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Lst>
  <p:notesMasterIdLst>
    <p:notesMasterId r:id="rId44"/>
  </p:notesMasterIdLst>
  <p:handoutMasterIdLst>
    <p:handoutMasterId r:id="rId45"/>
  </p:handoutMasterIdLst>
  <p:sldIdLst>
    <p:sldId id="347" r:id="rId2"/>
    <p:sldId id="348" r:id="rId3"/>
    <p:sldId id="371" r:id="rId4"/>
    <p:sldId id="349" r:id="rId5"/>
    <p:sldId id="350" r:id="rId6"/>
    <p:sldId id="351" r:id="rId7"/>
    <p:sldId id="352" r:id="rId8"/>
    <p:sldId id="353" r:id="rId9"/>
    <p:sldId id="354" r:id="rId10"/>
    <p:sldId id="355" r:id="rId11"/>
    <p:sldId id="356" r:id="rId12"/>
    <p:sldId id="357" r:id="rId13"/>
    <p:sldId id="358" r:id="rId14"/>
    <p:sldId id="360" r:id="rId15"/>
    <p:sldId id="362" r:id="rId16"/>
    <p:sldId id="363" r:id="rId17"/>
    <p:sldId id="364" r:id="rId18"/>
    <p:sldId id="365" r:id="rId19"/>
    <p:sldId id="257" r:id="rId20"/>
    <p:sldId id="366" r:id="rId21"/>
    <p:sldId id="367" r:id="rId22"/>
    <p:sldId id="368" r:id="rId23"/>
    <p:sldId id="383" r:id="rId24"/>
    <p:sldId id="384" r:id="rId25"/>
    <p:sldId id="385" r:id="rId26"/>
    <p:sldId id="386" r:id="rId27"/>
    <p:sldId id="387" r:id="rId28"/>
    <p:sldId id="388" r:id="rId29"/>
    <p:sldId id="389" r:id="rId30"/>
    <p:sldId id="390" r:id="rId31"/>
    <p:sldId id="391" r:id="rId32"/>
    <p:sldId id="392" r:id="rId33"/>
    <p:sldId id="393" r:id="rId34"/>
    <p:sldId id="258" r:id="rId35"/>
    <p:sldId id="376" r:id="rId36"/>
    <p:sldId id="394" r:id="rId37"/>
    <p:sldId id="395" r:id="rId38"/>
    <p:sldId id="396" r:id="rId39"/>
    <p:sldId id="397" r:id="rId40"/>
    <p:sldId id="398" r:id="rId41"/>
    <p:sldId id="399" r:id="rId42"/>
    <p:sldId id="400" r:id="rId43"/>
  </p:sldIdLst>
  <p:sldSz cx="32399288" cy="21599525"/>
  <p:notesSz cx="6858000" cy="9144000"/>
  <p:defaultTextStyle>
    <a:defPPr>
      <a:defRPr lang="en-US"/>
    </a:defPPr>
    <a:lvl1pPr marL="0" algn="l" defTabSz="2591867" rtl="0" eaLnBrk="1" latinLnBrk="0" hangingPunct="1">
      <a:defRPr sz="5102" kern="1200">
        <a:solidFill>
          <a:schemeClr val="tx1"/>
        </a:solidFill>
        <a:latin typeface="+mn-lt"/>
        <a:ea typeface="+mn-ea"/>
        <a:cs typeface="+mn-cs"/>
      </a:defRPr>
    </a:lvl1pPr>
    <a:lvl2pPr marL="1295933" algn="l" defTabSz="2591867" rtl="0" eaLnBrk="1" latinLnBrk="0" hangingPunct="1">
      <a:defRPr sz="5102" kern="1200">
        <a:solidFill>
          <a:schemeClr val="tx1"/>
        </a:solidFill>
        <a:latin typeface="+mn-lt"/>
        <a:ea typeface="+mn-ea"/>
        <a:cs typeface="+mn-cs"/>
      </a:defRPr>
    </a:lvl2pPr>
    <a:lvl3pPr marL="2591867" algn="l" defTabSz="2591867" rtl="0" eaLnBrk="1" latinLnBrk="0" hangingPunct="1">
      <a:defRPr sz="5102" kern="1200">
        <a:solidFill>
          <a:schemeClr val="tx1"/>
        </a:solidFill>
        <a:latin typeface="+mn-lt"/>
        <a:ea typeface="+mn-ea"/>
        <a:cs typeface="+mn-cs"/>
      </a:defRPr>
    </a:lvl3pPr>
    <a:lvl4pPr marL="3887800" algn="l" defTabSz="2591867" rtl="0" eaLnBrk="1" latinLnBrk="0" hangingPunct="1">
      <a:defRPr sz="5102" kern="1200">
        <a:solidFill>
          <a:schemeClr val="tx1"/>
        </a:solidFill>
        <a:latin typeface="+mn-lt"/>
        <a:ea typeface="+mn-ea"/>
        <a:cs typeface="+mn-cs"/>
      </a:defRPr>
    </a:lvl4pPr>
    <a:lvl5pPr marL="5183734" algn="l" defTabSz="2591867" rtl="0" eaLnBrk="1" latinLnBrk="0" hangingPunct="1">
      <a:defRPr sz="5102" kern="1200">
        <a:solidFill>
          <a:schemeClr val="tx1"/>
        </a:solidFill>
        <a:latin typeface="+mn-lt"/>
        <a:ea typeface="+mn-ea"/>
        <a:cs typeface="+mn-cs"/>
      </a:defRPr>
    </a:lvl5pPr>
    <a:lvl6pPr marL="6479667" algn="l" defTabSz="2591867" rtl="0" eaLnBrk="1" latinLnBrk="0" hangingPunct="1">
      <a:defRPr sz="5102" kern="1200">
        <a:solidFill>
          <a:schemeClr val="tx1"/>
        </a:solidFill>
        <a:latin typeface="+mn-lt"/>
        <a:ea typeface="+mn-ea"/>
        <a:cs typeface="+mn-cs"/>
      </a:defRPr>
    </a:lvl6pPr>
    <a:lvl7pPr marL="7775600" algn="l" defTabSz="2591867" rtl="0" eaLnBrk="1" latinLnBrk="0" hangingPunct="1">
      <a:defRPr sz="5102" kern="1200">
        <a:solidFill>
          <a:schemeClr val="tx1"/>
        </a:solidFill>
        <a:latin typeface="+mn-lt"/>
        <a:ea typeface="+mn-ea"/>
        <a:cs typeface="+mn-cs"/>
      </a:defRPr>
    </a:lvl7pPr>
    <a:lvl8pPr marL="9071534" algn="l" defTabSz="2591867" rtl="0" eaLnBrk="1" latinLnBrk="0" hangingPunct="1">
      <a:defRPr sz="5102" kern="1200">
        <a:solidFill>
          <a:schemeClr val="tx1"/>
        </a:solidFill>
        <a:latin typeface="+mn-lt"/>
        <a:ea typeface="+mn-ea"/>
        <a:cs typeface="+mn-cs"/>
      </a:defRPr>
    </a:lvl8pPr>
    <a:lvl9pPr marL="10367467" algn="l" defTabSz="2591867" rtl="0" eaLnBrk="1" latinLnBrk="0" hangingPunct="1">
      <a:defRPr sz="5102"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096" userDrawn="1">
          <p15:clr>
            <a:srgbClr val="A4A3A4"/>
          </p15:clr>
        </p15:guide>
        <p15:guide id="2" pos="19979" userDrawn="1">
          <p15:clr>
            <a:srgbClr val="A4A3A4"/>
          </p15:clr>
        </p15:guide>
        <p15:guide id="3" orient="horz" pos="6123" userDrawn="1">
          <p15:clr>
            <a:srgbClr val="A4A3A4"/>
          </p15:clr>
        </p15:guide>
        <p15:guide id="6" orient="horz" pos="13289" userDrawn="1">
          <p15:clr>
            <a:srgbClr val="A4A3A4"/>
          </p15:clr>
        </p15:guide>
        <p15:guide id="7" orient="horz" pos="7415" userDrawn="1">
          <p15:clr>
            <a:srgbClr val="A4A3A4"/>
          </p15:clr>
        </p15:guide>
        <p15:guide id="8" orient="horz" pos="10591" userDrawn="1">
          <p15:clr>
            <a:srgbClr val="A4A3A4"/>
          </p15:clr>
        </p15:guide>
        <p15:guide id="10" orient="horz" pos="1950" userDrawn="1">
          <p15:clr>
            <a:srgbClr val="A4A3A4"/>
          </p15:clr>
        </p15:guide>
        <p15:guide id="12" orient="horz" pos="8958" userDrawn="1">
          <p15:clr>
            <a:srgbClr val="A4A3A4"/>
          </p15:clr>
        </p15:guide>
        <p15:guide id="13" pos="8050" userDrawn="1">
          <p15:clr>
            <a:srgbClr val="A4A3A4"/>
          </p15:clr>
        </p15:guide>
        <p15:guide id="14" pos="1020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BF2FA"/>
    <a:srgbClr val="000080"/>
    <a:srgbClr val="AFBDEA"/>
    <a:srgbClr val="4747A2"/>
    <a:srgbClr val="484880"/>
    <a:srgbClr val="E80051"/>
    <a:srgbClr val="001253"/>
    <a:srgbClr val="FF7700"/>
    <a:srgbClr val="FF2F92"/>
    <a:srgbClr val="0096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5050"/>
    <p:restoredTop sz="86808"/>
  </p:normalViewPr>
  <p:slideViewPr>
    <p:cSldViewPr snapToGrid="0" snapToObjects="1" showGuides="1">
      <p:cViewPr varScale="1">
        <p:scale>
          <a:sx n="31" d="100"/>
          <a:sy n="31" d="100"/>
        </p:scale>
        <p:origin x="1248" y="200"/>
      </p:cViewPr>
      <p:guideLst>
        <p:guide orient="horz" pos="8096"/>
        <p:guide pos="19979"/>
        <p:guide orient="horz" pos="6123"/>
        <p:guide orient="horz" pos="13289"/>
        <p:guide orient="horz" pos="7415"/>
        <p:guide orient="horz" pos="10591"/>
        <p:guide orient="horz" pos="1950"/>
        <p:guide orient="horz" pos="8958"/>
        <p:guide pos="8050"/>
        <p:guide pos="10205"/>
      </p:guideLst>
    </p:cSldViewPr>
  </p:slideViewPr>
  <p:notesTextViewPr>
    <p:cViewPr>
      <p:scale>
        <a:sx n="110" d="100"/>
        <a:sy n="110" d="100"/>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handoutMaster" Target="handoutMasters/handout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FB226F0-F9AF-FF20-59E6-C69499A05FD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CH"/>
          </a:p>
        </p:txBody>
      </p:sp>
      <p:sp>
        <p:nvSpPr>
          <p:cNvPr id="3" name="Date Placeholder 2">
            <a:extLst>
              <a:ext uri="{FF2B5EF4-FFF2-40B4-BE49-F238E27FC236}">
                <a16:creationId xmlns:a16="http://schemas.microsoft.com/office/drawing/2014/main" id="{BF65032F-80A5-3865-F2D8-5115291F95E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8AB9011-A761-104C-A28D-DF897DCBA78F}" type="datetimeFigureOut">
              <a:rPr lang="en-CH" smtClean="0"/>
              <a:t>24.01.2025</a:t>
            </a:fld>
            <a:endParaRPr lang="en-CH"/>
          </a:p>
        </p:txBody>
      </p:sp>
      <p:sp>
        <p:nvSpPr>
          <p:cNvPr id="4" name="Footer Placeholder 3">
            <a:extLst>
              <a:ext uri="{FF2B5EF4-FFF2-40B4-BE49-F238E27FC236}">
                <a16:creationId xmlns:a16="http://schemas.microsoft.com/office/drawing/2014/main" id="{9808E3F8-C685-8C0F-9D48-47D8F32D2F3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CH"/>
          </a:p>
        </p:txBody>
      </p:sp>
      <p:sp>
        <p:nvSpPr>
          <p:cNvPr id="5" name="Slide Number Placeholder 4">
            <a:extLst>
              <a:ext uri="{FF2B5EF4-FFF2-40B4-BE49-F238E27FC236}">
                <a16:creationId xmlns:a16="http://schemas.microsoft.com/office/drawing/2014/main" id="{BD7CC684-3781-5B04-F67B-276E8D703C29}"/>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5EA86CE-E9F7-F44A-B954-C2D4808AE106}" type="slidenum">
              <a:rPr lang="en-CH" smtClean="0"/>
              <a:t>‹#›</a:t>
            </a:fld>
            <a:endParaRPr lang="en-CH"/>
          </a:p>
        </p:txBody>
      </p:sp>
    </p:spTree>
    <p:extLst>
      <p:ext uri="{BB962C8B-B14F-4D97-AF65-F5344CB8AC3E}">
        <p14:creationId xmlns:p14="http://schemas.microsoft.com/office/powerpoint/2010/main" val="3347470605"/>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A045F5D-7CD1-7A44-A4B2-ADA354EAEFFA}" type="datetimeFigureOut">
              <a:rPr lang="en-US" smtClean="0"/>
              <a:t>1/24/25</a:t>
            </a:fld>
            <a:endParaRPr lang="en-US"/>
          </a:p>
        </p:txBody>
      </p:sp>
      <p:sp>
        <p:nvSpPr>
          <p:cNvPr id="4" name="Slide Image Placeholder 3"/>
          <p:cNvSpPr>
            <a:spLocks noGrp="1" noRot="1" noChangeAspect="1"/>
          </p:cNvSpPr>
          <p:nvPr>
            <p:ph type="sldImg" idx="2"/>
          </p:nvPr>
        </p:nvSpPr>
        <p:spPr>
          <a:xfrm>
            <a:off x="1114425" y="1143000"/>
            <a:ext cx="462915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6C0642F-CA78-474B-969F-F7B06EBB8ADE}" type="slidenum">
              <a:rPr lang="en-US" smtClean="0"/>
              <a:t>‹#›</a:t>
            </a:fld>
            <a:endParaRPr lang="en-US"/>
          </a:p>
        </p:txBody>
      </p:sp>
    </p:spTree>
    <p:extLst>
      <p:ext uri="{BB962C8B-B14F-4D97-AF65-F5344CB8AC3E}">
        <p14:creationId xmlns:p14="http://schemas.microsoft.com/office/powerpoint/2010/main" val="1459206501"/>
      </p:ext>
    </p:extLst>
  </p:cSld>
  <p:clrMap bg1="lt1" tx1="dk1" bg2="lt2" tx2="dk2" accent1="accent1" accent2="accent2" accent3="accent3" accent4="accent4" accent5="accent5" accent6="accent6" hlink="hlink" folHlink="folHlink"/>
  <p:hf sldNum="0"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doi.org/10.1111/all.16447"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doi.org/10.1111/all.16347" TargetMode="External"/><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doi.org/10.1111/all.16269" TargetMode="External"/><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doi.org/10.1111/all.16148"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s://doi.org/10.1111/all.16146"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3" Type="http://schemas.openxmlformats.org/officeDocument/2006/relationships/hyperlink" Target="https://doi.org/10.1111/all.16032" TargetMode="External"/><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doi.org/10.1111/all.16024" TargetMode="External"/><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doi.org/10.1111/all.15942"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3" Type="http://schemas.openxmlformats.org/officeDocument/2006/relationships/hyperlink" Target="https://doi.org/10.1111/all.15942" TargetMode="External"/><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doi.org/10.1111/all.15776" TargetMode="External"/><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doi.org/10.1111/all.15719" TargetMode="External"/><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doi.org/10.1111/all.16438" TargetMode="External"/><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s://doi.org/10.1111/all.16430"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s://doi.org/10.1111/all.16430" TargetMode="External"/><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s://doi.org/10.1111/all.16402" TargetMode="External"/><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s://doi.org/10.1111/all.16206" TargetMode="External"/><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hyperlink" Target="https://doi.org/10.1111/all.16187" TargetMode="External"/><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s://doi.org/10.1111/all.16126" TargetMode="External"/><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s://doi.org/10.1111/all.15860" TargetMode="External"/><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3" Type="http://schemas.openxmlformats.org/officeDocument/2006/relationships/hyperlink" Target="https://doi.org/10.1111/all.15832" TargetMode="External"/><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hyperlink" Target="https://doi.org/10.1111/all.15825" TargetMode="External"/><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3" Type="http://schemas.openxmlformats.org/officeDocument/2006/relationships/hyperlink" Target="https://doi.org/10.1111/all.15800" TargetMode="External"/><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doi.org/10.1111/all.16456"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3" Type="http://schemas.openxmlformats.org/officeDocument/2006/relationships/hyperlink" Target="https://doi.org/10.1111/all.15417" TargetMode="External"/><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3" Type="http://schemas.openxmlformats.org/officeDocument/2006/relationships/hyperlink" Target="https://doi.org/10.1111/all.15232" TargetMode="External"/><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3" Type="http://schemas.openxmlformats.org/officeDocument/2006/relationships/hyperlink" Target="https://doi.org/10.1111/all.16394" TargetMode="External"/><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3" Type="http://schemas.openxmlformats.org/officeDocument/2006/relationships/hyperlink" Target="https://doi.org/10.1111/all.15232" TargetMode="External"/><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3" Type="http://schemas.openxmlformats.org/officeDocument/2006/relationships/hyperlink" Target="https://doi.org/10.1111/all.16116" TargetMode="External"/><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3" Type="http://schemas.openxmlformats.org/officeDocument/2006/relationships/hyperlink" Target="https://doi.org/10.1111/all.16083" TargetMode="External"/><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3" Type="http://schemas.openxmlformats.org/officeDocument/2006/relationships/hyperlink" Target="https://doi.org/10.1111/all.16029" TargetMode="External"/><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doi.org/10.1111/all.16001" TargetMode="External"/><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s://doi.org/10.1111/all.15796" TargetMode="External"/><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doi.org/10.1111/all.16434"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doi.org/10.1111/all.16425"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doi.org/10.1111/all.16416" TargetMode="External"/><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doi.org/10.1111/all.16373"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doi.org/10.1111/all.16369"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s://doi.org/10.1111/all.16361"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u="none" strike="noStrike" dirty="0">
                <a:effectLst/>
                <a:hlinkClick r:id="rId3"/>
              </a:rPr>
              <a:t>https://doi.org/10.1111/all.16447</a:t>
            </a:r>
            <a:endParaRPr lang="en-CH" sz="1200" spc="0" baseline="0" dirty="0">
              <a:ln/>
              <a:solidFill>
                <a:srgbClr val="000080"/>
              </a:solidFill>
              <a:latin typeface="Arial"/>
              <a:cs typeface="Arial"/>
              <a:sym typeface="Arial"/>
              <a:rtl val="0"/>
            </a:endParaRPr>
          </a:p>
          <a:p>
            <a:endParaRPr lang="en-GB" dirty="0">
              <a:effectLst/>
            </a:endParaRPr>
          </a:p>
          <a:p>
            <a:endParaRPr lang="en-GB" dirty="0">
              <a:effectLst/>
            </a:endParaRPr>
          </a:p>
          <a:p>
            <a:pPr marL="270510" algn="ctr">
              <a:lnSpc>
                <a:spcPct val="200000"/>
              </a:lnSpc>
            </a:pPr>
            <a:r>
              <a:rPr lang="en-GB" sz="1800" b="1" dirty="0">
                <a:effectLst/>
                <a:latin typeface="Arial" panose="020B0604020202020204" pitchFamily="34" charset="0"/>
                <a:ea typeface="Calibri" panose="020F0502020204030204" pitchFamily="34" charset="0"/>
                <a:cs typeface="Times New Roman" panose="02020603050405020304" pitchFamily="18" charset="0"/>
              </a:rPr>
              <a:t>Exhaled Nitric Oxide and Sputum Eosinophils are Complementary Tools</a:t>
            </a:r>
            <a:br>
              <a:rPr lang="en-GB" sz="1800" b="1" dirty="0">
                <a:effectLst/>
                <a:latin typeface="Arial" panose="020B0604020202020204" pitchFamily="34" charset="0"/>
                <a:ea typeface="Calibri" panose="020F0502020204030204" pitchFamily="34" charset="0"/>
                <a:cs typeface="Times New Roman" panose="02020603050405020304" pitchFamily="18" charset="0"/>
              </a:rPr>
            </a:br>
            <a:r>
              <a:rPr lang="en-GB" sz="1800" b="1" dirty="0">
                <a:effectLst/>
                <a:latin typeface="Arial" panose="020B0604020202020204" pitchFamily="34" charset="0"/>
                <a:ea typeface="Calibri" panose="020F0502020204030204" pitchFamily="34" charset="0"/>
                <a:cs typeface="Times New Roman" panose="02020603050405020304" pitchFamily="18" charset="0"/>
              </a:rPr>
              <a:t>for Diagnosing Occupational Asthma</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270510" algn="just">
              <a:lnSpc>
                <a:spcPct val="200000"/>
              </a:lnSpc>
            </a:pPr>
            <a:r>
              <a:rPr lang="en-GB"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This retrospective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multicenter</a:t>
            </a:r>
            <a:r>
              <a:rPr lang="en-GB" sz="1800" dirty="0">
                <a:effectLst/>
                <a:latin typeface="Arial" panose="020B0604020202020204" pitchFamily="34" charset="0"/>
                <a:ea typeface="Calibri" panose="020F0502020204030204" pitchFamily="34" charset="0"/>
                <a:cs typeface="Times New Roman" panose="02020603050405020304" pitchFamily="18" charset="0"/>
              </a:rPr>
              <a:t> cohort showed that the changes in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FeNO</a:t>
            </a:r>
            <a:r>
              <a:rPr lang="en-GB" sz="1800" dirty="0">
                <a:effectLst/>
                <a:latin typeface="Arial" panose="020B0604020202020204" pitchFamily="34" charset="0"/>
                <a:ea typeface="Calibri" panose="020F0502020204030204" pitchFamily="34" charset="0"/>
                <a:cs typeface="Times New Roman" panose="02020603050405020304" pitchFamily="18" charset="0"/>
              </a:rPr>
              <a:t> and sputum eosinophils after challenge exposure to occupational agents have a similarly high accuracy in differentiating positive from negative SICs.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spcAft>
                <a:spcPts val="600"/>
              </a:spcAft>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The ROC-based optimal thresholds of 13 ppb and 1.25% for the post-challenge changes in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FeNO</a:t>
            </a:r>
            <a:r>
              <a:rPr lang="en-GB" sz="1800" dirty="0">
                <a:effectLst/>
                <a:latin typeface="Arial" panose="020B0604020202020204" pitchFamily="34" charset="0"/>
                <a:ea typeface="Calibri" panose="020F0502020204030204" pitchFamily="34" charset="0"/>
                <a:cs typeface="Times New Roman" panose="02020603050405020304" pitchFamily="18" charset="0"/>
              </a:rPr>
              <a:t> and sputum eosinophils, respectively, provided a high specificity in identifying asthmatic reactions.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spcAft>
                <a:spcPts val="600"/>
              </a:spcAft>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In addition, combining both inflammatory markers substantially increased the sensitivity to 77% (95% CI, 70% to 83%).</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270510" algn="just">
              <a:lnSpc>
                <a:spcPct val="200000"/>
              </a:lnSpc>
              <a:spcAft>
                <a:spcPts val="600"/>
              </a:spcAft>
            </a:pPr>
            <a:r>
              <a:rPr lang="en-GB"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600"/>
              </a:spcAft>
            </a:pPr>
            <a:r>
              <a:rPr lang="en-GB" sz="1800" dirty="0">
                <a:effectLst/>
                <a:latin typeface="Arial" panose="020B0604020202020204" pitchFamily="34" charset="0"/>
                <a:ea typeface="Calibri" panose="020F0502020204030204" pitchFamily="34" charset="0"/>
                <a:cs typeface="Times New Roman" panose="02020603050405020304" pitchFamily="18" charset="0"/>
              </a:rPr>
              <a:t>Abbreviations: CI, confidence interval;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FeNO</a:t>
            </a:r>
            <a:r>
              <a:rPr lang="en-GB" sz="1800" dirty="0">
                <a:effectLst/>
                <a:latin typeface="Arial" panose="020B0604020202020204" pitchFamily="34" charset="0"/>
                <a:ea typeface="Calibri" panose="020F0502020204030204" pitchFamily="34" charset="0"/>
                <a:cs typeface="Times New Roman" panose="02020603050405020304" pitchFamily="18" charset="0"/>
              </a:rPr>
              <a:t>, fractional exhaled nitric oxide; ppb, parts per billion; SIC, specific inhalation challenge.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GB" dirty="0">
              <a:effectLst/>
            </a:endParaRPr>
          </a:p>
        </p:txBody>
      </p:sp>
    </p:spTree>
    <p:extLst>
      <p:ext uri="{BB962C8B-B14F-4D97-AF65-F5344CB8AC3E}">
        <p14:creationId xmlns:p14="http://schemas.microsoft.com/office/powerpoint/2010/main" val="22361934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147EAB-88D9-E2AD-78DC-238752063B3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A1F7FDB-7030-99B9-8544-C9D08E3ACEF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2614246-75F1-7770-2E18-DAF803D11186}"/>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i="0" u="none" strike="noStrike" dirty="0">
                <a:effectLst/>
                <a:latin typeface="Open Sans" panose="020B0606030504020204" pitchFamily="34" charset="0"/>
                <a:hlinkClick r:id="rId3"/>
              </a:rPr>
              <a:t>https://doi.org/10.1111/all.16347</a:t>
            </a: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algn="ctr">
              <a:lnSpc>
                <a:spcPct val="150000"/>
              </a:lnSpc>
              <a:spcAft>
                <a:spcPts val="800"/>
              </a:spcAft>
            </a:pPr>
            <a:r>
              <a:rPr lang="en-CH" sz="1800" b="1" dirty="0">
                <a:effectLst/>
                <a:latin typeface="Arial" panose="020B0604020202020204" pitchFamily="34" charset="0"/>
                <a:ea typeface="Calibri" panose="020F0502020204030204" pitchFamily="34" charset="0"/>
                <a:cs typeface="Times New Roman" panose="02020603050405020304" pitchFamily="18" charset="0"/>
              </a:rPr>
              <a:t>Farm dust-mediated protection of childhood asthma:</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Aft>
                <a:spcPts val="800"/>
              </a:spcAft>
            </a:pPr>
            <a:r>
              <a:rPr lang="en-CH" sz="1800" b="1" dirty="0">
                <a:effectLst/>
                <a:latin typeface="Arial" panose="020B0604020202020204" pitchFamily="34" charset="0"/>
                <a:ea typeface="Calibri" panose="020F0502020204030204" pitchFamily="34" charset="0"/>
                <a:cs typeface="Times New Roman" panose="02020603050405020304" pitchFamily="18" charset="0"/>
              </a:rPr>
              <a:t>Mass-cytometry reveals novel cellular regulation</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b="1" dirty="0">
                <a:effectLst/>
                <a:latin typeface="Calibri" panose="020F050202020403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b="1" dirty="0">
                <a:effectLst/>
                <a:latin typeface="Calibri" panose="020F050202020403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50000"/>
              </a:lnSpc>
              <a:buFont typeface="Symbol" pitchFamily="2" charset="2"/>
              <a:buChar char=""/>
            </a:pPr>
            <a:r>
              <a:rPr lang="en-GB" sz="1800" i="1" dirty="0">
                <a:effectLst/>
                <a:latin typeface="Arial" panose="020B0604020202020204" pitchFamily="34" charset="0"/>
                <a:ea typeface="Calibri" panose="020F0502020204030204" pitchFamily="34" charset="0"/>
                <a:cs typeface="Times New Roman" panose="02020603050405020304" pitchFamily="18" charset="0"/>
              </a:rPr>
              <a:t>In vitro</a:t>
            </a:r>
            <a:r>
              <a:rPr lang="en-GB" sz="1800" dirty="0">
                <a:effectLst/>
                <a:latin typeface="Arial" panose="020B0604020202020204" pitchFamily="34" charset="0"/>
                <a:ea typeface="Calibri" panose="020F0502020204030204" pitchFamily="34" charset="0"/>
                <a:cs typeface="Times New Roman" panose="02020603050405020304" pitchFamily="18" charset="0"/>
              </a:rPr>
              <a:t> farm dust stimulation induced cell-type specific regulation.</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50000"/>
              </a:lnSpc>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Farm-dust stimulation affects cellular frequencies by downregulation of innate</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50000"/>
              </a:lnSpc>
            </a:pPr>
            <a:r>
              <a:rPr lang="en-GB" sz="1800" dirty="0">
                <a:effectLst/>
                <a:latin typeface="Arial" panose="020B0604020202020204" pitchFamily="34" charset="0"/>
                <a:ea typeface="Calibri" panose="020F0502020204030204" pitchFamily="34" charset="0"/>
                <a:cs typeface="Times New Roman" panose="02020603050405020304" pitchFamily="18" charset="0"/>
              </a:rPr>
              <a:t>(monocytes/DCs and NK-cells) and upregulation of adaptive (B- and T-cells) immune cell-populations.</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50000"/>
              </a:lnSpc>
              <a:spcAft>
                <a:spcPts val="800"/>
              </a:spcAft>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Farm-dust stimulation induces downregulation of asthma-associated functional markers of inflammation (pERK1/2, pp38), cytotoxicity (GZMB), antigen-presentation (HLA-DR) as well as Th2- (Gata3) and Th17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RORγ</a:t>
            </a:r>
            <a:r>
              <a:rPr lang="en-GB" sz="1800" dirty="0">
                <a:effectLst/>
                <a:latin typeface="Arial" panose="020B0604020202020204" pitchFamily="34" charset="0"/>
                <a:ea typeface="Calibri" panose="020F0502020204030204" pitchFamily="34" charset="0"/>
                <a:cs typeface="Times New Roman" panose="02020603050405020304" pitchFamily="18" charset="0"/>
              </a:rPr>
              <a:t>)- transcription factors in allergic asthmatics.</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50000"/>
              </a:lnSpc>
              <a:spcAft>
                <a:spcPts val="800"/>
              </a:spcAft>
            </a:pPr>
            <a:r>
              <a:rPr lang="en-GB"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50000"/>
              </a:lnSpc>
              <a:spcAft>
                <a:spcPts val="800"/>
              </a:spcAft>
            </a:pPr>
            <a:r>
              <a:rPr lang="en-GB" sz="1800" dirty="0">
                <a:effectLst/>
                <a:latin typeface="Arial" panose="020B0604020202020204" pitchFamily="34" charset="0"/>
                <a:ea typeface="Calibri" panose="020F0502020204030204" pitchFamily="34" charset="0"/>
                <a:cs typeface="Times New Roman" panose="02020603050405020304" pitchFamily="18" charset="0"/>
              </a:rPr>
              <a:t>Abbreviations: Gata3, GATA-binding protein 3; GZMB, granzyme B; </a:t>
            </a:r>
            <a:r>
              <a:rPr lang="en-US" sz="1800" dirty="0">
                <a:effectLst/>
                <a:latin typeface="Arial" panose="020B0604020202020204" pitchFamily="34" charset="0"/>
                <a:ea typeface="Calibri" panose="020F0502020204030204" pitchFamily="34" charset="0"/>
                <a:cs typeface="Times New Roman" panose="02020603050405020304" pitchFamily="18" charset="0"/>
              </a:rPr>
              <a:t>HLA-DR, human leukocyte antigen - DR isotype; </a:t>
            </a:r>
            <a:r>
              <a:rPr lang="en-GB" sz="1800" dirty="0">
                <a:effectLst/>
                <a:latin typeface="Arial" panose="020B0604020202020204" pitchFamily="34" charset="0"/>
                <a:ea typeface="Calibri" panose="020F0502020204030204" pitchFamily="34" charset="0"/>
                <a:cs typeface="Times New Roman" panose="02020603050405020304" pitchFamily="18" charset="0"/>
              </a:rPr>
              <a:t>NK, natural killer cell; PBMC, peripheral blood mononuclear cells;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pERK</a:t>
            </a:r>
            <a:r>
              <a:rPr lang="en-GB" sz="1800" dirty="0">
                <a:effectLst/>
                <a:latin typeface="Arial" panose="020B0604020202020204" pitchFamily="34" charset="0"/>
                <a:ea typeface="Calibri" panose="020F0502020204030204" pitchFamily="34" charset="0"/>
                <a:cs typeface="Times New Roman" panose="02020603050405020304" pitchFamily="18" charset="0"/>
              </a:rPr>
              <a:t> 1/2; phosphorylated extracellular signal regulated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rinase</a:t>
            </a:r>
            <a:r>
              <a:rPr lang="en-GB" sz="1800" dirty="0">
                <a:effectLst/>
                <a:latin typeface="Arial" panose="020B0604020202020204" pitchFamily="34" charset="0"/>
                <a:ea typeface="Calibri" panose="020F0502020204030204" pitchFamily="34" charset="0"/>
                <a:cs typeface="Times New Roman" panose="02020603050405020304" pitchFamily="18" charset="0"/>
              </a:rPr>
              <a:t> 1/2;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RORγ</a:t>
            </a:r>
            <a:r>
              <a:rPr lang="en-GB" sz="1800" dirty="0">
                <a:effectLst/>
                <a:latin typeface="Arial" panose="020B0604020202020204" pitchFamily="34" charset="0"/>
                <a:ea typeface="Calibri" panose="020F0502020204030204" pitchFamily="34" charset="0"/>
                <a:cs typeface="Times New Roman" panose="02020603050405020304" pitchFamily="18" charset="0"/>
              </a:rPr>
              <a:t>, RAR-related orphan receptor gamma; Th, T helper cells.</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H" dirty="0"/>
          </a:p>
        </p:txBody>
      </p:sp>
    </p:spTree>
    <p:extLst>
      <p:ext uri="{BB962C8B-B14F-4D97-AF65-F5344CB8AC3E}">
        <p14:creationId xmlns:p14="http://schemas.microsoft.com/office/powerpoint/2010/main" val="21237261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AA0A3B-DB7F-6E9E-58FA-B2EB9401BEA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2EE9580-6491-8CFA-B269-D4BADFE147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38A137-C7DC-DD38-45E2-5244E96BDA38}"/>
              </a:ext>
            </a:extLst>
          </p:cNvPr>
          <p:cNvSpPr>
            <a:spLocks noGrp="1"/>
          </p:cNvSpPr>
          <p:nvPr>
            <p:ph type="body" idx="1"/>
          </p:nvPr>
        </p:nvSpPr>
        <p:spPr/>
        <p:txBody>
          <a:bodyPr/>
          <a:lstStyle/>
          <a:p>
            <a:pPr algn="l"/>
            <a:r>
              <a:rPr lang="en-CH" sz="1200" spc="0" baseline="0" dirty="0">
                <a:ln/>
                <a:solidFill>
                  <a:srgbClr val="000080"/>
                </a:solidFill>
                <a:latin typeface="Arial"/>
                <a:cs typeface="Arial"/>
                <a:sym typeface="Arial"/>
                <a:rtl val="0"/>
              </a:rPr>
              <a:t>Read the full article here: </a:t>
            </a:r>
            <a:r>
              <a:rPr lang="en-GB" b="0" i="0" u="none" strike="noStrike" dirty="0">
                <a:solidFill>
                  <a:srgbClr val="767676"/>
                </a:solidFill>
                <a:effectLst/>
                <a:latin typeface="Open Sans" panose="020B0606030504020204" pitchFamily="34" charset="0"/>
              </a:rPr>
              <a:t> </a:t>
            </a:r>
            <a:r>
              <a:rPr lang="en-GB" b="1" i="0" u="none" strike="noStrike" dirty="0">
                <a:effectLst/>
                <a:latin typeface="Open Sans" panose="020B0606030504020204" pitchFamily="34" charset="0"/>
                <a:hlinkClick r:id="rId3"/>
              </a:rPr>
              <a:t>https://doi.org/10.1111/all.16269</a:t>
            </a: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algn="ctr">
              <a:lnSpc>
                <a:spcPct val="200000"/>
              </a:lnSpc>
            </a:pPr>
            <a:r>
              <a:rPr lang="en-GB" sz="1800" b="1" dirty="0">
                <a:effectLst/>
                <a:latin typeface="Helvetica" pitchFamily="2" charset="0"/>
                <a:ea typeface="Aptos" panose="020B0004020202020204" pitchFamily="34" charset="0"/>
                <a:cs typeface="Helvetica" pitchFamily="2" charset="0"/>
              </a:rPr>
              <a:t>Species-level, metagenomic and proteomic analysis of microbe-immune interactions in severe asthma</a:t>
            </a:r>
            <a:endParaRPr lang="en-CH" sz="1800" dirty="0">
              <a:effectLst/>
              <a:latin typeface="Helvetica" pitchFamily="2" charset="0"/>
              <a:ea typeface="Aptos" panose="020B0004020202020204" pitchFamily="34" charset="0"/>
              <a:cs typeface="Helvetica" pitchFamily="2" charset="0"/>
            </a:endParaRPr>
          </a:p>
          <a:p>
            <a:pPr algn="ctr">
              <a:lnSpc>
                <a:spcPct val="200000"/>
              </a:lnSpc>
            </a:pPr>
            <a:r>
              <a:rPr lang="en-GB" sz="1800" b="1" dirty="0">
                <a:effectLst/>
                <a:latin typeface="Helvetica" pitchFamily="2" charset="0"/>
                <a:ea typeface="Aptos" panose="020B0004020202020204" pitchFamily="34" charset="0"/>
                <a:cs typeface="Helvetica" pitchFamily="2" charset="0"/>
              </a:rPr>
              <a:t> </a:t>
            </a:r>
            <a:endParaRPr lang="en-CH" sz="1800" dirty="0">
              <a:effectLst/>
              <a:latin typeface="Helvetica" pitchFamily="2" charset="0"/>
              <a:ea typeface="Aptos" panose="020B0004020202020204" pitchFamily="34" charset="0"/>
              <a:cs typeface="Helvetica" pitchFamily="2" charset="0"/>
            </a:endParaRPr>
          </a:p>
          <a:p>
            <a:pPr marL="342900" lvl="0" indent="-342900" algn="just">
              <a:lnSpc>
                <a:spcPct val="200000"/>
              </a:lnSpc>
              <a:buFont typeface="Symbol" pitchFamily="2" charset="2"/>
              <a:buChar char=""/>
            </a:pPr>
            <a:r>
              <a:rPr lang="en-GB" sz="1800" dirty="0">
                <a:solidFill>
                  <a:srgbClr val="000000"/>
                </a:solidFill>
                <a:effectLst/>
                <a:latin typeface="Helvetica" pitchFamily="2" charset="0"/>
                <a:ea typeface="Times New Roman" panose="02020603050405020304" pitchFamily="18" charset="0"/>
                <a:cs typeface="Arial" panose="020B0604020202020204" pitchFamily="34" charset="0"/>
              </a:rPr>
              <a:t>Paired long-read metagenomic sequencing and proteomics in sputum and nasal lavage identified a single dominant respiratory pathogen (</a:t>
            </a:r>
            <a:r>
              <a:rPr lang="en-GB" sz="1800" i="1" dirty="0">
                <a:solidFill>
                  <a:srgbClr val="000000"/>
                </a:solidFill>
                <a:effectLst/>
                <a:latin typeface="Helvetica" pitchFamily="2" charset="0"/>
                <a:ea typeface="Times New Roman" panose="02020603050405020304" pitchFamily="18" charset="0"/>
                <a:cs typeface="Arial" panose="020B0604020202020204" pitchFamily="34" charset="0"/>
              </a:rPr>
              <a:t>H. influenzae</a:t>
            </a:r>
            <a:r>
              <a:rPr lang="en-GB" sz="1800" dirty="0">
                <a:solidFill>
                  <a:srgbClr val="000000"/>
                </a:solidFill>
                <a:effectLst/>
                <a:latin typeface="Helvetica" pitchFamily="2" charset="0"/>
                <a:ea typeface="Times New Roman" panose="02020603050405020304" pitchFamily="18" charset="0"/>
                <a:cs typeface="Arial" panose="020B0604020202020204" pitchFamily="34" charset="0"/>
              </a:rPr>
              <a:t> more than </a:t>
            </a:r>
            <a:r>
              <a:rPr lang="en-GB" sz="1800" i="1" dirty="0">
                <a:solidFill>
                  <a:srgbClr val="000000"/>
                </a:solidFill>
                <a:effectLst/>
                <a:latin typeface="Helvetica" pitchFamily="2" charset="0"/>
                <a:ea typeface="Times New Roman" panose="02020603050405020304" pitchFamily="18" charset="0"/>
                <a:cs typeface="Arial" panose="020B0604020202020204" pitchFamily="34" charset="0"/>
              </a:rPr>
              <a:t>M. catarrhalis</a:t>
            </a:r>
            <a:r>
              <a:rPr lang="en-GB" sz="1800" dirty="0">
                <a:solidFill>
                  <a:srgbClr val="000000"/>
                </a:solidFill>
                <a:effectLst/>
                <a:latin typeface="Helvetica" pitchFamily="2" charset="0"/>
                <a:ea typeface="Times New Roman" panose="02020603050405020304" pitchFamily="18" charset="0"/>
                <a:cs typeface="Arial" panose="020B0604020202020204" pitchFamily="34" charset="0"/>
              </a:rPr>
              <a:t> and </a:t>
            </a:r>
            <a:r>
              <a:rPr lang="en-GB" sz="1800" i="1" dirty="0">
                <a:solidFill>
                  <a:srgbClr val="000000"/>
                </a:solidFill>
                <a:effectLst/>
                <a:latin typeface="Helvetica" pitchFamily="2" charset="0"/>
                <a:ea typeface="Times New Roman" panose="02020603050405020304" pitchFamily="18" charset="0"/>
                <a:cs typeface="Arial" panose="020B0604020202020204" pitchFamily="34" charset="0"/>
              </a:rPr>
              <a:t>S. pneumoniae</a:t>
            </a:r>
            <a:r>
              <a:rPr lang="en-GB" sz="1800" dirty="0">
                <a:solidFill>
                  <a:srgbClr val="000000"/>
                </a:solidFill>
                <a:effectLst/>
                <a:latin typeface="Helvetica" pitchFamily="2" charset="0"/>
                <a:ea typeface="Times New Roman" panose="02020603050405020304" pitchFamily="18" charset="0"/>
                <a:cs typeface="Arial" panose="020B0604020202020204" pitchFamily="34" charset="0"/>
              </a:rPr>
              <a:t>) in 23% of severe asthma sputum samples.</a:t>
            </a:r>
            <a:endParaRPr lang="en-CH" sz="1800" dirty="0">
              <a:effectLst/>
              <a:latin typeface="Calibri" panose="020F0502020204030204" pitchFamily="34" charset="0"/>
              <a:ea typeface="Times New Roman" panose="02020603050405020304" pitchFamily="18" charset="0"/>
            </a:endParaRPr>
          </a:p>
          <a:p>
            <a:pPr marL="342900" lvl="0" indent="-342900" algn="just">
              <a:lnSpc>
                <a:spcPct val="200000"/>
              </a:lnSpc>
              <a:buFont typeface="Symbol" pitchFamily="2" charset="2"/>
              <a:buChar char=""/>
            </a:pPr>
            <a:r>
              <a:rPr lang="en-GB" sz="1800" dirty="0">
                <a:solidFill>
                  <a:srgbClr val="000000"/>
                </a:solidFill>
                <a:effectLst/>
                <a:latin typeface="Helvetica" pitchFamily="2" charset="0"/>
                <a:ea typeface="Times New Roman" panose="02020603050405020304" pitchFamily="18" charset="0"/>
                <a:cs typeface="Arial" panose="020B0604020202020204" pitchFamily="34" charset="0"/>
              </a:rPr>
              <a:t>Nasal and sputum microbiomes were highly discordant. </a:t>
            </a:r>
            <a:endParaRPr lang="en-CH" sz="1800" dirty="0">
              <a:effectLst/>
              <a:latin typeface="Calibri" panose="020F0502020204030204" pitchFamily="34" charset="0"/>
              <a:ea typeface="Times New Roman" panose="02020603050405020304" pitchFamily="18" charset="0"/>
            </a:endParaRPr>
          </a:p>
          <a:p>
            <a:pPr marL="342900" lvl="0" indent="-342900" algn="just">
              <a:lnSpc>
                <a:spcPct val="200000"/>
              </a:lnSpc>
              <a:buFont typeface="Symbol" pitchFamily="2" charset="2"/>
              <a:buChar char=""/>
            </a:pPr>
            <a:r>
              <a:rPr lang="en-GB" sz="1800" i="1" dirty="0">
                <a:effectLst/>
                <a:latin typeface="Helvetica" pitchFamily="2" charset="0"/>
                <a:ea typeface="Times New Roman" panose="02020603050405020304" pitchFamily="18" charset="0"/>
              </a:rPr>
              <a:t>H. influenzae</a:t>
            </a:r>
            <a:r>
              <a:rPr lang="en-GB" sz="1800" dirty="0">
                <a:effectLst/>
                <a:latin typeface="Helvetica" pitchFamily="2" charset="0"/>
                <a:ea typeface="Times New Roman" panose="02020603050405020304" pitchFamily="18" charset="0"/>
              </a:rPr>
              <a:t> load correlated with ECP, elastase and IL-10 suggesting eosinophil activation and a potential immune evasion mechanism.</a:t>
            </a:r>
            <a:endParaRPr lang="en-CH" sz="1800" dirty="0">
              <a:effectLst/>
              <a:latin typeface="Calibri" panose="020F0502020204030204" pitchFamily="34" charset="0"/>
              <a:ea typeface="Times New Roman" panose="02020603050405020304" pitchFamily="18" charset="0"/>
            </a:endParaRPr>
          </a:p>
          <a:p>
            <a:pPr algn="just">
              <a:lnSpc>
                <a:spcPct val="200000"/>
              </a:lnSpc>
            </a:pPr>
            <a:r>
              <a:rPr lang="en-GB" sz="1800" b="1" dirty="0">
                <a:effectLst/>
                <a:latin typeface="Helvetica" pitchFamily="2" charset="0"/>
                <a:ea typeface="Aptos" panose="020B0004020202020204" pitchFamily="34" charset="0"/>
                <a:cs typeface="Helvetica" pitchFamily="2" charset="0"/>
              </a:rPr>
              <a:t> </a:t>
            </a:r>
            <a:endParaRPr lang="en-CH" sz="1800" dirty="0">
              <a:effectLst/>
              <a:latin typeface="Helvetica" pitchFamily="2" charset="0"/>
              <a:ea typeface="Aptos" panose="020B0004020202020204" pitchFamily="34" charset="0"/>
              <a:cs typeface="Helvetica" pitchFamily="2" charset="0"/>
            </a:endParaRPr>
          </a:p>
          <a:p>
            <a:pPr algn="just">
              <a:lnSpc>
                <a:spcPct val="200000"/>
              </a:lnSpc>
            </a:pPr>
            <a:r>
              <a:rPr lang="en-GB" sz="1800" dirty="0">
                <a:solidFill>
                  <a:srgbClr val="000000"/>
                </a:solidFill>
                <a:effectLst/>
                <a:latin typeface="Helvetica" pitchFamily="2" charset="0"/>
                <a:ea typeface="Aptos" panose="020B0004020202020204" pitchFamily="34" charset="0"/>
                <a:cs typeface="Helvetica" pitchFamily="2" charset="0"/>
              </a:rPr>
              <a:t>Abbreviations: ECP, eosinophil cationic protein; FGF, fibroblast growth factor; IL, interleukin; </a:t>
            </a:r>
            <a:r>
              <a:rPr lang="en-GB" sz="1800" i="1" dirty="0">
                <a:effectLst/>
                <a:latin typeface="Helvetica" pitchFamily="2" charset="0"/>
                <a:ea typeface="Aptos" panose="020B0004020202020204" pitchFamily="34" charset="0"/>
                <a:cs typeface="Helvetica" pitchFamily="2" charset="0"/>
              </a:rPr>
              <a:t>H. influenzae, Haemophilus influenzae; M. catarrhalis, Moraxella catarrhalis; P. aeruginosa, Pseudomonas aeruginosa; R. </a:t>
            </a:r>
            <a:r>
              <a:rPr lang="en-GB" sz="1800" i="1" dirty="0" err="1">
                <a:effectLst/>
                <a:latin typeface="Helvetica" pitchFamily="2" charset="0"/>
                <a:ea typeface="Aptos" panose="020B0004020202020204" pitchFamily="34" charset="0"/>
                <a:cs typeface="Helvetica" pitchFamily="2" charset="0"/>
              </a:rPr>
              <a:t>mucilaginosa</a:t>
            </a:r>
            <a:r>
              <a:rPr lang="en-GB" sz="1800" i="1" dirty="0">
                <a:effectLst/>
                <a:latin typeface="Helvetica" pitchFamily="2" charset="0"/>
                <a:ea typeface="Aptos" panose="020B0004020202020204" pitchFamily="34" charset="0"/>
                <a:cs typeface="Helvetica" pitchFamily="2" charset="0"/>
              </a:rPr>
              <a:t>; </a:t>
            </a:r>
            <a:r>
              <a:rPr lang="en-GB" sz="1800" i="1" dirty="0" err="1">
                <a:effectLst/>
                <a:latin typeface="Helvetica" pitchFamily="2" charset="0"/>
                <a:ea typeface="Aptos" panose="020B0004020202020204" pitchFamily="34" charset="0"/>
                <a:cs typeface="Helvetica" pitchFamily="2" charset="0"/>
              </a:rPr>
              <a:t>Rothia</a:t>
            </a:r>
            <a:r>
              <a:rPr lang="en-GB" sz="1800" i="1" dirty="0">
                <a:effectLst/>
                <a:latin typeface="Helvetica" pitchFamily="2" charset="0"/>
                <a:ea typeface="Aptos" panose="020B0004020202020204" pitchFamily="34" charset="0"/>
                <a:cs typeface="Helvetica" pitchFamily="2" charset="0"/>
              </a:rPr>
              <a:t> </a:t>
            </a:r>
            <a:r>
              <a:rPr lang="en-GB" sz="1800" i="1" dirty="0" err="1">
                <a:effectLst/>
                <a:latin typeface="Helvetica" pitchFamily="2" charset="0"/>
                <a:ea typeface="Aptos" panose="020B0004020202020204" pitchFamily="34" charset="0"/>
                <a:cs typeface="Helvetica" pitchFamily="2" charset="0"/>
              </a:rPr>
              <a:t>mucilaginosa</a:t>
            </a:r>
            <a:r>
              <a:rPr lang="en-GB" sz="1800" i="1" dirty="0">
                <a:effectLst/>
                <a:latin typeface="Helvetica" pitchFamily="2" charset="0"/>
                <a:ea typeface="Aptos" panose="020B0004020202020204" pitchFamily="34" charset="0"/>
                <a:cs typeface="Helvetica" pitchFamily="2" charset="0"/>
              </a:rPr>
              <a:t>; S. pneumoniae; Streptococcus pneumoniae.</a:t>
            </a:r>
            <a:endParaRPr lang="en-CH" sz="1800" dirty="0">
              <a:effectLst/>
              <a:latin typeface="Helvetica" pitchFamily="2" charset="0"/>
              <a:ea typeface="Aptos" panose="020B0004020202020204" pitchFamily="34" charset="0"/>
              <a:cs typeface="Helvetica" pitchFamily="2" charset="0"/>
            </a:endParaRPr>
          </a:p>
          <a:p>
            <a:pPr algn="ctr">
              <a:lnSpc>
                <a:spcPct val="150000"/>
              </a:lnSpc>
              <a:spcAft>
                <a:spcPts val="800"/>
              </a:spcAft>
            </a:pPr>
            <a:endParaRPr lang="en-CH" dirty="0"/>
          </a:p>
        </p:txBody>
      </p:sp>
    </p:spTree>
    <p:extLst>
      <p:ext uri="{BB962C8B-B14F-4D97-AF65-F5344CB8AC3E}">
        <p14:creationId xmlns:p14="http://schemas.microsoft.com/office/powerpoint/2010/main" val="40813676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200000"/>
              </a:lnSpc>
              <a:spcBef>
                <a:spcPts val="0"/>
              </a:spcBef>
              <a:spcAft>
                <a:spcPts val="1000"/>
              </a:spcAft>
              <a:buClrTx/>
              <a:buSzTx/>
              <a:buFontTx/>
              <a:buNone/>
              <a:tabLst/>
              <a:defRPr/>
            </a:pPr>
            <a:r>
              <a:rPr lang="en-CH" sz="1800" spc="0" baseline="0" dirty="0">
                <a:ln/>
                <a:solidFill>
                  <a:srgbClr val="000080"/>
                </a:solidFill>
                <a:latin typeface="Arial"/>
                <a:cs typeface="Arial"/>
                <a:sym typeface="Arial"/>
                <a:rtl val="0"/>
              </a:rPr>
              <a:t>Read the full article here: </a:t>
            </a:r>
            <a:r>
              <a:rPr lang="en-GB" sz="18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https://doi.org/10.1111/all.16148</a:t>
            </a:r>
            <a:endParaRPr lang="en-US" sz="1800" b="1" dirty="0">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spcAft>
                <a:spcPts val="1000"/>
              </a:spcAft>
            </a:pPr>
            <a:br>
              <a:rPr lang="en-US" sz="1800" b="1" dirty="0">
                <a:effectLst/>
                <a:latin typeface="Arial" panose="020B0604020202020204" pitchFamily="34" charset="0"/>
                <a:ea typeface="Calibri" panose="020F0502020204030204" pitchFamily="34" charset="0"/>
                <a:cs typeface="Times New Roman" panose="02020603050405020304" pitchFamily="18" charset="0"/>
              </a:rPr>
            </a:br>
            <a:r>
              <a:rPr lang="en-US" sz="1800" b="1" dirty="0">
                <a:solidFill>
                  <a:srgbClr val="000000"/>
                </a:solidFill>
                <a:effectLst/>
                <a:latin typeface="Arial" panose="020B0604020202020204" pitchFamily="34" charset="0"/>
                <a:ea typeface="Calibri" panose="020F0502020204030204" pitchFamily="34" charset="0"/>
                <a:cs typeface="Times New Roman" panose="02020603050405020304" pitchFamily="18" charset="0"/>
              </a:rPr>
              <a:t>The impact of high salt diet on asthma in humans and mice: effect on specific T-cell signatures and microbiome</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200000"/>
              </a:lnSpc>
              <a:spcAft>
                <a:spcPts val="1000"/>
              </a:spcAft>
            </a:pPr>
            <a:r>
              <a:rPr lang="en-US" sz="1800" b="1" i="1" dirty="0">
                <a:solidFill>
                  <a:srgbClr val="000000"/>
                </a:solidFill>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Wingdings" pitchFamily="2" charset="2"/>
              <a:buChar char=""/>
            </a:pPr>
            <a:r>
              <a:rPr lang="en-US" sz="1800" dirty="0">
                <a:solidFill>
                  <a:srgbClr val="000000"/>
                </a:solidFill>
                <a:effectLst/>
                <a:latin typeface="Arial" panose="020B0604020202020204" pitchFamily="34" charset="0"/>
                <a:ea typeface="Arial Unicode MS" panose="020B0604020202020204" pitchFamily="34" charset="-128"/>
                <a:cs typeface="Times New Roman" panose="02020603050405020304" pitchFamily="18" charset="0"/>
              </a:rPr>
              <a:t>E</a:t>
            </a:r>
            <a:r>
              <a:rPr lang="en-US" sz="1800" dirty="0">
                <a:effectLst/>
                <a:latin typeface="Arial" panose="020B0604020202020204" pitchFamily="34" charset="0"/>
                <a:ea typeface="Arial Unicode MS" panose="020B0604020202020204" pitchFamily="34" charset="-128"/>
                <a:cs typeface="Times New Roman" panose="02020603050405020304" pitchFamily="18" charset="0"/>
              </a:rPr>
              <a:t>pidemiological </a:t>
            </a:r>
            <a:r>
              <a:rPr lang="en-US" sz="1800" dirty="0">
                <a:solidFill>
                  <a:srgbClr val="000000"/>
                </a:solidFill>
                <a:effectLst/>
                <a:latin typeface="Arial" panose="020B0604020202020204" pitchFamily="34" charset="0"/>
                <a:ea typeface="Arial Unicode MS" panose="020B0604020202020204" pitchFamily="34" charset="-128"/>
                <a:cs typeface="Times New Roman" panose="02020603050405020304" pitchFamily="18" charset="0"/>
              </a:rPr>
              <a:t>study discovers</a:t>
            </a:r>
            <a:r>
              <a:rPr lang="en-US" sz="1800" dirty="0">
                <a:effectLst/>
                <a:latin typeface="Arial" panose="020B0604020202020204" pitchFamily="34" charset="0"/>
                <a:ea typeface="Arial Unicode MS" panose="020B0604020202020204" pitchFamily="34" charset="-128"/>
                <a:cs typeface="Times New Roman" panose="02020603050405020304" pitchFamily="18" charset="0"/>
              </a:rPr>
              <a:t> novel associations between high intake of dietary salt and </a:t>
            </a:r>
            <a:r>
              <a:rPr lang="en-US" sz="1800" dirty="0">
                <a:solidFill>
                  <a:srgbClr val="000000"/>
                </a:solidFill>
                <a:effectLst/>
                <a:latin typeface="Arial" panose="020B0604020202020204" pitchFamily="34" charset="0"/>
                <a:ea typeface="Arial Unicode MS" panose="020B0604020202020204" pitchFamily="34" charset="-128"/>
                <a:cs typeface="Times New Roman" panose="02020603050405020304" pitchFamily="18" charset="0"/>
              </a:rPr>
              <a:t>asthma incidence in females but not in males.</a:t>
            </a:r>
            <a:endParaRPr lang="en-CH" sz="18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Wingdings" pitchFamily="2" charset="2"/>
              <a:buChar char=""/>
            </a:pPr>
            <a:r>
              <a:rPr lang="en-US" sz="1800" dirty="0">
                <a:solidFill>
                  <a:srgbClr val="000000"/>
                </a:solidFill>
                <a:effectLst/>
                <a:latin typeface="Arial" panose="020B0604020202020204" pitchFamily="34" charset="0"/>
                <a:ea typeface="Arial Unicode MS" panose="020B0604020202020204" pitchFamily="34" charset="-128"/>
                <a:cs typeface="Times New Roman" panose="02020603050405020304" pitchFamily="18" charset="0"/>
              </a:rPr>
              <a:t>High salt diet feeding in female mice </a:t>
            </a:r>
            <a:r>
              <a:rPr lang="en-US" sz="1800" dirty="0">
                <a:effectLst/>
                <a:latin typeface="Arial" panose="020B0604020202020204" pitchFamily="34" charset="0"/>
                <a:ea typeface="Arial Unicode MS" panose="020B0604020202020204" pitchFamily="34" charset="-128"/>
                <a:cs typeface="Times New Roman" panose="02020603050405020304" pitchFamily="18" charset="0"/>
              </a:rPr>
              <a:t>aggravates allergic outcomes: serum </a:t>
            </a:r>
            <a:r>
              <a:rPr lang="en-US" sz="1800" dirty="0" err="1">
                <a:effectLst/>
                <a:latin typeface="Arial" panose="020B0604020202020204" pitchFamily="34" charset="0"/>
                <a:ea typeface="Arial Unicode MS" panose="020B0604020202020204" pitchFamily="34" charset="-128"/>
                <a:cs typeface="Times New Roman" panose="02020603050405020304" pitchFamily="18" charset="0"/>
              </a:rPr>
              <a:t>IgE</a:t>
            </a:r>
            <a:r>
              <a:rPr lang="en-US" sz="1800" dirty="0">
                <a:effectLst/>
                <a:latin typeface="Arial" panose="020B0604020202020204" pitchFamily="34" charset="0"/>
                <a:ea typeface="Arial Unicode MS" panose="020B0604020202020204" pitchFamily="34" charset="-128"/>
                <a:cs typeface="Times New Roman" panose="02020603050405020304" pitchFamily="18" charset="0"/>
              </a:rPr>
              <a:t>, lung inflammatory cell infiltration, T</a:t>
            </a:r>
            <a:r>
              <a:rPr lang="en-US" sz="1800" baseline="-25000" dirty="0">
                <a:effectLst/>
                <a:latin typeface="Arial" panose="020B0604020202020204" pitchFamily="34" charset="0"/>
                <a:ea typeface="Arial Unicode MS" panose="020B0604020202020204" pitchFamily="34" charset="-128"/>
                <a:cs typeface="Times New Roman" panose="02020603050405020304" pitchFamily="18" charset="0"/>
              </a:rPr>
              <a:t>H</a:t>
            </a:r>
            <a:r>
              <a:rPr lang="en-US" sz="1800" dirty="0">
                <a:effectLst/>
                <a:latin typeface="Arial" panose="020B0604020202020204" pitchFamily="34" charset="0"/>
                <a:ea typeface="Arial Unicode MS" panose="020B0604020202020204" pitchFamily="34" charset="-128"/>
                <a:cs typeface="Times New Roman" panose="02020603050405020304" pitchFamily="18" charset="0"/>
              </a:rPr>
              <a:t>2-T</a:t>
            </a:r>
            <a:r>
              <a:rPr lang="en-US" sz="1800" baseline="-25000" dirty="0">
                <a:effectLst/>
                <a:latin typeface="Arial" panose="020B0604020202020204" pitchFamily="34" charset="0"/>
                <a:ea typeface="Arial Unicode MS" panose="020B0604020202020204" pitchFamily="34" charset="-128"/>
                <a:cs typeface="Times New Roman" panose="02020603050405020304" pitchFamily="18" charset="0"/>
              </a:rPr>
              <a:t>H</a:t>
            </a:r>
            <a:r>
              <a:rPr lang="en-US" sz="1800" dirty="0">
                <a:effectLst/>
                <a:latin typeface="Arial" panose="020B0604020202020204" pitchFamily="34" charset="0"/>
                <a:ea typeface="Arial Unicode MS" panose="020B0604020202020204" pitchFamily="34" charset="-128"/>
                <a:cs typeface="Times New Roman" panose="02020603050405020304" pitchFamily="18" charset="0"/>
              </a:rPr>
              <a:t>17 profiles, reduced Tregs and </a:t>
            </a:r>
            <a:r>
              <a:rPr lang="en-US" sz="1800" dirty="0">
                <a:solidFill>
                  <a:srgbClr val="000000"/>
                </a:solidFill>
                <a:effectLst/>
                <a:latin typeface="Arial" panose="020B0604020202020204" pitchFamily="34" charset="0"/>
                <a:ea typeface="Arial Unicode MS" panose="020B0604020202020204" pitchFamily="34" charset="-128"/>
                <a:cs typeface="Times New Roman" panose="02020603050405020304" pitchFamily="18" charset="0"/>
              </a:rPr>
              <a:t>increased expression of lung </a:t>
            </a:r>
            <a:r>
              <a:rPr lang="en-US" sz="1800" dirty="0" err="1">
                <a:solidFill>
                  <a:srgbClr val="000000"/>
                </a:solidFill>
                <a:effectLst/>
                <a:latin typeface="Arial" panose="020B0604020202020204" pitchFamily="34" charset="0"/>
                <a:ea typeface="Arial Unicode MS" panose="020B0604020202020204" pitchFamily="34" charset="-128"/>
                <a:cs typeface="Times New Roman" panose="02020603050405020304" pitchFamily="18" charset="0"/>
              </a:rPr>
              <a:t>osmosensitive</a:t>
            </a:r>
            <a:r>
              <a:rPr lang="en-US" sz="1800" dirty="0">
                <a:solidFill>
                  <a:srgbClr val="000000"/>
                </a:solidFill>
                <a:effectLst/>
                <a:latin typeface="Arial" panose="020B0604020202020204" pitchFamily="34" charset="0"/>
                <a:ea typeface="Arial Unicode MS" panose="020B0604020202020204" pitchFamily="34" charset="-128"/>
                <a:cs typeface="Times New Roman" panose="02020603050405020304" pitchFamily="18" charset="0"/>
              </a:rPr>
              <a:t> stress genes.</a:t>
            </a:r>
            <a:endParaRPr lang="en-CH" sz="18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Wingdings" pitchFamily="2" charset="2"/>
              <a:buChar char=""/>
            </a:pPr>
            <a:r>
              <a:rPr lang="en-US" sz="1800" dirty="0">
                <a:solidFill>
                  <a:srgbClr val="000000"/>
                </a:solidFill>
                <a:effectLst/>
                <a:latin typeface="Arial" panose="020B0604020202020204" pitchFamily="34" charset="0"/>
                <a:ea typeface="Arial Unicode MS" panose="020B0604020202020204" pitchFamily="34" charset="-128"/>
                <a:cs typeface="Times New Roman" panose="02020603050405020304" pitchFamily="18" charset="0"/>
              </a:rPr>
              <a:t>High salt consumption induces alterations of SCFA in serum and of gut and lung microbiome.</a:t>
            </a:r>
            <a:endParaRPr lang="en-CH" sz="18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457200" algn="just">
              <a:lnSpc>
                <a:spcPct val="200000"/>
              </a:lnSpc>
              <a:spcAft>
                <a:spcPts val="800"/>
              </a:spcAft>
            </a:pPr>
            <a:r>
              <a:rPr lang="en-US" sz="1800" dirty="0">
                <a:solidFill>
                  <a:srgbClr val="000000"/>
                </a:solidFill>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10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Abbreviations: CI, confidence interval; HDM, house dust mite; HR, hazard ratio; </a:t>
            </a:r>
            <a:r>
              <a:rPr lang="en-US" sz="1800" dirty="0" err="1">
                <a:effectLst/>
                <a:latin typeface="Arial" panose="020B0604020202020204" pitchFamily="34" charset="0"/>
                <a:ea typeface="Calibri" panose="020F0502020204030204" pitchFamily="34" charset="0"/>
                <a:cs typeface="Times New Roman" panose="02020603050405020304" pitchFamily="18" charset="0"/>
              </a:rPr>
              <a:t>IgE</a:t>
            </a:r>
            <a:r>
              <a:rPr lang="en-US" sz="1800" dirty="0">
                <a:effectLst/>
                <a:latin typeface="Arial" panose="020B0604020202020204" pitchFamily="34" charset="0"/>
                <a:ea typeface="Calibri" panose="020F0502020204030204" pitchFamily="34" charset="0"/>
                <a:cs typeface="Times New Roman" panose="02020603050405020304" pitchFamily="18" charset="0"/>
              </a:rPr>
              <a:t>, Immunoglobulin E; SCFA, short chain fatty acids.</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30218115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200000"/>
              </a:lnSpc>
              <a:spcBef>
                <a:spcPts val="0"/>
              </a:spcBef>
              <a:spcAft>
                <a:spcPts val="120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sz="12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https://doi.org/10.1111/all.16146</a:t>
            </a:r>
            <a:endParaRPr lang="en-GB" sz="2800" b="1" i="0" u="none" strike="noStrike" dirty="0">
              <a:effectLst/>
              <a:latin typeface="Open Sans" panose="020B0606030504020204" pitchFamily="34" charset="0"/>
            </a:endParaRPr>
          </a:p>
          <a:p>
            <a:pPr marL="0" marR="0" lvl="0" indent="0" algn="l" defTabSz="914400" rtl="0" eaLnBrk="1" fontAlgn="auto" latinLnBrk="0" hangingPunct="1">
              <a:lnSpc>
                <a:spcPct val="200000"/>
              </a:lnSpc>
              <a:spcBef>
                <a:spcPts val="0"/>
              </a:spcBef>
              <a:spcAft>
                <a:spcPts val="1200"/>
              </a:spcAft>
              <a:buClrTx/>
              <a:buSzTx/>
              <a:buFontTx/>
              <a:buNone/>
              <a:tabLst/>
              <a:defRPr/>
            </a:pPr>
            <a:endParaRPr lang="en-GB" sz="1800" b="1" dirty="0">
              <a:effectLst/>
              <a:latin typeface="Arial" panose="020B0604020202020204" pitchFamily="34" charset="0"/>
              <a:ea typeface="Times New Roman" panose="02020603050405020304" pitchFamily="18" charset="0"/>
              <a:cs typeface="Times New Roman" panose="02020603050405020304" pitchFamily="18" charset="0"/>
            </a:endParaRPr>
          </a:p>
          <a:p>
            <a:pPr algn="ctr">
              <a:lnSpc>
                <a:spcPct val="200000"/>
              </a:lnSpc>
              <a:spcAft>
                <a:spcPts val="1200"/>
              </a:spcAft>
            </a:pPr>
            <a:r>
              <a:rPr lang="en-GB" sz="1800" b="1" dirty="0">
                <a:effectLst/>
                <a:latin typeface="Arial" panose="020B0604020202020204" pitchFamily="34" charset="0"/>
                <a:ea typeface="Times New Roman" panose="02020603050405020304" pitchFamily="18" charset="0"/>
                <a:cs typeface="Times New Roman" panose="02020603050405020304" pitchFamily="18" charset="0"/>
              </a:rPr>
              <a:t>The effects of inhaled corticosteroids on healthy airways</a:t>
            </a:r>
          </a:p>
          <a:p>
            <a:pPr algn="ctr">
              <a:lnSpc>
                <a:spcPct val="200000"/>
              </a:lnSpc>
              <a:spcAft>
                <a:spcPts val="1200"/>
              </a:spcAft>
            </a:pPr>
            <a:endParaRPr lang="en-GB" sz="1800" b="1" dirty="0">
              <a:effectLst/>
              <a:latin typeface="Arial" panose="020B0604020202020204" pitchFamily="34" charset="0"/>
              <a:ea typeface="Times New Roman" panose="02020603050405020304" pitchFamily="18" charset="0"/>
              <a:cs typeface="Times New Roman" panose="02020603050405020304" pitchFamily="18" charset="0"/>
            </a:endParaRPr>
          </a:p>
          <a:p>
            <a:pPr algn="ctr">
              <a:lnSpc>
                <a:spcPct val="200000"/>
              </a:lnSpc>
              <a:spcAft>
                <a:spcPts val="1200"/>
              </a:spcAft>
            </a:pPr>
            <a:endParaRPr lang="en-CH" sz="1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200000"/>
              </a:lnSpc>
              <a:spcAft>
                <a:spcPts val="600"/>
              </a:spcAft>
              <a:buFont typeface="Symbol" pitchFamily="2" charset="2"/>
              <a:buChar char=""/>
            </a:pPr>
            <a:r>
              <a:rPr lang="en-GB" sz="1800" dirty="0">
                <a:effectLst/>
                <a:latin typeface="Arial" panose="020B0604020202020204" pitchFamily="34" charset="0"/>
                <a:ea typeface="Times New Roman" panose="02020603050405020304" pitchFamily="18" charset="0"/>
                <a:cs typeface="Times New Roman" panose="02020603050405020304" pitchFamily="18" charset="0"/>
              </a:rPr>
              <a:t>4-weeks ICS suppressed a broad spectrum of genes associated with adaptive T and B cell, and innate immunity, likely explaining the association between ICS use and pneumonia.</a:t>
            </a:r>
            <a:endParaRPr lang="en-CH" sz="1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200000"/>
              </a:lnSpc>
              <a:spcAft>
                <a:spcPts val="600"/>
              </a:spcAft>
              <a:buFont typeface="Symbol" pitchFamily="2" charset="2"/>
              <a:buChar char=""/>
            </a:pPr>
            <a:r>
              <a:rPr lang="en-GB" sz="1800" dirty="0">
                <a:effectLst/>
                <a:latin typeface="Arial" panose="020B0604020202020204" pitchFamily="34" charset="0"/>
                <a:ea typeface="Times New Roman" panose="02020603050405020304" pitchFamily="18" charset="0"/>
                <a:cs typeface="Times New Roman" panose="02020603050405020304" pitchFamily="18" charset="0"/>
              </a:rPr>
              <a:t>Tonic T2 signalling in healthy airways was </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exquisitively</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 sensitive to ICS, while an IL-17-dependent gene signature and CEACAM family members were not upregulated by 4-weeks ICS exposure, suggesting their increased expression in severe asthma is disease-related rather than treatment-related. </a:t>
            </a:r>
            <a:endParaRPr lang="en-CH" sz="18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200000"/>
              </a:lnSpc>
              <a:spcAft>
                <a:spcPts val="600"/>
              </a:spcAft>
              <a:buFont typeface="Symbol" pitchFamily="2" charset="2"/>
              <a:buChar char=""/>
            </a:pPr>
            <a:r>
              <a:rPr lang="en-GB" sz="1800" dirty="0">
                <a:effectLst/>
                <a:latin typeface="Arial" panose="020B0604020202020204" pitchFamily="34" charset="0"/>
                <a:ea typeface="Times New Roman" panose="02020603050405020304" pitchFamily="18" charset="0"/>
                <a:cs typeface="Times New Roman" panose="02020603050405020304" pitchFamily="18" charset="0"/>
              </a:rPr>
              <a:t>4-weeks ICS did not alter the airway microbiome, DNA methylation or airway cellularity.</a:t>
            </a:r>
            <a:endParaRPr lang="en-CH" sz="1800" dirty="0">
              <a:effectLst/>
              <a:latin typeface="Calibri" panose="020F0502020204030204" pitchFamily="34" charset="0"/>
              <a:ea typeface="Times New Roman" panose="02020603050405020304" pitchFamily="18" charset="0"/>
              <a:cs typeface="Times New Roman" panose="02020603050405020304" pitchFamily="18" charset="0"/>
            </a:endParaRPr>
          </a:p>
          <a:p>
            <a:pPr marL="228600" algn="just">
              <a:lnSpc>
                <a:spcPct val="150000"/>
              </a:lnSpc>
              <a:spcAft>
                <a:spcPts val="1200"/>
              </a:spcAft>
            </a:pPr>
            <a:r>
              <a:rPr lang="en-GB" sz="1800" dirty="0">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Times New Roman" panose="02020603050405020304" pitchFamily="18" charset="0"/>
              <a:cs typeface="Times New Roman" panose="02020603050405020304" pitchFamily="18" charset="0"/>
            </a:endParaRPr>
          </a:p>
          <a:p>
            <a:pPr marL="228600" algn="just">
              <a:lnSpc>
                <a:spcPct val="150000"/>
              </a:lnSpc>
              <a:spcAft>
                <a:spcPts val="1200"/>
              </a:spcAft>
            </a:pPr>
            <a:r>
              <a:rPr lang="en-GB" sz="1800" dirty="0">
                <a:effectLst/>
                <a:latin typeface="Arial" panose="020B0604020202020204" pitchFamily="34" charset="0"/>
                <a:ea typeface="Times New Roman" panose="02020603050405020304" pitchFamily="18" charset="0"/>
                <a:cs typeface="Times New Roman" panose="02020603050405020304" pitchFamily="18" charset="0"/>
              </a:rPr>
              <a:t>Abbreviations: CCR5, C-C motif chemokine receptor 5; CLEC10A, C-type lectin domain containing 10A; CPA3, carboxypeptidase A3; DPI, dry powder inhaler; HLA-DQB2, major histocompatibility complex, class II, DQ beta 2; </a:t>
            </a: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ICS, inhaled corticosteroid;</a:t>
            </a:r>
            <a:r>
              <a:rPr lang="en-US" sz="1800" dirty="0">
                <a:effectLst/>
                <a:latin typeface="Arial" panose="020B0604020202020204" pitchFamily="34" charset="0"/>
                <a:ea typeface="Times New Roman" panose="02020603050405020304" pitchFamily="18" charset="0"/>
                <a:cs typeface="Times New Roman" panose="02020603050405020304" pitchFamily="18" charset="0"/>
              </a:rPr>
              <a:t> </a:t>
            </a: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IGH, immunoglobulin heavy locus;</a:t>
            </a:r>
            <a:r>
              <a:rPr lang="en-US" sz="1800" dirty="0">
                <a:effectLst/>
                <a:latin typeface="Arial" panose="020B0604020202020204" pitchFamily="34" charset="0"/>
                <a:ea typeface="Times New Roman" panose="02020603050405020304" pitchFamily="18" charset="0"/>
                <a:cs typeface="Times New Roman" panose="02020603050405020304" pitchFamily="18" charset="0"/>
              </a:rPr>
              <a:t> </a:t>
            </a: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IGL/K, immunoglobulin lambda/kappa locus;</a:t>
            </a:r>
            <a:r>
              <a:rPr lang="en-US" sz="1800" dirty="0">
                <a:effectLst/>
                <a:latin typeface="Arial" panose="020B0604020202020204" pitchFamily="34" charset="0"/>
                <a:ea typeface="Times New Roman" panose="02020603050405020304" pitchFamily="18" charset="0"/>
                <a:cs typeface="Times New Roman" panose="02020603050405020304" pitchFamily="18" charset="0"/>
              </a:rPr>
              <a:t> </a:t>
            </a:r>
            <a:r>
              <a:rPr lang="en-US"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PTPN22, protein tyrosine phosphatase non-receptor type 22; </a:t>
            </a:r>
            <a:r>
              <a:rPr lang="en-GB" sz="1800" dirty="0" err="1">
                <a:effectLst/>
                <a:latin typeface="Arial" panose="020B0604020202020204" pitchFamily="34" charset="0"/>
                <a:ea typeface="Times New Roman" panose="02020603050405020304" pitchFamily="18" charset="0"/>
                <a:cs typeface="Times New Roman" panose="02020603050405020304" pitchFamily="18" charset="0"/>
              </a:rPr>
              <a:t>RNAseq</a:t>
            </a:r>
            <a:r>
              <a:rPr lang="en-GB" sz="1800" dirty="0">
                <a:effectLst/>
                <a:latin typeface="Arial" panose="020B0604020202020204" pitchFamily="34" charset="0"/>
                <a:ea typeface="Times New Roman" panose="02020603050405020304" pitchFamily="18" charset="0"/>
                <a:cs typeface="Times New Roman" panose="02020603050405020304" pitchFamily="18" charset="0"/>
              </a:rPr>
              <a:t>, RNA sequencing; rRNA, ribosomal RNA; </a:t>
            </a:r>
            <a:r>
              <a:rPr lang="en-US" sz="1800" dirty="0">
                <a:effectLst/>
                <a:latin typeface="Arial" panose="020B0604020202020204" pitchFamily="34" charset="0"/>
                <a:ea typeface="Times New Roman" panose="02020603050405020304" pitchFamily="18" charset="0"/>
                <a:cs typeface="Times New Roman" panose="02020603050405020304" pitchFamily="18" charset="0"/>
              </a:rPr>
              <a:t>SERPINB10, serpin family B member 10; TRAC, T cell receptor alpha constant; TRAP, triiodothyronine receptor auxiliary protein.</a:t>
            </a:r>
            <a:endParaRPr lang="en-CH"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50000"/>
              </a:lnSpc>
              <a:spcAft>
                <a:spcPts val="1000"/>
              </a:spcAft>
            </a:pPr>
            <a:r>
              <a:rPr lang="en-US" sz="1800" b="1" dirty="0">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Times New Roman" panose="02020603050405020304" pitchFamily="18" charset="0"/>
              <a:cs typeface="Times New Roman" panose="02020603050405020304" pitchFamily="18" charset="0"/>
            </a:endParaRPr>
          </a:p>
          <a:p>
            <a:pPr>
              <a:lnSpc>
                <a:spcPct val="115000"/>
              </a:lnSpc>
              <a:spcAft>
                <a:spcPts val="1000"/>
              </a:spcAft>
            </a:pPr>
            <a:r>
              <a:rPr lang="en-US" sz="1800" dirty="0">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Times New Roman" panose="02020603050405020304" pitchFamily="18" charset="0"/>
              <a:cs typeface="Times New Roman" panose="02020603050405020304" pitchFamily="18" charset="0"/>
            </a:endParaRPr>
          </a:p>
          <a:p>
            <a:endParaRPr lang="en-CH" dirty="0"/>
          </a:p>
        </p:txBody>
      </p:sp>
    </p:spTree>
    <p:extLst>
      <p:ext uri="{BB962C8B-B14F-4D97-AF65-F5344CB8AC3E}">
        <p14:creationId xmlns:p14="http://schemas.microsoft.com/office/powerpoint/2010/main" val="38066397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200000"/>
              </a:lnSpc>
              <a:spcBef>
                <a:spcPts val="0"/>
              </a:spcBef>
              <a:spcAft>
                <a:spcPts val="1200"/>
              </a:spcAft>
              <a:buClrTx/>
              <a:buSzTx/>
              <a:buFontTx/>
              <a:buNone/>
              <a:tabLst/>
              <a:defRPr/>
            </a:pPr>
            <a:r>
              <a:rPr lang="en-CH" sz="1000" spc="0" baseline="0" dirty="0">
                <a:ln/>
                <a:solidFill>
                  <a:srgbClr val="000080"/>
                </a:solidFill>
                <a:latin typeface="Arial"/>
                <a:cs typeface="Arial"/>
                <a:sym typeface="Arial"/>
                <a:rtl val="0"/>
              </a:rPr>
              <a:t>Read the full article here: </a:t>
            </a:r>
            <a:r>
              <a:rPr lang="en-GB" sz="10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https://doi.org/10.1111/all.16032</a:t>
            </a:r>
            <a:endParaRPr lang="en-GB" sz="2800" b="1" i="0" u="none" strike="noStrike" dirty="0">
              <a:effectLst/>
              <a:latin typeface="Open Sans" panose="020B0606030504020204" pitchFamily="34" charset="0"/>
            </a:endParaRPr>
          </a:p>
          <a:p>
            <a:pPr marL="0" marR="0" lvl="0" indent="0" algn="l" defTabSz="914400" rtl="0" eaLnBrk="1" fontAlgn="auto" latinLnBrk="0" hangingPunct="1">
              <a:lnSpc>
                <a:spcPct val="200000"/>
              </a:lnSpc>
              <a:spcBef>
                <a:spcPts val="0"/>
              </a:spcBef>
              <a:spcAft>
                <a:spcPts val="1200"/>
              </a:spcAft>
              <a:buClrTx/>
              <a:buSzTx/>
              <a:buFontTx/>
              <a:buNone/>
              <a:tabLst/>
              <a:defRPr/>
            </a:pPr>
            <a:endParaRPr lang="en-GB" sz="2800" b="1" i="0" u="none" strike="noStrike" kern="100" dirty="0">
              <a:solidFill>
                <a:srgbClr val="212121"/>
              </a:solidFill>
              <a:effectLst/>
              <a:latin typeface="Open Sans" panose="020B0606030504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200000"/>
              </a:lnSpc>
              <a:spcBef>
                <a:spcPts val="0"/>
              </a:spcBef>
              <a:spcAft>
                <a:spcPts val="1200"/>
              </a:spcAft>
              <a:buClrTx/>
              <a:buSzTx/>
              <a:buFontTx/>
              <a:buNone/>
              <a:tabLst/>
              <a:defRPr/>
            </a:pPr>
            <a:endParaRPr lang="en-GB" sz="1800" b="1" kern="100" dirty="0">
              <a:solidFill>
                <a:srgbClr val="212121"/>
              </a:solidFill>
              <a:effectLst/>
              <a:latin typeface="Arial" panose="020B0604020202020204" pitchFamily="34" charset="0"/>
              <a:ea typeface="Calibri" panose="020F0502020204030204" pitchFamily="34" charset="0"/>
              <a:cs typeface="Arial" panose="020B0604020202020204" pitchFamily="34" charset="0"/>
            </a:endParaRPr>
          </a:p>
          <a:p>
            <a:pPr algn="ctr">
              <a:lnSpc>
                <a:spcPct val="200000"/>
              </a:lnSpc>
              <a:spcAft>
                <a:spcPts val="800"/>
              </a:spcAft>
            </a:pPr>
            <a:r>
              <a:rPr lang="en-GB" sz="1800" b="1"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Identification of allergens from Aspergillus fumigatus – potential association with lung damage in asthma</a:t>
            </a:r>
          </a:p>
          <a:p>
            <a:pPr algn="ctr">
              <a:lnSpc>
                <a:spcPct val="200000"/>
              </a:lnSpc>
              <a:spcAft>
                <a:spcPts val="800"/>
              </a:spcAft>
            </a:pPr>
            <a:endParaRPr lang="en-CH" sz="1800" kern="100" dirty="0">
              <a:effectLst/>
              <a:latin typeface="Calibri" panose="020F0502020204030204" pitchFamily="34" charset="0"/>
              <a:ea typeface="Calibri" panose="020F0502020204030204" pitchFamily="34" charset="0"/>
              <a:cs typeface="Arial" panose="020B0604020202020204" pitchFamily="34" charset="0"/>
            </a:endParaRPr>
          </a:p>
          <a:p>
            <a:pPr marL="342900" lvl="0" indent="-342900" algn="just">
              <a:lnSpc>
                <a:spcPct val="200000"/>
              </a:lnSpc>
              <a:buFont typeface="Symbol" pitchFamily="2" charset="2"/>
              <a:buChar char=""/>
            </a:pPr>
            <a:r>
              <a:rPr lang="en-GB" sz="1800" kern="100" dirty="0">
                <a:effectLst/>
                <a:latin typeface="Arial" panose="020B0604020202020204" pitchFamily="34" charset="0"/>
                <a:ea typeface="Calibri" panose="020F0502020204030204" pitchFamily="34" charset="0"/>
                <a:cs typeface="Arial" panose="020B0604020202020204" pitchFamily="34" charset="0"/>
              </a:rPr>
              <a:t>Immunoprecipitation combined with mass spectrometry was used to identify novel allergens from </a:t>
            </a:r>
            <a:r>
              <a:rPr lang="en-GB" sz="1800" i="1" kern="100" dirty="0">
                <a:effectLst/>
                <a:latin typeface="Arial" panose="020B0604020202020204" pitchFamily="34" charset="0"/>
                <a:ea typeface="Calibri" panose="020F0502020204030204" pitchFamily="34" charset="0"/>
                <a:cs typeface="Arial" panose="020B0604020202020204" pitchFamily="34" charset="0"/>
              </a:rPr>
              <a:t>Aspergillus fumigatus</a:t>
            </a:r>
            <a:r>
              <a:rPr lang="en-GB" sz="1800" kern="100" dirty="0">
                <a:effectLst/>
                <a:latin typeface="Arial" panose="020B0604020202020204" pitchFamily="34" charset="0"/>
                <a:ea typeface="Calibri" panose="020F0502020204030204" pitchFamily="34" charset="0"/>
                <a:cs typeface="Arial" panose="020B0604020202020204" pitchFamily="34" charset="0"/>
              </a:rPr>
              <a:t>.</a:t>
            </a:r>
            <a:endParaRPr lang="en-CH" sz="1800" kern="100" dirty="0">
              <a:effectLst/>
              <a:latin typeface="Calibri" panose="020F0502020204030204" pitchFamily="34" charset="0"/>
              <a:ea typeface="Calibri" panose="020F0502020204030204" pitchFamily="34" charset="0"/>
              <a:cs typeface="Arial" panose="020B0604020202020204" pitchFamily="34" charset="0"/>
            </a:endParaRPr>
          </a:p>
          <a:p>
            <a:pPr marL="342900" lvl="0" indent="-342900" algn="just">
              <a:lnSpc>
                <a:spcPct val="200000"/>
              </a:lnSpc>
              <a:buFont typeface="Symbol" pitchFamily="2" charset="2"/>
              <a:buChar char=""/>
            </a:pPr>
            <a:r>
              <a:rPr lang="en-GB" sz="1800" kern="100" dirty="0">
                <a:effectLst/>
                <a:latin typeface="Arial" panose="020B0604020202020204" pitchFamily="34" charset="0"/>
                <a:ea typeface="Calibri" panose="020F0502020204030204" pitchFamily="34" charset="0"/>
                <a:cs typeface="Arial" panose="020B0604020202020204" pitchFamily="34" charset="0"/>
              </a:rPr>
              <a:t>From 13 recombinantly expressed proteins, seven were approved by the WHO/IUIS.</a:t>
            </a:r>
            <a:endParaRPr lang="en-CH" sz="1800" kern="100" dirty="0">
              <a:effectLst/>
              <a:latin typeface="Calibri" panose="020F0502020204030204" pitchFamily="34" charset="0"/>
              <a:ea typeface="Calibri" panose="020F0502020204030204" pitchFamily="34" charset="0"/>
              <a:cs typeface="Arial" panose="020B0604020202020204" pitchFamily="34" charset="0"/>
            </a:endParaRPr>
          </a:p>
          <a:p>
            <a:pPr marL="342900" lvl="0" indent="-342900" algn="just">
              <a:lnSpc>
                <a:spcPct val="200000"/>
              </a:lnSpc>
              <a:spcAft>
                <a:spcPts val="800"/>
              </a:spcAft>
              <a:buFont typeface="Symbol" pitchFamily="2" charset="2"/>
              <a:buChar char=""/>
            </a:pPr>
            <a:r>
              <a:rPr lang="en-GB" sz="1800" kern="100" dirty="0">
                <a:effectLst/>
                <a:latin typeface="Arial" panose="020B0604020202020204" pitchFamily="34" charset="0"/>
                <a:ea typeface="Calibri" panose="020F0502020204030204" pitchFamily="34" charset="0"/>
                <a:cs typeface="Arial" panose="020B0604020202020204" pitchFamily="34" charset="0"/>
              </a:rPr>
              <a:t>Three of them plus the known Asp f 3 were able to predict bronchiectasis in asthmatics with 76% accuracy in a linear discriminant analysis.</a:t>
            </a:r>
            <a:endParaRPr lang="en-CH" sz="1800" kern="100" dirty="0">
              <a:effectLst/>
              <a:latin typeface="Calibri" panose="020F0502020204030204" pitchFamily="34" charset="0"/>
              <a:ea typeface="Calibri" panose="020F0502020204030204" pitchFamily="34" charset="0"/>
              <a:cs typeface="Arial" panose="020B0604020202020204" pitchFamily="34" charset="0"/>
            </a:endParaRPr>
          </a:p>
          <a:p>
            <a:pPr algn="just">
              <a:lnSpc>
                <a:spcPct val="200000"/>
              </a:lnSpc>
              <a:spcAft>
                <a:spcPts val="800"/>
              </a:spcAft>
            </a:pPr>
            <a:r>
              <a:rPr lang="en-GB" sz="1800" kern="100" dirty="0">
                <a:effectLst/>
                <a:latin typeface="Arial" panose="020B0604020202020204" pitchFamily="34" charset="0"/>
                <a:ea typeface="Calibri" panose="020F0502020204030204" pitchFamily="34" charset="0"/>
                <a:cs typeface="Arial" panose="020B0604020202020204" pitchFamily="34" charset="0"/>
              </a:rPr>
              <a:t>Abbreviations: </a:t>
            </a:r>
            <a:r>
              <a:rPr lang="en-US" sz="1800" kern="100" dirty="0">
                <a:effectLst/>
                <a:latin typeface="Arial" panose="020B0604020202020204" pitchFamily="34" charset="0"/>
                <a:ea typeface="Calibri" panose="020F0502020204030204" pitchFamily="34" charset="0"/>
                <a:cs typeface="Arial" panose="020B0604020202020204" pitchFamily="34" charset="0"/>
              </a:rPr>
              <a:t>Asp f 3, major allergen of </a:t>
            </a:r>
            <a:r>
              <a:rPr lang="en-GB" sz="1800" i="1" kern="100" dirty="0">
                <a:effectLst/>
                <a:latin typeface="Arial" panose="020B0604020202020204" pitchFamily="34" charset="0"/>
                <a:ea typeface="Calibri" panose="020F0502020204030204" pitchFamily="34" charset="0"/>
                <a:cs typeface="Arial" panose="020B0604020202020204" pitchFamily="34" charset="0"/>
              </a:rPr>
              <a:t>Aspergillus fumigatus;</a:t>
            </a:r>
            <a:r>
              <a:rPr lang="en-GB" sz="1800" kern="100" dirty="0">
                <a:effectLst/>
                <a:latin typeface="Arial" panose="020B0604020202020204" pitchFamily="34" charset="0"/>
                <a:ea typeface="Calibri" panose="020F0502020204030204" pitchFamily="34" charset="0"/>
                <a:cs typeface="Arial" panose="020B0604020202020204" pitchFamily="34" charset="0"/>
              </a:rPr>
              <a:t> </a:t>
            </a:r>
            <a:r>
              <a:rPr lang="en-US" sz="1800" kern="100" dirty="0">
                <a:effectLst/>
                <a:latin typeface="Arial" panose="020B0604020202020204" pitchFamily="34" charset="0"/>
                <a:ea typeface="Calibri" panose="020F0502020204030204" pitchFamily="34" charset="0"/>
                <a:cs typeface="Arial" panose="020B0604020202020204" pitchFamily="34" charset="0"/>
              </a:rPr>
              <a:t>ELISA, enzyme-linked immunosorbent assay; FBA2, fructose-bisphosphate aldolase, class II; </a:t>
            </a:r>
            <a:r>
              <a:rPr lang="en-US" sz="1800" kern="100" dirty="0" err="1">
                <a:effectLst/>
                <a:latin typeface="Arial" panose="020B0604020202020204" pitchFamily="34" charset="0"/>
                <a:ea typeface="Calibri" panose="020F0502020204030204" pitchFamily="34" charset="0"/>
                <a:cs typeface="Arial" panose="020B0604020202020204" pitchFamily="34" charset="0"/>
              </a:rPr>
              <a:t>IgE</a:t>
            </a:r>
            <a:r>
              <a:rPr lang="en-US" sz="1800" kern="100" dirty="0">
                <a:effectLst/>
                <a:latin typeface="Arial" panose="020B0604020202020204" pitchFamily="34" charset="0"/>
                <a:ea typeface="Calibri" panose="020F0502020204030204" pitchFamily="34" charset="0"/>
                <a:cs typeface="Arial" panose="020B0604020202020204" pitchFamily="34" charset="0"/>
              </a:rPr>
              <a:t>, immunoglobulin E; </a:t>
            </a:r>
            <a:r>
              <a:rPr lang="en-GB" sz="1800" kern="100" dirty="0">
                <a:effectLst/>
                <a:latin typeface="Arial" panose="020B0604020202020204" pitchFamily="34" charset="0"/>
                <a:ea typeface="Calibri" panose="020F0502020204030204" pitchFamily="34" charset="0"/>
                <a:cs typeface="Arial" panose="020B0604020202020204" pitchFamily="34" charset="0"/>
              </a:rPr>
              <a:t>N-MDH, malate dehydrogenase, NAD-dependent; SOD2, Superoxide dismutase [Cu-Zn]; WHO/IUIS, World Health Organization/International Union of Immunological Societies</a:t>
            </a:r>
            <a:endParaRPr lang="en-CH" sz="1800" kern="100" dirty="0">
              <a:effectLst/>
              <a:latin typeface="Calibri" panose="020F0502020204030204" pitchFamily="34" charset="0"/>
              <a:ea typeface="Calibri" panose="020F0502020204030204" pitchFamily="34" charset="0"/>
              <a:cs typeface="Arial" panose="020B0604020202020204" pitchFamily="34" charset="0"/>
            </a:endParaRPr>
          </a:p>
          <a:p>
            <a:endParaRPr lang="en-CH" dirty="0"/>
          </a:p>
        </p:txBody>
      </p:sp>
    </p:spTree>
    <p:extLst>
      <p:ext uri="{BB962C8B-B14F-4D97-AF65-F5344CB8AC3E}">
        <p14:creationId xmlns:p14="http://schemas.microsoft.com/office/powerpoint/2010/main" val="28511167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659D65-89ED-1737-491F-222BC2E137D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81D1F10-4E22-9A04-D537-4E69A16F92A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79F24AE-5045-D74F-15A7-3F8254C132A4}"/>
              </a:ext>
            </a:extLst>
          </p:cNvPr>
          <p:cNvSpPr>
            <a:spLocks noGrp="1"/>
          </p:cNvSpPr>
          <p:nvPr>
            <p:ph type="body" idx="1"/>
          </p:nvPr>
        </p:nvSpPr>
        <p:spPr/>
        <p:txBody>
          <a:bodyPr/>
          <a:lstStyle/>
          <a:p>
            <a:pPr algn="l"/>
            <a:r>
              <a:rPr lang="en-CH" sz="1400" spc="0" baseline="0" dirty="0">
                <a:ln/>
                <a:solidFill>
                  <a:srgbClr val="000080"/>
                </a:solidFill>
                <a:latin typeface="Arial"/>
                <a:cs typeface="Arial"/>
                <a:sym typeface="Arial"/>
                <a:rtl val="0"/>
              </a:rPr>
              <a:t>Read the full article here: </a:t>
            </a:r>
            <a:r>
              <a:rPr lang="en-GB" sz="1400" b="0" i="0" u="none" strike="noStrike" dirty="0">
                <a:solidFill>
                  <a:srgbClr val="767676"/>
                </a:solidFill>
                <a:effectLst/>
                <a:latin typeface="Open Sans" panose="020B0606030504020204" pitchFamily="34" charset="0"/>
              </a:rPr>
              <a:t> </a:t>
            </a:r>
            <a:r>
              <a:rPr lang="en-GB" sz="6000" b="0" i="0" u="none" strike="noStrike" dirty="0">
                <a:solidFill>
                  <a:srgbClr val="767676"/>
                </a:solidFill>
                <a:effectLst/>
                <a:latin typeface="Open Sans" panose="020B0606030504020204" pitchFamily="34" charset="0"/>
              </a:rPr>
              <a:t> </a:t>
            </a:r>
            <a:r>
              <a:rPr lang="en-GB" sz="6000" b="1" i="0" u="none" strike="noStrike" dirty="0">
                <a:solidFill>
                  <a:srgbClr val="767676"/>
                </a:solidFill>
                <a:effectLst/>
                <a:latin typeface="Open Sans" panose="020B0606030504020204" pitchFamily="34" charset="0"/>
                <a:hlinkClick r:id="rId3"/>
              </a:rPr>
              <a:t>https://doi.org/10.1111/all.16024</a:t>
            </a:r>
            <a:endParaRPr lang="en-GB" sz="6000" b="1" i="0" u="none" strike="noStrike" dirty="0">
              <a:solidFill>
                <a:srgbClr val="767676"/>
              </a:solidFill>
              <a:effectLst/>
              <a:latin typeface="Open Sans" panose="020B0606030504020204" pitchFamily="34" charset="0"/>
            </a:endParaRPr>
          </a:p>
          <a:p>
            <a:pPr algn="l"/>
            <a:endParaRPr lang="en-GB" sz="6000" b="0" i="0" u="none" strike="noStrike" dirty="0">
              <a:solidFill>
                <a:srgbClr val="767676"/>
              </a:solidFill>
              <a:effectLst/>
              <a:latin typeface="Open Sans" panose="020B0606030504020204" pitchFamily="34" charset="0"/>
            </a:endParaRPr>
          </a:p>
          <a:p>
            <a:pPr marL="0" marR="0" lvl="0" indent="0" algn="ctr" defTabSz="914400" rtl="0" eaLnBrk="1" fontAlgn="auto" latinLnBrk="0" hangingPunct="1">
              <a:lnSpc>
                <a:spcPct val="200000"/>
              </a:lnSpc>
              <a:spcBef>
                <a:spcPts val="0"/>
              </a:spcBef>
              <a:spcAft>
                <a:spcPts val="1200"/>
              </a:spcAft>
              <a:buClrTx/>
              <a:buSzTx/>
              <a:buFontTx/>
              <a:buNone/>
              <a:tabLst/>
              <a:defRPr/>
            </a:pPr>
            <a:r>
              <a:rPr lang="en-GB" sz="6000" b="1" i="0" u="none" strike="noStrike" dirty="0">
                <a:solidFill>
                  <a:srgbClr val="1C1D1E"/>
                </a:solidFill>
                <a:effectLst/>
                <a:latin typeface="Open Sans" panose="020B0606030504020204" pitchFamily="34" charset="0"/>
              </a:rPr>
              <a:t>Infant lung function and early skin barrier impairment in the development of asthma at age 3 years</a:t>
            </a:r>
          </a:p>
          <a:p>
            <a:pPr marL="0" marR="0" lvl="0" indent="0" algn="l" defTabSz="914400" rtl="0" eaLnBrk="1" fontAlgn="auto" latinLnBrk="0" hangingPunct="1">
              <a:lnSpc>
                <a:spcPct val="200000"/>
              </a:lnSpc>
              <a:spcBef>
                <a:spcPts val="0"/>
              </a:spcBef>
              <a:spcAft>
                <a:spcPts val="1200"/>
              </a:spcAft>
              <a:buClrTx/>
              <a:buSzTx/>
              <a:buFontTx/>
              <a:buNone/>
              <a:tabLst/>
              <a:defRPr/>
            </a:pPr>
            <a:endParaRPr lang="en-GB" sz="4400" b="1" i="0" u="none" strike="noStrike" kern="100" dirty="0">
              <a:solidFill>
                <a:srgbClr val="212121"/>
              </a:solidFill>
              <a:effectLst/>
              <a:latin typeface="Open Sans" panose="020B0606030504020204" pitchFamily="34" charset="0"/>
              <a:ea typeface="Calibri" panose="020F0502020204030204" pitchFamily="34" charset="0"/>
              <a:cs typeface="Arial" panose="020B0604020202020204" pitchFamily="34" charset="0"/>
            </a:endParaRPr>
          </a:p>
          <a:p>
            <a:pPr marL="285750" marR="0" lvl="0" indent="-285750" algn="l" defTabSz="914400" rtl="0" eaLnBrk="1" fontAlgn="auto" latinLnBrk="0" hangingPunct="1">
              <a:lnSpc>
                <a:spcPct val="200000"/>
              </a:lnSpc>
              <a:spcBef>
                <a:spcPts val="0"/>
              </a:spcBef>
              <a:spcAft>
                <a:spcPts val="1200"/>
              </a:spcAft>
              <a:buClrTx/>
              <a:buSzTx/>
              <a:buFont typeface="Arial" panose="020B0604020202020204" pitchFamily="34" charset="0"/>
              <a:buChar char="•"/>
              <a:tabLst/>
              <a:defRPr/>
            </a:pP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In a large </a:t>
            </a:r>
            <a:r>
              <a:rPr lang="en-GB" sz="3200" b="0" kern="100" dirty="0" err="1">
                <a:solidFill>
                  <a:srgbClr val="212121"/>
                </a:solidFill>
                <a:effectLst/>
                <a:latin typeface="Arial" panose="020B0604020202020204" pitchFamily="34" charset="0"/>
                <a:ea typeface="Calibri" panose="020F0502020204030204" pitchFamily="34" charset="0"/>
                <a:cs typeface="Arial" panose="020B0604020202020204" pitchFamily="34" charset="0"/>
              </a:rPr>
              <a:t>pediatric</a:t>
            </a: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 population from the factorially designed randomized controlled intervention study </a:t>
            </a:r>
            <a:r>
              <a:rPr lang="en-GB" sz="3200" b="0" kern="100" dirty="0" err="1">
                <a:solidFill>
                  <a:srgbClr val="212121"/>
                </a:solidFill>
                <a:effectLst/>
                <a:latin typeface="Arial" panose="020B0604020202020204" pitchFamily="34" charset="0"/>
                <a:ea typeface="Calibri" panose="020F0502020204030204" pitchFamily="34" charset="0"/>
                <a:cs typeface="Arial" panose="020B0604020202020204" pitchFamily="34" charset="0"/>
              </a:rPr>
              <a:t>PreventADALL</a:t>
            </a: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 we investigated if lower lung function, impaired skin barrier function by TEWL, eczema at age 3 months and FLG mutations were associated with asthma at age 3 years. </a:t>
            </a:r>
          </a:p>
          <a:p>
            <a:pPr marL="285750" marR="0" lvl="0" indent="-285750" algn="l" defTabSz="914400" rtl="0" eaLnBrk="1" fontAlgn="auto" latinLnBrk="0" hangingPunct="1">
              <a:lnSpc>
                <a:spcPct val="200000"/>
              </a:lnSpc>
              <a:spcBef>
                <a:spcPts val="0"/>
              </a:spcBef>
              <a:spcAft>
                <a:spcPts val="1200"/>
              </a:spcAft>
              <a:buClrTx/>
              <a:buSzTx/>
              <a:buFont typeface="Arial" panose="020B0604020202020204" pitchFamily="34" charset="0"/>
              <a:buChar char="•"/>
              <a:tabLst/>
              <a:defRPr/>
            </a:pP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Lower lung function and skin barrier impairment in infancy increased the risk of asthma in general. Stratifying for sex, the risk of asthma was only increased in boys with lower lung function. </a:t>
            </a:r>
          </a:p>
          <a:p>
            <a:pPr marL="285750" marR="0" lvl="0" indent="-285750" algn="l" defTabSz="914400" rtl="0" eaLnBrk="1" fontAlgn="auto" latinLnBrk="0" hangingPunct="1">
              <a:lnSpc>
                <a:spcPct val="200000"/>
              </a:lnSpc>
              <a:spcBef>
                <a:spcPts val="0"/>
              </a:spcBef>
              <a:spcAft>
                <a:spcPts val="1200"/>
              </a:spcAft>
              <a:buClrTx/>
              <a:buSzTx/>
              <a:buFont typeface="Arial" panose="020B0604020202020204" pitchFamily="34" charset="0"/>
              <a:buChar char="•"/>
              <a:tabLst/>
              <a:defRPr/>
            </a:pP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Eczema and FLG mutations were associated with asthma in children with AD or AS only.</a:t>
            </a:r>
            <a:b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br>
            <a:endPar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endParaRPr>
          </a:p>
          <a:p>
            <a:pPr marL="0" marR="0" lvl="0" indent="0" algn="l" defTabSz="914400" rtl="0" eaLnBrk="1" fontAlgn="auto" latinLnBrk="0" hangingPunct="1">
              <a:lnSpc>
                <a:spcPct val="200000"/>
              </a:lnSpc>
              <a:spcBef>
                <a:spcPts val="0"/>
              </a:spcBef>
              <a:spcAft>
                <a:spcPts val="1200"/>
              </a:spcAft>
              <a:buClrTx/>
              <a:buSzTx/>
              <a:buFont typeface="Arial" panose="020B0604020202020204" pitchFamily="34" charset="0"/>
              <a:buNone/>
              <a:tabLst/>
              <a:defRPr/>
            </a:pP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Abbreviations: AD, atopic dermatitis; AS, allergic sensitization; </a:t>
            </a:r>
            <a:r>
              <a:rPr lang="en-GB" sz="3200" b="0" kern="100" dirty="0" err="1">
                <a:solidFill>
                  <a:srgbClr val="212121"/>
                </a:solidFill>
                <a:effectLst/>
                <a:latin typeface="Arial" panose="020B0604020202020204" pitchFamily="34" charset="0"/>
                <a:ea typeface="Calibri" panose="020F0502020204030204" pitchFamily="34" charset="0"/>
                <a:cs typeface="Arial" panose="020B0604020202020204" pitchFamily="34" charset="0"/>
              </a:rPr>
              <a:t>aOR</a:t>
            </a: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 adjusted odds ratio; CI, confidence interval; FLG, filaggrin; </a:t>
            </a:r>
            <a:r>
              <a:rPr lang="en-GB" sz="3200" b="0" kern="100" dirty="0" err="1">
                <a:solidFill>
                  <a:srgbClr val="212121"/>
                </a:solidFill>
                <a:effectLst/>
                <a:latin typeface="Arial" panose="020B0604020202020204" pitchFamily="34" charset="0"/>
                <a:ea typeface="Calibri" panose="020F0502020204030204" pitchFamily="34" charset="0"/>
                <a:cs typeface="Arial" panose="020B0604020202020204" pitchFamily="34" charset="0"/>
              </a:rPr>
              <a:t>PreventADALL</a:t>
            </a: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 Preventing Atopic Dermatitis and </a:t>
            </a:r>
            <a:r>
              <a:rPr lang="en-GB" sz="3200" b="0" kern="100" dirty="0" err="1">
                <a:solidFill>
                  <a:srgbClr val="212121"/>
                </a:solidFill>
                <a:effectLst/>
                <a:latin typeface="Arial" panose="020B0604020202020204" pitchFamily="34" charset="0"/>
                <a:ea typeface="Calibri" panose="020F0502020204030204" pitchFamily="34" charset="0"/>
                <a:cs typeface="Arial" panose="020B0604020202020204" pitchFamily="34" charset="0"/>
              </a:rPr>
              <a:t>ALLergies</a:t>
            </a: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 in children; TEWL, </a:t>
            </a:r>
            <a:r>
              <a:rPr lang="en-GB" sz="3200" b="0" kern="100" dirty="0" err="1">
                <a:solidFill>
                  <a:srgbClr val="212121"/>
                </a:solidFill>
                <a:effectLst/>
                <a:latin typeface="Arial" panose="020B0604020202020204" pitchFamily="34" charset="0"/>
                <a:ea typeface="Calibri" panose="020F0502020204030204" pitchFamily="34" charset="0"/>
                <a:cs typeface="Arial" panose="020B0604020202020204" pitchFamily="34" charset="0"/>
              </a:rPr>
              <a:t>transepidermal</a:t>
            </a:r>
            <a:r>
              <a:rPr lang="en-GB" sz="3200" b="0" kern="100" dirty="0">
                <a:solidFill>
                  <a:srgbClr val="212121"/>
                </a:solidFill>
                <a:effectLst/>
                <a:latin typeface="Arial" panose="020B0604020202020204" pitchFamily="34" charset="0"/>
                <a:ea typeface="Calibri" panose="020F0502020204030204" pitchFamily="34" charset="0"/>
                <a:cs typeface="Arial" panose="020B0604020202020204" pitchFamily="34" charset="0"/>
              </a:rPr>
              <a:t> water loss</a:t>
            </a:r>
          </a:p>
          <a:p>
            <a:endParaRPr lang="en-CH" sz="2000" dirty="0"/>
          </a:p>
        </p:txBody>
      </p:sp>
    </p:spTree>
    <p:extLst>
      <p:ext uri="{BB962C8B-B14F-4D97-AF65-F5344CB8AC3E}">
        <p14:creationId xmlns:p14="http://schemas.microsoft.com/office/powerpoint/2010/main" val="25891650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
        <p:cNvGrpSpPr/>
        <p:nvPr/>
      </p:nvGrpSpPr>
      <p:grpSpPr>
        <a:xfrm>
          <a:off x="0" y="0"/>
          <a:ext cx="0" cy="0"/>
          <a:chOff x="0" y="0"/>
          <a:chExt cx="0" cy="0"/>
        </a:xfrm>
      </p:grpSpPr>
      <p:sp>
        <p:nvSpPr>
          <p:cNvPr id="85" name="Google Shape;85;p1:notes"/>
          <p:cNvSpPr>
            <a:spLocks noGrp="1" noRot="1" noChangeAspect="1"/>
          </p:cNvSpPr>
          <p:nvPr>
            <p:ph type="sldImg" idx="2"/>
          </p:nvPr>
        </p:nvSpPr>
        <p:spPr>
          <a:xfrm>
            <a:off x="1114425" y="1143000"/>
            <a:ext cx="462915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6" name="Google Shape;86;p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800" spc="0" baseline="0" dirty="0">
                <a:ln/>
                <a:solidFill>
                  <a:srgbClr val="000080"/>
                </a:solidFill>
                <a:latin typeface="Arial"/>
                <a:cs typeface="Arial"/>
                <a:sym typeface="Arial"/>
                <a:rtl val="0"/>
              </a:rPr>
              <a:t>Read the full article here: </a:t>
            </a:r>
            <a:r>
              <a:rPr lang="en-GB" sz="800" b="0" i="0" u="none" strike="noStrike" dirty="0">
                <a:solidFill>
                  <a:srgbClr val="767676"/>
                </a:solidFill>
                <a:effectLst/>
                <a:latin typeface="Open Sans" panose="020B0606030504020204" pitchFamily="34" charset="0"/>
              </a:rPr>
              <a:t> </a:t>
            </a:r>
            <a:r>
              <a:rPr lang="en-GB" b="1" i="0" u="none" strike="noStrike" dirty="0">
                <a:effectLst/>
                <a:latin typeface="Open Sans" panose="020B0606030504020204" pitchFamily="34" charset="0"/>
                <a:hlinkClick r:id="rId3"/>
              </a:rPr>
              <a:t>https://doi.org/10.1111/all.15942</a:t>
            </a:r>
            <a:endParaRPr lang="en-GB" sz="1200" b="0" i="0" u="none" strike="noStrike" dirty="0">
              <a:solidFill>
                <a:srgbClr val="767676"/>
              </a:solidFill>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b="0" i="0" u="none" strike="noStrike" dirty="0">
              <a:solidFill>
                <a:srgbClr val="767676"/>
              </a:solidFill>
              <a:effectLst/>
              <a:latin typeface="Open Sans" panose="020B0606030504020204" pitchFamily="34" charset="0"/>
            </a:endParaRPr>
          </a:p>
          <a:p>
            <a:pPr algn="ctr">
              <a:lnSpc>
                <a:spcPct val="200000"/>
              </a:lnSpc>
            </a:pPr>
            <a:r>
              <a:rPr lang="en-US" sz="1800" b="1" kern="100"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rPr>
              <a:t>Sphingolipid classes and the interrelationship with pediatric asthma risk factors and clinical asthma phenotypes</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CH"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CH"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In two large pediatric cohorts (n=997), we evaluated the relationship between 77 quantified sphingolipid metabolites and clinical asthma outcomes, taking into account significant asthma risk factors relevant to this pathway.</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CH"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We found that overall elevations in sphingolipids appeared deleterious; elevations in ceramides were uniquely associated with increases in asthma risk factors only, while elevations in asthma phenotypes were associated with recycling sphingolipids.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CH"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Modifying asthma risk factors may play an essential role in regulating sphingolipid homeostasis via ceramides to affect asthma.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CH"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pPr>
            <a:r>
              <a:rPr lang="en-CH"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Abbreviations: 1P, 1-phosphate;  </a:t>
            </a:r>
            <a:r>
              <a:rPr lang="en-US"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COPSAC, The Copenhagen Prospective Study on Asthma in Childhood; </a:t>
            </a:r>
            <a:r>
              <a:rPr lang="en-CH" sz="1800" i="1"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ORMDL3,</a:t>
            </a:r>
            <a:r>
              <a:rPr lang="en-CH"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 ORM1-like protein 3; SNP, single nucleotide polymorphism; VDAART, The Vitamin D Antenatal Asthma Reduction Trial; Vit.D</a:t>
            </a:r>
            <a:r>
              <a:rPr lang="en-US"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a:t>
            </a:r>
            <a:r>
              <a:rPr lang="en-CH"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 serum vitamin D levels measured at age 6 years</a:t>
            </a:r>
            <a:r>
              <a:rPr lang="en-US"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t>.</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pPr>
            <a:br>
              <a:rPr lang="en-CH" sz="1800" kern="0" dirty="0">
                <a:solidFill>
                  <a:srgbClr val="212121"/>
                </a:solidFill>
                <a:effectLst/>
                <a:latin typeface="Arial" panose="020B0604020202020204" pitchFamily="34" charset="0"/>
                <a:ea typeface="Times New Roman" panose="02020603050405020304" pitchFamily="18" charset="0"/>
                <a:cs typeface="Times New Roman" panose="02020603050405020304" pitchFamily="18" charset="0"/>
              </a:rPr>
            </a:b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n-CH"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dirty="0"/>
          </a:p>
        </p:txBody>
      </p:sp>
      <p:sp>
        <p:nvSpPr>
          <p:cNvPr id="87" name="Google Shape;87;p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19</a:t>
            </a:fld>
            <a:endParaRPr/>
          </a:p>
        </p:txBody>
      </p:sp>
    </p:spTree>
    <p:extLst>
      <p:ext uri="{BB962C8B-B14F-4D97-AF65-F5344CB8AC3E}">
        <p14:creationId xmlns:p14="http://schemas.microsoft.com/office/powerpoint/2010/main" val="195786519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800" spc="0" baseline="0" dirty="0">
                <a:ln/>
                <a:solidFill>
                  <a:srgbClr val="000080"/>
                </a:solidFill>
                <a:latin typeface="Arial"/>
                <a:cs typeface="Arial"/>
                <a:sym typeface="Arial"/>
                <a:rtl val="0"/>
              </a:rPr>
              <a:t>Read the full article here: </a:t>
            </a:r>
            <a:r>
              <a:rPr lang="en-GB" sz="800" b="0" i="0" u="none" strike="noStrike" dirty="0">
                <a:solidFill>
                  <a:srgbClr val="767676"/>
                </a:solidFill>
                <a:effectLst/>
                <a:latin typeface="Open Sans" panose="020B0606030504020204" pitchFamily="34" charset="0"/>
              </a:rPr>
              <a:t> </a:t>
            </a:r>
            <a:r>
              <a:rPr lang="en-GB" b="1" i="0" u="none" strike="noStrike" dirty="0">
                <a:effectLst/>
                <a:latin typeface="Open Sans" panose="020B0606030504020204" pitchFamily="34" charset="0"/>
                <a:hlinkClick r:id="rId3"/>
              </a:rPr>
              <a:t>https://doi.org/10.1111/all.15942</a:t>
            </a:r>
            <a:endParaRPr lang="en-GB" sz="1200" b="0" i="0" u="none" strike="noStrike" dirty="0">
              <a:solidFill>
                <a:srgbClr val="767676"/>
              </a:solidFill>
              <a:effectLst/>
              <a:latin typeface="Open Sans" panose="020B0606030504020204" pitchFamily="34" charset="0"/>
            </a:endParaRPr>
          </a:p>
          <a:p>
            <a:endParaRPr lang="en-CH" dirty="0"/>
          </a:p>
          <a:p>
            <a:pPr algn="ctr">
              <a:lnSpc>
                <a:spcPct val="200000"/>
              </a:lnSpc>
            </a:pPr>
            <a:r>
              <a:rPr lang="en-GB" sz="1800" b="1" kern="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Periconceptional maternal diet quality and offspring wheeze trajectories: Japan Environment and Children’s Study</a:t>
            </a:r>
            <a:endParaRPr lang="en-CH" sz="1800" kern="100" dirty="0">
              <a:effectLst/>
              <a:latin typeface="Calibri" panose="020F0502020204030204" pitchFamily="34" charset="0"/>
              <a:ea typeface="Yu Mincho" panose="02020400000000000000" pitchFamily="18" charset="-128"/>
              <a:cs typeface="Times New Roman" panose="02020603050405020304" pitchFamily="18" charset="0"/>
            </a:endParaRPr>
          </a:p>
          <a:p>
            <a:pPr algn="just">
              <a:lnSpc>
                <a:spcPct val="200000"/>
              </a:lnSpc>
            </a:pPr>
            <a:r>
              <a:rPr lang="en-US" sz="1800" b="1" kern="100" dirty="0">
                <a:effectLst/>
                <a:latin typeface="Arial" panose="020B0604020202020204" pitchFamily="34" charset="0"/>
                <a:ea typeface="Yu Mincho" panose="02020400000000000000" pitchFamily="18" charset="-128"/>
                <a:cs typeface="Times New Roman" panose="02020603050405020304" pitchFamily="18" charset="0"/>
              </a:rPr>
              <a:t> </a:t>
            </a:r>
            <a:endParaRPr lang="en-CH" sz="1800" kern="100" dirty="0">
              <a:effectLst/>
              <a:latin typeface="Calibri" panose="020F0502020204030204" pitchFamily="34" charset="0"/>
              <a:ea typeface="Yu Mincho" panose="02020400000000000000" pitchFamily="18" charset="-128"/>
              <a:cs typeface="Times New Roman" panose="02020603050405020304" pitchFamily="18" charset="0"/>
            </a:endParaRPr>
          </a:p>
          <a:p>
            <a:pPr marL="342900" lvl="0" indent="-342900" algn="just">
              <a:lnSpc>
                <a:spcPct val="200000"/>
              </a:lnSpc>
              <a:buFont typeface="Symbol" pitchFamily="2" charset="2"/>
              <a:buChar char=""/>
              <a:tabLst>
                <a:tab pos="457200" algn="l"/>
              </a:tabLst>
            </a:pPr>
            <a:r>
              <a:rPr lang="en-US" sz="1800" kern="100" dirty="0">
                <a:effectLst/>
                <a:latin typeface="Arial" panose="020B0604020202020204" pitchFamily="34" charset="0"/>
                <a:ea typeface="Yu Mincho" panose="02020400000000000000" pitchFamily="18" charset="-128"/>
                <a:cs typeface="Times New Roman" panose="02020603050405020304" pitchFamily="18" charset="0"/>
              </a:rPr>
              <a:t>In this nationwide, prospective birth cohort of 70,530 Japanese mother–child pairs, four wheeze trajectories were identified.</a:t>
            </a:r>
            <a:endParaRPr lang="en-CH" sz="1800" kern="100" dirty="0">
              <a:effectLst/>
              <a:latin typeface="Calibri" panose="020F0502020204030204" pitchFamily="34" charset="0"/>
              <a:ea typeface="Yu Mincho" panose="02020400000000000000" pitchFamily="18" charset="-128"/>
              <a:cs typeface="Times New Roman" panose="02020603050405020304" pitchFamily="18" charset="0"/>
            </a:endParaRPr>
          </a:p>
          <a:p>
            <a:pPr marL="342900" lvl="0" indent="-342900" algn="just">
              <a:lnSpc>
                <a:spcPct val="200000"/>
              </a:lnSpc>
              <a:buFont typeface="Symbol" pitchFamily="2" charset="2"/>
              <a:buChar char=""/>
              <a:tabLst>
                <a:tab pos="457200" algn="l"/>
              </a:tabLst>
            </a:pPr>
            <a:r>
              <a:rPr lang="en-US" sz="1800" kern="100" dirty="0">
                <a:effectLst/>
                <a:latin typeface="Arial" panose="020B0604020202020204" pitchFamily="34" charset="0"/>
                <a:ea typeface="Yu Mincho" panose="02020400000000000000" pitchFamily="18" charset="-128"/>
                <a:cs typeface="Times New Roman" panose="02020603050405020304" pitchFamily="18" charset="0"/>
              </a:rPr>
              <a:t>Compared with a ‘never/infrequent’ wheeze trajectory, a higher maternal balanced diet score decreased the risk of offspring belonging to the ‘transient early’ and ‘persistent’ wheeze trajectories.</a:t>
            </a:r>
            <a:endParaRPr lang="en-CH" sz="1800" kern="100" dirty="0">
              <a:effectLst/>
              <a:latin typeface="Calibri" panose="020F0502020204030204" pitchFamily="34" charset="0"/>
              <a:ea typeface="Yu Mincho" panose="02020400000000000000" pitchFamily="18" charset="-128"/>
              <a:cs typeface="Times New Roman" panose="02020603050405020304" pitchFamily="18" charset="0"/>
            </a:endParaRPr>
          </a:p>
          <a:p>
            <a:pPr marL="342900" lvl="0" indent="-342900" algn="just">
              <a:lnSpc>
                <a:spcPct val="200000"/>
              </a:lnSpc>
              <a:buFont typeface="Symbol" pitchFamily="2" charset="2"/>
              <a:buChar char=""/>
              <a:tabLst>
                <a:tab pos="457200" algn="l"/>
              </a:tabLst>
            </a:pPr>
            <a:r>
              <a:rPr lang="en-US" sz="1800" kern="100" dirty="0">
                <a:effectLst/>
                <a:latin typeface="Arial" panose="020B0604020202020204" pitchFamily="34" charset="0"/>
                <a:ea typeface="Yu Mincho" panose="02020400000000000000" pitchFamily="18" charset="-128"/>
                <a:cs typeface="Times New Roman" panose="02020603050405020304" pitchFamily="18" charset="0"/>
              </a:rPr>
              <a:t>Maternal diet quality before pregnancy may affect wheeze trajectories in early childhood.</a:t>
            </a:r>
            <a:endParaRPr lang="en-CH" sz="1800" kern="100" dirty="0">
              <a:effectLst/>
              <a:latin typeface="Calibri" panose="020F0502020204030204" pitchFamily="34" charset="0"/>
              <a:ea typeface="Yu Mincho" panose="02020400000000000000" pitchFamily="18" charset="-128"/>
              <a:cs typeface="Times New Roman" panose="02020603050405020304" pitchFamily="18" charset="0"/>
            </a:endParaRPr>
          </a:p>
          <a:p>
            <a:pPr marL="457200" algn="just">
              <a:lnSpc>
                <a:spcPct val="200000"/>
              </a:lnSpc>
              <a:tabLst>
                <a:tab pos="457200" algn="l"/>
              </a:tabLst>
            </a:pPr>
            <a:r>
              <a:rPr lang="en-GB" sz="1800" kern="100" dirty="0">
                <a:effectLst/>
                <a:latin typeface="Arial" panose="020B0604020202020204" pitchFamily="34" charset="0"/>
                <a:ea typeface="Yu Mincho" panose="02020400000000000000" pitchFamily="18" charset="-128"/>
                <a:cs typeface="Times New Roman" panose="02020603050405020304" pitchFamily="18" charset="0"/>
              </a:rPr>
              <a:t> </a:t>
            </a:r>
            <a:endParaRPr lang="en-CH" sz="1800" kern="100" dirty="0">
              <a:effectLst/>
              <a:latin typeface="Calibri" panose="020F0502020204030204" pitchFamily="34" charset="0"/>
              <a:ea typeface="Yu Mincho" panose="02020400000000000000" pitchFamily="18" charset="-128"/>
              <a:cs typeface="Times New Roman" panose="02020603050405020304" pitchFamily="18" charset="0"/>
            </a:endParaRPr>
          </a:p>
          <a:p>
            <a:pPr algn="just">
              <a:lnSpc>
                <a:spcPct val="200000"/>
              </a:lnSpc>
            </a:pPr>
            <a:r>
              <a:rPr lang="en-US" sz="1800" kern="100" dirty="0">
                <a:effectLst/>
                <a:latin typeface="Arial" panose="020B0604020202020204" pitchFamily="34" charset="0"/>
                <a:ea typeface="Yu Mincho" panose="02020400000000000000" pitchFamily="18" charset="-128"/>
                <a:cs typeface="Times New Roman" panose="02020603050405020304" pitchFamily="18" charset="0"/>
              </a:rPr>
              <a:t>Abbreviations: FFQ, food frequency questionnaire; ISAAC, International Study of Asthma and Allergies in Childhood; Q, quartile.</a:t>
            </a:r>
            <a:endParaRPr lang="en-CH" sz="1800" kern="100" dirty="0">
              <a:effectLst/>
              <a:latin typeface="Calibri" panose="020F0502020204030204" pitchFamily="34" charset="0"/>
              <a:ea typeface="Yu Mincho" panose="02020400000000000000" pitchFamily="18" charset="-128"/>
              <a:cs typeface="Times New Roman" panose="02020603050405020304" pitchFamily="18" charset="0"/>
            </a:endParaRPr>
          </a:p>
          <a:p>
            <a:pPr>
              <a:lnSpc>
                <a:spcPct val="200000"/>
              </a:lnSpc>
            </a:pPr>
            <a:r>
              <a:rPr lang="en-GB" sz="1800" kern="100" dirty="0">
                <a:effectLst/>
                <a:latin typeface="Arial" panose="020B0604020202020204" pitchFamily="34" charset="0"/>
                <a:ea typeface="Yu Mincho" panose="02020400000000000000" pitchFamily="18" charset="-128"/>
                <a:cs typeface="Times New Roman" panose="02020603050405020304" pitchFamily="18" charset="0"/>
              </a:rPr>
              <a:t> </a:t>
            </a:r>
            <a:endParaRPr lang="en-CH" sz="1800" kern="100" dirty="0">
              <a:effectLst/>
              <a:latin typeface="Calibri" panose="020F0502020204030204" pitchFamily="34" charset="0"/>
              <a:ea typeface="Yu Mincho" panose="02020400000000000000" pitchFamily="18" charset="-128"/>
              <a:cs typeface="Times New Roman" panose="02020603050405020304" pitchFamily="18" charset="0"/>
            </a:endParaRPr>
          </a:p>
          <a:p>
            <a:endParaRPr lang="en-CH" dirty="0"/>
          </a:p>
        </p:txBody>
      </p:sp>
    </p:spTree>
    <p:extLst>
      <p:ext uri="{BB962C8B-B14F-4D97-AF65-F5344CB8AC3E}">
        <p14:creationId xmlns:p14="http://schemas.microsoft.com/office/powerpoint/2010/main" val="6354269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50000"/>
              </a:lnSpc>
              <a:spcBef>
                <a:spcPts val="0"/>
              </a:spcBef>
              <a:spcAft>
                <a:spcPts val="800"/>
              </a:spcAft>
              <a:buClrTx/>
              <a:buSzTx/>
              <a:buFontTx/>
              <a:buNone/>
              <a:tabLst/>
              <a:defRPr/>
            </a:pPr>
            <a:r>
              <a:rPr lang="en-CH" sz="1800" spc="0" baseline="0" dirty="0">
                <a:ln/>
                <a:solidFill>
                  <a:srgbClr val="000080"/>
                </a:solidFill>
                <a:latin typeface="Arial"/>
                <a:cs typeface="Arial"/>
                <a:sym typeface="Arial"/>
                <a:rtl val="0"/>
              </a:rPr>
              <a:t>Read the full article here: </a:t>
            </a:r>
            <a:r>
              <a:rPr lang="en-GB" sz="1800" b="0" i="0" u="none" strike="noStrike" dirty="0">
                <a:solidFill>
                  <a:srgbClr val="767676"/>
                </a:solidFill>
                <a:effectLst/>
                <a:latin typeface="Open Sans" panose="020B0606030504020204" pitchFamily="34" charset="0"/>
              </a:rPr>
              <a:t> </a:t>
            </a:r>
            <a:r>
              <a:rPr lang="en-GB" sz="4800" b="1" i="0" u="none" strike="noStrike" dirty="0">
                <a:effectLst/>
                <a:latin typeface="Open Sans" panose="020B0606030504020204" pitchFamily="34" charset="0"/>
                <a:hlinkClick r:id="rId3"/>
              </a:rPr>
              <a:t>https://doi.org/10.1111/all.15776</a:t>
            </a:r>
            <a:endParaRPr lang="en-GB" sz="3600" b="0" i="0" u="none" strike="noStrike" dirty="0">
              <a:solidFill>
                <a:srgbClr val="767676"/>
              </a:solidFill>
              <a:effectLst/>
              <a:latin typeface="Open Sans" panose="020B0606030504020204" pitchFamily="34" charset="0"/>
            </a:endParaRPr>
          </a:p>
          <a:p>
            <a:pPr algn="ctr">
              <a:lnSpc>
                <a:spcPct val="150000"/>
              </a:lnSpc>
              <a:spcAft>
                <a:spcPts val="800"/>
              </a:spcAft>
            </a:pPr>
            <a:endParaRPr lang="en-US" sz="3600" b="1" i="1" dirty="0">
              <a:effectLst/>
              <a:latin typeface="Arial" panose="020B0604020202020204" pitchFamily="34" charset="0"/>
              <a:ea typeface="SimSun" panose="02010600030101010101" pitchFamily="2" charset="-122"/>
              <a:cs typeface="Times New Roman" panose="02020603050405020304" pitchFamily="18" charset="0"/>
            </a:endParaRPr>
          </a:p>
          <a:p>
            <a:pPr algn="ctr">
              <a:lnSpc>
                <a:spcPct val="150000"/>
              </a:lnSpc>
              <a:spcAft>
                <a:spcPts val="800"/>
              </a:spcAft>
            </a:pPr>
            <a:r>
              <a:rPr lang="en-US" sz="3600" b="1" i="1" dirty="0">
                <a:effectLst/>
                <a:latin typeface="Arial" panose="020B0604020202020204" pitchFamily="34" charset="0"/>
                <a:ea typeface="SimSun" panose="02010600030101010101" pitchFamily="2" charset="-122"/>
                <a:cs typeface="Times New Roman" panose="02020603050405020304" pitchFamily="18" charset="0"/>
              </a:rPr>
              <a:t>H influenzae</a:t>
            </a:r>
            <a:r>
              <a:rPr lang="en-US" sz="3600" b="1" dirty="0">
                <a:effectLst/>
                <a:latin typeface="Arial" panose="020B0604020202020204" pitchFamily="34" charset="0"/>
                <a:ea typeface="SimSun" panose="02010600030101010101" pitchFamily="2" charset="-122"/>
                <a:cs typeface="Times New Roman" panose="02020603050405020304" pitchFamily="18" charset="0"/>
              </a:rPr>
              <a:t> &amp; </a:t>
            </a:r>
            <a:r>
              <a:rPr lang="en-US" sz="3600" b="1" i="1" dirty="0">
                <a:effectLst/>
                <a:latin typeface="Arial" panose="020B0604020202020204" pitchFamily="34" charset="0"/>
                <a:ea typeface="SimSun" panose="02010600030101010101" pitchFamily="2" charset="-122"/>
                <a:cs typeface="Times New Roman" panose="02020603050405020304" pitchFamily="18" charset="0"/>
              </a:rPr>
              <a:t>M catarrhalis</a:t>
            </a:r>
            <a:r>
              <a:rPr lang="en-US" sz="3600" b="1" dirty="0">
                <a:effectLst/>
                <a:latin typeface="Arial" panose="020B0604020202020204" pitchFamily="34" charset="0"/>
                <a:ea typeface="SimSun" panose="02010600030101010101" pitchFamily="2" charset="-122"/>
                <a:cs typeface="Times New Roman" panose="02020603050405020304" pitchFamily="18" charset="0"/>
              </a:rPr>
              <a:t> in sputum of severe asthma with inflammasome</a:t>
            </a:r>
            <a:r>
              <a:rPr lang="en-CH" sz="3600" b="0" dirty="0">
                <a:effectLst/>
                <a:latin typeface="Calibri" panose="020F0502020204030204" pitchFamily="34" charset="0"/>
                <a:ea typeface="DengXian" panose="02010600030101010101" pitchFamily="2" charset="-122"/>
                <a:cs typeface="Times New Roman" panose="02020603050405020304" pitchFamily="18" charset="0"/>
              </a:rPr>
              <a:t> </a:t>
            </a:r>
            <a:r>
              <a:rPr lang="en-US" sz="3600" b="1" dirty="0">
                <a:effectLst/>
                <a:latin typeface="Arial" panose="020B0604020202020204" pitchFamily="34" charset="0"/>
                <a:ea typeface="SimSun" panose="02010600030101010101" pitchFamily="2" charset="-122"/>
                <a:cs typeface="Times New Roman" panose="02020603050405020304" pitchFamily="18" charset="0"/>
              </a:rPr>
              <a:t>and neutrophil activation</a:t>
            </a:r>
            <a:endParaRPr lang="en-CH" sz="3600" dirty="0">
              <a:effectLst/>
              <a:latin typeface="Calibri" panose="020F0502020204030204" pitchFamily="34" charset="0"/>
              <a:ea typeface="DengXian" panose="02010600030101010101" pitchFamily="2" charset="-122"/>
              <a:cs typeface="Times New Roman" panose="02020603050405020304" pitchFamily="18" charset="0"/>
            </a:endParaRPr>
          </a:p>
          <a:p>
            <a:pPr algn="just">
              <a:lnSpc>
                <a:spcPct val="200000"/>
              </a:lnSpc>
              <a:spcAft>
                <a:spcPts val="800"/>
              </a:spcAft>
            </a:pPr>
            <a:r>
              <a:rPr lang="en-US" sz="3600"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 </a:t>
            </a:r>
            <a:endParaRPr lang="en-CH" sz="3600" dirty="0">
              <a:effectLst/>
              <a:latin typeface="Calibri" panose="020F0502020204030204" pitchFamily="34" charset="0"/>
              <a:ea typeface="DengXian" panose="02010600030101010101" pitchFamily="2" charset="-122"/>
              <a:cs typeface="Times New Roman" panose="02020603050405020304" pitchFamily="18" charset="0"/>
            </a:endParaRPr>
          </a:p>
          <a:p>
            <a:pPr marL="342900" lvl="0" indent="-342900" algn="just">
              <a:lnSpc>
                <a:spcPct val="200000"/>
              </a:lnSpc>
              <a:buFont typeface="Symbol" pitchFamily="2" charset="2"/>
              <a:buChar char=""/>
            </a:pPr>
            <a:r>
              <a:rPr lang="en-GB" sz="3600" dirty="0">
                <a:solidFill>
                  <a:srgbClr val="000000"/>
                </a:solidFill>
                <a:effectLst/>
                <a:latin typeface="Arial" panose="020B0604020202020204" pitchFamily="34" charset="0"/>
                <a:ea typeface="DengXian" panose="02010600030101010101" pitchFamily="2" charset="-122"/>
                <a:cs typeface="Times New Roman" panose="02020603050405020304" pitchFamily="18" charset="0"/>
              </a:rPr>
              <a:t>This study analyses the bacterial species in sputum of patients with asthma. </a:t>
            </a:r>
            <a:r>
              <a:rPr lang="en-US" sz="3600" i="1" kern="1200" dirty="0" err="1">
                <a:solidFill>
                  <a:srgbClr val="000000"/>
                </a:solidFill>
                <a:effectLst/>
                <a:latin typeface="Arial" panose="020B0604020202020204" pitchFamily="34" charset="0"/>
                <a:ea typeface="+mn-ea"/>
                <a:cs typeface="Times New Roman" panose="02020603050405020304" pitchFamily="18" charset="0"/>
              </a:rPr>
              <a:t>Haemophilus</a:t>
            </a:r>
            <a:r>
              <a:rPr lang="en-US" sz="3600" i="1" kern="1200" dirty="0">
                <a:solidFill>
                  <a:srgbClr val="000000"/>
                </a:solidFill>
                <a:effectLst/>
                <a:latin typeface="Arial" panose="020B0604020202020204" pitchFamily="34" charset="0"/>
                <a:ea typeface="+mn-ea"/>
                <a:cs typeface="Times New Roman" panose="02020603050405020304" pitchFamily="18" charset="0"/>
              </a:rPr>
              <a:t> influenzae</a:t>
            </a:r>
            <a:r>
              <a:rPr lang="en-US" sz="3600" kern="1200" dirty="0">
                <a:solidFill>
                  <a:srgbClr val="000000"/>
                </a:solidFill>
                <a:effectLst/>
                <a:latin typeface="Arial" panose="020B0604020202020204" pitchFamily="34" charset="0"/>
                <a:ea typeface="+mn-ea"/>
                <a:cs typeface="Times New Roman" panose="02020603050405020304" pitchFamily="18" charset="0"/>
              </a:rPr>
              <a:t> and</a:t>
            </a:r>
            <a:r>
              <a:rPr lang="en-US" sz="3600" i="1" kern="1200" dirty="0">
                <a:solidFill>
                  <a:srgbClr val="000000"/>
                </a:solidFill>
                <a:effectLst/>
                <a:latin typeface="Arial" panose="020B0604020202020204" pitchFamily="34" charset="0"/>
                <a:ea typeface="+mn-ea"/>
                <a:cs typeface="Times New Roman" panose="02020603050405020304" pitchFamily="18" charset="0"/>
              </a:rPr>
              <a:t> Moraxella catarrhalis </a:t>
            </a:r>
            <a:r>
              <a:rPr lang="en-US" sz="3600"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are in highest abundance in non-smoking severe asthma, neutrophilic asthma and TAC2 molecular phenotype linked to inflammasome and neutrophil activation compared to healthy controls. </a:t>
            </a:r>
            <a:endParaRPr lang="en-CH" sz="3600" dirty="0">
              <a:effectLst/>
              <a:latin typeface="Calibri" panose="020F0502020204030204" pitchFamily="34" charset="0"/>
              <a:ea typeface="DengXian" panose="02010600030101010101" pitchFamily="2" charset="-122"/>
              <a:cs typeface="Times New Roman" panose="02020603050405020304" pitchFamily="18" charset="0"/>
            </a:endParaRPr>
          </a:p>
          <a:p>
            <a:pPr marL="342900" lvl="0" indent="-342900" algn="just">
              <a:lnSpc>
                <a:spcPct val="200000"/>
              </a:lnSpc>
              <a:buFont typeface="Symbol" pitchFamily="2" charset="2"/>
              <a:buChar char=""/>
            </a:pPr>
            <a:r>
              <a:rPr lang="en-US" sz="3600" i="1" kern="1200" dirty="0" err="1">
                <a:solidFill>
                  <a:srgbClr val="000000"/>
                </a:solidFill>
                <a:effectLst/>
                <a:latin typeface="Arial" panose="020B0604020202020204" pitchFamily="34" charset="0"/>
                <a:ea typeface="+mn-ea"/>
                <a:cs typeface="Times New Roman" panose="02020603050405020304" pitchFamily="18" charset="0"/>
              </a:rPr>
              <a:t>Haemophilus</a:t>
            </a:r>
            <a:r>
              <a:rPr lang="en-US" sz="3600" i="1" kern="1200" dirty="0">
                <a:solidFill>
                  <a:srgbClr val="000000"/>
                </a:solidFill>
                <a:effectLst/>
                <a:latin typeface="Arial" panose="020B0604020202020204" pitchFamily="34" charset="0"/>
                <a:ea typeface="+mn-ea"/>
                <a:cs typeface="Times New Roman" panose="02020603050405020304" pitchFamily="18" charset="0"/>
              </a:rPr>
              <a:t> influenzae</a:t>
            </a:r>
            <a:r>
              <a:rPr lang="en-US" sz="3600" i="1"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 </a:t>
            </a:r>
            <a:r>
              <a:rPr lang="en-US" sz="3600"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and</a:t>
            </a:r>
            <a:r>
              <a:rPr lang="en-US" sz="3600" i="1"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 </a:t>
            </a:r>
            <a:r>
              <a:rPr lang="en-US" sz="3600" i="1" kern="1200" dirty="0" err="1">
                <a:solidFill>
                  <a:srgbClr val="000000"/>
                </a:solidFill>
                <a:effectLst/>
                <a:latin typeface="Arial" panose="020B0604020202020204" pitchFamily="34" charset="0"/>
                <a:ea typeface="+mn-ea"/>
                <a:cs typeface="Times New Roman" panose="02020603050405020304" pitchFamily="18" charset="0"/>
              </a:rPr>
              <a:t>Tropheryma</a:t>
            </a:r>
            <a:r>
              <a:rPr lang="en-US" sz="3600" i="1" kern="1200" dirty="0">
                <a:solidFill>
                  <a:srgbClr val="000000"/>
                </a:solidFill>
                <a:effectLst/>
                <a:latin typeface="Arial" panose="020B0604020202020204" pitchFamily="34" charset="0"/>
                <a:ea typeface="+mn-ea"/>
                <a:cs typeface="Times New Roman" panose="02020603050405020304" pitchFamily="18" charset="0"/>
              </a:rPr>
              <a:t> </a:t>
            </a:r>
            <a:r>
              <a:rPr lang="en-US" sz="3600" i="1" kern="1200" dirty="0" err="1">
                <a:solidFill>
                  <a:srgbClr val="000000"/>
                </a:solidFill>
                <a:effectLst/>
                <a:latin typeface="Arial" panose="020B0604020202020204" pitchFamily="34" charset="0"/>
                <a:ea typeface="+mn-ea"/>
                <a:cs typeface="Times New Roman" panose="02020603050405020304" pitchFamily="18" charset="0"/>
              </a:rPr>
              <a:t>whipplei</a:t>
            </a:r>
            <a:r>
              <a:rPr lang="en-US" sz="3600"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 are more expressed in smoking/ex-smoking severe asthma and TAC1 molecular phenotype characterized by the expression of TSLP and IL-33 receptors, and type 2 inflammation. </a:t>
            </a:r>
            <a:endParaRPr lang="en-CH" sz="3600" dirty="0">
              <a:effectLst/>
              <a:latin typeface="Calibri" panose="020F0502020204030204" pitchFamily="34" charset="0"/>
              <a:ea typeface="DengXian" panose="02010600030101010101" pitchFamily="2" charset="-122"/>
              <a:cs typeface="Times New Roman" panose="02020603050405020304" pitchFamily="18" charset="0"/>
            </a:endParaRPr>
          </a:p>
          <a:p>
            <a:pPr marL="342900" lvl="0" indent="-342900" algn="just">
              <a:lnSpc>
                <a:spcPct val="200000"/>
              </a:lnSpc>
              <a:spcAft>
                <a:spcPts val="800"/>
              </a:spcAft>
              <a:buFont typeface="Symbol" pitchFamily="2" charset="2"/>
              <a:buChar char=""/>
            </a:pPr>
            <a:r>
              <a:rPr lang="en-US" sz="3600"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Only </a:t>
            </a:r>
            <a:r>
              <a:rPr lang="en-US" sz="3600" i="1" kern="1200" dirty="0">
                <a:solidFill>
                  <a:srgbClr val="000000"/>
                </a:solidFill>
                <a:effectLst/>
                <a:latin typeface="Arial" panose="020B0604020202020204" pitchFamily="34" charset="0"/>
                <a:ea typeface="+mn-ea"/>
                <a:cs typeface="Times New Roman" panose="02020603050405020304" pitchFamily="18" charset="0"/>
              </a:rPr>
              <a:t>Moraxella catarrhalis</a:t>
            </a:r>
            <a:r>
              <a:rPr lang="en-US" sz="3600" i="1"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 </a:t>
            </a:r>
            <a:r>
              <a:rPr lang="en-US" sz="3600"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positively correlates with sputum neutrophilia</a:t>
            </a:r>
            <a:r>
              <a:rPr lang="en-US" sz="3600" i="1"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a:t>
            </a:r>
            <a:endParaRPr lang="en-CH" sz="3600" dirty="0">
              <a:effectLst/>
              <a:latin typeface="Calibri" panose="020F0502020204030204" pitchFamily="34" charset="0"/>
              <a:ea typeface="DengXian" panose="02010600030101010101" pitchFamily="2" charset="-122"/>
              <a:cs typeface="Times New Roman" panose="02020603050405020304" pitchFamily="18" charset="0"/>
            </a:endParaRPr>
          </a:p>
          <a:p>
            <a:pPr algn="just">
              <a:lnSpc>
                <a:spcPct val="200000"/>
              </a:lnSpc>
              <a:spcAft>
                <a:spcPts val="800"/>
              </a:spcAft>
            </a:pPr>
            <a:r>
              <a:rPr lang="en-US" sz="3600"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 </a:t>
            </a:r>
            <a:endParaRPr lang="en-CH" sz="3600" dirty="0">
              <a:effectLst/>
              <a:latin typeface="Calibri" panose="020F0502020204030204" pitchFamily="34" charset="0"/>
              <a:ea typeface="DengXian" panose="02010600030101010101" pitchFamily="2" charset="-122"/>
              <a:cs typeface="Times New Roman" panose="02020603050405020304" pitchFamily="18" charset="0"/>
            </a:endParaRPr>
          </a:p>
          <a:p>
            <a:pPr algn="just">
              <a:lnSpc>
                <a:spcPct val="200000"/>
              </a:lnSpc>
              <a:spcAft>
                <a:spcPts val="800"/>
              </a:spcAft>
            </a:pPr>
            <a:r>
              <a:rPr lang="en-US" sz="3600" dirty="0">
                <a:solidFill>
                  <a:srgbClr val="000000"/>
                </a:solidFill>
                <a:effectLst/>
                <a:latin typeface="Arial" panose="020B0604020202020204" pitchFamily="34" charset="0"/>
                <a:ea typeface="SimSun" panose="02010600030101010101" pitchFamily="2" charset="-122"/>
                <a:cs typeface="Times New Roman" panose="02020603050405020304" pitchFamily="18" charset="0"/>
              </a:rPr>
              <a:t>Abbreviations: EOS, eosinophilic; </a:t>
            </a:r>
            <a:r>
              <a:rPr lang="en-US" sz="3600" kern="1200" dirty="0">
                <a:solidFill>
                  <a:srgbClr val="000000"/>
                </a:solidFill>
                <a:effectLst/>
                <a:latin typeface="Arial" panose="020B0604020202020204" pitchFamily="34" charset="0"/>
                <a:ea typeface="+mn-ea"/>
                <a:cs typeface="Times New Roman" panose="02020603050405020304" pitchFamily="18" charset="0"/>
              </a:rPr>
              <a:t>IL-33, interleukin 33; MIX, mixed granulocytic; NEU, neutrophilic; PAU, </a:t>
            </a:r>
            <a:r>
              <a:rPr lang="en-US" sz="3600" kern="1200" dirty="0" err="1">
                <a:solidFill>
                  <a:srgbClr val="000000"/>
                </a:solidFill>
                <a:effectLst/>
                <a:latin typeface="Arial" panose="020B0604020202020204" pitchFamily="34" charset="0"/>
                <a:ea typeface="+mn-ea"/>
                <a:cs typeface="Times New Roman" panose="02020603050405020304" pitchFamily="18" charset="0"/>
              </a:rPr>
              <a:t>paucigranulocytic</a:t>
            </a:r>
            <a:r>
              <a:rPr lang="en-US" sz="3600" kern="1200" dirty="0">
                <a:solidFill>
                  <a:srgbClr val="000000"/>
                </a:solidFill>
                <a:effectLst/>
                <a:latin typeface="Arial" panose="020B0604020202020204" pitchFamily="34" charset="0"/>
                <a:ea typeface="+mn-ea"/>
                <a:cs typeface="Times New Roman" panose="02020603050405020304" pitchFamily="18" charset="0"/>
              </a:rPr>
              <a:t>; TAC, transcriptomic-associated cluster; TSLP,</a:t>
            </a:r>
            <a:r>
              <a:rPr lang="en-GB" sz="3600" dirty="0">
                <a:solidFill>
                  <a:srgbClr val="000000"/>
                </a:solidFill>
                <a:effectLst/>
                <a:latin typeface="Arial" panose="020B0604020202020204" pitchFamily="34" charset="0"/>
                <a:ea typeface="DengXian" panose="02010600030101010101" pitchFamily="2" charset="-122"/>
                <a:cs typeface="Times New Roman" panose="02020603050405020304" pitchFamily="18" charset="0"/>
              </a:rPr>
              <a:t> thymic stromal lymphopoietin</a:t>
            </a:r>
            <a:r>
              <a:rPr lang="en-US" sz="3600" kern="1200" dirty="0">
                <a:solidFill>
                  <a:srgbClr val="000000"/>
                </a:solidFill>
                <a:effectLst/>
                <a:latin typeface="Arial" panose="020B0604020202020204" pitchFamily="34" charset="0"/>
                <a:ea typeface="+mn-ea"/>
                <a:cs typeface="Times New Roman" panose="02020603050405020304" pitchFamily="18" charset="0"/>
              </a:rPr>
              <a:t>.</a:t>
            </a:r>
            <a:endParaRPr lang="en-CH" sz="3600" dirty="0">
              <a:effectLst/>
              <a:latin typeface="Calibri" panose="020F0502020204030204" pitchFamily="34" charset="0"/>
              <a:ea typeface="DengXian" panose="02010600030101010101" pitchFamily="2" charset="-122"/>
              <a:cs typeface="Times New Roman" panose="02020603050405020304" pitchFamily="18" charset="0"/>
            </a:endParaRPr>
          </a:p>
          <a:p>
            <a:endParaRPr lang="en-CH" sz="2400" dirty="0"/>
          </a:p>
        </p:txBody>
      </p:sp>
    </p:spTree>
    <p:extLst>
      <p:ext uri="{BB962C8B-B14F-4D97-AF65-F5344CB8AC3E}">
        <p14:creationId xmlns:p14="http://schemas.microsoft.com/office/powerpoint/2010/main" val="106062589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50000"/>
              </a:lnSpc>
              <a:spcBef>
                <a:spcPts val="0"/>
              </a:spcBef>
              <a:spcAft>
                <a:spcPts val="800"/>
              </a:spcAft>
              <a:buClrTx/>
              <a:buSzTx/>
              <a:buFontTx/>
              <a:buNone/>
              <a:tabLst/>
              <a:defRPr/>
            </a:pPr>
            <a:r>
              <a:rPr lang="en-CH" sz="1000" spc="0" baseline="0" dirty="0">
                <a:ln/>
                <a:solidFill>
                  <a:srgbClr val="000080"/>
                </a:solidFill>
                <a:latin typeface="Arial"/>
                <a:cs typeface="Arial"/>
                <a:sym typeface="Arial"/>
                <a:rtl val="0"/>
              </a:rPr>
              <a:t>Read the full article here</a:t>
            </a:r>
            <a:r>
              <a:rPr lang="en-GB" sz="2400" b="1" i="0" u="none" strike="noStrike" dirty="0">
                <a:effectLst/>
                <a:latin typeface="Open Sans" panose="020B0606030504020204" pitchFamily="34" charset="0"/>
              </a:rPr>
              <a:t>:</a:t>
            </a:r>
            <a:r>
              <a:rPr lang="en-GB" sz="2400" b="1" i="0" u="none" strike="noStrike" dirty="0">
                <a:solidFill>
                  <a:srgbClr val="767676"/>
                </a:solidFill>
                <a:effectLst/>
                <a:latin typeface="Open Sans" panose="020B0606030504020204" pitchFamily="34" charset="0"/>
              </a:rPr>
              <a:t> </a:t>
            </a:r>
            <a:r>
              <a:rPr lang="en-GB" sz="3600" b="1" i="0" u="none" strike="noStrike" dirty="0">
                <a:effectLst/>
                <a:latin typeface="Open Sans" panose="020B0606030504020204" pitchFamily="34" charset="0"/>
                <a:hlinkClick r:id="rId3"/>
              </a:rPr>
              <a:t>https://doi.org/10.1111/all.15719</a:t>
            </a:r>
            <a:endParaRPr lang="en-GB" sz="2400" b="1" i="0" u="none" strike="noStrike" dirty="0">
              <a:solidFill>
                <a:srgbClr val="767676"/>
              </a:solidFill>
              <a:effectLst/>
              <a:latin typeface="Open Sans" panose="020B0606030504020204" pitchFamily="34" charset="0"/>
            </a:endParaRPr>
          </a:p>
          <a:p>
            <a:pPr marL="0" marR="0" lvl="0" indent="0" algn="l" defTabSz="914400" rtl="0" eaLnBrk="1" fontAlgn="auto" latinLnBrk="0" hangingPunct="1">
              <a:lnSpc>
                <a:spcPct val="150000"/>
              </a:lnSpc>
              <a:spcBef>
                <a:spcPts val="0"/>
              </a:spcBef>
              <a:spcAft>
                <a:spcPts val="800"/>
              </a:spcAft>
              <a:buClrTx/>
              <a:buSzTx/>
              <a:buFontTx/>
              <a:buNone/>
              <a:tabLst/>
              <a:defRPr/>
            </a:pPr>
            <a:endParaRPr lang="en-GB" sz="2400" b="1" i="0" u="none" strike="noStrike" dirty="0">
              <a:solidFill>
                <a:srgbClr val="767676"/>
              </a:solidFill>
              <a:effectLst/>
              <a:latin typeface="Open Sans" panose="020B0606030504020204" pitchFamily="34" charset="0"/>
            </a:endParaRPr>
          </a:p>
          <a:p>
            <a:pPr algn="ctr">
              <a:lnSpc>
                <a:spcPct val="150000"/>
              </a:lnSpc>
              <a:spcAft>
                <a:spcPts val="800"/>
              </a:spcAft>
            </a:pPr>
            <a:endParaRPr lang="en-US" sz="1600" b="1" i="1" dirty="0">
              <a:effectLst/>
              <a:latin typeface="Arial" panose="020B0604020202020204" pitchFamily="34" charset="0"/>
              <a:ea typeface="SimSun" panose="02010600030101010101" pitchFamily="2" charset="-122"/>
              <a:cs typeface="Times New Roman" panose="02020603050405020304" pitchFamily="18" charset="0"/>
            </a:endParaRPr>
          </a:p>
          <a:p>
            <a:pPr algn="ctr">
              <a:lnSpc>
                <a:spcPct val="200000"/>
              </a:lnSpc>
              <a:spcAft>
                <a:spcPts val="800"/>
              </a:spcAft>
            </a:pPr>
            <a:r>
              <a:rPr lang="en-GB" sz="1800" b="1" dirty="0">
                <a:solidFill>
                  <a:srgbClr val="000000"/>
                </a:solidFill>
                <a:effectLst/>
                <a:latin typeface="Arial" panose="020B0604020202020204" pitchFamily="34" charset="0"/>
                <a:ea typeface="DengXian" panose="02010600030101010101" pitchFamily="2" charset="-122"/>
                <a:cs typeface="Calibri Light" panose="020F0302020204030204" pitchFamily="34" charset="0"/>
              </a:rPr>
              <a:t>Trait profiles in difficult-to-treat asthma: clinical impact and response to systematic assessment</a:t>
            </a:r>
            <a:endParaRPr lang="en-CH" sz="1800" dirty="0">
              <a:effectLst/>
              <a:latin typeface="Calibri Light" panose="020F0302020204030204" pitchFamily="34" charset="0"/>
              <a:ea typeface="DengXian" panose="02010600030101010101" pitchFamily="2" charset="-122"/>
              <a:cs typeface="Calibri Light" panose="020F0302020204030204" pitchFamily="34" charset="0"/>
            </a:endParaRPr>
          </a:p>
          <a:p>
            <a:pPr algn="ctr">
              <a:lnSpc>
                <a:spcPct val="200000"/>
              </a:lnSpc>
              <a:spcAft>
                <a:spcPts val="800"/>
              </a:spcAft>
            </a:pPr>
            <a:r>
              <a:rPr lang="en-GB" sz="1800" b="1" dirty="0">
                <a:effectLst/>
                <a:latin typeface="Arial" panose="020B0604020202020204" pitchFamily="34" charset="0"/>
                <a:ea typeface="DengXian" panose="02010600030101010101" pitchFamily="2" charset="-122"/>
                <a:cs typeface="Calibri Light" panose="020F0302020204030204" pitchFamily="34" charset="0"/>
              </a:rPr>
              <a:t> </a:t>
            </a:r>
            <a:endParaRPr lang="en-CH" sz="1800" dirty="0">
              <a:effectLst/>
              <a:latin typeface="Calibri Light" panose="020F0302020204030204" pitchFamily="34" charset="0"/>
              <a:ea typeface="DengXian" panose="02010600030101010101" pitchFamily="2" charset="-122"/>
              <a:cs typeface="Calibri Light" panose="020F0302020204030204" pitchFamily="34" charset="0"/>
            </a:endParaRPr>
          </a:p>
          <a:p>
            <a:pPr marL="342900" lvl="0" indent="-342900" algn="just">
              <a:lnSpc>
                <a:spcPct val="200000"/>
              </a:lnSpc>
              <a:buFont typeface="Symbol" pitchFamily="2" charset="2"/>
              <a:buChar char=""/>
            </a:pPr>
            <a:r>
              <a:rPr lang="en-GB" sz="1800" dirty="0">
                <a:solidFill>
                  <a:srgbClr val="000000"/>
                </a:solidFill>
                <a:effectLst/>
                <a:latin typeface="Arial" panose="020B0604020202020204" pitchFamily="34" charset="0"/>
                <a:ea typeface="DengXian" panose="02010600030101010101" pitchFamily="2" charset="-122"/>
                <a:cs typeface="Calibri Light" panose="020F0302020204030204" pitchFamily="34" charset="0"/>
              </a:rPr>
              <a:t>We performed latent class analysis on 241 difficult-to-treat asthma patients undergoing systematic assessment at Alfred Health in Melbourne, Australia.</a:t>
            </a:r>
            <a:endParaRPr lang="en-CH" sz="1800" dirty="0">
              <a:effectLst/>
              <a:latin typeface="Calibri Light" panose="020F0302020204030204" pitchFamily="34" charset="0"/>
              <a:ea typeface="DengXian" panose="02010600030101010101" pitchFamily="2" charset="-122"/>
              <a:cs typeface="Calibri Light" panose="020F0302020204030204" pitchFamily="34" charset="0"/>
            </a:endParaRPr>
          </a:p>
          <a:p>
            <a:pPr marL="342900" lvl="0" indent="-342900" algn="just">
              <a:lnSpc>
                <a:spcPct val="200000"/>
              </a:lnSpc>
              <a:buFont typeface="Symbol" pitchFamily="2" charset="2"/>
              <a:buChar char=""/>
            </a:pPr>
            <a:r>
              <a:rPr lang="en-GB" sz="1800" dirty="0">
                <a:solidFill>
                  <a:srgbClr val="000000"/>
                </a:solidFill>
                <a:effectLst/>
                <a:latin typeface="Arial" panose="020B0604020202020204" pitchFamily="34" charset="0"/>
                <a:ea typeface="DengXian" panose="02010600030101010101" pitchFamily="2" charset="-122"/>
                <a:cs typeface="Calibri Light" panose="020F0302020204030204" pitchFamily="34" charset="0"/>
              </a:rPr>
              <a:t>Five trait profiles were identified, associated with different clinical outcomes and treatment responsiveness to systematic assessment.</a:t>
            </a:r>
            <a:endParaRPr lang="en-CH" sz="1800" dirty="0">
              <a:effectLst/>
              <a:latin typeface="Calibri Light" panose="020F0302020204030204" pitchFamily="34" charset="0"/>
              <a:ea typeface="DengXian" panose="02010600030101010101" pitchFamily="2" charset="-122"/>
              <a:cs typeface="Calibri Light" panose="020F0302020204030204" pitchFamily="34" charset="0"/>
            </a:endParaRPr>
          </a:p>
          <a:p>
            <a:pPr marL="342900" lvl="0" indent="-342900" algn="just">
              <a:lnSpc>
                <a:spcPct val="200000"/>
              </a:lnSpc>
              <a:spcAft>
                <a:spcPts val="800"/>
              </a:spcAft>
              <a:buFont typeface="Symbol" pitchFamily="2" charset="2"/>
              <a:buChar char=""/>
            </a:pPr>
            <a:r>
              <a:rPr lang="en-GB" sz="1800" dirty="0">
                <a:solidFill>
                  <a:srgbClr val="000000"/>
                </a:solidFill>
                <a:effectLst/>
                <a:latin typeface="Arial" panose="020B0604020202020204" pitchFamily="34" charset="0"/>
                <a:ea typeface="DengXian" panose="02010600030101010101" pitchFamily="2" charset="-122"/>
                <a:cs typeface="Calibri Light" panose="020F0302020204030204" pitchFamily="34" charset="0"/>
              </a:rPr>
              <a:t>These findings yield clinical and mechanistic insights into difficult-to-treat asthma, provide a conceptual framework to address disease heterogeneity, and identify areas responsive to targeted intervention.</a:t>
            </a:r>
            <a:endParaRPr lang="en-CH" sz="1800" dirty="0">
              <a:effectLst/>
              <a:latin typeface="Calibri Light" panose="020F0302020204030204" pitchFamily="34" charset="0"/>
              <a:ea typeface="DengXian" panose="02010600030101010101" pitchFamily="2" charset="-122"/>
              <a:cs typeface="Calibri Light" panose="020F0302020204030204" pitchFamily="34" charset="0"/>
            </a:endParaRPr>
          </a:p>
          <a:p>
            <a:pPr algn="just">
              <a:lnSpc>
                <a:spcPct val="200000"/>
              </a:lnSpc>
              <a:spcAft>
                <a:spcPts val="800"/>
              </a:spcAft>
            </a:pPr>
            <a:r>
              <a:rPr lang="en-GB" sz="1800" dirty="0">
                <a:effectLst/>
                <a:latin typeface="Arial" panose="020B0604020202020204" pitchFamily="34" charset="0"/>
                <a:ea typeface="DengXian" panose="02010600030101010101" pitchFamily="2" charset="-122"/>
                <a:cs typeface="Calibri Light" panose="020F0302020204030204" pitchFamily="34" charset="0"/>
              </a:rPr>
              <a:t> </a:t>
            </a:r>
            <a:endParaRPr lang="en-CH" sz="1800" dirty="0">
              <a:effectLst/>
              <a:latin typeface="Calibri Light" panose="020F0302020204030204" pitchFamily="34" charset="0"/>
              <a:ea typeface="DengXian" panose="02010600030101010101" pitchFamily="2" charset="-122"/>
              <a:cs typeface="Calibri Light" panose="020F0302020204030204" pitchFamily="34" charset="0"/>
            </a:endParaRPr>
          </a:p>
          <a:p>
            <a:pPr algn="just">
              <a:lnSpc>
                <a:spcPct val="200000"/>
              </a:lnSpc>
              <a:spcAft>
                <a:spcPts val="800"/>
              </a:spcAft>
            </a:pPr>
            <a:r>
              <a:rPr lang="en-US" sz="1800" dirty="0">
                <a:solidFill>
                  <a:srgbClr val="000000"/>
                </a:solidFill>
                <a:effectLst/>
                <a:latin typeface="Arial" panose="020B0604020202020204" pitchFamily="34" charset="0"/>
                <a:ea typeface="DengXian" panose="02010600030101010101" pitchFamily="2" charset="-122"/>
                <a:cs typeface="Calibri Light" panose="020F0302020204030204" pitchFamily="34" charset="0"/>
              </a:rPr>
              <a:t>Abbreviations: ACQ-6, Asthma Control Questionnaire; </a:t>
            </a:r>
            <a:r>
              <a:rPr lang="en-GB" sz="1800" dirty="0">
                <a:solidFill>
                  <a:srgbClr val="000000"/>
                </a:solidFill>
                <a:effectLst/>
                <a:latin typeface="Arial" panose="020B0604020202020204" pitchFamily="34" charset="0"/>
                <a:ea typeface="DengXian" panose="02010600030101010101" pitchFamily="2" charset="-122"/>
                <a:cs typeface="Calibri Light" panose="020F0302020204030204" pitchFamily="34" charset="0"/>
              </a:rPr>
              <a:t>AQLQ, Asthma Quality of Life Questionnaire; FEV1, forced expiratory volume in one second; freq., frequency; OCS, oral corticosteroid.</a:t>
            </a:r>
            <a:endParaRPr lang="en-CH" sz="1800" dirty="0">
              <a:effectLst/>
              <a:latin typeface="Calibri Light" panose="020F0302020204030204" pitchFamily="34" charset="0"/>
              <a:ea typeface="DengXian" panose="02010600030101010101" pitchFamily="2" charset="-122"/>
              <a:cs typeface="Calibri Light" panose="020F0302020204030204" pitchFamily="34" charset="0"/>
            </a:endParaRPr>
          </a:p>
          <a:p>
            <a:endParaRPr lang="en-CH" dirty="0"/>
          </a:p>
        </p:txBody>
      </p:sp>
    </p:spTree>
    <p:extLst>
      <p:ext uri="{BB962C8B-B14F-4D97-AF65-F5344CB8AC3E}">
        <p14:creationId xmlns:p14="http://schemas.microsoft.com/office/powerpoint/2010/main" val="23862804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A6BF47-7552-74DA-ACE6-F1927A14E8C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69CA654-D32E-619F-DC54-22E2E4585D5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83129C5-C2A0-067A-7CB0-57C104626EB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i="0" u="none" strike="noStrike" dirty="0">
                <a:effectLst/>
                <a:latin typeface="Open Sans" panose="020F0502020204030204" pitchFamily="34" charset="0"/>
                <a:hlinkClick r:id="rId3"/>
              </a:rPr>
              <a:t>https://doi.org/10.1111/all.16438</a:t>
            </a:r>
            <a:endParaRPr lang="en-GB" b="1" i="0" u="none" strike="noStrike" dirty="0">
              <a:effectLst/>
              <a:latin typeface="Open Sans"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F0502020204030204" pitchFamily="34" charset="0"/>
            </a:endParaRPr>
          </a:p>
          <a:p>
            <a:pPr algn="ctr">
              <a:lnSpc>
                <a:spcPct val="200000"/>
              </a:lnSpc>
              <a:spcAft>
                <a:spcPts val="800"/>
              </a:spcAft>
            </a:pPr>
            <a:r>
              <a:rPr lang="en-US" sz="1800" b="1" dirty="0">
                <a:solidFill>
                  <a:srgbClr val="0D0D0D"/>
                </a:solidFill>
                <a:effectLst/>
                <a:latin typeface="Arial" panose="020B0604020202020204" pitchFamily="34" charset="0"/>
                <a:ea typeface="Calibri" panose="020F0502020204030204" pitchFamily="34" charset="0"/>
                <a:cs typeface="Segoe UI" panose="020B0502040204020203" pitchFamily="34" charset="0"/>
              </a:rPr>
              <a:t>Genotype-guided asthma treatment reduces exacerbations in children: meta-analysis of two RCTs</a:t>
            </a:r>
          </a:p>
          <a:p>
            <a:pPr>
              <a:lnSpc>
                <a:spcPct val="200000"/>
              </a:lnSpc>
              <a:spcAft>
                <a:spcPts val="800"/>
              </a:spcAft>
            </a:pP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This study investigates whether </a:t>
            </a:r>
            <a:r>
              <a:rPr lang="en-US" sz="1800" i="1" kern="100" dirty="0">
                <a:effectLst/>
                <a:latin typeface="Arial" panose="020B0604020202020204" pitchFamily="34" charset="0"/>
                <a:ea typeface="Arial Unicode MS" panose="020B0604020202020204" pitchFamily="34" charset="-128"/>
                <a:cs typeface="Times New Roman" panose="02020603050405020304" pitchFamily="18" charset="0"/>
              </a:rPr>
              <a:t>ADRB2</a:t>
            </a: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-guided treatment improves asthma control and reduces risk of exacerbations in children with uncontrolled asthma.</a:t>
            </a:r>
            <a:endParaRPr lang="en-CH" sz="1800" kern="100" dirty="0">
              <a:effectLst/>
              <a:latin typeface="Trebuchet MS" panose="020B070302020209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Symbol" pitchFamily="2" charset="2"/>
              <a:buChar char=""/>
            </a:pP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We conducted an individual participant data meta-analysis of two </a:t>
            </a:r>
            <a:r>
              <a:rPr lang="en-US" sz="1800" kern="100" dirty="0" err="1">
                <a:effectLst/>
                <a:latin typeface="Arial" panose="020B0604020202020204" pitchFamily="34" charset="0"/>
                <a:ea typeface="Arial Unicode MS" panose="020B0604020202020204" pitchFamily="34" charset="-128"/>
                <a:cs typeface="Times New Roman" panose="02020603050405020304" pitchFamily="18" charset="0"/>
              </a:rPr>
              <a:t>randomised</a:t>
            </a: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 controlled trials: PUFFIN and PACT.</a:t>
            </a:r>
            <a:endParaRPr lang="en-CH" sz="1800" kern="100" dirty="0">
              <a:effectLst/>
              <a:latin typeface="Trebuchet MS" panose="020B070302020209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Symbol" pitchFamily="2" charset="2"/>
              <a:buChar char=""/>
            </a:pP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Genotype-guided step-up treatment for children with uncontrolled asthma on ICS results in lower asthma exacerbation rates compared to the control group.</a:t>
            </a:r>
            <a:endParaRPr lang="en-CH" sz="1800" kern="100" dirty="0">
              <a:effectLst/>
              <a:latin typeface="Trebuchet MS" panose="020B0703020202090204" pitchFamily="34" charset="0"/>
              <a:ea typeface="Arial Unicode MS" panose="020B0604020202020204" pitchFamily="34" charset="-128"/>
              <a:cs typeface="Times New Roman" panose="02020603050405020304" pitchFamily="18" charset="0"/>
            </a:endParaRPr>
          </a:p>
          <a:p>
            <a:pPr algn="just">
              <a:lnSpc>
                <a:spcPct val="200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Abbreviations: ADRB2, beta2 adrenergic receptor; Arg, arginine; Gly, glycine; ICS, inhaled corticosteroids; LABA, long-acting beta2-agonist; PACT,</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r>
              <a:rPr lang="en-US" sz="1800" dirty="0" err="1">
                <a:solidFill>
                  <a:srgbClr val="000000"/>
                </a:solidFill>
                <a:effectLst/>
                <a:latin typeface="Helvetica" pitchFamily="2" charset="0"/>
                <a:ea typeface="Calibri" panose="020F0502020204030204" pitchFamily="34" charset="0"/>
                <a:cs typeface="Helvetica" pitchFamily="2" charset="0"/>
              </a:rPr>
              <a:t>Personalised</a:t>
            </a:r>
            <a:r>
              <a:rPr lang="en-US" sz="1800" dirty="0">
                <a:solidFill>
                  <a:srgbClr val="000000"/>
                </a:solidFill>
                <a:effectLst/>
                <a:latin typeface="Helvetica" pitchFamily="2" charset="0"/>
                <a:ea typeface="Calibri" panose="020F0502020204030204" pitchFamily="34" charset="0"/>
                <a:cs typeface="Helvetica" pitchFamily="2" charset="0"/>
              </a:rPr>
              <a:t> Medicine for Asthma Control</a:t>
            </a:r>
            <a:r>
              <a:rPr lang="en-US" sz="1800" dirty="0">
                <a:effectLst/>
                <a:latin typeface="Arial" panose="020B0604020202020204" pitchFamily="34" charset="0"/>
                <a:ea typeface="Calibri" panose="020F0502020204030204" pitchFamily="34" charset="0"/>
                <a:cs typeface="Times New Roman" panose="02020603050405020304" pitchFamily="18" charset="0"/>
              </a:rPr>
              <a:t>; PUFFIN, pharmacogenetics use for further treatment improvement in children.</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effectLst/>
            </a:endParaRPr>
          </a:p>
        </p:txBody>
      </p:sp>
    </p:spTree>
    <p:extLst>
      <p:ext uri="{BB962C8B-B14F-4D97-AF65-F5344CB8AC3E}">
        <p14:creationId xmlns:p14="http://schemas.microsoft.com/office/powerpoint/2010/main" val="16636074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50000"/>
              </a:lnSpc>
              <a:spcBef>
                <a:spcPts val="0"/>
              </a:spcBef>
              <a:spcAft>
                <a:spcPts val="800"/>
              </a:spcAft>
              <a:buClrTx/>
              <a:buSzTx/>
              <a:buFontTx/>
              <a:buNone/>
              <a:tabLst/>
              <a:defRPr/>
            </a:pPr>
            <a:r>
              <a:rPr lang="en-CH" sz="1200" spc="0" baseline="0" dirty="0">
                <a:ln/>
                <a:solidFill>
                  <a:srgbClr val="000080"/>
                </a:solidFill>
                <a:latin typeface="Arial"/>
                <a:cs typeface="Arial"/>
                <a:sym typeface="Arial"/>
                <a:rtl val="0"/>
              </a:rPr>
              <a:t>Read the full article here</a:t>
            </a:r>
            <a:r>
              <a:rPr lang="en-GB" sz="3600" b="1" i="0" u="none" strike="noStrike" dirty="0">
                <a:effectLst/>
                <a:latin typeface="Open Sans" panose="020B0606030504020204" pitchFamily="34" charset="0"/>
              </a:rPr>
              <a:t>:</a:t>
            </a:r>
            <a:r>
              <a:rPr lang="en-GB" sz="3600" b="1" i="0" u="none" strike="noStrike" dirty="0">
                <a:solidFill>
                  <a:srgbClr val="767676"/>
                </a:solidFill>
                <a:effectLst/>
                <a:latin typeface="Open Sans" panose="020B0606030504020204" pitchFamily="34" charset="0"/>
              </a:rPr>
              <a:t> </a:t>
            </a:r>
            <a:r>
              <a:rPr lang="en-GB" sz="4800" b="1" i="0" u="none" strike="noStrike" dirty="0">
                <a:effectLst/>
                <a:latin typeface="Open Sans" panose="020B0606030504020204" pitchFamily="34" charset="0"/>
                <a:hlinkClick r:id="rId3"/>
              </a:rPr>
              <a:t>https://doi.org/10.1111/all.16430</a:t>
            </a:r>
            <a:endParaRPr lang="en-GB" sz="3600" b="1" i="0" u="none" strike="noStrike" dirty="0">
              <a:solidFill>
                <a:srgbClr val="767676"/>
              </a:solidFill>
              <a:effectLst/>
              <a:latin typeface="Open Sans" panose="020B0606030504020204" pitchFamily="34" charset="0"/>
            </a:endParaRPr>
          </a:p>
          <a:p>
            <a:pPr marL="0" marR="0" lvl="0" indent="0" algn="l" defTabSz="914400" rtl="0" eaLnBrk="1" fontAlgn="auto" latinLnBrk="0" hangingPunct="1">
              <a:lnSpc>
                <a:spcPct val="150000"/>
              </a:lnSpc>
              <a:spcBef>
                <a:spcPts val="0"/>
              </a:spcBef>
              <a:spcAft>
                <a:spcPts val="800"/>
              </a:spcAft>
              <a:buClrTx/>
              <a:buSzTx/>
              <a:buFontTx/>
              <a:buNone/>
              <a:tabLst/>
              <a:defRPr/>
            </a:pPr>
            <a:endParaRPr lang="en-GB" sz="3600" b="1" i="0" u="none" strike="noStrike" dirty="0">
              <a:solidFill>
                <a:srgbClr val="767676"/>
              </a:solidFill>
              <a:effectLst/>
              <a:latin typeface="Open Sans" panose="020B0606030504020204" pitchFamily="34" charset="0"/>
            </a:endParaRPr>
          </a:p>
          <a:p>
            <a:pPr algn="ctr">
              <a:lnSpc>
                <a:spcPct val="150000"/>
              </a:lnSpc>
              <a:spcAft>
                <a:spcPts val="800"/>
              </a:spcAft>
            </a:pPr>
            <a:endParaRPr lang="en-US" sz="2400" b="1" i="1" dirty="0">
              <a:effectLst/>
              <a:latin typeface="Arial" panose="020B0604020202020204" pitchFamily="34" charset="0"/>
              <a:ea typeface="SimSun" panose="02010600030101010101" pitchFamily="2" charset="-122"/>
              <a:cs typeface="Times New Roman" panose="02020603050405020304" pitchFamily="18" charset="0"/>
            </a:endParaRPr>
          </a:p>
          <a:p>
            <a:pPr algn="ctr">
              <a:lnSpc>
                <a:spcPct val="200000"/>
              </a:lnSpc>
            </a:pPr>
            <a:r>
              <a:rPr lang="en-US" sz="1800" b="1" kern="100" dirty="0">
                <a:effectLst/>
                <a:latin typeface="Arial" panose="020B0604020202020204" pitchFamily="34" charset="0"/>
                <a:ea typeface="SimSun" panose="02010600030101010101" pitchFamily="2" charset="-122"/>
                <a:cs typeface="Times New Roman" panose="02020603050405020304" pitchFamily="18" charset="0"/>
              </a:rPr>
              <a:t>The presence and pathogenic roles of M(IL-33+IL-2) macrophages</a:t>
            </a:r>
            <a:r>
              <a:rPr lang="en-CH" sz="1800" b="0" kern="100" dirty="0">
                <a:effectLst/>
                <a:latin typeface="Calibri" panose="020F0502020204030204" pitchFamily="34" charset="0"/>
                <a:ea typeface="SimSun" panose="02010600030101010101" pitchFamily="2" charset="-122"/>
                <a:cs typeface="Times New Roman" panose="02020603050405020304" pitchFamily="18" charset="0"/>
              </a:rPr>
              <a:t> </a:t>
            </a:r>
            <a:r>
              <a:rPr lang="en-US" sz="1800" b="1" kern="100" dirty="0">
                <a:effectLst/>
                <a:latin typeface="Arial" panose="020B0604020202020204" pitchFamily="34" charset="0"/>
                <a:ea typeface="SimSun" panose="02010600030101010101" pitchFamily="2" charset="-122"/>
                <a:cs typeface="Times New Roman" panose="02020603050405020304" pitchFamily="18" charset="0"/>
              </a:rPr>
              <a:t>in allergic airway inflammation</a:t>
            </a:r>
            <a:endParaRPr lang="en-CH" sz="1800" kern="100" dirty="0">
              <a:effectLst/>
              <a:latin typeface="Calibri" panose="020F0502020204030204" pitchFamily="34" charset="0"/>
              <a:ea typeface="SimSun" panose="02010600030101010101" pitchFamily="2" charset="-122"/>
              <a:cs typeface="Times New Roman" panose="02020603050405020304" pitchFamily="18" charset="0"/>
            </a:endParaRPr>
          </a:p>
          <a:p>
            <a:pPr algn="just">
              <a:lnSpc>
                <a:spcPct val="150000"/>
              </a:lnSpc>
            </a:pPr>
            <a:r>
              <a:rPr lang="en-US" sz="1800" kern="100" dirty="0">
                <a:effectLst/>
                <a:latin typeface="Arial" panose="020B0604020202020204" pitchFamily="34" charset="0"/>
                <a:ea typeface="SimSun" panose="02010600030101010101" pitchFamily="2" charset="-122"/>
                <a:cs typeface="Times New Roman" panose="02020603050405020304" pitchFamily="18" charset="0"/>
              </a:rPr>
              <a:t> </a:t>
            </a:r>
            <a:endParaRPr lang="en-CH" sz="1800" kern="100" dirty="0">
              <a:effectLst/>
              <a:latin typeface="Calibri" panose="020F0502020204030204" pitchFamily="34" charset="0"/>
              <a:ea typeface="SimSun" panose="02010600030101010101" pitchFamily="2" charset="-122"/>
              <a:cs typeface="Times New Roman" panose="02020603050405020304" pitchFamily="18" charset="0"/>
            </a:endParaRPr>
          </a:p>
          <a:p>
            <a:pPr marL="342900" lvl="0" indent="-342900" algn="just">
              <a:lnSpc>
                <a:spcPct val="150000"/>
              </a:lnSpc>
              <a:buFont typeface="Symbol" pitchFamily="2" charset="2"/>
              <a:buChar char=""/>
            </a:pP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An IL-9-producing macrophage subset is present during allergic airway inflammation. </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gn="just">
              <a:lnSpc>
                <a:spcPct val="150000"/>
              </a:lnSpc>
              <a:buFont typeface="Symbol" pitchFamily="2" charset="2"/>
              <a:buChar char=""/>
            </a:pP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IL-33 and IL-2 collaboratively induce IL-9 production in macrophages, referred to as M(IL-33+IL-2), depending on JAK2-STAT3-IRF1 pathway.</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gn="just">
              <a:lnSpc>
                <a:spcPct val="150000"/>
              </a:lnSpc>
              <a:buFont typeface="Symbol" pitchFamily="2" charset="2"/>
              <a:buChar char=""/>
            </a:pP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M(IL-33+IL-2) macrophages has a distinctive gene expression profile and exacerbate OVA-induced allergic airway inflammation.</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algn="just">
              <a:lnSpc>
                <a:spcPct val="150000"/>
              </a:lnSpc>
            </a:pPr>
            <a:r>
              <a:rPr lang="en-US" sz="1800" kern="100" dirty="0">
                <a:effectLst/>
                <a:latin typeface="Arial" panose="020B0604020202020204" pitchFamily="34" charset="0"/>
                <a:ea typeface="SimSun" panose="02010600030101010101" pitchFamily="2" charset="-122"/>
                <a:cs typeface="Times New Roman" panose="02020603050405020304" pitchFamily="18" charset="0"/>
              </a:rPr>
              <a:t> </a:t>
            </a:r>
            <a:endParaRPr lang="en-CH" sz="1800" kern="100" dirty="0">
              <a:effectLst/>
              <a:latin typeface="Calibri" panose="020F0502020204030204" pitchFamily="34" charset="0"/>
              <a:ea typeface="SimSun" panose="02010600030101010101" pitchFamily="2" charset="-122"/>
              <a:cs typeface="Times New Roman" panose="02020603050405020304" pitchFamily="18" charset="0"/>
            </a:endParaRPr>
          </a:p>
          <a:p>
            <a:pPr algn="just">
              <a:lnSpc>
                <a:spcPct val="150000"/>
              </a:lnSpc>
            </a:pPr>
            <a:r>
              <a:rPr lang="en-US" sz="1800" kern="100" dirty="0">
                <a:effectLst/>
                <a:latin typeface="Arial" panose="020B0604020202020204" pitchFamily="34" charset="0"/>
                <a:ea typeface="SimSun" panose="02010600030101010101" pitchFamily="2" charset="-122"/>
                <a:cs typeface="Times New Roman" panose="02020603050405020304" pitchFamily="18" charset="0"/>
              </a:rPr>
              <a:t>Abbreviations: ELISA,</a:t>
            </a:r>
            <a:r>
              <a:rPr lang="en-US" sz="1800" kern="100" dirty="0">
                <a:effectLst/>
                <a:latin typeface="Calibri" panose="020F0502020204030204" pitchFamily="34" charset="0"/>
                <a:ea typeface="SimSun" panose="02010600030101010101" pitchFamily="2" charset="-122"/>
                <a:cs typeface="Times New Roman" panose="02020603050405020304" pitchFamily="18" charset="0"/>
              </a:rPr>
              <a:t> </a:t>
            </a:r>
            <a:r>
              <a:rPr lang="en-US" sz="1800" kern="100" dirty="0">
                <a:effectLst/>
                <a:latin typeface="Arial" panose="020B0604020202020204" pitchFamily="34" charset="0"/>
                <a:ea typeface="SimSun" panose="02010600030101010101" pitchFamily="2" charset="-122"/>
                <a:cs typeface="Times New Roman" panose="02020603050405020304" pitchFamily="18" charset="0"/>
              </a:rPr>
              <a:t>enzyme-linked immunosorbent assay; IL, interleukin; IRF1, interferon regulatory factor 1; JAK2, Janus kinase 2; OVA, ovalbumin; </a:t>
            </a:r>
            <a:r>
              <a:rPr lang="en-US" sz="1800" kern="100" dirty="0" err="1">
                <a:effectLst/>
                <a:latin typeface="Arial" panose="020B0604020202020204" pitchFamily="34" charset="0"/>
                <a:ea typeface="SimSun" panose="02010600030101010101" pitchFamily="2" charset="-122"/>
                <a:cs typeface="Times New Roman" panose="02020603050405020304" pitchFamily="18" charset="0"/>
              </a:rPr>
              <a:t>RNAseq</a:t>
            </a:r>
            <a:r>
              <a:rPr lang="en-US" sz="1800" kern="100" dirty="0">
                <a:effectLst/>
                <a:latin typeface="Arial" panose="020B0604020202020204" pitchFamily="34" charset="0"/>
                <a:ea typeface="SimSun" panose="02010600030101010101" pitchFamily="2" charset="-122"/>
                <a:cs typeface="Times New Roman" panose="02020603050405020304" pitchFamily="18" charset="0"/>
              </a:rPr>
              <a:t>, RNA sequencing; RT-PCR, real-time polymerase chain reaction; STAT3, signal transducer and activator of transcription 3.</a:t>
            </a:r>
            <a:endParaRPr lang="en-CH" sz="1800" kern="100" dirty="0">
              <a:effectLst/>
              <a:latin typeface="Calibri" panose="020F0502020204030204" pitchFamily="34" charset="0"/>
              <a:ea typeface="SimSun" panose="02010600030101010101" pitchFamily="2" charset="-122"/>
              <a:cs typeface="Times New Roman" panose="02020603050405020304" pitchFamily="18" charset="0"/>
            </a:endParaRPr>
          </a:p>
          <a:p>
            <a:endParaRPr lang="en-CH" sz="2400" dirty="0"/>
          </a:p>
        </p:txBody>
      </p:sp>
    </p:spTree>
    <p:extLst>
      <p:ext uri="{BB962C8B-B14F-4D97-AF65-F5344CB8AC3E}">
        <p14:creationId xmlns:p14="http://schemas.microsoft.com/office/powerpoint/2010/main" val="51246851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FC2FAC-C4FF-3575-47DB-4C0FD14C7E1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A0380FA-DD65-0892-F88F-84C18E77ED6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F2CFD1A-A419-0D0B-BEF4-FD4F903AE41F}"/>
              </a:ext>
            </a:extLst>
          </p:cNvPr>
          <p:cNvSpPr>
            <a:spLocks noGrp="1"/>
          </p:cNvSpPr>
          <p:nvPr>
            <p:ph type="body" idx="1"/>
          </p:nvPr>
        </p:nvSpPr>
        <p:spPr/>
        <p:txBody>
          <a:bodyPr/>
          <a:lstStyle/>
          <a:p>
            <a:pPr marL="0" marR="0" lvl="0" indent="0" algn="l" defTabSz="914400" rtl="0" eaLnBrk="1" fontAlgn="auto" latinLnBrk="0" hangingPunct="1">
              <a:lnSpc>
                <a:spcPct val="150000"/>
              </a:lnSpc>
              <a:spcBef>
                <a:spcPts val="0"/>
              </a:spcBef>
              <a:spcAft>
                <a:spcPts val="800"/>
              </a:spcAft>
              <a:buClrTx/>
              <a:buSzTx/>
              <a:buFontTx/>
              <a:buNone/>
              <a:tabLst/>
              <a:defRPr/>
            </a:pPr>
            <a:r>
              <a:rPr lang="en-CH" sz="1200" spc="0" baseline="0" dirty="0">
                <a:ln/>
                <a:solidFill>
                  <a:srgbClr val="000080"/>
                </a:solidFill>
                <a:latin typeface="Arial"/>
                <a:cs typeface="Arial"/>
                <a:sym typeface="Arial"/>
                <a:rtl val="0"/>
              </a:rPr>
              <a:t>Read the full article here</a:t>
            </a:r>
            <a:r>
              <a:rPr lang="en-GB" sz="3600" b="1" i="0" u="none" strike="noStrike" dirty="0">
                <a:effectLst/>
                <a:latin typeface="Open Sans" panose="020B0606030504020204" pitchFamily="34" charset="0"/>
              </a:rPr>
              <a:t>:</a:t>
            </a:r>
            <a:r>
              <a:rPr lang="en-GB" sz="3600" b="1" i="0" u="none" strike="noStrike" dirty="0">
                <a:solidFill>
                  <a:srgbClr val="767676"/>
                </a:solidFill>
                <a:effectLst/>
                <a:latin typeface="Open Sans" panose="020B0606030504020204" pitchFamily="34" charset="0"/>
              </a:rPr>
              <a:t> </a:t>
            </a:r>
            <a:r>
              <a:rPr lang="en-GB" sz="4800" b="1" i="0" u="none" strike="noStrike" dirty="0">
                <a:effectLst/>
                <a:latin typeface="Open Sans" panose="020B0606030504020204" pitchFamily="34" charset="0"/>
                <a:hlinkClick r:id="rId3"/>
              </a:rPr>
              <a:t>https://doi.org/10.1111/all.16430</a:t>
            </a:r>
            <a:endParaRPr lang="en-GB" sz="3600" b="1" i="0" u="none" strike="noStrike" dirty="0">
              <a:solidFill>
                <a:srgbClr val="767676"/>
              </a:solidFill>
              <a:effectLst/>
              <a:latin typeface="Open Sans" panose="020B0606030504020204" pitchFamily="34" charset="0"/>
            </a:endParaRPr>
          </a:p>
          <a:p>
            <a:pPr algn="ctr">
              <a:lnSpc>
                <a:spcPct val="150000"/>
              </a:lnSpc>
              <a:spcAft>
                <a:spcPts val="800"/>
              </a:spcAft>
            </a:pPr>
            <a:endParaRPr lang="en-US" sz="2400" b="1" i="1" dirty="0">
              <a:effectLst/>
              <a:latin typeface="Arial" panose="020B0604020202020204" pitchFamily="34" charset="0"/>
              <a:ea typeface="SimSun" panose="02010600030101010101" pitchFamily="2" charset="-122"/>
              <a:cs typeface="Times New Roman" panose="02020603050405020304" pitchFamily="18" charset="0"/>
            </a:endParaRPr>
          </a:p>
          <a:p>
            <a:pPr algn="just">
              <a:lnSpc>
                <a:spcPct val="200000"/>
              </a:lnSpc>
              <a:spcBef>
                <a:spcPts val="900"/>
              </a:spcBef>
              <a:spcAft>
                <a:spcPts val="900"/>
              </a:spcAft>
            </a:pPr>
            <a:r>
              <a:rPr lang="en-US" sz="1800" b="0" dirty="0">
                <a:effectLst/>
                <a:latin typeface="Arial" panose="020B0604020202020204" pitchFamily="34" charset="0"/>
                <a:ea typeface="Times New Roman" panose="02020603050405020304" pitchFamily="18" charset="0"/>
              </a:rPr>
              <a:t> </a:t>
            </a:r>
            <a:endParaRPr lang="en-CH" sz="1800" b="1" dirty="0">
              <a:effectLst/>
              <a:latin typeface="Times New Roman" panose="02020603050405020304" pitchFamily="18" charset="0"/>
              <a:ea typeface="Times New Roman" panose="02020603050405020304" pitchFamily="18" charset="0"/>
            </a:endParaRPr>
          </a:p>
          <a:p>
            <a:pPr algn="ctr">
              <a:lnSpc>
                <a:spcPct val="200000"/>
              </a:lnSpc>
            </a:pPr>
            <a:r>
              <a:rPr lang="en-CH" sz="1800" b="1" dirty="0">
                <a:solidFill>
                  <a:srgbClr val="000000"/>
                </a:solidFill>
                <a:effectLst/>
                <a:latin typeface="Arial" panose="020B0604020202020204" pitchFamily="34" charset="0"/>
                <a:ea typeface="Times New Roman" panose="02020603050405020304" pitchFamily="18" charset="0"/>
              </a:rPr>
              <a:t>LuLIPLEX: a fast, highly-sensitive and multiplexed method for the detection of IgE against major allergens</a:t>
            </a:r>
            <a:endParaRPr lang="en-CH" sz="1800" b="1" dirty="0">
              <a:effectLst/>
              <a:latin typeface="Times New Roman" panose="02020603050405020304" pitchFamily="18" charset="0"/>
              <a:ea typeface="Times New Roman" panose="02020603050405020304" pitchFamily="18" charset="0"/>
            </a:endParaRPr>
          </a:p>
          <a:p>
            <a:pPr algn="ctr">
              <a:lnSpc>
                <a:spcPct val="200000"/>
              </a:lnSpc>
            </a:pPr>
            <a:r>
              <a:rPr lang="en-CH" sz="1800" b="1" dirty="0">
                <a:effectLst/>
                <a:latin typeface="Arial" panose="020B0604020202020204" pitchFamily="34" charset="0"/>
                <a:ea typeface="Times New Roman" panose="02020603050405020304" pitchFamily="18" charset="0"/>
              </a:rPr>
              <a:t> </a:t>
            </a:r>
            <a:endParaRPr lang="en-CH" sz="1800" b="1" dirty="0">
              <a:effectLst/>
              <a:latin typeface="Times New Roman" panose="02020603050405020304" pitchFamily="18" charset="0"/>
              <a:ea typeface="Times New Roman" panose="02020603050405020304" pitchFamily="18" charset="0"/>
            </a:endParaRPr>
          </a:p>
          <a:p>
            <a:pPr marL="342900" lvl="0" indent="-342900" algn="just">
              <a:lnSpc>
                <a:spcPct val="200000"/>
              </a:lnSpc>
              <a:buFont typeface="Symbol" pitchFamily="2" charset="2"/>
              <a:buChar char=""/>
            </a:pPr>
            <a:r>
              <a:rPr lang="en-US" sz="1800" b="0" dirty="0">
                <a:effectLst/>
                <a:latin typeface="Arial" panose="020B0604020202020204" pitchFamily="34" charset="0"/>
                <a:ea typeface="Times New Roman" panose="02020603050405020304" pitchFamily="18" charset="0"/>
              </a:rPr>
              <a:t>This study aimed to validate a new method, named </a:t>
            </a:r>
            <a:r>
              <a:rPr lang="en-US" sz="1800" b="0" dirty="0" err="1">
                <a:effectLst/>
                <a:latin typeface="Arial" panose="020B0604020202020204" pitchFamily="34" charset="0"/>
                <a:ea typeface="Times New Roman" panose="02020603050405020304" pitchFamily="18" charset="0"/>
              </a:rPr>
              <a:t>LuLIPLEX</a:t>
            </a:r>
            <a:r>
              <a:rPr lang="en-US" sz="1800" b="0" dirty="0">
                <a:effectLst/>
                <a:latin typeface="Arial" panose="020B0604020202020204" pitchFamily="34" charset="0"/>
                <a:ea typeface="Times New Roman" panose="02020603050405020304" pitchFamily="18" charset="0"/>
              </a:rPr>
              <a:t>, for multiplexed bioluminescent detection of </a:t>
            </a:r>
            <a:r>
              <a:rPr lang="en-US" sz="1800" b="0" dirty="0" err="1">
                <a:effectLst/>
                <a:latin typeface="Arial" panose="020B0604020202020204" pitchFamily="34" charset="0"/>
                <a:ea typeface="Times New Roman" panose="02020603050405020304" pitchFamily="18" charset="0"/>
              </a:rPr>
              <a:t>sIgE</a:t>
            </a:r>
            <a:r>
              <a:rPr lang="en-US" sz="1800" b="0" dirty="0">
                <a:effectLst/>
                <a:latin typeface="Arial" panose="020B0604020202020204" pitchFamily="34" charset="0"/>
                <a:ea typeface="Times New Roman" panose="02020603050405020304" pitchFamily="18" charset="0"/>
              </a:rPr>
              <a:t> against 20 major molecular allergens.</a:t>
            </a:r>
            <a:endParaRPr lang="en-CH" sz="1800" b="1" dirty="0">
              <a:effectLst/>
              <a:latin typeface="Times New Roman" panose="02020603050405020304" pitchFamily="18" charset="0"/>
              <a:ea typeface="Times New Roman" panose="02020603050405020304" pitchFamily="18" charset="0"/>
            </a:endParaRPr>
          </a:p>
          <a:p>
            <a:pPr marL="342900" lvl="0" indent="-342900" algn="just">
              <a:lnSpc>
                <a:spcPct val="200000"/>
              </a:lnSpc>
              <a:buFont typeface="Symbol" pitchFamily="2" charset="2"/>
              <a:buChar char=""/>
            </a:pPr>
            <a:r>
              <a:rPr lang="en-US" sz="1800" b="0" dirty="0">
                <a:effectLst/>
                <a:latin typeface="Arial" panose="020B0604020202020204" pitchFamily="34" charset="0"/>
                <a:ea typeface="Times New Roman" panose="02020603050405020304" pitchFamily="18" charset="0"/>
              </a:rPr>
              <a:t>Head-to-head comparison between </a:t>
            </a:r>
            <a:r>
              <a:rPr lang="en-US" sz="1800" b="0" dirty="0" err="1">
                <a:effectLst/>
                <a:latin typeface="Arial" panose="020B0604020202020204" pitchFamily="34" charset="0"/>
                <a:ea typeface="Times New Roman" panose="02020603050405020304" pitchFamily="18" charset="0"/>
              </a:rPr>
              <a:t>LuLIPLEX</a:t>
            </a:r>
            <a:r>
              <a:rPr lang="en-US" sz="1800" b="0" dirty="0">
                <a:effectLst/>
                <a:latin typeface="Arial" panose="020B0604020202020204" pitchFamily="34" charset="0"/>
                <a:ea typeface="Times New Roman" panose="02020603050405020304" pitchFamily="18" charset="0"/>
              </a:rPr>
              <a:t> and standard </a:t>
            </a:r>
            <a:r>
              <a:rPr lang="en-US" sz="1800" b="0" dirty="0" err="1">
                <a:effectLst/>
                <a:latin typeface="Arial" panose="020B0604020202020204" pitchFamily="34" charset="0"/>
                <a:ea typeface="Times New Roman" panose="02020603050405020304" pitchFamily="18" charset="0"/>
              </a:rPr>
              <a:t>IgE</a:t>
            </a:r>
            <a:r>
              <a:rPr lang="en-US" sz="1800" b="0" dirty="0">
                <a:effectLst/>
                <a:latin typeface="Arial" panose="020B0604020202020204" pitchFamily="34" charset="0"/>
                <a:ea typeface="Times New Roman" panose="02020603050405020304" pitchFamily="18" charset="0"/>
              </a:rPr>
              <a:t> detection methods showed a high correlation for all allergens tested.</a:t>
            </a:r>
            <a:endParaRPr lang="en-CH" sz="1800" b="1" dirty="0">
              <a:effectLst/>
              <a:latin typeface="Times New Roman" panose="02020603050405020304" pitchFamily="18" charset="0"/>
              <a:ea typeface="Times New Roman" panose="02020603050405020304" pitchFamily="18" charset="0"/>
            </a:endParaRPr>
          </a:p>
          <a:p>
            <a:pPr marL="342900" lvl="0" indent="-342900" algn="just">
              <a:lnSpc>
                <a:spcPct val="200000"/>
              </a:lnSpc>
              <a:buFont typeface="Symbol" pitchFamily="2" charset="2"/>
              <a:buChar char=""/>
            </a:pPr>
            <a:r>
              <a:rPr lang="en-US" sz="1800" b="0" dirty="0" err="1">
                <a:solidFill>
                  <a:srgbClr val="000000"/>
                </a:solidFill>
                <a:effectLst/>
                <a:latin typeface="Arial" panose="020B0604020202020204" pitchFamily="34" charset="0"/>
                <a:ea typeface="Times New Roman" panose="02020603050405020304" pitchFamily="18" charset="0"/>
              </a:rPr>
              <a:t>LuLIPLEX</a:t>
            </a:r>
            <a:r>
              <a:rPr lang="en-US" sz="1800" b="0" dirty="0">
                <a:solidFill>
                  <a:srgbClr val="000000"/>
                </a:solidFill>
                <a:effectLst/>
                <a:latin typeface="Arial" panose="020B0604020202020204" pitchFamily="34" charset="0"/>
                <a:ea typeface="Times New Roman" panose="02020603050405020304" pitchFamily="18" charset="0"/>
              </a:rPr>
              <a:t> permits simultaneous quantification of </a:t>
            </a:r>
            <a:r>
              <a:rPr lang="en-US" sz="1800" b="0" dirty="0" err="1">
                <a:solidFill>
                  <a:srgbClr val="000000"/>
                </a:solidFill>
                <a:effectLst/>
                <a:latin typeface="Arial" panose="020B0604020202020204" pitchFamily="34" charset="0"/>
                <a:ea typeface="Times New Roman" panose="02020603050405020304" pitchFamily="18" charset="0"/>
              </a:rPr>
              <a:t>IgE</a:t>
            </a:r>
            <a:r>
              <a:rPr lang="en-US" sz="1800" b="0" dirty="0">
                <a:solidFill>
                  <a:srgbClr val="000000"/>
                </a:solidFill>
                <a:effectLst/>
                <a:latin typeface="Arial" panose="020B0604020202020204" pitchFamily="34" charset="0"/>
                <a:ea typeface="Times New Roman" panose="02020603050405020304" pitchFamily="18" charset="0"/>
              </a:rPr>
              <a:t> against 20 major food and aeroallergens within 45 min using small benchtop luminometers, which could permit point-of-care testing of specific </a:t>
            </a:r>
            <a:r>
              <a:rPr lang="en-US" sz="1800" b="0" dirty="0" err="1">
                <a:solidFill>
                  <a:srgbClr val="000000"/>
                </a:solidFill>
                <a:effectLst/>
                <a:latin typeface="Arial" panose="020B0604020202020204" pitchFamily="34" charset="0"/>
                <a:ea typeface="Times New Roman" panose="02020603050405020304" pitchFamily="18" charset="0"/>
              </a:rPr>
              <a:t>IgE</a:t>
            </a:r>
            <a:r>
              <a:rPr lang="en-US" sz="1800" b="0" dirty="0">
                <a:solidFill>
                  <a:srgbClr val="000000"/>
                </a:solidFill>
                <a:effectLst/>
                <a:latin typeface="Arial" panose="020B0604020202020204" pitchFamily="34" charset="0"/>
                <a:ea typeface="Times New Roman" panose="02020603050405020304" pitchFamily="18" charset="0"/>
              </a:rPr>
              <a:t> profiles in allergic subjects.</a:t>
            </a:r>
            <a:endParaRPr lang="en-CH" sz="1800" b="1" dirty="0">
              <a:effectLst/>
              <a:latin typeface="Times New Roman" panose="02020603050405020304" pitchFamily="18" charset="0"/>
              <a:ea typeface="Times New Roman" panose="02020603050405020304" pitchFamily="18" charset="0"/>
            </a:endParaRPr>
          </a:p>
          <a:p>
            <a:pPr marL="457200" algn="just">
              <a:lnSpc>
                <a:spcPct val="200000"/>
              </a:lnSpc>
            </a:pPr>
            <a:r>
              <a:rPr lang="en-US" sz="1800" b="0" dirty="0">
                <a:effectLst/>
                <a:latin typeface="Arial" panose="020B0604020202020204" pitchFamily="34" charset="0"/>
                <a:ea typeface="Times New Roman" panose="02020603050405020304" pitchFamily="18" charset="0"/>
              </a:rPr>
              <a:t> </a:t>
            </a:r>
            <a:endParaRPr lang="en-CH" sz="1800" b="1" dirty="0">
              <a:effectLst/>
              <a:latin typeface="Times New Roman" panose="02020603050405020304" pitchFamily="18" charset="0"/>
              <a:ea typeface="Times New Roman" panose="02020603050405020304" pitchFamily="18" charset="0"/>
            </a:endParaRPr>
          </a:p>
          <a:p>
            <a:pPr>
              <a:lnSpc>
                <a:spcPct val="200000"/>
              </a:lnSpc>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Abbreviation: NCT, national clinical trial;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sIgE</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specific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IgE</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sz="2400" dirty="0"/>
          </a:p>
        </p:txBody>
      </p:sp>
    </p:spTree>
    <p:extLst>
      <p:ext uri="{BB962C8B-B14F-4D97-AF65-F5344CB8AC3E}">
        <p14:creationId xmlns:p14="http://schemas.microsoft.com/office/powerpoint/2010/main" val="42785559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800" spc="0" baseline="0" dirty="0">
                <a:ln/>
                <a:solidFill>
                  <a:srgbClr val="000080"/>
                </a:solidFill>
                <a:latin typeface="Arial"/>
                <a:cs typeface="Arial"/>
                <a:sym typeface="Arial"/>
                <a:rtl val="0"/>
              </a:rPr>
              <a:t>Read the full article here</a:t>
            </a:r>
            <a:r>
              <a:rPr lang="en-GB" sz="1000" b="1" i="0" u="none" strike="noStrike" dirty="0">
                <a:effectLst/>
                <a:latin typeface="Open Sans" panose="020B0606030504020204" pitchFamily="34" charset="0"/>
              </a:rPr>
              <a:t>:</a:t>
            </a:r>
            <a:r>
              <a:rPr lang="en-GB" sz="1000" b="1" i="0" u="none" strike="noStrike" dirty="0">
                <a:solidFill>
                  <a:srgbClr val="767676"/>
                </a:solidFill>
                <a:effectLst/>
                <a:latin typeface="Open Sans" panose="020B0606030504020204" pitchFamily="34" charset="0"/>
              </a:rPr>
              <a:t> </a:t>
            </a:r>
            <a:r>
              <a:rPr lang="en-GB" b="1" i="0" u="none" strike="noStrike" dirty="0">
                <a:effectLst/>
                <a:latin typeface="Open Sans" panose="020B0606030504020204" pitchFamily="34" charset="0"/>
                <a:hlinkClick r:id="rId3"/>
              </a:rPr>
              <a:t>https://doi.org/10.1111/all.16402</a:t>
            </a: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algn="ctr">
              <a:lnSpc>
                <a:spcPct val="150000"/>
              </a:lnSpc>
            </a:pPr>
            <a:r>
              <a:rPr lang="en-US" sz="1800" b="1" dirty="0">
                <a:effectLst/>
                <a:latin typeface="Aptos" panose="020B0004020202020204" pitchFamily="34" charset="0"/>
                <a:ea typeface="Times New Roman" panose="02020603050405020304" pitchFamily="18" charset="0"/>
                <a:cs typeface="Calibri" panose="020F0502020204030204" pitchFamily="34" charset="0"/>
              </a:rPr>
              <a:t>Endogenous GLP-1R and GIPR Signaling Inhibits Aeroallergen-induced Innate Airway Inflammation</a:t>
            </a:r>
            <a:endParaRPr lang="en-CH" sz="1800" dirty="0">
              <a:effectLst/>
              <a:latin typeface="Times New Roman" panose="02020603050405020304" pitchFamily="18" charset="0"/>
              <a:ea typeface="Times New Roman" panose="02020603050405020304" pitchFamily="18" charset="0"/>
            </a:endParaRPr>
          </a:p>
          <a:p>
            <a:pPr>
              <a:lnSpc>
                <a:spcPct val="200000"/>
              </a:lnSpc>
            </a:pPr>
            <a:r>
              <a:rPr lang="en-US" sz="1800" dirty="0">
                <a:effectLst/>
                <a:latin typeface="Aptos" panose="020B0004020202020204" pitchFamily="34" charset="0"/>
                <a:ea typeface="Times New Roman" panose="02020603050405020304" pitchFamily="18" charset="0"/>
                <a:cs typeface="Calibri" panose="020F0502020204030204" pitchFamily="34" charset="0"/>
              </a:rPr>
              <a:t> </a:t>
            </a:r>
            <a:endParaRPr lang="en-CH" sz="1800" dirty="0">
              <a:effectLst/>
              <a:latin typeface="Times New Roman" panose="02020603050405020304" pitchFamily="18" charset="0"/>
              <a:ea typeface="Times New Roman" panose="02020603050405020304" pitchFamily="18" charset="0"/>
            </a:endParaRPr>
          </a:p>
          <a:p>
            <a:pPr marL="342900" lvl="0" indent="-342900" algn="just">
              <a:lnSpc>
                <a:spcPct val="200000"/>
              </a:lnSpc>
              <a:buFont typeface="Symbol" pitchFamily="2" charset="2"/>
              <a:buChar char=""/>
            </a:pPr>
            <a:r>
              <a:rPr lang="en-US" sz="1800" dirty="0">
                <a:effectLst/>
                <a:latin typeface="Aptos" panose="020B0004020202020204" pitchFamily="34" charset="0"/>
                <a:ea typeface="Times New Roman" panose="02020603050405020304" pitchFamily="18" charset="0"/>
                <a:cs typeface="Calibri" panose="020F0502020204030204" pitchFamily="34" charset="0"/>
              </a:rPr>
              <a:t>This study investigates the role of endogenous signaling through either one, or both, of the GLP-1R and GIPR in regulating allergic airway inflammation.</a:t>
            </a:r>
            <a:endParaRPr lang="en-CH" sz="1800" dirty="0">
              <a:effectLst/>
              <a:latin typeface="Times New Roman" panose="02020603050405020304" pitchFamily="18" charset="0"/>
              <a:ea typeface="Times New Roman" panose="02020603050405020304" pitchFamily="18" charset="0"/>
            </a:endParaRPr>
          </a:p>
          <a:p>
            <a:pPr marL="342900" lvl="0" indent="-342900" algn="just">
              <a:lnSpc>
                <a:spcPct val="200000"/>
              </a:lnSpc>
              <a:buFont typeface="Symbol" pitchFamily="2" charset="2"/>
              <a:buChar char=""/>
            </a:pPr>
            <a:r>
              <a:rPr lang="en-US" sz="1800" dirty="0">
                <a:effectLst/>
                <a:latin typeface="Aptos" panose="020B0004020202020204" pitchFamily="34" charset="0"/>
                <a:ea typeface="Times New Roman" panose="02020603050405020304" pitchFamily="18" charset="0"/>
                <a:cs typeface="Calibri" panose="020F0502020204030204" pitchFamily="34" charset="0"/>
              </a:rPr>
              <a:t>The simultaneous loss of GLP-1R and GIPR signaling leads to increased TSLP release, a higher number of lung ILC2 cells, eosinophils, lymphocytes, and neutrophils in the airway, as well as elevated expression of type 2 cytokines (IL-5 and IL-13), HMGB1, and ICAM-1 in lung epithelial cells, compared to other mouse strains following exposure to</a:t>
            </a:r>
            <a:r>
              <a:rPr lang="en-US" sz="1800" i="1" dirty="0">
                <a:effectLst/>
                <a:latin typeface="Aptos" panose="020B0004020202020204" pitchFamily="34" charset="0"/>
                <a:ea typeface="Times New Roman" panose="02020603050405020304" pitchFamily="18" charset="0"/>
                <a:cs typeface="Calibri" panose="020F0502020204030204" pitchFamily="34" charset="0"/>
              </a:rPr>
              <a:t> Alternaria</a:t>
            </a:r>
            <a:r>
              <a:rPr lang="en-US" sz="1800" dirty="0">
                <a:effectLst/>
                <a:latin typeface="Aptos" panose="020B0004020202020204" pitchFamily="34" charset="0"/>
                <a:ea typeface="Times New Roman" panose="02020603050405020304" pitchFamily="18" charset="0"/>
                <a:cs typeface="Calibri" panose="020F0502020204030204" pitchFamily="34" charset="0"/>
              </a:rPr>
              <a:t> extract.</a:t>
            </a:r>
            <a:endParaRPr lang="en-CH" sz="1800" dirty="0">
              <a:effectLst/>
              <a:latin typeface="Times New Roman" panose="02020603050405020304" pitchFamily="18" charset="0"/>
              <a:ea typeface="Times New Roman" panose="02020603050405020304" pitchFamily="18" charset="0"/>
            </a:endParaRPr>
          </a:p>
          <a:p>
            <a:pPr marL="342900" lvl="0" indent="-342900" algn="just">
              <a:lnSpc>
                <a:spcPct val="200000"/>
              </a:lnSpc>
              <a:buFont typeface="Symbol" pitchFamily="2" charset="2"/>
              <a:buChar char=""/>
            </a:pPr>
            <a:r>
              <a:rPr lang="en-US" sz="1800" dirty="0">
                <a:effectLst/>
                <a:latin typeface="Aptos" panose="020B0004020202020204" pitchFamily="34" charset="0"/>
                <a:ea typeface="Times New Roman" panose="02020603050405020304" pitchFamily="18" charset="0"/>
                <a:cs typeface="Calibri" panose="020F0502020204030204" pitchFamily="34" charset="0"/>
              </a:rPr>
              <a:t>These data suggest that basal incretin signaling has a role of anti-allergic inflammation in the lung. </a:t>
            </a:r>
            <a:endParaRPr lang="en-CH" sz="1800" dirty="0">
              <a:effectLst/>
              <a:latin typeface="Times New Roman" panose="02020603050405020304" pitchFamily="18" charset="0"/>
              <a:ea typeface="Times New Roman" panose="02020603050405020304" pitchFamily="18" charset="0"/>
            </a:endParaRPr>
          </a:p>
          <a:p>
            <a:pPr>
              <a:lnSpc>
                <a:spcPct val="200000"/>
              </a:lnSpc>
            </a:pPr>
            <a:r>
              <a:rPr lang="en-US" sz="1800" dirty="0">
                <a:effectLst/>
                <a:latin typeface="Aptos" panose="020B0004020202020204" pitchFamily="34" charset="0"/>
                <a:ea typeface="Times New Roman" panose="02020603050405020304" pitchFamily="18" charset="0"/>
                <a:cs typeface="Calibri" panose="020F0502020204030204" pitchFamily="34" charset="0"/>
              </a:rPr>
              <a:t> </a:t>
            </a:r>
            <a:endParaRPr lang="en-CH" sz="1800" dirty="0">
              <a:effectLst/>
              <a:latin typeface="Times New Roman" panose="02020603050405020304" pitchFamily="18" charset="0"/>
              <a:ea typeface="Times New Roman" panose="02020603050405020304" pitchFamily="18" charset="0"/>
            </a:endParaRPr>
          </a:p>
          <a:p>
            <a:pPr algn="just">
              <a:lnSpc>
                <a:spcPct val="200000"/>
              </a:lnSpc>
            </a:pPr>
            <a:r>
              <a:rPr lang="en-US" sz="1800" dirty="0">
                <a:effectLst/>
                <a:latin typeface="Aptos" panose="020B0004020202020204" pitchFamily="34" charset="0"/>
                <a:ea typeface="Times New Roman" panose="02020603050405020304" pitchFamily="18" charset="0"/>
                <a:cs typeface="Calibri" panose="020F0502020204030204" pitchFamily="34" charset="0"/>
              </a:rPr>
              <a:t>Abbreviations: EOS, eosinophil; GIPR, glucose-dependent insulinotropic polypeptide receptor; GLP-1R, glucagon-like peptide-1 receptor; HMGB1, high mobility group box 1; ICAM-1, intercellular adhesion molecule 1; IL, interleukin; ILC2, group 2 innate lymphoid cell; incretins, hormones that stimulate insulin secretion; NEU, neutrophil; Lymph, lymphocyte; TSLP, thymic stromal lymphopoietin.</a:t>
            </a:r>
            <a:endParaRPr lang="en-CH" sz="1800" dirty="0">
              <a:effectLst/>
              <a:latin typeface="Times New Roman" panose="02020603050405020304" pitchFamily="18" charset="0"/>
              <a:ea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H" dirty="0"/>
          </a:p>
        </p:txBody>
      </p:sp>
    </p:spTree>
    <p:extLst>
      <p:ext uri="{BB962C8B-B14F-4D97-AF65-F5344CB8AC3E}">
        <p14:creationId xmlns:p14="http://schemas.microsoft.com/office/powerpoint/2010/main" val="30799984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800" spc="0" baseline="0" dirty="0">
                <a:ln/>
                <a:solidFill>
                  <a:srgbClr val="000080"/>
                </a:solidFill>
                <a:latin typeface="Arial"/>
                <a:cs typeface="Arial"/>
                <a:sym typeface="Arial"/>
                <a:rtl val="0"/>
              </a:rPr>
              <a:t>Read the full article here</a:t>
            </a:r>
            <a:r>
              <a:rPr lang="en-GB" sz="1000" b="1" i="0" u="none" strike="noStrike" dirty="0">
                <a:effectLst/>
                <a:latin typeface="Open Sans" panose="020B0606030504020204" pitchFamily="34" charset="0"/>
              </a:rPr>
              <a:t>: </a:t>
            </a:r>
            <a:r>
              <a:rPr lang="en-GB" b="1" i="0" u="none" strike="noStrike" dirty="0">
                <a:effectLst/>
                <a:latin typeface="Open Sans" panose="020B0606030504020204" pitchFamily="34" charset="0"/>
                <a:hlinkClick r:id="rId3"/>
              </a:rPr>
              <a:t>https://doi.org/10.1111/all.16206</a:t>
            </a:r>
            <a:endParaRPr lang="en-GB" b="1" i="0" u="none" strike="noStrike" dirty="0">
              <a:effectLst/>
              <a:latin typeface="Open Sans" panose="020B0606030504020204" pitchFamily="34" charset="0"/>
            </a:endParaRPr>
          </a:p>
          <a:p>
            <a:endParaRPr lang="en-CH" dirty="0"/>
          </a:p>
          <a:p>
            <a:pPr marL="457200" indent="-228600" algn="ctr">
              <a:lnSpc>
                <a:spcPct val="150000"/>
              </a:lnSpc>
              <a:spcAft>
                <a:spcPts val="800"/>
              </a:spcAft>
            </a:pPr>
            <a:r>
              <a:rPr lang="en-GB" sz="1800" b="1" kern="100" dirty="0">
                <a:effectLst/>
                <a:latin typeface="Arial" panose="020B0604020202020204" pitchFamily="34" charset="0"/>
                <a:ea typeface="Calibri" panose="020F0502020204030204" pitchFamily="34" charset="0"/>
                <a:cs typeface="Times New Roman" panose="02020603050405020304" pitchFamily="18" charset="0"/>
              </a:rPr>
              <a:t>Helminth induced monocytosis conveys protection</a:t>
            </a:r>
            <a:r>
              <a:rPr lang="en-CH" sz="1800" b="0" kern="100" dirty="0">
                <a:effectLst/>
                <a:latin typeface="Calibri" panose="020F0502020204030204" pitchFamily="34" charset="0"/>
                <a:ea typeface="Calibri" panose="020F0502020204030204" pitchFamily="34" charset="0"/>
                <a:cs typeface="Times New Roman" panose="02020603050405020304" pitchFamily="18" charset="0"/>
              </a:rPr>
              <a:t> </a:t>
            </a:r>
            <a:r>
              <a:rPr lang="en-GB" sz="1800" b="1" kern="100" dirty="0">
                <a:effectLst/>
                <a:latin typeface="Arial" panose="020B0604020202020204" pitchFamily="34" charset="0"/>
                <a:ea typeface="Calibri" panose="020F0502020204030204" pitchFamily="34" charset="0"/>
                <a:cs typeface="Times New Roman" panose="02020603050405020304" pitchFamily="18" charset="0"/>
              </a:rPr>
              <a:t>from respiratory syncytial virus infection in mice</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457200" indent="-228600" algn="just">
              <a:lnSpc>
                <a:spcPct val="200000"/>
              </a:lnSpc>
              <a:spcAft>
                <a:spcPts val="800"/>
              </a:spcAft>
            </a:pPr>
            <a:r>
              <a:rPr lang="en-GB" sz="1800" b="1"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Ongoing </a:t>
            </a:r>
            <a:r>
              <a:rPr lang="en-GB" sz="1800" i="1" kern="100" dirty="0">
                <a:effectLst/>
                <a:latin typeface="Arial" panose="020B0604020202020204" pitchFamily="34" charset="0"/>
                <a:ea typeface="Arial Unicode MS" panose="020B0604020202020204" pitchFamily="34" charset="-128"/>
                <a:cs typeface="Times New Roman" panose="02020603050405020304" pitchFamily="18" charset="0"/>
              </a:rPr>
              <a:t>H. </a:t>
            </a:r>
            <a:r>
              <a:rPr lang="en-GB" sz="1800" i="1" kern="100" dirty="0" err="1">
                <a:effectLst/>
                <a:latin typeface="Arial" panose="020B0604020202020204" pitchFamily="34" charset="0"/>
                <a:ea typeface="Arial Unicode MS" panose="020B0604020202020204" pitchFamily="34" charset="-128"/>
                <a:cs typeface="Times New Roman" panose="02020603050405020304" pitchFamily="18" charset="0"/>
              </a:rPr>
              <a:t>polygyrus</a:t>
            </a: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 infection in mice induces bone marrow monopoiesis, circulatory monocytosis, and increased lung mononuclear phagocytes.</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Symbol" pitchFamily="2" charset="2"/>
              <a:buChar char=""/>
            </a:pPr>
            <a:r>
              <a:rPr lang="en-GB" sz="1800" i="1" kern="100" dirty="0">
                <a:effectLst/>
                <a:latin typeface="Arial" panose="020B0604020202020204" pitchFamily="34" charset="0"/>
                <a:ea typeface="Arial Unicode MS" panose="020B0604020202020204" pitchFamily="34" charset="-128"/>
                <a:cs typeface="Times New Roman" panose="02020603050405020304" pitchFamily="18" charset="0"/>
              </a:rPr>
              <a:t>H. </a:t>
            </a:r>
            <a:r>
              <a:rPr lang="en-GB" sz="1800" i="1" kern="100" dirty="0" err="1">
                <a:effectLst/>
                <a:latin typeface="Arial" panose="020B0604020202020204" pitchFamily="34" charset="0"/>
                <a:ea typeface="Arial Unicode MS" panose="020B0604020202020204" pitchFamily="34" charset="-128"/>
                <a:cs typeface="Times New Roman" panose="02020603050405020304" pitchFamily="18" charset="0"/>
              </a:rPr>
              <a:t>polygyrus</a:t>
            </a: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 infection increases the accumulation of lung mononuclear phagocytes in the early immune response to RSV.</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Symbol" pitchFamily="2" charset="2"/>
              <a:buChar char=""/>
            </a:pPr>
            <a:r>
              <a:rPr lang="en-GB" sz="1800" kern="100" dirty="0">
                <a:solidFill>
                  <a:srgbClr val="000000"/>
                </a:solidFill>
                <a:effectLst/>
                <a:latin typeface="Arial" panose="020B0604020202020204" pitchFamily="34" charset="0"/>
                <a:ea typeface="Arial Unicode MS" panose="020B0604020202020204" pitchFamily="34" charset="-128"/>
                <a:cs typeface="Times New Roman" panose="02020603050405020304" pitchFamily="18" charset="0"/>
              </a:rPr>
              <a:t>Lung mononuclear phagocyte numbers are proportional to the capacity to control RSV.</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685800" algn="just">
              <a:lnSpc>
                <a:spcPct val="200000"/>
              </a:lnSpc>
              <a:spcAft>
                <a:spcPts val="800"/>
              </a:spcAft>
            </a:pPr>
            <a:r>
              <a:rPr lang="en-GB"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GB" sz="1800" kern="100" dirty="0">
                <a:effectLst/>
                <a:latin typeface="Arial" panose="020B0604020202020204" pitchFamily="34" charset="0"/>
                <a:ea typeface="Calibri" panose="020F0502020204030204" pitchFamily="34" charset="0"/>
                <a:cs typeface="Times New Roman" panose="02020603050405020304" pitchFamily="18" charset="0"/>
              </a:rPr>
              <a:t>Abbreviations: CFU, colony forming units; </a:t>
            </a:r>
            <a:r>
              <a:rPr lang="en-GB" sz="1800" i="1" kern="100" dirty="0">
                <a:effectLst/>
                <a:latin typeface="Arial" panose="020B0604020202020204" pitchFamily="34" charset="0"/>
                <a:ea typeface="Calibri" panose="020F0502020204030204" pitchFamily="34" charset="0"/>
                <a:cs typeface="Times New Roman" panose="02020603050405020304" pitchFamily="18" charset="0"/>
              </a:rPr>
              <a:t>H. </a:t>
            </a:r>
            <a:r>
              <a:rPr lang="en-GB" sz="1800" i="1" kern="100" dirty="0" err="1">
                <a:effectLst/>
                <a:latin typeface="Arial" panose="020B0604020202020204" pitchFamily="34" charset="0"/>
                <a:ea typeface="Calibri" panose="020F0502020204030204" pitchFamily="34" charset="0"/>
                <a:cs typeface="Times New Roman" panose="02020603050405020304" pitchFamily="18" charset="0"/>
              </a:rPr>
              <a:t>polygyrus</a:t>
            </a:r>
            <a:r>
              <a:rPr lang="en-GB" sz="1800" i="1" kern="100" dirty="0">
                <a:effectLst/>
                <a:latin typeface="Arial" panose="020B0604020202020204" pitchFamily="34" charset="0"/>
                <a:ea typeface="Calibri" panose="020F0502020204030204" pitchFamily="34" charset="0"/>
                <a:cs typeface="Times New Roman" panose="02020603050405020304" pitchFamily="18" charset="0"/>
              </a:rPr>
              <a:t>,</a:t>
            </a:r>
            <a:r>
              <a:rPr lang="en-GB" sz="1800" kern="100" dirty="0">
                <a:effectLst/>
                <a:latin typeface="Arial" panose="020B0604020202020204" pitchFamily="34" charset="0"/>
                <a:ea typeface="Calibri" panose="020F0502020204030204" pitchFamily="34" charset="0"/>
                <a:cs typeface="Times New Roman" panose="02020603050405020304" pitchFamily="18" charset="0"/>
              </a:rPr>
              <a:t> </a:t>
            </a:r>
            <a:r>
              <a:rPr lang="en-GB" sz="1800" i="1" kern="100" dirty="0" err="1">
                <a:effectLst/>
                <a:latin typeface="Arial" panose="020B0604020202020204" pitchFamily="34" charset="0"/>
                <a:ea typeface="Calibri" panose="020F0502020204030204" pitchFamily="34" charset="0"/>
                <a:cs typeface="Times New Roman" panose="02020603050405020304" pitchFamily="18" charset="0"/>
              </a:rPr>
              <a:t>Heligmosomoides</a:t>
            </a:r>
            <a:r>
              <a:rPr lang="en-GB" sz="1800" i="1" kern="100" dirty="0">
                <a:effectLst/>
                <a:latin typeface="Arial" panose="020B0604020202020204" pitchFamily="34" charset="0"/>
                <a:ea typeface="Calibri" panose="020F0502020204030204" pitchFamily="34" charset="0"/>
                <a:cs typeface="Times New Roman" panose="02020603050405020304" pitchFamily="18" charset="0"/>
              </a:rPr>
              <a:t> </a:t>
            </a:r>
            <a:r>
              <a:rPr lang="en-GB" sz="1800" i="1" kern="100" dirty="0" err="1">
                <a:effectLst/>
                <a:latin typeface="Arial" panose="020B0604020202020204" pitchFamily="34" charset="0"/>
                <a:ea typeface="Calibri" panose="020F0502020204030204" pitchFamily="34" charset="0"/>
                <a:cs typeface="Times New Roman" panose="02020603050405020304" pitchFamily="18" charset="0"/>
              </a:rPr>
              <a:t>polygyrus</a:t>
            </a:r>
            <a:r>
              <a:rPr lang="en-GB" sz="1800" i="1" kern="100" dirty="0">
                <a:effectLst/>
                <a:latin typeface="Arial" panose="020B0604020202020204" pitchFamily="34" charset="0"/>
                <a:ea typeface="Calibri" panose="020F0502020204030204" pitchFamily="34" charset="0"/>
                <a:cs typeface="Times New Roman" panose="02020603050405020304" pitchFamily="18" charset="0"/>
              </a:rPr>
              <a:t>; </a:t>
            </a:r>
            <a:r>
              <a:rPr lang="en-GB" sz="1800" kern="100" dirty="0">
                <a:effectLst/>
                <a:latin typeface="Arial" panose="020B0604020202020204" pitchFamily="34" charset="0"/>
                <a:ea typeface="Calibri" panose="020F0502020204030204" pitchFamily="34" charset="0"/>
                <a:cs typeface="Times New Roman" panose="02020603050405020304" pitchFamily="18" charset="0"/>
              </a:rPr>
              <a:t>RSV, respiratory syncytial virus.</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18663557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800" spc="0" baseline="0" dirty="0">
                <a:ln/>
                <a:solidFill>
                  <a:srgbClr val="000080"/>
                </a:solidFill>
                <a:latin typeface="Arial"/>
                <a:cs typeface="Arial"/>
                <a:sym typeface="Arial"/>
                <a:rtl val="0"/>
              </a:rPr>
              <a:t>Read the full article here</a:t>
            </a:r>
            <a:r>
              <a:rPr lang="en-GB" sz="1000" b="1" i="0" u="none" strike="noStrike" dirty="0">
                <a:effectLst/>
                <a:latin typeface="Open Sans" panose="020B0606030504020204" pitchFamily="34" charset="0"/>
              </a:rPr>
              <a:t>: </a:t>
            </a:r>
            <a:r>
              <a:rPr lang="en-GB" b="1" i="0" u="none" strike="noStrike" dirty="0">
                <a:effectLst/>
                <a:latin typeface="Open Sans" panose="020B0606030504020204" pitchFamily="34" charset="0"/>
                <a:hlinkClick r:id="rId3"/>
              </a:rPr>
              <a:t>https://doi.org/10.1111/all.16187</a:t>
            </a:r>
            <a:endParaRPr lang="en-CH" dirty="0"/>
          </a:p>
          <a:p>
            <a:endParaRPr lang="en-CH" dirty="0"/>
          </a:p>
          <a:p>
            <a:pPr algn="ctr">
              <a:lnSpc>
                <a:spcPct val="150000"/>
              </a:lnSpc>
              <a:spcAft>
                <a:spcPts val="800"/>
              </a:spcAft>
            </a:pPr>
            <a:r>
              <a:rPr lang="en-CH" sz="1800" b="1" kern="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Allergic inflammation triggers dyslipidemia via IgG signalling</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gn="ctr">
              <a:lnSpc>
                <a:spcPct val="150000"/>
              </a:lnSpc>
              <a:spcAft>
                <a:spcPts val="800"/>
              </a:spcAft>
            </a:pPr>
            <a:r>
              <a:rPr lang="en-CH" sz="1800" b="1" kern="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457200" algn="just">
              <a:lnSpc>
                <a:spcPct val="150000"/>
              </a:lnSpc>
            </a:pP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gn="just">
              <a:lnSpc>
                <a:spcPct val="150000"/>
              </a:lnSpc>
              <a:buFont typeface="Symbol" pitchFamily="2" charset="2"/>
              <a:buChar char=""/>
            </a:pP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Allergic inflammation induces a unique lipid signature in circulation that is characterized by triglyceride changes.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457200" algn="just">
              <a:lnSpc>
                <a:spcPct val="150000"/>
              </a:lnSpc>
            </a:pP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gn="just">
              <a:lnSpc>
                <a:spcPct val="150000"/>
              </a:lnSpc>
              <a:buFont typeface="Symbol" pitchFamily="2" charset="2"/>
              <a:buChar char=""/>
            </a:pP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Blood changes in triglyceride levels and composition during allergic inflammation are driven by IgG signalling.</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457200" algn="just">
              <a:lnSpc>
                <a:spcPct val="150000"/>
              </a:lnSpc>
            </a:pP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gn="just">
              <a:lnSpc>
                <a:spcPct val="150000"/>
              </a:lnSpc>
              <a:buFont typeface="Symbol" pitchFamily="2" charset="2"/>
              <a:buChar char=""/>
            </a:pP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IgG-mediated allergic inflammation regulates lipid metabolism, which may contribute to atherosclerosis and, ultimately, to cardiovascular events.</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457200">
              <a:lnSpc>
                <a:spcPct val="107000"/>
              </a:lnSpc>
              <a:spcAft>
                <a:spcPts val="800"/>
              </a:spcAft>
            </a:pP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50000"/>
              </a:lnSpc>
              <a:spcAft>
                <a:spcPts val="800"/>
              </a:spcAft>
            </a:pP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150000"/>
              </a:lnSpc>
              <a:spcAft>
                <a:spcPts val="800"/>
              </a:spcAft>
            </a:pP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Abbreviations: HC, high cholesterol; </a:t>
            </a:r>
            <a:r>
              <a:rPr lang="en-CA" sz="1800" kern="100" dirty="0" err="1">
                <a:solidFill>
                  <a:srgbClr val="000000"/>
                </a:solidFill>
                <a:effectLst/>
                <a:latin typeface="Arial" panose="020B0604020202020204" pitchFamily="34" charset="0"/>
                <a:ea typeface="Aptos" panose="020B0004020202020204" pitchFamily="34" charset="0"/>
                <a:cs typeface="Times New Roman" panose="02020603050405020304" pitchFamily="18" charset="0"/>
              </a:rPr>
              <a:t>LDLr</a:t>
            </a:r>
            <a:r>
              <a:rPr lang="en-CA" sz="1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 low-density lipoprotein receptor; RE, regular; TG, triglycerides; WT, wild-type.</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425893037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200000"/>
              </a:lnSpc>
              <a:spcBef>
                <a:spcPts val="0"/>
              </a:spcBef>
              <a:spcAft>
                <a:spcPts val="0"/>
              </a:spcAft>
              <a:buClrTx/>
              <a:buSzTx/>
              <a:buFontTx/>
              <a:buNone/>
              <a:tabLst/>
              <a:defRPr/>
            </a:pPr>
            <a:r>
              <a:rPr lang="en-CH" sz="1050" spc="0" baseline="0" dirty="0">
                <a:ln/>
                <a:solidFill>
                  <a:srgbClr val="000080"/>
                </a:solidFill>
                <a:latin typeface="Arial"/>
                <a:cs typeface="Arial"/>
                <a:sym typeface="Arial"/>
                <a:rtl val="0"/>
              </a:rPr>
              <a:t>Read the full article here</a:t>
            </a:r>
            <a:r>
              <a:rPr lang="en-GB" sz="1200" b="1" i="0" u="none" strike="noStrike" dirty="0">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https://doi.org/10.1111/all.16126</a:t>
            </a:r>
            <a:endParaRPr lang="en-GB" sz="2800" b="1" i="0" u="none" strike="noStrike" dirty="0">
              <a:effectLst/>
              <a:latin typeface="Open Sans" panose="020B0606030504020204" pitchFamily="34" charset="0"/>
            </a:endParaRPr>
          </a:p>
          <a:p>
            <a:pPr marL="0" marR="0" lvl="0" indent="0" algn="l" defTabSz="914400" rtl="0" eaLnBrk="1" fontAlgn="auto" latinLnBrk="0" hangingPunct="1">
              <a:lnSpc>
                <a:spcPct val="200000"/>
              </a:lnSpc>
              <a:spcBef>
                <a:spcPts val="0"/>
              </a:spcBef>
              <a:spcAft>
                <a:spcPts val="0"/>
              </a:spcAft>
              <a:buClrTx/>
              <a:buSzTx/>
              <a:buFontTx/>
              <a:buNone/>
              <a:tabLst/>
              <a:defRPr/>
            </a:pPr>
            <a:endParaRPr lang="en-US" sz="1800" b="1" kern="100"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pPr>
            <a:endParaRPr lang="en-US" sz="1800" b="1" kern="100"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pPr>
            <a:r>
              <a:rPr lang="en-US" sz="1800" b="1" kern="100"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rPr>
              <a:t>Neutrophil-driven and Interleukin-36γ associated ocular surface inflammation in chronic Stevens-Johnson syndrome</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200000"/>
              </a:lnSpc>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Wingdings" pitchFamily="2" charset="2"/>
              <a:buChar char=""/>
            </a:pP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This study investigates the tear proteome and specific factors involved in the ocular complications in SJS/TEN.</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Wingdings" pitchFamily="2" charset="2"/>
              <a:buChar char=""/>
            </a:pP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We identify 1692 tear fluid proteins. In patients with SJS/TEN, several of the top upregulated proteins are associated with neutrophil secretions.</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Wingdings" pitchFamily="2" charset="2"/>
              <a:buChar char=""/>
            </a:pP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IL-36γ is significantly upregulated in tear fluid of patients with SJS/TEN, while lacrimal gland secretions are downregulated. </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457200">
              <a:lnSpc>
                <a:spcPct val="200000"/>
              </a:lnSpc>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Abbreviations: ELISA, Enzyme Linked Immunosorbent Assay; IL, interleukin; LTF,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lactotransferrin</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PRR4, proline-rich protein 4; SJS/TEN, </a:t>
            </a:r>
            <a:r>
              <a:rPr lang="en-US" sz="1800" kern="100"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rPr>
              <a:t>Stevens-Johnson syndrome/Toxic Epidermal Necrolysis.</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228097025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800" spc="0" baseline="0" dirty="0">
                <a:ln/>
                <a:solidFill>
                  <a:srgbClr val="000080"/>
                </a:solidFill>
                <a:latin typeface="Arial"/>
                <a:cs typeface="Arial"/>
                <a:sym typeface="Arial"/>
                <a:rtl val="0"/>
              </a:rPr>
              <a:t>Read the full article here:</a:t>
            </a:r>
            <a:r>
              <a:rPr lang="en-GB" sz="1050" b="0" i="0" u="none" strike="noStrike" dirty="0">
                <a:solidFill>
                  <a:srgbClr val="767676"/>
                </a:solidFill>
                <a:effectLst/>
                <a:latin typeface="Open Sans" panose="020B0606030504020204" pitchFamily="34" charset="0"/>
              </a:rPr>
              <a:t> </a:t>
            </a:r>
            <a:r>
              <a:rPr lang="en-GB" sz="1050" b="1" i="0" u="none" strike="noStrike" dirty="0">
                <a:solidFill>
                  <a:srgbClr val="767676"/>
                </a:solidFill>
                <a:effectLst/>
                <a:latin typeface="Open Sans" panose="020B0606030504020204" pitchFamily="34" charset="0"/>
                <a:hlinkClick r:id="rId3"/>
              </a:rPr>
              <a:t>https://doi.org/10.1111/all.15860</a:t>
            </a:r>
            <a:endParaRPr lang="en-GB" sz="1050" b="0" i="0" u="none" strike="noStrike" dirty="0">
              <a:solidFill>
                <a:srgbClr val="767676"/>
              </a:solidFill>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b="1" i="0" u="none" strike="noStrike" dirty="0">
              <a:effectLst/>
              <a:latin typeface="Open Sans" panose="020B0606030504020204" pitchFamily="34" charset="0"/>
            </a:endParaRPr>
          </a:p>
          <a:p>
            <a:endParaRPr lang="en-CH" dirty="0"/>
          </a:p>
          <a:p>
            <a:endParaRPr lang="en-CH" dirty="0"/>
          </a:p>
          <a:p>
            <a:pPr algn="ctr">
              <a:lnSpc>
                <a:spcPct val="200000"/>
              </a:lnSpc>
            </a:pPr>
            <a:r>
              <a:rPr lang="en-CH" sz="1800" b="1" kern="100" dirty="0">
                <a:solidFill>
                  <a:srgbClr val="000000"/>
                </a:solidFill>
                <a:effectLst/>
                <a:latin typeface="Arial" panose="020B0604020202020204" pitchFamily="34" charset="0"/>
                <a:ea typeface="Calibri" panose="020F0502020204030204" pitchFamily="34" charset="0"/>
                <a:cs typeface="Times New Roman" panose="02020603050405020304" pitchFamily="18" charset="0"/>
              </a:rPr>
              <a:t>Circulating mast cell progenitors increase during natural birch pollen exposure in allergic asthma patients</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US" sz="1800" b="1" kern="100" dirty="0">
                <a:solidFill>
                  <a:srgbClr val="000000"/>
                </a:solidFill>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buFont typeface="Symbol" pitchFamily="2" charset="2"/>
              <a:buChar char=""/>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The frequency of blood circulating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MCps</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was investigated in birch-pollen sensitized asthma patients during birch pollen season and out of the pollen season.</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buFont typeface="Symbol" pitchFamily="2" charset="2"/>
              <a:buChar char=""/>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The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MCp</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frequency was higher in pollen season than out of season.</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buFont typeface="Symbol" pitchFamily="2" charset="2"/>
              <a:buChar char=""/>
            </a:pPr>
            <a:r>
              <a:rPr lang="en-US" sz="1800" kern="100" dirty="0">
                <a:solidFill>
                  <a:srgbClr val="000000"/>
                </a:solidFill>
                <a:effectLst/>
                <a:latin typeface="Arial" panose="020B0604020202020204" pitchFamily="34" charset="0"/>
                <a:ea typeface="Calibri" panose="020F0502020204030204" pitchFamily="34" charset="0"/>
                <a:cs typeface="Times New Roman" panose="02020603050405020304" pitchFamily="18" charset="0"/>
              </a:rPr>
              <a:t>In pollen season, </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the patients with more asthma symptoms, and reduced asthma control had more circulating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MCps</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US" sz="1800" b="1" kern="100" dirty="0">
                <a:solidFill>
                  <a:srgbClr val="000000"/>
                </a:solidFill>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US" sz="1800" b="0" kern="100" dirty="0">
                <a:solidFill>
                  <a:srgbClr val="000000"/>
                </a:solidFill>
                <a:effectLst/>
                <a:latin typeface="Arial" panose="020B0604020202020204" pitchFamily="34" charset="0"/>
                <a:ea typeface="Calibri" panose="020F0502020204030204" pitchFamily="34" charset="0"/>
                <a:cs typeface="Times New Roman" panose="02020603050405020304" pitchFamily="18" charset="0"/>
              </a:rPr>
              <a:t>Abbreviations:</a:t>
            </a:r>
            <a:r>
              <a:rPr lang="en-US" sz="1800" b="0" kern="100" dirty="0">
                <a:effectLst/>
                <a:latin typeface="Arial" panose="020B0604020202020204" pitchFamily="34" charset="0"/>
                <a:ea typeface="Calibri" panose="020F0502020204030204" pitchFamily="34" charset="0"/>
                <a:cs typeface="Times New Roman" panose="02020603050405020304" pitchFamily="18" charset="0"/>
              </a:rPr>
              <a:t> ACQ, asthma control questionnaire; ACT, asthma control test;</a:t>
            </a:r>
            <a:r>
              <a:rPr lang="en-CH" sz="1800" b="0" kern="100" dirty="0">
                <a:effectLst/>
                <a:latin typeface="Calibri" panose="020F0502020204030204" pitchFamily="34" charset="0"/>
                <a:ea typeface="Calibri" panose="020F0502020204030204" pitchFamily="34" charset="0"/>
                <a:cs typeface="Times New Roman" panose="02020603050405020304" pitchFamily="18" charset="0"/>
              </a:rPr>
              <a:t> </a:t>
            </a:r>
            <a:r>
              <a:rPr lang="en-US" sz="1800" b="0" kern="100" dirty="0" err="1">
                <a:effectLst/>
                <a:latin typeface="Arial" panose="020B0604020202020204" pitchFamily="34" charset="0"/>
                <a:ea typeface="Calibri" panose="020F0502020204030204" pitchFamily="34" charset="0"/>
                <a:cs typeface="Times New Roman" panose="02020603050405020304" pitchFamily="18" charset="0"/>
              </a:rPr>
              <a:t>MCp</a:t>
            </a:r>
            <a:r>
              <a:rPr lang="en-US" sz="1800" b="0" kern="100" dirty="0">
                <a:effectLst/>
                <a:latin typeface="Arial" panose="020B0604020202020204" pitchFamily="34" charset="0"/>
                <a:ea typeface="Calibri" panose="020F0502020204030204" pitchFamily="34" charset="0"/>
                <a:cs typeface="Times New Roman" panose="02020603050405020304" pitchFamily="18" charset="0"/>
              </a:rPr>
              <a:t>, mast cell progenitor.</a:t>
            </a:r>
            <a:endParaRPr lang="en-CH" sz="1800" b="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US" sz="1800" b="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b="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170861413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CH" sz="1200" spc="0" baseline="0" dirty="0">
                <a:ln/>
                <a:solidFill>
                  <a:srgbClr val="000080"/>
                </a:solidFill>
                <a:latin typeface="Arial"/>
                <a:cs typeface="Arial"/>
                <a:sym typeface="Arial"/>
                <a:rtl val="0"/>
              </a:rPr>
              <a:t>Read the full article here:</a:t>
            </a:r>
            <a:r>
              <a:rPr lang="en-GB" sz="1800" b="0" i="0" u="none" strike="noStrike" dirty="0">
                <a:solidFill>
                  <a:srgbClr val="767676"/>
                </a:solidFill>
                <a:effectLst/>
                <a:latin typeface="Open Sans" panose="020B0606030504020204" pitchFamily="34" charset="0"/>
              </a:rPr>
              <a:t> </a:t>
            </a:r>
            <a:r>
              <a:rPr lang="en-GB" sz="2800" b="0" i="0" u="none" strike="noStrike" dirty="0">
                <a:solidFill>
                  <a:srgbClr val="767676"/>
                </a:solidFill>
                <a:effectLst/>
                <a:latin typeface="Open Sans" panose="020B0606030504020204" pitchFamily="34" charset="0"/>
              </a:rPr>
              <a:t> </a:t>
            </a:r>
            <a:r>
              <a:rPr lang="en-GB" sz="2800" b="1" i="0" u="none" strike="noStrike" dirty="0">
                <a:solidFill>
                  <a:srgbClr val="767676"/>
                </a:solidFill>
                <a:effectLst/>
                <a:latin typeface="Open Sans" panose="020B0606030504020204" pitchFamily="34" charset="0"/>
                <a:hlinkClick r:id="rId3"/>
              </a:rPr>
              <a:t>https://doi.org/10.1111/all.15832</a:t>
            </a:r>
            <a:endParaRPr lang="en-GB" sz="2800" b="0" i="0" u="none" strike="noStrike" dirty="0">
              <a:solidFill>
                <a:srgbClr val="767676"/>
              </a:solidFill>
              <a:effectLst/>
              <a:latin typeface="Open Sans" panose="020B0606030504020204" pitchFamily="34" charset="0"/>
            </a:endParaRPr>
          </a:p>
          <a:p>
            <a:pPr algn="ctr">
              <a:lnSpc>
                <a:spcPct val="200000"/>
              </a:lnSpc>
              <a:spcAft>
                <a:spcPts val="800"/>
              </a:spcAft>
            </a:pPr>
            <a:endParaRPr lang="en-US" sz="1800" b="1" dirty="0">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spcAft>
                <a:spcPts val="800"/>
              </a:spcAft>
            </a:pPr>
            <a:endParaRPr lang="en-US" sz="1800" b="1" dirty="0">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spcAft>
                <a:spcPts val="800"/>
              </a:spcAft>
            </a:pPr>
            <a:r>
              <a:rPr lang="en-US" sz="1800" b="1" dirty="0">
                <a:effectLst/>
                <a:latin typeface="Arial" panose="020B0604020202020204" pitchFamily="34" charset="0"/>
                <a:ea typeface="Calibri" panose="020F0502020204030204" pitchFamily="34" charset="0"/>
                <a:cs typeface="Times New Roman" panose="02020603050405020304" pitchFamily="18" charset="0"/>
              </a:rPr>
              <a:t>Rural and Urban Exposures Shape Early Life Immune Development in South African Children with Atopic Dermatitis and Non-Allergic Children</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dirty="0">
                <a:effectLst/>
                <a:latin typeface="Arial" panose="020B0604020202020204" pitchFamily="34" charset="0"/>
                <a:ea typeface="Calibri" panose="020F0502020204030204" pitchFamily="34" charset="0"/>
                <a:cs typeface="Times New Roman" panose="02020603050405020304" pitchFamily="18" charset="0"/>
              </a:rPr>
              <a:t>This study examines the molecular mechanisms and environment exposures underpinning the rural/urban immunological gradient in South African children with or without AD.</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dirty="0">
                <a:effectLst/>
                <a:latin typeface="Arial" panose="020B0604020202020204" pitchFamily="34" charset="0"/>
                <a:ea typeface="Calibri" panose="020F0502020204030204" pitchFamily="34" charset="0"/>
                <a:cs typeface="Times New Roman" panose="02020603050405020304" pitchFamily="18" charset="0"/>
              </a:rPr>
              <a:t>Differences in animal exposures, home fuel use, time spent outdoors, and socioeconomic factors associated with differences in immune gene expression.</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spcAft>
                <a:spcPts val="800"/>
              </a:spcAft>
              <a:buFont typeface="Symbol" pitchFamily="2" charset="2"/>
              <a:buChar char=""/>
            </a:pPr>
            <a:r>
              <a:rPr lang="en-US" sz="1800" dirty="0">
                <a:effectLst/>
                <a:latin typeface="Arial" panose="020B0604020202020204" pitchFamily="34" charset="0"/>
                <a:ea typeface="Calibri" panose="020F0502020204030204" pitchFamily="34" charset="0"/>
                <a:cs typeface="Times New Roman" panose="02020603050405020304" pitchFamily="18" charset="0"/>
              </a:rPr>
              <a:t>132 DEGs were observed in children with AD (including IGHE). UMAP clustering identified one urban and two rural groups characterized by differences in both lymphocyte and innate immune cell processes.</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50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Abbreviations: AD, atopic dermatitis; ALPL, alkaline phosphatase; CYP4F3, cytochrome P450 family 4 subfamily F member 3; DEFA3, defensin alpha 3; DEGs, differentially expressed genes; HSPA1A, heat shock protein family A (Hsp70) member 1A; HSPA1B, heat shock protein family A (Hsp70) member 1B; IGHE, immunoglobulin heavy chain constant epsilon; PGLYRP1, peptidoglycan recognition protein 1; UMAP, Uniform Manifold Approximation and Projection for Dimension Reduction.</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343638943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CH" sz="1000" spc="0" baseline="0" dirty="0">
                <a:ln/>
                <a:solidFill>
                  <a:srgbClr val="000080"/>
                </a:solidFill>
                <a:latin typeface="Arial"/>
                <a:cs typeface="Arial"/>
                <a:sym typeface="Arial"/>
                <a:rtl val="0"/>
              </a:rPr>
              <a:t>Read the full article here:</a:t>
            </a:r>
            <a:r>
              <a:rPr lang="en-GB" sz="1200" b="0" i="0" u="none" strike="noStrike" dirty="0">
                <a:solidFill>
                  <a:srgbClr val="767676"/>
                </a:solidFill>
                <a:effectLst/>
                <a:latin typeface="Open Sans" panose="020B0606030504020204" pitchFamily="34" charset="0"/>
              </a:rPr>
              <a:t> </a:t>
            </a:r>
            <a:r>
              <a:rPr lang="en-GB" sz="1800" b="0" i="0" u="none" strike="noStrike" dirty="0">
                <a:solidFill>
                  <a:srgbClr val="767676"/>
                </a:solidFill>
                <a:effectLst/>
                <a:latin typeface="Open Sans" panose="020B0606030504020204" pitchFamily="34" charset="0"/>
              </a:rPr>
              <a:t> </a:t>
            </a:r>
            <a:r>
              <a:rPr lang="en-GB" b="1" i="0" u="none" strike="noStrike" dirty="0">
                <a:effectLst/>
                <a:latin typeface="Open Sans" panose="020B0606030504020204" pitchFamily="34" charset="0"/>
                <a:hlinkClick r:id="rId3"/>
              </a:rPr>
              <a:t>https://doi.org/10.1111/all.15825</a:t>
            </a:r>
            <a:endParaRPr lang="en-US" sz="1200" b="1" dirty="0">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pPr>
            <a:endParaRPr lang="en-US" sz="1800" b="1" dirty="0">
              <a:solidFill>
                <a:srgbClr val="212121"/>
              </a:solidFill>
              <a:effectLst/>
              <a:latin typeface="Arial" panose="020B0604020202020204" pitchFamily="34" charset="0"/>
              <a:ea typeface="Times New Roman" panose="02020603050405020304" pitchFamily="18" charset="0"/>
            </a:endParaRPr>
          </a:p>
          <a:p>
            <a:pPr algn="ctr">
              <a:lnSpc>
                <a:spcPct val="200000"/>
              </a:lnSpc>
            </a:pPr>
            <a:endParaRPr lang="en-US" sz="1800" b="1" dirty="0">
              <a:solidFill>
                <a:srgbClr val="212121"/>
              </a:solidFill>
              <a:effectLst/>
              <a:latin typeface="Arial" panose="020B0604020202020204" pitchFamily="34" charset="0"/>
              <a:ea typeface="Times New Roman" panose="02020603050405020304" pitchFamily="18" charset="0"/>
            </a:endParaRPr>
          </a:p>
          <a:p>
            <a:pPr algn="ctr">
              <a:lnSpc>
                <a:spcPct val="200000"/>
              </a:lnSpc>
            </a:pPr>
            <a:r>
              <a:rPr lang="en-US" sz="1800" b="1" dirty="0">
                <a:solidFill>
                  <a:srgbClr val="212121"/>
                </a:solidFill>
                <a:effectLst/>
                <a:latin typeface="Arial" panose="020B0604020202020204" pitchFamily="34" charset="0"/>
                <a:ea typeface="Times New Roman" panose="02020603050405020304" pitchFamily="18" charset="0"/>
              </a:rPr>
              <a:t>Mechanisms of gut epithelial barrier impairment caused by food emulsifiers polysorbate 20 and polysorbate 80</a:t>
            </a:r>
            <a:endParaRPr lang="en-CH" sz="1800" dirty="0">
              <a:effectLst/>
              <a:latin typeface="Times New Roman" panose="02020603050405020304" pitchFamily="18" charset="0"/>
              <a:ea typeface="Times New Roman" panose="02020603050405020304" pitchFamily="18" charset="0"/>
            </a:endParaRPr>
          </a:p>
          <a:p>
            <a:pPr algn="just">
              <a:lnSpc>
                <a:spcPct val="200000"/>
              </a:lnSpc>
            </a:pPr>
            <a:r>
              <a:rPr lang="en-GB" sz="1800" dirty="0">
                <a:effectLst/>
                <a:latin typeface="Arial" panose="020B0604020202020204" pitchFamily="34" charset="0"/>
                <a:ea typeface="Times New Roman" panose="02020603050405020304" pitchFamily="18" charset="0"/>
              </a:rPr>
              <a:t> </a:t>
            </a:r>
            <a:endParaRPr lang="en-CH" sz="1800" dirty="0">
              <a:effectLst/>
              <a:latin typeface="Times New Roman" panose="02020603050405020304" pitchFamily="18" charset="0"/>
              <a:ea typeface="Times New Roman" panose="02020603050405020304" pitchFamily="18" charset="0"/>
            </a:endParaRPr>
          </a:p>
          <a:p>
            <a:pPr algn="just">
              <a:lnSpc>
                <a:spcPct val="200000"/>
              </a:lnSpc>
            </a:pPr>
            <a:r>
              <a:rPr lang="en-GB" sz="1800" dirty="0">
                <a:effectLst/>
                <a:latin typeface="Arial" panose="020B0604020202020204" pitchFamily="34" charset="0"/>
                <a:ea typeface="Times New Roman" panose="02020603050405020304" pitchFamily="18" charset="0"/>
              </a:rPr>
              <a:t> </a:t>
            </a:r>
            <a:endParaRPr lang="en-CH" sz="1800" dirty="0">
              <a:effectLst/>
              <a:latin typeface="Times New Roman" panose="02020603050405020304" pitchFamily="18" charset="0"/>
              <a:ea typeface="Times New Roman" panose="02020603050405020304" pitchFamily="18" charset="0"/>
            </a:endParaRPr>
          </a:p>
          <a:p>
            <a:pPr marL="342900" lvl="0" indent="-342900" algn="just">
              <a:lnSpc>
                <a:spcPct val="200000"/>
              </a:lnSpc>
              <a:buFont typeface="Symbol" pitchFamily="2" charset="2"/>
              <a:buChar char=""/>
            </a:pPr>
            <a:r>
              <a:rPr lang="en-GB" sz="1800" dirty="0">
                <a:effectLst/>
                <a:latin typeface="Arial" panose="020B0604020202020204" pitchFamily="34" charset="0"/>
                <a:ea typeface="Times New Roman" panose="02020603050405020304" pitchFamily="18" charset="0"/>
              </a:rPr>
              <a:t>This study provides new insights into the underlying mechanisms of intestinal epithelial barrier defects in response to commonly used food emulsifiers P20 and P80. </a:t>
            </a:r>
            <a:endParaRPr lang="en-CH" sz="1800" dirty="0">
              <a:effectLst/>
              <a:latin typeface="Times New Roman" panose="02020603050405020304" pitchFamily="18" charset="0"/>
              <a:ea typeface="Times New Roman" panose="02020603050405020304" pitchFamily="18" charset="0"/>
            </a:endParaRPr>
          </a:p>
          <a:p>
            <a:pPr marL="342900" lvl="0" indent="-342900" algn="just">
              <a:lnSpc>
                <a:spcPct val="200000"/>
              </a:lnSpc>
              <a:buFont typeface="Symbol" pitchFamily="2" charset="2"/>
              <a:buChar char=""/>
            </a:pPr>
            <a:r>
              <a:rPr lang="en-GB" sz="1800" dirty="0">
                <a:effectLst/>
                <a:latin typeface="Arial" panose="020B0604020202020204" pitchFamily="34" charset="0"/>
                <a:ea typeface="Times New Roman" panose="02020603050405020304" pitchFamily="18" charset="0"/>
              </a:rPr>
              <a:t>We demonstrated that P20 and P80 directly impair barrier integrity of gut epithelial cells and cause molecular toxicity and pro-inflammation at doses 20 times lower than those currently authorized for use. </a:t>
            </a:r>
            <a:endParaRPr lang="en-CH" sz="1800" dirty="0">
              <a:effectLst/>
              <a:latin typeface="Times New Roman" panose="02020603050405020304" pitchFamily="18" charset="0"/>
              <a:ea typeface="Times New Roman" panose="02020603050405020304" pitchFamily="18" charset="0"/>
            </a:endParaRPr>
          </a:p>
          <a:p>
            <a:pPr marL="342900" lvl="0" indent="-342900" algn="just">
              <a:lnSpc>
                <a:spcPct val="200000"/>
              </a:lnSpc>
              <a:buFont typeface="Symbol" pitchFamily="2" charset="2"/>
              <a:buChar char=""/>
            </a:pPr>
            <a:r>
              <a:rPr lang="en-GB" sz="1800" dirty="0">
                <a:effectLst/>
                <a:latin typeface="Arial" panose="020B0604020202020204" pitchFamily="34" charset="0"/>
                <a:ea typeface="Times New Roman" panose="02020603050405020304" pitchFamily="18" charset="0"/>
              </a:rPr>
              <a:t>At RNA transcription and protein levels, </a:t>
            </a:r>
            <a:r>
              <a:rPr lang="en-US" sz="1800" dirty="0">
                <a:effectLst/>
                <a:latin typeface="Arial" panose="020B0604020202020204" pitchFamily="34" charset="0"/>
                <a:ea typeface="Times New Roman" panose="02020603050405020304" pitchFamily="18" charset="0"/>
              </a:rPr>
              <a:t>development, cell signaling, proliferation, apoptosis, inflammation and response to stress were altered.</a:t>
            </a:r>
            <a:endParaRPr lang="en-CH" sz="1800" dirty="0">
              <a:effectLst/>
              <a:latin typeface="Times New Roman" panose="02020603050405020304" pitchFamily="18" charset="0"/>
              <a:ea typeface="Times New Roman" panose="02020603050405020304" pitchFamily="18" charset="0"/>
            </a:endParaRPr>
          </a:p>
          <a:p>
            <a:pPr algn="just" fontAlgn="base">
              <a:lnSpc>
                <a:spcPct val="150000"/>
              </a:lnSpc>
              <a:spcAft>
                <a:spcPts val="600"/>
              </a:spcAft>
            </a:pPr>
            <a:r>
              <a:rPr lang="en-US" sz="1800" dirty="0">
                <a:solidFill>
                  <a:srgbClr val="242424"/>
                </a:solidFill>
                <a:effectLst/>
                <a:latin typeface="Arial" panose="020B0604020202020204" pitchFamily="34" charset="0"/>
                <a:ea typeface="Times New Roman" panose="02020603050405020304" pitchFamily="18" charset="0"/>
              </a:rPr>
              <a:t> </a:t>
            </a:r>
            <a:endParaRPr lang="en-CH" sz="1800" dirty="0">
              <a:effectLst/>
              <a:latin typeface="Times New Roman" panose="02020603050405020304" pitchFamily="18" charset="0"/>
              <a:ea typeface="Times New Roman" panose="02020603050405020304" pitchFamily="18" charset="0"/>
            </a:endParaRPr>
          </a:p>
          <a:p>
            <a:pPr algn="just">
              <a:lnSpc>
                <a:spcPct val="150000"/>
              </a:lnSpc>
            </a:pPr>
            <a:r>
              <a:rPr lang="tr-TR" sz="1800" dirty="0" err="1">
                <a:effectLst/>
                <a:latin typeface="Arial" panose="020B0604020202020204" pitchFamily="34" charset="0"/>
                <a:ea typeface="Times New Roman" panose="02020603050405020304" pitchFamily="18" charset="0"/>
              </a:rPr>
              <a:t>Abbreviations</a:t>
            </a:r>
            <a:r>
              <a:rPr lang="tr-TR" sz="1800" dirty="0">
                <a:effectLst/>
                <a:latin typeface="Arial" panose="020B0604020202020204" pitchFamily="34" charset="0"/>
                <a:ea typeface="Times New Roman" panose="02020603050405020304" pitchFamily="18" charset="0"/>
              </a:rPr>
              <a:t>: CCL, C-C motif ligand; CXCL, C-X-C motif ligand; IL, </a:t>
            </a:r>
            <a:r>
              <a:rPr lang="tr-TR" sz="1800" dirty="0" err="1">
                <a:effectLst/>
                <a:latin typeface="Arial" panose="020B0604020202020204" pitchFamily="34" charset="0"/>
                <a:ea typeface="Times New Roman" panose="02020603050405020304" pitchFamily="18" charset="0"/>
              </a:rPr>
              <a:t>interleukin</a:t>
            </a:r>
            <a:r>
              <a:rPr lang="tr-TR" sz="1800" dirty="0">
                <a:effectLst/>
                <a:latin typeface="Arial" panose="020B0604020202020204" pitchFamily="34" charset="0"/>
                <a:ea typeface="Times New Roman" panose="02020603050405020304" pitchFamily="18" charset="0"/>
              </a:rPr>
              <a:t>; IL22RA1, </a:t>
            </a:r>
            <a:r>
              <a:rPr lang="tr-TR" sz="1800" dirty="0" err="1">
                <a:effectLst/>
                <a:latin typeface="Arial" panose="020B0604020202020204" pitchFamily="34" charset="0"/>
                <a:ea typeface="Times New Roman" panose="02020603050405020304" pitchFamily="18" charset="0"/>
              </a:rPr>
              <a:t>interleukin</a:t>
            </a:r>
            <a:r>
              <a:rPr lang="tr-TR" sz="1800" dirty="0">
                <a:effectLst/>
                <a:latin typeface="Arial" panose="020B0604020202020204" pitchFamily="34" charset="0"/>
                <a:ea typeface="Times New Roman" panose="02020603050405020304" pitchFamily="18" charset="0"/>
              </a:rPr>
              <a:t> 22 </a:t>
            </a:r>
            <a:r>
              <a:rPr lang="tr-TR" sz="1800" dirty="0" err="1">
                <a:effectLst/>
                <a:latin typeface="Arial" panose="020B0604020202020204" pitchFamily="34" charset="0"/>
                <a:ea typeface="Times New Roman" panose="02020603050405020304" pitchFamily="18" charset="0"/>
              </a:rPr>
              <a:t>receptor</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subunit</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alpha</a:t>
            </a:r>
            <a:r>
              <a:rPr lang="tr-TR" sz="1800" dirty="0">
                <a:effectLst/>
                <a:latin typeface="Arial" panose="020B0604020202020204" pitchFamily="34" charset="0"/>
                <a:ea typeface="Times New Roman" panose="02020603050405020304" pitchFamily="18" charset="0"/>
              </a:rPr>
              <a:t> 1; </a:t>
            </a:r>
            <a:r>
              <a:rPr lang="tr-TR" sz="1800" dirty="0" err="1">
                <a:effectLst/>
                <a:latin typeface="Arial" panose="020B0604020202020204" pitchFamily="34" charset="0"/>
                <a:ea typeface="Times New Roman" panose="02020603050405020304" pitchFamily="18" charset="0"/>
              </a:rPr>
              <a:t>iPSC</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induced</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pluripotent</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stem</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cell</a:t>
            </a:r>
            <a:r>
              <a:rPr lang="tr-TR" sz="1800" dirty="0">
                <a:effectLst/>
                <a:latin typeface="Arial" panose="020B0604020202020204" pitchFamily="34" charset="0"/>
                <a:ea typeface="Times New Roman" panose="02020603050405020304" pitchFamily="18" charset="0"/>
              </a:rPr>
              <a:t>; LAP, </a:t>
            </a:r>
            <a:r>
              <a:rPr lang="tr-TR" sz="1800" dirty="0" err="1">
                <a:effectLst/>
                <a:latin typeface="Arial" panose="020B0604020202020204" pitchFamily="34" charset="0"/>
                <a:ea typeface="Times New Roman" panose="02020603050405020304" pitchFamily="18" charset="0"/>
              </a:rPr>
              <a:t>latency-associated</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peptide</a:t>
            </a:r>
            <a:r>
              <a:rPr lang="tr-TR" sz="1800" dirty="0">
                <a:effectLst/>
                <a:latin typeface="Arial" panose="020B0604020202020204" pitchFamily="34" charset="0"/>
                <a:ea typeface="Times New Roman" panose="02020603050405020304" pitchFamily="18" charset="0"/>
              </a:rPr>
              <a:t>; P20/P80, </a:t>
            </a:r>
            <a:r>
              <a:rPr lang="tr-TR" sz="1800" dirty="0" err="1">
                <a:effectLst/>
                <a:latin typeface="Arial" panose="020B0604020202020204" pitchFamily="34" charset="0"/>
                <a:ea typeface="Times New Roman" panose="02020603050405020304" pitchFamily="18" charset="0"/>
              </a:rPr>
              <a:t>polysorbate</a:t>
            </a:r>
            <a:r>
              <a:rPr lang="tr-TR" sz="1800" dirty="0">
                <a:effectLst/>
                <a:latin typeface="Arial" panose="020B0604020202020204" pitchFamily="34" charset="0"/>
                <a:ea typeface="Times New Roman" panose="02020603050405020304" pitchFamily="18" charset="0"/>
              </a:rPr>
              <a:t> 20/</a:t>
            </a:r>
            <a:r>
              <a:rPr lang="tr-TR" sz="1800" dirty="0" err="1">
                <a:effectLst/>
                <a:latin typeface="Arial" panose="020B0604020202020204" pitchFamily="34" charset="0"/>
                <a:ea typeface="Times New Roman" panose="02020603050405020304" pitchFamily="18" charset="0"/>
              </a:rPr>
              <a:t>polysorbate</a:t>
            </a:r>
            <a:r>
              <a:rPr lang="tr-TR" sz="1800" dirty="0">
                <a:effectLst/>
                <a:latin typeface="Arial" panose="020B0604020202020204" pitchFamily="34" charset="0"/>
                <a:ea typeface="Times New Roman" panose="02020603050405020304" pitchFamily="18" charset="0"/>
              </a:rPr>
              <a:t> 80; TEER, </a:t>
            </a:r>
            <a:r>
              <a:rPr lang="tr-TR" sz="1800" dirty="0" err="1">
                <a:effectLst/>
                <a:latin typeface="Arial" panose="020B0604020202020204" pitchFamily="34" charset="0"/>
                <a:ea typeface="Times New Roman" panose="02020603050405020304" pitchFamily="18" charset="0"/>
              </a:rPr>
              <a:t>transepithelial</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electrical</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resistance</a:t>
            </a:r>
            <a:r>
              <a:rPr lang="tr-TR" sz="1800" dirty="0">
                <a:effectLst/>
                <a:latin typeface="Arial" panose="020B0604020202020204" pitchFamily="34" charset="0"/>
                <a:ea typeface="Times New Roman" panose="02020603050405020304" pitchFamily="18" charset="0"/>
              </a:rPr>
              <a:t>; TGF-</a:t>
            </a:r>
            <a:r>
              <a:rPr lang="en-US" sz="1800" dirty="0">
                <a:effectLst/>
                <a:latin typeface="Arial Unicode MS" panose="020B0604020202020204" pitchFamily="34" charset="-128"/>
                <a:ea typeface="Times New Roman" panose="02020603050405020304" pitchFamily="18" charset="0"/>
              </a:rPr>
              <a:t>β</a:t>
            </a:r>
            <a:r>
              <a:rPr lang="tr-TR" sz="1800" dirty="0">
                <a:effectLst/>
                <a:latin typeface="Arial Unicode MS" panose="020B0604020202020204" pitchFamily="34" charset="-128"/>
                <a:ea typeface="Times New Roman" panose="02020603050405020304" pitchFamily="18" charset="0"/>
              </a:rPr>
              <a:t>, </a:t>
            </a:r>
            <a:r>
              <a:rPr lang="tr-TR" sz="1800" dirty="0" err="1">
                <a:effectLst/>
                <a:latin typeface="Arial Unicode MS" panose="020B0604020202020204" pitchFamily="34" charset="-128"/>
                <a:ea typeface="Times New Roman" panose="02020603050405020304" pitchFamily="18" charset="0"/>
              </a:rPr>
              <a:t>transforming</a:t>
            </a:r>
            <a:r>
              <a:rPr lang="tr-TR" sz="1800" dirty="0">
                <a:effectLst/>
                <a:latin typeface="Arial Unicode MS" panose="020B0604020202020204" pitchFamily="34" charset="-128"/>
                <a:ea typeface="Times New Roman" panose="02020603050405020304" pitchFamily="18" charset="0"/>
              </a:rPr>
              <a:t> </a:t>
            </a:r>
            <a:r>
              <a:rPr lang="tr-TR" sz="1800" dirty="0" err="1">
                <a:effectLst/>
                <a:latin typeface="Arial Unicode MS" panose="020B0604020202020204" pitchFamily="34" charset="-128"/>
                <a:ea typeface="Times New Roman" panose="02020603050405020304" pitchFamily="18" charset="0"/>
              </a:rPr>
              <a:t>growth</a:t>
            </a:r>
            <a:r>
              <a:rPr lang="tr-TR" sz="1800" dirty="0">
                <a:effectLst/>
                <a:latin typeface="Arial Unicode MS" panose="020B0604020202020204" pitchFamily="34" charset="-128"/>
                <a:ea typeface="Times New Roman" panose="02020603050405020304" pitchFamily="18" charset="0"/>
              </a:rPr>
              <a:t> </a:t>
            </a:r>
            <a:r>
              <a:rPr lang="tr-TR" sz="1800" dirty="0" err="1">
                <a:effectLst/>
                <a:latin typeface="Arial Unicode MS" panose="020B0604020202020204" pitchFamily="34" charset="-128"/>
                <a:ea typeface="Times New Roman" panose="02020603050405020304" pitchFamily="18" charset="0"/>
              </a:rPr>
              <a:t>factor</a:t>
            </a:r>
            <a:r>
              <a:rPr lang="tr-TR" sz="1800" dirty="0">
                <a:effectLst/>
                <a:latin typeface="Arial Unicode MS" panose="020B0604020202020204" pitchFamily="34" charset="-128"/>
                <a:ea typeface="Times New Roman" panose="02020603050405020304" pitchFamily="18" charset="0"/>
              </a:rPr>
              <a:t> beta; TNF, </a:t>
            </a:r>
            <a:r>
              <a:rPr lang="tr-TR" sz="1800" dirty="0" err="1">
                <a:effectLst/>
                <a:latin typeface="Arial Unicode MS" panose="020B0604020202020204" pitchFamily="34" charset="-128"/>
                <a:ea typeface="Times New Roman" panose="02020603050405020304" pitchFamily="18" charset="0"/>
              </a:rPr>
              <a:t>tumor</a:t>
            </a:r>
            <a:r>
              <a:rPr lang="tr-TR" sz="1800" dirty="0">
                <a:effectLst/>
                <a:latin typeface="Arial Unicode MS" panose="020B0604020202020204" pitchFamily="34" charset="-128"/>
                <a:ea typeface="Times New Roman" panose="02020603050405020304" pitchFamily="18" charset="0"/>
              </a:rPr>
              <a:t> </a:t>
            </a:r>
            <a:r>
              <a:rPr lang="tr-TR" sz="1800" dirty="0" err="1">
                <a:effectLst/>
                <a:latin typeface="Arial Unicode MS" panose="020B0604020202020204" pitchFamily="34" charset="-128"/>
                <a:ea typeface="Times New Roman" panose="02020603050405020304" pitchFamily="18" charset="0"/>
              </a:rPr>
              <a:t>necrosis</a:t>
            </a:r>
            <a:r>
              <a:rPr lang="tr-TR" sz="1800" dirty="0">
                <a:effectLst/>
                <a:latin typeface="Arial Unicode MS" panose="020B0604020202020204" pitchFamily="34" charset="-128"/>
                <a:ea typeface="Times New Roman" panose="02020603050405020304" pitchFamily="18" charset="0"/>
              </a:rPr>
              <a:t> </a:t>
            </a:r>
            <a:r>
              <a:rPr lang="tr-TR" sz="1800" dirty="0" err="1">
                <a:effectLst/>
                <a:latin typeface="Arial Unicode MS" panose="020B0604020202020204" pitchFamily="34" charset="-128"/>
                <a:ea typeface="Times New Roman" panose="02020603050405020304" pitchFamily="18" charset="0"/>
              </a:rPr>
              <a:t>factor</a:t>
            </a:r>
            <a:r>
              <a:rPr lang="tr-TR" sz="1800" dirty="0">
                <a:effectLst/>
                <a:latin typeface="Arial Unicode MS" panose="020B0604020202020204" pitchFamily="34" charset="-128"/>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TJs</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tight</a:t>
            </a:r>
            <a:r>
              <a:rPr lang="tr-TR" sz="1800" dirty="0">
                <a:effectLst/>
                <a:latin typeface="Arial" panose="020B0604020202020204" pitchFamily="34" charset="0"/>
                <a:ea typeface="Times New Roman" panose="02020603050405020304" pitchFamily="18" charset="0"/>
              </a:rPr>
              <a:t> </a:t>
            </a:r>
            <a:r>
              <a:rPr lang="tr-TR" sz="1800" dirty="0" err="1">
                <a:effectLst/>
                <a:latin typeface="Arial" panose="020B0604020202020204" pitchFamily="34" charset="0"/>
                <a:ea typeface="Times New Roman" panose="02020603050405020304" pitchFamily="18" charset="0"/>
              </a:rPr>
              <a:t>junctions</a:t>
            </a:r>
            <a:r>
              <a:rPr lang="tr-TR" sz="1800" dirty="0">
                <a:effectLst/>
                <a:latin typeface="Arial" panose="020B0604020202020204" pitchFamily="34" charset="0"/>
                <a:ea typeface="Times New Roman" panose="02020603050405020304" pitchFamily="18" charset="0"/>
              </a:rPr>
              <a:t>.</a:t>
            </a:r>
            <a:endParaRPr lang="en-CH" sz="1800" dirty="0">
              <a:effectLst/>
              <a:latin typeface="Times New Roman" panose="02020603050405020304" pitchFamily="18" charset="0"/>
              <a:ea typeface="Times New Roman" panose="02020603050405020304" pitchFamily="18" charset="0"/>
            </a:endParaRPr>
          </a:p>
          <a:p>
            <a:endParaRPr lang="en-CH" dirty="0"/>
          </a:p>
        </p:txBody>
      </p:sp>
    </p:spTree>
    <p:extLst>
      <p:ext uri="{BB962C8B-B14F-4D97-AF65-F5344CB8AC3E}">
        <p14:creationId xmlns:p14="http://schemas.microsoft.com/office/powerpoint/2010/main" val="13348446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a:t>
            </a:r>
            <a:r>
              <a:rPr lang="en-GB" sz="1800" b="0" i="0" u="none" strike="noStrike" dirty="0">
                <a:solidFill>
                  <a:srgbClr val="767676"/>
                </a:solidFill>
                <a:effectLst/>
                <a:latin typeface="Open Sans" panose="020B0606030504020204" pitchFamily="34" charset="0"/>
              </a:rPr>
              <a:t> </a:t>
            </a:r>
            <a:r>
              <a:rPr lang="en-GB" sz="28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https://doi.org/10.1111/all.15800</a:t>
            </a:r>
            <a:endParaRPr lang="en-US" sz="1800" b="1" dirty="0">
              <a:solidFill>
                <a:srgbClr val="282828"/>
              </a:solidFill>
              <a:effectLst/>
              <a:latin typeface="Arial" panose="020B0604020202020204" pitchFamily="34" charset="0"/>
              <a:ea typeface="Times New Roman" panose="02020603050405020304" pitchFamily="18" charset="0"/>
            </a:endParaRPr>
          </a:p>
          <a:p>
            <a:pPr algn="ctr"/>
            <a:endParaRPr lang="en-US" sz="1800" b="1" dirty="0">
              <a:solidFill>
                <a:srgbClr val="282828"/>
              </a:solidFill>
              <a:effectLst/>
              <a:latin typeface="Arial" panose="020B0604020202020204" pitchFamily="34" charset="0"/>
              <a:ea typeface="Times New Roman" panose="02020603050405020304" pitchFamily="18" charset="0"/>
            </a:endParaRPr>
          </a:p>
          <a:p>
            <a:pPr algn="ctr"/>
            <a:r>
              <a:rPr lang="en-US" sz="1800" b="1" dirty="0">
                <a:solidFill>
                  <a:srgbClr val="282828"/>
                </a:solidFill>
                <a:effectLst/>
                <a:latin typeface="Arial" panose="020B0604020202020204" pitchFamily="34" charset="0"/>
                <a:ea typeface="Times New Roman" panose="02020603050405020304" pitchFamily="18" charset="0"/>
              </a:rPr>
              <a:t>Disrupted epithelial permeability as a predictor of severe COVID-19 development</a:t>
            </a:r>
            <a:endParaRPr lang="en-CH" sz="1800" dirty="0">
              <a:effectLst/>
              <a:latin typeface="Times New Roman" panose="02020603050405020304" pitchFamily="18" charset="0"/>
              <a:ea typeface="Times New Roman" panose="02020603050405020304" pitchFamily="18" charset="0"/>
            </a:endParaRPr>
          </a:p>
          <a:p>
            <a:pPr algn="just" fontAlgn="base">
              <a:lnSpc>
                <a:spcPct val="200000"/>
              </a:lnSpc>
              <a:spcAft>
                <a:spcPts val="600"/>
              </a:spcAft>
            </a:pPr>
            <a:r>
              <a:rPr lang="en-US" sz="1800" dirty="0">
                <a:solidFill>
                  <a:srgbClr val="242424"/>
                </a:solidFill>
                <a:effectLst/>
                <a:latin typeface="Arial" panose="020B0604020202020204" pitchFamily="34" charset="0"/>
                <a:ea typeface="Times New Roman" panose="02020603050405020304" pitchFamily="18" charset="0"/>
              </a:rPr>
              <a:t> </a:t>
            </a:r>
            <a:endParaRPr lang="en-CH" sz="1800" dirty="0">
              <a:effectLst/>
              <a:latin typeface="Times New Roman" panose="02020603050405020304" pitchFamily="18" charset="0"/>
              <a:ea typeface="Times New Roman" panose="02020603050405020304" pitchFamily="18" charset="0"/>
            </a:endParaRPr>
          </a:p>
          <a:p>
            <a:pPr marL="342900" lvl="0" indent="-342900" algn="just" fontAlgn="base">
              <a:lnSpc>
                <a:spcPct val="200000"/>
              </a:lnSpc>
              <a:spcAft>
                <a:spcPts val="600"/>
              </a:spcAft>
              <a:buSzPts val="1000"/>
              <a:buFont typeface="Symbol" pitchFamily="2" charset="2"/>
              <a:buChar char=""/>
              <a:tabLst>
                <a:tab pos="457200" algn="l"/>
              </a:tabLst>
            </a:pPr>
            <a:r>
              <a:rPr lang="en-US" sz="1800" dirty="0">
                <a:solidFill>
                  <a:srgbClr val="242424"/>
                </a:solidFill>
                <a:effectLst/>
                <a:latin typeface="Arial" panose="020B0604020202020204" pitchFamily="34" charset="0"/>
                <a:ea typeface="Times New Roman" panose="02020603050405020304" pitchFamily="18" charset="0"/>
              </a:rPr>
              <a:t>This study provides evidence that epithelial barrier function is compromised in severe COVID-19, which is also in line with the epithelial barrier theory. </a:t>
            </a:r>
            <a:endParaRPr lang="en-CH" sz="1800" dirty="0">
              <a:solidFill>
                <a:srgbClr val="242424"/>
              </a:solidFill>
              <a:effectLst/>
              <a:latin typeface="Times New Roman" panose="02020603050405020304" pitchFamily="18" charset="0"/>
              <a:ea typeface="Times New Roman" panose="02020603050405020304" pitchFamily="18" charset="0"/>
            </a:endParaRPr>
          </a:p>
          <a:p>
            <a:pPr marL="342900" lvl="0" indent="-342900" algn="just">
              <a:lnSpc>
                <a:spcPct val="200000"/>
              </a:lnSpc>
              <a:buSzPts val="1000"/>
              <a:buFont typeface="Symbol" pitchFamily="2" charset="2"/>
              <a:buChar char=""/>
              <a:tabLst>
                <a:tab pos="457200" algn="l"/>
              </a:tabLst>
            </a:pPr>
            <a:r>
              <a:rPr lang="en-US" sz="1800" dirty="0">
                <a:solidFill>
                  <a:srgbClr val="000000"/>
                </a:solidFill>
                <a:effectLst/>
                <a:latin typeface="Arial" panose="020B0604020202020204" pitchFamily="34" charset="0"/>
                <a:ea typeface="Times New Roman" panose="02020603050405020304" pitchFamily="18" charset="0"/>
              </a:rPr>
              <a:t>We identified predictive biomarkers to powerfully discriminate severe COVID-19 cases from mild cases and healthy controls at the time of admission.</a:t>
            </a:r>
            <a:endParaRPr lang="en-CH" sz="1800" dirty="0">
              <a:effectLst/>
              <a:latin typeface="Times New Roman" panose="02020603050405020304" pitchFamily="18" charset="0"/>
              <a:ea typeface="Times New Roman" panose="02020603050405020304" pitchFamily="18" charset="0"/>
            </a:endParaRPr>
          </a:p>
          <a:p>
            <a:pPr marL="342900" lvl="0" indent="-342900" algn="just" fontAlgn="base">
              <a:lnSpc>
                <a:spcPct val="200000"/>
              </a:lnSpc>
              <a:spcAft>
                <a:spcPts val="600"/>
              </a:spcAft>
              <a:buSzPts val="1000"/>
              <a:buFont typeface="Symbol" pitchFamily="2" charset="2"/>
              <a:buChar char=""/>
              <a:tabLst>
                <a:tab pos="457200" algn="l"/>
              </a:tabLst>
            </a:pPr>
            <a:r>
              <a:rPr lang="en-US" sz="1800" dirty="0">
                <a:solidFill>
                  <a:srgbClr val="000000"/>
                </a:solidFill>
                <a:effectLst/>
                <a:latin typeface="Arial" panose="020B0604020202020204" pitchFamily="34" charset="0"/>
                <a:ea typeface="Times New Roman" panose="02020603050405020304" pitchFamily="18" charset="0"/>
              </a:rPr>
              <a:t>We demonstrated certain protein biomarkers with disease progression from moderate to severe COVID-19 and death.</a:t>
            </a:r>
            <a:endParaRPr lang="en-CH" sz="1800" dirty="0">
              <a:solidFill>
                <a:srgbClr val="242424"/>
              </a:solidFill>
              <a:effectLst/>
              <a:latin typeface="Times New Roman" panose="02020603050405020304" pitchFamily="18" charset="0"/>
              <a:ea typeface="Times New Roman" panose="02020603050405020304" pitchFamily="18" charset="0"/>
            </a:endParaRPr>
          </a:p>
          <a:p>
            <a:pPr marL="457200" fontAlgn="base">
              <a:lnSpc>
                <a:spcPct val="200000"/>
              </a:lnSpc>
              <a:spcAft>
                <a:spcPts val="600"/>
              </a:spcAft>
            </a:pPr>
            <a:r>
              <a:rPr lang="en-US" sz="1800" dirty="0">
                <a:solidFill>
                  <a:srgbClr val="242424"/>
                </a:solidFill>
                <a:effectLst/>
                <a:latin typeface="Arial" panose="020B0604020202020204" pitchFamily="34" charset="0"/>
                <a:ea typeface="Times New Roman" panose="02020603050405020304" pitchFamily="18" charset="0"/>
              </a:rPr>
              <a:t> </a:t>
            </a:r>
            <a:endParaRPr lang="en-CH" sz="1800" dirty="0">
              <a:effectLst/>
              <a:latin typeface="Times New Roman" panose="02020603050405020304" pitchFamily="18" charset="0"/>
              <a:ea typeface="Times New Roman" panose="02020603050405020304" pitchFamily="18" charset="0"/>
            </a:endParaRPr>
          </a:p>
          <a:p>
            <a:pPr algn="just">
              <a:lnSpc>
                <a:spcPct val="200000"/>
              </a:lnSpc>
            </a:pPr>
            <a:r>
              <a:rPr lang="en-US" sz="1800" dirty="0">
                <a:effectLst/>
                <a:latin typeface="Arial" panose="020B0604020202020204" pitchFamily="34" charset="0"/>
                <a:ea typeface="Times New Roman" panose="02020603050405020304" pitchFamily="18" charset="0"/>
              </a:rPr>
              <a:t>Abbreviations: </a:t>
            </a:r>
            <a:r>
              <a:rPr lang="en-US" sz="1800" dirty="0">
                <a:solidFill>
                  <a:srgbClr val="000000"/>
                </a:solidFill>
                <a:effectLst/>
                <a:latin typeface="Arial" panose="020B0604020202020204" pitchFamily="34" charset="0"/>
                <a:ea typeface="Times New Roman" panose="02020603050405020304" pitchFamily="18" charset="0"/>
              </a:rPr>
              <a:t>AREG, amphiregulin; AUC, area under the curve; AXIN1, axis inhibition protein 1; CKAP4, cytoskeleton-associated protein 4; CLEC4C, C-type lectin domain family 4 member C; CLEC7A, C-type lectin domain family 7 member A; COVID-19, coronavirus disease 2019;  CXCL, C-X-C motif chemokine; CXADR, coxsackievirus and adenovirus receptor;  DNA, deoxyribonucleic acid; HGF, hepatocyte growth factor; ITGB6, integrin beta-6; KRT19, keratin, type 1 cytoskeletal 19; LAMP3, lysosome-associated membrane glycoprotein 3; TRANCE, tumor necrosis factor ligand superfamily 11; ZFP, </a:t>
            </a:r>
            <a:r>
              <a:rPr lang="en-US" sz="1800" dirty="0" err="1">
                <a:solidFill>
                  <a:srgbClr val="000000"/>
                </a:solidFill>
                <a:effectLst/>
                <a:latin typeface="Arial" panose="020B0604020202020204" pitchFamily="34" charset="0"/>
                <a:ea typeface="Times New Roman" panose="02020603050405020304" pitchFamily="18" charset="0"/>
              </a:rPr>
              <a:t>zonulin</a:t>
            </a:r>
            <a:r>
              <a:rPr lang="en-US" sz="1800" dirty="0">
                <a:solidFill>
                  <a:srgbClr val="000000"/>
                </a:solidFill>
                <a:effectLst/>
                <a:latin typeface="Arial" panose="020B0604020202020204" pitchFamily="34" charset="0"/>
                <a:ea typeface="Times New Roman" panose="02020603050405020304" pitchFamily="18" charset="0"/>
              </a:rPr>
              <a:t> family peptides; 4E-BP1, eukaryotic initiation factor 4E-binding protein 1</a:t>
            </a:r>
            <a:endParaRPr lang="en-CH" sz="1800" dirty="0">
              <a:effectLst/>
              <a:latin typeface="Times New Roman" panose="02020603050405020304" pitchFamily="18" charset="0"/>
              <a:ea typeface="Times New Roman" panose="02020603050405020304" pitchFamily="18" charset="0"/>
            </a:endParaRPr>
          </a:p>
          <a:p>
            <a:pPr marL="228600">
              <a:lnSpc>
                <a:spcPct val="200000"/>
              </a:lnSpc>
            </a:pPr>
            <a:r>
              <a:rPr lang="en-US" sz="1800" dirty="0">
                <a:solidFill>
                  <a:srgbClr val="242424"/>
                </a:solidFill>
                <a:effectLst/>
                <a:latin typeface="Arial" panose="020B0604020202020204" pitchFamily="34" charset="0"/>
                <a:ea typeface="Times New Roman" panose="02020603050405020304" pitchFamily="18" charset="0"/>
              </a:rPr>
              <a:t> </a:t>
            </a:r>
            <a:endParaRPr lang="en-CH" sz="1800" dirty="0">
              <a:effectLst/>
              <a:latin typeface="Times New Roman" panose="02020603050405020304" pitchFamily="18" charset="0"/>
              <a:ea typeface="Times New Roman" panose="02020603050405020304" pitchFamily="18" charset="0"/>
            </a:endParaRPr>
          </a:p>
          <a:p>
            <a:r>
              <a:rPr lang="tr-TR" sz="1800" dirty="0">
                <a:effectLst/>
                <a:latin typeface="Arial" panose="020B0604020202020204" pitchFamily="34" charset="0"/>
                <a:ea typeface="Times New Roman" panose="02020603050405020304" pitchFamily="18" charset="0"/>
              </a:rPr>
              <a:t> </a:t>
            </a:r>
            <a:endParaRPr lang="en-CH" sz="1800" dirty="0">
              <a:effectLst/>
              <a:latin typeface="Times New Roman" panose="02020603050405020304" pitchFamily="18" charset="0"/>
              <a:ea typeface="Times New Roman" panose="02020603050405020304" pitchFamily="18" charset="0"/>
            </a:endParaRPr>
          </a:p>
          <a:p>
            <a:endParaRPr lang="en-CH" dirty="0"/>
          </a:p>
        </p:txBody>
      </p:sp>
    </p:spTree>
    <p:extLst>
      <p:ext uri="{BB962C8B-B14F-4D97-AF65-F5344CB8AC3E}">
        <p14:creationId xmlns:p14="http://schemas.microsoft.com/office/powerpoint/2010/main" val="10807569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i="0" u="none" strike="noStrike" dirty="0">
                <a:effectLst/>
                <a:latin typeface="Open Sans" panose="020B0606030504020204" pitchFamily="34" charset="0"/>
                <a:hlinkClick r:id="rId3"/>
              </a:rPr>
              <a:t>https://doi.org/10.1111/all.16456</a:t>
            </a: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algn="ctr">
              <a:lnSpc>
                <a:spcPct val="150000"/>
              </a:lnSpc>
              <a:spcAft>
                <a:spcPts val="1000"/>
              </a:spcAft>
            </a:pPr>
            <a:r>
              <a:rPr lang="en-US" sz="1200" b="1" dirty="0">
                <a:effectLst/>
                <a:latin typeface="Arial" panose="020B0604020202020204" pitchFamily="34" charset="0"/>
                <a:ea typeface="Calibri" panose="020F0502020204030204" pitchFamily="34" charset="0"/>
                <a:cs typeface="Times New Roman" panose="02020603050405020304" pitchFamily="18" charset="0"/>
              </a:rPr>
              <a:t>Exposure profiles for the long-term use</a:t>
            </a:r>
            <a:br>
              <a:rPr lang="en-US" sz="1200" b="1" dirty="0">
                <a:effectLst/>
                <a:latin typeface="Arial" panose="020B0604020202020204" pitchFamily="34" charset="0"/>
                <a:ea typeface="Calibri" panose="020F0502020204030204" pitchFamily="34" charset="0"/>
                <a:cs typeface="Times New Roman" panose="02020603050405020304" pitchFamily="18" charset="0"/>
              </a:rPr>
            </a:br>
            <a:r>
              <a:rPr lang="en-US" sz="1200" b="1" dirty="0">
                <a:effectLst/>
                <a:latin typeface="Arial" panose="020B0604020202020204" pitchFamily="34" charset="0"/>
                <a:ea typeface="Calibri" panose="020F0502020204030204" pitchFamily="34" charset="0"/>
                <a:cs typeface="Times New Roman" panose="02020603050405020304" pitchFamily="18" charset="0"/>
              </a:rPr>
              <a:t>of disinfectants and cleaning products and asthma</a:t>
            </a:r>
            <a:endParaRPr lang="en-CH"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gn="ctr">
              <a:lnSpc>
                <a:spcPct val="150000"/>
              </a:lnSpc>
              <a:spcAft>
                <a:spcPts val="1000"/>
              </a:spcAft>
            </a:pPr>
            <a:r>
              <a:rPr lang="en-US" sz="1200" dirty="0">
                <a:effectLst/>
                <a:latin typeface="Arial" panose="020B0604020202020204" pitchFamily="34" charset="0"/>
                <a:ea typeface="Calibri" panose="020F0502020204030204" pitchFamily="34" charset="0"/>
                <a:cs typeface="Times New Roman" panose="02020603050405020304" pitchFamily="18" charset="0"/>
              </a:rPr>
              <a:t> </a:t>
            </a:r>
            <a:endParaRPr lang="en-CH" sz="12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lvl="0" indent="-342900" algn="just">
              <a:lnSpc>
                <a:spcPct val="150000"/>
              </a:lnSpc>
              <a:buFont typeface="Symbol" pitchFamily="2" charset="2"/>
              <a:buChar char=""/>
            </a:pPr>
            <a:r>
              <a:rPr lang="en-GB" sz="1200" dirty="0">
                <a:effectLst/>
                <a:latin typeface="Arial" panose="020B0604020202020204" pitchFamily="34" charset="0"/>
                <a:ea typeface="Calibri" panose="020F0502020204030204" pitchFamily="34" charset="0"/>
                <a:cs typeface="Times New Roman" panose="02020603050405020304" pitchFamily="18" charset="0"/>
              </a:rPr>
              <a:t>A Latent Class Analysis was conducted in a German cohort of 1143 adults to identify exposure profiles for the long-term use of disinfectants and cleaning products between age 19-34 years.</a:t>
            </a:r>
            <a:endParaRPr lang="en-CH" sz="12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lvl="0" indent="-342900" algn="just">
              <a:lnSpc>
                <a:spcPct val="150000"/>
              </a:lnSpc>
              <a:buFont typeface="Symbol" pitchFamily="2" charset="2"/>
              <a:buChar char=""/>
            </a:pPr>
            <a:r>
              <a:rPr lang="en-GB" sz="1200" dirty="0">
                <a:effectLst/>
                <a:latin typeface="Arial" panose="020B0604020202020204" pitchFamily="34" charset="0"/>
                <a:ea typeface="Calibri" panose="020F0502020204030204" pitchFamily="34" charset="0"/>
                <a:cs typeface="Times New Roman" panose="02020603050405020304" pitchFamily="18" charset="0"/>
              </a:rPr>
              <a:t>We identified five exposure profiles: no weekly use, persistent cleaning sprays use, decreased use, increased use, persistent use. </a:t>
            </a:r>
            <a:endParaRPr lang="en-CH" sz="1200" dirty="0">
              <a:effectLst/>
              <a:latin typeface="Times New Roman" panose="02020603050405020304" pitchFamily="18" charset="0"/>
              <a:ea typeface="Calibri" panose="020F0502020204030204" pitchFamily="34" charset="0"/>
              <a:cs typeface="Times New Roman" panose="02020603050405020304" pitchFamily="18" charset="0"/>
            </a:endParaRPr>
          </a:p>
          <a:p>
            <a:pPr marL="342900" lvl="0" indent="-342900" algn="just">
              <a:lnSpc>
                <a:spcPct val="150000"/>
              </a:lnSpc>
              <a:spcAft>
                <a:spcPts val="1000"/>
              </a:spcAft>
              <a:buFont typeface="Symbol" pitchFamily="2" charset="2"/>
              <a:buChar char=""/>
            </a:pPr>
            <a:r>
              <a:rPr lang="en-GB" sz="1200" dirty="0">
                <a:effectLst/>
                <a:latin typeface="Arial" panose="020B0604020202020204" pitchFamily="34" charset="0"/>
                <a:ea typeface="Calibri" panose="020F0502020204030204" pitchFamily="34" charset="0"/>
                <a:cs typeface="Times New Roman" panose="02020603050405020304" pitchFamily="18" charset="0"/>
              </a:rPr>
              <a:t>Among those, only persistent use of multiple products was associated with asthma.</a:t>
            </a:r>
            <a:endParaRPr lang="en-CH"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50000"/>
              </a:lnSpc>
              <a:spcAft>
                <a:spcPts val="1000"/>
              </a:spcAft>
            </a:pPr>
            <a:r>
              <a:rPr lang="en-GB" sz="1200" dirty="0">
                <a:effectLst/>
                <a:latin typeface="Arial" panose="020B0604020202020204" pitchFamily="34" charset="0"/>
                <a:ea typeface="Calibri" panose="020F0502020204030204" pitchFamily="34" charset="0"/>
                <a:cs typeface="Times New Roman" panose="02020603050405020304" pitchFamily="18" charset="0"/>
              </a:rPr>
              <a:t> </a:t>
            </a:r>
            <a:endParaRPr lang="en-CH" sz="12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50000"/>
              </a:lnSpc>
              <a:spcAft>
                <a:spcPts val="1000"/>
              </a:spcAft>
            </a:pPr>
            <a:r>
              <a:rPr lang="en-GB" sz="1200" dirty="0">
                <a:effectLst/>
                <a:latin typeface="Arial" panose="020B0604020202020204" pitchFamily="34" charset="0"/>
                <a:ea typeface="Calibri" panose="020F0502020204030204" pitchFamily="34" charset="0"/>
                <a:cs typeface="Times New Roman" panose="02020603050405020304" pitchFamily="18" charset="0"/>
              </a:rPr>
              <a:t>Abbreviations: CI, confidence interval; DCPs, disinfectants and cleaning products; SOLAR, German Study on Occupational Allergy Risks.</a:t>
            </a:r>
            <a:endParaRPr lang="en-CH" sz="1200" dirty="0">
              <a:effectLst/>
              <a:latin typeface="Times New Roman" panose="02020603050405020304" pitchFamily="18"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H" dirty="0"/>
          </a:p>
        </p:txBody>
      </p:sp>
    </p:spTree>
    <p:extLst>
      <p:ext uri="{BB962C8B-B14F-4D97-AF65-F5344CB8AC3E}">
        <p14:creationId xmlns:p14="http://schemas.microsoft.com/office/powerpoint/2010/main" val="32138265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200000"/>
              </a:lnSpc>
              <a:spcBef>
                <a:spcPts val="0"/>
              </a:spcBef>
              <a:spcAft>
                <a:spcPts val="0"/>
              </a:spcAft>
              <a:buClrTx/>
              <a:buSzTx/>
              <a:buFontTx/>
              <a:buNone/>
              <a:tabLst/>
              <a:defRPr/>
            </a:pPr>
            <a:r>
              <a:rPr lang="en-CH" sz="1000" spc="0" baseline="0" dirty="0">
                <a:ln/>
                <a:solidFill>
                  <a:srgbClr val="000080"/>
                </a:solidFill>
                <a:latin typeface="Arial"/>
                <a:cs typeface="Arial"/>
                <a:sym typeface="Arial"/>
                <a:rtl val="0"/>
              </a:rPr>
              <a:t>Read the full article here:</a:t>
            </a:r>
            <a:r>
              <a:rPr lang="en-GB" sz="18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https://doi.org/10.1111/all.15417</a:t>
            </a:r>
            <a:endParaRPr lang="en-US" sz="1800" b="1" kern="1400" spc="-50" dirty="0">
              <a:effectLst/>
              <a:latin typeface="Arial" panose="020B0604020202020204" pitchFamily="34" charset="0"/>
              <a:ea typeface="Times New Roman" panose="02020603050405020304" pitchFamily="18" charset="0"/>
              <a:cs typeface="Times New Roman" panose="02020603050405020304" pitchFamily="18" charset="0"/>
            </a:endParaRPr>
          </a:p>
          <a:p>
            <a:pPr algn="ctr">
              <a:lnSpc>
                <a:spcPct val="200000"/>
              </a:lnSpc>
            </a:pPr>
            <a:r>
              <a:rPr lang="en-US" sz="1800" b="1" kern="1400" spc="-50" dirty="0">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kern="1400" spc="-50" dirty="0">
              <a:effectLst/>
              <a:latin typeface="Calibri Light" panose="020F0302020204030204" pitchFamily="34" charset="0"/>
              <a:ea typeface="Times New Roman" panose="02020603050405020304" pitchFamily="18" charset="0"/>
              <a:cs typeface="Times New Roman" panose="02020603050405020304" pitchFamily="18" charset="0"/>
            </a:endParaRPr>
          </a:p>
          <a:p>
            <a:pPr algn="ctr">
              <a:lnSpc>
                <a:spcPct val="200000"/>
              </a:lnSpc>
              <a:spcAft>
                <a:spcPts val="800"/>
              </a:spcAft>
            </a:pPr>
            <a:r>
              <a:rPr lang="en-US" sz="1800" b="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Structural and functional analyses of antibodies specific for modified core N-glycans suggest a role in TH2 responses</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dirty="0">
                <a:effectLst/>
                <a:latin typeface="Arial" panose="020B0604020202020204" pitchFamily="34" charset="0"/>
                <a:ea typeface="Times New Roman" panose="02020603050405020304" pitchFamily="18" charset="0"/>
                <a:cs typeface="Times New Roman" panose="02020603050405020304" pitchFamily="18" charset="0"/>
              </a:rPr>
              <a:t>Monoclonal antibody fragments with specificity for CCD structure were generated.</a:t>
            </a:r>
            <a:endParaRPr lang="en-CH" sz="1800" dirty="0">
              <a:effectLst/>
              <a:latin typeface="Georgia" panose="02040502050405020303" pitchFamily="18" charset="0"/>
              <a:ea typeface="Times New Roman" panose="02020603050405020304" pitchFamily="18" charset="0"/>
              <a:cs typeface="Times New Roman" panose="02020603050405020304" pitchFamily="18" charset="0"/>
            </a:endParaRPr>
          </a:p>
          <a:p>
            <a:pPr marL="457200" algn="just">
              <a:lnSpc>
                <a:spcPct val="200000"/>
              </a:lnSpc>
            </a:pPr>
            <a:r>
              <a:rPr lang="en-US" sz="1800" dirty="0">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Georgia" panose="02040502050405020303" pitchFamily="18" charset="0"/>
              <a:ea typeface="Times New Roman" panose="02020603050405020304" pitchFamily="18" charset="0"/>
              <a:cs typeface="Times New Roman" panose="02020603050405020304" pitchFamily="18" charset="0"/>
            </a:endParaRPr>
          </a:p>
          <a:p>
            <a:pPr marL="342900" lvl="0" indent="-342900" algn="just">
              <a:lnSpc>
                <a:spcPct val="200000"/>
              </a:lnSpc>
              <a:buFont typeface="Symbol" pitchFamily="2" charset="2"/>
              <a:buChar char=""/>
            </a:pPr>
            <a:r>
              <a:rPr lang="en-US" sz="1800" dirty="0">
                <a:effectLst/>
                <a:latin typeface="Arial" panose="020B0604020202020204" pitchFamily="34" charset="0"/>
                <a:ea typeface="Times New Roman" panose="02020603050405020304" pitchFamily="18" charset="0"/>
                <a:cs typeface="Times New Roman" panose="02020603050405020304" pitchFamily="18" charset="0"/>
              </a:rPr>
              <a:t>Derived CCD-specific </a:t>
            </a:r>
            <a:r>
              <a:rPr lang="en-US" sz="1800" dirty="0" err="1">
                <a:effectLst/>
                <a:latin typeface="Arial" panose="020B0604020202020204" pitchFamily="34" charset="0"/>
                <a:ea typeface="Times New Roman" panose="02020603050405020304" pitchFamily="18" charset="0"/>
                <a:cs typeface="Times New Roman" panose="02020603050405020304" pitchFamily="18" charset="0"/>
              </a:rPr>
              <a:t>IgE</a:t>
            </a:r>
            <a:r>
              <a:rPr lang="en-US" sz="1800" dirty="0">
                <a:effectLst/>
                <a:latin typeface="Arial" panose="020B0604020202020204" pitchFamily="34" charset="0"/>
                <a:ea typeface="Times New Roman" panose="02020603050405020304" pitchFamily="18" charset="0"/>
                <a:cs typeface="Times New Roman" panose="02020603050405020304" pitchFamily="18" charset="0"/>
              </a:rPr>
              <a:t> detect CCD-carrying allergens and are capable for mediating effector cell activation and facilitated allergen binding. </a:t>
            </a:r>
            <a:endParaRPr lang="en-CH" sz="1800" dirty="0">
              <a:effectLst/>
              <a:latin typeface="Georgia" panose="02040502050405020303" pitchFamily="18" charset="0"/>
              <a:ea typeface="Times New Roman" panose="02020603050405020304" pitchFamily="18" charset="0"/>
              <a:cs typeface="Times New Roman" panose="02020603050405020304" pitchFamily="18" charset="0"/>
            </a:endParaRPr>
          </a:p>
          <a:p>
            <a:pPr marL="457200" algn="just">
              <a:lnSpc>
                <a:spcPct val="200000"/>
              </a:lnSpc>
            </a:pPr>
            <a:r>
              <a:rPr lang="en-US" sz="1800" dirty="0">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Georgia" panose="02040502050405020303" pitchFamily="18" charset="0"/>
              <a:ea typeface="Times New Roman" panose="02020603050405020304" pitchFamily="18" charset="0"/>
              <a:cs typeface="Times New Roman" panose="02020603050405020304" pitchFamily="18" charset="0"/>
            </a:endParaRPr>
          </a:p>
          <a:p>
            <a:pPr marL="342900" lvl="0" indent="-342900" algn="just">
              <a:lnSpc>
                <a:spcPct val="200000"/>
              </a:lnSpc>
              <a:buFont typeface="Symbol" pitchFamily="2" charset="2"/>
              <a:buChar char=""/>
            </a:pPr>
            <a:r>
              <a:rPr lang="en-US" sz="1800" dirty="0">
                <a:effectLst/>
                <a:latin typeface="Arial" panose="020B0604020202020204" pitchFamily="34" charset="0"/>
                <a:ea typeface="Times New Roman" panose="02020603050405020304" pitchFamily="18" charset="0"/>
                <a:cs typeface="Times New Roman" panose="02020603050405020304" pitchFamily="18" charset="0"/>
              </a:rPr>
              <a:t>A Fab in complex with an epitope surrogate provides direct insights into the binding mode of CCDs.</a:t>
            </a:r>
            <a:endParaRPr lang="en-CH" sz="1800" dirty="0">
              <a:effectLst/>
              <a:latin typeface="Georgia" panose="02040502050405020303" pitchFamily="18" charset="0"/>
              <a:ea typeface="Times New Roman" panose="02020603050405020304" pitchFamily="18" charset="0"/>
              <a:cs typeface="Times New Roman" panose="02020603050405020304" pitchFamily="18" charset="0"/>
            </a:endParaRPr>
          </a:p>
          <a:p>
            <a:pPr marL="457200">
              <a:lnSpc>
                <a:spcPct val="200000"/>
              </a:lnSpc>
            </a:pPr>
            <a:r>
              <a:rPr lang="en-US" sz="1800" dirty="0">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Georgia" panose="02040502050405020303" pitchFamily="18" charset="0"/>
              <a:ea typeface="Times New Roman" panose="02020603050405020304" pitchFamily="18" charset="0"/>
              <a:cs typeface="Times New Roman" panose="02020603050405020304" pitchFamily="18" charset="0"/>
            </a:endParaRPr>
          </a:p>
          <a:p>
            <a:pPr algn="just">
              <a:lnSpc>
                <a:spcPct val="200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Abbreviations: CCD, cross-reactive carbohydrate determinant; Fab, fragment antigen binding; HRP, horseradish peroxidase;  MUXF, the N-glycan from bromelain.</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31152725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lnSpc>
                <a:spcPct val="150000"/>
              </a:lnSpc>
            </a:pPr>
            <a:r>
              <a:rPr lang="en-CH" sz="2800" spc="0" baseline="0" dirty="0">
                <a:ln/>
                <a:solidFill>
                  <a:srgbClr val="000080"/>
                </a:solidFill>
                <a:latin typeface="Arial"/>
                <a:cs typeface="Arial"/>
                <a:sym typeface="Arial"/>
                <a:rtl val="0"/>
              </a:rPr>
              <a:t>Read the full article here:</a:t>
            </a:r>
            <a:r>
              <a:rPr lang="en-GB" sz="54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https://doi.org/10.1111/all.15232</a:t>
            </a:r>
            <a:endParaRPr lang="en-US" sz="1800" b="1" dirty="0">
              <a:effectLst/>
              <a:latin typeface="Arial" panose="020B0604020202020204" pitchFamily="34" charset="0"/>
              <a:ea typeface="Calibri" panose="020F0502020204030204" pitchFamily="34" charset="0"/>
              <a:cs typeface="Arial" panose="020B0604020202020204" pitchFamily="34" charset="0"/>
            </a:endParaRPr>
          </a:p>
          <a:p>
            <a:pPr algn="ctr">
              <a:lnSpc>
                <a:spcPct val="150000"/>
              </a:lnSpc>
            </a:pPr>
            <a:endParaRPr lang="en-US" sz="1800" b="1" dirty="0">
              <a:effectLst/>
              <a:latin typeface="Arial" panose="020B0604020202020204" pitchFamily="34" charset="0"/>
              <a:ea typeface="Calibri" panose="020F0502020204030204" pitchFamily="34" charset="0"/>
              <a:cs typeface="Arial" panose="020B0604020202020204" pitchFamily="34" charset="0"/>
            </a:endParaRPr>
          </a:p>
          <a:p>
            <a:pPr algn="ctr">
              <a:lnSpc>
                <a:spcPct val="150000"/>
              </a:lnSpc>
            </a:pPr>
            <a:endParaRPr lang="en-US" sz="1800" b="1" dirty="0">
              <a:effectLst/>
              <a:latin typeface="Arial" panose="020B0604020202020204" pitchFamily="34" charset="0"/>
              <a:ea typeface="Calibri" panose="020F0502020204030204" pitchFamily="34" charset="0"/>
              <a:cs typeface="Arial" panose="020B0604020202020204" pitchFamily="34" charset="0"/>
            </a:endParaRPr>
          </a:p>
          <a:p>
            <a:pPr algn="ctr">
              <a:lnSpc>
                <a:spcPct val="150000"/>
              </a:lnSpc>
            </a:pPr>
            <a:r>
              <a:rPr lang="en-US" sz="1800" b="1" dirty="0">
                <a:effectLst/>
                <a:latin typeface="Arial" panose="020B0604020202020204" pitchFamily="34" charset="0"/>
                <a:ea typeface="Calibri" panose="020F0502020204030204" pitchFamily="34" charset="0"/>
                <a:cs typeface="Arial" panose="020B0604020202020204" pitchFamily="34" charset="0"/>
              </a:rPr>
              <a:t>Longitudinal analyses of development of the immune system during the first five years of life in relation to lifestyle</a:t>
            </a:r>
            <a:endParaRPr lang="en-CH" sz="1800" dirty="0">
              <a:effectLst/>
              <a:latin typeface="Calibri" panose="020F0502020204030204" pitchFamily="34" charset="0"/>
              <a:ea typeface="Calibri" panose="020F0502020204030204" pitchFamily="34" charset="0"/>
              <a:cs typeface="Arial" panose="020B0604020202020204" pitchFamily="34" charset="0"/>
            </a:endParaRPr>
          </a:p>
          <a:p>
            <a:pPr>
              <a:lnSpc>
                <a:spcPct val="150000"/>
              </a:lnSpc>
              <a:spcAft>
                <a:spcPts val="800"/>
              </a:spcAft>
            </a:pPr>
            <a:r>
              <a:rPr lang="en-US" sz="1800" dirty="0">
                <a:effectLst/>
                <a:latin typeface="Arial" panose="020B0604020202020204" pitchFamily="34" charset="0"/>
                <a:ea typeface="Calibri" panose="020F0502020204030204" pitchFamily="34" charset="0"/>
                <a:cs typeface="Arial" panose="020B0604020202020204" pitchFamily="34" charset="0"/>
              </a:rPr>
              <a:t> </a:t>
            </a:r>
            <a:r>
              <a:rPr lang="en-GB"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endParaRPr lang="en-CH" sz="1800" dirty="0">
              <a:effectLst/>
              <a:latin typeface="Calibri" panose="020F0502020204030204" pitchFamily="34" charset="0"/>
              <a:ea typeface="Calibri" panose="020F0502020204030204" pitchFamily="34" charset="0"/>
              <a:cs typeface="Arial" panose="020B0604020202020204" pitchFamily="34" charset="0"/>
            </a:endParaRPr>
          </a:p>
          <a:p>
            <a:pPr marL="342900" lvl="0" indent="-342900" algn="just">
              <a:lnSpc>
                <a:spcPct val="150000"/>
              </a:lnSpc>
              <a:buFont typeface="Symbol" pitchFamily="2" charset="2"/>
              <a:buChar char=""/>
            </a:pPr>
            <a:r>
              <a:rPr lang="en-GB" sz="1800" dirty="0">
                <a:effectLst/>
                <a:latin typeface="Arial" panose="020B0604020202020204" pitchFamily="34" charset="0"/>
                <a:ea typeface="Calibri" panose="020F0502020204030204" pitchFamily="34" charset="0"/>
                <a:cs typeface="Arial" panose="020B0604020202020204" pitchFamily="34" charset="0"/>
              </a:rPr>
              <a:t>This study identifies environmental and lifestyle related factors during pregnancy and early childhood.</a:t>
            </a:r>
            <a:endParaRPr lang="en-CH" sz="1800" dirty="0">
              <a:effectLst/>
              <a:latin typeface="Calibri" panose="020F0502020204030204" pitchFamily="34" charset="0"/>
              <a:ea typeface="Calibri" panose="020F0502020204030204" pitchFamily="34" charset="0"/>
              <a:cs typeface="Arial" panose="020B0604020202020204" pitchFamily="34" charset="0"/>
            </a:endParaRPr>
          </a:p>
          <a:p>
            <a:pPr marL="342900" lvl="0" indent="-342900" algn="just">
              <a:lnSpc>
                <a:spcPct val="150000"/>
              </a:lnSpc>
              <a:buFont typeface="Symbol" pitchFamily="2" charset="2"/>
              <a:buChar char=""/>
            </a:pPr>
            <a:r>
              <a:rPr lang="en-GB" sz="1800" dirty="0">
                <a:effectLst/>
                <a:latin typeface="Arial" panose="020B0604020202020204" pitchFamily="34" charset="0"/>
                <a:ea typeface="Calibri" panose="020F0502020204030204" pitchFamily="34" charset="0"/>
                <a:cs typeface="Arial" panose="020B0604020202020204" pitchFamily="34" charset="0"/>
              </a:rPr>
              <a:t>NK cells and monocytes are more abundant in cord blood and decrease with age, while B cells peak at two years of age.</a:t>
            </a:r>
            <a:endParaRPr lang="en-CH" sz="1800" dirty="0">
              <a:effectLst/>
              <a:latin typeface="Calibri" panose="020F0502020204030204" pitchFamily="34" charset="0"/>
              <a:ea typeface="Calibri" panose="020F0502020204030204" pitchFamily="34" charset="0"/>
              <a:cs typeface="Arial" panose="020B0604020202020204" pitchFamily="34" charset="0"/>
            </a:endParaRPr>
          </a:p>
          <a:p>
            <a:pPr marL="342900" lvl="0" indent="-342900" algn="just">
              <a:lnSpc>
                <a:spcPct val="150000"/>
              </a:lnSpc>
              <a:buFont typeface="Symbol" pitchFamily="2" charset="2"/>
              <a:buChar char=""/>
            </a:pPr>
            <a:r>
              <a:rPr lang="en-CH" sz="1800" dirty="0">
                <a:effectLst/>
                <a:latin typeface="Arial" panose="020B0604020202020204" pitchFamily="34" charset="0"/>
                <a:ea typeface="Calibri" panose="020F0502020204030204" pitchFamily="34" charset="0"/>
                <a:cs typeface="Arial" panose="020B0604020202020204" pitchFamily="34" charset="0"/>
              </a:rPr>
              <a:t>Children exhibit similar stimulation responses at birth, but subsequently segregate into two discrete functional trajectories. The largest differences seen at age five years between children in trajectory 1 and trajectory 2 are in the ability of the CD4</a:t>
            </a:r>
            <a:r>
              <a:rPr lang="en-CH" sz="1800" baseline="30000" dirty="0">
                <a:solidFill>
                  <a:srgbClr val="FF0000"/>
                </a:solidFill>
                <a:effectLst/>
                <a:latin typeface="Arial" panose="020B0604020202020204" pitchFamily="34" charset="0"/>
                <a:ea typeface="Calibri" panose="020F0502020204030204" pitchFamily="34" charset="0"/>
                <a:cs typeface="Arial" panose="020B0604020202020204" pitchFamily="34" charset="0"/>
              </a:rPr>
              <a:t>+</a:t>
            </a:r>
            <a:r>
              <a:rPr lang="en-CH" sz="1800" dirty="0">
                <a:effectLst/>
                <a:latin typeface="Arial" panose="020B0604020202020204" pitchFamily="34" charset="0"/>
                <a:ea typeface="Calibri" panose="020F0502020204030204" pitchFamily="34" charset="0"/>
                <a:cs typeface="Arial" panose="020B0604020202020204" pitchFamily="34" charset="0"/>
              </a:rPr>
              <a:t> T-cell population to produce IFN-</a:t>
            </a:r>
            <a:r>
              <a:rPr lang="en-CH" sz="1800" dirty="0">
                <a:solidFill>
                  <a:srgbClr val="000000"/>
                </a:solidFill>
                <a:effectLst/>
                <a:latin typeface="Calibri" panose="020F0502020204030204" pitchFamily="34" charset="0"/>
                <a:ea typeface="Calibri" panose="020F0502020204030204" pitchFamily="34" charset="0"/>
                <a:cs typeface="Arial" panose="020B0604020202020204" pitchFamily="34" charset="0"/>
                <a:sym typeface="Symbol" pitchFamily="2" charset="2"/>
              </a:rPr>
              <a:t></a:t>
            </a:r>
            <a:r>
              <a:rPr lang="en-CH"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en-CH" sz="1800" dirty="0">
                <a:effectLst/>
                <a:latin typeface="Arial" panose="020B0604020202020204" pitchFamily="34" charset="0"/>
                <a:ea typeface="Calibri" panose="020F0502020204030204" pitchFamily="34" charset="0"/>
                <a:cs typeface="Arial" panose="020B0604020202020204" pitchFamily="34" charset="0"/>
              </a:rPr>
              <a:t>IL-2 and </a:t>
            </a:r>
            <a:r>
              <a:rPr lang="en-CH"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TNF-</a:t>
            </a:r>
            <a:r>
              <a:rPr lang="en-CH" sz="1800" dirty="0">
                <a:solidFill>
                  <a:srgbClr val="000000"/>
                </a:solidFill>
                <a:effectLst/>
                <a:latin typeface="Calibri" panose="020F0502020204030204" pitchFamily="34" charset="0"/>
                <a:ea typeface="Calibri" panose="020F0502020204030204" pitchFamily="34" charset="0"/>
                <a:cs typeface="Arial" panose="020B0604020202020204" pitchFamily="34" charset="0"/>
                <a:sym typeface="Symbol" pitchFamily="2" charset="2"/>
              </a:rPr>
              <a:t></a:t>
            </a:r>
            <a:r>
              <a:rPr lang="en-CH"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a:t>
            </a:r>
            <a:endParaRPr lang="en-CH" sz="1800" dirty="0">
              <a:effectLst/>
              <a:latin typeface="Calibri" panose="020F0502020204030204" pitchFamily="34" charset="0"/>
              <a:ea typeface="Calibri" panose="020F0502020204030204" pitchFamily="34" charset="0"/>
              <a:cs typeface="Arial" panose="020B0604020202020204" pitchFamily="34" charset="0"/>
            </a:endParaRPr>
          </a:p>
          <a:p>
            <a:pPr marL="457200" algn="just">
              <a:lnSpc>
                <a:spcPct val="150000"/>
              </a:lnSpc>
              <a:spcAft>
                <a:spcPts val="800"/>
              </a:spcAft>
            </a:pPr>
            <a:r>
              <a:rPr lang="en-GB"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endParaRPr lang="en-CH" sz="1800" dirty="0">
              <a:effectLst/>
              <a:latin typeface="Calibri" panose="020F0502020204030204" pitchFamily="34" charset="0"/>
              <a:ea typeface="Calibri" panose="020F0502020204030204" pitchFamily="34" charset="0"/>
              <a:cs typeface="Arial" panose="020B0604020202020204" pitchFamily="34" charset="0"/>
            </a:endParaRPr>
          </a:p>
          <a:p>
            <a:pPr algn="just">
              <a:lnSpc>
                <a:spcPct val="150000"/>
              </a:lnSpc>
              <a:spcAft>
                <a:spcPts val="800"/>
              </a:spcAft>
            </a:pPr>
            <a:r>
              <a:rPr lang="en-GB"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Abbreviations: ALADDIN, Assessment of Lifestyle and Allergic Disease During Infancy; DC, dendritic cell; IL-2, interleukin 2; INF-</a:t>
            </a:r>
            <a:r>
              <a:rPr lang="en-GB" sz="1800" dirty="0">
                <a:solidFill>
                  <a:srgbClr val="000000"/>
                </a:solidFill>
                <a:effectLst/>
                <a:latin typeface="Calibri" panose="020F0502020204030204" pitchFamily="34" charset="0"/>
                <a:ea typeface="Calibri" panose="020F0502020204030204" pitchFamily="34" charset="0"/>
                <a:cs typeface="Arial" panose="020B0604020202020204" pitchFamily="34" charset="0"/>
                <a:sym typeface="Symbol" pitchFamily="2" charset="2"/>
              </a:rPr>
              <a:t></a:t>
            </a:r>
            <a:r>
              <a:rPr lang="en-GB"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interferon gamma; NK, natural killer cell; PC, principal component; TNF-</a:t>
            </a:r>
            <a:r>
              <a:rPr lang="en-GB" sz="1800" dirty="0">
                <a:solidFill>
                  <a:srgbClr val="000000"/>
                </a:solidFill>
                <a:effectLst/>
                <a:latin typeface="Arial" panose="020B0604020202020204" pitchFamily="34" charset="0"/>
                <a:ea typeface="Calibri" panose="020F0502020204030204" pitchFamily="34" charset="0"/>
                <a:cs typeface="Arial" panose="020B0604020202020204" pitchFamily="34" charset="0"/>
                <a:sym typeface="Symbol" pitchFamily="2" charset="2"/>
              </a:rPr>
              <a:t></a:t>
            </a:r>
            <a:r>
              <a:rPr lang="en-GB"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r>
              <a:rPr lang="en-GB" sz="1800" dirty="0" err="1">
                <a:solidFill>
                  <a:srgbClr val="000000"/>
                </a:solidFill>
                <a:effectLst/>
                <a:latin typeface="Arial" panose="020B0604020202020204" pitchFamily="34" charset="0"/>
                <a:ea typeface="Calibri" panose="020F0502020204030204" pitchFamily="34" charset="0"/>
                <a:cs typeface="Arial" panose="020B0604020202020204" pitchFamily="34" charset="0"/>
              </a:rPr>
              <a:t>tumor</a:t>
            </a:r>
            <a:r>
              <a:rPr lang="en-GB"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necrosis factor alpha.</a:t>
            </a:r>
            <a:endParaRPr lang="en-CH" sz="1800" dirty="0">
              <a:effectLst/>
              <a:latin typeface="Calibri" panose="020F0502020204030204" pitchFamily="34" charset="0"/>
              <a:ea typeface="Calibri" panose="020F0502020204030204" pitchFamily="34" charset="0"/>
              <a:cs typeface="Arial" panose="020B0604020202020204" pitchFamily="34" charset="0"/>
            </a:endParaRPr>
          </a:p>
          <a:p>
            <a:pPr>
              <a:lnSpc>
                <a:spcPct val="107000"/>
              </a:lnSpc>
              <a:spcAft>
                <a:spcPts val="800"/>
              </a:spcAft>
            </a:pPr>
            <a:r>
              <a:rPr lang="en-GB"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endParaRPr lang="en-CH" sz="1800" dirty="0">
              <a:effectLst/>
              <a:latin typeface="Calibri" panose="020F0502020204030204" pitchFamily="34" charset="0"/>
              <a:ea typeface="Calibri" panose="020F0502020204030204" pitchFamily="34" charset="0"/>
              <a:cs typeface="Arial" panose="020B0604020202020204" pitchFamily="34" charset="0"/>
            </a:endParaRPr>
          </a:p>
          <a:p>
            <a:pPr>
              <a:lnSpc>
                <a:spcPct val="107000"/>
              </a:lnSpc>
              <a:spcAft>
                <a:spcPts val="800"/>
              </a:spcAft>
            </a:pPr>
            <a:r>
              <a:rPr lang="en-GB" sz="1800" dirty="0">
                <a:effectLst/>
                <a:latin typeface="Arial" panose="020B0604020202020204" pitchFamily="34" charset="0"/>
                <a:ea typeface="Calibri" panose="020F0502020204030204" pitchFamily="34" charset="0"/>
                <a:cs typeface="Arial" panose="020B0604020202020204" pitchFamily="34" charset="0"/>
              </a:rPr>
              <a:t> </a:t>
            </a:r>
            <a:endParaRPr lang="en-CH" sz="1800" dirty="0">
              <a:effectLst/>
              <a:latin typeface="Calibri" panose="020F0502020204030204" pitchFamily="34" charset="0"/>
              <a:ea typeface="Calibri" panose="020F050202020403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FBB15CF-A0C8-7843-AFDE-8EA19A447515}" type="slidenum">
              <a:rPr lang="en-US" smtClean="0"/>
              <a:t>34</a:t>
            </a:fld>
            <a:endParaRPr lang="en-US"/>
          </a:p>
        </p:txBody>
      </p:sp>
    </p:spTree>
    <p:extLst>
      <p:ext uri="{BB962C8B-B14F-4D97-AF65-F5344CB8AC3E}">
        <p14:creationId xmlns:p14="http://schemas.microsoft.com/office/powerpoint/2010/main" val="32533822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H" sz="1200" spc="0" baseline="0" dirty="0">
                <a:ln/>
                <a:solidFill>
                  <a:srgbClr val="000080"/>
                </a:solidFill>
                <a:latin typeface="Arial"/>
                <a:cs typeface="Arial"/>
                <a:sym typeface="Arial"/>
                <a:rtl val="0"/>
              </a:rPr>
              <a:t>Read the full article here:</a:t>
            </a:r>
            <a:r>
              <a:rPr lang="en-GB" sz="2800" b="0" i="0" u="none" strike="noStrike" dirty="0">
                <a:solidFill>
                  <a:srgbClr val="767676"/>
                </a:solidFill>
                <a:effectLst/>
                <a:latin typeface="Open Sans" panose="020B0606030504020204" pitchFamily="34" charset="0"/>
              </a:rPr>
              <a:t> </a:t>
            </a:r>
            <a:r>
              <a:rPr lang="en-GB" sz="4000" b="1" i="0" u="none" strike="noStrike" dirty="0">
                <a:effectLst/>
                <a:latin typeface="Open Sans" panose="020B0606030504020204" pitchFamily="34" charset="0"/>
                <a:hlinkClick r:id="rId3"/>
              </a:rPr>
              <a:t>https://doi.org/10.1111/all.16394</a:t>
            </a:r>
            <a:endParaRPr lang="en-GB" sz="2800" b="0" i="0" u="none" strike="noStrike" dirty="0">
              <a:solidFill>
                <a:srgbClr val="767676"/>
              </a:solidFill>
              <a:effectLst/>
              <a:latin typeface="Open Sans" panose="020B0606030504020204" pitchFamily="34" charset="0"/>
            </a:endParaRPr>
          </a:p>
          <a:p>
            <a:endParaRPr lang="en-GB" sz="2800" b="0" i="0" u="none" strike="noStrike" dirty="0">
              <a:solidFill>
                <a:srgbClr val="767676"/>
              </a:solidFill>
              <a:effectLst/>
              <a:latin typeface="Open Sans" panose="020B0606030504020204" pitchFamily="34" charset="0"/>
            </a:endParaRPr>
          </a:p>
          <a:p>
            <a:pPr algn="ctr">
              <a:lnSpc>
                <a:spcPct val="200000"/>
              </a:lnSpc>
            </a:pPr>
            <a:r>
              <a:rPr lang="en-GB" sz="2800" b="0" i="0" u="none" strike="noStrike" kern="1200" dirty="0">
                <a:solidFill>
                  <a:srgbClr val="767676"/>
                </a:solidFill>
                <a:effectLst/>
                <a:latin typeface="Open Sans" panose="020B0606030504020204" pitchFamily="34" charset="0"/>
                <a:ea typeface="+mn-ea"/>
                <a:cs typeface="+mn-cs"/>
              </a:rPr>
              <a:t>	</a:t>
            </a:r>
            <a:r>
              <a:rPr lang="en-CH" sz="1800" b="1" kern="0" dirty="0">
                <a:effectLst/>
                <a:latin typeface="Arial" panose="020B0604020202020204" pitchFamily="34" charset="0"/>
                <a:ea typeface="SimSun" panose="02010600030101010101" pitchFamily="2" charset="-122"/>
                <a:cs typeface="Times New Roman" panose="02020603050405020304" pitchFamily="18" charset="0"/>
              </a:rPr>
              <a:t>Hypoxia-reduced YAP phosphorylation enhances expression of Mucin5AC in nasal epithelial cells of chronic rhinosinusitis with nasal polyps</a:t>
            </a:r>
            <a:endParaRPr lang="en-CH"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lnSpc>
                <a:spcPct val="200000"/>
              </a:lnSpc>
            </a:pPr>
            <a:r>
              <a:rPr lang="en-CH" sz="1800" b="1" kern="0" dirty="0">
                <a:effectLst/>
                <a:latin typeface="Arial" panose="020B0604020202020204" pitchFamily="34" charset="0"/>
                <a:ea typeface="SimSun" panose="02010600030101010101" pitchFamily="2" charset="-122"/>
                <a:cs typeface="Times New Roman" panose="02020603050405020304" pitchFamily="18" charset="0"/>
              </a:rPr>
              <a:t> </a:t>
            </a:r>
            <a:endParaRPr lang="en-CH"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marL="342900" lvl="0" indent="-342900" algn="just">
              <a:lnSpc>
                <a:spcPct val="200000"/>
              </a:lnSpc>
              <a:buFont typeface="Symbol" pitchFamily="2" charset="2"/>
              <a:buChar char=""/>
            </a:pPr>
            <a:r>
              <a:rPr lang="en-US" sz="1800" kern="0" dirty="0">
                <a:effectLst/>
                <a:latin typeface="Arial" panose="020B0604020202020204" pitchFamily="34" charset="0"/>
                <a:ea typeface="SimSun" panose="02010600030101010101" pitchFamily="2" charset="-122"/>
                <a:cs typeface="Times New Roman" panose="02020603050405020304" pitchFamily="18" charset="0"/>
              </a:rPr>
              <a:t>This study investigates the potential role of YAP underlying the mechanism of excessive epithelial Mucin5AC expression in </a:t>
            </a:r>
            <a:r>
              <a:rPr lang="en-US" sz="1800" kern="0" dirty="0" err="1">
                <a:effectLst/>
                <a:latin typeface="Arial" panose="020B0604020202020204" pitchFamily="34" charset="0"/>
                <a:ea typeface="SimSun" panose="02010600030101010101" pitchFamily="2" charset="-122"/>
                <a:cs typeface="Times New Roman" panose="02020603050405020304" pitchFamily="18" charset="0"/>
              </a:rPr>
              <a:t>CRSwNP</a:t>
            </a:r>
            <a:r>
              <a:rPr lang="en-US" sz="1800" kern="0" dirty="0">
                <a:effectLst/>
                <a:latin typeface="Arial" panose="020B0604020202020204" pitchFamily="34" charset="0"/>
                <a:ea typeface="SimSun" panose="02010600030101010101" pitchFamily="2" charset="-122"/>
                <a:cs typeface="Times New Roman" panose="02020603050405020304" pitchFamily="18" charset="0"/>
              </a:rPr>
              <a:t> in a hypoxic model.</a:t>
            </a:r>
            <a:endParaRPr lang="en-CH"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marL="342900" lvl="0" indent="-342900" algn="just">
              <a:lnSpc>
                <a:spcPct val="200000"/>
              </a:lnSpc>
              <a:buFont typeface="Symbol" pitchFamily="2" charset="2"/>
              <a:buChar char=""/>
            </a:pPr>
            <a:r>
              <a:rPr lang="en-US" sz="1800" kern="0" dirty="0">
                <a:effectLst/>
                <a:latin typeface="Arial" panose="020B0604020202020204" pitchFamily="34" charset="0"/>
                <a:ea typeface="SimSun" panose="02010600030101010101" pitchFamily="2" charset="-122"/>
                <a:cs typeface="Times New Roman" panose="02020603050405020304" pitchFamily="18" charset="0"/>
              </a:rPr>
              <a:t>YAP and HIF-1α expression levels are significantly elevated in patients with </a:t>
            </a:r>
            <a:r>
              <a:rPr lang="en-US" sz="1800" kern="0" dirty="0" err="1">
                <a:effectLst/>
                <a:latin typeface="Arial" panose="020B0604020202020204" pitchFamily="34" charset="0"/>
                <a:ea typeface="SimSun" panose="02010600030101010101" pitchFamily="2" charset="-122"/>
                <a:cs typeface="Times New Roman" panose="02020603050405020304" pitchFamily="18" charset="0"/>
              </a:rPr>
              <a:t>CRSwNP</a:t>
            </a:r>
            <a:r>
              <a:rPr lang="en-US" sz="1800" kern="0" dirty="0">
                <a:effectLst/>
                <a:latin typeface="Arial" panose="020B0604020202020204" pitchFamily="34" charset="0"/>
                <a:ea typeface="SimSun" panose="02010600030101010101" pitchFamily="2" charset="-122"/>
                <a:cs typeface="Times New Roman" panose="02020603050405020304" pitchFamily="18" charset="0"/>
              </a:rPr>
              <a:t> compared to the control group.</a:t>
            </a:r>
            <a:endParaRPr lang="en-CH"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marL="342900" lvl="0" indent="-342900" algn="just">
              <a:lnSpc>
                <a:spcPct val="200000"/>
              </a:lnSpc>
              <a:buFont typeface="Symbol" pitchFamily="2" charset="2"/>
              <a:buChar char=""/>
            </a:pPr>
            <a:r>
              <a:rPr lang="en-US" sz="1800" kern="0" dirty="0">
                <a:effectLst/>
                <a:latin typeface="Arial" panose="020B0604020202020204" pitchFamily="34" charset="0"/>
                <a:ea typeface="SimSun" panose="02010600030101010101" pitchFamily="2" charset="-122"/>
                <a:cs typeface="Times New Roman" panose="02020603050405020304" pitchFamily="18" charset="0"/>
              </a:rPr>
              <a:t>Hypoxia promotes the activation of YAP through HIF-1α, hinders the phosphorylation of LATS1, and inhibits YAP phosphorylation and degradation. This pathway leads to increased expression levels of Mucin5AC and P63 and promotes pathological status of </a:t>
            </a:r>
            <a:r>
              <a:rPr lang="en-US" sz="1800" kern="0" dirty="0" err="1">
                <a:effectLst/>
                <a:latin typeface="Arial" panose="020B0604020202020204" pitchFamily="34" charset="0"/>
                <a:ea typeface="SimSun" panose="02010600030101010101" pitchFamily="2" charset="-122"/>
                <a:cs typeface="Times New Roman" panose="02020603050405020304" pitchFamily="18" charset="0"/>
              </a:rPr>
              <a:t>CRSwNP</a:t>
            </a:r>
            <a:r>
              <a:rPr lang="en-US" sz="1800" kern="0" dirty="0">
                <a:effectLst/>
                <a:latin typeface="Arial" panose="020B0604020202020204" pitchFamily="34" charset="0"/>
                <a:ea typeface="SimSun" panose="02010600030101010101" pitchFamily="2" charset="-122"/>
                <a:cs typeface="Times New Roman" panose="02020603050405020304" pitchFamily="18" charset="0"/>
              </a:rPr>
              <a:t>.</a:t>
            </a:r>
            <a:endParaRPr lang="en-CH"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lnSpc>
                <a:spcPct val="200000"/>
              </a:lnSpc>
            </a:pPr>
            <a:r>
              <a:rPr lang="en-US" sz="1800" kern="0" dirty="0">
                <a:effectLst/>
                <a:latin typeface="Arial" panose="020B0604020202020204" pitchFamily="34" charset="0"/>
                <a:ea typeface="SimSun" panose="02010600030101010101" pitchFamily="2" charset="-122"/>
                <a:cs typeface="Times New Roman" panose="02020603050405020304" pitchFamily="18" charset="0"/>
              </a:rPr>
              <a:t> </a:t>
            </a:r>
            <a:endParaRPr lang="en-CH" sz="1800" kern="100" dirty="0">
              <a:effectLst/>
              <a:latin typeface="DengXian" panose="02010600030101010101" pitchFamily="2" charset="-122"/>
              <a:ea typeface="DengXian" panose="02010600030101010101" pitchFamily="2" charset="-122"/>
              <a:cs typeface="Times New Roman" panose="02020603050405020304" pitchFamily="18" charset="0"/>
            </a:endParaRPr>
          </a:p>
          <a:p>
            <a:pPr algn="just">
              <a:lnSpc>
                <a:spcPct val="200000"/>
              </a:lnSpc>
            </a:pPr>
            <a:r>
              <a:rPr lang="en-US" sz="1800" kern="0" dirty="0">
                <a:effectLst/>
                <a:latin typeface="Arial" panose="020B0604020202020204" pitchFamily="34" charset="0"/>
                <a:ea typeface="SimSun" panose="02010600030101010101" pitchFamily="2" charset="-122"/>
                <a:cs typeface="Times New Roman" panose="02020603050405020304" pitchFamily="18" charset="0"/>
              </a:rPr>
              <a:t>Abbreviations: </a:t>
            </a:r>
            <a:r>
              <a:rPr lang="en-US" sz="1800" kern="100" dirty="0">
                <a:effectLst/>
                <a:latin typeface="Arial" panose="020B0604020202020204" pitchFamily="34" charset="0"/>
                <a:ea typeface="DengXian" panose="02010600030101010101" pitchFamily="2" charset="-122"/>
                <a:cs typeface="Times New Roman" panose="02020603050405020304" pitchFamily="18" charset="0"/>
              </a:rPr>
              <a:t>a-YAP, active YAP;</a:t>
            </a:r>
            <a:r>
              <a:rPr lang="en-US" sz="1800" kern="0" dirty="0">
                <a:effectLst/>
                <a:latin typeface="Arial" panose="020B0604020202020204" pitchFamily="34" charset="0"/>
                <a:ea typeface="SimSun" panose="02010600030101010101" pitchFamily="2" charset="-122"/>
                <a:cs typeface="Times New Roman" panose="02020603050405020304" pitchFamily="18" charset="0"/>
              </a:rPr>
              <a:t> </a:t>
            </a:r>
            <a:r>
              <a:rPr lang="en-US" sz="1800" kern="0" dirty="0" err="1">
                <a:effectLst/>
                <a:latin typeface="Arial" panose="020B0604020202020204" pitchFamily="34" charset="0"/>
                <a:ea typeface="SimSun" panose="02010600030101010101" pitchFamily="2" charset="-122"/>
                <a:cs typeface="Times New Roman" panose="02020603050405020304" pitchFamily="18" charset="0"/>
              </a:rPr>
              <a:t>CRSwNP</a:t>
            </a:r>
            <a:r>
              <a:rPr lang="en-US" sz="1800" kern="0" dirty="0">
                <a:effectLst/>
                <a:latin typeface="Arial" panose="020B0604020202020204" pitchFamily="34" charset="0"/>
                <a:ea typeface="SimSun" panose="02010600030101010101" pitchFamily="2" charset="-122"/>
                <a:cs typeface="Times New Roman" panose="02020603050405020304" pitchFamily="18" charset="0"/>
              </a:rPr>
              <a:t>, </a:t>
            </a:r>
            <a:r>
              <a:rPr lang="en-US" sz="1800" kern="100" dirty="0">
                <a:effectLst/>
                <a:latin typeface="Arial" panose="020B0604020202020204" pitchFamily="34" charset="0"/>
                <a:ea typeface="DengXian" panose="02010600030101010101" pitchFamily="2" charset="-122"/>
                <a:cs typeface="Times New Roman" panose="02020603050405020304" pitchFamily="18" charset="0"/>
              </a:rPr>
              <a:t>chronic rhinosinusitis with nasal polyps; </a:t>
            </a:r>
            <a:r>
              <a:rPr lang="en-US" sz="1800" kern="100" dirty="0" err="1">
                <a:effectLst/>
                <a:latin typeface="Arial" panose="020B0604020202020204" pitchFamily="34" charset="0"/>
                <a:ea typeface="DengXian" panose="02010600030101010101" pitchFamily="2" charset="-122"/>
                <a:cs typeface="Times New Roman" panose="02020603050405020304" pitchFamily="18" charset="0"/>
              </a:rPr>
              <a:t>CRSsNP</a:t>
            </a:r>
            <a:r>
              <a:rPr lang="en-US" sz="1800" kern="100" dirty="0">
                <a:effectLst/>
                <a:latin typeface="Arial" panose="020B0604020202020204" pitchFamily="34" charset="0"/>
                <a:ea typeface="DengXian" panose="02010600030101010101" pitchFamily="2" charset="-122"/>
                <a:cs typeface="Times New Roman" panose="02020603050405020304" pitchFamily="18" charset="0"/>
              </a:rPr>
              <a:t>, chronic rhinosinusitis without nasal polyps; </a:t>
            </a:r>
            <a:r>
              <a:rPr lang="en-US" sz="1800" kern="0" dirty="0">
                <a:effectLst/>
                <a:latin typeface="Arial" panose="020B0604020202020204" pitchFamily="34" charset="0"/>
                <a:ea typeface="SimSun" panose="02010600030101010101" pitchFamily="2" charset="-122"/>
                <a:cs typeface="Times New Roman" panose="02020603050405020304" pitchFamily="18" charset="0"/>
              </a:rPr>
              <a:t>HIF-1α, </a:t>
            </a:r>
            <a:r>
              <a:rPr lang="en-US" sz="1800" kern="100" dirty="0">
                <a:effectLst/>
                <a:latin typeface="Arial" panose="020B0604020202020204" pitchFamily="34" charset="0"/>
                <a:ea typeface="DengXian" panose="02010600030101010101" pitchFamily="2" charset="-122"/>
                <a:cs typeface="Times New Roman" panose="02020603050405020304" pitchFamily="18" charset="0"/>
              </a:rPr>
              <a:t>hypoxia inducible factor -1α; LATS1, large tumor suppressor kinase 1; TEAD, TEA domain transcription factor; </a:t>
            </a:r>
            <a:r>
              <a:rPr lang="en-US" sz="1800" kern="0" dirty="0">
                <a:effectLst/>
                <a:latin typeface="Arial" panose="020B0604020202020204" pitchFamily="34" charset="0"/>
                <a:ea typeface="SimSun" panose="02010600030101010101" pitchFamily="2" charset="-122"/>
                <a:cs typeface="Times New Roman" panose="02020603050405020304" pitchFamily="18" charset="0"/>
              </a:rPr>
              <a:t> </a:t>
            </a:r>
            <a:r>
              <a:rPr lang="en-US" sz="1800" kern="100" dirty="0">
                <a:effectLst/>
                <a:latin typeface="Arial" panose="020B0604020202020204" pitchFamily="34" charset="0"/>
                <a:ea typeface="DengXian" panose="02010600030101010101" pitchFamily="2" charset="-122"/>
                <a:cs typeface="Times New Roman" panose="02020603050405020304" pitchFamily="18" charset="0"/>
              </a:rPr>
              <a:t>YAP, yes-associated protein.</a:t>
            </a:r>
            <a:endParaRPr lang="en-CH" sz="1800" kern="100" dirty="0">
              <a:effectLst/>
              <a:latin typeface="DengXian" panose="02010600030101010101" pitchFamily="2" charset="-122"/>
              <a:ea typeface="DengXian" panose="02010600030101010101" pitchFamily="2" charset="-122"/>
              <a:cs typeface="Times New Roman" panose="02020603050405020304" pitchFamily="18" charset="0"/>
            </a:endParaRPr>
          </a:p>
          <a:p>
            <a:endParaRPr lang="en-CH" dirty="0"/>
          </a:p>
        </p:txBody>
      </p:sp>
    </p:spTree>
    <p:extLst>
      <p:ext uri="{BB962C8B-B14F-4D97-AF65-F5344CB8AC3E}">
        <p14:creationId xmlns:p14="http://schemas.microsoft.com/office/powerpoint/2010/main" val="309790833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200000"/>
              </a:lnSpc>
              <a:spcBef>
                <a:spcPts val="0"/>
              </a:spcBef>
              <a:spcAft>
                <a:spcPts val="0"/>
              </a:spcAft>
              <a:buClrTx/>
              <a:buSzTx/>
              <a:buFontTx/>
              <a:buNone/>
              <a:tabLst/>
              <a:defRPr/>
            </a:pPr>
            <a:r>
              <a:rPr lang="en-CH" sz="1800" spc="0" baseline="0" dirty="0">
                <a:ln/>
                <a:solidFill>
                  <a:srgbClr val="000080"/>
                </a:solidFill>
                <a:latin typeface="Arial"/>
                <a:cs typeface="Arial"/>
                <a:sym typeface="Arial"/>
                <a:rtl val="0"/>
              </a:rPr>
              <a:t>Read the full article here:</a:t>
            </a:r>
            <a:r>
              <a:rPr lang="en-GB" sz="4000" b="0" i="0" u="none" strike="noStrike" dirty="0">
                <a:solidFill>
                  <a:srgbClr val="767676"/>
                </a:solidFill>
                <a:effectLst/>
                <a:latin typeface="Open Sans" panose="020B0606030504020204" pitchFamily="34" charset="0"/>
              </a:rPr>
              <a:t> </a:t>
            </a:r>
            <a:r>
              <a:rPr lang="en-GB" sz="1800" b="1" i="0" u="none" strike="noStrike" dirty="0">
                <a:effectLst/>
                <a:latin typeface="Open Sans" panose="020B0606030504020204" pitchFamily="34" charset="0"/>
                <a:hlinkClick r:id="rId3"/>
              </a:rPr>
              <a:t>https://doi.org/10.1111/all.15232</a:t>
            </a:r>
            <a:endParaRPr lang="en-US" sz="1200" b="1" dirty="0">
              <a:effectLst/>
              <a:latin typeface="Arial" panose="020B0604020202020204" pitchFamily="34" charset="0"/>
              <a:ea typeface="Calibri" panose="020F0502020204030204" pitchFamily="34" charset="0"/>
              <a:cs typeface="Arial" panose="020B0604020202020204" pitchFamily="34" charset="0"/>
            </a:endParaRPr>
          </a:p>
          <a:p>
            <a:pPr algn="ctr">
              <a:lnSpc>
                <a:spcPct val="200000"/>
              </a:lnSpc>
            </a:pPr>
            <a:endParaRPr lang="en-US" sz="1800" b="1" kern="100" dirty="0">
              <a:effectLst/>
              <a:latin typeface="Arial" panose="020B0604020202020204" pitchFamily="34" charset="0"/>
              <a:ea typeface="Aptos" panose="020B0004020202020204" pitchFamily="34" charset="0"/>
              <a:cs typeface="Times New Roman" panose="02020603050405020304" pitchFamily="18" charset="0"/>
            </a:endParaRPr>
          </a:p>
          <a:p>
            <a:pPr algn="ctr">
              <a:lnSpc>
                <a:spcPct val="200000"/>
              </a:lnSpc>
            </a:pPr>
            <a:endParaRPr lang="en-US" sz="1800" b="1" kern="100" dirty="0">
              <a:effectLst/>
              <a:latin typeface="Arial" panose="020B0604020202020204" pitchFamily="34" charset="0"/>
              <a:ea typeface="Aptos" panose="020B0004020202020204" pitchFamily="34" charset="0"/>
              <a:cs typeface="Times New Roman" panose="02020603050405020304" pitchFamily="18" charset="0"/>
            </a:endParaRPr>
          </a:p>
          <a:p>
            <a:pPr algn="ctr">
              <a:lnSpc>
                <a:spcPct val="200000"/>
              </a:lnSpc>
            </a:pPr>
            <a:r>
              <a:rPr lang="en-US" sz="1800" b="1" kern="100" dirty="0">
                <a:effectLst/>
                <a:latin typeface="Arial" panose="020B0604020202020204" pitchFamily="34" charset="0"/>
                <a:ea typeface="Aptos" panose="020B0004020202020204" pitchFamily="34" charset="0"/>
                <a:cs typeface="Times New Roman" panose="02020603050405020304" pitchFamily="18" charset="0"/>
              </a:rPr>
              <a:t>Multi-</a:t>
            </a:r>
            <a:r>
              <a:rPr lang="en-US" sz="1800" b="1" kern="100" dirty="0" err="1">
                <a:effectLst/>
                <a:latin typeface="Arial" panose="020B0604020202020204" pitchFamily="34" charset="0"/>
                <a:ea typeface="Aptos" panose="020B0004020202020204" pitchFamily="34" charset="0"/>
                <a:cs typeface="Times New Roman" panose="02020603050405020304" pitchFamily="18" charset="0"/>
              </a:rPr>
              <a:t>omic</a:t>
            </a:r>
            <a:r>
              <a:rPr lang="en-US" sz="1800" b="1" kern="100" dirty="0">
                <a:effectLst/>
                <a:latin typeface="Arial" panose="020B0604020202020204" pitchFamily="34" charset="0"/>
                <a:ea typeface="Aptos" panose="020B0004020202020204" pitchFamily="34" charset="0"/>
                <a:cs typeface="Times New Roman" panose="02020603050405020304" pitchFamily="18" charset="0"/>
              </a:rPr>
              <a:t> integration reveals alterations in nasal mucosal biology</a:t>
            </a:r>
          </a:p>
          <a:p>
            <a:pPr algn="ctr">
              <a:lnSpc>
                <a:spcPct val="200000"/>
              </a:lnSpc>
            </a:pPr>
            <a:r>
              <a:rPr lang="en-US" sz="1800" b="1" kern="100" dirty="0">
                <a:effectLst/>
                <a:latin typeface="Arial" panose="020B0604020202020204" pitchFamily="34" charset="0"/>
                <a:ea typeface="Aptos" panose="020B0004020202020204" pitchFamily="34" charset="0"/>
                <a:cs typeface="Times New Roman" panose="02020603050405020304" pitchFamily="18" charset="0"/>
              </a:rPr>
              <a:t>that mediate air pollutant effects on allergic rhinitis</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200000"/>
              </a:lnSpc>
            </a:pPr>
            <a:r>
              <a:rPr lang="en-US"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200000"/>
              </a:lnSpc>
              <a:buFont typeface="Symbol" pitchFamily="2" charset="2"/>
              <a:buChar char=""/>
            </a:pPr>
            <a:r>
              <a:rPr lang="en-US" sz="1800" kern="100" dirty="0">
                <a:effectLst/>
                <a:latin typeface="Arial" panose="020B0604020202020204" pitchFamily="34" charset="0"/>
                <a:ea typeface="Aptos" panose="020B0004020202020204" pitchFamily="34" charset="0"/>
                <a:cs typeface="Times New Roman" panose="02020603050405020304" pitchFamily="18" charset="0"/>
              </a:rPr>
              <a:t>In a cohort of 505 participants, we examined the effects of air toxics on allergic rhinitis development and their mediation by nasal DNA methylation and nasal gene expression.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200000"/>
              </a:lnSpc>
              <a:buFont typeface="Symbol" pitchFamily="2" charset="2"/>
              <a:buChar char=""/>
            </a:pPr>
            <a:r>
              <a:rPr lang="en-US" sz="1800" kern="100" dirty="0">
                <a:effectLst/>
                <a:latin typeface="Arial" panose="020B0604020202020204" pitchFamily="34" charset="0"/>
                <a:ea typeface="Aptos" panose="020B0004020202020204" pitchFamily="34" charset="0"/>
                <a:cs typeface="Times New Roman" panose="02020603050405020304" pitchFamily="18" charset="0"/>
              </a:rPr>
              <a:t>Multi-</a:t>
            </a:r>
            <a:r>
              <a:rPr lang="en-US" sz="1800" kern="100" dirty="0" err="1">
                <a:effectLst/>
                <a:latin typeface="Arial" panose="020B0604020202020204" pitchFamily="34" charset="0"/>
                <a:ea typeface="Aptos" panose="020B0004020202020204" pitchFamily="34" charset="0"/>
                <a:cs typeface="Times New Roman" panose="02020603050405020304" pitchFamily="18" charset="0"/>
              </a:rPr>
              <a:t>omic</a:t>
            </a:r>
            <a:r>
              <a:rPr lang="en-US" sz="1800" kern="100" dirty="0">
                <a:effectLst/>
                <a:latin typeface="Arial" panose="020B0604020202020204" pitchFamily="34" charset="0"/>
                <a:ea typeface="Aptos" panose="020B0004020202020204" pitchFamily="34" charset="0"/>
                <a:cs typeface="Times New Roman" panose="02020603050405020304" pitchFamily="18" charset="0"/>
              </a:rPr>
              <a:t> integration revealed methylation and gene expression paths involving THBS1 and RHOH mediating the effects of acrylic acid and phosphine on AR development.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200000"/>
              </a:lnSpc>
              <a:buFont typeface="Symbol" pitchFamily="2" charset="2"/>
              <a:buChar char=""/>
            </a:pPr>
            <a:r>
              <a:rPr lang="en-US" sz="1800" kern="100" dirty="0">
                <a:effectLst/>
                <a:latin typeface="Arial" panose="020B0604020202020204" pitchFamily="34" charset="0"/>
                <a:ea typeface="Aptos" panose="020B0004020202020204" pitchFamily="34" charset="0"/>
                <a:cs typeface="Times New Roman" panose="02020603050405020304" pitchFamily="18" charset="0"/>
              </a:rPr>
              <a:t>Increased mast cell degranulation and TGF-β1activation are potential mechanisms of air toxic effects on AR development.</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200000"/>
              </a:lnSpc>
            </a:pPr>
            <a:r>
              <a:rPr lang="en-US"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200000"/>
              </a:lnSpc>
            </a:pPr>
            <a:r>
              <a:rPr lang="en-US" sz="1800" kern="100" dirty="0">
                <a:effectLst/>
                <a:latin typeface="Arial" panose="020B0604020202020204" pitchFamily="34" charset="0"/>
                <a:ea typeface="Aptos" panose="020B0004020202020204" pitchFamily="34" charset="0"/>
                <a:cs typeface="Times New Roman" panose="02020603050405020304" pitchFamily="18" charset="0"/>
              </a:rPr>
              <a:t>Abbreviations: Fc</a:t>
            </a:r>
            <a:r>
              <a:rPr lang="it-IT" sz="1800" kern="100" dirty="0" err="1">
                <a:effectLst/>
                <a:latin typeface="Arial" panose="020B0604020202020204" pitchFamily="34" charset="0"/>
                <a:ea typeface="Aptos" panose="020B0004020202020204" pitchFamily="34" charset="0"/>
                <a:cs typeface="Times New Roman" panose="02020603050405020304" pitchFamily="18" charset="0"/>
              </a:rPr>
              <a:t>ε</a:t>
            </a:r>
            <a:r>
              <a:rPr lang="en-US" sz="1800" kern="100" dirty="0">
                <a:effectLst/>
                <a:latin typeface="Arial" panose="020B0604020202020204" pitchFamily="34" charset="0"/>
                <a:ea typeface="Aptos" panose="020B0004020202020204" pitchFamily="34" charset="0"/>
                <a:cs typeface="Times New Roman" panose="02020603050405020304" pitchFamily="18" charset="0"/>
              </a:rPr>
              <a:t>RI, Fc epsilon RI; </a:t>
            </a:r>
            <a:r>
              <a:rPr lang="en-US" sz="1800" kern="100" dirty="0" err="1">
                <a:effectLst/>
                <a:latin typeface="Arial" panose="020B0604020202020204" pitchFamily="34" charset="0"/>
                <a:ea typeface="Aptos" panose="020B0004020202020204" pitchFamily="34" charset="0"/>
                <a:cs typeface="Times New Roman" panose="02020603050405020304" pitchFamily="18" charset="0"/>
              </a:rPr>
              <a:t>IgE</a:t>
            </a:r>
            <a:r>
              <a:rPr lang="en-US" sz="1800" kern="100" dirty="0">
                <a:effectLst/>
                <a:latin typeface="Arial" panose="020B0604020202020204" pitchFamily="34" charset="0"/>
                <a:ea typeface="Aptos" panose="020B0004020202020204" pitchFamily="34" charset="0"/>
                <a:cs typeface="Times New Roman" panose="02020603050405020304" pitchFamily="18" charset="0"/>
              </a:rPr>
              <a:t>, immunoglobulin E; IL-33, interleukin 33; RHOH, </a:t>
            </a:r>
            <a:r>
              <a:rPr lang="en-US" sz="1800" kern="100" dirty="0" err="1">
                <a:effectLst/>
                <a:latin typeface="Arial" panose="020B0604020202020204" pitchFamily="34" charset="0"/>
                <a:ea typeface="Aptos" panose="020B0004020202020204" pitchFamily="34" charset="0"/>
                <a:cs typeface="Times New Roman" panose="02020603050405020304" pitchFamily="18" charset="0"/>
              </a:rPr>
              <a:t>ras</a:t>
            </a:r>
            <a:r>
              <a:rPr lang="en-US" sz="1800" kern="100" dirty="0">
                <a:effectLst/>
                <a:latin typeface="Arial" panose="020B0604020202020204" pitchFamily="34" charset="0"/>
                <a:ea typeface="Aptos" panose="020B0004020202020204" pitchFamily="34" charset="0"/>
                <a:cs typeface="Times New Roman" panose="02020603050405020304" pitchFamily="18" charset="0"/>
              </a:rPr>
              <a:t> homolog family member H; ST2, suppression of tumorigenicity 2; TGF-β1, transforming growth factor beta 1; THBS1, </a:t>
            </a:r>
            <a:r>
              <a:rPr lang="en-US" sz="1800" kern="100" dirty="0" err="1">
                <a:effectLst/>
                <a:latin typeface="Arial" panose="020B0604020202020204" pitchFamily="34" charset="0"/>
                <a:ea typeface="Aptos" panose="020B0004020202020204" pitchFamily="34" charset="0"/>
                <a:cs typeface="Times New Roman" panose="02020603050405020304" pitchFamily="18" charset="0"/>
              </a:rPr>
              <a:t>rhrombospondin</a:t>
            </a:r>
            <a:r>
              <a:rPr lang="en-US" sz="1800" kern="100" dirty="0">
                <a:effectLst/>
                <a:latin typeface="Arial" panose="020B0604020202020204" pitchFamily="34" charset="0"/>
                <a:ea typeface="Aptos" panose="020B0004020202020204" pitchFamily="34" charset="0"/>
                <a:cs typeface="Times New Roman" panose="02020603050405020304" pitchFamily="18" charset="0"/>
              </a:rPr>
              <a:t> 1.</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200000"/>
              </a:lnSpc>
            </a:pPr>
            <a:r>
              <a:rPr lang="en-US"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41176379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lnSpc>
                <a:spcPct val="200000"/>
              </a:lnSpc>
              <a:spcAft>
                <a:spcPts val="800"/>
              </a:spcAft>
            </a:pPr>
            <a:r>
              <a:rPr lang="en-CH" sz="1800" spc="0" baseline="0" dirty="0">
                <a:ln/>
                <a:solidFill>
                  <a:srgbClr val="000080"/>
                </a:solidFill>
                <a:latin typeface="Arial"/>
                <a:cs typeface="Arial"/>
                <a:sym typeface="Arial"/>
                <a:rtl val="0"/>
              </a:rPr>
              <a:t>Read the full article here:</a:t>
            </a:r>
            <a:r>
              <a:rPr lang="en-GB" sz="4000" b="0" i="0" u="none" strike="noStrike" dirty="0">
                <a:solidFill>
                  <a:srgbClr val="767676"/>
                </a:solidFill>
                <a:effectLst/>
                <a:latin typeface="Open Sans" panose="020B0606030504020204" pitchFamily="34" charset="0"/>
              </a:rPr>
              <a:t> </a:t>
            </a:r>
            <a:r>
              <a:rPr lang="en-GB" sz="5400" b="1" i="0" u="none" strike="noStrike" dirty="0">
                <a:effectLst/>
                <a:latin typeface="Open Sans" panose="020B0606030504020204" pitchFamily="34" charset="0"/>
                <a:hlinkClick r:id="rId3"/>
              </a:rPr>
              <a:t>https://doi.org/10.1111/all.16116</a:t>
            </a:r>
            <a:endParaRPr lang="en-GB" sz="4000" b="0" i="0" u="none" strike="noStrike" dirty="0">
              <a:solidFill>
                <a:srgbClr val="767676"/>
              </a:solidFill>
              <a:effectLst/>
              <a:latin typeface="Open Sans" panose="020B0606030504020204" pitchFamily="34" charset="0"/>
            </a:endParaRPr>
          </a:p>
          <a:p>
            <a:pPr algn="ctr">
              <a:lnSpc>
                <a:spcPct val="200000"/>
              </a:lnSpc>
              <a:spcAft>
                <a:spcPts val="800"/>
              </a:spcAft>
            </a:pPr>
            <a:br>
              <a:rPr lang="en-CH" sz="1800" kern="1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br>
            <a:r>
              <a:rPr lang="en-CH" sz="1800" b="1" kern="100" dirty="0">
                <a:effectLst/>
                <a:latin typeface="Arial" panose="020B0604020202020204" pitchFamily="34" charset="0"/>
                <a:ea typeface="Calibri" panose="020F0502020204030204" pitchFamily="34" charset="0"/>
                <a:cs typeface="Times New Roman" panose="02020603050405020304" pitchFamily="18" charset="0"/>
              </a:rPr>
              <a:t>AM-301, a barrier-forming nasal spray, vs. saline spray in seasonal allergic rhinitis:</a:t>
            </a:r>
          </a:p>
          <a:p>
            <a:pPr algn="ctr">
              <a:lnSpc>
                <a:spcPct val="200000"/>
              </a:lnSpc>
              <a:spcAft>
                <a:spcPts val="800"/>
              </a:spcAft>
            </a:pPr>
            <a:r>
              <a:rPr lang="en-CH" sz="1800" b="1" kern="100" dirty="0">
                <a:effectLst/>
                <a:latin typeface="Arial" panose="020B0604020202020204" pitchFamily="34" charset="0"/>
                <a:ea typeface="Calibri" panose="020F0502020204030204" pitchFamily="34" charset="0"/>
                <a:cs typeface="Times New Roman" panose="02020603050405020304" pitchFamily="18" charset="0"/>
              </a:rPr>
              <a:t>a randomized clinical trial</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200000"/>
              </a:lnSpc>
              <a:spcAft>
                <a:spcPts val="800"/>
              </a:spcAft>
            </a:pPr>
            <a:r>
              <a:rPr lang="en-CH"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buFont typeface="Symbol" pitchFamily="2" charset="2"/>
              <a:buChar char=""/>
            </a:pP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We compared the efficacy of two nonpharmacological nasal sprays (AM-301 and saline) in reducing symptoms of allergic rhinitis in a randomized, controlled clinical trial.</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nSpc>
                <a:spcPct val="200000"/>
              </a:lnSpc>
              <a:buFont typeface="Symbol" pitchFamily="2" charset="2"/>
              <a:buChar char=""/>
            </a:pPr>
            <a:r>
              <a:rPr lang="en-CH" sz="1800" kern="100" dirty="0">
                <a:effectLst/>
                <a:latin typeface="Arial" panose="020B0604020202020204" pitchFamily="34" charset="0"/>
                <a:ea typeface="Arial Unicode MS" panose="020B0604020202020204" pitchFamily="34" charset="-128"/>
                <a:cs typeface="Times New Roman" panose="02020603050405020304" pitchFamily="18" charset="0"/>
              </a:rPr>
              <a:t>A </a:t>
            </a: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statistically significantly </a:t>
            </a: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larger </a:t>
            </a:r>
            <a:r>
              <a:rPr lang="en-CH" sz="1800" kern="100" dirty="0">
                <a:effectLst/>
                <a:latin typeface="Arial" panose="020B0604020202020204" pitchFamily="34" charset="0"/>
                <a:ea typeface="Arial Unicode MS" panose="020B0604020202020204" pitchFamily="34" charset="-128"/>
                <a:cs typeface="Times New Roman" panose="02020603050405020304" pitchFamily="18" charset="0"/>
              </a:rPr>
              <a:t>reduction in average rTNSS</a:t>
            </a: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 </a:t>
            </a:r>
            <a:r>
              <a:rPr lang="en-GB" sz="1800" kern="100" dirty="0" err="1">
                <a:effectLst/>
                <a:latin typeface="Arial" panose="020B0604020202020204" pitchFamily="34" charset="0"/>
                <a:ea typeface="Arial Unicode MS" panose="020B0604020202020204" pitchFamily="34" charset="-128"/>
                <a:cs typeface="Times New Roman" panose="02020603050405020304" pitchFamily="18" charset="0"/>
              </a:rPr>
              <a:t>iTNSS</a:t>
            </a: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 and RQLQ scores was observed</a:t>
            </a:r>
            <a:r>
              <a:rPr lang="en-CH" sz="1800" kern="100" dirty="0">
                <a:effectLst/>
                <a:latin typeface="Arial" panose="020B0604020202020204" pitchFamily="34" charset="0"/>
                <a:ea typeface="Arial Unicode MS" panose="020B0604020202020204" pitchFamily="34" charset="-128"/>
                <a:cs typeface="Times New Roman" panose="02020603050405020304" pitchFamily="18" charset="0"/>
              </a:rPr>
              <a:t> in patients treated with AM-301 </a:t>
            </a: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compared to </a:t>
            </a:r>
            <a:r>
              <a:rPr lang="en-US" sz="1800" kern="100" dirty="0">
                <a:effectLst/>
                <a:latin typeface="Arial" panose="020B0604020202020204" pitchFamily="34" charset="0"/>
                <a:ea typeface="Arial Unicode MS" panose="020B0604020202020204" pitchFamily="34" charset="-128"/>
                <a:cs typeface="Times New Roman" panose="02020603050405020304" pitchFamily="18" charset="0"/>
              </a:rPr>
              <a:t>saline-treated </a:t>
            </a:r>
            <a:r>
              <a:rPr lang="en-CH" sz="1800" kern="100" dirty="0">
                <a:effectLst/>
                <a:latin typeface="Arial" panose="020B0604020202020204" pitchFamily="34" charset="0"/>
                <a:ea typeface="Arial Unicode MS" panose="020B0604020202020204" pitchFamily="34" charset="-128"/>
                <a:cs typeface="Times New Roman" panose="02020603050405020304" pitchFamily="18" charset="0"/>
              </a:rPr>
              <a:t>patients</a:t>
            </a: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342900" lvl="0" indent="-342900">
              <a:lnSpc>
                <a:spcPct val="200000"/>
              </a:lnSpc>
              <a:buFont typeface="Symbol" pitchFamily="2" charset="2"/>
              <a:buChar char=""/>
            </a:pP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Tolerability of </a:t>
            </a:r>
            <a:r>
              <a:rPr lang="en-CH" sz="1800" kern="100" dirty="0">
                <a:effectLst/>
                <a:latin typeface="Arial" panose="020B0604020202020204" pitchFamily="34" charset="0"/>
                <a:ea typeface="Arial Unicode MS" panose="020B0604020202020204" pitchFamily="34" charset="-128"/>
                <a:cs typeface="Times New Roman" panose="02020603050405020304" pitchFamily="18" charset="0"/>
              </a:rPr>
              <a:t>AM-301 </a:t>
            </a: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was comparable to the one of saline.</a:t>
            </a:r>
            <a:endParaRPr lang="en-CH" sz="1800" kern="100" dirty="0">
              <a:effectLst/>
              <a:latin typeface="Calibri" panose="020F0502020204030204" pitchFamily="34" charset="0"/>
              <a:ea typeface="Arial Unicode MS" panose="020B0604020202020204" pitchFamily="34" charset="-128"/>
              <a:cs typeface="Times New Roman" panose="02020603050405020304" pitchFamily="18" charset="0"/>
            </a:endParaRPr>
          </a:p>
          <a:p>
            <a:pPr marL="457200" algn="just">
              <a:lnSpc>
                <a:spcPct val="200000"/>
              </a:lnSpc>
              <a:spcAft>
                <a:spcPts val="800"/>
              </a:spcAft>
            </a:pPr>
            <a:r>
              <a:rPr lang="en-CH"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GB" sz="1800" kern="100" dirty="0">
                <a:effectLst/>
                <a:latin typeface="Arial" panose="020B0604020202020204" pitchFamily="34" charset="0"/>
                <a:ea typeface="Calibri" panose="020F0502020204030204" pitchFamily="34" charset="0"/>
                <a:cs typeface="Times New Roman" panose="02020603050405020304" pitchFamily="18" charset="0"/>
              </a:rPr>
              <a:t>Abbreviations: </a:t>
            </a:r>
            <a:r>
              <a:rPr lang="en-GB" sz="1800" kern="100" dirty="0" err="1">
                <a:effectLst/>
                <a:latin typeface="Arial" panose="020B0604020202020204" pitchFamily="34" charset="0"/>
                <a:ea typeface="Calibri" panose="020F0502020204030204" pitchFamily="34" charset="0"/>
                <a:cs typeface="Times New Roman" panose="02020603050405020304" pitchFamily="18" charset="0"/>
              </a:rPr>
              <a:t>iTNSS</a:t>
            </a:r>
            <a:r>
              <a:rPr lang="en-GB" sz="1800" kern="100" dirty="0">
                <a:effectLst/>
                <a:latin typeface="Arial" panose="020B0604020202020204" pitchFamily="34" charset="0"/>
                <a:ea typeface="Calibri" panose="020F0502020204030204" pitchFamily="34" charset="0"/>
                <a:cs typeface="Times New Roman" panose="02020603050405020304" pitchFamily="18" charset="0"/>
              </a:rPr>
              <a:t>, instantaneous Total Nasal Symptom Scores; </a:t>
            </a:r>
            <a:r>
              <a:rPr lang="en-GB" sz="1800" kern="100" dirty="0" err="1">
                <a:effectLst/>
                <a:latin typeface="Arial" panose="020B0604020202020204" pitchFamily="34" charset="0"/>
                <a:ea typeface="Calibri" panose="020F0502020204030204" pitchFamily="34" charset="0"/>
                <a:cs typeface="Times New Roman" panose="02020603050405020304" pitchFamily="18" charset="0"/>
              </a:rPr>
              <a:t>rTNSS</a:t>
            </a:r>
            <a:r>
              <a:rPr lang="en-GB" sz="1800" kern="100" dirty="0">
                <a:effectLst/>
                <a:latin typeface="Arial" panose="020B0604020202020204" pitchFamily="34" charset="0"/>
                <a:ea typeface="Calibri" panose="020F0502020204030204" pitchFamily="34" charset="0"/>
                <a:cs typeface="Times New Roman" panose="02020603050405020304" pitchFamily="18" charset="0"/>
              </a:rPr>
              <a:t>, reflective Total Nasal Symptom Score; SPT, Skin Prick Test; RQLQ, </a:t>
            </a:r>
            <a:r>
              <a:rPr lang="en-GB" sz="1800" kern="100" dirty="0" err="1">
                <a:effectLst/>
                <a:latin typeface="Arial" panose="020B0604020202020204" pitchFamily="34" charset="0"/>
                <a:ea typeface="Calibri" panose="020F0502020204030204" pitchFamily="34" charset="0"/>
                <a:cs typeface="Times New Roman" panose="02020603050405020304" pitchFamily="18" charset="0"/>
              </a:rPr>
              <a:t>Rhinoconjunctivitis</a:t>
            </a:r>
            <a:r>
              <a:rPr lang="en-GB" sz="1800" kern="100" dirty="0">
                <a:effectLst/>
                <a:latin typeface="Arial" panose="020B0604020202020204" pitchFamily="34" charset="0"/>
                <a:ea typeface="Calibri" panose="020F0502020204030204" pitchFamily="34" charset="0"/>
                <a:cs typeface="Times New Roman" panose="02020603050405020304" pitchFamily="18" charset="0"/>
              </a:rPr>
              <a:t> Quality of Life Questionnaire</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457200">
              <a:lnSpc>
                <a:spcPct val="107000"/>
              </a:lnSpc>
              <a:spcAft>
                <a:spcPts val="800"/>
              </a:spcAft>
            </a:pPr>
            <a:r>
              <a:rPr lang="en-CH" sz="1800" kern="100" dirty="0">
                <a:effectLst/>
                <a:latin typeface="Calibri" panose="020F0502020204030204" pitchFamily="34" charset="0"/>
                <a:ea typeface="Calibri" panose="020F0502020204030204" pitchFamily="34" charset="0"/>
                <a:cs typeface="Times New Roman" panose="02020603050405020304" pitchFamily="18" charset="0"/>
              </a:rPr>
              <a:t> </a:t>
            </a:r>
          </a:p>
          <a:p>
            <a:endParaRPr lang="en-CH" dirty="0"/>
          </a:p>
        </p:txBody>
      </p:sp>
    </p:spTree>
    <p:extLst>
      <p:ext uri="{BB962C8B-B14F-4D97-AF65-F5344CB8AC3E}">
        <p14:creationId xmlns:p14="http://schemas.microsoft.com/office/powerpoint/2010/main" val="34821453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lnSpc>
                <a:spcPct val="200000"/>
              </a:lnSpc>
              <a:spcAft>
                <a:spcPts val="800"/>
              </a:spcAft>
            </a:pPr>
            <a:r>
              <a:rPr lang="en-CH" sz="800" spc="0" baseline="0" dirty="0">
                <a:ln/>
                <a:solidFill>
                  <a:srgbClr val="000080"/>
                </a:solidFill>
                <a:latin typeface="Arial"/>
                <a:cs typeface="Arial"/>
                <a:sym typeface="Arial"/>
                <a:rtl val="0"/>
              </a:rPr>
              <a:t>Read the full article here:</a:t>
            </a:r>
            <a:r>
              <a:rPr lang="en-GB" sz="12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https://doi.org/10.1111/all.16083</a:t>
            </a:r>
            <a:endParaRPr lang="en-GB" sz="1800" b="1"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pPr>
            <a:endParaRPr lang="en-GB" sz="1800" b="1"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pPr>
            <a:r>
              <a:rPr lang="en-GB" sz="1800" b="1"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rPr>
              <a:t>Nasal Allergen Neutralizing Antibodies Correlate Closely with Tolerated Intranasal Allergen Challenge Dose Following Grass Pollen Subcutaneous Immunotherapy</a:t>
            </a:r>
            <a:br>
              <a:rPr lang="en-GB" sz="1800" b="1"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rPr>
            </a:br>
            <a:r>
              <a:rPr lang="en-GB" sz="1800" b="1" dirty="0">
                <a:solidFill>
                  <a:srgbClr val="212121"/>
                </a:solidFill>
                <a:effectLst/>
                <a:latin typeface="Arial" panose="020B0604020202020204" pitchFamily="34" charset="0"/>
                <a:ea typeface="Calibri" panose="020F0502020204030204" pitchFamily="34" charset="0"/>
                <a:cs typeface="Times New Roman" panose="02020603050405020304" pitchFamily="18" charset="0"/>
              </a:rPr>
              <a:t>in Patients with Local Allergic Rhinitis</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pPr>
            <a:r>
              <a:rPr lang="en-GB"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This study investigates SCIT capacity to induce local and systemic blocking antibodies in patients with local allergic rhinitis.</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Grass pollen SCIT induces functional systemic blocking antibodies.</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Grass pollen SCIT is associated with induction of functional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Phl</a:t>
            </a:r>
            <a:r>
              <a:rPr lang="en-GB" sz="1800" dirty="0">
                <a:effectLst/>
                <a:latin typeface="Arial" panose="020B0604020202020204" pitchFamily="34" charset="0"/>
                <a:ea typeface="Calibri" panose="020F0502020204030204" pitchFamily="34" charset="0"/>
                <a:cs typeface="Times New Roman" panose="02020603050405020304" pitchFamily="18" charset="0"/>
              </a:rPr>
              <a:t> p specific IgA1/2 and IgG4 which can inhibit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IgE</a:t>
            </a:r>
            <a:r>
              <a:rPr lang="en-GB" sz="1800" dirty="0">
                <a:effectLst/>
                <a:latin typeface="Arial" panose="020B0604020202020204" pitchFamily="34" charset="0"/>
                <a:ea typeface="Calibri" panose="020F0502020204030204" pitchFamily="34" charset="0"/>
                <a:cs typeface="Times New Roman" panose="02020603050405020304" pitchFamily="18" charset="0"/>
              </a:rPr>
              <a:t>-facilitated allergen binding to CD23 on B cells and correlate with reduced allergen tolerated dose.</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GB"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GB" sz="1800" dirty="0">
                <a:effectLst/>
                <a:latin typeface="Arial" panose="020B0604020202020204" pitchFamily="34" charset="0"/>
                <a:ea typeface="Calibri" panose="020F0502020204030204" pitchFamily="34" charset="0"/>
                <a:cs typeface="Times New Roman" panose="02020603050405020304" pitchFamily="18" charset="0"/>
              </a:rPr>
              <a:t>Abbreviations: Ig, immunoglobulin;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IgE</a:t>
            </a:r>
            <a:r>
              <a:rPr lang="en-GB" sz="1800" dirty="0">
                <a:effectLst/>
                <a:latin typeface="Arial" panose="020B0604020202020204" pitchFamily="34" charset="0"/>
                <a:ea typeface="Calibri" panose="020F0502020204030204" pitchFamily="34" charset="0"/>
                <a:cs typeface="Times New Roman" panose="02020603050405020304" pitchFamily="18" charset="0"/>
              </a:rPr>
              <a:t>-FAB,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IgE</a:t>
            </a:r>
            <a:r>
              <a:rPr lang="en-GB" sz="1800" dirty="0">
                <a:effectLst/>
                <a:latin typeface="Arial" panose="020B0604020202020204" pitchFamily="34" charset="0"/>
                <a:ea typeface="Calibri" panose="020F0502020204030204" pitchFamily="34" charset="0"/>
                <a:cs typeface="Times New Roman" panose="02020603050405020304" pitchFamily="18" charset="0"/>
              </a:rPr>
              <a:t>-facilitated allergen binding; SCIT, subcutaneous allergen immunotherapy.</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191605106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70510" marR="0" lvl="0" indent="0" algn="l" defTabSz="914400" rtl="0" eaLnBrk="1" fontAlgn="auto" latinLnBrk="0" hangingPunct="1">
              <a:lnSpc>
                <a:spcPct val="200000"/>
              </a:lnSpc>
              <a:spcBef>
                <a:spcPts val="0"/>
              </a:spcBef>
              <a:spcAft>
                <a:spcPts val="0"/>
              </a:spcAft>
              <a:buClrTx/>
              <a:buSzTx/>
              <a:buFontTx/>
              <a:buNone/>
              <a:tabLst/>
              <a:defRPr/>
            </a:pPr>
            <a:r>
              <a:rPr lang="en-CH" sz="500" spc="0" baseline="0" dirty="0">
                <a:ln/>
                <a:solidFill>
                  <a:srgbClr val="000080"/>
                </a:solidFill>
                <a:latin typeface="Arial"/>
                <a:cs typeface="Arial"/>
                <a:sym typeface="Arial"/>
                <a:rtl val="0"/>
              </a:rPr>
              <a:t>Read the full article here:</a:t>
            </a:r>
            <a:r>
              <a:rPr lang="en-GB" sz="10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https://doi.org/10.1111/all.16029</a:t>
            </a:r>
            <a:endParaRPr lang="en-CH"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270510" algn="ctr">
              <a:lnSpc>
                <a:spcPct val="200000"/>
              </a:lnSpc>
            </a:pPr>
            <a:endParaRPr lang="en-CH"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270510" algn="ctr">
              <a:lnSpc>
                <a:spcPct val="200000"/>
              </a:lnSpc>
            </a:pPr>
            <a:endParaRPr lang="en-CH" sz="1800" b="1" kern="100" dirty="0">
              <a:effectLst/>
              <a:latin typeface="Calibri" panose="020F0502020204030204" pitchFamily="34" charset="0"/>
              <a:ea typeface="Calibri" panose="020F0502020204030204" pitchFamily="34" charset="0"/>
              <a:cs typeface="Times New Roman" panose="02020603050405020304" pitchFamily="18" charset="0"/>
            </a:endParaRPr>
          </a:p>
          <a:p>
            <a:pPr marL="270510" algn="ctr">
              <a:lnSpc>
                <a:spcPct val="200000"/>
              </a:lnSpc>
            </a:pPr>
            <a:r>
              <a:rPr lang="en-CH" sz="1800" b="1" kern="100" dirty="0">
                <a:effectLst/>
                <a:latin typeface="Calibri" panose="020F0502020204030204" pitchFamily="34" charset="0"/>
                <a:ea typeface="Calibri" panose="020F0502020204030204" pitchFamily="34" charset="0"/>
                <a:cs typeface="Times New Roman" panose="02020603050405020304" pitchFamily="18" charset="0"/>
              </a:rPr>
              <a:t>Heterogeneity of sensitization profiles and clinical phenotypes among patients</a:t>
            </a:r>
            <a:br>
              <a:rPr lang="en-CH" sz="1800" b="1" kern="100" dirty="0">
                <a:effectLst/>
                <a:latin typeface="Calibri" panose="020F0502020204030204" pitchFamily="34" charset="0"/>
                <a:ea typeface="Calibri" panose="020F0502020204030204" pitchFamily="34" charset="0"/>
                <a:cs typeface="Times New Roman" panose="02020603050405020304" pitchFamily="18" charset="0"/>
              </a:rPr>
            </a:br>
            <a:r>
              <a:rPr lang="en-CH" sz="1800" b="1" kern="100" dirty="0">
                <a:effectLst/>
                <a:latin typeface="Calibri" panose="020F0502020204030204" pitchFamily="34" charset="0"/>
                <a:ea typeface="Calibri" panose="020F0502020204030204" pitchFamily="34" charset="0"/>
                <a:cs typeface="Times New Roman" panose="02020603050405020304" pitchFamily="18" charset="0"/>
              </a:rPr>
              <a:t>with seasonal allergic  rhinitis in Southern European Countries – the @IT.2020 multicenter study</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Clr>
                <a:srgbClr val="FF0000"/>
              </a:buClr>
              <a:buFont typeface="Symbol" pitchFamily="2" charset="2"/>
              <a:buChar char=""/>
            </a:pPr>
            <a:r>
              <a:rPr lang="en-CH"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Within the @IT.2020 multicenter observational study, pediatric and adult patients suffering from </a:t>
            </a:r>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seasonal allergic rhinitis</a:t>
            </a:r>
            <a:r>
              <a:rPr lang="en-CH"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were recruited in </a:t>
            </a:r>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nine </a:t>
            </a:r>
            <a:r>
              <a:rPr lang="en-CH"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study centers </a:t>
            </a:r>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from </a:t>
            </a:r>
            <a:r>
              <a:rPr lang="en-CH"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seven countries.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Clr>
                <a:srgbClr val="FF0000"/>
              </a:buClr>
              <a:buFont typeface="Symbol" pitchFamily="2" charset="2"/>
              <a:buChar char=""/>
            </a:pPr>
            <a:r>
              <a:rPr lang="en-CH"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Sensitization profiles were very heterogeneous</a:t>
            </a:r>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but g</a:t>
            </a:r>
            <a:r>
              <a:rPr lang="en-CH"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rass pollen major allergenic molecules </a:t>
            </a:r>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were </a:t>
            </a:r>
            <a:r>
              <a:rPr lang="en-CH"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among the top three sensitizers in all study centers</a:t>
            </a:r>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Clr>
                <a:srgbClr val="FF0000"/>
              </a:buClr>
              <a:buFont typeface="Symbol" pitchFamily="2" charset="2"/>
              <a:buChar char=""/>
            </a:pPr>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a:t>
            </a:r>
            <a:r>
              <a:rPr lang="en-CH"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oly-sensitiz</a:t>
            </a:r>
            <a:r>
              <a:rPr lang="en-US" sz="1800" kern="100" dirty="0" err="1">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ation</a:t>
            </a:r>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was prevalent in Rome, Athens, and Tirana, while one single pollen was predominant in Valencia (olive), Marseille (cypress), Messina (pellitory), Porto, Istanbul, and Izmir (grass).</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r>
              <a:rPr lang="en-CH"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Abbreviations: CCD, Cross-reactive carbohydrate determinants; </a:t>
            </a:r>
            <a:r>
              <a:rPr lang="en-US" sz="1800" kern="100" dirty="0" err="1">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sIgE</a:t>
            </a:r>
            <a:r>
              <a:rPr lang="en-US" sz="1800" kern="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 specific immunoglobulin E; OAS, oral allergy syndrome</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247535315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200000"/>
              </a:lnSpc>
              <a:spcBef>
                <a:spcPts val="0"/>
              </a:spcBef>
              <a:spcAft>
                <a:spcPts val="800"/>
              </a:spcAft>
              <a:buClrTx/>
              <a:buSzTx/>
              <a:buFontTx/>
              <a:buNone/>
              <a:tabLst/>
              <a:defRPr/>
            </a:pPr>
            <a:r>
              <a:rPr lang="en-CH" sz="200" spc="0" baseline="0" dirty="0">
                <a:ln/>
                <a:solidFill>
                  <a:srgbClr val="000080"/>
                </a:solidFill>
                <a:latin typeface="Arial"/>
                <a:cs typeface="Arial"/>
                <a:sym typeface="Arial"/>
                <a:rtl val="0"/>
              </a:rPr>
              <a:t>Read the full article here:</a:t>
            </a:r>
            <a:r>
              <a:rPr lang="en-GB" sz="8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https://doi.org/10.1111/all.16001</a:t>
            </a:r>
            <a:r>
              <a:rPr lang="en-GB" sz="2800" b="1" i="0" u="none" strike="noStrike" dirty="0">
                <a:effectLst/>
                <a:latin typeface="Open Sans" panose="020B0606030504020204" pitchFamily="34" charset="0"/>
              </a:rPr>
              <a:t> </a:t>
            </a:r>
            <a:endParaRPr lang="en-US" sz="1800" b="1" dirty="0">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spcAft>
                <a:spcPts val="800"/>
              </a:spcAft>
            </a:pPr>
            <a:endParaRPr lang="en-US" sz="1800" b="1" dirty="0">
              <a:effectLst/>
              <a:latin typeface="Arial" panose="020B0604020202020204" pitchFamily="34" charset="0"/>
              <a:ea typeface="Calibri" panose="020F0502020204030204" pitchFamily="34" charset="0"/>
              <a:cs typeface="Times New Roman" panose="02020603050405020304" pitchFamily="18" charset="0"/>
            </a:endParaRPr>
          </a:p>
          <a:p>
            <a:pPr algn="ctr">
              <a:lnSpc>
                <a:spcPct val="200000"/>
              </a:lnSpc>
              <a:spcAft>
                <a:spcPts val="800"/>
              </a:spcAft>
            </a:pPr>
            <a:r>
              <a:rPr lang="en-US" sz="1800" b="1" dirty="0">
                <a:effectLst/>
                <a:latin typeface="Arial" panose="020B0604020202020204" pitchFamily="34" charset="0"/>
                <a:ea typeface="Calibri" panose="020F0502020204030204" pitchFamily="34" charset="0"/>
                <a:cs typeface="Times New Roman" panose="02020603050405020304" pitchFamily="18" charset="0"/>
              </a:rPr>
              <a:t>Differential modulation of allergic rhinitis nasal transcriptome by dupilumab</a:t>
            </a:r>
          </a:p>
          <a:p>
            <a:pPr algn="ctr">
              <a:lnSpc>
                <a:spcPct val="200000"/>
              </a:lnSpc>
              <a:spcAft>
                <a:spcPts val="800"/>
              </a:spcAft>
            </a:pPr>
            <a:r>
              <a:rPr lang="en-US" sz="1800" b="1" dirty="0">
                <a:effectLst/>
                <a:latin typeface="Arial" panose="020B0604020202020204" pitchFamily="34" charset="0"/>
                <a:ea typeface="Calibri" panose="020F0502020204030204" pitchFamily="34" charset="0"/>
                <a:cs typeface="Times New Roman" panose="02020603050405020304" pitchFamily="18" charset="0"/>
              </a:rPr>
              <a:t>and allergy immunotherapy</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200000"/>
              </a:lnSpc>
              <a:spcAft>
                <a:spcPts val="800"/>
              </a:spcAft>
            </a:pPr>
            <a:r>
              <a:rPr lang="en-US" sz="1800" b="1"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The study aimed to understand the pathobiology of allergic rhinitis (AR) by analysing transcriptome data from nasal brushing samples of individuals with and without AR, and those undergoing different treatments.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The study evaluated how treatments, including dupilumab, SCIT, a combination of both, vs placebo, influenced AR and allergen challenge specific gene signatures in nasal tissue.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spcAft>
                <a:spcPts val="800"/>
              </a:spcAft>
              <a:buFont typeface="Symbol" pitchFamily="2" charset="2"/>
              <a:buChar char=""/>
            </a:pPr>
            <a:r>
              <a:rPr lang="en-GB" sz="1800" dirty="0">
                <a:effectLst/>
                <a:latin typeface="Arial" panose="020B0604020202020204" pitchFamily="34" charset="0"/>
                <a:ea typeface="Calibri" panose="020F0502020204030204" pitchFamily="34" charset="0"/>
                <a:cs typeface="Times New Roman" panose="02020603050405020304" pitchFamily="18" charset="0"/>
              </a:rPr>
              <a:t>Results showed that while both dupilumab and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SCIT+dupilumab</a:t>
            </a:r>
            <a:r>
              <a:rPr lang="en-GB" sz="1800" dirty="0">
                <a:effectLst/>
                <a:latin typeface="Arial" panose="020B0604020202020204" pitchFamily="34" charset="0"/>
                <a:ea typeface="Calibri" panose="020F0502020204030204" pitchFamily="34" charset="0"/>
                <a:cs typeface="Times New Roman" panose="02020603050405020304" pitchFamily="18" charset="0"/>
              </a:rPr>
              <a:t> significantly repressed the AR disease signature, and all three treatments repressed the nasal allergen challenge (NAC) gene signature.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GB"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GB" sz="1800" dirty="0">
                <a:effectLst/>
                <a:latin typeface="Arial" panose="020B0604020202020204" pitchFamily="34" charset="0"/>
                <a:ea typeface="Calibri" panose="020F0502020204030204" pitchFamily="34" charset="0"/>
                <a:cs typeface="Times New Roman" panose="02020603050405020304" pitchFamily="18" charset="0"/>
              </a:rPr>
              <a:t>Abbreviations: AR, allergic rhinitis; NES, normalized enrichment score; SCIT, subcutaneous immunotherapy with Timothy Grass; NAC, Nasal Allergen Challenge</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dirty="0">
                <a:effectLst/>
                <a:latin typeface="Arial" panose="020B0604020202020204" pitchFamily="34" charset="0"/>
                <a:ea typeface="Calibri" panose="020F0502020204030204" pitchFamily="34" charset="0"/>
                <a:cs typeface="Times New Roman" panose="02020603050405020304" pitchFamily="18" charset="0"/>
              </a:rPr>
              <a:t>AR disease signature (select genes): TFF1, Trefoil Factor 1; TFF3, Trefoil Factor 3; GBP5, Guanylate Binding Protein 5; MUC13, Mucin 13; CCL5, C-C Motif Chemokine Ligand 5; CCL26, C-C Motif Chemokine Ligand 26; PTHLH, Parathyroid Hormone-Like Hormone; CD44, CD44 Molecule (Indian Blood Group); CSTA, Cystatin A; ALOX15, Arachidonate 15-Lipoxygenase; PHLDB2,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Pleckstrin</a:t>
            </a:r>
            <a:r>
              <a:rPr lang="en-GB" sz="1800" dirty="0">
                <a:effectLst/>
                <a:latin typeface="Arial" panose="020B0604020202020204" pitchFamily="34" charset="0"/>
                <a:ea typeface="Calibri" panose="020F0502020204030204" pitchFamily="34" charset="0"/>
                <a:cs typeface="Times New Roman" panose="02020603050405020304" pitchFamily="18" charset="0"/>
              </a:rPr>
              <a:t> Homology Like Domain Family B Member 2; POSTN, </a:t>
            </a:r>
            <a:r>
              <a:rPr lang="en-GB" sz="1800" dirty="0" err="1">
                <a:effectLst/>
                <a:latin typeface="Arial" panose="020B0604020202020204" pitchFamily="34" charset="0"/>
                <a:ea typeface="Calibri" panose="020F0502020204030204" pitchFamily="34" charset="0"/>
                <a:cs typeface="Times New Roman" panose="02020603050405020304" pitchFamily="18" charset="0"/>
              </a:rPr>
              <a:t>Periostin</a:t>
            </a:r>
            <a:r>
              <a:rPr lang="en-GB" sz="1800" dirty="0">
                <a:effectLst/>
                <a:latin typeface="Arial" panose="020B0604020202020204" pitchFamily="34" charset="0"/>
                <a:ea typeface="Calibri" panose="020F0502020204030204" pitchFamily="34" charset="0"/>
                <a:cs typeface="Times New Roman" panose="02020603050405020304" pitchFamily="18" charset="0"/>
              </a:rPr>
              <a:t>; NTRK2, Neurotrophic Receptor Tyrosine Kinase 2; SERPINB2, Serpin Family B Member 2; ANO1, Anoctamin 1; CST1, Cystatin 1.</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US"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800" dirty="0">
                <a:effectLst/>
                <a:latin typeface="Arial" panose="020B0604020202020204" pitchFamily="34" charset="0"/>
                <a:ea typeface="Calibri" panose="020F0502020204030204" pitchFamily="34" charset="0"/>
                <a:cs typeface="Times New Roman" panose="02020603050405020304" pitchFamily="18" charset="0"/>
              </a:rPr>
              <a:t>NAC Signature (select genes): FBXO15, F-Box Protein 15; FABP6, Fatty Acid Binding Protein 6; SRD5A2, Steroid 5 Alpha-Reductase 2; FOSL1, FOS Like Antigen 1; EMP1, Epithelial Membrane Protein 1; HBEGF, Heparin-Binding EGF-Like Growth Factor; AREG, Amphiregulin; KRT16, Keratin 16; CCL2, C-C Motif Chemokine Ligand 2; IL1B, Interleukin 1 Beta; MMP19, Matrix Metallopeptidase 19; IL1A, Interleukin 1 Alpha; CCR3, C-C Motif Chemokine Receptor 3; IL1RL1, Interleukin 1 Receptor Like 1; CD69, CD69 Molecule; AK124805, Non-coding RNA.</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351165622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 </a:t>
            </a:r>
            <a:r>
              <a:rPr lang="en-CH" sz="100" spc="0" baseline="0" dirty="0">
                <a:ln/>
                <a:solidFill>
                  <a:srgbClr val="000080"/>
                </a:solidFill>
                <a:latin typeface="Arial"/>
                <a:cs typeface="Arial"/>
                <a:sym typeface="Arial"/>
                <a:rtl val="0"/>
              </a:rPr>
              <a:t>Read the full article here:</a:t>
            </a:r>
            <a:r>
              <a:rPr lang="en-GB" sz="500" b="0" i="0" u="none" strike="noStrike" dirty="0">
                <a:solidFill>
                  <a:srgbClr val="767676"/>
                </a:solidFill>
                <a:effectLst/>
                <a:latin typeface="Open Sans" panose="020B0606030504020204" pitchFamily="34" charset="0"/>
              </a:rPr>
              <a:t> </a:t>
            </a:r>
            <a:r>
              <a:rPr lang="en-GB" sz="2800" b="1" i="0" u="none" strike="noStrike" dirty="0">
                <a:effectLst/>
                <a:latin typeface="Open Sans" panose="020B0606030504020204" pitchFamily="34" charset="0"/>
                <a:hlinkClick r:id="rId3"/>
              </a:rPr>
              <a:t>https://doi.org/10.1111/all.15796</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50000"/>
              </a:lnSpc>
            </a:pP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200000"/>
              </a:lnSpc>
            </a:pP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Two-year results of tapered dupilumab for </a:t>
            </a:r>
            <a:r>
              <a:rPr lang="en-US" sz="1800" b="1" kern="100" dirty="0" err="1">
                <a:effectLst/>
                <a:latin typeface="Arial" panose="020B0604020202020204" pitchFamily="34" charset="0"/>
                <a:ea typeface="Calibri" panose="020F0502020204030204" pitchFamily="34" charset="0"/>
                <a:cs typeface="Times New Roman" panose="02020603050405020304" pitchFamily="18" charset="0"/>
              </a:rPr>
              <a:t>CRSwNP</a:t>
            </a: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 demonstrates enduring efficacy established in the first 6 months</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Two-year results of tapered dupilumab for severe chronic rhinosinusitis with nasal polyps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CRSwNP</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from a real-life prospective observational cohort (n=228, tertiary referral center).</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Marked improvements show for disease specific quality of life, nasal polyp score, asthma control and olfaction, principally established within 24 weeks.</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Stepwise tapering dupilumab conditional to therapeutic effect is feasible up to 300mg/8 weeks.</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pP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Abbreviations: ACT, asthma control test;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CRSwNP</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chronic rhinosinusitis with nasal polyps; NPS, bilateral nasal polyp score; SNOT-22, 22-item sinonasal outcome test; SSIT-22, Sniffin’Sticks-12 identification test</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50000"/>
              </a:lnSpc>
            </a:pP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n-US"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endParaRPr lang="en-CH" dirty="0"/>
          </a:p>
        </p:txBody>
      </p:sp>
    </p:spTree>
    <p:extLst>
      <p:ext uri="{BB962C8B-B14F-4D97-AF65-F5344CB8AC3E}">
        <p14:creationId xmlns:p14="http://schemas.microsoft.com/office/powerpoint/2010/main" val="24741362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5C5D5F-B880-9802-AFB1-334DCD9DC5B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F3F2709-72FB-25E2-02B1-B4AC52B48B7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A565354-2943-AC13-81DD-5D4833A16F0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i="0" u="none" strike="noStrike" dirty="0">
                <a:effectLst/>
                <a:latin typeface="Open Sans" panose="020B0606030504020204" pitchFamily="34" charset="0"/>
                <a:hlinkClick r:id="rId3"/>
              </a:rPr>
              <a:t>https://doi.org/10.1111/all.16434</a:t>
            </a: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algn="ctr">
              <a:lnSpc>
                <a:spcPct val="200000"/>
              </a:lnSpc>
              <a:spcAft>
                <a:spcPts val="800"/>
              </a:spcAft>
            </a:pPr>
            <a:r>
              <a:rPr lang="en-GB" sz="1800" b="1" kern="0" dirty="0">
                <a:effectLst/>
                <a:latin typeface="Arial" panose="020B0604020202020204" pitchFamily="34" charset="0"/>
                <a:ea typeface="Calibri" panose="020F0502020204030204" pitchFamily="34" charset="0"/>
                <a:cs typeface="Times New Roman" panose="02020603050405020304" pitchFamily="18" charset="0"/>
              </a:rPr>
              <a:t>Multi-</a:t>
            </a:r>
            <a:r>
              <a:rPr lang="en-GB" sz="1800" b="1" kern="0" dirty="0" err="1">
                <a:effectLst/>
                <a:latin typeface="Arial" panose="020B0604020202020204" pitchFamily="34" charset="0"/>
                <a:ea typeface="Calibri" panose="020F0502020204030204" pitchFamily="34" charset="0"/>
                <a:cs typeface="Times New Roman" panose="02020603050405020304" pitchFamily="18" charset="0"/>
              </a:rPr>
              <a:t>omic</a:t>
            </a:r>
            <a:r>
              <a:rPr lang="en-GB" sz="1800" b="1" kern="0" dirty="0">
                <a:effectLst/>
                <a:latin typeface="Arial" panose="020B0604020202020204" pitchFamily="34" charset="0"/>
                <a:ea typeface="Calibri" panose="020F0502020204030204" pitchFamily="34" charset="0"/>
                <a:cs typeface="Times New Roman" panose="02020603050405020304" pitchFamily="18" charset="0"/>
              </a:rPr>
              <a:t> Integration Analysis for Monitoring Severe Asthma</a:t>
            </a:r>
            <a:br>
              <a:rPr lang="en-GB" sz="1800" b="1" kern="0" dirty="0">
                <a:effectLst/>
                <a:latin typeface="Arial" panose="020B0604020202020204" pitchFamily="34" charset="0"/>
                <a:ea typeface="Calibri" panose="020F0502020204030204" pitchFamily="34" charset="0"/>
                <a:cs typeface="Times New Roman" panose="02020603050405020304" pitchFamily="18" charset="0"/>
              </a:rPr>
            </a:br>
            <a:r>
              <a:rPr lang="en-GB" sz="1800" b="1" kern="0" dirty="0">
                <a:effectLst/>
                <a:latin typeface="Arial" panose="020B0604020202020204" pitchFamily="34" charset="0"/>
                <a:ea typeface="Calibri" panose="020F0502020204030204" pitchFamily="34" charset="0"/>
                <a:cs typeface="Times New Roman" panose="02020603050405020304" pitchFamily="18" charset="0"/>
              </a:rPr>
              <a:t>Treated with Mepolizumab or Omalizumab</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GB" sz="1800" b="1" kern="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GB" sz="1800" kern="0" dirty="0">
                <a:effectLst/>
                <a:latin typeface="Arial" panose="020B0604020202020204" pitchFamily="34" charset="0"/>
                <a:ea typeface="Calibri" panose="020F0502020204030204" pitchFamily="34" charset="0"/>
                <a:cs typeface="Times New Roman" panose="02020603050405020304" pitchFamily="18" charset="0"/>
              </a:rPr>
              <a:t>Mepolizumab and Omalizumab induce a distinct clinical effect.</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GB" sz="1800" kern="0" dirty="0">
                <a:effectLst/>
                <a:latin typeface="Arial" panose="020B0604020202020204" pitchFamily="34" charset="0"/>
                <a:ea typeface="Calibri" panose="020F0502020204030204" pitchFamily="34" charset="0"/>
                <a:cs typeface="Times New Roman" panose="02020603050405020304" pitchFamily="18" charset="0"/>
              </a:rPr>
              <a:t>Mepolizumab and Omalizumab induce both common and treatment-specific metabolic and protein profiles over time in patients with severe asthma.</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spcAft>
                <a:spcPts val="800"/>
              </a:spcAft>
              <a:buFont typeface="Symbol" pitchFamily="2" charset="2"/>
              <a:buChar char=""/>
            </a:pPr>
            <a:r>
              <a:rPr lang="en-GB" sz="1800" kern="0" dirty="0">
                <a:effectLst/>
                <a:latin typeface="Arial" panose="020B0604020202020204" pitchFamily="34" charset="0"/>
                <a:ea typeface="Calibri" panose="020F0502020204030204" pitchFamily="34" charset="0"/>
                <a:cs typeface="Times New Roman" panose="02020603050405020304" pitchFamily="18" charset="0"/>
              </a:rPr>
              <a:t>Multi-</a:t>
            </a:r>
            <a:r>
              <a:rPr lang="en-GB" sz="1800" kern="0" dirty="0" err="1">
                <a:effectLst/>
                <a:latin typeface="Arial" panose="020B0604020202020204" pitchFamily="34" charset="0"/>
                <a:ea typeface="Calibri" panose="020F0502020204030204" pitchFamily="34" charset="0"/>
                <a:cs typeface="Times New Roman" panose="02020603050405020304" pitchFamily="18" charset="0"/>
              </a:rPr>
              <a:t>omic</a:t>
            </a:r>
            <a:r>
              <a:rPr lang="en-GB" sz="1800" kern="0" dirty="0">
                <a:effectLst/>
                <a:latin typeface="Arial" panose="020B0604020202020204" pitchFamily="34" charset="0"/>
                <a:ea typeface="Calibri" panose="020F0502020204030204" pitchFamily="34" charset="0"/>
                <a:cs typeface="Times New Roman" panose="02020603050405020304" pitchFamily="18" charset="0"/>
              </a:rPr>
              <a:t> integration and ROC curve analyses reveal a specific set of biomolecules suggesting their value as potential biomarkers for Mepolizumab treatment.</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GB" sz="1800" kern="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GB" sz="1800" kern="0" dirty="0">
                <a:effectLst/>
                <a:latin typeface="Arial" panose="020B0604020202020204" pitchFamily="34" charset="0"/>
                <a:ea typeface="Calibri" panose="020F0502020204030204" pitchFamily="34" charset="0"/>
                <a:cs typeface="Times New Roman" panose="02020603050405020304" pitchFamily="18" charset="0"/>
              </a:rPr>
              <a:t>Abbreviations: CCL11, C-C motif chemokine 11; ROC, receiver operating characteristic; TNFSF10, superfamily member 10.</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H" dirty="0"/>
          </a:p>
        </p:txBody>
      </p:sp>
    </p:spTree>
    <p:extLst>
      <p:ext uri="{BB962C8B-B14F-4D97-AF65-F5344CB8AC3E}">
        <p14:creationId xmlns:p14="http://schemas.microsoft.com/office/powerpoint/2010/main" val="12402549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3817F2-92E8-F020-9078-082C882311E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27C39C2-0A61-AD90-D305-37FC3D3E919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89A3242-0042-7AB0-2E0C-364514723A95}"/>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i="0" u="none" strike="noStrike" dirty="0">
                <a:effectLst/>
                <a:latin typeface="Open Sans" panose="020B0606030504020204" pitchFamily="34" charset="0"/>
                <a:hlinkClick r:id="rId3"/>
              </a:rPr>
              <a:t>https://doi.org/10.1111/all.16425</a:t>
            </a: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algn="ctr">
              <a:lnSpc>
                <a:spcPct val="200000"/>
              </a:lnSpc>
              <a:spcAft>
                <a:spcPts val="800"/>
              </a:spcAft>
            </a:pP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Early reduction of </a:t>
            </a:r>
            <a:r>
              <a:rPr lang="en-US" sz="1800" b="1" kern="100" dirty="0" err="1">
                <a:effectLst/>
                <a:latin typeface="Arial" panose="020B0604020202020204" pitchFamily="34" charset="0"/>
                <a:ea typeface="Calibri" panose="020F0502020204030204" pitchFamily="34" charset="0"/>
                <a:cs typeface="Times New Roman" panose="02020603050405020304" pitchFamily="18" charset="0"/>
              </a:rPr>
              <a:t>FeNO</a:t>
            </a: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 on anti-IL5 biologics is associated</a:t>
            </a:r>
            <a:br>
              <a:rPr lang="en-US" sz="1800" b="1" kern="100" dirty="0">
                <a:effectLst/>
                <a:latin typeface="Arial" panose="020B0604020202020204" pitchFamily="34" charset="0"/>
                <a:ea typeface="Calibri" panose="020F0502020204030204" pitchFamily="34" charset="0"/>
                <a:cs typeface="Times New Roman" panose="02020603050405020304" pitchFamily="18" charset="0"/>
              </a:rPr>
            </a:b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with clinical remission of severe asthma</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US" sz="1800" b="1"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Half of patients with an elevated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FeNO</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prior to initiation of an anti-IL5 biologic had a significant reduction of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FeNO</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in response to four months of anti-IL5 treatment.</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FeNO</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responders were more likely to achieve remission after a year of treatment. Improvements in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FeNO</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correlated slightly with improvements in FEV1.</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Early response in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FeNO</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could potentially serve as an early indicator of remission.</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gn="just">
              <a:lnSpc>
                <a:spcPct val="200000"/>
              </a:lnSpc>
              <a:buFont typeface="Symbol" pitchFamily="2" charset="2"/>
              <a:buChar char=""/>
            </a:pP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lvl="0" indent="0" algn="just">
              <a:lnSpc>
                <a:spcPct val="200000"/>
              </a:lnSpc>
              <a:buFont typeface="Symbol" pitchFamily="2" charset="2"/>
              <a:buNone/>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Abbreviations: anti-IL5, anti-interleukin 5;  </a:t>
            </a:r>
            <a:r>
              <a:rPr lang="en-US" sz="1800" kern="100" dirty="0" err="1">
                <a:effectLst/>
                <a:latin typeface="Arial" panose="020B0604020202020204" pitchFamily="34" charset="0"/>
                <a:ea typeface="Calibri" panose="020F0502020204030204" pitchFamily="34" charset="0"/>
                <a:cs typeface="Times New Roman" panose="02020603050405020304" pitchFamily="18" charset="0"/>
              </a:rPr>
              <a:t>FeNO</a:t>
            </a:r>
            <a:r>
              <a:rPr lang="en-US" sz="1800" kern="100" dirty="0">
                <a:effectLst/>
                <a:latin typeface="Arial" panose="020B0604020202020204" pitchFamily="34" charset="0"/>
                <a:ea typeface="Calibri" panose="020F0502020204030204" pitchFamily="34" charset="0"/>
                <a:cs typeface="Times New Roman" panose="02020603050405020304" pitchFamily="18" charset="0"/>
              </a:rPr>
              <a:t>, fractional exhaled nitric oxide; FEV1, forced expiratory volume in one second.</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US" sz="1800" kern="1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kern="1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H" dirty="0"/>
          </a:p>
        </p:txBody>
      </p:sp>
    </p:spTree>
    <p:extLst>
      <p:ext uri="{BB962C8B-B14F-4D97-AF65-F5344CB8AC3E}">
        <p14:creationId xmlns:p14="http://schemas.microsoft.com/office/powerpoint/2010/main" val="37027271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69F7FA-7B5F-B391-0D5D-C5A6046FD29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12FFD59-CBE6-F883-302E-3174CBC60FB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00ED1C-544E-7B86-E0CA-BE298297D68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i="0" u="none" strike="noStrike" dirty="0">
                <a:effectLst/>
                <a:latin typeface="Open Sans" panose="020B0606030504020204" pitchFamily="34" charset="0"/>
                <a:hlinkClick r:id="rId3"/>
              </a:rPr>
              <a:t>https://doi.org/10.1111/all.16416</a:t>
            </a: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algn="ctr">
              <a:lnSpc>
                <a:spcPct val="200000"/>
              </a:lnSpc>
              <a:spcAft>
                <a:spcPts val="800"/>
              </a:spcAft>
            </a:pPr>
            <a:r>
              <a:rPr lang="en-GB" sz="1800" b="1"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Human pulmonary neuroendocrine cells respond</a:t>
            </a:r>
            <a:br>
              <a:rPr lang="en-GB" sz="1800" b="1"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br>
            <a:r>
              <a:rPr lang="en-GB" sz="1800" b="1"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to house dust mite extract with PAR-1 dependent release of CGRP</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GB" sz="1800" b="1"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buFont typeface="Symbol" pitchFamily="2" charset="2"/>
              <a:buChar char=""/>
            </a:pPr>
            <a:r>
              <a:rPr lang="en-GB"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This study aimed to</a:t>
            </a:r>
            <a:r>
              <a:rPr lang="en-CA"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 develop and characterize an </a:t>
            </a:r>
            <a:r>
              <a:rPr lang="en-CA" sz="1800" i="1"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in vitro</a:t>
            </a:r>
            <a:r>
              <a:rPr lang="en-CA"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 human PNEC model and investigated the neuroendocrine response to HDM extract.</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buFont typeface="Symbol" pitchFamily="2" charset="2"/>
              <a:buChar char=""/>
            </a:pPr>
            <a:r>
              <a:rPr lang="en-CA"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Exposure to HDM leads to dose dependent induction of the CGRP encoding gene, CALCB, and corresponding release of the neuropeptide.</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200000"/>
              </a:lnSpc>
              <a:spcAft>
                <a:spcPts val="800"/>
              </a:spcAft>
              <a:buFont typeface="Symbol" pitchFamily="2" charset="2"/>
              <a:buChar char=""/>
            </a:pPr>
            <a:r>
              <a:rPr lang="en-CA"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HDM-induced CALCB expression and subsequent release of CGRP by PNEC is PAR1-dependent.</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CA"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Abbreviations: ASCL1, </a:t>
            </a:r>
            <a:r>
              <a:rPr lang="en-CA" sz="1800" dirty="0" err="1">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achaete</a:t>
            </a: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-scute family BHLH transcription factor 1; CALCB, </a:t>
            </a:r>
            <a:r>
              <a:rPr lang="en-CA" sz="180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calcitonin related polypeptide beta</a:t>
            </a: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CGRP, calcitonin gene-related peptide; CHGA, chromogranin A; ENO2, enolase 2; HBECs, human bronchial epithelial cells; HDM, house dust mite; PNECs, pulmonary neuroendocrine cells; PAR1, protease activated receptor 1; PPT1, palmitoyl-protein </a:t>
            </a:r>
            <a:r>
              <a:rPr lang="en-CA" sz="1800" dirty="0" err="1">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thioesterase</a:t>
            </a: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1; ROBO2, roundabout receptor 2; </a:t>
            </a:r>
            <a:r>
              <a:rPr lang="en-CA" sz="1800" dirty="0" err="1">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SubP</a:t>
            </a: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substance P; SYP, synaptophysin.</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200000"/>
              </a:lnSpc>
              <a:spcAft>
                <a:spcPts val="800"/>
              </a:spcAft>
            </a:pP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H" dirty="0"/>
          </a:p>
        </p:txBody>
      </p:sp>
    </p:spTree>
    <p:extLst>
      <p:ext uri="{BB962C8B-B14F-4D97-AF65-F5344CB8AC3E}">
        <p14:creationId xmlns:p14="http://schemas.microsoft.com/office/powerpoint/2010/main" val="133548366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A2168A-82C1-F8A4-F9FC-4FDAD12BB13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BA7D625-D39D-9E4D-91E7-DCC09E1B78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5F6C553-A1BE-9B7A-70DF-1379A64DFEBE}"/>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i="0" u="none" strike="noStrike" dirty="0">
                <a:effectLst/>
                <a:latin typeface="Open Sans" panose="020B0606030504020204" pitchFamily="34" charset="0"/>
                <a:hlinkClick r:id="rId3"/>
              </a:rPr>
              <a:t>https://doi.org/10.1111/all.16373</a:t>
            </a:r>
            <a:endParaRPr lang="en-GB" b="1" i="0" u="none" strike="noStrike" dirty="0">
              <a:effectLst/>
              <a:latin typeface="Open Sans" panose="020B0606030504020204" pitchFamily="34" charset="0"/>
            </a:endParaRPr>
          </a:p>
          <a:p>
            <a:pPr>
              <a:lnSpc>
                <a:spcPct val="200000"/>
              </a:lnSpc>
              <a:spcAft>
                <a:spcPts val="800"/>
              </a:spcAft>
            </a:pP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50000"/>
              </a:lnSpc>
              <a:spcBef>
                <a:spcPts val="600"/>
              </a:spcBef>
              <a:spcAft>
                <a:spcPts val="600"/>
              </a:spcAft>
            </a:pPr>
            <a:r>
              <a:rPr lang="en-GB" sz="1800" b="1" dirty="0">
                <a:effectLst/>
                <a:latin typeface="Arial" panose="020B0604020202020204" pitchFamily="34" charset="0"/>
                <a:ea typeface="Calibri" panose="020F0502020204030204" pitchFamily="34" charset="0"/>
              </a:rPr>
              <a:t>Neuroplasticity and neuroimmune interactions in fatal asthma</a:t>
            </a:r>
            <a:endParaRPr lang="en-CH" sz="1800" dirty="0">
              <a:effectLst/>
              <a:latin typeface="Arial" panose="020B0604020202020204" pitchFamily="34" charset="0"/>
              <a:ea typeface="Arial" panose="020B0604020202020204" pitchFamily="34" charset="0"/>
            </a:endParaRPr>
          </a:p>
          <a:p>
            <a:pPr algn="l">
              <a:lnSpc>
                <a:spcPct val="150000"/>
              </a:lnSpc>
              <a:spcBef>
                <a:spcPts val="600"/>
              </a:spcBef>
              <a:spcAft>
                <a:spcPts val="600"/>
              </a:spcAft>
            </a:pPr>
            <a:r>
              <a:rPr lang="en-GB" sz="1800" b="1" dirty="0">
                <a:effectLst/>
                <a:latin typeface="Arial" panose="020B0604020202020204" pitchFamily="34" charset="0"/>
                <a:ea typeface="Calibri" panose="020F0502020204030204" pitchFamily="34" charset="0"/>
              </a:rPr>
              <a:t> </a:t>
            </a:r>
            <a:endParaRPr lang="en-CH" sz="1800" dirty="0">
              <a:effectLst/>
              <a:latin typeface="Arial" panose="020B0604020202020204" pitchFamily="34" charset="0"/>
              <a:ea typeface="Arial" panose="020B0604020202020204" pitchFamily="34" charset="0"/>
            </a:endParaRPr>
          </a:p>
          <a:p>
            <a:pPr marL="342900" lvl="0" indent="-342900" algn="just">
              <a:lnSpc>
                <a:spcPct val="150000"/>
              </a:lnSpc>
              <a:spcBef>
                <a:spcPts val="600"/>
              </a:spcBef>
              <a:buFont typeface="Symbol" pitchFamily="2" charset="2"/>
              <a:buChar char=""/>
            </a:pPr>
            <a:r>
              <a:rPr lang="en-GB" sz="1800" dirty="0">
                <a:effectLst/>
                <a:latin typeface="Arial" panose="020B0604020202020204" pitchFamily="34" charset="0"/>
                <a:ea typeface="Arial" panose="020B0604020202020204" pitchFamily="34" charset="0"/>
              </a:rPr>
              <a:t>This study analysed neuroplasticity and neuroimmune interactions in tissue of asthmatic individuals.</a:t>
            </a:r>
            <a:endParaRPr lang="en-CH" sz="1800" dirty="0">
              <a:effectLst/>
              <a:latin typeface="Arial" panose="020B0604020202020204" pitchFamily="34" charset="0"/>
              <a:ea typeface="Arial" panose="020B0604020202020204" pitchFamily="34" charset="0"/>
            </a:endParaRPr>
          </a:p>
          <a:p>
            <a:pPr marL="342900" lvl="0" indent="-342900" algn="just">
              <a:lnSpc>
                <a:spcPct val="150000"/>
              </a:lnSpc>
              <a:buFont typeface="Symbol" pitchFamily="2" charset="2"/>
              <a:buChar char=""/>
            </a:pPr>
            <a:r>
              <a:rPr lang="en-GB" sz="1800" dirty="0">
                <a:effectLst/>
                <a:latin typeface="Arial" panose="020B0604020202020204" pitchFamily="34" charset="0"/>
                <a:ea typeface="Arial" panose="020B0604020202020204" pitchFamily="34" charset="0"/>
              </a:rPr>
              <a:t>Fatal asthma airways displayed increased innervation area, increased proximity between nerves and eosinophils, mast cells and CADM-1</a:t>
            </a:r>
            <a:r>
              <a:rPr lang="en-GB" sz="1800" baseline="30000" dirty="0">
                <a:effectLst/>
                <a:latin typeface="Arial" panose="020B0604020202020204" pitchFamily="34" charset="0"/>
                <a:ea typeface="Arial" panose="020B0604020202020204" pitchFamily="34" charset="0"/>
              </a:rPr>
              <a:t>+</a:t>
            </a:r>
            <a:r>
              <a:rPr lang="en-GB" sz="1800" dirty="0">
                <a:effectLst/>
                <a:latin typeface="Arial" panose="020B0604020202020204" pitchFamily="34" charset="0"/>
                <a:ea typeface="Arial" panose="020B0604020202020204" pitchFamily="34" charset="0"/>
              </a:rPr>
              <a:t> cells, and heightened CGRP expression within nerve bundles.</a:t>
            </a:r>
            <a:endParaRPr lang="en-CH" sz="1800" dirty="0">
              <a:effectLst/>
              <a:latin typeface="Arial" panose="020B0604020202020204" pitchFamily="34" charset="0"/>
              <a:ea typeface="Arial" panose="020B0604020202020204" pitchFamily="34" charset="0"/>
            </a:endParaRPr>
          </a:p>
          <a:p>
            <a:pPr marL="342900" lvl="0" indent="-342900" algn="just">
              <a:lnSpc>
                <a:spcPct val="150000"/>
              </a:lnSpc>
              <a:buFont typeface="Symbol" pitchFamily="2" charset="2"/>
              <a:buChar char=""/>
            </a:pPr>
            <a:r>
              <a:rPr lang="en-GB" sz="1800" dirty="0">
                <a:effectLst/>
                <a:latin typeface="Arial" panose="020B0604020202020204" pitchFamily="34" charset="0"/>
                <a:ea typeface="Arial" panose="020B0604020202020204" pitchFamily="34" charset="0"/>
              </a:rPr>
              <a:t>Mast cells co-cultured with </a:t>
            </a:r>
            <a:r>
              <a:rPr lang="en-GB" sz="1800" dirty="0" err="1">
                <a:effectLst/>
                <a:latin typeface="Arial" panose="020B0604020202020204" pitchFamily="34" charset="0"/>
                <a:ea typeface="Arial" panose="020B0604020202020204" pitchFamily="34" charset="0"/>
              </a:rPr>
              <a:t>hPSCs</a:t>
            </a:r>
            <a:r>
              <a:rPr lang="en-GB" sz="1800" dirty="0">
                <a:effectLst/>
                <a:latin typeface="Arial" panose="020B0604020202020204" pitchFamily="34" charset="0"/>
                <a:ea typeface="Arial" panose="020B0604020202020204" pitchFamily="34" charset="0"/>
              </a:rPr>
              <a:t>-differentiated sensory neurons were submitted to </a:t>
            </a:r>
            <a:r>
              <a:rPr lang="en-GB" sz="1800" dirty="0" err="1">
                <a:effectLst/>
                <a:latin typeface="Arial" panose="020B0604020202020204" pitchFamily="34" charset="0"/>
                <a:ea typeface="Arial" panose="020B0604020202020204" pitchFamily="34" charset="0"/>
              </a:rPr>
              <a:t>RNAseq</a:t>
            </a:r>
            <a:r>
              <a:rPr lang="en-GB" sz="1800" dirty="0">
                <a:effectLst/>
                <a:latin typeface="Arial" panose="020B0604020202020204" pitchFamily="34" charset="0"/>
                <a:ea typeface="Arial" panose="020B0604020202020204" pitchFamily="34" charset="0"/>
              </a:rPr>
              <a:t>, which showed mast cell differentiation marker genes, linked to asthma severity, upregulation.   </a:t>
            </a:r>
            <a:endParaRPr lang="en-CH" sz="1800" dirty="0">
              <a:effectLst/>
              <a:latin typeface="Arial" panose="020B0604020202020204" pitchFamily="34" charset="0"/>
              <a:ea typeface="Arial" panose="020B0604020202020204" pitchFamily="34" charset="0"/>
            </a:endParaRPr>
          </a:p>
          <a:p>
            <a:pPr marL="457200" algn="just">
              <a:lnSpc>
                <a:spcPct val="150000"/>
              </a:lnSpc>
              <a:spcAft>
                <a:spcPts val="800"/>
              </a:spcAft>
            </a:pPr>
            <a:r>
              <a:rPr lang="en-GB" sz="1800" dirty="0">
                <a:effectLst/>
                <a:latin typeface="Arial" panose="020B0604020202020204" pitchFamily="34" charset="0"/>
                <a:ea typeface="Arial" panose="020B0604020202020204" pitchFamily="34" charset="0"/>
              </a:rPr>
              <a:t> </a:t>
            </a:r>
            <a:endParaRPr lang="en-CH" sz="1800" dirty="0">
              <a:effectLst/>
              <a:latin typeface="Arial" panose="020B0604020202020204" pitchFamily="34" charset="0"/>
              <a:ea typeface="Arial" panose="020B0604020202020204" pitchFamily="34" charset="0"/>
            </a:endParaRPr>
          </a:p>
          <a:p>
            <a:pPr algn="just">
              <a:lnSpc>
                <a:spcPct val="150000"/>
              </a:lnSpc>
              <a:spcBef>
                <a:spcPts val="600"/>
              </a:spcBef>
              <a:spcAft>
                <a:spcPts val="800"/>
              </a:spcAft>
            </a:pPr>
            <a:r>
              <a:rPr lang="en-GB" sz="1800" dirty="0">
                <a:effectLst/>
                <a:latin typeface="Arial" panose="020B0604020202020204" pitchFamily="34" charset="0"/>
                <a:ea typeface="Arial" panose="020B0604020202020204" pitchFamily="34" charset="0"/>
              </a:rPr>
              <a:t>Abbreviations: ATXN1, ataxin-1; CADM-1, </a:t>
            </a:r>
            <a:r>
              <a:rPr lang="en-GB" sz="1800" dirty="0">
                <a:solidFill>
                  <a:srgbClr val="000000"/>
                </a:solidFill>
                <a:effectLst/>
                <a:latin typeface="Arial" panose="020B0604020202020204" pitchFamily="34" charset="0"/>
                <a:ea typeface="Calibri" panose="020F0502020204030204" pitchFamily="34" charset="0"/>
              </a:rPr>
              <a:t>cell adhesion molecule 1; </a:t>
            </a:r>
            <a:r>
              <a:rPr lang="en-GB" sz="1800" dirty="0">
                <a:effectLst/>
                <a:latin typeface="Arial" panose="020B0604020202020204" pitchFamily="34" charset="0"/>
                <a:ea typeface="Arial" panose="020B0604020202020204" pitchFamily="34" charset="0"/>
              </a:rPr>
              <a:t>CGRP, calcitonin gene-related peptide; C-KIT, tyrosine-protein kinase KIT; </a:t>
            </a:r>
            <a:r>
              <a:rPr lang="en-GB" sz="1800" dirty="0">
                <a:solidFill>
                  <a:srgbClr val="000000"/>
                </a:solidFill>
                <a:effectLst/>
                <a:latin typeface="Arial" panose="020B0604020202020204" pitchFamily="34" charset="0"/>
                <a:ea typeface="Calibri" panose="020F0502020204030204" pitchFamily="34" charset="0"/>
              </a:rPr>
              <a:t>CPA3, carboxypeptidase A3; EOS, eosinophil; GATA2, GATA-binding factor 2; HDC, histidine decarboxylase; </a:t>
            </a:r>
            <a:r>
              <a:rPr lang="en-GB" sz="1800" dirty="0" err="1">
                <a:solidFill>
                  <a:srgbClr val="000000"/>
                </a:solidFill>
                <a:effectLst/>
                <a:latin typeface="Arial" panose="020B0604020202020204" pitchFamily="34" charset="0"/>
                <a:ea typeface="Calibri" panose="020F0502020204030204" pitchFamily="34" charset="0"/>
              </a:rPr>
              <a:t>hPSCs</a:t>
            </a:r>
            <a:r>
              <a:rPr lang="en-GB" sz="1800" dirty="0">
                <a:solidFill>
                  <a:srgbClr val="000000"/>
                </a:solidFill>
                <a:effectLst/>
                <a:latin typeface="Arial" panose="020B0604020202020204" pitchFamily="34" charset="0"/>
                <a:ea typeface="Calibri" panose="020F0502020204030204" pitchFamily="34" charset="0"/>
              </a:rPr>
              <a:t>, human pluripotent stem cells; MC, mast cell; PGP9.5, protein gene product 9.5; PTGS2, prostaglandin-endoperoxide synthase 2; </a:t>
            </a:r>
            <a:r>
              <a:rPr lang="en-GB" sz="1800" dirty="0" err="1">
                <a:solidFill>
                  <a:srgbClr val="000000"/>
                </a:solidFill>
                <a:effectLst/>
                <a:latin typeface="Arial" panose="020B0604020202020204" pitchFamily="34" charset="0"/>
                <a:ea typeface="Calibri" panose="020F0502020204030204" pitchFamily="34" charset="0"/>
              </a:rPr>
              <a:t>RNAseq</a:t>
            </a:r>
            <a:r>
              <a:rPr lang="en-GB" sz="1800" dirty="0">
                <a:solidFill>
                  <a:srgbClr val="000000"/>
                </a:solidFill>
                <a:effectLst/>
                <a:latin typeface="Arial" panose="020B0604020202020204" pitchFamily="34" charset="0"/>
                <a:ea typeface="Calibri" panose="020F0502020204030204" pitchFamily="34" charset="0"/>
              </a:rPr>
              <a:t>, RNA sequencing; VCAM1, vascular cell adhesion molecule 1.</a:t>
            </a:r>
            <a:endParaRPr lang="en-CH" sz="1800" dirty="0">
              <a:effectLst/>
              <a:latin typeface="Arial" panose="020B0604020202020204" pitchFamily="34" charset="0"/>
              <a:ea typeface="Arial" panose="020B0604020202020204" pitchFamily="34" charset="0"/>
            </a:endParaRPr>
          </a:p>
          <a:p>
            <a:pPr algn="just">
              <a:lnSpc>
                <a:spcPct val="150000"/>
              </a:lnSpc>
              <a:spcBef>
                <a:spcPts val="600"/>
              </a:spcBef>
              <a:spcAft>
                <a:spcPts val="800"/>
              </a:spcAft>
            </a:pPr>
            <a:r>
              <a:rPr lang="en-GB" sz="1800" dirty="0">
                <a:effectLst/>
                <a:latin typeface="Arial" panose="020B0604020202020204" pitchFamily="34" charset="0"/>
                <a:ea typeface="Arial" panose="020B0604020202020204" pitchFamily="34" charset="0"/>
              </a:rPr>
              <a:t> </a:t>
            </a:r>
            <a:endParaRPr lang="en-CH" sz="1800" dirty="0">
              <a:effectLst/>
              <a:latin typeface="Arial" panose="020B0604020202020204" pitchFamily="34" charset="0"/>
              <a:ea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H" dirty="0"/>
          </a:p>
        </p:txBody>
      </p:sp>
    </p:spTree>
    <p:extLst>
      <p:ext uri="{BB962C8B-B14F-4D97-AF65-F5344CB8AC3E}">
        <p14:creationId xmlns:p14="http://schemas.microsoft.com/office/powerpoint/2010/main" val="340952591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8FF34D-6898-AD1E-2543-EA9EAF5C793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236E41E-414E-2F7D-D2FE-49BC036DA76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0CEF7AF-33B3-6388-668A-F2CB839FD833}"/>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i="0" u="none" strike="noStrike" dirty="0">
                <a:effectLst/>
                <a:latin typeface="Open Sans" panose="020B0606030504020204" pitchFamily="34" charset="0"/>
                <a:hlinkClick r:id="rId3"/>
              </a:rPr>
              <a:t>https://doi.org/10.1111/all.16369</a:t>
            </a:r>
            <a:endParaRPr lang="en-GB" b="1" i="0" u="none" strike="noStrike" dirty="0">
              <a:effectLst/>
              <a:latin typeface="Open Sans" panose="020B0606030504020204" pitchFamily="34" charset="0"/>
            </a:endParaRPr>
          </a:p>
          <a:p>
            <a:pPr>
              <a:lnSpc>
                <a:spcPct val="200000"/>
              </a:lnSpc>
              <a:spcAft>
                <a:spcPts val="800"/>
              </a:spcAft>
            </a:pP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200000"/>
              </a:lnSpc>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gn="ctr">
              <a:lnSpc>
                <a:spcPct val="200000"/>
              </a:lnSpc>
            </a:pPr>
            <a:r>
              <a:rPr lang="en-GB" sz="1800" b="1" kern="100" dirty="0">
                <a:effectLst/>
                <a:latin typeface="Arial" panose="020B0604020202020204" pitchFamily="34" charset="0"/>
                <a:ea typeface="Aptos" panose="020B0004020202020204" pitchFamily="34" charset="0"/>
                <a:cs typeface="Times New Roman" panose="02020603050405020304" pitchFamily="18" charset="0"/>
              </a:rPr>
              <a:t>STING-dependent induction of neutrophilic asthma exacerbation</a:t>
            </a:r>
            <a:br>
              <a:rPr lang="en-GB" sz="1800" b="1" kern="100" dirty="0">
                <a:effectLst/>
                <a:latin typeface="Arial" panose="020B0604020202020204" pitchFamily="34" charset="0"/>
                <a:ea typeface="Aptos" panose="020B0004020202020204" pitchFamily="34" charset="0"/>
                <a:cs typeface="Times New Roman" panose="02020603050405020304" pitchFamily="18" charset="0"/>
              </a:rPr>
            </a:br>
            <a:r>
              <a:rPr lang="en-GB" sz="1800" b="1" kern="100" dirty="0">
                <a:effectLst/>
                <a:latin typeface="Arial" panose="020B0604020202020204" pitchFamily="34" charset="0"/>
                <a:ea typeface="Aptos" panose="020B0004020202020204" pitchFamily="34" charset="0"/>
                <a:cs typeface="Times New Roman" panose="02020603050405020304" pitchFamily="18" charset="0"/>
              </a:rPr>
              <a:t>in response to house dust mite</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R="436245">
              <a:lnSpc>
                <a:spcPct val="200000"/>
              </a:lnSpc>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gn="just">
              <a:lnSpc>
                <a:spcPct val="200000"/>
              </a:lnSpc>
              <a:buFont typeface="Symbol" pitchFamily="2" charset="2"/>
              <a:buChar char=""/>
            </a:pPr>
            <a:r>
              <a:rPr lang="en-CH" sz="1800" dirty="0">
                <a:effectLst/>
                <a:latin typeface="Arial" panose="020B0604020202020204" pitchFamily="34" charset="0"/>
                <a:ea typeface="Arial Unicode MS" panose="020B0604020202020204" pitchFamily="34" charset="-128"/>
              </a:rPr>
              <a:t>This study investigates whether STING-induced neutrophilic lung inflammation mimics severe asthma. </a:t>
            </a:r>
            <a:endParaRPr lang="en-CH" sz="1800" dirty="0">
              <a:effectLst/>
              <a:latin typeface="Times New Roman" panose="02020603050405020304" pitchFamily="18" charset="0"/>
              <a:ea typeface="Arial Unicode MS" panose="020B0604020202020204" pitchFamily="34" charset="-128"/>
            </a:endParaRPr>
          </a:p>
          <a:p>
            <a:pPr marL="342900" lvl="0" indent="-342900" algn="just">
              <a:lnSpc>
                <a:spcPct val="200000"/>
              </a:lnSpc>
              <a:buFont typeface="Symbol" pitchFamily="2" charset="2"/>
              <a:buChar char=""/>
            </a:pP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STING activation during allergic challenge triggers neutrophilic asthma accompanied by a Th1 and pro-inflammatory cytokine in addition to the Th2 cytokines resulting in an epithelial barrier damage, cell death and self-dsDNA release with increased mucus hypersecretion. </a:t>
            </a:r>
            <a:endParaRPr lang="en-CH" sz="1800" kern="100" dirty="0">
              <a:effectLst/>
              <a:latin typeface="Aptos" panose="020B000402020202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Symbol" pitchFamily="2" charset="2"/>
              <a:buChar char=""/>
            </a:pP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STING agonists induce N2 (ARG1+NOS2-) versus N1 (NOS2+ARG1-) neutrophil polarization and NETs formation. </a:t>
            </a:r>
            <a:endParaRPr lang="en-CH" sz="1800" kern="100" dirty="0">
              <a:effectLst/>
              <a:latin typeface="Aptos" panose="020B0004020202020204" pitchFamily="34" charset="0"/>
              <a:ea typeface="Arial Unicode MS" panose="020B0604020202020204" pitchFamily="34" charset="-128"/>
              <a:cs typeface="Times New Roman" panose="02020603050405020304" pitchFamily="18" charset="0"/>
            </a:endParaRPr>
          </a:p>
          <a:p>
            <a:pPr algn="just">
              <a:lnSpc>
                <a:spcPct val="200000"/>
              </a:lnSpc>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200000"/>
              </a:lnSpc>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Abbreviations: ARG1, arginase 1;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cGAMP</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cyclic guanosine monophosphate–adenosine monophosphate;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cGAS</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cyclic GMP-AMP synthase;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diABZI</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diamidobenzimidazole</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EOS, eosinophil; HDM, house dust mite; IL, interleukin; MΦ, macrophage; MO, monocyte; MPO,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myeloperoxydase</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NEU, neutrophil; NOS2, nitric oxide synthase 2; STING, stimulator of interferon genes; Th, T helper cell.</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r>
              <a:rPr lang="en-GB" sz="1800" kern="100" dirty="0">
                <a:effectLst/>
                <a:latin typeface="Aptos" panose="020B00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H" dirty="0"/>
          </a:p>
        </p:txBody>
      </p:sp>
    </p:spTree>
    <p:extLst>
      <p:ext uri="{BB962C8B-B14F-4D97-AF65-F5344CB8AC3E}">
        <p14:creationId xmlns:p14="http://schemas.microsoft.com/office/powerpoint/2010/main" val="24944121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A1FDFD-8998-2D28-2A80-B6AD3921C5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8AD2149-AA1A-3F88-6200-E56799D54AC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463E2DA-871B-2EE7-0841-B46C867C951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CH" sz="1200" spc="0" baseline="0" dirty="0">
                <a:ln/>
                <a:solidFill>
                  <a:srgbClr val="000080"/>
                </a:solidFill>
                <a:latin typeface="Arial"/>
                <a:cs typeface="Arial"/>
                <a:sym typeface="Arial"/>
                <a:rtl val="0"/>
              </a:rPr>
              <a:t>Read the full article here: </a:t>
            </a:r>
            <a:r>
              <a:rPr lang="en-GB" b="1" i="0" u="none" strike="noStrike" dirty="0">
                <a:effectLst/>
                <a:latin typeface="Open Sans" panose="020B0606030504020204" pitchFamily="34" charset="0"/>
                <a:hlinkClick r:id="rId3"/>
              </a:rPr>
              <a:t>https://doi.org/10.1111/all.16361</a:t>
            </a: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algn="ctr">
              <a:lnSpc>
                <a:spcPct val="200000"/>
              </a:lnSpc>
              <a:spcAft>
                <a:spcPts val="800"/>
              </a:spcAft>
            </a:pPr>
            <a:r>
              <a:rPr lang="en-GB" sz="1800" b="1" dirty="0">
                <a:effectLst/>
                <a:latin typeface="Arial" panose="020B0604020202020204" pitchFamily="34" charset="0"/>
                <a:ea typeface="DengXian" panose="02010600030101010101" pitchFamily="2" charset="-122"/>
                <a:cs typeface="Times New Roman" panose="02020603050405020304" pitchFamily="18" charset="0"/>
              </a:rPr>
              <a:t>Blocking the HIF-1α/glycolysis axis inhibits allergic airway inflammation</a:t>
            </a:r>
            <a:endParaRPr lang="en-CH" sz="1800" dirty="0">
              <a:effectLst/>
              <a:latin typeface="Calibri" panose="020F0502020204030204" pitchFamily="34" charset="0"/>
              <a:ea typeface="DengXian" panose="02010600030101010101" pitchFamily="2" charset="-122"/>
              <a:cs typeface="Times New Roman" panose="02020603050405020304" pitchFamily="18" charset="0"/>
            </a:endParaRPr>
          </a:p>
          <a:p>
            <a:pPr algn="ctr">
              <a:lnSpc>
                <a:spcPct val="200000"/>
              </a:lnSpc>
              <a:spcAft>
                <a:spcPts val="800"/>
              </a:spcAft>
            </a:pPr>
            <a:r>
              <a:rPr lang="en-GB" sz="1800" b="1" dirty="0">
                <a:effectLst/>
                <a:latin typeface="Arial" panose="020B0604020202020204" pitchFamily="34" charset="0"/>
                <a:ea typeface="DengXian" panose="02010600030101010101" pitchFamily="2" charset="-122"/>
                <a:cs typeface="Times New Roman" panose="02020603050405020304" pitchFamily="18" charset="0"/>
              </a:rPr>
              <a:t>by reducing ILC2 metabolism and function</a:t>
            </a:r>
            <a:endParaRPr lang="en-CH" sz="1800" dirty="0">
              <a:effectLst/>
              <a:latin typeface="Calibri" panose="020F0502020204030204" pitchFamily="34" charset="0"/>
              <a:ea typeface="DengXian" panose="02010600030101010101" pitchFamily="2" charset="-122"/>
              <a:cs typeface="Times New Roman" panose="02020603050405020304" pitchFamily="18" charset="0"/>
            </a:endParaRPr>
          </a:p>
          <a:p>
            <a:pPr algn="just">
              <a:lnSpc>
                <a:spcPct val="200000"/>
              </a:lnSpc>
              <a:spcAft>
                <a:spcPts val="800"/>
              </a:spcAft>
            </a:pPr>
            <a:r>
              <a:rPr lang="en-GB" sz="1800" dirty="0">
                <a:effectLst/>
                <a:latin typeface="Arial" panose="020B0604020202020204" pitchFamily="34" charset="0"/>
                <a:ea typeface="DengXian" panose="02010600030101010101" pitchFamily="2" charset="-122"/>
                <a:cs typeface="Times New Roman" panose="02020603050405020304" pitchFamily="18" charset="0"/>
              </a:rPr>
              <a:t> </a:t>
            </a:r>
            <a:endParaRPr lang="en-CH" sz="1800" dirty="0">
              <a:effectLst/>
              <a:latin typeface="Calibri" panose="020F0502020204030204" pitchFamily="34" charset="0"/>
              <a:ea typeface="DengXian" panose="02010600030101010101" pitchFamily="2" charset="-122"/>
              <a:cs typeface="Times New Roman" panose="02020603050405020304" pitchFamily="18" charset="0"/>
            </a:endParaRPr>
          </a:p>
          <a:p>
            <a:pPr marL="342900" lvl="0" indent="-342900" algn="just">
              <a:lnSpc>
                <a:spcPct val="200000"/>
              </a:lnSpc>
              <a:spcAft>
                <a:spcPts val="800"/>
              </a:spcAft>
              <a:buFont typeface="Symbol" pitchFamily="2" charset="2"/>
              <a:buChar char=""/>
            </a:pPr>
            <a:r>
              <a:rPr lang="en-GB" sz="1800" dirty="0">
                <a:effectLst/>
                <a:latin typeface="Arial" panose="020B0604020202020204" pitchFamily="34" charset="0"/>
                <a:ea typeface="DengXian" panose="02010600030101010101" pitchFamily="2" charset="-122"/>
                <a:cs typeface="Times New Roman" panose="02020603050405020304" pitchFamily="18" charset="0"/>
              </a:rPr>
              <a:t>This study </a:t>
            </a:r>
            <a:r>
              <a:rPr lang="en-CH" sz="1800" dirty="0">
                <a:effectLst/>
                <a:latin typeface="Arial" panose="020B0604020202020204" pitchFamily="34" charset="0"/>
                <a:ea typeface="DengXian" panose="02010600030101010101" pitchFamily="2" charset="-122"/>
                <a:cs typeface="Times New Roman" panose="02020603050405020304" pitchFamily="18" charset="0"/>
              </a:rPr>
              <a:t> investigates the role of the HIF-1α/glycolysis axis in ILC2-mediated allergic airway inflammation. </a:t>
            </a:r>
            <a:endParaRPr lang="en-CH" sz="1800" dirty="0">
              <a:effectLst/>
              <a:latin typeface="Calibri" panose="020F0502020204030204" pitchFamily="34" charset="0"/>
              <a:ea typeface="DengXian" panose="02010600030101010101" pitchFamily="2" charset="-122"/>
              <a:cs typeface="Times New Roman" panose="02020603050405020304" pitchFamily="18" charset="0"/>
            </a:endParaRPr>
          </a:p>
          <a:p>
            <a:pPr marL="342900" lvl="0" indent="-342900" algn="just">
              <a:lnSpc>
                <a:spcPct val="200000"/>
              </a:lnSpc>
              <a:spcAft>
                <a:spcPts val="800"/>
              </a:spcAft>
              <a:buFont typeface="Symbol" pitchFamily="2" charset="2"/>
              <a:buChar char=""/>
            </a:pPr>
            <a:r>
              <a:rPr lang="en-GB" sz="1800" dirty="0">
                <a:effectLst/>
                <a:latin typeface="Arial" panose="020B0604020202020204" pitchFamily="34" charset="0"/>
                <a:ea typeface="DengXian" panose="02010600030101010101" pitchFamily="2" charset="-122"/>
                <a:cs typeface="Times New Roman" panose="02020603050405020304" pitchFamily="18" charset="0"/>
              </a:rPr>
              <a:t>The activation of ILC2s is accompanied by an upregulation in glycolysis and HIF-1α expression in ILC2s. </a:t>
            </a:r>
            <a:endParaRPr lang="en-CH" sz="1800" dirty="0">
              <a:effectLst/>
              <a:latin typeface="Calibri" panose="020F0502020204030204" pitchFamily="34" charset="0"/>
              <a:ea typeface="DengXian" panose="02010600030101010101" pitchFamily="2" charset="-122"/>
              <a:cs typeface="Times New Roman" panose="02020603050405020304" pitchFamily="18" charset="0"/>
            </a:endParaRPr>
          </a:p>
          <a:p>
            <a:pPr marL="342900" lvl="0" indent="-342900">
              <a:lnSpc>
                <a:spcPct val="200000"/>
              </a:lnSpc>
              <a:spcAft>
                <a:spcPts val="800"/>
              </a:spcAft>
              <a:buFont typeface="Symbol" pitchFamily="2" charset="2"/>
              <a:buChar char=""/>
            </a:pPr>
            <a:r>
              <a:rPr lang="en-GB" sz="1800" dirty="0">
                <a:effectLst/>
                <a:latin typeface="Arial" panose="020B0604020202020204" pitchFamily="34" charset="0"/>
                <a:ea typeface="DengXian" panose="02010600030101010101" pitchFamily="2" charset="-122"/>
                <a:cs typeface="Times New Roman" panose="02020603050405020304" pitchFamily="18" charset="0"/>
              </a:rPr>
              <a:t>The inhibition or deletion of HIF-1α can alleviate allergic airway inflammation by suppressing the transcription of glycolysis-related genes and reducing the function of ILC2s.</a:t>
            </a:r>
            <a:endParaRPr lang="en-CH" sz="1800" dirty="0">
              <a:effectLst/>
              <a:latin typeface="Calibri" panose="020F0502020204030204" pitchFamily="34" charset="0"/>
              <a:ea typeface="DengXian" panose="02010600030101010101" pitchFamily="2" charset="-122"/>
              <a:cs typeface="Times New Roman" panose="02020603050405020304" pitchFamily="18" charset="0"/>
            </a:endParaRPr>
          </a:p>
          <a:p>
            <a:pPr marL="457200" indent="266700">
              <a:lnSpc>
                <a:spcPct val="200000"/>
              </a:lnSpc>
              <a:spcAft>
                <a:spcPts val="800"/>
              </a:spcAft>
            </a:pPr>
            <a:r>
              <a:rPr lang="en-GB" sz="1800" dirty="0">
                <a:effectLst/>
                <a:latin typeface="Arial" panose="020B0604020202020204" pitchFamily="34" charset="0"/>
                <a:ea typeface="DengXian" panose="02010600030101010101" pitchFamily="2" charset="-122"/>
                <a:cs typeface="Times New Roman" panose="02020603050405020304" pitchFamily="18" charset="0"/>
              </a:rPr>
              <a:t> </a:t>
            </a:r>
            <a:endParaRPr lang="en-CH" sz="1800" dirty="0">
              <a:effectLst/>
              <a:latin typeface="Calibri" panose="020F0502020204030204" pitchFamily="34" charset="0"/>
              <a:ea typeface="DengXian" panose="02010600030101010101" pitchFamily="2" charset="-122"/>
              <a:cs typeface="Times New Roman" panose="02020603050405020304" pitchFamily="18" charset="0"/>
            </a:endParaRPr>
          </a:p>
          <a:p>
            <a:pPr algn="just">
              <a:lnSpc>
                <a:spcPct val="200000"/>
              </a:lnSpc>
              <a:spcAft>
                <a:spcPts val="800"/>
              </a:spcAft>
            </a:pPr>
            <a:r>
              <a:rPr lang="en-GB" sz="1800" dirty="0">
                <a:effectLst/>
                <a:latin typeface="Arial" panose="020B0604020202020204" pitchFamily="34" charset="0"/>
                <a:ea typeface="DengXian" panose="02010600030101010101" pitchFamily="2" charset="-122"/>
                <a:cs typeface="Times New Roman" panose="02020603050405020304" pitchFamily="18" charset="0"/>
              </a:rPr>
              <a:t>Abbreviations:  2-DG, 2-deoxy-D-glucose;  2-ME, 2-methoxyestradiol; Eno1, Enolase1; HIF-1α, hypoxia-inducible factor-1α;  HK1, hexokinase1; </a:t>
            </a:r>
            <a:r>
              <a:rPr lang="en-US" sz="1800" dirty="0">
                <a:effectLst/>
                <a:latin typeface="Arial" panose="020B0604020202020204" pitchFamily="34" charset="0"/>
                <a:ea typeface="DengXian" panose="02010600030101010101" pitchFamily="2" charset="-122"/>
                <a:cs typeface="Times New Roman" panose="02020603050405020304" pitchFamily="18" charset="0"/>
              </a:rPr>
              <a:t>IL, interleukin; </a:t>
            </a:r>
            <a:r>
              <a:rPr lang="en-GB" sz="1800" dirty="0">
                <a:effectLst/>
                <a:latin typeface="Arial" panose="020B0604020202020204" pitchFamily="34" charset="0"/>
                <a:ea typeface="DengXian" panose="02010600030101010101" pitchFamily="2" charset="-122"/>
                <a:cs typeface="Times New Roman" panose="02020603050405020304" pitchFamily="18" charset="0"/>
              </a:rPr>
              <a:t>ILC2, group 2 innate lymphoid cell; LDHA, lactate dehydrogenase A; Lactate, D-lactic acid; PKM2, pyruvate kinase M2; ST2, growth stimulation expressed gene 2</a:t>
            </a:r>
            <a:endParaRPr lang="en-CH" sz="1800" dirty="0">
              <a:effectLst/>
              <a:latin typeface="Calibri" panose="020F0502020204030204" pitchFamily="34" charset="0"/>
              <a:ea typeface="DengXian" panose="02010600030101010101" pitchFamily="2" charset="-122"/>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1" i="0" u="none" strike="noStrike" dirty="0">
              <a:effectLst/>
              <a:latin typeface="Open Sans" panose="020B0606030504020204" pitchFamily="34" charset="0"/>
            </a:endParaRPr>
          </a:p>
          <a:p>
            <a:pPr>
              <a:lnSpc>
                <a:spcPct val="200000"/>
              </a:lnSpc>
              <a:spcAft>
                <a:spcPts val="800"/>
              </a:spcAft>
            </a:pPr>
            <a:r>
              <a:rPr lang="en-CA" sz="1800" dirty="0">
                <a:solidFill>
                  <a:srgbClr val="222222"/>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200000"/>
              </a:lnSpc>
              <a:spcAft>
                <a:spcPts val="800"/>
              </a:spcAft>
            </a:pPr>
            <a:r>
              <a:rPr lang="en-CA" sz="1800" dirty="0">
                <a:effectLst/>
                <a:latin typeface="Arial" panose="020B0604020202020204" pitchFamily="34" charset="0"/>
                <a:ea typeface="Calibri" panose="020F0502020204030204" pitchFamily="34" charset="0"/>
                <a:cs typeface="Times New Roman" panose="02020603050405020304" pitchFamily="18" charset="0"/>
              </a:rPr>
              <a:t> </a:t>
            </a:r>
            <a:endParaRPr lang="en-CH" sz="1800"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200000"/>
              </a:lnSpc>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gn="ctr">
              <a:lnSpc>
                <a:spcPct val="200000"/>
              </a:lnSpc>
            </a:pPr>
            <a:r>
              <a:rPr lang="en-GB" sz="1800" b="1" kern="100" dirty="0">
                <a:effectLst/>
                <a:latin typeface="Arial" panose="020B0604020202020204" pitchFamily="34" charset="0"/>
                <a:ea typeface="Aptos" panose="020B0004020202020204" pitchFamily="34" charset="0"/>
                <a:cs typeface="Times New Roman" panose="02020603050405020304" pitchFamily="18" charset="0"/>
              </a:rPr>
              <a:t>STING-dependent induction of neutrophilic asthma exacerbation</a:t>
            </a:r>
            <a:br>
              <a:rPr lang="en-GB" sz="1800" b="1" kern="100" dirty="0">
                <a:effectLst/>
                <a:latin typeface="Arial" panose="020B0604020202020204" pitchFamily="34" charset="0"/>
                <a:ea typeface="Aptos" panose="020B0004020202020204" pitchFamily="34" charset="0"/>
                <a:cs typeface="Times New Roman" panose="02020603050405020304" pitchFamily="18" charset="0"/>
              </a:rPr>
            </a:br>
            <a:r>
              <a:rPr lang="en-GB" sz="1800" b="1" kern="100" dirty="0">
                <a:effectLst/>
                <a:latin typeface="Arial" panose="020B0604020202020204" pitchFamily="34" charset="0"/>
                <a:ea typeface="Aptos" panose="020B0004020202020204" pitchFamily="34" charset="0"/>
                <a:cs typeface="Times New Roman" panose="02020603050405020304" pitchFamily="18" charset="0"/>
              </a:rPr>
              <a:t>in response to house dust mite</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R="436245">
              <a:lnSpc>
                <a:spcPct val="200000"/>
              </a:lnSpc>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gn="just">
              <a:lnSpc>
                <a:spcPct val="200000"/>
              </a:lnSpc>
              <a:buFont typeface="Symbol" pitchFamily="2" charset="2"/>
              <a:buChar char=""/>
            </a:pPr>
            <a:r>
              <a:rPr lang="en-CH" sz="1800" dirty="0">
                <a:effectLst/>
                <a:latin typeface="Arial" panose="020B0604020202020204" pitchFamily="34" charset="0"/>
                <a:ea typeface="Arial Unicode MS" panose="020B0604020202020204" pitchFamily="34" charset="-128"/>
              </a:rPr>
              <a:t>This study investigates whether STING-induced neutrophilic lung inflammation mimics severe asthma. </a:t>
            </a:r>
            <a:endParaRPr lang="en-CH" sz="1800" dirty="0">
              <a:effectLst/>
              <a:latin typeface="Times New Roman" panose="02020603050405020304" pitchFamily="18" charset="0"/>
              <a:ea typeface="Arial Unicode MS" panose="020B0604020202020204" pitchFamily="34" charset="-128"/>
            </a:endParaRPr>
          </a:p>
          <a:p>
            <a:pPr marL="342900" lvl="0" indent="-342900" algn="just">
              <a:lnSpc>
                <a:spcPct val="200000"/>
              </a:lnSpc>
              <a:buFont typeface="Symbol" pitchFamily="2" charset="2"/>
              <a:buChar char=""/>
            </a:pP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STING activation during allergic challenge triggers neutrophilic asthma accompanied by a Th1 and pro-inflammatory cytokine in addition to the Th2 cytokines resulting in an epithelial barrier damage, cell death and self-dsDNA release with increased mucus hypersecretion. </a:t>
            </a:r>
            <a:endParaRPr lang="en-CH" sz="1800" kern="100" dirty="0">
              <a:effectLst/>
              <a:latin typeface="Aptos" panose="020B0004020202020204" pitchFamily="34" charset="0"/>
              <a:ea typeface="Arial Unicode MS" panose="020B0604020202020204" pitchFamily="34" charset="-128"/>
              <a:cs typeface="Times New Roman" panose="02020603050405020304" pitchFamily="18" charset="0"/>
            </a:endParaRPr>
          </a:p>
          <a:p>
            <a:pPr marL="342900" lvl="0" indent="-342900" algn="just">
              <a:lnSpc>
                <a:spcPct val="200000"/>
              </a:lnSpc>
              <a:buFont typeface="Symbol" pitchFamily="2" charset="2"/>
              <a:buChar char=""/>
            </a:pPr>
            <a:r>
              <a:rPr lang="en-GB" sz="1800" kern="100" dirty="0">
                <a:effectLst/>
                <a:latin typeface="Arial" panose="020B0604020202020204" pitchFamily="34" charset="0"/>
                <a:ea typeface="Arial Unicode MS" panose="020B0604020202020204" pitchFamily="34" charset="-128"/>
                <a:cs typeface="Times New Roman" panose="02020603050405020304" pitchFamily="18" charset="0"/>
              </a:rPr>
              <a:t>STING agonists induce N2 (ARG1+NOS2-) versus N1 (NOS2+ARG1-) neutrophil polarization and NETs formation. </a:t>
            </a:r>
            <a:endParaRPr lang="en-CH" sz="1800" kern="100" dirty="0">
              <a:effectLst/>
              <a:latin typeface="Aptos" panose="020B0004020202020204" pitchFamily="34" charset="0"/>
              <a:ea typeface="Arial Unicode MS" panose="020B0604020202020204" pitchFamily="34" charset="-128"/>
              <a:cs typeface="Times New Roman" panose="02020603050405020304" pitchFamily="18" charset="0"/>
            </a:endParaRPr>
          </a:p>
          <a:p>
            <a:pPr algn="just">
              <a:lnSpc>
                <a:spcPct val="200000"/>
              </a:lnSpc>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algn="just">
              <a:lnSpc>
                <a:spcPct val="200000"/>
              </a:lnSpc>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Abbreviations: ARG1, arginase 1;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cGAMP</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cyclic guanosine monophosphate–adenosine monophosphate;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cGAS</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cyclic GMP-AMP synthase;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diABZI</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diamidobenzimidazole</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EOS, eosinophil; HDM, house dust mite; IL, interleukin; MΦ, macrophage; MO, monocyte; MPO, </a:t>
            </a:r>
            <a:r>
              <a:rPr lang="en-GB" sz="1800" kern="100" dirty="0" err="1">
                <a:effectLst/>
                <a:latin typeface="Arial" panose="020B0604020202020204" pitchFamily="34" charset="0"/>
                <a:ea typeface="Aptos" panose="020B0004020202020204" pitchFamily="34" charset="0"/>
                <a:cs typeface="Times New Roman" panose="02020603050405020304" pitchFamily="18" charset="0"/>
              </a:rPr>
              <a:t>myeloperoxydase</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NEU, neutrophil; NOS2, nitric oxide synthase 2; STING, stimulator of interferon genes; Th, T helper cell.</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r>
              <a:rPr lang="en-GB" sz="1800" kern="100" dirty="0">
                <a:effectLst/>
                <a:latin typeface="Aptos" panose="020B0004020202020204" pitchFamily="34" charset="0"/>
                <a:ea typeface="Aptos" panose="020B0004020202020204" pitchFamily="34" charset="0"/>
                <a:cs typeface="Times New Roman" panose="02020603050405020304" pitchFamily="18" charset="0"/>
              </a:rPr>
              <a:t> </a:t>
            </a:r>
            <a:endParaRPr lang="en-CH" sz="1800" kern="100" dirty="0">
              <a:effectLst/>
              <a:latin typeface="Aptos" panose="020B0004020202020204" pitchFamily="34" charset="0"/>
              <a:ea typeface="Aptos" panose="020B000402020202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CH" dirty="0"/>
          </a:p>
        </p:txBody>
      </p:sp>
    </p:spTree>
    <p:extLst>
      <p:ext uri="{BB962C8B-B14F-4D97-AF65-F5344CB8AC3E}">
        <p14:creationId xmlns:p14="http://schemas.microsoft.com/office/powerpoint/2010/main" val="35810000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429947" y="3534924"/>
            <a:ext cx="27539395" cy="7519835"/>
          </a:xfrm>
        </p:spPr>
        <p:txBody>
          <a:bodyPr anchor="b"/>
          <a:lstStyle>
            <a:lvl1pPr algn="ctr">
              <a:defRPr sz="18897"/>
            </a:lvl1pPr>
          </a:lstStyle>
          <a:p>
            <a:r>
              <a:rPr lang="en-US"/>
              <a:t>Click to edit Master title style</a:t>
            </a:r>
            <a:endParaRPr lang="en-US" dirty="0"/>
          </a:p>
        </p:txBody>
      </p:sp>
      <p:sp>
        <p:nvSpPr>
          <p:cNvPr id="3" name="Subtitle 2"/>
          <p:cNvSpPr>
            <a:spLocks noGrp="1"/>
          </p:cNvSpPr>
          <p:nvPr>
            <p:ph type="subTitle" idx="1"/>
          </p:nvPr>
        </p:nvSpPr>
        <p:spPr>
          <a:xfrm>
            <a:off x="4049911" y="11344752"/>
            <a:ext cx="24299466" cy="5214884"/>
          </a:xfrm>
        </p:spPr>
        <p:txBody>
          <a:bodyPr/>
          <a:lstStyle>
            <a:lvl1pPr marL="0" indent="0" algn="ctr">
              <a:buNone/>
              <a:defRPr sz="7559"/>
            </a:lvl1pPr>
            <a:lvl2pPr marL="1439951" indent="0" algn="ctr">
              <a:buNone/>
              <a:defRPr sz="6299"/>
            </a:lvl2pPr>
            <a:lvl3pPr marL="2879903" indent="0" algn="ctr">
              <a:buNone/>
              <a:defRPr sz="5669"/>
            </a:lvl3pPr>
            <a:lvl4pPr marL="4319854" indent="0" algn="ctr">
              <a:buNone/>
              <a:defRPr sz="5039"/>
            </a:lvl4pPr>
            <a:lvl5pPr marL="5759806" indent="0" algn="ctr">
              <a:buNone/>
              <a:defRPr sz="5039"/>
            </a:lvl5pPr>
            <a:lvl6pPr marL="7199757" indent="0" algn="ctr">
              <a:buNone/>
              <a:defRPr sz="5039"/>
            </a:lvl6pPr>
            <a:lvl7pPr marL="8639708" indent="0" algn="ctr">
              <a:buNone/>
              <a:defRPr sz="5039"/>
            </a:lvl7pPr>
            <a:lvl8pPr marL="10079660" indent="0" algn="ctr">
              <a:buNone/>
              <a:defRPr sz="5039"/>
            </a:lvl8pPr>
            <a:lvl9pPr marL="11519611" indent="0" algn="ctr">
              <a:buNone/>
              <a:defRPr sz="5039"/>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352FFF87-3BCA-DC47-9B68-01C192571CFF}" type="datetimeFigureOut">
              <a:rPr lang="en-US" smtClean="0"/>
              <a:t>1/24/25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11799028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52FFF87-3BCA-DC47-9B68-01C192571CFF}" type="datetimeFigureOut">
              <a:rPr lang="en-US" smtClean="0"/>
              <a:t>1/24/25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93291529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23185742" y="1149975"/>
            <a:ext cx="6986096" cy="1830459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2227453" y="1149975"/>
            <a:ext cx="20553298" cy="1830459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52FFF87-3BCA-DC47-9B68-01C192571CFF}" type="datetimeFigureOut">
              <a:rPr lang="en-US" smtClean="0"/>
              <a:t>1/24/25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374936637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52FFF87-3BCA-DC47-9B68-01C192571CFF}" type="datetimeFigureOut">
              <a:rPr lang="en-US" smtClean="0"/>
              <a:t>1/24/25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41933510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210578" y="5384888"/>
            <a:ext cx="27944386" cy="8984801"/>
          </a:xfrm>
        </p:spPr>
        <p:txBody>
          <a:bodyPr anchor="b"/>
          <a:lstStyle>
            <a:lvl1pPr>
              <a:defRPr sz="18897"/>
            </a:lvl1pPr>
          </a:lstStyle>
          <a:p>
            <a:r>
              <a:rPr lang="en-US"/>
              <a:t>Click to edit Master title style</a:t>
            </a:r>
            <a:endParaRPr lang="en-US" dirty="0"/>
          </a:p>
        </p:txBody>
      </p:sp>
      <p:sp>
        <p:nvSpPr>
          <p:cNvPr id="3" name="Text Placeholder 2"/>
          <p:cNvSpPr>
            <a:spLocks noGrp="1"/>
          </p:cNvSpPr>
          <p:nvPr>
            <p:ph type="body" idx="1"/>
          </p:nvPr>
        </p:nvSpPr>
        <p:spPr>
          <a:xfrm>
            <a:off x="2210578" y="14454688"/>
            <a:ext cx="27944386" cy="4724895"/>
          </a:xfrm>
        </p:spPr>
        <p:txBody>
          <a:bodyPr/>
          <a:lstStyle>
            <a:lvl1pPr marL="0" indent="0">
              <a:buNone/>
              <a:defRPr sz="7559">
                <a:solidFill>
                  <a:schemeClr val="tx1"/>
                </a:solidFill>
              </a:defRPr>
            </a:lvl1pPr>
            <a:lvl2pPr marL="1439951" indent="0">
              <a:buNone/>
              <a:defRPr sz="6299">
                <a:solidFill>
                  <a:schemeClr val="tx1">
                    <a:tint val="75000"/>
                  </a:schemeClr>
                </a:solidFill>
              </a:defRPr>
            </a:lvl2pPr>
            <a:lvl3pPr marL="2879903" indent="0">
              <a:buNone/>
              <a:defRPr sz="5669">
                <a:solidFill>
                  <a:schemeClr val="tx1">
                    <a:tint val="75000"/>
                  </a:schemeClr>
                </a:solidFill>
              </a:defRPr>
            </a:lvl3pPr>
            <a:lvl4pPr marL="4319854" indent="0">
              <a:buNone/>
              <a:defRPr sz="5039">
                <a:solidFill>
                  <a:schemeClr val="tx1">
                    <a:tint val="75000"/>
                  </a:schemeClr>
                </a:solidFill>
              </a:defRPr>
            </a:lvl4pPr>
            <a:lvl5pPr marL="5759806" indent="0">
              <a:buNone/>
              <a:defRPr sz="5039">
                <a:solidFill>
                  <a:schemeClr val="tx1">
                    <a:tint val="75000"/>
                  </a:schemeClr>
                </a:solidFill>
              </a:defRPr>
            </a:lvl5pPr>
            <a:lvl6pPr marL="7199757" indent="0">
              <a:buNone/>
              <a:defRPr sz="5039">
                <a:solidFill>
                  <a:schemeClr val="tx1">
                    <a:tint val="75000"/>
                  </a:schemeClr>
                </a:solidFill>
              </a:defRPr>
            </a:lvl6pPr>
            <a:lvl7pPr marL="8639708" indent="0">
              <a:buNone/>
              <a:defRPr sz="5039">
                <a:solidFill>
                  <a:schemeClr val="tx1">
                    <a:tint val="75000"/>
                  </a:schemeClr>
                </a:solidFill>
              </a:defRPr>
            </a:lvl7pPr>
            <a:lvl8pPr marL="10079660" indent="0">
              <a:buNone/>
              <a:defRPr sz="5039">
                <a:solidFill>
                  <a:schemeClr val="tx1">
                    <a:tint val="75000"/>
                  </a:schemeClr>
                </a:solidFill>
              </a:defRPr>
            </a:lvl8pPr>
            <a:lvl9pPr marL="11519611" indent="0">
              <a:buNone/>
              <a:defRPr sz="5039">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52FFF87-3BCA-DC47-9B68-01C192571CFF}" type="datetimeFigureOut">
              <a:rPr lang="en-US" smtClean="0"/>
              <a:t>1/24/25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25873772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2227451" y="5749874"/>
            <a:ext cx="13769697" cy="13704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16402140" y="5749874"/>
            <a:ext cx="13769697" cy="13704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352FFF87-3BCA-DC47-9B68-01C192571CFF}" type="datetimeFigureOut">
              <a:rPr lang="en-US" smtClean="0"/>
              <a:t>1/24/25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22168599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231671" y="1149979"/>
            <a:ext cx="27944386" cy="4174910"/>
          </a:xfrm>
        </p:spPr>
        <p:txBody>
          <a:bodyPr/>
          <a:lstStyle/>
          <a:p>
            <a:r>
              <a:rPr lang="en-US"/>
              <a:t>Click to edit Master title style</a:t>
            </a:r>
            <a:endParaRPr lang="en-US" dirty="0"/>
          </a:p>
        </p:txBody>
      </p:sp>
      <p:sp>
        <p:nvSpPr>
          <p:cNvPr id="3" name="Text Placeholder 2"/>
          <p:cNvSpPr>
            <a:spLocks noGrp="1"/>
          </p:cNvSpPr>
          <p:nvPr>
            <p:ph type="body" idx="1"/>
          </p:nvPr>
        </p:nvSpPr>
        <p:spPr>
          <a:xfrm>
            <a:off x="2231675" y="5294885"/>
            <a:ext cx="13706415" cy="2594941"/>
          </a:xfrm>
        </p:spPr>
        <p:txBody>
          <a:bodyPr anchor="b"/>
          <a:lstStyle>
            <a:lvl1pPr marL="0" indent="0">
              <a:buNone/>
              <a:defRPr sz="7559" b="1"/>
            </a:lvl1pPr>
            <a:lvl2pPr marL="1439951" indent="0">
              <a:buNone/>
              <a:defRPr sz="6299" b="1"/>
            </a:lvl2pPr>
            <a:lvl3pPr marL="2879903" indent="0">
              <a:buNone/>
              <a:defRPr sz="5669" b="1"/>
            </a:lvl3pPr>
            <a:lvl4pPr marL="4319854" indent="0">
              <a:buNone/>
              <a:defRPr sz="5039" b="1"/>
            </a:lvl4pPr>
            <a:lvl5pPr marL="5759806" indent="0">
              <a:buNone/>
              <a:defRPr sz="5039" b="1"/>
            </a:lvl5pPr>
            <a:lvl6pPr marL="7199757" indent="0">
              <a:buNone/>
              <a:defRPr sz="5039" b="1"/>
            </a:lvl6pPr>
            <a:lvl7pPr marL="8639708" indent="0">
              <a:buNone/>
              <a:defRPr sz="5039" b="1"/>
            </a:lvl7pPr>
            <a:lvl8pPr marL="10079660" indent="0">
              <a:buNone/>
              <a:defRPr sz="5039" b="1"/>
            </a:lvl8pPr>
            <a:lvl9pPr marL="11519611" indent="0">
              <a:buNone/>
              <a:defRPr sz="5039" b="1"/>
            </a:lvl9pPr>
          </a:lstStyle>
          <a:p>
            <a:pPr lvl="0"/>
            <a:r>
              <a:rPr lang="en-US"/>
              <a:t>Edit Master text styles</a:t>
            </a:r>
          </a:p>
        </p:txBody>
      </p:sp>
      <p:sp>
        <p:nvSpPr>
          <p:cNvPr id="4" name="Content Placeholder 3"/>
          <p:cNvSpPr>
            <a:spLocks noGrp="1"/>
          </p:cNvSpPr>
          <p:nvPr>
            <p:ph sz="half" idx="2"/>
          </p:nvPr>
        </p:nvSpPr>
        <p:spPr>
          <a:xfrm>
            <a:off x="2231675" y="7889827"/>
            <a:ext cx="13706415" cy="1160474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16402142" y="5294885"/>
            <a:ext cx="13773917" cy="2594941"/>
          </a:xfrm>
        </p:spPr>
        <p:txBody>
          <a:bodyPr anchor="b"/>
          <a:lstStyle>
            <a:lvl1pPr marL="0" indent="0">
              <a:buNone/>
              <a:defRPr sz="7559" b="1"/>
            </a:lvl1pPr>
            <a:lvl2pPr marL="1439951" indent="0">
              <a:buNone/>
              <a:defRPr sz="6299" b="1"/>
            </a:lvl2pPr>
            <a:lvl3pPr marL="2879903" indent="0">
              <a:buNone/>
              <a:defRPr sz="5669" b="1"/>
            </a:lvl3pPr>
            <a:lvl4pPr marL="4319854" indent="0">
              <a:buNone/>
              <a:defRPr sz="5039" b="1"/>
            </a:lvl4pPr>
            <a:lvl5pPr marL="5759806" indent="0">
              <a:buNone/>
              <a:defRPr sz="5039" b="1"/>
            </a:lvl5pPr>
            <a:lvl6pPr marL="7199757" indent="0">
              <a:buNone/>
              <a:defRPr sz="5039" b="1"/>
            </a:lvl6pPr>
            <a:lvl7pPr marL="8639708" indent="0">
              <a:buNone/>
              <a:defRPr sz="5039" b="1"/>
            </a:lvl7pPr>
            <a:lvl8pPr marL="10079660" indent="0">
              <a:buNone/>
              <a:defRPr sz="5039" b="1"/>
            </a:lvl8pPr>
            <a:lvl9pPr marL="11519611" indent="0">
              <a:buNone/>
              <a:defRPr sz="5039" b="1"/>
            </a:lvl9pPr>
          </a:lstStyle>
          <a:p>
            <a:pPr lvl="0"/>
            <a:r>
              <a:rPr lang="en-US"/>
              <a:t>Edit Master text styles</a:t>
            </a:r>
          </a:p>
        </p:txBody>
      </p:sp>
      <p:sp>
        <p:nvSpPr>
          <p:cNvPr id="6" name="Content Placeholder 5"/>
          <p:cNvSpPr>
            <a:spLocks noGrp="1"/>
          </p:cNvSpPr>
          <p:nvPr>
            <p:ph sz="quarter" idx="4"/>
          </p:nvPr>
        </p:nvSpPr>
        <p:spPr>
          <a:xfrm>
            <a:off x="16402142" y="7889827"/>
            <a:ext cx="13773917" cy="1160474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52FFF87-3BCA-DC47-9B68-01C192571CFF}" type="datetimeFigureOut">
              <a:rPr lang="en-US" smtClean="0"/>
              <a:t>1/24/25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24268479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352FFF87-3BCA-DC47-9B68-01C192571CFF}" type="datetimeFigureOut">
              <a:rPr lang="en-US" smtClean="0"/>
              <a:t>1/24/25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12566783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52FFF87-3BCA-DC47-9B68-01C192571CFF}" type="datetimeFigureOut">
              <a:rPr lang="en-US" smtClean="0"/>
              <a:t>1/24/25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8808562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231671" y="1439968"/>
            <a:ext cx="10449614" cy="5039889"/>
          </a:xfrm>
        </p:spPr>
        <p:txBody>
          <a:bodyPr anchor="b"/>
          <a:lstStyle>
            <a:lvl1pPr>
              <a:defRPr sz="10078"/>
            </a:lvl1pPr>
          </a:lstStyle>
          <a:p>
            <a:r>
              <a:rPr lang="en-US"/>
              <a:t>Click to edit Master title style</a:t>
            </a:r>
            <a:endParaRPr lang="en-US" dirty="0"/>
          </a:p>
        </p:txBody>
      </p:sp>
      <p:sp>
        <p:nvSpPr>
          <p:cNvPr id="3" name="Content Placeholder 2"/>
          <p:cNvSpPr>
            <a:spLocks noGrp="1"/>
          </p:cNvSpPr>
          <p:nvPr>
            <p:ph idx="1"/>
          </p:nvPr>
        </p:nvSpPr>
        <p:spPr>
          <a:xfrm>
            <a:off x="13773917" y="3109937"/>
            <a:ext cx="16402140" cy="15349662"/>
          </a:xfrm>
        </p:spPr>
        <p:txBody>
          <a:bodyPr/>
          <a:lstStyle>
            <a:lvl1pPr>
              <a:defRPr sz="10078"/>
            </a:lvl1pPr>
            <a:lvl2pPr>
              <a:defRPr sz="8819"/>
            </a:lvl2pPr>
            <a:lvl3pPr>
              <a:defRPr sz="7559"/>
            </a:lvl3pPr>
            <a:lvl4pPr>
              <a:defRPr sz="6299"/>
            </a:lvl4pPr>
            <a:lvl5pPr>
              <a:defRPr sz="6299"/>
            </a:lvl5pPr>
            <a:lvl6pPr>
              <a:defRPr sz="6299"/>
            </a:lvl6pPr>
            <a:lvl7pPr>
              <a:defRPr sz="6299"/>
            </a:lvl7pPr>
            <a:lvl8pPr>
              <a:defRPr sz="6299"/>
            </a:lvl8pPr>
            <a:lvl9pPr>
              <a:defRPr sz="6299"/>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2231671" y="6479857"/>
            <a:ext cx="10449614" cy="12004738"/>
          </a:xfrm>
        </p:spPr>
        <p:txBody>
          <a:bodyPr/>
          <a:lstStyle>
            <a:lvl1pPr marL="0" indent="0">
              <a:buNone/>
              <a:defRPr sz="5039"/>
            </a:lvl1pPr>
            <a:lvl2pPr marL="1439951" indent="0">
              <a:buNone/>
              <a:defRPr sz="4409"/>
            </a:lvl2pPr>
            <a:lvl3pPr marL="2879903" indent="0">
              <a:buNone/>
              <a:defRPr sz="3779"/>
            </a:lvl3pPr>
            <a:lvl4pPr marL="4319854" indent="0">
              <a:buNone/>
              <a:defRPr sz="3150"/>
            </a:lvl4pPr>
            <a:lvl5pPr marL="5759806" indent="0">
              <a:buNone/>
              <a:defRPr sz="3150"/>
            </a:lvl5pPr>
            <a:lvl6pPr marL="7199757" indent="0">
              <a:buNone/>
              <a:defRPr sz="3150"/>
            </a:lvl6pPr>
            <a:lvl7pPr marL="8639708" indent="0">
              <a:buNone/>
              <a:defRPr sz="3150"/>
            </a:lvl7pPr>
            <a:lvl8pPr marL="10079660" indent="0">
              <a:buNone/>
              <a:defRPr sz="3150"/>
            </a:lvl8pPr>
            <a:lvl9pPr marL="11519611" indent="0">
              <a:buNone/>
              <a:defRPr sz="3150"/>
            </a:lvl9pPr>
          </a:lstStyle>
          <a:p>
            <a:pPr lvl="0"/>
            <a:r>
              <a:rPr lang="en-US"/>
              <a:t>Edit Master text styles</a:t>
            </a:r>
          </a:p>
        </p:txBody>
      </p:sp>
      <p:sp>
        <p:nvSpPr>
          <p:cNvPr id="5" name="Date Placeholder 4"/>
          <p:cNvSpPr>
            <a:spLocks noGrp="1"/>
          </p:cNvSpPr>
          <p:nvPr>
            <p:ph type="dt" sz="half" idx="10"/>
          </p:nvPr>
        </p:nvSpPr>
        <p:spPr/>
        <p:txBody>
          <a:bodyPr/>
          <a:lstStyle/>
          <a:p>
            <a:fld id="{352FFF87-3BCA-DC47-9B68-01C192571CFF}" type="datetimeFigureOut">
              <a:rPr lang="en-US" smtClean="0"/>
              <a:t>1/24/25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9794847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231671" y="1439968"/>
            <a:ext cx="10449614" cy="5039889"/>
          </a:xfrm>
        </p:spPr>
        <p:txBody>
          <a:bodyPr anchor="b"/>
          <a:lstStyle>
            <a:lvl1pPr>
              <a:defRPr sz="10078"/>
            </a:lvl1pPr>
          </a:lstStyle>
          <a:p>
            <a:r>
              <a:rPr lang="en-US"/>
              <a:t>Click to edit Master title style</a:t>
            </a:r>
            <a:endParaRPr lang="en-US" dirty="0"/>
          </a:p>
        </p:txBody>
      </p:sp>
      <p:sp>
        <p:nvSpPr>
          <p:cNvPr id="3" name="Picture Placeholder 2"/>
          <p:cNvSpPr>
            <a:spLocks noGrp="1" noChangeAspect="1"/>
          </p:cNvSpPr>
          <p:nvPr>
            <p:ph type="pic" idx="1"/>
          </p:nvPr>
        </p:nvSpPr>
        <p:spPr>
          <a:xfrm>
            <a:off x="13773917" y="3109937"/>
            <a:ext cx="16402140" cy="15349662"/>
          </a:xfrm>
        </p:spPr>
        <p:txBody>
          <a:bodyPr anchor="t"/>
          <a:lstStyle>
            <a:lvl1pPr marL="0" indent="0">
              <a:buNone/>
              <a:defRPr sz="10078"/>
            </a:lvl1pPr>
            <a:lvl2pPr marL="1439951" indent="0">
              <a:buNone/>
              <a:defRPr sz="8819"/>
            </a:lvl2pPr>
            <a:lvl3pPr marL="2879903" indent="0">
              <a:buNone/>
              <a:defRPr sz="7559"/>
            </a:lvl3pPr>
            <a:lvl4pPr marL="4319854" indent="0">
              <a:buNone/>
              <a:defRPr sz="6299"/>
            </a:lvl4pPr>
            <a:lvl5pPr marL="5759806" indent="0">
              <a:buNone/>
              <a:defRPr sz="6299"/>
            </a:lvl5pPr>
            <a:lvl6pPr marL="7199757" indent="0">
              <a:buNone/>
              <a:defRPr sz="6299"/>
            </a:lvl6pPr>
            <a:lvl7pPr marL="8639708" indent="0">
              <a:buNone/>
              <a:defRPr sz="6299"/>
            </a:lvl7pPr>
            <a:lvl8pPr marL="10079660" indent="0">
              <a:buNone/>
              <a:defRPr sz="6299"/>
            </a:lvl8pPr>
            <a:lvl9pPr marL="11519611" indent="0">
              <a:buNone/>
              <a:defRPr sz="6299"/>
            </a:lvl9pPr>
          </a:lstStyle>
          <a:p>
            <a:r>
              <a:rPr lang="en-US"/>
              <a:t>Click icon to add picture</a:t>
            </a:r>
            <a:endParaRPr lang="en-US" dirty="0"/>
          </a:p>
        </p:txBody>
      </p:sp>
      <p:sp>
        <p:nvSpPr>
          <p:cNvPr id="4" name="Text Placeholder 3"/>
          <p:cNvSpPr>
            <a:spLocks noGrp="1"/>
          </p:cNvSpPr>
          <p:nvPr>
            <p:ph type="body" sz="half" idx="2"/>
          </p:nvPr>
        </p:nvSpPr>
        <p:spPr>
          <a:xfrm>
            <a:off x="2231671" y="6479857"/>
            <a:ext cx="10449614" cy="12004738"/>
          </a:xfrm>
        </p:spPr>
        <p:txBody>
          <a:bodyPr/>
          <a:lstStyle>
            <a:lvl1pPr marL="0" indent="0">
              <a:buNone/>
              <a:defRPr sz="5039"/>
            </a:lvl1pPr>
            <a:lvl2pPr marL="1439951" indent="0">
              <a:buNone/>
              <a:defRPr sz="4409"/>
            </a:lvl2pPr>
            <a:lvl3pPr marL="2879903" indent="0">
              <a:buNone/>
              <a:defRPr sz="3779"/>
            </a:lvl3pPr>
            <a:lvl4pPr marL="4319854" indent="0">
              <a:buNone/>
              <a:defRPr sz="3150"/>
            </a:lvl4pPr>
            <a:lvl5pPr marL="5759806" indent="0">
              <a:buNone/>
              <a:defRPr sz="3150"/>
            </a:lvl5pPr>
            <a:lvl6pPr marL="7199757" indent="0">
              <a:buNone/>
              <a:defRPr sz="3150"/>
            </a:lvl6pPr>
            <a:lvl7pPr marL="8639708" indent="0">
              <a:buNone/>
              <a:defRPr sz="3150"/>
            </a:lvl7pPr>
            <a:lvl8pPr marL="10079660" indent="0">
              <a:buNone/>
              <a:defRPr sz="3150"/>
            </a:lvl8pPr>
            <a:lvl9pPr marL="11519611" indent="0">
              <a:buNone/>
              <a:defRPr sz="3150"/>
            </a:lvl9pPr>
          </a:lstStyle>
          <a:p>
            <a:pPr lvl="0"/>
            <a:r>
              <a:rPr lang="en-US"/>
              <a:t>Edit Master text styles</a:t>
            </a:r>
          </a:p>
        </p:txBody>
      </p:sp>
      <p:sp>
        <p:nvSpPr>
          <p:cNvPr id="5" name="Date Placeholder 4"/>
          <p:cNvSpPr>
            <a:spLocks noGrp="1"/>
          </p:cNvSpPr>
          <p:nvPr>
            <p:ph type="dt" sz="half" idx="10"/>
          </p:nvPr>
        </p:nvSpPr>
        <p:spPr/>
        <p:txBody>
          <a:bodyPr/>
          <a:lstStyle/>
          <a:p>
            <a:fld id="{352FFF87-3BCA-DC47-9B68-01C192571CFF}" type="datetimeFigureOut">
              <a:rPr lang="en-US" smtClean="0"/>
              <a:t>1/24/25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B7C18A-A7D6-0447-8E0D-3CAD367AA88D}" type="slidenum">
              <a:rPr lang="en-US" smtClean="0"/>
              <a:t>‹#›</a:t>
            </a:fld>
            <a:endParaRPr lang="en-US"/>
          </a:p>
        </p:txBody>
      </p:sp>
    </p:spTree>
    <p:extLst>
      <p:ext uri="{BB962C8B-B14F-4D97-AF65-F5344CB8AC3E}">
        <p14:creationId xmlns:p14="http://schemas.microsoft.com/office/powerpoint/2010/main" val="40891234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AFBDEA"/>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27451" y="1149979"/>
            <a:ext cx="27944386" cy="417491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27451" y="5749874"/>
            <a:ext cx="27944386" cy="13704700"/>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2227451" y="20019564"/>
            <a:ext cx="7289840" cy="1149975"/>
          </a:xfrm>
          <a:prstGeom prst="rect">
            <a:avLst/>
          </a:prstGeom>
        </p:spPr>
        <p:txBody>
          <a:bodyPr vert="horz" lIns="91440" tIns="45720" rIns="91440" bIns="45720" rtlCol="0" anchor="ctr"/>
          <a:lstStyle>
            <a:lvl1pPr algn="l">
              <a:defRPr sz="3779">
                <a:solidFill>
                  <a:schemeClr val="tx1">
                    <a:tint val="75000"/>
                  </a:schemeClr>
                </a:solidFill>
              </a:defRPr>
            </a:lvl1pPr>
          </a:lstStyle>
          <a:p>
            <a:fld id="{352FFF87-3BCA-DC47-9B68-01C192571CFF}" type="datetimeFigureOut">
              <a:rPr lang="en-US" smtClean="0"/>
              <a:t>1/24/25</a:t>
            </a:fld>
            <a:endParaRPr lang="en-US"/>
          </a:p>
        </p:txBody>
      </p:sp>
      <p:sp>
        <p:nvSpPr>
          <p:cNvPr id="5" name="Footer Placeholder 4"/>
          <p:cNvSpPr>
            <a:spLocks noGrp="1"/>
          </p:cNvSpPr>
          <p:nvPr>
            <p:ph type="ftr" sz="quarter" idx="3"/>
          </p:nvPr>
        </p:nvSpPr>
        <p:spPr>
          <a:xfrm>
            <a:off x="10732264" y="20019564"/>
            <a:ext cx="10934760" cy="1149975"/>
          </a:xfrm>
          <a:prstGeom prst="rect">
            <a:avLst/>
          </a:prstGeom>
        </p:spPr>
        <p:txBody>
          <a:bodyPr vert="horz" lIns="91440" tIns="45720" rIns="91440" bIns="45720" rtlCol="0" anchor="ctr"/>
          <a:lstStyle>
            <a:lvl1pPr algn="ctr">
              <a:defRPr sz="3779">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22881997" y="20019564"/>
            <a:ext cx="7289840" cy="1149975"/>
          </a:xfrm>
          <a:prstGeom prst="rect">
            <a:avLst/>
          </a:prstGeom>
        </p:spPr>
        <p:txBody>
          <a:bodyPr vert="horz" lIns="91440" tIns="45720" rIns="91440" bIns="45720" rtlCol="0" anchor="ctr"/>
          <a:lstStyle>
            <a:lvl1pPr algn="r">
              <a:defRPr sz="3779">
                <a:solidFill>
                  <a:schemeClr val="tx1">
                    <a:tint val="75000"/>
                  </a:schemeClr>
                </a:solidFill>
              </a:defRPr>
            </a:lvl1pPr>
          </a:lstStyle>
          <a:p>
            <a:fld id="{B8B7C18A-A7D6-0447-8E0D-3CAD367AA88D}" type="slidenum">
              <a:rPr lang="en-US" smtClean="0"/>
              <a:t>‹#›</a:t>
            </a:fld>
            <a:endParaRPr lang="en-US"/>
          </a:p>
        </p:txBody>
      </p:sp>
    </p:spTree>
    <p:extLst>
      <p:ext uri="{BB962C8B-B14F-4D97-AF65-F5344CB8AC3E}">
        <p14:creationId xmlns:p14="http://schemas.microsoft.com/office/powerpoint/2010/main" val="193589942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2879903" rtl="0" eaLnBrk="1" latinLnBrk="0" hangingPunct="1">
        <a:lnSpc>
          <a:spcPct val="90000"/>
        </a:lnSpc>
        <a:spcBef>
          <a:spcPct val="0"/>
        </a:spcBef>
        <a:buNone/>
        <a:defRPr sz="13858" kern="1200">
          <a:solidFill>
            <a:schemeClr val="tx1"/>
          </a:solidFill>
          <a:latin typeface="+mj-lt"/>
          <a:ea typeface="+mj-ea"/>
          <a:cs typeface="+mj-cs"/>
        </a:defRPr>
      </a:lvl1pPr>
    </p:titleStyle>
    <p:bodyStyle>
      <a:lvl1pPr marL="719976" indent="-719976" algn="l" defTabSz="2879903" rtl="0" eaLnBrk="1" latinLnBrk="0" hangingPunct="1">
        <a:lnSpc>
          <a:spcPct val="90000"/>
        </a:lnSpc>
        <a:spcBef>
          <a:spcPts val="3150"/>
        </a:spcBef>
        <a:buFont typeface="Arial" panose="020B0604020202020204" pitchFamily="34" charset="0"/>
        <a:buChar char="•"/>
        <a:defRPr sz="8819" kern="1200">
          <a:solidFill>
            <a:schemeClr val="tx1"/>
          </a:solidFill>
          <a:latin typeface="+mn-lt"/>
          <a:ea typeface="+mn-ea"/>
          <a:cs typeface="+mn-cs"/>
        </a:defRPr>
      </a:lvl1pPr>
      <a:lvl2pPr marL="2159927" indent="-719976" algn="l" defTabSz="2879903" rtl="0" eaLnBrk="1" latinLnBrk="0" hangingPunct="1">
        <a:lnSpc>
          <a:spcPct val="90000"/>
        </a:lnSpc>
        <a:spcBef>
          <a:spcPts val="1575"/>
        </a:spcBef>
        <a:buFont typeface="Arial" panose="020B0604020202020204" pitchFamily="34" charset="0"/>
        <a:buChar char="•"/>
        <a:defRPr sz="7559" kern="1200">
          <a:solidFill>
            <a:schemeClr val="tx1"/>
          </a:solidFill>
          <a:latin typeface="+mn-lt"/>
          <a:ea typeface="+mn-ea"/>
          <a:cs typeface="+mn-cs"/>
        </a:defRPr>
      </a:lvl2pPr>
      <a:lvl3pPr marL="3599879" indent="-719976" algn="l" defTabSz="2879903" rtl="0" eaLnBrk="1" latinLnBrk="0" hangingPunct="1">
        <a:lnSpc>
          <a:spcPct val="90000"/>
        </a:lnSpc>
        <a:spcBef>
          <a:spcPts val="1575"/>
        </a:spcBef>
        <a:buFont typeface="Arial" panose="020B0604020202020204" pitchFamily="34" charset="0"/>
        <a:buChar char="•"/>
        <a:defRPr sz="6299" kern="1200">
          <a:solidFill>
            <a:schemeClr val="tx1"/>
          </a:solidFill>
          <a:latin typeface="+mn-lt"/>
          <a:ea typeface="+mn-ea"/>
          <a:cs typeface="+mn-cs"/>
        </a:defRPr>
      </a:lvl3pPr>
      <a:lvl4pPr marL="5039830" indent="-719976" algn="l" defTabSz="2879903" rtl="0" eaLnBrk="1" latinLnBrk="0" hangingPunct="1">
        <a:lnSpc>
          <a:spcPct val="90000"/>
        </a:lnSpc>
        <a:spcBef>
          <a:spcPts val="1575"/>
        </a:spcBef>
        <a:buFont typeface="Arial" panose="020B0604020202020204" pitchFamily="34" charset="0"/>
        <a:buChar char="•"/>
        <a:defRPr sz="5669" kern="1200">
          <a:solidFill>
            <a:schemeClr val="tx1"/>
          </a:solidFill>
          <a:latin typeface="+mn-lt"/>
          <a:ea typeface="+mn-ea"/>
          <a:cs typeface="+mn-cs"/>
        </a:defRPr>
      </a:lvl4pPr>
      <a:lvl5pPr marL="6479781" indent="-719976" algn="l" defTabSz="2879903" rtl="0" eaLnBrk="1" latinLnBrk="0" hangingPunct="1">
        <a:lnSpc>
          <a:spcPct val="90000"/>
        </a:lnSpc>
        <a:spcBef>
          <a:spcPts val="1575"/>
        </a:spcBef>
        <a:buFont typeface="Arial" panose="020B0604020202020204" pitchFamily="34" charset="0"/>
        <a:buChar char="•"/>
        <a:defRPr sz="5669" kern="1200">
          <a:solidFill>
            <a:schemeClr val="tx1"/>
          </a:solidFill>
          <a:latin typeface="+mn-lt"/>
          <a:ea typeface="+mn-ea"/>
          <a:cs typeface="+mn-cs"/>
        </a:defRPr>
      </a:lvl5pPr>
      <a:lvl6pPr marL="7919733" indent="-719976" algn="l" defTabSz="2879903" rtl="0" eaLnBrk="1" latinLnBrk="0" hangingPunct="1">
        <a:lnSpc>
          <a:spcPct val="90000"/>
        </a:lnSpc>
        <a:spcBef>
          <a:spcPts val="1575"/>
        </a:spcBef>
        <a:buFont typeface="Arial" panose="020B0604020202020204" pitchFamily="34" charset="0"/>
        <a:buChar char="•"/>
        <a:defRPr sz="5669" kern="1200">
          <a:solidFill>
            <a:schemeClr val="tx1"/>
          </a:solidFill>
          <a:latin typeface="+mn-lt"/>
          <a:ea typeface="+mn-ea"/>
          <a:cs typeface="+mn-cs"/>
        </a:defRPr>
      </a:lvl6pPr>
      <a:lvl7pPr marL="9359684" indent="-719976" algn="l" defTabSz="2879903" rtl="0" eaLnBrk="1" latinLnBrk="0" hangingPunct="1">
        <a:lnSpc>
          <a:spcPct val="90000"/>
        </a:lnSpc>
        <a:spcBef>
          <a:spcPts val="1575"/>
        </a:spcBef>
        <a:buFont typeface="Arial" panose="020B0604020202020204" pitchFamily="34" charset="0"/>
        <a:buChar char="•"/>
        <a:defRPr sz="5669" kern="1200">
          <a:solidFill>
            <a:schemeClr val="tx1"/>
          </a:solidFill>
          <a:latin typeface="+mn-lt"/>
          <a:ea typeface="+mn-ea"/>
          <a:cs typeface="+mn-cs"/>
        </a:defRPr>
      </a:lvl7pPr>
      <a:lvl8pPr marL="10799636" indent="-719976" algn="l" defTabSz="2879903" rtl="0" eaLnBrk="1" latinLnBrk="0" hangingPunct="1">
        <a:lnSpc>
          <a:spcPct val="90000"/>
        </a:lnSpc>
        <a:spcBef>
          <a:spcPts val="1575"/>
        </a:spcBef>
        <a:buFont typeface="Arial" panose="020B0604020202020204" pitchFamily="34" charset="0"/>
        <a:buChar char="•"/>
        <a:defRPr sz="5669" kern="1200">
          <a:solidFill>
            <a:schemeClr val="tx1"/>
          </a:solidFill>
          <a:latin typeface="+mn-lt"/>
          <a:ea typeface="+mn-ea"/>
          <a:cs typeface="+mn-cs"/>
        </a:defRPr>
      </a:lvl8pPr>
      <a:lvl9pPr marL="12239587" indent="-719976" algn="l" defTabSz="2879903" rtl="0" eaLnBrk="1" latinLnBrk="0" hangingPunct="1">
        <a:lnSpc>
          <a:spcPct val="90000"/>
        </a:lnSpc>
        <a:spcBef>
          <a:spcPts val="1575"/>
        </a:spcBef>
        <a:buFont typeface="Arial" panose="020B0604020202020204" pitchFamily="34" charset="0"/>
        <a:buChar char="•"/>
        <a:defRPr sz="5669" kern="1200">
          <a:solidFill>
            <a:schemeClr val="tx1"/>
          </a:solidFill>
          <a:latin typeface="+mn-lt"/>
          <a:ea typeface="+mn-ea"/>
          <a:cs typeface="+mn-cs"/>
        </a:defRPr>
      </a:lvl9pPr>
    </p:bodyStyle>
    <p:otherStyle>
      <a:defPPr>
        <a:defRPr lang="en-US"/>
      </a:defPPr>
      <a:lvl1pPr marL="0" algn="l" defTabSz="2879903" rtl="0" eaLnBrk="1" latinLnBrk="0" hangingPunct="1">
        <a:defRPr sz="5669" kern="1200">
          <a:solidFill>
            <a:schemeClr val="tx1"/>
          </a:solidFill>
          <a:latin typeface="+mn-lt"/>
          <a:ea typeface="+mn-ea"/>
          <a:cs typeface="+mn-cs"/>
        </a:defRPr>
      </a:lvl1pPr>
      <a:lvl2pPr marL="1439951" algn="l" defTabSz="2879903" rtl="0" eaLnBrk="1" latinLnBrk="0" hangingPunct="1">
        <a:defRPr sz="5669" kern="1200">
          <a:solidFill>
            <a:schemeClr val="tx1"/>
          </a:solidFill>
          <a:latin typeface="+mn-lt"/>
          <a:ea typeface="+mn-ea"/>
          <a:cs typeface="+mn-cs"/>
        </a:defRPr>
      </a:lvl2pPr>
      <a:lvl3pPr marL="2879903" algn="l" defTabSz="2879903" rtl="0" eaLnBrk="1" latinLnBrk="0" hangingPunct="1">
        <a:defRPr sz="5669" kern="1200">
          <a:solidFill>
            <a:schemeClr val="tx1"/>
          </a:solidFill>
          <a:latin typeface="+mn-lt"/>
          <a:ea typeface="+mn-ea"/>
          <a:cs typeface="+mn-cs"/>
        </a:defRPr>
      </a:lvl3pPr>
      <a:lvl4pPr marL="4319854" algn="l" defTabSz="2879903" rtl="0" eaLnBrk="1" latinLnBrk="0" hangingPunct="1">
        <a:defRPr sz="5669" kern="1200">
          <a:solidFill>
            <a:schemeClr val="tx1"/>
          </a:solidFill>
          <a:latin typeface="+mn-lt"/>
          <a:ea typeface="+mn-ea"/>
          <a:cs typeface="+mn-cs"/>
        </a:defRPr>
      </a:lvl4pPr>
      <a:lvl5pPr marL="5759806" algn="l" defTabSz="2879903" rtl="0" eaLnBrk="1" latinLnBrk="0" hangingPunct="1">
        <a:defRPr sz="5669" kern="1200">
          <a:solidFill>
            <a:schemeClr val="tx1"/>
          </a:solidFill>
          <a:latin typeface="+mn-lt"/>
          <a:ea typeface="+mn-ea"/>
          <a:cs typeface="+mn-cs"/>
        </a:defRPr>
      </a:lvl5pPr>
      <a:lvl6pPr marL="7199757" algn="l" defTabSz="2879903" rtl="0" eaLnBrk="1" latinLnBrk="0" hangingPunct="1">
        <a:defRPr sz="5669" kern="1200">
          <a:solidFill>
            <a:schemeClr val="tx1"/>
          </a:solidFill>
          <a:latin typeface="+mn-lt"/>
          <a:ea typeface="+mn-ea"/>
          <a:cs typeface="+mn-cs"/>
        </a:defRPr>
      </a:lvl6pPr>
      <a:lvl7pPr marL="8639708" algn="l" defTabSz="2879903" rtl="0" eaLnBrk="1" latinLnBrk="0" hangingPunct="1">
        <a:defRPr sz="5669" kern="1200">
          <a:solidFill>
            <a:schemeClr val="tx1"/>
          </a:solidFill>
          <a:latin typeface="+mn-lt"/>
          <a:ea typeface="+mn-ea"/>
          <a:cs typeface="+mn-cs"/>
        </a:defRPr>
      </a:lvl7pPr>
      <a:lvl8pPr marL="10079660" algn="l" defTabSz="2879903" rtl="0" eaLnBrk="1" latinLnBrk="0" hangingPunct="1">
        <a:defRPr sz="5669" kern="1200">
          <a:solidFill>
            <a:schemeClr val="tx1"/>
          </a:solidFill>
          <a:latin typeface="+mn-lt"/>
          <a:ea typeface="+mn-ea"/>
          <a:cs typeface="+mn-cs"/>
        </a:defRPr>
      </a:lvl8pPr>
      <a:lvl9pPr marL="11519611" algn="l" defTabSz="2879903" rtl="0" eaLnBrk="1" latinLnBrk="0" hangingPunct="1">
        <a:defRPr sz="5669"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journalallergy.com/Graphical-Abstracts" TargetMode="External"/><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image" Target="../media/image45.jpeg"/><Relationship Id="rId13" Type="http://schemas.openxmlformats.org/officeDocument/2006/relationships/image" Target="../media/image50.emf"/><Relationship Id="rId3" Type="http://schemas.openxmlformats.org/officeDocument/2006/relationships/image" Target="../media/image40.png"/><Relationship Id="rId7" Type="http://schemas.openxmlformats.org/officeDocument/2006/relationships/image" Target="../media/image44.jpeg"/><Relationship Id="rId12" Type="http://schemas.openxmlformats.org/officeDocument/2006/relationships/image" Target="../media/image49.emf"/><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43.png"/><Relationship Id="rId11" Type="http://schemas.openxmlformats.org/officeDocument/2006/relationships/image" Target="../media/image48.png"/><Relationship Id="rId5" Type="http://schemas.openxmlformats.org/officeDocument/2006/relationships/image" Target="../media/image42.png"/><Relationship Id="rId10" Type="http://schemas.openxmlformats.org/officeDocument/2006/relationships/image" Target="../media/image47.jpeg"/><Relationship Id="rId4" Type="http://schemas.openxmlformats.org/officeDocument/2006/relationships/image" Target="../media/image41.png"/><Relationship Id="rId9" Type="http://schemas.openxmlformats.org/officeDocument/2006/relationships/image" Target="../media/image46.jpeg"/></Relationships>
</file>

<file path=ppt/slides/_rels/slide11.xml.rels><?xml version="1.0" encoding="UTF-8" standalone="yes"?>
<Relationships xmlns="http://schemas.openxmlformats.org/package/2006/relationships"><Relationship Id="rId8" Type="http://schemas.openxmlformats.org/officeDocument/2006/relationships/image" Target="../media/image56.emf"/><Relationship Id="rId13" Type="http://schemas.openxmlformats.org/officeDocument/2006/relationships/image" Target="../media/image61.emf"/><Relationship Id="rId18" Type="http://schemas.openxmlformats.org/officeDocument/2006/relationships/image" Target="../media/image66.emf"/><Relationship Id="rId26" Type="http://schemas.openxmlformats.org/officeDocument/2006/relationships/image" Target="../media/image74.emf"/><Relationship Id="rId3" Type="http://schemas.openxmlformats.org/officeDocument/2006/relationships/image" Target="../media/image51.emf"/><Relationship Id="rId21" Type="http://schemas.openxmlformats.org/officeDocument/2006/relationships/image" Target="../media/image69.emf"/><Relationship Id="rId7" Type="http://schemas.openxmlformats.org/officeDocument/2006/relationships/image" Target="../media/image55.emf"/><Relationship Id="rId12" Type="http://schemas.openxmlformats.org/officeDocument/2006/relationships/image" Target="../media/image60.emf"/><Relationship Id="rId17" Type="http://schemas.openxmlformats.org/officeDocument/2006/relationships/image" Target="../media/image65.emf"/><Relationship Id="rId25" Type="http://schemas.openxmlformats.org/officeDocument/2006/relationships/image" Target="../media/image73.emf"/><Relationship Id="rId2" Type="http://schemas.openxmlformats.org/officeDocument/2006/relationships/notesSlide" Target="../notesSlides/notesSlide8.xml"/><Relationship Id="rId16" Type="http://schemas.openxmlformats.org/officeDocument/2006/relationships/image" Target="../media/image64.emf"/><Relationship Id="rId20" Type="http://schemas.openxmlformats.org/officeDocument/2006/relationships/image" Target="../media/image68.emf"/><Relationship Id="rId1" Type="http://schemas.openxmlformats.org/officeDocument/2006/relationships/slideLayout" Target="../slideLayouts/slideLayout2.xml"/><Relationship Id="rId6" Type="http://schemas.openxmlformats.org/officeDocument/2006/relationships/image" Target="../media/image54.emf"/><Relationship Id="rId11" Type="http://schemas.openxmlformats.org/officeDocument/2006/relationships/image" Target="../media/image59.emf"/><Relationship Id="rId24" Type="http://schemas.openxmlformats.org/officeDocument/2006/relationships/image" Target="../media/image72.emf"/><Relationship Id="rId5" Type="http://schemas.openxmlformats.org/officeDocument/2006/relationships/image" Target="../media/image53.emf"/><Relationship Id="rId15" Type="http://schemas.openxmlformats.org/officeDocument/2006/relationships/image" Target="../media/image63.emf"/><Relationship Id="rId23" Type="http://schemas.openxmlformats.org/officeDocument/2006/relationships/image" Target="../media/image71.emf"/><Relationship Id="rId10" Type="http://schemas.openxmlformats.org/officeDocument/2006/relationships/image" Target="../media/image58.emf"/><Relationship Id="rId19" Type="http://schemas.openxmlformats.org/officeDocument/2006/relationships/image" Target="../media/image67.png"/><Relationship Id="rId4" Type="http://schemas.openxmlformats.org/officeDocument/2006/relationships/image" Target="../media/image52.emf"/><Relationship Id="rId9" Type="http://schemas.openxmlformats.org/officeDocument/2006/relationships/image" Target="../media/image57.emf"/><Relationship Id="rId14" Type="http://schemas.openxmlformats.org/officeDocument/2006/relationships/image" Target="../media/image62.emf"/><Relationship Id="rId22" Type="http://schemas.openxmlformats.org/officeDocument/2006/relationships/image" Target="../media/image70.emf"/><Relationship Id="rId27" Type="http://schemas.openxmlformats.org/officeDocument/2006/relationships/image" Target="../media/image75.emf"/></Relationships>
</file>

<file path=ppt/slides/_rels/slide12.xml.rels><?xml version="1.0" encoding="UTF-8" standalone="yes"?>
<Relationships xmlns="http://schemas.openxmlformats.org/package/2006/relationships"><Relationship Id="rId8" Type="http://schemas.openxmlformats.org/officeDocument/2006/relationships/image" Target="../media/image81.emf"/><Relationship Id="rId3" Type="http://schemas.openxmlformats.org/officeDocument/2006/relationships/image" Target="../media/image76.png"/><Relationship Id="rId7" Type="http://schemas.openxmlformats.org/officeDocument/2006/relationships/image" Target="../media/image80.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 Id="rId9" Type="http://schemas.openxmlformats.org/officeDocument/2006/relationships/image" Target="../media/image82.emf"/></Relationships>
</file>

<file path=ppt/slides/_rels/slide1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86.emf"/><Relationship Id="rId4" Type="http://schemas.openxmlformats.org/officeDocument/2006/relationships/image" Target="../media/image85.png"/></Relationships>
</file>

<file path=ppt/slides/_rels/slide1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90.emf"/><Relationship Id="rId5" Type="http://schemas.openxmlformats.org/officeDocument/2006/relationships/image" Target="../media/image89.emf"/><Relationship Id="rId4" Type="http://schemas.openxmlformats.org/officeDocument/2006/relationships/image" Target="../media/image88.png"/></Relationships>
</file>

<file path=ppt/slides/_rels/slide16.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91.png"/><Relationship Id="rId7" Type="http://schemas.openxmlformats.org/officeDocument/2006/relationships/image" Target="../media/image95.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94.png"/><Relationship Id="rId11" Type="http://schemas.openxmlformats.org/officeDocument/2006/relationships/image" Target="../media/image99.emf"/><Relationship Id="rId5" Type="http://schemas.openxmlformats.org/officeDocument/2006/relationships/image" Target="../media/image93.png"/><Relationship Id="rId10" Type="http://schemas.openxmlformats.org/officeDocument/2006/relationships/image" Target="../media/image98.emf"/><Relationship Id="rId4" Type="http://schemas.openxmlformats.org/officeDocument/2006/relationships/image" Target="../media/image92.png"/><Relationship Id="rId9" Type="http://schemas.openxmlformats.org/officeDocument/2006/relationships/image" Target="../media/image97.png"/></Relationships>
</file>

<file path=ppt/slides/_rels/slide17.xml.rels><?xml version="1.0" encoding="UTF-8" standalone="yes"?>
<Relationships xmlns="http://schemas.openxmlformats.org/package/2006/relationships"><Relationship Id="rId8" Type="http://schemas.openxmlformats.org/officeDocument/2006/relationships/image" Target="../media/image105.png"/><Relationship Id="rId3" Type="http://schemas.openxmlformats.org/officeDocument/2006/relationships/image" Target="../media/image100.png"/><Relationship Id="rId7" Type="http://schemas.openxmlformats.org/officeDocument/2006/relationships/image" Target="../media/image104.png"/><Relationship Id="rId12" Type="http://schemas.openxmlformats.org/officeDocument/2006/relationships/image" Target="../media/image109.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3.png"/><Relationship Id="rId11" Type="http://schemas.openxmlformats.org/officeDocument/2006/relationships/image" Target="../media/image108.png"/><Relationship Id="rId5" Type="http://schemas.openxmlformats.org/officeDocument/2006/relationships/image" Target="../media/image102.png"/><Relationship Id="rId10" Type="http://schemas.openxmlformats.org/officeDocument/2006/relationships/image" Target="../media/image107.png"/><Relationship Id="rId4" Type="http://schemas.openxmlformats.org/officeDocument/2006/relationships/image" Target="../media/image101.png"/><Relationship Id="rId9" Type="http://schemas.openxmlformats.org/officeDocument/2006/relationships/image" Target="../media/image106.png"/></Relationships>
</file>

<file path=ppt/slides/_rels/slide18.xml.rels><?xml version="1.0" encoding="UTF-8" standalone="yes"?>
<Relationships xmlns="http://schemas.openxmlformats.org/package/2006/relationships"><Relationship Id="rId3" Type="http://schemas.openxmlformats.org/officeDocument/2006/relationships/image" Target="../media/image110.png"/><Relationship Id="rId7" Type="http://schemas.openxmlformats.org/officeDocument/2006/relationships/image" Target="../media/image114.emf"/><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13.emf"/><Relationship Id="rId5" Type="http://schemas.openxmlformats.org/officeDocument/2006/relationships/image" Target="../media/image112.emf"/><Relationship Id="rId4" Type="http://schemas.openxmlformats.org/officeDocument/2006/relationships/image" Target="../media/image111.png"/></Relationships>
</file>

<file path=ppt/slides/_rels/slide19.xml.rels><?xml version="1.0" encoding="UTF-8" standalone="yes"?>
<Relationships xmlns="http://schemas.openxmlformats.org/package/2006/relationships"><Relationship Id="rId8" Type="http://schemas.openxmlformats.org/officeDocument/2006/relationships/image" Target="../media/image119.png"/><Relationship Id="rId13" Type="http://schemas.openxmlformats.org/officeDocument/2006/relationships/image" Target="../media/image124.png"/><Relationship Id="rId18" Type="http://schemas.openxmlformats.org/officeDocument/2006/relationships/image" Target="../media/image126.emf"/><Relationship Id="rId3" Type="http://schemas.openxmlformats.org/officeDocument/2006/relationships/image" Target="../media/image115.png"/><Relationship Id="rId7" Type="http://schemas.openxmlformats.org/officeDocument/2006/relationships/image" Target="../media/image118.png"/><Relationship Id="rId12" Type="http://schemas.openxmlformats.org/officeDocument/2006/relationships/image" Target="../media/image123.png"/><Relationship Id="rId17" Type="http://schemas.microsoft.com/office/2007/relationships/hdphoto" Target="../media/hdphoto4.wdp"/><Relationship Id="rId2" Type="http://schemas.openxmlformats.org/officeDocument/2006/relationships/notesSlide" Target="../notesSlides/notesSlide16.xml"/><Relationship Id="rId16" Type="http://schemas.openxmlformats.org/officeDocument/2006/relationships/image" Target="../media/image125.emf"/><Relationship Id="rId1" Type="http://schemas.openxmlformats.org/officeDocument/2006/relationships/slideLayout" Target="../slideLayouts/slideLayout2.xml"/><Relationship Id="rId6" Type="http://schemas.microsoft.com/office/2007/relationships/hdphoto" Target="../media/hdphoto1.wdp"/><Relationship Id="rId11" Type="http://schemas.openxmlformats.org/officeDocument/2006/relationships/image" Target="../media/image122.png"/><Relationship Id="rId5" Type="http://schemas.openxmlformats.org/officeDocument/2006/relationships/image" Target="../media/image117.png"/><Relationship Id="rId15" Type="http://schemas.microsoft.com/office/2007/relationships/hdphoto" Target="../media/hdphoto3.wdp"/><Relationship Id="rId10" Type="http://schemas.openxmlformats.org/officeDocument/2006/relationships/image" Target="../media/image121.png"/><Relationship Id="rId19" Type="http://schemas.openxmlformats.org/officeDocument/2006/relationships/image" Target="../media/image127.emf"/><Relationship Id="rId4" Type="http://schemas.openxmlformats.org/officeDocument/2006/relationships/image" Target="../media/image116.png"/><Relationship Id="rId9" Type="http://schemas.openxmlformats.org/officeDocument/2006/relationships/image" Target="../media/image120.png"/><Relationship Id="rId14" Type="http://schemas.microsoft.com/office/2007/relationships/hdphoto" Target="../media/hdphoto2.wdp"/></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7.xml"/><Relationship Id="rId1" Type="http://schemas.openxmlformats.org/officeDocument/2006/relationships/slideLayout" Target="../slideLayouts/slideLayout2.xml"/><Relationship Id="rId5" Type="http://schemas.openxmlformats.org/officeDocument/2006/relationships/image" Target="../media/image130.png"/><Relationship Id="rId4" Type="http://schemas.openxmlformats.org/officeDocument/2006/relationships/image" Target="../media/image129.png"/></Relationships>
</file>

<file path=ppt/slides/_rels/slide21.xml.rels><?xml version="1.0" encoding="UTF-8" standalone="yes"?>
<Relationships xmlns="http://schemas.openxmlformats.org/package/2006/relationships"><Relationship Id="rId8" Type="http://schemas.openxmlformats.org/officeDocument/2006/relationships/image" Target="../media/image136.png"/><Relationship Id="rId13" Type="http://schemas.openxmlformats.org/officeDocument/2006/relationships/image" Target="../media/image141.png"/><Relationship Id="rId3" Type="http://schemas.openxmlformats.org/officeDocument/2006/relationships/image" Target="../media/image131.png"/><Relationship Id="rId7" Type="http://schemas.openxmlformats.org/officeDocument/2006/relationships/image" Target="../media/image135.png"/><Relationship Id="rId12" Type="http://schemas.openxmlformats.org/officeDocument/2006/relationships/image" Target="../media/image140.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34.png"/><Relationship Id="rId11" Type="http://schemas.openxmlformats.org/officeDocument/2006/relationships/image" Target="../media/image139.png"/><Relationship Id="rId5" Type="http://schemas.openxmlformats.org/officeDocument/2006/relationships/image" Target="../media/image133.png"/><Relationship Id="rId15" Type="http://schemas.openxmlformats.org/officeDocument/2006/relationships/image" Target="../media/image143.png"/><Relationship Id="rId10" Type="http://schemas.openxmlformats.org/officeDocument/2006/relationships/image" Target="../media/image138.png"/><Relationship Id="rId4" Type="http://schemas.openxmlformats.org/officeDocument/2006/relationships/image" Target="../media/image132.png"/><Relationship Id="rId9" Type="http://schemas.openxmlformats.org/officeDocument/2006/relationships/image" Target="../media/image137.png"/><Relationship Id="rId14" Type="http://schemas.openxmlformats.org/officeDocument/2006/relationships/image" Target="../media/image142.png"/></Relationships>
</file>

<file path=ppt/slides/_rels/slide2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146.png"/><Relationship Id="rId4" Type="http://schemas.openxmlformats.org/officeDocument/2006/relationships/image" Target="../media/image145.png"/></Relationships>
</file>

<file path=ppt/slides/_rels/slide23.xml.rels><?xml version="1.0" encoding="UTF-8" standalone="yes"?>
<Relationships xmlns="http://schemas.openxmlformats.org/package/2006/relationships"><Relationship Id="rId8" Type="http://schemas.openxmlformats.org/officeDocument/2006/relationships/image" Target="../media/image152.emf"/><Relationship Id="rId3" Type="http://schemas.openxmlformats.org/officeDocument/2006/relationships/image" Target="../media/image147.png"/><Relationship Id="rId7" Type="http://schemas.openxmlformats.org/officeDocument/2006/relationships/image" Target="../media/image151.emf"/><Relationship Id="rId12" Type="http://schemas.openxmlformats.org/officeDocument/2006/relationships/image" Target="../media/image156.pn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150.png"/><Relationship Id="rId11" Type="http://schemas.openxmlformats.org/officeDocument/2006/relationships/image" Target="../media/image155.png"/><Relationship Id="rId5" Type="http://schemas.openxmlformats.org/officeDocument/2006/relationships/image" Target="../media/image149.png"/><Relationship Id="rId10" Type="http://schemas.openxmlformats.org/officeDocument/2006/relationships/image" Target="../media/image154.emf"/><Relationship Id="rId4" Type="http://schemas.openxmlformats.org/officeDocument/2006/relationships/image" Target="../media/image148.png"/><Relationship Id="rId9" Type="http://schemas.openxmlformats.org/officeDocument/2006/relationships/image" Target="../media/image153.emf"/></Relationships>
</file>

<file path=ppt/slides/_rels/slide2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159.png"/><Relationship Id="rId4" Type="http://schemas.openxmlformats.org/officeDocument/2006/relationships/image" Target="../media/image158.png"/></Relationships>
</file>

<file path=ppt/slides/_rels/slide25.xml.rels><?xml version="1.0" encoding="UTF-8" standalone="yes"?>
<Relationships xmlns="http://schemas.openxmlformats.org/package/2006/relationships"><Relationship Id="rId8" Type="http://schemas.openxmlformats.org/officeDocument/2006/relationships/image" Target="../media/image165.png"/><Relationship Id="rId13" Type="http://schemas.openxmlformats.org/officeDocument/2006/relationships/image" Target="../media/image170.emf"/><Relationship Id="rId18" Type="http://schemas.openxmlformats.org/officeDocument/2006/relationships/image" Target="../media/image175.emf"/><Relationship Id="rId26" Type="http://schemas.openxmlformats.org/officeDocument/2006/relationships/image" Target="../media/image183.emf"/><Relationship Id="rId3" Type="http://schemas.openxmlformats.org/officeDocument/2006/relationships/image" Target="../media/image160.png"/><Relationship Id="rId21" Type="http://schemas.openxmlformats.org/officeDocument/2006/relationships/image" Target="../media/image178.emf"/><Relationship Id="rId7" Type="http://schemas.openxmlformats.org/officeDocument/2006/relationships/image" Target="../media/image164.png"/><Relationship Id="rId12" Type="http://schemas.openxmlformats.org/officeDocument/2006/relationships/image" Target="../media/image169.emf"/><Relationship Id="rId17" Type="http://schemas.openxmlformats.org/officeDocument/2006/relationships/image" Target="../media/image174.emf"/><Relationship Id="rId25" Type="http://schemas.openxmlformats.org/officeDocument/2006/relationships/image" Target="../media/image182.emf"/><Relationship Id="rId2" Type="http://schemas.openxmlformats.org/officeDocument/2006/relationships/notesSlide" Target="../notesSlides/notesSlide22.xml"/><Relationship Id="rId16" Type="http://schemas.openxmlformats.org/officeDocument/2006/relationships/image" Target="../media/image173.emf"/><Relationship Id="rId20" Type="http://schemas.openxmlformats.org/officeDocument/2006/relationships/image" Target="../media/image177.emf"/><Relationship Id="rId1" Type="http://schemas.openxmlformats.org/officeDocument/2006/relationships/slideLayout" Target="../slideLayouts/slideLayout2.xml"/><Relationship Id="rId6" Type="http://schemas.openxmlformats.org/officeDocument/2006/relationships/image" Target="../media/image163.png"/><Relationship Id="rId11" Type="http://schemas.openxmlformats.org/officeDocument/2006/relationships/image" Target="../media/image168.emf"/><Relationship Id="rId24" Type="http://schemas.openxmlformats.org/officeDocument/2006/relationships/image" Target="../media/image181.emf"/><Relationship Id="rId5" Type="http://schemas.openxmlformats.org/officeDocument/2006/relationships/image" Target="../media/image162.png"/><Relationship Id="rId15" Type="http://schemas.openxmlformats.org/officeDocument/2006/relationships/image" Target="../media/image172.emf"/><Relationship Id="rId23" Type="http://schemas.openxmlformats.org/officeDocument/2006/relationships/image" Target="../media/image180.emf"/><Relationship Id="rId10" Type="http://schemas.openxmlformats.org/officeDocument/2006/relationships/image" Target="../media/image167.png"/><Relationship Id="rId19" Type="http://schemas.openxmlformats.org/officeDocument/2006/relationships/image" Target="../media/image176.emf"/><Relationship Id="rId4" Type="http://schemas.openxmlformats.org/officeDocument/2006/relationships/image" Target="../media/image161.png"/><Relationship Id="rId9" Type="http://schemas.openxmlformats.org/officeDocument/2006/relationships/image" Target="../media/image166.png"/><Relationship Id="rId14" Type="http://schemas.openxmlformats.org/officeDocument/2006/relationships/image" Target="../media/image171.emf"/><Relationship Id="rId22" Type="http://schemas.openxmlformats.org/officeDocument/2006/relationships/image" Target="../media/image179.emf"/></Relationships>
</file>

<file path=ppt/slides/_rels/slide26.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image" Target="../media/image187.emf"/><Relationship Id="rId5" Type="http://schemas.openxmlformats.org/officeDocument/2006/relationships/image" Target="../media/image186.emf"/><Relationship Id="rId4" Type="http://schemas.openxmlformats.org/officeDocument/2006/relationships/image" Target="../media/image185.png"/></Relationships>
</file>

<file path=ppt/slides/_rels/slide27.xml.rels><?xml version="1.0" encoding="UTF-8" standalone="yes"?>
<Relationships xmlns="http://schemas.openxmlformats.org/package/2006/relationships"><Relationship Id="rId8" Type="http://schemas.openxmlformats.org/officeDocument/2006/relationships/image" Target="../media/image193.png"/><Relationship Id="rId3" Type="http://schemas.openxmlformats.org/officeDocument/2006/relationships/image" Target="../media/image188.png"/><Relationship Id="rId7" Type="http://schemas.openxmlformats.org/officeDocument/2006/relationships/image" Target="../media/image192.pn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191.png"/><Relationship Id="rId11" Type="http://schemas.openxmlformats.org/officeDocument/2006/relationships/image" Target="../media/image196.png"/><Relationship Id="rId5" Type="http://schemas.openxmlformats.org/officeDocument/2006/relationships/image" Target="../media/image190.png"/><Relationship Id="rId10" Type="http://schemas.openxmlformats.org/officeDocument/2006/relationships/image" Target="../media/image195.png"/><Relationship Id="rId4" Type="http://schemas.openxmlformats.org/officeDocument/2006/relationships/image" Target="../media/image189.png"/><Relationship Id="rId9" Type="http://schemas.openxmlformats.org/officeDocument/2006/relationships/image" Target="../media/image194.png"/></Relationships>
</file>

<file path=ppt/slides/_rels/slide28.xml.rels><?xml version="1.0" encoding="UTF-8" standalone="yes"?>
<Relationships xmlns="http://schemas.openxmlformats.org/package/2006/relationships"><Relationship Id="rId8" Type="http://schemas.openxmlformats.org/officeDocument/2006/relationships/image" Target="../media/image202.png"/><Relationship Id="rId3" Type="http://schemas.openxmlformats.org/officeDocument/2006/relationships/image" Target="../media/image197.png"/><Relationship Id="rId7" Type="http://schemas.openxmlformats.org/officeDocument/2006/relationships/image" Target="../media/image201.pn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200.png"/><Relationship Id="rId5" Type="http://schemas.openxmlformats.org/officeDocument/2006/relationships/image" Target="../media/image199.png"/><Relationship Id="rId4" Type="http://schemas.openxmlformats.org/officeDocument/2006/relationships/image" Target="../media/image198.png"/></Relationships>
</file>

<file path=ppt/slides/_rels/slide29.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6.xml"/><Relationship Id="rId1" Type="http://schemas.openxmlformats.org/officeDocument/2006/relationships/slideLayout" Target="../slideLayouts/slideLayout2.xml"/><Relationship Id="rId5" Type="http://schemas.openxmlformats.org/officeDocument/2006/relationships/image" Target="../media/image205.emf"/><Relationship Id="rId4" Type="http://schemas.openxmlformats.org/officeDocument/2006/relationships/image" Target="../media/image204.png"/></Relationships>
</file>

<file path=ppt/slides/_rels/slide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211.emf"/><Relationship Id="rId13" Type="http://schemas.openxmlformats.org/officeDocument/2006/relationships/image" Target="../media/image216.emf"/><Relationship Id="rId3" Type="http://schemas.openxmlformats.org/officeDocument/2006/relationships/image" Target="../media/image206.png"/><Relationship Id="rId7" Type="http://schemas.openxmlformats.org/officeDocument/2006/relationships/image" Target="../media/image210.jpeg"/><Relationship Id="rId12" Type="http://schemas.openxmlformats.org/officeDocument/2006/relationships/image" Target="../media/image215.emf"/><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209.jpeg"/><Relationship Id="rId11" Type="http://schemas.openxmlformats.org/officeDocument/2006/relationships/image" Target="../media/image214.emf"/><Relationship Id="rId5" Type="http://schemas.openxmlformats.org/officeDocument/2006/relationships/image" Target="../media/image208.jpeg"/><Relationship Id="rId10" Type="http://schemas.openxmlformats.org/officeDocument/2006/relationships/image" Target="../media/image213.emf"/><Relationship Id="rId4" Type="http://schemas.openxmlformats.org/officeDocument/2006/relationships/image" Target="../media/image207.jpeg"/><Relationship Id="rId9" Type="http://schemas.openxmlformats.org/officeDocument/2006/relationships/image" Target="../media/image212.emf"/></Relationships>
</file>

<file path=ppt/slides/_rels/slide31.xml.rels><?xml version="1.0" encoding="UTF-8" standalone="yes"?>
<Relationships xmlns="http://schemas.openxmlformats.org/package/2006/relationships"><Relationship Id="rId8" Type="http://schemas.openxmlformats.org/officeDocument/2006/relationships/image" Target="../media/image222.emf"/><Relationship Id="rId3" Type="http://schemas.openxmlformats.org/officeDocument/2006/relationships/image" Target="../media/image217.png"/><Relationship Id="rId7" Type="http://schemas.openxmlformats.org/officeDocument/2006/relationships/image" Target="../media/image221.emf"/><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220.emf"/><Relationship Id="rId5" Type="http://schemas.openxmlformats.org/officeDocument/2006/relationships/image" Target="../media/image219.png"/><Relationship Id="rId4" Type="http://schemas.openxmlformats.org/officeDocument/2006/relationships/image" Target="../media/image218.png"/></Relationships>
</file>

<file path=ppt/slides/_rels/slide32.xml.rels><?xml version="1.0" encoding="UTF-8" standalone="yes"?>
<Relationships xmlns="http://schemas.openxmlformats.org/package/2006/relationships"><Relationship Id="rId8" Type="http://schemas.openxmlformats.org/officeDocument/2006/relationships/image" Target="../media/image228.png"/><Relationship Id="rId13" Type="http://schemas.openxmlformats.org/officeDocument/2006/relationships/image" Target="../media/image233.emf"/><Relationship Id="rId3" Type="http://schemas.openxmlformats.org/officeDocument/2006/relationships/image" Target="../media/image223.png"/><Relationship Id="rId7" Type="http://schemas.openxmlformats.org/officeDocument/2006/relationships/image" Target="../media/image227.png"/><Relationship Id="rId12" Type="http://schemas.openxmlformats.org/officeDocument/2006/relationships/image" Target="../media/image232.emf"/><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226.png"/><Relationship Id="rId11" Type="http://schemas.openxmlformats.org/officeDocument/2006/relationships/image" Target="../media/image231.png"/><Relationship Id="rId5" Type="http://schemas.openxmlformats.org/officeDocument/2006/relationships/image" Target="../media/image225.png"/><Relationship Id="rId10" Type="http://schemas.openxmlformats.org/officeDocument/2006/relationships/image" Target="../media/image230.png"/><Relationship Id="rId4" Type="http://schemas.openxmlformats.org/officeDocument/2006/relationships/image" Target="../media/image224.png"/><Relationship Id="rId9" Type="http://schemas.openxmlformats.org/officeDocument/2006/relationships/image" Target="../media/image229.png"/></Relationships>
</file>

<file path=ppt/slides/_rels/slide33.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236.png"/><Relationship Id="rId4" Type="http://schemas.openxmlformats.org/officeDocument/2006/relationships/image" Target="../media/image235.png"/></Relationships>
</file>

<file path=ppt/slides/_rels/slide34.xml.rels><?xml version="1.0" encoding="UTF-8" standalone="yes"?>
<Relationships xmlns="http://schemas.openxmlformats.org/package/2006/relationships"><Relationship Id="rId8" Type="http://schemas.openxmlformats.org/officeDocument/2006/relationships/image" Target="../media/image242.emf"/><Relationship Id="rId3" Type="http://schemas.openxmlformats.org/officeDocument/2006/relationships/image" Target="../media/image237.png"/><Relationship Id="rId7" Type="http://schemas.openxmlformats.org/officeDocument/2006/relationships/image" Target="../media/image241.png"/><Relationship Id="rId2" Type="http://schemas.openxmlformats.org/officeDocument/2006/relationships/notesSlide" Target="../notesSlides/notesSlide31.xml"/><Relationship Id="rId1" Type="http://schemas.openxmlformats.org/officeDocument/2006/relationships/slideLayout" Target="../slideLayouts/slideLayout1.xml"/><Relationship Id="rId6" Type="http://schemas.openxmlformats.org/officeDocument/2006/relationships/image" Target="../media/image240.png"/><Relationship Id="rId11" Type="http://schemas.openxmlformats.org/officeDocument/2006/relationships/image" Target="../media/image245.png"/><Relationship Id="rId5" Type="http://schemas.openxmlformats.org/officeDocument/2006/relationships/image" Target="../media/image239.png"/><Relationship Id="rId10" Type="http://schemas.openxmlformats.org/officeDocument/2006/relationships/image" Target="../media/image244.emf"/><Relationship Id="rId4" Type="http://schemas.openxmlformats.org/officeDocument/2006/relationships/image" Target="../media/image238.png"/><Relationship Id="rId9" Type="http://schemas.openxmlformats.org/officeDocument/2006/relationships/image" Target="../media/image243.em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8" Type="http://schemas.openxmlformats.org/officeDocument/2006/relationships/image" Target="../media/image251.png"/><Relationship Id="rId13" Type="http://schemas.openxmlformats.org/officeDocument/2006/relationships/image" Target="../media/image256.emf"/><Relationship Id="rId3" Type="http://schemas.openxmlformats.org/officeDocument/2006/relationships/image" Target="../media/image246.png"/><Relationship Id="rId7" Type="http://schemas.openxmlformats.org/officeDocument/2006/relationships/image" Target="../media/image250.png"/><Relationship Id="rId12" Type="http://schemas.openxmlformats.org/officeDocument/2006/relationships/image" Target="../media/image255.png"/><Relationship Id="rId2" Type="http://schemas.openxmlformats.org/officeDocument/2006/relationships/notesSlide" Target="../notesSlides/notesSlide32.xml"/><Relationship Id="rId16" Type="http://schemas.openxmlformats.org/officeDocument/2006/relationships/image" Target="../media/image259.emf"/><Relationship Id="rId1" Type="http://schemas.openxmlformats.org/officeDocument/2006/relationships/slideLayout" Target="../slideLayouts/slideLayout2.xml"/><Relationship Id="rId6" Type="http://schemas.openxmlformats.org/officeDocument/2006/relationships/image" Target="../media/image249.png"/><Relationship Id="rId11" Type="http://schemas.openxmlformats.org/officeDocument/2006/relationships/image" Target="../media/image254.png"/><Relationship Id="rId5" Type="http://schemas.openxmlformats.org/officeDocument/2006/relationships/image" Target="../media/image248.png"/><Relationship Id="rId15" Type="http://schemas.openxmlformats.org/officeDocument/2006/relationships/image" Target="../media/image258.emf"/><Relationship Id="rId10" Type="http://schemas.openxmlformats.org/officeDocument/2006/relationships/image" Target="../media/image253.png"/><Relationship Id="rId4" Type="http://schemas.openxmlformats.org/officeDocument/2006/relationships/image" Target="../media/image247.png"/><Relationship Id="rId9" Type="http://schemas.openxmlformats.org/officeDocument/2006/relationships/image" Target="../media/image252.png"/><Relationship Id="rId14" Type="http://schemas.openxmlformats.org/officeDocument/2006/relationships/image" Target="../media/image257.png"/></Relationships>
</file>

<file path=ppt/slides/_rels/slide37.xml.rels><?xml version="1.0" encoding="UTF-8" standalone="yes"?>
<Relationships xmlns="http://schemas.openxmlformats.org/package/2006/relationships"><Relationship Id="rId8" Type="http://schemas.openxmlformats.org/officeDocument/2006/relationships/image" Target="../media/image265.png"/><Relationship Id="rId3" Type="http://schemas.openxmlformats.org/officeDocument/2006/relationships/image" Target="../media/image260.png"/><Relationship Id="rId7" Type="http://schemas.openxmlformats.org/officeDocument/2006/relationships/image" Target="../media/image264.png"/><Relationship Id="rId12" Type="http://schemas.openxmlformats.org/officeDocument/2006/relationships/image" Target="../media/image269.jpe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263.png"/><Relationship Id="rId11" Type="http://schemas.openxmlformats.org/officeDocument/2006/relationships/image" Target="../media/image268.jpeg"/><Relationship Id="rId5" Type="http://schemas.openxmlformats.org/officeDocument/2006/relationships/image" Target="../media/image262.png"/><Relationship Id="rId10" Type="http://schemas.openxmlformats.org/officeDocument/2006/relationships/image" Target="../media/image267.jpeg"/><Relationship Id="rId4" Type="http://schemas.openxmlformats.org/officeDocument/2006/relationships/image" Target="../media/image261.png"/><Relationship Id="rId9" Type="http://schemas.openxmlformats.org/officeDocument/2006/relationships/image" Target="../media/image266.jpeg"/></Relationships>
</file>

<file path=ppt/slides/_rels/slide38.xml.rels><?xml version="1.0" encoding="UTF-8" standalone="yes"?>
<Relationships xmlns="http://schemas.openxmlformats.org/package/2006/relationships"><Relationship Id="rId3" Type="http://schemas.openxmlformats.org/officeDocument/2006/relationships/image" Target="../media/image270.png"/><Relationship Id="rId7" Type="http://schemas.openxmlformats.org/officeDocument/2006/relationships/image" Target="../media/image274.emf"/><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273.png"/><Relationship Id="rId5" Type="http://schemas.openxmlformats.org/officeDocument/2006/relationships/image" Target="../media/image272.emf"/><Relationship Id="rId4" Type="http://schemas.openxmlformats.org/officeDocument/2006/relationships/image" Target="../media/image271.emf"/></Relationships>
</file>

<file path=ppt/slides/_rels/slide39.xml.rels><?xml version="1.0" encoding="UTF-8" standalone="yes"?>
<Relationships xmlns="http://schemas.openxmlformats.org/package/2006/relationships"><Relationship Id="rId8" Type="http://schemas.openxmlformats.org/officeDocument/2006/relationships/image" Target="../media/image280.png"/><Relationship Id="rId3" Type="http://schemas.openxmlformats.org/officeDocument/2006/relationships/image" Target="../media/image275.png"/><Relationship Id="rId7" Type="http://schemas.openxmlformats.org/officeDocument/2006/relationships/image" Target="../media/image279.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278.png"/><Relationship Id="rId11" Type="http://schemas.openxmlformats.org/officeDocument/2006/relationships/image" Target="../media/image283.png"/><Relationship Id="rId5" Type="http://schemas.openxmlformats.org/officeDocument/2006/relationships/image" Target="../media/image277.png"/><Relationship Id="rId10" Type="http://schemas.openxmlformats.org/officeDocument/2006/relationships/image" Target="../media/image282.png"/><Relationship Id="rId4" Type="http://schemas.openxmlformats.org/officeDocument/2006/relationships/image" Target="../media/image276.png"/><Relationship Id="rId9" Type="http://schemas.openxmlformats.org/officeDocument/2006/relationships/image" Target="../media/image281.png"/></Relationships>
</file>

<file path=ppt/slides/_rels/slide4.xml.rels><?xml version="1.0" encoding="UTF-8" standalone="yes"?>
<Relationships xmlns="http://schemas.openxmlformats.org/package/2006/relationships"><Relationship Id="rId8" Type="http://schemas.openxmlformats.org/officeDocument/2006/relationships/image" Target="../media/image7.jpeg"/><Relationship Id="rId13" Type="http://schemas.openxmlformats.org/officeDocument/2006/relationships/image" Target="../media/image12.emf"/><Relationship Id="rId3" Type="http://schemas.openxmlformats.org/officeDocument/2006/relationships/hyperlink" Target="https://doi.org/10.1111/all.16447" TargetMode="External"/><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40.xml.rels><?xml version="1.0" encoding="UTF-8" standalone="yes"?>
<Relationships xmlns="http://schemas.openxmlformats.org/package/2006/relationships"><Relationship Id="rId8" Type="http://schemas.openxmlformats.org/officeDocument/2006/relationships/image" Target="../media/image289.png"/><Relationship Id="rId3" Type="http://schemas.openxmlformats.org/officeDocument/2006/relationships/image" Target="../media/image284.png"/><Relationship Id="rId7" Type="http://schemas.openxmlformats.org/officeDocument/2006/relationships/image" Target="../media/image288.png"/><Relationship Id="rId12" Type="http://schemas.openxmlformats.org/officeDocument/2006/relationships/image" Target="../media/image293.jpe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287.jpeg"/><Relationship Id="rId11" Type="http://schemas.openxmlformats.org/officeDocument/2006/relationships/image" Target="../media/image292.jpeg"/><Relationship Id="rId5" Type="http://schemas.openxmlformats.org/officeDocument/2006/relationships/image" Target="../media/image286.emf"/><Relationship Id="rId10" Type="http://schemas.openxmlformats.org/officeDocument/2006/relationships/image" Target="../media/image291.png"/><Relationship Id="rId4" Type="http://schemas.openxmlformats.org/officeDocument/2006/relationships/image" Target="../media/image285.png"/><Relationship Id="rId9" Type="http://schemas.openxmlformats.org/officeDocument/2006/relationships/image" Target="../media/image290.jpeg"/></Relationships>
</file>

<file path=ppt/slides/_rels/slide41.xml.rels><?xml version="1.0" encoding="UTF-8" standalone="yes"?>
<Relationships xmlns="http://schemas.openxmlformats.org/package/2006/relationships"><Relationship Id="rId8" Type="http://schemas.openxmlformats.org/officeDocument/2006/relationships/image" Target="../media/image299.emf"/><Relationship Id="rId3" Type="http://schemas.openxmlformats.org/officeDocument/2006/relationships/image" Target="../media/image294.png"/><Relationship Id="rId7" Type="http://schemas.openxmlformats.org/officeDocument/2006/relationships/image" Target="../media/image298.emf"/><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297.png"/><Relationship Id="rId5" Type="http://schemas.openxmlformats.org/officeDocument/2006/relationships/image" Target="../media/image296.png"/><Relationship Id="rId10" Type="http://schemas.openxmlformats.org/officeDocument/2006/relationships/image" Target="../media/image301.emf"/><Relationship Id="rId4" Type="http://schemas.openxmlformats.org/officeDocument/2006/relationships/image" Target="../media/image295.png"/><Relationship Id="rId9" Type="http://schemas.openxmlformats.org/officeDocument/2006/relationships/image" Target="../media/image300.emf"/></Relationships>
</file>

<file path=ppt/slides/_rels/slide42.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305.emf"/><Relationship Id="rId5" Type="http://schemas.openxmlformats.org/officeDocument/2006/relationships/image" Target="../media/image304.jpeg"/><Relationship Id="rId4" Type="http://schemas.openxmlformats.org/officeDocument/2006/relationships/image" Target="../media/image303.jpeg"/></Relationships>
</file>

<file path=ppt/slides/_rels/slide5.xml.rels><?xml version="1.0" encoding="UTF-8" standalone="yes"?>
<Relationships xmlns="http://schemas.openxmlformats.org/package/2006/relationships"><Relationship Id="rId3" Type="http://schemas.openxmlformats.org/officeDocument/2006/relationships/hyperlink" Target="https://doi.org/10.1111/all.16447"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15.emf"/><Relationship Id="rId5" Type="http://schemas.openxmlformats.org/officeDocument/2006/relationships/image" Target="../media/image14.jpeg"/><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16.png"/><Relationship Id="rId7" Type="http://schemas.openxmlformats.org/officeDocument/2006/relationships/image" Target="../media/image20.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 Id="rId9" Type="http://schemas.openxmlformats.org/officeDocument/2006/relationships/image" Target="../media/image22.emf"/></Relationships>
</file>

<file path=ppt/slides/_rels/slide7.xml.rels><?xml version="1.0" encoding="UTF-8" standalone="yes"?>
<Relationships xmlns="http://schemas.openxmlformats.org/package/2006/relationships"><Relationship Id="rId8" Type="http://schemas.openxmlformats.org/officeDocument/2006/relationships/image" Target="../media/image28.emf"/><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31.png"/><Relationship Id="rId4" Type="http://schemas.openxmlformats.org/officeDocument/2006/relationships/image" Target="../media/image30.png"/></Relationships>
</file>

<file path=ppt/slides/_rels/slide9.xml.rels><?xml version="1.0" encoding="UTF-8" standalone="yes"?>
<Relationships xmlns="http://schemas.openxmlformats.org/package/2006/relationships"><Relationship Id="rId8" Type="http://schemas.openxmlformats.org/officeDocument/2006/relationships/image" Target="../media/image37.emf"/><Relationship Id="rId3" Type="http://schemas.openxmlformats.org/officeDocument/2006/relationships/image" Target="../media/image32.jpeg"/><Relationship Id="rId7" Type="http://schemas.openxmlformats.org/officeDocument/2006/relationships/image" Target="../media/image36.emf"/><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35.jpeg"/><Relationship Id="rId5" Type="http://schemas.openxmlformats.org/officeDocument/2006/relationships/image" Target="../media/image34.jpeg"/><Relationship Id="rId10" Type="http://schemas.openxmlformats.org/officeDocument/2006/relationships/image" Target="../media/image39.png"/><Relationship Id="rId4" Type="http://schemas.openxmlformats.org/officeDocument/2006/relationships/image" Target="../media/image33.jpeg"/><Relationship Id="rId9" Type="http://schemas.openxmlformats.org/officeDocument/2006/relationships/image" Target="../media/image38.emf"/></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9000" r="-9000"/>
          </a:stretch>
        </a:blip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BA252D35-C7B3-F671-88A4-0906F470EEFC}"/>
              </a:ext>
            </a:extLst>
          </p:cNvPr>
          <p:cNvSpPr txBox="1"/>
          <p:nvPr/>
        </p:nvSpPr>
        <p:spPr>
          <a:xfrm>
            <a:off x="825500" y="0"/>
            <a:ext cx="7502375" cy="2862322"/>
          </a:xfrm>
          <a:prstGeom prst="rect">
            <a:avLst/>
          </a:prstGeom>
          <a:noFill/>
        </p:spPr>
        <p:txBody>
          <a:bodyPr wrap="none" rtlCol="0">
            <a:spAutoFit/>
          </a:bodyPr>
          <a:lstStyle/>
          <a:p>
            <a:r>
              <a:rPr lang="en-CH" sz="18000" b="1" dirty="0">
                <a:solidFill>
                  <a:schemeClr val="bg1"/>
                </a:solidFill>
                <a:latin typeface="PF Highway Gothic" panose="02000506040000020004" pitchFamily="2" charset="0"/>
              </a:rPr>
              <a:t>Allergy</a:t>
            </a:r>
          </a:p>
        </p:txBody>
      </p:sp>
      <p:sp>
        <p:nvSpPr>
          <p:cNvPr id="7" name="TextBox 6">
            <a:extLst>
              <a:ext uri="{FF2B5EF4-FFF2-40B4-BE49-F238E27FC236}">
                <a16:creationId xmlns:a16="http://schemas.microsoft.com/office/drawing/2014/main" id="{66244E91-62D4-BE5D-AD2D-6B54A123444E}"/>
              </a:ext>
            </a:extLst>
          </p:cNvPr>
          <p:cNvSpPr txBox="1"/>
          <p:nvPr/>
        </p:nvSpPr>
        <p:spPr>
          <a:xfrm>
            <a:off x="1670844" y="4148594"/>
            <a:ext cx="29057600" cy="12418784"/>
          </a:xfrm>
          <a:prstGeom prst="rect">
            <a:avLst/>
          </a:prstGeom>
          <a:noFill/>
        </p:spPr>
        <p:txBody>
          <a:bodyPr wrap="square" rtlCol="0">
            <a:spAutoFit/>
          </a:bodyPr>
          <a:lstStyle/>
          <a:p>
            <a:pPr>
              <a:lnSpc>
                <a:spcPct val="150000"/>
              </a:lnSpc>
            </a:pPr>
            <a:r>
              <a:rPr lang="en-CH" sz="5400" dirty="0">
                <a:solidFill>
                  <a:srgbClr val="000080"/>
                </a:solidFill>
                <a:latin typeface="Avenir Book" panose="02000503020000020003" pitchFamily="2" charset="0"/>
              </a:rPr>
              <a:t>Dear Authors, </a:t>
            </a:r>
            <a:br>
              <a:rPr lang="en-CH" sz="5400" dirty="0">
                <a:solidFill>
                  <a:srgbClr val="000080"/>
                </a:solidFill>
                <a:latin typeface="Avenir Book" panose="02000503020000020003" pitchFamily="2" charset="0"/>
              </a:rPr>
            </a:br>
            <a:endParaRPr lang="en-CH" sz="5400" dirty="0">
              <a:solidFill>
                <a:srgbClr val="000080"/>
              </a:solidFill>
              <a:latin typeface="Avenir Book" panose="02000503020000020003" pitchFamily="2" charset="0"/>
            </a:endParaRPr>
          </a:p>
          <a:p>
            <a:pPr algn="just">
              <a:lnSpc>
                <a:spcPct val="150000"/>
              </a:lnSpc>
            </a:pPr>
            <a:r>
              <a:rPr lang="en-CH" sz="5400" dirty="0">
                <a:solidFill>
                  <a:srgbClr val="000080"/>
                </a:solidFill>
                <a:latin typeface="Avenir Book" panose="02000503020000020003" pitchFamily="2" charset="0"/>
              </a:rPr>
              <a:t>The following presentation contains </a:t>
            </a:r>
            <a:r>
              <a:rPr lang="en-CH" sz="5400" b="1" dirty="0">
                <a:solidFill>
                  <a:srgbClr val="FF7700"/>
                </a:solidFill>
                <a:latin typeface="Avenir Heavy" panose="02000503020000020003" pitchFamily="2" charset="0"/>
              </a:rPr>
              <a:t>editable examples </a:t>
            </a:r>
            <a:r>
              <a:rPr lang="en-GB" sz="5400" dirty="0">
                <a:solidFill>
                  <a:srgbClr val="000080"/>
                </a:solidFill>
                <a:latin typeface="Avenir Book" panose="02000503020000020003" pitchFamily="2" charset="0"/>
              </a:rPr>
              <a:t>a</a:t>
            </a:r>
            <a:r>
              <a:rPr lang="en-CH" sz="5400" dirty="0">
                <a:solidFill>
                  <a:srgbClr val="000080"/>
                </a:solidFill>
                <a:latin typeface="Avenir Book" panose="02000503020000020003" pitchFamily="2" charset="0"/>
              </a:rPr>
              <a:t>nd has been created </a:t>
            </a:r>
            <a:r>
              <a:rPr lang="en-CH" sz="5400" b="1" dirty="0">
                <a:solidFill>
                  <a:srgbClr val="FF7700"/>
                </a:solidFill>
                <a:latin typeface="Avenir Heavy" panose="02000503020000020003" pitchFamily="2" charset="0"/>
              </a:rPr>
              <a:t>to faciliate creation of the graphical abstract </a:t>
            </a:r>
            <a:r>
              <a:rPr lang="en-CH" sz="5400" dirty="0">
                <a:solidFill>
                  <a:srgbClr val="000080"/>
                </a:solidFill>
                <a:latin typeface="Avenir Book" panose="02000503020000020003" pitchFamily="2" charset="0"/>
              </a:rPr>
              <a:t>for publication in </a:t>
            </a:r>
            <a:r>
              <a:rPr lang="en-CH" sz="6600" b="1" dirty="0">
                <a:solidFill>
                  <a:srgbClr val="000080"/>
                </a:solidFill>
                <a:latin typeface="PF Highway Gothic" panose="02000506040000020004" pitchFamily="2" charset="0"/>
              </a:rPr>
              <a:t>Allergy</a:t>
            </a:r>
            <a:r>
              <a:rPr lang="en-CH" sz="5400" dirty="0">
                <a:solidFill>
                  <a:srgbClr val="000080"/>
                </a:solidFill>
                <a:latin typeface="Avenir Book" panose="02000503020000020003" pitchFamily="2" charset="0"/>
              </a:rPr>
              <a:t>. We strongly encourage you to </a:t>
            </a:r>
            <a:r>
              <a:rPr lang="en-CH" sz="5400" b="1" dirty="0">
                <a:solidFill>
                  <a:srgbClr val="FF7700"/>
                </a:solidFill>
                <a:latin typeface="Avenir Heavy" panose="02000503020000020003" pitchFamily="2" charset="0"/>
              </a:rPr>
              <a:t>create customized graphical abstract</a:t>
            </a:r>
            <a:r>
              <a:rPr lang="en-CH" sz="5400" dirty="0">
                <a:solidFill>
                  <a:srgbClr val="FF7700"/>
                </a:solidFill>
                <a:latin typeface="Avenir Book" panose="02000503020000020003" pitchFamily="2" charset="0"/>
              </a:rPr>
              <a:t> </a:t>
            </a:r>
            <a:r>
              <a:rPr lang="en-CH" sz="5400" dirty="0">
                <a:solidFill>
                  <a:srgbClr val="000080"/>
                </a:solidFill>
                <a:latin typeface="Avenir Book" panose="02000503020000020003" pitchFamily="2" charset="0"/>
              </a:rPr>
              <a:t>for your Original Article, by </a:t>
            </a:r>
            <a:r>
              <a:rPr lang="en-GB" sz="5400" dirty="0">
                <a:solidFill>
                  <a:srgbClr val="000080"/>
                </a:solidFill>
                <a:latin typeface="Avenir Book" panose="02000503020000020003" pitchFamily="2" charset="0"/>
              </a:rPr>
              <a:t>following the provided examples and incorporating graphics from the following slides.</a:t>
            </a:r>
          </a:p>
          <a:p>
            <a:pPr algn="just">
              <a:lnSpc>
                <a:spcPct val="150000"/>
              </a:lnSpc>
            </a:pPr>
            <a:endParaRPr lang="en-GB" sz="5400" u="sng" dirty="0">
              <a:solidFill>
                <a:srgbClr val="0078D7"/>
              </a:solidFill>
              <a:latin typeface="Avenir Book" panose="02000503020000020003" pitchFamily="2" charset="0"/>
            </a:endParaRPr>
          </a:p>
          <a:p>
            <a:pPr algn="just">
              <a:lnSpc>
                <a:spcPct val="150000"/>
              </a:lnSpc>
            </a:pPr>
            <a:r>
              <a:rPr lang="en-CH" sz="5400" dirty="0">
                <a:solidFill>
                  <a:srgbClr val="000080"/>
                </a:solidFill>
                <a:latin typeface="Avenir Book" panose="02000503020000020003" pitchFamily="2" charset="0"/>
              </a:rPr>
              <a:t>For comprehensive guidelines, please refer to the following link:</a:t>
            </a:r>
          </a:p>
          <a:p>
            <a:pPr algn="just">
              <a:lnSpc>
                <a:spcPct val="150000"/>
              </a:lnSpc>
            </a:pPr>
            <a:r>
              <a:rPr lang="en-GB" sz="5400" dirty="0">
                <a:solidFill>
                  <a:srgbClr val="000080"/>
                </a:solidFill>
                <a:latin typeface="Avenir Book" panose="02000503020000020003" pitchFamily="2" charset="0"/>
                <a:hlinkClick r:id="rId3"/>
              </a:rPr>
              <a:t>https://journalallergy.com/Graphical-Abstracts</a:t>
            </a:r>
            <a:endParaRPr lang="en-CH" sz="5400" dirty="0">
              <a:solidFill>
                <a:srgbClr val="000080"/>
              </a:solidFill>
              <a:latin typeface="Avenir Book" panose="02000503020000020003" pitchFamily="2" charset="0"/>
            </a:endParaRPr>
          </a:p>
          <a:p>
            <a:endParaRPr lang="en-CH" sz="5400" dirty="0">
              <a:solidFill>
                <a:srgbClr val="000080"/>
              </a:solidFill>
              <a:latin typeface="Avenir Book" panose="02000503020000020003" pitchFamily="2" charset="0"/>
            </a:endParaRPr>
          </a:p>
        </p:txBody>
      </p:sp>
    </p:spTree>
    <p:extLst>
      <p:ext uri="{BB962C8B-B14F-4D97-AF65-F5344CB8AC3E}">
        <p14:creationId xmlns:p14="http://schemas.microsoft.com/office/powerpoint/2010/main" val="55818979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704843-3620-7AC1-20FD-8D4903E9AE56}"/>
            </a:ext>
          </a:extLst>
        </p:cNvPr>
        <p:cNvGrpSpPr/>
        <p:nvPr/>
      </p:nvGrpSpPr>
      <p:grpSpPr>
        <a:xfrm>
          <a:off x="0" y="0"/>
          <a:ext cx="0" cy="0"/>
          <a:chOff x="0" y="0"/>
          <a:chExt cx="0" cy="0"/>
        </a:xfrm>
      </p:grpSpPr>
      <p:sp>
        <p:nvSpPr>
          <p:cNvPr id="5" name="Freeform 4">
            <a:extLst>
              <a:ext uri="{FF2B5EF4-FFF2-40B4-BE49-F238E27FC236}">
                <a16:creationId xmlns:a16="http://schemas.microsoft.com/office/drawing/2014/main" id="{87AF4A9E-5868-0F90-98E1-486AD446E457}"/>
              </a:ext>
            </a:extLst>
          </p:cNvPr>
          <p:cNvSpPr/>
          <p:nvPr/>
        </p:nvSpPr>
        <p:spPr>
          <a:xfrm>
            <a:off x="50640" y="76467"/>
            <a:ext cx="32395583" cy="21598619"/>
          </a:xfrm>
          <a:custGeom>
            <a:avLst/>
            <a:gdLst>
              <a:gd name="connsiteX0" fmla="*/ 2126 w 32395583"/>
              <a:gd name="connsiteY0" fmla="*/ 1417 h 21598619"/>
              <a:gd name="connsiteX1" fmla="*/ 32397710 w 32395583"/>
              <a:gd name="connsiteY1" fmla="*/ 1417 h 21598619"/>
              <a:gd name="connsiteX2" fmla="*/ 32397710 w 32395583"/>
              <a:gd name="connsiteY2" fmla="*/ 21600036 h 21598619"/>
              <a:gd name="connsiteX3" fmla="*/ 2127 w 32395583"/>
              <a:gd name="connsiteY3" fmla="*/ 21600036 h 21598619"/>
            </a:gdLst>
            <a:ahLst/>
            <a:cxnLst>
              <a:cxn ang="0">
                <a:pos x="connsiteX0" y="connsiteY0"/>
              </a:cxn>
              <a:cxn ang="0">
                <a:pos x="connsiteX1" y="connsiteY1"/>
              </a:cxn>
              <a:cxn ang="0">
                <a:pos x="connsiteX2" y="connsiteY2"/>
              </a:cxn>
              <a:cxn ang="0">
                <a:pos x="connsiteX3" y="connsiteY3"/>
              </a:cxn>
            </a:cxnLst>
            <a:rect l="l" t="t" r="r" b="b"/>
            <a:pathLst>
              <a:path w="32395583" h="21598619">
                <a:moveTo>
                  <a:pt x="2126" y="1417"/>
                </a:moveTo>
                <a:lnTo>
                  <a:pt x="32397710" y="1417"/>
                </a:lnTo>
                <a:lnTo>
                  <a:pt x="32397710" y="21600036"/>
                </a:lnTo>
                <a:lnTo>
                  <a:pt x="2127" y="21600036"/>
                </a:lnTo>
                <a:close/>
              </a:path>
            </a:pathLst>
          </a:custGeom>
          <a:solidFill>
            <a:srgbClr val="AEBDE9"/>
          </a:solidFill>
          <a:ln w="12699" cap="rnd">
            <a:noFill/>
            <a:prstDash val="solid"/>
            <a:round/>
          </a:ln>
        </p:spPr>
        <p:txBody>
          <a:bodyPr rtlCol="0" anchor="ctr"/>
          <a:lstStyle/>
          <a:p>
            <a:endParaRPr lang="en-CH" sz="1800"/>
          </a:p>
        </p:txBody>
      </p:sp>
      <p:sp>
        <p:nvSpPr>
          <p:cNvPr id="50" name="Freeform 49">
            <a:extLst>
              <a:ext uri="{FF2B5EF4-FFF2-40B4-BE49-F238E27FC236}">
                <a16:creationId xmlns:a16="http://schemas.microsoft.com/office/drawing/2014/main" id="{59E6114D-B59A-1FEC-0E41-17EEE90B608C}"/>
              </a:ext>
            </a:extLst>
          </p:cNvPr>
          <p:cNvSpPr/>
          <p:nvPr/>
        </p:nvSpPr>
        <p:spPr>
          <a:xfrm>
            <a:off x="3175" y="-3"/>
            <a:ext cx="32395051" cy="21598264"/>
          </a:xfrm>
          <a:custGeom>
            <a:avLst/>
            <a:gdLst>
              <a:gd name="connsiteX0" fmla="*/ 2126 w 32395051"/>
              <a:gd name="connsiteY0" fmla="*/ 1417 h 21598264"/>
              <a:gd name="connsiteX1" fmla="*/ 32397178 w 32395051"/>
              <a:gd name="connsiteY1" fmla="*/ 1417 h 21598264"/>
              <a:gd name="connsiteX2" fmla="*/ 32397178 w 32395051"/>
              <a:gd name="connsiteY2" fmla="*/ 21599682 h 21598264"/>
              <a:gd name="connsiteX3" fmla="*/ 2127 w 32395051"/>
              <a:gd name="connsiteY3" fmla="*/ 21599682 h 21598264"/>
            </a:gdLst>
            <a:ahLst/>
            <a:cxnLst>
              <a:cxn ang="0">
                <a:pos x="connsiteX0" y="connsiteY0"/>
              </a:cxn>
              <a:cxn ang="0">
                <a:pos x="connsiteX1" y="connsiteY1"/>
              </a:cxn>
              <a:cxn ang="0">
                <a:pos x="connsiteX2" y="connsiteY2"/>
              </a:cxn>
              <a:cxn ang="0">
                <a:pos x="connsiteX3" y="connsiteY3"/>
              </a:cxn>
            </a:cxnLst>
            <a:rect l="l" t="t" r="r" b="b"/>
            <a:pathLst>
              <a:path w="32395051" h="21598264">
                <a:moveTo>
                  <a:pt x="2126" y="1417"/>
                </a:moveTo>
                <a:lnTo>
                  <a:pt x="32397178" y="1417"/>
                </a:lnTo>
                <a:lnTo>
                  <a:pt x="32397178" y="21599682"/>
                </a:lnTo>
                <a:lnTo>
                  <a:pt x="2127" y="21599682"/>
                </a:lnTo>
                <a:close/>
              </a:path>
            </a:pathLst>
          </a:custGeom>
          <a:solidFill>
            <a:srgbClr val="AEBDE9"/>
          </a:solidFill>
          <a:ln w="12699" cap="rnd">
            <a:noFill/>
            <a:prstDash val="solid"/>
            <a:round/>
          </a:ln>
        </p:spPr>
        <p:txBody>
          <a:bodyPr rtlCol="0" anchor="ctr"/>
          <a:lstStyle/>
          <a:p>
            <a:endParaRPr lang="en-CH" sz="4400"/>
          </a:p>
        </p:txBody>
      </p:sp>
      <p:sp>
        <p:nvSpPr>
          <p:cNvPr id="51" name="Freeform 50">
            <a:extLst>
              <a:ext uri="{FF2B5EF4-FFF2-40B4-BE49-F238E27FC236}">
                <a16:creationId xmlns:a16="http://schemas.microsoft.com/office/drawing/2014/main" id="{8C7E7A48-8959-150D-2777-31B3E0F571C6}"/>
              </a:ext>
            </a:extLst>
          </p:cNvPr>
          <p:cNvSpPr/>
          <p:nvPr/>
        </p:nvSpPr>
        <p:spPr>
          <a:xfrm>
            <a:off x="519878" y="1113848"/>
            <a:ext cx="13114537" cy="6730049"/>
          </a:xfrm>
          <a:custGeom>
            <a:avLst/>
            <a:gdLst>
              <a:gd name="connsiteX0" fmla="*/ 13114861 w 13114537"/>
              <a:gd name="connsiteY0" fmla="*/ 303780 h 6730049"/>
              <a:gd name="connsiteX1" fmla="*/ 13114861 w 13114537"/>
              <a:gd name="connsiteY1" fmla="*/ 6427812 h 6730049"/>
              <a:gd name="connsiteX2" fmla="*/ 12811828 w 13114537"/>
              <a:gd name="connsiteY2" fmla="*/ 6730821 h 6730049"/>
              <a:gd name="connsiteX3" fmla="*/ 303316 w 13114537"/>
              <a:gd name="connsiteY3" fmla="*/ 6730821 h 6730049"/>
              <a:gd name="connsiteX4" fmla="*/ 324 w 13114537"/>
              <a:gd name="connsiteY4" fmla="*/ 6427812 h 6730049"/>
              <a:gd name="connsiteX5" fmla="*/ 324 w 13114537"/>
              <a:gd name="connsiteY5" fmla="*/ 303780 h 6730049"/>
              <a:gd name="connsiteX6" fmla="*/ 303316 w 13114537"/>
              <a:gd name="connsiteY6" fmla="*/ 771 h 6730049"/>
              <a:gd name="connsiteX7" fmla="*/ 12811828 w 13114537"/>
              <a:gd name="connsiteY7" fmla="*/ 771 h 6730049"/>
              <a:gd name="connsiteX8" fmla="*/ 13114861 w 13114537"/>
              <a:gd name="connsiteY8" fmla="*/ 303780 h 6730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14537" h="6730049">
                <a:moveTo>
                  <a:pt x="13114861" y="303780"/>
                </a:moveTo>
                <a:lnTo>
                  <a:pt x="13114861" y="6427812"/>
                </a:lnTo>
                <a:cubicBezTo>
                  <a:pt x="13114861" y="6595050"/>
                  <a:pt x="12979068" y="6730821"/>
                  <a:pt x="12811828" y="6730821"/>
                </a:cubicBezTo>
                <a:lnTo>
                  <a:pt x="303316" y="6730821"/>
                </a:lnTo>
                <a:cubicBezTo>
                  <a:pt x="136086" y="6730821"/>
                  <a:pt x="324" y="6595050"/>
                  <a:pt x="324" y="6427812"/>
                </a:cubicBezTo>
                <a:lnTo>
                  <a:pt x="324" y="303780"/>
                </a:lnTo>
                <a:cubicBezTo>
                  <a:pt x="324" y="136543"/>
                  <a:pt x="136086" y="771"/>
                  <a:pt x="303316" y="771"/>
                </a:cubicBezTo>
                <a:lnTo>
                  <a:pt x="12811828" y="771"/>
                </a:lnTo>
                <a:cubicBezTo>
                  <a:pt x="12979068" y="771"/>
                  <a:pt x="13114861" y="136543"/>
                  <a:pt x="13114861" y="303780"/>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52" name="Freeform 51">
            <a:extLst>
              <a:ext uri="{FF2B5EF4-FFF2-40B4-BE49-F238E27FC236}">
                <a16:creationId xmlns:a16="http://schemas.microsoft.com/office/drawing/2014/main" id="{BC9440BD-22E7-2B93-F786-845EB0CBDDA6}"/>
              </a:ext>
            </a:extLst>
          </p:cNvPr>
          <p:cNvSpPr/>
          <p:nvPr/>
        </p:nvSpPr>
        <p:spPr>
          <a:xfrm>
            <a:off x="13992688" y="1113848"/>
            <a:ext cx="17638884" cy="8141079"/>
          </a:xfrm>
          <a:custGeom>
            <a:avLst/>
            <a:gdLst>
              <a:gd name="connsiteX0" fmla="*/ 17642512 w 17638884"/>
              <a:gd name="connsiteY0" fmla="*/ 238549 h 8141079"/>
              <a:gd name="connsiteX1" fmla="*/ 17642512 w 17638884"/>
              <a:gd name="connsiteY1" fmla="*/ 7904370 h 8141079"/>
              <a:gd name="connsiteX2" fmla="*/ 17404942 w 17638884"/>
              <a:gd name="connsiteY2" fmla="*/ 8142000 h 8141079"/>
              <a:gd name="connsiteX3" fmla="*/ 241239 w 17638884"/>
              <a:gd name="connsiteY3" fmla="*/ 8142000 h 8141079"/>
              <a:gd name="connsiteX4" fmla="*/ 3628 w 17638884"/>
              <a:gd name="connsiteY4" fmla="*/ 7904370 h 8141079"/>
              <a:gd name="connsiteX5" fmla="*/ 3628 w 17638884"/>
              <a:gd name="connsiteY5" fmla="*/ 238549 h 8141079"/>
              <a:gd name="connsiteX6" fmla="*/ 241239 w 17638884"/>
              <a:gd name="connsiteY6" fmla="*/ 920 h 8141079"/>
              <a:gd name="connsiteX7" fmla="*/ 17404942 w 17638884"/>
              <a:gd name="connsiteY7" fmla="*/ 920 h 8141079"/>
              <a:gd name="connsiteX8" fmla="*/ 17642512 w 17638884"/>
              <a:gd name="connsiteY8" fmla="*/ 238549 h 814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84" h="8141079">
                <a:moveTo>
                  <a:pt x="17642512" y="238549"/>
                </a:moveTo>
                <a:lnTo>
                  <a:pt x="17642512" y="7904370"/>
                </a:lnTo>
                <a:cubicBezTo>
                  <a:pt x="17642512" y="8035522"/>
                  <a:pt x="17536086" y="8142000"/>
                  <a:pt x="17404942" y="8142000"/>
                </a:cubicBezTo>
                <a:lnTo>
                  <a:pt x="241239" y="8142000"/>
                </a:lnTo>
                <a:cubicBezTo>
                  <a:pt x="110096" y="8142000"/>
                  <a:pt x="3628" y="8035522"/>
                  <a:pt x="3628" y="7904370"/>
                </a:cubicBezTo>
                <a:lnTo>
                  <a:pt x="3628" y="238549"/>
                </a:lnTo>
                <a:cubicBezTo>
                  <a:pt x="3628" y="107397"/>
                  <a:pt x="110096" y="920"/>
                  <a:pt x="241239" y="920"/>
                </a:cubicBezTo>
                <a:lnTo>
                  <a:pt x="17404942" y="920"/>
                </a:lnTo>
                <a:cubicBezTo>
                  <a:pt x="17536086" y="920"/>
                  <a:pt x="17642512" y="107397"/>
                  <a:pt x="17642512" y="238549"/>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53" name="Freeform 52">
            <a:extLst>
              <a:ext uri="{FF2B5EF4-FFF2-40B4-BE49-F238E27FC236}">
                <a16:creationId xmlns:a16="http://schemas.microsoft.com/office/drawing/2014/main" id="{1DF66CAA-4199-83F5-EC72-BE019665C8DC}"/>
              </a:ext>
            </a:extLst>
          </p:cNvPr>
          <p:cNvSpPr/>
          <p:nvPr/>
        </p:nvSpPr>
        <p:spPr>
          <a:xfrm>
            <a:off x="7448367" y="8784065"/>
            <a:ext cx="6186111" cy="11879837"/>
          </a:xfrm>
          <a:custGeom>
            <a:avLst/>
            <a:gdLst>
              <a:gd name="connsiteX0" fmla="*/ 6187163 w 6186111"/>
              <a:gd name="connsiteY0" fmla="*/ 278336 h 11879837"/>
              <a:gd name="connsiteX1" fmla="*/ 6187163 w 6186111"/>
              <a:gd name="connsiteY1" fmla="*/ 11607347 h 11879837"/>
              <a:gd name="connsiteX2" fmla="*/ 5911781 w 6186111"/>
              <a:gd name="connsiteY2" fmla="*/ 11882760 h 11879837"/>
              <a:gd name="connsiteX3" fmla="*/ 276428 w 6186111"/>
              <a:gd name="connsiteY3" fmla="*/ 11882760 h 11879837"/>
              <a:gd name="connsiteX4" fmla="*/ 1051 w 6186111"/>
              <a:gd name="connsiteY4" fmla="*/ 11607347 h 11879837"/>
              <a:gd name="connsiteX5" fmla="*/ 1051 w 6186111"/>
              <a:gd name="connsiteY5" fmla="*/ 278336 h 11879837"/>
              <a:gd name="connsiteX6" fmla="*/ 276428 w 6186111"/>
              <a:gd name="connsiteY6" fmla="*/ 2923 h 11879837"/>
              <a:gd name="connsiteX7" fmla="*/ 5911781 w 6186111"/>
              <a:gd name="connsiteY7" fmla="*/ 2923 h 11879837"/>
              <a:gd name="connsiteX8" fmla="*/ 6187163 w 6186111"/>
              <a:gd name="connsiteY8" fmla="*/ 278336 h 1187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86111" h="11879837">
                <a:moveTo>
                  <a:pt x="6187163" y="278336"/>
                </a:moveTo>
                <a:lnTo>
                  <a:pt x="6187163" y="11607347"/>
                </a:lnTo>
                <a:cubicBezTo>
                  <a:pt x="6187163" y="11759349"/>
                  <a:pt x="6063776" y="11882760"/>
                  <a:pt x="5911781" y="11882760"/>
                </a:cubicBezTo>
                <a:lnTo>
                  <a:pt x="276428" y="11882760"/>
                </a:lnTo>
                <a:cubicBezTo>
                  <a:pt x="124443" y="11882760"/>
                  <a:pt x="1051" y="11759349"/>
                  <a:pt x="1051" y="11607347"/>
                </a:cubicBezTo>
                <a:lnTo>
                  <a:pt x="1051" y="278336"/>
                </a:lnTo>
                <a:cubicBezTo>
                  <a:pt x="1051" y="126334"/>
                  <a:pt x="124443" y="2923"/>
                  <a:pt x="276428" y="2923"/>
                </a:cubicBezTo>
                <a:lnTo>
                  <a:pt x="5911781" y="2923"/>
                </a:lnTo>
                <a:cubicBezTo>
                  <a:pt x="6063776" y="2923"/>
                  <a:pt x="6187163" y="126334"/>
                  <a:pt x="6187163" y="278336"/>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54" name="Freeform 53">
            <a:extLst>
              <a:ext uri="{FF2B5EF4-FFF2-40B4-BE49-F238E27FC236}">
                <a16:creationId xmlns:a16="http://schemas.microsoft.com/office/drawing/2014/main" id="{0E2E997B-E84E-0971-A2A6-D24587121816}"/>
              </a:ext>
            </a:extLst>
          </p:cNvPr>
          <p:cNvSpPr/>
          <p:nvPr/>
        </p:nvSpPr>
        <p:spPr>
          <a:xfrm>
            <a:off x="13992688" y="10563444"/>
            <a:ext cx="17638884" cy="10100533"/>
          </a:xfrm>
          <a:custGeom>
            <a:avLst/>
            <a:gdLst>
              <a:gd name="connsiteX0" fmla="*/ 17642512 w 17638884"/>
              <a:gd name="connsiteY0" fmla="*/ 263841 h 10100533"/>
              <a:gd name="connsiteX1" fmla="*/ 17642512 w 17638884"/>
              <a:gd name="connsiteY1" fmla="*/ 9842911 h 10100533"/>
              <a:gd name="connsiteX2" fmla="*/ 17381736 w 17638884"/>
              <a:gd name="connsiteY2" fmla="*/ 10103643 h 10100533"/>
              <a:gd name="connsiteX3" fmla="*/ 264364 w 17638884"/>
              <a:gd name="connsiteY3" fmla="*/ 10103643 h 10100533"/>
              <a:gd name="connsiteX4" fmla="*/ 3628 w 17638884"/>
              <a:gd name="connsiteY4" fmla="*/ 9842911 h 10100533"/>
              <a:gd name="connsiteX5" fmla="*/ 3628 w 17638884"/>
              <a:gd name="connsiteY5" fmla="*/ 263841 h 10100533"/>
              <a:gd name="connsiteX6" fmla="*/ 264364 w 17638884"/>
              <a:gd name="connsiteY6" fmla="*/ 3110 h 10100533"/>
              <a:gd name="connsiteX7" fmla="*/ 17381736 w 17638884"/>
              <a:gd name="connsiteY7" fmla="*/ 3110 h 10100533"/>
              <a:gd name="connsiteX8" fmla="*/ 17642512 w 17638884"/>
              <a:gd name="connsiteY8" fmla="*/ 263841 h 1010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84" h="10100533">
                <a:moveTo>
                  <a:pt x="17642512" y="263841"/>
                </a:moveTo>
                <a:lnTo>
                  <a:pt x="17642512" y="9842911"/>
                </a:lnTo>
                <a:cubicBezTo>
                  <a:pt x="17642512" y="9986800"/>
                  <a:pt x="17525650" y="10103643"/>
                  <a:pt x="17381736" y="10103643"/>
                </a:cubicBezTo>
                <a:lnTo>
                  <a:pt x="264364" y="10103643"/>
                </a:lnTo>
                <a:cubicBezTo>
                  <a:pt x="120464" y="10103643"/>
                  <a:pt x="3628" y="9986800"/>
                  <a:pt x="3628" y="9842911"/>
                </a:cubicBezTo>
                <a:lnTo>
                  <a:pt x="3628" y="263841"/>
                </a:lnTo>
                <a:cubicBezTo>
                  <a:pt x="3628" y="119952"/>
                  <a:pt x="120464" y="3110"/>
                  <a:pt x="264364" y="3110"/>
                </a:cubicBezTo>
                <a:lnTo>
                  <a:pt x="17381736" y="3110"/>
                </a:lnTo>
                <a:cubicBezTo>
                  <a:pt x="17525650" y="3110"/>
                  <a:pt x="17642512" y="119952"/>
                  <a:pt x="17642512" y="263841"/>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55" name="Freeform 54">
            <a:extLst>
              <a:ext uri="{FF2B5EF4-FFF2-40B4-BE49-F238E27FC236}">
                <a16:creationId xmlns:a16="http://schemas.microsoft.com/office/drawing/2014/main" id="{E9BCDE6D-D94E-B8F1-1EDD-2EF55B6830F0}"/>
              </a:ext>
            </a:extLst>
          </p:cNvPr>
          <p:cNvSpPr/>
          <p:nvPr/>
        </p:nvSpPr>
        <p:spPr>
          <a:xfrm>
            <a:off x="19654452" y="11431538"/>
            <a:ext cx="11204826" cy="6014572"/>
          </a:xfrm>
          <a:custGeom>
            <a:avLst/>
            <a:gdLst>
              <a:gd name="connsiteX0" fmla="*/ -477 w 11204826"/>
              <a:gd name="connsiteY0" fmla="*/ -226 h 6014572"/>
              <a:gd name="connsiteX1" fmla="*/ 11204351 w 11204826"/>
              <a:gd name="connsiteY1" fmla="*/ -226 h 6014572"/>
              <a:gd name="connsiteX2" fmla="*/ 11204351 w 11204826"/>
              <a:gd name="connsiteY2" fmla="*/ 6014346 h 6014572"/>
              <a:gd name="connsiteX3" fmla="*/ -477 w 11204826"/>
              <a:gd name="connsiteY3" fmla="*/ 6014346 h 6014572"/>
            </a:gdLst>
            <a:ahLst/>
            <a:cxnLst>
              <a:cxn ang="0">
                <a:pos x="connsiteX0" y="connsiteY0"/>
              </a:cxn>
              <a:cxn ang="0">
                <a:pos x="connsiteX1" y="connsiteY1"/>
              </a:cxn>
              <a:cxn ang="0">
                <a:pos x="connsiteX2" y="connsiteY2"/>
              </a:cxn>
              <a:cxn ang="0">
                <a:pos x="connsiteX3" y="connsiteY3"/>
              </a:cxn>
            </a:cxnLst>
            <a:rect l="l" t="t" r="r" b="b"/>
            <a:pathLst>
              <a:path w="11204826" h="6014572">
                <a:moveTo>
                  <a:pt x="-477" y="-226"/>
                </a:moveTo>
                <a:lnTo>
                  <a:pt x="11204351" y="-226"/>
                </a:lnTo>
                <a:lnTo>
                  <a:pt x="11204351" y="6014346"/>
                </a:lnTo>
                <a:lnTo>
                  <a:pt x="-477" y="6014346"/>
                </a:lnTo>
                <a:close/>
              </a:path>
            </a:pathLst>
          </a:custGeom>
          <a:solidFill>
            <a:srgbClr val="FFFFFF">
              <a:alpha val="48000"/>
            </a:srgbClr>
          </a:solidFill>
          <a:ln w="4064" cap="rnd">
            <a:noFill/>
            <a:prstDash val="solid"/>
            <a:round/>
          </a:ln>
        </p:spPr>
        <p:txBody>
          <a:bodyPr rtlCol="0" anchor="ctr"/>
          <a:lstStyle/>
          <a:p>
            <a:endParaRPr lang="en-CH" sz="4400" dirty="0"/>
          </a:p>
        </p:txBody>
      </p:sp>
      <p:grpSp>
        <p:nvGrpSpPr>
          <p:cNvPr id="56" name="Graphic 2">
            <a:extLst>
              <a:ext uri="{FF2B5EF4-FFF2-40B4-BE49-F238E27FC236}">
                <a16:creationId xmlns:a16="http://schemas.microsoft.com/office/drawing/2014/main" id="{DC9985B4-FFCA-384F-9770-FB867166624A}"/>
              </a:ext>
            </a:extLst>
          </p:cNvPr>
          <p:cNvGrpSpPr/>
          <p:nvPr/>
        </p:nvGrpSpPr>
        <p:grpSpPr>
          <a:xfrm>
            <a:off x="9461236" y="9712447"/>
            <a:ext cx="2000048" cy="2000304"/>
            <a:chOff x="9461236" y="9712447"/>
            <a:chExt cx="2000048" cy="2000304"/>
          </a:xfrm>
        </p:grpSpPr>
        <p:sp>
          <p:nvSpPr>
            <p:cNvPr id="57" name="Freeform 56">
              <a:extLst>
                <a:ext uri="{FF2B5EF4-FFF2-40B4-BE49-F238E27FC236}">
                  <a16:creationId xmlns:a16="http://schemas.microsoft.com/office/drawing/2014/main" id="{18CA2BF2-BEBC-F1E3-C754-BFF511E246A8}"/>
                </a:ext>
              </a:extLst>
            </p:cNvPr>
            <p:cNvSpPr/>
            <p:nvPr/>
          </p:nvSpPr>
          <p:spPr>
            <a:xfrm>
              <a:off x="9461236" y="9712447"/>
              <a:ext cx="2000048" cy="2000304"/>
            </a:xfrm>
            <a:custGeom>
              <a:avLst/>
              <a:gdLst>
                <a:gd name="connsiteX0" fmla="*/ 2002015 w 2000048"/>
                <a:gd name="connsiteY0" fmla="*/ 1001182 h 2000304"/>
                <a:gd name="connsiteX1" fmla="*/ 1001991 w 2000048"/>
                <a:gd name="connsiteY1" fmla="*/ 2001334 h 2000304"/>
                <a:gd name="connsiteX2" fmla="*/ 1966 w 2000048"/>
                <a:gd name="connsiteY2" fmla="*/ 1001182 h 2000304"/>
                <a:gd name="connsiteX3" fmla="*/ 1001991 w 2000048"/>
                <a:gd name="connsiteY3" fmla="*/ 1030 h 2000304"/>
                <a:gd name="connsiteX4" fmla="*/ 2002015 w 2000048"/>
                <a:gd name="connsiteY4" fmla="*/ 1001182 h 2000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048" h="2000304">
                  <a:moveTo>
                    <a:pt x="2002015" y="1001182"/>
                  </a:moveTo>
                  <a:cubicBezTo>
                    <a:pt x="2002015" y="1553551"/>
                    <a:pt x="1554289" y="2001334"/>
                    <a:pt x="1001991" y="2001334"/>
                  </a:cubicBezTo>
                  <a:cubicBezTo>
                    <a:pt x="449692" y="2001334"/>
                    <a:pt x="1966" y="1553551"/>
                    <a:pt x="1966" y="1001182"/>
                  </a:cubicBezTo>
                  <a:cubicBezTo>
                    <a:pt x="1966" y="448813"/>
                    <a:pt x="449692" y="1030"/>
                    <a:pt x="1001991" y="1030"/>
                  </a:cubicBezTo>
                  <a:cubicBezTo>
                    <a:pt x="1554289" y="1030"/>
                    <a:pt x="2002015" y="448813"/>
                    <a:pt x="2002015" y="1001182"/>
                  </a:cubicBezTo>
                  <a:close/>
                </a:path>
              </a:pathLst>
            </a:custGeom>
            <a:solidFill>
              <a:srgbClr val="1F259B"/>
            </a:solidFill>
            <a:ln w="9092" cap="rnd">
              <a:noFill/>
              <a:prstDash val="solid"/>
              <a:round/>
            </a:ln>
          </p:spPr>
          <p:txBody>
            <a:bodyPr rtlCol="0" anchor="ctr"/>
            <a:lstStyle/>
            <a:p>
              <a:endParaRPr lang="en-CH" sz="4400"/>
            </a:p>
          </p:txBody>
        </p:sp>
        <p:grpSp>
          <p:nvGrpSpPr>
            <p:cNvPr id="58" name="Graphic 2">
              <a:extLst>
                <a:ext uri="{FF2B5EF4-FFF2-40B4-BE49-F238E27FC236}">
                  <a16:creationId xmlns:a16="http://schemas.microsoft.com/office/drawing/2014/main" id="{2A6EA7D3-5FE4-8005-F1B3-98C6BC25E1FE}"/>
                </a:ext>
              </a:extLst>
            </p:cNvPr>
            <p:cNvGrpSpPr/>
            <p:nvPr/>
          </p:nvGrpSpPr>
          <p:grpSpPr>
            <a:xfrm>
              <a:off x="9999470" y="10061090"/>
              <a:ext cx="887599" cy="1194282"/>
              <a:chOff x="9999470" y="10061090"/>
              <a:chExt cx="887599" cy="1194282"/>
            </a:xfrm>
            <a:solidFill>
              <a:srgbClr val="FFFFFF"/>
            </a:solidFill>
          </p:grpSpPr>
          <p:sp>
            <p:nvSpPr>
              <p:cNvPr id="59" name="Freeform 58">
                <a:extLst>
                  <a:ext uri="{FF2B5EF4-FFF2-40B4-BE49-F238E27FC236}">
                    <a16:creationId xmlns:a16="http://schemas.microsoft.com/office/drawing/2014/main" id="{28CBB4F7-A80B-08AA-98E7-B6811B9E2A9A}"/>
                  </a:ext>
                </a:extLst>
              </p:cNvPr>
              <p:cNvSpPr/>
              <p:nvPr/>
            </p:nvSpPr>
            <p:spPr>
              <a:xfrm rot="1196154">
                <a:off x="10150441" y="10212631"/>
                <a:ext cx="270680" cy="543014"/>
              </a:xfrm>
              <a:custGeom>
                <a:avLst/>
                <a:gdLst>
                  <a:gd name="connsiteX0" fmla="*/ 272486 w 270680"/>
                  <a:gd name="connsiteY0" fmla="*/ 41849 h 543014"/>
                  <a:gd name="connsiteX1" fmla="*/ 260807 w 270680"/>
                  <a:gd name="connsiteY1" fmla="*/ 13650 h 543014"/>
                  <a:gd name="connsiteX2" fmla="*/ 232608 w 270680"/>
                  <a:gd name="connsiteY2" fmla="*/ 1969 h 543014"/>
                  <a:gd name="connsiteX3" fmla="*/ 41683 w 270680"/>
                  <a:gd name="connsiteY3" fmla="*/ 1969 h 543014"/>
                  <a:gd name="connsiteX4" fmla="*/ 13484 w 270680"/>
                  <a:gd name="connsiteY4" fmla="*/ 13650 h 543014"/>
                  <a:gd name="connsiteX5" fmla="*/ 1805 w 270680"/>
                  <a:gd name="connsiteY5" fmla="*/ 41849 h 543014"/>
                  <a:gd name="connsiteX6" fmla="*/ 1805 w 270680"/>
                  <a:gd name="connsiteY6" fmla="*/ 544983 h 543014"/>
                  <a:gd name="connsiteX7" fmla="*/ 272486 w 270680"/>
                  <a:gd name="connsiteY7" fmla="*/ 544983 h 543014"/>
                  <a:gd name="connsiteX8" fmla="*/ 272486 w 270680"/>
                  <a:gd name="connsiteY8" fmla="*/ 41849 h 5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680" h="543014">
                    <a:moveTo>
                      <a:pt x="272486" y="41849"/>
                    </a:moveTo>
                    <a:cubicBezTo>
                      <a:pt x="272486" y="31270"/>
                      <a:pt x="268286" y="21127"/>
                      <a:pt x="260807" y="13650"/>
                    </a:cubicBezTo>
                    <a:cubicBezTo>
                      <a:pt x="253328" y="6170"/>
                      <a:pt x="243187" y="1969"/>
                      <a:pt x="232608" y="1969"/>
                    </a:cubicBezTo>
                    <a:cubicBezTo>
                      <a:pt x="181367" y="1969"/>
                      <a:pt x="92924" y="1969"/>
                      <a:pt x="41683" y="1969"/>
                    </a:cubicBezTo>
                    <a:cubicBezTo>
                      <a:pt x="31104" y="1969"/>
                      <a:pt x="20963" y="6170"/>
                      <a:pt x="13484" y="13650"/>
                    </a:cubicBezTo>
                    <a:cubicBezTo>
                      <a:pt x="6005" y="21127"/>
                      <a:pt x="1805" y="31270"/>
                      <a:pt x="1805" y="41849"/>
                    </a:cubicBezTo>
                    <a:cubicBezTo>
                      <a:pt x="1805" y="167198"/>
                      <a:pt x="1805" y="544983"/>
                      <a:pt x="1805" y="544983"/>
                    </a:cubicBezTo>
                    <a:lnTo>
                      <a:pt x="272486" y="544983"/>
                    </a:lnTo>
                    <a:lnTo>
                      <a:pt x="272486" y="41849"/>
                    </a:lnTo>
                    <a:close/>
                  </a:path>
                </a:pathLst>
              </a:custGeom>
              <a:solidFill>
                <a:srgbClr val="FFFFFF"/>
              </a:solidFill>
              <a:ln w="3934" cap="rnd">
                <a:noFill/>
                <a:prstDash val="solid"/>
                <a:round/>
              </a:ln>
            </p:spPr>
            <p:txBody>
              <a:bodyPr rtlCol="0" anchor="ctr"/>
              <a:lstStyle/>
              <a:p>
                <a:endParaRPr lang="en-CH" sz="4400"/>
              </a:p>
            </p:txBody>
          </p:sp>
          <p:sp>
            <p:nvSpPr>
              <p:cNvPr id="60" name="Freeform 59">
                <a:extLst>
                  <a:ext uri="{FF2B5EF4-FFF2-40B4-BE49-F238E27FC236}">
                    <a16:creationId xmlns:a16="http://schemas.microsoft.com/office/drawing/2014/main" id="{8FC93CCB-257C-0E78-7001-B86DF17C41E3}"/>
                  </a:ext>
                </a:extLst>
              </p:cNvPr>
              <p:cNvSpPr/>
              <p:nvPr/>
            </p:nvSpPr>
            <p:spPr>
              <a:xfrm rot="-9603847" flipV="1">
                <a:off x="10351093" y="10093562"/>
                <a:ext cx="100939" cy="163600"/>
              </a:xfrm>
              <a:custGeom>
                <a:avLst/>
                <a:gdLst>
                  <a:gd name="connsiteX0" fmla="*/ 102770 w 100939"/>
                  <a:gd name="connsiteY0" fmla="*/ 52373 h 163600"/>
                  <a:gd name="connsiteX1" fmla="*/ 52303 w 100939"/>
                  <a:gd name="connsiteY1" fmla="*/ 1904 h 163600"/>
                  <a:gd name="connsiteX2" fmla="*/ 52296 w 100939"/>
                  <a:gd name="connsiteY2" fmla="*/ 1904 h 163600"/>
                  <a:gd name="connsiteX3" fmla="*/ 1830 w 100939"/>
                  <a:gd name="connsiteY3" fmla="*/ 52373 h 163600"/>
                  <a:gd name="connsiteX4" fmla="*/ 1830 w 100939"/>
                  <a:gd name="connsiteY4" fmla="*/ 165504 h 163600"/>
                  <a:gd name="connsiteX5" fmla="*/ 102770 w 100939"/>
                  <a:gd name="connsiteY5" fmla="*/ 165504 h 163600"/>
                  <a:gd name="connsiteX6" fmla="*/ 102770 w 100939"/>
                  <a:gd name="connsiteY6" fmla="*/ 52373 h 16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939" h="163600">
                    <a:moveTo>
                      <a:pt x="102770" y="52373"/>
                    </a:moveTo>
                    <a:cubicBezTo>
                      <a:pt x="102770" y="24499"/>
                      <a:pt x="80175" y="1904"/>
                      <a:pt x="52303" y="1904"/>
                    </a:cubicBezTo>
                    <a:cubicBezTo>
                      <a:pt x="52301" y="1904"/>
                      <a:pt x="52298" y="1904"/>
                      <a:pt x="52296" y="1904"/>
                    </a:cubicBezTo>
                    <a:cubicBezTo>
                      <a:pt x="24424" y="1904"/>
                      <a:pt x="1830" y="24499"/>
                      <a:pt x="1830" y="52373"/>
                    </a:cubicBezTo>
                    <a:cubicBezTo>
                      <a:pt x="1830" y="100438"/>
                      <a:pt x="1830" y="165504"/>
                      <a:pt x="1830" y="165504"/>
                    </a:cubicBezTo>
                    <a:lnTo>
                      <a:pt x="102770" y="165504"/>
                    </a:lnTo>
                    <a:lnTo>
                      <a:pt x="102770" y="52373"/>
                    </a:lnTo>
                    <a:close/>
                  </a:path>
                </a:pathLst>
              </a:custGeom>
              <a:solidFill>
                <a:srgbClr val="FFFFFF"/>
              </a:solidFill>
              <a:ln w="1352" cap="rnd">
                <a:noFill/>
                <a:prstDash val="solid"/>
                <a:round/>
              </a:ln>
            </p:spPr>
            <p:txBody>
              <a:bodyPr rtlCol="0" anchor="ctr"/>
              <a:lstStyle/>
              <a:p>
                <a:endParaRPr lang="en-CH" sz="4400"/>
              </a:p>
            </p:txBody>
          </p:sp>
          <p:sp>
            <p:nvSpPr>
              <p:cNvPr id="61" name="Freeform 60">
                <a:extLst>
                  <a:ext uri="{FF2B5EF4-FFF2-40B4-BE49-F238E27FC236}">
                    <a16:creationId xmlns:a16="http://schemas.microsoft.com/office/drawing/2014/main" id="{CFD5068C-111B-8AF0-FB6A-65E920B1816C}"/>
                  </a:ext>
                </a:extLst>
              </p:cNvPr>
              <p:cNvSpPr/>
              <p:nvPr/>
            </p:nvSpPr>
            <p:spPr>
              <a:xfrm rot="1196151">
                <a:off x="10352828" y="10084275"/>
                <a:ext cx="146189" cy="58048"/>
              </a:xfrm>
              <a:custGeom>
                <a:avLst/>
                <a:gdLst>
                  <a:gd name="connsiteX0" fmla="*/ 1837 w 146189"/>
                  <a:gd name="connsiteY0" fmla="*/ 2014 h 58048"/>
                  <a:gd name="connsiteX1" fmla="*/ 148026 w 146189"/>
                  <a:gd name="connsiteY1" fmla="*/ 2014 h 58048"/>
                  <a:gd name="connsiteX2" fmla="*/ 148026 w 146189"/>
                  <a:gd name="connsiteY2" fmla="*/ 60063 h 58048"/>
                  <a:gd name="connsiteX3" fmla="*/ 1837 w 146189"/>
                  <a:gd name="connsiteY3" fmla="*/ 60063 h 58048"/>
                </a:gdLst>
                <a:ahLst/>
                <a:cxnLst>
                  <a:cxn ang="0">
                    <a:pos x="connsiteX0" y="connsiteY0"/>
                  </a:cxn>
                  <a:cxn ang="0">
                    <a:pos x="connsiteX1" y="connsiteY1"/>
                  </a:cxn>
                  <a:cxn ang="0">
                    <a:pos x="connsiteX2" y="connsiteY2"/>
                  </a:cxn>
                  <a:cxn ang="0">
                    <a:pos x="connsiteX3" y="connsiteY3"/>
                  </a:cxn>
                </a:cxnLst>
                <a:rect l="l" t="t" r="r" b="b"/>
                <a:pathLst>
                  <a:path w="146189" h="58048">
                    <a:moveTo>
                      <a:pt x="1837" y="2014"/>
                    </a:moveTo>
                    <a:lnTo>
                      <a:pt x="148026" y="2014"/>
                    </a:lnTo>
                    <a:lnTo>
                      <a:pt x="148026" y="60063"/>
                    </a:lnTo>
                    <a:lnTo>
                      <a:pt x="1837" y="60063"/>
                    </a:lnTo>
                    <a:close/>
                  </a:path>
                </a:pathLst>
              </a:custGeom>
              <a:solidFill>
                <a:srgbClr val="FFFFFF"/>
              </a:solidFill>
              <a:ln w="2150" cap="rnd">
                <a:noFill/>
                <a:prstDash val="solid"/>
                <a:round/>
              </a:ln>
            </p:spPr>
            <p:txBody>
              <a:bodyPr rtlCol="0" anchor="ctr"/>
              <a:lstStyle/>
              <a:p>
                <a:endParaRPr lang="en-CH" sz="4400"/>
              </a:p>
            </p:txBody>
          </p:sp>
          <p:sp>
            <p:nvSpPr>
              <p:cNvPr id="62" name="Freeform 61">
                <a:extLst>
                  <a:ext uri="{FF2B5EF4-FFF2-40B4-BE49-F238E27FC236}">
                    <a16:creationId xmlns:a16="http://schemas.microsoft.com/office/drawing/2014/main" id="{09D1DCDC-0EF3-D6D6-39F3-C9E978DADDE5}"/>
                  </a:ext>
                </a:extLst>
              </p:cNvPr>
              <p:cNvSpPr/>
              <p:nvPr/>
            </p:nvSpPr>
            <p:spPr>
              <a:xfrm rot="1196149">
                <a:off x="9998624" y="10765031"/>
                <a:ext cx="358511" cy="58048"/>
              </a:xfrm>
              <a:custGeom>
                <a:avLst/>
                <a:gdLst>
                  <a:gd name="connsiteX0" fmla="*/ 1785 w 358511"/>
                  <a:gd name="connsiteY0" fmla="*/ 2157 h 58048"/>
                  <a:gd name="connsiteX1" fmla="*/ 360297 w 358511"/>
                  <a:gd name="connsiteY1" fmla="*/ 2157 h 58048"/>
                  <a:gd name="connsiteX2" fmla="*/ 360297 w 358511"/>
                  <a:gd name="connsiteY2" fmla="*/ 60206 h 58048"/>
                  <a:gd name="connsiteX3" fmla="*/ 1785 w 358511"/>
                  <a:gd name="connsiteY3" fmla="*/ 60206 h 58048"/>
                </a:gdLst>
                <a:ahLst/>
                <a:cxnLst>
                  <a:cxn ang="0">
                    <a:pos x="connsiteX0" y="connsiteY0"/>
                  </a:cxn>
                  <a:cxn ang="0">
                    <a:pos x="connsiteX1" y="connsiteY1"/>
                  </a:cxn>
                  <a:cxn ang="0">
                    <a:pos x="connsiteX2" y="connsiteY2"/>
                  </a:cxn>
                  <a:cxn ang="0">
                    <a:pos x="connsiteX3" y="connsiteY3"/>
                  </a:cxn>
                </a:cxnLst>
                <a:rect l="l" t="t" r="r" b="b"/>
                <a:pathLst>
                  <a:path w="358511" h="58048">
                    <a:moveTo>
                      <a:pt x="1785" y="2157"/>
                    </a:moveTo>
                    <a:lnTo>
                      <a:pt x="360297" y="2157"/>
                    </a:lnTo>
                    <a:lnTo>
                      <a:pt x="360297" y="60206"/>
                    </a:lnTo>
                    <a:lnTo>
                      <a:pt x="1785" y="60206"/>
                    </a:lnTo>
                    <a:close/>
                  </a:path>
                </a:pathLst>
              </a:custGeom>
              <a:solidFill>
                <a:srgbClr val="FFFFFF"/>
              </a:solidFill>
              <a:ln w="3858" cap="rnd">
                <a:noFill/>
                <a:prstDash val="solid"/>
                <a:round/>
              </a:ln>
            </p:spPr>
            <p:txBody>
              <a:bodyPr rtlCol="0" anchor="ctr"/>
              <a:lstStyle/>
              <a:p>
                <a:endParaRPr lang="en-CH" sz="4400"/>
              </a:p>
            </p:txBody>
          </p:sp>
          <p:sp>
            <p:nvSpPr>
              <p:cNvPr id="63" name="Freeform 62">
                <a:extLst>
                  <a:ext uri="{FF2B5EF4-FFF2-40B4-BE49-F238E27FC236}">
                    <a16:creationId xmlns:a16="http://schemas.microsoft.com/office/drawing/2014/main" id="{907976EC-444E-9DAA-D92E-432AC85AFE72}"/>
                  </a:ext>
                </a:extLst>
              </p:cNvPr>
              <p:cNvSpPr/>
              <p:nvPr/>
            </p:nvSpPr>
            <p:spPr>
              <a:xfrm rot="1196153">
                <a:off x="10035485" y="10809640"/>
                <a:ext cx="73094" cy="103299"/>
              </a:xfrm>
              <a:custGeom>
                <a:avLst/>
                <a:gdLst>
                  <a:gd name="connsiteX0" fmla="*/ 1762 w 73094"/>
                  <a:gd name="connsiteY0" fmla="*/ 2171 h 103299"/>
                  <a:gd name="connsiteX1" fmla="*/ 74857 w 73094"/>
                  <a:gd name="connsiteY1" fmla="*/ 2171 h 103299"/>
                  <a:gd name="connsiteX2" fmla="*/ 74857 w 73094"/>
                  <a:gd name="connsiteY2" fmla="*/ 105471 h 103299"/>
                  <a:gd name="connsiteX3" fmla="*/ 1762 w 73094"/>
                  <a:gd name="connsiteY3" fmla="*/ 105471 h 103299"/>
                </a:gdLst>
                <a:ahLst/>
                <a:cxnLst>
                  <a:cxn ang="0">
                    <a:pos x="connsiteX0" y="connsiteY0"/>
                  </a:cxn>
                  <a:cxn ang="0">
                    <a:pos x="connsiteX1" y="connsiteY1"/>
                  </a:cxn>
                  <a:cxn ang="0">
                    <a:pos x="connsiteX2" y="connsiteY2"/>
                  </a:cxn>
                  <a:cxn ang="0">
                    <a:pos x="connsiteX3" y="connsiteY3"/>
                  </a:cxn>
                </a:cxnLst>
                <a:rect l="l" t="t" r="r" b="b"/>
                <a:pathLst>
                  <a:path w="73094" h="103299">
                    <a:moveTo>
                      <a:pt x="1762" y="2171"/>
                    </a:moveTo>
                    <a:lnTo>
                      <a:pt x="74857" y="2171"/>
                    </a:lnTo>
                    <a:lnTo>
                      <a:pt x="74857" y="105471"/>
                    </a:lnTo>
                    <a:lnTo>
                      <a:pt x="1762" y="105471"/>
                    </a:lnTo>
                    <a:close/>
                  </a:path>
                </a:pathLst>
              </a:custGeom>
              <a:solidFill>
                <a:srgbClr val="FFFFFF"/>
              </a:solidFill>
              <a:ln w="2633" cap="rnd">
                <a:noFill/>
                <a:prstDash val="solid"/>
                <a:round/>
              </a:ln>
            </p:spPr>
            <p:txBody>
              <a:bodyPr rtlCol="0" anchor="ctr"/>
              <a:lstStyle/>
              <a:p>
                <a:endParaRPr lang="en-CH" sz="4400"/>
              </a:p>
            </p:txBody>
          </p:sp>
          <p:sp>
            <p:nvSpPr>
              <p:cNvPr id="512" name="Freeform 511">
                <a:extLst>
                  <a:ext uri="{FF2B5EF4-FFF2-40B4-BE49-F238E27FC236}">
                    <a16:creationId xmlns:a16="http://schemas.microsoft.com/office/drawing/2014/main" id="{6DD9F26B-E0C4-4F31-C1FE-28EB87B359E9}"/>
                  </a:ext>
                </a:extLst>
              </p:cNvPr>
              <p:cNvSpPr/>
              <p:nvPr/>
            </p:nvSpPr>
            <p:spPr>
              <a:xfrm rot="1196153">
                <a:off x="10155527" y="10853182"/>
                <a:ext cx="73094" cy="103299"/>
              </a:xfrm>
              <a:custGeom>
                <a:avLst/>
                <a:gdLst>
                  <a:gd name="connsiteX0" fmla="*/ 1788 w 73094"/>
                  <a:gd name="connsiteY0" fmla="*/ 2180 h 103299"/>
                  <a:gd name="connsiteX1" fmla="*/ 74882 w 73094"/>
                  <a:gd name="connsiteY1" fmla="*/ 2180 h 103299"/>
                  <a:gd name="connsiteX2" fmla="*/ 74882 w 73094"/>
                  <a:gd name="connsiteY2" fmla="*/ 105480 h 103299"/>
                  <a:gd name="connsiteX3" fmla="*/ 1788 w 73094"/>
                  <a:gd name="connsiteY3" fmla="*/ 105480 h 103299"/>
                </a:gdLst>
                <a:ahLst/>
                <a:cxnLst>
                  <a:cxn ang="0">
                    <a:pos x="connsiteX0" y="connsiteY0"/>
                  </a:cxn>
                  <a:cxn ang="0">
                    <a:pos x="connsiteX1" y="connsiteY1"/>
                  </a:cxn>
                  <a:cxn ang="0">
                    <a:pos x="connsiteX2" y="connsiteY2"/>
                  </a:cxn>
                  <a:cxn ang="0">
                    <a:pos x="connsiteX3" y="connsiteY3"/>
                  </a:cxn>
                </a:cxnLst>
                <a:rect l="l" t="t" r="r" b="b"/>
                <a:pathLst>
                  <a:path w="73094" h="103299">
                    <a:moveTo>
                      <a:pt x="1788" y="2180"/>
                    </a:moveTo>
                    <a:lnTo>
                      <a:pt x="74882" y="2180"/>
                    </a:lnTo>
                    <a:lnTo>
                      <a:pt x="74882" y="105480"/>
                    </a:lnTo>
                    <a:lnTo>
                      <a:pt x="1788" y="105480"/>
                    </a:lnTo>
                    <a:close/>
                  </a:path>
                </a:pathLst>
              </a:custGeom>
              <a:solidFill>
                <a:srgbClr val="FFFFFF"/>
              </a:solidFill>
              <a:ln w="2633" cap="rnd">
                <a:noFill/>
                <a:prstDash val="solid"/>
                <a:round/>
              </a:ln>
            </p:spPr>
            <p:txBody>
              <a:bodyPr rtlCol="0" anchor="ctr"/>
              <a:lstStyle/>
              <a:p>
                <a:endParaRPr lang="en-CH" sz="4400"/>
              </a:p>
            </p:txBody>
          </p:sp>
          <p:sp>
            <p:nvSpPr>
              <p:cNvPr id="513" name="Freeform 512">
                <a:extLst>
                  <a:ext uri="{FF2B5EF4-FFF2-40B4-BE49-F238E27FC236}">
                    <a16:creationId xmlns:a16="http://schemas.microsoft.com/office/drawing/2014/main" id="{912D1C9D-DE68-B835-C323-E1F31324CA72}"/>
                  </a:ext>
                </a:extLst>
              </p:cNvPr>
              <p:cNvSpPr/>
              <p:nvPr/>
            </p:nvSpPr>
            <p:spPr>
              <a:xfrm>
                <a:off x="10436365" y="10409715"/>
                <a:ext cx="287111" cy="845657"/>
              </a:xfrm>
              <a:custGeom>
                <a:avLst/>
                <a:gdLst>
                  <a:gd name="connsiteX0" fmla="*/ 41674 w 287111"/>
                  <a:gd name="connsiteY0" fmla="*/ 847604 h 845657"/>
                  <a:gd name="connsiteX1" fmla="*/ 288838 w 287111"/>
                  <a:gd name="connsiteY1" fmla="*/ 424775 h 845657"/>
                  <a:gd name="connsiteX2" fmla="*/ 41674 w 287111"/>
                  <a:gd name="connsiteY2" fmla="*/ 1946 h 845657"/>
                  <a:gd name="connsiteX3" fmla="*/ 1726 w 287111"/>
                  <a:gd name="connsiteY3" fmla="*/ 158541 h 845657"/>
                  <a:gd name="connsiteX4" fmla="*/ 157352 w 287111"/>
                  <a:gd name="connsiteY4" fmla="*/ 424775 h 845657"/>
                  <a:gd name="connsiteX5" fmla="*/ 1726 w 287111"/>
                  <a:gd name="connsiteY5" fmla="*/ 691008 h 845657"/>
                  <a:gd name="connsiteX6" fmla="*/ 41674 w 287111"/>
                  <a:gd name="connsiteY6" fmla="*/ 847604 h 84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111" h="845657">
                    <a:moveTo>
                      <a:pt x="41674" y="847604"/>
                    </a:moveTo>
                    <a:cubicBezTo>
                      <a:pt x="188894" y="788916"/>
                      <a:pt x="288838" y="617936"/>
                      <a:pt x="288838" y="424775"/>
                    </a:cubicBezTo>
                    <a:cubicBezTo>
                      <a:pt x="288838" y="231613"/>
                      <a:pt x="188894" y="60633"/>
                      <a:pt x="41674" y="1946"/>
                    </a:cubicBezTo>
                    <a:lnTo>
                      <a:pt x="1726" y="158541"/>
                    </a:lnTo>
                    <a:cubicBezTo>
                      <a:pt x="94421" y="195495"/>
                      <a:pt x="157352" y="303149"/>
                      <a:pt x="157352" y="424775"/>
                    </a:cubicBezTo>
                    <a:cubicBezTo>
                      <a:pt x="157352" y="546400"/>
                      <a:pt x="94421" y="654055"/>
                      <a:pt x="1726" y="691008"/>
                    </a:cubicBezTo>
                    <a:lnTo>
                      <a:pt x="41674" y="847604"/>
                    </a:lnTo>
                    <a:close/>
                  </a:path>
                </a:pathLst>
              </a:custGeom>
              <a:solidFill>
                <a:srgbClr val="FFFFFF"/>
              </a:solidFill>
              <a:ln w="3916" cap="rnd">
                <a:noFill/>
                <a:prstDash val="solid"/>
                <a:round/>
              </a:ln>
            </p:spPr>
            <p:txBody>
              <a:bodyPr rtlCol="0" anchor="ctr"/>
              <a:lstStyle/>
              <a:p>
                <a:endParaRPr lang="en-CH" sz="4400"/>
              </a:p>
            </p:txBody>
          </p:sp>
          <p:sp>
            <p:nvSpPr>
              <p:cNvPr id="514" name="Freeform 513">
                <a:extLst>
                  <a:ext uri="{FF2B5EF4-FFF2-40B4-BE49-F238E27FC236}">
                    <a16:creationId xmlns:a16="http://schemas.microsoft.com/office/drawing/2014/main" id="{7A8C44D8-0F8C-81DF-4C31-0CBCDBE9FD3A}"/>
                  </a:ext>
                </a:extLst>
              </p:cNvPr>
              <p:cNvSpPr/>
              <p:nvPr/>
            </p:nvSpPr>
            <p:spPr>
              <a:xfrm>
                <a:off x="10096952" y="11091866"/>
                <a:ext cx="790116" cy="160878"/>
              </a:xfrm>
              <a:custGeom>
                <a:avLst/>
                <a:gdLst>
                  <a:gd name="connsiteX0" fmla="*/ 791993 w 790116"/>
                  <a:gd name="connsiteY0" fmla="*/ 72329 h 160878"/>
                  <a:gd name="connsiteX1" fmla="*/ 771373 w 790116"/>
                  <a:gd name="connsiteY1" fmla="*/ 22550 h 160878"/>
                  <a:gd name="connsiteX2" fmla="*/ 721600 w 790116"/>
                  <a:gd name="connsiteY2" fmla="*/ 1932 h 160878"/>
                  <a:gd name="connsiteX3" fmla="*/ 72270 w 790116"/>
                  <a:gd name="connsiteY3" fmla="*/ 1932 h 160878"/>
                  <a:gd name="connsiteX4" fmla="*/ 22496 w 790116"/>
                  <a:gd name="connsiteY4" fmla="*/ 22550 h 160878"/>
                  <a:gd name="connsiteX5" fmla="*/ 1876 w 790116"/>
                  <a:gd name="connsiteY5" fmla="*/ 72329 h 160878"/>
                  <a:gd name="connsiteX6" fmla="*/ 1876 w 790116"/>
                  <a:gd name="connsiteY6" fmla="*/ 162810 h 160878"/>
                  <a:gd name="connsiteX7" fmla="*/ 791993 w 790116"/>
                  <a:gd name="connsiteY7" fmla="*/ 162810 h 160878"/>
                  <a:gd name="connsiteX8" fmla="*/ 791993 w 790116"/>
                  <a:gd name="connsiteY8" fmla="*/ 72329 h 16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0116" h="160878">
                    <a:moveTo>
                      <a:pt x="791993" y="72329"/>
                    </a:moveTo>
                    <a:cubicBezTo>
                      <a:pt x="791993" y="53660"/>
                      <a:pt x="784576" y="35753"/>
                      <a:pt x="771373" y="22550"/>
                    </a:cubicBezTo>
                    <a:cubicBezTo>
                      <a:pt x="758175" y="9348"/>
                      <a:pt x="740270" y="1932"/>
                      <a:pt x="721600" y="1932"/>
                    </a:cubicBezTo>
                    <a:cubicBezTo>
                      <a:pt x="571651" y="1932"/>
                      <a:pt x="222218" y="1932"/>
                      <a:pt x="72270" y="1932"/>
                    </a:cubicBezTo>
                    <a:cubicBezTo>
                      <a:pt x="53599" y="1932"/>
                      <a:pt x="35695" y="9348"/>
                      <a:pt x="22496" y="22550"/>
                    </a:cubicBezTo>
                    <a:cubicBezTo>
                      <a:pt x="9293" y="35753"/>
                      <a:pt x="1876" y="53660"/>
                      <a:pt x="1876" y="72329"/>
                    </a:cubicBezTo>
                    <a:lnTo>
                      <a:pt x="1876" y="162810"/>
                    </a:lnTo>
                    <a:lnTo>
                      <a:pt x="791993" y="162810"/>
                    </a:lnTo>
                    <a:lnTo>
                      <a:pt x="791993" y="72329"/>
                    </a:lnTo>
                    <a:close/>
                  </a:path>
                </a:pathLst>
              </a:custGeom>
              <a:solidFill>
                <a:srgbClr val="FFFFFF"/>
              </a:solidFill>
              <a:ln w="2906" cap="rnd">
                <a:noFill/>
                <a:prstDash val="solid"/>
                <a:round/>
              </a:ln>
            </p:spPr>
            <p:txBody>
              <a:bodyPr rtlCol="0" anchor="ctr"/>
              <a:lstStyle/>
              <a:p>
                <a:endParaRPr lang="en-CH" sz="4400"/>
              </a:p>
            </p:txBody>
          </p:sp>
          <p:sp>
            <p:nvSpPr>
              <p:cNvPr id="515" name="Freeform 514">
                <a:extLst>
                  <a:ext uri="{FF2B5EF4-FFF2-40B4-BE49-F238E27FC236}">
                    <a16:creationId xmlns:a16="http://schemas.microsoft.com/office/drawing/2014/main" id="{8995F971-B265-CF1D-1969-0F09F698578D}"/>
                  </a:ext>
                </a:extLst>
              </p:cNvPr>
              <p:cNvSpPr/>
              <p:nvPr/>
            </p:nvSpPr>
            <p:spPr>
              <a:xfrm rot="1196152">
                <a:off x="10353560" y="10395007"/>
                <a:ext cx="208841" cy="208851"/>
              </a:xfrm>
              <a:custGeom>
                <a:avLst/>
                <a:gdLst>
                  <a:gd name="connsiteX0" fmla="*/ 210635 w 208841"/>
                  <a:gd name="connsiteY0" fmla="*/ 106418 h 208851"/>
                  <a:gd name="connsiteX1" fmla="*/ 106214 w 208841"/>
                  <a:gd name="connsiteY1" fmla="*/ 210843 h 208851"/>
                  <a:gd name="connsiteX2" fmla="*/ 1793 w 208841"/>
                  <a:gd name="connsiteY2" fmla="*/ 106418 h 208851"/>
                  <a:gd name="connsiteX3" fmla="*/ 106214 w 208841"/>
                  <a:gd name="connsiteY3" fmla="*/ 1992 h 208851"/>
                  <a:gd name="connsiteX4" fmla="*/ 210635 w 208841"/>
                  <a:gd name="connsiteY4" fmla="*/ 106418 h 208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841" h="208851">
                    <a:moveTo>
                      <a:pt x="210635" y="106418"/>
                    </a:moveTo>
                    <a:cubicBezTo>
                      <a:pt x="210635" y="164090"/>
                      <a:pt x="163884" y="210843"/>
                      <a:pt x="106214" y="210843"/>
                    </a:cubicBezTo>
                    <a:cubicBezTo>
                      <a:pt x="48544" y="210843"/>
                      <a:pt x="1793" y="164090"/>
                      <a:pt x="1793" y="106418"/>
                    </a:cubicBezTo>
                    <a:cubicBezTo>
                      <a:pt x="1793" y="48745"/>
                      <a:pt x="48544" y="1992"/>
                      <a:pt x="106214" y="1992"/>
                    </a:cubicBezTo>
                    <a:cubicBezTo>
                      <a:pt x="163884" y="1992"/>
                      <a:pt x="210635" y="48745"/>
                      <a:pt x="210635" y="106418"/>
                    </a:cubicBezTo>
                    <a:close/>
                  </a:path>
                </a:pathLst>
              </a:custGeom>
              <a:solidFill>
                <a:srgbClr val="FFFFFF"/>
              </a:solidFill>
              <a:ln w="51199" cap="rnd">
                <a:solidFill>
                  <a:srgbClr val="1F259B"/>
                </a:solidFill>
                <a:prstDash val="solid"/>
                <a:round/>
              </a:ln>
            </p:spPr>
            <p:txBody>
              <a:bodyPr rtlCol="0" anchor="ctr"/>
              <a:lstStyle/>
              <a:p>
                <a:endParaRPr lang="en-CH" sz="4400"/>
              </a:p>
            </p:txBody>
          </p:sp>
        </p:grpSp>
      </p:grpSp>
      <p:grpSp>
        <p:nvGrpSpPr>
          <p:cNvPr id="516" name="Graphic 2">
            <a:extLst>
              <a:ext uri="{FF2B5EF4-FFF2-40B4-BE49-F238E27FC236}">
                <a16:creationId xmlns:a16="http://schemas.microsoft.com/office/drawing/2014/main" id="{48FED8F0-D0A6-4B5F-37F4-130B04E3CBB0}"/>
              </a:ext>
            </a:extLst>
          </p:cNvPr>
          <p:cNvGrpSpPr/>
          <p:nvPr/>
        </p:nvGrpSpPr>
        <p:grpSpPr>
          <a:xfrm>
            <a:off x="9410140" y="13438207"/>
            <a:ext cx="2000048" cy="2000304"/>
            <a:chOff x="9410140" y="13438207"/>
            <a:chExt cx="2000048" cy="2000304"/>
          </a:xfrm>
        </p:grpSpPr>
        <p:sp>
          <p:nvSpPr>
            <p:cNvPr id="517" name="Freeform 516">
              <a:extLst>
                <a:ext uri="{FF2B5EF4-FFF2-40B4-BE49-F238E27FC236}">
                  <a16:creationId xmlns:a16="http://schemas.microsoft.com/office/drawing/2014/main" id="{90BB36D5-CC7C-48F0-57F6-626A6F20999C}"/>
                </a:ext>
              </a:extLst>
            </p:cNvPr>
            <p:cNvSpPr/>
            <p:nvPr/>
          </p:nvSpPr>
          <p:spPr>
            <a:xfrm>
              <a:off x="9410140" y="13438207"/>
              <a:ext cx="2000048" cy="2000304"/>
            </a:xfrm>
            <a:custGeom>
              <a:avLst/>
              <a:gdLst>
                <a:gd name="connsiteX0" fmla="*/ 2002004 w 2000048"/>
                <a:gd name="connsiteY0" fmla="*/ 1001964 h 2000304"/>
                <a:gd name="connsiteX1" fmla="*/ 1001980 w 2000048"/>
                <a:gd name="connsiteY1" fmla="*/ 2002116 h 2000304"/>
                <a:gd name="connsiteX2" fmla="*/ 1955 w 2000048"/>
                <a:gd name="connsiteY2" fmla="*/ 1001964 h 2000304"/>
                <a:gd name="connsiteX3" fmla="*/ 1001980 w 2000048"/>
                <a:gd name="connsiteY3" fmla="*/ 1812 h 2000304"/>
                <a:gd name="connsiteX4" fmla="*/ 2002004 w 2000048"/>
                <a:gd name="connsiteY4" fmla="*/ 1001964 h 2000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048" h="2000304">
                  <a:moveTo>
                    <a:pt x="2002004" y="1001964"/>
                  </a:moveTo>
                  <a:cubicBezTo>
                    <a:pt x="2002004" y="1554333"/>
                    <a:pt x="1554278" y="2002116"/>
                    <a:pt x="1001980" y="2002116"/>
                  </a:cubicBezTo>
                  <a:cubicBezTo>
                    <a:pt x="449682" y="2002116"/>
                    <a:pt x="1955" y="1554333"/>
                    <a:pt x="1955" y="1001964"/>
                  </a:cubicBezTo>
                  <a:cubicBezTo>
                    <a:pt x="1955" y="449595"/>
                    <a:pt x="449682" y="1812"/>
                    <a:pt x="1001980" y="1812"/>
                  </a:cubicBezTo>
                  <a:cubicBezTo>
                    <a:pt x="1554278" y="1812"/>
                    <a:pt x="2002004" y="449595"/>
                    <a:pt x="2002004" y="1001964"/>
                  </a:cubicBezTo>
                  <a:close/>
                </a:path>
              </a:pathLst>
            </a:custGeom>
            <a:solidFill>
              <a:srgbClr val="1F259B"/>
            </a:solidFill>
            <a:ln w="9092" cap="rnd">
              <a:noFill/>
              <a:prstDash val="solid"/>
              <a:round/>
            </a:ln>
          </p:spPr>
          <p:txBody>
            <a:bodyPr rtlCol="0" anchor="ctr"/>
            <a:lstStyle/>
            <a:p>
              <a:endParaRPr lang="en-CH" sz="4400"/>
            </a:p>
          </p:txBody>
        </p:sp>
        <p:sp>
          <p:nvSpPr>
            <p:cNvPr id="518" name="Freeform 517">
              <a:extLst>
                <a:ext uri="{FF2B5EF4-FFF2-40B4-BE49-F238E27FC236}">
                  <a16:creationId xmlns:a16="http://schemas.microsoft.com/office/drawing/2014/main" id="{955EFAAB-AFC5-67B9-BF63-1C2B099520D2}"/>
                </a:ext>
              </a:extLst>
            </p:cNvPr>
            <p:cNvSpPr/>
            <p:nvPr/>
          </p:nvSpPr>
          <p:spPr>
            <a:xfrm>
              <a:off x="9810653" y="14135130"/>
              <a:ext cx="1276227" cy="717917"/>
            </a:xfrm>
            <a:custGeom>
              <a:avLst/>
              <a:gdLst>
                <a:gd name="connsiteX0" fmla="*/ -166 w 1276227"/>
                <a:gd name="connsiteY0" fmla="*/ 773 h 717917"/>
                <a:gd name="connsiteX1" fmla="*/ 254652 w 1276227"/>
                <a:gd name="connsiteY1" fmla="*/ 773 h 717917"/>
                <a:gd name="connsiteX2" fmla="*/ 254652 w 1276227"/>
                <a:gd name="connsiteY2" fmla="*/ 718690 h 717917"/>
                <a:gd name="connsiteX3" fmla="*/ 1008132 w 1276227"/>
                <a:gd name="connsiteY3" fmla="*/ 718690 h 717917"/>
                <a:gd name="connsiteX4" fmla="*/ 1008132 w 1276227"/>
                <a:gd name="connsiteY4" fmla="*/ 773 h 717917"/>
                <a:gd name="connsiteX5" fmla="*/ 1276061 w 1276227"/>
                <a:gd name="connsiteY5" fmla="*/ 773 h 71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227" h="717917">
                  <a:moveTo>
                    <a:pt x="-166" y="773"/>
                  </a:moveTo>
                  <a:lnTo>
                    <a:pt x="254652" y="773"/>
                  </a:lnTo>
                  <a:lnTo>
                    <a:pt x="254652" y="718690"/>
                  </a:lnTo>
                  <a:lnTo>
                    <a:pt x="1008132" y="718690"/>
                  </a:lnTo>
                  <a:lnTo>
                    <a:pt x="1008132" y="773"/>
                  </a:lnTo>
                  <a:lnTo>
                    <a:pt x="1276061" y="773"/>
                  </a:lnTo>
                </a:path>
              </a:pathLst>
            </a:custGeom>
            <a:noFill/>
            <a:ln w="95220" cap="sq">
              <a:solidFill>
                <a:srgbClr val="FFFFFF"/>
              </a:solidFill>
              <a:prstDash val="solid"/>
              <a:miter/>
            </a:ln>
          </p:spPr>
          <p:txBody>
            <a:bodyPr rtlCol="0" anchor="ctr"/>
            <a:lstStyle/>
            <a:p>
              <a:endParaRPr lang="en-CH" sz="4400"/>
            </a:p>
          </p:txBody>
        </p:sp>
        <p:sp>
          <p:nvSpPr>
            <p:cNvPr id="519" name="Freeform 518">
              <a:extLst>
                <a:ext uri="{FF2B5EF4-FFF2-40B4-BE49-F238E27FC236}">
                  <a16:creationId xmlns:a16="http://schemas.microsoft.com/office/drawing/2014/main" id="{0C20D461-81C6-9261-8FA1-36ED898BDC59}"/>
                </a:ext>
              </a:extLst>
            </p:cNvPr>
            <p:cNvSpPr/>
            <p:nvPr/>
          </p:nvSpPr>
          <p:spPr>
            <a:xfrm>
              <a:off x="10095073" y="14438368"/>
              <a:ext cx="688217" cy="402186"/>
            </a:xfrm>
            <a:custGeom>
              <a:avLst/>
              <a:gdLst>
                <a:gd name="connsiteX0" fmla="*/ -160 w 688217"/>
                <a:gd name="connsiteY0" fmla="*/ 785 h 402186"/>
                <a:gd name="connsiteX1" fmla="*/ 688057 w 688217"/>
                <a:gd name="connsiteY1" fmla="*/ 785 h 402186"/>
                <a:gd name="connsiteX2" fmla="*/ 688057 w 688217"/>
                <a:gd name="connsiteY2" fmla="*/ 402972 h 402186"/>
                <a:gd name="connsiteX3" fmla="*/ -160 w 688217"/>
                <a:gd name="connsiteY3" fmla="*/ 402972 h 402186"/>
              </a:gdLst>
              <a:ahLst/>
              <a:cxnLst>
                <a:cxn ang="0">
                  <a:pos x="connsiteX0" y="connsiteY0"/>
                </a:cxn>
                <a:cxn ang="0">
                  <a:pos x="connsiteX1" y="connsiteY1"/>
                </a:cxn>
                <a:cxn ang="0">
                  <a:pos x="connsiteX2" y="connsiteY2"/>
                </a:cxn>
                <a:cxn ang="0">
                  <a:pos x="connsiteX3" y="connsiteY3"/>
                </a:cxn>
              </a:cxnLst>
              <a:rect l="l" t="t" r="r" b="b"/>
              <a:pathLst>
                <a:path w="688217" h="402186">
                  <a:moveTo>
                    <a:pt x="-160" y="785"/>
                  </a:moveTo>
                  <a:lnTo>
                    <a:pt x="688057" y="785"/>
                  </a:lnTo>
                  <a:lnTo>
                    <a:pt x="688057" y="402972"/>
                  </a:lnTo>
                  <a:lnTo>
                    <a:pt x="-160" y="402972"/>
                  </a:lnTo>
                  <a:close/>
                </a:path>
              </a:pathLst>
            </a:custGeom>
            <a:solidFill>
              <a:srgbClr val="FFFFFF">
                <a:alpha val="51000"/>
              </a:srgbClr>
            </a:solidFill>
            <a:ln w="6252" cap="rnd">
              <a:noFill/>
              <a:prstDash val="solid"/>
              <a:round/>
            </a:ln>
          </p:spPr>
          <p:txBody>
            <a:bodyPr rtlCol="0" anchor="ctr"/>
            <a:lstStyle/>
            <a:p>
              <a:endParaRPr lang="en-CH" sz="4400"/>
            </a:p>
          </p:txBody>
        </p:sp>
      </p:grpSp>
      <p:sp>
        <p:nvSpPr>
          <p:cNvPr id="520" name="Freeform 519">
            <a:extLst>
              <a:ext uri="{FF2B5EF4-FFF2-40B4-BE49-F238E27FC236}">
                <a16:creationId xmlns:a16="http://schemas.microsoft.com/office/drawing/2014/main" id="{0837BA29-8972-04A5-A529-978E7B999A43}"/>
              </a:ext>
            </a:extLst>
          </p:cNvPr>
          <p:cNvSpPr/>
          <p:nvPr/>
        </p:nvSpPr>
        <p:spPr>
          <a:xfrm>
            <a:off x="519899" y="8784065"/>
            <a:ext cx="6506684" cy="11879837"/>
          </a:xfrm>
          <a:custGeom>
            <a:avLst/>
            <a:gdLst>
              <a:gd name="connsiteX0" fmla="*/ 6506314 w 6506684"/>
              <a:gd name="connsiteY0" fmla="*/ 204995 h 11879837"/>
              <a:gd name="connsiteX1" fmla="*/ 6506314 w 6506684"/>
              <a:gd name="connsiteY1" fmla="*/ 11680689 h 11879837"/>
              <a:gd name="connsiteX2" fmla="*/ 6304297 w 6506684"/>
              <a:gd name="connsiteY2" fmla="*/ 11882760 h 11879837"/>
              <a:gd name="connsiteX3" fmla="*/ 201672 w 6506684"/>
              <a:gd name="connsiteY3" fmla="*/ 11882760 h 11879837"/>
              <a:gd name="connsiteX4" fmla="*/ -370 w 6506684"/>
              <a:gd name="connsiteY4" fmla="*/ 11680689 h 11879837"/>
              <a:gd name="connsiteX5" fmla="*/ -370 w 6506684"/>
              <a:gd name="connsiteY5" fmla="*/ 204995 h 11879837"/>
              <a:gd name="connsiteX6" fmla="*/ 201672 w 6506684"/>
              <a:gd name="connsiteY6" fmla="*/ 2923 h 11879837"/>
              <a:gd name="connsiteX7" fmla="*/ 6304297 w 6506684"/>
              <a:gd name="connsiteY7" fmla="*/ 2923 h 11879837"/>
              <a:gd name="connsiteX8" fmla="*/ 6506314 w 6506684"/>
              <a:gd name="connsiteY8" fmla="*/ 204995 h 1187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6684" h="11879837">
                <a:moveTo>
                  <a:pt x="6506314" y="204995"/>
                </a:moveTo>
                <a:lnTo>
                  <a:pt x="6506314" y="11680689"/>
                </a:lnTo>
                <a:cubicBezTo>
                  <a:pt x="6506314" y="11792235"/>
                  <a:pt x="6415792" y="11882760"/>
                  <a:pt x="6304297" y="11882760"/>
                </a:cubicBezTo>
                <a:lnTo>
                  <a:pt x="201672" y="11882760"/>
                </a:lnTo>
                <a:cubicBezTo>
                  <a:pt x="90163" y="11882760"/>
                  <a:pt x="-370" y="11792235"/>
                  <a:pt x="-370" y="11680689"/>
                </a:cubicBezTo>
                <a:lnTo>
                  <a:pt x="-370" y="204995"/>
                </a:lnTo>
                <a:cubicBezTo>
                  <a:pt x="-370" y="93448"/>
                  <a:pt x="90163" y="2923"/>
                  <a:pt x="201672" y="2923"/>
                </a:cubicBezTo>
                <a:lnTo>
                  <a:pt x="6304297" y="2923"/>
                </a:lnTo>
                <a:cubicBezTo>
                  <a:pt x="6415792" y="2923"/>
                  <a:pt x="6506314" y="93448"/>
                  <a:pt x="6506314" y="204995"/>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521" name="Freeform 520">
            <a:extLst>
              <a:ext uri="{FF2B5EF4-FFF2-40B4-BE49-F238E27FC236}">
                <a16:creationId xmlns:a16="http://schemas.microsoft.com/office/drawing/2014/main" id="{87EBBB5D-3BF6-A377-D123-E661FAE9C74B}"/>
              </a:ext>
            </a:extLst>
          </p:cNvPr>
          <p:cNvSpPr/>
          <p:nvPr/>
        </p:nvSpPr>
        <p:spPr>
          <a:xfrm>
            <a:off x="1171211" y="3094733"/>
            <a:ext cx="1709772" cy="1687689"/>
          </a:xfrm>
          <a:custGeom>
            <a:avLst/>
            <a:gdLst>
              <a:gd name="connsiteX0" fmla="*/ 1166203 w 1709772"/>
              <a:gd name="connsiteY0" fmla="*/ 217659 h 1687689"/>
              <a:gd name="connsiteX1" fmla="*/ 1046086 w 1709772"/>
              <a:gd name="connsiteY1" fmla="*/ 227639 h 1687689"/>
              <a:gd name="connsiteX2" fmla="*/ 1012323 w 1709772"/>
              <a:gd name="connsiteY2" fmla="*/ 478587 h 1687689"/>
              <a:gd name="connsiteX3" fmla="*/ 969585 w 1709772"/>
              <a:gd name="connsiteY3" fmla="*/ 501581 h 1687689"/>
              <a:gd name="connsiteX4" fmla="*/ 940728 w 1709772"/>
              <a:gd name="connsiteY4" fmla="*/ 434561 h 1687689"/>
              <a:gd name="connsiteX5" fmla="*/ 940728 w 1709772"/>
              <a:gd name="connsiteY5" fmla="*/ 757 h 1687689"/>
              <a:gd name="connsiteX6" fmla="*/ 897978 w 1709772"/>
              <a:gd name="connsiteY6" fmla="*/ 757 h 1687689"/>
              <a:gd name="connsiteX7" fmla="*/ 897978 w 1709772"/>
              <a:gd name="connsiteY7" fmla="*/ 44138 h 1687689"/>
              <a:gd name="connsiteX8" fmla="*/ 812501 w 1709772"/>
              <a:gd name="connsiteY8" fmla="*/ 44138 h 1687689"/>
              <a:gd name="connsiteX9" fmla="*/ 812501 w 1709772"/>
              <a:gd name="connsiteY9" fmla="*/ 757 h 1687689"/>
              <a:gd name="connsiteX10" fmla="*/ 769751 w 1709772"/>
              <a:gd name="connsiteY10" fmla="*/ 757 h 1687689"/>
              <a:gd name="connsiteX11" fmla="*/ 769751 w 1709772"/>
              <a:gd name="connsiteY11" fmla="*/ 434561 h 1687689"/>
              <a:gd name="connsiteX12" fmla="*/ 741111 w 1709772"/>
              <a:gd name="connsiteY12" fmla="*/ 502446 h 1687689"/>
              <a:gd name="connsiteX13" fmla="*/ 698372 w 1709772"/>
              <a:gd name="connsiteY13" fmla="*/ 479452 h 1687689"/>
              <a:gd name="connsiteX14" fmla="*/ 664597 w 1709772"/>
              <a:gd name="connsiteY14" fmla="*/ 228504 h 1687689"/>
              <a:gd name="connsiteX15" fmla="*/ 544277 w 1709772"/>
              <a:gd name="connsiteY15" fmla="*/ 217659 h 1687689"/>
              <a:gd name="connsiteX16" fmla="*/ 365 w 1709772"/>
              <a:gd name="connsiteY16" fmla="*/ 1126891 h 1687689"/>
              <a:gd name="connsiteX17" fmla="*/ 134795 w 1709772"/>
              <a:gd name="connsiteY17" fmla="*/ 1652220 h 1687689"/>
              <a:gd name="connsiteX18" fmla="*/ 184804 w 1709772"/>
              <a:gd name="connsiteY18" fmla="*/ 1688447 h 1687689"/>
              <a:gd name="connsiteX19" fmla="*/ 668448 w 1709772"/>
              <a:gd name="connsiteY19" fmla="*/ 1372209 h 1687689"/>
              <a:gd name="connsiteX20" fmla="*/ 750302 w 1709772"/>
              <a:gd name="connsiteY20" fmla="*/ 839935 h 1687689"/>
              <a:gd name="connsiteX21" fmla="*/ 855240 w 1709772"/>
              <a:gd name="connsiteY21" fmla="*/ 765543 h 1687689"/>
              <a:gd name="connsiteX22" fmla="*/ 960178 w 1709772"/>
              <a:gd name="connsiteY22" fmla="*/ 839935 h 1687689"/>
              <a:gd name="connsiteX23" fmla="*/ 1042031 w 1709772"/>
              <a:gd name="connsiteY23" fmla="*/ 1372209 h 1687689"/>
              <a:gd name="connsiteX24" fmla="*/ 1525675 w 1709772"/>
              <a:gd name="connsiteY24" fmla="*/ 1688447 h 1687689"/>
              <a:gd name="connsiteX25" fmla="*/ 1575684 w 1709772"/>
              <a:gd name="connsiteY25" fmla="*/ 1652220 h 1687689"/>
              <a:gd name="connsiteX26" fmla="*/ 1710115 w 1709772"/>
              <a:gd name="connsiteY26" fmla="*/ 1126891 h 1687689"/>
              <a:gd name="connsiteX27" fmla="*/ 1166203 w 1709772"/>
              <a:gd name="connsiteY27" fmla="*/ 217659 h 1687689"/>
              <a:gd name="connsiteX28" fmla="*/ 812501 w 1709772"/>
              <a:gd name="connsiteY28" fmla="*/ 87518 h 1687689"/>
              <a:gd name="connsiteX29" fmla="*/ 897978 w 1709772"/>
              <a:gd name="connsiteY29" fmla="*/ 87518 h 1687689"/>
              <a:gd name="connsiteX30" fmla="*/ 897978 w 1709772"/>
              <a:gd name="connsiteY30" fmla="*/ 130898 h 1687689"/>
              <a:gd name="connsiteX31" fmla="*/ 812501 w 1709772"/>
              <a:gd name="connsiteY31" fmla="*/ 130898 h 1687689"/>
              <a:gd name="connsiteX32" fmla="*/ 812501 w 1709772"/>
              <a:gd name="connsiteY32" fmla="*/ 87518 h 1687689"/>
              <a:gd name="connsiteX33" fmla="*/ 812501 w 1709772"/>
              <a:gd name="connsiteY33" fmla="*/ 174279 h 1687689"/>
              <a:gd name="connsiteX34" fmla="*/ 897978 w 1709772"/>
              <a:gd name="connsiteY34" fmla="*/ 174279 h 1687689"/>
              <a:gd name="connsiteX35" fmla="*/ 897978 w 1709772"/>
              <a:gd name="connsiteY35" fmla="*/ 217659 h 1687689"/>
              <a:gd name="connsiteX36" fmla="*/ 812501 w 1709772"/>
              <a:gd name="connsiteY36" fmla="*/ 217659 h 1687689"/>
              <a:gd name="connsiteX37" fmla="*/ 812501 w 1709772"/>
              <a:gd name="connsiteY37" fmla="*/ 174279 h 1687689"/>
              <a:gd name="connsiteX38" fmla="*/ 812501 w 1709772"/>
              <a:gd name="connsiteY38" fmla="*/ 261039 h 1687689"/>
              <a:gd name="connsiteX39" fmla="*/ 897978 w 1709772"/>
              <a:gd name="connsiteY39" fmla="*/ 261039 h 1687689"/>
              <a:gd name="connsiteX40" fmla="*/ 897978 w 1709772"/>
              <a:gd name="connsiteY40" fmla="*/ 304420 h 1687689"/>
              <a:gd name="connsiteX41" fmla="*/ 812501 w 1709772"/>
              <a:gd name="connsiteY41" fmla="*/ 304420 h 1687689"/>
              <a:gd name="connsiteX42" fmla="*/ 812501 w 1709772"/>
              <a:gd name="connsiteY42" fmla="*/ 261039 h 1687689"/>
              <a:gd name="connsiteX43" fmla="*/ 812501 w 1709772"/>
              <a:gd name="connsiteY43" fmla="*/ 347800 h 1687689"/>
              <a:gd name="connsiteX44" fmla="*/ 897978 w 1709772"/>
              <a:gd name="connsiteY44" fmla="*/ 347800 h 1687689"/>
              <a:gd name="connsiteX45" fmla="*/ 897978 w 1709772"/>
              <a:gd name="connsiteY45" fmla="*/ 391180 h 1687689"/>
              <a:gd name="connsiteX46" fmla="*/ 812501 w 1709772"/>
              <a:gd name="connsiteY46" fmla="*/ 391180 h 1687689"/>
              <a:gd name="connsiteX47" fmla="*/ 812501 w 1709772"/>
              <a:gd name="connsiteY47" fmla="*/ 347800 h 1687689"/>
              <a:gd name="connsiteX48" fmla="*/ 1432279 w 1709772"/>
              <a:gd name="connsiteY48" fmla="*/ 981787 h 1687689"/>
              <a:gd name="connsiteX49" fmla="*/ 1468191 w 1709772"/>
              <a:gd name="connsiteY49" fmla="*/ 1099779 h 1687689"/>
              <a:gd name="connsiteX50" fmla="*/ 1521620 w 1709772"/>
              <a:gd name="connsiteY50" fmla="*/ 1158781 h 1687689"/>
              <a:gd name="connsiteX51" fmla="*/ 1496399 w 1709772"/>
              <a:gd name="connsiteY51" fmla="*/ 1237085 h 1687689"/>
              <a:gd name="connsiteX52" fmla="*/ 1432279 w 1709772"/>
              <a:gd name="connsiteY52" fmla="*/ 1195654 h 1687689"/>
              <a:gd name="connsiteX53" fmla="*/ 1381202 w 1709772"/>
              <a:gd name="connsiteY53" fmla="*/ 1115181 h 1687689"/>
              <a:gd name="connsiteX54" fmla="*/ 1342303 w 1709772"/>
              <a:gd name="connsiteY54" fmla="*/ 986344 h 1687689"/>
              <a:gd name="connsiteX55" fmla="*/ 1319650 w 1709772"/>
              <a:gd name="connsiteY55" fmla="*/ 1065074 h 1687689"/>
              <a:gd name="connsiteX56" fmla="*/ 1321366 w 1709772"/>
              <a:gd name="connsiteY56" fmla="*/ 1108455 h 1687689"/>
              <a:gd name="connsiteX57" fmla="*/ 1239081 w 1709772"/>
              <a:gd name="connsiteY57" fmla="*/ 1126684 h 1687689"/>
              <a:gd name="connsiteX58" fmla="*/ 1240581 w 1709772"/>
              <a:gd name="connsiteY58" fmla="*/ 1018233 h 1687689"/>
              <a:gd name="connsiteX59" fmla="*/ 1299565 w 1709772"/>
              <a:gd name="connsiteY59" fmla="*/ 888092 h 1687689"/>
              <a:gd name="connsiteX60" fmla="*/ 1168770 w 1709772"/>
              <a:gd name="connsiteY60" fmla="*/ 751444 h 1687689"/>
              <a:gd name="connsiteX61" fmla="*/ 1178381 w 1709772"/>
              <a:gd name="connsiteY61" fmla="*/ 873994 h 1687689"/>
              <a:gd name="connsiteX62" fmla="*/ 1171758 w 1709772"/>
              <a:gd name="connsiteY62" fmla="*/ 937760 h 1687689"/>
              <a:gd name="connsiteX63" fmla="*/ 1102731 w 1709772"/>
              <a:gd name="connsiteY63" fmla="*/ 960754 h 1687689"/>
              <a:gd name="connsiteX64" fmla="*/ 1090541 w 1709772"/>
              <a:gd name="connsiteY64" fmla="*/ 902617 h 1687689"/>
              <a:gd name="connsiteX65" fmla="*/ 1047802 w 1709772"/>
              <a:gd name="connsiteY65" fmla="*/ 700911 h 1687689"/>
              <a:gd name="connsiteX66" fmla="*/ 1005052 w 1709772"/>
              <a:gd name="connsiteY66" fmla="*/ 681390 h 1687689"/>
              <a:gd name="connsiteX67" fmla="*/ 947136 w 1709772"/>
              <a:gd name="connsiteY67" fmla="*/ 664464 h 1687689"/>
              <a:gd name="connsiteX68" fmla="*/ 855240 w 1709772"/>
              <a:gd name="connsiteY68" fmla="*/ 611323 h 1687689"/>
              <a:gd name="connsiteX69" fmla="*/ 761844 w 1709772"/>
              <a:gd name="connsiteY69" fmla="*/ 663380 h 1687689"/>
              <a:gd name="connsiteX70" fmla="*/ 703928 w 1709772"/>
              <a:gd name="connsiteY70" fmla="*/ 680305 h 1687689"/>
              <a:gd name="connsiteX71" fmla="*/ 659690 w 1709772"/>
              <a:gd name="connsiteY71" fmla="*/ 701996 h 1687689"/>
              <a:gd name="connsiteX72" fmla="*/ 618439 w 1709772"/>
              <a:gd name="connsiteY72" fmla="*/ 797639 h 1687689"/>
              <a:gd name="connsiteX73" fmla="*/ 618439 w 1709772"/>
              <a:gd name="connsiteY73" fmla="*/ 901326 h 1687689"/>
              <a:gd name="connsiteX74" fmla="*/ 606261 w 1709772"/>
              <a:gd name="connsiteY74" fmla="*/ 959451 h 1687689"/>
              <a:gd name="connsiteX75" fmla="*/ 546101 w 1709772"/>
              <a:gd name="connsiteY75" fmla="*/ 953492 h 1687689"/>
              <a:gd name="connsiteX76" fmla="*/ 537018 w 1709772"/>
              <a:gd name="connsiteY76" fmla="*/ 933422 h 1687689"/>
              <a:gd name="connsiteX77" fmla="*/ 540641 w 1709772"/>
              <a:gd name="connsiteY77" fmla="*/ 749921 h 1687689"/>
              <a:gd name="connsiteX78" fmla="*/ 410063 w 1709772"/>
              <a:gd name="connsiteY78" fmla="*/ 886143 h 1687689"/>
              <a:gd name="connsiteX79" fmla="*/ 468411 w 1709772"/>
              <a:gd name="connsiteY79" fmla="*/ 1016284 h 1687689"/>
              <a:gd name="connsiteX80" fmla="*/ 474182 w 1709772"/>
              <a:gd name="connsiteY80" fmla="*/ 1087203 h 1687689"/>
              <a:gd name="connsiteX81" fmla="*/ 388477 w 1709772"/>
              <a:gd name="connsiteY81" fmla="*/ 1113877 h 1687689"/>
              <a:gd name="connsiteX82" fmla="*/ 388477 w 1709772"/>
              <a:gd name="connsiteY82" fmla="*/ 1060529 h 1687689"/>
              <a:gd name="connsiteX83" fmla="*/ 367108 w 1709772"/>
              <a:gd name="connsiteY83" fmla="*/ 985698 h 1687689"/>
              <a:gd name="connsiteX84" fmla="*/ 294650 w 1709772"/>
              <a:gd name="connsiteY84" fmla="*/ 1176571 h 1687689"/>
              <a:gd name="connsiteX85" fmla="*/ 240801 w 1709772"/>
              <a:gd name="connsiteY85" fmla="*/ 1104555 h 1687689"/>
              <a:gd name="connsiteX86" fmla="*/ 266658 w 1709772"/>
              <a:gd name="connsiteY86" fmla="*/ 1021913 h 1687689"/>
              <a:gd name="connsiteX87" fmla="*/ 299569 w 1709772"/>
              <a:gd name="connsiteY87" fmla="*/ 920847 h 1687689"/>
              <a:gd name="connsiteX88" fmla="*/ 404291 w 1709772"/>
              <a:gd name="connsiteY88" fmla="*/ 751444 h 1687689"/>
              <a:gd name="connsiteX89" fmla="*/ 250844 w 1709772"/>
              <a:gd name="connsiteY89" fmla="*/ 806754 h 1687689"/>
              <a:gd name="connsiteX90" fmla="*/ 181817 w 1709772"/>
              <a:gd name="connsiteY90" fmla="*/ 755344 h 1687689"/>
              <a:gd name="connsiteX91" fmla="*/ 482089 w 1709772"/>
              <a:gd name="connsiteY91" fmla="*/ 685509 h 1687689"/>
              <a:gd name="connsiteX92" fmla="*/ 495119 w 1709772"/>
              <a:gd name="connsiteY92" fmla="*/ 676832 h 1687689"/>
              <a:gd name="connsiteX93" fmla="*/ 424173 w 1709772"/>
              <a:gd name="connsiteY93" fmla="*/ 531947 h 1687689"/>
              <a:gd name="connsiteX94" fmla="*/ 499187 w 1709772"/>
              <a:gd name="connsiteY94" fmla="*/ 466877 h 1687689"/>
              <a:gd name="connsiteX95" fmla="*/ 506662 w 1709772"/>
              <a:gd name="connsiteY95" fmla="*/ 507869 h 1687689"/>
              <a:gd name="connsiteX96" fmla="*/ 574201 w 1709772"/>
              <a:gd name="connsiteY96" fmla="*/ 634975 h 1687689"/>
              <a:gd name="connsiteX97" fmla="*/ 682775 w 1709772"/>
              <a:gd name="connsiteY97" fmla="*/ 596140 h 1687689"/>
              <a:gd name="connsiteX98" fmla="*/ 772739 w 1709772"/>
              <a:gd name="connsiteY98" fmla="*/ 567297 h 1687689"/>
              <a:gd name="connsiteX99" fmla="*/ 812501 w 1709772"/>
              <a:gd name="connsiteY99" fmla="*/ 517629 h 1687689"/>
              <a:gd name="connsiteX100" fmla="*/ 812501 w 1709772"/>
              <a:gd name="connsiteY100" fmla="*/ 434561 h 1687689"/>
              <a:gd name="connsiteX101" fmla="*/ 897978 w 1709772"/>
              <a:gd name="connsiteY101" fmla="*/ 434561 h 1687689"/>
              <a:gd name="connsiteX102" fmla="*/ 897978 w 1709772"/>
              <a:gd name="connsiteY102" fmla="*/ 517410 h 1687689"/>
              <a:gd name="connsiteX103" fmla="*/ 940728 w 1709772"/>
              <a:gd name="connsiteY103" fmla="*/ 568162 h 1687689"/>
              <a:gd name="connsiteX104" fmla="*/ 1028785 w 1709772"/>
              <a:gd name="connsiteY104" fmla="*/ 596140 h 1687689"/>
              <a:gd name="connsiteX105" fmla="*/ 1137346 w 1709772"/>
              <a:gd name="connsiteY105" fmla="*/ 634975 h 1687689"/>
              <a:gd name="connsiteX106" fmla="*/ 1205101 w 1709772"/>
              <a:gd name="connsiteY106" fmla="*/ 504834 h 1687689"/>
              <a:gd name="connsiteX107" fmla="*/ 1287375 w 1709772"/>
              <a:gd name="connsiteY107" fmla="*/ 534116 h 1687689"/>
              <a:gd name="connsiteX108" fmla="*/ 1216848 w 1709772"/>
              <a:gd name="connsiteY108" fmla="*/ 676175 h 1687689"/>
              <a:gd name="connsiteX109" fmla="*/ 1229890 w 1709772"/>
              <a:gd name="connsiteY109" fmla="*/ 684863 h 1687689"/>
              <a:gd name="connsiteX110" fmla="*/ 1529095 w 1709772"/>
              <a:gd name="connsiteY110" fmla="*/ 754052 h 1687689"/>
              <a:gd name="connsiteX111" fmla="*/ 1460920 w 1709772"/>
              <a:gd name="connsiteY111" fmla="*/ 806316 h 1687689"/>
              <a:gd name="connsiteX112" fmla="*/ 1307256 w 1709772"/>
              <a:gd name="connsiteY112" fmla="*/ 750798 h 1687689"/>
              <a:gd name="connsiteX113" fmla="*/ 1432279 w 1709772"/>
              <a:gd name="connsiteY113" fmla="*/ 981787 h 168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709772" h="1687689">
                <a:moveTo>
                  <a:pt x="1166203" y="217659"/>
                </a:moveTo>
                <a:cubicBezTo>
                  <a:pt x="1112774" y="195969"/>
                  <a:pt x="1064900" y="189462"/>
                  <a:pt x="1046086" y="227639"/>
                </a:cubicBezTo>
                <a:cubicBezTo>
                  <a:pt x="1021514" y="277514"/>
                  <a:pt x="1029421" y="447782"/>
                  <a:pt x="1012323" y="478587"/>
                </a:cubicBezTo>
                <a:cubicBezTo>
                  <a:pt x="1005400" y="495695"/>
                  <a:pt x="987426" y="505371"/>
                  <a:pt x="969585" y="501581"/>
                </a:cubicBezTo>
                <a:cubicBezTo>
                  <a:pt x="940728" y="499619"/>
                  <a:pt x="940728" y="434561"/>
                  <a:pt x="940728" y="434561"/>
                </a:cubicBezTo>
                <a:lnTo>
                  <a:pt x="940728" y="757"/>
                </a:lnTo>
                <a:lnTo>
                  <a:pt x="897978" y="757"/>
                </a:lnTo>
                <a:lnTo>
                  <a:pt x="897978" y="44138"/>
                </a:lnTo>
                <a:lnTo>
                  <a:pt x="812501" y="44138"/>
                </a:lnTo>
                <a:lnTo>
                  <a:pt x="812501" y="757"/>
                </a:lnTo>
                <a:lnTo>
                  <a:pt x="769751" y="757"/>
                </a:lnTo>
                <a:lnTo>
                  <a:pt x="769751" y="434561"/>
                </a:lnTo>
                <a:cubicBezTo>
                  <a:pt x="769751" y="434561"/>
                  <a:pt x="769751" y="499619"/>
                  <a:pt x="741111" y="502446"/>
                </a:cubicBezTo>
                <a:cubicBezTo>
                  <a:pt x="723269" y="506236"/>
                  <a:pt x="705296" y="496573"/>
                  <a:pt x="698372" y="479452"/>
                </a:cubicBezTo>
                <a:cubicBezTo>
                  <a:pt x="681275" y="448647"/>
                  <a:pt x="689182" y="278391"/>
                  <a:pt x="664597" y="228504"/>
                </a:cubicBezTo>
                <a:cubicBezTo>
                  <a:pt x="645579" y="190327"/>
                  <a:pt x="598774" y="195969"/>
                  <a:pt x="544277" y="217659"/>
                </a:cubicBezTo>
                <a:cubicBezTo>
                  <a:pt x="226271" y="358852"/>
                  <a:pt x="365" y="712402"/>
                  <a:pt x="365" y="1126891"/>
                </a:cubicBezTo>
                <a:cubicBezTo>
                  <a:pt x="-475" y="1310880"/>
                  <a:pt x="45851" y="1491908"/>
                  <a:pt x="134795" y="1652220"/>
                </a:cubicBezTo>
                <a:cubicBezTo>
                  <a:pt x="139282" y="1658520"/>
                  <a:pt x="162787" y="1688447"/>
                  <a:pt x="184804" y="1688447"/>
                </a:cubicBezTo>
                <a:cubicBezTo>
                  <a:pt x="346159" y="1688447"/>
                  <a:pt x="619291" y="1522091"/>
                  <a:pt x="668448" y="1372209"/>
                </a:cubicBezTo>
                <a:cubicBezTo>
                  <a:pt x="717606" y="1222328"/>
                  <a:pt x="695589" y="925185"/>
                  <a:pt x="750302" y="839935"/>
                </a:cubicBezTo>
                <a:cubicBezTo>
                  <a:pt x="773411" y="801259"/>
                  <a:pt x="811506" y="774255"/>
                  <a:pt x="855240" y="765543"/>
                </a:cubicBezTo>
                <a:cubicBezTo>
                  <a:pt x="898974" y="774255"/>
                  <a:pt x="937069" y="801259"/>
                  <a:pt x="960178" y="839935"/>
                </a:cubicBezTo>
                <a:cubicBezTo>
                  <a:pt x="1014891" y="925185"/>
                  <a:pt x="992874" y="1222547"/>
                  <a:pt x="1042031" y="1372209"/>
                </a:cubicBezTo>
                <a:cubicBezTo>
                  <a:pt x="1091189" y="1521872"/>
                  <a:pt x="1364320" y="1688447"/>
                  <a:pt x="1525675" y="1688447"/>
                </a:cubicBezTo>
                <a:cubicBezTo>
                  <a:pt x="1547044" y="1688447"/>
                  <a:pt x="1571197" y="1658520"/>
                  <a:pt x="1575684" y="1652220"/>
                </a:cubicBezTo>
                <a:cubicBezTo>
                  <a:pt x="1664629" y="1491908"/>
                  <a:pt x="1710955" y="1310880"/>
                  <a:pt x="1710115" y="1126891"/>
                </a:cubicBezTo>
                <a:cubicBezTo>
                  <a:pt x="1710115" y="712402"/>
                  <a:pt x="1484209" y="358852"/>
                  <a:pt x="1166203" y="217659"/>
                </a:cubicBezTo>
                <a:close/>
                <a:moveTo>
                  <a:pt x="812501" y="87518"/>
                </a:moveTo>
                <a:lnTo>
                  <a:pt x="897978" y="87518"/>
                </a:lnTo>
                <a:lnTo>
                  <a:pt x="897978" y="130898"/>
                </a:lnTo>
                <a:lnTo>
                  <a:pt x="812501" y="130898"/>
                </a:lnTo>
                <a:lnTo>
                  <a:pt x="812501" y="87518"/>
                </a:lnTo>
                <a:close/>
                <a:moveTo>
                  <a:pt x="812501" y="174279"/>
                </a:moveTo>
                <a:lnTo>
                  <a:pt x="897978" y="174279"/>
                </a:lnTo>
                <a:lnTo>
                  <a:pt x="897978" y="217659"/>
                </a:lnTo>
                <a:lnTo>
                  <a:pt x="812501" y="217659"/>
                </a:lnTo>
                <a:lnTo>
                  <a:pt x="812501" y="174279"/>
                </a:lnTo>
                <a:close/>
                <a:moveTo>
                  <a:pt x="812501" y="261039"/>
                </a:moveTo>
                <a:lnTo>
                  <a:pt x="897978" y="261039"/>
                </a:lnTo>
                <a:lnTo>
                  <a:pt x="897978" y="304420"/>
                </a:lnTo>
                <a:lnTo>
                  <a:pt x="812501" y="304420"/>
                </a:lnTo>
                <a:lnTo>
                  <a:pt x="812501" y="261039"/>
                </a:lnTo>
                <a:close/>
                <a:moveTo>
                  <a:pt x="812501" y="347800"/>
                </a:moveTo>
                <a:lnTo>
                  <a:pt x="897978" y="347800"/>
                </a:lnTo>
                <a:lnTo>
                  <a:pt x="897978" y="391180"/>
                </a:lnTo>
                <a:lnTo>
                  <a:pt x="812501" y="391180"/>
                </a:lnTo>
                <a:lnTo>
                  <a:pt x="812501" y="347800"/>
                </a:lnTo>
                <a:close/>
                <a:moveTo>
                  <a:pt x="1432279" y="981787"/>
                </a:moveTo>
                <a:cubicBezTo>
                  <a:pt x="1442082" y="1021767"/>
                  <a:pt x="1454069" y="1061163"/>
                  <a:pt x="1468191" y="1099779"/>
                </a:cubicBezTo>
                <a:cubicBezTo>
                  <a:pt x="1480681" y="1123796"/>
                  <a:pt x="1499087" y="1144122"/>
                  <a:pt x="1521620" y="1158781"/>
                </a:cubicBezTo>
                <a:cubicBezTo>
                  <a:pt x="1540625" y="1172989"/>
                  <a:pt x="1509933" y="1237036"/>
                  <a:pt x="1496399" y="1237085"/>
                </a:cubicBezTo>
                <a:cubicBezTo>
                  <a:pt x="1471814" y="1237085"/>
                  <a:pt x="1449161" y="1211702"/>
                  <a:pt x="1432279" y="1195654"/>
                </a:cubicBezTo>
                <a:cubicBezTo>
                  <a:pt x="1409171" y="1173355"/>
                  <a:pt x="1391653" y="1145767"/>
                  <a:pt x="1381202" y="1115181"/>
                </a:cubicBezTo>
                <a:cubicBezTo>
                  <a:pt x="1366888" y="1071801"/>
                  <a:pt x="1355982" y="1028420"/>
                  <a:pt x="1342303" y="986344"/>
                </a:cubicBezTo>
                <a:cubicBezTo>
                  <a:pt x="1329921" y="1010898"/>
                  <a:pt x="1322230" y="1037620"/>
                  <a:pt x="1319650" y="1065074"/>
                </a:cubicBezTo>
                <a:cubicBezTo>
                  <a:pt x="1319650" y="1079612"/>
                  <a:pt x="1321150" y="1093491"/>
                  <a:pt x="1321366" y="1108455"/>
                </a:cubicBezTo>
                <a:cubicBezTo>
                  <a:pt x="1322362" y="1132399"/>
                  <a:pt x="1245896" y="1143622"/>
                  <a:pt x="1239081" y="1126684"/>
                </a:cubicBezTo>
                <a:cubicBezTo>
                  <a:pt x="1226255" y="1095014"/>
                  <a:pt x="1233526" y="1049026"/>
                  <a:pt x="1240581" y="1018233"/>
                </a:cubicBezTo>
                <a:cubicBezTo>
                  <a:pt x="1253035" y="971843"/>
                  <a:pt x="1272965" y="927878"/>
                  <a:pt x="1299565" y="888092"/>
                </a:cubicBezTo>
                <a:cubicBezTo>
                  <a:pt x="1267637" y="832368"/>
                  <a:pt x="1222727" y="785442"/>
                  <a:pt x="1168770" y="751444"/>
                </a:cubicBezTo>
                <a:cubicBezTo>
                  <a:pt x="1178369" y="791522"/>
                  <a:pt x="1181609" y="832880"/>
                  <a:pt x="1178381" y="873994"/>
                </a:cubicBezTo>
                <a:cubicBezTo>
                  <a:pt x="1178525" y="895428"/>
                  <a:pt x="1176305" y="916826"/>
                  <a:pt x="1171758" y="937760"/>
                </a:cubicBezTo>
                <a:cubicBezTo>
                  <a:pt x="1166191" y="961047"/>
                  <a:pt x="1107770" y="965056"/>
                  <a:pt x="1102731" y="960754"/>
                </a:cubicBezTo>
                <a:cubicBezTo>
                  <a:pt x="1084134" y="944913"/>
                  <a:pt x="1088189" y="923881"/>
                  <a:pt x="1090541" y="902617"/>
                </a:cubicBezTo>
                <a:cubicBezTo>
                  <a:pt x="1098028" y="833002"/>
                  <a:pt x="1095676" y="756867"/>
                  <a:pt x="1047802" y="700911"/>
                </a:cubicBezTo>
                <a:cubicBezTo>
                  <a:pt x="1035732" y="690310"/>
                  <a:pt x="1020878" y="683522"/>
                  <a:pt x="1005052" y="681390"/>
                </a:cubicBezTo>
                <a:cubicBezTo>
                  <a:pt x="985819" y="675748"/>
                  <a:pt x="966369" y="670325"/>
                  <a:pt x="947136" y="664464"/>
                </a:cubicBezTo>
                <a:cubicBezTo>
                  <a:pt x="912388" y="655386"/>
                  <a:pt x="880664" y="637035"/>
                  <a:pt x="855240" y="611323"/>
                </a:cubicBezTo>
                <a:cubicBezTo>
                  <a:pt x="829275" y="636876"/>
                  <a:pt x="797023" y="654862"/>
                  <a:pt x="761844" y="663380"/>
                </a:cubicBezTo>
                <a:cubicBezTo>
                  <a:pt x="742611" y="669241"/>
                  <a:pt x="723161" y="674664"/>
                  <a:pt x="703928" y="680305"/>
                </a:cubicBezTo>
                <a:cubicBezTo>
                  <a:pt x="684694" y="685935"/>
                  <a:pt x="670164" y="687239"/>
                  <a:pt x="659690" y="701996"/>
                </a:cubicBezTo>
                <a:cubicBezTo>
                  <a:pt x="638296" y="729888"/>
                  <a:pt x="624126" y="762765"/>
                  <a:pt x="618439" y="797639"/>
                </a:cubicBezTo>
                <a:cubicBezTo>
                  <a:pt x="614480" y="832088"/>
                  <a:pt x="614480" y="866877"/>
                  <a:pt x="618439" y="901326"/>
                </a:cubicBezTo>
                <a:cubicBezTo>
                  <a:pt x="620791" y="923016"/>
                  <a:pt x="624846" y="943622"/>
                  <a:pt x="606261" y="959451"/>
                </a:cubicBezTo>
                <a:cubicBezTo>
                  <a:pt x="588023" y="974658"/>
                  <a:pt x="561087" y="971989"/>
                  <a:pt x="546101" y="953492"/>
                </a:cubicBezTo>
                <a:cubicBezTo>
                  <a:pt x="541409" y="947704"/>
                  <a:pt x="538290" y="940794"/>
                  <a:pt x="537018" y="933422"/>
                </a:cubicBezTo>
                <a:cubicBezTo>
                  <a:pt x="523988" y="872824"/>
                  <a:pt x="525235" y="809947"/>
                  <a:pt x="540641" y="749921"/>
                </a:cubicBezTo>
                <a:cubicBezTo>
                  <a:pt x="486804" y="783821"/>
                  <a:pt x="441978" y="830589"/>
                  <a:pt x="410063" y="886143"/>
                </a:cubicBezTo>
                <a:cubicBezTo>
                  <a:pt x="437479" y="925368"/>
                  <a:pt x="457288" y="969528"/>
                  <a:pt x="468411" y="1016284"/>
                </a:cubicBezTo>
                <a:cubicBezTo>
                  <a:pt x="472682" y="1039668"/>
                  <a:pt x="474614" y="1063429"/>
                  <a:pt x="474182" y="1087203"/>
                </a:cubicBezTo>
                <a:cubicBezTo>
                  <a:pt x="475394" y="1100546"/>
                  <a:pt x="389809" y="1130035"/>
                  <a:pt x="388477" y="1113877"/>
                </a:cubicBezTo>
                <a:cubicBezTo>
                  <a:pt x="386762" y="1096318"/>
                  <a:pt x="388477" y="1078088"/>
                  <a:pt x="388477" y="1060529"/>
                </a:cubicBezTo>
                <a:cubicBezTo>
                  <a:pt x="386330" y="1034391"/>
                  <a:pt x="379071" y="1008948"/>
                  <a:pt x="367108" y="985698"/>
                </a:cubicBezTo>
                <a:cubicBezTo>
                  <a:pt x="346807" y="1048600"/>
                  <a:pt x="338036" y="1124722"/>
                  <a:pt x="294650" y="1176571"/>
                </a:cubicBezTo>
                <a:cubicBezTo>
                  <a:pt x="271577" y="1204549"/>
                  <a:pt x="223055" y="1139040"/>
                  <a:pt x="240801" y="1104555"/>
                </a:cubicBezTo>
                <a:cubicBezTo>
                  <a:pt x="252008" y="1077918"/>
                  <a:pt x="260670" y="1050245"/>
                  <a:pt x="266658" y="1021913"/>
                </a:cubicBezTo>
                <a:cubicBezTo>
                  <a:pt x="278200" y="987867"/>
                  <a:pt x="286959" y="955112"/>
                  <a:pt x="299569" y="920847"/>
                </a:cubicBezTo>
                <a:cubicBezTo>
                  <a:pt x="322894" y="857799"/>
                  <a:pt x="358517" y="800186"/>
                  <a:pt x="404291" y="751444"/>
                </a:cubicBezTo>
                <a:cubicBezTo>
                  <a:pt x="347011" y="739783"/>
                  <a:pt x="288051" y="761034"/>
                  <a:pt x="250844" y="806754"/>
                </a:cubicBezTo>
                <a:cubicBezTo>
                  <a:pt x="233314" y="826495"/>
                  <a:pt x="167071" y="772927"/>
                  <a:pt x="181817" y="755344"/>
                </a:cubicBezTo>
                <a:cubicBezTo>
                  <a:pt x="249776" y="659480"/>
                  <a:pt x="380355" y="641044"/>
                  <a:pt x="482089" y="685509"/>
                </a:cubicBezTo>
                <a:lnTo>
                  <a:pt x="495119" y="676832"/>
                </a:lnTo>
                <a:cubicBezTo>
                  <a:pt x="458032" y="636608"/>
                  <a:pt x="433364" y="586233"/>
                  <a:pt x="424173" y="531947"/>
                </a:cubicBezTo>
                <a:cubicBezTo>
                  <a:pt x="419037" y="502873"/>
                  <a:pt x="488316" y="448026"/>
                  <a:pt x="499187" y="466877"/>
                </a:cubicBezTo>
                <a:cubicBezTo>
                  <a:pt x="504358" y="479891"/>
                  <a:pt x="506902" y="493831"/>
                  <a:pt x="506662" y="507869"/>
                </a:cubicBezTo>
                <a:cubicBezTo>
                  <a:pt x="513573" y="557037"/>
                  <a:pt x="537510" y="602099"/>
                  <a:pt x="574201" y="634975"/>
                </a:cubicBezTo>
                <a:cubicBezTo>
                  <a:pt x="609608" y="619865"/>
                  <a:pt x="645855" y="606912"/>
                  <a:pt x="682775" y="596140"/>
                </a:cubicBezTo>
                <a:cubicBezTo>
                  <a:pt x="713574" y="589389"/>
                  <a:pt x="743702" y="579739"/>
                  <a:pt x="772739" y="567297"/>
                </a:cubicBezTo>
                <a:cubicBezTo>
                  <a:pt x="791852" y="556611"/>
                  <a:pt x="806106" y="538795"/>
                  <a:pt x="812501" y="517629"/>
                </a:cubicBezTo>
                <a:lnTo>
                  <a:pt x="812501" y="434561"/>
                </a:lnTo>
                <a:lnTo>
                  <a:pt x="897978" y="434561"/>
                </a:lnTo>
                <a:lnTo>
                  <a:pt x="897978" y="517410"/>
                </a:lnTo>
                <a:cubicBezTo>
                  <a:pt x="904985" y="539441"/>
                  <a:pt x="920379" y="557707"/>
                  <a:pt x="940728" y="568162"/>
                </a:cubicBezTo>
                <a:cubicBezTo>
                  <a:pt x="969249" y="579994"/>
                  <a:pt x="998705" y="589353"/>
                  <a:pt x="1028785" y="596140"/>
                </a:cubicBezTo>
                <a:cubicBezTo>
                  <a:pt x="1065692" y="606912"/>
                  <a:pt x="1101939" y="619865"/>
                  <a:pt x="1137346" y="634975"/>
                </a:cubicBezTo>
                <a:cubicBezTo>
                  <a:pt x="1174854" y="601453"/>
                  <a:pt x="1198958" y="555160"/>
                  <a:pt x="1205101" y="504834"/>
                </a:cubicBezTo>
                <a:cubicBezTo>
                  <a:pt x="1204910" y="491589"/>
                  <a:pt x="1292510" y="504834"/>
                  <a:pt x="1287375" y="534116"/>
                </a:cubicBezTo>
                <a:cubicBezTo>
                  <a:pt x="1277716" y="587330"/>
                  <a:pt x="1253239" y="636620"/>
                  <a:pt x="1216848" y="676175"/>
                </a:cubicBezTo>
                <a:lnTo>
                  <a:pt x="1229890" y="684863"/>
                </a:lnTo>
                <a:cubicBezTo>
                  <a:pt x="1332909" y="639740"/>
                  <a:pt x="1459852" y="659700"/>
                  <a:pt x="1529095" y="754052"/>
                </a:cubicBezTo>
                <a:cubicBezTo>
                  <a:pt x="1542725" y="770125"/>
                  <a:pt x="1479517" y="827360"/>
                  <a:pt x="1460920" y="806316"/>
                </a:cubicBezTo>
                <a:cubicBezTo>
                  <a:pt x="1423665" y="760522"/>
                  <a:pt x="1364644" y="739198"/>
                  <a:pt x="1307256" y="750798"/>
                </a:cubicBezTo>
                <a:cubicBezTo>
                  <a:pt x="1366444" y="816600"/>
                  <a:pt x="1409303" y="895793"/>
                  <a:pt x="1432279" y="981787"/>
                </a:cubicBezTo>
                <a:close/>
              </a:path>
            </a:pathLst>
          </a:custGeom>
          <a:solidFill>
            <a:srgbClr val="000080"/>
          </a:solidFill>
          <a:ln w="12092" cap="rnd">
            <a:noFill/>
            <a:prstDash val="solid"/>
            <a:round/>
          </a:ln>
        </p:spPr>
        <p:txBody>
          <a:bodyPr rtlCol="0" anchor="ctr"/>
          <a:lstStyle/>
          <a:p>
            <a:endParaRPr lang="en-CH" sz="4400"/>
          </a:p>
        </p:txBody>
      </p:sp>
      <p:grpSp>
        <p:nvGrpSpPr>
          <p:cNvPr id="522" name="Graphic 2">
            <a:extLst>
              <a:ext uri="{FF2B5EF4-FFF2-40B4-BE49-F238E27FC236}">
                <a16:creationId xmlns:a16="http://schemas.microsoft.com/office/drawing/2014/main" id="{C68938FB-D7CF-F6BE-C5AB-A4ADCB769085}"/>
              </a:ext>
            </a:extLst>
          </p:cNvPr>
          <p:cNvGrpSpPr/>
          <p:nvPr/>
        </p:nvGrpSpPr>
        <p:grpSpPr>
          <a:xfrm>
            <a:off x="22420175" y="2250893"/>
            <a:ext cx="1586854" cy="1566363"/>
            <a:chOff x="22420175" y="2250893"/>
            <a:chExt cx="1586854" cy="1566363"/>
          </a:xfrm>
        </p:grpSpPr>
        <p:sp>
          <p:nvSpPr>
            <p:cNvPr id="523" name="Freeform 522">
              <a:extLst>
                <a:ext uri="{FF2B5EF4-FFF2-40B4-BE49-F238E27FC236}">
                  <a16:creationId xmlns:a16="http://schemas.microsoft.com/office/drawing/2014/main" id="{5C249F12-1837-7D89-1B42-2A076F877924}"/>
                </a:ext>
              </a:extLst>
            </p:cNvPr>
            <p:cNvSpPr/>
            <p:nvPr/>
          </p:nvSpPr>
          <p:spPr>
            <a:xfrm>
              <a:off x="22420175" y="2250893"/>
              <a:ext cx="1586854" cy="1566363"/>
            </a:xfrm>
            <a:custGeom>
              <a:avLst/>
              <a:gdLst>
                <a:gd name="connsiteX0" fmla="*/ 1086838 w 1586854"/>
                <a:gd name="connsiteY0" fmla="*/ 201876 h 1566363"/>
                <a:gd name="connsiteX1" fmla="*/ 975357 w 1586854"/>
                <a:gd name="connsiteY1" fmla="*/ 211139 h 1566363"/>
                <a:gd name="connsiteX2" fmla="*/ 944021 w 1586854"/>
                <a:gd name="connsiteY2" fmla="*/ 444046 h 1566363"/>
                <a:gd name="connsiteX3" fmla="*/ 904355 w 1586854"/>
                <a:gd name="connsiteY3" fmla="*/ 465387 h 1566363"/>
                <a:gd name="connsiteX4" fmla="*/ 877573 w 1586854"/>
                <a:gd name="connsiteY4" fmla="*/ 403185 h 1566363"/>
                <a:gd name="connsiteX5" fmla="*/ 877573 w 1586854"/>
                <a:gd name="connsiteY5" fmla="*/ 567 h 1566363"/>
                <a:gd name="connsiteX6" fmla="*/ 837896 w 1586854"/>
                <a:gd name="connsiteY6" fmla="*/ 567 h 1566363"/>
                <a:gd name="connsiteX7" fmla="*/ 837896 w 1586854"/>
                <a:gd name="connsiteY7" fmla="*/ 40829 h 1566363"/>
                <a:gd name="connsiteX8" fmla="*/ 758564 w 1586854"/>
                <a:gd name="connsiteY8" fmla="*/ 40829 h 1566363"/>
                <a:gd name="connsiteX9" fmla="*/ 758564 w 1586854"/>
                <a:gd name="connsiteY9" fmla="*/ 567 h 1566363"/>
                <a:gd name="connsiteX10" fmla="*/ 718887 w 1586854"/>
                <a:gd name="connsiteY10" fmla="*/ 567 h 1566363"/>
                <a:gd name="connsiteX11" fmla="*/ 718887 w 1586854"/>
                <a:gd name="connsiteY11" fmla="*/ 403185 h 1566363"/>
                <a:gd name="connsiteX12" fmla="*/ 692306 w 1586854"/>
                <a:gd name="connsiteY12" fmla="*/ 466190 h 1566363"/>
                <a:gd name="connsiteX13" fmla="*/ 652640 w 1586854"/>
                <a:gd name="connsiteY13" fmla="*/ 444849 h 1566363"/>
                <a:gd name="connsiteX14" fmla="*/ 621293 w 1586854"/>
                <a:gd name="connsiteY14" fmla="*/ 211942 h 1566363"/>
                <a:gd name="connsiteX15" fmla="*/ 509623 w 1586854"/>
                <a:gd name="connsiteY15" fmla="*/ 201876 h 1566363"/>
                <a:gd name="connsiteX16" fmla="*/ 4813 w 1586854"/>
                <a:gd name="connsiteY16" fmla="*/ 1045745 h 1566363"/>
                <a:gd name="connsiteX17" fmla="*/ 129579 w 1586854"/>
                <a:gd name="connsiteY17" fmla="*/ 1533308 h 1566363"/>
                <a:gd name="connsiteX18" fmla="*/ 175993 w 1586854"/>
                <a:gd name="connsiteY18" fmla="*/ 1566931 h 1566363"/>
                <a:gd name="connsiteX19" fmla="*/ 624868 w 1586854"/>
                <a:gd name="connsiteY19" fmla="*/ 1273427 h 1566363"/>
                <a:gd name="connsiteX20" fmla="*/ 700836 w 1586854"/>
                <a:gd name="connsiteY20" fmla="*/ 779417 h 1566363"/>
                <a:gd name="connsiteX21" fmla="*/ 798230 w 1586854"/>
                <a:gd name="connsiteY21" fmla="*/ 710373 h 1566363"/>
                <a:gd name="connsiteX22" fmla="*/ 895624 w 1586854"/>
                <a:gd name="connsiteY22" fmla="*/ 779417 h 1566363"/>
                <a:gd name="connsiteX23" fmla="*/ 971593 w 1586854"/>
                <a:gd name="connsiteY23" fmla="*/ 1273427 h 1566363"/>
                <a:gd name="connsiteX24" fmla="*/ 1420467 w 1586854"/>
                <a:gd name="connsiteY24" fmla="*/ 1566931 h 1566363"/>
                <a:gd name="connsiteX25" fmla="*/ 1466881 w 1586854"/>
                <a:gd name="connsiteY25" fmla="*/ 1533308 h 1566363"/>
                <a:gd name="connsiteX26" fmla="*/ 1591647 w 1586854"/>
                <a:gd name="connsiteY26" fmla="*/ 1045745 h 1566363"/>
                <a:gd name="connsiteX27" fmla="*/ 1086838 w 1586854"/>
                <a:gd name="connsiteY27" fmla="*/ 201876 h 1566363"/>
                <a:gd name="connsiteX28" fmla="*/ 758564 w 1586854"/>
                <a:gd name="connsiteY28" fmla="*/ 81091 h 1566363"/>
                <a:gd name="connsiteX29" fmla="*/ 837896 w 1586854"/>
                <a:gd name="connsiteY29" fmla="*/ 81091 h 1566363"/>
                <a:gd name="connsiteX30" fmla="*/ 837896 w 1586854"/>
                <a:gd name="connsiteY30" fmla="*/ 121353 h 1566363"/>
                <a:gd name="connsiteX31" fmla="*/ 758564 w 1586854"/>
                <a:gd name="connsiteY31" fmla="*/ 121353 h 1566363"/>
                <a:gd name="connsiteX32" fmla="*/ 758564 w 1586854"/>
                <a:gd name="connsiteY32" fmla="*/ 81091 h 1566363"/>
                <a:gd name="connsiteX33" fmla="*/ 758564 w 1586854"/>
                <a:gd name="connsiteY33" fmla="*/ 161614 h 1566363"/>
                <a:gd name="connsiteX34" fmla="*/ 837896 w 1586854"/>
                <a:gd name="connsiteY34" fmla="*/ 161614 h 1566363"/>
                <a:gd name="connsiteX35" fmla="*/ 837896 w 1586854"/>
                <a:gd name="connsiteY35" fmla="*/ 201876 h 1566363"/>
                <a:gd name="connsiteX36" fmla="*/ 758564 w 1586854"/>
                <a:gd name="connsiteY36" fmla="*/ 201876 h 1566363"/>
                <a:gd name="connsiteX37" fmla="*/ 758564 w 1586854"/>
                <a:gd name="connsiteY37" fmla="*/ 161614 h 1566363"/>
                <a:gd name="connsiteX38" fmla="*/ 758564 w 1586854"/>
                <a:gd name="connsiteY38" fmla="*/ 242138 h 1566363"/>
                <a:gd name="connsiteX39" fmla="*/ 837896 w 1586854"/>
                <a:gd name="connsiteY39" fmla="*/ 242138 h 1566363"/>
                <a:gd name="connsiteX40" fmla="*/ 837896 w 1586854"/>
                <a:gd name="connsiteY40" fmla="*/ 282400 h 1566363"/>
                <a:gd name="connsiteX41" fmla="*/ 758564 w 1586854"/>
                <a:gd name="connsiteY41" fmla="*/ 282400 h 1566363"/>
                <a:gd name="connsiteX42" fmla="*/ 758564 w 1586854"/>
                <a:gd name="connsiteY42" fmla="*/ 242138 h 1566363"/>
                <a:gd name="connsiteX43" fmla="*/ 758564 w 1586854"/>
                <a:gd name="connsiteY43" fmla="*/ 322661 h 1566363"/>
                <a:gd name="connsiteX44" fmla="*/ 837896 w 1586854"/>
                <a:gd name="connsiteY44" fmla="*/ 322661 h 1566363"/>
                <a:gd name="connsiteX45" fmla="*/ 837896 w 1586854"/>
                <a:gd name="connsiteY45" fmla="*/ 362923 h 1566363"/>
                <a:gd name="connsiteX46" fmla="*/ 758564 w 1586854"/>
                <a:gd name="connsiteY46" fmla="*/ 362923 h 1566363"/>
                <a:gd name="connsiteX47" fmla="*/ 758564 w 1586854"/>
                <a:gd name="connsiteY47" fmla="*/ 322661 h 1566363"/>
                <a:gd name="connsiteX48" fmla="*/ 1333786 w 1586854"/>
                <a:gd name="connsiteY48" fmla="*/ 911071 h 1566363"/>
                <a:gd name="connsiteX49" fmla="*/ 1367115 w 1586854"/>
                <a:gd name="connsiteY49" fmla="*/ 1020581 h 1566363"/>
                <a:gd name="connsiteX50" fmla="*/ 1416703 w 1586854"/>
                <a:gd name="connsiteY50" fmla="*/ 1075341 h 1566363"/>
                <a:gd name="connsiteX51" fmla="*/ 1393296 w 1586854"/>
                <a:gd name="connsiteY51" fmla="*/ 1148016 h 1566363"/>
                <a:gd name="connsiteX52" fmla="*/ 1333786 w 1586854"/>
                <a:gd name="connsiteY52" fmla="*/ 1109564 h 1566363"/>
                <a:gd name="connsiteX53" fmla="*/ 1286381 w 1586854"/>
                <a:gd name="connsiteY53" fmla="*/ 1034876 h 1566363"/>
                <a:gd name="connsiteX54" fmla="*/ 1250278 w 1586854"/>
                <a:gd name="connsiteY54" fmla="*/ 915301 h 1566363"/>
                <a:gd name="connsiteX55" fmla="*/ 1229254 w 1586854"/>
                <a:gd name="connsiteY55" fmla="*/ 988372 h 1566363"/>
                <a:gd name="connsiteX56" fmla="*/ 1230846 w 1586854"/>
                <a:gd name="connsiteY56" fmla="*/ 1028633 h 1566363"/>
                <a:gd name="connsiteX57" fmla="*/ 1154477 w 1586854"/>
                <a:gd name="connsiteY57" fmla="*/ 1045552 h 1566363"/>
                <a:gd name="connsiteX58" fmla="*/ 1155869 w 1586854"/>
                <a:gd name="connsiteY58" fmla="*/ 944898 h 1566363"/>
                <a:gd name="connsiteX59" fmla="*/ 1210612 w 1586854"/>
                <a:gd name="connsiteY59" fmla="*/ 824113 h 1566363"/>
                <a:gd name="connsiteX60" fmla="*/ 1089221 w 1586854"/>
                <a:gd name="connsiteY60" fmla="*/ 697288 h 1566363"/>
                <a:gd name="connsiteX61" fmla="*/ 1098141 w 1586854"/>
                <a:gd name="connsiteY61" fmla="*/ 811028 h 1566363"/>
                <a:gd name="connsiteX62" fmla="*/ 1091994 w 1586854"/>
                <a:gd name="connsiteY62" fmla="*/ 870210 h 1566363"/>
                <a:gd name="connsiteX63" fmla="*/ 1027929 w 1586854"/>
                <a:gd name="connsiteY63" fmla="*/ 891551 h 1566363"/>
                <a:gd name="connsiteX64" fmla="*/ 1016615 w 1586854"/>
                <a:gd name="connsiteY64" fmla="*/ 837594 h 1566363"/>
                <a:gd name="connsiteX65" fmla="*/ 976949 w 1586854"/>
                <a:gd name="connsiteY65" fmla="*/ 650388 h 1566363"/>
                <a:gd name="connsiteX66" fmla="*/ 937272 w 1586854"/>
                <a:gd name="connsiteY66" fmla="*/ 632270 h 1566363"/>
                <a:gd name="connsiteX67" fmla="*/ 883520 w 1586854"/>
                <a:gd name="connsiteY67" fmla="*/ 616561 h 1566363"/>
                <a:gd name="connsiteX68" fmla="*/ 798230 w 1586854"/>
                <a:gd name="connsiteY68" fmla="*/ 567240 h 1566363"/>
                <a:gd name="connsiteX69" fmla="*/ 711549 w 1586854"/>
                <a:gd name="connsiteY69" fmla="*/ 615554 h 1566363"/>
                <a:gd name="connsiteX70" fmla="*/ 657796 w 1586854"/>
                <a:gd name="connsiteY70" fmla="*/ 631263 h 1566363"/>
                <a:gd name="connsiteX71" fmla="*/ 616738 w 1586854"/>
                <a:gd name="connsiteY71" fmla="*/ 651394 h 1566363"/>
                <a:gd name="connsiteX72" fmla="*/ 578453 w 1586854"/>
                <a:gd name="connsiteY72" fmla="*/ 740162 h 1566363"/>
                <a:gd name="connsiteX73" fmla="*/ 578453 w 1586854"/>
                <a:gd name="connsiteY73" fmla="*/ 836395 h 1566363"/>
                <a:gd name="connsiteX74" fmla="*/ 567151 w 1586854"/>
                <a:gd name="connsiteY74" fmla="*/ 890341 h 1566363"/>
                <a:gd name="connsiteX75" fmla="*/ 511316 w 1586854"/>
                <a:gd name="connsiteY75" fmla="*/ 884811 h 1566363"/>
                <a:gd name="connsiteX76" fmla="*/ 502886 w 1586854"/>
                <a:gd name="connsiteY76" fmla="*/ 866184 h 1566363"/>
                <a:gd name="connsiteX77" fmla="*/ 506249 w 1586854"/>
                <a:gd name="connsiteY77" fmla="*/ 695874 h 1566363"/>
                <a:gd name="connsiteX78" fmla="*/ 385057 w 1586854"/>
                <a:gd name="connsiteY78" fmla="*/ 822303 h 1566363"/>
                <a:gd name="connsiteX79" fmla="*/ 439211 w 1586854"/>
                <a:gd name="connsiteY79" fmla="*/ 943088 h 1566363"/>
                <a:gd name="connsiteX80" fmla="*/ 444567 w 1586854"/>
                <a:gd name="connsiteY80" fmla="*/ 1008909 h 1566363"/>
                <a:gd name="connsiteX81" fmla="*/ 365024 w 1586854"/>
                <a:gd name="connsiteY81" fmla="*/ 1033666 h 1566363"/>
                <a:gd name="connsiteX82" fmla="*/ 365024 w 1586854"/>
                <a:gd name="connsiteY82" fmla="*/ 984153 h 1566363"/>
                <a:gd name="connsiteX83" fmla="*/ 345191 w 1586854"/>
                <a:gd name="connsiteY83" fmla="*/ 914702 h 1566363"/>
                <a:gd name="connsiteX84" fmla="*/ 277942 w 1586854"/>
                <a:gd name="connsiteY84" fmla="*/ 1091853 h 1566363"/>
                <a:gd name="connsiteX85" fmla="*/ 227964 w 1586854"/>
                <a:gd name="connsiteY85" fmla="*/ 1025014 h 1566363"/>
                <a:gd name="connsiteX86" fmla="*/ 251962 w 1586854"/>
                <a:gd name="connsiteY86" fmla="*/ 948313 h 1566363"/>
                <a:gd name="connsiteX87" fmla="*/ 282508 w 1586854"/>
                <a:gd name="connsiteY87" fmla="*/ 854513 h 1566363"/>
                <a:gd name="connsiteX88" fmla="*/ 379701 w 1586854"/>
                <a:gd name="connsiteY88" fmla="*/ 697288 h 1566363"/>
                <a:gd name="connsiteX89" fmla="*/ 237285 w 1586854"/>
                <a:gd name="connsiteY89" fmla="*/ 748622 h 1566363"/>
                <a:gd name="connsiteX90" fmla="*/ 173220 w 1586854"/>
                <a:gd name="connsiteY90" fmla="*/ 700907 h 1566363"/>
                <a:gd name="connsiteX91" fmla="*/ 451906 w 1586854"/>
                <a:gd name="connsiteY91" fmla="*/ 636092 h 1566363"/>
                <a:gd name="connsiteX92" fmla="*/ 463999 w 1586854"/>
                <a:gd name="connsiteY92" fmla="*/ 628040 h 1566363"/>
                <a:gd name="connsiteX93" fmla="*/ 398153 w 1586854"/>
                <a:gd name="connsiteY93" fmla="*/ 493570 h 1566363"/>
                <a:gd name="connsiteX94" fmla="*/ 467774 w 1586854"/>
                <a:gd name="connsiteY94" fmla="*/ 433178 h 1566363"/>
                <a:gd name="connsiteX95" fmla="*/ 474712 w 1586854"/>
                <a:gd name="connsiteY95" fmla="*/ 471223 h 1566363"/>
                <a:gd name="connsiteX96" fmla="*/ 537396 w 1586854"/>
                <a:gd name="connsiteY96" fmla="*/ 589192 h 1566363"/>
                <a:gd name="connsiteX97" fmla="*/ 638164 w 1586854"/>
                <a:gd name="connsiteY97" fmla="*/ 553149 h 1566363"/>
                <a:gd name="connsiteX98" fmla="*/ 721660 w 1586854"/>
                <a:gd name="connsiteY98" fmla="*/ 526379 h 1566363"/>
                <a:gd name="connsiteX99" fmla="*/ 758564 w 1586854"/>
                <a:gd name="connsiteY99" fmla="*/ 480282 h 1566363"/>
                <a:gd name="connsiteX100" fmla="*/ 758564 w 1586854"/>
                <a:gd name="connsiteY100" fmla="*/ 403185 h 1566363"/>
                <a:gd name="connsiteX101" fmla="*/ 837896 w 1586854"/>
                <a:gd name="connsiteY101" fmla="*/ 403185 h 1566363"/>
                <a:gd name="connsiteX102" fmla="*/ 837896 w 1586854"/>
                <a:gd name="connsiteY102" fmla="*/ 480078 h 1566363"/>
                <a:gd name="connsiteX103" fmla="*/ 877573 w 1586854"/>
                <a:gd name="connsiteY103" fmla="*/ 527182 h 1566363"/>
                <a:gd name="connsiteX104" fmla="*/ 959299 w 1586854"/>
                <a:gd name="connsiteY104" fmla="*/ 553149 h 1566363"/>
                <a:gd name="connsiteX105" fmla="*/ 1060056 w 1586854"/>
                <a:gd name="connsiteY105" fmla="*/ 589192 h 1566363"/>
                <a:gd name="connsiteX106" fmla="*/ 1122940 w 1586854"/>
                <a:gd name="connsiteY106" fmla="*/ 468407 h 1566363"/>
                <a:gd name="connsiteX107" fmla="*/ 1199298 w 1586854"/>
                <a:gd name="connsiteY107" fmla="*/ 495583 h 1566363"/>
                <a:gd name="connsiteX108" fmla="*/ 1133842 w 1586854"/>
                <a:gd name="connsiteY108" fmla="*/ 627429 h 1566363"/>
                <a:gd name="connsiteX109" fmla="*/ 1145947 w 1586854"/>
                <a:gd name="connsiteY109" fmla="*/ 635493 h 1566363"/>
                <a:gd name="connsiteX110" fmla="*/ 1423641 w 1586854"/>
                <a:gd name="connsiteY110" fmla="*/ 699708 h 1566363"/>
                <a:gd name="connsiteX111" fmla="*/ 1360367 w 1586854"/>
                <a:gd name="connsiteY111" fmla="*/ 748215 h 1566363"/>
                <a:gd name="connsiteX112" fmla="*/ 1217750 w 1586854"/>
                <a:gd name="connsiteY112" fmla="*/ 696689 h 1566363"/>
                <a:gd name="connsiteX113" fmla="*/ 1333786 w 1586854"/>
                <a:gd name="connsiteY113" fmla="*/ 911071 h 156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586854" h="1566363">
                  <a:moveTo>
                    <a:pt x="1086838" y="201876"/>
                  </a:moveTo>
                  <a:cubicBezTo>
                    <a:pt x="1037250" y="181745"/>
                    <a:pt x="992818" y="175706"/>
                    <a:pt x="975357" y="211139"/>
                  </a:cubicBezTo>
                  <a:cubicBezTo>
                    <a:pt x="952551" y="257428"/>
                    <a:pt x="959889" y="415456"/>
                    <a:pt x="944021" y="444046"/>
                  </a:cubicBezTo>
                  <a:cubicBezTo>
                    <a:pt x="937595" y="459925"/>
                    <a:pt x="920914" y="468904"/>
                    <a:pt x="904355" y="465387"/>
                  </a:cubicBezTo>
                  <a:cubicBezTo>
                    <a:pt x="877573" y="463566"/>
                    <a:pt x="877573" y="403185"/>
                    <a:pt x="877573" y="403185"/>
                  </a:cubicBezTo>
                  <a:lnTo>
                    <a:pt x="877573" y="567"/>
                  </a:lnTo>
                  <a:lnTo>
                    <a:pt x="837896" y="567"/>
                  </a:lnTo>
                  <a:lnTo>
                    <a:pt x="837896" y="40829"/>
                  </a:lnTo>
                  <a:lnTo>
                    <a:pt x="758564" y="40829"/>
                  </a:lnTo>
                  <a:lnTo>
                    <a:pt x="758564" y="567"/>
                  </a:lnTo>
                  <a:lnTo>
                    <a:pt x="718887" y="567"/>
                  </a:lnTo>
                  <a:lnTo>
                    <a:pt x="718887" y="403185"/>
                  </a:lnTo>
                  <a:cubicBezTo>
                    <a:pt x="718887" y="403185"/>
                    <a:pt x="718887" y="463566"/>
                    <a:pt x="692306" y="466190"/>
                  </a:cubicBezTo>
                  <a:cubicBezTo>
                    <a:pt x="675747" y="469707"/>
                    <a:pt x="659066" y="460739"/>
                    <a:pt x="652640" y="444849"/>
                  </a:cubicBezTo>
                  <a:cubicBezTo>
                    <a:pt x="636772" y="416259"/>
                    <a:pt x="644110" y="258243"/>
                    <a:pt x="621293" y="211942"/>
                  </a:cubicBezTo>
                  <a:cubicBezTo>
                    <a:pt x="603643" y="176509"/>
                    <a:pt x="560202" y="181745"/>
                    <a:pt x="509623" y="201876"/>
                  </a:cubicBezTo>
                  <a:cubicBezTo>
                    <a:pt x="214479" y="332919"/>
                    <a:pt x="4813" y="661052"/>
                    <a:pt x="4813" y="1045745"/>
                  </a:cubicBezTo>
                  <a:cubicBezTo>
                    <a:pt x="4034" y="1216506"/>
                    <a:pt x="47029" y="1384520"/>
                    <a:pt x="129579" y="1533308"/>
                  </a:cubicBezTo>
                  <a:cubicBezTo>
                    <a:pt x="133744" y="1539155"/>
                    <a:pt x="155559" y="1566931"/>
                    <a:pt x="175993" y="1566931"/>
                  </a:cubicBezTo>
                  <a:cubicBezTo>
                    <a:pt x="325748" y="1566931"/>
                    <a:pt x="579244" y="1412534"/>
                    <a:pt x="624868" y="1273427"/>
                  </a:cubicBezTo>
                  <a:cubicBezTo>
                    <a:pt x="670491" y="1134320"/>
                    <a:pt x="650057" y="858539"/>
                    <a:pt x="700836" y="779417"/>
                  </a:cubicBezTo>
                  <a:cubicBezTo>
                    <a:pt x="722284" y="743521"/>
                    <a:pt x="757640" y="718459"/>
                    <a:pt x="798230" y="710373"/>
                  </a:cubicBezTo>
                  <a:cubicBezTo>
                    <a:pt x="838820" y="718459"/>
                    <a:pt x="874177" y="743521"/>
                    <a:pt x="895624" y="779417"/>
                  </a:cubicBezTo>
                  <a:cubicBezTo>
                    <a:pt x="946404" y="858539"/>
                    <a:pt x="925969" y="1134524"/>
                    <a:pt x="971593" y="1273427"/>
                  </a:cubicBezTo>
                  <a:cubicBezTo>
                    <a:pt x="1017216" y="1412330"/>
                    <a:pt x="1270713" y="1566931"/>
                    <a:pt x="1420467" y="1566931"/>
                  </a:cubicBezTo>
                  <a:cubicBezTo>
                    <a:pt x="1440300" y="1566931"/>
                    <a:pt x="1462717" y="1539155"/>
                    <a:pt x="1466881" y="1533308"/>
                  </a:cubicBezTo>
                  <a:cubicBezTo>
                    <a:pt x="1549431" y="1384520"/>
                    <a:pt x="1592427" y="1216506"/>
                    <a:pt x="1591647" y="1045745"/>
                  </a:cubicBezTo>
                  <a:cubicBezTo>
                    <a:pt x="1591647" y="661052"/>
                    <a:pt x="1381982" y="332919"/>
                    <a:pt x="1086838" y="201876"/>
                  </a:cubicBezTo>
                  <a:close/>
                  <a:moveTo>
                    <a:pt x="758564" y="81091"/>
                  </a:moveTo>
                  <a:lnTo>
                    <a:pt x="837896" y="81091"/>
                  </a:lnTo>
                  <a:lnTo>
                    <a:pt x="837896" y="121353"/>
                  </a:lnTo>
                  <a:lnTo>
                    <a:pt x="758564" y="121353"/>
                  </a:lnTo>
                  <a:lnTo>
                    <a:pt x="758564" y="81091"/>
                  </a:lnTo>
                  <a:close/>
                  <a:moveTo>
                    <a:pt x="758564" y="161614"/>
                  </a:moveTo>
                  <a:lnTo>
                    <a:pt x="837896" y="161614"/>
                  </a:lnTo>
                  <a:lnTo>
                    <a:pt x="837896" y="201876"/>
                  </a:lnTo>
                  <a:lnTo>
                    <a:pt x="758564" y="201876"/>
                  </a:lnTo>
                  <a:lnTo>
                    <a:pt x="758564" y="161614"/>
                  </a:lnTo>
                  <a:close/>
                  <a:moveTo>
                    <a:pt x="758564" y="242138"/>
                  </a:moveTo>
                  <a:lnTo>
                    <a:pt x="837896" y="242138"/>
                  </a:lnTo>
                  <a:lnTo>
                    <a:pt x="837896" y="282400"/>
                  </a:lnTo>
                  <a:lnTo>
                    <a:pt x="758564" y="282400"/>
                  </a:lnTo>
                  <a:lnTo>
                    <a:pt x="758564" y="242138"/>
                  </a:lnTo>
                  <a:close/>
                  <a:moveTo>
                    <a:pt x="758564" y="322661"/>
                  </a:moveTo>
                  <a:lnTo>
                    <a:pt x="837896" y="322661"/>
                  </a:lnTo>
                  <a:lnTo>
                    <a:pt x="837896" y="362923"/>
                  </a:lnTo>
                  <a:lnTo>
                    <a:pt x="758564" y="362923"/>
                  </a:lnTo>
                  <a:lnTo>
                    <a:pt x="758564" y="322661"/>
                  </a:lnTo>
                  <a:close/>
                  <a:moveTo>
                    <a:pt x="1333786" y="911071"/>
                  </a:moveTo>
                  <a:cubicBezTo>
                    <a:pt x="1342884" y="948178"/>
                    <a:pt x="1354009" y="984741"/>
                    <a:pt x="1367115" y="1020581"/>
                  </a:cubicBezTo>
                  <a:cubicBezTo>
                    <a:pt x="1378708" y="1042872"/>
                    <a:pt x="1395790" y="1061736"/>
                    <a:pt x="1416703" y="1075341"/>
                  </a:cubicBezTo>
                  <a:cubicBezTo>
                    <a:pt x="1434342" y="1088528"/>
                    <a:pt x="1405857" y="1147971"/>
                    <a:pt x="1393296" y="1148016"/>
                  </a:cubicBezTo>
                  <a:cubicBezTo>
                    <a:pt x="1370478" y="1148016"/>
                    <a:pt x="1349454" y="1124459"/>
                    <a:pt x="1333786" y="1109564"/>
                  </a:cubicBezTo>
                  <a:cubicBezTo>
                    <a:pt x="1312338" y="1088868"/>
                    <a:pt x="1296080" y="1063263"/>
                    <a:pt x="1286381" y="1034876"/>
                  </a:cubicBezTo>
                  <a:cubicBezTo>
                    <a:pt x="1273096" y="994614"/>
                    <a:pt x="1262973" y="954353"/>
                    <a:pt x="1250278" y="915301"/>
                  </a:cubicBezTo>
                  <a:cubicBezTo>
                    <a:pt x="1238786" y="938090"/>
                    <a:pt x="1231648" y="962891"/>
                    <a:pt x="1229254" y="988372"/>
                  </a:cubicBezTo>
                  <a:cubicBezTo>
                    <a:pt x="1229254" y="1001864"/>
                    <a:pt x="1230646" y="1014745"/>
                    <a:pt x="1230846" y="1028633"/>
                  </a:cubicBezTo>
                  <a:cubicBezTo>
                    <a:pt x="1231771" y="1050856"/>
                    <a:pt x="1160802" y="1061272"/>
                    <a:pt x="1154477" y="1045552"/>
                  </a:cubicBezTo>
                  <a:cubicBezTo>
                    <a:pt x="1142572" y="1016159"/>
                    <a:pt x="1149321" y="973477"/>
                    <a:pt x="1155869" y="944898"/>
                  </a:cubicBezTo>
                  <a:cubicBezTo>
                    <a:pt x="1167428" y="901843"/>
                    <a:pt x="1185924" y="861038"/>
                    <a:pt x="1210612" y="824113"/>
                  </a:cubicBezTo>
                  <a:cubicBezTo>
                    <a:pt x="1180980" y="772394"/>
                    <a:pt x="1139299" y="728841"/>
                    <a:pt x="1089221" y="697288"/>
                  </a:cubicBezTo>
                  <a:cubicBezTo>
                    <a:pt x="1098129" y="734485"/>
                    <a:pt x="1101136" y="772869"/>
                    <a:pt x="1098141" y="811028"/>
                  </a:cubicBezTo>
                  <a:cubicBezTo>
                    <a:pt x="1098274" y="830921"/>
                    <a:pt x="1096214" y="850780"/>
                    <a:pt x="1091994" y="870210"/>
                  </a:cubicBezTo>
                  <a:cubicBezTo>
                    <a:pt x="1086827" y="891822"/>
                    <a:pt x="1032606" y="895543"/>
                    <a:pt x="1027929" y="891551"/>
                  </a:cubicBezTo>
                  <a:cubicBezTo>
                    <a:pt x="1010669" y="876849"/>
                    <a:pt x="1014432" y="857329"/>
                    <a:pt x="1016615" y="837594"/>
                  </a:cubicBezTo>
                  <a:cubicBezTo>
                    <a:pt x="1023564" y="772982"/>
                    <a:pt x="1021381" y="702321"/>
                    <a:pt x="976949" y="650388"/>
                  </a:cubicBezTo>
                  <a:cubicBezTo>
                    <a:pt x="965747" y="640548"/>
                    <a:pt x="951960" y="634249"/>
                    <a:pt x="937272" y="632270"/>
                  </a:cubicBezTo>
                  <a:cubicBezTo>
                    <a:pt x="919422" y="627034"/>
                    <a:pt x="901370" y="622001"/>
                    <a:pt x="883520" y="616561"/>
                  </a:cubicBezTo>
                  <a:cubicBezTo>
                    <a:pt x="851270" y="608135"/>
                    <a:pt x="821827" y="591103"/>
                    <a:pt x="798230" y="567240"/>
                  </a:cubicBezTo>
                  <a:cubicBezTo>
                    <a:pt x="774132" y="590956"/>
                    <a:pt x="744199" y="607649"/>
                    <a:pt x="711549" y="615554"/>
                  </a:cubicBezTo>
                  <a:cubicBezTo>
                    <a:pt x="693698" y="620994"/>
                    <a:pt x="675647" y="626027"/>
                    <a:pt x="657796" y="631263"/>
                  </a:cubicBezTo>
                  <a:cubicBezTo>
                    <a:pt x="639946" y="636488"/>
                    <a:pt x="626460" y="637698"/>
                    <a:pt x="616738" y="651394"/>
                  </a:cubicBezTo>
                  <a:cubicBezTo>
                    <a:pt x="596883" y="677282"/>
                    <a:pt x="583732" y="707795"/>
                    <a:pt x="578453" y="740162"/>
                  </a:cubicBezTo>
                  <a:cubicBezTo>
                    <a:pt x="574779" y="772134"/>
                    <a:pt x="574779" y="804423"/>
                    <a:pt x="578453" y="836395"/>
                  </a:cubicBezTo>
                  <a:cubicBezTo>
                    <a:pt x="580636" y="856526"/>
                    <a:pt x="584400" y="875650"/>
                    <a:pt x="567151" y="890341"/>
                  </a:cubicBezTo>
                  <a:cubicBezTo>
                    <a:pt x="550224" y="904455"/>
                    <a:pt x="525224" y="901978"/>
                    <a:pt x="511316" y="884811"/>
                  </a:cubicBezTo>
                  <a:cubicBezTo>
                    <a:pt x="506961" y="879439"/>
                    <a:pt x="504066" y="873026"/>
                    <a:pt x="502886" y="866184"/>
                  </a:cubicBezTo>
                  <a:cubicBezTo>
                    <a:pt x="490792" y="809942"/>
                    <a:pt x="491950" y="751585"/>
                    <a:pt x="506249" y="695874"/>
                  </a:cubicBezTo>
                  <a:cubicBezTo>
                    <a:pt x="456282" y="727337"/>
                    <a:pt x="414679" y="770743"/>
                    <a:pt x="385057" y="822303"/>
                  </a:cubicBezTo>
                  <a:cubicBezTo>
                    <a:pt x="410503" y="858708"/>
                    <a:pt x="428888" y="899694"/>
                    <a:pt x="439211" y="943088"/>
                  </a:cubicBezTo>
                  <a:cubicBezTo>
                    <a:pt x="443175" y="964791"/>
                    <a:pt x="444968" y="986845"/>
                    <a:pt x="444567" y="1008909"/>
                  </a:cubicBezTo>
                  <a:cubicBezTo>
                    <a:pt x="445692" y="1021293"/>
                    <a:pt x="366260" y="1048662"/>
                    <a:pt x="365024" y="1033666"/>
                  </a:cubicBezTo>
                  <a:cubicBezTo>
                    <a:pt x="363432" y="1017369"/>
                    <a:pt x="365024" y="1000450"/>
                    <a:pt x="365024" y="984153"/>
                  </a:cubicBezTo>
                  <a:cubicBezTo>
                    <a:pt x="363031" y="959894"/>
                    <a:pt x="356294" y="936280"/>
                    <a:pt x="345191" y="914702"/>
                  </a:cubicBezTo>
                  <a:cubicBezTo>
                    <a:pt x="326349" y="973081"/>
                    <a:pt x="318209" y="1043731"/>
                    <a:pt x="277942" y="1091853"/>
                  </a:cubicBezTo>
                  <a:cubicBezTo>
                    <a:pt x="256528" y="1117820"/>
                    <a:pt x="211494" y="1057020"/>
                    <a:pt x="227964" y="1025014"/>
                  </a:cubicBezTo>
                  <a:cubicBezTo>
                    <a:pt x="238365" y="1000292"/>
                    <a:pt x="246405" y="974608"/>
                    <a:pt x="251962" y="948313"/>
                  </a:cubicBezTo>
                  <a:cubicBezTo>
                    <a:pt x="262675" y="916715"/>
                    <a:pt x="270804" y="886315"/>
                    <a:pt x="282508" y="854513"/>
                  </a:cubicBezTo>
                  <a:cubicBezTo>
                    <a:pt x="304156" y="795997"/>
                    <a:pt x="337218" y="742526"/>
                    <a:pt x="379701" y="697288"/>
                  </a:cubicBezTo>
                  <a:cubicBezTo>
                    <a:pt x="326539" y="686465"/>
                    <a:pt x="271817" y="706189"/>
                    <a:pt x="237285" y="748622"/>
                  </a:cubicBezTo>
                  <a:cubicBezTo>
                    <a:pt x="221016" y="766943"/>
                    <a:pt x="159535" y="717227"/>
                    <a:pt x="173220" y="700907"/>
                  </a:cubicBezTo>
                  <a:cubicBezTo>
                    <a:pt x="236294" y="611935"/>
                    <a:pt x="357485" y="594824"/>
                    <a:pt x="451906" y="636092"/>
                  </a:cubicBezTo>
                  <a:lnTo>
                    <a:pt x="463999" y="628040"/>
                  </a:lnTo>
                  <a:cubicBezTo>
                    <a:pt x="429579" y="590707"/>
                    <a:pt x="406683" y="543954"/>
                    <a:pt x="398153" y="493570"/>
                  </a:cubicBezTo>
                  <a:cubicBezTo>
                    <a:pt x="393387" y="466586"/>
                    <a:pt x="457685" y="415682"/>
                    <a:pt x="467774" y="433178"/>
                  </a:cubicBezTo>
                  <a:cubicBezTo>
                    <a:pt x="472574" y="445256"/>
                    <a:pt x="474935" y="458194"/>
                    <a:pt x="474712" y="471223"/>
                  </a:cubicBezTo>
                  <a:cubicBezTo>
                    <a:pt x="481126" y="516857"/>
                    <a:pt x="503342" y="558679"/>
                    <a:pt x="537396" y="589192"/>
                  </a:cubicBezTo>
                  <a:cubicBezTo>
                    <a:pt x="570257" y="575168"/>
                    <a:pt x="603899" y="563146"/>
                    <a:pt x="638164" y="553149"/>
                  </a:cubicBezTo>
                  <a:cubicBezTo>
                    <a:pt x="666749" y="546883"/>
                    <a:pt x="694712" y="537926"/>
                    <a:pt x="721660" y="526379"/>
                  </a:cubicBezTo>
                  <a:cubicBezTo>
                    <a:pt x="739400" y="516461"/>
                    <a:pt x="752629" y="499926"/>
                    <a:pt x="758564" y="480282"/>
                  </a:cubicBezTo>
                  <a:lnTo>
                    <a:pt x="758564" y="403185"/>
                  </a:lnTo>
                  <a:lnTo>
                    <a:pt x="837896" y="403185"/>
                  </a:lnTo>
                  <a:lnTo>
                    <a:pt x="837896" y="480078"/>
                  </a:lnTo>
                  <a:cubicBezTo>
                    <a:pt x="844399" y="500526"/>
                    <a:pt x="858687" y="517479"/>
                    <a:pt x="877573" y="527182"/>
                  </a:cubicBezTo>
                  <a:cubicBezTo>
                    <a:pt x="904043" y="538164"/>
                    <a:pt x="931381" y="546849"/>
                    <a:pt x="959299" y="553149"/>
                  </a:cubicBezTo>
                  <a:cubicBezTo>
                    <a:pt x="993553" y="563146"/>
                    <a:pt x="1027194" y="575168"/>
                    <a:pt x="1060056" y="589192"/>
                  </a:cubicBezTo>
                  <a:cubicBezTo>
                    <a:pt x="1094867" y="558080"/>
                    <a:pt x="1117239" y="515115"/>
                    <a:pt x="1122940" y="468407"/>
                  </a:cubicBezTo>
                  <a:cubicBezTo>
                    <a:pt x="1122762" y="456113"/>
                    <a:pt x="1204065" y="468407"/>
                    <a:pt x="1199298" y="495583"/>
                  </a:cubicBezTo>
                  <a:cubicBezTo>
                    <a:pt x="1190334" y="544972"/>
                    <a:pt x="1167617" y="590719"/>
                    <a:pt x="1133842" y="627429"/>
                  </a:cubicBezTo>
                  <a:lnTo>
                    <a:pt x="1145947" y="635493"/>
                  </a:lnTo>
                  <a:cubicBezTo>
                    <a:pt x="1241559" y="593614"/>
                    <a:pt x="1359376" y="612139"/>
                    <a:pt x="1423641" y="699708"/>
                  </a:cubicBezTo>
                  <a:cubicBezTo>
                    <a:pt x="1436291" y="714625"/>
                    <a:pt x="1377628" y="767746"/>
                    <a:pt x="1360367" y="748215"/>
                  </a:cubicBezTo>
                  <a:cubicBezTo>
                    <a:pt x="1325790" y="705714"/>
                    <a:pt x="1271013" y="685922"/>
                    <a:pt x="1217750" y="696689"/>
                  </a:cubicBezTo>
                  <a:cubicBezTo>
                    <a:pt x="1272684" y="757760"/>
                    <a:pt x="1312461" y="831260"/>
                    <a:pt x="1333786" y="911071"/>
                  </a:cubicBezTo>
                  <a:close/>
                </a:path>
              </a:pathLst>
            </a:custGeom>
            <a:noFill/>
            <a:ln w="31759" cap="flat">
              <a:solidFill>
                <a:srgbClr val="000000"/>
              </a:solidFill>
              <a:prstDash val="solid"/>
              <a:round/>
            </a:ln>
          </p:spPr>
          <p:txBody>
            <a:bodyPr rtlCol="0" anchor="ctr"/>
            <a:lstStyle/>
            <a:p>
              <a:endParaRPr lang="en-CH" sz="4400"/>
            </a:p>
          </p:txBody>
        </p:sp>
        <p:sp>
          <p:nvSpPr>
            <p:cNvPr id="524" name="Freeform 523">
              <a:extLst>
                <a:ext uri="{FF2B5EF4-FFF2-40B4-BE49-F238E27FC236}">
                  <a16:creationId xmlns:a16="http://schemas.microsoft.com/office/drawing/2014/main" id="{44390058-4EC6-7BDE-3BD9-2E2FFC42DA5A}"/>
                </a:ext>
              </a:extLst>
            </p:cNvPr>
            <p:cNvSpPr/>
            <p:nvPr/>
          </p:nvSpPr>
          <p:spPr>
            <a:xfrm>
              <a:off x="22420175" y="2250893"/>
              <a:ext cx="1586854" cy="1566363"/>
            </a:xfrm>
            <a:custGeom>
              <a:avLst/>
              <a:gdLst>
                <a:gd name="connsiteX0" fmla="*/ 1086838 w 1586854"/>
                <a:gd name="connsiteY0" fmla="*/ 201876 h 1566363"/>
                <a:gd name="connsiteX1" fmla="*/ 975357 w 1586854"/>
                <a:gd name="connsiteY1" fmla="*/ 211139 h 1566363"/>
                <a:gd name="connsiteX2" fmla="*/ 944021 w 1586854"/>
                <a:gd name="connsiteY2" fmla="*/ 444046 h 1566363"/>
                <a:gd name="connsiteX3" fmla="*/ 904355 w 1586854"/>
                <a:gd name="connsiteY3" fmla="*/ 465387 h 1566363"/>
                <a:gd name="connsiteX4" fmla="*/ 877573 w 1586854"/>
                <a:gd name="connsiteY4" fmla="*/ 403185 h 1566363"/>
                <a:gd name="connsiteX5" fmla="*/ 877573 w 1586854"/>
                <a:gd name="connsiteY5" fmla="*/ 567 h 1566363"/>
                <a:gd name="connsiteX6" fmla="*/ 837896 w 1586854"/>
                <a:gd name="connsiteY6" fmla="*/ 567 h 1566363"/>
                <a:gd name="connsiteX7" fmla="*/ 837896 w 1586854"/>
                <a:gd name="connsiteY7" fmla="*/ 40829 h 1566363"/>
                <a:gd name="connsiteX8" fmla="*/ 758564 w 1586854"/>
                <a:gd name="connsiteY8" fmla="*/ 40829 h 1566363"/>
                <a:gd name="connsiteX9" fmla="*/ 758564 w 1586854"/>
                <a:gd name="connsiteY9" fmla="*/ 567 h 1566363"/>
                <a:gd name="connsiteX10" fmla="*/ 718887 w 1586854"/>
                <a:gd name="connsiteY10" fmla="*/ 567 h 1566363"/>
                <a:gd name="connsiteX11" fmla="*/ 718887 w 1586854"/>
                <a:gd name="connsiteY11" fmla="*/ 403185 h 1566363"/>
                <a:gd name="connsiteX12" fmla="*/ 692306 w 1586854"/>
                <a:gd name="connsiteY12" fmla="*/ 466190 h 1566363"/>
                <a:gd name="connsiteX13" fmla="*/ 652640 w 1586854"/>
                <a:gd name="connsiteY13" fmla="*/ 444849 h 1566363"/>
                <a:gd name="connsiteX14" fmla="*/ 621293 w 1586854"/>
                <a:gd name="connsiteY14" fmla="*/ 211942 h 1566363"/>
                <a:gd name="connsiteX15" fmla="*/ 509623 w 1586854"/>
                <a:gd name="connsiteY15" fmla="*/ 201876 h 1566363"/>
                <a:gd name="connsiteX16" fmla="*/ 4813 w 1586854"/>
                <a:gd name="connsiteY16" fmla="*/ 1045745 h 1566363"/>
                <a:gd name="connsiteX17" fmla="*/ 129579 w 1586854"/>
                <a:gd name="connsiteY17" fmla="*/ 1533308 h 1566363"/>
                <a:gd name="connsiteX18" fmla="*/ 175993 w 1586854"/>
                <a:gd name="connsiteY18" fmla="*/ 1566931 h 1566363"/>
                <a:gd name="connsiteX19" fmla="*/ 624868 w 1586854"/>
                <a:gd name="connsiteY19" fmla="*/ 1273427 h 1566363"/>
                <a:gd name="connsiteX20" fmla="*/ 700836 w 1586854"/>
                <a:gd name="connsiteY20" fmla="*/ 779417 h 1566363"/>
                <a:gd name="connsiteX21" fmla="*/ 798230 w 1586854"/>
                <a:gd name="connsiteY21" fmla="*/ 710373 h 1566363"/>
                <a:gd name="connsiteX22" fmla="*/ 895624 w 1586854"/>
                <a:gd name="connsiteY22" fmla="*/ 779417 h 1566363"/>
                <a:gd name="connsiteX23" fmla="*/ 971593 w 1586854"/>
                <a:gd name="connsiteY23" fmla="*/ 1273427 h 1566363"/>
                <a:gd name="connsiteX24" fmla="*/ 1420467 w 1586854"/>
                <a:gd name="connsiteY24" fmla="*/ 1566931 h 1566363"/>
                <a:gd name="connsiteX25" fmla="*/ 1466881 w 1586854"/>
                <a:gd name="connsiteY25" fmla="*/ 1533308 h 1566363"/>
                <a:gd name="connsiteX26" fmla="*/ 1591647 w 1586854"/>
                <a:gd name="connsiteY26" fmla="*/ 1045745 h 1566363"/>
                <a:gd name="connsiteX27" fmla="*/ 1086838 w 1586854"/>
                <a:gd name="connsiteY27" fmla="*/ 201876 h 1566363"/>
                <a:gd name="connsiteX28" fmla="*/ 758564 w 1586854"/>
                <a:gd name="connsiteY28" fmla="*/ 81091 h 1566363"/>
                <a:gd name="connsiteX29" fmla="*/ 837896 w 1586854"/>
                <a:gd name="connsiteY29" fmla="*/ 81091 h 1566363"/>
                <a:gd name="connsiteX30" fmla="*/ 837896 w 1586854"/>
                <a:gd name="connsiteY30" fmla="*/ 121353 h 1566363"/>
                <a:gd name="connsiteX31" fmla="*/ 758564 w 1586854"/>
                <a:gd name="connsiteY31" fmla="*/ 121353 h 1566363"/>
                <a:gd name="connsiteX32" fmla="*/ 758564 w 1586854"/>
                <a:gd name="connsiteY32" fmla="*/ 81091 h 1566363"/>
                <a:gd name="connsiteX33" fmla="*/ 758564 w 1586854"/>
                <a:gd name="connsiteY33" fmla="*/ 161614 h 1566363"/>
                <a:gd name="connsiteX34" fmla="*/ 837896 w 1586854"/>
                <a:gd name="connsiteY34" fmla="*/ 161614 h 1566363"/>
                <a:gd name="connsiteX35" fmla="*/ 837896 w 1586854"/>
                <a:gd name="connsiteY35" fmla="*/ 201876 h 1566363"/>
                <a:gd name="connsiteX36" fmla="*/ 758564 w 1586854"/>
                <a:gd name="connsiteY36" fmla="*/ 201876 h 1566363"/>
                <a:gd name="connsiteX37" fmla="*/ 758564 w 1586854"/>
                <a:gd name="connsiteY37" fmla="*/ 161614 h 1566363"/>
                <a:gd name="connsiteX38" fmla="*/ 758564 w 1586854"/>
                <a:gd name="connsiteY38" fmla="*/ 242138 h 1566363"/>
                <a:gd name="connsiteX39" fmla="*/ 837896 w 1586854"/>
                <a:gd name="connsiteY39" fmla="*/ 242138 h 1566363"/>
                <a:gd name="connsiteX40" fmla="*/ 837896 w 1586854"/>
                <a:gd name="connsiteY40" fmla="*/ 282400 h 1566363"/>
                <a:gd name="connsiteX41" fmla="*/ 758564 w 1586854"/>
                <a:gd name="connsiteY41" fmla="*/ 282400 h 1566363"/>
                <a:gd name="connsiteX42" fmla="*/ 758564 w 1586854"/>
                <a:gd name="connsiteY42" fmla="*/ 242138 h 1566363"/>
                <a:gd name="connsiteX43" fmla="*/ 758564 w 1586854"/>
                <a:gd name="connsiteY43" fmla="*/ 322661 h 1566363"/>
                <a:gd name="connsiteX44" fmla="*/ 837896 w 1586854"/>
                <a:gd name="connsiteY44" fmla="*/ 322661 h 1566363"/>
                <a:gd name="connsiteX45" fmla="*/ 837896 w 1586854"/>
                <a:gd name="connsiteY45" fmla="*/ 362923 h 1566363"/>
                <a:gd name="connsiteX46" fmla="*/ 758564 w 1586854"/>
                <a:gd name="connsiteY46" fmla="*/ 362923 h 1566363"/>
                <a:gd name="connsiteX47" fmla="*/ 758564 w 1586854"/>
                <a:gd name="connsiteY47" fmla="*/ 322661 h 1566363"/>
                <a:gd name="connsiteX48" fmla="*/ 1333786 w 1586854"/>
                <a:gd name="connsiteY48" fmla="*/ 911071 h 1566363"/>
                <a:gd name="connsiteX49" fmla="*/ 1367115 w 1586854"/>
                <a:gd name="connsiteY49" fmla="*/ 1020581 h 1566363"/>
                <a:gd name="connsiteX50" fmla="*/ 1416703 w 1586854"/>
                <a:gd name="connsiteY50" fmla="*/ 1075341 h 1566363"/>
                <a:gd name="connsiteX51" fmla="*/ 1393296 w 1586854"/>
                <a:gd name="connsiteY51" fmla="*/ 1148016 h 1566363"/>
                <a:gd name="connsiteX52" fmla="*/ 1333786 w 1586854"/>
                <a:gd name="connsiteY52" fmla="*/ 1109564 h 1566363"/>
                <a:gd name="connsiteX53" fmla="*/ 1286381 w 1586854"/>
                <a:gd name="connsiteY53" fmla="*/ 1034876 h 1566363"/>
                <a:gd name="connsiteX54" fmla="*/ 1250278 w 1586854"/>
                <a:gd name="connsiteY54" fmla="*/ 915301 h 1566363"/>
                <a:gd name="connsiteX55" fmla="*/ 1229254 w 1586854"/>
                <a:gd name="connsiteY55" fmla="*/ 988372 h 1566363"/>
                <a:gd name="connsiteX56" fmla="*/ 1230846 w 1586854"/>
                <a:gd name="connsiteY56" fmla="*/ 1028633 h 1566363"/>
                <a:gd name="connsiteX57" fmla="*/ 1154477 w 1586854"/>
                <a:gd name="connsiteY57" fmla="*/ 1045552 h 1566363"/>
                <a:gd name="connsiteX58" fmla="*/ 1155869 w 1586854"/>
                <a:gd name="connsiteY58" fmla="*/ 944898 h 1566363"/>
                <a:gd name="connsiteX59" fmla="*/ 1210612 w 1586854"/>
                <a:gd name="connsiteY59" fmla="*/ 824113 h 1566363"/>
                <a:gd name="connsiteX60" fmla="*/ 1089221 w 1586854"/>
                <a:gd name="connsiteY60" fmla="*/ 697288 h 1566363"/>
                <a:gd name="connsiteX61" fmla="*/ 1098141 w 1586854"/>
                <a:gd name="connsiteY61" fmla="*/ 811028 h 1566363"/>
                <a:gd name="connsiteX62" fmla="*/ 1091994 w 1586854"/>
                <a:gd name="connsiteY62" fmla="*/ 870210 h 1566363"/>
                <a:gd name="connsiteX63" fmla="*/ 1027929 w 1586854"/>
                <a:gd name="connsiteY63" fmla="*/ 891551 h 1566363"/>
                <a:gd name="connsiteX64" fmla="*/ 1016615 w 1586854"/>
                <a:gd name="connsiteY64" fmla="*/ 837594 h 1566363"/>
                <a:gd name="connsiteX65" fmla="*/ 976949 w 1586854"/>
                <a:gd name="connsiteY65" fmla="*/ 650388 h 1566363"/>
                <a:gd name="connsiteX66" fmla="*/ 937272 w 1586854"/>
                <a:gd name="connsiteY66" fmla="*/ 632270 h 1566363"/>
                <a:gd name="connsiteX67" fmla="*/ 883520 w 1586854"/>
                <a:gd name="connsiteY67" fmla="*/ 616561 h 1566363"/>
                <a:gd name="connsiteX68" fmla="*/ 798230 w 1586854"/>
                <a:gd name="connsiteY68" fmla="*/ 567240 h 1566363"/>
                <a:gd name="connsiteX69" fmla="*/ 711549 w 1586854"/>
                <a:gd name="connsiteY69" fmla="*/ 615554 h 1566363"/>
                <a:gd name="connsiteX70" fmla="*/ 657796 w 1586854"/>
                <a:gd name="connsiteY70" fmla="*/ 631263 h 1566363"/>
                <a:gd name="connsiteX71" fmla="*/ 616738 w 1586854"/>
                <a:gd name="connsiteY71" fmla="*/ 651394 h 1566363"/>
                <a:gd name="connsiteX72" fmla="*/ 578453 w 1586854"/>
                <a:gd name="connsiteY72" fmla="*/ 740162 h 1566363"/>
                <a:gd name="connsiteX73" fmla="*/ 578453 w 1586854"/>
                <a:gd name="connsiteY73" fmla="*/ 836395 h 1566363"/>
                <a:gd name="connsiteX74" fmla="*/ 567151 w 1586854"/>
                <a:gd name="connsiteY74" fmla="*/ 890341 h 1566363"/>
                <a:gd name="connsiteX75" fmla="*/ 511316 w 1586854"/>
                <a:gd name="connsiteY75" fmla="*/ 884811 h 1566363"/>
                <a:gd name="connsiteX76" fmla="*/ 502886 w 1586854"/>
                <a:gd name="connsiteY76" fmla="*/ 866184 h 1566363"/>
                <a:gd name="connsiteX77" fmla="*/ 506249 w 1586854"/>
                <a:gd name="connsiteY77" fmla="*/ 695874 h 1566363"/>
                <a:gd name="connsiteX78" fmla="*/ 385057 w 1586854"/>
                <a:gd name="connsiteY78" fmla="*/ 822303 h 1566363"/>
                <a:gd name="connsiteX79" fmla="*/ 439211 w 1586854"/>
                <a:gd name="connsiteY79" fmla="*/ 943088 h 1566363"/>
                <a:gd name="connsiteX80" fmla="*/ 444567 w 1586854"/>
                <a:gd name="connsiteY80" fmla="*/ 1008909 h 1566363"/>
                <a:gd name="connsiteX81" fmla="*/ 365024 w 1586854"/>
                <a:gd name="connsiteY81" fmla="*/ 1033666 h 1566363"/>
                <a:gd name="connsiteX82" fmla="*/ 365024 w 1586854"/>
                <a:gd name="connsiteY82" fmla="*/ 984153 h 1566363"/>
                <a:gd name="connsiteX83" fmla="*/ 345191 w 1586854"/>
                <a:gd name="connsiteY83" fmla="*/ 914702 h 1566363"/>
                <a:gd name="connsiteX84" fmla="*/ 277942 w 1586854"/>
                <a:gd name="connsiteY84" fmla="*/ 1091853 h 1566363"/>
                <a:gd name="connsiteX85" fmla="*/ 227964 w 1586854"/>
                <a:gd name="connsiteY85" fmla="*/ 1025014 h 1566363"/>
                <a:gd name="connsiteX86" fmla="*/ 251962 w 1586854"/>
                <a:gd name="connsiteY86" fmla="*/ 948313 h 1566363"/>
                <a:gd name="connsiteX87" fmla="*/ 282508 w 1586854"/>
                <a:gd name="connsiteY87" fmla="*/ 854513 h 1566363"/>
                <a:gd name="connsiteX88" fmla="*/ 379701 w 1586854"/>
                <a:gd name="connsiteY88" fmla="*/ 697288 h 1566363"/>
                <a:gd name="connsiteX89" fmla="*/ 237285 w 1586854"/>
                <a:gd name="connsiteY89" fmla="*/ 748622 h 1566363"/>
                <a:gd name="connsiteX90" fmla="*/ 173220 w 1586854"/>
                <a:gd name="connsiteY90" fmla="*/ 700907 h 1566363"/>
                <a:gd name="connsiteX91" fmla="*/ 451906 w 1586854"/>
                <a:gd name="connsiteY91" fmla="*/ 636092 h 1566363"/>
                <a:gd name="connsiteX92" fmla="*/ 463999 w 1586854"/>
                <a:gd name="connsiteY92" fmla="*/ 628040 h 1566363"/>
                <a:gd name="connsiteX93" fmla="*/ 398153 w 1586854"/>
                <a:gd name="connsiteY93" fmla="*/ 493570 h 1566363"/>
                <a:gd name="connsiteX94" fmla="*/ 467774 w 1586854"/>
                <a:gd name="connsiteY94" fmla="*/ 433178 h 1566363"/>
                <a:gd name="connsiteX95" fmla="*/ 474712 w 1586854"/>
                <a:gd name="connsiteY95" fmla="*/ 471223 h 1566363"/>
                <a:gd name="connsiteX96" fmla="*/ 537396 w 1586854"/>
                <a:gd name="connsiteY96" fmla="*/ 589192 h 1566363"/>
                <a:gd name="connsiteX97" fmla="*/ 638164 w 1586854"/>
                <a:gd name="connsiteY97" fmla="*/ 553149 h 1566363"/>
                <a:gd name="connsiteX98" fmla="*/ 721660 w 1586854"/>
                <a:gd name="connsiteY98" fmla="*/ 526379 h 1566363"/>
                <a:gd name="connsiteX99" fmla="*/ 758564 w 1586854"/>
                <a:gd name="connsiteY99" fmla="*/ 480282 h 1566363"/>
                <a:gd name="connsiteX100" fmla="*/ 758564 w 1586854"/>
                <a:gd name="connsiteY100" fmla="*/ 403185 h 1566363"/>
                <a:gd name="connsiteX101" fmla="*/ 837896 w 1586854"/>
                <a:gd name="connsiteY101" fmla="*/ 403185 h 1566363"/>
                <a:gd name="connsiteX102" fmla="*/ 837896 w 1586854"/>
                <a:gd name="connsiteY102" fmla="*/ 480078 h 1566363"/>
                <a:gd name="connsiteX103" fmla="*/ 877573 w 1586854"/>
                <a:gd name="connsiteY103" fmla="*/ 527182 h 1566363"/>
                <a:gd name="connsiteX104" fmla="*/ 959299 w 1586854"/>
                <a:gd name="connsiteY104" fmla="*/ 553149 h 1566363"/>
                <a:gd name="connsiteX105" fmla="*/ 1060056 w 1586854"/>
                <a:gd name="connsiteY105" fmla="*/ 589192 h 1566363"/>
                <a:gd name="connsiteX106" fmla="*/ 1122940 w 1586854"/>
                <a:gd name="connsiteY106" fmla="*/ 468407 h 1566363"/>
                <a:gd name="connsiteX107" fmla="*/ 1199298 w 1586854"/>
                <a:gd name="connsiteY107" fmla="*/ 495583 h 1566363"/>
                <a:gd name="connsiteX108" fmla="*/ 1133842 w 1586854"/>
                <a:gd name="connsiteY108" fmla="*/ 627429 h 1566363"/>
                <a:gd name="connsiteX109" fmla="*/ 1145947 w 1586854"/>
                <a:gd name="connsiteY109" fmla="*/ 635493 h 1566363"/>
                <a:gd name="connsiteX110" fmla="*/ 1423641 w 1586854"/>
                <a:gd name="connsiteY110" fmla="*/ 699708 h 1566363"/>
                <a:gd name="connsiteX111" fmla="*/ 1360367 w 1586854"/>
                <a:gd name="connsiteY111" fmla="*/ 748215 h 1566363"/>
                <a:gd name="connsiteX112" fmla="*/ 1217750 w 1586854"/>
                <a:gd name="connsiteY112" fmla="*/ 696689 h 1566363"/>
                <a:gd name="connsiteX113" fmla="*/ 1333786 w 1586854"/>
                <a:gd name="connsiteY113" fmla="*/ 911071 h 156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586854" h="1566363">
                  <a:moveTo>
                    <a:pt x="1086838" y="201876"/>
                  </a:moveTo>
                  <a:cubicBezTo>
                    <a:pt x="1037250" y="181745"/>
                    <a:pt x="992818" y="175706"/>
                    <a:pt x="975357" y="211139"/>
                  </a:cubicBezTo>
                  <a:cubicBezTo>
                    <a:pt x="952551" y="257428"/>
                    <a:pt x="959889" y="415456"/>
                    <a:pt x="944021" y="444046"/>
                  </a:cubicBezTo>
                  <a:cubicBezTo>
                    <a:pt x="937595" y="459925"/>
                    <a:pt x="920914" y="468904"/>
                    <a:pt x="904355" y="465387"/>
                  </a:cubicBezTo>
                  <a:cubicBezTo>
                    <a:pt x="877573" y="463566"/>
                    <a:pt x="877573" y="403185"/>
                    <a:pt x="877573" y="403185"/>
                  </a:cubicBezTo>
                  <a:lnTo>
                    <a:pt x="877573" y="567"/>
                  </a:lnTo>
                  <a:lnTo>
                    <a:pt x="837896" y="567"/>
                  </a:lnTo>
                  <a:lnTo>
                    <a:pt x="837896" y="40829"/>
                  </a:lnTo>
                  <a:lnTo>
                    <a:pt x="758564" y="40829"/>
                  </a:lnTo>
                  <a:lnTo>
                    <a:pt x="758564" y="567"/>
                  </a:lnTo>
                  <a:lnTo>
                    <a:pt x="718887" y="567"/>
                  </a:lnTo>
                  <a:lnTo>
                    <a:pt x="718887" y="403185"/>
                  </a:lnTo>
                  <a:cubicBezTo>
                    <a:pt x="718887" y="403185"/>
                    <a:pt x="718887" y="463566"/>
                    <a:pt x="692306" y="466190"/>
                  </a:cubicBezTo>
                  <a:cubicBezTo>
                    <a:pt x="675747" y="469707"/>
                    <a:pt x="659066" y="460739"/>
                    <a:pt x="652640" y="444849"/>
                  </a:cubicBezTo>
                  <a:cubicBezTo>
                    <a:pt x="636772" y="416259"/>
                    <a:pt x="644110" y="258243"/>
                    <a:pt x="621293" y="211942"/>
                  </a:cubicBezTo>
                  <a:cubicBezTo>
                    <a:pt x="603643" y="176509"/>
                    <a:pt x="560202" y="181745"/>
                    <a:pt x="509623" y="201876"/>
                  </a:cubicBezTo>
                  <a:cubicBezTo>
                    <a:pt x="214479" y="332919"/>
                    <a:pt x="4813" y="661052"/>
                    <a:pt x="4813" y="1045745"/>
                  </a:cubicBezTo>
                  <a:cubicBezTo>
                    <a:pt x="4034" y="1216506"/>
                    <a:pt x="47029" y="1384520"/>
                    <a:pt x="129579" y="1533308"/>
                  </a:cubicBezTo>
                  <a:cubicBezTo>
                    <a:pt x="133744" y="1539155"/>
                    <a:pt x="155559" y="1566931"/>
                    <a:pt x="175993" y="1566931"/>
                  </a:cubicBezTo>
                  <a:cubicBezTo>
                    <a:pt x="325748" y="1566931"/>
                    <a:pt x="579244" y="1412534"/>
                    <a:pt x="624868" y="1273427"/>
                  </a:cubicBezTo>
                  <a:cubicBezTo>
                    <a:pt x="670491" y="1134320"/>
                    <a:pt x="650057" y="858539"/>
                    <a:pt x="700836" y="779417"/>
                  </a:cubicBezTo>
                  <a:cubicBezTo>
                    <a:pt x="722284" y="743521"/>
                    <a:pt x="757640" y="718459"/>
                    <a:pt x="798230" y="710373"/>
                  </a:cubicBezTo>
                  <a:cubicBezTo>
                    <a:pt x="838820" y="718459"/>
                    <a:pt x="874177" y="743521"/>
                    <a:pt x="895624" y="779417"/>
                  </a:cubicBezTo>
                  <a:cubicBezTo>
                    <a:pt x="946404" y="858539"/>
                    <a:pt x="925969" y="1134524"/>
                    <a:pt x="971593" y="1273427"/>
                  </a:cubicBezTo>
                  <a:cubicBezTo>
                    <a:pt x="1017216" y="1412330"/>
                    <a:pt x="1270713" y="1566931"/>
                    <a:pt x="1420467" y="1566931"/>
                  </a:cubicBezTo>
                  <a:cubicBezTo>
                    <a:pt x="1440300" y="1566931"/>
                    <a:pt x="1462717" y="1539155"/>
                    <a:pt x="1466881" y="1533308"/>
                  </a:cubicBezTo>
                  <a:cubicBezTo>
                    <a:pt x="1549431" y="1384520"/>
                    <a:pt x="1592427" y="1216506"/>
                    <a:pt x="1591647" y="1045745"/>
                  </a:cubicBezTo>
                  <a:cubicBezTo>
                    <a:pt x="1591647" y="661052"/>
                    <a:pt x="1381982" y="332919"/>
                    <a:pt x="1086838" y="201876"/>
                  </a:cubicBezTo>
                  <a:close/>
                  <a:moveTo>
                    <a:pt x="758564" y="81091"/>
                  </a:moveTo>
                  <a:lnTo>
                    <a:pt x="837896" y="81091"/>
                  </a:lnTo>
                  <a:lnTo>
                    <a:pt x="837896" y="121353"/>
                  </a:lnTo>
                  <a:lnTo>
                    <a:pt x="758564" y="121353"/>
                  </a:lnTo>
                  <a:lnTo>
                    <a:pt x="758564" y="81091"/>
                  </a:lnTo>
                  <a:close/>
                  <a:moveTo>
                    <a:pt x="758564" y="161614"/>
                  </a:moveTo>
                  <a:lnTo>
                    <a:pt x="837896" y="161614"/>
                  </a:lnTo>
                  <a:lnTo>
                    <a:pt x="837896" y="201876"/>
                  </a:lnTo>
                  <a:lnTo>
                    <a:pt x="758564" y="201876"/>
                  </a:lnTo>
                  <a:lnTo>
                    <a:pt x="758564" y="161614"/>
                  </a:lnTo>
                  <a:close/>
                  <a:moveTo>
                    <a:pt x="758564" y="242138"/>
                  </a:moveTo>
                  <a:lnTo>
                    <a:pt x="837896" y="242138"/>
                  </a:lnTo>
                  <a:lnTo>
                    <a:pt x="837896" y="282400"/>
                  </a:lnTo>
                  <a:lnTo>
                    <a:pt x="758564" y="282400"/>
                  </a:lnTo>
                  <a:lnTo>
                    <a:pt x="758564" y="242138"/>
                  </a:lnTo>
                  <a:close/>
                  <a:moveTo>
                    <a:pt x="758564" y="322661"/>
                  </a:moveTo>
                  <a:lnTo>
                    <a:pt x="837896" y="322661"/>
                  </a:lnTo>
                  <a:lnTo>
                    <a:pt x="837896" y="362923"/>
                  </a:lnTo>
                  <a:lnTo>
                    <a:pt x="758564" y="362923"/>
                  </a:lnTo>
                  <a:lnTo>
                    <a:pt x="758564" y="322661"/>
                  </a:lnTo>
                  <a:close/>
                  <a:moveTo>
                    <a:pt x="1333786" y="911071"/>
                  </a:moveTo>
                  <a:cubicBezTo>
                    <a:pt x="1342884" y="948178"/>
                    <a:pt x="1354009" y="984741"/>
                    <a:pt x="1367115" y="1020581"/>
                  </a:cubicBezTo>
                  <a:cubicBezTo>
                    <a:pt x="1378708" y="1042872"/>
                    <a:pt x="1395790" y="1061736"/>
                    <a:pt x="1416703" y="1075341"/>
                  </a:cubicBezTo>
                  <a:cubicBezTo>
                    <a:pt x="1434342" y="1088528"/>
                    <a:pt x="1405857" y="1147971"/>
                    <a:pt x="1393296" y="1148016"/>
                  </a:cubicBezTo>
                  <a:cubicBezTo>
                    <a:pt x="1370478" y="1148016"/>
                    <a:pt x="1349454" y="1124459"/>
                    <a:pt x="1333786" y="1109564"/>
                  </a:cubicBezTo>
                  <a:cubicBezTo>
                    <a:pt x="1312338" y="1088868"/>
                    <a:pt x="1296080" y="1063263"/>
                    <a:pt x="1286381" y="1034876"/>
                  </a:cubicBezTo>
                  <a:cubicBezTo>
                    <a:pt x="1273096" y="994614"/>
                    <a:pt x="1262973" y="954353"/>
                    <a:pt x="1250278" y="915301"/>
                  </a:cubicBezTo>
                  <a:cubicBezTo>
                    <a:pt x="1238786" y="938090"/>
                    <a:pt x="1231648" y="962891"/>
                    <a:pt x="1229254" y="988372"/>
                  </a:cubicBezTo>
                  <a:cubicBezTo>
                    <a:pt x="1229254" y="1001864"/>
                    <a:pt x="1230646" y="1014745"/>
                    <a:pt x="1230846" y="1028633"/>
                  </a:cubicBezTo>
                  <a:cubicBezTo>
                    <a:pt x="1231771" y="1050856"/>
                    <a:pt x="1160802" y="1061272"/>
                    <a:pt x="1154477" y="1045552"/>
                  </a:cubicBezTo>
                  <a:cubicBezTo>
                    <a:pt x="1142572" y="1016159"/>
                    <a:pt x="1149321" y="973477"/>
                    <a:pt x="1155869" y="944898"/>
                  </a:cubicBezTo>
                  <a:cubicBezTo>
                    <a:pt x="1167428" y="901843"/>
                    <a:pt x="1185924" y="861038"/>
                    <a:pt x="1210612" y="824113"/>
                  </a:cubicBezTo>
                  <a:cubicBezTo>
                    <a:pt x="1180980" y="772394"/>
                    <a:pt x="1139299" y="728841"/>
                    <a:pt x="1089221" y="697288"/>
                  </a:cubicBezTo>
                  <a:cubicBezTo>
                    <a:pt x="1098129" y="734485"/>
                    <a:pt x="1101136" y="772869"/>
                    <a:pt x="1098141" y="811028"/>
                  </a:cubicBezTo>
                  <a:cubicBezTo>
                    <a:pt x="1098274" y="830921"/>
                    <a:pt x="1096214" y="850780"/>
                    <a:pt x="1091994" y="870210"/>
                  </a:cubicBezTo>
                  <a:cubicBezTo>
                    <a:pt x="1086827" y="891822"/>
                    <a:pt x="1032606" y="895543"/>
                    <a:pt x="1027929" y="891551"/>
                  </a:cubicBezTo>
                  <a:cubicBezTo>
                    <a:pt x="1010669" y="876849"/>
                    <a:pt x="1014432" y="857329"/>
                    <a:pt x="1016615" y="837594"/>
                  </a:cubicBezTo>
                  <a:cubicBezTo>
                    <a:pt x="1023564" y="772982"/>
                    <a:pt x="1021381" y="702321"/>
                    <a:pt x="976949" y="650388"/>
                  </a:cubicBezTo>
                  <a:cubicBezTo>
                    <a:pt x="965747" y="640548"/>
                    <a:pt x="951960" y="634249"/>
                    <a:pt x="937272" y="632270"/>
                  </a:cubicBezTo>
                  <a:cubicBezTo>
                    <a:pt x="919422" y="627034"/>
                    <a:pt x="901370" y="622001"/>
                    <a:pt x="883520" y="616561"/>
                  </a:cubicBezTo>
                  <a:cubicBezTo>
                    <a:pt x="851270" y="608135"/>
                    <a:pt x="821827" y="591103"/>
                    <a:pt x="798230" y="567240"/>
                  </a:cubicBezTo>
                  <a:cubicBezTo>
                    <a:pt x="774132" y="590956"/>
                    <a:pt x="744199" y="607649"/>
                    <a:pt x="711549" y="615554"/>
                  </a:cubicBezTo>
                  <a:cubicBezTo>
                    <a:pt x="693698" y="620994"/>
                    <a:pt x="675647" y="626027"/>
                    <a:pt x="657796" y="631263"/>
                  </a:cubicBezTo>
                  <a:cubicBezTo>
                    <a:pt x="639946" y="636488"/>
                    <a:pt x="626460" y="637698"/>
                    <a:pt x="616738" y="651394"/>
                  </a:cubicBezTo>
                  <a:cubicBezTo>
                    <a:pt x="596883" y="677282"/>
                    <a:pt x="583732" y="707795"/>
                    <a:pt x="578453" y="740162"/>
                  </a:cubicBezTo>
                  <a:cubicBezTo>
                    <a:pt x="574779" y="772134"/>
                    <a:pt x="574779" y="804423"/>
                    <a:pt x="578453" y="836395"/>
                  </a:cubicBezTo>
                  <a:cubicBezTo>
                    <a:pt x="580636" y="856526"/>
                    <a:pt x="584400" y="875650"/>
                    <a:pt x="567151" y="890341"/>
                  </a:cubicBezTo>
                  <a:cubicBezTo>
                    <a:pt x="550224" y="904455"/>
                    <a:pt x="525224" y="901978"/>
                    <a:pt x="511316" y="884811"/>
                  </a:cubicBezTo>
                  <a:cubicBezTo>
                    <a:pt x="506961" y="879439"/>
                    <a:pt x="504066" y="873026"/>
                    <a:pt x="502886" y="866184"/>
                  </a:cubicBezTo>
                  <a:cubicBezTo>
                    <a:pt x="490792" y="809942"/>
                    <a:pt x="491950" y="751585"/>
                    <a:pt x="506249" y="695874"/>
                  </a:cubicBezTo>
                  <a:cubicBezTo>
                    <a:pt x="456282" y="727337"/>
                    <a:pt x="414679" y="770743"/>
                    <a:pt x="385057" y="822303"/>
                  </a:cubicBezTo>
                  <a:cubicBezTo>
                    <a:pt x="410503" y="858708"/>
                    <a:pt x="428888" y="899694"/>
                    <a:pt x="439211" y="943088"/>
                  </a:cubicBezTo>
                  <a:cubicBezTo>
                    <a:pt x="443175" y="964791"/>
                    <a:pt x="444968" y="986845"/>
                    <a:pt x="444567" y="1008909"/>
                  </a:cubicBezTo>
                  <a:cubicBezTo>
                    <a:pt x="445692" y="1021293"/>
                    <a:pt x="366260" y="1048662"/>
                    <a:pt x="365024" y="1033666"/>
                  </a:cubicBezTo>
                  <a:cubicBezTo>
                    <a:pt x="363432" y="1017369"/>
                    <a:pt x="365024" y="1000450"/>
                    <a:pt x="365024" y="984153"/>
                  </a:cubicBezTo>
                  <a:cubicBezTo>
                    <a:pt x="363031" y="959894"/>
                    <a:pt x="356294" y="936280"/>
                    <a:pt x="345191" y="914702"/>
                  </a:cubicBezTo>
                  <a:cubicBezTo>
                    <a:pt x="326349" y="973081"/>
                    <a:pt x="318209" y="1043731"/>
                    <a:pt x="277942" y="1091853"/>
                  </a:cubicBezTo>
                  <a:cubicBezTo>
                    <a:pt x="256528" y="1117820"/>
                    <a:pt x="211494" y="1057020"/>
                    <a:pt x="227964" y="1025014"/>
                  </a:cubicBezTo>
                  <a:cubicBezTo>
                    <a:pt x="238365" y="1000292"/>
                    <a:pt x="246405" y="974608"/>
                    <a:pt x="251962" y="948313"/>
                  </a:cubicBezTo>
                  <a:cubicBezTo>
                    <a:pt x="262675" y="916715"/>
                    <a:pt x="270804" y="886315"/>
                    <a:pt x="282508" y="854513"/>
                  </a:cubicBezTo>
                  <a:cubicBezTo>
                    <a:pt x="304156" y="795997"/>
                    <a:pt x="337218" y="742526"/>
                    <a:pt x="379701" y="697288"/>
                  </a:cubicBezTo>
                  <a:cubicBezTo>
                    <a:pt x="326539" y="686465"/>
                    <a:pt x="271817" y="706189"/>
                    <a:pt x="237285" y="748622"/>
                  </a:cubicBezTo>
                  <a:cubicBezTo>
                    <a:pt x="221016" y="766943"/>
                    <a:pt x="159535" y="717227"/>
                    <a:pt x="173220" y="700907"/>
                  </a:cubicBezTo>
                  <a:cubicBezTo>
                    <a:pt x="236294" y="611935"/>
                    <a:pt x="357485" y="594824"/>
                    <a:pt x="451906" y="636092"/>
                  </a:cubicBezTo>
                  <a:lnTo>
                    <a:pt x="463999" y="628040"/>
                  </a:lnTo>
                  <a:cubicBezTo>
                    <a:pt x="429579" y="590707"/>
                    <a:pt x="406683" y="543954"/>
                    <a:pt x="398153" y="493570"/>
                  </a:cubicBezTo>
                  <a:cubicBezTo>
                    <a:pt x="393387" y="466586"/>
                    <a:pt x="457685" y="415682"/>
                    <a:pt x="467774" y="433178"/>
                  </a:cubicBezTo>
                  <a:cubicBezTo>
                    <a:pt x="472574" y="445256"/>
                    <a:pt x="474935" y="458194"/>
                    <a:pt x="474712" y="471223"/>
                  </a:cubicBezTo>
                  <a:cubicBezTo>
                    <a:pt x="481126" y="516857"/>
                    <a:pt x="503342" y="558679"/>
                    <a:pt x="537396" y="589192"/>
                  </a:cubicBezTo>
                  <a:cubicBezTo>
                    <a:pt x="570257" y="575168"/>
                    <a:pt x="603899" y="563146"/>
                    <a:pt x="638164" y="553149"/>
                  </a:cubicBezTo>
                  <a:cubicBezTo>
                    <a:pt x="666749" y="546883"/>
                    <a:pt x="694712" y="537926"/>
                    <a:pt x="721660" y="526379"/>
                  </a:cubicBezTo>
                  <a:cubicBezTo>
                    <a:pt x="739400" y="516461"/>
                    <a:pt x="752629" y="499926"/>
                    <a:pt x="758564" y="480282"/>
                  </a:cubicBezTo>
                  <a:lnTo>
                    <a:pt x="758564" y="403185"/>
                  </a:lnTo>
                  <a:lnTo>
                    <a:pt x="837896" y="403185"/>
                  </a:lnTo>
                  <a:lnTo>
                    <a:pt x="837896" y="480078"/>
                  </a:lnTo>
                  <a:cubicBezTo>
                    <a:pt x="844399" y="500526"/>
                    <a:pt x="858687" y="517479"/>
                    <a:pt x="877573" y="527182"/>
                  </a:cubicBezTo>
                  <a:cubicBezTo>
                    <a:pt x="904043" y="538164"/>
                    <a:pt x="931381" y="546849"/>
                    <a:pt x="959299" y="553149"/>
                  </a:cubicBezTo>
                  <a:cubicBezTo>
                    <a:pt x="993553" y="563146"/>
                    <a:pt x="1027194" y="575168"/>
                    <a:pt x="1060056" y="589192"/>
                  </a:cubicBezTo>
                  <a:cubicBezTo>
                    <a:pt x="1094867" y="558080"/>
                    <a:pt x="1117239" y="515115"/>
                    <a:pt x="1122940" y="468407"/>
                  </a:cubicBezTo>
                  <a:cubicBezTo>
                    <a:pt x="1122762" y="456113"/>
                    <a:pt x="1204065" y="468407"/>
                    <a:pt x="1199298" y="495583"/>
                  </a:cubicBezTo>
                  <a:cubicBezTo>
                    <a:pt x="1190334" y="544972"/>
                    <a:pt x="1167617" y="590719"/>
                    <a:pt x="1133842" y="627429"/>
                  </a:cubicBezTo>
                  <a:lnTo>
                    <a:pt x="1145947" y="635493"/>
                  </a:lnTo>
                  <a:cubicBezTo>
                    <a:pt x="1241559" y="593614"/>
                    <a:pt x="1359376" y="612139"/>
                    <a:pt x="1423641" y="699708"/>
                  </a:cubicBezTo>
                  <a:cubicBezTo>
                    <a:pt x="1436291" y="714625"/>
                    <a:pt x="1377628" y="767746"/>
                    <a:pt x="1360367" y="748215"/>
                  </a:cubicBezTo>
                  <a:cubicBezTo>
                    <a:pt x="1325790" y="705714"/>
                    <a:pt x="1271013" y="685922"/>
                    <a:pt x="1217750" y="696689"/>
                  </a:cubicBezTo>
                  <a:cubicBezTo>
                    <a:pt x="1272684" y="757760"/>
                    <a:pt x="1312461" y="831260"/>
                    <a:pt x="1333786" y="911071"/>
                  </a:cubicBezTo>
                  <a:close/>
                </a:path>
              </a:pathLst>
            </a:custGeom>
            <a:solidFill>
              <a:srgbClr val="E95E0E"/>
            </a:solidFill>
            <a:ln w="11222" cap="rnd">
              <a:noFill/>
              <a:prstDash val="solid"/>
              <a:round/>
            </a:ln>
          </p:spPr>
          <p:txBody>
            <a:bodyPr rtlCol="0" anchor="ctr"/>
            <a:lstStyle/>
            <a:p>
              <a:endParaRPr lang="en-CH" sz="4400"/>
            </a:p>
          </p:txBody>
        </p:sp>
      </p:grpSp>
      <p:grpSp>
        <p:nvGrpSpPr>
          <p:cNvPr id="525" name="Graphic 2">
            <a:extLst>
              <a:ext uri="{FF2B5EF4-FFF2-40B4-BE49-F238E27FC236}">
                <a16:creationId xmlns:a16="http://schemas.microsoft.com/office/drawing/2014/main" id="{8A5AA6CB-5E08-1950-3322-3CFB266F013A}"/>
              </a:ext>
            </a:extLst>
          </p:cNvPr>
          <p:cNvGrpSpPr/>
          <p:nvPr/>
        </p:nvGrpSpPr>
        <p:grpSpPr>
          <a:xfrm>
            <a:off x="26780174" y="2302500"/>
            <a:ext cx="1586854" cy="1566363"/>
            <a:chOff x="26780174" y="2302500"/>
            <a:chExt cx="1586854" cy="1566363"/>
          </a:xfrm>
        </p:grpSpPr>
        <p:sp>
          <p:nvSpPr>
            <p:cNvPr id="526" name="Freeform 525">
              <a:extLst>
                <a:ext uri="{FF2B5EF4-FFF2-40B4-BE49-F238E27FC236}">
                  <a16:creationId xmlns:a16="http://schemas.microsoft.com/office/drawing/2014/main" id="{F9CB7852-1600-43BA-4067-634C8E3B7916}"/>
                </a:ext>
              </a:extLst>
            </p:cNvPr>
            <p:cNvSpPr/>
            <p:nvPr/>
          </p:nvSpPr>
          <p:spPr>
            <a:xfrm>
              <a:off x="26780174" y="2302500"/>
              <a:ext cx="1586854" cy="1566363"/>
            </a:xfrm>
            <a:custGeom>
              <a:avLst/>
              <a:gdLst>
                <a:gd name="connsiteX0" fmla="*/ 1087753 w 1586854"/>
                <a:gd name="connsiteY0" fmla="*/ 201887 h 1566363"/>
                <a:gd name="connsiteX1" fmla="*/ 976272 w 1586854"/>
                <a:gd name="connsiteY1" fmla="*/ 211149 h 1566363"/>
                <a:gd name="connsiteX2" fmla="*/ 944936 w 1586854"/>
                <a:gd name="connsiteY2" fmla="*/ 444057 h 1566363"/>
                <a:gd name="connsiteX3" fmla="*/ 905270 w 1586854"/>
                <a:gd name="connsiteY3" fmla="*/ 465398 h 1566363"/>
                <a:gd name="connsiteX4" fmla="*/ 878489 w 1586854"/>
                <a:gd name="connsiteY4" fmla="*/ 403196 h 1566363"/>
                <a:gd name="connsiteX5" fmla="*/ 878489 w 1586854"/>
                <a:gd name="connsiteY5" fmla="*/ 578 h 1566363"/>
                <a:gd name="connsiteX6" fmla="*/ 838812 w 1586854"/>
                <a:gd name="connsiteY6" fmla="*/ 578 h 1566363"/>
                <a:gd name="connsiteX7" fmla="*/ 838812 w 1586854"/>
                <a:gd name="connsiteY7" fmla="*/ 40840 h 1566363"/>
                <a:gd name="connsiteX8" fmla="*/ 759480 w 1586854"/>
                <a:gd name="connsiteY8" fmla="*/ 40840 h 1566363"/>
                <a:gd name="connsiteX9" fmla="*/ 759480 w 1586854"/>
                <a:gd name="connsiteY9" fmla="*/ 578 h 1566363"/>
                <a:gd name="connsiteX10" fmla="*/ 719803 w 1586854"/>
                <a:gd name="connsiteY10" fmla="*/ 578 h 1566363"/>
                <a:gd name="connsiteX11" fmla="*/ 719803 w 1586854"/>
                <a:gd name="connsiteY11" fmla="*/ 403196 h 1566363"/>
                <a:gd name="connsiteX12" fmla="*/ 693222 w 1586854"/>
                <a:gd name="connsiteY12" fmla="*/ 466201 h 1566363"/>
                <a:gd name="connsiteX13" fmla="*/ 653556 w 1586854"/>
                <a:gd name="connsiteY13" fmla="*/ 444860 h 1566363"/>
                <a:gd name="connsiteX14" fmla="*/ 622209 w 1586854"/>
                <a:gd name="connsiteY14" fmla="*/ 211952 h 1566363"/>
                <a:gd name="connsiteX15" fmla="*/ 510538 w 1586854"/>
                <a:gd name="connsiteY15" fmla="*/ 201887 h 1566363"/>
                <a:gd name="connsiteX16" fmla="*/ 5729 w 1586854"/>
                <a:gd name="connsiteY16" fmla="*/ 1045755 h 1566363"/>
                <a:gd name="connsiteX17" fmla="*/ 130495 w 1586854"/>
                <a:gd name="connsiteY17" fmla="*/ 1533318 h 1566363"/>
                <a:gd name="connsiteX18" fmla="*/ 176909 w 1586854"/>
                <a:gd name="connsiteY18" fmla="*/ 1566942 h 1566363"/>
                <a:gd name="connsiteX19" fmla="*/ 625783 w 1586854"/>
                <a:gd name="connsiteY19" fmla="*/ 1273438 h 1566363"/>
                <a:gd name="connsiteX20" fmla="*/ 701752 w 1586854"/>
                <a:gd name="connsiteY20" fmla="*/ 779428 h 1566363"/>
                <a:gd name="connsiteX21" fmla="*/ 799146 w 1586854"/>
                <a:gd name="connsiteY21" fmla="*/ 710384 h 1566363"/>
                <a:gd name="connsiteX22" fmla="*/ 896540 w 1586854"/>
                <a:gd name="connsiteY22" fmla="*/ 779428 h 1566363"/>
                <a:gd name="connsiteX23" fmla="*/ 972509 w 1586854"/>
                <a:gd name="connsiteY23" fmla="*/ 1273438 h 1566363"/>
                <a:gd name="connsiteX24" fmla="*/ 1421383 w 1586854"/>
                <a:gd name="connsiteY24" fmla="*/ 1566942 h 1566363"/>
                <a:gd name="connsiteX25" fmla="*/ 1467797 w 1586854"/>
                <a:gd name="connsiteY25" fmla="*/ 1533318 h 1566363"/>
                <a:gd name="connsiteX26" fmla="*/ 1592563 w 1586854"/>
                <a:gd name="connsiteY26" fmla="*/ 1045755 h 1566363"/>
                <a:gd name="connsiteX27" fmla="*/ 1087753 w 1586854"/>
                <a:gd name="connsiteY27" fmla="*/ 201887 h 1566363"/>
                <a:gd name="connsiteX28" fmla="*/ 759480 w 1586854"/>
                <a:gd name="connsiteY28" fmla="*/ 81102 h 1566363"/>
                <a:gd name="connsiteX29" fmla="*/ 838812 w 1586854"/>
                <a:gd name="connsiteY29" fmla="*/ 81102 h 1566363"/>
                <a:gd name="connsiteX30" fmla="*/ 838812 w 1586854"/>
                <a:gd name="connsiteY30" fmla="*/ 121363 h 1566363"/>
                <a:gd name="connsiteX31" fmla="*/ 759480 w 1586854"/>
                <a:gd name="connsiteY31" fmla="*/ 121363 h 1566363"/>
                <a:gd name="connsiteX32" fmla="*/ 759480 w 1586854"/>
                <a:gd name="connsiteY32" fmla="*/ 81102 h 1566363"/>
                <a:gd name="connsiteX33" fmla="*/ 759480 w 1586854"/>
                <a:gd name="connsiteY33" fmla="*/ 161625 h 1566363"/>
                <a:gd name="connsiteX34" fmla="*/ 838812 w 1586854"/>
                <a:gd name="connsiteY34" fmla="*/ 161625 h 1566363"/>
                <a:gd name="connsiteX35" fmla="*/ 838812 w 1586854"/>
                <a:gd name="connsiteY35" fmla="*/ 201887 h 1566363"/>
                <a:gd name="connsiteX36" fmla="*/ 759480 w 1586854"/>
                <a:gd name="connsiteY36" fmla="*/ 201887 h 1566363"/>
                <a:gd name="connsiteX37" fmla="*/ 759480 w 1586854"/>
                <a:gd name="connsiteY37" fmla="*/ 161625 h 1566363"/>
                <a:gd name="connsiteX38" fmla="*/ 759480 w 1586854"/>
                <a:gd name="connsiteY38" fmla="*/ 242149 h 1566363"/>
                <a:gd name="connsiteX39" fmla="*/ 838812 w 1586854"/>
                <a:gd name="connsiteY39" fmla="*/ 242149 h 1566363"/>
                <a:gd name="connsiteX40" fmla="*/ 838812 w 1586854"/>
                <a:gd name="connsiteY40" fmla="*/ 282411 h 1566363"/>
                <a:gd name="connsiteX41" fmla="*/ 759480 w 1586854"/>
                <a:gd name="connsiteY41" fmla="*/ 282411 h 1566363"/>
                <a:gd name="connsiteX42" fmla="*/ 759480 w 1586854"/>
                <a:gd name="connsiteY42" fmla="*/ 242149 h 1566363"/>
                <a:gd name="connsiteX43" fmla="*/ 759480 w 1586854"/>
                <a:gd name="connsiteY43" fmla="*/ 322672 h 1566363"/>
                <a:gd name="connsiteX44" fmla="*/ 838812 w 1586854"/>
                <a:gd name="connsiteY44" fmla="*/ 322672 h 1566363"/>
                <a:gd name="connsiteX45" fmla="*/ 838812 w 1586854"/>
                <a:gd name="connsiteY45" fmla="*/ 362934 h 1566363"/>
                <a:gd name="connsiteX46" fmla="*/ 759480 w 1586854"/>
                <a:gd name="connsiteY46" fmla="*/ 362934 h 1566363"/>
                <a:gd name="connsiteX47" fmla="*/ 759480 w 1586854"/>
                <a:gd name="connsiteY47" fmla="*/ 322672 h 1566363"/>
                <a:gd name="connsiteX48" fmla="*/ 1334702 w 1586854"/>
                <a:gd name="connsiteY48" fmla="*/ 911082 h 1566363"/>
                <a:gd name="connsiteX49" fmla="*/ 1368031 w 1586854"/>
                <a:gd name="connsiteY49" fmla="*/ 1020592 h 1566363"/>
                <a:gd name="connsiteX50" fmla="*/ 1417619 w 1586854"/>
                <a:gd name="connsiteY50" fmla="*/ 1075352 h 1566363"/>
                <a:gd name="connsiteX51" fmla="*/ 1394211 w 1586854"/>
                <a:gd name="connsiteY51" fmla="*/ 1148027 h 1566363"/>
                <a:gd name="connsiteX52" fmla="*/ 1334702 w 1586854"/>
                <a:gd name="connsiteY52" fmla="*/ 1109575 h 1566363"/>
                <a:gd name="connsiteX53" fmla="*/ 1287296 w 1586854"/>
                <a:gd name="connsiteY53" fmla="*/ 1034887 h 1566363"/>
                <a:gd name="connsiteX54" fmla="*/ 1251194 w 1586854"/>
                <a:gd name="connsiteY54" fmla="*/ 915312 h 1566363"/>
                <a:gd name="connsiteX55" fmla="*/ 1230169 w 1586854"/>
                <a:gd name="connsiteY55" fmla="*/ 988382 h 1566363"/>
                <a:gd name="connsiteX56" fmla="*/ 1231762 w 1586854"/>
                <a:gd name="connsiteY56" fmla="*/ 1028644 h 1566363"/>
                <a:gd name="connsiteX57" fmla="*/ 1155392 w 1586854"/>
                <a:gd name="connsiteY57" fmla="*/ 1045563 h 1566363"/>
                <a:gd name="connsiteX58" fmla="*/ 1156784 w 1586854"/>
                <a:gd name="connsiteY58" fmla="*/ 944909 h 1566363"/>
                <a:gd name="connsiteX59" fmla="*/ 1211528 w 1586854"/>
                <a:gd name="connsiteY59" fmla="*/ 824123 h 1566363"/>
                <a:gd name="connsiteX60" fmla="*/ 1090136 w 1586854"/>
                <a:gd name="connsiteY60" fmla="*/ 697299 h 1566363"/>
                <a:gd name="connsiteX61" fmla="*/ 1099056 w 1586854"/>
                <a:gd name="connsiteY61" fmla="*/ 811038 h 1566363"/>
                <a:gd name="connsiteX62" fmla="*/ 1092909 w 1586854"/>
                <a:gd name="connsiteY62" fmla="*/ 870221 h 1566363"/>
                <a:gd name="connsiteX63" fmla="*/ 1028845 w 1586854"/>
                <a:gd name="connsiteY63" fmla="*/ 891562 h 1566363"/>
                <a:gd name="connsiteX64" fmla="*/ 1017531 w 1586854"/>
                <a:gd name="connsiteY64" fmla="*/ 837604 h 1566363"/>
                <a:gd name="connsiteX65" fmla="*/ 977865 w 1586854"/>
                <a:gd name="connsiteY65" fmla="*/ 650398 h 1566363"/>
                <a:gd name="connsiteX66" fmla="*/ 938188 w 1586854"/>
                <a:gd name="connsiteY66" fmla="*/ 632281 h 1566363"/>
                <a:gd name="connsiteX67" fmla="*/ 884435 w 1586854"/>
                <a:gd name="connsiteY67" fmla="*/ 616572 h 1566363"/>
                <a:gd name="connsiteX68" fmla="*/ 799146 w 1586854"/>
                <a:gd name="connsiteY68" fmla="*/ 567251 h 1566363"/>
                <a:gd name="connsiteX69" fmla="*/ 712465 w 1586854"/>
                <a:gd name="connsiteY69" fmla="*/ 615565 h 1566363"/>
                <a:gd name="connsiteX70" fmla="*/ 658712 w 1586854"/>
                <a:gd name="connsiteY70" fmla="*/ 631274 h 1566363"/>
                <a:gd name="connsiteX71" fmla="*/ 617654 w 1586854"/>
                <a:gd name="connsiteY71" fmla="*/ 651405 h 1566363"/>
                <a:gd name="connsiteX72" fmla="*/ 579369 w 1586854"/>
                <a:gd name="connsiteY72" fmla="*/ 740173 h 1566363"/>
                <a:gd name="connsiteX73" fmla="*/ 579369 w 1586854"/>
                <a:gd name="connsiteY73" fmla="*/ 836406 h 1566363"/>
                <a:gd name="connsiteX74" fmla="*/ 568066 w 1586854"/>
                <a:gd name="connsiteY74" fmla="*/ 890352 h 1566363"/>
                <a:gd name="connsiteX75" fmla="*/ 512231 w 1586854"/>
                <a:gd name="connsiteY75" fmla="*/ 884821 h 1566363"/>
                <a:gd name="connsiteX76" fmla="*/ 503801 w 1586854"/>
                <a:gd name="connsiteY76" fmla="*/ 866195 h 1566363"/>
                <a:gd name="connsiteX77" fmla="*/ 507164 w 1586854"/>
                <a:gd name="connsiteY77" fmla="*/ 695885 h 1566363"/>
                <a:gd name="connsiteX78" fmla="*/ 385973 w 1586854"/>
                <a:gd name="connsiteY78" fmla="*/ 822314 h 1566363"/>
                <a:gd name="connsiteX79" fmla="*/ 440127 w 1586854"/>
                <a:gd name="connsiteY79" fmla="*/ 943099 h 1566363"/>
                <a:gd name="connsiteX80" fmla="*/ 445483 w 1586854"/>
                <a:gd name="connsiteY80" fmla="*/ 1008920 h 1566363"/>
                <a:gd name="connsiteX81" fmla="*/ 365940 w 1586854"/>
                <a:gd name="connsiteY81" fmla="*/ 1033677 h 1566363"/>
                <a:gd name="connsiteX82" fmla="*/ 365940 w 1586854"/>
                <a:gd name="connsiteY82" fmla="*/ 984164 h 1566363"/>
                <a:gd name="connsiteX83" fmla="*/ 346107 w 1586854"/>
                <a:gd name="connsiteY83" fmla="*/ 914712 h 1566363"/>
                <a:gd name="connsiteX84" fmla="*/ 278857 w 1586854"/>
                <a:gd name="connsiteY84" fmla="*/ 1091864 h 1566363"/>
                <a:gd name="connsiteX85" fmla="*/ 228880 w 1586854"/>
                <a:gd name="connsiteY85" fmla="*/ 1025025 h 1566363"/>
                <a:gd name="connsiteX86" fmla="*/ 252878 w 1586854"/>
                <a:gd name="connsiteY86" fmla="*/ 948324 h 1566363"/>
                <a:gd name="connsiteX87" fmla="*/ 283423 w 1586854"/>
                <a:gd name="connsiteY87" fmla="*/ 854523 h 1566363"/>
                <a:gd name="connsiteX88" fmla="*/ 380617 w 1586854"/>
                <a:gd name="connsiteY88" fmla="*/ 697299 h 1566363"/>
                <a:gd name="connsiteX89" fmla="*/ 238201 w 1586854"/>
                <a:gd name="connsiteY89" fmla="*/ 748633 h 1566363"/>
                <a:gd name="connsiteX90" fmla="*/ 174136 w 1586854"/>
                <a:gd name="connsiteY90" fmla="*/ 700918 h 1566363"/>
                <a:gd name="connsiteX91" fmla="*/ 452821 w 1586854"/>
                <a:gd name="connsiteY91" fmla="*/ 636103 h 1566363"/>
                <a:gd name="connsiteX92" fmla="*/ 464915 w 1586854"/>
                <a:gd name="connsiteY92" fmla="*/ 628051 h 1566363"/>
                <a:gd name="connsiteX93" fmla="*/ 399069 w 1586854"/>
                <a:gd name="connsiteY93" fmla="*/ 493581 h 1566363"/>
                <a:gd name="connsiteX94" fmla="*/ 468690 w 1586854"/>
                <a:gd name="connsiteY94" fmla="*/ 433189 h 1566363"/>
                <a:gd name="connsiteX95" fmla="*/ 475628 w 1586854"/>
                <a:gd name="connsiteY95" fmla="*/ 471234 h 1566363"/>
                <a:gd name="connsiteX96" fmla="*/ 538311 w 1586854"/>
                <a:gd name="connsiteY96" fmla="*/ 589203 h 1566363"/>
                <a:gd name="connsiteX97" fmla="*/ 639079 w 1586854"/>
                <a:gd name="connsiteY97" fmla="*/ 553160 h 1566363"/>
                <a:gd name="connsiteX98" fmla="*/ 722576 w 1586854"/>
                <a:gd name="connsiteY98" fmla="*/ 526390 h 1566363"/>
                <a:gd name="connsiteX99" fmla="*/ 759480 w 1586854"/>
                <a:gd name="connsiteY99" fmla="*/ 480293 h 1566363"/>
                <a:gd name="connsiteX100" fmla="*/ 759480 w 1586854"/>
                <a:gd name="connsiteY100" fmla="*/ 403196 h 1566363"/>
                <a:gd name="connsiteX101" fmla="*/ 838812 w 1586854"/>
                <a:gd name="connsiteY101" fmla="*/ 403196 h 1566363"/>
                <a:gd name="connsiteX102" fmla="*/ 838812 w 1586854"/>
                <a:gd name="connsiteY102" fmla="*/ 480089 h 1566363"/>
                <a:gd name="connsiteX103" fmla="*/ 878489 w 1586854"/>
                <a:gd name="connsiteY103" fmla="*/ 527193 h 1566363"/>
                <a:gd name="connsiteX104" fmla="*/ 960214 w 1586854"/>
                <a:gd name="connsiteY104" fmla="*/ 553160 h 1566363"/>
                <a:gd name="connsiteX105" fmla="*/ 1060972 w 1586854"/>
                <a:gd name="connsiteY105" fmla="*/ 589203 h 1566363"/>
                <a:gd name="connsiteX106" fmla="*/ 1123856 w 1586854"/>
                <a:gd name="connsiteY106" fmla="*/ 468418 h 1566363"/>
                <a:gd name="connsiteX107" fmla="*/ 1200214 w 1586854"/>
                <a:gd name="connsiteY107" fmla="*/ 495594 h 1566363"/>
                <a:gd name="connsiteX108" fmla="*/ 1134758 w 1586854"/>
                <a:gd name="connsiteY108" fmla="*/ 627440 h 1566363"/>
                <a:gd name="connsiteX109" fmla="*/ 1146862 w 1586854"/>
                <a:gd name="connsiteY109" fmla="*/ 635504 h 1566363"/>
                <a:gd name="connsiteX110" fmla="*/ 1424557 w 1586854"/>
                <a:gd name="connsiteY110" fmla="*/ 699719 h 1566363"/>
                <a:gd name="connsiteX111" fmla="*/ 1361283 w 1586854"/>
                <a:gd name="connsiteY111" fmla="*/ 748226 h 1566363"/>
                <a:gd name="connsiteX112" fmla="*/ 1218666 w 1586854"/>
                <a:gd name="connsiteY112" fmla="*/ 696699 h 1566363"/>
                <a:gd name="connsiteX113" fmla="*/ 1334702 w 1586854"/>
                <a:gd name="connsiteY113" fmla="*/ 911082 h 156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586854" h="1566363">
                  <a:moveTo>
                    <a:pt x="1087753" y="201887"/>
                  </a:moveTo>
                  <a:cubicBezTo>
                    <a:pt x="1038165" y="181756"/>
                    <a:pt x="993733" y="175717"/>
                    <a:pt x="976272" y="211149"/>
                  </a:cubicBezTo>
                  <a:cubicBezTo>
                    <a:pt x="953466" y="257439"/>
                    <a:pt x="960805" y="415467"/>
                    <a:pt x="944936" y="444057"/>
                  </a:cubicBezTo>
                  <a:cubicBezTo>
                    <a:pt x="938511" y="459935"/>
                    <a:pt x="921829" y="468915"/>
                    <a:pt x="905270" y="465398"/>
                  </a:cubicBezTo>
                  <a:cubicBezTo>
                    <a:pt x="878489" y="463577"/>
                    <a:pt x="878489" y="403196"/>
                    <a:pt x="878489" y="403196"/>
                  </a:cubicBezTo>
                  <a:lnTo>
                    <a:pt x="878489" y="578"/>
                  </a:lnTo>
                  <a:lnTo>
                    <a:pt x="838812" y="578"/>
                  </a:lnTo>
                  <a:lnTo>
                    <a:pt x="838812" y="40840"/>
                  </a:lnTo>
                  <a:lnTo>
                    <a:pt x="759480" y="40840"/>
                  </a:lnTo>
                  <a:lnTo>
                    <a:pt x="759480" y="578"/>
                  </a:lnTo>
                  <a:lnTo>
                    <a:pt x="719803" y="578"/>
                  </a:lnTo>
                  <a:lnTo>
                    <a:pt x="719803" y="403196"/>
                  </a:lnTo>
                  <a:cubicBezTo>
                    <a:pt x="719803" y="403196"/>
                    <a:pt x="719803" y="463577"/>
                    <a:pt x="693222" y="466201"/>
                  </a:cubicBezTo>
                  <a:cubicBezTo>
                    <a:pt x="676663" y="469718"/>
                    <a:pt x="659981" y="460750"/>
                    <a:pt x="653556" y="444860"/>
                  </a:cubicBezTo>
                  <a:cubicBezTo>
                    <a:pt x="637687" y="416270"/>
                    <a:pt x="645026" y="258253"/>
                    <a:pt x="622209" y="211952"/>
                  </a:cubicBezTo>
                  <a:cubicBezTo>
                    <a:pt x="604558" y="176520"/>
                    <a:pt x="561117" y="181756"/>
                    <a:pt x="510538" y="201887"/>
                  </a:cubicBezTo>
                  <a:cubicBezTo>
                    <a:pt x="215394" y="332930"/>
                    <a:pt x="5729" y="661063"/>
                    <a:pt x="5729" y="1045755"/>
                  </a:cubicBezTo>
                  <a:cubicBezTo>
                    <a:pt x="4949" y="1216517"/>
                    <a:pt x="47945" y="1384531"/>
                    <a:pt x="130495" y="1533318"/>
                  </a:cubicBezTo>
                  <a:cubicBezTo>
                    <a:pt x="134660" y="1539166"/>
                    <a:pt x="156475" y="1566942"/>
                    <a:pt x="176909" y="1566942"/>
                  </a:cubicBezTo>
                  <a:cubicBezTo>
                    <a:pt x="326664" y="1566942"/>
                    <a:pt x="580160" y="1412545"/>
                    <a:pt x="625783" y="1273438"/>
                  </a:cubicBezTo>
                  <a:cubicBezTo>
                    <a:pt x="671407" y="1134331"/>
                    <a:pt x="650972" y="858549"/>
                    <a:pt x="701752" y="779428"/>
                  </a:cubicBezTo>
                  <a:cubicBezTo>
                    <a:pt x="723199" y="743532"/>
                    <a:pt x="758556" y="718470"/>
                    <a:pt x="799146" y="710384"/>
                  </a:cubicBezTo>
                  <a:cubicBezTo>
                    <a:pt x="839736" y="718470"/>
                    <a:pt x="875092" y="743532"/>
                    <a:pt x="896540" y="779428"/>
                  </a:cubicBezTo>
                  <a:cubicBezTo>
                    <a:pt x="947319" y="858549"/>
                    <a:pt x="926885" y="1134535"/>
                    <a:pt x="972509" y="1273438"/>
                  </a:cubicBezTo>
                  <a:cubicBezTo>
                    <a:pt x="1018132" y="1412341"/>
                    <a:pt x="1271628" y="1566942"/>
                    <a:pt x="1421383" y="1566942"/>
                  </a:cubicBezTo>
                  <a:cubicBezTo>
                    <a:pt x="1441216" y="1566942"/>
                    <a:pt x="1463632" y="1539166"/>
                    <a:pt x="1467797" y="1533318"/>
                  </a:cubicBezTo>
                  <a:cubicBezTo>
                    <a:pt x="1550347" y="1384531"/>
                    <a:pt x="1593342" y="1216517"/>
                    <a:pt x="1592563" y="1045755"/>
                  </a:cubicBezTo>
                  <a:cubicBezTo>
                    <a:pt x="1592563" y="661063"/>
                    <a:pt x="1382897" y="332930"/>
                    <a:pt x="1087753" y="201887"/>
                  </a:cubicBezTo>
                  <a:close/>
                  <a:moveTo>
                    <a:pt x="759480" y="81102"/>
                  </a:moveTo>
                  <a:lnTo>
                    <a:pt x="838812" y="81102"/>
                  </a:lnTo>
                  <a:lnTo>
                    <a:pt x="838812" y="121363"/>
                  </a:lnTo>
                  <a:lnTo>
                    <a:pt x="759480" y="121363"/>
                  </a:lnTo>
                  <a:lnTo>
                    <a:pt x="759480" y="81102"/>
                  </a:lnTo>
                  <a:close/>
                  <a:moveTo>
                    <a:pt x="759480" y="161625"/>
                  </a:moveTo>
                  <a:lnTo>
                    <a:pt x="838812" y="161625"/>
                  </a:lnTo>
                  <a:lnTo>
                    <a:pt x="838812" y="201887"/>
                  </a:lnTo>
                  <a:lnTo>
                    <a:pt x="759480" y="201887"/>
                  </a:lnTo>
                  <a:lnTo>
                    <a:pt x="759480" y="161625"/>
                  </a:lnTo>
                  <a:close/>
                  <a:moveTo>
                    <a:pt x="759480" y="242149"/>
                  </a:moveTo>
                  <a:lnTo>
                    <a:pt x="838812" y="242149"/>
                  </a:lnTo>
                  <a:lnTo>
                    <a:pt x="838812" y="282411"/>
                  </a:lnTo>
                  <a:lnTo>
                    <a:pt x="759480" y="282411"/>
                  </a:lnTo>
                  <a:lnTo>
                    <a:pt x="759480" y="242149"/>
                  </a:lnTo>
                  <a:close/>
                  <a:moveTo>
                    <a:pt x="759480" y="322672"/>
                  </a:moveTo>
                  <a:lnTo>
                    <a:pt x="838812" y="322672"/>
                  </a:lnTo>
                  <a:lnTo>
                    <a:pt x="838812" y="362934"/>
                  </a:lnTo>
                  <a:lnTo>
                    <a:pt x="759480" y="362934"/>
                  </a:lnTo>
                  <a:lnTo>
                    <a:pt x="759480" y="322672"/>
                  </a:lnTo>
                  <a:close/>
                  <a:moveTo>
                    <a:pt x="1334702" y="911082"/>
                  </a:moveTo>
                  <a:cubicBezTo>
                    <a:pt x="1343799" y="948188"/>
                    <a:pt x="1354924" y="984752"/>
                    <a:pt x="1368031" y="1020592"/>
                  </a:cubicBezTo>
                  <a:cubicBezTo>
                    <a:pt x="1379623" y="1042883"/>
                    <a:pt x="1396706" y="1061747"/>
                    <a:pt x="1417619" y="1075352"/>
                  </a:cubicBezTo>
                  <a:cubicBezTo>
                    <a:pt x="1435258" y="1088539"/>
                    <a:pt x="1406773" y="1147982"/>
                    <a:pt x="1394211" y="1148027"/>
                  </a:cubicBezTo>
                  <a:cubicBezTo>
                    <a:pt x="1371394" y="1148027"/>
                    <a:pt x="1350370" y="1124469"/>
                    <a:pt x="1334702" y="1109575"/>
                  </a:cubicBezTo>
                  <a:cubicBezTo>
                    <a:pt x="1313254" y="1088878"/>
                    <a:pt x="1296996" y="1063274"/>
                    <a:pt x="1287296" y="1034887"/>
                  </a:cubicBezTo>
                  <a:cubicBezTo>
                    <a:pt x="1274011" y="994625"/>
                    <a:pt x="1263889" y="954363"/>
                    <a:pt x="1251194" y="915312"/>
                  </a:cubicBezTo>
                  <a:cubicBezTo>
                    <a:pt x="1239702" y="938100"/>
                    <a:pt x="1232564" y="962902"/>
                    <a:pt x="1230169" y="988382"/>
                  </a:cubicBezTo>
                  <a:cubicBezTo>
                    <a:pt x="1230169" y="1001875"/>
                    <a:pt x="1231561" y="1014756"/>
                    <a:pt x="1231762" y="1028644"/>
                  </a:cubicBezTo>
                  <a:cubicBezTo>
                    <a:pt x="1232686" y="1050867"/>
                    <a:pt x="1161717" y="1061283"/>
                    <a:pt x="1155392" y="1045563"/>
                  </a:cubicBezTo>
                  <a:cubicBezTo>
                    <a:pt x="1143488" y="1016170"/>
                    <a:pt x="1150236" y="973488"/>
                    <a:pt x="1156784" y="944909"/>
                  </a:cubicBezTo>
                  <a:cubicBezTo>
                    <a:pt x="1168343" y="901854"/>
                    <a:pt x="1186840" y="861049"/>
                    <a:pt x="1211528" y="824123"/>
                  </a:cubicBezTo>
                  <a:cubicBezTo>
                    <a:pt x="1181896" y="772405"/>
                    <a:pt x="1140214" y="728852"/>
                    <a:pt x="1090136" y="697299"/>
                  </a:cubicBezTo>
                  <a:cubicBezTo>
                    <a:pt x="1099045" y="734496"/>
                    <a:pt x="1102052" y="772880"/>
                    <a:pt x="1099056" y="811038"/>
                  </a:cubicBezTo>
                  <a:cubicBezTo>
                    <a:pt x="1099190" y="830932"/>
                    <a:pt x="1097130" y="850791"/>
                    <a:pt x="1092909" y="870221"/>
                  </a:cubicBezTo>
                  <a:cubicBezTo>
                    <a:pt x="1087742" y="891833"/>
                    <a:pt x="1033522" y="895554"/>
                    <a:pt x="1028845" y="891562"/>
                  </a:cubicBezTo>
                  <a:cubicBezTo>
                    <a:pt x="1011584" y="876860"/>
                    <a:pt x="1015348" y="857339"/>
                    <a:pt x="1017531" y="837604"/>
                  </a:cubicBezTo>
                  <a:cubicBezTo>
                    <a:pt x="1024479" y="772993"/>
                    <a:pt x="1022297" y="702332"/>
                    <a:pt x="977865" y="650398"/>
                  </a:cubicBezTo>
                  <a:cubicBezTo>
                    <a:pt x="966662" y="640559"/>
                    <a:pt x="952876" y="634260"/>
                    <a:pt x="938188" y="632281"/>
                  </a:cubicBezTo>
                  <a:cubicBezTo>
                    <a:pt x="920337" y="627044"/>
                    <a:pt x="902286" y="622012"/>
                    <a:pt x="884435" y="616572"/>
                  </a:cubicBezTo>
                  <a:cubicBezTo>
                    <a:pt x="852186" y="608146"/>
                    <a:pt x="822743" y="591114"/>
                    <a:pt x="799146" y="567251"/>
                  </a:cubicBezTo>
                  <a:cubicBezTo>
                    <a:pt x="775048" y="590967"/>
                    <a:pt x="745115" y="607660"/>
                    <a:pt x="712465" y="615565"/>
                  </a:cubicBezTo>
                  <a:cubicBezTo>
                    <a:pt x="694614" y="621005"/>
                    <a:pt x="676563" y="626038"/>
                    <a:pt x="658712" y="631274"/>
                  </a:cubicBezTo>
                  <a:cubicBezTo>
                    <a:pt x="640861" y="636499"/>
                    <a:pt x="627376" y="637709"/>
                    <a:pt x="617654" y="651405"/>
                  </a:cubicBezTo>
                  <a:cubicBezTo>
                    <a:pt x="597799" y="677292"/>
                    <a:pt x="584647" y="707805"/>
                    <a:pt x="579369" y="740173"/>
                  </a:cubicBezTo>
                  <a:cubicBezTo>
                    <a:pt x="575694" y="772145"/>
                    <a:pt x="575694" y="804434"/>
                    <a:pt x="579369" y="836406"/>
                  </a:cubicBezTo>
                  <a:cubicBezTo>
                    <a:pt x="581552" y="856536"/>
                    <a:pt x="585316" y="875661"/>
                    <a:pt x="568066" y="890352"/>
                  </a:cubicBezTo>
                  <a:cubicBezTo>
                    <a:pt x="551140" y="904466"/>
                    <a:pt x="526140" y="901989"/>
                    <a:pt x="512231" y="884821"/>
                  </a:cubicBezTo>
                  <a:cubicBezTo>
                    <a:pt x="507877" y="879449"/>
                    <a:pt x="504982" y="873037"/>
                    <a:pt x="503801" y="866195"/>
                  </a:cubicBezTo>
                  <a:cubicBezTo>
                    <a:pt x="491708" y="809953"/>
                    <a:pt x="492866" y="751596"/>
                    <a:pt x="507164" y="695885"/>
                  </a:cubicBezTo>
                  <a:cubicBezTo>
                    <a:pt x="457198" y="727348"/>
                    <a:pt x="415594" y="770754"/>
                    <a:pt x="385973" y="822314"/>
                  </a:cubicBezTo>
                  <a:cubicBezTo>
                    <a:pt x="411418" y="858719"/>
                    <a:pt x="429804" y="899705"/>
                    <a:pt x="440127" y="943099"/>
                  </a:cubicBezTo>
                  <a:cubicBezTo>
                    <a:pt x="444091" y="964802"/>
                    <a:pt x="445884" y="986856"/>
                    <a:pt x="445483" y="1008920"/>
                  </a:cubicBezTo>
                  <a:cubicBezTo>
                    <a:pt x="446608" y="1021304"/>
                    <a:pt x="367176" y="1048673"/>
                    <a:pt x="365940" y="1033677"/>
                  </a:cubicBezTo>
                  <a:cubicBezTo>
                    <a:pt x="364347" y="1017380"/>
                    <a:pt x="365940" y="1000461"/>
                    <a:pt x="365940" y="984164"/>
                  </a:cubicBezTo>
                  <a:cubicBezTo>
                    <a:pt x="363946" y="959905"/>
                    <a:pt x="357209" y="936291"/>
                    <a:pt x="346107" y="914712"/>
                  </a:cubicBezTo>
                  <a:cubicBezTo>
                    <a:pt x="327265" y="973092"/>
                    <a:pt x="319125" y="1043742"/>
                    <a:pt x="278857" y="1091864"/>
                  </a:cubicBezTo>
                  <a:cubicBezTo>
                    <a:pt x="257443" y="1117831"/>
                    <a:pt x="212410" y="1057031"/>
                    <a:pt x="228880" y="1025025"/>
                  </a:cubicBezTo>
                  <a:cubicBezTo>
                    <a:pt x="239281" y="1000303"/>
                    <a:pt x="247321" y="974619"/>
                    <a:pt x="252878" y="948324"/>
                  </a:cubicBezTo>
                  <a:cubicBezTo>
                    <a:pt x="263590" y="916726"/>
                    <a:pt x="271719" y="886326"/>
                    <a:pt x="283423" y="854523"/>
                  </a:cubicBezTo>
                  <a:cubicBezTo>
                    <a:pt x="305071" y="796008"/>
                    <a:pt x="338134" y="742537"/>
                    <a:pt x="380617" y="697299"/>
                  </a:cubicBezTo>
                  <a:cubicBezTo>
                    <a:pt x="327454" y="686476"/>
                    <a:pt x="272733" y="706199"/>
                    <a:pt x="238201" y="748633"/>
                  </a:cubicBezTo>
                  <a:cubicBezTo>
                    <a:pt x="221931" y="766954"/>
                    <a:pt x="160450" y="717238"/>
                    <a:pt x="174136" y="700918"/>
                  </a:cubicBezTo>
                  <a:cubicBezTo>
                    <a:pt x="237209" y="611946"/>
                    <a:pt x="358401" y="594835"/>
                    <a:pt x="452821" y="636103"/>
                  </a:cubicBezTo>
                  <a:lnTo>
                    <a:pt x="464915" y="628051"/>
                  </a:lnTo>
                  <a:cubicBezTo>
                    <a:pt x="430494" y="590718"/>
                    <a:pt x="407599" y="543965"/>
                    <a:pt x="399069" y="493581"/>
                  </a:cubicBezTo>
                  <a:cubicBezTo>
                    <a:pt x="394303" y="466597"/>
                    <a:pt x="458601" y="415693"/>
                    <a:pt x="468690" y="433189"/>
                  </a:cubicBezTo>
                  <a:cubicBezTo>
                    <a:pt x="473490" y="445267"/>
                    <a:pt x="475850" y="458205"/>
                    <a:pt x="475628" y="471234"/>
                  </a:cubicBezTo>
                  <a:cubicBezTo>
                    <a:pt x="482042" y="516867"/>
                    <a:pt x="504258" y="558690"/>
                    <a:pt x="538311" y="589203"/>
                  </a:cubicBezTo>
                  <a:cubicBezTo>
                    <a:pt x="571173" y="575179"/>
                    <a:pt x="604814" y="563157"/>
                    <a:pt x="639079" y="553160"/>
                  </a:cubicBezTo>
                  <a:cubicBezTo>
                    <a:pt x="667665" y="546894"/>
                    <a:pt x="695627" y="537937"/>
                    <a:pt x="722576" y="526390"/>
                  </a:cubicBezTo>
                  <a:cubicBezTo>
                    <a:pt x="740315" y="516472"/>
                    <a:pt x="753545" y="499937"/>
                    <a:pt x="759480" y="480293"/>
                  </a:cubicBezTo>
                  <a:lnTo>
                    <a:pt x="759480" y="403196"/>
                  </a:lnTo>
                  <a:lnTo>
                    <a:pt x="838812" y="403196"/>
                  </a:lnTo>
                  <a:lnTo>
                    <a:pt x="838812" y="480089"/>
                  </a:lnTo>
                  <a:cubicBezTo>
                    <a:pt x="845315" y="500537"/>
                    <a:pt x="859602" y="517489"/>
                    <a:pt x="878489" y="527193"/>
                  </a:cubicBezTo>
                  <a:cubicBezTo>
                    <a:pt x="904959" y="538174"/>
                    <a:pt x="932297" y="546860"/>
                    <a:pt x="960214" y="553160"/>
                  </a:cubicBezTo>
                  <a:cubicBezTo>
                    <a:pt x="994468" y="563157"/>
                    <a:pt x="1028110" y="575179"/>
                    <a:pt x="1060972" y="589203"/>
                  </a:cubicBezTo>
                  <a:cubicBezTo>
                    <a:pt x="1095782" y="558090"/>
                    <a:pt x="1118154" y="515126"/>
                    <a:pt x="1123856" y="468418"/>
                  </a:cubicBezTo>
                  <a:cubicBezTo>
                    <a:pt x="1123677" y="456124"/>
                    <a:pt x="1204980" y="468418"/>
                    <a:pt x="1200214" y="495594"/>
                  </a:cubicBezTo>
                  <a:cubicBezTo>
                    <a:pt x="1191250" y="544983"/>
                    <a:pt x="1168533" y="590730"/>
                    <a:pt x="1134758" y="627440"/>
                  </a:cubicBezTo>
                  <a:lnTo>
                    <a:pt x="1146862" y="635504"/>
                  </a:lnTo>
                  <a:cubicBezTo>
                    <a:pt x="1242474" y="593625"/>
                    <a:pt x="1360292" y="612150"/>
                    <a:pt x="1424557" y="699719"/>
                  </a:cubicBezTo>
                  <a:cubicBezTo>
                    <a:pt x="1437207" y="714636"/>
                    <a:pt x="1378543" y="767757"/>
                    <a:pt x="1361283" y="748226"/>
                  </a:cubicBezTo>
                  <a:cubicBezTo>
                    <a:pt x="1326706" y="705724"/>
                    <a:pt x="1271929" y="685933"/>
                    <a:pt x="1218666" y="696699"/>
                  </a:cubicBezTo>
                  <a:cubicBezTo>
                    <a:pt x="1273599" y="757771"/>
                    <a:pt x="1313376" y="831271"/>
                    <a:pt x="1334702" y="911082"/>
                  </a:cubicBezTo>
                  <a:close/>
                </a:path>
              </a:pathLst>
            </a:custGeom>
            <a:noFill/>
            <a:ln w="31759" cap="flat">
              <a:solidFill>
                <a:srgbClr val="000000"/>
              </a:solidFill>
              <a:prstDash val="solid"/>
              <a:round/>
            </a:ln>
          </p:spPr>
          <p:txBody>
            <a:bodyPr rtlCol="0" anchor="ctr"/>
            <a:lstStyle/>
            <a:p>
              <a:endParaRPr lang="en-CH" sz="4400"/>
            </a:p>
          </p:txBody>
        </p:sp>
        <p:sp>
          <p:nvSpPr>
            <p:cNvPr id="527" name="Freeform 526">
              <a:extLst>
                <a:ext uri="{FF2B5EF4-FFF2-40B4-BE49-F238E27FC236}">
                  <a16:creationId xmlns:a16="http://schemas.microsoft.com/office/drawing/2014/main" id="{28F5EF5C-0A16-405A-8754-85D82DCD5096}"/>
                </a:ext>
              </a:extLst>
            </p:cNvPr>
            <p:cNvSpPr/>
            <p:nvPr/>
          </p:nvSpPr>
          <p:spPr>
            <a:xfrm>
              <a:off x="26780174" y="2302500"/>
              <a:ext cx="1586854" cy="1566363"/>
            </a:xfrm>
            <a:custGeom>
              <a:avLst/>
              <a:gdLst>
                <a:gd name="connsiteX0" fmla="*/ 1087753 w 1586854"/>
                <a:gd name="connsiteY0" fmla="*/ 201887 h 1566363"/>
                <a:gd name="connsiteX1" fmla="*/ 976272 w 1586854"/>
                <a:gd name="connsiteY1" fmla="*/ 211149 h 1566363"/>
                <a:gd name="connsiteX2" fmla="*/ 944936 w 1586854"/>
                <a:gd name="connsiteY2" fmla="*/ 444057 h 1566363"/>
                <a:gd name="connsiteX3" fmla="*/ 905270 w 1586854"/>
                <a:gd name="connsiteY3" fmla="*/ 465398 h 1566363"/>
                <a:gd name="connsiteX4" fmla="*/ 878489 w 1586854"/>
                <a:gd name="connsiteY4" fmla="*/ 403196 h 1566363"/>
                <a:gd name="connsiteX5" fmla="*/ 878489 w 1586854"/>
                <a:gd name="connsiteY5" fmla="*/ 578 h 1566363"/>
                <a:gd name="connsiteX6" fmla="*/ 838812 w 1586854"/>
                <a:gd name="connsiteY6" fmla="*/ 578 h 1566363"/>
                <a:gd name="connsiteX7" fmla="*/ 838812 w 1586854"/>
                <a:gd name="connsiteY7" fmla="*/ 40840 h 1566363"/>
                <a:gd name="connsiteX8" fmla="*/ 759480 w 1586854"/>
                <a:gd name="connsiteY8" fmla="*/ 40840 h 1566363"/>
                <a:gd name="connsiteX9" fmla="*/ 759480 w 1586854"/>
                <a:gd name="connsiteY9" fmla="*/ 578 h 1566363"/>
                <a:gd name="connsiteX10" fmla="*/ 719803 w 1586854"/>
                <a:gd name="connsiteY10" fmla="*/ 578 h 1566363"/>
                <a:gd name="connsiteX11" fmla="*/ 719803 w 1586854"/>
                <a:gd name="connsiteY11" fmla="*/ 403196 h 1566363"/>
                <a:gd name="connsiteX12" fmla="*/ 693222 w 1586854"/>
                <a:gd name="connsiteY12" fmla="*/ 466201 h 1566363"/>
                <a:gd name="connsiteX13" fmla="*/ 653556 w 1586854"/>
                <a:gd name="connsiteY13" fmla="*/ 444860 h 1566363"/>
                <a:gd name="connsiteX14" fmla="*/ 622209 w 1586854"/>
                <a:gd name="connsiteY14" fmla="*/ 211952 h 1566363"/>
                <a:gd name="connsiteX15" fmla="*/ 510538 w 1586854"/>
                <a:gd name="connsiteY15" fmla="*/ 201887 h 1566363"/>
                <a:gd name="connsiteX16" fmla="*/ 5729 w 1586854"/>
                <a:gd name="connsiteY16" fmla="*/ 1045755 h 1566363"/>
                <a:gd name="connsiteX17" fmla="*/ 130495 w 1586854"/>
                <a:gd name="connsiteY17" fmla="*/ 1533318 h 1566363"/>
                <a:gd name="connsiteX18" fmla="*/ 176909 w 1586854"/>
                <a:gd name="connsiteY18" fmla="*/ 1566942 h 1566363"/>
                <a:gd name="connsiteX19" fmla="*/ 625783 w 1586854"/>
                <a:gd name="connsiteY19" fmla="*/ 1273438 h 1566363"/>
                <a:gd name="connsiteX20" fmla="*/ 701752 w 1586854"/>
                <a:gd name="connsiteY20" fmla="*/ 779428 h 1566363"/>
                <a:gd name="connsiteX21" fmla="*/ 799146 w 1586854"/>
                <a:gd name="connsiteY21" fmla="*/ 710384 h 1566363"/>
                <a:gd name="connsiteX22" fmla="*/ 896540 w 1586854"/>
                <a:gd name="connsiteY22" fmla="*/ 779428 h 1566363"/>
                <a:gd name="connsiteX23" fmla="*/ 972509 w 1586854"/>
                <a:gd name="connsiteY23" fmla="*/ 1273438 h 1566363"/>
                <a:gd name="connsiteX24" fmla="*/ 1421383 w 1586854"/>
                <a:gd name="connsiteY24" fmla="*/ 1566942 h 1566363"/>
                <a:gd name="connsiteX25" fmla="*/ 1467797 w 1586854"/>
                <a:gd name="connsiteY25" fmla="*/ 1533318 h 1566363"/>
                <a:gd name="connsiteX26" fmla="*/ 1592563 w 1586854"/>
                <a:gd name="connsiteY26" fmla="*/ 1045755 h 1566363"/>
                <a:gd name="connsiteX27" fmla="*/ 1087753 w 1586854"/>
                <a:gd name="connsiteY27" fmla="*/ 201887 h 1566363"/>
                <a:gd name="connsiteX28" fmla="*/ 759480 w 1586854"/>
                <a:gd name="connsiteY28" fmla="*/ 81102 h 1566363"/>
                <a:gd name="connsiteX29" fmla="*/ 838812 w 1586854"/>
                <a:gd name="connsiteY29" fmla="*/ 81102 h 1566363"/>
                <a:gd name="connsiteX30" fmla="*/ 838812 w 1586854"/>
                <a:gd name="connsiteY30" fmla="*/ 121363 h 1566363"/>
                <a:gd name="connsiteX31" fmla="*/ 759480 w 1586854"/>
                <a:gd name="connsiteY31" fmla="*/ 121363 h 1566363"/>
                <a:gd name="connsiteX32" fmla="*/ 759480 w 1586854"/>
                <a:gd name="connsiteY32" fmla="*/ 81102 h 1566363"/>
                <a:gd name="connsiteX33" fmla="*/ 759480 w 1586854"/>
                <a:gd name="connsiteY33" fmla="*/ 161625 h 1566363"/>
                <a:gd name="connsiteX34" fmla="*/ 838812 w 1586854"/>
                <a:gd name="connsiteY34" fmla="*/ 161625 h 1566363"/>
                <a:gd name="connsiteX35" fmla="*/ 838812 w 1586854"/>
                <a:gd name="connsiteY35" fmla="*/ 201887 h 1566363"/>
                <a:gd name="connsiteX36" fmla="*/ 759480 w 1586854"/>
                <a:gd name="connsiteY36" fmla="*/ 201887 h 1566363"/>
                <a:gd name="connsiteX37" fmla="*/ 759480 w 1586854"/>
                <a:gd name="connsiteY37" fmla="*/ 161625 h 1566363"/>
                <a:gd name="connsiteX38" fmla="*/ 759480 w 1586854"/>
                <a:gd name="connsiteY38" fmla="*/ 242149 h 1566363"/>
                <a:gd name="connsiteX39" fmla="*/ 838812 w 1586854"/>
                <a:gd name="connsiteY39" fmla="*/ 242149 h 1566363"/>
                <a:gd name="connsiteX40" fmla="*/ 838812 w 1586854"/>
                <a:gd name="connsiteY40" fmla="*/ 282411 h 1566363"/>
                <a:gd name="connsiteX41" fmla="*/ 759480 w 1586854"/>
                <a:gd name="connsiteY41" fmla="*/ 282411 h 1566363"/>
                <a:gd name="connsiteX42" fmla="*/ 759480 w 1586854"/>
                <a:gd name="connsiteY42" fmla="*/ 242149 h 1566363"/>
                <a:gd name="connsiteX43" fmla="*/ 759480 w 1586854"/>
                <a:gd name="connsiteY43" fmla="*/ 322672 h 1566363"/>
                <a:gd name="connsiteX44" fmla="*/ 838812 w 1586854"/>
                <a:gd name="connsiteY44" fmla="*/ 322672 h 1566363"/>
                <a:gd name="connsiteX45" fmla="*/ 838812 w 1586854"/>
                <a:gd name="connsiteY45" fmla="*/ 362934 h 1566363"/>
                <a:gd name="connsiteX46" fmla="*/ 759480 w 1586854"/>
                <a:gd name="connsiteY46" fmla="*/ 362934 h 1566363"/>
                <a:gd name="connsiteX47" fmla="*/ 759480 w 1586854"/>
                <a:gd name="connsiteY47" fmla="*/ 322672 h 1566363"/>
                <a:gd name="connsiteX48" fmla="*/ 1334702 w 1586854"/>
                <a:gd name="connsiteY48" fmla="*/ 911082 h 1566363"/>
                <a:gd name="connsiteX49" fmla="*/ 1368031 w 1586854"/>
                <a:gd name="connsiteY49" fmla="*/ 1020592 h 1566363"/>
                <a:gd name="connsiteX50" fmla="*/ 1417619 w 1586854"/>
                <a:gd name="connsiteY50" fmla="*/ 1075352 h 1566363"/>
                <a:gd name="connsiteX51" fmla="*/ 1394211 w 1586854"/>
                <a:gd name="connsiteY51" fmla="*/ 1148027 h 1566363"/>
                <a:gd name="connsiteX52" fmla="*/ 1334702 w 1586854"/>
                <a:gd name="connsiteY52" fmla="*/ 1109575 h 1566363"/>
                <a:gd name="connsiteX53" fmla="*/ 1287296 w 1586854"/>
                <a:gd name="connsiteY53" fmla="*/ 1034887 h 1566363"/>
                <a:gd name="connsiteX54" fmla="*/ 1251194 w 1586854"/>
                <a:gd name="connsiteY54" fmla="*/ 915312 h 1566363"/>
                <a:gd name="connsiteX55" fmla="*/ 1230169 w 1586854"/>
                <a:gd name="connsiteY55" fmla="*/ 988382 h 1566363"/>
                <a:gd name="connsiteX56" fmla="*/ 1231762 w 1586854"/>
                <a:gd name="connsiteY56" fmla="*/ 1028644 h 1566363"/>
                <a:gd name="connsiteX57" fmla="*/ 1155392 w 1586854"/>
                <a:gd name="connsiteY57" fmla="*/ 1045563 h 1566363"/>
                <a:gd name="connsiteX58" fmla="*/ 1156784 w 1586854"/>
                <a:gd name="connsiteY58" fmla="*/ 944909 h 1566363"/>
                <a:gd name="connsiteX59" fmla="*/ 1211528 w 1586854"/>
                <a:gd name="connsiteY59" fmla="*/ 824123 h 1566363"/>
                <a:gd name="connsiteX60" fmla="*/ 1090136 w 1586854"/>
                <a:gd name="connsiteY60" fmla="*/ 697299 h 1566363"/>
                <a:gd name="connsiteX61" fmla="*/ 1099056 w 1586854"/>
                <a:gd name="connsiteY61" fmla="*/ 811038 h 1566363"/>
                <a:gd name="connsiteX62" fmla="*/ 1092909 w 1586854"/>
                <a:gd name="connsiteY62" fmla="*/ 870221 h 1566363"/>
                <a:gd name="connsiteX63" fmla="*/ 1028845 w 1586854"/>
                <a:gd name="connsiteY63" fmla="*/ 891562 h 1566363"/>
                <a:gd name="connsiteX64" fmla="*/ 1017531 w 1586854"/>
                <a:gd name="connsiteY64" fmla="*/ 837604 h 1566363"/>
                <a:gd name="connsiteX65" fmla="*/ 977865 w 1586854"/>
                <a:gd name="connsiteY65" fmla="*/ 650398 h 1566363"/>
                <a:gd name="connsiteX66" fmla="*/ 938188 w 1586854"/>
                <a:gd name="connsiteY66" fmla="*/ 632281 h 1566363"/>
                <a:gd name="connsiteX67" fmla="*/ 884435 w 1586854"/>
                <a:gd name="connsiteY67" fmla="*/ 616572 h 1566363"/>
                <a:gd name="connsiteX68" fmla="*/ 799146 w 1586854"/>
                <a:gd name="connsiteY68" fmla="*/ 567251 h 1566363"/>
                <a:gd name="connsiteX69" fmla="*/ 712465 w 1586854"/>
                <a:gd name="connsiteY69" fmla="*/ 615565 h 1566363"/>
                <a:gd name="connsiteX70" fmla="*/ 658712 w 1586854"/>
                <a:gd name="connsiteY70" fmla="*/ 631274 h 1566363"/>
                <a:gd name="connsiteX71" fmla="*/ 617654 w 1586854"/>
                <a:gd name="connsiteY71" fmla="*/ 651405 h 1566363"/>
                <a:gd name="connsiteX72" fmla="*/ 579369 w 1586854"/>
                <a:gd name="connsiteY72" fmla="*/ 740173 h 1566363"/>
                <a:gd name="connsiteX73" fmla="*/ 579369 w 1586854"/>
                <a:gd name="connsiteY73" fmla="*/ 836406 h 1566363"/>
                <a:gd name="connsiteX74" fmla="*/ 568066 w 1586854"/>
                <a:gd name="connsiteY74" fmla="*/ 890352 h 1566363"/>
                <a:gd name="connsiteX75" fmla="*/ 512231 w 1586854"/>
                <a:gd name="connsiteY75" fmla="*/ 884821 h 1566363"/>
                <a:gd name="connsiteX76" fmla="*/ 503801 w 1586854"/>
                <a:gd name="connsiteY76" fmla="*/ 866195 h 1566363"/>
                <a:gd name="connsiteX77" fmla="*/ 507164 w 1586854"/>
                <a:gd name="connsiteY77" fmla="*/ 695885 h 1566363"/>
                <a:gd name="connsiteX78" fmla="*/ 385973 w 1586854"/>
                <a:gd name="connsiteY78" fmla="*/ 822314 h 1566363"/>
                <a:gd name="connsiteX79" fmla="*/ 440127 w 1586854"/>
                <a:gd name="connsiteY79" fmla="*/ 943099 h 1566363"/>
                <a:gd name="connsiteX80" fmla="*/ 445483 w 1586854"/>
                <a:gd name="connsiteY80" fmla="*/ 1008920 h 1566363"/>
                <a:gd name="connsiteX81" fmla="*/ 365940 w 1586854"/>
                <a:gd name="connsiteY81" fmla="*/ 1033677 h 1566363"/>
                <a:gd name="connsiteX82" fmla="*/ 365940 w 1586854"/>
                <a:gd name="connsiteY82" fmla="*/ 984164 h 1566363"/>
                <a:gd name="connsiteX83" fmla="*/ 346107 w 1586854"/>
                <a:gd name="connsiteY83" fmla="*/ 914712 h 1566363"/>
                <a:gd name="connsiteX84" fmla="*/ 278857 w 1586854"/>
                <a:gd name="connsiteY84" fmla="*/ 1091864 h 1566363"/>
                <a:gd name="connsiteX85" fmla="*/ 228880 w 1586854"/>
                <a:gd name="connsiteY85" fmla="*/ 1025025 h 1566363"/>
                <a:gd name="connsiteX86" fmla="*/ 252878 w 1586854"/>
                <a:gd name="connsiteY86" fmla="*/ 948324 h 1566363"/>
                <a:gd name="connsiteX87" fmla="*/ 283423 w 1586854"/>
                <a:gd name="connsiteY87" fmla="*/ 854523 h 1566363"/>
                <a:gd name="connsiteX88" fmla="*/ 380617 w 1586854"/>
                <a:gd name="connsiteY88" fmla="*/ 697299 h 1566363"/>
                <a:gd name="connsiteX89" fmla="*/ 238201 w 1586854"/>
                <a:gd name="connsiteY89" fmla="*/ 748633 h 1566363"/>
                <a:gd name="connsiteX90" fmla="*/ 174136 w 1586854"/>
                <a:gd name="connsiteY90" fmla="*/ 700918 h 1566363"/>
                <a:gd name="connsiteX91" fmla="*/ 452821 w 1586854"/>
                <a:gd name="connsiteY91" fmla="*/ 636103 h 1566363"/>
                <a:gd name="connsiteX92" fmla="*/ 464915 w 1586854"/>
                <a:gd name="connsiteY92" fmla="*/ 628051 h 1566363"/>
                <a:gd name="connsiteX93" fmla="*/ 399069 w 1586854"/>
                <a:gd name="connsiteY93" fmla="*/ 493581 h 1566363"/>
                <a:gd name="connsiteX94" fmla="*/ 468690 w 1586854"/>
                <a:gd name="connsiteY94" fmla="*/ 433189 h 1566363"/>
                <a:gd name="connsiteX95" fmla="*/ 475628 w 1586854"/>
                <a:gd name="connsiteY95" fmla="*/ 471234 h 1566363"/>
                <a:gd name="connsiteX96" fmla="*/ 538311 w 1586854"/>
                <a:gd name="connsiteY96" fmla="*/ 589203 h 1566363"/>
                <a:gd name="connsiteX97" fmla="*/ 639079 w 1586854"/>
                <a:gd name="connsiteY97" fmla="*/ 553160 h 1566363"/>
                <a:gd name="connsiteX98" fmla="*/ 722576 w 1586854"/>
                <a:gd name="connsiteY98" fmla="*/ 526390 h 1566363"/>
                <a:gd name="connsiteX99" fmla="*/ 759480 w 1586854"/>
                <a:gd name="connsiteY99" fmla="*/ 480293 h 1566363"/>
                <a:gd name="connsiteX100" fmla="*/ 759480 w 1586854"/>
                <a:gd name="connsiteY100" fmla="*/ 403196 h 1566363"/>
                <a:gd name="connsiteX101" fmla="*/ 838812 w 1586854"/>
                <a:gd name="connsiteY101" fmla="*/ 403196 h 1566363"/>
                <a:gd name="connsiteX102" fmla="*/ 838812 w 1586854"/>
                <a:gd name="connsiteY102" fmla="*/ 480089 h 1566363"/>
                <a:gd name="connsiteX103" fmla="*/ 878489 w 1586854"/>
                <a:gd name="connsiteY103" fmla="*/ 527193 h 1566363"/>
                <a:gd name="connsiteX104" fmla="*/ 960214 w 1586854"/>
                <a:gd name="connsiteY104" fmla="*/ 553160 h 1566363"/>
                <a:gd name="connsiteX105" fmla="*/ 1060972 w 1586854"/>
                <a:gd name="connsiteY105" fmla="*/ 589203 h 1566363"/>
                <a:gd name="connsiteX106" fmla="*/ 1123856 w 1586854"/>
                <a:gd name="connsiteY106" fmla="*/ 468418 h 1566363"/>
                <a:gd name="connsiteX107" fmla="*/ 1200214 w 1586854"/>
                <a:gd name="connsiteY107" fmla="*/ 495594 h 1566363"/>
                <a:gd name="connsiteX108" fmla="*/ 1134758 w 1586854"/>
                <a:gd name="connsiteY108" fmla="*/ 627440 h 1566363"/>
                <a:gd name="connsiteX109" fmla="*/ 1146862 w 1586854"/>
                <a:gd name="connsiteY109" fmla="*/ 635504 h 1566363"/>
                <a:gd name="connsiteX110" fmla="*/ 1424557 w 1586854"/>
                <a:gd name="connsiteY110" fmla="*/ 699719 h 1566363"/>
                <a:gd name="connsiteX111" fmla="*/ 1361283 w 1586854"/>
                <a:gd name="connsiteY111" fmla="*/ 748226 h 1566363"/>
                <a:gd name="connsiteX112" fmla="*/ 1218666 w 1586854"/>
                <a:gd name="connsiteY112" fmla="*/ 696699 h 1566363"/>
                <a:gd name="connsiteX113" fmla="*/ 1334702 w 1586854"/>
                <a:gd name="connsiteY113" fmla="*/ 911082 h 156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586854" h="1566363">
                  <a:moveTo>
                    <a:pt x="1087753" y="201887"/>
                  </a:moveTo>
                  <a:cubicBezTo>
                    <a:pt x="1038165" y="181756"/>
                    <a:pt x="993733" y="175717"/>
                    <a:pt x="976272" y="211149"/>
                  </a:cubicBezTo>
                  <a:cubicBezTo>
                    <a:pt x="953466" y="257439"/>
                    <a:pt x="960805" y="415467"/>
                    <a:pt x="944936" y="444057"/>
                  </a:cubicBezTo>
                  <a:cubicBezTo>
                    <a:pt x="938511" y="459935"/>
                    <a:pt x="921829" y="468915"/>
                    <a:pt x="905270" y="465398"/>
                  </a:cubicBezTo>
                  <a:cubicBezTo>
                    <a:pt x="878489" y="463577"/>
                    <a:pt x="878489" y="403196"/>
                    <a:pt x="878489" y="403196"/>
                  </a:cubicBezTo>
                  <a:lnTo>
                    <a:pt x="878489" y="578"/>
                  </a:lnTo>
                  <a:lnTo>
                    <a:pt x="838812" y="578"/>
                  </a:lnTo>
                  <a:lnTo>
                    <a:pt x="838812" y="40840"/>
                  </a:lnTo>
                  <a:lnTo>
                    <a:pt x="759480" y="40840"/>
                  </a:lnTo>
                  <a:lnTo>
                    <a:pt x="759480" y="578"/>
                  </a:lnTo>
                  <a:lnTo>
                    <a:pt x="719803" y="578"/>
                  </a:lnTo>
                  <a:lnTo>
                    <a:pt x="719803" y="403196"/>
                  </a:lnTo>
                  <a:cubicBezTo>
                    <a:pt x="719803" y="403196"/>
                    <a:pt x="719803" y="463577"/>
                    <a:pt x="693222" y="466201"/>
                  </a:cubicBezTo>
                  <a:cubicBezTo>
                    <a:pt x="676663" y="469718"/>
                    <a:pt x="659981" y="460750"/>
                    <a:pt x="653556" y="444860"/>
                  </a:cubicBezTo>
                  <a:cubicBezTo>
                    <a:pt x="637687" y="416270"/>
                    <a:pt x="645026" y="258253"/>
                    <a:pt x="622209" y="211952"/>
                  </a:cubicBezTo>
                  <a:cubicBezTo>
                    <a:pt x="604558" y="176520"/>
                    <a:pt x="561117" y="181756"/>
                    <a:pt x="510538" y="201887"/>
                  </a:cubicBezTo>
                  <a:cubicBezTo>
                    <a:pt x="215394" y="332930"/>
                    <a:pt x="5729" y="661063"/>
                    <a:pt x="5729" y="1045755"/>
                  </a:cubicBezTo>
                  <a:cubicBezTo>
                    <a:pt x="4949" y="1216517"/>
                    <a:pt x="47945" y="1384531"/>
                    <a:pt x="130495" y="1533318"/>
                  </a:cubicBezTo>
                  <a:cubicBezTo>
                    <a:pt x="134660" y="1539166"/>
                    <a:pt x="156475" y="1566942"/>
                    <a:pt x="176909" y="1566942"/>
                  </a:cubicBezTo>
                  <a:cubicBezTo>
                    <a:pt x="326664" y="1566942"/>
                    <a:pt x="580160" y="1412545"/>
                    <a:pt x="625783" y="1273438"/>
                  </a:cubicBezTo>
                  <a:cubicBezTo>
                    <a:pt x="671407" y="1134331"/>
                    <a:pt x="650972" y="858549"/>
                    <a:pt x="701752" y="779428"/>
                  </a:cubicBezTo>
                  <a:cubicBezTo>
                    <a:pt x="723199" y="743532"/>
                    <a:pt x="758556" y="718470"/>
                    <a:pt x="799146" y="710384"/>
                  </a:cubicBezTo>
                  <a:cubicBezTo>
                    <a:pt x="839736" y="718470"/>
                    <a:pt x="875092" y="743532"/>
                    <a:pt x="896540" y="779428"/>
                  </a:cubicBezTo>
                  <a:cubicBezTo>
                    <a:pt x="947319" y="858549"/>
                    <a:pt x="926885" y="1134535"/>
                    <a:pt x="972509" y="1273438"/>
                  </a:cubicBezTo>
                  <a:cubicBezTo>
                    <a:pt x="1018132" y="1412341"/>
                    <a:pt x="1271628" y="1566942"/>
                    <a:pt x="1421383" y="1566942"/>
                  </a:cubicBezTo>
                  <a:cubicBezTo>
                    <a:pt x="1441216" y="1566942"/>
                    <a:pt x="1463632" y="1539166"/>
                    <a:pt x="1467797" y="1533318"/>
                  </a:cubicBezTo>
                  <a:cubicBezTo>
                    <a:pt x="1550347" y="1384531"/>
                    <a:pt x="1593342" y="1216517"/>
                    <a:pt x="1592563" y="1045755"/>
                  </a:cubicBezTo>
                  <a:cubicBezTo>
                    <a:pt x="1592563" y="661063"/>
                    <a:pt x="1382897" y="332930"/>
                    <a:pt x="1087753" y="201887"/>
                  </a:cubicBezTo>
                  <a:close/>
                  <a:moveTo>
                    <a:pt x="759480" y="81102"/>
                  </a:moveTo>
                  <a:lnTo>
                    <a:pt x="838812" y="81102"/>
                  </a:lnTo>
                  <a:lnTo>
                    <a:pt x="838812" y="121363"/>
                  </a:lnTo>
                  <a:lnTo>
                    <a:pt x="759480" y="121363"/>
                  </a:lnTo>
                  <a:lnTo>
                    <a:pt x="759480" y="81102"/>
                  </a:lnTo>
                  <a:close/>
                  <a:moveTo>
                    <a:pt x="759480" y="161625"/>
                  </a:moveTo>
                  <a:lnTo>
                    <a:pt x="838812" y="161625"/>
                  </a:lnTo>
                  <a:lnTo>
                    <a:pt x="838812" y="201887"/>
                  </a:lnTo>
                  <a:lnTo>
                    <a:pt x="759480" y="201887"/>
                  </a:lnTo>
                  <a:lnTo>
                    <a:pt x="759480" y="161625"/>
                  </a:lnTo>
                  <a:close/>
                  <a:moveTo>
                    <a:pt x="759480" y="242149"/>
                  </a:moveTo>
                  <a:lnTo>
                    <a:pt x="838812" y="242149"/>
                  </a:lnTo>
                  <a:lnTo>
                    <a:pt x="838812" y="282411"/>
                  </a:lnTo>
                  <a:lnTo>
                    <a:pt x="759480" y="282411"/>
                  </a:lnTo>
                  <a:lnTo>
                    <a:pt x="759480" y="242149"/>
                  </a:lnTo>
                  <a:close/>
                  <a:moveTo>
                    <a:pt x="759480" y="322672"/>
                  </a:moveTo>
                  <a:lnTo>
                    <a:pt x="838812" y="322672"/>
                  </a:lnTo>
                  <a:lnTo>
                    <a:pt x="838812" y="362934"/>
                  </a:lnTo>
                  <a:lnTo>
                    <a:pt x="759480" y="362934"/>
                  </a:lnTo>
                  <a:lnTo>
                    <a:pt x="759480" y="322672"/>
                  </a:lnTo>
                  <a:close/>
                  <a:moveTo>
                    <a:pt x="1334702" y="911082"/>
                  </a:moveTo>
                  <a:cubicBezTo>
                    <a:pt x="1343799" y="948188"/>
                    <a:pt x="1354924" y="984752"/>
                    <a:pt x="1368031" y="1020592"/>
                  </a:cubicBezTo>
                  <a:cubicBezTo>
                    <a:pt x="1379623" y="1042883"/>
                    <a:pt x="1396706" y="1061747"/>
                    <a:pt x="1417619" y="1075352"/>
                  </a:cubicBezTo>
                  <a:cubicBezTo>
                    <a:pt x="1435258" y="1088539"/>
                    <a:pt x="1406773" y="1147982"/>
                    <a:pt x="1394211" y="1148027"/>
                  </a:cubicBezTo>
                  <a:cubicBezTo>
                    <a:pt x="1371394" y="1148027"/>
                    <a:pt x="1350370" y="1124469"/>
                    <a:pt x="1334702" y="1109575"/>
                  </a:cubicBezTo>
                  <a:cubicBezTo>
                    <a:pt x="1313254" y="1088878"/>
                    <a:pt x="1296996" y="1063274"/>
                    <a:pt x="1287296" y="1034887"/>
                  </a:cubicBezTo>
                  <a:cubicBezTo>
                    <a:pt x="1274011" y="994625"/>
                    <a:pt x="1263889" y="954363"/>
                    <a:pt x="1251194" y="915312"/>
                  </a:cubicBezTo>
                  <a:cubicBezTo>
                    <a:pt x="1239702" y="938100"/>
                    <a:pt x="1232564" y="962902"/>
                    <a:pt x="1230169" y="988382"/>
                  </a:cubicBezTo>
                  <a:cubicBezTo>
                    <a:pt x="1230169" y="1001875"/>
                    <a:pt x="1231561" y="1014756"/>
                    <a:pt x="1231762" y="1028644"/>
                  </a:cubicBezTo>
                  <a:cubicBezTo>
                    <a:pt x="1232686" y="1050867"/>
                    <a:pt x="1161717" y="1061283"/>
                    <a:pt x="1155392" y="1045563"/>
                  </a:cubicBezTo>
                  <a:cubicBezTo>
                    <a:pt x="1143488" y="1016170"/>
                    <a:pt x="1150236" y="973488"/>
                    <a:pt x="1156784" y="944909"/>
                  </a:cubicBezTo>
                  <a:cubicBezTo>
                    <a:pt x="1168343" y="901854"/>
                    <a:pt x="1186840" y="861049"/>
                    <a:pt x="1211528" y="824123"/>
                  </a:cubicBezTo>
                  <a:cubicBezTo>
                    <a:pt x="1181896" y="772405"/>
                    <a:pt x="1140214" y="728852"/>
                    <a:pt x="1090136" y="697299"/>
                  </a:cubicBezTo>
                  <a:cubicBezTo>
                    <a:pt x="1099045" y="734496"/>
                    <a:pt x="1102052" y="772880"/>
                    <a:pt x="1099056" y="811038"/>
                  </a:cubicBezTo>
                  <a:cubicBezTo>
                    <a:pt x="1099190" y="830932"/>
                    <a:pt x="1097130" y="850791"/>
                    <a:pt x="1092909" y="870221"/>
                  </a:cubicBezTo>
                  <a:cubicBezTo>
                    <a:pt x="1087742" y="891833"/>
                    <a:pt x="1033522" y="895554"/>
                    <a:pt x="1028845" y="891562"/>
                  </a:cubicBezTo>
                  <a:cubicBezTo>
                    <a:pt x="1011584" y="876860"/>
                    <a:pt x="1015348" y="857339"/>
                    <a:pt x="1017531" y="837604"/>
                  </a:cubicBezTo>
                  <a:cubicBezTo>
                    <a:pt x="1024479" y="772993"/>
                    <a:pt x="1022297" y="702332"/>
                    <a:pt x="977865" y="650398"/>
                  </a:cubicBezTo>
                  <a:cubicBezTo>
                    <a:pt x="966662" y="640559"/>
                    <a:pt x="952876" y="634260"/>
                    <a:pt x="938188" y="632281"/>
                  </a:cubicBezTo>
                  <a:cubicBezTo>
                    <a:pt x="920337" y="627044"/>
                    <a:pt x="902286" y="622012"/>
                    <a:pt x="884435" y="616572"/>
                  </a:cubicBezTo>
                  <a:cubicBezTo>
                    <a:pt x="852186" y="608146"/>
                    <a:pt x="822743" y="591114"/>
                    <a:pt x="799146" y="567251"/>
                  </a:cubicBezTo>
                  <a:cubicBezTo>
                    <a:pt x="775048" y="590967"/>
                    <a:pt x="745115" y="607660"/>
                    <a:pt x="712465" y="615565"/>
                  </a:cubicBezTo>
                  <a:cubicBezTo>
                    <a:pt x="694614" y="621005"/>
                    <a:pt x="676563" y="626038"/>
                    <a:pt x="658712" y="631274"/>
                  </a:cubicBezTo>
                  <a:cubicBezTo>
                    <a:pt x="640861" y="636499"/>
                    <a:pt x="627376" y="637709"/>
                    <a:pt x="617654" y="651405"/>
                  </a:cubicBezTo>
                  <a:cubicBezTo>
                    <a:pt x="597799" y="677292"/>
                    <a:pt x="584647" y="707805"/>
                    <a:pt x="579369" y="740173"/>
                  </a:cubicBezTo>
                  <a:cubicBezTo>
                    <a:pt x="575694" y="772145"/>
                    <a:pt x="575694" y="804434"/>
                    <a:pt x="579369" y="836406"/>
                  </a:cubicBezTo>
                  <a:cubicBezTo>
                    <a:pt x="581552" y="856536"/>
                    <a:pt x="585316" y="875661"/>
                    <a:pt x="568066" y="890352"/>
                  </a:cubicBezTo>
                  <a:cubicBezTo>
                    <a:pt x="551140" y="904466"/>
                    <a:pt x="526140" y="901989"/>
                    <a:pt x="512231" y="884821"/>
                  </a:cubicBezTo>
                  <a:cubicBezTo>
                    <a:pt x="507877" y="879449"/>
                    <a:pt x="504982" y="873037"/>
                    <a:pt x="503801" y="866195"/>
                  </a:cubicBezTo>
                  <a:cubicBezTo>
                    <a:pt x="491708" y="809953"/>
                    <a:pt x="492866" y="751596"/>
                    <a:pt x="507164" y="695885"/>
                  </a:cubicBezTo>
                  <a:cubicBezTo>
                    <a:pt x="457198" y="727348"/>
                    <a:pt x="415594" y="770754"/>
                    <a:pt x="385973" y="822314"/>
                  </a:cubicBezTo>
                  <a:cubicBezTo>
                    <a:pt x="411418" y="858719"/>
                    <a:pt x="429804" y="899705"/>
                    <a:pt x="440127" y="943099"/>
                  </a:cubicBezTo>
                  <a:cubicBezTo>
                    <a:pt x="444091" y="964802"/>
                    <a:pt x="445884" y="986856"/>
                    <a:pt x="445483" y="1008920"/>
                  </a:cubicBezTo>
                  <a:cubicBezTo>
                    <a:pt x="446608" y="1021304"/>
                    <a:pt x="367176" y="1048673"/>
                    <a:pt x="365940" y="1033677"/>
                  </a:cubicBezTo>
                  <a:cubicBezTo>
                    <a:pt x="364347" y="1017380"/>
                    <a:pt x="365940" y="1000461"/>
                    <a:pt x="365940" y="984164"/>
                  </a:cubicBezTo>
                  <a:cubicBezTo>
                    <a:pt x="363946" y="959905"/>
                    <a:pt x="357209" y="936291"/>
                    <a:pt x="346107" y="914712"/>
                  </a:cubicBezTo>
                  <a:cubicBezTo>
                    <a:pt x="327265" y="973092"/>
                    <a:pt x="319125" y="1043742"/>
                    <a:pt x="278857" y="1091864"/>
                  </a:cubicBezTo>
                  <a:cubicBezTo>
                    <a:pt x="257443" y="1117831"/>
                    <a:pt x="212410" y="1057031"/>
                    <a:pt x="228880" y="1025025"/>
                  </a:cubicBezTo>
                  <a:cubicBezTo>
                    <a:pt x="239281" y="1000303"/>
                    <a:pt x="247321" y="974619"/>
                    <a:pt x="252878" y="948324"/>
                  </a:cubicBezTo>
                  <a:cubicBezTo>
                    <a:pt x="263590" y="916726"/>
                    <a:pt x="271719" y="886326"/>
                    <a:pt x="283423" y="854523"/>
                  </a:cubicBezTo>
                  <a:cubicBezTo>
                    <a:pt x="305071" y="796008"/>
                    <a:pt x="338134" y="742537"/>
                    <a:pt x="380617" y="697299"/>
                  </a:cubicBezTo>
                  <a:cubicBezTo>
                    <a:pt x="327454" y="686476"/>
                    <a:pt x="272733" y="706199"/>
                    <a:pt x="238201" y="748633"/>
                  </a:cubicBezTo>
                  <a:cubicBezTo>
                    <a:pt x="221931" y="766954"/>
                    <a:pt x="160450" y="717238"/>
                    <a:pt x="174136" y="700918"/>
                  </a:cubicBezTo>
                  <a:cubicBezTo>
                    <a:pt x="237209" y="611946"/>
                    <a:pt x="358401" y="594835"/>
                    <a:pt x="452821" y="636103"/>
                  </a:cubicBezTo>
                  <a:lnTo>
                    <a:pt x="464915" y="628051"/>
                  </a:lnTo>
                  <a:cubicBezTo>
                    <a:pt x="430494" y="590718"/>
                    <a:pt x="407599" y="543965"/>
                    <a:pt x="399069" y="493581"/>
                  </a:cubicBezTo>
                  <a:cubicBezTo>
                    <a:pt x="394303" y="466597"/>
                    <a:pt x="458601" y="415693"/>
                    <a:pt x="468690" y="433189"/>
                  </a:cubicBezTo>
                  <a:cubicBezTo>
                    <a:pt x="473490" y="445267"/>
                    <a:pt x="475850" y="458205"/>
                    <a:pt x="475628" y="471234"/>
                  </a:cubicBezTo>
                  <a:cubicBezTo>
                    <a:pt x="482042" y="516867"/>
                    <a:pt x="504258" y="558690"/>
                    <a:pt x="538311" y="589203"/>
                  </a:cubicBezTo>
                  <a:cubicBezTo>
                    <a:pt x="571173" y="575179"/>
                    <a:pt x="604814" y="563157"/>
                    <a:pt x="639079" y="553160"/>
                  </a:cubicBezTo>
                  <a:cubicBezTo>
                    <a:pt x="667665" y="546894"/>
                    <a:pt x="695627" y="537937"/>
                    <a:pt x="722576" y="526390"/>
                  </a:cubicBezTo>
                  <a:cubicBezTo>
                    <a:pt x="740315" y="516472"/>
                    <a:pt x="753545" y="499937"/>
                    <a:pt x="759480" y="480293"/>
                  </a:cubicBezTo>
                  <a:lnTo>
                    <a:pt x="759480" y="403196"/>
                  </a:lnTo>
                  <a:lnTo>
                    <a:pt x="838812" y="403196"/>
                  </a:lnTo>
                  <a:lnTo>
                    <a:pt x="838812" y="480089"/>
                  </a:lnTo>
                  <a:cubicBezTo>
                    <a:pt x="845315" y="500537"/>
                    <a:pt x="859602" y="517489"/>
                    <a:pt x="878489" y="527193"/>
                  </a:cubicBezTo>
                  <a:cubicBezTo>
                    <a:pt x="904959" y="538174"/>
                    <a:pt x="932297" y="546860"/>
                    <a:pt x="960214" y="553160"/>
                  </a:cubicBezTo>
                  <a:cubicBezTo>
                    <a:pt x="994468" y="563157"/>
                    <a:pt x="1028110" y="575179"/>
                    <a:pt x="1060972" y="589203"/>
                  </a:cubicBezTo>
                  <a:cubicBezTo>
                    <a:pt x="1095782" y="558090"/>
                    <a:pt x="1118154" y="515126"/>
                    <a:pt x="1123856" y="468418"/>
                  </a:cubicBezTo>
                  <a:cubicBezTo>
                    <a:pt x="1123677" y="456124"/>
                    <a:pt x="1204980" y="468418"/>
                    <a:pt x="1200214" y="495594"/>
                  </a:cubicBezTo>
                  <a:cubicBezTo>
                    <a:pt x="1191250" y="544983"/>
                    <a:pt x="1168533" y="590730"/>
                    <a:pt x="1134758" y="627440"/>
                  </a:cubicBezTo>
                  <a:lnTo>
                    <a:pt x="1146862" y="635504"/>
                  </a:lnTo>
                  <a:cubicBezTo>
                    <a:pt x="1242474" y="593625"/>
                    <a:pt x="1360292" y="612150"/>
                    <a:pt x="1424557" y="699719"/>
                  </a:cubicBezTo>
                  <a:cubicBezTo>
                    <a:pt x="1437207" y="714636"/>
                    <a:pt x="1378543" y="767757"/>
                    <a:pt x="1361283" y="748226"/>
                  </a:cubicBezTo>
                  <a:cubicBezTo>
                    <a:pt x="1326706" y="705724"/>
                    <a:pt x="1271929" y="685933"/>
                    <a:pt x="1218666" y="696699"/>
                  </a:cubicBezTo>
                  <a:cubicBezTo>
                    <a:pt x="1273599" y="757771"/>
                    <a:pt x="1313376" y="831271"/>
                    <a:pt x="1334702" y="911082"/>
                  </a:cubicBezTo>
                  <a:close/>
                </a:path>
              </a:pathLst>
            </a:custGeom>
            <a:solidFill>
              <a:srgbClr val="978ED8"/>
            </a:solidFill>
            <a:ln w="11222" cap="rnd">
              <a:noFill/>
              <a:prstDash val="solid"/>
              <a:round/>
            </a:ln>
          </p:spPr>
          <p:txBody>
            <a:bodyPr rtlCol="0" anchor="ctr"/>
            <a:lstStyle/>
            <a:p>
              <a:endParaRPr lang="en-CH" sz="4400"/>
            </a:p>
          </p:txBody>
        </p:sp>
      </p:grpSp>
      <p:grpSp>
        <p:nvGrpSpPr>
          <p:cNvPr id="528" name="Graphic 2">
            <a:extLst>
              <a:ext uri="{FF2B5EF4-FFF2-40B4-BE49-F238E27FC236}">
                <a16:creationId xmlns:a16="http://schemas.microsoft.com/office/drawing/2014/main" id="{79075CE2-12E9-A957-5F32-D4CCBE55A1D9}"/>
              </a:ext>
            </a:extLst>
          </p:cNvPr>
          <p:cNvGrpSpPr/>
          <p:nvPr/>
        </p:nvGrpSpPr>
        <p:grpSpPr>
          <a:xfrm>
            <a:off x="2376416" y="4091474"/>
            <a:ext cx="2626692" cy="2449501"/>
            <a:chOff x="2376416" y="4091474"/>
            <a:chExt cx="2626692" cy="2449501"/>
          </a:xfrm>
        </p:grpSpPr>
        <p:grpSp>
          <p:nvGrpSpPr>
            <p:cNvPr id="529" name="Graphic 2">
              <a:extLst>
                <a:ext uri="{FF2B5EF4-FFF2-40B4-BE49-F238E27FC236}">
                  <a16:creationId xmlns:a16="http://schemas.microsoft.com/office/drawing/2014/main" id="{BA511D1A-A37F-9156-60A4-54AF6A6CD030}"/>
                </a:ext>
              </a:extLst>
            </p:cNvPr>
            <p:cNvGrpSpPr/>
            <p:nvPr/>
          </p:nvGrpSpPr>
          <p:grpSpPr>
            <a:xfrm>
              <a:off x="2376416" y="4091474"/>
              <a:ext cx="2626692" cy="2306567"/>
              <a:chOff x="2376416" y="4091474"/>
              <a:chExt cx="2626692" cy="2306567"/>
            </a:xfrm>
          </p:grpSpPr>
          <p:sp>
            <p:nvSpPr>
              <p:cNvPr id="530" name="Freeform 529">
                <a:extLst>
                  <a:ext uri="{FF2B5EF4-FFF2-40B4-BE49-F238E27FC236}">
                    <a16:creationId xmlns:a16="http://schemas.microsoft.com/office/drawing/2014/main" id="{04CDF6E4-19A5-54C3-6F0D-199A2A48C3E5}"/>
                  </a:ext>
                </a:extLst>
              </p:cNvPr>
              <p:cNvSpPr/>
              <p:nvPr/>
            </p:nvSpPr>
            <p:spPr>
              <a:xfrm rot="10800000" flipV="1">
                <a:off x="2491361" y="4151119"/>
                <a:ext cx="2460942" cy="2192140"/>
              </a:xfrm>
              <a:custGeom>
                <a:avLst/>
                <a:gdLst>
                  <a:gd name="connsiteX0" fmla="*/ 88348 w 2460942"/>
                  <a:gd name="connsiteY0" fmla="*/ 1816362 h 2192140"/>
                  <a:gd name="connsiteX1" fmla="*/ 430831 w 2460942"/>
                  <a:gd name="connsiteY1" fmla="*/ 634852 h 2192140"/>
                  <a:gd name="connsiteX2" fmla="*/ 497465 w 2460942"/>
                  <a:gd name="connsiteY2" fmla="*/ 583312 h 2192140"/>
                  <a:gd name="connsiteX3" fmla="*/ 1131252 w 2460942"/>
                  <a:gd name="connsiteY3" fmla="*/ 243701 h 2192140"/>
                  <a:gd name="connsiteX4" fmla="*/ 2458654 w 2460942"/>
                  <a:gd name="connsiteY4" fmla="*/ -887 h 2192140"/>
                  <a:gd name="connsiteX5" fmla="*/ 1887252 w 2460942"/>
                  <a:gd name="connsiteY5" fmla="*/ 793715 h 2192140"/>
                  <a:gd name="connsiteX6" fmla="*/ 1842368 w 2460942"/>
                  <a:gd name="connsiteY6" fmla="*/ 951339 h 2192140"/>
                  <a:gd name="connsiteX7" fmla="*/ 1292923 w 2460942"/>
                  <a:gd name="connsiteY7" fmla="*/ 2191253 h 2192140"/>
                  <a:gd name="connsiteX8" fmla="*/ 88348 w 2460942"/>
                  <a:gd name="connsiteY8" fmla="*/ 1816362 h 219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0942" h="2192140">
                    <a:moveTo>
                      <a:pt x="88348" y="1816362"/>
                    </a:moveTo>
                    <a:cubicBezTo>
                      <a:pt x="44079" y="1838484"/>
                      <a:pt x="-221022" y="1167225"/>
                      <a:pt x="430831" y="634852"/>
                    </a:cubicBezTo>
                    <a:cubicBezTo>
                      <a:pt x="452070" y="617497"/>
                      <a:pt x="474281" y="600333"/>
                      <a:pt x="497465" y="583312"/>
                    </a:cubicBezTo>
                    <a:cubicBezTo>
                      <a:pt x="532214" y="557899"/>
                      <a:pt x="646085" y="415819"/>
                      <a:pt x="1131252" y="243701"/>
                    </a:cubicBezTo>
                    <a:cubicBezTo>
                      <a:pt x="1416978" y="142337"/>
                      <a:pt x="2296982" y="11366"/>
                      <a:pt x="2458654" y="-887"/>
                    </a:cubicBezTo>
                    <a:cubicBezTo>
                      <a:pt x="2458654" y="-887"/>
                      <a:pt x="2025790" y="524573"/>
                      <a:pt x="1887252" y="793715"/>
                    </a:cubicBezTo>
                    <a:cubicBezTo>
                      <a:pt x="1862329" y="842919"/>
                      <a:pt x="1847078" y="896413"/>
                      <a:pt x="1842368" y="951339"/>
                    </a:cubicBezTo>
                    <a:cubicBezTo>
                      <a:pt x="1803064" y="1411003"/>
                      <a:pt x="1741343" y="1953817"/>
                      <a:pt x="1292923" y="2191253"/>
                    </a:cubicBezTo>
                    <a:lnTo>
                      <a:pt x="88348" y="1816362"/>
                    </a:lnTo>
                    <a:close/>
                  </a:path>
                </a:pathLst>
              </a:custGeom>
              <a:solidFill>
                <a:srgbClr val="000080">
                  <a:alpha val="40000"/>
                </a:srgbClr>
              </a:solidFill>
              <a:ln w="4943" cap="rnd">
                <a:noFill/>
                <a:prstDash val="solid"/>
                <a:round/>
              </a:ln>
            </p:spPr>
            <p:txBody>
              <a:bodyPr rtlCol="0" anchor="ctr"/>
              <a:lstStyle/>
              <a:p>
                <a:endParaRPr lang="en-CH" sz="4400"/>
              </a:p>
            </p:txBody>
          </p:sp>
          <p:sp>
            <p:nvSpPr>
              <p:cNvPr id="531" name="Freeform 530">
                <a:extLst>
                  <a:ext uri="{FF2B5EF4-FFF2-40B4-BE49-F238E27FC236}">
                    <a16:creationId xmlns:a16="http://schemas.microsoft.com/office/drawing/2014/main" id="{54AD823F-D173-079C-5F9F-DBFFD314EE51}"/>
                  </a:ext>
                </a:extLst>
              </p:cNvPr>
              <p:cNvSpPr/>
              <p:nvPr/>
            </p:nvSpPr>
            <p:spPr>
              <a:xfrm rot="10800000" flipV="1">
                <a:off x="2376416" y="4091474"/>
                <a:ext cx="2626692" cy="2306567"/>
              </a:xfrm>
              <a:custGeom>
                <a:avLst/>
                <a:gdLst>
                  <a:gd name="connsiteX0" fmla="*/ 130849 w 2626692"/>
                  <a:gd name="connsiteY0" fmla="*/ 1926640 h 2306567"/>
                  <a:gd name="connsiteX1" fmla="*/ 1348781 w 2626692"/>
                  <a:gd name="connsiteY1" fmla="*/ 2305681 h 2306567"/>
                  <a:gd name="connsiteX2" fmla="*/ 1367461 w 2626692"/>
                  <a:gd name="connsiteY2" fmla="*/ 2295765 h 2306567"/>
                  <a:gd name="connsiteX3" fmla="*/ 1819925 w 2626692"/>
                  <a:gd name="connsiteY3" fmla="*/ 1730780 h 2306567"/>
                  <a:gd name="connsiteX4" fmla="*/ 1943776 w 2626692"/>
                  <a:gd name="connsiteY4" fmla="*/ 1015323 h 2306567"/>
                  <a:gd name="connsiteX5" fmla="*/ 1983285 w 2626692"/>
                  <a:gd name="connsiteY5" fmla="*/ 876389 h 2306567"/>
                  <a:gd name="connsiteX6" fmla="*/ 2548647 w 2626692"/>
                  <a:gd name="connsiteY6" fmla="*/ 91036 h 2306567"/>
                  <a:gd name="connsiteX7" fmla="*/ 2624391 w 2626692"/>
                  <a:gd name="connsiteY7" fmla="*/ -887 h 2306567"/>
                  <a:gd name="connsiteX8" fmla="*/ 2505607 w 2626692"/>
                  <a:gd name="connsiteY8" fmla="*/ 8124 h 2306567"/>
                  <a:gd name="connsiteX9" fmla="*/ 1165053 w 2626692"/>
                  <a:gd name="connsiteY9" fmla="*/ 255478 h 2306567"/>
                  <a:gd name="connsiteX10" fmla="*/ 518266 w 2626692"/>
                  <a:gd name="connsiteY10" fmla="*/ 602002 h 2306567"/>
                  <a:gd name="connsiteX11" fmla="*/ 449534 w 2626692"/>
                  <a:gd name="connsiteY11" fmla="*/ 655163 h 2306567"/>
                  <a:gd name="connsiteX12" fmla="*/ 47890 w 2626692"/>
                  <a:gd name="connsiteY12" fmla="*/ 1831284 h 2306567"/>
                  <a:gd name="connsiteX13" fmla="*/ 108945 w 2626692"/>
                  <a:gd name="connsiteY13" fmla="*/ 1920252 h 2306567"/>
                  <a:gd name="connsiteX14" fmla="*/ 123735 w 2626692"/>
                  <a:gd name="connsiteY14" fmla="*/ 1925830 h 2306567"/>
                  <a:gd name="connsiteX15" fmla="*/ 130849 w 2626692"/>
                  <a:gd name="connsiteY15" fmla="*/ 1926640 h 2306567"/>
                  <a:gd name="connsiteX16" fmla="*/ 139139 w 2626692"/>
                  <a:gd name="connsiteY16" fmla="*/ 1876007 h 2306567"/>
                  <a:gd name="connsiteX17" fmla="*/ 481623 w 2626692"/>
                  <a:gd name="connsiteY17" fmla="*/ 694497 h 2306567"/>
                  <a:gd name="connsiteX18" fmla="*/ 548257 w 2626692"/>
                  <a:gd name="connsiteY18" fmla="*/ 642957 h 2306567"/>
                  <a:gd name="connsiteX19" fmla="*/ 1182043 w 2626692"/>
                  <a:gd name="connsiteY19" fmla="*/ 303346 h 2306567"/>
                  <a:gd name="connsiteX20" fmla="*/ 2509445 w 2626692"/>
                  <a:gd name="connsiteY20" fmla="*/ 58758 h 2306567"/>
                  <a:gd name="connsiteX21" fmla="*/ 1938043 w 2626692"/>
                  <a:gd name="connsiteY21" fmla="*/ 853360 h 2306567"/>
                  <a:gd name="connsiteX22" fmla="*/ 1893160 w 2626692"/>
                  <a:gd name="connsiteY22" fmla="*/ 1010984 h 2306567"/>
                  <a:gd name="connsiteX23" fmla="*/ 1343715 w 2626692"/>
                  <a:gd name="connsiteY23" fmla="*/ 2250899 h 2306567"/>
                  <a:gd name="connsiteX24" fmla="*/ 139139 w 2626692"/>
                  <a:gd name="connsiteY24" fmla="*/ 1876007 h 230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6692" h="2306567">
                    <a:moveTo>
                      <a:pt x="130849" y="1926640"/>
                    </a:moveTo>
                    <a:lnTo>
                      <a:pt x="1348781" y="2305681"/>
                    </a:lnTo>
                    <a:lnTo>
                      <a:pt x="1367461" y="2295765"/>
                    </a:lnTo>
                    <a:cubicBezTo>
                      <a:pt x="1603904" y="2170610"/>
                      <a:pt x="1739371" y="1965736"/>
                      <a:pt x="1819925" y="1730780"/>
                    </a:cubicBezTo>
                    <a:cubicBezTo>
                      <a:pt x="1897613" y="1504023"/>
                      <a:pt x="1923766" y="1249136"/>
                      <a:pt x="1943776" y="1015323"/>
                    </a:cubicBezTo>
                    <a:cubicBezTo>
                      <a:pt x="1947921" y="966929"/>
                      <a:pt x="1961329" y="919824"/>
                      <a:pt x="1983285" y="876389"/>
                    </a:cubicBezTo>
                    <a:cubicBezTo>
                      <a:pt x="2120442" y="610155"/>
                      <a:pt x="2548647" y="91036"/>
                      <a:pt x="2548647" y="91036"/>
                    </a:cubicBezTo>
                    <a:lnTo>
                      <a:pt x="2624391" y="-887"/>
                    </a:lnTo>
                    <a:lnTo>
                      <a:pt x="2505607" y="8124"/>
                    </a:lnTo>
                    <a:cubicBezTo>
                      <a:pt x="2342349" y="20473"/>
                      <a:pt x="1453645" y="153113"/>
                      <a:pt x="1165053" y="255478"/>
                    </a:cubicBezTo>
                    <a:cubicBezTo>
                      <a:pt x="669907" y="431124"/>
                      <a:pt x="553680" y="576017"/>
                      <a:pt x="518266" y="602002"/>
                    </a:cubicBezTo>
                    <a:cubicBezTo>
                      <a:pt x="494315" y="619547"/>
                      <a:pt x="471387" y="637283"/>
                      <a:pt x="449534" y="655163"/>
                    </a:cubicBezTo>
                    <a:cubicBezTo>
                      <a:pt x="-98274" y="1102526"/>
                      <a:pt x="-25295" y="1644816"/>
                      <a:pt x="47890" y="1831284"/>
                    </a:cubicBezTo>
                    <a:cubicBezTo>
                      <a:pt x="68464" y="1883730"/>
                      <a:pt x="94768" y="1912671"/>
                      <a:pt x="108945" y="1920252"/>
                    </a:cubicBezTo>
                    <a:lnTo>
                      <a:pt x="123735" y="1925830"/>
                    </a:lnTo>
                    <a:lnTo>
                      <a:pt x="130849" y="1926640"/>
                    </a:lnTo>
                    <a:close/>
                    <a:moveTo>
                      <a:pt x="139139" y="1876007"/>
                    </a:moveTo>
                    <a:cubicBezTo>
                      <a:pt x="94871" y="1898129"/>
                      <a:pt x="-170231" y="1226870"/>
                      <a:pt x="481623" y="694497"/>
                    </a:cubicBezTo>
                    <a:cubicBezTo>
                      <a:pt x="502861" y="677142"/>
                      <a:pt x="525073" y="659978"/>
                      <a:pt x="548257" y="642957"/>
                    </a:cubicBezTo>
                    <a:cubicBezTo>
                      <a:pt x="583005" y="617545"/>
                      <a:pt x="696876" y="475464"/>
                      <a:pt x="1182043" y="303346"/>
                    </a:cubicBezTo>
                    <a:cubicBezTo>
                      <a:pt x="1467770" y="201983"/>
                      <a:pt x="2347774" y="71011"/>
                      <a:pt x="2509445" y="58758"/>
                    </a:cubicBezTo>
                    <a:cubicBezTo>
                      <a:pt x="2509445" y="58758"/>
                      <a:pt x="2076582" y="584218"/>
                      <a:pt x="1938043" y="853360"/>
                    </a:cubicBezTo>
                    <a:cubicBezTo>
                      <a:pt x="1913120" y="902564"/>
                      <a:pt x="1897869" y="956059"/>
                      <a:pt x="1893160" y="1010984"/>
                    </a:cubicBezTo>
                    <a:cubicBezTo>
                      <a:pt x="1853856" y="1470648"/>
                      <a:pt x="1792135" y="2013462"/>
                      <a:pt x="1343715" y="2250899"/>
                    </a:cubicBezTo>
                    <a:lnTo>
                      <a:pt x="139139" y="1876007"/>
                    </a:lnTo>
                    <a:close/>
                  </a:path>
                </a:pathLst>
              </a:custGeom>
              <a:solidFill>
                <a:srgbClr val="AEBEE9">
                  <a:alpha val="0"/>
                </a:srgbClr>
              </a:solidFill>
              <a:ln w="4943" cap="rnd">
                <a:noFill/>
                <a:prstDash val="solid"/>
                <a:round/>
              </a:ln>
            </p:spPr>
            <p:txBody>
              <a:bodyPr rtlCol="0" anchor="ctr"/>
              <a:lstStyle/>
              <a:p>
                <a:endParaRPr lang="en-CH" sz="4400"/>
              </a:p>
            </p:txBody>
          </p:sp>
        </p:grpSp>
        <p:grpSp>
          <p:nvGrpSpPr>
            <p:cNvPr id="532" name="Graphic 2">
              <a:extLst>
                <a:ext uri="{FF2B5EF4-FFF2-40B4-BE49-F238E27FC236}">
                  <a16:creationId xmlns:a16="http://schemas.microsoft.com/office/drawing/2014/main" id="{6CAF919C-7398-B8E5-D284-5D6DD0450A00}"/>
                </a:ext>
              </a:extLst>
            </p:cNvPr>
            <p:cNvGrpSpPr/>
            <p:nvPr/>
          </p:nvGrpSpPr>
          <p:grpSpPr>
            <a:xfrm>
              <a:off x="3255538" y="4821397"/>
              <a:ext cx="1727924" cy="1719578"/>
              <a:chOff x="3255538" y="4821397"/>
              <a:chExt cx="1727924" cy="1719578"/>
            </a:xfrm>
          </p:grpSpPr>
          <p:sp>
            <p:nvSpPr>
              <p:cNvPr id="533" name="Freeform 532">
                <a:extLst>
                  <a:ext uri="{FF2B5EF4-FFF2-40B4-BE49-F238E27FC236}">
                    <a16:creationId xmlns:a16="http://schemas.microsoft.com/office/drawing/2014/main" id="{83EC38A8-D1A9-05E7-A84A-63E83A9A45A7}"/>
                  </a:ext>
                </a:extLst>
              </p:cNvPr>
              <p:cNvSpPr/>
              <p:nvPr/>
            </p:nvSpPr>
            <p:spPr>
              <a:xfrm>
                <a:off x="3255538" y="4821397"/>
                <a:ext cx="1727924" cy="1719578"/>
              </a:xfrm>
              <a:custGeom>
                <a:avLst/>
                <a:gdLst>
                  <a:gd name="connsiteX0" fmla="*/ 1728349 w 1727924"/>
                  <a:gd name="connsiteY0" fmla="*/ 859847 h 1719578"/>
                  <a:gd name="connsiteX1" fmla="*/ 864386 w 1727924"/>
                  <a:gd name="connsiteY1" fmla="*/ 1719637 h 1719578"/>
                  <a:gd name="connsiteX2" fmla="*/ 424 w 1727924"/>
                  <a:gd name="connsiteY2" fmla="*/ 859847 h 1719578"/>
                  <a:gd name="connsiteX3" fmla="*/ 864386 w 1727924"/>
                  <a:gd name="connsiteY3" fmla="*/ 58 h 1719578"/>
                  <a:gd name="connsiteX4" fmla="*/ 1728349 w 1727924"/>
                  <a:gd name="connsiteY4" fmla="*/ 859847 h 1719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924" h="1719578">
                    <a:moveTo>
                      <a:pt x="1728349" y="859847"/>
                    </a:moveTo>
                    <a:cubicBezTo>
                      <a:pt x="1728349" y="1334696"/>
                      <a:pt x="1341540" y="1719637"/>
                      <a:pt x="864386" y="1719637"/>
                    </a:cubicBezTo>
                    <a:cubicBezTo>
                      <a:pt x="387233" y="1719637"/>
                      <a:pt x="424" y="1334696"/>
                      <a:pt x="424" y="859847"/>
                    </a:cubicBezTo>
                    <a:cubicBezTo>
                      <a:pt x="424" y="384999"/>
                      <a:pt x="387233" y="58"/>
                      <a:pt x="864386" y="58"/>
                    </a:cubicBezTo>
                    <a:cubicBezTo>
                      <a:pt x="1341540" y="58"/>
                      <a:pt x="1728349" y="384999"/>
                      <a:pt x="1728349" y="859847"/>
                    </a:cubicBezTo>
                    <a:close/>
                  </a:path>
                </a:pathLst>
              </a:custGeom>
              <a:solidFill>
                <a:srgbClr val="000080"/>
              </a:solidFill>
              <a:ln w="6027" cap="rnd">
                <a:noFill/>
                <a:prstDash val="solid"/>
                <a:round/>
              </a:ln>
            </p:spPr>
            <p:txBody>
              <a:bodyPr rtlCol="0" anchor="ctr"/>
              <a:lstStyle/>
              <a:p>
                <a:endParaRPr lang="en-CH" sz="4400"/>
              </a:p>
            </p:txBody>
          </p:sp>
          <p:grpSp>
            <p:nvGrpSpPr>
              <p:cNvPr id="534" name="Graphic 2">
                <a:extLst>
                  <a:ext uri="{FF2B5EF4-FFF2-40B4-BE49-F238E27FC236}">
                    <a16:creationId xmlns:a16="http://schemas.microsoft.com/office/drawing/2014/main" id="{01C84204-6463-61D7-3E98-67E7ED18FF0C}"/>
                  </a:ext>
                </a:extLst>
              </p:cNvPr>
              <p:cNvGrpSpPr/>
              <p:nvPr/>
            </p:nvGrpSpPr>
            <p:grpSpPr>
              <a:xfrm>
                <a:off x="3327884" y="4893373"/>
                <a:ext cx="1583244" cy="1575584"/>
                <a:chOff x="3327884" y="4893373"/>
                <a:chExt cx="1583244" cy="1575584"/>
              </a:xfrm>
            </p:grpSpPr>
            <p:sp>
              <p:nvSpPr>
                <p:cNvPr id="535" name="Freeform 534">
                  <a:extLst>
                    <a:ext uri="{FF2B5EF4-FFF2-40B4-BE49-F238E27FC236}">
                      <a16:creationId xmlns:a16="http://schemas.microsoft.com/office/drawing/2014/main" id="{17867E83-E495-AC00-F5C4-775AEF8D2915}"/>
                    </a:ext>
                  </a:extLst>
                </p:cNvPr>
                <p:cNvSpPr/>
                <p:nvPr/>
              </p:nvSpPr>
              <p:spPr>
                <a:xfrm>
                  <a:off x="3327884" y="4893373"/>
                  <a:ext cx="1583244" cy="1575584"/>
                </a:xfrm>
                <a:custGeom>
                  <a:avLst/>
                  <a:gdLst>
                    <a:gd name="connsiteX0" fmla="*/ 1583669 w 1583244"/>
                    <a:gd name="connsiteY0" fmla="*/ 787850 h 1575584"/>
                    <a:gd name="connsiteX1" fmla="*/ 792047 w 1583244"/>
                    <a:gd name="connsiteY1" fmla="*/ 1575643 h 1575584"/>
                    <a:gd name="connsiteX2" fmla="*/ 424 w 1583244"/>
                    <a:gd name="connsiteY2" fmla="*/ 787850 h 1575584"/>
                    <a:gd name="connsiteX3" fmla="*/ 792047 w 1583244"/>
                    <a:gd name="connsiteY3" fmla="*/ 58 h 1575584"/>
                    <a:gd name="connsiteX4" fmla="*/ 1583669 w 1583244"/>
                    <a:gd name="connsiteY4" fmla="*/ 787850 h 1575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244" h="1575584">
                      <a:moveTo>
                        <a:pt x="1583669" y="787850"/>
                      </a:moveTo>
                      <a:cubicBezTo>
                        <a:pt x="1583669" y="1222936"/>
                        <a:pt x="1229248" y="1575643"/>
                        <a:pt x="792047" y="1575643"/>
                      </a:cubicBezTo>
                      <a:cubicBezTo>
                        <a:pt x="354846" y="1575643"/>
                        <a:pt x="424" y="1222936"/>
                        <a:pt x="424" y="787850"/>
                      </a:cubicBezTo>
                      <a:cubicBezTo>
                        <a:pt x="424" y="352765"/>
                        <a:pt x="354846" y="58"/>
                        <a:pt x="792047" y="58"/>
                      </a:cubicBezTo>
                      <a:cubicBezTo>
                        <a:pt x="1229248" y="58"/>
                        <a:pt x="1583669" y="352765"/>
                        <a:pt x="1583669" y="787850"/>
                      </a:cubicBezTo>
                      <a:close/>
                    </a:path>
                  </a:pathLst>
                </a:custGeom>
                <a:solidFill>
                  <a:srgbClr val="000080"/>
                </a:solidFill>
                <a:ln w="5522" cap="rnd">
                  <a:noFill/>
                  <a:prstDash val="solid"/>
                  <a:round/>
                </a:ln>
              </p:spPr>
              <p:txBody>
                <a:bodyPr rtlCol="0" anchor="ctr"/>
                <a:lstStyle/>
                <a:p>
                  <a:endParaRPr lang="en-CH" sz="4400"/>
                </a:p>
              </p:txBody>
            </p:sp>
            <p:sp>
              <p:nvSpPr>
                <p:cNvPr id="536" name="Freeform 535">
                  <a:extLst>
                    <a:ext uri="{FF2B5EF4-FFF2-40B4-BE49-F238E27FC236}">
                      <a16:creationId xmlns:a16="http://schemas.microsoft.com/office/drawing/2014/main" id="{F8934D23-A932-7EE0-A84F-A265D40830F8}"/>
                    </a:ext>
                  </a:extLst>
                </p:cNvPr>
                <p:cNvSpPr/>
                <p:nvPr/>
              </p:nvSpPr>
              <p:spPr>
                <a:xfrm>
                  <a:off x="3327884" y="4893373"/>
                  <a:ext cx="1583244" cy="1575584"/>
                </a:xfrm>
                <a:custGeom>
                  <a:avLst/>
                  <a:gdLst>
                    <a:gd name="connsiteX0" fmla="*/ 792047 w 1583244"/>
                    <a:gd name="connsiteY0" fmla="*/ 58 h 1575584"/>
                    <a:gd name="connsiteX1" fmla="*/ 1583669 w 1583244"/>
                    <a:gd name="connsiteY1" fmla="*/ 787850 h 1575584"/>
                    <a:gd name="connsiteX2" fmla="*/ 792047 w 1583244"/>
                    <a:gd name="connsiteY2" fmla="*/ 1575643 h 1575584"/>
                    <a:gd name="connsiteX3" fmla="*/ 424 w 1583244"/>
                    <a:gd name="connsiteY3" fmla="*/ 787850 h 1575584"/>
                    <a:gd name="connsiteX4" fmla="*/ 792047 w 1583244"/>
                    <a:gd name="connsiteY4" fmla="*/ 58 h 1575584"/>
                    <a:gd name="connsiteX5" fmla="*/ 792047 w 1583244"/>
                    <a:gd name="connsiteY5" fmla="*/ 41244 h 1575584"/>
                    <a:gd name="connsiteX6" fmla="*/ 41605 w 1583244"/>
                    <a:gd name="connsiteY6" fmla="*/ 787850 h 1575584"/>
                    <a:gd name="connsiteX7" fmla="*/ 792047 w 1583244"/>
                    <a:gd name="connsiteY7" fmla="*/ 1534435 h 1575584"/>
                    <a:gd name="connsiteX8" fmla="*/ 1542488 w 1583244"/>
                    <a:gd name="connsiteY8" fmla="*/ 787850 h 1575584"/>
                    <a:gd name="connsiteX9" fmla="*/ 792047 w 1583244"/>
                    <a:gd name="connsiteY9" fmla="*/ 41244 h 157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3244" h="1575584">
                      <a:moveTo>
                        <a:pt x="792047" y="58"/>
                      </a:moveTo>
                      <a:cubicBezTo>
                        <a:pt x="1228956" y="58"/>
                        <a:pt x="1583669" y="353077"/>
                        <a:pt x="1583669" y="787850"/>
                      </a:cubicBezTo>
                      <a:cubicBezTo>
                        <a:pt x="1583669" y="1222624"/>
                        <a:pt x="1228956" y="1575643"/>
                        <a:pt x="792047" y="1575643"/>
                      </a:cubicBezTo>
                      <a:cubicBezTo>
                        <a:pt x="355138" y="1575643"/>
                        <a:pt x="424" y="1222624"/>
                        <a:pt x="424" y="787850"/>
                      </a:cubicBezTo>
                      <a:cubicBezTo>
                        <a:pt x="424" y="353077"/>
                        <a:pt x="355138" y="58"/>
                        <a:pt x="792047" y="58"/>
                      </a:cubicBezTo>
                      <a:close/>
                      <a:moveTo>
                        <a:pt x="792047" y="41244"/>
                      </a:moveTo>
                      <a:cubicBezTo>
                        <a:pt x="377923" y="41244"/>
                        <a:pt x="41605" y="375719"/>
                        <a:pt x="41605" y="787850"/>
                      </a:cubicBezTo>
                      <a:cubicBezTo>
                        <a:pt x="41605" y="1199982"/>
                        <a:pt x="377923" y="1534435"/>
                        <a:pt x="792047" y="1534435"/>
                      </a:cubicBezTo>
                      <a:cubicBezTo>
                        <a:pt x="1206170" y="1534435"/>
                        <a:pt x="1542488" y="1199982"/>
                        <a:pt x="1542488" y="787850"/>
                      </a:cubicBezTo>
                      <a:cubicBezTo>
                        <a:pt x="1542488" y="375719"/>
                        <a:pt x="1206170" y="41244"/>
                        <a:pt x="792047" y="41244"/>
                      </a:cubicBezTo>
                      <a:close/>
                    </a:path>
                  </a:pathLst>
                </a:custGeom>
                <a:solidFill>
                  <a:srgbClr val="FFFFFF"/>
                </a:solidFill>
                <a:ln w="5522" cap="rnd">
                  <a:noFill/>
                  <a:prstDash val="solid"/>
                  <a:round/>
                </a:ln>
              </p:spPr>
              <p:txBody>
                <a:bodyPr rtlCol="0" anchor="ctr"/>
                <a:lstStyle/>
                <a:p>
                  <a:endParaRPr lang="en-CH" sz="4400"/>
                </a:p>
              </p:txBody>
            </p:sp>
          </p:grpSp>
          <p:grpSp>
            <p:nvGrpSpPr>
              <p:cNvPr id="537" name="Graphic 2">
                <a:extLst>
                  <a:ext uri="{FF2B5EF4-FFF2-40B4-BE49-F238E27FC236}">
                    <a16:creationId xmlns:a16="http://schemas.microsoft.com/office/drawing/2014/main" id="{329B3971-07EB-1DB1-A4EB-10081309C47F}"/>
                  </a:ext>
                </a:extLst>
              </p:cNvPr>
              <p:cNvGrpSpPr/>
              <p:nvPr/>
            </p:nvGrpSpPr>
            <p:grpSpPr>
              <a:xfrm>
                <a:off x="3729040" y="5257114"/>
                <a:ext cx="826507" cy="850593"/>
                <a:chOff x="3729040" y="5257114"/>
                <a:chExt cx="826507" cy="850593"/>
              </a:xfrm>
            </p:grpSpPr>
            <p:grpSp>
              <p:nvGrpSpPr>
                <p:cNvPr id="538" name="Graphic 2">
                  <a:extLst>
                    <a:ext uri="{FF2B5EF4-FFF2-40B4-BE49-F238E27FC236}">
                      <a16:creationId xmlns:a16="http://schemas.microsoft.com/office/drawing/2014/main" id="{81B8A257-67CF-C9E0-D05C-6A719E834E1A}"/>
                    </a:ext>
                  </a:extLst>
                </p:cNvPr>
                <p:cNvGrpSpPr/>
                <p:nvPr/>
              </p:nvGrpSpPr>
              <p:grpSpPr>
                <a:xfrm>
                  <a:off x="3729040" y="5257114"/>
                  <a:ext cx="826507" cy="850593"/>
                  <a:chOff x="3729040" y="5257114"/>
                  <a:chExt cx="826507" cy="850593"/>
                </a:xfrm>
              </p:grpSpPr>
              <p:sp>
                <p:nvSpPr>
                  <p:cNvPr id="539" name="Freeform 538">
                    <a:extLst>
                      <a:ext uri="{FF2B5EF4-FFF2-40B4-BE49-F238E27FC236}">
                        <a16:creationId xmlns:a16="http://schemas.microsoft.com/office/drawing/2014/main" id="{98232D03-D074-C4F9-EC05-1298716E4A3F}"/>
                      </a:ext>
                    </a:extLst>
                  </p:cNvPr>
                  <p:cNvSpPr/>
                  <p:nvPr/>
                </p:nvSpPr>
                <p:spPr>
                  <a:xfrm>
                    <a:off x="3729040" y="5257114"/>
                    <a:ext cx="826507" cy="850593"/>
                  </a:xfrm>
                  <a:custGeom>
                    <a:avLst/>
                    <a:gdLst>
                      <a:gd name="connsiteX0" fmla="*/ 308173 w 826507"/>
                      <a:gd name="connsiteY0" fmla="*/ 256100 h 850593"/>
                      <a:gd name="connsiteX1" fmla="*/ 315653 w 826507"/>
                      <a:gd name="connsiteY1" fmla="*/ 268179 h 850593"/>
                      <a:gd name="connsiteX2" fmla="*/ 319273 w 826507"/>
                      <a:gd name="connsiteY2" fmla="*/ 270375 h 850593"/>
                      <a:gd name="connsiteX3" fmla="*/ 321305 w 826507"/>
                      <a:gd name="connsiteY3" fmla="*/ 269446 h 850593"/>
                      <a:gd name="connsiteX4" fmla="*/ 325135 w 826507"/>
                      <a:gd name="connsiteY4" fmla="*/ 265349 h 850593"/>
                      <a:gd name="connsiteX5" fmla="*/ 346887 w 826507"/>
                      <a:gd name="connsiteY5" fmla="*/ 209138 h 850593"/>
                      <a:gd name="connsiteX6" fmla="*/ 380434 w 826507"/>
                      <a:gd name="connsiteY6" fmla="*/ 86793 h 850593"/>
                      <a:gd name="connsiteX7" fmla="*/ 455272 w 826507"/>
                      <a:gd name="connsiteY7" fmla="*/ 6003 h 850593"/>
                      <a:gd name="connsiteX8" fmla="*/ 593446 w 826507"/>
                      <a:gd name="connsiteY8" fmla="*/ 55752 h 850593"/>
                      <a:gd name="connsiteX9" fmla="*/ 608951 w 826507"/>
                      <a:gd name="connsiteY9" fmla="*/ 129151 h 850593"/>
                      <a:gd name="connsiteX10" fmla="*/ 558045 w 826507"/>
                      <a:gd name="connsiteY10" fmla="*/ 243726 h 850593"/>
                      <a:gd name="connsiteX11" fmla="*/ 520926 w 826507"/>
                      <a:gd name="connsiteY11" fmla="*/ 302217 h 850593"/>
                      <a:gd name="connsiteX12" fmla="*/ 517394 w 826507"/>
                      <a:gd name="connsiteY12" fmla="*/ 335877 h 850593"/>
                      <a:gd name="connsiteX13" fmla="*/ 537697 w 826507"/>
                      <a:gd name="connsiteY13" fmla="*/ 353867 h 850593"/>
                      <a:gd name="connsiteX14" fmla="*/ 579353 w 826507"/>
                      <a:gd name="connsiteY14" fmla="*/ 363158 h 850593"/>
                      <a:gd name="connsiteX15" fmla="*/ 736009 w 826507"/>
                      <a:gd name="connsiteY15" fmla="*/ 371182 h 850593"/>
                      <a:gd name="connsiteX16" fmla="*/ 824014 w 826507"/>
                      <a:gd name="connsiteY16" fmla="*/ 463839 h 850593"/>
                      <a:gd name="connsiteX17" fmla="*/ 777886 w 826507"/>
                      <a:gd name="connsiteY17" fmla="*/ 583778 h 850593"/>
                      <a:gd name="connsiteX18" fmla="*/ 673891 w 826507"/>
                      <a:gd name="connsiteY18" fmla="*/ 585213 h 850593"/>
                      <a:gd name="connsiteX19" fmla="*/ 557870 w 826507"/>
                      <a:gd name="connsiteY19" fmla="*/ 542053 h 850593"/>
                      <a:gd name="connsiteX20" fmla="*/ 536376 w 826507"/>
                      <a:gd name="connsiteY20" fmla="*/ 545389 h 850593"/>
                      <a:gd name="connsiteX21" fmla="*/ 526367 w 826507"/>
                      <a:gd name="connsiteY21" fmla="*/ 561015 h 850593"/>
                      <a:gd name="connsiteX22" fmla="*/ 568566 w 826507"/>
                      <a:gd name="connsiteY22" fmla="*/ 649998 h 850593"/>
                      <a:gd name="connsiteX23" fmla="*/ 589155 w 826507"/>
                      <a:gd name="connsiteY23" fmla="*/ 776946 h 850593"/>
                      <a:gd name="connsiteX24" fmla="*/ 481572 w 826507"/>
                      <a:gd name="connsiteY24" fmla="*/ 850557 h 850593"/>
                      <a:gd name="connsiteX25" fmla="*/ 421740 w 826507"/>
                      <a:gd name="connsiteY25" fmla="*/ 836282 h 850593"/>
                      <a:gd name="connsiteX26" fmla="*/ 388999 w 826507"/>
                      <a:gd name="connsiteY26" fmla="*/ 786406 h 850593"/>
                      <a:gd name="connsiteX27" fmla="*/ 381343 w 826507"/>
                      <a:gd name="connsiteY27" fmla="*/ 720313 h 850593"/>
                      <a:gd name="connsiteX28" fmla="*/ 376593 w 826507"/>
                      <a:gd name="connsiteY28" fmla="*/ 615494 h 850593"/>
                      <a:gd name="connsiteX29" fmla="*/ 350399 w 826507"/>
                      <a:gd name="connsiteY29" fmla="*/ 586227 h 850593"/>
                      <a:gd name="connsiteX30" fmla="*/ 292988 w 826507"/>
                      <a:gd name="connsiteY30" fmla="*/ 611862 h 850593"/>
                      <a:gd name="connsiteX31" fmla="*/ 259358 w 826507"/>
                      <a:gd name="connsiteY31" fmla="*/ 677997 h 850593"/>
                      <a:gd name="connsiteX32" fmla="*/ 96447 w 826507"/>
                      <a:gd name="connsiteY32" fmla="*/ 739698 h 850593"/>
                      <a:gd name="connsiteX33" fmla="*/ 41937 w 826507"/>
                      <a:gd name="connsiteY33" fmla="*/ 630190 h 850593"/>
                      <a:gd name="connsiteX34" fmla="*/ 51446 w 826507"/>
                      <a:gd name="connsiteY34" fmla="*/ 581328 h 850593"/>
                      <a:gd name="connsiteX35" fmla="*/ 181226 w 826507"/>
                      <a:gd name="connsiteY35" fmla="*/ 497582 h 850593"/>
                      <a:gd name="connsiteX36" fmla="*/ 218544 w 826507"/>
                      <a:gd name="connsiteY36" fmla="*/ 456660 h 850593"/>
                      <a:gd name="connsiteX37" fmla="*/ 194978 w 826507"/>
                      <a:gd name="connsiteY37" fmla="*/ 400787 h 850593"/>
                      <a:gd name="connsiteX38" fmla="*/ 141742 w 826507"/>
                      <a:gd name="connsiteY38" fmla="*/ 382078 h 850593"/>
                      <a:gd name="connsiteX39" fmla="*/ 119723 w 826507"/>
                      <a:gd name="connsiteY39" fmla="*/ 383049 h 850593"/>
                      <a:gd name="connsiteX40" fmla="*/ 15137 w 826507"/>
                      <a:gd name="connsiteY40" fmla="*/ 329837 h 850593"/>
                      <a:gd name="connsiteX41" fmla="*/ 5290 w 826507"/>
                      <a:gd name="connsiteY41" fmla="*/ 239630 h 850593"/>
                      <a:gd name="connsiteX42" fmla="*/ 97610 w 826507"/>
                      <a:gd name="connsiteY42" fmla="*/ 130629 h 850593"/>
                      <a:gd name="connsiteX43" fmla="*/ 229005 w 826507"/>
                      <a:gd name="connsiteY43" fmla="*/ 154912 h 850593"/>
                      <a:gd name="connsiteX44" fmla="*/ 307783 w 826507"/>
                      <a:gd name="connsiteY44" fmla="*/ 255425 h 850593"/>
                      <a:gd name="connsiteX45" fmla="*/ 308173 w 826507"/>
                      <a:gd name="connsiteY45" fmla="*/ 256100 h 85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26507" h="850593">
                        <a:moveTo>
                          <a:pt x="308173" y="256100"/>
                        </a:moveTo>
                        <a:cubicBezTo>
                          <a:pt x="310756" y="261675"/>
                          <a:pt x="313201" y="265645"/>
                          <a:pt x="315653" y="268179"/>
                        </a:cubicBezTo>
                        <a:cubicBezTo>
                          <a:pt x="316955" y="269530"/>
                          <a:pt x="318031" y="270459"/>
                          <a:pt x="319273" y="270375"/>
                        </a:cubicBezTo>
                        <a:cubicBezTo>
                          <a:pt x="319975" y="270333"/>
                          <a:pt x="320622" y="269953"/>
                          <a:pt x="321305" y="269446"/>
                        </a:cubicBezTo>
                        <a:cubicBezTo>
                          <a:pt x="322610" y="268516"/>
                          <a:pt x="323861" y="267123"/>
                          <a:pt x="325135" y="265349"/>
                        </a:cubicBezTo>
                        <a:cubicBezTo>
                          <a:pt x="332747" y="254918"/>
                          <a:pt x="339787" y="234013"/>
                          <a:pt x="346887" y="209138"/>
                        </a:cubicBezTo>
                        <a:cubicBezTo>
                          <a:pt x="357928" y="170454"/>
                          <a:pt x="368746" y="122309"/>
                          <a:pt x="380434" y="86793"/>
                        </a:cubicBezTo>
                        <a:cubicBezTo>
                          <a:pt x="394741" y="43294"/>
                          <a:pt x="423094" y="16983"/>
                          <a:pt x="455272" y="6003"/>
                        </a:cubicBezTo>
                        <a:cubicBezTo>
                          <a:pt x="503587" y="-10467"/>
                          <a:pt x="560886" y="7776"/>
                          <a:pt x="593446" y="55752"/>
                        </a:cubicBezTo>
                        <a:cubicBezTo>
                          <a:pt x="607634" y="76657"/>
                          <a:pt x="611959" y="102249"/>
                          <a:pt x="608951" y="129151"/>
                        </a:cubicBezTo>
                        <a:cubicBezTo>
                          <a:pt x="604578" y="168342"/>
                          <a:pt x="584587" y="210321"/>
                          <a:pt x="558045" y="243726"/>
                        </a:cubicBezTo>
                        <a:cubicBezTo>
                          <a:pt x="539297" y="267334"/>
                          <a:pt x="527284" y="286549"/>
                          <a:pt x="520926" y="302217"/>
                        </a:cubicBezTo>
                        <a:cubicBezTo>
                          <a:pt x="515155" y="316408"/>
                          <a:pt x="514088" y="327346"/>
                          <a:pt x="517394" y="335877"/>
                        </a:cubicBezTo>
                        <a:cubicBezTo>
                          <a:pt x="520584" y="344112"/>
                          <a:pt x="527831" y="349686"/>
                          <a:pt x="537697" y="353867"/>
                        </a:cubicBezTo>
                        <a:cubicBezTo>
                          <a:pt x="548798" y="358597"/>
                          <a:pt x="563081" y="361384"/>
                          <a:pt x="579353" y="363158"/>
                        </a:cubicBezTo>
                        <a:cubicBezTo>
                          <a:pt x="624493" y="368142"/>
                          <a:pt x="684416" y="365439"/>
                          <a:pt x="736009" y="371182"/>
                        </a:cubicBezTo>
                        <a:cubicBezTo>
                          <a:pt x="782228" y="376335"/>
                          <a:pt x="814418" y="417637"/>
                          <a:pt x="824014" y="463839"/>
                        </a:cubicBezTo>
                        <a:cubicBezTo>
                          <a:pt x="833611" y="510041"/>
                          <a:pt x="820522" y="560592"/>
                          <a:pt x="777886" y="583778"/>
                        </a:cubicBezTo>
                        <a:cubicBezTo>
                          <a:pt x="735703" y="606710"/>
                          <a:pt x="706458" y="599995"/>
                          <a:pt x="673891" y="585213"/>
                        </a:cubicBezTo>
                        <a:cubicBezTo>
                          <a:pt x="643384" y="571404"/>
                          <a:pt x="609808" y="550119"/>
                          <a:pt x="557870" y="542053"/>
                        </a:cubicBezTo>
                        <a:cubicBezTo>
                          <a:pt x="548913" y="540659"/>
                          <a:pt x="541710" y="541883"/>
                          <a:pt x="536376" y="545389"/>
                        </a:cubicBezTo>
                        <a:cubicBezTo>
                          <a:pt x="531217" y="548810"/>
                          <a:pt x="527946" y="554300"/>
                          <a:pt x="526367" y="561015"/>
                        </a:cubicBezTo>
                        <a:cubicBezTo>
                          <a:pt x="520846" y="584496"/>
                          <a:pt x="534951" y="621406"/>
                          <a:pt x="568566" y="649998"/>
                        </a:cubicBezTo>
                        <a:cubicBezTo>
                          <a:pt x="611269" y="686359"/>
                          <a:pt x="611086" y="735982"/>
                          <a:pt x="589155" y="776946"/>
                        </a:cubicBezTo>
                        <a:cubicBezTo>
                          <a:pt x="567510" y="817363"/>
                          <a:pt x="524462" y="848994"/>
                          <a:pt x="481572" y="850557"/>
                        </a:cubicBezTo>
                        <a:cubicBezTo>
                          <a:pt x="455391" y="851528"/>
                          <a:pt x="436063" y="846038"/>
                          <a:pt x="421740" y="836282"/>
                        </a:cubicBezTo>
                        <a:cubicBezTo>
                          <a:pt x="404889" y="824753"/>
                          <a:pt x="394817" y="807227"/>
                          <a:pt x="388999" y="786406"/>
                        </a:cubicBezTo>
                        <a:cubicBezTo>
                          <a:pt x="383450" y="766515"/>
                          <a:pt x="381768" y="743583"/>
                          <a:pt x="381343" y="720313"/>
                        </a:cubicBezTo>
                        <a:cubicBezTo>
                          <a:pt x="380641" y="681798"/>
                          <a:pt x="383506" y="642396"/>
                          <a:pt x="376593" y="615494"/>
                        </a:cubicBezTo>
                        <a:cubicBezTo>
                          <a:pt x="372584" y="599868"/>
                          <a:pt x="365246" y="588719"/>
                          <a:pt x="350399" y="586227"/>
                        </a:cubicBezTo>
                        <a:cubicBezTo>
                          <a:pt x="322904" y="581582"/>
                          <a:pt x="305767" y="593871"/>
                          <a:pt x="292988" y="611862"/>
                        </a:cubicBezTo>
                        <a:cubicBezTo>
                          <a:pt x="279074" y="631500"/>
                          <a:pt x="270033" y="657514"/>
                          <a:pt x="259358" y="677997"/>
                        </a:cubicBezTo>
                        <a:cubicBezTo>
                          <a:pt x="253627" y="688978"/>
                          <a:pt x="196581" y="808705"/>
                          <a:pt x="96447" y="739698"/>
                        </a:cubicBezTo>
                        <a:cubicBezTo>
                          <a:pt x="52430" y="709418"/>
                          <a:pt x="41540" y="664736"/>
                          <a:pt x="41937" y="630190"/>
                        </a:cubicBezTo>
                        <a:cubicBezTo>
                          <a:pt x="42203" y="606878"/>
                          <a:pt x="47704" y="588170"/>
                          <a:pt x="51446" y="581328"/>
                        </a:cubicBezTo>
                        <a:cubicBezTo>
                          <a:pt x="83283" y="523133"/>
                          <a:pt x="141230" y="511857"/>
                          <a:pt x="181226" y="497582"/>
                        </a:cubicBezTo>
                        <a:cubicBezTo>
                          <a:pt x="204161" y="489347"/>
                          <a:pt x="220964" y="480563"/>
                          <a:pt x="218544" y="456660"/>
                        </a:cubicBezTo>
                        <a:cubicBezTo>
                          <a:pt x="215797" y="429504"/>
                          <a:pt x="206761" y="411979"/>
                          <a:pt x="194978" y="400787"/>
                        </a:cubicBezTo>
                        <a:cubicBezTo>
                          <a:pt x="178611" y="385330"/>
                          <a:pt x="157239" y="382247"/>
                          <a:pt x="141742" y="382078"/>
                        </a:cubicBezTo>
                        <a:cubicBezTo>
                          <a:pt x="130403" y="381909"/>
                          <a:pt x="121898" y="383218"/>
                          <a:pt x="119723" y="383049"/>
                        </a:cubicBezTo>
                        <a:cubicBezTo>
                          <a:pt x="65412" y="378700"/>
                          <a:pt x="32281" y="357710"/>
                          <a:pt x="15137" y="329837"/>
                        </a:cubicBezTo>
                        <a:cubicBezTo>
                          <a:pt x="-964" y="303696"/>
                          <a:pt x="-3064" y="271177"/>
                          <a:pt x="5290" y="239630"/>
                        </a:cubicBezTo>
                        <a:cubicBezTo>
                          <a:pt x="17633" y="193006"/>
                          <a:pt x="52815" y="148578"/>
                          <a:pt x="97610" y="130629"/>
                        </a:cubicBezTo>
                        <a:cubicBezTo>
                          <a:pt x="151195" y="109133"/>
                          <a:pt x="194279" y="125308"/>
                          <a:pt x="229005" y="154912"/>
                        </a:cubicBezTo>
                        <a:cubicBezTo>
                          <a:pt x="262588" y="183503"/>
                          <a:pt x="288190" y="224891"/>
                          <a:pt x="307783" y="255425"/>
                        </a:cubicBezTo>
                        <a:cubicBezTo>
                          <a:pt x="307930" y="255636"/>
                          <a:pt x="308057" y="255889"/>
                          <a:pt x="308173" y="256100"/>
                        </a:cubicBezTo>
                        <a:close/>
                      </a:path>
                    </a:pathLst>
                  </a:custGeom>
                  <a:solidFill>
                    <a:srgbClr val="000080"/>
                  </a:solidFill>
                  <a:ln w="4096" cap="rnd">
                    <a:noFill/>
                    <a:prstDash val="solid"/>
                    <a:round/>
                  </a:ln>
                </p:spPr>
                <p:txBody>
                  <a:bodyPr rtlCol="0" anchor="ctr"/>
                  <a:lstStyle/>
                  <a:p>
                    <a:endParaRPr lang="en-CH" sz="4400"/>
                  </a:p>
                </p:txBody>
              </p:sp>
              <p:sp>
                <p:nvSpPr>
                  <p:cNvPr id="540" name="Freeform 539">
                    <a:extLst>
                      <a:ext uri="{FF2B5EF4-FFF2-40B4-BE49-F238E27FC236}">
                        <a16:creationId xmlns:a16="http://schemas.microsoft.com/office/drawing/2014/main" id="{3C526D01-E6FC-2D99-8944-FF1FBC1FD820}"/>
                      </a:ext>
                    </a:extLst>
                  </p:cNvPr>
                  <p:cNvSpPr/>
                  <p:nvPr/>
                </p:nvSpPr>
                <p:spPr>
                  <a:xfrm>
                    <a:off x="3729040" y="5257114"/>
                    <a:ext cx="826507" cy="850593"/>
                  </a:xfrm>
                  <a:custGeom>
                    <a:avLst/>
                    <a:gdLst>
                      <a:gd name="connsiteX0" fmla="*/ 308173 w 826507"/>
                      <a:gd name="connsiteY0" fmla="*/ 256100 h 850593"/>
                      <a:gd name="connsiteX1" fmla="*/ 315653 w 826507"/>
                      <a:gd name="connsiteY1" fmla="*/ 268179 h 850593"/>
                      <a:gd name="connsiteX2" fmla="*/ 319273 w 826507"/>
                      <a:gd name="connsiteY2" fmla="*/ 270375 h 850593"/>
                      <a:gd name="connsiteX3" fmla="*/ 321305 w 826507"/>
                      <a:gd name="connsiteY3" fmla="*/ 269446 h 850593"/>
                      <a:gd name="connsiteX4" fmla="*/ 325135 w 826507"/>
                      <a:gd name="connsiteY4" fmla="*/ 265349 h 850593"/>
                      <a:gd name="connsiteX5" fmla="*/ 346887 w 826507"/>
                      <a:gd name="connsiteY5" fmla="*/ 209138 h 850593"/>
                      <a:gd name="connsiteX6" fmla="*/ 380434 w 826507"/>
                      <a:gd name="connsiteY6" fmla="*/ 86793 h 850593"/>
                      <a:gd name="connsiteX7" fmla="*/ 455272 w 826507"/>
                      <a:gd name="connsiteY7" fmla="*/ 6003 h 850593"/>
                      <a:gd name="connsiteX8" fmla="*/ 593446 w 826507"/>
                      <a:gd name="connsiteY8" fmla="*/ 55752 h 850593"/>
                      <a:gd name="connsiteX9" fmla="*/ 608951 w 826507"/>
                      <a:gd name="connsiteY9" fmla="*/ 129151 h 850593"/>
                      <a:gd name="connsiteX10" fmla="*/ 558045 w 826507"/>
                      <a:gd name="connsiteY10" fmla="*/ 243726 h 850593"/>
                      <a:gd name="connsiteX11" fmla="*/ 520926 w 826507"/>
                      <a:gd name="connsiteY11" fmla="*/ 302217 h 850593"/>
                      <a:gd name="connsiteX12" fmla="*/ 517394 w 826507"/>
                      <a:gd name="connsiteY12" fmla="*/ 335877 h 850593"/>
                      <a:gd name="connsiteX13" fmla="*/ 537697 w 826507"/>
                      <a:gd name="connsiteY13" fmla="*/ 353867 h 850593"/>
                      <a:gd name="connsiteX14" fmla="*/ 579353 w 826507"/>
                      <a:gd name="connsiteY14" fmla="*/ 363158 h 850593"/>
                      <a:gd name="connsiteX15" fmla="*/ 736009 w 826507"/>
                      <a:gd name="connsiteY15" fmla="*/ 371182 h 850593"/>
                      <a:gd name="connsiteX16" fmla="*/ 824014 w 826507"/>
                      <a:gd name="connsiteY16" fmla="*/ 463839 h 850593"/>
                      <a:gd name="connsiteX17" fmla="*/ 777886 w 826507"/>
                      <a:gd name="connsiteY17" fmla="*/ 583778 h 850593"/>
                      <a:gd name="connsiteX18" fmla="*/ 673891 w 826507"/>
                      <a:gd name="connsiteY18" fmla="*/ 585213 h 850593"/>
                      <a:gd name="connsiteX19" fmla="*/ 557870 w 826507"/>
                      <a:gd name="connsiteY19" fmla="*/ 542053 h 850593"/>
                      <a:gd name="connsiteX20" fmla="*/ 536376 w 826507"/>
                      <a:gd name="connsiteY20" fmla="*/ 545389 h 850593"/>
                      <a:gd name="connsiteX21" fmla="*/ 526367 w 826507"/>
                      <a:gd name="connsiteY21" fmla="*/ 561015 h 850593"/>
                      <a:gd name="connsiteX22" fmla="*/ 568566 w 826507"/>
                      <a:gd name="connsiteY22" fmla="*/ 649998 h 850593"/>
                      <a:gd name="connsiteX23" fmla="*/ 589155 w 826507"/>
                      <a:gd name="connsiteY23" fmla="*/ 776946 h 850593"/>
                      <a:gd name="connsiteX24" fmla="*/ 481572 w 826507"/>
                      <a:gd name="connsiteY24" fmla="*/ 850557 h 850593"/>
                      <a:gd name="connsiteX25" fmla="*/ 421740 w 826507"/>
                      <a:gd name="connsiteY25" fmla="*/ 836282 h 850593"/>
                      <a:gd name="connsiteX26" fmla="*/ 388999 w 826507"/>
                      <a:gd name="connsiteY26" fmla="*/ 786406 h 850593"/>
                      <a:gd name="connsiteX27" fmla="*/ 381343 w 826507"/>
                      <a:gd name="connsiteY27" fmla="*/ 720313 h 850593"/>
                      <a:gd name="connsiteX28" fmla="*/ 376593 w 826507"/>
                      <a:gd name="connsiteY28" fmla="*/ 615494 h 850593"/>
                      <a:gd name="connsiteX29" fmla="*/ 350399 w 826507"/>
                      <a:gd name="connsiteY29" fmla="*/ 586227 h 850593"/>
                      <a:gd name="connsiteX30" fmla="*/ 292988 w 826507"/>
                      <a:gd name="connsiteY30" fmla="*/ 611862 h 850593"/>
                      <a:gd name="connsiteX31" fmla="*/ 259358 w 826507"/>
                      <a:gd name="connsiteY31" fmla="*/ 677997 h 850593"/>
                      <a:gd name="connsiteX32" fmla="*/ 96447 w 826507"/>
                      <a:gd name="connsiteY32" fmla="*/ 739698 h 850593"/>
                      <a:gd name="connsiteX33" fmla="*/ 41937 w 826507"/>
                      <a:gd name="connsiteY33" fmla="*/ 630190 h 850593"/>
                      <a:gd name="connsiteX34" fmla="*/ 51446 w 826507"/>
                      <a:gd name="connsiteY34" fmla="*/ 581328 h 850593"/>
                      <a:gd name="connsiteX35" fmla="*/ 181226 w 826507"/>
                      <a:gd name="connsiteY35" fmla="*/ 497582 h 850593"/>
                      <a:gd name="connsiteX36" fmla="*/ 218544 w 826507"/>
                      <a:gd name="connsiteY36" fmla="*/ 456660 h 850593"/>
                      <a:gd name="connsiteX37" fmla="*/ 194978 w 826507"/>
                      <a:gd name="connsiteY37" fmla="*/ 400787 h 850593"/>
                      <a:gd name="connsiteX38" fmla="*/ 141742 w 826507"/>
                      <a:gd name="connsiteY38" fmla="*/ 382078 h 850593"/>
                      <a:gd name="connsiteX39" fmla="*/ 119723 w 826507"/>
                      <a:gd name="connsiteY39" fmla="*/ 383049 h 850593"/>
                      <a:gd name="connsiteX40" fmla="*/ 15137 w 826507"/>
                      <a:gd name="connsiteY40" fmla="*/ 329837 h 850593"/>
                      <a:gd name="connsiteX41" fmla="*/ 5290 w 826507"/>
                      <a:gd name="connsiteY41" fmla="*/ 239630 h 850593"/>
                      <a:gd name="connsiteX42" fmla="*/ 97610 w 826507"/>
                      <a:gd name="connsiteY42" fmla="*/ 130629 h 850593"/>
                      <a:gd name="connsiteX43" fmla="*/ 229005 w 826507"/>
                      <a:gd name="connsiteY43" fmla="*/ 154912 h 850593"/>
                      <a:gd name="connsiteX44" fmla="*/ 307783 w 826507"/>
                      <a:gd name="connsiteY44" fmla="*/ 255425 h 850593"/>
                      <a:gd name="connsiteX45" fmla="*/ 308173 w 826507"/>
                      <a:gd name="connsiteY45" fmla="*/ 256100 h 850593"/>
                      <a:gd name="connsiteX46" fmla="*/ 120581 w 826507"/>
                      <a:gd name="connsiteY46" fmla="*/ 334145 h 850593"/>
                      <a:gd name="connsiteX47" fmla="*/ 142345 w 826507"/>
                      <a:gd name="connsiteY47" fmla="*/ 333258 h 850593"/>
                      <a:gd name="connsiteX48" fmla="*/ 228541 w 826507"/>
                      <a:gd name="connsiteY48" fmla="*/ 365354 h 850593"/>
                      <a:gd name="connsiteX49" fmla="*/ 267116 w 826507"/>
                      <a:gd name="connsiteY49" fmla="*/ 451761 h 850593"/>
                      <a:gd name="connsiteX50" fmla="*/ 267434 w 826507"/>
                      <a:gd name="connsiteY50" fmla="*/ 466415 h 850593"/>
                      <a:gd name="connsiteX51" fmla="*/ 265073 w 826507"/>
                      <a:gd name="connsiteY51" fmla="*/ 481492 h 850593"/>
                      <a:gd name="connsiteX52" fmla="*/ 259695 w 826507"/>
                      <a:gd name="connsiteY52" fmla="*/ 496020 h 850593"/>
                      <a:gd name="connsiteX53" fmla="*/ 251770 w 826507"/>
                      <a:gd name="connsiteY53" fmla="*/ 508774 h 850593"/>
                      <a:gd name="connsiteX54" fmla="*/ 197672 w 826507"/>
                      <a:gd name="connsiteY54" fmla="*/ 543531 h 850593"/>
                      <a:gd name="connsiteX55" fmla="*/ 94891 w 826507"/>
                      <a:gd name="connsiteY55" fmla="*/ 603626 h 850593"/>
                      <a:gd name="connsiteX56" fmla="*/ 90752 w 826507"/>
                      <a:gd name="connsiteY56" fmla="*/ 630740 h 850593"/>
                      <a:gd name="connsiteX57" fmla="*/ 124137 w 826507"/>
                      <a:gd name="connsiteY57" fmla="*/ 699493 h 850593"/>
                      <a:gd name="connsiteX58" fmla="*/ 158228 w 826507"/>
                      <a:gd name="connsiteY58" fmla="*/ 712121 h 850593"/>
                      <a:gd name="connsiteX59" fmla="*/ 192136 w 826507"/>
                      <a:gd name="connsiteY59" fmla="*/ 691638 h 850593"/>
                      <a:gd name="connsiteX60" fmla="*/ 216067 w 826507"/>
                      <a:gd name="connsiteY60" fmla="*/ 655403 h 850593"/>
                      <a:gd name="connsiteX61" fmla="*/ 253174 w 826507"/>
                      <a:gd name="connsiteY61" fmla="*/ 583609 h 850593"/>
                      <a:gd name="connsiteX62" fmla="*/ 358531 w 826507"/>
                      <a:gd name="connsiteY62" fmla="*/ 538083 h 850593"/>
                      <a:gd name="connsiteX63" fmla="*/ 379660 w 826507"/>
                      <a:gd name="connsiteY63" fmla="*/ 544755 h 850593"/>
                      <a:gd name="connsiteX64" fmla="*/ 397940 w 826507"/>
                      <a:gd name="connsiteY64" fmla="*/ 557171 h 850593"/>
                      <a:gd name="connsiteX65" fmla="*/ 412894 w 826507"/>
                      <a:gd name="connsiteY65" fmla="*/ 575880 h 850593"/>
                      <a:gd name="connsiteX66" fmla="*/ 423876 w 826507"/>
                      <a:gd name="connsiteY66" fmla="*/ 603331 h 850593"/>
                      <a:gd name="connsiteX67" fmla="*/ 430154 w 826507"/>
                      <a:gd name="connsiteY67" fmla="*/ 719427 h 850593"/>
                      <a:gd name="connsiteX68" fmla="*/ 436020 w 826507"/>
                      <a:gd name="connsiteY68" fmla="*/ 773272 h 850593"/>
                      <a:gd name="connsiteX69" fmla="*/ 449255 w 826507"/>
                      <a:gd name="connsiteY69" fmla="*/ 795951 h 850593"/>
                      <a:gd name="connsiteX70" fmla="*/ 479794 w 826507"/>
                      <a:gd name="connsiteY70" fmla="*/ 801779 h 850593"/>
                      <a:gd name="connsiteX71" fmla="*/ 546115 w 826507"/>
                      <a:gd name="connsiteY71" fmla="*/ 753930 h 850593"/>
                      <a:gd name="connsiteX72" fmla="*/ 536919 w 826507"/>
                      <a:gd name="connsiteY72" fmla="*/ 687204 h 850593"/>
                      <a:gd name="connsiteX73" fmla="*/ 478842 w 826507"/>
                      <a:gd name="connsiteY73" fmla="*/ 549865 h 850593"/>
                      <a:gd name="connsiteX74" fmla="*/ 488712 w 826507"/>
                      <a:gd name="connsiteY74" fmla="*/ 525962 h 850593"/>
                      <a:gd name="connsiteX75" fmla="*/ 497685 w 826507"/>
                      <a:gd name="connsiteY75" fmla="*/ 514475 h 850593"/>
                      <a:gd name="connsiteX76" fmla="*/ 509516 w 826507"/>
                      <a:gd name="connsiteY76" fmla="*/ 504635 h 850593"/>
                      <a:gd name="connsiteX77" fmla="*/ 523585 w 826507"/>
                      <a:gd name="connsiteY77" fmla="*/ 497498 h 850593"/>
                      <a:gd name="connsiteX78" fmla="*/ 538094 w 826507"/>
                      <a:gd name="connsiteY78" fmla="*/ 493697 h 850593"/>
                      <a:gd name="connsiteX79" fmla="*/ 565335 w 826507"/>
                      <a:gd name="connsiteY79" fmla="*/ 493823 h 850593"/>
                      <a:gd name="connsiteX80" fmla="*/ 694036 w 826507"/>
                      <a:gd name="connsiteY80" fmla="*/ 540744 h 850593"/>
                      <a:gd name="connsiteX81" fmla="*/ 754562 w 826507"/>
                      <a:gd name="connsiteY81" fmla="*/ 540912 h 850593"/>
                      <a:gd name="connsiteX82" fmla="*/ 776215 w 826507"/>
                      <a:gd name="connsiteY82" fmla="*/ 473763 h 850593"/>
                      <a:gd name="connsiteX83" fmla="*/ 730615 w 826507"/>
                      <a:gd name="connsiteY83" fmla="*/ 419707 h 850593"/>
                      <a:gd name="connsiteX84" fmla="*/ 573983 w 826507"/>
                      <a:gd name="connsiteY84" fmla="*/ 411683 h 850593"/>
                      <a:gd name="connsiteX85" fmla="*/ 518656 w 826507"/>
                      <a:gd name="connsiteY85" fmla="*/ 398844 h 850593"/>
                      <a:gd name="connsiteX86" fmla="*/ 500455 w 826507"/>
                      <a:gd name="connsiteY86" fmla="*/ 388962 h 850593"/>
                      <a:gd name="connsiteX87" fmla="*/ 488244 w 826507"/>
                      <a:gd name="connsiteY87" fmla="*/ 378741 h 850593"/>
                      <a:gd name="connsiteX88" fmla="*/ 479012 w 826507"/>
                      <a:gd name="connsiteY88" fmla="*/ 367339 h 850593"/>
                      <a:gd name="connsiteX89" fmla="*/ 471889 w 826507"/>
                      <a:gd name="connsiteY89" fmla="*/ 353571 h 850593"/>
                      <a:gd name="connsiteX90" fmla="*/ 467749 w 826507"/>
                      <a:gd name="connsiteY90" fmla="*/ 338284 h 850593"/>
                      <a:gd name="connsiteX91" fmla="*/ 466741 w 826507"/>
                      <a:gd name="connsiteY91" fmla="*/ 323291 h 850593"/>
                      <a:gd name="connsiteX92" fmla="*/ 475691 w 826507"/>
                      <a:gd name="connsiteY92" fmla="*/ 283847 h 850593"/>
                      <a:gd name="connsiteX93" fmla="*/ 519814 w 826507"/>
                      <a:gd name="connsiteY93" fmla="*/ 213362 h 850593"/>
                      <a:gd name="connsiteX94" fmla="*/ 560438 w 826507"/>
                      <a:gd name="connsiteY94" fmla="*/ 123746 h 850593"/>
                      <a:gd name="connsiteX95" fmla="*/ 553052 w 826507"/>
                      <a:gd name="connsiteY95" fmla="*/ 83160 h 850593"/>
                      <a:gd name="connsiteX96" fmla="*/ 471020 w 826507"/>
                      <a:gd name="connsiteY96" fmla="*/ 52205 h 850593"/>
                      <a:gd name="connsiteX97" fmla="*/ 426808 w 826507"/>
                      <a:gd name="connsiteY97" fmla="*/ 102038 h 850593"/>
                      <a:gd name="connsiteX98" fmla="*/ 393829 w 826507"/>
                      <a:gd name="connsiteY98" fmla="*/ 222568 h 850593"/>
                      <a:gd name="connsiteX99" fmla="*/ 364587 w 826507"/>
                      <a:gd name="connsiteY99" fmla="*/ 294109 h 850593"/>
                      <a:gd name="connsiteX100" fmla="*/ 350137 w 826507"/>
                      <a:gd name="connsiteY100" fmla="*/ 308848 h 850593"/>
                      <a:gd name="connsiteX101" fmla="*/ 335183 w 826507"/>
                      <a:gd name="connsiteY101" fmla="*/ 316619 h 850593"/>
                      <a:gd name="connsiteX102" fmla="*/ 321694 w 826507"/>
                      <a:gd name="connsiteY102" fmla="*/ 319152 h 850593"/>
                      <a:gd name="connsiteX103" fmla="*/ 309780 w 826507"/>
                      <a:gd name="connsiteY103" fmla="*/ 318350 h 850593"/>
                      <a:gd name="connsiteX104" fmla="*/ 299683 w 826507"/>
                      <a:gd name="connsiteY104" fmla="*/ 315352 h 850593"/>
                      <a:gd name="connsiteX105" fmla="*/ 289972 w 826507"/>
                      <a:gd name="connsiteY105" fmla="*/ 310115 h 850593"/>
                      <a:gd name="connsiteX106" fmla="*/ 280642 w 826507"/>
                      <a:gd name="connsiteY106" fmla="*/ 302217 h 850593"/>
                      <a:gd name="connsiteX107" fmla="*/ 272069 w 826507"/>
                      <a:gd name="connsiteY107" fmla="*/ 291491 h 850593"/>
                      <a:gd name="connsiteX108" fmla="*/ 265279 w 826507"/>
                      <a:gd name="connsiteY108" fmla="*/ 279539 h 850593"/>
                      <a:gd name="connsiteX109" fmla="*/ 197347 w 826507"/>
                      <a:gd name="connsiteY109" fmla="*/ 192077 h 850593"/>
                      <a:gd name="connsiteX110" fmla="*/ 115782 w 826507"/>
                      <a:gd name="connsiteY110" fmla="*/ 175944 h 850593"/>
                      <a:gd name="connsiteX111" fmla="*/ 52482 w 826507"/>
                      <a:gd name="connsiteY111" fmla="*/ 252130 h 850593"/>
                      <a:gd name="connsiteX112" fmla="*/ 56713 w 826507"/>
                      <a:gd name="connsiteY112" fmla="*/ 304245 h 850593"/>
                      <a:gd name="connsiteX113" fmla="*/ 120581 w 826507"/>
                      <a:gd name="connsiteY113" fmla="*/ 334145 h 85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826507" h="850593">
                        <a:moveTo>
                          <a:pt x="308173" y="256100"/>
                        </a:moveTo>
                        <a:cubicBezTo>
                          <a:pt x="310756" y="261675"/>
                          <a:pt x="313201" y="265645"/>
                          <a:pt x="315653" y="268179"/>
                        </a:cubicBezTo>
                        <a:cubicBezTo>
                          <a:pt x="316955" y="269530"/>
                          <a:pt x="318031" y="270459"/>
                          <a:pt x="319273" y="270375"/>
                        </a:cubicBezTo>
                        <a:cubicBezTo>
                          <a:pt x="319975" y="270333"/>
                          <a:pt x="320622" y="269953"/>
                          <a:pt x="321305" y="269446"/>
                        </a:cubicBezTo>
                        <a:cubicBezTo>
                          <a:pt x="322610" y="268516"/>
                          <a:pt x="323861" y="267123"/>
                          <a:pt x="325135" y="265349"/>
                        </a:cubicBezTo>
                        <a:cubicBezTo>
                          <a:pt x="332747" y="254918"/>
                          <a:pt x="339787" y="234013"/>
                          <a:pt x="346887" y="209138"/>
                        </a:cubicBezTo>
                        <a:cubicBezTo>
                          <a:pt x="357928" y="170454"/>
                          <a:pt x="368746" y="122309"/>
                          <a:pt x="380434" y="86793"/>
                        </a:cubicBezTo>
                        <a:cubicBezTo>
                          <a:pt x="394741" y="43294"/>
                          <a:pt x="423094" y="16983"/>
                          <a:pt x="455272" y="6003"/>
                        </a:cubicBezTo>
                        <a:cubicBezTo>
                          <a:pt x="503587" y="-10467"/>
                          <a:pt x="560886" y="7776"/>
                          <a:pt x="593446" y="55752"/>
                        </a:cubicBezTo>
                        <a:cubicBezTo>
                          <a:pt x="607634" y="76657"/>
                          <a:pt x="611959" y="102249"/>
                          <a:pt x="608951" y="129151"/>
                        </a:cubicBezTo>
                        <a:cubicBezTo>
                          <a:pt x="604578" y="168342"/>
                          <a:pt x="584587" y="210321"/>
                          <a:pt x="558045" y="243726"/>
                        </a:cubicBezTo>
                        <a:cubicBezTo>
                          <a:pt x="539297" y="267334"/>
                          <a:pt x="527284" y="286549"/>
                          <a:pt x="520926" y="302217"/>
                        </a:cubicBezTo>
                        <a:cubicBezTo>
                          <a:pt x="515155" y="316408"/>
                          <a:pt x="514088" y="327346"/>
                          <a:pt x="517394" y="335877"/>
                        </a:cubicBezTo>
                        <a:cubicBezTo>
                          <a:pt x="520584" y="344112"/>
                          <a:pt x="527831" y="349686"/>
                          <a:pt x="537697" y="353867"/>
                        </a:cubicBezTo>
                        <a:cubicBezTo>
                          <a:pt x="548798" y="358597"/>
                          <a:pt x="563081" y="361384"/>
                          <a:pt x="579353" y="363158"/>
                        </a:cubicBezTo>
                        <a:cubicBezTo>
                          <a:pt x="624493" y="368142"/>
                          <a:pt x="684416" y="365439"/>
                          <a:pt x="736009" y="371182"/>
                        </a:cubicBezTo>
                        <a:cubicBezTo>
                          <a:pt x="782228" y="376335"/>
                          <a:pt x="814418" y="417637"/>
                          <a:pt x="824014" y="463839"/>
                        </a:cubicBezTo>
                        <a:cubicBezTo>
                          <a:pt x="833611" y="510041"/>
                          <a:pt x="820522" y="560592"/>
                          <a:pt x="777886" y="583778"/>
                        </a:cubicBezTo>
                        <a:cubicBezTo>
                          <a:pt x="735703" y="606710"/>
                          <a:pt x="706458" y="599995"/>
                          <a:pt x="673891" y="585213"/>
                        </a:cubicBezTo>
                        <a:cubicBezTo>
                          <a:pt x="643384" y="571404"/>
                          <a:pt x="609808" y="550119"/>
                          <a:pt x="557870" y="542053"/>
                        </a:cubicBezTo>
                        <a:cubicBezTo>
                          <a:pt x="548913" y="540659"/>
                          <a:pt x="541710" y="541883"/>
                          <a:pt x="536376" y="545389"/>
                        </a:cubicBezTo>
                        <a:cubicBezTo>
                          <a:pt x="531217" y="548810"/>
                          <a:pt x="527946" y="554300"/>
                          <a:pt x="526367" y="561015"/>
                        </a:cubicBezTo>
                        <a:cubicBezTo>
                          <a:pt x="520846" y="584496"/>
                          <a:pt x="534951" y="621406"/>
                          <a:pt x="568566" y="649998"/>
                        </a:cubicBezTo>
                        <a:cubicBezTo>
                          <a:pt x="611269" y="686359"/>
                          <a:pt x="611086" y="735982"/>
                          <a:pt x="589155" y="776946"/>
                        </a:cubicBezTo>
                        <a:cubicBezTo>
                          <a:pt x="567510" y="817363"/>
                          <a:pt x="524462" y="848994"/>
                          <a:pt x="481572" y="850557"/>
                        </a:cubicBezTo>
                        <a:cubicBezTo>
                          <a:pt x="455391" y="851528"/>
                          <a:pt x="436063" y="846038"/>
                          <a:pt x="421740" y="836282"/>
                        </a:cubicBezTo>
                        <a:cubicBezTo>
                          <a:pt x="404889" y="824753"/>
                          <a:pt x="394817" y="807227"/>
                          <a:pt x="388999" y="786406"/>
                        </a:cubicBezTo>
                        <a:cubicBezTo>
                          <a:pt x="383450" y="766515"/>
                          <a:pt x="381768" y="743583"/>
                          <a:pt x="381343" y="720313"/>
                        </a:cubicBezTo>
                        <a:cubicBezTo>
                          <a:pt x="380641" y="681798"/>
                          <a:pt x="383506" y="642396"/>
                          <a:pt x="376593" y="615494"/>
                        </a:cubicBezTo>
                        <a:cubicBezTo>
                          <a:pt x="372584" y="599868"/>
                          <a:pt x="365246" y="588719"/>
                          <a:pt x="350399" y="586227"/>
                        </a:cubicBezTo>
                        <a:cubicBezTo>
                          <a:pt x="322904" y="581582"/>
                          <a:pt x="305767" y="593871"/>
                          <a:pt x="292988" y="611862"/>
                        </a:cubicBezTo>
                        <a:cubicBezTo>
                          <a:pt x="279074" y="631500"/>
                          <a:pt x="270033" y="657514"/>
                          <a:pt x="259358" y="677997"/>
                        </a:cubicBezTo>
                        <a:cubicBezTo>
                          <a:pt x="253627" y="688978"/>
                          <a:pt x="196581" y="808705"/>
                          <a:pt x="96447" y="739698"/>
                        </a:cubicBezTo>
                        <a:cubicBezTo>
                          <a:pt x="52430" y="709418"/>
                          <a:pt x="41540" y="664736"/>
                          <a:pt x="41937" y="630190"/>
                        </a:cubicBezTo>
                        <a:cubicBezTo>
                          <a:pt x="42203" y="606878"/>
                          <a:pt x="47704" y="588170"/>
                          <a:pt x="51446" y="581328"/>
                        </a:cubicBezTo>
                        <a:cubicBezTo>
                          <a:pt x="83283" y="523133"/>
                          <a:pt x="141230" y="511857"/>
                          <a:pt x="181226" y="497582"/>
                        </a:cubicBezTo>
                        <a:cubicBezTo>
                          <a:pt x="204161" y="489347"/>
                          <a:pt x="220964" y="480563"/>
                          <a:pt x="218544" y="456660"/>
                        </a:cubicBezTo>
                        <a:cubicBezTo>
                          <a:pt x="215797" y="429504"/>
                          <a:pt x="206761" y="411979"/>
                          <a:pt x="194978" y="400787"/>
                        </a:cubicBezTo>
                        <a:cubicBezTo>
                          <a:pt x="178611" y="385330"/>
                          <a:pt x="157239" y="382247"/>
                          <a:pt x="141742" y="382078"/>
                        </a:cubicBezTo>
                        <a:cubicBezTo>
                          <a:pt x="130403" y="381909"/>
                          <a:pt x="121898" y="383218"/>
                          <a:pt x="119723" y="383049"/>
                        </a:cubicBezTo>
                        <a:cubicBezTo>
                          <a:pt x="65412" y="378700"/>
                          <a:pt x="32281" y="357710"/>
                          <a:pt x="15137" y="329837"/>
                        </a:cubicBezTo>
                        <a:cubicBezTo>
                          <a:pt x="-964" y="303696"/>
                          <a:pt x="-3064" y="271177"/>
                          <a:pt x="5290" y="239630"/>
                        </a:cubicBezTo>
                        <a:cubicBezTo>
                          <a:pt x="17633" y="193006"/>
                          <a:pt x="52815" y="148578"/>
                          <a:pt x="97610" y="130629"/>
                        </a:cubicBezTo>
                        <a:cubicBezTo>
                          <a:pt x="151195" y="109133"/>
                          <a:pt x="194279" y="125308"/>
                          <a:pt x="229005" y="154912"/>
                        </a:cubicBezTo>
                        <a:cubicBezTo>
                          <a:pt x="262588" y="183503"/>
                          <a:pt x="288190" y="224891"/>
                          <a:pt x="307783" y="255425"/>
                        </a:cubicBezTo>
                        <a:cubicBezTo>
                          <a:pt x="307930" y="255636"/>
                          <a:pt x="308057" y="255889"/>
                          <a:pt x="308173" y="256100"/>
                        </a:cubicBezTo>
                        <a:close/>
                        <a:moveTo>
                          <a:pt x="120581" y="334145"/>
                        </a:moveTo>
                        <a:cubicBezTo>
                          <a:pt x="124645" y="333807"/>
                          <a:pt x="134130" y="333131"/>
                          <a:pt x="142345" y="333258"/>
                        </a:cubicBezTo>
                        <a:cubicBezTo>
                          <a:pt x="167606" y="333554"/>
                          <a:pt x="201867" y="340100"/>
                          <a:pt x="228541" y="365354"/>
                        </a:cubicBezTo>
                        <a:cubicBezTo>
                          <a:pt x="246928" y="382754"/>
                          <a:pt x="262822" y="409360"/>
                          <a:pt x="267116" y="451761"/>
                        </a:cubicBezTo>
                        <a:lnTo>
                          <a:pt x="267434" y="466415"/>
                        </a:lnTo>
                        <a:lnTo>
                          <a:pt x="265073" y="481492"/>
                        </a:lnTo>
                        <a:lnTo>
                          <a:pt x="259695" y="496020"/>
                        </a:lnTo>
                        <a:lnTo>
                          <a:pt x="251770" y="508774"/>
                        </a:lnTo>
                        <a:cubicBezTo>
                          <a:pt x="240391" y="523597"/>
                          <a:pt x="221691" y="534958"/>
                          <a:pt x="197672" y="543531"/>
                        </a:cubicBezTo>
                        <a:cubicBezTo>
                          <a:pt x="166812" y="554595"/>
                          <a:pt x="119827" y="559410"/>
                          <a:pt x="94891" y="603626"/>
                        </a:cubicBezTo>
                        <a:cubicBezTo>
                          <a:pt x="94367" y="605612"/>
                          <a:pt x="90883" y="619379"/>
                          <a:pt x="90752" y="630740"/>
                        </a:cubicBezTo>
                        <a:cubicBezTo>
                          <a:pt x="90506" y="652362"/>
                          <a:pt x="96637" y="680573"/>
                          <a:pt x="124137" y="699493"/>
                        </a:cubicBezTo>
                        <a:cubicBezTo>
                          <a:pt x="136999" y="708362"/>
                          <a:pt x="148084" y="712712"/>
                          <a:pt x="158228" y="712121"/>
                        </a:cubicBezTo>
                        <a:cubicBezTo>
                          <a:pt x="172924" y="711318"/>
                          <a:pt x="183675" y="701013"/>
                          <a:pt x="192136" y="691638"/>
                        </a:cubicBezTo>
                        <a:cubicBezTo>
                          <a:pt x="206292" y="675928"/>
                          <a:pt x="214281" y="658824"/>
                          <a:pt x="216067" y="655403"/>
                        </a:cubicBezTo>
                        <a:cubicBezTo>
                          <a:pt x="227699" y="633105"/>
                          <a:pt x="238014" y="604978"/>
                          <a:pt x="253174" y="583609"/>
                        </a:cubicBezTo>
                        <a:cubicBezTo>
                          <a:pt x="276498" y="550753"/>
                          <a:pt x="308343" y="529594"/>
                          <a:pt x="358531" y="538083"/>
                        </a:cubicBezTo>
                        <a:lnTo>
                          <a:pt x="379660" y="544755"/>
                        </a:lnTo>
                        <a:lnTo>
                          <a:pt x="397940" y="557171"/>
                        </a:lnTo>
                        <a:lnTo>
                          <a:pt x="412894" y="575880"/>
                        </a:lnTo>
                        <a:cubicBezTo>
                          <a:pt x="417514" y="583735"/>
                          <a:pt x="421212" y="592942"/>
                          <a:pt x="423876" y="603331"/>
                        </a:cubicBezTo>
                        <a:cubicBezTo>
                          <a:pt x="431535" y="633147"/>
                          <a:pt x="429376" y="676772"/>
                          <a:pt x="430154" y="719427"/>
                        </a:cubicBezTo>
                        <a:cubicBezTo>
                          <a:pt x="430499" y="738346"/>
                          <a:pt x="431499" y="757098"/>
                          <a:pt x="436020" y="773272"/>
                        </a:cubicBezTo>
                        <a:cubicBezTo>
                          <a:pt x="438579" y="782437"/>
                          <a:pt x="441842" y="790883"/>
                          <a:pt x="449255" y="795951"/>
                        </a:cubicBezTo>
                        <a:cubicBezTo>
                          <a:pt x="456494" y="800850"/>
                          <a:pt x="466559" y="802243"/>
                          <a:pt x="479794" y="801779"/>
                        </a:cubicBezTo>
                        <a:cubicBezTo>
                          <a:pt x="506706" y="800808"/>
                          <a:pt x="532538" y="779269"/>
                          <a:pt x="546115" y="753930"/>
                        </a:cubicBezTo>
                        <a:cubicBezTo>
                          <a:pt x="557604" y="732476"/>
                          <a:pt x="559287" y="706250"/>
                          <a:pt x="536919" y="687204"/>
                        </a:cubicBezTo>
                        <a:cubicBezTo>
                          <a:pt x="486033" y="643874"/>
                          <a:pt x="470484" y="585425"/>
                          <a:pt x="478842" y="549865"/>
                        </a:cubicBezTo>
                        <a:lnTo>
                          <a:pt x="488712" y="525962"/>
                        </a:lnTo>
                        <a:lnTo>
                          <a:pt x="497685" y="514475"/>
                        </a:lnTo>
                        <a:lnTo>
                          <a:pt x="509516" y="504635"/>
                        </a:lnTo>
                        <a:lnTo>
                          <a:pt x="523585" y="497498"/>
                        </a:lnTo>
                        <a:lnTo>
                          <a:pt x="538094" y="493697"/>
                        </a:lnTo>
                        <a:lnTo>
                          <a:pt x="565335" y="493823"/>
                        </a:lnTo>
                        <a:cubicBezTo>
                          <a:pt x="622818" y="502735"/>
                          <a:pt x="660278" y="525456"/>
                          <a:pt x="694036" y="540744"/>
                        </a:cubicBezTo>
                        <a:cubicBezTo>
                          <a:pt x="712986" y="549359"/>
                          <a:pt x="730016" y="554258"/>
                          <a:pt x="754562" y="540912"/>
                        </a:cubicBezTo>
                        <a:cubicBezTo>
                          <a:pt x="777966" y="528158"/>
                          <a:pt x="781482" y="499102"/>
                          <a:pt x="776215" y="473763"/>
                        </a:cubicBezTo>
                        <a:cubicBezTo>
                          <a:pt x="770905" y="448171"/>
                          <a:pt x="756193" y="422536"/>
                          <a:pt x="730615" y="419707"/>
                        </a:cubicBezTo>
                        <a:cubicBezTo>
                          <a:pt x="679030" y="413963"/>
                          <a:pt x="619119" y="416666"/>
                          <a:pt x="573983" y="411683"/>
                        </a:cubicBezTo>
                        <a:cubicBezTo>
                          <a:pt x="552330" y="409318"/>
                          <a:pt x="533431" y="405095"/>
                          <a:pt x="518656" y="398844"/>
                        </a:cubicBezTo>
                        <a:cubicBezTo>
                          <a:pt x="511881" y="395972"/>
                          <a:pt x="505805" y="392678"/>
                          <a:pt x="500455" y="388962"/>
                        </a:cubicBezTo>
                        <a:lnTo>
                          <a:pt x="488244" y="378741"/>
                        </a:lnTo>
                        <a:lnTo>
                          <a:pt x="479012" y="367339"/>
                        </a:lnTo>
                        <a:lnTo>
                          <a:pt x="471889" y="353571"/>
                        </a:lnTo>
                        <a:lnTo>
                          <a:pt x="467749" y="338284"/>
                        </a:lnTo>
                        <a:lnTo>
                          <a:pt x="466741" y="323291"/>
                        </a:lnTo>
                        <a:cubicBezTo>
                          <a:pt x="467003" y="312058"/>
                          <a:pt x="469567" y="298924"/>
                          <a:pt x="475691" y="283847"/>
                        </a:cubicBezTo>
                        <a:cubicBezTo>
                          <a:pt x="483330" y="265011"/>
                          <a:pt x="497308" y="241699"/>
                          <a:pt x="519814" y="213362"/>
                        </a:cubicBezTo>
                        <a:cubicBezTo>
                          <a:pt x="540650" y="187135"/>
                          <a:pt x="557001" y="154490"/>
                          <a:pt x="560438" y="123746"/>
                        </a:cubicBezTo>
                        <a:cubicBezTo>
                          <a:pt x="562089" y="108922"/>
                          <a:pt x="560851" y="94648"/>
                          <a:pt x="553052" y="83160"/>
                        </a:cubicBezTo>
                        <a:cubicBezTo>
                          <a:pt x="533614" y="54528"/>
                          <a:pt x="499868" y="42365"/>
                          <a:pt x="471020" y="52205"/>
                        </a:cubicBezTo>
                        <a:cubicBezTo>
                          <a:pt x="451553" y="58835"/>
                          <a:pt x="435464" y="75728"/>
                          <a:pt x="426808" y="102038"/>
                        </a:cubicBezTo>
                        <a:cubicBezTo>
                          <a:pt x="415299" y="137048"/>
                          <a:pt x="404703" y="184475"/>
                          <a:pt x="393829" y="222568"/>
                        </a:cubicBezTo>
                        <a:cubicBezTo>
                          <a:pt x="384720" y="254453"/>
                          <a:pt x="374350" y="280721"/>
                          <a:pt x="364587" y="294109"/>
                        </a:cubicBezTo>
                        <a:lnTo>
                          <a:pt x="350137" y="308848"/>
                        </a:lnTo>
                        <a:lnTo>
                          <a:pt x="335183" y="316619"/>
                        </a:lnTo>
                        <a:lnTo>
                          <a:pt x="321694" y="319152"/>
                        </a:lnTo>
                        <a:lnTo>
                          <a:pt x="309780" y="318350"/>
                        </a:lnTo>
                        <a:lnTo>
                          <a:pt x="299683" y="315352"/>
                        </a:lnTo>
                        <a:lnTo>
                          <a:pt x="289972" y="310115"/>
                        </a:lnTo>
                        <a:lnTo>
                          <a:pt x="280642" y="302217"/>
                        </a:lnTo>
                        <a:lnTo>
                          <a:pt x="272069" y="291491"/>
                        </a:lnTo>
                        <a:cubicBezTo>
                          <a:pt x="269863" y="288197"/>
                          <a:pt x="267581" y="284227"/>
                          <a:pt x="265279" y="279539"/>
                        </a:cubicBezTo>
                        <a:cubicBezTo>
                          <a:pt x="248098" y="252679"/>
                          <a:pt x="226362" y="216782"/>
                          <a:pt x="197347" y="192077"/>
                        </a:cubicBezTo>
                        <a:cubicBezTo>
                          <a:pt x="175737" y="173664"/>
                          <a:pt x="149127" y="162557"/>
                          <a:pt x="115782" y="175944"/>
                        </a:cubicBezTo>
                        <a:cubicBezTo>
                          <a:pt x="84720" y="188402"/>
                          <a:pt x="61042" y="219781"/>
                          <a:pt x="52482" y="252130"/>
                        </a:cubicBezTo>
                        <a:cubicBezTo>
                          <a:pt x="47668" y="270290"/>
                          <a:pt x="47430" y="289168"/>
                          <a:pt x="56713" y="304245"/>
                        </a:cubicBezTo>
                        <a:cubicBezTo>
                          <a:pt x="67110" y="321138"/>
                          <a:pt x="88327" y="331062"/>
                          <a:pt x="120581" y="334145"/>
                        </a:cubicBezTo>
                        <a:close/>
                      </a:path>
                    </a:pathLst>
                  </a:custGeom>
                  <a:solidFill>
                    <a:srgbClr val="FFFFFF"/>
                  </a:solidFill>
                  <a:ln w="4096" cap="rnd">
                    <a:noFill/>
                    <a:prstDash val="solid"/>
                    <a:round/>
                  </a:ln>
                </p:spPr>
                <p:txBody>
                  <a:bodyPr rtlCol="0" anchor="ctr"/>
                  <a:lstStyle/>
                  <a:p>
                    <a:endParaRPr lang="en-CH" sz="4400"/>
                  </a:p>
                </p:txBody>
              </p:sp>
            </p:grpSp>
            <p:grpSp>
              <p:nvGrpSpPr>
                <p:cNvPr id="541" name="Graphic 2">
                  <a:extLst>
                    <a:ext uri="{FF2B5EF4-FFF2-40B4-BE49-F238E27FC236}">
                      <a16:creationId xmlns:a16="http://schemas.microsoft.com/office/drawing/2014/main" id="{465A5864-E1F4-E023-73E8-831213963F2C}"/>
                    </a:ext>
                  </a:extLst>
                </p:cNvPr>
                <p:cNvGrpSpPr/>
                <p:nvPr/>
              </p:nvGrpSpPr>
              <p:grpSpPr>
                <a:xfrm>
                  <a:off x="3729040" y="5257114"/>
                  <a:ext cx="826507" cy="850593"/>
                  <a:chOff x="3729040" y="5257114"/>
                  <a:chExt cx="826507" cy="850593"/>
                </a:xfrm>
              </p:grpSpPr>
              <p:sp>
                <p:nvSpPr>
                  <p:cNvPr id="542" name="Freeform 541">
                    <a:extLst>
                      <a:ext uri="{FF2B5EF4-FFF2-40B4-BE49-F238E27FC236}">
                        <a16:creationId xmlns:a16="http://schemas.microsoft.com/office/drawing/2014/main" id="{BCE3133A-87D8-A779-3334-81239DEC4363}"/>
                      </a:ext>
                    </a:extLst>
                  </p:cNvPr>
                  <p:cNvSpPr/>
                  <p:nvPr/>
                </p:nvSpPr>
                <p:spPr>
                  <a:xfrm>
                    <a:off x="3729040" y="5257114"/>
                    <a:ext cx="826507" cy="850593"/>
                  </a:xfrm>
                  <a:custGeom>
                    <a:avLst/>
                    <a:gdLst>
                      <a:gd name="connsiteX0" fmla="*/ 308173 w 826507"/>
                      <a:gd name="connsiteY0" fmla="*/ 256100 h 850593"/>
                      <a:gd name="connsiteX1" fmla="*/ 315653 w 826507"/>
                      <a:gd name="connsiteY1" fmla="*/ 268179 h 850593"/>
                      <a:gd name="connsiteX2" fmla="*/ 319273 w 826507"/>
                      <a:gd name="connsiteY2" fmla="*/ 270375 h 850593"/>
                      <a:gd name="connsiteX3" fmla="*/ 321305 w 826507"/>
                      <a:gd name="connsiteY3" fmla="*/ 269446 h 850593"/>
                      <a:gd name="connsiteX4" fmla="*/ 325135 w 826507"/>
                      <a:gd name="connsiteY4" fmla="*/ 265349 h 850593"/>
                      <a:gd name="connsiteX5" fmla="*/ 346887 w 826507"/>
                      <a:gd name="connsiteY5" fmla="*/ 209138 h 850593"/>
                      <a:gd name="connsiteX6" fmla="*/ 380434 w 826507"/>
                      <a:gd name="connsiteY6" fmla="*/ 86793 h 850593"/>
                      <a:gd name="connsiteX7" fmla="*/ 455272 w 826507"/>
                      <a:gd name="connsiteY7" fmla="*/ 6003 h 850593"/>
                      <a:gd name="connsiteX8" fmla="*/ 593446 w 826507"/>
                      <a:gd name="connsiteY8" fmla="*/ 55752 h 850593"/>
                      <a:gd name="connsiteX9" fmla="*/ 608951 w 826507"/>
                      <a:gd name="connsiteY9" fmla="*/ 129151 h 850593"/>
                      <a:gd name="connsiteX10" fmla="*/ 558045 w 826507"/>
                      <a:gd name="connsiteY10" fmla="*/ 243726 h 850593"/>
                      <a:gd name="connsiteX11" fmla="*/ 520926 w 826507"/>
                      <a:gd name="connsiteY11" fmla="*/ 302217 h 850593"/>
                      <a:gd name="connsiteX12" fmla="*/ 517394 w 826507"/>
                      <a:gd name="connsiteY12" fmla="*/ 335877 h 850593"/>
                      <a:gd name="connsiteX13" fmla="*/ 537697 w 826507"/>
                      <a:gd name="connsiteY13" fmla="*/ 353867 h 850593"/>
                      <a:gd name="connsiteX14" fmla="*/ 579353 w 826507"/>
                      <a:gd name="connsiteY14" fmla="*/ 363158 h 850593"/>
                      <a:gd name="connsiteX15" fmla="*/ 736009 w 826507"/>
                      <a:gd name="connsiteY15" fmla="*/ 371182 h 850593"/>
                      <a:gd name="connsiteX16" fmla="*/ 824014 w 826507"/>
                      <a:gd name="connsiteY16" fmla="*/ 463839 h 850593"/>
                      <a:gd name="connsiteX17" fmla="*/ 777886 w 826507"/>
                      <a:gd name="connsiteY17" fmla="*/ 583778 h 850593"/>
                      <a:gd name="connsiteX18" fmla="*/ 673891 w 826507"/>
                      <a:gd name="connsiteY18" fmla="*/ 585213 h 850593"/>
                      <a:gd name="connsiteX19" fmla="*/ 557870 w 826507"/>
                      <a:gd name="connsiteY19" fmla="*/ 542053 h 850593"/>
                      <a:gd name="connsiteX20" fmla="*/ 536376 w 826507"/>
                      <a:gd name="connsiteY20" fmla="*/ 545389 h 850593"/>
                      <a:gd name="connsiteX21" fmla="*/ 526367 w 826507"/>
                      <a:gd name="connsiteY21" fmla="*/ 561015 h 850593"/>
                      <a:gd name="connsiteX22" fmla="*/ 568566 w 826507"/>
                      <a:gd name="connsiteY22" fmla="*/ 649998 h 850593"/>
                      <a:gd name="connsiteX23" fmla="*/ 589155 w 826507"/>
                      <a:gd name="connsiteY23" fmla="*/ 776946 h 850593"/>
                      <a:gd name="connsiteX24" fmla="*/ 481572 w 826507"/>
                      <a:gd name="connsiteY24" fmla="*/ 850557 h 850593"/>
                      <a:gd name="connsiteX25" fmla="*/ 421740 w 826507"/>
                      <a:gd name="connsiteY25" fmla="*/ 836282 h 850593"/>
                      <a:gd name="connsiteX26" fmla="*/ 388999 w 826507"/>
                      <a:gd name="connsiteY26" fmla="*/ 786406 h 850593"/>
                      <a:gd name="connsiteX27" fmla="*/ 381343 w 826507"/>
                      <a:gd name="connsiteY27" fmla="*/ 720313 h 850593"/>
                      <a:gd name="connsiteX28" fmla="*/ 376593 w 826507"/>
                      <a:gd name="connsiteY28" fmla="*/ 615494 h 850593"/>
                      <a:gd name="connsiteX29" fmla="*/ 350399 w 826507"/>
                      <a:gd name="connsiteY29" fmla="*/ 586227 h 850593"/>
                      <a:gd name="connsiteX30" fmla="*/ 292988 w 826507"/>
                      <a:gd name="connsiteY30" fmla="*/ 611862 h 850593"/>
                      <a:gd name="connsiteX31" fmla="*/ 259358 w 826507"/>
                      <a:gd name="connsiteY31" fmla="*/ 677997 h 850593"/>
                      <a:gd name="connsiteX32" fmla="*/ 96447 w 826507"/>
                      <a:gd name="connsiteY32" fmla="*/ 739698 h 850593"/>
                      <a:gd name="connsiteX33" fmla="*/ 41937 w 826507"/>
                      <a:gd name="connsiteY33" fmla="*/ 630190 h 850593"/>
                      <a:gd name="connsiteX34" fmla="*/ 51446 w 826507"/>
                      <a:gd name="connsiteY34" fmla="*/ 581328 h 850593"/>
                      <a:gd name="connsiteX35" fmla="*/ 181226 w 826507"/>
                      <a:gd name="connsiteY35" fmla="*/ 497582 h 850593"/>
                      <a:gd name="connsiteX36" fmla="*/ 218544 w 826507"/>
                      <a:gd name="connsiteY36" fmla="*/ 456660 h 850593"/>
                      <a:gd name="connsiteX37" fmla="*/ 194978 w 826507"/>
                      <a:gd name="connsiteY37" fmla="*/ 400787 h 850593"/>
                      <a:gd name="connsiteX38" fmla="*/ 141742 w 826507"/>
                      <a:gd name="connsiteY38" fmla="*/ 382078 h 850593"/>
                      <a:gd name="connsiteX39" fmla="*/ 119723 w 826507"/>
                      <a:gd name="connsiteY39" fmla="*/ 383049 h 850593"/>
                      <a:gd name="connsiteX40" fmla="*/ 15137 w 826507"/>
                      <a:gd name="connsiteY40" fmla="*/ 329837 h 850593"/>
                      <a:gd name="connsiteX41" fmla="*/ 5290 w 826507"/>
                      <a:gd name="connsiteY41" fmla="*/ 239630 h 850593"/>
                      <a:gd name="connsiteX42" fmla="*/ 97610 w 826507"/>
                      <a:gd name="connsiteY42" fmla="*/ 130629 h 850593"/>
                      <a:gd name="connsiteX43" fmla="*/ 229005 w 826507"/>
                      <a:gd name="connsiteY43" fmla="*/ 154912 h 850593"/>
                      <a:gd name="connsiteX44" fmla="*/ 307783 w 826507"/>
                      <a:gd name="connsiteY44" fmla="*/ 255425 h 850593"/>
                      <a:gd name="connsiteX45" fmla="*/ 308173 w 826507"/>
                      <a:gd name="connsiteY45" fmla="*/ 256100 h 85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26507" h="850593">
                        <a:moveTo>
                          <a:pt x="308173" y="256100"/>
                        </a:moveTo>
                        <a:cubicBezTo>
                          <a:pt x="310756" y="261675"/>
                          <a:pt x="313201" y="265645"/>
                          <a:pt x="315653" y="268179"/>
                        </a:cubicBezTo>
                        <a:cubicBezTo>
                          <a:pt x="316955" y="269530"/>
                          <a:pt x="318031" y="270459"/>
                          <a:pt x="319273" y="270375"/>
                        </a:cubicBezTo>
                        <a:cubicBezTo>
                          <a:pt x="319975" y="270333"/>
                          <a:pt x="320622" y="269953"/>
                          <a:pt x="321305" y="269446"/>
                        </a:cubicBezTo>
                        <a:cubicBezTo>
                          <a:pt x="322610" y="268516"/>
                          <a:pt x="323861" y="267123"/>
                          <a:pt x="325135" y="265349"/>
                        </a:cubicBezTo>
                        <a:cubicBezTo>
                          <a:pt x="332747" y="254918"/>
                          <a:pt x="339787" y="234013"/>
                          <a:pt x="346887" y="209138"/>
                        </a:cubicBezTo>
                        <a:cubicBezTo>
                          <a:pt x="357928" y="170454"/>
                          <a:pt x="368746" y="122309"/>
                          <a:pt x="380434" y="86793"/>
                        </a:cubicBezTo>
                        <a:cubicBezTo>
                          <a:pt x="394741" y="43294"/>
                          <a:pt x="423094" y="16983"/>
                          <a:pt x="455272" y="6003"/>
                        </a:cubicBezTo>
                        <a:cubicBezTo>
                          <a:pt x="503587" y="-10467"/>
                          <a:pt x="560886" y="7776"/>
                          <a:pt x="593446" y="55752"/>
                        </a:cubicBezTo>
                        <a:cubicBezTo>
                          <a:pt x="607634" y="76657"/>
                          <a:pt x="611959" y="102249"/>
                          <a:pt x="608951" y="129151"/>
                        </a:cubicBezTo>
                        <a:cubicBezTo>
                          <a:pt x="604578" y="168342"/>
                          <a:pt x="584587" y="210321"/>
                          <a:pt x="558045" y="243726"/>
                        </a:cubicBezTo>
                        <a:cubicBezTo>
                          <a:pt x="539297" y="267334"/>
                          <a:pt x="527284" y="286549"/>
                          <a:pt x="520926" y="302217"/>
                        </a:cubicBezTo>
                        <a:cubicBezTo>
                          <a:pt x="515155" y="316408"/>
                          <a:pt x="514088" y="327346"/>
                          <a:pt x="517394" y="335877"/>
                        </a:cubicBezTo>
                        <a:cubicBezTo>
                          <a:pt x="520584" y="344112"/>
                          <a:pt x="527831" y="349686"/>
                          <a:pt x="537697" y="353867"/>
                        </a:cubicBezTo>
                        <a:cubicBezTo>
                          <a:pt x="548798" y="358597"/>
                          <a:pt x="563081" y="361384"/>
                          <a:pt x="579353" y="363158"/>
                        </a:cubicBezTo>
                        <a:cubicBezTo>
                          <a:pt x="624493" y="368142"/>
                          <a:pt x="684416" y="365439"/>
                          <a:pt x="736009" y="371182"/>
                        </a:cubicBezTo>
                        <a:cubicBezTo>
                          <a:pt x="782228" y="376335"/>
                          <a:pt x="814418" y="417637"/>
                          <a:pt x="824014" y="463839"/>
                        </a:cubicBezTo>
                        <a:cubicBezTo>
                          <a:pt x="833611" y="510041"/>
                          <a:pt x="820522" y="560592"/>
                          <a:pt x="777886" y="583778"/>
                        </a:cubicBezTo>
                        <a:cubicBezTo>
                          <a:pt x="735703" y="606710"/>
                          <a:pt x="706458" y="599995"/>
                          <a:pt x="673891" y="585213"/>
                        </a:cubicBezTo>
                        <a:cubicBezTo>
                          <a:pt x="643384" y="571404"/>
                          <a:pt x="609808" y="550119"/>
                          <a:pt x="557870" y="542053"/>
                        </a:cubicBezTo>
                        <a:cubicBezTo>
                          <a:pt x="548913" y="540659"/>
                          <a:pt x="541710" y="541883"/>
                          <a:pt x="536376" y="545389"/>
                        </a:cubicBezTo>
                        <a:cubicBezTo>
                          <a:pt x="531217" y="548810"/>
                          <a:pt x="527946" y="554300"/>
                          <a:pt x="526367" y="561015"/>
                        </a:cubicBezTo>
                        <a:cubicBezTo>
                          <a:pt x="520846" y="584496"/>
                          <a:pt x="534951" y="621406"/>
                          <a:pt x="568566" y="649998"/>
                        </a:cubicBezTo>
                        <a:cubicBezTo>
                          <a:pt x="611269" y="686359"/>
                          <a:pt x="611086" y="735982"/>
                          <a:pt x="589155" y="776946"/>
                        </a:cubicBezTo>
                        <a:cubicBezTo>
                          <a:pt x="567510" y="817363"/>
                          <a:pt x="524462" y="848994"/>
                          <a:pt x="481572" y="850557"/>
                        </a:cubicBezTo>
                        <a:cubicBezTo>
                          <a:pt x="455391" y="851528"/>
                          <a:pt x="436063" y="846038"/>
                          <a:pt x="421740" y="836282"/>
                        </a:cubicBezTo>
                        <a:cubicBezTo>
                          <a:pt x="404889" y="824753"/>
                          <a:pt x="394817" y="807227"/>
                          <a:pt x="388999" y="786406"/>
                        </a:cubicBezTo>
                        <a:cubicBezTo>
                          <a:pt x="383450" y="766515"/>
                          <a:pt x="381768" y="743583"/>
                          <a:pt x="381343" y="720313"/>
                        </a:cubicBezTo>
                        <a:cubicBezTo>
                          <a:pt x="380641" y="681798"/>
                          <a:pt x="383506" y="642396"/>
                          <a:pt x="376593" y="615494"/>
                        </a:cubicBezTo>
                        <a:cubicBezTo>
                          <a:pt x="372584" y="599868"/>
                          <a:pt x="365246" y="588719"/>
                          <a:pt x="350399" y="586227"/>
                        </a:cubicBezTo>
                        <a:cubicBezTo>
                          <a:pt x="322904" y="581582"/>
                          <a:pt x="305767" y="593871"/>
                          <a:pt x="292988" y="611862"/>
                        </a:cubicBezTo>
                        <a:cubicBezTo>
                          <a:pt x="279074" y="631500"/>
                          <a:pt x="270033" y="657514"/>
                          <a:pt x="259358" y="677997"/>
                        </a:cubicBezTo>
                        <a:cubicBezTo>
                          <a:pt x="253627" y="688978"/>
                          <a:pt x="196581" y="808705"/>
                          <a:pt x="96447" y="739698"/>
                        </a:cubicBezTo>
                        <a:cubicBezTo>
                          <a:pt x="52430" y="709418"/>
                          <a:pt x="41540" y="664736"/>
                          <a:pt x="41937" y="630190"/>
                        </a:cubicBezTo>
                        <a:cubicBezTo>
                          <a:pt x="42203" y="606878"/>
                          <a:pt x="47704" y="588170"/>
                          <a:pt x="51446" y="581328"/>
                        </a:cubicBezTo>
                        <a:cubicBezTo>
                          <a:pt x="83283" y="523133"/>
                          <a:pt x="141230" y="511857"/>
                          <a:pt x="181226" y="497582"/>
                        </a:cubicBezTo>
                        <a:cubicBezTo>
                          <a:pt x="204161" y="489347"/>
                          <a:pt x="220964" y="480563"/>
                          <a:pt x="218544" y="456660"/>
                        </a:cubicBezTo>
                        <a:cubicBezTo>
                          <a:pt x="215797" y="429504"/>
                          <a:pt x="206761" y="411979"/>
                          <a:pt x="194978" y="400787"/>
                        </a:cubicBezTo>
                        <a:cubicBezTo>
                          <a:pt x="178611" y="385330"/>
                          <a:pt x="157239" y="382247"/>
                          <a:pt x="141742" y="382078"/>
                        </a:cubicBezTo>
                        <a:cubicBezTo>
                          <a:pt x="130403" y="381909"/>
                          <a:pt x="121898" y="383218"/>
                          <a:pt x="119723" y="383049"/>
                        </a:cubicBezTo>
                        <a:cubicBezTo>
                          <a:pt x="65412" y="378700"/>
                          <a:pt x="32281" y="357710"/>
                          <a:pt x="15137" y="329837"/>
                        </a:cubicBezTo>
                        <a:cubicBezTo>
                          <a:pt x="-964" y="303696"/>
                          <a:pt x="-3064" y="271177"/>
                          <a:pt x="5290" y="239630"/>
                        </a:cubicBezTo>
                        <a:cubicBezTo>
                          <a:pt x="17633" y="193006"/>
                          <a:pt x="52815" y="148578"/>
                          <a:pt x="97610" y="130629"/>
                        </a:cubicBezTo>
                        <a:cubicBezTo>
                          <a:pt x="151195" y="109133"/>
                          <a:pt x="194279" y="125308"/>
                          <a:pt x="229005" y="154912"/>
                        </a:cubicBezTo>
                        <a:cubicBezTo>
                          <a:pt x="262588" y="183503"/>
                          <a:pt x="288190" y="224891"/>
                          <a:pt x="307783" y="255425"/>
                        </a:cubicBezTo>
                        <a:cubicBezTo>
                          <a:pt x="307930" y="255636"/>
                          <a:pt x="308057" y="255889"/>
                          <a:pt x="308173" y="256100"/>
                        </a:cubicBezTo>
                        <a:close/>
                      </a:path>
                    </a:pathLst>
                  </a:custGeom>
                  <a:solidFill>
                    <a:srgbClr val="000080"/>
                  </a:solidFill>
                  <a:ln w="4096" cap="rnd">
                    <a:noFill/>
                    <a:prstDash val="solid"/>
                    <a:round/>
                  </a:ln>
                </p:spPr>
                <p:txBody>
                  <a:bodyPr rtlCol="0" anchor="ctr"/>
                  <a:lstStyle/>
                  <a:p>
                    <a:endParaRPr lang="en-CH" sz="4400"/>
                  </a:p>
                </p:txBody>
              </p:sp>
              <p:sp>
                <p:nvSpPr>
                  <p:cNvPr id="543" name="Freeform 542">
                    <a:extLst>
                      <a:ext uri="{FF2B5EF4-FFF2-40B4-BE49-F238E27FC236}">
                        <a16:creationId xmlns:a16="http://schemas.microsoft.com/office/drawing/2014/main" id="{79C958BB-80E4-D5BB-3145-D3C0F3896EB7}"/>
                      </a:ext>
                    </a:extLst>
                  </p:cNvPr>
                  <p:cNvSpPr/>
                  <p:nvPr/>
                </p:nvSpPr>
                <p:spPr>
                  <a:xfrm>
                    <a:off x="3729040" y="5257114"/>
                    <a:ext cx="826507" cy="850593"/>
                  </a:xfrm>
                  <a:custGeom>
                    <a:avLst/>
                    <a:gdLst>
                      <a:gd name="connsiteX0" fmla="*/ 308173 w 826507"/>
                      <a:gd name="connsiteY0" fmla="*/ 256100 h 850593"/>
                      <a:gd name="connsiteX1" fmla="*/ 315653 w 826507"/>
                      <a:gd name="connsiteY1" fmla="*/ 268179 h 850593"/>
                      <a:gd name="connsiteX2" fmla="*/ 319273 w 826507"/>
                      <a:gd name="connsiteY2" fmla="*/ 270375 h 850593"/>
                      <a:gd name="connsiteX3" fmla="*/ 321305 w 826507"/>
                      <a:gd name="connsiteY3" fmla="*/ 269446 h 850593"/>
                      <a:gd name="connsiteX4" fmla="*/ 325135 w 826507"/>
                      <a:gd name="connsiteY4" fmla="*/ 265349 h 850593"/>
                      <a:gd name="connsiteX5" fmla="*/ 346887 w 826507"/>
                      <a:gd name="connsiteY5" fmla="*/ 209138 h 850593"/>
                      <a:gd name="connsiteX6" fmla="*/ 380434 w 826507"/>
                      <a:gd name="connsiteY6" fmla="*/ 86793 h 850593"/>
                      <a:gd name="connsiteX7" fmla="*/ 455272 w 826507"/>
                      <a:gd name="connsiteY7" fmla="*/ 6003 h 850593"/>
                      <a:gd name="connsiteX8" fmla="*/ 593446 w 826507"/>
                      <a:gd name="connsiteY8" fmla="*/ 55752 h 850593"/>
                      <a:gd name="connsiteX9" fmla="*/ 608951 w 826507"/>
                      <a:gd name="connsiteY9" fmla="*/ 129151 h 850593"/>
                      <a:gd name="connsiteX10" fmla="*/ 558045 w 826507"/>
                      <a:gd name="connsiteY10" fmla="*/ 243726 h 850593"/>
                      <a:gd name="connsiteX11" fmla="*/ 520926 w 826507"/>
                      <a:gd name="connsiteY11" fmla="*/ 302217 h 850593"/>
                      <a:gd name="connsiteX12" fmla="*/ 517394 w 826507"/>
                      <a:gd name="connsiteY12" fmla="*/ 335877 h 850593"/>
                      <a:gd name="connsiteX13" fmla="*/ 537697 w 826507"/>
                      <a:gd name="connsiteY13" fmla="*/ 353867 h 850593"/>
                      <a:gd name="connsiteX14" fmla="*/ 579353 w 826507"/>
                      <a:gd name="connsiteY14" fmla="*/ 363158 h 850593"/>
                      <a:gd name="connsiteX15" fmla="*/ 736009 w 826507"/>
                      <a:gd name="connsiteY15" fmla="*/ 371182 h 850593"/>
                      <a:gd name="connsiteX16" fmla="*/ 824014 w 826507"/>
                      <a:gd name="connsiteY16" fmla="*/ 463839 h 850593"/>
                      <a:gd name="connsiteX17" fmla="*/ 777886 w 826507"/>
                      <a:gd name="connsiteY17" fmla="*/ 583778 h 850593"/>
                      <a:gd name="connsiteX18" fmla="*/ 673891 w 826507"/>
                      <a:gd name="connsiteY18" fmla="*/ 585213 h 850593"/>
                      <a:gd name="connsiteX19" fmla="*/ 557870 w 826507"/>
                      <a:gd name="connsiteY19" fmla="*/ 542053 h 850593"/>
                      <a:gd name="connsiteX20" fmla="*/ 536376 w 826507"/>
                      <a:gd name="connsiteY20" fmla="*/ 545389 h 850593"/>
                      <a:gd name="connsiteX21" fmla="*/ 526367 w 826507"/>
                      <a:gd name="connsiteY21" fmla="*/ 561015 h 850593"/>
                      <a:gd name="connsiteX22" fmla="*/ 568566 w 826507"/>
                      <a:gd name="connsiteY22" fmla="*/ 649998 h 850593"/>
                      <a:gd name="connsiteX23" fmla="*/ 589155 w 826507"/>
                      <a:gd name="connsiteY23" fmla="*/ 776946 h 850593"/>
                      <a:gd name="connsiteX24" fmla="*/ 481572 w 826507"/>
                      <a:gd name="connsiteY24" fmla="*/ 850557 h 850593"/>
                      <a:gd name="connsiteX25" fmla="*/ 421740 w 826507"/>
                      <a:gd name="connsiteY25" fmla="*/ 836282 h 850593"/>
                      <a:gd name="connsiteX26" fmla="*/ 388999 w 826507"/>
                      <a:gd name="connsiteY26" fmla="*/ 786406 h 850593"/>
                      <a:gd name="connsiteX27" fmla="*/ 381343 w 826507"/>
                      <a:gd name="connsiteY27" fmla="*/ 720313 h 850593"/>
                      <a:gd name="connsiteX28" fmla="*/ 376593 w 826507"/>
                      <a:gd name="connsiteY28" fmla="*/ 615494 h 850593"/>
                      <a:gd name="connsiteX29" fmla="*/ 350399 w 826507"/>
                      <a:gd name="connsiteY29" fmla="*/ 586227 h 850593"/>
                      <a:gd name="connsiteX30" fmla="*/ 292988 w 826507"/>
                      <a:gd name="connsiteY30" fmla="*/ 611862 h 850593"/>
                      <a:gd name="connsiteX31" fmla="*/ 259358 w 826507"/>
                      <a:gd name="connsiteY31" fmla="*/ 677997 h 850593"/>
                      <a:gd name="connsiteX32" fmla="*/ 96447 w 826507"/>
                      <a:gd name="connsiteY32" fmla="*/ 739698 h 850593"/>
                      <a:gd name="connsiteX33" fmla="*/ 41937 w 826507"/>
                      <a:gd name="connsiteY33" fmla="*/ 630190 h 850593"/>
                      <a:gd name="connsiteX34" fmla="*/ 51446 w 826507"/>
                      <a:gd name="connsiteY34" fmla="*/ 581328 h 850593"/>
                      <a:gd name="connsiteX35" fmla="*/ 181226 w 826507"/>
                      <a:gd name="connsiteY35" fmla="*/ 497582 h 850593"/>
                      <a:gd name="connsiteX36" fmla="*/ 218544 w 826507"/>
                      <a:gd name="connsiteY36" fmla="*/ 456660 h 850593"/>
                      <a:gd name="connsiteX37" fmla="*/ 194978 w 826507"/>
                      <a:gd name="connsiteY37" fmla="*/ 400787 h 850593"/>
                      <a:gd name="connsiteX38" fmla="*/ 141742 w 826507"/>
                      <a:gd name="connsiteY38" fmla="*/ 382078 h 850593"/>
                      <a:gd name="connsiteX39" fmla="*/ 119723 w 826507"/>
                      <a:gd name="connsiteY39" fmla="*/ 383049 h 850593"/>
                      <a:gd name="connsiteX40" fmla="*/ 15137 w 826507"/>
                      <a:gd name="connsiteY40" fmla="*/ 329837 h 850593"/>
                      <a:gd name="connsiteX41" fmla="*/ 5290 w 826507"/>
                      <a:gd name="connsiteY41" fmla="*/ 239630 h 850593"/>
                      <a:gd name="connsiteX42" fmla="*/ 97610 w 826507"/>
                      <a:gd name="connsiteY42" fmla="*/ 130629 h 850593"/>
                      <a:gd name="connsiteX43" fmla="*/ 229005 w 826507"/>
                      <a:gd name="connsiteY43" fmla="*/ 154912 h 850593"/>
                      <a:gd name="connsiteX44" fmla="*/ 307783 w 826507"/>
                      <a:gd name="connsiteY44" fmla="*/ 255425 h 850593"/>
                      <a:gd name="connsiteX45" fmla="*/ 308173 w 826507"/>
                      <a:gd name="connsiteY45" fmla="*/ 256100 h 850593"/>
                      <a:gd name="connsiteX46" fmla="*/ 120581 w 826507"/>
                      <a:gd name="connsiteY46" fmla="*/ 334145 h 850593"/>
                      <a:gd name="connsiteX47" fmla="*/ 142345 w 826507"/>
                      <a:gd name="connsiteY47" fmla="*/ 333258 h 850593"/>
                      <a:gd name="connsiteX48" fmla="*/ 228541 w 826507"/>
                      <a:gd name="connsiteY48" fmla="*/ 365354 h 850593"/>
                      <a:gd name="connsiteX49" fmla="*/ 267116 w 826507"/>
                      <a:gd name="connsiteY49" fmla="*/ 451761 h 850593"/>
                      <a:gd name="connsiteX50" fmla="*/ 267434 w 826507"/>
                      <a:gd name="connsiteY50" fmla="*/ 466415 h 850593"/>
                      <a:gd name="connsiteX51" fmla="*/ 265073 w 826507"/>
                      <a:gd name="connsiteY51" fmla="*/ 481492 h 850593"/>
                      <a:gd name="connsiteX52" fmla="*/ 259695 w 826507"/>
                      <a:gd name="connsiteY52" fmla="*/ 496020 h 850593"/>
                      <a:gd name="connsiteX53" fmla="*/ 251770 w 826507"/>
                      <a:gd name="connsiteY53" fmla="*/ 508774 h 850593"/>
                      <a:gd name="connsiteX54" fmla="*/ 197672 w 826507"/>
                      <a:gd name="connsiteY54" fmla="*/ 543531 h 850593"/>
                      <a:gd name="connsiteX55" fmla="*/ 94891 w 826507"/>
                      <a:gd name="connsiteY55" fmla="*/ 603626 h 850593"/>
                      <a:gd name="connsiteX56" fmla="*/ 90752 w 826507"/>
                      <a:gd name="connsiteY56" fmla="*/ 630740 h 850593"/>
                      <a:gd name="connsiteX57" fmla="*/ 124137 w 826507"/>
                      <a:gd name="connsiteY57" fmla="*/ 699493 h 850593"/>
                      <a:gd name="connsiteX58" fmla="*/ 158228 w 826507"/>
                      <a:gd name="connsiteY58" fmla="*/ 712121 h 850593"/>
                      <a:gd name="connsiteX59" fmla="*/ 192136 w 826507"/>
                      <a:gd name="connsiteY59" fmla="*/ 691638 h 850593"/>
                      <a:gd name="connsiteX60" fmla="*/ 216067 w 826507"/>
                      <a:gd name="connsiteY60" fmla="*/ 655403 h 850593"/>
                      <a:gd name="connsiteX61" fmla="*/ 253174 w 826507"/>
                      <a:gd name="connsiteY61" fmla="*/ 583609 h 850593"/>
                      <a:gd name="connsiteX62" fmla="*/ 358531 w 826507"/>
                      <a:gd name="connsiteY62" fmla="*/ 538083 h 850593"/>
                      <a:gd name="connsiteX63" fmla="*/ 379660 w 826507"/>
                      <a:gd name="connsiteY63" fmla="*/ 544755 h 850593"/>
                      <a:gd name="connsiteX64" fmla="*/ 397940 w 826507"/>
                      <a:gd name="connsiteY64" fmla="*/ 557171 h 850593"/>
                      <a:gd name="connsiteX65" fmla="*/ 412894 w 826507"/>
                      <a:gd name="connsiteY65" fmla="*/ 575880 h 850593"/>
                      <a:gd name="connsiteX66" fmla="*/ 423876 w 826507"/>
                      <a:gd name="connsiteY66" fmla="*/ 603331 h 850593"/>
                      <a:gd name="connsiteX67" fmla="*/ 430154 w 826507"/>
                      <a:gd name="connsiteY67" fmla="*/ 719427 h 850593"/>
                      <a:gd name="connsiteX68" fmla="*/ 436020 w 826507"/>
                      <a:gd name="connsiteY68" fmla="*/ 773272 h 850593"/>
                      <a:gd name="connsiteX69" fmla="*/ 449255 w 826507"/>
                      <a:gd name="connsiteY69" fmla="*/ 795951 h 850593"/>
                      <a:gd name="connsiteX70" fmla="*/ 479794 w 826507"/>
                      <a:gd name="connsiteY70" fmla="*/ 801779 h 850593"/>
                      <a:gd name="connsiteX71" fmla="*/ 546115 w 826507"/>
                      <a:gd name="connsiteY71" fmla="*/ 753930 h 850593"/>
                      <a:gd name="connsiteX72" fmla="*/ 536919 w 826507"/>
                      <a:gd name="connsiteY72" fmla="*/ 687204 h 850593"/>
                      <a:gd name="connsiteX73" fmla="*/ 478842 w 826507"/>
                      <a:gd name="connsiteY73" fmla="*/ 549865 h 850593"/>
                      <a:gd name="connsiteX74" fmla="*/ 488712 w 826507"/>
                      <a:gd name="connsiteY74" fmla="*/ 525962 h 850593"/>
                      <a:gd name="connsiteX75" fmla="*/ 497685 w 826507"/>
                      <a:gd name="connsiteY75" fmla="*/ 514475 h 850593"/>
                      <a:gd name="connsiteX76" fmla="*/ 509516 w 826507"/>
                      <a:gd name="connsiteY76" fmla="*/ 504635 h 850593"/>
                      <a:gd name="connsiteX77" fmla="*/ 523585 w 826507"/>
                      <a:gd name="connsiteY77" fmla="*/ 497498 h 850593"/>
                      <a:gd name="connsiteX78" fmla="*/ 538094 w 826507"/>
                      <a:gd name="connsiteY78" fmla="*/ 493697 h 850593"/>
                      <a:gd name="connsiteX79" fmla="*/ 565335 w 826507"/>
                      <a:gd name="connsiteY79" fmla="*/ 493823 h 850593"/>
                      <a:gd name="connsiteX80" fmla="*/ 694036 w 826507"/>
                      <a:gd name="connsiteY80" fmla="*/ 540744 h 850593"/>
                      <a:gd name="connsiteX81" fmla="*/ 754562 w 826507"/>
                      <a:gd name="connsiteY81" fmla="*/ 540912 h 850593"/>
                      <a:gd name="connsiteX82" fmla="*/ 776215 w 826507"/>
                      <a:gd name="connsiteY82" fmla="*/ 473763 h 850593"/>
                      <a:gd name="connsiteX83" fmla="*/ 730615 w 826507"/>
                      <a:gd name="connsiteY83" fmla="*/ 419707 h 850593"/>
                      <a:gd name="connsiteX84" fmla="*/ 573983 w 826507"/>
                      <a:gd name="connsiteY84" fmla="*/ 411683 h 850593"/>
                      <a:gd name="connsiteX85" fmla="*/ 518656 w 826507"/>
                      <a:gd name="connsiteY85" fmla="*/ 398844 h 850593"/>
                      <a:gd name="connsiteX86" fmla="*/ 500455 w 826507"/>
                      <a:gd name="connsiteY86" fmla="*/ 388962 h 850593"/>
                      <a:gd name="connsiteX87" fmla="*/ 488244 w 826507"/>
                      <a:gd name="connsiteY87" fmla="*/ 378741 h 850593"/>
                      <a:gd name="connsiteX88" fmla="*/ 479012 w 826507"/>
                      <a:gd name="connsiteY88" fmla="*/ 367339 h 850593"/>
                      <a:gd name="connsiteX89" fmla="*/ 471889 w 826507"/>
                      <a:gd name="connsiteY89" fmla="*/ 353571 h 850593"/>
                      <a:gd name="connsiteX90" fmla="*/ 467749 w 826507"/>
                      <a:gd name="connsiteY90" fmla="*/ 338284 h 850593"/>
                      <a:gd name="connsiteX91" fmla="*/ 466741 w 826507"/>
                      <a:gd name="connsiteY91" fmla="*/ 323291 h 850593"/>
                      <a:gd name="connsiteX92" fmla="*/ 475691 w 826507"/>
                      <a:gd name="connsiteY92" fmla="*/ 283847 h 850593"/>
                      <a:gd name="connsiteX93" fmla="*/ 519814 w 826507"/>
                      <a:gd name="connsiteY93" fmla="*/ 213362 h 850593"/>
                      <a:gd name="connsiteX94" fmla="*/ 560438 w 826507"/>
                      <a:gd name="connsiteY94" fmla="*/ 123746 h 850593"/>
                      <a:gd name="connsiteX95" fmla="*/ 553052 w 826507"/>
                      <a:gd name="connsiteY95" fmla="*/ 83160 h 850593"/>
                      <a:gd name="connsiteX96" fmla="*/ 471020 w 826507"/>
                      <a:gd name="connsiteY96" fmla="*/ 52205 h 850593"/>
                      <a:gd name="connsiteX97" fmla="*/ 426808 w 826507"/>
                      <a:gd name="connsiteY97" fmla="*/ 102038 h 850593"/>
                      <a:gd name="connsiteX98" fmla="*/ 393829 w 826507"/>
                      <a:gd name="connsiteY98" fmla="*/ 222568 h 850593"/>
                      <a:gd name="connsiteX99" fmla="*/ 364587 w 826507"/>
                      <a:gd name="connsiteY99" fmla="*/ 294109 h 850593"/>
                      <a:gd name="connsiteX100" fmla="*/ 350137 w 826507"/>
                      <a:gd name="connsiteY100" fmla="*/ 308848 h 850593"/>
                      <a:gd name="connsiteX101" fmla="*/ 335183 w 826507"/>
                      <a:gd name="connsiteY101" fmla="*/ 316619 h 850593"/>
                      <a:gd name="connsiteX102" fmla="*/ 321694 w 826507"/>
                      <a:gd name="connsiteY102" fmla="*/ 319152 h 850593"/>
                      <a:gd name="connsiteX103" fmla="*/ 309780 w 826507"/>
                      <a:gd name="connsiteY103" fmla="*/ 318350 h 850593"/>
                      <a:gd name="connsiteX104" fmla="*/ 299683 w 826507"/>
                      <a:gd name="connsiteY104" fmla="*/ 315352 h 850593"/>
                      <a:gd name="connsiteX105" fmla="*/ 289972 w 826507"/>
                      <a:gd name="connsiteY105" fmla="*/ 310115 h 850593"/>
                      <a:gd name="connsiteX106" fmla="*/ 280642 w 826507"/>
                      <a:gd name="connsiteY106" fmla="*/ 302217 h 850593"/>
                      <a:gd name="connsiteX107" fmla="*/ 272069 w 826507"/>
                      <a:gd name="connsiteY107" fmla="*/ 291491 h 850593"/>
                      <a:gd name="connsiteX108" fmla="*/ 265279 w 826507"/>
                      <a:gd name="connsiteY108" fmla="*/ 279539 h 850593"/>
                      <a:gd name="connsiteX109" fmla="*/ 197347 w 826507"/>
                      <a:gd name="connsiteY109" fmla="*/ 192077 h 850593"/>
                      <a:gd name="connsiteX110" fmla="*/ 115782 w 826507"/>
                      <a:gd name="connsiteY110" fmla="*/ 175944 h 850593"/>
                      <a:gd name="connsiteX111" fmla="*/ 52482 w 826507"/>
                      <a:gd name="connsiteY111" fmla="*/ 252130 h 850593"/>
                      <a:gd name="connsiteX112" fmla="*/ 56713 w 826507"/>
                      <a:gd name="connsiteY112" fmla="*/ 304245 h 850593"/>
                      <a:gd name="connsiteX113" fmla="*/ 120581 w 826507"/>
                      <a:gd name="connsiteY113" fmla="*/ 334145 h 85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826507" h="850593">
                        <a:moveTo>
                          <a:pt x="308173" y="256100"/>
                        </a:moveTo>
                        <a:cubicBezTo>
                          <a:pt x="310756" y="261675"/>
                          <a:pt x="313201" y="265645"/>
                          <a:pt x="315653" y="268179"/>
                        </a:cubicBezTo>
                        <a:cubicBezTo>
                          <a:pt x="316955" y="269530"/>
                          <a:pt x="318031" y="270459"/>
                          <a:pt x="319273" y="270375"/>
                        </a:cubicBezTo>
                        <a:cubicBezTo>
                          <a:pt x="319975" y="270333"/>
                          <a:pt x="320622" y="269953"/>
                          <a:pt x="321305" y="269446"/>
                        </a:cubicBezTo>
                        <a:cubicBezTo>
                          <a:pt x="322610" y="268516"/>
                          <a:pt x="323861" y="267123"/>
                          <a:pt x="325135" y="265349"/>
                        </a:cubicBezTo>
                        <a:cubicBezTo>
                          <a:pt x="332747" y="254918"/>
                          <a:pt x="339787" y="234013"/>
                          <a:pt x="346887" y="209138"/>
                        </a:cubicBezTo>
                        <a:cubicBezTo>
                          <a:pt x="357928" y="170454"/>
                          <a:pt x="368746" y="122309"/>
                          <a:pt x="380434" y="86793"/>
                        </a:cubicBezTo>
                        <a:cubicBezTo>
                          <a:pt x="394741" y="43294"/>
                          <a:pt x="423094" y="16983"/>
                          <a:pt x="455272" y="6003"/>
                        </a:cubicBezTo>
                        <a:cubicBezTo>
                          <a:pt x="503587" y="-10467"/>
                          <a:pt x="560886" y="7776"/>
                          <a:pt x="593446" y="55752"/>
                        </a:cubicBezTo>
                        <a:cubicBezTo>
                          <a:pt x="607634" y="76657"/>
                          <a:pt x="611959" y="102249"/>
                          <a:pt x="608951" y="129151"/>
                        </a:cubicBezTo>
                        <a:cubicBezTo>
                          <a:pt x="604578" y="168342"/>
                          <a:pt x="584587" y="210321"/>
                          <a:pt x="558045" y="243726"/>
                        </a:cubicBezTo>
                        <a:cubicBezTo>
                          <a:pt x="539297" y="267334"/>
                          <a:pt x="527284" y="286549"/>
                          <a:pt x="520926" y="302217"/>
                        </a:cubicBezTo>
                        <a:cubicBezTo>
                          <a:pt x="515155" y="316408"/>
                          <a:pt x="514088" y="327346"/>
                          <a:pt x="517394" y="335877"/>
                        </a:cubicBezTo>
                        <a:cubicBezTo>
                          <a:pt x="520584" y="344112"/>
                          <a:pt x="527831" y="349686"/>
                          <a:pt x="537697" y="353867"/>
                        </a:cubicBezTo>
                        <a:cubicBezTo>
                          <a:pt x="548798" y="358597"/>
                          <a:pt x="563081" y="361384"/>
                          <a:pt x="579353" y="363158"/>
                        </a:cubicBezTo>
                        <a:cubicBezTo>
                          <a:pt x="624493" y="368142"/>
                          <a:pt x="684416" y="365439"/>
                          <a:pt x="736009" y="371182"/>
                        </a:cubicBezTo>
                        <a:cubicBezTo>
                          <a:pt x="782228" y="376335"/>
                          <a:pt x="814418" y="417637"/>
                          <a:pt x="824014" y="463839"/>
                        </a:cubicBezTo>
                        <a:cubicBezTo>
                          <a:pt x="833611" y="510041"/>
                          <a:pt x="820522" y="560592"/>
                          <a:pt x="777886" y="583778"/>
                        </a:cubicBezTo>
                        <a:cubicBezTo>
                          <a:pt x="735703" y="606710"/>
                          <a:pt x="706458" y="599995"/>
                          <a:pt x="673891" y="585213"/>
                        </a:cubicBezTo>
                        <a:cubicBezTo>
                          <a:pt x="643384" y="571404"/>
                          <a:pt x="609808" y="550119"/>
                          <a:pt x="557870" y="542053"/>
                        </a:cubicBezTo>
                        <a:cubicBezTo>
                          <a:pt x="548913" y="540659"/>
                          <a:pt x="541710" y="541883"/>
                          <a:pt x="536376" y="545389"/>
                        </a:cubicBezTo>
                        <a:cubicBezTo>
                          <a:pt x="531217" y="548810"/>
                          <a:pt x="527946" y="554300"/>
                          <a:pt x="526367" y="561015"/>
                        </a:cubicBezTo>
                        <a:cubicBezTo>
                          <a:pt x="520846" y="584496"/>
                          <a:pt x="534951" y="621406"/>
                          <a:pt x="568566" y="649998"/>
                        </a:cubicBezTo>
                        <a:cubicBezTo>
                          <a:pt x="611269" y="686359"/>
                          <a:pt x="611086" y="735982"/>
                          <a:pt x="589155" y="776946"/>
                        </a:cubicBezTo>
                        <a:cubicBezTo>
                          <a:pt x="567510" y="817363"/>
                          <a:pt x="524462" y="848994"/>
                          <a:pt x="481572" y="850557"/>
                        </a:cubicBezTo>
                        <a:cubicBezTo>
                          <a:pt x="455391" y="851528"/>
                          <a:pt x="436063" y="846038"/>
                          <a:pt x="421740" y="836282"/>
                        </a:cubicBezTo>
                        <a:cubicBezTo>
                          <a:pt x="404889" y="824753"/>
                          <a:pt x="394817" y="807227"/>
                          <a:pt x="388999" y="786406"/>
                        </a:cubicBezTo>
                        <a:cubicBezTo>
                          <a:pt x="383450" y="766515"/>
                          <a:pt x="381768" y="743583"/>
                          <a:pt x="381343" y="720313"/>
                        </a:cubicBezTo>
                        <a:cubicBezTo>
                          <a:pt x="380641" y="681798"/>
                          <a:pt x="383506" y="642396"/>
                          <a:pt x="376593" y="615494"/>
                        </a:cubicBezTo>
                        <a:cubicBezTo>
                          <a:pt x="372584" y="599868"/>
                          <a:pt x="365246" y="588719"/>
                          <a:pt x="350399" y="586227"/>
                        </a:cubicBezTo>
                        <a:cubicBezTo>
                          <a:pt x="322904" y="581582"/>
                          <a:pt x="305767" y="593871"/>
                          <a:pt x="292988" y="611862"/>
                        </a:cubicBezTo>
                        <a:cubicBezTo>
                          <a:pt x="279074" y="631500"/>
                          <a:pt x="270033" y="657514"/>
                          <a:pt x="259358" y="677997"/>
                        </a:cubicBezTo>
                        <a:cubicBezTo>
                          <a:pt x="253627" y="688978"/>
                          <a:pt x="196581" y="808705"/>
                          <a:pt x="96447" y="739698"/>
                        </a:cubicBezTo>
                        <a:cubicBezTo>
                          <a:pt x="52430" y="709418"/>
                          <a:pt x="41540" y="664736"/>
                          <a:pt x="41937" y="630190"/>
                        </a:cubicBezTo>
                        <a:cubicBezTo>
                          <a:pt x="42203" y="606878"/>
                          <a:pt x="47704" y="588170"/>
                          <a:pt x="51446" y="581328"/>
                        </a:cubicBezTo>
                        <a:cubicBezTo>
                          <a:pt x="83283" y="523133"/>
                          <a:pt x="141230" y="511857"/>
                          <a:pt x="181226" y="497582"/>
                        </a:cubicBezTo>
                        <a:cubicBezTo>
                          <a:pt x="204161" y="489347"/>
                          <a:pt x="220964" y="480563"/>
                          <a:pt x="218544" y="456660"/>
                        </a:cubicBezTo>
                        <a:cubicBezTo>
                          <a:pt x="215797" y="429504"/>
                          <a:pt x="206761" y="411979"/>
                          <a:pt x="194978" y="400787"/>
                        </a:cubicBezTo>
                        <a:cubicBezTo>
                          <a:pt x="178611" y="385330"/>
                          <a:pt x="157239" y="382247"/>
                          <a:pt x="141742" y="382078"/>
                        </a:cubicBezTo>
                        <a:cubicBezTo>
                          <a:pt x="130403" y="381909"/>
                          <a:pt x="121898" y="383218"/>
                          <a:pt x="119723" y="383049"/>
                        </a:cubicBezTo>
                        <a:cubicBezTo>
                          <a:pt x="65412" y="378700"/>
                          <a:pt x="32281" y="357710"/>
                          <a:pt x="15137" y="329837"/>
                        </a:cubicBezTo>
                        <a:cubicBezTo>
                          <a:pt x="-964" y="303696"/>
                          <a:pt x="-3064" y="271177"/>
                          <a:pt x="5290" y="239630"/>
                        </a:cubicBezTo>
                        <a:cubicBezTo>
                          <a:pt x="17633" y="193006"/>
                          <a:pt x="52815" y="148578"/>
                          <a:pt x="97610" y="130629"/>
                        </a:cubicBezTo>
                        <a:cubicBezTo>
                          <a:pt x="151195" y="109133"/>
                          <a:pt x="194279" y="125308"/>
                          <a:pt x="229005" y="154912"/>
                        </a:cubicBezTo>
                        <a:cubicBezTo>
                          <a:pt x="262588" y="183503"/>
                          <a:pt x="288190" y="224891"/>
                          <a:pt x="307783" y="255425"/>
                        </a:cubicBezTo>
                        <a:cubicBezTo>
                          <a:pt x="307930" y="255636"/>
                          <a:pt x="308057" y="255889"/>
                          <a:pt x="308173" y="256100"/>
                        </a:cubicBezTo>
                        <a:close/>
                        <a:moveTo>
                          <a:pt x="120581" y="334145"/>
                        </a:moveTo>
                        <a:cubicBezTo>
                          <a:pt x="124645" y="333807"/>
                          <a:pt x="134130" y="333131"/>
                          <a:pt x="142345" y="333258"/>
                        </a:cubicBezTo>
                        <a:cubicBezTo>
                          <a:pt x="167606" y="333554"/>
                          <a:pt x="201867" y="340100"/>
                          <a:pt x="228541" y="365354"/>
                        </a:cubicBezTo>
                        <a:cubicBezTo>
                          <a:pt x="246928" y="382754"/>
                          <a:pt x="262822" y="409360"/>
                          <a:pt x="267116" y="451761"/>
                        </a:cubicBezTo>
                        <a:lnTo>
                          <a:pt x="267434" y="466415"/>
                        </a:lnTo>
                        <a:lnTo>
                          <a:pt x="265073" y="481492"/>
                        </a:lnTo>
                        <a:lnTo>
                          <a:pt x="259695" y="496020"/>
                        </a:lnTo>
                        <a:lnTo>
                          <a:pt x="251770" y="508774"/>
                        </a:lnTo>
                        <a:cubicBezTo>
                          <a:pt x="240391" y="523597"/>
                          <a:pt x="221691" y="534958"/>
                          <a:pt x="197672" y="543531"/>
                        </a:cubicBezTo>
                        <a:cubicBezTo>
                          <a:pt x="166812" y="554595"/>
                          <a:pt x="119827" y="559410"/>
                          <a:pt x="94891" y="603626"/>
                        </a:cubicBezTo>
                        <a:cubicBezTo>
                          <a:pt x="94367" y="605612"/>
                          <a:pt x="90883" y="619379"/>
                          <a:pt x="90752" y="630740"/>
                        </a:cubicBezTo>
                        <a:cubicBezTo>
                          <a:pt x="90506" y="652362"/>
                          <a:pt x="96637" y="680573"/>
                          <a:pt x="124137" y="699493"/>
                        </a:cubicBezTo>
                        <a:cubicBezTo>
                          <a:pt x="136999" y="708362"/>
                          <a:pt x="148084" y="712712"/>
                          <a:pt x="158228" y="712121"/>
                        </a:cubicBezTo>
                        <a:cubicBezTo>
                          <a:pt x="172924" y="711318"/>
                          <a:pt x="183675" y="701013"/>
                          <a:pt x="192136" y="691638"/>
                        </a:cubicBezTo>
                        <a:cubicBezTo>
                          <a:pt x="206292" y="675928"/>
                          <a:pt x="214281" y="658824"/>
                          <a:pt x="216067" y="655403"/>
                        </a:cubicBezTo>
                        <a:cubicBezTo>
                          <a:pt x="227699" y="633105"/>
                          <a:pt x="238014" y="604978"/>
                          <a:pt x="253174" y="583609"/>
                        </a:cubicBezTo>
                        <a:cubicBezTo>
                          <a:pt x="276498" y="550753"/>
                          <a:pt x="308343" y="529594"/>
                          <a:pt x="358531" y="538083"/>
                        </a:cubicBezTo>
                        <a:lnTo>
                          <a:pt x="379660" y="544755"/>
                        </a:lnTo>
                        <a:lnTo>
                          <a:pt x="397940" y="557171"/>
                        </a:lnTo>
                        <a:lnTo>
                          <a:pt x="412894" y="575880"/>
                        </a:lnTo>
                        <a:cubicBezTo>
                          <a:pt x="417514" y="583735"/>
                          <a:pt x="421212" y="592942"/>
                          <a:pt x="423876" y="603331"/>
                        </a:cubicBezTo>
                        <a:cubicBezTo>
                          <a:pt x="431535" y="633147"/>
                          <a:pt x="429376" y="676772"/>
                          <a:pt x="430154" y="719427"/>
                        </a:cubicBezTo>
                        <a:cubicBezTo>
                          <a:pt x="430499" y="738346"/>
                          <a:pt x="431499" y="757098"/>
                          <a:pt x="436020" y="773272"/>
                        </a:cubicBezTo>
                        <a:cubicBezTo>
                          <a:pt x="438579" y="782437"/>
                          <a:pt x="441842" y="790883"/>
                          <a:pt x="449255" y="795951"/>
                        </a:cubicBezTo>
                        <a:cubicBezTo>
                          <a:pt x="456494" y="800850"/>
                          <a:pt x="466559" y="802243"/>
                          <a:pt x="479794" y="801779"/>
                        </a:cubicBezTo>
                        <a:cubicBezTo>
                          <a:pt x="506706" y="800808"/>
                          <a:pt x="532538" y="779269"/>
                          <a:pt x="546115" y="753930"/>
                        </a:cubicBezTo>
                        <a:cubicBezTo>
                          <a:pt x="557604" y="732476"/>
                          <a:pt x="559287" y="706250"/>
                          <a:pt x="536919" y="687204"/>
                        </a:cubicBezTo>
                        <a:cubicBezTo>
                          <a:pt x="486033" y="643874"/>
                          <a:pt x="470484" y="585425"/>
                          <a:pt x="478842" y="549865"/>
                        </a:cubicBezTo>
                        <a:lnTo>
                          <a:pt x="488712" y="525962"/>
                        </a:lnTo>
                        <a:lnTo>
                          <a:pt x="497685" y="514475"/>
                        </a:lnTo>
                        <a:lnTo>
                          <a:pt x="509516" y="504635"/>
                        </a:lnTo>
                        <a:lnTo>
                          <a:pt x="523585" y="497498"/>
                        </a:lnTo>
                        <a:lnTo>
                          <a:pt x="538094" y="493697"/>
                        </a:lnTo>
                        <a:lnTo>
                          <a:pt x="565335" y="493823"/>
                        </a:lnTo>
                        <a:cubicBezTo>
                          <a:pt x="622818" y="502735"/>
                          <a:pt x="660278" y="525456"/>
                          <a:pt x="694036" y="540744"/>
                        </a:cubicBezTo>
                        <a:cubicBezTo>
                          <a:pt x="712986" y="549359"/>
                          <a:pt x="730016" y="554258"/>
                          <a:pt x="754562" y="540912"/>
                        </a:cubicBezTo>
                        <a:cubicBezTo>
                          <a:pt x="777966" y="528158"/>
                          <a:pt x="781482" y="499102"/>
                          <a:pt x="776215" y="473763"/>
                        </a:cubicBezTo>
                        <a:cubicBezTo>
                          <a:pt x="770905" y="448171"/>
                          <a:pt x="756193" y="422536"/>
                          <a:pt x="730615" y="419707"/>
                        </a:cubicBezTo>
                        <a:cubicBezTo>
                          <a:pt x="679030" y="413963"/>
                          <a:pt x="619119" y="416666"/>
                          <a:pt x="573983" y="411683"/>
                        </a:cubicBezTo>
                        <a:cubicBezTo>
                          <a:pt x="552330" y="409318"/>
                          <a:pt x="533431" y="405095"/>
                          <a:pt x="518656" y="398844"/>
                        </a:cubicBezTo>
                        <a:cubicBezTo>
                          <a:pt x="511881" y="395972"/>
                          <a:pt x="505805" y="392678"/>
                          <a:pt x="500455" y="388962"/>
                        </a:cubicBezTo>
                        <a:lnTo>
                          <a:pt x="488244" y="378741"/>
                        </a:lnTo>
                        <a:lnTo>
                          <a:pt x="479012" y="367339"/>
                        </a:lnTo>
                        <a:lnTo>
                          <a:pt x="471889" y="353571"/>
                        </a:lnTo>
                        <a:lnTo>
                          <a:pt x="467749" y="338284"/>
                        </a:lnTo>
                        <a:lnTo>
                          <a:pt x="466741" y="323291"/>
                        </a:lnTo>
                        <a:cubicBezTo>
                          <a:pt x="467003" y="312058"/>
                          <a:pt x="469567" y="298924"/>
                          <a:pt x="475691" y="283847"/>
                        </a:cubicBezTo>
                        <a:cubicBezTo>
                          <a:pt x="483330" y="265011"/>
                          <a:pt x="497308" y="241699"/>
                          <a:pt x="519814" y="213362"/>
                        </a:cubicBezTo>
                        <a:cubicBezTo>
                          <a:pt x="540650" y="187135"/>
                          <a:pt x="557001" y="154490"/>
                          <a:pt x="560438" y="123746"/>
                        </a:cubicBezTo>
                        <a:cubicBezTo>
                          <a:pt x="562089" y="108922"/>
                          <a:pt x="560851" y="94648"/>
                          <a:pt x="553052" y="83160"/>
                        </a:cubicBezTo>
                        <a:cubicBezTo>
                          <a:pt x="533614" y="54528"/>
                          <a:pt x="499868" y="42365"/>
                          <a:pt x="471020" y="52205"/>
                        </a:cubicBezTo>
                        <a:cubicBezTo>
                          <a:pt x="451553" y="58835"/>
                          <a:pt x="435464" y="75728"/>
                          <a:pt x="426808" y="102038"/>
                        </a:cubicBezTo>
                        <a:cubicBezTo>
                          <a:pt x="415299" y="137048"/>
                          <a:pt x="404703" y="184475"/>
                          <a:pt x="393829" y="222568"/>
                        </a:cubicBezTo>
                        <a:cubicBezTo>
                          <a:pt x="384720" y="254453"/>
                          <a:pt x="374350" y="280721"/>
                          <a:pt x="364587" y="294109"/>
                        </a:cubicBezTo>
                        <a:lnTo>
                          <a:pt x="350137" y="308848"/>
                        </a:lnTo>
                        <a:lnTo>
                          <a:pt x="335183" y="316619"/>
                        </a:lnTo>
                        <a:lnTo>
                          <a:pt x="321694" y="319152"/>
                        </a:lnTo>
                        <a:lnTo>
                          <a:pt x="309780" y="318350"/>
                        </a:lnTo>
                        <a:lnTo>
                          <a:pt x="299683" y="315352"/>
                        </a:lnTo>
                        <a:lnTo>
                          <a:pt x="289972" y="310115"/>
                        </a:lnTo>
                        <a:lnTo>
                          <a:pt x="280642" y="302217"/>
                        </a:lnTo>
                        <a:lnTo>
                          <a:pt x="272069" y="291491"/>
                        </a:lnTo>
                        <a:cubicBezTo>
                          <a:pt x="269863" y="288197"/>
                          <a:pt x="267581" y="284227"/>
                          <a:pt x="265279" y="279539"/>
                        </a:cubicBezTo>
                        <a:cubicBezTo>
                          <a:pt x="248098" y="252679"/>
                          <a:pt x="226362" y="216782"/>
                          <a:pt x="197347" y="192077"/>
                        </a:cubicBezTo>
                        <a:cubicBezTo>
                          <a:pt x="175737" y="173664"/>
                          <a:pt x="149127" y="162557"/>
                          <a:pt x="115782" y="175944"/>
                        </a:cubicBezTo>
                        <a:cubicBezTo>
                          <a:pt x="84720" y="188402"/>
                          <a:pt x="61042" y="219781"/>
                          <a:pt x="52482" y="252130"/>
                        </a:cubicBezTo>
                        <a:cubicBezTo>
                          <a:pt x="47668" y="270290"/>
                          <a:pt x="47430" y="289168"/>
                          <a:pt x="56713" y="304245"/>
                        </a:cubicBezTo>
                        <a:cubicBezTo>
                          <a:pt x="67110" y="321138"/>
                          <a:pt x="88327" y="331062"/>
                          <a:pt x="120581" y="334145"/>
                        </a:cubicBezTo>
                        <a:close/>
                      </a:path>
                    </a:pathLst>
                  </a:custGeom>
                  <a:solidFill>
                    <a:srgbClr val="FFFFFF"/>
                  </a:solidFill>
                  <a:ln w="4096" cap="rnd">
                    <a:noFill/>
                    <a:prstDash val="solid"/>
                    <a:round/>
                  </a:ln>
                </p:spPr>
                <p:txBody>
                  <a:bodyPr rtlCol="0" anchor="ctr"/>
                  <a:lstStyle/>
                  <a:p>
                    <a:endParaRPr lang="en-CH" sz="4400"/>
                  </a:p>
                </p:txBody>
              </p:sp>
            </p:grpSp>
          </p:grpSp>
          <p:grpSp>
            <p:nvGrpSpPr>
              <p:cNvPr id="544" name="Graphic 2">
                <a:extLst>
                  <a:ext uri="{FF2B5EF4-FFF2-40B4-BE49-F238E27FC236}">
                    <a16:creationId xmlns:a16="http://schemas.microsoft.com/office/drawing/2014/main" id="{B48B4E45-8283-A04E-2C7D-7C6C0AA062CF}"/>
                  </a:ext>
                </a:extLst>
              </p:cNvPr>
              <p:cNvGrpSpPr/>
              <p:nvPr/>
            </p:nvGrpSpPr>
            <p:grpSpPr>
              <a:xfrm>
                <a:off x="3837321" y="5470140"/>
                <a:ext cx="350996" cy="565833"/>
                <a:chOff x="3837321" y="5470140"/>
                <a:chExt cx="350996" cy="565833"/>
              </a:xfrm>
              <a:solidFill>
                <a:srgbClr val="2B2E99"/>
              </a:solidFill>
            </p:grpSpPr>
            <p:sp>
              <p:nvSpPr>
                <p:cNvPr id="545" name="Freeform 544">
                  <a:extLst>
                    <a:ext uri="{FF2B5EF4-FFF2-40B4-BE49-F238E27FC236}">
                      <a16:creationId xmlns:a16="http://schemas.microsoft.com/office/drawing/2014/main" id="{701C2800-E852-4358-3FA5-72E6796A8606}"/>
                    </a:ext>
                  </a:extLst>
                </p:cNvPr>
                <p:cNvSpPr/>
                <p:nvPr/>
              </p:nvSpPr>
              <p:spPr>
                <a:xfrm>
                  <a:off x="3837321" y="5470140"/>
                  <a:ext cx="350996" cy="565833"/>
                </a:xfrm>
                <a:custGeom>
                  <a:avLst/>
                  <a:gdLst>
                    <a:gd name="connsiteX0" fmla="*/ 336389 w 350996"/>
                    <a:gd name="connsiteY0" fmla="*/ 550070 h 565833"/>
                    <a:gd name="connsiteX1" fmla="*/ 351491 w 350996"/>
                    <a:gd name="connsiteY1" fmla="*/ 565905 h 565833"/>
                    <a:gd name="connsiteX2" fmla="*/ 336389 w 350996"/>
                    <a:gd name="connsiteY2" fmla="*/ 550070 h 565833"/>
                    <a:gd name="connsiteX3" fmla="*/ 18629 w 350996"/>
                    <a:gd name="connsiteY3" fmla="*/ 646 h 565833"/>
                    <a:gd name="connsiteX4" fmla="*/ 494 w 350996"/>
                    <a:gd name="connsiteY4" fmla="*/ 478 h 565833"/>
                    <a:gd name="connsiteX5" fmla="*/ 18078 w 350996"/>
                    <a:gd name="connsiteY5" fmla="*/ 268 h 565833"/>
                    <a:gd name="connsiteX6" fmla="*/ 18629 w 350996"/>
                    <a:gd name="connsiteY6" fmla="*/ 646 h 565833"/>
                    <a:gd name="connsiteX7" fmla="*/ 28854 w 350996"/>
                    <a:gd name="connsiteY7" fmla="*/ 327587 h 565833"/>
                    <a:gd name="connsiteX8" fmla="*/ 30850 w 350996"/>
                    <a:gd name="connsiteY8" fmla="*/ 327545 h 565833"/>
                    <a:gd name="connsiteX9" fmla="*/ 30846 w 350996"/>
                    <a:gd name="connsiteY9" fmla="*/ 327587 h 565833"/>
                    <a:gd name="connsiteX10" fmla="*/ 28854 w 350996"/>
                    <a:gd name="connsiteY10" fmla="*/ 327587 h 56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0996" h="565833">
                      <a:moveTo>
                        <a:pt x="336389" y="550070"/>
                      </a:moveTo>
                      <a:lnTo>
                        <a:pt x="351491" y="565905"/>
                      </a:lnTo>
                      <a:cubicBezTo>
                        <a:pt x="345585" y="560948"/>
                        <a:pt x="340540" y="555614"/>
                        <a:pt x="336389" y="550070"/>
                      </a:cubicBezTo>
                      <a:close/>
                      <a:moveTo>
                        <a:pt x="18629" y="646"/>
                      </a:moveTo>
                      <a:lnTo>
                        <a:pt x="494" y="478"/>
                      </a:lnTo>
                      <a:cubicBezTo>
                        <a:pt x="7714" y="-68"/>
                        <a:pt x="13625" y="16"/>
                        <a:pt x="18078" y="268"/>
                      </a:cubicBezTo>
                      <a:cubicBezTo>
                        <a:pt x="18234" y="352"/>
                        <a:pt x="18422" y="478"/>
                        <a:pt x="18629" y="646"/>
                      </a:cubicBezTo>
                      <a:close/>
                      <a:moveTo>
                        <a:pt x="28854" y="327587"/>
                      </a:moveTo>
                      <a:lnTo>
                        <a:pt x="30850" y="327545"/>
                      </a:lnTo>
                      <a:lnTo>
                        <a:pt x="30846" y="327587"/>
                      </a:lnTo>
                      <a:cubicBezTo>
                        <a:pt x="30199" y="327587"/>
                        <a:pt x="29533" y="327587"/>
                        <a:pt x="28854" y="327587"/>
                      </a:cubicBezTo>
                      <a:close/>
                    </a:path>
                  </a:pathLst>
                </a:custGeom>
                <a:solidFill>
                  <a:srgbClr val="2B2E99"/>
                </a:solidFill>
                <a:ln w="4095" cap="rnd">
                  <a:noFill/>
                  <a:prstDash val="solid"/>
                  <a:round/>
                </a:ln>
              </p:spPr>
              <p:txBody>
                <a:bodyPr rtlCol="0" anchor="ctr"/>
                <a:lstStyle/>
                <a:p>
                  <a:endParaRPr lang="en-CH" sz="4400"/>
                </a:p>
              </p:txBody>
            </p:sp>
            <p:sp>
              <p:nvSpPr>
                <p:cNvPr id="546" name="Freeform 545">
                  <a:extLst>
                    <a:ext uri="{FF2B5EF4-FFF2-40B4-BE49-F238E27FC236}">
                      <a16:creationId xmlns:a16="http://schemas.microsoft.com/office/drawing/2014/main" id="{0ABA5266-1AEA-D250-105F-578C8A1FE4B9}"/>
                    </a:ext>
                  </a:extLst>
                </p:cNvPr>
                <p:cNvSpPr/>
                <p:nvPr/>
              </p:nvSpPr>
              <p:spPr>
                <a:xfrm>
                  <a:off x="3837321" y="5470140"/>
                  <a:ext cx="350996" cy="565833"/>
                </a:xfrm>
                <a:custGeom>
                  <a:avLst/>
                  <a:gdLst>
                    <a:gd name="connsiteX0" fmla="*/ 336389 w 350996"/>
                    <a:gd name="connsiteY0" fmla="*/ 550070 h 565833"/>
                    <a:gd name="connsiteX1" fmla="*/ 351491 w 350996"/>
                    <a:gd name="connsiteY1" fmla="*/ 565905 h 565833"/>
                    <a:gd name="connsiteX2" fmla="*/ 336389 w 350996"/>
                    <a:gd name="connsiteY2" fmla="*/ 550070 h 565833"/>
                    <a:gd name="connsiteX3" fmla="*/ 28854 w 350996"/>
                    <a:gd name="connsiteY3" fmla="*/ 327587 h 565833"/>
                    <a:gd name="connsiteX4" fmla="*/ 30850 w 350996"/>
                    <a:gd name="connsiteY4" fmla="*/ 327545 h 565833"/>
                    <a:gd name="connsiteX5" fmla="*/ 30846 w 350996"/>
                    <a:gd name="connsiteY5" fmla="*/ 327587 h 565833"/>
                    <a:gd name="connsiteX6" fmla="*/ 28854 w 350996"/>
                    <a:gd name="connsiteY6" fmla="*/ 327587 h 565833"/>
                    <a:gd name="connsiteX7" fmla="*/ 18629 w 350996"/>
                    <a:gd name="connsiteY7" fmla="*/ 646 h 565833"/>
                    <a:gd name="connsiteX8" fmla="*/ 494 w 350996"/>
                    <a:gd name="connsiteY8" fmla="*/ 478 h 565833"/>
                    <a:gd name="connsiteX9" fmla="*/ 18078 w 350996"/>
                    <a:gd name="connsiteY9" fmla="*/ 268 h 565833"/>
                    <a:gd name="connsiteX10" fmla="*/ 18629 w 350996"/>
                    <a:gd name="connsiteY10" fmla="*/ 646 h 56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0996" h="565833">
                      <a:moveTo>
                        <a:pt x="336389" y="550070"/>
                      </a:moveTo>
                      <a:lnTo>
                        <a:pt x="351491" y="565905"/>
                      </a:lnTo>
                      <a:cubicBezTo>
                        <a:pt x="345585" y="560948"/>
                        <a:pt x="340540" y="555614"/>
                        <a:pt x="336389" y="550070"/>
                      </a:cubicBezTo>
                      <a:close/>
                      <a:moveTo>
                        <a:pt x="28854" y="327587"/>
                      </a:moveTo>
                      <a:lnTo>
                        <a:pt x="30850" y="327545"/>
                      </a:lnTo>
                      <a:lnTo>
                        <a:pt x="30846" y="327587"/>
                      </a:lnTo>
                      <a:cubicBezTo>
                        <a:pt x="30199" y="327587"/>
                        <a:pt x="29533" y="327587"/>
                        <a:pt x="28854" y="327587"/>
                      </a:cubicBezTo>
                      <a:close/>
                      <a:moveTo>
                        <a:pt x="18629" y="646"/>
                      </a:moveTo>
                      <a:lnTo>
                        <a:pt x="494" y="478"/>
                      </a:lnTo>
                      <a:cubicBezTo>
                        <a:pt x="7714" y="-68"/>
                        <a:pt x="13625" y="16"/>
                        <a:pt x="18078" y="268"/>
                      </a:cubicBezTo>
                      <a:cubicBezTo>
                        <a:pt x="18234" y="352"/>
                        <a:pt x="18422" y="478"/>
                        <a:pt x="18629" y="646"/>
                      </a:cubicBezTo>
                      <a:close/>
                    </a:path>
                  </a:pathLst>
                </a:custGeom>
                <a:solidFill>
                  <a:srgbClr val="2B2E99"/>
                </a:solidFill>
                <a:ln w="4095" cap="rnd">
                  <a:noFill/>
                  <a:prstDash val="solid"/>
                  <a:round/>
                </a:ln>
              </p:spPr>
              <p:txBody>
                <a:bodyPr rtlCol="0" anchor="ctr"/>
                <a:lstStyle/>
                <a:p>
                  <a:endParaRPr lang="en-CH" sz="4400"/>
                </a:p>
              </p:txBody>
            </p:sp>
          </p:grpSp>
        </p:grpSp>
        <p:sp>
          <p:nvSpPr>
            <p:cNvPr id="547" name="Freeform 546">
              <a:extLst>
                <a:ext uri="{FF2B5EF4-FFF2-40B4-BE49-F238E27FC236}">
                  <a16:creationId xmlns:a16="http://schemas.microsoft.com/office/drawing/2014/main" id="{1C914084-B62E-0B11-067A-C9E8BB79C207}"/>
                </a:ext>
              </a:extLst>
            </p:cNvPr>
            <p:cNvSpPr/>
            <p:nvPr/>
          </p:nvSpPr>
          <p:spPr>
            <a:xfrm rot="3812692" flipV="1">
              <a:off x="3433046" y="4133980"/>
              <a:ext cx="587082" cy="1557122"/>
            </a:xfrm>
            <a:custGeom>
              <a:avLst/>
              <a:gdLst>
                <a:gd name="connsiteX0" fmla="*/ 587069 w 587082"/>
                <a:gd name="connsiteY0" fmla="*/ 1742 h 1557122"/>
                <a:gd name="connsiteX1" fmla="*/ 106531 w 587082"/>
                <a:gd name="connsiteY1" fmla="*/ 779963 h 1557122"/>
                <a:gd name="connsiteX2" fmla="*/ 579114 w 587082"/>
                <a:gd name="connsiteY2" fmla="*/ 1558864 h 1557122"/>
                <a:gd name="connsiteX3" fmla="*/ -13 w 587082"/>
                <a:gd name="connsiteY3" fmla="*/ 779963 h 1557122"/>
                <a:gd name="connsiteX4" fmla="*/ 587069 w 587082"/>
                <a:gd name="connsiteY4" fmla="*/ 1742 h 1557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082" h="1557122">
                  <a:moveTo>
                    <a:pt x="587069" y="1742"/>
                  </a:moveTo>
                  <a:cubicBezTo>
                    <a:pt x="321853" y="96459"/>
                    <a:pt x="106531" y="412562"/>
                    <a:pt x="106531" y="779963"/>
                  </a:cubicBezTo>
                  <a:cubicBezTo>
                    <a:pt x="106531" y="1147363"/>
                    <a:pt x="329463" y="1443097"/>
                    <a:pt x="579114" y="1558864"/>
                  </a:cubicBezTo>
                  <a:cubicBezTo>
                    <a:pt x="257861" y="1468516"/>
                    <a:pt x="-13" y="1171307"/>
                    <a:pt x="-13" y="779963"/>
                  </a:cubicBezTo>
                  <a:cubicBezTo>
                    <a:pt x="-13" y="388618"/>
                    <a:pt x="263051" y="59946"/>
                    <a:pt x="587069" y="1742"/>
                  </a:cubicBezTo>
                  <a:close/>
                </a:path>
              </a:pathLst>
            </a:custGeom>
            <a:solidFill>
              <a:srgbClr val="000080"/>
            </a:solidFill>
            <a:ln w="3204" cap="rnd">
              <a:noFill/>
              <a:prstDash val="solid"/>
              <a:round/>
            </a:ln>
          </p:spPr>
          <p:txBody>
            <a:bodyPr rtlCol="0" anchor="ctr"/>
            <a:lstStyle/>
            <a:p>
              <a:endParaRPr lang="en-CH" sz="4400"/>
            </a:p>
          </p:txBody>
        </p:sp>
        <p:sp>
          <p:nvSpPr>
            <p:cNvPr id="548" name="Freeform 547">
              <a:extLst>
                <a:ext uri="{FF2B5EF4-FFF2-40B4-BE49-F238E27FC236}">
                  <a16:creationId xmlns:a16="http://schemas.microsoft.com/office/drawing/2014/main" id="{E2F141EF-F9B0-E5B1-9150-DEDF589B8364}"/>
                </a:ext>
              </a:extLst>
            </p:cNvPr>
            <p:cNvSpPr/>
            <p:nvPr/>
          </p:nvSpPr>
          <p:spPr>
            <a:xfrm rot="3367211" flipV="1">
              <a:off x="3320111" y="4103386"/>
              <a:ext cx="299936" cy="1069625"/>
            </a:xfrm>
            <a:custGeom>
              <a:avLst/>
              <a:gdLst>
                <a:gd name="connsiteX0" fmla="*/ 289610 w 299936"/>
                <a:gd name="connsiteY0" fmla="*/ 1682 h 1069625"/>
                <a:gd name="connsiteX1" fmla="*/ 89934 w 299936"/>
                <a:gd name="connsiteY1" fmla="*/ 532142 h 1069625"/>
                <a:gd name="connsiteX2" fmla="*/ 299876 w 299936"/>
                <a:gd name="connsiteY2" fmla="*/ 1071308 h 1069625"/>
                <a:gd name="connsiteX3" fmla="*/ -61 w 299936"/>
                <a:gd name="connsiteY3" fmla="*/ 532142 h 1069625"/>
                <a:gd name="connsiteX4" fmla="*/ 289610 w 299936"/>
                <a:gd name="connsiteY4" fmla="*/ 1682 h 1069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936" h="1069625">
                  <a:moveTo>
                    <a:pt x="289610" y="1682"/>
                  </a:moveTo>
                  <a:cubicBezTo>
                    <a:pt x="173739" y="77258"/>
                    <a:pt x="89934" y="284126"/>
                    <a:pt x="89934" y="532142"/>
                  </a:cubicBezTo>
                  <a:cubicBezTo>
                    <a:pt x="89934" y="780159"/>
                    <a:pt x="184006" y="995733"/>
                    <a:pt x="299876" y="1071308"/>
                  </a:cubicBezTo>
                  <a:cubicBezTo>
                    <a:pt x="138334" y="987048"/>
                    <a:pt x="-61" y="809434"/>
                    <a:pt x="-61" y="532142"/>
                  </a:cubicBezTo>
                  <a:cubicBezTo>
                    <a:pt x="-61" y="254850"/>
                    <a:pt x="116119" y="67641"/>
                    <a:pt x="289610" y="1682"/>
                  </a:cubicBezTo>
                  <a:close/>
                </a:path>
              </a:pathLst>
            </a:custGeom>
            <a:solidFill>
              <a:srgbClr val="000080"/>
            </a:solidFill>
            <a:ln w="1882" cap="rnd">
              <a:noFill/>
              <a:prstDash val="solid"/>
              <a:round/>
            </a:ln>
          </p:spPr>
          <p:txBody>
            <a:bodyPr rtlCol="0" anchor="ctr"/>
            <a:lstStyle/>
            <a:p>
              <a:endParaRPr lang="en-CH" sz="4400"/>
            </a:p>
          </p:txBody>
        </p:sp>
      </p:grpSp>
      <p:sp>
        <p:nvSpPr>
          <p:cNvPr id="549" name="Freeform 548">
            <a:extLst>
              <a:ext uri="{FF2B5EF4-FFF2-40B4-BE49-F238E27FC236}">
                <a16:creationId xmlns:a16="http://schemas.microsoft.com/office/drawing/2014/main" id="{52E5BB10-2DD9-F99A-CE9A-F484041B3AF4}"/>
              </a:ext>
            </a:extLst>
          </p:cNvPr>
          <p:cNvSpPr/>
          <p:nvPr/>
        </p:nvSpPr>
        <p:spPr>
          <a:xfrm>
            <a:off x="957574" y="557415"/>
            <a:ext cx="12283654" cy="1106161"/>
          </a:xfrm>
          <a:custGeom>
            <a:avLst/>
            <a:gdLst>
              <a:gd name="connsiteX0" fmla="*/ 12283983 w 12283654"/>
              <a:gd name="connsiteY0" fmla="*/ 553145 h 1106161"/>
              <a:gd name="connsiteX1" fmla="*/ 11730947 w 12283654"/>
              <a:gd name="connsiteY1" fmla="*/ 1106225 h 1106161"/>
              <a:gd name="connsiteX2" fmla="*/ 553385 w 12283654"/>
              <a:gd name="connsiteY2" fmla="*/ 1106225 h 1106161"/>
              <a:gd name="connsiteX3" fmla="*/ 328 w 12283654"/>
              <a:gd name="connsiteY3" fmla="*/ 553145 h 1106161"/>
              <a:gd name="connsiteX4" fmla="*/ 553385 w 12283654"/>
              <a:gd name="connsiteY4" fmla="*/ 64 h 1106161"/>
              <a:gd name="connsiteX5" fmla="*/ 11730947 w 12283654"/>
              <a:gd name="connsiteY5" fmla="*/ 64 h 1106161"/>
              <a:gd name="connsiteX6" fmla="*/ 12283983 w 12283654"/>
              <a:gd name="connsiteY6" fmla="*/ 553145 h 110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3654" h="1106161">
                <a:moveTo>
                  <a:pt x="12283983" y="553145"/>
                </a:moveTo>
                <a:cubicBezTo>
                  <a:pt x="12283983" y="858396"/>
                  <a:pt x="12036202" y="1106225"/>
                  <a:pt x="11730947" y="1106225"/>
                </a:cubicBezTo>
                <a:lnTo>
                  <a:pt x="553385" y="1106225"/>
                </a:lnTo>
                <a:cubicBezTo>
                  <a:pt x="248139" y="1106225"/>
                  <a:pt x="328" y="858396"/>
                  <a:pt x="328" y="553145"/>
                </a:cubicBezTo>
                <a:cubicBezTo>
                  <a:pt x="328" y="247893"/>
                  <a:pt x="248139" y="64"/>
                  <a:pt x="553385" y="64"/>
                </a:cubicBezTo>
                <a:lnTo>
                  <a:pt x="11730947" y="64"/>
                </a:lnTo>
                <a:cubicBezTo>
                  <a:pt x="12036202" y="64"/>
                  <a:pt x="12283983" y="247893"/>
                  <a:pt x="12283983" y="553145"/>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550" name="Freeform 549">
            <a:extLst>
              <a:ext uri="{FF2B5EF4-FFF2-40B4-BE49-F238E27FC236}">
                <a16:creationId xmlns:a16="http://schemas.microsoft.com/office/drawing/2014/main" id="{BCE238B8-26B1-E325-28E1-3B5850C4EF6A}"/>
              </a:ext>
            </a:extLst>
          </p:cNvPr>
          <p:cNvSpPr/>
          <p:nvPr/>
        </p:nvSpPr>
        <p:spPr>
          <a:xfrm>
            <a:off x="923412" y="8231013"/>
            <a:ext cx="5624654" cy="1106161"/>
          </a:xfrm>
          <a:custGeom>
            <a:avLst/>
            <a:gdLst>
              <a:gd name="connsiteX0" fmla="*/ 5624277 w 5624654"/>
              <a:gd name="connsiteY0" fmla="*/ 554756 h 1106161"/>
              <a:gd name="connsiteX1" fmla="*/ 5071216 w 5624654"/>
              <a:gd name="connsiteY1" fmla="*/ 1107837 h 1106161"/>
              <a:gd name="connsiteX2" fmla="*/ 552674 w 5624654"/>
              <a:gd name="connsiteY2" fmla="*/ 1107837 h 1106161"/>
              <a:gd name="connsiteX3" fmla="*/ -378 w 5624654"/>
              <a:gd name="connsiteY3" fmla="*/ 554756 h 1106161"/>
              <a:gd name="connsiteX4" fmla="*/ 552674 w 5624654"/>
              <a:gd name="connsiteY4" fmla="*/ 1675 h 1106161"/>
              <a:gd name="connsiteX5" fmla="*/ 5071216 w 5624654"/>
              <a:gd name="connsiteY5" fmla="*/ 1675 h 1106161"/>
              <a:gd name="connsiteX6" fmla="*/ 5624277 w 5624654"/>
              <a:gd name="connsiteY6" fmla="*/ 554756 h 110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4654" h="1106161">
                <a:moveTo>
                  <a:pt x="5624277" y="554756"/>
                </a:moveTo>
                <a:cubicBezTo>
                  <a:pt x="5624277" y="860007"/>
                  <a:pt x="5376473" y="1107837"/>
                  <a:pt x="5071216" y="1107837"/>
                </a:cubicBezTo>
                <a:lnTo>
                  <a:pt x="552674" y="1107837"/>
                </a:lnTo>
                <a:cubicBezTo>
                  <a:pt x="247435" y="1107837"/>
                  <a:pt x="-378" y="860007"/>
                  <a:pt x="-378" y="554756"/>
                </a:cubicBezTo>
                <a:cubicBezTo>
                  <a:pt x="-378" y="249504"/>
                  <a:pt x="247435" y="1675"/>
                  <a:pt x="552674" y="1675"/>
                </a:cubicBezTo>
                <a:lnTo>
                  <a:pt x="5071216" y="1675"/>
                </a:lnTo>
                <a:cubicBezTo>
                  <a:pt x="5376473" y="1675"/>
                  <a:pt x="5624277" y="249504"/>
                  <a:pt x="5624277" y="554756"/>
                </a:cubicBezTo>
                <a:close/>
              </a:path>
            </a:pathLst>
          </a:custGeom>
          <a:solidFill>
            <a:srgbClr val="FFFFFF"/>
          </a:solidFill>
          <a:ln w="31718" cap="rnd">
            <a:solidFill>
              <a:srgbClr val="000080"/>
            </a:solidFill>
            <a:prstDash val="solid"/>
            <a:round/>
          </a:ln>
        </p:spPr>
        <p:txBody>
          <a:bodyPr rtlCol="0" anchor="ctr"/>
          <a:lstStyle/>
          <a:p>
            <a:endParaRPr lang="en-CH" sz="4400"/>
          </a:p>
        </p:txBody>
      </p:sp>
      <p:sp>
        <p:nvSpPr>
          <p:cNvPr id="551" name="Freeform 550">
            <a:extLst>
              <a:ext uri="{FF2B5EF4-FFF2-40B4-BE49-F238E27FC236}">
                <a16:creationId xmlns:a16="http://schemas.microsoft.com/office/drawing/2014/main" id="{59152539-D193-39D2-C5DD-86CBAB82C7E5}"/>
              </a:ext>
            </a:extLst>
          </p:cNvPr>
          <p:cNvSpPr/>
          <p:nvPr/>
        </p:nvSpPr>
        <p:spPr>
          <a:xfrm>
            <a:off x="8821354" y="8232156"/>
            <a:ext cx="3315884" cy="1106161"/>
          </a:xfrm>
          <a:custGeom>
            <a:avLst/>
            <a:gdLst>
              <a:gd name="connsiteX0" fmla="*/ 3316923 w 3315884"/>
              <a:gd name="connsiteY0" fmla="*/ 554756 h 1106161"/>
              <a:gd name="connsiteX1" fmla="*/ 2763862 w 3315884"/>
              <a:gd name="connsiteY1" fmla="*/ 1107837 h 1106161"/>
              <a:gd name="connsiteX2" fmla="*/ 554092 w 3315884"/>
              <a:gd name="connsiteY2" fmla="*/ 1107837 h 1106161"/>
              <a:gd name="connsiteX3" fmla="*/ 1038 w 3315884"/>
              <a:gd name="connsiteY3" fmla="*/ 554756 h 1106161"/>
              <a:gd name="connsiteX4" fmla="*/ 554092 w 3315884"/>
              <a:gd name="connsiteY4" fmla="*/ 1676 h 1106161"/>
              <a:gd name="connsiteX5" fmla="*/ 2763862 w 3315884"/>
              <a:gd name="connsiteY5" fmla="*/ 1676 h 1106161"/>
              <a:gd name="connsiteX6" fmla="*/ 3316923 w 3315884"/>
              <a:gd name="connsiteY6" fmla="*/ 554756 h 110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5884" h="1106161">
                <a:moveTo>
                  <a:pt x="3316923" y="554756"/>
                </a:moveTo>
                <a:cubicBezTo>
                  <a:pt x="3316923" y="860008"/>
                  <a:pt x="3069099" y="1107837"/>
                  <a:pt x="2763862" y="1107837"/>
                </a:cubicBezTo>
                <a:lnTo>
                  <a:pt x="554092" y="1107837"/>
                </a:lnTo>
                <a:cubicBezTo>
                  <a:pt x="248852" y="1107837"/>
                  <a:pt x="1038" y="860008"/>
                  <a:pt x="1038" y="554756"/>
                </a:cubicBezTo>
                <a:cubicBezTo>
                  <a:pt x="1038" y="249505"/>
                  <a:pt x="248852" y="1676"/>
                  <a:pt x="554092" y="1676"/>
                </a:cubicBezTo>
                <a:lnTo>
                  <a:pt x="2763862" y="1676"/>
                </a:lnTo>
                <a:cubicBezTo>
                  <a:pt x="3069099" y="1676"/>
                  <a:pt x="3316923" y="249505"/>
                  <a:pt x="3316923" y="554756"/>
                </a:cubicBezTo>
                <a:close/>
              </a:path>
            </a:pathLst>
          </a:custGeom>
          <a:solidFill>
            <a:srgbClr val="FFFFFF"/>
          </a:solidFill>
          <a:ln w="31750" cap="rnd">
            <a:solidFill>
              <a:srgbClr val="000080"/>
            </a:solidFill>
            <a:prstDash val="solid"/>
            <a:round/>
          </a:ln>
        </p:spPr>
        <p:txBody>
          <a:bodyPr rtlCol="0" anchor="ctr"/>
          <a:lstStyle/>
          <a:p>
            <a:endParaRPr lang="en-CH" sz="4400" dirty="0"/>
          </a:p>
        </p:txBody>
      </p:sp>
      <p:sp>
        <p:nvSpPr>
          <p:cNvPr id="552" name="Freeform 551">
            <a:extLst>
              <a:ext uri="{FF2B5EF4-FFF2-40B4-BE49-F238E27FC236}">
                <a16:creationId xmlns:a16="http://schemas.microsoft.com/office/drawing/2014/main" id="{D7087E2A-7025-6876-D61B-6A9019214E30}"/>
              </a:ext>
            </a:extLst>
          </p:cNvPr>
          <p:cNvSpPr/>
          <p:nvPr/>
        </p:nvSpPr>
        <p:spPr>
          <a:xfrm>
            <a:off x="14310247" y="560766"/>
            <a:ext cx="17004956" cy="1106161"/>
          </a:xfrm>
          <a:custGeom>
            <a:avLst/>
            <a:gdLst>
              <a:gd name="connsiteX0" fmla="*/ 17008586 w 17004956"/>
              <a:gd name="connsiteY0" fmla="*/ 553145 h 1106161"/>
              <a:gd name="connsiteX1" fmla="*/ 16455600 w 17004956"/>
              <a:gd name="connsiteY1" fmla="*/ 1106226 h 1106161"/>
              <a:gd name="connsiteX2" fmla="*/ 556680 w 17004956"/>
              <a:gd name="connsiteY2" fmla="*/ 1106226 h 1106161"/>
              <a:gd name="connsiteX3" fmla="*/ 3628 w 17004956"/>
              <a:gd name="connsiteY3" fmla="*/ 553145 h 1106161"/>
              <a:gd name="connsiteX4" fmla="*/ 556680 w 17004956"/>
              <a:gd name="connsiteY4" fmla="*/ 65 h 1106161"/>
              <a:gd name="connsiteX5" fmla="*/ 16455600 w 17004956"/>
              <a:gd name="connsiteY5" fmla="*/ 65 h 1106161"/>
              <a:gd name="connsiteX6" fmla="*/ 17008586 w 17004956"/>
              <a:gd name="connsiteY6" fmla="*/ 553145 h 110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04956" h="1106161">
                <a:moveTo>
                  <a:pt x="17008586" y="553145"/>
                </a:moveTo>
                <a:cubicBezTo>
                  <a:pt x="17008586" y="858397"/>
                  <a:pt x="16760755" y="1106226"/>
                  <a:pt x="16455600" y="1106226"/>
                </a:cubicBezTo>
                <a:lnTo>
                  <a:pt x="556680" y="1106226"/>
                </a:lnTo>
                <a:cubicBezTo>
                  <a:pt x="251446" y="1106226"/>
                  <a:pt x="3628" y="858397"/>
                  <a:pt x="3628" y="553145"/>
                </a:cubicBezTo>
                <a:cubicBezTo>
                  <a:pt x="3628" y="247894"/>
                  <a:pt x="251446" y="65"/>
                  <a:pt x="556680" y="65"/>
                </a:cubicBezTo>
                <a:lnTo>
                  <a:pt x="16455600" y="65"/>
                </a:lnTo>
                <a:cubicBezTo>
                  <a:pt x="16760755" y="65"/>
                  <a:pt x="17008586" y="247894"/>
                  <a:pt x="17008586" y="553145"/>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553" name="Freeform 552">
            <a:extLst>
              <a:ext uri="{FF2B5EF4-FFF2-40B4-BE49-F238E27FC236}">
                <a16:creationId xmlns:a16="http://schemas.microsoft.com/office/drawing/2014/main" id="{8983F370-B1B4-C6A9-2313-24918238E407}"/>
              </a:ext>
            </a:extLst>
          </p:cNvPr>
          <p:cNvSpPr/>
          <p:nvPr/>
        </p:nvSpPr>
        <p:spPr>
          <a:xfrm>
            <a:off x="21413330" y="4417029"/>
            <a:ext cx="3723447" cy="609347"/>
          </a:xfrm>
          <a:custGeom>
            <a:avLst/>
            <a:gdLst>
              <a:gd name="connsiteX0" fmla="*/ 3727173 w 3723447"/>
              <a:gd name="connsiteY0" fmla="*/ 305496 h 609347"/>
              <a:gd name="connsiteX1" fmla="*/ 3422509 w 3723447"/>
              <a:gd name="connsiteY1" fmla="*/ 610170 h 609347"/>
              <a:gd name="connsiteX2" fmla="*/ 308384 w 3723447"/>
              <a:gd name="connsiteY2" fmla="*/ 610170 h 609347"/>
              <a:gd name="connsiteX3" fmla="*/ 3725 w 3723447"/>
              <a:gd name="connsiteY3" fmla="*/ 305496 h 609347"/>
              <a:gd name="connsiteX4" fmla="*/ 308384 w 3723447"/>
              <a:gd name="connsiteY4" fmla="*/ 822 h 609347"/>
              <a:gd name="connsiteX5" fmla="*/ 3422509 w 3723447"/>
              <a:gd name="connsiteY5" fmla="*/ 822 h 609347"/>
              <a:gd name="connsiteX6" fmla="*/ 3727173 w 3723447"/>
              <a:gd name="connsiteY6" fmla="*/ 305496 h 60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3447" h="609347">
                <a:moveTo>
                  <a:pt x="3727173" y="305496"/>
                </a:moveTo>
                <a:cubicBezTo>
                  <a:pt x="3727173" y="473649"/>
                  <a:pt x="3590669" y="610170"/>
                  <a:pt x="3422509" y="610170"/>
                </a:cubicBezTo>
                <a:lnTo>
                  <a:pt x="308384" y="610170"/>
                </a:lnTo>
                <a:cubicBezTo>
                  <a:pt x="140239" y="610170"/>
                  <a:pt x="3725" y="473649"/>
                  <a:pt x="3725" y="305496"/>
                </a:cubicBezTo>
                <a:cubicBezTo>
                  <a:pt x="3725" y="137343"/>
                  <a:pt x="140239" y="822"/>
                  <a:pt x="308384" y="822"/>
                </a:cubicBezTo>
                <a:lnTo>
                  <a:pt x="3422509" y="822"/>
                </a:lnTo>
                <a:cubicBezTo>
                  <a:pt x="3590669" y="822"/>
                  <a:pt x="3727173" y="137343"/>
                  <a:pt x="3727173" y="305496"/>
                </a:cubicBezTo>
                <a:close/>
              </a:path>
            </a:pathLst>
          </a:custGeom>
          <a:solidFill>
            <a:srgbClr val="FFFFFF"/>
          </a:solidFill>
          <a:ln w="31695" cap="rnd">
            <a:solidFill>
              <a:srgbClr val="AEBDE9"/>
            </a:solidFill>
            <a:prstDash val="solid"/>
            <a:round/>
          </a:ln>
        </p:spPr>
        <p:txBody>
          <a:bodyPr rtlCol="0" anchor="ctr"/>
          <a:lstStyle/>
          <a:p>
            <a:endParaRPr lang="en-CH" sz="4400"/>
          </a:p>
        </p:txBody>
      </p:sp>
      <p:sp>
        <p:nvSpPr>
          <p:cNvPr id="554" name="Freeform 553">
            <a:extLst>
              <a:ext uri="{FF2B5EF4-FFF2-40B4-BE49-F238E27FC236}">
                <a16:creationId xmlns:a16="http://schemas.microsoft.com/office/drawing/2014/main" id="{2A34C7C5-F83E-500F-9CC7-A49CCA23DFCD}"/>
              </a:ext>
            </a:extLst>
          </p:cNvPr>
          <p:cNvSpPr/>
          <p:nvPr/>
        </p:nvSpPr>
        <p:spPr>
          <a:xfrm>
            <a:off x="21407139" y="5443256"/>
            <a:ext cx="3723447" cy="609347"/>
          </a:xfrm>
          <a:custGeom>
            <a:avLst/>
            <a:gdLst>
              <a:gd name="connsiteX0" fmla="*/ 3727172 w 3723447"/>
              <a:gd name="connsiteY0" fmla="*/ 305712 h 609347"/>
              <a:gd name="connsiteX1" fmla="*/ 3422508 w 3723447"/>
              <a:gd name="connsiteY1" fmla="*/ 610385 h 609347"/>
              <a:gd name="connsiteX2" fmla="*/ 308382 w 3723447"/>
              <a:gd name="connsiteY2" fmla="*/ 610385 h 609347"/>
              <a:gd name="connsiteX3" fmla="*/ 3724 w 3723447"/>
              <a:gd name="connsiteY3" fmla="*/ 305712 h 609347"/>
              <a:gd name="connsiteX4" fmla="*/ 308382 w 3723447"/>
              <a:gd name="connsiteY4" fmla="*/ 1038 h 609347"/>
              <a:gd name="connsiteX5" fmla="*/ 3422508 w 3723447"/>
              <a:gd name="connsiteY5" fmla="*/ 1038 h 609347"/>
              <a:gd name="connsiteX6" fmla="*/ 3727172 w 3723447"/>
              <a:gd name="connsiteY6" fmla="*/ 305712 h 60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3447" h="609347">
                <a:moveTo>
                  <a:pt x="3727172" y="305712"/>
                </a:moveTo>
                <a:cubicBezTo>
                  <a:pt x="3727172" y="473865"/>
                  <a:pt x="3590667" y="610385"/>
                  <a:pt x="3422508" y="610385"/>
                </a:cubicBezTo>
                <a:lnTo>
                  <a:pt x="308382" y="610385"/>
                </a:lnTo>
                <a:cubicBezTo>
                  <a:pt x="140237" y="610385"/>
                  <a:pt x="3724" y="473865"/>
                  <a:pt x="3724" y="305712"/>
                </a:cubicBezTo>
                <a:cubicBezTo>
                  <a:pt x="3724" y="137559"/>
                  <a:pt x="140237" y="1038"/>
                  <a:pt x="308382" y="1038"/>
                </a:cubicBezTo>
                <a:lnTo>
                  <a:pt x="3422508" y="1038"/>
                </a:lnTo>
                <a:cubicBezTo>
                  <a:pt x="3590667" y="1038"/>
                  <a:pt x="3727172" y="137559"/>
                  <a:pt x="3727172" y="305712"/>
                </a:cubicBezTo>
                <a:close/>
              </a:path>
            </a:pathLst>
          </a:custGeom>
          <a:solidFill>
            <a:srgbClr val="FFFFFF"/>
          </a:solidFill>
          <a:ln w="31695" cap="rnd">
            <a:solidFill>
              <a:srgbClr val="AEBDE9"/>
            </a:solidFill>
            <a:prstDash val="solid"/>
            <a:round/>
          </a:ln>
        </p:spPr>
        <p:txBody>
          <a:bodyPr rtlCol="0" anchor="ctr"/>
          <a:lstStyle/>
          <a:p>
            <a:endParaRPr lang="en-CH" sz="4400"/>
          </a:p>
        </p:txBody>
      </p:sp>
      <p:sp>
        <p:nvSpPr>
          <p:cNvPr id="555" name="Freeform 554">
            <a:extLst>
              <a:ext uri="{FF2B5EF4-FFF2-40B4-BE49-F238E27FC236}">
                <a16:creationId xmlns:a16="http://schemas.microsoft.com/office/drawing/2014/main" id="{0017B52D-BA69-FF2D-AB8A-99D5C8C7D6E6}"/>
              </a:ext>
            </a:extLst>
          </p:cNvPr>
          <p:cNvSpPr/>
          <p:nvPr/>
        </p:nvSpPr>
        <p:spPr>
          <a:xfrm>
            <a:off x="21414282" y="7010921"/>
            <a:ext cx="3723447" cy="609347"/>
          </a:xfrm>
          <a:custGeom>
            <a:avLst/>
            <a:gdLst>
              <a:gd name="connsiteX0" fmla="*/ 3727173 w 3723447"/>
              <a:gd name="connsiteY0" fmla="*/ 306041 h 609347"/>
              <a:gd name="connsiteX1" fmla="*/ 3422509 w 3723447"/>
              <a:gd name="connsiteY1" fmla="*/ 610715 h 609347"/>
              <a:gd name="connsiteX2" fmla="*/ 308384 w 3723447"/>
              <a:gd name="connsiteY2" fmla="*/ 610715 h 609347"/>
              <a:gd name="connsiteX3" fmla="*/ 3725 w 3723447"/>
              <a:gd name="connsiteY3" fmla="*/ 306041 h 609347"/>
              <a:gd name="connsiteX4" fmla="*/ 308384 w 3723447"/>
              <a:gd name="connsiteY4" fmla="*/ 1367 h 609347"/>
              <a:gd name="connsiteX5" fmla="*/ 3422509 w 3723447"/>
              <a:gd name="connsiteY5" fmla="*/ 1367 h 609347"/>
              <a:gd name="connsiteX6" fmla="*/ 3727173 w 3723447"/>
              <a:gd name="connsiteY6" fmla="*/ 306041 h 60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3447" h="609347">
                <a:moveTo>
                  <a:pt x="3727173" y="306041"/>
                </a:moveTo>
                <a:cubicBezTo>
                  <a:pt x="3727173" y="474194"/>
                  <a:pt x="3590669" y="610715"/>
                  <a:pt x="3422509" y="610715"/>
                </a:cubicBezTo>
                <a:lnTo>
                  <a:pt x="308384" y="610715"/>
                </a:lnTo>
                <a:cubicBezTo>
                  <a:pt x="140239" y="610715"/>
                  <a:pt x="3725" y="474194"/>
                  <a:pt x="3725" y="306041"/>
                </a:cubicBezTo>
                <a:cubicBezTo>
                  <a:pt x="3725" y="137888"/>
                  <a:pt x="140239" y="1367"/>
                  <a:pt x="308384" y="1367"/>
                </a:cubicBezTo>
                <a:lnTo>
                  <a:pt x="3422509" y="1367"/>
                </a:lnTo>
                <a:cubicBezTo>
                  <a:pt x="3590669" y="1367"/>
                  <a:pt x="3727173" y="137888"/>
                  <a:pt x="3727173" y="306041"/>
                </a:cubicBezTo>
                <a:close/>
              </a:path>
            </a:pathLst>
          </a:custGeom>
          <a:solidFill>
            <a:srgbClr val="FFFFFF"/>
          </a:solidFill>
          <a:ln w="31695" cap="rnd">
            <a:solidFill>
              <a:srgbClr val="AEBDE9"/>
            </a:solidFill>
            <a:prstDash val="solid"/>
            <a:round/>
          </a:ln>
        </p:spPr>
        <p:txBody>
          <a:bodyPr rtlCol="0" anchor="ctr"/>
          <a:lstStyle/>
          <a:p>
            <a:endParaRPr lang="en-CH" sz="4400"/>
          </a:p>
        </p:txBody>
      </p:sp>
      <p:sp>
        <p:nvSpPr>
          <p:cNvPr id="556" name="Freeform 555">
            <a:extLst>
              <a:ext uri="{FF2B5EF4-FFF2-40B4-BE49-F238E27FC236}">
                <a16:creationId xmlns:a16="http://schemas.microsoft.com/office/drawing/2014/main" id="{1922AFB1-036F-F63F-2329-2308A40EE0F0}"/>
              </a:ext>
            </a:extLst>
          </p:cNvPr>
          <p:cNvSpPr/>
          <p:nvPr/>
        </p:nvSpPr>
        <p:spPr>
          <a:xfrm>
            <a:off x="26097570" y="4417029"/>
            <a:ext cx="3723447" cy="609347"/>
          </a:xfrm>
          <a:custGeom>
            <a:avLst/>
            <a:gdLst>
              <a:gd name="connsiteX0" fmla="*/ 3728157 w 3723447"/>
              <a:gd name="connsiteY0" fmla="*/ 305496 h 609347"/>
              <a:gd name="connsiteX1" fmla="*/ 3423493 w 3723447"/>
              <a:gd name="connsiteY1" fmla="*/ 610170 h 609347"/>
              <a:gd name="connsiteX2" fmla="*/ 309367 w 3723447"/>
              <a:gd name="connsiteY2" fmla="*/ 610170 h 609347"/>
              <a:gd name="connsiteX3" fmla="*/ 4709 w 3723447"/>
              <a:gd name="connsiteY3" fmla="*/ 305496 h 609347"/>
              <a:gd name="connsiteX4" fmla="*/ 309367 w 3723447"/>
              <a:gd name="connsiteY4" fmla="*/ 822 h 609347"/>
              <a:gd name="connsiteX5" fmla="*/ 3423493 w 3723447"/>
              <a:gd name="connsiteY5" fmla="*/ 822 h 609347"/>
              <a:gd name="connsiteX6" fmla="*/ 3728157 w 3723447"/>
              <a:gd name="connsiteY6" fmla="*/ 305496 h 60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3447" h="609347">
                <a:moveTo>
                  <a:pt x="3728157" y="305496"/>
                </a:moveTo>
                <a:cubicBezTo>
                  <a:pt x="3728157" y="473649"/>
                  <a:pt x="3591652" y="610170"/>
                  <a:pt x="3423493" y="610170"/>
                </a:cubicBezTo>
                <a:lnTo>
                  <a:pt x="309367" y="610170"/>
                </a:lnTo>
                <a:cubicBezTo>
                  <a:pt x="141222" y="610170"/>
                  <a:pt x="4709" y="473649"/>
                  <a:pt x="4709" y="305496"/>
                </a:cubicBezTo>
                <a:cubicBezTo>
                  <a:pt x="4709" y="137343"/>
                  <a:pt x="141222" y="822"/>
                  <a:pt x="309367" y="822"/>
                </a:cubicBezTo>
                <a:lnTo>
                  <a:pt x="3423493" y="822"/>
                </a:lnTo>
                <a:cubicBezTo>
                  <a:pt x="3591652" y="822"/>
                  <a:pt x="3728157" y="137343"/>
                  <a:pt x="3728157" y="305496"/>
                </a:cubicBezTo>
                <a:close/>
              </a:path>
            </a:pathLst>
          </a:custGeom>
          <a:solidFill>
            <a:srgbClr val="FFFFFF"/>
          </a:solidFill>
          <a:ln w="31695" cap="rnd">
            <a:solidFill>
              <a:srgbClr val="AEBDE9"/>
            </a:solidFill>
            <a:prstDash val="solid"/>
            <a:round/>
          </a:ln>
        </p:spPr>
        <p:txBody>
          <a:bodyPr rtlCol="0" anchor="ctr"/>
          <a:lstStyle/>
          <a:p>
            <a:endParaRPr lang="en-CH" sz="4400"/>
          </a:p>
        </p:txBody>
      </p:sp>
      <p:sp>
        <p:nvSpPr>
          <p:cNvPr id="557" name="Freeform 556">
            <a:extLst>
              <a:ext uri="{FF2B5EF4-FFF2-40B4-BE49-F238E27FC236}">
                <a16:creationId xmlns:a16="http://schemas.microsoft.com/office/drawing/2014/main" id="{E74C377C-BFE1-CE8D-07E8-BA7C8C427E27}"/>
              </a:ext>
            </a:extLst>
          </p:cNvPr>
          <p:cNvSpPr/>
          <p:nvPr/>
        </p:nvSpPr>
        <p:spPr>
          <a:xfrm>
            <a:off x="26091427" y="5443256"/>
            <a:ext cx="3723447" cy="609347"/>
          </a:xfrm>
          <a:custGeom>
            <a:avLst/>
            <a:gdLst>
              <a:gd name="connsiteX0" fmla="*/ 3728156 w 3723447"/>
              <a:gd name="connsiteY0" fmla="*/ 305712 h 609347"/>
              <a:gd name="connsiteX1" fmla="*/ 3423491 w 3723447"/>
              <a:gd name="connsiteY1" fmla="*/ 610385 h 609347"/>
              <a:gd name="connsiteX2" fmla="*/ 309366 w 3723447"/>
              <a:gd name="connsiteY2" fmla="*/ 610385 h 609347"/>
              <a:gd name="connsiteX3" fmla="*/ 4708 w 3723447"/>
              <a:gd name="connsiteY3" fmla="*/ 305712 h 609347"/>
              <a:gd name="connsiteX4" fmla="*/ 309366 w 3723447"/>
              <a:gd name="connsiteY4" fmla="*/ 1038 h 609347"/>
              <a:gd name="connsiteX5" fmla="*/ 3423491 w 3723447"/>
              <a:gd name="connsiteY5" fmla="*/ 1038 h 609347"/>
              <a:gd name="connsiteX6" fmla="*/ 3728156 w 3723447"/>
              <a:gd name="connsiteY6" fmla="*/ 305712 h 60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3447" h="609347">
                <a:moveTo>
                  <a:pt x="3728156" y="305712"/>
                </a:moveTo>
                <a:cubicBezTo>
                  <a:pt x="3728156" y="473865"/>
                  <a:pt x="3591651" y="610385"/>
                  <a:pt x="3423491" y="610385"/>
                </a:cubicBezTo>
                <a:lnTo>
                  <a:pt x="309366" y="610385"/>
                </a:lnTo>
                <a:cubicBezTo>
                  <a:pt x="141221" y="610385"/>
                  <a:pt x="4708" y="473865"/>
                  <a:pt x="4708" y="305712"/>
                </a:cubicBezTo>
                <a:cubicBezTo>
                  <a:pt x="4708" y="137559"/>
                  <a:pt x="141221" y="1038"/>
                  <a:pt x="309366" y="1038"/>
                </a:cubicBezTo>
                <a:lnTo>
                  <a:pt x="3423491" y="1038"/>
                </a:lnTo>
                <a:cubicBezTo>
                  <a:pt x="3591651" y="1038"/>
                  <a:pt x="3728156" y="137559"/>
                  <a:pt x="3728156" y="305712"/>
                </a:cubicBezTo>
                <a:close/>
              </a:path>
            </a:pathLst>
          </a:custGeom>
          <a:solidFill>
            <a:srgbClr val="FFFFFF"/>
          </a:solidFill>
          <a:ln w="31695" cap="rnd">
            <a:solidFill>
              <a:srgbClr val="AEBDE9"/>
            </a:solidFill>
            <a:prstDash val="solid"/>
            <a:round/>
          </a:ln>
        </p:spPr>
        <p:txBody>
          <a:bodyPr rtlCol="0" anchor="ctr"/>
          <a:lstStyle/>
          <a:p>
            <a:endParaRPr lang="en-CH" sz="4400"/>
          </a:p>
        </p:txBody>
      </p:sp>
      <p:sp>
        <p:nvSpPr>
          <p:cNvPr id="576" name="Freeform 575">
            <a:extLst>
              <a:ext uri="{FF2B5EF4-FFF2-40B4-BE49-F238E27FC236}">
                <a16:creationId xmlns:a16="http://schemas.microsoft.com/office/drawing/2014/main" id="{FD04209B-1B06-3236-38AD-04C717D53EC0}"/>
              </a:ext>
            </a:extLst>
          </p:cNvPr>
          <p:cNvSpPr/>
          <p:nvPr/>
        </p:nvSpPr>
        <p:spPr>
          <a:xfrm>
            <a:off x="26098570" y="7010921"/>
            <a:ext cx="3723447" cy="609347"/>
          </a:xfrm>
          <a:custGeom>
            <a:avLst/>
            <a:gdLst>
              <a:gd name="connsiteX0" fmla="*/ 3728157 w 3723447"/>
              <a:gd name="connsiteY0" fmla="*/ 306041 h 609347"/>
              <a:gd name="connsiteX1" fmla="*/ 3423493 w 3723447"/>
              <a:gd name="connsiteY1" fmla="*/ 610715 h 609347"/>
              <a:gd name="connsiteX2" fmla="*/ 309368 w 3723447"/>
              <a:gd name="connsiteY2" fmla="*/ 610715 h 609347"/>
              <a:gd name="connsiteX3" fmla="*/ 4709 w 3723447"/>
              <a:gd name="connsiteY3" fmla="*/ 306041 h 609347"/>
              <a:gd name="connsiteX4" fmla="*/ 309368 w 3723447"/>
              <a:gd name="connsiteY4" fmla="*/ 1367 h 609347"/>
              <a:gd name="connsiteX5" fmla="*/ 3423493 w 3723447"/>
              <a:gd name="connsiteY5" fmla="*/ 1367 h 609347"/>
              <a:gd name="connsiteX6" fmla="*/ 3728157 w 3723447"/>
              <a:gd name="connsiteY6" fmla="*/ 306041 h 60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3447" h="609347">
                <a:moveTo>
                  <a:pt x="3728157" y="306041"/>
                </a:moveTo>
                <a:cubicBezTo>
                  <a:pt x="3728157" y="474194"/>
                  <a:pt x="3591653" y="610715"/>
                  <a:pt x="3423493" y="610715"/>
                </a:cubicBezTo>
                <a:lnTo>
                  <a:pt x="309368" y="610715"/>
                </a:lnTo>
                <a:cubicBezTo>
                  <a:pt x="141223" y="610715"/>
                  <a:pt x="4709" y="474194"/>
                  <a:pt x="4709" y="306041"/>
                </a:cubicBezTo>
                <a:cubicBezTo>
                  <a:pt x="4709" y="137888"/>
                  <a:pt x="141223" y="1367"/>
                  <a:pt x="309368" y="1367"/>
                </a:cubicBezTo>
                <a:lnTo>
                  <a:pt x="3423493" y="1367"/>
                </a:lnTo>
                <a:cubicBezTo>
                  <a:pt x="3591653" y="1367"/>
                  <a:pt x="3728157" y="137888"/>
                  <a:pt x="3728157" y="306041"/>
                </a:cubicBezTo>
                <a:close/>
              </a:path>
            </a:pathLst>
          </a:custGeom>
          <a:solidFill>
            <a:srgbClr val="FFFFFF"/>
          </a:solidFill>
          <a:ln w="31695" cap="rnd">
            <a:solidFill>
              <a:srgbClr val="AEBDE9"/>
            </a:solidFill>
            <a:prstDash val="solid"/>
            <a:round/>
          </a:ln>
        </p:spPr>
        <p:txBody>
          <a:bodyPr rtlCol="0" anchor="ctr"/>
          <a:lstStyle/>
          <a:p>
            <a:endParaRPr lang="en-CH" sz="4400"/>
          </a:p>
        </p:txBody>
      </p:sp>
      <p:sp>
        <p:nvSpPr>
          <p:cNvPr id="577" name="Freeform 576">
            <a:extLst>
              <a:ext uri="{FF2B5EF4-FFF2-40B4-BE49-F238E27FC236}">
                <a16:creationId xmlns:a16="http://schemas.microsoft.com/office/drawing/2014/main" id="{0D32B503-66BB-C593-9529-F44F00036EC5}"/>
              </a:ext>
            </a:extLst>
          </p:cNvPr>
          <p:cNvSpPr/>
          <p:nvPr/>
        </p:nvSpPr>
        <p:spPr>
          <a:xfrm>
            <a:off x="21561574" y="4507221"/>
            <a:ext cx="2041332" cy="428963"/>
          </a:xfrm>
          <a:custGeom>
            <a:avLst/>
            <a:gdLst>
              <a:gd name="connsiteX0" fmla="*/ 2045118 w 2041332"/>
              <a:gd name="connsiteY0" fmla="*/ 822 h 428963"/>
              <a:gd name="connsiteX1" fmla="*/ 2045118 w 2041332"/>
              <a:gd name="connsiteY1" fmla="*/ 429786 h 428963"/>
              <a:gd name="connsiteX2" fmla="*/ 218253 w 2041332"/>
              <a:gd name="connsiteY2" fmla="*/ 429786 h 428963"/>
              <a:gd name="connsiteX3" fmla="*/ 66600 w 2041332"/>
              <a:gd name="connsiteY3" fmla="*/ 366967 h 428963"/>
              <a:gd name="connsiteX4" fmla="*/ 3785 w 2041332"/>
              <a:gd name="connsiteY4" fmla="*/ 215306 h 428963"/>
              <a:gd name="connsiteX5" fmla="*/ 3785 w 2041332"/>
              <a:gd name="connsiteY5" fmla="*/ 215302 h 428963"/>
              <a:gd name="connsiteX6" fmla="*/ 66600 w 2041332"/>
              <a:gd name="connsiteY6" fmla="*/ 63641 h 428963"/>
              <a:gd name="connsiteX7" fmla="*/ 218253 w 2041332"/>
              <a:gd name="connsiteY7" fmla="*/ 822 h 428963"/>
              <a:gd name="connsiteX8" fmla="*/ 2045118 w 2041332"/>
              <a:gd name="connsiteY8" fmla="*/ 822 h 42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1332" h="428963">
                <a:moveTo>
                  <a:pt x="2045118" y="822"/>
                </a:moveTo>
                <a:lnTo>
                  <a:pt x="2045118" y="429786"/>
                </a:lnTo>
                <a:lnTo>
                  <a:pt x="218253" y="429786"/>
                </a:lnTo>
                <a:cubicBezTo>
                  <a:pt x="161372" y="429786"/>
                  <a:pt x="106822" y="407189"/>
                  <a:pt x="66600" y="366967"/>
                </a:cubicBezTo>
                <a:cubicBezTo>
                  <a:pt x="26381" y="326743"/>
                  <a:pt x="3785" y="272190"/>
                  <a:pt x="3785" y="215306"/>
                </a:cubicBezTo>
                <a:cubicBezTo>
                  <a:pt x="3785" y="215304"/>
                  <a:pt x="3785" y="215304"/>
                  <a:pt x="3785" y="215302"/>
                </a:cubicBezTo>
                <a:cubicBezTo>
                  <a:pt x="3785" y="158419"/>
                  <a:pt x="26381" y="103866"/>
                  <a:pt x="66600" y="63641"/>
                </a:cubicBezTo>
                <a:cubicBezTo>
                  <a:pt x="106822" y="23419"/>
                  <a:pt x="161372" y="822"/>
                  <a:pt x="218253" y="822"/>
                </a:cubicBezTo>
                <a:cubicBezTo>
                  <a:pt x="742270" y="822"/>
                  <a:pt x="2045118" y="822"/>
                  <a:pt x="2045118" y="822"/>
                </a:cubicBezTo>
                <a:close/>
              </a:path>
            </a:pathLst>
          </a:custGeom>
          <a:solidFill>
            <a:srgbClr val="E95E0E"/>
          </a:solidFill>
          <a:ln w="2092" cap="rnd">
            <a:noFill/>
            <a:prstDash val="solid"/>
            <a:round/>
          </a:ln>
        </p:spPr>
        <p:txBody>
          <a:bodyPr rtlCol="0" anchor="ctr"/>
          <a:lstStyle/>
          <a:p>
            <a:endParaRPr lang="en-CH" sz="4400"/>
          </a:p>
        </p:txBody>
      </p:sp>
      <p:sp>
        <p:nvSpPr>
          <p:cNvPr id="578" name="Freeform 577">
            <a:extLst>
              <a:ext uri="{FF2B5EF4-FFF2-40B4-BE49-F238E27FC236}">
                <a16:creationId xmlns:a16="http://schemas.microsoft.com/office/drawing/2014/main" id="{97387A0F-996E-3D21-5259-D38C31E98D53}"/>
              </a:ext>
            </a:extLst>
          </p:cNvPr>
          <p:cNvSpPr/>
          <p:nvPr/>
        </p:nvSpPr>
        <p:spPr>
          <a:xfrm>
            <a:off x="21555431" y="5533439"/>
            <a:ext cx="3002327" cy="428963"/>
          </a:xfrm>
          <a:custGeom>
            <a:avLst/>
            <a:gdLst>
              <a:gd name="connsiteX0" fmla="*/ 3006008 w 3002327"/>
              <a:gd name="connsiteY0" fmla="*/ 1038 h 428963"/>
              <a:gd name="connsiteX1" fmla="*/ 3006008 w 3002327"/>
              <a:gd name="connsiteY1" fmla="*/ 430002 h 428963"/>
              <a:gd name="connsiteX2" fmla="*/ 218147 w 3002327"/>
              <a:gd name="connsiteY2" fmla="*/ 430002 h 428963"/>
              <a:gd name="connsiteX3" fmla="*/ 66495 w 3002327"/>
              <a:gd name="connsiteY3" fmla="*/ 367182 h 428963"/>
              <a:gd name="connsiteX4" fmla="*/ 3679 w 3002327"/>
              <a:gd name="connsiteY4" fmla="*/ 215522 h 428963"/>
              <a:gd name="connsiteX5" fmla="*/ 3679 w 3002327"/>
              <a:gd name="connsiteY5" fmla="*/ 215518 h 428963"/>
              <a:gd name="connsiteX6" fmla="*/ 66495 w 3002327"/>
              <a:gd name="connsiteY6" fmla="*/ 63857 h 428963"/>
              <a:gd name="connsiteX7" fmla="*/ 218147 w 3002327"/>
              <a:gd name="connsiteY7" fmla="*/ 1038 h 428963"/>
              <a:gd name="connsiteX8" fmla="*/ 3006008 w 3002327"/>
              <a:gd name="connsiteY8" fmla="*/ 1038 h 42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327" h="428963">
                <a:moveTo>
                  <a:pt x="3006008" y="1038"/>
                </a:moveTo>
                <a:lnTo>
                  <a:pt x="3006008" y="430002"/>
                </a:lnTo>
                <a:cubicBezTo>
                  <a:pt x="3006008" y="430002"/>
                  <a:pt x="905052" y="430002"/>
                  <a:pt x="218147" y="430002"/>
                </a:cubicBezTo>
                <a:cubicBezTo>
                  <a:pt x="161266" y="430002"/>
                  <a:pt x="106716" y="407405"/>
                  <a:pt x="66495" y="367182"/>
                </a:cubicBezTo>
                <a:cubicBezTo>
                  <a:pt x="26275" y="326958"/>
                  <a:pt x="3679" y="272405"/>
                  <a:pt x="3679" y="215522"/>
                </a:cubicBezTo>
                <a:lnTo>
                  <a:pt x="3679" y="215518"/>
                </a:lnTo>
                <a:cubicBezTo>
                  <a:pt x="3679" y="158634"/>
                  <a:pt x="26275" y="104081"/>
                  <a:pt x="66495" y="63857"/>
                </a:cubicBezTo>
                <a:cubicBezTo>
                  <a:pt x="106716" y="23635"/>
                  <a:pt x="161266" y="1038"/>
                  <a:pt x="218147" y="1038"/>
                </a:cubicBezTo>
                <a:cubicBezTo>
                  <a:pt x="905052" y="1038"/>
                  <a:pt x="3006008" y="1038"/>
                  <a:pt x="3006008" y="1038"/>
                </a:cubicBezTo>
                <a:close/>
              </a:path>
            </a:pathLst>
          </a:custGeom>
          <a:solidFill>
            <a:srgbClr val="E95E0E"/>
          </a:solidFill>
          <a:ln w="2092" cap="rnd">
            <a:noFill/>
            <a:prstDash val="solid"/>
            <a:round/>
          </a:ln>
        </p:spPr>
        <p:txBody>
          <a:bodyPr rtlCol="0" anchor="ctr"/>
          <a:lstStyle/>
          <a:p>
            <a:endParaRPr lang="en-CH" sz="4400"/>
          </a:p>
        </p:txBody>
      </p:sp>
      <p:sp>
        <p:nvSpPr>
          <p:cNvPr id="579" name="Freeform 578">
            <a:extLst>
              <a:ext uri="{FF2B5EF4-FFF2-40B4-BE49-F238E27FC236}">
                <a16:creationId xmlns:a16="http://schemas.microsoft.com/office/drawing/2014/main" id="{50A6288A-8619-F088-4DB2-281FAEA88312}"/>
              </a:ext>
            </a:extLst>
          </p:cNvPr>
          <p:cNvSpPr/>
          <p:nvPr/>
        </p:nvSpPr>
        <p:spPr>
          <a:xfrm>
            <a:off x="21562574" y="7101104"/>
            <a:ext cx="2692717" cy="428963"/>
          </a:xfrm>
          <a:custGeom>
            <a:avLst/>
            <a:gdLst>
              <a:gd name="connsiteX0" fmla="*/ 2696432 w 2692717"/>
              <a:gd name="connsiteY0" fmla="*/ 1367 h 428963"/>
              <a:gd name="connsiteX1" fmla="*/ 2696432 w 2692717"/>
              <a:gd name="connsiteY1" fmla="*/ 430331 h 428963"/>
              <a:gd name="connsiteX2" fmla="*/ 218182 w 2692717"/>
              <a:gd name="connsiteY2" fmla="*/ 430331 h 428963"/>
              <a:gd name="connsiteX3" fmla="*/ 66530 w 2692717"/>
              <a:gd name="connsiteY3" fmla="*/ 367512 h 428963"/>
              <a:gd name="connsiteX4" fmla="*/ 3715 w 2692717"/>
              <a:gd name="connsiteY4" fmla="*/ 215851 h 428963"/>
              <a:gd name="connsiteX5" fmla="*/ 3715 w 2692717"/>
              <a:gd name="connsiteY5" fmla="*/ 215847 h 428963"/>
              <a:gd name="connsiteX6" fmla="*/ 66530 w 2692717"/>
              <a:gd name="connsiteY6" fmla="*/ 64186 h 428963"/>
              <a:gd name="connsiteX7" fmla="*/ 218182 w 2692717"/>
              <a:gd name="connsiteY7" fmla="*/ 1367 h 428963"/>
              <a:gd name="connsiteX8" fmla="*/ 2696432 w 2692717"/>
              <a:gd name="connsiteY8" fmla="*/ 1367 h 42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2717" h="428963">
                <a:moveTo>
                  <a:pt x="2696432" y="1367"/>
                </a:moveTo>
                <a:lnTo>
                  <a:pt x="2696432" y="430331"/>
                </a:lnTo>
                <a:lnTo>
                  <a:pt x="218182" y="430331"/>
                </a:lnTo>
                <a:cubicBezTo>
                  <a:pt x="161302" y="430331"/>
                  <a:pt x="106752" y="407734"/>
                  <a:pt x="66530" y="367512"/>
                </a:cubicBezTo>
                <a:cubicBezTo>
                  <a:pt x="26310" y="327288"/>
                  <a:pt x="3715" y="272734"/>
                  <a:pt x="3715" y="215851"/>
                </a:cubicBezTo>
                <a:cubicBezTo>
                  <a:pt x="3715" y="215849"/>
                  <a:pt x="3715" y="215849"/>
                  <a:pt x="3715" y="215847"/>
                </a:cubicBezTo>
                <a:cubicBezTo>
                  <a:pt x="3715" y="158963"/>
                  <a:pt x="26310" y="104410"/>
                  <a:pt x="66530" y="64186"/>
                </a:cubicBezTo>
                <a:cubicBezTo>
                  <a:pt x="106752" y="23964"/>
                  <a:pt x="161302" y="1367"/>
                  <a:pt x="218182" y="1367"/>
                </a:cubicBezTo>
                <a:lnTo>
                  <a:pt x="2696432" y="1367"/>
                </a:lnTo>
                <a:close/>
              </a:path>
            </a:pathLst>
          </a:custGeom>
          <a:solidFill>
            <a:srgbClr val="E95E0E"/>
          </a:solidFill>
          <a:ln w="2092" cap="rnd">
            <a:noFill/>
            <a:prstDash val="solid"/>
            <a:round/>
          </a:ln>
        </p:spPr>
        <p:txBody>
          <a:bodyPr rtlCol="0" anchor="ctr"/>
          <a:lstStyle/>
          <a:p>
            <a:endParaRPr lang="en-CH" sz="4400"/>
          </a:p>
        </p:txBody>
      </p:sp>
      <p:sp>
        <p:nvSpPr>
          <p:cNvPr id="580" name="Freeform 579">
            <a:extLst>
              <a:ext uri="{FF2B5EF4-FFF2-40B4-BE49-F238E27FC236}">
                <a16:creationId xmlns:a16="http://schemas.microsoft.com/office/drawing/2014/main" id="{EAFDCC95-3590-E3FD-1A8E-601C31BB87EB}"/>
              </a:ext>
            </a:extLst>
          </p:cNvPr>
          <p:cNvSpPr/>
          <p:nvPr/>
        </p:nvSpPr>
        <p:spPr>
          <a:xfrm>
            <a:off x="26245862" y="4507221"/>
            <a:ext cx="638037" cy="428963"/>
          </a:xfrm>
          <a:custGeom>
            <a:avLst/>
            <a:gdLst>
              <a:gd name="connsiteX0" fmla="*/ 642960 w 638037"/>
              <a:gd name="connsiteY0" fmla="*/ 822 h 428963"/>
              <a:gd name="connsiteX1" fmla="*/ 642960 w 638037"/>
              <a:gd name="connsiteY1" fmla="*/ 429786 h 428963"/>
              <a:gd name="connsiteX2" fmla="*/ 219389 w 638037"/>
              <a:gd name="connsiteY2" fmla="*/ 429786 h 428963"/>
              <a:gd name="connsiteX3" fmla="*/ 67737 w 638037"/>
              <a:gd name="connsiteY3" fmla="*/ 366967 h 428963"/>
              <a:gd name="connsiteX4" fmla="*/ 4922 w 638037"/>
              <a:gd name="connsiteY4" fmla="*/ 215306 h 428963"/>
              <a:gd name="connsiteX5" fmla="*/ 4922 w 638037"/>
              <a:gd name="connsiteY5" fmla="*/ 215302 h 428963"/>
              <a:gd name="connsiteX6" fmla="*/ 67737 w 638037"/>
              <a:gd name="connsiteY6" fmla="*/ 63641 h 428963"/>
              <a:gd name="connsiteX7" fmla="*/ 219389 w 638037"/>
              <a:gd name="connsiteY7" fmla="*/ 822 h 428963"/>
              <a:gd name="connsiteX8" fmla="*/ 642960 w 638037"/>
              <a:gd name="connsiteY8" fmla="*/ 822 h 42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037" h="428963">
                <a:moveTo>
                  <a:pt x="642960" y="822"/>
                </a:moveTo>
                <a:lnTo>
                  <a:pt x="642960" y="429786"/>
                </a:lnTo>
                <a:lnTo>
                  <a:pt x="219389" y="429786"/>
                </a:lnTo>
                <a:cubicBezTo>
                  <a:pt x="162509" y="429786"/>
                  <a:pt x="107959" y="407189"/>
                  <a:pt x="67737" y="366967"/>
                </a:cubicBezTo>
                <a:cubicBezTo>
                  <a:pt x="27518" y="326743"/>
                  <a:pt x="4922" y="272190"/>
                  <a:pt x="4922" y="215306"/>
                </a:cubicBezTo>
                <a:cubicBezTo>
                  <a:pt x="4922" y="215304"/>
                  <a:pt x="4922" y="215304"/>
                  <a:pt x="4922" y="215302"/>
                </a:cubicBezTo>
                <a:cubicBezTo>
                  <a:pt x="4922" y="158419"/>
                  <a:pt x="27518" y="103866"/>
                  <a:pt x="67737" y="63641"/>
                </a:cubicBezTo>
                <a:cubicBezTo>
                  <a:pt x="107959" y="23419"/>
                  <a:pt x="162509" y="822"/>
                  <a:pt x="219389" y="822"/>
                </a:cubicBezTo>
                <a:cubicBezTo>
                  <a:pt x="404714" y="822"/>
                  <a:pt x="642960" y="822"/>
                  <a:pt x="642960" y="822"/>
                </a:cubicBezTo>
                <a:close/>
              </a:path>
            </a:pathLst>
          </a:custGeom>
          <a:solidFill>
            <a:srgbClr val="978ED8"/>
          </a:solidFill>
          <a:ln w="2092" cap="rnd">
            <a:noFill/>
            <a:prstDash val="solid"/>
            <a:round/>
          </a:ln>
        </p:spPr>
        <p:txBody>
          <a:bodyPr rtlCol="0" anchor="ctr"/>
          <a:lstStyle/>
          <a:p>
            <a:endParaRPr lang="en-CH" sz="4400"/>
          </a:p>
        </p:txBody>
      </p:sp>
      <p:sp>
        <p:nvSpPr>
          <p:cNvPr id="581" name="Freeform 580">
            <a:extLst>
              <a:ext uri="{FF2B5EF4-FFF2-40B4-BE49-F238E27FC236}">
                <a16:creationId xmlns:a16="http://schemas.microsoft.com/office/drawing/2014/main" id="{9773B2EF-9EE7-9F17-9119-6CF621BD701F}"/>
              </a:ext>
            </a:extLst>
          </p:cNvPr>
          <p:cNvSpPr/>
          <p:nvPr/>
        </p:nvSpPr>
        <p:spPr>
          <a:xfrm>
            <a:off x="26239719" y="5533439"/>
            <a:ext cx="1110861" cy="428963"/>
          </a:xfrm>
          <a:custGeom>
            <a:avLst/>
            <a:gdLst>
              <a:gd name="connsiteX0" fmla="*/ 1115731 w 1110861"/>
              <a:gd name="connsiteY0" fmla="*/ 1038 h 428963"/>
              <a:gd name="connsiteX1" fmla="*/ 1115731 w 1110861"/>
              <a:gd name="connsiteY1" fmla="*/ 430002 h 428963"/>
              <a:gd name="connsiteX2" fmla="*/ 219336 w 1110861"/>
              <a:gd name="connsiteY2" fmla="*/ 430002 h 428963"/>
              <a:gd name="connsiteX3" fmla="*/ 67684 w 1110861"/>
              <a:gd name="connsiteY3" fmla="*/ 367182 h 428963"/>
              <a:gd name="connsiteX4" fmla="*/ 4869 w 1110861"/>
              <a:gd name="connsiteY4" fmla="*/ 215522 h 428963"/>
              <a:gd name="connsiteX5" fmla="*/ 4869 w 1110861"/>
              <a:gd name="connsiteY5" fmla="*/ 215518 h 428963"/>
              <a:gd name="connsiteX6" fmla="*/ 67684 w 1110861"/>
              <a:gd name="connsiteY6" fmla="*/ 63857 h 428963"/>
              <a:gd name="connsiteX7" fmla="*/ 219336 w 1110861"/>
              <a:gd name="connsiteY7" fmla="*/ 1038 h 428963"/>
              <a:gd name="connsiteX8" fmla="*/ 1115731 w 1110861"/>
              <a:gd name="connsiteY8" fmla="*/ 1038 h 42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0861" h="428963">
                <a:moveTo>
                  <a:pt x="1115731" y="1038"/>
                </a:moveTo>
                <a:lnTo>
                  <a:pt x="1115731" y="430002"/>
                </a:lnTo>
                <a:cubicBezTo>
                  <a:pt x="1115731" y="430002"/>
                  <a:pt x="542193" y="430002"/>
                  <a:pt x="219336" y="430002"/>
                </a:cubicBezTo>
                <a:cubicBezTo>
                  <a:pt x="162456" y="430002"/>
                  <a:pt x="107906" y="407405"/>
                  <a:pt x="67684" y="367182"/>
                </a:cubicBezTo>
                <a:cubicBezTo>
                  <a:pt x="27465" y="326958"/>
                  <a:pt x="4869" y="272405"/>
                  <a:pt x="4869" y="215522"/>
                </a:cubicBezTo>
                <a:cubicBezTo>
                  <a:pt x="4869" y="215520"/>
                  <a:pt x="4869" y="215520"/>
                  <a:pt x="4869" y="215518"/>
                </a:cubicBezTo>
                <a:cubicBezTo>
                  <a:pt x="4869" y="158634"/>
                  <a:pt x="27465" y="104081"/>
                  <a:pt x="67684" y="63857"/>
                </a:cubicBezTo>
                <a:cubicBezTo>
                  <a:pt x="107906" y="23635"/>
                  <a:pt x="162456" y="1038"/>
                  <a:pt x="219336" y="1038"/>
                </a:cubicBezTo>
                <a:cubicBezTo>
                  <a:pt x="542193" y="1038"/>
                  <a:pt x="1115731" y="1038"/>
                  <a:pt x="1115731" y="1038"/>
                </a:cubicBezTo>
                <a:close/>
              </a:path>
            </a:pathLst>
          </a:custGeom>
          <a:solidFill>
            <a:srgbClr val="978ED8"/>
          </a:solidFill>
          <a:ln w="2092" cap="rnd">
            <a:noFill/>
            <a:prstDash val="solid"/>
            <a:round/>
          </a:ln>
        </p:spPr>
        <p:txBody>
          <a:bodyPr rtlCol="0" anchor="ctr"/>
          <a:lstStyle/>
          <a:p>
            <a:endParaRPr lang="en-CH" sz="4400"/>
          </a:p>
        </p:txBody>
      </p:sp>
      <p:sp>
        <p:nvSpPr>
          <p:cNvPr id="582" name="Freeform 581">
            <a:extLst>
              <a:ext uri="{FF2B5EF4-FFF2-40B4-BE49-F238E27FC236}">
                <a16:creationId xmlns:a16="http://schemas.microsoft.com/office/drawing/2014/main" id="{FE39841F-CB3E-857B-E04A-D8ABD67A9EC0}"/>
              </a:ext>
            </a:extLst>
          </p:cNvPr>
          <p:cNvSpPr/>
          <p:nvPr/>
        </p:nvSpPr>
        <p:spPr>
          <a:xfrm>
            <a:off x="26246862" y="7101104"/>
            <a:ext cx="871040" cy="428963"/>
          </a:xfrm>
          <a:custGeom>
            <a:avLst/>
            <a:gdLst>
              <a:gd name="connsiteX0" fmla="*/ 875937 w 871040"/>
              <a:gd name="connsiteY0" fmla="*/ 1367 h 428963"/>
              <a:gd name="connsiteX1" fmla="*/ 875937 w 871040"/>
              <a:gd name="connsiteY1" fmla="*/ 430331 h 428963"/>
              <a:gd name="connsiteX2" fmla="*/ 219364 w 871040"/>
              <a:gd name="connsiteY2" fmla="*/ 430331 h 428963"/>
              <a:gd name="connsiteX3" fmla="*/ 67712 w 871040"/>
              <a:gd name="connsiteY3" fmla="*/ 367512 h 428963"/>
              <a:gd name="connsiteX4" fmla="*/ 4897 w 871040"/>
              <a:gd name="connsiteY4" fmla="*/ 215851 h 428963"/>
              <a:gd name="connsiteX5" fmla="*/ 4897 w 871040"/>
              <a:gd name="connsiteY5" fmla="*/ 215847 h 428963"/>
              <a:gd name="connsiteX6" fmla="*/ 67712 w 871040"/>
              <a:gd name="connsiteY6" fmla="*/ 64186 h 428963"/>
              <a:gd name="connsiteX7" fmla="*/ 219364 w 871040"/>
              <a:gd name="connsiteY7" fmla="*/ 1367 h 428963"/>
              <a:gd name="connsiteX8" fmla="*/ 875937 w 871040"/>
              <a:gd name="connsiteY8" fmla="*/ 1367 h 42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040" h="428963">
                <a:moveTo>
                  <a:pt x="875937" y="1367"/>
                </a:moveTo>
                <a:lnTo>
                  <a:pt x="875937" y="430331"/>
                </a:lnTo>
                <a:lnTo>
                  <a:pt x="219364" y="430331"/>
                </a:lnTo>
                <a:cubicBezTo>
                  <a:pt x="162484" y="430331"/>
                  <a:pt x="107934" y="407734"/>
                  <a:pt x="67712" y="367512"/>
                </a:cubicBezTo>
                <a:cubicBezTo>
                  <a:pt x="27492" y="327288"/>
                  <a:pt x="4897" y="272734"/>
                  <a:pt x="4897" y="215851"/>
                </a:cubicBezTo>
                <a:lnTo>
                  <a:pt x="4897" y="215847"/>
                </a:lnTo>
                <a:cubicBezTo>
                  <a:pt x="4897" y="158963"/>
                  <a:pt x="27492" y="104410"/>
                  <a:pt x="67712" y="64186"/>
                </a:cubicBezTo>
                <a:cubicBezTo>
                  <a:pt x="107934" y="23964"/>
                  <a:pt x="162484" y="1367"/>
                  <a:pt x="219364" y="1367"/>
                </a:cubicBezTo>
                <a:cubicBezTo>
                  <a:pt x="477281" y="1367"/>
                  <a:pt x="875937" y="1367"/>
                  <a:pt x="875937" y="1367"/>
                </a:cubicBezTo>
                <a:close/>
              </a:path>
            </a:pathLst>
          </a:custGeom>
          <a:solidFill>
            <a:srgbClr val="978ED8"/>
          </a:solidFill>
          <a:ln w="2092" cap="rnd">
            <a:noFill/>
            <a:prstDash val="solid"/>
            <a:round/>
          </a:ln>
        </p:spPr>
        <p:txBody>
          <a:bodyPr rtlCol="0" anchor="ctr"/>
          <a:lstStyle/>
          <a:p>
            <a:endParaRPr lang="en-CH" sz="4400"/>
          </a:p>
        </p:txBody>
      </p:sp>
      <p:sp>
        <p:nvSpPr>
          <p:cNvPr id="583" name="Freeform 582">
            <a:extLst>
              <a:ext uri="{FF2B5EF4-FFF2-40B4-BE49-F238E27FC236}">
                <a16:creationId xmlns:a16="http://schemas.microsoft.com/office/drawing/2014/main" id="{093E1282-3E5A-3043-2624-80C0F7F7992C}"/>
              </a:ext>
            </a:extLst>
          </p:cNvPr>
          <p:cNvSpPr/>
          <p:nvPr/>
        </p:nvSpPr>
        <p:spPr>
          <a:xfrm>
            <a:off x="15634335" y="8663277"/>
            <a:ext cx="14719418" cy="1106161"/>
          </a:xfrm>
          <a:custGeom>
            <a:avLst/>
            <a:gdLst>
              <a:gd name="connsiteX0" fmla="*/ 14723084 w 14719418"/>
              <a:gd name="connsiteY0" fmla="*/ 554847 h 1106161"/>
              <a:gd name="connsiteX1" fmla="*/ 14170051 w 14719418"/>
              <a:gd name="connsiteY1" fmla="*/ 1107927 h 1106161"/>
              <a:gd name="connsiteX2" fmla="*/ 556712 w 14719418"/>
              <a:gd name="connsiteY2" fmla="*/ 1107927 h 1106161"/>
              <a:gd name="connsiteX3" fmla="*/ 3666 w 14719418"/>
              <a:gd name="connsiteY3" fmla="*/ 554847 h 1106161"/>
              <a:gd name="connsiteX4" fmla="*/ 556712 w 14719418"/>
              <a:gd name="connsiteY4" fmla="*/ 1766 h 1106161"/>
              <a:gd name="connsiteX5" fmla="*/ 14170051 w 14719418"/>
              <a:gd name="connsiteY5" fmla="*/ 1766 h 1106161"/>
              <a:gd name="connsiteX6" fmla="*/ 14723084 w 14719418"/>
              <a:gd name="connsiteY6" fmla="*/ 554847 h 110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19418" h="1106161">
                <a:moveTo>
                  <a:pt x="14723084" y="554847"/>
                </a:moveTo>
                <a:cubicBezTo>
                  <a:pt x="14723084" y="860098"/>
                  <a:pt x="14475331" y="1107927"/>
                  <a:pt x="14170051" y="1107927"/>
                </a:cubicBezTo>
                <a:lnTo>
                  <a:pt x="556712" y="1107927"/>
                </a:lnTo>
                <a:cubicBezTo>
                  <a:pt x="251477" y="1107927"/>
                  <a:pt x="3666" y="860098"/>
                  <a:pt x="3666" y="554847"/>
                </a:cubicBezTo>
                <a:cubicBezTo>
                  <a:pt x="3666" y="249595"/>
                  <a:pt x="251477" y="1766"/>
                  <a:pt x="556712" y="1766"/>
                </a:cubicBezTo>
                <a:lnTo>
                  <a:pt x="14170051" y="1766"/>
                </a:lnTo>
                <a:cubicBezTo>
                  <a:pt x="14475331" y="1766"/>
                  <a:pt x="14723084" y="249595"/>
                  <a:pt x="14723084" y="554847"/>
                </a:cubicBezTo>
                <a:close/>
              </a:path>
            </a:pathLst>
          </a:custGeom>
          <a:solidFill>
            <a:srgbClr val="FFFFFF"/>
          </a:solidFill>
          <a:ln w="29360" cap="rnd">
            <a:solidFill>
              <a:srgbClr val="000080"/>
            </a:solidFill>
            <a:prstDash val="solid"/>
            <a:round/>
          </a:ln>
        </p:spPr>
        <p:txBody>
          <a:bodyPr rtlCol="0" anchor="ctr"/>
          <a:lstStyle/>
          <a:p>
            <a:endParaRPr lang="en-CH" sz="4400"/>
          </a:p>
        </p:txBody>
      </p:sp>
      <p:sp>
        <p:nvSpPr>
          <p:cNvPr id="584" name="Freeform 583">
            <a:extLst>
              <a:ext uri="{FF2B5EF4-FFF2-40B4-BE49-F238E27FC236}">
                <a16:creationId xmlns:a16="http://schemas.microsoft.com/office/drawing/2014/main" id="{F5F65F13-B66E-9B2E-80BC-E6BCE9A21059}"/>
              </a:ext>
            </a:extLst>
          </p:cNvPr>
          <p:cNvSpPr/>
          <p:nvPr/>
        </p:nvSpPr>
        <p:spPr>
          <a:xfrm>
            <a:off x="16797706" y="10015973"/>
            <a:ext cx="11855796" cy="1106161"/>
          </a:xfrm>
          <a:custGeom>
            <a:avLst/>
            <a:gdLst>
              <a:gd name="connsiteX0" fmla="*/ 11859407 w 11855796"/>
              <a:gd name="connsiteY0" fmla="*/ 555140 h 1106161"/>
              <a:gd name="connsiteX1" fmla="*/ 11306342 w 11855796"/>
              <a:gd name="connsiteY1" fmla="*/ 1108221 h 1106161"/>
              <a:gd name="connsiteX2" fmla="*/ 556656 w 11855796"/>
              <a:gd name="connsiteY2" fmla="*/ 1108221 h 1106161"/>
              <a:gd name="connsiteX3" fmla="*/ 3610 w 11855796"/>
              <a:gd name="connsiteY3" fmla="*/ 555140 h 1106161"/>
              <a:gd name="connsiteX4" fmla="*/ 556656 w 11855796"/>
              <a:gd name="connsiteY4" fmla="*/ 2060 h 1106161"/>
              <a:gd name="connsiteX5" fmla="*/ 11306342 w 11855796"/>
              <a:gd name="connsiteY5" fmla="*/ 2060 h 1106161"/>
              <a:gd name="connsiteX6" fmla="*/ 11859407 w 11855796"/>
              <a:gd name="connsiteY6" fmla="*/ 555140 h 110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5796" h="1106161">
                <a:moveTo>
                  <a:pt x="11859407" y="555140"/>
                </a:moveTo>
                <a:cubicBezTo>
                  <a:pt x="11859407" y="860392"/>
                  <a:pt x="11611580" y="1108221"/>
                  <a:pt x="11306342" y="1108221"/>
                </a:cubicBezTo>
                <a:lnTo>
                  <a:pt x="556656" y="1108221"/>
                </a:lnTo>
                <a:cubicBezTo>
                  <a:pt x="251419" y="1108221"/>
                  <a:pt x="3610" y="860392"/>
                  <a:pt x="3610" y="555140"/>
                </a:cubicBezTo>
                <a:cubicBezTo>
                  <a:pt x="3610" y="249889"/>
                  <a:pt x="251419" y="2060"/>
                  <a:pt x="556656" y="2060"/>
                </a:cubicBezTo>
                <a:lnTo>
                  <a:pt x="11306342" y="2060"/>
                </a:lnTo>
                <a:cubicBezTo>
                  <a:pt x="11611580" y="2060"/>
                  <a:pt x="11859407" y="249889"/>
                  <a:pt x="11859407" y="555140"/>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585" name="Freeform 584">
            <a:extLst>
              <a:ext uri="{FF2B5EF4-FFF2-40B4-BE49-F238E27FC236}">
                <a16:creationId xmlns:a16="http://schemas.microsoft.com/office/drawing/2014/main" id="{E3BDA5A0-7FE9-BD77-310C-BC6635CE597D}"/>
              </a:ext>
            </a:extLst>
          </p:cNvPr>
          <p:cNvSpPr/>
          <p:nvPr/>
        </p:nvSpPr>
        <p:spPr>
          <a:xfrm>
            <a:off x="15634364" y="20097433"/>
            <a:ext cx="14323427" cy="1106161"/>
          </a:xfrm>
          <a:custGeom>
            <a:avLst/>
            <a:gdLst>
              <a:gd name="connsiteX0" fmla="*/ 14327052 w 14323427"/>
              <a:gd name="connsiteY0" fmla="*/ 557248 h 1106161"/>
              <a:gd name="connsiteX1" fmla="*/ 13773955 w 14323427"/>
              <a:gd name="connsiteY1" fmla="*/ 1110328 h 1106161"/>
              <a:gd name="connsiteX2" fmla="*/ 556678 w 14323427"/>
              <a:gd name="connsiteY2" fmla="*/ 1110328 h 1106161"/>
              <a:gd name="connsiteX3" fmla="*/ 3625 w 14323427"/>
              <a:gd name="connsiteY3" fmla="*/ 557248 h 1106161"/>
              <a:gd name="connsiteX4" fmla="*/ 556678 w 14323427"/>
              <a:gd name="connsiteY4" fmla="*/ 4167 h 1106161"/>
              <a:gd name="connsiteX5" fmla="*/ 13773955 w 14323427"/>
              <a:gd name="connsiteY5" fmla="*/ 4167 h 1106161"/>
              <a:gd name="connsiteX6" fmla="*/ 14327052 w 14323427"/>
              <a:gd name="connsiteY6" fmla="*/ 557248 h 1106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23427" h="1106161">
                <a:moveTo>
                  <a:pt x="14327052" y="557248"/>
                </a:moveTo>
                <a:cubicBezTo>
                  <a:pt x="14327052" y="862499"/>
                  <a:pt x="14079274" y="1110328"/>
                  <a:pt x="13773955" y="1110328"/>
                </a:cubicBezTo>
                <a:lnTo>
                  <a:pt x="556678" y="1110328"/>
                </a:lnTo>
                <a:cubicBezTo>
                  <a:pt x="251437" y="1110328"/>
                  <a:pt x="3625" y="862499"/>
                  <a:pt x="3625" y="557248"/>
                </a:cubicBezTo>
                <a:cubicBezTo>
                  <a:pt x="3625" y="251996"/>
                  <a:pt x="251437" y="4167"/>
                  <a:pt x="556678" y="4167"/>
                </a:cubicBezTo>
                <a:lnTo>
                  <a:pt x="13773955" y="4167"/>
                </a:lnTo>
                <a:cubicBezTo>
                  <a:pt x="14079274" y="4167"/>
                  <a:pt x="14327052" y="251996"/>
                  <a:pt x="14327052" y="557248"/>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586" name="TextBox 585">
            <a:extLst>
              <a:ext uri="{FF2B5EF4-FFF2-40B4-BE49-F238E27FC236}">
                <a16:creationId xmlns:a16="http://schemas.microsoft.com/office/drawing/2014/main" id="{5C14CE45-B666-3E04-1426-6BBDE9799913}"/>
              </a:ext>
            </a:extLst>
          </p:cNvPr>
          <p:cNvSpPr txBox="1"/>
          <p:nvPr/>
        </p:nvSpPr>
        <p:spPr>
          <a:xfrm>
            <a:off x="1372921" y="696324"/>
            <a:ext cx="11681403" cy="861774"/>
          </a:xfrm>
          <a:prstGeom prst="rect">
            <a:avLst/>
          </a:prstGeom>
          <a:noFill/>
        </p:spPr>
        <p:txBody>
          <a:bodyPr wrap="none" rtlCol="0">
            <a:spAutoFit/>
          </a:bodyPr>
          <a:lstStyle/>
          <a:p>
            <a:pPr algn="l"/>
            <a:r>
              <a:rPr lang="en-CH" sz="5000" spc="0" baseline="0" dirty="0">
                <a:ln/>
                <a:solidFill>
                  <a:srgbClr val="000080"/>
                </a:solidFill>
                <a:latin typeface="Arial"/>
                <a:cs typeface="Arial"/>
                <a:sym typeface="Arial"/>
                <a:rtl val="0"/>
              </a:rPr>
              <a:t>Neuroimmune interaction in fatal asthma</a:t>
            </a:r>
          </a:p>
        </p:txBody>
      </p:sp>
      <p:sp>
        <p:nvSpPr>
          <p:cNvPr id="587" name="TextBox 586">
            <a:extLst>
              <a:ext uri="{FF2B5EF4-FFF2-40B4-BE49-F238E27FC236}">
                <a16:creationId xmlns:a16="http://schemas.microsoft.com/office/drawing/2014/main" id="{355A1FB8-4254-0034-C310-A18A75DD3DE1}"/>
              </a:ext>
            </a:extLst>
          </p:cNvPr>
          <p:cNvSpPr txBox="1"/>
          <p:nvPr/>
        </p:nvSpPr>
        <p:spPr>
          <a:xfrm>
            <a:off x="1282973" y="8356165"/>
            <a:ext cx="184731" cy="769441"/>
          </a:xfrm>
          <a:prstGeom prst="rect">
            <a:avLst/>
          </a:prstGeom>
          <a:noFill/>
        </p:spPr>
        <p:txBody>
          <a:bodyPr wrap="none" rtlCol="0">
            <a:spAutoFit/>
          </a:bodyPr>
          <a:lstStyle/>
          <a:p>
            <a:pPr algn="l"/>
            <a:endParaRPr lang="en-CH" sz="4400" spc="0" baseline="0" dirty="0">
              <a:ln w="4762" cap="flat">
                <a:solidFill>
                  <a:srgbClr val="000080"/>
                </a:solidFill>
                <a:round/>
              </a:ln>
              <a:solidFill>
                <a:srgbClr val="000080"/>
              </a:solidFill>
              <a:latin typeface="Arial"/>
              <a:cs typeface="Arial"/>
              <a:sym typeface="Arial"/>
              <a:rtl val="0"/>
            </a:endParaRPr>
          </a:p>
        </p:txBody>
      </p:sp>
      <p:sp>
        <p:nvSpPr>
          <p:cNvPr id="588" name="TextBox 587">
            <a:extLst>
              <a:ext uri="{FF2B5EF4-FFF2-40B4-BE49-F238E27FC236}">
                <a16:creationId xmlns:a16="http://schemas.microsoft.com/office/drawing/2014/main" id="{7101EF7E-A9CC-A368-BFD9-56DC98143704}"/>
              </a:ext>
            </a:extLst>
          </p:cNvPr>
          <p:cNvSpPr txBox="1"/>
          <p:nvPr/>
        </p:nvSpPr>
        <p:spPr>
          <a:xfrm>
            <a:off x="9202076" y="8356165"/>
            <a:ext cx="2640466" cy="861774"/>
          </a:xfrm>
          <a:prstGeom prst="rect">
            <a:avLst/>
          </a:prstGeom>
          <a:noFill/>
        </p:spPr>
        <p:txBody>
          <a:bodyPr wrap="none" rtlCol="0">
            <a:spAutoFit/>
          </a:bodyPr>
          <a:lstStyle/>
          <a:p>
            <a:pPr algn="l"/>
            <a:r>
              <a:rPr lang="en-CH" sz="5000" spc="0" baseline="0" dirty="0">
                <a:ln/>
                <a:solidFill>
                  <a:srgbClr val="000080"/>
                </a:solidFill>
                <a:latin typeface="Arial"/>
                <a:cs typeface="Arial"/>
                <a:sym typeface="Arial"/>
                <a:rtl val="0"/>
              </a:rPr>
              <a:t>Methods</a:t>
            </a:r>
          </a:p>
        </p:txBody>
      </p:sp>
      <p:grpSp>
        <p:nvGrpSpPr>
          <p:cNvPr id="589" name="Graphic 2">
            <a:extLst>
              <a:ext uri="{FF2B5EF4-FFF2-40B4-BE49-F238E27FC236}">
                <a16:creationId xmlns:a16="http://schemas.microsoft.com/office/drawing/2014/main" id="{43702B63-635C-CA99-36DB-10423BBC3BAE}"/>
              </a:ext>
            </a:extLst>
          </p:cNvPr>
          <p:cNvGrpSpPr/>
          <p:nvPr/>
        </p:nvGrpSpPr>
        <p:grpSpPr>
          <a:xfrm>
            <a:off x="1777856" y="10860351"/>
            <a:ext cx="4311982" cy="1227218"/>
            <a:chOff x="1777856" y="10860351"/>
            <a:chExt cx="4311982" cy="1227218"/>
          </a:xfrm>
        </p:grpSpPr>
        <p:pic>
          <p:nvPicPr>
            <p:cNvPr id="590" name="Picture 589">
              <a:extLst>
                <a:ext uri="{FF2B5EF4-FFF2-40B4-BE49-F238E27FC236}">
                  <a16:creationId xmlns:a16="http://schemas.microsoft.com/office/drawing/2014/main" id="{A5A274B2-5B90-A54E-9FDA-675E43B0E131}"/>
                </a:ext>
              </a:extLst>
            </p:cNvPr>
            <p:cNvPicPr>
              <a:picLocks noChangeAspect="1"/>
            </p:cNvPicPr>
            <p:nvPr/>
          </p:nvPicPr>
          <p:blipFill>
            <a:blip r:embed="rId3"/>
            <a:stretch>
              <a:fillRect/>
            </a:stretch>
          </p:blipFill>
          <p:spPr>
            <a:xfrm>
              <a:off x="3938307" y="10860351"/>
              <a:ext cx="657151" cy="1223884"/>
            </a:xfrm>
            <a:custGeom>
              <a:avLst/>
              <a:gdLst>
                <a:gd name="connsiteX0" fmla="*/ 826 w 657151"/>
                <a:gd name="connsiteY0" fmla="*/ 2281 h 1223884"/>
                <a:gd name="connsiteX1" fmla="*/ 657977 w 657151"/>
                <a:gd name="connsiteY1" fmla="*/ 2281 h 1223884"/>
                <a:gd name="connsiteX2" fmla="*/ 657977 w 657151"/>
                <a:gd name="connsiteY2" fmla="*/ 1226165 h 1223884"/>
                <a:gd name="connsiteX3" fmla="*/ 826 w 657151"/>
                <a:gd name="connsiteY3" fmla="*/ 1226165 h 1223884"/>
              </a:gdLst>
              <a:ahLst/>
              <a:cxnLst>
                <a:cxn ang="0">
                  <a:pos x="connsiteX0" y="connsiteY0"/>
                </a:cxn>
                <a:cxn ang="0">
                  <a:pos x="connsiteX1" y="connsiteY1"/>
                </a:cxn>
                <a:cxn ang="0">
                  <a:pos x="connsiteX2" y="connsiteY2"/>
                </a:cxn>
                <a:cxn ang="0">
                  <a:pos x="connsiteX3" y="connsiteY3"/>
                </a:cxn>
              </a:cxnLst>
              <a:rect l="l" t="t" r="r" b="b"/>
              <a:pathLst>
                <a:path w="657151" h="1223884">
                  <a:moveTo>
                    <a:pt x="826" y="2281"/>
                  </a:moveTo>
                  <a:lnTo>
                    <a:pt x="657977" y="2281"/>
                  </a:lnTo>
                  <a:lnTo>
                    <a:pt x="657977" y="1226165"/>
                  </a:lnTo>
                  <a:lnTo>
                    <a:pt x="826" y="1226165"/>
                  </a:lnTo>
                  <a:close/>
                </a:path>
              </a:pathLst>
            </a:custGeom>
          </p:spPr>
        </p:pic>
        <p:pic>
          <p:nvPicPr>
            <p:cNvPr id="591" name="Picture 590">
              <a:extLst>
                <a:ext uri="{FF2B5EF4-FFF2-40B4-BE49-F238E27FC236}">
                  <a16:creationId xmlns:a16="http://schemas.microsoft.com/office/drawing/2014/main" id="{8126D8CE-FD66-7492-B300-8DE9EA45845D}"/>
                </a:ext>
              </a:extLst>
            </p:cNvPr>
            <p:cNvPicPr>
              <a:picLocks noChangeAspect="1"/>
            </p:cNvPicPr>
            <p:nvPr/>
          </p:nvPicPr>
          <p:blipFill>
            <a:blip r:embed="rId3"/>
            <a:stretch>
              <a:fillRect/>
            </a:stretch>
          </p:blipFill>
          <p:spPr>
            <a:xfrm>
              <a:off x="5432688" y="10863017"/>
              <a:ext cx="657151" cy="1223884"/>
            </a:xfrm>
            <a:custGeom>
              <a:avLst/>
              <a:gdLst>
                <a:gd name="connsiteX0" fmla="*/ 1140 w 657151"/>
                <a:gd name="connsiteY0" fmla="*/ 2281 h 1223884"/>
                <a:gd name="connsiteX1" fmla="*/ 658291 w 657151"/>
                <a:gd name="connsiteY1" fmla="*/ 2281 h 1223884"/>
                <a:gd name="connsiteX2" fmla="*/ 658291 w 657151"/>
                <a:gd name="connsiteY2" fmla="*/ 1226166 h 1223884"/>
                <a:gd name="connsiteX3" fmla="*/ 1140 w 657151"/>
                <a:gd name="connsiteY3" fmla="*/ 1226166 h 1223884"/>
              </a:gdLst>
              <a:ahLst/>
              <a:cxnLst>
                <a:cxn ang="0">
                  <a:pos x="connsiteX0" y="connsiteY0"/>
                </a:cxn>
                <a:cxn ang="0">
                  <a:pos x="connsiteX1" y="connsiteY1"/>
                </a:cxn>
                <a:cxn ang="0">
                  <a:pos x="connsiteX2" y="connsiteY2"/>
                </a:cxn>
                <a:cxn ang="0">
                  <a:pos x="connsiteX3" y="connsiteY3"/>
                </a:cxn>
              </a:cxnLst>
              <a:rect l="l" t="t" r="r" b="b"/>
              <a:pathLst>
                <a:path w="657151" h="1223884">
                  <a:moveTo>
                    <a:pt x="1140" y="2281"/>
                  </a:moveTo>
                  <a:lnTo>
                    <a:pt x="658291" y="2281"/>
                  </a:lnTo>
                  <a:lnTo>
                    <a:pt x="658291" y="1226166"/>
                  </a:lnTo>
                  <a:lnTo>
                    <a:pt x="1140" y="1226166"/>
                  </a:lnTo>
                  <a:close/>
                </a:path>
              </a:pathLst>
            </a:custGeom>
          </p:spPr>
        </p:pic>
        <p:pic>
          <p:nvPicPr>
            <p:cNvPr id="592" name="Picture 591">
              <a:extLst>
                <a:ext uri="{FF2B5EF4-FFF2-40B4-BE49-F238E27FC236}">
                  <a16:creationId xmlns:a16="http://schemas.microsoft.com/office/drawing/2014/main" id="{84DBF06F-C01D-F5F6-323D-98FB8EDE76EB}"/>
                </a:ext>
              </a:extLst>
            </p:cNvPr>
            <p:cNvPicPr>
              <a:picLocks noChangeAspect="1"/>
            </p:cNvPicPr>
            <p:nvPr/>
          </p:nvPicPr>
          <p:blipFill>
            <a:blip r:embed="rId3"/>
            <a:stretch>
              <a:fillRect/>
            </a:stretch>
          </p:blipFill>
          <p:spPr>
            <a:xfrm>
              <a:off x="2462155" y="10863684"/>
              <a:ext cx="657151" cy="1223884"/>
            </a:xfrm>
            <a:custGeom>
              <a:avLst/>
              <a:gdLst>
                <a:gd name="connsiteX0" fmla="*/ 516 w 657151"/>
                <a:gd name="connsiteY0" fmla="*/ 2281 h 1223884"/>
                <a:gd name="connsiteX1" fmla="*/ 657667 w 657151"/>
                <a:gd name="connsiteY1" fmla="*/ 2281 h 1223884"/>
                <a:gd name="connsiteX2" fmla="*/ 657667 w 657151"/>
                <a:gd name="connsiteY2" fmla="*/ 1226166 h 1223884"/>
                <a:gd name="connsiteX3" fmla="*/ 516 w 657151"/>
                <a:gd name="connsiteY3" fmla="*/ 1226166 h 1223884"/>
              </a:gdLst>
              <a:ahLst/>
              <a:cxnLst>
                <a:cxn ang="0">
                  <a:pos x="connsiteX0" y="connsiteY0"/>
                </a:cxn>
                <a:cxn ang="0">
                  <a:pos x="connsiteX1" y="connsiteY1"/>
                </a:cxn>
                <a:cxn ang="0">
                  <a:pos x="connsiteX2" y="connsiteY2"/>
                </a:cxn>
                <a:cxn ang="0">
                  <a:pos x="connsiteX3" y="connsiteY3"/>
                </a:cxn>
              </a:cxnLst>
              <a:rect l="l" t="t" r="r" b="b"/>
              <a:pathLst>
                <a:path w="657151" h="1223884">
                  <a:moveTo>
                    <a:pt x="516" y="2281"/>
                  </a:moveTo>
                  <a:lnTo>
                    <a:pt x="657667" y="2281"/>
                  </a:lnTo>
                  <a:lnTo>
                    <a:pt x="657667" y="1226166"/>
                  </a:lnTo>
                  <a:lnTo>
                    <a:pt x="516" y="1226166"/>
                  </a:lnTo>
                  <a:close/>
                </a:path>
              </a:pathLst>
            </a:custGeom>
          </p:spPr>
        </p:pic>
        <p:pic>
          <p:nvPicPr>
            <p:cNvPr id="593" name="Picture 592">
              <a:extLst>
                <a:ext uri="{FF2B5EF4-FFF2-40B4-BE49-F238E27FC236}">
                  <a16:creationId xmlns:a16="http://schemas.microsoft.com/office/drawing/2014/main" id="{CD0AF603-518C-A03B-3DCC-6B023978B0A2}"/>
                </a:ext>
              </a:extLst>
            </p:cNvPr>
            <p:cNvPicPr>
              <a:picLocks noChangeAspect="1"/>
            </p:cNvPicPr>
            <p:nvPr/>
          </p:nvPicPr>
          <p:blipFill>
            <a:blip r:embed="rId4"/>
            <a:stretch>
              <a:fillRect/>
            </a:stretch>
          </p:blipFill>
          <p:spPr>
            <a:xfrm>
              <a:off x="3254008" y="10863160"/>
              <a:ext cx="528578" cy="1219122"/>
            </a:xfrm>
            <a:custGeom>
              <a:avLst/>
              <a:gdLst>
                <a:gd name="connsiteX0" fmla="*/ 683 w 528578"/>
                <a:gd name="connsiteY0" fmla="*/ 2281 h 1219122"/>
                <a:gd name="connsiteX1" fmla="*/ 529261 w 528578"/>
                <a:gd name="connsiteY1" fmla="*/ 2281 h 1219122"/>
                <a:gd name="connsiteX2" fmla="*/ 529261 w 528578"/>
                <a:gd name="connsiteY2" fmla="*/ 1221404 h 1219122"/>
                <a:gd name="connsiteX3" fmla="*/ 683 w 528578"/>
                <a:gd name="connsiteY3" fmla="*/ 1221404 h 1219122"/>
              </a:gdLst>
              <a:ahLst/>
              <a:cxnLst>
                <a:cxn ang="0">
                  <a:pos x="connsiteX0" y="connsiteY0"/>
                </a:cxn>
                <a:cxn ang="0">
                  <a:pos x="connsiteX1" y="connsiteY1"/>
                </a:cxn>
                <a:cxn ang="0">
                  <a:pos x="connsiteX2" y="connsiteY2"/>
                </a:cxn>
                <a:cxn ang="0">
                  <a:pos x="connsiteX3" y="connsiteY3"/>
                </a:cxn>
              </a:cxnLst>
              <a:rect l="l" t="t" r="r" b="b"/>
              <a:pathLst>
                <a:path w="528578" h="1219122">
                  <a:moveTo>
                    <a:pt x="683" y="2281"/>
                  </a:moveTo>
                  <a:lnTo>
                    <a:pt x="529261" y="2281"/>
                  </a:lnTo>
                  <a:lnTo>
                    <a:pt x="529261" y="1221404"/>
                  </a:lnTo>
                  <a:lnTo>
                    <a:pt x="683" y="1221404"/>
                  </a:lnTo>
                  <a:close/>
                </a:path>
              </a:pathLst>
            </a:custGeom>
          </p:spPr>
        </p:pic>
        <p:pic>
          <p:nvPicPr>
            <p:cNvPr id="594" name="Picture 593">
              <a:extLst>
                <a:ext uri="{FF2B5EF4-FFF2-40B4-BE49-F238E27FC236}">
                  <a16:creationId xmlns:a16="http://schemas.microsoft.com/office/drawing/2014/main" id="{3F347529-70E5-CA73-4599-690C01E41376}"/>
                </a:ext>
              </a:extLst>
            </p:cNvPr>
            <p:cNvPicPr>
              <a:picLocks noChangeAspect="1"/>
            </p:cNvPicPr>
            <p:nvPr/>
          </p:nvPicPr>
          <p:blipFill>
            <a:blip r:embed="rId4"/>
            <a:stretch>
              <a:fillRect/>
            </a:stretch>
          </p:blipFill>
          <p:spPr>
            <a:xfrm>
              <a:off x="4748408" y="10865779"/>
              <a:ext cx="528578" cy="1219122"/>
            </a:xfrm>
            <a:custGeom>
              <a:avLst/>
              <a:gdLst>
                <a:gd name="connsiteX0" fmla="*/ 996 w 528578"/>
                <a:gd name="connsiteY0" fmla="*/ 2282 h 1219122"/>
                <a:gd name="connsiteX1" fmla="*/ 529575 w 528578"/>
                <a:gd name="connsiteY1" fmla="*/ 2282 h 1219122"/>
                <a:gd name="connsiteX2" fmla="*/ 529575 w 528578"/>
                <a:gd name="connsiteY2" fmla="*/ 1221404 h 1219122"/>
                <a:gd name="connsiteX3" fmla="*/ 996 w 528578"/>
                <a:gd name="connsiteY3" fmla="*/ 1221404 h 1219122"/>
              </a:gdLst>
              <a:ahLst/>
              <a:cxnLst>
                <a:cxn ang="0">
                  <a:pos x="connsiteX0" y="connsiteY0"/>
                </a:cxn>
                <a:cxn ang="0">
                  <a:pos x="connsiteX1" y="connsiteY1"/>
                </a:cxn>
                <a:cxn ang="0">
                  <a:pos x="connsiteX2" y="connsiteY2"/>
                </a:cxn>
                <a:cxn ang="0">
                  <a:pos x="connsiteX3" y="connsiteY3"/>
                </a:cxn>
              </a:cxnLst>
              <a:rect l="l" t="t" r="r" b="b"/>
              <a:pathLst>
                <a:path w="528578" h="1219122">
                  <a:moveTo>
                    <a:pt x="996" y="2282"/>
                  </a:moveTo>
                  <a:lnTo>
                    <a:pt x="529575" y="2282"/>
                  </a:lnTo>
                  <a:lnTo>
                    <a:pt x="529575" y="1221404"/>
                  </a:lnTo>
                  <a:lnTo>
                    <a:pt x="996" y="1221404"/>
                  </a:lnTo>
                  <a:close/>
                </a:path>
              </a:pathLst>
            </a:custGeom>
          </p:spPr>
        </p:pic>
        <p:pic>
          <p:nvPicPr>
            <p:cNvPr id="595" name="Picture 594">
              <a:extLst>
                <a:ext uri="{FF2B5EF4-FFF2-40B4-BE49-F238E27FC236}">
                  <a16:creationId xmlns:a16="http://schemas.microsoft.com/office/drawing/2014/main" id="{034A8853-2EF5-8DDD-09FC-D83734F0A4E3}"/>
                </a:ext>
              </a:extLst>
            </p:cNvPr>
            <p:cNvPicPr>
              <a:picLocks noChangeAspect="1"/>
            </p:cNvPicPr>
            <p:nvPr/>
          </p:nvPicPr>
          <p:blipFill>
            <a:blip r:embed="rId4"/>
            <a:stretch>
              <a:fillRect/>
            </a:stretch>
          </p:blipFill>
          <p:spPr>
            <a:xfrm>
              <a:off x="1777856" y="10866494"/>
              <a:ext cx="528578" cy="1219122"/>
            </a:xfrm>
            <a:custGeom>
              <a:avLst/>
              <a:gdLst>
                <a:gd name="connsiteX0" fmla="*/ 373 w 528578"/>
                <a:gd name="connsiteY0" fmla="*/ 2282 h 1219122"/>
                <a:gd name="connsiteX1" fmla="*/ 528951 w 528578"/>
                <a:gd name="connsiteY1" fmla="*/ 2282 h 1219122"/>
                <a:gd name="connsiteX2" fmla="*/ 528951 w 528578"/>
                <a:gd name="connsiteY2" fmla="*/ 1221404 h 1219122"/>
                <a:gd name="connsiteX3" fmla="*/ 373 w 528578"/>
                <a:gd name="connsiteY3" fmla="*/ 1221404 h 1219122"/>
              </a:gdLst>
              <a:ahLst/>
              <a:cxnLst>
                <a:cxn ang="0">
                  <a:pos x="connsiteX0" y="connsiteY0"/>
                </a:cxn>
                <a:cxn ang="0">
                  <a:pos x="connsiteX1" y="connsiteY1"/>
                </a:cxn>
                <a:cxn ang="0">
                  <a:pos x="connsiteX2" y="connsiteY2"/>
                </a:cxn>
                <a:cxn ang="0">
                  <a:pos x="connsiteX3" y="connsiteY3"/>
                </a:cxn>
              </a:cxnLst>
              <a:rect l="l" t="t" r="r" b="b"/>
              <a:pathLst>
                <a:path w="528578" h="1219122">
                  <a:moveTo>
                    <a:pt x="373" y="2282"/>
                  </a:moveTo>
                  <a:lnTo>
                    <a:pt x="528951" y="2282"/>
                  </a:lnTo>
                  <a:lnTo>
                    <a:pt x="528951" y="1221404"/>
                  </a:lnTo>
                  <a:lnTo>
                    <a:pt x="373" y="1221404"/>
                  </a:lnTo>
                  <a:close/>
                </a:path>
              </a:pathLst>
            </a:custGeom>
          </p:spPr>
        </p:pic>
      </p:grpSp>
      <p:grpSp>
        <p:nvGrpSpPr>
          <p:cNvPr id="596" name="Graphic 2">
            <a:extLst>
              <a:ext uri="{FF2B5EF4-FFF2-40B4-BE49-F238E27FC236}">
                <a16:creationId xmlns:a16="http://schemas.microsoft.com/office/drawing/2014/main" id="{2C9769AC-1C87-E56D-169B-56FE15FEB689}"/>
              </a:ext>
            </a:extLst>
          </p:cNvPr>
          <p:cNvGrpSpPr/>
          <p:nvPr/>
        </p:nvGrpSpPr>
        <p:grpSpPr>
          <a:xfrm>
            <a:off x="2185271" y="16136156"/>
            <a:ext cx="3499119" cy="1227218"/>
            <a:chOff x="2185271" y="16136156"/>
            <a:chExt cx="3499119" cy="1227218"/>
          </a:xfrm>
        </p:grpSpPr>
        <p:pic>
          <p:nvPicPr>
            <p:cNvPr id="597" name="Picture 596">
              <a:extLst>
                <a:ext uri="{FF2B5EF4-FFF2-40B4-BE49-F238E27FC236}">
                  <a16:creationId xmlns:a16="http://schemas.microsoft.com/office/drawing/2014/main" id="{7890EF7D-8BF2-4C6F-0177-EC7482A4F3F2}"/>
                </a:ext>
              </a:extLst>
            </p:cNvPr>
            <p:cNvPicPr>
              <a:picLocks noChangeAspect="1"/>
            </p:cNvPicPr>
            <p:nvPr/>
          </p:nvPicPr>
          <p:blipFill>
            <a:blip r:embed="rId5"/>
            <a:stretch>
              <a:fillRect/>
            </a:stretch>
          </p:blipFill>
          <p:spPr>
            <a:xfrm>
              <a:off x="4345722" y="16136156"/>
              <a:ext cx="657151" cy="1223884"/>
            </a:xfrm>
            <a:custGeom>
              <a:avLst/>
              <a:gdLst>
                <a:gd name="connsiteX0" fmla="*/ 912 w 657151"/>
                <a:gd name="connsiteY0" fmla="*/ 3388 h 1223884"/>
                <a:gd name="connsiteX1" fmla="*/ 658063 w 657151"/>
                <a:gd name="connsiteY1" fmla="*/ 3388 h 1223884"/>
                <a:gd name="connsiteX2" fmla="*/ 658063 w 657151"/>
                <a:gd name="connsiteY2" fmla="*/ 1227273 h 1223884"/>
                <a:gd name="connsiteX3" fmla="*/ 912 w 657151"/>
                <a:gd name="connsiteY3" fmla="*/ 1227273 h 1223884"/>
              </a:gdLst>
              <a:ahLst/>
              <a:cxnLst>
                <a:cxn ang="0">
                  <a:pos x="connsiteX0" y="connsiteY0"/>
                </a:cxn>
                <a:cxn ang="0">
                  <a:pos x="connsiteX1" y="connsiteY1"/>
                </a:cxn>
                <a:cxn ang="0">
                  <a:pos x="connsiteX2" y="connsiteY2"/>
                </a:cxn>
                <a:cxn ang="0">
                  <a:pos x="connsiteX3" y="connsiteY3"/>
                </a:cxn>
              </a:cxnLst>
              <a:rect l="l" t="t" r="r" b="b"/>
              <a:pathLst>
                <a:path w="657151" h="1223884">
                  <a:moveTo>
                    <a:pt x="912" y="3388"/>
                  </a:moveTo>
                  <a:lnTo>
                    <a:pt x="658063" y="3388"/>
                  </a:lnTo>
                  <a:lnTo>
                    <a:pt x="658063" y="1227273"/>
                  </a:lnTo>
                  <a:lnTo>
                    <a:pt x="912" y="1227273"/>
                  </a:lnTo>
                  <a:close/>
                </a:path>
              </a:pathLst>
            </a:custGeom>
          </p:spPr>
        </p:pic>
        <p:pic>
          <p:nvPicPr>
            <p:cNvPr id="598" name="Picture 597">
              <a:extLst>
                <a:ext uri="{FF2B5EF4-FFF2-40B4-BE49-F238E27FC236}">
                  <a16:creationId xmlns:a16="http://schemas.microsoft.com/office/drawing/2014/main" id="{DC1FD899-0ADD-D5C8-A54E-E2AB04C994D5}"/>
                </a:ext>
              </a:extLst>
            </p:cNvPr>
            <p:cNvPicPr>
              <a:picLocks noChangeAspect="1"/>
            </p:cNvPicPr>
            <p:nvPr/>
          </p:nvPicPr>
          <p:blipFill>
            <a:blip r:embed="rId5"/>
            <a:stretch>
              <a:fillRect/>
            </a:stretch>
          </p:blipFill>
          <p:spPr>
            <a:xfrm>
              <a:off x="2869570" y="16139489"/>
              <a:ext cx="657151" cy="1223884"/>
            </a:xfrm>
            <a:custGeom>
              <a:avLst/>
              <a:gdLst>
                <a:gd name="connsiteX0" fmla="*/ 602 w 657151"/>
                <a:gd name="connsiteY0" fmla="*/ 3389 h 1223884"/>
                <a:gd name="connsiteX1" fmla="*/ 657753 w 657151"/>
                <a:gd name="connsiteY1" fmla="*/ 3389 h 1223884"/>
                <a:gd name="connsiteX2" fmla="*/ 657753 w 657151"/>
                <a:gd name="connsiteY2" fmla="*/ 1227274 h 1223884"/>
                <a:gd name="connsiteX3" fmla="*/ 602 w 657151"/>
                <a:gd name="connsiteY3" fmla="*/ 1227274 h 1223884"/>
              </a:gdLst>
              <a:ahLst/>
              <a:cxnLst>
                <a:cxn ang="0">
                  <a:pos x="connsiteX0" y="connsiteY0"/>
                </a:cxn>
                <a:cxn ang="0">
                  <a:pos x="connsiteX1" y="connsiteY1"/>
                </a:cxn>
                <a:cxn ang="0">
                  <a:pos x="connsiteX2" y="connsiteY2"/>
                </a:cxn>
                <a:cxn ang="0">
                  <a:pos x="connsiteX3" y="connsiteY3"/>
                </a:cxn>
              </a:cxnLst>
              <a:rect l="l" t="t" r="r" b="b"/>
              <a:pathLst>
                <a:path w="657151" h="1223884">
                  <a:moveTo>
                    <a:pt x="602" y="3389"/>
                  </a:moveTo>
                  <a:lnTo>
                    <a:pt x="657753" y="3389"/>
                  </a:lnTo>
                  <a:lnTo>
                    <a:pt x="657753" y="1227274"/>
                  </a:lnTo>
                  <a:lnTo>
                    <a:pt x="602" y="1227274"/>
                  </a:lnTo>
                  <a:close/>
                </a:path>
              </a:pathLst>
            </a:custGeom>
          </p:spPr>
        </p:pic>
        <p:pic>
          <p:nvPicPr>
            <p:cNvPr id="599" name="Picture 598">
              <a:extLst>
                <a:ext uri="{FF2B5EF4-FFF2-40B4-BE49-F238E27FC236}">
                  <a16:creationId xmlns:a16="http://schemas.microsoft.com/office/drawing/2014/main" id="{6C08A27A-9175-2400-43EC-12806B685E3B}"/>
                </a:ext>
              </a:extLst>
            </p:cNvPr>
            <p:cNvPicPr>
              <a:picLocks noChangeAspect="1"/>
            </p:cNvPicPr>
            <p:nvPr/>
          </p:nvPicPr>
          <p:blipFill>
            <a:blip r:embed="rId6"/>
            <a:stretch>
              <a:fillRect/>
            </a:stretch>
          </p:blipFill>
          <p:spPr>
            <a:xfrm>
              <a:off x="3661423" y="16138918"/>
              <a:ext cx="528578" cy="1219122"/>
            </a:xfrm>
            <a:custGeom>
              <a:avLst/>
              <a:gdLst>
                <a:gd name="connsiteX0" fmla="*/ 768 w 528578"/>
                <a:gd name="connsiteY0" fmla="*/ 3389 h 1219122"/>
                <a:gd name="connsiteX1" fmla="*/ 529346 w 528578"/>
                <a:gd name="connsiteY1" fmla="*/ 3389 h 1219122"/>
                <a:gd name="connsiteX2" fmla="*/ 529346 w 528578"/>
                <a:gd name="connsiteY2" fmla="*/ 1222511 h 1219122"/>
                <a:gd name="connsiteX3" fmla="*/ 768 w 528578"/>
                <a:gd name="connsiteY3" fmla="*/ 1222511 h 1219122"/>
              </a:gdLst>
              <a:ahLst/>
              <a:cxnLst>
                <a:cxn ang="0">
                  <a:pos x="connsiteX0" y="connsiteY0"/>
                </a:cxn>
                <a:cxn ang="0">
                  <a:pos x="connsiteX1" y="connsiteY1"/>
                </a:cxn>
                <a:cxn ang="0">
                  <a:pos x="connsiteX2" y="connsiteY2"/>
                </a:cxn>
                <a:cxn ang="0">
                  <a:pos x="connsiteX3" y="connsiteY3"/>
                </a:cxn>
              </a:cxnLst>
              <a:rect l="l" t="t" r="r" b="b"/>
              <a:pathLst>
                <a:path w="528578" h="1219122">
                  <a:moveTo>
                    <a:pt x="768" y="3389"/>
                  </a:moveTo>
                  <a:lnTo>
                    <a:pt x="529346" y="3389"/>
                  </a:lnTo>
                  <a:lnTo>
                    <a:pt x="529346" y="1222511"/>
                  </a:lnTo>
                  <a:lnTo>
                    <a:pt x="768" y="1222511"/>
                  </a:lnTo>
                  <a:close/>
                </a:path>
              </a:pathLst>
            </a:custGeom>
          </p:spPr>
        </p:pic>
        <p:pic>
          <p:nvPicPr>
            <p:cNvPr id="600" name="Picture 599">
              <a:extLst>
                <a:ext uri="{FF2B5EF4-FFF2-40B4-BE49-F238E27FC236}">
                  <a16:creationId xmlns:a16="http://schemas.microsoft.com/office/drawing/2014/main" id="{9583557E-93C5-C2CB-BE5D-9D6511B41B40}"/>
                </a:ext>
              </a:extLst>
            </p:cNvPr>
            <p:cNvPicPr>
              <a:picLocks noChangeAspect="1"/>
            </p:cNvPicPr>
            <p:nvPr/>
          </p:nvPicPr>
          <p:blipFill>
            <a:blip r:embed="rId6"/>
            <a:stretch>
              <a:fillRect/>
            </a:stretch>
          </p:blipFill>
          <p:spPr>
            <a:xfrm>
              <a:off x="5155813" y="16141584"/>
              <a:ext cx="528578" cy="1219122"/>
            </a:xfrm>
            <a:custGeom>
              <a:avLst/>
              <a:gdLst>
                <a:gd name="connsiteX0" fmla="*/ 1082 w 528578"/>
                <a:gd name="connsiteY0" fmla="*/ 3390 h 1219122"/>
                <a:gd name="connsiteX1" fmla="*/ 529660 w 528578"/>
                <a:gd name="connsiteY1" fmla="*/ 3390 h 1219122"/>
                <a:gd name="connsiteX2" fmla="*/ 529660 w 528578"/>
                <a:gd name="connsiteY2" fmla="*/ 1222512 h 1219122"/>
                <a:gd name="connsiteX3" fmla="*/ 1082 w 528578"/>
                <a:gd name="connsiteY3" fmla="*/ 1222512 h 1219122"/>
              </a:gdLst>
              <a:ahLst/>
              <a:cxnLst>
                <a:cxn ang="0">
                  <a:pos x="connsiteX0" y="connsiteY0"/>
                </a:cxn>
                <a:cxn ang="0">
                  <a:pos x="connsiteX1" y="connsiteY1"/>
                </a:cxn>
                <a:cxn ang="0">
                  <a:pos x="connsiteX2" y="connsiteY2"/>
                </a:cxn>
                <a:cxn ang="0">
                  <a:pos x="connsiteX3" y="connsiteY3"/>
                </a:cxn>
              </a:cxnLst>
              <a:rect l="l" t="t" r="r" b="b"/>
              <a:pathLst>
                <a:path w="528578" h="1219122">
                  <a:moveTo>
                    <a:pt x="1082" y="3390"/>
                  </a:moveTo>
                  <a:lnTo>
                    <a:pt x="529660" y="3390"/>
                  </a:lnTo>
                  <a:lnTo>
                    <a:pt x="529660" y="1222512"/>
                  </a:lnTo>
                  <a:lnTo>
                    <a:pt x="1082" y="1222512"/>
                  </a:lnTo>
                  <a:close/>
                </a:path>
              </a:pathLst>
            </a:custGeom>
          </p:spPr>
        </p:pic>
        <p:pic>
          <p:nvPicPr>
            <p:cNvPr id="601" name="Picture 600">
              <a:extLst>
                <a:ext uri="{FF2B5EF4-FFF2-40B4-BE49-F238E27FC236}">
                  <a16:creationId xmlns:a16="http://schemas.microsoft.com/office/drawing/2014/main" id="{1FF55451-D3EB-CB38-A387-F4C39C91F35E}"/>
                </a:ext>
              </a:extLst>
            </p:cNvPr>
            <p:cNvPicPr>
              <a:picLocks noChangeAspect="1"/>
            </p:cNvPicPr>
            <p:nvPr/>
          </p:nvPicPr>
          <p:blipFill>
            <a:blip r:embed="rId6"/>
            <a:stretch>
              <a:fillRect/>
            </a:stretch>
          </p:blipFill>
          <p:spPr>
            <a:xfrm>
              <a:off x="2185271" y="16142251"/>
              <a:ext cx="528578" cy="1219122"/>
            </a:xfrm>
            <a:custGeom>
              <a:avLst/>
              <a:gdLst>
                <a:gd name="connsiteX0" fmla="*/ 458 w 528578"/>
                <a:gd name="connsiteY0" fmla="*/ 3390 h 1219122"/>
                <a:gd name="connsiteX1" fmla="*/ 529036 w 528578"/>
                <a:gd name="connsiteY1" fmla="*/ 3390 h 1219122"/>
                <a:gd name="connsiteX2" fmla="*/ 529036 w 528578"/>
                <a:gd name="connsiteY2" fmla="*/ 1222512 h 1219122"/>
                <a:gd name="connsiteX3" fmla="*/ 458 w 528578"/>
                <a:gd name="connsiteY3" fmla="*/ 1222512 h 1219122"/>
              </a:gdLst>
              <a:ahLst/>
              <a:cxnLst>
                <a:cxn ang="0">
                  <a:pos x="connsiteX0" y="connsiteY0"/>
                </a:cxn>
                <a:cxn ang="0">
                  <a:pos x="connsiteX1" y="connsiteY1"/>
                </a:cxn>
                <a:cxn ang="0">
                  <a:pos x="connsiteX2" y="connsiteY2"/>
                </a:cxn>
                <a:cxn ang="0">
                  <a:pos x="connsiteX3" y="connsiteY3"/>
                </a:cxn>
              </a:cxnLst>
              <a:rect l="l" t="t" r="r" b="b"/>
              <a:pathLst>
                <a:path w="528578" h="1219122">
                  <a:moveTo>
                    <a:pt x="458" y="3390"/>
                  </a:moveTo>
                  <a:lnTo>
                    <a:pt x="529036" y="3390"/>
                  </a:lnTo>
                  <a:lnTo>
                    <a:pt x="529036" y="1222512"/>
                  </a:lnTo>
                  <a:lnTo>
                    <a:pt x="458" y="1222512"/>
                  </a:lnTo>
                  <a:close/>
                </a:path>
              </a:pathLst>
            </a:custGeom>
          </p:spPr>
        </p:pic>
      </p:grpSp>
      <p:grpSp>
        <p:nvGrpSpPr>
          <p:cNvPr id="602" name="Graphic 2">
            <a:extLst>
              <a:ext uri="{FF2B5EF4-FFF2-40B4-BE49-F238E27FC236}">
                <a16:creationId xmlns:a16="http://schemas.microsoft.com/office/drawing/2014/main" id="{68D7947E-6DB5-EC6C-A5B5-EEC07680603F}"/>
              </a:ext>
            </a:extLst>
          </p:cNvPr>
          <p:cNvGrpSpPr/>
          <p:nvPr/>
        </p:nvGrpSpPr>
        <p:grpSpPr>
          <a:xfrm>
            <a:off x="2180797" y="12382381"/>
            <a:ext cx="3635932" cy="1328203"/>
            <a:chOff x="2180797" y="12382381"/>
            <a:chExt cx="3635932" cy="1328203"/>
          </a:xfrm>
          <a:solidFill>
            <a:srgbClr val="000080"/>
          </a:solidFill>
        </p:grpSpPr>
        <p:sp>
          <p:nvSpPr>
            <p:cNvPr id="603" name="TextBox 602">
              <a:extLst>
                <a:ext uri="{FF2B5EF4-FFF2-40B4-BE49-F238E27FC236}">
                  <a16:creationId xmlns:a16="http://schemas.microsoft.com/office/drawing/2014/main" id="{0FAD134E-83F9-8EB3-E04A-1710F7A9BB8A}"/>
                </a:ext>
              </a:extLst>
            </p:cNvPr>
            <p:cNvSpPr txBox="1"/>
            <p:nvPr/>
          </p:nvSpPr>
          <p:spPr>
            <a:xfrm>
              <a:off x="2180797" y="12382381"/>
              <a:ext cx="3635932"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Fatal asthma</a:t>
              </a:r>
            </a:p>
          </p:txBody>
        </p:sp>
        <p:sp>
          <p:nvSpPr>
            <p:cNvPr id="604" name="TextBox 603">
              <a:extLst>
                <a:ext uri="{FF2B5EF4-FFF2-40B4-BE49-F238E27FC236}">
                  <a16:creationId xmlns:a16="http://schemas.microsoft.com/office/drawing/2014/main" id="{91283D47-0659-4889-57DD-C2E0D4EB0F2A}"/>
                </a:ext>
              </a:extLst>
            </p:cNvPr>
            <p:cNvSpPr txBox="1"/>
            <p:nvPr/>
          </p:nvSpPr>
          <p:spPr>
            <a:xfrm>
              <a:off x="3074887" y="12941143"/>
              <a:ext cx="183255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(n=12)</a:t>
              </a:r>
            </a:p>
          </p:txBody>
        </p:sp>
      </p:grpSp>
      <p:sp>
        <p:nvSpPr>
          <p:cNvPr id="605" name="TextBox 604">
            <a:extLst>
              <a:ext uri="{FF2B5EF4-FFF2-40B4-BE49-F238E27FC236}">
                <a16:creationId xmlns:a16="http://schemas.microsoft.com/office/drawing/2014/main" id="{7E8D7E99-3F77-5299-7184-8176F5DFD9C4}"/>
              </a:ext>
            </a:extLst>
          </p:cNvPr>
          <p:cNvSpPr txBox="1"/>
          <p:nvPr/>
        </p:nvSpPr>
        <p:spPr>
          <a:xfrm>
            <a:off x="7688531" y="12008835"/>
            <a:ext cx="5830442"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Immunohistochemistry</a:t>
            </a:r>
          </a:p>
        </p:txBody>
      </p:sp>
      <p:sp>
        <p:nvSpPr>
          <p:cNvPr id="606" name="TextBox 605">
            <a:extLst>
              <a:ext uri="{FF2B5EF4-FFF2-40B4-BE49-F238E27FC236}">
                <a16:creationId xmlns:a16="http://schemas.microsoft.com/office/drawing/2014/main" id="{B9410EE2-DD5E-CD13-6C4D-1DB2F9447B57}"/>
              </a:ext>
            </a:extLst>
          </p:cNvPr>
          <p:cNvSpPr txBox="1"/>
          <p:nvPr/>
        </p:nvSpPr>
        <p:spPr>
          <a:xfrm>
            <a:off x="9081322" y="15676243"/>
            <a:ext cx="278794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Co-culture</a:t>
            </a:r>
          </a:p>
        </p:txBody>
      </p:sp>
      <p:sp>
        <p:nvSpPr>
          <p:cNvPr id="607" name="TextBox 606">
            <a:extLst>
              <a:ext uri="{FF2B5EF4-FFF2-40B4-BE49-F238E27FC236}">
                <a16:creationId xmlns:a16="http://schemas.microsoft.com/office/drawing/2014/main" id="{E78A1374-2B7D-5E1A-3F44-7F5CC978F6CD}"/>
              </a:ext>
            </a:extLst>
          </p:cNvPr>
          <p:cNvSpPr txBox="1"/>
          <p:nvPr/>
        </p:nvSpPr>
        <p:spPr>
          <a:xfrm>
            <a:off x="9329592" y="19393369"/>
            <a:ext cx="228620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RNAseq</a:t>
            </a:r>
          </a:p>
        </p:txBody>
      </p:sp>
      <p:grpSp>
        <p:nvGrpSpPr>
          <p:cNvPr id="608" name="Graphic 2">
            <a:extLst>
              <a:ext uri="{FF2B5EF4-FFF2-40B4-BE49-F238E27FC236}">
                <a16:creationId xmlns:a16="http://schemas.microsoft.com/office/drawing/2014/main" id="{0A7D24B1-FE9D-D878-1784-5FAD3E07F188}"/>
              </a:ext>
            </a:extLst>
          </p:cNvPr>
          <p:cNvGrpSpPr/>
          <p:nvPr/>
        </p:nvGrpSpPr>
        <p:grpSpPr>
          <a:xfrm>
            <a:off x="9479083" y="17105649"/>
            <a:ext cx="2000410" cy="2000508"/>
            <a:chOff x="9479083" y="17105649"/>
            <a:chExt cx="2000410" cy="2000508"/>
          </a:xfrm>
        </p:grpSpPr>
        <p:sp>
          <p:nvSpPr>
            <p:cNvPr id="609" name="Freeform 608">
              <a:extLst>
                <a:ext uri="{FF2B5EF4-FFF2-40B4-BE49-F238E27FC236}">
                  <a16:creationId xmlns:a16="http://schemas.microsoft.com/office/drawing/2014/main" id="{06972464-964E-AE91-1B28-F0BEB030FF21}"/>
                </a:ext>
              </a:extLst>
            </p:cNvPr>
            <p:cNvSpPr/>
            <p:nvPr/>
          </p:nvSpPr>
          <p:spPr>
            <a:xfrm>
              <a:off x="9479083" y="17105649"/>
              <a:ext cx="2000410" cy="2000508"/>
            </a:xfrm>
            <a:custGeom>
              <a:avLst/>
              <a:gdLst>
                <a:gd name="connsiteX0" fmla="*/ 2002380 w 2000410"/>
                <a:gd name="connsiteY0" fmla="*/ 1002836 h 2000508"/>
                <a:gd name="connsiteX1" fmla="*/ 1002175 w 2000410"/>
                <a:gd name="connsiteY1" fmla="*/ 2003090 h 2000508"/>
                <a:gd name="connsiteX2" fmla="*/ 1970 w 2000410"/>
                <a:gd name="connsiteY2" fmla="*/ 1002836 h 2000508"/>
                <a:gd name="connsiteX3" fmla="*/ 1002175 w 2000410"/>
                <a:gd name="connsiteY3" fmla="*/ 2582 h 2000508"/>
                <a:gd name="connsiteX4" fmla="*/ 2002380 w 2000410"/>
                <a:gd name="connsiteY4" fmla="*/ 1002836 h 200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410" h="2000508">
                  <a:moveTo>
                    <a:pt x="2002380" y="1002836"/>
                  </a:moveTo>
                  <a:cubicBezTo>
                    <a:pt x="2002380" y="1555261"/>
                    <a:pt x="1554573" y="2003090"/>
                    <a:pt x="1002175" y="2003090"/>
                  </a:cubicBezTo>
                  <a:cubicBezTo>
                    <a:pt x="449777" y="2003090"/>
                    <a:pt x="1970" y="1555261"/>
                    <a:pt x="1970" y="1002836"/>
                  </a:cubicBezTo>
                  <a:cubicBezTo>
                    <a:pt x="1970" y="450411"/>
                    <a:pt x="449777" y="2582"/>
                    <a:pt x="1002175" y="2582"/>
                  </a:cubicBezTo>
                  <a:cubicBezTo>
                    <a:pt x="1554573" y="2582"/>
                    <a:pt x="2002380" y="450411"/>
                    <a:pt x="2002380" y="1002836"/>
                  </a:cubicBezTo>
                  <a:close/>
                </a:path>
              </a:pathLst>
            </a:custGeom>
            <a:solidFill>
              <a:srgbClr val="1F259B"/>
            </a:solidFill>
            <a:ln w="9093" cap="rnd">
              <a:noFill/>
              <a:prstDash val="solid"/>
              <a:round/>
            </a:ln>
          </p:spPr>
          <p:txBody>
            <a:bodyPr rtlCol="0" anchor="ctr"/>
            <a:lstStyle/>
            <a:p>
              <a:endParaRPr lang="en-CH" sz="4400"/>
            </a:p>
          </p:txBody>
        </p:sp>
        <p:grpSp>
          <p:nvGrpSpPr>
            <p:cNvPr id="610" name="Graphic 2">
              <a:extLst>
                <a:ext uri="{FF2B5EF4-FFF2-40B4-BE49-F238E27FC236}">
                  <a16:creationId xmlns:a16="http://schemas.microsoft.com/office/drawing/2014/main" id="{EEEBF447-3620-8DBB-383B-118DDAE5AE77}"/>
                </a:ext>
              </a:extLst>
            </p:cNvPr>
            <p:cNvGrpSpPr/>
            <p:nvPr/>
          </p:nvGrpSpPr>
          <p:grpSpPr>
            <a:xfrm>
              <a:off x="9904822" y="17417480"/>
              <a:ext cx="1341166" cy="1326391"/>
              <a:chOff x="9904822" y="17417480"/>
              <a:chExt cx="1341166" cy="1326391"/>
            </a:xfrm>
          </p:grpSpPr>
          <p:sp>
            <p:nvSpPr>
              <p:cNvPr id="611" name="Freeform 610">
                <a:extLst>
                  <a:ext uri="{FF2B5EF4-FFF2-40B4-BE49-F238E27FC236}">
                    <a16:creationId xmlns:a16="http://schemas.microsoft.com/office/drawing/2014/main" id="{F538D1F0-9F7F-E039-A899-6C3F21E5A8E6}"/>
                  </a:ext>
                </a:extLst>
              </p:cNvPr>
              <p:cNvSpPr/>
              <p:nvPr/>
            </p:nvSpPr>
            <p:spPr>
              <a:xfrm rot="10800000" flipV="1">
                <a:off x="9904822" y="17640805"/>
                <a:ext cx="1341166" cy="775735"/>
              </a:xfrm>
              <a:custGeom>
                <a:avLst/>
                <a:gdLst>
                  <a:gd name="connsiteX0" fmla="*/ 1319165 w 1341166"/>
                  <a:gd name="connsiteY0" fmla="*/ 98041 h 775735"/>
                  <a:gd name="connsiteX1" fmla="*/ 609055 w 1341166"/>
                  <a:gd name="connsiteY1" fmla="*/ 273801 h 775735"/>
                  <a:gd name="connsiteX2" fmla="*/ 136012 w 1341166"/>
                  <a:gd name="connsiteY2" fmla="*/ 759826 h 775735"/>
                  <a:gd name="connsiteX3" fmla="*/ 15893 w 1341166"/>
                  <a:gd name="connsiteY3" fmla="*/ 665893 h 775735"/>
                  <a:gd name="connsiteX4" fmla="*/ 539086 w 1341166"/>
                  <a:gd name="connsiteY4" fmla="*/ 177094 h 775735"/>
                  <a:gd name="connsiteX5" fmla="*/ 1217380 w 1341166"/>
                  <a:gd name="connsiteY5" fmla="*/ 13231 h 775735"/>
                  <a:gd name="connsiteX6" fmla="*/ 1319165 w 1341166"/>
                  <a:gd name="connsiteY6" fmla="*/ 98041 h 77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1166" h="775735">
                    <a:moveTo>
                      <a:pt x="1319165" y="98041"/>
                    </a:moveTo>
                    <a:cubicBezTo>
                      <a:pt x="1103107" y="188700"/>
                      <a:pt x="799541" y="183639"/>
                      <a:pt x="609055" y="273801"/>
                    </a:cubicBezTo>
                    <a:cubicBezTo>
                      <a:pt x="361881" y="390842"/>
                      <a:pt x="293001" y="589419"/>
                      <a:pt x="136012" y="759826"/>
                    </a:cubicBezTo>
                    <a:cubicBezTo>
                      <a:pt x="81207" y="819337"/>
                      <a:pt x="-38912" y="725307"/>
                      <a:pt x="15893" y="665893"/>
                    </a:cubicBezTo>
                    <a:cubicBezTo>
                      <a:pt x="172781" y="495485"/>
                      <a:pt x="275558" y="302073"/>
                      <a:pt x="539086" y="177094"/>
                    </a:cubicBezTo>
                    <a:cubicBezTo>
                      <a:pt x="757321" y="73741"/>
                      <a:pt x="1012126" y="60149"/>
                      <a:pt x="1217380" y="13231"/>
                    </a:cubicBezTo>
                    <a:cubicBezTo>
                      <a:pt x="1330561" y="-26047"/>
                      <a:pt x="1374665" y="58660"/>
                      <a:pt x="1319165" y="98041"/>
                    </a:cubicBezTo>
                    <a:close/>
                  </a:path>
                </a:pathLst>
              </a:custGeom>
              <a:solidFill>
                <a:srgbClr val="FFFFFF"/>
              </a:solidFill>
              <a:ln w="30731" cap="rnd">
                <a:solidFill>
                  <a:srgbClr val="FFFFFF"/>
                </a:solidFill>
                <a:prstDash val="solid"/>
                <a:miter/>
              </a:ln>
            </p:spPr>
            <p:txBody>
              <a:bodyPr rtlCol="0" anchor="ctr"/>
              <a:lstStyle/>
              <a:p>
                <a:endParaRPr lang="en-CH" sz="4400"/>
              </a:p>
            </p:txBody>
          </p:sp>
          <p:sp>
            <p:nvSpPr>
              <p:cNvPr id="612" name="Freeform 611">
                <a:extLst>
                  <a:ext uri="{FF2B5EF4-FFF2-40B4-BE49-F238E27FC236}">
                    <a16:creationId xmlns:a16="http://schemas.microsoft.com/office/drawing/2014/main" id="{39CB0960-FC19-DCA3-8925-11191B20C4E8}"/>
                  </a:ext>
                </a:extLst>
              </p:cNvPr>
              <p:cNvSpPr/>
              <p:nvPr/>
            </p:nvSpPr>
            <p:spPr>
              <a:xfrm rot="10800000" flipV="1">
                <a:off x="10128747" y="17417480"/>
                <a:ext cx="298191" cy="1326391"/>
              </a:xfrm>
              <a:custGeom>
                <a:avLst/>
                <a:gdLst>
                  <a:gd name="connsiteX0" fmla="*/ 1833 w 298191"/>
                  <a:gd name="connsiteY0" fmla="*/ 48408 h 1326391"/>
                  <a:gd name="connsiteX1" fmla="*/ 187761 w 298191"/>
                  <a:gd name="connsiteY1" fmla="*/ 660006 h 1326391"/>
                  <a:gd name="connsiteX2" fmla="*/ 16599 w 298191"/>
                  <a:gd name="connsiteY2" fmla="*/ 1251661 h 1326391"/>
                  <a:gd name="connsiteX3" fmla="*/ 147026 w 298191"/>
                  <a:gd name="connsiteY3" fmla="*/ 1293325 h 1326391"/>
                  <a:gd name="connsiteX4" fmla="*/ 297273 w 298191"/>
                  <a:gd name="connsiteY4" fmla="*/ 663275 h 1326391"/>
                  <a:gd name="connsiteX5" fmla="*/ 116503 w 298191"/>
                  <a:gd name="connsiteY5" fmla="*/ 81142 h 1326391"/>
                  <a:gd name="connsiteX6" fmla="*/ 1833 w 298191"/>
                  <a:gd name="connsiteY6" fmla="*/ 48408 h 1326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191" h="1326391">
                    <a:moveTo>
                      <a:pt x="1833" y="48408"/>
                    </a:moveTo>
                    <a:cubicBezTo>
                      <a:pt x="28691" y="253033"/>
                      <a:pt x="172299" y="474421"/>
                      <a:pt x="187761" y="660006"/>
                    </a:cubicBezTo>
                    <a:cubicBezTo>
                      <a:pt x="207780" y="900736"/>
                      <a:pt x="80722" y="1050808"/>
                      <a:pt x="16599" y="1251661"/>
                    </a:cubicBezTo>
                    <a:cubicBezTo>
                      <a:pt x="-5798" y="1321791"/>
                      <a:pt x="124629" y="1363448"/>
                      <a:pt x="147026" y="1293325"/>
                    </a:cubicBezTo>
                    <a:cubicBezTo>
                      <a:pt x="211149" y="1092466"/>
                      <a:pt x="318581" y="920079"/>
                      <a:pt x="297273" y="663275"/>
                    </a:cubicBezTo>
                    <a:cubicBezTo>
                      <a:pt x="279634" y="450719"/>
                      <a:pt x="173388" y="255908"/>
                      <a:pt x="116503" y="81142"/>
                    </a:cubicBezTo>
                    <a:cubicBezTo>
                      <a:pt x="95788" y="-21915"/>
                      <a:pt x="7780" y="-12198"/>
                      <a:pt x="1833" y="48408"/>
                    </a:cubicBezTo>
                    <a:close/>
                  </a:path>
                </a:pathLst>
              </a:custGeom>
              <a:solidFill>
                <a:srgbClr val="FFFFFF"/>
              </a:solidFill>
              <a:ln w="27754" cap="rnd">
                <a:solidFill>
                  <a:srgbClr val="FFFFFF"/>
                </a:solidFill>
                <a:prstDash val="solid"/>
                <a:miter/>
              </a:ln>
            </p:spPr>
            <p:txBody>
              <a:bodyPr rtlCol="0" anchor="ctr"/>
              <a:lstStyle/>
              <a:p>
                <a:endParaRPr lang="en-CH" sz="4400"/>
              </a:p>
            </p:txBody>
          </p:sp>
          <p:sp>
            <p:nvSpPr>
              <p:cNvPr id="613" name="Freeform 612">
                <a:extLst>
                  <a:ext uri="{FF2B5EF4-FFF2-40B4-BE49-F238E27FC236}">
                    <a16:creationId xmlns:a16="http://schemas.microsoft.com/office/drawing/2014/main" id="{023BEA2D-EBAB-3CB3-4045-2A9DBBD074D8}"/>
                  </a:ext>
                </a:extLst>
              </p:cNvPr>
              <p:cNvSpPr/>
              <p:nvPr/>
            </p:nvSpPr>
            <p:spPr>
              <a:xfrm rot="10800000" flipV="1">
                <a:off x="10180357" y="17889702"/>
                <a:ext cx="499801" cy="295876"/>
              </a:xfrm>
              <a:custGeom>
                <a:avLst/>
                <a:gdLst>
                  <a:gd name="connsiteX0" fmla="*/ 1867 w 499801"/>
                  <a:gd name="connsiteY0" fmla="*/ 3086 h 295876"/>
                  <a:gd name="connsiteX1" fmla="*/ 501668 w 499801"/>
                  <a:gd name="connsiteY1" fmla="*/ 298963 h 295876"/>
                </a:gdLst>
                <a:ahLst/>
                <a:cxnLst>
                  <a:cxn ang="0">
                    <a:pos x="connsiteX0" y="connsiteY0"/>
                  </a:cxn>
                  <a:cxn ang="0">
                    <a:pos x="connsiteX1" y="connsiteY1"/>
                  </a:cxn>
                </a:cxnLst>
                <a:rect l="l" t="t" r="r" b="b"/>
                <a:pathLst>
                  <a:path w="499801" h="295876">
                    <a:moveTo>
                      <a:pt x="1867" y="3086"/>
                    </a:moveTo>
                    <a:lnTo>
                      <a:pt x="501668" y="298963"/>
                    </a:lnTo>
                  </a:path>
                </a:pathLst>
              </a:custGeom>
              <a:noFill/>
              <a:ln w="61462" cap="flat">
                <a:solidFill>
                  <a:srgbClr val="FFFFFF"/>
                </a:solidFill>
                <a:prstDash val="solid"/>
                <a:miter/>
              </a:ln>
            </p:spPr>
            <p:txBody>
              <a:bodyPr rtlCol="0" anchor="ctr"/>
              <a:lstStyle/>
              <a:p>
                <a:endParaRPr lang="en-CH" sz="4400"/>
              </a:p>
            </p:txBody>
          </p:sp>
          <p:sp>
            <p:nvSpPr>
              <p:cNvPr id="614" name="Freeform 613">
                <a:extLst>
                  <a:ext uri="{FF2B5EF4-FFF2-40B4-BE49-F238E27FC236}">
                    <a16:creationId xmlns:a16="http://schemas.microsoft.com/office/drawing/2014/main" id="{ED6E7861-9310-2685-6D60-B4F9AA23E8AD}"/>
                  </a:ext>
                </a:extLst>
              </p:cNvPr>
              <p:cNvSpPr/>
              <p:nvPr/>
            </p:nvSpPr>
            <p:spPr>
              <a:xfrm rot="10800000" flipV="1">
                <a:off x="10221784" y="18014977"/>
                <a:ext cx="664520" cy="375625"/>
              </a:xfrm>
              <a:custGeom>
                <a:avLst/>
                <a:gdLst>
                  <a:gd name="connsiteX0" fmla="*/ 1894 w 664520"/>
                  <a:gd name="connsiteY0" fmla="*/ 3119 h 375625"/>
                  <a:gd name="connsiteX1" fmla="*/ 666415 w 664520"/>
                  <a:gd name="connsiteY1" fmla="*/ 378745 h 375625"/>
                </a:gdLst>
                <a:ahLst/>
                <a:cxnLst>
                  <a:cxn ang="0">
                    <a:pos x="connsiteX0" y="connsiteY0"/>
                  </a:cxn>
                  <a:cxn ang="0">
                    <a:pos x="connsiteX1" y="connsiteY1"/>
                  </a:cxn>
                </a:cxnLst>
                <a:rect l="l" t="t" r="r" b="b"/>
                <a:pathLst>
                  <a:path w="664520" h="375625">
                    <a:moveTo>
                      <a:pt x="1894" y="3119"/>
                    </a:moveTo>
                    <a:lnTo>
                      <a:pt x="666415" y="378745"/>
                    </a:lnTo>
                  </a:path>
                </a:pathLst>
              </a:custGeom>
              <a:noFill/>
              <a:ln w="78326" cap="flat">
                <a:solidFill>
                  <a:srgbClr val="FFFFFF"/>
                </a:solidFill>
                <a:prstDash val="solid"/>
                <a:miter/>
              </a:ln>
            </p:spPr>
            <p:txBody>
              <a:bodyPr rtlCol="0" anchor="ctr"/>
              <a:lstStyle/>
              <a:p>
                <a:endParaRPr lang="en-CH" sz="4400"/>
              </a:p>
            </p:txBody>
          </p:sp>
          <p:sp>
            <p:nvSpPr>
              <p:cNvPr id="615" name="Freeform 614">
                <a:extLst>
                  <a:ext uri="{FF2B5EF4-FFF2-40B4-BE49-F238E27FC236}">
                    <a16:creationId xmlns:a16="http://schemas.microsoft.com/office/drawing/2014/main" id="{02974CA7-E153-D0E1-FA89-6AED16B33E49}"/>
                  </a:ext>
                </a:extLst>
              </p:cNvPr>
              <p:cNvSpPr/>
              <p:nvPr/>
            </p:nvSpPr>
            <p:spPr>
              <a:xfrm rot="10800000" flipV="1">
                <a:off x="10342796" y="18191233"/>
                <a:ext cx="664517" cy="375625"/>
              </a:xfrm>
              <a:custGeom>
                <a:avLst/>
                <a:gdLst>
                  <a:gd name="connsiteX0" fmla="*/ 1921 w 664517"/>
                  <a:gd name="connsiteY0" fmla="*/ 3155 h 375625"/>
                  <a:gd name="connsiteX1" fmla="*/ 666438 w 664517"/>
                  <a:gd name="connsiteY1" fmla="*/ 378780 h 375625"/>
                </a:gdLst>
                <a:ahLst/>
                <a:cxnLst>
                  <a:cxn ang="0">
                    <a:pos x="connsiteX0" y="connsiteY0"/>
                  </a:cxn>
                  <a:cxn ang="0">
                    <a:pos x="connsiteX1" y="connsiteY1"/>
                  </a:cxn>
                </a:cxnLst>
                <a:rect l="l" t="t" r="r" b="b"/>
                <a:pathLst>
                  <a:path w="664517" h="375625">
                    <a:moveTo>
                      <a:pt x="1921" y="3155"/>
                    </a:moveTo>
                    <a:lnTo>
                      <a:pt x="666438" y="378780"/>
                    </a:lnTo>
                  </a:path>
                </a:pathLst>
              </a:custGeom>
              <a:noFill/>
              <a:ln w="99147" cap="flat">
                <a:solidFill>
                  <a:srgbClr val="FFFFFF"/>
                </a:solidFill>
                <a:prstDash val="solid"/>
                <a:miter/>
              </a:ln>
            </p:spPr>
            <p:txBody>
              <a:bodyPr rtlCol="0" anchor="ctr"/>
              <a:lstStyle/>
              <a:p>
                <a:endParaRPr lang="en-CH" sz="4400"/>
              </a:p>
            </p:txBody>
          </p:sp>
          <p:sp>
            <p:nvSpPr>
              <p:cNvPr id="616" name="Freeform 615">
                <a:extLst>
                  <a:ext uri="{FF2B5EF4-FFF2-40B4-BE49-F238E27FC236}">
                    <a16:creationId xmlns:a16="http://schemas.microsoft.com/office/drawing/2014/main" id="{C74FD46F-B6AF-18CF-88BE-ADE1610D3CBD}"/>
                  </a:ext>
                </a:extLst>
              </p:cNvPr>
              <p:cNvSpPr/>
              <p:nvPr/>
            </p:nvSpPr>
            <p:spPr>
              <a:xfrm rot="10800000" flipV="1">
                <a:off x="10180902" y="17806240"/>
                <a:ext cx="357382" cy="205320"/>
              </a:xfrm>
              <a:custGeom>
                <a:avLst/>
                <a:gdLst>
                  <a:gd name="connsiteX0" fmla="*/ 1851 w 357382"/>
                  <a:gd name="connsiteY0" fmla="*/ 3061 h 205320"/>
                  <a:gd name="connsiteX1" fmla="*/ 359234 w 357382"/>
                  <a:gd name="connsiteY1" fmla="*/ 208382 h 205320"/>
                </a:gdLst>
                <a:ahLst/>
                <a:cxnLst>
                  <a:cxn ang="0">
                    <a:pos x="connsiteX0" y="connsiteY0"/>
                  </a:cxn>
                  <a:cxn ang="0">
                    <a:pos x="connsiteX1" y="connsiteY1"/>
                  </a:cxn>
                </a:cxnLst>
                <a:rect l="l" t="t" r="r" b="b"/>
                <a:pathLst>
                  <a:path w="357382" h="205320">
                    <a:moveTo>
                      <a:pt x="1851" y="3061"/>
                    </a:moveTo>
                    <a:lnTo>
                      <a:pt x="359234" y="208382"/>
                    </a:lnTo>
                  </a:path>
                </a:pathLst>
              </a:custGeom>
              <a:noFill/>
              <a:ln w="53529" cap="flat">
                <a:solidFill>
                  <a:srgbClr val="FFFFFF"/>
                </a:solidFill>
                <a:prstDash val="solid"/>
                <a:miter/>
              </a:ln>
            </p:spPr>
            <p:txBody>
              <a:bodyPr rtlCol="0" anchor="ctr"/>
              <a:lstStyle/>
              <a:p>
                <a:endParaRPr lang="en-CH" sz="4400"/>
              </a:p>
            </p:txBody>
          </p:sp>
        </p:grpSp>
      </p:grpSp>
      <p:grpSp>
        <p:nvGrpSpPr>
          <p:cNvPr id="617" name="Graphic 2">
            <a:extLst>
              <a:ext uri="{FF2B5EF4-FFF2-40B4-BE49-F238E27FC236}">
                <a16:creationId xmlns:a16="http://schemas.microsoft.com/office/drawing/2014/main" id="{9E3EDE71-1D2C-BDEF-32AC-84560D40BF6B}"/>
              </a:ext>
            </a:extLst>
          </p:cNvPr>
          <p:cNvGrpSpPr/>
          <p:nvPr/>
        </p:nvGrpSpPr>
        <p:grpSpPr>
          <a:xfrm>
            <a:off x="2026686" y="17710650"/>
            <a:ext cx="3945311" cy="1430304"/>
            <a:chOff x="2026686" y="17710650"/>
            <a:chExt cx="3945311" cy="1430304"/>
          </a:xfrm>
          <a:solidFill>
            <a:srgbClr val="000080"/>
          </a:solidFill>
        </p:grpSpPr>
        <p:sp>
          <p:nvSpPr>
            <p:cNvPr id="618" name="TextBox 617">
              <a:extLst>
                <a:ext uri="{FF2B5EF4-FFF2-40B4-BE49-F238E27FC236}">
                  <a16:creationId xmlns:a16="http://schemas.microsoft.com/office/drawing/2014/main" id="{836FD9F5-B496-F7FC-7436-38D6296780A5}"/>
                </a:ext>
              </a:extLst>
            </p:cNvPr>
            <p:cNvSpPr txBox="1"/>
            <p:nvPr/>
          </p:nvSpPr>
          <p:spPr>
            <a:xfrm>
              <a:off x="2026686" y="17710650"/>
              <a:ext cx="394531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Control group</a:t>
              </a:r>
            </a:p>
          </p:txBody>
        </p:sp>
        <p:sp>
          <p:nvSpPr>
            <p:cNvPr id="619" name="TextBox 618">
              <a:extLst>
                <a:ext uri="{FF2B5EF4-FFF2-40B4-BE49-F238E27FC236}">
                  <a16:creationId xmlns:a16="http://schemas.microsoft.com/office/drawing/2014/main" id="{4BEB2AD5-CD0A-07A2-7723-85E30BB507D2}"/>
                </a:ext>
              </a:extLst>
            </p:cNvPr>
            <p:cNvSpPr txBox="1"/>
            <p:nvPr/>
          </p:nvSpPr>
          <p:spPr>
            <a:xfrm>
              <a:off x="3074887" y="18371513"/>
              <a:ext cx="183255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(n=10)</a:t>
              </a:r>
            </a:p>
          </p:txBody>
        </p:sp>
      </p:grpSp>
      <p:sp>
        <p:nvSpPr>
          <p:cNvPr id="620" name="TextBox 619">
            <a:extLst>
              <a:ext uri="{FF2B5EF4-FFF2-40B4-BE49-F238E27FC236}">
                <a16:creationId xmlns:a16="http://schemas.microsoft.com/office/drawing/2014/main" id="{868F27BF-472E-AA75-907A-1EB81B75455A}"/>
              </a:ext>
            </a:extLst>
          </p:cNvPr>
          <p:cNvSpPr txBox="1"/>
          <p:nvPr/>
        </p:nvSpPr>
        <p:spPr>
          <a:xfrm>
            <a:off x="14737535" y="696328"/>
            <a:ext cx="16591401" cy="861774"/>
          </a:xfrm>
          <a:prstGeom prst="rect">
            <a:avLst/>
          </a:prstGeom>
          <a:noFill/>
        </p:spPr>
        <p:txBody>
          <a:bodyPr wrap="none" rtlCol="0">
            <a:spAutoFit/>
          </a:bodyPr>
          <a:lstStyle/>
          <a:p>
            <a:pPr algn="l"/>
            <a:r>
              <a:rPr lang="en-CH" sz="5000" spc="0" baseline="0" dirty="0">
                <a:ln/>
                <a:solidFill>
                  <a:srgbClr val="000A8F"/>
                </a:solidFill>
                <a:latin typeface="Arial"/>
                <a:cs typeface="Arial"/>
                <a:sym typeface="Arial"/>
                <a:rtl val="0"/>
              </a:rPr>
              <a:t>Fatal asthma patients presented higher innervation area...</a:t>
            </a:r>
          </a:p>
        </p:txBody>
      </p:sp>
      <p:grpSp>
        <p:nvGrpSpPr>
          <p:cNvPr id="621" name="Graphic 2">
            <a:extLst>
              <a:ext uri="{FF2B5EF4-FFF2-40B4-BE49-F238E27FC236}">
                <a16:creationId xmlns:a16="http://schemas.microsoft.com/office/drawing/2014/main" id="{EA70717C-9E5C-6ACC-D5DA-BF7AF3DEFC15}"/>
              </a:ext>
            </a:extLst>
          </p:cNvPr>
          <p:cNvGrpSpPr/>
          <p:nvPr/>
        </p:nvGrpSpPr>
        <p:grpSpPr>
          <a:xfrm>
            <a:off x="17327515" y="4192046"/>
            <a:ext cx="3748958" cy="878971"/>
            <a:chOff x="17327515" y="4192046"/>
            <a:chExt cx="3748958" cy="878971"/>
          </a:xfrm>
          <a:solidFill>
            <a:srgbClr val="000A8F"/>
          </a:solidFill>
        </p:grpSpPr>
        <p:sp>
          <p:nvSpPr>
            <p:cNvPr id="622" name="TextBox 621">
              <a:extLst>
                <a:ext uri="{FF2B5EF4-FFF2-40B4-BE49-F238E27FC236}">
                  <a16:creationId xmlns:a16="http://schemas.microsoft.com/office/drawing/2014/main" id="{053A1B8F-8789-93C8-1EB9-924A2B8E8626}"/>
                </a:ext>
              </a:extLst>
            </p:cNvPr>
            <p:cNvSpPr txBox="1"/>
            <p:nvPr/>
          </p:nvSpPr>
          <p:spPr>
            <a:xfrm>
              <a:off x="17327515" y="4301576"/>
              <a:ext cx="2162772" cy="769441"/>
            </a:xfrm>
            <a:prstGeom prst="rect">
              <a:avLst/>
            </a:prstGeom>
            <a:noFill/>
          </p:spPr>
          <p:txBody>
            <a:bodyPr wrap="none" rtlCol="0">
              <a:spAutoFit/>
            </a:bodyPr>
            <a:lstStyle/>
            <a:p>
              <a:pPr algn="l"/>
              <a:r>
                <a:rPr lang="en-CH" sz="4400" spc="0" baseline="0">
                  <a:ln/>
                  <a:solidFill>
                    <a:srgbClr val="000A8F"/>
                  </a:solidFill>
                  <a:latin typeface="Arial"/>
                  <a:cs typeface="Arial"/>
                  <a:sym typeface="Arial"/>
                  <a:rtl val="0"/>
                </a:rPr>
                <a:t>PGP9.5</a:t>
              </a:r>
            </a:p>
          </p:txBody>
        </p:sp>
        <p:sp>
          <p:nvSpPr>
            <p:cNvPr id="623" name="TextBox 622">
              <a:extLst>
                <a:ext uri="{FF2B5EF4-FFF2-40B4-BE49-F238E27FC236}">
                  <a16:creationId xmlns:a16="http://schemas.microsoft.com/office/drawing/2014/main" id="{FBAA9CAB-257D-E406-3CF3-86986FFC6C23}"/>
                </a:ext>
              </a:extLst>
            </p:cNvPr>
            <p:cNvSpPr txBox="1"/>
            <p:nvPr/>
          </p:nvSpPr>
          <p:spPr>
            <a:xfrm>
              <a:off x="19282270" y="4192046"/>
              <a:ext cx="514885" cy="769441"/>
            </a:xfrm>
            <a:prstGeom prst="rect">
              <a:avLst/>
            </a:prstGeom>
            <a:noFill/>
          </p:spPr>
          <p:txBody>
            <a:bodyPr wrap="none" rtlCol="0">
              <a:spAutoFit/>
            </a:bodyPr>
            <a:lstStyle/>
            <a:p>
              <a:pPr algn="l"/>
              <a:r>
                <a:rPr lang="en-CH" sz="4400" spc="0" baseline="0">
                  <a:ln/>
                  <a:solidFill>
                    <a:srgbClr val="000A8F"/>
                  </a:solidFill>
                  <a:latin typeface="Arial"/>
                  <a:cs typeface="Arial"/>
                  <a:sym typeface="Arial"/>
                  <a:rtl val="0"/>
                </a:rPr>
                <a:t>+</a:t>
              </a:r>
            </a:p>
          </p:txBody>
        </p:sp>
        <p:sp>
          <p:nvSpPr>
            <p:cNvPr id="624" name="TextBox 623">
              <a:extLst>
                <a:ext uri="{FF2B5EF4-FFF2-40B4-BE49-F238E27FC236}">
                  <a16:creationId xmlns:a16="http://schemas.microsoft.com/office/drawing/2014/main" id="{A73CF069-0D11-1FF8-FF0B-F6E17928566C}"/>
                </a:ext>
              </a:extLst>
            </p:cNvPr>
            <p:cNvSpPr txBox="1"/>
            <p:nvPr/>
          </p:nvSpPr>
          <p:spPr>
            <a:xfrm>
              <a:off x="19761689" y="4301576"/>
              <a:ext cx="1314784" cy="769441"/>
            </a:xfrm>
            <a:prstGeom prst="rect">
              <a:avLst/>
            </a:prstGeom>
            <a:noFill/>
          </p:spPr>
          <p:txBody>
            <a:bodyPr wrap="none" rtlCol="0">
              <a:spAutoFit/>
            </a:bodyPr>
            <a:lstStyle/>
            <a:p>
              <a:pPr algn="l"/>
              <a:r>
                <a:rPr lang="en-CH" sz="4400" spc="0" baseline="0">
                  <a:ln/>
                  <a:solidFill>
                    <a:srgbClr val="000A8F"/>
                  </a:solidFill>
                  <a:latin typeface="Arial"/>
                  <a:cs typeface="Arial"/>
                  <a:sym typeface="Arial"/>
                  <a:rtl val="0"/>
                </a:rPr>
                <a:t>area</a:t>
              </a:r>
            </a:p>
          </p:txBody>
        </p:sp>
      </p:grpSp>
      <p:grpSp>
        <p:nvGrpSpPr>
          <p:cNvPr id="625" name="Graphic 2">
            <a:extLst>
              <a:ext uri="{FF2B5EF4-FFF2-40B4-BE49-F238E27FC236}">
                <a16:creationId xmlns:a16="http://schemas.microsoft.com/office/drawing/2014/main" id="{A0632E85-9E60-4B0A-3038-D9D006AB8E7B}"/>
              </a:ext>
            </a:extLst>
          </p:cNvPr>
          <p:cNvGrpSpPr/>
          <p:nvPr/>
        </p:nvGrpSpPr>
        <p:grpSpPr>
          <a:xfrm>
            <a:off x="17669266" y="5260967"/>
            <a:ext cx="3407207" cy="878971"/>
            <a:chOff x="17669266" y="5260967"/>
            <a:chExt cx="3407207" cy="878971"/>
          </a:xfrm>
          <a:solidFill>
            <a:srgbClr val="000A8F"/>
          </a:solidFill>
        </p:grpSpPr>
        <p:sp>
          <p:nvSpPr>
            <p:cNvPr id="626" name="TextBox 625">
              <a:extLst>
                <a:ext uri="{FF2B5EF4-FFF2-40B4-BE49-F238E27FC236}">
                  <a16:creationId xmlns:a16="http://schemas.microsoft.com/office/drawing/2014/main" id="{B6700999-9980-5121-9C7B-93B2F82833E8}"/>
                </a:ext>
              </a:extLst>
            </p:cNvPr>
            <p:cNvSpPr txBox="1"/>
            <p:nvPr/>
          </p:nvSpPr>
          <p:spPr>
            <a:xfrm>
              <a:off x="17669266" y="5370497"/>
              <a:ext cx="1814920" cy="769441"/>
            </a:xfrm>
            <a:prstGeom prst="rect">
              <a:avLst/>
            </a:prstGeom>
            <a:noFill/>
          </p:spPr>
          <p:txBody>
            <a:bodyPr wrap="none" rtlCol="0">
              <a:spAutoFit/>
            </a:bodyPr>
            <a:lstStyle/>
            <a:p>
              <a:pPr algn="l"/>
              <a:r>
                <a:rPr lang="en-CH" sz="4400" spc="0" baseline="0">
                  <a:ln/>
                  <a:solidFill>
                    <a:srgbClr val="000A8F"/>
                  </a:solidFill>
                  <a:latin typeface="Arial"/>
                  <a:cs typeface="Arial"/>
                  <a:sym typeface="Arial"/>
                  <a:rtl val="0"/>
                </a:rPr>
                <a:t>CGRP</a:t>
              </a:r>
            </a:p>
          </p:txBody>
        </p:sp>
        <p:sp>
          <p:nvSpPr>
            <p:cNvPr id="627" name="TextBox 626">
              <a:extLst>
                <a:ext uri="{FF2B5EF4-FFF2-40B4-BE49-F238E27FC236}">
                  <a16:creationId xmlns:a16="http://schemas.microsoft.com/office/drawing/2014/main" id="{5BF86EC1-B5C0-F59E-8ED6-0C53CDCD2153}"/>
                </a:ext>
              </a:extLst>
            </p:cNvPr>
            <p:cNvSpPr txBox="1"/>
            <p:nvPr/>
          </p:nvSpPr>
          <p:spPr>
            <a:xfrm>
              <a:off x="19282270" y="5260967"/>
              <a:ext cx="514885" cy="769441"/>
            </a:xfrm>
            <a:prstGeom prst="rect">
              <a:avLst/>
            </a:prstGeom>
            <a:noFill/>
          </p:spPr>
          <p:txBody>
            <a:bodyPr wrap="none" rtlCol="0">
              <a:spAutoFit/>
            </a:bodyPr>
            <a:lstStyle/>
            <a:p>
              <a:pPr algn="l"/>
              <a:r>
                <a:rPr lang="en-CH" sz="4400" spc="0" baseline="0">
                  <a:ln/>
                  <a:solidFill>
                    <a:srgbClr val="000A8F"/>
                  </a:solidFill>
                  <a:latin typeface="Arial"/>
                  <a:cs typeface="Arial"/>
                  <a:sym typeface="Arial"/>
                  <a:rtl val="0"/>
                </a:rPr>
                <a:t>+</a:t>
              </a:r>
            </a:p>
          </p:txBody>
        </p:sp>
        <p:sp>
          <p:nvSpPr>
            <p:cNvPr id="628" name="TextBox 627">
              <a:extLst>
                <a:ext uri="{FF2B5EF4-FFF2-40B4-BE49-F238E27FC236}">
                  <a16:creationId xmlns:a16="http://schemas.microsoft.com/office/drawing/2014/main" id="{EEEFF5AD-0D37-1F0F-42E3-364C21643CD4}"/>
                </a:ext>
              </a:extLst>
            </p:cNvPr>
            <p:cNvSpPr txBox="1"/>
            <p:nvPr/>
          </p:nvSpPr>
          <p:spPr>
            <a:xfrm>
              <a:off x="19761689" y="5370497"/>
              <a:ext cx="1314784" cy="769441"/>
            </a:xfrm>
            <a:prstGeom prst="rect">
              <a:avLst/>
            </a:prstGeom>
            <a:noFill/>
          </p:spPr>
          <p:txBody>
            <a:bodyPr wrap="none" rtlCol="0">
              <a:spAutoFit/>
            </a:bodyPr>
            <a:lstStyle/>
            <a:p>
              <a:pPr algn="l"/>
              <a:r>
                <a:rPr lang="en-CH" sz="4400" spc="0" baseline="0">
                  <a:ln/>
                  <a:solidFill>
                    <a:srgbClr val="000A8F"/>
                  </a:solidFill>
                  <a:latin typeface="Arial"/>
                  <a:cs typeface="Arial"/>
                  <a:sym typeface="Arial"/>
                  <a:rtl val="0"/>
                </a:rPr>
                <a:t>area</a:t>
              </a:r>
            </a:p>
          </p:txBody>
        </p:sp>
      </p:grpSp>
      <p:grpSp>
        <p:nvGrpSpPr>
          <p:cNvPr id="629" name="Graphic 2">
            <a:extLst>
              <a:ext uri="{FF2B5EF4-FFF2-40B4-BE49-F238E27FC236}">
                <a16:creationId xmlns:a16="http://schemas.microsoft.com/office/drawing/2014/main" id="{B5CE2E18-8B76-B50A-08C0-F16032CEC290}"/>
              </a:ext>
            </a:extLst>
          </p:cNvPr>
          <p:cNvGrpSpPr/>
          <p:nvPr/>
        </p:nvGrpSpPr>
        <p:grpSpPr>
          <a:xfrm>
            <a:off x="16017872" y="6430493"/>
            <a:ext cx="5187639" cy="1615520"/>
            <a:chOff x="16017872" y="6430493"/>
            <a:chExt cx="5187639" cy="1615520"/>
          </a:xfrm>
          <a:solidFill>
            <a:srgbClr val="000A8F"/>
          </a:solidFill>
        </p:grpSpPr>
        <p:sp>
          <p:nvSpPr>
            <p:cNvPr id="630" name="TextBox 629">
              <a:extLst>
                <a:ext uri="{FF2B5EF4-FFF2-40B4-BE49-F238E27FC236}">
                  <a16:creationId xmlns:a16="http://schemas.microsoft.com/office/drawing/2014/main" id="{F7C98B28-1518-5F7E-2E1A-FC2CDC52BD02}"/>
                </a:ext>
              </a:extLst>
            </p:cNvPr>
            <p:cNvSpPr txBox="1"/>
            <p:nvPr/>
          </p:nvSpPr>
          <p:spPr>
            <a:xfrm>
              <a:off x="16356605" y="6641615"/>
              <a:ext cx="4543231" cy="769441"/>
            </a:xfrm>
            <a:prstGeom prst="rect">
              <a:avLst/>
            </a:prstGeom>
            <a:noFill/>
          </p:spPr>
          <p:txBody>
            <a:bodyPr wrap="none" rtlCol="0">
              <a:spAutoFit/>
            </a:bodyPr>
            <a:lstStyle/>
            <a:p>
              <a:pPr algn="l"/>
              <a:r>
                <a:rPr lang="en-CH" sz="4400" spc="0" baseline="0">
                  <a:ln/>
                  <a:solidFill>
                    <a:srgbClr val="000A8F"/>
                  </a:solidFill>
                  <a:latin typeface="Arial"/>
                  <a:cs typeface="Arial"/>
                  <a:sym typeface="Arial"/>
                  <a:rtl val="0"/>
                </a:rPr>
                <a:t>MC/EOS/CADM1</a:t>
              </a:r>
            </a:p>
          </p:txBody>
        </p:sp>
        <p:sp>
          <p:nvSpPr>
            <p:cNvPr id="631" name="TextBox 630">
              <a:extLst>
                <a:ext uri="{FF2B5EF4-FFF2-40B4-BE49-F238E27FC236}">
                  <a16:creationId xmlns:a16="http://schemas.microsoft.com/office/drawing/2014/main" id="{58AF531E-2451-6458-9A95-EA155322EE6F}"/>
                </a:ext>
              </a:extLst>
            </p:cNvPr>
            <p:cNvSpPr txBox="1"/>
            <p:nvPr/>
          </p:nvSpPr>
          <p:spPr>
            <a:xfrm>
              <a:off x="20667957" y="6430493"/>
              <a:ext cx="514885" cy="769441"/>
            </a:xfrm>
            <a:prstGeom prst="rect">
              <a:avLst/>
            </a:prstGeom>
            <a:noFill/>
          </p:spPr>
          <p:txBody>
            <a:bodyPr wrap="none" rtlCol="0">
              <a:spAutoFit/>
            </a:bodyPr>
            <a:lstStyle/>
            <a:p>
              <a:pPr algn="l"/>
              <a:r>
                <a:rPr lang="en-CH" sz="4400" spc="0" baseline="0">
                  <a:ln/>
                  <a:solidFill>
                    <a:srgbClr val="000A8F"/>
                  </a:solidFill>
                  <a:latin typeface="Arial"/>
                  <a:cs typeface="Arial"/>
                  <a:sym typeface="Arial"/>
                  <a:rtl val="0"/>
                </a:rPr>
                <a:t>+</a:t>
              </a:r>
            </a:p>
          </p:txBody>
        </p:sp>
        <p:sp>
          <p:nvSpPr>
            <p:cNvPr id="632" name="TextBox 631">
              <a:extLst>
                <a:ext uri="{FF2B5EF4-FFF2-40B4-BE49-F238E27FC236}">
                  <a16:creationId xmlns:a16="http://schemas.microsoft.com/office/drawing/2014/main" id="{D464CFB4-5EB4-A607-52E8-8FB1A2AA1C3A}"/>
                </a:ext>
              </a:extLst>
            </p:cNvPr>
            <p:cNvSpPr txBox="1"/>
            <p:nvPr/>
          </p:nvSpPr>
          <p:spPr>
            <a:xfrm>
              <a:off x="16017872" y="7276572"/>
              <a:ext cx="5187639" cy="769441"/>
            </a:xfrm>
            <a:prstGeom prst="rect">
              <a:avLst/>
            </a:prstGeom>
            <a:noFill/>
          </p:spPr>
          <p:txBody>
            <a:bodyPr wrap="none" rtlCol="0">
              <a:spAutoFit/>
            </a:bodyPr>
            <a:lstStyle/>
            <a:p>
              <a:pPr algn="l"/>
              <a:r>
                <a:rPr lang="en-CH" sz="4400" spc="0" baseline="0">
                  <a:ln/>
                  <a:solidFill>
                    <a:srgbClr val="000A8F"/>
                  </a:solidFill>
                  <a:latin typeface="Arial"/>
                  <a:cs typeface="Arial"/>
                  <a:sym typeface="Arial"/>
                  <a:rtl val="0"/>
                </a:rPr>
                <a:t>cell−nerve proximity</a:t>
              </a:r>
            </a:p>
          </p:txBody>
        </p:sp>
      </p:grpSp>
      <p:sp>
        <p:nvSpPr>
          <p:cNvPr id="633" name="TextBox 632">
            <a:extLst>
              <a:ext uri="{FF2B5EF4-FFF2-40B4-BE49-F238E27FC236}">
                <a16:creationId xmlns:a16="http://schemas.microsoft.com/office/drawing/2014/main" id="{19219C77-E65F-9386-792D-EA41BF39E695}"/>
              </a:ext>
            </a:extLst>
          </p:cNvPr>
          <p:cNvSpPr txBox="1"/>
          <p:nvPr/>
        </p:nvSpPr>
        <p:spPr>
          <a:xfrm rot="18900000">
            <a:off x="19186829" y="17936894"/>
            <a:ext cx="165782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C-KIT</a:t>
            </a:r>
          </a:p>
        </p:txBody>
      </p:sp>
      <p:sp>
        <p:nvSpPr>
          <p:cNvPr id="634" name="TextBox 633">
            <a:extLst>
              <a:ext uri="{FF2B5EF4-FFF2-40B4-BE49-F238E27FC236}">
                <a16:creationId xmlns:a16="http://schemas.microsoft.com/office/drawing/2014/main" id="{AF3D7152-D886-6B0A-0CB6-79F80311BBC3}"/>
              </a:ext>
            </a:extLst>
          </p:cNvPr>
          <p:cNvSpPr txBox="1"/>
          <p:nvPr/>
        </p:nvSpPr>
        <p:spPr>
          <a:xfrm>
            <a:off x="23138791" y="11683344"/>
            <a:ext cx="269336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Mast cells</a:t>
            </a:r>
          </a:p>
        </p:txBody>
      </p:sp>
      <p:sp>
        <p:nvSpPr>
          <p:cNvPr id="635" name="TextBox 634">
            <a:extLst>
              <a:ext uri="{FF2B5EF4-FFF2-40B4-BE49-F238E27FC236}">
                <a16:creationId xmlns:a16="http://schemas.microsoft.com/office/drawing/2014/main" id="{74320338-9F4C-C3AF-F9A4-18242B15DA7C}"/>
              </a:ext>
            </a:extLst>
          </p:cNvPr>
          <p:cNvSpPr txBox="1"/>
          <p:nvPr/>
        </p:nvSpPr>
        <p:spPr>
          <a:xfrm>
            <a:off x="23216268" y="12571968"/>
            <a:ext cx="7197804"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Mast cells+sensory neurons</a:t>
            </a:r>
          </a:p>
        </p:txBody>
      </p:sp>
      <p:sp>
        <p:nvSpPr>
          <p:cNvPr id="636" name="TextBox 635">
            <a:extLst>
              <a:ext uri="{FF2B5EF4-FFF2-40B4-BE49-F238E27FC236}">
                <a16:creationId xmlns:a16="http://schemas.microsoft.com/office/drawing/2014/main" id="{843304D2-7A25-5C69-CD1D-30B32FD0E581}"/>
              </a:ext>
            </a:extLst>
          </p:cNvPr>
          <p:cNvSpPr txBox="1"/>
          <p:nvPr/>
        </p:nvSpPr>
        <p:spPr>
          <a:xfrm rot="18900000">
            <a:off x="20564751" y="18039472"/>
            <a:ext cx="19523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GATA2</a:t>
            </a:r>
          </a:p>
        </p:txBody>
      </p:sp>
      <p:sp>
        <p:nvSpPr>
          <p:cNvPr id="637" name="TextBox 636">
            <a:extLst>
              <a:ext uri="{FF2B5EF4-FFF2-40B4-BE49-F238E27FC236}">
                <a16:creationId xmlns:a16="http://schemas.microsoft.com/office/drawing/2014/main" id="{1E14A31D-2E8B-7EF4-74BC-031E48C5DF02}"/>
              </a:ext>
            </a:extLst>
          </p:cNvPr>
          <p:cNvSpPr txBox="1"/>
          <p:nvPr/>
        </p:nvSpPr>
        <p:spPr>
          <a:xfrm rot="18900000">
            <a:off x="22583499" y="17849376"/>
            <a:ext cx="140615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HDC</a:t>
            </a:r>
          </a:p>
        </p:txBody>
      </p:sp>
      <p:sp>
        <p:nvSpPr>
          <p:cNvPr id="643" name="TextBox 642">
            <a:extLst>
              <a:ext uri="{FF2B5EF4-FFF2-40B4-BE49-F238E27FC236}">
                <a16:creationId xmlns:a16="http://schemas.microsoft.com/office/drawing/2014/main" id="{61DF6204-D6B7-ECB9-B4AE-6EE29124A734}"/>
              </a:ext>
            </a:extLst>
          </p:cNvPr>
          <p:cNvSpPr txBox="1"/>
          <p:nvPr/>
        </p:nvSpPr>
        <p:spPr>
          <a:xfrm rot="18900000">
            <a:off x="23640321" y="18067829"/>
            <a:ext cx="203613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PTGS2</a:t>
            </a:r>
          </a:p>
        </p:txBody>
      </p:sp>
      <p:sp>
        <p:nvSpPr>
          <p:cNvPr id="646" name="TextBox 645">
            <a:extLst>
              <a:ext uri="{FF2B5EF4-FFF2-40B4-BE49-F238E27FC236}">
                <a16:creationId xmlns:a16="http://schemas.microsoft.com/office/drawing/2014/main" id="{F95AC4F2-2C9F-B584-857F-5D5D784DD1D2}"/>
              </a:ext>
            </a:extLst>
          </p:cNvPr>
          <p:cNvSpPr txBox="1"/>
          <p:nvPr/>
        </p:nvSpPr>
        <p:spPr>
          <a:xfrm rot="18900000">
            <a:off x="25531156" y="17921863"/>
            <a:ext cx="161755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CPA3</a:t>
            </a:r>
          </a:p>
        </p:txBody>
      </p:sp>
      <p:sp>
        <p:nvSpPr>
          <p:cNvPr id="315" name="TextBox 314">
            <a:extLst>
              <a:ext uri="{FF2B5EF4-FFF2-40B4-BE49-F238E27FC236}">
                <a16:creationId xmlns:a16="http://schemas.microsoft.com/office/drawing/2014/main" id="{2761909A-EC5F-EF9F-DB17-B22F51E9E5F3}"/>
              </a:ext>
            </a:extLst>
          </p:cNvPr>
          <p:cNvSpPr txBox="1"/>
          <p:nvPr/>
        </p:nvSpPr>
        <p:spPr>
          <a:xfrm rot="18900000">
            <a:off x="26836821" y="18043421"/>
            <a:ext cx="196220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ATXN1</a:t>
            </a:r>
          </a:p>
        </p:txBody>
      </p:sp>
      <p:sp>
        <p:nvSpPr>
          <p:cNvPr id="316" name="TextBox 315">
            <a:extLst>
              <a:ext uri="{FF2B5EF4-FFF2-40B4-BE49-F238E27FC236}">
                <a16:creationId xmlns:a16="http://schemas.microsoft.com/office/drawing/2014/main" id="{329469ED-3A2C-CF8F-87F4-E892B4B06B27}"/>
              </a:ext>
            </a:extLst>
          </p:cNvPr>
          <p:cNvSpPr txBox="1"/>
          <p:nvPr/>
        </p:nvSpPr>
        <p:spPr>
          <a:xfrm rot="18900000">
            <a:off x="28441045" y="18101623"/>
            <a:ext cx="212910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VCAM1</a:t>
            </a:r>
          </a:p>
        </p:txBody>
      </p:sp>
      <p:sp>
        <p:nvSpPr>
          <p:cNvPr id="317" name="TextBox 316">
            <a:extLst>
              <a:ext uri="{FF2B5EF4-FFF2-40B4-BE49-F238E27FC236}">
                <a16:creationId xmlns:a16="http://schemas.microsoft.com/office/drawing/2014/main" id="{7CA3B8F4-DE13-3ED9-4FBC-A253BDF59EE3}"/>
              </a:ext>
            </a:extLst>
          </p:cNvPr>
          <p:cNvSpPr txBox="1"/>
          <p:nvPr/>
        </p:nvSpPr>
        <p:spPr>
          <a:xfrm rot="16200000">
            <a:off x="16564613" y="14207730"/>
            <a:ext cx="485902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Normalized counts</a:t>
            </a:r>
          </a:p>
        </p:txBody>
      </p:sp>
      <p:sp>
        <p:nvSpPr>
          <p:cNvPr id="318" name="TextBox 317">
            <a:extLst>
              <a:ext uri="{FF2B5EF4-FFF2-40B4-BE49-F238E27FC236}">
                <a16:creationId xmlns:a16="http://schemas.microsoft.com/office/drawing/2014/main" id="{A9E7F707-9CF9-CE7A-A256-EA427F932457}"/>
              </a:ext>
            </a:extLst>
          </p:cNvPr>
          <p:cNvSpPr txBox="1"/>
          <p:nvPr/>
        </p:nvSpPr>
        <p:spPr>
          <a:xfrm>
            <a:off x="16110569" y="8794320"/>
            <a:ext cx="14031405" cy="861774"/>
          </a:xfrm>
          <a:prstGeom prst="rect">
            <a:avLst/>
          </a:prstGeom>
          <a:noFill/>
        </p:spPr>
        <p:txBody>
          <a:bodyPr wrap="none" rtlCol="0">
            <a:spAutoFit/>
          </a:bodyPr>
          <a:lstStyle/>
          <a:p>
            <a:pPr algn="l"/>
            <a:r>
              <a:rPr lang="en-CH" sz="5000" spc="0" baseline="0" dirty="0">
                <a:ln/>
                <a:solidFill>
                  <a:srgbClr val="000A8F"/>
                </a:solidFill>
                <a:latin typeface="Arial"/>
                <a:cs typeface="Arial"/>
                <a:sym typeface="Arial"/>
                <a:rtl val="0"/>
              </a:rPr>
              <a:t>...and immune cell-nerve proximity in the airways</a:t>
            </a:r>
          </a:p>
        </p:txBody>
      </p:sp>
      <p:sp>
        <p:nvSpPr>
          <p:cNvPr id="709" name="Freeform 708">
            <a:extLst>
              <a:ext uri="{FF2B5EF4-FFF2-40B4-BE49-F238E27FC236}">
                <a16:creationId xmlns:a16="http://schemas.microsoft.com/office/drawing/2014/main" id="{D2F81519-3C26-45AD-A1E5-E1CD046EE90D}"/>
              </a:ext>
            </a:extLst>
          </p:cNvPr>
          <p:cNvSpPr/>
          <p:nvPr/>
        </p:nvSpPr>
        <p:spPr>
          <a:xfrm rot="16200000">
            <a:off x="4676946" y="5428205"/>
            <a:ext cx="1760981" cy="2255128"/>
          </a:xfrm>
          <a:custGeom>
            <a:avLst/>
            <a:gdLst>
              <a:gd name="connsiteX0" fmla="*/ 1736854 w 1760981"/>
              <a:gd name="connsiteY0" fmla="*/ -1379 h 2255128"/>
              <a:gd name="connsiteX1" fmla="*/ 1761927 w 1760981"/>
              <a:gd name="connsiteY1" fmla="*/ 18096 h 2255128"/>
              <a:gd name="connsiteX2" fmla="*/ 1711803 w 1760981"/>
              <a:gd name="connsiteY2" fmla="*/ 82649 h 2255128"/>
              <a:gd name="connsiteX3" fmla="*/ 1686731 w 1760981"/>
              <a:gd name="connsiteY3" fmla="*/ 63173 h 2255128"/>
              <a:gd name="connsiteX4" fmla="*/ 1736854 w 1760981"/>
              <a:gd name="connsiteY4" fmla="*/ -1379 h 2255128"/>
              <a:gd name="connsiteX5" fmla="*/ 1644901 w 1760981"/>
              <a:gd name="connsiteY5" fmla="*/ 117051 h 2255128"/>
              <a:gd name="connsiteX6" fmla="*/ 1669973 w 1760981"/>
              <a:gd name="connsiteY6" fmla="*/ 136526 h 2255128"/>
              <a:gd name="connsiteX7" fmla="*/ 1589202 w 1760981"/>
              <a:gd name="connsiteY7" fmla="*/ 240533 h 2255128"/>
              <a:gd name="connsiteX8" fmla="*/ 1564124 w 1760981"/>
              <a:gd name="connsiteY8" fmla="*/ 221080 h 2255128"/>
              <a:gd name="connsiteX9" fmla="*/ 1644901 w 1760981"/>
              <a:gd name="connsiteY9" fmla="*/ 117051 h 2255128"/>
              <a:gd name="connsiteX10" fmla="*/ 1522294 w 1760981"/>
              <a:gd name="connsiteY10" fmla="*/ 274935 h 2255128"/>
              <a:gd name="connsiteX11" fmla="*/ 1547372 w 1760981"/>
              <a:gd name="connsiteY11" fmla="*/ 294410 h 2255128"/>
              <a:gd name="connsiteX12" fmla="*/ 1466601 w 1760981"/>
              <a:gd name="connsiteY12" fmla="*/ 398439 h 2255128"/>
              <a:gd name="connsiteX13" fmla="*/ 1441523 w 1760981"/>
              <a:gd name="connsiteY13" fmla="*/ 378964 h 2255128"/>
              <a:gd name="connsiteX14" fmla="*/ 1522294 w 1760981"/>
              <a:gd name="connsiteY14" fmla="*/ 274935 h 2255128"/>
              <a:gd name="connsiteX15" fmla="*/ 1399693 w 1760981"/>
              <a:gd name="connsiteY15" fmla="*/ 432841 h 2255128"/>
              <a:gd name="connsiteX16" fmla="*/ 1424765 w 1760981"/>
              <a:gd name="connsiteY16" fmla="*/ 452316 h 2255128"/>
              <a:gd name="connsiteX17" fmla="*/ 1343994 w 1760981"/>
              <a:gd name="connsiteY17" fmla="*/ 556346 h 2255128"/>
              <a:gd name="connsiteX18" fmla="*/ 1318922 w 1760981"/>
              <a:gd name="connsiteY18" fmla="*/ 536870 h 2255128"/>
              <a:gd name="connsiteX19" fmla="*/ 1399693 w 1760981"/>
              <a:gd name="connsiteY19" fmla="*/ 432841 h 2255128"/>
              <a:gd name="connsiteX20" fmla="*/ 1277091 w 1760981"/>
              <a:gd name="connsiteY20" fmla="*/ 590748 h 2255128"/>
              <a:gd name="connsiteX21" fmla="*/ 1302166 w 1760981"/>
              <a:gd name="connsiteY21" fmla="*/ 610223 h 2255128"/>
              <a:gd name="connsiteX22" fmla="*/ 1221393 w 1760981"/>
              <a:gd name="connsiteY22" fmla="*/ 714229 h 2255128"/>
              <a:gd name="connsiteX23" fmla="*/ 1196318 w 1760981"/>
              <a:gd name="connsiteY23" fmla="*/ 694777 h 2255128"/>
              <a:gd name="connsiteX24" fmla="*/ 1277091 w 1760981"/>
              <a:gd name="connsiteY24" fmla="*/ 590748 h 2255128"/>
              <a:gd name="connsiteX25" fmla="*/ 1154488 w 1760981"/>
              <a:gd name="connsiteY25" fmla="*/ 748632 h 2255128"/>
              <a:gd name="connsiteX26" fmla="*/ 1179563 w 1760981"/>
              <a:gd name="connsiteY26" fmla="*/ 768107 h 2255128"/>
              <a:gd name="connsiteX27" fmla="*/ 1098792 w 1760981"/>
              <a:gd name="connsiteY27" fmla="*/ 872136 h 2255128"/>
              <a:gd name="connsiteX28" fmla="*/ 1073718 w 1760981"/>
              <a:gd name="connsiteY28" fmla="*/ 852661 h 2255128"/>
              <a:gd name="connsiteX29" fmla="*/ 1154488 w 1760981"/>
              <a:gd name="connsiteY29" fmla="*/ 748632 h 2255128"/>
              <a:gd name="connsiteX30" fmla="*/ 1031888 w 1760981"/>
              <a:gd name="connsiteY30" fmla="*/ 906538 h 2255128"/>
              <a:gd name="connsiteX31" fmla="*/ 1056962 w 1760981"/>
              <a:gd name="connsiteY31" fmla="*/ 926013 h 2255128"/>
              <a:gd name="connsiteX32" fmla="*/ 976191 w 1760981"/>
              <a:gd name="connsiteY32" fmla="*/ 1030042 h 2255128"/>
              <a:gd name="connsiteX33" fmla="*/ 951116 w 1760981"/>
              <a:gd name="connsiteY33" fmla="*/ 1010567 h 2255128"/>
              <a:gd name="connsiteX34" fmla="*/ 1031888 w 1760981"/>
              <a:gd name="connsiteY34" fmla="*/ 906538 h 2255128"/>
              <a:gd name="connsiteX35" fmla="*/ 909282 w 1760981"/>
              <a:gd name="connsiteY35" fmla="*/ 1064444 h 2255128"/>
              <a:gd name="connsiteX36" fmla="*/ 934356 w 1760981"/>
              <a:gd name="connsiteY36" fmla="*/ 1083920 h 2255128"/>
              <a:gd name="connsiteX37" fmla="*/ 853584 w 1760981"/>
              <a:gd name="connsiteY37" fmla="*/ 1187926 h 2255128"/>
              <a:gd name="connsiteX38" fmla="*/ 828509 w 1760981"/>
              <a:gd name="connsiteY38" fmla="*/ 1168473 h 2255128"/>
              <a:gd name="connsiteX39" fmla="*/ 909282 w 1760981"/>
              <a:gd name="connsiteY39" fmla="*/ 1064444 h 2255128"/>
              <a:gd name="connsiteX40" fmla="*/ 786681 w 1760981"/>
              <a:gd name="connsiteY40" fmla="*/ 1222328 h 2255128"/>
              <a:gd name="connsiteX41" fmla="*/ 811755 w 1760981"/>
              <a:gd name="connsiteY41" fmla="*/ 1241804 h 2255128"/>
              <a:gd name="connsiteX42" fmla="*/ 730983 w 1760981"/>
              <a:gd name="connsiteY42" fmla="*/ 1345833 h 2255128"/>
              <a:gd name="connsiteX43" fmla="*/ 705909 w 1760981"/>
              <a:gd name="connsiteY43" fmla="*/ 1326357 h 2255128"/>
              <a:gd name="connsiteX44" fmla="*/ 786681 w 1760981"/>
              <a:gd name="connsiteY44" fmla="*/ 1222328 h 2255128"/>
              <a:gd name="connsiteX45" fmla="*/ 664080 w 1760981"/>
              <a:gd name="connsiteY45" fmla="*/ 1380235 h 2255128"/>
              <a:gd name="connsiteX46" fmla="*/ 689154 w 1760981"/>
              <a:gd name="connsiteY46" fmla="*/ 1399710 h 2255128"/>
              <a:gd name="connsiteX47" fmla="*/ 608382 w 1760981"/>
              <a:gd name="connsiteY47" fmla="*/ 1503739 h 2255128"/>
              <a:gd name="connsiteX48" fmla="*/ 583307 w 1760981"/>
              <a:gd name="connsiteY48" fmla="*/ 1484264 h 2255128"/>
              <a:gd name="connsiteX49" fmla="*/ 664080 w 1760981"/>
              <a:gd name="connsiteY49" fmla="*/ 1380235 h 2255128"/>
              <a:gd name="connsiteX50" fmla="*/ 541474 w 1760981"/>
              <a:gd name="connsiteY50" fmla="*/ 1538141 h 2255128"/>
              <a:gd name="connsiteX51" fmla="*/ 566549 w 1760981"/>
              <a:gd name="connsiteY51" fmla="*/ 1557617 h 2255128"/>
              <a:gd name="connsiteX52" fmla="*/ 485777 w 1760981"/>
              <a:gd name="connsiteY52" fmla="*/ 1661623 h 2255128"/>
              <a:gd name="connsiteX53" fmla="*/ 460703 w 1760981"/>
              <a:gd name="connsiteY53" fmla="*/ 1642170 h 2255128"/>
              <a:gd name="connsiteX54" fmla="*/ 541474 w 1760981"/>
              <a:gd name="connsiteY54" fmla="*/ 1538141 h 2255128"/>
              <a:gd name="connsiteX55" fmla="*/ 418874 w 1760981"/>
              <a:gd name="connsiteY55" fmla="*/ 1696025 h 2255128"/>
              <a:gd name="connsiteX56" fmla="*/ 443948 w 1760981"/>
              <a:gd name="connsiteY56" fmla="*/ 1715500 h 2255128"/>
              <a:gd name="connsiteX57" fmla="*/ 363177 w 1760981"/>
              <a:gd name="connsiteY57" fmla="*/ 1819530 h 2255128"/>
              <a:gd name="connsiteX58" fmla="*/ 338103 w 1760981"/>
              <a:gd name="connsiteY58" fmla="*/ 1800054 h 2255128"/>
              <a:gd name="connsiteX59" fmla="*/ 418874 w 1760981"/>
              <a:gd name="connsiteY59" fmla="*/ 1696025 h 2255128"/>
              <a:gd name="connsiteX60" fmla="*/ 296269 w 1760981"/>
              <a:gd name="connsiteY60" fmla="*/ 1853932 h 2255128"/>
              <a:gd name="connsiteX61" fmla="*/ 321343 w 1760981"/>
              <a:gd name="connsiteY61" fmla="*/ 1873407 h 2255128"/>
              <a:gd name="connsiteX62" fmla="*/ 240572 w 1760981"/>
              <a:gd name="connsiteY62" fmla="*/ 1977436 h 2255128"/>
              <a:gd name="connsiteX63" fmla="*/ 215498 w 1760981"/>
              <a:gd name="connsiteY63" fmla="*/ 1957961 h 2255128"/>
              <a:gd name="connsiteX64" fmla="*/ 296269 w 1760981"/>
              <a:gd name="connsiteY64" fmla="*/ 1853932 h 2255128"/>
              <a:gd name="connsiteX65" fmla="*/ 173665 w 1760981"/>
              <a:gd name="connsiteY65" fmla="*/ 2011838 h 2255128"/>
              <a:gd name="connsiteX66" fmla="*/ 198743 w 1760981"/>
              <a:gd name="connsiteY66" fmla="*/ 2031313 h 2255128"/>
              <a:gd name="connsiteX67" fmla="*/ 117972 w 1760981"/>
              <a:gd name="connsiteY67" fmla="*/ 2135320 h 2255128"/>
              <a:gd name="connsiteX68" fmla="*/ 92893 w 1760981"/>
              <a:gd name="connsiteY68" fmla="*/ 2115867 h 2255128"/>
              <a:gd name="connsiteX69" fmla="*/ 173665 w 1760981"/>
              <a:gd name="connsiteY69" fmla="*/ 2011838 h 2255128"/>
              <a:gd name="connsiteX70" fmla="*/ 51063 w 1760981"/>
              <a:gd name="connsiteY70" fmla="*/ 2169745 h 2255128"/>
              <a:gd name="connsiteX71" fmla="*/ 76136 w 1760981"/>
              <a:gd name="connsiteY71" fmla="*/ 2189197 h 2255128"/>
              <a:gd name="connsiteX72" fmla="*/ 26018 w 1760981"/>
              <a:gd name="connsiteY72" fmla="*/ 2253750 h 2255128"/>
              <a:gd name="connsiteX73" fmla="*/ 945 w 1760981"/>
              <a:gd name="connsiteY73" fmla="*/ 2234274 h 2255128"/>
              <a:gd name="connsiteX74" fmla="*/ 51063 w 1760981"/>
              <a:gd name="connsiteY74" fmla="*/ 2169745 h 2255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760981" h="2255128">
                <a:moveTo>
                  <a:pt x="1736854" y="-1379"/>
                </a:moveTo>
                <a:lnTo>
                  <a:pt x="1761927" y="18096"/>
                </a:lnTo>
                <a:lnTo>
                  <a:pt x="1711803" y="82649"/>
                </a:lnTo>
                <a:lnTo>
                  <a:pt x="1686731" y="63173"/>
                </a:lnTo>
                <a:lnTo>
                  <a:pt x="1736854" y="-1379"/>
                </a:lnTo>
                <a:close/>
                <a:moveTo>
                  <a:pt x="1644901" y="117051"/>
                </a:moveTo>
                <a:lnTo>
                  <a:pt x="1669973" y="136526"/>
                </a:lnTo>
                <a:lnTo>
                  <a:pt x="1589202" y="240533"/>
                </a:lnTo>
                <a:lnTo>
                  <a:pt x="1564124" y="221080"/>
                </a:lnTo>
                <a:lnTo>
                  <a:pt x="1644901" y="117051"/>
                </a:lnTo>
                <a:close/>
                <a:moveTo>
                  <a:pt x="1522294" y="274935"/>
                </a:moveTo>
                <a:lnTo>
                  <a:pt x="1547372" y="294410"/>
                </a:lnTo>
                <a:lnTo>
                  <a:pt x="1466601" y="398439"/>
                </a:lnTo>
                <a:lnTo>
                  <a:pt x="1441523" y="378964"/>
                </a:lnTo>
                <a:lnTo>
                  <a:pt x="1522294" y="274935"/>
                </a:lnTo>
                <a:close/>
                <a:moveTo>
                  <a:pt x="1399693" y="432841"/>
                </a:moveTo>
                <a:lnTo>
                  <a:pt x="1424765" y="452316"/>
                </a:lnTo>
                <a:lnTo>
                  <a:pt x="1343994" y="556346"/>
                </a:lnTo>
                <a:lnTo>
                  <a:pt x="1318922" y="536870"/>
                </a:lnTo>
                <a:lnTo>
                  <a:pt x="1399693" y="432841"/>
                </a:lnTo>
                <a:close/>
                <a:moveTo>
                  <a:pt x="1277091" y="590748"/>
                </a:moveTo>
                <a:lnTo>
                  <a:pt x="1302166" y="610223"/>
                </a:lnTo>
                <a:lnTo>
                  <a:pt x="1221393" y="714229"/>
                </a:lnTo>
                <a:lnTo>
                  <a:pt x="1196318" y="694777"/>
                </a:lnTo>
                <a:lnTo>
                  <a:pt x="1277091" y="590748"/>
                </a:lnTo>
                <a:close/>
                <a:moveTo>
                  <a:pt x="1154488" y="748632"/>
                </a:moveTo>
                <a:lnTo>
                  <a:pt x="1179563" y="768107"/>
                </a:lnTo>
                <a:lnTo>
                  <a:pt x="1098792" y="872136"/>
                </a:lnTo>
                <a:lnTo>
                  <a:pt x="1073718" y="852661"/>
                </a:lnTo>
                <a:lnTo>
                  <a:pt x="1154488" y="748632"/>
                </a:lnTo>
                <a:close/>
                <a:moveTo>
                  <a:pt x="1031888" y="906538"/>
                </a:moveTo>
                <a:lnTo>
                  <a:pt x="1056962" y="926013"/>
                </a:lnTo>
                <a:lnTo>
                  <a:pt x="976191" y="1030042"/>
                </a:lnTo>
                <a:lnTo>
                  <a:pt x="951116" y="1010567"/>
                </a:lnTo>
                <a:lnTo>
                  <a:pt x="1031888" y="906538"/>
                </a:lnTo>
                <a:close/>
                <a:moveTo>
                  <a:pt x="909282" y="1064444"/>
                </a:moveTo>
                <a:lnTo>
                  <a:pt x="934356" y="1083920"/>
                </a:lnTo>
                <a:lnTo>
                  <a:pt x="853584" y="1187926"/>
                </a:lnTo>
                <a:lnTo>
                  <a:pt x="828509" y="1168473"/>
                </a:lnTo>
                <a:lnTo>
                  <a:pt x="909282" y="1064444"/>
                </a:lnTo>
                <a:close/>
                <a:moveTo>
                  <a:pt x="786681" y="1222328"/>
                </a:moveTo>
                <a:lnTo>
                  <a:pt x="811755" y="1241804"/>
                </a:lnTo>
                <a:lnTo>
                  <a:pt x="730983" y="1345833"/>
                </a:lnTo>
                <a:lnTo>
                  <a:pt x="705909" y="1326357"/>
                </a:lnTo>
                <a:lnTo>
                  <a:pt x="786681" y="1222328"/>
                </a:lnTo>
                <a:close/>
                <a:moveTo>
                  <a:pt x="664080" y="1380235"/>
                </a:moveTo>
                <a:lnTo>
                  <a:pt x="689154" y="1399710"/>
                </a:lnTo>
                <a:lnTo>
                  <a:pt x="608382" y="1503739"/>
                </a:lnTo>
                <a:lnTo>
                  <a:pt x="583307" y="1484264"/>
                </a:lnTo>
                <a:lnTo>
                  <a:pt x="664080" y="1380235"/>
                </a:lnTo>
                <a:close/>
                <a:moveTo>
                  <a:pt x="541474" y="1538141"/>
                </a:moveTo>
                <a:lnTo>
                  <a:pt x="566549" y="1557617"/>
                </a:lnTo>
                <a:lnTo>
                  <a:pt x="485777" y="1661623"/>
                </a:lnTo>
                <a:lnTo>
                  <a:pt x="460703" y="1642170"/>
                </a:lnTo>
                <a:lnTo>
                  <a:pt x="541474" y="1538141"/>
                </a:lnTo>
                <a:close/>
                <a:moveTo>
                  <a:pt x="418874" y="1696025"/>
                </a:moveTo>
                <a:lnTo>
                  <a:pt x="443948" y="1715500"/>
                </a:lnTo>
                <a:lnTo>
                  <a:pt x="363177" y="1819530"/>
                </a:lnTo>
                <a:lnTo>
                  <a:pt x="338103" y="1800054"/>
                </a:lnTo>
                <a:lnTo>
                  <a:pt x="418874" y="1696025"/>
                </a:lnTo>
                <a:close/>
                <a:moveTo>
                  <a:pt x="296269" y="1853932"/>
                </a:moveTo>
                <a:lnTo>
                  <a:pt x="321343" y="1873407"/>
                </a:lnTo>
                <a:lnTo>
                  <a:pt x="240572" y="1977436"/>
                </a:lnTo>
                <a:lnTo>
                  <a:pt x="215498" y="1957961"/>
                </a:lnTo>
                <a:lnTo>
                  <a:pt x="296269" y="1853932"/>
                </a:lnTo>
                <a:close/>
                <a:moveTo>
                  <a:pt x="173665" y="2011838"/>
                </a:moveTo>
                <a:lnTo>
                  <a:pt x="198743" y="2031313"/>
                </a:lnTo>
                <a:lnTo>
                  <a:pt x="117972" y="2135320"/>
                </a:lnTo>
                <a:lnTo>
                  <a:pt x="92893" y="2115867"/>
                </a:lnTo>
                <a:lnTo>
                  <a:pt x="173665" y="2011838"/>
                </a:lnTo>
                <a:close/>
                <a:moveTo>
                  <a:pt x="51063" y="2169745"/>
                </a:moveTo>
                <a:lnTo>
                  <a:pt x="76136" y="2189197"/>
                </a:lnTo>
                <a:lnTo>
                  <a:pt x="26018" y="2253750"/>
                </a:lnTo>
                <a:lnTo>
                  <a:pt x="945" y="2234274"/>
                </a:lnTo>
                <a:lnTo>
                  <a:pt x="51063" y="2169745"/>
                </a:lnTo>
                <a:close/>
              </a:path>
            </a:pathLst>
          </a:custGeom>
          <a:solidFill>
            <a:srgbClr val="000080"/>
          </a:solidFill>
          <a:ln w="1418" cap="rnd">
            <a:noFill/>
            <a:prstDash val="solid"/>
            <a:round/>
          </a:ln>
        </p:spPr>
        <p:txBody>
          <a:bodyPr rtlCol="0" anchor="ctr"/>
          <a:lstStyle/>
          <a:p>
            <a:endParaRPr lang="en-CH" sz="4400"/>
          </a:p>
        </p:txBody>
      </p:sp>
      <p:sp>
        <p:nvSpPr>
          <p:cNvPr id="710" name="Freeform 709">
            <a:extLst>
              <a:ext uri="{FF2B5EF4-FFF2-40B4-BE49-F238E27FC236}">
                <a16:creationId xmlns:a16="http://schemas.microsoft.com/office/drawing/2014/main" id="{3F2F4A67-D71B-ADC2-3273-7ACE8BE5AC11}"/>
              </a:ext>
            </a:extLst>
          </p:cNvPr>
          <p:cNvSpPr/>
          <p:nvPr/>
        </p:nvSpPr>
        <p:spPr>
          <a:xfrm rot="5400000" flipV="1">
            <a:off x="3672647" y="2659326"/>
            <a:ext cx="3769587" cy="2254100"/>
          </a:xfrm>
          <a:custGeom>
            <a:avLst/>
            <a:gdLst>
              <a:gd name="connsiteX0" fmla="*/ 3772450 w 3769587"/>
              <a:gd name="connsiteY0" fmla="*/ 25449 h 2254100"/>
              <a:gd name="connsiteX1" fmla="*/ 3756253 w 3769587"/>
              <a:gd name="connsiteY1" fmla="*/ -1866 h 2254100"/>
              <a:gd name="connsiteX2" fmla="*/ 3686609 w 3769587"/>
              <a:gd name="connsiteY2" fmla="*/ 39462 h 2254100"/>
              <a:gd name="connsiteX3" fmla="*/ 3702806 w 3769587"/>
              <a:gd name="connsiteY3" fmla="*/ 66755 h 2254100"/>
              <a:gd name="connsiteX4" fmla="*/ 3772450 w 3769587"/>
              <a:gd name="connsiteY4" fmla="*/ 25449 h 2254100"/>
              <a:gd name="connsiteX5" fmla="*/ 3645427 w 3769587"/>
              <a:gd name="connsiteY5" fmla="*/ 100791 h 2254100"/>
              <a:gd name="connsiteX6" fmla="*/ 3629230 w 3769587"/>
              <a:gd name="connsiteY6" fmla="*/ 73498 h 2254100"/>
              <a:gd name="connsiteX7" fmla="*/ 3517240 w 3769587"/>
              <a:gd name="connsiteY7" fmla="*/ 139925 h 2254100"/>
              <a:gd name="connsiteX8" fmla="*/ 3533438 w 3769587"/>
              <a:gd name="connsiteY8" fmla="*/ 167241 h 2254100"/>
              <a:gd name="connsiteX9" fmla="*/ 3645427 w 3769587"/>
              <a:gd name="connsiteY9" fmla="*/ 100791 h 2254100"/>
              <a:gd name="connsiteX10" fmla="*/ 3476058 w 3769587"/>
              <a:gd name="connsiteY10" fmla="*/ 201277 h 2254100"/>
              <a:gd name="connsiteX11" fmla="*/ 3459856 w 3769587"/>
              <a:gd name="connsiteY11" fmla="*/ 173984 h 2254100"/>
              <a:gd name="connsiteX12" fmla="*/ 3347874 w 3769587"/>
              <a:gd name="connsiteY12" fmla="*/ 240411 h 2254100"/>
              <a:gd name="connsiteX13" fmla="*/ 3364072 w 3769587"/>
              <a:gd name="connsiteY13" fmla="*/ 267727 h 2254100"/>
              <a:gd name="connsiteX14" fmla="*/ 3476058 w 3769587"/>
              <a:gd name="connsiteY14" fmla="*/ 201277 h 2254100"/>
              <a:gd name="connsiteX15" fmla="*/ 3306690 w 3769587"/>
              <a:gd name="connsiteY15" fmla="*/ 301763 h 2254100"/>
              <a:gd name="connsiteX16" fmla="*/ 3290492 w 3769587"/>
              <a:gd name="connsiteY16" fmla="*/ 274470 h 2254100"/>
              <a:gd name="connsiteX17" fmla="*/ 3178508 w 3769587"/>
              <a:gd name="connsiteY17" fmla="*/ 340897 h 2254100"/>
              <a:gd name="connsiteX18" fmla="*/ 3194705 w 3769587"/>
              <a:gd name="connsiteY18" fmla="*/ 368213 h 2254100"/>
              <a:gd name="connsiteX19" fmla="*/ 3306690 w 3769587"/>
              <a:gd name="connsiteY19" fmla="*/ 301763 h 2254100"/>
              <a:gd name="connsiteX20" fmla="*/ 3137323 w 3769587"/>
              <a:gd name="connsiteY20" fmla="*/ 402249 h 2254100"/>
              <a:gd name="connsiteX21" fmla="*/ 3121126 w 3769587"/>
              <a:gd name="connsiteY21" fmla="*/ 374933 h 2254100"/>
              <a:gd name="connsiteX22" fmla="*/ 3009142 w 3769587"/>
              <a:gd name="connsiteY22" fmla="*/ 441383 h 2254100"/>
              <a:gd name="connsiteX23" fmla="*/ 3025339 w 3769587"/>
              <a:gd name="connsiteY23" fmla="*/ 468676 h 2254100"/>
              <a:gd name="connsiteX24" fmla="*/ 3137323 w 3769587"/>
              <a:gd name="connsiteY24" fmla="*/ 402249 h 2254100"/>
              <a:gd name="connsiteX25" fmla="*/ 2967955 w 3769587"/>
              <a:gd name="connsiteY25" fmla="*/ 502735 h 2254100"/>
              <a:gd name="connsiteX26" fmla="*/ 2951758 w 3769587"/>
              <a:gd name="connsiteY26" fmla="*/ 475419 h 2254100"/>
              <a:gd name="connsiteX27" fmla="*/ 2839768 w 3769587"/>
              <a:gd name="connsiteY27" fmla="*/ 541869 h 2254100"/>
              <a:gd name="connsiteX28" fmla="*/ 2855966 w 3769587"/>
              <a:gd name="connsiteY28" fmla="*/ 569162 h 2254100"/>
              <a:gd name="connsiteX29" fmla="*/ 2967955 w 3769587"/>
              <a:gd name="connsiteY29" fmla="*/ 502735 h 2254100"/>
              <a:gd name="connsiteX30" fmla="*/ 2798584 w 3769587"/>
              <a:gd name="connsiteY30" fmla="*/ 603198 h 2254100"/>
              <a:gd name="connsiteX31" fmla="*/ 2782386 w 3769587"/>
              <a:gd name="connsiteY31" fmla="*/ 575905 h 2254100"/>
              <a:gd name="connsiteX32" fmla="*/ 2670402 w 3769587"/>
              <a:gd name="connsiteY32" fmla="*/ 642332 h 2254100"/>
              <a:gd name="connsiteX33" fmla="*/ 2686600 w 3769587"/>
              <a:gd name="connsiteY33" fmla="*/ 669648 h 2254100"/>
              <a:gd name="connsiteX34" fmla="*/ 2798584 w 3769587"/>
              <a:gd name="connsiteY34" fmla="*/ 603198 h 2254100"/>
              <a:gd name="connsiteX35" fmla="*/ 2629224 w 3769587"/>
              <a:gd name="connsiteY35" fmla="*/ 703685 h 2254100"/>
              <a:gd name="connsiteX36" fmla="*/ 2613027 w 3769587"/>
              <a:gd name="connsiteY36" fmla="*/ 676391 h 2254100"/>
              <a:gd name="connsiteX37" fmla="*/ 2501038 w 3769587"/>
              <a:gd name="connsiteY37" fmla="*/ 742818 h 2254100"/>
              <a:gd name="connsiteX38" fmla="*/ 2517236 w 3769587"/>
              <a:gd name="connsiteY38" fmla="*/ 770134 h 2254100"/>
              <a:gd name="connsiteX39" fmla="*/ 2629224 w 3769587"/>
              <a:gd name="connsiteY39" fmla="*/ 703685 h 2254100"/>
              <a:gd name="connsiteX40" fmla="*/ 2459852 w 3769587"/>
              <a:gd name="connsiteY40" fmla="*/ 804170 h 2254100"/>
              <a:gd name="connsiteX41" fmla="*/ 2443654 w 3769587"/>
              <a:gd name="connsiteY41" fmla="*/ 776877 h 2254100"/>
              <a:gd name="connsiteX42" fmla="*/ 2331669 w 3769587"/>
              <a:gd name="connsiteY42" fmla="*/ 843304 h 2254100"/>
              <a:gd name="connsiteX43" fmla="*/ 2347866 w 3769587"/>
              <a:gd name="connsiteY43" fmla="*/ 870597 h 2254100"/>
              <a:gd name="connsiteX44" fmla="*/ 2459852 w 3769587"/>
              <a:gd name="connsiteY44" fmla="*/ 804170 h 2254100"/>
              <a:gd name="connsiteX45" fmla="*/ 2290482 w 3769587"/>
              <a:gd name="connsiteY45" fmla="*/ 904656 h 2254100"/>
              <a:gd name="connsiteX46" fmla="*/ 2274285 w 3769587"/>
              <a:gd name="connsiteY46" fmla="*/ 877341 h 2254100"/>
              <a:gd name="connsiteX47" fmla="*/ 2162295 w 3769587"/>
              <a:gd name="connsiteY47" fmla="*/ 943790 h 2254100"/>
              <a:gd name="connsiteX48" fmla="*/ 2178492 w 3769587"/>
              <a:gd name="connsiteY48" fmla="*/ 971083 h 2254100"/>
              <a:gd name="connsiteX49" fmla="*/ 2290482 w 3769587"/>
              <a:gd name="connsiteY49" fmla="*/ 904656 h 2254100"/>
              <a:gd name="connsiteX50" fmla="*/ 2121113 w 3769587"/>
              <a:gd name="connsiteY50" fmla="*/ 1005142 h 2254100"/>
              <a:gd name="connsiteX51" fmla="*/ 2104916 w 3769587"/>
              <a:gd name="connsiteY51" fmla="*/ 977826 h 2254100"/>
              <a:gd name="connsiteX52" fmla="*/ 1992931 w 3769587"/>
              <a:gd name="connsiteY52" fmla="*/ 1044276 h 2254100"/>
              <a:gd name="connsiteX53" fmla="*/ 2009129 w 3769587"/>
              <a:gd name="connsiteY53" fmla="*/ 1071569 h 2254100"/>
              <a:gd name="connsiteX54" fmla="*/ 2121113 w 3769587"/>
              <a:gd name="connsiteY54" fmla="*/ 1005142 h 2254100"/>
              <a:gd name="connsiteX55" fmla="*/ 1951750 w 3769587"/>
              <a:gd name="connsiteY55" fmla="*/ 1105605 h 2254100"/>
              <a:gd name="connsiteX56" fmla="*/ 1935552 w 3769587"/>
              <a:gd name="connsiteY56" fmla="*/ 1078312 h 2254100"/>
              <a:gd name="connsiteX57" fmla="*/ 1823568 w 3769587"/>
              <a:gd name="connsiteY57" fmla="*/ 1144739 h 2254100"/>
              <a:gd name="connsiteX58" fmla="*/ 1839765 w 3769587"/>
              <a:gd name="connsiteY58" fmla="*/ 1172055 h 2254100"/>
              <a:gd name="connsiteX59" fmla="*/ 1951750 w 3769587"/>
              <a:gd name="connsiteY59" fmla="*/ 1105605 h 2254100"/>
              <a:gd name="connsiteX60" fmla="*/ 1782386 w 3769587"/>
              <a:gd name="connsiteY60" fmla="*/ 1206091 h 2254100"/>
              <a:gd name="connsiteX61" fmla="*/ 1766189 w 3769587"/>
              <a:gd name="connsiteY61" fmla="*/ 1178798 h 2254100"/>
              <a:gd name="connsiteX62" fmla="*/ 1654199 w 3769587"/>
              <a:gd name="connsiteY62" fmla="*/ 1245225 h 2254100"/>
              <a:gd name="connsiteX63" fmla="*/ 1670396 w 3769587"/>
              <a:gd name="connsiteY63" fmla="*/ 1272541 h 2254100"/>
              <a:gd name="connsiteX64" fmla="*/ 1782386 w 3769587"/>
              <a:gd name="connsiteY64" fmla="*/ 1206091 h 2254100"/>
              <a:gd name="connsiteX65" fmla="*/ 1613017 w 3769587"/>
              <a:gd name="connsiteY65" fmla="*/ 1306578 h 2254100"/>
              <a:gd name="connsiteX66" fmla="*/ 1596815 w 3769587"/>
              <a:gd name="connsiteY66" fmla="*/ 1279261 h 2254100"/>
              <a:gd name="connsiteX67" fmla="*/ 1484830 w 3769587"/>
              <a:gd name="connsiteY67" fmla="*/ 1345711 h 2254100"/>
              <a:gd name="connsiteX68" fmla="*/ 1501027 w 3769587"/>
              <a:gd name="connsiteY68" fmla="*/ 1373004 h 2254100"/>
              <a:gd name="connsiteX69" fmla="*/ 1613017 w 3769587"/>
              <a:gd name="connsiteY69" fmla="*/ 1306578 h 2254100"/>
              <a:gd name="connsiteX70" fmla="*/ 1443648 w 3769587"/>
              <a:gd name="connsiteY70" fmla="*/ 1407063 h 2254100"/>
              <a:gd name="connsiteX71" fmla="*/ 1427451 w 3769587"/>
              <a:gd name="connsiteY71" fmla="*/ 1379748 h 2254100"/>
              <a:gd name="connsiteX72" fmla="*/ 1315467 w 3769587"/>
              <a:gd name="connsiteY72" fmla="*/ 1446197 h 2254100"/>
              <a:gd name="connsiteX73" fmla="*/ 1331664 w 3769587"/>
              <a:gd name="connsiteY73" fmla="*/ 1473490 h 2254100"/>
              <a:gd name="connsiteX74" fmla="*/ 1443648 w 3769587"/>
              <a:gd name="connsiteY74" fmla="*/ 1407063 h 2254100"/>
              <a:gd name="connsiteX75" fmla="*/ 1274285 w 3769587"/>
              <a:gd name="connsiteY75" fmla="*/ 1507526 h 2254100"/>
              <a:gd name="connsiteX76" fmla="*/ 1258088 w 3769587"/>
              <a:gd name="connsiteY76" fmla="*/ 1480234 h 2254100"/>
              <a:gd name="connsiteX77" fmla="*/ 1146098 w 3769587"/>
              <a:gd name="connsiteY77" fmla="*/ 1546683 h 2254100"/>
              <a:gd name="connsiteX78" fmla="*/ 1162295 w 3769587"/>
              <a:gd name="connsiteY78" fmla="*/ 1573976 h 2254100"/>
              <a:gd name="connsiteX79" fmla="*/ 1274285 w 3769587"/>
              <a:gd name="connsiteY79" fmla="*/ 1507526 h 2254100"/>
              <a:gd name="connsiteX80" fmla="*/ 1104905 w 3769587"/>
              <a:gd name="connsiteY80" fmla="*/ 1608012 h 2254100"/>
              <a:gd name="connsiteX81" fmla="*/ 1088708 w 3769587"/>
              <a:gd name="connsiteY81" fmla="*/ 1580719 h 2254100"/>
              <a:gd name="connsiteX82" fmla="*/ 976724 w 3769587"/>
              <a:gd name="connsiteY82" fmla="*/ 1647169 h 2254100"/>
              <a:gd name="connsiteX83" fmla="*/ 992921 w 3769587"/>
              <a:gd name="connsiteY83" fmla="*/ 1674462 h 2254100"/>
              <a:gd name="connsiteX84" fmla="*/ 1104905 w 3769587"/>
              <a:gd name="connsiteY84" fmla="*/ 1608012 h 2254100"/>
              <a:gd name="connsiteX85" fmla="*/ 935547 w 3769587"/>
              <a:gd name="connsiteY85" fmla="*/ 1708498 h 2254100"/>
              <a:gd name="connsiteX86" fmla="*/ 919350 w 3769587"/>
              <a:gd name="connsiteY86" fmla="*/ 1681205 h 2254100"/>
              <a:gd name="connsiteX87" fmla="*/ 807360 w 3769587"/>
              <a:gd name="connsiteY87" fmla="*/ 1747632 h 2254100"/>
              <a:gd name="connsiteX88" fmla="*/ 823557 w 3769587"/>
              <a:gd name="connsiteY88" fmla="*/ 1774925 h 2254100"/>
              <a:gd name="connsiteX89" fmla="*/ 935547 w 3769587"/>
              <a:gd name="connsiteY89" fmla="*/ 1708498 h 2254100"/>
              <a:gd name="connsiteX90" fmla="*/ 766173 w 3769587"/>
              <a:gd name="connsiteY90" fmla="*/ 1808984 h 2254100"/>
              <a:gd name="connsiteX91" fmla="*/ 749976 w 3769587"/>
              <a:gd name="connsiteY91" fmla="*/ 1781668 h 2254100"/>
              <a:gd name="connsiteX92" fmla="*/ 637991 w 3769587"/>
              <a:gd name="connsiteY92" fmla="*/ 1848118 h 2254100"/>
              <a:gd name="connsiteX93" fmla="*/ 654188 w 3769587"/>
              <a:gd name="connsiteY93" fmla="*/ 1875411 h 2254100"/>
              <a:gd name="connsiteX94" fmla="*/ 766173 w 3769587"/>
              <a:gd name="connsiteY94" fmla="*/ 1808984 h 2254100"/>
              <a:gd name="connsiteX95" fmla="*/ 596804 w 3769587"/>
              <a:gd name="connsiteY95" fmla="*/ 1909471 h 2254100"/>
              <a:gd name="connsiteX96" fmla="*/ 580607 w 3769587"/>
              <a:gd name="connsiteY96" fmla="*/ 1882154 h 2254100"/>
              <a:gd name="connsiteX97" fmla="*/ 468622 w 3769587"/>
              <a:gd name="connsiteY97" fmla="*/ 1948604 h 2254100"/>
              <a:gd name="connsiteX98" fmla="*/ 484820 w 3769587"/>
              <a:gd name="connsiteY98" fmla="*/ 1975897 h 2254100"/>
              <a:gd name="connsiteX99" fmla="*/ 596804 w 3769587"/>
              <a:gd name="connsiteY99" fmla="*/ 1909471 h 2254100"/>
              <a:gd name="connsiteX100" fmla="*/ 427446 w 3769587"/>
              <a:gd name="connsiteY100" fmla="*/ 2009934 h 2254100"/>
              <a:gd name="connsiteX101" fmla="*/ 411244 w 3769587"/>
              <a:gd name="connsiteY101" fmla="*/ 1982641 h 2254100"/>
              <a:gd name="connsiteX102" fmla="*/ 299259 w 3769587"/>
              <a:gd name="connsiteY102" fmla="*/ 2049067 h 2254100"/>
              <a:gd name="connsiteX103" fmla="*/ 315456 w 3769587"/>
              <a:gd name="connsiteY103" fmla="*/ 2076383 h 2254100"/>
              <a:gd name="connsiteX104" fmla="*/ 427446 w 3769587"/>
              <a:gd name="connsiteY104" fmla="*/ 2009934 h 2254100"/>
              <a:gd name="connsiteX105" fmla="*/ 258077 w 3769587"/>
              <a:gd name="connsiteY105" fmla="*/ 2110420 h 2254100"/>
              <a:gd name="connsiteX106" fmla="*/ 241875 w 3769587"/>
              <a:gd name="connsiteY106" fmla="*/ 2083127 h 2254100"/>
              <a:gd name="connsiteX107" fmla="*/ 129890 w 3769587"/>
              <a:gd name="connsiteY107" fmla="*/ 2149553 h 2254100"/>
              <a:gd name="connsiteX108" fmla="*/ 146087 w 3769587"/>
              <a:gd name="connsiteY108" fmla="*/ 2176869 h 2254100"/>
              <a:gd name="connsiteX109" fmla="*/ 258077 w 3769587"/>
              <a:gd name="connsiteY109" fmla="*/ 2110420 h 2254100"/>
              <a:gd name="connsiteX110" fmla="*/ 88708 w 3769587"/>
              <a:gd name="connsiteY110" fmla="*/ 2210905 h 2254100"/>
              <a:gd name="connsiteX111" fmla="*/ 72511 w 3769587"/>
              <a:gd name="connsiteY111" fmla="*/ 2183613 h 2254100"/>
              <a:gd name="connsiteX112" fmla="*/ 2862 w 3769587"/>
              <a:gd name="connsiteY112" fmla="*/ 2224918 h 2254100"/>
              <a:gd name="connsiteX113" fmla="*/ 19059 w 3769587"/>
              <a:gd name="connsiteY113" fmla="*/ 2252234 h 2254100"/>
              <a:gd name="connsiteX114" fmla="*/ 88708 w 3769587"/>
              <a:gd name="connsiteY114" fmla="*/ 2210905 h 225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769587" h="2254100">
                <a:moveTo>
                  <a:pt x="3772450" y="25449"/>
                </a:moveTo>
                <a:lnTo>
                  <a:pt x="3756253" y="-1866"/>
                </a:lnTo>
                <a:lnTo>
                  <a:pt x="3686609" y="39462"/>
                </a:lnTo>
                <a:lnTo>
                  <a:pt x="3702806" y="66755"/>
                </a:lnTo>
                <a:lnTo>
                  <a:pt x="3772450" y="25449"/>
                </a:lnTo>
                <a:close/>
                <a:moveTo>
                  <a:pt x="3645427" y="100791"/>
                </a:moveTo>
                <a:lnTo>
                  <a:pt x="3629230" y="73498"/>
                </a:lnTo>
                <a:lnTo>
                  <a:pt x="3517240" y="139925"/>
                </a:lnTo>
                <a:lnTo>
                  <a:pt x="3533438" y="167241"/>
                </a:lnTo>
                <a:lnTo>
                  <a:pt x="3645427" y="100791"/>
                </a:lnTo>
                <a:close/>
                <a:moveTo>
                  <a:pt x="3476058" y="201277"/>
                </a:moveTo>
                <a:lnTo>
                  <a:pt x="3459856" y="173984"/>
                </a:lnTo>
                <a:lnTo>
                  <a:pt x="3347874" y="240411"/>
                </a:lnTo>
                <a:lnTo>
                  <a:pt x="3364072" y="267727"/>
                </a:lnTo>
                <a:lnTo>
                  <a:pt x="3476058" y="201277"/>
                </a:lnTo>
                <a:close/>
                <a:moveTo>
                  <a:pt x="3306690" y="301763"/>
                </a:moveTo>
                <a:lnTo>
                  <a:pt x="3290492" y="274470"/>
                </a:lnTo>
                <a:lnTo>
                  <a:pt x="3178508" y="340897"/>
                </a:lnTo>
                <a:lnTo>
                  <a:pt x="3194705" y="368213"/>
                </a:lnTo>
                <a:lnTo>
                  <a:pt x="3306690" y="301763"/>
                </a:lnTo>
                <a:close/>
                <a:moveTo>
                  <a:pt x="3137323" y="402249"/>
                </a:moveTo>
                <a:lnTo>
                  <a:pt x="3121126" y="374933"/>
                </a:lnTo>
                <a:lnTo>
                  <a:pt x="3009142" y="441383"/>
                </a:lnTo>
                <a:lnTo>
                  <a:pt x="3025339" y="468676"/>
                </a:lnTo>
                <a:lnTo>
                  <a:pt x="3137323" y="402249"/>
                </a:lnTo>
                <a:close/>
                <a:moveTo>
                  <a:pt x="2967955" y="502735"/>
                </a:moveTo>
                <a:lnTo>
                  <a:pt x="2951758" y="475419"/>
                </a:lnTo>
                <a:lnTo>
                  <a:pt x="2839768" y="541869"/>
                </a:lnTo>
                <a:lnTo>
                  <a:pt x="2855966" y="569162"/>
                </a:lnTo>
                <a:lnTo>
                  <a:pt x="2967955" y="502735"/>
                </a:lnTo>
                <a:close/>
                <a:moveTo>
                  <a:pt x="2798584" y="603198"/>
                </a:moveTo>
                <a:lnTo>
                  <a:pt x="2782386" y="575905"/>
                </a:lnTo>
                <a:lnTo>
                  <a:pt x="2670402" y="642332"/>
                </a:lnTo>
                <a:lnTo>
                  <a:pt x="2686600" y="669648"/>
                </a:lnTo>
                <a:lnTo>
                  <a:pt x="2798584" y="603198"/>
                </a:lnTo>
                <a:close/>
                <a:moveTo>
                  <a:pt x="2629224" y="703685"/>
                </a:moveTo>
                <a:lnTo>
                  <a:pt x="2613027" y="676391"/>
                </a:lnTo>
                <a:lnTo>
                  <a:pt x="2501038" y="742818"/>
                </a:lnTo>
                <a:lnTo>
                  <a:pt x="2517236" y="770134"/>
                </a:lnTo>
                <a:lnTo>
                  <a:pt x="2629224" y="703685"/>
                </a:lnTo>
                <a:close/>
                <a:moveTo>
                  <a:pt x="2459852" y="804170"/>
                </a:moveTo>
                <a:lnTo>
                  <a:pt x="2443654" y="776877"/>
                </a:lnTo>
                <a:lnTo>
                  <a:pt x="2331669" y="843304"/>
                </a:lnTo>
                <a:lnTo>
                  <a:pt x="2347866" y="870597"/>
                </a:lnTo>
                <a:lnTo>
                  <a:pt x="2459852" y="804170"/>
                </a:lnTo>
                <a:close/>
                <a:moveTo>
                  <a:pt x="2290482" y="904656"/>
                </a:moveTo>
                <a:lnTo>
                  <a:pt x="2274285" y="877341"/>
                </a:lnTo>
                <a:lnTo>
                  <a:pt x="2162295" y="943790"/>
                </a:lnTo>
                <a:lnTo>
                  <a:pt x="2178492" y="971083"/>
                </a:lnTo>
                <a:lnTo>
                  <a:pt x="2290482" y="904656"/>
                </a:lnTo>
                <a:close/>
                <a:moveTo>
                  <a:pt x="2121113" y="1005142"/>
                </a:moveTo>
                <a:lnTo>
                  <a:pt x="2104916" y="977826"/>
                </a:lnTo>
                <a:lnTo>
                  <a:pt x="1992931" y="1044276"/>
                </a:lnTo>
                <a:lnTo>
                  <a:pt x="2009129" y="1071569"/>
                </a:lnTo>
                <a:lnTo>
                  <a:pt x="2121113" y="1005142"/>
                </a:lnTo>
                <a:close/>
                <a:moveTo>
                  <a:pt x="1951750" y="1105605"/>
                </a:moveTo>
                <a:lnTo>
                  <a:pt x="1935552" y="1078312"/>
                </a:lnTo>
                <a:lnTo>
                  <a:pt x="1823568" y="1144739"/>
                </a:lnTo>
                <a:lnTo>
                  <a:pt x="1839765" y="1172055"/>
                </a:lnTo>
                <a:lnTo>
                  <a:pt x="1951750" y="1105605"/>
                </a:lnTo>
                <a:close/>
                <a:moveTo>
                  <a:pt x="1782386" y="1206091"/>
                </a:moveTo>
                <a:lnTo>
                  <a:pt x="1766189" y="1178798"/>
                </a:lnTo>
                <a:lnTo>
                  <a:pt x="1654199" y="1245225"/>
                </a:lnTo>
                <a:lnTo>
                  <a:pt x="1670396" y="1272541"/>
                </a:lnTo>
                <a:lnTo>
                  <a:pt x="1782386" y="1206091"/>
                </a:lnTo>
                <a:close/>
                <a:moveTo>
                  <a:pt x="1613017" y="1306578"/>
                </a:moveTo>
                <a:lnTo>
                  <a:pt x="1596815" y="1279261"/>
                </a:lnTo>
                <a:lnTo>
                  <a:pt x="1484830" y="1345711"/>
                </a:lnTo>
                <a:lnTo>
                  <a:pt x="1501027" y="1373004"/>
                </a:lnTo>
                <a:lnTo>
                  <a:pt x="1613017" y="1306578"/>
                </a:lnTo>
                <a:close/>
                <a:moveTo>
                  <a:pt x="1443648" y="1407063"/>
                </a:moveTo>
                <a:lnTo>
                  <a:pt x="1427451" y="1379748"/>
                </a:lnTo>
                <a:lnTo>
                  <a:pt x="1315467" y="1446197"/>
                </a:lnTo>
                <a:lnTo>
                  <a:pt x="1331664" y="1473490"/>
                </a:lnTo>
                <a:lnTo>
                  <a:pt x="1443648" y="1407063"/>
                </a:lnTo>
                <a:close/>
                <a:moveTo>
                  <a:pt x="1274285" y="1507526"/>
                </a:moveTo>
                <a:lnTo>
                  <a:pt x="1258088" y="1480234"/>
                </a:lnTo>
                <a:lnTo>
                  <a:pt x="1146098" y="1546683"/>
                </a:lnTo>
                <a:lnTo>
                  <a:pt x="1162295" y="1573976"/>
                </a:lnTo>
                <a:lnTo>
                  <a:pt x="1274285" y="1507526"/>
                </a:lnTo>
                <a:close/>
                <a:moveTo>
                  <a:pt x="1104905" y="1608012"/>
                </a:moveTo>
                <a:lnTo>
                  <a:pt x="1088708" y="1580719"/>
                </a:lnTo>
                <a:lnTo>
                  <a:pt x="976724" y="1647169"/>
                </a:lnTo>
                <a:lnTo>
                  <a:pt x="992921" y="1674462"/>
                </a:lnTo>
                <a:lnTo>
                  <a:pt x="1104905" y="1608012"/>
                </a:lnTo>
                <a:close/>
                <a:moveTo>
                  <a:pt x="935547" y="1708498"/>
                </a:moveTo>
                <a:lnTo>
                  <a:pt x="919350" y="1681205"/>
                </a:lnTo>
                <a:lnTo>
                  <a:pt x="807360" y="1747632"/>
                </a:lnTo>
                <a:lnTo>
                  <a:pt x="823557" y="1774925"/>
                </a:lnTo>
                <a:lnTo>
                  <a:pt x="935547" y="1708498"/>
                </a:lnTo>
                <a:close/>
                <a:moveTo>
                  <a:pt x="766173" y="1808984"/>
                </a:moveTo>
                <a:lnTo>
                  <a:pt x="749976" y="1781668"/>
                </a:lnTo>
                <a:lnTo>
                  <a:pt x="637991" y="1848118"/>
                </a:lnTo>
                <a:lnTo>
                  <a:pt x="654188" y="1875411"/>
                </a:lnTo>
                <a:lnTo>
                  <a:pt x="766173" y="1808984"/>
                </a:lnTo>
                <a:close/>
                <a:moveTo>
                  <a:pt x="596804" y="1909471"/>
                </a:moveTo>
                <a:lnTo>
                  <a:pt x="580607" y="1882154"/>
                </a:lnTo>
                <a:lnTo>
                  <a:pt x="468622" y="1948604"/>
                </a:lnTo>
                <a:lnTo>
                  <a:pt x="484820" y="1975897"/>
                </a:lnTo>
                <a:lnTo>
                  <a:pt x="596804" y="1909471"/>
                </a:lnTo>
                <a:close/>
                <a:moveTo>
                  <a:pt x="427446" y="2009934"/>
                </a:moveTo>
                <a:lnTo>
                  <a:pt x="411244" y="1982641"/>
                </a:lnTo>
                <a:lnTo>
                  <a:pt x="299259" y="2049067"/>
                </a:lnTo>
                <a:lnTo>
                  <a:pt x="315456" y="2076383"/>
                </a:lnTo>
                <a:lnTo>
                  <a:pt x="427446" y="2009934"/>
                </a:lnTo>
                <a:close/>
                <a:moveTo>
                  <a:pt x="258077" y="2110420"/>
                </a:moveTo>
                <a:lnTo>
                  <a:pt x="241875" y="2083127"/>
                </a:lnTo>
                <a:lnTo>
                  <a:pt x="129890" y="2149553"/>
                </a:lnTo>
                <a:lnTo>
                  <a:pt x="146087" y="2176869"/>
                </a:lnTo>
                <a:lnTo>
                  <a:pt x="258077" y="2110420"/>
                </a:lnTo>
                <a:close/>
                <a:moveTo>
                  <a:pt x="88708" y="2210905"/>
                </a:moveTo>
                <a:lnTo>
                  <a:pt x="72511" y="2183613"/>
                </a:lnTo>
                <a:lnTo>
                  <a:pt x="2862" y="2224918"/>
                </a:lnTo>
                <a:lnTo>
                  <a:pt x="19059" y="2252234"/>
                </a:lnTo>
                <a:lnTo>
                  <a:pt x="88708" y="2210905"/>
                </a:lnTo>
                <a:close/>
              </a:path>
            </a:pathLst>
          </a:custGeom>
          <a:solidFill>
            <a:srgbClr val="000080"/>
          </a:solidFill>
          <a:ln w="1418" cap="rnd">
            <a:noFill/>
            <a:prstDash val="solid"/>
            <a:round/>
          </a:ln>
        </p:spPr>
        <p:txBody>
          <a:bodyPr rtlCol="0" anchor="ctr"/>
          <a:lstStyle/>
          <a:p>
            <a:endParaRPr lang="en-CH" sz="4400"/>
          </a:p>
        </p:txBody>
      </p:sp>
      <p:grpSp>
        <p:nvGrpSpPr>
          <p:cNvPr id="711" name="Graphic 2">
            <a:extLst>
              <a:ext uri="{FF2B5EF4-FFF2-40B4-BE49-F238E27FC236}">
                <a16:creationId xmlns:a16="http://schemas.microsoft.com/office/drawing/2014/main" id="{7E806504-D0EB-EDFB-C11B-FD922E2F3631}"/>
              </a:ext>
            </a:extLst>
          </p:cNvPr>
          <p:cNvGrpSpPr/>
          <p:nvPr/>
        </p:nvGrpSpPr>
        <p:grpSpPr>
          <a:xfrm>
            <a:off x="6859879" y="1923178"/>
            <a:ext cx="6316721" cy="5516277"/>
            <a:chOff x="6859879" y="1923178"/>
            <a:chExt cx="6316721" cy="5516277"/>
          </a:xfrm>
        </p:grpSpPr>
        <p:sp>
          <p:nvSpPr>
            <p:cNvPr id="712" name="Freeform 711">
              <a:extLst>
                <a:ext uri="{FF2B5EF4-FFF2-40B4-BE49-F238E27FC236}">
                  <a16:creationId xmlns:a16="http://schemas.microsoft.com/office/drawing/2014/main" id="{C06CF5C2-E941-4F80-7638-0EA9A948F923}"/>
                </a:ext>
              </a:extLst>
            </p:cNvPr>
            <p:cNvSpPr/>
            <p:nvPr/>
          </p:nvSpPr>
          <p:spPr>
            <a:xfrm>
              <a:off x="6867479" y="1923178"/>
              <a:ext cx="6309121" cy="3725799"/>
            </a:xfrm>
            <a:custGeom>
              <a:avLst/>
              <a:gdLst>
                <a:gd name="connsiteX0" fmla="*/ -841 w 6309121"/>
                <a:gd name="connsiteY0" fmla="*/ -1828 h 3725799"/>
                <a:gd name="connsiteX1" fmla="*/ 6308280 w 6309121"/>
                <a:gd name="connsiteY1" fmla="*/ -1828 h 3725799"/>
                <a:gd name="connsiteX2" fmla="*/ 6308280 w 6309121"/>
                <a:gd name="connsiteY2" fmla="*/ 3723972 h 3725799"/>
                <a:gd name="connsiteX3" fmla="*/ -841 w 6309121"/>
                <a:gd name="connsiteY3" fmla="*/ 3723972 h 3725799"/>
              </a:gdLst>
              <a:ahLst/>
              <a:cxnLst>
                <a:cxn ang="0">
                  <a:pos x="connsiteX0" y="connsiteY0"/>
                </a:cxn>
                <a:cxn ang="0">
                  <a:pos x="connsiteX1" y="connsiteY1"/>
                </a:cxn>
                <a:cxn ang="0">
                  <a:pos x="connsiteX2" y="connsiteY2"/>
                </a:cxn>
                <a:cxn ang="0">
                  <a:pos x="connsiteX3" y="connsiteY3"/>
                </a:cxn>
              </a:cxnLst>
              <a:rect l="l" t="t" r="r" b="b"/>
              <a:pathLst>
                <a:path w="6309121" h="3725799">
                  <a:moveTo>
                    <a:pt x="-841" y="-1828"/>
                  </a:moveTo>
                  <a:lnTo>
                    <a:pt x="6308280" y="-1828"/>
                  </a:lnTo>
                  <a:lnTo>
                    <a:pt x="6308280" y="3723972"/>
                  </a:lnTo>
                  <a:lnTo>
                    <a:pt x="-841" y="3723972"/>
                  </a:lnTo>
                  <a:close/>
                </a:path>
              </a:pathLst>
            </a:custGeom>
            <a:solidFill>
              <a:srgbClr val="BDCFF7"/>
            </a:solidFill>
            <a:ln w="2675" cap="rnd">
              <a:noFill/>
              <a:prstDash val="solid"/>
              <a:round/>
            </a:ln>
          </p:spPr>
          <p:txBody>
            <a:bodyPr rtlCol="0" anchor="ctr"/>
            <a:lstStyle/>
            <a:p>
              <a:endParaRPr lang="en-CH" sz="4400"/>
            </a:p>
          </p:txBody>
        </p:sp>
        <p:sp>
          <p:nvSpPr>
            <p:cNvPr id="713" name="Freeform 712">
              <a:extLst>
                <a:ext uri="{FF2B5EF4-FFF2-40B4-BE49-F238E27FC236}">
                  <a16:creationId xmlns:a16="http://schemas.microsoft.com/office/drawing/2014/main" id="{9748489C-56E3-476F-8600-F9BA19599F06}"/>
                </a:ext>
              </a:extLst>
            </p:cNvPr>
            <p:cNvSpPr/>
            <p:nvPr/>
          </p:nvSpPr>
          <p:spPr>
            <a:xfrm>
              <a:off x="6859879" y="2970587"/>
              <a:ext cx="6166854" cy="4468868"/>
            </a:xfrm>
            <a:custGeom>
              <a:avLst/>
              <a:gdLst>
                <a:gd name="connsiteX0" fmla="*/ -858 w 6166854"/>
                <a:gd name="connsiteY0" fmla="*/ -1530 h 4468868"/>
                <a:gd name="connsiteX1" fmla="*/ 6165997 w 6166854"/>
                <a:gd name="connsiteY1" fmla="*/ -1530 h 4468868"/>
                <a:gd name="connsiteX2" fmla="*/ 6165997 w 6166854"/>
                <a:gd name="connsiteY2" fmla="*/ 4467339 h 4468868"/>
                <a:gd name="connsiteX3" fmla="*/ -858 w 6166854"/>
                <a:gd name="connsiteY3" fmla="*/ 4467339 h 4468868"/>
              </a:gdLst>
              <a:ahLst/>
              <a:cxnLst>
                <a:cxn ang="0">
                  <a:pos x="connsiteX0" y="connsiteY0"/>
                </a:cxn>
                <a:cxn ang="0">
                  <a:pos x="connsiteX1" y="connsiteY1"/>
                </a:cxn>
                <a:cxn ang="0">
                  <a:pos x="connsiteX2" y="connsiteY2"/>
                </a:cxn>
                <a:cxn ang="0">
                  <a:pos x="connsiteX3" y="connsiteY3"/>
                </a:cxn>
              </a:cxnLst>
              <a:rect l="l" t="t" r="r" b="b"/>
              <a:pathLst>
                <a:path w="6166854" h="4468868">
                  <a:moveTo>
                    <a:pt x="-858" y="-1530"/>
                  </a:moveTo>
                  <a:lnTo>
                    <a:pt x="6165997" y="-1530"/>
                  </a:lnTo>
                  <a:lnTo>
                    <a:pt x="6165997" y="4467339"/>
                  </a:lnTo>
                  <a:lnTo>
                    <a:pt x="-858" y="4467339"/>
                  </a:lnTo>
                  <a:close/>
                </a:path>
              </a:pathLst>
            </a:custGeom>
            <a:solidFill>
              <a:srgbClr val="F8EDEA"/>
            </a:solidFill>
            <a:ln w="2878" cap="rnd">
              <a:noFill/>
              <a:prstDash val="solid"/>
              <a:round/>
            </a:ln>
          </p:spPr>
          <p:txBody>
            <a:bodyPr rtlCol="0" anchor="ctr"/>
            <a:lstStyle/>
            <a:p>
              <a:endParaRPr lang="en-CH" sz="4400"/>
            </a:p>
          </p:txBody>
        </p:sp>
        <p:pic>
          <p:nvPicPr>
            <p:cNvPr id="714" name="Picture 713">
              <a:extLst>
                <a:ext uri="{FF2B5EF4-FFF2-40B4-BE49-F238E27FC236}">
                  <a16:creationId xmlns:a16="http://schemas.microsoft.com/office/drawing/2014/main" id="{CE92F92C-0D18-6F6B-75D6-723CB46D23B8}"/>
                </a:ext>
              </a:extLst>
            </p:cNvPr>
            <p:cNvPicPr>
              <a:picLocks noChangeAspect="1"/>
            </p:cNvPicPr>
            <p:nvPr/>
          </p:nvPicPr>
          <p:blipFill>
            <a:blip r:embed="rId7"/>
            <a:stretch>
              <a:fillRect/>
            </a:stretch>
          </p:blipFill>
          <p:spPr>
            <a:xfrm>
              <a:off x="6875221" y="2357472"/>
              <a:ext cx="3885748" cy="1071491"/>
            </a:xfrm>
            <a:custGeom>
              <a:avLst/>
              <a:gdLst>
                <a:gd name="connsiteX0" fmla="*/ 1443 w 3885748"/>
                <a:gd name="connsiteY0" fmla="*/ 495 h 1071491"/>
                <a:gd name="connsiteX1" fmla="*/ 3887192 w 3885748"/>
                <a:gd name="connsiteY1" fmla="*/ 495 h 1071491"/>
                <a:gd name="connsiteX2" fmla="*/ 3887192 w 3885748"/>
                <a:gd name="connsiteY2" fmla="*/ 1071987 h 1071491"/>
                <a:gd name="connsiteX3" fmla="*/ 1443 w 3885748"/>
                <a:gd name="connsiteY3" fmla="*/ 1071987 h 1071491"/>
              </a:gdLst>
              <a:ahLst/>
              <a:cxnLst>
                <a:cxn ang="0">
                  <a:pos x="connsiteX0" y="connsiteY0"/>
                </a:cxn>
                <a:cxn ang="0">
                  <a:pos x="connsiteX1" y="connsiteY1"/>
                </a:cxn>
                <a:cxn ang="0">
                  <a:pos x="connsiteX2" y="connsiteY2"/>
                </a:cxn>
                <a:cxn ang="0">
                  <a:pos x="connsiteX3" y="connsiteY3"/>
                </a:cxn>
              </a:cxnLst>
              <a:rect l="l" t="t" r="r" b="b"/>
              <a:pathLst>
                <a:path w="3885748" h="1071491">
                  <a:moveTo>
                    <a:pt x="1443" y="495"/>
                  </a:moveTo>
                  <a:lnTo>
                    <a:pt x="3887192" y="495"/>
                  </a:lnTo>
                  <a:lnTo>
                    <a:pt x="3887192" y="1071987"/>
                  </a:lnTo>
                  <a:lnTo>
                    <a:pt x="1443" y="1071987"/>
                  </a:lnTo>
                  <a:close/>
                </a:path>
              </a:pathLst>
            </a:custGeom>
          </p:spPr>
        </p:pic>
        <p:pic>
          <p:nvPicPr>
            <p:cNvPr id="715" name="Picture 714">
              <a:extLst>
                <a:ext uri="{FF2B5EF4-FFF2-40B4-BE49-F238E27FC236}">
                  <a16:creationId xmlns:a16="http://schemas.microsoft.com/office/drawing/2014/main" id="{3639286A-FD32-723D-81D7-CE5CE17FB01E}"/>
                </a:ext>
              </a:extLst>
            </p:cNvPr>
            <p:cNvPicPr>
              <a:picLocks noChangeAspect="1"/>
            </p:cNvPicPr>
            <p:nvPr/>
          </p:nvPicPr>
          <p:blipFill>
            <a:blip r:embed="rId8"/>
            <a:stretch>
              <a:fillRect/>
            </a:stretch>
          </p:blipFill>
          <p:spPr>
            <a:xfrm>
              <a:off x="10716605" y="2361344"/>
              <a:ext cx="2261924" cy="1090540"/>
            </a:xfrm>
            <a:custGeom>
              <a:avLst/>
              <a:gdLst>
                <a:gd name="connsiteX0" fmla="*/ 2250 w 2261924"/>
                <a:gd name="connsiteY0" fmla="*/ 496 h 1090540"/>
                <a:gd name="connsiteX1" fmla="*/ 2264175 w 2261924"/>
                <a:gd name="connsiteY1" fmla="*/ 496 h 1090540"/>
                <a:gd name="connsiteX2" fmla="*/ 2264175 w 2261924"/>
                <a:gd name="connsiteY2" fmla="*/ 1091037 h 1090540"/>
                <a:gd name="connsiteX3" fmla="*/ 2250 w 2261924"/>
                <a:gd name="connsiteY3" fmla="*/ 1091037 h 1090540"/>
              </a:gdLst>
              <a:ahLst/>
              <a:cxnLst>
                <a:cxn ang="0">
                  <a:pos x="connsiteX0" y="connsiteY0"/>
                </a:cxn>
                <a:cxn ang="0">
                  <a:pos x="connsiteX1" y="connsiteY1"/>
                </a:cxn>
                <a:cxn ang="0">
                  <a:pos x="connsiteX2" y="connsiteY2"/>
                </a:cxn>
                <a:cxn ang="0">
                  <a:pos x="connsiteX3" y="connsiteY3"/>
                </a:cxn>
              </a:cxnLst>
              <a:rect l="l" t="t" r="r" b="b"/>
              <a:pathLst>
                <a:path w="2261924" h="1090540">
                  <a:moveTo>
                    <a:pt x="2250" y="496"/>
                  </a:moveTo>
                  <a:lnTo>
                    <a:pt x="2264175" y="496"/>
                  </a:lnTo>
                  <a:lnTo>
                    <a:pt x="2264175" y="1091037"/>
                  </a:lnTo>
                  <a:lnTo>
                    <a:pt x="2250" y="1091037"/>
                  </a:lnTo>
                  <a:close/>
                </a:path>
              </a:pathLst>
            </a:custGeom>
          </p:spPr>
        </p:pic>
      </p:grpSp>
      <p:sp>
        <p:nvSpPr>
          <p:cNvPr id="716" name="TextBox 715">
            <a:extLst>
              <a:ext uri="{FF2B5EF4-FFF2-40B4-BE49-F238E27FC236}">
                <a16:creationId xmlns:a16="http://schemas.microsoft.com/office/drawing/2014/main" id="{F3E9FABC-D4A7-9C56-921B-88CA52E0DCCE}"/>
              </a:ext>
            </a:extLst>
          </p:cNvPr>
          <p:cNvSpPr txBox="1"/>
          <p:nvPr/>
        </p:nvSpPr>
        <p:spPr>
          <a:xfrm>
            <a:off x="17189652" y="10153514"/>
            <a:ext cx="11360802" cy="861774"/>
          </a:xfrm>
          <a:prstGeom prst="rect">
            <a:avLst/>
          </a:prstGeom>
          <a:noFill/>
        </p:spPr>
        <p:txBody>
          <a:bodyPr wrap="none" rtlCol="0">
            <a:spAutoFit/>
          </a:bodyPr>
          <a:lstStyle/>
          <a:p>
            <a:pPr algn="l"/>
            <a:r>
              <a:rPr lang="en-CH" sz="5000" spc="0" baseline="0" dirty="0">
                <a:ln/>
                <a:solidFill>
                  <a:srgbClr val="000A8F"/>
                </a:solidFill>
                <a:latin typeface="Arial"/>
                <a:cs typeface="Arial"/>
                <a:sym typeface="Arial"/>
                <a:rtl val="0"/>
              </a:rPr>
              <a:t>Mast cells adhere to sensory neurons...</a:t>
            </a:r>
          </a:p>
        </p:txBody>
      </p:sp>
      <p:sp>
        <p:nvSpPr>
          <p:cNvPr id="717" name="TextBox 716">
            <a:extLst>
              <a:ext uri="{FF2B5EF4-FFF2-40B4-BE49-F238E27FC236}">
                <a16:creationId xmlns:a16="http://schemas.microsoft.com/office/drawing/2014/main" id="{08D943A6-F0AD-0453-A106-BBBE6D9D6C40}"/>
              </a:ext>
            </a:extLst>
          </p:cNvPr>
          <p:cNvSpPr txBox="1"/>
          <p:nvPr/>
        </p:nvSpPr>
        <p:spPr>
          <a:xfrm>
            <a:off x="16014125" y="20232952"/>
            <a:ext cx="13710805" cy="861774"/>
          </a:xfrm>
          <a:prstGeom prst="rect">
            <a:avLst/>
          </a:prstGeom>
          <a:noFill/>
        </p:spPr>
        <p:txBody>
          <a:bodyPr wrap="none" rtlCol="0">
            <a:spAutoFit/>
          </a:bodyPr>
          <a:lstStyle/>
          <a:p>
            <a:pPr algn="l"/>
            <a:r>
              <a:rPr lang="en-CH" sz="5000" spc="0" baseline="0" dirty="0">
                <a:ln/>
                <a:solidFill>
                  <a:srgbClr val="000A8F"/>
                </a:solidFill>
                <a:latin typeface="Arial"/>
                <a:cs typeface="Arial"/>
                <a:sym typeface="Arial"/>
                <a:rtl val="0"/>
              </a:rPr>
              <a:t>...and develop a distinct gene expression proﬁle</a:t>
            </a:r>
          </a:p>
        </p:txBody>
      </p:sp>
      <p:pic>
        <p:nvPicPr>
          <p:cNvPr id="718" name="Picture 717">
            <a:extLst>
              <a:ext uri="{FF2B5EF4-FFF2-40B4-BE49-F238E27FC236}">
                <a16:creationId xmlns:a16="http://schemas.microsoft.com/office/drawing/2014/main" id="{AB5055C0-4484-F7C8-63DD-F47D50B12D97}"/>
              </a:ext>
            </a:extLst>
          </p:cNvPr>
          <p:cNvPicPr>
            <a:picLocks noChangeAspect="1"/>
          </p:cNvPicPr>
          <p:nvPr/>
        </p:nvPicPr>
        <p:blipFill>
          <a:blip r:embed="rId9"/>
          <a:stretch>
            <a:fillRect/>
          </a:stretch>
        </p:blipFill>
        <p:spPr>
          <a:xfrm>
            <a:off x="15127573" y="12145341"/>
            <a:ext cx="2809553" cy="6143222"/>
          </a:xfrm>
          <a:custGeom>
            <a:avLst/>
            <a:gdLst>
              <a:gd name="connsiteX0" fmla="*/ 3176 w 2809553"/>
              <a:gd name="connsiteY0" fmla="*/ 2550 h 6143222"/>
              <a:gd name="connsiteX1" fmla="*/ 2812730 w 2809553"/>
              <a:gd name="connsiteY1" fmla="*/ 2550 h 6143222"/>
              <a:gd name="connsiteX2" fmla="*/ 2812730 w 2809553"/>
              <a:gd name="connsiteY2" fmla="*/ 6145773 h 6143222"/>
              <a:gd name="connsiteX3" fmla="*/ 3176 w 2809553"/>
              <a:gd name="connsiteY3" fmla="*/ 6145773 h 6143222"/>
            </a:gdLst>
            <a:ahLst/>
            <a:cxnLst>
              <a:cxn ang="0">
                <a:pos x="connsiteX0" y="connsiteY0"/>
              </a:cxn>
              <a:cxn ang="0">
                <a:pos x="connsiteX1" y="connsiteY1"/>
              </a:cxn>
              <a:cxn ang="0">
                <a:pos x="connsiteX2" y="connsiteY2"/>
              </a:cxn>
              <a:cxn ang="0">
                <a:pos x="connsiteX3" y="connsiteY3"/>
              </a:cxn>
            </a:cxnLst>
            <a:rect l="l" t="t" r="r" b="b"/>
            <a:pathLst>
              <a:path w="2809553" h="6143222">
                <a:moveTo>
                  <a:pt x="3176" y="2550"/>
                </a:moveTo>
                <a:lnTo>
                  <a:pt x="2812730" y="2550"/>
                </a:lnTo>
                <a:lnTo>
                  <a:pt x="2812730" y="6145773"/>
                </a:lnTo>
                <a:lnTo>
                  <a:pt x="3176" y="6145773"/>
                </a:lnTo>
                <a:close/>
              </a:path>
            </a:pathLst>
          </a:custGeom>
        </p:spPr>
      </p:pic>
      <p:pic>
        <p:nvPicPr>
          <p:cNvPr id="719" name="Picture 718">
            <a:extLst>
              <a:ext uri="{FF2B5EF4-FFF2-40B4-BE49-F238E27FC236}">
                <a16:creationId xmlns:a16="http://schemas.microsoft.com/office/drawing/2014/main" id="{DDCD428A-BB65-8A12-996F-660C02F4CBAD}"/>
              </a:ext>
            </a:extLst>
          </p:cNvPr>
          <p:cNvPicPr>
            <a:picLocks noChangeAspect="1"/>
          </p:cNvPicPr>
          <p:nvPr/>
        </p:nvPicPr>
        <p:blipFill>
          <a:blip r:embed="rId10"/>
          <a:stretch>
            <a:fillRect/>
          </a:stretch>
        </p:blipFill>
        <p:spPr>
          <a:xfrm>
            <a:off x="7089869" y="4281364"/>
            <a:ext cx="2976222" cy="3181141"/>
          </a:xfrm>
          <a:custGeom>
            <a:avLst/>
            <a:gdLst>
              <a:gd name="connsiteX0" fmla="*/ 1488 w 2976222"/>
              <a:gd name="connsiteY0" fmla="*/ 899 h 3181141"/>
              <a:gd name="connsiteX1" fmla="*/ 2977710 w 2976222"/>
              <a:gd name="connsiteY1" fmla="*/ 899 h 3181141"/>
              <a:gd name="connsiteX2" fmla="*/ 2977710 w 2976222"/>
              <a:gd name="connsiteY2" fmla="*/ 3182041 h 3181141"/>
              <a:gd name="connsiteX3" fmla="*/ 1488 w 2976222"/>
              <a:gd name="connsiteY3" fmla="*/ 3182041 h 3181141"/>
            </a:gdLst>
            <a:ahLst/>
            <a:cxnLst>
              <a:cxn ang="0">
                <a:pos x="connsiteX0" y="connsiteY0"/>
              </a:cxn>
              <a:cxn ang="0">
                <a:pos x="connsiteX1" y="connsiteY1"/>
              </a:cxn>
              <a:cxn ang="0">
                <a:pos x="connsiteX2" y="connsiteY2"/>
              </a:cxn>
              <a:cxn ang="0">
                <a:pos x="connsiteX3" y="connsiteY3"/>
              </a:cxn>
            </a:cxnLst>
            <a:rect l="l" t="t" r="r" b="b"/>
            <a:pathLst>
              <a:path w="2976222" h="3181141">
                <a:moveTo>
                  <a:pt x="1488" y="899"/>
                </a:moveTo>
                <a:lnTo>
                  <a:pt x="2977710" y="899"/>
                </a:lnTo>
                <a:lnTo>
                  <a:pt x="2977710" y="3182041"/>
                </a:lnTo>
                <a:lnTo>
                  <a:pt x="1488" y="3182041"/>
                </a:lnTo>
                <a:close/>
              </a:path>
            </a:pathLst>
          </a:custGeom>
        </p:spPr>
      </p:pic>
      <p:grpSp>
        <p:nvGrpSpPr>
          <p:cNvPr id="720" name="Graphic 2">
            <a:extLst>
              <a:ext uri="{FF2B5EF4-FFF2-40B4-BE49-F238E27FC236}">
                <a16:creationId xmlns:a16="http://schemas.microsoft.com/office/drawing/2014/main" id="{77F4B2EF-203F-7DD7-5CB2-8A09CBC41CC1}"/>
              </a:ext>
            </a:extLst>
          </p:cNvPr>
          <p:cNvGrpSpPr/>
          <p:nvPr/>
        </p:nvGrpSpPr>
        <p:grpSpPr>
          <a:xfrm>
            <a:off x="10355137" y="5790642"/>
            <a:ext cx="1391906" cy="1536993"/>
            <a:chOff x="10355137" y="5790642"/>
            <a:chExt cx="1391906" cy="1536993"/>
          </a:xfrm>
        </p:grpSpPr>
        <p:sp>
          <p:nvSpPr>
            <p:cNvPr id="721" name="Freeform 720">
              <a:extLst>
                <a:ext uri="{FF2B5EF4-FFF2-40B4-BE49-F238E27FC236}">
                  <a16:creationId xmlns:a16="http://schemas.microsoft.com/office/drawing/2014/main" id="{65AC53DA-7C69-6F35-F858-82E79EA413E4}"/>
                </a:ext>
              </a:extLst>
            </p:cNvPr>
            <p:cNvSpPr/>
            <p:nvPr/>
          </p:nvSpPr>
          <p:spPr>
            <a:xfrm>
              <a:off x="10355137" y="5790642"/>
              <a:ext cx="1391906" cy="1391973"/>
            </a:xfrm>
            <a:custGeom>
              <a:avLst/>
              <a:gdLst>
                <a:gd name="connsiteX0" fmla="*/ 1392562 w 1391906"/>
                <a:gd name="connsiteY0" fmla="*/ 696093 h 1391973"/>
                <a:gd name="connsiteX1" fmla="*/ 696609 w 1391906"/>
                <a:gd name="connsiteY1" fmla="*/ 1392080 h 1391973"/>
                <a:gd name="connsiteX2" fmla="*/ 656 w 1391906"/>
                <a:gd name="connsiteY2" fmla="*/ 696093 h 1391973"/>
                <a:gd name="connsiteX3" fmla="*/ 696609 w 1391906"/>
                <a:gd name="connsiteY3" fmla="*/ 106 h 1391973"/>
                <a:gd name="connsiteX4" fmla="*/ 1392562 w 1391906"/>
                <a:gd name="connsiteY4" fmla="*/ 696093 h 1391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906" h="1391973">
                  <a:moveTo>
                    <a:pt x="1392562" y="696093"/>
                  </a:moveTo>
                  <a:cubicBezTo>
                    <a:pt x="1392562" y="1080476"/>
                    <a:pt x="1080973" y="1392080"/>
                    <a:pt x="696609" y="1392080"/>
                  </a:cubicBezTo>
                  <a:cubicBezTo>
                    <a:pt x="312244" y="1392080"/>
                    <a:pt x="656" y="1080476"/>
                    <a:pt x="656" y="696093"/>
                  </a:cubicBezTo>
                  <a:cubicBezTo>
                    <a:pt x="656" y="311710"/>
                    <a:pt x="312245" y="106"/>
                    <a:pt x="696609" y="106"/>
                  </a:cubicBezTo>
                  <a:cubicBezTo>
                    <a:pt x="1080973" y="106"/>
                    <a:pt x="1392562" y="311710"/>
                    <a:pt x="1392562" y="696093"/>
                  </a:cubicBezTo>
                  <a:close/>
                </a:path>
              </a:pathLst>
            </a:custGeom>
            <a:solidFill>
              <a:srgbClr val="FFFFFF"/>
            </a:solidFill>
            <a:ln w="6979" cap="flat">
              <a:solidFill>
                <a:srgbClr val="2D2D2D"/>
              </a:solidFill>
              <a:prstDash val="solid"/>
              <a:miter/>
            </a:ln>
          </p:spPr>
          <p:txBody>
            <a:bodyPr rtlCol="0" anchor="ctr"/>
            <a:lstStyle/>
            <a:p>
              <a:endParaRPr lang="en-CH" sz="4400"/>
            </a:p>
          </p:txBody>
        </p:sp>
        <p:sp>
          <p:nvSpPr>
            <p:cNvPr id="722" name="Freeform 721">
              <a:extLst>
                <a:ext uri="{FF2B5EF4-FFF2-40B4-BE49-F238E27FC236}">
                  <a16:creationId xmlns:a16="http://schemas.microsoft.com/office/drawing/2014/main" id="{C91ED99A-357A-9A42-EC38-FA0B47477BAB}"/>
                </a:ext>
              </a:extLst>
            </p:cNvPr>
            <p:cNvSpPr/>
            <p:nvPr/>
          </p:nvSpPr>
          <p:spPr>
            <a:xfrm>
              <a:off x="10481608" y="6270233"/>
              <a:ext cx="1146837" cy="876280"/>
            </a:xfrm>
            <a:custGeom>
              <a:avLst/>
              <a:gdLst>
                <a:gd name="connsiteX0" fmla="*/ 1050897 w 1146837"/>
                <a:gd name="connsiteY0" fmla="*/ 641079 h 876280"/>
                <a:gd name="connsiteX1" fmla="*/ 1130219 w 1146837"/>
                <a:gd name="connsiteY1" fmla="*/ 261377 h 876280"/>
                <a:gd name="connsiteX2" fmla="*/ 681543 w 1146837"/>
                <a:gd name="connsiteY2" fmla="*/ 187197 h 876280"/>
                <a:gd name="connsiteX3" fmla="*/ 587299 w 1146837"/>
                <a:gd name="connsiteY3" fmla="*/ 418913 h 876280"/>
                <a:gd name="connsiteX4" fmla="*/ 548017 w 1146837"/>
                <a:gd name="connsiteY4" fmla="*/ 689831 h 876280"/>
                <a:gd name="connsiteX5" fmla="*/ 382005 w 1146837"/>
                <a:gd name="connsiteY5" fmla="*/ 625934 h 876280"/>
                <a:gd name="connsiteX6" fmla="*/ 525725 w 1146837"/>
                <a:gd name="connsiteY6" fmla="*/ 281320 h 876280"/>
                <a:gd name="connsiteX7" fmla="*/ 318456 w 1146837"/>
                <a:gd name="connsiteY7" fmla="*/ 1714 h 876280"/>
                <a:gd name="connsiteX8" fmla="*/ 23625 w 1146837"/>
                <a:gd name="connsiteY8" fmla="*/ 237442 h 876280"/>
                <a:gd name="connsiteX9" fmla="*/ 1050897 w 1146837"/>
                <a:gd name="connsiteY9" fmla="*/ 641081 h 876280"/>
                <a:gd name="connsiteX10" fmla="*/ 1050897 w 1146837"/>
                <a:gd name="connsiteY10" fmla="*/ 641079 h 87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6837" h="876280">
                  <a:moveTo>
                    <a:pt x="1050897" y="641079"/>
                  </a:moveTo>
                  <a:cubicBezTo>
                    <a:pt x="1112288" y="528967"/>
                    <a:pt x="1175377" y="359807"/>
                    <a:pt x="1130219" y="261377"/>
                  </a:cubicBezTo>
                  <a:cubicBezTo>
                    <a:pt x="1061963" y="112632"/>
                    <a:pt x="814082" y="109098"/>
                    <a:pt x="681543" y="187197"/>
                  </a:cubicBezTo>
                  <a:cubicBezTo>
                    <a:pt x="612530" y="227842"/>
                    <a:pt x="571228" y="353532"/>
                    <a:pt x="587299" y="418913"/>
                  </a:cubicBezTo>
                  <a:cubicBezTo>
                    <a:pt x="613104" y="523983"/>
                    <a:pt x="621507" y="643186"/>
                    <a:pt x="548017" y="689831"/>
                  </a:cubicBezTo>
                  <a:cubicBezTo>
                    <a:pt x="497440" y="721930"/>
                    <a:pt x="405055" y="683783"/>
                    <a:pt x="382005" y="625934"/>
                  </a:cubicBezTo>
                  <a:cubicBezTo>
                    <a:pt x="335882" y="510232"/>
                    <a:pt x="550382" y="473201"/>
                    <a:pt x="525725" y="281320"/>
                  </a:cubicBezTo>
                  <a:cubicBezTo>
                    <a:pt x="503616" y="152432"/>
                    <a:pt x="425236" y="11633"/>
                    <a:pt x="318456" y="1714"/>
                  </a:cubicBezTo>
                  <a:cubicBezTo>
                    <a:pt x="210552" y="-8305"/>
                    <a:pt x="67958" y="115088"/>
                    <a:pt x="23625" y="237442"/>
                  </a:cubicBezTo>
                  <a:cubicBezTo>
                    <a:pt x="-163670" y="794413"/>
                    <a:pt x="757007" y="1129716"/>
                    <a:pt x="1050897" y="641081"/>
                  </a:cubicBezTo>
                  <a:lnTo>
                    <a:pt x="1050897" y="641079"/>
                  </a:lnTo>
                  <a:close/>
                </a:path>
              </a:pathLst>
            </a:custGeom>
            <a:solidFill>
              <a:srgbClr val="9B1943"/>
            </a:solidFill>
            <a:ln w="1125" cap="flat">
              <a:solidFill>
                <a:srgbClr val="2D2D2D"/>
              </a:solidFill>
              <a:prstDash val="solid"/>
              <a:miter/>
            </a:ln>
          </p:spPr>
          <p:txBody>
            <a:bodyPr rtlCol="0" anchor="ctr"/>
            <a:lstStyle/>
            <a:p>
              <a:endParaRPr lang="en-CH" sz="4400"/>
            </a:p>
          </p:txBody>
        </p:sp>
        <p:sp>
          <p:nvSpPr>
            <p:cNvPr id="723" name="Freeform 722">
              <a:extLst>
                <a:ext uri="{FF2B5EF4-FFF2-40B4-BE49-F238E27FC236}">
                  <a16:creationId xmlns:a16="http://schemas.microsoft.com/office/drawing/2014/main" id="{B4E29A85-4350-7348-644E-C92C22F03F15}"/>
                </a:ext>
              </a:extLst>
            </p:cNvPr>
            <p:cNvSpPr/>
            <p:nvPr/>
          </p:nvSpPr>
          <p:spPr>
            <a:xfrm>
              <a:off x="11300601" y="6244257"/>
              <a:ext cx="92852" cy="92857"/>
            </a:xfrm>
            <a:custGeom>
              <a:avLst/>
              <a:gdLst>
                <a:gd name="connsiteX0" fmla="*/ 91499 w 92852"/>
                <a:gd name="connsiteY0" fmla="*/ 47666 h 92857"/>
                <a:gd name="connsiteX1" fmla="*/ 45072 w 92852"/>
                <a:gd name="connsiteY1" fmla="*/ 94094 h 92857"/>
                <a:gd name="connsiteX2" fmla="*/ -1354 w 92852"/>
                <a:gd name="connsiteY2" fmla="*/ 47666 h 92857"/>
                <a:gd name="connsiteX3" fmla="*/ 45072 w 92852"/>
                <a:gd name="connsiteY3" fmla="*/ 1237 h 92857"/>
                <a:gd name="connsiteX4" fmla="*/ 91499 w 92852"/>
                <a:gd name="connsiteY4" fmla="*/ 47666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499" y="47666"/>
                  </a:moveTo>
                  <a:cubicBezTo>
                    <a:pt x="91499" y="73308"/>
                    <a:pt x="70713" y="94094"/>
                    <a:pt x="45072" y="94094"/>
                  </a:cubicBezTo>
                  <a:cubicBezTo>
                    <a:pt x="19432" y="94094"/>
                    <a:pt x="-1354" y="73308"/>
                    <a:pt x="-1354" y="47666"/>
                  </a:cubicBezTo>
                  <a:cubicBezTo>
                    <a:pt x="-1354" y="22024"/>
                    <a:pt x="19432" y="1237"/>
                    <a:pt x="45072" y="1237"/>
                  </a:cubicBezTo>
                  <a:cubicBezTo>
                    <a:pt x="70713" y="1237"/>
                    <a:pt x="91499" y="22024"/>
                    <a:pt x="91499" y="47666"/>
                  </a:cubicBezTo>
                  <a:close/>
                </a:path>
              </a:pathLst>
            </a:custGeom>
            <a:solidFill>
              <a:srgbClr val="D73A69"/>
            </a:solidFill>
            <a:ln w="2296" cap="rnd">
              <a:noFill/>
              <a:prstDash val="solid"/>
              <a:round/>
            </a:ln>
          </p:spPr>
          <p:txBody>
            <a:bodyPr rtlCol="0" anchor="ctr"/>
            <a:lstStyle/>
            <a:p>
              <a:endParaRPr lang="en-CH" sz="4400"/>
            </a:p>
          </p:txBody>
        </p:sp>
        <p:sp>
          <p:nvSpPr>
            <p:cNvPr id="724" name="Freeform 723">
              <a:extLst>
                <a:ext uri="{FF2B5EF4-FFF2-40B4-BE49-F238E27FC236}">
                  <a16:creationId xmlns:a16="http://schemas.microsoft.com/office/drawing/2014/main" id="{C2109431-4D4C-1564-D458-6FB982A94731}"/>
                </a:ext>
              </a:extLst>
            </p:cNvPr>
            <p:cNvSpPr/>
            <p:nvPr/>
          </p:nvSpPr>
          <p:spPr>
            <a:xfrm>
              <a:off x="10861958" y="5853082"/>
              <a:ext cx="92852" cy="92857"/>
            </a:xfrm>
            <a:custGeom>
              <a:avLst/>
              <a:gdLst>
                <a:gd name="connsiteX0" fmla="*/ 91598 w 92852"/>
                <a:gd name="connsiteY0" fmla="*/ 47754 h 92857"/>
                <a:gd name="connsiteX1" fmla="*/ 45171 w 92852"/>
                <a:gd name="connsiteY1" fmla="*/ 94183 h 92857"/>
                <a:gd name="connsiteX2" fmla="*/ -1255 w 92852"/>
                <a:gd name="connsiteY2" fmla="*/ 47754 h 92857"/>
                <a:gd name="connsiteX3" fmla="*/ 45171 w 92852"/>
                <a:gd name="connsiteY3" fmla="*/ 1325 h 92857"/>
                <a:gd name="connsiteX4" fmla="*/ 91598 w 92852"/>
                <a:gd name="connsiteY4" fmla="*/ 47754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598" y="47754"/>
                  </a:moveTo>
                  <a:cubicBezTo>
                    <a:pt x="91598" y="73396"/>
                    <a:pt x="70812" y="94183"/>
                    <a:pt x="45171" y="94183"/>
                  </a:cubicBezTo>
                  <a:cubicBezTo>
                    <a:pt x="19531" y="94183"/>
                    <a:pt x="-1255" y="73396"/>
                    <a:pt x="-1255" y="47754"/>
                  </a:cubicBezTo>
                  <a:cubicBezTo>
                    <a:pt x="-1255" y="22112"/>
                    <a:pt x="19531" y="1325"/>
                    <a:pt x="45171" y="1325"/>
                  </a:cubicBezTo>
                  <a:cubicBezTo>
                    <a:pt x="70812" y="1325"/>
                    <a:pt x="91598" y="22112"/>
                    <a:pt x="91598" y="47754"/>
                  </a:cubicBezTo>
                  <a:close/>
                </a:path>
              </a:pathLst>
            </a:custGeom>
            <a:solidFill>
              <a:srgbClr val="D73A69"/>
            </a:solidFill>
            <a:ln w="2296" cap="rnd">
              <a:noFill/>
              <a:prstDash val="solid"/>
              <a:round/>
            </a:ln>
          </p:spPr>
          <p:txBody>
            <a:bodyPr rtlCol="0" anchor="ctr"/>
            <a:lstStyle/>
            <a:p>
              <a:endParaRPr lang="en-CH" sz="4400"/>
            </a:p>
          </p:txBody>
        </p:sp>
        <p:sp>
          <p:nvSpPr>
            <p:cNvPr id="725" name="Freeform 724">
              <a:extLst>
                <a:ext uri="{FF2B5EF4-FFF2-40B4-BE49-F238E27FC236}">
                  <a16:creationId xmlns:a16="http://schemas.microsoft.com/office/drawing/2014/main" id="{C811778F-F051-04BE-E0AA-F8A631736A37}"/>
                </a:ext>
              </a:extLst>
            </p:cNvPr>
            <p:cNvSpPr/>
            <p:nvPr/>
          </p:nvSpPr>
          <p:spPr>
            <a:xfrm>
              <a:off x="10812506" y="6081869"/>
              <a:ext cx="92852" cy="92857"/>
            </a:xfrm>
            <a:custGeom>
              <a:avLst/>
              <a:gdLst>
                <a:gd name="connsiteX0" fmla="*/ 91609 w 92852"/>
                <a:gd name="connsiteY0" fmla="*/ 47702 h 92857"/>
                <a:gd name="connsiteX1" fmla="*/ 45182 w 92852"/>
                <a:gd name="connsiteY1" fmla="*/ 94131 h 92857"/>
                <a:gd name="connsiteX2" fmla="*/ -1244 w 92852"/>
                <a:gd name="connsiteY2" fmla="*/ 47702 h 92857"/>
                <a:gd name="connsiteX3" fmla="*/ 45182 w 92852"/>
                <a:gd name="connsiteY3" fmla="*/ 1274 h 92857"/>
                <a:gd name="connsiteX4" fmla="*/ 91609 w 92852"/>
                <a:gd name="connsiteY4" fmla="*/ 47702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609" y="47702"/>
                  </a:moveTo>
                  <a:cubicBezTo>
                    <a:pt x="91609" y="73344"/>
                    <a:pt x="70823" y="94131"/>
                    <a:pt x="45182" y="94131"/>
                  </a:cubicBezTo>
                  <a:cubicBezTo>
                    <a:pt x="19542" y="94131"/>
                    <a:pt x="-1244" y="73344"/>
                    <a:pt x="-1244" y="47702"/>
                  </a:cubicBezTo>
                  <a:cubicBezTo>
                    <a:pt x="-1244" y="22060"/>
                    <a:pt x="19542" y="1274"/>
                    <a:pt x="45182" y="1274"/>
                  </a:cubicBezTo>
                  <a:cubicBezTo>
                    <a:pt x="70823" y="1274"/>
                    <a:pt x="91609" y="22060"/>
                    <a:pt x="91609" y="47702"/>
                  </a:cubicBezTo>
                  <a:close/>
                </a:path>
              </a:pathLst>
            </a:custGeom>
            <a:solidFill>
              <a:srgbClr val="D73A69"/>
            </a:solidFill>
            <a:ln w="2296" cap="rnd">
              <a:noFill/>
              <a:prstDash val="solid"/>
              <a:round/>
            </a:ln>
          </p:spPr>
          <p:txBody>
            <a:bodyPr rtlCol="0" anchor="ctr"/>
            <a:lstStyle/>
            <a:p>
              <a:endParaRPr lang="en-CH" sz="4400"/>
            </a:p>
          </p:txBody>
        </p:sp>
        <p:sp>
          <p:nvSpPr>
            <p:cNvPr id="726" name="Freeform 725">
              <a:extLst>
                <a:ext uri="{FF2B5EF4-FFF2-40B4-BE49-F238E27FC236}">
                  <a16:creationId xmlns:a16="http://schemas.microsoft.com/office/drawing/2014/main" id="{D9164D73-E606-7A9E-E237-8F2A8C77C4BA}"/>
                </a:ext>
              </a:extLst>
            </p:cNvPr>
            <p:cNvSpPr/>
            <p:nvPr/>
          </p:nvSpPr>
          <p:spPr>
            <a:xfrm>
              <a:off x="10497517" y="6109693"/>
              <a:ext cx="92852" cy="92857"/>
            </a:xfrm>
            <a:custGeom>
              <a:avLst/>
              <a:gdLst>
                <a:gd name="connsiteX0" fmla="*/ 91680 w 92852"/>
                <a:gd name="connsiteY0" fmla="*/ 47696 h 92857"/>
                <a:gd name="connsiteX1" fmla="*/ 45254 w 92852"/>
                <a:gd name="connsiteY1" fmla="*/ 94125 h 92857"/>
                <a:gd name="connsiteX2" fmla="*/ -1173 w 92852"/>
                <a:gd name="connsiteY2" fmla="*/ 47696 h 92857"/>
                <a:gd name="connsiteX3" fmla="*/ 45254 w 92852"/>
                <a:gd name="connsiteY3" fmla="*/ 1267 h 92857"/>
                <a:gd name="connsiteX4" fmla="*/ 91680 w 92852"/>
                <a:gd name="connsiteY4" fmla="*/ 47696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680" y="47696"/>
                  </a:moveTo>
                  <a:cubicBezTo>
                    <a:pt x="91680" y="73338"/>
                    <a:pt x="70894" y="94125"/>
                    <a:pt x="45254" y="94125"/>
                  </a:cubicBezTo>
                  <a:cubicBezTo>
                    <a:pt x="19613" y="94125"/>
                    <a:pt x="-1173" y="73338"/>
                    <a:pt x="-1173" y="47696"/>
                  </a:cubicBezTo>
                  <a:cubicBezTo>
                    <a:pt x="-1173" y="22054"/>
                    <a:pt x="19613" y="1267"/>
                    <a:pt x="45254" y="1267"/>
                  </a:cubicBezTo>
                  <a:cubicBezTo>
                    <a:pt x="70894" y="1267"/>
                    <a:pt x="91680" y="22054"/>
                    <a:pt x="91680" y="47696"/>
                  </a:cubicBezTo>
                  <a:close/>
                </a:path>
              </a:pathLst>
            </a:custGeom>
            <a:solidFill>
              <a:srgbClr val="D73A69"/>
            </a:solidFill>
            <a:ln w="2296" cap="rnd">
              <a:noFill/>
              <a:prstDash val="solid"/>
              <a:round/>
            </a:ln>
          </p:spPr>
          <p:txBody>
            <a:bodyPr rtlCol="0" anchor="ctr"/>
            <a:lstStyle/>
            <a:p>
              <a:endParaRPr lang="en-CH" sz="4400"/>
            </a:p>
          </p:txBody>
        </p:sp>
        <p:sp>
          <p:nvSpPr>
            <p:cNvPr id="727" name="Freeform 726">
              <a:extLst>
                <a:ext uri="{FF2B5EF4-FFF2-40B4-BE49-F238E27FC236}">
                  <a16:creationId xmlns:a16="http://schemas.microsoft.com/office/drawing/2014/main" id="{C7FE6B3B-0919-18C8-F2B0-19591B821E7A}"/>
                </a:ext>
              </a:extLst>
            </p:cNvPr>
            <p:cNvSpPr/>
            <p:nvPr/>
          </p:nvSpPr>
          <p:spPr>
            <a:xfrm>
              <a:off x="10994726" y="6069501"/>
              <a:ext cx="92852" cy="92857"/>
            </a:xfrm>
            <a:custGeom>
              <a:avLst/>
              <a:gdLst>
                <a:gd name="connsiteX0" fmla="*/ 91568 w 92852"/>
                <a:gd name="connsiteY0" fmla="*/ 47705 h 92857"/>
                <a:gd name="connsiteX1" fmla="*/ 45142 w 92852"/>
                <a:gd name="connsiteY1" fmla="*/ 94134 h 92857"/>
                <a:gd name="connsiteX2" fmla="*/ -1285 w 92852"/>
                <a:gd name="connsiteY2" fmla="*/ 47705 h 92857"/>
                <a:gd name="connsiteX3" fmla="*/ 45142 w 92852"/>
                <a:gd name="connsiteY3" fmla="*/ 1276 h 92857"/>
                <a:gd name="connsiteX4" fmla="*/ 91568 w 92852"/>
                <a:gd name="connsiteY4" fmla="*/ 47705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568" y="47705"/>
                  </a:moveTo>
                  <a:cubicBezTo>
                    <a:pt x="91568" y="73347"/>
                    <a:pt x="70782" y="94134"/>
                    <a:pt x="45142" y="94134"/>
                  </a:cubicBezTo>
                  <a:cubicBezTo>
                    <a:pt x="19501" y="94134"/>
                    <a:pt x="-1285" y="73347"/>
                    <a:pt x="-1285" y="47705"/>
                  </a:cubicBezTo>
                  <a:cubicBezTo>
                    <a:pt x="-1285" y="22063"/>
                    <a:pt x="19501" y="1276"/>
                    <a:pt x="45142" y="1276"/>
                  </a:cubicBezTo>
                  <a:cubicBezTo>
                    <a:pt x="70782" y="1276"/>
                    <a:pt x="91568" y="22063"/>
                    <a:pt x="91568" y="47705"/>
                  </a:cubicBezTo>
                  <a:close/>
                </a:path>
              </a:pathLst>
            </a:custGeom>
            <a:solidFill>
              <a:srgbClr val="D73A69"/>
            </a:solidFill>
            <a:ln w="2296" cap="rnd">
              <a:noFill/>
              <a:prstDash val="solid"/>
              <a:round/>
            </a:ln>
          </p:spPr>
          <p:txBody>
            <a:bodyPr rtlCol="0" anchor="ctr"/>
            <a:lstStyle/>
            <a:p>
              <a:endParaRPr lang="en-CH" sz="4400"/>
            </a:p>
          </p:txBody>
        </p:sp>
        <p:sp>
          <p:nvSpPr>
            <p:cNvPr id="728" name="Freeform 727">
              <a:extLst>
                <a:ext uri="{FF2B5EF4-FFF2-40B4-BE49-F238E27FC236}">
                  <a16:creationId xmlns:a16="http://schemas.microsoft.com/office/drawing/2014/main" id="{249CEA74-6214-C266-E1C5-2ABF055F6E10}"/>
                </a:ext>
              </a:extLst>
            </p:cNvPr>
            <p:cNvSpPr/>
            <p:nvPr/>
          </p:nvSpPr>
          <p:spPr>
            <a:xfrm>
              <a:off x="11038324" y="6251916"/>
              <a:ext cx="92852" cy="92857"/>
            </a:xfrm>
            <a:custGeom>
              <a:avLst/>
              <a:gdLst>
                <a:gd name="connsiteX0" fmla="*/ 91558 w 92852"/>
                <a:gd name="connsiteY0" fmla="*/ 47664 h 92857"/>
                <a:gd name="connsiteX1" fmla="*/ 45132 w 92852"/>
                <a:gd name="connsiteY1" fmla="*/ 94093 h 92857"/>
                <a:gd name="connsiteX2" fmla="*/ -1295 w 92852"/>
                <a:gd name="connsiteY2" fmla="*/ 47664 h 92857"/>
                <a:gd name="connsiteX3" fmla="*/ 45132 w 92852"/>
                <a:gd name="connsiteY3" fmla="*/ 1235 h 92857"/>
                <a:gd name="connsiteX4" fmla="*/ 91558 w 92852"/>
                <a:gd name="connsiteY4" fmla="*/ 47664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558" y="47664"/>
                  </a:moveTo>
                  <a:cubicBezTo>
                    <a:pt x="91558" y="73306"/>
                    <a:pt x="70772" y="94093"/>
                    <a:pt x="45132" y="94093"/>
                  </a:cubicBezTo>
                  <a:cubicBezTo>
                    <a:pt x="19491" y="94093"/>
                    <a:pt x="-1295" y="73306"/>
                    <a:pt x="-1295" y="47664"/>
                  </a:cubicBezTo>
                  <a:cubicBezTo>
                    <a:pt x="-1295" y="22022"/>
                    <a:pt x="19491" y="1235"/>
                    <a:pt x="45132" y="1235"/>
                  </a:cubicBezTo>
                  <a:cubicBezTo>
                    <a:pt x="70772" y="1235"/>
                    <a:pt x="91558" y="22022"/>
                    <a:pt x="91558" y="47664"/>
                  </a:cubicBezTo>
                  <a:close/>
                </a:path>
              </a:pathLst>
            </a:custGeom>
            <a:solidFill>
              <a:srgbClr val="D73A69"/>
            </a:solidFill>
            <a:ln w="2296" cap="rnd">
              <a:noFill/>
              <a:prstDash val="solid"/>
              <a:round/>
            </a:ln>
          </p:spPr>
          <p:txBody>
            <a:bodyPr rtlCol="0" anchor="ctr"/>
            <a:lstStyle/>
            <a:p>
              <a:endParaRPr lang="en-CH" sz="4400"/>
            </a:p>
          </p:txBody>
        </p:sp>
        <p:sp>
          <p:nvSpPr>
            <p:cNvPr id="729" name="Freeform 728">
              <a:extLst>
                <a:ext uri="{FF2B5EF4-FFF2-40B4-BE49-F238E27FC236}">
                  <a16:creationId xmlns:a16="http://schemas.microsoft.com/office/drawing/2014/main" id="{BD306E1E-A7F8-5B50-4D18-3909BE93B3E7}"/>
                </a:ext>
              </a:extLst>
            </p:cNvPr>
            <p:cNvSpPr/>
            <p:nvPr/>
          </p:nvSpPr>
          <p:spPr>
            <a:xfrm>
              <a:off x="11183444" y="6078776"/>
              <a:ext cx="92852" cy="92857"/>
            </a:xfrm>
            <a:custGeom>
              <a:avLst/>
              <a:gdLst>
                <a:gd name="connsiteX0" fmla="*/ 91525 w 92852"/>
                <a:gd name="connsiteY0" fmla="*/ 47703 h 92857"/>
                <a:gd name="connsiteX1" fmla="*/ 45099 w 92852"/>
                <a:gd name="connsiteY1" fmla="*/ 94132 h 92857"/>
                <a:gd name="connsiteX2" fmla="*/ -1327 w 92852"/>
                <a:gd name="connsiteY2" fmla="*/ 47703 h 92857"/>
                <a:gd name="connsiteX3" fmla="*/ 45099 w 92852"/>
                <a:gd name="connsiteY3" fmla="*/ 1274 h 92857"/>
                <a:gd name="connsiteX4" fmla="*/ 91525 w 92852"/>
                <a:gd name="connsiteY4" fmla="*/ 47703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525" y="47703"/>
                  </a:moveTo>
                  <a:cubicBezTo>
                    <a:pt x="91525" y="73345"/>
                    <a:pt x="70739" y="94132"/>
                    <a:pt x="45099" y="94132"/>
                  </a:cubicBezTo>
                  <a:cubicBezTo>
                    <a:pt x="19458" y="94132"/>
                    <a:pt x="-1327" y="73345"/>
                    <a:pt x="-1327" y="47703"/>
                  </a:cubicBezTo>
                  <a:cubicBezTo>
                    <a:pt x="-1327" y="22061"/>
                    <a:pt x="19458" y="1274"/>
                    <a:pt x="45099" y="1274"/>
                  </a:cubicBezTo>
                  <a:cubicBezTo>
                    <a:pt x="70739" y="1274"/>
                    <a:pt x="91525" y="22061"/>
                    <a:pt x="91525" y="47703"/>
                  </a:cubicBezTo>
                  <a:close/>
                </a:path>
              </a:pathLst>
            </a:custGeom>
            <a:solidFill>
              <a:srgbClr val="D73A69"/>
            </a:solidFill>
            <a:ln w="2296" cap="rnd">
              <a:noFill/>
              <a:prstDash val="solid"/>
              <a:round/>
            </a:ln>
          </p:spPr>
          <p:txBody>
            <a:bodyPr rtlCol="0" anchor="ctr"/>
            <a:lstStyle/>
            <a:p>
              <a:endParaRPr lang="en-CH" sz="4400"/>
            </a:p>
          </p:txBody>
        </p:sp>
        <p:sp>
          <p:nvSpPr>
            <p:cNvPr id="730" name="Freeform 729">
              <a:extLst>
                <a:ext uri="{FF2B5EF4-FFF2-40B4-BE49-F238E27FC236}">
                  <a16:creationId xmlns:a16="http://schemas.microsoft.com/office/drawing/2014/main" id="{BFBB619F-B850-16F5-8C42-61F9BE571B22}"/>
                </a:ext>
              </a:extLst>
            </p:cNvPr>
            <p:cNvSpPr/>
            <p:nvPr/>
          </p:nvSpPr>
          <p:spPr>
            <a:xfrm>
              <a:off x="11004484" y="5911824"/>
              <a:ext cx="92852" cy="92857"/>
            </a:xfrm>
            <a:custGeom>
              <a:avLst/>
              <a:gdLst>
                <a:gd name="connsiteX0" fmla="*/ 91566 w 92852"/>
                <a:gd name="connsiteY0" fmla="*/ 47741 h 92857"/>
                <a:gd name="connsiteX1" fmla="*/ 45139 w 92852"/>
                <a:gd name="connsiteY1" fmla="*/ 94169 h 92857"/>
                <a:gd name="connsiteX2" fmla="*/ -1287 w 92852"/>
                <a:gd name="connsiteY2" fmla="*/ 47741 h 92857"/>
                <a:gd name="connsiteX3" fmla="*/ 45139 w 92852"/>
                <a:gd name="connsiteY3" fmla="*/ 1312 h 92857"/>
                <a:gd name="connsiteX4" fmla="*/ 91566 w 92852"/>
                <a:gd name="connsiteY4" fmla="*/ 47741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566" y="47741"/>
                  </a:moveTo>
                  <a:cubicBezTo>
                    <a:pt x="91566" y="73382"/>
                    <a:pt x="70780" y="94169"/>
                    <a:pt x="45139" y="94169"/>
                  </a:cubicBezTo>
                  <a:cubicBezTo>
                    <a:pt x="19499" y="94169"/>
                    <a:pt x="-1287" y="73382"/>
                    <a:pt x="-1287" y="47741"/>
                  </a:cubicBezTo>
                  <a:cubicBezTo>
                    <a:pt x="-1287" y="22099"/>
                    <a:pt x="19499" y="1312"/>
                    <a:pt x="45139" y="1312"/>
                  </a:cubicBezTo>
                  <a:cubicBezTo>
                    <a:pt x="70780" y="1312"/>
                    <a:pt x="91566" y="22099"/>
                    <a:pt x="91566" y="47741"/>
                  </a:cubicBezTo>
                  <a:close/>
                </a:path>
              </a:pathLst>
            </a:custGeom>
            <a:solidFill>
              <a:srgbClr val="D73A69"/>
            </a:solidFill>
            <a:ln w="2296" cap="rnd">
              <a:noFill/>
              <a:prstDash val="solid"/>
              <a:round/>
            </a:ln>
          </p:spPr>
          <p:txBody>
            <a:bodyPr rtlCol="0" anchor="ctr"/>
            <a:lstStyle/>
            <a:p>
              <a:endParaRPr lang="en-CH" sz="4400"/>
            </a:p>
          </p:txBody>
        </p:sp>
        <p:sp>
          <p:nvSpPr>
            <p:cNvPr id="731" name="Freeform 730">
              <a:extLst>
                <a:ext uri="{FF2B5EF4-FFF2-40B4-BE49-F238E27FC236}">
                  <a16:creationId xmlns:a16="http://schemas.microsoft.com/office/drawing/2014/main" id="{976EE2B7-E850-BF72-AC1A-B800D4F4BB65}"/>
                </a:ext>
              </a:extLst>
            </p:cNvPr>
            <p:cNvSpPr/>
            <p:nvPr/>
          </p:nvSpPr>
          <p:spPr>
            <a:xfrm>
              <a:off x="10688852" y="5967475"/>
              <a:ext cx="92852" cy="92857"/>
            </a:xfrm>
            <a:custGeom>
              <a:avLst/>
              <a:gdLst>
                <a:gd name="connsiteX0" fmla="*/ 91637 w 92852"/>
                <a:gd name="connsiteY0" fmla="*/ 47728 h 92857"/>
                <a:gd name="connsiteX1" fmla="*/ 45211 w 92852"/>
                <a:gd name="connsiteY1" fmla="*/ 94157 h 92857"/>
                <a:gd name="connsiteX2" fmla="*/ -1216 w 92852"/>
                <a:gd name="connsiteY2" fmla="*/ 47728 h 92857"/>
                <a:gd name="connsiteX3" fmla="*/ 45211 w 92852"/>
                <a:gd name="connsiteY3" fmla="*/ 1299 h 92857"/>
                <a:gd name="connsiteX4" fmla="*/ 91637 w 92852"/>
                <a:gd name="connsiteY4" fmla="*/ 47728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637" y="47728"/>
                  </a:moveTo>
                  <a:cubicBezTo>
                    <a:pt x="91637" y="73370"/>
                    <a:pt x="70851" y="94157"/>
                    <a:pt x="45211" y="94157"/>
                  </a:cubicBezTo>
                  <a:cubicBezTo>
                    <a:pt x="19570" y="94157"/>
                    <a:pt x="-1216" y="73370"/>
                    <a:pt x="-1216" y="47728"/>
                  </a:cubicBezTo>
                  <a:cubicBezTo>
                    <a:pt x="-1216" y="22086"/>
                    <a:pt x="19570" y="1299"/>
                    <a:pt x="45211" y="1299"/>
                  </a:cubicBezTo>
                  <a:cubicBezTo>
                    <a:pt x="70851" y="1299"/>
                    <a:pt x="91637" y="22086"/>
                    <a:pt x="91637" y="47728"/>
                  </a:cubicBezTo>
                  <a:close/>
                </a:path>
              </a:pathLst>
            </a:custGeom>
            <a:solidFill>
              <a:srgbClr val="D73A69"/>
            </a:solidFill>
            <a:ln w="2296" cap="rnd">
              <a:noFill/>
              <a:prstDash val="solid"/>
              <a:round/>
            </a:ln>
          </p:spPr>
          <p:txBody>
            <a:bodyPr rtlCol="0" anchor="ctr"/>
            <a:lstStyle/>
            <a:p>
              <a:endParaRPr lang="en-CH" sz="4400"/>
            </a:p>
          </p:txBody>
        </p:sp>
        <p:sp>
          <p:nvSpPr>
            <p:cNvPr id="732" name="Freeform 731">
              <a:extLst>
                <a:ext uri="{FF2B5EF4-FFF2-40B4-BE49-F238E27FC236}">
                  <a16:creationId xmlns:a16="http://schemas.microsoft.com/office/drawing/2014/main" id="{95A58E61-B087-015C-371B-2ECF2F96563E}"/>
                </a:ext>
              </a:extLst>
            </p:cNvPr>
            <p:cNvSpPr/>
            <p:nvPr/>
          </p:nvSpPr>
          <p:spPr>
            <a:xfrm>
              <a:off x="11353956" y="5995300"/>
              <a:ext cx="92852" cy="92857"/>
            </a:xfrm>
            <a:custGeom>
              <a:avLst/>
              <a:gdLst>
                <a:gd name="connsiteX0" fmla="*/ 91487 w 92852"/>
                <a:gd name="connsiteY0" fmla="*/ 47722 h 92857"/>
                <a:gd name="connsiteX1" fmla="*/ 45060 w 92852"/>
                <a:gd name="connsiteY1" fmla="*/ 94150 h 92857"/>
                <a:gd name="connsiteX2" fmla="*/ -1366 w 92852"/>
                <a:gd name="connsiteY2" fmla="*/ 47722 h 92857"/>
                <a:gd name="connsiteX3" fmla="*/ 45060 w 92852"/>
                <a:gd name="connsiteY3" fmla="*/ 1293 h 92857"/>
                <a:gd name="connsiteX4" fmla="*/ 91487 w 92852"/>
                <a:gd name="connsiteY4" fmla="*/ 47722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487" y="47722"/>
                  </a:moveTo>
                  <a:cubicBezTo>
                    <a:pt x="91487" y="73364"/>
                    <a:pt x="70701" y="94150"/>
                    <a:pt x="45060" y="94150"/>
                  </a:cubicBezTo>
                  <a:cubicBezTo>
                    <a:pt x="19420" y="94150"/>
                    <a:pt x="-1366" y="73364"/>
                    <a:pt x="-1366" y="47722"/>
                  </a:cubicBezTo>
                  <a:cubicBezTo>
                    <a:pt x="-1366" y="22080"/>
                    <a:pt x="19420" y="1293"/>
                    <a:pt x="45060" y="1293"/>
                  </a:cubicBezTo>
                  <a:cubicBezTo>
                    <a:pt x="70701" y="1293"/>
                    <a:pt x="91487" y="22080"/>
                    <a:pt x="91487" y="47722"/>
                  </a:cubicBezTo>
                  <a:close/>
                </a:path>
              </a:pathLst>
            </a:custGeom>
            <a:solidFill>
              <a:srgbClr val="D73A69"/>
            </a:solidFill>
            <a:ln w="2296" cap="rnd">
              <a:noFill/>
              <a:prstDash val="solid"/>
              <a:round/>
            </a:ln>
          </p:spPr>
          <p:txBody>
            <a:bodyPr rtlCol="0" anchor="ctr"/>
            <a:lstStyle/>
            <a:p>
              <a:endParaRPr lang="en-CH" sz="4400"/>
            </a:p>
          </p:txBody>
        </p:sp>
        <p:sp>
          <p:nvSpPr>
            <p:cNvPr id="733" name="Freeform 732">
              <a:extLst>
                <a:ext uri="{FF2B5EF4-FFF2-40B4-BE49-F238E27FC236}">
                  <a16:creationId xmlns:a16="http://schemas.microsoft.com/office/drawing/2014/main" id="{E8C28781-B212-965D-CB73-BF5591114CDD}"/>
                </a:ext>
              </a:extLst>
            </p:cNvPr>
            <p:cNvSpPr/>
            <p:nvPr/>
          </p:nvSpPr>
          <p:spPr>
            <a:xfrm>
              <a:off x="11480204" y="6174618"/>
              <a:ext cx="92852" cy="92857"/>
            </a:xfrm>
            <a:custGeom>
              <a:avLst/>
              <a:gdLst>
                <a:gd name="connsiteX0" fmla="*/ 91458 w 92852"/>
                <a:gd name="connsiteY0" fmla="*/ 47681 h 92857"/>
                <a:gd name="connsiteX1" fmla="*/ 45032 w 92852"/>
                <a:gd name="connsiteY1" fmla="*/ 94110 h 92857"/>
                <a:gd name="connsiteX2" fmla="*/ -1394 w 92852"/>
                <a:gd name="connsiteY2" fmla="*/ 47681 h 92857"/>
                <a:gd name="connsiteX3" fmla="*/ 45032 w 92852"/>
                <a:gd name="connsiteY3" fmla="*/ 1253 h 92857"/>
                <a:gd name="connsiteX4" fmla="*/ 91458 w 92852"/>
                <a:gd name="connsiteY4" fmla="*/ 47681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458" y="47681"/>
                  </a:moveTo>
                  <a:cubicBezTo>
                    <a:pt x="91458" y="73323"/>
                    <a:pt x="70672" y="94110"/>
                    <a:pt x="45032" y="94110"/>
                  </a:cubicBezTo>
                  <a:cubicBezTo>
                    <a:pt x="19392" y="94110"/>
                    <a:pt x="-1394" y="73323"/>
                    <a:pt x="-1394" y="47681"/>
                  </a:cubicBezTo>
                  <a:cubicBezTo>
                    <a:pt x="-1394" y="22040"/>
                    <a:pt x="19392" y="1253"/>
                    <a:pt x="45032" y="1253"/>
                  </a:cubicBezTo>
                  <a:cubicBezTo>
                    <a:pt x="70672" y="1253"/>
                    <a:pt x="91458" y="22040"/>
                    <a:pt x="91458" y="47681"/>
                  </a:cubicBezTo>
                  <a:close/>
                </a:path>
              </a:pathLst>
            </a:custGeom>
            <a:solidFill>
              <a:srgbClr val="D73A69"/>
            </a:solidFill>
            <a:ln w="2296" cap="rnd">
              <a:noFill/>
              <a:prstDash val="solid"/>
              <a:round/>
            </a:ln>
          </p:spPr>
          <p:txBody>
            <a:bodyPr rtlCol="0" anchor="ctr"/>
            <a:lstStyle/>
            <a:p>
              <a:endParaRPr lang="en-CH" sz="4400"/>
            </a:p>
          </p:txBody>
        </p:sp>
        <p:sp>
          <p:nvSpPr>
            <p:cNvPr id="734" name="Freeform 733">
              <a:extLst>
                <a:ext uri="{FF2B5EF4-FFF2-40B4-BE49-F238E27FC236}">
                  <a16:creationId xmlns:a16="http://schemas.microsoft.com/office/drawing/2014/main" id="{F99D9304-4A1B-D596-F46E-8C97A282F430}"/>
                </a:ext>
              </a:extLst>
            </p:cNvPr>
            <p:cNvSpPr/>
            <p:nvPr/>
          </p:nvSpPr>
          <p:spPr>
            <a:xfrm>
              <a:off x="11588889" y="6344665"/>
              <a:ext cx="92852" cy="92857"/>
            </a:xfrm>
            <a:custGeom>
              <a:avLst/>
              <a:gdLst>
                <a:gd name="connsiteX0" fmla="*/ 91434 w 92852"/>
                <a:gd name="connsiteY0" fmla="*/ 47643 h 92857"/>
                <a:gd name="connsiteX1" fmla="*/ 45008 w 92852"/>
                <a:gd name="connsiteY1" fmla="*/ 94072 h 92857"/>
                <a:gd name="connsiteX2" fmla="*/ -1419 w 92852"/>
                <a:gd name="connsiteY2" fmla="*/ 47643 h 92857"/>
                <a:gd name="connsiteX3" fmla="*/ 45008 w 92852"/>
                <a:gd name="connsiteY3" fmla="*/ 1214 h 92857"/>
                <a:gd name="connsiteX4" fmla="*/ 91434 w 92852"/>
                <a:gd name="connsiteY4" fmla="*/ 47643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434" y="47643"/>
                  </a:moveTo>
                  <a:cubicBezTo>
                    <a:pt x="91434" y="73285"/>
                    <a:pt x="70648" y="94072"/>
                    <a:pt x="45008" y="94072"/>
                  </a:cubicBezTo>
                  <a:cubicBezTo>
                    <a:pt x="19367" y="94072"/>
                    <a:pt x="-1419" y="73285"/>
                    <a:pt x="-1419" y="47643"/>
                  </a:cubicBezTo>
                  <a:cubicBezTo>
                    <a:pt x="-1419" y="22001"/>
                    <a:pt x="19367" y="1214"/>
                    <a:pt x="45008" y="1214"/>
                  </a:cubicBezTo>
                  <a:cubicBezTo>
                    <a:pt x="70648" y="1214"/>
                    <a:pt x="91434" y="22001"/>
                    <a:pt x="91434" y="47643"/>
                  </a:cubicBezTo>
                  <a:close/>
                </a:path>
              </a:pathLst>
            </a:custGeom>
            <a:solidFill>
              <a:srgbClr val="D73A69"/>
            </a:solidFill>
            <a:ln w="2296" cap="rnd">
              <a:noFill/>
              <a:prstDash val="solid"/>
              <a:round/>
            </a:ln>
          </p:spPr>
          <p:txBody>
            <a:bodyPr rtlCol="0" anchor="ctr"/>
            <a:lstStyle/>
            <a:p>
              <a:endParaRPr lang="en-CH" sz="4400"/>
            </a:p>
          </p:txBody>
        </p:sp>
        <p:sp>
          <p:nvSpPr>
            <p:cNvPr id="735" name="Freeform 734">
              <a:extLst>
                <a:ext uri="{FF2B5EF4-FFF2-40B4-BE49-F238E27FC236}">
                  <a16:creationId xmlns:a16="http://schemas.microsoft.com/office/drawing/2014/main" id="{8F085F4C-7678-34A4-2993-38FC4B448A5D}"/>
                </a:ext>
              </a:extLst>
            </p:cNvPr>
            <p:cNvSpPr/>
            <p:nvPr/>
          </p:nvSpPr>
          <p:spPr>
            <a:xfrm>
              <a:off x="10392092" y="6301380"/>
              <a:ext cx="92852" cy="92857"/>
            </a:xfrm>
            <a:custGeom>
              <a:avLst/>
              <a:gdLst>
                <a:gd name="connsiteX0" fmla="*/ 91704 w 92852"/>
                <a:gd name="connsiteY0" fmla="*/ 47653 h 92857"/>
                <a:gd name="connsiteX1" fmla="*/ 45277 w 92852"/>
                <a:gd name="connsiteY1" fmla="*/ 94081 h 92857"/>
                <a:gd name="connsiteX2" fmla="*/ -1149 w 92852"/>
                <a:gd name="connsiteY2" fmla="*/ 47653 h 92857"/>
                <a:gd name="connsiteX3" fmla="*/ 45277 w 92852"/>
                <a:gd name="connsiteY3" fmla="*/ 1224 h 92857"/>
                <a:gd name="connsiteX4" fmla="*/ 91704 w 92852"/>
                <a:gd name="connsiteY4" fmla="*/ 47653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704" y="47653"/>
                  </a:moveTo>
                  <a:cubicBezTo>
                    <a:pt x="91704" y="73295"/>
                    <a:pt x="70918" y="94081"/>
                    <a:pt x="45277" y="94081"/>
                  </a:cubicBezTo>
                  <a:cubicBezTo>
                    <a:pt x="19637" y="94081"/>
                    <a:pt x="-1149" y="73295"/>
                    <a:pt x="-1149" y="47653"/>
                  </a:cubicBezTo>
                  <a:cubicBezTo>
                    <a:pt x="-1149" y="22011"/>
                    <a:pt x="19637" y="1224"/>
                    <a:pt x="45277" y="1224"/>
                  </a:cubicBezTo>
                  <a:cubicBezTo>
                    <a:pt x="70918" y="1224"/>
                    <a:pt x="91704" y="22011"/>
                    <a:pt x="91704" y="47653"/>
                  </a:cubicBezTo>
                  <a:close/>
                </a:path>
              </a:pathLst>
            </a:custGeom>
            <a:solidFill>
              <a:srgbClr val="D73A69"/>
            </a:solidFill>
            <a:ln w="2296" cap="rnd">
              <a:noFill/>
              <a:prstDash val="solid"/>
              <a:round/>
            </a:ln>
          </p:spPr>
          <p:txBody>
            <a:bodyPr rtlCol="0" anchor="ctr"/>
            <a:lstStyle/>
            <a:p>
              <a:endParaRPr lang="en-CH" sz="4400"/>
            </a:p>
          </p:txBody>
        </p:sp>
        <p:sp>
          <p:nvSpPr>
            <p:cNvPr id="736" name="Freeform 735">
              <a:extLst>
                <a:ext uri="{FF2B5EF4-FFF2-40B4-BE49-F238E27FC236}">
                  <a16:creationId xmlns:a16="http://schemas.microsoft.com/office/drawing/2014/main" id="{98E0580E-B126-A181-D986-74E690F6487A}"/>
                </a:ext>
              </a:extLst>
            </p:cNvPr>
            <p:cNvSpPr/>
            <p:nvPr/>
          </p:nvSpPr>
          <p:spPr>
            <a:xfrm>
              <a:off x="10639400" y="6140613"/>
              <a:ext cx="92852" cy="92857"/>
            </a:xfrm>
            <a:custGeom>
              <a:avLst/>
              <a:gdLst>
                <a:gd name="connsiteX0" fmla="*/ 91648 w 92852"/>
                <a:gd name="connsiteY0" fmla="*/ 47689 h 92857"/>
                <a:gd name="connsiteX1" fmla="*/ 45222 w 92852"/>
                <a:gd name="connsiteY1" fmla="*/ 94118 h 92857"/>
                <a:gd name="connsiteX2" fmla="*/ -1205 w 92852"/>
                <a:gd name="connsiteY2" fmla="*/ 47689 h 92857"/>
                <a:gd name="connsiteX3" fmla="*/ 45222 w 92852"/>
                <a:gd name="connsiteY3" fmla="*/ 1260 h 92857"/>
                <a:gd name="connsiteX4" fmla="*/ 91648 w 92852"/>
                <a:gd name="connsiteY4" fmla="*/ 47689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648" y="47689"/>
                  </a:moveTo>
                  <a:cubicBezTo>
                    <a:pt x="91648" y="73331"/>
                    <a:pt x="70862" y="94118"/>
                    <a:pt x="45222" y="94118"/>
                  </a:cubicBezTo>
                  <a:cubicBezTo>
                    <a:pt x="19581" y="94118"/>
                    <a:pt x="-1205" y="73331"/>
                    <a:pt x="-1205" y="47689"/>
                  </a:cubicBezTo>
                  <a:cubicBezTo>
                    <a:pt x="-1205" y="22047"/>
                    <a:pt x="19581" y="1260"/>
                    <a:pt x="45222" y="1260"/>
                  </a:cubicBezTo>
                  <a:cubicBezTo>
                    <a:pt x="70862" y="1260"/>
                    <a:pt x="91648" y="22047"/>
                    <a:pt x="91648" y="47689"/>
                  </a:cubicBezTo>
                  <a:close/>
                </a:path>
              </a:pathLst>
            </a:custGeom>
            <a:solidFill>
              <a:srgbClr val="D73A69"/>
            </a:solidFill>
            <a:ln w="2296" cap="rnd">
              <a:noFill/>
              <a:prstDash val="solid"/>
              <a:round/>
            </a:ln>
          </p:spPr>
          <p:txBody>
            <a:bodyPr rtlCol="0" anchor="ctr"/>
            <a:lstStyle/>
            <a:p>
              <a:endParaRPr lang="en-CH" sz="4400"/>
            </a:p>
          </p:txBody>
        </p:sp>
        <p:sp>
          <p:nvSpPr>
            <p:cNvPr id="737" name="Freeform 736">
              <a:extLst>
                <a:ext uri="{FF2B5EF4-FFF2-40B4-BE49-F238E27FC236}">
                  <a16:creationId xmlns:a16="http://schemas.microsoft.com/office/drawing/2014/main" id="{67FB68EB-26F3-9355-7130-D1B9BCA541D5}"/>
                </a:ext>
              </a:extLst>
            </p:cNvPr>
            <p:cNvSpPr/>
            <p:nvPr/>
          </p:nvSpPr>
          <p:spPr>
            <a:xfrm>
              <a:off x="11183444" y="5893270"/>
              <a:ext cx="92852" cy="92857"/>
            </a:xfrm>
            <a:custGeom>
              <a:avLst/>
              <a:gdLst>
                <a:gd name="connsiteX0" fmla="*/ 91525 w 92852"/>
                <a:gd name="connsiteY0" fmla="*/ 47745 h 92857"/>
                <a:gd name="connsiteX1" fmla="*/ 45099 w 92852"/>
                <a:gd name="connsiteY1" fmla="*/ 94173 h 92857"/>
                <a:gd name="connsiteX2" fmla="*/ -1327 w 92852"/>
                <a:gd name="connsiteY2" fmla="*/ 47745 h 92857"/>
                <a:gd name="connsiteX3" fmla="*/ 45099 w 92852"/>
                <a:gd name="connsiteY3" fmla="*/ 1316 h 92857"/>
                <a:gd name="connsiteX4" fmla="*/ 91525 w 92852"/>
                <a:gd name="connsiteY4" fmla="*/ 47745 h 9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52" h="92857">
                  <a:moveTo>
                    <a:pt x="91525" y="47745"/>
                  </a:moveTo>
                  <a:cubicBezTo>
                    <a:pt x="91525" y="73387"/>
                    <a:pt x="70739" y="94173"/>
                    <a:pt x="45099" y="94173"/>
                  </a:cubicBezTo>
                  <a:cubicBezTo>
                    <a:pt x="19458" y="94173"/>
                    <a:pt x="-1327" y="73387"/>
                    <a:pt x="-1327" y="47745"/>
                  </a:cubicBezTo>
                  <a:cubicBezTo>
                    <a:pt x="-1327" y="22103"/>
                    <a:pt x="19458" y="1316"/>
                    <a:pt x="45099" y="1316"/>
                  </a:cubicBezTo>
                  <a:cubicBezTo>
                    <a:pt x="70739" y="1316"/>
                    <a:pt x="91525" y="22103"/>
                    <a:pt x="91525" y="47745"/>
                  </a:cubicBezTo>
                  <a:close/>
                </a:path>
              </a:pathLst>
            </a:custGeom>
            <a:solidFill>
              <a:srgbClr val="D73A69"/>
            </a:solidFill>
            <a:ln w="2296" cap="rnd">
              <a:noFill/>
              <a:prstDash val="solid"/>
              <a:round/>
            </a:ln>
          </p:spPr>
          <p:txBody>
            <a:bodyPr rtlCol="0" anchor="ctr"/>
            <a:lstStyle/>
            <a:p>
              <a:endParaRPr lang="en-CH" sz="4400"/>
            </a:p>
          </p:txBody>
        </p:sp>
        <p:sp>
          <p:nvSpPr>
            <p:cNvPr id="738" name="TextBox 737">
              <a:extLst>
                <a:ext uri="{FF2B5EF4-FFF2-40B4-BE49-F238E27FC236}">
                  <a16:creationId xmlns:a16="http://schemas.microsoft.com/office/drawing/2014/main" id="{F6B911B9-7774-957B-4AA0-312371278D10}"/>
                </a:ext>
              </a:extLst>
            </p:cNvPr>
            <p:cNvSpPr txBox="1"/>
            <p:nvPr/>
          </p:nvSpPr>
          <p:spPr>
            <a:xfrm rot="18169398">
              <a:off x="10760817" y="6360864"/>
              <a:ext cx="1164101" cy="769441"/>
            </a:xfrm>
            <a:prstGeom prst="rect">
              <a:avLst/>
            </a:prstGeom>
            <a:noFill/>
          </p:spPr>
          <p:txBody>
            <a:bodyPr wrap="none" rtlCol="0">
              <a:spAutoFit/>
            </a:bodyPr>
            <a:lstStyle/>
            <a:p>
              <a:pPr algn="l"/>
              <a:r>
                <a:rPr lang="en-CH" sz="4400" b="1" spc="0" baseline="0">
                  <a:ln/>
                  <a:solidFill>
                    <a:srgbClr val="FFFFFF"/>
                  </a:solidFill>
                  <a:latin typeface="ArialNarrow-Bold"/>
                  <a:cs typeface="ArialNarrow-Bold"/>
                  <a:sym typeface="ArialNarrow-Bold"/>
                  <a:rtl val="0"/>
                </a:rPr>
                <a:t>EOS</a:t>
              </a:r>
            </a:p>
          </p:txBody>
        </p:sp>
      </p:grpSp>
      <p:grpSp>
        <p:nvGrpSpPr>
          <p:cNvPr id="739" name="Graphic 2">
            <a:extLst>
              <a:ext uri="{FF2B5EF4-FFF2-40B4-BE49-F238E27FC236}">
                <a16:creationId xmlns:a16="http://schemas.microsoft.com/office/drawing/2014/main" id="{18F0C7D4-B762-713C-D6E3-DBCCDBE06D6A}"/>
              </a:ext>
            </a:extLst>
          </p:cNvPr>
          <p:cNvGrpSpPr/>
          <p:nvPr/>
        </p:nvGrpSpPr>
        <p:grpSpPr>
          <a:xfrm>
            <a:off x="10355168" y="3817256"/>
            <a:ext cx="1304213" cy="1616540"/>
            <a:chOff x="10355168" y="3817256"/>
            <a:chExt cx="1304213" cy="1616540"/>
          </a:xfrm>
        </p:grpSpPr>
        <p:sp>
          <p:nvSpPr>
            <p:cNvPr id="740" name="Freeform 739">
              <a:extLst>
                <a:ext uri="{FF2B5EF4-FFF2-40B4-BE49-F238E27FC236}">
                  <a16:creationId xmlns:a16="http://schemas.microsoft.com/office/drawing/2014/main" id="{F3DC1C49-1E6C-A26C-7C31-613478226CC5}"/>
                </a:ext>
              </a:extLst>
            </p:cNvPr>
            <p:cNvSpPr/>
            <p:nvPr/>
          </p:nvSpPr>
          <p:spPr>
            <a:xfrm>
              <a:off x="10355168" y="4027897"/>
              <a:ext cx="1292164" cy="1405899"/>
            </a:xfrm>
            <a:custGeom>
              <a:avLst/>
              <a:gdLst>
                <a:gd name="connsiteX0" fmla="*/ 1043993 w 1292164"/>
                <a:gd name="connsiteY0" fmla="*/ 1386104 h 1405899"/>
                <a:gd name="connsiteX1" fmla="*/ 900008 w 1292164"/>
                <a:gd name="connsiteY1" fmla="*/ 1100483 h 1405899"/>
                <a:gd name="connsiteX2" fmla="*/ 616467 w 1292164"/>
                <a:gd name="connsiteY2" fmla="*/ 1406233 h 1405899"/>
                <a:gd name="connsiteX3" fmla="*/ 388853 w 1292164"/>
                <a:gd name="connsiteY3" fmla="*/ 1113823 h 1405899"/>
                <a:gd name="connsiteX4" fmla="*/ 234833 w 1292164"/>
                <a:gd name="connsiteY4" fmla="*/ 1371852 h 1405899"/>
                <a:gd name="connsiteX5" fmla="*/ 653082 w 1292164"/>
                <a:gd name="connsiteY5" fmla="*/ 461 h 1405899"/>
                <a:gd name="connsiteX6" fmla="*/ 1043993 w 1292164"/>
                <a:gd name="connsiteY6" fmla="*/ 1386104 h 140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2164" h="1405899">
                  <a:moveTo>
                    <a:pt x="1043993" y="1386104"/>
                  </a:moveTo>
                  <a:cubicBezTo>
                    <a:pt x="944634" y="1424759"/>
                    <a:pt x="1005579" y="1115397"/>
                    <a:pt x="900008" y="1100483"/>
                  </a:cubicBezTo>
                  <a:cubicBezTo>
                    <a:pt x="762377" y="1081029"/>
                    <a:pt x="755335" y="1412221"/>
                    <a:pt x="616467" y="1406233"/>
                  </a:cubicBezTo>
                  <a:cubicBezTo>
                    <a:pt x="493074" y="1400905"/>
                    <a:pt x="512133" y="1106204"/>
                    <a:pt x="388853" y="1113823"/>
                  </a:cubicBezTo>
                  <a:cubicBezTo>
                    <a:pt x="288876" y="1119993"/>
                    <a:pt x="326418" y="1412431"/>
                    <a:pt x="234833" y="1371852"/>
                  </a:cubicBezTo>
                  <a:cubicBezTo>
                    <a:pt x="-202082" y="1178256"/>
                    <a:pt x="-1904" y="1881"/>
                    <a:pt x="653082" y="461"/>
                  </a:cubicBezTo>
                  <a:cubicBezTo>
                    <a:pt x="1326129" y="-8366"/>
                    <a:pt x="1491238" y="1212131"/>
                    <a:pt x="1043993" y="1386104"/>
                  </a:cubicBezTo>
                  <a:close/>
                </a:path>
              </a:pathLst>
            </a:custGeom>
            <a:solidFill>
              <a:srgbClr val="FFFFFF"/>
            </a:solidFill>
            <a:ln w="5481" cap="flat">
              <a:solidFill>
                <a:srgbClr val="2D2D2D"/>
              </a:solidFill>
              <a:prstDash val="solid"/>
              <a:miter/>
            </a:ln>
          </p:spPr>
          <p:txBody>
            <a:bodyPr rtlCol="0" anchor="ctr"/>
            <a:lstStyle/>
            <a:p>
              <a:endParaRPr lang="en-CH" sz="4400"/>
            </a:p>
          </p:txBody>
        </p:sp>
        <p:sp>
          <p:nvSpPr>
            <p:cNvPr id="741" name="Freeform 740">
              <a:extLst>
                <a:ext uri="{FF2B5EF4-FFF2-40B4-BE49-F238E27FC236}">
                  <a16:creationId xmlns:a16="http://schemas.microsoft.com/office/drawing/2014/main" id="{0CD815A2-5971-9181-782F-B3681D3890BE}"/>
                </a:ext>
              </a:extLst>
            </p:cNvPr>
            <p:cNvSpPr/>
            <p:nvPr/>
          </p:nvSpPr>
          <p:spPr>
            <a:xfrm>
              <a:off x="10688832" y="4094725"/>
              <a:ext cx="655575" cy="417130"/>
            </a:xfrm>
            <a:custGeom>
              <a:avLst/>
              <a:gdLst>
                <a:gd name="connsiteX0" fmla="*/ 657735 w 655575"/>
                <a:gd name="connsiteY0" fmla="*/ 208920 h 417130"/>
                <a:gd name="connsiteX1" fmla="*/ 329948 w 655575"/>
                <a:gd name="connsiteY1" fmla="*/ 417485 h 417130"/>
                <a:gd name="connsiteX2" fmla="*/ 2160 w 655575"/>
                <a:gd name="connsiteY2" fmla="*/ 208920 h 417130"/>
                <a:gd name="connsiteX3" fmla="*/ 329948 w 655575"/>
                <a:gd name="connsiteY3" fmla="*/ 354 h 417130"/>
                <a:gd name="connsiteX4" fmla="*/ 657735 w 655575"/>
                <a:gd name="connsiteY4" fmla="*/ 208920 h 417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575" h="417130">
                  <a:moveTo>
                    <a:pt x="657735" y="208920"/>
                  </a:moveTo>
                  <a:cubicBezTo>
                    <a:pt x="657735" y="324108"/>
                    <a:pt x="510980" y="417485"/>
                    <a:pt x="329948" y="417485"/>
                  </a:cubicBezTo>
                  <a:cubicBezTo>
                    <a:pt x="148915" y="417485"/>
                    <a:pt x="2160" y="324108"/>
                    <a:pt x="2160" y="208920"/>
                  </a:cubicBezTo>
                  <a:cubicBezTo>
                    <a:pt x="2160" y="93732"/>
                    <a:pt x="148915" y="354"/>
                    <a:pt x="329948" y="354"/>
                  </a:cubicBezTo>
                  <a:cubicBezTo>
                    <a:pt x="510980" y="354"/>
                    <a:pt x="657735" y="93732"/>
                    <a:pt x="657735" y="208920"/>
                  </a:cubicBezTo>
                  <a:close/>
                </a:path>
              </a:pathLst>
            </a:custGeom>
            <a:solidFill>
              <a:srgbClr val="4E0D7D"/>
            </a:solidFill>
            <a:ln w="14056" cap="rnd">
              <a:noFill/>
              <a:prstDash val="solid"/>
              <a:round/>
            </a:ln>
          </p:spPr>
          <p:txBody>
            <a:bodyPr rtlCol="0" anchor="ctr"/>
            <a:lstStyle/>
            <a:p>
              <a:endParaRPr lang="en-CH" sz="4400"/>
            </a:p>
          </p:txBody>
        </p:sp>
        <p:sp>
          <p:nvSpPr>
            <p:cNvPr id="742" name="Freeform 741">
              <a:extLst>
                <a:ext uri="{FF2B5EF4-FFF2-40B4-BE49-F238E27FC236}">
                  <a16:creationId xmlns:a16="http://schemas.microsoft.com/office/drawing/2014/main" id="{794A6856-F6F4-4D5A-9E45-F97A7B970344}"/>
                </a:ext>
              </a:extLst>
            </p:cNvPr>
            <p:cNvSpPr/>
            <p:nvPr/>
          </p:nvSpPr>
          <p:spPr>
            <a:xfrm>
              <a:off x="10445194" y="4615731"/>
              <a:ext cx="81100" cy="81666"/>
            </a:xfrm>
            <a:custGeom>
              <a:avLst/>
              <a:gdLst>
                <a:gd name="connsiteX0" fmla="*/ 83186 w 81100"/>
                <a:gd name="connsiteY0" fmla="*/ 41237 h 81666"/>
                <a:gd name="connsiteX1" fmla="*/ 42636 w 81100"/>
                <a:gd name="connsiteY1" fmla="*/ 82070 h 81666"/>
                <a:gd name="connsiteX2" fmla="*/ 2086 w 81100"/>
                <a:gd name="connsiteY2" fmla="*/ 41237 h 81666"/>
                <a:gd name="connsiteX3" fmla="*/ 42636 w 81100"/>
                <a:gd name="connsiteY3" fmla="*/ 403 h 81666"/>
                <a:gd name="connsiteX4" fmla="*/ 83186 w 81100"/>
                <a:gd name="connsiteY4" fmla="*/ 41237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186" y="41237"/>
                  </a:moveTo>
                  <a:cubicBezTo>
                    <a:pt x="83186" y="63788"/>
                    <a:pt x="65031" y="82070"/>
                    <a:pt x="42636" y="82070"/>
                  </a:cubicBezTo>
                  <a:cubicBezTo>
                    <a:pt x="20241" y="82070"/>
                    <a:pt x="2086" y="63789"/>
                    <a:pt x="2086" y="41237"/>
                  </a:cubicBezTo>
                  <a:cubicBezTo>
                    <a:pt x="2086" y="18685"/>
                    <a:pt x="20241" y="403"/>
                    <a:pt x="42636" y="403"/>
                  </a:cubicBezTo>
                  <a:cubicBezTo>
                    <a:pt x="65031" y="403"/>
                    <a:pt x="83186" y="18684"/>
                    <a:pt x="83186" y="41237"/>
                  </a:cubicBezTo>
                  <a:close/>
                </a:path>
              </a:pathLst>
            </a:custGeom>
            <a:solidFill>
              <a:srgbClr val="4E0D7D"/>
            </a:solidFill>
            <a:ln w="14056" cap="rnd">
              <a:noFill/>
              <a:prstDash val="solid"/>
              <a:round/>
            </a:ln>
          </p:spPr>
          <p:txBody>
            <a:bodyPr rtlCol="0" anchor="ctr"/>
            <a:lstStyle/>
            <a:p>
              <a:endParaRPr lang="en-CH" sz="4400"/>
            </a:p>
          </p:txBody>
        </p:sp>
        <p:sp>
          <p:nvSpPr>
            <p:cNvPr id="743" name="Freeform 742">
              <a:extLst>
                <a:ext uri="{FF2B5EF4-FFF2-40B4-BE49-F238E27FC236}">
                  <a16:creationId xmlns:a16="http://schemas.microsoft.com/office/drawing/2014/main" id="{72F4DAD8-7F75-0B71-C8EA-6EE1ABD4AC7A}"/>
                </a:ext>
              </a:extLst>
            </p:cNvPr>
            <p:cNvSpPr/>
            <p:nvPr/>
          </p:nvSpPr>
          <p:spPr>
            <a:xfrm>
              <a:off x="10531157" y="4427027"/>
              <a:ext cx="81100" cy="81666"/>
            </a:xfrm>
            <a:custGeom>
              <a:avLst/>
              <a:gdLst>
                <a:gd name="connsiteX0" fmla="*/ 83198 w 81100"/>
                <a:gd name="connsiteY0" fmla="*/ 41211 h 81666"/>
                <a:gd name="connsiteX1" fmla="*/ 42648 w 81100"/>
                <a:gd name="connsiteY1" fmla="*/ 82044 h 81666"/>
                <a:gd name="connsiteX2" fmla="*/ 2098 w 81100"/>
                <a:gd name="connsiteY2" fmla="*/ 41211 h 81666"/>
                <a:gd name="connsiteX3" fmla="*/ 42648 w 81100"/>
                <a:gd name="connsiteY3" fmla="*/ 377 h 81666"/>
                <a:gd name="connsiteX4" fmla="*/ 83198 w 81100"/>
                <a:gd name="connsiteY4" fmla="*/ 41211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198" y="41211"/>
                  </a:moveTo>
                  <a:cubicBezTo>
                    <a:pt x="83198" y="63762"/>
                    <a:pt x="65043" y="82044"/>
                    <a:pt x="42648" y="82044"/>
                  </a:cubicBezTo>
                  <a:cubicBezTo>
                    <a:pt x="20253" y="82044"/>
                    <a:pt x="2098" y="63763"/>
                    <a:pt x="2098" y="41211"/>
                  </a:cubicBezTo>
                  <a:cubicBezTo>
                    <a:pt x="2098" y="18659"/>
                    <a:pt x="20253" y="377"/>
                    <a:pt x="42648" y="377"/>
                  </a:cubicBezTo>
                  <a:cubicBezTo>
                    <a:pt x="65043" y="377"/>
                    <a:pt x="83198" y="18658"/>
                    <a:pt x="83198" y="41211"/>
                  </a:cubicBezTo>
                  <a:close/>
                </a:path>
              </a:pathLst>
            </a:custGeom>
            <a:solidFill>
              <a:srgbClr val="4E0D7D"/>
            </a:solidFill>
            <a:ln w="14056" cap="rnd">
              <a:noFill/>
              <a:prstDash val="solid"/>
              <a:round/>
            </a:ln>
          </p:spPr>
          <p:txBody>
            <a:bodyPr rtlCol="0" anchor="ctr"/>
            <a:lstStyle/>
            <a:p>
              <a:endParaRPr lang="en-CH" sz="4400"/>
            </a:p>
          </p:txBody>
        </p:sp>
        <p:sp>
          <p:nvSpPr>
            <p:cNvPr id="744" name="Freeform 743">
              <a:extLst>
                <a:ext uri="{FF2B5EF4-FFF2-40B4-BE49-F238E27FC236}">
                  <a16:creationId xmlns:a16="http://schemas.microsoft.com/office/drawing/2014/main" id="{FF67C732-40A7-1D5F-6066-D21F1549A312}"/>
                </a:ext>
              </a:extLst>
            </p:cNvPr>
            <p:cNvSpPr/>
            <p:nvPr/>
          </p:nvSpPr>
          <p:spPr>
            <a:xfrm>
              <a:off x="10736620" y="4536061"/>
              <a:ext cx="81100" cy="81666"/>
            </a:xfrm>
            <a:custGeom>
              <a:avLst/>
              <a:gdLst>
                <a:gd name="connsiteX0" fmla="*/ 83226 w 81100"/>
                <a:gd name="connsiteY0" fmla="*/ 41226 h 81666"/>
                <a:gd name="connsiteX1" fmla="*/ 42676 w 81100"/>
                <a:gd name="connsiteY1" fmla="*/ 82059 h 81666"/>
                <a:gd name="connsiteX2" fmla="*/ 2126 w 81100"/>
                <a:gd name="connsiteY2" fmla="*/ 41226 h 81666"/>
                <a:gd name="connsiteX3" fmla="*/ 42676 w 81100"/>
                <a:gd name="connsiteY3" fmla="*/ 392 h 81666"/>
                <a:gd name="connsiteX4" fmla="*/ 83226 w 81100"/>
                <a:gd name="connsiteY4" fmla="*/ 41226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26" y="41226"/>
                  </a:moveTo>
                  <a:cubicBezTo>
                    <a:pt x="83226" y="63777"/>
                    <a:pt x="65072" y="82059"/>
                    <a:pt x="42676" y="82059"/>
                  </a:cubicBezTo>
                  <a:cubicBezTo>
                    <a:pt x="20281" y="82059"/>
                    <a:pt x="2126" y="63778"/>
                    <a:pt x="2126" y="41226"/>
                  </a:cubicBezTo>
                  <a:cubicBezTo>
                    <a:pt x="2126" y="18675"/>
                    <a:pt x="20281" y="392"/>
                    <a:pt x="42676" y="392"/>
                  </a:cubicBezTo>
                  <a:cubicBezTo>
                    <a:pt x="65072" y="392"/>
                    <a:pt x="83226" y="18674"/>
                    <a:pt x="83226" y="41226"/>
                  </a:cubicBezTo>
                  <a:close/>
                </a:path>
              </a:pathLst>
            </a:custGeom>
            <a:solidFill>
              <a:srgbClr val="4E0D7D"/>
            </a:solidFill>
            <a:ln w="14056" cap="rnd">
              <a:noFill/>
              <a:prstDash val="solid"/>
              <a:round/>
            </a:ln>
          </p:spPr>
          <p:txBody>
            <a:bodyPr rtlCol="0" anchor="ctr"/>
            <a:lstStyle/>
            <a:p>
              <a:endParaRPr lang="en-CH" sz="4400"/>
            </a:p>
          </p:txBody>
        </p:sp>
        <p:sp>
          <p:nvSpPr>
            <p:cNvPr id="745" name="Freeform 744">
              <a:extLst>
                <a:ext uri="{FF2B5EF4-FFF2-40B4-BE49-F238E27FC236}">
                  <a16:creationId xmlns:a16="http://schemas.microsoft.com/office/drawing/2014/main" id="{FD1415B5-8B2C-C82F-3C87-100F66015466}"/>
                </a:ext>
              </a:extLst>
            </p:cNvPr>
            <p:cNvSpPr/>
            <p:nvPr/>
          </p:nvSpPr>
          <p:spPr>
            <a:xfrm>
              <a:off x="10543737" y="4699604"/>
              <a:ext cx="81100" cy="81666"/>
            </a:xfrm>
            <a:custGeom>
              <a:avLst/>
              <a:gdLst>
                <a:gd name="connsiteX0" fmla="*/ 83200 w 81100"/>
                <a:gd name="connsiteY0" fmla="*/ 41248 h 81666"/>
                <a:gd name="connsiteX1" fmla="*/ 42650 w 81100"/>
                <a:gd name="connsiteY1" fmla="*/ 82081 h 81666"/>
                <a:gd name="connsiteX2" fmla="*/ 2099 w 81100"/>
                <a:gd name="connsiteY2" fmla="*/ 41248 h 81666"/>
                <a:gd name="connsiteX3" fmla="*/ 42650 w 81100"/>
                <a:gd name="connsiteY3" fmla="*/ 414 h 81666"/>
                <a:gd name="connsiteX4" fmla="*/ 83200 w 81100"/>
                <a:gd name="connsiteY4" fmla="*/ 41248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00" y="41248"/>
                  </a:moveTo>
                  <a:cubicBezTo>
                    <a:pt x="83200" y="63799"/>
                    <a:pt x="65045" y="82081"/>
                    <a:pt x="42650" y="82081"/>
                  </a:cubicBezTo>
                  <a:cubicBezTo>
                    <a:pt x="20254" y="82081"/>
                    <a:pt x="2099" y="63800"/>
                    <a:pt x="2099" y="41248"/>
                  </a:cubicBezTo>
                  <a:cubicBezTo>
                    <a:pt x="2099" y="18697"/>
                    <a:pt x="20254" y="414"/>
                    <a:pt x="42650" y="414"/>
                  </a:cubicBezTo>
                  <a:cubicBezTo>
                    <a:pt x="65045" y="414"/>
                    <a:pt x="83200" y="18696"/>
                    <a:pt x="83200" y="41248"/>
                  </a:cubicBezTo>
                  <a:close/>
                </a:path>
              </a:pathLst>
            </a:custGeom>
            <a:solidFill>
              <a:srgbClr val="4E0D7D"/>
            </a:solidFill>
            <a:ln w="14056" cap="rnd">
              <a:noFill/>
              <a:prstDash val="solid"/>
              <a:round/>
            </a:ln>
          </p:spPr>
          <p:txBody>
            <a:bodyPr rtlCol="0" anchor="ctr"/>
            <a:lstStyle/>
            <a:p>
              <a:endParaRPr lang="en-CH" sz="4400"/>
            </a:p>
          </p:txBody>
        </p:sp>
        <p:sp>
          <p:nvSpPr>
            <p:cNvPr id="746" name="Freeform 745">
              <a:extLst>
                <a:ext uri="{FF2B5EF4-FFF2-40B4-BE49-F238E27FC236}">
                  <a16:creationId xmlns:a16="http://schemas.microsoft.com/office/drawing/2014/main" id="{7A47C547-B3A5-FA0E-9AFE-E0CA019E68D0}"/>
                </a:ext>
              </a:extLst>
            </p:cNvPr>
            <p:cNvSpPr/>
            <p:nvPr/>
          </p:nvSpPr>
          <p:spPr>
            <a:xfrm>
              <a:off x="10673722" y="4670241"/>
              <a:ext cx="81100" cy="81666"/>
            </a:xfrm>
            <a:custGeom>
              <a:avLst/>
              <a:gdLst>
                <a:gd name="connsiteX0" fmla="*/ 83218 w 81100"/>
                <a:gd name="connsiteY0" fmla="*/ 41244 h 81666"/>
                <a:gd name="connsiteX1" fmla="*/ 42668 w 81100"/>
                <a:gd name="connsiteY1" fmla="*/ 82078 h 81666"/>
                <a:gd name="connsiteX2" fmla="*/ 2118 w 81100"/>
                <a:gd name="connsiteY2" fmla="*/ 41244 h 81666"/>
                <a:gd name="connsiteX3" fmla="*/ 42668 w 81100"/>
                <a:gd name="connsiteY3" fmla="*/ 410 h 81666"/>
                <a:gd name="connsiteX4" fmla="*/ 83218 w 81100"/>
                <a:gd name="connsiteY4" fmla="*/ 41244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18" y="41244"/>
                  </a:moveTo>
                  <a:cubicBezTo>
                    <a:pt x="83218" y="63795"/>
                    <a:pt x="65063" y="82078"/>
                    <a:pt x="42668" y="82078"/>
                  </a:cubicBezTo>
                  <a:cubicBezTo>
                    <a:pt x="20273" y="82078"/>
                    <a:pt x="2118" y="63796"/>
                    <a:pt x="2118" y="41244"/>
                  </a:cubicBezTo>
                  <a:cubicBezTo>
                    <a:pt x="2118" y="18693"/>
                    <a:pt x="20273" y="410"/>
                    <a:pt x="42668" y="410"/>
                  </a:cubicBezTo>
                  <a:cubicBezTo>
                    <a:pt x="65063" y="410"/>
                    <a:pt x="83218" y="18692"/>
                    <a:pt x="83218" y="41244"/>
                  </a:cubicBezTo>
                  <a:close/>
                </a:path>
              </a:pathLst>
            </a:custGeom>
            <a:solidFill>
              <a:srgbClr val="4E0D7D"/>
            </a:solidFill>
            <a:ln w="14056" cap="rnd">
              <a:noFill/>
              <a:prstDash val="solid"/>
              <a:round/>
            </a:ln>
          </p:spPr>
          <p:txBody>
            <a:bodyPr rtlCol="0" anchor="ctr"/>
            <a:lstStyle/>
            <a:p>
              <a:endParaRPr lang="en-CH" sz="4400"/>
            </a:p>
          </p:txBody>
        </p:sp>
        <p:sp>
          <p:nvSpPr>
            <p:cNvPr id="747" name="Freeform 746">
              <a:extLst>
                <a:ext uri="{FF2B5EF4-FFF2-40B4-BE49-F238E27FC236}">
                  <a16:creationId xmlns:a16="http://schemas.microsoft.com/office/drawing/2014/main" id="{75EDAAB1-F849-29F5-7CD9-DA2592C3DD75}"/>
                </a:ext>
              </a:extLst>
            </p:cNvPr>
            <p:cNvSpPr/>
            <p:nvPr/>
          </p:nvSpPr>
          <p:spPr>
            <a:xfrm>
              <a:off x="10912735" y="4557019"/>
              <a:ext cx="81100" cy="81666"/>
            </a:xfrm>
            <a:custGeom>
              <a:avLst/>
              <a:gdLst>
                <a:gd name="connsiteX0" fmla="*/ 83251 w 81100"/>
                <a:gd name="connsiteY0" fmla="*/ 41228 h 81666"/>
                <a:gd name="connsiteX1" fmla="*/ 42701 w 81100"/>
                <a:gd name="connsiteY1" fmla="*/ 82062 h 81666"/>
                <a:gd name="connsiteX2" fmla="*/ 2151 w 81100"/>
                <a:gd name="connsiteY2" fmla="*/ 41228 h 81666"/>
                <a:gd name="connsiteX3" fmla="*/ 42701 w 81100"/>
                <a:gd name="connsiteY3" fmla="*/ 395 h 81666"/>
                <a:gd name="connsiteX4" fmla="*/ 83251 w 81100"/>
                <a:gd name="connsiteY4" fmla="*/ 41228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51" y="41228"/>
                  </a:moveTo>
                  <a:cubicBezTo>
                    <a:pt x="83251" y="63780"/>
                    <a:pt x="65096" y="82062"/>
                    <a:pt x="42701" y="82062"/>
                  </a:cubicBezTo>
                  <a:cubicBezTo>
                    <a:pt x="20306" y="82062"/>
                    <a:pt x="2151" y="63781"/>
                    <a:pt x="2151" y="41228"/>
                  </a:cubicBezTo>
                  <a:cubicBezTo>
                    <a:pt x="2151" y="18677"/>
                    <a:pt x="20306" y="395"/>
                    <a:pt x="42701" y="395"/>
                  </a:cubicBezTo>
                  <a:cubicBezTo>
                    <a:pt x="65096" y="395"/>
                    <a:pt x="83251" y="18676"/>
                    <a:pt x="83251" y="41228"/>
                  </a:cubicBezTo>
                  <a:close/>
                </a:path>
              </a:pathLst>
            </a:custGeom>
            <a:solidFill>
              <a:srgbClr val="4E0D7D"/>
            </a:solidFill>
            <a:ln w="14056" cap="rnd">
              <a:noFill/>
              <a:prstDash val="solid"/>
              <a:round/>
            </a:ln>
          </p:spPr>
          <p:txBody>
            <a:bodyPr rtlCol="0" anchor="ctr"/>
            <a:lstStyle/>
            <a:p>
              <a:endParaRPr lang="en-CH" sz="4400"/>
            </a:p>
          </p:txBody>
        </p:sp>
        <p:sp>
          <p:nvSpPr>
            <p:cNvPr id="748" name="Freeform 747">
              <a:extLst>
                <a:ext uri="{FF2B5EF4-FFF2-40B4-BE49-F238E27FC236}">
                  <a16:creationId xmlns:a16="http://schemas.microsoft.com/office/drawing/2014/main" id="{7D1268FB-03DD-78F2-7571-D4D4F49BE983}"/>
                </a:ext>
              </a:extLst>
            </p:cNvPr>
            <p:cNvSpPr/>
            <p:nvPr/>
          </p:nvSpPr>
          <p:spPr>
            <a:xfrm>
              <a:off x="10921127" y="4779275"/>
              <a:ext cx="81100" cy="81666"/>
            </a:xfrm>
            <a:custGeom>
              <a:avLst/>
              <a:gdLst>
                <a:gd name="connsiteX0" fmla="*/ 83252 w 81100"/>
                <a:gd name="connsiteY0" fmla="*/ 41259 h 81666"/>
                <a:gd name="connsiteX1" fmla="*/ 42702 w 81100"/>
                <a:gd name="connsiteY1" fmla="*/ 82093 h 81666"/>
                <a:gd name="connsiteX2" fmla="*/ 2152 w 81100"/>
                <a:gd name="connsiteY2" fmla="*/ 41259 h 81666"/>
                <a:gd name="connsiteX3" fmla="*/ 42702 w 81100"/>
                <a:gd name="connsiteY3" fmla="*/ 426 h 81666"/>
                <a:gd name="connsiteX4" fmla="*/ 83252 w 81100"/>
                <a:gd name="connsiteY4" fmla="*/ 41259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52" y="41259"/>
                  </a:moveTo>
                  <a:cubicBezTo>
                    <a:pt x="83252" y="63811"/>
                    <a:pt x="65097" y="82093"/>
                    <a:pt x="42702" y="82093"/>
                  </a:cubicBezTo>
                  <a:cubicBezTo>
                    <a:pt x="20307" y="82093"/>
                    <a:pt x="2152" y="63812"/>
                    <a:pt x="2152" y="41259"/>
                  </a:cubicBezTo>
                  <a:cubicBezTo>
                    <a:pt x="2152" y="18708"/>
                    <a:pt x="20307" y="426"/>
                    <a:pt x="42702" y="426"/>
                  </a:cubicBezTo>
                  <a:cubicBezTo>
                    <a:pt x="65097" y="426"/>
                    <a:pt x="83252" y="18707"/>
                    <a:pt x="83252" y="41259"/>
                  </a:cubicBezTo>
                  <a:close/>
                </a:path>
              </a:pathLst>
            </a:custGeom>
            <a:solidFill>
              <a:srgbClr val="4E0D7D"/>
            </a:solidFill>
            <a:ln w="14056" cap="rnd">
              <a:noFill/>
              <a:prstDash val="solid"/>
              <a:round/>
            </a:ln>
          </p:spPr>
          <p:txBody>
            <a:bodyPr rtlCol="0" anchor="ctr"/>
            <a:lstStyle/>
            <a:p>
              <a:endParaRPr lang="en-CH" sz="4400"/>
            </a:p>
          </p:txBody>
        </p:sp>
        <p:sp>
          <p:nvSpPr>
            <p:cNvPr id="749" name="Freeform 748">
              <a:extLst>
                <a:ext uri="{FF2B5EF4-FFF2-40B4-BE49-F238E27FC236}">
                  <a16:creationId xmlns:a16="http://schemas.microsoft.com/office/drawing/2014/main" id="{8732908F-8C02-A857-D136-D030AA5D223B}"/>
                </a:ext>
              </a:extLst>
            </p:cNvPr>
            <p:cNvSpPr/>
            <p:nvPr/>
          </p:nvSpPr>
          <p:spPr>
            <a:xfrm>
              <a:off x="11093053" y="4548641"/>
              <a:ext cx="81100" cy="81666"/>
            </a:xfrm>
            <a:custGeom>
              <a:avLst/>
              <a:gdLst>
                <a:gd name="connsiteX0" fmla="*/ 83276 w 81100"/>
                <a:gd name="connsiteY0" fmla="*/ 41227 h 81666"/>
                <a:gd name="connsiteX1" fmla="*/ 42726 w 81100"/>
                <a:gd name="connsiteY1" fmla="*/ 82061 h 81666"/>
                <a:gd name="connsiteX2" fmla="*/ 2176 w 81100"/>
                <a:gd name="connsiteY2" fmla="*/ 41227 h 81666"/>
                <a:gd name="connsiteX3" fmla="*/ 42726 w 81100"/>
                <a:gd name="connsiteY3" fmla="*/ 393 h 81666"/>
                <a:gd name="connsiteX4" fmla="*/ 83276 w 81100"/>
                <a:gd name="connsiteY4" fmla="*/ 41227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76" y="41227"/>
                  </a:moveTo>
                  <a:cubicBezTo>
                    <a:pt x="83276" y="63778"/>
                    <a:pt x="65121" y="82061"/>
                    <a:pt x="42726" y="82061"/>
                  </a:cubicBezTo>
                  <a:cubicBezTo>
                    <a:pt x="20331" y="82061"/>
                    <a:pt x="2176" y="63779"/>
                    <a:pt x="2176" y="41227"/>
                  </a:cubicBezTo>
                  <a:cubicBezTo>
                    <a:pt x="2176" y="18676"/>
                    <a:pt x="20331" y="393"/>
                    <a:pt x="42726" y="393"/>
                  </a:cubicBezTo>
                  <a:cubicBezTo>
                    <a:pt x="65121" y="393"/>
                    <a:pt x="83276" y="18675"/>
                    <a:pt x="83276" y="41227"/>
                  </a:cubicBezTo>
                  <a:close/>
                </a:path>
              </a:pathLst>
            </a:custGeom>
            <a:solidFill>
              <a:srgbClr val="4E0D7D"/>
            </a:solidFill>
            <a:ln w="14056" cap="rnd">
              <a:noFill/>
              <a:prstDash val="solid"/>
              <a:round/>
            </a:ln>
          </p:spPr>
          <p:txBody>
            <a:bodyPr rtlCol="0" anchor="ctr"/>
            <a:lstStyle/>
            <a:p>
              <a:endParaRPr lang="en-CH" sz="4400"/>
            </a:p>
          </p:txBody>
        </p:sp>
        <p:sp>
          <p:nvSpPr>
            <p:cNvPr id="750" name="Freeform 749">
              <a:extLst>
                <a:ext uri="{FF2B5EF4-FFF2-40B4-BE49-F238E27FC236}">
                  <a16:creationId xmlns:a16="http://schemas.microsoft.com/office/drawing/2014/main" id="{B1A18AEF-58B2-0AD1-0C48-8D471D0DC161}"/>
                </a:ext>
              </a:extLst>
            </p:cNvPr>
            <p:cNvSpPr/>
            <p:nvPr/>
          </p:nvSpPr>
          <p:spPr>
            <a:xfrm>
              <a:off x="11223038" y="4770883"/>
              <a:ext cx="81100" cy="81666"/>
            </a:xfrm>
            <a:custGeom>
              <a:avLst/>
              <a:gdLst>
                <a:gd name="connsiteX0" fmla="*/ 83294 w 81100"/>
                <a:gd name="connsiteY0" fmla="*/ 41258 h 81666"/>
                <a:gd name="connsiteX1" fmla="*/ 42744 w 81100"/>
                <a:gd name="connsiteY1" fmla="*/ 82092 h 81666"/>
                <a:gd name="connsiteX2" fmla="*/ 2194 w 81100"/>
                <a:gd name="connsiteY2" fmla="*/ 41258 h 81666"/>
                <a:gd name="connsiteX3" fmla="*/ 42744 w 81100"/>
                <a:gd name="connsiteY3" fmla="*/ 425 h 81666"/>
                <a:gd name="connsiteX4" fmla="*/ 83294 w 81100"/>
                <a:gd name="connsiteY4" fmla="*/ 41258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94" y="41258"/>
                  </a:moveTo>
                  <a:cubicBezTo>
                    <a:pt x="83294" y="63810"/>
                    <a:pt x="65139" y="82092"/>
                    <a:pt x="42744" y="82092"/>
                  </a:cubicBezTo>
                  <a:cubicBezTo>
                    <a:pt x="20349" y="82092"/>
                    <a:pt x="2194" y="63811"/>
                    <a:pt x="2194" y="41258"/>
                  </a:cubicBezTo>
                  <a:cubicBezTo>
                    <a:pt x="2194" y="18707"/>
                    <a:pt x="20349" y="425"/>
                    <a:pt x="42744" y="425"/>
                  </a:cubicBezTo>
                  <a:cubicBezTo>
                    <a:pt x="65139" y="425"/>
                    <a:pt x="83294" y="18706"/>
                    <a:pt x="83294" y="41258"/>
                  </a:cubicBezTo>
                  <a:close/>
                </a:path>
              </a:pathLst>
            </a:custGeom>
            <a:solidFill>
              <a:srgbClr val="4E0D7D"/>
            </a:solidFill>
            <a:ln w="14056" cap="rnd">
              <a:noFill/>
              <a:prstDash val="solid"/>
              <a:round/>
            </a:ln>
          </p:spPr>
          <p:txBody>
            <a:bodyPr rtlCol="0" anchor="ctr"/>
            <a:lstStyle/>
            <a:p>
              <a:endParaRPr lang="en-CH" sz="4400"/>
            </a:p>
          </p:txBody>
        </p:sp>
        <p:sp>
          <p:nvSpPr>
            <p:cNvPr id="751" name="Freeform 750">
              <a:extLst>
                <a:ext uri="{FF2B5EF4-FFF2-40B4-BE49-F238E27FC236}">
                  <a16:creationId xmlns:a16="http://schemas.microsoft.com/office/drawing/2014/main" id="{5ACF4DEB-A620-27DE-5F8A-B80545EC75EA}"/>
                </a:ext>
              </a:extLst>
            </p:cNvPr>
            <p:cNvSpPr/>
            <p:nvPr/>
          </p:nvSpPr>
          <p:spPr>
            <a:xfrm>
              <a:off x="11256589" y="4489929"/>
              <a:ext cx="81100" cy="81666"/>
            </a:xfrm>
            <a:custGeom>
              <a:avLst/>
              <a:gdLst>
                <a:gd name="connsiteX0" fmla="*/ 83299 w 81100"/>
                <a:gd name="connsiteY0" fmla="*/ 41219 h 81666"/>
                <a:gd name="connsiteX1" fmla="*/ 42749 w 81100"/>
                <a:gd name="connsiteY1" fmla="*/ 82052 h 81666"/>
                <a:gd name="connsiteX2" fmla="*/ 2199 w 81100"/>
                <a:gd name="connsiteY2" fmla="*/ 41219 h 81666"/>
                <a:gd name="connsiteX3" fmla="*/ 42749 w 81100"/>
                <a:gd name="connsiteY3" fmla="*/ 385 h 81666"/>
                <a:gd name="connsiteX4" fmla="*/ 83299 w 81100"/>
                <a:gd name="connsiteY4" fmla="*/ 41219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99" y="41219"/>
                  </a:moveTo>
                  <a:cubicBezTo>
                    <a:pt x="83299" y="63770"/>
                    <a:pt x="65144" y="82052"/>
                    <a:pt x="42749" y="82052"/>
                  </a:cubicBezTo>
                  <a:cubicBezTo>
                    <a:pt x="20353" y="82052"/>
                    <a:pt x="2199" y="63771"/>
                    <a:pt x="2199" y="41219"/>
                  </a:cubicBezTo>
                  <a:cubicBezTo>
                    <a:pt x="2199" y="18668"/>
                    <a:pt x="20353" y="385"/>
                    <a:pt x="42749" y="385"/>
                  </a:cubicBezTo>
                  <a:cubicBezTo>
                    <a:pt x="65144" y="385"/>
                    <a:pt x="83299" y="18667"/>
                    <a:pt x="83299" y="41219"/>
                  </a:cubicBezTo>
                  <a:close/>
                </a:path>
              </a:pathLst>
            </a:custGeom>
            <a:solidFill>
              <a:srgbClr val="4E0D7D"/>
            </a:solidFill>
            <a:ln w="14056" cap="rnd">
              <a:noFill/>
              <a:prstDash val="solid"/>
              <a:round/>
            </a:ln>
          </p:spPr>
          <p:txBody>
            <a:bodyPr rtlCol="0" anchor="ctr"/>
            <a:lstStyle/>
            <a:p>
              <a:endParaRPr lang="en-CH" sz="4400"/>
            </a:p>
          </p:txBody>
        </p:sp>
        <p:sp>
          <p:nvSpPr>
            <p:cNvPr id="752" name="Freeform 751">
              <a:extLst>
                <a:ext uri="{FF2B5EF4-FFF2-40B4-BE49-F238E27FC236}">
                  <a16:creationId xmlns:a16="http://schemas.microsoft.com/office/drawing/2014/main" id="{C31CA504-4CE9-A81B-A5F6-6EF970C4D120}"/>
                </a:ext>
              </a:extLst>
            </p:cNvPr>
            <p:cNvSpPr/>
            <p:nvPr/>
          </p:nvSpPr>
          <p:spPr>
            <a:xfrm>
              <a:off x="11499791" y="4640892"/>
              <a:ext cx="81100" cy="81666"/>
            </a:xfrm>
            <a:custGeom>
              <a:avLst/>
              <a:gdLst>
                <a:gd name="connsiteX0" fmla="*/ 83332 w 81100"/>
                <a:gd name="connsiteY0" fmla="*/ 41240 h 81666"/>
                <a:gd name="connsiteX1" fmla="*/ 42782 w 81100"/>
                <a:gd name="connsiteY1" fmla="*/ 82073 h 81666"/>
                <a:gd name="connsiteX2" fmla="*/ 2232 w 81100"/>
                <a:gd name="connsiteY2" fmla="*/ 41240 h 81666"/>
                <a:gd name="connsiteX3" fmla="*/ 42782 w 81100"/>
                <a:gd name="connsiteY3" fmla="*/ 406 h 81666"/>
                <a:gd name="connsiteX4" fmla="*/ 83332 w 81100"/>
                <a:gd name="connsiteY4" fmla="*/ 41240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332" y="41240"/>
                  </a:moveTo>
                  <a:cubicBezTo>
                    <a:pt x="83332" y="63791"/>
                    <a:pt x="65178" y="82073"/>
                    <a:pt x="42782" y="82073"/>
                  </a:cubicBezTo>
                  <a:cubicBezTo>
                    <a:pt x="20387" y="82073"/>
                    <a:pt x="2232" y="63792"/>
                    <a:pt x="2232" y="41240"/>
                  </a:cubicBezTo>
                  <a:cubicBezTo>
                    <a:pt x="2232" y="18688"/>
                    <a:pt x="20387" y="406"/>
                    <a:pt x="42782" y="406"/>
                  </a:cubicBezTo>
                  <a:cubicBezTo>
                    <a:pt x="65178" y="406"/>
                    <a:pt x="83332" y="18688"/>
                    <a:pt x="83332" y="41240"/>
                  </a:cubicBezTo>
                  <a:close/>
                </a:path>
              </a:pathLst>
            </a:custGeom>
            <a:solidFill>
              <a:srgbClr val="4E0D7D"/>
            </a:solidFill>
            <a:ln w="14056" cap="rnd">
              <a:noFill/>
              <a:prstDash val="solid"/>
              <a:round/>
            </a:ln>
          </p:spPr>
          <p:txBody>
            <a:bodyPr rtlCol="0" anchor="ctr"/>
            <a:lstStyle/>
            <a:p>
              <a:endParaRPr lang="en-CH" sz="4400"/>
            </a:p>
          </p:txBody>
        </p:sp>
        <p:sp>
          <p:nvSpPr>
            <p:cNvPr id="753" name="Freeform 752">
              <a:extLst>
                <a:ext uri="{FF2B5EF4-FFF2-40B4-BE49-F238E27FC236}">
                  <a16:creationId xmlns:a16="http://schemas.microsoft.com/office/drawing/2014/main" id="{4FF4750E-BF62-5A06-04EC-ECD35F07F796}"/>
                </a:ext>
              </a:extLst>
            </p:cNvPr>
            <p:cNvSpPr/>
            <p:nvPr/>
          </p:nvSpPr>
          <p:spPr>
            <a:xfrm>
              <a:off x="11365603" y="4741534"/>
              <a:ext cx="81100" cy="81666"/>
            </a:xfrm>
            <a:custGeom>
              <a:avLst/>
              <a:gdLst>
                <a:gd name="connsiteX0" fmla="*/ 83314 w 81100"/>
                <a:gd name="connsiteY0" fmla="*/ 41254 h 81666"/>
                <a:gd name="connsiteX1" fmla="*/ 42764 w 81100"/>
                <a:gd name="connsiteY1" fmla="*/ 82088 h 81666"/>
                <a:gd name="connsiteX2" fmla="*/ 2214 w 81100"/>
                <a:gd name="connsiteY2" fmla="*/ 41254 h 81666"/>
                <a:gd name="connsiteX3" fmla="*/ 42764 w 81100"/>
                <a:gd name="connsiteY3" fmla="*/ 421 h 81666"/>
                <a:gd name="connsiteX4" fmla="*/ 83314 w 81100"/>
                <a:gd name="connsiteY4" fmla="*/ 41254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314" y="41254"/>
                  </a:moveTo>
                  <a:cubicBezTo>
                    <a:pt x="83314" y="63805"/>
                    <a:pt x="65159" y="82088"/>
                    <a:pt x="42764" y="82088"/>
                  </a:cubicBezTo>
                  <a:cubicBezTo>
                    <a:pt x="20369" y="82088"/>
                    <a:pt x="2214" y="63806"/>
                    <a:pt x="2214" y="41254"/>
                  </a:cubicBezTo>
                  <a:cubicBezTo>
                    <a:pt x="2214" y="18703"/>
                    <a:pt x="20369" y="421"/>
                    <a:pt x="42764" y="421"/>
                  </a:cubicBezTo>
                  <a:cubicBezTo>
                    <a:pt x="65159" y="421"/>
                    <a:pt x="83314" y="18702"/>
                    <a:pt x="83314" y="41254"/>
                  </a:cubicBezTo>
                  <a:close/>
                </a:path>
              </a:pathLst>
            </a:custGeom>
            <a:solidFill>
              <a:srgbClr val="4E0D7D"/>
            </a:solidFill>
            <a:ln w="14056" cap="rnd">
              <a:noFill/>
              <a:prstDash val="solid"/>
              <a:round/>
            </a:ln>
          </p:spPr>
          <p:txBody>
            <a:bodyPr rtlCol="0" anchor="ctr"/>
            <a:lstStyle/>
            <a:p>
              <a:endParaRPr lang="en-CH" sz="4400"/>
            </a:p>
          </p:txBody>
        </p:sp>
        <p:sp>
          <p:nvSpPr>
            <p:cNvPr id="754" name="Freeform 753">
              <a:extLst>
                <a:ext uri="{FF2B5EF4-FFF2-40B4-BE49-F238E27FC236}">
                  <a16:creationId xmlns:a16="http://schemas.microsoft.com/office/drawing/2014/main" id="{CB9A45B9-AE02-F659-A0BB-6F1B6B1B606B}"/>
                </a:ext>
              </a:extLst>
            </p:cNvPr>
            <p:cNvSpPr/>
            <p:nvPr/>
          </p:nvSpPr>
          <p:spPr>
            <a:xfrm>
              <a:off x="10753388" y="4921847"/>
              <a:ext cx="81100" cy="81666"/>
            </a:xfrm>
            <a:custGeom>
              <a:avLst/>
              <a:gdLst>
                <a:gd name="connsiteX0" fmla="*/ 83229 w 81100"/>
                <a:gd name="connsiteY0" fmla="*/ 41279 h 81666"/>
                <a:gd name="connsiteX1" fmla="*/ 42679 w 81100"/>
                <a:gd name="connsiteY1" fmla="*/ 82113 h 81666"/>
                <a:gd name="connsiteX2" fmla="*/ 2129 w 81100"/>
                <a:gd name="connsiteY2" fmla="*/ 41279 h 81666"/>
                <a:gd name="connsiteX3" fmla="*/ 42679 w 81100"/>
                <a:gd name="connsiteY3" fmla="*/ 446 h 81666"/>
                <a:gd name="connsiteX4" fmla="*/ 83229 w 81100"/>
                <a:gd name="connsiteY4" fmla="*/ 41279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29" y="41279"/>
                  </a:moveTo>
                  <a:cubicBezTo>
                    <a:pt x="83229" y="63831"/>
                    <a:pt x="65074" y="82113"/>
                    <a:pt x="42679" y="82113"/>
                  </a:cubicBezTo>
                  <a:cubicBezTo>
                    <a:pt x="20284" y="82113"/>
                    <a:pt x="2129" y="63831"/>
                    <a:pt x="2129" y="41279"/>
                  </a:cubicBezTo>
                  <a:cubicBezTo>
                    <a:pt x="2129" y="18728"/>
                    <a:pt x="20284" y="446"/>
                    <a:pt x="42679" y="446"/>
                  </a:cubicBezTo>
                  <a:cubicBezTo>
                    <a:pt x="65074" y="446"/>
                    <a:pt x="83229" y="18727"/>
                    <a:pt x="83229" y="41279"/>
                  </a:cubicBezTo>
                  <a:close/>
                </a:path>
              </a:pathLst>
            </a:custGeom>
            <a:solidFill>
              <a:srgbClr val="4E0D7D"/>
            </a:solidFill>
            <a:ln w="14056" cap="rnd">
              <a:noFill/>
              <a:prstDash val="solid"/>
              <a:round/>
            </a:ln>
          </p:spPr>
          <p:txBody>
            <a:bodyPr rtlCol="0" anchor="ctr"/>
            <a:lstStyle/>
            <a:p>
              <a:endParaRPr lang="en-CH" sz="4400"/>
            </a:p>
          </p:txBody>
        </p:sp>
        <p:sp>
          <p:nvSpPr>
            <p:cNvPr id="755" name="Freeform 754">
              <a:extLst>
                <a:ext uri="{FF2B5EF4-FFF2-40B4-BE49-F238E27FC236}">
                  <a16:creationId xmlns:a16="http://schemas.microsoft.com/office/drawing/2014/main" id="{CBBE9B30-01C6-032F-7CC3-EFDE8B2CD944}"/>
                </a:ext>
              </a:extLst>
            </p:cNvPr>
            <p:cNvSpPr/>
            <p:nvPr/>
          </p:nvSpPr>
          <p:spPr>
            <a:xfrm>
              <a:off x="10615012" y="4548641"/>
              <a:ext cx="81100" cy="81666"/>
            </a:xfrm>
            <a:custGeom>
              <a:avLst/>
              <a:gdLst>
                <a:gd name="connsiteX0" fmla="*/ 83209 w 81100"/>
                <a:gd name="connsiteY0" fmla="*/ 41227 h 81666"/>
                <a:gd name="connsiteX1" fmla="*/ 42659 w 81100"/>
                <a:gd name="connsiteY1" fmla="*/ 82061 h 81666"/>
                <a:gd name="connsiteX2" fmla="*/ 2109 w 81100"/>
                <a:gd name="connsiteY2" fmla="*/ 41227 h 81666"/>
                <a:gd name="connsiteX3" fmla="*/ 42659 w 81100"/>
                <a:gd name="connsiteY3" fmla="*/ 393 h 81666"/>
                <a:gd name="connsiteX4" fmla="*/ 83209 w 81100"/>
                <a:gd name="connsiteY4" fmla="*/ 41227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09" y="41227"/>
                  </a:moveTo>
                  <a:cubicBezTo>
                    <a:pt x="83209" y="63778"/>
                    <a:pt x="65055" y="82061"/>
                    <a:pt x="42659" y="82061"/>
                  </a:cubicBezTo>
                  <a:cubicBezTo>
                    <a:pt x="20264" y="82061"/>
                    <a:pt x="2109" y="63779"/>
                    <a:pt x="2109" y="41227"/>
                  </a:cubicBezTo>
                  <a:cubicBezTo>
                    <a:pt x="2109" y="18676"/>
                    <a:pt x="20264" y="393"/>
                    <a:pt x="42659" y="393"/>
                  </a:cubicBezTo>
                  <a:cubicBezTo>
                    <a:pt x="65055" y="393"/>
                    <a:pt x="83209" y="18675"/>
                    <a:pt x="83209" y="41227"/>
                  </a:cubicBezTo>
                  <a:close/>
                </a:path>
              </a:pathLst>
            </a:custGeom>
            <a:solidFill>
              <a:srgbClr val="4E0D7D"/>
            </a:solidFill>
            <a:ln w="14056" cap="rnd">
              <a:noFill/>
              <a:prstDash val="solid"/>
              <a:round/>
            </a:ln>
          </p:spPr>
          <p:txBody>
            <a:bodyPr rtlCol="0" anchor="ctr"/>
            <a:lstStyle/>
            <a:p>
              <a:endParaRPr lang="en-CH" sz="4400"/>
            </a:p>
          </p:txBody>
        </p:sp>
        <p:sp>
          <p:nvSpPr>
            <p:cNvPr id="756" name="Freeform 755">
              <a:extLst>
                <a:ext uri="{FF2B5EF4-FFF2-40B4-BE49-F238E27FC236}">
                  <a16:creationId xmlns:a16="http://schemas.microsoft.com/office/drawing/2014/main" id="{8C710566-281F-657E-E9B7-4CD22E3AD4AE}"/>
                </a:ext>
              </a:extLst>
            </p:cNvPr>
            <p:cNvSpPr/>
            <p:nvPr/>
          </p:nvSpPr>
          <p:spPr>
            <a:xfrm>
              <a:off x="10833069" y="4678633"/>
              <a:ext cx="81100" cy="81666"/>
            </a:xfrm>
            <a:custGeom>
              <a:avLst/>
              <a:gdLst>
                <a:gd name="connsiteX0" fmla="*/ 83240 w 81100"/>
                <a:gd name="connsiteY0" fmla="*/ 41245 h 81666"/>
                <a:gd name="connsiteX1" fmla="*/ 42690 w 81100"/>
                <a:gd name="connsiteY1" fmla="*/ 82079 h 81666"/>
                <a:gd name="connsiteX2" fmla="*/ 2140 w 81100"/>
                <a:gd name="connsiteY2" fmla="*/ 41245 h 81666"/>
                <a:gd name="connsiteX3" fmla="*/ 42690 w 81100"/>
                <a:gd name="connsiteY3" fmla="*/ 411 h 81666"/>
                <a:gd name="connsiteX4" fmla="*/ 83240 w 81100"/>
                <a:gd name="connsiteY4" fmla="*/ 41245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40" y="41245"/>
                  </a:moveTo>
                  <a:cubicBezTo>
                    <a:pt x="83240" y="63796"/>
                    <a:pt x="65085" y="82079"/>
                    <a:pt x="42690" y="82079"/>
                  </a:cubicBezTo>
                  <a:cubicBezTo>
                    <a:pt x="20295" y="82079"/>
                    <a:pt x="2140" y="63797"/>
                    <a:pt x="2140" y="41245"/>
                  </a:cubicBezTo>
                  <a:cubicBezTo>
                    <a:pt x="2140" y="18694"/>
                    <a:pt x="20295" y="411"/>
                    <a:pt x="42690" y="411"/>
                  </a:cubicBezTo>
                  <a:cubicBezTo>
                    <a:pt x="65085" y="411"/>
                    <a:pt x="83240" y="18693"/>
                    <a:pt x="83240" y="41245"/>
                  </a:cubicBezTo>
                  <a:close/>
                </a:path>
              </a:pathLst>
            </a:custGeom>
            <a:solidFill>
              <a:srgbClr val="4E0D7D"/>
            </a:solidFill>
            <a:ln w="14056" cap="rnd">
              <a:noFill/>
              <a:prstDash val="solid"/>
              <a:round/>
            </a:ln>
          </p:spPr>
          <p:txBody>
            <a:bodyPr rtlCol="0" anchor="ctr"/>
            <a:lstStyle/>
            <a:p>
              <a:endParaRPr lang="en-CH" sz="4400"/>
            </a:p>
          </p:txBody>
        </p:sp>
        <p:sp>
          <p:nvSpPr>
            <p:cNvPr id="757" name="Freeform 756">
              <a:extLst>
                <a:ext uri="{FF2B5EF4-FFF2-40B4-BE49-F238E27FC236}">
                  <a16:creationId xmlns:a16="http://schemas.microsoft.com/office/drawing/2014/main" id="{D8B66BF8-BEEF-74E0-D67A-9466034817E0}"/>
                </a:ext>
              </a:extLst>
            </p:cNvPr>
            <p:cNvSpPr/>
            <p:nvPr/>
          </p:nvSpPr>
          <p:spPr>
            <a:xfrm>
              <a:off x="11017561" y="4871525"/>
              <a:ext cx="81100" cy="81666"/>
            </a:xfrm>
            <a:custGeom>
              <a:avLst/>
              <a:gdLst>
                <a:gd name="connsiteX0" fmla="*/ 83265 w 81100"/>
                <a:gd name="connsiteY0" fmla="*/ 41272 h 81666"/>
                <a:gd name="connsiteX1" fmla="*/ 42715 w 81100"/>
                <a:gd name="connsiteY1" fmla="*/ 82106 h 81666"/>
                <a:gd name="connsiteX2" fmla="*/ 2165 w 81100"/>
                <a:gd name="connsiteY2" fmla="*/ 41272 h 81666"/>
                <a:gd name="connsiteX3" fmla="*/ 42715 w 81100"/>
                <a:gd name="connsiteY3" fmla="*/ 438 h 81666"/>
                <a:gd name="connsiteX4" fmla="*/ 83265 w 81100"/>
                <a:gd name="connsiteY4" fmla="*/ 41272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65" y="41272"/>
                  </a:moveTo>
                  <a:cubicBezTo>
                    <a:pt x="83265" y="63823"/>
                    <a:pt x="65111" y="82106"/>
                    <a:pt x="42715" y="82106"/>
                  </a:cubicBezTo>
                  <a:cubicBezTo>
                    <a:pt x="20320" y="82106"/>
                    <a:pt x="2165" y="63824"/>
                    <a:pt x="2165" y="41272"/>
                  </a:cubicBezTo>
                  <a:cubicBezTo>
                    <a:pt x="2165" y="18721"/>
                    <a:pt x="20320" y="438"/>
                    <a:pt x="42715" y="438"/>
                  </a:cubicBezTo>
                  <a:cubicBezTo>
                    <a:pt x="65111" y="438"/>
                    <a:pt x="83265" y="18720"/>
                    <a:pt x="83265" y="41272"/>
                  </a:cubicBezTo>
                  <a:close/>
                </a:path>
              </a:pathLst>
            </a:custGeom>
            <a:solidFill>
              <a:srgbClr val="4E0D7D"/>
            </a:solidFill>
            <a:ln w="14056" cap="rnd">
              <a:noFill/>
              <a:prstDash val="solid"/>
              <a:round/>
            </a:ln>
          </p:spPr>
          <p:txBody>
            <a:bodyPr rtlCol="0" anchor="ctr"/>
            <a:lstStyle/>
            <a:p>
              <a:endParaRPr lang="en-CH" sz="4400"/>
            </a:p>
          </p:txBody>
        </p:sp>
        <p:sp>
          <p:nvSpPr>
            <p:cNvPr id="758" name="Freeform 757">
              <a:extLst>
                <a:ext uri="{FF2B5EF4-FFF2-40B4-BE49-F238E27FC236}">
                  <a16:creationId xmlns:a16="http://schemas.microsoft.com/office/drawing/2014/main" id="{D1261043-64C8-E6E2-D9A8-E30F6C7C5F2C}"/>
                </a:ext>
              </a:extLst>
            </p:cNvPr>
            <p:cNvSpPr/>
            <p:nvPr/>
          </p:nvSpPr>
          <p:spPr>
            <a:xfrm>
              <a:off x="10635983" y="4850568"/>
              <a:ext cx="81100" cy="81666"/>
            </a:xfrm>
            <a:custGeom>
              <a:avLst/>
              <a:gdLst>
                <a:gd name="connsiteX0" fmla="*/ 83212 w 81100"/>
                <a:gd name="connsiteY0" fmla="*/ 41270 h 81666"/>
                <a:gd name="connsiteX1" fmla="*/ 42662 w 81100"/>
                <a:gd name="connsiteY1" fmla="*/ 82103 h 81666"/>
                <a:gd name="connsiteX2" fmla="*/ 2112 w 81100"/>
                <a:gd name="connsiteY2" fmla="*/ 41270 h 81666"/>
                <a:gd name="connsiteX3" fmla="*/ 42662 w 81100"/>
                <a:gd name="connsiteY3" fmla="*/ 436 h 81666"/>
                <a:gd name="connsiteX4" fmla="*/ 83212 w 81100"/>
                <a:gd name="connsiteY4" fmla="*/ 41270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12" y="41270"/>
                  </a:moveTo>
                  <a:cubicBezTo>
                    <a:pt x="83212" y="63821"/>
                    <a:pt x="65058" y="82103"/>
                    <a:pt x="42662" y="82103"/>
                  </a:cubicBezTo>
                  <a:cubicBezTo>
                    <a:pt x="20267" y="82103"/>
                    <a:pt x="2112" y="63822"/>
                    <a:pt x="2112" y="41270"/>
                  </a:cubicBezTo>
                  <a:cubicBezTo>
                    <a:pt x="2112" y="18718"/>
                    <a:pt x="20267" y="436"/>
                    <a:pt x="42662" y="436"/>
                  </a:cubicBezTo>
                  <a:cubicBezTo>
                    <a:pt x="65058" y="436"/>
                    <a:pt x="83212" y="18717"/>
                    <a:pt x="83212" y="41270"/>
                  </a:cubicBezTo>
                  <a:close/>
                </a:path>
              </a:pathLst>
            </a:custGeom>
            <a:solidFill>
              <a:srgbClr val="4E0D7D"/>
            </a:solidFill>
            <a:ln w="14056" cap="rnd">
              <a:noFill/>
              <a:prstDash val="solid"/>
              <a:round/>
            </a:ln>
          </p:spPr>
          <p:txBody>
            <a:bodyPr rtlCol="0" anchor="ctr"/>
            <a:lstStyle/>
            <a:p>
              <a:endParaRPr lang="en-CH" sz="4400"/>
            </a:p>
          </p:txBody>
        </p:sp>
        <p:sp>
          <p:nvSpPr>
            <p:cNvPr id="759" name="Freeform 758">
              <a:extLst>
                <a:ext uri="{FF2B5EF4-FFF2-40B4-BE49-F238E27FC236}">
                  <a16:creationId xmlns:a16="http://schemas.microsoft.com/office/drawing/2014/main" id="{65BDC0AF-F611-FBE8-022E-735CB843BDBD}"/>
                </a:ext>
              </a:extLst>
            </p:cNvPr>
            <p:cNvSpPr/>
            <p:nvPr/>
          </p:nvSpPr>
          <p:spPr>
            <a:xfrm>
              <a:off x="10401158" y="4796044"/>
              <a:ext cx="81100" cy="81666"/>
            </a:xfrm>
            <a:custGeom>
              <a:avLst/>
              <a:gdLst>
                <a:gd name="connsiteX0" fmla="*/ 83180 w 81100"/>
                <a:gd name="connsiteY0" fmla="*/ 41262 h 81666"/>
                <a:gd name="connsiteX1" fmla="*/ 42630 w 81100"/>
                <a:gd name="connsiteY1" fmla="*/ 82095 h 81666"/>
                <a:gd name="connsiteX2" fmla="*/ 2080 w 81100"/>
                <a:gd name="connsiteY2" fmla="*/ 41262 h 81666"/>
                <a:gd name="connsiteX3" fmla="*/ 42630 w 81100"/>
                <a:gd name="connsiteY3" fmla="*/ 428 h 81666"/>
                <a:gd name="connsiteX4" fmla="*/ 83180 w 81100"/>
                <a:gd name="connsiteY4" fmla="*/ 41262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180" y="41262"/>
                  </a:moveTo>
                  <a:cubicBezTo>
                    <a:pt x="83180" y="63813"/>
                    <a:pt x="65025" y="82095"/>
                    <a:pt x="42630" y="82095"/>
                  </a:cubicBezTo>
                  <a:cubicBezTo>
                    <a:pt x="20235" y="82095"/>
                    <a:pt x="2080" y="63814"/>
                    <a:pt x="2080" y="41262"/>
                  </a:cubicBezTo>
                  <a:cubicBezTo>
                    <a:pt x="2080" y="18710"/>
                    <a:pt x="20235" y="428"/>
                    <a:pt x="42630" y="428"/>
                  </a:cubicBezTo>
                  <a:cubicBezTo>
                    <a:pt x="65025" y="428"/>
                    <a:pt x="83180" y="18709"/>
                    <a:pt x="83180" y="41262"/>
                  </a:cubicBezTo>
                  <a:close/>
                </a:path>
              </a:pathLst>
            </a:custGeom>
            <a:solidFill>
              <a:srgbClr val="4E0D7D"/>
            </a:solidFill>
            <a:ln w="14056" cap="rnd">
              <a:noFill/>
              <a:prstDash val="solid"/>
              <a:round/>
            </a:ln>
          </p:spPr>
          <p:txBody>
            <a:bodyPr rtlCol="0" anchor="ctr"/>
            <a:lstStyle/>
            <a:p>
              <a:endParaRPr lang="en-CH" sz="4400"/>
            </a:p>
          </p:txBody>
        </p:sp>
        <p:sp>
          <p:nvSpPr>
            <p:cNvPr id="760" name="Freeform 759">
              <a:extLst>
                <a:ext uri="{FF2B5EF4-FFF2-40B4-BE49-F238E27FC236}">
                  <a16:creationId xmlns:a16="http://schemas.microsoft.com/office/drawing/2014/main" id="{F7C4A4EF-383F-5AC1-524F-F7D352D491B2}"/>
                </a:ext>
              </a:extLst>
            </p:cNvPr>
            <p:cNvSpPr/>
            <p:nvPr/>
          </p:nvSpPr>
          <p:spPr>
            <a:xfrm>
              <a:off x="11000793" y="4645081"/>
              <a:ext cx="81100" cy="81666"/>
            </a:xfrm>
            <a:custGeom>
              <a:avLst/>
              <a:gdLst>
                <a:gd name="connsiteX0" fmla="*/ 83263 w 81100"/>
                <a:gd name="connsiteY0" fmla="*/ 41241 h 81666"/>
                <a:gd name="connsiteX1" fmla="*/ 42713 w 81100"/>
                <a:gd name="connsiteY1" fmla="*/ 82074 h 81666"/>
                <a:gd name="connsiteX2" fmla="*/ 2163 w 81100"/>
                <a:gd name="connsiteY2" fmla="*/ 41241 h 81666"/>
                <a:gd name="connsiteX3" fmla="*/ 42713 w 81100"/>
                <a:gd name="connsiteY3" fmla="*/ 407 h 81666"/>
                <a:gd name="connsiteX4" fmla="*/ 83263 w 81100"/>
                <a:gd name="connsiteY4" fmla="*/ 41241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63" y="41241"/>
                  </a:moveTo>
                  <a:cubicBezTo>
                    <a:pt x="83263" y="63792"/>
                    <a:pt x="65108" y="82074"/>
                    <a:pt x="42713" y="82074"/>
                  </a:cubicBezTo>
                  <a:cubicBezTo>
                    <a:pt x="20318" y="82074"/>
                    <a:pt x="2163" y="63793"/>
                    <a:pt x="2163" y="41241"/>
                  </a:cubicBezTo>
                  <a:cubicBezTo>
                    <a:pt x="2163" y="18689"/>
                    <a:pt x="20318" y="407"/>
                    <a:pt x="42713" y="407"/>
                  </a:cubicBezTo>
                  <a:cubicBezTo>
                    <a:pt x="65108" y="407"/>
                    <a:pt x="83263" y="18689"/>
                    <a:pt x="83263" y="41241"/>
                  </a:cubicBezTo>
                  <a:close/>
                </a:path>
              </a:pathLst>
            </a:custGeom>
            <a:solidFill>
              <a:srgbClr val="4E0D7D"/>
            </a:solidFill>
            <a:ln w="14056" cap="rnd">
              <a:noFill/>
              <a:prstDash val="solid"/>
              <a:round/>
            </a:ln>
          </p:spPr>
          <p:txBody>
            <a:bodyPr rtlCol="0" anchor="ctr"/>
            <a:lstStyle/>
            <a:p>
              <a:endParaRPr lang="en-CH" sz="4400"/>
            </a:p>
          </p:txBody>
        </p:sp>
        <p:sp>
          <p:nvSpPr>
            <p:cNvPr id="761" name="Freeform 760">
              <a:extLst>
                <a:ext uri="{FF2B5EF4-FFF2-40B4-BE49-F238E27FC236}">
                  <a16:creationId xmlns:a16="http://schemas.microsoft.com/office/drawing/2014/main" id="{015AAF0D-B57F-AA62-8F79-61B4E3E5EE7C}"/>
                </a:ext>
              </a:extLst>
            </p:cNvPr>
            <p:cNvSpPr/>
            <p:nvPr/>
          </p:nvSpPr>
          <p:spPr>
            <a:xfrm>
              <a:off x="11218850" y="4619920"/>
              <a:ext cx="81100" cy="81666"/>
            </a:xfrm>
            <a:custGeom>
              <a:avLst/>
              <a:gdLst>
                <a:gd name="connsiteX0" fmla="*/ 83293 w 81100"/>
                <a:gd name="connsiteY0" fmla="*/ 41237 h 81666"/>
                <a:gd name="connsiteX1" fmla="*/ 42743 w 81100"/>
                <a:gd name="connsiteY1" fmla="*/ 82070 h 81666"/>
                <a:gd name="connsiteX2" fmla="*/ 2193 w 81100"/>
                <a:gd name="connsiteY2" fmla="*/ 41237 h 81666"/>
                <a:gd name="connsiteX3" fmla="*/ 42743 w 81100"/>
                <a:gd name="connsiteY3" fmla="*/ 403 h 81666"/>
                <a:gd name="connsiteX4" fmla="*/ 83293 w 81100"/>
                <a:gd name="connsiteY4" fmla="*/ 41237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93" y="41237"/>
                  </a:moveTo>
                  <a:cubicBezTo>
                    <a:pt x="83293" y="63788"/>
                    <a:pt x="65138" y="82070"/>
                    <a:pt x="42743" y="82070"/>
                  </a:cubicBezTo>
                  <a:cubicBezTo>
                    <a:pt x="20348" y="82070"/>
                    <a:pt x="2193" y="63789"/>
                    <a:pt x="2193" y="41237"/>
                  </a:cubicBezTo>
                  <a:cubicBezTo>
                    <a:pt x="2193" y="18685"/>
                    <a:pt x="20348" y="403"/>
                    <a:pt x="42743" y="403"/>
                  </a:cubicBezTo>
                  <a:cubicBezTo>
                    <a:pt x="65138" y="403"/>
                    <a:pt x="83293" y="18685"/>
                    <a:pt x="83293" y="41237"/>
                  </a:cubicBezTo>
                  <a:close/>
                </a:path>
              </a:pathLst>
            </a:custGeom>
            <a:solidFill>
              <a:srgbClr val="4E0D7D"/>
            </a:solidFill>
            <a:ln w="14056" cap="rnd">
              <a:noFill/>
              <a:prstDash val="solid"/>
              <a:round/>
            </a:ln>
          </p:spPr>
          <p:txBody>
            <a:bodyPr rtlCol="0" anchor="ctr"/>
            <a:lstStyle/>
            <a:p>
              <a:endParaRPr lang="en-CH" sz="4400"/>
            </a:p>
          </p:txBody>
        </p:sp>
        <p:sp>
          <p:nvSpPr>
            <p:cNvPr id="762" name="Freeform 761">
              <a:extLst>
                <a:ext uri="{FF2B5EF4-FFF2-40B4-BE49-F238E27FC236}">
                  <a16:creationId xmlns:a16="http://schemas.microsoft.com/office/drawing/2014/main" id="{EEF9856B-47E1-B05D-0DD7-871ECBEF14E1}"/>
                </a:ext>
              </a:extLst>
            </p:cNvPr>
            <p:cNvSpPr/>
            <p:nvPr/>
          </p:nvSpPr>
          <p:spPr>
            <a:xfrm>
              <a:off x="11394965" y="4393475"/>
              <a:ext cx="81100" cy="81666"/>
            </a:xfrm>
            <a:custGeom>
              <a:avLst/>
              <a:gdLst>
                <a:gd name="connsiteX0" fmla="*/ 83318 w 81100"/>
                <a:gd name="connsiteY0" fmla="*/ 41206 h 81666"/>
                <a:gd name="connsiteX1" fmla="*/ 42768 w 81100"/>
                <a:gd name="connsiteY1" fmla="*/ 82039 h 81666"/>
                <a:gd name="connsiteX2" fmla="*/ 2218 w 81100"/>
                <a:gd name="connsiteY2" fmla="*/ 41206 h 81666"/>
                <a:gd name="connsiteX3" fmla="*/ 42768 w 81100"/>
                <a:gd name="connsiteY3" fmla="*/ 372 h 81666"/>
                <a:gd name="connsiteX4" fmla="*/ 83318 w 81100"/>
                <a:gd name="connsiteY4" fmla="*/ 41206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318" y="41206"/>
                  </a:moveTo>
                  <a:cubicBezTo>
                    <a:pt x="83318" y="63757"/>
                    <a:pt x="65163" y="82039"/>
                    <a:pt x="42768" y="82039"/>
                  </a:cubicBezTo>
                  <a:cubicBezTo>
                    <a:pt x="20373" y="82039"/>
                    <a:pt x="2218" y="63758"/>
                    <a:pt x="2218" y="41206"/>
                  </a:cubicBezTo>
                  <a:cubicBezTo>
                    <a:pt x="2218" y="18654"/>
                    <a:pt x="20373" y="372"/>
                    <a:pt x="42768" y="372"/>
                  </a:cubicBezTo>
                  <a:cubicBezTo>
                    <a:pt x="65163" y="372"/>
                    <a:pt x="83318" y="18653"/>
                    <a:pt x="83318" y="41206"/>
                  </a:cubicBezTo>
                  <a:close/>
                </a:path>
              </a:pathLst>
            </a:custGeom>
            <a:solidFill>
              <a:srgbClr val="4E0D7D"/>
            </a:solidFill>
            <a:ln w="14056" cap="rnd">
              <a:noFill/>
              <a:prstDash val="solid"/>
              <a:round/>
            </a:ln>
          </p:spPr>
          <p:txBody>
            <a:bodyPr rtlCol="0" anchor="ctr"/>
            <a:lstStyle/>
            <a:p>
              <a:endParaRPr lang="en-CH" sz="4400"/>
            </a:p>
          </p:txBody>
        </p:sp>
        <p:sp>
          <p:nvSpPr>
            <p:cNvPr id="763" name="Freeform 762">
              <a:extLst>
                <a:ext uri="{FF2B5EF4-FFF2-40B4-BE49-F238E27FC236}">
                  <a16:creationId xmlns:a16="http://schemas.microsoft.com/office/drawing/2014/main" id="{FDC4CD70-9547-5720-9559-D24754A16200}"/>
                </a:ext>
              </a:extLst>
            </p:cNvPr>
            <p:cNvSpPr/>
            <p:nvPr/>
          </p:nvSpPr>
          <p:spPr>
            <a:xfrm>
              <a:off x="11512370" y="4766695"/>
              <a:ext cx="81100" cy="81666"/>
            </a:xfrm>
            <a:custGeom>
              <a:avLst/>
              <a:gdLst>
                <a:gd name="connsiteX0" fmla="*/ 83334 w 81100"/>
                <a:gd name="connsiteY0" fmla="*/ 41257 h 81666"/>
                <a:gd name="connsiteX1" fmla="*/ 42784 w 81100"/>
                <a:gd name="connsiteY1" fmla="*/ 82091 h 81666"/>
                <a:gd name="connsiteX2" fmla="*/ 2234 w 81100"/>
                <a:gd name="connsiteY2" fmla="*/ 41257 h 81666"/>
                <a:gd name="connsiteX3" fmla="*/ 42784 w 81100"/>
                <a:gd name="connsiteY3" fmla="*/ 424 h 81666"/>
                <a:gd name="connsiteX4" fmla="*/ 83334 w 81100"/>
                <a:gd name="connsiteY4" fmla="*/ 41257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334" y="41257"/>
                  </a:moveTo>
                  <a:cubicBezTo>
                    <a:pt x="83334" y="63809"/>
                    <a:pt x="65179" y="82091"/>
                    <a:pt x="42784" y="82091"/>
                  </a:cubicBezTo>
                  <a:cubicBezTo>
                    <a:pt x="20389" y="82091"/>
                    <a:pt x="2234" y="63810"/>
                    <a:pt x="2234" y="41257"/>
                  </a:cubicBezTo>
                  <a:cubicBezTo>
                    <a:pt x="2234" y="18706"/>
                    <a:pt x="20389" y="424"/>
                    <a:pt x="42784" y="424"/>
                  </a:cubicBezTo>
                  <a:cubicBezTo>
                    <a:pt x="65179" y="424"/>
                    <a:pt x="83334" y="18705"/>
                    <a:pt x="83334" y="41257"/>
                  </a:cubicBezTo>
                  <a:close/>
                </a:path>
              </a:pathLst>
            </a:custGeom>
            <a:solidFill>
              <a:srgbClr val="4E0D7D"/>
            </a:solidFill>
            <a:ln w="14056" cap="rnd">
              <a:noFill/>
              <a:prstDash val="solid"/>
              <a:round/>
            </a:ln>
          </p:spPr>
          <p:txBody>
            <a:bodyPr rtlCol="0" anchor="ctr"/>
            <a:lstStyle/>
            <a:p>
              <a:endParaRPr lang="en-CH" sz="4400"/>
            </a:p>
          </p:txBody>
        </p:sp>
        <p:sp>
          <p:nvSpPr>
            <p:cNvPr id="764" name="Freeform 763">
              <a:extLst>
                <a:ext uri="{FF2B5EF4-FFF2-40B4-BE49-F238E27FC236}">
                  <a16:creationId xmlns:a16="http://schemas.microsoft.com/office/drawing/2014/main" id="{06C3941C-BB27-6F93-2A58-0CCC61C09E22}"/>
                </a:ext>
              </a:extLst>
            </p:cNvPr>
            <p:cNvSpPr/>
            <p:nvPr/>
          </p:nvSpPr>
          <p:spPr>
            <a:xfrm>
              <a:off x="11197879" y="4896686"/>
              <a:ext cx="81100" cy="81666"/>
            </a:xfrm>
            <a:custGeom>
              <a:avLst/>
              <a:gdLst>
                <a:gd name="connsiteX0" fmla="*/ 83291 w 81100"/>
                <a:gd name="connsiteY0" fmla="*/ 41275 h 81666"/>
                <a:gd name="connsiteX1" fmla="*/ 42741 w 81100"/>
                <a:gd name="connsiteY1" fmla="*/ 82109 h 81666"/>
                <a:gd name="connsiteX2" fmla="*/ 2191 w 81100"/>
                <a:gd name="connsiteY2" fmla="*/ 41275 h 81666"/>
                <a:gd name="connsiteX3" fmla="*/ 42741 w 81100"/>
                <a:gd name="connsiteY3" fmla="*/ 442 h 81666"/>
                <a:gd name="connsiteX4" fmla="*/ 83291 w 81100"/>
                <a:gd name="connsiteY4" fmla="*/ 41275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91" y="41275"/>
                  </a:moveTo>
                  <a:cubicBezTo>
                    <a:pt x="83291" y="63827"/>
                    <a:pt x="65136" y="82109"/>
                    <a:pt x="42741" y="82109"/>
                  </a:cubicBezTo>
                  <a:cubicBezTo>
                    <a:pt x="20345" y="82109"/>
                    <a:pt x="2191" y="63827"/>
                    <a:pt x="2191" y="41275"/>
                  </a:cubicBezTo>
                  <a:cubicBezTo>
                    <a:pt x="2191" y="18724"/>
                    <a:pt x="20345" y="442"/>
                    <a:pt x="42741" y="442"/>
                  </a:cubicBezTo>
                  <a:cubicBezTo>
                    <a:pt x="65136" y="442"/>
                    <a:pt x="83291" y="18723"/>
                    <a:pt x="83291" y="41275"/>
                  </a:cubicBezTo>
                  <a:close/>
                </a:path>
              </a:pathLst>
            </a:custGeom>
            <a:solidFill>
              <a:srgbClr val="4E0D7D"/>
            </a:solidFill>
            <a:ln w="14056" cap="rnd">
              <a:noFill/>
              <a:prstDash val="solid"/>
              <a:round/>
            </a:ln>
          </p:spPr>
          <p:txBody>
            <a:bodyPr rtlCol="0" anchor="ctr"/>
            <a:lstStyle/>
            <a:p>
              <a:endParaRPr lang="en-CH" sz="4400"/>
            </a:p>
          </p:txBody>
        </p:sp>
        <p:sp>
          <p:nvSpPr>
            <p:cNvPr id="765" name="Freeform 764">
              <a:extLst>
                <a:ext uri="{FF2B5EF4-FFF2-40B4-BE49-F238E27FC236}">
                  <a16:creationId xmlns:a16="http://schemas.microsoft.com/office/drawing/2014/main" id="{452EEA12-2399-E1F5-AEBB-757903BCB114}"/>
                </a:ext>
              </a:extLst>
            </p:cNvPr>
            <p:cNvSpPr/>
            <p:nvPr/>
          </p:nvSpPr>
          <p:spPr>
            <a:xfrm>
              <a:off x="10770171" y="4775086"/>
              <a:ext cx="81100" cy="81666"/>
            </a:xfrm>
            <a:custGeom>
              <a:avLst/>
              <a:gdLst>
                <a:gd name="connsiteX0" fmla="*/ 83231 w 81100"/>
                <a:gd name="connsiteY0" fmla="*/ 41258 h 81666"/>
                <a:gd name="connsiteX1" fmla="*/ 42681 w 81100"/>
                <a:gd name="connsiteY1" fmla="*/ 82092 h 81666"/>
                <a:gd name="connsiteX2" fmla="*/ 2131 w 81100"/>
                <a:gd name="connsiteY2" fmla="*/ 41258 h 81666"/>
                <a:gd name="connsiteX3" fmla="*/ 42681 w 81100"/>
                <a:gd name="connsiteY3" fmla="*/ 425 h 81666"/>
                <a:gd name="connsiteX4" fmla="*/ 83231 w 81100"/>
                <a:gd name="connsiteY4" fmla="*/ 41258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31" y="41258"/>
                  </a:moveTo>
                  <a:cubicBezTo>
                    <a:pt x="83231" y="63810"/>
                    <a:pt x="65076" y="82092"/>
                    <a:pt x="42681" y="82092"/>
                  </a:cubicBezTo>
                  <a:cubicBezTo>
                    <a:pt x="20286" y="82092"/>
                    <a:pt x="2131" y="63810"/>
                    <a:pt x="2131" y="41258"/>
                  </a:cubicBezTo>
                  <a:cubicBezTo>
                    <a:pt x="2131" y="18707"/>
                    <a:pt x="20286" y="425"/>
                    <a:pt x="42681" y="425"/>
                  </a:cubicBezTo>
                  <a:cubicBezTo>
                    <a:pt x="65076" y="425"/>
                    <a:pt x="83231" y="18706"/>
                    <a:pt x="83231" y="41258"/>
                  </a:cubicBezTo>
                  <a:close/>
                </a:path>
              </a:pathLst>
            </a:custGeom>
            <a:solidFill>
              <a:srgbClr val="4E0D7D"/>
            </a:solidFill>
            <a:ln w="14056" cap="rnd">
              <a:noFill/>
              <a:prstDash val="solid"/>
              <a:round/>
            </a:ln>
          </p:spPr>
          <p:txBody>
            <a:bodyPr rtlCol="0" anchor="ctr"/>
            <a:lstStyle/>
            <a:p>
              <a:endParaRPr lang="en-CH" sz="4400"/>
            </a:p>
          </p:txBody>
        </p:sp>
        <p:sp>
          <p:nvSpPr>
            <p:cNvPr id="766" name="Freeform 765">
              <a:extLst>
                <a:ext uri="{FF2B5EF4-FFF2-40B4-BE49-F238E27FC236}">
                  <a16:creationId xmlns:a16="http://schemas.microsoft.com/office/drawing/2014/main" id="{7D383219-8B9A-ECAB-7252-B4949BA4C7B4}"/>
                </a:ext>
              </a:extLst>
            </p:cNvPr>
            <p:cNvSpPr/>
            <p:nvPr/>
          </p:nvSpPr>
          <p:spPr>
            <a:xfrm>
              <a:off x="10946286" y="4988951"/>
              <a:ext cx="81100" cy="81666"/>
            </a:xfrm>
            <a:custGeom>
              <a:avLst/>
              <a:gdLst>
                <a:gd name="connsiteX0" fmla="*/ 83255 w 81100"/>
                <a:gd name="connsiteY0" fmla="*/ 41288 h 81666"/>
                <a:gd name="connsiteX1" fmla="*/ 42705 w 81100"/>
                <a:gd name="connsiteY1" fmla="*/ 82122 h 81666"/>
                <a:gd name="connsiteX2" fmla="*/ 2156 w 81100"/>
                <a:gd name="connsiteY2" fmla="*/ 41288 h 81666"/>
                <a:gd name="connsiteX3" fmla="*/ 42705 w 81100"/>
                <a:gd name="connsiteY3" fmla="*/ 455 h 81666"/>
                <a:gd name="connsiteX4" fmla="*/ 83255 w 81100"/>
                <a:gd name="connsiteY4" fmla="*/ 41288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55" y="41288"/>
                  </a:moveTo>
                  <a:cubicBezTo>
                    <a:pt x="83255" y="63840"/>
                    <a:pt x="65101" y="82122"/>
                    <a:pt x="42705" y="82122"/>
                  </a:cubicBezTo>
                  <a:cubicBezTo>
                    <a:pt x="20310" y="82122"/>
                    <a:pt x="2156" y="63841"/>
                    <a:pt x="2156" y="41288"/>
                  </a:cubicBezTo>
                  <a:cubicBezTo>
                    <a:pt x="2156" y="18737"/>
                    <a:pt x="20310" y="455"/>
                    <a:pt x="42705" y="455"/>
                  </a:cubicBezTo>
                  <a:cubicBezTo>
                    <a:pt x="65101" y="455"/>
                    <a:pt x="83255" y="18736"/>
                    <a:pt x="83255" y="41288"/>
                  </a:cubicBezTo>
                  <a:close/>
                </a:path>
              </a:pathLst>
            </a:custGeom>
            <a:solidFill>
              <a:srgbClr val="4E0D7D"/>
            </a:solidFill>
            <a:ln w="14056" cap="rnd">
              <a:noFill/>
              <a:prstDash val="solid"/>
              <a:round/>
            </a:ln>
          </p:spPr>
          <p:txBody>
            <a:bodyPr rtlCol="0" anchor="ctr"/>
            <a:lstStyle/>
            <a:p>
              <a:endParaRPr lang="en-CH" sz="4400"/>
            </a:p>
          </p:txBody>
        </p:sp>
        <p:sp>
          <p:nvSpPr>
            <p:cNvPr id="767" name="Freeform 766">
              <a:extLst>
                <a:ext uri="{FF2B5EF4-FFF2-40B4-BE49-F238E27FC236}">
                  <a16:creationId xmlns:a16="http://schemas.microsoft.com/office/drawing/2014/main" id="{32EC5C71-E40D-5932-4FB6-6DC309036FDE}"/>
                </a:ext>
              </a:extLst>
            </p:cNvPr>
            <p:cNvSpPr/>
            <p:nvPr/>
          </p:nvSpPr>
          <p:spPr>
            <a:xfrm>
              <a:off x="11101430" y="4724765"/>
              <a:ext cx="81100" cy="81666"/>
            </a:xfrm>
            <a:custGeom>
              <a:avLst/>
              <a:gdLst>
                <a:gd name="connsiteX0" fmla="*/ 83277 w 81100"/>
                <a:gd name="connsiteY0" fmla="*/ 41252 h 81666"/>
                <a:gd name="connsiteX1" fmla="*/ 42727 w 81100"/>
                <a:gd name="connsiteY1" fmla="*/ 82086 h 81666"/>
                <a:gd name="connsiteX2" fmla="*/ 2177 w 81100"/>
                <a:gd name="connsiteY2" fmla="*/ 41252 h 81666"/>
                <a:gd name="connsiteX3" fmla="*/ 42727 w 81100"/>
                <a:gd name="connsiteY3" fmla="*/ 418 h 81666"/>
                <a:gd name="connsiteX4" fmla="*/ 83277 w 81100"/>
                <a:gd name="connsiteY4" fmla="*/ 41252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277" y="41252"/>
                  </a:moveTo>
                  <a:cubicBezTo>
                    <a:pt x="83277" y="63803"/>
                    <a:pt x="65122" y="82086"/>
                    <a:pt x="42727" y="82086"/>
                  </a:cubicBezTo>
                  <a:cubicBezTo>
                    <a:pt x="20332" y="82086"/>
                    <a:pt x="2177" y="63804"/>
                    <a:pt x="2177" y="41252"/>
                  </a:cubicBezTo>
                  <a:cubicBezTo>
                    <a:pt x="2177" y="18701"/>
                    <a:pt x="20332" y="418"/>
                    <a:pt x="42727" y="418"/>
                  </a:cubicBezTo>
                  <a:cubicBezTo>
                    <a:pt x="65122" y="418"/>
                    <a:pt x="83277" y="18700"/>
                    <a:pt x="83277" y="41252"/>
                  </a:cubicBezTo>
                  <a:close/>
                </a:path>
              </a:pathLst>
            </a:custGeom>
            <a:solidFill>
              <a:srgbClr val="4E0D7D"/>
            </a:solidFill>
            <a:ln w="14056" cap="rnd">
              <a:noFill/>
              <a:prstDash val="solid"/>
              <a:round/>
            </a:ln>
          </p:spPr>
          <p:txBody>
            <a:bodyPr rtlCol="0" anchor="ctr"/>
            <a:lstStyle/>
            <a:p>
              <a:endParaRPr lang="en-CH" sz="4400"/>
            </a:p>
          </p:txBody>
        </p:sp>
        <p:sp>
          <p:nvSpPr>
            <p:cNvPr id="361" name="Freeform 360">
              <a:extLst>
                <a:ext uri="{FF2B5EF4-FFF2-40B4-BE49-F238E27FC236}">
                  <a16:creationId xmlns:a16="http://schemas.microsoft.com/office/drawing/2014/main" id="{06432FB4-3C87-C0B8-0A5A-647376BC2B2F}"/>
                </a:ext>
              </a:extLst>
            </p:cNvPr>
            <p:cNvSpPr/>
            <p:nvPr/>
          </p:nvSpPr>
          <p:spPr>
            <a:xfrm>
              <a:off x="11361415" y="4611543"/>
              <a:ext cx="81100" cy="81666"/>
            </a:xfrm>
            <a:custGeom>
              <a:avLst/>
              <a:gdLst>
                <a:gd name="connsiteX0" fmla="*/ 83313 w 81100"/>
                <a:gd name="connsiteY0" fmla="*/ 41236 h 81666"/>
                <a:gd name="connsiteX1" fmla="*/ 42763 w 81100"/>
                <a:gd name="connsiteY1" fmla="*/ 82070 h 81666"/>
                <a:gd name="connsiteX2" fmla="*/ 2213 w 81100"/>
                <a:gd name="connsiteY2" fmla="*/ 41236 h 81666"/>
                <a:gd name="connsiteX3" fmla="*/ 42763 w 81100"/>
                <a:gd name="connsiteY3" fmla="*/ 403 h 81666"/>
                <a:gd name="connsiteX4" fmla="*/ 83313 w 81100"/>
                <a:gd name="connsiteY4" fmla="*/ 41236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313" y="41236"/>
                  </a:moveTo>
                  <a:cubicBezTo>
                    <a:pt x="83313" y="63788"/>
                    <a:pt x="65158" y="82070"/>
                    <a:pt x="42763" y="82070"/>
                  </a:cubicBezTo>
                  <a:cubicBezTo>
                    <a:pt x="20368" y="82070"/>
                    <a:pt x="2213" y="63788"/>
                    <a:pt x="2213" y="41236"/>
                  </a:cubicBezTo>
                  <a:cubicBezTo>
                    <a:pt x="2213" y="18685"/>
                    <a:pt x="20368" y="403"/>
                    <a:pt x="42763" y="403"/>
                  </a:cubicBezTo>
                  <a:cubicBezTo>
                    <a:pt x="65158" y="403"/>
                    <a:pt x="83313" y="18684"/>
                    <a:pt x="83313" y="41236"/>
                  </a:cubicBezTo>
                  <a:close/>
                </a:path>
              </a:pathLst>
            </a:custGeom>
            <a:solidFill>
              <a:srgbClr val="4E0D7D"/>
            </a:solidFill>
            <a:ln w="14056" cap="rnd">
              <a:noFill/>
              <a:prstDash val="solid"/>
              <a:round/>
            </a:ln>
          </p:spPr>
          <p:txBody>
            <a:bodyPr rtlCol="0" anchor="ctr"/>
            <a:lstStyle/>
            <a:p>
              <a:endParaRPr lang="en-CH" sz="4400"/>
            </a:p>
          </p:txBody>
        </p:sp>
        <p:sp>
          <p:nvSpPr>
            <p:cNvPr id="362" name="Freeform 361">
              <a:extLst>
                <a:ext uri="{FF2B5EF4-FFF2-40B4-BE49-F238E27FC236}">
                  <a16:creationId xmlns:a16="http://schemas.microsoft.com/office/drawing/2014/main" id="{88210168-5BDB-6DD1-BA2B-784D6A390E73}"/>
                </a:ext>
              </a:extLst>
            </p:cNvPr>
            <p:cNvSpPr/>
            <p:nvPr/>
          </p:nvSpPr>
          <p:spPr>
            <a:xfrm>
              <a:off x="11441081" y="4523467"/>
              <a:ext cx="81100" cy="81666"/>
            </a:xfrm>
            <a:custGeom>
              <a:avLst/>
              <a:gdLst>
                <a:gd name="connsiteX0" fmla="*/ 83324 w 81100"/>
                <a:gd name="connsiteY0" fmla="*/ 41223 h 81666"/>
                <a:gd name="connsiteX1" fmla="*/ 42774 w 81100"/>
                <a:gd name="connsiteY1" fmla="*/ 82057 h 81666"/>
                <a:gd name="connsiteX2" fmla="*/ 2224 w 81100"/>
                <a:gd name="connsiteY2" fmla="*/ 41223 h 81666"/>
                <a:gd name="connsiteX3" fmla="*/ 42774 w 81100"/>
                <a:gd name="connsiteY3" fmla="*/ 390 h 81666"/>
                <a:gd name="connsiteX4" fmla="*/ 83324 w 81100"/>
                <a:gd name="connsiteY4" fmla="*/ 41223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324" y="41223"/>
                  </a:moveTo>
                  <a:cubicBezTo>
                    <a:pt x="83324" y="63775"/>
                    <a:pt x="65169" y="82057"/>
                    <a:pt x="42774" y="82057"/>
                  </a:cubicBezTo>
                  <a:cubicBezTo>
                    <a:pt x="20379" y="82057"/>
                    <a:pt x="2224" y="63776"/>
                    <a:pt x="2224" y="41223"/>
                  </a:cubicBezTo>
                  <a:cubicBezTo>
                    <a:pt x="2224" y="18672"/>
                    <a:pt x="20379" y="390"/>
                    <a:pt x="42774" y="390"/>
                  </a:cubicBezTo>
                  <a:cubicBezTo>
                    <a:pt x="65169" y="390"/>
                    <a:pt x="83324" y="18671"/>
                    <a:pt x="83324" y="41223"/>
                  </a:cubicBezTo>
                  <a:close/>
                </a:path>
              </a:pathLst>
            </a:custGeom>
            <a:solidFill>
              <a:srgbClr val="4E0D7D"/>
            </a:solidFill>
            <a:ln w="14056" cap="rnd">
              <a:noFill/>
              <a:prstDash val="solid"/>
              <a:round/>
            </a:ln>
          </p:spPr>
          <p:txBody>
            <a:bodyPr rtlCol="0" anchor="ctr"/>
            <a:lstStyle/>
            <a:p>
              <a:endParaRPr lang="en-CH" sz="4400"/>
            </a:p>
          </p:txBody>
        </p:sp>
        <p:sp>
          <p:nvSpPr>
            <p:cNvPr id="363" name="Freeform 362">
              <a:extLst>
                <a:ext uri="{FF2B5EF4-FFF2-40B4-BE49-F238E27FC236}">
                  <a16:creationId xmlns:a16="http://schemas.microsoft.com/office/drawing/2014/main" id="{C0F964C0-96FE-B156-701F-D0E881FBE6A1}"/>
                </a:ext>
              </a:extLst>
            </p:cNvPr>
            <p:cNvSpPr/>
            <p:nvPr/>
          </p:nvSpPr>
          <p:spPr>
            <a:xfrm>
              <a:off x="11369806" y="4867337"/>
              <a:ext cx="81100" cy="81666"/>
            </a:xfrm>
            <a:custGeom>
              <a:avLst/>
              <a:gdLst>
                <a:gd name="connsiteX0" fmla="*/ 83314 w 81100"/>
                <a:gd name="connsiteY0" fmla="*/ 41272 h 81666"/>
                <a:gd name="connsiteX1" fmla="*/ 42764 w 81100"/>
                <a:gd name="connsiteY1" fmla="*/ 82105 h 81666"/>
                <a:gd name="connsiteX2" fmla="*/ 2214 w 81100"/>
                <a:gd name="connsiteY2" fmla="*/ 41272 h 81666"/>
                <a:gd name="connsiteX3" fmla="*/ 42764 w 81100"/>
                <a:gd name="connsiteY3" fmla="*/ 438 h 81666"/>
                <a:gd name="connsiteX4" fmla="*/ 83314 w 81100"/>
                <a:gd name="connsiteY4" fmla="*/ 41272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314" y="41272"/>
                  </a:moveTo>
                  <a:cubicBezTo>
                    <a:pt x="83314" y="63823"/>
                    <a:pt x="65159" y="82105"/>
                    <a:pt x="42764" y="82105"/>
                  </a:cubicBezTo>
                  <a:cubicBezTo>
                    <a:pt x="20369" y="82105"/>
                    <a:pt x="2214" y="63824"/>
                    <a:pt x="2214" y="41272"/>
                  </a:cubicBezTo>
                  <a:cubicBezTo>
                    <a:pt x="2214" y="18721"/>
                    <a:pt x="20369" y="438"/>
                    <a:pt x="42764" y="438"/>
                  </a:cubicBezTo>
                  <a:cubicBezTo>
                    <a:pt x="65159" y="438"/>
                    <a:pt x="83314" y="18720"/>
                    <a:pt x="83314" y="41272"/>
                  </a:cubicBezTo>
                  <a:close/>
                </a:path>
              </a:pathLst>
            </a:custGeom>
            <a:solidFill>
              <a:srgbClr val="4E0D7D"/>
            </a:solidFill>
            <a:ln w="14056" cap="rnd">
              <a:noFill/>
              <a:prstDash val="solid"/>
              <a:round/>
            </a:ln>
          </p:spPr>
          <p:txBody>
            <a:bodyPr rtlCol="0" anchor="ctr"/>
            <a:lstStyle/>
            <a:p>
              <a:endParaRPr lang="en-CH" sz="4400"/>
            </a:p>
          </p:txBody>
        </p:sp>
        <p:sp>
          <p:nvSpPr>
            <p:cNvPr id="364" name="Freeform 363">
              <a:extLst>
                <a:ext uri="{FF2B5EF4-FFF2-40B4-BE49-F238E27FC236}">
                  <a16:creationId xmlns:a16="http://schemas.microsoft.com/office/drawing/2014/main" id="{E2DB5B0D-D4FE-5252-6B35-CF7F0DB5D571}"/>
                </a:ext>
              </a:extLst>
            </p:cNvPr>
            <p:cNvSpPr/>
            <p:nvPr/>
          </p:nvSpPr>
          <p:spPr>
            <a:xfrm>
              <a:off x="11524950" y="4917658"/>
              <a:ext cx="81100" cy="81666"/>
            </a:xfrm>
            <a:custGeom>
              <a:avLst/>
              <a:gdLst>
                <a:gd name="connsiteX0" fmla="*/ 83336 w 81100"/>
                <a:gd name="connsiteY0" fmla="*/ 41278 h 81666"/>
                <a:gd name="connsiteX1" fmla="*/ 42786 w 81100"/>
                <a:gd name="connsiteY1" fmla="*/ 82112 h 81666"/>
                <a:gd name="connsiteX2" fmla="*/ 2236 w 81100"/>
                <a:gd name="connsiteY2" fmla="*/ 41278 h 81666"/>
                <a:gd name="connsiteX3" fmla="*/ 42786 w 81100"/>
                <a:gd name="connsiteY3" fmla="*/ 445 h 81666"/>
                <a:gd name="connsiteX4" fmla="*/ 83336 w 81100"/>
                <a:gd name="connsiteY4" fmla="*/ 41278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336" y="41278"/>
                  </a:moveTo>
                  <a:cubicBezTo>
                    <a:pt x="83336" y="63829"/>
                    <a:pt x="65181" y="82112"/>
                    <a:pt x="42786" y="82112"/>
                  </a:cubicBezTo>
                  <a:cubicBezTo>
                    <a:pt x="20391" y="82112"/>
                    <a:pt x="2236" y="63830"/>
                    <a:pt x="2236" y="41278"/>
                  </a:cubicBezTo>
                  <a:cubicBezTo>
                    <a:pt x="2236" y="18727"/>
                    <a:pt x="20391" y="445"/>
                    <a:pt x="42786" y="445"/>
                  </a:cubicBezTo>
                  <a:cubicBezTo>
                    <a:pt x="65181" y="445"/>
                    <a:pt x="83336" y="18726"/>
                    <a:pt x="83336" y="41278"/>
                  </a:cubicBezTo>
                  <a:close/>
                </a:path>
              </a:pathLst>
            </a:custGeom>
            <a:solidFill>
              <a:srgbClr val="4E0D7D"/>
            </a:solidFill>
            <a:ln w="14056" cap="rnd">
              <a:noFill/>
              <a:prstDash val="solid"/>
              <a:round/>
            </a:ln>
          </p:spPr>
          <p:txBody>
            <a:bodyPr rtlCol="0" anchor="ctr"/>
            <a:lstStyle/>
            <a:p>
              <a:endParaRPr lang="en-CH" sz="4400"/>
            </a:p>
          </p:txBody>
        </p:sp>
        <p:sp>
          <p:nvSpPr>
            <p:cNvPr id="365" name="Freeform 364">
              <a:extLst>
                <a:ext uri="{FF2B5EF4-FFF2-40B4-BE49-F238E27FC236}">
                  <a16:creationId xmlns:a16="http://schemas.microsoft.com/office/drawing/2014/main" id="{2D807282-FD49-9883-5A51-1896A5751A3D}"/>
                </a:ext>
              </a:extLst>
            </p:cNvPr>
            <p:cNvSpPr/>
            <p:nvPr/>
          </p:nvSpPr>
          <p:spPr>
            <a:xfrm>
              <a:off x="10505998" y="4909266"/>
              <a:ext cx="81100" cy="81666"/>
            </a:xfrm>
            <a:custGeom>
              <a:avLst/>
              <a:gdLst>
                <a:gd name="connsiteX0" fmla="*/ 83194 w 81100"/>
                <a:gd name="connsiteY0" fmla="*/ 41277 h 81666"/>
                <a:gd name="connsiteX1" fmla="*/ 42644 w 81100"/>
                <a:gd name="connsiteY1" fmla="*/ 82111 h 81666"/>
                <a:gd name="connsiteX2" fmla="*/ 2094 w 81100"/>
                <a:gd name="connsiteY2" fmla="*/ 41277 h 81666"/>
                <a:gd name="connsiteX3" fmla="*/ 42644 w 81100"/>
                <a:gd name="connsiteY3" fmla="*/ 444 h 81666"/>
                <a:gd name="connsiteX4" fmla="*/ 83194 w 81100"/>
                <a:gd name="connsiteY4" fmla="*/ 41277 h 8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100" h="81666">
                  <a:moveTo>
                    <a:pt x="83194" y="41277"/>
                  </a:moveTo>
                  <a:cubicBezTo>
                    <a:pt x="83194" y="63829"/>
                    <a:pt x="65040" y="82111"/>
                    <a:pt x="42644" y="82111"/>
                  </a:cubicBezTo>
                  <a:cubicBezTo>
                    <a:pt x="20249" y="82111"/>
                    <a:pt x="2094" y="63829"/>
                    <a:pt x="2094" y="41277"/>
                  </a:cubicBezTo>
                  <a:cubicBezTo>
                    <a:pt x="2094" y="18726"/>
                    <a:pt x="20249" y="444"/>
                    <a:pt x="42644" y="444"/>
                  </a:cubicBezTo>
                  <a:cubicBezTo>
                    <a:pt x="65039" y="444"/>
                    <a:pt x="83194" y="18725"/>
                    <a:pt x="83194" y="41277"/>
                  </a:cubicBezTo>
                  <a:close/>
                </a:path>
              </a:pathLst>
            </a:custGeom>
            <a:solidFill>
              <a:srgbClr val="4E0D7D"/>
            </a:solidFill>
            <a:ln w="14056" cap="rnd">
              <a:noFill/>
              <a:prstDash val="solid"/>
              <a:round/>
            </a:ln>
          </p:spPr>
          <p:txBody>
            <a:bodyPr rtlCol="0" anchor="ctr"/>
            <a:lstStyle/>
            <a:p>
              <a:endParaRPr lang="en-CH" sz="4400"/>
            </a:p>
          </p:txBody>
        </p:sp>
        <p:grpSp>
          <p:nvGrpSpPr>
            <p:cNvPr id="366" name="Graphic 2">
              <a:extLst>
                <a:ext uri="{FF2B5EF4-FFF2-40B4-BE49-F238E27FC236}">
                  <a16:creationId xmlns:a16="http://schemas.microsoft.com/office/drawing/2014/main" id="{9B23163A-D5F5-F696-5B27-75FF2D16E2D3}"/>
                </a:ext>
              </a:extLst>
            </p:cNvPr>
            <p:cNvGrpSpPr/>
            <p:nvPr/>
          </p:nvGrpSpPr>
          <p:grpSpPr>
            <a:xfrm>
              <a:off x="10712206" y="3817256"/>
              <a:ext cx="577470" cy="266961"/>
              <a:chOff x="10712206" y="3817256"/>
              <a:chExt cx="577470" cy="266961"/>
            </a:xfrm>
            <a:solidFill>
              <a:srgbClr val="4E0D7D"/>
            </a:solidFill>
          </p:grpSpPr>
          <p:sp>
            <p:nvSpPr>
              <p:cNvPr id="367" name="Freeform 366">
                <a:extLst>
                  <a:ext uri="{FF2B5EF4-FFF2-40B4-BE49-F238E27FC236}">
                    <a16:creationId xmlns:a16="http://schemas.microsoft.com/office/drawing/2014/main" id="{3C807DE2-D4BB-FA20-CD2F-E22874C5CE91}"/>
                  </a:ext>
                </a:extLst>
              </p:cNvPr>
              <p:cNvSpPr/>
              <p:nvPr/>
            </p:nvSpPr>
            <p:spPr>
              <a:xfrm>
                <a:off x="10712206" y="3824833"/>
                <a:ext cx="248001" cy="259385"/>
              </a:xfrm>
              <a:custGeom>
                <a:avLst/>
                <a:gdLst>
                  <a:gd name="connsiteX0" fmla="*/ 60690 w 248001"/>
                  <a:gd name="connsiteY0" fmla="*/ 167181 h 259385"/>
                  <a:gd name="connsiteX1" fmla="*/ 203550 w 248001"/>
                  <a:gd name="connsiteY1" fmla="*/ 141037 h 259385"/>
                  <a:gd name="connsiteX2" fmla="*/ 173569 w 248001"/>
                  <a:gd name="connsiteY2" fmla="*/ 306 h 259385"/>
                  <a:gd name="connsiteX3" fmla="*/ 214400 w 248001"/>
                  <a:gd name="connsiteY3" fmla="*/ 26605 h 259385"/>
                  <a:gd name="connsiteX4" fmla="*/ 214611 w 248001"/>
                  <a:gd name="connsiteY4" fmla="*/ 27294 h 259385"/>
                  <a:gd name="connsiteX5" fmla="*/ 249103 w 248001"/>
                  <a:gd name="connsiteY5" fmla="*/ 191174 h 259385"/>
                  <a:gd name="connsiteX6" fmla="*/ 233600 w 248001"/>
                  <a:gd name="connsiteY6" fmla="*/ 227763 h 259385"/>
                  <a:gd name="connsiteX7" fmla="*/ 68294 w 248001"/>
                  <a:gd name="connsiteY7" fmla="*/ 259403 h 259385"/>
                  <a:gd name="connsiteX8" fmla="*/ 36880 w 248001"/>
                  <a:gd name="connsiteY8" fmla="*/ 231291 h 259385"/>
                  <a:gd name="connsiteX9" fmla="*/ 2134 w 248001"/>
                  <a:gd name="connsiteY9" fmla="*/ 66229 h 259385"/>
                  <a:gd name="connsiteX10" fmla="*/ 31075 w 248001"/>
                  <a:gd name="connsiteY10" fmla="*/ 26071 h 259385"/>
                  <a:gd name="connsiteX11" fmla="*/ 60746 w 248001"/>
                  <a:gd name="connsiteY11" fmla="*/ 167166 h 259385"/>
                  <a:gd name="connsiteX12" fmla="*/ 60690 w 248001"/>
                  <a:gd name="connsiteY12" fmla="*/ 167181 h 25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001" h="259385">
                    <a:moveTo>
                      <a:pt x="60690" y="167181"/>
                    </a:moveTo>
                    <a:lnTo>
                      <a:pt x="203550" y="141037"/>
                    </a:lnTo>
                    <a:cubicBezTo>
                      <a:pt x="191884" y="85473"/>
                      <a:pt x="176127" y="12240"/>
                      <a:pt x="173569" y="306"/>
                    </a:cubicBezTo>
                    <a:cubicBezTo>
                      <a:pt x="192389" y="5929"/>
                      <a:pt x="210184" y="16203"/>
                      <a:pt x="214400" y="26605"/>
                    </a:cubicBezTo>
                    <a:cubicBezTo>
                      <a:pt x="214527" y="26816"/>
                      <a:pt x="214569" y="27055"/>
                      <a:pt x="214611" y="27294"/>
                    </a:cubicBezTo>
                    <a:lnTo>
                      <a:pt x="249103" y="191174"/>
                    </a:lnTo>
                    <a:cubicBezTo>
                      <a:pt x="252870" y="209068"/>
                      <a:pt x="246025" y="225387"/>
                      <a:pt x="233600" y="227763"/>
                    </a:cubicBezTo>
                    <a:lnTo>
                      <a:pt x="68294" y="259403"/>
                    </a:lnTo>
                    <a:cubicBezTo>
                      <a:pt x="55855" y="261779"/>
                      <a:pt x="40647" y="249198"/>
                      <a:pt x="36880" y="231291"/>
                    </a:cubicBezTo>
                    <a:lnTo>
                      <a:pt x="2134" y="66229"/>
                    </a:lnTo>
                    <a:cubicBezTo>
                      <a:pt x="2134" y="46115"/>
                      <a:pt x="16682" y="35235"/>
                      <a:pt x="31075" y="26071"/>
                    </a:cubicBezTo>
                    <a:cubicBezTo>
                      <a:pt x="44217" y="85416"/>
                      <a:pt x="51160" y="123804"/>
                      <a:pt x="60746" y="167166"/>
                    </a:cubicBezTo>
                    <a:lnTo>
                      <a:pt x="60690" y="167181"/>
                    </a:lnTo>
                    <a:close/>
                  </a:path>
                </a:pathLst>
              </a:custGeom>
              <a:solidFill>
                <a:srgbClr val="4E0D7D"/>
              </a:solidFill>
              <a:ln w="3232" cap="flat">
                <a:solidFill>
                  <a:srgbClr val="2D2D2D"/>
                </a:solidFill>
                <a:prstDash val="solid"/>
                <a:miter/>
              </a:ln>
            </p:spPr>
            <p:txBody>
              <a:bodyPr rtlCol="0" anchor="ctr"/>
              <a:lstStyle/>
              <a:p>
                <a:endParaRPr lang="en-CH" sz="4400"/>
              </a:p>
            </p:txBody>
          </p:sp>
          <p:sp>
            <p:nvSpPr>
              <p:cNvPr id="368" name="Freeform 367">
                <a:extLst>
                  <a:ext uri="{FF2B5EF4-FFF2-40B4-BE49-F238E27FC236}">
                    <a16:creationId xmlns:a16="http://schemas.microsoft.com/office/drawing/2014/main" id="{31B4EBD7-B88A-6D47-3E6B-7B215EDC99FF}"/>
                  </a:ext>
                </a:extLst>
              </p:cNvPr>
              <p:cNvSpPr/>
              <p:nvPr/>
            </p:nvSpPr>
            <p:spPr>
              <a:xfrm>
                <a:off x="11044155" y="3817256"/>
                <a:ext cx="245521" cy="266342"/>
              </a:xfrm>
              <a:custGeom>
                <a:avLst/>
                <a:gdLst>
                  <a:gd name="connsiteX0" fmla="*/ 50545 w 245521"/>
                  <a:gd name="connsiteY0" fmla="*/ 141457 h 266342"/>
                  <a:gd name="connsiteX1" fmla="*/ 191915 w 245521"/>
                  <a:gd name="connsiteY1" fmla="*/ 174757 h 266342"/>
                  <a:gd name="connsiteX2" fmla="*/ 220827 w 245521"/>
                  <a:gd name="connsiteY2" fmla="*/ 33801 h 266342"/>
                  <a:gd name="connsiteX3" fmla="*/ 247687 w 245521"/>
                  <a:gd name="connsiteY3" fmla="*/ 74255 h 266342"/>
                  <a:gd name="connsiteX4" fmla="*/ 247616 w 245521"/>
                  <a:gd name="connsiteY4" fmla="*/ 74972 h 266342"/>
                  <a:gd name="connsiteX5" fmla="*/ 213560 w 245521"/>
                  <a:gd name="connsiteY5" fmla="*/ 238937 h 266342"/>
                  <a:gd name="connsiteX6" fmla="*/ 184690 w 245521"/>
                  <a:gd name="connsiteY6" fmla="*/ 266248 h 266342"/>
                  <a:gd name="connsiteX7" fmla="*/ 20550 w 245521"/>
                  <a:gd name="connsiteY7" fmla="*/ 229000 h 266342"/>
                  <a:gd name="connsiteX8" fmla="*/ 3037 w 245521"/>
                  <a:gd name="connsiteY8" fmla="*/ 190668 h 266342"/>
                  <a:gd name="connsiteX9" fmla="*/ 37346 w 245521"/>
                  <a:gd name="connsiteY9" fmla="*/ 25508 h 266342"/>
                  <a:gd name="connsiteX10" fmla="*/ 79949 w 245521"/>
                  <a:gd name="connsiteY10" fmla="*/ 305 h 266342"/>
                  <a:gd name="connsiteX11" fmla="*/ 50587 w 245521"/>
                  <a:gd name="connsiteY11" fmla="*/ 141486 h 266342"/>
                  <a:gd name="connsiteX12" fmla="*/ 50545 w 245521"/>
                  <a:gd name="connsiteY12" fmla="*/ 141457 h 26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521" h="266342">
                    <a:moveTo>
                      <a:pt x="50545" y="141457"/>
                    </a:moveTo>
                    <a:lnTo>
                      <a:pt x="191915" y="174757"/>
                    </a:lnTo>
                    <a:cubicBezTo>
                      <a:pt x="203482" y="119164"/>
                      <a:pt x="218381" y="45749"/>
                      <a:pt x="220827" y="33801"/>
                    </a:cubicBezTo>
                    <a:cubicBezTo>
                      <a:pt x="235810" y="46494"/>
                      <a:pt x="247996" y="63024"/>
                      <a:pt x="247687" y="74255"/>
                    </a:cubicBezTo>
                    <a:cubicBezTo>
                      <a:pt x="247729" y="74508"/>
                      <a:pt x="247673" y="74747"/>
                      <a:pt x="247616" y="74972"/>
                    </a:cubicBezTo>
                    <a:lnTo>
                      <a:pt x="213560" y="238937"/>
                    </a:lnTo>
                    <a:cubicBezTo>
                      <a:pt x="209835" y="256859"/>
                      <a:pt x="197031" y="269046"/>
                      <a:pt x="184690" y="266248"/>
                    </a:cubicBezTo>
                    <a:lnTo>
                      <a:pt x="20550" y="229000"/>
                    </a:lnTo>
                    <a:cubicBezTo>
                      <a:pt x="8209" y="226202"/>
                      <a:pt x="-688" y="208576"/>
                      <a:pt x="3037" y="190668"/>
                    </a:cubicBezTo>
                    <a:lnTo>
                      <a:pt x="37346" y="25508"/>
                    </a:lnTo>
                    <a:cubicBezTo>
                      <a:pt x="45400" y="7080"/>
                      <a:pt x="63096" y="2934"/>
                      <a:pt x="79949" y="305"/>
                    </a:cubicBezTo>
                    <a:cubicBezTo>
                      <a:pt x="68212" y="59945"/>
                      <a:pt x="59189" y="97912"/>
                      <a:pt x="50587" y="141486"/>
                    </a:cubicBezTo>
                    <a:lnTo>
                      <a:pt x="50545" y="141457"/>
                    </a:lnTo>
                    <a:close/>
                  </a:path>
                </a:pathLst>
              </a:custGeom>
              <a:solidFill>
                <a:srgbClr val="4E0D7D"/>
              </a:solidFill>
              <a:ln w="3232" cap="flat">
                <a:solidFill>
                  <a:srgbClr val="2D2D2D"/>
                </a:solidFill>
                <a:prstDash val="solid"/>
                <a:miter/>
              </a:ln>
            </p:spPr>
            <p:txBody>
              <a:bodyPr rtlCol="0" anchor="ctr"/>
              <a:lstStyle/>
              <a:p>
                <a:endParaRPr lang="en-CH" sz="4400"/>
              </a:p>
            </p:txBody>
          </p:sp>
        </p:grpSp>
        <p:sp>
          <p:nvSpPr>
            <p:cNvPr id="369" name="TextBox 368">
              <a:extLst>
                <a:ext uri="{FF2B5EF4-FFF2-40B4-BE49-F238E27FC236}">
                  <a16:creationId xmlns:a16="http://schemas.microsoft.com/office/drawing/2014/main" id="{1DF809BC-C696-149E-E558-61A970DD966A}"/>
                </a:ext>
              </a:extLst>
            </p:cNvPr>
            <p:cNvSpPr txBox="1"/>
            <p:nvPr/>
          </p:nvSpPr>
          <p:spPr>
            <a:xfrm>
              <a:off x="10756570" y="4073519"/>
              <a:ext cx="902811" cy="769441"/>
            </a:xfrm>
            <a:prstGeom prst="rect">
              <a:avLst/>
            </a:prstGeom>
            <a:noFill/>
          </p:spPr>
          <p:txBody>
            <a:bodyPr wrap="none" rtlCol="0">
              <a:spAutoFit/>
            </a:bodyPr>
            <a:lstStyle/>
            <a:p>
              <a:pPr algn="l"/>
              <a:r>
                <a:rPr lang="en-CH" sz="4400" b="1" spc="0" baseline="0">
                  <a:ln/>
                  <a:solidFill>
                    <a:srgbClr val="FFFFFF"/>
                  </a:solidFill>
                  <a:latin typeface="ArialNarrow-Bold"/>
                  <a:cs typeface="ArialNarrow-Bold"/>
                  <a:sym typeface="ArialNarrow-Bold"/>
                  <a:rtl val="0"/>
                </a:rPr>
                <a:t>MC</a:t>
              </a:r>
            </a:p>
          </p:txBody>
        </p:sp>
      </p:grpSp>
      <p:pic>
        <p:nvPicPr>
          <p:cNvPr id="370" name="Picture 369">
            <a:extLst>
              <a:ext uri="{FF2B5EF4-FFF2-40B4-BE49-F238E27FC236}">
                <a16:creationId xmlns:a16="http://schemas.microsoft.com/office/drawing/2014/main" id="{7262E02F-CBF2-9917-9BF5-CFCC775615BB}"/>
              </a:ext>
            </a:extLst>
          </p:cNvPr>
          <p:cNvPicPr>
            <a:picLocks noChangeAspect="1"/>
          </p:cNvPicPr>
          <p:nvPr/>
        </p:nvPicPr>
        <p:blipFill>
          <a:blip r:embed="rId11"/>
          <a:stretch>
            <a:fillRect/>
          </a:stretch>
        </p:blipFill>
        <p:spPr>
          <a:xfrm>
            <a:off x="16780591" y="14772831"/>
            <a:ext cx="1490492" cy="1852491"/>
          </a:xfrm>
          <a:custGeom>
            <a:avLst/>
            <a:gdLst>
              <a:gd name="connsiteX0" fmla="*/ 3523 w 1490492"/>
              <a:gd name="connsiteY0" fmla="*/ 3102 h 1852491"/>
              <a:gd name="connsiteX1" fmla="*/ 1494015 w 1490492"/>
              <a:gd name="connsiteY1" fmla="*/ 3102 h 1852491"/>
              <a:gd name="connsiteX2" fmla="*/ 1494015 w 1490492"/>
              <a:gd name="connsiteY2" fmla="*/ 1855593 h 1852491"/>
              <a:gd name="connsiteX3" fmla="*/ 3523 w 1490492"/>
              <a:gd name="connsiteY3" fmla="*/ 1855593 h 1852491"/>
            </a:gdLst>
            <a:ahLst/>
            <a:cxnLst>
              <a:cxn ang="0">
                <a:pos x="connsiteX0" y="connsiteY0"/>
              </a:cxn>
              <a:cxn ang="0">
                <a:pos x="connsiteX1" y="connsiteY1"/>
              </a:cxn>
              <a:cxn ang="0">
                <a:pos x="connsiteX2" y="connsiteY2"/>
              </a:cxn>
              <a:cxn ang="0">
                <a:pos x="connsiteX3" y="connsiteY3"/>
              </a:cxn>
            </a:cxnLst>
            <a:rect l="l" t="t" r="r" b="b"/>
            <a:pathLst>
              <a:path w="1490492" h="1852491">
                <a:moveTo>
                  <a:pt x="3523" y="3102"/>
                </a:moveTo>
                <a:lnTo>
                  <a:pt x="1494015" y="3102"/>
                </a:lnTo>
                <a:lnTo>
                  <a:pt x="1494015" y="1855593"/>
                </a:lnTo>
                <a:lnTo>
                  <a:pt x="3523" y="1855593"/>
                </a:lnTo>
                <a:close/>
              </a:path>
            </a:pathLst>
          </a:custGeom>
        </p:spPr>
      </p:pic>
      <p:sp>
        <p:nvSpPr>
          <p:cNvPr id="946" name="TextBox 945">
            <a:extLst>
              <a:ext uri="{FF2B5EF4-FFF2-40B4-BE49-F238E27FC236}">
                <a16:creationId xmlns:a16="http://schemas.microsoft.com/office/drawing/2014/main" id="{B50E7560-0C07-410C-36F1-7919EC63D577}"/>
              </a:ext>
            </a:extLst>
          </p:cNvPr>
          <p:cNvSpPr txBox="1"/>
          <p:nvPr/>
        </p:nvSpPr>
        <p:spPr>
          <a:xfrm>
            <a:off x="1356520" y="8344802"/>
            <a:ext cx="4955203" cy="861774"/>
          </a:xfrm>
          <a:prstGeom prst="rect">
            <a:avLst/>
          </a:prstGeom>
          <a:noFill/>
        </p:spPr>
        <p:txBody>
          <a:bodyPr wrap="none" rtlCol="0">
            <a:spAutoFit/>
          </a:bodyPr>
          <a:lstStyle/>
          <a:p>
            <a:pPr algn="l"/>
            <a:r>
              <a:rPr lang="en-CH" sz="5000" spc="0" baseline="0" dirty="0">
                <a:ln/>
                <a:solidFill>
                  <a:srgbClr val="000080"/>
                </a:solidFill>
                <a:latin typeface="Arial"/>
                <a:cs typeface="Arial"/>
                <a:sym typeface="Arial"/>
                <a:rtl val="0"/>
              </a:rPr>
              <a:t>Study population</a:t>
            </a:r>
          </a:p>
        </p:txBody>
      </p:sp>
      <p:pic>
        <p:nvPicPr>
          <p:cNvPr id="944" name="Picture 943">
            <a:extLst>
              <a:ext uri="{FF2B5EF4-FFF2-40B4-BE49-F238E27FC236}">
                <a16:creationId xmlns:a16="http://schemas.microsoft.com/office/drawing/2014/main" id="{07222FA4-CBB1-40B2-90A0-D908740431DF}"/>
              </a:ext>
            </a:extLst>
          </p:cNvPr>
          <p:cNvPicPr>
            <a:picLocks noChangeAspect="1"/>
          </p:cNvPicPr>
          <p:nvPr/>
        </p:nvPicPr>
        <p:blipFill>
          <a:blip r:embed="rId12"/>
          <a:stretch>
            <a:fillRect/>
          </a:stretch>
        </p:blipFill>
        <p:spPr>
          <a:xfrm>
            <a:off x="20122579" y="14274817"/>
            <a:ext cx="10288228" cy="3228418"/>
          </a:xfrm>
          <a:prstGeom prst="rect">
            <a:avLst/>
          </a:prstGeom>
        </p:spPr>
      </p:pic>
      <p:pic>
        <p:nvPicPr>
          <p:cNvPr id="945" name="Picture 944">
            <a:extLst>
              <a:ext uri="{FF2B5EF4-FFF2-40B4-BE49-F238E27FC236}">
                <a16:creationId xmlns:a16="http://schemas.microsoft.com/office/drawing/2014/main" id="{1224C386-ECD0-BF49-F2A0-07D214FEF1FA}"/>
              </a:ext>
            </a:extLst>
          </p:cNvPr>
          <p:cNvPicPr>
            <a:picLocks noChangeAspect="1"/>
          </p:cNvPicPr>
          <p:nvPr/>
        </p:nvPicPr>
        <p:blipFill>
          <a:blip r:embed="rId13"/>
          <a:stretch>
            <a:fillRect/>
          </a:stretch>
        </p:blipFill>
        <p:spPr>
          <a:xfrm>
            <a:off x="22344604" y="11784644"/>
            <a:ext cx="381000" cy="1295400"/>
          </a:xfrm>
          <a:prstGeom prst="rect">
            <a:avLst/>
          </a:prstGeom>
        </p:spPr>
      </p:pic>
    </p:spTree>
    <p:extLst>
      <p:ext uri="{BB962C8B-B14F-4D97-AF65-F5344CB8AC3E}">
        <p14:creationId xmlns:p14="http://schemas.microsoft.com/office/powerpoint/2010/main" val="145246206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EC5DD0-65A1-E34A-4182-24941602E399}"/>
            </a:ext>
          </a:extLst>
        </p:cNvPr>
        <p:cNvGrpSpPr/>
        <p:nvPr/>
      </p:nvGrpSpPr>
      <p:grpSpPr>
        <a:xfrm>
          <a:off x="0" y="0"/>
          <a:ext cx="0" cy="0"/>
          <a:chOff x="0" y="0"/>
          <a:chExt cx="0" cy="0"/>
        </a:xfrm>
      </p:grpSpPr>
      <p:sp>
        <p:nvSpPr>
          <p:cNvPr id="7" name="Freeform 6">
            <a:extLst>
              <a:ext uri="{FF2B5EF4-FFF2-40B4-BE49-F238E27FC236}">
                <a16:creationId xmlns:a16="http://schemas.microsoft.com/office/drawing/2014/main" id="{376B5BBD-2B9C-F075-1A7A-6DE17B6230FB}"/>
              </a:ext>
            </a:extLst>
          </p:cNvPr>
          <p:cNvSpPr/>
          <p:nvPr/>
        </p:nvSpPr>
        <p:spPr>
          <a:xfrm>
            <a:off x="-41276" y="1635"/>
            <a:ext cx="32396773" cy="21597890"/>
          </a:xfrm>
          <a:custGeom>
            <a:avLst/>
            <a:gdLst>
              <a:gd name="connsiteX0" fmla="*/ 5811 w 32396773"/>
              <a:gd name="connsiteY0" fmla="*/ 3874 h 21597890"/>
              <a:gd name="connsiteX1" fmla="*/ 32402586 w 32396773"/>
              <a:gd name="connsiteY1" fmla="*/ 3874 h 21597890"/>
              <a:gd name="connsiteX2" fmla="*/ 32402586 w 32396773"/>
              <a:gd name="connsiteY2" fmla="*/ 21601764 h 21597890"/>
              <a:gd name="connsiteX3" fmla="*/ 5812 w 32396773"/>
              <a:gd name="connsiteY3" fmla="*/ 21601764 h 21597890"/>
            </a:gdLst>
            <a:ahLst/>
            <a:cxnLst>
              <a:cxn ang="0">
                <a:pos x="connsiteX0" y="connsiteY0"/>
              </a:cxn>
              <a:cxn ang="0">
                <a:pos x="connsiteX1" y="connsiteY1"/>
              </a:cxn>
              <a:cxn ang="0">
                <a:pos x="connsiteX2" y="connsiteY2"/>
              </a:cxn>
              <a:cxn ang="0">
                <a:pos x="connsiteX3" y="connsiteY3"/>
              </a:cxn>
            </a:cxnLst>
            <a:rect l="l" t="t" r="r" b="b"/>
            <a:pathLst>
              <a:path w="32396773" h="21597890">
                <a:moveTo>
                  <a:pt x="5811" y="3874"/>
                </a:moveTo>
                <a:lnTo>
                  <a:pt x="32402586" y="3874"/>
                </a:lnTo>
                <a:lnTo>
                  <a:pt x="32402586" y="21601764"/>
                </a:lnTo>
                <a:lnTo>
                  <a:pt x="5812" y="21601764"/>
                </a:lnTo>
                <a:close/>
              </a:path>
            </a:pathLst>
          </a:custGeom>
          <a:solidFill>
            <a:srgbClr val="AEBDE9"/>
          </a:solidFill>
          <a:ln w="12700" cap="rnd">
            <a:noFill/>
            <a:prstDash val="solid"/>
            <a:round/>
          </a:ln>
        </p:spPr>
        <p:txBody>
          <a:bodyPr rtlCol="0" anchor="ctr"/>
          <a:lstStyle/>
          <a:p>
            <a:endParaRPr lang="en-CH" sz="4400"/>
          </a:p>
        </p:txBody>
      </p:sp>
      <p:grpSp>
        <p:nvGrpSpPr>
          <p:cNvPr id="8" name="Graphic 2">
            <a:extLst>
              <a:ext uri="{FF2B5EF4-FFF2-40B4-BE49-F238E27FC236}">
                <a16:creationId xmlns:a16="http://schemas.microsoft.com/office/drawing/2014/main" id="{78DD16F0-D765-D46F-36DE-75875AC7618C}"/>
              </a:ext>
            </a:extLst>
          </p:cNvPr>
          <p:cNvGrpSpPr/>
          <p:nvPr/>
        </p:nvGrpSpPr>
        <p:grpSpPr>
          <a:xfrm>
            <a:off x="738646" y="1250119"/>
            <a:ext cx="5654166" cy="19492269"/>
            <a:chOff x="738646" y="1250119"/>
            <a:chExt cx="5654166" cy="19492269"/>
          </a:xfrm>
          <a:solidFill>
            <a:srgbClr val="DBE9FF"/>
          </a:solidFill>
        </p:grpSpPr>
        <p:sp>
          <p:nvSpPr>
            <p:cNvPr id="9" name="Freeform 8">
              <a:extLst>
                <a:ext uri="{FF2B5EF4-FFF2-40B4-BE49-F238E27FC236}">
                  <a16:creationId xmlns:a16="http://schemas.microsoft.com/office/drawing/2014/main" id="{3289FDFD-8272-54F1-EFB3-B3EE1750FF80}"/>
                </a:ext>
              </a:extLst>
            </p:cNvPr>
            <p:cNvSpPr/>
            <p:nvPr/>
          </p:nvSpPr>
          <p:spPr>
            <a:xfrm>
              <a:off x="738646" y="1250119"/>
              <a:ext cx="5654166" cy="19492269"/>
            </a:xfrm>
            <a:custGeom>
              <a:avLst/>
              <a:gdLst>
                <a:gd name="connsiteX0" fmla="*/ 5652799 w 5654166"/>
                <a:gd name="connsiteY0" fmla="*/ 213631 h 19492269"/>
                <a:gd name="connsiteX1" fmla="*/ 5652799 w 5654166"/>
                <a:gd name="connsiteY1" fmla="*/ 19283272 h 19492269"/>
                <a:gd name="connsiteX2" fmla="*/ 5441476 w 5654166"/>
                <a:gd name="connsiteY2" fmla="*/ 19494576 h 19492269"/>
                <a:gd name="connsiteX3" fmla="*/ 209959 w 5654166"/>
                <a:gd name="connsiteY3" fmla="*/ 19494576 h 19492269"/>
                <a:gd name="connsiteX4" fmla="*/ -1368 w 5654166"/>
                <a:gd name="connsiteY4" fmla="*/ 19283272 h 19492269"/>
                <a:gd name="connsiteX5" fmla="*/ -1368 w 5654166"/>
                <a:gd name="connsiteY5" fmla="*/ 213631 h 19492269"/>
                <a:gd name="connsiteX6" fmla="*/ 209959 w 5654166"/>
                <a:gd name="connsiteY6" fmla="*/ 2306 h 19492269"/>
                <a:gd name="connsiteX7" fmla="*/ 5441476 w 5654166"/>
                <a:gd name="connsiteY7" fmla="*/ 2306 h 19492269"/>
                <a:gd name="connsiteX8" fmla="*/ 5652799 w 5654166"/>
                <a:gd name="connsiteY8" fmla="*/ 213631 h 1949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4166" h="19492269">
                  <a:moveTo>
                    <a:pt x="5652799" y="213631"/>
                  </a:moveTo>
                  <a:lnTo>
                    <a:pt x="5652799" y="19283272"/>
                  </a:lnTo>
                  <a:cubicBezTo>
                    <a:pt x="5652799" y="19399874"/>
                    <a:pt x="5558102" y="19494576"/>
                    <a:pt x="5441476" y="19494576"/>
                  </a:cubicBezTo>
                  <a:lnTo>
                    <a:pt x="209959" y="19494576"/>
                  </a:lnTo>
                  <a:cubicBezTo>
                    <a:pt x="93325" y="19494576"/>
                    <a:pt x="-1368" y="19399874"/>
                    <a:pt x="-1368" y="19283272"/>
                  </a:cubicBezTo>
                  <a:lnTo>
                    <a:pt x="-1368" y="213631"/>
                  </a:lnTo>
                  <a:cubicBezTo>
                    <a:pt x="-1368" y="96995"/>
                    <a:pt x="93325" y="2306"/>
                    <a:pt x="209959" y="2306"/>
                  </a:cubicBezTo>
                  <a:lnTo>
                    <a:pt x="5441476" y="2306"/>
                  </a:lnTo>
                  <a:cubicBezTo>
                    <a:pt x="5558102" y="2306"/>
                    <a:pt x="5652799" y="96995"/>
                    <a:pt x="5652799" y="213631"/>
                  </a:cubicBezTo>
                  <a:close/>
                </a:path>
              </a:pathLst>
            </a:custGeom>
            <a:solidFill>
              <a:srgbClr val="DBE9FF"/>
            </a:solidFill>
            <a:ln w="26630" cap="rnd">
              <a:solidFill>
                <a:srgbClr val="000080"/>
              </a:solidFill>
              <a:prstDash val="solid"/>
              <a:round/>
            </a:ln>
          </p:spPr>
          <p:txBody>
            <a:bodyPr rtlCol="0" anchor="ctr"/>
            <a:lstStyle/>
            <a:p>
              <a:endParaRPr lang="en-CH" sz="4400"/>
            </a:p>
          </p:txBody>
        </p:sp>
        <p:sp>
          <p:nvSpPr>
            <p:cNvPr id="10" name="Freeform 9">
              <a:extLst>
                <a:ext uri="{FF2B5EF4-FFF2-40B4-BE49-F238E27FC236}">
                  <a16:creationId xmlns:a16="http://schemas.microsoft.com/office/drawing/2014/main" id="{0C720DB4-1CAD-AD87-5702-3D7DA82A40F9}"/>
                </a:ext>
              </a:extLst>
            </p:cNvPr>
            <p:cNvSpPr/>
            <p:nvPr/>
          </p:nvSpPr>
          <p:spPr>
            <a:xfrm>
              <a:off x="5531136" y="11657033"/>
              <a:ext cx="587519" cy="1348636"/>
            </a:xfrm>
            <a:custGeom>
              <a:avLst/>
              <a:gdLst>
                <a:gd name="connsiteX0" fmla="*/ -914 w 587519"/>
                <a:gd name="connsiteY0" fmla="*/ -37 h 1348636"/>
                <a:gd name="connsiteX1" fmla="*/ 586606 w 587519"/>
                <a:gd name="connsiteY1" fmla="*/ -37 h 1348636"/>
                <a:gd name="connsiteX2" fmla="*/ 586606 w 587519"/>
                <a:gd name="connsiteY2" fmla="*/ 1348600 h 1348636"/>
                <a:gd name="connsiteX3" fmla="*/ -914 w 587519"/>
                <a:gd name="connsiteY3" fmla="*/ 1348600 h 1348636"/>
              </a:gdLst>
              <a:ahLst/>
              <a:cxnLst>
                <a:cxn ang="0">
                  <a:pos x="connsiteX0" y="connsiteY0"/>
                </a:cxn>
                <a:cxn ang="0">
                  <a:pos x="connsiteX1" y="connsiteY1"/>
                </a:cxn>
                <a:cxn ang="0">
                  <a:pos x="connsiteX2" y="connsiteY2"/>
                </a:cxn>
                <a:cxn ang="0">
                  <a:pos x="connsiteX3" y="connsiteY3"/>
                </a:cxn>
              </a:cxnLst>
              <a:rect l="l" t="t" r="r" b="b"/>
              <a:pathLst>
                <a:path w="587519" h="1348636">
                  <a:moveTo>
                    <a:pt x="-914" y="-37"/>
                  </a:moveTo>
                  <a:lnTo>
                    <a:pt x="586606" y="-37"/>
                  </a:lnTo>
                  <a:lnTo>
                    <a:pt x="586606" y="1348600"/>
                  </a:lnTo>
                  <a:lnTo>
                    <a:pt x="-914" y="1348600"/>
                  </a:lnTo>
                  <a:close/>
                </a:path>
              </a:pathLst>
            </a:custGeom>
            <a:solidFill>
              <a:srgbClr val="DBE9FF"/>
            </a:solidFill>
            <a:ln w="2000" cap="rnd">
              <a:noFill/>
              <a:prstDash val="solid"/>
              <a:round/>
            </a:ln>
          </p:spPr>
          <p:txBody>
            <a:bodyPr rtlCol="0" anchor="ctr"/>
            <a:lstStyle/>
            <a:p>
              <a:endParaRPr lang="en-CH" sz="4400"/>
            </a:p>
          </p:txBody>
        </p:sp>
      </p:grpSp>
      <p:grpSp>
        <p:nvGrpSpPr>
          <p:cNvPr id="11" name="Graphic 2">
            <a:extLst>
              <a:ext uri="{FF2B5EF4-FFF2-40B4-BE49-F238E27FC236}">
                <a16:creationId xmlns:a16="http://schemas.microsoft.com/office/drawing/2014/main" id="{1F4CB243-A948-DF4F-F248-5558B094E475}"/>
              </a:ext>
            </a:extLst>
          </p:cNvPr>
          <p:cNvGrpSpPr/>
          <p:nvPr/>
        </p:nvGrpSpPr>
        <p:grpSpPr>
          <a:xfrm>
            <a:off x="738646" y="1250119"/>
            <a:ext cx="5654166" cy="19492269"/>
            <a:chOff x="738646" y="1250119"/>
            <a:chExt cx="5654166" cy="19492269"/>
          </a:xfrm>
          <a:solidFill>
            <a:srgbClr val="DBE9FF"/>
          </a:solidFill>
        </p:grpSpPr>
        <p:sp>
          <p:nvSpPr>
            <p:cNvPr id="12" name="Freeform 11">
              <a:extLst>
                <a:ext uri="{FF2B5EF4-FFF2-40B4-BE49-F238E27FC236}">
                  <a16:creationId xmlns:a16="http://schemas.microsoft.com/office/drawing/2014/main" id="{28D02724-60FE-6384-DEFA-EB2DD3D2DDB7}"/>
                </a:ext>
              </a:extLst>
            </p:cNvPr>
            <p:cNvSpPr/>
            <p:nvPr/>
          </p:nvSpPr>
          <p:spPr>
            <a:xfrm>
              <a:off x="738646" y="1250119"/>
              <a:ext cx="5654166" cy="19492269"/>
            </a:xfrm>
            <a:custGeom>
              <a:avLst/>
              <a:gdLst>
                <a:gd name="connsiteX0" fmla="*/ 5652799 w 5654166"/>
                <a:gd name="connsiteY0" fmla="*/ 213631 h 19492269"/>
                <a:gd name="connsiteX1" fmla="*/ 5652799 w 5654166"/>
                <a:gd name="connsiteY1" fmla="*/ 19283272 h 19492269"/>
                <a:gd name="connsiteX2" fmla="*/ 5441476 w 5654166"/>
                <a:gd name="connsiteY2" fmla="*/ 19494576 h 19492269"/>
                <a:gd name="connsiteX3" fmla="*/ 209959 w 5654166"/>
                <a:gd name="connsiteY3" fmla="*/ 19494576 h 19492269"/>
                <a:gd name="connsiteX4" fmla="*/ -1368 w 5654166"/>
                <a:gd name="connsiteY4" fmla="*/ 19283272 h 19492269"/>
                <a:gd name="connsiteX5" fmla="*/ -1368 w 5654166"/>
                <a:gd name="connsiteY5" fmla="*/ 213631 h 19492269"/>
                <a:gd name="connsiteX6" fmla="*/ 209959 w 5654166"/>
                <a:gd name="connsiteY6" fmla="*/ 2306 h 19492269"/>
                <a:gd name="connsiteX7" fmla="*/ 5441476 w 5654166"/>
                <a:gd name="connsiteY7" fmla="*/ 2306 h 19492269"/>
                <a:gd name="connsiteX8" fmla="*/ 5652799 w 5654166"/>
                <a:gd name="connsiteY8" fmla="*/ 213631 h 1949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4166" h="19492269">
                  <a:moveTo>
                    <a:pt x="5652799" y="213631"/>
                  </a:moveTo>
                  <a:lnTo>
                    <a:pt x="5652799" y="19283272"/>
                  </a:lnTo>
                  <a:cubicBezTo>
                    <a:pt x="5652799" y="19399874"/>
                    <a:pt x="5558102" y="19494576"/>
                    <a:pt x="5441476" y="19494576"/>
                  </a:cubicBezTo>
                  <a:lnTo>
                    <a:pt x="209959" y="19494576"/>
                  </a:lnTo>
                  <a:cubicBezTo>
                    <a:pt x="93325" y="19494576"/>
                    <a:pt x="-1368" y="19399874"/>
                    <a:pt x="-1368" y="19283272"/>
                  </a:cubicBezTo>
                  <a:lnTo>
                    <a:pt x="-1368" y="213631"/>
                  </a:lnTo>
                  <a:cubicBezTo>
                    <a:pt x="-1368" y="96995"/>
                    <a:pt x="93325" y="2306"/>
                    <a:pt x="209959" y="2306"/>
                  </a:cubicBezTo>
                  <a:lnTo>
                    <a:pt x="5441476" y="2306"/>
                  </a:lnTo>
                  <a:cubicBezTo>
                    <a:pt x="5558102" y="2306"/>
                    <a:pt x="5652799" y="96995"/>
                    <a:pt x="5652799" y="213631"/>
                  </a:cubicBezTo>
                  <a:close/>
                </a:path>
              </a:pathLst>
            </a:custGeom>
            <a:solidFill>
              <a:srgbClr val="DBE9FF"/>
            </a:solidFill>
            <a:ln w="31750" cap="rnd">
              <a:solidFill>
                <a:srgbClr val="000080"/>
              </a:solidFill>
              <a:prstDash val="solid"/>
              <a:round/>
            </a:ln>
          </p:spPr>
          <p:txBody>
            <a:bodyPr rtlCol="0" anchor="ctr"/>
            <a:lstStyle/>
            <a:p>
              <a:endParaRPr lang="en-CH" sz="4400" dirty="0"/>
            </a:p>
          </p:txBody>
        </p:sp>
        <p:sp>
          <p:nvSpPr>
            <p:cNvPr id="13" name="Freeform 12">
              <a:extLst>
                <a:ext uri="{FF2B5EF4-FFF2-40B4-BE49-F238E27FC236}">
                  <a16:creationId xmlns:a16="http://schemas.microsoft.com/office/drawing/2014/main" id="{B4A90B3D-8B44-C1B1-F90E-3C1CDF75D1C3}"/>
                </a:ext>
              </a:extLst>
            </p:cNvPr>
            <p:cNvSpPr/>
            <p:nvPr/>
          </p:nvSpPr>
          <p:spPr>
            <a:xfrm>
              <a:off x="5531136" y="11657033"/>
              <a:ext cx="587519" cy="1348636"/>
            </a:xfrm>
            <a:custGeom>
              <a:avLst/>
              <a:gdLst>
                <a:gd name="connsiteX0" fmla="*/ -914 w 587519"/>
                <a:gd name="connsiteY0" fmla="*/ -37 h 1348636"/>
                <a:gd name="connsiteX1" fmla="*/ 586606 w 587519"/>
                <a:gd name="connsiteY1" fmla="*/ -37 h 1348636"/>
                <a:gd name="connsiteX2" fmla="*/ 586606 w 587519"/>
                <a:gd name="connsiteY2" fmla="*/ 1348600 h 1348636"/>
                <a:gd name="connsiteX3" fmla="*/ -914 w 587519"/>
                <a:gd name="connsiteY3" fmla="*/ 1348600 h 1348636"/>
              </a:gdLst>
              <a:ahLst/>
              <a:cxnLst>
                <a:cxn ang="0">
                  <a:pos x="connsiteX0" y="connsiteY0"/>
                </a:cxn>
                <a:cxn ang="0">
                  <a:pos x="connsiteX1" y="connsiteY1"/>
                </a:cxn>
                <a:cxn ang="0">
                  <a:pos x="connsiteX2" y="connsiteY2"/>
                </a:cxn>
                <a:cxn ang="0">
                  <a:pos x="connsiteX3" y="connsiteY3"/>
                </a:cxn>
              </a:cxnLst>
              <a:rect l="l" t="t" r="r" b="b"/>
              <a:pathLst>
                <a:path w="587519" h="1348636">
                  <a:moveTo>
                    <a:pt x="-914" y="-37"/>
                  </a:moveTo>
                  <a:lnTo>
                    <a:pt x="586606" y="-37"/>
                  </a:lnTo>
                  <a:lnTo>
                    <a:pt x="586606" y="1348600"/>
                  </a:lnTo>
                  <a:lnTo>
                    <a:pt x="-914" y="1348600"/>
                  </a:lnTo>
                  <a:close/>
                </a:path>
              </a:pathLst>
            </a:custGeom>
            <a:solidFill>
              <a:srgbClr val="DBE9FF"/>
            </a:solidFill>
            <a:ln w="2000" cap="rnd">
              <a:noFill/>
              <a:prstDash val="solid"/>
              <a:round/>
            </a:ln>
          </p:spPr>
          <p:txBody>
            <a:bodyPr rtlCol="0" anchor="ctr"/>
            <a:lstStyle/>
            <a:p>
              <a:endParaRPr lang="en-CH" sz="4400"/>
            </a:p>
          </p:txBody>
        </p:sp>
      </p:grpSp>
      <p:grpSp>
        <p:nvGrpSpPr>
          <p:cNvPr id="14" name="Graphic 2">
            <a:extLst>
              <a:ext uri="{FF2B5EF4-FFF2-40B4-BE49-F238E27FC236}">
                <a16:creationId xmlns:a16="http://schemas.microsoft.com/office/drawing/2014/main" id="{BE1117C9-7247-CFAE-B9AB-64B06A041550}"/>
              </a:ext>
            </a:extLst>
          </p:cNvPr>
          <p:cNvGrpSpPr/>
          <p:nvPr/>
        </p:nvGrpSpPr>
        <p:grpSpPr>
          <a:xfrm>
            <a:off x="6708215" y="1264405"/>
            <a:ext cx="9717145" cy="19492269"/>
            <a:chOff x="6708215" y="1264405"/>
            <a:chExt cx="9717145" cy="19492269"/>
          </a:xfrm>
          <a:solidFill>
            <a:srgbClr val="DBE9FF"/>
          </a:solidFill>
        </p:grpSpPr>
        <p:sp>
          <p:nvSpPr>
            <p:cNvPr id="15" name="Freeform 14">
              <a:extLst>
                <a:ext uri="{FF2B5EF4-FFF2-40B4-BE49-F238E27FC236}">
                  <a16:creationId xmlns:a16="http://schemas.microsoft.com/office/drawing/2014/main" id="{286FDC88-C643-C9E8-B799-3B508F6AEA84}"/>
                </a:ext>
              </a:extLst>
            </p:cNvPr>
            <p:cNvSpPr/>
            <p:nvPr/>
          </p:nvSpPr>
          <p:spPr>
            <a:xfrm>
              <a:off x="6708215" y="1264405"/>
              <a:ext cx="9717145" cy="19492269"/>
            </a:xfrm>
            <a:custGeom>
              <a:avLst/>
              <a:gdLst>
                <a:gd name="connsiteX0" fmla="*/ 9719278 w 9717145"/>
                <a:gd name="connsiteY0" fmla="*/ 246839 h 19492269"/>
                <a:gd name="connsiteX1" fmla="*/ 9719278 w 9717145"/>
                <a:gd name="connsiteY1" fmla="*/ 19250064 h 19492269"/>
                <a:gd name="connsiteX2" fmla="*/ 9474747 w 9717145"/>
                <a:gd name="connsiteY2" fmla="*/ 19494582 h 19492269"/>
                <a:gd name="connsiteX3" fmla="*/ 246661 w 9717145"/>
                <a:gd name="connsiteY3" fmla="*/ 19494582 h 19492269"/>
                <a:gd name="connsiteX4" fmla="*/ 2133 w 9717145"/>
                <a:gd name="connsiteY4" fmla="*/ 19250064 h 19492269"/>
                <a:gd name="connsiteX5" fmla="*/ 2133 w 9717145"/>
                <a:gd name="connsiteY5" fmla="*/ 246839 h 19492269"/>
                <a:gd name="connsiteX6" fmla="*/ 246661 w 9717145"/>
                <a:gd name="connsiteY6" fmla="*/ 2313 h 19492269"/>
                <a:gd name="connsiteX7" fmla="*/ 9474747 w 9717145"/>
                <a:gd name="connsiteY7" fmla="*/ 2313 h 19492269"/>
                <a:gd name="connsiteX8" fmla="*/ 9719278 w 9717145"/>
                <a:gd name="connsiteY8" fmla="*/ 246839 h 1949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17145" h="19492269">
                  <a:moveTo>
                    <a:pt x="9719278" y="246839"/>
                  </a:moveTo>
                  <a:lnTo>
                    <a:pt x="9719278" y="19250064"/>
                  </a:lnTo>
                  <a:cubicBezTo>
                    <a:pt x="9719278" y="19385004"/>
                    <a:pt x="9609708" y="19494582"/>
                    <a:pt x="9474747" y="19494582"/>
                  </a:cubicBezTo>
                  <a:lnTo>
                    <a:pt x="246661" y="19494582"/>
                  </a:lnTo>
                  <a:cubicBezTo>
                    <a:pt x="111701" y="19494582"/>
                    <a:pt x="2133" y="19385004"/>
                    <a:pt x="2133" y="19250064"/>
                  </a:cubicBezTo>
                  <a:lnTo>
                    <a:pt x="2133" y="246839"/>
                  </a:lnTo>
                  <a:cubicBezTo>
                    <a:pt x="2133" y="111881"/>
                    <a:pt x="111701" y="2313"/>
                    <a:pt x="246661" y="2313"/>
                  </a:cubicBezTo>
                  <a:lnTo>
                    <a:pt x="9474747" y="2313"/>
                  </a:lnTo>
                  <a:cubicBezTo>
                    <a:pt x="9609708" y="2313"/>
                    <a:pt x="9719278" y="111881"/>
                    <a:pt x="9719278" y="246839"/>
                  </a:cubicBezTo>
                  <a:close/>
                </a:path>
              </a:pathLst>
            </a:custGeom>
            <a:solidFill>
              <a:srgbClr val="DBE9FF"/>
            </a:solidFill>
            <a:ln w="28797" cap="rnd">
              <a:solidFill>
                <a:srgbClr val="000080"/>
              </a:solidFill>
              <a:prstDash val="solid"/>
              <a:round/>
            </a:ln>
          </p:spPr>
          <p:txBody>
            <a:bodyPr rtlCol="0" anchor="ctr"/>
            <a:lstStyle/>
            <a:p>
              <a:endParaRPr lang="en-CH" sz="4400"/>
            </a:p>
          </p:txBody>
        </p:sp>
        <p:sp>
          <p:nvSpPr>
            <p:cNvPr id="16" name="Freeform 15">
              <a:extLst>
                <a:ext uri="{FF2B5EF4-FFF2-40B4-BE49-F238E27FC236}">
                  <a16:creationId xmlns:a16="http://schemas.microsoft.com/office/drawing/2014/main" id="{6D2CBC8A-D977-520D-1B5B-7DB7C0FC24DC}"/>
                </a:ext>
              </a:extLst>
            </p:cNvPr>
            <p:cNvSpPr/>
            <p:nvPr/>
          </p:nvSpPr>
          <p:spPr>
            <a:xfrm>
              <a:off x="6708215" y="1264405"/>
              <a:ext cx="9717145" cy="19492269"/>
            </a:xfrm>
            <a:custGeom>
              <a:avLst/>
              <a:gdLst>
                <a:gd name="connsiteX0" fmla="*/ 9719278 w 9717145"/>
                <a:gd name="connsiteY0" fmla="*/ 246839 h 19492269"/>
                <a:gd name="connsiteX1" fmla="*/ 9719278 w 9717145"/>
                <a:gd name="connsiteY1" fmla="*/ 19250064 h 19492269"/>
                <a:gd name="connsiteX2" fmla="*/ 9474747 w 9717145"/>
                <a:gd name="connsiteY2" fmla="*/ 19494582 h 19492269"/>
                <a:gd name="connsiteX3" fmla="*/ 246661 w 9717145"/>
                <a:gd name="connsiteY3" fmla="*/ 19494582 h 19492269"/>
                <a:gd name="connsiteX4" fmla="*/ 2133 w 9717145"/>
                <a:gd name="connsiteY4" fmla="*/ 19250064 h 19492269"/>
                <a:gd name="connsiteX5" fmla="*/ 2133 w 9717145"/>
                <a:gd name="connsiteY5" fmla="*/ 246839 h 19492269"/>
                <a:gd name="connsiteX6" fmla="*/ 246661 w 9717145"/>
                <a:gd name="connsiteY6" fmla="*/ 2313 h 19492269"/>
                <a:gd name="connsiteX7" fmla="*/ 9474747 w 9717145"/>
                <a:gd name="connsiteY7" fmla="*/ 2313 h 19492269"/>
                <a:gd name="connsiteX8" fmla="*/ 9719278 w 9717145"/>
                <a:gd name="connsiteY8" fmla="*/ 246839 h 1949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17145" h="19492269">
                  <a:moveTo>
                    <a:pt x="9719278" y="246839"/>
                  </a:moveTo>
                  <a:lnTo>
                    <a:pt x="9719278" y="19250064"/>
                  </a:lnTo>
                  <a:cubicBezTo>
                    <a:pt x="9719278" y="19385004"/>
                    <a:pt x="9609708" y="19494582"/>
                    <a:pt x="9474747" y="19494582"/>
                  </a:cubicBezTo>
                  <a:lnTo>
                    <a:pt x="246661" y="19494582"/>
                  </a:lnTo>
                  <a:cubicBezTo>
                    <a:pt x="111701" y="19494582"/>
                    <a:pt x="2133" y="19385004"/>
                    <a:pt x="2133" y="19250064"/>
                  </a:cubicBezTo>
                  <a:lnTo>
                    <a:pt x="2133" y="246839"/>
                  </a:lnTo>
                  <a:cubicBezTo>
                    <a:pt x="2133" y="111881"/>
                    <a:pt x="111701" y="2313"/>
                    <a:pt x="246661" y="2313"/>
                  </a:cubicBezTo>
                  <a:lnTo>
                    <a:pt x="9474747" y="2313"/>
                  </a:lnTo>
                  <a:cubicBezTo>
                    <a:pt x="9609708" y="2313"/>
                    <a:pt x="9719278" y="111881"/>
                    <a:pt x="9719278" y="246839"/>
                  </a:cubicBezTo>
                  <a:close/>
                </a:path>
              </a:pathLst>
            </a:custGeom>
            <a:solidFill>
              <a:srgbClr val="DBE9FF"/>
            </a:solidFill>
            <a:ln w="31750" cap="rnd">
              <a:solidFill>
                <a:srgbClr val="000080"/>
              </a:solidFill>
              <a:prstDash val="solid"/>
              <a:round/>
            </a:ln>
          </p:spPr>
          <p:txBody>
            <a:bodyPr rtlCol="0" anchor="ctr"/>
            <a:lstStyle/>
            <a:p>
              <a:endParaRPr lang="en-CH" sz="4400" dirty="0"/>
            </a:p>
          </p:txBody>
        </p:sp>
        <p:sp>
          <p:nvSpPr>
            <p:cNvPr id="17" name="Freeform 16">
              <a:extLst>
                <a:ext uri="{FF2B5EF4-FFF2-40B4-BE49-F238E27FC236}">
                  <a16:creationId xmlns:a16="http://schemas.microsoft.com/office/drawing/2014/main" id="{2FC2EDF1-06BF-7FD3-DAD6-BFD812341D6B}"/>
                </a:ext>
              </a:extLst>
            </p:cNvPr>
            <p:cNvSpPr/>
            <p:nvPr/>
          </p:nvSpPr>
          <p:spPr>
            <a:xfrm>
              <a:off x="14944500" y="11671320"/>
              <a:ext cx="1009700" cy="1348636"/>
            </a:xfrm>
            <a:custGeom>
              <a:avLst/>
              <a:gdLst>
                <a:gd name="connsiteX0" fmla="*/ 3297 w 1009700"/>
                <a:gd name="connsiteY0" fmla="*/ -31 h 1348636"/>
                <a:gd name="connsiteX1" fmla="*/ 1012997 w 1009700"/>
                <a:gd name="connsiteY1" fmla="*/ -31 h 1348636"/>
                <a:gd name="connsiteX2" fmla="*/ 1012997 w 1009700"/>
                <a:gd name="connsiteY2" fmla="*/ 1348606 h 1348636"/>
                <a:gd name="connsiteX3" fmla="*/ 3297 w 1009700"/>
                <a:gd name="connsiteY3" fmla="*/ 1348606 h 1348636"/>
              </a:gdLst>
              <a:ahLst/>
              <a:cxnLst>
                <a:cxn ang="0">
                  <a:pos x="connsiteX0" y="connsiteY0"/>
                </a:cxn>
                <a:cxn ang="0">
                  <a:pos x="connsiteX1" y="connsiteY1"/>
                </a:cxn>
                <a:cxn ang="0">
                  <a:pos x="connsiteX2" y="connsiteY2"/>
                </a:cxn>
                <a:cxn ang="0">
                  <a:pos x="connsiteX3" y="connsiteY3"/>
                </a:cxn>
              </a:cxnLst>
              <a:rect l="l" t="t" r="r" b="b"/>
              <a:pathLst>
                <a:path w="1009700" h="1348636">
                  <a:moveTo>
                    <a:pt x="3297" y="-31"/>
                  </a:moveTo>
                  <a:lnTo>
                    <a:pt x="1012997" y="-31"/>
                  </a:lnTo>
                  <a:lnTo>
                    <a:pt x="1012997" y="1348606"/>
                  </a:lnTo>
                  <a:lnTo>
                    <a:pt x="3297" y="1348606"/>
                  </a:lnTo>
                  <a:close/>
                </a:path>
              </a:pathLst>
            </a:custGeom>
            <a:solidFill>
              <a:srgbClr val="DBE9FF"/>
            </a:solidFill>
            <a:ln w="2616" cap="rnd">
              <a:noFill/>
              <a:prstDash val="solid"/>
              <a:round/>
            </a:ln>
          </p:spPr>
          <p:txBody>
            <a:bodyPr rtlCol="0" anchor="ctr"/>
            <a:lstStyle/>
            <a:p>
              <a:endParaRPr lang="en-CH" sz="4400"/>
            </a:p>
          </p:txBody>
        </p:sp>
      </p:grpSp>
      <p:grpSp>
        <p:nvGrpSpPr>
          <p:cNvPr id="18" name="Graphic 2">
            <a:extLst>
              <a:ext uri="{FF2B5EF4-FFF2-40B4-BE49-F238E27FC236}">
                <a16:creationId xmlns:a16="http://schemas.microsoft.com/office/drawing/2014/main" id="{738CAF3B-D3FA-A6B1-BA48-0B002A8BA80C}"/>
              </a:ext>
            </a:extLst>
          </p:cNvPr>
          <p:cNvGrpSpPr/>
          <p:nvPr/>
        </p:nvGrpSpPr>
        <p:grpSpPr>
          <a:xfrm>
            <a:off x="16714517" y="1264405"/>
            <a:ext cx="15026482" cy="19492269"/>
            <a:chOff x="16714517" y="1264405"/>
            <a:chExt cx="15026482" cy="19492269"/>
          </a:xfrm>
          <a:solidFill>
            <a:srgbClr val="DBE9FF"/>
          </a:solidFill>
        </p:grpSpPr>
        <p:sp>
          <p:nvSpPr>
            <p:cNvPr id="19" name="Freeform 18">
              <a:extLst>
                <a:ext uri="{FF2B5EF4-FFF2-40B4-BE49-F238E27FC236}">
                  <a16:creationId xmlns:a16="http://schemas.microsoft.com/office/drawing/2014/main" id="{4F24B47C-D86A-CB0B-2904-5F6A63CB2F56}"/>
                </a:ext>
              </a:extLst>
            </p:cNvPr>
            <p:cNvSpPr/>
            <p:nvPr/>
          </p:nvSpPr>
          <p:spPr>
            <a:xfrm>
              <a:off x="16714517" y="1264405"/>
              <a:ext cx="15026482" cy="19492269"/>
            </a:xfrm>
            <a:custGeom>
              <a:avLst/>
              <a:gdLst>
                <a:gd name="connsiteX0" fmla="*/ 15034154 w 15026482"/>
                <a:gd name="connsiteY0" fmla="*/ 243360 h 19492269"/>
                <a:gd name="connsiteX1" fmla="*/ 15034154 w 15026482"/>
                <a:gd name="connsiteY1" fmla="*/ 19253528 h 19492269"/>
                <a:gd name="connsiteX2" fmla="*/ 14793111 w 15026482"/>
                <a:gd name="connsiteY2" fmla="*/ 19494582 h 19492269"/>
                <a:gd name="connsiteX3" fmla="*/ 248720 w 15026482"/>
                <a:gd name="connsiteY3" fmla="*/ 19494582 h 19492269"/>
                <a:gd name="connsiteX4" fmla="*/ 7672 w 15026482"/>
                <a:gd name="connsiteY4" fmla="*/ 19253528 h 19492269"/>
                <a:gd name="connsiteX5" fmla="*/ 7672 w 15026482"/>
                <a:gd name="connsiteY5" fmla="*/ 243360 h 19492269"/>
                <a:gd name="connsiteX6" fmla="*/ 248720 w 15026482"/>
                <a:gd name="connsiteY6" fmla="*/ 2313 h 19492269"/>
                <a:gd name="connsiteX7" fmla="*/ 14793111 w 15026482"/>
                <a:gd name="connsiteY7" fmla="*/ 2313 h 19492269"/>
                <a:gd name="connsiteX8" fmla="*/ 15034154 w 15026482"/>
                <a:gd name="connsiteY8" fmla="*/ 243360 h 1949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6482" h="19492269">
                  <a:moveTo>
                    <a:pt x="15034154" y="243360"/>
                  </a:moveTo>
                  <a:lnTo>
                    <a:pt x="15034154" y="19253528"/>
                  </a:lnTo>
                  <a:cubicBezTo>
                    <a:pt x="15034154" y="19386576"/>
                    <a:pt x="14926143" y="19494582"/>
                    <a:pt x="14793111" y="19494582"/>
                  </a:cubicBezTo>
                  <a:lnTo>
                    <a:pt x="248720" y="19494582"/>
                  </a:lnTo>
                  <a:cubicBezTo>
                    <a:pt x="115682" y="19494582"/>
                    <a:pt x="7672" y="19386576"/>
                    <a:pt x="7672" y="19253528"/>
                  </a:cubicBezTo>
                  <a:lnTo>
                    <a:pt x="7672" y="243360"/>
                  </a:lnTo>
                  <a:cubicBezTo>
                    <a:pt x="7672" y="110320"/>
                    <a:pt x="115682" y="2313"/>
                    <a:pt x="248720" y="2313"/>
                  </a:cubicBezTo>
                  <a:lnTo>
                    <a:pt x="14793111" y="2313"/>
                  </a:lnTo>
                  <a:cubicBezTo>
                    <a:pt x="14926143" y="2313"/>
                    <a:pt x="15034154" y="110320"/>
                    <a:pt x="15034154" y="243360"/>
                  </a:cubicBezTo>
                  <a:close/>
                </a:path>
              </a:pathLst>
            </a:custGeom>
            <a:solidFill>
              <a:srgbClr val="DBE9FF"/>
            </a:solidFill>
            <a:ln w="31750" cap="rnd">
              <a:solidFill>
                <a:srgbClr val="000080"/>
              </a:solidFill>
              <a:prstDash val="solid"/>
              <a:round/>
            </a:ln>
          </p:spPr>
          <p:txBody>
            <a:bodyPr rtlCol="0" anchor="ctr"/>
            <a:lstStyle/>
            <a:p>
              <a:endParaRPr lang="en-CH" sz="4400"/>
            </a:p>
          </p:txBody>
        </p:sp>
        <p:sp>
          <p:nvSpPr>
            <p:cNvPr id="20" name="Freeform 19">
              <a:extLst>
                <a:ext uri="{FF2B5EF4-FFF2-40B4-BE49-F238E27FC236}">
                  <a16:creationId xmlns:a16="http://schemas.microsoft.com/office/drawing/2014/main" id="{10E8D6B3-5C56-4ECB-EB08-D40E49849AFB}"/>
                </a:ext>
              </a:extLst>
            </p:cNvPr>
            <p:cNvSpPr/>
            <p:nvPr/>
          </p:nvSpPr>
          <p:spPr>
            <a:xfrm>
              <a:off x="29451013" y="11671320"/>
              <a:ext cx="1561389" cy="1348636"/>
            </a:xfrm>
            <a:custGeom>
              <a:avLst/>
              <a:gdLst>
                <a:gd name="connsiteX0" fmla="*/ 9764 w 1561389"/>
                <a:gd name="connsiteY0" fmla="*/ -31 h 1348636"/>
                <a:gd name="connsiteX1" fmla="*/ 1571153 w 1561389"/>
                <a:gd name="connsiteY1" fmla="*/ -31 h 1348636"/>
                <a:gd name="connsiteX2" fmla="*/ 1571153 w 1561389"/>
                <a:gd name="connsiteY2" fmla="*/ 1348606 h 1348636"/>
                <a:gd name="connsiteX3" fmla="*/ 9764 w 1561389"/>
                <a:gd name="connsiteY3" fmla="*/ 1348606 h 1348636"/>
              </a:gdLst>
              <a:ahLst/>
              <a:cxnLst>
                <a:cxn ang="0">
                  <a:pos x="connsiteX0" y="connsiteY0"/>
                </a:cxn>
                <a:cxn ang="0">
                  <a:pos x="connsiteX1" y="connsiteY1"/>
                </a:cxn>
                <a:cxn ang="0">
                  <a:pos x="connsiteX2" y="connsiteY2"/>
                </a:cxn>
                <a:cxn ang="0">
                  <a:pos x="connsiteX3" y="connsiteY3"/>
                </a:cxn>
              </a:cxnLst>
              <a:rect l="l" t="t" r="r" b="b"/>
              <a:pathLst>
                <a:path w="1561389" h="1348636">
                  <a:moveTo>
                    <a:pt x="9764" y="-31"/>
                  </a:moveTo>
                  <a:lnTo>
                    <a:pt x="1571153" y="-31"/>
                  </a:lnTo>
                  <a:lnTo>
                    <a:pt x="1571153" y="1348606"/>
                  </a:lnTo>
                  <a:lnTo>
                    <a:pt x="9764" y="1348606"/>
                  </a:lnTo>
                  <a:close/>
                </a:path>
              </a:pathLst>
            </a:custGeom>
            <a:solidFill>
              <a:srgbClr val="DBE9FF"/>
            </a:solidFill>
            <a:ln w="3421" cap="rnd">
              <a:noFill/>
              <a:prstDash val="solid"/>
              <a:round/>
            </a:ln>
          </p:spPr>
          <p:txBody>
            <a:bodyPr rtlCol="0" anchor="ctr"/>
            <a:lstStyle/>
            <a:p>
              <a:endParaRPr lang="en-CH" sz="4400"/>
            </a:p>
          </p:txBody>
        </p:sp>
      </p:grpSp>
      <p:grpSp>
        <p:nvGrpSpPr>
          <p:cNvPr id="24" name="Graphic 2">
            <a:extLst>
              <a:ext uri="{FF2B5EF4-FFF2-40B4-BE49-F238E27FC236}">
                <a16:creationId xmlns:a16="http://schemas.microsoft.com/office/drawing/2014/main" id="{E8D84D96-B2D9-AB75-20AE-834F572DAE95}"/>
              </a:ext>
            </a:extLst>
          </p:cNvPr>
          <p:cNvGrpSpPr/>
          <p:nvPr/>
        </p:nvGrpSpPr>
        <p:grpSpPr>
          <a:xfrm>
            <a:off x="1202454" y="724697"/>
            <a:ext cx="4915511" cy="1079419"/>
            <a:chOff x="1202454" y="724697"/>
            <a:chExt cx="4915511" cy="1079419"/>
          </a:xfrm>
        </p:grpSpPr>
        <p:sp>
          <p:nvSpPr>
            <p:cNvPr id="25" name="Freeform 24">
              <a:extLst>
                <a:ext uri="{FF2B5EF4-FFF2-40B4-BE49-F238E27FC236}">
                  <a16:creationId xmlns:a16="http://schemas.microsoft.com/office/drawing/2014/main" id="{823B62B0-5686-3984-12EF-584BD1AF89D1}"/>
                </a:ext>
              </a:extLst>
            </p:cNvPr>
            <p:cNvSpPr/>
            <p:nvPr/>
          </p:nvSpPr>
          <p:spPr>
            <a:xfrm>
              <a:off x="1202454" y="724697"/>
              <a:ext cx="4915511" cy="1079419"/>
            </a:xfrm>
            <a:custGeom>
              <a:avLst/>
              <a:gdLst>
                <a:gd name="connsiteX0" fmla="*/ 4914185 w 4915511"/>
                <a:gd name="connsiteY0" fmla="*/ 537759 h 1079419"/>
                <a:gd name="connsiteX1" fmla="*/ 4374474 w 4915511"/>
                <a:gd name="connsiteY1" fmla="*/ 1077469 h 1079419"/>
                <a:gd name="connsiteX2" fmla="*/ 538382 w 4915511"/>
                <a:gd name="connsiteY2" fmla="*/ 1077469 h 1079419"/>
                <a:gd name="connsiteX3" fmla="*/ -1326 w 4915511"/>
                <a:gd name="connsiteY3" fmla="*/ 537759 h 1079419"/>
                <a:gd name="connsiteX4" fmla="*/ 538382 w 4915511"/>
                <a:gd name="connsiteY4" fmla="*/ -1951 h 1079419"/>
                <a:gd name="connsiteX5" fmla="*/ 4374474 w 4915511"/>
                <a:gd name="connsiteY5" fmla="*/ -1951 h 1079419"/>
                <a:gd name="connsiteX6" fmla="*/ 4914185 w 4915511"/>
                <a:gd name="connsiteY6" fmla="*/ 537759 h 1079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15511" h="1079419">
                  <a:moveTo>
                    <a:pt x="4914185" y="537759"/>
                  </a:moveTo>
                  <a:cubicBezTo>
                    <a:pt x="4914185" y="835632"/>
                    <a:pt x="4672348" y="1077469"/>
                    <a:pt x="4374474" y="1077469"/>
                  </a:cubicBezTo>
                  <a:lnTo>
                    <a:pt x="538382" y="1077469"/>
                  </a:lnTo>
                  <a:cubicBezTo>
                    <a:pt x="240509" y="1077469"/>
                    <a:pt x="-1326" y="835632"/>
                    <a:pt x="-1326" y="537759"/>
                  </a:cubicBezTo>
                  <a:cubicBezTo>
                    <a:pt x="-1326" y="239885"/>
                    <a:pt x="240509" y="-1951"/>
                    <a:pt x="538382" y="-1951"/>
                  </a:cubicBezTo>
                  <a:lnTo>
                    <a:pt x="4374474" y="-1951"/>
                  </a:lnTo>
                  <a:cubicBezTo>
                    <a:pt x="4672348" y="-1951"/>
                    <a:pt x="4914185" y="239885"/>
                    <a:pt x="4914185" y="537759"/>
                  </a:cubicBezTo>
                  <a:close/>
                </a:path>
              </a:pathLst>
            </a:custGeom>
            <a:solidFill>
              <a:srgbClr val="FFFFFF"/>
            </a:solidFill>
            <a:ln w="27927" cap="rnd">
              <a:solidFill>
                <a:srgbClr val="000080"/>
              </a:solidFill>
              <a:prstDash val="solid"/>
              <a:round/>
            </a:ln>
          </p:spPr>
          <p:txBody>
            <a:bodyPr rtlCol="0" anchor="ctr"/>
            <a:lstStyle/>
            <a:p>
              <a:endParaRPr lang="en-CH" sz="5400"/>
            </a:p>
          </p:txBody>
        </p:sp>
        <p:sp>
          <p:nvSpPr>
            <p:cNvPr id="26" name="TextBox 25">
              <a:extLst>
                <a:ext uri="{FF2B5EF4-FFF2-40B4-BE49-F238E27FC236}">
                  <a16:creationId xmlns:a16="http://schemas.microsoft.com/office/drawing/2014/main" id="{CA979E22-302A-8487-7FE4-484CF1E08673}"/>
                </a:ext>
              </a:extLst>
            </p:cNvPr>
            <p:cNvSpPr txBox="1"/>
            <p:nvPr/>
          </p:nvSpPr>
          <p:spPr>
            <a:xfrm>
              <a:off x="1679521" y="783423"/>
              <a:ext cx="403187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Steady state</a:t>
              </a:r>
            </a:p>
          </p:txBody>
        </p:sp>
      </p:grpSp>
      <p:grpSp>
        <p:nvGrpSpPr>
          <p:cNvPr id="27" name="Graphic 2">
            <a:extLst>
              <a:ext uri="{FF2B5EF4-FFF2-40B4-BE49-F238E27FC236}">
                <a16:creationId xmlns:a16="http://schemas.microsoft.com/office/drawing/2014/main" id="{8908750E-3003-0C58-6478-ACCDDF7A6166}"/>
              </a:ext>
            </a:extLst>
          </p:cNvPr>
          <p:cNvGrpSpPr/>
          <p:nvPr/>
        </p:nvGrpSpPr>
        <p:grpSpPr>
          <a:xfrm>
            <a:off x="8673035" y="724696"/>
            <a:ext cx="5787487" cy="1079419"/>
            <a:chOff x="8673035" y="724696"/>
            <a:chExt cx="5787487" cy="1079419"/>
          </a:xfrm>
        </p:grpSpPr>
        <p:sp>
          <p:nvSpPr>
            <p:cNvPr id="28" name="Freeform 27">
              <a:extLst>
                <a:ext uri="{FF2B5EF4-FFF2-40B4-BE49-F238E27FC236}">
                  <a16:creationId xmlns:a16="http://schemas.microsoft.com/office/drawing/2014/main" id="{E1FA86D7-9D9F-7FE9-5D47-A579B1D8F410}"/>
                </a:ext>
              </a:extLst>
            </p:cNvPr>
            <p:cNvSpPr/>
            <p:nvPr/>
          </p:nvSpPr>
          <p:spPr>
            <a:xfrm>
              <a:off x="8673035" y="724696"/>
              <a:ext cx="5787487" cy="1079419"/>
            </a:xfrm>
            <a:custGeom>
              <a:avLst/>
              <a:gdLst>
                <a:gd name="connsiteX0" fmla="*/ 5789621 w 5787487"/>
                <a:gd name="connsiteY0" fmla="*/ 537759 h 1079419"/>
                <a:gd name="connsiteX1" fmla="*/ 5249916 w 5787487"/>
                <a:gd name="connsiteY1" fmla="*/ 1077469 h 1079419"/>
                <a:gd name="connsiteX2" fmla="*/ 541841 w 5787487"/>
                <a:gd name="connsiteY2" fmla="*/ 1077469 h 1079419"/>
                <a:gd name="connsiteX3" fmla="*/ 2133 w 5787487"/>
                <a:gd name="connsiteY3" fmla="*/ 537759 h 1079419"/>
                <a:gd name="connsiteX4" fmla="*/ 541841 w 5787487"/>
                <a:gd name="connsiteY4" fmla="*/ -1951 h 1079419"/>
                <a:gd name="connsiteX5" fmla="*/ 5249916 w 5787487"/>
                <a:gd name="connsiteY5" fmla="*/ -1951 h 1079419"/>
                <a:gd name="connsiteX6" fmla="*/ 5789621 w 5787487"/>
                <a:gd name="connsiteY6" fmla="*/ 537759 h 1079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7487" h="1079419">
                  <a:moveTo>
                    <a:pt x="5789621" y="537759"/>
                  </a:moveTo>
                  <a:cubicBezTo>
                    <a:pt x="5789621" y="835632"/>
                    <a:pt x="5547787" y="1077469"/>
                    <a:pt x="5249916" y="1077469"/>
                  </a:cubicBezTo>
                  <a:lnTo>
                    <a:pt x="541841" y="1077469"/>
                  </a:lnTo>
                  <a:cubicBezTo>
                    <a:pt x="243968" y="1077469"/>
                    <a:pt x="2133" y="835632"/>
                    <a:pt x="2133" y="537759"/>
                  </a:cubicBezTo>
                  <a:cubicBezTo>
                    <a:pt x="2133" y="239885"/>
                    <a:pt x="243968" y="-1951"/>
                    <a:pt x="541841" y="-1951"/>
                  </a:cubicBezTo>
                  <a:lnTo>
                    <a:pt x="5249916" y="-1951"/>
                  </a:lnTo>
                  <a:cubicBezTo>
                    <a:pt x="5547787" y="-1951"/>
                    <a:pt x="5789621" y="239885"/>
                    <a:pt x="5789621" y="537759"/>
                  </a:cubicBezTo>
                  <a:close/>
                </a:path>
              </a:pathLst>
            </a:custGeom>
            <a:solidFill>
              <a:srgbClr val="FFFFFF"/>
            </a:solidFill>
            <a:ln w="27268" cap="rnd">
              <a:solidFill>
                <a:srgbClr val="000080"/>
              </a:solidFill>
              <a:prstDash val="solid"/>
              <a:round/>
            </a:ln>
          </p:spPr>
          <p:txBody>
            <a:bodyPr rtlCol="0" anchor="ctr"/>
            <a:lstStyle/>
            <a:p>
              <a:endParaRPr lang="en-CH" sz="4400"/>
            </a:p>
          </p:txBody>
        </p:sp>
        <p:sp>
          <p:nvSpPr>
            <p:cNvPr id="29" name="TextBox 28">
              <a:extLst>
                <a:ext uri="{FF2B5EF4-FFF2-40B4-BE49-F238E27FC236}">
                  <a16:creationId xmlns:a16="http://schemas.microsoft.com/office/drawing/2014/main" id="{54E33DFA-F7B4-E6D7-EE06-A6A9BDFA1904}"/>
                </a:ext>
              </a:extLst>
            </p:cNvPr>
            <p:cNvSpPr txBox="1"/>
            <p:nvPr/>
          </p:nvSpPr>
          <p:spPr>
            <a:xfrm>
              <a:off x="9139145" y="783685"/>
              <a:ext cx="491673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Allergic asthma</a:t>
              </a:r>
            </a:p>
          </p:txBody>
        </p:sp>
      </p:grpSp>
      <p:grpSp>
        <p:nvGrpSpPr>
          <p:cNvPr id="30" name="Graphic 2">
            <a:extLst>
              <a:ext uri="{FF2B5EF4-FFF2-40B4-BE49-F238E27FC236}">
                <a16:creationId xmlns:a16="http://schemas.microsoft.com/office/drawing/2014/main" id="{0E179058-9D05-F6E9-3E54-B6E5C31275C8}"/>
              </a:ext>
            </a:extLst>
          </p:cNvPr>
          <p:cNvGrpSpPr/>
          <p:nvPr/>
        </p:nvGrpSpPr>
        <p:grpSpPr>
          <a:xfrm>
            <a:off x="17072252" y="724696"/>
            <a:ext cx="14270420" cy="1079419"/>
            <a:chOff x="17072252" y="724696"/>
            <a:chExt cx="14270420" cy="1079419"/>
          </a:xfrm>
        </p:grpSpPr>
        <p:sp>
          <p:nvSpPr>
            <p:cNvPr id="31" name="Freeform 30">
              <a:extLst>
                <a:ext uri="{FF2B5EF4-FFF2-40B4-BE49-F238E27FC236}">
                  <a16:creationId xmlns:a16="http://schemas.microsoft.com/office/drawing/2014/main" id="{AB98775F-6C09-063E-E53A-09291E58476C}"/>
                </a:ext>
              </a:extLst>
            </p:cNvPr>
            <p:cNvSpPr/>
            <p:nvPr/>
          </p:nvSpPr>
          <p:spPr>
            <a:xfrm>
              <a:off x="17072252" y="724696"/>
              <a:ext cx="14270420" cy="1079419"/>
            </a:xfrm>
            <a:custGeom>
              <a:avLst/>
              <a:gdLst>
                <a:gd name="connsiteX0" fmla="*/ 14278084 w 14270420"/>
                <a:gd name="connsiteY0" fmla="*/ 537759 h 1079419"/>
                <a:gd name="connsiteX1" fmla="*/ 13738378 w 14270420"/>
                <a:gd name="connsiteY1" fmla="*/ 1077469 h 1079419"/>
                <a:gd name="connsiteX2" fmla="*/ 547373 w 14270420"/>
                <a:gd name="connsiteY2" fmla="*/ 1077469 h 1079419"/>
                <a:gd name="connsiteX3" fmla="*/ 7663 w 14270420"/>
                <a:gd name="connsiteY3" fmla="*/ 537759 h 1079419"/>
                <a:gd name="connsiteX4" fmla="*/ 547373 w 14270420"/>
                <a:gd name="connsiteY4" fmla="*/ -1951 h 1079419"/>
                <a:gd name="connsiteX5" fmla="*/ 13738378 w 14270420"/>
                <a:gd name="connsiteY5" fmla="*/ -1951 h 1079419"/>
                <a:gd name="connsiteX6" fmla="*/ 14278084 w 14270420"/>
                <a:gd name="connsiteY6" fmla="*/ 537759 h 1079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0420" h="1079419">
                  <a:moveTo>
                    <a:pt x="14278084" y="537759"/>
                  </a:moveTo>
                  <a:cubicBezTo>
                    <a:pt x="14278084" y="835632"/>
                    <a:pt x="14036242" y="1077469"/>
                    <a:pt x="13738378" y="1077469"/>
                  </a:cubicBezTo>
                  <a:lnTo>
                    <a:pt x="547373" y="1077469"/>
                  </a:lnTo>
                  <a:cubicBezTo>
                    <a:pt x="249498" y="1077469"/>
                    <a:pt x="7663" y="835632"/>
                    <a:pt x="7663" y="537759"/>
                  </a:cubicBezTo>
                  <a:cubicBezTo>
                    <a:pt x="7663" y="239885"/>
                    <a:pt x="249498" y="-1951"/>
                    <a:pt x="547373" y="-1951"/>
                  </a:cubicBezTo>
                  <a:lnTo>
                    <a:pt x="13738378" y="-1951"/>
                  </a:lnTo>
                  <a:cubicBezTo>
                    <a:pt x="14036242" y="-1951"/>
                    <a:pt x="14278084" y="239885"/>
                    <a:pt x="14278084" y="537759"/>
                  </a:cubicBezTo>
                  <a:close/>
                </a:path>
              </a:pathLst>
            </a:custGeom>
            <a:solidFill>
              <a:srgbClr val="FFFFFF"/>
            </a:solidFill>
            <a:ln w="24623" cap="rnd">
              <a:solidFill>
                <a:srgbClr val="000080"/>
              </a:solidFill>
              <a:prstDash val="solid"/>
              <a:round/>
            </a:ln>
          </p:spPr>
          <p:txBody>
            <a:bodyPr rtlCol="0" anchor="ctr"/>
            <a:lstStyle/>
            <a:p>
              <a:endParaRPr lang="en-CH" sz="4400"/>
            </a:p>
          </p:txBody>
        </p:sp>
        <p:sp>
          <p:nvSpPr>
            <p:cNvPr id="32" name="TextBox 31">
              <a:extLst>
                <a:ext uri="{FF2B5EF4-FFF2-40B4-BE49-F238E27FC236}">
                  <a16:creationId xmlns:a16="http://schemas.microsoft.com/office/drawing/2014/main" id="{DFD35983-FB87-7220-4A74-9309A6B4A922}"/>
                </a:ext>
              </a:extLst>
            </p:cNvPr>
            <p:cNvSpPr txBox="1"/>
            <p:nvPr/>
          </p:nvSpPr>
          <p:spPr>
            <a:xfrm>
              <a:off x="17488193" y="802495"/>
              <a:ext cx="13611418"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Neutrophilic exacerbation of allergic asthma</a:t>
              </a:r>
            </a:p>
          </p:txBody>
        </p:sp>
      </p:grpSp>
      <p:sp>
        <p:nvSpPr>
          <p:cNvPr id="265" name="Freeform 264">
            <a:extLst>
              <a:ext uri="{FF2B5EF4-FFF2-40B4-BE49-F238E27FC236}">
                <a16:creationId xmlns:a16="http://schemas.microsoft.com/office/drawing/2014/main" id="{E04689B1-669C-F32D-1C41-BF0A7E637A42}"/>
              </a:ext>
            </a:extLst>
          </p:cNvPr>
          <p:cNvSpPr/>
          <p:nvPr/>
        </p:nvSpPr>
        <p:spPr>
          <a:xfrm>
            <a:off x="6725287" y="6271541"/>
            <a:ext cx="9678697" cy="2334107"/>
          </a:xfrm>
          <a:custGeom>
            <a:avLst/>
            <a:gdLst>
              <a:gd name="connsiteX0" fmla="*/ 171 w 9678697"/>
              <a:gd name="connsiteY0" fmla="*/ -592 h 2334107"/>
              <a:gd name="connsiteX1" fmla="*/ 9678868 w 9678697"/>
              <a:gd name="connsiteY1" fmla="*/ -592 h 2334107"/>
              <a:gd name="connsiteX2" fmla="*/ 9678868 w 9678697"/>
              <a:gd name="connsiteY2" fmla="*/ 2333515 h 2334107"/>
              <a:gd name="connsiteX3" fmla="*/ 171 w 9678697"/>
              <a:gd name="connsiteY3" fmla="*/ 2333515 h 2334107"/>
            </a:gdLst>
            <a:ahLst/>
            <a:cxnLst>
              <a:cxn ang="0">
                <a:pos x="connsiteX0" y="connsiteY0"/>
              </a:cxn>
              <a:cxn ang="0">
                <a:pos x="connsiteX1" y="connsiteY1"/>
              </a:cxn>
              <a:cxn ang="0">
                <a:pos x="connsiteX2" y="connsiteY2"/>
              </a:cxn>
              <a:cxn ang="0">
                <a:pos x="connsiteX3" y="connsiteY3"/>
              </a:cxn>
            </a:cxnLst>
            <a:rect l="l" t="t" r="r" b="b"/>
            <a:pathLst>
              <a:path w="9678697" h="2334107">
                <a:moveTo>
                  <a:pt x="171" y="-592"/>
                </a:moveTo>
                <a:lnTo>
                  <a:pt x="9678868" y="-592"/>
                </a:lnTo>
                <a:lnTo>
                  <a:pt x="9678868" y="2333515"/>
                </a:lnTo>
                <a:lnTo>
                  <a:pt x="171" y="2333515"/>
                </a:lnTo>
                <a:close/>
              </a:path>
            </a:pathLst>
          </a:custGeom>
          <a:solidFill>
            <a:srgbClr val="BDCFF7"/>
          </a:solidFill>
          <a:ln w="2411" cap="rnd">
            <a:noFill/>
            <a:prstDash val="solid"/>
            <a:round/>
          </a:ln>
        </p:spPr>
        <p:txBody>
          <a:bodyPr rtlCol="0" anchor="ctr"/>
          <a:lstStyle/>
          <a:p>
            <a:endParaRPr lang="en-CH" sz="4400"/>
          </a:p>
        </p:txBody>
      </p:sp>
      <p:sp>
        <p:nvSpPr>
          <p:cNvPr id="266" name="Freeform 265">
            <a:extLst>
              <a:ext uri="{FF2B5EF4-FFF2-40B4-BE49-F238E27FC236}">
                <a16:creationId xmlns:a16="http://schemas.microsoft.com/office/drawing/2014/main" id="{C51AC96D-0613-576F-20C2-A19B99D5F738}"/>
              </a:ext>
            </a:extLst>
          </p:cNvPr>
          <p:cNvSpPr/>
          <p:nvPr/>
        </p:nvSpPr>
        <p:spPr>
          <a:xfrm>
            <a:off x="16738610" y="6271541"/>
            <a:ext cx="14978438" cy="2334107"/>
          </a:xfrm>
          <a:custGeom>
            <a:avLst/>
            <a:gdLst>
              <a:gd name="connsiteX0" fmla="*/ 5711 w 14978438"/>
              <a:gd name="connsiteY0" fmla="*/ -592 h 2334107"/>
              <a:gd name="connsiteX1" fmla="*/ 14984149 w 14978438"/>
              <a:gd name="connsiteY1" fmla="*/ -592 h 2334107"/>
              <a:gd name="connsiteX2" fmla="*/ 14984149 w 14978438"/>
              <a:gd name="connsiteY2" fmla="*/ 2333515 h 2334107"/>
              <a:gd name="connsiteX3" fmla="*/ 5711 w 14978438"/>
              <a:gd name="connsiteY3" fmla="*/ 2333515 h 2334107"/>
            </a:gdLst>
            <a:ahLst/>
            <a:cxnLst>
              <a:cxn ang="0">
                <a:pos x="connsiteX0" y="connsiteY0"/>
              </a:cxn>
              <a:cxn ang="0">
                <a:pos x="connsiteX1" y="connsiteY1"/>
              </a:cxn>
              <a:cxn ang="0">
                <a:pos x="connsiteX2" y="connsiteY2"/>
              </a:cxn>
              <a:cxn ang="0">
                <a:pos x="connsiteX3" y="connsiteY3"/>
              </a:cxn>
            </a:cxnLst>
            <a:rect l="l" t="t" r="r" b="b"/>
            <a:pathLst>
              <a:path w="14978438" h="2334107">
                <a:moveTo>
                  <a:pt x="5711" y="-592"/>
                </a:moveTo>
                <a:lnTo>
                  <a:pt x="14984149" y="-592"/>
                </a:lnTo>
                <a:lnTo>
                  <a:pt x="14984149" y="2333515"/>
                </a:lnTo>
                <a:lnTo>
                  <a:pt x="5711" y="2333515"/>
                </a:lnTo>
                <a:close/>
              </a:path>
            </a:pathLst>
          </a:custGeom>
          <a:solidFill>
            <a:srgbClr val="BDCFF7"/>
          </a:solidFill>
          <a:ln w="3109" cap="rnd">
            <a:noFill/>
            <a:prstDash val="solid"/>
            <a:round/>
          </a:ln>
        </p:spPr>
        <p:txBody>
          <a:bodyPr rtlCol="0" anchor="ctr"/>
          <a:lstStyle/>
          <a:p>
            <a:endParaRPr lang="en-CH" sz="4400"/>
          </a:p>
        </p:txBody>
      </p:sp>
      <p:sp>
        <p:nvSpPr>
          <p:cNvPr id="1625" name="Freeform 1624">
            <a:extLst>
              <a:ext uri="{FF2B5EF4-FFF2-40B4-BE49-F238E27FC236}">
                <a16:creationId xmlns:a16="http://schemas.microsoft.com/office/drawing/2014/main" id="{FD58D45A-F878-608C-0476-4701FB80FF82}"/>
              </a:ext>
            </a:extLst>
          </p:cNvPr>
          <p:cNvSpPr/>
          <p:nvPr/>
        </p:nvSpPr>
        <p:spPr>
          <a:xfrm>
            <a:off x="1354281" y="2591063"/>
            <a:ext cx="1709833" cy="1687670"/>
          </a:xfrm>
          <a:custGeom>
            <a:avLst/>
            <a:gdLst>
              <a:gd name="connsiteX0" fmla="*/ 1166785 w 1709833"/>
              <a:gd name="connsiteY0" fmla="*/ 218332 h 1687670"/>
              <a:gd name="connsiteX1" fmla="*/ 1046665 w 1709833"/>
              <a:gd name="connsiteY1" fmla="*/ 228312 h 1687670"/>
              <a:gd name="connsiteX2" fmla="*/ 1012900 w 1709833"/>
              <a:gd name="connsiteY2" fmla="*/ 479257 h 1687670"/>
              <a:gd name="connsiteX3" fmla="*/ 970160 w 1709833"/>
              <a:gd name="connsiteY3" fmla="*/ 502251 h 1687670"/>
              <a:gd name="connsiteX4" fmla="*/ 941303 w 1709833"/>
              <a:gd name="connsiteY4" fmla="*/ 435231 h 1687670"/>
              <a:gd name="connsiteX5" fmla="*/ 941303 w 1709833"/>
              <a:gd name="connsiteY5" fmla="*/ 1433 h 1687670"/>
              <a:gd name="connsiteX6" fmla="*/ 898551 w 1709833"/>
              <a:gd name="connsiteY6" fmla="*/ 1433 h 1687670"/>
              <a:gd name="connsiteX7" fmla="*/ 898551 w 1709833"/>
              <a:gd name="connsiteY7" fmla="*/ 44813 h 1687670"/>
              <a:gd name="connsiteX8" fmla="*/ 813071 w 1709833"/>
              <a:gd name="connsiteY8" fmla="*/ 44813 h 1687670"/>
              <a:gd name="connsiteX9" fmla="*/ 813071 w 1709833"/>
              <a:gd name="connsiteY9" fmla="*/ 1433 h 1687670"/>
              <a:gd name="connsiteX10" fmla="*/ 770319 w 1709833"/>
              <a:gd name="connsiteY10" fmla="*/ 1433 h 1687670"/>
              <a:gd name="connsiteX11" fmla="*/ 770319 w 1709833"/>
              <a:gd name="connsiteY11" fmla="*/ 435231 h 1687670"/>
              <a:gd name="connsiteX12" fmla="*/ 741678 w 1709833"/>
              <a:gd name="connsiteY12" fmla="*/ 503116 h 1687670"/>
              <a:gd name="connsiteX13" fmla="*/ 698938 w 1709833"/>
              <a:gd name="connsiteY13" fmla="*/ 480122 h 1687670"/>
              <a:gd name="connsiteX14" fmla="*/ 665162 w 1709833"/>
              <a:gd name="connsiteY14" fmla="*/ 229177 h 1687670"/>
              <a:gd name="connsiteX15" fmla="*/ 544837 w 1709833"/>
              <a:gd name="connsiteY15" fmla="*/ 218332 h 1687670"/>
              <a:gd name="connsiteX16" fmla="*/ 905 w 1709833"/>
              <a:gd name="connsiteY16" fmla="*/ 1127554 h 1687670"/>
              <a:gd name="connsiteX17" fmla="*/ 135341 w 1709833"/>
              <a:gd name="connsiteY17" fmla="*/ 1652876 h 1687670"/>
              <a:gd name="connsiteX18" fmla="*/ 185352 w 1709833"/>
              <a:gd name="connsiteY18" fmla="*/ 1689103 h 1687670"/>
              <a:gd name="connsiteX19" fmla="*/ 669013 w 1709833"/>
              <a:gd name="connsiteY19" fmla="*/ 1372869 h 1687670"/>
              <a:gd name="connsiteX20" fmla="*/ 750869 w 1709833"/>
              <a:gd name="connsiteY20" fmla="*/ 840601 h 1687670"/>
              <a:gd name="connsiteX21" fmla="*/ 855811 w 1709833"/>
              <a:gd name="connsiteY21" fmla="*/ 766210 h 1687670"/>
              <a:gd name="connsiteX22" fmla="*/ 960753 w 1709833"/>
              <a:gd name="connsiteY22" fmla="*/ 840601 h 1687670"/>
              <a:gd name="connsiteX23" fmla="*/ 1042609 w 1709833"/>
              <a:gd name="connsiteY23" fmla="*/ 1372869 h 1687670"/>
              <a:gd name="connsiteX24" fmla="*/ 1526271 w 1709833"/>
              <a:gd name="connsiteY24" fmla="*/ 1689103 h 1687670"/>
              <a:gd name="connsiteX25" fmla="*/ 1576282 w 1709833"/>
              <a:gd name="connsiteY25" fmla="*/ 1652876 h 1687670"/>
              <a:gd name="connsiteX26" fmla="*/ 1710717 w 1709833"/>
              <a:gd name="connsiteY26" fmla="*/ 1127554 h 1687670"/>
              <a:gd name="connsiteX27" fmla="*/ 1166785 w 1709833"/>
              <a:gd name="connsiteY27" fmla="*/ 218332 h 1687670"/>
              <a:gd name="connsiteX28" fmla="*/ 813071 w 1709833"/>
              <a:gd name="connsiteY28" fmla="*/ 88193 h 1687670"/>
              <a:gd name="connsiteX29" fmla="*/ 898551 w 1709833"/>
              <a:gd name="connsiteY29" fmla="*/ 88193 h 1687670"/>
              <a:gd name="connsiteX30" fmla="*/ 898551 w 1709833"/>
              <a:gd name="connsiteY30" fmla="*/ 131572 h 1687670"/>
              <a:gd name="connsiteX31" fmla="*/ 813071 w 1709833"/>
              <a:gd name="connsiteY31" fmla="*/ 131572 h 1687670"/>
              <a:gd name="connsiteX32" fmla="*/ 813071 w 1709833"/>
              <a:gd name="connsiteY32" fmla="*/ 88193 h 1687670"/>
              <a:gd name="connsiteX33" fmla="*/ 813071 w 1709833"/>
              <a:gd name="connsiteY33" fmla="*/ 174952 h 1687670"/>
              <a:gd name="connsiteX34" fmla="*/ 898551 w 1709833"/>
              <a:gd name="connsiteY34" fmla="*/ 174952 h 1687670"/>
              <a:gd name="connsiteX35" fmla="*/ 898551 w 1709833"/>
              <a:gd name="connsiteY35" fmla="*/ 218332 h 1687670"/>
              <a:gd name="connsiteX36" fmla="*/ 813071 w 1709833"/>
              <a:gd name="connsiteY36" fmla="*/ 218332 h 1687670"/>
              <a:gd name="connsiteX37" fmla="*/ 813071 w 1709833"/>
              <a:gd name="connsiteY37" fmla="*/ 174952 h 1687670"/>
              <a:gd name="connsiteX38" fmla="*/ 813071 w 1709833"/>
              <a:gd name="connsiteY38" fmla="*/ 261712 h 1687670"/>
              <a:gd name="connsiteX39" fmla="*/ 898551 w 1709833"/>
              <a:gd name="connsiteY39" fmla="*/ 261712 h 1687670"/>
              <a:gd name="connsiteX40" fmla="*/ 898551 w 1709833"/>
              <a:gd name="connsiteY40" fmla="*/ 305092 h 1687670"/>
              <a:gd name="connsiteX41" fmla="*/ 813071 w 1709833"/>
              <a:gd name="connsiteY41" fmla="*/ 305092 h 1687670"/>
              <a:gd name="connsiteX42" fmla="*/ 813071 w 1709833"/>
              <a:gd name="connsiteY42" fmla="*/ 261712 h 1687670"/>
              <a:gd name="connsiteX43" fmla="*/ 813071 w 1709833"/>
              <a:gd name="connsiteY43" fmla="*/ 348472 h 1687670"/>
              <a:gd name="connsiteX44" fmla="*/ 898551 w 1709833"/>
              <a:gd name="connsiteY44" fmla="*/ 348472 h 1687670"/>
              <a:gd name="connsiteX45" fmla="*/ 898551 w 1709833"/>
              <a:gd name="connsiteY45" fmla="*/ 391851 h 1687670"/>
              <a:gd name="connsiteX46" fmla="*/ 813071 w 1709833"/>
              <a:gd name="connsiteY46" fmla="*/ 391851 h 1687670"/>
              <a:gd name="connsiteX47" fmla="*/ 813071 w 1709833"/>
              <a:gd name="connsiteY47" fmla="*/ 348472 h 1687670"/>
              <a:gd name="connsiteX48" fmla="*/ 1432872 w 1709833"/>
              <a:gd name="connsiteY48" fmla="*/ 982451 h 1687670"/>
              <a:gd name="connsiteX49" fmla="*/ 1468784 w 1709833"/>
              <a:gd name="connsiteY49" fmla="*/ 1100442 h 1687670"/>
              <a:gd name="connsiteX50" fmla="*/ 1522215 w 1709833"/>
              <a:gd name="connsiteY50" fmla="*/ 1159443 h 1687670"/>
              <a:gd name="connsiteX51" fmla="*/ 1496994 w 1709833"/>
              <a:gd name="connsiteY51" fmla="*/ 1237746 h 1687670"/>
              <a:gd name="connsiteX52" fmla="*/ 1432872 w 1709833"/>
              <a:gd name="connsiteY52" fmla="*/ 1196316 h 1687670"/>
              <a:gd name="connsiteX53" fmla="*/ 1381793 w 1709833"/>
              <a:gd name="connsiteY53" fmla="*/ 1115844 h 1687670"/>
              <a:gd name="connsiteX54" fmla="*/ 1342892 w 1709833"/>
              <a:gd name="connsiteY54" fmla="*/ 987008 h 1687670"/>
              <a:gd name="connsiteX55" fmla="*/ 1320239 w 1709833"/>
              <a:gd name="connsiteY55" fmla="*/ 1065738 h 1687670"/>
              <a:gd name="connsiteX56" fmla="*/ 1321954 w 1709833"/>
              <a:gd name="connsiteY56" fmla="*/ 1109117 h 1687670"/>
              <a:gd name="connsiteX57" fmla="*/ 1239666 w 1709833"/>
              <a:gd name="connsiteY57" fmla="*/ 1127347 h 1687670"/>
              <a:gd name="connsiteX58" fmla="*/ 1241166 w 1709833"/>
              <a:gd name="connsiteY58" fmla="*/ 1018897 h 1687670"/>
              <a:gd name="connsiteX59" fmla="*/ 1300152 w 1709833"/>
              <a:gd name="connsiteY59" fmla="*/ 888758 h 1687670"/>
              <a:gd name="connsiteX60" fmla="*/ 1169353 w 1709833"/>
              <a:gd name="connsiteY60" fmla="*/ 752111 h 1687670"/>
              <a:gd name="connsiteX61" fmla="*/ 1178964 w 1709833"/>
              <a:gd name="connsiteY61" fmla="*/ 874659 h 1687670"/>
              <a:gd name="connsiteX62" fmla="*/ 1172341 w 1709833"/>
              <a:gd name="connsiteY62" fmla="*/ 938425 h 1687670"/>
              <a:gd name="connsiteX63" fmla="*/ 1103311 w 1709833"/>
              <a:gd name="connsiteY63" fmla="*/ 961419 h 1687670"/>
              <a:gd name="connsiteX64" fmla="*/ 1091121 w 1709833"/>
              <a:gd name="connsiteY64" fmla="*/ 903283 h 1687670"/>
              <a:gd name="connsiteX65" fmla="*/ 1048381 w 1709833"/>
              <a:gd name="connsiteY65" fmla="*/ 701579 h 1687670"/>
              <a:gd name="connsiteX66" fmla="*/ 1005629 w 1709833"/>
              <a:gd name="connsiteY66" fmla="*/ 682058 h 1687670"/>
              <a:gd name="connsiteX67" fmla="*/ 947710 w 1709833"/>
              <a:gd name="connsiteY67" fmla="*/ 665132 h 1687670"/>
              <a:gd name="connsiteX68" fmla="*/ 855811 w 1709833"/>
              <a:gd name="connsiteY68" fmla="*/ 611992 h 1687670"/>
              <a:gd name="connsiteX69" fmla="*/ 762412 w 1709833"/>
              <a:gd name="connsiteY69" fmla="*/ 664048 h 1687670"/>
              <a:gd name="connsiteX70" fmla="*/ 704494 w 1709833"/>
              <a:gd name="connsiteY70" fmla="*/ 680973 h 1687670"/>
              <a:gd name="connsiteX71" fmla="*/ 660254 w 1709833"/>
              <a:gd name="connsiteY71" fmla="*/ 702663 h 1687670"/>
              <a:gd name="connsiteX72" fmla="*/ 619002 w 1709833"/>
              <a:gd name="connsiteY72" fmla="*/ 798306 h 1687670"/>
              <a:gd name="connsiteX73" fmla="*/ 619002 w 1709833"/>
              <a:gd name="connsiteY73" fmla="*/ 901991 h 1687670"/>
              <a:gd name="connsiteX74" fmla="*/ 606823 w 1709833"/>
              <a:gd name="connsiteY74" fmla="*/ 960115 h 1687670"/>
              <a:gd name="connsiteX75" fmla="*/ 546661 w 1709833"/>
              <a:gd name="connsiteY75" fmla="*/ 954156 h 1687670"/>
              <a:gd name="connsiteX76" fmla="*/ 537578 w 1709833"/>
              <a:gd name="connsiteY76" fmla="*/ 934087 h 1687670"/>
              <a:gd name="connsiteX77" fmla="*/ 541201 w 1709833"/>
              <a:gd name="connsiteY77" fmla="*/ 750588 h 1687670"/>
              <a:gd name="connsiteX78" fmla="*/ 410618 w 1709833"/>
              <a:gd name="connsiteY78" fmla="*/ 886808 h 1687670"/>
              <a:gd name="connsiteX79" fmla="*/ 468968 w 1709833"/>
              <a:gd name="connsiteY79" fmla="*/ 1016947 h 1687670"/>
              <a:gd name="connsiteX80" fmla="*/ 474740 w 1709833"/>
              <a:gd name="connsiteY80" fmla="*/ 1087866 h 1687670"/>
              <a:gd name="connsiteX81" fmla="*/ 389032 w 1709833"/>
              <a:gd name="connsiteY81" fmla="*/ 1114540 h 1687670"/>
              <a:gd name="connsiteX82" fmla="*/ 389032 w 1709833"/>
              <a:gd name="connsiteY82" fmla="*/ 1061193 h 1687670"/>
              <a:gd name="connsiteX83" fmla="*/ 367662 w 1709833"/>
              <a:gd name="connsiteY83" fmla="*/ 986362 h 1687670"/>
              <a:gd name="connsiteX84" fmla="*/ 295201 w 1709833"/>
              <a:gd name="connsiteY84" fmla="*/ 1177234 h 1687670"/>
              <a:gd name="connsiteX85" fmla="*/ 241350 w 1709833"/>
              <a:gd name="connsiteY85" fmla="*/ 1105218 h 1687670"/>
              <a:gd name="connsiteX86" fmla="*/ 267208 w 1709833"/>
              <a:gd name="connsiteY86" fmla="*/ 1022577 h 1687670"/>
              <a:gd name="connsiteX87" fmla="*/ 300121 w 1709833"/>
              <a:gd name="connsiteY87" fmla="*/ 921512 h 1687670"/>
              <a:gd name="connsiteX88" fmla="*/ 404847 w 1709833"/>
              <a:gd name="connsiteY88" fmla="*/ 752111 h 1687670"/>
              <a:gd name="connsiteX89" fmla="*/ 251393 w 1709833"/>
              <a:gd name="connsiteY89" fmla="*/ 807420 h 1687670"/>
              <a:gd name="connsiteX90" fmla="*/ 182364 w 1709833"/>
              <a:gd name="connsiteY90" fmla="*/ 756010 h 1687670"/>
              <a:gd name="connsiteX91" fmla="*/ 482647 w 1709833"/>
              <a:gd name="connsiteY91" fmla="*/ 686176 h 1687670"/>
              <a:gd name="connsiteX92" fmla="*/ 495678 w 1709833"/>
              <a:gd name="connsiteY92" fmla="*/ 677500 h 1687670"/>
              <a:gd name="connsiteX93" fmla="*/ 424729 w 1709833"/>
              <a:gd name="connsiteY93" fmla="*/ 532617 h 1687670"/>
              <a:gd name="connsiteX94" fmla="*/ 499745 w 1709833"/>
              <a:gd name="connsiteY94" fmla="*/ 467547 h 1687670"/>
              <a:gd name="connsiteX95" fmla="*/ 507221 w 1709833"/>
              <a:gd name="connsiteY95" fmla="*/ 508538 h 1687670"/>
              <a:gd name="connsiteX96" fmla="*/ 574762 w 1709833"/>
              <a:gd name="connsiteY96" fmla="*/ 635644 h 1687670"/>
              <a:gd name="connsiteX97" fmla="*/ 683340 w 1709833"/>
              <a:gd name="connsiteY97" fmla="*/ 596809 h 1687670"/>
              <a:gd name="connsiteX98" fmla="*/ 773307 w 1709833"/>
              <a:gd name="connsiteY98" fmla="*/ 567966 h 1687670"/>
              <a:gd name="connsiteX99" fmla="*/ 813071 w 1709833"/>
              <a:gd name="connsiteY99" fmla="*/ 518299 h 1687670"/>
              <a:gd name="connsiteX100" fmla="*/ 813071 w 1709833"/>
              <a:gd name="connsiteY100" fmla="*/ 435231 h 1687670"/>
              <a:gd name="connsiteX101" fmla="*/ 898551 w 1709833"/>
              <a:gd name="connsiteY101" fmla="*/ 435231 h 1687670"/>
              <a:gd name="connsiteX102" fmla="*/ 898551 w 1709833"/>
              <a:gd name="connsiteY102" fmla="*/ 518079 h 1687670"/>
              <a:gd name="connsiteX103" fmla="*/ 941303 w 1709833"/>
              <a:gd name="connsiteY103" fmla="*/ 568831 h 1687670"/>
              <a:gd name="connsiteX104" fmla="*/ 1029362 w 1709833"/>
              <a:gd name="connsiteY104" fmla="*/ 596809 h 1687670"/>
              <a:gd name="connsiteX105" fmla="*/ 1137928 w 1709833"/>
              <a:gd name="connsiteY105" fmla="*/ 635644 h 1687670"/>
              <a:gd name="connsiteX106" fmla="*/ 1205686 w 1709833"/>
              <a:gd name="connsiteY106" fmla="*/ 505504 h 1687670"/>
              <a:gd name="connsiteX107" fmla="*/ 1287962 w 1709833"/>
              <a:gd name="connsiteY107" fmla="*/ 534786 h 1687670"/>
              <a:gd name="connsiteX108" fmla="*/ 1217432 w 1709833"/>
              <a:gd name="connsiteY108" fmla="*/ 676842 h 1687670"/>
              <a:gd name="connsiteX109" fmla="*/ 1230475 w 1709833"/>
              <a:gd name="connsiteY109" fmla="*/ 685530 h 1687670"/>
              <a:gd name="connsiteX110" fmla="*/ 1529690 w 1709833"/>
              <a:gd name="connsiteY110" fmla="*/ 754719 h 1687670"/>
              <a:gd name="connsiteX111" fmla="*/ 1461513 w 1709833"/>
              <a:gd name="connsiteY111" fmla="*/ 806982 h 1687670"/>
              <a:gd name="connsiteX112" fmla="*/ 1307844 w 1709833"/>
              <a:gd name="connsiteY112" fmla="*/ 751465 h 1687670"/>
              <a:gd name="connsiteX113" fmla="*/ 1432872 w 1709833"/>
              <a:gd name="connsiteY113" fmla="*/ 982451 h 168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709833" h="1687670">
                <a:moveTo>
                  <a:pt x="1166785" y="218332"/>
                </a:moveTo>
                <a:cubicBezTo>
                  <a:pt x="1113354" y="196642"/>
                  <a:pt x="1065479" y="190135"/>
                  <a:pt x="1046665" y="228312"/>
                </a:cubicBezTo>
                <a:cubicBezTo>
                  <a:pt x="1022091" y="278187"/>
                  <a:pt x="1029998" y="448452"/>
                  <a:pt x="1012900" y="479257"/>
                </a:cubicBezTo>
                <a:cubicBezTo>
                  <a:pt x="1005977" y="496365"/>
                  <a:pt x="988002" y="506040"/>
                  <a:pt x="970160" y="502251"/>
                </a:cubicBezTo>
                <a:cubicBezTo>
                  <a:pt x="941303" y="500289"/>
                  <a:pt x="941303" y="435231"/>
                  <a:pt x="941303" y="435231"/>
                </a:cubicBezTo>
                <a:lnTo>
                  <a:pt x="941303" y="1433"/>
                </a:lnTo>
                <a:lnTo>
                  <a:pt x="898551" y="1433"/>
                </a:lnTo>
                <a:lnTo>
                  <a:pt x="898551" y="44813"/>
                </a:lnTo>
                <a:lnTo>
                  <a:pt x="813071" y="44813"/>
                </a:lnTo>
                <a:lnTo>
                  <a:pt x="813071" y="1433"/>
                </a:lnTo>
                <a:lnTo>
                  <a:pt x="770319" y="1433"/>
                </a:lnTo>
                <a:lnTo>
                  <a:pt x="770319" y="435231"/>
                </a:lnTo>
                <a:cubicBezTo>
                  <a:pt x="770319" y="435231"/>
                  <a:pt x="770319" y="500289"/>
                  <a:pt x="741678" y="503116"/>
                </a:cubicBezTo>
                <a:cubicBezTo>
                  <a:pt x="723836" y="506905"/>
                  <a:pt x="705862" y="497242"/>
                  <a:pt x="698938" y="480122"/>
                </a:cubicBezTo>
                <a:cubicBezTo>
                  <a:pt x="681840" y="449318"/>
                  <a:pt x="689747" y="279064"/>
                  <a:pt x="665162" y="229177"/>
                </a:cubicBezTo>
                <a:cubicBezTo>
                  <a:pt x="646143" y="191000"/>
                  <a:pt x="599336" y="196642"/>
                  <a:pt x="544837" y="218332"/>
                </a:cubicBezTo>
                <a:cubicBezTo>
                  <a:pt x="226820" y="359524"/>
                  <a:pt x="905" y="713069"/>
                  <a:pt x="905" y="1127554"/>
                </a:cubicBezTo>
                <a:cubicBezTo>
                  <a:pt x="66" y="1311540"/>
                  <a:pt x="46393" y="1492566"/>
                  <a:pt x="135341" y="1652876"/>
                </a:cubicBezTo>
                <a:cubicBezTo>
                  <a:pt x="139828" y="1659176"/>
                  <a:pt x="163334" y="1689103"/>
                  <a:pt x="185352" y="1689103"/>
                </a:cubicBezTo>
                <a:cubicBezTo>
                  <a:pt x="346712" y="1689103"/>
                  <a:pt x="619854" y="1522749"/>
                  <a:pt x="669013" y="1372869"/>
                </a:cubicBezTo>
                <a:cubicBezTo>
                  <a:pt x="718172" y="1222990"/>
                  <a:pt x="696155" y="925850"/>
                  <a:pt x="750869" y="840601"/>
                </a:cubicBezTo>
                <a:cubicBezTo>
                  <a:pt x="773979" y="801925"/>
                  <a:pt x="812075" y="774922"/>
                  <a:pt x="855811" y="766210"/>
                </a:cubicBezTo>
                <a:cubicBezTo>
                  <a:pt x="899547" y="774922"/>
                  <a:pt x="937643" y="801925"/>
                  <a:pt x="960753" y="840601"/>
                </a:cubicBezTo>
                <a:cubicBezTo>
                  <a:pt x="1015468" y="925850"/>
                  <a:pt x="993450" y="1223209"/>
                  <a:pt x="1042609" y="1372869"/>
                </a:cubicBezTo>
                <a:cubicBezTo>
                  <a:pt x="1091769" y="1522530"/>
                  <a:pt x="1364910" y="1689103"/>
                  <a:pt x="1526271" y="1689103"/>
                </a:cubicBezTo>
                <a:cubicBezTo>
                  <a:pt x="1547641" y="1689103"/>
                  <a:pt x="1571794" y="1659176"/>
                  <a:pt x="1576282" y="1652876"/>
                </a:cubicBezTo>
                <a:cubicBezTo>
                  <a:pt x="1665229" y="1492566"/>
                  <a:pt x="1711557" y="1311540"/>
                  <a:pt x="1710717" y="1127554"/>
                </a:cubicBezTo>
                <a:cubicBezTo>
                  <a:pt x="1710717" y="713069"/>
                  <a:pt x="1484803" y="359524"/>
                  <a:pt x="1166785" y="218332"/>
                </a:cubicBezTo>
                <a:close/>
                <a:moveTo>
                  <a:pt x="813071" y="88193"/>
                </a:moveTo>
                <a:lnTo>
                  <a:pt x="898551" y="88193"/>
                </a:lnTo>
                <a:lnTo>
                  <a:pt x="898551" y="131572"/>
                </a:lnTo>
                <a:lnTo>
                  <a:pt x="813071" y="131572"/>
                </a:lnTo>
                <a:lnTo>
                  <a:pt x="813071" y="88193"/>
                </a:lnTo>
                <a:close/>
                <a:moveTo>
                  <a:pt x="813071" y="174952"/>
                </a:moveTo>
                <a:lnTo>
                  <a:pt x="898551" y="174952"/>
                </a:lnTo>
                <a:lnTo>
                  <a:pt x="898551" y="218332"/>
                </a:lnTo>
                <a:lnTo>
                  <a:pt x="813071" y="218332"/>
                </a:lnTo>
                <a:lnTo>
                  <a:pt x="813071" y="174952"/>
                </a:lnTo>
                <a:close/>
                <a:moveTo>
                  <a:pt x="813071" y="261712"/>
                </a:moveTo>
                <a:lnTo>
                  <a:pt x="898551" y="261712"/>
                </a:lnTo>
                <a:lnTo>
                  <a:pt x="898551" y="305092"/>
                </a:lnTo>
                <a:lnTo>
                  <a:pt x="813071" y="305092"/>
                </a:lnTo>
                <a:lnTo>
                  <a:pt x="813071" y="261712"/>
                </a:lnTo>
                <a:close/>
                <a:moveTo>
                  <a:pt x="813071" y="348472"/>
                </a:moveTo>
                <a:lnTo>
                  <a:pt x="898551" y="348472"/>
                </a:lnTo>
                <a:lnTo>
                  <a:pt x="898551" y="391851"/>
                </a:lnTo>
                <a:lnTo>
                  <a:pt x="813071" y="391851"/>
                </a:lnTo>
                <a:lnTo>
                  <a:pt x="813071" y="348472"/>
                </a:lnTo>
                <a:close/>
                <a:moveTo>
                  <a:pt x="1432872" y="982451"/>
                </a:moveTo>
                <a:cubicBezTo>
                  <a:pt x="1442675" y="1022431"/>
                  <a:pt x="1454662" y="1061826"/>
                  <a:pt x="1468784" y="1100442"/>
                </a:cubicBezTo>
                <a:cubicBezTo>
                  <a:pt x="1481275" y="1124459"/>
                  <a:pt x="1499681" y="1144784"/>
                  <a:pt x="1522215" y="1159443"/>
                </a:cubicBezTo>
                <a:cubicBezTo>
                  <a:pt x="1541221" y="1173651"/>
                  <a:pt x="1510528" y="1237697"/>
                  <a:pt x="1496994" y="1237746"/>
                </a:cubicBezTo>
                <a:cubicBezTo>
                  <a:pt x="1472408" y="1237746"/>
                  <a:pt x="1449754" y="1212364"/>
                  <a:pt x="1432872" y="1196316"/>
                </a:cubicBezTo>
                <a:cubicBezTo>
                  <a:pt x="1409762" y="1174017"/>
                  <a:pt x="1392244" y="1146429"/>
                  <a:pt x="1381793" y="1115844"/>
                </a:cubicBezTo>
                <a:cubicBezTo>
                  <a:pt x="1367478" y="1072464"/>
                  <a:pt x="1356571" y="1029084"/>
                  <a:pt x="1342892" y="987008"/>
                </a:cubicBezTo>
                <a:cubicBezTo>
                  <a:pt x="1330510" y="1011562"/>
                  <a:pt x="1322818" y="1038284"/>
                  <a:pt x="1320239" y="1065738"/>
                </a:cubicBezTo>
                <a:cubicBezTo>
                  <a:pt x="1320239" y="1080275"/>
                  <a:pt x="1321738" y="1094154"/>
                  <a:pt x="1321954" y="1109117"/>
                </a:cubicBezTo>
                <a:cubicBezTo>
                  <a:pt x="1322950" y="1133062"/>
                  <a:pt x="1246482" y="1144284"/>
                  <a:pt x="1239666" y="1127347"/>
                </a:cubicBezTo>
                <a:cubicBezTo>
                  <a:pt x="1226840" y="1095677"/>
                  <a:pt x="1234111" y="1049690"/>
                  <a:pt x="1241166" y="1018897"/>
                </a:cubicBezTo>
                <a:cubicBezTo>
                  <a:pt x="1253621" y="972508"/>
                  <a:pt x="1273551" y="928543"/>
                  <a:pt x="1300152" y="888758"/>
                </a:cubicBezTo>
                <a:cubicBezTo>
                  <a:pt x="1268224" y="833034"/>
                  <a:pt x="1223312" y="786108"/>
                  <a:pt x="1169353" y="752111"/>
                </a:cubicBezTo>
                <a:cubicBezTo>
                  <a:pt x="1178952" y="792189"/>
                  <a:pt x="1182192" y="833546"/>
                  <a:pt x="1178964" y="874659"/>
                </a:cubicBezTo>
                <a:cubicBezTo>
                  <a:pt x="1179108" y="896093"/>
                  <a:pt x="1176888" y="917491"/>
                  <a:pt x="1172341" y="938425"/>
                </a:cubicBezTo>
                <a:cubicBezTo>
                  <a:pt x="1166773" y="961711"/>
                  <a:pt x="1108351" y="965720"/>
                  <a:pt x="1103311" y="961419"/>
                </a:cubicBezTo>
                <a:cubicBezTo>
                  <a:pt x="1084713" y="945578"/>
                  <a:pt x="1088769" y="924546"/>
                  <a:pt x="1091121" y="903283"/>
                </a:cubicBezTo>
                <a:cubicBezTo>
                  <a:pt x="1098608" y="833668"/>
                  <a:pt x="1096256" y="757534"/>
                  <a:pt x="1048381" y="701579"/>
                </a:cubicBezTo>
                <a:cubicBezTo>
                  <a:pt x="1036310" y="690977"/>
                  <a:pt x="1021455" y="684190"/>
                  <a:pt x="1005629" y="682058"/>
                </a:cubicBezTo>
                <a:cubicBezTo>
                  <a:pt x="986395" y="676416"/>
                  <a:pt x="966945" y="670993"/>
                  <a:pt x="947710" y="665132"/>
                </a:cubicBezTo>
                <a:cubicBezTo>
                  <a:pt x="912962" y="656054"/>
                  <a:pt x="881237" y="637703"/>
                  <a:pt x="855811" y="611992"/>
                </a:cubicBezTo>
                <a:cubicBezTo>
                  <a:pt x="829846" y="637545"/>
                  <a:pt x="797593" y="655530"/>
                  <a:pt x="762412" y="664048"/>
                </a:cubicBezTo>
                <a:cubicBezTo>
                  <a:pt x="743178" y="669909"/>
                  <a:pt x="723728" y="675331"/>
                  <a:pt x="704494" y="680973"/>
                </a:cubicBezTo>
                <a:cubicBezTo>
                  <a:pt x="685260" y="686603"/>
                  <a:pt x="670729" y="687907"/>
                  <a:pt x="660254" y="702663"/>
                </a:cubicBezTo>
                <a:cubicBezTo>
                  <a:pt x="638860" y="730555"/>
                  <a:pt x="624689" y="763431"/>
                  <a:pt x="619002" y="798306"/>
                </a:cubicBezTo>
                <a:cubicBezTo>
                  <a:pt x="615042" y="832754"/>
                  <a:pt x="615042" y="867543"/>
                  <a:pt x="619002" y="901991"/>
                </a:cubicBezTo>
                <a:cubicBezTo>
                  <a:pt x="621354" y="923681"/>
                  <a:pt x="625409" y="944286"/>
                  <a:pt x="606823" y="960115"/>
                </a:cubicBezTo>
                <a:cubicBezTo>
                  <a:pt x="588585" y="975322"/>
                  <a:pt x="561648" y="972654"/>
                  <a:pt x="546661" y="954156"/>
                </a:cubicBezTo>
                <a:cubicBezTo>
                  <a:pt x="541969" y="948368"/>
                  <a:pt x="538850" y="941459"/>
                  <a:pt x="537578" y="934087"/>
                </a:cubicBezTo>
                <a:cubicBezTo>
                  <a:pt x="524547" y="873489"/>
                  <a:pt x="525795" y="810613"/>
                  <a:pt x="541201" y="750588"/>
                </a:cubicBezTo>
                <a:cubicBezTo>
                  <a:pt x="487363" y="784488"/>
                  <a:pt x="442535" y="831255"/>
                  <a:pt x="410618" y="886808"/>
                </a:cubicBezTo>
                <a:cubicBezTo>
                  <a:pt x="438035" y="926033"/>
                  <a:pt x="457846" y="970192"/>
                  <a:pt x="468968" y="1016947"/>
                </a:cubicBezTo>
                <a:cubicBezTo>
                  <a:pt x="473240" y="1040331"/>
                  <a:pt x="475172" y="1064093"/>
                  <a:pt x="474740" y="1087866"/>
                </a:cubicBezTo>
                <a:cubicBezTo>
                  <a:pt x="475952" y="1101209"/>
                  <a:pt x="390364" y="1130698"/>
                  <a:pt x="389032" y="1114540"/>
                </a:cubicBezTo>
                <a:cubicBezTo>
                  <a:pt x="387316" y="1096981"/>
                  <a:pt x="389032" y="1078752"/>
                  <a:pt x="389032" y="1061193"/>
                </a:cubicBezTo>
                <a:cubicBezTo>
                  <a:pt x="386884" y="1035055"/>
                  <a:pt x="379625" y="1009612"/>
                  <a:pt x="367662" y="986362"/>
                </a:cubicBezTo>
                <a:cubicBezTo>
                  <a:pt x="347360" y="1049263"/>
                  <a:pt x="338589" y="1125385"/>
                  <a:pt x="295201" y="1177234"/>
                </a:cubicBezTo>
                <a:cubicBezTo>
                  <a:pt x="272127" y="1205211"/>
                  <a:pt x="223604" y="1139703"/>
                  <a:pt x="241350" y="1105218"/>
                </a:cubicBezTo>
                <a:cubicBezTo>
                  <a:pt x="252557" y="1078581"/>
                  <a:pt x="261220" y="1050908"/>
                  <a:pt x="267208" y="1022577"/>
                </a:cubicBezTo>
                <a:cubicBezTo>
                  <a:pt x="278751" y="988531"/>
                  <a:pt x="287510" y="955777"/>
                  <a:pt x="300121" y="921512"/>
                </a:cubicBezTo>
                <a:cubicBezTo>
                  <a:pt x="323446" y="858465"/>
                  <a:pt x="359071" y="800853"/>
                  <a:pt x="404847" y="752111"/>
                </a:cubicBezTo>
                <a:cubicBezTo>
                  <a:pt x="347564" y="740450"/>
                  <a:pt x="288602" y="761701"/>
                  <a:pt x="251393" y="807420"/>
                </a:cubicBezTo>
                <a:cubicBezTo>
                  <a:pt x="233863" y="827161"/>
                  <a:pt x="167617" y="773594"/>
                  <a:pt x="182364" y="756010"/>
                </a:cubicBezTo>
                <a:cubicBezTo>
                  <a:pt x="250325" y="660148"/>
                  <a:pt x="380909" y="641712"/>
                  <a:pt x="482647" y="686176"/>
                </a:cubicBezTo>
                <a:lnTo>
                  <a:pt x="495678" y="677500"/>
                </a:lnTo>
                <a:cubicBezTo>
                  <a:pt x="458589" y="637276"/>
                  <a:pt x="433920" y="586902"/>
                  <a:pt x="424729" y="532617"/>
                </a:cubicBezTo>
                <a:cubicBezTo>
                  <a:pt x="419593" y="503542"/>
                  <a:pt x="488875" y="448696"/>
                  <a:pt x="499745" y="467547"/>
                </a:cubicBezTo>
                <a:cubicBezTo>
                  <a:pt x="504917" y="480561"/>
                  <a:pt x="507461" y="494501"/>
                  <a:pt x="507221" y="508538"/>
                </a:cubicBezTo>
                <a:cubicBezTo>
                  <a:pt x="514132" y="557706"/>
                  <a:pt x="538070" y="602768"/>
                  <a:pt x="574762" y="635644"/>
                </a:cubicBezTo>
                <a:cubicBezTo>
                  <a:pt x="610171" y="620534"/>
                  <a:pt x="646419" y="607581"/>
                  <a:pt x="683340" y="596809"/>
                </a:cubicBezTo>
                <a:cubicBezTo>
                  <a:pt x="714141" y="590058"/>
                  <a:pt x="744270" y="580407"/>
                  <a:pt x="773307" y="567966"/>
                </a:cubicBezTo>
                <a:cubicBezTo>
                  <a:pt x="792421" y="557280"/>
                  <a:pt x="806676" y="539465"/>
                  <a:pt x="813071" y="518299"/>
                </a:cubicBezTo>
                <a:lnTo>
                  <a:pt x="813071" y="435231"/>
                </a:lnTo>
                <a:lnTo>
                  <a:pt x="898551" y="435231"/>
                </a:lnTo>
                <a:lnTo>
                  <a:pt x="898551" y="518079"/>
                </a:lnTo>
                <a:cubicBezTo>
                  <a:pt x="905558" y="540111"/>
                  <a:pt x="920953" y="558376"/>
                  <a:pt x="941303" y="568831"/>
                </a:cubicBezTo>
                <a:cubicBezTo>
                  <a:pt x="969824" y="580663"/>
                  <a:pt x="999281" y="590022"/>
                  <a:pt x="1029362" y="596809"/>
                </a:cubicBezTo>
                <a:cubicBezTo>
                  <a:pt x="1066271" y="607581"/>
                  <a:pt x="1102519" y="620534"/>
                  <a:pt x="1137928" y="635644"/>
                </a:cubicBezTo>
                <a:cubicBezTo>
                  <a:pt x="1175437" y="602122"/>
                  <a:pt x="1199542" y="555830"/>
                  <a:pt x="1205686" y="505504"/>
                </a:cubicBezTo>
                <a:cubicBezTo>
                  <a:pt x="1205494" y="492259"/>
                  <a:pt x="1293097" y="505504"/>
                  <a:pt x="1287962" y="534786"/>
                </a:cubicBezTo>
                <a:cubicBezTo>
                  <a:pt x="1278303" y="587999"/>
                  <a:pt x="1253825" y="637289"/>
                  <a:pt x="1217432" y="676842"/>
                </a:cubicBezTo>
                <a:lnTo>
                  <a:pt x="1230475" y="685530"/>
                </a:lnTo>
                <a:cubicBezTo>
                  <a:pt x="1333497" y="640408"/>
                  <a:pt x="1460445" y="660368"/>
                  <a:pt x="1529690" y="754719"/>
                </a:cubicBezTo>
                <a:cubicBezTo>
                  <a:pt x="1543321" y="770791"/>
                  <a:pt x="1480111" y="828026"/>
                  <a:pt x="1461513" y="806982"/>
                </a:cubicBezTo>
                <a:cubicBezTo>
                  <a:pt x="1424257" y="761189"/>
                  <a:pt x="1365234" y="739865"/>
                  <a:pt x="1307844" y="751465"/>
                </a:cubicBezTo>
                <a:cubicBezTo>
                  <a:pt x="1367034" y="817266"/>
                  <a:pt x="1409894" y="896459"/>
                  <a:pt x="1432872" y="982451"/>
                </a:cubicBezTo>
                <a:close/>
              </a:path>
            </a:pathLst>
          </a:custGeom>
          <a:solidFill>
            <a:srgbClr val="000080"/>
          </a:solidFill>
          <a:ln w="12093" cap="rnd">
            <a:noFill/>
            <a:prstDash val="solid"/>
            <a:round/>
          </a:ln>
        </p:spPr>
        <p:txBody>
          <a:bodyPr rtlCol="0" anchor="ctr"/>
          <a:lstStyle/>
          <a:p>
            <a:endParaRPr lang="en-CH" sz="4400"/>
          </a:p>
        </p:txBody>
      </p:sp>
      <p:sp>
        <p:nvSpPr>
          <p:cNvPr id="1626" name="Freeform 1625">
            <a:extLst>
              <a:ext uri="{FF2B5EF4-FFF2-40B4-BE49-F238E27FC236}">
                <a16:creationId xmlns:a16="http://schemas.microsoft.com/office/drawing/2014/main" id="{E1C48CB5-DC1E-6569-5D02-71F63269BCB9}"/>
              </a:ext>
            </a:extLst>
          </p:cNvPr>
          <p:cNvSpPr/>
          <p:nvPr/>
        </p:nvSpPr>
        <p:spPr>
          <a:xfrm>
            <a:off x="7098471" y="2453182"/>
            <a:ext cx="1709833" cy="1687670"/>
          </a:xfrm>
          <a:custGeom>
            <a:avLst/>
            <a:gdLst>
              <a:gd name="connsiteX0" fmla="*/ 1169298 w 1709833"/>
              <a:gd name="connsiteY0" fmla="*/ 218272 h 1687670"/>
              <a:gd name="connsiteX1" fmla="*/ 1049178 w 1709833"/>
              <a:gd name="connsiteY1" fmla="*/ 228252 h 1687670"/>
              <a:gd name="connsiteX2" fmla="*/ 1015413 w 1709833"/>
              <a:gd name="connsiteY2" fmla="*/ 479197 h 1687670"/>
              <a:gd name="connsiteX3" fmla="*/ 972673 w 1709833"/>
              <a:gd name="connsiteY3" fmla="*/ 502190 h 1687670"/>
              <a:gd name="connsiteX4" fmla="*/ 943816 w 1709833"/>
              <a:gd name="connsiteY4" fmla="*/ 435171 h 1687670"/>
              <a:gd name="connsiteX5" fmla="*/ 943816 w 1709833"/>
              <a:gd name="connsiteY5" fmla="*/ 1373 h 1687670"/>
              <a:gd name="connsiteX6" fmla="*/ 901064 w 1709833"/>
              <a:gd name="connsiteY6" fmla="*/ 1373 h 1687670"/>
              <a:gd name="connsiteX7" fmla="*/ 901064 w 1709833"/>
              <a:gd name="connsiteY7" fmla="*/ 44752 h 1687670"/>
              <a:gd name="connsiteX8" fmla="*/ 815584 w 1709833"/>
              <a:gd name="connsiteY8" fmla="*/ 44752 h 1687670"/>
              <a:gd name="connsiteX9" fmla="*/ 815584 w 1709833"/>
              <a:gd name="connsiteY9" fmla="*/ 1373 h 1687670"/>
              <a:gd name="connsiteX10" fmla="*/ 772832 w 1709833"/>
              <a:gd name="connsiteY10" fmla="*/ 1373 h 1687670"/>
              <a:gd name="connsiteX11" fmla="*/ 772832 w 1709833"/>
              <a:gd name="connsiteY11" fmla="*/ 435171 h 1687670"/>
              <a:gd name="connsiteX12" fmla="*/ 744191 w 1709833"/>
              <a:gd name="connsiteY12" fmla="*/ 503056 h 1687670"/>
              <a:gd name="connsiteX13" fmla="*/ 701451 w 1709833"/>
              <a:gd name="connsiteY13" fmla="*/ 480062 h 1687670"/>
              <a:gd name="connsiteX14" fmla="*/ 667675 w 1709833"/>
              <a:gd name="connsiteY14" fmla="*/ 229117 h 1687670"/>
              <a:gd name="connsiteX15" fmla="*/ 547350 w 1709833"/>
              <a:gd name="connsiteY15" fmla="*/ 218272 h 1687670"/>
              <a:gd name="connsiteX16" fmla="*/ 3418 w 1709833"/>
              <a:gd name="connsiteY16" fmla="*/ 1127494 h 1687670"/>
              <a:gd name="connsiteX17" fmla="*/ 137853 w 1709833"/>
              <a:gd name="connsiteY17" fmla="*/ 1652816 h 1687670"/>
              <a:gd name="connsiteX18" fmla="*/ 187865 w 1709833"/>
              <a:gd name="connsiteY18" fmla="*/ 1689043 h 1687670"/>
              <a:gd name="connsiteX19" fmla="*/ 671526 w 1709833"/>
              <a:gd name="connsiteY19" fmla="*/ 1372809 h 1687670"/>
              <a:gd name="connsiteX20" fmla="*/ 753382 w 1709833"/>
              <a:gd name="connsiteY20" fmla="*/ 840541 h 1687670"/>
              <a:gd name="connsiteX21" fmla="*/ 858324 w 1709833"/>
              <a:gd name="connsiteY21" fmla="*/ 766149 h 1687670"/>
              <a:gd name="connsiteX22" fmla="*/ 963266 w 1709833"/>
              <a:gd name="connsiteY22" fmla="*/ 840541 h 1687670"/>
              <a:gd name="connsiteX23" fmla="*/ 1045122 w 1709833"/>
              <a:gd name="connsiteY23" fmla="*/ 1372809 h 1687670"/>
              <a:gd name="connsiteX24" fmla="*/ 1528784 w 1709833"/>
              <a:gd name="connsiteY24" fmla="*/ 1689043 h 1687670"/>
              <a:gd name="connsiteX25" fmla="*/ 1578795 w 1709833"/>
              <a:gd name="connsiteY25" fmla="*/ 1652816 h 1687670"/>
              <a:gd name="connsiteX26" fmla="*/ 1713230 w 1709833"/>
              <a:gd name="connsiteY26" fmla="*/ 1127494 h 1687670"/>
              <a:gd name="connsiteX27" fmla="*/ 1169298 w 1709833"/>
              <a:gd name="connsiteY27" fmla="*/ 218272 h 1687670"/>
              <a:gd name="connsiteX28" fmla="*/ 815584 w 1709833"/>
              <a:gd name="connsiteY28" fmla="*/ 88132 h 1687670"/>
              <a:gd name="connsiteX29" fmla="*/ 901064 w 1709833"/>
              <a:gd name="connsiteY29" fmla="*/ 88132 h 1687670"/>
              <a:gd name="connsiteX30" fmla="*/ 901064 w 1709833"/>
              <a:gd name="connsiteY30" fmla="*/ 131512 h 1687670"/>
              <a:gd name="connsiteX31" fmla="*/ 815584 w 1709833"/>
              <a:gd name="connsiteY31" fmla="*/ 131512 h 1687670"/>
              <a:gd name="connsiteX32" fmla="*/ 815584 w 1709833"/>
              <a:gd name="connsiteY32" fmla="*/ 88132 h 1687670"/>
              <a:gd name="connsiteX33" fmla="*/ 815584 w 1709833"/>
              <a:gd name="connsiteY33" fmla="*/ 174892 h 1687670"/>
              <a:gd name="connsiteX34" fmla="*/ 901064 w 1709833"/>
              <a:gd name="connsiteY34" fmla="*/ 174892 h 1687670"/>
              <a:gd name="connsiteX35" fmla="*/ 901064 w 1709833"/>
              <a:gd name="connsiteY35" fmla="*/ 218272 h 1687670"/>
              <a:gd name="connsiteX36" fmla="*/ 815584 w 1709833"/>
              <a:gd name="connsiteY36" fmla="*/ 218272 h 1687670"/>
              <a:gd name="connsiteX37" fmla="*/ 815584 w 1709833"/>
              <a:gd name="connsiteY37" fmla="*/ 174892 h 1687670"/>
              <a:gd name="connsiteX38" fmla="*/ 815584 w 1709833"/>
              <a:gd name="connsiteY38" fmla="*/ 261652 h 1687670"/>
              <a:gd name="connsiteX39" fmla="*/ 901064 w 1709833"/>
              <a:gd name="connsiteY39" fmla="*/ 261652 h 1687670"/>
              <a:gd name="connsiteX40" fmla="*/ 901064 w 1709833"/>
              <a:gd name="connsiteY40" fmla="*/ 305031 h 1687670"/>
              <a:gd name="connsiteX41" fmla="*/ 815584 w 1709833"/>
              <a:gd name="connsiteY41" fmla="*/ 305031 h 1687670"/>
              <a:gd name="connsiteX42" fmla="*/ 815584 w 1709833"/>
              <a:gd name="connsiteY42" fmla="*/ 261652 h 1687670"/>
              <a:gd name="connsiteX43" fmla="*/ 815584 w 1709833"/>
              <a:gd name="connsiteY43" fmla="*/ 348411 h 1687670"/>
              <a:gd name="connsiteX44" fmla="*/ 901064 w 1709833"/>
              <a:gd name="connsiteY44" fmla="*/ 348411 h 1687670"/>
              <a:gd name="connsiteX45" fmla="*/ 901064 w 1709833"/>
              <a:gd name="connsiteY45" fmla="*/ 391791 h 1687670"/>
              <a:gd name="connsiteX46" fmla="*/ 815584 w 1709833"/>
              <a:gd name="connsiteY46" fmla="*/ 391791 h 1687670"/>
              <a:gd name="connsiteX47" fmla="*/ 815584 w 1709833"/>
              <a:gd name="connsiteY47" fmla="*/ 348411 h 1687670"/>
              <a:gd name="connsiteX48" fmla="*/ 1435385 w 1709833"/>
              <a:gd name="connsiteY48" fmla="*/ 982390 h 1687670"/>
              <a:gd name="connsiteX49" fmla="*/ 1471297 w 1709833"/>
              <a:gd name="connsiteY49" fmla="*/ 1100381 h 1687670"/>
              <a:gd name="connsiteX50" fmla="*/ 1524728 w 1709833"/>
              <a:gd name="connsiteY50" fmla="*/ 1159383 h 1687670"/>
              <a:gd name="connsiteX51" fmla="*/ 1499506 w 1709833"/>
              <a:gd name="connsiteY51" fmla="*/ 1237686 h 1687670"/>
              <a:gd name="connsiteX52" fmla="*/ 1435385 w 1709833"/>
              <a:gd name="connsiteY52" fmla="*/ 1196255 h 1687670"/>
              <a:gd name="connsiteX53" fmla="*/ 1384306 w 1709833"/>
              <a:gd name="connsiteY53" fmla="*/ 1115783 h 1687670"/>
              <a:gd name="connsiteX54" fmla="*/ 1345405 w 1709833"/>
              <a:gd name="connsiteY54" fmla="*/ 986948 h 1687670"/>
              <a:gd name="connsiteX55" fmla="*/ 1322752 w 1709833"/>
              <a:gd name="connsiteY55" fmla="*/ 1065677 h 1687670"/>
              <a:gd name="connsiteX56" fmla="*/ 1324467 w 1709833"/>
              <a:gd name="connsiteY56" fmla="*/ 1109057 h 1687670"/>
              <a:gd name="connsiteX57" fmla="*/ 1242179 w 1709833"/>
              <a:gd name="connsiteY57" fmla="*/ 1127286 h 1687670"/>
              <a:gd name="connsiteX58" fmla="*/ 1243679 w 1709833"/>
              <a:gd name="connsiteY58" fmla="*/ 1018837 h 1687670"/>
              <a:gd name="connsiteX59" fmla="*/ 1302665 w 1709833"/>
              <a:gd name="connsiteY59" fmla="*/ 888697 h 1687670"/>
              <a:gd name="connsiteX60" fmla="*/ 1171866 w 1709833"/>
              <a:gd name="connsiteY60" fmla="*/ 752051 h 1687670"/>
              <a:gd name="connsiteX61" fmla="*/ 1181477 w 1709833"/>
              <a:gd name="connsiteY61" fmla="*/ 874599 h 1687670"/>
              <a:gd name="connsiteX62" fmla="*/ 1174854 w 1709833"/>
              <a:gd name="connsiteY62" fmla="*/ 938365 h 1687670"/>
              <a:gd name="connsiteX63" fmla="*/ 1105824 w 1709833"/>
              <a:gd name="connsiteY63" fmla="*/ 961359 h 1687670"/>
              <a:gd name="connsiteX64" fmla="*/ 1093634 w 1709833"/>
              <a:gd name="connsiteY64" fmla="*/ 903222 h 1687670"/>
              <a:gd name="connsiteX65" fmla="*/ 1050894 w 1709833"/>
              <a:gd name="connsiteY65" fmla="*/ 701518 h 1687670"/>
              <a:gd name="connsiteX66" fmla="*/ 1008142 w 1709833"/>
              <a:gd name="connsiteY66" fmla="*/ 681997 h 1687670"/>
              <a:gd name="connsiteX67" fmla="*/ 950223 w 1709833"/>
              <a:gd name="connsiteY67" fmla="*/ 665072 h 1687670"/>
              <a:gd name="connsiteX68" fmla="*/ 858324 w 1709833"/>
              <a:gd name="connsiteY68" fmla="*/ 611932 h 1687670"/>
              <a:gd name="connsiteX69" fmla="*/ 764925 w 1709833"/>
              <a:gd name="connsiteY69" fmla="*/ 663987 h 1687670"/>
              <a:gd name="connsiteX70" fmla="*/ 707007 w 1709833"/>
              <a:gd name="connsiteY70" fmla="*/ 680913 h 1687670"/>
              <a:gd name="connsiteX71" fmla="*/ 662767 w 1709833"/>
              <a:gd name="connsiteY71" fmla="*/ 702603 h 1687670"/>
              <a:gd name="connsiteX72" fmla="*/ 621515 w 1709833"/>
              <a:gd name="connsiteY72" fmla="*/ 798246 h 1687670"/>
              <a:gd name="connsiteX73" fmla="*/ 621515 w 1709833"/>
              <a:gd name="connsiteY73" fmla="*/ 901931 h 1687670"/>
              <a:gd name="connsiteX74" fmla="*/ 609336 w 1709833"/>
              <a:gd name="connsiteY74" fmla="*/ 960055 h 1687670"/>
              <a:gd name="connsiteX75" fmla="*/ 549174 w 1709833"/>
              <a:gd name="connsiteY75" fmla="*/ 954096 h 1687670"/>
              <a:gd name="connsiteX76" fmla="*/ 540091 w 1709833"/>
              <a:gd name="connsiteY76" fmla="*/ 934027 h 1687670"/>
              <a:gd name="connsiteX77" fmla="*/ 543714 w 1709833"/>
              <a:gd name="connsiteY77" fmla="*/ 750528 h 1687670"/>
              <a:gd name="connsiteX78" fmla="*/ 413131 w 1709833"/>
              <a:gd name="connsiteY78" fmla="*/ 886748 h 1687670"/>
              <a:gd name="connsiteX79" fmla="*/ 471481 w 1709833"/>
              <a:gd name="connsiteY79" fmla="*/ 1016887 h 1687670"/>
              <a:gd name="connsiteX80" fmla="*/ 477253 w 1709833"/>
              <a:gd name="connsiteY80" fmla="*/ 1087806 h 1687670"/>
              <a:gd name="connsiteX81" fmla="*/ 391545 w 1709833"/>
              <a:gd name="connsiteY81" fmla="*/ 1114480 h 1687670"/>
              <a:gd name="connsiteX82" fmla="*/ 391545 w 1709833"/>
              <a:gd name="connsiteY82" fmla="*/ 1061132 h 1687670"/>
              <a:gd name="connsiteX83" fmla="*/ 370175 w 1709833"/>
              <a:gd name="connsiteY83" fmla="*/ 986302 h 1687670"/>
              <a:gd name="connsiteX84" fmla="*/ 297714 w 1709833"/>
              <a:gd name="connsiteY84" fmla="*/ 1177173 h 1687670"/>
              <a:gd name="connsiteX85" fmla="*/ 243863 w 1709833"/>
              <a:gd name="connsiteY85" fmla="*/ 1105158 h 1687670"/>
              <a:gd name="connsiteX86" fmla="*/ 269721 w 1709833"/>
              <a:gd name="connsiteY86" fmla="*/ 1022517 h 1687670"/>
              <a:gd name="connsiteX87" fmla="*/ 302634 w 1709833"/>
              <a:gd name="connsiteY87" fmla="*/ 921452 h 1687670"/>
              <a:gd name="connsiteX88" fmla="*/ 407360 w 1709833"/>
              <a:gd name="connsiteY88" fmla="*/ 752051 h 1687670"/>
              <a:gd name="connsiteX89" fmla="*/ 253906 w 1709833"/>
              <a:gd name="connsiteY89" fmla="*/ 807360 h 1687670"/>
              <a:gd name="connsiteX90" fmla="*/ 184877 w 1709833"/>
              <a:gd name="connsiteY90" fmla="*/ 755950 h 1687670"/>
              <a:gd name="connsiteX91" fmla="*/ 485160 w 1709833"/>
              <a:gd name="connsiteY91" fmla="*/ 686116 h 1687670"/>
              <a:gd name="connsiteX92" fmla="*/ 498191 w 1709833"/>
              <a:gd name="connsiteY92" fmla="*/ 677440 h 1687670"/>
              <a:gd name="connsiteX93" fmla="*/ 427242 w 1709833"/>
              <a:gd name="connsiteY93" fmla="*/ 532556 h 1687670"/>
              <a:gd name="connsiteX94" fmla="*/ 502258 w 1709833"/>
              <a:gd name="connsiteY94" fmla="*/ 467486 h 1687670"/>
              <a:gd name="connsiteX95" fmla="*/ 509734 w 1709833"/>
              <a:gd name="connsiteY95" fmla="*/ 508478 h 1687670"/>
              <a:gd name="connsiteX96" fmla="*/ 577275 w 1709833"/>
              <a:gd name="connsiteY96" fmla="*/ 635583 h 1687670"/>
              <a:gd name="connsiteX97" fmla="*/ 685853 w 1709833"/>
              <a:gd name="connsiteY97" fmla="*/ 596749 h 1687670"/>
              <a:gd name="connsiteX98" fmla="*/ 775820 w 1709833"/>
              <a:gd name="connsiteY98" fmla="*/ 567906 h 1687670"/>
              <a:gd name="connsiteX99" fmla="*/ 815584 w 1709833"/>
              <a:gd name="connsiteY99" fmla="*/ 518238 h 1687670"/>
              <a:gd name="connsiteX100" fmla="*/ 815584 w 1709833"/>
              <a:gd name="connsiteY100" fmla="*/ 435171 h 1687670"/>
              <a:gd name="connsiteX101" fmla="*/ 901064 w 1709833"/>
              <a:gd name="connsiteY101" fmla="*/ 435171 h 1687670"/>
              <a:gd name="connsiteX102" fmla="*/ 901064 w 1709833"/>
              <a:gd name="connsiteY102" fmla="*/ 518019 h 1687670"/>
              <a:gd name="connsiteX103" fmla="*/ 943816 w 1709833"/>
              <a:gd name="connsiteY103" fmla="*/ 568771 h 1687670"/>
              <a:gd name="connsiteX104" fmla="*/ 1031875 w 1709833"/>
              <a:gd name="connsiteY104" fmla="*/ 596749 h 1687670"/>
              <a:gd name="connsiteX105" fmla="*/ 1140441 w 1709833"/>
              <a:gd name="connsiteY105" fmla="*/ 635583 h 1687670"/>
              <a:gd name="connsiteX106" fmla="*/ 1208199 w 1709833"/>
              <a:gd name="connsiteY106" fmla="*/ 505444 h 1687670"/>
              <a:gd name="connsiteX107" fmla="*/ 1290475 w 1709833"/>
              <a:gd name="connsiteY107" fmla="*/ 534725 h 1687670"/>
              <a:gd name="connsiteX108" fmla="*/ 1219945 w 1709833"/>
              <a:gd name="connsiteY108" fmla="*/ 676782 h 1687670"/>
              <a:gd name="connsiteX109" fmla="*/ 1232988 w 1709833"/>
              <a:gd name="connsiteY109" fmla="*/ 685470 h 1687670"/>
              <a:gd name="connsiteX110" fmla="*/ 1532203 w 1709833"/>
              <a:gd name="connsiteY110" fmla="*/ 754659 h 1687670"/>
              <a:gd name="connsiteX111" fmla="*/ 1464026 w 1709833"/>
              <a:gd name="connsiteY111" fmla="*/ 806921 h 1687670"/>
              <a:gd name="connsiteX112" fmla="*/ 1310357 w 1709833"/>
              <a:gd name="connsiteY112" fmla="*/ 751405 h 1687670"/>
              <a:gd name="connsiteX113" fmla="*/ 1435385 w 1709833"/>
              <a:gd name="connsiteY113" fmla="*/ 982390 h 168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709833" h="1687670">
                <a:moveTo>
                  <a:pt x="1169298" y="218272"/>
                </a:moveTo>
                <a:cubicBezTo>
                  <a:pt x="1115867" y="196582"/>
                  <a:pt x="1067992" y="190075"/>
                  <a:pt x="1049178" y="228252"/>
                </a:cubicBezTo>
                <a:cubicBezTo>
                  <a:pt x="1024604" y="278126"/>
                  <a:pt x="1032511" y="448392"/>
                  <a:pt x="1015413" y="479197"/>
                </a:cubicBezTo>
                <a:cubicBezTo>
                  <a:pt x="1008490" y="496305"/>
                  <a:pt x="990515" y="505980"/>
                  <a:pt x="972673" y="502190"/>
                </a:cubicBezTo>
                <a:cubicBezTo>
                  <a:pt x="943816" y="500228"/>
                  <a:pt x="943816" y="435171"/>
                  <a:pt x="943816" y="435171"/>
                </a:cubicBezTo>
                <a:lnTo>
                  <a:pt x="943816" y="1373"/>
                </a:lnTo>
                <a:lnTo>
                  <a:pt x="901064" y="1373"/>
                </a:lnTo>
                <a:lnTo>
                  <a:pt x="901064" y="44752"/>
                </a:lnTo>
                <a:lnTo>
                  <a:pt x="815584" y="44752"/>
                </a:lnTo>
                <a:lnTo>
                  <a:pt x="815584" y="1373"/>
                </a:lnTo>
                <a:lnTo>
                  <a:pt x="772832" y="1373"/>
                </a:lnTo>
                <a:lnTo>
                  <a:pt x="772832" y="435171"/>
                </a:lnTo>
                <a:cubicBezTo>
                  <a:pt x="772832" y="435171"/>
                  <a:pt x="772832" y="500228"/>
                  <a:pt x="744191" y="503056"/>
                </a:cubicBezTo>
                <a:cubicBezTo>
                  <a:pt x="726349" y="506845"/>
                  <a:pt x="708375" y="497182"/>
                  <a:pt x="701451" y="480062"/>
                </a:cubicBezTo>
                <a:cubicBezTo>
                  <a:pt x="684353" y="449257"/>
                  <a:pt x="692260" y="279004"/>
                  <a:pt x="667675" y="229117"/>
                </a:cubicBezTo>
                <a:cubicBezTo>
                  <a:pt x="648656" y="190940"/>
                  <a:pt x="601849" y="196582"/>
                  <a:pt x="547350" y="218272"/>
                </a:cubicBezTo>
                <a:cubicBezTo>
                  <a:pt x="229333" y="359463"/>
                  <a:pt x="3418" y="713009"/>
                  <a:pt x="3418" y="1127494"/>
                </a:cubicBezTo>
                <a:cubicBezTo>
                  <a:pt x="2578" y="1311480"/>
                  <a:pt x="48906" y="1492506"/>
                  <a:pt x="137853" y="1652816"/>
                </a:cubicBezTo>
                <a:cubicBezTo>
                  <a:pt x="142341" y="1659116"/>
                  <a:pt x="165847" y="1689043"/>
                  <a:pt x="187865" y="1689043"/>
                </a:cubicBezTo>
                <a:cubicBezTo>
                  <a:pt x="349225" y="1689043"/>
                  <a:pt x="622367" y="1522689"/>
                  <a:pt x="671526" y="1372809"/>
                </a:cubicBezTo>
                <a:cubicBezTo>
                  <a:pt x="720685" y="1222929"/>
                  <a:pt x="698668" y="925790"/>
                  <a:pt x="753382" y="840541"/>
                </a:cubicBezTo>
                <a:cubicBezTo>
                  <a:pt x="776492" y="801865"/>
                  <a:pt x="814588" y="774862"/>
                  <a:pt x="858324" y="766149"/>
                </a:cubicBezTo>
                <a:cubicBezTo>
                  <a:pt x="902060" y="774862"/>
                  <a:pt x="940156" y="801865"/>
                  <a:pt x="963266" y="840541"/>
                </a:cubicBezTo>
                <a:cubicBezTo>
                  <a:pt x="1017981" y="925790"/>
                  <a:pt x="995963" y="1223149"/>
                  <a:pt x="1045122" y="1372809"/>
                </a:cubicBezTo>
                <a:cubicBezTo>
                  <a:pt x="1094282" y="1522469"/>
                  <a:pt x="1367423" y="1689043"/>
                  <a:pt x="1528784" y="1689043"/>
                </a:cubicBezTo>
                <a:cubicBezTo>
                  <a:pt x="1550154" y="1689043"/>
                  <a:pt x="1574307" y="1659116"/>
                  <a:pt x="1578795" y="1652816"/>
                </a:cubicBezTo>
                <a:cubicBezTo>
                  <a:pt x="1667742" y="1492506"/>
                  <a:pt x="1714070" y="1311480"/>
                  <a:pt x="1713230" y="1127494"/>
                </a:cubicBezTo>
                <a:cubicBezTo>
                  <a:pt x="1713230" y="713009"/>
                  <a:pt x="1487316" y="359463"/>
                  <a:pt x="1169298" y="218272"/>
                </a:cubicBezTo>
                <a:close/>
                <a:moveTo>
                  <a:pt x="815584" y="88132"/>
                </a:moveTo>
                <a:lnTo>
                  <a:pt x="901064" y="88132"/>
                </a:lnTo>
                <a:lnTo>
                  <a:pt x="901064" y="131512"/>
                </a:lnTo>
                <a:lnTo>
                  <a:pt x="815584" y="131512"/>
                </a:lnTo>
                <a:lnTo>
                  <a:pt x="815584" y="88132"/>
                </a:lnTo>
                <a:close/>
                <a:moveTo>
                  <a:pt x="815584" y="174892"/>
                </a:moveTo>
                <a:lnTo>
                  <a:pt x="901064" y="174892"/>
                </a:lnTo>
                <a:lnTo>
                  <a:pt x="901064" y="218272"/>
                </a:lnTo>
                <a:lnTo>
                  <a:pt x="815584" y="218272"/>
                </a:lnTo>
                <a:lnTo>
                  <a:pt x="815584" y="174892"/>
                </a:lnTo>
                <a:close/>
                <a:moveTo>
                  <a:pt x="815584" y="261652"/>
                </a:moveTo>
                <a:lnTo>
                  <a:pt x="901064" y="261652"/>
                </a:lnTo>
                <a:lnTo>
                  <a:pt x="901064" y="305031"/>
                </a:lnTo>
                <a:lnTo>
                  <a:pt x="815584" y="305031"/>
                </a:lnTo>
                <a:lnTo>
                  <a:pt x="815584" y="261652"/>
                </a:lnTo>
                <a:close/>
                <a:moveTo>
                  <a:pt x="815584" y="348411"/>
                </a:moveTo>
                <a:lnTo>
                  <a:pt x="901064" y="348411"/>
                </a:lnTo>
                <a:lnTo>
                  <a:pt x="901064" y="391791"/>
                </a:lnTo>
                <a:lnTo>
                  <a:pt x="815584" y="391791"/>
                </a:lnTo>
                <a:lnTo>
                  <a:pt x="815584" y="348411"/>
                </a:lnTo>
                <a:close/>
                <a:moveTo>
                  <a:pt x="1435385" y="982390"/>
                </a:moveTo>
                <a:cubicBezTo>
                  <a:pt x="1445188" y="1022371"/>
                  <a:pt x="1457175" y="1061766"/>
                  <a:pt x="1471297" y="1100381"/>
                </a:cubicBezTo>
                <a:cubicBezTo>
                  <a:pt x="1483788" y="1124399"/>
                  <a:pt x="1502194" y="1144724"/>
                  <a:pt x="1524728" y="1159383"/>
                </a:cubicBezTo>
                <a:cubicBezTo>
                  <a:pt x="1543734" y="1173591"/>
                  <a:pt x="1513041" y="1237637"/>
                  <a:pt x="1499506" y="1237686"/>
                </a:cubicBezTo>
                <a:cubicBezTo>
                  <a:pt x="1474921" y="1237686"/>
                  <a:pt x="1452267" y="1212304"/>
                  <a:pt x="1435385" y="1196255"/>
                </a:cubicBezTo>
                <a:cubicBezTo>
                  <a:pt x="1412275" y="1173956"/>
                  <a:pt x="1394757" y="1146369"/>
                  <a:pt x="1384306" y="1115783"/>
                </a:cubicBezTo>
                <a:cubicBezTo>
                  <a:pt x="1369991" y="1072404"/>
                  <a:pt x="1359084" y="1029024"/>
                  <a:pt x="1345405" y="986948"/>
                </a:cubicBezTo>
                <a:cubicBezTo>
                  <a:pt x="1333023" y="1011501"/>
                  <a:pt x="1325331" y="1038224"/>
                  <a:pt x="1322752" y="1065677"/>
                </a:cubicBezTo>
                <a:cubicBezTo>
                  <a:pt x="1322752" y="1080214"/>
                  <a:pt x="1324251" y="1094094"/>
                  <a:pt x="1324467" y="1109057"/>
                </a:cubicBezTo>
                <a:cubicBezTo>
                  <a:pt x="1325463" y="1133001"/>
                  <a:pt x="1248995" y="1144224"/>
                  <a:pt x="1242179" y="1127286"/>
                </a:cubicBezTo>
                <a:cubicBezTo>
                  <a:pt x="1229352" y="1095617"/>
                  <a:pt x="1236624" y="1049629"/>
                  <a:pt x="1243679" y="1018837"/>
                </a:cubicBezTo>
                <a:cubicBezTo>
                  <a:pt x="1256134" y="972447"/>
                  <a:pt x="1276064" y="928482"/>
                  <a:pt x="1302665" y="888697"/>
                </a:cubicBezTo>
                <a:cubicBezTo>
                  <a:pt x="1270737" y="832974"/>
                  <a:pt x="1225825" y="786048"/>
                  <a:pt x="1171866" y="752051"/>
                </a:cubicBezTo>
                <a:cubicBezTo>
                  <a:pt x="1181465" y="792128"/>
                  <a:pt x="1184705" y="833486"/>
                  <a:pt x="1181477" y="874599"/>
                </a:cubicBezTo>
                <a:cubicBezTo>
                  <a:pt x="1181621" y="896033"/>
                  <a:pt x="1179401" y="917430"/>
                  <a:pt x="1174854" y="938365"/>
                </a:cubicBezTo>
                <a:cubicBezTo>
                  <a:pt x="1169286" y="961651"/>
                  <a:pt x="1110864" y="965660"/>
                  <a:pt x="1105824" y="961359"/>
                </a:cubicBezTo>
                <a:cubicBezTo>
                  <a:pt x="1087226" y="945518"/>
                  <a:pt x="1091282" y="924486"/>
                  <a:pt x="1093634" y="903222"/>
                </a:cubicBezTo>
                <a:cubicBezTo>
                  <a:pt x="1101121" y="833607"/>
                  <a:pt x="1098769" y="757473"/>
                  <a:pt x="1050894" y="701518"/>
                </a:cubicBezTo>
                <a:cubicBezTo>
                  <a:pt x="1038823" y="690917"/>
                  <a:pt x="1023968" y="684130"/>
                  <a:pt x="1008142" y="681997"/>
                </a:cubicBezTo>
                <a:cubicBezTo>
                  <a:pt x="988908" y="676356"/>
                  <a:pt x="969458" y="670933"/>
                  <a:pt x="950223" y="665072"/>
                </a:cubicBezTo>
                <a:cubicBezTo>
                  <a:pt x="915475" y="655994"/>
                  <a:pt x="883750" y="637643"/>
                  <a:pt x="858324" y="611932"/>
                </a:cubicBezTo>
                <a:cubicBezTo>
                  <a:pt x="832359" y="637484"/>
                  <a:pt x="800106" y="655470"/>
                  <a:pt x="764925" y="663987"/>
                </a:cubicBezTo>
                <a:cubicBezTo>
                  <a:pt x="745691" y="669849"/>
                  <a:pt x="726241" y="675271"/>
                  <a:pt x="707007" y="680913"/>
                </a:cubicBezTo>
                <a:cubicBezTo>
                  <a:pt x="687773" y="686542"/>
                  <a:pt x="673242" y="687846"/>
                  <a:pt x="662767" y="702603"/>
                </a:cubicBezTo>
                <a:cubicBezTo>
                  <a:pt x="641373" y="730495"/>
                  <a:pt x="627202" y="763371"/>
                  <a:pt x="621515" y="798246"/>
                </a:cubicBezTo>
                <a:cubicBezTo>
                  <a:pt x="617555" y="832693"/>
                  <a:pt x="617555" y="867483"/>
                  <a:pt x="621515" y="901931"/>
                </a:cubicBezTo>
                <a:cubicBezTo>
                  <a:pt x="623867" y="923620"/>
                  <a:pt x="627922" y="944226"/>
                  <a:pt x="609336" y="960055"/>
                </a:cubicBezTo>
                <a:cubicBezTo>
                  <a:pt x="591098" y="975262"/>
                  <a:pt x="564161" y="972593"/>
                  <a:pt x="549174" y="954096"/>
                </a:cubicBezTo>
                <a:cubicBezTo>
                  <a:pt x="544482" y="948308"/>
                  <a:pt x="541363" y="941399"/>
                  <a:pt x="540091" y="934027"/>
                </a:cubicBezTo>
                <a:cubicBezTo>
                  <a:pt x="527060" y="873429"/>
                  <a:pt x="528308" y="810553"/>
                  <a:pt x="543714" y="750528"/>
                </a:cubicBezTo>
                <a:cubicBezTo>
                  <a:pt x="489876" y="784427"/>
                  <a:pt x="445048" y="831195"/>
                  <a:pt x="413131" y="886748"/>
                </a:cubicBezTo>
                <a:cubicBezTo>
                  <a:pt x="440548" y="925972"/>
                  <a:pt x="460358" y="970132"/>
                  <a:pt x="471481" y="1016887"/>
                </a:cubicBezTo>
                <a:cubicBezTo>
                  <a:pt x="475753" y="1040271"/>
                  <a:pt x="477685" y="1064032"/>
                  <a:pt x="477253" y="1087806"/>
                </a:cubicBezTo>
                <a:cubicBezTo>
                  <a:pt x="478465" y="1101149"/>
                  <a:pt x="392877" y="1130637"/>
                  <a:pt x="391545" y="1114480"/>
                </a:cubicBezTo>
                <a:cubicBezTo>
                  <a:pt x="389829" y="1096921"/>
                  <a:pt x="391545" y="1078691"/>
                  <a:pt x="391545" y="1061132"/>
                </a:cubicBezTo>
                <a:cubicBezTo>
                  <a:pt x="389397" y="1034995"/>
                  <a:pt x="382138" y="1009552"/>
                  <a:pt x="370175" y="986302"/>
                </a:cubicBezTo>
                <a:cubicBezTo>
                  <a:pt x="349873" y="1049203"/>
                  <a:pt x="341102" y="1125325"/>
                  <a:pt x="297714" y="1177173"/>
                </a:cubicBezTo>
                <a:cubicBezTo>
                  <a:pt x="274640" y="1205151"/>
                  <a:pt x="226117" y="1139642"/>
                  <a:pt x="243863" y="1105158"/>
                </a:cubicBezTo>
                <a:cubicBezTo>
                  <a:pt x="255070" y="1078521"/>
                  <a:pt x="263733" y="1050848"/>
                  <a:pt x="269721" y="1022517"/>
                </a:cubicBezTo>
                <a:cubicBezTo>
                  <a:pt x="281264" y="988471"/>
                  <a:pt x="290023" y="955717"/>
                  <a:pt x="302634" y="921452"/>
                </a:cubicBezTo>
                <a:cubicBezTo>
                  <a:pt x="325959" y="858405"/>
                  <a:pt x="361584" y="800792"/>
                  <a:pt x="407360" y="752051"/>
                </a:cubicBezTo>
                <a:cubicBezTo>
                  <a:pt x="350077" y="740389"/>
                  <a:pt x="291115" y="761641"/>
                  <a:pt x="253906" y="807360"/>
                </a:cubicBezTo>
                <a:cubicBezTo>
                  <a:pt x="236376" y="827100"/>
                  <a:pt x="170130" y="773534"/>
                  <a:pt x="184877" y="755950"/>
                </a:cubicBezTo>
                <a:cubicBezTo>
                  <a:pt x="252838" y="660088"/>
                  <a:pt x="383422" y="641652"/>
                  <a:pt x="485160" y="686116"/>
                </a:cubicBezTo>
                <a:lnTo>
                  <a:pt x="498191" y="677440"/>
                </a:lnTo>
                <a:cubicBezTo>
                  <a:pt x="461102" y="637216"/>
                  <a:pt x="436433" y="586842"/>
                  <a:pt x="427242" y="532556"/>
                </a:cubicBezTo>
                <a:cubicBezTo>
                  <a:pt x="422106" y="503482"/>
                  <a:pt x="491387" y="448636"/>
                  <a:pt x="502258" y="467486"/>
                </a:cubicBezTo>
                <a:cubicBezTo>
                  <a:pt x="507430" y="480500"/>
                  <a:pt x="509974" y="494440"/>
                  <a:pt x="509734" y="508478"/>
                </a:cubicBezTo>
                <a:cubicBezTo>
                  <a:pt x="516645" y="557646"/>
                  <a:pt x="540583" y="602707"/>
                  <a:pt x="577275" y="635583"/>
                </a:cubicBezTo>
                <a:cubicBezTo>
                  <a:pt x="612684" y="620473"/>
                  <a:pt x="648932" y="607520"/>
                  <a:pt x="685853" y="596749"/>
                </a:cubicBezTo>
                <a:cubicBezTo>
                  <a:pt x="716654" y="589998"/>
                  <a:pt x="746783" y="580347"/>
                  <a:pt x="775820" y="567906"/>
                </a:cubicBezTo>
                <a:cubicBezTo>
                  <a:pt x="794934" y="557219"/>
                  <a:pt x="809189" y="539404"/>
                  <a:pt x="815584" y="518238"/>
                </a:cubicBezTo>
                <a:lnTo>
                  <a:pt x="815584" y="435171"/>
                </a:lnTo>
                <a:lnTo>
                  <a:pt x="901064" y="435171"/>
                </a:lnTo>
                <a:lnTo>
                  <a:pt x="901064" y="518019"/>
                </a:lnTo>
                <a:cubicBezTo>
                  <a:pt x="908071" y="540050"/>
                  <a:pt x="923466" y="558316"/>
                  <a:pt x="943816" y="568771"/>
                </a:cubicBezTo>
                <a:cubicBezTo>
                  <a:pt x="972337" y="580603"/>
                  <a:pt x="1001794" y="589961"/>
                  <a:pt x="1031875" y="596749"/>
                </a:cubicBezTo>
                <a:cubicBezTo>
                  <a:pt x="1068784" y="607520"/>
                  <a:pt x="1105032" y="620473"/>
                  <a:pt x="1140441" y="635583"/>
                </a:cubicBezTo>
                <a:cubicBezTo>
                  <a:pt x="1177949" y="602061"/>
                  <a:pt x="1202055" y="555769"/>
                  <a:pt x="1208199" y="505444"/>
                </a:cubicBezTo>
                <a:cubicBezTo>
                  <a:pt x="1208007" y="492198"/>
                  <a:pt x="1295610" y="505444"/>
                  <a:pt x="1290475" y="534725"/>
                </a:cubicBezTo>
                <a:cubicBezTo>
                  <a:pt x="1280816" y="587939"/>
                  <a:pt x="1256338" y="637228"/>
                  <a:pt x="1219945" y="676782"/>
                </a:cubicBezTo>
                <a:lnTo>
                  <a:pt x="1232988" y="685470"/>
                </a:lnTo>
                <a:cubicBezTo>
                  <a:pt x="1336010" y="640348"/>
                  <a:pt x="1462958" y="660307"/>
                  <a:pt x="1532203" y="754659"/>
                </a:cubicBezTo>
                <a:cubicBezTo>
                  <a:pt x="1545834" y="770731"/>
                  <a:pt x="1482624" y="827966"/>
                  <a:pt x="1464026" y="806921"/>
                </a:cubicBezTo>
                <a:cubicBezTo>
                  <a:pt x="1426770" y="761129"/>
                  <a:pt x="1367747" y="739805"/>
                  <a:pt x="1310357" y="751405"/>
                </a:cubicBezTo>
                <a:cubicBezTo>
                  <a:pt x="1369547" y="817206"/>
                  <a:pt x="1412407" y="896398"/>
                  <a:pt x="1435385" y="982390"/>
                </a:cubicBezTo>
                <a:close/>
              </a:path>
            </a:pathLst>
          </a:custGeom>
          <a:solidFill>
            <a:srgbClr val="000080"/>
          </a:solidFill>
          <a:ln w="12093" cap="rnd">
            <a:noFill/>
            <a:prstDash val="solid"/>
            <a:round/>
          </a:ln>
        </p:spPr>
        <p:txBody>
          <a:bodyPr rtlCol="0" anchor="ctr"/>
          <a:lstStyle/>
          <a:p>
            <a:endParaRPr lang="en-CH" sz="4400"/>
          </a:p>
        </p:txBody>
      </p:sp>
      <p:sp>
        <p:nvSpPr>
          <p:cNvPr id="1627" name="Freeform 1626">
            <a:extLst>
              <a:ext uri="{FF2B5EF4-FFF2-40B4-BE49-F238E27FC236}">
                <a16:creationId xmlns:a16="http://schemas.microsoft.com/office/drawing/2014/main" id="{96164D80-ADCE-B93E-73F4-06D6CA1285CE}"/>
              </a:ext>
            </a:extLst>
          </p:cNvPr>
          <p:cNvSpPr/>
          <p:nvPr/>
        </p:nvSpPr>
        <p:spPr>
          <a:xfrm>
            <a:off x="19762675" y="2453182"/>
            <a:ext cx="1709833" cy="1687670"/>
          </a:xfrm>
          <a:custGeom>
            <a:avLst/>
            <a:gdLst>
              <a:gd name="connsiteX0" fmla="*/ 1174839 w 1709833"/>
              <a:gd name="connsiteY0" fmla="*/ 218272 h 1687670"/>
              <a:gd name="connsiteX1" fmla="*/ 1054718 w 1709833"/>
              <a:gd name="connsiteY1" fmla="*/ 228252 h 1687670"/>
              <a:gd name="connsiteX2" fmla="*/ 1020953 w 1709833"/>
              <a:gd name="connsiteY2" fmla="*/ 479197 h 1687670"/>
              <a:gd name="connsiteX3" fmla="*/ 978213 w 1709833"/>
              <a:gd name="connsiteY3" fmla="*/ 502190 h 1687670"/>
              <a:gd name="connsiteX4" fmla="*/ 949356 w 1709833"/>
              <a:gd name="connsiteY4" fmla="*/ 435171 h 1687670"/>
              <a:gd name="connsiteX5" fmla="*/ 949356 w 1709833"/>
              <a:gd name="connsiteY5" fmla="*/ 1373 h 1687670"/>
              <a:gd name="connsiteX6" fmla="*/ 906604 w 1709833"/>
              <a:gd name="connsiteY6" fmla="*/ 1373 h 1687670"/>
              <a:gd name="connsiteX7" fmla="*/ 906604 w 1709833"/>
              <a:gd name="connsiteY7" fmla="*/ 44752 h 1687670"/>
              <a:gd name="connsiteX8" fmla="*/ 821125 w 1709833"/>
              <a:gd name="connsiteY8" fmla="*/ 44752 h 1687670"/>
              <a:gd name="connsiteX9" fmla="*/ 821125 w 1709833"/>
              <a:gd name="connsiteY9" fmla="*/ 1373 h 1687670"/>
              <a:gd name="connsiteX10" fmla="*/ 778373 w 1709833"/>
              <a:gd name="connsiteY10" fmla="*/ 1373 h 1687670"/>
              <a:gd name="connsiteX11" fmla="*/ 778373 w 1709833"/>
              <a:gd name="connsiteY11" fmla="*/ 435171 h 1687670"/>
              <a:gd name="connsiteX12" fmla="*/ 749731 w 1709833"/>
              <a:gd name="connsiteY12" fmla="*/ 503056 h 1687670"/>
              <a:gd name="connsiteX13" fmla="*/ 706992 w 1709833"/>
              <a:gd name="connsiteY13" fmla="*/ 480062 h 1687670"/>
              <a:gd name="connsiteX14" fmla="*/ 673215 w 1709833"/>
              <a:gd name="connsiteY14" fmla="*/ 229117 h 1687670"/>
              <a:gd name="connsiteX15" fmla="*/ 552890 w 1709833"/>
              <a:gd name="connsiteY15" fmla="*/ 218272 h 1687670"/>
              <a:gd name="connsiteX16" fmla="*/ 8959 w 1709833"/>
              <a:gd name="connsiteY16" fmla="*/ 1127494 h 1687670"/>
              <a:gd name="connsiteX17" fmla="*/ 143394 w 1709833"/>
              <a:gd name="connsiteY17" fmla="*/ 1652816 h 1687670"/>
              <a:gd name="connsiteX18" fmla="*/ 193405 w 1709833"/>
              <a:gd name="connsiteY18" fmla="*/ 1689043 h 1687670"/>
              <a:gd name="connsiteX19" fmla="*/ 677066 w 1709833"/>
              <a:gd name="connsiteY19" fmla="*/ 1372809 h 1687670"/>
              <a:gd name="connsiteX20" fmla="*/ 758923 w 1709833"/>
              <a:gd name="connsiteY20" fmla="*/ 840541 h 1687670"/>
              <a:gd name="connsiteX21" fmla="*/ 863865 w 1709833"/>
              <a:gd name="connsiteY21" fmla="*/ 766149 h 1687670"/>
              <a:gd name="connsiteX22" fmla="*/ 968806 w 1709833"/>
              <a:gd name="connsiteY22" fmla="*/ 840541 h 1687670"/>
              <a:gd name="connsiteX23" fmla="*/ 1050663 w 1709833"/>
              <a:gd name="connsiteY23" fmla="*/ 1372809 h 1687670"/>
              <a:gd name="connsiteX24" fmla="*/ 1534324 w 1709833"/>
              <a:gd name="connsiteY24" fmla="*/ 1689043 h 1687670"/>
              <a:gd name="connsiteX25" fmla="*/ 1584335 w 1709833"/>
              <a:gd name="connsiteY25" fmla="*/ 1652816 h 1687670"/>
              <a:gd name="connsiteX26" fmla="*/ 1718770 w 1709833"/>
              <a:gd name="connsiteY26" fmla="*/ 1127494 h 1687670"/>
              <a:gd name="connsiteX27" fmla="*/ 1174839 w 1709833"/>
              <a:gd name="connsiteY27" fmla="*/ 218272 h 1687670"/>
              <a:gd name="connsiteX28" fmla="*/ 821125 w 1709833"/>
              <a:gd name="connsiteY28" fmla="*/ 88132 h 1687670"/>
              <a:gd name="connsiteX29" fmla="*/ 906604 w 1709833"/>
              <a:gd name="connsiteY29" fmla="*/ 88132 h 1687670"/>
              <a:gd name="connsiteX30" fmla="*/ 906604 w 1709833"/>
              <a:gd name="connsiteY30" fmla="*/ 131512 h 1687670"/>
              <a:gd name="connsiteX31" fmla="*/ 821125 w 1709833"/>
              <a:gd name="connsiteY31" fmla="*/ 131512 h 1687670"/>
              <a:gd name="connsiteX32" fmla="*/ 821125 w 1709833"/>
              <a:gd name="connsiteY32" fmla="*/ 88132 h 1687670"/>
              <a:gd name="connsiteX33" fmla="*/ 821125 w 1709833"/>
              <a:gd name="connsiteY33" fmla="*/ 174892 h 1687670"/>
              <a:gd name="connsiteX34" fmla="*/ 906604 w 1709833"/>
              <a:gd name="connsiteY34" fmla="*/ 174892 h 1687670"/>
              <a:gd name="connsiteX35" fmla="*/ 906604 w 1709833"/>
              <a:gd name="connsiteY35" fmla="*/ 218272 h 1687670"/>
              <a:gd name="connsiteX36" fmla="*/ 821125 w 1709833"/>
              <a:gd name="connsiteY36" fmla="*/ 218272 h 1687670"/>
              <a:gd name="connsiteX37" fmla="*/ 821125 w 1709833"/>
              <a:gd name="connsiteY37" fmla="*/ 174892 h 1687670"/>
              <a:gd name="connsiteX38" fmla="*/ 821125 w 1709833"/>
              <a:gd name="connsiteY38" fmla="*/ 261652 h 1687670"/>
              <a:gd name="connsiteX39" fmla="*/ 906604 w 1709833"/>
              <a:gd name="connsiteY39" fmla="*/ 261652 h 1687670"/>
              <a:gd name="connsiteX40" fmla="*/ 906604 w 1709833"/>
              <a:gd name="connsiteY40" fmla="*/ 305031 h 1687670"/>
              <a:gd name="connsiteX41" fmla="*/ 821125 w 1709833"/>
              <a:gd name="connsiteY41" fmla="*/ 305031 h 1687670"/>
              <a:gd name="connsiteX42" fmla="*/ 821125 w 1709833"/>
              <a:gd name="connsiteY42" fmla="*/ 261652 h 1687670"/>
              <a:gd name="connsiteX43" fmla="*/ 821125 w 1709833"/>
              <a:gd name="connsiteY43" fmla="*/ 348411 h 1687670"/>
              <a:gd name="connsiteX44" fmla="*/ 906604 w 1709833"/>
              <a:gd name="connsiteY44" fmla="*/ 348411 h 1687670"/>
              <a:gd name="connsiteX45" fmla="*/ 906604 w 1709833"/>
              <a:gd name="connsiteY45" fmla="*/ 391791 h 1687670"/>
              <a:gd name="connsiteX46" fmla="*/ 821125 w 1709833"/>
              <a:gd name="connsiteY46" fmla="*/ 391791 h 1687670"/>
              <a:gd name="connsiteX47" fmla="*/ 821125 w 1709833"/>
              <a:gd name="connsiteY47" fmla="*/ 348411 h 1687670"/>
              <a:gd name="connsiteX48" fmla="*/ 1440925 w 1709833"/>
              <a:gd name="connsiteY48" fmla="*/ 982390 h 1687670"/>
              <a:gd name="connsiteX49" fmla="*/ 1476838 w 1709833"/>
              <a:gd name="connsiteY49" fmla="*/ 1100381 h 1687670"/>
              <a:gd name="connsiteX50" fmla="*/ 1530268 w 1709833"/>
              <a:gd name="connsiteY50" fmla="*/ 1159383 h 1687670"/>
              <a:gd name="connsiteX51" fmla="*/ 1505047 w 1709833"/>
              <a:gd name="connsiteY51" fmla="*/ 1237686 h 1687670"/>
              <a:gd name="connsiteX52" fmla="*/ 1440925 w 1709833"/>
              <a:gd name="connsiteY52" fmla="*/ 1196255 h 1687670"/>
              <a:gd name="connsiteX53" fmla="*/ 1389846 w 1709833"/>
              <a:gd name="connsiteY53" fmla="*/ 1115783 h 1687670"/>
              <a:gd name="connsiteX54" fmla="*/ 1350946 w 1709833"/>
              <a:gd name="connsiteY54" fmla="*/ 986948 h 1687670"/>
              <a:gd name="connsiteX55" fmla="*/ 1328292 w 1709833"/>
              <a:gd name="connsiteY55" fmla="*/ 1065677 h 1687670"/>
              <a:gd name="connsiteX56" fmla="*/ 1330008 w 1709833"/>
              <a:gd name="connsiteY56" fmla="*/ 1109057 h 1687670"/>
              <a:gd name="connsiteX57" fmla="*/ 1247720 w 1709833"/>
              <a:gd name="connsiteY57" fmla="*/ 1127286 h 1687670"/>
              <a:gd name="connsiteX58" fmla="*/ 1249219 w 1709833"/>
              <a:gd name="connsiteY58" fmla="*/ 1018837 h 1687670"/>
              <a:gd name="connsiteX59" fmla="*/ 1308206 w 1709833"/>
              <a:gd name="connsiteY59" fmla="*/ 888697 h 1687670"/>
              <a:gd name="connsiteX60" fmla="*/ 1177406 w 1709833"/>
              <a:gd name="connsiteY60" fmla="*/ 752051 h 1687670"/>
              <a:gd name="connsiteX61" fmla="*/ 1187017 w 1709833"/>
              <a:gd name="connsiteY61" fmla="*/ 874599 h 1687670"/>
              <a:gd name="connsiteX62" fmla="*/ 1180394 w 1709833"/>
              <a:gd name="connsiteY62" fmla="*/ 938365 h 1687670"/>
              <a:gd name="connsiteX63" fmla="*/ 1111365 w 1709833"/>
              <a:gd name="connsiteY63" fmla="*/ 961359 h 1687670"/>
              <a:gd name="connsiteX64" fmla="*/ 1099174 w 1709833"/>
              <a:gd name="connsiteY64" fmla="*/ 903222 h 1687670"/>
              <a:gd name="connsiteX65" fmla="*/ 1056434 w 1709833"/>
              <a:gd name="connsiteY65" fmla="*/ 701518 h 1687670"/>
              <a:gd name="connsiteX66" fmla="*/ 1013682 w 1709833"/>
              <a:gd name="connsiteY66" fmla="*/ 681997 h 1687670"/>
              <a:gd name="connsiteX67" fmla="*/ 955764 w 1709833"/>
              <a:gd name="connsiteY67" fmla="*/ 665072 h 1687670"/>
              <a:gd name="connsiteX68" fmla="*/ 863865 w 1709833"/>
              <a:gd name="connsiteY68" fmla="*/ 611932 h 1687670"/>
              <a:gd name="connsiteX69" fmla="*/ 770465 w 1709833"/>
              <a:gd name="connsiteY69" fmla="*/ 663987 h 1687670"/>
              <a:gd name="connsiteX70" fmla="*/ 712547 w 1709833"/>
              <a:gd name="connsiteY70" fmla="*/ 680913 h 1687670"/>
              <a:gd name="connsiteX71" fmla="*/ 668307 w 1709833"/>
              <a:gd name="connsiteY71" fmla="*/ 702603 h 1687670"/>
              <a:gd name="connsiteX72" fmla="*/ 627055 w 1709833"/>
              <a:gd name="connsiteY72" fmla="*/ 798246 h 1687670"/>
              <a:gd name="connsiteX73" fmla="*/ 627055 w 1709833"/>
              <a:gd name="connsiteY73" fmla="*/ 901931 h 1687670"/>
              <a:gd name="connsiteX74" fmla="*/ 614876 w 1709833"/>
              <a:gd name="connsiteY74" fmla="*/ 960055 h 1687670"/>
              <a:gd name="connsiteX75" fmla="*/ 554714 w 1709833"/>
              <a:gd name="connsiteY75" fmla="*/ 954096 h 1687670"/>
              <a:gd name="connsiteX76" fmla="*/ 545631 w 1709833"/>
              <a:gd name="connsiteY76" fmla="*/ 934027 h 1687670"/>
              <a:gd name="connsiteX77" fmla="*/ 549255 w 1709833"/>
              <a:gd name="connsiteY77" fmla="*/ 750528 h 1687670"/>
              <a:gd name="connsiteX78" fmla="*/ 418671 w 1709833"/>
              <a:gd name="connsiteY78" fmla="*/ 886748 h 1687670"/>
              <a:gd name="connsiteX79" fmla="*/ 477022 w 1709833"/>
              <a:gd name="connsiteY79" fmla="*/ 1016887 h 1687670"/>
              <a:gd name="connsiteX80" fmla="*/ 482793 w 1709833"/>
              <a:gd name="connsiteY80" fmla="*/ 1087806 h 1687670"/>
              <a:gd name="connsiteX81" fmla="*/ 397085 w 1709833"/>
              <a:gd name="connsiteY81" fmla="*/ 1114480 h 1687670"/>
              <a:gd name="connsiteX82" fmla="*/ 397085 w 1709833"/>
              <a:gd name="connsiteY82" fmla="*/ 1061132 h 1687670"/>
              <a:gd name="connsiteX83" fmla="*/ 375715 w 1709833"/>
              <a:gd name="connsiteY83" fmla="*/ 986302 h 1687670"/>
              <a:gd name="connsiteX84" fmla="*/ 303254 w 1709833"/>
              <a:gd name="connsiteY84" fmla="*/ 1177173 h 1687670"/>
              <a:gd name="connsiteX85" fmla="*/ 249404 w 1709833"/>
              <a:gd name="connsiteY85" fmla="*/ 1105158 h 1687670"/>
              <a:gd name="connsiteX86" fmla="*/ 275261 w 1709833"/>
              <a:gd name="connsiteY86" fmla="*/ 1022517 h 1687670"/>
              <a:gd name="connsiteX87" fmla="*/ 308174 w 1709833"/>
              <a:gd name="connsiteY87" fmla="*/ 921452 h 1687670"/>
              <a:gd name="connsiteX88" fmla="*/ 412900 w 1709833"/>
              <a:gd name="connsiteY88" fmla="*/ 752051 h 1687670"/>
              <a:gd name="connsiteX89" fmla="*/ 259447 w 1709833"/>
              <a:gd name="connsiteY89" fmla="*/ 807360 h 1687670"/>
              <a:gd name="connsiteX90" fmla="*/ 190417 w 1709833"/>
              <a:gd name="connsiteY90" fmla="*/ 755950 h 1687670"/>
              <a:gd name="connsiteX91" fmla="*/ 490700 w 1709833"/>
              <a:gd name="connsiteY91" fmla="*/ 686116 h 1687670"/>
              <a:gd name="connsiteX92" fmla="*/ 503731 w 1709833"/>
              <a:gd name="connsiteY92" fmla="*/ 677440 h 1687670"/>
              <a:gd name="connsiteX93" fmla="*/ 432782 w 1709833"/>
              <a:gd name="connsiteY93" fmla="*/ 532556 h 1687670"/>
              <a:gd name="connsiteX94" fmla="*/ 507799 w 1709833"/>
              <a:gd name="connsiteY94" fmla="*/ 467486 h 1687670"/>
              <a:gd name="connsiteX95" fmla="*/ 515274 w 1709833"/>
              <a:gd name="connsiteY95" fmla="*/ 508478 h 1687670"/>
              <a:gd name="connsiteX96" fmla="*/ 582816 w 1709833"/>
              <a:gd name="connsiteY96" fmla="*/ 635583 h 1687670"/>
              <a:gd name="connsiteX97" fmla="*/ 691393 w 1709833"/>
              <a:gd name="connsiteY97" fmla="*/ 596749 h 1687670"/>
              <a:gd name="connsiteX98" fmla="*/ 781360 w 1709833"/>
              <a:gd name="connsiteY98" fmla="*/ 567906 h 1687670"/>
              <a:gd name="connsiteX99" fmla="*/ 821125 w 1709833"/>
              <a:gd name="connsiteY99" fmla="*/ 518238 h 1687670"/>
              <a:gd name="connsiteX100" fmla="*/ 821125 w 1709833"/>
              <a:gd name="connsiteY100" fmla="*/ 435171 h 1687670"/>
              <a:gd name="connsiteX101" fmla="*/ 906604 w 1709833"/>
              <a:gd name="connsiteY101" fmla="*/ 435171 h 1687670"/>
              <a:gd name="connsiteX102" fmla="*/ 906604 w 1709833"/>
              <a:gd name="connsiteY102" fmla="*/ 518019 h 1687670"/>
              <a:gd name="connsiteX103" fmla="*/ 949356 w 1709833"/>
              <a:gd name="connsiteY103" fmla="*/ 568771 h 1687670"/>
              <a:gd name="connsiteX104" fmla="*/ 1037416 w 1709833"/>
              <a:gd name="connsiteY104" fmla="*/ 596749 h 1687670"/>
              <a:gd name="connsiteX105" fmla="*/ 1145981 w 1709833"/>
              <a:gd name="connsiteY105" fmla="*/ 635583 h 1687670"/>
              <a:gd name="connsiteX106" fmla="*/ 1213739 w 1709833"/>
              <a:gd name="connsiteY106" fmla="*/ 505444 h 1687670"/>
              <a:gd name="connsiteX107" fmla="*/ 1296015 w 1709833"/>
              <a:gd name="connsiteY107" fmla="*/ 534725 h 1687670"/>
              <a:gd name="connsiteX108" fmla="*/ 1225486 w 1709833"/>
              <a:gd name="connsiteY108" fmla="*/ 676782 h 1687670"/>
              <a:gd name="connsiteX109" fmla="*/ 1238528 w 1709833"/>
              <a:gd name="connsiteY109" fmla="*/ 685470 h 1687670"/>
              <a:gd name="connsiteX110" fmla="*/ 1537744 w 1709833"/>
              <a:gd name="connsiteY110" fmla="*/ 754659 h 1687670"/>
              <a:gd name="connsiteX111" fmla="*/ 1469566 w 1709833"/>
              <a:gd name="connsiteY111" fmla="*/ 806921 h 1687670"/>
              <a:gd name="connsiteX112" fmla="*/ 1315897 w 1709833"/>
              <a:gd name="connsiteY112" fmla="*/ 751405 h 1687670"/>
              <a:gd name="connsiteX113" fmla="*/ 1440925 w 1709833"/>
              <a:gd name="connsiteY113" fmla="*/ 982390 h 168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709833" h="1687670">
                <a:moveTo>
                  <a:pt x="1174839" y="218272"/>
                </a:moveTo>
                <a:cubicBezTo>
                  <a:pt x="1121408" y="196582"/>
                  <a:pt x="1073532" y="190075"/>
                  <a:pt x="1054718" y="228252"/>
                </a:cubicBezTo>
                <a:cubicBezTo>
                  <a:pt x="1030145" y="278126"/>
                  <a:pt x="1038052" y="448392"/>
                  <a:pt x="1020953" y="479197"/>
                </a:cubicBezTo>
                <a:cubicBezTo>
                  <a:pt x="1014030" y="496305"/>
                  <a:pt x="996056" y="505980"/>
                  <a:pt x="978213" y="502190"/>
                </a:cubicBezTo>
                <a:cubicBezTo>
                  <a:pt x="949356" y="500228"/>
                  <a:pt x="949356" y="435171"/>
                  <a:pt x="949356" y="435171"/>
                </a:cubicBezTo>
                <a:lnTo>
                  <a:pt x="949356" y="1373"/>
                </a:lnTo>
                <a:lnTo>
                  <a:pt x="906604" y="1373"/>
                </a:lnTo>
                <a:lnTo>
                  <a:pt x="906604" y="44752"/>
                </a:lnTo>
                <a:lnTo>
                  <a:pt x="821125" y="44752"/>
                </a:lnTo>
                <a:lnTo>
                  <a:pt x="821125" y="1373"/>
                </a:lnTo>
                <a:lnTo>
                  <a:pt x="778373" y="1373"/>
                </a:lnTo>
                <a:lnTo>
                  <a:pt x="778373" y="435171"/>
                </a:lnTo>
                <a:cubicBezTo>
                  <a:pt x="778373" y="435171"/>
                  <a:pt x="778373" y="500228"/>
                  <a:pt x="749731" y="503056"/>
                </a:cubicBezTo>
                <a:cubicBezTo>
                  <a:pt x="731889" y="506845"/>
                  <a:pt x="713915" y="497182"/>
                  <a:pt x="706992" y="480062"/>
                </a:cubicBezTo>
                <a:cubicBezTo>
                  <a:pt x="689893" y="449257"/>
                  <a:pt x="697800" y="279004"/>
                  <a:pt x="673215" y="229117"/>
                </a:cubicBezTo>
                <a:cubicBezTo>
                  <a:pt x="654197" y="190940"/>
                  <a:pt x="607389" y="196582"/>
                  <a:pt x="552890" y="218272"/>
                </a:cubicBezTo>
                <a:cubicBezTo>
                  <a:pt x="234873" y="359463"/>
                  <a:pt x="8959" y="713009"/>
                  <a:pt x="8959" y="1127494"/>
                </a:cubicBezTo>
                <a:cubicBezTo>
                  <a:pt x="8119" y="1311480"/>
                  <a:pt x="54446" y="1492506"/>
                  <a:pt x="143394" y="1652816"/>
                </a:cubicBezTo>
                <a:cubicBezTo>
                  <a:pt x="147881" y="1659116"/>
                  <a:pt x="171387" y="1689043"/>
                  <a:pt x="193405" y="1689043"/>
                </a:cubicBezTo>
                <a:cubicBezTo>
                  <a:pt x="354765" y="1689043"/>
                  <a:pt x="627907" y="1522689"/>
                  <a:pt x="677066" y="1372809"/>
                </a:cubicBezTo>
                <a:cubicBezTo>
                  <a:pt x="726226" y="1222929"/>
                  <a:pt x="704208" y="925790"/>
                  <a:pt x="758923" y="840541"/>
                </a:cubicBezTo>
                <a:cubicBezTo>
                  <a:pt x="782032" y="801865"/>
                  <a:pt x="820129" y="774862"/>
                  <a:pt x="863865" y="766149"/>
                </a:cubicBezTo>
                <a:cubicBezTo>
                  <a:pt x="907600" y="774862"/>
                  <a:pt x="945697" y="801865"/>
                  <a:pt x="968806" y="840541"/>
                </a:cubicBezTo>
                <a:cubicBezTo>
                  <a:pt x="1023521" y="925790"/>
                  <a:pt x="1001503" y="1223149"/>
                  <a:pt x="1050663" y="1372809"/>
                </a:cubicBezTo>
                <a:cubicBezTo>
                  <a:pt x="1099822" y="1522469"/>
                  <a:pt x="1372964" y="1689043"/>
                  <a:pt x="1534324" y="1689043"/>
                </a:cubicBezTo>
                <a:cubicBezTo>
                  <a:pt x="1555694" y="1689043"/>
                  <a:pt x="1579848" y="1659116"/>
                  <a:pt x="1584335" y="1652816"/>
                </a:cubicBezTo>
                <a:cubicBezTo>
                  <a:pt x="1673283" y="1492506"/>
                  <a:pt x="1719610" y="1311480"/>
                  <a:pt x="1718770" y="1127494"/>
                </a:cubicBezTo>
                <a:cubicBezTo>
                  <a:pt x="1718770" y="713009"/>
                  <a:pt x="1492856" y="359463"/>
                  <a:pt x="1174839" y="218272"/>
                </a:cubicBezTo>
                <a:close/>
                <a:moveTo>
                  <a:pt x="821125" y="88132"/>
                </a:moveTo>
                <a:lnTo>
                  <a:pt x="906604" y="88132"/>
                </a:lnTo>
                <a:lnTo>
                  <a:pt x="906604" y="131512"/>
                </a:lnTo>
                <a:lnTo>
                  <a:pt x="821125" y="131512"/>
                </a:lnTo>
                <a:lnTo>
                  <a:pt x="821125" y="88132"/>
                </a:lnTo>
                <a:close/>
                <a:moveTo>
                  <a:pt x="821125" y="174892"/>
                </a:moveTo>
                <a:lnTo>
                  <a:pt x="906604" y="174892"/>
                </a:lnTo>
                <a:lnTo>
                  <a:pt x="906604" y="218272"/>
                </a:lnTo>
                <a:lnTo>
                  <a:pt x="821125" y="218272"/>
                </a:lnTo>
                <a:lnTo>
                  <a:pt x="821125" y="174892"/>
                </a:lnTo>
                <a:close/>
                <a:moveTo>
                  <a:pt x="821125" y="261652"/>
                </a:moveTo>
                <a:lnTo>
                  <a:pt x="906604" y="261652"/>
                </a:lnTo>
                <a:lnTo>
                  <a:pt x="906604" y="305031"/>
                </a:lnTo>
                <a:lnTo>
                  <a:pt x="821125" y="305031"/>
                </a:lnTo>
                <a:lnTo>
                  <a:pt x="821125" y="261652"/>
                </a:lnTo>
                <a:close/>
                <a:moveTo>
                  <a:pt x="821125" y="348411"/>
                </a:moveTo>
                <a:lnTo>
                  <a:pt x="906604" y="348411"/>
                </a:lnTo>
                <a:lnTo>
                  <a:pt x="906604" y="391791"/>
                </a:lnTo>
                <a:lnTo>
                  <a:pt x="821125" y="391791"/>
                </a:lnTo>
                <a:lnTo>
                  <a:pt x="821125" y="348411"/>
                </a:lnTo>
                <a:close/>
                <a:moveTo>
                  <a:pt x="1440925" y="982390"/>
                </a:moveTo>
                <a:cubicBezTo>
                  <a:pt x="1450728" y="1022371"/>
                  <a:pt x="1462715" y="1061766"/>
                  <a:pt x="1476838" y="1100381"/>
                </a:cubicBezTo>
                <a:cubicBezTo>
                  <a:pt x="1489328" y="1124399"/>
                  <a:pt x="1507735" y="1144724"/>
                  <a:pt x="1530268" y="1159383"/>
                </a:cubicBezTo>
                <a:cubicBezTo>
                  <a:pt x="1549275" y="1173591"/>
                  <a:pt x="1518582" y="1237637"/>
                  <a:pt x="1505047" y="1237686"/>
                </a:cubicBezTo>
                <a:cubicBezTo>
                  <a:pt x="1480461" y="1237686"/>
                  <a:pt x="1457807" y="1212304"/>
                  <a:pt x="1440925" y="1196255"/>
                </a:cubicBezTo>
                <a:cubicBezTo>
                  <a:pt x="1417815" y="1173956"/>
                  <a:pt x="1400297" y="1146369"/>
                  <a:pt x="1389846" y="1115783"/>
                </a:cubicBezTo>
                <a:cubicBezTo>
                  <a:pt x="1375531" y="1072404"/>
                  <a:pt x="1364624" y="1029024"/>
                  <a:pt x="1350946" y="986948"/>
                </a:cubicBezTo>
                <a:cubicBezTo>
                  <a:pt x="1338563" y="1011501"/>
                  <a:pt x="1330872" y="1038224"/>
                  <a:pt x="1328292" y="1065677"/>
                </a:cubicBezTo>
                <a:cubicBezTo>
                  <a:pt x="1328292" y="1080214"/>
                  <a:pt x="1329792" y="1094094"/>
                  <a:pt x="1330008" y="1109057"/>
                </a:cubicBezTo>
                <a:cubicBezTo>
                  <a:pt x="1331004" y="1133001"/>
                  <a:pt x="1254535" y="1144224"/>
                  <a:pt x="1247720" y="1127286"/>
                </a:cubicBezTo>
                <a:cubicBezTo>
                  <a:pt x="1234893" y="1095617"/>
                  <a:pt x="1242164" y="1049629"/>
                  <a:pt x="1249219" y="1018837"/>
                </a:cubicBezTo>
                <a:cubicBezTo>
                  <a:pt x="1261674" y="972447"/>
                  <a:pt x="1281604" y="928482"/>
                  <a:pt x="1308206" y="888697"/>
                </a:cubicBezTo>
                <a:cubicBezTo>
                  <a:pt x="1276277" y="832974"/>
                  <a:pt x="1231365" y="786048"/>
                  <a:pt x="1177406" y="752051"/>
                </a:cubicBezTo>
                <a:cubicBezTo>
                  <a:pt x="1187005" y="792128"/>
                  <a:pt x="1190245" y="833486"/>
                  <a:pt x="1187017" y="874599"/>
                </a:cubicBezTo>
                <a:cubicBezTo>
                  <a:pt x="1187161" y="896033"/>
                  <a:pt x="1184942" y="917430"/>
                  <a:pt x="1180394" y="938365"/>
                </a:cubicBezTo>
                <a:cubicBezTo>
                  <a:pt x="1174827" y="961651"/>
                  <a:pt x="1116404" y="965660"/>
                  <a:pt x="1111365" y="961359"/>
                </a:cubicBezTo>
                <a:cubicBezTo>
                  <a:pt x="1092767" y="945518"/>
                  <a:pt x="1096822" y="924486"/>
                  <a:pt x="1099174" y="903222"/>
                </a:cubicBezTo>
                <a:cubicBezTo>
                  <a:pt x="1106661" y="833607"/>
                  <a:pt x="1104309" y="757473"/>
                  <a:pt x="1056434" y="701518"/>
                </a:cubicBezTo>
                <a:cubicBezTo>
                  <a:pt x="1044363" y="690917"/>
                  <a:pt x="1029509" y="684130"/>
                  <a:pt x="1013682" y="681997"/>
                </a:cubicBezTo>
                <a:cubicBezTo>
                  <a:pt x="994448" y="676356"/>
                  <a:pt x="974998" y="670933"/>
                  <a:pt x="955764" y="665072"/>
                </a:cubicBezTo>
                <a:cubicBezTo>
                  <a:pt x="921015" y="655994"/>
                  <a:pt x="889290" y="637643"/>
                  <a:pt x="863865" y="611932"/>
                </a:cubicBezTo>
                <a:cubicBezTo>
                  <a:pt x="837899" y="637484"/>
                  <a:pt x="805646" y="655470"/>
                  <a:pt x="770465" y="663987"/>
                </a:cubicBezTo>
                <a:cubicBezTo>
                  <a:pt x="751231" y="669849"/>
                  <a:pt x="731781" y="675271"/>
                  <a:pt x="712547" y="680913"/>
                </a:cubicBezTo>
                <a:cubicBezTo>
                  <a:pt x="693313" y="686542"/>
                  <a:pt x="678782" y="687846"/>
                  <a:pt x="668307" y="702603"/>
                </a:cubicBezTo>
                <a:cubicBezTo>
                  <a:pt x="646913" y="730495"/>
                  <a:pt x="632743" y="763371"/>
                  <a:pt x="627055" y="798246"/>
                </a:cubicBezTo>
                <a:cubicBezTo>
                  <a:pt x="623096" y="832693"/>
                  <a:pt x="623096" y="867483"/>
                  <a:pt x="627055" y="901931"/>
                </a:cubicBezTo>
                <a:cubicBezTo>
                  <a:pt x="629407" y="923620"/>
                  <a:pt x="633463" y="944226"/>
                  <a:pt x="614876" y="960055"/>
                </a:cubicBezTo>
                <a:cubicBezTo>
                  <a:pt x="596638" y="975262"/>
                  <a:pt x="569701" y="972593"/>
                  <a:pt x="554714" y="954096"/>
                </a:cubicBezTo>
                <a:cubicBezTo>
                  <a:pt x="550023" y="948308"/>
                  <a:pt x="546903" y="941399"/>
                  <a:pt x="545631" y="934027"/>
                </a:cubicBezTo>
                <a:cubicBezTo>
                  <a:pt x="532600" y="873429"/>
                  <a:pt x="533848" y="810553"/>
                  <a:pt x="549255" y="750528"/>
                </a:cubicBezTo>
                <a:cubicBezTo>
                  <a:pt x="495416" y="784427"/>
                  <a:pt x="450588" y="831195"/>
                  <a:pt x="418671" y="886748"/>
                </a:cubicBezTo>
                <a:cubicBezTo>
                  <a:pt x="446089" y="925972"/>
                  <a:pt x="465899" y="970132"/>
                  <a:pt x="477022" y="1016887"/>
                </a:cubicBezTo>
                <a:cubicBezTo>
                  <a:pt x="481293" y="1040271"/>
                  <a:pt x="483225" y="1064032"/>
                  <a:pt x="482793" y="1087806"/>
                </a:cubicBezTo>
                <a:cubicBezTo>
                  <a:pt x="484005" y="1101149"/>
                  <a:pt x="398417" y="1130637"/>
                  <a:pt x="397085" y="1114480"/>
                </a:cubicBezTo>
                <a:cubicBezTo>
                  <a:pt x="395370" y="1096921"/>
                  <a:pt x="397085" y="1078691"/>
                  <a:pt x="397085" y="1061132"/>
                </a:cubicBezTo>
                <a:cubicBezTo>
                  <a:pt x="394938" y="1034995"/>
                  <a:pt x="387678" y="1009552"/>
                  <a:pt x="375715" y="986302"/>
                </a:cubicBezTo>
                <a:cubicBezTo>
                  <a:pt x="355413" y="1049203"/>
                  <a:pt x="346642" y="1125325"/>
                  <a:pt x="303254" y="1177173"/>
                </a:cubicBezTo>
                <a:cubicBezTo>
                  <a:pt x="280181" y="1205151"/>
                  <a:pt x="231657" y="1139642"/>
                  <a:pt x="249404" y="1105158"/>
                </a:cubicBezTo>
                <a:cubicBezTo>
                  <a:pt x="260611" y="1078521"/>
                  <a:pt x="269274" y="1050848"/>
                  <a:pt x="275261" y="1022517"/>
                </a:cubicBezTo>
                <a:cubicBezTo>
                  <a:pt x="286804" y="988471"/>
                  <a:pt x="295563" y="955717"/>
                  <a:pt x="308174" y="921452"/>
                </a:cubicBezTo>
                <a:cubicBezTo>
                  <a:pt x="331500" y="858405"/>
                  <a:pt x="367124" y="800792"/>
                  <a:pt x="412900" y="752051"/>
                </a:cubicBezTo>
                <a:cubicBezTo>
                  <a:pt x="355617" y="740389"/>
                  <a:pt x="296655" y="761641"/>
                  <a:pt x="259447" y="807360"/>
                </a:cubicBezTo>
                <a:cubicBezTo>
                  <a:pt x="241916" y="827100"/>
                  <a:pt x="175671" y="773534"/>
                  <a:pt x="190417" y="755950"/>
                </a:cubicBezTo>
                <a:cubicBezTo>
                  <a:pt x="258379" y="660088"/>
                  <a:pt x="388962" y="641652"/>
                  <a:pt x="490700" y="686116"/>
                </a:cubicBezTo>
                <a:lnTo>
                  <a:pt x="503731" y="677440"/>
                </a:lnTo>
                <a:cubicBezTo>
                  <a:pt x="466643" y="637216"/>
                  <a:pt x="441973" y="586842"/>
                  <a:pt x="432782" y="532556"/>
                </a:cubicBezTo>
                <a:cubicBezTo>
                  <a:pt x="427646" y="503482"/>
                  <a:pt x="496928" y="448636"/>
                  <a:pt x="507799" y="467486"/>
                </a:cubicBezTo>
                <a:cubicBezTo>
                  <a:pt x="512970" y="480500"/>
                  <a:pt x="515514" y="494440"/>
                  <a:pt x="515274" y="508478"/>
                </a:cubicBezTo>
                <a:cubicBezTo>
                  <a:pt x="522185" y="557646"/>
                  <a:pt x="546123" y="602707"/>
                  <a:pt x="582816" y="635583"/>
                </a:cubicBezTo>
                <a:cubicBezTo>
                  <a:pt x="618224" y="620473"/>
                  <a:pt x="654473" y="607520"/>
                  <a:pt x="691393" y="596749"/>
                </a:cubicBezTo>
                <a:cubicBezTo>
                  <a:pt x="722194" y="589998"/>
                  <a:pt x="752323" y="580347"/>
                  <a:pt x="781360" y="567906"/>
                </a:cubicBezTo>
                <a:cubicBezTo>
                  <a:pt x="800475" y="557219"/>
                  <a:pt x="814729" y="539404"/>
                  <a:pt x="821125" y="518238"/>
                </a:cubicBezTo>
                <a:lnTo>
                  <a:pt x="821125" y="435171"/>
                </a:lnTo>
                <a:lnTo>
                  <a:pt x="906604" y="435171"/>
                </a:lnTo>
                <a:lnTo>
                  <a:pt x="906604" y="518019"/>
                </a:lnTo>
                <a:cubicBezTo>
                  <a:pt x="913612" y="540050"/>
                  <a:pt x="929006" y="558316"/>
                  <a:pt x="949356" y="568771"/>
                </a:cubicBezTo>
                <a:cubicBezTo>
                  <a:pt x="977878" y="580603"/>
                  <a:pt x="1007335" y="589961"/>
                  <a:pt x="1037416" y="596749"/>
                </a:cubicBezTo>
                <a:cubicBezTo>
                  <a:pt x="1074324" y="607520"/>
                  <a:pt x="1110573" y="620473"/>
                  <a:pt x="1145981" y="635583"/>
                </a:cubicBezTo>
                <a:cubicBezTo>
                  <a:pt x="1183490" y="602061"/>
                  <a:pt x="1207596" y="555769"/>
                  <a:pt x="1213739" y="505444"/>
                </a:cubicBezTo>
                <a:cubicBezTo>
                  <a:pt x="1213547" y="492198"/>
                  <a:pt x="1301150" y="505444"/>
                  <a:pt x="1296015" y="534725"/>
                </a:cubicBezTo>
                <a:cubicBezTo>
                  <a:pt x="1286356" y="587939"/>
                  <a:pt x="1261878" y="637228"/>
                  <a:pt x="1225486" y="676782"/>
                </a:cubicBezTo>
                <a:lnTo>
                  <a:pt x="1238528" y="685470"/>
                </a:lnTo>
                <a:cubicBezTo>
                  <a:pt x="1341551" y="640348"/>
                  <a:pt x="1468498" y="660307"/>
                  <a:pt x="1537744" y="754659"/>
                </a:cubicBezTo>
                <a:cubicBezTo>
                  <a:pt x="1551374" y="770731"/>
                  <a:pt x="1488164" y="827966"/>
                  <a:pt x="1469566" y="806921"/>
                </a:cubicBezTo>
                <a:cubicBezTo>
                  <a:pt x="1432310" y="761129"/>
                  <a:pt x="1373288" y="739805"/>
                  <a:pt x="1315897" y="751405"/>
                </a:cubicBezTo>
                <a:cubicBezTo>
                  <a:pt x="1375087" y="817206"/>
                  <a:pt x="1417947" y="896398"/>
                  <a:pt x="1440925" y="982390"/>
                </a:cubicBezTo>
                <a:close/>
              </a:path>
            </a:pathLst>
          </a:custGeom>
          <a:solidFill>
            <a:srgbClr val="000080"/>
          </a:solidFill>
          <a:ln w="12093" cap="rnd">
            <a:noFill/>
            <a:prstDash val="solid"/>
            <a:round/>
          </a:ln>
        </p:spPr>
        <p:txBody>
          <a:bodyPr rtlCol="0" anchor="ctr"/>
          <a:lstStyle/>
          <a:p>
            <a:endParaRPr lang="en-CH" sz="4400"/>
          </a:p>
        </p:txBody>
      </p:sp>
      <p:grpSp>
        <p:nvGrpSpPr>
          <p:cNvPr id="1628" name="Graphic 2">
            <a:extLst>
              <a:ext uri="{FF2B5EF4-FFF2-40B4-BE49-F238E27FC236}">
                <a16:creationId xmlns:a16="http://schemas.microsoft.com/office/drawing/2014/main" id="{8B764689-6F6A-E820-80FE-7499438B5EB5}"/>
              </a:ext>
            </a:extLst>
          </p:cNvPr>
          <p:cNvGrpSpPr/>
          <p:nvPr/>
        </p:nvGrpSpPr>
        <p:grpSpPr>
          <a:xfrm>
            <a:off x="2528133" y="3395076"/>
            <a:ext cx="2626792" cy="2449474"/>
            <a:chOff x="2528133" y="3395076"/>
            <a:chExt cx="2626792" cy="2449474"/>
          </a:xfrm>
        </p:grpSpPr>
        <p:grpSp>
          <p:nvGrpSpPr>
            <p:cNvPr id="1629" name="Graphic 2">
              <a:extLst>
                <a:ext uri="{FF2B5EF4-FFF2-40B4-BE49-F238E27FC236}">
                  <a16:creationId xmlns:a16="http://schemas.microsoft.com/office/drawing/2014/main" id="{707586D8-BC7F-5CC4-0810-F613F008CA64}"/>
                </a:ext>
              </a:extLst>
            </p:cNvPr>
            <p:cNvGrpSpPr/>
            <p:nvPr/>
          </p:nvGrpSpPr>
          <p:grpSpPr>
            <a:xfrm>
              <a:off x="2528133" y="3395076"/>
              <a:ext cx="2626792" cy="2306542"/>
              <a:chOff x="2528133" y="3395076"/>
              <a:chExt cx="2626792" cy="2306542"/>
            </a:xfrm>
          </p:grpSpPr>
          <p:sp>
            <p:nvSpPr>
              <p:cNvPr id="1630" name="Freeform 1629">
                <a:extLst>
                  <a:ext uri="{FF2B5EF4-FFF2-40B4-BE49-F238E27FC236}">
                    <a16:creationId xmlns:a16="http://schemas.microsoft.com/office/drawing/2014/main" id="{1D30C069-64DF-173A-D895-B5F0BEA2C002}"/>
                  </a:ext>
                </a:extLst>
              </p:cNvPr>
              <p:cNvSpPr/>
              <p:nvPr/>
            </p:nvSpPr>
            <p:spPr>
              <a:xfrm rot="10800000" flipV="1">
                <a:off x="2643083" y="3454720"/>
                <a:ext cx="2461036" cy="2192116"/>
              </a:xfrm>
              <a:custGeom>
                <a:avLst/>
                <a:gdLst>
                  <a:gd name="connsiteX0" fmla="*/ 89264 w 2461036"/>
                  <a:gd name="connsiteY0" fmla="*/ 1817231 h 2192116"/>
                  <a:gd name="connsiteX1" fmla="*/ 431760 w 2461036"/>
                  <a:gd name="connsiteY1" fmla="*/ 635734 h 2192116"/>
                  <a:gd name="connsiteX2" fmla="*/ 498397 w 2461036"/>
                  <a:gd name="connsiteY2" fmla="*/ 584194 h 2192116"/>
                  <a:gd name="connsiteX3" fmla="*/ 1132207 w 2461036"/>
                  <a:gd name="connsiteY3" fmla="*/ 244587 h 2192116"/>
                  <a:gd name="connsiteX4" fmla="*/ 2459660 w 2461036"/>
                  <a:gd name="connsiteY4" fmla="*/ 2 h 2192116"/>
                  <a:gd name="connsiteX5" fmla="*/ 1857887 w 2461036"/>
                  <a:gd name="connsiteY5" fmla="*/ 862154 h 2192116"/>
                  <a:gd name="connsiteX6" fmla="*/ 1846474 w 2461036"/>
                  <a:gd name="connsiteY6" fmla="*/ 914552 h 2192116"/>
                  <a:gd name="connsiteX7" fmla="*/ 1293885 w 2461036"/>
                  <a:gd name="connsiteY7" fmla="*/ 2192118 h 2192116"/>
                  <a:gd name="connsiteX8" fmla="*/ 89264 w 2461036"/>
                  <a:gd name="connsiteY8" fmla="*/ 1817231 h 2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036" h="2192116">
                    <a:moveTo>
                      <a:pt x="89264" y="1817231"/>
                    </a:moveTo>
                    <a:cubicBezTo>
                      <a:pt x="44994" y="1839353"/>
                      <a:pt x="-220118" y="1168101"/>
                      <a:pt x="431760" y="635734"/>
                    </a:cubicBezTo>
                    <a:cubicBezTo>
                      <a:pt x="453000" y="618379"/>
                      <a:pt x="475212" y="601215"/>
                      <a:pt x="498397" y="584194"/>
                    </a:cubicBezTo>
                    <a:cubicBezTo>
                      <a:pt x="533147" y="558782"/>
                      <a:pt x="647022" y="416704"/>
                      <a:pt x="1132207" y="244587"/>
                    </a:cubicBezTo>
                    <a:cubicBezTo>
                      <a:pt x="1417945" y="143225"/>
                      <a:pt x="2297982" y="12255"/>
                      <a:pt x="2459660" y="2"/>
                    </a:cubicBezTo>
                    <a:cubicBezTo>
                      <a:pt x="2459660" y="2"/>
                      <a:pt x="1942948" y="627199"/>
                      <a:pt x="1857887" y="862154"/>
                    </a:cubicBezTo>
                    <a:cubicBezTo>
                      <a:pt x="1851848" y="879032"/>
                      <a:pt x="1848009" y="896673"/>
                      <a:pt x="1846474" y="914552"/>
                    </a:cubicBezTo>
                    <a:cubicBezTo>
                      <a:pt x="1807168" y="1381792"/>
                      <a:pt x="1754657" y="1948201"/>
                      <a:pt x="1293885" y="2192118"/>
                    </a:cubicBezTo>
                    <a:lnTo>
                      <a:pt x="89264" y="1817231"/>
                    </a:lnTo>
                    <a:close/>
                  </a:path>
                </a:pathLst>
              </a:custGeom>
              <a:solidFill>
                <a:srgbClr val="000080">
                  <a:alpha val="40000"/>
                </a:srgbClr>
              </a:solidFill>
              <a:ln w="4943" cap="rnd">
                <a:noFill/>
                <a:prstDash val="solid"/>
                <a:round/>
              </a:ln>
            </p:spPr>
            <p:txBody>
              <a:bodyPr rtlCol="0" anchor="ctr"/>
              <a:lstStyle/>
              <a:p>
                <a:endParaRPr lang="en-CH" sz="4400"/>
              </a:p>
            </p:txBody>
          </p:sp>
          <p:sp>
            <p:nvSpPr>
              <p:cNvPr id="1631" name="Freeform 1630">
                <a:extLst>
                  <a:ext uri="{FF2B5EF4-FFF2-40B4-BE49-F238E27FC236}">
                    <a16:creationId xmlns:a16="http://schemas.microsoft.com/office/drawing/2014/main" id="{A40919E7-1191-16F8-3453-D58E963F7ED3}"/>
                  </a:ext>
                </a:extLst>
              </p:cNvPr>
              <p:cNvSpPr/>
              <p:nvPr/>
            </p:nvSpPr>
            <p:spPr>
              <a:xfrm rot="10800000" flipV="1">
                <a:off x="2528133" y="3395076"/>
                <a:ext cx="2626792" cy="2306542"/>
              </a:xfrm>
              <a:custGeom>
                <a:avLst/>
                <a:gdLst>
                  <a:gd name="connsiteX0" fmla="*/ 131760 w 2626792"/>
                  <a:gd name="connsiteY0" fmla="*/ 1927508 h 2306542"/>
                  <a:gd name="connsiteX1" fmla="*/ 1349738 w 2626792"/>
                  <a:gd name="connsiteY1" fmla="*/ 2306544 h 2306542"/>
                  <a:gd name="connsiteX2" fmla="*/ 1368418 w 2626792"/>
                  <a:gd name="connsiteY2" fmla="*/ 2296628 h 2306542"/>
                  <a:gd name="connsiteX3" fmla="*/ 1827297 w 2626792"/>
                  <a:gd name="connsiteY3" fmla="*/ 1712578 h 2306542"/>
                  <a:gd name="connsiteX4" fmla="*/ 1947876 w 2626792"/>
                  <a:gd name="connsiteY4" fmla="*/ 978439 h 2306542"/>
                  <a:gd name="connsiteX5" fmla="*/ 1956475 w 2626792"/>
                  <a:gd name="connsiteY5" fmla="*/ 938962 h 2306542"/>
                  <a:gd name="connsiteX6" fmla="*/ 2549649 w 2626792"/>
                  <a:gd name="connsiteY6" fmla="*/ 91924 h 2306542"/>
                  <a:gd name="connsiteX7" fmla="*/ 2625396 w 2626792"/>
                  <a:gd name="connsiteY7" fmla="*/ 2 h 2306542"/>
                  <a:gd name="connsiteX8" fmla="*/ 2506608 w 2626792"/>
                  <a:gd name="connsiteY8" fmla="*/ 9013 h 2306542"/>
                  <a:gd name="connsiteX9" fmla="*/ 1166003 w 2626792"/>
                  <a:gd name="connsiteY9" fmla="*/ 256364 h 2306542"/>
                  <a:gd name="connsiteX10" fmla="*/ 519191 w 2626792"/>
                  <a:gd name="connsiteY10" fmla="*/ 602883 h 2306542"/>
                  <a:gd name="connsiteX11" fmla="*/ 450457 w 2626792"/>
                  <a:gd name="connsiteY11" fmla="*/ 656044 h 2306542"/>
                  <a:gd name="connsiteX12" fmla="*/ 48797 w 2626792"/>
                  <a:gd name="connsiteY12" fmla="*/ 1832153 h 2306542"/>
                  <a:gd name="connsiteX13" fmla="*/ 109854 w 2626792"/>
                  <a:gd name="connsiteY13" fmla="*/ 1921120 h 2306542"/>
                  <a:gd name="connsiteX14" fmla="*/ 124645 w 2626792"/>
                  <a:gd name="connsiteY14" fmla="*/ 1926697 h 2306542"/>
                  <a:gd name="connsiteX15" fmla="*/ 131760 w 2626792"/>
                  <a:gd name="connsiteY15" fmla="*/ 1927508 h 2306542"/>
                  <a:gd name="connsiteX16" fmla="*/ 140050 w 2626792"/>
                  <a:gd name="connsiteY16" fmla="*/ 1876875 h 2306542"/>
                  <a:gd name="connsiteX17" fmla="*/ 482547 w 2626792"/>
                  <a:gd name="connsiteY17" fmla="*/ 695378 h 2306542"/>
                  <a:gd name="connsiteX18" fmla="*/ 549183 w 2626792"/>
                  <a:gd name="connsiteY18" fmla="*/ 643838 h 2306542"/>
                  <a:gd name="connsiteX19" fmla="*/ 1182993 w 2626792"/>
                  <a:gd name="connsiteY19" fmla="*/ 304231 h 2306542"/>
                  <a:gd name="connsiteX20" fmla="*/ 2510446 w 2626792"/>
                  <a:gd name="connsiteY20" fmla="*/ 59646 h 2306542"/>
                  <a:gd name="connsiteX21" fmla="*/ 1908673 w 2626792"/>
                  <a:gd name="connsiteY21" fmla="*/ 921798 h 2306542"/>
                  <a:gd name="connsiteX22" fmla="*/ 1897260 w 2626792"/>
                  <a:gd name="connsiteY22" fmla="*/ 974196 h 2306542"/>
                  <a:gd name="connsiteX23" fmla="*/ 1344671 w 2626792"/>
                  <a:gd name="connsiteY23" fmla="*/ 2251763 h 2306542"/>
                  <a:gd name="connsiteX24" fmla="*/ 140050 w 2626792"/>
                  <a:gd name="connsiteY24" fmla="*/ 1876875 h 230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6792" h="2306542">
                    <a:moveTo>
                      <a:pt x="131760" y="1927508"/>
                    </a:moveTo>
                    <a:lnTo>
                      <a:pt x="1349738" y="2306544"/>
                    </a:lnTo>
                    <a:lnTo>
                      <a:pt x="1368418" y="2296628"/>
                    </a:lnTo>
                    <a:cubicBezTo>
                      <a:pt x="1611216" y="2168088"/>
                      <a:pt x="1747559" y="1955495"/>
                      <a:pt x="1827297" y="1712578"/>
                    </a:cubicBezTo>
                    <a:cubicBezTo>
                      <a:pt x="1904118" y="1478338"/>
                      <a:pt x="1927917" y="1215826"/>
                      <a:pt x="1947876" y="978439"/>
                    </a:cubicBezTo>
                    <a:cubicBezTo>
                      <a:pt x="1949003" y="964995"/>
                      <a:pt x="1951920" y="951740"/>
                      <a:pt x="1956475" y="938962"/>
                    </a:cubicBezTo>
                    <a:cubicBezTo>
                      <a:pt x="2040307" y="707774"/>
                      <a:pt x="2549649" y="91924"/>
                      <a:pt x="2549649" y="91924"/>
                    </a:cubicBezTo>
                    <a:lnTo>
                      <a:pt x="2625396" y="2"/>
                    </a:lnTo>
                    <a:lnTo>
                      <a:pt x="2506608" y="9013"/>
                    </a:lnTo>
                    <a:cubicBezTo>
                      <a:pt x="2343343" y="21361"/>
                      <a:pt x="1454605" y="154000"/>
                      <a:pt x="1166003" y="256364"/>
                    </a:cubicBezTo>
                    <a:cubicBezTo>
                      <a:pt x="670837" y="432007"/>
                      <a:pt x="554607" y="576899"/>
                      <a:pt x="519191" y="602883"/>
                    </a:cubicBezTo>
                    <a:cubicBezTo>
                      <a:pt x="495239" y="620429"/>
                      <a:pt x="472311" y="638165"/>
                      <a:pt x="450457" y="656044"/>
                    </a:cubicBezTo>
                    <a:cubicBezTo>
                      <a:pt x="-97373" y="1103402"/>
                      <a:pt x="-24390" y="1645687"/>
                      <a:pt x="48797" y="1832153"/>
                    </a:cubicBezTo>
                    <a:cubicBezTo>
                      <a:pt x="69372" y="1884598"/>
                      <a:pt x="95678" y="1913538"/>
                      <a:pt x="109854" y="1921120"/>
                    </a:cubicBezTo>
                    <a:lnTo>
                      <a:pt x="124645" y="1926697"/>
                    </a:lnTo>
                    <a:lnTo>
                      <a:pt x="131760" y="1927508"/>
                    </a:lnTo>
                    <a:close/>
                    <a:moveTo>
                      <a:pt x="140050" y="1876875"/>
                    </a:moveTo>
                    <a:cubicBezTo>
                      <a:pt x="95780" y="1898997"/>
                      <a:pt x="-169332" y="1227745"/>
                      <a:pt x="482547" y="695378"/>
                    </a:cubicBezTo>
                    <a:cubicBezTo>
                      <a:pt x="503786" y="678023"/>
                      <a:pt x="525998" y="660859"/>
                      <a:pt x="549183" y="643838"/>
                    </a:cubicBezTo>
                    <a:cubicBezTo>
                      <a:pt x="583933" y="618426"/>
                      <a:pt x="697808" y="476348"/>
                      <a:pt x="1182993" y="304231"/>
                    </a:cubicBezTo>
                    <a:cubicBezTo>
                      <a:pt x="1468731" y="202869"/>
                      <a:pt x="2348768" y="71899"/>
                      <a:pt x="2510446" y="59646"/>
                    </a:cubicBezTo>
                    <a:cubicBezTo>
                      <a:pt x="2510446" y="59646"/>
                      <a:pt x="1993734" y="686843"/>
                      <a:pt x="1908673" y="921798"/>
                    </a:cubicBezTo>
                    <a:cubicBezTo>
                      <a:pt x="1902634" y="938676"/>
                      <a:pt x="1898795" y="956317"/>
                      <a:pt x="1897260" y="974196"/>
                    </a:cubicBezTo>
                    <a:cubicBezTo>
                      <a:pt x="1857954" y="1441436"/>
                      <a:pt x="1805443" y="2007845"/>
                      <a:pt x="1344671" y="2251763"/>
                    </a:cubicBezTo>
                    <a:lnTo>
                      <a:pt x="140050" y="1876875"/>
                    </a:lnTo>
                    <a:close/>
                  </a:path>
                </a:pathLst>
              </a:custGeom>
              <a:solidFill>
                <a:srgbClr val="AEBEE9">
                  <a:alpha val="0"/>
                </a:srgbClr>
              </a:solidFill>
              <a:ln w="4943" cap="rnd">
                <a:noFill/>
                <a:prstDash val="solid"/>
                <a:round/>
              </a:ln>
            </p:spPr>
            <p:txBody>
              <a:bodyPr rtlCol="0" anchor="ctr"/>
              <a:lstStyle/>
              <a:p>
                <a:endParaRPr lang="en-CH" sz="4400"/>
              </a:p>
            </p:txBody>
          </p:sp>
        </p:grpSp>
        <p:grpSp>
          <p:nvGrpSpPr>
            <p:cNvPr id="1632" name="Graphic 2">
              <a:extLst>
                <a:ext uri="{FF2B5EF4-FFF2-40B4-BE49-F238E27FC236}">
                  <a16:creationId xmlns:a16="http://schemas.microsoft.com/office/drawing/2014/main" id="{E496E20E-98EE-B0A7-0186-E88A20C6CB0A}"/>
                </a:ext>
              </a:extLst>
            </p:cNvPr>
            <p:cNvGrpSpPr/>
            <p:nvPr/>
          </p:nvGrpSpPr>
          <p:grpSpPr>
            <a:xfrm>
              <a:off x="3407288" y="4124990"/>
              <a:ext cx="1727989" cy="1719560"/>
              <a:chOff x="3407288" y="4124990"/>
              <a:chExt cx="1727989" cy="1719560"/>
            </a:xfrm>
          </p:grpSpPr>
          <p:sp>
            <p:nvSpPr>
              <p:cNvPr id="1633" name="Freeform 1632">
                <a:extLst>
                  <a:ext uri="{FF2B5EF4-FFF2-40B4-BE49-F238E27FC236}">
                    <a16:creationId xmlns:a16="http://schemas.microsoft.com/office/drawing/2014/main" id="{34F5ED13-1921-CE1A-A37A-E3F0745E5390}"/>
                  </a:ext>
                </a:extLst>
              </p:cNvPr>
              <p:cNvSpPr/>
              <p:nvPr/>
            </p:nvSpPr>
            <p:spPr>
              <a:xfrm>
                <a:off x="3407288" y="4124990"/>
                <a:ext cx="1727989" cy="1719560"/>
              </a:xfrm>
              <a:custGeom>
                <a:avLst/>
                <a:gdLst>
                  <a:gd name="connsiteX0" fmla="*/ 1729417 w 1727989"/>
                  <a:gd name="connsiteY0" fmla="*/ 860826 h 1719560"/>
                  <a:gd name="connsiteX1" fmla="*/ 865422 w 1727989"/>
                  <a:gd name="connsiteY1" fmla="*/ 1720606 h 1719560"/>
                  <a:gd name="connsiteX2" fmla="*/ 1428 w 1727989"/>
                  <a:gd name="connsiteY2" fmla="*/ 860826 h 1719560"/>
                  <a:gd name="connsiteX3" fmla="*/ 865422 w 1727989"/>
                  <a:gd name="connsiteY3" fmla="*/ 1046 h 1719560"/>
                  <a:gd name="connsiteX4" fmla="*/ 1729417 w 1727989"/>
                  <a:gd name="connsiteY4" fmla="*/ 860826 h 171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989" h="1719560">
                    <a:moveTo>
                      <a:pt x="1729417" y="860826"/>
                    </a:moveTo>
                    <a:cubicBezTo>
                      <a:pt x="1729417" y="1335669"/>
                      <a:pt x="1342594" y="1720606"/>
                      <a:pt x="865422" y="1720606"/>
                    </a:cubicBezTo>
                    <a:cubicBezTo>
                      <a:pt x="388251" y="1720606"/>
                      <a:pt x="1428" y="1335669"/>
                      <a:pt x="1428" y="860826"/>
                    </a:cubicBezTo>
                    <a:cubicBezTo>
                      <a:pt x="1428" y="385983"/>
                      <a:pt x="388251" y="1046"/>
                      <a:pt x="865422" y="1046"/>
                    </a:cubicBezTo>
                    <a:cubicBezTo>
                      <a:pt x="1342594" y="1046"/>
                      <a:pt x="1729417" y="385983"/>
                      <a:pt x="1729417" y="860826"/>
                    </a:cubicBezTo>
                    <a:close/>
                  </a:path>
                </a:pathLst>
              </a:custGeom>
              <a:solidFill>
                <a:srgbClr val="000080"/>
              </a:solidFill>
              <a:ln w="6028" cap="rnd">
                <a:noFill/>
                <a:prstDash val="solid"/>
                <a:round/>
              </a:ln>
            </p:spPr>
            <p:txBody>
              <a:bodyPr rtlCol="0" anchor="ctr"/>
              <a:lstStyle/>
              <a:p>
                <a:endParaRPr lang="en-CH" sz="4400"/>
              </a:p>
            </p:txBody>
          </p:sp>
          <p:grpSp>
            <p:nvGrpSpPr>
              <p:cNvPr id="1634" name="Graphic 2">
                <a:extLst>
                  <a:ext uri="{FF2B5EF4-FFF2-40B4-BE49-F238E27FC236}">
                    <a16:creationId xmlns:a16="http://schemas.microsoft.com/office/drawing/2014/main" id="{AAF8A44B-10FA-A58A-B1B7-A7AFB39FF1D2}"/>
                  </a:ext>
                </a:extLst>
              </p:cNvPr>
              <p:cNvGrpSpPr/>
              <p:nvPr/>
            </p:nvGrpSpPr>
            <p:grpSpPr>
              <a:xfrm>
                <a:off x="3479637" y="4196965"/>
                <a:ext cx="1583304" cy="1575567"/>
                <a:chOff x="3479637" y="4196965"/>
                <a:chExt cx="1583304" cy="1575567"/>
              </a:xfrm>
            </p:grpSpPr>
            <p:sp>
              <p:nvSpPr>
                <p:cNvPr id="1635" name="Freeform 1634">
                  <a:extLst>
                    <a:ext uri="{FF2B5EF4-FFF2-40B4-BE49-F238E27FC236}">
                      <a16:creationId xmlns:a16="http://schemas.microsoft.com/office/drawing/2014/main" id="{38A411C7-150B-F608-280B-1A8FC6209A20}"/>
                    </a:ext>
                  </a:extLst>
                </p:cNvPr>
                <p:cNvSpPr/>
                <p:nvPr/>
              </p:nvSpPr>
              <p:spPr>
                <a:xfrm>
                  <a:off x="3479637" y="4196965"/>
                  <a:ext cx="1583304" cy="1575567"/>
                </a:xfrm>
                <a:custGeom>
                  <a:avLst/>
                  <a:gdLst>
                    <a:gd name="connsiteX0" fmla="*/ 1584732 w 1583304"/>
                    <a:gd name="connsiteY0" fmla="*/ 788829 h 1575567"/>
                    <a:gd name="connsiteX1" fmla="*/ 793080 w 1583304"/>
                    <a:gd name="connsiteY1" fmla="*/ 1576613 h 1575567"/>
                    <a:gd name="connsiteX2" fmla="*/ 1428 w 1583304"/>
                    <a:gd name="connsiteY2" fmla="*/ 788829 h 1575567"/>
                    <a:gd name="connsiteX3" fmla="*/ 793080 w 1583304"/>
                    <a:gd name="connsiteY3" fmla="*/ 1046 h 1575567"/>
                    <a:gd name="connsiteX4" fmla="*/ 1584732 w 1583304"/>
                    <a:gd name="connsiteY4" fmla="*/ 788829 h 1575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304" h="1575567">
                      <a:moveTo>
                        <a:pt x="1584732" y="788829"/>
                      </a:moveTo>
                      <a:cubicBezTo>
                        <a:pt x="1584732" y="1223910"/>
                        <a:pt x="1230297" y="1576613"/>
                        <a:pt x="793080" y="1576613"/>
                      </a:cubicBezTo>
                      <a:cubicBezTo>
                        <a:pt x="355862" y="1576613"/>
                        <a:pt x="1428" y="1223910"/>
                        <a:pt x="1428" y="788829"/>
                      </a:cubicBezTo>
                      <a:cubicBezTo>
                        <a:pt x="1428" y="353749"/>
                        <a:pt x="355862" y="1046"/>
                        <a:pt x="793080" y="1046"/>
                      </a:cubicBezTo>
                      <a:cubicBezTo>
                        <a:pt x="1230297" y="1046"/>
                        <a:pt x="1584732" y="353749"/>
                        <a:pt x="1584732" y="788829"/>
                      </a:cubicBezTo>
                      <a:close/>
                    </a:path>
                  </a:pathLst>
                </a:custGeom>
                <a:solidFill>
                  <a:srgbClr val="000080"/>
                </a:solidFill>
                <a:ln w="5523" cap="rnd">
                  <a:noFill/>
                  <a:prstDash val="solid"/>
                  <a:round/>
                </a:ln>
              </p:spPr>
              <p:txBody>
                <a:bodyPr rtlCol="0" anchor="ctr"/>
                <a:lstStyle/>
                <a:p>
                  <a:endParaRPr lang="en-CH" sz="4400"/>
                </a:p>
              </p:txBody>
            </p:sp>
            <p:sp>
              <p:nvSpPr>
                <p:cNvPr id="1636" name="Freeform 1635">
                  <a:extLst>
                    <a:ext uri="{FF2B5EF4-FFF2-40B4-BE49-F238E27FC236}">
                      <a16:creationId xmlns:a16="http://schemas.microsoft.com/office/drawing/2014/main" id="{18917780-D041-C3E7-0459-7F07281F8085}"/>
                    </a:ext>
                  </a:extLst>
                </p:cNvPr>
                <p:cNvSpPr/>
                <p:nvPr/>
              </p:nvSpPr>
              <p:spPr>
                <a:xfrm>
                  <a:off x="3479637" y="4196965"/>
                  <a:ext cx="1583304" cy="1575567"/>
                </a:xfrm>
                <a:custGeom>
                  <a:avLst/>
                  <a:gdLst>
                    <a:gd name="connsiteX0" fmla="*/ 793080 w 1583304"/>
                    <a:gd name="connsiteY0" fmla="*/ 1046 h 1575567"/>
                    <a:gd name="connsiteX1" fmla="*/ 1584732 w 1583304"/>
                    <a:gd name="connsiteY1" fmla="*/ 788829 h 1575567"/>
                    <a:gd name="connsiteX2" fmla="*/ 793080 w 1583304"/>
                    <a:gd name="connsiteY2" fmla="*/ 1576613 h 1575567"/>
                    <a:gd name="connsiteX3" fmla="*/ 1428 w 1583304"/>
                    <a:gd name="connsiteY3" fmla="*/ 788829 h 1575567"/>
                    <a:gd name="connsiteX4" fmla="*/ 793080 w 1583304"/>
                    <a:gd name="connsiteY4" fmla="*/ 1046 h 1575567"/>
                    <a:gd name="connsiteX5" fmla="*/ 793080 w 1583304"/>
                    <a:gd name="connsiteY5" fmla="*/ 42231 h 1575567"/>
                    <a:gd name="connsiteX6" fmla="*/ 42610 w 1583304"/>
                    <a:gd name="connsiteY6" fmla="*/ 788829 h 1575567"/>
                    <a:gd name="connsiteX7" fmla="*/ 793080 w 1583304"/>
                    <a:gd name="connsiteY7" fmla="*/ 1535406 h 1575567"/>
                    <a:gd name="connsiteX8" fmla="*/ 1543549 w 1583304"/>
                    <a:gd name="connsiteY8" fmla="*/ 788829 h 1575567"/>
                    <a:gd name="connsiteX9" fmla="*/ 793080 w 1583304"/>
                    <a:gd name="connsiteY9" fmla="*/ 42231 h 157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3304" h="1575567">
                      <a:moveTo>
                        <a:pt x="793080" y="1046"/>
                      </a:moveTo>
                      <a:cubicBezTo>
                        <a:pt x="1230005" y="1046"/>
                        <a:pt x="1584732" y="354061"/>
                        <a:pt x="1584732" y="788829"/>
                      </a:cubicBezTo>
                      <a:cubicBezTo>
                        <a:pt x="1584732" y="1223598"/>
                        <a:pt x="1230005" y="1576613"/>
                        <a:pt x="793080" y="1576613"/>
                      </a:cubicBezTo>
                      <a:cubicBezTo>
                        <a:pt x="356154" y="1576613"/>
                        <a:pt x="1428" y="1223598"/>
                        <a:pt x="1428" y="788829"/>
                      </a:cubicBezTo>
                      <a:cubicBezTo>
                        <a:pt x="1428" y="354061"/>
                        <a:pt x="356154" y="1046"/>
                        <a:pt x="793080" y="1046"/>
                      </a:cubicBezTo>
                      <a:close/>
                      <a:moveTo>
                        <a:pt x="793080" y="42231"/>
                      </a:moveTo>
                      <a:cubicBezTo>
                        <a:pt x="378940" y="42231"/>
                        <a:pt x="42610" y="376703"/>
                        <a:pt x="42610" y="788829"/>
                      </a:cubicBezTo>
                      <a:cubicBezTo>
                        <a:pt x="42610" y="1200956"/>
                        <a:pt x="378940" y="1535406"/>
                        <a:pt x="793080" y="1535406"/>
                      </a:cubicBezTo>
                      <a:cubicBezTo>
                        <a:pt x="1207219" y="1535406"/>
                        <a:pt x="1543549" y="1200956"/>
                        <a:pt x="1543549" y="788829"/>
                      </a:cubicBezTo>
                      <a:cubicBezTo>
                        <a:pt x="1543549" y="376703"/>
                        <a:pt x="1207219" y="42231"/>
                        <a:pt x="793080" y="42231"/>
                      </a:cubicBezTo>
                      <a:close/>
                    </a:path>
                  </a:pathLst>
                </a:custGeom>
                <a:solidFill>
                  <a:srgbClr val="FFFFFF"/>
                </a:solidFill>
                <a:ln w="5523" cap="rnd">
                  <a:noFill/>
                  <a:prstDash val="solid"/>
                  <a:round/>
                </a:ln>
              </p:spPr>
              <p:txBody>
                <a:bodyPr rtlCol="0" anchor="ctr"/>
                <a:lstStyle/>
                <a:p>
                  <a:endParaRPr lang="en-CH" sz="4400"/>
                </a:p>
              </p:txBody>
            </p:sp>
          </p:grpSp>
          <p:grpSp>
            <p:nvGrpSpPr>
              <p:cNvPr id="1637" name="Graphic 2">
                <a:extLst>
                  <a:ext uri="{FF2B5EF4-FFF2-40B4-BE49-F238E27FC236}">
                    <a16:creationId xmlns:a16="http://schemas.microsoft.com/office/drawing/2014/main" id="{F317BCFF-CD6F-9506-FAEE-2BCDF21E9411}"/>
                  </a:ext>
                </a:extLst>
              </p:cNvPr>
              <p:cNvGrpSpPr/>
              <p:nvPr/>
            </p:nvGrpSpPr>
            <p:grpSpPr>
              <a:xfrm>
                <a:off x="3643680" y="4347421"/>
                <a:ext cx="1255200" cy="1274637"/>
                <a:chOff x="3643680" y="4347421"/>
                <a:chExt cx="1255200" cy="1274637"/>
              </a:xfrm>
            </p:grpSpPr>
            <p:sp>
              <p:nvSpPr>
                <p:cNvPr id="1638" name="Freeform 1637">
                  <a:extLst>
                    <a:ext uri="{FF2B5EF4-FFF2-40B4-BE49-F238E27FC236}">
                      <a16:creationId xmlns:a16="http://schemas.microsoft.com/office/drawing/2014/main" id="{D4135877-F589-793C-8DDE-BAE50CC16BD9}"/>
                    </a:ext>
                  </a:extLst>
                </p:cNvPr>
                <p:cNvSpPr/>
                <p:nvPr/>
              </p:nvSpPr>
              <p:spPr>
                <a:xfrm>
                  <a:off x="3643680" y="4347421"/>
                  <a:ext cx="1255200" cy="1274637"/>
                </a:xfrm>
                <a:custGeom>
                  <a:avLst/>
                  <a:gdLst>
                    <a:gd name="connsiteX0" fmla="*/ 491287 w 1255200"/>
                    <a:gd name="connsiteY0" fmla="*/ 40394 h 1274637"/>
                    <a:gd name="connsiteX1" fmla="*/ 627665 w 1255200"/>
                    <a:gd name="connsiteY1" fmla="*/ 544 h 1274637"/>
                    <a:gd name="connsiteX2" fmla="*/ 764026 w 1255200"/>
                    <a:gd name="connsiteY2" fmla="*/ 40394 h 1274637"/>
                    <a:gd name="connsiteX3" fmla="*/ 904180 w 1255200"/>
                    <a:gd name="connsiteY3" fmla="*/ 63664 h 1274637"/>
                    <a:gd name="connsiteX4" fmla="*/ 1009768 w 1255200"/>
                    <a:gd name="connsiteY4" fmla="*/ 158718 h 1274637"/>
                    <a:gd name="connsiteX5" fmla="*/ 1125939 w 1255200"/>
                    <a:gd name="connsiteY5" fmla="*/ 240505 h 1274637"/>
                    <a:gd name="connsiteX6" fmla="*/ 1179818 w 1255200"/>
                    <a:gd name="connsiteY6" fmla="*/ 371964 h 1274637"/>
                    <a:gd name="connsiteX7" fmla="*/ 1249000 w 1255200"/>
                    <a:gd name="connsiteY7" fmla="*/ 496052 h 1274637"/>
                    <a:gd name="connsiteX8" fmla="*/ 1240504 w 1255200"/>
                    <a:gd name="connsiteY8" fmla="*/ 637863 h 1274637"/>
                    <a:gd name="connsiteX9" fmla="*/ 1249000 w 1255200"/>
                    <a:gd name="connsiteY9" fmla="*/ 779673 h 1274637"/>
                    <a:gd name="connsiteX10" fmla="*/ 1179818 w 1255200"/>
                    <a:gd name="connsiteY10" fmla="*/ 903761 h 1274637"/>
                    <a:gd name="connsiteX11" fmla="*/ 1125939 w 1255200"/>
                    <a:gd name="connsiteY11" fmla="*/ 1035220 h 1274637"/>
                    <a:gd name="connsiteX12" fmla="*/ 1009768 w 1255200"/>
                    <a:gd name="connsiteY12" fmla="*/ 1117007 h 1274637"/>
                    <a:gd name="connsiteX13" fmla="*/ 904180 w 1255200"/>
                    <a:gd name="connsiteY13" fmla="*/ 1212061 h 1274637"/>
                    <a:gd name="connsiteX14" fmla="*/ 764043 w 1255200"/>
                    <a:gd name="connsiteY14" fmla="*/ 1235332 h 1274637"/>
                    <a:gd name="connsiteX15" fmla="*/ 627665 w 1255200"/>
                    <a:gd name="connsiteY15" fmla="*/ 1275182 h 1274637"/>
                    <a:gd name="connsiteX16" fmla="*/ 491303 w 1255200"/>
                    <a:gd name="connsiteY16" fmla="*/ 1235332 h 1274637"/>
                    <a:gd name="connsiteX17" fmla="*/ 351149 w 1255200"/>
                    <a:gd name="connsiteY17" fmla="*/ 1212061 h 1274637"/>
                    <a:gd name="connsiteX18" fmla="*/ 245562 w 1255200"/>
                    <a:gd name="connsiteY18" fmla="*/ 1117007 h 1274637"/>
                    <a:gd name="connsiteX19" fmla="*/ 129390 w 1255200"/>
                    <a:gd name="connsiteY19" fmla="*/ 1035220 h 1274637"/>
                    <a:gd name="connsiteX20" fmla="*/ 75512 w 1255200"/>
                    <a:gd name="connsiteY20" fmla="*/ 903761 h 1274637"/>
                    <a:gd name="connsiteX21" fmla="*/ 6329 w 1255200"/>
                    <a:gd name="connsiteY21" fmla="*/ 779673 h 1274637"/>
                    <a:gd name="connsiteX22" fmla="*/ 14826 w 1255200"/>
                    <a:gd name="connsiteY22" fmla="*/ 637863 h 1274637"/>
                    <a:gd name="connsiteX23" fmla="*/ 6329 w 1255200"/>
                    <a:gd name="connsiteY23" fmla="*/ 496052 h 1274637"/>
                    <a:gd name="connsiteX24" fmla="*/ 75512 w 1255200"/>
                    <a:gd name="connsiteY24" fmla="*/ 371964 h 1274637"/>
                    <a:gd name="connsiteX25" fmla="*/ 129390 w 1255200"/>
                    <a:gd name="connsiteY25" fmla="*/ 240505 h 1274637"/>
                    <a:gd name="connsiteX26" fmla="*/ 245562 w 1255200"/>
                    <a:gd name="connsiteY26" fmla="*/ 158718 h 1274637"/>
                    <a:gd name="connsiteX27" fmla="*/ 351149 w 1255200"/>
                    <a:gd name="connsiteY27" fmla="*/ 63664 h 1274637"/>
                    <a:gd name="connsiteX28" fmla="*/ 491287 w 1255200"/>
                    <a:gd name="connsiteY28" fmla="*/ 40394 h 1274637"/>
                    <a:gd name="connsiteX29" fmla="*/ 505812 w 1255200"/>
                    <a:gd name="connsiteY29" fmla="*/ 104012 h 1274637"/>
                    <a:gd name="connsiteX30" fmla="*/ 377103 w 1255200"/>
                    <a:gd name="connsiteY30" fmla="*/ 117543 h 1274637"/>
                    <a:gd name="connsiteX31" fmla="*/ 286256 w 1255200"/>
                    <a:gd name="connsiteY31" fmla="*/ 209748 h 1274637"/>
                    <a:gd name="connsiteX32" fmla="*/ 176147 w 1255200"/>
                    <a:gd name="connsiteY32" fmla="*/ 277788 h 1274637"/>
                    <a:gd name="connsiteX33" fmla="*/ 134309 w 1255200"/>
                    <a:gd name="connsiteY33" fmla="*/ 400286 h 1274637"/>
                    <a:gd name="connsiteX34" fmla="*/ 64646 w 1255200"/>
                    <a:gd name="connsiteY34" fmla="*/ 509352 h 1274637"/>
                    <a:gd name="connsiteX35" fmla="*/ 80083 w 1255200"/>
                    <a:gd name="connsiteY35" fmla="*/ 637863 h 1274637"/>
                    <a:gd name="connsiteX36" fmla="*/ 64646 w 1255200"/>
                    <a:gd name="connsiteY36" fmla="*/ 766373 h 1274637"/>
                    <a:gd name="connsiteX37" fmla="*/ 134309 w 1255200"/>
                    <a:gd name="connsiteY37" fmla="*/ 875439 h 1274637"/>
                    <a:gd name="connsiteX38" fmla="*/ 176147 w 1255200"/>
                    <a:gd name="connsiteY38" fmla="*/ 997937 h 1274637"/>
                    <a:gd name="connsiteX39" fmla="*/ 286256 w 1255200"/>
                    <a:gd name="connsiteY39" fmla="*/ 1065977 h 1274637"/>
                    <a:gd name="connsiteX40" fmla="*/ 377103 w 1255200"/>
                    <a:gd name="connsiteY40" fmla="*/ 1158182 h 1274637"/>
                    <a:gd name="connsiteX41" fmla="*/ 505812 w 1255200"/>
                    <a:gd name="connsiteY41" fmla="*/ 1171714 h 1274637"/>
                    <a:gd name="connsiteX42" fmla="*/ 627665 w 1255200"/>
                    <a:gd name="connsiteY42" fmla="*/ 1215374 h 1274637"/>
                    <a:gd name="connsiteX43" fmla="*/ 749517 w 1255200"/>
                    <a:gd name="connsiteY43" fmla="*/ 1171714 h 1274637"/>
                    <a:gd name="connsiteX44" fmla="*/ 878243 w 1255200"/>
                    <a:gd name="connsiteY44" fmla="*/ 1158182 h 1274637"/>
                    <a:gd name="connsiteX45" fmla="*/ 969073 w 1255200"/>
                    <a:gd name="connsiteY45" fmla="*/ 1065977 h 1274637"/>
                    <a:gd name="connsiteX46" fmla="*/ 1079183 w 1255200"/>
                    <a:gd name="connsiteY46" fmla="*/ 997937 h 1274637"/>
                    <a:gd name="connsiteX47" fmla="*/ 1121020 w 1255200"/>
                    <a:gd name="connsiteY47" fmla="*/ 875439 h 1274637"/>
                    <a:gd name="connsiteX48" fmla="*/ 1190683 w 1255200"/>
                    <a:gd name="connsiteY48" fmla="*/ 766373 h 1274637"/>
                    <a:gd name="connsiteX49" fmla="*/ 1175247 w 1255200"/>
                    <a:gd name="connsiteY49" fmla="*/ 637863 h 1274637"/>
                    <a:gd name="connsiteX50" fmla="*/ 1190683 w 1255200"/>
                    <a:gd name="connsiteY50" fmla="*/ 509352 h 1274637"/>
                    <a:gd name="connsiteX51" fmla="*/ 1121020 w 1255200"/>
                    <a:gd name="connsiteY51" fmla="*/ 400286 h 1274637"/>
                    <a:gd name="connsiteX52" fmla="*/ 1079183 w 1255200"/>
                    <a:gd name="connsiteY52" fmla="*/ 277788 h 1274637"/>
                    <a:gd name="connsiteX53" fmla="*/ 969073 w 1255200"/>
                    <a:gd name="connsiteY53" fmla="*/ 209748 h 1274637"/>
                    <a:gd name="connsiteX54" fmla="*/ 878243 w 1255200"/>
                    <a:gd name="connsiteY54" fmla="*/ 117543 h 1274637"/>
                    <a:gd name="connsiteX55" fmla="*/ 749517 w 1255200"/>
                    <a:gd name="connsiteY55" fmla="*/ 104012 h 1274637"/>
                    <a:gd name="connsiteX56" fmla="*/ 627665 w 1255200"/>
                    <a:gd name="connsiteY56" fmla="*/ 60352 h 1274637"/>
                    <a:gd name="connsiteX57" fmla="*/ 505812 w 1255200"/>
                    <a:gd name="connsiteY57" fmla="*/ 104012 h 127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55200" h="1274637">
                      <a:moveTo>
                        <a:pt x="491287" y="40394"/>
                      </a:moveTo>
                      <a:cubicBezTo>
                        <a:pt x="528106" y="16709"/>
                        <a:pt x="576287" y="544"/>
                        <a:pt x="627665" y="544"/>
                      </a:cubicBezTo>
                      <a:cubicBezTo>
                        <a:pt x="679059" y="544"/>
                        <a:pt x="727224" y="16709"/>
                        <a:pt x="764026" y="40394"/>
                      </a:cubicBezTo>
                      <a:cubicBezTo>
                        <a:pt x="807470" y="35028"/>
                        <a:pt x="857887" y="41371"/>
                        <a:pt x="904180" y="63664"/>
                      </a:cubicBezTo>
                      <a:cubicBezTo>
                        <a:pt x="950490" y="85958"/>
                        <a:pt x="986878" y="121419"/>
                        <a:pt x="1009768" y="158718"/>
                      </a:cubicBezTo>
                      <a:cubicBezTo>
                        <a:pt x="1051224" y="172730"/>
                        <a:pt x="1093890" y="200324"/>
                        <a:pt x="1125939" y="240505"/>
                      </a:cubicBezTo>
                      <a:cubicBezTo>
                        <a:pt x="1157971" y="280686"/>
                        <a:pt x="1175379" y="328420"/>
                        <a:pt x="1179818" y="371964"/>
                      </a:cubicBezTo>
                      <a:cubicBezTo>
                        <a:pt x="1211088" y="402572"/>
                        <a:pt x="1237572" y="445950"/>
                        <a:pt x="1249000" y="496052"/>
                      </a:cubicBezTo>
                      <a:cubicBezTo>
                        <a:pt x="1260429" y="546138"/>
                        <a:pt x="1255410" y="596704"/>
                        <a:pt x="1240504" y="637863"/>
                      </a:cubicBezTo>
                      <a:cubicBezTo>
                        <a:pt x="1255410" y="679021"/>
                        <a:pt x="1260429" y="729587"/>
                        <a:pt x="1249000" y="779673"/>
                      </a:cubicBezTo>
                      <a:cubicBezTo>
                        <a:pt x="1237572" y="829776"/>
                        <a:pt x="1211088" y="873154"/>
                        <a:pt x="1179818" y="903761"/>
                      </a:cubicBezTo>
                      <a:cubicBezTo>
                        <a:pt x="1175379" y="947305"/>
                        <a:pt x="1157971" y="995039"/>
                        <a:pt x="1125939" y="1035220"/>
                      </a:cubicBezTo>
                      <a:cubicBezTo>
                        <a:pt x="1093890" y="1075402"/>
                        <a:pt x="1051224" y="1102995"/>
                        <a:pt x="1009768" y="1117007"/>
                      </a:cubicBezTo>
                      <a:cubicBezTo>
                        <a:pt x="986878" y="1154307"/>
                        <a:pt x="950490" y="1189767"/>
                        <a:pt x="904180" y="1212061"/>
                      </a:cubicBezTo>
                      <a:cubicBezTo>
                        <a:pt x="857887" y="1234354"/>
                        <a:pt x="807470" y="1240698"/>
                        <a:pt x="764043" y="1235332"/>
                      </a:cubicBezTo>
                      <a:cubicBezTo>
                        <a:pt x="727224" y="1259016"/>
                        <a:pt x="679059" y="1275182"/>
                        <a:pt x="627665" y="1275182"/>
                      </a:cubicBezTo>
                      <a:cubicBezTo>
                        <a:pt x="576270" y="1275182"/>
                        <a:pt x="528106" y="1259016"/>
                        <a:pt x="491303" y="1235332"/>
                      </a:cubicBezTo>
                      <a:cubicBezTo>
                        <a:pt x="447859" y="1240698"/>
                        <a:pt x="397442" y="1234354"/>
                        <a:pt x="351149" y="1212061"/>
                      </a:cubicBezTo>
                      <a:cubicBezTo>
                        <a:pt x="304840" y="1189767"/>
                        <a:pt x="268451" y="1154307"/>
                        <a:pt x="245562" y="1117007"/>
                      </a:cubicBezTo>
                      <a:cubicBezTo>
                        <a:pt x="204105" y="1102995"/>
                        <a:pt x="161439" y="1075402"/>
                        <a:pt x="129390" y="1035220"/>
                      </a:cubicBezTo>
                      <a:cubicBezTo>
                        <a:pt x="97358" y="995039"/>
                        <a:pt x="79950" y="947305"/>
                        <a:pt x="75512" y="903761"/>
                      </a:cubicBezTo>
                      <a:cubicBezTo>
                        <a:pt x="44241" y="873154"/>
                        <a:pt x="17757" y="829776"/>
                        <a:pt x="6329" y="779673"/>
                      </a:cubicBezTo>
                      <a:cubicBezTo>
                        <a:pt x="-5100" y="729587"/>
                        <a:pt x="-81" y="679021"/>
                        <a:pt x="14826" y="637863"/>
                      </a:cubicBezTo>
                      <a:cubicBezTo>
                        <a:pt x="-81" y="596704"/>
                        <a:pt x="-5100" y="546138"/>
                        <a:pt x="6329" y="496052"/>
                      </a:cubicBezTo>
                      <a:cubicBezTo>
                        <a:pt x="17757" y="445950"/>
                        <a:pt x="44241" y="402572"/>
                        <a:pt x="75512" y="371964"/>
                      </a:cubicBezTo>
                      <a:cubicBezTo>
                        <a:pt x="79950" y="328420"/>
                        <a:pt x="97358" y="280686"/>
                        <a:pt x="129390" y="240505"/>
                      </a:cubicBezTo>
                      <a:cubicBezTo>
                        <a:pt x="161439" y="200324"/>
                        <a:pt x="204105" y="172730"/>
                        <a:pt x="245562" y="158718"/>
                      </a:cubicBezTo>
                      <a:cubicBezTo>
                        <a:pt x="268451" y="121419"/>
                        <a:pt x="304840" y="85958"/>
                        <a:pt x="351149" y="63664"/>
                      </a:cubicBezTo>
                      <a:cubicBezTo>
                        <a:pt x="397442" y="41371"/>
                        <a:pt x="447859" y="35028"/>
                        <a:pt x="491287" y="40394"/>
                      </a:cubicBezTo>
                      <a:close/>
                      <a:moveTo>
                        <a:pt x="505812" y="104012"/>
                      </a:moveTo>
                      <a:cubicBezTo>
                        <a:pt x="468828" y="93842"/>
                        <a:pt x="420580" y="96608"/>
                        <a:pt x="377103" y="117543"/>
                      </a:cubicBezTo>
                      <a:cubicBezTo>
                        <a:pt x="333609" y="138495"/>
                        <a:pt x="301362" y="174486"/>
                        <a:pt x="286256" y="209748"/>
                      </a:cubicBezTo>
                      <a:cubicBezTo>
                        <a:pt x="248526" y="216638"/>
                        <a:pt x="206242" y="240058"/>
                        <a:pt x="176147" y="277788"/>
                      </a:cubicBezTo>
                      <a:cubicBezTo>
                        <a:pt x="146069" y="315535"/>
                        <a:pt x="132620" y="361960"/>
                        <a:pt x="134309" y="400286"/>
                      </a:cubicBezTo>
                      <a:cubicBezTo>
                        <a:pt x="103304" y="422845"/>
                        <a:pt x="75379" y="462297"/>
                        <a:pt x="64646" y="509352"/>
                      </a:cubicBezTo>
                      <a:cubicBezTo>
                        <a:pt x="53897" y="556407"/>
                        <a:pt x="61947" y="604075"/>
                        <a:pt x="80083" y="637863"/>
                      </a:cubicBezTo>
                      <a:cubicBezTo>
                        <a:pt x="61947" y="671651"/>
                        <a:pt x="53897" y="719318"/>
                        <a:pt x="64646" y="766373"/>
                      </a:cubicBezTo>
                      <a:cubicBezTo>
                        <a:pt x="75379" y="813428"/>
                        <a:pt x="103304" y="852880"/>
                        <a:pt x="134309" y="875439"/>
                      </a:cubicBezTo>
                      <a:cubicBezTo>
                        <a:pt x="132620" y="913765"/>
                        <a:pt x="146069" y="960191"/>
                        <a:pt x="176147" y="997937"/>
                      </a:cubicBezTo>
                      <a:cubicBezTo>
                        <a:pt x="206242" y="1035667"/>
                        <a:pt x="248526" y="1059087"/>
                        <a:pt x="286256" y="1065977"/>
                      </a:cubicBezTo>
                      <a:cubicBezTo>
                        <a:pt x="301362" y="1101239"/>
                        <a:pt x="333609" y="1137230"/>
                        <a:pt x="377103" y="1158182"/>
                      </a:cubicBezTo>
                      <a:cubicBezTo>
                        <a:pt x="420580" y="1179118"/>
                        <a:pt x="468828" y="1181883"/>
                        <a:pt x="505812" y="1171714"/>
                      </a:cubicBezTo>
                      <a:cubicBezTo>
                        <a:pt x="534731" y="1196923"/>
                        <a:pt x="579401" y="1215374"/>
                        <a:pt x="627665" y="1215374"/>
                      </a:cubicBezTo>
                      <a:cubicBezTo>
                        <a:pt x="675929" y="1215374"/>
                        <a:pt x="720598" y="1196923"/>
                        <a:pt x="749517" y="1171714"/>
                      </a:cubicBezTo>
                      <a:cubicBezTo>
                        <a:pt x="786502" y="1181883"/>
                        <a:pt x="834749" y="1179118"/>
                        <a:pt x="878243" y="1158182"/>
                      </a:cubicBezTo>
                      <a:cubicBezTo>
                        <a:pt x="921720" y="1137230"/>
                        <a:pt x="953968" y="1101239"/>
                        <a:pt x="969073" y="1065977"/>
                      </a:cubicBezTo>
                      <a:cubicBezTo>
                        <a:pt x="1006803" y="1059087"/>
                        <a:pt x="1049088" y="1035667"/>
                        <a:pt x="1079183" y="997937"/>
                      </a:cubicBezTo>
                      <a:cubicBezTo>
                        <a:pt x="1109277" y="960191"/>
                        <a:pt x="1122709" y="913765"/>
                        <a:pt x="1121020" y="875439"/>
                      </a:cubicBezTo>
                      <a:cubicBezTo>
                        <a:pt x="1152026" y="852880"/>
                        <a:pt x="1179950" y="813428"/>
                        <a:pt x="1190683" y="766373"/>
                      </a:cubicBezTo>
                      <a:cubicBezTo>
                        <a:pt x="1201432" y="719318"/>
                        <a:pt x="1193383" y="671651"/>
                        <a:pt x="1175247" y="637863"/>
                      </a:cubicBezTo>
                      <a:cubicBezTo>
                        <a:pt x="1193383" y="604075"/>
                        <a:pt x="1201432" y="556407"/>
                        <a:pt x="1190683" y="509352"/>
                      </a:cubicBezTo>
                      <a:cubicBezTo>
                        <a:pt x="1179950" y="462297"/>
                        <a:pt x="1152026" y="422845"/>
                        <a:pt x="1121020" y="400286"/>
                      </a:cubicBezTo>
                      <a:cubicBezTo>
                        <a:pt x="1122709" y="361960"/>
                        <a:pt x="1109277" y="315535"/>
                        <a:pt x="1079183" y="277788"/>
                      </a:cubicBezTo>
                      <a:cubicBezTo>
                        <a:pt x="1049088" y="240058"/>
                        <a:pt x="1006803" y="216638"/>
                        <a:pt x="969073" y="209748"/>
                      </a:cubicBezTo>
                      <a:cubicBezTo>
                        <a:pt x="953968" y="174486"/>
                        <a:pt x="921720" y="138495"/>
                        <a:pt x="878243" y="117543"/>
                      </a:cubicBezTo>
                      <a:cubicBezTo>
                        <a:pt x="834749" y="96608"/>
                        <a:pt x="786502" y="93842"/>
                        <a:pt x="749517" y="104012"/>
                      </a:cubicBezTo>
                      <a:cubicBezTo>
                        <a:pt x="720598" y="78803"/>
                        <a:pt x="675929" y="60352"/>
                        <a:pt x="627665" y="60352"/>
                      </a:cubicBezTo>
                      <a:cubicBezTo>
                        <a:pt x="579401" y="60352"/>
                        <a:pt x="534731" y="78803"/>
                        <a:pt x="505812" y="104012"/>
                      </a:cubicBezTo>
                      <a:close/>
                    </a:path>
                  </a:pathLst>
                </a:custGeom>
                <a:solidFill>
                  <a:srgbClr val="FFFFFF"/>
                </a:solidFill>
                <a:ln w="1656" cap="rnd">
                  <a:noFill/>
                  <a:prstDash val="solid"/>
                  <a:round/>
                </a:ln>
              </p:spPr>
              <p:txBody>
                <a:bodyPr rtlCol="0" anchor="ctr"/>
                <a:lstStyle/>
                <a:p>
                  <a:endParaRPr lang="en-CH" sz="4400"/>
                </a:p>
              </p:txBody>
            </p:sp>
            <p:sp>
              <p:nvSpPr>
                <p:cNvPr id="1639" name="Freeform 1638">
                  <a:extLst>
                    <a:ext uri="{FF2B5EF4-FFF2-40B4-BE49-F238E27FC236}">
                      <a16:creationId xmlns:a16="http://schemas.microsoft.com/office/drawing/2014/main" id="{583B9E97-41F4-F43F-966C-E53D181BD827}"/>
                    </a:ext>
                  </a:extLst>
                </p:cNvPr>
                <p:cNvSpPr/>
                <p:nvPr/>
              </p:nvSpPr>
              <p:spPr>
                <a:xfrm>
                  <a:off x="3703425" y="4407229"/>
                  <a:ext cx="1135710" cy="1155021"/>
                </a:xfrm>
                <a:custGeom>
                  <a:avLst/>
                  <a:gdLst>
                    <a:gd name="connsiteX0" fmla="*/ 446068 w 1135710"/>
                    <a:gd name="connsiteY0" fmla="*/ 44203 h 1155021"/>
                    <a:gd name="connsiteX1" fmla="*/ 567920 w 1135710"/>
                    <a:gd name="connsiteY1" fmla="*/ 544 h 1155021"/>
                    <a:gd name="connsiteX2" fmla="*/ 689772 w 1135710"/>
                    <a:gd name="connsiteY2" fmla="*/ 44203 h 1155021"/>
                    <a:gd name="connsiteX3" fmla="*/ 818498 w 1135710"/>
                    <a:gd name="connsiteY3" fmla="*/ 57735 h 1155021"/>
                    <a:gd name="connsiteX4" fmla="*/ 909328 w 1135710"/>
                    <a:gd name="connsiteY4" fmla="*/ 149940 h 1155021"/>
                    <a:gd name="connsiteX5" fmla="*/ 1019438 w 1135710"/>
                    <a:gd name="connsiteY5" fmla="*/ 217980 h 1155021"/>
                    <a:gd name="connsiteX6" fmla="*/ 1061275 w 1135710"/>
                    <a:gd name="connsiteY6" fmla="*/ 340478 h 1155021"/>
                    <a:gd name="connsiteX7" fmla="*/ 1130938 w 1135710"/>
                    <a:gd name="connsiteY7" fmla="*/ 449544 h 1155021"/>
                    <a:gd name="connsiteX8" fmla="*/ 1115502 w 1135710"/>
                    <a:gd name="connsiteY8" fmla="*/ 578055 h 1155021"/>
                    <a:gd name="connsiteX9" fmla="*/ 1130938 w 1135710"/>
                    <a:gd name="connsiteY9" fmla="*/ 706565 h 1155021"/>
                    <a:gd name="connsiteX10" fmla="*/ 1061275 w 1135710"/>
                    <a:gd name="connsiteY10" fmla="*/ 815631 h 1155021"/>
                    <a:gd name="connsiteX11" fmla="*/ 1019438 w 1135710"/>
                    <a:gd name="connsiteY11" fmla="*/ 938129 h 1155021"/>
                    <a:gd name="connsiteX12" fmla="*/ 909328 w 1135710"/>
                    <a:gd name="connsiteY12" fmla="*/ 1006169 h 1155021"/>
                    <a:gd name="connsiteX13" fmla="*/ 818498 w 1135710"/>
                    <a:gd name="connsiteY13" fmla="*/ 1098374 h 1155021"/>
                    <a:gd name="connsiteX14" fmla="*/ 689772 w 1135710"/>
                    <a:gd name="connsiteY14" fmla="*/ 1111906 h 1155021"/>
                    <a:gd name="connsiteX15" fmla="*/ 567920 w 1135710"/>
                    <a:gd name="connsiteY15" fmla="*/ 1155565 h 1155021"/>
                    <a:gd name="connsiteX16" fmla="*/ 446068 w 1135710"/>
                    <a:gd name="connsiteY16" fmla="*/ 1111906 h 1155021"/>
                    <a:gd name="connsiteX17" fmla="*/ 317358 w 1135710"/>
                    <a:gd name="connsiteY17" fmla="*/ 1098374 h 1155021"/>
                    <a:gd name="connsiteX18" fmla="*/ 226511 w 1135710"/>
                    <a:gd name="connsiteY18" fmla="*/ 1006169 h 1155021"/>
                    <a:gd name="connsiteX19" fmla="*/ 116402 w 1135710"/>
                    <a:gd name="connsiteY19" fmla="*/ 938129 h 1155021"/>
                    <a:gd name="connsiteX20" fmla="*/ 74565 w 1135710"/>
                    <a:gd name="connsiteY20" fmla="*/ 815631 h 1155021"/>
                    <a:gd name="connsiteX21" fmla="*/ 4901 w 1135710"/>
                    <a:gd name="connsiteY21" fmla="*/ 706565 h 1155021"/>
                    <a:gd name="connsiteX22" fmla="*/ 20338 w 1135710"/>
                    <a:gd name="connsiteY22" fmla="*/ 578055 h 1155021"/>
                    <a:gd name="connsiteX23" fmla="*/ 4901 w 1135710"/>
                    <a:gd name="connsiteY23" fmla="*/ 449544 h 1155021"/>
                    <a:gd name="connsiteX24" fmla="*/ 74565 w 1135710"/>
                    <a:gd name="connsiteY24" fmla="*/ 340478 h 1155021"/>
                    <a:gd name="connsiteX25" fmla="*/ 116402 w 1135710"/>
                    <a:gd name="connsiteY25" fmla="*/ 217980 h 1155021"/>
                    <a:gd name="connsiteX26" fmla="*/ 226511 w 1135710"/>
                    <a:gd name="connsiteY26" fmla="*/ 149940 h 1155021"/>
                    <a:gd name="connsiteX27" fmla="*/ 317358 w 1135710"/>
                    <a:gd name="connsiteY27" fmla="*/ 57735 h 1155021"/>
                    <a:gd name="connsiteX28" fmla="*/ 446068 w 1135710"/>
                    <a:gd name="connsiteY28" fmla="*/ 44203 h 115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35710" h="1155021">
                      <a:moveTo>
                        <a:pt x="446068" y="44203"/>
                      </a:moveTo>
                      <a:cubicBezTo>
                        <a:pt x="474986" y="18995"/>
                        <a:pt x="519656" y="544"/>
                        <a:pt x="567920" y="544"/>
                      </a:cubicBezTo>
                      <a:cubicBezTo>
                        <a:pt x="616184" y="544"/>
                        <a:pt x="660854" y="18995"/>
                        <a:pt x="689772" y="44203"/>
                      </a:cubicBezTo>
                      <a:cubicBezTo>
                        <a:pt x="726757" y="34034"/>
                        <a:pt x="775004" y="36800"/>
                        <a:pt x="818498" y="57735"/>
                      </a:cubicBezTo>
                      <a:cubicBezTo>
                        <a:pt x="861975" y="78687"/>
                        <a:pt x="894223" y="114678"/>
                        <a:pt x="909328" y="149940"/>
                      </a:cubicBezTo>
                      <a:cubicBezTo>
                        <a:pt x="947058" y="156830"/>
                        <a:pt x="989343" y="180250"/>
                        <a:pt x="1019438" y="217980"/>
                      </a:cubicBezTo>
                      <a:cubicBezTo>
                        <a:pt x="1049532" y="255726"/>
                        <a:pt x="1062964" y="302152"/>
                        <a:pt x="1061275" y="340478"/>
                      </a:cubicBezTo>
                      <a:cubicBezTo>
                        <a:pt x="1092281" y="363037"/>
                        <a:pt x="1120205" y="402489"/>
                        <a:pt x="1130938" y="449544"/>
                      </a:cubicBezTo>
                      <a:cubicBezTo>
                        <a:pt x="1141687" y="496599"/>
                        <a:pt x="1133638" y="544266"/>
                        <a:pt x="1115502" y="578055"/>
                      </a:cubicBezTo>
                      <a:cubicBezTo>
                        <a:pt x="1133638" y="611843"/>
                        <a:pt x="1141687" y="659510"/>
                        <a:pt x="1130938" y="706565"/>
                      </a:cubicBezTo>
                      <a:cubicBezTo>
                        <a:pt x="1120205" y="753620"/>
                        <a:pt x="1092281" y="793072"/>
                        <a:pt x="1061275" y="815631"/>
                      </a:cubicBezTo>
                      <a:cubicBezTo>
                        <a:pt x="1062964" y="853957"/>
                        <a:pt x="1049532" y="900383"/>
                        <a:pt x="1019438" y="938129"/>
                      </a:cubicBezTo>
                      <a:cubicBezTo>
                        <a:pt x="989343" y="975859"/>
                        <a:pt x="947058" y="999279"/>
                        <a:pt x="909328" y="1006169"/>
                      </a:cubicBezTo>
                      <a:cubicBezTo>
                        <a:pt x="894223" y="1041431"/>
                        <a:pt x="861975" y="1077422"/>
                        <a:pt x="818498" y="1098374"/>
                      </a:cubicBezTo>
                      <a:cubicBezTo>
                        <a:pt x="775004" y="1119309"/>
                        <a:pt x="726757" y="1122075"/>
                        <a:pt x="689772" y="1111906"/>
                      </a:cubicBezTo>
                      <a:cubicBezTo>
                        <a:pt x="660854" y="1137114"/>
                        <a:pt x="616184" y="1155565"/>
                        <a:pt x="567920" y="1155565"/>
                      </a:cubicBezTo>
                      <a:cubicBezTo>
                        <a:pt x="519656" y="1155565"/>
                        <a:pt x="474986" y="1137114"/>
                        <a:pt x="446068" y="1111906"/>
                      </a:cubicBezTo>
                      <a:cubicBezTo>
                        <a:pt x="409083" y="1122075"/>
                        <a:pt x="360835" y="1119309"/>
                        <a:pt x="317358" y="1098374"/>
                      </a:cubicBezTo>
                      <a:cubicBezTo>
                        <a:pt x="273864" y="1077422"/>
                        <a:pt x="241617" y="1041431"/>
                        <a:pt x="226511" y="1006169"/>
                      </a:cubicBezTo>
                      <a:cubicBezTo>
                        <a:pt x="188781" y="999279"/>
                        <a:pt x="146497" y="975859"/>
                        <a:pt x="116402" y="938129"/>
                      </a:cubicBezTo>
                      <a:cubicBezTo>
                        <a:pt x="86324" y="900383"/>
                        <a:pt x="72875" y="853957"/>
                        <a:pt x="74565" y="815631"/>
                      </a:cubicBezTo>
                      <a:cubicBezTo>
                        <a:pt x="43559" y="793072"/>
                        <a:pt x="15634" y="753620"/>
                        <a:pt x="4901" y="706565"/>
                      </a:cubicBezTo>
                      <a:cubicBezTo>
                        <a:pt x="-5848" y="659510"/>
                        <a:pt x="2202" y="611843"/>
                        <a:pt x="20338" y="578055"/>
                      </a:cubicBezTo>
                      <a:cubicBezTo>
                        <a:pt x="2202" y="544266"/>
                        <a:pt x="-5848" y="496599"/>
                        <a:pt x="4901" y="449544"/>
                      </a:cubicBezTo>
                      <a:cubicBezTo>
                        <a:pt x="15634" y="402489"/>
                        <a:pt x="43559" y="363037"/>
                        <a:pt x="74565" y="340478"/>
                      </a:cubicBezTo>
                      <a:cubicBezTo>
                        <a:pt x="72875" y="302152"/>
                        <a:pt x="86324" y="255726"/>
                        <a:pt x="116402" y="217980"/>
                      </a:cubicBezTo>
                      <a:cubicBezTo>
                        <a:pt x="146497" y="180250"/>
                        <a:pt x="188781" y="156830"/>
                        <a:pt x="226511" y="149940"/>
                      </a:cubicBezTo>
                      <a:cubicBezTo>
                        <a:pt x="241617" y="114678"/>
                        <a:pt x="273864" y="78687"/>
                        <a:pt x="317358" y="57735"/>
                      </a:cubicBezTo>
                      <a:cubicBezTo>
                        <a:pt x="360835" y="36800"/>
                        <a:pt x="409083" y="34034"/>
                        <a:pt x="446068" y="44203"/>
                      </a:cubicBezTo>
                      <a:close/>
                    </a:path>
                  </a:pathLst>
                </a:custGeom>
                <a:solidFill>
                  <a:srgbClr val="000080">
                    <a:alpha val="40000"/>
                  </a:srgbClr>
                </a:solidFill>
                <a:ln w="1656" cap="rnd">
                  <a:noFill/>
                  <a:prstDash val="solid"/>
                  <a:round/>
                </a:ln>
              </p:spPr>
              <p:txBody>
                <a:bodyPr rtlCol="0" anchor="ctr"/>
                <a:lstStyle/>
                <a:p>
                  <a:endParaRPr lang="en-CH" sz="4400"/>
                </a:p>
              </p:txBody>
            </p:sp>
          </p:grpSp>
          <p:grpSp>
            <p:nvGrpSpPr>
              <p:cNvPr id="1640" name="Graphic 2">
                <a:extLst>
                  <a:ext uri="{FF2B5EF4-FFF2-40B4-BE49-F238E27FC236}">
                    <a16:creationId xmlns:a16="http://schemas.microsoft.com/office/drawing/2014/main" id="{BC2030C2-9313-10DF-A835-14625964D63A}"/>
                  </a:ext>
                </a:extLst>
              </p:cNvPr>
              <p:cNvGrpSpPr/>
              <p:nvPr/>
            </p:nvGrpSpPr>
            <p:grpSpPr>
              <a:xfrm>
                <a:off x="3643680" y="4347421"/>
                <a:ext cx="1255200" cy="1274637"/>
                <a:chOff x="3643680" y="4347421"/>
                <a:chExt cx="1255200" cy="1274637"/>
              </a:xfrm>
            </p:grpSpPr>
            <p:sp>
              <p:nvSpPr>
                <p:cNvPr id="1641" name="Freeform 1640">
                  <a:extLst>
                    <a:ext uri="{FF2B5EF4-FFF2-40B4-BE49-F238E27FC236}">
                      <a16:creationId xmlns:a16="http://schemas.microsoft.com/office/drawing/2014/main" id="{A5F6D33B-F1CB-47E4-BC01-AF662115E5A9}"/>
                    </a:ext>
                  </a:extLst>
                </p:cNvPr>
                <p:cNvSpPr/>
                <p:nvPr/>
              </p:nvSpPr>
              <p:spPr>
                <a:xfrm>
                  <a:off x="3643680" y="4347421"/>
                  <a:ext cx="1255200" cy="1274637"/>
                </a:xfrm>
                <a:custGeom>
                  <a:avLst/>
                  <a:gdLst>
                    <a:gd name="connsiteX0" fmla="*/ 491287 w 1255200"/>
                    <a:gd name="connsiteY0" fmla="*/ 40394 h 1274637"/>
                    <a:gd name="connsiteX1" fmla="*/ 627665 w 1255200"/>
                    <a:gd name="connsiteY1" fmla="*/ 544 h 1274637"/>
                    <a:gd name="connsiteX2" fmla="*/ 764026 w 1255200"/>
                    <a:gd name="connsiteY2" fmla="*/ 40394 h 1274637"/>
                    <a:gd name="connsiteX3" fmla="*/ 904180 w 1255200"/>
                    <a:gd name="connsiteY3" fmla="*/ 63664 h 1274637"/>
                    <a:gd name="connsiteX4" fmla="*/ 1009768 w 1255200"/>
                    <a:gd name="connsiteY4" fmla="*/ 158718 h 1274637"/>
                    <a:gd name="connsiteX5" fmla="*/ 1125939 w 1255200"/>
                    <a:gd name="connsiteY5" fmla="*/ 240505 h 1274637"/>
                    <a:gd name="connsiteX6" fmla="*/ 1179818 w 1255200"/>
                    <a:gd name="connsiteY6" fmla="*/ 371964 h 1274637"/>
                    <a:gd name="connsiteX7" fmla="*/ 1249000 w 1255200"/>
                    <a:gd name="connsiteY7" fmla="*/ 496052 h 1274637"/>
                    <a:gd name="connsiteX8" fmla="*/ 1240504 w 1255200"/>
                    <a:gd name="connsiteY8" fmla="*/ 637863 h 1274637"/>
                    <a:gd name="connsiteX9" fmla="*/ 1249000 w 1255200"/>
                    <a:gd name="connsiteY9" fmla="*/ 779673 h 1274637"/>
                    <a:gd name="connsiteX10" fmla="*/ 1179818 w 1255200"/>
                    <a:gd name="connsiteY10" fmla="*/ 903761 h 1274637"/>
                    <a:gd name="connsiteX11" fmla="*/ 1125939 w 1255200"/>
                    <a:gd name="connsiteY11" fmla="*/ 1035220 h 1274637"/>
                    <a:gd name="connsiteX12" fmla="*/ 1009768 w 1255200"/>
                    <a:gd name="connsiteY12" fmla="*/ 1117007 h 1274637"/>
                    <a:gd name="connsiteX13" fmla="*/ 904180 w 1255200"/>
                    <a:gd name="connsiteY13" fmla="*/ 1212061 h 1274637"/>
                    <a:gd name="connsiteX14" fmla="*/ 764043 w 1255200"/>
                    <a:gd name="connsiteY14" fmla="*/ 1235332 h 1274637"/>
                    <a:gd name="connsiteX15" fmla="*/ 627665 w 1255200"/>
                    <a:gd name="connsiteY15" fmla="*/ 1275182 h 1274637"/>
                    <a:gd name="connsiteX16" fmla="*/ 491303 w 1255200"/>
                    <a:gd name="connsiteY16" fmla="*/ 1235332 h 1274637"/>
                    <a:gd name="connsiteX17" fmla="*/ 351149 w 1255200"/>
                    <a:gd name="connsiteY17" fmla="*/ 1212061 h 1274637"/>
                    <a:gd name="connsiteX18" fmla="*/ 245562 w 1255200"/>
                    <a:gd name="connsiteY18" fmla="*/ 1117007 h 1274637"/>
                    <a:gd name="connsiteX19" fmla="*/ 129390 w 1255200"/>
                    <a:gd name="connsiteY19" fmla="*/ 1035220 h 1274637"/>
                    <a:gd name="connsiteX20" fmla="*/ 75512 w 1255200"/>
                    <a:gd name="connsiteY20" fmla="*/ 903761 h 1274637"/>
                    <a:gd name="connsiteX21" fmla="*/ 6329 w 1255200"/>
                    <a:gd name="connsiteY21" fmla="*/ 779673 h 1274637"/>
                    <a:gd name="connsiteX22" fmla="*/ 14826 w 1255200"/>
                    <a:gd name="connsiteY22" fmla="*/ 637863 h 1274637"/>
                    <a:gd name="connsiteX23" fmla="*/ 6329 w 1255200"/>
                    <a:gd name="connsiteY23" fmla="*/ 496052 h 1274637"/>
                    <a:gd name="connsiteX24" fmla="*/ 75512 w 1255200"/>
                    <a:gd name="connsiteY24" fmla="*/ 371964 h 1274637"/>
                    <a:gd name="connsiteX25" fmla="*/ 129390 w 1255200"/>
                    <a:gd name="connsiteY25" fmla="*/ 240505 h 1274637"/>
                    <a:gd name="connsiteX26" fmla="*/ 245562 w 1255200"/>
                    <a:gd name="connsiteY26" fmla="*/ 158718 h 1274637"/>
                    <a:gd name="connsiteX27" fmla="*/ 351149 w 1255200"/>
                    <a:gd name="connsiteY27" fmla="*/ 63664 h 1274637"/>
                    <a:gd name="connsiteX28" fmla="*/ 491287 w 1255200"/>
                    <a:gd name="connsiteY28" fmla="*/ 40394 h 1274637"/>
                    <a:gd name="connsiteX29" fmla="*/ 505812 w 1255200"/>
                    <a:gd name="connsiteY29" fmla="*/ 104012 h 1274637"/>
                    <a:gd name="connsiteX30" fmla="*/ 377103 w 1255200"/>
                    <a:gd name="connsiteY30" fmla="*/ 117543 h 1274637"/>
                    <a:gd name="connsiteX31" fmla="*/ 286256 w 1255200"/>
                    <a:gd name="connsiteY31" fmla="*/ 209748 h 1274637"/>
                    <a:gd name="connsiteX32" fmla="*/ 176147 w 1255200"/>
                    <a:gd name="connsiteY32" fmla="*/ 277788 h 1274637"/>
                    <a:gd name="connsiteX33" fmla="*/ 134309 w 1255200"/>
                    <a:gd name="connsiteY33" fmla="*/ 400286 h 1274637"/>
                    <a:gd name="connsiteX34" fmla="*/ 64646 w 1255200"/>
                    <a:gd name="connsiteY34" fmla="*/ 509352 h 1274637"/>
                    <a:gd name="connsiteX35" fmla="*/ 80083 w 1255200"/>
                    <a:gd name="connsiteY35" fmla="*/ 637863 h 1274637"/>
                    <a:gd name="connsiteX36" fmla="*/ 64646 w 1255200"/>
                    <a:gd name="connsiteY36" fmla="*/ 766373 h 1274637"/>
                    <a:gd name="connsiteX37" fmla="*/ 134309 w 1255200"/>
                    <a:gd name="connsiteY37" fmla="*/ 875439 h 1274637"/>
                    <a:gd name="connsiteX38" fmla="*/ 176147 w 1255200"/>
                    <a:gd name="connsiteY38" fmla="*/ 997937 h 1274637"/>
                    <a:gd name="connsiteX39" fmla="*/ 286256 w 1255200"/>
                    <a:gd name="connsiteY39" fmla="*/ 1065977 h 1274637"/>
                    <a:gd name="connsiteX40" fmla="*/ 377103 w 1255200"/>
                    <a:gd name="connsiteY40" fmla="*/ 1158182 h 1274637"/>
                    <a:gd name="connsiteX41" fmla="*/ 505812 w 1255200"/>
                    <a:gd name="connsiteY41" fmla="*/ 1171714 h 1274637"/>
                    <a:gd name="connsiteX42" fmla="*/ 627665 w 1255200"/>
                    <a:gd name="connsiteY42" fmla="*/ 1215374 h 1274637"/>
                    <a:gd name="connsiteX43" fmla="*/ 749517 w 1255200"/>
                    <a:gd name="connsiteY43" fmla="*/ 1171714 h 1274637"/>
                    <a:gd name="connsiteX44" fmla="*/ 878243 w 1255200"/>
                    <a:gd name="connsiteY44" fmla="*/ 1158182 h 1274637"/>
                    <a:gd name="connsiteX45" fmla="*/ 969073 w 1255200"/>
                    <a:gd name="connsiteY45" fmla="*/ 1065977 h 1274637"/>
                    <a:gd name="connsiteX46" fmla="*/ 1079183 w 1255200"/>
                    <a:gd name="connsiteY46" fmla="*/ 997937 h 1274637"/>
                    <a:gd name="connsiteX47" fmla="*/ 1121020 w 1255200"/>
                    <a:gd name="connsiteY47" fmla="*/ 875439 h 1274637"/>
                    <a:gd name="connsiteX48" fmla="*/ 1190683 w 1255200"/>
                    <a:gd name="connsiteY48" fmla="*/ 766373 h 1274637"/>
                    <a:gd name="connsiteX49" fmla="*/ 1175247 w 1255200"/>
                    <a:gd name="connsiteY49" fmla="*/ 637863 h 1274637"/>
                    <a:gd name="connsiteX50" fmla="*/ 1190683 w 1255200"/>
                    <a:gd name="connsiteY50" fmla="*/ 509352 h 1274637"/>
                    <a:gd name="connsiteX51" fmla="*/ 1121020 w 1255200"/>
                    <a:gd name="connsiteY51" fmla="*/ 400286 h 1274637"/>
                    <a:gd name="connsiteX52" fmla="*/ 1079183 w 1255200"/>
                    <a:gd name="connsiteY52" fmla="*/ 277788 h 1274637"/>
                    <a:gd name="connsiteX53" fmla="*/ 969073 w 1255200"/>
                    <a:gd name="connsiteY53" fmla="*/ 209748 h 1274637"/>
                    <a:gd name="connsiteX54" fmla="*/ 878243 w 1255200"/>
                    <a:gd name="connsiteY54" fmla="*/ 117543 h 1274637"/>
                    <a:gd name="connsiteX55" fmla="*/ 749517 w 1255200"/>
                    <a:gd name="connsiteY55" fmla="*/ 104012 h 1274637"/>
                    <a:gd name="connsiteX56" fmla="*/ 627665 w 1255200"/>
                    <a:gd name="connsiteY56" fmla="*/ 60352 h 1274637"/>
                    <a:gd name="connsiteX57" fmla="*/ 505812 w 1255200"/>
                    <a:gd name="connsiteY57" fmla="*/ 104012 h 127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55200" h="1274637">
                      <a:moveTo>
                        <a:pt x="491287" y="40394"/>
                      </a:moveTo>
                      <a:cubicBezTo>
                        <a:pt x="528106" y="16709"/>
                        <a:pt x="576287" y="544"/>
                        <a:pt x="627665" y="544"/>
                      </a:cubicBezTo>
                      <a:cubicBezTo>
                        <a:pt x="679059" y="544"/>
                        <a:pt x="727224" y="16709"/>
                        <a:pt x="764026" y="40394"/>
                      </a:cubicBezTo>
                      <a:cubicBezTo>
                        <a:pt x="807470" y="35028"/>
                        <a:pt x="857887" y="41371"/>
                        <a:pt x="904180" y="63664"/>
                      </a:cubicBezTo>
                      <a:cubicBezTo>
                        <a:pt x="950490" y="85958"/>
                        <a:pt x="986878" y="121419"/>
                        <a:pt x="1009768" y="158718"/>
                      </a:cubicBezTo>
                      <a:cubicBezTo>
                        <a:pt x="1051224" y="172730"/>
                        <a:pt x="1093890" y="200324"/>
                        <a:pt x="1125939" y="240505"/>
                      </a:cubicBezTo>
                      <a:cubicBezTo>
                        <a:pt x="1157971" y="280686"/>
                        <a:pt x="1175379" y="328420"/>
                        <a:pt x="1179818" y="371964"/>
                      </a:cubicBezTo>
                      <a:cubicBezTo>
                        <a:pt x="1211088" y="402572"/>
                        <a:pt x="1237572" y="445950"/>
                        <a:pt x="1249000" y="496052"/>
                      </a:cubicBezTo>
                      <a:cubicBezTo>
                        <a:pt x="1260429" y="546138"/>
                        <a:pt x="1255410" y="596704"/>
                        <a:pt x="1240504" y="637863"/>
                      </a:cubicBezTo>
                      <a:cubicBezTo>
                        <a:pt x="1255410" y="679021"/>
                        <a:pt x="1260429" y="729587"/>
                        <a:pt x="1249000" y="779673"/>
                      </a:cubicBezTo>
                      <a:cubicBezTo>
                        <a:pt x="1237572" y="829776"/>
                        <a:pt x="1211088" y="873154"/>
                        <a:pt x="1179818" y="903761"/>
                      </a:cubicBezTo>
                      <a:cubicBezTo>
                        <a:pt x="1175379" y="947305"/>
                        <a:pt x="1157971" y="995039"/>
                        <a:pt x="1125939" y="1035220"/>
                      </a:cubicBezTo>
                      <a:cubicBezTo>
                        <a:pt x="1093890" y="1075402"/>
                        <a:pt x="1051224" y="1102995"/>
                        <a:pt x="1009768" y="1117007"/>
                      </a:cubicBezTo>
                      <a:cubicBezTo>
                        <a:pt x="986878" y="1154307"/>
                        <a:pt x="950490" y="1189767"/>
                        <a:pt x="904180" y="1212061"/>
                      </a:cubicBezTo>
                      <a:cubicBezTo>
                        <a:pt x="857887" y="1234354"/>
                        <a:pt x="807470" y="1240698"/>
                        <a:pt x="764043" y="1235332"/>
                      </a:cubicBezTo>
                      <a:cubicBezTo>
                        <a:pt x="727224" y="1259016"/>
                        <a:pt x="679059" y="1275182"/>
                        <a:pt x="627665" y="1275182"/>
                      </a:cubicBezTo>
                      <a:cubicBezTo>
                        <a:pt x="576270" y="1275182"/>
                        <a:pt x="528106" y="1259016"/>
                        <a:pt x="491303" y="1235332"/>
                      </a:cubicBezTo>
                      <a:cubicBezTo>
                        <a:pt x="447859" y="1240698"/>
                        <a:pt x="397442" y="1234354"/>
                        <a:pt x="351149" y="1212061"/>
                      </a:cubicBezTo>
                      <a:cubicBezTo>
                        <a:pt x="304840" y="1189767"/>
                        <a:pt x="268451" y="1154307"/>
                        <a:pt x="245562" y="1117007"/>
                      </a:cubicBezTo>
                      <a:cubicBezTo>
                        <a:pt x="204105" y="1102995"/>
                        <a:pt x="161439" y="1075402"/>
                        <a:pt x="129390" y="1035220"/>
                      </a:cubicBezTo>
                      <a:cubicBezTo>
                        <a:pt x="97358" y="995039"/>
                        <a:pt x="79950" y="947305"/>
                        <a:pt x="75512" y="903761"/>
                      </a:cubicBezTo>
                      <a:cubicBezTo>
                        <a:pt x="44241" y="873154"/>
                        <a:pt x="17757" y="829776"/>
                        <a:pt x="6329" y="779673"/>
                      </a:cubicBezTo>
                      <a:cubicBezTo>
                        <a:pt x="-5100" y="729587"/>
                        <a:pt x="-81" y="679021"/>
                        <a:pt x="14826" y="637863"/>
                      </a:cubicBezTo>
                      <a:cubicBezTo>
                        <a:pt x="-81" y="596704"/>
                        <a:pt x="-5100" y="546138"/>
                        <a:pt x="6329" y="496052"/>
                      </a:cubicBezTo>
                      <a:cubicBezTo>
                        <a:pt x="17757" y="445950"/>
                        <a:pt x="44241" y="402572"/>
                        <a:pt x="75512" y="371964"/>
                      </a:cubicBezTo>
                      <a:cubicBezTo>
                        <a:pt x="79950" y="328420"/>
                        <a:pt x="97358" y="280686"/>
                        <a:pt x="129390" y="240505"/>
                      </a:cubicBezTo>
                      <a:cubicBezTo>
                        <a:pt x="161439" y="200324"/>
                        <a:pt x="204105" y="172730"/>
                        <a:pt x="245562" y="158718"/>
                      </a:cubicBezTo>
                      <a:cubicBezTo>
                        <a:pt x="268451" y="121419"/>
                        <a:pt x="304840" y="85958"/>
                        <a:pt x="351149" y="63664"/>
                      </a:cubicBezTo>
                      <a:cubicBezTo>
                        <a:pt x="397442" y="41371"/>
                        <a:pt x="447859" y="35028"/>
                        <a:pt x="491287" y="40394"/>
                      </a:cubicBezTo>
                      <a:close/>
                      <a:moveTo>
                        <a:pt x="505812" y="104012"/>
                      </a:moveTo>
                      <a:cubicBezTo>
                        <a:pt x="468828" y="93842"/>
                        <a:pt x="420580" y="96608"/>
                        <a:pt x="377103" y="117543"/>
                      </a:cubicBezTo>
                      <a:cubicBezTo>
                        <a:pt x="333609" y="138495"/>
                        <a:pt x="301362" y="174486"/>
                        <a:pt x="286256" y="209748"/>
                      </a:cubicBezTo>
                      <a:cubicBezTo>
                        <a:pt x="248526" y="216638"/>
                        <a:pt x="206242" y="240058"/>
                        <a:pt x="176147" y="277788"/>
                      </a:cubicBezTo>
                      <a:cubicBezTo>
                        <a:pt x="146069" y="315535"/>
                        <a:pt x="132620" y="361960"/>
                        <a:pt x="134309" y="400286"/>
                      </a:cubicBezTo>
                      <a:cubicBezTo>
                        <a:pt x="103304" y="422845"/>
                        <a:pt x="75379" y="462297"/>
                        <a:pt x="64646" y="509352"/>
                      </a:cubicBezTo>
                      <a:cubicBezTo>
                        <a:pt x="53897" y="556407"/>
                        <a:pt x="61947" y="604075"/>
                        <a:pt x="80083" y="637863"/>
                      </a:cubicBezTo>
                      <a:cubicBezTo>
                        <a:pt x="61947" y="671651"/>
                        <a:pt x="53897" y="719318"/>
                        <a:pt x="64646" y="766373"/>
                      </a:cubicBezTo>
                      <a:cubicBezTo>
                        <a:pt x="75379" y="813428"/>
                        <a:pt x="103304" y="852880"/>
                        <a:pt x="134309" y="875439"/>
                      </a:cubicBezTo>
                      <a:cubicBezTo>
                        <a:pt x="132620" y="913765"/>
                        <a:pt x="146069" y="960191"/>
                        <a:pt x="176147" y="997937"/>
                      </a:cubicBezTo>
                      <a:cubicBezTo>
                        <a:pt x="206242" y="1035667"/>
                        <a:pt x="248526" y="1059087"/>
                        <a:pt x="286256" y="1065977"/>
                      </a:cubicBezTo>
                      <a:cubicBezTo>
                        <a:pt x="301362" y="1101239"/>
                        <a:pt x="333609" y="1137230"/>
                        <a:pt x="377103" y="1158182"/>
                      </a:cubicBezTo>
                      <a:cubicBezTo>
                        <a:pt x="420580" y="1179118"/>
                        <a:pt x="468828" y="1181883"/>
                        <a:pt x="505812" y="1171714"/>
                      </a:cubicBezTo>
                      <a:cubicBezTo>
                        <a:pt x="534731" y="1196923"/>
                        <a:pt x="579401" y="1215374"/>
                        <a:pt x="627665" y="1215374"/>
                      </a:cubicBezTo>
                      <a:cubicBezTo>
                        <a:pt x="675929" y="1215374"/>
                        <a:pt x="720598" y="1196923"/>
                        <a:pt x="749517" y="1171714"/>
                      </a:cubicBezTo>
                      <a:cubicBezTo>
                        <a:pt x="786502" y="1181883"/>
                        <a:pt x="834749" y="1179118"/>
                        <a:pt x="878243" y="1158182"/>
                      </a:cubicBezTo>
                      <a:cubicBezTo>
                        <a:pt x="921720" y="1137230"/>
                        <a:pt x="953968" y="1101239"/>
                        <a:pt x="969073" y="1065977"/>
                      </a:cubicBezTo>
                      <a:cubicBezTo>
                        <a:pt x="1006803" y="1059087"/>
                        <a:pt x="1049088" y="1035667"/>
                        <a:pt x="1079183" y="997937"/>
                      </a:cubicBezTo>
                      <a:cubicBezTo>
                        <a:pt x="1109277" y="960191"/>
                        <a:pt x="1122709" y="913765"/>
                        <a:pt x="1121020" y="875439"/>
                      </a:cubicBezTo>
                      <a:cubicBezTo>
                        <a:pt x="1152026" y="852880"/>
                        <a:pt x="1179950" y="813428"/>
                        <a:pt x="1190683" y="766373"/>
                      </a:cubicBezTo>
                      <a:cubicBezTo>
                        <a:pt x="1201432" y="719318"/>
                        <a:pt x="1193383" y="671651"/>
                        <a:pt x="1175247" y="637863"/>
                      </a:cubicBezTo>
                      <a:cubicBezTo>
                        <a:pt x="1193383" y="604075"/>
                        <a:pt x="1201432" y="556407"/>
                        <a:pt x="1190683" y="509352"/>
                      </a:cubicBezTo>
                      <a:cubicBezTo>
                        <a:pt x="1179950" y="462297"/>
                        <a:pt x="1152026" y="422845"/>
                        <a:pt x="1121020" y="400286"/>
                      </a:cubicBezTo>
                      <a:cubicBezTo>
                        <a:pt x="1122709" y="361960"/>
                        <a:pt x="1109277" y="315535"/>
                        <a:pt x="1079183" y="277788"/>
                      </a:cubicBezTo>
                      <a:cubicBezTo>
                        <a:pt x="1049088" y="240058"/>
                        <a:pt x="1006803" y="216638"/>
                        <a:pt x="969073" y="209748"/>
                      </a:cubicBezTo>
                      <a:cubicBezTo>
                        <a:pt x="953968" y="174486"/>
                        <a:pt x="921720" y="138495"/>
                        <a:pt x="878243" y="117543"/>
                      </a:cubicBezTo>
                      <a:cubicBezTo>
                        <a:pt x="834749" y="96608"/>
                        <a:pt x="786502" y="93842"/>
                        <a:pt x="749517" y="104012"/>
                      </a:cubicBezTo>
                      <a:cubicBezTo>
                        <a:pt x="720598" y="78803"/>
                        <a:pt x="675929" y="60352"/>
                        <a:pt x="627665" y="60352"/>
                      </a:cubicBezTo>
                      <a:cubicBezTo>
                        <a:pt x="579401" y="60352"/>
                        <a:pt x="534731" y="78803"/>
                        <a:pt x="505812" y="104012"/>
                      </a:cubicBezTo>
                      <a:close/>
                    </a:path>
                  </a:pathLst>
                </a:custGeom>
                <a:solidFill>
                  <a:srgbClr val="FFFFFF"/>
                </a:solidFill>
                <a:ln w="1656" cap="rnd">
                  <a:noFill/>
                  <a:prstDash val="solid"/>
                  <a:round/>
                </a:ln>
              </p:spPr>
              <p:txBody>
                <a:bodyPr rtlCol="0" anchor="ctr"/>
                <a:lstStyle/>
                <a:p>
                  <a:endParaRPr lang="en-CH" sz="4400"/>
                </a:p>
              </p:txBody>
            </p:sp>
            <p:sp>
              <p:nvSpPr>
                <p:cNvPr id="1642" name="Freeform 1641">
                  <a:extLst>
                    <a:ext uri="{FF2B5EF4-FFF2-40B4-BE49-F238E27FC236}">
                      <a16:creationId xmlns:a16="http://schemas.microsoft.com/office/drawing/2014/main" id="{86D43EC1-F7F0-C003-3E86-8AB734A58E47}"/>
                    </a:ext>
                  </a:extLst>
                </p:cNvPr>
                <p:cNvSpPr/>
                <p:nvPr/>
              </p:nvSpPr>
              <p:spPr>
                <a:xfrm>
                  <a:off x="3703425" y="4407229"/>
                  <a:ext cx="1135710" cy="1155021"/>
                </a:xfrm>
                <a:custGeom>
                  <a:avLst/>
                  <a:gdLst>
                    <a:gd name="connsiteX0" fmla="*/ 446068 w 1135710"/>
                    <a:gd name="connsiteY0" fmla="*/ 44203 h 1155021"/>
                    <a:gd name="connsiteX1" fmla="*/ 567920 w 1135710"/>
                    <a:gd name="connsiteY1" fmla="*/ 544 h 1155021"/>
                    <a:gd name="connsiteX2" fmla="*/ 689772 w 1135710"/>
                    <a:gd name="connsiteY2" fmla="*/ 44203 h 1155021"/>
                    <a:gd name="connsiteX3" fmla="*/ 818498 w 1135710"/>
                    <a:gd name="connsiteY3" fmla="*/ 57735 h 1155021"/>
                    <a:gd name="connsiteX4" fmla="*/ 909328 w 1135710"/>
                    <a:gd name="connsiteY4" fmla="*/ 149940 h 1155021"/>
                    <a:gd name="connsiteX5" fmla="*/ 1019438 w 1135710"/>
                    <a:gd name="connsiteY5" fmla="*/ 217980 h 1155021"/>
                    <a:gd name="connsiteX6" fmla="*/ 1061275 w 1135710"/>
                    <a:gd name="connsiteY6" fmla="*/ 340478 h 1155021"/>
                    <a:gd name="connsiteX7" fmla="*/ 1130938 w 1135710"/>
                    <a:gd name="connsiteY7" fmla="*/ 449544 h 1155021"/>
                    <a:gd name="connsiteX8" fmla="*/ 1115502 w 1135710"/>
                    <a:gd name="connsiteY8" fmla="*/ 578055 h 1155021"/>
                    <a:gd name="connsiteX9" fmla="*/ 1130938 w 1135710"/>
                    <a:gd name="connsiteY9" fmla="*/ 706565 h 1155021"/>
                    <a:gd name="connsiteX10" fmla="*/ 1061275 w 1135710"/>
                    <a:gd name="connsiteY10" fmla="*/ 815631 h 1155021"/>
                    <a:gd name="connsiteX11" fmla="*/ 1019438 w 1135710"/>
                    <a:gd name="connsiteY11" fmla="*/ 938129 h 1155021"/>
                    <a:gd name="connsiteX12" fmla="*/ 909328 w 1135710"/>
                    <a:gd name="connsiteY12" fmla="*/ 1006169 h 1155021"/>
                    <a:gd name="connsiteX13" fmla="*/ 818498 w 1135710"/>
                    <a:gd name="connsiteY13" fmla="*/ 1098374 h 1155021"/>
                    <a:gd name="connsiteX14" fmla="*/ 689772 w 1135710"/>
                    <a:gd name="connsiteY14" fmla="*/ 1111906 h 1155021"/>
                    <a:gd name="connsiteX15" fmla="*/ 567920 w 1135710"/>
                    <a:gd name="connsiteY15" fmla="*/ 1155565 h 1155021"/>
                    <a:gd name="connsiteX16" fmla="*/ 446068 w 1135710"/>
                    <a:gd name="connsiteY16" fmla="*/ 1111906 h 1155021"/>
                    <a:gd name="connsiteX17" fmla="*/ 317358 w 1135710"/>
                    <a:gd name="connsiteY17" fmla="*/ 1098374 h 1155021"/>
                    <a:gd name="connsiteX18" fmla="*/ 226511 w 1135710"/>
                    <a:gd name="connsiteY18" fmla="*/ 1006169 h 1155021"/>
                    <a:gd name="connsiteX19" fmla="*/ 116402 w 1135710"/>
                    <a:gd name="connsiteY19" fmla="*/ 938129 h 1155021"/>
                    <a:gd name="connsiteX20" fmla="*/ 74565 w 1135710"/>
                    <a:gd name="connsiteY20" fmla="*/ 815631 h 1155021"/>
                    <a:gd name="connsiteX21" fmla="*/ 4901 w 1135710"/>
                    <a:gd name="connsiteY21" fmla="*/ 706565 h 1155021"/>
                    <a:gd name="connsiteX22" fmla="*/ 20338 w 1135710"/>
                    <a:gd name="connsiteY22" fmla="*/ 578055 h 1155021"/>
                    <a:gd name="connsiteX23" fmla="*/ 4901 w 1135710"/>
                    <a:gd name="connsiteY23" fmla="*/ 449544 h 1155021"/>
                    <a:gd name="connsiteX24" fmla="*/ 74565 w 1135710"/>
                    <a:gd name="connsiteY24" fmla="*/ 340478 h 1155021"/>
                    <a:gd name="connsiteX25" fmla="*/ 116402 w 1135710"/>
                    <a:gd name="connsiteY25" fmla="*/ 217980 h 1155021"/>
                    <a:gd name="connsiteX26" fmla="*/ 226511 w 1135710"/>
                    <a:gd name="connsiteY26" fmla="*/ 149940 h 1155021"/>
                    <a:gd name="connsiteX27" fmla="*/ 317358 w 1135710"/>
                    <a:gd name="connsiteY27" fmla="*/ 57735 h 1155021"/>
                    <a:gd name="connsiteX28" fmla="*/ 446068 w 1135710"/>
                    <a:gd name="connsiteY28" fmla="*/ 44203 h 115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35710" h="1155021">
                      <a:moveTo>
                        <a:pt x="446068" y="44203"/>
                      </a:moveTo>
                      <a:cubicBezTo>
                        <a:pt x="474986" y="18995"/>
                        <a:pt x="519656" y="544"/>
                        <a:pt x="567920" y="544"/>
                      </a:cubicBezTo>
                      <a:cubicBezTo>
                        <a:pt x="616184" y="544"/>
                        <a:pt x="660854" y="18995"/>
                        <a:pt x="689772" y="44203"/>
                      </a:cubicBezTo>
                      <a:cubicBezTo>
                        <a:pt x="726757" y="34034"/>
                        <a:pt x="775004" y="36800"/>
                        <a:pt x="818498" y="57735"/>
                      </a:cubicBezTo>
                      <a:cubicBezTo>
                        <a:pt x="861975" y="78687"/>
                        <a:pt x="894223" y="114678"/>
                        <a:pt x="909328" y="149940"/>
                      </a:cubicBezTo>
                      <a:cubicBezTo>
                        <a:pt x="947058" y="156830"/>
                        <a:pt x="989343" y="180250"/>
                        <a:pt x="1019438" y="217980"/>
                      </a:cubicBezTo>
                      <a:cubicBezTo>
                        <a:pt x="1049532" y="255726"/>
                        <a:pt x="1062964" y="302152"/>
                        <a:pt x="1061275" y="340478"/>
                      </a:cubicBezTo>
                      <a:cubicBezTo>
                        <a:pt x="1092281" y="363037"/>
                        <a:pt x="1120205" y="402489"/>
                        <a:pt x="1130938" y="449544"/>
                      </a:cubicBezTo>
                      <a:cubicBezTo>
                        <a:pt x="1141687" y="496599"/>
                        <a:pt x="1133638" y="544266"/>
                        <a:pt x="1115502" y="578055"/>
                      </a:cubicBezTo>
                      <a:cubicBezTo>
                        <a:pt x="1133638" y="611843"/>
                        <a:pt x="1141687" y="659510"/>
                        <a:pt x="1130938" y="706565"/>
                      </a:cubicBezTo>
                      <a:cubicBezTo>
                        <a:pt x="1120205" y="753620"/>
                        <a:pt x="1092281" y="793072"/>
                        <a:pt x="1061275" y="815631"/>
                      </a:cubicBezTo>
                      <a:cubicBezTo>
                        <a:pt x="1062964" y="853957"/>
                        <a:pt x="1049532" y="900383"/>
                        <a:pt x="1019438" y="938129"/>
                      </a:cubicBezTo>
                      <a:cubicBezTo>
                        <a:pt x="989343" y="975859"/>
                        <a:pt x="947058" y="999279"/>
                        <a:pt x="909328" y="1006169"/>
                      </a:cubicBezTo>
                      <a:cubicBezTo>
                        <a:pt x="894223" y="1041431"/>
                        <a:pt x="861975" y="1077422"/>
                        <a:pt x="818498" y="1098374"/>
                      </a:cubicBezTo>
                      <a:cubicBezTo>
                        <a:pt x="775004" y="1119309"/>
                        <a:pt x="726757" y="1122075"/>
                        <a:pt x="689772" y="1111906"/>
                      </a:cubicBezTo>
                      <a:cubicBezTo>
                        <a:pt x="660854" y="1137114"/>
                        <a:pt x="616184" y="1155565"/>
                        <a:pt x="567920" y="1155565"/>
                      </a:cubicBezTo>
                      <a:cubicBezTo>
                        <a:pt x="519656" y="1155565"/>
                        <a:pt x="474986" y="1137114"/>
                        <a:pt x="446068" y="1111906"/>
                      </a:cubicBezTo>
                      <a:cubicBezTo>
                        <a:pt x="409083" y="1122075"/>
                        <a:pt x="360835" y="1119309"/>
                        <a:pt x="317358" y="1098374"/>
                      </a:cubicBezTo>
                      <a:cubicBezTo>
                        <a:pt x="273864" y="1077422"/>
                        <a:pt x="241617" y="1041431"/>
                        <a:pt x="226511" y="1006169"/>
                      </a:cubicBezTo>
                      <a:cubicBezTo>
                        <a:pt x="188781" y="999279"/>
                        <a:pt x="146497" y="975859"/>
                        <a:pt x="116402" y="938129"/>
                      </a:cubicBezTo>
                      <a:cubicBezTo>
                        <a:pt x="86324" y="900383"/>
                        <a:pt x="72875" y="853957"/>
                        <a:pt x="74565" y="815631"/>
                      </a:cubicBezTo>
                      <a:cubicBezTo>
                        <a:pt x="43559" y="793072"/>
                        <a:pt x="15634" y="753620"/>
                        <a:pt x="4901" y="706565"/>
                      </a:cubicBezTo>
                      <a:cubicBezTo>
                        <a:pt x="-5848" y="659510"/>
                        <a:pt x="2202" y="611843"/>
                        <a:pt x="20338" y="578055"/>
                      </a:cubicBezTo>
                      <a:cubicBezTo>
                        <a:pt x="2202" y="544266"/>
                        <a:pt x="-5848" y="496599"/>
                        <a:pt x="4901" y="449544"/>
                      </a:cubicBezTo>
                      <a:cubicBezTo>
                        <a:pt x="15634" y="402489"/>
                        <a:pt x="43559" y="363037"/>
                        <a:pt x="74565" y="340478"/>
                      </a:cubicBezTo>
                      <a:cubicBezTo>
                        <a:pt x="72875" y="302152"/>
                        <a:pt x="86324" y="255726"/>
                        <a:pt x="116402" y="217980"/>
                      </a:cubicBezTo>
                      <a:cubicBezTo>
                        <a:pt x="146497" y="180250"/>
                        <a:pt x="188781" y="156830"/>
                        <a:pt x="226511" y="149940"/>
                      </a:cubicBezTo>
                      <a:cubicBezTo>
                        <a:pt x="241617" y="114678"/>
                        <a:pt x="273864" y="78687"/>
                        <a:pt x="317358" y="57735"/>
                      </a:cubicBezTo>
                      <a:cubicBezTo>
                        <a:pt x="360835" y="36800"/>
                        <a:pt x="409083" y="34034"/>
                        <a:pt x="446068" y="44203"/>
                      </a:cubicBezTo>
                      <a:close/>
                    </a:path>
                  </a:pathLst>
                </a:custGeom>
                <a:solidFill>
                  <a:srgbClr val="000080">
                    <a:alpha val="40000"/>
                  </a:srgbClr>
                </a:solidFill>
                <a:ln w="1656" cap="rnd">
                  <a:noFill/>
                  <a:prstDash val="solid"/>
                  <a:round/>
                </a:ln>
              </p:spPr>
              <p:txBody>
                <a:bodyPr rtlCol="0" anchor="ctr"/>
                <a:lstStyle/>
                <a:p>
                  <a:endParaRPr lang="en-CH" sz="4400"/>
                </a:p>
              </p:txBody>
            </p:sp>
          </p:grpSp>
          <p:sp>
            <p:nvSpPr>
              <p:cNvPr id="1643" name="Freeform 1642">
                <a:extLst>
                  <a:ext uri="{FF2B5EF4-FFF2-40B4-BE49-F238E27FC236}">
                    <a16:creationId xmlns:a16="http://schemas.microsoft.com/office/drawing/2014/main" id="{101919A3-CECC-E4C2-C747-285088E09E26}"/>
                  </a:ext>
                </a:extLst>
              </p:cNvPr>
              <p:cNvSpPr/>
              <p:nvPr/>
            </p:nvSpPr>
            <p:spPr>
              <a:xfrm>
                <a:off x="3791087" y="4496418"/>
                <a:ext cx="960395" cy="976725"/>
              </a:xfrm>
              <a:custGeom>
                <a:avLst/>
                <a:gdLst>
                  <a:gd name="connsiteX0" fmla="*/ 377220 w 960395"/>
                  <a:gd name="connsiteY0" fmla="*/ 37464 h 976725"/>
                  <a:gd name="connsiteX1" fmla="*/ 480262 w 960395"/>
                  <a:gd name="connsiteY1" fmla="*/ 544 h 976725"/>
                  <a:gd name="connsiteX2" fmla="*/ 583305 w 960395"/>
                  <a:gd name="connsiteY2" fmla="*/ 37464 h 976725"/>
                  <a:gd name="connsiteX3" fmla="*/ 692160 w 960395"/>
                  <a:gd name="connsiteY3" fmla="*/ 48907 h 976725"/>
                  <a:gd name="connsiteX4" fmla="*/ 768969 w 960395"/>
                  <a:gd name="connsiteY4" fmla="*/ 126878 h 976725"/>
                  <a:gd name="connsiteX5" fmla="*/ 862081 w 960395"/>
                  <a:gd name="connsiteY5" fmla="*/ 184415 h 976725"/>
                  <a:gd name="connsiteX6" fmla="*/ 897461 w 960395"/>
                  <a:gd name="connsiteY6" fmla="*/ 288004 h 976725"/>
                  <a:gd name="connsiteX7" fmla="*/ 956370 w 960395"/>
                  <a:gd name="connsiteY7" fmla="*/ 380234 h 976725"/>
                  <a:gd name="connsiteX8" fmla="*/ 943316 w 960395"/>
                  <a:gd name="connsiteY8" fmla="*/ 488907 h 976725"/>
                  <a:gd name="connsiteX9" fmla="*/ 956370 w 960395"/>
                  <a:gd name="connsiteY9" fmla="*/ 597579 h 976725"/>
                  <a:gd name="connsiteX10" fmla="*/ 897461 w 960395"/>
                  <a:gd name="connsiteY10" fmla="*/ 689809 h 976725"/>
                  <a:gd name="connsiteX11" fmla="*/ 862081 w 960395"/>
                  <a:gd name="connsiteY11" fmla="*/ 793398 h 976725"/>
                  <a:gd name="connsiteX12" fmla="*/ 768969 w 960395"/>
                  <a:gd name="connsiteY12" fmla="*/ 850935 h 976725"/>
                  <a:gd name="connsiteX13" fmla="*/ 692160 w 960395"/>
                  <a:gd name="connsiteY13" fmla="*/ 928907 h 976725"/>
                  <a:gd name="connsiteX14" fmla="*/ 583305 w 960395"/>
                  <a:gd name="connsiteY14" fmla="*/ 940349 h 976725"/>
                  <a:gd name="connsiteX15" fmla="*/ 480262 w 960395"/>
                  <a:gd name="connsiteY15" fmla="*/ 977269 h 976725"/>
                  <a:gd name="connsiteX16" fmla="*/ 377220 w 960395"/>
                  <a:gd name="connsiteY16" fmla="*/ 940349 h 976725"/>
                  <a:gd name="connsiteX17" fmla="*/ 268379 w 960395"/>
                  <a:gd name="connsiteY17" fmla="*/ 928907 h 976725"/>
                  <a:gd name="connsiteX18" fmla="*/ 191556 w 960395"/>
                  <a:gd name="connsiteY18" fmla="*/ 850935 h 976725"/>
                  <a:gd name="connsiteX19" fmla="*/ 98444 w 960395"/>
                  <a:gd name="connsiteY19" fmla="*/ 793398 h 976725"/>
                  <a:gd name="connsiteX20" fmla="*/ 63064 w 960395"/>
                  <a:gd name="connsiteY20" fmla="*/ 689809 h 976725"/>
                  <a:gd name="connsiteX21" fmla="*/ 4155 w 960395"/>
                  <a:gd name="connsiteY21" fmla="*/ 597579 h 976725"/>
                  <a:gd name="connsiteX22" fmla="*/ 17209 w 960395"/>
                  <a:gd name="connsiteY22" fmla="*/ 488907 h 976725"/>
                  <a:gd name="connsiteX23" fmla="*/ 4155 w 960395"/>
                  <a:gd name="connsiteY23" fmla="*/ 380234 h 976725"/>
                  <a:gd name="connsiteX24" fmla="*/ 63064 w 960395"/>
                  <a:gd name="connsiteY24" fmla="*/ 288004 h 976725"/>
                  <a:gd name="connsiteX25" fmla="*/ 98444 w 960395"/>
                  <a:gd name="connsiteY25" fmla="*/ 184415 h 976725"/>
                  <a:gd name="connsiteX26" fmla="*/ 191556 w 960395"/>
                  <a:gd name="connsiteY26" fmla="*/ 126878 h 976725"/>
                  <a:gd name="connsiteX27" fmla="*/ 268379 w 960395"/>
                  <a:gd name="connsiteY27" fmla="*/ 48907 h 976725"/>
                  <a:gd name="connsiteX28" fmla="*/ 377220 w 960395"/>
                  <a:gd name="connsiteY28" fmla="*/ 37464 h 97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60395" h="976725">
                    <a:moveTo>
                      <a:pt x="377220" y="37464"/>
                    </a:moveTo>
                    <a:cubicBezTo>
                      <a:pt x="401675" y="16146"/>
                      <a:pt x="439449" y="544"/>
                      <a:pt x="480262" y="544"/>
                    </a:cubicBezTo>
                    <a:cubicBezTo>
                      <a:pt x="521076" y="544"/>
                      <a:pt x="558850" y="16146"/>
                      <a:pt x="583305" y="37464"/>
                    </a:cubicBezTo>
                    <a:cubicBezTo>
                      <a:pt x="614580" y="28864"/>
                      <a:pt x="655380" y="31203"/>
                      <a:pt x="692160" y="48907"/>
                    </a:cubicBezTo>
                    <a:cubicBezTo>
                      <a:pt x="728926" y="66624"/>
                      <a:pt x="756196" y="97059"/>
                      <a:pt x="768969" y="126878"/>
                    </a:cubicBezTo>
                    <a:cubicBezTo>
                      <a:pt x="800875" y="132705"/>
                      <a:pt x="836632" y="152509"/>
                      <a:pt x="862081" y="184415"/>
                    </a:cubicBezTo>
                    <a:cubicBezTo>
                      <a:pt x="887530" y="216335"/>
                      <a:pt x="898889" y="255594"/>
                      <a:pt x="897461" y="288004"/>
                    </a:cubicBezTo>
                    <a:cubicBezTo>
                      <a:pt x="923680" y="307080"/>
                      <a:pt x="947294" y="340443"/>
                      <a:pt x="956370" y="380234"/>
                    </a:cubicBezTo>
                    <a:cubicBezTo>
                      <a:pt x="965460" y="420025"/>
                      <a:pt x="958653" y="460334"/>
                      <a:pt x="943316" y="488907"/>
                    </a:cubicBezTo>
                    <a:cubicBezTo>
                      <a:pt x="958653" y="517479"/>
                      <a:pt x="965460" y="557788"/>
                      <a:pt x="956370" y="597579"/>
                    </a:cubicBezTo>
                    <a:cubicBezTo>
                      <a:pt x="947294" y="637371"/>
                      <a:pt x="923680" y="670733"/>
                      <a:pt x="897461" y="689809"/>
                    </a:cubicBezTo>
                    <a:cubicBezTo>
                      <a:pt x="898889" y="722219"/>
                      <a:pt x="887530" y="761478"/>
                      <a:pt x="862081" y="793398"/>
                    </a:cubicBezTo>
                    <a:cubicBezTo>
                      <a:pt x="836632" y="825304"/>
                      <a:pt x="800875" y="845108"/>
                      <a:pt x="768969" y="850935"/>
                    </a:cubicBezTo>
                    <a:cubicBezTo>
                      <a:pt x="756196" y="880754"/>
                      <a:pt x="728926" y="911189"/>
                      <a:pt x="692160" y="928907"/>
                    </a:cubicBezTo>
                    <a:cubicBezTo>
                      <a:pt x="655380" y="946610"/>
                      <a:pt x="614580" y="948949"/>
                      <a:pt x="583305" y="940349"/>
                    </a:cubicBezTo>
                    <a:cubicBezTo>
                      <a:pt x="558850" y="961667"/>
                      <a:pt x="521076" y="977269"/>
                      <a:pt x="480262" y="977269"/>
                    </a:cubicBezTo>
                    <a:cubicBezTo>
                      <a:pt x="439449" y="977269"/>
                      <a:pt x="401675" y="961667"/>
                      <a:pt x="377220" y="940349"/>
                    </a:cubicBezTo>
                    <a:cubicBezTo>
                      <a:pt x="345944" y="948949"/>
                      <a:pt x="305145" y="946610"/>
                      <a:pt x="268379" y="928907"/>
                    </a:cubicBezTo>
                    <a:cubicBezTo>
                      <a:pt x="231599" y="911189"/>
                      <a:pt x="204329" y="880754"/>
                      <a:pt x="191556" y="850935"/>
                    </a:cubicBezTo>
                    <a:cubicBezTo>
                      <a:pt x="159650" y="845108"/>
                      <a:pt x="123893" y="825304"/>
                      <a:pt x="98444" y="793398"/>
                    </a:cubicBezTo>
                    <a:cubicBezTo>
                      <a:pt x="73009" y="761478"/>
                      <a:pt x="61636" y="722219"/>
                      <a:pt x="63064" y="689809"/>
                    </a:cubicBezTo>
                    <a:cubicBezTo>
                      <a:pt x="36845" y="670733"/>
                      <a:pt x="13231" y="637371"/>
                      <a:pt x="4155" y="597579"/>
                    </a:cubicBezTo>
                    <a:cubicBezTo>
                      <a:pt x="-4935" y="557788"/>
                      <a:pt x="1872" y="517479"/>
                      <a:pt x="17209" y="488907"/>
                    </a:cubicBezTo>
                    <a:cubicBezTo>
                      <a:pt x="1872" y="460334"/>
                      <a:pt x="-4935" y="420025"/>
                      <a:pt x="4155" y="380234"/>
                    </a:cubicBezTo>
                    <a:cubicBezTo>
                      <a:pt x="13231" y="340443"/>
                      <a:pt x="36845" y="307080"/>
                      <a:pt x="63064" y="288004"/>
                    </a:cubicBezTo>
                    <a:cubicBezTo>
                      <a:pt x="61636" y="255594"/>
                      <a:pt x="73009" y="216335"/>
                      <a:pt x="98444" y="184415"/>
                    </a:cubicBezTo>
                    <a:cubicBezTo>
                      <a:pt x="123893" y="152509"/>
                      <a:pt x="159650" y="132705"/>
                      <a:pt x="191556" y="126878"/>
                    </a:cubicBezTo>
                    <a:cubicBezTo>
                      <a:pt x="204329" y="97059"/>
                      <a:pt x="231599" y="66624"/>
                      <a:pt x="268379" y="48907"/>
                    </a:cubicBezTo>
                    <a:cubicBezTo>
                      <a:pt x="305145" y="31203"/>
                      <a:pt x="345944" y="28864"/>
                      <a:pt x="377220" y="37464"/>
                    </a:cubicBezTo>
                    <a:close/>
                  </a:path>
                </a:pathLst>
              </a:custGeom>
              <a:solidFill>
                <a:srgbClr val="838CCC">
                  <a:alpha val="33000"/>
                </a:srgbClr>
              </a:solidFill>
              <a:ln w="1401" cap="rnd">
                <a:noFill/>
                <a:prstDash val="solid"/>
                <a:round/>
              </a:ln>
            </p:spPr>
            <p:txBody>
              <a:bodyPr rtlCol="0" anchor="ctr"/>
              <a:lstStyle/>
              <a:p>
                <a:endParaRPr lang="en-CH" sz="4400"/>
              </a:p>
            </p:txBody>
          </p:sp>
        </p:grpSp>
        <p:sp>
          <p:nvSpPr>
            <p:cNvPr id="1644" name="Freeform 1643">
              <a:extLst>
                <a:ext uri="{FF2B5EF4-FFF2-40B4-BE49-F238E27FC236}">
                  <a16:creationId xmlns:a16="http://schemas.microsoft.com/office/drawing/2014/main" id="{45669D7E-4353-6A26-ED63-039331348424}"/>
                </a:ext>
              </a:extLst>
            </p:cNvPr>
            <p:cNvSpPr/>
            <p:nvPr/>
          </p:nvSpPr>
          <p:spPr>
            <a:xfrm rot="3812692" flipV="1">
              <a:off x="3584803" y="3437580"/>
              <a:ext cx="587104" cy="1557105"/>
            </a:xfrm>
            <a:custGeom>
              <a:avLst/>
              <a:gdLst>
                <a:gd name="connsiteX0" fmla="*/ 588005 w 587104"/>
                <a:gd name="connsiteY0" fmla="*/ 2555 h 1557105"/>
                <a:gd name="connsiteX1" fmla="*/ 107449 w 587104"/>
                <a:gd name="connsiteY1" fmla="*/ 780767 h 1557105"/>
                <a:gd name="connsiteX2" fmla="*/ 580049 w 587104"/>
                <a:gd name="connsiteY2" fmla="*/ 1559660 h 1557105"/>
                <a:gd name="connsiteX3" fmla="*/ 901 w 587104"/>
                <a:gd name="connsiteY3" fmla="*/ 780767 h 1557105"/>
                <a:gd name="connsiteX4" fmla="*/ 588005 w 587104"/>
                <a:gd name="connsiteY4" fmla="*/ 2555 h 1557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104" h="1557105">
                  <a:moveTo>
                    <a:pt x="588005" y="2555"/>
                  </a:moveTo>
                  <a:cubicBezTo>
                    <a:pt x="322779" y="97271"/>
                    <a:pt x="107449" y="413370"/>
                    <a:pt x="107449" y="780767"/>
                  </a:cubicBezTo>
                  <a:cubicBezTo>
                    <a:pt x="107449" y="1148164"/>
                    <a:pt x="330390" y="1443894"/>
                    <a:pt x="580049" y="1559660"/>
                  </a:cubicBezTo>
                  <a:cubicBezTo>
                    <a:pt x="258785" y="1469313"/>
                    <a:pt x="901" y="1172107"/>
                    <a:pt x="901" y="780767"/>
                  </a:cubicBezTo>
                  <a:cubicBezTo>
                    <a:pt x="901" y="389427"/>
                    <a:pt x="263975" y="60758"/>
                    <a:pt x="588005" y="2555"/>
                  </a:cubicBezTo>
                  <a:close/>
                </a:path>
              </a:pathLst>
            </a:custGeom>
            <a:solidFill>
              <a:srgbClr val="000080"/>
            </a:solidFill>
            <a:ln w="3205" cap="rnd">
              <a:noFill/>
              <a:prstDash val="solid"/>
              <a:round/>
            </a:ln>
          </p:spPr>
          <p:txBody>
            <a:bodyPr rtlCol="0" anchor="ctr"/>
            <a:lstStyle/>
            <a:p>
              <a:endParaRPr lang="en-CH" sz="4400"/>
            </a:p>
          </p:txBody>
        </p:sp>
        <p:sp>
          <p:nvSpPr>
            <p:cNvPr id="1645" name="Freeform 1644">
              <a:extLst>
                <a:ext uri="{FF2B5EF4-FFF2-40B4-BE49-F238E27FC236}">
                  <a16:creationId xmlns:a16="http://schemas.microsoft.com/office/drawing/2014/main" id="{9F8EA4DA-6258-A5A7-3279-F10921F7DE62}"/>
                </a:ext>
              </a:extLst>
            </p:cNvPr>
            <p:cNvSpPr/>
            <p:nvPr/>
          </p:nvSpPr>
          <p:spPr>
            <a:xfrm rot="3367211" flipV="1">
              <a:off x="3471864" y="3406987"/>
              <a:ext cx="299948" cy="1069614"/>
            </a:xfrm>
            <a:custGeom>
              <a:avLst/>
              <a:gdLst>
                <a:gd name="connsiteX0" fmla="*/ 290476 w 299948"/>
                <a:gd name="connsiteY0" fmla="*/ 2433 h 1069614"/>
                <a:gd name="connsiteX1" fmla="*/ 90793 w 299948"/>
                <a:gd name="connsiteY1" fmla="*/ 532887 h 1069614"/>
                <a:gd name="connsiteX2" fmla="*/ 300743 w 299948"/>
                <a:gd name="connsiteY2" fmla="*/ 1072047 h 1069614"/>
                <a:gd name="connsiteX3" fmla="*/ 795 w 299948"/>
                <a:gd name="connsiteY3" fmla="*/ 532887 h 1069614"/>
                <a:gd name="connsiteX4" fmla="*/ 290476 w 299948"/>
                <a:gd name="connsiteY4" fmla="*/ 2433 h 1069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948" h="1069614">
                  <a:moveTo>
                    <a:pt x="290476" y="2433"/>
                  </a:moveTo>
                  <a:cubicBezTo>
                    <a:pt x="174601" y="78008"/>
                    <a:pt x="90793" y="284873"/>
                    <a:pt x="90793" y="532887"/>
                  </a:cubicBezTo>
                  <a:cubicBezTo>
                    <a:pt x="90793" y="780901"/>
                    <a:pt x="184869" y="996472"/>
                    <a:pt x="300743" y="1072047"/>
                  </a:cubicBezTo>
                  <a:cubicBezTo>
                    <a:pt x="139194" y="987788"/>
                    <a:pt x="795" y="810176"/>
                    <a:pt x="795" y="532887"/>
                  </a:cubicBezTo>
                  <a:cubicBezTo>
                    <a:pt x="795" y="255598"/>
                    <a:pt x="116979" y="68391"/>
                    <a:pt x="290476" y="2433"/>
                  </a:cubicBezTo>
                  <a:close/>
                </a:path>
              </a:pathLst>
            </a:custGeom>
            <a:solidFill>
              <a:srgbClr val="000080"/>
            </a:solidFill>
            <a:ln w="1883" cap="rnd">
              <a:noFill/>
              <a:prstDash val="solid"/>
              <a:round/>
            </a:ln>
          </p:spPr>
          <p:txBody>
            <a:bodyPr rtlCol="0" anchor="ctr"/>
            <a:lstStyle/>
            <a:p>
              <a:endParaRPr lang="en-CH" sz="4400"/>
            </a:p>
          </p:txBody>
        </p:sp>
      </p:grpSp>
      <p:sp>
        <p:nvSpPr>
          <p:cNvPr id="1646" name="Freeform 1645">
            <a:extLst>
              <a:ext uri="{FF2B5EF4-FFF2-40B4-BE49-F238E27FC236}">
                <a16:creationId xmlns:a16="http://schemas.microsoft.com/office/drawing/2014/main" id="{CBF6472C-9AC1-E282-3CDB-31675C161F1E}"/>
              </a:ext>
            </a:extLst>
          </p:cNvPr>
          <p:cNvSpPr/>
          <p:nvPr/>
        </p:nvSpPr>
        <p:spPr>
          <a:xfrm>
            <a:off x="9546486" y="3728116"/>
            <a:ext cx="6610625" cy="883444"/>
          </a:xfrm>
          <a:custGeom>
            <a:avLst/>
            <a:gdLst>
              <a:gd name="connsiteX0" fmla="*/ -327 w 6610625"/>
              <a:gd name="connsiteY0" fmla="*/ -182 h 883444"/>
              <a:gd name="connsiteX1" fmla="*/ 6610299 w 6610625"/>
              <a:gd name="connsiteY1" fmla="*/ -182 h 883444"/>
              <a:gd name="connsiteX2" fmla="*/ 6610299 w 6610625"/>
              <a:gd name="connsiteY2" fmla="*/ 883262 h 883444"/>
              <a:gd name="connsiteX3" fmla="*/ -327 w 6610625"/>
              <a:gd name="connsiteY3" fmla="*/ 883262 h 883444"/>
            </a:gdLst>
            <a:ahLst/>
            <a:cxnLst>
              <a:cxn ang="0">
                <a:pos x="connsiteX0" y="connsiteY0"/>
              </a:cxn>
              <a:cxn ang="0">
                <a:pos x="connsiteX1" y="connsiteY1"/>
              </a:cxn>
              <a:cxn ang="0">
                <a:pos x="connsiteX2" y="connsiteY2"/>
              </a:cxn>
              <a:cxn ang="0">
                <a:pos x="connsiteX3" y="connsiteY3"/>
              </a:cxn>
            </a:cxnLst>
            <a:rect l="l" t="t" r="r" b="b"/>
            <a:pathLst>
              <a:path w="6610625" h="883444">
                <a:moveTo>
                  <a:pt x="-327" y="-182"/>
                </a:moveTo>
                <a:lnTo>
                  <a:pt x="6610299" y="-182"/>
                </a:lnTo>
                <a:lnTo>
                  <a:pt x="6610299" y="883262"/>
                </a:lnTo>
                <a:lnTo>
                  <a:pt x="-327" y="883262"/>
                </a:lnTo>
                <a:close/>
              </a:path>
            </a:pathLst>
          </a:custGeom>
          <a:solidFill>
            <a:srgbClr val="FFFFFF">
              <a:alpha val="69000"/>
            </a:srgbClr>
          </a:solidFill>
          <a:ln w="2851" cap="rnd">
            <a:noFill/>
            <a:prstDash val="solid"/>
            <a:round/>
          </a:ln>
        </p:spPr>
        <p:txBody>
          <a:bodyPr rtlCol="0" anchor="ctr"/>
          <a:lstStyle/>
          <a:p>
            <a:endParaRPr lang="en-CH" sz="4400"/>
          </a:p>
        </p:txBody>
      </p:sp>
      <p:sp>
        <p:nvSpPr>
          <p:cNvPr id="1649" name="Freeform 1648">
            <a:extLst>
              <a:ext uri="{FF2B5EF4-FFF2-40B4-BE49-F238E27FC236}">
                <a16:creationId xmlns:a16="http://schemas.microsoft.com/office/drawing/2014/main" id="{5453FC85-138B-F8EC-0656-02BE1C305C2E}"/>
              </a:ext>
            </a:extLst>
          </p:cNvPr>
          <p:cNvSpPr/>
          <p:nvPr/>
        </p:nvSpPr>
        <p:spPr>
          <a:xfrm>
            <a:off x="22210682" y="3728116"/>
            <a:ext cx="7259950" cy="883444"/>
          </a:xfrm>
          <a:custGeom>
            <a:avLst/>
            <a:gdLst>
              <a:gd name="connsiteX0" fmla="*/ 5355 w 7259950"/>
              <a:gd name="connsiteY0" fmla="*/ -182 h 883444"/>
              <a:gd name="connsiteX1" fmla="*/ 7265306 w 7259950"/>
              <a:gd name="connsiteY1" fmla="*/ -182 h 883444"/>
              <a:gd name="connsiteX2" fmla="*/ 7265306 w 7259950"/>
              <a:gd name="connsiteY2" fmla="*/ 883262 h 883444"/>
              <a:gd name="connsiteX3" fmla="*/ 5355 w 7259950"/>
              <a:gd name="connsiteY3" fmla="*/ 883262 h 883444"/>
            </a:gdLst>
            <a:ahLst/>
            <a:cxnLst>
              <a:cxn ang="0">
                <a:pos x="connsiteX0" y="connsiteY0"/>
              </a:cxn>
              <a:cxn ang="0">
                <a:pos x="connsiteX1" y="connsiteY1"/>
              </a:cxn>
              <a:cxn ang="0">
                <a:pos x="connsiteX2" y="connsiteY2"/>
              </a:cxn>
              <a:cxn ang="0">
                <a:pos x="connsiteX3" y="connsiteY3"/>
              </a:cxn>
            </a:cxnLst>
            <a:rect l="l" t="t" r="r" b="b"/>
            <a:pathLst>
              <a:path w="7259950" h="883444">
                <a:moveTo>
                  <a:pt x="5355" y="-182"/>
                </a:moveTo>
                <a:lnTo>
                  <a:pt x="7265306" y="-182"/>
                </a:lnTo>
                <a:lnTo>
                  <a:pt x="7265306" y="883262"/>
                </a:lnTo>
                <a:lnTo>
                  <a:pt x="5355" y="883262"/>
                </a:lnTo>
                <a:close/>
              </a:path>
            </a:pathLst>
          </a:custGeom>
          <a:solidFill>
            <a:srgbClr val="FFFFFF">
              <a:alpha val="69000"/>
            </a:srgbClr>
          </a:solidFill>
          <a:ln w="3019" cap="rnd">
            <a:noFill/>
            <a:prstDash val="solid"/>
            <a:round/>
          </a:ln>
        </p:spPr>
        <p:txBody>
          <a:bodyPr rtlCol="0" anchor="ctr"/>
          <a:lstStyle/>
          <a:p>
            <a:endParaRPr lang="en-CH" sz="4400"/>
          </a:p>
        </p:txBody>
      </p:sp>
      <p:grpSp>
        <p:nvGrpSpPr>
          <p:cNvPr id="1651" name="Graphic 2">
            <a:extLst>
              <a:ext uri="{FF2B5EF4-FFF2-40B4-BE49-F238E27FC236}">
                <a16:creationId xmlns:a16="http://schemas.microsoft.com/office/drawing/2014/main" id="{24B3ECFE-239D-8604-11BA-042D718E930D}"/>
              </a:ext>
            </a:extLst>
          </p:cNvPr>
          <p:cNvGrpSpPr/>
          <p:nvPr/>
        </p:nvGrpSpPr>
        <p:grpSpPr>
          <a:xfrm>
            <a:off x="8318014" y="3395076"/>
            <a:ext cx="2626792" cy="2449474"/>
            <a:chOff x="8318014" y="3395076"/>
            <a:chExt cx="2626792" cy="2449474"/>
          </a:xfrm>
        </p:grpSpPr>
        <p:grpSp>
          <p:nvGrpSpPr>
            <p:cNvPr id="1652" name="Graphic 2">
              <a:extLst>
                <a:ext uri="{FF2B5EF4-FFF2-40B4-BE49-F238E27FC236}">
                  <a16:creationId xmlns:a16="http://schemas.microsoft.com/office/drawing/2014/main" id="{868F8BFE-88D4-7DFD-D547-78E2547B97D4}"/>
                </a:ext>
              </a:extLst>
            </p:cNvPr>
            <p:cNvGrpSpPr/>
            <p:nvPr/>
          </p:nvGrpSpPr>
          <p:grpSpPr>
            <a:xfrm>
              <a:off x="8318014" y="3395076"/>
              <a:ext cx="2626792" cy="2306542"/>
              <a:chOff x="8318014" y="3395076"/>
              <a:chExt cx="2626792" cy="2306542"/>
            </a:xfrm>
          </p:grpSpPr>
          <p:sp>
            <p:nvSpPr>
              <p:cNvPr id="1653" name="Freeform 1652">
                <a:extLst>
                  <a:ext uri="{FF2B5EF4-FFF2-40B4-BE49-F238E27FC236}">
                    <a16:creationId xmlns:a16="http://schemas.microsoft.com/office/drawing/2014/main" id="{30FA5CBE-28BF-A870-6357-6E5F1A33B9C8}"/>
                  </a:ext>
                </a:extLst>
              </p:cNvPr>
              <p:cNvSpPr/>
              <p:nvPr/>
            </p:nvSpPr>
            <p:spPr>
              <a:xfrm rot="10800000" flipV="1">
                <a:off x="8432964" y="3454720"/>
                <a:ext cx="2461036" cy="2192116"/>
              </a:xfrm>
              <a:custGeom>
                <a:avLst/>
                <a:gdLst>
                  <a:gd name="connsiteX0" fmla="*/ 91797 w 2461036"/>
                  <a:gd name="connsiteY0" fmla="*/ 1817231 h 2192116"/>
                  <a:gd name="connsiteX1" fmla="*/ 434293 w 2461036"/>
                  <a:gd name="connsiteY1" fmla="*/ 635734 h 2192116"/>
                  <a:gd name="connsiteX2" fmla="*/ 500930 w 2461036"/>
                  <a:gd name="connsiteY2" fmla="*/ 584194 h 2192116"/>
                  <a:gd name="connsiteX3" fmla="*/ 1134740 w 2461036"/>
                  <a:gd name="connsiteY3" fmla="*/ 244587 h 2192116"/>
                  <a:gd name="connsiteX4" fmla="*/ 2462193 w 2461036"/>
                  <a:gd name="connsiteY4" fmla="*/ 2 h 2192116"/>
                  <a:gd name="connsiteX5" fmla="*/ 1860420 w 2461036"/>
                  <a:gd name="connsiteY5" fmla="*/ 862154 h 2192116"/>
                  <a:gd name="connsiteX6" fmla="*/ 1849007 w 2461036"/>
                  <a:gd name="connsiteY6" fmla="*/ 914552 h 2192116"/>
                  <a:gd name="connsiteX7" fmla="*/ 1296418 w 2461036"/>
                  <a:gd name="connsiteY7" fmla="*/ 2192118 h 2192116"/>
                  <a:gd name="connsiteX8" fmla="*/ 91797 w 2461036"/>
                  <a:gd name="connsiteY8" fmla="*/ 1817231 h 2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036" h="2192116">
                    <a:moveTo>
                      <a:pt x="91797" y="1817231"/>
                    </a:moveTo>
                    <a:cubicBezTo>
                      <a:pt x="47527" y="1839353"/>
                      <a:pt x="-217585" y="1168101"/>
                      <a:pt x="434293" y="635734"/>
                    </a:cubicBezTo>
                    <a:cubicBezTo>
                      <a:pt x="455532" y="618379"/>
                      <a:pt x="477745" y="601215"/>
                      <a:pt x="500930" y="584194"/>
                    </a:cubicBezTo>
                    <a:cubicBezTo>
                      <a:pt x="535680" y="558782"/>
                      <a:pt x="649555" y="416704"/>
                      <a:pt x="1134740" y="244587"/>
                    </a:cubicBezTo>
                    <a:cubicBezTo>
                      <a:pt x="1420478" y="143225"/>
                      <a:pt x="2300515" y="12255"/>
                      <a:pt x="2462193" y="2"/>
                    </a:cubicBezTo>
                    <a:cubicBezTo>
                      <a:pt x="2462193" y="2"/>
                      <a:pt x="1945481" y="627199"/>
                      <a:pt x="1860420" y="862154"/>
                    </a:cubicBezTo>
                    <a:cubicBezTo>
                      <a:pt x="1854381" y="879032"/>
                      <a:pt x="1850542" y="896673"/>
                      <a:pt x="1849007" y="914552"/>
                    </a:cubicBezTo>
                    <a:cubicBezTo>
                      <a:pt x="1809701" y="1381792"/>
                      <a:pt x="1757190" y="1948201"/>
                      <a:pt x="1296418" y="2192118"/>
                    </a:cubicBezTo>
                    <a:lnTo>
                      <a:pt x="91797" y="1817231"/>
                    </a:lnTo>
                    <a:close/>
                  </a:path>
                </a:pathLst>
              </a:custGeom>
              <a:solidFill>
                <a:srgbClr val="000080">
                  <a:alpha val="40000"/>
                </a:srgbClr>
              </a:solidFill>
              <a:ln w="4943" cap="rnd">
                <a:noFill/>
                <a:prstDash val="solid"/>
                <a:round/>
              </a:ln>
            </p:spPr>
            <p:txBody>
              <a:bodyPr rtlCol="0" anchor="ctr"/>
              <a:lstStyle/>
              <a:p>
                <a:endParaRPr lang="en-CH" sz="4400"/>
              </a:p>
            </p:txBody>
          </p:sp>
          <p:sp>
            <p:nvSpPr>
              <p:cNvPr id="1654" name="Freeform 1653">
                <a:extLst>
                  <a:ext uri="{FF2B5EF4-FFF2-40B4-BE49-F238E27FC236}">
                    <a16:creationId xmlns:a16="http://schemas.microsoft.com/office/drawing/2014/main" id="{4AC9B1F6-711A-7FD3-375D-F253C34EDAFA}"/>
                  </a:ext>
                </a:extLst>
              </p:cNvPr>
              <p:cNvSpPr/>
              <p:nvPr/>
            </p:nvSpPr>
            <p:spPr>
              <a:xfrm rot="10800000" flipV="1">
                <a:off x="8318014" y="3395076"/>
                <a:ext cx="2626792" cy="2306542"/>
              </a:xfrm>
              <a:custGeom>
                <a:avLst/>
                <a:gdLst>
                  <a:gd name="connsiteX0" fmla="*/ 134293 w 2626792"/>
                  <a:gd name="connsiteY0" fmla="*/ 1927508 h 2306542"/>
                  <a:gd name="connsiteX1" fmla="*/ 1352271 w 2626792"/>
                  <a:gd name="connsiteY1" fmla="*/ 2306544 h 2306542"/>
                  <a:gd name="connsiteX2" fmla="*/ 1370951 w 2626792"/>
                  <a:gd name="connsiteY2" fmla="*/ 2296628 h 2306542"/>
                  <a:gd name="connsiteX3" fmla="*/ 1829830 w 2626792"/>
                  <a:gd name="connsiteY3" fmla="*/ 1712578 h 2306542"/>
                  <a:gd name="connsiteX4" fmla="*/ 1950409 w 2626792"/>
                  <a:gd name="connsiteY4" fmla="*/ 978439 h 2306542"/>
                  <a:gd name="connsiteX5" fmla="*/ 1959008 w 2626792"/>
                  <a:gd name="connsiteY5" fmla="*/ 938962 h 2306542"/>
                  <a:gd name="connsiteX6" fmla="*/ 2552182 w 2626792"/>
                  <a:gd name="connsiteY6" fmla="*/ 91924 h 2306542"/>
                  <a:gd name="connsiteX7" fmla="*/ 2627929 w 2626792"/>
                  <a:gd name="connsiteY7" fmla="*/ 2 h 2306542"/>
                  <a:gd name="connsiteX8" fmla="*/ 2509141 w 2626792"/>
                  <a:gd name="connsiteY8" fmla="*/ 9013 h 2306542"/>
                  <a:gd name="connsiteX9" fmla="*/ 1168536 w 2626792"/>
                  <a:gd name="connsiteY9" fmla="*/ 256364 h 2306542"/>
                  <a:gd name="connsiteX10" fmla="*/ 521724 w 2626792"/>
                  <a:gd name="connsiteY10" fmla="*/ 602883 h 2306542"/>
                  <a:gd name="connsiteX11" fmla="*/ 452990 w 2626792"/>
                  <a:gd name="connsiteY11" fmla="*/ 656044 h 2306542"/>
                  <a:gd name="connsiteX12" fmla="*/ 51330 w 2626792"/>
                  <a:gd name="connsiteY12" fmla="*/ 1832153 h 2306542"/>
                  <a:gd name="connsiteX13" fmla="*/ 112387 w 2626792"/>
                  <a:gd name="connsiteY13" fmla="*/ 1921120 h 2306542"/>
                  <a:gd name="connsiteX14" fmla="*/ 127178 w 2626792"/>
                  <a:gd name="connsiteY14" fmla="*/ 1926697 h 2306542"/>
                  <a:gd name="connsiteX15" fmla="*/ 134293 w 2626792"/>
                  <a:gd name="connsiteY15" fmla="*/ 1927508 h 2306542"/>
                  <a:gd name="connsiteX16" fmla="*/ 142583 w 2626792"/>
                  <a:gd name="connsiteY16" fmla="*/ 1876875 h 2306542"/>
                  <a:gd name="connsiteX17" fmla="*/ 485080 w 2626792"/>
                  <a:gd name="connsiteY17" fmla="*/ 695378 h 2306542"/>
                  <a:gd name="connsiteX18" fmla="*/ 551716 w 2626792"/>
                  <a:gd name="connsiteY18" fmla="*/ 643838 h 2306542"/>
                  <a:gd name="connsiteX19" fmla="*/ 1185526 w 2626792"/>
                  <a:gd name="connsiteY19" fmla="*/ 304231 h 2306542"/>
                  <a:gd name="connsiteX20" fmla="*/ 2512979 w 2626792"/>
                  <a:gd name="connsiteY20" fmla="*/ 59646 h 2306542"/>
                  <a:gd name="connsiteX21" fmla="*/ 1911206 w 2626792"/>
                  <a:gd name="connsiteY21" fmla="*/ 921798 h 2306542"/>
                  <a:gd name="connsiteX22" fmla="*/ 1899793 w 2626792"/>
                  <a:gd name="connsiteY22" fmla="*/ 974196 h 2306542"/>
                  <a:gd name="connsiteX23" fmla="*/ 1347204 w 2626792"/>
                  <a:gd name="connsiteY23" fmla="*/ 2251763 h 2306542"/>
                  <a:gd name="connsiteX24" fmla="*/ 142583 w 2626792"/>
                  <a:gd name="connsiteY24" fmla="*/ 1876875 h 230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6792" h="2306542">
                    <a:moveTo>
                      <a:pt x="134293" y="1927508"/>
                    </a:moveTo>
                    <a:lnTo>
                      <a:pt x="1352271" y="2306544"/>
                    </a:lnTo>
                    <a:lnTo>
                      <a:pt x="1370951" y="2296628"/>
                    </a:lnTo>
                    <a:cubicBezTo>
                      <a:pt x="1613749" y="2168088"/>
                      <a:pt x="1750092" y="1955495"/>
                      <a:pt x="1829830" y="1712578"/>
                    </a:cubicBezTo>
                    <a:cubicBezTo>
                      <a:pt x="1906651" y="1478338"/>
                      <a:pt x="1930449" y="1215826"/>
                      <a:pt x="1950409" y="978439"/>
                    </a:cubicBezTo>
                    <a:cubicBezTo>
                      <a:pt x="1951536" y="964995"/>
                      <a:pt x="1954453" y="951740"/>
                      <a:pt x="1959008" y="938962"/>
                    </a:cubicBezTo>
                    <a:cubicBezTo>
                      <a:pt x="2042840" y="707774"/>
                      <a:pt x="2552182" y="91924"/>
                      <a:pt x="2552182" y="91924"/>
                    </a:cubicBezTo>
                    <a:lnTo>
                      <a:pt x="2627929" y="2"/>
                    </a:lnTo>
                    <a:lnTo>
                      <a:pt x="2509141" y="9013"/>
                    </a:lnTo>
                    <a:cubicBezTo>
                      <a:pt x="2345876" y="21361"/>
                      <a:pt x="1457138" y="154000"/>
                      <a:pt x="1168536" y="256364"/>
                    </a:cubicBezTo>
                    <a:cubicBezTo>
                      <a:pt x="673370" y="432007"/>
                      <a:pt x="557140" y="576899"/>
                      <a:pt x="521724" y="602883"/>
                    </a:cubicBezTo>
                    <a:cubicBezTo>
                      <a:pt x="497772" y="620429"/>
                      <a:pt x="474844" y="638165"/>
                      <a:pt x="452990" y="656044"/>
                    </a:cubicBezTo>
                    <a:cubicBezTo>
                      <a:pt x="-94840" y="1103402"/>
                      <a:pt x="-21857" y="1645687"/>
                      <a:pt x="51330" y="1832153"/>
                    </a:cubicBezTo>
                    <a:cubicBezTo>
                      <a:pt x="71905" y="1884598"/>
                      <a:pt x="98211" y="1913538"/>
                      <a:pt x="112387" y="1921120"/>
                    </a:cubicBezTo>
                    <a:lnTo>
                      <a:pt x="127178" y="1926697"/>
                    </a:lnTo>
                    <a:lnTo>
                      <a:pt x="134293" y="1927508"/>
                    </a:lnTo>
                    <a:close/>
                    <a:moveTo>
                      <a:pt x="142583" y="1876875"/>
                    </a:moveTo>
                    <a:cubicBezTo>
                      <a:pt x="98313" y="1898997"/>
                      <a:pt x="-166799" y="1227745"/>
                      <a:pt x="485080" y="695378"/>
                    </a:cubicBezTo>
                    <a:cubicBezTo>
                      <a:pt x="506319" y="678023"/>
                      <a:pt x="528531" y="660859"/>
                      <a:pt x="551716" y="643838"/>
                    </a:cubicBezTo>
                    <a:cubicBezTo>
                      <a:pt x="586466" y="618426"/>
                      <a:pt x="700341" y="476348"/>
                      <a:pt x="1185526" y="304231"/>
                    </a:cubicBezTo>
                    <a:cubicBezTo>
                      <a:pt x="1471264" y="202869"/>
                      <a:pt x="2351301" y="71899"/>
                      <a:pt x="2512979" y="59646"/>
                    </a:cubicBezTo>
                    <a:cubicBezTo>
                      <a:pt x="2512979" y="59646"/>
                      <a:pt x="1996267" y="686843"/>
                      <a:pt x="1911206" y="921798"/>
                    </a:cubicBezTo>
                    <a:cubicBezTo>
                      <a:pt x="1905167" y="938676"/>
                      <a:pt x="1901328" y="956317"/>
                      <a:pt x="1899793" y="974196"/>
                    </a:cubicBezTo>
                    <a:cubicBezTo>
                      <a:pt x="1860487" y="1441436"/>
                      <a:pt x="1807976" y="2007845"/>
                      <a:pt x="1347204" y="2251763"/>
                    </a:cubicBezTo>
                    <a:lnTo>
                      <a:pt x="142583" y="1876875"/>
                    </a:lnTo>
                    <a:close/>
                  </a:path>
                </a:pathLst>
              </a:custGeom>
              <a:solidFill>
                <a:srgbClr val="AEBEE9">
                  <a:alpha val="0"/>
                </a:srgbClr>
              </a:solidFill>
              <a:ln w="4943" cap="rnd">
                <a:noFill/>
                <a:prstDash val="solid"/>
                <a:round/>
              </a:ln>
            </p:spPr>
            <p:txBody>
              <a:bodyPr rtlCol="0" anchor="ctr"/>
              <a:lstStyle/>
              <a:p>
                <a:endParaRPr lang="en-CH" sz="4400"/>
              </a:p>
            </p:txBody>
          </p:sp>
        </p:grpSp>
        <p:grpSp>
          <p:nvGrpSpPr>
            <p:cNvPr id="1655" name="Graphic 2">
              <a:extLst>
                <a:ext uri="{FF2B5EF4-FFF2-40B4-BE49-F238E27FC236}">
                  <a16:creationId xmlns:a16="http://schemas.microsoft.com/office/drawing/2014/main" id="{98139C1E-92A0-A670-465E-327C82CC85C0}"/>
                </a:ext>
              </a:extLst>
            </p:cNvPr>
            <p:cNvGrpSpPr/>
            <p:nvPr/>
          </p:nvGrpSpPr>
          <p:grpSpPr>
            <a:xfrm>
              <a:off x="9197169" y="4124990"/>
              <a:ext cx="1727989" cy="1719560"/>
              <a:chOff x="9197169" y="4124990"/>
              <a:chExt cx="1727989" cy="1719560"/>
            </a:xfrm>
          </p:grpSpPr>
          <p:sp>
            <p:nvSpPr>
              <p:cNvPr id="1656" name="Freeform 1655">
                <a:extLst>
                  <a:ext uri="{FF2B5EF4-FFF2-40B4-BE49-F238E27FC236}">
                    <a16:creationId xmlns:a16="http://schemas.microsoft.com/office/drawing/2014/main" id="{12A838BB-0823-E053-AF8C-16F587D7830B}"/>
                  </a:ext>
                </a:extLst>
              </p:cNvPr>
              <p:cNvSpPr/>
              <p:nvPr/>
            </p:nvSpPr>
            <p:spPr>
              <a:xfrm>
                <a:off x="9197169" y="4124990"/>
                <a:ext cx="1727989" cy="1719560"/>
              </a:xfrm>
              <a:custGeom>
                <a:avLst/>
                <a:gdLst>
                  <a:gd name="connsiteX0" fmla="*/ 1731950 w 1727989"/>
                  <a:gd name="connsiteY0" fmla="*/ 860826 h 1719560"/>
                  <a:gd name="connsiteX1" fmla="*/ 867955 w 1727989"/>
                  <a:gd name="connsiteY1" fmla="*/ 1720606 h 1719560"/>
                  <a:gd name="connsiteX2" fmla="*/ 3961 w 1727989"/>
                  <a:gd name="connsiteY2" fmla="*/ 860826 h 1719560"/>
                  <a:gd name="connsiteX3" fmla="*/ 867955 w 1727989"/>
                  <a:gd name="connsiteY3" fmla="*/ 1046 h 1719560"/>
                  <a:gd name="connsiteX4" fmla="*/ 1731950 w 1727989"/>
                  <a:gd name="connsiteY4" fmla="*/ 860826 h 171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989" h="1719560">
                    <a:moveTo>
                      <a:pt x="1731950" y="860826"/>
                    </a:moveTo>
                    <a:cubicBezTo>
                      <a:pt x="1731950" y="1335669"/>
                      <a:pt x="1345127" y="1720606"/>
                      <a:pt x="867955" y="1720606"/>
                    </a:cubicBezTo>
                    <a:cubicBezTo>
                      <a:pt x="390784" y="1720606"/>
                      <a:pt x="3961" y="1335669"/>
                      <a:pt x="3961" y="860826"/>
                    </a:cubicBezTo>
                    <a:cubicBezTo>
                      <a:pt x="3961" y="385983"/>
                      <a:pt x="390784" y="1046"/>
                      <a:pt x="867955" y="1046"/>
                    </a:cubicBezTo>
                    <a:cubicBezTo>
                      <a:pt x="1345127" y="1046"/>
                      <a:pt x="1731950" y="385983"/>
                      <a:pt x="1731950" y="860826"/>
                    </a:cubicBezTo>
                    <a:close/>
                  </a:path>
                </a:pathLst>
              </a:custGeom>
              <a:solidFill>
                <a:srgbClr val="000080"/>
              </a:solidFill>
              <a:ln w="6028" cap="rnd">
                <a:noFill/>
                <a:prstDash val="solid"/>
                <a:round/>
              </a:ln>
            </p:spPr>
            <p:txBody>
              <a:bodyPr rtlCol="0" anchor="ctr"/>
              <a:lstStyle/>
              <a:p>
                <a:endParaRPr lang="en-CH" sz="4400"/>
              </a:p>
            </p:txBody>
          </p:sp>
          <p:grpSp>
            <p:nvGrpSpPr>
              <p:cNvPr id="1657" name="Graphic 2">
                <a:extLst>
                  <a:ext uri="{FF2B5EF4-FFF2-40B4-BE49-F238E27FC236}">
                    <a16:creationId xmlns:a16="http://schemas.microsoft.com/office/drawing/2014/main" id="{25073F19-74B4-0B27-7066-1BDEA63E2343}"/>
                  </a:ext>
                </a:extLst>
              </p:cNvPr>
              <p:cNvGrpSpPr/>
              <p:nvPr/>
            </p:nvGrpSpPr>
            <p:grpSpPr>
              <a:xfrm>
                <a:off x="9269518" y="4196965"/>
                <a:ext cx="1583304" cy="1575567"/>
                <a:chOff x="9269518" y="4196965"/>
                <a:chExt cx="1583304" cy="1575567"/>
              </a:xfrm>
            </p:grpSpPr>
            <p:sp>
              <p:nvSpPr>
                <p:cNvPr id="1658" name="Freeform 1657">
                  <a:extLst>
                    <a:ext uri="{FF2B5EF4-FFF2-40B4-BE49-F238E27FC236}">
                      <a16:creationId xmlns:a16="http://schemas.microsoft.com/office/drawing/2014/main" id="{423B7FD6-D398-1BDA-5131-4F07967C8AC6}"/>
                    </a:ext>
                  </a:extLst>
                </p:cNvPr>
                <p:cNvSpPr/>
                <p:nvPr/>
              </p:nvSpPr>
              <p:spPr>
                <a:xfrm>
                  <a:off x="9269518" y="4196965"/>
                  <a:ext cx="1583304" cy="1575567"/>
                </a:xfrm>
                <a:custGeom>
                  <a:avLst/>
                  <a:gdLst>
                    <a:gd name="connsiteX0" fmla="*/ 1587265 w 1583304"/>
                    <a:gd name="connsiteY0" fmla="*/ 788829 h 1575567"/>
                    <a:gd name="connsiteX1" fmla="*/ 795613 w 1583304"/>
                    <a:gd name="connsiteY1" fmla="*/ 1576613 h 1575567"/>
                    <a:gd name="connsiteX2" fmla="*/ 3961 w 1583304"/>
                    <a:gd name="connsiteY2" fmla="*/ 788829 h 1575567"/>
                    <a:gd name="connsiteX3" fmla="*/ 795613 w 1583304"/>
                    <a:gd name="connsiteY3" fmla="*/ 1046 h 1575567"/>
                    <a:gd name="connsiteX4" fmla="*/ 1587265 w 1583304"/>
                    <a:gd name="connsiteY4" fmla="*/ 788829 h 1575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304" h="1575567">
                      <a:moveTo>
                        <a:pt x="1587265" y="788829"/>
                      </a:moveTo>
                      <a:cubicBezTo>
                        <a:pt x="1587265" y="1223910"/>
                        <a:pt x="1232830" y="1576613"/>
                        <a:pt x="795613" y="1576613"/>
                      </a:cubicBezTo>
                      <a:cubicBezTo>
                        <a:pt x="358395" y="1576613"/>
                        <a:pt x="3961" y="1223910"/>
                        <a:pt x="3961" y="788829"/>
                      </a:cubicBezTo>
                      <a:cubicBezTo>
                        <a:pt x="3961" y="353749"/>
                        <a:pt x="358395" y="1046"/>
                        <a:pt x="795613" y="1046"/>
                      </a:cubicBezTo>
                      <a:cubicBezTo>
                        <a:pt x="1232830" y="1046"/>
                        <a:pt x="1587265" y="353749"/>
                        <a:pt x="1587265" y="788829"/>
                      </a:cubicBezTo>
                      <a:close/>
                    </a:path>
                  </a:pathLst>
                </a:custGeom>
                <a:solidFill>
                  <a:srgbClr val="000080"/>
                </a:solidFill>
                <a:ln w="5523" cap="rnd">
                  <a:noFill/>
                  <a:prstDash val="solid"/>
                  <a:round/>
                </a:ln>
              </p:spPr>
              <p:txBody>
                <a:bodyPr rtlCol="0" anchor="ctr"/>
                <a:lstStyle/>
                <a:p>
                  <a:endParaRPr lang="en-CH" sz="4400"/>
                </a:p>
              </p:txBody>
            </p:sp>
            <p:sp>
              <p:nvSpPr>
                <p:cNvPr id="1659" name="Freeform 1658">
                  <a:extLst>
                    <a:ext uri="{FF2B5EF4-FFF2-40B4-BE49-F238E27FC236}">
                      <a16:creationId xmlns:a16="http://schemas.microsoft.com/office/drawing/2014/main" id="{00763967-8365-F0AC-E1B9-A856C1B9112C}"/>
                    </a:ext>
                  </a:extLst>
                </p:cNvPr>
                <p:cNvSpPr/>
                <p:nvPr/>
              </p:nvSpPr>
              <p:spPr>
                <a:xfrm>
                  <a:off x="9269518" y="4196965"/>
                  <a:ext cx="1583304" cy="1575567"/>
                </a:xfrm>
                <a:custGeom>
                  <a:avLst/>
                  <a:gdLst>
                    <a:gd name="connsiteX0" fmla="*/ 795613 w 1583304"/>
                    <a:gd name="connsiteY0" fmla="*/ 1046 h 1575567"/>
                    <a:gd name="connsiteX1" fmla="*/ 1587265 w 1583304"/>
                    <a:gd name="connsiteY1" fmla="*/ 788829 h 1575567"/>
                    <a:gd name="connsiteX2" fmla="*/ 795613 w 1583304"/>
                    <a:gd name="connsiteY2" fmla="*/ 1576613 h 1575567"/>
                    <a:gd name="connsiteX3" fmla="*/ 3961 w 1583304"/>
                    <a:gd name="connsiteY3" fmla="*/ 788829 h 1575567"/>
                    <a:gd name="connsiteX4" fmla="*/ 795613 w 1583304"/>
                    <a:gd name="connsiteY4" fmla="*/ 1046 h 1575567"/>
                    <a:gd name="connsiteX5" fmla="*/ 795613 w 1583304"/>
                    <a:gd name="connsiteY5" fmla="*/ 42231 h 1575567"/>
                    <a:gd name="connsiteX6" fmla="*/ 45143 w 1583304"/>
                    <a:gd name="connsiteY6" fmla="*/ 788829 h 1575567"/>
                    <a:gd name="connsiteX7" fmla="*/ 795613 w 1583304"/>
                    <a:gd name="connsiteY7" fmla="*/ 1535406 h 1575567"/>
                    <a:gd name="connsiteX8" fmla="*/ 1546082 w 1583304"/>
                    <a:gd name="connsiteY8" fmla="*/ 788829 h 1575567"/>
                    <a:gd name="connsiteX9" fmla="*/ 795613 w 1583304"/>
                    <a:gd name="connsiteY9" fmla="*/ 42231 h 157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3304" h="1575567">
                      <a:moveTo>
                        <a:pt x="795613" y="1046"/>
                      </a:moveTo>
                      <a:cubicBezTo>
                        <a:pt x="1232538" y="1046"/>
                        <a:pt x="1587265" y="354061"/>
                        <a:pt x="1587265" y="788829"/>
                      </a:cubicBezTo>
                      <a:cubicBezTo>
                        <a:pt x="1587265" y="1223598"/>
                        <a:pt x="1232538" y="1576613"/>
                        <a:pt x="795613" y="1576613"/>
                      </a:cubicBezTo>
                      <a:cubicBezTo>
                        <a:pt x="358687" y="1576613"/>
                        <a:pt x="3961" y="1223598"/>
                        <a:pt x="3961" y="788829"/>
                      </a:cubicBezTo>
                      <a:cubicBezTo>
                        <a:pt x="3961" y="354061"/>
                        <a:pt x="358687" y="1046"/>
                        <a:pt x="795613" y="1046"/>
                      </a:cubicBezTo>
                      <a:close/>
                      <a:moveTo>
                        <a:pt x="795613" y="42231"/>
                      </a:moveTo>
                      <a:cubicBezTo>
                        <a:pt x="381473" y="42231"/>
                        <a:pt x="45143" y="376703"/>
                        <a:pt x="45143" y="788829"/>
                      </a:cubicBezTo>
                      <a:cubicBezTo>
                        <a:pt x="45143" y="1200956"/>
                        <a:pt x="381473" y="1535406"/>
                        <a:pt x="795613" y="1535406"/>
                      </a:cubicBezTo>
                      <a:cubicBezTo>
                        <a:pt x="1209752" y="1535406"/>
                        <a:pt x="1546082" y="1200956"/>
                        <a:pt x="1546082" y="788829"/>
                      </a:cubicBezTo>
                      <a:cubicBezTo>
                        <a:pt x="1546082" y="376703"/>
                        <a:pt x="1209752" y="42231"/>
                        <a:pt x="795613" y="42231"/>
                      </a:cubicBezTo>
                      <a:close/>
                    </a:path>
                  </a:pathLst>
                </a:custGeom>
                <a:solidFill>
                  <a:srgbClr val="FFFFFF"/>
                </a:solidFill>
                <a:ln w="5523" cap="rnd">
                  <a:noFill/>
                  <a:prstDash val="solid"/>
                  <a:round/>
                </a:ln>
              </p:spPr>
              <p:txBody>
                <a:bodyPr rtlCol="0" anchor="ctr"/>
                <a:lstStyle/>
                <a:p>
                  <a:endParaRPr lang="en-CH" sz="4400"/>
                </a:p>
              </p:txBody>
            </p:sp>
          </p:grpSp>
          <p:grpSp>
            <p:nvGrpSpPr>
              <p:cNvPr id="1660" name="Graphic 2">
                <a:extLst>
                  <a:ext uri="{FF2B5EF4-FFF2-40B4-BE49-F238E27FC236}">
                    <a16:creationId xmlns:a16="http://schemas.microsoft.com/office/drawing/2014/main" id="{49DEAB29-33A5-65D8-D22F-C84A4C8E6ED7}"/>
                  </a:ext>
                </a:extLst>
              </p:cNvPr>
              <p:cNvGrpSpPr/>
              <p:nvPr/>
            </p:nvGrpSpPr>
            <p:grpSpPr>
              <a:xfrm>
                <a:off x="9730184" y="4619761"/>
                <a:ext cx="704221" cy="741138"/>
                <a:chOff x="9730184" y="4619761"/>
                <a:chExt cx="704221" cy="741138"/>
              </a:xfrm>
            </p:grpSpPr>
            <p:sp>
              <p:nvSpPr>
                <p:cNvPr id="1661" name="Freeform 1660">
                  <a:extLst>
                    <a:ext uri="{FF2B5EF4-FFF2-40B4-BE49-F238E27FC236}">
                      <a16:creationId xmlns:a16="http://schemas.microsoft.com/office/drawing/2014/main" id="{68150085-2B7E-31CF-09C8-A2DE86509AAA}"/>
                    </a:ext>
                  </a:extLst>
                </p:cNvPr>
                <p:cNvSpPr/>
                <p:nvPr/>
              </p:nvSpPr>
              <p:spPr>
                <a:xfrm>
                  <a:off x="9730184" y="4619761"/>
                  <a:ext cx="704221" cy="741138"/>
                </a:xfrm>
                <a:custGeom>
                  <a:avLst/>
                  <a:gdLst>
                    <a:gd name="connsiteX0" fmla="*/ 189307 w 704221"/>
                    <a:gd name="connsiteY0" fmla="*/ 176453 h 741138"/>
                    <a:gd name="connsiteX1" fmla="*/ 189317 w 704221"/>
                    <a:gd name="connsiteY1" fmla="*/ 176453 h 741138"/>
                    <a:gd name="connsiteX2" fmla="*/ 248035 w 704221"/>
                    <a:gd name="connsiteY2" fmla="*/ 188059 h 741138"/>
                    <a:gd name="connsiteX3" fmla="*/ 281164 w 704221"/>
                    <a:gd name="connsiteY3" fmla="*/ 158804 h 741138"/>
                    <a:gd name="connsiteX4" fmla="*/ 313806 w 704221"/>
                    <a:gd name="connsiteY4" fmla="*/ 74376 h 741138"/>
                    <a:gd name="connsiteX5" fmla="*/ 429855 w 704221"/>
                    <a:gd name="connsiteY5" fmla="*/ 1406 h 741138"/>
                    <a:gd name="connsiteX6" fmla="*/ 557866 w 704221"/>
                    <a:gd name="connsiteY6" fmla="*/ 49497 h 741138"/>
                    <a:gd name="connsiteX7" fmla="*/ 561858 w 704221"/>
                    <a:gd name="connsiteY7" fmla="*/ 167517 h 741138"/>
                    <a:gd name="connsiteX8" fmla="*/ 559285 w 704221"/>
                    <a:gd name="connsiteY8" fmla="*/ 254132 h 741138"/>
                    <a:gd name="connsiteX9" fmla="*/ 653263 w 704221"/>
                    <a:gd name="connsiteY9" fmla="*/ 324989 h 741138"/>
                    <a:gd name="connsiteX10" fmla="*/ 706242 w 704221"/>
                    <a:gd name="connsiteY10" fmla="*/ 389172 h 741138"/>
                    <a:gd name="connsiteX11" fmla="*/ 653726 w 704221"/>
                    <a:gd name="connsiteY11" fmla="*/ 507896 h 741138"/>
                    <a:gd name="connsiteX12" fmla="*/ 550976 w 704221"/>
                    <a:gd name="connsiteY12" fmla="*/ 531144 h 741138"/>
                    <a:gd name="connsiteX13" fmla="*/ 509253 w 704221"/>
                    <a:gd name="connsiteY13" fmla="*/ 548126 h 741138"/>
                    <a:gd name="connsiteX14" fmla="*/ 496629 w 704221"/>
                    <a:gd name="connsiteY14" fmla="*/ 579457 h 741138"/>
                    <a:gd name="connsiteX15" fmla="*/ 481069 w 704221"/>
                    <a:gd name="connsiteY15" fmla="*/ 674341 h 741138"/>
                    <a:gd name="connsiteX16" fmla="*/ 453958 w 704221"/>
                    <a:gd name="connsiteY16" fmla="*/ 721875 h 741138"/>
                    <a:gd name="connsiteX17" fmla="*/ 398930 w 704221"/>
                    <a:gd name="connsiteY17" fmla="*/ 741824 h 741138"/>
                    <a:gd name="connsiteX18" fmla="*/ 324586 w 704221"/>
                    <a:gd name="connsiteY18" fmla="*/ 728661 h 741138"/>
                    <a:gd name="connsiteX19" fmla="*/ 281013 w 704221"/>
                    <a:gd name="connsiteY19" fmla="*/ 671338 h 741138"/>
                    <a:gd name="connsiteX20" fmla="*/ 231050 w 704221"/>
                    <a:gd name="connsiteY20" fmla="*/ 634556 h 741138"/>
                    <a:gd name="connsiteX21" fmla="*/ 168857 w 704221"/>
                    <a:gd name="connsiteY21" fmla="*/ 652168 h 741138"/>
                    <a:gd name="connsiteX22" fmla="*/ 57838 w 704221"/>
                    <a:gd name="connsiteY22" fmla="*/ 634037 h 741138"/>
                    <a:gd name="connsiteX23" fmla="*/ 37001 w 704221"/>
                    <a:gd name="connsiteY23" fmla="*/ 557433 h 741138"/>
                    <a:gd name="connsiteX24" fmla="*/ 82331 w 704221"/>
                    <a:gd name="connsiteY24" fmla="*/ 461845 h 741138"/>
                    <a:gd name="connsiteX25" fmla="*/ 82965 w 704221"/>
                    <a:gd name="connsiteY25" fmla="*/ 430773 h 741138"/>
                    <a:gd name="connsiteX26" fmla="*/ 57869 w 704221"/>
                    <a:gd name="connsiteY26" fmla="*/ 392657 h 741138"/>
                    <a:gd name="connsiteX27" fmla="*/ 16794 w 704221"/>
                    <a:gd name="connsiteY27" fmla="*/ 215460 h 741138"/>
                    <a:gd name="connsiteX28" fmla="*/ 189307 w 704221"/>
                    <a:gd name="connsiteY28" fmla="*/ 176453 h 741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4221" h="741138">
                      <a:moveTo>
                        <a:pt x="189307" y="176453"/>
                      </a:moveTo>
                      <a:lnTo>
                        <a:pt x="189317" y="176453"/>
                      </a:lnTo>
                      <a:cubicBezTo>
                        <a:pt x="214043" y="189690"/>
                        <a:pt x="232972" y="192619"/>
                        <a:pt x="248035" y="188059"/>
                      </a:cubicBezTo>
                      <a:cubicBezTo>
                        <a:pt x="261989" y="183832"/>
                        <a:pt x="272478" y="173153"/>
                        <a:pt x="281164" y="158804"/>
                      </a:cubicBezTo>
                      <a:cubicBezTo>
                        <a:pt x="294703" y="136483"/>
                        <a:pt x="303807" y="105300"/>
                        <a:pt x="313806" y="74376"/>
                      </a:cubicBezTo>
                      <a:cubicBezTo>
                        <a:pt x="328856" y="27880"/>
                        <a:pt x="378247" y="4447"/>
                        <a:pt x="429855" y="1406"/>
                      </a:cubicBezTo>
                      <a:cubicBezTo>
                        <a:pt x="481309" y="-1634"/>
                        <a:pt x="534706" y="15644"/>
                        <a:pt x="557866" y="49497"/>
                      </a:cubicBezTo>
                      <a:cubicBezTo>
                        <a:pt x="582106" y="84907"/>
                        <a:pt x="571278" y="126286"/>
                        <a:pt x="561858" y="167517"/>
                      </a:cubicBezTo>
                      <a:cubicBezTo>
                        <a:pt x="555060" y="197291"/>
                        <a:pt x="549063" y="226991"/>
                        <a:pt x="559285" y="254132"/>
                      </a:cubicBezTo>
                      <a:cubicBezTo>
                        <a:pt x="569490" y="281199"/>
                        <a:pt x="595909" y="305486"/>
                        <a:pt x="653263" y="324989"/>
                      </a:cubicBezTo>
                      <a:cubicBezTo>
                        <a:pt x="683048" y="335111"/>
                        <a:pt x="700595" y="360139"/>
                        <a:pt x="706242" y="389172"/>
                      </a:cubicBezTo>
                      <a:cubicBezTo>
                        <a:pt x="714638" y="432294"/>
                        <a:pt x="696572" y="484203"/>
                        <a:pt x="653726" y="507896"/>
                      </a:cubicBezTo>
                      <a:cubicBezTo>
                        <a:pt x="618826" y="527177"/>
                        <a:pt x="581126" y="526881"/>
                        <a:pt x="550976" y="531144"/>
                      </a:cubicBezTo>
                      <a:cubicBezTo>
                        <a:pt x="533788" y="533591"/>
                        <a:pt x="519125" y="537448"/>
                        <a:pt x="509253" y="548126"/>
                      </a:cubicBezTo>
                      <a:cubicBezTo>
                        <a:pt x="502729" y="555134"/>
                        <a:pt x="498367" y="565145"/>
                        <a:pt x="496629" y="579457"/>
                      </a:cubicBezTo>
                      <a:cubicBezTo>
                        <a:pt x="492185" y="616128"/>
                        <a:pt x="488704" y="648460"/>
                        <a:pt x="481069" y="674341"/>
                      </a:cubicBezTo>
                      <a:cubicBezTo>
                        <a:pt x="475203" y="694215"/>
                        <a:pt x="466866" y="710344"/>
                        <a:pt x="453958" y="721875"/>
                      </a:cubicBezTo>
                      <a:cubicBezTo>
                        <a:pt x="441005" y="733444"/>
                        <a:pt x="423427" y="740452"/>
                        <a:pt x="398930" y="741824"/>
                      </a:cubicBezTo>
                      <a:cubicBezTo>
                        <a:pt x="364232" y="743752"/>
                        <a:pt x="340999" y="738153"/>
                        <a:pt x="324586" y="728661"/>
                      </a:cubicBezTo>
                      <a:cubicBezTo>
                        <a:pt x="299914" y="714423"/>
                        <a:pt x="290512" y="691434"/>
                        <a:pt x="281013" y="671338"/>
                      </a:cubicBezTo>
                      <a:cubicBezTo>
                        <a:pt x="271206" y="650611"/>
                        <a:pt x="261303" y="633147"/>
                        <a:pt x="231050" y="634556"/>
                      </a:cubicBezTo>
                      <a:cubicBezTo>
                        <a:pt x="206988" y="635705"/>
                        <a:pt x="188083" y="645049"/>
                        <a:pt x="168857" y="652168"/>
                      </a:cubicBezTo>
                      <a:cubicBezTo>
                        <a:pt x="138918" y="663254"/>
                        <a:pt x="108260" y="669372"/>
                        <a:pt x="57838" y="634037"/>
                      </a:cubicBezTo>
                      <a:cubicBezTo>
                        <a:pt x="32649" y="616424"/>
                        <a:pt x="30068" y="587170"/>
                        <a:pt x="37001" y="557433"/>
                      </a:cubicBezTo>
                      <a:cubicBezTo>
                        <a:pt x="47071" y="514237"/>
                        <a:pt x="77126" y="470076"/>
                        <a:pt x="82331" y="461845"/>
                      </a:cubicBezTo>
                      <a:cubicBezTo>
                        <a:pt x="88602" y="451982"/>
                        <a:pt x="87728" y="441748"/>
                        <a:pt x="82965" y="430773"/>
                      </a:cubicBezTo>
                      <a:cubicBezTo>
                        <a:pt x="77866" y="419019"/>
                        <a:pt x="68426" y="406487"/>
                        <a:pt x="57869" y="392657"/>
                      </a:cubicBezTo>
                      <a:cubicBezTo>
                        <a:pt x="25210" y="349832"/>
                        <a:pt x="-17747" y="295067"/>
                        <a:pt x="16794" y="215460"/>
                      </a:cubicBezTo>
                      <a:cubicBezTo>
                        <a:pt x="40598" y="160621"/>
                        <a:pt x="123821" y="132330"/>
                        <a:pt x="189307" y="176453"/>
                      </a:cubicBezTo>
                      <a:close/>
                    </a:path>
                  </a:pathLst>
                </a:custGeom>
                <a:solidFill>
                  <a:srgbClr val="000080"/>
                </a:solidFill>
                <a:ln w="67272" cap="rnd">
                  <a:solidFill>
                    <a:srgbClr val="FFFFFF"/>
                  </a:solidFill>
                  <a:prstDash val="solid"/>
                  <a:round/>
                </a:ln>
              </p:spPr>
              <p:txBody>
                <a:bodyPr rtlCol="0" anchor="ctr"/>
                <a:lstStyle/>
                <a:p>
                  <a:endParaRPr lang="en-CH" sz="4400"/>
                </a:p>
              </p:txBody>
            </p:sp>
            <p:sp>
              <p:nvSpPr>
                <p:cNvPr id="1662" name="Freeform 1661">
                  <a:extLst>
                    <a:ext uri="{FF2B5EF4-FFF2-40B4-BE49-F238E27FC236}">
                      <a16:creationId xmlns:a16="http://schemas.microsoft.com/office/drawing/2014/main" id="{1077BB6F-5158-08C1-E183-7F9F30F8429E}"/>
                    </a:ext>
                  </a:extLst>
                </p:cNvPr>
                <p:cNvSpPr/>
                <p:nvPr/>
              </p:nvSpPr>
              <p:spPr>
                <a:xfrm>
                  <a:off x="9810234" y="4699134"/>
                  <a:ext cx="545703" cy="583250"/>
                </a:xfrm>
                <a:custGeom>
                  <a:avLst/>
                  <a:gdLst>
                    <a:gd name="connsiteX0" fmla="*/ 34974 w 545703"/>
                    <a:gd name="connsiteY0" fmla="*/ 497230 h 583250"/>
                    <a:gd name="connsiteX1" fmla="*/ 44123 w 545703"/>
                    <a:gd name="connsiteY1" fmla="*/ 469162 h 583250"/>
                    <a:gd name="connsiteX2" fmla="*/ 69360 w 545703"/>
                    <a:gd name="connsiteY2" fmla="*/ 425001 h 583250"/>
                    <a:gd name="connsiteX3" fmla="*/ 83447 w 545703"/>
                    <a:gd name="connsiteY3" fmla="*/ 391445 h 583250"/>
                    <a:gd name="connsiteX4" fmla="*/ 85592 w 545703"/>
                    <a:gd name="connsiteY4" fmla="*/ 356443 h 583250"/>
                    <a:gd name="connsiteX5" fmla="*/ 77053 w 545703"/>
                    <a:gd name="connsiteY5" fmla="*/ 322851 h 583250"/>
                    <a:gd name="connsiteX6" fmla="*/ 58189 w 545703"/>
                    <a:gd name="connsiteY6" fmla="*/ 288627 h 583250"/>
                    <a:gd name="connsiteX7" fmla="*/ 16110 w 545703"/>
                    <a:gd name="connsiteY7" fmla="*/ 230340 h 583250"/>
                    <a:gd name="connsiteX8" fmla="*/ 9586 w 545703"/>
                    <a:gd name="connsiteY8" fmla="*/ 167714 h 583250"/>
                    <a:gd name="connsiteX9" fmla="*/ 64957 w 545703"/>
                    <a:gd name="connsiteY9" fmla="*/ 162969 h 583250"/>
                    <a:gd name="connsiteX10" fmla="*/ 71574 w 545703"/>
                    <a:gd name="connsiteY10" fmla="*/ 166973 h 583250"/>
                    <a:gd name="connsiteX11" fmla="*/ 191056 w 545703"/>
                    <a:gd name="connsiteY11" fmla="*/ 184660 h 583250"/>
                    <a:gd name="connsiteX12" fmla="*/ 212839 w 545703"/>
                    <a:gd name="connsiteY12" fmla="*/ 175724 h 583250"/>
                    <a:gd name="connsiteX13" fmla="*/ 231607 w 545703"/>
                    <a:gd name="connsiteY13" fmla="*/ 163599 h 583250"/>
                    <a:gd name="connsiteX14" fmla="*/ 269032 w 545703"/>
                    <a:gd name="connsiteY14" fmla="*/ 120588 h 583250"/>
                    <a:gd name="connsiteX15" fmla="*/ 309312 w 545703"/>
                    <a:gd name="connsiteY15" fmla="*/ 19438 h 583250"/>
                    <a:gd name="connsiteX16" fmla="*/ 323255 w 545703"/>
                    <a:gd name="connsiteY16" fmla="*/ 8167 h 583250"/>
                    <a:gd name="connsiteX17" fmla="*/ 354482 w 545703"/>
                    <a:gd name="connsiteY17" fmla="*/ 1270 h 583250"/>
                    <a:gd name="connsiteX18" fmla="*/ 397359 w 545703"/>
                    <a:gd name="connsiteY18" fmla="*/ 6832 h 583250"/>
                    <a:gd name="connsiteX19" fmla="*/ 412278 w 545703"/>
                    <a:gd name="connsiteY19" fmla="*/ 14952 h 583250"/>
                    <a:gd name="connsiteX20" fmla="*/ 410569 w 545703"/>
                    <a:gd name="connsiteY20" fmla="*/ 42612 h 583250"/>
                    <a:gd name="connsiteX21" fmla="*/ 397311 w 545703"/>
                    <a:gd name="connsiteY21" fmla="*/ 106239 h 583250"/>
                    <a:gd name="connsiteX22" fmla="*/ 417864 w 545703"/>
                    <a:gd name="connsiteY22" fmla="*/ 229228 h 583250"/>
                    <a:gd name="connsiteX23" fmla="*/ 547668 w 545703"/>
                    <a:gd name="connsiteY23" fmla="*/ 320774 h 583250"/>
                    <a:gd name="connsiteX24" fmla="*/ 548791 w 545703"/>
                    <a:gd name="connsiteY24" fmla="*/ 331267 h 583250"/>
                    <a:gd name="connsiteX25" fmla="*/ 535246 w 545703"/>
                    <a:gd name="connsiteY25" fmla="*/ 359002 h 583250"/>
                    <a:gd name="connsiteX26" fmla="*/ 489076 w 545703"/>
                    <a:gd name="connsiteY26" fmla="*/ 369829 h 583250"/>
                    <a:gd name="connsiteX27" fmla="*/ 433853 w 545703"/>
                    <a:gd name="connsiteY27" fmla="*/ 378282 h 583250"/>
                    <a:gd name="connsiteX28" fmla="*/ 396410 w 545703"/>
                    <a:gd name="connsiteY28" fmla="*/ 393967 h 583250"/>
                    <a:gd name="connsiteX29" fmla="*/ 370950 w 545703"/>
                    <a:gd name="connsiteY29" fmla="*/ 414767 h 583250"/>
                    <a:gd name="connsiteX30" fmla="*/ 347841 w 545703"/>
                    <a:gd name="connsiteY30" fmla="*/ 451030 h 583250"/>
                    <a:gd name="connsiteX31" fmla="*/ 337746 w 545703"/>
                    <a:gd name="connsiteY31" fmla="*/ 490556 h 583250"/>
                    <a:gd name="connsiteX32" fmla="*/ 328251 w 545703"/>
                    <a:gd name="connsiteY32" fmla="*/ 558446 h 583250"/>
                    <a:gd name="connsiteX33" fmla="*/ 320942 w 545703"/>
                    <a:gd name="connsiteY33" fmla="*/ 582288 h 583250"/>
                    <a:gd name="connsiteX34" fmla="*/ 314459 w 545703"/>
                    <a:gd name="connsiteY34" fmla="*/ 583177 h 583250"/>
                    <a:gd name="connsiteX35" fmla="*/ 284572 w 545703"/>
                    <a:gd name="connsiteY35" fmla="*/ 580804 h 583250"/>
                    <a:gd name="connsiteX36" fmla="*/ 275988 w 545703"/>
                    <a:gd name="connsiteY36" fmla="*/ 564935 h 583250"/>
                    <a:gd name="connsiteX37" fmla="*/ 260500 w 545703"/>
                    <a:gd name="connsiteY37" fmla="*/ 535013 h 583250"/>
                    <a:gd name="connsiteX38" fmla="*/ 239491 w 545703"/>
                    <a:gd name="connsiteY38" fmla="*/ 508724 h 583250"/>
                    <a:gd name="connsiteX39" fmla="*/ 217332 w 545703"/>
                    <a:gd name="connsiteY39" fmla="*/ 491965 h 583250"/>
                    <a:gd name="connsiteX40" fmla="*/ 182784 w 545703"/>
                    <a:gd name="connsiteY40" fmla="*/ 478616 h 583250"/>
                    <a:gd name="connsiteX41" fmla="*/ 147261 w 545703"/>
                    <a:gd name="connsiteY41" fmla="*/ 475872 h 583250"/>
                    <a:gd name="connsiteX42" fmla="*/ 74668 w 545703"/>
                    <a:gd name="connsiteY42" fmla="*/ 493151 h 583250"/>
                    <a:gd name="connsiteX43" fmla="*/ 47385 w 545703"/>
                    <a:gd name="connsiteY43" fmla="*/ 501939 h 583250"/>
                    <a:gd name="connsiteX44" fmla="*/ 34974 w 545703"/>
                    <a:gd name="connsiteY44" fmla="*/ 497230 h 58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45703" h="583250">
                      <a:moveTo>
                        <a:pt x="34974" y="497230"/>
                      </a:moveTo>
                      <a:cubicBezTo>
                        <a:pt x="37116" y="489110"/>
                        <a:pt x="40717" y="476503"/>
                        <a:pt x="44123" y="469162"/>
                      </a:cubicBezTo>
                      <a:cubicBezTo>
                        <a:pt x="54300" y="447211"/>
                        <a:pt x="66485" y="429525"/>
                        <a:pt x="69360" y="425001"/>
                      </a:cubicBezTo>
                      <a:lnTo>
                        <a:pt x="83447" y="391445"/>
                      </a:lnTo>
                      <a:lnTo>
                        <a:pt x="85592" y="356443"/>
                      </a:lnTo>
                      <a:lnTo>
                        <a:pt x="77053" y="322851"/>
                      </a:lnTo>
                      <a:cubicBezTo>
                        <a:pt x="72619" y="311949"/>
                        <a:pt x="66238" y="300492"/>
                        <a:pt x="58189" y="288627"/>
                      </a:cubicBezTo>
                      <a:cubicBezTo>
                        <a:pt x="46573" y="271571"/>
                        <a:pt x="29642" y="252624"/>
                        <a:pt x="16110" y="230340"/>
                      </a:cubicBezTo>
                      <a:cubicBezTo>
                        <a:pt x="6002" y="213729"/>
                        <a:pt x="-1650" y="193595"/>
                        <a:pt x="9586" y="167714"/>
                      </a:cubicBezTo>
                      <a:cubicBezTo>
                        <a:pt x="17066" y="150473"/>
                        <a:pt x="44387" y="149101"/>
                        <a:pt x="64957" y="162969"/>
                      </a:cubicBezTo>
                      <a:cubicBezTo>
                        <a:pt x="67095" y="164414"/>
                        <a:pt x="69302" y="165750"/>
                        <a:pt x="71574" y="166973"/>
                      </a:cubicBezTo>
                      <a:cubicBezTo>
                        <a:pt x="121479" y="193744"/>
                        <a:pt x="160676" y="193892"/>
                        <a:pt x="191056" y="184660"/>
                      </a:cubicBezTo>
                      <a:lnTo>
                        <a:pt x="212839" y="175724"/>
                      </a:lnTo>
                      <a:lnTo>
                        <a:pt x="231607" y="163599"/>
                      </a:lnTo>
                      <a:cubicBezTo>
                        <a:pt x="245742" y="152661"/>
                        <a:pt x="258338" y="138237"/>
                        <a:pt x="269032" y="120588"/>
                      </a:cubicBezTo>
                      <a:cubicBezTo>
                        <a:pt x="285312" y="93706"/>
                        <a:pt x="297281" y="56628"/>
                        <a:pt x="309312" y="19438"/>
                      </a:cubicBezTo>
                      <a:cubicBezTo>
                        <a:pt x="311276" y="13357"/>
                        <a:pt x="317406" y="10725"/>
                        <a:pt x="323255" y="8167"/>
                      </a:cubicBezTo>
                      <a:cubicBezTo>
                        <a:pt x="332737" y="4014"/>
                        <a:pt x="343554" y="1937"/>
                        <a:pt x="354482" y="1270"/>
                      </a:cubicBezTo>
                      <a:cubicBezTo>
                        <a:pt x="369244" y="417"/>
                        <a:pt x="384331" y="2197"/>
                        <a:pt x="397359" y="6832"/>
                      </a:cubicBezTo>
                      <a:cubicBezTo>
                        <a:pt x="403253" y="8945"/>
                        <a:pt x="409273" y="10539"/>
                        <a:pt x="412278" y="14952"/>
                      </a:cubicBezTo>
                      <a:cubicBezTo>
                        <a:pt x="418015" y="23332"/>
                        <a:pt x="412457" y="32935"/>
                        <a:pt x="410569" y="42612"/>
                      </a:cubicBezTo>
                      <a:cubicBezTo>
                        <a:pt x="406457" y="63710"/>
                        <a:pt x="400512" y="85178"/>
                        <a:pt x="397311" y="106239"/>
                      </a:cubicBezTo>
                      <a:cubicBezTo>
                        <a:pt x="390753" y="149324"/>
                        <a:pt x="394446" y="190851"/>
                        <a:pt x="417864" y="229228"/>
                      </a:cubicBezTo>
                      <a:cubicBezTo>
                        <a:pt x="438057" y="262301"/>
                        <a:pt x="475140" y="296154"/>
                        <a:pt x="547668" y="320774"/>
                      </a:cubicBezTo>
                      <a:cubicBezTo>
                        <a:pt x="551498" y="322109"/>
                        <a:pt x="548822" y="327374"/>
                        <a:pt x="548791" y="331267"/>
                      </a:cubicBezTo>
                      <a:cubicBezTo>
                        <a:pt x="548709" y="341723"/>
                        <a:pt x="545183" y="353514"/>
                        <a:pt x="535246" y="359002"/>
                      </a:cubicBezTo>
                      <a:cubicBezTo>
                        <a:pt x="520069" y="367418"/>
                        <a:pt x="503673" y="368272"/>
                        <a:pt x="489076" y="369829"/>
                      </a:cubicBezTo>
                      <a:cubicBezTo>
                        <a:pt x="468811" y="371979"/>
                        <a:pt x="449968" y="373944"/>
                        <a:pt x="433853" y="378282"/>
                      </a:cubicBezTo>
                      <a:lnTo>
                        <a:pt x="396410" y="393967"/>
                      </a:lnTo>
                      <a:lnTo>
                        <a:pt x="370950" y="414767"/>
                      </a:lnTo>
                      <a:lnTo>
                        <a:pt x="347841" y="451030"/>
                      </a:lnTo>
                      <a:lnTo>
                        <a:pt x="337746" y="490556"/>
                      </a:lnTo>
                      <a:cubicBezTo>
                        <a:pt x="334700" y="515658"/>
                        <a:pt x="332277" y="538609"/>
                        <a:pt x="328251" y="558446"/>
                      </a:cubicBezTo>
                      <a:cubicBezTo>
                        <a:pt x="326596" y="566641"/>
                        <a:pt x="322518" y="578023"/>
                        <a:pt x="320942" y="582288"/>
                      </a:cubicBezTo>
                      <a:cubicBezTo>
                        <a:pt x="319099" y="582621"/>
                        <a:pt x="316446" y="583066"/>
                        <a:pt x="314459" y="583177"/>
                      </a:cubicBezTo>
                      <a:cubicBezTo>
                        <a:pt x="299087" y="584030"/>
                        <a:pt x="289750" y="586143"/>
                        <a:pt x="284572" y="580804"/>
                      </a:cubicBezTo>
                      <a:cubicBezTo>
                        <a:pt x="280128" y="576207"/>
                        <a:pt x="278428" y="570163"/>
                        <a:pt x="275988" y="564935"/>
                      </a:cubicBezTo>
                      <a:cubicBezTo>
                        <a:pt x="270996" y="554256"/>
                        <a:pt x="266106" y="544060"/>
                        <a:pt x="260500" y="535013"/>
                      </a:cubicBezTo>
                      <a:lnTo>
                        <a:pt x="239491" y="508724"/>
                      </a:lnTo>
                      <a:lnTo>
                        <a:pt x="217332" y="491965"/>
                      </a:lnTo>
                      <a:lnTo>
                        <a:pt x="182784" y="478616"/>
                      </a:lnTo>
                      <a:lnTo>
                        <a:pt x="147261" y="475872"/>
                      </a:lnTo>
                      <a:cubicBezTo>
                        <a:pt x="119913" y="477171"/>
                        <a:pt x="96732" y="484549"/>
                        <a:pt x="74668" y="493151"/>
                      </a:cubicBezTo>
                      <a:cubicBezTo>
                        <a:pt x="65721" y="496637"/>
                        <a:pt x="58076" y="503311"/>
                        <a:pt x="47385" y="501939"/>
                      </a:cubicBezTo>
                      <a:cubicBezTo>
                        <a:pt x="43469" y="501419"/>
                        <a:pt x="39459" y="499751"/>
                        <a:pt x="34974" y="497230"/>
                      </a:cubicBezTo>
                      <a:close/>
                    </a:path>
                  </a:pathLst>
                </a:custGeom>
                <a:solidFill>
                  <a:srgbClr val="2B2E99"/>
                </a:solidFill>
                <a:ln w="3567" cap="rnd">
                  <a:noFill/>
                  <a:prstDash val="solid"/>
                  <a:round/>
                </a:ln>
              </p:spPr>
              <p:txBody>
                <a:bodyPr rtlCol="0" anchor="ctr"/>
                <a:lstStyle/>
                <a:p>
                  <a:endParaRPr lang="en-CH" sz="4400"/>
                </a:p>
              </p:txBody>
            </p:sp>
          </p:grpSp>
        </p:grpSp>
        <p:sp>
          <p:nvSpPr>
            <p:cNvPr id="1663" name="Freeform 1662">
              <a:extLst>
                <a:ext uri="{FF2B5EF4-FFF2-40B4-BE49-F238E27FC236}">
                  <a16:creationId xmlns:a16="http://schemas.microsoft.com/office/drawing/2014/main" id="{67F02627-893E-326E-94AF-BC780A15FAFD}"/>
                </a:ext>
              </a:extLst>
            </p:cNvPr>
            <p:cNvSpPr/>
            <p:nvPr/>
          </p:nvSpPr>
          <p:spPr>
            <a:xfrm rot="3812692" flipV="1">
              <a:off x="9374685" y="3437580"/>
              <a:ext cx="587104" cy="1557105"/>
            </a:xfrm>
            <a:custGeom>
              <a:avLst/>
              <a:gdLst>
                <a:gd name="connsiteX0" fmla="*/ 590538 w 587104"/>
                <a:gd name="connsiteY0" fmla="*/ 2555 h 1557105"/>
                <a:gd name="connsiteX1" fmla="*/ 109982 w 587104"/>
                <a:gd name="connsiteY1" fmla="*/ 780767 h 1557105"/>
                <a:gd name="connsiteX2" fmla="*/ 582582 w 587104"/>
                <a:gd name="connsiteY2" fmla="*/ 1559660 h 1557105"/>
                <a:gd name="connsiteX3" fmla="*/ 3434 w 587104"/>
                <a:gd name="connsiteY3" fmla="*/ 780767 h 1557105"/>
                <a:gd name="connsiteX4" fmla="*/ 590538 w 587104"/>
                <a:gd name="connsiteY4" fmla="*/ 2555 h 1557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104" h="1557105">
                  <a:moveTo>
                    <a:pt x="590538" y="2555"/>
                  </a:moveTo>
                  <a:cubicBezTo>
                    <a:pt x="325312" y="97271"/>
                    <a:pt x="109982" y="413370"/>
                    <a:pt x="109982" y="780767"/>
                  </a:cubicBezTo>
                  <a:cubicBezTo>
                    <a:pt x="109982" y="1148164"/>
                    <a:pt x="332923" y="1443894"/>
                    <a:pt x="582582" y="1559660"/>
                  </a:cubicBezTo>
                  <a:cubicBezTo>
                    <a:pt x="261318" y="1469313"/>
                    <a:pt x="3434" y="1172107"/>
                    <a:pt x="3434" y="780767"/>
                  </a:cubicBezTo>
                  <a:cubicBezTo>
                    <a:pt x="3434" y="389427"/>
                    <a:pt x="266508" y="60758"/>
                    <a:pt x="590538" y="2555"/>
                  </a:cubicBezTo>
                  <a:close/>
                </a:path>
              </a:pathLst>
            </a:custGeom>
            <a:solidFill>
              <a:srgbClr val="000080"/>
            </a:solidFill>
            <a:ln w="3205" cap="rnd">
              <a:noFill/>
              <a:prstDash val="solid"/>
              <a:round/>
            </a:ln>
          </p:spPr>
          <p:txBody>
            <a:bodyPr rtlCol="0" anchor="ctr"/>
            <a:lstStyle/>
            <a:p>
              <a:endParaRPr lang="en-CH" sz="4400"/>
            </a:p>
          </p:txBody>
        </p:sp>
        <p:sp>
          <p:nvSpPr>
            <p:cNvPr id="1664" name="Freeform 1663">
              <a:extLst>
                <a:ext uri="{FF2B5EF4-FFF2-40B4-BE49-F238E27FC236}">
                  <a16:creationId xmlns:a16="http://schemas.microsoft.com/office/drawing/2014/main" id="{208C773D-BA80-BC88-CB25-93EF2707952C}"/>
                </a:ext>
              </a:extLst>
            </p:cNvPr>
            <p:cNvSpPr/>
            <p:nvPr/>
          </p:nvSpPr>
          <p:spPr>
            <a:xfrm rot="3367211" flipV="1">
              <a:off x="9261746" y="3406987"/>
              <a:ext cx="299948" cy="1069614"/>
            </a:xfrm>
            <a:custGeom>
              <a:avLst/>
              <a:gdLst>
                <a:gd name="connsiteX0" fmla="*/ 293009 w 299948"/>
                <a:gd name="connsiteY0" fmla="*/ 2433 h 1069614"/>
                <a:gd name="connsiteX1" fmla="*/ 93326 w 299948"/>
                <a:gd name="connsiteY1" fmla="*/ 532887 h 1069614"/>
                <a:gd name="connsiteX2" fmla="*/ 303276 w 299948"/>
                <a:gd name="connsiteY2" fmla="*/ 1072047 h 1069614"/>
                <a:gd name="connsiteX3" fmla="*/ 3327 w 299948"/>
                <a:gd name="connsiteY3" fmla="*/ 532887 h 1069614"/>
                <a:gd name="connsiteX4" fmla="*/ 293009 w 299948"/>
                <a:gd name="connsiteY4" fmla="*/ 2433 h 1069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948" h="1069614">
                  <a:moveTo>
                    <a:pt x="293009" y="2433"/>
                  </a:moveTo>
                  <a:cubicBezTo>
                    <a:pt x="177134" y="78008"/>
                    <a:pt x="93326" y="284873"/>
                    <a:pt x="93326" y="532887"/>
                  </a:cubicBezTo>
                  <a:cubicBezTo>
                    <a:pt x="93326" y="780901"/>
                    <a:pt x="187402" y="996472"/>
                    <a:pt x="303276" y="1072047"/>
                  </a:cubicBezTo>
                  <a:cubicBezTo>
                    <a:pt x="141727" y="987788"/>
                    <a:pt x="3327" y="810176"/>
                    <a:pt x="3327" y="532887"/>
                  </a:cubicBezTo>
                  <a:cubicBezTo>
                    <a:pt x="3327" y="255598"/>
                    <a:pt x="119512" y="68391"/>
                    <a:pt x="293009" y="2433"/>
                  </a:cubicBezTo>
                  <a:close/>
                </a:path>
              </a:pathLst>
            </a:custGeom>
            <a:solidFill>
              <a:srgbClr val="000080"/>
            </a:solidFill>
            <a:ln w="1883" cap="rnd">
              <a:noFill/>
              <a:prstDash val="solid"/>
              <a:round/>
            </a:ln>
          </p:spPr>
          <p:txBody>
            <a:bodyPr rtlCol="0" anchor="ctr"/>
            <a:lstStyle/>
            <a:p>
              <a:endParaRPr lang="en-CH" sz="4400"/>
            </a:p>
          </p:txBody>
        </p:sp>
      </p:grpSp>
      <p:grpSp>
        <p:nvGrpSpPr>
          <p:cNvPr id="1665" name="Graphic 2">
            <a:extLst>
              <a:ext uri="{FF2B5EF4-FFF2-40B4-BE49-F238E27FC236}">
                <a16:creationId xmlns:a16="http://schemas.microsoft.com/office/drawing/2014/main" id="{4F26D4D5-E43E-BECC-9A3D-7E033E004B19}"/>
              </a:ext>
            </a:extLst>
          </p:cNvPr>
          <p:cNvGrpSpPr/>
          <p:nvPr/>
        </p:nvGrpSpPr>
        <p:grpSpPr>
          <a:xfrm>
            <a:off x="20982264" y="3395076"/>
            <a:ext cx="2626792" cy="2449474"/>
            <a:chOff x="20982264" y="3395076"/>
            <a:chExt cx="2626792" cy="2449474"/>
          </a:xfrm>
        </p:grpSpPr>
        <p:grpSp>
          <p:nvGrpSpPr>
            <p:cNvPr id="1666" name="Graphic 2">
              <a:extLst>
                <a:ext uri="{FF2B5EF4-FFF2-40B4-BE49-F238E27FC236}">
                  <a16:creationId xmlns:a16="http://schemas.microsoft.com/office/drawing/2014/main" id="{A5E357E3-AC2D-7FBF-D348-75BFF97D69EC}"/>
                </a:ext>
              </a:extLst>
            </p:cNvPr>
            <p:cNvGrpSpPr/>
            <p:nvPr/>
          </p:nvGrpSpPr>
          <p:grpSpPr>
            <a:xfrm>
              <a:off x="20982264" y="3395076"/>
              <a:ext cx="2626792" cy="2306542"/>
              <a:chOff x="20982264" y="3395076"/>
              <a:chExt cx="2626792" cy="2306542"/>
            </a:xfrm>
          </p:grpSpPr>
          <p:sp>
            <p:nvSpPr>
              <p:cNvPr id="1667" name="Freeform 1666">
                <a:extLst>
                  <a:ext uri="{FF2B5EF4-FFF2-40B4-BE49-F238E27FC236}">
                    <a16:creationId xmlns:a16="http://schemas.microsoft.com/office/drawing/2014/main" id="{6C6BC831-A5DF-37D6-E42A-4420711FBA10}"/>
                  </a:ext>
                </a:extLst>
              </p:cNvPr>
              <p:cNvSpPr/>
              <p:nvPr/>
            </p:nvSpPr>
            <p:spPr>
              <a:xfrm rot="10800000" flipV="1">
                <a:off x="21097213" y="3454720"/>
                <a:ext cx="2461036" cy="2192116"/>
              </a:xfrm>
              <a:custGeom>
                <a:avLst/>
                <a:gdLst>
                  <a:gd name="connsiteX0" fmla="*/ 97337 w 2461036"/>
                  <a:gd name="connsiteY0" fmla="*/ 1817231 h 2192116"/>
                  <a:gd name="connsiteX1" fmla="*/ 439834 w 2461036"/>
                  <a:gd name="connsiteY1" fmla="*/ 635734 h 2192116"/>
                  <a:gd name="connsiteX2" fmla="*/ 506470 w 2461036"/>
                  <a:gd name="connsiteY2" fmla="*/ 584194 h 2192116"/>
                  <a:gd name="connsiteX3" fmla="*/ 1140281 w 2461036"/>
                  <a:gd name="connsiteY3" fmla="*/ 244587 h 2192116"/>
                  <a:gd name="connsiteX4" fmla="*/ 2467733 w 2461036"/>
                  <a:gd name="connsiteY4" fmla="*/ 2 h 2192116"/>
                  <a:gd name="connsiteX5" fmla="*/ 1865960 w 2461036"/>
                  <a:gd name="connsiteY5" fmla="*/ 862154 h 2192116"/>
                  <a:gd name="connsiteX6" fmla="*/ 1854547 w 2461036"/>
                  <a:gd name="connsiteY6" fmla="*/ 914552 h 2192116"/>
                  <a:gd name="connsiteX7" fmla="*/ 1301958 w 2461036"/>
                  <a:gd name="connsiteY7" fmla="*/ 2192118 h 2192116"/>
                  <a:gd name="connsiteX8" fmla="*/ 97337 w 2461036"/>
                  <a:gd name="connsiteY8" fmla="*/ 1817231 h 219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1036" h="2192116">
                    <a:moveTo>
                      <a:pt x="97337" y="1817231"/>
                    </a:moveTo>
                    <a:cubicBezTo>
                      <a:pt x="53067" y="1839353"/>
                      <a:pt x="-212045" y="1168101"/>
                      <a:pt x="439834" y="635734"/>
                    </a:cubicBezTo>
                    <a:cubicBezTo>
                      <a:pt x="461073" y="618379"/>
                      <a:pt x="483285" y="601215"/>
                      <a:pt x="506470" y="584194"/>
                    </a:cubicBezTo>
                    <a:cubicBezTo>
                      <a:pt x="541220" y="558782"/>
                      <a:pt x="655095" y="416704"/>
                      <a:pt x="1140281" y="244587"/>
                    </a:cubicBezTo>
                    <a:cubicBezTo>
                      <a:pt x="1426018" y="143225"/>
                      <a:pt x="2306056" y="12255"/>
                      <a:pt x="2467733" y="2"/>
                    </a:cubicBezTo>
                    <a:cubicBezTo>
                      <a:pt x="2467733" y="2"/>
                      <a:pt x="1951021" y="627199"/>
                      <a:pt x="1865960" y="862154"/>
                    </a:cubicBezTo>
                    <a:cubicBezTo>
                      <a:pt x="1859921" y="879032"/>
                      <a:pt x="1856083" y="896673"/>
                      <a:pt x="1854547" y="914552"/>
                    </a:cubicBezTo>
                    <a:cubicBezTo>
                      <a:pt x="1815241" y="1381792"/>
                      <a:pt x="1762731" y="1948201"/>
                      <a:pt x="1301958" y="2192118"/>
                    </a:cubicBezTo>
                    <a:lnTo>
                      <a:pt x="97337" y="1817231"/>
                    </a:lnTo>
                    <a:close/>
                  </a:path>
                </a:pathLst>
              </a:custGeom>
              <a:solidFill>
                <a:srgbClr val="000080">
                  <a:alpha val="40000"/>
                </a:srgbClr>
              </a:solidFill>
              <a:ln w="4943" cap="rnd">
                <a:noFill/>
                <a:prstDash val="solid"/>
                <a:round/>
              </a:ln>
            </p:spPr>
            <p:txBody>
              <a:bodyPr rtlCol="0" anchor="ctr"/>
              <a:lstStyle/>
              <a:p>
                <a:endParaRPr lang="en-CH" sz="4400"/>
              </a:p>
            </p:txBody>
          </p:sp>
          <p:sp>
            <p:nvSpPr>
              <p:cNvPr id="1668" name="Freeform 1667">
                <a:extLst>
                  <a:ext uri="{FF2B5EF4-FFF2-40B4-BE49-F238E27FC236}">
                    <a16:creationId xmlns:a16="http://schemas.microsoft.com/office/drawing/2014/main" id="{E894C8BE-66A4-3BD6-A703-CF1427535358}"/>
                  </a:ext>
                </a:extLst>
              </p:cNvPr>
              <p:cNvSpPr/>
              <p:nvPr/>
            </p:nvSpPr>
            <p:spPr>
              <a:xfrm rot="10800000" flipV="1">
                <a:off x="20982264" y="3395076"/>
                <a:ext cx="2626792" cy="2306542"/>
              </a:xfrm>
              <a:custGeom>
                <a:avLst/>
                <a:gdLst>
                  <a:gd name="connsiteX0" fmla="*/ 139833 w 2626792"/>
                  <a:gd name="connsiteY0" fmla="*/ 1927508 h 2306542"/>
                  <a:gd name="connsiteX1" fmla="*/ 1357811 w 2626792"/>
                  <a:gd name="connsiteY1" fmla="*/ 2306544 h 2306542"/>
                  <a:gd name="connsiteX2" fmla="*/ 1376491 w 2626792"/>
                  <a:gd name="connsiteY2" fmla="*/ 2296628 h 2306542"/>
                  <a:gd name="connsiteX3" fmla="*/ 1835371 w 2626792"/>
                  <a:gd name="connsiteY3" fmla="*/ 1712578 h 2306542"/>
                  <a:gd name="connsiteX4" fmla="*/ 1955949 w 2626792"/>
                  <a:gd name="connsiteY4" fmla="*/ 978439 h 2306542"/>
                  <a:gd name="connsiteX5" fmla="*/ 1964549 w 2626792"/>
                  <a:gd name="connsiteY5" fmla="*/ 938962 h 2306542"/>
                  <a:gd name="connsiteX6" fmla="*/ 2557723 w 2626792"/>
                  <a:gd name="connsiteY6" fmla="*/ 91924 h 2306542"/>
                  <a:gd name="connsiteX7" fmla="*/ 2633469 w 2626792"/>
                  <a:gd name="connsiteY7" fmla="*/ 2 h 2306542"/>
                  <a:gd name="connsiteX8" fmla="*/ 2514681 w 2626792"/>
                  <a:gd name="connsiteY8" fmla="*/ 9013 h 2306542"/>
                  <a:gd name="connsiteX9" fmla="*/ 1174076 w 2626792"/>
                  <a:gd name="connsiteY9" fmla="*/ 256364 h 2306542"/>
                  <a:gd name="connsiteX10" fmla="*/ 527264 w 2626792"/>
                  <a:gd name="connsiteY10" fmla="*/ 602883 h 2306542"/>
                  <a:gd name="connsiteX11" fmla="*/ 458530 w 2626792"/>
                  <a:gd name="connsiteY11" fmla="*/ 656044 h 2306542"/>
                  <a:gd name="connsiteX12" fmla="*/ 56871 w 2626792"/>
                  <a:gd name="connsiteY12" fmla="*/ 1832153 h 2306542"/>
                  <a:gd name="connsiteX13" fmla="*/ 117928 w 2626792"/>
                  <a:gd name="connsiteY13" fmla="*/ 1921120 h 2306542"/>
                  <a:gd name="connsiteX14" fmla="*/ 132718 w 2626792"/>
                  <a:gd name="connsiteY14" fmla="*/ 1926697 h 2306542"/>
                  <a:gd name="connsiteX15" fmla="*/ 139833 w 2626792"/>
                  <a:gd name="connsiteY15" fmla="*/ 1927508 h 2306542"/>
                  <a:gd name="connsiteX16" fmla="*/ 148123 w 2626792"/>
                  <a:gd name="connsiteY16" fmla="*/ 1876875 h 2306542"/>
                  <a:gd name="connsiteX17" fmla="*/ 490620 w 2626792"/>
                  <a:gd name="connsiteY17" fmla="*/ 695378 h 2306542"/>
                  <a:gd name="connsiteX18" fmla="*/ 557256 w 2626792"/>
                  <a:gd name="connsiteY18" fmla="*/ 643838 h 2306542"/>
                  <a:gd name="connsiteX19" fmla="*/ 1191067 w 2626792"/>
                  <a:gd name="connsiteY19" fmla="*/ 304231 h 2306542"/>
                  <a:gd name="connsiteX20" fmla="*/ 2518519 w 2626792"/>
                  <a:gd name="connsiteY20" fmla="*/ 59646 h 2306542"/>
                  <a:gd name="connsiteX21" fmla="*/ 1916746 w 2626792"/>
                  <a:gd name="connsiteY21" fmla="*/ 921798 h 2306542"/>
                  <a:gd name="connsiteX22" fmla="*/ 1905333 w 2626792"/>
                  <a:gd name="connsiteY22" fmla="*/ 974196 h 2306542"/>
                  <a:gd name="connsiteX23" fmla="*/ 1352744 w 2626792"/>
                  <a:gd name="connsiteY23" fmla="*/ 2251763 h 2306542"/>
                  <a:gd name="connsiteX24" fmla="*/ 148123 w 2626792"/>
                  <a:gd name="connsiteY24" fmla="*/ 1876875 h 230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26792" h="2306542">
                    <a:moveTo>
                      <a:pt x="139833" y="1927508"/>
                    </a:moveTo>
                    <a:lnTo>
                      <a:pt x="1357811" y="2306544"/>
                    </a:lnTo>
                    <a:lnTo>
                      <a:pt x="1376491" y="2296628"/>
                    </a:lnTo>
                    <a:cubicBezTo>
                      <a:pt x="1619289" y="2168088"/>
                      <a:pt x="1755632" y="1955495"/>
                      <a:pt x="1835371" y="1712578"/>
                    </a:cubicBezTo>
                    <a:cubicBezTo>
                      <a:pt x="1912192" y="1478338"/>
                      <a:pt x="1935990" y="1215826"/>
                      <a:pt x="1955949" y="978439"/>
                    </a:cubicBezTo>
                    <a:cubicBezTo>
                      <a:pt x="1957077" y="964995"/>
                      <a:pt x="1959993" y="951740"/>
                      <a:pt x="1964549" y="938962"/>
                    </a:cubicBezTo>
                    <a:cubicBezTo>
                      <a:pt x="2048381" y="707774"/>
                      <a:pt x="2557723" y="91924"/>
                      <a:pt x="2557723" y="91924"/>
                    </a:cubicBezTo>
                    <a:lnTo>
                      <a:pt x="2633469" y="2"/>
                    </a:lnTo>
                    <a:lnTo>
                      <a:pt x="2514681" y="9013"/>
                    </a:lnTo>
                    <a:cubicBezTo>
                      <a:pt x="2351416" y="21361"/>
                      <a:pt x="1462679" y="154000"/>
                      <a:pt x="1174076" y="256364"/>
                    </a:cubicBezTo>
                    <a:cubicBezTo>
                      <a:pt x="678911" y="432007"/>
                      <a:pt x="562680" y="576899"/>
                      <a:pt x="527264" y="602883"/>
                    </a:cubicBezTo>
                    <a:cubicBezTo>
                      <a:pt x="503312" y="620429"/>
                      <a:pt x="480384" y="638165"/>
                      <a:pt x="458530" y="656044"/>
                    </a:cubicBezTo>
                    <a:cubicBezTo>
                      <a:pt x="-89299" y="1103402"/>
                      <a:pt x="-16317" y="1645687"/>
                      <a:pt x="56871" y="1832153"/>
                    </a:cubicBezTo>
                    <a:cubicBezTo>
                      <a:pt x="77445" y="1884598"/>
                      <a:pt x="103751" y="1913538"/>
                      <a:pt x="117928" y="1921120"/>
                    </a:cubicBezTo>
                    <a:lnTo>
                      <a:pt x="132718" y="1926697"/>
                    </a:lnTo>
                    <a:lnTo>
                      <a:pt x="139833" y="1927508"/>
                    </a:lnTo>
                    <a:close/>
                    <a:moveTo>
                      <a:pt x="148123" y="1876875"/>
                    </a:moveTo>
                    <a:cubicBezTo>
                      <a:pt x="103853" y="1898997"/>
                      <a:pt x="-161259" y="1227745"/>
                      <a:pt x="490620" y="695378"/>
                    </a:cubicBezTo>
                    <a:cubicBezTo>
                      <a:pt x="511859" y="678023"/>
                      <a:pt x="534072" y="660859"/>
                      <a:pt x="557256" y="643838"/>
                    </a:cubicBezTo>
                    <a:cubicBezTo>
                      <a:pt x="592006" y="618426"/>
                      <a:pt x="705881" y="476348"/>
                      <a:pt x="1191067" y="304231"/>
                    </a:cubicBezTo>
                    <a:cubicBezTo>
                      <a:pt x="1476804" y="202869"/>
                      <a:pt x="2356842" y="71899"/>
                      <a:pt x="2518519" y="59646"/>
                    </a:cubicBezTo>
                    <a:cubicBezTo>
                      <a:pt x="2518519" y="59646"/>
                      <a:pt x="2001808" y="686843"/>
                      <a:pt x="1916746" y="921798"/>
                    </a:cubicBezTo>
                    <a:cubicBezTo>
                      <a:pt x="1910707" y="938676"/>
                      <a:pt x="1906869" y="956317"/>
                      <a:pt x="1905333" y="974196"/>
                    </a:cubicBezTo>
                    <a:cubicBezTo>
                      <a:pt x="1866027" y="1441436"/>
                      <a:pt x="1813517" y="2007845"/>
                      <a:pt x="1352744" y="2251763"/>
                    </a:cubicBezTo>
                    <a:lnTo>
                      <a:pt x="148123" y="1876875"/>
                    </a:lnTo>
                    <a:close/>
                  </a:path>
                </a:pathLst>
              </a:custGeom>
              <a:solidFill>
                <a:srgbClr val="AEBEE9">
                  <a:alpha val="0"/>
                </a:srgbClr>
              </a:solidFill>
              <a:ln w="4943" cap="rnd">
                <a:noFill/>
                <a:prstDash val="solid"/>
                <a:round/>
              </a:ln>
            </p:spPr>
            <p:txBody>
              <a:bodyPr rtlCol="0" anchor="ctr"/>
              <a:lstStyle/>
              <a:p>
                <a:endParaRPr lang="en-CH" sz="4400"/>
              </a:p>
            </p:txBody>
          </p:sp>
        </p:grpSp>
        <p:grpSp>
          <p:nvGrpSpPr>
            <p:cNvPr id="1669" name="Graphic 2">
              <a:extLst>
                <a:ext uri="{FF2B5EF4-FFF2-40B4-BE49-F238E27FC236}">
                  <a16:creationId xmlns:a16="http://schemas.microsoft.com/office/drawing/2014/main" id="{B3FD4F7A-4CB9-6796-AE7C-32A247DDB536}"/>
                </a:ext>
              </a:extLst>
            </p:cNvPr>
            <p:cNvGrpSpPr/>
            <p:nvPr/>
          </p:nvGrpSpPr>
          <p:grpSpPr>
            <a:xfrm>
              <a:off x="21861419" y="4124990"/>
              <a:ext cx="1727989" cy="1719560"/>
              <a:chOff x="21861419" y="4124990"/>
              <a:chExt cx="1727989" cy="1719560"/>
            </a:xfrm>
          </p:grpSpPr>
          <p:sp>
            <p:nvSpPr>
              <p:cNvPr id="1670" name="Freeform 1669">
                <a:extLst>
                  <a:ext uri="{FF2B5EF4-FFF2-40B4-BE49-F238E27FC236}">
                    <a16:creationId xmlns:a16="http://schemas.microsoft.com/office/drawing/2014/main" id="{2A8C48CD-923B-3925-4D55-A35D7FA6B616}"/>
                  </a:ext>
                </a:extLst>
              </p:cNvPr>
              <p:cNvSpPr/>
              <p:nvPr/>
            </p:nvSpPr>
            <p:spPr>
              <a:xfrm>
                <a:off x="21861419" y="4124990"/>
                <a:ext cx="1727989" cy="1719560"/>
              </a:xfrm>
              <a:custGeom>
                <a:avLst/>
                <a:gdLst>
                  <a:gd name="connsiteX0" fmla="*/ 1737491 w 1727989"/>
                  <a:gd name="connsiteY0" fmla="*/ 860826 h 1719560"/>
                  <a:gd name="connsiteX1" fmla="*/ 873496 w 1727989"/>
                  <a:gd name="connsiteY1" fmla="*/ 1720606 h 1719560"/>
                  <a:gd name="connsiteX2" fmla="*/ 9501 w 1727989"/>
                  <a:gd name="connsiteY2" fmla="*/ 860826 h 1719560"/>
                  <a:gd name="connsiteX3" fmla="*/ 873496 w 1727989"/>
                  <a:gd name="connsiteY3" fmla="*/ 1046 h 1719560"/>
                  <a:gd name="connsiteX4" fmla="*/ 1737491 w 1727989"/>
                  <a:gd name="connsiteY4" fmla="*/ 860826 h 171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989" h="1719560">
                    <a:moveTo>
                      <a:pt x="1737491" y="860826"/>
                    </a:moveTo>
                    <a:cubicBezTo>
                      <a:pt x="1737491" y="1335669"/>
                      <a:pt x="1350667" y="1720606"/>
                      <a:pt x="873496" y="1720606"/>
                    </a:cubicBezTo>
                    <a:cubicBezTo>
                      <a:pt x="396325" y="1720606"/>
                      <a:pt x="9501" y="1335669"/>
                      <a:pt x="9501" y="860826"/>
                    </a:cubicBezTo>
                    <a:cubicBezTo>
                      <a:pt x="9501" y="385983"/>
                      <a:pt x="396325" y="1046"/>
                      <a:pt x="873496" y="1046"/>
                    </a:cubicBezTo>
                    <a:cubicBezTo>
                      <a:pt x="1350667" y="1046"/>
                      <a:pt x="1737491" y="385983"/>
                      <a:pt x="1737491" y="860826"/>
                    </a:cubicBezTo>
                    <a:close/>
                  </a:path>
                </a:pathLst>
              </a:custGeom>
              <a:solidFill>
                <a:srgbClr val="000080"/>
              </a:solidFill>
              <a:ln w="6028" cap="rnd">
                <a:noFill/>
                <a:prstDash val="solid"/>
                <a:round/>
              </a:ln>
            </p:spPr>
            <p:txBody>
              <a:bodyPr rtlCol="0" anchor="ctr"/>
              <a:lstStyle/>
              <a:p>
                <a:endParaRPr lang="en-CH" sz="4400"/>
              </a:p>
            </p:txBody>
          </p:sp>
          <p:grpSp>
            <p:nvGrpSpPr>
              <p:cNvPr id="1671" name="Graphic 2">
                <a:extLst>
                  <a:ext uri="{FF2B5EF4-FFF2-40B4-BE49-F238E27FC236}">
                    <a16:creationId xmlns:a16="http://schemas.microsoft.com/office/drawing/2014/main" id="{34409A10-98C2-0C54-8E87-4249561D93DE}"/>
                  </a:ext>
                </a:extLst>
              </p:cNvPr>
              <p:cNvGrpSpPr/>
              <p:nvPr/>
            </p:nvGrpSpPr>
            <p:grpSpPr>
              <a:xfrm>
                <a:off x="21933768" y="4196965"/>
                <a:ext cx="1583304" cy="1575567"/>
                <a:chOff x="21933768" y="4196965"/>
                <a:chExt cx="1583304" cy="1575567"/>
              </a:xfrm>
            </p:grpSpPr>
            <p:sp>
              <p:nvSpPr>
                <p:cNvPr id="1672" name="Freeform 1671">
                  <a:extLst>
                    <a:ext uri="{FF2B5EF4-FFF2-40B4-BE49-F238E27FC236}">
                      <a16:creationId xmlns:a16="http://schemas.microsoft.com/office/drawing/2014/main" id="{38B5767C-D675-7945-0977-C27BD1A46D9E}"/>
                    </a:ext>
                  </a:extLst>
                </p:cNvPr>
                <p:cNvSpPr/>
                <p:nvPr/>
              </p:nvSpPr>
              <p:spPr>
                <a:xfrm>
                  <a:off x="21933768" y="4196965"/>
                  <a:ext cx="1583304" cy="1575567"/>
                </a:xfrm>
                <a:custGeom>
                  <a:avLst/>
                  <a:gdLst>
                    <a:gd name="connsiteX0" fmla="*/ 1592805 w 1583304"/>
                    <a:gd name="connsiteY0" fmla="*/ 788829 h 1575567"/>
                    <a:gd name="connsiteX1" fmla="*/ 801153 w 1583304"/>
                    <a:gd name="connsiteY1" fmla="*/ 1576613 h 1575567"/>
                    <a:gd name="connsiteX2" fmla="*/ 9501 w 1583304"/>
                    <a:gd name="connsiteY2" fmla="*/ 788829 h 1575567"/>
                    <a:gd name="connsiteX3" fmla="*/ 801153 w 1583304"/>
                    <a:gd name="connsiteY3" fmla="*/ 1046 h 1575567"/>
                    <a:gd name="connsiteX4" fmla="*/ 1592805 w 1583304"/>
                    <a:gd name="connsiteY4" fmla="*/ 788829 h 1575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304" h="1575567">
                      <a:moveTo>
                        <a:pt x="1592805" y="788829"/>
                      </a:moveTo>
                      <a:cubicBezTo>
                        <a:pt x="1592805" y="1223910"/>
                        <a:pt x="1238371" y="1576613"/>
                        <a:pt x="801153" y="1576613"/>
                      </a:cubicBezTo>
                      <a:cubicBezTo>
                        <a:pt x="363936" y="1576613"/>
                        <a:pt x="9501" y="1223910"/>
                        <a:pt x="9501" y="788829"/>
                      </a:cubicBezTo>
                      <a:cubicBezTo>
                        <a:pt x="9501" y="353749"/>
                        <a:pt x="363936" y="1046"/>
                        <a:pt x="801153" y="1046"/>
                      </a:cubicBezTo>
                      <a:cubicBezTo>
                        <a:pt x="1238371" y="1046"/>
                        <a:pt x="1592805" y="353749"/>
                        <a:pt x="1592805" y="788829"/>
                      </a:cubicBezTo>
                      <a:close/>
                    </a:path>
                  </a:pathLst>
                </a:custGeom>
                <a:solidFill>
                  <a:srgbClr val="000080"/>
                </a:solidFill>
                <a:ln w="5523" cap="rnd">
                  <a:noFill/>
                  <a:prstDash val="solid"/>
                  <a:round/>
                </a:ln>
              </p:spPr>
              <p:txBody>
                <a:bodyPr rtlCol="0" anchor="ctr"/>
                <a:lstStyle/>
                <a:p>
                  <a:endParaRPr lang="en-CH" sz="4400"/>
                </a:p>
              </p:txBody>
            </p:sp>
            <p:sp>
              <p:nvSpPr>
                <p:cNvPr id="1673" name="Freeform 1672">
                  <a:extLst>
                    <a:ext uri="{FF2B5EF4-FFF2-40B4-BE49-F238E27FC236}">
                      <a16:creationId xmlns:a16="http://schemas.microsoft.com/office/drawing/2014/main" id="{95707FF3-D5FD-6F65-F38C-69F4258A695B}"/>
                    </a:ext>
                  </a:extLst>
                </p:cNvPr>
                <p:cNvSpPr/>
                <p:nvPr/>
              </p:nvSpPr>
              <p:spPr>
                <a:xfrm>
                  <a:off x="21933768" y="4196965"/>
                  <a:ext cx="1583304" cy="1575567"/>
                </a:xfrm>
                <a:custGeom>
                  <a:avLst/>
                  <a:gdLst>
                    <a:gd name="connsiteX0" fmla="*/ 801153 w 1583304"/>
                    <a:gd name="connsiteY0" fmla="*/ 1046 h 1575567"/>
                    <a:gd name="connsiteX1" fmla="*/ 1592805 w 1583304"/>
                    <a:gd name="connsiteY1" fmla="*/ 788829 h 1575567"/>
                    <a:gd name="connsiteX2" fmla="*/ 801153 w 1583304"/>
                    <a:gd name="connsiteY2" fmla="*/ 1576613 h 1575567"/>
                    <a:gd name="connsiteX3" fmla="*/ 9501 w 1583304"/>
                    <a:gd name="connsiteY3" fmla="*/ 788829 h 1575567"/>
                    <a:gd name="connsiteX4" fmla="*/ 801153 w 1583304"/>
                    <a:gd name="connsiteY4" fmla="*/ 1046 h 1575567"/>
                    <a:gd name="connsiteX5" fmla="*/ 801153 w 1583304"/>
                    <a:gd name="connsiteY5" fmla="*/ 42231 h 1575567"/>
                    <a:gd name="connsiteX6" fmla="*/ 50683 w 1583304"/>
                    <a:gd name="connsiteY6" fmla="*/ 788829 h 1575567"/>
                    <a:gd name="connsiteX7" fmla="*/ 801153 w 1583304"/>
                    <a:gd name="connsiteY7" fmla="*/ 1535406 h 1575567"/>
                    <a:gd name="connsiteX8" fmla="*/ 1551623 w 1583304"/>
                    <a:gd name="connsiteY8" fmla="*/ 788829 h 1575567"/>
                    <a:gd name="connsiteX9" fmla="*/ 801153 w 1583304"/>
                    <a:gd name="connsiteY9" fmla="*/ 42231 h 157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3304" h="1575567">
                      <a:moveTo>
                        <a:pt x="801153" y="1046"/>
                      </a:moveTo>
                      <a:cubicBezTo>
                        <a:pt x="1238079" y="1046"/>
                        <a:pt x="1592805" y="354061"/>
                        <a:pt x="1592805" y="788829"/>
                      </a:cubicBezTo>
                      <a:cubicBezTo>
                        <a:pt x="1592805" y="1223598"/>
                        <a:pt x="1238079" y="1576613"/>
                        <a:pt x="801153" y="1576613"/>
                      </a:cubicBezTo>
                      <a:cubicBezTo>
                        <a:pt x="364227" y="1576613"/>
                        <a:pt x="9501" y="1223598"/>
                        <a:pt x="9501" y="788829"/>
                      </a:cubicBezTo>
                      <a:cubicBezTo>
                        <a:pt x="9501" y="354061"/>
                        <a:pt x="364227" y="1046"/>
                        <a:pt x="801153" y="1046"/>
                      </a:cubicBezTo>
                      <a:close/>
                      <a:moveTo>
                        <a:pt x="801153" y="42231"/>
                      </a:moveTo>
                      <a:cubicBezTo>
                        <a:pt x="387014" y="42231"/>
                        <a:pt x="50683" y="376703"/>
                        <a:pt x="50683" y="788829"/>
                      </a:cubicBezTo>
                      <a:cubicBezTo>
                        <a:pt x="50683" y="1200956"/>
                        <a:pt x="387014" y="1535406"/>
                        <a:pt x="801153" y="1535406"/>
                      </a:cubicBezTo>
                      <a:cubicBezTo>
                        <a:pt x="1215292" y="1535406"/>
                        <a:pt x="1551623" y="1200956"/>
                        <a:pt x="1551623" y="788829"/>
                      </a:cubicBezTo>
                      <a:cubicBezTo>
                        <a:pt x="1551623" y="376703"/>
                        <a:pt x="1215292" y="42231"/>
                        <a:pt x="801153" y="42231"/>
                      </a:cubicBezTo>
                      <a:close/>
                    </a:path>
                  </a:pathLst>
                </a:custGeom>
                <a:solidFill>
                  <a:srgbClr val="FFFFFF"/>
                </a:solidFill>
                <a:ln w="5523" cap="rnd">
                  <a:noFill/>
                  <a:prstDash val="solid"/>
                  <a:round/>
                </a:ln>
              </p:spPr>
              <p:txBody>
                <a:bodyPr rtlCol="0" anchor="ctr"/>
                <a:lstStyle/>
                <a:p>
                  <a:endParaRPr lang="en-CH" sz="4400"/>
                </a:p>
              </p:txBody>
            </p:sp>
          </p:grpSp>
          <p:grpSp>
            <p:nvGrpSpPr>
              <p:cNvPr id="1674" name="Graphic 2">
                <a:extLst>
                  <a:ext uri="{FF2B5EF4-FFF2-40B4-BE49-F238E27FC236}">
                    <a16:creationId xmlns:a16="http://schemas.microsoft.com/office/drawing/2014/main" id="{C83172C8-57A3-4CC8-BC94-6C441FD30B3E}"/>
                  </a:ext>
                </a:extLst>
              </p:cNvPr>
              <p:cNvGrpSpPr/>
              <p:nvPr/>
            </p:nvGrpSpPr>
            <p:grpSpPr>
              <a:xfrm>
                <a:off x="22338039" y="4563818"/>
                <a:ext cx="820338" cy="844381"/>
                <a:chOff x="22338039" y="4563818"/>
                <a:chExt cx="820338" cy="844381"/>
              </a:xfrm>
            </p:grpSpPr>
            <p:grpSp>
              <p:nvGrpSpPr>
                <p:cNvPr id="1675" name="Graphic 2">
                  <a:extLst>
                    <a:ext uri="{FF2B5EF4-FFF2-40B4-BE49-F238E27FC236}">
                      <a16:creationId xmlns:a16="http://schemas.microsoft.com/office/drawing/2014/main" id="{1A72D5CA-1D63-8C53-0605-C1E02D09D975}"/>
                    </a:ext>
                  </a:extLst>
                </p:cNvPr>
                <p:cNvGrpSpPr/>
                <p:nvPr/>
              </p:nvGrpSpPr>
              <p:grpSpPr>
                <a:xfrm>
                  <a:off x="22338039" y="4563818"/>
                  <a:ext cx="820338" cy="844381"/>
                  <a:chOff x="22338039" y="4563818"/>
                  <a:chExt cx="820338" cy="844381"/>
                </a:xfrm>
              </p:grpSpPr>
              <p:sp>
                <p:nvSpPr>
                  <p:cNvPr id="1676" name="Freeform 1675">
                    <a:extLst>
                      <a:ext uri="{FF2B5EF4-FFF2-40B4-BE49-F238E27FC236}">
                        <a16:creationId xmlns:a16="http://schemas.microsoft.com/office/drawing/2014/main" id="{17A94AD0-1DA6-62F1-F33D-D042ABF998C4}"/>
                      </a:ext>
                    </a:extLst>
                  </p:cNvPr>
                  <p:cNvSpPr/>
                  <p:nvPr/>
                </p:nvSpPr>
                <p:spPr>
                  <a:xfrm>
                    <a:off x="22338039" y="4563818"/>
                    <a:ext cx="820338" cy="844381"/>
                  </a:xfrm>
                  <a:custGeom>
                    <a:avLst/>
                    <a:gdLst>
                      <a:gd name="connsiteX0" fmla="*/ 311351 w 820338"/>
                      <a:gd name="connsiteY0" fmla="*/ 255280 h 844381"/>
                      <a:gd name="connsiteX1" fmla="*/ 319420 w 820338"/>
                      <a:gd name="connsiteY1" fmla="*/ 268203 h 844381"/>
                      <a:gd name="connsiteX2" fmla="*/ 325417 w 820338"/>
                      <a:gd name="connsiteY2" fmla="*/ 271370 h 844381"/>
                      <a:gd name="connsiteX3" fmla="*/ 333632 w 820338"/>
                      <a:gd name="connsiteY3" fmla="*/ 265078 h 844381"/>
                      <a:gd name="connsiteX4" fmla="*/ 355866 w 820338"/>
                      <a:gd name="connsiteY4" fmla="*/ 207896 h 844381"/>
                      <a:gd name="connsiteX5" fmla="*/ 389379 w 820338"/>
                      <a:gd name="connsiteY5" fmla="*/ 85636 h 844381"/>
                      <a:gd name="connsiteX6" fmla="*/ 462270 w 820338"/>
                      <a:gd name="connsiteY6" fmla="*/ 6832 h 844381"/>
                      <a:gd name="connsiteX7" fmla="*/ 596881 w 820338"/>
                      <a:gd name="connsiteY7" fmla="*/ 55356 h 844381"/>
                      <a:gd name="connsiteX8" fmla="*/ 611871 w 820338"/>
                      <a:gd name="connsiteY8" fmla="*/ 126685 h 844381"/>
                      <a:gd name="connsiteX9" fmla="*/ 561618 w 820338"/>
                      <a:gd name="connsiteY9" fmla="*/ 239696 h 844381"/>
                      <a:gd name="connsiteX10" fmla="*/ 520914 w 820338"/>
                      <a:gd name="connsiteY10" fmla="*/ 307816 h 844381"/>
                      <a:gd name="connsiteX11" fmla="*/ 520501 w 820338"/>
                      <a:gd name="connsiteY11" fmla="*/ 334886 h 844381"/>
                      <a:gd name="connsiteX12" fmla="*/ 542488 w 820338"/>
                      <a:gd name="connsiteY12" fmla="*/ 354608 h 844381"/>
                      <a:gd name="connsiteX13" fmla="*/ 585014 w 820338"/>
                      <a:gd name="connsiteY13" fmla="*/ 364110 h 844381"/>
                      <a:gd name="connsiteX14" fmla="*/ 741676 w 820338"/>
                      <a:gd name="connsiteY14" fmla="*/ 372134 h 844381"/>
                      <a:gd name="connsiteX15" fmla="*/ 826986 w 820338"/>
                      <a:gd name="connsiteY15" fmla="*/ 462340 h 844381"/>
                      <a:gd name="connsiteX16" fmla="*/ 782416 w 820338"/>
                      <a:gd name="connsiteY16" fmla="*/ 578941 h 844381"/>
                      <a:gd name="connsiteX17" fmla="*/ 681175 w 820338"/>
                      <a:gd name="connsiteY17" fmla="*/ 580251 h 844381"/>
                      <a:gd name="connsiteX18" fmla="*/ 564345 w 820338"/>
                      <a:gd name="connsiteY18" fmla="*/ 536879 h 844381"/>
                      <a:gd name="connsiteX19" fmla="*/ 540671 w 820338"/>
                      <a:gd name="connsiteY19" fmla="*/ 540680 h 844381"/>
                      <a:gd name="connsiteX20" fmla="*/ 529347 w 820338"/>
                      <a:gd name="connsiteY20" fmla="*/ 558164 h 844381"/>
                      <a:gd name="connsiteX21" fmla="*/ 572556 w 820338"/>
                      <a:gd name="connsiteY21" fmla="*/ 650228 h 844381"/>
                      <a:gd name="connsiteX22" fmla="*/ 592420 w 820338"/>
                      <a:gd name="connsiteY22" fmla="*/ 773375 h 844381"/>
                      <a:gd name="connsiteX23" fmla="*/ 487456 w 820338"/>
                      <a:gd name="connsiteY23" fmla="*/ 845338 h 844381"/>
                      <a:gd name="connsiteX24" fmla="*/ 429488 w 820338"/>
                      <a:gd name="connsiteY24" fmla="*/ 831570 h 844381"/>
                      <a:gd name="connsiteX25" fmla="*/ 397983 w 820338"/>
                      <a:gd name="connsiteY25" fmla="*/ 783426 h 844381"/>
                      <a:gd name="connsiteX26" fmla="*/ 390442 w 820338"/>
                      <a:gd name="connsiteY26" fmla="*/ 718094 h 844381"/>
                      <a:gd name="connsiteX27" fmla="*/ 385596 w 820338"/>
                      <a:gd name="connsiteY27" fmla="*/ 612558 h 844381"/>
                      <a:gd name="connsiteX28" fmla="*/ 356909 w 820338"/>
                      <a:gd name="connsiteY28" fmla="*/ 581011 h 844381"/>
                      <a:gd name="connsiteX29" fmla="*/ 296452 w 820338"/>
                      <a:gd name="connsiteY29" fmla="*/ 607912 h 844381"/>
                      <a:gd name="connsiteX30" fmla="*/ 262594 w 820338"/>
                      <a:gd name="connsiteY30" fmla="*/ 674427 h 844381"/>
                      <a:gd name="connsiteX31" fmla="*/ 104190 w 820338"/>
                      <a:gd name="connsiteY31" fmla="*/ 735029 h 844381"/>
                      <a:gd name="connsiteX32" fmla="*/ 51023 w 820338"/>
                      <a:gd name="connsiteY32" fmla="*/ 628099 h 844381"/>
                      <a:gd name="connsiteX33" fmla="*/ 60152 w 820338"/>
                      <a:gd name="connsiteY33" fmla="*/ 580673 h 844381"/>
                      <a:gd name="connsiteX34" fmla="*/ 188262 w 820338"/>
                      <a:gd name="connsiteY34" fmla="*/ 498364 h 844381"/>
                      <a:gd name="connsiteX35" fmla="*/ 227621 w 820338"/>
                      <a:gd name="connsiteY35" fmla="*/ 454232 h 844381"/>
                      <a:gd name="connsiteX36" fmla="*/ 203101 w 820338"/>
                      <a:gd name="connsiteY36" fmla="*/ 396417 h 844381"/>
                      <a:gd name="connsiteX37" fmla="*/ 156372 w 820338"/>
                      <a:gd name="connsiteY37" fmla="*/ 377244 h 844381"/>
                      <a:gd name="connsiteX38" fmla="*/ 125959 w 820338"/>
                      <a:gd name="connsiteY38" fmla="*/ 377835 h 844381"/>
                      <a:gd name="connsiteX39" fmla="*/ 23761 w 820338"/>
                      <a:gd name="connsiteY39" fmla="*/ 326102 h 844381"/>
                      <a:gd name="connsiteX40" fmla="*/ 14272 w 820338"/>
                      <a:gd name="connsiteY40" fmla="*/ 238302 h 844381"/>
                      <a:gd name="connsiteX41" fmla="*/ 104749 w 820338"/>
                      <a:gd name="connsiteY41" fmla="*/ 131373 h 844381"/>
                      <a:gd name="connsiteX42" fmla="*/ 232983 w 820338"/>
                      <a:gd name="connsiteY42" fmla="*/ 155149 h 844381"/>
                      <a:gd name="connsiteX43" fmla="*/ 311165 w 820338"/>
                      <a:gd name="connsiteY43" fmla="*/ 254942 h 844381"/>
                      <a:gd name="connsiteX44" fmla="*/ 311351 w 820338"/>
                      <a:gd name="connsiteY44" fmla="*/ 255280 h 84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20338" h="844381">
                        <a:moveTo>
                          <a:pt x="311351" y="255280"/>
                        </a:moveTo>
                        <a:cubicBezTo>
                          <a:pt x="314125" y="261234"/>
                          <a:pt x="316788" y="265500"/>
                          <a:pt x="319420" y="268203"/>
                        </a:cubicBezTo>
                        <a:cubicBezTo>
                          <a:pt x="321500" y="270356"/>
                          <a:pt x="323436" y="271454"/>
                          <a:pt x="325417" y="271370"/>
                        </a:cubicBezTo>
                        <a:cubicBezTo>
                          <a:pt x="328298" y="271201"/>
                          <a:pt x="330902" y="268794"/>
                          <a:pt x="333632" y="265078"/>
                        </a:cubicBezTo>
                        <a:cubicBezTo>
                          <a:pt x="341383" y="254435"/>
                          <a:pt x="348638" y="233193"/>
                          <a:pt x="355866" y="207896"/>
                        </a:cubicBezTo>
                        <a:cubicBezTo>
                          <a:pt x="366895" y="169254"/>
                          <a:pt x="377698" y="121152"/>
                          <a:pt x="389379" y="85636"/>
                        </a:cubicBezTo>
                        <a:cubicBezTo>
                          <a:pt x="403325" y="43236"/>
                          <a:pt x="430901" y="17516"/>
                          <a:pt x="462270" y="6832"/>
                        </a:cubicBezTo>
                        <a:cubicBezTo>
                          <a:pt x="509348" y="-9216"/>
                          <a:pt x="565154" y="8606"/>
                          <a:pt x="596881" y="55356"/>
                        </a:cubicBezTo>
                        <a:cubicBezTo>
                          <a:pt x="610661" y="75670"/>
                          <a:pt x="614792" y="100543"/>
                          <a:pt x="611871" y="126685"/>
                        </a:cubicBezTo>
                        <a:cubicBezTo>
                          <a:pt x="607557" y="165327"/>
                          <a:pt x="587796" y="206713"/>
                          <a:pt x="561618" y="239696"/>
                        </a:cubicBezTo>
                        <a:cubicBezTo>
                          <a:pt x="538881" y="268287"/>
                          <a:pt x="525970" y="290501"/>
                          <a:pt x="520914" y="307816"/>
                        </a:cubicBezTo>
                        <a:cubicBezTo>
                          <a:pt x="517715" y="318796"/>
                          <a:pt x="517703" y="327664"/>
                          <a:pt x="520501" y="334886"/>
                        </a:cubicBezTo>
                        <a:cubicBezTo>
                          <a:pt x="523978" y="343797"/>
                          <a:pt x="531749" y="350047"/>
                          <a:pt x="542488" y="354608"/>
                        </a:cubicBezTo>
                        <a:cubicBezTo>
                          <a:pt x="553823" y="359422"/>
                          <a:pt x="568401" y="362294"/>
                          <a:pt x="585014" y="364110"/>
                        </a:cubicBezTo>
                        <a:cubicBezTo>
                          <a:pt x="630152" y="369094"/>
                          <a:pt x="690077" y="366391"/>
                          <a:pt x="741676" y="372134"/>
                        </a:cubicBezTo>
                        <a:cubicBezTo>
                          <a:pt x="786580" y="377118"/>
                          <a:pt x="817667" y="417448"/>
                          <a:pt x="826986" y="462340"/>
                        </a:cubicBezTo>
                        <a:cubicBezTo>
                          <a:pt x="836309" y="507232"/>
                          <a:pt x="823823" y="556390"/>
                          <a:pt x="782416" y="578941"/>
                        </a:cubicBezTo>
                        <a:cubicBezTo>
                          <a:pt x="741351" y="601240"/>
                          <a:pt x="712878" y="594610"/>
                          <a:pt x="681175" y="580251"/>
                        </a:cubicBezTo>
                        <a:cubicBezTo>
                          <a:pt x="650464" y="566357"/>
                          <a:pt x="616642" y="544945"/>
                          <a:pt x="564345" y="536879"/>
                        </a:cubicBezTo>
                        <a:cubicBezTo>
                          <a:pt x="554470" y="535317"/>
                          <a:pt x="546552" y="536795"/>
                          <a:pt x="540671" y="540680"/>
                        </a:cubicBezTo>
                        <a:cubicBezTo>
                          <a:pt x="534872" y="544480"/>
                          <a:pt x="531121" y="550604"/>
                          <a:pt x="529347" y="558164"/>
                        </a:cubicBezTo>
                        <a:cubicBezTo>
                          <a:pt x="523644" y="582447"/>
                          <a:pt x="537849" y="620708"/>
                          <a:pt x="572556" y="650228"/>
                        </a:cubicBezTo>
                        <a:cubicBezTo>
                          <a:pt x="613971" y="685491"/>
                          <a:pt x="613689" y="733635"/>
                          <a:pt x="592420" y="773375"/>
                        </a:cubicBezTo>
                        <a:cubicBezTo>
                          <a:pt x="571290" y="812819"/>
                          <a:pt x="529336" y="843817"/>
                          <a:pt x="487456" y="845338"/>
                        </a:cubicBezTo>
                        <a:cubicBezTo>
                          <a:pt x="462099" y="846267"/>
                          <a:pt x="443359" y="841030"/>
                          <a:pt x="429488" y="831570"/>
                        </a:cubicBezTo>
                        <a:cubicBezTo>
                          <a:pt x="413235" y="820463"/>
                          <a:pt x="403595" y="803529"/>
                          <a:pt x="397983" y="783426"/>
                        </a:cubicBezTo>
                        <a:cubicBezTo>
                          <a:pt x="392502" y="763789"/>
                          <a:pt x="390859" y="741110"/>
                          <a:pt x="390442" y="718094"/>
                        </a:cubicBezTo>
                        <a:cubicBezTo>
                          <a:pt x="389736" y="679368"/>
                          <a:pt x="392554" y="639670"/>
                          <a:pt x="385596" y="612558"/>
                        </a:cubicBezTo>
                        <a:cubicBezTo>
                          <a:pt x="381242" y="595623"/>
                          <a:pt x="373031" y="583756"/>
                          <a:pt x="356909" y="581011"/>
                        </a:cubicBezTo>
                        <a:cubicBezTo>
                          <a:pt x="327973" y="576112"/>
                          <a:pt x="309899" y="588993"/>
                          <a:pt x="296452" y="607912"/>
                        </a:cubicBezTo>
                        <a:cubicBezTo>
                          <a:pt x="282458" y="627677"/>
                          <a:pt x="273334" y="653818"/>
                          <a:pt x="262594" y="674427"/>
                        </a:cubicBezTo>
                        <a:cubicBezTo>
                          <a:pt x="257018" y="685111"/>
                          <a:pt x="201676" y="802177"/>
                          <a:pt x="104190" y="735029"/>
                        </a:cubicBezTo>
                        <a:cubicBezTo>
                          <a:pt x="61223" y="705425"/>
                          <a:pt x="50634" y="661842"/>
                          <a:pt x="51023" y="628099"/>
                        </a:cubicBezTo>
                        <a:cubicBezTo>
                          <a:pt x="51281" y="605463"/>
                          <a:pt x="56520" y="587303"/>
                          <a:pt x="60152" y="580673"/>
                        </a:cubicBezTo>
                        <a:cubicBezTo>
                          <a:pt x="91537" y="523323"/>
                          <a:pt x="148827" y="512469"/>
                          <a:pt x="188262" y="498364"/>
                        </a:cubicBezTo>
                        <a:cubicBezTo>
                          <a:pt x="212757" y="489580"/>
                          <a:pt x="230208" y="479740"/>
                          <a:pt x="227621" y="454232"/>
                        </a:cubicBezTo>
                        <a:cubicBezTo>
                          <a:pt x="224775" y="426106"/>
                          <a:pt x="215301" y="407989"/>
                          <a:pt x="203101" y="396417"/>
                        </a:cubicBezTo>
                        <a:cubicBezTo>
                          <a:pt x="188940" y="383030"/>
                          <a:pt x="171196" y="378511"/>
                          <a:pt x="156372" y="377244"/>
                        </a:cubicBezTo>
                        <a:cubicBezTo>
                          <a:pt x="140997" y="375935"/>
                          <a:pt x="128626" y="378047"/>
                          <a:pt x="125959" y="377835"/>
                        </a:cubicBezTo>
                        <a:cubicBezTo>
                          <a:pt x="72939" y="373570"/>
                          <a:pt x="40498" y="353257"/>
                          <a:pt x="23761" y="326102"/>
                        </a:cubicBezTo>
                        <a:cubicBezTo>
                          <a:pt x="8092" y="300636"/>
                          <a:pt x="6144" y="269005"/>
                          <a:pt x="14272" y="238302"/>
                        </a:cubicBezTo>
                        <a:cubicBezTo>
                          <a:pt x="26373" y="192566"/>
                          <a:pt x="60826" y="148983"/>
                          <a:pt x="104749" y="131373"/>
                        </a:cubicBezTo>
                        <a:cubicBezTo>
                          <a:pt x="157051" y="110384"/>
                          <a:pt x="199089" y="126263"/>
                          <a:pt x="232983" y="155149"/>
                        </a:cubicBezTo>
                        <a:cubicBezTo>
                          <a:pt x="266329" y="183571"/>
                          <a:pt x="291709" y="224662"/>
                          <a:pt x="311165" y="254942"/>
                        </a:cubicBezTo>
                        <a:cubicBezTo>
                          <a:pt x="311236" y="255069"/>
                          <a:pt x="311296" y="255195"/>
                          <a:pt x="311351" y="255280"/>
                        </a:cubicBezTo>
                        <a:close/>
                      </a:path>
                    </a:pathLst>
                  </a:custGeom>
                  <a:solidFill>
                    <a:srgbClr val="000080"/>
                  </a:solidFill>
                  <a:ln w="4096" cap="rnd">
                    <a:noFill/>
                    <a:prstDash val="solid"/>
                    <a:round/>
                  </a:ln>
                </p:spPr>
                <p:txBody>
                  <a:bodyPr rtlCol="0" anchor="ctr"/>
                  <a:lstStyle/>
                  <a:p>
                    <a:endParaRPr lang="en-CH" sz="4400"/>
                  </a:p>
                </p:txBody>
              </p:sp>
              <p:sp>
                <p:nvSpPr>
                  <p:cNvPr id="1677" name="Freeform 1676">
                    <a:extLst>
                      <a:ext uri="{FF2B5EF4-FFF2-40B4-BE49-F238E27FC236}">
                        <a16:creationId xmlns:a16="http://schemas.microsoft.com/office/drawing/2014/main" id="{B1139589-101D-0CF5-D3DE-142AEAD98067}"/>
                      </a:ext>
                    </a:extLst>
                  </p:cNvPr>
                  <p:cNvSpPr/>
                  <p:nvPr/>
                </p:nvSpPr>
                <p:spPr>
                  <a:xfrm>
                    <a:off x="22338039" y="4563818"/>
                    <a:ext cx="820338" cy="844381"/>
                  </a:xfrm>
                  <a:custGeom>
                    <a:avLst/>
                    <a:gdLst>
                      <a:gd name="connsiteX0" fmla="*/ 311351 w 820338"/>
                      <a:gd name="connsiteY0" fmla="*/ 255280 h 844381"/>
                      <a:gd name="connsiteX1" fmla="*/ 319420 w 820338"/>
                      <a:gd name="connsiteY1" fmla="*/ 268203 h 844381"/>
                      <a:gd name="connsiteX2" fmla="*/ 325417 w 820338"/>
                      <a:gd name="connsiteY2" fmla="*/ 271370 h 844381"/>
                      <a:gd name="connsiteX3" fmla="*/ 333632 w 820338"/>
                      <a:gd name="connsiteY3" fmla="*/ 265078 h 844381"/>
                      <a:gd name="connsiteX4" fmla="*/ 355866 w 820338"/>
                      <a:gd name="connsiteY4" fmla="*/ 207896 h 844381"/>
                      <a:gd name="connsiteX5" fmla="*/ 389379 w 820338"/>
                      <a:gd name="connsiteY5" fmla="*/ 85636 h 844381"/>
                      <a:gd name="connsiteX6" fmla="*/ 462270 w 820338"/>
                      <a:gd name="connsiteY6" fmla="*/ 6832 h 844381"/>
                      <a:gd name="connsiteX7" fmla="*/ 596881 w 820338"/>
                      <a:gd name="connsiteY7" fmla="*/ 55356 h 844381"/>
                      <a:gd name="connsiteX8" fmla="*/ 611871 w 820338"/>
                      <a:gd name="connsiteY8" fmla="*/ 126685 h 844381"/>
                      <a:gd name="connsiteX9" fmla="*/ 561618 w 820338"/>
                      <a:gd name="connsiteY9" fmla="*/ 239696 h 844381"/>
                      <a:gd name="connsiteX10" fmla="*/ 520914 w 820338"/>
                      <a:gd name="connsiteY10" fmla="*/ 307816 h 844381"/>
                      <a:gd name="connsiteX11" fmla="*/ 520501 w 820338"/>
                      <a:gd name="connsiteY11" fmla="*/ 334886 h 844381"/>
                      <a:gd name="connsiteX12" fmla="*/ 542488 w 820338"/>
                      <a:gd name="connsiteY12" fmla="*/ 354608 h 844381"/>
                      <a:gd name="connsiteX13" fmla="*/ 585014 w 820338"/>
                      <a:gd name="connsiteY13" fmla="*/ 364110 h 844381"/>
                      <a:gd name="connsiteX14" fmla="*/ 741676 w 820338"/>
                      <a:gd name="connsiteY14" fmla="*/ 372134 h 844381"/>
                      <a:gd name="connsiteX15" fmla="*/ 826986 w 820338"/>
                      <a:gd name="connsiteY15" fmla="*/ 462340 h 844381"/>
                      <a:gd name="connsiteX16" fmla="*/ 782416 w 820338"/>
                      <a:gd name="connsiteY16" fmla="*/ 578941 h 844381"/>
                      <a:gd name="connsiteX17" fmla="*/ 681175 w 820338"/>
                      <a:gd name="connsiteY17" fmla="*/ 580251 h 844381"/>
                      <a:gd name="connsiteX18" fmla="*/ 564345 w 820338"/>
                      <a:gd name="connsiteY18" fmla="*/ 536879 h 844381"/>
                      <a:gd name="connsiteX19" fmla="*/ 540671 w 820338"/>
                      <a:gd name="connsiteY19" fmla="*/ 540680 h 844381"/>
                      <a:gd name="connsiteX20" fmla="*/ 529347 w 820338"/>
                      <a:gd name="connsiteY20" fmla="*/ 558164 h 844381"/>
                      <a:gd name="connsiteX21" fmla="*/ 572556 w 820338"/>
                      <a:gd name="connsiteY21" fmla="*/ 650228 h 844381"/>
                      <a:gd name="connsiteX22" fmla="*/ 592420 w 820338"/>
                      <a:gd name="connsiteY22" fmla="*/ 773375 h 844381"/>
                      <a:gd name="connsiteX23" fmla="*/ 487456 w 820338"/>
                      <a:gd name="connsiteY23" fmla="*/ 845338 h 844381"/>
                      <a:gd name="connsiteX24" fmla="*/ 429488 w 820338"/>
                      <a:gd name="connsiteY24" fmla="*/ 831570 h 844381"/>
                      <a:gd name="connsiteX25" fmla="*/ 397983 w 820338"/>
                      <a:gd name="connsiteY25" fmla="*/ 783426 h 844381"/>
                      <a:gd name="connsiteX26" fmla="*/ 390442 w 820338"/>
                      <a:gd name="connsiteY26" fmla="*/ 718094 h 844381"/>
                      <a:gd name="connsiteX27" fmla="*/ 385596 w 820338"/>
                      <a:gd name="connsiteY27" fmla="*/ 612558 h 844381"/>
                      <a:gd name="connsiteX28" fmla="*/ 356909 w 820338"/>
                      <a:gd name="connsiteY28" fmla="*/ 581011 h 844381"/>
                      <a:gd name="connsiteX29" fmla="*/ 296452 w 820338"/>
                      <a:gd name="connsiteY29" fmla="*/ 607912 h 844381"/>
                      <a:gd name="connsiteX30" fmla="*/ 262594 w 820338"/>
                      <a:gd name="connsiteY30" fmla="*/ 674427 h 844381"/>
                      <a:gd name="connsiteX31" fmla="*/ 104190 w 820338"/>
                      <a:gd name="connsiteY31" fmla="*/ 735029 h 844381"/>
                      <a:gd name="connsiteX32" fmla="*/ 51023 w 820338"/>
                      <a:gd name="connsiteY32" fmla="*/ 628099 h 844381"/>
                      <a:gd name="connsiteX33" fmla="*/ 60152 w 820338"/>
                      <a:gd name="connsiteY33" fmla="*/ 580673 h 844381"/>
                      <a:gd name="connsiteX34" fmla="*/ 188262 w 820338"/>
                      <a:gd name="connsiteY34" fmla="*/ 498364 h 844381"/>
                      <a:gd name="connsiteX35" fmla="*/ 227621 w 820338"/>
                      <a:gd name="connsiteY35" fmla="*/ 454232 h 844381"/>
                      <a:gd name="connsiteX36" fmla="*/ 203101 w 820338"/>
                      <a:gd name="connsiteY36" fmla="*/ 396417 h 844381"/>
                      <a:gd name="connsiteX37" fmla="*/ 156372 w 820338"/>
                      <a:gd name="connsiteY37" fmla="*/ 377244 h 844381"/>
                      <a:gd name="connsiteX38" fmla="*/ 125959 w 820338"/>
                      <a:gd name="connsiteY38" fmla="*/ 377835 h 844381"/>
                      <a:gd name="connsiteX39" fmla="*/ 23761 w 820338"/>
                      <a:gd name="connsiteY39" fmla="*/ 326102 h 844381"/>
                      <a:gd name="connsiteX40" fmla="*/ 14272 w 820338"/>
                      <a:gd name="connsiteY40" fmla="*/ 238302 h 844381"/>
                      <a:gd name="connsiteX41" fmla="*/ 104749 w 820338"/>
                      <a:gd name="connsiteY41" fmla="*/ 131373 h 844381"/>
                      <a:gd name="connsiteX42" fmla="*/ 232983 w 820338"/>
                      <a:gd name="connsiteY42" fmla="*/ 155149 h 844381"/>
                      <a:gd name="connsiteX43" fmla="*/ 311165 w 820338"/>
                      <a:gd name="connsiteY43" fmla="*/ 254942 h 844381"/>
                      <a:gd name="connsiteX44" fmla="*/ 311351 w 820338"/>
                      <a:gd name="connsiteY44" fmla="*/ 255280 h 844381"/>
                      <a:gd name="connsiteX45" fmla="*/ 126800 w 820338"/>
                      <a:gd name="connsiteY45" fmla="*/ 328889 h 844381"/>
                      <a:gd name="connsiteX46" fmla="*/ 160520 w 820338"/>
                      <a:gd name="connsiteY46" fmla="*/ 328593 h 844381"/>
                      <a:gd name="connsiteX47" fmla="*/ 236662 w 820338"/>
                      <a:gd name="connsiteY47" fmla="*/ 360985 h 844381"/>
                      <a:gd name="connsiteX48" fmla="*/ 276195 w 820338"/>
                      <a:gd name="connsiteY48" fmla="*/ 449291 h 844381"/>
                      <a:gd name="connsiteX49" fmla="*/ 276548 w 820338"/>
                      <a:gd name="connsiteY49" fmla="*/ 464241 h 844381"/>
                      <a:gd name="connsiteX50" fmla="*/ 274262 w 820338"/>
                      <a:gd name="connsiteY50" fmla="*/ 479487 h 844381"/>
                      <a:gd name="connsiteX51" fmla="*/ 269000 w 820338"/>
                      <a:gd name="connsiteY51" fmla="*/ 494268 h 844381"/>
                      <a:gd name="connsiteX52" fmla="*/ 261145 w 820338"/>
                      <a:gd name="connsiteY52" fmla="*/ 507359 h 844381"/>
                      <a:gd name="connsiteX53" fmla="*/ 204705 w 820338"/>
                      <a:gd name="connsiteY53" fmla="*/ 544312 h 844381"/>
                      <a:gd name="connsiteX54" fmla="*/ 153943 w 820338"/>
                      <a:gd name="connsiteY54" fmla="*/ 561964 h 844381"/>
                      <a:gd name="connsiteX55" fmla="*/ 103662 w 820338"/>
                      <a:gd name="connsiteY55" fmla="*/ 602887 h 844381"/>
                      <a:gd name="connsiteX56" fmla="*/ 99840 w 820338"/>
                      <a:gd name="connsiteY56" fmla="*/ 628648 h 844381"/>
                      <a:gd name="connsiteX57" fmla="*/ 131884 w 820338"/>
                      <a:gd name="connsiteY57" fmla="*/ 694825 h 844381"/>
                      <a:gd name="connsiteX58" fmla="*/ 164115 w 820338"/>
                      <a:gd name="connsiteY58" fmla="*/ 706818 h 844381"/>
                      <a:gd name="connsiteX59" fmla="*/ 196144 w 820338"/>
                      <a:gd name="connsiteY59" fmla="*/ 687138 h 844381"/>
                      <a:gd name="connsiteX60" fmla="*/ 219306 w 820338"/>
                      <a:gd name="connsiteY60" fmla="*/ 651833 h 844381"/>
                      <a:gd name="connsiteX61" fmla="*/ 256633 w 820338"/>
                      <a:gd name="connsiteY61" fmla="*/ 579702 h 844381"/>
                      <a:gd name="connsiteX62" fmla="*/ 365046 w 820338"/>
                      <a:gd name="connsiteY62" fmla="*/ 532867 h 844381"/>
                      <a:gd name="connsiteX63" fmla="*/ 386592 w 820338"/>
                      <a:gd name="connsiteY63" fmla="*/ 539624 h 844381"/>
                      <a:gd name="connsiteX64" fmla="*/ 405377 w 820338"/>
                      <a:gd name="connsiteY64" fmla="*/ 552125 h 844381"/>
                      <a:gd name="connsiteX65" fmla="*/ 421078 w 820338"/>
                      <a:gd name="connsiteY65" fmla="*/ 571340 h 844381"/>
                      <a:gd name="connsiteX66" fmla="*/ 432881 w 820338"/>
                      <a:gd name="connsiteY66" fmla="*/ 600437 h 844381"/>
                      <a:gd name="connsiteX67" fmla="*/ 439251 w 820338"/>
                      <a:gd name="connsiteY67" fmla="*/ 717207 h 844381"/>
                      <a:gd name="connsiteX68" fmla="*/ 445006 w 820338"/>
                      <a:gd name="connsiteY68" fmla="*/ 770292 h 844381"/>
                      <a:gd name="connsiteX69" fmla="*/ 457004 w 820338"/>
                      <a:gd name="connsiteY69" fmla="*/ 791239 h 844381"/>
                      <a:gd name="connsiteX70" fmla="*/ 485678 w 820338"/>
                      <a:gd name="connsiteY70" fmla="*/ 796560 h 844381"/>
                      <a:gd name="connsiteX71" fmla="*/ 549382 w 820338"/>
                      <a:gd name="connsiteY71" fmla="*/ 750317 h 844381"/>
                      <a:gd name="connsiteX72" fmla="*/ 540909 w 820338"/>
                      <a:gd name="connsiteY72" fmla="*/ 687434 h 844381"/>
                      <a:gd name="connsiteX73" fmla="*/ 481821 w 820338"/>
                      <a:gd name="connsiteY73" fmla="*/ 547015 h 844381"/>
                      <a:gd name="connsiteX74" fmla="*/ 492350 w 820338"/>
                      <a:gd name="connsiteY74" fmla="*/ 521760 h 844381"/>
                      <a:gd name="connsiteX75" fmla="*/ 501697 w 820338"/>
                      <a:gd name="connsiteY75" fmla="*/ 509935 h 844381"/>
                      <a:gd name="connsiteX76" fmla="*/ 513809 w 820338"/>
                      <a:gd name="connsiteY76" fmla="*/ 499927 h 844381"/>
                      <a:gd name="connsiteX77" fmla="*/ 528018 w 820338"/>
                      <a:gd name="connsiteY77" fmla="*/ 492621 h 844381"/>
                      <a:gd name="connsiteX78" fmla="*/ 542937 w 820338"/>
                      <a:gd name="connsiteY78" fmla="*/ 488608 h 844381"/>
                      <a:gd name="connsiteX79" fmla="*/ 571814 w 820338"/>
                      <a:gd name="connsiteY79" fmla="*/ 488608 h 844381"/>
                      <a:gd name="connsiteX80" fmla="*/ 701325 w 820338"/>
                      <a:gd name="connsiteY80" fmla="*/ 535781 h 844381"/>
                      <a:gd name="connsiteX81" fmla="*/ 759091 w 820338"/>
                      <a:gd name="connsiteY81" fmla="*/ 536034 h 844381"/>
                      <a:gd name="connsiteX82" fmla="*/ 779186 w 820338"/>
                      <a:gd name="connsiteY82" fmla="*/ 472265 h 844381"/>
                      <a:gd name="connsiteX83" fmla="*/ 736282 w 820338"/>
                      <a:gd name="connsiteY83" fmla="*/ 420658 h 844381"/>
                      <a:gd name="connsiteX84" fmla="*/ 579645 w 820338"/>
                      <a:gd name="connsiteY84" fmla="*/ 412634 h 844381"/>
                      <a:gd name="connsiteX85" fmla="*/ 523446 w 820338"/>
                      <a:gd name="connsiteY85" fmla="*/ 399585 h 844381"/>
                      <a:gd name="connsiteX86" fmla="*/ 507340 w 820338"/>
                      <a:gd name="connsiteY86" fmla="*/ 391138 h 844381"/>
                      <a:gd name="connsiteX87" fmla="*/ 491509 w 820338"/>
                      <a:gd name="connsiteY87" fmla="*/ 378257 h 844381"/>
                      <a:gd name="connsiteX88" fmla="*/ 482162 w 820338"/>
                      <a:gd name="connsiteY88" fmla="*/ 366518 h 844381"/>
                      <a:gd name="connsiteX89" fmla="*/ 474994 w 820338"/>
                      <a:gd name="connsiteY89" fmla="*/ 352539 h 844381"/>
                      <a:gd name="connsiteX90" fmla="*/ 470807 w 820338"/>
                      <a:gd name="connsiteY90" fmla="*/ 337335 h 844381"/>
                      <a:gd name="connsiteX91" fmla="*/ 469640 w 820338"/>
                      <a:gd name="connsiteY91" fmla="*/ 322175 h 844381"/>
                      <a:gd name="connsiteX92" fmla="*/ 474050 w 820338"/>
                      <a:gd name="connsiteY92" fmla="*/ 294133 h 844381"/>
                      <a:gd name="connsiteX93" fmla="*/ 523386 w 820338"/>
                      <a:gd name="connsiteY93" fmla="*/ 209332 h 844381"/>
                      <a:gd name="connsiteX94" fmla="*/ 563356 w 820338"/>
                      <a:gd name="connsiteY94" fmla="*/ 121237 h 844381"/>
                      <a:gd name="connsiteX95" fmla="*/ 556486 w 820338"/>
                      <a:gd name="connsiteY95" fmla="*/ 82764 h 844381"/>
                      <a:gd name="connsiteX96" fmla="*/ 478022 w 820338"/>
                      <a:gd name="connsiteY96" fmla="*/ 53033 h 844381"/>
                      <a:gd name="connsiteX97" fmla="*/ 435754 w 820338"/>
                      <a:gd name="connsiteY97" fmla="*/ 100882 h 844381"/>
                      <a:gd name="connsiteX98" fmla="*/ 402809 w 820338"/>
                      <a:gd name="connsiteY98" fmla="*/ 221284 h 844381"/>
                      <a:gd name="connsiteX99" fmla="*/ 373090 w 820338"/>
                      <a:gd name="connsiteY99" fmla="*/ 293795 h 844381"/>
                      <a:gd name="connsiteX100" fmla="*/ 363121 w 820338"/>
                      <a:gd name="connsiteY100" fmla="*/ 305071 h 844381"/>
                      <a:gd name="connsiteX101" fmla="*/ 350313 w 820338"/>
                      <a:gd name="connsiteY101" fmla="*/ 314024 h 844381"/>
                      <a:gd name="connsiteX102" fmla="*/ 340101 w 820338"/>
                      <a:gd name="connsiteY102" fmla="*/ 318078 h 844381"/>
                      <a:gd name="connsiteX103" fmla="*/ 327842 w 820338"/>
                      <a:gd name="connsiteY103" fmla="*/ 320105 h 844381"/>
                      <a:gd name="connsiteX104" fmla="*/ 315066 w 820338"/>
                      <a:gd name="connsiteY104" fmla="*/ 319218 h 844381"/>
                      <a:gd name="connsiteX105" fmla="*/ 303989 w 820338"/>
                      <a:gd name="connsiteY105" fmla="*/ 315840 h 844381"/>
                      <a:gd name="connsiteX106" fmla="*/ 284407 w 820338"/>
                      <a:gd name="connsiteY106" fmla="*/ 302241 h 844381"/>
                      <a:gd name="connsiteX107" fmla="*/ 275739 w 820338"/>
                      <a:gd name="connsiteY107" fmla="*/ 291472 h 844381"/>
                      <a:gd name="connsiteX108" fmla="*/ 268559 w 820338"/>
                      <a:gd name="connsiteY108" fmla="*/ 278971 h 844381"/>
                      <a:gd name="connsiteX109" fmla="*/ 201323 w 820338"/>
                      <a:gd name="connsiteY109" fmla="*/ 192313 h 844381"/>
                      <a:gd name="connsiteX110" fmla="*/ 122923 w 820338"/>
                      <a:gd name="connsiteY110" fmla="*/ 176687 h 844381"/>
                      <a:gd name="connsiteX111" fmla="*/ 61465 w 820338"/>
                      <a:gd name="connsiteY111" fmla="*/ 250761 h 844381"/>
                      <a:gd name="connsiteX112" fmla="*/ 65339 w 820338"/>
                      <a:gd name="connsiteY112" fmla="*/ 300510 h 844381"/>
                      <a:gd name="connsiteX113" fmla="*/ 126800 w 820338"/>
                      <a:gd name="connsiteY113" fmla="*/ 328889 h 84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820338" h="844381">
                        <a:moveTo>
                          <a:pt x="311351" y="255280"/>
                        </a:moveTo>
                        <a:cubicBezTo>
                          <a:pt x="314125" y="261234"/>
                          <a:pt x="316788" y="265500"/>
                          <a:pt x="319420" y="268203"/>
                        </a:cubicBezTo>
                        <a:cubicBezTo>
                          <a:pt x="321500" y="270356"/>
                          <a:pt x="323436" y="271454"/>
                          <a:pt x="325417" y="271370"/>
                        </a:cubicBezTo>
                        <a:cubicBezTo>
                          <a:pt x="328298" y="271201"/>
                          <a:pt x="330902" y="268794"/>
                          <a:pt x="333632" y="265078"/>
                        </a:cubicBezTo>
                        <a:cubicBezTo>
                          <a:pt x="341383" y="254435"/>
                          <a:pt x="348638" y="233193"/>
                          <a:pt x="355866" y="207896"/>
                        </a:cubicBezTo>
                        <a:cubicBezTo>
                          <a:pt x="366895" y="169254"/>
                          <a:pt x="377698" y="121152"/>
                          <a:pt x="389379" y="85636"/>
                        </a:cubicBezTo>
                        <a:cubicBezTo>
                          <a:pt x="403325" y="43236"/>
                          <a:pt x="430901" y="17516"/>
                          <a:pt x="462270" y="6832"/>
                        </a:cubicBezTo>
                        <a:cubicBezTo>
                          <a:pt x="509348" y="-9216"/>
                          <a:pt x="565154" y="8606"/>
                          <a:pt x="596881" y="55356"/>
                        </a:cubicBezTo>
                        <a:cubicBezTo>
                          <a:pt x="610661" y="75670"/>
                          <a:pt x="614792" y="100543"/>
                          <a:pt x="611871" y="126685"/>
                        </a:cubicBezTo>
                        <a:cubicBezTo>
                          <a:pt x="607557" y="165327"/>
                          <a:pt x="587796" y="206713"/>
                          <a:pt x="561618" y="239696"/>
                        </a:cubicBezTo>
                        <a:cubicBezTo>
                          <a:pt x="538881" y="268287"/>
                          <a:pt x="525970" y="290501"/>
                          <a:pt x="520914" y="307816"/>
                        </a:cubicBezTo>
                        <a:cubicBezTo>
                          <a:pt x="517715" y="318796"/>
                          <a:pt x="517703" y="327664"/>
                          <a:pt x="520501" y="334886"/>
                        </a:cubicBezTo>
                        <a:cubicBezTo>
                          <a:pt x="523978" y="343797"/>
                          <a:pt x="531749" y="350047"/>
                          <a:pt x="542488" y="354608"/>
                        </a:cubicBezTo>
                        <a:cubicBezTo>
                          <a:pt x="553823" y="359422"/>
                          <a:pt x="568401" y="362294"/>
                          <a:pt x="585014" y="364110"/>
                        </a:cubicBezTo>
                        <a:cubicBezTo>
                          <a:pt x="630152" y="369094"/>
                          <a:pt x="690077" y="366391"/>
                          <a:pt x="741676" y="372134"/>
                        </a:cubicBezTo>
                        <a:cubicBezTo>
                          <a:pt x="786580" y="377118"/>
                          <a:pt x="817667" y="417448"/>
                          <a:pt x="826986" y="462340"/>
                        </a:cubicBezTo>
                        <a:cubicBezTo>
                          <a:pt x="836309" y="507232"/>
                          <a:pt x="823823" y="556390"/>
                          <a:pt x="782416" y="578941"/>
                        </a:cubicBezTo>
                        <a:cubicBezTo>
                          <a:pt x="741351" y="601240"/>
                          <a:pt x="712878" y="594610"/>
                          <a:pt x="681175" y="580251"/>
                        </a:cubicBezTo>
                        <a:cubicBezTo>
                          <a:pt x="650464" y="566357"/>
                          <a:pt x="616642" y="544945"/>
                          <a:pt x="564345" y="536879"/>
                        </a:cubicBezTo>
                        <a:cubicBezTo>
                          <a:pt x="554470" y="535317"/>
                          <a:pt x="546552" y="536795"/>
                          <a:pt x="540671" y="540680"/>
                        </a:cubicBezTo>
                        <a:cubicBezTo>
                          <a:pt x="534872" y="544480"/>
                          <a:pt x="531121" y="550604"/>
                          <a:pt x="529347" y="558164"/>
                        </a:cubicBezTo>
                        <a:cubicBezTo>
                          <a:pt x="523644" y="582447"/>
                          <a:pt x="537849" y="620708"/>
                          <a:pt x="572556" y="650228"/>
                        </a:cubicBezTo>
                        <a:cubicBezTo>
                          <a:pt x="613971" y="685491"/>
                          <a:pt x="613689" y="733635"/>
                          <a:pt x="592420" y="773375"/>
                        </a:cubicBezTo>
                        <a:cubicBezTo>
                          <a:pt x="571290" y="812819"/>
                          <a:pt x="529336" y="843817"/>
                          <a:pt x="487456" y="845338"/>
                        </a:cubicBezTo>
                        <a:cubicBezTo>
                          <a:pt x="462099" y="846267"/>
                          <a:pt x="443359" y="841030"/>
                          <a:pt x="429488" y="831570"/>
                        </a:cubicBezTo>
                        <a:cubicBezTo>
                          <a:pt x="413235" y="820463"/>
                          <a:pt x="403595" y="803529"/>
                          <a:pt x="397983" y="783426"/>
                        </a:cubicBezTo>
                        <a:cubicBezTo>
                          <a:pt x="392502" y="763789"/>
                          <a:pt x="390859" y="741110"/>
                          <a:pt x="390442" y="718094"/>
                        </a:cubicBezTo>
                        <a:cubicBezTo>
                          <a:pt x="389736" y="679368"/>
                          <a:pt x="392554" y="639670"/>
                          <a:pt x="385596" y="612558"/>
                        </a:cubicBezTo>
                        <a:cubicBezTo>
                          <a:pt x="381242" y="595623"/>
                          <a:pt x="373031" y="583756"/>
                          <a:pt x="356909" y="581011"/>
                        </a:cubicBezTo>
                        <a:cubicBezTo>
                          <a:pt x="327973" y="576112"/>
                          <a:pt x="309899" y="588993"/>
                          <a:pt x="296452" y="607912"/>
                        </a:cubicBezTo>
                        <a:cubicBezTo>
                          <a:pt x="282458" y="627677"/>
                          <a:pt x="273334" y="653818"/>
                          <a:pt x="262594" y="674427"/>
                        </a:cubicBezTo>
                        <a:cubicBezTo>
                          <a:pt x="257018" y="685111"/>
                          <a:pt x="201676" y="802177"/>
                          <a:pt x="104190" y="735029"/>
                        </a:cubicBezTo>
                        <a:cubicBezTo>
                          <a:pt x="61223" y="705425"/>
                          <a:pt x="50634" y="661842"/>
                          <a:pt x="51023" y="628099"/>
                        </a:cubicBezTo>
                        <a:cubicBezTo>
                          <a:pt x="51281" y="605463"/>
                          <a:pt x="56520" y="587303"/>
                          <a:pt x="60152" y="580673"/>
                        </a:cubicBezTo>
                        <a:cubicBezTo>
                          <a:pt x="91537" y="523323"/>
                          <a:pt x="148827" y="512469"/>
                          <a:pt x="188262" y="498364"/>
                        </a:cubicBezTo>
                        <a:cubicBezTo>
                          <a:pt x="212757" y="489580"/>
                          <a:pt x="230208" y="479740"/>
                          <a:pt x="227621" y="454232"/>
                        </a:cubicBezTo>
                        <a:cubicBezTo>
                          <a:pt x="224775" y="426106"/>
                          <a:pt x="215301" y="407989"/>
                          <a:pt x="203101" y="396417"/>
                        </a:cubicBezTo>
                        <a:cubicBezTo>
                          <a:pt x="188940" y="383030"/>
                          <a:pt x="171196" y="378511"/>
                          <a:pt x="156372" y="377244"/>
                        </a:cubicBezTo>
                        <a:cubicBezTo>
                          <a:pt x="140997" y="375935"/>
                          <a:pt x="128626" y="378047"/>
                          <a:pt x="125959" y="377835"/>
                        </a:cubicBezTo>
                        <a:cubicBezTo>
                          <a:pt x="72939" y="373570"/>
                          <a:pt x="40498" y="353257"/>
                          <a:pt x="23761" y="326102"/>
                        </a:cubicBezTo>
                        <a:cubicBezTo>
                          <a:pt x="8092" y="300636"/>
                          <a:pt x="6144" y="269005"/>
                          <a:pt x="14272" y="238302"/>
                        </a:cubicBezTo>
                        <a:cubicBezTo>
                          <a:pt x="26373" y="192566"/>
                          <a:pt x="60826" y="148983"/>
                          <a:pt x="104749" y="131373"/>
                        </a:cubicBezTo>
                        <a:cubicBezTo>
                          <a:pt x="157051" y="110384"/>
                          <a:pt x="199089" y="126263"/>
                          <a:pt x="232983" y="155149"/>
                        </a:cubicBezTo>
                        <a:cubicBezTo>
                          <a:pt x="266329" y="183571"/>
                          <a:pt x="291709" y="224662"/>
                          <a:pt x="311165" y="254942"/>
                        </a:cubicBezTo>
                        <a:cubicBezTo>
                          <a:pt x="311236" y="255069"/>
                          <a:pt x="311296" y="255195"/>
                          <a:pt x="311351" y="255280"/>
                        </a:cubicBezTo>
                        <a:close/>
                        <a:moveTo>
                          <a:pt x="126800" y="328889"/>
                        </a:moveTo>
                        <a:cubicBezTo>
                          <a:pt x="132115" y="328509"/>
                          <a:pt x="147641" y="327496"/>
                          <a:pt x="160520" y="328593"/>
                        </a:cubicBezTo>
                        <a:cubicBezTo>
                          <a:pt x="184805" y="330663"/>
                          <a:pt x="213472" y="339025"/>
                          <a:pt x="236662" y="360985"/>
                        </a:cubicBezTo>
                        <a:cubicBezTo>
                          <a:pt x="255470" y="378764"/>
                          <a:pt x="271806" y="405962"/>
                          <a:pt x="276195" y="449291"/>
                        </a:cubicBezTo>
                        <a:lnTo>
                          <a:pt x="276548" y="464241"/>
                        </a:lnTo>
                        <a:lnTo>
                          <a:pt x="274262" y="479487"/>
                        </a:lnTo>
                        <a:lnTo>
                          <a:pt x="269000" y="494268"/>
                        </a:lnTo>
                        <a:lnTo>
                          <a:pt x="261145" y="507359"/>
                        </a:lnTo>
                        <a:cubicBezTo>
                          <a:pt x="249414" y="523154"/>
                          <a:pt x="229994" y="535274"/>
                          <a:pt x="204705" y="544312"/>
                        </a:cubicBezTo>
                        <a:cubicBezTo>
                          <a:pt x="189631" y="549718"/>
                          <a:pt x="171803" y="554532"/>
                          <a:pt x="153943" y="561964"/>
                        </a:cubicBezTo>
                        <a:cubicBezTo>
                          <a:pt x="135456" y="569693"/>
                          <a:pt x="116323" y="580589"/>
                          <a:pt x="103662" y="602887"/>
                        </a:cubicBezTo>
                        <a:cubicBezTo>
                          <a:pt x="103138" y="604956"/>
                          <a:pt x="99963" y="617921"/>
                          <a:pt x="99840" y="628648"/>
                        </a:cubicBezTo>
                        <a:cubicBezTo>
                          <a:pt x="99602" y="649426"/>
                          <a:pt x="105432" y="676623"/>
                          <a:pt x="131884" y="694825"/>
                        </a:cubicBezTo>
                        <a:cubicBezTo>
                          <a:pt x="144061" y="703229"/>
                          <a:pt x="154519" y="707367"/>
                          <a:pt x="164115" y="706818"/>
                        </a:cubicBezTo>
                        <a:cubicBezTo>
                          <a:pt x="178038" y="706016"/>
                          <a:pt x="188139" y="696049"/>
                          <a:pt x="196144" y="687138"/>
                        </a:cubicBezTo>
                        <a:cubicBezTo>
                          <a:pt x="209856" y="671851"/>
                          <a:pt x="217572" y="655169"/>
                          <a:pt x="219306" y="651833"/>
                        </a:cubicBezTo>
                        <a:cubicBezTo>
                          <a:pt x="230998" y="629408"/>
                          <a:pt x="241392" y="601155"/>
                          <a:pt x="256633" y="579702"/>
                        </a:cubicBezTo>
                        <a:cubicBezTo>
                          <a:pt x="280628" y="545874"/>
                          <a:pt x="313411" y="524167"/>
                          <a:pt x="365046" y="532867"/>
                        </a:cubicBezTo>
                        <a:lnTo>
                          <a:pt x="386592" y="539624"/>
                        </a:lnTo>
                        <a:lnTo>
                          <a:pt x="405377" y="552125"/>
                        </a:lnTo>
                        <a:lnTo>
                          <a:pt x="421078" y="571340"/>
                        </a:lnTo>
                        <a:cubicBezTo>
                          <a:pt x="426063" y="579660"/>
                          <a:pt x="430047" y="589415"/>
                          <a:pt x="432881" y="600437"/>
                        </a:cubicBezTo>
                        <a:cubicBezTo>
                          <a:pt x="440584" y="630464"/>
                          <a:pt x="438473" y="674300"/>
                          <a:pt x="439251" y="717207"/>
                        </a:cubicBezTo>
                        <a:cubicBezTo>
                          <a:pt x="439592" y="735874"/>
                          <a:pt x="440553" y="754329"/>
                          <a:pt x="445006" y="770292"/>
                        </a:cubicBezTo>
                        <a:cubicBezTo>
                          <a:pt x="447359" y="778739"/>
                          <a:pt x="450185" y="786594"/>
                          <a:pt x="457004" y="791239"/>
                        </a:cubicBezTo>
                        <a:cubicBezTo>
                          <a:pt x="463794" y="795842"/>
                          <a:pt x="473268" y="796982"/>
                          <a:pt x="485678" y="796560"/>
                        </a:cubicBezTo>
                        <a:cubicBezTo>
                          <a:pt x="511579" y="795589"/>
                          <a:pt x="536313" y="774726"/>
                          <a:pt x="549382" y="750317"/>
                        </a:cubicBezTo>
                        <a:cubicBezTo>
                          <a:pt x="560205" y="730088"/>
                          <a:pt x="561983" y="705383"/>
                          <a:pt x="540909" y="687434"/>
                        </a:cubicBezTo>
                        <a:cubicBezTo>
                          <a:pt x="488921" y="643176"/>
                          <a:pt x="473284" y="583334"/>
                          <a:pt x="481821" y="547015"/>
                        </a:cubicBezTo>
                        <a:lnTo>
                          <a:pt x="492350" y="521760"/>
                        </a:lnTo>
                        <a:lnTo>
                          <a:pt x="501697" y="509935"/>
                        </a:lnTo>
                        <a:lnTo>
                          <a:pt x="513809" y="499927"/>
                        </a:lnTo>
                        <a:lnTo>
                          <a:pt x="528018" y="492621"/>
                        </a:lnTo>
                        <a:lnTo>
                          <a:pt x="542937" y="488608"/>
                        </a:lnTo>
                        <a:lnTo>
                          <a:pt x="571814" y="488608"/>
                        </a:lnTo>
                        <a:cubicBezTo>
                          <a:pt x="629648" y="497561"/>
                          <a:pt x="667356" y="520409"/>
                          <a:pt x="701325" y="535781"/>
                        </a:cubicBezTo>
                        <a:cubicBezTo>
                          <a:pt x="719411" y="543974"/>
                          <a:pt x="735659" y="548788"/>
                          <a:pt x="759091" y="536034"/>
                        </a:cubicBezTo>
                        <a:cubicBezTo>
                          <a:pt x="781277" y="523956"/>
                          <a:pt x="784182" y="496295"/>
                          <a:pt x="779186" y="472265"/>
                        </a:cubicBezTo>
                        <a:cubicBezTo>
                          <a:pt x="774149" y="447982"/>
                          <a:pt x="760556" y="423361"/>
                          <a:pt x="736282" y="420658"/>
                        </a:cubicBezTo>
                        <a:cubicBezTo>
                          <a:pt x="684696" y="414915"/>
                          <a:pt x="624778" y="417617"/>
                          <a:pt x="579645" y="412634"/>
                        </a:cubicBezTo>
                        <a:cubicBezTo>
                          <a:pt x="557649" y="410227"/>
                          <a:pt x="538456" y="405919"/>
                          <a:pt x="523446" y="399585"/>
                        </a:cubicBezTo>
                        <a:cubicBezTo>
                          <a:pt x="517556" y="397093"/>
                          <a:pt x="512182" y="394263"/>
                          <a:pt x="507340" y="391138"/>
                        </a:cubicBezTo>
                        <a:lnTo>
                          <a:pt x="491509" y="378257"/>
                        </a:lnTo>
                        <a:lnTo>
                          <a:pt x="482162" y="366518"/>
                        </a:lnTo>
                        <a:lnTo>
                          <a:pt x="474994" y="352539"/>
                        </a:lnTo>
                        <a:lnTo>
                          <a:pt x="470807" y="337335"/>
                        </a:lnTo>
                        <a:lnTo>
                          <a:pt x="469640" y="322175"/>
                        </a:lnTo>
                        <a:cubicBezTo>
                          <a:pt x="469739" y="313770"/>
                          <a:pt x="471049" y="304437"/>
                          <a:pt x="474050" y="294133"/>
                        </a:cubicBezTo>
                        <a:cubicBezTo>
                          <a:pt x="480301" y="272763"/>
                          <a:pt x="495283" y="244722"/>
                          <a:pt x="523386" y="209332"/>
                        </a:cubicBezTo>
                        <a:cubicBezTo>
                          <a:pt x="543858" y="183528"/>
                          <a:pt x="559979" y="151475"/>
                          <a:pt x="563356" y="121237"/>
                        </a:cubicBezTo>
                        <a:cubicBezTo>
                          <a:pt x="564920" y="107216"/>
                          <a:pt x="563880" y="93660"/>
                          <a:pt x="556486" y="82764"/>
                        </a:cubicBezTo>
                        <a:cubicBezTo>
                          <a:pt x="537880" y="55356"/>
                          <a:pt x="505630" y="43615"/>
                          <a:pt x="478022" y="53033"/>
                        </a:cubicBezTo>
                        <a:cubicBezTo>
                          <a:pt x="459361" y="59368"/>
                          <a:pt x="444049" y="75670"/>
                          <a:pt x="435754" y="100882"/>
                        </a:cubicBezTo>
                        <a:cubicBezTo>
                          <a:pt x="424253" y="135849"/>
                          <a:pt x="413672" y="183233"/>
                          <a:pt x="402809" y="221284"/>
                        </a:cubicBezTo>
                        <a:cubicBezTo>
                          <a:pt x="393574" y="253632"/>
                          <a:pt x="382993" y="280238"/>
                          <a:pt x="373090" y="293795"/>
                        </a:cubicBezTo>
                        <a:lnTo>
                          <a:pt x="363121" y="305071"/>
                        </a:lnTo>
                        <a:lnTo>
                          <a:pt x="350313" y="314024"/>
                        </a:lnTo>
                        <a:lnTo>
                          <a:pt x="340101" y="318078"/>
                        </a:lnTo>
                        <a:lnTo>
                          <a:pt x="327842" y="320105"/>
                        </a:lnTo>
                        <a:lnTo>
                          <a:pt x="315066" y="319218"/>
                        </a:lnTo>
                        <a:lnTo>
                          <a:pt x="303989" y="315840"/>
                        </a:lnTo>
                        <a:lnTo>
                          <a:pt x="284407" y="302241"/>
                        </a:lnTo>
                        <a:lnTo>
                          <a:pt x="275739" y="291472"/>
                        </a:lnTo>
                        <a:cubicBezTo>
                          <a:pt x="273405" y="288009"/>
                          <a:pt x="270984" y="283870"/>
                          <a:pt x="268559" y="278971"/>
                        </a:cubicBezTo>
                        <a:cubicBezTo>
                          <a:pt x="251537" y="252324"/>
                          <a:pt x="230042" y="216764"/>
                          <a:pt x="201323" y="192313"/>
                        </a:cubicBezTo>
                        <a:cubicBezTo>
                          <a:pt x="180546" y="174618"/>
                          <a:pt x="154983" y="163849"/>
                          <a:pt x="122923" y="176687"/>
                        </a:cubicBezTo>
                        <a:cubicBezTo>
                          <a:pt x="92736" y="188807"/>
                          <a:pt x="69784" y="219341"/>
                          <a:pt x="61465" y="250761"/>
                        </a:cubicBezTo>
                        <a:cubicBezTo>
                          <a:pt x="56877" y="268118"/>
                          <a:pt x="56488" y="286109"/>
                          <a:pt x="65339" y="300510"/>
                        </a:cubicBezTo>
                        <a:cubicBezTo>
                          <a:pt x="75329" y="316726"/>
                          <a:pt x="95831" y="325933"/>
                          <a:pt x="126800" y="328889"/>
                        </a:cubicBezTo>
                        <a:close/>
                      </a:path>
                    </a:pathLst>
                  </a:custGeom>
                  <a:solidFill>
                    <a:srgbClr val="FFFFFF"/>
                  </a:solidFill>
                  <a:ln w="4096" cap="rnd">
                    <a:noFill/>
                    <a:prstDash val="solid"/>
                    <a:round/>
                  </a:ln>
                </p:spPr>
                <p:txBody>
                  <a:bodyPr rtlCol="0" anchor="ctr"/>
                  <a:lstStyle/>
                  <a:p>
                    <a:endParaRPr lang="en-CH" sz="4400"/>
                  </a:p>
                </p:txBody>
              </p:sp>
            </p:grpSp>
            <p:grpSp>
              <p:nvGrpSpPr>
                <p:cNvPr id="1678" name="Graphic 2">
                  <a:extLst>
                    <a:ext uri="{FF2B5EF4-FFF2-40B4-BE49-F238E27FC236}">
                      <a16:creationId xmlns:a16="http://schemas.microsoft.com/office/drawing/2014/main" id="{1A351AB7-DC7E-736C-F9A8-17C866C49CDC}"/>
                    </a:ext>
                  </a:extLst>
                </p:cNvPr>
                <p:cNvGrpSpPr/>
                <p:nvPr/>
              </p:nvGrpSpPr>
              <p:grpSpPr>
                <a:xfrm>
                  <a:off x="22338039" y="4563818"/>
                  <a:ext cx="820338" cy="844381"/>
                  <a:chOff x="22338039" y="4563818"/>
                  <a:chExt cx="820338" cy="844381"/>
                </a:xfrm>
              </p:grpSpPr>
              <p:sp>
                <p:nvSpPr>
                  <p:cNvPr id="1679" name="Freeform 1678">
                    <a:extLst>
                      <a:ext uri="{FF2B5EF4-FFF2-40B4-BE49-F238E27FC236}">
                        <a16:creationId xmlns:a16="http://schemas.microsoft.com/office/drawing/2014/main" id="{9957807A-35FA-089C-975C-ED9032162803}"/>
                      </a:ext>
                    </a:extLst>
                  </p:cNvPr>
                  <p:cNvSpPr/>
                  <p:nvPr/>
                </p:nvSpPr>
                <p:spPr>
                  <a:xfrm>
                    <a:off x="22338039" y="4563818"/>
                    <a:ext cx="820338" cy="844381"/>
                  </a:xfrm>
                  <a:custGeom>
                    <a:avLst/>
                    <a:gdLst>
                      <a:gd name="connsiteX0" fmla="*/ 311351 w 820338"/>
                      <a:gd name="connsiteY0" fmla="*/ 255280 h 844381"/>
                      <a:gd name="connsiteX1" fmla="*/ 319420 w 820338"/>
                      <a:gd name="connsiteY1" fmla="*/ 268203 h 844381"/>
                      <a:gd name="connsiteX2" fmla="*/ 325417 w 820338"/>
                      <a:gd name="connsiteY2" fmla="*/ 271370 h 844381"/>
                      <a:gd name="connsiteX3" fmla="*/ 333632 w 820338"/>
                      <a:gd name="connsiteY3" fmla="*/ 265078 h 844381"/>
                      <a:gd name="connsiteX4" fmla="*/ 355866 w 820338"/>
                      <a:gd name="connsiteY4" fmla="*/ 207896 h 844381"/>
                      <a:gd name="connsiteX5" fmla="*/ 389379 w 820338"/>
                      <a:gd name="connsiteY5" fmla="*/ 85636 h 844381"/>
                      <a:gd name="connsiteX6" fmla="*/ 462270 w 820338"/>
                      <a:gd name="connsiteY6" fmla="*/ 6832 h 844381"/>
                      <a:gd name="connsiteX7" fmla="*/ 596881 w 820338"/>
                      <a:gd name="connsiteY7" fmla="*/ 55356 h 844381"/>
                      <a:gd name="connsiteX8" fmla="*/ 611871 w 820338"/>
                      <a:gd name="connsiteY8" fmla="*/ 126685 h 844381"/>
                      <a:gd name="connsiteX9" fmla="*/ 561618 w 820338"/>
                      <a:gd name="connsiteY9" fmla="*/ 239696 h 844381"/>
                      <a:gd name="connsiteX10" fmla="*/ 520914 w 820338"/>
                      <a:gd name="connsiteY10" fmla="*/ 307816 h 844381"/>
                      <a:gd name="connsiteX11" fmla="*/ 520501 w 820338"/>
                      <a:gd name="connsiteY11" fmla="*/ 334886 h 844381"/>
                      <a:gd name="connsiteX12" fmla="*/ 542488 w 820338"/>
                      <a:gd name="connsiteY12" fmla="*/ 354608 h 844381"/>
                      <a:gd name="connsiteX13" fmla="*/ 585014 w 820338"/>
                      <a:gd name="connsiteY13" fmla="*/ 364110 h 844381"/>
                      <a:gd name="connsiteX14" fmla="*/ 741676 w 820338"/>
                      <a:gd name="connsiteY14" fmla="*/ 372134 h 844381"/>
                      <a:gd name="connsiteX15" fmla="*/ 826986 w 820338"/>
                      <a:gd name="connsiteY15" fmla="*/ 462340 h 844381"/>
                      <a:gd name="connsiteX16" fmla="*/ 782416 w 820338"/>
                      <a:gd name="connsiteY16" fmla="*/ 578941 h 844381"/>
                      <a:gd name="connsiteX17" fmla="*/ 681175 w 820338"/>
                      <a:gd name="connsiteY17" fmla="*/ 580251 h 844381"/>
                      <a:gd name="connsiteX18" fmla="*/ 564345 w 820338"/>
                      <a:gd name="connsiteY18" fmla="*/ 536879 h 844381"/>
                      <a:gd name="connsiteX19" fmla="*/ 540671 w 820338"/>
                      <a:gd name="connsiteY19" fmla="*/ 540680 h 844381"/>
                      <a:gd name="connsiteX20" fmla="*/ 529347 w 820338"/>
                      <a:gd name="connsiteY20" fmla="*/ 558164 h 844381"/>
                      <a:gd name="connsiteX21" fmla="*/ 572556 w 820338"/>
                      <a:gd name="connsiteY21" fmla="*/ 650228 h 844381"/>
                      <a:gd name="connsiteX22" fmla="*/ 592420 w 820338"/>
                      <a:gd name="connsiteY22" fmla="*/ 773375 h 844381"/>
                      <a:gd name="connsiteX23" fmla="*/ 487456 w 820338"/>
                      <a:gd name="connsiteY23" fmla="*/ 845338 h 844381"/>
                      <a:gd name="connsiteX24" fmla="*/ 429488 w 820338"/>
                      <a:gd name="connsiteY24" fmla="*/ 831570 h 844381"/>
                      <a:gd name="connsiteX25" fmla="*/ 397983 w 820338"/>
                      <a:gd name="connsiteY25" fmla="*/ 783426 h 844381"/>
                      <a:gd name="connsiteX26" fmla="*/ 390442 w 820338"/>
                      <a:gd name="connsiteY26" fmla="*/ 718094 h 844381"/>
                      <a:gd name="connsiteX27" fmla="*/ 385596 w 820338"/>
                      <a:gd name="connsiteY27" fmla="*/ 612558 h 844381"/>
                      <a:gd name="connsiteX28" fmla="*/ 356909 w 820338"/>
                      <a:gd name="connsiteY28" fmla="*/ 581011 h 844381"/>
                      <a:gd name="connsiteX29" fmla="*/ 296452 w 820338"/>
                      <a:gd name="connsiteY29" fmla="*/ 607912 h 844381"/>
                      <a:gd name="connsiteX30" fmla="*/ 262594 w 820338"/>
                      <a:gd name="connsiteY30" fmla="*/ 674427 h 844381"/>
                      <a:gd name="connsiteX31" fmla="*/ 104190 w 820338"/>
                      <a:gd name="connsiteY31" fmla="*/ 735029 h 844381"/>
                      <a:gd name="connsiteX32" fmla="*/ 51023 w 820338"/>
                      <a:gd name="connsiteY32" fmla="*/ 628099 h 844381"/>
                      <a:gd name="connsiteX33" fmla="*/ 60152 w 820338"/>
                      <a:gd name="connsiteY33" fmla="*/ 580673 h 844381"/>
                      <a:gd name="connsiteX34" fmla="*/ 188262 w 820338"/>
                      <a:gd name="connsiteY34" fmla="*/ 498364 h 844381"/>
                      <a:gd name="connsiteX35" fmla="*/ 227621 w 820338"/>
                      <a:gd name="connsiteY35" fmla="*/ 454232 h 844381"/>
                      <a:gd name="connsiteX36" fmla="*/ 203101 w 820338"/>
                      <a:gd name="connsiteY36" fmla="*/ 396417 h 844381"/>
                      <a:gd name="connsiteX37" fmla="*/ 156372 w 820338"/>
                      <a:gd name="connsiteY37" fmla="*/ 377244 h 844381"/>
                      <a:gd name="connsiteX38" fmla="*/ 125959 w 820338"/>
                      <a:gd name="connsiteY38" fmla="*/ 377835 h 844381"/>
                      <a:gd name="connsiteX39" fmla="*/ 23761 w 820338"/>
                      <a:gd name="connsiteY39" fmla="*/ 326102 h 844381"/>
                      <a:gd name="connsiteX40" fmla="*/ 14272 w 820338"/>
                      <a:gd name="connsiteY40" fmla="*/ 238302 h 844381"/>
                      <a:gd name="connsiteX41" fmla="*/ 104749 w 820338"/>
                      <a:gd name="connsiteY41" fmla="*/ 131373 h 844381"/>
                      <a:gd name="connsiteX42" fmla="*/ 232983 w 820338"/>
                      <a:gd name="connsiteY42" fmla="*/ 155149 h 844381"/>
                      <a:gd name="connsiteX43" fmla="*/ 311165 w 820338"/>
                      <a:gd name="connsiteY43" fmla="*/ 254942 h 844381"/>
                      <a:gd name="connsiteX44" fmla="*/ 311351 w 820338"/>
                      <a:gd name="connsiteY44" fmla="*/ 255280 h 84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20338" h="844381">
                        <a:moveTo>
                          <a:pt x="311351" y="255280"/>
                        </a:moveTo>
                        <a:cubicBezTo>
                          <a:pt x="314125" y="261234"/>
                          <a:pt x="316788" y="265500"/>
                          <a:pt x="319420" y="268203"/>
                        </a:cubicBezTo>
                        <a:cubicBezTo>
                          <a:pt x="321500" y="270356"/>
                          <a:pt x="323436" y="271454"/>
                          <a:pt x="325417" y="271370"/>
                        </a:cubicBezTo>
                        <a:cubicBezTo>
                          <a:pt x="328298" y="271201"/>
                          <a:pt x="330902" y="268794"/>
                          <a:pt x="333632" y="265078"/>
                        </a:cubicBezTo>
                        <a:cubicBezTo>
                          <a:pt x="341383" y="254435"/>
                          <a:pt x="348638" y="233193"/>
                          <a:pt x="355866" y="207896"/>
                        </a:cubicBezTo>
                        <a:cubicBezTo>
                          <a:pt x="366895" y="169254"/>
                          <a:pt x="377698" y="121152"/>
                          <a:pt x="389379" y="85636"/>
                        </a:cubicBezTo>
                        <a:cubicBezTo>
                          <a:pt x="403325" y="43236"/>
                          <a:pt x="430901" y="17516"/>
                          <a:pt x="462270" y="6832"/>
                        </a:cubicBezTo>
                        <a:cubicBezTo>
                          <a:pt x="509348" y="-9216"/>
                          <a:pt x="565154" y="8606"/>
                          <a:pt x="596881" y="55356"/>
                        </a:cubicBezTo>
                        <a:cubicBezTo>
                          <a:pt x="610661" y="75670"/>
                          <a:pt x="614792" y="100543"/>
                          <a:pt x="611871" y="126685"/>
                        </a:cubicBezTo>
                        <a:cubicBezTo>
                          <a:pt x="607557" y="165327"/>
                          <a:pt x="587796" y="206713"/>
                          <a:pt x="561618" y="239696"/>
                        </a:cubicBezTo>
                        <a:cubicBezTo>
                          <a:pt x="538881" y="268287"/>
                          <a:pt x="525970" y="290501"/>
                          <a:pt x="520914" y="307816"/>
                        </a:cubicBezTo>
                        <a:cubicBezTo>
                          <a:pt x="517715" y="318796"/>
                          <a:pt x="517703" y="327664"/>
                          <a:pt x="520501" y="334886"/>
                        </a:cubicBezTo>
                        <a:cubicBezTo>
                          <a:pt x="523978" y="343797"/>
                          <a:pt x="531749" y="350047"/>
                          <a:pt x="542488" y="354608"/>
                        </a:cubicBezTo>
                        <a:cubicBezTo>
                          <a:pt x="553823" y="359422"/>
                          <a:pt x="568401" y="362294"/>
                          <a:pt x="585014" y="364110"/>
                        </a:cubicBezTo>
                        <a:cubicBezTo>
                          <a:pt x="630152" y="369094"/>
                          <a:pt x="690077" y="366391"/>
                          <a:pt x="741676" y="372134"/>
                        </a:cubicBezTo>
                        <a:cubicBezTo>
                          <a:pt x="786580" y="377118"/>
                          <a:pt x="817667" y="417448"/>
                          <a:pt x="826986" y="462340"/>
                        </a:cubicBezTo>
                        <a:cubicBezTo>
                          <a:pt x="836309" y="507232"/>
                          <a:pt x="823823" y="556390"/>
                          <a:pt x="782416" y="578941"/>
                        </a:cubicBezTo>
                        <a:cubicBezTo>
                          <a:pt x="741351" y="601240"/>
                          <a:pt x="712878" y="594610"/>
                          <a:pt x="681175" y="580251"/>
                        </a:cubicBezTo>
                        <a:cubicBezTo>
                          <a:pt x="650464" y="566357"/>
                          <a:pt x="616642" y="544945"/>
                          <a:pt x="564345" y="536879"/>
                        </a:cubicBezTo>
                        <a:cubicBezTo>
                          <a:pt x="554470" y="535317"/>
                          <a:pt x="546552" y="536795"/>
                          <a:pt x="540671" y="540680"/>
                        </a:cubicBezTo>
                        <a:cubicBezTo>
                          <a:pt x="534872" y="544480"/>
                          <a:pt x="531121" y="550604"/>
                          <a:pt x="529347" y="558164"/>
                        </a:cubicBezTo>
                        <a:cubicBezTo>
                          <a:pt x="523644" y="582447"/>
                          <a:pt x="537849" y="620708"/>
                          <a:pt x="572556" y="650228"/>
                        </a:cubicBezTo>
                        <a:cubicBezTo>
                          <a:pt x="613971" y="685491"/>
                          <a:pt x="613689" y="733635"/>
                          <a:pt x="592420" y="773375"/>
                        </a:cubicBezTo>
                        <a:cubicBezTo>
                          <a:pt x="571290" y="812819"/>
                          <a:pt x="529336" y="843817"/>
                          <a:pt x="487456" y="845338"/>
                        </a:cubicBezTo>
                        <a:cubicBezTo>
                          <a:pt x="462099" y="846267"/>
                          <a:pt x="443359" y="841030"/>
                          <a:pt x="429488" y="831570"/>
                        </a:cubicBezTo>
                        <a:cubicBezTo>
                          <a:pt x="413235" y="820463"/>
                          <a:pt x="403595" y="803529"/>
                          <a:pt x="397983" y="783426"/>
                        </a:cubicBezTo>
                        <a:cubicBezTo>
                          <a:pt x="392502" y="763789"/>
                          <a:pt x="390859" y="741110"/>
                          <a:pt x="390442" y="718094"/>
                        </a:cubicBezTo>
                        <a:cubicBezTo>
                          <a:pt x="389736" y="679368"/>
                          <a:pt x="392554" y="639670"/>
                          <a:pt x="385596" y="612558"/>
                        </a:cubicBezTo>
                        <a:cubicBezTo>
                          <a:pt x="381242" y="595623"/>
                          <a:pt x="373031" y="583756"/>
                          <a:pt x="356909" y="581011"/>
                        </a:cubicBezTo>
                        <a:cubicBezTo>
                          <a:pt x="327973" y="576112"/>
                          <a:pt x="309899" y="588993"/>
                          <a:pt x="296452" y="607912"/>
                        </a:cubicBezTo>
                        <a:cubicBezTo>
                          <a:pt x="282458" y="627677"/>
                          <a:pt x="273334" y="653818"/>
                          <a:pt x="262594" y="674427"/>
                        </a:cubicBezTo>
                        <a:cubicBezTo>
                          <a:pt x="257018" y="685111"/>
                          <a:pt x="201676" y="802177"/>
                          <a:pt x="104190" y="735029"/>
                        </a:cubicBezTo>
                        <a:cubicBezTo>
                          <a:pt x="61223" y="705425"/>
                          <a:pt x="50634" y="661842"/>
                          <a:pt x="51023" y="628099"/>
                        </a:cubicBezTo>
                        <a:cubicBezTo>
                          <a:pt x="51281" y="605463"/>
                          <a:pt x="56520" y="587303"/>
                          <a:pt x="60152" y="580673"/>
                        </a:cubicBezTo>
                        <a:cubicBezTo>
                          <a:pt x="91537" y="523323"/>
                          <a:pt x="148827" y="512469"/>
                          <a:pt x="188262" y="498364"/>
                        </a:cubicBezTo>
                        <a:cubicBezTo>
                          <a:pt x="212757" y="489580"/>
                          <a:pt x="230208" y="479740"/>
                          <a:pt x="227621" y="454232"/>
                        </a:cubicBezTo>
                        <a:cubicBezTo>
                          <a:pt x="224775" y="426106"/>
                          <a:pt x="215301" y="407989"/>
                          <a:pt x="203101" y="396417"/>
                        </a:cubicBezTo>
                        <a:cubicBezTo>
                          <a:pt x="188940" y="383030"/>
                          <a:pt x="171196" y="378511"/>
                          <a:pt x="156372" y="377244"/>
                        </a:cubicBezTo>
                        <a:cubicBezTo>
                          <a:pt x="140997" y="375935"/>
                          <a:pt x="128626" y="378047"/>
                          <a:pt x="125959" y="377835"/>
                        </a:cubicBezTo>
                        <a:cubicBezTo>
                          <a:pt x="72939" y="373570"/>
                          <a:pt x="40498" y="353257"/>
                          <a:pt x="23761" y="326102"/>
                        </a:cubicBezTo>
                        <a:cubicBezTo>
                          <a:pt x="8092" y="300636"/>
                          <a:pt x="6144" y="269005"/>
                          <a:pt x="14272" y="238302"/>
                        </a:cubicBezTo>
                        <a:cubicBezTo>
                          <a:pt x="26373" y="192566"/>
                          <a:pt x="60826" y="148983"/>
                          <a:pt x="104749" y="131373"/>
                        </a:cubicBezTo>
                        <a:cubicBezTo>
                          <a:pt x="157051" y="110384"/>
                          <a:pt x="199089" y="126263"/>
                          <a:pt x="232983" y="155149"/>
                        </a:cubicBezTo>
                        <a:cubicBezTo>
                          <a:pt x="266329" y="183571"/>
                          <a:pt x="291709" y="224662"/>
                          <a:pt x="311165" y="254942"/>
                        </a:cubicBezTo>
                        <a:cubicBezTo>
                          <a:pt x="311236" y="255069"/>
                          <a:pt x="311296" y="255195"/>
                          <a:pt x="311351" y="255280"/>
                        </a:cubicBezTo>
                        <a:close/>
                      </a:path>
                    </a:pathLst>
                  </a:custGeom>
                  <a:solidFill>
                    <a:srgbClr val="000080"/>
                  </a:solidFill>
                  <a:ln w="4096" cap="rnd">
                    <a:noFill/>
                    <a:prstDash val="solid"/>
                    <a:round/>
                  </a:ln>
                </p:spPr>
                <p:txBody>
                  <a:bodyPr rtlCol="0" anchor="ctr"/>
                  <a:lstStyle/>
                  <a:p>
                    <a:endParaRPr lang="en-CH" sz="4400"/>
                  </a:p>
                </p:txBody>
              </p:sp>
              <p:sp>
                <p:nvSpPr>
                  <p:cNvPr id="1680" name="Freeform 1679">
                    <a:extLst>
                      <a:ext uri="{FF2B5EF4-FFF2-40B4-BE49-F238E27FC236}">
                        <a16:creationId xmlns:a16="http://schemas.microsoft.com/office/drawing/2014/main" id="{2F15CEAB-1542-3A44-3FA3-4C5138B77505}"/>
                      </a:ext>
                    </a:extLst>
                  </p:cNvPr>
                  <p:cNvSpPr/>
                  <p:nvPr/>
                </p:nvSpPr>
                <p:spPr>
                  <a:xfrm>
                    <a:off x="22338039" y="4563818"/>
                    <a:ext cx="820338" cy="844381"/>
                  </a:xfrm>
                  <a:custGeom>
                    <a:avLst/>
                    <a:gdLst>
                      <a:gd name="connsiteX0" fmla="*/ 311351 w 820338"/>
                      <a:gd name="connsiteY0" fmla="*/ 255280 h 844381"/>
                      <a:gd name="connsiteX1" fmla="*/ 319420 w 820338"/>
                      <a:gd name="connsiteY1" fmla="*/ 268203 h 844381"/>
                      <a:gd name="connsiteX2" fmla="*/ 325417 w 820338"/>
                      <a:gd name="connsiteY2" fmla="*/ 271370 h 844381"/>
                      <a:gd name="connsiteX3" fmla="*/ 333632 w 820338"/>
                      <a:gd name="connsiteY3" fmla="*/ 265078 h 844381"/>
                      <a:gd name="connsiteX4" fmla="*/ 355866 w 820338"/>
                      <a:gd name="connsiteY4" fmla="*/ 207896 h 844381"/>
                      <a:gd name="connsiteX5" fmla="*/ 389379 w 820338"/>
                      <a:gd name="connsiteY5" fmla="*/ 85636 h 844381"/>
                      <a:gd name="connsiteX6" fmla="*/ 462270 w 820338"/>
                      <a:gd name="connsiteY6" fmla="*/ 6832 h 844381"/>
                      <a:gd name="connsiteX7" fmla="*/ 596881 w 820338"/>
                      <a:gd name="connsiteY7" fmla="*/ 55356 h 844381"/>
                      <a:gd name="connsiteX8" fmla="*/ 611871 w 820338"/>
                      <a:gd name="connsiteY8" fmla="*/ 126685 h 844381"/>
                      <a:gd name="connsiteX9" fmla="*/ 561618 w 820338"/>
                      <a:gd name="connsiteY9" fmla="*/ 239696 h 844381"/>
                      <a:gd name="connsiteX10" fmla="*/ 520914 w 820338"/>
                      <a:gd name="connsiteY10" fmla="*/ 307816 h 844381"/>
                      <a:gd name="connsiteX11" fmla="*/ 520501 w 820338"/>
                      <a:gd name="connsiteY11" fmla="*/ 334886 h 844381"/>
                      <a:gd name="connsiteX12" fmla="*/ 542488 w 820338"/>
                      <a:gd name="connsiteY12" fmla="*/ 354608 h 844381"/>
                      <a:gd name="connsiteX13" fmla="*/ 585014 w 820338"/>
                      <a:gd name="connsiteY13" fmla="*/ 364110 h 844381"/>
                      <a:gd name="connsiteX14" fmla="*/ 741676 w 820338"/>
                      <a:gd name="connsiteY14" fmla="*/ 372134 h 844381"/>
                      <a:gd name="connsiteX15" fmla="*/ 826986 w 820338"/>
                      <a:gd name="connsiteY15" fmla="*/ 462340 h 844381"/>
                      <a:gd name="connsiteX16" fmla="*/ 782416 w 820338"/>
                      <a:gd name="connsiteY16" fmla="*/ 578941 h 844381"/>
                      <a:gd name="connsiteX17" fmla="*/ 681175 w 820338"/>
                      <a:gd name="connsiteY17" fmla="*/ 580251 h 844381"/>
                      <a:gd name="connsiteX18" fmla="*/ 564345 w 820338"/>
                      <a:gd name="connsiteY18" fmla="*/ 536879 h 844381"/>
                      <a:gd name="connsiteX19" fmla="*/ 540671 w 820338"/>
                      <a:gd name="connsiteY19" fmla="*/ 540680 h 844381"/>
                      <a:gd name="connsiteX20" fmla="*/ 529347 w 820338"/>
                      <a:gd name="connsiteY20" fmla="*/ 558164 h 844381"/>
                      <a:gd name="connsiteX21" fmla="*/ 572556 w 820338"/>
                      <a:gd name="connsiteY21" fmla="*/ 650228 h 844381"/>
                      <a:gd name="connsiteX22" fmla="*/ 592420 w 820338"/>
                      <a:gd name="connsiteY22" fmla="*/ 773375 h 844381"/>
                      <a:gd name="connsiteX23" fmla="*/ 487456 w 820338"/>
                      <a:gd name="connsiteY23" fmla="*/ 845338 h 844381"/>
                      <a:gd name="connsiteX24" fmla="*/ 429488 w 820338"/>
                      <a:gd name="connsiteY24" fmla="*/ 831570 h 844381"/>
                      <a:gd name="connsiteX25" fmla="*/ 397983 w 820338"/>
                      <a:gd name="connsiteY25" fmla="*/ 783426 h 844381"/>
                      <a:gd name="connsiteX26" fmla="*/ 390442 w 820338"/>
                      <a:gd name="connsiteY26" fmla="*/ 718094 h 844381"/>
                      <a:gd name="connsiteX27" fmla="*/ 385596 w 820338"/>
                      <a:gd name="connsiteY27" fmla="*/ 612558 h 844381"/>
                      <a:gd name="connsiteX28" fmla="*/ 356909 w 820338"/>
                      <a:gd name="connsiteY28" fmla="*/ 581011 h 844381"/>
                      <a:gd name="connsiteX29" fmla="*/ 296452 w 820338"/>
                      <a:gd name="connsiteY29" fmla="*/ 607912 h 844381"/>
                      <a:gd name="connsiteX30" fmla="*/ 262594 w 820338"/>
                      <a:gd name="connsiteY30" fmla="*/ 674427 h 844381"/>
                      <a:gd name="connsiteX31" fmla="*/ 104190 w 820338"/>
                      <a:gd name="connsiteY31" fmla="*/ 735029 h 844381"/>
                      <a:gd name="connsiteX32" fmla="*/ 51023 w 820338"/>
                      <a:gd name="connsiteY32" fmla="*/ 628099 h 844381"/>
                      <a:gd name="connsiteX33" fmla="*/ 60152 w 820338"/>
                      <a:gd name="connsiteY33" fmla="*/ 580673 h 844381"/>
                      <a:gd name="connsiteX34" fmla="*/ 188262 w 820338"/>
                      <a:gd name="connsiteY34" fmla="*/ 498364 h 844381"/>
                      <a:gd name="connsiteX35" fmla="*/ 227621 w 820338"/>
                      <a:gd name="connsiteY35" fmla="*/ 454232 h 844381"/>
                      <a:gd name="connsiteX36" fmla="*/ 203101 w 820338"/>
                      <a:gd name="connsiteY36" fmla="*/ 396417 h 844381"/>
                      <a:gd name="connsiteX37" fmla="*/ 156372 w 820338"/>
                      <a:gd name="connsiteY37" fmla="*/ 377244 h 844381"/>
                      <a:gd name="connsiteX38" fmla="*/ 125959 w 820338"/>
                      <a:gd name="connsiteY38" fmla="*/ 377835 h 844381"/>
                      <a:gd name="connsiteX39" fmla="*/ 23761 w 820338"/>
                      <a:gd name="connsiteY39" fmla="*/ 326102 h 844381"/>
                      <a:gd name="connsiteX40" fmla="*/ 14272 w 820338"/>
                      <a:gd name="connsiteY40" fmla="*/ 238302 h 844381"/>
                      <a:gd name="connsiteX41" fmla="*/ 104749 w 820338"/>
                      <a:gd name="connsiteY41" fmla="*/ 131373 h 844381"/>
                      <a:gd name="connsiteX42" fmla="*/ 232983 w 820338"/>
                      <a:gd name="connsiteY42" fmla="*/ 155149 h 844381"/>
                      <a:gd name="connsiteX43" fmla="*/ 311165 w 820338"/>
                      <a:gd name="connsiteY43" fmla="*/ 254942 h 844381"/>
                      <a:gd name="connsiteX44" fmla="*/ 311351 w 820338"/>
                      <a:gd name="connsiteY44" fmla="*/ 255280 h 844381"/>
                      <a:gd name="connsiteX45" fmla="*/ 126800 w 820338"/>
                      <a:gd name="connsiteY45" fmla="*/ 328889 h 844381"/>
                      <a:gd name="connsiteX46" fmla="*/ 160520 w 820338"/>
                      <a:gd name="connsiteY46" fmla="*/ 328593 h 844381"/>
                      <a:gd name="connsiteX47" fmla="*/ 236662 w 820338"/>
                      <a:gd name="connsiteY47" fmla="*/ 360985 h 844381"/>
                      <a:gd name="connsiteX48" fmla="*/ 276195 w 820338"/>
                      <a:gd name="connsiteY48" fmla="*/ 449291 h 844381"/>
                      <a:gd name="connsiteX49" fmla="*/ 276548 w 820338"/>
                      <a:gd name="connsiteY49" fmla="*/ 464241 h 844381"/>
                      <a:gd name="connsiteX50" fmla="*/ 274262 w 820338"/>
                      <a:gd name="connsiteY50" fmla="*/ 479487 h 844381"/>
                      <a:gd name="connsiteX51" fmla="*/ 269000 w 820338"/>
                      <a:gd name="connsiteY51" fmla="*/ 494268 h 844381"/>
                      <a:gd name="connsiteX52" fmla="*/ 261145 w 820338"/>
                      <a:gd name="connsiteY52" fmla="*/ 507359 h 844381"/>
                      <a:gd name="connsiteX53" fmla="*/ 204705 w 820338"/>
                      <a:gd name="connsiteY53" fmla="*/ 544312 h 844381"/>
                      <a:gd name="connsiteX54" fmla="*/ 153943 w 820338"/>
                      <a:gd name="connsiteY54" fmla="*/ 561964 h 844381"/>
                      <a:gd name="connsiteX55" fmla="*/ 103662 w 820338"/>
                      <a:gd name="connsiteY55" fmla="*/ 602887 h 844381"/>
                      <a:gd name="connsiteX56" fmla="*/ 99840 w 820338"/>
                      <a:gd name="connsiteY56" fmla="*/ 628648 h 844381"/>
                      <a:gd name="connsiteX57" fmla="*/ 131884 w 820338"/>
                      <a:gd name="connsiteY57" fmla="*/ 694825 h 844381"/>
                      <a:gd name="connsiteX58" fmla="*/ 164115 w 820338"/>
                      <a:gd name="connsiteY58" fmla="*/ 706818 h 844381"/>
                      <a:gd name="connsiteX59" fmla="*/ 196144 w 820338"/>
                      <a:gd name="connsiteY59" fmla="*/ 687138 h 844381"/>
                      <a:gd name="connsiteX60" fmla="*/ 219306 w 820338"/>
                      <a:gd name="connsiteY60" fmla="*/ 651833 h 844381"/>
                      <a:gd name="connsiteX61" fmla="*/ 256633 w 820338"/>
                      <a:gd name="connsiteY61" fmla="*/ 579702 h 844381"/>
                      <a:gd name="connsiteX62" fmla="*/ 365046 w 820338"/>
                      <a:gd name="connsiteY62" fmla="*/ 532867 h 844381"/>
                      <a:gd name="connsiteX63" fmla="*/ 386592 w 820338"/>
                      <a:gd name="connsiteY63" fmla="*/ 539624 h 844381"/>
                      <a:gd name="connsiteX64" fmla="*/ 405377 w 820338"/>
                      <a:gd name="connsiteY64" fmla="*/ 552125 h 844381"/>
                      <a:gd name="connsiteX65" fmla="*/ 421078 w 820338"/>
                      <a:gd name="connsiteY65" fmla="*/ 571340 h 844381"/>
                      <a:gd name="connsiteX66" fmla="*/ 432881 w 820338"/>
                      <a:gd name="connsiteY66" fmla="*/ 600437 h 844381"/>
                      <a:gd name="connsiteX67" fmla="*/ 439251 w 820338"/>
                      <a:gd name="connsiteY67" fmla="*/ 717207 h 844381"/>
                      <a:gd name="connsiteX68" fmla="*/ 445006 w 820338"/>
                      <a:gd name="connsiteY68" fmla="*/ 770292 h 844381"/>
                      <a:gd name="connsiteX69" fmla="*/ 457004 w 820338"/>
                      <a:gd name="connsiteY69" fmla="*/ 791239 h 844381"/>
                      <a:gd name="connsiteX70" fmla="*/ 485678 w 820338"/>
                      <a:gd name="connsiteY70" fmla="*/ 796560 h 844381"/>
                      <a:gd name="connsiteX71" fmla="*/ 549382 w 820338"/>
                      <a:gd name="connsiteY71" fmla="*/ 750317 h 844381"/>
                      <a:gd name="connsiteX72" fmla="*/ 540909 w 820338"/>
                      <a:gd name="connsiteY72" fmla="*/ 687434 h 844381"/>
                      <a:gd name="connsiteX73" fmla="*/ 481821 w 820338"/>
                      <a:gd name="connsiteY73" fmla="*/ 547015 h 844381"/>
                      <a:gd name="connsiteX74" fmla="*/ 492350 w 820338"/>
                      <a:gd name="connsiteY74" fmla="*/ 521760 h 844381"/>
                      <a:gd name="connsiteX75" fmla="*/ 501697 w 820338"/>
                      <a:gd name="connsiteY75" fmla="*/ 509935 h 844381"/>
                      <a:gd name="connsiteX76" fmla="*/ 513809 w 820338"/>
                      <a:gd name="connsiteY76" fmla="*/ 499927 h 844381"/>
                      <a:gd name="connsiteX77" fmla="*/ 528018 w 820338"/>
                      <a:gd name="connsiteY77" fmla="*/ 492621 h 844381"/>
                      <a:gd name="connsiteX78" fmla="*/ 542937 w 820338"/>
                      <a:gd name="connsiteY78" fmla="*/ 488608 h 844381"/>
                      <a:gd name="connsiteX79" fmla="*/ 571814 w 820338"/>
                      <a:gd name="connsiteY79" fmla="*/ 488608 h 844381"/>
                      <a:gd name="connsiteX80" fmla="*/ 701325 w 820338"/>
                      <a:gd name="connsiteY80" fmla="*/ 535781 h 844381"/>
                      <a:gd name="connsiteX81" fmla="*/ 759091 w 820338"/>
                      <a:gd name="connsiteY81" fmla="*/ 536034 h 844381"/>
                      <a:gd name="connsiteX82" fmla="*/ 779186 w 820338"/>
                      <a:gd name="connsiteY82" fmla="*/ 472265 h 844381"/>
                      <a:gd name="connsiteX83" fmla="*/ 736282 w 820338"/>
                      <a:gd name="connsiteY83" fmla="*/ 420658 h 844381"/>
                      <a:gd name="connsiteX84" fmla="*/ 579645 w 820338"/>
                      <a:gd name="connsiteY84" fmla="*/ 412634 h 844381"/>
                      <a:gd name="connsiteX85" fmla="*/ 523446 w 820338"/>
                      <a:gd name="connsiteY85" fmla="*/ 399585 h 844381"/>
                      <a:gd name="connsiteX86" fmla="*/ 507340 w 820338"/>
                      <a:gd name="connsiteY86" fmla="*/ 391138 h 844381"/>
                      <a:gd name="connsiteX87" fmla="*/ 491509 w 820338"/>
                      <a:gd name="connsiteY87" fmla="*/ 378257 h 844381"/>
                      <a:gd name="connsiteX88" fmla="*/ 482162 w 820338"/>
                      <a:gd name="connsiteY88" fmla="*/ 366518 h 844381"/>
                      <a:gd name="connsiteX89" fmla="*/ 474994 w 820338"/>
                      <a:gd name="connsiteY89" fmla="*/ 352539 h 844381"/>
                      <a:gd name="connsiteX90" fmla="*/ 470807 w 820338"/>
                      <a:gd name="connsiteY90" fmla="*/ 337335 h 844381"/>
                      <a:gd name="connsiteX91" fmla="*/ 469640 w 820338"/>
                      <a:gd name="connsiteY91" fmla="*/ 322175 h 844381"/>
                      <a:gd name="connsiteX92" fmla="*/ 474050 w 820338"/>
                      <a:gd name="connsiteY92" fmla="*/ 294133 h 844381"/>
                      <a:gd name="connsiteX93" fmla="*/ 523386 w 820338"/>
                      <a:gd name="connsiteY93" fmla="*/ 209332 h 844381"/>
                      <a:gd name="connsiteX94" fmla="*/ 563356 w 820338"/>
                      <a:gd name="connsiteY94" fmla="*/ 121237 h 844381"/>
                      <a:gd name="connsiteX95" fmla="*/ 556486 w 820338"/>
                      <a:gd name="connsiteY95" fmla="*/ 82764 h 844381"/>
                      <a:gd name="connsiteX96" fmla="*/ 478022 w 820338"/>
                      <a:gd name="connsiteY96" fmla="*/ 53033 h 844381"/>
                      <a:gd name="connsiteX97" fmla="*/ 435754 w 820338"/>
                      <a:gd name="connsiteY97" fmla="*/ 100882 h 844381"/>
                      <a:gd name="connsiteX98" fmla="*/ 402809 w 820338"/>
                      <a:gd name="connsiteY98" fmla="*/ 221284 h 844381"/>
                      <a:gd name="connsiteX99" fmla="*/ 373090 w 820338"/>
                      <a:gd name="connsiteY99" fmla="*/ 293795 h 844381"/>
                      <a:gd name="connsiteX100" fmla="*/ 363121 w 820338"/>
                      <a:gd name="connsiteY100" fmla="*/ 305071 h 844381"/>
                      <a:gd name="connsiteX101" fmla="*/ 350313 w 820338"/>
                      <a:gd name="connsiteY101" fmla="*/ 314024 h 844381"/>
                      <a:gd name="connsiteX102" fmla="*/ 340101 w 820338"/>
                      <a:gd name="connsiteY102" fmla="*/ 318078 h 844381"/>
                      <a:gd name="connsiteX103" fmla="*/ 327842 w 820338"/>
                      <a:gd name="connsiteY103" fmla="*/ 320105 h 844381"/>
                      <a:gd name="connsiteX104" fmla="*/ 315066 w 820338"/>
                      <a:gd name="connsiteY104" fmla="*/ 319218 h 844381"/>
                      <a:gd name="connsiteX105" fmla="*/ 303989 w 820338"/>
                      <a:gd name="connsiteY105" fmla="*/ 315840 h 844381"/>
                      <a:gd name="connsiteX106" fmla="*/ 284407 w 820338"/>
                      <a:gd name="connsiteY106" fmla="*/ 302241 h 844381"/>
                      <a:gd name="connsiteX107" fmla="*/ 275739 w 820338"/>
                      <a:gd name="connsiteY107" fmla="*/ 291472 h 844381"/>
                      <a:gd name="connsiteX108" fmla="*/ 268559 w 820338"/>
                      <a:gd name="connsiteY108" fmla="*/ 278971 h 844381"/>
                      <a:gd name="connsiteX109" fmla="*/ 201323 w 820338"/>
                      <a:gd name="connsiteY109" fmla="*/ 192313 h 844381"/>
                      <a:gd name="connsiteX110" fmla="*/ 122923 w 820338"/>
                      <a:gd name="connsiteY110" fmla="*/ 176687 h 844381"/>
                      <a:gd name="connsiteX111" fmla="*/ 61465 w 820338"/>
                      <a:gd name="connsiteY111" fmla="*/ 250761 h 844381"/>
                      <a:gd name="connsiteX112" fmla="*/ 65339 w 820338"/>
                      <a:gd name="connsiteY112" fmla="*/ 300510 h 844381"/>
                      <a:gd name="connsiteX113" fmla="*/ 126800 w 820338"/>
                      <a:gd name="connsiteY113" fmla="*/ 328889 h 84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820338" h="844381">
                        <a:moveTo>
                          <a:pt x="311351" y="255280"/>
                        </a:moveTo>
                        <a:cubicBezTo>
                          <a:pt x="314125" y="261234"/>
                          <a:pt x="316788" y="265500"/>
                          <a:pt x="319420" y="268203"/>
                        </a:cubicBezTo>
                        <a:cubicBezTo>
                          <a:pt x="321500" y="270356"/>
                          <a:pt x="323436" y="271454"/>
                          <a:pt x="325417" y="271370"/>
                        </a:cubicBezTo>
                        <a:cubicBezTo>
                          <a:pt x="328298" y="271201"/>
                          <a:pt x="330902" y="268794"/>
                          <a:pt x="333632" y="265078"/>
                        </a:cubicBezTo>
                        <a:cubicBezTo>
                          <a:pt x="341383" y="254435"/>
                          <a:pt x="348638" y="233193"/>
                          <a:pt x="355866" y="207896"/>
                        </a:cubicBezTo>
                        <a:cubicBezTo>
                          <a:pt x="366895" y="169254"/>
                          <a:pt x="377698" y="121152"/>
                          <a:pt x="389379" y="85636"/>
                        </a:cubicBezTo>
                        <a:cubicBezTo>
                          <a:pt x="403325" y="43236"/>
                          <a:pt x="430901" y="17516"/>
                          <a:pt x="462270" y="6832"/>
                        </a:cubicBezTo>
                        <a:cubicBezTo>
                          <a:pt x="509348" y="-9216"/>
                          <a:pt x="565154" y="8606"/>
                          <a:pt x="596881" y="55356"/>
                        </a:cubicBezTo>
                        <a:cubicBezTo>
                          <a:pt x="610661" y="75670"/>
                          <a:pt x="614792" y="100543"/>
                          <a:pt x="611871" y="126685"/>
                        </a:cubicBezTo>
                        <a:cubicBezTo>
                          <a:pt x="607557" y="165327"/>
                          <a:pt x="587796" y="206713"/>
                          <a:pt x="561618" y="239696"/>
                        </a:cubicBezTo>
                        <a:cubicBezTo>
                          <a:pt x="538881" y="268287"/>
                          <a:pt x="525970" y="290501"/>
                          <a:pt x="520914" y="307816"/>
                        </a:cubicBezTo>
                        <a:cubicBezTo>
                          <a:pt x="517715" y="318796"/>
                          <a:pt x="517703" y="327664"/>
                          <a:pt x="520501" y="334886"/>
                        </a:cubicBezTo>
                        <a:cubicBezTo>
                          <a:pt x="523978" y="343797"/>
                          <a:pt x="531749" y="350047"/>
                          <a:pt x="542488" y="354608"/>
                        </a:cubicBezTo>
                        <a:cubicBezTo>
                          <a:pt x="553823" y="359422"/>
                          <a:pt x="568401" y="362294"/>
                          <a:pt x="585014" y="364110"/>
                        </a:cubicBezTo>
                        <a:cubicBezTo>
                          <a:pt x="630152" y="369094"/>
                          <a:pt x="690077" y="366391"/>
                          <a:pt x="741676" y="372134"/>
                        </a:cubicBezTo>
                        <a:cubicBezTo>
                          <a:pt x="786580" y="377118"/>
                          <a:pt x="817667" y="417448"/>
                          <a:pt x="826986" y="462340"/>
                        </a:cubicBezTo>
                        <a:cubicBezTo>
                          <a:pt x="836309" y="507232"/>
                          <a:pt x="823823" y="556390"/>
                          <a:pt x="782416" y="578941"/>
                        </a:cubicBezTo>
                        <a:cubicBezTo>
                          <a:pt x="741351" y="601240"/>
                          <a:pt x="712878" y="594610"/>
                          <a:pt x="681175" y="580251"/>
                        </a:cubicBezTo>
                        <a:cubicBezTo>
                          <a:pt x="650464" y="566357"/>
                          <a:pt x="616642" y="544945"/>
                          <a:pt x="564345" y="536879"/>
                        </a:cubicBezTo>
                        <a:cubicBezTo>
                          <a:pt x="554470" y="535317"/>
                          <a:pt x="546552" y="536795"/>
                          <a:pt x="540671" y="540680"/>
                        </a:cubicBezTo>
                        <a:cubicBezTo>
                          <a:pt x="534872" y="544480"/>
                          <a:pt x="531121" y="550604"/>
                          <a:pt x="529347" y="558164"/>
                        </a:cubicBezTo>
                        <a:cubicBezTo>
                          <a:pt x="523644" y="582447"/>
                          <a:pt x="537849" y="620708"/>
                          <a:pt x="572556" y="650228"/>
                        </a:cubicBezTo>
                        <a:cubicBezTo>
                          <a:pt x="613971" y="685491"/>
                          <a:pt x="613689" y="733635"/>
                          <a:pt x="592420" y="773375"/>
                        </a:cubicBezTo>
                        <a:cubicBezTo>
                          <a:pt x="571290" y="812819"/>
                          <a:pt x="529336" y="843817"/>
                          <a:pt x="487456" y="845338"/>
                        </a:cubicBezTo>
                        <a:cubicBezTo>
                          <a:pt x="462099" y="846267"/>
                          <a:pt x="443359" y="841030"/>
                          <a:pt x="429488" y="831570"/>
                        </a:cubicBezTo>
                        <a:cubicBezTo>
                          <a:pt x="413235" y="820463"/>
                          <a:pt x="403595" y="803529"/>
                          <a:pt x="397983" y="783426"/>
                        </a:cubicBezTo>
                        <a:cubicBezTo>
                          <a:pt x="392502" y="763789"/>
                          <a:pt x="390859" y="741110"/>
                          <a:pt x="390442" y="718094"/>
                        </a:cubicBezTo>
                        <a:cubicBezTo>
                          <a:pt x="389736" y="679368"/>
                          <a:pt x="392554" y="639670"/>
                          <a:pt x="385596" y="612558"/>
                        </a:cubicBezTo>
                        <a:cubicBezTo>
                          <a:pt x="381242" y="595623"/>
                          <a:pt x="373031" y="583756"/>
                          <a:pt x="356909" y="581011"/>
                        </a:cubicBezTo>
                        <a:cubicBezTo>
                          <a:pt x="327973" y="576112"/>
                          <a:pt x="309899" y="588993"/>
                          <a:pt x="296452" y="607912"/>
                        </a:cubicBezTo>
                        <a:cubicBezTo>
                          <a:pt x="282458" y="627677"/>
                          <a:pt x="273334" y="653818"/>
                          <a:pt x="262594" y="674427"/>
                        </a:cubicBezTo>
                        <a:cubicBezTo>
                          <a:pt x="257018" y="685111"/>
                          <a:pt x="201676" y="802177"/>
                          <a:pt x="104190" y="735029"/>
                        </a:cubicBezTo>
                        <a:cubicBezTo>
                          <a:pt x="61223" y="705425"/>
                          <a:pt x="50634" y="661842"/>
                          <a:pt x="51023" y="628099"/>
                        </a:cubicBezTo>
                        <a:cubicBezTo>
                          <a:pt x="51281" y="605463"/>
                          <a:pt x="56520" y="587303"/>
                          <a:pt x="60152" y="580673"/>
                        </a:cubicBezTo>
                        <a:cubicBezTo>
                          <a:pt x="91537" y="523323"/>
                          <a:pt x="148827" y="512469"/>
                          <a:pt x="188262" y="498364"/>
                        </a:cubicBezTo>
                        <a:cubicBezTo>
                          <a:pt x="212757" y="489580"/>
                          <a:pt x="230208" y="479740"/>
                          <a:pt x="227621" y="454232"/>
                        </a:cubicBezTo>
                        <a:cubicBezTo>
                          <a:pt x="224775" y="426106"/>
                          <a:pt x="215301" y="407989"/>
                          <a:pt x="203101" y="396417"/>
                        </a:cubicBezTo>
                        <a:cubicBezTo>
                          <a:pt x="188940" y="383030"/>
                          <a:pt x="171196" y="378511"/>
                          <a:pt x="156372" y="377244"/>
                        </a:cubicBezTo>
                        <a:cubicBezTo>
                          <a:pt x="140997" y="375935"/>
                          <a:pt x="128626" y="378047"/>
                          <a:pt x="125959" y="377835"/>
                        </a:cubicBezTo>
                        <a:cubicBezTo>
                          <a:pt x="72939" y="373570"/>
                          <a:pt x="40498" y="353257"/>
                          <a:pt x="23761" y="326102"/>
                        </a:cubicBezTo>
                        <a:cubicBezTo>
                          <a:pt x="8092" y="300636"/>
                          <a:pt x="6144" y="269005"/>
                          <a:pt x="14272" y="238302"/>
                        </a:cubicBezTo>
                        <a:cubicBezTo>
                          <a:pt x="26373" y="192566"/>
                          <a:pt x="60826" y="148983"/>
                          <a:pt x="104749" y="131373"/>
                        </a:cubicBezTo>
                        <a:cubicBezTo>
                          <a:pt x="157051" y="110384"/>
                          <a:pt x="199089" y="126263"/>
                          <a:pt x="232983" y="155149"/>
                        </a:cubicBezTo>
                        <a:cubicBezTo>
                          <a:pt x="266329" y="183571"/>
                          <a:pt x="291709" y="224662"/>
                          <a:pt x="311165" y="254942"/>
                        </a:cubicBezTo>
                        <a:cubicBezTo>
                          <a:pt x="311236" y="255069"/>
                          <a:pt x="311296" y="255195"/>
                          <a:pt x="311351" y="255280"/>
                        </a:cubicBezTo>
                        <a:close/>
                        <a:moveTo>
                          <a:pt x="126800" y="328889"/>
                        </a:moveTo>
                        <a:cubicBezTo>
                          <a:pt x="132115" y="328509"/>
                          <a:pt x="147641" y="327496"/>
                          <a:pt x="160520" y="328593"/>
                        </a:cubicBezTo>
                        <a:cubicBezTo>
                          <a:pt x="184805" y="330663"/>
                          <a:pt x="213472" y="339025"/>
                          <a:pt x="236662" y="360985"/>
                        </a:cubicBezTo>
                        <a:cubicBezTo>
                          <a:pt x="255470" y="378764"/>
                          <a:pt x="271806" y="405962"/>
                          <a:pt x="276195" y="449291"/>
                        </a:cubicBezTo>
                        <a:lnTo>
                          <a:pt x="276548" y="464241"/>
                        </a:lnTo>
                        <a:lnTo>
                          <a:pt x="274262" y="479487"/>
                        </a:lnTo>
                        <a:lnTo>
                          <a:pt x="269000" y="494268"/>
                        </a:lnTo>
                        <a:lnTo>
                          <a:pt x="261145" y="507359"/>
                        </a:lnTo>
                        <a:cubicBezTo>
                          <a:pt x="249414" y="523154"/>
                          <a:pt x="229994" y="535274"/>
                          <a:pt x="204705" y="544312"/>
                        </a:cubicBezTo>
                        <a:cubicBezTo>
                          <a:pt x="189631" y="549718"/>
                          <a:pt x="171803" y="554532"/>
                          <a:pt x="153943" y="561964"/>
                        </a:cubicBezTo>
                        <a:cubicBezTo>
                          <a:pt x="135456" y="569693"/>
                          <a:pt x="116323" y="580589"/>
                          <a:pt x="103662" y="602887"/>
                        </a:cubicBezTo>
                        <a:cubicBezTo>
                          <a:pt x="103138" y="604956"/>
                          <a:pt x="99963" y="617921"/>
                          <a:pt x="99840" y="628648"/>
                        </a:cubicBezTo>
                        <a:cubicBezTo>
                          <a:pt x="99602" y="649426"/>
                          <a:pt x="105432" y="676623"/>
                          <a:pt x="131884" y="694825"/>
                        </a:cubicBezTo>
                        <a:cubicBezTo>
                          <a:pt x="144061" y="703229"/>
                          <a:pt x="154519" y="707367"/>
                          <a:pt x="164115" y="706818"/>
                        </a:cubicBezTo>
                        <a:cubicBezTo>
                          <a:pt x="178038" y="706016"/>
                          <a:pt x="188139" y="696049"/>
                          <a:pt x="196144" y="687138"/>
                        </a:cubicBezTo>
                        <a:cubicBezTo>
                          <a:pt x="209856" y="671851"/>
                          <a:pt x="217572" y="655169"/>
                          <a:pt x="219306" y="651833"/>
                        </a:cubicBezTo>
                        <a:cubicBezTo>
                          <a:pt x="230998" y="629408"/>
                          <a:pt x="241392" y="601155"/>
                          <a:pt x="256633" y="579702"/>
                        </a:cubicBezTo>
                        <a:cubicBezTo>
                          <a:pt x="280628" y="545874"/>
                          <a:pt x="313411" y="524167"/>
                          <a:pt x="365046" y="532867"/>
                        </a:cubicBezTo>
                        <a:lnTo>
                          <a:pt x="386592" y="539624"/>
                        </a:lnTo>
                        <a:lnTo>
                          <a:pt x="405377" y="552125"/>
                        </a:lnTo>
                        <a:lnTo>
                          <a:pt x="421078" y="571340"/>
                        </a:lnTo>
                        <a:cubicBezTo>
                          <a:pt x="426063" y="579660"/>
                          <a:pt x="430047" y="589415"/>
                          <a:pt x="432881" y="600437"/>
                        </a:cubicBezTo>
                        <a:cubicBezTo>
                          <a:pt x="440584" y="630464"/>
                          <a:pt x="438473" y="674300"/>
                          <a:pt x="439251" y="717207"/>
                        </a:cubicBezTo>
                        <a:cubicBezTo>
                          <a:pt x="439592" y="735874"/>
                          <a:pt x="440553" y="754329"/>
                          <a:pt x="445006" y="770292"/>
                        </a:cubicBezTo>
                        <a:cubicBezTo>
                          <a:pt x="447359" y="778739"/>
                          <a:pt x="450185" y="786594"/>
                          <a:pt x="457004" y="791239"/>
                        </a:cubicBezTo>
                        <a:cubicBezTo>
                          <a:pt x="463794" y="795842"/>
                          <a:pt x="473268" y="796982"/>
                          <a:pt x="485678" y="796560"/>
                        </a:cubicBezTo>
                        <a:cubicBezTo>
                          <a:pt x="511579" y="795589"/>
                          <a:pt x="536313" y="774726"/>
                          <a:pt x="549382" y="750317"/>
                        </a:cubicBezTo>
                        <a:cubicBezTo>
                          <a:pt x="560205" y="730088"/>
                          <a:pt x="561983" y="705383"/>
                          <a:pt x="540909" y="687434"/>
                        </a:cubicBezTo>
                        <a:cubicBezTo>
                          <a:pt x="488921" y="643176"/>
                          <a:pt x="473284" y="583334"/>
                          <a:pt x="481821" y="547015"/>
                        </a:cubicBezTo>
                        <a:lnTo>
                          <a:pt x="492350" y="521760"/>
                        </a:lnTo>
                        <a:lnTo>
                          <a:pt x="501697" y="509935"/>
                        </a:lnTo>
                        <a:lnTo>
                          <a:pt x="513809" y="499927"/>
                        </a:lnTo>
                        <a:lnTo>
                          <a:pt x="528018" y="492621"/>
                        </a:lnTo>
                        <a:lnTo>
                          <a:pt x="542937" y="488608"/>
                        </a:lnTo>
                        <a:lnTo>
                          <a:pt x="571814" y="488608"/>
                        </a:lnTo>
                        <a:cubicBezTo>
                          <a:pt x="629648" y="497561"/>
                          <a:pt x="667356" y="520409"/>
                          <a:pt x="701325" y="535781"/>
                        </a:cubicBezTo>
                        <a:cubicBezTo>
                          <a:pt x="719411" y="543974"/>
                          <a:pt x="735659" y="548788"/>
                          <a:pt x="759091" y="536034"/>
                        </a:cubicBezTo>
                        <a:cubicBezTo>
                          <a:pt x="781277" y="523956"/>
                          <a:pt x="784182" y="496295"/>
                          <a:pt x="779186" y="472265"/>
                        </a:cubicBezTo>
                        <a:cubicBezTo>
                          <a:pt x="774149" y="447982"/>
                          <a:pt x="760556" y="423361"/>
                          <a:pt x="736282" y="420658"/>
                        </a:cubicBezTo>
                        <a:cubicBezTo>
                          <a:pt x="684696" y="414915"/>
                          <a:pt x="624778" y="417617"/>
                          <a:pt x="579645" y="412634"/>
                        </a:cubicBezTo>
                        <a:cubicBezTo>
                          <a:pt x="557649" y="410227"/>
                          <a:pt x="538456" y="405919"/>
                          <a:pt x="523446" y="399585"/>
                        </a:cubicBezTo>
                        <a:cubicBezTo>
                          <a:pt x="517556" y="397093"/>
                          <a:pt x="512182" y="394263"/>
                          <a:pt x="507340" y="391138"/>
                        </a:cubicBezTo>
                        <a:lnTo>
                          <a:pt x="491509" y="378257"/>
                        </a:lnTo>
                        <a:lnTo>
                          <a:pt x="482162" y="366518"/>
                        </a:lnTo>
                        <a:lnTo>
                          <a:pt x="474994" y="352539"/>
                        </a:lnTo>
                        <a:lnTo>
                          <a:pt x="470807" y="337335"/>
                        </a:lnTo>
                        <a:lnTo>
                          <a:pt x="469640" y="322175"/>
                        </a:lnTo>
                        <a:cubicBezTo>
                          <a:pt x="469739" y="313770"/>
                          <a:pt x="471049" y="304437"/>
                          <a:pt x="474050" y="294133"/>
                        </a:cubicBezTo>
                        <a:cubicBezTo>
                          <a:pt x="480301" y="272763"/>
                          <a:pt x="495283" y="244722"/>
                          <a:pt x="523386" y="209332"/>
                        </a:cubicBezTo>
                        <a:cubicBezTo>
                          <a:pt x="543858" y="183528"/>
                          <a:pt x="559979" y="151475"/>
                          <a:pt x="563356" y="121237"/>
                        </a:cubicBezTo>
                        <a:cubicBezTo>
                          <a:pt x="564920" y="107216"/>
                          <a:pt x="563880" y="93660"/>
                          <a:pt x="556486" y="82764"/>
                        </a:cubicBezTo>
                        <a:cubicBezTo>
                          <a:pt x="537880" y="55356"/>
                          <a:pt x="505630" y="43615"/>
                          <a:pt x="478022" y="53033"/>
                        </a:cubicBezTo>
                        <a:cubicBezTo>
                          <a:pt x="459361" y="59368"/>
                          <a:pt x="444049" y="75670"/>
                          <a:pt x="435754" y="100882"/>
                        </a:cubicBezTo>
                        <a:cubicBezTo>
                          <a:pt x="424253" y="135849"/>
                          <a:pt x="413672" y="183233"/>
                          <a:pt x="402809" y="221284"/>
                        </a:cubicBezTo>
                        <a:cubicBezTo>
                          <a:pt x="393574" y="253632"/>
                          <a:pt x="382993" y="280238"/>
                          <a:pt x="373090" y="293795"/>
                        </a:cubicBezTo>
                        <a:lnTo>
                          <a:pt x="363121" y="305071"/>
                        </a:lnTo>
                        <a:lnTo>
                          <a:pt x="350313" y="314024"/>
                        </a:lnTo>
                        <a:lnTo>
                          <a:pt x="340101" y="318078"/>
                        </a:lnTo>
                        <a:lnTo>
                          <a:pt x="327842" y="320105"/>
                        </a:lnTo>
                        <a:lnTo>
                          <a:pt x="315066" y="319218"/>
                        </a:lnTo>
                        <a:lnTo>
                          <a:pt x="303989" y="315840"/>
                        </a:lnTo>
                        <a:lnTo>
                          <a:pt x="284407" y="302241"/>
                        </a:lnTo>
                        <a:lnTo>
                          <a:pt x="275739" y="291472"/>
                        </a:lnTo>
                        <a:cubicBezTo>
                          <a:pt x="273405" y="288009"/>
                          <a:pt x="270984" y="283870"/>
                          <a:pt x="268559" y="278971"/>
                        </a:cubicBezTo>
                        <a:cubicBezTo>
                          <a:pt x="251537" y="252324"/>
                          <a:pt x="230042" y="216764"/>
                          <a:pt x="201323" y="192313"/>
                        </a:cubicBezTo>
                        <a:cubicBezTo>
                          <a:pt x="180546" y="174618"/>
                          <a:pt x="154983" y="163849"/>
                          <a:pt x="122923" y="176687"/>
                        </a:cubicBezTo>
                        <a:cubicBezTo>
                          <a:pt x="92736" y="188807"/>
                          <a:pt x="69784" y="219341"/>
                          <a:pt x="61465" y="250761"/>
                        </a:cubicBezTo>
                        <a:cubicBezTo>
                          <a:pt x="56877" y="268118"/>
                          <a:pt x="56488" y="286109"/>
                          <a:pt x="65339" y="300510"/>
                        </a:cubicBezTo>
                        <a:cubicBezTo>
                          <a:pt x="75329" y="316726"/>
                          <a:pt x="95831" y="325933"/>
                          <a:pt x="126800" y="328889"/>
                        </a:cubicBezTo>
                        <a:close/>
                      </a:path>
                    </a:pathLst>
                  </a:custGeom>
                  <a:solidFill>
                    <a:srgbClr val="FFFFFF"/>
                  </a:solidFill>
                  <a:ln w="4096" cap="rnd">
                    <a:noFill/>
                    <a:prstDash val="solid"/>
                    <a:round/>
                  </a:ln>
                </p:spPr>
                <p:txBody>
                  <a:bodyPr rtlCol="0" anchor="ctr"/>
                  <a:lstStyle/>
                  <a:p>
                    <a:endParaRPr lang="en-CH" sz="4400"/>
                  </a:p>
                </p:txBody>
              </p:sp>
            </p:grpSp>
          </p:grpSp>
          <p:grpSp>
            <p:nvGrpSpPr>
              <p:cNvPr id="1681" name="Graphic 2">
                <a:extLst>
                  <a:ext uri="{FF2B5EF4-FFF2-40B4-BE49-F238E27FC236}">
                    <a16:creationId xmlns:a16="http://schemas.microsoft.com/office/drawing/2014/main" id="{197B2CA9-5045-8099-3456-E5E0283DB470}"/>
                  </a:ext>
                </a:extLst>
              </p:cNvPr>
              <p:cNvGrpSpPr/>
              <p:nvPr/>
            </p:nvGrpSpPr>
            <p:grpSpPr>
              <a:xfrm>
                <a:off x="22416556" y="4647672"/>
                <a:ext cx="663656" cy="676487"/>
                <a:chOff x="22416556" y="4647672"/>
                <a:chExt cx="663656" cy="676487"/>
              </a:xfrm>
              <a:solidFill>
                <a:srgbClr val="2B2E99"/>
              </a:solidFill>
            </p:grpSpPr>
            <p:sp>
              <p:nvSpPr>
                <p:cNvPr id="1682" name="Freeform 1681">
                  <a:extLst>
                    <a:ext uri="{FF2B5EF4-FFF2-40B4-BE49-F238E27FC236}">
                      <a16:creationId xmlns:a16="http://schemas.microsoft.com/office/drawing/2014/main" id="{9CD68A4C-A0AB-1206-F170-025F2E5F4A7E}"/>
                    </a:ext>
                  </a:extLst>
                </p:cNvPr>
                <p:cNvSpPr/>
                <p:nvPr/>
              </p:nvSpPr>
              <p:spPr>
                <a:xfrm>
                  <a:off x="22416556" y="4647672"/>
                  <a:ext cx="663656" cy="676487"/>
                </a:xfrm>
                <a:custGeom>
                  <a:avLst/>
                  <a:gdLst>
                    <a:gd name="connsiteX0" fmla="*/ 142466 w 663656"/>
                    <a:gd name="connsiteY0" fmla="*/ 488354 h 676487"/>
                    <a:gd name="connsiteX1" fmla="*/ 110901 w 663656"/>
                    <a:gd name="connsiteY1" fmla="*/ 551104 h 676487"/>
                    <a:gd name="connsiteX2" fmla="*/ 92601 w 663656"/>
                    <a:gd name="connsiteY2" fmla="*/ 579244 h 676487"/>
                    <a:gd name="connsiteX3" fmla="*/ 82600 w 663656"/>
                    <a:gd name="connsiteY3" fmla="*/ 588275 h 676487"/>
                    <a:gd name="connsiteX4" fmla="*/ 69920 w 663656"/>
                    <a:gd name="connsiteY4" fmla="*/ 581975 h 676487"/>
                    <a:gd name="connsiteX5" fmla="*/ 53684 w 663656"/>
                    <a:gd name="connsiteY5" fmla="*/ 531321 h 676487"/>
                    <a:gd name="connsiteX6" fmla="*/ 96820 w 663656"/>
                    <a:gd name="connsiteY6" fmla="*/ 503979 h 676487"/>
                    <a:gd name="connsiteX7" fmla="*/ 142466 w 663656"/>
                    <a:gd name="connsiteY7" fmla="*/ 488354 h 676487"/>
                    <a:gd name="connsiteX8" fmla="*/ 48512 w 663656"/>
                    <a:gd name="connsiteY8" fmla="*/ 212490 h 676487"/>
                    <a:gd name="connsiteX9" fmla="*/ 12408 w 663656"/>
                    <a:gd name="connsiteY9" fmla="*/ 199595 h 676487"/>
                    <a:gd name="connsiteX10" fmla="*/ 16243 w 663656"/>
                    <a:gd name="connsiteY10" fmla="*/ 165700 h 676487"/>
                    <a:gd name="connsiteX11" fmla="*/ 54606 w 663656"/>
                    <a:gd name="connsiteY11" fmla="*/ 125043 h 676487"/>
                    <a:gd name="connsiteX12" fmla="*/ 113120 w 663656"/>
                    <a:gd name="connsiteY12" fmla="*/ 147052 h 676487"/>
                    <a:gd name="connsiteX13" fmla="*/ 163499 w 663656"/>
                    <a:gd name="connsiteY13" fmla="*/ 216480 h 676487"/>
                    <a:gd name="connsiteX14" fmla="*/ 158299 w 663656"/>
                    <a:gd name="connsiteY14" fmla="*/ 207156 h 676487"/>
                    <a:gd name="connsiteX15" fmla="*/ 182038 w 663656"/>
                    <a:gd name="connsiteY15" fmla="*/ 242437 h 676487"/>
                    <a:gd name="connsiteX16" fmla="*/ 201818 w 663656"/>
                    <a:gd name="connsiteY16" fmla="*/ 257893 h 676487"/>
                    <a:gd name="connsiteX17" fmla="*/ 221127 w 663656"/>
                    <a:gd name="connsiteY17" fmla="*/ 266335 h 676487"/>
                    <a:gd name="connsiteX18" fmla="*/ 250386 w 663656"/>
                    <a:gd name="connsiteY18" fmla="*/ 269905 h 676487"/>
                    <a:gd name="connsiteX19" fmla="*/ 277893 w 663656"/>
                    <a:gd name="connsiteY19" fmla="*/ 264025 h 676487"/>
                    <a:gd name="connsiteX20" fmla="*/ 301169 w 663656"/>
                    <a:gd name="connsiteY20" fmla="*/ 250627 h 676487"/>
                    <a:gd name="connsiteX21" fmla="*/ 320430 w 663656"/>
                    <a:gd name="connsiteY21" fmla="*/ 230509 h 676487"/>
                    <a:gd name="connsiteX22" fmla="*/ 349218 w 663656"/>
                    <a:gd name="connsiteY22" fmla="*/ 168515 h 676487"/>
                    <a:gd name="connsiteX23" fmla="*/ 388235 w 663656"/>
                    <a:gd name="connsiteY23" fmla="*/ 29365 h 676487"/>
                    <a:gd name="connsiteX24" fmla="*/ 410106 w 663656"/>
                    <a:gd name="connsiteY24" fmla="*/ 2610 h 676487"/>
                    <a:gd name="connsiteX25" fmla="*/ 451973 w 663656"/>
                    <a:gd name="connsiteY25" fmla="*/ 19704 h 676487"/>
                    <a:gd name="connsiteX26" fmla="*/ 451490 w 663656"/>
                    <a:gd name="connsiteY26" fmla="*/ 45031 h 676487"/>
                    <a:gd name="connsiteX27" fmla="*/ 420172 w 663656"/>
                    <a:gd name="connsiteY27" fmla="*/ 105680 h 676487"/>
                    <a:gd name="connsiteX28" fmla="*/ 366483 w 663656"/>
                    <a:gd name="connsiteY28" fmla="*/ 281330 h 676487"/>
                    <a:gd name="connsiteX29" fmla="*/ 381534 w 663656"/>
                    <a:gd name="connsiteY29" fmla="*/ 307959 h 676487"/>
                    <a:gd name="connsiteX30" fmla="*/ 401174 w 663656"/>
                    <a:gd name="connsiteY30" fmla="*/ 327825 h 676487"/>
                    <a:gd name="connsiteX31" fmla="*/ 425703 w 663656"/>
                    <a:gd name="connsiteY31" fmla="*/ 343156 h 676487"/>
                    <a:gd name="connsiteX32" fmla="*/ 460159 w 663656"/>
                    <a:gd name="connsiteY32" fmla="*/ 355294 h 676487"/>
                    <a:gd name="connsiteX33" fmla="*/ 656034 w 663656"/>
                    <a:gd name="connsiteY33" fmla="*/ 369742 h 676487"/>
                    <a:gd name="connsiteX34" fmla="*/ 670781 w 663656"/>
                    <a:gd name="connsiteY34" fmla="*/ 395027 h 676487"/>
                    <a:gd name="connsiteX35" fmla="*/ 667213 w 663656"/>
                    <a:gd name="connsiteY35" fmla="*/ 422286 h 676487"/>
                    <a:gd name="connsiteX36" fmla="*/ 620717 w 663656"/>
                    <a:gd name="connsiteY36" fmla="*/ 413004 h 676487"/>
                    <a:gd name="connsiteX37" fmla="*/ 499008 w 663656"/>
                    <a:gd name="connsiteY37" fmla="*/ 371633 h 676487"/>
                    <a:gd name="connsiteX38" fmla="*/ 459133 w 663656"/>
                    <a:gd name="connsiteY38" fmla="*/ 371800 h 676487"/>
                    <a:gd name="connsiteX39" fmla="*/ 438204 w 663656"/>
                    <a:gd name="connsiteY39" fmla="*/ 377554 h 676487"/>
                    <a:gd name="connsiteX40" fmla="*/ 418208 w 663656"/>
                    <a:gd name="connsiteY40" fmla="*/ 387761 h 676487"/>
                    <a:gd name="connsiteX41" fmla="*/ 400819 w 663656"/>
                    <a:gd name="connsiteY41" fmla="*/ 401915 h 676487"/>
                    <a:gd name="connsiteX42" fmla="*/ 387241 w 663656"/>
                    <a:gd name="connsiteY42" fmla="*/ 418758 h 676487"/>
                    <a:gd name="connsiteX43" fmla="*/ 371939 w 663656"/>
                    <a:gd name="connsiteY43" fmla="*/ 454711 h 676487"/>
                    <a:gd name="connsiteX44" fmla="*/ 369676 w 663656"/>
                    <a:gd name="connsiteY44" fmla="*/ 468235 h 676487"/>
                    <a:gd name="connsiteX45" fmla="*/ 366874 w 663656"/>
                    <a:gd name="connsiteY45" fmla="*/ 463867 h 676487"/>
                    <a:gd name="connsiteX46" fmla="*/ 353117 w 663656"/>
                    <a:gd name="connsiteY46" fmla="*/ 447193 h 676487"/>
                    <a:gd name="connsiteX47" fmla="*/ 335033 w 663656"/>
                    <a:gd name="connsiteY47" fmla="*/ 432492 h 676487"/>
                    <a:gd name="connsiteX48" fmla="*/ 313801 w 663656"/>
                    <a:gd name="connsiteY48" fmla="*/ 421740 h 676487"/>
                    <a:gd name="connsiteX49" fmla="*/ 291514 w 663656"/>
                    <a:gd name="connsiteY49" fmla="*/ 415734 h 676487"/>
                    <a:gd name="connsiteX50" fmla="*/ 247293 w 663656"/>
                    <a:gd name="connsiteY50" fmla="*/ 414810 h 676487"/>
                    <a:gd name="connsiteX51" fmla="*/ 217375 w 663656"/>
                    <a:gd name="connsiteY51" fmla="*/ 423966 h 676487"/>
                    <a:gd name="connsiteX52" fmla="*/ 227369 w 663656"/>
                    <a:gd name="connsiteY52" fmla="*/ 400151 h 676487"/>
                    <a:gd name="connsiteX53" fmla="*/ 229321 w 663656"/>
                    <a:gd name="connsiteY53" fmla="*/ 361888 h 676487"/>
                    <a:gd name="connsiteX54" fmla="*/ 162051 w 663656"/>
                    <a:gd name="connsiteY54" fmla="*/ 239287 h 676487"/>
                    <a:gd name="connsiteX55" fmla="*/ 48512 w 663656"/>
                    <a:gd name="connsiteY55" fmla="*/ 212490 h 676487"/>
                    <a:gd name="connsiteX56" fmla="*/ 393184 w 663656"/>
                    <a:gd name="connsiteY56" fmla="*/ 568744 h 676487"/>
                    <a:gd name="connsiteX57" fmla="*/ 442254 w 663656"/>
                    <a:gd name="connsiteY57" fmla="*/ 627630 h 676487"/>
                    <a:gd name="connsiteX58" fmla="*/ 443005 w 663656"/>
                    <a:gd name="connsiteY58" fmla="*/ 648715 h 676487"/>
                    <a:gd name="connsiteX59" fmla="*/ 406378 w 663656"/>
                    <a:gd name="connsiteY59" fmla="*/ 677527 h 676487"/>
                    <a:gd name="connsiteX60" fmla="*/ 399027 w 663656"/>
                    <a:gd name="connsiteY60" fmla="*/ 677192 h 676487"/>
                    <a:gd name="connsiteX61" fmla="*/ 394696 w 663656"/>
                    <a:gd name="connsiteY61" fmla="*/ 655729 h 676487"/>
                    <a:gd name="connsiteX62" fmla="*/ 393184 w 663656"/>
                    <a:gd name="connsiteY62" fmla="*/ 568744 h 6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3656" h="676487">
                      <a:moveTo>
                        <a:pt x="142466" y="488354"/>
                      </a:moveTo>
                      <a:cubicBezTo>
                        <a:pt x="130501" y="508557"/>
                        <a:pt x="121066" y="531825"/>
                        <a:pt x="110901" y="551104"/>
                      </a:cubicBezTo>
                      <a:cubicBezTo>
                        <a:pt x="109516" y="553750"/>
                        <a:pt x="103541" y="567064"/>
                        <a:pt x="92601" y="579244"/>
                      </a:cubicBezTo>
                      <a:cubicBezTo>
                        <a:pt x="89740" y="582395"/>
                        <a:pt x="87928" y="588905"/>
                        <a:pt x="82600" y="588275"/>
                      </a:cubicBezTo>
                      <a:cubicBezTo>
                        <a:pt x="78609" y="587771"/>
                        <a:pt x="74661" y="585209"/>
                        <a:pt x="69920" y="581975"/>
                      </a:cubicBezTo>
                      <a:cubicBezTo>
                        <a:pt x="49984" y="568366"/>
                        <a:pt x="52566" y="539218"/>
                        <a:pt x="53684" y="531321"/>
                      </a:cubicBezTo>
                      <a:cubicBezTo>
                        <a:pt x="64783" y="514941"/>
                        <a:pt x="81993" y="509229"/>
                        <a:pt x="96820" y="503979"/>
                      </a:cubicBezTo>
                      <a:cubicBezTo>
                        <a:pt x="113064" y="498224"/>
                        <a:pt x="128709" y="493436"/>
                        <a:pt x="142466" y="488354"/>
                      </a:cubicBezTo>
                      <a:close/>
                      <a:moveTo>
                        <a:pt x="48512" y="212490"/>
                      </a:moveTo>
                      <a:cubicBezTo>
                        <a:pt x="30963" y="210978"/>
                        <a:pt x="18151" y="208836"/>
                        <a:pt x="12408" y="199595"/>
                      </a:cubicBezTo>
                      <a:cubicBezTo>
                        <a:pt x="6298" y="189809"/>
                        <a:pt x="11223" y="177209"/>
                        <a:pt x="16243" y="165700"/>
                      </a:cubicBezTo>
                      <a:cubicBezTo>
                        <a:pt x="23858" y="148312"/>
                        <a:pt x="37173" y="131931"/>
                        <a:pt x="54606" y="125043"/>
                      </a:cubicBezTo>
                      <a:cubicBezTo>
                        <a:pt x="80169" y="114879"/>
                        <a:pt x="98101" y="131049"/>
                        <a:pt x="113120" y="147052"/>
                      </a:cubicBezTo>
                      <a:cubicBezTo>
                        <a:pt x="133889" y="169144"/>
                        <a:pt x="150129" y="195899"/>
                        <a:pt x="163499" y="216480"/>
                      </a:cubicBezTo>
                      <a:lnTo>
                        <a:pt x="158299" y="207156"/>
                      </a:lnTo>
                      <a:lnTo>
                        <a:pt x="182038" y="242437"/>
                      </a:lnTo>
                      <a:lnTo>
                        <a:pt x="201818" y="257893"/>
                      </a:lnTo>
                      <a:lnTo>
                        <a:pt x="221127" y="266335"/>
                      </a:lnTo>
                      <a:lnTo>
                        <a:pt x="250386" y="269905"/>
                      </a:lnTo>
                      <a:lnTo>
                        <a:pt x="277893" y="264025"/>
                      </a:lnTo>
                      <a:lnTo>
                        <a:pt x="301169" y="250627"/>
                      </a:lnTo>
                      <a:lnTo>
                        <a:pt x="320430" y="230509"/>
                      </a:lnTo>
                      <a:cubicBezTo>
                        <a:pt x="329861" y="217698"/>
                        <a:pt x="340334" y="196025"/>
                        <a:pt x="349218" y="168515"/>
                      </a:cubicBezTo>
                      <a:cubicBezTo>
                        <a:pt x="362209" y="128277"/>
                        <a:pt x="374613" y="70358"/>
                        <a:pt x="388235" y="29365"/>
                      </a:cubicBezTo>
                      <a:cubicBezTo>
                        <a:pt x="392753" y="15798"/>
                        <a:pt x="399945" y="6054"/>
                        <a:pt x="410106" y="2610"/>
                      </a:cubicBezTo>
                      <a:cubicBezTo>
                        <a:pt x="425001" y="-2389"/>
                        <a:pt x="441935" y="5088"/>
                        <a:pt x="451973" y="19704"/>
                      </a:cubicBezTo>
                      <a:cubicBezTo>
                        <a:pt x="456774" y="26718"/>
                        <a:pt x="453665" y="35874"/>
                        <a:pt x="451490" y="45031"/>
                      </a:cubicBezTo>
                      <a:cubicBezTo>
                        <a:pt x="446429" y="66325"/>
                        <a:pt x="434536" y="87788"/>
                        <a:pt x="420172" y="105680"/>
                      </a:cubicBezTo>
                      <a:cubicBezTo>
                        <a:pt x="353265" y="189011"/>
                        <a:pt x="353472" y="248191"/>
                        <a:pt x="366483" y="281330"/>
                      </a:cubicBezTo>
                      <a:lnTo>
                        <a:pt x="381534" y="307959"/>
                      </a:lnTo>
                      <a:lnTo>
                        <a:pt x="401174" y="327825"/>
                      </a:lnTo>
                      <a:lnTo>
                        <a:pt x="425703" y="343156"/>
                      </a:lnTo>
                      <a:cubicBezTo>
                        <a:pt x="435713" y="347986"/>
                        <a:pt x="447247" y="352102"/>
                        <a:pt x="460159" y="355294"/>
                      </a:cubicBezTo>
                      <a:cubicBezTo>
                        <a:pt x="508679" y="367222"/>
                        <a:pt x="588952" y="362392"/>
                        <a:pt x="656034" y="369742"/>
                      </a:cubicBezTo>
                      <a:cubicBezTo>
                        <a:pt x="666683" y="370918"/>
                        <a:pt x="668570" y="384527"/>
                        <a:pt x="670781" y="395027"/>
                      </a:cubicBezTo>
                      <a:cubicBezTo>
                        <a:pt x="672853" y="404897"/>
                        <a:pt x="676421" y="417330"/>
                        <a:pt x="667213" y="422286"/>
                      </a:cubicBezTo>
                      <a:cubicBezTo>
                        <a:pt x="647912" y="432660"/>
                        <a:pt x="636522" y="420732"/>
                        <a:pt x="620717" y="413004"/>
                      </a:cubicBezTo>
                      <a:cubicBezTo>
                        <a:pt x="588389" y="397253"/>
                        <a:pt x="550904" y="379571"/>
                        <a:pt x="499008" y="371633"/>
                      </a:cubicBezTo>
                      <a:lnTo>
                        <a:pt x="459133" y="371800"/>
                      </a:lnTo>
                      <a:lnTo>
                        <a:pt x="438204" y="377554"/>
                      </a:lnTo>
                      <a:lnTo>
                        <a:pt x="418208" y="387761"/>
                      </a:lnTo>
                      <a:lnTo>
                        <a:pt x="400819" y="401915"/>
                      </a:lnTo>
                      <a:lnTo>
                        <a:pt x="387241" y="418758"/>
                      </a:lnTo>
                      <a:lnTo>
                        <a:pt x="371939" y="454711"/>
                      </a:lnTo>
                      <a:cubicBezTo>
                        <a:pt x="370929" y="458953"/>
                        <a:pt x="370171" y="463489"/>
                        <a:pt x="369676" y="468235"/>
                      </a:cubicBezTo>
                      <a:cubicBezTo>
                        <a:pt x="368766" y="466723"/>
                        <a:pt x="367828" y="465295"/>
                        <a:pt x="366874" y="463867"/>
                      </a:cubicBezTo>
                      <a:lnTo>
                        <a:pt x="353117" y="447193"/>
                      </a:lnTo>
                      <a:lnTo>
                        <a:pt x="335033" y="432492"/>
                      </a:lnTo>
                      <a:lnTo>
                        <a:pt x="313801" y="421740"/>
                      </a:lnTo>
                      <a:lnTo>
                        <a:pt x="291514" y="415734"/>
                      </a:lnTo>
                      <a:lnTo>
                        <a:pt x="247293" y="414810"/>
                      </a:lnTo>
                      <a:lnTo>
                        <a:pt x="217375" y="423966"/>
                      </a:lnTo>
                      <a:lnTo>
                        <a:pt x="227369" y="400151"/>
                      </a:lnTo>
                      <a:lnTo>
                        <a:pt x="229321" y="361888"/>
                      </a:lnTo>
                      <a:cubicBezTo>
                        <a:pt x="222584" y="296114"/>
                        <a:pt x="193006" y="260539"/>
                        <a:pt x="162051" y="239287"/>
                      </a:cubicBezTo>
                      <a:cubicBezTo>
                        <a:pt x="125025" y="213918"/>
                        <a:pt x="65258" y="212364"/>
                        <a:pt x="48512" y="212490"/>
                      </a:cubicBezTo>
                      <a:close/>
                      <a:moveTo>
                        <a:pt x="393184" y="568744"/>
                      </a:moveTo>
                      <a:cubicBezTo>
                        <a:pt x="404766" y="589367"/>
                        <a:pt x="420874" y="609611"/>
                        <a:pt x="442254" y="627630"/>
                      </a:cubicBezTo>
                      <a:cubicBezTo>
                        <a:pt x="449339" y="633594"/>
                        <a:pt x="446645" y="641995"/>
                        <a:pt x="443005" y="648715"/>
                      </a:cubicBezTo>
                      <a:cubicBezTo>
                        <a:pt x="435242" y="663079"/>
                        <a:pt x="421768" y="676981"/>
                        <a:pt x="406378" y="677527"/>
                      </a:cubicBezTo>
                      <a:cubicBezTo>
                        <a:pt x="404131" y="677612"/>
                        <a:pt x="401314" y="677443"/>
                        <a:pt x="399027" y="677192"/>
                      </a:cubicBezTo>
                      <a:cubicBezTo>
                        <a:pt x="397674" y="671984"/>
                        <a:pt x="395311" y="662239"/>
                        <a:pt x="394696" y="655729"/>
                      </a:cubicBezTo>
                      <a:cubicBezTo>
                        <a:pt x="392010" y="627336"/>
                        <a:pt x="393635" y="596255"/>
                        <a:pt x="393184" y="568744"/>
                      </a:cubicBezTo>
                      <a:close/>
                    </a:path>
                  </a:pathLst>
                </a:custGeom>
                <a:solidFill>
                  <a:srgbClr val="2B2E99"/>
                </a:solidFill>
                <a:ln w="4096" cap="rnd">
                  <a:noFill/>
                  <a:prstDash val="solid"/>
                  <a:round/>
                </a:ln>
              </p:spPr>
              <p:txBody>
                <a:bodyPr rtlCol="0" anchor="ctr"/>
                <a:lstStyle/>
                <a:p>
                  <a:endParaRPr lang="en-CH" sz="4400"/>
                </a:p>
              </p:txBody>
            </p:sp>
            <p:sp>
              <p:nvSpPr>
                <p:cNvPr id="1683" name="Freeform 1682">
                  <a:extLst>
                    <a:ext uri="{FF2B5EF4-FFF2-40B4-BE49-F238E27FC236}">
                      <a16:creationId xmlns:a16="http://schemas.microsoft.com/office/drawing/2014/main" id="{C3971BC5-891A-2F83-5D04-D9A9F537B6A1}"/>
                    </a:ext>
                  </a:extLst>
                </p:cNvPr>
                <p:cNvSpPr/>
                <p:nvPr/>
              </p:nvSpPr>
              <p:spPr>
                <a:xfrm>
                  <a:off x="22416556" y="4647672"/>
                  <a:ext cx="663656" cy="676487"/>
                </a:xfrm>
                <a:custGeom>
                  <a:avLst/>
                  <a:gdLst>
                    <a:gd name="connsiteX0" fmla="*/ 142466 w 663656"/>
                    <a:gd name="connsiteY0" fmla="*/ 488354 h 676487"/>
                    <a:gd name="connsiteX1" fmla="*/ 110901 w 663656"/>
                    <a:gd name="connsiteY1" fmla="*/ 551104 h 676487"/>
                    <a:gd name="connsiteX2" fmla="*/ 92601 w 663656"/>
                    <a:gd name="connsiteY2" fmla="*/ 579244 h 676487"/>
                    <a:gd name="connsiteX3" fmla="*/ 82600 w 663656"/>
                    <a:gd name="connsiteY3" fmla="*/ 588275 h 676487"/>
                    <a:gd name="connsiteX4" fmla="*/ 69920 w 663656"/>
                    <a:gd name="connsiteY4" fmla="*/ 581975 h 676487"/>
                    <a:gd name="connsiteX5" fmla="*/ 53684 w 663656"/>
                    <a:gd name="connsiteY5" fmla="*/ 531321 h 676487"/>
                    <a:gd name="connsiteX6" fmla="*/ 96820 w 663656"/>
                    <a:gd name="connsiteY6" fmla="*/ 503979 h 676487"/>
                    <a:gd name="connsiteX7" fmla="*/ 142466 w 663656"/>
                    <a:gd name="connsiteY7" fmla="*/ 488354 h 676487"/>
                    <a:gd name="connsiteX8" fmla="*/ 48512 w 663656"/>
                    <a:gd name="connsiteY8" fmla="*/ 212490 h 676487"/>
                    <a:gd name="connsiteX9" fmla="*/ 12408 w 663656"/>
                    <a:gd name="connsiteY9" fmla="*/ 199595 h 676487"/>
                    <a:gd name="connsiteX10" fmla="*/ 16243 w 663656"/>
                    <a:gd name="connsiteY10" fmla="*/ 165700 h 676487"/>
                    <a:gd name="connsiteX11" fmla="*/ 54606 w 663656"/>
                    <a:gd name="connsiteY11" fmla="*/ 125043 h 676487"/>
                    <a:gd name="connsiteX12" fmla="*/ 113120 w 663656"/>
                    <a:gd name="connsiteY12" fmla="*/ 147052 h 676487"/>
                    <a:gd name="connsiteX13" fmla="*/ 163499 w 663656"/>
                    <a:gd name="connsiteY13" fmla="*/ 216480 h 676487"/>
                    <a:gd name="connsiteX14" fmla="*/ 158299 w 663656"/>
                    <a:gd name="connsiteY14" fmla="*/ 207156 h 676487"/>
                    <a:gd name="connsiteX15" fmla="*/ 182038 w 663656"/>
                    <a:gd name="connsiteY15" fmla="*/ 242437 h 676487"/>
                    <a:gd name="connsiteX16" fmla="*/ 201818 w 663656"/>
                    <a:gd name="connsiteY16" fmla="*/ 257893 h 676487"/>
                    <a:gd name="connsiteX17" fmla="*/ 221127 w 663656"/>
                    <a:gd name="connsiteY17" fmla="*/ 266335 h 676487"/>
                    <a:gd name="connsiteX18" fmla="*/ 250386 w 663656"/>
                    <a:gd name="connsiteY18" fmla="*/ 269905 h 676487"/>
                    <a:gd name="connsiteX19" fmla="*/ 277893 w 663656"/>
                    <a:gd name="connsiteY19" fmla="*/ 264025 h 676487"/>
                    <a:gd name="connsiteX20" fmla="*/ 301169 w 663656"/>
                    <a:gd name="connsiteY20" fmla="*/ 250627 h 676487"/>
                    <a:gd name="connsiteX21" fmla="*/ 320430 w 663656"/>
                    <a:gd name="connsiteY21" fmla="*/ 230509 h 676487"/>
                    <a:gd name="connsiteX22" fmla="*/ 349218 w 663656"/>
                    <a:gd name="connsiteY22" fmla="*/ 168515 h 676487"/>
                    <a:gd name="connsiteX23" fmla="*/ 388235 w 663656"/>
                    <a:gd name="connsiteY23" fmla="*/ 29365 h 676487"/>
                    <a:gd name="connsiteX24" fmla="*/ 410106 w 663656"/>
                    <a:gd name="connsiteY24" fmla="*/ 2610 h 676487"/>
                    <a:gd name="connsiteX25" fmla="*/ 451973 w 663656"/>
                    <a:gd name="connsiteY25" fmla="*/ 19704 h 676487"/>
                    <a:gd name="connsiteX26" fmla="*/ 451490 w 663656"/>
                    <a:gd name="connsiteY26" fmla="*/ 45031 h 676487"/>
                    <a:gd name="connsiteX27" fmla="*/ 420172 w 663656"/>
                    <a:gd name="connsiteY27" fmla="*/ 105680 h 676487"/>
                    <a:gd name="connsiteX28" fmla="*/ 366483 w 663656"/>
                    <a:gd name="connsiteY28" fmla="*/ 281330 h 676487"/>
                    <a:gd name="connsiteX29" fmla="*/ 381534 w 663656"/>
                    <a:gd name="connsiteY29" fmla="*/ 307959 h 676487"/>
                    <a:gd name="connsiteX30" fmla="*/ 401174 w 663656"/>
                    <a:gd name="connsiteY30" fmla="*/ 327825 h 676487"/>
                    <a:gd name="connsiteX31" fmla="*/ 425703 w 663656"/>
                    <a:gd name="connsiteY31" fmla="*/ 343156 h 676487"/>
                    <a:gd name="connsiteX32" fmla="*/ 460159 w 663656"/>
                    <a:gd name="connsiteY32" fmla="*/ 355294 h 676487"/>
                    <a:gd name="connsiteX33" fmla="*/ 656034 w 663656"/>
                    <a:gd name="connsiteY33" fmla="*/ 369742 h 676487"/>
                    <a:gd name="connsiteX34" fmla="*/ 670781 w 663656"/>
                    <a:gd name="connsiteY34" fmla="*/ 395027 h 676487"/>
                    <a:gd name="connsiteX35" fmla="*/ 667213 w 663656"/>
                    <a:gd name="connsiteY35" fmla="*/ 422286 h 676487"/>
                    <a:gd name="connsiteX36" fmla="*/ 620717 w 663656"/>
                    <a:gd name="connsiteY36" fmla="*/ 413004 h 676487"/>
                    <a:gd name="connsiteX37" fmla="*/ 499008 w 663656"/>
                    <a:gd name="connsiteY37" fmla="*/ 371633 h 676487"/>
                    <a:gd name="connsiteX38" fmla="*/ 459133 w 663656"/>
                    <a:gd name="connsiteY38" fmla="*/ 371800 h 676487"/>
                    <a:gd name="connsiteX39" fmla="*/ 438204 w 663656"/>
                    <a:gd name="connsiteY39" fmla="*/ 377554 h 676487"/>
                    <a:gd name="connsiteX40" fmla="*/ 418208 w 663656"/>
                    <a:gd name="connsiteY40" fmla="*/ 387761 h 676487"/>
                    <a:gd name="connsiteX41" fmla="*/ 400819 w 663656"/>
                    <a:gd name="connsiteY41" fmla="*/ 401915 h 676487"/>
                    <a:gd name="connsiteX42" fmla="*/ 387241 w 663656"/>
                    <a:gd name="connsiteY42" fmla="*/ 418758 h 676487"/>
                    <a:gd name="connsiteX43" fmla="*/ 371939 w 663656"/>
                    <a:gd name="connsiteY43" fmla="*/ 454711 h 676487"/>
                    <a:gd name="connsiteX44" fmla="*/ 369676 w 663656"/>
                    <a:gd name="connsiteY44" fmla="*/ 468235 h 676487"/>
                    <a:gd name="connsiteX45" fmla="*/ 366874 w 663656"/>
                    <a:gd name="connsiteY45" fmla="*/ 463867 h 676487"/>
                    <a:gd name="connsiteX46" fmla="*/ 353117 w 663656"/>
                    <a:gd name="connsiteY46" fmla="*/ 447193 h 676487"/>
                    <a:gd name="connsiteX47" fmla="*/ 335033 w 663656"/>
                    <a:gd name="connsiteY47" fmla="*/ 432492 h 676487"/>
                    <a:gd name="connsiteX48" fmla="*/ 313801 w 663656"/>
                    <a:gd name="connsiteY48" fmla="*/ 421740 h 676487"/>
                    <a:gd name="connsiteX49" fmla="*/ 291514 w 663656"/>
                    <a:gd name="connsiteY49" fmla="*/ 415734 h 676487"/>
                    <a:gd name="connsiteX50" fmla="*/ 247293 w 663656"/>
                    <a:gd name="connsiteY50" fmla="*/ 414810 h 676487"/>
                    <a:gd name="connsiteX51" fmla="*/ 217375 w 663656"/>
                    <a:gd name="connsiteY51" fmla="*/ 423966 h 676487"/>
                    <a:gd name="connsiteX52" fmla="*/ 227369 w 663656"/>
                    <a:gd name="connsiteY52" fmla="*/ 400151 h 676487"/>
                    <a:gd name="connsiteX53" fmla="*/ 229321 w 663656"/>
                    <a:gd name="connsiteY53" fmla="*/ 361888 h 676487"/>
                    <a:gd name="connsiteX54" fmla="*/ 162051 w 663656"/>
                    <a:gd name="connsiteY54" fmla="*/ 239287 h 676487"/>
                    <a:gd name="connsiteX55" fmla="*/ 48512 w 663656"/>
                    <a:gd name="connsiteY55" fmla="*/ 212490 h 676487"/>
                    <a:gd name="connsiteX56" fmla="*/ 393184 w 663656"/>
                    <a:gd name="connsiteY56" fmla="*/ 568744 h 676487"/>
                    <a:gd name="connsiteX57" fmla="*/ 442254 w 663656"/>
                    <a:gd name="connsiteY57" fmla="*/ 627630 h 676487"/>
                    <a:gd name="connsiteX58" fmla="*/ 443005 w 663656"/>
                    <a:gd name="connsiteY58" fmla="*/ 648715 h 676487"/>
                    <a:gd name="connsiteX59" fmla="*/ 406378 w 663656"/>
                    <a:gd name="connsiteY59" fmla="*/ 677527 h 676487"/>
                    <a:gd name="connsiteX60" fmla="*/ 399027 w 663656"/>
                    <a:gd name="connsiteY60" fmla="*/ 677192 h 676487"/>
                    <a:gd name="connsiteX61" fmla="*/ 394696 w 663656"/>
                    <a:gd name="connsiteY61" fmla="*/ 655729 h 676487"/>
                    <a:gd name="connsiteX62" fmla="*/ 393184 w 663656"/>
                    <a:gd name="connsiteY62" fmla="*/ 568744 h 6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3656" h="676487">
                      <a:moveTo>
                        <a:pt x="142466" y="488354"/>
                      </a:moveTo>
                      <a:cubicBezTo>
                        <a:pt x="130501" y="508557"/>
                        <a:pt x="121066" y="531825"/>
                        <a:pt x="110901" y="551104"/>
                      </a:cubicBezTo>
                      <a:cubicBezTo>
                        <a:pt x="109516" y="553750"/>
                        <a:pt x="103541" y="567064"/>
                        <a:pt x="92601" y="579244"/>
                      </a:cubicBezTo>
                      <a:cubicBezTo>
                        <a:pt x="89740" y="582395"/>
                        <a:pt x="87928" y="588905"/>
                        <a:pt x="82600" y="588275"/>
                      </a:cubicBezTo>
                      <a:cubicBezTo>
                        <a:pt x="78609" y="587771"/>
                        <a:pt x="74661" y="585209"/>
                        <a:pt x="69920" y="581975"/>
                      </a:cubicBezTo>
                      <a:cubicBezTo>
                        <a:pt x="49984" y="568366"/>
                        <a:pt x="52566" y="539218"/>
                        <a:pt x="53684" y="531321"/>
                      </a:cubicBezTo>
                      <a:cubicBezTo>
                        <a:pt x="64783" y="514941"/>
                        <a:pt x="81993" y="509229"/>
                        <a:pt x="96820" y="503979"/>
                      </a:cubicBezTo>
                      <a:cubicBezTo>
                        <a:pt x="113064" y="498224"/>
                        <a:pt x="128709" y="493436"/>
                        <a:pt x="142466" y="488354"/>
                      </a:cubicBezTo>
                      <a:close/>
                      <a:moveTo>
                        <a:pt x="48512" y="212490"/>
                      </a:moveTo>
                      <a:cubicBezTo>
                        <a:pt x="30963" y="210978"/>
                        <a:pt x="18151" y="208836"/>
                        <a:pt x="12408" y="199595"/>
                      </a:cubicBezTo>
                      <a:cubicBezTo>
                        <a:pt x="6298" y="189809"/>
                        <a:pt x="11223" y="177209"/>
                        <a:pt x="16243" y="165700"/>
                      </a:cubicBezTo>
                      <a:cubicBezTo>
                        <a:pt x="23858" y="148312"/>
                        <a:pt x="37173" y="131931"/>
                        <a:pt x="54606" y="125043"/>
                      </a:cubicBezTo>
                      <a:cubicBezTo>
                        <a:pt x="80169" y="114879"/>
                        <a:pt x="98101" y="131049"/>
                        <a:pt x="113120" y="147052"/>
                      </a:cubicBezTo>
                      <a:cubicBezTo>
                        <a:pt x="133889" y="169144"/>
                        <a:pt x="150129" y="195899"/>
                        <a:pt x="163499" y="216480"/>
                      </a:cubicBezTo>
                      <a:lnTo>
                        <a:pt x="158299" y="207156"/>
                      </a:lnTo>
                      <a:lnTo>
                        <a:pt x="182038" y="242437"/>
                      </a:lnTo>
                      <a:lnTo>
                        <a:pt x="201818" y="257893"/>
                      </a:lnTo>
                      <a:lnTo>
                        <a:pt x="221127" y="266335"/>
                      </a:lnTo>
                      <a:lnTo>
                        <a:pt x="250386" y="269905"/>
                      </a:lnTo>
                      <a:lnTo>
                        <a:pt x="277893" y="264025"/>
                      </a:lnTo>
                      <a:lnTo>
                        <a:pt x="301169" y="250627"/>
                      </a:lnTo>
                      <a:lnTo>
                        <a:pt x="320430" y="230509"/>
                      </a:lnTo>
                      <a:cubicBezTo>
                        <a:pt x="329861" y="217698"/>
                        <a:pt x="340334" y="196025"/>
                        <a:pt x="349218" y="168515"/>
                      </a:cubicBezTo>
                      <a:cubicBezTo>
                        <a:pt x="362209" y="128277"/>
                        <a:pt x="374613" y="70358"/>
                        <a:pt x="388235" y="29365"/>
                      </a:cubicBezTo>
                      <a:cubicBezTo>
                        <a:pt x="392753" y="15798"/>
                        <a:pt x="399945" y="6054"/>
                        <a:pt x="410106" y="2610"/>
                      </a:cubicBezTo>
                      <a:cubicBezTo>
                        <a:pt x="425001" y="-2389"/>
                        <a:pt x="441935" y="5088"/>
                        <a:pt x="451973" y="19704"/>
                      </a:cubicBezTo>
                      <a:cubicBezTo>
                        <a:pt x="456774" y="26718"/>
                        <a:pt x="453665" y="35874"/>
                        <a:pt x="451490" y="45031"/>
                      </a:cubicBezTo>
                      <a:cubicBezTo>
                        <a:pt x="446429" y="66325"/>
                        <a:pt x="434536" y="87788"/>
                        <a:pt x="420172" y="105680"/>
                      </a:cubicBezTo>
                      <a:cubicBezTo>
                        <a:pt x="353265" y="189011"/>
                        <a:pt x="353472" y="248191"/>
                        <a:pt x="366483" y="281330"/>
                      </a:cubicBezTo>
                      <a:lnTo>
                        <a:pt x="381534" y="307959"/>
                      </a:lnTo>
                      <a:lnTo>
                        <a:pt x="401174" y="327825"/>
                      </a:lnTo>
                      <a:lnTo>
                        <a:pt x="425703" y="343156"/>
                      </a:lnTo>
                      <a:cubicBezTo>
                        <a:pt x="435713" y="347986"/>
                        <a:pt x="447247" y="352102"/>
                        <a:pt x="460159" y="355294"/>
                      </a:cubicBezTo>
                      <a:cubicBezTo>
                        <a:pt x="508679" y="367222"/>
                        <a:pt x="588952" y="362392"/>
                        <a:pt x="656034" y="369742"/>
                      </a:cubicBezTo>
                      <a:cubicBezTo>
                        <a:pt x="666683" y="370918"/>
                        <a:pt x="668570" y="384527"/>
                        <a:pt x="670781" y="395027"/>
                      </a:cubicBezTo>
                      <a:cubicBezTo>
                        <a:pt x="672853" y="404897"/>
                        <a:pt x="676421" y="417330"/>
                        <a:pt x="667213" y="422286"/>
                      </a:cubicBezTo>
                      <a:cubicBezTo>
                        <a:pt x="647912" y="432660"/>
                        <a:pt x="636522" y="420732"/>
                        <a:pt x="620717" y="413004"/>
                      </a:cubicBezTo>
                      <a:cubicBezTo>
                        <a:pt x="588389" y="397253"/>
                        <a:pt x="550904" y="379571"/>
                        <a:pt x="499008" y="371633"/>
                      </a:cubicBezTo>
                      <a:lnTo>
                        <a:pt x="459133" y="371800"/>
                      </a:lnTo>
                      <a:lnTo>
                        <a:pt x="438204" y="377554"/>
                      </a:lnTo>
                      <a:lnTo>
                        <a:pt x="418208" y="387761"/>
                      </a:lnTo>
                      <a:lnTo>
                        <a:pt x="400819" y="401915"/>
                      </a:lnTo>
                      <a:lnTo>
                        <a:pt x="387241" y="418758"/>
                      </a:lnTo>
                      <a:lnTo>
                        <a:pt x="371939" y="454711"/>
                      </a:lnTo>
                      <a:cubicBezTo>
                        <a:pt x="370929" y="458953"/>
                        <a:pt x="370171" y="463489"/>
                        <a:pt x="369676" y="468235"/>
                      </a:cubicBezTo>
                      <a:cubicBezTo>
                        <a:pt x="368766" y="466723"/>
                        <a:pt x="367828" y="465295"/>
                        <a:pt x="366874" y="463867"/>
                      </a:cubicBezTo>
                      <a:lnTo>
                        <a:pt x="353117" y="447193"/>
                      </a:lnTo>
                      <a:lnTo>
                        <a:pt x="335033" y="432492"/>
                      </a:lnTo>
                      <a:lnTo>
                        <a:pt x="313801" y="421740"/>
                      </a:lnTo>
                      <a:lnTo>
                        <a:pt x="291514" y="415734"/>
                      </a:lnTo>
                      <a:lnTo>
                        <a:pt x="247293" y="414810"/>
                      </a:lnTo>
                      <a:lnTo>
                        <a:pt x="217375" y="423966"/>
                      </a:lnTo>
                      <a:lnTo>
                        <a:pt x="227369" y="400151"/>
                      </a:lnTo>
                      <a:lnTo>
                        <a:pt x="229321" y="361888"/>
                      </a:lnTo>
                      <a:cubicBezTo>
                        <a:pt x="222584" y="296114"/>
                        <a:pt x="193006" y="260539"/>
                        <a:pt x="162051" y="239287"/>
                      </a:cubicBezTo>
                      <a:cubicBezTo>
                        <a:pt x="125025" y="213918"/>
                        <a:pt x="65258" y="212364"/>
                        <a:pt x="48512" y="212490"/>
                      </a:cubicBezTo>
                      <a:close/>
                      <a:moveTo>
                        <a:pt x="393184" y="568744"/>
                      </a:moveTo>
                      <a:cubicBezTo>
                        <a:pt x="404766" y="589367"/>
                        <a:pt x="420874" y="609611"/>
                        <a:pt x="442254" y="627630"/>
                      </a:cubicBezTo>
                      <a:cubicBezTo>
                        <a:pt x="449339" y="633594"/>
                        <a:pt x="446645" y="641995"/>
                        <a:pt x="443005" y="648715"/>
                      </a:cubicBezTo>
                      <a:cubicBezTo>
                        <a:pt x="435242" y="663079"/>
                        <a:pt x="421768" y="676981"/>
                        <a:pt x="406378" y="677527"/>
                      </a:cubicBezTo>
                      <a:cubicBezTo>
                        <a:pt x="404131" y="677612"/>
                        <a:pt x="401314" y="677443"/>
                        <a:pt x="399027" y="677192"/>
                      </a:cubicBezTo>
                      <a:cubicBezTo>
                        <a:pt x="397674" y="671984"/>
                        <a:pt x="395311" y="662239"/>
                        <a:pt x="394696" y="655729"/>
                      </a:cubicBezTo>
                      <a:cubicBezTo>
                        <a:pt x="392010" y="627336"/>
                        <a:pt x="393635" y="596255"/>
                        <a:pt x="393184" y="568744"/>
                      </a:cubicBezTo>
                      <a:close/>
                    </a:path>
                  </a:pathLst>
                </a:custGeom>
                <a:solidFill>
                  <a:srgbClr val="2B2E99"/>
                </a:solidFill>
                <a:ln w="4096" cap="rnd">
                  <a:noFill/>
                  <a:prstDash val="solid"/>
                  <a:round/>
                </a:ln>
              </p:spPr>
              <p:txBody>
                <a:bodyPr rtlCol="0" anchor="ctr"/>
                <a:lstStyle/>
                <a:p>
                  <a:endParaRPr lang="en-CH" sz="4400"/>
                </a:p>
              </p:txBody>
            </p:sp>
          </p:grpSp>
        </p:grpSp>
        <p:sp>
          <p:nvSpPr>
            <p:cNvPr id="1684" name="Freeform 1683">
              <a:extLst>
                <a:ext uri="{FF2B5EF4-FFF2-40B4-BE49-F238E27FC236}">
                  <a16:creationId xmlns:a16="http://schemas.microsoft.com/office/drawing/2014/main" id="{3692100E-46EF-7EB8-B323-B5DE805BE789}"/>
                </a:ext>
              </a:extLst>
            </p:cNvPr>
            <p:cNvSpPr/>
            <p:nvPr/>
          </p:nvSpPr>
          <p:spPr>
            <a:xfrm rot="3812692" flipV="1">
              <a:off x="22038934" y="3437580"/>
              <a:ext cx="587104" cy="1557105"/>
            </a:xfrm>
            <a:custGeom>
              <a:avLst/>
              <a:gdLst>
                <a:gd name="connsiteX0" fmla="*/ 596078 w 587104"/>
                <a:gd name="connsiteY0" fmla="*/ 2555 h 1557105"/>
                <a:gd name="connsiteX1" fmla="*/ 115523 w 587104"/>
                <a:gd name="connsiteY1" fmla="*/ 780767 h 1557105"/>
                <a:gd name="connsiteX2" fmla="*/ 588123 w 587104"/>
                <a:gd name="connsiteY2" fmla="*/ 1559660 h 1557105"/>
                <a:gd name="connsiteX3" fmla="*/ 8974 w 587104"/>
                <a:gd name="connsiteY3" fmla="*/ 780767 h 1557105"/>
                <a:gd name="connsiteX4" fmla="*/ 596078 w 587104"/>
                <a:gd name="connsiteY4" fmla="*/ 2555 h 1557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104" h="1557105">
                  <a:moveTo>
                    <a:pt x="596078" y="2555"/>
                  </a:moveTo>
                  <a:cubicBezTo>
                    <a:pt x="330852" y="97271"/>
                    <a:pt x="115523" y="413370"/>
                    <a:pt x="115523" y="780767"/>
                  </a:cubicBezTo>
                  <a:cubicBezTo>
                    <a:pt x="115523" y="1148164"/>
                    <a:pt x="338463" y="1443894"/>
                    <a:pt x="588123" y="1559660"/>
                  </a:cubicBezTo>
                  <a:cubicBezTo>
                    <a:pt x="266858" y="1469313"/>
                    <a:pt x="8974" y="1172107"/>
                    <a:pt x="8974" y="780767"/>
                  </a:cubicBezTo>
                  <a:cubicBezTo>
                    <a:pt x="8974" y="389427"/>
                    <a:pt x="272048" y="60758"/>
                    <a:pt x="596078" y="2555"/>
                  </a:cubicBezTo>
                  <a:close/>
                </a:path>
              </a:pathLst>
            </a:custGeom>
            <a:solidFill>
              <a:srgbClr val="000080"/>
            </a:solidFill>
            <a:ln w="3205" cap="rnd">
              <a:noFill/>
              <a:prstDash val="solid"/>
              <a:round/>
            </a:ln>
          </p:spPr>
          <p:txBody>
            <a:bodyPr rtlCol="0" anchor="ctr"/>
            <a:lstStyle/>
            <a:p>
              <a:endParaRPr lang="en-CH" sz="4400"/>
            </a:p>
          </p:txBody>
        </p:sp>
        <p:sp>
          <p:nvSpPr>
            <p:cNvPr id="1685" name="Freeform 1684">
              <a:extLst>
                <a:ext uri="{FF2B5EF4-FFF2-40B4-BE49-F238E27FC236}">
                  <a16:creationId xmlns:a16="http://schemas.microsoft.com/office/drawing/2014/main" id="{29AF55A0-B865-2C96-1E41-ECF18EAE02A2}"/>
                </a:ext>
              </a:extLst>
            </p:cNvPr>
            <p:cNvSpPr/>
            <p:nvPr/>
          </p:nvSpPr>
          <p:spPr>
            <a:xfrm rot="3367211" flipV="1">
              <a:off x="21925995" y="3406987"/>
              <a:ext cx="299948" cy="1069614"/>
            </a:xfrm>
            <a:custGeom>
              <a:avLst/>
              <a:gdLst>
                <a:gd name="connsiteX0" fmla="*/ 298550 w 299948"/>
                <a:gd name="connsiteY0" fmla="*/ 2433 h 1069614"/>
                <a:gd name="connsiteX1" fmla="*/ 98866 w 299948"/>
                <a:gd name="connsiteY1" fmla="*/ 532887 h 1069614"/>
                <a:gd name="connsiteX2" fmla="*/ 308816 w 299948"/>
                <a:gd name="connsiteY2" fmla="*/ 1072047 h 1069614"/>
                <a:gd name="connsiteX3" fmla="*/ 8868 w 299948"/>
                <a:gd name="connsiteY3" fmla="*/ 532887 h 1069614"/>
                <a:gd name="connsiteX4" fmla="*/ 298550 w 299948"/>
                <a:gd name="connsiteY4" fmla="*/ 2433 h 1069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948" h="1069614">
                  <a:moveTo>
                    <a:pt x="298550" y="2433"/>
                  </a:moveTo>
                  <a:cubicBezTo>
                    <a:pt x="182674" y="78008"/>
                    <a:pt x="98866" y="284873"/>
                    <a:pt x="98866" y="532887"/>
                  </a:cubicBezTo>
                  <a:cubicBezTo>
                    <a:pt x="98866" y="780901"/>
                    <a:pt x="192942" y="996472"/>
                    <a:pt x="308816" y="1072047"/>
                  </a:cubicBezTo>
                  <a:cubicBezTo>
                    <a:pt x="147268" y="987788"/>
                    <a:pt x="8868" y="810176"/>
                    <a:pt x="8868" y="532887"/>
                  </a:cubicBezTo>
                  <a:cubicBezTo>
                    <a:pt x="8868" y="255598"/>
                    <a:pt x="125053" y="68391"/>
                    <a:pt x="298550" y="2433"/>
                  </a:cubicBezTo>
                  <a:close/>
                </a:path>
              </a:pathLst>
            </a:custGeom>
            <a:solidFill>
              <a:srgbClr val="000080"/>
            </a:solidFill>
            <a:ln w="1883" cap="rnd">
              <a:noFill/>
              <a:prstDash val="solid"/>
              <a:round/>
            </a:ln>
          </p:spPr>
          <p:txBody>
            <a:bodyPr rtlCol="0" anchor="ctr"/>
            <a:lstStyle/>
            <a:p>
              <a:endParaRPr lang="en-CH" sz="4400"/>
            </a:p>
          </p:txBody>
        </p:sp>
      </p:grpSp>
      <p:sp>
        <p:nvSpPr>
          <p:cNvPr id="1686" name="TextBox 1685">
            <a:extLst>
              <a:ext uri="{FF2B5EF4-FFF2-40B4-BE49-F238E27FC236}">
                <a16:creationId xmlns:a16="http://schemas.microsoft.com/office/drawing/2014/main" id="{A3F419A9-717F-F826-090F-CD6E550890CA}"/>
              </a:ext>
            </a:extLst>
          </p:cNvPr>
          <p:cNvSpPr txBox="1"/>
          <p:nvPr/>
        </p:nvSpPr>
        <p:spPr>
          <a:xfrm>
            <a:off x="11018126" y="3777137"/>
            <a:ext cx="417133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Lung resistance</a:t>
            </a:r>
          </a:p>
        </p:txBody>
      </p:sp>
      <p:sp>
        <p:nvSpPr>
          <p:cNvPr id="1689" name="TextBox 1688">
            <a:extLst>
              <a:ext uri="{FF2B5EF4-FFF2-40B4-BE49-F238E27FC236}">
                <a16:creationId xmlns:a16="http://schemas.microsoft.com/office/drawing/2014/main" id="{1345D880-AEB3-9DBB-E2E7-85C636AAC3B3}"/>
              </a:ext>
            </a:extLst>
          </p:cNvPr>
          <p:cNvSpPr txBox="1"/>
          <p:nvPr/>
        </p:nvSpPr>
        <p:spPr>
          <a:xfrm>
            <a:off x="8562379" y="19112095"/>
            <a:ext cx="2379177"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i.n. HDM</a:t>
            </a:r>
          </a:p>
        </p:txBody>
      </p:sp>
      <p:grpSp>
        <p:nvGrpSpPr>
          <p:cNvPr id="1690" name="Graphic 2">
            <a:extLst>
              <a:ext uri="{FF2B5EF4-FFF2-40B4-BE49-F238E27FC236}">
                <a16:creationId xmlns:a16="http://schemas.microsoft.com/office/drawing/2014/main" id="{3C5BA45B-B531-F45E-BEAF-36A794E640F1}"/>
              </a:ext>
            </a:extLst>
          </p:cNvPr>
          <p:cNvGrpSpPr/>
          <p:nvPr/>
        </p:nvGrpSpPr>
        <p:grpSpPr>
          <a:xfrm>
            <a:off x="19094737" y="18901354"/>
            <a:ext cx="5257850" cy="1404393"/>
            <a:chOff x="19500395" y="18903315"/>
            <a:chExt cx="5257850" cy="1404393"/>
          </a:xfrm>
          <a:solidFill>
            <a:srgbClr val="000080"/>
          </a:solidFill>
        </p:grpSpPr>
        <p:sp>
          <p:nvSpPr>
            <p:cNvPr id="1691" name="TextBox 1690">
              <a:extLst>
                <a:ext uri="{FF2B5EF4-FFF2-40B4-BE49-F238E27FC236}">
                  <a16:creationId xmlns:a16="http://schemas.microsoft.com/office/drawing/2014/main" id="{69A179DB-C846-F4E5-1EB6-5A7EE0FE537D}"/>
                </a:ext>
              </a:extLst>
            </p:cNvPr>
            <p:cNvSpPr txBox="1"/>
            <p:nvPr/>
          </p:nvSpPr>
          <p:spPr>
            <a:xfrm>
              <a:off x="22379068" y="18903315"/>
              <a:ext cx="2379177"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i.n. HDM</a:t>
              </a:r>
            </a:p>
          </p:txBody>
        </p:sp>
        <p:sp>
          <p:nvSpPr>
            <p:cNvPr id="1692" name="TextBox 1691">
              <a:extLst>
                <a:ext uri="{FF2B5EF4-FFF2-40B4-BE49-F238E27FC236}">
                  <a16:creationId xmlns:a16="http://schemas.microsoft.com/office/drawing/2014/main" id="{ED05B102-F525-1F56-C5C3-3D86F4F6CD4D}"/>
                </a:ext>
              </a:extLst>
            </p:cNvPr>
            <p:cNvSpPr txBox="1"/>
            <p:nvPr/>
          </p:nvSpPr>
          <p:spPr>
            <a:xfrm>
              <a:off x="19500395" y="19536306"/>
              <a:ext cx="3276859"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 i.t. diABZI/</a:t>
              </a:r>
            </a:p>
          </p:txBody>
        </p:sp>
        <p:sp>
          <p:nvSpPr>
            <p:cNvPr id="1693" name="TextBox 1692">
              <a:extLst>
                <a:ext uri="{FF2B5EF4-FFF2-40B4-BE49-F238E27FC236}">
                  <a16:creationId xmlns:a16="http://schemas.microsoft.com/office/drawing/2014/main" id="{114A6824-936E-49C3-7622-C048EF07D1FF}"/>
                </a:ext>
              </a:extLst>
            </p:cNvPr>
            <p:cNvSpPr txBox="1"/>
            <p:nvPr/>
          </p:nvSpPr>
          <p:spPr>
            <a:xfrm>
              <a:off x="22604862" y="19538267"/>
              <a:ext cx="212910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cGAMP</a:t>
              </a:r>
            </a:p>
          </p:txBody>
        </p:sp>
      </p:grpSp>
      <p:grpSp>
        <p:nvGrpSpPr>
          <p:cNvPr id="1719" name="Graphic 2">
            <a:extLst>
              <a:ext uri="{FF2B5EF4-FFF2-40B4-BE49-F238E27FC236}">
                <a16:creationId xmlns:a16="http://schemas.microsoft.com/office/drawing/2014/main" id="{DB5920F1-78AF-9A45-1371-71DD6E44E8EC}"/>
              </a:ext>
            </a:extLst>
          </p:cNvPr>
          <p:cNvGrpSpPr/>
          <p:nvPr/>
        </p:nvGrpSpPr>
        <p:grpSpPr>
          <a:xfrm>
            <a:off x="11073589" y="19366356"/>
            <a:ext cx="1245774" cy="266687"/>
            <a:chOff x="11073589" y="19366356"/>
            <a:chExt cx="1245774" cy="266687"/>
          </a:xfrm>
        </p:grpSpPr>
        <p:sp>
          <p:nvSpPr>
            <p:cNvPr id="1720" name="Freeform 1719">
              <a:extLst>
                <a:ext uri="{FF2B5EF4-FFF2-40B4-BE49-F238E27FC236}">
                  <a16:creationId xmlns:a16="http://schemas.microsoft.com/office/drawing/2014/main" id="{86485CA1-75A9-8864-365A-C08991AC9A5C}"/>
                </a:ext>
              </a:extLst>
            </p:cNvPr>
            <p:cNvSpPr/>
            <p:nvPr/>
          </p:nvSpPr>
          <p:spPr>
            <a:xfrm>
              <a:off x="12052677" y="19366356"/>
              <a:ext cx="266687" cy="266687"/>
            </a:xfrm>
            <a:custGeom>
              <a:avLst/>
              <a:gdLst>
                <a:gd name="connsiteX0" fmla="*/ 0 w 266687"/>
                <a:gd name="connsiteY0" fmla="*/ 266687 h 266687"/>
                <a:gd name="connsiteX1" fmla="*/ 266687 w 266687"/>
                <a:gd name="connsiteY1" fmla="*/ 133332 h 266687"/>
                <a:gd name="connsiteX2" fmla="*/ 0 w 266687"/>
                <a:gd name="connsiteY2" fmla="*/ 0 h 266687"/>
                <a:gd name="connsiteX3" fmla="*/ 0 w 266687"/>
                <a:gd name="connsiteY3" fmla="*/ 266687 h 266687"/>
              </a:gdLst>
              <a:ahLst/>
              <a:cxnLst>
                <a:cxn ang="0">
                  <a:pos x="connsiteX0" y="connsiteY0"/>
                </a:cxn>
                <a:cxn ang="0">
                  <a:pos x="connsiteX1" y="connsiteY1"/>
                </a:cxn>
                <a:cxn ang="0">
                  <a:pos x="connsiteX2" y="connsiteY2"/>
                </a:cxn>
                <a:cxn ang="0">
                  <a:pos x="connsiteX3" y="connsiteY3"/>
                </a:cxn>
              </a:cxnLst>
              <a:rect l="l" t="t" r="r" b="b"/>
              <a:pathLst>
                <a:path w="266687" h="266687">
                  <a:moveTo>
                    <a:pt x="0" y="266687"/>
                  </a:moveTo>
                  <a:lnTo>
                    <a:pt x="266687" y="133332"/>
                  </a:lnTo>
                  <a:lnTo>
                    <a:pt x="0" y="0"/>
                  </a:lnTo>
                  <a:lnTo>
                    <a:pt x="0" y="266687"/>
                  </a:lnTo>
                  <a:close/>
                </a:path>
              </a:pathLst>
            </a:custGeom>
            <a:solidFill>
              <a:srgbClr val="000080"/>
            </a:solidFill>
            <a:ln w="2286" cap="rnd">
              <a:noFill/>
              <a:prstDash val="solid"/>
              <a:round/>
            </a:ln>
          </p:spPr>
          <p:txBody>
            <a:bodyPr rtlCol="0" anchor="ctr"/>
            <a:lstStyle/>
            <a:p>
              <a:endParaRPr lang="en-CH" sz="4400"/>
            </a:p>
          </p:txBody>
        </p:sp>
        <p:sp>
          <p:nvSpPr>
            <p:cNvPr id="1721" name="Freeform 1720">
              <a:extLst>
                <a:ext uri="{FF2B5EF4-FFF2-40B4-BE49-F238E27FC236}">
                  <a16:creationId xmlns:a16="http://schemas.microsoft.com/office/drawing/2014/main" id="{C8294D61-098E-69D5-8A98-254A031D280D}"/>
                </a:ext>
              </a:extLst>
            </p:cNvPr>
            <p:cNvSpPr/>
            <p:nvPr/>
          </p:nvSpPr>
          <p:spPr>
            <a:xfrm>
              <a:off x="11073589" y="19499689"/>
              <a:ext cx="1032416" cy="2285"/>
            </a:xfrm>
            <a:custGeom>
              <a:avLst/>
              <a:gdLst>
                <a:gd name="connsiteX0" fmla="*/ 1032416 w 1032416"/>
                <a:gd name="connsiteY0" fmla="*/ 0 h 2285"/>
                <a:gd name="connsiteX1" fmla="*/ 0 w 1032416"/>
                <a:gd name="connsiteY1" fmla="*/ 0 h 2285"/>
              </a:gdLst>
              <a:ahLst/>
              <a:cxnLst>
                <a:cxn ang="0">
                  <a:pos x="connsiteX0" y="connsiteY0"/>
                </a:cxn>
                <a:cxn ang="0">
                  <a:pos x="connsiteX1" y="connsiteY1"/>
                </a:cxn>
              </a:cxnLst>
              <a:rect l="l" t="t" r="r" b="b"/>
              <a:pathLst>
                <a:path w="1032416" h="2285">
                  <a:moveTo>
                    <a:pt x="1032416" y="0"/>
                  </a:moveTo>
                  <a:lnTo>
                    <a:pt x="0" y="0"/>
                  </a:lnTo>
                </a:path>
              </a:pathLst>
            </a:custGeom>
            <a:noFill/>
            <a:ln w="44433" cap="sq">
              <a:solidFill>
                <a:srgbClr val="000080"/>
              </a:solidFill>
              <a:prstDash val="solid"/>
              <a:miter/>
            </a:ln>
          </p:spPr>
          <p:txBody>
            <a:bodyPr rtlCol="0" anchor="ctr"/>
            <a:lstStyle/>
            <a:p>
              <a:endParaRPr lang="en-CH" sz="4400"/>
            </a:p>
          </p:txBody>
        </p:sp>
      </p:grpSp>
      <p:grpSp>
        <p:nvGrpSpPr>
          <p:cNvPr id="1722" name="Graphic 2">
            <a:extLst>
              <a:ext uri="{FF2B5EF4-FFF2-40B4-BE49-F238E27FC236}">
                <a16:creationId xmlns:a16="http://schemas.microsoft.com/office/drawing/2014/main" id="{0BA221B6-8024-A171-5CC3-A98F4753E809}"/>
              </a:ext>
            </a:extLst>
          </p:cNvPr>
          <p:cNvGrpSpPr/>
          <p:nvPr/>
        </p:nvGrpSpPr>
        <p:grpSpPr>
          <a:xfrm>
            <a:off x="24641424" y="19348755"/>
            <a:ext cx="1245774" cy="266664"/>
            <a:chOff x="24641424" y="19348755"/>
            <a:chExt cx="1245774" cy="266664"/>
          </a:xfrm>
        </p:grpSpPr>
        <p:sp>
          <p:nvSpPr>
            <p:cNvPr id="1723" name="Freeform 1722">
              <a:extLst>
                <a:ext uri="{FF2B5EF4-FFF2-40B4-BE49-F238E27FC236}">
                  <a16:creationId xmlns:a16="http://schemas.microsoft.com/office/drawing/2014/main" id="{DB741492-D3F4-B580-93B1-E2AE0B95C177}"/>
                </a:ext>
              </a:extLst>
            </p:cNvPr>
            <p:cNvSpPr/>
            <p:nvPr/>
          </p:nvSpPr>
          <p:spPr>
            <a:xfrm>
              <a:off x="25620673" y="19348755"/>
              <a:ext cx="266526" cy="266664"/>
            </a:xfrm>
            <a:custGeom>
              <a:avLst/>
              <a:gdLst>
                <a:gd name="connsiteX0" fmla="*/ 0 w 266526"/>
                <a:gd name="connsiteY0" fmla="*/ 266665 h 266664"/>
                <a:gd name="connsiteX1" fmla="*/ 266526 w 266526"/>
                <a:gd name="connsiteY1" fmla="*/ 133332 h 266664"/>
                <a:gd name="connsiteX2" fmla="*/ 0 w 266526"/>
                <a:gd name="connsiteY2" fmla="*/ 0 h 266664"/>
                <a:gd name="connsiteX3" fmla="*/ 0 w 266526"/>
                <a:gd name="connsiteY3" fmla="*/ 266665 h 266664"/>
              </a:gdLst>
              <a:ahLst/>
              <a:cxnLst>
                <a:cxn ang="0">
                  <a:pos x="connsiteX0" y="connsiteY0"/>
                </a:cxn>
                <a:cxn ang="0">
                  <a:pos x="connsiteX1" y="connsiteY1"/>
                </a:cxn>
                <a:cxn ang="0">
                  <a:pos x="connsiteX2" y="connsiteY2"/>
                </a:cxn>
                <a:cxn ang="0">
                  <a:pos x="connsiteX3" y="connsiteY3"/>
                </a:cxn>
              </a:cxnLst>
              <a:rect l="l" t="t" r="r" b="b"/>
              <a:pathLst>
                <a:path w="266526" h="266664">
                  <a:moveTo>
                    <a:pt x="0" y="266665"/>
                  </a:moveTo>
                  <a:lnTo>
                    <a:pt x="266526" y="133332"/>
                  </a:lnTo>
                  <a:lnTo>
                    <a:pt x="0" y="0"/>
                  </a:lnTo>
                  <a:lnTo>
                    <a:pt x="0" y="266665"/>
                  </a:lnTo>
                  <a:close/>
                </a:path>
              </a:pathLst>
            </a:custGeom>
            <a:solidFill>
              <a:srgbClr val="000080"/>
            </a:solidFill>
            <a:ln w="2286" cap="rnd">
              <a:noFill/>
              <a:prstDash val="solid"/>
              <a:round/>
            </a:ln>
          </p:spPr>
          <p:txBody>
            <a:bodyPr rtlCol="0" anchor="ctr"/>
            <a:lstStyle/>
            <a:p>
              <a:endParaRPr lang="en-CH" sz="4400"/>
            </a:p>
          </p:txBody>
        </p:sp>
        <p:sp>
          <p:nvSpPr>
            <p:cNvPr id="1724" name="Freeform 1723">
              <a:extLst>
                <a:ext uri="{FF2B5EF4-FFF2-40B4-BE49-F238E27FC236}">
                  <a16:creationId xmlns:a16="http://schemas.microsoft.com/office/drawing/2014/main" id="{B62A4AFA-6899-14B5-EECB-8A5843CB437A}"/>
                </a:ext>
              </a:extLst>
            </p:cNvPr>
            <p:cNvSpPr/>
            <p:nvPr/>
          </p:nvSpPr>
          <p:spPr>
            <a:xfrm>
              <a:off x="24641424" y="19482088"/>
              <a:ext cx="1032507" cy="2285"/>
            </a:xfrm>
            <a:custGeom>
              <a:avLst/>
              <a:gdLst>
                <a:gd name="connsiteX0" fmla="*/ 1032508 w 1032507"/>
                <a:gd name="connsiteY0" fmla="*/ 0 h 2285"/>
                <a:gd name="connsiteX1" fmla="*/ 0 w 1032507"/>
                <a:gd name="connsiteY1" fmla="*/ 0 h 2285"/>
              </a:gdLst>
              <a:ahLst/>
              <a:cxnLst>
                <a:cxn ang="0">
                  <a:pos x="connsiteX0" y="connsiteY0"/>
                </a:cxn>
                <a:cxn ang="0">
                  <a:pos x="connsiteX1" y="connsiteY1"/>
                </a:cxn>
              </a:cxnLst>
              <a:rect l="l" t="t" r="r" b="b"/>
              <a:pathLst>
                <a:path w="1032507" h="2285">
                  <a:moveTo>
                    <a:pt x="1032508" y="0"/>
                  </a:moveTo>
                  <a:cubicBezTo>
                    <a:pt x="676604" y="0"/>
                    <a:pt x="0" y="0"/>
                    <a:pt x="0" y="0"/>
                  </a:cubicBezTo>
                </a:path>
              </a:pathLst>
            </a:custGeom>
            <a:noFill/>
            <a:ln w="44433" cap="sq">
              <a:solidFill>
                <a:srgbClr val="000080"/>
              </a:solidFill>
              <a:prstDash val="solid"/>
              <a:miter/>
            </a:ln>
          </p:spPr>
          <p:txBody>
            <a:bodyPr rtlCol="0" anchor="ctr"/>
            <a:lstStyle/>
            <a:p>
              <a:endParaRPr lang="en-CH" sz="4400"/>
            </a:p>
          </p:txBody>
        </p:sp>
      </p:grpSp>
      <p:sp>
        <p:nvSpPr>
          <p:cNvPr id="1737" name="TextBox 1736">
            <a:extLst>
              <a:ext uri="{FF2B5EF4-FFF2-40B4-BE49-F238E27FC236}">
                <a16:creationId xmlns:a16="http://schemas.microsoft.com/office/drawing/2014/main" id="{D9E0D055-F09A-B3D4-C128-86C094704961}"/>
              </a:ext>
            </a:extLst>
          </p:cNvPr>
          <p:cNvSpPr txBox="1"/>
          <p:nvPr/>
        </p:nvSpPr>
        <p:spPr>
          <a:xfrm>
            <a:off x="23682375" y="3777137"/>
            <a:ext cx="417133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Lung resistance</a:t>
            </a:r>
          </a:p>
        </p:txBody>
      </p:sp>
      <p:sp>
        <p:nvSpPr>
          <p:cNvPr id="1741" name="Freeform 1740">
            <a:extLst>
              <a:ext uri="{FF2B5EF4-FFF2-40B4-BE49-F238E27FC236}">
                <a16:creationId xmlns:a16="http://schemas.microsoft.com/office/drawing/2014/main" id="{A31A4AB0-6635-7F3D-1F5F-E1FF0AB45569}"/>
              </a:ext>
            </a:extLst>
          </p:cNvPr>
          <p:cNvSpPr/>
          <p:nvPr/>
        </p:nvSpPr>
        <p:spPr>
          <a:xfrm rot="16200000">
            <a:off x="15177488" y="3850366"/>
            <a:ext cx="661190" cy="619697"/>
          </a:xfrm>
          <a:custGeom>
            <a:avLst/>
            <a:gdLst>
              <a:gd name="connsiteX0" fmla="*/ 7 w 661190"/>
              <a:gd name="connsiteY0" fmla="*/ 416374 h 619697"/>
              <a:gd name="connsiteX1" fmla="*/ 7 w 661190"/>
              <a:gd name="connsiteY1" fmla="*/ 199480 h 619697"/>
              <a:gd name="connsiteX2" fmla="*/ 351347 w 661190"/>
              <a:gd name="connsiteY2" fmla="*/ 199480 h 619697"/>
              <a:gd name="connsiteX3" fmla="*/ 351347 w 661190"/>
              <a:gd name="connsiteY3" fmla="*/ -1922 h 619697"/>
              <a:gd name="connsiteX4" fmla="*/ 661197 w 661190"/>
              <a:gd name="connsiteY4" fmla="*/ 307927 h 619697"/>
              <a:gd name="connsiteX5" fmla="*/ 351347 w 661190"/>
              <a:gd name="connsiteY5" fmla="*/ 617776 h 619697"/>
              <a:gd name="connsiteX6" fmla="*/ 351347 w 661190"/>
              <a:gd name="connsiteY6" fmla="*/ 416374 h 619697"/>
              <a:gd name="connsiteX7" fmla="*/ 7 w 661190"/>
              <a:gd name="connsiteY7" fmla="*/ 416374 h 61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190" h="619697">
                <a:moveTo>
                  <a:pt x="7" y="416374"/>
                </a:moveTo>
                <a:lnTo>
                  <a:pt x="7" y="199480"/>
                </a:lnTo>
                <a:lnTo>
                  <a:pt x="351347" y="199480"/>
                </a:lnTo>
                <a:lnTo>
                  <a:pt x="351347" y="-1922"/>
                </a:lnTo>
                <a:lnTo>
                  <a:pt x="661197" y="307927"/>
                </a:lnTo>
                <a:lnTo>
                  <a:pt x="351347" y="617776"/>
                </a:lnTo>
                <a:lnTo>
                  <a:pt x="351347" y="416374"/>
                </a:lnTo>
                <a:lnTo>
                  <a:pt x="7" y="416374"/>
                </a:lnTo>
                <a:close/>
              </a:path>
            </a:pathLst>
          </a:custGeom>
          <a:solidFill>
            <a:srgbClr val="000080"/>
          </a:solidFill>
          <a:ln w="569" cap="rnd">
            <a:noFill/>
            <a:prstDash val="solid"/>
            <a:round/>
          </a:ln>
        </p:spPr>
        <p:txBody>
          <a:bodyPr rtlCol="0" anchor="ctr"/>
          <a:lstStyle/>
          <a:p>
            <a:endParaRPr lang="en-CH" sz="4400"/>
          </a:p>
        </p:txBody>
      </p:sp>
      <p:sp>
        <p:nvSpPr>
          <p:cNvPr id="1742" name="Freeform 1741">
            <a:extLst>
              <a:ext uri="{FF2B5EF4-FFF2-40B4-BE49-F238E27FC236}">
                <a16:creationId xmlns:a16="http://schemas.microsoft.com/office/drawing/2014/main" id="{8ED3D7D3-83DE-BD36-EAFC-B9B6155369FA}"/>
              </a:ext>
            </a:extLst>
          </p:cNvPr>
          <p:cNvSpPr/>
          <p:nvPr/>
        </p:nvSpPr>
        <p:spPr>
          <a:xfrm rot="16200000">
            <a:off x="27841760" y="3850366"/>
            <a:ext cx="661190" cy="619697"/>
          </a:xfrm>
          <a:custGeom>
            <a:avLst/>
            <a:gdLst>
              <a:gd name="connsiteX0" fmla="*/ 5547 w 661190"/>
              <a:gd name="connsiteY0" fmla="*/ 416374 h 619697"/>
              <a:gd name="connsiteX1" fmla="*/ 5547 w 661190"/>
              <a:gd name="connsiteY1" fmla="*/ 199480 h 619697"/>
              <a:gd name="connsiteX2" fmla="*/ 356887 w 661190"/>
              <a:gd name="connsiteY2" fmla="*/ 199480 h 619697"/>
              <a:gd name="connsiteX3" fmla="*/ 356887 w 661190"/>
              <a:gd name="connsiteY3" fmla="*/ -1922 h 619697"/>
              <a:gd name="connsiteX4" fmla="*/ 666738 w 661190"/>
              <a:gd name="connsiteY4" fmla="*/ 307927 h 619697"/>
              <a:gd name="connsiteX5" fmla="*/ 356887 w 661190"/>
              <a:gd name="connsiteY5" fmla="*/ 617776 h 619697"/>
              <a:gd name="connsiteX6" fmla="*/ 356887 w 661190"/>
              <a:gd name="connsiteY6" fmla="*/ 416374 h 619697"/>
              <a:gd name="connsiteX7" fmla="*/ 5547 w 661190"/>
              <a:gd name="connsiteY7" fmla="*/ 416374 h 61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190" h="619697">
                <a:moveTo>
                  <a:pt x="5547" y="416374"/>
                </a:moveTo>
                <a:lnTo>
                  <a:pt x="5547" y="199480"/>
                </a:lnTo>
                <a:lnTo>
                  <a:pt x="356887" y="199480"/>
                </a:lnTo>
                <a:lnTo>
                  <a:pt x="356887" y="-1922"/>
                </a:lnTo>
                <a:lnTo>
                  <a:pt x="666738" y="307927"/>
                </a:lnTo>
                <a:lnTo>
                  <a:pt x="356887" y="617776"/>
                </a:lnTo>
                <a:lnTo>
                  <a:pt x="356887" y="416374"/>
                </a:lnTo>
                <a:lnTo>
                  <a:pt x="5547" y="416374"/>
                </a:lnTo>
                <a:close/>
              </a:path>
            </a:pathLst>
          </a:custGeom>
          <a:solidFill>
            <a:srgbClr val="000080"/>
          </a:solidFill>
          <a:ln w="569" cap="rnd">
            <a:noFill/>
            <a:prstDash val="solid"/>
            <a:round/>
          </a:ln>
        </p:spPr>
        <p:txBody>
          <a:bodyPr rtlCol="0" anchor="ctr"/>
          <a:lstStyle/>
          <a:p>
            <a:endParaRPr lang="en-CH" sz="4400"/>
          </a:p>
        </p:txBody>
      </p:sp>
      <p:sp>
        <p:nvSpPr>
          <p:cNvPr id="1744" name="Freeform 1743">
            <a:extLst>
              <a:ext uri="{FF2B5EF4-FFF2-40B4-BE49-F238E27FC236}">
                <a16:creationId xmlns:a16="http://schemas.microsoft.com/office/drawing/2014/main" id="{2C4FD765-B4BF-DB9A-DB18-58A6B73C95A2}"/>
              </a:ext>
            </a:extLst>
          </p:cNvPr>
          <p:cNvSpPr/>
          <p:nvPr/>
        </p:nvSpPr>
        <p:spPr>
          <a:xfrm rot="16200000">
            <a:off x="28568195" y="3850366"/>
            <a:ext cx="661190" cy="619697"/>
          </a:xfrm>
          <a:custGeom>
            <a:avLst/>
            <a:gdLst>
              <a:gd name="connsiteX0" fmla="*/ 5865 w 661190"/>
              <a:gd name="connsiteY0" fmla="*/ 416374 h 619697"/>
              <a:gd name="connsiteX1" fmla="*/ 5865 w 661190"/>
              <a:gd name="connsiteY1" fmla="*/ 199480 h 619697"/>
              <a:gd name="connsiteX2" fmla="*/ 357205 w 661190"/>
              <a:gd name="connsiteY2" fmla="*/ 199480 h 619697"/>
              <a:gd name="connsiteX3" fmla="*/ 357205 w 661190"/>
              <a:gd name="connsiteY3" fmla="*/ -1922 h 619697"/>
              <a:gd name="connsiteX4" fmla="*/ 667055 w 661190"/>
              <a:gd name="connsiteY4" fmla="*/ 307927 h 619697"/>
              <a:gd name="connsiteX5" fmla="*/ 357205 w 661190"/>
              <a:gd name="connsiteY5" fmla="*/ 617776 h 619697"/>
              <a:gd name="connsiteX6" fmla="*/ 357205 w 661190"/>
              <a:gd name="connsiteY6" fmla="*/ 416374 h 619697"/>
              <a:gd name="connsiteX7" fmla="*/ 5865 w 661190"/>
              <a:gd name="connsiteY7" fmla="*/ 416374 h 61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190" h="619697">
                <a:moveTo>
                  <a:pt x="5865" y="416374"/>
                </a:moveTo>
                <a:lnTo>
                  <a:pt x="5865" y="199480"/>
                </a:lnTo>
                <a:lnTo>
                  <a:pt x="357205" y="199480"/>
                </a:lnTo>
                <a:lnTo>
                  <a:pt x="357205" y="-1922"/>
                </a:lnTo>
                <a:lnTo>
                  <a:pt x="667055" y="307927"/>
                </a:lnTo>
                <a:lnTo>
                  <a:pt x="357205" y="617776"/>
                </a:lnTo>
                <a:lnTo>
                  <a:pt x="357205" y="416374"/>
                </a:lnTo>
                <a:lnTo>
                  <a:pt x="5865" y="416374"/>
                </a:lnTo>
                <a:close/>
              </a:path>
            </a:pathLst>
          </a:custGeom>
          <a:solidFill>
            <a:srgbClr val="000080"/>
          </a:solidFill>
          <a:ln w="569" cap="rnd">
            <a:noFill/>
            <a:prstDash val="solid"/>
            <a:round/>
          </a:ln>
        </p:spPr>
        <p:txBody>
          <a:bodyPr rtlCol="0" anchor="ctr"/>
          <a:lstStyle/>
          <a:p>
            <a:endParaRPr lang="en-CH" sz="4400"/>
          </a:p>
        </p:txBody>
      </p:sp>
      <p:sp>
        <p:nvSpPr>
          <p:cNvPr id="1745" name="Freeform 1744">
            <a:extLst>
              <a:ext uri="{FF2B5EF4-FFF2-40B4-BE49-F238E27FC236}">
                <a16:creationId xmlns:a16="http://schemas.microsoft.com/office/drawing/2014/main" id="{4560CF1E-F152-E8BE-346F-7DA739574CFA}"/>
              </a:ext>
            </a:extLst>
          </p:cNvPr>
          <p:cNvSpPr/>
          <p:nvPr/>
        </p:nvSpPr>
        <p:spPr>
          <a:xfrm>
            <a:off x="984717" y="5103731"/>
            <a:ext cx="3286623" cy="969601"/>
          </a:xfrm>
          <a:custGeom>
            <a:avLst/>
            <a:gdLst>
              <a:gd name="connsiteX0" fmla="*/ 3277945 w 3286623"/>
              <a:gd name="connsiteY0" fmla="*/ -31 h 969601"/>
              <a:gd name="connsiteX1" fmla="*/ 3286699 w 3286623"/>
              <a:gd name="connsiteY1" fmla="*/ 30485 h 969601"/>
              <a:gd name="connsiteX2" fmla="*/ 3208410 w 3286623"/>
              <a:gd name="connsiteY2" fmla="*/ 52909 h 969601"/>
              <a:gd name="connsiteX3" fmla="*/ 3199678 w 3286623"/>
              <a:gd name="connsiteY3" fmla="*/ 22393 h 969601"/>
              <a:gd name="connsiteX4" fmla="*/ 3277945 w 3286623"/>
              <a:gd name="connsiteY4" fmla="*/ -31 h 969601"/>
              <a:gd name="connsiteX5" fmla="*/ 3134669 w 3286623"/>
              <a:gd name="connsiteY5" fmla="*/ 41000 h 969601"/>
              <a:gd name="connsiteX6" fmla="*/ 3143424 w 3286623"/>
              <a:gd name="connsiteY6" fmla="*/ 71515 h 969601"/>
              <a:gd name="connsiteX7" fmla="*/ 3017383 w 3286623"/>
              <a:gd name="connsiteY7" fmla="*/ 107631 h 969601"/>
              <a:gd name="connsiteX8" fmla="*/ 3008651 w 3286623"/>
              <a:gd name="connsiteY8" fmla="*/ 77116 h 969601"/>
              <a:gd name="connsiteX9" fmla="*/ 3134669 w 3286623"/>
              <a:gd name="connsiteY9" fmla="*/ 41000 h 969601"/>
              <a:gd name="connsiteX10" fmla="*/ 2943665 w 3286623"/>
              <a:gd name="connsiteY10" fmla="*/ 95722 h 969601"/>
              <a:gd name="connsiteX11" fmla="*/ 2952397 w 3286623"/>
              <a:gd name="connsiteY11" fmla="*/ 126261 h 969601"/>
              <a:gd name="connsiteX12" fmla="*/ 2826380 w 3286623"/>
              <a:gd name="connsiteY12" fmla="*/ 162354 h 969601"/>
              <a:gd name="connsiteX13" fmla="*/ 2817625 w 3286623"/>
              <a:gd name="connsiteY13" fmla="*/ 131838 h 969601"/>
              <a:gd name="connsiteX14" fmla="*/ 2943665 w 3286623"/>
              <a:gd name="connsiteY14" fmla="*/ 95722 h 969601"/>
              <a:gd name="connsiteX15" fmla="*/ 2752639 w 3286623"/>
              <a:gd name="connsiteY15" fmla="*/ 150445 h 969601"/>
              <a:gd name="connsiteX16" fmla="*/ 2761371 w 3286623"/>
              <a:gd name="connsiteY16" fmla="*/ 180984 h 969601"/>
              <a:gd name="connsiteX17" fmla="*/ 2635353 w 3286623"/>
              <a:gd name="connsiteY17" fmla="*/ 217077 h 969601"/>
              <a:gd name="connsiteX18" fmla="*/ 2626598 w 3286623"/>
              <a:gd name="connsiteY18" fmla="*/ 186561 h 969601"/>
              <a:gd name="connsiteX19" fmla="*/ 2752639 w 3286623"/>
              <a:gd name="connsiteY19" fmla="*/ 150445 h 969601"/>
              <a:gd name="connsiteX20" fmla="*/ 2561613 w 3286623"/>
              <a:gd name="connsiteY20" fmla="*/ 205191 h 969601"/>
              <a:gd name="connsiteX21" fmla="*/ 2570367 w 3286623"/>
              <a:gd name="connsiteY21" fmla="*/ 235706 h 969601"/>
              <a:gd name="connsiteX22" fmla="*/ 2444327 w 3286623"/>
              <a:gd name="connsiteY22" fmla="*/ 271799 h 969601"/>
              <a:gd name="connsiteX23" fmla="*/ 2435572 w 3286623"/>
              <a:gd name="connsiteY23" fmla="*/ 241283 h 969601"/>
              <a:gd name="connsiteX24" fmla="*/ 2561613 w 3286623"/>
              <a:gd name="connsiteY24" fmla="*/ 205191 h 969601"/>
              <a:gd name="connsiteX25" fmla="*/ 2370586 w 3286623"/>
              <a:gd name="connsiteY25" fmla="*/ 259913 h 969601"/>
              <a:gd name="connsiteX26" fmla="*/ 2379341 w 3286623"/>
              <a:gd name="connsiteY26" fmla="*/ 290429 h 969601"/>
              <a:gd name="connsiteX27" fmla="*/ 2253323 w 3286623"/>
              <a:gd name="connsiteY27" fmla="*/ 326522 h 969601"/>
              <a:gd name="connsiteX28" fmla="*/ 2244568 w 3286623"/>
              <a:gd name="connsiteY28" fmla="*/ 296006 h 969601"/>
              <a:gd name="connsiteX29" fmla="*/ 2370586 w 3286623"/>
              <a:gd name="connsiteY29" fmla="*/ 259913 h 969601"/>
              <a:gd name="connsiteX30" fmla="*/ 2179583 w 3286623"/>
              <a:gd name="connsiteY30" fmla="*/ 314636 h 969601"/>
              <a:gd name="connsiteX31" fmla="*/ 2188314 w 3286623"/>
              <a:gd name="connsiteY31" fmla="*/ 345152 h 969601"/>
              <a:gd name="connsiteX32" fmla="*/ 2062297 w 3286623"/>
              <a:gd name="connsiteY32" fmla="*/ 381267 h 969601"/>
              <a:gd name="connsiteX33" fmla="*/ 2053542 w 3286623"/>
              <a:gd name="connsiteY33" fmla="*/ 350729 h 969601"/>
              <a:gd name="connsiteX34" fmla="*/ 2179583 w 3286623"/>
              <a:gd name="connsiteY34" fmla="*/ 314636 h 969601"/>
              <a:gd name="connsiteX35" fmla="*/ 1988556 w 3286623"/>
              <a:gd name="connsiteY35" fmla="*/ 369358 h 969601"/>
              <a:gd name="connsiteX36" fmla="*/ 1997288 w 3286623"/>
              <a:gd name="connsiteY36" fmla="*/ 399874 h 969601"/>
              <a:gd name="connsiteX37" fmla="*/ 1871270 w 3286623"/>
              <a:gd name="connsiteY37" fmla="*/ 435990 h 969601"/>
              <a:gd name="connsiteX38" fmla="*/ 1862516 w 3286623"/>
              <a:gd name="connsiteY38" fmla="*/ 405474 h 969601"/>
              <a:gd name="connsiteX39" fmla="*/ 1988556 w 3286623"/>
              <a:gd name="connsiteY39" fmla="*/ 369358 h 969601"/>
              <a:gd name="connsiteX40" fmla="*/ 1797530 w 3286623"/>
              <a:gd name="connsiteY40" fmla="*/ 424081 h 969601"/>
              <a:gd name="connsiteX41" fmla="*/ 1806284 w 3286623"/>
              <a:gd name="connsiteY41" fmla="*/ 454597 h 969601"/>
              <a:gd name="connsiteX42" fmla="*/ 1680244 w 3286623"/>
              <a:gd name="connsiteY42" fmla="*/ 490713 h 969601"/>
              <a:gd name="connsiteX43" fmla="*/ 1671512 w 3286623"/>
              <a:gd name="connsiteY43" fmla="*/ 460197 h 969601"/>
              <a:gd name="connsiteX44" fmla="*/ 1797530 w 3286623"/>
              <a:gd name="connsiteY44" fmla="*/ 424081 h 969601"/>
              <a:gd name="connsiteX45" fmla="*/ 1606526 w 3286623"/>
              <a:gd name="connsiteY45" fmla="*/ 478804 h 969601"/>
              <a:gd name="connsiteX46" fmla="*/ 1615258 w 3286623"/>
              <a:gd name="connsiteY46" fmla="*/ 509319 h 969601"/>
              <a:gd name="connsiteX47" fmla="*/ 1489218 w 3286623"/>
              <a:gd name="connsiteY47" fmla="*/ 545435 h 969601"/>
              <a:gd name="connsiteX48" fmla="*/ 1480486 w 3286623"/>
              <a:gd name="connsiteY48" fmla="*/ 514920 h 969601"/>
              <a:gd name="connsiteX49" fmla="*/ 1606526 w 3286623"/>
              <a:gd name="connsiteY49" fmla="*/ 478804 h 969601"/>
              <a:gd name="connsiteX50" fmla="*/ 1415493 w 3286623"/>
              <a:gd name="connsiteY50" fmla="*/ 533526 h 969601"/>
              <a:gd name="connsiteX51" fmla="*/ 1424236 w 3286623"/>
              <a:gd name="connsiteY51" fmla="*/ 564065 h 969601"/>
              <a:gd name="connsiteX52" fmla="*/ 1298207 w 3286623"/>
              <a:gd name="connsiteY52" fmla="*/ 600158 h 969601"/>
              <a:gd name="connsiteX53" fmla="*/ 1289464 w 3286623"/>
              <a:gd name="connsiteY53" fmla="*/ 569643 h 969601"/>
              <a:gd name="connsiteX54" fmla="*/ 1415493 w 3286623"/>
              <a:gd name="connsiteY54" fmla="*/ 533526 h 969601"/>
              <a:gd name="connsiteX55" fmla="*/ 1224473 w 3286623"/>
              <a:gd name="connsiteY55" fmla="*/ 588272 h 969601"/>
              <a:gd name="connsiteX56" fmla="*/ 1233217 w 3286623"/>
              <a:gd name="connsiteY56" fmla="*/ 618788 h 969601"/>
              <a:gd name="connsiteX57" fmla="*/ 1107188 w 3286623"/>
              <a:gd name="connsiteY57" fmla="*/ 654881 h 969601"/>
              <a:gd name="connsiteX58" fmla="*/ 1098444 w 3286623"/>
              <a:gd name="connsiteY58" fmla="*/ 624365 h 969601"/>
              <a:gd name="connsiteX59" fmla="*/ 1224473 w 3286623"/>
              <a:gd name="connsiteY59" fmla="*/ 588272 h 969601"/>
              <a:gd name="connsiteX60" fmla="*/ 1033451 w 3286623"/>
              <a:gd name="connsiteY60" fmla="*/ 642994 h 969601"/>
              <a:gd name="connsiteX61" fmla="*/ 1042195 w 3286623"/>
              <a:gd name="connsiteY61" fmla="*/ 673510 h 969601"/>
              <a:gd name="connsiteX62" fmla="*/ 916163 w 3286623"/>
              <a:gd name="connsiteY62" fmla="*/ 709626 h 969601"/>
              <a:gd name="connsiteX63" fmla="*/ 907420 w 3286623"/>
              <a:gd name="connsiteY63" fmla="*/ 679088 h 969601"/>
              <a:gd name="connsiteX64" fmla="*/ 1033451 w 3286623"/>
              <a:gd name="connsiteY64" fmla="*/ 642994 h 969601"/>
              <a:gd name="connsiteX65" fmla="*/ 842432 w 3286623"/>
              <a:gd name="connsiteY65" fmla="*/ 697717 h 969601"/>
              <a:gd name="connsiteX66" fmla="*/ 851177 w 3286623"/>
              <a:gd name="connsiteY66" fmla="*/ 728233 h 969601"/>
              <a:gd name="connsiteX67" fmla="*/ 725146 w 3286623"/>
              <a:gd name="connsiteY67" fmla="*/ 764349 h 969601"/>
              <a:gd name="connsiteX68" fmla="*/ 716403 w 3286623"/>
              <a:gd name="connsiteY68" fmla="*/ 733810 h 969601"/>
              <a:gd name="connsiteX69" fmla="*/ 842432 w 3286623"/>
              <a:gd name="connsiteY69" fmla="*/ 697717 h 969601"/>
              <a:gd name="connsiteX70" fmla="*/ 651408 w 3286623"/>
              <a:gd name="connsiteY70" fmla="*/ 752440 h 969601"/>
              <a:gd name="connsiteX71" fmla="*/ 660153 w 3286623"/>
              <a:gd name="connsiteY71" fmla="*/ 782955 h 969601"/>
              <a:gd name="connsiteX72" fmla="*/ 534122 w 3286623"/>
              <a:gd name="connsiteY72" fmla="*/ 819071 h 969601"/>
              <a:gd name="connsiteX73" fmla="*/ 525379 w 3286623"/>
              <a:gd name="connsiteY73" fmla="*/ 788556 h 969601"/>
              <a:gd name="connsiteX74" fmla="*/ 651408 w 3286623"/>
              <a:gd name="connsiteY74" fmla="*/ 752440 h 969601"/>
              <a:gd name="connsiteX75" fmla="*/ 460393 w 3286623"/>
              <a:gd name="connsiteY75" fmla="*/ 807162 h 969601"/>
              <a:gd name="connsiteX76" fmla="*/ 469136 w 3286623"/>
              <a:gd name="connsiteY76" fmla="*/ 837678 h 969601"/>
              <a:gd name="connsiteX77" fmla="*/ 343107 w 3286623"/>
              <a:gd name="connsiteY77" fmla="*/ 873795 h 969601"/>
              <a:gd name="connsiteX78" fmla="*/ 334364 w 3286623"/>
              <a:gd name="connsiteY78" fmla="*/ 843279 h 969601"/>
              <a:gd name="connsiteX79" fmla="*/ 460393 w 3286623"/>
              <a:gd name="connsiteY79" fmla="*/ 807162 h 969601"/>
              <a:gd name="connsiteX80" fmla="*/ 269371 w 3286623"/>
              <a:gd name="connsiteY80" fmla="*/ 861885 h 969601"/>
              <a:gd name="connsiteX81" fmla="*/ 278116 w 3286623"/>
              <a:gd name="connsiteY81" fmla="*/ 892401 h 969601"/>
              <a:gd name="connsiteX82" fmla="*/ 152085 w 3286623"/>
              <a:gd name="connsiteY82" fmla="*/ 928517 h 969601"/>
              <a:gd name="connsiteX83" fmla="*/ 143342 w 3286623"/>
              <a:gd name="connsiteY83" fmla="*/ 898001 h 969601"/>
              <a:gd name="connsiteX84" fmla="*/ 269371 w 3286623"/>
              <a:gd name="connsiteY84" fmla="*/ 861885 h 969601"/>
              <a:gd name="connsiteX85" fmla="*/ 78349 w 3286623"/>
              <a:gd name="connsiteY85" fmla="*/ 916608 h 969601"/>
              <a:gd name="connsiteX86" fmla="*/ 87094 w 3286623"/>
              <a:gd name="connsiteY86" fmla="*/ 947146 h 969601"/>
              <a:gd name="connsiteX87" fmla="*/ 8819 w 3286623"/>
              <a:gd name="connsiteY87" fmla="*/ 969570 h 969601"/>
              <a:gd name="connsiteX88" fmla="*/ 75 w 3286623"/>
              <a:gd name="connsiteY88" fmla="*/ 939032 h 969601"/>
              <a:gd name="connsiteX89" fmla="*/ 78349 w 3286623"/>
              <a:gd name="connsiteY89" fmla="*/ 916608 h 96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286623" h="969601">
                <a:moveTo>
                  <a:pt x="3277945" y="-31"/>
                </a:moveTo>
                <a:lnTo>
                  <a:pt x="3286699" y="30485"/>
                </a:lnTo>
                <a:lnTo>
                  <a:pt x="3208410" y="52909"/>
                </a:lnTo>
                <a:lnTo>
                  <a:pt x="3199678" y="22393"/>
                </a:lnTo>
                <a:lnTo>
                  <a:pt x="3277945" y="-31"/>
                </a:lnTo>
                <a:close/>
                <a:moveTo>
                  <a:pt x="3134669" y="41000"/>
                </a:moveTo>
                <a:lnTo>
                  <a:pt x="3143424" y="71515"/>
                </a:lnTo>
                <a:lnTo>
                  <a:pt x="3017383" y="107631"/>
                </a:lnTo>
                <a:lnTo>
                  <a:pt x="3008651" y="77116"/>
                </a:lnTo>
                <a:lnTo>
                  <a:pt x="3134669" y="41000"/>
                </a:lnTo>
                <a:close/>
                <a:moveTo>
                  <a:pt x="2943665" y="95722"/>
                </a:moveTo>
                <a:lnTo>
                  <a:pt x="2952397" y="126261"/>
                </a:lnTo>
                <a:lnTo>
                  <a:pt x="2826380" y="162354"/>
                </a:lnTo>
                <a:lnTo>
                  <a:pt x="2817625" y="131838"/>
                </a:lnTo>
                <a:lnTo>
                  <a:pt x="2943665" y="95722"/>
                </a:lnTo>
                <a:close/>
                <a:moveTo>
                  <a:pt x="2752639" y="150445"/>
                </a:moveTo>
                <a:lnTo>
                  <a:pt x="2761371" y="180984"/>
                </a:lnTo>
                <a:lnTo>
                  <a:pt x="2635353" y="217077"/>
                </a:lnTo>
                <a:lnTo>
                  <a:pt x="2626598" y="186561"/>
                </a:lnTo>
                <a:lnTo>
                  <a:pt x="2752639" y="150445"/>
                </a:lnTo>
                <a:close/>
                <a:moveTo>
                  <a:pt x="2561613" y="205191"/>
                </a:moveTo>
                <a:lnTo>
                  <a:pt x="2570367" y="235706"/>
                </a:lnTo>
                <a:lnTo>
                  <a:pt x="2444327" y="271799"/>
                </a:lnTo>
                <a:lnTo>
                  <a:pt x="2435572" y="241283"/>
                </a:lnTo>
                <a:lnTo>
                  <a:pt x="2561613" y="205191"/>
                </a:lnTo>
                <a:close/>
                <a:moveTo>
                  <a:pt x="2370586" y="259913"/>
                </a:moveTo>
                <a:lnTo>
                  <a:pt x="2379341" y="290429"/>
                </a:lnTo>
                <a:lnTo>
                  <a:pt x="2253323" y="326522"/>
                </a:lnTo>
                <a:lnTo>
                  <a:pt x="2244568" y="296006"/>
                </a:lnTo>
                <a:lnTo>
                  <a:pt x="2370586" y="259913"/>
                </a:lnTo>
                <a:close/>
                <a:moveTo>
                  <a:pt x="2179583" y="314636"/>
                </a:moveTo>
                <a:lnTo>
                  <a:pt x="2188314" y="345152"/>
                </a:lnTo>
                <a:lnTo>
                  <a:pt x="2062297" y="381267"/>
                </a:lnTo>
                <a:lnTo>
                  <a:pt x="2053542" y="350729"/>
                </a:lnTo>
                <a:lnTo>
                  <a:pt x="2179583" y="314636"/>
                </a:lnTo>
                <a:close/>
                <a:moveTo>
                  <a:pt x="1988556" y="369358"/>
                </a:moveTo>
                <a:lnTo>
                  <a:pt x="1997288" y="399874"/>
                </a:lnTo>
                <a:lnTo>
                  <a:pt x="1871270" y="435990"/>
                </a:lnTo>
                <a:lnTo>
                  <a:pt x="1862516" y="405474"/>
                </a:lnTo>
                <a:lnTo>
                  <a:pt x="1988556" y="369358"/>
                </a:lnTo>
                <a:close/>
                <a:moveTo>
                  <a:pt x="1797530" y="424081"/>
                </a:moveTo>
                <a:lnTo>
                  <a:pt x="1806284" y="454597"/>
                </a:lnTo>
                <a:lnTo>
                  <a:pt x="1680244" y="490713"/>
                </a:lnTo>
                <a:lnTo>
                  <a:pt x="1671512" y="460197"/>
                </a:lnTo>
                <a:lnTo>
                  <a:pt x="1797530" y="424081"/>
                </a:lnTo>
                <a:close/>
                <a:moveTo>
                  <a:pt x="1606526" y="478804"/>
                </a:moveTo>
                <a:lnTo>
                  <a:pt x="1615258" y="509319"/>
                </a:lnTo>
                <a:lnTo>
                  <a:pt x="1489218" y="545435"/>
                </a:lnTo>
                <a:lnTo>
                  <a:pt x="1480486" y="514920"/>
                </a:lnTo>
                <a:lnTo>
                  <a:pt x="1606526" y="478804"/>
                </a:lnTo>
                <a:close/>
                <a:moveTo>
                  <a:pt x="1415493" y="533526"/>
                </a:moveTo>
                <a:lnTo>
                  <a:pt x="1424236" y="564065"/>
                </a:lnTo>
                <a:lnTo>
                  <a:pt x="1298207" y="600158"/>
                </a:lnTo>
                <a:lnTo>
                  <a:pt x="1289464" y="569643"/>
                </a:lnTo>
                <a:lnTo>
                  <a:pt x="1415493" y="533526"/>
                </a:lnTo>
                <a:close/>
                <a:moveTo>
                  <a:pt x="1224473" y="588272"/>
                </a:moveTo>
                <a:lnTo>
                  <a:pt x="1233217" y="618788"/>
                </a:lnTo>
                <a:lnTo>
                  <a:pt x="1107188" y="654881"/>
                </a:lnTo>
                <a:lnTo>
                  <a:pt x="1098444" y="624365"/>
                </a:lnTo>
                <a:lnTo>
                  <a:pt x="1224473" y="588272"/>
                </a:lnTo>
                <a:close/>
                <a:moveTo>
                  <a:pt x="1033451" y="642994"/>
                </a:moveTo>
                <a:lnTo>
                  <a:pt x="1042195" y="673510"/>
                </a:lnTo>
                <a:lnTo>
                  <a:pt x="916163" y="709626"/>
                </a:lnTo>
                <a:lnTo>
                  <a:pt x="907420" y="679088"/>
                </a:lnTo>
                <a:lnTo>
                  <a:pt x="1033451" y="642994"/>
                </a:lnTo>
                <a:close/>
                <a:moveTo>
                  <a:pt x="842432" y="697717"/>
                </a:moveTo>
                <a:lnTo>
                  <a:pt x="851177" y="728233"/>
                </a:lnTo>
                <a:lnTo>
                  <a:pt x="725146" y="764349"/>
                </a:lnTo>
                <a:lnTo>
                  <a:pt x="716403" y="733810"/>
                </a:lnTo>
                <a:lnTo>
                  <a:pt x="842432" y="697717"/>
                </a:lnTo>
                <a:close/>
                <a:moveTo>
                  <a:pt x="651408" y="752440"/>
                </a:moveTo>
                <a:lnTo>
                  <a:pt x="660153" y="782955"/>
                </a:lnTo>
                <a:lnTo>
                  <a:pt x="534122" y="819071"/>
                </a:lnTo>
                <a:lnTo>
                  <a:pt x="525379" y="788556"/>
                </a:lnTo>
                <a:lnTo>
                  <a:pt x="651408" y="752440"/>
                </a:lnTo>
                <a:close/>
                <a:moveTo>
                  <a:pt x="460393" y="807162"/>
                </a:moveTo>
                <a:lnTo>
                  <a:pt x="469136" y="837678"/>
                </a:lnTo>
                <a:lnTo>
                  <a:pt x="343107" y="873795"/>
                </a:lnTo>
                <a:lnTo>
                  <a:pt x="334364" y="843279"/>
                </a:lnTo>
                <a:lnTo>
                  <a:pt x="460393" y="807162"/>
                </a:lnTo>
                <a:close/>
                <a:moveTo>
                  <a:pt x="269371" y="861885"/>
                </a:moveTo>
                <a:lnTo>
                  <a:pt x="278116" y="892401"/>
                </a:lnTo>
                <a:lnTo>
                  <a:pt x="152085" y="928517"/>
                </a:lnTo>
                <a:lnTo>
                  <a:pt x="143342" y="898001"/>
                </a:lnTo>
                <a:lnTo>
                  <a:pt x="269371" y="861885"/>
                </a:lnTo>
                <a:close/>
                <a:moveTo>
                  <a:pt x="78349" y="916608"/>
                </a:moveTo>
                <a:lnTo>
                  <a:pt x="87094" y="947146"/>
                </a:lnTo>
                <a:lnTo>
                  <a:pt x="8819" y="969570"/>
                </a:lnTo>
                <a:lnTo>
                  <a:pt x="75" y="939032"/>
                </a:lnTo>
                <a:lnTo>
                  <a:pt x="78349" y="916608"/>
                </a:lnTo>
                <a:close/>
              </a:path>
            </a:pathLst>
          </a:custGeom>
          <a:solidFill>
            <a:srgbClr val="000080"/>
          </a:solidFill>
          <a:ln w="2286" cap="rnd">
            <a:noFill/>
            <a:prstDash val="solid"/>
            <a:round/>
          </a:ln>
        </p:spPr>
        <p:txBody>
          <a:bodyPr rtlCol="0" anchor="ctr"/>
          <a:lstStyle/>
          <a:p>
            <a:endParaRPr lang="en-CH" sz="4400"/>
          </a:p>
        </p:txBody>
      </p:sp>
      <p:sp>
        <p:nvSpPr>
          <p:cNvPr id="1746" name="Freeform 1745">
            <a:extLst>
              <a:ext uri="{FF2B5EF4-FFF2-40B4-BE49-F238E27FC236}">
                <a16:creationId xmlns:a16="http://schemas.microsoft.com/office/drawing/2014/main" id="{7D8028E5-633E-816F-DD95-6F3889F26AAC}"/>
              </a:ext>
            </a:extLst>
          </p:cNvPr>
          <p:cNvSpPr/>
          <p:nvPr/>
        </p:nvSpPr>
        <p:spPr>
          <a:xfrm>
            <a:off x="6818141" y="5162861"/>
            <a:ext cx="3286623" cy="969601"/>
          </a:xfrm>
          <a:custGeom>
            <a:avLst/>
            <a:gdLst>
              <a:gd name="connsiteX0" fmla="*/ 3280497 w 3286623"/>
              <a:gd name="connsiteY0" fmla="*/ -5 h 969601"/>
              <a:gd name="connsiteX1" fmla="*/ 3289251 w 3286623"/>
              <a:gd name="connsiteY1" fmla="*/ 30510 h 969601"/>
              <a:gd name="connsiteX2" fmla="*/ 3210962 w 3286623"/>
              <a:gd name="connsiteY2" fmla="*/ 52935 h 969601"/>
              <a:gd name="connsiteX3" fmla="*/ 3202230 w 3286623"/>
              <a:gd name="connsiteY3" fmla="*/ 22419 h 969601"/>
              <a:gd name="connsiteX4" fmla="*/ 3280497 w 3286623"/>
              <a:gd name="connsiteY4" fmla="*/ -5 h 969601"/>
              <a:gd name="connsiteX5" fmla="*/ 3137221 w 3286623"/>
              <a:gd name="connsiteY5" fmla="*/ 41026 h 969601"/>
              <a:gd name="connsiteX6" fmla="*/ 3145976 w 3286623"/>
              <a:gd name="connsiteY6" fmla="*/ 71541 h 969601"/>
              <a:gd name="connsiteX7" fmla="*/ 3019935 w 3286623"/>
              <a:gd name="connsiteY7" fmla="*/ 107657 h 969601"/>
              <a:gd name="connsiteX8" fmla="*/ 3011203 w 3286623"/>
              <a:gd name="connsiteY8" fmla="*/ 77142 h 969601"/>
              <a:gd name="connsiteX9" fmla="*/ 3137221 w 3286623"/>
              <a:gd name="connsiteY9" fmla="*/ 41026 h 969601"/>
              <a:gd name="connsiteX10" fmla="*/ 2946217 w 3286623"/>
              <a:gd name="connsiteY10" fmla="*/ 95748 h 969601"/>
              <a:gd name="connsiteX11" fmla="*/ 2954949 w 3286623"/>
              <a:gd name="connsiteY11" fmla="*/ 126287 h 969601"/>
              <a:gd name="connsiteX12" fmla="*/ 2828932 w 3286623"/>
              <a:gd name="connsiteY12" fmla="*/ 162380 h 969601"/>
              <a:gd name="connsiteX13" fmla="*/ 2820177 w 3286623"/>
              <a:gd name="connsiteY13" fmla="*/ 131864 h 969601"/>
              <a:gd name="connsiteX14" fmla="*/ 2946217 w 3286623"/>
              <a:gd name="connsiteY14" fmla="*/ 95748 h 969601"/>
              <a:gd name="connsiteX15" fmla="*/ 2755191 w 3286623"/>
              <a:gd name="connsiteY15" fmla="*/ 150471 h 969601"/>
              <a:gd name="connsiteX16" fmla="*/ 2763923 w 3286623"/>
              <a:gd name="connsiteY16" fmla="*/ 181009 h 969601"/>
              <a:gd name="connsiteX17" fmla="*/ 2637905 w 3286623"/>
              <a:gd name="connsiteY17" fmla="*/ 217103 h 969601"/>
              <a:gd name="connsiteX18" fmla="*/ 2629150 w 3286623"/>
              <a:gd name="connsiteY18" fmla="*/ 186587 h 969601"/>
              <a:gd name="connsiteX19" fmla="*/ 2755191 w 3286623"/>
              <a:gd name="connsiteY19" fmla="*/ 150471 h 969601"/>
              <a:gd name="connsiteX20" fmla="*/ 2564165 w 3286623"/>
              <a:gd name="connsiteY20" fmla="*/ 205217 h 969601"/>
              <a:gd name="connsiteX21" fmla="*/ 2572919 w 3286623"/>
              <a:gd name="connsiteY21" fmla="*/ 235732 h 969601"/>
              <a:gd name="connsiteX22" fmla="*/ 2446879 w 3286623"/>
              <a:gd name="connsiteY22" fmla="*/ 271825 h 969601"/>
              <a:gd name="connsiteX23" fmla="*/ 2438124 w 3286623"/>
              <a:gd name="connsiteY23" fmla="*/ 241309 h 969601"/>
              <a:gd name="connsiteX24" fmla="*/ 2564165 w 3286623"/>
              <a:gd name="connsiteY24" fmla="*/ 205217 h 969601"/>
              <a:gd name="connsiteX25" fmla="*/ 2373138 w 3286623"/>
              <a:gd name="connsiteY25" fmla="*/ 259939 h 969601"/>
              <a:gd name="connsiteX26" fmla="*/ 2381893 w 3286623"/>
              <a:gd name="connsiteY26" fmla="*/ 290454 h 969601"/>
              <a:gd name="connsiteX27" fmla="*/ 2255875 w 3286623"/>
              <a:gd name="connsiteY27" fmla="*/ 326548 h 969601"/>
              <a:gd name="connsiteX28" fmla="*/ 2247120 w 3286623"/>
              <a:gd name="connsiteY28" fmla="*/ 296032 h 969601"/>
              <a:gd name="connsiteX29" fmla="*/ 2373138 w 3286623"/>
              <a:gd name="connsiteY29" fmla="*/ 259939 h 969601"/>
              <a:gd name="connsiteX30" fmla="*/ 2182135 w 3286623"/>
              <a:gd name="connsiteY30" fmla="*/ 314662 h 969601"/>
              <a:gd name="connsiteX31" fmla="*/ 2190866 w 3286623"/>
              <a:gd name="connsiteY31" fmla="*/ 345178 h 969601"/>
              <a:gd name="connsiteX32" fmla="*/ 2064849 w 3286623"/>
              <a:gd name="connsiteY32" fmla="*/ 381293 h 969601"/>
              <a:gd name="connsiteX33" fmla="*/ 2056094 w 3286623"/>
              <a:gd name="connsiteY33" fmla="*/ 350755 h 969601"/>
              <a:gd name="connsiteX34" fmla="*/ 2182135 w 3286623"/>
              <a:gd name="connsiteY34" fmla="*/ 314662 h 969601"/>
              <a:gd name="connsiteX35" fmla="*/ 1991108 w 3286623"/>
              <a:gd name="connsiteY35" fmla="*/ 369384 h 969601"/>
              <a:gd name="connsiteX36" fmla="*/ 1999840 w 3286623"/>
              <a:gd name="connsiteY36" fmla="*/ 399900 h 969601"/>
              <a:gd name="connsiteX37" fmla="*/ 1873822 w 3286623"/>
              <a:gd name="connsiteY37" fmla="*/ 436016 h 969601"/>
              <a:gd name="connsiteX38" fmla="*/ 1865068 w 3286623"/>
              <a:gd name="connsiteY38" fmla="*/ 405500 h 969601"/>
              <a:gd name="connsiteX39" fmla="*/ 1991108 w 3286623"/>
              <a:gd name="connsiteY39" fmla="*/ 369384 h 969601"/>
              <a:gd name="connsiteX40" fmla="*/ 1800082 w 3286623"/>
              <a:gd name="connsiteY40" fmla="*/ 424107 h 969601"/>
              <a:gd name="connsiteX41" fmla="*/ 1808836 w 3286623"/>
              <a:gd name="connsiteY41" fmla="*/ 454623 h 969601"/>
              <a:gd name="connsiteX42" fmla="*/ 1682796 w 3286623"/>
              <a:gd name="connsiteY42" fmla="*/ 490739 h 969601"/>
              <a:gd name="connsiteX43" fmla="*/ 1674064 w 3286623"/>
              <a:gd name="connsiteY43" fmla="*/ 460223 h 969601"/>
              <a:gd name="connsiteX44" fmla="*/ 1800082 w 3286623"/>
              <a:gd name="connsiteY44" fmla="*/ 424107 h 969601"/>
              <a:gd name="connsiteX45" fmla="*/ 1609078 w 3286623"/>
              <a:gd name="connsiteY45" fmla="*/ 478830 h 969601"/>
              <a:gd name="connsiteX46" fmla="*/ 1617810 w 3286623"/>
              <a:gd name="connsiteY46" fmla="*/ 509345 h 969601"/>
              <a:gd name="connsiteX47" fmla="*/ 1491770 w 3286623"/>
              <a:gd name="connsiteY47" fmla="*/ 545461 h 969601"/>
              <a:gd name="connsiteX48" fmla="*/ 1483038 w 3286623"/>
              <a:gd name="connsiteY48" fmla="*/ 514946 h 969601"/>
              <a:gd name="connsiteX49" fmla="*/ 1609078 w 3286623"/>
              <a:gd name="connsiteY49" fmla="*/ 478830 h 969601"/>
              <a:gd name="connsiteX50" fmla="*/ 1418045 w 3286623"/>
              <a:gd name="connsiteY50" fmla="*/ 533552 h 969601"/>
              <a:gd name="connsiteX51" fmla="*/ 1426788 w 3286623"/>
              <a:gd name="connsiteY51" fmla="*/ 564091 h 969601"/>
              <a:gd name="connsiteX52" fmla="*/ 1300759 w 3286623"/>
              <a:gd name="connsiteY52" fmla="*/ 600184 h 969601"/>
              <a:gd name="connsiteX53" fmla="*/ 1292016 w 3286623"/>
              <a:gd name="connsiteY53" fmla="*/ 569668 h 969601"/>
              <a:gd name="connsiteX54" fmla="*/ 1418045 w 3286623"/>
              <a:gd name="connsiteY54" fmla="*/ 533552 h 969601"/>
              <a:gd name="connsiteX55" fmla="*/ 1227025 w 3286623"/>
              <a:gd name="connsiteY55" fmla="*/ 588298 h 969601"/>
              <a:gd name="connsiteX56" fmla="*/ 1235769 w 3286623"/>
              <a:gd name="connsiteY56" fmla="*/ 618814 h 969601"/>
              <a:gd name="connsiteX57" fmla="*/ 1109740 w 3286623"/>
              <a:gd name="connsiteY57" fmla="*/ 654907 h 969601"/>
              <a:gd name="connsiteX58" fmla="*/ 1100996 w 3286623"/>
              <a:gd name="connsiteY58" fmla="*/ 624391 h 969601"/>
              <a:gd name="connsiteX59" fmla="*/ 1227025 w 3286623"/>
              <a:gd name="connsiteY59" fmla="*/ 588298 h 969601"/>
              <a:gd name="connsiteX60" fmla="*/ 1036003 w 3286623"/>
              <a:gd name="connsiteY60" fmla="*/ 643020 h 969601"/>
              <a:gd name="connsiteX61" fmla="*/ 1044747 w 3286623"/>
              <a:gd name="connsiteY61" fmla="*/ 673536 h 969601"/>
              <a:gd name="connsiteX62" fmla="*/ 918715 w 3286623"/>
              <a:gd name="connsiteY62" fmla="*/ 709652 h 969601"/>
              <a:gd name="connsiteX63" fmla="*/ 909972 w 3286623"/>
              <a:gd name="connsiteY63" fmla="*/ 679113 h 969601"/>
              <a:gd name="connsiteX64" fmla="*/ 1036003 w 3286623"/>
              <a:gd name="connsiteY64" fmla="*/ 643020 h 969601"/>
              <a:gd name="connsiteX65" fmla="*/ 844984 w 3286623"/>
              <a:gd name="connsiteY65" fmla="*/ 697743 h 969601"/>
              <a:gd name="connsiteX66" fmla="*/ 853729 w 3286623"/>
              <a:gd name="connsiteY66" fmla="*/ 728259 h 969601"/>
              <a:gd name="connsiteX67" fmla="*/ 727698 w 3286623"/>
              <a:gd name="connsiteY67" fmla="*/ 764375 h 969601"/>
              <a:gd name="connsiteX68" fmla="*/ 718955 w 3286623"/>
              <a:gd name="connsiteY68" fmla="*/ 733836 h 969601"/>
              <a:gd name="connsiteX69" fmla="*/ 844984 w 3286623"/>
              <a:gd name="connsiteY69" fmla="*/ 697743 h 969601"/>
              <a:gd name="connsiteX70" fmla="*/ 653960 w 3286623"/>
              <a:gd name="connsiteY70" fmla="*/ 752466 h 969601"/>
              <a:gd name="connsiteX71" fmla="*/ 662705 w 3286623"/>
              <a:gd name="connsiteY71" fmla="*/ 782981 h 969601"/>
              <a:gd name="connsiteX72" fmla="*/ 536674 w 3286623"/>
              <a:gd name="connsiteY72" fmla="*/ 819097 h 969601"/>
              <a:gd name="connsiteX73" fmla="*/ 527931 w 3286623"/>
              <a:gd name="connsiteY73" fmla="*/ 788582 h 969601"/>
              <a:gd name="connsiteX74" fmla="*/ 653960 w 3286623"/>
              <a:gd name="connsiteY74" fmla="*/ 752466 h 969601"/>
              <a:gd name="connsiteX75" fmla="*/ 462945 w 3286623"/>
              <a:gd name="connsiteY75" fmla="*/ 807188 h 969601"/>
              <a:gd name="connsiteX76" fmla="*/ 471688 w 3286623"/>
              <a:gd name="connsiteY76" fmla="*/ 837704 h 969601"/>
              <a:gd name="connsiteX77" fmla="*/ 345659 w 3286623"/>
              <a:gd name="connsiteY77" fmla="*/ 873820 h 969601"/>
              <a:gd name="connsiteX78" fmla="*/ 336916 w 3286623"/>
              <a:gd name="connsiteY78" fmla="*/ 843304 h 969601"/>
              <a:gd name="connsiteX79" fmla="*/ 462945 w 3286623"/>
              <a:gd name="connsiteY79" fmla="*/ 807188 h 969601"/>
              <a:gd name="connsiteX80" fmla="*/ 271923 w 3286623"/>
              <a:gd name="connsiteY80" fmla="*/ 861911 h 969601"/>
              <a:gd name="connsiteX81" fmla="*/ 280668 w 3286623"/>
              <a:gd name="connsiteY81" fmla="*/ 892427 h 969601"/>
              <a:gd name="connsiteX82" fmla="*/ 154637 w 3286623"/>
              <a:gd name="connsiteY82" fmla="*/ 928543 h 969601"/>
              <a:gd name="connsiteX83" fmla="*/ 145894 w 3286623"/>
              <a:gd name="connsiteY83" fmla="*/ 898027 h 969601"/>
              <a:gd name="connsiteX84" fmla="*/ 271923 w 3286623"/>
              <a:gd name="connsiteY84" fmla="*/ 861911 h 969601"/>
              <a:gd name="connsiteX85" fmla="*/ 80901 w 3286623"/>
              <a:gd name="connsiteY85" fmla="*/ 916634 h 969601"/>
              <a:gd name="connsiteX86" fmla="*/ 89646 w 3286623"/>
              <a:gd name="connsiteY86" fmla="*/ 947172 h 969601"/>
              <a:gd name="connsiteX87" fmla="*/ 11371 w 3286623"/>
              <a:gd name="connsiteY87" fmla="*/ 969596 h 969601"/>
              <a:gd name="connsiteX88" fmla="*/ 2627 w 3286623"/>
              <a:gd name="connsiteY88" fmla="*/ 939057 h 969601"/>
              <a:gd name="connsiteX89" fmla="*/ 80901 w 3286623"/>
              <a:gd name="connsiteY89" fmla="*/ 916634 h 96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286623" h="969601">
                <a:moveTo>
                  <a:pt x="3280497" y="-5"/>
                </a:moveTo>
                <a:lnTo>
                  <a:pt x="3289251" y="30510"/>
                </a:lnTo>
                <a:lnTo>
                  <a:pt x="3210962" y="52935"/>
                </a:lnTo>
                <a:lnTo>
                  <a:pt x="3202230" y="22419"/>
                </a:lnTo>
                <a:lnTo>
                  <a:pt x="3280497" y="-5"/>
                </a:lnTo>
                <a:close/>
                <a:moveTo>
                  <a:pt x="3137221" y="41026"/>
                </a:moveTo>
                <a:lnTo>
                  <a:pt x="3145976" y="71541"/>
                </a:lnTo>
                <a:lnTo>
                  <a:pt x="3019935" y="107657"/>
                </a:lnTo>
                <a:lnTo>
                  <a:pt x="3011203" y="77142"/>
                </a:lnTo>
                <a:lnTo>
                  <a:pt x="3137221" y="41026"/>
                </a:lnTo>
                <a:close/>
                <a:moveTo>
                  <a:pt x="2946217" y="95748"/>
                </a:moveTo>
                <a:lnTo>
                  <a:pt x="2954949" y="126287"/>
                </a:lnTo>
                <a:lnTo>
                  <a:pt x="2828932" y="162380"/>
                </a:lnTo>
                <a:lnTo>
                  <a:pt x="2820177" y="131864"/>
                </a:lnTo>
                <a:lnTo>
                  <a:pt x="2946217" y="95748"/>
                </a:lnTo>
                <a:close/>
                <a:moveTo>
                  <a:pt x="2755191" y="150471"/>
                </a:moveTo>
                <a:lnTo>
                  <a:pt x="2763923" y="181009"/>
                </a:lnTo>
                <a:lnTo>
                  <a:pt x="2637905" y="217103"/>
                </a:lnTo>
                <a:lnTo>
                  <a:pt x="2629150" y="186587"/>
                </a:lnTo>
                <a:lnTo>
                  <a:pt x="2755191" y="150471"/>
                </a:lnTo>
                <a:close/>
                <a:moveTo>
                  <a:pt x="2564165" y="205217"/>
                </a:moveTo>
                <a:lnTo>
                  <a:pt x="2572919" y="235732"/>
                </a:lnTo>
                <a:lnTo>
                  <a:pt x="2446879" y="271825"/>
                </a:lnTo>
                <a:lnTo>
                  <a:pt x="2438124" y="241309"/>
                </a:lnTo>
                <a:lnTo>
                  <a:pt x="2564165" y="205217"/>
                </a:lnTo>
                <a:close/>
                <a:moveTo>
                  <a:pt x="2373138" y="259939"/>
                </a:moveTo>
                <a:lnTo>
                  <a:pt x="2381893" y="290454"/>
                </a:lnTo>
                <a:lnTo>
                  <a:pt x="2255875" y="326548"/>
                </a:lnTo>
                <a:lnTo>
                  <a:pt x="2247120" y="296032"/>
                </a:lnTo>
                <a:lnTo>
                  <a:pt x="2373138" y="259939"/>
                </a:lnTo>
                <a:close/>
                <a:moveTo>
                  <a:pt x="2182135" y="314662"/>
                </a:moveTo>
                <a:lnTo>
                  <a:pt x="2190866" y="345178"/>
                </a:lnTo>
                <a:lnTo>
                  <a:pt x="2064849" y="381293"/>
                </a:lnTo>
                <a:lnTo>
                  <a:pt x="2056094" y="350755"/>
                </a:lnTo>
                <a:lnTo>
                  <a:pt x="2182135" y="314662"/>
                </a:lnTo>
                <a:close/>
                <a:moveTo>
                  <a:pt x="1991108" y="369384"/>
                </a:moveTo>
                <a:lnTo>
                  <a:pt x="1999840" y="399900"/>
                </a:lnTo>
                <a:lnTo>
                  <a:pt x="1873822" y="436016"/>
                </a:lnTo>
                <a:lnTo>
                  <a:pt x="1865068" y="405500"/>
                </a:lnTo>
                <a:lnTo>
                  <a:pt x="1991108" y="369384"/>
                </a:lnTo>
                <a:close/>
                <a:moveTo>
                  <a:pt x="1800082" y="424107"/>
                </a:moveTo>
                <a:lnTo>
                  <a:pt x="1808836" y="454623"/>
                </a:lnTo>
                <a:lnTo>
                  <a:pt x="1682796" y="490739"/>
                </a:lnTo>
                <a:lnTo>
                  <a:pt x="1674064" y="460223"/>
                </a:lnTo>
                <a:lnTo>
                  <a:pt x="1800082" y="424107"/>
                </a:lnTo>
                <a:close/>
                <a:moveTo>
                  <a:pt x="1609078" y="478830"/>
                </a:moveTo>
                <a:lnTo>
                  <a:pt x="1617810" y="509345"/>
                </a:lnTo>
                <a:lnTo>
                  <a:pt x="1491770" y="545461"/>
                </a:lnTo>
                <a:lnTo>
                  <a:pt x="1483038" y="514946"/>
                </a:lnTo>
                <a:lnTo>
                  <a:pt x="1609078" y="478830"/>
                </a:lnTo>
                <a:close/>
                <a:moveTo>
                  <a:pt x="1418045" y="533552"/>
                </a:moveTo>
                <a:lnTo>
                  <a:pt x="1426788" y="564091"/>
                </a:lnTo>
                <a:lnTo>
                  <a:pt x="1300759" y="600184"/>
                </a:lnTo>
                <a:lnTo>
                  <a:pt x="1292016" y="569668"/>
                </a:lnTo>
                <a:lnTo>
                  <a:pt x="1418045" y="533552"/>
                </a:lnTo>
                <a:close/>
                <a:moveTo>
                  <a:pt x="1227025" y="588298"/>
                </a:moveTo>
                <a:lnTo>
                  <a:pt x="1235769" y="618814"/>
                </a:lnTo>
                <a:lnTo>
                  <a:pt x="1109740" y="654907"/>
                </a:lnTo>
                <a:lnTo>
                  <a:pt x="1100996" y="624391"/>
                </a:lnTo>
                <a:lnTo>
                  <a:pt x="1227025" y="588298"/>
                </a:lnTo>
                <a:close/>
                <a:moveTo>
                  <a:pt x="1036003" y="643020"/>
                </a:moveTo>
                <a:lnTo>
                  <a:pt x="1044747" y="673536"/>
                </a:lnTo>
                <a:lnTo>
                  <a:pt x="918715" y="709652"/>
                </a:lnTo>
                <a:lnTo>
                  <a:pt x="909972" y="679113"/>
                </a:lnTo>
                <a:lnTo>
                  <a:pt x="1036003" y="643020"/>
                </a:lnTo>
                <a:close/>
                <a:moveTo>
                  <a:pt x="844984" y="697743"/>
                </a:moveTo>
                <a:lnTo>
                  <a:pt x="853729" y="728259"/>
                </a:lnTo>
                <a:lnTo>
                  <a:pt x="727698" y="764375"/>
                </a:lnTo>
                <a:lnTo>
                  <a:pt x="718955" y="733836"/>
                </a:lnTo>
                <a:lnTo>
                  <a:pt x="844984" y="697743"/>
                </a:lnTo>
                <a:close/>
                <a:moveTo>
                  <a:pt x="653960" y="752466"/>
                </a:moveTo>
                <a:lnTo>
                  <a:pt x="662705" y="782981"/>
                </a:lnTo>
                <a:lnTo>
                  <a:pt x="536674" y="819097"/>
                </a:lnTo>
                <a:lnTo>
                  <a:pt x="527931" y="788582"/>
                </a:lnTo>
                <a:lnTo>
                  <a:pt x="653960" y="752466"/>
                </a:lnTo>
                <a:close/>
                <a:moveTo>
                  <a:pt x="462945" y="807188"/>
                </a:moveTo>
                <a:lnTo>
                  <a:pt x="471688" y="837704"/>
                </a:lnTo>
                <a:lnTo>
                  <a:pt x="345659" y="873820"/>
                </a:lnTo>
                <a:lnTo>
                  <a:pt x="336916" y="843304"/>
                </a:lnTo>
                <a:lnTo>
                  <a:pt x="462945" y="807188"/>
                </a:lnTo>
                <a:close/>
                <a:moveTo>
                  <a:pt x="271923" y="861911"/>
                </a:moveTo>
                <a:lnTo>
                  <a:pt x="280668" y="892427"/>
                </a:lnTo>
                <a:lnTo>
                  <a:pt x="154637" y="928543"/>
                </a:lnTo>
                <a:lnTo>
                  <a:pt x="145894" y="898027"/>
                </a:lnTo>
                <a:lnTo>
                  <a:pt x="271923" y="861911"/>
                </a:lnTo>
                <a:close/>
                <a:moveTo>
                  <a:pt x="80901" y="916634"/>
                </a:moveTo>
                <a:lnTo>
                  <a:pt x="89646" y="947172"/>
                </a:lnTo>
                <a:lnTo>
                  <a:pt x="11371" y="969596"/>
                </a:lnTo>
                <a:lnTo>
                  <a:pt x="2627" y="939057"/>
                </a:lnTo>
                <a:lnTo>
                  <a:pt x="80901" y="916634"/>
                </a:lnTo>
                <a:close/>
              </a:path>
            </a:pathLst>
          </a:custGeom>
          <a:solidFill>
            <a:srgbClr val="000080"/>
          </a:solidFill>
          <a:ln w="2286" cap="rnd">
            <a:noFill/>
            <a:prstDash val="solid"/>
            <a:round/>
          </a:ln>
        </p:spPr>
        <p:txBody>
          <a:bodyPr rtlCol="0" anchor="ctr"/>
          <a:lstStyle/>
          <a:p>
            <a:endParaRPr lang="en-CH" sz="4400"/>
          </a:p>
        </p:txBody>
      </p:sp>
      <p:sp>
        <p:nvSpPr>
          <p:cNvPr id="1747" name="Freeform 1746">
            <a:extLst>
              <a:ext uri="{FF2B5EF4-FFF2-40B4-BE49-F238E27FC236}">
                <a16:creationId xmlns:a16="http://schemas.microsoft.com/office/drawing/2014/main" id="{828D0498-A6CF-F280-92D7-1A065C58A2D8}"/>
              </a:ext>
            </a:extLst>
          </p:cNvPr>
          <p:cNvSpPr/>
          <p:nvPr/>
        </p:nvSpPr>
        <p:spPr>
          <a:xfrm>
            <a:off x="16868200" y="5207516"/>
            <a:ext cx="5586879" cy="951451"/>
          </a:xfrm>
          <a:custGeom>
            <a:avLst/>
            <a:gdLst>
              <a:gd name="connsiteX0" fmla="*/ 5588737 w 5586879"/>
              <a:gd name="connsiteY0" fmla="*/ 7 h 951451"/>
              <a:gd name="connsiteX1" fmla="*/ 5593903 w 5586879"/>
              <a:gd name="connsiteY1" fmla="*/ 31346 h 951451"/>
              <a:gd name="connsiteX2" fmla="*/ 5514722 w 5586879"/>
              <a:gd name="connsiteY2" fmla="*/ 44398 h 951451"/>
              <a:gd name="connsiteX3" fmla="*/ 5509556 w 5586879"/>
              <a:gd name="connsiteY3" fmla="*/ 13059 h 951451"/>
              <a:gd name="connsiteX4" fmla="*/ 5588737 w 5586879"/>
              <a:gd name="connsiteY4" fmla="*/ 7 h 951451"/>
              <a:gd name="connsiteX5" fmla="*/ 5445187 w 5586879"/>
              <a:gd name="connsiteY5" fmla="*/ 23689 h 951451"/>
              <a:gd name="connsiteX6" fmla="*/ 5450353 w 5586879"/>
              <a:gd name="connsiteY6" fmla="*/ 55004 h 951451"/>
              <a:gd name="connsiteX7" fmla="*/ 5323330 w 5586879"/>
              <a:gd name="connsiteY7" fmla="*/ 75942 h 951451"/>
              <a:gd name="connsiteX8" fmla="*/ 5318164 w 5586879"/>
              <a:gd name="connsiteY8" fmla="*/ 44627 h 951451"/>
              <a:gd name="connsiteX9" fmla="*/ 5445187 w 5586879"/>
              <a:gd name="connsiteY9" fmla="*/ 23689 h 951451"/>
              <a:gd name="connsiteX10" fmla="*/ 5253795 w 5586879"/>
              <a:gd name="connsiteY10" fmla="*/ 55233 h 951451"/>
              <a:gd name="connsiteX11" fmla="*/ 5258961 w 5586879"/>
              <a:gd name="connsiteY11" fmla="*/ 86549 h 951451"/>
              <a:gd name="connsiteX12" fmla="*/ 5131938 w 5586879"/>
              <a:gd name="connsiteY12" fmla="*/ 107487 h 951451"/>
              <a:gd name="connsiteX13" fmla="*/ 5126772 w 5586879"/>
              <a:gd name="connsiteY13" fmla="*/ 76171 h 951451"/>
              <a:gd name="connsiteX14" fmla="*/ 5253795 w 5586879"/>
              <a:gd name="connsiteY14" fmla="*/ 55233 h 951451"/>
              <a:gd name="connsiteX15" fmla="*/ 5062403 w 5586879"/>
              <a:gd name="connsiteY15" fmla="*/ 86777 h 951451"/>
              <a:gd name="connsiteX16" fmla="*/ 5067569 w 5586879"/>
              <a:gd name="connsiteY16" fmla="*/ 118093 h 951451"/>
              <a:gd name="connsiteX17" fmla="*/ 4940546 w 5586879"/>
              <a:gd name="connsiteY17" fmla="*/ 139031 h 951451"/>
              <a:gd name="connsiteX18" fmla="*/ 4935380 w 5586879"/>
              <a:gd name="connsiteY18" fmla="*/ 107716 h 951451"/>
              <a:gd name="connsiteX19" fmla="*/ 5062403 w 5586879"/>
              <a:gd name="connsiteY19" fmla="*/ 86777 h 951451"/>
              <a:gd name="connsiteX20" fmla="*/ 4871011 w 5586879"/>
              <a:gd name="connsiteY20" fmla="*/ 118322 h 951451"/>
              <a:gd name="connsiteX21" fmla="*/ 4876177 w 5586879"/>
              <a:gd name="connsiteY21" fmla="*/ 149660 h 951451"/>
              <a:gd name="connsiteX22" fmla="*/ 4749154 w 5586879"/>
              <a:gd name="connsiteY22" fmla="*/ 170599 h 951451"/>
              <a:gd name="connsiteX23" fmla="*/ 4743988 w 5586879"/>
              <a:gd name="connsiteY23" fmla="*/ 139260 h 951451"/>
              <a:gd name="connsiteX24" fmla="*/ 4871011 w 5586879"/>
              <a:gd name="connsiteY24" fmla="*/ 118322 h 951451"/>
              <a:gd name="connsiteX25" fmla="*/ 4679618 w 5586879"/>
              <a:gd name="connsiteY25" fmla="*/ 149889 h 951451"/>
              <a:gd name="connsiteX26" fmla="*/ 4684784 w 5586879"/>
              <a:gd name="connsiteY26" fmla="*/ 181205 h 951451"/>
              <a:gd name="connsiteX27" fmla="*/ 4557762 w 5586879"/>
              <a:gd name="connsiteY27" fmla="*/ 202143 h 951451"/>
              <a:gd name="connsiteX28" fmla="*/ 4552596 w 5586879"/>
              <a:gd name="connsiteY28" fmla="*/ 170804 h 951451"/>
              <a:gd name="connsiteX29" fmla="*/ 4679618 w 5586879"/>
              <a:gd name="connsiteY29" fmla="*/ 149889 h 951451"/>
              <a:gd name="connsiteX30" fmla="*/ 4488226 w 5586879"/>
              <a:gd name="connsiteY30" fmla="*/ 181433 h 951451"/>
              <a:gd name="connsiteX31" fmla="*/ 4493392 w 5586879"/>
              <a:gd name="connsiteY31" fmla="*/ 212749 h 951451"/>
              <a:gd name="connsiteX32" fmla="*/ 4366369 w 5586879"/>
              <a:gd name="connsiteY32" fmla="*/ 233687 h 951451"/>
              <a:gd name="connsiteX33" fmla="*/ 4361203 w 5586879"/>
              <a:gd name="connsiteY33" fmla="*/ 202371 h 951451"/>
              <a:gd name="connsiteX34" fmla="*/ 4488226 w 5586879"/>
              <a:gd name="connsiteY34" fmla="*/ 181433 h 951451"/>
              <a:gd name="connsiteX35" fmla="*/ 4296834 w 5586879"/>
              <a:gd name="connsiteY35" fmla="*/ 212978 h 951451"/>
              <a:gd name="connsiteX36" fmla="*/ 4302000 w 5586879"/>
              <a:gd name="connsiteY36" fmla="*/ 244294 h 951451"/>
              <a:gd name="connsiteX37" fmla="*/ 4174977 w 5586879"/>
              <a:gd name="connsiteY37" fmla="*/ 265232 h 951451"/>
              <a:gd name="connsiteX38" fmla="*/ 4169811 w 5586879"/>
              <a:gd name="connsiteY38" fmla="*/ 233916 h 951451"/>
              <a:gd name="connsiteX39" fmla="*/ 4296834 w 5586879"/>
              <a:gd name="connsiteY39" fmla="*/ 212978 h 951451"/>
              <a:gd name="connsiteX40" fmla="*/ 4105442 w 5586879"/>
              <a:gd name="connsiteY40" fmla="*/ 244522 h 951451"/>
              <a:gd name="connsiteX41" fmla="*/ 4110608 w 5586879"/>
              <a:gd name="connsiteY41" fmla="*/ 275861 h 951451"/>
              <a:gd name="connsiteX42" fmla="*/ 3983585 w 5586879"/>
              <a:gd name="connsiteY42" fmla="*/ 296799 h 951451"/>
              <a:gd name="connsiteX43" fmla="*/ 3978419 w 5586879"/>
              <a:gd name="connsiteY43" fmla="*/ 265460 h 951451"/>
              <a:gd name="connsiteX44" fmla="*/ 4105442 w 5586879"/>
              <a:gd name="connsiteY44" fmla="*/ 244522 h 951451"/>
              <a:gd name="connsiteX45" fmla="*/ 3914050 w 5586879"/>
              <a:gd name="connsiteY45" fmla="*/ 276089 h 951451"/>
              <a:gd name="connsiteX46" fmla="*/ 3919216 w 5586879"/>
              <a:gd name="connsiteY46" fmla="*/ 307405 h 951451"/>
              <a:gd name="connsiteX47" fmla="*/ 3792192 w 5586879"/>
              <a:gd name="connsiteY47" fmla="*/ 328344 h 951451"/>
              <a:gd name="connsiteX48" fmla="*/ 3787026 w 5586879"/>
              <a:gd name="connsiteY48" fmla="*/ 297028 h 951451"/>
              <a:gd name="connsiteX49" fmla="*/ 3914050 w 5586879"/>
              <a:gd name="connsiteY49" fmla="*/ 276089 h 951451"/>
              <a:gd name="connsiteX50" fmla="*/ 3722658 w 5586879"/>
              <a:gd name="connsiteY50" fmla="*/ 307634 h 951451"/>
              <a:gd name="connsiteX51" fmla="*/ 3727824 w 5586879"/>
              <a:gd name="connsiteY51" fmla="*/ 338949 h 951451"/>
              <a:gd name="connsiteX52" fmla="*/ 3600800 w 5586879"/>
              <a:gd name="connsiteY52" fmla="*/ 359888 h 951451"/>
              <a:gd name="connsiteX53" fmla="*/ 3595634 w 5586879"/>
              <a:gd name="connsiteY53" fmla="*/ 328572 h 951451"/>
              <a:gd name="connsiteX54" fmla="*/ 3722658 w 5586879"/>
              <a:gd name="connsiteY54" fmla="*/ 307634 h 951451"/>
              <a:gd name="connsiteX55" fmla="*/ 3531243 w 5586879"/>
              <a:gd name="connsiteY55" fmla="*/ 339178 h 951451"/>
              <a:gd name="connsiteX56" fmla="*/ 3536409 w 5586879"/>
              <a:gd name="connsiteY56" fmla="*/ 370517 h 951451"/>
              <a:gd name="connsiteX57" fmla="*/ 3409385 w 5586879"/>
              <a:gd name="connsiteY57" fmla="*/ 391432 h 951451"/>
              <a:gd name="connsiteX58" fmla="*/ 3404219 w 5586879"/>
              <a:gd name="connsiteY58" fmla="*/ 360116 h 951451"/>
              <a:gd name="connsiteX59" fmla="*/ 3531243 w 5586879"/>
              <a:gd name="connsiteY59" fmla="*/ 339178 h 951451"/>
              <a:gd name="connsiteX60" fmla="*/ 3339873 w 5586879"/>
              <a:gd name="connsiteY60" fmla="*/ 370723 h 951451"/>
              <a:gd name="connsiteX61" fmla="*/ 3345039 w 5586879"/>
              <a:gd name="connsiteY61" fmla="*/ 402061 h 951451"/>
              <a:gd name="connsiteX62" fmla="*/ 3218016 w 5586879"/>
              <a:gd name="connsiteY62" fmla="*/ 422999 h 951451"/>
              <a:gd name="connsiteX63" fmla="*/ 3212850 w 5586879"/>
              <a:gd name="connsiteY63" fmla="*/ 391661 h 951451"/>
              <a:gd name="connsiteX64" fmla="*/ 3339873 w 5586879"/>
              <a:gd name="connsiteY64" fmla="*/ 370723 h 951451"/>
              <a:gd name="connsiteX65" fmla="*/ 3148481 w 5586879"/>
              <a:gd name="connsiteY65" fmla="*/ 402290 h 951451"/>
              <a:gd name="connsiteX66" fmla="*/ 3153624 w 5586879"/>
              <a:gd name="connsiteY66" fmla="*/ 433606 h 951451"/>
              <a:gd name="connsiteX67" fmla="*/ 3026601 w 5586879"/>
              <a:gd name="connsiteY67" fmla="*/ 454544 h 951451"/>
              <a:gd name="connsiteX68" fmla="*/ 3021458 w 5586879"/>
              <a:gd name="connsiteY68" fmla="*/ 423228 h 951451"/>
              <a:gd name="connsiteX69" fmla="*/ 3148481 w 5586879"/>
              <a:gd name="connsiteY69" fmla="*/ 402290 h 951451"/>
              <a:gd name="connsiteX70" fmla="*/ 2957089 w 5586879"/>
              <a:gd name="connsiteY70" fmla="*/ 433834 h 951451"/>
              <a:gd name="connsiteX71" fmla="*/ 2962255 w 5586879"/>
              <a:gd name="connsiteY71" fmla="*/ 465150 h 951451"/>
              <a:gd name="connsiteX72" fmla="*/ 2835232 w 5586879"/>
              <a:gd name="connsiteY72" fmla="*/ 486088 h 951451"/>
              <a:gd name="connsiteX73" fmla="*/ 2830066 w 5586879"/>
              <a:gd name="connsiteY73" fmla="*/ 454773 h 951451"/>
              <a:gd name="connsiteX74" fmla="*/ 2957089 w 5586879"/>
              <a:gd name="connsiteY74" fmla="*/ 433834 h 951451"/>
              <a:gd name="connsiteX75" fmla="*/ 2765697 w 5586879"/>
              <a:gd name="connsiteY75" fmla="*/ 465379 h 951451"/>
              <a:gd name="connsiteX76" fmla="*/ 2770840 w 5586879"/>
              <a:gd name="connsiteY76" fmla="*/ 496717 h 951451"/>
              <a:gd name="connsiteX77" fmla="*/ 2643839 w 5586879"/>
              <a:gd name="connsiteY77" fmla="*/ 517655 h 951451"/>
              <a:gd name="connsiteX78" fmla="*/ 2638674 w 5586879"/>
              <a:gd name="connsiteY78" fmla="*/ 486317 h 951451"/>
              <a:gd name="connsiteX79" fmla="*/ 2765697 w 5586879"/>
              <a:gd name="connsiteY79" fmla="*/ 465379 h 951451"/>
              <a:gd name="connsiteX80" fmla="*/ 2574305 w 5586879"/>
              <a:gd name="connsiteY80" fmla="*/ 496923 h 951451"/>
              <a:gd name="connsiteX81" fmla="*/ 2579448 w 5586879"/>
              <a:gd name="connsiteY81" fmla="*/ 528262 h 951451"/>
              <a:gd name="connsiteX82" fmla="*/ 2452447 w 5586879"/>
              <a:gd name="connsiteY82" fmla="*/ 549200 h 951451"/>
              <a:gd name="connsiteX83" fmla="*/ 2447281 w 5586879"/>
              <a:gd name="connsiteY83" fmla="*/ 517861 h 951451"/>
              <a:gd name="connsiteX84" fmla="*/ 2574305 w 5586879"/>
              <a:gd name="connsiteY84" fmla="*/ 496923 h 951451"/>
              <a:gd name="connsiteX85" fmla="*/ 2382890 w 5586879"/>
              <a:gd name="connsiteY85" fmla="*/ 528491 h 951451"/>
              <a:gd name="connsiteX86" fmla="*/ 2388056 w 5586879"/>
              <a:gd name="connsiteY86" fmla="*/ 559806 h 951451"/>
              <a:gd name="connsiteX87" fmla="*/ 2261032 w 5586879"/>
              <a:gd name="connsiteY87" fmla="*/ 580744 h 951451"/>
              <a:gd name="connsiteX88" fmla="*/ 2255866 w 5586879"/>
              <a:gd name="connsiteY88" fmla="*/ 549428 h 951451"/>
              <a:gd name="connsiteX89" fmla="*/ 2382890 w 5586879"/>
              <a:gd name="connsiteY89" fmla="*/ 528491 h 951451"/>
              <a:gd name="connsiteX90" fmla="*/ 2191498 w 5586879"/>
              <a:gd name="connsiteY90" fmla="*/ 560034 h 951451"/>
              <a:gd name="connsiteX91" fmla="*/ 2196663 w 5586879"/>
              <a:gd name="connsiteY91" fmla="*/ 591351 h 951451"/>
              <a:gd name="connsiteX92" fmla="*/ 2069663 w 5586879"/>
              <a:gd name="connsiteY92" fmla="*/ 612289 h 951451"/>
              <a:gd name="connsiteX93" fmla="*/ 2064497 w 5586879"/>
              <a:gd name="connsiteY93" fmla="*/ 580973 h 951451"/>
              <a:gd name="connsiteX94" fmla="*/ 2191498 w 5586879"/>
              <a:gd name="connsiteY94" fmla="*/ 560034 h 951451"/>
              <a:gd name="connsiteX95" fmla="*/ 2000128 w 5586879"/>
              <a:gd name="connsiteY95" fmla="*/ 591579 h 951451"/>
              <a:gd name="connsiteX96" fmla="*/ 2005294 w 5586879"/>
              <a:gd name="connsiteY96" fmla="*/ 622895 h 951451"/>
              <a:gd name="connsiteX97" fmla="*/ 1878271 w 5586879"/>
              <a:gd name="connsiteY97" fmla="*/ 643856 h 951451"/>
              <a:gd name="connsiteX98" fmla="*/ 1873105 w 5586879"/>
              <a:gd name="connsiteY98" fmla="*/ 612517 h 951451"/>
              <a:gd name="connsiteX99" fmla="*/ 2000128 w 5586879"/>
              <a:gd name="connsiteY99" fmla="*/ 591579 h 951451"/>
              <a:gd name="connsiteX100" fmla="*/ 1808736 w 5586879"/>
              <a:gd name="connsiteY100" fmla="*/ 623123 h 951451"/>
              <a:gd name="connsiteX101" fmla="*/ 1813902 w 5586879"/>
              <a:gd name="connsiteY101" fmla="*/ 654462 h 951451"/>
              <a:gd name="connsiteX102" fmla="*/ 1686879 w 5586879"/>
              <a:gd name="connsiteY102" fmla="*/ 675400 h 951451"/>
              <a:gd name="connsiteX103" fmla="*/ 1681713 w 5586879"/>
              <a:gd name="connsiteY103" fmla="*/ 644061 h 951451"/>
              <a:gd name="connsiteX104" fmla="*/ 1808736 w 5586879"/>
              <a:gd name="connsiteY104" fmla="*/ 623123 h 951451"/>
              <a:gd name="connsiteX105" fmla="*/ 1617344 w 5586879"/>
              <a:gd name="connsiteY105" fmla="*/ 654691 h 951451"/>
              <a:gd name="connsiteX106" fmla="*/ 1622510 w 5586879"/>
              <a:gd name="connsiteY106" fmla="*/ 686007 h 951451"/>
              <a:gd name="connsiteX107" fmla="*/ 1495487 w 5586879"/>
              <a:gd name="connsiteY107" fmla="*/ 706944 h 951451"/>
              <a:gd name="connsiteX108" fmla="*/ 1490321 w 5586879"/>
              <a:gd name="connsiteY108" fmla="*/ 675629 h 951451"/>
              <a:gd name="connsiteX109" fmla="*/ 1617344 w 5586879"/>
              <a:gd name="connsiteY109" fmla="*/ 654691 h 951451"/>
              <a:gd name="connsiteX110" fmla="*/ 1425945 w 5586879"/>
              <a:gd name="connsiteY110" fmla="*/ 686235 h 951451"/>
              <a:gd name="connsiteX111" fmla="*/ 1431109 w 5586879"/>
              <a:gd name="connsiteY111" fmla="*/ 717551 h 951451"/>
              <a:gd name="connsiteX112" fmla="*/ 1304088 w 5586879"/>
              <a:gd name="connsiteY112" fmla="*/ 738489 h 951451"/>
              <a:gd name="connsiteX113" fmla="*/ 1298924 w 5586879"/>
              <a:gd name="connsiteY113" fmla="*/ 707173 h 951451"/>
              <a:gd name="connsiteX114" fmla="*/ 1425945 w 5586879"/>
              <a:gd name="connsiteY114" fmla="*/ 686235 h 951451"/>
              <a:gd name="connsiteX115" fmla="*/ 1234551 w 5586879"/>
              <a:gd name="connsiteY115" fmla="*/ 717779 h 951451"/>
              <a:gd name="connsiteX116" fmla="*/ 1239714 w 5586879"/>
              <a:gd name="connsiteY116" fmla="*/ 749118 h 951451"/>
              <a:gd name="connsiteX117" fmla="*/ 1112693 w 5586879"/>
              <a:gd name="connsiteY117" fmla="*/ 770056 h 951451"/>
              <a:gd name="connsiteX118" fmla="*/ 1107529 w 5586879"/>
              <a:gd name="connsiteY118" fmla="*/ 738718 h 951451"/>
              <a:gd name="connsiteX119" fmla="*/ 1234551 w 5586879"/>
              <a:gd name="connsiteY119" fmla="*/ 717779 h 951451"/>
              <a:gd name="connsiteX120" fmla="*/ 1043158 w 5586879"/>
              <a:gd name="connsiteY120" fmla="*/ 749324 h 951451"/>
              <a:gd name="connsiteX121" fmla="*/ 1048322 w 5586879"/>
              <a:gd name="connsiteY121" fmla="*/ 780662 h 951451"/>
              <a:gd name="connsiteX122" fmla="*/ 921301 w 5586879"/>
              <a:gd name="connsiteY122" fmla="*/ 801601 h 951451"/>
              <a:gd name="connsiteX123" fmla="*/ 916137 w 5586879"/>
              <a:gd name="connsiteY123" fmla="*/ 770262 h 951451"/>
              <a:gd name="connsiteX124" fmla="*/ 1043158 w 5586879"/>
              <a:gd name="connsiteY124" fmla="*/ 749324 h 951451"/>
              <a:gd name="connsiteX125" fmla="*/ 851766 w 5586879"/>
              <a:gd name="connsiteY125" fmla="*/ 780891 h 951451"/>
              <a:gd name="connsiteX126" fmla="*/ 856930 w 5586879"/>
              <a:gd name="connsiteY126" fmla="*/ 812207 h 951451"/>
              <a:gd name="connsiteX127" fmla="*/ 729907 w 5586879"/>
              <a:gd name="connsiteY127" fmla="*/ 833145 h 951451"/>
              <a:gd name="connsiteX128" fmla="*/ 724743 w 5586879"/>
              <a:gd name="connsiteY128" fmla="*/ 801829 h 951451"/>
              <a:gd name="connsiteX129" fmla="*/ 851766 w 5586879"/>
              <a:gd name="connsiteY129" fmla="*/ 780891 h 951451"/>
              <a:gd name="connsiteX130" fmla="*/ 660372 w 5586879"/>
              <a:gd name="connsiteY130" fmla="*/ 812436 h 951451"/>
              <a:gd name="connsiteX131" fmla="*/ 665535 w 5586879"/>
              <a:gd name="connsiteY131" fmla="*/ 843751 h 951451"/>
              <a:gd name="connsiteX132" fmla="*/ 538514 w 5586879"/>
              <a:gd name="connsiteY132" fmla="*/ 864689 h 951451"/>
              <a:gd name="connsiteX133" fmla="*/ 533351 w 5586879"/>
              <a:gd name="connsiteY133" fmla="*/ 833374 h 951451"/>
              <a:gd name="connsiteX134" fmla="*/ 660372 w 5586879"/>
              <a:gd name="connsiteY134" fmla="*/ 812436 h 951451"/>
              <a:gd name="connsiteX135" fmla="*/ 468984 w 5586879"/>
              <a:gd name="connsiteY135" fmla="*/ 843980 h 951451"/>
              <a:gd name="connsiteX136" fmla="*/ 474148 w 5586879"/>
              <a:gd name="connsiteY136" fmla="*/ 875319 h 951451"/>
              <a:gd name="connsiteX137" fmla="*/ 347127 w 5586879"/>
              <a:gd name="connsiteY137" fmla="*/ 896257 h 951451"/>
              <a:gd name="connsiteX138" fmla="*/ 341963 w 5586879"/>
              <a:gd name="connsiteY138" fmla="*/ 864918 h 951451"/>
              <a:gd name="connsiteX139" fmla="*/ 468984 w 5586879"/>
              <a:gd name="connsiteY139" fmla="*/ 843980 h 951451"/>
              <a:gd name="connsiteX140" fmla="*/ 277587 w 5586879"/>
              <a:gd name="connsiteY140" fmla="*/ 875524 h 951451"/>
              <a:gd name="connsiteX141" fmla="*/ 282751 w 5586879"/>
              <a:gd name="connsiteY141" fmla="*/ 906863 h 951451"/>
              <a:gd name="connsiteX142" fmla="*/ 155730 w 5586879"/>
              <a:gd name="connsiteY142" fmla="*/ 927801 h 951451"/>
              <a:gd name="connsiteX143" fmla="*/ 150566 w 5586879"/>
              <a:gd name="connsiteY143" fmla="*/ 896463 h 951451"/>
              <a:gd name="connsiteX144" fmla="*/ 277587 w 5586879"/>
              <a:gd name="connsiteY144" fmla="*/ 875524 h 951451"/>
              <a:gd name="connsiteX145" fmla="*/ 86195 w 5586879"/>
              <a:gd name="connsiteY145" fmla="*/ 907091 h 951451"/>
              <a:gd name="connsiteX146" fmla="*/ 91359 w 5586879"/>
              <a:gd name="connsiteY146" fmla="*/ 938407 h 951451"/>
              <a:gd name="connsiteX147" fmla="*/ 12187 w 5586879"/>
              <a:gd name="connsiteY147" fmla="*/ 951459 h 951451"/>
              <a:gd name="connsiteX148" fmla="*/ 7023 w 5586879"/>
              <a:gd name="connsiteY148" fmla="*/ 920143 h 951451"/>
              <a:gd name="connsiteX149" fmla="*/ 86195 w 5586879"/>
              <a:gd name="connsiteY149" fmla="*/ 907091 h 95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5586879" h="951451">
                <a:moveTo>
                  <a:pt x="5588737" y="7"/>
                </a:moveTo>
                <a:lnTo>
                  <a:pt x="5593903" y="31346"/>
                </a:lnTo>
                <a:lnTo>
                  <a:pt x="5514722" y="44398"/>
                </a:lnTo>
                <a:lnTo>
                  <a:pt x="5509556" y="13059"/>
                </a:lnTo>
                <a:lnTo>
                  <a:pt x="5588737" y="7"/>
                </a:lnTo>
                <a:close/>
                <a:moveTo>
                  <a:pt x="5445187" y="23689"/>
                </a:moveTo>
                <a:lnTo>
                  <a:pt x="5450353" y="55004"/>
                </a:lnTo>
                <a:lnTo>
                  <a:pt x="5323330" y="75942"/>
                </a:lnTo>
                <a:lnTo>
                  <a:pt x="5318164" y="44627"/>
                </a:lnTo>
                <a:lnTo>
                  <a:pt x="5445187" y="23689"/>
                </a:lnTo>
                <a:close/>
                <a:moveTo>
                  <a:pt x="5253795" y="55233"/>
                </a:moveTo>
                <a:lnTo>
                  <a:pt x="5258961" y="86549"/>
                </a:lnTo>
                <a:lnTo>
                  <a:pt x="5131938" y="107487"/>
                </a:lnTo>
                <a:lnTo>
                  <a:pt x="5126772" y="76171"/>
                </a:lnTo>
                <a:lnTo>
                  <a:pt x="5253795" y="55233"/>
                </a:lnTo>
                <a:close/>
                <a:moveTo>
                  <a:pt x="5062403" y="86777"/>
                </a:moveTo>
                <a:lnTo>
                  <a:pt x="5067569" y="118093"/>
                </a:lnTo>
                <a:lnTo>
                  <a:pt x="4940546" y="139031"/>
                </a:lnTo>
                <a:lnTo>
                  <a:pt x="4935380" y="107716"/>
                </a:lnTo>
                <a:lnTo>
                  <a:pt x="5062403" y="86777"/>
                </a:lnTo>
                <a:close/>
                <a:moveTo>
                  <a:pt x="4871011" y="118322"/>
                </a:moveTo>
                <a:lnTo>
                  <a:pt x="4876177" y="149660"/>
                </a:lnTo>
                <a:lnTo>
                  <a:pt x="4749154" y="170599"/>
                </a:lnTo>
                <a:lnTo>
                  <a:pt x="4743988" y="139260"/>
                </a:lnTo>
                <a:lnTo>
                  <a:pt x="4871011" y="118322"/>
                </a:lnTo>
                <a:close/>
                <a:moveTo>
                  <a:pt x="4679618" y="149889"/>
                </a:moveTo>
                <a:lnTo>
                  <a:pt x="4684784" y="181205"/>
                </a:lnTo>
                <a:lnTo>
                  <a:pt x="4557762" y="202143"/>
                </a:lnTo>
                <a:lnTo>
                  <a:pt x="4552596" y="170804"/>
                </a:lnTo>
                <a:lnTo>
                  <a:pt x="4679618" y="149889"/>
                </a:lnTo>
                <a:close/>
                <a:moveTo>
                  <a:pt x="4488226" y="181433"/>
                </a:moveTo>
                <a:lnTo>
                  <a:pt x="4493392" y="212749"/>
                </a:lnTo>
                <a:lnTo>
                  <a:pt x="4366369" y="233687"/>
                </a:lnTo>
                <a:lnTo>
                  <a:pt x="4361203" y="202371"/>
                </a:lnTo>
                <a:lnTo>
                  <a:pt x="4488226" y="181433"/>
                </a:lnTo>
                <a:close/>
                <a:moveTo>
                  <a:pt x="4296834" y="212978"/>
                </a:moveTo>
                <a:lnTo>
                  <a:pt x="4302000" y="244294"/>
                </a:lnTo>
                <a:lnTo>
                  <a:pt x="4174977" y="265232"/>
                </a:lnTo>
                <a:lnTo>
                  <a:pt x="4169811" y="233916"/>
                </a:lnTo>
                <a:lnTo>
                  <a:pt x="4296834" y="212978"/>
                </a:lnTo>
                <a:close/>
                <a:moveTo>
                  <a:pt x="4105442" y="244522"/>
                </a:moveTo>
                <a:lnTo>
                  <a:pt x="4110608" y="275861"/>
                </a:lnTo>
                <a:lnTo>
                  <a:pt x="3983585" y="296799"/>
                </a:lnTo>
                <a:lnTo>
                  <a:pt x="3978419" y="265460"/>
                </a:lnTo>
                <a:lnTo>
                  <a:pt x="4105442" y="244522"/>
                </a:lnTo>
                <a:close/>
                <a:moveTo>
                  <a:pt x="3914050" y="276089"/>
                </a:moveTo>
                <a:lnTo>
                  <a:pt x="3919216" y="307405"/>
                </a:lnTo>
                <a:lnTo>
                  <a:pt x="3792192" y="328344"/>
                </a:lnTo>
                <a:lnTo>
                  <a:pt x="3787026" y="297028"/>
                </a:lnTo>
                <a:lnTo>
                  <a:pt x="3914050" y="276089"/>
                </a:lnTo>
                <a:close/>
                <a:moveTo>
                  <a:pt x="3722658" y="307634"/>
                </a:moveTo>
                <a:lnTo>
                  <a:pt x="3727824" y="338949"/>
                </a:lnTo>
                <a:lnTo>
                  <a:pt x="3600800" y="359888"/>
                </a:lnTo>
                <a:lnTo>
                  <a:pt x="3595634" y="328572"/>
                </a:lnTo>
                <a:lnTo>
                  <a:pt x="3722658" y="307634"/>
                </a:lnTo>
                <a:close/>
                <a:moveTo>
                  <a:pt x="3531243" y="339178"/>
                </a:moveTo>
                <a:lnTo>
                  <a:pt x="3536409" y="370517"/>
                </a:lnTo>
                <a:lnTo>
                  <a:pt x="3409385" y="391432"/>
                </a:lnTo>
                <a:lnTo>
                  <a:pt x="3404219" y="360116"/>
                </a:lnTo>
                <a:lnTo>
                  <a:pt x="3531243" y="339178"/>
                </a:lnTo>
                <a:close/>
                <a:moveTo>
                  <a:pt x="3339873" y="370723"/>
                </a:moveTo>
                <a:lnTo>
                  <a:pt x="3345039" y="402061"/>
                </a:lnTo>
                <a:lnTo>
                  <a:pt x="3218016" y="422999"/>
                </a:lnTo>
                <a:lnTo>
                  <a:pt x="3212850" y="391661"/>
                </a:lnTo>
                <a:lnTo>
                  <a:pt x="3339873" y="370723"/>
                </a:lnTo>
                <a:close/>
                <a:moveTo>
                  <a:pt x="3148481" y="402290"/>
                </a:moveTo>
                <a:lnTo>
                  <a:pt x="3153624" y="433606"/>
                </a:lnTo>
                <a:lnTo>
                  <a:pt x="3026601" y="454544"/>
                </a:lnTo>
                <a:lnTo>
                  <a:pt x="3021458" y="423228"/>
                </a:lnTo>
                <a:lnTo>
                  <a:pt x="3148481" y="402290"/>
                </a:lnTo>
                <a:close/>
                <a:moveTo>
                  <a:pt x="2957089" y="433834"/>
                </a:moveTo>
                <a:lnTo>
                  <a:pt x="2962255" y="465150"/>
                </a:lnTo>
                <a:lnTo>
                  <a:pt x="2835232" y="486088"/>
                </a:lnTo>
                <a:lnTo>
                  <a:pt x="2830066" y="454773"/>
                </a:lnTo>
                <a:lnTo>
                  <a:pt x="2957089" y="433834"/>
                </a:lnTo>
                <a:close/>
                <a:moveTo>
                  <a:pt x="2765697" y="465379"/>
                </a:moveTo>
                <a:lnTo>
                  <a:pt x="2770840" y="496717"/>
                </a:lnTo>
                <a:lnTo>
                  <a:pt x="2643839" y="517655"/>
                </a:lnTo>
                <a:lnTo>
                  <a:pt x="2638674" y="486317"/>
                </a:lnTo>
                <a:lnTo>
                  <a:pt x="2765697" y="465379"/>
                </a:lnTo>
                <a:close/>
                <a:moveTo>
                  <a:pt x="2574305" y="496923"/>
                </a:moveTo>
                <a:lnTo>
                  <a:pt x="2579448" y="528262"/>
                </a:lnTo>
                <a:lnTo>
                  <a:pt x="2452447" y="549200"/>
                </a:lnTo>
                <a:lnTo>
                  <a:pt x="2447281" y="517861"/>
                </a:lnTo>
                <a:lnTo>
                  <a:pt x="2574305" y="496923"/>
                </a:lnTo>
                <a:close/>
                <a:moveTo>
                  <a:pt x="2382890" y="528491"/>
                </a:moveTo>
                <a:lnTo>
                  <a:pt x="2388056" y="559806"/>
                </a:lnTo>
                <a:lnTo>
                  <a:pt x="2261032" y="580744"/>
                </a:lnTo>
                <a:lnTo>
                  <a:pt x="2255866" y="549428"/>
                </a:lnTo>
                <a:lnTo>
                  <a:pt x="2382890" y="528491"/>
                </a:lnTo>
                <a:close/>
                <a:moveTo>
                  <a:pt x="2191498" y="560034"/>
                </a:moveTo>
                <a:lnTo>
                  <a:pt x="2196663" y="591351"/>
                </a:lnTo>
                <a:lnTo>
                  <a:pt x="2069663" y="612289"/>
                </a:lnTo>
                <a:lnTo>
                  <a:pt x="2064497" y="580973"/>
                </a:lnTo>
                <a:lnTo>
                  <a:pt x="2191498" y="560034"/>
                </a:lnTo>
                <a:close/>
                <a:moveTo>
                  <a:pt x="2000128" y="591579"/>
                </a:moveTo>
                <a:lnTo>
                  <a:pt x="2005294" y="622895"/>
                </a:lnTo>
                <a:lnTo>
                  <a:pt x="1878271" y="643856"/>
                </a:lnTo>
                <a:lnTo>
                  <a:pt x="1873105" y="612517"/>
                </a:lnTo>
                <a:lnTo>
                  <a:pt x="2000128" y="591579"/>
                </a:lnTo>
                <a:close/>
                <a:moveTo>
                  <a:pt x="1808736" y="623123"/>
                </a:moveTo>
                <a:lnTo>
                  <a:pt x="1813902" y="654462"/>
                </a:lnTo>
                <a:lnTo>
                  <a:pt x="1686879" y="675400"/>
                </a:lnTo>
                <a:lnTo>
                  <a:pt x="1681713" y="644061"/>
                </a:lnTo>
                <a:lnTo>
                  <a:pt x="1808736" y="623123"/>
                </a:lnTo>
                <a:close/>
                <a:moveTo>
                  <a:pt x="1617344" y="654691"/>
                </a:moveTo>
                <a:lnTo>
                  <a:pt x="1622510" y="686007"/>
                </a:lnTo>
                <a:lnTo>
                  <a:pt x="1495487" y="706944"/>
                </a:lnTo>
                <a:lnTo>
                  <a:pt x="1490321" y="675629"/>
                </a:lnTo>
                <a:lnTo>
                  <a:pt x="1617344" y="654691"/>
                </a:lnTo>
                <a:close/>
                <a:moveTo>
                  <a:pt x="1425945" y="686235"/>
                </a:moveTo>
                <a:lnTo>
                  <a:pt x="1431109" y="717551"/>
                </a:lnTo>
                <a:lnTo>
                  <a:pt x="1304088" y="738489"/>
                </a:lnTo>
                <a:lnTo>
                  <a:pt x="1298924" y="707173"/>
                </a:lnTo>
                <a:lnTo>
                  <a:pt x="1425945" y="686235"/>
                </a:lnTo>
                <a:close/>
                <a:moveTo>
                  <a:pt x="1234551" y="717779"/>
                </a:moveTo>
                <a:lnTo>
                  <a:pt x="1239714" y="749118"/>
                </a:lnTo>
                <a:lnTo>
                  <a:pt x="1112693" y="770056"/>
                </a:lnTo>
                <a:lnTo>
                  <a:pt x="1107529" y="738718"/>
                </a:lnTo>
                <a:lnTo>
                  <a:pt x="1234551" y="717779"/>
                </a:lnTo>
                <a:close/>
                <a:moveTo>
                  <a:pt x="1043158" y="749324"/>
                </a:moveTo>
                <a:lnTo>
                  <a:pt x="1048322" y="780662"/>
                </a:lnTo>
                <a:lnTo>
                  <a:pt x="921301" y="801601"/>
                </a:lnTo>
                <a:lnTo>
                  <a:pt x="916137" y="770262"/>
                </a:lnTo>
                <a:lnTo>
                  <a:pt x="1043158" y="749324"/>
                </a:lnTo>
                <a:close/>
                <a:moveTo>
                  <a:pt x="851766" y="780891"/>
                </a:moveTo>
                <a:lnTo>
                  <a:pt x="856930" y="812207"/>
                </a:lnTo>
                <a:lnTo>
                  <a:pt x="729907" y="833145"/>
                </a:lnTo>
                <a:lnTo>
                  <a:pt x="724743" y="801829"/>
                </a:lnTo>
                <a:lnTo>
                  <a:pt x="851766" y="780891"/>
                </a:lnTo>
                <a:close/>
                <a:moveTo>
                  <a:pt x="660372" y="812436"/>
                </a:moveTo>
                <a:lnTo>
                  <a:pt x="665535" y="843751"/>
                </a:lnTo>
                <a:lnTo>
                  <a:pt x="538514" y="864689"/>
                </a:lnTo>
                <a:lnTo>
                  <a:pt x="533351" y="833374"/>
                </a:lnTo>
                <a:lnTo>
                  <a:pt x="660372" y="812436"/>
                </a:lnTo>
                <a:close/>
                <a:moveTo>
                  <a:pt x="468984" y="843980"/>
                </a:moveTo>
                <a:lnTo>
                  <a:pt x="474148" y="875319"/>
                </a:lnTo>
                <a:lnTo>
                  <a:pt x="347127" y="896257"/>
                </a:lnTo>
                <a:lnTo>
                  <a:pt x="341963" y="864918"/>
                </a:lnTo>
                <a:lnTo>
                  <a:pt x="468984" y="843980"/>
                </a:lnTo>
                <a:close/>
                <a:moveTo>
                  <a:pt x="277587" y="875524"/>
                </a:moveTo>
                <a:lnTo>
                  <a:pt x="282751" y="906863"/>
                </a:lnTo>
                <a:lnTo>
                  <a:pt x="155730" y="927801"/>
                </a:lnTo>
                <a:lnTo>
                  <a:pt x="150566" y="896463"/>
                </a:lnTo>
                <a:lnTo>
                  <a:pt x="277587" y="875524"/>
                </a:lnTo>
                <a:close/>
                <a:moveTo>
                  <a:pt x="86195" y="907091"/>
                </a:moveTo>
                <a:lnTo>
                  <a:pt x="91359" y="938407"/>
                </a:lnTo>
                <a:lnTo>
                  <a:pt x="12187" y="951459"/>
                </a:lnTo>
                <a:lnTo>
                  <a:pt x="7023" y="920143"/>
                </a:lnTo>
                <a:lnTo>
                  <a:pt x="86195" y="907091"/>
                </a:lnTo>
                <a:close/>
              </a:path>
            </a:pathLst>
          </a:custGeom>
          <a:solidFill>
            <a:srgbClr val="000080"/>
          </a:solidFill>
          <a:ln w="2286" cap="rnd">
            <a:noFill/>
            <a:prstDash val="solid"/>
            <a:round/>
          </a:ln>
        </p:spPr>
        <p:txBody>
          <a:bodyPr rtlCol="0" anchor="ctr"/>
          <a:lstStyle/>
          <a:p>
            <a:endParaRPr lang="en-CH" sz="4400"/>
          </a:p>
        </p:txBody>
      </p:sp>
      <p:sp>
        <p:nvSpPr>
          <p:cNvPr id="1748" name="Freeform 1747">
            <a:extLst>
              <a:ext uri="{FF2B5EF4-FFF2-40B4-BE49-F238E27FC236}">
                <a16:creationId xmlns:a16="http://schemas.microsoft.com/office/drawing/2014/main" id="{8402D087-6EC3-713B-D968-4AE1465B4D8F}"/>
              </a:ext>
            </a:extLst>
          </p:cNvPr>
          <p:cNvSpPr/>
          <p:nvPr/>
        </p:nvSpPr>
        <p:spPr>
          <a:xfrm rot="10800000" flipV="1">
            <a:off x="4429861" y="5101759"/>
            <a:ext cx="1709701" cy="973532"/>
          </a:xfrm>
          <a:custGeom>
            <a:avLst/>
            <a:gdLst>
              <a:gd name="connsiteX0" fmla="*/ 1710680 w 1709701"/>
              <a:gd name="connsiteY0" fmla="*/ 27790 h 973532"/>
              <a:gd name="connsiteX1" fmla="*/ 1695206 w 1709701"/>
              <a:gd name="connsiteY1" fmla="*/ 63 h 973532"/>
              <a:gd name="connsiteX2" fmla="*/ 1625831 w 1709701"/>
              <a:gd name="connsiteY2" fmla="*/ 38785 h 973532"/>
              <a:gd name="connsiteX3" fmla="*/ 1641306 w 1709701"/>
              <a:gd name="connsiteY3" fmla="*/ 66512 h 973532"/>
              <a:gd name="connsiteX4" fmla="*/ 1710680 w 1709701"/>
              <a:gd name="connsiteY4" fmla="*/ 27790 h 973532"/>
              <a:gd name="connsiteX5" fmla="*/ 1585692 w 1709701"/>
              <a:gd name="connsiteY5" fmla="*/ 97554 h 973532"/>
              <a:gd name="connsiteX6" fmla="*/ 1570217 w 1709701"/>
              <a:gd name="connsiteY6" fmla="*/ 69827 h 973532"/>
              <a:gd name="connsiteX7" fmla="*/ 1459171 w 1709701"/>
              <a:gd name="connsiteY7" fmla="*/ 131818 h 973532"/>
              <a:gd name="connsiteX8" fmla="*/ 1474646 w 1709701"/>
              <a:gd name="connsiteY8" fmla="*/ 159545 h 973532"/>
              <a:gd name="connsiteX9" fmla="*/ 1585692 w 1709701"/>
              <a:gd name="connsiteY9" fmla="*/ 97554 h 973532"/>
              <a:gd name="connsiteX10" fmla="*/ 1419032 w 1709701"/>
              <a:gd name="connsiteY10" fmla="*/ 190587 h 973532"/>
              <a:gd name="connsiteX11" fmla="*/ 1403557 w 1709701"/>
              <a:gd name="connsiteY11" fmla="*/ 162860 h 973532"/>
              <a:gd name="connsiteX12" fmla="*/ 1292512 w 1709701"/>
              <a:gd name="connsiteY12" fmla="*/ 224852 h 973532"/>
              <a:gd name="connsiteX13" fmla="*/ 1307987 w 1709701"/>
              <a:gd name="connsiteY13" fmla="*/ 252578 h 973532"/>
              <a:gd name="connsiteX14" fmla="*/ 1419032 w 1709701"/>
              <a:gd name="connsiteY14" fmla="*/ 190587 h 973532"/>
              <a:gd name="connsiteX15" fmla="*/ 1252395 w 1709701"/>
              <a:gd name="connsiteY15" fmla="*/ 283620 h 973532"/>
              <a:gd name="connsiteX16" fmla="*/ 1236920 w 1709701"/>
              <a:gd name="connsiteY16" fmla="*/ 255893 h 973532"/>
              <a:gd name="connsiteX17" fmla="*/ 1125875 w 1709701"/>
              <a:gd name="connsiteY17" fmla="*/ 317885 h 973532"/>
              <a:gd name="connsiteX18" fmla="*/ 1141350 w 1709701"/>
              <a:gd name="connsiteY18" fmla="*/ 345611 h 973532"/>
              <a:gd name="connsiteX19" fmla="*/ 1252395 w 1709701"/>
              <a:gd name="connsiteY19" fmla="*/ 283620 h 973532"/>
              <a:gd name="connsiteX20" fmla="*/ 1085736 w 1709701"/>
              <a:gd name="connsiteY20" fmla="*/ 376653 h 973532"/>
              <a:gd name="connsiteX21" fmla="*/ 1070261 w 1709701"/>
              <a:gd name="connsiteY21" fmla="*/ 348949 h 973532"/>
              <a:gd name="connsiteX22" fmla="*/ 959215 w 1709701"/>
              <a:gd name="connsiteY22" fmla="*/ 410940 h 973532"/>
              <a:gd name="connsiteX23" fmla="*/ 974690 w 1709701"/>
              <a:gd name="connsiteY23" fmla="*/ 438644 h 973532"/>
              <a:gd name="connsiteX24" fmla="*/ 1085736 w 1709701"/>
              <a:gd name="connsiteY24" fmla="*/ 376653 h 973532"/>
              <a:gd name="connsiteX25" fmla="*/ 919099 w 1709701"/>
              <a:gd name="connsiteY25" fmla="*/ 469686 h 973532"/>
              <a:gd name="connsiteX26" fmla="*/ 903624 w 1709701"/>
              <a:gd name="connsiteY26" fmla="*/ 441982 h 973532"/>
              <a:gd name="connsiteX27" fmla="*/ 792579 w 1709701"/>
              <a:gd name="connsiteY27" fmla="*/ 503951 h 973532"/>
              <a:gd name="connsiteX28" fmla="*/ 808054 w 1709701"/>
              <a:gd name="connsiteY28" fmla="*/ 531678 h 973532"/>
              <a:gd name="connsiteX29" fmla="*/ 919099 w 1709701"/>
              <a:gd name="connsiteY29" fmla="*/ 469686 h 973532"/>
              <a:gd name="connsiteX30" fmla="*/ 752440 w 1709701"/>
              <a:gd name="connsiteY30" fmla="*/ 562719 h 973532"/>
              <a:gd name="connsiteX31" fmla="*/ 736965 w 1709701"/>
              <a:gd name="connsiteY31" fmla="*/ 534992 h 973532"/>
              <a:gd name="connsiteX32" fmla="*/ 625919 w 1709701"/>
              <a:gd name="connsiteY32" fmla="*/ 597006 h 973532"/>
              <a:gd name="connsiteX33" fmla="*/ 641394 w 1709701"/>
              <a:gd name="connsiteY33" fmla="*/ 624711 h 973532"/>
              <a:gd name="connsiteX34" fmla="*/ 752440 w 1709701"/>
              <a:gd name="connsiteY34" fmla="*/ 562719 h 973532"/>
              <a:gd name="connsiteX35" fmla="*/ 585780 w 1709701"/>
              <a:gd name="connsiteY35" fmla="*/ 655753 h 973532"/>
              <a:gd name="connsiteX36" fmla="*/ 570305 w 1709701"/>
              <a:gd name="connsiteY36" fmla="*/ 628048 h 973532"/>
              <a:gd name="connsiteX37" fmla="*/ 459260 w 1709701"/>
              <a:gd name="connsiteY37" fmla="*/ 690040 h 973532"/>
              <a:gd name="connsiteX38" fmla="*/ 474735 w 1709701"/>
              <a:gd name="connsiteY38" fmla="*/ 717744 h 973532"/>
              <a:gd name="connsiteX39" fmla="*/ 585780 w 1709701"/>
              <a:gd name="connsiteY39" fmla="*/ 655753 h 973532"/>
              <a:gd name="connsiteX40" fmla="*/ 419144 w 1709701"/>
              <a:gd name="connsiteY40" fmla="*/ 748786 h 973532"/>
              <a:gd name="connsiteX41" fmla="*/ 403669 w 1709701"/>
              <a:gd name="connsiteY41" fmla="*/ 721081 h 973532"/>
              <a:gd name="connsiteX42" fmla="*/ 292623 w 1709701"/>
              <a:gd name="connsiteY42" fmla="*/ 783073 h 973532"/>
              <a:gd name="connsiteX43" fmla="*/ 308098 w 1709701"/>
              <a:gd name="connsiteY43" fmla="*/ 810777 h 973532"/>
              <a:gd name="connsiteX44" fmla="*/ 419144 w 1709701"/>
              <a:gd name="connsiteY44" fmla="*/ 748786 h 973532"/>
              <a:gd name="connsiteX45" fmla="*/ 252484 w 1709701"/>
              <a:gd name="connsiteY45" fmla="*/ 841819 h 973532"/>
              <a:gd name="connsiteX46" fmla="*/ 237009 w 1709701"/>
              <a:gd name="connsiteY46" fmla="*/ 814114 h 973532"/>
              <a:gd name="connsiteX47" fmla="*/ 125964 w 1709701"/>
              <a:gd name="connsiteY47" fmla="*/ 876106 h 973532"/>
              <a:gd name="connsiteX48" fmla="*/ 141439 w 1709701"/>
              <a:gd name="connsiteY48" fmla="*/ 903810 h 973532"/>
              <a:gd name="connsiteX49" fmla="*/ 252484 w 1709701"/>
              <a:gd name="connsiteY49" fmla="*/ 841819 h 973532"/>
              <a:gd name="connsiteX50" fmla="*/ 85838 w 1709701"/>
              <a:gd name="connsiteY50" fmla="*/ 934852 h 973532"/>
              <a:gd name="connsiteX51" fmla="*/ 70363 w 1709701"/>
              <a:gd name="connsiteY51" fmla="*/ 907148 h 973532"/>
              <a:gd name="connsiteX52" fmla="*/ 979 w 1709701"/>
              <a:gd name="connsiteY52" fmla="*/ 945869 h 973532"/>
              <a:gd name="connsiteX53" fmla="*/ 16454 w 1709701"/>
              <a:gd name="connsiteY53" fmla="*/ 973596 h 973532"/>
              <a:gd name="connsiteX54" fmla="*/ 85838 w 1709701"/>
              <a:gd name="connsiteY54" fmla="*/ 934852 h 97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709701" h="973532">
                <a:moveTo>
                  <a:pt x="1710680" y="27790"/>
                </a:moveTo>
                <a:lnTo>
                  <a:pt x="1695206" y="63"/>
                </a:lnTo>
                <a:lnTo>
                  <a:pt x="1625831" y="38785"/>
                </a:lnTo>
                <a:lnTo>
                  <a:pt x="1641306" y="66512"/>
                </a:lnTo>
                <a:lnTo>
                  <a:pt x="1710680" y="27790"/>
                </a:lnTo>
                <a:close/>
                <a:moveTo>
                  <a:pt x="1585692" y="97554"/>
                </a:moveTo>
                <a:lnTo>
                  <a:pt x="1570217" y="69827"/>
                </a:lnTo>
                <a:lnTo>
                  <a:pt x="1459171" y="131818"/>
                </a:lnTo>
                <a:lnTo>
                  <a:pt x="1474646" y="159545"/>
                </a:lnTo>
                <a:lnTo>
                  <a:pt x="1585692" y="97554"/>
                </a:lnTo>
                <a:close/>
                <a:moveTo>
                  <a:pt x="1419032" y="190587"/>
                </a:moveTo>
                <a:lnTo>
                  <a:pt x="1403557" y="162860"/>
                </a:lnTo>
                <a:lnTo>
                  <a:pt x="1292512" y="224852"/>
                </a:lnTo>
                <a:lnTo>
                  <a:pt x="1307987" y="252578"/>
                </a:lnTo>
                <a:lnTo>
                  <a:pt x="1419032" y="190587"/>
                </a:lnTo>
                <a:close/>
                <a:moveTo>
                  <a:pt x="1252395" y="283620"/>
                </a:moveTo>
                <a:lnTo>
                  <a:pt x="1236920" y="255893"/>
                </a:lnTo>
                <a:lnTo>
                  <a:pt x="1125875" y="317885"/>
                </a:lnTo>
                <a:lnTo>
                  <a:pt x="1141350" y="345611"/>
                </a:lnTo>
                <a:lnTo>
                  <a:pt x="1252395" y="283620"/>
                </a:lnTo>
                <a:close/>
                <a:moveTo>
                  <a:pt x="1085736" y="376653"/>
                </a:moveTo>
                <a:lnTo>
                  <a:pt x="1070261" y="348949"/>
                </a:lnTo>
                <a:lnTo>
                  <a:pt x="959215" y="410940"/>
                </a:lnTo>
                <a:lnTo>
                  <a:pt x="974690" y="438644"/>
                </a:lnTo>
                <a:lnTo>
                  <a:pt x="1085736" y="376653"/>
                </a:lnTo>
                <a:close/>
                <a:moveTo>
                  <a:pt x="919099" y="469686"/>
                </a:moveTo>
                <a:lnTo>
                  <a:pt x="903624" y="441982"/>
                </a:lnTo>
                <a:lnTo>
                  <a:pt x="792579" y="503951"/>
                </a:lnTo>
                <a:lnTo>
                  <a:pt x="808054" y="531678"/>
                </a:lnTo>
                <a:lnTo>
                  <a:pt x="919099" y="469686"/>
                </a:lnTo>
                <a:close/>
                <a:moveTo>
                  <a:pt x="752440" y="562719"/>
                </a:moveTo>
                <a:lnTo>
                  <a:pt x="736965" y="534992"/>
                </a:lnTo>
                <a:lnTo>
                  <a:pt x="625919" y="597006"/>
                </a:lnTo>
                <a:lnTo>
                  <a:pt x="641394" y="624711"/>
                </a:lnTo>
                <a:lnTo>
                  <a:pt x="752440" y="562719"/>
                </a:lnTo>
                <a:close/>
                <a:moveTo>
                  <a:pt x="585780" y="655753"/>
                </a:moveTo>
                <a:lnTo>
                  <a:pt x="570305" y="628048"/>
                </a:lnTo>
                <a:lnTo>
                  <a:pt x="459260" y="690040"/>
                </a:lnTo>
                <a:lnTo>
                  <a:pt x="474735" y="717744"/>
                </a:lnTo>
                <a:lnTo>
                  <a:pt x="585780" y="655753"/>
                </a:lnTo>
                <a:close/>
                <a:moveTo>
                  <a:pt x="419144" y="748786"/>
                </a:moveTo>
                <a:lnTo>
                  <a:pt x="403669" y="721081"/>
                </a:lnTo>
                <a:lnTo>
                  <a:pt x="292623" y="783073"/>
                </a:lnTo>
                <a:lnTo>
                  <a:pt x="308098" y="810777"/>
                </a:lnTo>
                <a:lnTo>
                  <a:pt x="419144" y="748786"/>
                </a:lnTo>
                <a:close/>
                <a:moveTo>
                  <a:pt x="252484" y="841819"/>
                </a:moveTo>
                <a:lnTo>
                  <a:pt x="237009" y="814114"/>
                </a:lnTo>
                <a:lnTo>
                  <a:pt x="125964" y="876106"/>
                </a:lnTo>
                <a:lnTo>
                  <a:pt x="141439" y="903810"/>
                </a:lnTo>
                <a:lnTo>
                  <a:pt x="252484" y="841819"/>
                </a:lnTo>
                <a:close/>
                <a:moveTo>
                  <a:pt x="85838" y="934852"/>
                </a:moveTo>
                <a:lnTo>
                  <a:pt x="70363" y="907148"/>
                </a:lnTo>
                <a:lnTo>
                  <a:pt x="979" y="945869"/>
                </a:lnTo>
                <a:lnTo>
                  <a:pt x="16454" y="973596"/>
                </a:lnTo>
                <a:lnTo>
                  <a:pt x="85838" y="934852"/>
                </a:lnTo>
                <a:close/>
              </a:path>
            </a:pathLst>
          </a:custGeom>
          <a:solidFill>
            <a:srgbClr val="000080"/>
          </a:solidFill>
          <a:ln w="2286" cap="rnd">
            <a:noFill/>
            <a:prstDash val="solid"/>
            <a:round/>
          </a:ln>
        </p:spPr>
        <p:txBody>
          <a:bodyPr rtlCol="0" anchor="ctr"/>
          <a:lstStyle/>
          <a:p>
            <a:endParaRPr lang="en-CH" sz="4400"/>
          </a:p>
        </p:txBody>
      </p:sp>
      <p:sp>
        <p:nvSpPr>
          <p:cNvPr id="1749" name="Freeform 1748">
            <a:extLst>
              <a:ext uri="{FF2B5EF4-FFF2-40B4-BE49-F238E27FC236}">
                <a16:creationId xmlns:a16="http://schemas.microsoft.com/office/drawing/2014/main" id="{85B6C845-BBEF-A085-2403-72D0F4340A2B}"/>
              </a:ext>
            </a:extLst>
          </p:cNvPr>
          <p:cNvSpPr/>
          <p:nvPr/>
        </p:nvSpPr>
        <p:spPr>
          <a:xfrm rot="10800000" flipV="1">
            <a:off x="10266738" y="5164340"/>
            <a:ext cx="6009071" cy="976915"/>
          </a:xfrm>
          <a:custGeom>
            <a:avLst/>
            <a:gdLst>
              <a:gd name="connsiteX0" fmla="*/ 6014487 w 6009071"/>
              <a:gd name="connsiteY0" fmla="*/ 31451 h 976915"/>
              <a:gd name="connsiteX1" fmla="*/ 6009549 w 6009071"/>
              <a:gd name="connsiteY1" fmla="*/ 89 h 976915"/>
              <a:gd name="connsiteX2" fmla="*/ 5930025 w 6009071"/>
              <a:gd name="connsiteY2" fmla="*/ 12593 h 976915"/>
              <a:gd name="connsiteX3" fmla="*/ 5934963 w 6009071"/>
              <a:gd name="connsiteY3" fmla="*/ 43977 h 976915"/>
              <a:gd name="connsiteX4" fmla="*/ 6014487 w 6009071"/>
              <a:gd name="connsiteY4" fmla="*/ 31451 h 976915"/>
              <a:gd name="connsiteX5" fmla="*/ 5869977 w 6009071"/>
              <a:gd name="connsiteY5" fmla="*/ 54195 h 976915"/>
              <a:gd name="connsiteX6" fmla="*/ 5865040 w 6009071"/>
              <a:gd name="connsiteY6" fmla="*/ 22833 h 976915"/>
              <a:gd name="connsiteX7" fmla="*/ 5737353 w 6009071"/>
              <a:gd name="connsiteY7" fmla="*/ 42948 h 976915"/>
              <a:gd name="connsiteX8" fmla="*/ 5742291 w 6009071"/>
              <a:gd name="connsiteY8" fmla="*/ 74310 h 976915"/>
              <a:gd name="connsiteX9" fmla="*/ 5869977 w 6009071"/>
              <a:gd name="connsiteY9" fmla="*/ 54195 h 976915"/>
              <a:gd name="connsiteX10" fmla="*/ 5677305 w 6009071"/>
              <a:gd name="connsiteY10" fmla="*/ 84550 h 976915"/>
              <a:gd name="connsiteX11" fmla="*/ 5672367 w 6009071"/>
              <a:gd name="connsiteY11" fmla="*/ 53189 h 976915"/>
              <a:gd name="connsiteX12" fmla="*/ 5544681 w 6009071"/>
              <a:gd name="connsiteY12" fmla="*/ 73281 h 976915"/>
              <a:gd name="connsiteX13" fmla="*/ 5549618 w 6009071"/>
              <a:gd name="connsiteY13" fmla="*/ 104643 h 976915"/>
              <a:gd name="connsiteX14" fmla="*/ 5677305 w 6009071"/>
              <a:gd name="connsiteY14" fmla="*/ 84550 h 976915"/>
              <a:gd name="connsiteX15" fmla="*/ 5484632 w 6009071"/>
              <a:gd name="connsiteY15" fmla="*/ 114883 h 976915"/>
              <a:gd name="connsiteX16" fmla="*/ 5479695 w 6009071"/>
              <a:gd name="connsiteY16" fmla="*/ 83522 h 976915"/>
              <a:gd name="connsiteX17" fmla="*/ 5352009 w 6009071"/>
              <a:gd name="connsiteY17" fmla="*/ 103637 h 976915"/>
              <a:gd name="connsiteX18" fmla="*/ 5356946 w 6009071"/>
              <a:gd name="connsiteY18" fmla="*/ 134999 h 976915"/>
              <a:gd name="connsiteX19" fmla="*/ 5484632 w 6009071"/>
              <a:gd name="connsiteY19" fmla="*/ 114883 h 976915"/>
              <a:gd name="connsiteX20" fmla="*/ 5291983 w 6009071"/>
              <a:gd name="connsiteY20" fmla="*/ 145216 h 976915"/>
              <a:gd name="connsiteX21" fmla="*/ 5287023 w 6009071"/>
              <a:gd name="connsiteY21" fmla="*/ 113878 h 976915"/>
              <a:gd name="connsiteX22" fmla="*/ 5159336 w 6009071"/>
              <a:gd name="connsiteY22" fmla="*/ 133970 h 976915"/>
              <a:gd name="connsiteX23" fmla="*/ 5164274 w 6009071"/>
              <a:gd name="connsiteY23" fmla="*/ 165332 h 976915"/>
              <a:gd name="connsiteX24" fmla="*/ 5291983 w 6009071"/>
              <a:gd name="connsiteY24" fmla="*/ 145216 h 976915"/>
              <a:gd name="connsiteX25" fmla="*/ 5099311 w 6009071"/>
              <a:gd name="connsiteY25" fmla="*/ 175572 h 976915"/>
              <a:gd name="connsiteX26" fmla="*/ 5094373 w 6009071"/>
              <a:gd name="connsiteY26" fmla="*/ 144211 h 976915"/>
              <a:gd name="connsiteX27" fmla="*/ 4966664 w 6009071"/>
              <a:gd name="connsiteY27" fmla="*/ 164326 h 976915"/>
              <a:gd name="connsiteX28" fmla="*/ 4971602 w 6009071"/>
              <a:gd name="connsiteY28" fmla="*/ 195687 h 976915"/>
              <a:gd name="connsiteX29" fmla="*/ 5099311 w 6009071"/>
              <a:gd name="connsiteY29" fmla="*/ 175572 h 976915"/>
              <a:gd name="connsiteX30" fmla="*/ 4906639 w 6009071"/>
              <a:gd name="connsiteY30" fmla="*/ 205905 h 976915"/>
              <a:gd name="connsiteX31" fmla="*/ 4901701 w 6009071"/>
              <a:gd name="connsiteY31" fmla="*/ 174544 h 976915"/>
              <a:gd name="connsiteX32" fmla="*/ 4774015 w 6009071"/>
              <a:gd name="connsiteY32" fmla="*/ 194658 h 976915"/>
              <a:gd name="connsiteX33" fmla="*/ 4778952 w 6009071"/>
              <a:gd name="connsiteY33" fmla="*/ 226020 h 976915"/>
              <a:gd name="connsiteX34" fmla="*/ 4906639 w 6009071"/>
              <a:gd name="connsiteY34" fmla="*/ 205905 h 976915"/>
              <a:gd name="connsiteX35" fmla="*/ 4713966 w 6009071"/>
              <a:gd name="connsiteY35" fmla="*/ 236261 h 976915"/>
              <a:gd name="connsiteX36" fmla="*/ 4709029 w 6009071"/>
              <a:gd name="connsiteY36" fmla="*/ 204899 h 976915"/>
              <a:gd name="connsiteX37" fmla="*/ 4581320 w 6009071"/>
              <a:gd name="connsiteY37" fmla="*/ 225014 h 976915"/>
              <a:gd name="connsiteX38" fmla="*/ 4586257 w 6009071"/>
              <a:gd name="connsiteY38" fmla="*/ 256376 h 976915"/>
              <a:gd name="connsiteX39" fmla="*/ 4713966 w 6009071"/>
              <a:gd name="connsiteY39" fmla="*/ 236261 h 976915"/>
              <a:gd name="connsiteX40" fmla="*/ 4521294 w 6009071"/>
              <a:gd name="connsiteY40" fmla="*/ 266594 h 976915"/>
              <a:gd name="connsiteX41" fmla="*/ 4516357 w 6009071"/>
              <a:gd name="connsiteY41" fmla="*/ 235232 h 976915"/>
              <a:gd name="connsiteX42" fmla="*/ 4388654 w 6009071"/>
              <a:gd name="connsiteY42" fmla="*/ 255347 h 976915"/>
              <a:gd name="connsiteX43" fmla="*/ 4393594 w 6009071"/>
              <a:gd name="connsiteY43" fmla="*/ 286709 h 976915"/>
              <a:gd name="connsiteX44" fmla="*/ 4521294 w 6009071"/>
              <a:gd name="connsiteY44" fmla="*/ 266594 h 976915"/>
              <a:gd name="connsiteX45" fmla="*/ 4328631 w 6009071"/>
              <a:gd name="connsiteY45" fmla="*/ 296949 h 976915"/>
              <a:gd name="connsiteX46" fmla="*/ 4323691 w 6009071"/>
              <a:gd name="connsiteY46" fmla="*/ 265588 h 976915"/>
              <a:gd name="connsiteX47" fmla="*/ 4195996 w 6009071"/>
              <a:gd name="connsiteY47" fmla="*/ 285680 h 976915"/>
              <a:gd name="connsiteX48" fmla="*/ 4200936 w 6009071"/>
              <a:gd name="connsiteY48" fmla="*/ 317042 h 976915"/>
              <a:gd name="connsiteX49" fmla="*/ 4328631 w 6009071"/>
              <a:gd name="connsiteY49" fmla="*/ 296949 h 976915"/>
              <a:gd name="connsiteX50" fmla="*/ 4135959 w 6009071"/>
              <a:gd name="connsiteY50" fmla="*/ 327282 h 976915"/>
              <a:gd name="connsiteX51" fmla="*/ 4131019 w 6009071"/>
              <a:gd name="connsiteY51" fmla="*/ 295921 h 976915"/>
              <a:gd name="connsiteX52" fmla="*/ 4003324 w 6009071"/>
              <a:gd name="connsiteY52" fmla="*/ 316036 h 976915"/>
              <a:gd name="connsiteX53" fmla="*/ 4008261 w 6009071"/>
              <a:gd name="connsiteY53" fmla="*/ 347397 h 976915"/>
              <a:gd name="connsiteX54" fmla="*/ 4135959 w 6009071"/>
              <a:gd name="connsiteY54" fmla="*/ 327282 h 976915"/>
              <a:gd name="connsiteX55" fmla="*/ 3943286 w 6009071"/>
              <a:gd name="connsiteY55" fmla="*/ 357638 h 976915"/>
              <a:gd name="connsiteX56" fmla="*/ 3938347 w 6009071"/>
              <a:gd name="connsiteY56" fmla="*/ 326276 h 976915"/>
              <a:gd name="connsiteX57" fmla="*/ 3810647 w 6009071"/>
              <a:gd name="connsiteY57" fmla="*/ 346369 h 976915"/>
              <a:gd name="connsiteX58" fmla="*/ 3815587 w 6009071"/>
              <a:gd name="connsiteY58" fmla="*/ 377730 h 976915"/>
              <a:gd name="connsiteX59" fmla="*/ 3943286 w 6009071"/>
              <a:gd name="connsiteY59" fmla="*/ 357638 h 976915"/>
              <a:gd name="connsiteX60" fmla="*/ 3750610 w 6009071"/>
              <a:gd name="connsiteY60" fmla="*/ 387971 h 976915"/>
              <a:gd name="connsiteX61" fmla="*/ 3745670 w 6009071"/>
              <a:gd name="connsiteY61" fmla="*/ 356609 h 976915"/>
              <a:gd name="connsiteX62" fmla="*/ 3617977 w 6009071"/>
              <a:gd name="connsiteY62" fmla="*/ 376725 h 976915"/>
              <a:gd name="connsiteX63" fmla="*/ 3622917 w 6009071"/>
              <a:gd name="connsiteY63" fmla="*/ 408086 h 976915"/>
              <a:gd name="connsiteX64" fmla="*/ 3750610 w 6009071"/>
              <a:gd name="connsiteY64" fmla="*/ 387971 h 976915"/>
              <a:gd name="connsiteX65" fmla="*/ 3557938 w 6009071"/>
              <a:gd name="connsiteY65" fmla="*/ 418327 h 976915"/>
              <a:gd name="connsiteX66" fmla="*/ 3552998 w 6009071"/>
              <a:gd name="connsiteY66" fmla="*/ 386942 h 976915"/>
              <a:gd name="connsiteX67" fmla="*/ 3425302 w 6009071"/>
              <a:gd name="connsiteY67" fmla="*/ 407058 h 976915"/>
              <a:gd name="connsiteX68" fmla="*/ 3430242 w 6009071"/>
              <a:gd name="connsiteY68" fmla="*/ 438419 h 976915"/>
              <a:gd name="connsiteX69" fmla="*/ 3557938 w 6009071"/>
              <a:gd name="connsiteY69" fmla="*/ 418327 h 976915"/>
              <a:gd name="connsiteX70" fmla="*/ 3365270 w 6009071"/>
              <a:gd name="connsiteY70" fmla="*/ 448660 h 976915"/>
              <a:gd name="connsiteX71" fmla="*/ 3360330 w 6009071"/>
              <a:gd name="connsiteY71" fmla="*/ 417298 h 976915"/>
              <a:gd name="connsiteX72" fmla="*/ 3232637 w 6009071"/>
              <a:gd name="connsiteY72" fmla="*/ 437414 h 976915"/>
              <a:gd name="connsiteX73" fmla="*/ 3237577 w 6009071"/>
              <a:gd name="connsiteY73" fmla="*/ 468775 h 976915"/>
              <a:gd name="connsiteX74" fmla="*/ 3365270 w 6009071"/>
              <a:gd name="connsiteY74" fmla="*/ 448660 h 976915"/>
              <a:gd name="connsiteX75" fmla="*/ 3172609 w 6009071"/>
              <a:gd name="connsiteY75" fmla="*/ 478993 h 976915"/>
              <a:gd name="connsiteX76" fmla="*/ 3167669 w 6009071"/>
              <a:gd name="connsiteY76" fmla="*/ 447631 h 976915"/>
              <a:gd name="connsiteX77" fmla="*/ 3039970 w 6009071"/>
              <a:gd name="connsiteY77" fmla="*/ 467746 h 976915"/>
              <a:gd name="connsiteX78" fmla="*/ 3044909 w 6009071"/>
              <a:gd name="connsiteY78" fmla="*/ 499108 h 976915"/>
              <a:gd name="connsiteX79" fmla="*/ 3172609 w 6009071"/>
              <a:gd name="connsiteY79" fmla="*/ 478993 h 976915"/>
              <a:gd name="connsiteX80" fmla="*/ 2979939 w 6009071"/>
              <a:gd name="connsiteY80" fmla="*/ 509348 h 976915"/>
              <a:gd name="connsiteX81" fmla="*/ 2975002 w 6009071"/>
              <a:gd name="connsiteY81" fmla="*/ 477987 h 976915"/>
              <a:gd name="connsiteX82" fmla="*/ 2847302 w 6009071"/>
              <a:gd name="connsiteY82" fmla="*/ 498102 h 976915"/>
              <a:gd name="connsiteX83" fmla="*/ 2852242 w 6009071"/>
              <a:gd name="connsiteY83" fmla="*/ 529464 h 976915"/>
              <a:gd name="connsiteX84" fmla="*/ 2979939 w 6009071"/>
              <a:gd name="connsiteY84" fmla="*/ 509348 h 976915"/>
              <a:gd name="connsiteX85" fmla="*/ 2787262 w 6009071"/>
              <a:gd name="connsiteY85" fmla="*/ 539681 h 976915"/>
              <a:gd name="connsiteX86" fmla="*/ 2782323 w 6009071"/>
              <a:gd name="connsiteY86" fmla="*/ 508320 h 976915"/>
              <a:gd name="connsiteX87" fmla="*/ 2654627 w 6009071"/>
              <a:gd name="connsiteY87" fmla="*/ 528435 h 976915"/>
              <a:gd name="connsiteX88" fmla="*/ 2659567 w 6009071"/>
              <a:gd name="connsiteY88" fmla="*/ 559796 h 976915"/>
              <a:gd name="connsiteX89" fmla="*/ 2787262 w 6009071"/>
              <a:gd name="connsiteY89" fmla="*/ 539681 h 976915"/>
              <a:gd name="connsiteX90" fmla="*/ 2594597 w 6009071"/>
              <a:gd name="connsiteY90" fmla="*/ 570037 h 976915"/>
              <a:gd name="connsiteX91" fmla="*/ 2589657 w 6009071"/>
              <a:gd name="connsiteY91" fmla="*/ 538675 h 976915"/>
              <a:gd name="connsiteX92" fmla="*/ 2461960 w 6009071"/>
              <a:gd name="connsiteY92" fmla="*/ 558768 h 976915"/>
              <a:gd name="connsiteX93" fmla="*/ 2466897 w 6009071"/>
              <a:gd name="connsiteY93" fmla="*/ 590129 h 976915"/>
              <a:gd name="connsiteX94" fmla="*/ 2594597 w 6009071"/>
              <a:gd name="connsiteY94" fmla="*/ 570037 h 976915"/>
              <a:gd name="connsiteX95" fmla="*/ 2401920 w 6009071"/>
              <a:gd name="connsiteY95" fmla="*/ 600370 h 976915"/>
              <a:gd name="connsiteX96" fmla="*/ 2396981 w 6009071"/>
              <a:gd name="connsiteY96" fmla="*/ 569008 h 976915"/>
              <a:gd name="connsiteX97" fmla="*/ 2269281 w 6009071"/>
              <a:gd name="connsiteY97" fmla="*/ 589123 h 976915"/>
              <a:gd name="connsiteX98" fmla="*/ 2274220 w 6009071"/>
              <a:gd name="connsiteY98" fmla="*/ 620485 h 976915"/>
              <a:gd name="connsiteX99" fmla="*/ 2401920 w 6009071"/>
              <a:gd name="connsiteY99" fmla="*/ 600370 h 976915"/>
              <a:gd name="connsiteX100" fmla="*/ 2209248 w 6009071"/>
              <a:gd name="connsiteY100" fmla="*/ 630725 h 976915"/>
              <a:gd name="connsiteX101" fmla="*/ 2204308 w 6009071"/>
              <a:gd name="connsiteY101" fmla="*/ 599364 h 976915"/>
              <a:gd name="connsiteX102" fmla="*/ 2076613 w 6009071"/>
              <a:gd name="connsiteY102" fmla="*/ 619456 h 976915"/>
              <a:gd name="connsiteX103" fmla="*/ 2081553 w 6009071"/>
              <a:gd name="connsiteY103" fmla="*/ 650818 h 976915"/>
              <a:gd name="connsiteX104" fmla="*/ 2209248 w 6009071"/>
              <a:gd name="connsiteY104" fmla="*/ 630725 h 976915"/>
              <a:gd name="connsiteX105" fmla="*/ 2016592 w 6009071"/>
              <a:gd name="connsiteY105" fmla="*/ 661058 h 976915"/>
              <a:gd name="connsiteX106" fmla="*/ 2011652 w 6009071"/>
              <a:gd name="connsiteY106" fmla="*/ 629697 h 976915"/>
              <a:gd name="connsiteX107" fmla="*/ 1883957 w 6009071"/>
              <a:gd name="connsiteY107" fmla="*/ 649812 h 976915"/>
              <a:gd name="connsiteX108" fmla="*/ 1888896 w 6009071"/>
              <a:gd name="connsiteY108" fmla="*/ 681174 h 976915"/>
              <a:gd name="connsiteX109" fmla="*/ 2016592 w 6009071"/>
              <a:gd name="connsiteY109" fmla="*/ 661058 h 976915"/>
              <a:gd name="connsiteX110" fmla="*/ 1823908 w 6009071"/>
              <a:gd name="connsiteY110" fmla="*/ 691391 h 976915"/>
              <a:gd name="connsiteX111" fmla="*/ 1818971 w 6009071"/>
              <a:gd name="connsiteY111" fmla="*/ 660053 h 976915"/>
              <a:gd name="connsiteX112" fmla="*/ 1691273 w 6009071"/>
              <a:gd name="connsiteY112" fmla="*/ 680145 h 976915"/>
              <a:gd name="connsiteX113" fmla="*/ 1696210 w 6009071"/>
              <a:gd name="connsiteY113" fmla="*/ 711507 h 976915"/>
              <a:gd name="connsiteX114" fmla="*/ 1823908 w 6009071"/>
              <a:gd name="connsiteY114" fmla="*/ 691391 h 976915"/>
              <a:gd name="connsiteX115" fmla="*/ 1631240 w 6009071"/>
              <a:gd name="connsiteY115" fmla="*/ 721747 h 976915"/>
              <a:gd name="connsiteX116" fmla="*/ 1626301 w 6009071"/>
              <a:gd name="connsiteY116" fmla="*/ 690386 h 976915"/>
              <a:gd name="connsiteX117" fmla="*/ 1498603 w 6009071"/>
              <a:gd name="connsiteY117" fmla="*/ 710501 h 976915"/>
              <a:gd name="connsiteX118" fmla="*/ 1503543 w 6009071"/>
              <a:gd name="connsiteY118" fmla="*/ 741862 h 976915"/>
              <a:gd name="connsiteX119" fmla="*/ 1631240 w 6009071"/>
              <a:gd name="connsiteY119" fmla="*/ 721747 h 976915"/>
              <a:gd name="connsiteX120" fmla="*/ 1438566 w 6009071"/>
              <a:gd name="connsiteY120" fmla="*/ 752080 h 976915"/>
              <a:gd name="connsiteX121" fmla="*/ 1433629 w 6009071"/>
              <a:gd name="connsiteY121" fmla="*/ 720719 h 976915"/>
              <a:gd name="connsiteX122" fmla="*/ 1305931 w 6009071"/>
              <a:gd name="connsiteY122" fmla="*/ 740834 h 976915"/>
              <a:gd name="connsiteX123" fmla="*/ 1310868 w 6009071"/>
              <a:gd name="connsiteY123" fmla="*/ 772195 h 976915"/>
              <a:gd name="connsiteX124" fmla="*/ 1438566 w 6009071"/>
              <a:gd name="connsiteY124" fmla="*/ 752080 h 976915"/>
              <a:gd name="connsiteX125" fmla="*/ 1245910 w 6009071"/>
              <a:gd name="connsiteY125" fmla="*/ 782436 h 976915"/>
              <a:gd name="connsiteX126" fmla="*/ 1240970 w 6009071"/>
              <a:gd name="connsiteY126" fmla="*/ 751074 h 976915"/>
              <a:gd name="connsiteX127" fmla="*/ 1113275 w 6009071"/>
              <a:gd name="connsiteY127" fmla="*/ 771190 h 976915"/>
              <a:gd name="connsiteX128" fmla="*/ 1118214 w 6009071"/>
              <a:gd name="connsiteY128" fmla="*/ 802551 h 976915"/>
              <a:gd name="connsiteX129" fmla="*/ 1245910 w 6009071"/>
              <a:gd name="connsiteY129" fmla="*/ 782436 h 976915"/>
              <a:gd name="connsiteX130" fmla="*/ 1053231 w 6009071"/>
              <a:gd name="connsiteY130" fmla="*/ 812769 h 976915"/>
              <a:gd name="connsiteX131" fmla="*/ 1048291 w 6009071"/>
              <a:gd name="connsiteY131" fmla="*/ 781407 h 976915"/>
              <a:gd name="connsiteX132" fmla="*/ 920598 w 6009071"/>
              <a:gd name="connsiteY132" fmla="*/ 801522 h 976915"/>
              <a:gd name="connsiteX133" fmla="*/ 925538 w 6009071"/>
              <a:gd name="connsiteY133" fmla="*/ 832884 h 976915"/>
              <a:gd name="connsiteX134" fmla="*/ 1053231 w 6009071"/>
              <a:gd name="connsiteY134" fmla="*/ 812769 h 976915"/>
              <a:gd name="connsiteX135" fmla="*/ 860565 w 6009071"/>
              <a:gd name="connsiteY135" fmla="*/ 843125 h 976915"/>
              <a:gd name="connsiteX136" fmla="*/ 855626 w 6009071"/>
              <a:gd name="connsiteY136" fmla="*/ 811763 h 976915"/>
              <a:gd name="connsiteX137" fmla="*/ 727930 w 6009071"/>
              <a:gd name="connsiteY137" fmla="*/ 831855 h 976915"/>
              <a:gd name="connsiteX138" fmla="*/ 732870 w 6009071"/>
              <a:gd name="connsiteY138" fmla="*/ 863217 h 976915"/>
              <a:gd name="connsiteX139" fmla="*/ 860565 w 6009071"/>
              <a:gd name="connsiteY139" fmla="*/ 843125 h 976915"/>
              <a:gd name="connsiteX140" fmla="*/ 667888 w 6009071"/>
              <a:gd name="connsiteY140" fmla="*/ 873458 h 976915"/>
              <a:gd name="connsiteX141" fmla="*/ 662949 w 6009071"/>
              <a:gd name="connsiteY141" fmla="*/ 842096 h 976915"/>
              <a:gd name="connsiteX142" fmla="*/ 535254 w 6009071"/>
              <a:gd name="connsiteY142" fmla="*/ 862211 h 976915"/>
              <a:gd name="connsiteX143" fmla="*/ 540193 w 6009071"/>
              <a:gd name="connsiteY143" fmla="*/ 893572 h 976915"/>
              <a:gd name="connsiteX144" fmla="*/ 667888 w 6009071"/>
              <a:gd name="connsiteY144" fmla="*/ 873458 h 976915"/>
              <a:gd name="connsiteX145" fmla="*/ 475221 w 6009071"/>
              <a:gd name="connsiteY145" fmla="*/ 903813 h 976915"/>
              <a:gd name="connsiteX146" fmla="*/ 470281 w 6009071"/>
              <a:gd name="connsiteY146" fmla="*/ 872451 h 976915"/>
              <a:gd name="connsiteX147" fmla="*/ 342586 w 6009071"/>
              <a:gd name="connsiteY147" fmla="*/ 892544 h 976915"/>
              <a:gd name="connsiteX148" fmla="*/ 347526 w 6009071"/>
              <a:gd name="connsiteY148" fmla="*/ 923905 h 976915"/>
              <a:gd name="connsiteX149" fmla="*/ 475221 w 6009071"/>
              <a:gd name="connsiteY149" fmla="*/ 903813 h 976915"/>
              <a:gd name="connsiteX150" fmla="*/ 282551 w 6009071"/>
              <a:gd name="connsiteY150" fmla="*/ 934146 h 976915"/>
              <a:gd name="connsiteX151" fmla="*/ 277611 w 6009071"/>
              <a:gd name="connsiteY151" fmla="*/ 902784 h 976915"/>
              <a:gd name="connsiteX152" fmla="*/ 149916 w 6009071"/>
              <a:gd name="connsiteY152" fmla="*/ 922900 h 976915"/>
              <a:gd name="connsiteX153" fmla="*/ 154856 w 6009071"/>
              <a:gd name="connsiteY153" fmla="*/ 954261 h 976915"/>
              <a:gd name="connsiteX154" fmla="*/ 282551 w 6009071"/>
              <a:gd name="connsiteY154" fmla="*/ 934146 h 976915"/>
              <a:gd name="connsiteX155" fmla="*/ 89883 w 6009071"/>
              <a:gd name="connsiteY155" fmla="*/ 964479 h 976915"/>
              <a:gd name="connsiteX156" fmla="*/ 84944 w 6009071"/>
              <a:gd name="connsiteY156" fmla="*/ 933117 h 976915"/>
              <a:gd name="connsiteX157" fmla="*/ 5415 w 6009071"/>
              <a:gd name="connsiteY157" fmla="*/ 945644 h 976915"/>
              <a:gd name="connsiteX158" fmla="*/ 10355 w 6009071"/>
              <a:gd name="connsiteY158" fmla="*/ 977005 h 976915"/>
              <a:gd name="connsiteX159" fmla="*/ 89883 w 6009071"/>
              <a:gd name="connsiteY159" fmla="*/ 964479 h 97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6009071" h="976915">
                <a:moveTo>
                  <a:pt x="6014487" y="31451"/>
                </a:moveTo>
                <a:lnTo>
                  <a:pt x="6009549" y="89"/>
                </a:lnTo>
                <a:lnTo>
                  <a:pt x="5930025" y="12593"/>
                </a:lnTo>
                <a:lnTo>
                  <a:pt x="5934963" y="43977"/>
                </a:lnTo>
                <a:lnTo>
                  <a:pt x="6014487" y="31451"/>
                </a:lnTo>
                <a:close/>
                <a:moveTo>
                  <a:pt x="5869977" y="54195"/>
                </a:moveTo>
                <a:lnTo>
                  <a:pt x="5865040" y="22833"/>
                </a:lnTo>
                <a:lnTo>
                  <a:pt x="5737353" y="42948"/>
                </a:lnTo>
                <a:lnTo>
                  <a:pt x="5742291" y="74310"/>
                </a:lnTo>
                <a:lnTo>
                  <a:pt x="5869977" y="54195"/>
                </a:lnTo>
                <a:close/>
                <a:moveTo>
                  <a:pt x="5677305" y="84550"/>
                </a:moveTo>
                <a:lnTo>
                  <a:pt x="5672367" y="53189"/>
                </a:lnTo>
                <a:lnTo>
                  <a:pt x="5544681" y="73281"/>
                </a:lnTo>
                <a:lnTo>
                  <a:pt x="5549618" y="104643"/>
                </a:lnTo>
                <a:lnTo>
                  <a:pt x="5677305" y="84550"/>
                </a:lnTo>
                <a:close/>
                <a:moveTo>
                  <a:pt x="5484632" y="114883"/>
                </a:moveTo>
                <a:lnTo>
                  <a:pt x="5479695" y="83522"/>
                </a:lnTo>
                <a:lnTo>
                  <a:pt x="5352009" y="103637"/>
                </a:lnTo>
                <a:lnTo>
                  <a:pt x="5356946" y="134999"/>
                </a:lnTo>
                <a:lnTo>
                  <a:pt x="5484632" y="114883"/>
                </a:lnTo>
                <a:close/>
                <a:moveTo>
                  <a:pt x="5291983" y="145216"/>
                </a:moveTo>
                <a:lnTo>
                  <a:pt x="5287023" y="113878"/>
                </a:lnTo>
                <a:lnTo>
                  <a:pt x="5159336" y="133970"/>
                </a:lnTo>
                <a:lnTo>
                  <a:pt x="5164274" y="165332"/>
                </a:lnTo>
                <a:lnTo>
                  <a:pt x="5291983" y="145216"/>
                </a:lnTo>
                <a:close/>
                <a:moveTo>
                  <a:pt x="5099311" y="175572"/>
                </a:moveTo>
                <a:lnTo>
                  <a:pt x="5094373" y="144211"/>
                </a:lnTo>
                <a:lnTo>
                  <a:pt x="4966664" y="164326"/>
                </a:lnTo>
                <a:lnTo>
                  <a:pt x="4971602" y="195687"/>
                </a:lnTo>
                <a:lnTo>
                  <a:pt x="5099311" y="175572"/>
                </a:lnTo>
                <a:close/>
                <a:moveTo>
                  <a:pt x="4906639" y="205905"/>
                </a:moveTo>
                <a:lnTo>
                  <a:pt x="4901701" y="174544"/>
                </a:lnTo>
                <a:lnTo>
                  <a:pt x="4774015" y="194658"/>
                </a:lnTo>
                <a:lnTo>
                  <a:pt x="4778952" y="226020"/>
                </a:lnTo>
                <a:lnTo>
                  <a:pt x="4906639" y="205905"/>
                </a:lnTo>
                <a:close/>
                <a:moveTo>
                  <a:pt x="4713966" y="236261"/>
                </a:moveTo>
                <a:lnTo>
                  <a:pt x="4709029" y="204899"/>
                </a:lnTo>
                <a:lnTo>
                  <a:pt x="4581320" y="225014"/>
                </a:lnTo>
                <a:lnTo>
                  <a:pt x="4586257" y="256376"/>
                </a:lnTo>
                <a:lnTo>
                  <a:pt x="4713966" y="236261"/>
                </a:lnTo>
                <a:close/>
                <a:moveTo>
                  <a:pt x="4521294" y="266594"/>
                </a:moveTo>
                <a:lnTo>
                  <a:pt x="4516357" y="235232"/>
                </a:lnTo>
                <a:lnTo>
                  <a:pt x="4388654" y="255347"/>
                </a:lnTo>
                <a:lnTo>
                  <a:pt x="4393594" y="286709"/>
                </a:lnTo>
                <a:lnTo>
                  <a:pt x="4521294" y="266594"/>
                </a:lnTo>
                <a:close/>
                <a:moveTo>
                  <a:pt x="4328631" y="296949"/>
                </a:moveTo>
                <a:lnTo>
                  <a:pt x="4323691" y="265588"/>
                </a:lnTo>
                <a:lnTo>
                  <a:pt x="4195996" y="285680"/>
                </a:lnTo>
                <a:lnTo>
                  <a:pt x="4200936" y="317042"/>
                </a:lnTo>
                <a:lnTo>
                  <a:pt x="4328631" y="296949"/>
                </a:lnTo>
                <a:close/>
                <a:moveTo>
                  <a:pt x="4135959" y="327282"/>
                </a:moveTo>
                <a:lnTo>
                  <a:pt x="4131019" y="295921"/>
                </a:lnTo>
                <a:lnTo>
                  <a:pt x="4003324" y="316036"/>
                </a:lnTo>
                <a:lnTo>
                  <a:pt x="4008261" y="347397"/>
                </a:lnTo>
                <a:lnTo>
                  <a:pt x="4135959" y="327282"/>
                </a:lnTo>
                <a:close/>
                <a:moveTo>
                  <a:pt x="3943286" y="357638"/>
                </a:moveTo>
                <a:lnTo>
                  <a:pt x="3938347" y="326276"/>
                </a:lnTo>
                <a:lnTo>
                  <a:pt x="3810647" y="346369"/>
                </a:lnTo>
                <a:lnTo>
                  <a:pt x="3815587" y="377730"/>
                </a:lnTo>
                <a:lnTo>
                  <a:pt x="3943286" y="357638"/>
                </a:lnTo>
                <a:close/>
                <a:moveTo>
                  <a:pt x="3750610" y="387971"/>
                </a:moveTo>
                <a:lnTo>
                  <a:pt x="3745670" y="356609"/>
                </a:lnTo>
                <a:lnTo>
                  <a:pt x="3617977" y="376725"/>
                </a:lnTo>
                <a:lnTo>
                  <a:pt x="3622917" y="408086"/>
                </a:lnTo>
                <a:lnTo>
                  <a:pt x="3750610" y="387971"/>
                </a:lnTo>
                <a:close/>
                <a:moveTo>
                  <a:pt x="3557938" y="418327"/>
                </a:moveTo>
                <a:lnTo>
                  <a:pt x="3552998" y="386942"/>
                </a:lnTo>
                <a:lnTo>
                  <a:pt x="3425302" y="407058"/>
                </a:lnTo>
                <a:lnTo>
                  <a:pt x="3430242" y="438419"/>
                </a:lnTo>
                <a:lnTo>
                  <a:pt x="3557938" y="418327"/>
                </a:lnTo>
                <a:close/>
                <a:moveTo>
                  <a:pt x="3365270" y="448660"/>
                </a:moveTo>
                <a:lnTo>
                  <a:pt x="3360330" y="417298"/>
                </a:lnTo>
                <a:lnTo>
                  <a:pt x="3232637" y="437414"/>
                </a:lnTo>
                <a:lnTo>
                  <a:pt x="3237577" y="468775"/>
                </a:lnTo>
                <a:lnTo>
                  <a:pt x="3365270" y="448660"/>
                </a:lnTo>
                <a:close/>
                <a:moveTo>
                  <a:pt x="3172609" y="478993"/>
                </a:moveTo>
                <a:lnTo>
                  <a:pt x="3167669" y="447631"/>
                </a:lnTo>
                <a:lnTo>
                  <a:pt x="3039970" y="467746"/>
                </a:lnTo>
                <a:lnTo>
                  <a:pt x="3044909" y="499108"/>
                </a:lnTo>
                <a:lnTo>
                  <a:pt x="3172609" y="478993"/>
                </a:lnTo>
                <a:close/>
                <a:moveTo>
                  <a:pt x="2979939" y="509348"/>
                </a:moveTo>
                <a:lnTo>
                  <a:pt x="2975002" y="477987"/>
                </a:lnTo>
                <a:lnTo>
                  <a:pt x="2847302" y="498102"/>
                </a:lnTo>
                <a:lnTo>
                  <a:pt x="2852242" y="529464"/>
                </a:lnTo>
                <a:lnTo>
                  <a:pt x="2979939" y="509348"/>
                </a:lnTo>
                <a:close/>
                <a:moveTo>
                  <a:pt x="2787262" y="539681"/>
                </a:moveTo>
                <a:lnTo>
                  <a:pt x="2782323" y="508320"/>
                </a:lnTo>
                <a:lnTo>
                  <a:pt x="2654627" y="528435"/>
                </a:lnTo>
                <a:lnTo>
                  <a:pt x="2659567" y="559796"/>
                </a:lnTo>
                <a:lnTo>
                  <a:pt x="2787262" y="539681"/>
                </a:lnTo>
                <a:close/>
                <a:moveTo>
                  <a:pt x="2594597" y="570037"/>
                </a:moveTo>
                <a:lnTo>
                  <a:pt x="2589657" y="538675"/>
                </a:lnTo>
                <a:lnTo>
                  <a:pt x="2461960" y="558768"/>
                </a:lnTo>
                <a:lnTo>
                  <a:pt x="2466897" y="590129"/>
                </a:lnTo>
                <a:lnTo>
                  <a:pt x="2594597" y="570037"/>
                </a:lnTo>
                <a:close/>
                <a:moveTo>
                  <a:pt x="2401920" y="600370"/>
                </a:moveTo>
                <a:lnTo>
                  <a:pt x="2396981" y="569008"/>
                </a:lnTo>
                <a:lnTo>
                  <a:pt x="2269281" y="589123"/>
                </a:lnTo>
                <a:lnTo>
                  <a:pt x="2274220" y="620485"/>
                </a:lnTo>
                <a:lnTo>
                  <a:pt x="2401920" y="600370"/>
                </a:lnTo>
                <a:close/>
                <a:moveTo>
                  <a:pt x="2209248" y="630725"/>
                </a:moveTo>
                <a:lnTo>
                  <a:pt x="2204308" y="599364"/>
                </a:lnTo>
                <a:lnTo>
                  <a:pt x="2076613" y="619456"/>
                </a:lnTo>
                <a:lnTo>
                  <a:pt x="2081553" y="650818"/>
                </a:lnTo>
                <a:lnTo>
                  <a:pt x="2209248" y="630725"/>
                </a:lnTo>
                <a:close/>
                <a:moveTo>
                  <a:pt x="2016592" y="661058"/>
                </a:moveTo>
                <a:lnTo>
                  <a:pt x="2011652" y="629697"/>
                </a:lnTo>
                <a:lnTo>
                  <a:pt x="1883957" y="649812"/>
                </a:lnTo>
                <a:lnTo>
                  <a:pt x="1888896" y="681174"/>
                </a:lnTo>
                <a:lnTo>
                  <a:pt x="2016592" y="661058"/>
                </a:lnTo>
                <a:close/>
                <a:moveTo>
                  <a:pt x="1823908" y="691391"/>
                </a:moveTo>
                <a:lnTo>
                  <a:pt x="1818971" y="660053"/>
                </a:lnTo>
                <a:lnTo>
                  <a:pt x="1691273" y="680145"/>
                </a:lnTo>
                <a:lnTo>
                  <a:pt x="1696210" y="711507"/>
                </a:lnTo>
                <a:lnTo>
                  <a:pt x="1823908" y="691391"/>
                </a:lnTo>
                <a:close/>
                <a:moveTo>
                  <a:pt x="1631240" y="721747"/>
                </a:moveTo>
                <a:lnTo>
                  <a:pt x="1626301" y="690386"/>
                </a:lnTo>
                <a:lnTo>
                  <a:pt x="1498603" y="710501"/>
                </a:lnTo>
                <a:lnTo>
                  <a:pt x="1503543" y="741862"/>
                </a:lnTo>
                <a:lnTo>
                  <a:pt x="1631240" y="721747"/>
                </a:lnTo>
                <a:close/>
                <a:moveTo>
                  <a:pt x="1438566" y="752080"/>
                </a:moveTo>
                <a:lnTo>
                  <a:pt x="1433629" y="720719"/>
                </a:lnTo>
                <a:lnTo>
                  <a:pt x="1305931" y="740834"/>
                </a:lnTo>
                <a:lnTo>
                  <a:pt x="1310868" y="772195"/>
                </a:lnTo>
                <a:lnTo>
                  <a:pt x="1438566" y="752080"/>
                </a:lnTo>
                <a:close/>
                <a:moveTo>
                  <a:pt x="1245910" y="782436"/>
                </a:moveTo>
                <a:lnTo>
                  <a:pt x="1240970" y="751074"/>
                </a:lnTo>
                <a:lnTo>
                  <a:pt x="1113275" y="771190"/>
                </a:lnTo>
                <a:lnTo>
                  <a:pt x="1118214" y="802551"/>
                </a:lnTo>
                <a:lnTo>
                  <a:pt x="1245910" y="782436"/>
                </a:lnTo>
                <a:close/>
                <a:moveTo>
                  <a:pt x="1053231" y="812769"/>
                </a:moveTo>
                <a:lnTo>
                  <a:pt x="1048291" y="781407"/>
                </a:lnTo>
                <a:lnTo>
                  <a:pt x="920598" y="801522"/>
                </a:lnTo>
                <a:lnTo>
                  <a:pt x="925538" y="832884"/>
                </a:lnTo>
                <a:lnTo>
                  <a:pt x="1053231" y="812769"/>
                </a:lnTo>
                <a:close/>
                <a:moveTo>
                  <a:pt x="860565" y="843125"/>
                </a:moveTo>
                <a:lnTo>
                  <a:pt x="855626" y="811763"/>
                </a:lnTo>
                <a:lnTo>
                  <a:pt x="727930" y="831855"/>
                </a:lnTo>
                <a:lnTo>
                  <a:pt x="732870" y="863217"/>
                </a:lnTo>
                <a:lnTo>
                  <a:pt x="860565" y="843125"/>
                </a:lnTo>
                <a:close/>
                <a:moveTo>
                  <a:pt x="667888" y="873458"/>
                </a:moveTo>
                <a:lnTo>
                  <a:pt x="662949" y="842096"/>
                </a:lnTo>
                <a:lnTo>
                  <a:pt x="535254" y="862211"/>
                </a:lnTo>
                <a:lnTo>
                  <a:pt x="540193" y="893572"/>
                </a:lnTo>
                <a:lnTo>
                  <a:pt x="667888" y="873458"/>
                </a:lnTo>
                <a:close/>
                <a:moveTo>
                  <a:pt x="475221" y="903813"/>
                </a:moveTo>
                <a:lnTo>
                  <a:pt x="470281" y="872451"/>
                </a:lnTo>
                <a:lnTo>
                  <a:pt x="342586" y="892544"/>
                </a:lnTo>
                <a:lnTo>
                  <a:pt x="347526" y="923905"/>
                </a:lnTo>
                <a:lnTo>
                  <a:pt x="475221" y="903813"/>
                </a:lnTo>
                <a:close/>
                <a:moveTo>
                  <a:pt x="282551" y="934146"/>
                </a:moveTo>
                <a:lnTo>
                  <a:pt x="277611" y="902784"/>
                </a:lnTo>
                <a:lnTo>
                  <a:pt x="149916" y="922900"/>
                </a:lnTo>
                <a:lnTo>
                  <a:pt x="154856" y="954261"/>
                </a:lnTo>
                <a:lnTo>
                  <a:pt x="282551" y="934146"/>
                </a:lnTo>
                <a:close/>
                <a:moveTo>
                  <a:pt x="89883" y="964479"/>
                </a:moveTo>
                <a:lnTo>
                  <a:pt x="84944" y="933117"/>
                </a:lnTo>
                <a:lnTo>
                  <a:pt x="5415" y="945644"/>
                </a:lnTo>
                <a:lnTo>
                  <a:pt x="10355" y="977005"/>
                </a:lnTo>
                <a:lnTo>
                  <a:pt x="89883" y="964479"/>
                </a:lnTo>
                <a:close/>
              </a:path>
            </a:pathLst>
          </a:custGeom>
          <a:solidFill>
            <a:srgbClr val="000080"/>
          </a:solidFill>
          <a:ln w="2286" cap="rnd">
            <a:noFill/>
            <a:prstDash val="solid"/>
            <a:round/>
          </a:ln>
        </p:spPr>
        <p:txBody>
          <a:bodyPr rtlCol="0" anchor="ctr"/>
          <a:lstStyle/>
          <a:p>
            <a:endParaRPr lang="en-CH" sz="4400"/>
          </a:p>
        </p:txBody>
      </p:sp>
      <p:sp>
        <p:nvSpPr>
          <p:cNvPr id="1750" name="Freeform 1749">
            <a:extLst>
              <a:ext uri="{FF2B5EF4-FFF2-40B4-BE49-F238E27FC236}">
                <a16:creationId xmlns:a16="http://schemas.microsoft.com/office/drawing/2014/main" id="{78160942-718D-621B-FDCA-CBD07D386B04}"/>
              </a:ext>
            </a:extLst>
          </p:cNvPr>
          <p:cNvSpPr/>
          <p:nvPr/>
        </p:nvSpPr>
        <p:spPr>
          <a:xfrm rot="10800000" flipV="1">
            <a:off x="22906323" y="5165014"/>
            <a:ext cx="8672764" cy="952160"/>
          </a:xfrm>
          <a:custGeom>
            <a:avLst/>
            <a:gdLst>
              <a:gd name="connsiteX0" fmla="*/ 8683686 w 8672764"/>
              <a:gd name="connsiteY0" fmla="*/ 31684 h 952160"/>
              <a:gd name="connsiteX1" fmla="*/ 8680326 w 8672764"/>
              <a:gd name="connsiteY1" fmla="*/ 117 h 952160"/>
              <a:gd name="connsiteX2" fmla="*/ 8600779 w 8672764"/>
              <a:gd name="connsiteY2" fmla="*/ 8574 h 952160"/>
              <a:gd name="connsiteX3" fmla="*/ 8604139 w 8672764"/>
              <a:gd name="connsiteY3" fmla="*/ 40142 h 952160"/>
              <a:gd name="connsiteX4" fmla="*/ 8683686 w 8672764"/>
              <a:gd name="connsiteY4" fmla="*/ 31684 h 952160"/>
              <a:gd name="connsiteX5" fmla="*/ 8539724 w 8672764"/>
              <a:gd name="connsiteY5" fmla="*/ 46976 h 952160"/>
              <a:gd name="connsiteX6" fmla="*/ 8536364 w 8672764"/>
              <a:gd name="connsiteY6" fmla="*/ 15409 h 952160"/>
              <a:gd name="connsiteX7" fmla="*/ 8408816 w 8672764"/>
              <a:gd name="connsiteY7" fmla="*/ 28964 h 952160"/>
              <a:gd name="connsiteX8" fmla="*/ 8412176 w 8672764"/>
              <a:gd name="connsiteY8" fmla="*/ 60531 h 952160"/>
              <a:gd name="connsiteX9" fmla="*/ 8539724 w 8672764"/>
              <a:gd name="connsiteY9" fmla="*/ 46976 h 952160"/>
              <a:gd name="connsiteX10" fmla="*/ 8347761 w 8672764"/>
              <a:gd name="connsiteY10" fmla="*/ 67366 h 952160"/>
              <a:gd name="connsiteX11" fmla="*/ 8344424 w 8672764"/>
              <a:gd name="connsiteY11" fmla="*/ 35798 h 952160"/>
              <a:gd name="connsiteX12" fmla="*/ 8216875 w 8672764"/>
              <a:gd name="connsiteY12" fmla="*/ 49331 h 952160"/>
              <a:gd name="connsiteX13" fmla="*/ 8220213 w 8672764"/>
              <a:gd name="connsiteY13" fmla="*/ 80898 h 952160"/>
              <a:gd name="connsiteX14" fmla="*/ 8347761 w 8672764"/>
              <a:gd name="connsiteY14" fmla="*/ 67366 h 952160"/>
              <a:gd name="connsiteX15" fmla="*/ 8155820 w 8672764"/>
              <a:gd name="connsiteY15" fmla="*/ 87755 h 952160"/>
              <a:gd name="connsiteX16" fmla="*/ 8152460 w 8672764"/>
              <a:gd name="connsiteY16" fmla="*/ 56188 h 952160"/>
              <a:gd name="connsiteX17" fmla="*/ 8024911 w 8672764"/>
              <a:gd name="connsiteY17" fmla="*/ 69720 h 952160"/>
              <a:gd name="connsiteX18" fmla="*/ 8028271 w 8672764"/>
              <a:gd name="connsiteY18" fmla="*/ 101288 h 952160"/>
              <a:gd name="connsiteX19" fmla="*/ 8155820 w 8672764"/>
              <a:gd name="connsiteY19" fmla="*/ 87755 h 952160"/>
              <a:gd name="connsiteX20" fmla="*/ 7963880 w 8672764"/>
              <a:gd name="connsiteY20" fmla="*/ 108122 h 952160"/>
              <a:gd name="connsiteX21" fmla="*/ 7960520 w 8672764"/>
              <a:gd name="connsiteY21" fmla="*/ 76555 h 952160"/>
              <a:gd name="connsiteX22" fmla="*/ 7832970 w 8672764"/>
              <a:gd name="connsiteY22" fmla="*/ 90110 h 952160"/>
              <a:gd name="connsiteX23" fmla="*/ 7836331 w 8672764"/>
              <a:gd name="connsiteY23" fmla="*/ 121677 h 952160"/>
              <a:gd name="connsiteX24" fmla="*/ 7963880 w 8672764"/>
              <a:gd name="connsiteY24" fmla="*/ 108122 h 952160"/>
              <a:gd name="connsiteX25" fmla="*/ 7771916 w 8672764"/>
              <a:gd name="connsiteY25" fmla="*/ 128512 h 952160"/>
              <a:gd name="connsiteX26" fmla="*/ 7768556 w 8672764"/>
              <a:gd name="connsiteY26" fmla="*/ 96944 h 952160"/>
              <a:gd name="connsiteX27" fmla="*/ 7641007 w 8672764"/>
              <a:gd name="connsiteY27" fmla="*/ 110500 h 952160"/>
              <a:gd name="connsiteX28" fmla="*/ 7644367 w 8672764"/>
              <a:gd name="connsiteY28" fmla="*/ 142066 h 952160"/>
              <a:gd name="connsiteX29" fmla="*/ 7771916 w 8672764"/>
              <a:gd name="connsiteY29" fmla="*/ 128512 h 952160"/>
              <a:gd name="connsiteX30" fmla="*/ 7579953 w 8672764"/>
              <a:gd name="connsiteY30" fmla="*/ 148901 h 952160"/>
              <a:gd name="connsiteX31" fmla="*/ 7576615 w 8672764"/>
              <a:gd name="connsiteY31" fmla="*/ 117334 h 952160"/>
              <a:gd name="connsiteX32" fmla="*/ 7449066 w 8672764"/>
              <a:gd name="connsiteY32" fmla="*/ 130866 h 952160"/>
              <a:gd name="connsiteX33" fmla="*/ 7452403 w 8672764"/>
              <a:gd name="connsiteY33" fmla="*/ 162433 h 952160"/>
              <a:gd name="connsiteX34" fmla="*/ 7579953 w 8672764"/>
              <a:gd name="connsiteY34" fmla="*/ 148901 h 952160"/>
              <a:gd name="connsiteX35" fmla="*/ 7388012 w 8672764"/>
              <a:gd name="connsiteY35" fmla="*/ 169291 h 952160"/>
              <a:gd name="connsiteX36" fmla="*/ 7384652 w 8672764"/>
              <a:gd name="connsiteY36" fmla="*/ 137701 h 952160"/>
              <a:gd name="connsiteX37" fmla="*/ 7257103 w 8672764"/>
              <a:gd name="connsiteY37" fmla="*/ 151255 h 952160"/>
              <a:gd name="connsiteX38" fmla="*/ 7260463 w 8672764"/>
              <a:gd name="connsiteY38" fmla="*/ 182823 h 952160"/>
              <a:gd name="connsiteX39" fmla="*/ 7388012 w 8672764"/>
              <a:gd name="connsiteY39" fmla="*/ 169291 h 952160"/>
              <a:gd name="connsiteX40" fmla="*/ 7196048 w 8672764"/>
              <a:gd name="connsiteY40" fmla="*/ 189657 h 952160"/>
              <a:gd name="connsiteX41" fmla="*/ 7192711 w 8672764"/>
              <a:gd name="connsiteY41" fmla="*/ 158090 h 952160"/>
              <a:gd name="connsiteX42" fmla="*/ 7065162 w 8672764"/>
              <a:gd name="connsiteY42" fmla="*/ 171645 h 952160"/>
              <a:gd name="connsiteX43" fmla="*/ 7068499 w 8672764"/>
              <a:gd name="connsiteY43" fmla="*/ 203212 h 952160"/>
              <a:gd name="connsiteX44" fmla="*/ 7196048 w 8672764"/>
              <a:gd name="connsiteY44" fmla="*/ 189657 h 952160"/>
              <a:gd name="connsiteX45" fmla="*/ 7004108 w 8672764"/>
              <a:gd name="connsiteY45" fmla="*/ 210047 h 952160"/>
              <a:gd name="connsiteX46" fmla="*/ 7000748 w 8672764"/>
              <a:gd name="connsiteY46" fmla="*/ 178480 h 952160"/>
              <a:gd name="connsiteX47" fmla="*/ 6873198 w 8672764"/>
              <a:gd name="connsiteY47" fmla="*/ 192012 h 952160"/>
              <a:gd name="connsiteX48" fmla="*/ 6876559 w 8672764"/>
              <a:gd name="connsiteY48" fmla="*/ 223602 h 952160"/>
              <a:gd name="connsiteX49" fmla="*/ 7004108 w 8672764"/>
              <a:gd name="connsiteY49" fmla="*/ 210047 h 952160"/>
              <a:gd name="connsiteX50" fmla="*/ 6812167 w 8672764"/>
              <a:gd name="connsiteY50" fmla="*/ 230437 h 952160"/>
              <a:gd name="connsiteX51" fmla="*/ 6808806 w 8672764"/>
              <a:gd name="connsiteY51" fmla="*/ 198869 h 952160"/>
              <a:gd name="connsiteX52" fmla="*/ 6681257 w 8672764"/>
              <a:gd name="connsiteY52" fmla="*/ 212401 h 952160"/>
              <a:gd name="connsiteX53" fmla="*/ 6684618 w 8672764"/>
              <a:gd name="connsiteY53" fmla="*/ 243969 h 952160"/>
              <a:gd name="connsiteX54" fmla="*/ 6812167 w 8672764"/>
              <a:gd name="connsiteY54" fmla="*/ 230437 h 952160"/>
              <a:gd name="connsiteX55" fmla="*/ 6620203 w 8672764"/>
              <a:gd name="connsiteY55" fmla="*/ 250803 h 952160"/>
              <a:gd name="connsiteX56" fmla="*/ 6616866 w 8672764"/>
              <a:gd name="connsiteY56" fmla="*/ 219236 h 952160"/>
              <a:gd name="connsiteX57" fmla="*/ 6489317 w 8672764"/>
              <a:gd name="connsiteY57" fmla="*/ 232791 h 952160"/>
              <a:gd name="connsiteX58" fmla="*/ 6492677 w 8672764"/>
              <a:gd name="connsiteY58" fmla="*/ 264358 h 952160"/>
              <a:gd name="connsiteX59" fmla="*/ 6620203 w 8672764"/>
              <a:gd name="connsiteY59" fmla="*/ 250803 h 952160"/>
              <a:gd name="connsiteX60" fmla="*/ 6428240 w 8672764"/>
              <a:gd name="connsiteY60" fmla="*/ 271193 h 952160"/>
              <a:gd name="connsiteX61" fmla="*/ 6424879 w 8672764"/>
              <a:gd name="connsiteY61" fmla="*/ 239626 h 952160"/>
              <a:gd name="connsiteX62" fmla="*/ 6297330 w 8672764"/>
              <a:gd name="connsiteY62" fmla="*/ 253181 h 952160"/>
              <a:gd name="connsiteX63" fmla="*/ 6300690 w 8672764"/>
              <a:gd name="connsiteY63" fmla="*/ 284748 h 952160"/>
              <a:gd name="connsiteX64" fmla="*/ 6428240 w 8672764"/>
              <a:gd name="connsiteY64" fmla="*/ 271193 h 952160"/>
              <a:gd name="connsiteX65" fmla="*/ 6236299 w 8672764"/>
              <a:gd name="connsiteY65" fmla="*/ 291583 h 952160"/>
              <a:gd name="connsiteX66" fmla="*/ 6232939 w 8672764"/>
              <a:gd name="connsiteY66" fmla="*/ 260015 h 952160"/>
              <a:gd name="connsiteX67" fmla="*/ 6105390 w 8672764"/>
              <a:gd name="connsiteY67" fmla="*/ 273547 h 952160"/>
              <a:gd name="connsiteX68" fmla="*/ 6108750 w 8672764"/>
              <a:gd name="connsiteY68" fmla="*/ 305115 h 952160"/>
              <a:gd name="connsiteX69" fmla="*/ 6236299 w 8672764"/>
              <a:gd name="connsiteY69" fmla="*/ 291583 h 952160"/>
              <a:gd name="connsiteX70" fmla="*/ 6044335 w 8672764"/>
              <a:gd name="connsiteY70" fmla="*/ 311972 h 952160"/>
              <a:gd name="connsiteX71" fmla="*/ 6040998 w 8672764"/>
              <a:gd name="connsiteY71" fmla="*/ 280382 h 952160"/>
              <a:gd name="connsiteX72" fmla="*/ 5913449 w 8672764"/>
              <a:gd name="connsiteY72" fmla="*/ 293937 h 952160"/>
              <a:gd name="connsiteX73" fmla="*/ 5916809 w 8672764"/>
              <a:gd name="connsiteY73" fmla="*/ 325504 h 952160"/>
              <a:gd name="connsiteX74" fmla="*/ 6044335 w 8672764"/>
              <a:gd name="connsiteY74" fmla="*/ 311972 h 952160"/>
              <a:gd name="connsiteX75" fmla="*/ 5852394 w 8672764"/>
              <a:gd name="connsiteY75" fmla="*/ 332339 h 952160"/>
              <a:gd name="connsiteX76" fmla="*/ 5849057 w 8672764"/>
              <a:gd name="connsiteY76" fmla="*/ 300772 h 952160"/>
              <a:gd name="connsiteX77" fmla="*/ 5721508 w 8672764"/>
              <a:gd name="connsiteY77" fmla="*/ 314326 h 952160"/>
              <a:gd name="connsiteX78" fmla="*/ 5724845 w 8672764"/>
              <a:gd name="connsiteY78" fmla="*/ 345894 h 952160"/>
              <a:gd name="connsiteX79" fmla="*/ 5852394 w 8672764"/>
              <a:gd name="connsiteY79" fmla="*/ 332339 h 952160"/>
              <a:gd name="connsiteX80" fmla="*/ 5660454 w 8672764"/>
              <a:gd name="connsiteY80" fmla="*/ 352728 h 952160"/>
              <a:gd name="connsiteX81" fmla="*/ 5657094 w 8672764"/>
              <a:gd name="connsiteY81" fmla="*/ 321161 h 952160"/>
              <a:gd name="connsiteX82" fmla="*/ 5529544 w 8672764"/>
              <a:gd name="connsiteY82" fmla="*/ 334693 h 952160"/>
              <a:gd name="connsiteX83" fmla="*/ 5532905 w 8672764"/>
              <a:gd name="connsiteY83" fmla="*/ 366283 h 952160"/>
              <a:gd name="connsiteX84" fmla="*/ 5660454 w 8672764"/>
              <a:gd name="connsiteY84" fmla="*/ 352728 h 952160"/>
              <a:gd name="connsiteX85" fmla="*/ 5468490 w 8672764"/>
              <a:gd name="connsiteY85" fmla="*/ 373118 h 952160"/>
              <a:gd name="connsiteX86" fmla="*/ 5465130 w 8672764"/>
              <a:gd name="connsiteY86" fmla="*/ 341550 h 952160"/>
              <a:gd name="connsiteX87" fmla="*/ 5337581 w 8672764"/>
              <a:gd name="connsiteY87" fmla="*/ 355083 h 952160"/>
              <a:gd name="connsiteX88" fmla="*/ 5340941 w 8672764"/>
              <a:gd name="connsiteY88" fmla="*/ 386650 h 952160"/>
              <a:gd name="connsiteX89" fmla="*/ 5468490 w 8672764"/>
              <a:gd name="connsiteY89" fmla="*/ 373118 h 952160"/>
              <a:gd name="connsiteX90" fmla="*/ 5276527 w 8672764"/>
              <a:gd name="connsiteY90" fmla="*/ 393484 h 952160"/>
              <a:gd name="connsiteX91" fmla="*/ 5273166 w 8672764"/>
              <a:gd name="connsiteY91" fmla="*/ 361918 h 952160"/>
              <a:gd name="connsiteX92" fmla="*/ 5145617 w 8672764"/>
              <a:gd name="connsiteY92" fmla="*/ 375472 h 952160"/>
              <a:gd name="connsiteX93" fmla="*/ 5148977 w 8672764"/>
              <a:gd name="connsiteY93" fmla="*/ 407040 h 952160"/>
              <a:gd name="connsiteX94" fmla="*/ 5276527 w 8672764"/>
              <a:gd name="connsiteY94" fmla="*/ 393484 h 952160"/>
              <a:gd name="connsiteX95" fmla="*/ 5084586 w 8672764"/>
              <a:gd name="connsiteY95" fmla="*/ 413874 h 952160"/>
              <a:gd name="connsiteX96" fmla="*/ 5081226 w 8672764"/>
              <a:gd name="connsiteY96" fmla="*/ 382307 h 952160"/>
              <a:gd name="connsiteX97" fmla="*/ 4953676 w 8672764"/>
              <a:gd name="connsiteY97" fmla="*/ 395862 h 952160"/>
              <a:gd name="connsiteX98" fmla="*/ 4957037 w 8672764"/>
              <a:gd name="connsiteY98" fmla="*/ 427429 h 952160"/>
              <a:gd name="connsiteX99" fmla="*/ 5084586 w 8672764"/>
              <a:gd name="connsiteY99" fmla="*/ 413874 h 952160"/>
              <a:gd name="connsiteX100" fmla="*/ 4892645 w 8672764"/>
              <a:gd name="connsiteY100" fmla="*/ 434264 h 952160"/>
              <a:gd name="connsiteX101" fmla="*/ 4889285 w 8672764"/>
              <a:gd name="connsiteY101" fmla="*/ 402696 h 952160"/>
              <a:gd name="connsiteX102" fmla="*/ 4761736 w 8672764"/>
              <a:gd name="connsiteY102" fmla="*/ 416229 h 952160"/>
              <a:gd name="connsiteX103" fmla="*/ 4765096 w 8672764"/>
              <a:gd name="connsiteY103" fmla="*/ 447796 h 952160"/>
              <a:gd name="connsiteX104" fmla="*/ 4892645 w 8672764"/>
              <a:gd name="connsiteY104" fmla="*/ 434264 h 952160"/>
              <a:gd name="connsiteX105" fmla="*/ 4700681 w 8672764"/>
              <a:gd name="connsiteY105" fmla="*/ 454653 h 952160"/>
              <a:gd name="connsiteX106" fmla="*/ 4697321 w 8672764"/>
              <a:gd name="connsiteY106" fmla="*/ 423086 h 952160"/>
              <a:gd name="connsiteX107" fmla="*/ 4569772 w 8672764"/>
              <a:gd name="connsiteY107" fmla="*/ 436618 h 952160"/>
              <a:gd name="connsiteX108" fmla="*/ 4573132 w 8672764"/>
              <a:gd name="connsiteY108" fmla="*/ 468185 h 952160"/>
              <a:gd name="connsiteX109" fmla="*/ 4700681 w 8672764"/>
              <a:gd name="connsiteY109" fmla="*/ 454653 h 952160"/>
              <a:gd name="connsiteX110" fmla="*/ 4508741 w 8672764"/>
              <a:gd name="connsiteY110" fmla="*/ 475020 h 952160"/>
              <a:gd name="connsiteX111" fmla="*/ 4505380 w 8672764"/>
              <a:gd name="connsiteY111" fmla="*/ 443453 h 952160"/>
              <a:gd name="connsiteX112" fmla="*/ 4377831 w 8672764"/>
              <a:gd name="connsiteY112" fmla="*/ 457007 h 952160"/>
              <a:gd name="connsiteX113" fmla="*/ 4381192 w 8672764"/>
              <a:gd name="connsiteY113" fmla="*/ 488575 h 952160"/>
              <a:gd name="connsiteX114" fmla="*/ 4508741 w 8672764"/>
              <a:gd name="connsiteY114" fmla="*/ 475020 h 952160"/>
              <a:gd name="connsiteX115" fmla="*/ 4316786 w 8672764"/>
              <a:gd name="connsiteY115" fmla="*/ 495409 h 952160"/>
              <a:gd name="connsiteX116" fmla="*/ 4313435 w 8672764"/>
              <a:gd name="connsiteY116" fmla="*/ 463842 h 952160"/>
              <a:gd name="connsiteX117" fmla="*/ 4185881 w 8672764"/>
              <a:gd name="connsiteY117" fmla="*/ 477375 h 952160"/>
              <a:gd name="connsiteX118" fmla="*/ 4189235 w 8672764"/>
              <a:gd name="connsiteY118" fmla="*/ 508964 h 952160"/>
              <a:gd name="connsiteX119" fmla="*/ 4316786 w 8672764"/>
              <a:gd name="connsiteY119" fmla="*/ 495409 h 952160"/>
              <a:gd name="connsiteX120" fmla="*/ 4124825 w 8672764"/>
              <a:gd name="connsiteY120" fmla="*/ 515799 h 952160"/>
              <a:gd name="connsiteX121" fmla="*/ 4121474 w 8672764"/>
              <a:gd name="connsiteY121" fmla="*/ 484232 h 952160"/>
              <a:gd name="connsiteX122" fmla="*/ 3993925 w 8672764"/>
              <a:gd name="connsiteY122" fmla="*/ 497764 h 952160"/>
              <a:gd name="connsiteX123" fmla="*/ 3997276 w 8672764"/>
              <a:gd name="connsiteY123" fmla="*/ 529331 h 952160"/>
              <a:gd name="connsiteX124" fmla="*/ 4124825 w 8672764"/>
              <a:gd name="connsiteY124" fmla="*/ 515799 h 952160"/>
              <a:gd name="connsiteX125" fmla="*/ 3932868 w 8672764"/>
              <a:gd name="connsiteY125" fmla="*/ 536189 h 952160"/>
              <a:gd name="connsiteX126" fmla="*/ 3929515 w 8672764"/>
              <a:gd name="connsiteY126" fmla="*/ 504599 h 952160"/>
              <a:gd name="connsiteX127" fmla="*/ 3801966 w 8672764"/>
              <a:gd name="connsiteY127" fmla="*/ 518153 h 952160"/>
              <a:gd name="connsiteX128" fmla="*/ 3805319 w 8672764"/>
              <a:gd name="connsiteY128" fmla="*/ 549721 h 952160"/>
              <a:gd name="connsiteX129" fmla="*/ 3932868 w 8672764"/>
              <a:gd name="connsiteY129" fmla="*/ 536189 h 952160"/>
              <a:gd name="connsiteX130" fmla="*/ 3740916 w 8672764"/>
              <a:gd name="connsiteY130" fmla="*/ 556555 h 952160"/>
              <a:gd name="connsiteX131" fmla="*/ 3737562 w 8672764"/>
              <a:gd name="connsiteY131" fmla="*/ 524988 h 952160"/>
              <a:gd name="connsiteX132" fmla="*/ 3610013 w 8672764"/>
              <a:gd name="connsiteY132" fmla="*/ 538543 h 952160"/>
              <a:gd name="connsiteX133" fmla="*/ 3613364 w 8672764"/>
              <a:gd name="connsiteY133" fmla="*/ 570110 h 952160"/>
              <a:gd name="connsiteX134" fmla="*/ 3740916 w 8672764"/>
              <a:gd name="connsiteY134" fmla="*/ 556555 h 952160"/>
              <a:gd name="connsiteX135" fmla="*/ 3548959 w 8672764"/>
              <a:gd name="connsiteY135" fmla="*/ 576945 h 952160"/>
              <a:gd name="connsiteX136" fmla="*/ 3545606 w 8672764"/>
              <a:gd name="connsiteY136" fmla="*/ 545378 h 952160"/>
              <a:gd name="connsiteX137" fmla="*/ 3418057 w 8672764"/>
              <a:gd name="connsiteY137" fmla="*/ 558910 h 952160"/>
              <a:gd name="connsiteX138" fmla="*/ 3421410 w 8672764"/>
              <a:gd name="connsiteY138" fmla="*/ 590500 h 952160"/>
              <a:gd name="connsiteX139" fmla="*/ 3548959 w 8672764"/>
              <a:gd name="connsiteY139" fmla="*/ 576945 h 952160"/>
              <a:gd name="connsiteX140" fmla="*/ 3357007 w 8672764"/>
              <a:gd name="connsiteY140" fmla="*/ 597335 h 952160"/>
              <a:gd name="connsiteX141" fmla="*/ 3353656 w 8672764"/>
              <a:gd name="connsiteY141" fmla="*/ 565767 h 952160"/>
              <a:gd name="connsiteX142" fmla="*/ 3226107 w 8672764"/>
              <a:gd name="connsiteY142" fmla="*/ 579299 h 952160"/>
              <a:gd name="connsiteX143" fmla="*/ 3229460 w 8672764"/>
              <a:gd name="connsiteY143" fmla="*/ 610867 h 952160"/>
              <a:gd name="connsiteX144" fmla="*/ 3357007 w 8672764"/>
              <a:gd name="connsiteY144" fmla="*/ 597335 h 952160"/>
              <a:gd name="connsiteX145" fmla="*/ 3165055 w 8672764"/>
              <a:gd name="connsiteY145" fmla="*/ 617701 h 952160"/>
              <a:gd name="connsiteX146" fmla="*/ 3161701 w 8672764"/>
              <a:gd name="connsiteY146" fmla="*/ 586134 h 952160"/>
              <a:gd name="connsiteX147" fmla="*/ 3034157 w 8672764"/>
              <a:gd name="connsiteY147" fmla="*/ 599689 h 952160"/>
              <a:gd name="connsiteX148" fmla="*/ 3037510 w 8672764"/>
              <a:gd name="connsiteY148" fmla="*/ 631256 h 952160"/>
              <a:gd name="connsiteX149" fmla="*/ 3165055 w 8672764"/>
              <a:gd name="connsiteY149" fmla="*/ 617701 h 952160"/>
              <a:gd name="connsiteX150" fmla="*/ 2973107 w 8672764"/>
              <a:gd name="connsiteY150" fmla="*/ 638091 h 952160"/>
              <a:gd name="connsiteX151" fmla="*/ 2969754 w 8672764"/>
              <a:gd name="connsiteY151" fmla="*/ 606524 h 952160"/>
              <a:gd name="connsiteX152" fmla="*/ 2842209 w 8672764"/>
              <a:gd name="connsiteY152" fmla="*/ 620056 h 952160"/>
              <a:gd name="connsiteX153" fmla="*/ 2845560 w 8672764"/>
              <a:gd name="connsiteY153" fmla="*/ 651646 h 952160"/>
              <a:gd name="connsiteX154" fmla="*/ 2973107 w 8672764"/>
              <a:gd name="connsiteY154" fmla="*/ 638091 h 952160"/>
              <a:gd name="connsiteX155" fmla="*/ 2781171 w 8672764"/>
              <a:gd name="connsiteY155" fmla="*/ 658480 h 952160"/>
              <a:gd name="connsiteX156" fmla="*/ 2777818 w 8672764"/>
              <a:gd name="connsiteY156" fmla="*/ 626913 h 952160"/>
              <a:gd name="connsiteX157" fmla="*/ 2650275 w 8672764"/>
              <a:gd name="connsiteY157" fmla="*/ 640445 h 952160"/>
              <a:gd name="connsiteX158" fmla="*/ 2653629 w 8672764"/>
              <a:gd name="connsiteY158" fmla="*/ 672012 h 952160"/>
              <a:gd name="connsiteX159" fmla="*/ 2781171 w 8672764"/>
              <a:gd name="connsiteY159" fmla="*/ 658480 h 952160"/>
              <a:gd name="connsiteX160" fmla="*/ 2589205 w 8672764"/>
              <a:gd name="connsiteY160" fmla="*/ 678870 h 952160"/>
              <a:gd name="connsiteX161" fmla="*/ 2585852 w 8672764"/>
              <a:gd name="connsiteY161" fmla="*/ 647280 h 952160"/>
              <a:gd name="connsiteX162" fmla="*/ 2458305 w 8672764"/>
              <a:gd name="connsiteY162" fmla="*/ 660835 h 952160"/>
              <a:gd name="connsiteX163" fmla="*/ 2461658 w 8672764"/>
              <a:gd name="connsiteY163" fmla="*/ 692402 h 952160"/>
              <a:gd name="connsiteX164" fmla="*/ 2589205 w 8672764"/>
              <a:gd name="connsiteY164" fmla="*/ 678870 h 952160"/>
              <a:gd name="connsiteX165" fmla="*/ 2397246 w 8672764"/>
              <a:gd name="connsiteY165" fmla="*/ 699236 h 952160"/>
              <a:gd name="connsiteX166" fmla="*/ 2393895 w 8672764"/>
              <a:gd name="connsiteY166" fmla="*/ 667670 h 952160"/>
              <a:gd name="connsiteX167" fmla="*/ 2266350 w 8672764"/>
              <a:gd name="connsiteY167" fmla="*/ 681224 h 952160"/>
              <a:gd name="connsiteX168" fmla="*/ 2269701 w 8672764"/>
              <a:gd name="connsiteY168" fmla="*/ 712792 h 952160"/>
              <a:gd name="connsiteX169" fmla="*/ 2397246 w 8672764"/>
              <a:gd name="connsiteY169" fmla="*/ 699236 h 952160"/>
              <a:gd name="connsiteX170" fmla="*/ 2205307 w 8672764"/>
              <a:gd name="connsiteY170" fmla="*/ 719626 h 952160"/>
              <a:gd name="connsiteX171" fmla="*/ 2201956 w 8672764"/>
              <a:gd name="connsiteY171" fmla="*/ 688059 h 952160"/>
              <a:gd name="connsiteX172" fmla="*/ 2074407 w 8672764"/>
              <a:gd name="connsiteY172" fmla="*/ 701591 h 952160"/>
              <a:gd name="connsiteX173" fmla="*/ 2077758 w 8672764"/>
              <a:gd name="connsiteY173" fmla="*/ 733158 h 952160"/>
              <a:gd name="connsiteX174" fmla="*/ 2205307 w 8672764"/>
              <a:gd name="connsiteY174" fmla="*/ 719626 h 952160"/>
              <a:gd name="connsiteX175" fmla="*/ 2013344 w 8672764"/>
              <a:gd name="connsiteY175" fmla="*/ 740016 h 952160"/>
              <a:gd name="connsiteX176" fmla="*/ 2009990 w 8672764"/>
              <a:gd name="connsiteY176" fmla="*/ 708448 h 952160"/>
              <a:gd name="connsiteX177" fmla="*/ 1882444 w 8672764"/>
              <a:gd name="connsiteY177" fmla="*/ 721981 h 952160"/>
              <a:gd name="connsiteX178" fmla="*/ 1885797 w 8672764"/>
              <a:gd name="connsiteY178" fmla="*/ 753548 h 952160"/>
              <a:gd name="connsiteX179" fmla="*/ 2013344 w 8672764"/>
              <a:gd name="connsiteY179" fmla="*/ 740016 h 952160"/>
              <a:gd name="connsiteX180" fmla="*/ 1821410 w 8672764"/>
              <a:gd name="connsiteY180" fmla="*/ 760382 h 952160"/>
              <a:gd name="connsiteX181" fmla="*/ 1818057 w 8672764"/>
              <a:gd name="connsiteY181" fmla="*/ 728815 h 952160"/>
              <a:gd name="connsiteX182" fmla="*/ 1690508 w 8672764"/>
              <a:gd name="connsiteY182" fmla="*/ 742370 h 952160"/>
              <a:gd name="connsiteX183" fmla="*/ 1693861 w 8672764"/>
              <a:gd name="connsiteY183" fmla="*/ 773938 h 952160"/>
              <a:gd name="connsiteX184" fmla="*/ 1821410 w 8672764"/>
              <a:gd name="connsiteY184" fmla="*/ 760382 h 952160"/>
              <a:gd name="connsiteX185" fmla="*/ 1629442 w 8672764"/>
              <a:gd name="connsiteY185" fmla="*/ 780772 h 952160"/>
              <a:gd name="connsiteX186" fmla="*/ 1626088 w 8672764"/>
              <a:gd name="connsiteY186" fmla="*/ 749205 h 952160"/>
              <a:gd name="connsiteX187" fmla="*/ 1498539 w 8672764"/>
              <a:gd name="connsiteY187" fmla="*/ 762737 h 952160"/>
              <a:gd name="connsiteX188" fmla="*/ 1501893 w 8672764"/>
              <a:gd name="connsiteY188" fmla="*/ 794327 h 952160"/>
              <a:gd name="connsiteX189" fmla="*/ 1629442 w 8672764"/>
              <a:gd name="connsiteY189" fmla="*/ 780772 h 952160"/>
              <a:gd name="connsiteX190" fmla="*/ 1437494 w 8672764"/>
              <a:gd name="connsiteY190" fmla="*/ 801161 h 952160"/>
              <a:gd name="connsiteX191" fmla="*/ 1434141 w 8672764"/>
              <a:gd name="connsiteY191" fmla="*/ 769594 h 952160"/>
              <a:gd name="connsiteX192" fmla="*/ 1306594 w 8672764"/>
              <a:gd name="connsiteY192" fmla="*/ 783127 h 952160"/>
              <a:gd name="connsiteX193" fmla="*/ 1309945 w 8672764"/>
              <a:gd name="connsiteY193" fmla="*/ 814693 h 952160"/>
              <a:gd name="connsiteX194" fmla="*/ 1437494 w 8672764"/>
              <a:gd name="connsiteY194" fmla="*/ 801161 h 952160"/>
              <a:gd name="connsiteX195" fmla="*/ 1245542 w 8672764"/>
              <a:gd name="connsiteY195" fmla="*/ 821551 h 952160"/>
              <a:gd name="connsiteX196" fmla="*/ 1242191 w 8672764"/>
              <a:gd name="connsiteY196" fmla="*/ 789961 h 952160"/>
              <a:gd name="connsiteX197" fmla="*/ 1114644 w 8672764"/>
              <a:gd name="connsiteY197" fmla="*/ 803516 h 952160"/>
              <a:gd name="connsiteX198" fmla="*/ 1117995 w 8672764"/>
              <a:gd name="connsiteY198" fmla="*/ 835083 h 952160"/>
              <a:gd name="connsiteX199" fmla="*/ 1245542 w 8672764"/>
              <a:gd name="connsiteY199" fmla="*/ 821551 h 952160"/>
              <a:gd name="connsiteX200" fmla="*/ 1053594 w 8672764"/>
              <a:gd name="connsiteY200" fmla="*/ 841918 h 952160"/>
              <a:gd name="connsiteX201" fmla="*/ 1050243 w 8672764"/>
              <a:gd name="connsiteY201" fmla="*/ 810351 h 952160"/>
              <a:gd name="connsiteX202" fmla="*/ 922694 w 8672764"/>
              <a:gd name="connsiteY202" fmla="*/ 823905 h 952160"/>
              <a:gd name="connsiteX203" fmla="*/ 926047 w 8672764"/>
              <a:gd name="connsiteY203" fmla="*/ 855473 h 952160"/>
              <a:gd name="connsiteX204" fmla="*/ 1053594 w 8672764"/>
              <a:gd name="connsiteY204" fmla="*/ 841918 h 952160"/>
              <a:gd name="connsiteX205" fmla="*/ 861638 w 8672764"/>
              <a:gd name="connsiteY205" fmla="*/ 862307 h 952160"/>
              <a:gd name="connsiteX206" fmla="*/ 858287 w 8672764"/>
              <a:gd name="connsiteY206" fmla="*/ 830740 h 952160"/>
              <a:gd name="connsiteX207" fmla="*/ 730740 w 8672764"/>
              <a:gd name="connsiteY207" fmla="*/ 844272 h 952160"/>
              <a:gd name="connsiteX208" fmla="*/ 734093 w 8672764"/>
              <a:gd name="connsiteY208" fmla="*/ 875839 h 952160"/>
              <a:gd name="connsiteX209" fmla="*/ 861638 w 8672764"/>
              <a:gd name="connsiteY209" fmla="*/ 862307 h 952160"/>
              <a:gd name="connsiteX210" fmla="*/ 669681 w 8672764"/>
              <a:gd name="connsiteY210" fmla="*/ 882697 h 952160"/>
              <a:gd name="connsiteX211" fmla="*/ 666330 w 8672764"/>
              <a:gd name="connsiteY211" fmla="*/ 851130 h 952160"/>
              <a:gd name="connsiteX212" fmla="*/ 538783 w 8672764"/>
              <a:gd name="connsiteY212" fmla="*/ 864662 h 952160"/>
              <a:gd name="connsiteX213" fmla="*/ 542136 w 8672764"/>
              <a:gd name="connsiteY213" fmla="*/ 896229 h 952160"/>
              <a:gd name="connsiteX214" fmla="*/ 669681 w 8672764"/>
              <a:gd name="connsiteY214" fmla="*/ 882697 h 952160"/>
              <a:gd name="connsiteX215" fmla="*/ 477735 w 8672764"/>
              <a:gd name="connsiteY215" fmla="*/ 903064 h 952160"/>
              <a:gd name="connsiteX216" fmla="*/ 474382 w 8672764"/>
              <a:gd name="connsiteY216" fmla="*/ 871496 h 952160"/>
              <a:gd name="connsiteX217" fmla="*/ 346835 w 8672764"/>
              <a:gd name="connsiteY217" fmla="*/ 885051 h 952160"/>
              <a:gd name="connsiteX218" fmla="*/ 350189 w 8672764"/>
              <a:gd name="connsiteY218" fmla="*/ 916619 h 952160"/>
              <a:gd name="connsiteX219" fmla="*/ 477735 w 8672764"/>
              <a:gd name="connsiteY219" fmla="*/ 903064 h 952160"/>
              <a:gd name="connsiteX220" fmla="*/ 285783 w 8672764"/>
              <a:gd name="connsiteY220" fmla="*/ 923453 h 952160"/>
              <a:gd name="connsiteX221" fmla="*/ 282430 w 8672764"/>
              <a:gd name="connsiteY221" fmla="*/ 891886 h 952160"/>
              <a:gd name="connsiteX222" fmla="*/ 154883 w 8672764"/>
              <a:gd name="connsiteY222" fmla="*/ 905418 h 952160"/>
              <a:gd name="connsiteX223" fmla="*/ 158236 w 8672764"/>
              <a:gd name="connsiteY223" fmla="*/ 937008 h 952160"/>
              <a:gd name="connsiteX224" fmla="*/ 285783 w 8672764"/>
              <a:gd name="connsiteY224" fmla="*/ 923453 h 952160"/>
              <a:gd name="connsiteX225" fmla="*/ 93831 w 8672764"/>
              <a:gd name="connsiteY225" fmla="*/ 943843 h 952160"/>
              <a:gd name="connsiteX226" fmla="*/ 90480 w 8672764"/>
              <a:gd name="connsiteY226" fmla="*/ 912276 h 952160"/>
              <a:gd name="connsiteX227" fmla="*/ 10922 w 8672764"/>
              <a:gd name="connsiteY227" fmla="*/ 920710 h 952160"/>
              <a:gd name="connsiteX228" fmla="*/ 14273 w 8672764"/>
              <a:gd name="connsiteY228" fmla="*/ 952278 h 952160"/>
              <a:gd name="connsiteX229" fmla="*/ 93831 w 8672764"/>
              <a:gd name="connsiteY229" fmla="*/ 943843 h 95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8672764" h="952160">
                <a:moveTo>
                  <a:pt x="8683686" y="31684"/>
                </a:moveTo>
                <a:lnTo>
                  <a:pt x="8680326" y="117"/>
                </a:lnTo>
                <a:lnTo>
                  <a:pt x="8600779" y="8574"/>
                </a:lnTo>
                <a:lnTo>
                  <a:pt x="8604139" y="40142"/>
                </a:lnTo>
                <a:lnTo>
                  <a:pt x="8683686" y="31684"/>
                </a:lnTo>
                <a:close/>
                <a:moveTo>
                  <a:pt x="8539724" y="46976"/>
                </a:moveTo>
                <a:lnTo>
                  <a:pt x="8536364" y="15409"/>
                </a:lnTo>
                <a:lnTo>
                  <a:pt x="8408816" y="28964"/>
                </a:lnTo>
                <a:lnTo>
                  <a:pt x="8412176" y="60531"/>
                </a:lnTo>
                <a:lnTo>
                  <a:pt x="8539724" y="46976"/>
                </a:lnTo>
                <a:close/>
                <a:moveTo>
                  <a:pt x="8347761" y="67366"/>
                </a:moveTo>
                <a:lnTo>
                  <a:pt x="8344424" y="35798"/>
                </a:lnTo>
                <a:lnTo>
                  <a:pt x="8216875" y="49331"/>
                </a:lnTo>
                <a:lnTo>
                  <a:pt x="8220213" y="80898"/>
                </a:lnTo>
                <a:lnTo>
                  <a:pt x="8347761" y="67366"/>
                </a:lnTo>
                <a:close/>
                <a:moveTo>
                  <a:pt x="8155820" y="87755"/>
                </a:moveTo>
                <a:lnTo>
                  <a:pt x="8152460" y="56188"/>
                </a:lnTo>
                <a:lnTo>
                  <a:pt x="8024911" y="69720"/>
                </a:lnTo>
                <a:lnTo>
                  <a:pt x="8028271" y="101288"/>
                </a:lnTo>
                <a:lnTo>
                  <a:pt x="8155820" y="87755"/>
                </a:lnTo>
                <a:close/>
                <a:moveTo>
                  <a:pt x="7963880" y="108122"/>
                </a:moveTo>
                <a:lnTo>
                  <a:pt x="7960520" y="76555"/>
                </a:lnTo>
                <a:lnTo>
                  <a:pt x="7832970" y="90110"/>
                </a:lnTo>
                <a:lnTo>
                  <a:pt x="7836331" y="121677"/>
                </a:lnTo>
                <a:lnTo>
                  <a:pt x="7963880" y="108122"/>
                </a:lnTo>
                <a:close/>
                <a:moveTo>
                  <a:pt x="7771916" y="128512"/>
                </a:moveTo>
                <a:lnTo>
                  <a:pt x="7768556" y="96944"/>
                </a:lnTo>
                <a:lnTo>
                  <a:pt x="7641007" y="110500"/>
                </a:lnTo>
                <a:lnTo>
                  <a:pt x="7644367" y="142066"/>
                </a:lnTo>
                <a:lnTo>
                  <a:pt x="7771916" y="128512"/>
                </a:lnTo>
                <a:close/>
                <a:moveTo>
                  <a:pt x="7579953" y="148901"/>
                </a:moveTo>
                <a:lnTo>
                  <a:pt x="7576615" y="117334"/>
                </a:lnTo>
                <a:lnTo>
                  <a:pt x="7449066" y="130866"/>
                </a:lnTo>
                <a:lnTo>
                  <a:pt x="7452403" y="162433"/>
                </a:lnTo>
                <a:lnTo>
                  <a:pt x="7579953" y="148901"/>
                </a:lnTo>
                <a:close/>
                <a:moveTo>
                  <a:pt x="7388012" y="169291"/>
                </a:moveTo>
                <a:lnTo>
                  <a:pt x="7384652" y="137701"/>
                </a:lnTo>
                <a:lnTo>
                  <a:pt x="7257103" y="151255"/>
                </a:lnTo>
                <a:lnTo>
                  <a:pt x="7260463" y="182823"/>
                </a:lnTo>
                <a:lnTo>
                  <a:pt x="7388012" y="169291"/>
                </a:lnTo>
                <a:close/>
                <a:moveTo>
                  <a:pt x="7196048" y="189657"/>
                </a:moveTo>
                <a:lnTo>
                  <a:pt x="7192711" y="158090"/>
                </a:lnTo>
                <a:lnTo>
                  <a:pt x="7065162" y="171645"/>
                </a:lnTo>
                <a:lnTo>
                  <a:pt x="7068499" y="203212"/>
                </a:lnTo>
                <a:lnTo>
                  <a:pt x="7196048" y="189657"/>
                </a:lnTo>
                <a:close/>
                <a:moveTo>
                  <a:pt x="7004108" y="210047"/>
                </a:moveTo>
                <a:lnTo>
                  <a:pt x="7000748" y="178480"/>
                </a:lnTo>
                <a:lnTo>
                  <a:pt x="6873198" y="192012"/>
                </a:lnTo>
                <a:lnTo>
                  <a:pt x="6876559" y="223602"/>
                </a:lnTo>
                <a:lnTo>
                  <a:pt x="7004108" y="210047"/>
                </a:lnTo>
                <a:close/>
                <a:moveTo>
                  <a:pt x="6812167" y="230437"/>
                </a:moveTo>
                <a:lnTo>
                  <a:pt x="6808806" y="198869"/>
                </a:lnTo>
                <a:lnTo>
                  <a:pt x="6681257" y="212401"/>
                </a:lnTo>
                <a:lnTo>
                  <a:pt x="6684618" y="243969"/>
                </a:lnTo>
                <a:lnTo>
                  <a:pt x="6812167" y="230437"/>
                </a:lnTo>
                <a:close/>
                <a:moveTo>
                  <a:pt x="6620203" y="250803"/>
                </a:moveTo>
                <a:lnTo>
                  <a:pt x="6616866" y="219236"/>
                </a:lnTo>
                <a:lnTo>
                  <a:pt x="6489317" y="232791"/>
                </a:lnTo>
                <a:lnTo>
                  <a:pt x="6492677" y="264358"/>
                </a:lnTo>
                <a:lnTo>
                  <a:pt x="6620203" y="250803"/>
                </a:lnTo>
                <a:close/>
                <a:moveTo>
                  <a:pt x="6428240" y="271193"/>
                </a:moveTo>
                <a:lnTo>
                  <a:pt x="6424879" y="239626"/>
                </a:lnTo>
                <a:lnTo>
                  <a:pt x="6297330" y="253181"/>
                </a:lnTo>
                <a:lnTo>
                  <a:pt x="6300690" y="284748"/>
                </a:lnTo>
                <a:lnTo>
                  <a:pt x="6428240" y="271193"/>
                </a:lnTo>
                <a:close/>
                <a:moveTo>
                  <a:pt x="6236299" y="291583"/>
                </a:moveTo>
                <a:lnTo>
                  <a:pt x="6232939" y="260015"/>
                </a:lnTo>
                <a:lnTo>
                  <a:pt x="6105390" y="273547"/>
                </a:lnTo>
                <a:lnTo>
                  <a:pt x="6108750" y="305115"/>
                </a:lnTo>
                <a:lnTo>
                  <a:pt x="6236299" y="291583"/>
                </a:lnTo>
                <a:close/>
                <a:moveTo>
                  <a:pt x="6044335" y="311972"/>
                </a:moveTo>
                <a:lnTo>
                  <a:pt x="6040998" y="280382"/>
                </a:lnTo>
                <a:lnTo>
                  <a:pt x="5913449" y="293937"/>
                </a:lnTo>
                <a:lnTo>
                  <a:pt x="5916809" y="325504"/>
                </a:lnTo>
                <a:lnTo>
                  <a:pt x="6044335" y="311972"/>
                </a:lnTo>
                <a:close/>
                <a:moveTo>
                  <a:pt x="5852394" y="332339"/>
                </a:moveTo>
                <a:lnTo>
                  <a:pt x="5849057" y="300772"/>
                </a:lnTo>
                <a:lnTo>
                  <a:pt x="5721508" y="314326"/>
                </a:lnTo>
                <a:lnTo>
                  <a:pt x="5724845" y="345894"/>
                </a:lnTo>
                <a:lnTo>
                  <a:pt x="5852394" y="332339"/>
                </a:lnTo>
                <a:close/>
                <a:moveTo>
                  <a:pt x="5660454" y="352728"/>
                </a:moveTo>
                <a:lnTo>
                  <a:pt x="5657094" y="321161"/>
                </a:lnTo>
                <a:lnTo>
                  <a:pt x="5529544" y="334693"/>
                </a:lnTo>
                <a:lnTo>
                  <a:pt x="5532905" y="366283"/>
                </a:lnTo>
                <a:lnTo>
                  <a:pt x="5660454" y="352728"/>
                </a:lnTo>
                <a:close/>
                <a:moveTo>
                  <a:pt x="5468490" y="373118"/>
                </a:moveTo>
                <a:lnTo>
                  <a:pt x="5465130" y="341550"/>
                </a:lnTo>
                <a:lnTo>
                  <a:pt x="5337581" y="355083"/>
                </a:lnTo>
                <a:lnTo>
                  <a:pt x="5340941" y="386650"/>
                </a:lnTo>
                <a:lnTo>
                  <a:pt x="5468490" y="373118"/>
                </a:lnTo>
                <a:close/>
                <a:moveTo>
                  <a:pt x="5276527" y="393484"/>
                </a:moveTo>
                <a:lnTo>
                  <a:pt x="5273166" y="361918"/>
                </a:lnTo>
                <a:lnTo>
                  <a:pt x="5145617" y="375472"/>
                </a:lnTo>
                <a:lnTo>
                  <a:pt x="5148977" y="407040"/>
                </a:lnTo>
                <a:lnTo>
                  <a:pt x="5276527" y="393484"/>
                </a:lnTo>
                <a:close/>
                <a:moveTo>
                  <a:pt x="5084586" y="413874"/>
                </a:moveTo>
                <a:lnTo>
                  <a:pt x="5081226" y="382307"/>
                </a:lnTo>
                <a:lnTo>
                  <a:pt x="4953676" y="395862"/>
                </a:lnTo>
                <a:lnTo>
                  <a:pt x="4957037" y="427429"/>
                </a:lnTo>
                <a:lnTo>
                  <a:pt x="5084586" y="413874"/>
                </a:lnTo>
                <a:close/>
                <a:moveTo>
                  <a:pt x="4892645" y="434264"/>
                </a:moveTo>
                <a:lnTo>
                  <a:pt x="4889285" y="402696"/>
                </a:lnTo>
                <a:lnTo>
                  <a:pt x="4761736" y="416229"/>
                </a:lnTo>
                <a:lnTo>
                  <a:pt x="4765096" y="447796"/>
                </a:lnTo>
                <a:lnTo>
                  <a:pt x="4892645" y="434264"/>
                </a:lnTo>
                <a:close/>
                <a:moveTo>
                  <a:pt x="4700681" y="454653"/>
                </a:moveTo>
                <a:lnTo>
                  <a:pt x="4697321" y="423086"/>
                </a:lnTo>
                <a:lnTo>
                  <a:pt x="4569772" y="436618"/>
                </a:lnTo>
                <a:lnTo>
                  <a:pt x="4573132" y="468185"/>
                </a:lnTo>
                <a:lnTo>
                  <a:pt x="4700681" y="454653"/>
                </a:lnTo>
                <a:close/>
                <a:moveTo>
                  <a:pt x="4508741" y="475020"/>
                </a:moveTo>
                <a:lnTo>
                  <a:pt x="4505380" y="443453"/>
                </a:lnTo>
                <a:lnTo>
                  <a:pt x="4377831" y="457007"/>
                </a:lnTo>
                <a:lnTo>
                  <a:pt x="4381192" y="488575"/>
                </a:lnTo>
                <a:lnTo>
                  <a:pt x="4508741" y="475020"/>
                </a:lnTo>
                <a:close/>
                <a:moveTo>
                  <a:pt x="4316786" y="495409"/>
                </a:moveTo>
                <a:lnTo>
                  <a:pt x="4313435" y="463842"/>
                </a:lnTo>
                <a:lnTo>
                  <a:pt x="4185881" y="477375"/>
                </a:lnTo>
                <a:lnTo>
                  <a:pt x="4189235" y="508964"/>
                </a:lnTo>
                <a:lnTo>
                  <a:pt x="4316786" y="495409"/>
                </a:lnTo>
                <a:close/>
                <a:moveTo>
                  <a:pt x="4124825" y="515799"/>
                </a:moveTo>
                <a:lnTo>
                  <a:pt x="4121474" y="484232"/>
                </a:lnTo>
                <a:lnTo>
                  <a:pt x="3993925" y="497764"/>
                </a:lnTo>
                <a:lnTo>
                  <a:pt x="3997276" y="529331"/>
                </a:lnTo>
                <a:lnTo>
                  <a:pt x="4124825" y="515799"/>
                </a:lnTo>
                <a:close/>
                <a:moveTo>
                  <a:pt x="3932868" y="536189"/>
                </a:moveTo>
                <a:lnTo>
                  <a:pt x="3929515" y="504599"/>
                </a:lnTo>
                <a:lnTo>
                  <a:pt x="3801966" y="518153"/>
                </a:lnTo>
                <a:lnTo>
                  <a:pt x="3805319" y="549721"/>
                </a:lnTo>
                <a:lnTo>
                  <a:pt x="3932868" y="536189"/>
                </a:lnTo>
                <a:close/>
                <a:moveTo>
                  <a:pt x="3740916" y="556555"/>
                </a:moveTo>
                <a:lnTo>
                  <a:pt x="3737562" y="524988"/>
                </a:lnTo>
                <a:lnTo>
                  <a:pt x="3610013" y="538543"/>
                </a:lnTo>
                <a:lnTo>
                  <a:pt x="3613364" y="570110"/>
                </a:lnTo>
                <a:lnTo>
                  <a:pt x="3740916" y="556555"/>
                </a:lnTo>
                <a:close/>
                <a:moveTo>
                  <a:pt x="3548959" y="576945"/>
                </a:moveTo>
                <a:lnTo>
                  <a:pt x="3545606" y="545378"/>
                </a:lnTo>
                <a:lnTo>
                  <a:pt x="3418057" y="558910"/>
                </a:lnTo>
                <a:lnTo>
                  <a:pt x="3421410" y="590500"/>
                </a:lnTo>
                <a:lnTo>
                  <a:pt x="3548959" y="576945"/>
                </a:lnTo>
                <a:close/>
                <a:moveTo>
                  <a:pt x="3357007" y="597335"/>
                </a:moveTo>
                <a:lnTo>
                  <a:pt x="3353656" y="565767"/>
                </a:lnTo>
                <a:lnTo>
                  <a:pt x="3226107" y="579299"/>
                </a:lnTo>
                <a:lnTo>
                  <a:pt x="3229460" y="610867"/>
                </a:lnTo>
                <a:lnTo>
                  <a:pt x="3357007" y="597335"/>
                </a:lnTo>
                <a:close/>
                <a:moveTo>
                  <a:pt x="3165055" y="617701"/>
                </a:moveTo>
                <a:lnTo>
                  <a:pt x="3161701" y="586134"/>
                </a:lnTo>
                <a:lnTo>
                  <a:pt x="3034157" y="599689"/>
                </a:lnTo>
                <a:lnTo>
                  <a:pt x="3037510" y="631256"/>
                </a:lnTo>
                <a:lnTo>
                  <a:pt x="3165055" y="617701"/>
                </a:lnTo>
                <a:close/>
                <a:moveTo>
                  <a:pt x="2973107" y="638091"/>
                </a:moveTo>
                <a:lnTo>
                  <a:pt x="2969754" y="606524"/>
                </a:lnTo>
                <a:lnTo>
                  <a:pt x="2842209" y="620056"/>
                </a:lnTo>
                <a:lnTo>
                  <a:pt x="2845560" y="651646"/>
                </a:lnTo>
                <a:lnTo>
                  <a:pt x="2973107" y="638091"/>
                </a:lnTo>
                <a:close/>
                <a:moveTo>
                  <a:pt x="2781171" y="658480"/>
                </a:moveTo>
                <a:lnTo>
                  <a:pt x="2777818" y="626913"/>
                </a:lnTo>
                <a:lnTo>
                  <a:pt x="2650275" y="640445"/>
                </a:lnTo>
                <a:lnTo>
                  <a:pt x="2653629" y="672012"/>
                </a:lnTo>
                <a:lnTo>
                  <a:pt x="2781171" y="658480"/>
                </a:lnTo>
                <a:close/>
                <a:moveTo>
                  <a:pt x="2589205" y="678870"/>
                </a:moveTo>
                <a:lnTo>
                  <a:pt x="2585852" y="647280"/>
                </a:lnTo>
                <a:lnTo>
                  <a:pt x="2458305" y="660835"/>
                </a:lnTo>
                <a:lnTo>
                  <a:pt x="2461658" y="692402"/>
                </a:lnTo>
                <a:lnTo>
                  <a:pt x="2589205" y="678870"/>
                </a:lnTo>
                <a:close/>
                <a:moveTo>
                  <a:pt x="2397246" y="699236"/>
                </a:moveTo>
                <a:lnTo>
                  <a:pt x="2393895" y="667670"/>
                </a:lnTo>
                <a:lnTo>
                  <a:pt x="2266350" y="681224"/>
                </a:lnTo>
                <a:lnTo>
                  <a:pt x="2269701" y="712792"/>
                </a:lnTo>
                <a:lnTo>
                  <a:pt x="2397246" y="699236"/>
                </a:lnTo>
                <a:close/>
                <a:moveTo>
                  <a:pt x="2205307" y="719626"/>
                </a:moveTo>
                <a:lnTo>
                  <a:pt x="2201956" y="688059"/>
                </a:lnTo>
                <a:lnTo>
                  <a:pt x="2074407" y="701591"/>
                </a:lnTo>
                <a:lnTo>
                  <a:pt x="2077758" y="733158"/>
                </a:lnTo>
                <a:lnTo>
                  <a:pt x="2205307" y="719626"/>
                </a:lnTo>
                <a:close/>
                <a:moveTo>
                  <a:pt x="2013344" y="740016"/>
                </a:moveTo>
                <a:lnTo>
                  <a:pt x="2009990" y="708448"/>
                </a:lnTo>
                <a:lnTo>
                  <a:pt x="1882444" y="721981"/>
                </a:lnTo>
                <a:lnTo>
                  <a:pt x="1885797" y="753548"/>
                </a:lnTo>
                <a:lnTo>
                  <a:pt x="2013344" y="740016"/>
                </a:lnTo>
                <a:close/>
                <a:moveTo>
                  <a:pt x="1821410" y="760382"/>
                </a:moveTo>
                <a:lnTo>
                  <a:pt x="1818057" y="728815"/>
                </a:lnTo>
                <a:lnTo>
                  <a:pt x="1690508" y="742370"/>
                </a:lnTo>
                <a:lnTo>
                  <a:pt x="1693861" y="773938"/>
                </a:lnTo>
                <a:lnTo>
                  <a:pt x="1821410" y="760382"/>
                </a:lnTo>
                <a:close/>
                <a:moveTo>
                  <a:pt x="1629442" y="780772"/>
                </a:moveTo>
                <a:lnTo>
                  <a:pt x="1626088" y="749205"/>
                </a:lnTo>
                <a:lnTo>
                  <a:pt x="1498539" y="762737"/>
                </a:lnTo>
                <a:lnTo>
                  <a:pt x="1501893" y="794327"/>
                </a:lnTo>
                <a:lnTo>
                  <a:pt x="1629442" y="780772"/>
                </a:lnTo>
                <a:close/>
                <a:moveTo>
                  <a:pt x="1437494" y="801161"/>
                </a:moveTo>
                <a:lnTo>
                  <a:pt x="1434141" y="769594"/>
                </a:lnTo>
                <a:lnTo>
                  <a:pt x="1306594" y="783127"/>
                </a:lnTo>
                <a:lnTo>
                  <a:pt x="1309945" y="814693"/>
                </a:lnTo>
                <a:lnTo>
                  <a:pt x="1437494" y="801161"/>
                </a:lnTo>
                <a:close/>
                <a:moveTo>
                  <a:pt x="1245542" y="821551"/>
                </a:moveTo>
                <a:lnTo>
                  <a:pt x="1242191" y="789961"/>
                </a:lnTo>
                <a:lnTo>
                  <a:pt x="1114644" y="803516"/>
                </a:lnTo>
                <a:lnTo>
                  <a:pt x="1117995" y="835083"/>
                </a:lnTo>
                <a:lnTo>
                  <a:pt x="1245542" y="821551"/>
                </a:lnTo>
                <a:close/>
                <a:moveTo>
                  <a:pt x="1053594" y="841918"/>
                </a:moveTo>
                <a:lnTo>
                  <a:pt x="1050243" y="810351"/>
                </a:lnTo>
                <a:lnTo>
                  <a:pt x="922694" y="823905"/>
                </a:lnTo>
                <a:lnTo>
                  <a:pt x="926047" y="855473"/>
                </a:lnTo>
                <a:lnTo>
                  <a:pt x="1053594" y="841918"/>
                </a:lnTo>
                <a:close/>
                <a:moveTo>
                  <a:pt x="861638" y="862307"/>
                </a:moveTo>
                <a:lnTo>
                  <a:pt x="858287" y="830740"/>
                </a:lnTo>
                <a:lnTo>
                  <a:pt x="730740" y="844272"/>
                </a:lnTo>
                <a:lnTo>
                  <a:pt x="734093" y="875839"/>
                </a:lnTo>
                <a:lnTo>
                  <a:pt x="861638" y="862307"/>
                </a:lnTo>
                <a:close/>
                <a:moveTo>
                  <a:pt x="669681" y="882697"/>
                </a:moveTo>
                <a:lnTo>
                  <a:pt x="666330" y="851130"/>
                </a:lnTo>
                <a:lnTo>
                  <a:pt x="538783" y="864662"/>
                </a:lnTo>
                <a:lnTo>
                  <a:pt x="542136" y="896229"/>
                </a:lnTo>
                <a:lnTo>
                  <a:pt x="669681" y="882697"/>
                </a:lnTo>
                <a:close/>
                <a:moveTo>
                  <a:pt x="477735" y="903064"/>
                </a:moveTo>
                <a:lnTo>
                  <a:pt x="474382" y="871496"/>
                </a:lnTo>
                <a:lnTo>
                  <a:pt x="346835" y="885051"/>
                </a:lnTo>
                <a:lnTo>
                  <a:pt x="350189" y="916619"/>
                </a:lnTo>
                <a:lnTo>
                  <a:pt x="477735" y="903064"/>
                </a:lnTo>
                <a:close/>
                <a:moveTo>
                  <a:pt x="285783" y="923453"/>
                </a:moveTo>
                <a:lnTo>
                  <a:pt x="282430" y="891886"/>
                </a:lnTo>
                <a:lnTo>
                  <a:pt x="154883" y="905418"/>
                </a:lnTo>
                <a:lnTo>
                  <a:pt x="158236" y="937008"/>
                </a:lnTo>
                <a:lnTo>
                  <a:pt x="285783" y="923453"/>
                </a:lnTo>
                <a:close/>
                <a:moveTo>
                  <a:pt x="93831" y="943843"/>
                </a:moveTo>
                <a:lnTo>
                  <a:pt x="90480" y="912276"/>
                </a:lnTo>
                <a:lnTo>
                  <a:pt x="10922" y="920710"/>
                </a:lnTo>
                <a:lnTo>
                  <a:pt x="14273" y="952278"/>
                </a:lnTo>
                <a:lnTo>
                  <a:pt x="93831" y="943843"/>
                </a:lnTo>
                <a:close/>
              </a:path>
            </a:pathLst>
          </a:custGeom>
          <a:solidFill>
            <a:srgbClr val="000080"/>
          </a:solidFill>
          <a:ln w="2286" cap="rnd">
            <a:noFill/>
            <a:prstDash val="solid"/>
            <a:round/>
          </a:ln>
        </p:spPr>
        <p:txBody>
          <a:bodyPr rtlCol="0" anchor="ctr"/>
          <a:lstStyle/>
          <a:p>
            <a:endParaRPr lang="en-CH" sz="4400"/>
          </a:p>
        </p:txBody>
      </p:sp>
      <p:sp>
        <p:nvSpPr>
          <p:cNvPr id="2421" name="Freeform 2420">
            <a:extLst>
              <a:ext uri="{FF2B5EF4-FFF2-40B4-BE49-F238E27FC236}">
                <a16:creationId xmlns:a16="http://schemas.microsoft.com/office/drawing/2014/main" id="{85F63CD2-2C99-32B8-4367-9286F1C41642}"/>
              </a:ext>
            </a:extLst>
          </p:cNvPr>
          <p:cNvSpPr/>
          <p:nvPr/>
        </p:nvSpPr>
        <p:spPr>
          <a:xfrm rot="10800000" flipV="1">
            <a:off x="12502047" y="19100771"/>
            <a:ext cx="2293631" cy="1194611"/>
          </a:xfrm>
          <a:custGeom>
            <a:avLst/>
            <a:gdLst>
              <a:gd name="connsiteX0" fmla="*/ 2295015 w 2293631"/>
              <a:gd name="connsiteY0" fmla="*/ 417778 h 1194611"/>
              <a:gd name="connsiteX1" fmla="*/ 2276821 w 2293631"/>
              <a:gd name="connsiteY1" fmla="*/ 393537 h 1194611"/>
              <a:gd name="connsiteX2" fmla="*/ 2172490 w 2293631"/>
              <a:gd name="connsiteY2" fmla="*/ 316694 h 1194611"/>
              <a:gd name="connsiteX3" fmla="*/ 2115600 w 2293631"/>
              <a:gd name="connsiteY3" fmla="*/ 264059 h 1194611"/>
              <a:gd name="connsiteX4" fmla="*/ 1940290 w 2293631"/>
              <a:gd name="connsiteY4" fmla="*/ 162184 h 1194611"/>
              <a:gd name="connsiteX5" fmla="*/ 1914060 w 2293631"/>
              <a:gd name="connsiteY5" fmla="*/ 152465 h 1194611"/>
              <a:gd name="connsiteX6" fmla="*/ 1892218 w 2293631"/>
              <a:gd name="connsiteY6" fmla="*/ 142586 h 1194611"/>
              <a:gd name="connsiteX7" fmla="*/ 1866731 w 2293631"/>
              <a:gd name="connsiteY7" fmla="*/ 118539 h 1194611"/>
              <a:gd name="connsiteX8" fmla="*/ 1854887 w 2293631"/>
              <a:gd name="connsiteY8" fmla="*/ 83073 h 1194611"/>
              <a:gd name="connsiteX9" fmla="*/ 1792386 w 2293631"/>
              <a:gd name="connsiteY9" fmla="*/ 18120 h 1194611"/>
              <a:gd name="connsiteX10" fmla="*/ 1673072 w 2293631"/>
              <a:gd name="connsiteY10" fmla="*/ 56952 h 1194611"/>
              <a:gd name="connsiteX11" fmla="*/ 1660348 w 2293631"/>
              <a:gd name="connsiteY11" fmla="*/ 68905 h 1194611"/>
              <a:gd name="connsiteX12" fmla="*/ 1631835 w 2293631"/>
              <a:gd name="connsiteY12" fmla="*/ 81912 h 1194611"/>
              <a:gd name="connsiteX13" fmla="*/ 1590671 w 2293631"/>
              <a:gd name="connsiteY13" fmla="*/ 133610 h 1194611"/>
              <a:gd name="connsiteX14" fmla="*/ 1589180 w 2293631"/>
              <a:gd name="connsiteY14" fmla="*/ 161368 h 1194611"/>
              <a:gd name="connsiteX15" fmla="*/ 1582213 w 2293631"/>
              <a:gd name="connsiteY15" fmla="*/ 169022 h 1194611"/>
              <a:gd name="connsiteX16" fmla="*/ 1572560 w 2293631"/>
              <a:gd name="connsiteY16" fmla="*/ 171295 h 1194611"/>
              <a:gd name="connsiteX17" fmla="*/ 1536963 w 2293631"/>
              <a:gd name="connsiteY17" fmla="*/ 180621 h 1194611"/>
              <a:gd name="connsiteX18" fmla="*/ 1532887 w 2293631"/>
              <a:gd name="connsiteY18" fmla="*/ 180888 h 1194611"/>
              <a:gd name="connsiteX19" fmla="*/ 1513537 w 2293631"/>
              <a:gd name="connsiteY19" fmla="*/ 177362 h 1194611"/>
              <a:gd name="connsiteX20" fmla="*/ 1041116 w 2293631"/>
              <a:gd name="connsiteY20" fmla="*/ 301171 h 1194611"/>
              <a:gd name="connsiteX21" fmla="*/ 717353 w 2293631"/>
              <a:gd name="connsiteY21" fmla="*/ 908174 h 1194611"/>
              <a:gd name="connsiteX22" fmla="*/ 676908 w 2293631"/>
              <a:gd name="connsiteY22" fmla="*/ 945456 h 1194611"/>
              <a:gd name="connsiteX23" fmla="*/ 672443 w 2293631"/>
              <a:gd name="connsiteY23" fmla="*/ 951129 h 1194611"/>
              <a:gd name="connsiteX24" fmla="*/ 656246 w 2293631"/>
              <a:gd name="connsiteY24" fmla="*/ 957399 h 1194611"/>
              <a:gd name="connsiteX25" fmla="*/ 636536 w 2293631"/>
              <a:gd name="connsiteY25" fmla="*/ 970639 h 1194611"/>
              <a:gd name="connsiteX26" fmla="*/ 632256 w 2293631"/>
              <a:gd name="connsiteY26" fmla="*/ 973010 h 1194611"/>
              <a:gd name="connsiteX27" fmla="*/ 572708 w 2293631"/>
              <a:gd name="connsiteY27" fmla="*/ 980251 h 1194611"/>
              <a:gd name="connsiteX28" fmla="*/ 545050 w 2293631"/>
              <a:gd name="connsiteY28" fmla="*/ 981548 h 1194611"/>
              <a:gd name="connsiteX29" fmla="*/ 485279 w 2293631"/>
              <a:gd name="connsiteY29" fmla="*/ 987255 h 1194611"/>
              <a:gd name="connsiteX30" fmla="*/ 24231 w 2293631"/>
              <a:gd name="connsiteY30" fmla="*/ 1048570 h 1194611"/>
              <a:gd name="connsiteX31" fmla="*/ 24231 w 2293631"/>
              <a:gd name="connsiteY31" fmla="*/ 1111978 h 1194611"/>
              <a:gd name="connsiteX32" fmla="*/ 280013 w 2293631"/>
              <a:gd name="connsiteY32" fmla="*/ 1191545 h 1194611"/>
              <a:gd name="connsiteX33" fmla="*/ 332283 w 2293631"/>
              <a:gd name="connsiteY33" fmla="*/ 1202556 h 1194611"/>
              <a:gd name="connsiteX34" fmla="*/ 338302 w 2293631"/>
              <a:gd name="connsiteY34" fmla="*/ 1197898 h 1194611"/>
              <a:gd name="connsiteX35" fmla="*/ 128426 w 2293631"/>
              <a:gd name="connsiteY35" fmla="*/ 1107451 h 1194611"/>
              <a:gd name="connsiteX36" fmla="*/ 189601 w 2293631"/>
              <a:gd name="connsiteY36" fmla="*/ 1067663 h 1194611"/>
              <a:gd name="connsiteX37" fmla="*/ 704289 w 2293631"/>
              <a:gd name="connsiteY37" fmla="*/ 1089334 h 1194611"/>
              <a:gd name="connsiteX38" fmla="*/ 784707 w 2293631"/>
              <a:gd name="connsiteY38" fmla="*/ 1097149 h 1194611"/>
              <a:gd name="connsiteX39" fmla="*/ 789051 w 2293631"/>
              <a:gd name="connsiteY39" fmla="*/ 1098747 h 1194611"/>
              <a:gd name="connsiteX40" fmla="*/ 786179 w 2293631"/>
              <a:gd name="connsiteY40" fmla="*/ 1103473 h 1194611"/>
              <a:gd name="connsiteX41" fmla="*/ 782380 w 2293631"/>
              <a:gd name="connsiteY41" fmla="*/ 1104717 h 1194611"/>
              <a:gd name="connsiteX42" fmla="*/ 782681 w 2293631"/>
              <a:gd name="connsiteY42" fmla="*/ 1104911 h 1194611"/>
              <a:gd name="connsiteX43" fmla="*/ 786709 w 2293631"/>
              <a:gd name="connsiteY43" fmla="*/ 1107869 h 1194611"/>
              <a:gd name="connsiteX44" fmla="*/ 787311 w 2293631"/>
              <a:gd name="connsiteY44" fmla="*/ 1108238 h 1194611"/>
              <a:gd name="connsiteX45" fmla="*/ 790532 w 2293631"/>
              <a:gd name="connsiteY45" fmla="*/ 1107334 h 1194611"/>
              <a:gd name="connsiteX46" fmla="*/ 800297 w 2293631"/>
              <a:gd name="connsiteY46" fmla="*/ 1105392 h 1194611"/>
              <a:gd name="connsiteX47" fmla="*/ 800749 w 2293631"/>
              <a:gd name="connsiteY47" fmla="*/ 1107534 h 1194611"/>
              <a:gd name="connsiteX48" fmla="*/ 790251 w 2293631"/>
              <a:gd name="connsiteY48" fmla="*/ 1109496 h 1194611"/>
              <a:gd name="connsiteX49" fmla="*/ 789313 w 2293631"/>
              <a:gd name="connsiteY49" fmla="*/ 1109481 h 1194611"/>
              <a:gd name="connsiteX50" fmla="*/ 820979 w 2293631"/>
              <a:gd name="connsiteY50" fmla="*/ 1121818 h 1194611"/>
              <a:gd name="connsiteX51" fmla="*/ 821761 w 2293631"/>
              <a:gd name="connsiteY51" fmla="*/ 1121886 h 1194611"/>
              <a:gd name="connsiteX52" fmla="*/ 864120 w 2293631"/>
              <a:gd name="connsiteY52" fmla="*/ 1126806 h 1194611"/>
              <a:gd name="connsiteX53" fmla="*/ 891564 w 2293631"/>
              <a:gd name="connsiteY53" fmla="*/ 1131959 h 1194611"/>
              <a:gd name="connsiteX54" fmla="*/ 927632 w 2293631"/>
              <a:gd name="connsiteY54" fmla="*/ 1133970 h 1194611"/>
              <a:gd name="connsiteX55" fmla="*/ 1031808 w 2293631"/>
              <a:gd name="connsiteY55" fmla="*/ 1142883 h 1194611"/>
              <a:gd name="connsiteX56" fmla="*/ 1050259 w 2293631"/>
              <a:gd name="connsiteY56" fmla="*/ 1147254 h 1194611"/>
              <a:gd name="connsiteX57" fmla="*/ 1084971 w 2293631"/>
              <a:gd name="connsiteY57" fmla="*/ 1148240 h 1194611"/>
              <a:gd name="connsiteX58" fmla="*/ 1204883 w 2293631"/>
              <a:gd name="connsiteY58" fmla="*/ 1156390 h 1194611"/>
              <a:gd name="connsiteX59" fmla="*/ 1378419 w 2293631"/>
              <a:gd name="connsiteY59" fmla="*/ 1160043 h 1194611"/>
              <a:gd name="connsiteX60" fmla="*/ 1579322 w 2293631"/>
              <a:gd name="connsiteY60" fmla="*/ 1163068 h 1194611"/>
              <a:gd name="connsiteX61" fmla="*/ 1579930 w 2293631"/>
              <a:gd name="connsiteY61" fmla="*/ 1159610 h 1194611"/>
              <a:gd name="connsiteX62" fmla="*/ 1576641 w 2293631"/>
              <a:gd name="connsiteY62" fmla="*/ 1157891 h 1194611"/>
              <a:gd name="connsiteX63" fmla="*/ 1575470 w 2293631"/>
              <a:gd name="connsiteY63" fmla="*/ 1156924 h 1194611"/>
              <a:gd name="connsiteX64" fmla="*/ 1574037 w 2293631"/>
              <a:gd name="connsiteY64" fmla="*/ 1155069 h 1194611"/>
              <a:gd name="connsiteX65" fmla="*/ 1563037 w 2293631"/>
              <a:gd name="connsiteY65" fmla="*/ 1149469 h 1194611"/>
              <a:gd name="connsiteX66" fmla="*/ 1564169 w 2293631"/>
              <a:gd name="connsiteY66" fmla="*/ 1144607 h 1194611"/>
              <a:gd name="connsiteX67" fmla="*/ 1567036 w 2293631"/>
              <a:gd name="connsiteY67" fmla="*/ 1144947 h 1194611"/>
              <a:gd name="connsiteX68" fmla="*/ 1568158 w 2293631"/>
              <a:gd name="connsiteY68" fmla="*/ 1145219 h 1194611"/>
              <a:gd name="connsiteX69" fmla="*/ 1570854 w 2293631"/>
              <a:gd name="connsiteY69" fmla="*/ 1146307 h 1194611"/>
              <a:gd name="connsiteX70" fmla="*/ 1572030 w 2293631"/>
              <a:gd name="connsiteY70" fmla="*/ 1146880 h 1194611"/>
              <a:gd name="connsiteX71" fmla="*/ 1572700 w 2293631"/>
              <a:gd name="connsiteY71" fmla="*/ 1147327 h 1194611"/>
              <a:gd name="connsiteX72" fmla="*/ 1574153 w 2293631"/>
              <a:gd name="connsiteY72" fmla="*/ 1147570 h 1194611"/>
              <a:gd name="connsiteX73" fmla="*/ 1578705 w 2293631"/>
              <a:gd name="connsiteY73" fmla="*/ 1149114 h 1194611"/>
              <a:gd name="connsiteX74" fmla="*/ 1581411 w 2293631"/>
              <a:gd name="connsiteY74" fmla="*/ 1150557 h 1194611"/>
              <a:gd name="connsiteX75" fmla="*/ 1581620 w 2293631"/>
              <a:gd name="connsiteY75" fmla="*/ 1150717 h 1194611"/>
              <a:gd name="connsiteX76" fmla="*/ 1582291 w 2293631"/>
              <a:gd name="connsiteY76" fmla="*/ 1146866 h 1194611"/>
              <a:gd name="connsiteX77" fmla="*/ 1582514 w 2293631"/>
              <a:gd name="connsiteY77" fmla="*/ 1144942 h 1194611"/>
              <a:gd name="connsiteX78" fmla="*/ 1582640 w 2293631"/>
              <a:gd name="connsiteY78" fmla="*/ 1143621 h 1194611"/>
              <a:gd name="connsiteX79" fmla="*/ 1582354 w 2293631"/>
              <a:gd name="connsiteY79" fmla="*/ 1143262 h 1194611"/>
              <a:gd name="connsiteX80" fmla="*/ 1574163 w 2293631"/>
              <a:gd name="connsiteY80" fmla="*/ 1134126 h 1194611"/>
              <a:gd name="connsiteX81" fmla="*/ 1555930 w 2293631"/>
              <a:gd name="connsiteY81" fmla="*/ 1099053 h 1194611"/>
              <a:gd name="connsiteX82" fmla="*/ 1551941 w 2293631"/>
              <a:gd name="connsiteY82" fmla="*/ 1096168 h 1194611"/>
              <a:gd name="connsiteX83" fmla="*/ 1506507 w 2293631"/>
              <a:gd name="connsiteY83" fmla="*/ 1085755 h 1194611"/>
              <a:gd name="connsiteX84" fmla="*/ 1400976 w 2293631"/>
              <a:gd name="connsiteY84" fmla="*/ 1084953 h 1194611"/>
              <a:gd name="connsiteX85" fmla="*/ 1352360 w 2293631"/>
              <a:gd name="connsiteY85" fmla="*/ 1050396 h 1194611"/>
              <a:gd name="connsiteX86" fmla="*/ 1553054 w 2293631"/>
              <a:gd name="connsiteY86" fmla="*/ 1002195 h 1194611"/>
              <a:gd name="connsiteX87" fmla="*/ 1655009 w 2293631"/>
              <a:gd name="connsiteY87" fmla="*/ 1151956 h 1194611"/>
              <a:gd name="connsiteX88" fmla="*/ 1654892 w 2293631"/>
              <a:gd name="connsiteY88" fmla="*/ 1161276 h 1194611"/>
              <a:gd name="connsiteX89" fmla="*/ 1661981 w 2293631"/>
              <a:gd name="connsiteY89" fmla="*/ 1166677 h 1194611"/>
              <a:gd name="connsiteX90" fmla="*/ 1673475 w 2293631"/>
              <a:gd name="connsiteY90" fmla="*/ 1173861 h 1194611"/>
              <a:gd name="connsiteX91" fmla="*/ 1684712 w 2293631"/>
              <a:gd name="connsiteY91" fmla="*/ 1174730 h 1194611"/>
              <a:gd name="connsiteX92" fmla="*/ 1710544 w 2293631"/>
              <a:gd name="connsiteY92" fmla="*/ 1178805 h 1194611"/>
              <a:gd name="connsiteX93" fmla="*/ 1710568 w 2293631"/>
              <a:gd name="connsiteY93" fmla="*/ 1178742 h 1194611"/>
              <a:gd name="connsiteX94" fmla="*/ 1724608 w 2293631"/>
              <a:gd name="connsiteY94" fmla="*/ 1180010 h 1194611"/>
              <a:gd name="connsiteX95" fmla="*/ 1764339 w 2293631"/>
              <a:gd name="connsiteY95" fmla="*/ 1168669 h 1194611"/>
              <a:gd name="connsiteX96" fmla="*/ 1793532 w 2293631"/>
              <a:gd name="connsiteY96" fmla="*/ 1168669 h 1194611"/>
              <a:gd name="connsiteX97" fmla="*/ 1732488 w 2293631"/>
              <a:gd name="connsiteY97" fmla="*/ 1131522 h 1194611"/>
              <a:gd name="connsiteX98" fmla="*/ 1720124 w 2293631"/>
              <a:gd name="connsiteY98" fmla="*/ 1083351 h 1194611"/>
              <a:gd name="connsiteX99" fmla="*/ 1712953 w 2293631"/>
              <a:gd name="connsiteY99" fmla="*/ 1034606 h 1194611"/>
              <a:gd name="connsiteX100" fmla="*/ 1711826 w 2293631"/>
              <a:gd name="connsiteY100" fmla="*/ 1023444 h 1194611"/>
              <a:gd name="connsiteX101" fmla="*/ 1690994 w 2293631"/>
              <a:gd name="connsiteY101" fmla="*/ 978571 h 1194611"/>
              <a:gd name="connsiteX102" fmla="*/ 1682307 w 2293631"/>
              <a:gd name="connsiteY102" fmla="*/ 922715 h 1194611"/>
              <a:gd name="connsiteX103" fmla="*/ 1686622 w 2293631"/>
              <a:gd name="connsiteY103" fmla="*/ 893112 h 1194611"/>
              <a:gd name="connsiteX104" fmla="*/ 1691465 w 2293631"/>
              <a:gd name="connsiteY104" fmla="*/ 879901 h 1194611"/>
              <a:gd name="connsiteX105" fmla="*/ 1694881 w 2293631"/>
              <a:gd name="connsiteY105" fmla="*/ 875209 h 1194611"/>
              <a:gd name="connsiteX106" fmla="*/ 1766365 w 2293631"/>
              <a:gd name="connsiteY106" fmla="*/ 807945 h 1194611"/>
              <a:gd name="connsiteX107" fmla="*/ 1791016 w 2293631"/>
              <a:gd name="connsiteY107" fmla="*/ 800902 h 1194611"/>
              <a:gd name="connsiteX108" fmla="*/ 1837742 w 2293631"/>
              <a:gd name="connsiteY108" fmla="*/ 822555 h 1194611"/>
              <a:gd name="connsiteX109" fmla="*/ 1838913 w 2293631"/>
              <a:gd name="connsiteY109" fmla="*/ 823847 h 1194611"/>
              <a:gd name="connsiteX110" fmla="*/ 1873256 w 2293631"/>
              <a:gd name="connsiteY110" fmla="*/ 820315 h 1194611"/>
              <a:gd name="connsiteX111" fmla="*/ 1881151 w 2293631"/>
              <a:gd name="connsiteY111" fmla="*/ 816372 h 1194611"/>
              <a:gd name="connsiteX112" fmla="*/ 1898878 w 2293631"/>
              <a:gd name="connsiteY112" fmla="*/ 835290 h 1194611"/>
              <a:gd name="connsiteX113" fmla="*/ 1903800 w 2293631"/>
              <a:gd name="connsiteY113" fmla="*/ 850069 h 1194611"/>
              <a:gd name="connsiteX114" fmla="*/ 1911340 w 2293631"/>
              <a:gd name="connsiteY114" fmla="*/ 857928 h 1194611"/>
              <a:gd name="connsiteX115" fmla="*/ 1925025 w 2293631"/>
              <a:gd name="connsiteY115" fmla="*/ 870226 h 1194611"/>
              <a:gd name="connsiteX116" fmla="*/ 1945600 w 2293631"/>
              <a:gd name="connsiteY116" fmla="*/ 881897 h 1194611"/>
              <a:gd name="connsiteX117" fmla="*/ 1949560 w 2293631"/>
              <a:gd name="connsiteY117" fmla="*/ 884573 h 1194611"/>
              <a:gd name="connsiteX118" fmla="*/ 1958334 w 2293631"/>
              <a:gd name="connsiteY118" fmla="*/ 882368 h 1194611"/>
              <a:gd name="connsiteX119" fmla="*/ 1960549 w 2293631"/>
              <a:gd name="connsiteY119" fmla="*/ 864407 h 1194611"/>
              <a:gd name="connsiteX120" fmla="*/ 1962915 w 2293631"/>
              <a:gd name="connsiteY120" fmla="*/ 842381 h 1194611"/>
              <a:gd name="connsiteX121" fmla="*/ 1964513 w 2293631"/>
              <a:gd name="connsiteY121" fmla="*/ 815915 h 1194611"/>
              <a:gd name="connsiteX122" fmla="*/ 1948889 w 2293631"/>
              <a:gd name="connsiteY122" fmla="*/ 764251 h 1194611"/>
              <a:gd name="connsiteX123" fmla="*/ 1920493 w 2293631"/>
              <a:gd name="connsiteY123" fmla="*/ 736877 h 1194611"/>
              <a:gd name="connsiteX124" fmla="*/ 1873985 w 2293631"/>
              <a:gd name="connsiteY124" fmla="*/ 723025 h 1194611"/>
              <a:gd name="connsiteX125" fmla="*/ 1853109 w 2293631"/>
              <a:gd name="connsiteY125" fmla="*/ 703889 h 1194611"/>
              <a:gd name="connsiteX126" fmla="*/ 1856582 w 2293631"/>
              <a:gd name="connsiteY126" fmla="*/ 690153 h 1194611"/>
              <a:gd name="connsiteX127" fmla="*/ 1868976 w 2293631"/>
              <a:gd name="connsiteY127" fmla="*/ 671910 h 1194611"/>
              <a:gd name="connsiteX128" fmla="*/ 1872809 w 2293631"/>
              <a:gd name="connsiteY128" fmla="*/ 666674 h 1194611"/>
              <a:gd name="connsiteX129" fmla="*/ 1884537 w 2293631"/>
              <a:gd name="connsiteY129" fmla="*/ 646202 h 1194611"/>
              <a:gd name="connsiteX130" fmla="*/ 1896619 w 2293631"/>
              <a:gd name="connsiteY130" fmla="*/ 630650 h 1194611"/>
              <a:gd name="connsiteX131" fmla="*/ 1916120 w 2293631"/>
              <a:gd name="connsiteY131" fmla="*/ 608862 h 1194611"/>
              <a:gd name="connsiteX132" fmla="*/ 1951503 w 2293631"/>
              <a:gd name="connsiteY132" fmla="*/ 593251 h 1194611"/>
              <a:gd name="connsiteX133" fmla="*/ 1977937 w 2293631"/>
              <a:gd name="connsiteY133" fmla="*/ 589987 h 1194611"/>
              <a:gd name="connsiteX134" fmla="*/ 2025465 w 2293631"/>
              <a:gd name="connsiteY134" fmla="*/ 590259 h 1194611"/>
              <a:gd name="connsiteX135" fmla="*/ 2096473 w 2293631"/>
              <a:gd name="connsiteY135" fmla="*/ 579093 h 1194611"/>
              <a:gd name="connsiteX136" fmla="*/ 2125686 w 2293631"/>
              <a:gd name="connsiteY136" fmla="*/ 567373 h 1194611"/>
              <a:gd name="connsiteX137" fmla="*/ 2135873 w 2293631"/>
              <a:gd name="connsiteY137" fmla="*/ 563036 h 1194611"/>
              <a:gd name="connsiteX138" fmla="*/ 2167642 w 2293631"/>
              <a:gd name="connsiteY138" fmla="*/ 557387 h 1194611"/>
              <a:gd name="connsiteX139" fmla="*/ 2211856 w 2293631"/>
              <a:gd name="connsiteY139" fmla="*/ 540368 h 1194611"/>
              <a:gd name="connsiteX140" fmla="*/ 2242473 w 2293631"/>
              <a:gd name="connsiteY140" fmla="*/ 515024 h 1194611"/>
              <a:gd name="connsiteX141" fmla="*/ 2271608 w 2293631"/>
              <a:gd name="connsiteY141" fmla="*/ 483488 h 1194611"/>
              <a:gd name="connsiteX142" fmla="*/ 2275951 w 2293631"/>
              <a:gd name="connsiteY142" fmla="*/ 478170 h 1194611"/>
              <a:gd name="connsiteX143" fmla="*/ 2284536 w 2293631"/>
              <a:gd name="connsiteY143" fmla="*/ 467543 h 1194611"/>
              <a:gd name="connsiteX144" fmla="*/ 2295015 w 2293631"/>
              <a:gd name="connsiteY144" fmla="*/ 417778 h 119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293631" h="1194611">
                <a:moveTo>
                  <a:pt x="2295015" y="417778"/>
                </a:moveTo>
                <a:cubicBezTo>
                  <a:pt x="2289938" y="409123"/>
                  <a:pt x="2282588" y="401832"/>
                  <a:pt x="2276821" y="393537"/>
                </a:cubicBezTo>
                <a:cubicBezTo>
                  <a:pt x="2268397" y="381418"/>
                  <a:pt x="2180331" y="323426"/>
                  <a:pt x="2172490" y="316694"/>
                </a:cubicBezTo>
                <a:cubicBezTo>
                  <a:pt x="2152902" y="299874"/>
                  <a:pt x="2134562" y="281607"/>
                  <a:pt x="2115600" y="264059"/>
                </a:cubicBezTo>
                <a:cubicBezTo>
                  <a:pt x="2109051" y="257993"/>
                  <a:pt x="1956575" y="162426"/>
                  <a:pt x="1940290" y="162184"/>
                </a:cubicBezTo>
                <a:cubicBezTo>
                  <a:pt x="1931492" y="162048"/>
                  <a:pt x="1922698" y="156132"/>
                  <a:pt x="1914060" y="152465"/>
                </a:cubicBezTo>
                <a:cubicBezTo>
                  <a:pt x="1906686" y="149332"/>
                  <a:pt x="1899850" y="144208"/>
                  <a:pt x="1892218" y="142586"/>
                </a:cubicBezTo>
                <a:cubicBezTo>
                  <a:pt x="1877449" y="139443"/>
                  <a:pt x="1870613" y="133401"/>
                  <a:pt x="1866731" y="118539"/>
                </a:cubicBezTo>
                <a:cubicBezTo>
                  <a:pt x="1863578" y="106474"/>
                  <a:pt x="1860950" y="93705"/>
                  <a:pt x="1854887" y="83073"/>
                </a:cubicBezTo>
                <a:cubicBezTo>
                  <a:pt x="1839666" y="56384"/>
                  <a:pt x="1821142" y="32963"/>
                  <a:pt x="1792386" y="18120"/>
                </a:cubicBezTo>
                <a:cubicBezTo>
                  <a:pt x="1749507" y="-4008"/>
                  <a:pt x="1692422" y="13458"/>
                  <a:pt x="1673072" y="56952"/>
                </a:cubicBezTo>
                <a:cubicBezTo>
                  <a:pt x="1670400" y="62960"/>
                  <a:pt x="1666630" y="66574"/>
                  <a:pt x="1660348" y="68905"/>
                </a:cubicBezTo>
                <a:cubicBezTo>
                  <a:pt x="1650568" y="72533"/>
                  <a:pt x="1640682" y="76477"/>
                  <a:pt x="1631835" y="81912"/>
                </a:cubicBezTo>
                <a:cubicBezTo>
                  <a:pt x="1612028" y="94074"/>
                  <a:pt x="1595602" y="109694"/>
                  <a:pt x="1590671" y="133610"/>
                </a:cubicBezTo>
                <a:cubicBezTo>
                  <a:pt x="1588820" y="142591"/>
                  <a:pt x="1589175" y="152100"/>
                  <a:pt x="1589180" y="161368"/>
                </a:cubicBezTo>
                <a:cubicBezTo>
                  <a:pt x="1589185" y="166618"/>
                  <a:pt x="1587222" y="168639"/>
                  <a:pt x="1582213" y="169022"/>
                </a:cubicBezTo>
                <a:cubicBezTo>
                  <a:pt x="1578929" y="169275"/>
                  <a:pt x="1575149" y="169571"/>
                  <a:pt x="1572560" y="171295"/>
                </a:cubicBezTo>
                <a:cubicBezTo>
                  <a:pt x="1561692" y="178527"/>
                  <a:pt x="1552340" y="190495"/>
                  <a:pt x="1536963" y="180621"/>
                </a:cubicBezTo>
                <a:cubicBezTo>
                  <a:pt x="1536016" y="180014"/>
                  <a:pt x="1534238" y="181077"/>
                  <a:pt x="1532887" y="180888"/>
                </a:cubicBezTo>
                <a:cubicBezTo>
                  <a:pt x="1528981" y="180344"/>
                  <a:pt x="1519177" y="183564"/>
                  <a:pt x="1513537" y="177362"/>
                </a:cubicBezTo>
                <a:cubicBezTo>
                  <a:pt x="1510734" y="174278"/>
                  <a:pt x="1233503" y="135781"/>
                  <a:pt x="1041116" y="301171"/>
                </a:cubicBezTo>
                <a:cubicBezTo>
                  <a:pt x="823607" y="488165"/>
                  <a:pt x="750223" y="785768"/>
                  <a:pt x="717353" y="908174"/>
                </a:cubicBezTo>
                <a:cubicBezTo>
                  <a:pt x="711095" y="931453"/>
                  <a:pt x="677185" y="945096"/>
                  <a:pt x="676908" y="945456"/>
                </a:cubicBezTo>
                <a:cubicBezTo>
                  <a:pt x="675426" y="947384"/>
                  <a:pt x="674391" y="950182"/>
                  <a:pt x="672443" y="951129"/>
                </a:cubicBezTo>
                <a:cubicBezTo>
                  <a:pt x="667254" y="953654"/>
                  <a:pt x="661731" y="955539"/>
                  <a:pt x="656246" y="957399"/>
                </a:cubicBezTo>
                <a:cubicBezTo>
                  <a:pt x="648472" y="960032"/>
                  <a:pt x="639276" y="960313"/>
                  <a:pt x="636536" y="970639"/>
                </a:cubicBezTo>
                <a:cubicBezTo>
                  <a:pt x="636244" y="971752"/>
                  <a:pt x="633810" y="972810"/>
                  <a:pt x="632256" y="973010"/>
                </a:cubicBezTo>
                <a:cubicBezTo>
                  <a:pt x="612424" y="975550"/>
                  <a:pt x="592593" y="978158"/>
                  <a:pt x="572708" y="980251"/>
                </a:cubicBezTo>
                <a:cubicBezTo>
                  <a:pt x="563545" y="981218"/>
                  <a:pt x="554237" y="980756"/>
                  <a:pt x="545050" y="981548"/>
                </a:cubicBezTo>
                <a:cubicBezTo>
                  <a:pt x="525112" y="983263"/>
                  <a:pt x="505217" y="985507"/>
                  <a:pt x="485279" y="987255"/>
                </a:cubicBezTo>
                <a:cubicBezTo>
                  <a:pt x="476607" y="988013"/>
                  <a:pt x="96745" y="965909"/>
                  <a:pt x="24231" y="1048570"/>
                </a:cubicBezTo>
                <a:cubicBezTo>
                  <a:pt x="8874" y="1066079"/>
                  <a:pt x="-7469" y="1087916"/>
                  <a:pt x="24231" y="1111978"/>
                </a:cubicBezTo>
                <a:cubicBezTo>
                  <a:pt x="27467" y="1114435"/>
                  <a:pt x="259910" y="1183856"/>
                  <a:pt x="280013" y="1191545"/>
                </a:cubicBezTo>
                <a:cubicBezTo>
                  <a:pt x="296842" y="1197980"/>
                  <a:pt x="313584" y="1205266"/>
                  <a:pt x="332283" y="1202556"/>
                </a:cubicBezTo>
                <a:cubicBezTo>
                  <a:pt x="334557" y="1202225"/>
                  <a:pt x="337914" y="1199831"/>
                  <a:pt x="338302" y="1197898"/>
                </a:cubicBezTo>
                <a:cubicBezTo>
                  <a:pt x="339240" y="1193206"/>
                  <a:pt x="154437" y="1132761"/>
                  <a:pt x="128426" y="1107451"/>
                </a:cubicBezTo>
                <a:cubicBezTo>
                  <a:pt x="99004" y="1078809"/>
                  <a:pt x="165256" y="1067731"/>
                  <a:pt x="189601" y="1067663"/>
                </a:cubicBezTo>
                <a:cubicBezTo>
                  <a:pt x="262936" y="1067468"/>
                  <a:pt x="627145" y="1090058"/>
                  <a:pt x="704289" y="1089334"/>
                </a:cubicBezTo>
                <a:cubicBezTo>
                  <a:pt x="761742" y="1088795"/>
                  <a:pt x="780413" y="1098509"/>
                  <a:pt x="784707" y="1097149"/>
                </a:cubicBezTo>
                <a:cubicBezTo>
                  <a:pt x="785868" y="1096780"/>
                  <a:pt x="787588" y="1098169"/>
                  <a:pt x="789051" y="1098747"/>
                </a:cubicBezTo>
                <a:cubicBezTo>
                  <a:pt x="788113" y="1100379"/>
                  <a:pt x="787501" y="1103060"/>
                  <a:pt x="786179" y="1103473"/>
                </a:cubicBezTo>
                <a:cubicBezTo>
                  <a:pt x="784921" y="1103867"/>
                  <a:pt x="783648" y="1104294"/>
                  <a:pt x="782380" y="1104717"/>
                </a:cubicBezTo>
                <a:cubicBezTo>
                  <a:pt x="782482" y="1104794"/>
                  <a:pt x="782584" y="1104828"/>
                  <a:pt x="782681" y="1104911"/>
                </a:cubicBezTo>
                <a:cubicBezTo>
                  <a:pt x="784027" y="1105897"/>
                  <a:pt x="785368" y="1106883"/>
                  <a:pt x="786709" y="1107869"/>
                </a:cubicBezTo>
                <a:cubicBezTo>
                  <a:pt x="786908" y="1108000"/>
                  <a:pt x="787117" y="1108112"/>
                  <a:pt x="787311" y="1108238"/>
                </a:cubicBezTo>
                <a:cubicBezTo>
                  <a:pt x="788987" y="1107747"/>
                  <a:pt x="789760" y="1107504"/>
                  <a:pt x="790532" y="1107334"/>
                </a:cubicBezTo>
                <a:cubicBezTo>
                  <a:pt x="793778" y="1106630"/>
                  <a:pt x="797033" y="1105970"/>
                  <a:pt x="800297" y="1105392"/>
                </a:cubicBezTo>
                <a:cubicBezTo>
                  <a:pt x="800322" y="1105387"/>
                  <a:pt x="800594" y="1106786"/>
                  <a:pt x="800749" y="1107534"/>
                </a:cubicBezTo>
                <a:cubicBezTo>
                  <a:pt x="797251" y="1108199"/>
                  <a:pt x="793763" y="1108908"/>
                  <a:pt x="790251" y="1109496"/>
                </a:cubicBezTo>
                <a:cubicBezTo>
                  <a:pt x="789988" y="1109540"/>
                  <a:pt x="789682" y="1109520"/>
                  <a:pt x="789313" y="1109481"/>
                </a:cubicBezTo>
                <a:cubicBezTo>
                  <a:pt x="798923" y="1115285"/>
                  <a:pt x="809902" y="1118603"/>
                  <a:pt x="820979" y="1121818"/>
                </a:cubicBezTo>
                <a:cubicBezTo>
                  <a:pt x="821236" y="1121842"/>
                  <a:pt x="821499" y="1121862"/>
                  <a:pt x="821761" y="1121886"/>
                </a:cubicBezTo>
                <a:cubicBezTo>
                  <a:pt x="835918" y="1123159"/>
                  <a:pt x="850046" y="1124815"/>
                  <a:pt x="864120" y="1126806"/>
                </a:cubicBezTo>
                <a:cubicBezTo>
                  <a:pt x="873327" y="1128108"/>
                  <a:pt x="882339" y="1130978"/>
                  <a:pt x="891564" y="1131959"/>
                </a:cubicBezTo>
                <a:cubicBezTo>
                  <a:pt x="903521" y="1133227"/>
                  <a:pt x="915632" y="1133009"/>
                  <a:pt x="927632" y="1133970"/>
                </a:cubicBezTo>
                <a:cubicBezTo>
                  <a:pt x="962373" y="1136748"/>
                  <a:pt x="997105" y="1139648"/>
                  <a:pt x="1031808" y="1142883"/>
                </a:cubicBezTo>
                <a:cubicBezTo>
                  <a:pt x="1038041" y="1143461"/>
                  <a:pt x="1044031" y="1146764"/>
                  <a:pt x="1050259" y="1147254"/>
                </a:cubicBezTo>
                <a:cubicBezTo>
                  <a:pt x="1061783" y="1148162"/>
                  <a:pt x="1073428" y="1147482"/>
                  <a:pt x="1084971" y="1148240"/>
                </a:cubicBezTo>
                <a:cubicBezTo>
                  <a:pt x="1124950" y="1150858"/>
                  <a:pt x="1164870" y="1154884"/>
                  <a:pt x="1204883" y="1156390"/>
                </a:cubicBezTo>
                <a:cubicBezTo>
                  <a:pt x="1262696" y="1158561"/>
                  <a:pt x="1320567" y="1159523"/>
                  <a:pt x="1378419" y="1160043"/>
                </a:cubicBezTo>
                <a:cubicBezTo>
                  <a:pt x="1440114" y="1160596"/>
                  <a:pt x="1517720" y="1159197"/>
                  <a:pt x="1579322" y="1163068"/>
                </a:cubicBezTo>
                <a:cubicBezTo>
                  <a:pt x="1579653" y="1161922"/>
                  <a:pt x="1580187" y="1159698"/>
                  <a:pt x="1579930" y="1159610"/>
                </a:cubicBezTo>
                <a:cubicBezTo>
                  <a:pt x="1578540" y="1159144"/>
                  <a:pt x="1577724" y="1158731"/>
                  <a:pt x="1576641" y="1157891"/>
                </a:cubicBezTo>
                <a:cubicBezTo>
                  <a:pt x="1576247" y="1157590"/>
                  <a:pt x="1575810" y="1157298"/>
                  <a:pt x="1575470" y="1156924"/>
                </a:cubicBezTo>
                <a:cubicBezTo>
                  <a:pt x="1574945" y="1156346"/>
                  <a:pt x="1574479" y="1155710"/>
                  <a:pt x="1574037" y="1155069"/>
                </a:cubicBezTo>
                <a:cubicBezTo>
                  <a:pt x="1573405" y="1153981"/>
                  <a:pt x="1563042" y="1150722"/>
                  <a:pt x="1563037" y="1149469"/>
                </a:cubicBezTo>
                <a:cubicBezTo>
                  <a:pt x="1563042" y="1148211"/>
                  <a:pt x="1561721" y="1144583"/>
                  <a:pt x="1564169" y="1144607"/>
                </a:cubicBezTo>
                <a:cubicBezTo>
                  <a:pt x="1565126" y="1144622"/>
                  <a:pt x="1566098" y="1144792"/>
                  <a:pt x="1567036" y="1144947"/>
                </a:cubicBezTo>
                <a:cubicBezTo>
                  <a:pt x="1567420" y="1145010"/>
                  <a:pt x="1567794" y="1145102"/>
                  <a:pt x="1568158" y="1145219"/>
                </a:cubicBezTo>
                <a:cubicBezTo>
                  <a:pt x="1569081" y="1145510"/>
                  <a:pt x="1569975" y="1145923"/>
                  <a:pt x="1570854" y="1146307"/>
                </a:cubicBezTo>
                <a:cubicBezTo>
                  <a:pt x="1571258" y="1146482"/>
                  <a:pt x="1571646" y="1146671"/>
                  <a:pt x="1572030" y="1146880"/>
                </a:cubicBezTo>
                <a:cubicBezTo>
                  <a:pt x="1572263" y="1147011"/>
                  <a:pt x="1572472" y="1147186"/>
                  <a:pt x="1572700" y="1147327"/>
                </a:cubicBezTo>
                <a:cubicBezTo>
                  <a:pt x="1573186" y="1147341"/>
                  <a:pt x="1573672" y="1147419"/>
                  <a:pt x="1574153" y="1147570"/>
                </a:cubicBezTo>
                <a:cubicBezTo>
                  <a:pt x="1575761" y="1147847"/>
                  <a:pt x="1577209" y="1148468"/>
                  <a:pt x="1578705" y="1149114"/>
                </a:cubicBezTo>
                <a:cubicBezTo>
                  <a:pt x="1579648" y="1149517"/>
                  <a:pt x="1580551" y="1149998"/>
                  <a:pt x="1581411" y="1150557"/>
                </a:cubicBezTo>
                <a:cubicBezTo>
                  <a:pt x="1581484" y="1150605"/>
                  <a:pt x="1581547" y="1150668"/>
                  <a:pt x="1581620" y="1150717"/>
                </a:cubicBezTo>
                <a:cubicBezTo>
                  <a:pt x="1581839" y="1149430"/>
                  <a:pt x="1582111" y="1148157"/>
                  <a:pt x="1582291" y="1146866"/>
                </a:cubicBezTo>
                <a:cubicBezTo>
                  <a:pt x="1582330" y="1146496"/>
                  <a:pt x="1582500" y="1145117"/>
                  <a:pt x="1582514" y="1144942"/>
                </a:cubicBezTo>
                <a:cubicBezTo>
                  <a:pt x="1582563" y="1144505"/>
                  <a:pt x="1582602" y="1144063"/>
                  <a:pt x="1582640" y="1143621"/>
                </a:cubicBezTo>
                <a:cubicBezTo>
                  <a:pt x="1582509" y="1143456"/>
                  <a:pt x="1582383" y="1143296"/>
                  <a:pt x="1582354" y="1143262"/>
                </a:cubicBezTo>
                <a:cubicBezTo>
                  <a:pt x="1579794" y="1140066"/>
                  <a:pt x="1571258" y="1131241"/>
                  <a:pt x="1574163" y="1134126"/>
                </a:cubicBezTo>
                <a:cubicBezTo>
                  <a:pt x="1588898" y="1148755"/>
                  <a:pt x="1591201" y="1136714"/>
                  <a:pt x="1555930" y="1099053"/>
                </a:cubicBezTo>
                <a:cubicBezTo>
                  <a:pt x="1554628" y="1098053"/>
                  <a:pt x="1553272" y="1097125"/>
                  <a:pt x="1551941" y="1096168"/>
                </a:cubicBezTo>
                <a:cubicBezTo>
                  <a:pt x="1536973" y="1091977"/>
                  <a:pt x="1521713" y="1089058"/>
                  <a:pt x="1506507" y="1085755"/>
                </a:cubicBezTo>
                <a:cubicBezTo>
                  <a:pt x="1450224" y="1073540"/>
                  <a:pt x="1410459" y="1086794"/>
                  <a:pt x="1400976" y="1084953"/>
                </a:cubicBezTo>
                <a:cubicBezTo>
                  <a:pt x="1389676" y="1082758"/>
                  <a:pt x="1352462" y="1052115"/>
                  <a:pt x="1352360" y="1050396"/>
                </a:cubicBezTo>
                <a:cubicBezTo>
                  <a:pt x="1352219" y="1047938"/>
                  <a:pt x="1519517" y="937277"/>
                  <a:pt x="1553054" y="1002195"/>
                </a:cubicBezTo>
                <a:cubicBezTo>
                  <a:pt x="1560229" y="1016086"/>
                  <a:pt x="1670691" y="1136399"/>
                  <a:pt x="1655009" y="1151956"/>
                </a:cubicBezTo>
                <a:cubicBezTo>
                  <a:pt x="1649334" y="1157585"/>
                  <a:pt x="1650748" y="1154428"/>
                  <a:pt x="1654892" y="1161276"/>
                </a:cubicBezTo>
                <a:cubicBezTo>
                  <a:pt x="1657137" y="1161140"/>
                  <a:pt x="1659104" y="1162981"/>
                  <a:pt x="1661981" y="1166677"/>
                </a:cubicBezTo>
                <a:cubicBezTo>
                  <a:pt x="1664609" y="1170058"/>
                  <a:pt x="1669278" y="1172340"/>
                  <a:pt x="1673475" y="1173861"/>
                </a:cubicBezTo>
                <a:cubicBezTo>
                  <a:pt x="1676876" y="1175094"/>
                  <a:pt x="1681069" y="1173934"/>
                  <a:pt x="1684712" y="1174730"/>
                </a:cubicBezTo>
                <a:cubicBezTo>
                  <a:pt x="1693287" y="1176600"/>
                  <a:pt x="1701906" y="1177873"/>
                  <a:pt x="1710544" y="1178805"/>
                </a:cubicBezTo>
                <a:cubicBezTo>
                  <a:pt x="1710553" y="1178781"/>
                  <a:pt x="1710558" y="1178761"/>
                  <a:pt x="1710568" y="1178742"/>
                </a:cubicBezTo>
                <a:cubicBezTo>
                  <a:pt x="1711214" y="1176556"/>
                  <a:pt x="1724939" y="1178625"/>
                  <a:pt x="1724608" y="1180010"/>
                </a:cubicBezTo>
                <a:cubicBezTo>
                  <a:pt x="1734082" y="1180626"/>
                  <a:pt x="1806747" y="1180335"/>
                  <a:pt x="1764339" y="1168669"/>
                </a:cubicBezTo>
                <a:cubicBezTo>
                  <a:pt x="1753272" y="1165623"/>
                  <a:pt x="1790530" y="1172350"/>
                  <a:pt x="1793532" y="1168669"/>
                </a:cubicBezTo>
                <a:cubicBezTo>
                  <a:pt x="1797511" y="1163797"/>
                  <a:pt x="1735889" y="1134145"/>
                  <a:pt x="1732488" y="1131522"/>
                </a:cubicBezTo>
                <a:cubicBezTo>
                  <a:pt x="1726226" y="1126694"/>
                  <a:pt x="1722471" y="1091622"/>
                  <a:pt x="1720124" y="1083351"/>
                </a:cubicBezTo>
                <a:cubicBezTo>
                  <a:pt x="1715616" y="1067434"/>
                  <a:pt x="1710748" y="1051581"/>
                  <a:pt x="1712953" y="1034606"/>
                </a:cubicBezTo>
                <a:cubicBezTo>
                  <a:pt x="1713424" y="1030968"/>
                  <a:pt x="1713254" y="1026728"/>
                  <a:pt x="1711826" y="1023444"/>
                </a:cubicBezTo>
                <a:cubicBezTo>
                  <a:pt x="1705248" y="1008320"/>
                  <a:pt x="1698908" y="993006"/>
                  <a:pt x="1690994" y="978571"/>
                </a:cubicBezTo>
                <a:cubicBezTo>
                  <a:pt x="1681224" y="960755"/>
                  <a:pt x="1676079" y="943081"/>
                  <a:pt x="1682307" y="922715"/>
                </a:cubicBezTo>
                <a:cubicBezTo>
                  <a:pt x="1685188" y="913293"/>
                  <a:pt x="1684863" y="902933"/>
                  <a:pt x="1686622" y="893112"/>
                </a:cubicBezTo>
                <a:cubicBezTo>
                  <a:pt x="1687438" y="888561"/>
                  <a:pt x="1689609" y="884214"/>
                  <a:pt x="1691465" y="879901"/>
                </a:cubicBezTo>
                <a:cubicBezTo>
                  <a:pt x="1692213" y="878167"/>
                  <a:pt x="1694196" y="876953"/>
                  <a:pt x="1694881" y="875209"/>
                </a:cubicBezTo>
                <a:cubicBezTo>
                  <a:pt x="1699836" y="862615"/>
                  <a:pt x="1761327" y="816542"/>
                  <a:pt x="1766365" y="807945"/>
                </a:cubicBezTo>
                <a:cubicBezTo>
                  <a:pt x="1769552" y="802505"/>
                  <a:pt x="1782518" y="800703"/>
                  <a:pt x="1791016" y="800902"/>
                </a:cubicBezTo>
                <a:cubicBezTo>
                  <a:pt x="1809239" y="801334"/>
                  <a:pt x="1827312" y="804312"/>
                  <a:pt x="1837742" y="822555"/>
                </a:cubicBezTo>
                <a:cubicBezTo>
                  <a:pt x="1838024" y="823050"/>
                  <a:pt x="1838510" y="823429"/>
                  <a:pt x="1838913" y="823847"/>
                </a:cubicBezTo>
                <a:cubicBezTo>
                  <a:pt x="1852098" y="837499"/>
                  <a:pt x="1863627" y="836149"/>
                  <a:pt x="1873256" y="820315"/>
                </a:cubicBezTo>
                <a:cubicBezTo>
                  <a:pt x="1874592" y="818120"/>
                  <a:pt x="1878746" y="815959"/>
                  <a:pt x="1881151" y="816372"/>
                </a:cubicBezTo>
                <a:cubicBezTo>
                  <a:pt x="1891484" y="818140"/>
                  <a:pt x="1898878" y="822880"/>
                  <a:pt x="1898878" y="835290"/>
                </a:cubicBezTo>
                <a:cubicBezTo>
                  <a:pt x="1898874" y="840249"/>
                  <a:pt x="1901439" y="845465"/>
                  <a:pt x="1903800" y="850069"/>
                </a:cubicBezTo>
                <a:cubicBezTo>
                  <a:pt x="1905418" y="853231"/>
                  <a:pt x="1908264" y="856986"/>
                  <a:pt x="1911340" y="857928"/>
                </a:cubicBezTo>
                <a:cubicBezTo>
                  <a:pt x="1918180" y="860031"/>
                  <a:pt x="1921207" y="864888"/>
                  <a:pt x="1925025" y="870226"/>
                </a:cubicBezTo>
                <a:cubicBezTo>
                  <a:pt x="1929728" y="876802"/>
                  <a:pt x="1933066" y="887988"/>
                  <a:pt x="1945600" y="881897"/>
                </a:cubicBezTo>
                <a:cubicBezTo>
                  <a:pt x="1946329" y="881543"/>
                  <a:pt x="1948442" y="883408"/>
                  <a:pt x="1949560" y="884573"/>
                </a:cubicBezTo>
                <a:cubicBezTo>
                  <a:pt x="1953888" y="889090"/>
                  <a:pt x="1957134" y="887473"/>
                  <a:pt x="1958334" y="882368"/>
                </a:cubicBezTo>
                <a:cubicBezTo>
                  <a:pt x="1959704" y="876530"/>
                  <a:pt x="1959932" y="870415"/>
                  <a:pt x="1960549" y="864407"/>
                </a:cubicBezTo>
                <a:cubicBezTo>
                  <a:pt x="1961302" y="857044"/>
                  <a:pt x="1960797" y="849317"/>
                  <a:pt x="1962915" y="842381"/>
                </a:cubicBezTo>
                <a:cubicBezTo>
                  <a:pt x="1965640" y="833463"/>
                  <a:pt x="1967263" y="824934"/>
                  <a:pt x="1964513" y="815915"/>
                </a:cubicBezTo>
                <a:cubicBezTo>
                  <a:pt x="1959271" y="798702"/>
                  <a:pt x="1953359" y="781659"/>
                  <a:pt x="1948889" y="764251"/>
                </a:cubicBezTo>
                <a:cubicBezTo>
                  <a:pt x="1944930" y="748825"/>
                  <a:pt x="1937293" y="739689"/>
                  <a:pt x="1920493" y="736877"/>
                </a:cubicBezTo>
                <a:cubicBezTo>
                  <a:pt x="1904616" y="734220"/>
                  <a:pt x="1888749" y="729427"/>
                  <a:pt x="1873985" y="723025"/>
                </a:cubicBezTo>
                <a:cubicBezTo>
                  <a:pt x="1865706" y="719441"/>
                  <a:pt x="1858861" y="711315"/>
                  <a:pt x="1853109" y="703889"/>
                </a:cubicBezTo>
                <a:cubicBezTo>
                  <a:pt x="1851345" y="701611"/>
                  <a:pt x="1855956" y="694947"/>
                  <a:pt x="1856582" y="690153"/>
                </a:cubicBezTo>
                <a:cubicBezTo>
                  <a:pt x="1857671" y="681794"/>
                  <a:pt x="1860892" y="675475"/>
                  <a:pt x="1868976" y="671910"/>
                </a:cubicBezTo>
                <a:cubicBezTo>
                  <a:pt x="1870696" y="671152"/>
                  <a:pt x="1871721" y="668564"/>
                  <a:pt x="1872809" y="666674"/>
                </a:cubicBezTo>
                <a:cubicBezTo>
                  <a:pt x="1876744" y="659860"/>
                  <a:pt x="1880257" y="652783"/>
                  <a:pt x="1884537" y="646202"/>
                </a:cubicBezTo>
                <a:cubicBezTo>
                  <a:pt x="1888108" y="640719"/>
                  <a:pt x="1892402" y="635682"/>
                  <a:pt x="1896619" y="630650"/>
                </a:cubicBezTo>
                <a:cubicBezTo>
                  <a:pt x="1902911" y="623146"/>
                  <a:pt x="1908230" y="613995"/>
                  <a:pt x="1916120" y="608862"/>
                </a:cubicBezTo>
                <a:cubicBezTo>
                  <a:pt x="1926813" y="601916"/>
                  <a:pt x="1939260" y="597229"/>
                  <a:pt x="1951503" y="593251"/>
                </a:cubicBezTo>
                <a:cubicBezTo>
                  <a:pt x="1959854" y="590536"/>
                  <a:pt x="1969435" y="588700"/>
                  <a:pt x="1977937" y="589987"/>
                </a:cubicBezTo>
                <a:cubicBezTo>
                  <a:pt x="1993935" y="592401"/>
                  <a:pt x="2009462" y="593008"/>
                  <a:pt x="2025465" y="590259"/>
                </a:cubicBezTo>
                <a:cubicBezTo>
                  <a:pt x="2034938" y="588627"/>
                  <a:pt x="2083239" y="581517"/>
                  <a:pt x="2096473" y="579093"/>
                </a:cubicBezTo>
                <a:cubicBezTo>
                  <a:pt x="2107263" y="577111"/>
                  <a:pt x="2116999" y="574158"/>
                  <a:pt x="2125686" y="567373"/>
                </a:cubicBezTo>
                <a:cubicBezTo>
                  <a:pt x="2128528" y="565153"/>
                  <a:pt x="2132376" y="563235"/>
                  <a:pt x="2135873" y="563036"/>
                </a:cubicBezTo>
                <a:cubicBezTo>
                  <a:pt x="2146702" y="562414"/>
                  <a:pt x="2156963" y="563361"/>
                  <a:pt x="2167642" y="557387"/>
                </a:cubicBezTo>
                <a:cubicBezTo>
                  <a:pt x="2181293" y="549752"/>
                  <a:pt x="2196844" y="545322"/>
                  <a:pt x="2211856" y="540368"/>
                </a:cubicBezTo>
                <a:cubicBezTo>
                  <a:pt x="2225562" y="535846"/>
                  <a:pt x="2232810" y="524049"/>
                  <a:pt x="2242473" y="515024"/>
                </a:cubicBezTo>
                <a:cubicBezTo>
                  <a:pt x="2252913" y="505277"/>
                  <a:pt x="2257320" y="489904"/>
                  <a:pt x="2271608" y="483488"/>
                </a:cubicBezTo>
                <a:cubicBezTo>
                  <a:pt x="2273474" y="482648"/>
                  <a:pt x="2274518" y="479981"/>
                  <a:pt x="2275951" y="478170"/>
                </a:cubicBezTo>
                <a:cubicBezTo>
                  <a:pt x="2278789" y="474600"/>
                  <a:pt x="2281247" y="470627"/>
                  <a:pt x="2284536" y="467543"/>
                </a:cubicBezTo>
                <a:cubicBezTo>
                  <a:pt x="2299397" y="453598"/>
                  <a:pt x="2304255" y="433529"/>
                  <a:pt x="2295015" y="417778"/>
                </a:cubicBezTo>
              </a:path>
            </a:pathLst>
          </a:custGeom>
          <a:solidFill>
            <a:srgbClr val="000080"/>
          </a:solidFill>
          <a:ln w="4858" cap="rnd">
            <a:noFill/>
            <a:prstDash val="solid"/>
            <a:round/>
          </a:ln>
        </p:spPr>
        <p:txBody>
          <a:bodyPr rtlCol="0" anchor="ctr"/>
          <a:lstStyle/>
          <a:p>
            <a:endParaRPr lang="en-CH" sz="4400"/>
          </a:p>
        </p:txBody>
      </p:sp>
      <p:sp>
        <p:nvSpPr>
          <p:cNvPr id="2422" name="Freeform 2421">
            <a:extLst>
              <a:ext uri="{FF2B5EF4-FFF2-40B4-BE49-F238E27FC236}">
                <a16:creationId xmlns:a16="http://schemas.microsoft.com/office/drawing/2014/main" id="{E61F2EF2-7ABC-B4C8-91BB-8C5A537A43D7}"/>
              </a:ext>
            </a:extLst>
          </p:cNvPr>
          <p:cNvSpPr/>
          <p:nvPr/>
        </p:nvSpPr>
        <p:spPr>
          <a:xfrm rot="10800000" flipV="1">
            <a:off x="2679375" y="19092725"/>
            <a:ext cx="2293631" cy="1194611"/>
          </a:xfrm>
          <a:custGeom>
            <a:avLst/>
            <a:gdLst>
              <a:gd name="connsiteX0" fmla="*/ 2290718 w 2293631"/>
              <a:gd name="connsiteY0" fmla="*/ 417774 h 1194611"/>
              <a:gd name="connsiteX1" fmla="*/ 2272524 w 2293631"/>
              <a:gd name="connsiteY1" fmla="*/ 393533 h 1194611"/>
              <a:gd name="connsiteX2" fmla="*/ 2168193 w 2293631"/>
              <a:gd name="connsiteY2" fmla="*/ 316691 h 1194611"/>
              <a:gd name="connsiteX3" fmla="*/ 2111303 w 2293631"/>
              <a:gd name="connsiteY3" fmla="*/ 264055 h 1194611"/>
              <a:gd name="connsiteX4" fmla="*/ 1935993 w 2293631"/>
              <a:gd name="connsiteY4" fmla="*/ 162180 h 1194611"/>
              <a:gd name="connsiteX5" fmla="*/ 1909763 w 2293631"/>
              <a:gd name="connsiteY5" fmla="*/ 152461 h 1194611"/>
              <a:gd name="connsiteX6" fmla="*/ 1887921 w 2293631"/>
              <a:gd name="connsiteY6" fmla="*/ 142582 h 1194611"/>
              <a:gd name="connsiteX7" fmla="*/ 1862434 w 2293631"/>
              <a:gd name="connsiteY7" fmla="*/ 118535 h 1194611"/>
              <a:gd name="connsiteX8" fmla="*/ 1850590 w 2293631"/>
              <a:gd name="connsiteY8" fmla="*/ 83069 h 1194611"/>
              <a:gd name="connsiteX9" fmla="*/ 1788088 w 2293631"/>
              <a:gd name="connsiteY9" fmla="*/ 18117 h 1194611"/>
              <a:gd name="connsiteX10" fmla="*/ 1668775 w 2293631"/>
              <a:gd name="connsiteY10" fmla="*/ 56949 h 1194611"/>
              <a:gd name="connsiteX11" fmla="*/ 1656051 w 2293631"/>
              <a:gd name="connsiteY11" fmla="*/ 68902 h 1194611"/>
              <a:gd name="connsiteX12" fmla="*/ 1627538 w 2293631"/>
              <a:gd name="connsiteY12" fmla="*/ 81909 h 1194611"/>
              <a:gd name="connsiteX13" fmla="*/ 1586374 w 2293631"/>
              <a:gd name="connsiteY13" fmla="*/ 133606 h 1194611"/>
              <a:gd name="connsiteX14" fmla="*/ 1584882 w 2293631"/>
              <a:gd name="connsiteY14" fmla="*/ 161364 h 1194611"/>
              <a:gd name="connsiteX15" fmla="*/ 1577916 w 2293631"/>
              <a:gd name="connsiteY15" fmla="*/ 169019 h 1194611"/>
              <a:gd name="connsiteX16" fmla="*/ 1568262 w 2293631"/>
              <a:gd name="connsiteY16" fmla="*/ 171292 h 1194611"/>
              <a:gd name="connsiteX17" fmla="*/ 1532666 w 2293631"/>
              <a:gd name="connsiteY17" fmla="*/ 180617 h 1194611"/>
              <a:gd name="connsiteX18" fmla="*/ 1528590 w 2293631"/>
              <a:gd name="connsiteY18" fmla="*/ 180884 h 1194611"/>
              <a:gd name="connsiteX19" fmla="*/ 1509240 w 2293631"/>
              <a:gd name="connsiteY19" fmla="*/ 177358 h 1194611"/>
              <a:gd name="connsiteX20" fmla="*/ 1036819 w 2293631"/>
              <a:gd name="connsiteY20" fmla="*/ 301168 h 1194611"/>
              <a:gd name="connsiteX21" fmla="*/ 713055 w 2293631"/>
              <a:gd name="connsiteY21" fmla="*/ 908170 h 1194611"/>
              <a:gd name="connsiteX22" fmla="*/ 672610 w 2293631"/>
              <a:gd name="connsiteY22" fmla="*/ 945452 h 1194611"/>
              <a:gd name="connsiteX23" fmla="*/ 668146 w 2293631"/>
              <a:gd name="connsiteY23" fmla="*/ 951125 h 1194611"/>
              <a:gd name="connsiteX24" fmla="*/ 651948 w 2293631"/>
              <a:gd name="connsiteY24" fmla="*/ 957396 h 1194611"/>
              <a:gd name="connsiteX25" fmla="*/ 632238 w 2293631"/>
              <a:gd name="connsiteY25" fmla="*/ 970636 h 1194611"/>
              <a:gd name="connsiteX26" fmla="*/ 627958 w 2293631"/>
              <a:gd name="connsiteY26" fmla="*/ 973006 h 1194611"/>
              <a:gd name="connsiteX27" fmla="*/ 568411 w 2293631"/>
              <a:gd name="connsiteY27" fmla="*/ 980248 h 1194611"/>
              <a:gd name="connsiteX28" fmla="*/ 540753 w 2293631"/>
              <a:gd name="connsiteY28" fmla="*/ 981545 h 1194611"/>
              <a:gd name="connsiteX29" fmla="*/ 480982 w 2293631"/>
              <a:gd name="connsiteY29" fmla="*/ 987252 h 1194611"/>
              <a:gd name="connsiteX30" fmla="*/ 19934 w 2293631"/>
              <a:gd name="connsiteY30" fmla="*/ 1048566 h 1194611"/>
              <a:gd name="connsiteX31" fmla="*/ 19934 w 2293631"/>
              <a:gd name="connsiteY31" fmla="*/ 1111974 h 1194611"/>
              <a:gd name="connsiteX32" fmla="*/ 275716 w 2293631"/>
              <a:gd name="connsiteY32" fmla="*/ 1191541 h 1194611"/>
              <a:gd name="connsiteX33" fmla="*/ 327986 w 2293631"/>
              <a:gd name="connsiteY33" fmla="*/ 1202552 h 1194611"/>
              <a:gd name="connsiteX34" fmla="*/ 334005 w 2293631"/>
              <a:gd name="connsiteY34" fmla="*/ 1197894 h 1194611"/>
              <a:gd name="connsiteX35" fmla="*/ 124129 w 2293631"/>
              <a:gd name="connsiteY35" fmla="*/ 1107448 h 1194611"/>
              <a:gd name="connsiteX36" fmla="*/ 185304 w 2293631"/>
              <a:gd name="connsiteY36" fmla="*/ 1067659 h 1194611"/>
              <a:gd name="connsiteX37" fmla="*/ 699992 w 2293631"/>
              <a:gd name="connsiteY37" fmla="*/ 1089331 h 1194611"/>
              <a:gd name="connsiteX38" fmla="*/ 780410 w 2293631"/>
              <a:gd name="connsiteY38" fmla="*/ 1097146 h 1194611"/>
              <a:gd name="connsiteX39" fmla="*/ 784753 w 2293631"/>
              <a:gd name="connsiteY39" fmla="*/ 1098744 h 1194611"/>
              <a:gd name="connsiteX40" fmla="*/ 781882 w 2293631"/>
              <a:gd name="connsiteY40" fmla="*/ 1103470 h 1194611"/>
              <a:gd name="connsiteX41" fmla="*/ 778083 w 2293631"/>
              <a:gd name="connsiteY41" fmla="*/ 1104713 h 1194611"/>
              <a:gd name="connsiteX42" fmla="*/ 778384 w 2293631"/>
              <a:gd name="connsiteY42" fmla="*/ 1104907 h 1194611"/>
              <a:gd name="connsiteX43" fmla="*/ 782412 w 2293631"/>
              <a:gd name="connsiteY43" fmla="*/ 1107865 h 1194611"/>
              <a:gd name="connsiteX44" fmla="*/ 783014 w 2293631"/>
              <a:gd name="connsiteY44" fmla="*/ 1108234 h 1194611"/>
              <a:gd name="connsiteX45" fmla="*/ 786235 w 2293631"/>
              <a:gd name="connsiteY45" fmla="*/ 1107331 h 1194611"/>
              <a:gd name="connsiteX46" fmla="*/ 796000 w 2293631"/>
              <a:gd name="connsiteY46" fmla="*/ 1105388 h 1194611"/>
              <a:gd name="connsiteX47" fmla="*/ 796452 w 2293631"/>
              <a:gd name="connsiteY47" fmla="*/ 1107530 h 1194611"/>
              <a:gd name="connsiteX48" fmla="*/ 785953 w 2293631"/>
              <a:gd name="connsiteY48" fmla="*/ 1109492 h 1194611"/>
              <a:gd name="connsiteX49" fmla="*/ 785016 w 2293631"/>
              <a:gd name="connsiteY49" fmla="*/ 1109478 h 1194611"/>
              <a:gd name="connsiteX50" fmla="*/ 816682 w 2293631"/>
              <a:gd name="connsiteY50" fmla="*/ 1121815 h 1194611"/>
              <a:gd name="connsiteX51" fmla="*/ 817464 w 2293631"/>
              <a:gd name="connsiteY51" fmla="*/ 1121882 h 1194611"/>
              <a:gd name="connsiteX52" fmla="*/ 859823 w 2293631"/>
              <a:gd name="connsiteY52" fmla="*/ 1126803 h 1194611"/>
              <a:gd name="connsiteX53" fmla="*/ 887267 w 2293631"/>
              <a:gd name="connsiteY53" fmla="*/ 1131956 h 1194611"/>
              <a:gd name="connsiteX54" fmla="*/ 923335 w 2293631"/>
              <a:gd name="connsiteY54" fmla="*/ 1133967 h 1194611"/>
              <a:gd name="connsiteX55" fmla="*/ 1027510 w 2293631"/>
              <a:gd name="connsiteY55" fmla="*/ 1142879 h 1194611"/>
              <a:gd name="connsiteX56" fmla="*/ 1045962 w 2293631"/>
              <a:gd name="connsiteY56" fmla="*/ 1147251 h 1194611"/>
              <a:gd name="connsiteX57" fmla="*/ 1080674 w 2293631"/>
              <a:gd name="connsiteY57" fmla="*/ 1148236 h 1194611"/>
              <a:gd name="connsiteX58" fmla="*/ 1200585 w 2293631"/>
              <a:gd name="connsiteY58" fmla="*/ 1156387 h 1194611"/>
              <a:gd name="connsiteX59" fmla="*/ 1374122 w 2293631"/>
              <a:gd name="connsiteY59" fmla="*/ 1160039 h 1194611"/>
              <a:gd name="connsiteX60" fmla="*/ 1575025 w 2293631"/>
              <a:gd name="connsiteY60" fmla="*/ 1163065 h 1194611"/>
              <a:gd name="connsiteX61" fmla="*/ 1575632 w 2293631"/>
              <a:gd name="connsiteY61" fmla="*/ 1159607 h 1194611"/>
              <a:gd name="connsiteX62" fmla="*/ 1572343 w 2293631"/>
              <a:gd name="connsiteY62" fmla="*/ 1157887 h 1194611"/>
              <a:gd name="connsiteX63" fmla="*/ 1571172 w 2293631"/>
              <a:gd name="connsiteY63" fmla="*/ 1156921 h 1194611"/>
              <a:gd name="connsiteX64" fmla="*/ 1569739 w 2293631"/>
              <a:gd name="connsiteY64" fmla="*/ 1155065 h 1194611"/>
              <a:gd name="connsiteX65" fmla="*/ 1558740 w 2293631"/>
              <a:gd name="connsiteY65" fmla="*/ 1149465 h 1194611"/>
              <a:gd name="connsiteX66" fmla="*/ 1559872 w 2293631"/>
              <a:gd name="connsiteY66" fmla="*/ 1144604 h 1194611"/>
              <a:gd name="connsiteX67" fmla="*/ 1562739 w 2293631"/>
              <a:gd name="connsiteY67" fmla="*/ 1144943 h 1194611"/>
              <a:gd name="connsiteX68" fmla="*/ 1563861 w 2293631"/>
              <a:gd name="connsiteY68" fmla="*/ 1145215 h 1194611"/>
              <a:gd name="connsiteX69" fmla="*/ 1566557 w 2293631"/>
              <a:gd name="connsiteY69" fmla="*/ 1146303 h 1194611"/>
              <a:gd name="connsiteX70" fmla="*/ 1567733 w 2293631"/>
              <a:gd name="connsiteY70" fmla="*/ 1146877 h 1194611"/>
              <a:gd name="connsiteX71" fmla="*/ 1568403 w 2293631"/>
              <a:gd name="connsiteY71" fmla="*/ 1147323 h 1194611"/>
              <a:gd name="connsiteX72" fmla="*/ 1569856 w 2293631"/>
              <a:gd name="connsiteY72" fmla="*/ 1147566 h 1194611"/>
              <a:gd name="connsiteX73" fmla="*/ 1574408 w 2293631"/>
              <a:gd name="connsiteY73" fmla="*/ 1149111 h 1194611"/>
              <a:gd name="connsiteX74" fmla="*/ 1577114 w 2293631"/>
              <a:gd name="connsiteY74" fmla="*/ 1150553 h 1194611"/>
              <a:gd name="connsiteX75" fmla="*/ 1577323 w 2293631"/>
              <a:gd name="connsiteY75" fmla="*/ 1150714 h 1194611"/>
              <a:gd name="connsiteX76" fmla="*/ 1577993 w 2293631"/>
              <a:gd name="connsiteY76" fmla="*/ 1146862 h 1194611"/>
              <a:gd name="connsiteX77" fmla="*/ 1578217 w 2293631"/>
              <a:gd name="connsiteY77" fmla="*/ 1144939 h 1194611"/>
              <a:gd name="connsiteX78" fmla="*/ 1578343 w 2293631"/>
              <a:gd name="connsiteY78" fmla="*/ 1143618 h 1194611"/>
              <a:gd name="connsiteX79" fmla="*/ 1578057 w 2293631"/>
              <a:gd name="connsiteY79" fmla="*/ 1143258 h 1194611"/>
              <a:gd name="connsiteX80" fmla="*/ 1569866 w 2293631"/>
              <a:gd name="connsiteY80" fmla="*/ 1134122 h 1194611"/>
              <a:gd name="connsiteX81" fmla="*/ 1551633 w 2293631"/>
              <a:gd name="connsiteY81" fmla="*/ 1099050 h 1194611"/>
              <a:gd name="connsiteX82" fmla="*/ 1547644 w 2293631"/>
              <a:gd name="connsiteY82" fmla="*/ 1096165 h 1194611"/>
              <a:gd name="connsiteX83" fmla="*/ 1502210 w 2293631"/>
              <a:gd name="connsiteY83" fmla="*/ 1085751 h 1194611"/>
              <a:gd name="connsiteX84" fmla="*/ 1396679 w 2293631"/>
              <a:gd name="connsiteY84" fmla="*/ 1084950 h 1194611"/>
              <a:gd name="connsiteX85" fmla="*/ 1348062 w 2293631"/>
              <a:gd name="connsiteY85" fmla="*/ 1050392 h 1194611"/>
              <a:gd name="connsiteX86" fmla="*/ 1548757 w 2293631"/>
              <a:gd name="connsiteY86" fmla="*/ 1002192 h 1194611"/>
              <a:gd name="connsiteX87" fmla="*/ 1650712 w 2293631"/>
              <a:gd name="connsiteY87" fmla="*/ 1151952 h 1194611"/>
              <a:gd name="connsiteX88" fmla="*/ 1650595 w 2293631"/>
              <a:gd name="connsiteY88" fmla="*/ 1161273 h 1194611"/>
              <a:gd name="connsiteX89" fmla="*/ 1657683 w 2293631"/>
              <a:gd name="connsiteY89" fmla="*/ 1166674 h 1194611"/>
              <a:gd name="connsiteX90" fmla="*/ 1669178 w 2293631"/>
              <a:gd name="connsiteY90" fmla="*/ 1173857 h 1194611"/>
              <a:gd name="connsiteX91" fmla="*/ 1680415 w 2293631"/>
              <a:gd name="connsiteY91" fmla="*/ 1174727 h 1194611"/>
              <a:gd name="connsiteX92" fmla="*/ 1706246 w 2293631"/>
              <a:gd name="connsiteY92" fmla="*/ 1178802 h 1194611"/>
              <a:gd name="connsiteX93" fmla="*/ 1706271 w 2293631"/>
              <a:gd name="connsiteY93" fmla="*/ 1178738 h 1194611"/>
              <a:gd name="connsiteX94" fmla="*/ 1720311 w 2293631"/>
              <a:gd name="connsiteY94" fmla="*/ 1180006 h 1194611"/>
              <a:gd name="connsiteX95" fmla="*/ 1760042 w 2293631"/>
              <a:gd name="connsiteY95" fmla="*/ 1168665 h 1194611"/>
              <a:gd name="connsiteX96" fmla="*/ 1789235 w 2293631"/>
              <a:gd name="connsiteY96" fmla="*/ 1168665 h 1194611"/>
              <a:gd name="connsiteX97" fmla="*/ 1728191 w 2293631"/>
              <a:gd name="connsiteY97" fmla="*/ 1131519 h 1194611"/>
              <a:gd name="connsiteX98" fmla="*/ 1715827 w 2293631"/>
              <a:gd name="connsiteY98" fmla="*/ 1083347 h 1194611"/>
              <a:gd name="connsiteX99" fmla="*/ 1708656 w 2293631"/>
              <a:gd name="connsiteY99" fmla="*/ 1034602 h 1194611"/>
              <a:gd name="connsiteX100" fmla="*/ 1707529 w 2293631"/>
              <a:gd name="connsiteY100" fmla="*/ 1023441 h 1194611"/>
              <a:gd name="connsiteX101" fmla="*/ 1686697 w 2293631"/>
              <a:gd name="connsiteY101" fmla="*/ 978567 h 1194611"/>
              <a:gd name="connsiteX102" fmla="*/ 1678010 w 2293631"/>
              <a:gd name="connsiteY102" fmla="*/ 922712 h 1194611"/>
              <a:gd name="connsiteX103" fmla="*/ 1682324 w 2293631"/>
              <a:gd name="connsiteY103" fmla="*/ 893108 h 1194611"/>
              <a:gd name="connsiteX104" fmla="*/ 1687168 w 2293631"/>
              <a:gd name="connsiteY104" fmla="*/ 879898 h 1194611"/>
              <a:gd name="connsiteX105" fmla="*/ 1690583 w 2293631"/>
              <a:gd name="connsiteY105" fmla="*/ 875206 h 1194611"/>
              <a:gd name="connsiteX106" fmla="*/ 1762068 w 2293631"/>
              <a:gd name="connsiteY106" fmla="*/ 807941 h 1194611"/>
              <a:gd name="connsiteX107" fmla="*/ 1786718 w 2293631"/>
              <a:gd name="connsiteY107" fmla="*/ 800899 h 1194611"/>
              <a:gd name="connsiteX108" fmla="*/ 1833445 w 2293631"/>
              <a:gd name="connsiteY108" fmla="*/ 822551 h 1194611"/>
              <a:gd name="connsiteX109" fmla="*/ 1834616 w 2293631"/>
              <a:gd name="connsiteY109" fmla="*/ 823843 h 1194611"/>
              <a:gd name="connsiteX110" fmla="*/ 1868959 w 2293631"/>
              <a:gd name="connsiteY110" fmla="*/ 820312 h 1194611"/>
              <a:gd name="connsiteX111" fmla="*/ 1876853 w 2293631"/>
              <a:gd name="connsiteY111" fmla="*/ 816368 h 1194611"/>
              <a:gd name="connsiteX112" fmla="*/ 1894581 w 2293631"/>
              <a:gd name="connsiteY112" fmla="*/ 835286 h 1194611"/>
              <a:gd name="connsiteX113" fmla="*/ 1899503 w 2293631"/>
              <a:gd name="connsiteY113" fmla="*/ 850066 h 1194611"/>
              <a:gd name="connsiteX114" fmla="*/ 1907043 w 2293631"/>
              <a:gd name="connsiteY114" fmla="*/ 857925 h 1194611"/>
              <a:gd name="connsiteX115" fmla="*/ 1920728 w 2293631"/>
              <a:gd name="connsiteY115" fmla="*/ 870222 h 1194611"/>
              <a:gd name="connsiteX116" fmla="*/ 1941303 w 2293631"/>
              <a:gd name="connsiteY116" fmla="*/ 881894 h 1194611"/>
              <a:gd name="connsiteX117" fmla="*/ 1945262 w 2293631"/>
              <a:gd name="connsiteY117" fmla="*/ 884570 h 1194611"/>
              <a:gd name="connsiteX118" fmla="*/ 1954036 w 2293631"/>
              <a:gd name="connsiteY118" fmla="*/ 882365 h 1194611"/>
              <a:gd name="connsiteX119" fmla="*/ 1956252 w 2293631"/>
              <a:gd name="connsiteY119" fmla="*/ 864404 h 1194611"/>
              <a:gd name="connsiteX120" fmla="*/ 1958618 w 2293631"/>
              <a:gd name="connsiteY120" fmla="*/ 842377 h 1194611"/>
              <a:gd name="connsiteX121" fmla="*/ 1960216 w 2293631"/>
              <a:gd name="connsiteY121" fmla="*/ 815911 h 1194611"/>
              <a:gd name="connsiteX122" fmla="*/ 1944592 w 2293631"/>
              <a:gd name="connsiteY122" fmla="*/ 764248 h 1194611"/>
              <a:gd name="connsiteX123" fmla="*/ 1916195 w 2293631"/>
              <a:gd name="connsiteY123" fmla="*/ 736874 h 1194611"/>
              <a:gd name="connsiteX124" fmla="*/ 1869687 w 2293631"/>
              <a:gd name="connsiteY124" fmla="*/ 723022 h 1194611"/>
              <a:gd name="connsiteX125" fmla="*/ 1848812 w 2293631"/>
              <a:gd name="connsiteY125" fmla="*/ 703885 h 1194611"/>
              <a:gd name="connsiteX126" fmla="*/ 1852285 w 2293631"/>
              <a:gd name="connsiteY126" fmla="*/ 690149 h 1194611"/>
              <a:gd name="connsiteX127" fmla="*/ 1864679 w 2293631"/>
              <a:gd name="connsiteY127" fmla="*/ 671907 h 1194611"/>
              <a:gd name="connsiteX128" fmla="*/ 1868512 w 2293631"/>
              <a:gd name="connsiteY128" fmla="*/ 666671 h 1194611"/>
              <a:gd name="connsiteX129" fmla="*/ 1880240 w 2293631"/>
              <a:gd name="connsiteY129" fmla="*/ 646199 h 1194611"/>
              <a:gd name="connsiteX130" fmla="*/ 1892322 w 2293631"/>
              <a:gd name="connsiteY130" fmla="*/ 630646 h 1194611"/>
              <a:gd name="connsiteX131" fmla="*/ 1911823 w 2293631"/>
              <a:gd name="connsiteY131" fmla="*/ 608858 h 1194611"/>
              <a:gd name="connsiteX132" fmla="*/ 1947206 w 2293631"/>
              <a:gd name="connsiteY132" fmla="*/ 593248 h 1194611"/>
              <a:gd name="connsiteX133" fmla="*/ 1973639 w 2293631"/>
              <a:gd name="connsiteY133" fmla="*/ 589984 h 1194611"/>
              <a:gd name="connsiteX134" fmla="*/ 2021168 w 2293631"/>
              <a:gd name="connsiteY134" fmla="*/ 590256 h 1194611"/>
              <a:gd name="connsiteX135" fmla="*/ 2092176 w 2293631"/>
              <a:gd name="connsiteY135" fmla="*/ 579090 h 1194611"/>
              <a:gd name="connsiteX136" fmla="*/ 2121388 w 2293631"/>
              <a:gd name="connsiteY136" fmla="*/ 567370 h 1194611"/>
              <a:gd name="connsiteX137" fmla="*/ 2131576 w 2293631"/>
              <a:gd name="connsiteY137" fmla="*/ 563032 h 1194611"/>
              <a:gd name="connsiteX138" fmla="*/ 2163344 w 2293631"/>
              <a:gd name="connsiteY138" fmla="*/ 557384 h 1194611"/>
              <a:gd name="connsiteX139" fmla="*/ 2207559 w 2293631"/>
              <a:gd name="connsiteY139" fmla="*/ 540365 h 1194611"/>
              <a:gd name="connsiteX140" fmla="*/ 2238176 w 2293631"/>
              <a:gd name="connsiteY140" fmla="*/ 515021 h 1194611"/>
              <a:gd name="connsiteX141" fmla="*/ 2267311 w 2293631"/>
              <a:gd name="connsiteY141" fmla="*/ 483485 h 1194611"/>
              <a:gd name="connsiteX142" fmla="*/ 2271654 w 2293631"/>
              <a:gd name="connsiteY142" fmla="*/ 478166 h 1194611"/>
              <a:gd name="connsiteX143" fmla="*/ 2280239 w 2293631"/>
              <a:gd name="connsiteY143" fmla="*/ 467539 h 1194611"/>
              <a:gd name="connsiteX144" fmla="*/ 2290718 w 2293631"/>
              <a:gd name="connsiteY144" fmla="*/ 417774 h 119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293631" h="1194611">
                <a:moveTo>
                  <a:pt x="2290718" y="417774"/>
                </a:moveTo>
                <a:cubicBezTo>
                  <a:pt x="2285641" y="409119"/>
                  <a:pt x="2278290" y="401829"/>
                  <a:pt x="2272524" y="393533"/>
                </a:cubicBezTo>
                <a:cubicBezTo>
                  <a:pt x="2264100" y="381415"/>
                  <a:pt x="2176034" y="323422"/>
                  <a:pt x="2168193" y="316691"/>
                </a:cubicBezTo>
                <a:cubicBezTo>
                  <a:pt x="2148604" y="299871"/>
                  <a:pt x="2130264" y="281604"/>
                  <a:pt x="2111303" y="264055"/>
                </a:cubicBezTo>
                <a:cubicBezTo>
                  <a:pt x="2104754" y="257989"/>
                  <a:pt x="1952278" y="162423"/>
                  <a:pt x="1935993" y="162180"/>
                </a:cubicBezTo>
                <a:cubicBezTo>
                  <a:pt x="1927195" y="162044"/>
                  <a:pt x="1918401" y="156128"/>
                  <a:pt x="1909763" y="152461"/>
                </a:cubicBezTo>
                <a:cubicBezTo>
                  <a:pt x="1902388" y="149328"/>
                  <a:pt x="1895553" y="144204"/>
                  <a:pt x="1887921" y="142582"/>
                </a:cubicBezTo>
                <a:cubicBezTo>
                  <a:pt x="1873151" y="139440"/>
                  <a:pt x="1866316" y="133398"/>
                  <a:pt x="1862434" y="118535"/>
                </a:cubicBezTo>
                <a:cubicBezTo>
                  <a:pt x="1859281" y="106470"/>
                  <a:pt x="1856653" y="93701"/>
                  <a:pt x="1850590" y="83069"/>
                </a:cubicBezTo>
                <a:cubicBezTo>
                  <a:pt x="1835369" y="56380"/>
                  <a:pt x="1816844" y="32960"/>
                  <a:pt x="1788088" y="18117"/>
                </a:cubicBezTo>
                <a:cubicBezTo>
                  <a:pt x="1745209" y="-4012"/>
                  <a:pt x="1688125" y="13454"/>
                  <a:pt x="1668775" y="56949"/>
                </a:cubicBezTo>
                <a:cubicBezTo>
                  <a:pt x="1666103" y="62957"/>
                  <a:pt x="1662333" y="66570"/>
                  <a:pt x="1656051" y="68902"/>
                </a:cubicBezTo>
                <a:cubicBezTo>
                  <a:pt x="1646271" y="72530"/>
                  <a:pt x="1636385" y="76474"/>
                  <a:pt x="1627538" y="81909"/>
                </a:cubicBezTo>
                <a:cubicBezTo>
                  <a:pt x="1607731" y="94071"/>
                  <a:pt x="1591305" y="109691"/>
                  <a:pt x="1586374" y="133606"/>
                </a:cubicBezTo>
                <a:cubicBezTo>
                  <a:pt x="1584523" y="142587"/>
                  <a:pt x="1584878" y="152097"/>
                  <a:pt x="1584882" y="161364"/>
                </a:cubicBezTo>
                <a:cubicBezTo>
                  <a:pt x="1584887" y="166615"/>
                  <a:pt x="1582925" y="168635"/>
                  <a:pt x="1577916" y="169019"/>
                </a:cubicBezTo>
                <a:cubicBezTo>
                  <a:pt x="1574632" y="169271"/>
                  <a:pt x="1570852" y="169568"/>
                  <a:pt x="1568262" y="171292"/>
                </a:cubicBezTo>
                <a:cubicBezTo>
                  <a:pt x="1557394" y="178524"/>
                  <a:pt x="1548042" y="190491"/>
                  <a:pt x="1532666" y="180617"/>
                </a:cubicBezTo>
                <a:cubicBezTo>
                  <a:pt x="1531719" y="180010"/>
                  <a:pt x="1529941" y="181074"/>
                  <a:pt x="1528590" y="180884"/>
                </a:cubicBezTo>
                <a:cubicBezTo>
                  <a:pt x="1524684" y="180340"/>
                  <a:pt x="1514880" y="183561"/>
                  <a:pt x="1509240" y="177358"/>
                </a:cubicBezTo>
                <a:cubicBezTo>
                  <a:pt x="1506436" y="174274"/>
                  <a:pt x="1229205" y="135777"/>
                  <a:pt x="1036819" y="301168"/>
                </a:cubicBezTo>
                <a:cubicBezTo>
                  <a:pt x="819310" y="488162"/>
                  <a:pt x="745926" y="785764"/>
                  <a:pt x="713055" y="908170"/>
                </a:cubicBezTo>
                <a:cubicBezTo>
                  <a:pt x="706798" y="931450"/>
                  <a:pt x="672887" y="945093"/>
                  <a:pt x="672610" y="945452"/>
                </a:cubicBezTo>
                <a:cubicBezTo>
                  <a:pt x="671129" y="947381"/>
                  <a:pt x="670094" y="950178"/>
                  <a:pt x="668146" y="951125"/>
                </a:cubicBezTo>
                <a:cubicBezTo>
                  <a:pt x="662957" y="953651"/>
                  <a:pt x="657433" y="955535"/>
                  <a:pt x="651948" y="957396"/>
                </a:cubicBezTo>
                <a:cubicBezTo>
                  <a:pt x="644175" y="960028"/>
                  <a:pt x="634978" y="960310"/>
                  <a:pt x="632238" y="970636"/>
                </a:cubicBezTo>
                <a:cubicBezTo>
                  <a:pt x="631947" y="971748"/>
                  <a:pt x="629513" y="972807"/>
                  <a:pt x="627958" y="973006"/>
                </a:cubicBezTo>
                <a:cubicBezTo>
                  <a:pt x="608127" y="975546"/>
                  <a:pt x="588296" y="978154"/>
                  <a:pt x="568411" y="980248"/>
                </a:cubicBezTo>
                <a:cubicBezTo>
                  <a:pt x="559248" y="981214"/>
                  <a:pt x="549940" y="980753"/>
                  <a:pt x="540753" y="981545"/>
                </a:cubicBezTo>
                <a:cubicBezTo>
                  <a:pt x="520814" y="983259"/>
                  <a:pt x="500920" y="985503"/>
                  <a:pt x="480982" y="987252"/>
                </a:cubicBezTo>
                <a:cubicBezTo>
                  <a:pt x="472310" y="988009"/>
                  <a:pt x="92448" y="965905"/>
                  <a:pt x="19934" y="1048566"/>
                </a:cubicBezTo>
                <a:cubicBezTo>
                  <a:pt x="4577" y="1066076"/>
                  <a:pt x="-11766" y="1087913"/>
                  <a:pt x="19934" y="1111974"/>
                </a:cubicBezTo>
                <a:cubicBezTo>
                  <a:pt x="23170" y="1114432"/>
                  <a:pt x="255612" y="1183853"/>
                  <a:pt x="275716" y="1191541"/>
                </a:cubicBezTo>
                <a:cubicBezTo>
                  <a:pt x="292545" y="1197977"/>
                  <a:pt x="309286" y="1205262"/>
                  <a:pt x="327986" y="1202552"/>
                </a:cubicBezTo>
                <a:cubicBezTo>
                  <a:pt x="330259" y="1202222"/>
                  <a:pt x="333616" y="1199827"/>
                  <a:pt x="334005" y="1197894"/>
                </a:cubicBezTo>
                <a:cubicBezTo>
                  <a:pt x="334943" y="1193203"/>
                  <a:pt x="150140" y="1132757"/>
                  <a:pt x="124129" y="1107448"/>
                </a:cubicBezTo>
                <a:cubicBezTo>
                  <a:pt x="94707" y="1078806"/>
                  <a:pt x="160959" y="1067727"/>
                  <a:pt x="185304" y="1067659"/>
                </a:cubicBezTo>
                <a:cubicBezTo>
                  <a:pt x="258639" y="1067465"/>
                  <a:pt x="622847" y="1090055"/>
                  <a:pt x="699992" y="1089331"/>
                </a:cubicBezTo>
                <a:cubicBezTo>
                  <a:pt x="757445" y="1088792"/>
                  <a:pt x="776115" y="1098506"/>
                  <a:pt x="780410" y="1097146"/>
                </a:cubicBezTo>
                <a:cubicBezTo>
                  <a:pt x="781571" y="1096777"/>
                  <a:pt x="783291" y="1098166"/>
                  <a:pt x="784753" y="1098744"/>
                </a:cubicBezTo>
                <a:cubicBezTo>
                  <a:pt x="783816" y="1100376"/>
                  <a:pt x="783204" y="1103057"/>
                  <a:pt x="781882" y="1103470"/>
                </a:cubicBezTo>
                <a:cubicBezTo>
                  <a:pt x="780624" y="1103863"/>
                  <a:pt x="779351" y="1104290"/>
                  <a:pt x="778083" y="1104713"/>
                </a:cubicBezTo>
                <a:cubicBezTo>
                  <a:pt x="778185" y="1104791"/>
                  <a:pt x="778287" y="1104825"/>
                  <a:pt x="778384" y="1104907"/>
                </a:cubicBezTo>
                <a:cubicBezTo>
                  <a:pt x="779730" y="1105893"/>
                  <a:pt x="781071" y="1106879"/>
                  <a:pt x="782412" y="1107865"/>
                </a:cubicBezTo>
                <a:cubicBezTo>
                  <a:pt x="782611" y="1107996"/>
                  <a:pt x="782820" y="1108108"/>
                  <a:pt x="783014" y="1108234"/>
                </a:cubicBezTo>
                <a:cubicBezTo>
                  <a:pt x="784690" y="1107744"/>
                  <a:pt x="785463" y="1107501"/>
                  <a:pt x="786235" y="1107331"/>
                </a:cubicBezTo>
                <a:cubicBezTo>
                  <a:pt x="789480" y="1106627"/>
                  <a:pt x="792735" y="1105966"/>
                  <a:pt x="796000" y="1105388"/>
                </a:cubicBezTo>
                <a:cubicBezTo>
                  <a:pt x="796024" y="1105383"/>
                  <a:pt x="796297" y="1106782"/>
                  <a:pt x="796452" y="1107530"/>
                </a:cubicBezTo>
                <a:cubicBezTo>
                  <a:pt x="792954" y="1108196"/>
                  <a:pt x="789466" y="1108905"/>
                  <a:pt x="785953" y="1109492"/>
                </a:cubicBezTo>
                <a:cubicBezTo>
                  <a:pt x="785691" y="1109536"/>
                  <a:pt x="785385" y="1109517"/>
                  <a:pt x="785016" y="1109478"/>
                </a:cubicBezTo>
                <a:cubicBezTo>
                  <a:pt x="794625" y="1115282"/>
                  <a:pt x="805605" y="1118599"/>
                  <a:pt x="816682" y="1121815"/>
                </a:cubicBezTo>
                <a:cubicBezTo>
                  <a:pt x="816939" y="1121839"/>
                  <a:pt x="817202" y="1121858"/>
                  <a:pt x="817464" y="1121882"/>
                </a:cubicBezTo>
                <a:cubicBezTo>
                  <a:pt x="831621" y="1123155"/>
                  <a:pt x="845749" y="1124811"/>
                  <a:pt x="859823" y="1126803"/>
                </a:cubicBezTo>
                <a:cubicBezTo>
                  <a:pt x="869029" y="1128104"/>
                  <a:pt x="878041" y="1130975"/>
                  <a:pt x="887267" y="1131956"/>
                </a:cubicBezTo>
                <a:cubicBezTo>
                  <a:pt x="899223" y="1133224"/>
                  <a:pt x="911335" y="1133005"/>
                  <a:pt x="923335" y="1133967"/>
                </a:cubicBezTo>
                <a:cubicBezTo>
                  <a:pt x="958076" y="1136745"/>
                  <a:pt x="992808" y="1139644"/>
                  <a:pt x="1027510" y="1142879"/>
                </a:cubicBezTo>
                <a:cubicBezTo>
                  <a:pt x="1033743" y="1143457"/>
                  <a:pt x="1039734" y="1146760"/>
                  <a:pt x="1045962" y="1147251"/>
                </a:cubicBezTo>
                <a:cubicBezTo>
                  <a:pt x="1057486" y="1148159"/>
                  <a:pt x="1069131" y="1147479"/>
                  <a:pt x="1080674" y="1148236"/>
                </a:cubicBezTo>
                <a:cubicBezTo>
                  <a:pt x="1120653" y="1150854"/>
                  <a:pt x="1160573" y="1154881"/>
                  <a:pt x="1200585" y="1156387"/>
                </a:cubicBezTo>
                <a:cubicBezTo>
                  <a:pt x="1258399" y="1158558"/>
                  <a:pt x="1316270" y="1159519"/>
                  <a:pt x="1374122" y="1160039"/>
                </a:cubicBezTo>
                <a:cubicBezTo>
                  <a:pt x="1435817" y="1160593"/>
                  <a:pt x="1513422" y="1159194"/>
                  <a:pt x="1575025" y="1163065"/>
                </a:cubicBezTo>
                <a:cubicBezTo>
                  <a:pt x="1575355" y="1161919"/>
                  <a:pt x="1575890" y="1159694"/>
                  <a:pt x="1575632" y="1159607"/>
                </a:cubicBezTo>
                <a:cubicBezTo>
                  <a:pt x="1574243" y="1159140"/>
                  <a:pt x="1573427" y="1158728"/>
                  <a:pt x="1572343" y="1157887"/>
                </a:cubicBezTo>
                <a:cubicBezTo>
                  <a:pt x="1571950" y="1157586"/>
                  <a:pt x="1571513" y="1157295"/>
                  <a:pt x="1571172" y="1156921"/>
                </a:cubicBezTo>
                <a:cubicBezTo>
                  <a:pt x="1570648" y="1156343"/>
                  <a:pt x="1570181" y="1155707"/>
                  <a:pt x="1569739" y="1155065"/>
                </a:cubicBezTo>
                <a:cubicBezTo>
                  <a:pt x="1569108" y="1153977"/>
                  <a:pt x="1558745" y="1150718"/>
                  <a:pt x="1558740" y="1149465"/>
                </a:cubicBezTo>
                <a:cubicBezTo>
                  <a:pt x="1558745" y="1148207"/>
                  <a:pt x="1557424" y="1144579"/>
                  <a:pt x="1559872" y="1144604"/>
                </a:cubicBezTo>
                <a:cubicBezTo>
                  <a:pt x="1560829" y="1144618"/>
                  <a:pt x="1561801" y="1144788"/>
                  <a:pt x="1562739" y="1144943"/>
                </a:cubicBezTo>
                <a:cubicBezTo>
                  <a:pt x="1563122" y="1145007"/>
                  <a:pt x="1563496" y="1145099"/>
                  <a:pt x="1563861" y="1145215"/>
                </a:cubicBezTo>
                <a:cubicBezTo>
                  <a:pt x="1564784" y="1145507"/>
                  <a:pt x="1565678" y="1145920"/>
                  <a:pt x="1566557" y="1146303"/>
                </a:cubicBezTo>
                <a:cubicBezTo>
                  <a:pt x="1566960" y="1146478"/>
                  <a:pt x="1567349" y="1146668"/>
                  <a:pt x="1567733" y="1146877"/>
                </a:cubicBezTo>
                <a:cubicBezTo>
                  <a:pt x="1567966" y="1147008"/>
                  <a:pt x="1568175" y="1147183"/>
                  <a:pt x="1568403" y="1147323"/>
                </a:cubicBezTo>
                <a:cubicBezTo>
                  <a:pt x="1568889" y="1147338"/>
                  <a:pt x="1569375" y="1147416"/>
                  <a:pt x="1569856" y="1147566"/>
                </a:cubicBezTo>
                <a:cubicBezTo>
                  <a:pt x="1571464" y="1147843"/>
                  <a:pt x="1572912" y="1148465"/>
                  <a:pt x="1574408" y="1149111"/>
                </a:cubicBezTo>
                <a:cubicBezTo>
                  <a:pt x="1575351" y="1149514"/>
                  <a:pt x="1576254" y="1149995"/>
                  <a:pt x="1577114" y="1150553"/>
                </a:cubicBezTo>
                <a:cubicBezTo>
                  <a:pt x="1577187" y="1150602"/>
                  <a:pt x="1577250" y="1150665"/>
                  <a:pt x="1577323" y="1150714"/>
                </a:cubicBezTo>
                <a:cubicBezTo>
                  <a:pt x="1577542" y="1149426"/>
                  <a:pt x="1577814" y="1148154"/>
                  <a:pt x="1577993" y="1146862"/>
                </a:cubicBezTo>
                <a:cubicBezTo>
                  <a:pt x="1578032" y="1146493"/>
                  <a:pt x="1578202" y="1145113"/>
                  <a:pt x="1578217" y="1144939"/>
                </a:cubicBezTo>
                <a:cubicBezTo>
                  <a:pt x="1578266" y="1144501"/>
                  <a:pt x="1578304" y="1144059"/>
                  <a:pt x="1578343" y="1143618"/>
                </a:cubicBezTo>
                <a:cubicBezTo>
                  <a:pt x="1578212" y="1143452"/>
                  <a:pt x="1578086" y="1143292"/>
                  <a:pt x="1578057" y="1143258"/>
                </a:cubicBezTo>
                <a:cubicBezTo>
                  <a:pt x="1575496" y="1140062"/>
                  <a:pt x="1566960" y="1131237"/>
                  <a:pt x="1569866" y="1134122"/>
                </a:cubicBezTo>
                <a:cubicBezTo>
                  <a:pt x="1584601" y="1148751"/>
                  <a:pt x="1586903" y="1136711"/>
                  <a:pt x="1551633" y="1099050"/>
                </a:cubicBezTo>
                <a:cubicBezTo>
                  <a:pt x="1550331" y="1098049"/>
                  <a:pt x="1548975" y="1097122"/>
                  <a:pt x="1547644" y="1096165"/>
                </a:cubicBezTo>
                <a:cubicBezTo>
                  <a:pt x="1532676" y="1091973"/>
                  <a:pt x="1517416" y="1089054"/>
                  <a:pt x="1502210" y="1085751"/>
                </a:cubicBezTo>
                <a:cubicBezTo>
                  <a:pt x="1445927" y="1073536"/>
                  <a:pt x="1406162" y="1086791"/>
                  <a:pt x="1396679" y="1084950"/>
                </a:cubicBezTo>
                <a:cubicBezTo>
                  <a:pt x="1385379" y="1082755"/>
                  <a:pt x="1348164" y="1052112"/>
                  <a:pt x="1348062" y="1050392"/>
                </a:cubicBezTo>
                <a:cubicBezTo>
                  <a:pt x="1347921" y="1047935"/>
                  <a:pt x="1515220" y="937273"/>
                  <a:pt x="1548757" y="1002192"/>
                </a:cubicBezTo>
                <a:cubicBezTo>
                  <a:pt x="1555932" y="1016083"/>
                  <a:pt x="1666394" y="1136395"/>
                  <a:pt x="1650712" y="1151952"/>
                </a:cubicBezTo>
                <a:cubicBezTo>
                  <a:pt x="1645037" y="1157581"/>
                  <a:pt x="1646451" y="1154424"/>
                  <a:pt x="1650595" y="1161273"/>
                </a:cubicBezTo>
                <a:cubicBezTo>
                  <a:pt x="1652840" y="1161137"/>
                  <a:pt x="1654807" y="1162977"/>
                  <a:pt x="1657683" y="1166674"/>
                </a:cubicBezTo>
                <a:cubicBezTo>
                  <a:pt x="1660312" y="1170054"/>
                  <a:pt x="1664980" y="1172337"/>
                  <a:pt x="1669178" y="1173857"/>
                </a:cubicBezTo>
                <a:cubicBezTo>
                  <a:pt x="1672579" y="1175091"/>
                  <a:pt x="1676771" y="1173930"/>
                  <a:pt x="1680415" y="1174727"/>
                </a:cubicBezTo>
                <a:cubicBezTo>
                  <a:pt x="1688990" y="1176596"/>
                  <a:pt x="1697608" y="1177869"/>
                  <a:pt x="1706246" y="1178802"/>
                </a:cubicBezTo>
                <a:cubicBezTo>
                  <a:pt x="1706256" y="1178777"/>
                  <a:pt x="1706261" y="1178758"/>
                  <a:pt x="1706271" y="1178738"/>
                </a:cubicBezTo>
                <a:cubicBezTo>
                  <a:pt x="1706917" y="1176553"/>
                  <a:pt x="1720641" y="1178622"/>
                  <a:pt x="1720311" y="1180006"/>
                </a:cubicBezTo>
                <a:cubicBezTo>
                  <a:pt x="1729785" y="1180623"/>
                  <a:pt x="1802449" y="1180331"/>
                  <a:pt x="1760042" y="1168665"/>
                </a:cubicBezTo>
                <a:cubicBezTo>
                  <a:pt x="1748975" y="1165620"/>
                  <a:pt x="1786233" y="1172347"/>
                  <a:pt x="1789235" y="1168665"/>
                </a:cubicBezTo>
                <a:cubicBezTo>
                  <a:pt x="1793214" y="1163793"/>
                  <a:pt x="1731592" y="1134142"/>
                  <a:pt x="1728191" y="1131519"/>
                </a:cubicBezTo>
                <a:cubicBezTo>
                  <a:pt x="1721929" y="1126691"/>
                  <a:pt x="1718173" y="1091619"/>
                  <a:pt x="1715827" y="1083347"/>
                </a:cubicBezTo>
                <a:cubicBezTo>
                  <a:pt x="1711318" y="1067431"/>
                  <a:pt x="1706450" y="1051578"/>
                  <a:pt x="1708656" y="1034602"/>
                </a:cubicBezTo>
                <a:cubicBezTo>
                  <a:pt x="1709127" y="1030964"/>
                  <a:pt x="1708957" y="1026724"/>
                  <a:pt x="1707529" y="1023441"/>
                </a:cubicBezTo>
                <a:cubicBezTo>
                  <a:pt x="1700951" y="1008316"/>
                  <a:pt x="1694611" y="993002"/>
                  <a:pt x="1686697" y="978567"/>
                </a:cubicBezTo>
                <a:cubicBezTo>
                  <a:pt x="1676927" y="960752"/>
                  <a:pt x="1671782" y="943077"/>
                  <a:pt x="1678010" y="922712"/>
                </a:cubicBezTo>
                <a:cubicBezTo>
                  <a:pt x="1680891" y="913289"/>
                  <a:pt x="1680566" y="902929"/>
                  <a:pt x="1682324" y="893108"/>
                </a:cubicBezTo>
                <a:cubicBezTo>
                  <a:pt x="1683141" y="888558"/>
                  <a:pt x="1685312" y="884210"/>
                  <a:pt x="1687168" y="879898"/>
                </a:cubicBezTo>
                <a:cubicBezTo>
                  <a:pt x="1687916" y="878164"/>
                  <a:pt x="1689898" y="876949"/>
                  <a:pt x="1690583" y="875206"/>
                </a:cubicBezTo>
                <a:cubicBezTo>
                  <a:pt x="1695539" y="862611"/>
                  <a:pt x="1757030" y="816538"/>
                  <a:pt x="1762068" y="807941"/>
                </a:cubicBezTo>
                <a:cubicBezTo>
                  <a:pt x="1765255" y="802501"/>
                  <a:pt x="1778221" y="800699"/>
                  <a:pt x="1786718" y="800899"/>
                </a:cubicBezTo>
                <a:cubicBezTo>
                  <a:pt x="1804942" y="801331"/>
                  <a:pt x="1823014" y="804308"/>
                  <a:pt x="1833445" y="822551"/>
                </a:cubicBezTo>
                <a:cubicBezTo>
                  <a:pt x="1833727" y="823046"/>
                  <a:pt x="1834213" y="823425"/>
                  <a:pt x="1834616" y="823843"/>
                </a:cubicBezTo>
                <a:cubicBezTo>
                  <a:pt x="1847801" y="837496"/>
                  <a:pt x="1859330" y="836146"/>
                  <a:pt x="1868959" y="820312"/>
                </a:cubicBezTo>
                <a:cubicBezTo>
                  <a:pt x="1870295" y="818117"/>
                  <a:pt x="1874449" y="815955"/>
                  <a:pt x="1876853" y="816368"/>
                </a:cubicBezTo>
                <a:cubicBezTo>
                  <a:pt x="1887187" y="818136"/>
                  <a:pt x="1894581" y="822876"/>
                  <a:pt x="1894581" y="835286"/>
                </a:cubicBezTo>
                <a:cubicBezTo>
                  <a:pt x="1894576" y="840245"/>
                  <a:pt x="1897141" y="845461"/>
                  <a:pt x="1899503" y="850066"/>
                </a:cubicBezTo>
                <a:cubicBezTo>
                  <a:pt x="1901120" y="853228"/>
                  <a:pt x="1903967" y="856982"/>
                  <a:pt x="1907043" y="857925"/>
                </a:cubicBezTo>
                <a:cubicBezTo>
                  <a:pt x="1913883" y="860028"/>
                  <a:pt x="1916910" y="864885"/>
                  <a:pt x="1920728" y="870222"/>
                </a:cubicBezTo>
                <a:cubicBezTo>
                  <a:pt x="1925431" y="876799"/>
                  <a:pt x="1928769" y="887984"/>
                  <a:pt x="1941303" y="881894"/>
                </a:cubicBezTo>
                <a:cubicBezTo>
                  <a:pt x="1942032" y="881539"/>
                  <a:pt x="1944145" y="883404"/>
                  <a:pt x="1945262" y="884570"/>
                </a:cubicBezTo>
                <a:cubicBezTo>
                  <a:pt x="1949591" y="889087"/>
                  <a:pt x="1952836" y="887470"/>
                  <a:pt x="1954036" y="882365"/>
                </a:cubicBezTo>
                <a:cubicBezTo>
                  <a:pt x="1955406" y="876527"/>
                  <a:pt x="1955635" y="870412"/>
                  <a:pt x="1956252" y="864404"/>
                </a:cubicBezTo>
                <a:cubicBezTo>
                  <a:pt x="1957005" y="857041"/>
                  <a:pt x="1956500" y="849313"/>
                  <a:pt x="1958618" y="842377"/>
                </a:cubicBezTo>
                <a:cubicBezTo>
                  <a:pt x="1961343" y="833460"/>
                  <a:pt x="1962966" y="824931"/>
                  <a:pt x="1960216" y="815911"/>
                </a:cubicBezTo>
                <a:cubicBezTo>
                  <a:pt x="1954974" y="798698"/>
                  <a:pt x="1949062" y="781655"/>
                  <a:pt x="1944592" y="764248"/>
                </a:cubicBezTo>
                <a:cubicBezTo>
                  <a:pt x="1940632" y="748822"/>
                  <a:pt x="1932995" y="739686"/>
                  <a:pt x="1916195" y="736874"/>
                </a:cubicBezTo>
                <a:cubicBezTo>
                  <a:pt x="1900319" y="734217"/>
                  <a:pt x="1884452" y="729423"/>
                  <a:pt x="1869687" y="723022"/>
                </a:cubicBezTo>
                <a:cubicBezTo>
                  <a:pt x="1861409" y="719437"/>
                  <a:pt x="1854564" y="711311"/>
                  <a:pt x="1848812" y="703885"/>
                </a:cubicBezTo>
                <a:cubicBezTo>
                  <a:pt x="1847048" y="701607"/>
                  <a:pt x="1851659" y="694943"/>
                  <a:pt x="1852285" y="690149"/>
                </a:cubicBezTo>
                <a:cubicBezTo>
                  <a:pt x="1853374" y="681791"/>
                  <a:pt x="1856595" y="675472"/>
                  <a:pt x="1864679" y="671907"/>
                </a:cubicBezTo>
                <a:cubicBezTo>
                  <a:pt x="1866398" y="671149"/>
                  <a:pt x="1867424" y="668560"/>
                  <a:pt x="1868512" y="666671"/>
                </a:cubicBezTo>
                <a:cubicBezTo>
                  <a:pt x="1872447" y="659856"/>
                  <a:pt x="1875959" y="652780"/>
                  <a:pt x="1880240" y="646199"/>
                </a:cubicBezTo>
                <a:cubicBezTo>
                  <a:pt x="1883810" y="640715"/>
                  <a:pt x="1888105" y="635678"/>
                  <a:pt x="1892322" y="630646"/>
                </a:cubicBezTo>
                <a:cubicBezTo>
                  <a:pt x="1898614" y="623142"/>
                  <a:pt x="1903933" y="613992"/>
                  <a:pt x="1911823" y="608858"/>
                </a:cubicBezTo>
                <a:cubicBezTo>
                  <a:pt x="1922516" y="601913"/>
                  <a:pt x="1934963" y="597226"/>
                  <a:pt x="1947206" y="593248"/>
                </a:cubicBezTo>
                <a:cubicBezTo>
                  <a:pt x="1955557" y="590533"/>
                  <a:pt x="1965137" y="588697"/>
                  <a:pt x="1973639" y="589984"/>
                </a:cubicBezTo>
                <a:cubicBezTo>
                  <a:pt x="1989638" y="592398"/>
                  <a:pt x="2005165" y="593005"/>
                  <a:pt x="2021168" y="590256"/>
                </a:cubicBezTo>
                <a:cubicBezTo>
                  <a:pt x="2030641" y="588624"/>
                  <a:pt x="2078942" y="581513"/>
                  <a:pt x="2092176" y="579090"/>
                </a:cubicBezTo>
                <a:cubicBezTo>
                  <a:pt x="2102966" y="577108"/>
                  <a:pt x="2112702" y="574155"/>
                  <a:pt x="2121388" y="567370"/>
                </a:cubicBezTo>
                <a:cubicBezTo>
                  <a:pt x="2124231" y="565150"/>
                  <a:pt x="2128078" y="563231"/>
                  <a:pt x="2131576" y="563032"/>
                </a:cubicBezTo>
                <a:cubicBezTo>
                  <a:pt x="2142405" y="562411"/>
                  <a:pt x="2152666" y="563358"/>
                  <a:pt x="2163344" y="557384"/>
                </a:cubicBezTo>
                <a:cubicBezTo>
                  <a:pt x="2176996" y="549748"/>
                  <a:pt x="2192547" y="545319"/>
                  <a:pt x="2207559" y="540365"/>
                </a:cubicBezTo>
                <a:cubicBezTo>
                  <a:pt x="2221264" y="535843"/>
                  <a:pt x="2228513" y="524045"/>
                  <a:pt x="2238176" y="515021"/>
                </a:cubicBezTo>
                <a:cubicBezTo>
                  <a:pt x="2248616" y="505273"/>
                  <a:pt x="2253023" y="489901"/>
                  <a:pt x="2267311" y="483485"/>
                </a:cubicBezTo>
                <a:cubicBezTo>
                  <a:pt x="2269176" y="482644"/>
                  <a:pt x="2270221" y="479978"/>
                  <a:pt x="2271654" y="478166"/>
                </a:cubicBezTo>
                <a:cubicBezTo>
                  <a:pt x="2274491" y="474596"/>
                  <a:pt x="2276950" y="470623"/>
                  <a:pt x="2280239" y="467539"/>
                </a:cubicBezTo>
                <a:cubicBezTo>
                  <a:pt x="2295100" y="453595"/>
                  <a:pt x="2299958" y="433526"/>
                  <a:pt x="2290718" y="417774"/>
                </a:cubicBezTo>
              </a:path>
            </a:pathLst>
          </a:custGeom>
          <a:solidFill>
            <a:srgbClr val="000080"/>
          </a:solidFill>
          <a:ln w="4858" cap="rnd">
            <a:noFill/>
            <a:prstDash val="solid"/>
            <a:round/>
          </a:ln>
        </p:spPr>
        <p:txBody>
          <a:bodyPr rtlCol="0" anchor="ctr"/>
          <a:lstStyle/>
          <a:p>
            <a:endParaRPr lang="en-CH" sz="4400"/>
          </a:p>
        </p:txBody>
      </p:sp>
      <p:sp>
        <p:nvSpPr>
          <p:cNvPr id="2423" name="Freeform 2422">
            <a:extLst>
              <a:ext uri="{FF2B5EF4-FFF2-40B4-BE49-F238E27FC236}">
                <a16:creationId xmlns:a16="http://schemas.microsoft.com/office/drawing/2014/main" id="{8B3AD37D-00FE-C8F0-B756-48F5602D24F6}"/>
              </a:ext>
            </a:extLst>
          </p:cNvPr>
          <p:cNvSpPr/>
          <p:nvPr/>
        </p:nvSpPr>
        <p:spPr>
          <a:xfrm rot="10800000" flipV="1">
            <a:off x="26057494" y="19100771"/>
            <a:ext cx="2293631" cy="1194611"/>
          </a:xfrm>
          <a:custGeom>
            <a:avLst/>
            <a:gdLst>
              <a:gd name="connsiteX0" fmla="*/ 2300945 w 2293631"/>
              <a:gd name="connsiteY0" fmla="*/ 417778 h 1194611"/>
              <a:gd name="connsiteX1" fmla="*/ 2282751 w 2293631"/>
              <a:gd name="connsiteY1" fmla="*/ 393537 h 1194611"/>
              <a:gd name="connsiteX2" fmla="*/ 2178420 w 2293631"/>
              <a:gd name="connsiteY2" fmla="*/ 316694 h 1194611"/>
              <a:gd name="connsiteX3" fmla="*/ 2121530 w 2293631"/>
              <a:gd name="connsiteY3" fmla="*/ 264059 h 1194611"/>
              <a:gd name="connsiteX4" fmla="*/ 1946220 w 2293631"/>
              <a:gd name="connsiteY4" fmla="*/ 162184 h 1194611"/>
              <a:gd name="connsiteX5" fmla="*/ 1919991 w 2293631"/>
              <a:gd name="connsiteY5" fmla="*/ 152465 h 1194611"/>
              <a:gd name="connsiteX6" fmla="*/ 1898148 w 2293631"/>
              <a:gd name="connsiteY6" fmla="*/ 142586 h 1194611"/>
              <a:gd name="connsiteX7" fmla="*/ 1872662 w 2293631"/>
              <a:gd name="connsiteY7" fmla="*/ 118539 h 1194611"/>
              <a:gd name="connsiteX8" fmla="*/ 1860817 w 2293631"/>
              <a:gd name="connsiteY8" fmla="*/ 83073 h 1194611"/>
              <a:gd name="connsiteX9" fmla="*/ 1798316 w 2293631"/>
              <a:gd name="connsiteY9" fmla="*/ 18120 h 1194611"/>
              <a:gd name="connsiteX10" fmla="*/ 1679002 w 2293631"/>
              <a:gd name="connsiteY10" fmla="*/ 56952 h 1194611"/>
              <a:gd name="connsiteX11" fmla="*/ 1666278 w 2293631"/>
              <a:gd name="connsiteY11" fmla="*/ 68905 h 1194611"/>
              <a:gd name="connsiteX12" fmla="*/ 1637765 w 2293631"/>
              <a:gd name="connsiteY12" fmla="*/ 81912 h 1194611"/>
              <a:gd name="connsiteX13" fmla="*/ 1596601 w 2293631"/>
              <a:gd name="connsiteY13" fmla="*/ 133610 h 1194611"/>
              <a:gd name="connsiteX14" fmla="*/ 1595110 w 2293631"/>
              <a:gd name="connsiteY14" fmla="*/ 161368 h 1194611"/>
              <a:gd name="connsiteX15" fmla="*/ 1588143 w 2293631"/>
              <a:gd name="connsiteY15" fmla="*/ 169022 h 1194611"/>
              <a:gd name="connsiteX16" fmla="*/ 1578490 w 2293631"/>
              <a:gd name="connsiteY16" fmla="*/ 171295 h 1194611"/>
              <a:gd name="connsiteX17" fmla="*/ 1542893 w 2293631"/>
              <a:gd name="connsiteY17" fmla="*/ 180621 h 1194611"/>
              <a:gd name="connsiteX18" fmla="*/ 1538817 w 2293631"/>
              <a:gd name="connsiteY18" fmla="*/ 180888 h 1194611"/>
              <a:gd name="connsiteX19" fmla="*/ 1519467 w 2293631"/>
              <a:gd name="connsiteY19" fmla="*/ 177362 h 1194611"/>
              <a:gd name="connsiteX20" fmla="*/ 1047046 w 2293631"/>
              <a:gd name="connsiteY20" fmla="*/ 301171 h 1194611"/>
              <a:gd name="connsiteX21" fmla="*/ 723283 w 2293631"/>
              <a:gd name="connsiteY21" fmla="*/ 908174 h 1194611"/>
              <a:gd name="connsiteX22" fmla="*/ 682838 w 2293631"/>
              <a:gd name="connsiteY22" fmla="*/ 945456 h 1194611"/>
              <a:gd name="connsiteX23" fmla="*/ 678373 w 2293631"/>
              <a:gd name="connsiteY23" fmla="*/ 951129 h 1194611"/>
              <a:gd name="connsiteX24" fmla="*/ 662176 w 2293631"/>
              <a:gd name="connsiteY24" fmla="*/ 957399 h 1194611"/>
              <a:gd name="connsiteX25" fmla="*/ 642466 w 2293631"/>
              <a:gd name="connsiteY25" fmla="*/ 970639 h 1194611"/>
              <a:gd name="connsiteX26" fmla="*/ 638186 w 2293631"/>
              <a:gd name="connsiteY26" fmla="*/ 973010 h 1194611"/>
              <a:gd name="connsiteX27" fmla="*/ 578638 w 2293631"/>
              <a:gd name="connsiteY27" fmla="*/ 980251 h 1194611"/>
              <a:gd name="connsiteX28" fmla="*/ 550980 w 2293631"/>
              <a:gd name="connsiteY28" fmla="*/ 981548 h 1194611"/>
              <a:gd name="connsiteX29" fmla="*/ 491209 w 2293631"/>
              <a:gd name="connsiteY29" fmla="*/ 987255 h 1194611"/>
              <a:gd name="connsiteX30" fmla="*/ 30161 w 2293631"/>
              <a:gd name="connsiteY30" fmla="*/ 1048570 h 1194611"/>
              <a:gd name="connsiteX31" fmla="*/ 30161 w 2293631"/>
              <a:gd name="connsiteY31" fmla="*/ 1111978 h 1194611"/>
              <a:gd name="connsiteX32" fmla="*/ 285943 w 2293631"/>
              <a:gd name="connsiteY32" fmla="*/ 1191545 h 1194611"/>
              <a:gd name="connsiteX33" fmla="*/ 338213 w 2293631"/>
              <a:gd name="connsiteY33" fmla="*/ 1202556 h 1194611"/>
              <a:gd name="connsiteX34" fmla="*/ 344233 w 2293631"/>
              <a:gd name="connsiteY34" fmla="*/ 1197898 h 1194611"/>
              <a:gd name="connsiteX35" fmla="*/ 134356 w 2293631"/>
              <a:gd name="connsiteY35" fmla="*/ 1107451 h 1194611"/>
              <a:gd name="connsiteX36" fmla="*/ 195531 w 2293631"/>
              <a:gd name="connsiteY36" fmla="*/ 1067663 h 1194611"/>
              <a:gd name="connsiteX37" fmla="*/ 710219 w 2293631"/>
              <a:gd name="connsiteY37" fmla="*/ 1089334 h 1194611"/>
              <a:gd name="connsiteX38" fmla="*/ 790638 w 2293631"/>
              <a:gd name="connsiteY38" fmla="*/ 1097149 h 1194611"/>
              <a:gd name="connsiteX39" fmla="*/ 794981 w 2293631"/>
              <a:gd name="connsiteY39" fmla="*/ 1098747 h 1194611"/>
              <a:gd name="connsiteX40" fmla="*/ 792110 w 2293631"/>
              <a:gd name="connsiteY40" fmla="*/ 1103473 h 1194611"/>
              <a:gd name="connsiteX41" fmla="*/ 788310 w 2293631"/>
              <a:gd name="connsiteY41" fmla="*/ 1104717 h 1194611"/>
              <a:gd name="connsiteX42" fmla="*/ 788612 w 2293631"/>
              <a:gd name="connsiteY42" fmla="*/ 1104911 h 1194611"/>
              <a:gd name="connsiteX43" fmla="*/ 792639 w 2293631"/>
              <a:gd name="connsiteY43" fmla="*/ 1107869 h 1194611"/>
              <a:gd name="connsiteX44" fmla="*/ 793242 w 2293631"/>
              <a:gd name="connsiteY44" fmla="*/ 1108238 h 1194611"/>
              <a:gd name="connsiteX45" fmla="*/ 796463 w 2293631"/>
              <a:gd name="connsiteY45" fmla="*/ 1107334 h 1194611"/>
              <a:gd name="connsiteX46" fmla="*/ 806228 w 2293631"/>
              <a:gd name="connsiteY46" fmla="*/ 1105392 h 1194611"/>
              <a:gd name="connsiteX47" fmla="*/ 806679 w 2293631"/>
              <a:gd name="connsiteY47" fmla="*/ 1107534 h 1194611"/>
              <a:gd name="connsiteX48" fmla="*/ 796181 w 2293631"/>
              <a:gd name="connsiteY48" fmla="*/ 1109496 h 1194611"/>
              <a:gd name="connsiteX49" fmla="*/ 795243 w 2293631"/>
              <a:gd name="connsiteY49" fmla="*/ 1109481 h 1194611"/>
              <a:gd name="connsiteX50" fmla="*/ 826909 w 2293631"/>
              <a:gd name="connsiteY50" fmla="*/ 1121818 h 1194611"/>
              <a:gd name="connsiteX51" fmla="*/ 827691 w 2293631"/>
              <a:gd name="connsiteY51" fmla="*/ 1121886 h 1194611"/>
              <a:gd name="connsiteX52" fmla="*/ 870050 w 2293631"/>
              <a:gd name="connsiteY52" fmla="*/ 1126806 h 1194611"/>
              <a:gd name="connsiteX53" fmla="*/ 897495 w 2293631"/>
              <a:gd name="connsiteY53" fmla="*/ 1131959 h 1194611"/>
              <a:gd name="connsiteX54" fmla="*/ 933562 w 2293631"/>
              <a:gd name="connsiteY54" fmla="*/ 1133970 h 1194611"/>
              <a:gd name="connsiteX55" fmla="*/ 1037738 w 2293631"/>
              <a:gd name="connsiteY55" fmla="*/ 1142883 h 1194611"/>
              <a:gd name="connsiteX56" fmla="*/ 1056189 w 2293631"/>
              <a:gd name="connsiteY56" fmla="*/ 1147254 h 1194611"/>
              <a:gd name="connsiteX57" fmla="*/ 1090902 w 2293631"/>
              <a:gd name="connsiteY57" fmla="*/ 1148240 h 1194611"/>
              <a:gd name="connsiteX58" fmla="*/ 1210813 w 2293631"/>
              <a:gd name="connsiteY58" fmla="*/ 1156390 h 1194611"/>
              <a:gd name="connsiteX59" fmla="*/ 1384349 w 2293631"/>
              <a:gd name="connsiteY59" fmla="*/ 1160043 h 1194611"/>
              <a:gd name="connsiteX60" fmla="*/ 1585253 w 2293631"/>
              <a:gd name="connsiteY60" fmla="*/ 1163068 h 1194611"/>
              <a:gd name="connsiteX61" fmla="*/ 1585860 w 2293631"/>
              <a:gd name="connsiteY61" fmla="*/ 1159610 h 1194611"/>
              <a:gd name="connsiteX62" fmla="*/ 1582571 w 2293631"/>
              <a:gd name="connsiteY62" fmla="*/ 1157891 h 1194611"/>
              <a:gd name="connsiteX63" fmla="*/ 1581400 w 2293631"/>
              <a:gd name="connsiteY63" fmla="*/ 1156924 h 1194611"/>
              <a:gd name="connsiteX64" fmla="*/ 1579967 w 2293631"/>
              <a:gd name="connsiteY64" fmla="*/ 1155069 h 1194611"/>
              <a:gd name="connsiteX65" fmla="*/ 1568968 w 2293631"/>
              <a:gd name="connsiteY65" fmla="*/ 1149469 h 1194611"/>
              <a:gd name="connsiteX66" fmla="*/ 1570100 w 2293631"/>
              <a:gd name="connsiteY66" fmla="*/ 1144607 h 1194611"/>
              <a:gd name="connsiteX67" fmla="*/ 1572966 w 2293631"/>
              <a:gd name="connsiteY67" fmla="*/ 1144947 h 1194611"/>
              <a:gd name="connsiteX68" fmla="*/ 1574088 w 2293631"/>
              <a:gd name="connsiteY68" fmla="*/ 1145219 h 1194611"/>
              <a:gd name="connsiteX69" fmla="*/ 1576785 w 2293631"/>
              <a:gd name="connsiteY69" fmla="*/ 1146307 h 1194611"/>
              <a:gd name="connsiteX70" fmla="*/ 1577960 w 2293631"/>
              <a:gd name="connsiteY70" fmla="*/ 1146880 h 1194611"/>
              <a:gd name="connsiteX71" fmla="*/ 1578631 w 2293631"/>
              <a:gd name="connsiteY71" fmla="*/ 1147327 h 1194611"/>
              <a:gd name="connsiteX72" fmla="*/ 1580083 w 2293631"/>
              <a:gd name="connsiteY72" fmla="*/ 1147570 h 1194611"/>
              <a:gd name="connsiteX73" fmla="*/ 1584636 w 2293631"/>
              <a:gd name="connsiteY73" fmla="*/ 1149114 h 1194611"/>
              <a:gd name="connsiteX74" fmla="*/ 1587342 w 2293631"/>
              <a:gd name="connsiteY74" fmla="*/ 1150557 h 1194611"/>
              <a:gd name="connsiteX75" fmla="*/ 1587550 w 2293631"/>
              <a:gd name="connsiteY75" fmla="*/ 1150717 h 1194611"/>
              <a:gd name="connsiteX76" fmla="*/ 1588221 w 2293631"/>
              <a:gd name="connsiteY76" fmla="*/ 1146866 h 1194611"/>
              <a:gd name="connsiteX77" fmla="*/ 1588444 w 2293631"/>
              <a:gd name="connsiteY77" fmla="*/ 1144942 h 1194611"/>
              <a:gd name="connsiteX78" fmla="*/ 1588571 w 2293631"/>
              <a:gd name="connsiteY78" fmla="*/ 1143621 h 1194611"/>
              <a:gd name="connsiteX79" fmla="*/ 1588284 w 2293631"/>
              <a:gd name="connsiteY79" fmla="*/ 1143262 h 1194611"/>
              <a:gd name="connsiteX80" fmla="*/ 1580093 w 2293631"/>
              <a:gd name="connsiteY80" fmla="*/ 1134126 h 1194611"/>
              <a:gd name="connsiteX81" fmla="*/ 1561860 w 2293631"/>
              <a:gd name="connsiteY81" fmla="*/ 1099053 h 1194611"/>
              <a:gd name="connsiteX82" fmla="*/ 1557871 w 2293631"/>
              <a:gd name="connsiteY82" fmla="*/ 1096168 h 1194611"/>
              <a:gd name="connsiteX83" fmla="*/ 1512437 w 2293631"/>
              <a:gd name="connsiteY83" fmla="*/ 1085755 h 1194611"/>
              <a:gd name="connsiteX84" fmla="*/ 1406906 w 2293631"/>
              <a:gd name="connsiteY84" fmla="*/ 1084953 h 1194611"/>
              <a:gd name="connsiteX85" fmla="*/ 1358290 w 2293631"/>
              <a:gd name="connsiteY85" fmla="*/ 1050396 h 1194611"/>
              <a:gd name="connsiteX86" fmla="*/ 1558984 w 2293631"/>
              <a:gd name="connsiteY86" fmla="*/ 1002195 h 1194611"/>
              <a:gd name="connsiteX87" fmla="*/ 1660939 w 2293631"/>
              <a:gd name="connsiteY87" fmla="*/ 1151956 h 1194611"/>
              <a:gd name="connsiteX88" fmla="*/ 1660823 w 2293631"/>
              <a:gd name="connsiteY88" fmla="*/ 1161276 h 1194611"/>
              <a:gd name="connsiteX89" fmla="*/ 1667911 w 2293631"/>
              <a:gd name="connsiteY89" fmla="*/ 1166677 h 1194611"/>
              <a:gd name="connsiteX90" fmla="*/ 1679405 w 2293631"/>
              <a:gd name="connsiteY90" fmla="*/ 1173861 h 1194611"/>
              <a:gd name="connsiteX91" fmla="*/ 1690642 w 2293631"/>
              <a:gd name="connsiteY91" fmla="*/ 1174730 h 1194611"/>
              <a:gd name="connsiteX92" fmla="*/ 1716474 w 2293631"/>
              <a:gd name="connsiteY92" fmla="*/ 1178805 h 1194611"/>
              <a:gd name="connsiteX93" fmla="*/ 1716498 w 2293631"/>
              <a:gd name="connsiteY93" fmla="*/ 1178742 h 1194611"/>
              <a:gd name="connsiteX94" fmla="*/ 1730538 w 2293631"/>
              <a:gd name="connsiteY94" fmla="*/ 1180010 h 1194611"/>
              <a:gd name="connsiteX95" fmla="*/ 1770269 w 2293631"/>
              <a:gd name="connsiteY95" fmla="*/ 1168669 h 1194611"/>
              <a:gd name="connsiteX96" fmla="*/ 1799462 w 2293631"/>
              <a:gd name="connsiteY96" fmla="*/ 1168669 h 1194611"/>
              <a:gd name="connsiteX97" fmla="*/ 1738418 w 2293631"/>
              <a:gd name="connsiteY97" fmla="*/ 1131522 h 1194611"/>
              <a:gd name="connsiteX98" fmla="*/ 1726054 w 2293631"/>
              <a:gd name="connsiteY98" fmla="*/ 1083351 h 1194611"/>
              <a:gd name="connsiteX99" fmla="*/ 1718883 w 2293631"/>
              <a:gd name="connsiteY99" fmla="*/ 1034606 h 1194611"/>
              <a:gd name="connsiteX100" fmla="*/ 1717756 w 2293631"/>
              <a:gd name="connsiteY100" fmla="*/ 1023444 h 1194611"/>
              <a:gd name="connsiteX101" fmla="*/ 1696924 w 2293631"/>
              <a:gd name="connsiteY101" fmla="*/ 978571 h 1194611"/>
              <a:gd name="connsiteX102" fmla="*/ 1688238 w 2293631"/>
              <a:gd name="connsiteY102" fmla="*/ 922715 h 1194611"/>
              <a:gd name="connsiteX103" fmla="*/ 1692552 w 2293631"/>
              <a:gd name="connsiteY103" fmla="*/ 893112 h 1194611"/>
              <a:gd name="connsiteX104" fmla="*/ 1697395 w 2293631"/>
              <a:gd name="connsiteY104" fmla="*/ 879901 h 1194611"/>
              <a:gd name="connsiteX105" fmla="*/ 1700811 w 2293631"/>
              <a:gd name="connsiteY105" fmla="*/ 875209 h 1194611"/>
              <a:gd name="connsiteX106" fmla="*/ 1772295 w 2293631"/>
              <a:gd name="connsiteY106" fmla="*/ 807945 h 1194611"/>
              <a:gd name="connsiteX107" fmla="*/ 1796946 w 2293631"/>
              <a:gd name="connsiteY107" fmla="*/ 800902 h 1194611"/>
              <a:gd name="connsiteX108" fmla="*/ 1843672 w 2293631"/>
              <a:gd name="connsiteY108" fmla="*/ 822555 h 1194611"/>
              <a:gd name="connsiteX109" fmla="*/ 1844843 w 2293631"/>
              <a:gd name="connsiteY109" fmla="*/ 823847 h 1194611"/>
              <a:gd name="connsiteX110" fmla="*/ 1879186 w 2293631"/>
              <a:gd name="connsiteY110" fmla="*/ 820315 h 1194611"/>
              <a:gd name="connsiteX111" fmla="*/ 1887081 w 2293631"/>
              <a:gd name="connsiteY111" fmla="*/ 816372 h 1194611"/>
              <a:gd name="connsiteX112" fmla="*/ 1904809 w 2293631"/>
              <a:gd name="connsiteY112" fmla="*/ 835290 h 1194611"/>
              <a:gd name="connsiteX113" fmla="*/ 1909730 w 2293631"/>
              <a:gd name="connsiteY113" fmla="*/ 850069 h 1194611"/>
              <a:gd name="connsiteX114" fmla="*/ 1917270 w 2293631"/>
              <a:gd name="connsiteY114" fmla="*/ 857928 h 1194611"/>
              <a:gd name="connsiteX115" fmla="*/ 1930956 w 2293631"/>
              <a:gd name="connsiteY115" fmla="*/ 870226 h 1194611"/>
              <a:gd name="connsiteX116" fmla="*/ 1951530 w 2293631"/>
              <a:gd name="connsiteY116" fmla="*/ 881897 h 1194611"/>
              <a:gd name="connsiteX117" fmla="*/ 1955490 w 2293631"/>
              <a:gd name="connsiteY117" fmla="*/ 884573 h 1194611"/>
              <a:gd name="connsiteX118" fmla="*/ 1964264 w 2293631"/>
              <a:gd name="connsiteY118" fmla="*/ 882368 h 1194611"/>
              <a:gd name="connsiteX119" fmla="*/ 1966479 w 2293631"/>
              <a:gd name="connsiteY119" fmla="*/ 864407 h 1194611"/>
              <a:gd name="connsiteX120" fmla="*/ 1968845 w 2293631"/>
              <a:gd name="connsiteY120" fmla="*/ 842381 h 1194611"/>
              <a:gd name="connsiteX121" fmla="*/ 1970443 w 2293631"/>
              <a:gd name="connsiteY121" fmla="*/ 815915 h 1194611"/>
              <a:gd name="connsiteX122" fmla="*/ 1954819 w 2293631"/>
              <a:gd name="connsiteY122" fmla="*/ 764251 h 1194611"/>
              <a:gd name="connsiteX123" fmla="*/ 1926423 w 2293631"/>
              <a:gd name="connsiteY123" fmla="*/ 736877 h 1194611"/>
              <a:gd name="connsiteX124" fmla="*/ 1879915 w 2293631"/>
              <a:gd name="connsiteY124" fmla="*/ 723025 h 1194611"/>
              <a:gd name="connsiteX125" fmla="*/ 1859039 w 2293631"/>
              <a:gd name="connsiteY125" fmla="*/ 703889 h 1194611"/>
              <a:gd name="connsiteX126" fmla="*/ 1862513 w 2293631"/>
              <a:gd name="connsiteY126" fmla="*/ 690153 h 1194611"/>
              <a:gd name="connsiteX127" fmla="*/ 1874906 w 2293631"/>
              <a:gd name="connsiteY127" fmla="*/ 671910 h 1194611"/>
              <a:gd name="connsiteX128" fmla="*/ 1878739 w 2293631"/>
              <a:gd name="connsiteY128" fmla="*/ 666674 h 1194611"/>
              <a:gd name="connsiteX129" fmla="*/ 1890467 w 2293631"/>
              <a:gd name="connsiteY129" fmla="*/ 646202 h 1194611"/>
              <a:gd name="connsiteX130" fmla="*/ 1902549 w 2293631"/>
              <a:gd name="connsiteY130" fmla="*/ 630650 h 1194611"/>
              <a:gd name="connsiteX131" fmla="*/ 1922050 w 2293631"/>
              <a:gd name="connsiteY131" fmla="*/ 608862 h 1194611"/>
              <a:gd name="connsiteX132" fmla="*/ 1957433 w 2293631"/>
              <a:gd name="connsiteY132" fmla="*/ 593251 h 1194611"/>
              <a:gd name="connsiteX133" fmla="*/ 1983867 w 2293631"/>
              <a:gd name="connsiteY133" fmla="*/ 589987 h 1194611"/>
              <a:gd name="connsiteX134" fmla="*/ 2031395 w 2293631"/>
              <a:gd name="connsiteY134" fmla="*/ 590259 h 1194611"/>
              <a:gd name="connsiteX135" fmla="*/ 2102403 w 2293631"/>
              <a:gd name="connsiteY135" fmla="*/ 579093 h 1194611"/>
              <a:gd name="connsiteX136" fmla="*/ 2131616 w 2293631"/>
              <a:gd name="connsiteY136" fmla="*/ 567373 h 1194611"/>
              <a:gd name="connsiteX137" fmla="*/ 2141804 w 2293631"/>
              <a:gd name="connsiteY137" fmla="*/ 563036 h 1194611"/>
              <a:gd name="connsiteX138" fmla="*/ 2173572 w 2293631"/>
              <a:gd name="connsiteY138" fmla="*/ 557387 h 1194611"/>
              <a:gd name="connsiteX139" fmla="*/ 2217787 w 2293631"/>
              <a:gd name="connsiteY139" fmla="*/ 540368 h 1194611"/>
              <a:gd name="connsiteX140" fmla="*/ 2248403 w 2293631"/>
              <a:gd name="connsiteY140" fmla="*/ 515024 h 1194611"/>
              <a:gd name="connsiteX141" fmla="*/ 2277538 w 2293631"/>
              <a:gd name="connsiteY141" fmla="*/ 483488 h 1194611"/>
              <a:gd name="connsiteX142" fmla="*/ 2281882 w 2293631"/>
              <a:gd name="connsiteY142" fmla="*/ 478170 h 1194611"/>
              <a:gd name="connsiteX143" fmla="*/ 2290466 w 2293631"/>
              <a:gd name="connsiteY143" fmla="*/ 467543 h 1194611"/>
              <a:gd name="connsiteX144" fmla="*/ 2300945 w 2293631"/>
              <a:gd name="connsiteY144" fmla="*/ 417778 h 119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293631" h="1194611">
                <a:moveTo>
                  <a:pt x="2300945" y="417778"/>
                </a:moveTo>
                <a:cubicBezTo>
                  <a:pt x="2295868" y="409123"/>
                  <a:pt x="2288518" y="401832"/>
                  <a:pt x="2282751" y="393537"/>
                </a:cubicBezTo>
                <a:cubicBezTo>
                  <a:pt x="2274327" y="381418"/>
                  <a:pt x="2186262" y="323426"/>
                  <a:pt x="2178420" y="316694"/>
                </a:cubicBezTo>
                <a:cubicBezTo>
                  <a:pt x="2158832" y="299874"/>
                  <a:pt x="2140492" y="281607"/>
                  <a:pt x="2121530" y="264059"/>
                </a:cubicBezTo>
                <a:cubicBezTo>
                  <a:pt x="2114981" y="257993"/>
                  <a:pt x="1962505" y="162426"/>
                  <a:pt x="1946220" y="162184"/>
                </a:cubicBezTo>
                <a:cubicBezTo>
                  <a:pt x="1937422" y="162048"/>
                  <a:pt x="1928629" y="156132"/>
                  <a:pt x="1919991" y="152465"/>
                </a:cubicBezTo>
                <a:cubicBezTo>
                  <a:pt x="1912616" y="149332"/>
                  <a:pt x="1905780" y="144208"/>
                  <a:pt x="1898148" y="142586"/>
                </a:cubicBezTo>
                <a:cubicBezTo>
                  <a:pt x="1883379" y="139443"/>
                  <a:pt x="1876543" y="133401"/>
                  <a:pt x="1872662" y="118539"/>
                </a:cubicBezTo>
                <a:cubicBezTo>
                  <a:pt x="1869509" y="106474"/>
                  <a:pt x="1866880" y="93705"/>
                  <a:pt x="1860817" y="83073"/>
                </a:cubicBezTo>
                <a:cubicBezTo>
                  <a:pt x="1845596" y="56384"/>
                  <a:pt x="1827072" y="32963"/>
                  <a:pt x="1798316" y="18120"/>
                </a:cubicBezTo>
                <a:cubicBezTo>
                  <a:pt x="1755437" y="-4008"/>
                  <a:pt x="1698353" y="13458"/>
                  <a:pt x="1679002" y="56952"/>
                </a:cubicBezTo>
                <a:cubicBezTo>
                  <a:pt x="1676330" y="62960"/>
                  <a:pt x="1672560" y="66574"/>
                  <a:pt x="1666278" y="68905"/>
                </a:cubicBezTo>
                <a:cubicBezTo>
                  <a:pt x="1656499" y="72533"/>
                  <a:pt x="1646612" y="76477"/>
                  <a:pt x="1637765" y="81912"/>
                </a:cubicBezTo>
                <a:cubicBezTo>
                  <a:pt x="1617958" y="94074"/>
                  <a:pt x="1601532" y="109694"/>
                  <a:pt x="1596601" y="133610"/>
                </a:cubicBezTo>
                <a:cubicBezTo>
                  <a:pt x="1594750" y="142591"/>
                  <a:pt x="1595105" y="152100"/>
                  <a:pt x="1595110" y="161368"/>
                </a:cubicBezTo>
                <a:cubicBezTo>
                  <a:pt x="1595115" y="166618"/>
                  <a:pt x="1593152" y="168639"/>
                  <a:pt x="1588143" y="169022"/>
                </a:cubicBezTo>
                <a:cubicBezTo>
                  <a:pt x="1584859" y="169275"/>
                  <a:pt x="1581079" y="169571"/>
                  <a:pt x="1578490" y="171295"/>
                </a:cubicBezTo>
                <a:cubicBezTo>
                  <a:pt x="1567622" y="178527"/>
                  <a:pt x="1558270" y="190495"/>
                  <a:pt x="1542893" y="180621"/>
                </a:cubicBezTo>
                <a:cubicBezTo>
                  <a:pt x="1541946" y="180014"/>
                  <a:pt x="1540168" y="181077"/>
                  <a:pt x="1538817" y="180888"/>
                </a:cubicBezTo>
                <a:cubicBezTo>
                  <a:pt x="1534911" y="180344"/>
                  <a:pt x="1525107" y="183564"/>
                  <a:pt x="1519467" y="177362"/>
                </a:cubicBezTo>
                <a:cubicBezTo>
                  <a:pt x="1516664" y="174278"/>
                  <a:pt x="1239433" y="135781"/>
                  <a:pt x="1047046" y="301171"/>
                </a:cubicBezTo>
                <a:cubicBezTo>
                  <a:pt x="829537" y="488165"/>
                  <a:pt x="756154" y="785768"/>
                  <a:pt x="723283" y="908174"/>
                </a:cubicBezTo>
                <a:cubicBezTo>
                  <a:pt x="717025" y="931453"/>
                  <a:pt x="683115" y="945096"/>
                  <a:pt x="682838" y="945456"/>
                </a:cubicBezTo>
                <a:cubicBezTo>
                  <a:pt x="681356" y="947384"/>
                  <a:pt x="680321" y="950182"/>
                  <a:pt x="678373" y="951129"/>
                </a:cubicBezTo>
                <a:cubicBezTo>
                  <a:pt x="673185" y="953654"/>
                  <a:pt x="667661" y="955539"/>
                  <a:pt x="662176" y="957399"/>
                </a:cubicBezTo>
                <a:cubicBezTo>
                  <a:pt x="654403" y="960032"/>
                  <a:pt x="645206" y="960313"/>
                  <a:pt x="642466" y="970639"/>
                </a:cubicBezTo>
                <a:cubicBezTo>
                  <a:pt x="642174" y="971752"/>
                  <a:pt x="639740" y="972810"/>
                  <a:pt x="638186" y="973010"/>
                </a:cubicBezTo>
                <a:cubicBezTo>
                  <a:pt x="618354" y="975550"/>
                  <a:pt x="598523" y="978158"/>
                  <a:pt x="578638" y="980251"/>
                </a:cubicBezTo>
                <a:cubicBezTo>
                  <a:pt x="569476" y="981218"/>
                  <a:pt x="560167" y="980756"/>
                  <a:pt x="550980" y="981548"/>
                </a:cubicBezTo>
                <a:cubicBezTo>
                  <a:pt x="531042" y="983263"/>
                  <a:pt x="511147" y="985507"/>
                  <a:pt x="491209" y="987255"/>
                </a:cubicBezTo>
                <a:cubicBezTo>
                  <a:pt x="482537" y="988013"/>
                  <a:pt x="102676" y="965909"/>
                  <a:pt x="30161" y="1048570"/>
                </a:cubicBezTo>
                <a:cubicBezTo>
                  <a:pt x="14804" y="1066079"/>
                  <a:pt x="-1539" y="1087916"/>
                  <a:pt x="30161" y="1111978"/>
                </a:cubicBezTo>
                <a:cubicBezTo>
                  <a:pt x="33397" y="1114435"/>
                  <a:pt x="265840" y="1183856"/>
                  <a:pt x="285943" y="1191545"/>
                </a:cubicBezTo>
                <a:cubicBezTo>
                  <a:pt x="302772" y="1197980"/>
                  <a:pt x="319514" y="1205266"/>
                  <a:pt x="338213" y="1202556"/>
                </a:cubicBezTo>
                <a:cubicBezTo>
                  <a:pt x="340487" y="1202225"/>
                  <a:pt x="343844" y="1199831"/>
                  <a:pt x="344233" y="1197898"/>
                </a:cubicBezTo>
                <a:cubicBezTo>
                  <a:pt x="345170" y="1193206"/>
                  <a:pt x="160367" y="1132761"/>
                  <a:pt x="134356" y="1107451"/>
                </a:cubicBezTo>
                <a:cubicBezTo>
                  <a:pt x="104935" y="1078809"/>
                  <a:pt x="171187" y="1067731"/>
                  <a:pt x="195531" y="1067663"/>
                </a:cubicBezTo>
                <a:cubicBezTo>
                  <a:pt x="268867" y="1067468"/>
                  <a:pt x="633075" y="1090058"/>
                  <a:pt x="710219" y="1089334"/>
                </a:cubicBezTo>
                <a:cubicBezTo>
                  <a:pt x="767673" y="1088795"/>
                  <a:pt x="786343" y="1098509"/>
                  <a:pt x="790638" y="1097149"/>
                </a:cubicBezTo>
                <a:cubicBezTo>
                  <a:pt x="791799" y="1096780"/>
                  <a:pt x="793519" y="1098169"/>
                  <a:pt x="794981" y="1098747"/>
                </a:cubicBezTo>
                <a:cubicBezTo>
                  <a:pt x="794043" y="1100379"/>
                  <a:pt x="793431" y="1103060"/>
                  <a:pt x="792110" y="1103473"/>
                </a:cubicBezTo>
                <a:cubicBezTo>
                  <a:pt x="790851" y="1103867"/>
                  <a:pt x="789578" y="1104294"/>
                  <a:pt x="788310" y="1104717"/>
                </a:cubicBezTo>
                <a:cubicBezTo>
                  <a:pt x="788412" y="1104794"/>
                  <a:pt x="788514" y="1104828"/>
                  <a:pt x="788612" y="1104911"/>
                </a:cubicBezTo>
                <a:cubicBezTo>
                  <a:pt x="789957" y="1105897"/>
                  <a:pt x="791298" y="1106883"/>
                  <a:pt x="792639" y="1107869"/>
                </a:cubicBezTo>
                <a:cubicBezTo>
                  <a:pt x="792838" y="1108000"/>
                  <a:pt x="793047" y="1108112"/>
                  <a:pt x="793242" y="1108238"/>
                </a:cubicBezTo>
                <a:cubicBezTo>
                  <a:pt x="794918" y="1107747"/>
                  <a:pt x="795690" y="1107504"/>
                  <a:pt x="796463" y="1107334"/>
                </a:cubicBezTo>
                <a:cubicBezTo>
                  <a:pt x="799708" y="1106630"/>
                  <a:pt x="802963" y="1105970"/>
                  <a:pt x="806228" y="1105392"/>
                </a:cubicBezTo>
                <a:cubicBezTo>
                  <a:pt x="806252" y="1105387"/>
                  <a:pt x="806524" y="1106786"/>
                  <a:pt x="806679" y="1107534"/>
                </a:cubicBezTo>
                <a:cubicBezTo>
                  <a:pt x="803182" y="1108199"/>
                  <a:pt x="799693" y="1108908"/>
                  <a:pt x="796181" y="1109496"/>
                </a:cubicBezTo>
                <a:cubicBezTo>
                  <a:pt x="795918" y="1109540"/>
                  <a:pt x="795612" y="1109520"/>
                  <a:pt x="795243" y="1109481"/>
                </a:cubicBezTo>
                <a:cubicBezTo>
                  <a:pt x="804853" y="1115285"/>
                  <a:pt x="815832" y="1118603"/>
                  <a:pt x="826909" y="1121818"/>
                </a:cubicBezTo>
                <a:cubicBezTo>
                  <a:pt x="827167" y="1121842"/>
                  <a:pt x="827429" y="1121862"/>
                  <a:pt x="827691" y="1121886"/>
                </a:cubicBezTo>
                <a:cubicBezTo>
                  <a:pt x="841848" y="1123159"/>
                  <a:pt x="855976" y="1124815"/>
                  <a:pt x="870050" y="1126806"/>
                </a:cubicBezTo>
                <a:cubicBezTo>
                  <a:pt x="879257" y="1128108"/>
                  <a:pt x="888269" y="1130978"/>
                  <a:pt x="897495" y="1131959"/>
                </a:cubicBezTo>
                <a:cubicBezTo>
                  <a:pt x="909451" y="1133227"/>
                  <a:pt x="921562" y="1133009"/>
                  <a:pt x="933562" y="1133970"/>
                </a:cubicBezTo>
                <a:cubicBezTo>
                  <a:pt x="968304" y="1136748"/>
                  <a:pt x="1003035" y="1139648"/>
                  <a:pt x="1037738" y="1142883"/>
                </a:cubicBezTo>
                <a:cubicBezTo>
                  <a:pt x="1043971" y="1143461"/>
                  <a:pt x="1049961" y="1146764"/>
                  <a:pt x="1056189" y="1147254"/>
                </a:cubicBezTo>
                <a:cubicBezTo>
                  <a:pt x="1067713" y="1148162"/>
                  <a:pt x="1079358" y="1147482"/>
                  <a:pt x="1090902" y="1148240"/>
                </a:cubicBezTo>
                <a:cubicBezTo>
                  <a:pt x="1130880" y="1150858"/>
                  <a:pt x="1170800" y="1154884"/>
                  <a:pt x="1210813" y="1156390"/>
                </a:cubicBezTo>
                <a:cubicBezTo>
                  <a:pt x="1268626" y="1158561"/>
                  <a:pt x="1326497" y="1159523"/>
                  <a:pt x="1384349" y="1160043"/>
                </a:cubicBezTo>
                <a:cubicBezTo>
                  <a:pt x="1446044" y="1160596"/>
                  <a:pt x="1523650" y="1159197"/>
                  <a:pt x="1585253" y="1163068"/>
                </a:cubicBezTo>
                <a:cubicBezTo>
                  <a:pt x="1585583" y="1161922"/>
                  <a:pt x="1586117" y="1159698"/>
                  <a:pt x="1585860" y="1159610"/>
                </a:cubicBezTo>
                <a:cubicBezTo>
                  <a:pt x="1584470" y="1159144"/>
                  <a:pt x="1583654" y="1158731"/>
                  <a:pt x="1582571" y="1157891"/>
                </a:cubicBezTo>
                <a:cubicBezTo>
                  <a:pt x="1582177" y="1157590"/>
                  <a:pt x="1581740" y="1157298"/>
                  <a:pt x="1581400" y="1156924"/>
                </a:cubicBezTo>
                <a:cubicBezTo>
                  <a:pt x="1580875" y="1156346"/>
                  <a:pt x="1580409" y="1155710"/>
                  <a:pt x="1579967" y="1155069"/>
                </a:cubicBezTo>
                <a:cubicBezTo>
                  <a:pt x="1579335" y="1153981"/>
                  <a:pt x="1568973" y="1150722"/>
                  <a:pt x="1568968" y="1149469"/>
                </a:cubicBezTo>
                <a:cubicBezTo>
                  <a:pt x="1568973" y="1148211"/>
                  <a:pt x="1567651" y="1144583"/>
                  <a:pt x="1570100" y="1144607"/>
                </a:cubicBezTo>
                <a:cubicBezTo>
                  <a:pt x="1571057" y="1144622"/>
                  <a:pt x="1572028" y="1144792"/>
                  <a:pt x="1572966" y="1144947"/>
                </a:cubicBezTo>
                <a:cubicBezTo>
                  <a:pt x="1573350" y="1145010"/>
                  <a:pt x="1573724" y="1145102"/>
                  <a:pt x="1574088" y="1145219"/>
                </a:cubicBezTo>
                <a:cubicBezTo>
                  <a:pt x="1575011" y="1145510"/>
                  <a:pt x="1575905" y="1145923"/>
                  <a:pt x="1576785" y="1146307"/>
                </a:cubicBezTo>
                <a:cubicBezTo>
                  <a:pt x="1577188" y="1146482"/>
                  <a:pt x="1577576" y="1146671"/>
                  <a:pt x="1577960" y="1146880"/>
                </a:cubicBezTo>
                <a:cubicBezTo>
                  <a:pt x="1578193" y="1147011"/>
                  <a:pt x="1578402" y="1147186"/>
                  <a:pt x="1578631" y="1147327"/>
                </a:cubicBezTo>
                <a:cubicBezTo>
                  <a:pt x="1579117" y="1147341"/>
                  <a:pt x="1579602" y="1147419"/>
                  <a:pt x="1580083" y="1147570"/>
                </a:cubicBezTo>
                <a:cubicBezTo>
                  <a:pt x="1581691" y="1147847"/>
                  <a:pt x="1583139" y="1148468"/>
                  <a:pt x="1584636" y="1149114"/>
                </a:cubicBezTo>
                <a:cubicBezTo>
                  <a:pt x="1585578" y="1149517"/>
                  <a:pt x="1586482" y="1149998"/>
                  <a:pt x="1587342" y="1150557"/>
                </a:cubicBezTo>
                <a:cubicBezTo>
                  <a:pt x="1587414" y="1150605"/>
                  <a:pt x="1587478" y="1150668"/>
                  <a:pt x="1587550" y="1150717"/>
                </a:cubicBezTo>
                <a:cubicBezTo>
                  <a:pt x="1587769" y="1149430"/>
                  <a:pt x="1588041" y="1148157"/>
                  <a:pt x="1588221" y="1146866"/>
                </a:cubicBezTo>
                <a:cubicBezTo>
                  <a:pt x="1588260" y="1146496"/>
                  <a:pt x="1588430" y="1145117"/>
                  <a:pt x="1588444" y="1144942"/>
                </a:cubicBezTo>
                <a:cubicBezTo>
                  <a:pt x="1588493" y="1144505"/>
                  <a:pt x="1588532" y="1144063"/>
                  <a:pt x="1588571" y="1143621"/>
                </a:cubicBezTo>
                <a:cubicBezTo>
                  <a:pt x="1588440" y="1143456"/>
                  <a:pt x="1588313" y="1143296"/>
                  <a:pt x="1588284" y="1143262"/>
                </a:cubicBezTo>
                <a:cubicBezTo>
                  <a:pt x="1585724" y="1140066"/>
                  <a:pt x="1577188" y="1131241"/>
                  <a:pt x="1580093" y="1134126"/>
                </a:cubicBezTo>
                <a:cubicBezTo>
                  <a:pt x="1594828" y="1148755"/>
                  <a:pt x="1597131" y="1136714"/>
                  <a:pt x="1561860" y="1099053"/>
                </a:cubicBezTo>
                <a:cubicBezTo>
                  <a:pt x="1560558" y="1098053"/>
                  <a:pt x="1559203" y="1097125"/>
                  <a:pt x="1557871" y="1096168"/>
                </a:cubicBezTo>
                <a:cubicBezTo>
                  <a:pt x="1542903" y="1091977"/>
                  <a:pt x="1527643" y="1089058"/>
                  <a:pt x="1512437" y="1085755"/>
                </a:cubicBezTo>
                <a:cubicBezTo>
                  <a:pt x="1456154" y="1073540"/>
                  <a:pt x="1416390" y="1086794"/>
                  <a:pt x="1406906" y="1084953"/>
                </a:cubicBezTo>
                <a:cubicBezTo>
                  <a:pt x="1395606" y="1082758"/>
                  <a:pt x="1358392" y="1052115"/>
                  <a:pt x="1358290" y="1050396"/>
                </a:cubicBezTo>
                <a:cubicBezTo>
                  <a:pt x="1358149" y="1047938"/>
                  <a:pt x="1525447" y="937277"/>
                  <a:pt x="1558984" y="1002195"/>
                </a:cubicBezTo>
                <a:cubicBezTo>
                  <a:pt x="1566160" y="1016086"/>
                  <a:pt x="1676622" y="1136399"/>
                  <a:pt x="1660939" y="1151956"/>
                </a:cubicBezTo>
                <a:cubicBezTo>
                  <a:pt x="1655265" y="1157585"/>
                  <a:pt x="1656678" y="1154428"/>
                  <a:pt x="1660823" y="1161276"/>
                </a:cubicBezTo>
                <a:cubicBezTo>
                  <a:pt x="1663067" y="1161140"/>
                  <a:pt x="1665035" y="1162981"/>
                  <a:pt x="1667911" y="1166677"/>
                </a:cubicBezTo>
                <a:cubicBezTo>
                  <a:pt x="1670539" y="1170058"/>
                  <a:pt x="1675208" y="1172340"/>
                  <a:pt x="1679405" y="1173861"/>
                </a:cubicBezTo>
                <a:cubicBezTo>
                  <a:pt x="1682806" y="1175094"/>
                  <a:pt x="1686999" y="1173934"/>
                  <a:pt x="1690642" y="1174730"/>
                </a:cubicBezTo>
                <a:cubicBezTo>
                  <a:pt x="1699217" y="1176600"/>
                  <a:pt x="1707836" y="1177873"/>
                  <a:pt x="1716474" y="1178805"/>
                </a:cubicBezTo>
                <a:cubicBezTo>
                  <a:pt x="1716483" y="1178781"/>
                  <a:pt x="1716488" y="1178761"/>
                  <a:pt x="1716498" y="1178742"/>
                </a:cubicBezTo>
                <a:cubicBezTo>
                  <a:pt x="1717144" y="1176556"/>
                  <a:pt x="1730869" y="1178625"/>
                  <a:pt x="1730538" y="1180010"/>
                </a:cubicBezTo>
                <a:cubicBezTo>
                  <a:pt x="1740012" y="1180626"/>
                  <a:pt x="1812677" y="1180335"/>
                  <a:pt x="1770269" y="1168669"/>
                </a:cubicBezTo>
                <a:cubicBezTo>
                  <a:pt x="1759202" y="1165623"/>
                  <a:pt x="1796460" y="1172350"/>
                  <a:pt x="1799462" y="1168669"/>
                </a:cubicBezTo>
                <a:cubicBezTo>
                  <a:pt x="1803441" y="1163797"/>
                  <a:pt x="1741819" y="1134145"/>
                  <a:pt x="1738418" y="1131522"/>
                </a:cubicBezTo>
                <a:cubicBezTo>
                  <a:pt x="1732156" y="1126694"/>
                  <a:pt x="1728401" y="1091622"/>
                  <a:pt x="1726054" y="1083351"/>
                </a:cubicBezTo>
                <a:cubicBezTo>
                  <a:pt x="1721546" y="1067434"/>
                  <a:pt x="1716678" y="1051581"/>
                  <a:pt x="1718883" y="1034606"/>
                </a:cubicBezTo>
                <a:cubicBezTo>
                  <a:pt x="1719355" y="1030968"/>
                  <a:pt x="1719185" y="1026728"/>
                  <a:pt x="1717756" y="1023444"/>
                </a:cubicBezTo>
                <a:cubicBezTo>
                  <a:pt x="1711178" y="1008320"/>
                  <a:pt x="1704838" y="993006"/>
                  <a:pt x="1696924" y="978571"/>
                </a:cubicBezTo>
                <a:cubicBezTo>
                  <a:pt x="1687154" y="960755"/>
                  <a:pt x="1682009" y="943081"/>
                  <a:pt x="1688238" y="922715"/>
                </a:cubicBezTo>
                <a:cubicBezTo>
                  <a:pt x="1691119" y="913293"/>
                  <a:pt x="1690793" y="902933"/>
                  <a:pt x="1692552" y="893112"/>
                </a:cubicBezTo>
                <a:cubicBezTo>
                  <a:pt x="1693368" y="888561"/>
                  <a:pt x="1695540" y="884214"/>
                  <a:pt x="1697395" y="879901"/>
                </a:cubicBezTo>
                <a:cubicBezTo>
                  <a:pt x="1698144" y="878167"/>
                  <a:pt x="1700126" y="876953"/>
                  <a:pt x="1700811" y="875209"/>
                </a:cubicBezTo>
                <a:cubicBezTo>
                  <a:pt x="1705766" y="862615"/>
                  <a:pt x="1767257" y="816542"/>
                  <a:pt x="1772295" y="807945"/>
                </a:cubicBezTo>
                <a:cubicBezTo>
                  <a:pt x="1775482" y="802505"/>
                  <a:pt x="1788449" y="800703"/>
                  <a:pt x="1796946" y="800902"/>
                </a:cubicBezTo>
                <a:cubicBezTo>
                  <a:pt x="1815169" y="801334"/>
                  <a:pt x="1833242" y="804312"/>
                  <a:pt x="1843672" y="822555"/>
                </a:cubicBezTo>
                <a:cubicBezTo>
                  <a:pt x="1843954" y="823050"/>
                  <a:pt x="1844440" y="823429"/>
                  <a:pt x="1844843" y="823847"/>
                </a:cubicBezTo>
                <a:cubicBezTo>
                  <a:pt x="1858029" y="837499"/>
                  <a:pt x="1869557" y="836149"/>
                  <a:pt x="1879186" y="820315"/>
                </a:cubicBezTo>
                <a:cubicBezTo>
                  <a:pt x="1880522" y="818120"/>
                  <a:pt x="1884676" y="815959"/>
                  <a:pt x="1887081" y="816372"/>
                </a:cubicBezTo>
                <a:cubicBezTo>
                  <a:pt x="1897414" y="818140"/>
                  <a:pt x="1904809" y="822880"/>
                  <a:pt x="1904809" y="835290"/>
                </a:cubicBezTo>
                <a:cubicBezTo>
                  <a:pt x="1904804" y="840249"/>
                  <a:pt x="1907369" y="845465"/>
                  <a:pt x="1909730" y="850069"/>
                </a:cubicBezTo>
                <a:cubicBezTo>
                  <a:pt x="1911348" y="853231"/>
                  <a:pt x="1914195" y="856986"/>
                  <a:pt x="1917270" y="857928"/>
                </a:cubicBezTo>
                <a:cubicBezTo>
                  <a:pt x="1924110" y="860031"/>
                  <a:pt x="1927137" y="864888"/>
                  <a:pt x="1930956" y="870226"/>
                </a:cubicBezTo>
                <a:cubicBezTo>
                  <a:pt x="1935658" y="876802"/>
                  <a:pt x="1938996" y="887988"/>
                  <a:pt x="1951530" y="881897"/>
                </a:cubicBezTo>
                <a:cubicBezTo>
                  <a:pt x="1952259" y="881543"/>
                  <a:pt x="1954372" y="883408"/>
                  <a:pt x="1955490" y="884573"/>
                </a:cubicBezTo>
                <a:cubicBezTo>
                  <a:pt x="1959819" y="889090"/>
                  <a:pt x="1963064" y="887473"/>
                  <a:pt x="1964264" y="882368"/>
                </a:cubicBezTo>
                <a:cubicBezTo>
                  <a:pt x="1965634" y="876530"/>
                  <a:pt x="1965862" y="870415"/>
                  <a:pt x="1966479" y="864407"/>
                </a:cubicBezTo>
                <a:cubicBezTo>
                  <a:pt x="1967232" y="857044"/>
                  <a:pt x="1966727" y="849317"/>
                  <a:pt x="1968845" y="842381"/>
                </a:cubicBezTo>
                <a:cubicBezTo>
                  <a:pt x="1971571" y="833463"/>
                  <a:pt x="1973193" y="824934"/>
                  <a:pt x="1970443" y="815915"/>
                </a:cubicBezTo>
                <a:cubicBezTo>
                  <a:pt x="1965201" y="798702"/>
                  <a:pt x="1959289" y="781659"/>
                  <a:pt x="1954819" y="764251"/>
                </a:cubicBezTo>
                <a:cubicBezTo>
                  <a:pt x="1950860" y="748825"/>
                  <a:pt x="1943223" y="739689"/>
                  <a:pt x="1926423" y="736877"/>
                </a:cubicBezTo>
                <a:cubicBezTo>
                  <a:pt x="1910546" y="734220"/>
                  <a:pt x="1894679" y="729427"/>
                  <a:pt x="1879915" y="723025"/>
                </a:cubicBezTo>
                <a:cubicBezTo>
                  <a:pt x="1871636" y="719441"/>
                  <a:pt x="1864791" y="711315"/>
                  <a:pt x="1859039" y="703889"/>
                </a:cubicBezTo>
                <a:cubicBezTo>
                  <a:pt x="1857275" y="701611"/>
                  <a:pt x="1861886" y="694947"/>
                  <a:pt x="1862513" y="690153"/>
                </a:cubicBezTo>
                <a:cubicBezTo>
                  <a:pt x="1863601" y="681794"/>
                  <a:pt x="1866822" y="675475"/>
                  <a:pt x="1874906" y="671910"/>
                </a:cubicBezTo>
                <a:cubicBezTo>
                  <a:pt x="1876626" y="671152"/>
                  <a:pt x="1877651" y="668564"/>
                  <a:pt x="1878739" y="666674"/>
                </a:cubicBezTo>
                <a:cubicBezTo>
                  <a:pt x="1882674" y="659860"/>
                  <a:pt x="1886187" y="652783"/>
                  <a:pt x="1890467" y="646202"/>
                </a:cubicBezTo>
                <a:cubicBezTo>
                  <a:pt x="1894038" y="640719"/>
                  <a:pt x="1898333" y="635682"/>
                  <a:pt x="1902549" y="630650"/>
                </a:cubicBezTo>
                <a:cubicBezTo>
                  <a:pt x="1908841" y="623146"/>
                  <a:pt x="1914161" y="613995"/>
                  <a:pt x="1922050" y="608862"/>
                </a:cubicBezTo>
                <a:cubicBezTo>
                  <a:pt x="1932744" y="601916"/>
                  <a:pt x="1945190" y="597229"/>
                  <a:pt x="1957433" y="593251"/>
                </a:cubicBezTo>
                <a:cubicBezTo>
                  <a:pt x="1965784" y="590536"/>
                  <a:pt x="1975365" y="588700"/>
                  <a:pt x="1983867" y="589987"/>
                </a:cubicBezTo>
                <a:cubicBezTo>
                  <a:pt x="1999865" y="592401"/>
                  <a:pt x="2015392" y="593008"/>
                  <a:pt x="2031395" y="590259"/>
                </a:cubicBezTo>
                <a:cubicBezTo>
                  <a:pt x="2040869" y="588627"/>
                  <a:pt x="2089169" y="581517"/>
                  <a:pt x="2102403" y="579093"/>
                </a:cubicBezTo>
                <a:cubicBezTo>
                  <a:pt x="2113193" y="577111"/>
                  <a:pt x="2122929" y="574158"/>
                  <a:pt x="2131616" y="567373"/>
                </a:cubicBezTo>
                <a:cubicBezTo>
                  <a:pt x="2134458" y="565153"/>
                  <a:pt x="2138306" y="563235"/>
                  <a:pt x="2141804" y="563036"/>
                </a:cubicBezTo>
                <a:cubicBezTo>
                  <a:pt x="2152633" y="562414"/>
                  <a:pt x="2162893" y="563361"/>
                  <a:pt x="2173572" y="557387"/>
                </a:cubicBezTo>
                <a:cubicBezTo>
                  <a:pt x="2187223" y="549752"/>
                  <a:pt x="2202775" y="545322"/>
                  <a:pt x="2217787" y="540368"/>
                </a:cubicBezTo>
                <a:cubicBezTo>
                  <a:pt x="2231492" y="535846"/>
                  <a:pt x="2238740" y="524049"/>
                  <a:pt x="2248403" y="515024"/>
                </a:cubicBezTo>
                <a:cubicBezTo>
                  <a:pt x="2258844" y="505277"/>
                  <a:pt x="2263250" y="489904"/>
                  <a:pt x="2277538" y="483488"/>
                </a:cubicBezTo>
                <a:cubicBezTo>
                  <a:pt x="2279404" y="482648"/>
                  <a:pt x="2280448" y="479981"/>
                  <a:pt x="2281882" y="478170"/>
                </a:cubicBezTo>
                <a:cubicBezTo>
                  <a:pt x="2284719" y="474600"/>
                  <a:pt x="2287177" y="470627"/>
                  <a:pt x="2290466" y="467543"/>
                </a:cubicBezTo>
                <a:cubicBezTo>
                  <a:pt x="2305327" y="453598"/>
                  <a:pt x="2310186" y="433529"/>
                  <a:pt x="2300945" y="417778"/>
                </a:cubicBezTo>
              </a:path>
            </a:pathLst>
          </a:custGeom>
          <a:solidFill>
            <a:srgbClr val="000080"/>
          </a:solidFill>
          <a:ln w="4858" cap="rnd">
            <a:noFill/>
            <a:prstDash val="solid"/>
            <a:round/>
          </a:ln>
        </p:spPr>
        <p:txBody>
          <a:bodyPr rtlCol="0" anchor="ctr"/>
          <a:lstStyle/>
          <a:p>
            <a:endParaRPr lang="en-CH" sz="4400"/>
          </a:p>
        </p:txBody>
      </p:sp>
      <p:sp>
        <p:nvSpPr>
          <p:cNvPr id="2424" name="Freeform 2423">
            <a:extLst>
              <a:ext uri="{FF2B5EF4-FFF2-40B4-BE49-F238E27FC236}">
                <a16:creationId xmlns:a16="http://schemas.microsoft.com/office/drawing/2014/main" id="{E1F55F4E-3FBD-4CF3-BC93-36D66E14D498}"/>
              </a:ext>
            </a:extLst>
          </p:cNvPr>
          <p:cNvSpPr/>
          <p:nvPr/>
        </p:nvSpPr>
        <p:spPr>
          <a:xfrm>
            <a:off x="757168" y="18026676"/>
            <a:ext cx="5617111" cy="2285"/>
          </a:xfrm>
          <a:custGeom>
            <a:avLst/>
            <a:gdLst>
              <a:gd name="connsiteX0" fmla="*/ -5514 w 5617111"/>
              <a:gd name="connsiteY0" fmla="*/ -125 h 2285"/>
              <a:gd name="connsiteX1" fmla="*/ 5611597 w 5617111"/>
              <a:gd name="connsiteY1" fmla="*/ -125 h 2285"/>
            </a:gdLst>
            <a:ahLst/>
            <a:cxnLst>
              <a:cxn ang="0">
                <a:pos x="connsiteX0" y="connsiteY0"/>
              </a:cxn>
              <a:cxn ang="0">
                <a:pos x="connsiteX1" y="connsiteY1"/>
              </a:cxn>
            </a:cxnLst>
            <a:rect l="l" t="t" r="r" b="b"/>
            <a:pathLst>
              <a:path w="5617111" h="2285">
                <a:moveTo>
                  <a:pt x="-5514" y="-125"/>
                </a:moveTo>
                <a:lnTo>
                  <a:pt x="5611597" y="-125"/>
                </a:lnTo>
              </a:path>
            </a:pathLst>
          </a:custGeom>
          <a:noFill/>
          <a:ln w="31743" cap="sq">
            <a:solidFill>
              <a:srgbClr val="000080"/>
            </a:solidFill>
            <a:prstDash val="solid"/>
            <a:miter/>
          </a:ln>
        </p:spPr>
        <p:txBody>
          <a:bodyPr rtlCol="0" anchor="ctr"/>
          <a:lstStyle/>
          <a:p>
            <a:endParaRPr lang="en-CH" sz="4400"/>
          </a:p>
        </p:txBody>
      </p:sp>
      <p:sp>
        <p:nvSpPr>
          <p:cNvPr id="2425" name="Freeform 2424">
            <a:extLst>
              <a:ext uri="{FF2B5EF4-FFF2-40B4-BE49-F238E27FC236}">
                <a16:creationId xmlns:a16="http://schemas.microsoft.com/office/drawing/2014/main" id="{A22666DA-48E8-11FC-6776-5420405DA63C}"/>
              </a:ext>
            </a:extLst>
          </p:cNvPr>
          <p:cNvSpPr/>
          <p:nvPr/>
        </p:nvSpPr>
        <p:spPr>
          <a:xfrm>
            <a:off x="6725303" y="18026672"/>
            <a:ext cx="9680089" cy="2285"/>
          </a:xfrm>
          <a:custGeom>
            <a:avLst/>
            <a:gdLst>
              <a:gd name="connsiteX0" fmla="*/ -2015 w 9680089"/>
              <a:gd name="connsiteY0" fmla="*/ -125 h 2285"/>
              <a:gd name="connsiteX1" fmla="*/ 9678075 w 9680089"/>
              <a:gd name="connsiteY1" fmla="*/ -125 h 2285"/>
            </a:gdLst>
            <a:ahLst/>
            <a:cxnLst>
              <a:cxn ang="0">
                <a:pos x="connsiteX0" y="connsiteY0"/>
              </a:cxn>
              <a:cxn ang="0">
                <a:pos x="connsiteX1" y="connsiteY1"/>
              </a:cxn>
            </a:cxnLst>
            <a:rect l="l" t="t" r="r" b="b"/>
            <a:pathLst>
              <a:path w="9680089" h="2285">
                <a:moveTo>
                  <a:pt x="-2015" y="-125"/>
                </a:moveTo>
                <a:lnTo>
                  <a:pt x="9678075" y="-125"/>
                </a:lnTo>
              </a:path>
            </a:pathLst>
          </a:custGeom>
          <a:noFill/>
          <a:ln w="31747" cap="sq">
            <a:solidFill>
              <a:srgbClr val="000080"/>
            </a:solidFill>
            <a:prstDash val="solid"/>
            <a:miter/>
          </a:ln>
        </p:spPr>
        <p:txBody>
          <a:bodyPr rtlCol="0" anchor="ctr"/>
          <a:lstStyle/>
          <a:p>
            <a:endParaRPr lang="en-CH" sz="4400"/>
          </a:p>
        </p:txBody>
      </p:sp>
      <p:sp>
        <p:nvSpPr>
          <p:cNvPr id="2426" name="Freeform 2425">
            <a:extLst>
              <a:ext uri="{FF2B5EF4-FFF2-40B4-BE49-F238E27FC236}">
                <a16:creationId xmlns:a16="http://schemas.microsoft.com/office/drawing/2014/main" id="{9A8CAA82-22E3-01D9-4530-5E547DA9930C}"/>
              </a:ext>
            </a:extLst>
          </p:cNvPr>
          <p:cNvSpPr/>
          <p:nvPr/>
        </p:nvSpPr>
        <p:spPr>
          <a:xfrm>
            <a:off x="16714505" y="18026672"/>
            <a:ext cx="15026447" cy="2285"/>
          </a:xfrm>
          <a:custGeom>
            <a:avLst/>
            <a:gdLst>
              <a:gd name="connsiteX0" fmla="*/ 3525 w 15026447"/>
              <a:gd name="connsiteY0" fmla="*/ -125 h 2285"/>
              <a:gd name="connsiteX1" fmla="*/ 15029973 w 15026447"/>
              <a:gd name="connsiteY1" fmla="*/ -125 h 2285"/>
            </a:gdLst>
            <a:ahLst/>
            <a:cxnLst>
              <a:cxn ang="0">
                <a:pos x="connsiteX0" y="connsiteY0"/>
              </a:cxn>
              <a:cxn ang="0">
                <a:pos x="connsiteX1" y="connsiteY1"/>
              </a:cxn>
            </a:cxnLst>
            <a:rect l="l" t="t" r="r" b="b"/>
            <a:pathLst>
              <a:path w="15026447" h="2285">
                <a:moveTo>
                  <a:pt x="3525" y="-125"/>
                </a:moveTo>
                <a:lnTo>
                  <a:pt x="15029973" y="-125"/>
                </a:lnTo>
              </a:path>
            </a:pathLst>
          </a:custGeom>
          <a:noFill/>
          <a:ln w="31010" cap="sq">
            <a:solidFill>
              <a:srgbClr val="000080"/>
            </a:solidFill>
            <a:prstDash val="solid"/>
            <a:miter/>
          </a:ln>
        </p:spPr>
        <p:txBody>
          <a:bodyPr rtlCol="0" anchor="ctr"/>
          <a:lstStyle/>
          <a:p>
            <a:endParaRPr lang="en-CH" sz="4400"/>
          </a:p>
        </p:txBody>
      </p:sp>
      <p:sp>
        <p:nvSpPr>
          <p:cNvPr id="2427" name="Freeform 2426">
            <a:extLst>
              <a:ext uri="{FF2B5EF4-FFF2-40B4-BE49-F238E27FC236}">
                <a16:creationId xmlns:a16="http://schemas.microsoft.com/office/drawing/2014/main" id="{BC737005-DA8D-39BF-B2F2-DF2A09D68255}"/>
              </a:ext>
            </a:extLst>
          </p:cNvPr>
          <p:cNvSpPr/>
          <p:nvPr/>
        </p:nvSpPr>
        <p:spPr>
          <a:xfrm>
            <a:off x="783709" y="6256875"/>
            <a:ext cx="5590584" cy="2285"/>
          </a:xfrm>
          <a:custGeom>
            <a:avLst/>
            <a:gdLst>
              <a:gd name="connsiteX0" fmla="*/ -5508 w 5590584"/>
              <a:gd name="connsiteY0" fmla="*/ -5274 h 2285"/>
              <a:gd name="connsiteX1" fmla="*/ 5585076 w 5590584"/>
              <a:gd name="connsiteY1" fmla="*/ -5274 h 2285"/>
            </a:gdLst>
            <a:ahLst/>
            <a:cxnLst>
              <a:cxn ang="0">
                <a:pos x="connsiteX0" y="connsiteY0"/>
              </a:cxn>
              <a:cxn ang="0">
                <a:pos x="connsiteX1" y="connsiteY1"/>
              </a:cxn>
            </a:cxnLst>
            <a:rect l="l" t="t" r="r" b="b"/>
            <a:pathLst>
              <a:path w="5590584" h="2285">
                <a:moveTo>
                  <a:pt x="-5508" y="-5274"/>
                </a:moveTo>
                <a:lnTo>
                  <a:pt x="5585076" y="-5274"/>
                </a:lnTo>
              </a:path>
            </a:pathLst>
          </a:custGeom>
          <a:noFill/>
          <a:ln w="31745" cap="sq">
            <a:solidFill>
              <a:srgbClr val="000080"/>
            </a:solidFill>
            <a:prstDash val="solid"/>
            <a:miter/>
          </a:ln>
        </p:spPr>
        <p:txBody>
          <a:bodyPr rtlCol="0" anchor="ctr"/>
          <a:lstStyle/>
          <a:p>
            <a:endParaRPr lang="en-CH" sz="4400"/>
          </a:p>
        </p:txBody>
      </p:sp>
      <p:sp>
        <p:nvSpPr>
          <p:cNvPr id="2428" name="Freeform 2427">
            <a:extLst>
              <a:ext uri="{FF2B5EF4-FFF2-40B4-BE49-F238E27FC236}">
                <a16:creationId xmlns:a16="http://schemas.microsoft.com/office/drawing/2014/main" id="{FC668EBD-9B71-388C-DABD-088243373555}"/>
              </a:ext>
            </a:extLst>
          </p:cNvPr>
          <p:cNvSpPr/>
          <p:nvPr/>
        </p:nvSpPr>
        <p:spPr>
          <a:xfrm>
            <a:off x="6730373" y="6256875"/>
            <a:ext cx="9672483" cy="2285"/>
          </a:xfrm>
          <a:custGeom>
            <a:avLst/>
            <a:gdLst>
              <a:gd name="connsiteX0" fmla="*/ -2014 w 9672483"/>
              <a:gd name="connsiteY0" fmla="*/ -5274 h 2285"/>
              <a:gd name="connsiteX1" fmla="*/ 9670469 w 9672483"/>
              <a:gd name="connsiteY1" fmla="*/ -5274 h 2285"/>
            </a:gdLst>
            <a:ahLst/>
            <a:cxnLst>
              <a:cxn ang="0">
                <a:pos x="connsiteX0" y="connsiteY0"/>
              </a:cxn>
              <a:cxn ang="0">
                <a:pos x="connsiteX1" y="connsiteY1"/>
              </a:cxn>
            </a:cxnLst>
            <a:rect l="l" t="t" r="r" b="b"/>
            <a:pathLst>
              <a:path w="9672483" h="2285">
                <a:moveTo>
                  <a:pt x="-2014" y="-5274"/>
                </a:moveTo>
                <a:lnTo>
                  <a:pt x="9670469" y="-5274"/>
                </a:lnTo>
              </a:path>
            </a:pathLst>
          </a:custGeom>
          <a:noFill/>
          <a:ln w="30665" cap="sq">
            <a:solidFill>
              <a:srgbClr val="000080"/>
            </a:solidFill>
            <a:prstDash val="solid"/>
            <a:miter/>
          </a:ln>
        </p:spPr>
        <p:txBody>
          <a:bodyPr rtlCol="0" anchor="ctr"/>
          <a:lstStyle/>
          <a:p>
            <a:endParaRPr lang="en-CH" sz="4400"/>
          </a:p>
        </p:txBody>
      </p:sp>
      <p:sp>
        <p:nvSpPr>
          <p:cNvPr id="2429" name="Freeform 2428">
            <a:extLst>
              <a:ext uri="{FF2B5EF4-FFF2-40B4-BE49-F238E27FC236}">
                <a16:creationId xmlns:a16="http://schemas.microsoft.com/office/drawing/2014/main" id="{4B30E211-1C1A-C882-E6CB-016138929232}"/>
              </a:ext>
            </a:extLst>
          </p:cNvPr>
          <p:cNvSpPr/>
          <p:nvPr/>
        </p:nvSpPr>
        <p:spPr>
          <a:xfrm>
            <a:off x="16714505" y="6256876"/>
            <a:ext cx="15026447" cy="2285"/>
          </a:xfrm>
          <a:custGeom>
            <a:avLst/>
            <a:gdLst>
              <a:gd name="connsiteX0" fmla="*/ 3525 w 15026447"/>
              <a:gd name="connsiteY0" fmla="*/ -5274 h 2285"/>
              <a:gd name="connsiteX1" fmla="*/ 15029973 w 15026447"/>
              <a:gd name="connsiteY1" fmla="*/ -5274 h 2285"/>
            </a:gdLst>
            <a:ahLst/>
            <a:cxnLst>
              <a:cxn ang="0">
                <a:pos x="connsiteX0" y="connsiteY0"/>
              </a:cxn>
              <a:cxn ang="0">
                <a:pos x="connsiteX1" y="connsiteY1"/>
              </a:cxn>
            </a:cxnLst>
            <a:rect l="l" t="t" r="r" b="b"/>
            <a:pathLst>
              <a:path w="15026447" h="2285">
                <a:moveTo>
                  <a:pt x="3525" y="-5274"/>
                </a:moveTo>
                <a:lnTo>
                  <a:pt x="15029973" y="-5274"/>
                </a:lnTo>
              </a:path>
            </a:pathLst>
          </a:custGeom>
          <a:noFill/>
          <a:ln w="30692" cap="sq">
            <a:solidFill>
              <a:srgbClr val="000080"/>
            </a:solidFill>
            <a:prstDash val="solid"/>
            <a:miter/>
          </a:ln>
        </p:spPr>
        <p:txBody>
          <a:bodyPr rtlCol="0" anchor="ctr"/>
          <a:lstStyle/>
          <a:p>
            <a:endParaRPr lang="en-CH" sz="4400"/>
          </a:p>
        </p:txBody>
      </p:sp>
      <p:pic>
        <p:nvPicPr>
          <p:cNvPr id="2447" name="Picture 2446">
            <a:extLst>
              <a:ext uri="{FF2B5EF4-FFF2-40B4-BE49-F238E27FC236}">
                <a16:creationId xmlns:a16="http://schemas.microsoft.com/office/drawing/2014/main" id="{BAA5423E-0463-D4F4-E32D-15A15233FF25}"/>
              </a:ext>
            </a:extLst>
          </p:cNvPr>
          <p:cNvPicPr>
            <a:picLocks noChangeAspect="1"/>
          </p:cNvPicPr>
          <p:nvPr/>
        </p:nvPicPr>
        <p:blipFill>
          <a:blip r:embed="rId3"/>
          <a:srcRect t="17873" r="17690"/>
          <a:stretch/>
        </p:blipFill>
        <p:spPr>
          <a:xfrm>
            <a:off x="758921" y="8595869"/>
            <a:ext cx="5590584" cy="9413810"/>
          </a:xfrm>
          <a:prstGeom prst="rect">
            <a:avLst/>
          </a:prstGeom>
        </p:spPr>
      </p:pic>
      <p:pic>
        <p:nvPicPr>
          <p:cNvPr id="2448" name="Picture 2447">
            <a:extLst>
              <a:ext uri="{FF2B5EF4-FFF2-40B4-BE49-F238E27FC236}">
                <a16:creationId xmlns:a16="http://schemas.microsoft.com/office/drawing/2014/main" id="{1CAEB9EA-DBEA-17B7-0060-1B6B0FDDE692}"/>
              </a:ext>
            </a:extLst>
          </p:cNvPr>
          <p:cNvPicPr>
            <a:picLocks noChangeAspect="1"/>
          </p:cNvPicPr>
          <p:nvPr/>
        </p:nvPicPr>
        <p:blipFill>
          <a:blip r:embed="rId4"/>
          <a:stretch>
            <a:fillRect/>
          </a:stretch>
        </p:blipFill>
        <p:spPr>
          <a:xfrm>
            <a:off x="1594289" y="9541724"/>
            <a:ext cx="2070100" cy="1879600"/>
          </a:xfrm>
          <a:prstGeom prst="rect">
            <a:avLst/>
          </a:prstGeom>
        </p:spPr>
      </p:pic>
      <p:pic>
        <p:nvPicPr>
          <p:cNvPr id="2449" name="Picture 2448">
            <a:extLst>
              <a:ext uri="{FF2B5EF4-FFF2-40B4-BE49-F238E27FC236}">
                <a16:creationId xmlns:a16="http://schemas.microsoft.com/office/drawing/2014/main" id="{9A215BC7-E9BD-9F16-4610-D05E4E80B99C}"/>
              </a:ext>
            </a:extLst>
          </p:cNvPr>
          <p:cNvPicPr>
            <a:picLocks noChangeAspect="1"/>
          </p:cNvPicPr>
          <p:nvPr/>
        </p:nvPicPr>
        <p:blipFill>
          <a:blip r:embed="rId5"/>
          <a:stretch>
            <a:fillRect/>
          </a:stretch>
        </p:blipFill>
        <p:spPr>
          <a:xfrm>
            <a:off x="3025650" y="9561917"/>
            <a:ext cx="2070100" cy="1879600"/>
          </a:xfrm>
          <a:prstGeom prst="rect">
            <a:avLst/>
          </a:prstGeom>
        </p:spPr>
      </p:pic>
      <p:pic>
        <p:nvPicPr>
          <p:cNvPr id="2450" name="Picture 2449">
            <a:extLst>
              <a:ext uri="{FF2B5EF4-FFF2-40B4-BE49-F238E27FC236}">
                <a16:creationId xmlns:a16="http://schemas.microsoft.com/office/drawing/2014/main" id="{1D5A4AC6-A344-7147-33D3-3030D09EF4DA}"/>
              </a:ext>
            </a:extLst>
          </p:cNvPr>
          <p:cNvPicPr>
            <a:picLocks noChangeAspect="1"/>
          </p:cNvPicPr>
          <p:nvPr/>
        </p:nvPicPr>
        <p:blipFill>
          <a:blip r:embed="rId6"/>
          <a:stretch>
            <a:fillRect/>
          </a:stretch>
        </p:blipFill>
        <p:spPr>
          <a:xfrm>
            <a:off x="1890163" y="14760575"/>
            <a:ext cx="2781300" cy="1511300"/>
          </a:xfrm>
          <a:prstGeom prst="rect">
            <a:avLst/>
          </a:prstGeom>
        </p:spPr>
      </p:pic>
      <p:pic>
        <p:nvPicPr>
          <p:cNvPr id="2454" name="Picture 2453">
            <a:extLst>
              <a:ext uri="{FF2B5EF4-FFF2-40B4-BE49-F238E27FC236}">
                <a16:creationId xmlns:a16="http://schemas.microsoft.com/office/drawing/2014/main" id="{90DA188A-145D-A5C8-9987-0F9A2A5B50E1}"/>
              </a:ext>
            </a:extLst>
          </p:cNvPr>
          <p:cNvPicPr>
            <a:picLocks noChangeAspect="1"/>
          </p:cNvPicPr>
          <p:nvPr/>
        </p:nvPicPr>
        <p:blipFill>
          <a:blip r:embed="rId7"/>
          <a:srcRect r="1767"/>
          <a:stretch/>
        </p:blipFill>
        <p:spPr>
          <a:xfrm>
            <a:off x="6738369" y="7587627"/>
            <a:ext cx="9652954" cy="10419805"/>
          </a:xfrm>
          <a:prstGeom prst="rect">
            <a:avLst/>
          </a:prstGeom>
        </p:spPr>
      </p:pic>
      <p:pic>
        <p:nvPicPr>
          <p:cNvPr id="2455" name="Picture 2454">
            <a:extLst>
              <a:ext uri="{FF2B5EF4-FFF2-40B4-BE49-F238E27FC236}">
                <a16:creationId xmlns:a16="http://schemas.microsoft.com/office/drawing/2014/main" id="{2D346630-3D4E-ABAB-7CED-8AD22FD0C67B}"/>
              </a:ext>
            </a:extLst>
          </p:cNvPr>
          <p:cNvPicPr>
            <a:picLocks noChangeAspect="1"/>
          </p:cNvPicPr>
          <p:nvPr/>
        </p:nvPicPr>
        <p:blipFill>
          <a:blip r:embed="rId8"/>
          <a:stretch>
            <a:fillRect/>
          </a:stretch>
        </p:blipFill>
        <p:spPr>
          <a:xfrm>
            <a:off x="6725287" y="6965279"/>
            <a:ext cx="9666036" cy="1915448"/>
          </a:xfrm>
          <a:prstGeom prst="rect">
            <a:avLst/>
          </a:prstGeom>
        </p:spPr>
      </p:pic>
      <p:sp>
        <p:nvSpPr>
          <p:cNvPr id="2456" name="Freeform 2455">
            <a:extLst>
              <a:ext uri="{FF2B5EF4-FFF2-40B4-BE49-F238E27FC236}">
                <a16:creationId xmlns:a16="http://schemas.microsoft.com/office/drawing/2014/main" id="{6394C7A0-0454-A915-C8EA-9D678B084CBB}"/>
              </a:ext>
            </a:extLst>
          </p:cNvPr>
          <p:cNvSpPr/>
          <p:nvPr/>
        </p:nvSpPr>
        <p:spPr>
          <a:xfrm rot="5400000">
            <a:off x="6042022" y="10775292"/>
            <a:ext cx="1128306" cy="458205"/>
          </a:xfrm>
          <a:custGeom>
            <a:avLst/>
            <a:gdLst>
              <a:gd name="connsiteX0" fmla="*/ 564228 w 1128306"/>
              <a:gd name="connsiteY0" fmla="*/ -1322 h 458205"/>
              <a:gd name="connsiteX1" fmla="*/ 1128372 w 1128306"/>
              <a:gd name="connsiteY1" fmla="*/ 456884 h 458205"/>
              <a:gd name="connsiteX2" fmla="*/ 65 w 1128306"/>
              <a:gd name="connsiteY2" fmla="*/ 456884 h 458205"/>
              <a:gd name="connsiteX3" fmla="*/ 564228 w 1128306"/>
              <a:gd name="connsiteY3" fmla="*/ -1322 h 458205"/>
            </a:gdLst>
            <a:ahLst/>
            <a:cxnLst>
              <a:cxn ang="0">
                <a:pos x="connsiteX0" y="connsiteY0"/>
              </a:cxn>
              <a:cxn ang="0">
                <a:pos x="connsiteX1" y="connsiteY1"/>
              </a:cxn>
              <a:cxn ang="0">
                <a:pos x="connsiteX2" y="connsiteY2"/>
              </a:cxn>
              <a:cxn ang="0">
                <a:pos x="connsiteX3" y="connsiteY3"/>
              </a:cxn>
            </a:cxnLst>
            <a:rect l="l" t="t" r="r" b="b"/>
            <a:pathLst>
              <a:path w="1128306" h="458205">
                <a:moveTo>
                  <a:pt x="564228" y="-1322"/>
                </a:moveTo>
                <a:lnTo>
                  <a:pt x="1128372" y="456884"/>
                </a:lnTo>
                <a:lnTo>
                  <a:pt x="65" y="456884"/>
                </a:lnTo>
                <a:lnTo>
                  <a:pt x="564228" y="-1322"/>
                </a:lnTo>
                <a:close/>
              </a:path>
            </a:pathLst>
          </a:custGeom>
          <a:solidFill>
            <a:srgbClr val="000080"/>
          </a:solidFill>
          <a:ln w="1481" cap="rnd">
            <a:noFill/>
            <a:prstDash val="solid"/>
            <a:round/>
          </a:ln>
        </p:spPr>
        <p:txBody>
          <a:bodyPr rtlCol="0" anchor="ctr"/>
          <a:lstStyle/>
          <a:p>
            <a:endParaRPr lang="en-CH" sz="4400"/>
          </a:p>
        </p:txBody>
      </p:sp>
      <p:sp>
        <p:nvSpPr>
          <p:cNvPr id="2470" name="Freeform 2469">
            <a:extLst>
              <a:ext uri="{FF2B5EF4-FFF2-40B4-BE49-F238E27FC236}">
                <a16:creationId xmlns:a16="http://schemas.microsoft.com/office/drawing/2014/main" id="{9C2B33AD-F452-8E5E-648D-66345505D363}"/>
              </a:ext>
            </a:extLst>
          </p:cNvPr>
          <p:cNvSpPr/>
          <p:nvPr/>
        </p:nvSpPr>
        <p:spPr>
          <a:xfrm>
            <a:off x="7043462" y="12844061"/>
            <a:ext cx="6610625" cy="741675"/>
          </a:xfrm>
          <a:custGeom>
            <a:avLst/>
            <a:gdLst>
              <a:gd name="connsiteX0" fmla="*/ -1422 w 6610625"/>
              <a:gd name="connsiteY0" fmla="*/ 3775 h 741675"/>
              <a:gd name="connsiteX1" fmla="*/ 6609204 w 6610625"/>
              <a:gd name="connsiteY1" fmla="*/ 3775 h 741675"/>
              <a:gd name="connsiteX2" fmla="*/ 6609204 w 6610625"/>
              <a:gd name="connsiteY2" fmla="*/ 745451 h 741675"/>
              <a:gd name="connsiteX3" fmla="*/ -1422 w 6610625"/>
              <a:gd name="connsiteY3" fmla="*/ 745451 h 741675"/>
            </a:gdLst>
            <a:ahLst/>
            <a:cxnLst>
              <a:cxn ang="0">
                <a:pos x="connsiteX0" y="connsiteY0"/>
              </a:cxn>
              <a:cxn ang="0">
                <a:pos x="connsiteX1" y="connsiteY1"/>
              </a:cxn>
              <a:cxn ang="0">
                <a:pos x="connsiteX2" y="connsiteY2"/>
              </a:cxn>
              <a:cxn ang="0">
                <a:pos x="connsiteX3" y="connsiteY3"/>
              </a:cxn>
            </a:cxnLst>
            <a:rect l="l" t="t" r="r" b="b"/>
            <a:pathLst>
              <a:path w="6610625" h="741675">
                <a:moveTo>
                  <a:pt x="-1422" y="3775"/>
                </a:moveTo>
                <a:lnTo>
                  <a:pt x="6609204" y="3775"/>
                </a:lnTo>
                <a:lnTo>
                  <a:pt x="6609204" y="745451"/>
                </a:lnTo>
                <a:lnTo>
                  <a:pt x="-1422" y="745451"/>
                </a:lnTo>
                <a:close/>
              </a:path>
            </a:pathLst>
          </a:custGeom>
          <a:solidFill>
            <a:srgbClr val="FFFFFF">
              <a:alpha val="69000"/>
            </a:srgbClr>
          </a:solidFill>
          <a:ln w="2667" cap="rnd">
            <a:noFill/>
            <a:prstDash val="solid"/>
            <a:round/>
          </a:ln>
        </p:spPr>
        <p:txBody>
          <a:bodyPr rtlCol="0" anchor="ctr"/>
          <a:lstStyle/>
          <a:p>
            <a:endParaRPr lang="en-CH" sz="4400"/>
          </a:p>
        </p:txBody>
      </p:sp>
      <p:sp>
        <p:nvSpPr>
          <p:cNvPr id="2471" name="TextBox 2470">
            <a:extLst>
              <a:ext uri="{FF2B5EF4-FFF2-40B4-BE49-F238E27FC236}">
                <a16:creationId xmlns:a16="http://schemas.microsoft.com/office/drawing/2014/main" id="{ABFA3910-77F9-2DB3-7E83-F610605DD0E4}"/>
              </a:ext>
            </a:extLst>
          </p:cNvPr>
          <p:cNvSpPr txBox="1"/>
          <p:nvPr/>
        </p:nvSpPr>
        <p:spPr>
          <a:xfrm>
            <a:off x="7301785" y="12871777"/>
            <a:ext cx="382508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N2 neutrophils</a:t>
            </a:r>
          </a:p>
        </p:txBody>
      </p:sp>
      <p:grpSp>
        <p:nvGrpSpPr>
          <p:cNvPr id="2472" name="Graphic 2">
            <a:extLst>
              <a:ext uri="{FF2B5EF4-FFF2-40B4-BE49-F238E27FC236}">
                <a16:creationId xmlns:a16="http://schemas.microsoft.com/office/drawing/2014/main" id="{649B0E81-0948-4F53-2410-F2EB503DE5EB}"/>
              </a:ext>
            </a:extLst>
          </p:cNvPr>
          <p:cNvGrpSpPr/>
          <p:nvPr/>
        </p:nvGrpSpPr>
        <p:grpSpPr>
          <a:xfrm>
            <a:off x="14007802" y="12328388"/>
            <a:ext cx="2179352" cy="1658374"/>
            <a:chOff x="14007802" y="12328388"/>
            <a:chExt cx="2179352" cy="1658374"/>
          </a:xfrm>
          <a:solidFill>
            <a:srgbClr val="000080"/>
          </a:solidFill>
        </p:grpSpPr>
        <p:sp>
          <p:nvSpPr>
            <p:cNvPr id="2473" name="TextBox 2472">
              <a:extLst>
                <a:ext uri="{FF2B5EF4-FFF2-40B4-BE49-F238E27FC236}">
                  <a16:creationId xmlns:a16="http://schemas.microsoft.com/office/drawing/2014/main" id="{7B43C0B4-E71C-35DF-CCF9-7D5F1071EFD1}"/>
                </a:ext>
              </a:extLst>
            </p:cNvPr>
            <p:cNvSpPr txBox="1"/>
            <p:nvPr/>
          </p:nvSpPr>
          <p:spPr>
            <a:xfrm>
              <a:off x="14007802" y="12582369"/>
              <a:ext cx="1721946"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ARG1</a:t>
              </a:r>
            </a:p>
          </p:txBody>
        </p:sp>
        <p:sp>
          <p:nvSpPr>
            <p:cNvPr id="2474" name="TextBox 2473">
              <a:extLst>
                <a:ext uri="{FF2B5EF4-FFF2-40B4-BE49-F238E27FC236}">
                  <a16:creationId xmlns:a16="http://schemas.microsoft.com/office/drawing/2014/main" id="{39735609-6404-F974-19CE-80CFE48863BD}"/>
                </a:ext>
              </a:extLst>
            </p:cNvPr>
            <p:cNvSpPr txBox="1"/>
            <p:nvPr/>
          </p:nvSpPr>
          <p:spPr>
            <a:xfrm>
              <a:off x="15458074" y="12328388"/>
              <a:ext cx="514885"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a:t>
              </a:r>
            </a:p>
          </p:txBody>
        </p:sp>
        <p:sp>
          <p:nvSpPr>
            <p:cNvPr id="2475" name="TextBox 2474">
              <a:extLst>
                <a:ext uri="{FF2B5EF4-FFF2-40B4-BE49-F238E27FC236}">
                  <a16:creationId xmlns:a16="http://schemas.microsoft.com/office/drawing/2014/main" id="{629B860A-44B6-F4AD-19B1-AB1DD7BE0666}"/>
                </a:ext>
              </a:extLst>
            </p:cNvPr>
            <p:cNvSpPr txBox="1"/>
            <p:nvPr/>
          </p:nvSpPr>
          <p:spPr>
            <a:xfrm>
              <a:off x="14007802" y="13217321"/>
              <a:ext cx="172194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NOS2</a:t>
              </a:r>
            </a:p>
          </p:txBody>
        </p:sp>
        <p:sp>
          <p:nvSpPr>
            <p:cNvPr id="2476" name="TextBox 2475">
              <a:extLst>
                <a:ext uri="{FF2B5EF4-FFF2-40B4-BE49-F238E27FC236}">
                  <a16:creationId xmlns:a16="http://schemas.microsoft.com/office/drawing/2014/main" id="{25267512-8164-F14D-04EA-3EECE7CB0425}"/>
                </a:ext>
              </a:extLst>
            </p:cNvPr>
            <p:cNvSpPr txBox="1"/>
            <p:nvPr/>
          </p:nvSpPr>
          <p:spPr>
            <a:xfrm>
              <a:off x="15547281" y="12963340"/>
              <a:ext cx="639873" cy="769441"/>
            </a:xfrm>
            <a:prstGeom prst="rect">
              <a:avLst/>
            </a:prstGeom>
            <a:noFill/>
          </p:spPr>
          <p:txBody>
            <a:bodyPr wrap="square" rtlCol="0">
              <a:spAutoFit/>
            </a:bodyPr>
            <a:lstStyle/>
            <a:p>
              <a:pPr algn="l"/>
              <a:r>
                <a:rPr lang="en-CH" sz="4400" spc="0" baseline="0">
                  <a:ln/>
                  <a:solidFill>
                    <a:srgbClr val="000080"/>
                  </a:solidFill>
                  <a:latin typeface="Arial"/>
                  <a:cs typeface="Arial"/>
                  <a:sym typeface="Arial"/>
                  <a:rtl val="0"/>
                </a:rPr>
                <a:t>-</a:t>
              </a:r>
            </a:p>
          </p:txBody>
        </p:sp>
      </p:grpSp>
      <p:grpSp>
        <p:nvGrpSpPr>
          <p:cNvPr id="2477" name="Graphic 2">
            <a:extLst>
              <a:ext uri="{FF2B5EF4-FFF2-40B4-BE49-F238E27FC236}">
                <a16:creationId xmlns:a16="http://schemas.microsoft.com/office/drawing/2014/main" id="{D1419DA5-3199-FC02-2AE8-C501D8011FF8}"/>
              </a:ext>
            </a:extLst>
          </p:cNvPr>
          <p:cNvGrpSpPr/>
          <p:nvPr/>
        </p:nvGrpSpPr>
        <p:grpSpPr>
          <a:xfrm>
            <a:off x="9725935" y="16370988"/>
            <a:ext cx="1245774" cy="266687"/>
            <a:chOff x="9725935" y="16370988"/>
            <a:chExt cx="1245774" cy="266687"/>
          </a:xfrm>
        </p:grpSpPr>
        <p:sp>
          <p:nvSpPr>
            <p:cNvPr id="2478" name="Freeform 2477">
              <a:extLst>
                <a:ext uri="{FF2B5EF4-FFF2-40B4-BE49-F238E27FC236}">
                  <a16:creationId xmlns:a16="http://schemas.microsoft.com/office/drawing/2014/main" id="{1979604B-8273-7A59-AE63-6B7493851F91}"/>
                </a:ext>
              </a:extLst>
            </p:cNvPr>
            <p:cNvSpPr/>
            <p:nvPr/>
          </p:nvSpPr>
          <p:spPr>
            <a:xfrm>
              <a:off x="9725935" y="16370988"/>
              <a:ext cx="266663" cy="266687"/>
            </a:xfrm>
            <a:custGeom>
              <a:avLst/>
              <a:gdLst>
                <a:gd name="connsiteX0" fmla="*/ 266664 w 266663"/>
                <a:gd name="connsiteY0" fmla="*/ 0 h 266687"/>
                <a:gd name="connsiteX1" fmla="*/ 0 w 266663"/>
                <a:gd name="connsiteY1" fmla="*/ 133355 h 266687"/>
                <a:gd name="connsiteX2" fmla="*/ 266664 w 266663"/>
                <a:gd name="connsiteY2" fmla="*/ 266687 h 266687"/>
                <a:gd name="connsiteX3" fmla="*/ 266664 w 266663"/>
                <a:gd name="connsiteY3" fmla="*/ 0 h 266687"/>
              </a:gdLst>
              <a:ahLst/>
              <a:cxnLst>
                <a:cxn ang="0">
                  <a:pos x="connsiteX0" y="connsiteY0"/>
                </a:cxn>
                <a:cxn ang="0">
                  <a:pos x="connsiteX1" y="connsiteY1"/>
                </a:cxn>
                <a:cxn ang="0">
                  <a:pos x="connsiteX2" y="connsiteY2"/>
                </a:cxn>
                <a:cxn ang="0">
                  <a:pos x="connsiteX3" y="connsiteY3"/>
                </a:cxn>
              </a:cxnLst>
              <a:rect l="l" t="t" r="r" b="b"/>
              <a:pathLst>
                <a:path w="266663" h="266687">
                  <a:moveTo>
                    <a:pt x="266664" y="0"/>
                  </a:moveTo>
                  <a:lnTo>
                    <a:pt x="0" y="133355"/>
                  </a:lnTo>
                  <a:lnTo>
                    <a:pt x="266664" y="266687"/>
                  </a:lnTo>
                  <a:lnTo>
                    <a:pt x="266664" y="0"/>
                  </a:lnTo>
                  <a:close/>
                </a:path>
              </a:pathLst>
            </a:custGeom>
            <a:solidFill>
              <a:srgbClr val="000080"/>
            </a:solidFill>
            <a:ln w="2286" cap="rnd">
              <a:noFill/>
              <a:prstDash val="solid"/>
              <a:round/>
            </a:ln>
          </p:spPr>
          <p:txBody>
            <a:bodyPr rtlCol="0" anchor="ctr"/>
            <a:lstStyle/>
            <a:p>
              <a:endParaRPr lang="en-CH" sz="4400"/>
            </a:p>
          </p:txBody>
        </p:sp>
        <p:sp>
          <p:nvSpPr>
            <p:cNvPr id="2479" name="Freeform 2478">
              <a:extLst>
                <a:ext uri="{FF2B5EF4-FFF2-40B4-BE49-F238E27FC236}">
                  <a16:creationId xmlns:a16="http://schemas.microsoft.com/office/drawing/2014/main" id="{64284D64-D0F7-4B2D-4AC8-327FE297C2AD}"/>
                </a:ext>
              </a:extLst>
            </p:cNvPr>
            <p:cNvSpPr/>
            <p:nvPr/>
          </p:nvSpPr>
          <p:spPr>
            <a:xfrm>
              <a:off x="9939271" y="16504343"/>
              <a:ext cx="1032438" cy="2285"/>
            </a:xfrm>
            <a:custGeom>
              <a:avLst/>
              <a:gdLst>
                <a:gd name="connsiteX0" fmla="*/ 0 w 1032438"/>
                <a:gd name="connsiteY0" fmla="*/ 0 h 2285"/>
                <a:gd name="connsiteX1" fmla="*/ 1032439 w 1032438"/>
                <a:gd name="connsiteY1" fmla="*/ 0 h 2285"/>
              </a:gdLst>
              <a:ahLst/>
              <a:cxnLst>
                <a:cxn ang="0">
                  <a:pos x="connsiteX0" y="connsiteY0"/>
                </a:cxn>
                <a:cxn ang="0">
                  <a:pos x="connsiteX1" y="connsiteY1"/>
                </a:cxn>
              </a:cxnLst>
              <a:rect l="l" t="t" r="r" b="b"/>
              <a:pathLst>
                <a:path w="1032438" h="2285">
                  <a:moveTo>
                    <a:pt x="0" y="0"/>
                  </a:moveTo>
                  <a:lnTo>
                    <a:pt x="1032439" y="0"/>
                  </a:lnTo>
                </a:path>
              </a:pathLst>
            </a:custGeom>
            <a:noFill/>
            <a:ln w="44433" cap="sq">
              <a:solidFill>
                <a:srgbClr val="000080"/>
              </a:solidFill>
              <a:prstDash val="solid"/>
              <a:miter/>
            </a:ln>
          </p:spPr>
          <p:txBody>
            <a:bodyPr rtlCol="0" anchor="ctr"/>
            <a:lstStyle/>
            <a:p>
              <a:endParaRPr lang="en-CH" sz="4400"/>
            </a:p>
          </p:txBody>
        </p:sp>
      </p:grpSp>
      <p:grpSp>
        <p:nvGrpSpPr>
          <p:cNvPr id="2480" name="Graphic 2">
            <a:extLst>
              <a:ext uri="{FF2B5EF4-FFF2-40B4-BE49-F238E27FC236}">
                <a16:creationId xmlns:a16="http://schemas.microsoft.com/office/drawing/2014/main" id="{2814EAF0-CC99-6D47-493E-6B76647DCB9A}"/>
              </a:ext>
            </a:extLst>
          </p:cNvPr>
          <p:cNvGrpSpPr/>
          <p:nvPr/>
        </p:nvGrpSpPr>
        <p:grpSpPr>
          <a:xfrm>
            <a:off x="7788549" y="15458533"/>
            <a:ext cx="1735176" cy="2099064"/>
            <a:chOff x="7788549" y="15458533"/>
            <a:chExt cx="1735176" cy="2099064"/>
          </a:xfrm>
        </p:grpSpPr>
        <p:sp>
          <p:nvSpPr>
            <p:cNvPr id="2481" name="Freeform 2480">
              <a:extLst>
                <a:ext uri="{FF2B5EF4-FFF2-40B4-BE49-F238E27FC236}">
                  <a16:creationId xmlns:a16="http://schemas.microsoft.com/office/drawing/2014/main" id="{B5BC5A05-74F5-48A7-0CCE-3613D8772F05}"/>
                </a:ext>
              </a:extLst>
            </p:cNvPr>
            <p:cNvSpPr/>
            <p:nvPr/>
          </p:nvSpPr>
          <p:spPr>
            <a:xfrm>
              <a:off x="7788549" y="15458533"/>
              <a:ext cx="1735176" cy="2099064"/>
            </a:xfrm>
            <a:custGeom>
              <a:avLst/>
              <a:gdLst>
                <a:gd name="connsiteX0" fmla="*/ 1735245 w 1735176"/>
                <a:gd name="connsiteY0" fmla="*/ 132909 h 2099064"/>
                <a:gd name="connsiteX1" fmla="*/ 1735245 w 1735176"/>
                <a:gd name="connsiteY1" fmla="*/ 1966860 h 2099064"/>
                <a:gd name="connsiteX2" fmla="*/ 1602667 w 1735176"/>
                <a:gd name="connsiteY2" fmla="*/ 2099415 h 2099064"/>
                <a:gd name="connsiteX3" fmla="*/ 132646 w 1735176"/>
                <a:gd name="connsiteY3" fmla="*/ 2099415 h 2099064"/>
                <a:gd name="connsiteX4" fmla="*/ 68 w 1735176"/>
                <a:gd name="connsiteY4" fmla="*/ 1966860 h 2099064"/>
                <a:gd name="connsiteX5" fmla="*/ 68 w 1735176"/>
                <a:gd name="connsiteY5" fmla="*/ 132909 h 2099064"/>
                <a:gd name="connsiteX6" fmla="*/ 132646 w 1735176"/>
                <a:gd name="connsiteY6" fmla="*/ 351 h 2099064"/>
                <a:gd name="connsiteX7" fmla="*/ 1602667 w 1735176"/>
                <a:gd name="connsiteY7" fmla="*/ 351 h 2099064"/>
                <a:gd name="connsiteX8" fmla="*/ 1735245 w 1735176"/>
                <a:gd name="connsiteY8" fmla="*/ 132909 h 2099064"/>
                <a:gd name="connsiteX9" fmla="*/ 1703491 w 1735176"/>
                <a:gd name="connsiteY9" fmla="*/ 132909 h 2099064"/>
                <a:gd name="connsiteX10" fmla="*/ 1602667 w 1735176"/>
                <a:gd name="connsiteY10" fmla="*/ 32107 h 2099064"/>
                <a:gd name="connsiteX11" fmla="*/ 132646 w 1735176"/>
                <a:gd name="connsiteY11" fmla="*/ 32107 h 2099064"/>
                <a:gd name="connsiteX12" fmla="*/ 31822 w 1735176"/>
                <a:gd name="connsiteY12" fmla="*/ 132909 h 2099064"/>
                <a:gd name="connsiteX13" fmla="*/ 31822 w 1735176"/>
                <a:gd name="connsiteY13" fmla="*/ 1966860 h 2099064"/>
                <a:gd name="connsiteX14" fmla="*/ 132646 w 1735176"/>
                <a:gd name="connsiteY14" fmla="*/ 2067659 h 2099064"/>
                <a:gd name="connsiteX15" fmla="*/ 1602667 w 1735176"/>
                <a:gd name="connsiteY15" fmla="*/ 2067659 h 2099064"/>
                <a:gd name="connsiteX16" fmla="*/ 1703491 w 1735176"/>
                <a:gd name="connsiteY16" fmla="*/ 1966860 h 2099064"/>
                <a:gd name="connsiteX17" fmla="*/ 1703491 w 1735176"/>
                <a:gd name="connsiteY17" fmla="*/ 132909 h 209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176" h="2099064">
                  <a:moveTo>
                    <a:pt x="1735245" y="132909"/>
                  </a:moveTo>
                  <a:lnTo>
                    <a:pt x="1735245" y="1966860"/>
                  </a:lnTo>
                  <a:cubicBezTo>
                    <a:pt x="1735245" y="2040002"/>
                    <a:pt x="1675841" y="2099415"/>
                    <a:pt x="1602667" y="2099415"/>
                  </a:cubicBezTo>
                  <a:lnTo>
                    <a:pt x="132646" y="2099415"/>
                  </a:lnTo>
                  <a:cubicBezTo>
                    <a:pt x="59472" y="2099415"/>
                    <a:pt x="68" y="2040002"/>
                    <a:pt x="68" y="1966860"/>
                  </a:cubicBezTo>
                  <a:lnTo>
                    <a:pt x="68" y="132909"/>
                  </a:lnTo>
                  <a:cubicBezTo>
                    <a:pt x="68" y="59768"/>
                    <a:pt x="59472" y="351"/>
                    <a:pt x="132646" y="351"/>
                  </a:cubicBezTo>
                  <a:lnTo>
                    <a:pt x="1602667" y="351"/>
                  </a:lnTo>
                  <a:cubicBezTo>
                    <a:pt x="1675841" y="351"/>
                    <a:pt x="1735245" y="59768"/>
                    <a:pt x="1735245" y="132909"/>
                  </a:cubicBezTo>
                  <a:close/>
                  <a:moveTo>
                    <a:pt x="1703491" y="132909"/>
                  </a:moveTo>
                  <a:cubicBezTo>
                    <a:pt x="1703491" y="77318"/>
                    <a:pt x="1658326" y="32107"/>
                    <a:pt x="1602667" y="32107"/>
                  </a:cubicBezTo>
                  <a:lnTo>
                    <a:pt x="132646" y="32107"/>
                  </a:lnTo>
                  <a:cubicBezTo>
                    <a:pt x="76987" y="32107"/>
                    <a:pt x="31822" y="77318"/>
                    <a:pt x="31822" y="132909"/>
                  </a:cubicBezTo>
                  <a:lnTo>
                    <a:pt x="31822" y="1966860"/>
                  </a:lnTo>
                  <a:cubicBezTo>
                    <a:pt x="31822" y="2022518"/>
                    <a:pt x="76987" y="2067659"/>
                    <a:pt x="132646" y="2067659"/>
                  </a:cubicBezTo>
                  <a:lnTo>
                    <a:pt x="1602667" y="2067659"/>
                  </a:lnTo>
                  <a:cubicBezTo>
                    <a:pt x="1658326" y="2067659"/>
                    <a:pt x="1703491" y="2022518"/>
                    <a:pt x="1703491" y="1966860"/>
                  </a:cubicBezTo>
                  <a:lnTo>
                    <a:pt x="1703491" y="132909"/>
                  </a:lnTo>
                  <a:close/>
                </a:path>
              </a:pathLst>
            </a:custGeom>
            <a:solidFill>
              <a:srgbClr val="000080"/>
            </a:solidFill>
            <a:ln w="4792" cap="rnd">
              <a:noFill/>
              <a:prstDash val="solid"/>
              <a:round/>
            </a:ln>
          </p:spPr>
          <p:txBody>
            <a:bodyPr rtlCol="0" anchor="ctr"/>
            <a:lstStyle/>
            <a:p>
              <a:endParaRPr lang="en-CH" sz="4400"/>
            </a:p>
          </p:txBody>
        </p:sp>
        <p:sp>
          <p:nvSpPr>
            <p:cNvPr id="2482" name="Freeform 2481">
              <a:extLst>
                <a:ext uri="{FF2B5EF4-FFF2-40B4-BE49-F238E27FC236}">
                  <a16:creationId xmlns:a16="http://schemas.microsoft.com/office/drawing/2014/main" id="{D7C318D9-02A6-424B-1811-3B3718845DEF}"/>
                </a:ext>
              </a:extLst>
            </p:cNvPr>
            <p:cNvSpPr/>
            <p:nvPr/>
          </p:nvSpPr>
          <p:spPr>
            <a:xfrm>
              <a:off x="7820303" y="15490289"/>
              <a:ext cx="1671669" cy="2035552"/>
            </a:xfrm>
            <a:custGeom>
              <a:avLst/>
              <a:gdLst>
                <a:gd name="connsiteX0" fmla="*/ 1671737 w 1671669"/>
                <a:gd name="connsiteY0" fmla="*/ 101154 h 2035552"/>
                <a:gd name="connsiteX1" fmla="*/ 1671737 w 1671669"/>
                <a:gd name="connsiteY1" fmla="*/ 1935104 h 2035552"/>
                <a:gd name="connsiteX2" fmla="*/ 1570914 w 1671669"/>
                <a:gd name="connsiteY2" fmla="*/ 2035904 h 2035552"/>
                <a:gd name="connsiteX3" fmla="*/ 100892 w 1671669"/>
                <a:gd name="connsiteY3" fmla="*/ 2035904 h 2035552"/>
                <a:gd name="connsiteX4" fmla="*/ 68 w 1671669"/>
                <a:gd name="connsiteY4" fmla="*/ 1935104 h 2035552"/>
                <a:gd name="connsiteX5" fmla="*/ 68 w 1671669"/>
                <a:gd name="connsiteY5" fmla="*/ 101154 h 2035552"/>
                <a:gd name="connsiteX6" fmla="*/ 100892 w 1671669"/>
                <a:gd name="connsiteY6" fmla="*/ 351 h 2035552"/>
                <a:gd name="connsiteX7" fmla="*/ 1570914 w 1671669"/>
                <a:gd name="connsiteY7" fmla="*/ 351 h 2035552"/>
                <a:gd name="connsiteX8" fmla="*/ 1671737 w 1671669"/>
                <a:gd name="connsiteY8" fmla="*/ 101154 h 203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669" h="2035552">
                  <a:moveTo>
                    <a:pt x="1671737" y="101154"/>
                  </a:moveTo>
                  <a:lnTo>
                    <a:pt x="1671737" y="1935104"/>
                  </a:lnTo>
                  <a:cubicBezTo>
                    <a:pt x="1671737" y="1990763"/>
                    <a:pt x="1626572" y="2035904"/>
                    <a:pt x="1570914" y="2035904"/>
                  </a:cubicBezTo>
                  <a:lnTo>
                    <a:pt x="100892" y="2035904"/>
                  </a:lnTo>
                  <a:cubicBezTo>
                    <a:pt x="45233" y="2035904"/>
                    <a:pt x="68" y="1990763"/>
                    <a:pt x="68" y="1935104"/>
                  </a:cubicBezTo>
                  <a:lnTo>
                    <a:pt x="68" y="101154"/>
                  </a:lnTo>
                  <a:cubicBezTo>
                    <a:pt x="68" y="45562"/>
                    <a:pt x="45233" y="351"/>
                    <a:pt x="100892" y="351"/>
                  </a:cubicBezTo>
                  <a:lnTo>
                    <a:pt x="1570914" y="351"/>
                  </a:lnTo>
                  <a:cubicBezTo>
                    <a:pt x="1626572" y="351"/>
                    <a:pt x="1671737" y="45562"/>
                    <a:pt x="1671737" y="101154"/>
                  </a:cubicBezTo>
                  <a:close/>
                </a:path>
              </a:pathLst>
            </a:custGeom>
            <a:solidFill>
              <a:srgbClr val="FFFFFF"/>
            </a:solidFill>
            <a:ln w="4792" cap="rnd">
              <a:noFill/>
              <a:prstDash val="solid"/>
              <a:round/>
            </a:ln>
          </p:spPr>
          <p:txBody>
            <a:bodyPr rtlCol="0" anchor="ctr"/>
            <a:lstStyle/>
            <a:p>
              <a:endParaRPr lang="en-CH" sz="4400"/>
            </a:p>
          </p:txBody>
        </p:sp>
      </p:grpSp>
      <p:grpSp>
        <p:nvGrpSpPr>
          <p:cNvPr id="2483" name="Graphic 2">
            <a:extLst>
              <a:ext uri="{FF2B5EF4-FFF2-40B4-BE49-F238E27FC236}">
                <a16:creationId xmlns:a16="http://schemas.microsoft.com/office/drawing/2014/main" id="{D043B0BA-F733-A262-0578-7DBAD71C8002}"/>
              </a:ext>
            </a:extLst>
          </p:cNvPr>
          <p:cNvGrpSpPr/>
          <p:nvPr/>
        </p:nvGrpSpPr>
        <p:grpSpPr>
          <a:xfrm>
            <a:off x="8007671" y="15514602"/>
            <a:ext cx="1471878" cy="2039345"/>
            <a:chOff x="8007671" y="15514602"/>
            <a:chExt cx="1471878" cy="2039345"/>
          </a:xfrm>
          <a:solidFill>
            <a:srgbClr val="000080"/>
          </a:solidFill>
        </p:grpSpPr>
        <p:sp>
          <p:nvSpPr>
            <p:cNvPr id="2484" name="TextBox 2483">
              <a:extLst>
                <a:ext uri="{FF2B5EF4-FFF2-40B4-BE49-F238E27FC236}">
                  <a16:creationId xmlns:a16="http://schemas.microsoft.com/office/drawing/2014/main" id="{1B6E5380-3E23-346B-726C-699D35ECBB0C}"/>
                </a:ext>
              </a:extLst>
            </p:cNvPr>
            <p:cNvSpPr txBox="1"/>
            <p:nvPr/>
          </p:nvSpPr>
          <p:spPr>
            <a:xfrm>
              <a:off x="8007671" y="15514602"/>
              <a:ext cx="11576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IL-4</a:t>
              </a:r>
            </a:p>
          </p:txBody>
        </p:sp>
        <p:sp>
          <p:nvSpPr>
            <p:cNvPr id="2485" name="TextBox 2484">
              <a:extLst>
                <a:ext uri="{FF2B5EF4-FFF2-40B4-BE49-F238E27FC236}">
                  <a16:creationId xmlns:a16="http://schemas.microsoft.com/office/drawing/2014/main" id="{8C7623D0-83D5-CB86-A19B-054D4058612E}"/>
                </a:ext>
              </a:extLst>
            </p:cNvPr>
            <p:cNvSpPr txBox="1"/>
            <p:nvPr/>
          </p:nvSpPr>
          <p:spPr>
            <a:xfrm>
              <a:off x="8007671" y="16149554"/>
              <a:ext cx="11576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IL-5</a:t>
              </a:r>
            </a:p>
          </p:txBody>
        </p:sp>
        <p:sp>
          <p:nvSpPr>
            <p:cNvPr id="2486" name="TextBox 2485">
              <a:extLst>
                <a:ext uri="{FF2B5EF4-FFF2-40B4-BE49-F238E27FC236}">
                  <a16:creationId xmlns:a16="http://schemas.microsoft.com/office/drawing/2014/main" id="{48F99622-A66B-840F-1F67-78B2E7B65840}"/>
                </a:ext>
              </a:extLst>
            </p:cNvPr>
            <p:cNvSpPr txBox="1"/>
            <p:nvPr/>
          </p:nvSpPr>
          <p:spPr>
            <a:xfrm>
              <a:off x="8007671" y="16784506"/>
              <a:ext cx="147187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IL-13</a:t>
              </a:r>
            </a:p>
          </p:txBody>
        </p:sp>
      </p:grpSp>
      <p:pic>
        <p:nvPicPr>
          <p:cNvPr id="2487" name="Picture 2486">
            <a:extLst>
              <a:ext uri="{FF2B5EF4-FFF2-40B4-BE49-F238E27FC236}">
                <a16:creationId xmlns:a16="http://schemas.microsoft.com/office/drawing/2014/main" id="{0E9BE693-E59B-4793-87DA-478F8EE33301}"/>
              </a:ext>
            </a:extLst>
          </p:cNvPr>
          <p:cNvPicPr>
            <a:picLocks noChangeAspect="1"/>
          </p:cNvPicPr>
          <p:nvPr/>
        </p:nvPicPr>
        <p:blipFill>
          <a:blip r:embed="rId9"/>
          <a:stretch>
            <a:fillRect/>
          </a:stretch>
        </p:blipFill>
        <p:spPr>
          <a:xfrm>
            <a:off x="7539470" y="9487777"/>
            <a:ext cx="2044700" cy="1866900"/>
          </a:xfrm>
          <a:prstGeom prst="rect">
            <a:avLst/>
          </a:prstGeom>
        </p:spPr>
      </p:pic>
      <p:pic>
        <p:nvPicPr>
          <p:cNvPr id="2488" name="Picture 2487">
            <a:extLst>
              <a:ext uri="{FF2B5EF4-FFF2-40B4-BE49-F238E27FC236}">
                <a16:creationId xmlns:a16="http://schemas.microsoft.com/office/drawing/2014/main" id="{9833D708-7898-31A7-45D0-8A4843E0250A}"/>
              </a:ext>
            </a:extLst>
          </p:cNvPr>
          <p:cNvPicPr>
            <a:picLocks noChangeAspect="1"/>
          </p:cNvPicPr>
          <p:nvPr/>
        </p:nvPicPr>
        <p:blipFill>
          <a:blip r:embed="rId10"/>
          <a:stretch>
            <a:fillRect/>
          </a:stretch>
        </p:blipFill>
        <p:spPr>
          <a:xfrm>
            <a:off x="13940264" y="9741278"/>
            <a:ext cx="1587500" cy="1587500"/>
          </a:xfrm>
          <a:prstGeom prst="rect">
            <a:avLst/>
          </a:prstGeom>
        </p:spPr>
      </p:pic>
      <p:pic>
        <p:nvPicPr>
          <p:cNvPr id="2489" name="Picture 2488">
            <a:extLst>
              <a:ext uri="{FF2B5EF4-FFF2-40B4-BE49-F238E27FC236}">
                <a16:creationId xmlns:a16="http://schemas.microsoft.com/office/drawing/2014/main" id="{F67F879D-9742-0549-60BA-7A37C61E5EC5}"/>
              </a:ext>
            </a:extLst>
          </p:cNvPr>
          <p:cNvPicPr>
            <a:picLocks noChangeAspect="1"/>
          </p:cNvPicPr>
          <p:nvPr/>
        </p:nvPicPr>
        <p:blipFill>
          <a:blip r:embed="rId11"/>
          <a:stretch>
            <a:fillRect/>
          </a:stretch>
        </p:blipFill>
        <p:spPr>
          <a:xfrm>
            <a:off x="12645083" y="9741278"/>
            <a:ext cx="1587500" cy="1587500"/>
          </a:xfrm>
          <a:prstGeom prst="rect">
            <a:avLst/>
          </a:prstGeom>
        </p:spPr>
      </p:pic>
      <p:pic>
        <p:nvPicPr>
          <p:cNvPr id="2490" name="Picture 2489">
            <a:extLst>
              <a:ext uri="{FF2B5EF4-FFF2-40B4-BE49-F238E27FC236}">
                <a16:creationId xmlns:a16="http://schemas.microsoft.com/office/drawing/2014/main" id="{D552A965-FD23-A089-65B1-D7A05962381C}"/>
              </a:ext>
            </a:extLst>
          </p:cNvPr>
          <p:cNvPicPr>
            <a:picLocks noChangeAspect="1"/>
          </p:cNvPicPr>
          <p:nvPr/>
        </p:nvPicPr>
        <p:blipFill>
          <a:blip r:embed="rId12"/>
          <a:stretch>
            <a:fillRect/>
          </a:stretch>
        </p:blipFill>
        <p:spPr>
          <a:xfrm>
            <a:off x="11381352" y="9741278"/>
            <a:ext cx="1587500" cy="1587500"/>
          </a:xfrm>
          <a:prstGeom prst="rect">
            <a:avLst/>
          </a:prstGeom>
        </p:spPr>
      </p:pic>
      <p:pic>
        <p:nvPicPr>
          <p:cNvPr id="2492" name="Picture 2491">
            <a:extLst>
              <a:ext uri="{FF2B5EF4-FFF2-40B4-BE49-F238E27FC236}">
                <a16:creationId xmlns:a16="http://schemas.microsoft.com/office/drawing/2014/main" id="{3AFCCCB5-C450-3F0E-D7A1-9B2F21D5D875}"/>
              </a:ext>
            </a:extLst>
          </p:cNvPr>
          <p:cNvPicPr>
            <a:picLocks noChangeAspect="1"/>
          </p:cNvPicPr>
          <p:nvPr/>
        </p:nvPicPr>
        <p:blipFill>
          <a:blip r:embed="rId13"/>
          <a:stretch>
            <a:fillRect/>
          </a:stretch>
        </p:blipFill>
        <p:spPr>
          <a:xfrm>
            <a:off x="11293789" y="12432384"/>
            <a:ext cx="1600200" cy="1600200"/>
          </a:xfrm>
          <a:prstGeom prst="rect">
            <a:avLst/>
          </a:prstGeom>
        </p:spPr>
      </p:pic>
      <p:pic>
        <p:nvPicPr>
          <p:cNvPr id="2493" name="Picture 2492">
            <a:extLst>
              <a:ext uri="{FF2B5EF4-FFF2-40B4-BE49-F238E27FC236}">
                <a16:creationId xmlns:a16="http://schemas.microsoft.com/office/drawing/2014/main" id="{6A06CB0F-A773-4CB2-2494-8367A72C56D6}"/>
              </a:ext>
            </a:extLst>
          </p:cNvPr>
          <p:cNvPicPr>
            <a:picLocks noChangeAspect="1"/>
          </p:cNvPicPr>
          <p:nvPr/>
        </p:nvPicPr>
        <p:blipFill>
          <a:blip r:embed="rId14"/>
          <a:stretch>
            <a:fillRect/>
          </a:stretch>
        </p:blipFill>
        <p:spPr>
          <a:xfrm>
            <a:off x="12479184" y="12442004"/>
            <a:ext cx="1600200" cy="1600200"/>
          </a:xfrm>
          <a:prstGeom prst="rect">
            <a:avLst/>
          </a:prstGeom>
        </p:spPr>
      </p:pic>
      <p:pic>
        <p:nvPicPr>
          <p:cNvPr id="2494" name="Picture 2493">
            <a:extLst>
              <a:ext uri="{FF2B5EF4-FFF2-40B4-BE49-F238E27FC236}">
                <a16:creationId xmlns:a16="http://schemas.microsoft.com/office/drawing/2014/main" id="{9262C2B0-3814-0898-1CF5-88B6B83854C2}"/>
              </a:ext>
            </a:extLst>
          </p:cNvPr>
          <p:cNvPicPr>
            <a:picLocks noChangeAspect="1"/>
          </p:cNvPicPr>
          <p:nvPr/>
        </p:nvPicPr>
        <p:blipFill>
          <a:blip r:embed="rId15"/>
          <a:stretch>
            <a:fillRect/>
          </a:stretch>
        </p:blipFill>
        <p:spPr>
          <a:xfrm>
            <a:off x="11534619" y="15680184"/>
            <a:ext cx="1612900" cy="1612900"/>
          </a:xfrm>
          <a:prstGeom prst="rect">
            <a:avLst/>
          </a:prstGeom>
        </p:spPr>
      </p:pic>
      <p:pic>
        <p:nvPicPr>
          <p:cNvPr id="2588" name="Picture 2587">
            <a:extLst>
              <a:ext uri="{FF2B5EF4-FFF2-40B4-BE49-F238E27FC236}">
                <a16:creationId xmlns:a16="http://schemas.microsoft.com/office/drawing/2014/main" id="{3B3E833E-662E-0A47-E501-0F9B9C86F2D9}"/>
              </a:ext>
            </a:extLst>
          </p:cNvPr>
          <p:cNvPicPr>
            <a:picLocks noChangeAspect="1"/>
          </p:cNvPicPr>
          <p:nvPr/>
        </p:nvPicPr>
        <p:blipFill>
          <a:blip r:embed="rId16"/>
          <a:stretch>
            <a:fillRect/>
          </a:stretch>
        </p:blipFill>
        <p:spPr>
          <a:xfrm>
            <a:off x="16779689" y="7566193"/>
            <a:ext cx="14936974" cy="10419805"/>
          </a:xfrm>
          <a:prstGeom prst="rect">
            <a:avLst/>
          </a:prstGeom>
        </p:spPr>
      </p:pic>
      <p:sp>
        <p:nvSpPr>
          <p:cNvPr id="2591" name="Freeform 2590">
            <a:extLst>
              <a:ext uri="{FF2B5EF4-FFF2-40B4-BE49-F238E27FC236}">
                <a16:creationId xmlns:a16="http://schemas.microsoft.com/office/drawing/2014/main" id="{CF7386EE-2D7B-37AD-7280-49F2ABC96D62}"/>
              </a:ext>
            </a:extLst>
          </p:cNvPr>
          <p:cNvSpPr/>
          <p:nvPr/>
        </p:nvSpPr>
        <p:spPr>
          <a:xfrm>
            <a:off x="34359648" y="7208241"/>
            <a:ext cx="1561389" cy="1348636"/>
          </a:xfrm>
          <a:custGeom>
            <a:avLst/>
            <a:gdLst>
              <a:gd name="connsiteX0" fmla="*/ 9764 w 1561389"/>
              <a:gd name="connsiteY0" fmla="*/ -31 h 1348636"/>
              <a:gd name="connsiteX1" fmla="*/ 1571153 w 1561389"/>
              <a:gd name="connsiteY1" fmla="*/ -31 h 1348636"/>
              <a:gd name="connsiteX2" fmla="*/ 1571153 w 1561389"/>
              <a:gd name="connsiteY2" fmla="*/ 1348606 h 1348636"/>
              <a:gd name="connsiteX3" fmla="*/ 9764 w 1561389"/>
              <a:gd name="connsiteY3" fmla="*/ 1348606 h 1348636"/>
            </a:gdLst>
            <a:ahLst/>
            <a:cxnLst>
              <a:cxn ang="0">
                <a:pos x="connsiteX0" y="connsiteY0"/>
              </a:cxn>
              <a:cxn ang="0">
                <a:pos x="connsiteX1" y="connsiteY1"/>
              </a:cxn>
              <a:cxn ang="0">
                <a:pos x="connsiteX2" y="connsiteY2"/>
              </a:cxn>
              <a:cxn ang="0">
                <a:pos x="connsiteX3" y="connsiteY3"/>
              </a:cxn>
            </a:cxnLst>
            <a:rect l="l" t="t" r="r" b="b"/>
            <a:pathLst>
              <a:path w="1561389" h="1348636">
                <a:moveTo>
                  <a:pt x="9764" y="-31"/>
                </a:moveTo>
                <a:lnTo>
                  <a:pt x="1571153" y="-31"/>
                </a:lnTo>
                <a:lnTo>
                  <a:pt x="1571153" y="1348606"/>
                </a:lnTo>
                <a:lnTo>
                  <a:pt x="9764" y="1348606"/>
                </a:lnTo>
                <a:close/>
              </a:path>
            </a:pathLst>
          </a:custGeom>
          <a:solidFill>
            <a:srgbClr val="FFFFFF"/>
          </a:solidFill>
          <a:ln w="3421" cap="rnd">
            <a:noFill/>
            <a:prstDash val="solid"/>
            <a:round/>
          </a:ln>
        </p:spPr>
        <p:txBody>
          <a:bodyPr rtlCol="0" anchor="ctr"/>
          <a:lstStyle/>
          <a:p>
            <a:endParaRPr lang="en-CH" sz="4400" dirty="0"/>
          </a:p>
        </p:txBody>
      </p:sp>
      <p:sp>
        <p:nvSpPr>
          <p:cNvPr id="2592" name="Freeform 2591">
            <a:extLst>
              <a:ext uri="{FF2B5EF4-FFF2-40B4-BE49-F238E27FC236}">
                <a16:creationId xmlns:a16="http://schemas.microsoft.com/office/drawing/2014/main" id="{28218E22-53CD-4F7C-89AE-949CA4C4518F}"/>
              </a:ext>
            </a:extLst>
          </p:cNvPr>
          <p:cNvSpPr/>
          <p:nvPr/>
        </p:nvSpPr>
        <p:spPr>
          <a:xfrm>
            <a:off x="21138825" y="12798962"/>
            <a:ext cx="5080403" cy="741675"/>
          </a:xfrm>
          <a:custGeom>
            <a:avLst/>
            <a:gdLst>
              <a:gd name="connsiteX0" fmla="*/ 4410 w 5080403"/>
              <a:gd name="connsiteY0" fmla="*/ 3755 h 741675"/>
              <a:gd name="connsiteX1" fmla="*/ 5084813 w 5080403"/>
              <a:gd name="connsiteY1" fmla="*/ 3755 h 741675"/>
              <a:gd name="connsiteX2" fmla="*/ 5084813 w 5080403"/>
              <a:gd name="connsiteY2" fmla="*/ 745431 h 741675"/>
              <a:gd name="connsiteX3" fmla="*/ 4410 w 5080403"/>
              <a:gd name="connsiteY3" fmla="*/ 745431 h 741675"/>
            </a:gdLst>
            <a:ahLst/>
            <a:cxnLst>
              <a:cxn ang="0">
                <a:pos x="connsiteX0" y="connsiteY0"/>
              </a:cxn>
              <a:cxn ang="0">
                <a:pos x="connsiteX1" y="connsiteY1"/>
              </a:cxn>
              <a:cxn ang="0">
                <a:pos x="connsiteX2" y="connsiteY2"/>
              </a:cxn>
              <a:cxn ang="0">
                <a:pos x="connsiteX3" y="connsiteY3"/>
              </a:cxn>
            </a:cxnLst>
            <a:rect l="l" t="t" r="r" b="b"/>
            <a:pathLst>
              <a:path w="5080403" h="741675">
                <a:moveTo>
                  <a:pt x="4410" y="3755"/>
                </a:moveTo>
                <a:lnTo>
                  <a:pt x="5084813" y="3755"/>
                </a:lnTo>
                <a:lnTo>
                  <a:pt x="5084813" y="745431"/>
                </a:lnTo>
                <a:lnTo>
                  <a:pt x="4410" y="745431"/>
                </a:lnTo>
                <a:close/>
              </a:path>
            </a:pathLst>
          </a:custGeom>
          <a:solidFill>
            <a:srgbClr val="FFFFFF">
              <a:alpha val="69000"/>
            </a:srgbClr>
          </a:solidFill>
          <a:ln w="2272" cap="rnd">
            <a:noFill/>
            <a:prstDash val="solid"/>
            <a:round/>
          </a:ln>
        </p:spPr>
        <p:txBody>
          <a:bodyPr rtlCol="0" anchor="ctr"/>
          <a:lstStyle/>
          <a:p>
            <a:endParaRPr lang="en-CH" sz="4400"/>
          </a:p>
        </p:txBody>
      </p:sp>
      <p:sp>
        <p:nvSpPr>
          <p:cNvPr id="2593" name="Freeform 2592">
            <a:extLst>
              <a:ext uri="{FF2B5EF4-FFF2-40B4-BE49-F238E27FC236}">
                <a16:creationId xmlns:a16="http://schemas.microsoft.com/office/drawing/2014/main" id="{CA26359B-FE9C-DB64-F86A-1D1547170940}"/>
              </a:ext>
            </a:extLst>
          </p:cNvPr>
          <p:cNvSpPr/>
          <p:nvPr/>
        </p:nvSpPr>
        <p:spPr>
          <a:xfrm>
            <a:off x="19332082" y="9282642"/>
            <a:ext cx="3104728" cy="1602081"/>
          </a:xfrm>
          <a:custGeom>
            <a:avLst/>
            <a:gdLst>
              <a:gd name="connsiteX0" fmla="*/ 3187 w 3104728"/>
              <a:gd name="connsiteY0" fmla="*/ 2405 h 1602081"/>
              <a:gd name="connsiteX1" fmla="*/ 3107916 w 3104728"/>
              <a:gd name="connsiteY1" fmla="*/ 2405 h 1602081"/>
              <a:gd name="connsiteX2" fmla="*/ 3107916 w 3104728"/>
              <a:gd name="connsiteY2" fmla="*/ 1604487 h 1602081"/>
              <a:gd name="connsiteX3" fmla="*/ 3187 w 3104728"/>
              <a:gd name="connsiteY3" fmla="*/ 1604487 h 1602081"/>
            </a:gdLst>
            <a:ahLst/>
            <a:cxnLst>
              <a:cxn ang="0">
                <a:pos x="connsiteX0" y="connsiteY0"/>
              </a:cxn>
              <a:cxn ang="0">
                <a:pos x="connsiteX1" y="connsiteY1"/>
              </a:cxn>
              <a:cxn ang="0">
                <a:pos x="connsiteX2" y="connsiteY2"/>
              </a:cxn>
              <a:cxn ang="0">
                <a:pos x="connsiteX3" y="connsiteY3"/>
              </a:cxn>
            </a:cxnLst>
            <a:rect l="l" t="t" r="r" b="b"/>
            <a:pathLst>
              <a:path w="3104728" h="1602081">
                <a:moveTo>
                  <a:pt x="3187" y="2405"/>
                </a:moveTo>
                <a:lnTo>
                  <a:pt x="3107916" y="2405"/>
                </a:lnTo>
                <a:lnTo>
                  <a:pt x="3107916" y="1604487"/>
                </a:lnTo>
                <a:lnTo>
                  <a:pt x="3187" y="1604487"/>
                </a:lnTo>
                <a:close/>
              </a:path>
            </a:pathLst>
          </a:custGeom>
          <a:solidFill>
            <a:srgbClr val="FFFFFF">
              <a:alpha val="69000"/>
            </a:srgbClr>
          </a:solidFill>
          <a:ln w="2875" cap="rnd">
            <a:noFill/>
            <a:prstDash val="solid"/>
            <a:round/>
          </a:ln>
        </p:spPr>
        <p:txBody>
          <a:bodyPr rtlCol="0" anchor="ctr"/>
          <a:lstStyle/>
          <a:p>
            <a:endParaRPr lang="en-CH" sz="4400"/>
          </a:p>
        </p:txBody>
      </p:sp>
      <p:sp>
        <p:nvSpPr>
          <p:cNvPr id="2594" name="TextBox 2593">
            <a:extLst>
              <a:ext uri="{FF2B5EF4-FFF2-40B4-BE49-F238E27FC236}">
                <a16:creationId xmlns:a16="http://schemas.microsoft.com/office/drawing/2014/main" id="{7A749809-1F44-1A67-48EE-94FD699289EB}"/>
              </a:ext>
            </a:extLst>
          </p:cNvPr>
          <p:cNvSpPr txBox="1"/>
          <p:nvPr/>
        </p:nvSpPr>
        <p:spPr>
          <a:xfrm>
            <a:off x="21295493" y="12826701"/>
            <a:ext cx="382508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N1 neutrophils</a:t>
            </a:r>
          </a:p>
        </p:txBody>
      </p:sp>
      <p:grpSp>
        <p:nvGrpSpPr>
          <p:cNvPr id="2595" name="Graphic 2">
            <a:extLst>
              <a:ext uri="{FF2B5EF4-FFF2-40B4-BE49-F238E27FC236}">
                <a16:creationId xmlns:a16="http://schemas.microsoft.com/office/drawing/2014/main" id="{62DE62A2-48E5-9AAE-5C85-A385F7F0D2AE}"/>
              </a:ext>
            </a:extLst>
          </p:cNvPr>
          <p:cNvGrpSpPr/>
          <p:nvPr/>
        </p:nvGrpSpPr>
        <p:grpSpPr>
          <a:xfrm>
            <a:off x="29317438" y="12309703"/>
            <a:ext cx="2054367" cy="1658374"/>
            <a:chOff x="29688152" y="12328388"/>
            <a:chExt cx="2054367" cy="1658374"/>
          </a:xfrm>
          <a:solidFill>
            <a:srgbClr val="000080"/>
          </a:solidFill>
        </p:grpSpPr>
        <p:sp>
          <p:nvSpPr>
            <p:cNvPr id="2596" name="TextBox 2595">
              <a:extLst>
                <a:ext uri="{FF2B5EF4-FFF2-40B4-BE49-F238E27FC236}">
                  <a16:creationId xmlns:a16="http://schemas.microsoft.com/office/drawing/2014/main" id="{0A1DE213-BFFE-01FD-2568-83F025099AAE}"/>
                </a:ext>
              </a:extLst>
            </p:cNvPr>
            <p:cNvSpPr txBox="1"/>
            <p:nvPr/>
          </p:nvSpPr>
          <p:spPr>
            <a:xfrm>
              <a:off x="29688152" y="12582369"/>
              <a:ext cx="1721946"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NOS2</a:t>
              </a:r>
            </a:p>
          </p:txBody>
        </p:sp>
        <p:sp>
          <p:nvSpPr>
            <p:cNvPr id="2597" name="TextBox 2596">
              <a:extLst>
                <a:ext uri="{FF2B5EF4-FFF2-40B4-BE49-F238E27FC236}">
                  <a16:creationId xmlns:a16="http://schemas.microsoft.com/office/drawing/2014/main" id="{4CC62AF1-ED51-7704-0503-357E7184AAC6}"/>
                </a:ext>
              </a:extLst>
            </p:cNvPr>
            <p:cNvSpPr txBox="1"/>
            <p:nvPr/>
          </p:nvSpPr>
          <p:spPr>
            <a:xfrm>
              <a:off x="31227634" y="12328388"/>
              <a:ext cx="514885"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a:t>
              </a:r>
            </a:p>
          </p:txBody>
        </p:sp>
        <p:sp>
          <p:nvSpPr>
            <p:cNvPr id="2598" name="TextBox 2597">
              <a:extLst>
                <a:ext uri="{FF2B5EF4-FFF2-40B4-BE49-F238E27FC236}">
                  <a16:creationId xmlns:a16="http://schemas.microsoft.com/office/drawing/2014/main" id="{74FA93AF-1EBE-F6BB-EB53-43945005DE68}"/>
                </a:ext>
              </a:extLst>
            </p:cNvPr>
            <p:cNvSpPr txBox="1"/>
            <p:nvPr/>
          </p:nvSpPr>
          <p:spPr>
            <a:xfrm>
              <a:off x="29688152" y="13217321"/>
              <a:ext cx="172194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ARG1</a:t>
              </a:r>
            </a:p>
          </p:txBody>
        </p:sp>
        <p:sp>
          <p:nvSpPr>
            <p:cNvPr id="2599" name="TextBox 2598">
              <a:extLst>
                <a:ext uri="{FF2B5EF4-FFF2-40B4-BE49-F238E27FC236}">
                  <a16:creationId xmlns:a16="http://schemas.microsoft.com/office/drawing/2014/main" id="{F374A512-0987-6324-A995-6E1B968D1073}"/>
                </a:ext>
              </a:extLst>
            </p:cNvPr>
            <p:cNvSpPr txBox="1"/>
            <p:nvPr/>
          </p:nvSpPr>
          <p:spPr>
            <a:xfrm>
              <a:off x="31227634" y="12963340"/>
              <a:ext cx="372218"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a:t>
              </a:r>
            </a:p>
          </p:txBody>
        </p:sp>
      </p:grpSp>
      <p:grpSp>
        <p:nvGrpSpPr>
          <p:cNvPr id="2600" name="Graphic 2">
            <a:extLst>
              <a:ext uri="{FF2B5EF4-FFF2-40B4-BE49-F238E27FC236}">
                <a16:creationId xmlns:a16="http://schemas.microsoft.com/office/drawing/2014/main" id="{6C3BF3A8-D526-3764-7A54-9A2FE41E5347}"/>
              </a:ext>
            </a:extLst>
          </p:cNvPr>
          <p:cNvGrpSpPr/>
          <p:nvPr/>
        </p:nvGrpSpPr>
        <p:grpSpPr>
          <a:xfrm>
            <a:off x="25144536" y="16370988"/>
            <a:ext cx="1245774" cy="266687"/>
            <a:chOff x="25144536" y="16370988"/>
            <a:chExt cx="1245774" cy="266687"/>
          </a:xfrm>
        </p:grpSpPr>
        <p:sp>
          <p:nvSpPr>
            <p:cNvPr id="2601" name="Freeform 2600">
              <a:extLst>
                <a:ext uri="{FF2B5EF4-FFF2-40B4-BE49-F238E27FC236}">
                  <a16:creationId xmlns:a16="http://schemas.microsoft.com/office/drawing/2014/main" id="{A5062D79-219E-5D73-0411-23928E2BC39E}"/>
                </a:ext>
              </a:extLst>
            </p:cNvPr>
            <p:cNvSpPr/>
            <p:nvPr/>
          </p:nvSpPr>
          <p:spPr>
            <a:xfrm>
              <a:off x="26123554" y="16370988"/>
              <a:ext cx="266756" cy="266687"/>
            </a:xfrm>
            <a:custGeom>
              <a:avLst/>
              <a:gdLst>
                <a:gd name="connsiteX0" fmla="*/ 0 w 266756"/>
                <a:gd name="connsiteY0" fmla="*/ 266687 h 266687"/>
                <a:gd name="connsiteX1" fmla="*/ 266756 w 266756"/>
                <a:gd name="connsiteY1" fmla="*/ 133355 h 266687"/>
                <a:gd name="connsiteX2" fmla="*/ 0 w 266756"/>
                <a:gd name="connsiteY2" fmla="*/ 0 h 266687"/>
                <a:gd name="connsiteX3" fmla="*/ 0 w 266756"/>
                <a:gd name="connsiteY3" fmla="*/ 266687 h 266687"/>
              </a:gdLst>
              <a:ahLst/>
              <a:cxnLst>
                <a:cxn ang="0">
                  <a:pos x="connsiteX0" y="connsiteY0"/>
                </a:cxn>
                <a:cxn ang="0">
                  <a:pos x="connsiteX1" y="connsiteY1"/>
                </a:cxn>
                <a:cxn ang="0">
                  <a:pos x="connsiteX2" y="connsiteY2"/>
                </a:cxn>
                <a:cxn ang="0">
                  <a:pos x="connsiteX3" y="connsiteY3"/>
                </a:cxn>
              </a:cxnLst>
              <a:rect l="l" t="t" r="r" b="b"/>
              <a:pathLst>
                <a:path w="266756" h="266687">
                  <a:moveTo>
                    <a:pt x="0" y="266687"/>
                  </a:moveTo>
                  <a:lnTo>
                    <a:pt x="266756" y="133355"/>
                  </a:lnTo>
                  <a:lnTo>
                    <a:pt x="0" y="0"/>
                  </a:lnTo>
                  <a:lnTo>
                    <a:pt x="0" y="266687"/>
                  </a:lnTo>
                  <a:close/>
                </a:path>
              </a:pathLst>
            </a:custGeom>
            <a:solidFill>
              <a:srgbClr val="000080"/>
            </a:solidFill>
            <a:ln w="2286" cap="rnd">
              <a:noFill/>
              <a:prstDash val="solid"/>
              <a:round/>
            </a:ln>
          </p:spPr>
          <p:txBody>
            <a:bodyPr rtlCol="0" anchor="ctr"/>
            <a:lstStyle/>
            <a:p>
              <a:endParaRPr lang="en-CH" sz="4400"/>
            </a:p>
          </p:txBody>
        </p:sp>
        <p:sp>
          <p:nvSpPr>
            <p:cNvPr id="2602" name="Freeform 2601">
              <a:extLst>
                <a:ext uri="{FF2B5EF4-FFF2-40B4-BE49-F238E27FC236}">
                  <a16:creationId xmlns:a16="http://schemas.microsoft.com/office/drawing/2014/main" id="{A7875D7E-6F87-D7EC-E509-65503F3A331C}"/>
                </a:ext>
              </a:extLst>
            </p:cNvPr>
            <p:cNvSpPr/>
            <p:nvPr/>
          </p:nvSpPr>
          <p:spPr>
            <a:xfrm>
              <a:off x="25144536" y="16504343"/>
              <a:ext cx="1032277" cy="2285"/>
            </a:xfrm>
            <a:custGeom>
              <a:avLst/>
              <a:gdLst>
                <a:gd name="connsiteX0" fmla="*/ 1032278 w 1032277"/>
                <a:gd name="connsiteY0" fmla="*/ 0 h 2285"/>
                <a:gd name="connsiteX1" fmla="*/ 0 w 1032277"/>
                <a:gd name="connsiteY1" fmla="*/ 0 h 2285"/>
              </a:gdLst>
              <a:ahLst/>
              <a:cxnLst>
                <a:cxn ang="0">
                  <a:pos x="connsiteX0" y="connsiteY0"/>
                </a:cxn>
                <a:cxn ang="0">
                  <a:pos x="connsiteX1" y="connsiteY1"/>
                </a:cxn>
              </a:cxnLst>
              <a:rect l="l" t="t" r="r" b="b"/>
              <a:pathLst>
                <a:path w="1032277" h="2285">
                  <a:moveTo>
                    <a:pt x="1032278" y="0"/>
                  </a:moveTo>
                  <a:lnTo>
                    <a:pt x="0" y="0"/>
                  </a:lnTo>
                </a:path>
              </a:pathLst>
            </a:custGeom>
            <a:noFill/>
            <a:ln w="44433" cap="sq">
              <a:solidFill>
                <a:srgbClr val="000080"/>
              </a:solidFill>
              <a:prstDash val="solid"/>
              <a:miter/>
            </a:ln>
          </p:spPr>
          <p:txBody>
            <a:bodyPr rtlCol="0" anchor="ctr"/>
            <a:lstStyle/>
            <a:p>
              <a:endParaRPr lang="en-CH" sz="4400"/>
            </a:p>
          </p:txBody>
        </p:sp>
      </p:grpSp>
      <p:grpSp>
        <p:nvGrpSpPr>
          <p:cNvPr id="2603" name="Graphic 2">
            <a:extLst>
              <a:ext uri="{FF2B5EF4-FFF2-40B4-BE49-F238E27FC236}">
                <a16:creationId xmlns:a16="http://schemas.microsoft.com/office/drawing/2014/main" id="{0994CBA5-23F4-9A47-3734-ED6FA6F02F52}"/>
              </a:ext>
            </a:extLst>
          </p:cNvPr>
          <p:cNvGrpSpPr/>
          <p:nvPr/>
        </p:nvGrpSpPr>
        <p:grpSpPr>
          <a:xfrm>
            <a:off x="24314551" y="10790330"/>
            <a:ext cx="266756" cy="656510"/>
            <a:chOff x="24314551" y="10790330"/>
            <a:chExt cx="266756" cy="656510"/>
          </a:xfrm>
        </p:grpSpPr>
        <p:sp>
          <p:nvSpPr>
            <p:cNvPr id="2604" name="Freeform 2603">
              <a:extLst>
                <a:ext uri="{FF2B5EF4-FFF2-40B4-BE49-F238E27FC236}">
                  <a16:creationId xmlns:a16="http://schemas.microsoft.com/office/drawing/2014/main" id="{27EE6EE4-C3C4-540F-6ADD-9BC889D7A691}"/>
                </a:ext>
              </a:extLst>
            </p:cNvPr>
            <p:cNvSpPr/>
            <p:nvPr/>
          </p:nvSpPr>
          <p:spPr>
            <a:xfrm>
              <a:off x="24314551" y="11180178"/>
              <a:ext cx="266756" cy="266663"/>
            </a:xfrm>
            <a:custGeom>
              <a:avLst/>
              <a:gdLst>
                <a:gd name="connsiteX0" fmla="*/ 0 w 266756"/>
                <a:gd name="connsiteY0" fmla="*/ 0 h 266663"/>
                <a:gd name="connsiteX1" fmla="*/ 133265 w 266756"/>
                <a:gd name="connsiteY1" fmla="*/ 266663 h 266663"/>
                <a:gd name="connsiteX2" fmla="*/ 266756 w 266756"/>
                <a:gd name="connsiteY2" fmla="*/ 0 h 266663"/>
                <a:gd name="connsiteX3" fmla="*/ 0 w 266756"/>
                <a:gd name="connsiteY3" fmla="*/ 0 h 266663"/>
              </a:gdLst>
              <a:ahLst/>
              <a:cxnLst>
                <a:cxn ang="0">
                  <a:pos x="connsiteX0" y="connsiteY0"/>
                </a:cxn>
                <a:cxn ang="0">
                  <a:pos x="connsiteX1" y="connsiteY1"/>
                </a:cxn>
                <a:cxn ang="0">
                  <a:pos x="connsiteX2" y="connsiteY2"/>
                </a:cxn>
                <a:cxn ang="0">
                  <a:pos x="connsiteX3" y="connsiteY3"/>
                </a:cxn>
              </a:cxnLst>
              <a:rect l="l" t="t" r="r" b="b"/>
              <a:pathLst>
                <a:path w="266756" h="266663">
                  <a:moveTo>
                    <a:pt x="0" y="0"/>
                  </a:moveTo>
                  <a:lnTo>
                    <a:pt x="133265" y="266663"/>
                  </a:lnTo>
                  <a:lnTo>
                    <a:pt x="266756" y="0"/>
                  </a:lnTo>
                  <a:lnTo>
                    <a:pt x="0" y="0"/>
                  </a:lnTo>
                  <a:close/>
                </a:path>
              </a:pathLst>
            </a:custGeom>
            <a:solidFill>
              <a:srgbClr val="000080"/>
            </a:solidFill>
            <a:ln w="2286" cap="rnd">
              <a:noFill/>
              <a:prstDash val="solid"/>
              <a:round/>
            </a:ln>
          </p:spPr>
          <p:txBody>
            <a:bodyPr rtlCol="0" anchor="ctr"/>
            <a:lstStyle/>
            <a:p>
              <a:endParaRPr lang="en-CH" sz="4400"/>
            </a:p>
          </p:txBody>
        </p:sp>
        <p:sp>
          <p:nvSpPr>
            <p:cNvPr id="2605" name="Freeform 2604">
              <a:extLst>
                <a:ext uri="{FF2B5EF4-FFF2-40B4-BE49-F238E27FC236}">
                  <a16:creationId xmlns:a16="http://schemas.microsoft.com/office/drawing/2014/main" id="{02AAB26A-FCC9-9B48-5182-F1161C7884A7}"/>
                </a:ext>
              </a:extLst>
            </p:cNvPr>
            <p:cNvSpPr/>
            <p:nvPr/>
          </p:nvSpPr>
          <p:spPr>
            <a:xfrm>
              <a:off x="24447816" y="10790330"/>
              <a:ext cx="2285" cy="443176"/>
            </a:xfrm>
            <a:custGeom>
              <a:avLst/>
              <a:gdLst>
                <a:gd name="connsiteX0" fmla="*/ 0 w 2285"/>
                <a:gd name="connsiteY0" fmla="*/ 443176 h 443176"/>
                <a:gd name="connsiteX1" fmla="*/ 0 w 2285"/>
                <a:gd name="connsiteY1" fmla="*/ 0 h 443176"/>
              </a:gdLst>
              <a:ahLst/>
              <a:cxnLst>
                <a:cxn ang="0">
                  <a:pos x="connsiteX0" y="connsiteY0"/>
                </a:cxn>
                <a:cxn ang="0">
                  <a:pos x="connsiteX1" y="connsiteY1"/>
                </a:cxn>
              </a:cxnLst>
              <a:rect l="l" t="t" r="r" b="b"/>
              <a:pathLst>
                <a:path w="2285" h="443176">
                  <a:moveTo>
                    <a:pt x="0" y="443176"/>
                  </a:moveTo>
                  <a:cubicBezTo>
                    <a:pt x="0" y="251510"/>
                    <a:pt x="0" y="0"/>
                    <a:pt x="0" y="0"/>
                  </a:cubicBezTo>
                </a:path>
              </a:pathLst>
            </a:custGeom>
            <a:noFill/>
            <a:ln w="44433" cap="sq">
              <a:solidFill>
                <a:srgbClr val="000080"/>
              </a:solidFill>
              <a:prstDash val="solid"/>
              <a:miter/>
            </a:ln>
          </p:spPr>
          <p:txBody>
            <a:bodyPr rtlCol="0" anchor="ctr"/>
            <a:lstStyle/>
            <a:p>
              <a:endParaRPr lang="en-CH" sz="4400"/>
            </a:p>
          </p:txBody>
        </p:sp>
      </p:grpSp>
      <p:grpSp>
        <p:nvGrpSpPr>
          <p:cNvPr id="2606" name="Graphic 2">
            <a:extLst>
              <a:ext uri="{FF2B5EF4-FFF2-40B4-BE49-F238E27FC236}">
                <a16:creationId xmlns:a16="http://schemas.microsoft.com/office/drawing/2014/main" id="{E03D4984-58D5-4F0D-9AFB-CFBBEE49AA64}"/>
              </a:ext>
            </a:extLst>
          </p:cNvPr>
          <p:cNvGrpSpPr/>
          <p:nvPr/>
        </p:nvGrpSpPr>
        <p:grpSpPr>
          <a:xfrm>
            <a:off x="17907772" y="11775196"/>
            <a:ext cx="266687" cy="770114"/>
            <a:chOff x="17907772" y="11775196"/>
            <a:chExt cx="266687" cy="770114"/>
          </a:xfrm>
        </p:grpSpPr>
        <p:sp>
          <p:nvSpPr>
            <p:cNvPr id="2607" name="Freeform 2606">
              <a:extLst>
                <a:ext uri="{FF2B5EF4-FFF2-40B4-BE49-F238E27FC236}">
                  <a16:creationId xmlns:a16="http://schemas.microsoft.com/office/drawing/2014/main" id="{728A9F41-9B79-7DD9-8656-AEB2895AB49F}"/>
                </a:ext>
              </a:extLst>
            </p:cNvPr>
            <p:cNvSpPr/>
            <p:nvPr/>
          </p:nvSpPr>
          <p:spPr>
            <a:xfrm>
              <a:off x="17907772" y="12278624"/>
              <a:ext cx="266687" cy="266686"/>
            </a:xfrm>
            <a:custGeom>
              <a:avLst/>
              <a:gdLst>
                <a:gd name="connsiteX0" fmla="*/ 0 w 266687"/>
                <a:gd name="connsiteY0" fmla="*/ 0 h 266686"/>
                <a:gd name="connsiteX1" fmla="*/ 133355 w 266687"/>
                <a:gd name="connsiteY1" fmla="*/ 266686 h 266686"/>
                <a:gd name="connsiteX2" fmla="*/ 266687 w 266687"/>
                <a:gd name="connsiteY2" fmla="*/ 0 h 266686"/>
                <a:gd name="connsiteX3" fmla="*/ 0 w 266687"/>
                <a:gd name="connsiteY3" fmla="*/ 0 h 266686"/>
              </a:gdLst>
              <a:ahLst/>
              <a:cxnLst>
                <a:cxn ang="0">
                  <a:pos x="connsiteX0" y="connsiteY0"/>
                </a:cxn>
                <a:cxn ang="0">
                  <a:pos x="connsiteX1" y="connsiteY1"/>
                </a:cxn>
                <a:cxn ang="0">
                  <a:pos x="connsiteX2" y="connsiteY2"/>
                </a:cxn>
                <a:cxn ang="0">
                  <a:pos x="connsiteX3" y="connsiteY3"/>
                </a:cxn>
              </a:cxnLst>
              <a:rect l="l" t="t" r="r" b="b"/>
              <a:pathLst>
                <a:path w="266687" h="266686">
                  <a:moveTo>
                    <a:pt x="0" y="0"/>
                  </a:moveTo>
                  <a:lnTo>
                    <a:pt x="133355" y="266686"/>
                  </a:lnTo>
                  <a:lnTo>
                    <a:pt x="266687" y="0"/>
                  </a:lnTo>
                  <a:lnTo>
                    <a:pt x="0" y="0"/>
                  </a:lnTo>
                  <a:close/>
                </a:path>
              </a:pathLst>
            </a:custGeom>
            <a:solidFill>
              <a:srgbClr val="000080"/>
            </a:solidFill>
            <a:ln w="2286" cap="rnd">
              <a:noFill/>
              <a:prstDash val="solid"/>
              <a:round/>
            </a:ln>
          </p:spPr>
          <p:txBody>
            <a:bodyPr rtlCol="0" anchor="ctr"/>
            <a:lstStyle/>
            <a:p>
              <a:endParaRPr lang="en-CH" sz="4400"/>
            </a:p>
          </p:txBody>
        </p:sp>
        <p:sp>
          <p:nvSpPr>
            <p:cNvPr id="2608" name="Freeform 2607">
              <a:extLst>
                <a:ext uri="{FF2B5EF4-FFF2-40B4-BE49-F238E27FC236}">
                  <a16:creationId xmlns:a16="http://schemas.microsoft.com/office/drawing/2014/main" id="{EF548AFA-FC9F-CB99-BD3C-BEE69B6F1B19}"/>
                </a:ext>
              </a:extLst>
            </p:cNvPr>
            <p:cNvSpPr/>
            <p:nvPr/>
          </p:nvSpPr>
          <p:spPr>
            <a:xfrm>
              <a:off x="18041127" y="11775196"/>
              <a:ext cx="2285" cy="556756"/>
            </a:xfrm>
            <a:custGeom>
              <a:avLst/>
              <a:gdLst>
                <a:gd name="connsiteX0" fmla="*/ 0 w 2285"/>
                <a:gd name="connsiteY0" fmla="*/ 556757 h 556756"/>
                <a:gd name="connsiteX1" fmla="*/ 0 w 2285"/>
                <a:gd name="connsiteY1" fmla="*/ 0 h 556756"/>
              </a:gdLst>
              <a:ahLst/>
              <a:cxnLst>
                <a:cxn ang="0">
                  <a:pos x="connsiteX0" y="connsiteY0"/>
                </a:cxn>
                <a:cxn ang="0">
                  <a:pos x="connsiteX1" y="connsiteY1"/>
                </a:cxn>
              </a:cxnLst>
              <a:rect l="l" t="t" r="r" b="b"/>
              <a:pathLst>
                <a:path w="2285" h="556756">
                  <a:moveTo>
                    <a:pt x="0" y="556757"/>
                  </a:moveTo>
                  <a:lnTo>
                    <a:pt x="0" y="0"/>
                  </a:lnTo>
                </a:path>
              </a:pathLst>
            </a:custGeom>
            <a:noFill/>
            <a:ln w="44433" cap="sq">
              <a:solidFill>
                <a:srgbClr val="000080"/>
              </a:solidFill>
              <a:prstDash val="solid"/>
              <a:miter/>
            </a:ln>
          </p:spPr>
          <p:txBody>
            <a:bodyPr rtlCol="0" anchor="ctr"/>
            <a:lstStyle/>
            <a:p>
              <a:endParaRPr lang="en-CH" sz="4400"/>
            </a:p>
          </p:txBody>
        </p:sp>
      </p:grpSp>
      <p:grpSp>
        <p:nvGrpSpPr>
          <p:cNvPr id="2609" name="Graphic 2">
            <a:extLst>
              <a:ext uri="{FF2B5EF4-FFF2-40B4-BE49-F238E27FC236}">
                <a16:creationId xmlns:a16="http://schemas.microsoft.com/office/drawing/2014/main" id="{056093B4-3E3C-153E-0CEB-F9DF2789DCC9}"/>
              </a:ext>
            </a:extLst>
          </p:cNvPr>
          <p:cNvGrpSpPr/>
          <p:nvPr/>
        </p:nvGrpSpPr>
        <p:grpSpPr>
          <a:xfrm>
            <a:off x="19354877" y="16374851"/>
            <a:ext cx="778252" cy="266687"/>
            <a:chOff x="19354877" y="16374851"/>
            <a:chExt cx="778252" cy="266687"/>
          </a:xfrm>
        </p:grpSpPr>
        <p:sp>
          <p:nvSpPr>
            <p:cNvPr id="2610" name="Freeform 2609">
              <a:extLst>
                <a:ext uri="{FF2B5EF4-FFF2-40B4-BE49-F238E27FC236}">
                  <a16:creationId xmlns:a16="http://schemas.microsoft.com/office/drawing/2014/main" id="{103C5662-A236-BBD1-504F-497679CDBC78}"/>
                </a:ext>
              </a:extLst>
            </p:cNvPr>
            <p:cNvSpPr/>
            <p:nvPr/>
          </p:nvSpPr>
          <p:spPr>
            <a:xfrm>
              <a:off x="19354877" y="16374851"/>
              <a:ext cx="266664" cy="266687"/>
            </a:xfrm>
            <a:custGeom>
              <a:avLst/>
              <a:gdLst>
                <a:gd name="connsiteX0" fmla="*/ 266664 w 266664"/>
                <a:gd name="connsiteY0" fmla="*/ 0 h 266687"/>
                <a:gd name="connsiteX1" fmla="*/ 0 w 266664"/>
                <a:gd name="connsiteY1" fmla="*/ 133356 h 266687"/>
                <a:gd name="connsiteX2" fmla="*/ 266664 w 266664"/>
                <a:gd name="connsiteY2" fmla="*/ 266687 h 266687"/>
                <a:gd name="connsiteX3" fmla="*/ 266664 w 266664"/>
                <a:gd name="connsiteY3" fmla="*/ 0 h 266687"/>
              </a:gdLst>
              <a:ahLst/>
              <a:cxnLst>
                <a:cxn ang="0">
                  <a:pos x="connsiteX0" y="connsiteY0"/>
                </a:cxn>
                <a:cxn ang="0">
                  <a:pos x="connsiteX1" y="connsiteY1"/>
                </a:cxn>
                <a:cxn ang="0">
                  <a:pos x="connsiteX2" y="connsiteY2"/>
                </a:cxn>
                <a:cxn ang="0">
                  <a:pos x="connsiteX3" y="connsiteY3"/>
                </a:cxn>
              </a:cxnLst>
              <a:rect l="l" t="t" r="r" b="b"/>
              <a:pathLst>
                <a:path w="266664" h="266687">
                  <a:moveTo>
                    <a:pt x="266664" y="0"/>
                  </a:moveTo>
                  <a:lnTo>
                    <a:pt x="0" y="133356"/>
                  </a:lnTo>
                  <a:lnTo>
                    <a:pt x="266664" y="266687"/>
                  </a:lnTo>
                  <a:lnTo>
                    <a:pt x="266664" y="0"/>
                  </a:lnTo>
                  <a:close/>
                </a:path>
              </a:pathLst>
            </a:custGeom>
            <a:solidFill>
              <a:srgbClr val="000080"/>
            </a:solidFill>
            <a:ln w="2286" cap="rnd">
              <a:noFill/>
              <a:prstDash val="solid"/>
              <a:round/>
            </a:ln>
          </p:spPr>
          <p:txBody>
            <a:bodyPr rtlCol="0" anchor="ctr"/>
            <a:lstStyle/>
            <a:p>
              <a:endParaRPr lang="en-CH" sz="4400"/>
            </a:p>
          </p:txBody>
        </p:sp>
        <p:sp>
          <p:nvSpPr>
            <p:cNvPr id="2611" name="Freeform 2610">
              <a:extLst>
                <a:ext uri="{FF2B5EF4-FFF2-40B4-BE49-F238E27FC236}">
                  <a16:creationId xmlns:a16="http://schemas.microsoft.com/office/drawing/2014/main" id="{DC3F6C10-037A-C945-C809-4520178B0CB7}"/>
                </a:ext>
              </a:extLst>
            </p:cNvPr>
            <p:cNvSpPr/>
            <p:nvPr/>
          </p:nvSpPr>
          <p:spPr>
            <a:xfrm>
              <a:off x="19568213" y="16508207"/>
              <a:ext cx="564916" cy="2285"/>
            </a:xfrm>
            <a:custGeom>
              <a:avLst/>
              <a:gdLst>
                <a:gd name="connsiteX0" fmla="*/ 0 w 564916"/>
                <a:gd name="connsiteY0" fmla="*/ 0 h 2285"/>
                <a:gd name="connsiteX1" fmla="*/ 564917 w 564916"/>
                <a:gd name="connsiteY1" fmla="*/ 0 h 2285"/>
              </a:gdLst>
              <a:ahLst/>
              <a:cxnLst>
                <a:cxn ang="0">
                  <a:pos x="connsiteX0" y="connsiteY0"/>
                </a:cxn>
                <a:cxn ang="0">
                  <a:pos x="connsiteX1" y="connsiteY1"/>
                </a:cxn>
              </a:cxnLst>
              <a:rect l="l" t="t" r="r" b="b"/>
              <a:pathLst>
                <a:path w="564916" h="2285">
                  <a:moveTo>
                    <a:pt x="0" y="0"/>
                  </a:moveTo>
                  <a:lnTo>
                    <a:pt x="564917" y="0"/>
                  </a:lnTo>
                </a:path>
              </a:pathLst>
            </a:custGeom>
            <a:noFill/>
            <a:ln w="44433" cap="sq">
              <a:solidFill>
                <a:srgbClr val="000080"/>
              </a:solidFill>
              <a:prstDash val="solid"/>
              <a:miter/>
            </a:ln>
          </p:spPr>
          <p:txBody>
            <a:bodyPr rtlCol="0" anchor="ctr"/>
            <a:lstStyle/>
            <a:p>
              <a:endParaRPr lang="en-CH" sz="4400"/>
            </a:p>
          </p:txBody>
        </p:sp>
      </p:grpSp>
      <p:grpSp>
        <p:nvGrpSpPr>
          <p:cNvPr id="2612" name="Graphic 2">
            <a:extLst>
              <a:ext uri="{FF2B5EF4-FFF2-40B4-BE49-F238E27FC236}">
                <a16:creationId xmlns:a16="http://schemas.microsoft.com/office/drawing/2014/main" id="{296C77B9-5C28-7BB0-F160-BC69333F542C}"/>
              </a:ext>
            </a:extLst>
          </p:cNvPr>
          <p:cNvGrpSpPr/>
          <p:nvPr/>
        </p:nvGrpSpPr>
        <p:grpSpPr>
          <a:xfrm>
            <a:off x="17169412" y="16078342"/>
            <a:ext cx="1773331" cy="859738"/>
            <a:chOff x="17169412" y="16078342"/>
            <a:chExt cx="1773331" cy="859738"/>
          </a:xfrm>
        </p:grpSpPr>
        <p:sp>
          <p:nvSpPr>
            <p:cNvPr id="2613" name="Freeform 2612">
              <a:extLst>
                <a:ext uri="{FF2B5EF4-FFF2-40B4-BE49-F238E27FC236}">
                  <a16:creationId xmlns:a16="http://schemas.microsoft.com/office/drawing/2014/main" id="{8E24E937-7C9A-0C25-15D2-259D922772D8}"/>
                </a:ext>
              </a:extLst>
            </p:cNvPr>
            <p:cNvSpPr/>
            <p:nvPr/>
          </p:nvSpPr>
          <p:spPr>
            <a:xfrm rot="10800000" flipV="1">
              <a:off x="17169412" y="16078342"/>
              <a:ext cx="1773331" cy="859738"/>
            </a:xfrm>
            <a:custGeom>
              <a:avLst/>
              <a:gdLst>
                <a:gd name="connsiteX0" fmla="*/ 1777512 w 1773331"/>
                <a:gd name="connsiteY0" fmla="*/ 151477 h 859738"/>
                <a:gd name="connsiteX1" fmla="*/ 1626387 w 1773331"/>
                <a:gd name="connsiteY1" fmla="*/ 351 h 859738"/>
                <a:gd name="connsiteX2" fmla="*/ 155334 w 1773331"/>
                <a:gd name="connsiteY2" fmla="*/ 351 h 859738"/>
                <a:gd name="connsiteX3" fmla="*/ 4181 w 1773331"/>
                <a:gd name="connsiteY3" fmla="*/ 151477 h 859738"/>
                <a:gd name="connsiteX4" fmla="*/ 4181 w 1773331"/>
                <a:gd name="connsiteY4" fmla="*/ 708964 h 859738"/>
                <a:gd name="connsiteX5" fmla="*/ 155334 w 1773331"/>
                <a:gd name="connsiteY5" fmla="*/ 860089 h 859738"/>
                <a:gd name="connsiteX6" fmla="*/ 1626387 w 1773331"/>
                <a:gd name="connsiteY6" fmla="*/ 860089 h 859738"/>
                <a:gd name="connsiteX7" fmla="*/ 1777512 w 1773331"/>
                <a:gd name="connsiteY7" fmla="*/ 708964 h 859738"/>
                <a:gd name="connsiteX8" fmla="*/ 1777512 w 1773331"/>
                <a:gd name="connsiteY8" fmla="*/ 151477 h 859738"/>
                <a:gd name="connsiteX9" fmla="*/ 1745766 w 1773331"/>
                <a:gd name="connsiteY9" fmla="*/ 151477 h 859738"/>
                <a:gd name="connsiteX10" fmla="*/ 1745766 w 1773331"/>
                <a:gd name="connsiteY10" fmla="*/ 708964 h 859738"/>
                <a:gd name="connsiteX11" fmla="*/ 1626387 w 1773331"/>
                <a:gd name="connsiteY11" fmla="*/ 828352 h 859738"/>
                <a:gd name="connsiteX12" fmla="*/ 155334 w 1773331"/>
                <a:gd name="connsiteY12" fmla="*/ 828352 h 859738"/>
                <a:gd name="connsiteX13" fmla="*/ 35927 w 1773331"/>
                <a:gd name="connsiteY13" fmla="*/ 708964 h 859738"/>
                <a:gd name="connsiteX14" fmla="*/ 35927 w 1773331"/>
                <a:gd name="connsiteY14" fmla="*/ 151477 h 859738"/>
                <a:gd name="connsiteX15" fmla="*/ 155334 w 1773331"/>
                <a:gd name="connsiteY15" fmla="*/ 32088 h 859738"/>
                <a:gd name="connsiteX16" fmla="*/ 1626387 w 1773331"/>
                <a:gd name="connsiteY16" fmla="*/ 32088 h 859738"/>
                <a:gd name="connsiteX17" fmla="*/ 1745766 w 1773331"/>
                <a:gd name="connsiteY17" fmla="*/ 151477 h 85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331" h="859738">
                  <a:moveTo>
                    <a:pt x="1777512" y="151477"/>
                  </a:moveTo>
                  <a:cubicBezTo>
                    <a:pt x="1777512" y="68074"/>
                    <a:pt x="1709794" y="351"/>
                    <a:pt x="1626387" y="351"/>
                  </a:cubicBezTo>
                  <a:lnTo>
                    <a:pt x="155334" y="351"/>
                  </a:lnTo>
                  <a:cubicBezTo>
                    <a:pt x="71898" y="351"/>
                    <a:pt x="4181" y="68074"/>
                    <a:pt x="4181" y="151477"/>
                  </a:cubicBezTo>
                  <a:lnTo>
                    <a:pt x="4181" y="708964"/>
                  </a:lnTo>
                  <a:cubicBezTo>
                    <a:pt x="4181" y="792367"/>
                    <a:pt x="71898" y="860089"/>
                    <a:pt x="155334" y="860089"/>
                  </a:cubicBezTo>
                  <a:lnTo>
                    <a:pt x="1626387" y="860089"/>
                  </a:lnTo>
                  <a:cubicBezTo>
                    <a:pt x="1709794" y="860089"/>
                    <a:pt x="1777512" y="792367"/>
                    <a:pt x="1777512" y="708964"/>
                  </a:cubicBezTo>
                  <a:lnTo>
                    <a:pt x="1777512" y="151477"/>
                  </a:lnTo>
                  <a:close/>
                  <a:moveTo>
                    <a:pt x="1745766" y="151477"/>
                  </a:moveTo>
                  <a:lnTo>
                    <a:pt x="1745766" y="708964"/>
                  </a:lnTo>
                  <a:cubicBezTo>
                    <a:pt x="1745766" y="774869"/>
                    <a:pt x="1692274" y="828352"/>
                    <a:pt x="1626387" y="828352"/>
                  </a:cubicBezTo>
                  <a:lnTo>
                    <a:pt x="155334" y="828352"/>
                  </a:lnTo>
                  <a:cubicBezTo>
                    <a:pt x="89419" y="828352"/>
                    <a:pt x="35927" y="774869"/>
                    <a:pt x="35927" y="708964"/>
                  </a:cubicBezTo>
                  <a:lnTo>
                    <a:pt x="35927" y="151477"/>
                  </a:lnTo>
                  <a:cubicBezTo>
                    <a:pt x="35927" y="85599"/>
                    <a:pt x="89419" y="32088"/>
                    <a:pt x="155334" y="32088"/>
                  </a:cubicBezTo>
                  <a:lnTo>
                    <a:pt x="1626387" y="32088"/>
                  </a:lnTo>
                  <a:cubicBezTo>
                    <a:pt x="1692274" y="32088"/>
                    <a:pt x="1745766" y="85599"/>
                    <a:pt x="1745766" y="151477"/>
                  </a:cubicBezTo>
                  <a:close/>
                </a:path>
              </a:pathLst>
            </a:custGeom>
            <a:solidFill>
              <a:srgbClr val="000080"/>
            </a:solidFill>
            <a:ln w="2744" cap="rnd">
              <a:noFill/>
              <a:prstDash val="solid"/>
              <a:round/>
            </a:ln>
          </p:spPr>
          <p:txBody>
            <a:bodyPr rtlCol="0" anchor="ctr"/>
            <a:lstStyle/>
            <a:p>
              <a:endParaRPr lang="en-CH" sz="4400"/>
            </a:p>
          </p:txBody>
        </p:sp>
        <p:sp>
          <p:nvSpPr>
            <p:cNvPr id="2614" name="Freeform 2613">
              <a:extLst>
                <a:ext uri="{FF2B5EF4-FFF2-40B4-BE49-F238E27FC236}">
                  <a16:creationId xmlns:a16="http://schemas.microsoft.com/office/drawing/2014/main" id="{8E707CB8-7AE0-7A28-D0F0-CC387606E065}"/>
                </a:ext>
              </a:extLst>
            </p:cNvPr>
            <p:cNvSpPr/>
            <p:nvPr/>
          </p:nvSpPr>
          <p:spPr>
            <a:xfrm rot="10800000" flipV="1">
              <a:off x="17201158" y="16110079"/>
              <a:ext cx="1709839" cy="796264"/>
            </a:xfrm>
            <a:custGeom>
              <a:avLst/>
              <a:gdLst>
                <a:gd name="connsiteX0" fmla="*/ 1714020 w 1709839"/>
                <a:gd name="connsiteY0" fmla="*/ 119740 h 796264"/>
                <a:gd name="connsiteX1" fmla="*/ 1714020 w 1709839"/>
                <a:gd name="connsiteY1" fmla="*/ 677227 h 796264"/>
                <a:gd name="connsiteX2" fmla="*/ 1594641 w 1709839"/>
                <a:gd name="connsiteY2" fmla="*/ 796615 h 796264"/>
                <a:gd name="connsiteX3" fmla="*/ 123587 w 1709839"/>
                <a:gd name="connsiteY3" fmla="*/ 796615 h 796264"/>
                <a:gd name="connsiteX4" fmla="*/ 4181 w 1709839"/>
                <a:gd name="connsiteY4" fmla="*/ 677227 h 796264"/>
                <a:gd name="connsiteX5" fmla="*/ 4181 w 1709839"/>
                <a:gd name="connsiteY5" fmla="*/ 119740 h 796264"/>
                <a:gd name="connsiteX6" fmla="*/ 123587 w 1709839"/>
                <a:gd name="connsiteY6" fmla="*/ 351 h 796264"/>
                <a:gd name="connsiteX7" fmla="*/ 1594641 w 1709839"/>
                <a:gd name="connsiteY7" fmla="*/ 351 h 796264"/>
                <a:gd name="connsiteX8" fmla="*/ 1714020 w 1709839"/>
                <a:gd name="connsiteY8" fmla="*/ 119740 h 79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839" h="796264">
                  <a:moveTo>
                    <a:pt x="1714020" y="119740"/>
                  </a:moveTo>
                  <a:lnTo>
                    <a:pt x="1714020" y="677227"/>
                  </a:lnTo>
                  <a:cubicBezTo>
                    <a:pt x="1714020" y="743132"/>
                    <a:pt x="1660527" y="796615"/>
                    <a:pt x="1594641" y="796615"/>
                  </a:cubicBezTo>
                  <a:lnTo>
                    <a:pt x="123587" y="796615"/>
                  </a:lnTo>
                  <a:cubicBezTo>
                    <a:pt x="57673" y="796615"/>
                    <a:pt x="4181" y="743132"/>
                    <a:pt x="4181" y="677227"/>
                  </a:cubicBezTo>
                  <a:lnTo>
                    <a:pt x="4181" y="119740"/>
                  </a:lnTo>
                  <a:cubicBezTo>
                    <a:pt x="4181" y="53862"/>
                    <a:pt x="57673" y="351"/>
                    <a:pt x="123587" y="351"/>
                  </a:cubicBezTo>
                  <a:lnTo>
                    <a:pt x="1594641" y="351"/>
                  </a:lnTo>
                  <a:cubicBezTo>
                    <a:pt x="1660527" y="351"/>
                    <a:pt x="1714020" y="53862"/>
                    <a:pt x="1714020" y="119740"/>
                  </a:cubicBezTo>
                  <a:close/>
                </a:path>
              </a:pathLst>
            </a:custGeom>
            <a:solidFill>
              <a:srgbClr val="FFFFFF"/>
            </a:solidFill>
            <a:ln w="2744" cap="rnd">
              <a:noFill/>
              <a:prstDash val="solid"/>
              <a:round/>
            </a:ln>
          </p:spPr>
          <p:txBody>
            <a:bodyPr rtlCol="0" anchor="ctr"/>
            <a:lstStyle/>
            <a:p>
              <a:endParaRPr lang="en-CH" sz="4400"/>
            </a:p>
          </p:txBody>
        </p:sp>
      </p:grpSp>
      <p:grpSp>
        <p:nvGrpSpPr>
          <p:cNvPr id="2615" name="Graphic 2">
            <a:extLst>
              <a:ext uri="{FF2B5EF4-FFF2-40B4-BE49-F238E27FC236}">
                <a16:creationId xmlns:a16="http://schemas.microsoft.com/office/drawing/2014/main" id="{B674BA82-1F5C-D386-12F2-35AF4BD68BC1}"/>
              </a:ext>
            </a:extLst>
          </p:cNvPr>
          <p:cNvGrpSpPr/>
          <p:nvPr/>
        </p:nvGrpSpPr>
        <p:grpSpPr>
          <a:xfrm>
            <a:off x="26647620" y="15454876"/>
            <a:ext cx="1735176" cy="2099064"/>
            <a:chOff x="26647620" y="15454876"/>
            <a:chExt cx="1735176" cy="2099064"/>
          </a:xfrm>
        </p:grpSpPr>
        <p:sp>
          <p:nvSpPr>
            <p:cNvPr id="2616" name="Freeform 2615">
              <a:extLst>
                <a:ext uri="{FF2B5EF4-FFF2-40B4-BE49-F238E27FC236}">
                  <a16:creationId xmlns:a16="http://schemas.microsoft.com/office/drawing/2014/main" id="{BD27FE8D-AD7D-47C3-E032-02D0909D73B7}"/>
                </a:ext>
              </a:extLst>
            </p:cNvPr>
            <p:cNvSpPr/>
            <p:nvPr/>
          </p:nvSpPr>
          <p:spPr>
            <a:xfrm rot="10800000" flipV="1">
              <a:off x="26647620" y="15454876"/>
              <a:ext cx="1735176" cy="2099064"/>
            </a:xfrm>
            <a:custGeom>
              <a:avLst/>
              <a:gdLst>
                <a:gd name="connsiteX0" fmla="*/ 1743495 w 1735176"/>
                <a:gd name="connsiteY0" fmla="*/ 132908 h 2099064"/>
                <a:gd name="connsiteX1" fmla="*/ 1610918 w 1735176"/>
                <a:gd name="connsiteY1" fmla="*/ 349 h 2099064"/>
                <a:gd name="connsiteX2" fmla="*/ 140896 w 1735176"/>
                <a:gd name="connsiteY2" fmla="*/ 349 h 2099064"/>
                <a:gd name="connsiteX3" fmla="*/ 8319 w 1735176"/>
                <a:gd name="connsiteY3" fmla="*/ 132908 h 2099064"/>
                <a:gd name="connsiteX4" fmla="*/ 8319 w 1735176"/>
                <a:gd name="connsiteY4" fmla="*/ 1966858 h 2099064"/>
                <a:gd name="connsiteX5" fmla="*/ 140896 w 1735176"/>
                <a:gd name="connsiteY5" fmla="*/ 2099414 h 2099064"/>
                <a:gd name="connsiteX6" fmla="*/ 1610918 w 1735176"/>
                <a:gd name="connsiteY6" fmla="*/ 2099414 h 2099064"/>
                <a:gd name="connsiteX7" fmla="*/ 1743495 w 1735176"/>
                <a:gd name="connsiteY7" fmla="*/ 1966858 h 2099064"/>
                <a:gd name="connsiteX8" fmla="*/ 1743495 w 1735176"/>
                <a:gd name="connsiteY8" fmla="*/ 132908 h 2099064"/>
                <a:gd name="connsiteX9" fmla="*/ 1711741 w 1735176"/>
                <a:gd name="connsiteY9" fmla="*/ 132908 h 2099064"/>
                <a:gd name="connsiteX10" fmla="*/ 1711741 w 1735176"/>
                <a:gd name="connsiteY10" fmla="*/ 1966858 h 2099064"/>
                <a:gd name="connsiteX11" fmla="*/ 1610918 w 1735176"/>
                <a:gd name="connsiteY11" fmla="*/ 2067658 h 2099064"/>
                <a:gd name="connsiteX12" fmla="*/ 140896 w 1735176"/>
                <a:gd name="connsiteY12" fmla="*/ 2067658 h 2099064"/>
                <a:gd name="connsiteX13" fmla="*/ 40072 w 1735176"/>
                <a:gd name="connsiteY13" fmla="*/ 1966858 h 2099064"/>
                <a:gd name="connsiteX14" fmla="*/ 40072 w 1735176"/>
                <a:gd name="connsiteY14" fmla="*/ 132908 h 2099064"/>
                <a:gd name="connsiteX15" fmla="*/ 140896 w 1735176"/>
                <a:gd name="connsiteY15" fmla="*/ 32105 h 2099064"/>
                <a:gd name="connsiteX16" fmla="*/ 1610918 w 1735176"/>
                <a:gd name="connsiteY16" fmla="*/ 32105 h 2099064"/>
                <a:gd name="connsiteX17" fmla="*/ 1711741 w 1735176"/>
                <a:gd name="connsiteY17" fmla="*/ 132908 h 209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176" h="2099064">
                  <a:moveTo>
                    <a:pt x="1743495" y="132908"/>
                  </a:moveTo>
                  <a:cubicBezTo>
                    <a:pt x="1743495" y="59766"/>
                    <a:pt x="1684091" y="349"/>
                    <a:pt x="1610918" y="349"/>
                  </a:cubicBezTo>
                  <a:lnTo>
                    <a:pt x="140896" y="349"/>
                  </a:lnTo>
                  <a:cubicBezTo>
                    <a:pt x="67722" y="349"/>
                    <a:pt x="8319" y="59766"/>
                    <a:pt x="8319" y="132908"/>
                  </a:cubicBezTo>
                  <a:lnTo>
                    <a:pt x="8319" y="1966858"/>
                  </a:lnTo>
                  <a:cubicBezTo>
                    <a:pt x="8319" y="2040000"/>
                    <a:pt x="67722" y="2099414"/>
                    <a:pt x="140896" y="2099414"/>
                  </a:cubicBezTo>
                  <a:lnTo>
                    <a:pt x="1610918" y="2099414"/>
                  </a:lnTo>
                  <a:cubicBezTo>
                    <a:pt x="1684091" y="2099414"/>
                    <a:pt x="1743495" y="2040000"/>
                    <a:pt x="1743495" y="1966858"/>
                  </a:cubicBezTo>
                  <a:lnTo>
                    <a:pt x="1743495" y="132908"/>
                  </a:lnTo>
                  <a:close/>
                  <a:moveTo>
                    <a:pt x="1711741" y="132908"/>
                  </a:moveTo>
                  <a:lnTo>
                    <a:pt x="1711741" y="1966858"/>
                  </a:lnTo>
                  <a:cubicBezTo>
                    <a:pt x="1711741" y="2022517"/>
                    <a:pt x="1666576" y="2067658"/>
                    <a:pt x="1610918" y="2067658"/>
                  </a:cubicBezTo>
                  <a:lnTo>
                    <a:pt x="140896" y="2067658"/>
                  </a:lnTo>
                  <a:cubicBezTo>
                    <a:pt x="85237" y="2067658"/>
                    <a:pt x="40072" y="2022517"/>
                    <a:pt x="40072" y="1966858"/>
                  </a:cubicBezTo>
                  <a:lnTo>
                    <a:pt x="40072" y="132908"/>
                  </a:lnTo>
                  <a:cubicBezTo>
                    <a:pt x="40072" y="77316"/>
                    <a:pt x="85237" y="32105"/>
                    <a:pt x="140896" y="32105"/>
                  </a:cubicBezTo>
                  <a:lnTo>
                    <a:pt x="1610918" y="32105"/>
                  </a:lnTo>
                  <a:cubicBezTo>
                    <a:pt x="1666576" y="32105"/>
                    <a:pt x="1711741" y="77316"/>
                    <a:pt x="1711741" y="132908"/>
                  </a:cubicBezTo>
                  <a:close/>
                </a:path>
              </a:pathLst>
            </a:custGeom>
            <a:solidFill>
              <a:srgbClr val="000080"/>
            </a:solidFill>
            <a:ln w="4792" cap="rnd">
              <a:noFill/>
              <a:prstDash val="solid"/>
              <a:round/>
            </a:ln>
          </p:spPr>
          <p:txBody>
            <a:bodyPr rtlCol="0" anchor="ctr"/>
            <a:lstStyle/>
            <a:p>
              <a:endParaRPr lang="en-CH" sz="4400"/>
            </a:p>
          </p:txBody>
        </p:sp>
        <p:sp>
          <p:nvSpPr>
            <p:cNvPr id="2617" name="Freeform 2616">
              <a:extLst>
                <a:ext uri="{FF2B5EF4-FFF2-40B4-BE49-F238E27FC236}">
                  <a16:creationId xmlns:a16="http://schemas.microsoft.com/office/drawing/2014/main" id="{8CBF35A9-0FA3-C742-DE8E-15FBC4B4D0D9}"/>
                </a:ext>
              </a:extLst>
            </p:cNvPr>
            <p:cNvSpPr/>
            <p:nvPr/>
          </p:nvSpPr>
          <p:spPr>
            <a:xfrm rot="10800000" flipV="1">
              <a:off x="26679373" y="15486631"/>
              <a:ext cx="1671669" cy="2035552"/>
            </a:xfrm>
            <a:custGeom>
              <a:avLst/>
              <a:gdLst>
                <a:gd name="connsiteX0" fmla="*/ 1679988 w 1671669"/>
                <a:gd name="connsiteY0" fmla="*/ 101152 h 2035552"/>
                <a:gd name="connsiteX1" fmla="*/ 1679988 w 1671669"/>
                <a:gd name="connsiteY1" fmla="*/ 1935103 h 2035552"/>
                <a:gd name="connsiteX2" fmla="*/ 1579164 w 1671669"/>
                <a:gd name="connsiteY2" fmla="*/ 2035902 h 2035552"/>
                <a:gd name="connsiteX3" fmla="*/ 109143 w 1671669"/>
                <a:gd name="connsiteY3" fmla="*/ 2035902 h 2035552"/>
                <a:gd name="connsiteX4" fmla="*/ 8319 w 1671669"/>
                <a:gd name="connsiteY4" fmla="*/ 1935103 h 2035552"/>
                <a:gd name="connsiteX5" fmla="*/ 8319 w 1671669"/>
                <a:gd name="connsiteY5" fmla="*/ 101152 h 2035552"/>
                <a:gd name="connsiteX6" fmla="*/ 109143 w 1671669"/>
                <a:gd name="connsiteY6" fmla="*/ 349 h 2035552"/>
                <a:gd name="connsiteX7" fmla="*/ 1579164 w 1671669"/>
                <a:gd name="connsiteY7" fmla="*/ 349 h 2035552"/>
                <a:gd name="connsiteX8" fmla="*/ 1679988 w 1671669"/>
                <a:gd name="connsiteY8" fmla="*/ 101152 h 203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669" h="2035552">
                  <a:moveTo>
                    <a:pt x="1679988" y="101152"/>
                  </a:moveTo>
                  <a:lnTo>
                    <a:pt x="1679988" y="1935103"/>
                  </a:lnTo>
                  <a:cubicBezTo>
                    <a:pt x="1679988" y="1990761"/>
                    <a:pt x="1634823" y="2035902"/>
                    <a:pt x="1579164" y="2035902"/>
                  </a:cubicBezTo>
                  <a:lnTo>
                    <a:pt x="109143" y="2035902"/>
                  </a:lnTo>
                  <a:cubicBezTo>
                    <a:pt x="53484" y="2035902"/>
                    <a:pt x="8319" y="1990761"/>
                    <a:pt x="8319" y="1935103"/>
                  </a:cubicBezTo>
                  <a:lnTo>
                    <a:pt x="8319" y="101152"/>
                  </a:lnTo>
                  <a:cubicBezTo>
                    <a:pt x="8319" y="45560"/>
                    <a:pt x="53484" y="349"/>
                    <a:pt x="109143" y="349"/>
                  </a:cubicBezTo>
                  <a:lnTo>
                    <a:pt x="1579164" y="349"/>
                  </a:lnTo>
                  <a:cubicBezTo>
                    <a:pt x="1634823" y="349"/>
                    <a:pt x="1679988" y="45560"/>
                    <a:pt x="1679988" y="101152"/>
                  </a:cubicBezTo>
                  <a:close/>
                </a:path>
              </a:pathLst>
            </a:custGeom>
            <a:solidFill>
              <a:srgbClr val="FFFFFF"/>
            </a:solidFill>
            <a:ln w="4792" cap="rnd">
              <a:noFill/>
              <a:prstDash val="solid"/>
              <a:round/>
            </a:ln>
          </p:spPr>
          <p:txBody>
            <a:bodyPr rtlCol="0" anchor="ctr"/>
            <a:lstStyle/>
            <a:p>
              <a:endParaRPr lang="en-CH" sz="4400"/>
            </a:p>
          </p:txBody>
        </p:sp>
      </p:grpSp>
      <p:grpSp>
        <p:nvGrpSpPr>
          <p:cNvPr id="2618" name="Graphic 2">
            <a:extLst>
              <a:ext uri="{FF2B5EF4-FFF2-40B4-BE49-F238E27FC236}">
                <a16:creationId xmlns:a16="http://schemas.microsoft.com/office/drawing/2014/main" id="{CAF406A6-0A44-26C3-EFD3-C30DF4123773}"/>
              </a:ext>
            </a:extLst>
          </p:cNvPr>
          <p:cNvGrpSpPr/>
          <p:nvPr/>
        </p:nvGrpSpPr>
        <p:grpSpPr>
          <a:xfrm>
            <a:off x="17169445" y="12685598"/>
            <a:ext cx="1735176" cy="2099064"/>
            <a:chOff x="17169445" y="12685598"/>
            <a:chExt cx="1735176" cy="2099064"/>
          </a:xfrm>
        </p:grpSpPr>
        <p:sp>
          <p:nvSpPr>
            <p:cNvPr id="2619" name="Freeform 2618">
              <a:extLst>
                <a:ext uri="{FF2B5EF4-FFF2-40B4-BE49-F238E27FC236}">
                  <a16:creationId xmlns:a16="http://schemas.microsoft.com/office/drawing/2014/main" id="{89CA433C-8446-CA12-398D-FCA97BE9020A}"/>
                </a:ext>
              </a:extLst>
            </p:cNvPr>
            <p:cNvSpPr/>
            <p:nvPr/>
          </p:nvSpPr>
          <p:spPr>
            <a:xfrm rot="10800000" flipV="1">
              <a:off x="17169445" y="12685598"/>
              <a:ext cx="1735176" cy="2099064"/>
            </a:xfrm>
            <a:custGeom>
              <a:avLst/>
              <a:gdLst>
                <a:gd name="connsiteX0" fmla="*/ 1739348 w 1735176"/>
                <a:gd name="connsiteY0" fmla="*/ 131696 h 2099064"/>
                <a:gd name="connsiteX1" fmla="*/ 1606771 w 1735176"/>
                <a:gd name="connsiteY1" fmla="*/ -862 h 2099064"/>
                <a:gd name="connsiteX2" fmla="*/ 136750 w 1735176"/>
                <a:gd name="connsiteY2" fmla="*/ -862 h 2099064"/>
                <a:gd name="connsiteX3" fmla="*/ 4172 w 1735176"/>
                <a:gd name="connsiteY3" fmla="*/ 131696 h 2099064"/>
                <a:gd name="connsiteX4" fmla="*/ 4172 w 1735176"/>
                <a:gd name="connsiteY4" fmla="*/ 1965647 h 2099064"/>
                <a:gd name="connsiteX5" fmla="*/ 136750 w 1735176"/>
                <a:gd name="connsiteY5" fmla="*/ 2098202 h 2099064"/>
                <a:gd name="connsiteX6" fmla="*/ 1606771 w 1735176"/>
                <a:gd name="connsiteY6" fmla="*/ 2098202 h 2099064"/>
                <a:gd name="connsiteX7" fmla="*/ 1739348 w 1735176"/>
                <a:gd name="connsiteY7" fmla="*/ 1965647 h 2099064"/>
                <a:gd name="connsiteX8" fmla="*/ 1739348 w 1735176"/>
                <a:gd name="connsiteY8" fmla="*/ 131696 h 2099064"/>
                <a:gd name="connsiteX9" fmla="*/ 1707595 w 1735176"/>
                <a:gd name="connsiteY9" fmla="*/ 131696 h 2099064"/>
                <a:gd name="connsiteX10" fmla="*/ 1707595 w 1735176"/>
                <a:gd name="connsiteY10" fmla="*/ 1965647 h 2099064"/>
                <a:gd name="connsiteX11" fmla="*/ 1606771 w 1735176"/>
                <a:gd name="connsiteY11" fmla="*/ 2066446 h 2099064"/>
                <a:gd name="connsiteX12" fmla="*/ 136750 w 1735176"/>
                <a:gd name="connsiteY12" fmla="*/ 2066446 h 2099064"/>
                <a:gd name="connsiteX13" fmla="*/ 35926 w 1735176"/>
                <a:gd name="connsiteY13" fmla="*/ 1965647 h 2099064"/>
                <a:gd name="connsiteX14" fmla="*/ 35926 w 1735176"/>
                <a:gd name="connsiteY14" fmla="*/ 131696 h 2099064"/>
                <a:gd name="connsiteX15" fmla="*/ 136750 w 1735176"/>
                <a:gd name="connsiteY15" fmla="*/ 30894 h 2099064"/>
                <a:gd name="connsiteX16" fmla="*/ 1606771 w 1735176"/>
                <a:gd name="connsiteY16" fmla="*/ 30894 h 2099064"/>
                <a:gd name="connsiteX17" fmla="*/ 1707595 w 1735176"/>
                <a:gd name="connsiteY17" fmla="*/ 131696 h 209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176" h="2099064">
                  <a:moveTo>
                    <a:pt x="1739348" y="131696"/>
                  </a:moveTo>
                  <a:cubicBezTo>
                    <a:pt x="1739348" y="58554"/>
                    <a:pt x="1679945" y="-862"/>
                    <a:pt x="1606771" y="-862"/>
                  </a:cubicBezTo>
                  <a:lnTo>
                    <a:pt x="136750" y="-862"/>
                  </a:lnTo>
                  <a:cubicBezTo>
                    <a:pt x="63576" y="-862"/>
                    <a:pt x="4172" y="58554"/>
                    <a:pt x="4172" y="131696"/>
                  </a:cubicBezTo>
                  <a:lnTo>
                    <a:pt x="4172" y="1965647"/>
                  </a:lnTo>
                  <a:cubicBezTo>
                    <a:pt x="4172" y="2038789"/>
                    <a:pt x="63576" y="2098202"/>
                    <a:pt x="136750" y="2098202"/>
                  </a:cubicBezTo>
                  <a:lnTo>
                    <a:pt x="1606771" y="2098202"/>
                  </a:lnTo>
                  <a:cubicBezTo>
                    <a:pt x="1679945" y="2098202"/>
                    <a:pt x="1739348" y="2038789"/>
                    <a:pt x="1739348" y="1965647"/>
                  </a:cubicBezTo>
                  <a:lnTo>
                    <a:pt x="1739348" y="131696"/>
                  </a:lnTo>
                  <a:close/>
                  <a:moveTo>
                    <a:pt x="1707595" y="131696"/>
                  </a:moveTo>
                  <a:lnTo>
                    <a:pt x="1707595" y="1965647"/>
                  </a:lnTo>
                  <a:cubicBezTo>
                    <a:pt x="1707595" y="2021305"/>
                    <a:pt x="1662430" y="2066446"/>
                    <a:pt x="1606771" y="2066446"/>
                  </a:cubicBezTo>
                  <a:lnTo>
                    <a:pt x="136750" y="2066446"/>
                  </a:lnTo>
                  <a:cubicBezTo>
                    <a:pt x="81091" y="2066446"/>
                    <a:pt x="35926" y="2021305"/>
                    <a:pt x="35926" y="1965647"/>
                  </a:cubicBezTo>
                  <a:lnTo>
                    <a:pt x="35926" y="131696"/>
                  </a:lnTo>
                  <a:cubicBezTo>
                    <a:pt x="35926" y="76105"/>
                    <a:pt x="81091" y="30894"/>
                    <a:pt x="136750" y="30894"/>
                  </a:cubicBezTo>
                  <a:lnTo>
                    <a:pt x="1606771" y="30894"/>
                  </a:lnTo>
                  <a:cubicBezTo>
                    <a:pt x="1662430" y="30894"/>
                    <a:pt x="1707595" y="76105"/>
                    <a:pt x="1707595" y="131696"/>
                  </a:cubicBezTo>
                  <a:close/>
                </a:path>
              </a:pathLst>
            </a:custGeom>
            <a:solidFill>
              <a:srgbClr val="000080"/>
            </a:solidFill>
            <a:ln w="4792" cap="rnd">
              <a:noFill/>
              <a:prstDash val="solid"/>
              <a:round/>
            </a:ln>
          </p:spPr>
          <p:txBody>
            <a:bodyPr rtlCol="0" anchor="ctr"/>
            <a:lstStyle/>
            <a:p>
              <a:endParaRPr lang="en-CH" sz="4400"/>
            </a:p>
          </p:txBody>
        </p:sp>
        <p:sp>
          <p:nvSpPr>
            <p:cNvPr id="2620" name="Freeform 2619">
              <a:extLst>
                <a:ext uri="{FF2B5EF4-FFF2-40B4-BE49-F238E27FC236}">
                  <a16:creationId xmlns:a16="http://schemas.microsoft.com/office/drawing/2014/main" id="{E291D753-3B61-DFE3-CACE-A1E6898AB0E9}"/>
                </a:ext>
              </a:extLst>
            </p:cNvPr>
            <p:cNvSpPr/>
            <p:nvPr/>
          </p:nvSpPr>
          <p:spPr>
            <a:xfrm rot="10800000" flipV="1">
              <a:off x="17201198" y="12717354"/>
              <a:ext cx="1671669" cy="2035552"/>
            </a:xfrm>
            <a:custGeom>
              <a:avLst/>
              <a:gdLst>
                <a:gd name="connsiteX0" fmla="*/ 1675841 w 1671669"/>
                <a:gd name="connsiteY0" fmla="*/ 99941 h 2035552"/>
                <a:gd name="connsiteX1" fmla="*/ 1675841 w 1671669"/>
                <a:gd name="connsiteY1" fmla="*/ 1933891 h 2035552"/>
                <a:gd name="connsiteX2" fmla="*/ 1575018 w 1671669"/>
                <a:gd name="connsiteY2" fmla="*/ 2034691 h 2035552"/>
                <a:gd name="connsiteX3" fmla="*/ 104996 w 1671669"/>
                <a:gd name="connsiteY3" fmla="*/ 2034691 h 2035552"/>
                <a:gd name="connsiteX4" fmla="*/ 4172 w 1671669"/>
                <a:gd name="connsiteY4" fmla="*/ 1933891 h 2035552"/>
                <a:gd name="connsiteX5" fmla="*/ 4172 w 1671669"/>
                <a:gd name="connsiteY5" fmla="*/ 99941 h 2035552"/>
                <a:gd name="connsiteX6" fmla="*/ 104996 w 1671669"/>
                <a:gd name="connsiteY6" fmla="*/ -862 h 2035552"/>
                <a:gd name="connsiteX7" fmla="*/ 1575018 w 1671669"/>
                <a:gd name="connsiteY7" fmla="*/ -862 h 2035552"/>
                <a:gd name="connsiteX8" fmla="*/ 1675841 w 1671669"/>
                <a:gd name="connsiteY8" fmla="*/ 99941 h 203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669" h="2035552">
                  <a:moveTo>
                    <a:pt x="1675841" y="99941"/>
                  </a:moveTo>
                  <a:lnTo>
                    <a:pt x="1675841" y="1933891"/>
                  </a:lnTo>
                  <a:cubicBezTo>
                    <a:pt x="1675841" y="1989550"/>
                    <a:pt x="1630676" y="2034691"/>
                    <a:pt x="1575018" y="2034691"/>
                  </a:cubicBezTo>
                  <a:lnTo>
                    <a:pt x="104996" y="2034691"/>
                  </a:lnTo>
                  <a:cubicBezTo>
                    <a:pt x="49337" y="2034691"/>
                    <a:pt x="4172" y="1989550"/>
                    <a:pt x="4172" y="1933891"/>
                  </a:cubicBezTo>
                  <a:lnTo>
                    <a:pt x="4172" y="99941"/>
                  </a:lnTo>
                  <a:cubicBezTo>
                    <a:pt x="4172" y="44349"/>
                    <a:pt x="49337" y="-862"/>
                    <a:pt x="104996" y="-862"/>
                  </a:cubicBezTo>
                  <a:lnTo>
                    <a:pt x="1575018" y="-862"/>
                  </a:lnTo>
                  <a:cubicBezTo>
                    <a:pt x="1630676" y="-862"/>
                    <a:pt x="1675841" y="44349"/>
                    <a:pt x="1675841" y="99941"/>
                  </a:cubicBezTo>
                  <a:close/>
                </a:path>
              </a:pathLst>
            </a:custGeom>
            <a:solidFill>
              <a:srgbClr val="FFFFFF"/>
            </a:solidFill>
            <a:ln w="4792" cap="rnd">
              <a:noFill/>
              <a:prstDash val="solid"/>
              <a:round/>
            </a:ln>
          </p:spPr>
          <p:txBody>
            <a:bodyPr rtlCol="0" anchor="ctr"/>
            <a:lstStyle/>
            <a:p>
              <a:endParaRPr lang="en-CH" sz="4400"/>
            </a:p>
          </p:txBody>
        </p:sp>
      </p:grpSp>
      <p:grpSp>
        <p:nvGrpSpPr>
          <p:cNvPr id="2621" name="Graphic 2">
            <a:extLst>
              <a:ext uri="{FF2B5EF4-FFF2-40B4-BE49-F238E27FC236}">
                <a16:creationId xmlns:a16="http://schemas.microsoft.com/office/drawing/2014/main" id="{3D3F8207-00BC-AFD1-9ED9-EA0760A48925}"/>
              </a:ext>
            </a:extLst>
          </p:cNvPr>
          <p:cNvGrpSpPr/>
          <p:nvPr/>
        </p:nvGrpSpPr>
        <p:grpSpPr>
          <a:xfrm>
            <a:off x="19547788" y="9331692"/>
            <a:ext cx="2161169" cy="1404393"/>
            <a:chOff x="19547788" y="9331692"/>
            <a:chExt cx="2161169" cy="1404393"/>
          </a:xfrm>
          <a:solidFill>
            <a:srgbClr val="000080"/>
          </a:solidFill>
        </p:grpSpPr>
        <p:sp>
          <p:nvSpPr>
            <p:cNvPr id="2622" name="TextBox 2621">
              <a:extLst>
                <a:ext uri="{FF2B5EF4-FFF2-40B4-BE49-F238E27FC236}">
                  <a16:creationId xmlns:a16="http://schemas.microsoft.com/office/drawing/2014/main" id="{419209D0-2000-3F59-A6A5-7B1FC1C825F8}"/>
                </a:ext>
              </a:extLst>
            </p:cNvPr>
            <p:cNvSpPr txBox="1"/>
            <p:nvPr/>
          </p:nvSpPr>
          <p:spPr>
            <a:xfrm>
              <a:off x="19687781" y="9331692"/>
              <a:ext cx="18774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Barrier</a:t>
              </a:r>
            </a:p>
          </p:txBody>
        </p:sp>
        <p:sp>
          <p:nvSpPr>
            <p:cNvPr id="2623" name="TextBox 2622">
              <a:extLst>
                <a:ext uri="{FF2B5EF4-FFF2-40B4-BE49-F238E27FC236}">
                  <a16:creationId xmlns:a16="http://schemas.microsoft.com/office/drawing/2014/main" id="{525F4610-B941-E75A-C4EB-C135D587D3E1}"/>
                </a:ext>
              </a:extLst>
            </p:cNvPr>
            <p:cNvSpPr txBox="1"/>
            <p:nvPr/>
          </p:nvSpPr>
          <p:spPr>
            <a:xfrm>
              <a:off x="19547788" y="9966644"/>
              <a:ext cx="216116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integrity</a:t>
              </a:r>
            </a:p>
          </p:txBody>
        </p:sp>
      </p:grpSp>
      <p:sp>
        <p:nvSpPr>
          <p:cNvPr id="2624" name="Freeform 2623">
            <a:extLst>
              <a:ext uri="{FF2B5EF4-FFF2-40B4-BE49-F238E27FC236}">
                <a16:creationId xmlns:a16="http://schemas.microsoft.com/office/drawing/2014/main" id="{6E6FA0F7-DDC1-7940-0C5E-5B276E332C55}"/>
              </a:ext>
            </a:extLst>
          </p:cNvPr>
          <p:cNvSpPr/>
          <p:nvPr/>
        </p:nvSpPr>
        <p:spPr>
          <a:xfrm rot="5400000">
            <a:off x="21702916" y="9745140"/>
            <a:ext cx="661190" cy="619697"/>
          </a:xfrm>
          <a:custGeom>
            <a:avLst/>
            <a:gdLst>
              <a:gd name="connsiteX0" fmla="*/ 2862 w 661190"/>
              <a:gd name="connsiteY0" fmla="*/ 418953 h 619697"/>
              <a:gd name="connsiteX1" fmla="*/ 2862 w 661190"/>
              <a:gd name="connsiteY1" fmla="*/ 202059 h 619697"/>
              <a:gd name="connsiteX2" fmla="*/ 354201 w 661190"/>
              <a:gd name="connsiteY2" fmla="*/ 202059 h 619697"/>
              <a:gd name="connsiteX3" fmla="*/ 354201 w 661190"/>
              <a:gd name="connsiteY3" fmla="*/ 657 h 619697"/>
              <a:gd name="connsiteX4" fmla="*/ 664052 w 661190"/>
              <a:gd name="connsiteY4" fmla="*/ 310506 h 619697"/>
              <a:gd name="connsiteX5" fmla="*/ 354201 w 661190"/>
              <a:gd name="connsiteY5" fmla="*/ 620355 h 619697"/>
              <a:gd name="connsiteX6" fmla="*/ 354201 w 661190"/>
              <a:gd name="connsiteY6" fmla="*/ 418953 h 619697"/>
              <a:gd name="connsiteX7" fmla="*/ 2862 w 661190"/>
              <a:gd name="connsiteY7" fmla="*/ 418953 h 61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190" h="619697">
                <a:moveTo>
                  <a:pt x="2862" y="418953"/>
                </a:moveTo>
                <a:lnTo>
                  <a:pt x="2862" y="202059"/>
                </a:lnTo>
                <a:lnTo>
                  <a:pt x="354201" y="202059"/>
                </a:lnTo>
                <a:lnTo>
                  <a:pt x="354201" y="657"/>
                </a:lnTo>
                <a:lnTo>
                  <a:pt x="664052" y="310506"/>
                </a:lnTo>
                <a:lnTo>
                  <a:pt x="354201" y="620355"/>
                </a:lnTo>
                <a:lnTo>
                  <a:pt x="354201" y="418953"/>
                </a:lnTo>
                <a:lnTo>
                  <a:pt x="2862" y="418953"/>
                </a:lnTo>
                <a:close/>
              </a:path>
            </a:pathLst>
          </a:custGeom>
          <a:solidFill>
            <a:srgbClr val="000080"/>
          </a:solidFill>
          <a:ln w="569" cap="rnd">
            <a:noFill/>
            <a:prstDash val="solid"/>
            <a:round/>
          </a:ln>
        </p:spPr>
        <p:txBody>
          <a:bodyPr rtlCol="0" anchor="ctr"/>
          <a:lstStyle/>
          <a:p>
            <a:endParaRPr lang="en-CH" sz="4400"/>
          </a:p>
        </p:txBody>
      </p:sp>
      <p:sp>
        <p:nvSpPr>
          <p:cNvPr id="2625" name="TextBox 2624">
            <a:extLst>
              <a:ext uri="{FF2B5EF4-FFF2-40B4-BE49-F238E27FC236}">
                <a16:creationId xmlns:a16="http://schemas.microsoft.com/office/drawing/2014/main" id="{16B9A747-A77C-A146-9466-7E9120464492}"/>
              </a:ext>
            </a:extLst>
          </p:cNvPr>
          <p:cNvSpPr txBox="1"/>
          <p:nvPr/>
        </p:nvSpPr>
        <p:spPr>
          <a:xfrm>
            <a:off x="17342021" y="16167663"/>
            <a:ext cx="156324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IFN-γ</a:t>
            </a:r>
          </a:p>
        </p:txBody>
      </p:sp>
      <p:grpSp>
        <p:nvGrpSpPr>
          <p:cNvPr id="2626" name="Graphic 2">
            <a:extLst>
              <a:ext uri="{FF2B5EF4-FFF2-40B4-BE49-F238E27FC236}">
                <a16:creationId xmlns:a16="http://schemas.microsoft.com/office/drawing/2014/main" id="{718EABA8-D79B-DA17-F867-CFB5BD42AC42}"/>
              </a:ext>
            </a:extLst>
          </p:cNvPr>
          <p:cNvGrpSpPr/>
          <p:nvPr/>
        </p:nvGrpSpPr>
        <p:grpSpPr>
          <a:xfrm>
            <a:off x="26820127" y="15514602"/>
            <a:ext cx="1471878" cy="2039345"/>
            <a:chOff x="26820127" y="15514602"/>
            <a:chExt cx="1471878" cy="2039345"/>
          </a:xfrm>
          <a:solidFill>
            <a:srgbClr val="000080"/>
          </a:solidFill>
        </p:grpSpPr>
        <p:sp>
          <p:nvSpPr>
            <p:cNvPr id="2627" name="TextBox 2626">
              <a:extLst>
                <a:ext uri="{FF2B5EF4-FFF2-40B4-BE49-F238E27FC236}">
                  <a16:creationId xmlns:a16="http://schemas.microsoft.com/office/drawing/2014/main" id="{BA1E2D7A-AB96-4EE1-6C8C-D8AB2A5C1063}"/>
                </a:ext>
              </a:extLst>
            </p:cNvPr>
            <p:cNvSpPr txBox="1"/>
            <p:nvPr/>
          </p:nvSpPr>
          <p:spPr>
            <a:xfrm>
              <a:off x="26820127" y="15514602"/>
              <a:ext cx="11576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IL-4</a:t>
              </a:r>
            </a:p>
          </p:txBody>
        </p:sp>
        <p:sp>
          <p:nvSpPr>
            <p:cNvPr id="2628" name="TextBox 2627">
              <a:extLst>
                <a:ext uri="{FF2B5EF4-FFF2-40B4-BE49-F238E27FC236}">
                  <a16:creationId xmlns:a16="http://schemas.microsoft.com/office/drawing/2014/main" id="{7D909528-FA9F-3442-4241-4A2E60CAC217}"/>
                </a:ext>
              </a:extLst>
            </p:cNvPr>
            <p:cNvSpPr txBox="1"/>
            <p:nvPr/>
          </p:nvSpPr>
          <p:spPr>
            <a:xfrm>
              <a:off x="26820127" y="16149554"/>
              <a:ext cx="11576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IL-5</a:t>
              </a:r>
            </a:p>
          </p:txBody>
        </p:sp>
        <p:sp>
          <p:nvSpPr>
            <p:cNvPr id="2629" name="TextBox 2628">
              <a:extLst>
                <a:ext uri="{FF2B5EF4-FFF2-40B4-BE49-F238E27FC236}">
                  <a16:creationId xmlns:a16="http://schemas.microsoft.com/office/drawing/2014/main" id="{6F330EBA-2274-E781-3A71-0D1F43F30AFB}"/>
                </a:ext>
              </a:extLst>
            </p:cNvPr>
            <p:cNvSpPr txBox="1"/>
            <p:nvPr/>
          </p:nvSpPr>
          <p:spPr>
            <a:xfrm>
              <a:off x="26820127" y="16784506"/>
              <a:ext cx="147187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IL-13</a:t>
              </a:r>
            </a:p>
          </p:txBody>
        </p:sp>
      </p:grpSp>
      <p:grpSp>
        <p:nvGrpSpPr>
          <p:cNvPr id="2630" name="Graphic 2">
            <a:extLst>
              <a:ext uri="{FF2B5EF4-FFF2-40B4-BE49-F238E27FC236}">
                <a16:creationId xmlns:a16="http://schemas.microsoft.com/office/drawing/2014/main" id="{0B481BC3-DBB5-4AEE-FF98-2A1AFCE502B4}"/>
              </a:ext>
            </a:extLst>
          </p:cNvPr>
          <p:cNvGrpSpPr/>
          <p:nvPr/>
        </p:nvGrpSpPr>
        <p:grpSpPr>
          <a:xfrm>
            <a:off x="17342021" y="12745440"/>
            <a:ext cx="1470274" cy="2039344"/>
            <a:chOff x="17342021" y="12745440"/>
            <a:chExt cx="1470274" cy="2039344"/>
          </a:xfrm>
          <a:solidFill>
            <a:srgbClr val="000080"/>
          </a:solidFill>
        </p:grpSpPr>
        <p:sp>
          <p:nvSpPr>
            <p:cNvPr id="2631" name="TextBox 2630">
              <a:extLst>
                <a:ext uri="{FF2B5EF4-FFF2-40B4-BE49-F238E27FC236}">
                  <a16:creationId xmlns:a16="http://schemas.microsoft.com/office/drawing/2014/main" id="{3F072763-B339-30C6-DFF2-5EA4CF416C24}"/>
                </a:ext>
              </a:extLst>
            </p:cNvPr>
            <p:cNvSpPr txBox="1"/>
            <p:nvPr/>
          </p:nvSpPr>
          <p:spPr>
            <a:xfrm>
              <a:off x="17342021" y="12745440"/>
              <a:ext cx="128112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TNF</a:t>
              </a:r>
            </a:p>
          </p:txBody>
        </p:sp>
        <p:sp>
          <p:nvSpPr>
            <p:cNvPr id="2632" name="TextBox 2631">
              <a:extLst>
                <a:ext uri="{FF2B5EF4-FFF2-40B4-BE49-F238E27FC236}">
                  <a16:creationId xmlns:a16="http://schemas.microsoft.com/office/drawing/2014/main" id="{BADAB360-E40F-3ED0-7F90-6F5BE200E4FD}"/>
                </a:ext>
              </a:extLst>
            </p:cNvPr>
            <p:cNvSpPr txBox="1"/>
            <p:nvPr/>
          </p:nvSpPr>
          <p:spPr>
            <a:xfrm>
              <a:off x="17342021" y="13380391"/>
              <a:ext cx="11576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IL-6</a:t>
              </a:r>
            </a:p>
          </p:txBody>
        </p:sp>
        <p:sp>
          <p:nvSpPr>
            <p:cNvPr id="2633" name="TextBox 2632">
              <a:extLst>
                <a:ext uri="{FF2B5EF4-FFF2-40B4-BE49-F238E27FC236}">
                  <a16:creationId xmlns:a16="http://schemas.microsoft.com/office/drawing/2014/main" id="{DF019478-F7EE-F267-6650-A58B3D8AB042}"/>
                </a:ext>
              </a:extLst>
            </p:cNvPr>
            <p:cNvSpPr txBox="1"/>
            <p:nvPr/>
          </p:nvSpPr>
          <p:spPr>
            <a:xfrm>
              <a:off x="17342021" y="14015343"/>
              <a:ext cx="147027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MPO</a:t>
              </a:r>
            </a:p>
          </p:txBody>
        </p:sp>
      </p:grpSp>
      <p:sp>
        <p:nvSpPr>
          <p:cNvPr id="2634" name="TextBox 2633">
            <a:extLst>
              <a:ext uri="{FF2B5EF4-FFF2-40B4-BE49-F238E27FC236}">
                <a16:creationId xmlns:a16="http://schemas.microsoft.com/office/drawing/2014/main" id="{2F2F06E2-858D-84DC-4763-C3F0C04E8218}"/>
              </a:ext>
            </a:extLst>
          </p:cNvPr>
          <p:cNvSpPr txBox="1"/>
          <p:nvPr/>
        </p:nvSpPr>
        <p:spPr>
          <a:xfrm>
            <a:off x="23030915" y="11466315"/>
            <a:ext cx="31325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Self-dsDNA</a:t>
            </a:r>
          </a:p>
        </p:txBody>
      </p:sp>
      <p:grpSp>
        <p:nvGrpSpPr>
          <p:cNvPr id="2635" name="Graphic 2">
            <a:extLst>
              <a:ext uri="{FF2B5EF4-FFF2-40B4-BE49-F238E27FC236}">
                <a16:creationId xmlns:a16="http://schemas.microsoft.com/office/drawing/2014/main" id="{C7519C2D-FC44-ECFC-5F5D-3E2D0A2CB57E}"/>
              </a:ext>
            </a:extLst>
          </p:cNvPr>
          <p:cNvGrpSpPr/>
          <p:nvPr/>
        </p:nvGrpSpPr>
        <p:grpSpPr>
          <a:xfrm>
            <a:off x="19033207" y="11373296"/>
            <a:ext cx="3815720" cy="843707"/>
            <a:chOff x="19033207" y="11373296"/>
            <a:chExt cx="3815720" cy="843707"/>
          </a:xfrm>
        </p:grpSpPr>
        <p:sp>
          <p:nvSpPr>
            <p:cNvPr id="2636" name="Freeform 2635">
              <a:extLst>
                <a:ext uri="{FF2B5EF4-FFF2-40B4-BE49-F238E27FC236}">
                  <a16:creationId xmlns:a16="http://schemas.microsoft.com/office/drawing/2014/main" id="{DF762774-A527-7152-D773-9CC194026FAF}"/>
                </a:ext>
              </a:extLst>
            </p:cNvPr>
            <p:cNvSpPr/>
            <p:nvPr/>
          </p:nvSpPr>
          <p:spPr>
            <a:xfrm>
              <a:off x="19033207" y="11373296"/>
              <a:ext cx="3751693" cy="811467"/>
            </a:xfrm>
            <a:custGeom>
              <a:avLst/>
              <a:gdLst>
                <a:gd name="connsiteX0" fmla="*/ 3751351 w 3751693"/>
                <a:gd name="connsiteY0" fmla="*/ 405061 h 811467"/>
                <a:gd name="connsiteX1" fmla="*/ 3345668 w 3751693"/>
                <a:gd name="connsiteY1" fmla="*/ 810795 h 811467"/>
                <a:gd name="connsiteX2" fmla="*/ 405392 w 3751693"/>
                <a:gd name="connsiteY2" fmla="*/ 810795 h 811467"/>
                <a:gd name="connsiteX3" fmla="*/ -343 w 3751693"/>
                <a:gd name="connsiteY3" fmla="*/ 405061 h 811467"/>
                <a:gd name="connsiteX4" fmla="*/ 405392 w 3751693"/>
                <a:gd name="connsiteY4" fmla="*/ -673 h 811467"/>
                <a:gd name="connsiteX5" fmla="*/ 3345668 w 3751693"/>
                <a:gd name="connsiteY5" fmla="*/ -673 h 811467"/>
                <a:gd name="connsiteX6" fmla="*/ 3751351 w 3751693"/>
                <a:gd name="connsiteY6" fmla="*/ 405061 h 81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1693" h="811467">
                  <a:moveTo>
                    <a:pt x="3751351" y="405061"/>
                  </a:moveTo>
                  <a:cubicBezTo>
                    <a:pt x="3751351" y="629003"/>
                    <a:pt x="3569604" y="810795"/>
                    <a:pt x="3345668" y="810795"/>
                  </a:cubicBezTo>
                  <a:lnTo>
                    <a:pt x="405392" y="810795"/>
                  </a:lnTo>
                  <a:cubicBezTo>
                    <a:pt x="181457" y="810795"/>
                    <a:pt x="-343" y="629003"/>
                    <a:pt x="-343" y="405061"/>
                  </a:cubicBezTo>
                  <a:cubicBezTo>
                    <a:pt x="-343" y="181118"/>
                    <a:pt x="181457" y="-673"/>
                    <a:pt x="405392" y="-673"/>
                  </a:cubicBezTo>
                  <a:lnTo>
                    <a:pt x="3345668" y="-673"/>
                  </a:lnTo>
                  <a:cubicBezTo>
                    <a:pt x="3569604" y="-673"/>
                    <a:pt x="3751351" y="181118"/>
                    <a:pt x="3751351" y="405061"/>
                  </a:cubicBezTo>
                  <a:close/>
                </a:path>
              </a:pathLst>
            </a:custGeom>
            <a:solidFill>
              <a:srgbClr val="E85708"/>
            </a:solidFill>
            <a:ln w="2470" cap="rnd">
              <a:noFill/>
              <a:prstDash val="solid"/>
              <a:round/>
            </a:ln>
          </p:spPr>
          <p:txBody>
            <a:bodyPr rtlCol="0" anchor="ctr"/>
            <a:lstStyle/>
            <a:p>
              <a:endParaRPr lang="en-CH" sz="4400"/>
            </a:p>
          </p:txBody>
        </p:sp>
        <p:sp>
          <p:nvSpPr>
            <p:cNvPr id="2637" name="TextBox 2636">
              <a:extLst>
                <a:ext uri="{FF2B5EF4-FFF2-40B4-BE49-F238E27FC236}">
                  <a16:creationId xmlns:a16="http://schemas.microsoft.com/office/drawing/2014/main" id="{C27EF891-1042-EF9F-E6FF-C4EAC4B299E8}"/>
                </a:ext>
              </a:extLst>
            </p:cNvPr>
            <p:cNvSpPr txBox="1"/>
            <p:nvPr/>
          </p:nvSpPr>
          <p:spPr>
            <a:xfrm>
              <a:off x="19307573" y="11447562"/>
              <a:ext cx="3541354" cy="769441"/>
            </a:xfrm>
            <a:prstGeom prst="rect">
              <a:avLst/>
            </a:prstGeom>
            <a:noFill/>
          </p:spPr>
          <p:txBody>
            <a:bodyPr wrap="none" rtlCol="0">
              <a:spAutoFit/>
            </a:bodyPr>
            <a:lstStyle/>
            <a:p>
              <a:pPr algn="l"/>
              <a:r>
                <a:rPr lang="en-CH" sz="4400" spc="0" baseline="0">
                  <a:ln/>
                  <a:solidFill>
                    <a:srgbClr val="FFFFFF"/>
                  </a:solidFill>
                  <a:latin typeface="Arial"/>
                  <a:cs typeface="Arial"/>
                  <a:sym typeface="Arial"/>
                  <a:rtl val="0"/>
                </a:rPr>
                <a:t>cGAS/STING</a:t>
              </a:r>
            </a:p>
          </p:txBody>
        </p:sp>
      </p:grpSp>
      <p:sp>
        <p:nvSpPr>
          <p:cNvPr id="2638" name="Freeform 2637">
            <a:extLst>
              <a:ext uri="{FF2B5EF4-FFF2-40B4-BE49-F238E27FC236}">
                <a16:creationId xmlns:a16="http://schemas.microsoft.com/office/drawing/2014/main" id="{AD15801E-781B-2702-085E-94F190368F63}"/>
              </a:ext>
            </a:extLst>
          </p:cNvPr>
          <p:cNvSpPr/>
          <p:nvPr/>
        </p:nvSpPr>
        <p:spPr>
          <a:xfrm rot="5400000">
            <a:off x="16093795" y="10781441"/>
            <a:ext cx="1128306" cy="458205"/>
          </a:xfrm>
          <a:custGeom>
            <a:avLst/>
            <a:gdLst>
              <a:gd name="connsiteX0" fmla="*/ 568615 w 1128306"/>
              <a:gd name="connsiteY0" fmla="*/ -1319 h 458205"/>
              <a:gd name="connsiteX1" fmla="*/ 1132759 w 1128306"/>
              <a:gd name="connsiteY1" fmla="*/ 456886 h 458205"/>
              <a:gd name="connsiteX2" fmla="*/ 4452 w 1128306"/>
              <a:gd name="connsiteY2" fmla="*/ 456886 h 458205"/>
              <a:gd name="connsiteX3" fmla="*/ 568615 w 1128306"/>
              <a:gd name="connsiteY3" fmla="*/ -1319 h 458205"/>
            </a:gdLst>
            <a:ahLst/>
            <a:cxnLst>
              <a:cxn ang="0">
                <a:pos x="connsiteX0" y="connsiteY0"/>
              </a:cxn>
              <a:cxn ang="0">
                <a:pos x="connsiteX1" y="connsiteY1"/>
              </a:cxn>
              <a:cxn ang="0">
                <a:pos x="connsiteX2" y="connsiteY2"/>
              </a:cxn>
              <a:cxn ang="0">
                <a:pos x="connsiteX3" y="connsiteY3"/>
              </a:cxn>
            </a:cxnLst>
            <a:rect l="l" t="t" r="r" b="b"/>
            <a:pathLst>
              <a:path w="1128306" h="458205">
                <a:moveTo>
                  <a:pt x="568615" y="-1319"/>
                </a:moveTo>
                <a:lnTo>
                  <a:pt x="1132759" y="456886"/>
                </a:lnTo>
                <a:lnTo>
                  <a:pt x="4452" y="456886"/>
                </a:lnTo>
                <a:lnTo>
                  <a:pt x="568615" y="-1319"/>
                </a:lnTo>
                <a:close/>
              </a:path>
            </a:pathLst>
          </a:custGeom>
          <a:solidFill>
            <a:srgbClr val="000080"/>
          </a:solidFill>
          <a:ln w="1481" cap="rnd">
            <a:noFill/>
            <a:prstDash val="solid"/>
            <a:round/>
          </a:ln>
        </p:spPr>
        <p:txBody>
          <a:bodyPr rtlCol="0" anchor="ctr"/>
          <a:lstStyle/>
          <a:p>
            <a:endParaRPr lang="en-CH" sz="4400"/>
          </a:p>
        </p:txBody>
      </p:sp>
      <p:pic>
        <p:nvPicPr>
          <p:cNvPr id="2639" name="Picture 2638">
            <a:extLst>
              <a:ext uri="{FF2B5EF4-FFF2-40B4-BE49-F238E27FC236}">
                <a16:creationId xmlns:a16="http://schemas.microsoft.com/office/drawing/2014/main" id="{3B2F9D34-3ECB-E341-B667-7B52589EAF44}"/>
              </a:ext>
            </a:extLst>
          </p:cNvPr>
          <p:cNvPicPr>
            <a:picLocks noChangeAspect="1"/>
          </p:cNvPicPr>
          <p:nvPr/>
        </p:nvPicPr>
        <p:blipFill>
          <a:blip r:embed="rId17"/>
          <a:stretch>
            <a:fillRect/>
          </a:stretch>
        </p:blipFill>
        <p:spPr>
          <a:xfrm>
            <a:off x="16738225" y="6887461"/>
            <a:ext cx="14978438" cy="1993353"/>
          </a:xfrm>
          <a:prstGeom prst="rect">
            <a:avLst/>
          </a:prstGeom>
        </p:spPr>
      </p:pic>
      <p:sp>
        <p:nvSpPr>
          <p:cNvPr id="2640" name="Freeform 2639">
            <a:extLst>
              <a:ext uri="{FF2B5EF4-FFF2-40B4-BE49-F238E27FC236}">
                <a16:creationId xmlns:a16="http://schemas.microsoft.com/office/drawing/2014/main" id="{FE32B44E-62C1-77A2-D76C-781CBACEBD8F}"/>
              </a:ext>
            </a:extLst>
          </p:cNvPr>
          <p:cNvSpPr/>
          <p:nvPr/>
        </p:nvSpPr>
        <p:spPr>
          <a:xfrm>
            <a:off x="750278" y="6271541"/>
            <a:ext cx="5612202" cy="2334107"/>
          </a:xfrm>
          <a:custGeom>
            <a:avLst/>
            <a:gdLst>
              <a:gd name="connsiteX0" fmla="*/ 171 w 9678697"/>
              <a:gd name="connsiteY0" fmla="*/ -592 h 2334107"/>
              <a:gd name="connsiteX1" fmla="*/ 9678868 w 9678697"/>
              <a:gd name="connsiteY1" fmla="*/ -592 h 2334107"/>
              <a:gd name="connsiteX2" fmla="*/ 9678868 w 9678697"/>
              <a:gd name="connsiteY2" fmla="*/ 2333515 h 2334107"/>
              <a:gd name="connsiteX3" fmla="*/ 171 w 9678697"/>
              <a:gd name="connsiteY3" fmla="*/ 2333515 h 2334107"/>
            </a:gdLst>
            <a:ahLst/>
            <a:cxnLst>
              <a:cxn ang="0">
                <a:pos x="connsiteX0" y="connsiteY0"/>
              </a:cxn>
              <a:cxn ang="0">
                <a:pos x="connsiteX1" y="connsiteY1"/>
              </a:cxn>
              <a:cxn ang="0">
                <a:pos x="connsiteX2" y="connsiteY2"/>
              </a:cxn>
              <a:cxn ang="0">
                <a:pos x="connsiteX3" y="connsiteY3"/>
              </a:cxn>
            </a:cxnLst>
            <a:rect l="l" t="t" r="r" b="b"/>
            <a:pathLst>
              <a:path w="9678697" h="2334107">
                <a:moveTo>
                  <a:pt x="171" y="-592"/>
                </a:moveTo>
                <a:lnTo>
                  <a:pt x="9678868" y="-592"/>
                </a:lnTo>
                <a:lnTo>
                  <a:pt x="9678868" y="2333515"/>
                </a:lnTo>
                <a:lnTo>
                  <a:pt x="171" y="2333515"/>
                </a:lnTo>
                <a:close/>
              </a:path>
            </a:pathLst>
          </a:custGeom>
          <a:solidFill>
            <a:srgbClr val="BDCFF7"/>
          </a:solidFill>
          <a:ln w="2411" cap="rnd">
            <a:noFill/>
            <a:prstDash val="solid"/>
            <a:round/>
          </a:ln>
        </p:spPr>
        <p:txBody>
          <a:bodyPr rtlCol="0" anchor="ctr"/>
          <a:lstStyle/>
          <a:p>
            <a:endParaRPr lang="en-CH" sz="4400" dirty="0"/>
          </a:p>
        </p:txBody>
      </p:sp>
      <p:pic>
        <p:nvPicPr>
          <p:cNvPr id="2641" name="Picture 2640">
            <a:extLst>
              <a:ext uri="{FF2B5EF4-FFF2-40B4-BE49-F238E27FC236}">
                <a16:creationId xmlns:a16="http://schemas.microsoft.com/office/drawing/2014/main" id="{AA9378B0-426B-BC93-4443-E0DBE8923D81}"/>
              </a:ext>
            </a:extLst>
          </p:cNvPr>
          <p:cNvPicPr>
            <a:picLocks noChangeAspect="1"/>
          </p:cNvPicPr>
          <p:nvPr/>
        </p:nvPicPr>
        <p:blipFill>
          <a:blip r:embed="rId18"/>
          <a:srcRect l="3391" r="8629"/>
          <a:stretch/>
        </p:blipFill>
        <p:spPr>
          <a:xfrm>
            <a:off x="757168" y="6922542"/>
            <a:ext cx="5620186" cy="1955800"/>
          </a:xfrm>
          <a:prstGeom prst="rect">
            <a:avLst/>
          </a:prstGeom>
        </p:spPr>
      </p:pic>
      <p:pic>
        <p:nvPicPr>
          <p:cNvPr id="2642" name="Picture 2641">
            <a:extLst>
              <a:ext uri="{FF2B5EF4-FFF2-40B4-BE49-F238E27FC236}">
                <a16:creationId xmlns:a16="http://schemas.microsoft.com/office/drawing/2014/main" id="{2EC16299-A302-7BF3-63EE-839EE55121AE}"/>
              </a:ext>
            </a:extLst>
          </p:cNvPr>
          <p:cNvPicPr>
            <a:picLocks noChangeAspect="1"/>
          </p:cNvPicPr>
          <p:nvPr/>
        </p:nvPicPr>
        <p:blipFill>
          <a:blip r:embed="rId19"/>
          <a:stretch>
            <a:fillRect/>
          </a:stretch>
        </p:blipFill>
        <p:spPr>
          <a:xfrm>
            <a:off x="23417761" y="8833288"/>
            <a:ext cx="1866900" cy="2006600"/>
          </a:xfrm>
          <a:prstGeom prst="rect">
            <a:avLst/>
          </a:prstGeom>
        </p:spPr>
      </p:pic>
      <p:pic>
        <p:nvPicPr>
          <p:cNvPr id="2643" name="Picture 2642">
            <a:extLst>
              <a:ext uri="{FF2B5EF4-FFF2-40B4-BE49-F238E27FC236}">
                <a16:creationId xmlns:a16="http://schemas.microsoft.com/office/drawing/2014/main" id="{4D3F8FA6-8C45-7D31-416D-0F1F6892E1E7}"/>
              </a:ext>
            </a:extLst>
          </p:cNvPr>
          <p:cNvPicPr>
            <a:picLocks noChangeAspect="1"/>
          </p:cNvPicPr>
          <p:nvPr/>
        </p:nvPicPr>
        <p:blipFill>
          <a:blip r:embed="rId20"/>
          <a:stretch>
            <a:fillRect/>
          </a:stretch>
        </p:blipFill>
        <p:spPr>
          <a:xfrm>
            <a:off x="29208639" y="9701565"/>
            <a:ext cx="1587500" cy="1587500"/>
          </a:xfrm>
          <a:prstGeom prst="rect">
            <a:avLst/>
          </a:prstGeom>
        </p:spPr>
      </p:pic>
      <p:pic>
        <p:nvPicPr>
          <p:cNvPr id="2644" name="Picture 2643">
            <a:extLst>
              <a:ext uri="{FF2B5EF4-FFF2-40B4-BE49-F238E27FC236}">
                <a16:creationId xmlns:a16="http://schemas.microsoft.com/office/drawing/2014/main" id="{110FF2A0-B281-D17E-A32A-5CB369F8873A}"/>
              </a:ext>
            </a:extLst>
          </p:cNvPr>
          <p:cNvPicPr>
            <a:picLocks noChangeAspect="1"/>
          </p:cNvPicPr>
          <p:nvPr/>
        </p:nvPicPr>
        <p:blipFill>
          <a:blip r:embed="rId21"/>
          <a:stretch>
            <a:fillRect/>
          </a:stretch>
        </p:blipFill>
        <p:spPr>
          <a:xfrm>
            <a:off x="27944783" y="9714732"/>
            <a:ext cx="1587500" cy="1587500"/>
          </a:xfrm>
          <a:prstGeom prst="rect">
            <a:avLst/>
          </a:prstGeom>
        </p:spPr>
      </p:pic>
      <p:pic>
        <p:nvPicPr>
          <p:cNvPr id="2645" name="Picture 2644">
            <a:extLst>
              <a:ext uri="{FF2B5EF4-FFF2-40B4-BE49-F238E27FC236}">
                <a16:creationId xmlns:a16="http://schemas.microsoft.com/office/drawing/2014/main" id="{B539A8F7-47EB-81E7-4283-1F5E1E76F7D5}"/>
              </a:ext>
            </a:extLst>
          </p:cNvPr>
          <p:cNvPicPr>
            <a:picLocks noChangeAspect="1"/>
          </p:cNvPicPr>
          <p:nvPr/>
        </p:nvPicPr>
        <p:blipFill>
          <a:blip r:embed="rId22"/>
          <a:stretch>
            <a:fillRect/>
          </a:stretch>
        </p:blipFill>
        <p:spPr>
          <a:xfrm>
            <a:off x="26711147" y="9732765"/>
            <a:ext cx="1587500" cy="1587500"/>
          </a:xfrm>
          <a:prstGeom prst="rect">
            <a:avLst/>
          </a:prstGeom>
        </p:spPr>
      </p:pic>
      <p:pic>
        <p:nvPicPr>
          <p:cNvPr id="2649" name="Picture 2648">
            <a:extLst>
              <a:ext uri="{FF2B5EF4-FFF2-40B4-BE49-F238E27FC236}">
                <a16:creationId xmlns:a16="http://schemas.microsoft.com/office/drawing/2014/main" id="{52EF486B-A536-68A3-CAAF-3E102665CEF3}"/>
              </a:ext>
            </a:extLst>
          </p:cNvPr>
          <p:cNvPicPr>
            <a:picLocks noChangeAspect="1"/>
          </p:cNvPicPr>
          <p:nvPr/>
        </p:nvPicPr>
        <p:blipFill>
          <a:blip r:embed="rId23"/>
          <a:stretch>
            <a:fillRect/>
          </a:stretch>
        </p:blipFill>
        <p:spPr>
          <a:xfrm>
            <a:off x="23967510" y="12342678"/>
            <a:ext cx="3886200" cy="3797300"/>
          </a:xfrm>
          <a:prstGeom prst="rect">
            <a:avLst/>
          </a:prstGeom>
        </p:spPr>
      </p:pic>
      <p:pic>
        <p:nvPicPr>
          <p:cNvPr id="2650" name="Picture 2649">
            <a:extLst>
              <a:ext uri="{FF2B5EF4-FFF2-40B4-BE49-F238E27FC236}">
                <a16:creationId xmlns:a16="http://schemas.microsoft.com/office/drawing/2014/main" id="{CBAABFCB-D09A-CA97-D89E-CBF80A8E6183}"/>
              </a:ext>
            </a:extLst>
          </p:cNvPr>
          <p:cNvPicPr>
            <a:picLocks noChangeAspect="1"/>
          </p:cNvPicPr>
          <p:nvPr/>
        </p:nvPicPr>
        <p:blipFill>
          <a:blip r:embed="rId24"/>
          <a:stretch>
            <a:fillRect/>
          </a:stretch>
        </p:blipFill>
        <p:spPr>
          <a:xfrm>
            <a:off x="26349064" y="12392079"/>
            <a:ext cx="1600200" cy="1600200"/>
          </a:xfrm>
          <a:prstGeom prst="rect">
            <a:avLst/>
          </a:prstGeom>
        </p:spPr>
      </p:pic>
      <p:pic>
        <p:nvPicPr>
          <p:cNvPr id="2651" name="Picture 2650">
            <a:extLst>
              <a:ext uri="{FF2B5EF4-FFF2-40B4-BE49-F238E27FC236}">
                <a16:creationId xmlns:a16="http://schemas.microsoft.com/office/drawing/2014/main" id="{5E7B6A4C-4495-2634-2AD4-C3A063891C47}"/>
              </a:ext>
            </a:extLst>
          </p:cNvPr>
          <p:cNvPicPr>
            <a:picLocks noChangeAspect="1"/>
          </p:cNvPicPr>
          <p:nvPr/>
        </p:nvPicPr>
        <p:blipFill>
          <a:blip r:embed="rId25"/>
          <a:stretch>
            <a:fillRect/>
          </a:stretch>
        </p:blipFill>
        <p:spPr>
          <a:xfrm>
            <a:off x="27537530" y="12412591"/>
            <a:ext cx="1600200" cy="1600200"/>
          </a:xfrm>
          <a:prstGeom prst="rect">
            <a:avLst/>
          </a:prstGeom>
        </p:spPr>
      </p:pic>
      <p:pic>
        <p:nvPicPr>
          <p:cNvPr id="2652" name="Picture 2651">
            <a:extLst>
              <a:ext uri="{FF2B5EF4-FFF2-40B4-BE49-F238E27FC236}">
                <a16:creationId xmlns:a16="http://schemas.microsoft.com/office/drawing/2014/main" id="{BA7B0549-AD20-E05B-D608-274CD28358E8}"/>
              </a:ext>
            </a:extLst>
          </p:cNvPr>
          <p:cNvPicPr>
            <a:picLocks noChangeAspect="1"/>
          </p:cNvPicPr>
          <p:nvPr/>
        </p:nvPicPr>
        <p:blipFill>
          <a:blip r:embed="rId26"/>
          <a:stretch>
            <a:fillRect/>
          </a:stretch>
        </p:blipFill>
        <p:spPr>
          <a:xfrm>
            <a:off x="20377670" y="15623588"/>
            <a:ext cx="1612900" cy="1612900"/>
          </a:xfrm>
          <a:prstGeom prst="rect">
            <a:avLst/>
          </a:prstGeom>
        </p:spPr>
      </p:pic>
      <p:pic>
        <p:nvPicPr>
          <p:cNvPr id="2653" name="Picture 2652">
            <a:extLst>
              <a:ext uri="{FF2B5EF4-FFF2-40B4-BE49-F238E27FC236}">
                <a16:creationId xmlns:a16="http://schemas.microsoft.com/office/drawing/2014/main" id="{CF1D8368-5B4F-D25B-6341-62529F466BA5}"/>
              </a:ext>
            </a:extLst>
          </p:cNvPr>
          <p:cNvPicPr>
            <a:picLocks noChangeAspect="1"/>
          </p:cNvPicPr>
          <p:nvPr/>
        </p:nvPicPr>
        <p:blipFill>
          <a:blip r:embed="rId27"/>
          <a:stretch>
            <a:fillRect/>
          </a:stretch>
        </p:blipFill>
        <p:spPr>
          <a:xfrm>
            <a:off x="23401921" y="15666207"/>
            <a:ext cx="1612900" cy="1612900"/>
          </a:xfrm>
          <a:prstGeom prst="rect">
            <a:avLst/>
          </a:prstGeom>
        </p:spPr>
      </p:pic>
    </p:spTree>
    <p:extLst>
      <p:ext uri="{BB962C8B-B14F-4D97-AF65-F5344CB8AC3E}">
        <p14:creationId xmlns:p14="http://schemas.microsoft.com/office/powerpoint/2010/main" val="25335147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9CF323-B987-484B-265D-02B4EDEEC591}"/>
            </a:ext>
          </a:extLst>
        </p:cNvPr>
        <p:cNvGrpSpPr/>
        <p:nvPr/>
      </p:nvGrpSpPr>
      <p:grpSpPr>
        <a:xfrm>
          <a:off x="0" y="0"/>
          <a:ext cx="0" cy="0"/>
          <a:chOff x="0" y="0"/>
          <a:chExt cx="0" cy="0"/>
        </a:xfrm>
      </p:grpSpPr>
      <p:sp>
        <p:nvSpPr>
          <p:cNvPr id="4149" name="Freeform 4148">
            <a:extLst>
              <a:ext uri="{FF2B5EF4-FFF2-40B4-BE49-F238E27FC236}">
                <a16:creationId xmlns:a16="http://schemas.microsoft.com/office/drawing/2014/main" id="{0EC5711B-C019-0C5E-40F1-4830BEDD7877}"/>
              </a:ext>
            </a:extLst>
          </p:cNvPr>
          <p:cNvSpPr/>
          <p:nvPr/>
        </p:nvSpPr>
        <p:spPr>
          <a:xfrm>
            <a:off x="-19575" y="1492"/>
            <a:ext cx="32397243" cy="21598033"/>
          </a:xfrm>
          <a:custGeom>
            <a:avLst/>
            <a:gdLst>
              <a:gd name="connsiteX0" fmla="*/ 9354 w 32397243"/>
              <a:gd name="connsiteY0" fmla="*/ 6236 h 21598033"/>
              <a:gd name="connsiteX1" fmla="*/ 32406598 w 32397243"/>
              <a:gd name="connsiteY1" fmla="*/ 6236 h 21598033"/>
              <a:gd name="connsiteX2" fmla="*/ 32406598 w 32397243"/>
              <a:gd name="connsiteY2" fmla="*/ 21604270 h 21598033"/>
              <a:gd name="connsiteX3" fmla="*/ 9356 w 32397243"/>
              <a:gd name="connsiteY3" fmla="*/ 21604270 h 21598033"/>
            </a:gdLst>
            <a:ahLst/>
            <a:cxnLst>
              <a:cxn ang="0">
                <a:pos x="connsiteX0" y="connsiteY0"/>
              </a:cxn>
              <a:cxn ang="0">
                <a:pos x="connsiteX1" y="connsiteY1"/>
              </a:cxn>
              <a:cxn ang="0">
                <a:pos x="connsiteX2" y="connsiteY2"/>
              </a:cxn>
              <a:cxn ang="0">
                <a:pos x="connsiteX3" y="connsiteY3"/>
              </a:cxn>
            </a:cxnLst>
            <a:rect l="l" t="t" r="r" b="b"/>
            <a:pathLst>
              <a:path w="32397243" h="21598033">
                <a:moveTo>
                  <a:pt x="9354" y="6236"/>
                </a:moveTo>
                <a:lnTo>
                  <a:pt x="32406598" y="6236"/>
                </a:lnTo>
                <a:lnTo>
                  <a:pt x="32406598" y="21604270"/>
                </a:lnTo>
                <a:lnTo>
                  <a:pt x="9356" y="21604270"/>
                </a:lnTo>
                <a:close/>
              </a:path>
            </a:pathLst>
          </a:custGeom>
          <a:solidFill>
            <a:srgbClr val="AEBDE9"/>
          </a:solidFill>
          <a:ln w="12700" cap="rnd">
            <a:noFill/>
            <a:prstDash val="solid"/>
            <a:round/>
          </a:ln>
        </p:spPr>
        <p:txBody>
          <a:bodyPr rtlCol="0" anchor="ctr"/>
          <a:lstStyle/>
          <a:p>
            <a:endParaRPr lang="en-CH" sz="4400"/>
          </a:p>
        </p:txBody>
      </p:sp>
      <p:sp>
        <p:nvSpPr>
          <p:cNvPr id="4150" name="Freeform 4149">
            <a:extLst>
              <a:ext uri="{FF2B5EF4-FFF2-40B4-BE49-F238E27FC236}">
                <a16:creationId xmlns:a16="http://schemas.microsoft.com/office/drawing/2014/main" id="{B120719C-80CB-EA52-818E-ABDBB972B036}"/>
              </a:ext>
            </a:extLst>
          </p:cNvPr>
          <p:cNvSpPr/>
          <p:nvPr/>
        </p:nvSpPr>
        <p:spPr>
          <a:xfrm>
            <a:off x="867948" y="1245979"/>
            <a:ext cx="8038763" cy="8246467"/>
          </a:xfrm>
          <a:custGeom>
            <a:avLst/>
            <a:gdLst>
              <a:gd name="connsiteX0" fmla="*/ 8038298 w 8038763"/>
              <a:gd name="connsiteY0" fmla="*/ 377557 h 8246467"/>
              <a:gd name="connsiteX1" fmla="*/ 8038298 w 8038763"/>
              <a:gd name="connsiteY1" fmla="*/ 7867956 h 8246467"/>
              <a:gd name="connsiteX2" fmla="*/ 7660259 w 8038763"/>
              <a:gd name="connsiteY2" fmla="*/ 8245985 h 8246467"/>
              <a:gd name="connsiteX3" fmla="*/ 377576 w 8038763"/>
              <a:gd name="connsiteY3" fmla="*/ 8245985 h 8246467"/>
              <a:gd name="connsiteX4" fmla="*/ -465 w 8038763"/>
              <a:gd name="connsiteY4" fmla="*/ 7867956 h 8246467"/>
              <a:gd name="connsiteX5" fmla="*/ -465 w 8038763"/>
              <a:gd name="connsiteY5" fmla="*/ 377557 h 8246467"/>
              <a:gd name="connsiteX6" fmla="*/ 377576 w 8038763"/>
              <a:gd name="connsiteY6" fmla="*/ -482 h 8246467"/>
              <a:gd name="connsiteX7" fmla="*/ 7660259 w 8038763"/>
              <a:gd name="connsiteY7" fmla="*/ -482 h 8246467"/>
              <a:gd name="connsiteX8" fmla="*/ 8038298 w 8038763"/>
              <a:gd name="connsiteY8" fmla="*/ 377557 h 824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38763" h="8246467">
                <a:moveTo>
                  <a:pt x="8038298" y="377557"/>
                </a:moveTo>
                <a:lnTo>
                  <a:pt x="8038298" y="7867956"/>
                </a:lnTo>
                <a:cubicBezTo>
                  <a:pt x="8038298" y="8076595"/>
                  <a:pt x="7868902" y="8245985"/>
                  <a:pt x="7660259" y="8245985"/>
                </a:cubicBezTo>
                <a:lnTo>
                  <a:pt x="377576" y="8245985"/>
                </a:lnTo>
                <a:cubicBezTo>
                  <a:pt x="168929" y="8245985"/>
                  <a:pt x="-465" y="8076595"/>
                  <a:pt x="-465" y="7867956"/>
                </a:cubicBezTo>
                <a:lnTo>
                  <a:pt x="-465" y="377557"/>
                </a:lnTo>
                <a:cubicBezTo>
                  <a:pt x="-465" y="168911"/>
                  <a:pt x="168929" y="-482"/>
                  <a:pt x="377576" y="-482"/>
                </a:cubicBezTo>
                <a:lnTo>
                  <a:pt x="7660259" y="-482"/>
                </a:lnTo>
                <a:cubicBezTo>
                  <a:pt x="7868902" y="-482"/>
                  <a:pt x="8038298" y="168911"/>
                  <a:pt x="8038298" y="377557"/>
                </a:cubicBezTo>
                <a:close/>
              </a:path>
            </a:pathLst>
          </a:custGeom>
          <a:solidFill>
            <a:srgbClr val="DBE6FF"/>
          </a:solidFill>
          <a:ln w="31726" cap="rnd">
            <a:solidFill>
              <a:srgbClr val="000080"/>
            </a:solidFill>
            <a:prstDash val="solid"/>
            <a:round/>
          </a:ln>
        </p:spPr>
        <p:txBody>
          <a:bodyPr rtlCol="0" anchor="ctr"/>
          <a:lstStyle/>
          <a:p>
            <a:endParaRPr lang="en-CH" sz="4400"/>
          </a:p>
        </p:txBody>
      </p:sp>
      <p:sp>
        <p:nvSpPr>
          <p:cNvPr id="4151" name="Freeform 4150">
            <a:extLst>
              <a:ext uri="{FF2B5EF4-FFF2-40B4-BE49-F238E27FC236}">
                <a16:creationId xmlns:a16="http://schemas.microsoft.com/office/drawing/2014/main" id="{B7EE7FF7-9D95-7FB0-CA84-9C3AD9BA2977}"/>
              </a:ext>
            </a:extLst>
          </p:cNvPr>
          <p:cNvSpPr/>
          <p:nvPr/>
        </p:nvSpPr>
        <p:spPr>
          <a:xfrm>
            <a:off x="9255255" y="1245978"/>
            <a:ext cx="11460192" cy="8267973"/>
          </a:xfrm>
          <a:custGeom>
            <a:avLst/>
            <a:gdLst>
              <a:gd name="connsiteX0" fmla="*/ 11466354 w 11460192"/>
              <a:gd name="connsiteY0" fmla="*/ 276615 h 8267973"/>
              <a:gd name="connsiteX1" fmla="*/ 11466354 w 11460192"/>
              <a:gd name="connsiteY1" fmla="*/ 7990415 h 8267973"/>
              <a:gd name="connsiteX2" fmla="*/ 11189274 w 11460192"/>
              <a:gd name="connsiteY2" fmla="*/ 8267499 h 8267973"/>
              <a:gd name="connsiteX3" fmla="*/ 283253 w 11460192"/>
              <a:gd name="connsiteY3" fmla="*/ 8267499 h 8267973"/>
              <a:gd name="connsiteX4" fmla="*/ 6161 w 11460192"/>
              <a:gd name="connsiteY4" fmla="*/ 7990415 h 8267973"/>
              <a:gd name="connsiteX5" fmla="*/ 6161 w 11460192"/>
              <a:gd name="connsiteY5" fmla="*/ 276615 h 8267973"/>
              <a:gd name="connsiteX6" fmla="*/ 283253 w 11460192"/>
              <a:gd name="connsiteY6" fmla="*/ -475 h 8267973"/>
              <a:gd name="connsiteX7" fmla="*/ 11189274 w 11460192"/>
              <a:gd name="connsiteY7" fmla="*/ -475 h 8267973"/>
              <a:gd name="connsiteX8" fmla="*/ 11466354 w 11460192"/>
              <a:gd name="connsiteY8" fmla="*/ 276615 h 826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60192" h="8267973">
                <a:moveTo>
                  <a:pt x="11466354" y="276615"/>
                </a:moveTo>
                <a:lnTo>
                  <a:pt x="11466354" y="7990415"/>
                </a:lnTo>
                <a:cubicBezTo>
                  <a:pt x="11466354" y="8143343"/>
                  <a:pt x="11342197" y="8267499"/>
                  <a:pt x="11189274" y="8267499"/>
                </a:cubicBezTo>
                <a:lnTo>
                  <a:pt x="283253" y="8267499"/>
                </a:lnTo>
                <a:cubicBezTo>
                  <a:pt x="130322" y="8267499"/>
                  <a:pt x="6161" y="8143343"/>
                  <a:pt x="6161" y="7990415"/>
                </a:cubicBezTo>
                <a:lnTo>
                  <a:pt x="6161" y="276615"/>
                </a:lnTo>
                <a:cubicBezTo>
                  <a:pt x="6161" y="123686"/>
                  <a:pt x="130322" y="-475"/>
                  <a:pt x="283253" y="-475"/>
                </a:cubicBezTo>
                <a:lnTo>
                  <a:pt x="11189274" y="-475"/>
                </a:lnTo>
                <a:cubicBezTo>
                  <a:pt x="11342197" y="-475"/>
                  <a:pt x="11466354" y="123686"/>
                  <a:pt x="11466354" y="276615"/>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4152" name="Freeform 4151">
            <a:extLst>
              <a:ext uri="{FF2B5EF4-FFF2-40B4-BE49-F238E27FC236}">
                <a16:creationId xmlns:a16="http://schemas.microsoft.com/office/drawing/2014/main" id="{CE066105-0CA4-EE88-CB88-F6E449D4DA14}"/>
              </a:ext>
            </a:extLst>
          </p:cNvPr>
          <p:cNvSpPr/>
          <p:nvPr/>
        </p:nvSpPr>
        <p:spPr>
          <a:xfrm>
            <a:off x="21063963" y="1245978"/>
            <a:ext cx="10661472" cy="8267973"/>
          </a:xfrm>
          <a:custGeom>
            <a:avLst/>
            <a:gdLst>
              <a:gd name="connsiteX0" fmla="*/ 10675120 w 10661472"/>
              <a:gd name="connsiteY0" fmla="*/ 280788 h 8267973"/>
              <a:gd name="connsiteX1" fmla="*/ 10675120 w 10661472"/>
              <a:gd name="connsiteY1" fmla="*/ 7986238 h 8267973"/>
              <a:gd name="connsiteX2" fmla="*/ 10393859 w 10661472"/>
              <a:gd name="connsiteY2" fmla="*/ 8267499 h 8267973"/>
              <a:gd name="connsiteX3" fmla="*/ 294914 w 10661472"/>
              <a:gd name="connsiteY3" fmla="*/ 8267499 h 8267973"/>
              <a:gd name="connsiteX4" fmla="*/ 13648 w 10661472"/>
              <a:gd name="connsiteY4" fmla="*/ 7986238 h 8267973"/>
              <a:gd name="connsiteX5" fmla="*/ 13648 w 10661472"/>
              <a:gd name="connsiteY5" fmla="*/ 280788 h 8267973"/>
              <a:gd name="connsiteX6" fmla="*/ 294914 w 10661472"/>
              <a:gd name="connsiteY6" fmla="*/ -475 h 8267973"/>
              <a:gd name="connsiteX7" fmla="*/ 10393859 w 10661472"/>
              <a:gd name="connsiteY7" fmla="*/ -475 h 8267973"/>
              <a:gd name="connsiteX8" fmla="*/ 10675120 w 10661472"/>
              <a:gd name="connsiteY8" fmla="*/ 280788 h 826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61472" h="8267973">
                <a:moveTo>
                  <a:pt x="10675120" y="280788"/>
                </a:moveTo>
                <a:lnTo>
                  <a:pt x="10675120" y="7986238"/>
                </a:lnTo>
                <a:cubicBezTo>
                  <a:pt x="10675120" y="8141476"/>
                  <a:pt x="10549094" y="8267499"/>
                  <a:pt x="10393859" y="8267499"/>
                </a:cubicBezTo>
                <a:lnTo>
                  <a:pt x="294914" y="8267499"/>
                </a:lnTo>
                <a:cubicBezTo>
                  <a:pt x="139679" y="8267499"/>
                  <a:pt x="13648" y="8141476"/>
                  <a:pt x="13648" y="7986238"/>
                </a:cubicBezTo>
                <a:lnTo>
                  <a:pt x="13648" y="280788"/>
                </a:lnTo>
                <a:cubicBezTo>
                  <a:pt x="13648" y="125555"/>
                  <a:pt x="139679" y="-475"/>
                  <a:pt x="294914" y="-475"/>
                </a:cubicBezTo>
                <a:lnTo>
                  <a:pt x="10393859" y="-475"/>
                </a:lnTo>
                <a:cubicBezTo>
                  <a:pt x="10549094" y="-475"/>
                  <a:pt x="10675120" y="125555"/>
                  <a:pt x="10675120" y="280788"/>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4153" name="Freeform 4152">
            <a:extLst>
              <a:ext uri="{FF2B5EF4-FFF2-40B4-BE49-F238E27FC236}">
                <a16:creationId xmlns:a16="http://schemas.microsoft.com/office/drawing/2014/main" id="{6B25DBEC-6854-A986-F7D0-67CFAB94DCD2}"/>
              </a:ext>
            </a:extLst>
          </p:cNvPr>
          <p:cNvSpPr/>
          <p:nvPr/>
        </p:nvSpPr>
        <p:spPr>
          <a:xfrm>
            <a:off x="26204896" y="6584325"/>
            <a:ext cx="1523" cy="412142"/>
          </a:xfrm>
          <a:custGeom>
            <a:avLst/>
            <a:gdLst>
              <a:gd name="connsiteX0" fmla="*/ 3 w 1523"/>
              <a:gd name="connsiteY0" fmla="*/ -480 h 412142"/>
              <a:gd name="connsiteX1" fmla="*/ 3 w 1523"/>
              <a:gd name="connsiteY1" fmla="*/ 411662 h 412142"/>
            </a:gdLst>
            <a:ahLst/>
            <a:cxnLst>
              <a:cxn ang="0">
                <a:pos x="connsiteX0" y="connsiteY0"/>
              </a:cxn>
              <a:cxn ang="0">
                <a:pos x="connsiteX1" y="connsiteY1"/>
              </a:cxn>
            </a:cxnLst>
            <a:rect l="l" t="t" r="r" b="b"/>
            <a:pathLst>
              <a:path w="1523" h="412142">
                <a:moveTo>
                  <a:pt x="3" y="-480"/>
                </a:moveTo>
                <a:lnTo>
                  <a:pt x="3" y="411662"/>
                </a:lnTo>
              </a:path>
            </a:pathLst>
          </a:custGeom>
          <a:noFill/>
          <a:ln w="25345" cap="sq">
            <a:solidFill>
              <a:srgbClr val="000080"/>
            </a:solidFill>
            <a:prstDash val="solid"/>
            <a:round/>
          </a:ln>
        </p:spPr>
        <p:txBody>
          <a:bodyPr rtlCol="0" anchor="ctr"/>
          <a:lstStyle/>
          <a:p>
            <a:endParaRPr lang="en-CH" sz="4400"/>
          </a:p>
        </p:txBody>
      </p:sp>
      <p:sp>
        <p:nvSpPr>
          <p:cNvPr id="4154" name="Freeform 4153">
            <a:extLst>
              <a:ext uri="{FF2B5EF4-FFF2-40B4-BE49-F238E27FC236}">
                <a16:creationId xmlns:a16="http://schemas.microsoft.com/office/drawing/2014/main" id="{1B70EB84-1F84-5229-470F-E6DFCECC5E99}"/>
              </a:ext>
            </a:extLst>
          </p:cNvPr>
          <p:cNvSpPr/>
          <p:nvPr/>
        </p:nvSpPr>
        <p:spPr>
          <a:xfrm>
            <a:off x="30664674" y="6584327"/>
            <a:ext cx="1523" cy="453089"/>
          </a:xfrm>
          <a:custGeom>
            <a:avLst/>
            <a:gdLst>
              <a:gd name="connsiteX0" fmla="*/ 2930 w 1523"/>
              <a:gd name="connsiteY0" fmla="*/ -467 h 453089"/>
              <a:gd name="connsiteX1" fmla="*/ 2930 w 1523"/>
              <a:gd name="connsiteY1" fmla="*/ 452623 h 453089"/>
            </a:gdLst>
            <a:ahLst/>
            <a:cxnLst>
              <a:cxn ang="0">
                <a:pos x="connsiteX0" y="connsiteY0"/>
              </a:cxn>
              <a:cxn ang="0">
                <a:pos x="connsiteX1" y="connsiteY1"/>
              </a:cxn>
            </a:cxnLst>
            <a:rect l="l" t="t" r="r" b="b"/>
            <a:pathLst>
              <a:path w="1523" h="453089">
                <a:moveTo>
                  <a:pt x="2930" y="-467"/>
                </a:moveTo>
                <a:lnTo>
                  <a:pt x="2930" y="452623"/>
                </a:lnTo>
              </a:path>
            </a:pathLst>
          </a:custGeom>
          <a:noFill/>
          <a:ln w="25399" cap="sq">
            <a:solidFill>
              <a:srgbClr val="000080"/>
            </a:solidFill>
            <a:prstDash val="solid"/>
            <a:round/>
          </a:ln>
        </p:spPr>
        <p:txBody>
          <a:bodyPr rtlCol="0" anchor="ctr"/>
          <a:lstStyle/>
          <a:p>
            <a:endParaRPr lang="en-CH" sz="4400"/>
          </a:p>
        </p:txBody>
      </p:sp>
      <p:sp>
        <p:nvSpPr>
          <p:cNvPr id="4155" name="Freeform 4154">
            <a:extLst>
              <a:ext uri="{FF2B5EF4-FFF2-40B4-BE49-F238E27FC236}">
                <a16:creationId xmlns:a16="http://schemas.microsoft.com/office/drawing/2014/main" id="{98874EDE-AAB5-3152-0C90-F9F82FA2862D}"/>
              </a:ext>
            </a:extLst>
          </p:cNvPr>
          <p:cNvSpPr/>
          <p:nvPr/>
        </p:nvSpPr>
        <p:spPr>
          <a:xfrm>
            <a:off x="857836" y="10484036"/>
            <a:ext cx="13851613" cy="10393167"/>
          </a:xfrm>
          <a:custGeom>
            <a:avLst/>
            <a:gdLst>
              <a:gd name="connsiteX0" fmla="*/ 13853049 w 13851613"/>
              <a:gd name="connsiteY0" fmla="*/ 281380 h 10393167"/>
              <a:gd name="connsiteX1" fmla="*/ 13853049 w 13851613"/>
              <a:gd name="connsiteY1" fmla="*/ 10124364 h 10393167"/>
              <a:gd name="connsiteX2" fmla="*/ 13577968 w 13851613"/>
              <a:gd name="connsiteY2" fmla="*/ 10399452 h 10393167"/>
              <a:gd name="connsiteX3" fmla="*/ 276530 w 13851613"/>
              <a:gd name="connsiteY3" fmla="*/ 10399452 h 10393167"/>
              <a:gd name="connsiteX4" fmla="*/ 1435 w 13851613"/>
              <a:gd name="connsiteY4" fmla="*/ 10124364 h 10393167"/>
              <a:gd name="connsiteX5" fmla="*/ 1435 w 13851613"/>
              <a:gd name="connsiteY5" fmla="*/ 281380 h 10393167"/>
              <a:gd name="connsiteX6" fmla="*/ 276530 w 13851613"/>
              <a:gd name="connsiteY6" fmla="*/ 6285 h 10393167"/>
              <a:gd name="connsiteX7" fmla="*/ 13577968 w 13851613"/>
              <a:gd name="connsiteY7" fmla="*/ 6285 h 10393167"/>
              <a:gd name="connsiteX8" fmla="*/ 13853049 w 13851613"/>
              <a:gd name="connsiteY8" fmla="*/ 281380 h 1039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51613" h="10393167">
                <a:moveTo>
                  <a:pt x="13853049" y="281380"/>
                </a:moveTo>
                <a:lnTo>
                  <a:pt x="13853049" y="10124364"/>
                </a:lnTo>
                <a:cubicBezTo>
                  <a:pt x="13853049" y="10276185"/>
                  <a:pt x="13729780" y="10399452"/>
                  <a:pt x="13577968" y="10399452"/>
                </a:cubicBezTo>
                <a:lnTo>
                  <a:pt x="276530" y="10399452"/>
                </a:lnTo>
                <a:cubicBezTo>
                  <a:pt x="124700" y="10399452"/>
                  <a:pt x="1435" y="10276185"/>
                  <a:pt x="1435" y="10124364"/>
                </a:cubicBezTo>
                <a:lnTo>
                  <a:pt x="1435" y="281380"/>
                </a:lnTo>
                <a:cubicBezTo>
                  <a:pt x="1435" y="129550"/>
                  <a:pt x="124700" y="6285"/>
                  <a:pt x="276530" y="6285"/>
                </a:cubicBezTo>
                <a:lnTo>
                  <a:pt x="13577968" y="6285"/>
                </a:lnTo>
                <a:cubicBezTo>
                  <a:pt x="13729780" y="6285"/>
                  <a:pt x="13853049" y="129550"/>
                  <a:pt x="13853049" y="281380"/>
                </a:cubicBezTo>
                <a:close/>
              </a:path>
            </a:pathLst>
          </a:custGeom>
          <a:solidFill>
            <a:srgbClr val="DBE6FF"/>
          </a:solidFill>
          <a:ln w="31188" cap="rnd">
            <a:solidFill>
              <a:srgbClr val="000080"/>
            </a:solidFill>
            <a:prstDash val="solid"/>
            <a:round/>
          </a:ln>
        </p:spPr>
        <p:txBody>
          <a:bodyPr rtlCol="0" anchor="ctr"/>
          <a:lstStyle/>
          <a:p>
            <a:endParaRPr lang="en-CH" sz="4400"/>
          </a:p>
        </p:txBody>
      </p:sp>
      <p:sp>
        <p:nvSpPr>
          <p:cNvPr id="4156" name="Freeform 4155">
            <a:extLst>
              <a:ext uri="{FF2B5EF4-FFF2-40B4-BE49-F238E27FC236}">
                <a16:creationId xmlns:a16="http://schemas.microsoft.com/office/drawing/2014/main" id="{B96DA073-0E69-9D2D-1182-9131889926AC}"/>
              </a:ext>
            </a:extLst>
          </p:cNvPr>
          <p:cNvSpPr/>
          <p:nvPr/>
        </p:nvSpPr>
        <p:spPr>
          <a:xfrm>
            <a:off x="15030272" y="10484026"/>
            <a:ext cx="16784097" cy="10407936"/>
          </a:xfrm>
          <a:custGeom>
            <a:avLst/>
            <a:gdLst>
              <a:gd name="connsiteX0" fmla="*/ 16795794 w 16784097"/>
              <a:gd name="connsiteY0" fmla="*/ 324015 h 10407936"/>
              <a:gd name="connsiteX1" fmla="*/ 16795794 w 16784097"/>
              <a:gd name="connsiteY1" fmla="*/ 10096511 h 10407936"/>
              <a:gd name="connsiteX2" fmla="*/ 16478079 w 16784097"/>
              <a:gd name="connsiteY2" fmla="*/ 10414226 h 10407936"/>
              <a:gd name="connsiteX3" fmla="*/ 329421 w 16784097"/>
              <a:gd name="connsiteY3" fmla="*/ 10414226 h 10407936"/>
              <a:gd name="connsiteX4" fmla="*/ 11697 w 16784097"/>
              <a:gd name="connsiteY4" fmla="*/ 10096511 h 10407936"/>
              <a:gd name="connsiteX5" fmla="*/ 11697 w 16784097"/>
              <a:gd name="connsiteY5" fmla="*/ 324015 h 10407936"/>
              <a:gd name="connsiteX6" fmla="*/ 329421 w 16784097"/>
              <a:gd name="connsiteY6" fmla="*/ 6289 h 10407936"/>
              <a:gd name="connsiteX7" fmla="*/ 16478079 w 16784097"/>
              <a:gd name="connsiteY7" fmla="*/ 6289 h 10407936"/>
              <a:gd name="connsiteX8" fmla="*/ 16795794 w 16784097"/>
              <a:gd name="connsiteY8" fmla="*/ 324015 h 1040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84097" h="10407936">
                <a:moveTo>
                  <a:pt x="16795794" y="324015"/>
                </a:moveTo>
                <a:lnTo>
                  <a:pt x="16795794" y="10096511"/>
                </a:lnTo>
                <a:cubicBezTo>
                  <a:pt x="16795794" y="10271870"/>
                  <a:pt x="16653447" y="10414226"/>
                  <a:pt x="16478079" y="10414226"/>
                </a:cubicBezTo>
                <a:lnTo>
                  <a:pt x="329421" y="10414226"/>
                </a:lnTo>
                <a:cubicBezTo>
                  <a:pt x="154064" y="10414226"/>
                  <a:pt x="11697" y="10271870"/>
                  <a:pt x="11697" y="10096511"/>
                </a:cubicBezTo>
                <a:lnTo>
                  <a:pt x="11697" y="324015"/>
                </a:lnTo>
                <a:cubicBezTo>
                  <a:pt x="11697" y="148658"/>
                  <a:pt x="154064" y="6289"/>
                  <a:pt x="329421" y="6289"/>
                </a:cubicBezTo>
                <a:lnTo>
                  <a:pt x="16478079" y="6289"/>
                </a:lnTo>
                <a:cubicBezTo>
                  <a:pt x="16653447" y="6289"/>
                  <a:pt x="16795794" y="148658"/>
                  <a:pt x="16795794" y="324015"/>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4158" name="Freeform 4157">
            <a:extLst>
              <a:ext uri="{FF2B5EF4-FFF2-40B4-BE49-F238E27FC236}">
                <a16:creationId xmlns:a16="http://schemas.microsoft.com/office/drawing/2014/main" id="{9F3B1F37-BA01-64A6-56B9-4043BD031BFA}"/>
              </a:ext>
            </a:extLst>
          </p:cNvPr>
          <p:cNvSpPr/>
          <p:nvPr/>
        </p:nvSpPr>
        <p:spPr>
          <a:xfrm>
            <a:off x="2229536" y="9945996"/>
            <a:ext cx="11008927" cy="1061651"/>
          </a:xfrm>
          <a:custGeom>
            <a:avLst/>
            <a:gdLst>
              <a:gd name="connsiteX0" fmla="*/ 11008474 w 11008927"/>
              <a:gd name="connsiteY0" fmla="*/ 534264 h 1061651"/>
              <a:gd name="connsiteX1" fmla="*/ 10477675 w 11008927"/>
              <a:gd name="connsiteY1" fmla="*/ 1065090 h 1061651"/>
              <a:gd name="connsiteX2" fmla="*/ 530374 w 11008927"/>
              <a:gd name="connsiteY2" fmla="*/ 1065090 h 1061651"/>
              <a:gd name="connsiteX3" fmla="*/ -454 w 11008927"/>
              <a:gd name="connsiteY3" fmla="*/ 534264 h 1061651"/>
              <a:gd name="connsiteX4" fmla="*/ 530374 w 11008927"/>
              <a:gd name="connsiteY4" fmla="*/ 3439 h 1061651"/>
              <a:gd name="connsiteX5" fmla="*/ 10477675 w 11008927"/>
              <a:gd name="connsiteY5" fmla="*/ 3439 h 1061651"/>
              <a:gd name="connsiteX6" fmla="*/ 11008474 w 11008927"/>
              <a:gd name="connsiteY6" fmla="*/ 534264 h 10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08927" h="1061651">
                <a:moveTo>
                  <a:pt x="11008474" y="534264"/>
                </a:moveTo>
                <a:cubicBezTo>
                  <a:pt x="11008474" y="827235"/>
                  <a:pt x="10770570" y="1065090"/>
                  <a:pt x="10477675" y="1065090"/>
                </a:cubicBezTo>
                <a:lnTo>
                  <a:pt x="530374" y="1065090"/>
                </a:lnTo>
                <a:cubicBezTo>
                  <a:pt x="237402" y="1065090"/>
                  <a:pt x="-454" y="827235"/>
                  <a:pt x="-454" y="534264"/>
                </a:cubicBezTo>
                <a:cubicBezTo>
                  <a:pt x="-454" y="241294"/>
                  <a:pt x="237402" y="3439"/>
                  <a:pt x="530374" y="3439"/>
                </a:cubicBezTo>
                <a:lnTo>
                  <a:pt x="10477675" y="3439"/>
                </a:lnTo>
                <a:cubicBezTo>
                  <a:pt x="10770570" y="3439"/>
                  <a:pt x="11008474" y="241294"/>
                  <a:pt x="11008474" y="534264"/>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4159" name="Freeform 4158">
            <a:extLst>
              <a:ext uri="{FF2B5EF4-FFF2-40B4-BE49-F238E27FC236}">
                <a16:creationId xmlns:a16="http://schemas.microsoft.com/office/drawing/2014/main" id="{369981AB-EF0E-1C0E-1F4A-C1D8D4393B16}"/>
              </a:ext>
            </a:extLst>
          </p:cNvPr>
          <p:cNvSpPr/>
          <p:nvPr/>
        </p:nvSpPr>
        <p:spPr>
          <a:xfrm>
            <a:off x="1755820" y="20332379"/>
            <a:ext cx="12319532" cy="1061651"/>
          </a:xfrm>
          <a:custGeom>
            <a:avLst/>
            <a:gdLst>
              <a:gd name="connsiteX0" fmla="*/ 12319198 w 12319532"/>
              <a:gd name="connsiteY0" fmla="*/ 541080 h 1061651"/>
              <a:gd name="connsiteX1" fmla="*/ 11788419 w 12319532"/>
              <a:gd name="connsiteY1" fmla="*/ 1071906 h 1061651"/>
              <a:gd name="connsiteX2" fmla="*/ 530493 w 12319532"/>
              <a:gd name="connsiteY2" fmla="*/ 1071906 h 1061651"/>
              <a:gd name="connsiteX3" fmla="*/ -335 w 12319532"/>
              <a:gd name="connsiteY3" fmla="*/ 541080 h 1061651"/>
              <a:gd name="connsiteX4" fmla="*/ 530493 w 12319532"/>
              <a:gd name="connsiteY4" fmla="*/ 10254 h 1061651"/>
              <a:gd name="connsiteX5" fmla="*/ 11788419 w 12319532"/>
              <a:gd name="connsiteY5" fmla="*/ 10254 h 1061651"/>
              <a:gd name="connsiteX6" fmla="*/ 12319198 w 12319532"/>
              <a:gd name="connsiteY6" fmla="*/ 541080 h 10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19532" h="1061651">
                <a:moveTo>
                  <a:pt x="12319198" y="541080"/>
                </a:moveTo>
                <a:cubicBezTo>
                  <a:pt x="12319198" y="834050"/>
                  <a:pt x="12081292" y="1071906"/>
                  <a:pt x="11788419" y="1071906"/>
                </a:cubicBezTo>
                <a:lnTo>
                  <a:pt x="530493" y="1071906"/>
                </a:lnTo>
                <a:cubicBezTo>
                  <a:pt x="237521" y="1071906"/>
                  <a:pt x="-335" y="834050"/>
                  <a:pt x="-335" y="541080"/>
                </a:cubicBezTo>
                <a:cubicBezTo>
                  <a:pt x="-335" y="248110"/>
                  <a:pt x="237521" y="10254"/>
                  <a:pt x="530493" y="10254"/>
                </a:cubicBezTo>
                <a:lnTo>
                  <a:pt x="11788419" y="10254"/>
                </a:lnTo>
                <a:cubicBezTo>
                  <a:pt x="12081292" y="10254"/>
                  <a:pt x="12319198" y="248110"/>
                  <a:pt x="12319198" y="541080"/>
                </a:cubicBezTo>
                <a:close/>
              </a:path>
            </a:pathLst>
          </a:custGeom>
          <a:solidFill>
            <a:srgbClr val="FFFFFF"/>
          </a:solidFill>
          <a:ln w="34925" cap="rnd">
            <a:solidFill>
              <a:srgbClr val="000080"/>
            </a:solidFill>
            <a:prstDash val="solid"/>
            <a:round/>
          </a:ln>
        </p:spPr>
        <p:txBody>
          <a:bodyPr rtlCol="0" anchor="ctr"/>
          <a:lstStyle/>
          <a:p>
            <a:endParaRPr lang="en-CH" sz="4400"/>
          </a:p>
        </p:txBody>
      </p:sp>
      <p:sp>
        <p:nvSpPr>
          <p:cNvPr id="4160" name="Freeform 4159">
            <a:extLst>
              <a:ext uri="{FF2B5EF4-FFF2-40B4-BE49-F238E27FC236}">
                <a16:creationId xmlns:a16="http://schemas.microsoft.com/office/drawing/2014/main" id="{707F998A-1ED2-2B99-BC3B-F6D4BA1D1F88}"/>
              </a:ext>
            </a:extLst>
          </p:cNvPr>
          <p:cNvSpPr/>
          <p:nvPr/>
        </p:nvSpPr>
        <p:spPr>
          <a:xfrm>
            <a:off x="20245828" y="9960402"/>
            <a:ext cx="7152983" cy="1047242"/>
          </a:xfrm>
          <a:custGeom>
            <a:avLst/>
            <a:gdLst>
              <a:gd name="connsiteX0" fmla="*/ 7163087 w 7152983"/>
              <a:gd name="connsiteY0" fmla="*/ 527064 h 1047242"/>
              <a:gd name="connsiteX1" fmla="*/ 6639462 w 7152983"/>
              <a:gd name="connsiteY1" fmla="*/ 1050686 h 1047242"/>
              <a:gd name="connsiteX2" fmla="*/ 533728 w 7152983"/>
              <a:gd name="connsiteY2" fmla="*/ 1050686 h 1047242"/>
              <a:gd name="connsiteX3" fmla="*/ 10103 w 7152983"/>
              <a:gd name="connsiteY3" fmla="*/ 527064 h 1047242"/>
              <a:gd name="connsiteX4" fmla="*/ 533728 w 7152983"/>
              <a:gd name="connsiteY4" fmla="*/ 3443 h 1047242"/>
              <a:gd name="connsiteX5" fmla="*/ 6639462 w 7152983"/>
              <a:gd name="connsiteY5" fmla="*/ 3443 h 1047242"/>
              <a:gd name="connsiteX6" fmla="*/ 7163087 w 7152983"/>
              <a:gd name="connsiteY6" fmla="*/ 527064 h 104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2983" h="1047242">
                <a:moveTo>
                  <a:pt x="7163087" y="527064"/>
                </a:moveTo>
                <a:cubicBezTo>
                  <a:pt x="7163087" y="816059"/>
                  <a:pt x="6928447" y="1050686"/>
                  <a:pt x="6639462" y="1050686"/>
                </a:cubicBezTo>
                <a:lnTo>
                  <a:pt x="533728" y="1050686"/>
                </a:lnTo>
                <a:cubicBezTo>
                  <a:pt x="244732" y="1050686"/>
                  <a:pt x="10103" y="816059"/>
                  <a:pt x="10103" y="527064"/>
                </a:cubicBezTo>
                <a:cubicBezTo>
                  <a:pt x="10103" y="238070"/>
                  <a:pt x="244732" y="3443"/>
                  <a:pt x="533728" y="3443"/>
                </a:cubicBezTo>
                <a:lnTo>
                  <a:pt x="6639462" y="3443"/>
                </a:lnTo>
                <a:cubicBezTo>
                  <a:pt x="6928447" y="3443"/>
                  <a:pt x="7163087" y="238070"/>
                  <a:pt x="7163087" y="527064"/>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4161" name="Freeform 4160">
            <a:extLst>
              <a:ext uri="{FF2B5EF4-FFF2-40B4-BE49-F238E27FC236}">
                <a16:creationId xmlns:a16="http://schemas.microsoft.com/office/drawing/2014/main" id="{A58FFF90-733F-8EB5-7632-E54F646C42CB}"/>
              </a:ext>
            </a:extLst>
          </p:cNvPr>
          <p:cNvSpPr/>
          <p:nvPr/>
        </p:nvSpPr>
        <p:spPr>
          <a:xfrm>
            <a:off x="12722227" y="715155"/>
            <a:ext cx="5120326" cy="1061651"/>
          </a:xfrm>
          <a:custGeom>
            <a:avLst/>
            <a:gdLst>
              <a:gd name="connsiteX0" fmla="*/ 5124826 w 5120326"/>
              <a:gd name="connsiteY0" fmla="*/ 528207 h 1061651"/>
              <a:gd name="connsiteX1" fmla="*/ 4594000 w 5120326"/>
              <a:gd name="connsiteY1" fmla="*/ 1059033 h 1061651"/>
              <a:gd name="connsiteX2" fmla="*/ 535325 w 5120326"/>
              <a:gd name="connsiteY2" fmla="*/ 1059033 h 1061651"/>
              <a:gd name="connsiteX3" fmla="*/ 4499 w 5120326"/>
              <a:gd name="connsiteY3" fmla="*/ 528207 h 1061651"/>
              <a:gd name="connsiteX4" fmla="*/ 535325 w 5120326"/>
              <a:gd name="connsiteY4" fmla="*/ -2619 h 1061651"/>
              <a:gd name="connsiteX5" fmla="*/ 4594000 w 5120326"/>
              <a:gd name="connsiteY5" fmla="*/ -2619 h 1061651"/>
              <a:gd name="connsiteX6" fmla="*/ 5124826 w 5120326"/>
              <a:gd name="connsiteY6" fmla="*/ 528207 h 10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0326" h="1061651">
                <a:moveTo>
                  <a:pt x="5124826" y="528207"/>
                </a:moveTo>
                <a:cubicBezTo>
                  <a:pt x="5124826" y="821177"/>
                  <a:pt x="4886986" y="1059033"/>
                  <a:pt x="4594000" y="1059033"/>
                </a:cubicBezTo>
                <a:lnTo>
                  <a:pt x="535325" y="1059033"/>
                </a:lnTo>
                <a:cubicBezTo>
                  <a:pt x="242355" y="1059033"/>
                  <a:pt x="4499" y="821177"/>
                  <a:pt x="4499" y="528207"/>
                </a:cubicBezTo>
                <a:cubicBezTo>
                  <a:pt x="4499" y="235237"/>
                  <a:pt x="242355" y="-2619"/>
                  <a:pt x="535325" y="-2619"/>
                </a:cubicBezTo>
                <a:lnTo>
                  <a:pt x="4594000" y="-2619"/>
                </a:lnTo>
                <a:cubicBezTo>
                  <a:pt x="4886986" y="-2619"/>
                  <a:pt x="5124826" y="235237"/>
                  <a:pt x="5124826" y="528207"/>
                </a:cubicBezTo>
                <a:close/>
              </a:path>
            </a:pathLst>
          </a:custGeom>
          <a:solidFill>
            <a:srgbClr val="FFFFFF"/>
          </a:solidFill>
          <a:ln w="28930" cap="rnd">
            <a:solidFill>
              <a:srgbClr val="000080"/>
            </a:solidFill>
            <a:prstDash val="solid"/>
            <a:round/>
          </a:ln>
        </p:spPr>
        <p:txBody>
          <a:bodyPr rtlCol="0" anchor="ctr"/>
          <a:lstStyle/>
          <a:p>
            <a:endParaRPr lang="en-CH" sz="4400"/>
          </a:p>
        </p:txBody>
      </p:sp>
      <p:sp>
        <p:nvSpPr>
          <p:cNvPr id="4162" name="Freeform 4161">
            <a:extLst>
              <a:ext uri="{FF2B5EF4-FFF2-40B4-BE49-F238E27FC236}">
                <a16:creationId xmlns:a16="http://schemas.microsoft.com/office/drawing/2014/main" id="{CDE613B1-2075-CA78-F379-9122F0AB89C2}"/>
              </a:ext>
            </a:extLst>
          </p:cNvPr>
          <p:cNvSpPr/>
          <p:nvPr/>
        </p:nvSpPr>
        <p:spPr>
          <a:xfrm>
            <a:off x="22736265" y="694325"/>
            <a:ext cx="7579142" cy="1103308"/>
          </a:xfrm>
          <a:custGeom>
            <a:avLst/>
            <a:gdLst>
              <a:gd name="connsiteX0" fmla="*/ 7591020 w 7579142"/>
              <a:gd name="connsiteY0" fmla="*/ 549036 h 1103308"/>
              <a:gd name="connsiteX1" fmla="*/ 7039360 w 7579142"/>
              <a:gd name="connsiteY1" fmla="*/ 1100690 h 1103308"/>
              <a:gd name="connsiteX2" fmla="*/ 563538 w 7579142"/>
              <a:gd name="connsiteY2" fmla="*/ 1100690 h 1103308"/>
              <a:gd name="connsiteX3" fmla="*/ 11877 w 7579142"/>
              <a:gd name="connsiteY3" fmla="*/ 549036 h 1103308"/>
              <a:gd name="connsiteX4" fmla="*/ 563538 w 7579142"/>
              <a:gd name="connsiteY4" fmla="*/ -2619 h 1103308"/>
              <a:gd name="connsiteX5" fmla="*/ 7039360 w 7579142"/>
              <a:gd name="connsiteY5" fmla="*/ -2619 h 1103308"/>
              <a:gd name="connsiteX6" fmla="*/ 7591020 w 7579142"/>
              <a:gd name="connsiteY6" fmla="*/ 549036 h 110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9142" h="1103308">
                <a:moveTo>
                  <a:pt x="7591020" y="549036"/>
                </a:moveTo>
                <a:cubicBezTo>
                  <a:pt x="7591020" y="853502"/>
                  <a:pt x="7343797" y="1100690"/>
                  <a:pt x="7039360" y="1100690"/>
                </a:cubicBezTo>
                <a:lnTo>
                  <a:pt x="563538" y="1100690"/>
                </a:lnTo>
                <a:cubicBezTo>
                  <a:pt x="259067" y="1100690"/>
                  <a:pt x="11877" y="853502"/>
                  <a:pt x="11877" y="549036"/>
                </a:cubicBezTo>
                <a:cubicBezTo>
                  <a:pt x="11877" y="244570"/>
                  <a:pt x="259067" y="-2619"/>
                  <a:pt x="563538" y="-2619"/>
                </a:cubicBezTo>
                <a:lnTo>
                  <a:pt x="7039360" y="-2619"/>
                </a:lnTo>
                <a:cubicBezTo>
                  <a:pt x="7343797" y="-2619"/>
                  <a:pt x="7591020" y="244570"/>
                  <a:pt x="7591020" y="549036"/>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4163" name="Freeform 4162">
            <a:extLst>
              <a:ext uri="{FF2B5EF4-FFF2-40B4-BE49-F238E27FC236}">
                <a16:creationId xmlns:a16="http://schemas.microsoft.com/office/drawing/2014/main" id="{411DF608-5D19-7A4B-7F9A-CE582D0721FF}"/>
              </a:ext>
            </a:extLst>
          </p:cNvPr>
          <p:cNvSpPr/>
          <p:nvPr/>
        </p:nvSpPr>
        <p:spPr>
          <a:xfrm rot="10800000" flipV="1">
            <a:off x="898023" y="5289946"/>
            <a:ext cx="3928631" cy="4170868"/>
          </a:xfrm>
          <a:custGeom>
            <a:avLst/>
            <a:gdLst>
              <a:gd name="connsiteX0" fmla="*/ 1090995 w 3928631"/>
              <a:gd name="connsiteY0" fmla="*/ 1105504 h 4170868"/>
              <a:gd name="connsiteX1" fmla="*/ 1214940 w 3928631"/>
              <a:gd name="connsiteY1" fmla="*/ 679950 h 4170868"/>
              <a:gd name="connsiteX2" fmla="*/ 1109829 w 3928631"/>
              <a:gd name="connsiteY2" fmla="*/ 547567 h 4170868"/>
              <a:gd name="connsiteX3" fmla="*/ 1852764 w 3928631"/>
              <a:gd name="connsiteY3" fmla="*/ 123050 h 4170868"/>
              <a:gd name="connsiteX4" fmla="*/ 2322192 w 3928631"/>
              <a:gd name="connsiteY4" fmla="*/ 3039 h 4170868"/>
              <a:gd name="connsiteX5" fmla="*/ 2651326 w 3928631"/>
              <a:gd name="connsiteY5" fmla="*/ 123050 h 4170868"/>
              <a:gd name="connsiteX6" fmla="*/ 3288127 w 3928631"/>
              <a:gd name="connsiteY6" fmla="*/ 419877 h 4170868"/>
              <a:gd name="connsiteX7" fmla="*/ 3389079 w 3928631"/>
              <a:gd name="connsiteY7" fmla="*/ 817698 h 4170868"/>
              <a:gd name="connsiteX8" fmla="*/ 3529664 w 3928631"/>
              <a:gd name="connsiteY8" fmla="*/ 1241544 h 4170868"/>
              <a:gd name="connsiteX9" fmla="*/ 2977245 w 3928631"/>
              <a:gd name="connsiteY9" fmla="*/ 2219792 h 4170868"/>
              <a:gd name="connsiteX10" fmla="*/ 3119000 w 3928631"/>
              <a:gd name="connsiteY10" fmla="*/ 2539048 h 4170868"/>
              <a:gd name="connsiteX11" fmla="*/ 3926026 w 3928631"/>
              <a:gd name="connsiteY11" fmla="*/ 2847700 h 4170868"/>
              <a:gd name="connsiteX12" fmla="*/ 3919236 w 3928631"/>
              <a:gd name="connsiteY12" fmla="*/ 3853802 h 4170868"/>
              <a:gd name="connsiteX13" fmla="*/ 3597623 w 3928631"/>
              <a:gd name="connsiteY13" fmla="*/ 4173302 h 4170868"/>
              <a:gd name="connsiteX14" fmla="*/ -2605 w 3928631"/>
              <a:gd name="connsiteY14" fmla="*/ 4173302 h 4170868"/>
              <a:gd name="connsiteX15" fmla="*/ 218566 w 3928631"/>
              <a:gd name="connsiteY15" fmla="*/ 3264172 h 4170868"/>
              <a:gd name="connsiteX16" fmla="*/ 428789 w 3928631"/>
              <a:gd name="connsiteY16" fmla="*/ 3133982 h 4170868"/>
              <a:gd name="connsiteX17" fmla="*/ 571203 w 3928631"/>
              <a:gd name="connsiteY17" fmla="*/ 2929189 h 4170868"/>
              <a:gd name="connsiteX18" fmla="*/ 592007 w 3928631"/>
              <a:gd name="connsiteY18" fmla="*/ 2482244 h 4170868"/>
              <a:gd name="connsiteX19" fmla="*/ 765586 w 3928631"/>
              <a:gd name="connsiteY19" fmla="*/ 2206262 h 4170868"/>
              <a:gd name="connsiteX20" fmla="*/ 872960 w 3928631"/>
              <a:gd name="connsiteY20" fmla="*/ 2093260 h 4170868"/>
              <a:gd name="connsiteX21" fmla="*/ 993768 w 3928631"/>
              <a:gd name="connsiteY21" fmla="*/ 2033529 h 4170868"/>
              <a:gd name="connsiteX22" fmla="*/ 911942 w 3928631"/>
              <a:gd name="connsiteY22" fmla="*/ 2219792 h 4170868"/>
              <a:gd name="connsiteX23" fmla="*/ 895080 w 3928631"/>
              <a:gd name="connsiteY23" fmla="*/ 2258861 h 4170868"/>
              <a:gd name="connsiteX24" fmla="*/ 837850 w 3928631"/>
              <a:gd name="connsiteY24" fmla="*/ 2408860 h 4170868"/>
              <a:gd name="connsiteX25" fmla="*/ 1160269 w 3928631"/>
              <a:gd name="connsiteY25" fmla="*/ 2419038 h 4170868"/>
              <a:gd name="connsiteX26" fmla="*/ 1272387 w 3928631"/>
              <a:gd name="connsiteY26" fmla="*/ 2585615 h 4170868"/>
              <a:gd name="connsiteX27" fmla="*/ 1314723 w 3928631"/>
              <a:gd name="connsiteY27" fmla="*/ 2689596 h 4170868"/>
              <a:gd name="connsiteX28" fmla="*/ 1133990 w 3928631"/>
              <a:gd name="connsiteY28" fmla="*/ 2539048 h 4170868"/>
              <a:gd name="connsiteX29" fmla="*/ 1270926 w 3928631"/>
              <a:gd name="connsiteY29" fmla="*/ 2722691 h 4170868"/>
              <a:gd name="connsiteX30" fmla="*/ 1278079 w 3928631"/>
              <a:gd name="connsiteY30" fmla="*/ 2798818 h 4170868"/>
              <a:gd name="connsiteX31" fmla="*/ 1160269 w 3928631"/>
              <a:gd name="connsiteY31" fmla="*/ 2750727 h 4170868"/>
              <a:gd name="connsiteX32" fmla="*/ 1160269 w 3928631"/>
              <a:gd name="connsiteY32" fmla="*/ 2940282 h 4170868"/>
              <a:gd name="connsiteX33" fmla="*/ 921722 w 3928631"/>
              <a:gd name="connsiteY33" fmla="*/ 3355109 h 4170868"/>
              <a:gd name="connsiteX34" fmla="*/ 950920 w 3928631"/>
              <a:gd name="connsiteY34" fmla="*/ 3557584 h 4170868"/>
              <a:gd name="connsiteX35" fmla="*/ 911942 w 3928631"/>
              <a:gd name="connsiteY35" fmla="*/ 3989781 h 4170868"/>
              <a:gd name="connsiteX36" fmla="*/ 993768 w 3928631"/>
              <a:gd name="connsiteY36" fmla="*/ 3829604 h 4170868"/>
              <a:gd name="connsiteX37" fmla="*/ 1807873 w 3928631"/>
              <a:gd name="connsiteY37" fmla="*/ 3132946 h 4170868"/>
              <a:gd name="connsiteX38" fmla="*/ 1882621 w 3928631"/>
              <a:gd name="connsiteY38" fmla="*/ 3011655 h 4170868"/>
              <a:gd name="connsiteX39" fmla="*/ 2004374 w 3928631"/>
              <a:gd name="connsiteY39" fmla="*/ 2940282 h 4170868"/>
              <a:gd name="connsiteX40" fmla="*/ 1807873 w 3928631"/>
              <a:gd name="connsiteY40" fmla="*/ 2539048 h 4170868"/>
              <a:gd name="connsiteX41" fmla="*/ 1755900 w 3928631"/>
              <a:gd name="connsiteY41" fmla="*/ 2482244 h 4170868"/>
              <a:gd name="connsiteX42" fmla="*/ 1537794 w 3928631"/>
              <a:gd name="connsiteY42" fmla="*/ 2318470 h 4170868"/>
              <a:gd name="connsiteX43" fmla="*/ 1023550 w 3928631"/>
              <a:gd name="connsiteY43" fmla="*/ 2246915 h 4170868"/>
              <a:gd name="connsiteX44" fmla="*/ 1023550 w 3928631"/>
              <a:gd name="connsiteY44" fmla="*/ 2038161 h 4170868"/>
              <a:gd name="connsiteX45" fmla="*/ 993768 w 3928631"/>
              <a:gd name="connsiteY45" fmla="*/ 1935826 h 4170868"/>
              <a:gd name="connsiteX46" fmla="*/ 1053475 w 3928631"/>
              <a:gd name="connsiteY46" fmla="*/ 1897549 h 4170868"/>
              <a:gd name="connsiteX47" fmla="*/ 1023550 w 3928631"/>
              <a:gd name="connsiteY47" fmla="*/ 1890479 h 4170868"/>
              <a:gd name="connsiteX48" fmla="*/ 993768 w 3928631"/>
              <a:gd name="connsiteY48" fmla="*/ 1768457 h 4170868"/>
              <a:gd name="connsiteX49" fmla="*/ 993768 w 3928631"/>
              <a:gd name="connsiteY49" fmla="*/ 1651921 h 4170868"/>
              <a:gd name="connsiteX50" fmla="*/ 829894 w 3928631"/>
              <a:gd name="connsiteY50" fmla="*/ 1560922 h 4170868"/>
              <a:gd name="connsiteX51" fmla="*/ 1023550 w 3928631"/>
              <a:gd name="connsiteY51" fmla="*/ 1328947 h 4170868"/>
              <a:gd name="connsiteX52" fmla="*/ 1133990 w 3928631"/>
              <a:gd name="connsiteY52" fmla="*/ 1196563 h 4170868"/>
              <a:gd name="connsiteX53" fmla="*/ 1090995 w 3928631"/>
              <a:gd name="connsiteY53" fmla="*/ 1105504 h 4170868"/>
              <a:gd name="connsiteX54" fmla="*/ 1053475 w 3928631"/>
              <a:gd name="connsiteY54" fmla="*/ 1897549 h 4170868"/>
              <a:gd name="connsiteX55" fmla="*/ 1214940 w 3928631"/>
              <a:gd name="connsiteY55" fmla="*/ 1935826 h 4170868"/>
              <a:gd name="connsiteX56" fmla="*/ 1053475 w 3928631"/>
              <a:gd name="connsiteY56" fmla="*/ 1897549 h 4170868"/>
              <a:gd name="connsiteX57" fmla="*/ 1090995 w 3928631"/>
              <a:gd name="connsiteY57" fmla="*/ 1105504 h 4170868"/>
              <a:gd name="connsiteX58" fmla="*/ 1090995 w 3928631"/>
              <a:gd name="connsiteY58" fmla="*/ 1105504 h 4170868"/>
              <a:gd name="connsiteX59" fmla="*/ 1090995 w 3928631"/>
              <a:gd name="connsiteY59" fmla="*/ 1105504 h 417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28631" h="4170868">
                <a:moveTo>
                  <a:pt x="1090995" y="1105504"/>
                </a:moveTo>
                <a:cubicBezTo>
                  <a:pt x="1126398" y="984092"/>
                  <a:pt x="1105377" y="839518"/>
                  <a:pt x="1214940" y="679950"/>
                </a:cubicBezTo>
                <a:cubicBezTo>
                  <a:pt x="1101652" y="638017"/>
                  <a:pt x="1051358" y="594620"/>
                  <a:pt x="1109829" y="547567"/>
                </a:cubicBezTo>
                <a:cubicBezTo>
                  <a:pt x="1210780" y="466382"/>
                  <a:pt x="1182677" y="213744"/>
                  <a:pt x="1852764" y="123050"/>
                </a:cubicBezTo>
                <a:cubicBezTo>
                  <a:pt x="2013790" y="101231"/>
                  <a:pt x="2173576" y="8282"/>
                  <a:pt x="2322192" y="3039"/>
                </a:cubicBezTo>
                <a:cubicBezTo>
                  <a:pt x="2636798" y="-8114"/>
                  <a:pt x="2571174" y="138471"/>
                  <a:pt x="2651326" y="123050"/>
                </a:cubicBezTo>
                <a:cubicBezTo>
                  <a:pt x="2925564" y="70207"/>
                  <a:pt x="3128562" y="280180"/>
                  <a:pt x="3288127" y="419877"/>
                </a:cubicBezTo>
                <a:cubicBezTo>
                  <a:pt x="3460466" y="570789"/>
                  <a:pt x="3328274" y="784114"/>
                  <a:pt x="3389079" y="817698"/>
                </a:cubicBezTo>
                <a:cubicBezTo>
                  <a:pt x="3707189" y="993661"/>
                  <a:pt x="3486527" y="1064179"/>
                  <a:pt x="3529664" y="1241544"/>
                </a:cubicBezTo>
                <a:cubicBezTo>
                  <a:pt x="3575870" y="1431403"/>
                  <a:pt x="3288127" y="2285619"/>
                  <a:pt x="2977245" y="2219792"/>
                </a:cubicBezTo>
                <a:cubicBezTo>
                  <a:pt x="2939215" y="2345045"/>
                  <a:pt x="3049655" y="2529844"/>
                  <a:pt x="3119000" y="2539048"/>
                </a:cubicBezTo>
                <a:cubicBezTo>
                  <a:pt x="3350536" y="2569767"/>
                  <a:pt x="3926026" y="2847700"/>
                  <a:pt x="3926026" y="2847700"/>
                </a:cubicBezTo>
                <a:cubicBezTo>
                  <a:pt x="3926026" y="2847700"/>
                  <a:pt x="3921938" y="3461527"/>
                  <a:pt x="3919236" y="3853802"/>
                </a:cubicBezTo>
                <a:cubicBezTo>
                  <a:pt x="3918067" y="4030618"/>
                  <a:pt x="3774417" y="4173302"/>
                  <a:pt x="3597623" y="4173302"/>
                </a:cubicBezTo>
                <a:lnTo>
                  <a:pt x="-2605" y="4173302"/>
                </a:lnTo>
                <a:cubicBezTo>
                  <a:pt x="-2605" y="4173302"/>
                  <a:pt x="141120" y="3379123"/>
                  <a:pt x="218566" y="3264172"/>
                </a:cubicBezTo>
                <a:cubicBezTo>
                  <a:pt x="256232" y="3208341"/>
                  <a:pt x="385284" y="3112161"/>
                  <a:pt x="428789" y="3133982"/>
                </a:cubicBezTo>
                <a:cubicBezTo>
                  <a:pt x="487113" y="3163238"/>
                  <a:pt x="559669" y="2999831"/>
                  <a:pt x="571203" y="2929189"/>
                </a:cubicBezTo>
                <a:cubicBezTo>
                  <a:pt x="582954" y="2857147"/>
                  <a:pt x="525581" y="2623281"/>
                  <a:pt x="592007" y="2482244"/>
                </a:cubicBezTo>
                <a:cubicBezTo>
                  <a:pt x="627335" y="2407275"/>
                  <a:pt x="765586" y="2206262"/>
                  <a:pt x="765586" y="2206262"/>
                </a:cubicBezTo>
                <a:cubicBezTo>
                  <a:pt x="765586" y="2206262"/>
                  <a:pt x="847266" y="2120261"/>
                  <a:pt x="872960" y="2093260"/>
                </a:cubicBezTo>
                <a:cubicBezTo>
                  <a:pt x="892449" y="2072719"/>
                  <a:pt x="950920" y="1973128"/>
                  <a:pt x="993768" y="2033529"/>
                </a:cubicBezTo>
                <a:cubicBezTo>
                  <a:pt x="1022820" y="2074548"/>
                  <a:pt x="921358" y="2199923"/>
                  <a:pt x="911942" y="2219792"/>
                </a:cubicBezTo>
                <a:cubicBezTo>
                  <a:pt x="905223" y="2233872"/>
                  <a:pt x="899677" y="2246854"/>
                  <a:pt x="895080" y="2258861"/>
                </a:cubicBezTo>
                <a:cubicBezTo>
                  <a:pt x="876685" y="2307073"/>
                  <a:pt x="810698" y="2408860"/>
                  <a:pt x="837850" y="2408860"/>
                </a:cubicBezTo>
                <a:cubicBezTo>
                  <a:pt x="950920" y="2408860"/>
                  <a:pt x="1072383" y="2381920"/>
                  <a:pt x="1160269" y="2419038"/>
                </a:cubicBezTo>
                <a:cubicBezTo>
                  <a:pt x="1174722" y="2425133"/>
                  <a:pt x="1237059" y="2519849"/>
                  <a:pt x="1272387" y="2585615"/>
                </a:cubicBezTo>
                <a:cubicBezTo>
                  <a:pt x="1295455" y="2628707"/>
                  <a:pt x="1347716" y="2663509"/>
                  <a:pt x="1314723" y="2689596"/>
                </a:cubicBezTo>
                <a:cubicBezTo>
                  <a:pt x="1259831" y="2733113"/>
                  <a:pt x="1094863" y="2489557"/>
                  <a:pt x="1133990" y="2539048"/>
                </a:cubicBezTo>
                <a:cubicBezTo>
                  <a:pt x="1176108" y="2592198"/>
                  <a:pt x="1214576" y="2658938"/>
                  <a:pt x="1270926" y="2722691"/>
                </a:cubicBezTo>
                <a:cubicBezTo>
                  <a:pt x="1314723" y="2772243"/>
                  <a:pt x="1319467" y="2795892"/>
                  <a:pt x="1278079" y="2798818"/>
                </a:cubicBezTo>
                <a:cubicBezTo>
                  <a:pt x="1181069" y="2798818"/>
                  <a:pt x="1090995" y="2595915"/>
                  <a:pt x="1160269" y="2750727"/>
                </a:cubicBezTo>
                <a:cubicBezTo>
                  <a:pt x="1186034" y="2808448"/>
                  <a:pt x="1206546" y="2890548"/>
                  <a:pt x="1160269" y="2940282"/>
                </a:cubicBezTo>
                <a:cubicBezTo>
                  <a:pt x="1011578" y="3099788"/>
                  <a:pt x="861280" y="3291477"/>
                  <a:pt x="921722" y="3355109"/>
                </a:cubicBezTo>
                <a:cubicBezTo>
                  <a:pt x="960628" y="3396067"/>
                  <a:pt x="959752" y="3477131"/>
                  <a:pt x="950920" y="3557584"/>
                </a:cubicBezTo>
                <a:cubicBezTo>
                  <a:pt x="935080" y="3702402"/>
                  <a:pt x="924641" y="3847280"/>
                  <a:pt x="911942" y="3989781"/>
                </a:cubicBezTo>
                <a:cubicBezTo>
                  <a:pt x="950699" y="3925722"/>
                  <a:pt x="981286" y="3871233"/>
                  <a:pt x="993768" y="3829604"/>
                </a:cubicBezTo>
                <a:cubicBezTo>
                  <a:pt x="1069389" y="3576661"/>
                  <a:pt x="1543051" y="3285382"/>
                  <a:pt x="1807873" y="3132946"/>
                </a:cubicBezTo>
                <a:cubicBezTo>
                  <a:pt x="1837438" y="3115880"/>
                  <a:pt x="1849845" y="3043775"/>
                  <a:pt x="1882621" y="3011655"/>
                </a:cubicBezTo>
                <a:cubicBezTo>
                  <a:pt x="1913423" y="2981424"/>
                  <a:pt x="2003354" y="2944305"/>
                  <a:pt x="2004374" y="2940282"/>
                </a:cubicBezTo>
                <a:cubicBezTo>
                  <a:pt x="2041092" y="2788456"/>
                  <a:pt x="1831964" y="2560930"/>
                  <a:pt x="1807873" y="2539048"/>
                </a:cubicBezTo>
                <a:cubicBezTo>
                  <a:pt x="1789846" y="2522714"/>
                  <a:pt x="1772983" y="2503027"/>
                  <a:pt x="1755900" y="2482244"/>
                </a:cubicBezTo>
                <a:cubicBezTo>
                  <a:pt x="1699622" y="2413736"/>
                  <a:pt x="1641594" y="2332977"/>
                  <a:pt x="1537794" y="2318470"/>
                </a:cubicBezTo>
                <a:cubicBezTo>
                  <a:pt x="1358886" y="2293602"/>
                  <a:pt x="1099318" y="2382102"/>
                  <a:pt x="1023550" y="2246915"/>
                </a:cubicBezTo>
                <a:cubicBezTo>
                  <a:pt x="969386" y="2150310"/>
                  <a:pt x="1043766" y="2069490"/>
                  <a:pt x="1023550" y="2038161"/>
                </a:cubicBezTo>
                <a:cubicBezTo>
                  <a:pt x="984277" y="1977272"/>
                  <a:pt x="975958" y="1987877"/>
                  <a:pt x="993768" y="1935826"/>
                </a:cubicBezTo>
                <a:cubicBezTo>
                  <a:pt x="1002525" y="1910105"/>
                  <a:pt x="1025518" y="1899622"/>
                  <a:pt x="1053475" y="1897549"/>
                </a:cubicBezTo>
                <a:lnTo>
                  <a:pt x="1023550" y="1890479"/>
                </a:lnTo>
                <a:cubicBezTo>
                  <a:pt x="963255" y="1876155"/>
                  <a:pt x="974714" y="1810817"/>
                  <a:pt x="993768" y="1768457"/>
                </a:cubicBezTo>
                <a:cubicBezTo>
                  <a:pt x="999535" y="1755537"/>
                  <a:pt x="993768" y="1651921"/>
                  <a:pt x="993768" y="1651921"/>
                </a:cubicBezTo>
                <a:cubicBezTo>
                  <a:pt x="993768" y="1651921"/>
                  <a:pt x="825735" y="1645216"/>
                  <a:pt x="829894" y="1560922"/>
                </a:cubicBezTo>
                <a:cubicBezTo>
                  <a:pt x="829894" y="1560922"/>
                  <a:pt x="945591" y="1422322"/>
                  <a:pt x="1023550" y="1328947"/>
                </a:cubicBezTo>
                <a:cubicBezTo>
                  <a:pt x="1063476" y="1281101"/>
                  <a:pt x="1123843" y="1235877"/>
                  <a:pt x="1133990" y="1196563"/>
                </a:cubicBezTo>
                <a:cubicBezTo>
                  <a:pt x="1142455" y="1164077"/>
                  <a:pt x="1105812" y="1136772"/>
                  <a:pt x="1090995" y="1105504"/>
                </a:cubicBezTo>
                <a:close/>
                <a:moveTo>
                  <a:pt x="1053475" y="1897549"/>
                </a:moveTo>
                <a:cubicBezTo>
                  <a:pt x="1119976" y="1892674"/>
                  <a:pt x="1214940" y="1935826"/>
                  <a:pt x="1214940" y="1935826"/>
                </a:cubicBezTo>
                <a:lnTo>
                  <a:pt x="1053475" y="1897549"/>
                </a:lnTo>
                <a:close/>
                <a:moveTo>
                  <a:pt x="1090995" y="1105504"/>
                </a:moveTo>
                <a:cubicBezTo>
                  <a:pt x="1066909" y="1054367"/>
                  <a:pt x="1076250" y="1156336"/>
                  <a:pt x="1090995" y="1105504"/>
                </a:cubicBezTo>
                <a:lnTo>
                  <a:pt x="1090995" y="1105504"/>
                </a:lnTo>
                <a:close/>
              </a:path>
            </a:pathLst>
          </a:custGeom>
          <a:solidFill>
            <a:srgbClr val="C3CFEF"/>
          </a:solidFill>
          <a:ln w="6698" cap="rnd">
            <a:noFill/>
            <a:prstDash val="solid"/>
            <a:round/>
          </a:ln>
        </p:spPr>
        <p:txBody>
          <a:bodyPr rtlCol="0" anchor="ctr"/>
          <a:lstStyle/>
          <a:p>
            <a:endParaRPr lang="en-CH" sz="4400"/>
          </a:p>
        </p:txBody>
      </p:sp>
      <p:pic>
        <p:nvPicPr>
          <p:cNvPr id="4164" name="Picture 4163">
            <a:extLst>
              <a:ext uri="{FF2B5EF4-FFF2-40B4-BE49-F238E27FC236}">
                <a16:creationId xmlns:a16="http://schemas.microsoft.com/office/drawing/2014/main" id="{740B9004-D243-EF93-2DC4-81834D7CDA60}"/>
              </a:ext>
            </a:extLst>
          </p:cNvPr>
          <p:cNvPicPr>
            <a:picLocks noChangeAspect="1"/>
          </p:cNvPicPr>
          <p:nvPr/>
        </p:nvPicPr>
        <p:blipFill>
          <a:blip r:embed="rId3"/>
          <a:stretch>
            <a:fillRect/>
          </a:stretch>
        </p:blipFill>
        <p:spPr>
          <a:xfrm>
            <a:off x="11156206" y="2909020"/>
            <a:ext cx="3230683" cy="1121586"/>
          </a:xfrm>
          <a:custGeom>
            <a:avLst/>
            <a:gdLst>
              <a:gd name="connsiteX0" fmla="*/ 7321 w 3230683"/>
              <a:gd name="connsiteY0" fmla="*/ 1841 h 1121586"/>
              <a:gd name="connsiteX1" fmla="*/ 3238005 w 3230683"/>
              <a:gd name="connsiteY1" fmla="*/ 1841 h 1121586"/>
              <a:gd name="connsiteX2" fmla="*/ 3238005 w 3230683"/>
              <a:gd name="connsiteY2" fmla="*/ 1123428 h 1121586"/>
              <a:gd name="connsiteX3" fmla="*/ 7321 w 3230683"/>
              <a:gd name="connsiteY3" fmla="*/ 1123428 h 1121586"/>
            </a:gdLst>
            <a:ahLst/>
            <a:cxnLst>
              <a:cxn ang="0">
                <a:pos x="connsiteX0" y="connsiteY0"/>
              </a:cxn>
              <a:cxn ang="0">
                <a:pos x="connsiteX1" y="connsiteY1"/>
              </a:cxn>
              <a:cxn ang="0">
                <a:pos x="connsiteX2" y="connsiteY2"/>
              </a:cxn>
              <a:cxn ang="0">
                <a:pos x="connsiteX3" y="connsiteY3"/>
              </a:cxn>
            </a:cxnLst>
            <a:rect l="l" t="t" r="r" b="b"/>
            <a:pathLst>
              <a:path w="3230683" h="1121586">
                <a:moveTo>
                  <a:pt x="7321" y="1841"/>
                </a:moveTo>
                <a:lnTo>
                  <a:pt x="3238005" y="1841"/>
                </a:lnTo>
                <a:lnTo>
                  <a:pt x="3238005" y="1123428"/>
                </a:lnTo>
                <a:lnTo>
                  <a:pt x="7321" y="1123428"/>
                </a:lnTo>
                <a:close/>
              </a:path>
            </a:pathLst>
          </a:custGeom>
        </p:spPr>
      </p:pic>
      <p:pic>
        <p:nvPicPr>
          <p:cNvPr id="4165" name="Picture 4164">
            <a:extLst>
              <a:ext uri="{FF2B5EF4-FFF2-40B4-BE49-F238E27FC236}">
                <a16:creationId xmlns:a16="http://schemas.microsoft.com/office/drawing/2014/main" id="{2DD06501-BE29-395F-BB89-D000D43ED418}"/>
              </a:ext>
            </a:extLst>
          </p:cNvPr>
          <p:cNvPicPr>
            <a:picLocks noChangeAspect="1"/>
          </p:cNvPicPr>
          <p:nvPr/>
        </p:nvPicPr>
        <p:blipFill>
          <a:blip r:embed="rId3"/>
          <a:stretch>
            <a:fillRect/>
          </a:stretch>
        </p:blipFill>
        <p:spPr>
          <a:xfrm>
            <a:off x="16211159" y="2889396"/>
            <a:ext cx="3230683" cy="1121586"/>
          </a:xfrm>
          <a:custGeom>
            <a:avLst/>
            <a:gdLst>
              <a:gd name="connsiteX0" fmla="*/ 10638 w 3230683"/>
              <a:gd name="connsiteY0" fmla="*/ 1828 h 1121586"/>
              <a:gd name="connsiteX1" fmla="*/ 3241322 w 3230683"/>
              <a:gd name="connsiteY1" fmla="*/ 1828 h 1121586"/>
              <a:gd name="connsiteX2" fmla="*/ 3241322 w 3230683"/>
              <a:gd name="connsiteY2" fmla="*/ 1123415 h 1121586"/>
              <a:gd name="connsiteX3" fmla="*/ 10638 w 3230683"/>
              <a:gd name="connsiteY3" fmla="*/ 1123415 h 1121586"/>
            </a:gdLst>
            <a:ahLst/>
            <a:cxnLst>
              <a:cxn ang="0">
                <a:pos x="connsiteX0" y="connsiteY0"/>
              </a:cxn>
              <a:cxn ang="0">
                <a:pos x="connsiteX1" y="connsiteY1"/>
              </a:cxn>
              <a:cxn ang="0">
                <a:pos x="connsiteX2" y="connsiteY2"/>
              </a:cxn>
              <a:cxn ang="0">
                <a:pos x="connsiteX3" y="connsiteY3"/>
              </a:cxn>
            </a:cxnLst>
            <a:rect l="l" t="t" r="r" b="b"/>
            <a:pathLst>
              <a:path w="3230683" h="1121586">
                <a:moveTo>
                  <a:pt x="10638" y="1828"/>
                </a:moveTo>
                <a:lnTo>
                  <a:pt x="3241322" y="1828"/>
                </a:lnTo>
                <a:lnTo>
                  <a:pt x="3241322" y="1123415"/>
                </a:lnTo>
                <a:lnTo>
                  <a:pt x="10638" y="1123415"/>
                </a:lnTo>
                <a:close/>
              </a:path>
            </a:pathLst>
          </a:custGeom>
        </p:spPr>
      </p:pic>
      <p:sp>
        <p:nvSpPr>
          <p:cNvPr id="4166" name="TextBox 4165">
            <a:extLst>
              <a:ext uri="{FF2B5EF4-FFF2-40B4-BE49-F238E27FC236}">
                <a16:creationId xmlns:a16="http://schemas.microsoft.com/office/drawing/2014/main" id="{C2B530DA-302A-1481-38FB-1B7006384556}"/>
              </a:ext>
            </a:extLst>
          </p:cNvPr>
          <p:cNvSpPr txBox="1"/>
          <p:nvPr/>
        </p:nvSpPr>
        <p:spPr>
          <a:xfrm>
            <a:off x="11716053" y="4006176"/>
            <a:ext cx="225414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Asthma</a:t>
            </a:r>
          </a:p>
        </p:txBody>
      </p:sp>
      <p:grpSp>
        <p:nvGrpSpPr>
          <p:cNvPr id="4167" name="Graphic 4145">
            <a:extLst>
              <a:ext uri="{FF2B5EF4-FFF2-40B4-BE49-F238E27FC236}">
                <a16:creationId xmlns:a16="http://schemas.microsoft.com/office/drawing/2014/main" id="{999F531D-B1BF-BDFA-304E-7A99FAC2A859}"/>
              </a:ext>
            </a:extLst>
          </p:cNvPr>
          <p:cNvGrpSpPr/>
          <p:nvPr/>
        </p:nvGrpSpPr>
        <p:grpSpPr>
          <a:xfrm>
            <a:off x="9781058" y="7268455"/>
            <a:ext cx="2459536" cy="890754"/>
            <a:chOff x="9781058" y="7268455"/>
            <a:chExt cx="2459536" cy="890754"/>
          </a:xfrm>
          <a:solidFill>
            <a:srgbClr val="000080"/>
          </a:solidFill>
        </p:grpSpPr>
        <p:sp>
          <p:nvSpPr>
            <p:cNvPr id="4168" name="TextBox 4167">
              <a:extLst>
                <a:ext uri="{FF2B5EF4-FFF2-40B4-BE49-F238E27FC236}">
                  <a16:creationId xmlns:a16="http://schemas.microsoft.com/office/drawing/2014/main" id="{1FF0BE46-4CB0-79AA-9963-C3436C574C98}"/>
                </a:ext>
              </a:extLst>
            </p:cNvPr>
            <p:cNvSpPr txBox="1"/>
            <p:nvPr/>
          </p:nvSpPr>
          <p:spPr>
            <a:xfrm>
              <a:off x="9781058" y="7451323"/>
              <a:ext cx="1782860" cy="707886"/>
            </a:xfrm>
            <a:prstGeom prst="rect">
              <a:avLst/>
            </a:prstGeom>
            <a:noFill/>
          </p:spPr>
          <p:txBody>
            <a:bodyPr wrap="none" rtlCol="0">
              <a:spAutoFit/>
            </a:bodyPr>
            <a:lstStyle/>
            <a:p>
              <a:pPr algn="l"/>
              <a:r>
                <a:rPr lang="en-CH" sz="4000" b="1" spc="0" baseline="0">
                  <a:ln/>
                  <a:solidFill>
                    <a:srgbClr val="000080"/>
                  </a:solidFill>
                  <a:latin typeface="Arial"/>
                  <a:cs typeface="Arial"/>
                  <a:sym typeface="Arial"/>
                  <a:rtl val="0"/>
                </a:rPr>
                <a:t>HIF-1α</a:t>
              </a:r>
            </a:p>
          </p:txBody>
        </p:sp>
        <p:sp>
          <p:nvSpPr>
            <p:cNvPr id="4169" name="TextBox 4168">
              <a:extLst>
                <a:ext uri="{FF2B5EF4-FFF2-40B4-BE49-F238E27FC236}">
                  <a16:creationId xmlns:a16="http://schemas.microsoft.com/office/drawing/2014/main" id="{439262CF-CBC9-E151-C45B-C89761656147}"/>
                </a:ext>
              </a:extLst>
            </p:cNvPr>
            <p:cNvSpPr txBox="1"/>
            <p:nvPr/>
          </p:nvSpPr>
          <p:spPr>
            <a:xfrm>
              <a:off x="11363431" y="7268455"/>
              <a:ext cx="877163" cy="646331"/>
            </a:xfrm>
            <a:prstGeom prst="rect">
              <a:avLst/>
            </a:prstGeom>
            <a:noFill/>
          </p:spPr>
          <p:txBody>
            <a:bodyPr wrap="none" rtlCol="0">
              <a:spAutoFit/>
            </a:bodyPr>
            <a:lstStyle/>
            <a:p>
              <a:pPr algn="l"/>
              <a:r>
                <a:rPr lang="en-CH" sz="3600" b="1" spc="0" baseline="0" dirty="0">
                  <a:ln/>
                  <a:solidFill>
                    <a:srgbClr val="000080"/>
                  </a:solidFill>
                  <a:latin typeface="Arial"/>
                  <a:cs typeface="Arial"/>
                  <a:sym typeface="Arial"/>
                  <a:rtl val="0"/>
                </a:rPr>
                <a:t>ﬂ/ﬂ</a:t>
              </a:r>
            </a:p>
          </p:txBody>
        </p:sp>
      </p:grpSp>
      <p:sp>
        <p:nvSpPr>
          <p:cNvPr id="4170" name="TextBox 4169">
            <a:extLst>
              <a:ext uri="{FF2B5EF4-FFF2-40B4-BE49-F238E27FC236}">
                <a16:creationId xmlns:a16="http://schemas.microsoft.com/office/drawing/2014/main" id="{359CD823-A448-E6EA-D15F-F8B9CE1AF571}"/>
              </a:ext>
            </a:extLst>
          </p:cNvPr>
          <p:cNvSpPr txBox="1"/>
          <p:nvPr/>
        </p:nvSpPr>
        <p:spPr>
          <a:xfrm>
            <a:off x="16820619" y="3978426"/>
            <a:ext cx="222368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Healthy</a:t>
            </a:r>
          </a:p>
        </p:txBody>
      </p:sp>
      <p:sp>
        <p:nvSpPr>
          <p:cNvPr id="4171" name="TextBox 4170">
            <a:extLst>
              <a:ext uri="{FF2B5EF4-FFF2-40B4-BE49-F238E27FC236}">
                <a16:creationId xmlns:a16="http://schemas.microsoft.com/office/drawing/2014/main" id="{36B3EC1B-956E-611C-B524-C6B497A174C3}"/>
              </a:ext>
            </a:extLst>
          </p:cNvPr>
          <p:cNvSpPr txBox="1"/>
          <p:nvPr/>
        </p:nvSpPr>
        <p:spPr>
          <a:xfrm>
            <a:off x="12075485" y="4635671"/>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n=37</a:t>
            </a:r>
          </a:p>
        </p:txBody>
      </p:sp>
      <p:sp>
        <p:nvSpPr>
          <p:cNvPr id="4172" name="TextBox 4171">
            <a:extLst>
              <a:ext uri="{FF2B5EF4-FFF2-40B4-BE49-F238E27FC236}">
                <a16:creationId xmlns:a16="http://schemas.microsoft.com/office/drawing/2014/main" id="{1A8A8FC1-A7EB-A4BE-19F3-59F4697222BB}"/>
              </a:ext>
            </a:extLst>
          </p:cNvPr>
          <p:cNvSpPr txBox="1"/>
          <p:nvPr/>
        </p:nvSpPr>
        <p:spPr>
          <a:xfrm>
            <a:off x="17166128" y="4614352"/>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n=37</a:t>
            </a:r>
          </a:p>
        </p:txBody>
      </p:sp>
      <p:sp>
        <p:nvSpPr>
          <p:cNvPr id="4173" name="TextBox 4172">
            <a:extLst>
              <a:ext uri="{FF2B5EF4-FFF2-40B4-BE49-F238E27FC236}">
                <a16:creationId xmlns:a16="http://schemas.microsoft.com/office/drawing/2014/main" id="{11E3B73C-C712-5CAE-0A65-C1D7152C61C7}"/>
              </a:ext>
            </a:extLst>
          </p:cNvPr>
          <p:cNvSpPr txBox="1"/>
          <p:nvPr/>
        </p:nvSpPr>
        <p:spPr>
          <a:xfrm rot="18900000">
            <a:off x="25074420" y="7360220"/>
            <a:ext cx="161717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Weak</a:t>
            </a:r>
          </a:p>
        </p:txBody>
      </p:sp>
      <p:grpSp>
        <p:nvGrpSpPr>
          <p:cNvPr id="4174" name="Graphic 4145">
            <a:extLst>
              <a:ext uri="{FF2B5EF4-FFF2-40B4-BE49-F238E27FC236}">
                <a16:creationId xmlns:a16="http://schemas.microsoft.com/office/drawing/2014/main" id="{18B0B5F1-25A3-9045-47C1-18CD57945B17}"/>
              </a:ext>
            </a:extLst>
          </p:cNvPr>
          <p:cNvGrpSpPr/>
          <p:nvPr/>
        </p:nvGrpSpPr>
        <p:grpSpPr>
          <a:xfrm>
            <a:off x="21393060" y="3810295"/>
            <a:ext cx="1502334" cy="1404398"/>
            <a:chOff x="21393060" y="3810295"/>
            <a:chExt cx="1502334" cy="1404398"/>
          </a:xfrm>
          <a:solidFill>
            <a:srgbClr val="000080"/>
          </a:solidFill>
        </p:grpSpPr>
        <p:sp>
          <p:nvSpPr>
            <p:cNvPr id="4175" name="TextBox 4174">
              <a:extLst>
                <a:ext uri="{FF2B5EF4-FFF2-40B4-BE49-F238E27FC236}">
                  <a16:creationId xmlns:a16="http://schemas.microsoft.com/office/drawing/2014/main" id="{D547F509-6035-C0B6-DBD3-9BEFA085AFA5}"/>
                </a:ext>
              </a:extLst>
            </p:cNvPr>
            <p:cNvSpPr txBox="1"/>
            <p:nvPr/>
          </p:nvSpPr>
          <p:spPr>
            <a:xfrm>
              <a:off x="21393060" y="3810295"/>
              <a:ext cx="1502334"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IL-33</a:t>
              </a:r>
            </a:p>
          </p:txBody>
        </p:sp>
        <p:sp>
          <p:nvSpPr>
            <p:cNvPr id="4176" name="TextBox 4175">
              <a:extLst>
                <a:ext uri="{FF2B5EF4-FFF2-40B4-BE49-F238E27FC236}">
                  <a16:creationId xmlns:a16="http://schemas.microsoft.com/office/drawing/2014/main" id="{B14697E7-FBDC-29B6-2911-281E223A24FB}"/>
                </a:ext>
              </a:extLst>
            </p:cNvPr>
            <p:cNvSpPr txBox="1"/>
            <p:nvPr/>
          </p:nvSpPr>
          <p:spPr>
            <a:xfrm>
              <a:off x="21421888" y="4445252"/>
              <a:ext cx="1468672"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HDM</a:t>
              </a:r>
            </a:p>
          </p:txBody>
        </p:sp>
      </p:grpSp>
      <p:grpSp>
        <p:nvGrpSpPr>
          <p:cNvPr id="4177" name="Graphic 4145">
            <a:extLst>
              <a:ext uri="{FF2B5EF4-FFF2-40B4-BE49-F238E27FC236}">
                <a16:creationId xmlns:a16="http://schemas.microsoft.com/office/drawing/2014/main" id="{4408356A-0C6A-0151-3032-68987FEF3F3B}"/>
              </a:ext>
            </a:extLst>
          </p:cNvPr>
          <p:cNvGrpSpPr/>
          <p:nvPr/>
        </p:nvGrpSpPr>
        <p:grpSpPr>
          <a:xfrm>
            <a:off x="22032084" y="2549835"/>
            <a:ext cx="1389188" cy="1162486"/>
            <a:chOff x="22032084" y="2549835"/>
            <a:chExt cx="1389188" cy="1162486"/>
          </a:xfrm>
        </p:grpSpPr>
        <p:sp>
          <p:nvSpPr>
            <p:cNvPr id="4178" name="Freeform 4177">
              <a:extLst>
                <a:ext uri="{FF2B5EF4-FFF2-40B4-BE49-F238E27FC236}">
                  <a16:creationId xmlns:a16="http://schemas.microsoft.com/office/drawing/2014/main" id="{778E5A0F-C9B6-D0C5-D78D-815BD2485B06}"/>
                </a:ext>
              </a:extLst>
            </p:cNvPr>
            <p:cNvSpPr/>
            <p:nvPr/>
          </p:nvSpPr>
          <p:spPr>
            <a:xfrm>
              <a:off x="23268883" y="2549835"/>
              <a:ext cx="152390" cy="152389"/>
            </a:xfrm>
            <a:custGeom>
              <a:avLst/>
              <a:gdLst>
                <a:gd name="connsiteX0" fmla="*/ 0 w 152390"/>
                <a:gd name="connsiteY0" fmla="*/ 152389 h 152389"/>
                <a:gd name="connsiteX1" fmla="*/ 152390 w 152390"/>
                <a:gd name="connsiteY1" fmla="*/ 76195 h 152389"/>
                <a:gd name="connsiteX2" fmla="*/ 0 w 152390"/>
                <a:gd name="connsiteY2" fmla="*/ 0 h 152389"/>
                <a:gd name="connsiteX3" fmla="*/ 0 w 152390"/>
                <a:gd name="connsiteY3" fmla="*/ 152389 h 152389"/>
              </a:gdLst>
              <a:ahLst/>
              <a:cxnLst>
                <a:cxn ang="0">
                  <a:pos x="connsiteX0" y="connsiteY0"/>
                </a:cxn>
                <a:cxn ang="0">
                  <a:pos x="connsiteX1" y="connsiteY1"/>
                </a:cxn>
                <a:cxn ang="0">
                  <a:pos x="connsiteX2" y="connsiteY2"/>
                </a:cxn>
                <a:cxn ang="0">
                  <a:pos x="connsiteX3" y="connsiteY3"/>
                </a:cxn>
              </a:cxnLst>
              <a:rect l="l" t="t" r="r" b="b"/>
              <a:pathLst>
                <a:path w="152390" h="152389">
                  <a:moveTo>
                    <a:pt x="0" y="152389"/>
                  </a:moveTo>
                  <a:lnTo>
                    <a:pt x="152390" y="76195"/>
                  </a:lnTo>
                  <a:lnTo>
                    <a:pt x="0" y="0"/>
                  </a:lnTo>
                  <a:lnTo>
                    <a:pt x="0" y="152389"/>
                  </a:lnTo>
                  <a:close/>
                </a:path>
              </a:pathLst>
            </a:custGeom>
            <a:solidFill>
              <a:srgbClr val="000080"/>
            </a:solidFill>
            <a:ln w="50800" cap="rnd">
              <a:solidFill>
                <a:srgbClr val="000080"/>
              </a:solidFill>
              <a:prstDash val="solid"/>
              <a:round/>
            </a:ln>
          </p:spPr>
          <p:txBody>
            <a:bodyPr rtlCol="0" anchor="ctr"/>
            <a:lstStyle/>
            <a:p>
              <a:endParaRPr lang="en-CH" sz="4400"/>
            </a:p>
          </p:txBody>
        </p:sp>
        <p:sp>
          <p:nvSpPr>
            <p:cNvPr id="4179" name="Freeform 4178">
              <a:extLst>
                <a:ext uri="{FF2B5EF4-FFF2-40B4-BE49-F238E27FC236}">
                  <a16:creationId xmlns:a16="http://schemas.microsoft.com/office/drawing/2014/main" id="{F98F883E-94E9-4F5D-1249-B20A90B26AA2}"/>
                </a:ext>
              </a:extLst>
            </p:cNvPr>
            <p:cNvSpPr/>
            <p:nvPr/>
          </p:nvSpPr>
          <p:spPr>
            <a:xfrm>
              <a:off x="22032084" y="2626030"/>
              <a:ext cx="1267276" cy="1086291"/>
            </a:xfrm>
            <a:custGeom>
              <a:avLst/>
              <a:gdLst>
                <a:gd name="connsiteX0" fmla="*/ 1267277 w 1267276"/>
                <a:gd name="connsiteY0" fmla="*/ 0 h 1086291"/>
                <a:gd name="connsiteX1" fmla="*/ 0 w 1267276"/>
                <a:gd name="connsiteY1" fmla="*/ 0 h 1086291"/>
                <a:gd name="connsiteX2" fmla="*/ 0 w 1267276"/>
                <a:gd name="connsiteY2" fmla="*/ 1086291 h 1086291"/>
              </a:gdLst>
              <a:ahLst/>
              <a:cxnLst>
                <a:cxn ang="0">
                  <a:pos x="connsiteX0" y="connsiteY0"/>
                </a:cxn>
                <a:cxn ang="0">
                  <a:pos x="connsiteX1" y="connsiteY1"/>
                </a:cxn>
                <a:cxn ang="0">
                  <a:pos x="connsiteX2" y="connsiteY2"/>
                </a:cxn>
              </a:cxnLst>
              <a:rect l="l" t="t" r="r" b="b"/>
              <a:pathLst>
                <a:path w="1267276" h="1086291">
                  <a:moveTo>
                    <a:pt x="1267277" y="0"/>
                  </a:moveTo>
                  <a:lnTo>
                    <a:pt x="0" y="0"/>
                  </a:lnTo>
                  <a:lnTo>
                    <a:pt x="0" y="1086291"/>
                  </a:lnTo>
                </a:path>
              </a:pathLst>
            </a:custGeom>
            <a:noFill/>
            <a:ln w="50800" cap="sq">
              <a:solidFill>
                <a:srgbClr val="000080"/>
              </a:solidFill>
              <a:prstDash val="solid"/>
              <a:round/>
            </a:ln>
          </p:spPr>
          <p:txBody>
            <a:bodyPr rtlCol="0" anchor="ctr"/>
            <a:lstStyle/>
            <a:p>
              <a:endParaRPr lang="en-CH" sz="4400"/>
            </a:p>
          </p:txBody>
        </p:sp>
      </p:grpSp>
      <p:grpSp>
        <p:nvGrpSpPr>
          <p:cNvPr id="4180" name="Graphic 4145">
            <a:extLst>
              <a:ext uri="{FF2B5EF4-FFF2-40B4-BE49-F238E27FC236}">
                <a16:creationId xmlns:a16="http://schemas.microsoft.com/office/drawing/2014/main" id="{9D00AC9A-C80E-462D-1AD0-FC731CCE2443}"/>
              </a:ext>
            </a:extLst>
          </p:cNvPr>
          <p:cNvGrpSpPr/>
          <p:nvPr/>
        </p:nvGrpSpPr>
        <p:grpSpPr>
          <a:xfrm>
            <a:off x="22037309" y="5264976"/>
            <a:ext cx="1387820" cy="987406"/>
            <a:chOff x="22037309" y="5264976"/>
            <a:chExt cx="1387820" cy="987406"/>
          </a:xfrm>
        </p:grpSpPr>
        <p:sp>
          <p:nvSpPr>
            <p:cNvPr id="4181" name="Freeform 4180">
              <a:extLst>
                <a:ext uri="{FF2B5EF4-FFF2-40B4-BE49-F238E27FC236}">
                  <a16:creationId xmlns:a16="http://schemas.microsoft.com/office/drawing/2014/main" id="{1E6D26F7-2AC2-C64C-46D5-01618541B7BB}"/>
                </a:ext>
              </a:extLst>
            </p:cNvPr>
            <p:cNvSpPr/>
            <p:nvPr/>
          </p:nvSpPr>
          <p:spPr>
            <a:xfrm>
              <a:off x="23272738" y="6099978"/>
              <a:ext cx="152390" cy="152404"/>
            </a:xfrm>
            <a:custGeom>
              <a:avLst/>
              <a:gdLst>
                <a:gd name="connsiteX0" fmla="*/ 0 w 152390"/>
                <a:gd name="connsiteY0" fmla="*/ 152405 h 152404"/>
                <a:gd name="connsiteX1" fmla="*/ 152391 w 152390"/>
                <a:gd name="connsiteY1" fmla="*/ 76195 h 152404"/>
                <a:gd name="connsiteX2" fmla="*/ 0 w 152390"/>
                <a:gd name="connsiteY2" fmla="*/ 0 h 152404"/>
                <a:gd name="connsiteX3" fmla="*/ 0 w 152390"/>
                <a:gd name="connsiteY3" fmla="*/ 152405 h 152404"/>
              </a:gdLst>
              <a:ahLst/>
              <a:cxnLst>
                <a:cxn ang="0">
                  <a:pos x="connsiteX0" y="connsiteY0"/>
                </a:cxn>
                <a:cxn ang="0">
                  <a:pos x="connsiteX1" y="connsiteY1"/>
                </a:cxn>
                <a:cxn ang="0">
                  <a:pos x="connsiteX2" y="connsiteY2"/>
                </a:cxn>
                <a:cxn ang="0">
                  <a:pos x="connsiteX3" y="connsiteY3"/>
                </a:cxn>
              </a:cxnLst>
              <a:rect l="l" t="t" r="r" b="b"/>
              <a:pathLst>
                <a:path w="152390" h="152404">
                  <a:moveTo>
                    <a:pt x="0" y="152405"/>
                  </a:moveTo>
                  <a:lnTo>
                    <a:pt x="152391" y="76195"/>
                  </a:lnTo>
                  <a:lnTo>
                    <a:pt x="0" y="0"/>
                  </a:lnTo>
                  <a:lnTo>
                    <a:pt x="0" y="152405"/>
                  </a:lnTo>
                  <a:close/>
                </a:path>
              </a:pathLst>
            </a:custGeom>
            <a:solidFill>
              <a:srgbClr val="000080"/>
            </a:solidFill>
            <a:ln w="50800" cap="rnd">
              <a:solidFill>
                <a:srgbClr val="000080"/>
              </a:solidFill>
              <a:prstDash val="solid"/>
              <a:round/>
            </a:ln>
          </p:spPr>
          <p:txBody>
            <a:bodyPr rtlCol="0" anchor="ctr"/>
            <a:lstStyle/>
            <a:p>
              <a:endParaRPr lang="en-CH" sz="4400"/>
            </a:p>
          </p:txBody>
        </p:sp>
        <p:sp>
          <p:nvSpPr>
            <p:cNvPr id="4182" name="Freeform 4181">
              <a:extLst>
                <a:ext uri="{FF2B5EF4-FFF2-40B4-BE49-F238E27FC236}">
                  <a16:creationId xmlns:a16="http://schemas.microsoft.com/office/drawing/2014/main" id="{3EF86B01-F72C-DD60-729F-54AE19A2A8D4}"/>
                </a:ext>
              </a:extLst>
            </p:cNvPr>
            <p:cNvSpPr/>
            <p:nvPr/>
          </p:nvSpPr>
          <p:spPr>
            <a:xfrm>
              <a:off x="22037309" y="5264976"/>
              <a:ext cx="1265907" cy="911196"/>
            </a:xfrm>
            <a:custGeom>
              <a:avLst/>
              <a:gdLst>
                <a:gd name="connsiteX0" fmla="*/ 1265908 w 1265907"/>
                <a:gd name="connsiteY0" fmla="*/ 911196 h 911196"/>
                <a:gd name="connsiteX1" fmla="*/ 0 w 1265907"/>
                <a:gd name="connsiteY1" fmla="*/ 911196 h 911196"/>
                <a:gd name="connsiteX2" fmla="*/ 0 w 1265907"/>
                <a:gd name="connsiteY2" fmla="*/ 0 h 911196"/>
              </a:gdLst>
              <a:ahLst/>
              <a:cxnLst>
                <a:cxn ang="0">
                  <a:pos x="connsiteX0" y="connsiteY0"/>
                </a:cxn>
                <a:cxn ang="0">
                  <a:pos x="connsiteX1" y="connsiteY1"/>
                </a:cxn>
                <a:cxn ang="0">
                  <a:pos x="connsiteX2" y="connsiteY2"/>
                </a:cxn>
              </a:cxnLst>
              <a:rect l="l" t="t" r="r" b="b"/>
              <a:pathLst>
                <a:path w="1265907" h="911196">
                  <a:moveTo>
                    <a:pt x="1265908" y="911196"/>
                  </a:moveTo>
                  <a:lnTo>
                    <a:pt x="0" y="911196"/>
                  </a:lnTo>
                  <a:lnTo>
                    <a:pt x="0" y="0"/>
                  </a:lnTo>
                </a:path>
              </a:pathLst>
            </a:custGeom>
            <a:noFill/>
            <a:ln w="50800" cap="sq">
              <a:solidFill>
                <a:srgbClr val="000080"/>
              </a:solidFill>
              <a:prstDash val="solid"/>
              <a:round/>
            </a:ln>
          </p:spPr>
          <p:txBody>
            <a:bodyPr rtlCol="0" anchor="ctr"/>
            <a:lstStyle/>
            <a:p>
              <a:endParaRPr lang="en-CH" sz="4400"/>
            </a:p>
          </p:txBody>
        </p:sp>
      </p:grpSp>
      <p:grpSp>
        <p:nvGrpSpPr>
          <p:cNvPr id="4183" name="Graphic 4145">
            <a:extLst>
              <a:ext uri="{FF2B5EF4-FFF2-40B4-BE49-F238E27FC236}">
                <a16:creationId xmlns:a16="http://schemas.microsoft.com/office/drawing/2014/main" id="{6F0632FC-8E7F-19B5-675B-982D4917113C}"/>
              </a:ext>
            </a:extLst>
          </p:cNvPr>
          <p:cNvGrpSpPr/>
          <p:nvPr/>
        </p:nvGrpSpPr>
        <p:grpSpPr>
          <a:xfrm>
            <a:off x="22782614" y="4325307"/>
            <a:ext cx="642478" cy="152389"/>
            <a:chOff x="22782614" y="4325307"/>
            <a:chExt cx="642478" cy="152389"/>
          </a:xfrm>
        </p:grpSpPr>
        <p:sp>
          <p:nvSpPr>
            <p:cNvPr id="4184" name="Freeform 4183">
              <a:extLst>
                <a:ext uri="{FF2B5EF4-FFF2-40B4-BE49-F238E27FC236}">
                  <a16:creationId xmlns:a16="http://schemas.microsoft.com/office/drawing/2014/main" id="{2FCDFAF0-A347-9E6C-284B-754436015CDF}"/>
                </a:ext>
              </a:extLst>
            </p:cNvPr>
            <p:cNvSpPr/>
            <p:nvPr/>
          </p:nvSpPr>
          <p:spPr>
            <a:xfrm>
              <a:off x="23272702" y="4325307"/>
              <a:ext cx="152390" cy="152389"/>
            </a:xfrm>
            <a:custGeom>
              <a:avLst/>
              <a:gdLst>
                <a:gd name="connsiteX0" fmla="*/ 0 w 152390"/>
                <a:gd name="connsiteY0" fmla="*/ 0 h 152389"/>
                <a:gd name="connsiteX1" fmla="*/ 152391 w 152390"/>
                <a:gd name="connsiteY1" fmla="*/ 76195 h 152389"/>
                <a:gd name="connsiteX2" fmla="*/ 0 w 152390"/>
                <a:gd name="connsiteY2" fmla="*/ 152389 h 152389"/>
                <a:gd name="connsiteX3" fmla="*/ 0 w 152390"/>
                <a:gd name="connsiteY3" fmla="*/ 0 h 152389"/>
              </a:gdLst>
              <a:ahLst/>
              <a:cxnLst>
                <a:cxn ang="0">
                  <a:pos x="connsiteX0" y="connsiteY0"/>
                </a:cxn>
                <a:cxn ang="0">
                  <a:pos x="connsiteX1" y="connsiteY1"/>
                </a:cxn>
                <a:cxn ang="0">
                  <a:pos x="connsiteX2" y="connsiteY2"/>
                </a:cxn>
                <a:cxn ang="0">
                  <a:pos x="connsiteX3" y="connsiteY3"/>
                </a:cxn>
              </a:cxnLst>
              <a:rect l="l" t="t" r="r" b="b"/>
              <a:pathLst>
                <a:path w="152390" h="152389">
                  <a:moveTo>
                    <a:pt x="0" y="0"/>
                  </a:moveTo>
                  <a:lnTo>
                    <a:pt x="152391" y="76195"/>
                  </a:lnTo>
                  <a:lnTo>
                    <a:pt x="0" y="152389"/>
                  </a:lnTo>
                  <a:lnTo>
                    <a:pt x="0" y="0"/>
                  </a:lnTo>
                  <a:close/>
                </a:path>
              </a:pathLst>
            </a:custGeom>
            <a:solidFill>
              <a:srgbClr val="000080"/>
            </a:solidFill>
            <a:ln w="50800" cap="rnd">
              <a:solidFill>
                <a:srgbClr val="000080"/>
              </a:solidFill>
              <a:prstDash val="solid"/>
              <a:round/>
            </a:ln>
          </p:spPr>
          <p:txBody>
            <a:bodyPr rtlCol="0" anchor="ctr"/>
            <a:lstStyle/>
            <a:p>
              <a:endParaRPr lang="en-CH" sz="4400"/>
            </a:p>
          </p:txBody>
        </p:sp>
        <p:sp>
          <p:nvSpPr>
            <p:cNvPr id="4185" name="Freeform 4184">
              <a:extLst>
                <a:ext uri="{FF2B5EF4-FFF2-40B4-BE49-F238E27FC236}">
                  <a16:creationId xmlns:a16="http://schemas.microsoft.com/office/drawing/2014/main" id="{726139EE-2DFA-0849-5498-D4DF0F3198B5}"/>
                </a:ext>
              </a:extLst>
            </p:cNvPr>
            <p:cNvSpPr/>
            <p:nvPr/>
          </p:nvSpPr>
          <p:spPr>
            <a:xfrm>
              <a:off x="22782614" y="4401502"/>
              <a:ext cx="520566" cy="1523"/>
            </a:xfrm>
            <a:custGeom>
              <a:avLst/>
              <a:gdLst>
                <a:gd name="connsiteX0" fmla="*/ 0 w 520566"/>
                <a:gd name="connsiteY0" fmla="*/ 0 h 1523"/>
                <a:gd name="connsiteX1" fmla="*/ 520566 w 520566"/>
                <a:gd name="connsiteY1" fmla="*/ 0 h 1523"/>
              </a:gdLst>
              <a:ahLst/>
              <a:cxnLst>
                <a:cxn ang="0">
                  <a:pos x="connsiteX0" y="connsiteY0"/>
                </a:cxn>
                <a:cxn ang="0">
                  <a:pos x="connsiteX1" y="connsiteY1"/>
                </a:cxn>
              </a:cxnLst>
              <a:rect l="l" t="t" r="r" b="b"/>
              <a:pathLst>
                <a:path w="520566" h="1523">
                  <a:moveTo>
                    <a:pt x="0" y="0"/>
                  </a:moveTo>
                  <a:lnTo>
                    <a:pt x="520566" y="0"/>
                  </a:lnTo>
                </a:path>
              </a:pathLst>
            </a:custGeom>
            <a:noFill/>
            <a:ln w="50800" cap="sq">
              <a:solidFill>
                <a:srgbClr val="000080"/>
              </a:solidFill>
              <a:prstDash val="solid"/>
              <a:round/>
            </a:ln>
          </p:spPr>
          <p:txBody>
            <a:bodyPr rtlCol="0" anchor="ctr"/>
            <a:lstStyle/>
            <a:p>
              <a:endParaRPr lang="en-CH" sz="4400"/>
            </a:p>
          </p:txBody>
        </p:sp>
      </p:grpSp>
      <p:sp>
        <p:nvSpPr>
          <p:cNvPr id="4186" name="TextBox 4185">
            <a:extLst>
              <a:ext uri="{FF2B5EF4-FFF2-40B4-BE49-F238E27FC236}">
                <a16:creationId xmlns:a16="http://schemas.microsoft.com/office/drawing/2014/main" id="{1675B5DC-5C52-1916-2249-E613455C3D62}"/>
              </a:ext>
            </a:extLst>
          </p:cNvPr>
          <p:cNvSpPr txBox="1"/>
          <p:nvPr/>
        </p:nvSpPr>
        <p:spPr>
          <a:xfrm rot="18900000">
            <a:off x="28635178" y="7768638"/>
            <a:ext cx="2728632"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Enhanced</a:t>
            </a:r>
          </a:p>
        </p:txBody>
      </p:sp>
      <p:grpSp>
        <p:nvGrpSpPr>
          <p:cNvPr id="4187" name="Graphic 4145">
            <a:extLst>
              <a:ext uri="{FF2B5EF4-FFF2-40B4-BE49-F238E27FC236}">
                <a16:creationId xmlns:a16="http://schemas.microsoft.com/office/drawing/2014/main" id="{00451740-A730-B44D-47C1-7FBE7C92260A}"/>
              </a:ext>
            </a:extLst>
          </p:cNvPr>
          <p:cNvGrpSpPr/>
          <p:nvPr/>
        </p:nvGrpSpPr>
        <p:grpSpPr>
          <a:xfrm>
            <a:off x="2000318" y="4512213"/>
            <a:ext cx="1536159" cy="1092752"/>
            <a:chOff x="2000318" y="4512213"/>
            <a:chExt cx="1536159" cy="1092752"/>
          </a:xfrm>
          <a:solidFill>
            <a:srgbClr val="FFFFFF"/>
          </a:solidFill>
        </p:grpSpPr>
        <p:sp>
          <p:nvSpPr>
            <p:cNvPr id="4188" name="Freeform 4187">
              <a:extLst>
                <a:ext uri="{FF2B5EF4-FFF2-40B4-BE49-F238E27FC236}">
                  <a16:creationId xmlns:a16="http://schemas.microsoft.com/office/drawing/2014/main" id="{1A76EF6B-5A2A-9E93-DE8A-65A0C5B77F91}"/>
                </a:ext>
              </a:extLst>
            </p:cNvPr>
            <p:cNvSpPr/>
            <p:nvPr/>
          </p:nvSpPr>
          <p:spPr>
            <a:xfrm>
              <a:off x="2000318" y="5368508"/>
              <a:ext cx="236459" cy="236457"/>
            </a:xfrm>
            <a:custGeom>
              <a:avLst/>
              <a:gdLst>
                <a:gd name="connsiteX0" fmla="*/ 235392 w 236459"/>
                <a:gd name="connsiteY0" fmla="*/ 111899 h 236457"/>
                <a:gd name="connsiteX1" fmla="*/ 117163 w 236459"/>
                <a:gd name="connsiteY1" fmla="*/ 230128 h 236457"/>
                <a:gd name="connsiteX2" fmla="*/ -1067 w 236459"/>
                <a:gd name="connsiteY2" fmla="*/ 111899 h 236457"/>
                <a:gd name="connsiteX3" fmla="*/ 117163 w 236459"/>
                <a:gd name="connsiteY3" fmla="*/ -6330 h 236457"/>
                <a:gd name="connsiteX4" fmla="*/ 235392 w 236459"/>
                <a:gd name="connsiteY4" fmla="*/ 111899 h 236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59" h="236457">
                  <a:moveTo>
                    <a:pt x="235392" y="111899"/>
                  </a:moveTo>
                  <a:cubicBezTo>
                    <a:pt x="235392" y="177195"/>
                    <a:pt x="182459" y="230128"/>
                    <a:pt x="117163" y="230128"/>
                  </a:cubicBezTo>
                  <a:cubicBezTo>
                    <a:pt x="51866" y="230128"/>
                    <a:pt x="-1067" y="177195"/>
                    <a:pt x="-1067" y="111899"/>
                  </a:cubicBezTo>
                  <a:cubicBezTo>
                    <a:pt x="-1067" y="46603"/>
                    <a:pt x="51866" y="-6330"/>
                    <a:pt x="117163" y="-6330"/>
                  </a:cubicBezTo>
                  <a:cubicBezTo>
                    <a:pt x="182459" y="-6330"/>
                    <a:pt x="235392" y="46603"/>
                    <a:pt x="235392" y="111899"/>
                  </a:cubicBezTo>
                  <a:close/>
                </a:path>
              </a:pathLst>
            </a:custGeom>
            <a:solidFill>
              <a:srgbClr val="FFFFFF"/>
            </a:solidFill>
            <a:ln w="31745" cap="rnd">
              <a:solidFill>
                <a:srgbClr val="000080"/>
              </a:solidFill>
              <a:prstDash val="solid"/>
              <a:round/>
            </a:ln>
          </p:spPr>
          <p:txBody>
            <a:bodyPr rtlCol="0" anchor="ctr"/>
            <a:lstStyle/>
            <a:p>
              <a:endParaRPr lang="en-CH" sz="4400"/>
            </a:p>
          </p:txBody>
        </p:sp>
        <p:sp>
          <p:nvSpPr>
            <p:cNvPr id="4189" name="Freeform 4188">
              <a:extLst>
                <a:ext uri="{FF2B5EF4-FFF2-40B4-BE49-F238E27FC236}">
                  <a16:creationId xmlns:a16="http://schemas.microsoft.com/office/drawing/2014/main" id="{78A104D1-96C8-E0D5-7BA7-3F449B218C81}"/>
                </a:ext>
              </a:extLst>
            </p:cNvPr>
            <p:cNvSpPr/>
            <p:nvPr/>
          </p:nvSpPr>
          <p:spPr>
            <a:xfrm>
              <a:off x="2516316" y="4989914"/>
              <a:ext cx="330349" cy="330347"/>
            </a:xfrm>
            <a:custGeom>
              <a:avLst/>
              <a:gdLst>
                <a:gd name="connsiteX0" fmla="*/ 329652 w 330349"/>
                <a:gd name="connsiteY0" fmla="*/ 158626 h 330347"/>
                <a:gd name="connsiteX1" fmla="*/ 164477 w 330349"/>
                <a:gd name="connsiteY1" fmla="*/ 323800 h 330347"/>
                <a:gd name="connsiteX2" fmla="*/ -697 w 330349"/>
                <a:gd name="connsiteY2" fmla="*/ 158626 h 330347"/>
                <a:gd name="connsiteX3" fmla="*/ 164477 w 330349"/>
                <a:gd name="connsiteY3" fmla="*/ -6548 h 330347"/>
                <a:gd name="connsiteX4" fmla="*/ 329652 w 330349"/>
                <a:gd name="connsiteY4" fmla="*/ 158626 h 330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49" h="330347">
                  <a:moveTo>
                    <a:pt x="329652" y="158626"/>
                  </a:moveTo>
                  <a:cubicBezTo>
                    <a:pt x="329652" y="249849"/>
                    <a:pt x="255701" y="323800"/>
                    <a:pt x="164477" y="323800"/>
                  </a:cubicBezTo>
                  <a:cubicBezTo>
                    <a:pt x="73254" y="323800"/>
                    <a:pt x="-697" y="249849"/>
                    <a:pt x="-697" y="158626"/>
                  </a:cubicBezTo>
                  <a:cubicBezTo>
                    <a:pt x="-697" y="67403"/>
                    <a:pt x="73254" y="-6548"/>
                    <a:pt x="164477" y="-6548"/>
                  </a:cubicBezTo>
                  <a:cubicBezTo>
                    <a:pt x="255701" y="-6548"/>
                    <a:pt x="329652" y="67403"/>
                    <a:pt x="329652" y="158626"/>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4190" name="Freeform 4189">
              <a:extLst>
                <a:ext uri="{FF2B5EF4-FFF2-40B4-BE49-F238E27FC236}">
                  <a16:creationId xmlns:a16="http://schemas.microsoft.com/office/drawing/2014/main" id="{FFD0FC80-F19C-2792-A7B9-CD7C82C9784A}"/>
                </a:ext>
              </a:extLst>
            </p:cNvPr>
            <p:cNvSpPr/>
            <p:nvPr/>
          </p:nvSpPr>
          <p:spPr>
            <a:xfrm>
              <a:off x="3035996" y="4512213"/>
              <a:ext cx="500481" cy="500477"/>
            </a:xfrm>
            <a:custGeom>
              <a:avLst/>
              <a:gdLst>
                <a:gd name="connsiteX0" fmla="*/ 500180 w 500481"/>
                <a:gd name="connsiteY0" fmla="*/ 243434 h 500477"/>
                <a:gd name="connsiteX1" fmla="*/ 249940 w 500481"/>
                <a:gd name="connsiteY1" fmla="*/ 493673 h 500477"/>
                <a:gd name="connsiteX2" fmla="*/ -301 w 500481"/>
                <a:gd name="connsiteY2" fmla="*/ 243434 h 500477"/>
                <a:gd name="connsiteX3" fmla="*/ 249940 w 500481"/>
                <a:gd name="connsiteY3" fmla="*/ -6806 h 500477"/>
                <a:gd name="connsiteX4" fmla="*/ 500180 w 500481"/>
                <a:gd name="connsiteY4" fmla="*/ 243434 h 500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481" h="500477">
                  <a:moveTo>
                    <a:pt x="500180" y="243434"/>
                  </a:moveTo>
                  <a:cubicBezTo>
                    <a:pt x="500180" y="381637"/>
                    <a:pt x="388144" y="493673"/>
                    <a:pt x="249940" y="493673"/>
                  </a:cubicBezTo>
                  <a:cubicBezTo>
                    <a:pt x="111736" y="493673"/>
                    <a:pt x="-301" y="381637"/>
                    <a:pt x="-301" y="243434"/>
                  </a:cubicBezTo>
                  <a:cubicBezTo>
                    <a:pt x="-301" y="105231"/>
                    <a:pt x="111736" y="-6806"/>
                    <a:pt x="249940" y="-6806"/>
                  </a:cubicBezTo>
                  <a:cubicBezTo>
                    <a:pt x="388144" y="-6806"/>
                    <a:pt x="500180" y="105231"/>
                    <a:pt x="500180" y="243434"/>
                  </a:cubicBezTo>
                  <a:close/>
                </a:path>
              </a:pathLst>
            </a:custGeom>
            <a:solidFill>
              <a:srgbClr val="FFFFFF"/>
            </a:solidFill>
            <a:ln w="31747" cap="rnd">
              <a:solidFill>
                <a:srgbClr val="000080"/>
              </a:solidFill>
              <a:prstDash val="solid"/>
              <a:round/>
            </a:ln>
          </p:spPr>
          <p:txBody>
            <a:bodyPr rtlCol="0" anchor="ctr"/>
            <a:lstStyle/>
            <a:p>
              <a:endParaRPr lang="en-CH" sz="4400"/>
            </a:p>
          </p:txBody>
        </p:sp>
      </p:grpSp>
      <p:grpSp>
        <p:nvGrpSpPr>
          <p:cNvPr id="4191" name="Graphic 4145">
            <a:extLst>
              <a:ext uri="{FF2B5EF4-FFF2-40B4-BE49-F238E27FC236}">
                <a16:creationId xmlns:a16="http://schemas.microsoft.com/office/drawing/2014/main" id="{B6E7F2AF-1710-5D1C-4AFF-512D8846696B}"/>
              </a:ext>
            </a:extLst>
          </p:cNvPr>
          <p:cNvGrpSpPr/>
          <p:nvPr/>
        </p:nvGrpSpPr>
        <p:grpSpPr>
          <a:xfrm>
            <a:off x="26202230" y="2289304"/>
            <a:ext cx="4511535" cy="759678"/>
            <a:chOff x="26202230" y="2289304"/>
            <a:chExt cx="4511535" cy="759678"/>
          </a:xfrm>
        </p:grpSpPr>
        <p:sp>
          <p:nvSpPr>
            <p:cNvPr id="4192" name="Freeform 4191">
              <a:extLst>
                <a:ext uri="{FF2B5EF4-FFF2-40B4-BE49-F238E27FC236}">
                  <a16:creationId xmlns:a16="http://schemas.microsoft.com/office/drawing/2014/main" id="{E3F0BCA7-4CDD-A0FB-953E-CB53D043337E}"/>
                </a:ext>
              </a:extLst>
            </p:cNvPr>
            <p:cNvSpPr/>
            <p:nvPr/>
          </p:nvSpPr>
          <p:spPr>
            <a:xfrm flipV="1">
              <a:off x="26202230" y="2669146"/>
              <a:ext cx="4511535" cy="1523"/>
            </a:xfrm>
            <a:custGeom>
              <a:avLst/>
              <a:gdLst>
                <a:gd name="connsiteX0" fmla="*/ 3118 w 4511535"/>
                <a:gd name="connsiteY0" fmla="*/ -5731 h 1523"/>
                <a:gd name="connsiteX1" fmla="*/ 4514654 w 4511535"/>
                <a:gd name="connsiteY1" fmla="*/ -5731 h 1523"/>
              </a:gdLst>
              <a:ahLst/>
              <a:cxnLst>
                <a:cxn ang="0">
                  <a:pos x="connsiteX0" y="connsiteY0"/>
                </a:cxn>
                <a:cxn ang="0">
                  <a:pos x="connsiteX1" y="connsiteY1"/>
                </a:cxn>
              </a:cxnLst>
              <a:rect l="l" t="t" r="r" b="b"/>
              <a:pathLst>
                <a:path w="4511535" h="1523">
                  <a:moveTo>
                    <a:pt x="3118" y="-5731"/>
                  </a:moveTo>
                  <a:lnTo>
                    <a:pt x="4514654" y="-5731"/>
                  </a:lnTo>
                </a:path>
              </a:pathLst>
            </a:custGeom>
            <a:noFill/>
            <a:ln w="69802" cap="rnd">
              <a:solidFill>
                <a:srgbClr val="000080"/>
              </a:solidFill>
              <a:prstDash val="solid"/>
              <a:round/>
            </a:ln>
          </p:spPr>
          <p:txBody>
            <a:bodyPr rtlCol="0" anchor="ctr"/>
            <a:lstStyle/>
            <a:p>
              <a:endParaRPr lang="en-CH" sz="4400"/>
            </a:p>
          </p:txBody>
        </p:sp>
        <p:sp>
          <p:nvSpPr>
            <p:cNvPr id="4193" name="Freeform 4192">
              <a:extLst>
                <a:ext uri="{FF2B5EF4-FFF2-40B4-BE49-F238E27FC236}">
                  <a16:creationId xmlns:a16="http://schemas.microsoft.com/office/drawing/2014/main" id="{3A0C7FC9-6243-6816-639E-0AC9AA77C9BB}"/>
                </a:ext>
              </a:extLst>
            </p:cNvPr>
            <p:cNvSpPr/>
            <p:nvPr/>
          </p:nvSpPr>
          <p:spPr>
            <a:xfrm flipV="1">
              <a:off x="29876098" y="2289304"/>
              <a:ext cx="266284" cy="759678"/>
            </a:xfrm>
            <a:custGeom>
              <a:avLst/>
              <a:gdLst>
                <a:gd name="connsiteX0" fmla="*/ 269915 w 266284"/>
                <a:gd name="connsiteY0" fmla="*/ 61003 h 759678"/>
                <a:gd name="connsiteX1" fmla="*/ 269915 w 266284"/>
                <a:gd name="connsiteY1" fmla="*/ 687536 h 759678"/>
                <a:gd name="connsiteX2" fmla="*/ 203343 w 266284"/>
                <a:gd name="connsiteY2" fmla="*/ 754109 h 759678"/>
                <a:gd name="connsiteX3" fmla="*/ 70201 w 266284"/>
                <a:gd name="connsiteY3" fmla="*/ 754109 h 759678"/>
                <a:gd name="connsiteX4" fmla="*/ 3630 w 266284"/>
                <a:gd name="connsiteY4" fmla="*/ 687536 h 759678"/>
                <a:gd name="connsiteX5" fmla="*/ 3630 w 266284"/>
                <a:gd name="connsiteY5" fmla="*/ 61003 h 759678"/>
                <a:gd name="connsiteX6" fmla="*/ 70201 w 266284"/>
                <a:gd name="connsiteY6" fmla="*/ -5570 h 759678"/>
                <a:gd name="connsiteX7" fmla="*/ 203343 w 266284"/>
                <a:gd name="connsiteY7" fmla="*/ -5570 h 759678"/>
                <a:gd name="connsiteX8" fmla="*/ 269915 w 266284"/>
                <a:gd name="connsiteY8" fmla="*/ 61003 h 75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84" h="759678">
                  <a:moveTo>
                    <a:pt x="269915" y="61003"/>
                  </a:moveTo>
                  <a:lnTo>
                    <a:pt x="269915" y="687536"/>
                  </a:lnTo>
                  <a:cubicBezTo>
                    <a:pt x="269915" y="724276"/>
                    <a:pt x="240076" y="754109"/>
                    <a:pt x="203343" y="754109"/>
                  </a:cubicBezTo>
                  <a:lnTo>
                    <a:pt x="70201" y="754109"/>
                  </a:lnTo>
                  <a:cubicBezTo>
                    <a:pt x="33468" y="754109"/>
                    <a:pt x="3630" y="724276"/>
                    <a:pt x="3630" y="687536"/>
                  </a:cubicBezTo>
                  <a:lnTo>
                    <a:pt x="3630" y="61003"/>
                  </a:lnTo>
                  <a:cubicBezTo>
                    <a:pt x="3630" y="24262"/>
                    <a:pt x="33468" y="-5570"/>
                    <a:pt x="70201" y="-5570"/>
                  </a:cubicBezTo>
                  <a:lnTo>
                    <a:pt x="203343" y="-5570"/>
                  </a:lnTo>
                  <a:cubicBezTo>
                    <a:pt x="240076" y="-5570"/>
                    <a:pt x="269915" y="24262"/>
                    <a:pt x="269915" y="61003"/>
                  </a:cubicBezTo>
                  <a:close/>
                </a:path>
              </a:pathLst>
            </a:custGeom>
            <a:solidFill>
              <a:srgbClr val="F56504"/>
            </a:solidFill>
            <a:ln w="63286" cap="rnd">
              <a:solidFill>
                <a:srgbClr val="DBE6FF"/>
              </a:solidFill>
              <a:prstDash val="solid"/>
              <a:round/>
            </a:ln>
          </p:spPr>
          <p:txBody>
            <a:bodyPr rtlCol="0" anchor="ctr"/>
            <a:lstStyle/>
            <a:p>
              <a:endParaRPr lang="en-CH" sz="4400"/>
            </a:p>
          </p:txBody>
        </p:sp>
      </p:grpSp>
      <p:grpSp>
        <p:nvGrpSpPr>
          <p:cNvPr id="4194" name="Graphic 4145">
            <a:extLst>
              <a:ext uri="{FF2B5EF4-FFF2-40B4-BE49-F238E27FC236}">
                <a16:creationId xmlns:a16="http://schemas.microsoft.com/office/drawing/2014/main" id="{CF505868-2107-83FF-D5A7-6F887135B795}"/>
              </a:ext>
            </a:extLst>
          </p:cNvPr>
          <p:cNvGrpSpPr/>
          <p:nvPr/>
        </p:nvGrpSpPr>
        <p:grpSpPr>
          <a:xfrm>
            <a:off x="26190893" y="3893150"/>
            <a:ext cx="4511535" cy="759678"/>
            <a:chOff x="26190893" y="3893150"/>
            <a:chExt cx="4511535" cy="759678"/>
          </a:xfrm>
        </p:grpSpPr>
        <p:sp>
          <p:nvSpPr>
            <p:cNvPr id="4195" name="Freeform 4194">
              <a:extLst>
                <a:ext uri="{FF2B5EF4-FFF2-40B4-BE49-F238E27FC236}">
                  <a16:creationId xmlns:a16="http://schemas.microsoft.com/office/drawing/2014/main" id="{B5DCCE13-737A-3CB7-9EC9-C8D7E8CCF6C1}"/>
                </a:ext>
              </a:extLst>
            </p:cNvPr>
            <p:cNvSpPr/>
            <p:nvPr/>
          </p:nvSpPr>
          <p:spPr>
            <a:xfrm rot="10800000" flipV="1">
              <a:off x="26190893" y="4272987"/>
              <a:ext cx="4511535" cy="1523"/>
            </a:xfrm>
            <a:custGeom>
              <a:avLst/>
              <a:gdLst>
                <a:gd name="connsiteX0" fmla="*/ 3111 w 4511535"/>
                <a:gd name="connsiteY0" fmla="*/ -4679 h 1523"/>
                <a:gd name="connsiteX1" fmla="*/ 4514646 w 4511535"/>
                <a:gd name="connsiteY1" fmla="*/ -4679 h 1523"/>
              </a:gdLst>
              <a:ahLst/>
              <a:cxnLst>
                <a:cxn ang="0">
                  <a:pos x="connsiteX0" y="connsiteY0"/>
                </a:cxn>
                <a:cxn ang="0">
                  <a:pos x="connsiteX1" y="connsiteY1"/>
                </a:cxn>
              </a:cxnLst>
              <a:rect l="l" t="t" r="r" b="b"/>
              <a:pathLst>
                <a:path w="4511535" h="1523">
                  <a:moveTo>
                    <a:pt x="3111" y="-4679"/>
                  </a:moveTo>
                  <a:lnTo>
                    <a:pt x="4514646" y="-4679"/>
                  </a:lnTo>
                </a:path>
              </a:pathLst>
            </a:custGeom>
            <a:noFill/>
            <a:ln w="69802" cap="rnd">
              <a:solidFill>
                <a:srgbClr val="000080"/>
              </a:solidFill>
              <a:prstDash val="solid"/>
              <a:round/>
            </a:ln>
          </p:spPr>
          <p:txBody>
            <a:bodyPr rtlCol="0" anchor="ctr"/>
            <a:lstStyle/>
            <a:p>
              <a:endParaRPr lang="en-CH" sz="4400"/>
            </a:p>
          </p:txBody>
        </p:sp>
        <p:sp>
          <p:nvSpPr>
            <p:cNvPr id="4196" name="Freeform 4195">
              <a:extLst>
                <a:ext uri="{FF2B5EF4-FFF2-40B4-BE49-F238E27FC236}">
                  <a16:creationId xmlns:a16="http://schemas.microsoft.com/office/drawing/2014/main" id="{AF1E1F2A-F716-222C-4355-0C027D413497}"/>
                </a:ext>
              </a:extLst>
            </p:cNvPr>
            <p:cNvSpPr/>
            <p:nvPr/>
          </p:nvSpPr>
          <p:spPr>
            <a:xfrm rot="10800000" flipV="1">
              <a:off x="26762275" y="3893150"/>
              <a:ext cx="266284" cy="759678"/>
            </a:xfrm>
            <a:custGeom>
              <a:avLst/>
              <a:gdLst>
                <a:gd name="connsiteX0" fmla="*/ 267871 w 266284"/>
                <a:gd name="connsiteY0" fmla="*/ 62055 h 759678"/>
                <a:gd name="connsiteX1" fmla="*/ 267871 w 266284"/>
                <a:gd name="connsiteY1" fmla="*/ 688588 h 759678"/>
                <a:gd name="connsiteX2" fmla="*/ 201300 w 266284"/>
                <a:gd name="connsiteY2" fmla="*/ 755161 h 759678"/>
                <a:gd name="connsiteX3" fmla="*/ 68158 w 266284"/>
                <a:gd name="connsiteY3" fmla="*/ 755161 h 759678"/>
                <a:gd name="connsiteX4" fmla="*/ 1586 w 266284"/>
                <a:gd name="connsiteY4" fmla="*/ 688588 h 759678"/>
                <a:gd name="connsiteX5" fmla="*/ 1586 w 266284"/>
                <a:gd name="connsiteY5" fmla="*/ 62055 h 759678"/>
                <a:gd name="connsiteX6" fmla="*/ 68158 w 266284"/>
                <a:gd name="connsiteY6" fmla="*/ -4518 h 759678"/>
                <a:gd name="connsiteX7" fmla="*/ 201300 w 266284"/>
                <a:gd name="connsiteY7" fmla="*/ -4518 h 759678"/>
                <a:gd name="connsiteX8" fmla="*/ 267871 w 266284"/>
                <a:gd name="connsiteY8" fmla="*/ 62055 h 75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84" h="759678">
                  <a:moveTo>
                    <a:pt x="267871" y="62055"/>
                  </a:moveTo>
                  <a:lnTo>
                    <a:pt x="267871" y="688588"/>
                  </a:lnTo>
                  <a:cubicBezTo>
                    <a:pt x="267871" y="725329"/>
                    <a:pt x="238033" y="755161"/>
                    <a:pt x="201300" y="755161"/>
                  </a:cubicBezTo>
                  <a:lnTo>
                    <a:pt x="68158" y="755161"/>
                  </a:lnTo>
                  <a:cubicBezTo>
                    <a:pt x="31425" y="755161"/>
                    <a:pt x="1586" y="725329"/>
                    <a:pt x="1586" y="688588"/>
                  </a:cubicBezTo>
                  <a:lnTo>
                    <a:pt x="1586" y="62055"/>
                  </a:lnTo>
                  <a:cubicBezTo>
                    <a:pt x="1586" y="25314"/>
                    <a:pt x="31425" y="-4518"/>
                    <a:pt x="68158" y="-4518"/>
                  </a:cubicBezTo>
                  <a:lnTo>
                    <a:pt x="201300" y="-4518"/>
                  </a:lnTo>
                  <a:cubicBezTo>
                    <a:pt x="238033" y="-4518"/>
                    <a:pt x="267871" y="25314"/>
                    <a:pt x="267871" y="62055"/>
                  </a:cubicBezTo>
                  <a:close/>
                </a:path>
              </a:pathLst>
            </a:custGeom>
            <a:solidFill>
              <a:srgbClr val="6910A1"/>
            </a:solidFill>
            <a:ln w="63286" cap="rnd">
              <a:solidFill>
                <a:srgbClr val="DBE6FF"/>
              </a:solidFill>
              <a:prstDash val="solid"/>
              <a:round/>
            </a:ln>
          </p:spPr>
          <p:txBody>
            <a:bodyPr rtlCol="0" anchor="ctr"/>
            <a:lstStyle/>
            <a:p>
              <a:endParaRPr lang="en-CH" sz="4400"/>
            </a:p>
          </p:txBody>
        </p:sp>
      </p:grpSp>
      <p:grpSp>
        <p:nvGrpSpPr>
          <p:cNvPr id="4197" name="Graphic 4145">
            <a:extLst>
              <a:ext uri="{FF2B5EF4-FFF2-40B4-BE49-F238E27FC236}">
                <a16:creationId xmlns:a16="http://schemas.microsoft.com/office/drawing/2014/main" id="{F0717C75-1704-8F39-66D3-F7B86E20C9DF}"/>
              </a:ext>
            </a:extLst>
          </p:cNvPr>
          <p:cNvGrpSpPr/>
          <p:nvPr/>
        </p:nvGrpSpPr>
        <p:grpSpPr>
          <a:xfrm>
            <a:off x="26190893" y="5807164"/>
            <a:ext cx="4511535" cy="759678"/>
            <a:chOff x="26190893" y="5807164"/>
            <a:chExt cx="4511535" cy="759678"/>
          </a:xfrm>
        </p:grpSpPr>
        <p:sp>
          <p:nvSpPr>
            <p:cNvPr id="4198" name="Freeform 4197">
              <a:extLst>
                <a:ext uri="{FF2B5EF4-FFF2-40B4-BE49-F238E27FC236}">
                  <a16:creationId xmlns:a16="http://schemas.microsoft.com/office/drawing/2014/main" id="{F5102CD0-71A0-8995-2CBD-BF2BEDF7655B}"/>
                </a:ext>
              </a:extLst>
            </p:cNvPr>
            <p:cNvSpPr/>
            <p:nvPr/>
          </p:nvSpPr>
          <p:spPr>
            <a:xfrm rot="10800000" flipV="1">
              <a:off x="26190893" y="6187001"/>
              <a:ext cx="4511535" cy="1523"/>
            </a:xfrm>
            <a:custGeom>
              <a:avLst/>
              <a:gdLst>
                <a:gd name="connsiteX0" fmla="*/ 3111 w 4511535"/>
                <a:gd name="connsiteY0" fmla="*/ -3423 h 1523"/>
                <a:gd name="connsiteX1" fmla="*/ 4514646 w 4511535"/>
                <a:gd name="connsiteY1" fmla="*/ -3423 h 1523"/>
              </a:gdLst>
              <a:ahLst/>
              <a:cxnLst>
                <a:cxn ang="0">
                  <a:pos x="connsiteX0" y="connsiteY0"/>
                </a:cxn>
                <a:cxn ang="0">
                  <a:pos x="connsiteX1" y="connsiteY1"/>
                </a:cxn>
              </a:cxnLst>
              <a:rect l="l" t="t" r="r" b="b"/>
              <a:pathLst>
                <a:path w="4511535" h="1523">
                  <a:moveTo>
                    <a:pt x="3111" y="-3423"/>
                  </a:moveTo>
                  <a:lnTo>
                    <a:pt x="4514646" y="-3423"/>
                  </a:lnTo>
                </a:path>
              </a:pathLst>
            </a:custGeom>
            <a:noFill/>
            <a:ln w="69802" cap="rnd">
              <a:solidFill>
                <a:srgbClr val="000080"/>
              </a:solidFill>
              <a:prstDash val="solid"/>
              <a:round/>
            </a:ln>
          </p:spPr>
          <p:txBody>
            <a:bodyPr rtlCol="0" anchor="ctr"/>
            <a:lstStyle/>
            <a:p>
              <a:endParaRPr lang="en-CH" sz="4400"/>
            </a:p>
          </p:txBody>
        </p:sp>
        <p:sp>
          <p:nvSpPr>
            <p:cNvPr id="4199" name="Freeform 4198">
              <a:extLst>
                <a:ext uri="{FF2B5EF4-FFF2-40B4-BE49-F238E27FC236}">
                  <a16:creationId xmlns:a16="http://schemas.microsoft.com/office/drawing/2014/main" id="{D5071EFC-9484-E08E-B9AD-0040F95F78A3}"/>
                </a:ext>
              </a:extLst>
            </p:cNvPr>
            <p:cNvSpPr/>
            <p:nvPr/>
          </p:nvSpPr>
          <p:spPr>
            <a:xfrm rot="10800000" flipV="1">
              <a:off x="26762275" y="5807164"/>
              <a:ext cx="266284" cy="759678"/>
            </a:xfrm>
            <a:custGeom>
              <a:avLst/>
              <a:gdLst>
                <a:gd name="connsiteX0" fmla="*/ 267871 w 266284"/>
                <a:gd name="connsiteY0" fmla="*/ 63311 h 759678"/>
                <a:gd name="connsiteX1" fmla="*/ 267871 w 266284"/>
                <a:gd name="connsiteY1" fmla="*/ 689844 h 759678"/>
                <a:gd name="connsiteX2" fmla="*/ 201300 w 266284"/>
                <a:gd name="connsiteY2" fmla="*/ 756417 h 759678"/>
                <a:gd name="connsiteX3" fmla="*/ 68158 w 266284"/>
                <a:gd name="connsiteY3" fmla="*/ 756417 h 759678"/>
                <a:gd name="connsiteX4" fmla="*/ 1586 w 266284"/>
                <a:gd name="connsiteY4" fmla="*/ 689844 h 759678"/>
                <a:gd name="connsiteX5" fmla="*/ 1586 w 266284"/>
                <a:gd name="connsiteY5" fmla="*/ 63311 h 759678"/>
                <a:gd name="connsiteX6" fmla="*/ 68158 w 266284"/>
                <a:gd name="connsiteY6" fmla="*/ -3262 h 759678"/>
                <a:gd name="connsiteX7" fmla="*/ 201300 w 266284"/>
                <a:gd name="connsiteY7" fmla="*/ -3262 h 759678"/>
                <a:gd name="connsiteX8" fmla="*/ 267871 w 266284"/>
                <a:gd name="connsiteY8" fmla="*/ 63311 h 75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84" h="759678">
                  <a:moveTo>
                    <a:pt x="267871" y="63311"/>
                  </a:moveTo>
                  <a:lnTo>
                    <a:pt x="267871" y="689844"/>
                  </a:lnTo>
                  <a:cubicBezTo>
                    <a:pt x="267871" y="726585"/>
                    <a:pt x="238033" y="756417"/>
                    <a:pt x="201300" y="756417"/>
                  </a:cubicBezTo>
                  <a:lnTo>
                    <a:pt x="68158" y="756417"/>
                  </a:lnTo>
                  <a:cubicBezTo>
                    <a:pt x="31425" y="756417"/>
                    <a:pt x="1586" y="726585"/>
                    <a:pt x="1586" y="689844"/>
                  </a:cubicBezTo>
                  <a:lnTo>
                    <a:pt x="1586" y="63311"/>
                  </a:lnTo>
                  <a:cubicBezTo>
                    <a:pt x="1586" y="26570"/>
                    <a:pt x="31425" y="-3262"/>
                    <a:pt x="68158" y="-3262"/>
                  </a:cubicBezTo>
                  <a:lnTo>
                    <a:pt x="201300" y="-3262"/>
                  </a:lnTo>
                  <a:cubicBezTo>
                    <a:pt x="238033" y="-3262"/>
                    <a:pt x="267871" y="26570"/>
                    <a:pt x="267871" y="63311"/>
                  </a:cubicBezTo>
                  <a:close/>
                </a:path>
              </a:pathLst>
            </a:custGeom>
            <a:solidFill>
              <a:srgbClr val="C07FEE"/>
            </a:solidFill>
            <a:ln w="63286" cap="rnd">
              <a:solidFill>
                <a:srgbClr val="DBE6FF"/>
              </a:solidFill>
              <a:prstDash val="solid"/>
              <a:round/>
            </a:ln>
          </p:spPr>
          <p:txBody>
            <a:bodyPr rtlCol="0" anchor="ctr"/>
            <a:lstStyle/>
            <a:p>
              <a:endParaRPr lang="en-CH" sz="4400"/>
            </a:p>
          </p:txBody>
        </p:sp>
      </p:grpSp>
      <p:sp>
        <p:nvSpPr>
          <p:cNvPr id="4200" name="TextBox 4199">
            <a:extLst>
              <a:ext uri="{FF2B5EF4-FFF2-40B4-BE49-F238E27FC236}">
                <a16:creationId xmlns:a16="http://schemas.microsoft.com/office/drawing/2014/main" id="{CE4A8214-DEA4-1814-2AC7-26AAD4BBFEEE}"/>
              </a:ext>
            </a:extLst>
          </p:cNvPr>
          <p:cNvSpPr txBox="1"/>
          <p:nvPr/>
        </p:nvSpPr>
        <p:spPr>
          <a:xfrm>
            <a:off x="2955323" y="10002975"/>
            <a:ext cx="9895658"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HIF-1α deﬁciency or inhibition...</a:t>
            </a:r>
          </a:p>
        </p:txBody>
      </p:sp>
      <p:sp>
        <p:nvSpPr>
          <p:cNvPr id="4201" name="TextBox 4200">
            <a:extLst>
              <a:ext uri="{FF2B5EF4-FFF2-40B4-BE49-F238E27FC236}">
                <a16:creationId xmlns:a16="http://schemas.microsoft.com/office/drawing/2014/main" id="{7ED39D86-31E6-C521-B9C0-C467C8726ADB}"/>
              </a:ext>
            </a:extLst>
          </p:cNvPr>
          <p:cNvSpPr txBox="1"/>
          <p:nvPr/>
        </p:nvSpPr>
        <p:spPr>
          <a:xfrm>
            <a:off x="2240736" y="20386127"/>
            <a:ext cx="1145698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...restrain type 2 airway inﬂammation</a:t>
            </a:r>
          </a:p>
        </p:txBody>
      </p:sp>
      <p:sp>
        <p:nvSpPr>
          <p:cNvPr id="4202" name="Freeform 4201">
            <a:extLst>
              <a:ext uri="{FF2B5EF4-FFF2-40B4-BE49-F238E27FC236}">
                <a16:creationId xmlns:a16="http://schemas.microsoft.com/office/drawing/2014/main" id="{3D058C96-7FFA-63DF-7351-5810D2C91C3F}"/>
              </a:ext>
            </a:extLst>
          </p:cNvPr>
          <p:cNvSpPr/>
          <p:nvPr/>
        </p:nvSpPr>
        <p:spPr>
          <a:xfrm>
            <a:off x="3141147" y="12327105"/>
            <a:ext cx="10259480" cy="1322974"/>
          </a:xfrm>
          <a:custGeom>
            <a:avLst/>
            <a:gdLst>
              <a:gd name="connsiteX0" fmla="*/ 1177 w 10259480"/>
              <a:gd name="connsiteY0" fmla="*/ -638 h 1322974"/>
              <a:gd name="connsiteX1" fmla="*/ 10260658 w 10259480"/>
              <a:gd name="connsiteY1" fmla="*/ -638 h 1322974"/>
              <a:gd name="connsiteX2" fmla="*/ 10260658 w 10259480"/>
              <a:gd name="connsiteY2" fmla="*/ 1322336 h 1322974"/>
              <a:gd name="connsiteX3" fmla="*/ 1177 w 10259480"/>
              <a:gd name="connsiteY3" fmla="*/ 1322336 h 1322974"/>
            </a:gdLst>
            <a:ahLst/>
            <a:cxnLst>
              <a:cxn ang="0">
                <a:pos x="connsiteX0" y="connsiteY0"/>
              </a:cxn>
              <a:cxn ang="0">
                <a:pos x="connsiteX1" y="connsiteY1"/>
              </a:cxn>
              <a:cxn ang="0">
                <a:pos x="connsiteX2" y="connsiteY2"/>
              </a:cxn>
              <a:cxn ang="0">
                <a:pos x="connsiteX3" y="connsiteY3"/>
              </a:cxn>
            </a:cxnLst>
            <a:rect l="l" t="t" r="r" b="b"/>
            <a:pathLst>
              <a:path w="10259480" h="1322974">
                <a:moveTo>
                  <a:pt x="1177" y="-638"/>
                </a:moveTo>
                <a:lnTo>
                  <a:pt x="10260658" y="-638"/>
                </a:lnTo>
                <a:lnTo>
                  <a:pt x="10260658" y="1322336"/>
                </a:lnTo>
                <a:lnTo>
                  <a:pt x="1177" y="1322336"/>
                </a:lnTo>
                <a:close/>
              </a:path>
            </a:pathLst>
          </a:custGeom>
          <a:solidFill>
            <a:srgbClr val="FFFFFF">
              <a:alpha val="18000"/>
            </a:srgbClr>
          </a:solidFill>
          <a:ln w="1239" cap="rnd">
            <a:noFill/>
            <a:prstDash val="solid"/>
            <a:round/>
          </a:ln>
        </p:spPr>
        <p:txBody>
          <a:bodyPr rtlCol="0" anchor="ctr"/>
          <a:lstStyle/>
          <a:p>
            <a:endParaRPr lang="en-CH" sz="4400"/>
          </a:p>
        </p:txBody>
      </p:sp>
      <p:sp>
        <p:nvSpPr>
          <p:cNvPr id="4203" name="Freeform 4202">
            <a:extLst>
              <a:ext uri="{FF2B5EF4-FFF2-40B4-BE49-F238E27FC236}">
                <a16:creationId xmlns:a16="http://schemas.microsoft.com/office/drawing/2014/main" id="{D3A93B31-53FE-2541-D24A-BA0620DC0307}"/>
              </a:ext>
            </a:extLst>
          </p:cNvPr>
          <p:cNvSpPr/>
          <p:nvPr/>
        </p:nvSpPr>
        <p:spPr>
          <a:xfrm>
            <a:off x="3141147" y="13852890"/>
            <a:ext cx="10259480" cy="1322974"/>
          </a:xfrm>
          <a:custGeom>
            <a:avLst/>
            <a:gdLst>
              <a:gd name="connsiteX0" fmla="*/ 1177 w 10259480"/>
              <a:gd name="connsiteY0" fmla="*/ 363 h 1322974"/>
              <a:gd name="connsiteX1" fmla="*/ 10260658 w 10259480"/>
              <a:gd name="connsiteY1" fmla="*/ 363 h 1322974"/>
              <a:gd name="connsiteX2" fmla="*/ 10260658 w 10259480"/>
              <a:gd name="connsiteY2" fmla="*/ 1323337 h 1322974"/>
              <a:gd name="connsiteX3" fmla="*/ 1177 w 10259480"/>
              <a:gd name="connsiteY3" fmla="*/ 1323337 h 1322974"/>
            </a:gdLst>
            <a:ahLst/>
            <a:cxnLst>
              <a:cxn ang="0">
                <a:pos x="connsiteX0" y="connsiteY0"/>
              </a:cxn>
              <a:cxn ang="0">
                <a:pos x="connsiteX1" y="connsiteY1"/>
              </a:cxn>
              <a:cxn ang="0">
                <a:pos x="connsiteX2" y="connsiteY2"/>
              </a:cxn>
              <a:cxn ang="0">
                <a:pos x="connsiteX3" y="connsiteY3"/>
              </a:cxn>
            </a:cxnLst>
            <a:rect l="l" t="t" r="r" b="b"/>
            <a:pathLst>
              <a:path w="10259480" h="1322974">
                <a:moveTo>
                  <a:pt x="1177" y="363"/>
                </a:moveTo>
                <a:lnTo>
                  <a:pt x="10260658" y="363"/>
                </a:lnTo>
                <a:lnTo>
                  <a:pt x="10260658" y="1323337"/>
                </a:lnTo>
                <a:lnTo>
                  <a:pt x="1177" y="1323337"/>
                </a:lnTo>
                <a:close/>
              </a:path>
            </a:pathLst>
          </a:custGeom>
          <a:solidFill>
            <a:srgbClr val="FFFFFF">
              <a:alpha val="18000"/>
            </a:srgbClr>
          </a:solidFill>
          <a:ln w="1239" cap="rnd">
            <a:noFill/>
            <a:prstDash val="solid"/>
            <a:round/>
          </a:ln>
        </p:spPr>
        <p:txBody>
          <a:bodyPr rtlCol="0" anchor="ctr"/>
          <a:lstStyle/>
          <a:p>
            <a:endParaRPr lang="en-CH" sz="4400"/>
          </a:p>
        </p:txBody>
      </p:sp>
      <p:sp>
        <p:nvSpPr>
          <p:cNvPr id="4204" name="Freeform 4203">
            <a:extLst>
              <a:ext uri="{FF2B5EF4-FFF2-40B4-BE49-F238E27FC236}">
                <a16:creationId xmlns:a16="http://schemas.microsoft.com/office/drawing/2014/main" id="{A9273448-8FD7-4BEC-ACBD-D3B200FC9DB8}"/>
              </a:ext>
            </a:extLst>
          </p:cNvPr>
          <p:cNvSpPr/>
          <p:nvPr/>
        </p:nvSpPr>
        <p:spPr>
          <a:xfrm>
            <a:off x="3141147" y="15378675"/>
            <a:ext cx="10259480" cy="1322974"/>
          </a:xfrm>
          <a:custGeom>
            <a:avLst/>
            <a:gdLst>
              <a:gd name="connsiteX0" fmla="*/ 1177 w 10259480"/>
              <a:gd name="connsiteY0" fmla="*/ 1364 h 1322974"/>
              <a:gd name="connsiteX1" fmla="*/ 10260658 w 10259480"/>
              <a:gd name="connsiteY1" fmla="*/ 1364 h 1322974"/>
              <a:gd name="connsiteX2" fmla="*/ 10260658 w 10259480"/>
              <a:gd name="connsiteY2" fmla="*/ 1324338 h 1322974"/>
              <a:gd name="connsiteX3" fmla="*/ 1177 w 10259480"/>
              <a:gd name="connsiteY3" fmla="*/ 1324338 h 1322974"/>
            </a:gdLst>
            <a:ahLst/>
            <a:cxnLst>
              <a:cxn ang="0">
                <a:pos x="connsiteX0" y="connsiteY0"/>
              </a:cxn>
              <a:cxn ang="0">
                <a:pos x="connsiteX1" y="connsiteY1"/>
              </a:cxn>
              <a:cxn ang="0">
                <a:pos x="connsiteX2" y="connsiteY2"/>
              </a:cxn>
              <a:cxn ang="0">
                <a:pos x="connsiteX3" y="connsiteY3"/>
              </a:cxn>
            </a:cxnLst>
            <a:rect l="l" t="t" r="r" b="b"/>
            <a:pathLst>
              <a:path w="10259480" h="1322974">
                <a:moveTo>
                  <a:pt x="1177" y="1364"/>
                </a:moveTo>
                <a:lnTo>
                  <a:pt x="10260658" y="1364"/>
                </a:lnTo>
                <a:lnTo>
                  <a:pt x="10260658" y="1324338"/>
                </a:lnTo>
                <a:lnTo>
                  <a:pt x="1177" y="1324338"/>
                </a:lnTo>
                <a:close/>
              </a:path>
            </a:pathLst>
          </a:custGeom>
          <a:solidFill>
            <a:srgbClr val="FFFFFF">
              <a:alpha val="18000"/>
            </a:srgbClr>
          </a:solidFill>
          <a:ln w="1239" cap="rnd">
            <a:noFill/>
            <a:prstDash val="solid"/>
            <a:round/>
          </a:ln>
        </p:spPr>
        <p:txBody>
          <a:bodyPr rtlCol="0" anchor="ctr"/>
          <a:lstStyle/>
          <a:p>
            <a:endParaRPr lang="en-CH" sz="4400"/>
          </a:p>
        </p:txBody>
      </p:sp>
      <p:sp>
        <p:nvSpPr>
          <p:cNvPr id="4205" name="Freeform 4204">
            <a:extLst>
              <a:ext uri="{FF2B5EF4-FFF2-40B4-BE49-F238E27FC236}">
                <a16:creationId xmlns:a16="http://schemas.microsoft.com/office/drawing/2014/main" id="{EEA03776-097E-06A3-3337-278EE080F861}"/>
              </a:ext>
            </a:extLst>
          </p:cNvPr>
          <p:cNvSpPr/>
          <p:nvPr/>
        </p:nvSpPr>
        <p:spPr>
          <a:xfrm>
            <a:off x="3141147" y="16892329"/>
            <a:ext cx="10259480" cy="1322974"/>
          </a:xfrm>
          <a:custGeom>
            <a:avLst/>
            <a:gdLst>
              <a:gd name="connsiteX0" fmla="*/ 1177 w 10259480"/>
              <a:gd name="connsiteY0" fmla="*/ 2357 h 1322974"/>
              <a:gd name="connsiteX1" fmla="*/ 10260658 w 10259480"/>
              <a:gd name="connsiteY1" fmla="*/ 2357 h 1322974"/>
              <a:gd name="connsiteX2" fmla="*/ 10260658 w 10259480"/>
              <a:gd name="connsiteY2" fmla="*/ 1325332 h 1322974"/>
              <a:gd name="connsiteX3" fmla="*/ 1177 w 10259480"/>
              <a:gd name="connsiteY3" fmla="*/ 1325332 h 1322974"/>
            </a:gdLst>
            <a:ahLst/>
            <a:cxnLst>
              <a:cxn ang="0">
                <a:pos x="connsiteX0" y="connsiteY0"/>
              </a:cxn>
              <a:cxn ang="0">
                <a:pos x="connsiteX1" y="connsiteY1"/>
              </a:cxn>
              <a:cxn ang="0">
                <a:pos x="connsiteX2" y="connsiteY2"/>
              </a:cxn>
              <a:cxn ang="0">
                <a:pos x="connsiteX3" y="connsiteY3"/>
              </a:cxn>
            </a:cxnLst>
            <a:rect l="l" t="t" r="r" b="b"/>
            <a:pathLst>
              <a:path w="10259480" h="1322974">
                <a:moveTo>
                  <a:pt x="1177" y="2357"/>
                </a:moveTo>
                <a:lnTo>
                  <a:pt x="10260658" y="2357"/>
                </a:lnTo>
                <a:lnTo>
                  <a:pt x="10260658" y="1325332"/>
                </a:lnTo>
                <a:lnTo>
                  <a:pt x="1177" y="1325332"/>
                </a:lnTo>
                <a:close/>
              </a:path>
            </a:pathLst>
          </a:custGeom>
          <a:solidFill>
            <a:srgbClr val="FFFFFF">
              <a:alpha val="18000"/>
            </a:srgbClr>
          </a:solidFill>
          <a:ln w="1239" cap="rnd">
            <a:noFill/>
            <a:prstDash val="solid"/>
            <a:round/>
          </a:ln>
        </p:spPr>
        <p:txBody>
          <a:bodyPr rtlCol="0" anchor="ctr"/>
          <a:lstStyle/>
          <a:p>
            <a:endParaRPr lang="en-CH" sz="4400"/>
          </a:p>
        </p:txBody>
      </p:sp>
      <p:sp>
        <p:nvSpPr>
          <p:cNvPr id="4206" name="Freeform 4205">
            <a:extLst>
              <a:ext uri="{FF2B5EF4-FFF2-40B4-BE49-F238E27FC236}">
                <a16:creationId xmlns:a16="http://schemas.microsoft.com/office/drawing/2014/main" id="{5360AED3-A6A5-00F5-06F8-01BB40A37B33}"/>
              </a:ext>
            </a:extLst>
          </p:cNvPr>
          <p:cNvSpPr/>
          <p:nvPr/>
        </p:nvSpPr>
        <p:spPr>
          <a:xfrm rot="5400000">
            <a:off x="11253713" y="11475664"/>
            <a:ext cx="1318731" cy="3030119"/>
          </a:xfrm>
          <a:custGeom>
            <a:avLst/>
            <a:gdLst>
              <a:gd name="connsiteX0" fmla="*/ 3567 w 1318731"/>
              <a:gd name="connsiteY0" fmla="*/ -637 h 3030119"/>
              <a:gd name="connsiteX1" fmla="*/ 1322299 w 1318731"/>
              <a:gd name="connsiteY1" fmla="*/ -637 h 3030119"/>
              <a:gd name="connsiteX2" fmla="*/ 1322299 w 1318731"/>
              <a:gd name="connsiteY2" fmla="*/ 3029482 h 3030119"/>
              <a:gd name="connsiteX3" fmla="*/ 3567 w 1318731"/>
              <a:gd name="connsiteY3" fmla="*/ 3029482 h 3030119"/>
            </a:gdLst>
            <a:ahLst/>
            <a:cxnLst>
              <a:cxn ang="0">
                <a:pos x="connsiteX0" y="connsiteY0"/>
              </a:cxn>
              <a:cxn ang="0">
                <a:pos x="connsiteX1" y="connsiteY1"/>
              </a:cxn>
              <a:cxn ang="0">
                <a:pos x="connsiteX2" y="connsiteY2"/>
              </a:cxn>
              <a:cxn ang="0">
                <a:pos x="connsiteX3" y="connsiteY3"/>
              </a:cxn>
            </a:cxnLst>
            <a:rect l="l" t="t" r="r" b="b"/>
            <a:pathLst>
              <a:path w="1318731" h="3030119">
                <a:moveTo>
                  <a:pt x="3567" y="-637"/>
                </a:moveTo>
                <a:lnTo>
                  <a:pt x="1322299" y="-637"/>
                </a:lnTo>
                <a:lnTo>
                  <a:pt x="1322299" y="3029482"/>
                </a:lnTo>
                <a:lnTo>
                  <a:pt x="3567" y="3029482"/>
                </a:lnTo>
                <a:close/>
              </a:path>
            </a:pathLst>
          </a:custGeom>
          <a:solidFill>
            <a:srgbClr val="FFFFFF">
              <a:alpha val="31000"/>
            </a:srgbClr>
          </a:solidFill>
          <a:ln w="1183" cap="rnd">
            <a:noFill/>
            <a:prstDash val="solid"/>
            <a:round/>
          </a:ln>
        </p:spPr>
        <p:txBody>
          <a:bodyPr rtlCol="0" anchor="ctr"/>
          <a:lstStyle/>
          <a:p>
            <a:endParaRPr lang="en-CH" sz="4400"/>
          </a:p>
        </p:txBody>
      </p:sp>
      <p:sp>
        <p:nvSpPr>
          <p:cNvPr id="4207" name="Freeform 4206">
            <a:extLst>
              <a:ext uri="{FF2B5EF4-FFF2-40B4-BE49-F238E27FC236}">
                <a16:creationId xmlns:a16="http://schemas.microsoft.com/office/drawing/2014/main" id="{998B21C2-BF3B-1D2D-8F68-ADDADA111C88}"/>
              </a:ext>
            </a:extLst>
          </p:cNvPr>
          <p:cNvSpPr/>
          <p:nvPr/>
        </p:nvSpPr>
        <p:spPr>
          <a:xfrm rot="5400000">
            <a:off x="11253713" y="13001449"/>
            <a:ext cx="1318731" cy="3030119"/>
          </a:xfrm>
          <a:custGeom>
            <a:avLst/>
            <a:gdLst>
              <a:gd name="connsiteX0" fmla="*/ 3567 w 1318731"/>
              <a:gd name="connsiteY0" fmla="*/ 364 h 3030119"/>
              <a:gd name="connsiteX1" fmla="*/ 1322299 w 1318731"/>
              <a:gd name="connsiteY1" fmla="*/ 364 h 3030119"/>
              <a:gd name="connsiteX2" fmla="*/ 1322299 w 1318731"/>
              <a:gd name="connsiteY2" fmla="*/ 3030483 h 3030119"/>
              <a:gd name="connsiteX3" fmla="*/ 3567 w 1318731"/>
              <a:gd name="connsiteY3" fmla="*/ 3030483 h 3030119"/>
            </a:gdLst>
            <a:ahLst/>
            <a:cxnLst>
              <a:cxn ang="0">
                <a:pos x="connsiteX0" y="connsiteY0"/>
              </a:cxn>
              <a:cxn ang="0">
                <a:pos x="connsiteX1" y="connsiteY1"/>
              </a:cxn>
              <a:cxn ang="0">
                <a:pos x="connsiteX2" y="connsiteY2"/>
              </a:cxn>
              <a:cxn ang="0">
                <a:pos x="connsiteX3" y="connsiteY3"/>
              </a:cxn>
            </a:cxnLst>
            <a:rect l="l" t="t" r="r" b="b"/>
            <a:pathLst>
              <a:path w="1318731" h="3030119">
                <a:moveTo>
                  <a:pt x="3567" y="364"/>
                </a:moveTo>
                <a:lnTo>
                  <a:pt x="1322299" y="364"/>
                </a:lnTo>
                <a:lnTo>
                  <a:pt x="1322299" y="3030483"/>
                </a:lnTo>
                <a:lnTo>
                  <a:pt x="3567" y="3030483"/>
                </a:lnTo>
                <a:close/>
              </a:path>
            </a:pathLst>
          </a:custGeom>
          <a:solidFill>
            <a:srgbClr val="FFFFFF">
              <a:alpha val="31000"/>
            </a:srgbClr>
          </a:solidFill>
          <a:ln w="1183" cap="rnd">
            <a:noFill/>
            <a:prstDash val="solid"/>
            <a:round/>
          </a:ln>
        </p:spPr>
        <p:txBody>
          <a:bodyPr rtlCol="0" anchor="ctr"/>
          <a:lstStyle/>
          <a:p>
            <a:endParaRPr lang="en-CH" sz="4400"/>
          </a:p>
        </p:txBody>
      </p:sp>
      <p:sp>
        <p:nvSpPr>
          <p:cNvPr id="4208" name="Freeform 4207">
            <a:extLst>
              <a:ext uri="{FF2B5EF4-FFF2-40B4-BE49-F238E27FC236}">
                <a16:creationId xmlns:a16="http://schemas.microsoft.com/office/drawing/2014/main" id="{8A000E9A-0F00-1C16-D4AD-33B970D1CC9D}"/>
              </a:ext>
            </a:extLst>
          </p:cNvPr>
          <p:cNvSpPr/>
          <p:nvPr/>
        </p:nvSpPr>
        <p:spPr>
          <a:xfrm rot="5400000">
            <a:off x="11253713" y="14527234"/>
            <a:ext cx="1318731" cy="3030119"/>
          </a:xfrm>
          <a:custGeom>
            <a:avLst/>
            <a:gdLst>
              <a:gd name="connsiteX0" fmla="*/ 3567 w 1318731"/>
              <a:gd name="connsiteY0" fmla="*/ 1365 h 3030119"/>
              <a:gd name="connsiteX1" fmla="*/ 1322299 w 1318731"/>
              <a:gd name="connsiteY1" fmla="*/ 1365 h 3030119"/>
              <a:gd name="connsiteX2" fmla="*/ 1322299 w 1318731"/>
              <a:gd name="connsiteY2" fmla="*/ 3031485 h 3030119"/>
              <a:gd name="connsiteX3" fmla="*/ 3567 w 1318731"/>
              <a:gd name="connsiteY3" fmla="*/ 3031485 h 3030119"/>
            </a:gdLst>
            <a:ahLst/>
            <a:cxnLst>
              <a:cxn ang="0">
                <a:pos x="connsiteX0" y="connsiteY0"/>
              </a:cxn>
              <a:cxn ang="0">
                <a:pos x="connsiteX1" y="connsiteY1"/>
              </a:cxn>
              <a:cxn ang="0">
                <a:pos x="connsiteX2" y="connsiteY2"/>
              </a:cxn>
              <a:cxn ang="0">
                <a:pos x="connsiteX3" y="connsiteY3"/>
              </a:cxn>
            </a:cxnLst>
            <a:rect l="l" t="t" r="r" b="b"/>
            <a:pathLst>
              <a:path w="1318731" h="3030119">
                <a:moveTo>
                  <a:pt x="3567" y="1365"/>
                </a:moveTo>
                <a:lnTo>
                  <a:pt x="1322299" y="1365"/>
                </a:lnTo>
                <a:lnTo>
                  <a:pt x="1322299" y="3031485"/>
                </a:lnTo>
                <a:lnTo>
                  <a:pt x="3567" y="3031485"/>
                </a:lnTo>
                <a:close/>
              </a:path>
            </a:pathLst>
          </a:custGeom>
          <a:solidFill>
            <a:srgbClr val="FFFFFF">
              <a:alpha val="31000"/>
            </a:srgbClr>
          </a:solidFill>
          <a:ln w="1183" cap="rnd">
            <a:noFill/>
            <a:prstDash val="solid"/>
            <a:round/>
          </a:ln>
        </p:spPr>
        <p:txBody>
          <a:bodyPr rtlCol="0" anchor="ctr"/>
          <a:lstStyle/>
          <a:p>
            <a:endParaRPr lang="en-CH" sz="4400"/>
          </a:p>
        </p:txBody>
      </p:sp>
      <p:sp>
        <p:nvSpPr>
          <p:cNvPr id="4209" name="Freeform 4208">
            <a:extLst>
              <a:ext uri="{FF2B5EF4-FFF2-40B4-BE49-F238E27FC236}">
                <a16:creationId xmlns:a16="http://schemas.microsoft.com/office/drawing/2014/main" id="{DF57FE13-D384-C8C5-F019-947B963927B2}"/>
              </a:ext>
            </a:extLst>
          </p:cNvPr>
          <p:cNvSpPr/>
          <p:nvPr/>
        </p:nvSpPr>
        <p:spPr>
          <a:xfrm rot="5400000">
            <a:off x="11253713" y="16040934"/>
            <a:ext cx="1318731" cy="3030119"/>
          </a:xfrm>
          <a:custGeom>
            <a:avLst/>
            <a:gdLst>
              <a:gd name="connsiteX0" fmla="*/ 3567 w 1318731"/>
              <a:gd name="connsiteY0" fmla="*/ 2358 h 3030119"/>
              <a:gd name="connsiteX1" fmla="*/ 1322299 w 1318731"/>
              <a:gd name="connsiteY1" fmla="*/ 2358 h 3030119"/>
              <a:gd name="connsiteX2" fmla="*/ 1322299 w 1318731"/>
              <a:gd name="connsiteY2" fmla="*/ 3032478 h 3030119"/>
              <a:gd name="connsiteX3" fmla="*/ 3567 w 1318731"/>
              <a:gd name="connsiteY3" fmla="*/ 3032478 h 3030119"/>
            </a:gdLst>
            <a:ahLst/>
            <a:cxnLst>
              <a:cxn ang="0">
                <a:pos x="connsiteX0" y="connsiteY0"/>
              </a:cxn>
              <a:cxn ang="0">
                <a:pos x="connsiteX1" y="connsiteY1"/>
              </a:cxn>
              <a:cxn ang="0">
                <a:pos x="connsiteX2" y="connsiteY2"/>
              </a:cxn>
              <a:cxn ang="0">
                <a:pos x="connsiteX3" y="connsiteY3"/>
              </a:cxn>
            </a:cxnLst>
            <a:rect l="l" t="t" r="r" b="b"/>
            <a:pathLst>
              <a:path w="1318731" h="3030119">
                <a:moveTo>
                  <a:pt x="3567" y="2358"/>
                </a:moveTo>
                <a:lnTo>
                  <a:pt x="1322299" y="2358"/>
                </a:lnTo>
                <a:lnTo>
                  <a:pt x="1322299" y="3032478"/>
                </a:lnTo>
                <a:lnTo>
                  <a:pt x="3567" y="3032478"/>
                </a:lnTo>
                <a:close/>
              </a:path>
            </a:pathLst>
          </a:custGeom>
          <a:solidFill>
            <a:srgbClr val="FFFFFF">
              <a:alpha val="31000"/>
            </a:srgbClr>
          </a:solidFill>
          <a:ln w="1183" cap="rnd">
            <a:noFill/>
            <a:prstDash val="solid"/>
            <a:round/>
          </a:ln>
        </p:spPr>
        <p:txBody>
          <a:bodyPr rtlCol="0" anchor="ctr"/>
          <a:lstStyle/>
          <a:p>
            <a:endParaRPr lang="en-CH" sz="4400"/>
          </a:p>
        </p:txBody>
      </p:sp>
      <p:sp>
        <p:nvSpPr>
          <p:cNvPr id="4210" name="TextBox 4209">
            <a:extLst>
              <a:ext uri="{FF2B5EF4-FFF2-40B4-BE49-F238E27FC236}">
                <a16:creationId xmlns:a16="http://schemas.microsoft.com/office/drawing/2014/main" id="{373CF174-1AB7-7F4D-FE1E-DC368DA1651A}"/>
              </a:ext>
            </a:extLst>
          </p:cNvPr>
          <p:cNvSpPr txBox="1"/>
          <p:nvPr/>
        </p:nvSpPr>
        <p:spPr>
          <a:xfrm>
            <a:off x="5177384" y="12629248"/>
            <a:ext cx="448392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ILC2 proliferation</a:t>
            </a:r>
          </a:p>
        </p:txBody>
      </p:sp>
      <p:sp>
        <p:nvSpPr>
          <p:cNvPr id="4211" name="TextBox 4210">
            <a:extLst>
              <a:ext uri="{FF2B5EF4-FFF2-40B4-BE49-F238E27FC236}">
                <a16:creationId xmlns:a16="http://schemas.microsoft.com/office/drawing/2014/main" id="{E5BE3A24-07AF-8BC4-3AED-ADF63498075D}"/>
              </a:ext>
            </a:extLst>
          </p:cNvPr>
          <p:cNvSpPr txBox="1"/>
          <p:nvPr/>
        </p:nvSpPr>
        <p:spPr>
          <a:xfrm>
            <a:off x="5551111" y="14157761"/>
            <a:ext cx="410721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ST2 expression</a:t>
            </a:r>
          </a:p>
        </p:txBody>
      </p:sp>
      <p:sp>
        <p:nvSpPr>
          <p:cNvPr id="4212" name="TextBox 4211">
            <a:extLst>
              <a:ext uri="{FF2B5EF4-FFF2-40B4-BE49-F238E27FC236}">
                <a16:creationId xmlns:a16="http://schemas.microsoft.com/office/drawing/2014/main" id="{5D3B8BA7-9863-520B-42BF-BC874A54015D}"/>
              </a:ext>
            </a:extLst>
          </p:cNvPr>
          <p:cNvSpPr txBox="1"/>
          <p:nvPr/>
        </p:nvSpPr>
        <p:spPr>
          <a:xfrm>
            <a:off x="4368696" y="15680803"/>
            <a:ext cx="530145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IL-5 and IL-13 levels</a:t>
            </a:r>
          </a:p>
        </p:txBody>
      </p:sp>
      <p:sp>
        <p:nvSpPr>
          <p:cNvPr id="4213" name="TextBox 4212">
            <a:extLst>
              <a:ext uri="{FF2B5EF4-FFF2-40B4-BE49-F238E27FC236}">
                <a16:creationId xmlns:a16="http://schemas.microsoft.com/office/drawing/2014/main" id="{7D997FB2-97B8-67C8-966F-C1494526FE71}"/>
              </a:ext>
            </a:extLst>
          </p:cNvPr>
          <p:cNvSpPr txBox="1"/>
          <p:nvPr/>
        </p:nvSpPr>
        <p:spPr>
          <a:xfrm>
            <a:off x="5052888" y="17194488"/>
            <a:ext cx="461055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Eosinophil counts</a:t>
            </a:r>
          </a:p>
        </p:txBody>
      </p:sp>
      <p:sp>
        <p:nvSpPr>
          <p:cNvPr id="4214" name="TextBox 4213">
            <a:extLst>
              <a:ext uri="{FF2B5EF4-FFF2-40B4-BE49-F238E27FC236}">
                <a16:creationId xmlns:a16="http://schemas.microsoft.com/office/drawing/2014/main" id="{DCAF16C0-80BB-AE49-7432-0D0F34F1D236}"/>
              </a:ext>
            </a:extLst>
          </p:cNvPr>
          <p:cNvSpPr txBox="1"/>
          <p:nvPr/>
        </p:nvSpPr>
        <p:spPr>
          <a:xfrm>
            <a:off x="20716524" y="10010183"/>
            <a:ext cx="626325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Cellular mechanism</a:t>
            </a:r>
          </a:p>
        </p:txBody>
      </p:sp>
      <p:sp>
        <p:nvSpPr>
          <p:cNvPr id="4215" name="TextBox 4214">
            <a:extLst>
              <a:ext uri="{FF2B5EF4-FFF2-40B4-BE49-F238E27FC236}">
                <a16:creationId xmlns:a16="http://schemas.microsoft.com/office/drawing/2014/main" id="{E0DE3AB9-89E0-41A6-D005-89BE156D7D9C}"/>
              </a:ext>
            </a:extLst>
          </p:cNvPr>
          <p:cNvSpPr txBox="1"/>
          <p:nvPr/>
        </p:nvSpPr>
        <p:spPr>
          <a:xfrm>
            <a:off x="13219217" y="760182"/>
            <a:ext cx="418576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design</a:t>
            </a:r>
          </a:p>
        </p:txBody>
      </p:sp>
      <p:sp>
        <p:nvSpPr>
          <p:cNvPr id="4216" name="TextBox 4215">
            <a:extLst>
              <a:ext uri="{FF2B5EF4-FFF2-40B4-BE49-F238E27FC236}">
                <a16:creationId xmlns:a16="http://schemas.microsoft.com/office/drawing/2014/main" id="{EECDFB3A-C7B4-3E90-67B5-E441FF3E1DCA}"/>
              </a:ext>
            </a:extLst>
          </p:cNvPr>
          <p:cNvSpPr txBox="1"/>
          <p:nvPr/>
        </p:nvSpPr>
        <p:spPr>
          <a:xfrm>
            <a:off x="23183924" y="760182"/>
            <a:ext cx="6763390"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Lung ILC2 responses</a:t>
            </a:r>
          </a:p>
        </p:txBody>
      </p:sp>
      <p:sp>
        <p:nvSpPr>
          <p:cNvPr id="4217" name="Freeform 4216">
            <a:extLst>
              <a:ext uri="{FF2B5EF4-FFF2-40B4-BE49-F238E27FC236}">
                <a16:creationId xmlns:a16="http://schemas.microsoft.com/office/drawing/2014/main" id="{9138CDCB-5A05-4FA8-C778-50C107BBC883}"/>
              </a:ext>
            </a:extLst>
          </p:cNvPr>
          <p:cNvSpPr/>
          <p:nvPr/>
        </p:nvSpPr>
        <p:spPr>
          <a:xfrm>
            <a:off x="3036638" y="178365"/>
            <a:ext cx="6727009" cy="4576542"/>
          </a:xfrm>
          <a:custGeom>
            <a:avLst/>
            <a:gdLst>
              <a:gd name="connsiteX0" fmla="*/ 6072488 w 6727009"/>
              <a:gd name="connsiteY0" fmla="*/ 3599958 h 4576542"/>
              <a:gd name="connsiteX1" fmla="*/ 5037285 w 6727009"/>
              <a:gd name="connsiteY1" fmla="*/ 4281560 h 4576542"/>
              <a:gd name="connsiteX2" fmla="*/ 4585323 w 6727009"/>
              <a:gd name="connsiteY2" fmla="*/ 4184090 h 4576542"/>
              <a:gd name="connsiteX3" fmla="*/ 3737938 w 6727009"/>
              <a:gd name="connsiteY3" fmla="*/ 4577028 h 4576542"/>
              <a:gd name="connsiteX4" fmla="*/ 2902616 w 6727009"/>
              <a:gd name="connsiteY4" fmla="*/ 4197697 h 4576542"/>
              <a:gd name="connsiteX5" fmla="*/ 2290700 w 6727009"/>
              <a:gd name="connsiteY5" fmla="*/ 4514644 h 4576542"/>
              <a:gd name="connsiteX6" fmla="*/ 1740656 w 6727009"/>
              <a:gd name="connsiteY6" fmla="*/ 4272077 h 4576542"/>
              <a:gd name="connsiteX7" fmla="*/ 1187685 w 6727009"/>
              <a:gd name="connsiteY7" fmla="*/ 4421506 h 4576542"/>
              <a:gd name="connsiteX8" fmla="*/ 33075 w 6727009"/>
              <a:gd name="connsiteY8" fmla="*/ 3197558 h 4576542"/>
              <a:gd name="connsiteX9" fmla="*/ 337081 w 6727009"/>
              <a:gd name="connsiteY9" fmla="*/ 2370253 h 4576542"/>
              <a:gd name="connsiteX10" fmla="*/ -602 w 6727009"/>
              <a:gd name="connsiteY10" fmla="*/ 1701825 h 4576542"/>
              <a:gd name="connsiteX11" fmla="*/ 757047 w 6727009"/>
              <a:gd name="connsiteY11" fmla="*/ 898662 h 4576542"/>
              <a:gd name="connsiteX12" fmla="*/ 1094856 w 6727009"/>
              <a:gd name="connsiteY12" fmla="*/ 982830 h 4576542"/>
              <a:gd name="connsiteX13" fmla="*/ 1825659 w 6727009"/>
              <a:gd name="connsiteY13" fmla="*/ 392211 h 4576542"/>
              <a:gd name="connsiteX14" fmla="*/ 2250192 w 6727009"/>
              <a:gd name="connsiteY14" fmla="*/ 530196 h 4576542"/>
              <a:gd name="connsiteX15" fmla="*/ 3200975 w 6727009"/>
              <a:gd name="connsiteY15" fmla="*/ 486 h 4576542"/>
              <a:gd name="connsiteX16" fmla="*/ 4101367 w 6727009"/>
              <a:gd name="connsiteY16" fmla="*/ 458554 h 4576542"/>
              <a:gd name="connsiteX17" fmla="*/ 4804244 w 6727009"/>
              <a:gd name="connsiteY17" fmla="*/ 205429 h 4576542"/>
              <a:gd name="connsiteX18" fmla="*/ 5929745 w 6727009"/>
              <a:gd name="connsiteY18" fmla="*/ 1155271 h 4576542"/>
              <a:gd name="connsiteX19" fmla="*/ 6552624 w 6727009"/>
              <a:gd name="connsiteY19" fmla="*/ 1945738 h 4576542"/>
              <a:gd name="connsiteX20" fmla="*/ 6429003 w 6727009"/>
              <a:gd name="connsiteY20" fmla="*/ 2385347 h 4576542"/>
              <a:gd name="connsiteX21" fmla="*/ 6726408 w 6727009"/>
              <a:gd name="connsiteY21" fmla="*/ 2938935 h 4576542"/>
              <a:gd name="connsiteX22" fmla="*/ 6072488 w 6727009"/>
              <a:gd name="connsiteY22" fmla="*/ 3599958 h 457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27009" h="4576542">
                <a:moveTo>
                  <a:pt x="6072488" y="3599958"/>
                </a:moveTo>
                <a:cubicBezTo>
                  <a:pt x="5883715" y="4003720"/>
                  <a:pt x="5490865" y="4281560"/>
                  <a:pt x="5037285" y="4281560"/>
                </a:cubicBezTo>
                <a:cubicBezTo>
                  <a:pt x="4876935" y="4281560"/>
                  <a:pt x="4724163" y="4246851"/>
                  <a:pt x="4585323" y="4184090"/>
                </a:cubicBezTo>
                <a:cubicBezTo>
                  <a:pt x="4374333" y="4425693"/>
                  <a:pt x="4072673" y="4577028"/>
                  <a:pt x="3737938" y="4577028"/>
                </a:cubicBezTo>
                <a:cubicBezTo>
                  <a:pt x="3409515" y="4577028"/>
                  <a:pt x="3112942" y="4431367"/>
                  <a:pt x="2902616" y="4197697"/>
                </a:cubicBezTo>
                <a:cubicBezTo>
                  <a:pt x="2760558" y="4390566"/>
                  <a:pt x="2539187" y="4514644"/>
                  <a:pt x="2290700" y="4514644"/>
                </a:cubicBezTo>
                <a:cubicBezTo>
                  <a:pt x="2075827" y="4514644"/>
                  <a:pt x="1881240" y="4421863"/>
                  <a:pt x="1740656" y="4272077"/>
                </a:cubicBezTo>
                <a:cubicBezTo>
                  <a:pt x="1576403" y="4367349"/>
                  <a:pt x="1387961" y="4421506"/>
                  <a:pt x="1187685" y="4421506"/>
                </a:cubicBezTo>
                <a:cubicBezTo>
                  <a:pt x="550438" y="4421506"/>
                  <a:pt x="33075" y="3873089"/>
                  <a:pt x="33075" y="3197558"/>
                </a:cubicBezTo>
                <a:cubicBezTo>
                  <a:pt x="33075" y="2878707"/>
                  <a:pt x="148349" y="2588159"/>
                  <a:pt x="337081" y="2370253"/>
                </a:cubicBezTo>
                <a:cubicBezTo>
                  <a:pt x="133546" y="2226183"/>
                  <a:pt x="-602" y="1980487"/>
                  <a:pt x="-602" y="1701825"/>
                </a:cubicBezTo>
                <a:cubicBezTo>
                  <a:pt x="-602" y="1258549"/>
                  <a:pt x="338888" y="898662"/>
                  <a:pt x="757047" y="898662"/>
                </a:cubicBezTo>
                <a:cubicBezTo>
                  <a:pt x="878405" y="898662"/>
                  <a:pt x="993139" y="928971"/>
                  <a:pt x="1094856" y="982830"/>
                </a:cubicBezTo>
                <a:cubicBezTo>
                  <a:pt x="1182847" y="642557"/>
                  <a:pt x="1476888" y="392211"/>
                  <a:pt x="1825659" y="392211"/>
                </a:cubicBezTo>
                <a:cubicBezTo>
                  <a:pt x="1982914" y="392211"/>
                  <a:pt x="2129042" y="443109"/>
                  <a:pt x="2250192" y="530196"/>
                </a:cubicBezTo>
                <a:cubicBezTo>
                  <a:pt x="2458545" y="210288"/>
                  <a:pt x="2806838" y="486"/>
                  <a:pt x="3200975" y="486"/>
                </a:cubicBezTo>
                <a:cubicBezTo>
                  <a:pt x="3564861" y="486"/>
                  <a:pt x="3889672" y="179330"/>
                  <a:pt x="4101367" y="458554"/>
                </a:cubicBezTo>
                <a:cubicBezTo>
                  <a:pt x="4296100" y="299834"/>
                  <a:pt x="4539853" y="205429"/>
                  <a:pt x="4804244" y="205429"/>
                </a:cubicBezTo>
                <a:cubicBezTo>
                  <a:pt x="5352606" y="205429"/>
                  <a:pt x="5812208" y="611539"/>
                  <a:pt x="5929745" y="1155271"/>
                </a:cubicBezTo>
                <a:cubicBezTo>
                  <a:pt x="6283706" y="1222755"/>
                  <a:pt x="6552624" y="1551219"/>
                  <a:pt x="6552624" y="1945738"/>
                </a:cubicBezTo>
                <a:cubicBezTo>
                  <a:pt x="6552624" y="2107967"/>
                  <a:pt x="6507154" y="2259008"/>
                  <a:pt x="6429003" y="2385347"/>
                </a:cubicBezTo>
                <a:cubicBezTo>
                  <a:pt x="6608019" y="2503417"/>
                  <a:pt x="6726408" y="2707338"/>
                  <a:pt x="6726408" y="2938935"/>
                </a:cubicBezTo>
                <a:cubicBezTo>
                  <a:pt x="6726408" y="3303193"/>
                  <a:pt x="6433550" y="3599037"/>
                  <a:pt x="6072488" y="3599958"/>
                </a:cubicBezTo>
                <a:close/>
              </a:path>
            </a:pathLst>
          </a:custGeom>
          <a:solidFill>
            <a:srgbClr val="FFFFFF"/>
          </a:solidFill>
          <a:ln w="31751" cap="rnd">
            <a:solidFill>
              <a:srgbClr val="000080"/>
            </a:solidFill>
            <a:prstDash val="solid"/>
            <a:round/>
          </a:ln>
        </p:spPr>
        <p:txBody>
          <a:bodyPr rtlCol="0" anchor="ctr"/>
          <a:lstStyle/>
          <a:p>
            <a:endParaRPr lang="en-CH" sz="4400" dirty="0"/>
          </a:p>
        </p:txBody>
      </p:sp>
      <p:grpSp>
        <p:nvGrpSpPr>
          <p:cNvPr id="4218" name="Graphic 4145">
            <a:extLst>
              <a:ext uri="{FF2B5EF4-FFF2-40B4-BE49-F238E27FC236}">
                <a16:creationId xmlns:a16="http://schemas.microsoft.com/office/drawing/2014/main" id="{64B53845-CF9D-B3A6-7C52-F77C2B594F58}"/>
              </a:ext>
            </a:extLst>
          </p:cNvPr>
          <p:cNvGrpSpPr/>
          <p:nvPr/>
        </p:nvGrpSpPr>
        <p:grpSpPr>
          <a:xfrm>
            <a:off x="3757480" y="891049"/>
            <a:ext cx="5528520" cy="3309270"/>
            <a:chOff x="3757480" y="891049"/>
            <a:chExt cx="5528520" cy="3309270"/>
          </a:xfrm>
          <a:solidFill>
            <a:srgbClr val="000080"/>
          </a:solidFill>
        </p:grpSpPr>
        <p:sp>
          <p:nvSpPr>
            <p:cNvPr id="4219" name="TextBox 4218">
              <a:extLst>
                <a:ext uri="{FF2B5EF4-FFF2-40B4-BE49-F238E27FC236}">
                  <a16:creationId xmlns:a16="http://schemas.microsoft.com/office/drawing/2014/main" id="{5D506518-153E-5580-F949-EA3C5CFCB824}"/>
                </a:ext>
              </a:extLst>
            </p:cNvPr>
            <p:cNvSpPr txBox="1"/>
            <p:nvPr/>
          </p:nvSpPr>
          <p:spPr>
            <a:xfrm>
              <a:off x="5282325" y="891049"/>
              <a:ext cx="225574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The role</a:t>
              </a:r>
            </a:p>
          </p:txBody>
        </p:sp>
        <p:sp>
          <p:nvSpPr>
            <p:cNvPr id="4220" name="TextBox 4219">
              <a:extLst>
                <a:ext uri="{FF2B5EF4-FFF2-40B4-BE49-F238E27FC236}">
                  <a16:creationId xmlns:a16="http://schemas.microsoft.com/office/drawing/2014/main" id="{13D439EF-80A2-5793-E5C0-0666A76C9202}"/>
                </a:ext>
              </a:extLst>
            </p:cNvPr>
            <p:cNvSpPr txBox="1"/>
            <p:nvPr/>
          </p:nvSpPr>
          <p:spPr>
            <a:xfrm>
              <a:off x="3816178" y="1526006"/>
              <a:ext cx="65594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of</a:t>
              </a:r>
            </a:p>
          </p:txBody>
        </p:sp>
        <p:sp>
          <p:nvSpPr>
            <p:cNvPr id="4221" name="TextBox 4220">
              <a:extLst>
                <a:ext uri="{FF2B5EF4-FFF2-40B4-BE49-F238E27FC236}">
                  <a16:creationId xmlns:a16="http://schemas.microsoft.com/office/drawing/2014/main" id="{E2DF25F1-E275-82C4-6080-420351062BEC}"/>
                </a:ext>
              </a:extLst>
            </p:cNvPr>
            <p:cNvSpPr txBox="1"/>
            <p:nvPr/>
          </p:nvSpPr>
          <p:spPr>
            <a:xfrm>
              <a:off x="4381025" y="1526006"/>
              <a:ext cx="4830168"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HIF-1α/glycolysis</a:t>
              </a:r>
            </a:p>
          </p:txBody>
        </p:sp>
        <p:sp>
          <p:nvSpPr>
            <p:cNvPr id="4222" name="TextBox 4221">
              <a:extLst>
                <a:ext uri="{FF2B5EF4-FFF2-40B4-BE49-F238E27FC236}">
                  <a16:creationId xmlns:a16="http://schemas.microsoft.com/office/drawing/2014/main" id="{E5472748-0D21-4A1B-6EBB-81682736645B}"/>
                </a:ext>
              </a:extLst>
            </p:cNvPr>
            <p:cNvSpPr txBox="1"/>
            <p:nvPr/>
          </p:nvSpPr>
          <p:spPr>
            <a:xfrm>
              <a:off x="3757480" y="2160955"/>
              <a:ext cx="118814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axis</a:t>
              </a:r>
            </a:p>
          </p:txBody>
        </p:sp>
        <p:sp>
          <p:nvSpPr>
            <p:cNvPr id="4223" name="TextBox 4222">
              <a:extLst>
                <a:ext uri="{FF2B5EF4-FFF2-40B4-BE49-F238E27FC236}">
                  <a16:creationId xmlns:a16="http://schemas.microsoft.com/office/drawing/2014/main" id="{332571DE-21A5-AF5B-DF9A-58DA19EA2A9B}"/>
                </a:ext>
              </a:extLst>
            </p:cNvPr>
            <p:cNvSpPr txBox="1"/>
            <p:nvPr/>
          </p:nvSpPr>
          <p:spPr>
            <a:xfrm>
              <a:off x="4802080" y="2160955"/>
              <a:ext cx="4483920"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in ILC2-mediated</a:t>
              </a:r>
            </a:p>
          </p:txBody>
        </p:sp>
        <p:sp>
          <p:nvSpPr>
            <p:cNvPr id="4224" name="TextBox 4223">
              <a:extLst>
                <a:ext uri="{FF2B5EF4-FFF2-40B4-BE49-F238E27FC236}">
                  <a16:creationId xmlns:a16="http://schemas.microsoft.com/office/drawing/2014/main" id="{A838289F-A005-0267-95A1-A875F1324D7A}"/>
                </a:ext>
              </a:extLst>
            </p:cNvPr>
            <p:cNvSpPr txBox="1"/>
            <p:nvPr/>
          </p:nvSpPr>
          <p:spPr>
            <a:xfrm>
              <a:off x="4463209" y="2795917"/>
              <a:ext cx="407836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allergic airway</a:t>
              </a:r>
            </a:p>
          </p:txBody>
        </p:sp>
        <p:sp>
          <p:nvSpPr>
            <p:cNvPr id="4225" name="TextBox 4224">
              <a:extLst>
                <a:ext uri="{FF2B5EF4-FFF2-40B4-BE49-F238E27FC236}">
                  <a16:creationId xmlns:a16="http://schemas.microsoft.com/office/drawing/2014/main" id="{A320F8AE-D331-DAD5-AF3B-A9180E9779C1}"/>
                </a:ext>
              </a:extLst>
            </p:cNvPr>
            <p:cNvSpPr txBox="1"/>
            <p:nvPr/>
          </p:nvSpPr>
          <p:spPr>
            <a:xfrm>
              <a:off x="4633551" y="3430878"/>
              <a:ext cx="369684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inﬂammation</a:t>
              </a:r>
            </a:p>
          </p:txBody>
        </p:sp>
      </p:grpSp>
      <p:sp>
        <p:nvSpPr>
          <p:cNvPr id="4226" name="Freeform 4225">
            <a:extLst>
              <a:ext uri="{FF2B5EF4-FFF2-40B4-BE49-F238E27FC236}">
                <a16:creationId xmlns:a16="http://schemas.microsoft.com/office/drawing/2014/main" id="{4A591221-37CE-F805-BD3C-CBD6D55CCE4A}"/>
              </a:ext>
            </a:extLst>
          </p:cNvPr>
          <p:cNvSpPr/>
          <p:nvPr/>
        </p:nvSpPr>
        <p:spPr>
          <a:xfrm rot="10800000" flipV="1">
            <a:off x="10119589" y="6154523"/>
            <a:ext cx="1766754" cy="1025972"/>
          </a:xfrm>
          <a:custGeom>
            <a:avLst/>
            <a:gdLst>
              <a:gd name="connsiteX0" fmla="*/ 1770465 w 1766754"/>
              <a:gd name="connsiteY0" fmla="*/ 355763 h 1025972"/>
              <a:gd name="connsiteX1" fmla="*/ 1756451 w 1766754"/>
              <a:gd name="connsiteY1" fmla="*/ 334944 h 1025972"/>
              <a:gd name="connsiteX2" fmla="*/ 1676086 w 1766754"/>
              <a:gd name="connsiteY2" fmla="*/ 268949 h 1025972"/>
              <a:gd name="connsiteX3" fmla="*/ 1632264 w 1766754"/>
              <a:gd name="connsiteY3" fmla="*/ 223744 h 1025972"/>
              <a:gd name="connsiteX4" fmla="*/ 1497225 w 1766754"/>
              <a:gd name="connsiteY4" fmla="*/ 136250 h 1025972"/>
              <a:gd name="connsiteX5" fmla="*/ 1477021 w 1766754"/>
              <a:gd name="connsiteY5" fmla="*/ 127903 h 1025972"/>
              <a:gd name="connsiteX6" fmla="*/ 1460196 w 1766754"/>
              <a:gd name="connsiteY6" fmla="*/ 119419 h 1025972"/>
              <a:gd name="connsiteX7" fmla="*/ 1440564 w 1766754"/>
              <a:gd name="connsiteY7" fmla="*/ 98766 h 1025972"/>
              <a:gd name="connsiteX8" fmla="*/ 1431440 w 1766754"/>
              <a:gd name="connsiteY8" fmla="*/ 68307 h 1025972"/>
              <a:gd name="connsiteX9" fmla="*/ 1383297 w 1766754"/>
              <a:gd name="connsiteY9" fmla="*/ 12524 h 1025972"/>
              <a:gd name="connsiteX10" fmla="*/ 1291391 w 1766754"/>
              <a:gd name="connsiteY10" fmla="*/ 45874 h 1025972"/>
              <a:gd name="connsiteX11" fmla="*/ 1281590 w 1766754"/>
              <a:gd name="connsiteY11" fmla="*/ 56139 h 1025972"/>
              <a:gd name="connsiteX12" fmla="*/ 1259627 w 1766754"/>
              <a:gd name="connsiteY12" fmla="*/ 67310 h 1025972"/>
              <a:gd name="connsiteX13" fmla="*/ 1227919 w 1766754"/>
              <a:gd name="connsiteY13" fmla="*/ 111710 h 1025972"/>
              <a:gd name="connsiteX14" fmla="*/ 1226770 w 1766754"/>
              <a:gd name="connsiteY14" fmla="*/ 135549 h 1025972"/>
              <a:gd name="connsiteX15" fmla="*/ 1221403 w 1766754"/>
              <a:gd name="connsiteY15" fmla="*/ 142123 h 1025972"/>
              <a:gd name="connsiteX16" fmla="*/ 1213967 w 1766754"/>
              <a:gd name="connsiteY16" fmla="*/ 144075 h 1025972"/>
              <a:gd name="connsiteX17" fmla="*/ 1186548 w 1766754"/>
              <a:gd name="connsiteY17" fmla="*/ 152084 h 1025972"/>
              <a:gd name="connsiteX18" fmla="*/ 1183408 w 1766754"/>
              <a:gd name="connsiteY18" fmla="*/ 152314 h 1025972"/>
              <a:gd name="connsiteX19" fmla="*/ 1168503 w 1766754"/>
              <a:gd name="connsiteY19" fmla="*/ 149285 h 1025972"/>
              <a:gd name="connsiteX20" fmla="*/ 804603 w 1766754"/>
              <a:gd name="connsiteY20" fmla="*/ 255617 h 1025972"/>
              <a:gd name="connsiteX21" fmla="*/ 555213 w 1766754"/>
              <a:gd name="connsiteY21" fmla="*/ 776931 h 1025972"/>
              <a:gd name="connsiteX22" fmla="*/ 524058 w 1766754"/>
              <a:gd name="connsiteY22" fmla="*/ 808950 h 1025972"/>
              <a:gd name="connsiteX23" fmla="*/ 520619 w 1766754"/>
              <a:gd name="connsiteY23" fmla="*/ 813822 h 1025972"/>
              <a:gd name="connsiteX24" fmla="*/ 508143 w 1766754"/>
              <a:gd name="connsiteY24" fmla="*/ 819207 h 1025972"/>
              <a:gd name="connsiteX25" fmla="*/ 492960 w 1766754"/>
              <a:gd name="connsiteY25" fmla="*/ 830578 h 1025972"/>
              <a:gd name="connsiteX26" fmla="*/ 489664 w 1766754"/>
              <a:gd name="connsiteY26" fmla="*/ 832614 h 1025972"/>
              <a:gd name="connsiteX27" fmla="*/ 443795 w 1766754"/>
              <a:gd name="connsiteY27" fmla="*/ 838834 h 1025972"/>
              <a:gd name="connsiteX28" fmla="*/ 422490 w 1766754"/>
              <a:gd name="connsiteY28" fmla="*/ 839947 h 1025972"/>
              <a:gd name="connsiteX29" fmla="*/ 376449 w 1766754"/>
              <a:gd name="connsiteY29" fmla="*/ 844849 h 1025972"/>
              <a:gd name="connsiteX30" fmla="*/ 21310 w 1766754"/>
              <a:gd name="connsiteY30" fmla="*/ 897508 h 1025972"/>
              <a:gd name="connsiteX31" fmla="*/ 21310 w 1766754"/>
              <a:gd name="connsiteY31" fmla="*/ 951965 h 1025972"/>
              <a:gd name="connsiteX32" fmla="*/ 218336 w 1766754"/>
              <a:gd name="connsiteY32" fmla="*/ 1020299 h 1025972"/>
              <a:gd name="connsiteX33" fmla="*/ 258599 w 1766754"/>
              <a:gd name="connsiteY33" fmla="*/ 1029756 h 1025972"/>
              <a:gd name="connsiteX34" fmla="*/ 263235 w 1766754"/>
              <a:gd name="connsiteY34" fmla="*/ 1025756 h 1025972"/>
              <a:gd name="connsiteX35" fmla="*/ 101570 w 1766754"/>
              <a:gd name="connsiteY35" fmla="*/ 948077 h 1025972"/>
              <a:gd name="connsiteX36" fmla="*/ 148693 w 1766754"/>
              <a:gd name="connsiteY36" fmla="*/ 913905 h 1025972"/>
              <a:gd name="connsiteX37" fmla="*/ 545150 w 1766754"/>
              <a:gd name="connsiteY37" fmla="*/ 932518 h 1025972"/>
              <a:gd name="connsiteX38" fmla="*/ 607095 w 1766754"/>
              <a:gd name="connsiteY38" fmla="*/ 939229 h 1025972"/>
              <a:gd name="connsiteX39" fmla="*/ 610441 w 1766754"/>
              <a:gd name="connsiteY39" fmla="*/ 940602 h 1025972"/>
              <a:gd name="connsiteX40" fmla="*/ 608229 w 1766754"/>
              <a:gd name="connsiteY40" fmla="*/ 944661 h 1025972"/>
              <a:gd name="connsiteX41" fmla="*/ 605303 w 1766754"/>
              <a:gd name="connsiteY41" fmla="*/ 945728 h 1025972"/>
              <a:gd name="connsiteX42" fmla="*/ 605535 w 1766754"/>
              <a:gd name="connsiteY42" fmla="*/ 945895 h 1025972"/>
              <a:gd name="connsiteX43" fmla="*/ 608637 w 1766754"/>
              <a:gd name="connsiteY43" fmla="*/ 948436 h 1025972"/>
              <a:gd name="connsiteX44" fmla="*/ 609101 w 1766754"/>
              <a:gd name="connsiteY44" fmla="*/ 948753 h 1025972"/>
              <a:gd name="connsiteX45" fmla="*/ 611582 w 1766754"/>
              <a:gd name="connsiteY45" fmla="*/ 947977 h 1025972"/>
              <a:gd name="connsiteX46" fmla="*/ 619104 w 1766754"/>
              <a:gd name="connsiteY46" fmla="*/ 946308 h 1025972"/>
              <a:gd name="connsiteX47" fmla="*/ 619452 w 1766754"/>
              <a:gd name="connsiteY47" fmla="*/ 948148 h 1025972"/>
              <a:gd name="connsiteX48" fmla="*/ 611365 w 1766754"/>
              <a:gd name="connsiteY48" fmla="*/ 949833 h 1025972"/>
              <a:gd name="connsiteX49" fmla="*/ 610643 w 1766754"/>
              <a:gd name="connsiteY49" fmla="*/ 949820 h 1025972"/>
              <a:gd name="connsiteX50" fmla="*/ 635035 w 1766754"/>
              <a:gd name="connsiteY50" fmla="*/ 960416 h 1025972"/>
              <a:gd name="connsiteX51" fmla="*/ 635637 w 1766754"/>
              <a:gd name="connsiteY51" fmla="*/ 960474 h 1025972"/>
              <a:gd name="connsiteX52" fmla="*/ 668266 w 1766754"/>
              <a:gd name="connsiteY52" fmla="*/ 964700 h 1025972"/>
              <a:gd name="connsiteX53" fmla="*/ 689406 w 1766754"/>
              <a:gd name="connsiteY53" fmla="*/ 969125 h 1025972"/>
              <a:gd name="connsiteX54" fmla="*/ 717188 w 1766754"/>
              <a:gd name="connsiteY54" fmla="*/ 970852 h 1025972"/>
              <a:gd name="connsiteX55" fmla="*/ 797433 w 1766754"/>
              <a:gd name="connsiteY55" fmla="*/ 978507 h 1025972"/>
              <a:gd name="connsiteX56" fmla="*/ 811646 w 1766754"/>
              <a:gd name="connsiteY56" fmla="*/ 982261 h 1025972"/>
              <a:gd name="connsiteX57" fmla="*/ 838385 w 1766754"/>
              <a:gd name="connsiteY57" fmla="*/ 983108 h 1025972"/>
              <a:gd name="connsiteX58" fmla="*/ 930751 w 1766754"/>
              <a:gd name="connsiteY58" fmla="*/ 990107 h 1025972"/>
              <a:gd name="connsiteX59" fmla="*/ 1064424 w 1766754"/>
              <a:gd name="connsiteY59" fmla="*/ 993244 h 1025972"/>
              <a:gd name="connsiteX60" fmla="*/ 1219177 w 1766754"/>
              <a:gd name="connsiteY60" fmla="*/ 995843 h 1025972"/>
              <a:gd name="connsiteX61" fmla="*/ 1219644 w 1766754"/>
              <a:gd name="connsiteY61" fmla="*/ 992873 h 1025972"/>
              <a:gd name="connsiteX62" fmla="*/ 1217111 w 1766754"/>
              <a:gd name="connsiteY62" fmla="*/ 991396 h 1025972"/>
              <a:gd name="connsiteX63" fmla="*/ 1216209 w 1766754"/>
              <a:gd name="connsiteY63" fmla="*/ 990566 h 1025972"/>
              <a:gd name="connsiteX64" fmla="*/ 1215105 w 1766754"/>
              <a:gd name="connsiteY64" fmla="*/ 988973 h 1025972"/>
              <a:gd name="connsiteX65" fmla="*/ 1206633 w 1766754"/>
              <a:gd name="connsiteY65" fmla="*/ 984163 h 1025972"/>
              <a:gd name="connsiteX66" fmla="*/ 1207505 w 1766754"/>
              <a:gd name="connsiteY66" fmla="*/ 979988 h 1025972"/>
              <a:gd name="connsiteX67" fmla="*/ 1209713 w 1766754"/>
              <a:gd name="connsiteY67" fmla="*/ 980280 h 1025972"/>
              <a:gd name="connsiteX68" fmla="*/ 1210577 w 1766754"/>
              <a:gd name="connsiteY68" fmla="*/ 980513 h 1025972"/>
              <a:gd name="connsiteX69" fmla="*/ 1212654 w 1766754"/>
              <a:gd name="connsiteY69" fmla="*/ 981448 h 1025972"/>
              <a:gd name="connsiteX70" fmla="*/ 1213560 w 1766754"/>
              <a:gd name="connsiteY70" fmla="*/ 981940 h 1025972"/>
              <a:gd name="connsiteX71" fmla="*/ 1214076 w 1766754"/>
              <a:gd name="connsiteY71" fmla="*/ 982324 h 1025972"/>
              <a:gd name="connsiteX72" fmla="*/ 1215195 w 1766754"/>
              <a:gd name="connsiteY72" fmla="*/ 982532 h 1025972"/>
              <a:gd name="connsiteX73" fmla="*/ 1218701 w 1766754"/>
              <a:gd name="connsiteY73" fmla="*/ 983859 h 1025972"/>
              <a:gd name="connsiteX74" fmla="*/ 1220786 w 1766754"/>
              <a:gd name="connsiteY74" fmla="*/ 985098 h 1025972"/>
              <a:gd name="connsiteX75" fmla="*/ 1220947 w 1766754"/>
              <a:gd name="connsiteY75" fmla="*/ 985235 h 1025972"/>
              <a:gd name="connsiteX76" fmla="*/ 1221463 w 1766754"/>
              <a:gd name="connsiteY76" fmla="*/ 981927 h 1025972"/>
              <a:gd name="connsiteX77" fmla="*/ 1221635 w 1766754"/>
              <a:gd name="connsiteY77" fmla="*/ 980276 h 1025972"/>
              <a:gd name="connsiteX78" fmla="*/ 1221733 w 1766754"/>
              <a:gd name="connsiteY78" fmla="*/ 979141 h 1025972"/>
              <a:gd name="connsiteX79" fmla="*/ 1221512 w 1766754"/>
              <a:gd name="connsiteY79" fmla="*/ 978832 h 1025972"/>
              <a:gd name="connsiteX80" fmla="*/ 1215202 w 1766754"/>
              <a:gd name="connsiteY80" fmla="*/ 970986 h 1025972"/>
              <a:gd name="connsiteX81" fmla="*/ 1201158 w 1766754"/>
              <a:gd name="connsiteY81" fmla="*/ 940865 h 1025972"/>
              <a:gd name="connsiteX82" fmla="*/ 1198085 w 1766754"/>
              <a:gd name="connsiteY82" fmla="*/ 938387 h 1025972"/>
              <a:gd name="connsiteX83" fmla="*/ 1163088 w 1766754"/>
              <a:gd name="connsiteY83" fmla="*/ 929444 h 1025972"/>
              <a:gd name="connsiteX84" fmla="*/ 1081799 w 1766754"/>
              <a:gd name="connsiteY84" fmla="*/ 928755 h 1025972"/>
              <a:gd name="connsiteX85" fmla="*/ 1044350 w 1766754"/>
              <a:gd name="connsiteY85" fmla="*/ 899076 h 1025972"/>
              <a:gd name="connsiteX86" fmla="*/ 1198942 w 1766754"/>
              <a:gd name="connsiteY86" fmla="*/ 857680 h 1025972"/>
              <a:gd name="connsiteX87" fmla="*/ 1277477 w 1766754"/>
              <a:gd name="connsiteY87" fmla="*/ 986299 h 1025972"/>
              <a:gd name="connsiteX88" fmla="*/ 1277387 w 1766754"/>
              <a:gd name="connsiteY88" fmla="*/ 994304 h 1025972"/>
              <a:gd name="connsiteX89" fmla="*/ 1282847 w 1766754"/>
              <a:gd name="connsiteY89" fmla="*/ 998942 h 1025972"/>
              <a:gd name="connsiteX90" fmla="*/ 1291701 w 1766754"/>
              <a:gd name="connsiteY90" fmla="*/ 1005112 h 1025972"/>
              <a:gd name="connsiteX91" fmla="*/ 1300357 w 1766754"/>
              <a:gd name="connsiteY91" fmla="*/ 1005858 h 1025972"/>
              <a:gd name="connsiteX92" fmla="*/ 1320255 w 1766754"/>
              <a:gd name="connsiteY92" fmla="*/ 1009358 h 1025972"/>
              <a:gd name="connsiteX93" fmla="*/ 1320273 w 1766754"/>
              <a:gd name="connsiteY93" fmla="*/ 1009304 h 1025972"/>
              <a:gd name="connsiteX94" fmla="*/ 1331088 w 1766754"/>
              <a:gd name="connsiteY94" fmla="*/ 1010393 h 1025972"/>
              <a:gd name="connsiteX95" fmla="*/ 1361693 w 1766754"/>
              <a:gd name="connsiteY95" fmla="*/ 1000653 h 1025972"/>
              <a:gd name="connsiteX96" fmla="*/ 1384180 w 1766754"/>
              <a:gd name="connsiteY96" fmla="*/ 1000653 h 1025972"/>
              <a:gd name="connsiteX97" fmla="*/ 1337158 w 1766754"/>
              <a:gd name="connsiteY97" fmla="*/ 968750 h 1025972"/>
              <a:gd name="connsiteX98" fmla="*/ 1327634 w 1766754"/>
              <a:gd name="connsiteY98" fmla="*/ 927379 h 1025972"/>
              <a:gd name="connsiteX99" fmla="*/ 1322111 w 1766754"/>
              <a:gd name="connsiteY99" fmla="*/ 885515 h 1025972"/>
              <a:gd name="connsiteX100" fmla="*/ 1321243 w 1766754"/>
              <a:gd name="connsiteY100" fmla="*/ 875929 h 1025972"/>
              <a:gd name="connsiteX101" fmla="*/ 1305196 w 1766754"/>
              <a:gd name="connsiteY101" fmla="*/ 837390 h 1025972"/>
              <a:gd name="connsiteX102" fmla="*/ 1298505 w 1766754"/>
              <a:gd name="connsiteY102" fmla="*/ 789420 h 1025972"/>
              <a:gd name="connsiteX103" fmla="*/ 1301828 w 1766754"/>
              <a:gd name="connsiteY103" fmla="*/ 763995 h 1025972"/>
              <a:gd name="connsiteX104" fmla="*/ 1305559 w 1766754"/>
              <a:gd name="connsiteY104" fmla="*/ 752649 h 1025972"/>
              <a:gd name="connsiteX105" fmla="*/ 1308190 w 1766754"/>
              <a:gd name="connsiteY105" fmla="*/ 748620 h 1025972"/>
              <a:gd name="connsiteX106" fmla="*/ 1363253 w 1766754"/>
              <a:gd name="connsiteY106" fmla="*/ 690851 h 1025972"/>
              <a:gd name="connsiteX107" fmla="*/ 1382241 w 1766754"/>
              <a:gd name="connsiteY107" fmla="*/ 684803 h 1025972"/>
              <a:gd name="connsiteX108" fmla="*/ 1418234 w 1766754"/>
              <a:gd name="connsiteY108" fmla="*/ 703398 h 1025972"/>
              <a:gd name="connsiteX109" fmla="*/ 1419136 w 1766754"/>
              <a:gd name="connsiteY109" fmla="*/ 704508 h 1025972"/>
              <a:gd name="connsiteX110" fmla="*/ 1445590 w 1766754"/>
              <a:gd name="connsiteY110" fmla="*/ 701475 h 1025972"/>
              <a:gd name="connsiteX111" fmla="*/ 1451671 w 1766754"/>
              <a:gd name="connsiteY111" fmla="*/ 698088 h 1025972"/>
              <a:gd name="connsiteX112" fmla="*/ 1465327 w 1766754"/>
              <a:gd name="connsiteY112" fmla="*/ 714336 h 1025972"/>
              <a:gd name="connsiteX113" fmla="*/ 1469117 w 1766754"/>
              <a:gd name="connsiteY113" fmla="*/ 727029 h 1025972"/>
              <a:gd name="connsiteX114" fmla="*/ 1474925 w 1766754"/>
              <a:gd name="connsiteY114" fmla="*/ 733778 h 1025972"/>
              <a:gd name="connsiteX115" fmla="*/ 1485467 w 1766754"/>
              <a:gd name="connsiteY115" fmla="*/ 744340 h 1025972"/>
              <a:gd name="connsiteX116" fmla="*/ 1501316 w 1766754"/>
              <a:gd name="connsiteY116" fmla="*/ 754364 h 1025972"/>
              <a:gd name="connsiteX117" fmla="*/ 1504366 w 1766754"/>
              <a:gd name="connsiteY117" fmla="*/ 756662 h 1025972"/>
              <a:gd name="connsiteX118" fmla="*/ 1511124 w 1766754"/>
              <a:gd name="connsiteY118" fmla="*/ 754768 h 1025972"/>
              <a:gd name="connsiteX119" fmla="*/ 1512831 w 1766754"/>
              <a:gd name="connsiteY119" fmla="*/ 739343 h 1025972"/>
              <a:gd name="connsiteX120" fmla="*/ 1514653 w 1766754"/>
              <a:gd name="connsiteY120" fmla="*/ 720426 h 1025972"/>
              <a:gd name="connsiteX121" fmla="*/ 1515884 w 1766754"/>
              <a:gd name="connsiteY121" fmla="*/ 697696 h 1025972"/>
              <a:gd name="connsiteX122" fmla="*/ 1503849 w 1766754"/>
              <a:gd name="connsiteY122" fmla="*/ 653326 h 1025972"/>
              <a:gd name="connsiteX123" fmla="*/ 1481976 w 1766754"/>
              <a:gd name="connsiteY123" fmla="*/ 629816 h 1025972"/>
              <a:gd name="connsiteX124" fmla="*/ 1446151 w 1766754"/>
              <a:gd name="connsiteY124" fmla="*/ 617919 h 1025972"/>
              <a:gd name="connsiteX125" fmla="*/ 1430071 w 1766754"/>
              <a:gd name="connsiteY125" fmla="*/ 601484 h 1025972"/>
              <a:gd name="connsiteX126" fmla="*/ 1432747 w 1766754"/>
              <a:gd name="connsiteY126" fmla="*/ 589688 h 1025972"/>
              <a:gd name="connsiteX127" fmla="*/ 1442293 w 1766754"/>
              <a:gd name="connsiteY127" fmla="*/ 574020 h 1025972"/>
              <a:gd name="connsiteX128" fmla="*/ 1445246 w 1766754"/>
              <a:gd name="connsiteY128" fmla="*/ 569523 h 1025972"/>
              <a:gd name="connsiteX129" fmla="*/ 1454279 w 1766754"/>
              <a:gd name="connsiteY129" fmla="*/ 551941 h 1025972"/>
              <a:gd name="connsiteX130" fmla="*/ 1463586 w 1766754"/>
              <a:gd name="connsiteY130" fmla="*/ 538584 h 1025972"/>
              <a:gd name="connsiteX131" fmla="*/ 1478608 w 1766754"/>
              <a:gd name="connsiteY131" fmla="*/ 519872 h 1025972"/>
              <a:gd name="connsiteX132" fmla="*/ 1505862 w 1766754"/>
              <a:gd name="connsiteY132" fmla="*/ 506465 h 1025972"/>
              <a:gd name="connsiteX133" fmla="*/ 1526224 w 1766754"/>
              <a:gd name="connsiteY133" fmla="*/ 503662 h 1025972"/>
              <a:gd name="connsiteX134" fmla="*/ 1562834 w 1766754"/>
              <a:gd name="connsiteY134" fmla="*/ 503896 h 1025972"/>
              <a:gd name="connsiteX135" fmla="*/ 1617531 w 1766754"/>
              <a:gd name="connsiteY135" fmla="*/ 494306 h 1025972"/>
              <a:gd name="connsiteX136" fmla="*/ 1640033 w 1766754"/>
              <a:gd name="connsiteY136" fmla="*/ 484240 h 1025972"/>
              <a:gd name="connsiteX137" fmla="*/ 1647881 w 1766754"/>
              <a:gd name="connsiteY137" fmla="*/ 480515 h 1025972"/>
              <a:gd name="connsiteX138" fmla="*/ 1672351 w 1766754"/>
              <a:gd name="connsiteY138" fmla="*/ 475664 h 1025972"/>
              <a:gd name="connsiteX139" fmla="*/ 1706409 w 1766754"/>
              <a:gd name="connsiteY139" fmla="*/ 461047 h 1025972"/>
              <a:gd name="connsiteX140" fmla="*/ 1729993 w 1766754"/>
              <a:gd name="connsiteY140" fmla="*/ 439281 h 1025972"/>
              <a:gd name="connsiteX141" fmla="*/ 1752435 w 1766754"/>
              <a:gd name="connsiteY141" fmla="*/ 412197 h 1025972"/>
              <a:gd name="connsiteX142" fmla="*/ 1755781 w 1766754"/>
              <a:gd name="connsiteY142" fmla="*/ 407629 h 1025972"/>
              <a:gd name="connsiteX143" fmla="*/ 1762393 w 1766754"/>
              <a:gd name="connsiteY143" fmla="*/ 398502 h 1025972"/>
              <a:gd name="connsiteX144" fmla="*/ 1770465 w 1766754"/>
              <a:gd name="connsiteY144" fmla="*/ 355763 h 102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766754" h="1025972">
                <a:moveTo>
                  <a:pt x="1770465" y="355763"/>
                </a:moveTo>
                <a:cubicBezTo>
                  <a:pt x="1766555" y="348329"/>
                  <a:pt x="1760893" y="342068"/>
                  <a:pt x="1756451" y="334944"/>
                </a:cubicBezTo>
                <a:cubicBezTo>
                  <a:pt x="1749962" y="324536"/>
                  <a:pt x="1682126" y="274730"/>
                  <a:pt x="1676086" y="268949"/>
                </a:cubicBezTo>
                <a:cubicBezTo>
                  <a:pt x="1660997" y="254503"/>
                  <a:pt x="1646870" y="238815"/>
                  <a:pt x="1632264" y="223744"/>
                </a:cubicBezTo>
                <a:cubicBezTo>
                  <a:pt x="1627220" y="218534"/>
                  <a:pt x="1509769" y="136459"/>
                  <a:pt x="1497225" y="136250"/>
                </a:cubicBezTo>
                <a:cubicBezTo>
                  <a:pt x="1490448" y="136133"/>
                  <a:pt x="1483675" y="131052"/>
                  <a:pt x="1477021" y="127903"/>
                </a:cubicBezTo>
                <a:cubicBezTo>
                  <a:pt x="1471340" y="125213"/>
                  <a:pt x="1466075" y="120812"/>
                  <a:pt x="1460196" y="119419"/>
                </a:cubicBezTo>
                <a:cubicBezTo>
                  <a:pt x="1448819" y="116720"/>
                  <a:pt x="1443554" y="111531"/>
                  <a:pt x="1440564" y="98766"/>
                </a:cubicBezTo>
                <a:cubicBezTo>
                  <a:pt x="1438135" y="88405"/>
                  <a:pt x="1436111" y="77438"/>
                  <a:pt x="1431440" y="68307"/>
                </a:cubicBezTo>
                <a:cubicBezTo>
                  <a:pt x="1419716" y="45386"/>
                  <a:pt x="1405447" y="25271"/>
                  <a:pt x="1383297" y="12524"/>
                </a:cubicBezTo>
                <a:cubicBezTo>
                  <a:pt x="1350267" y="-6481"/>
                  <a:pt x="1306296" y="8519"/>
                  <a:pt x="1291391" y="45874"/>
                </a:cubicBezTo>
                <a:cubicBezTo>
                  <a:pt x="1289332" y="51034"/>
                  <a:pt x="1286429" y="54137"/>
                  <a:pt x="1281590" y="56139"/>
                </a:cubicBezTo>
                <a:cubicBezTo>
                  <a:pt x="1274057" y="59255"/>
                  <a:pt x="1266441" y="62642"/>
                  <a:pt x="1259627" y="67310"/>
                </a:cubicBezTo>
                <a:cubicBezTo>
                  <a:pt x="1244369" y="77755"/>
                  <a:pt x="1231717" y="91170"/>
                  <a:pt x="1227919" y="111710"/>
                </a:cubicBezTo>
                <a:cubicBezTo>
                  <a:pt x="1226493" y="119423"/>
                  <a:pt x="1226766" y="127590"/>
                  <a:pt x="1226770" y="135549"/>
                </a:cubicBezTo>
                <a:cubicBezTo>
                  <a:pt x="1226773" y="140058"/>
                  <a:pt x="1225262" y="141794"/>
                  <a:pt x="1221403" y="142123"/>
                </a:cubicBezTo>
                <a:cubicBezTo>
                  <a:pt x="1218874" y="142340"/>
                  <a:pt x="1215962" y="142595"/>
                  <a:pt x="1213967" y="144075"/>
                </a:cubicBezTo>
                <a:cubicBezTo>
                  <a:pt x="1205596" y="150287"/>
                  <a:pt x="1198392" y="160565"/>
                  <a:pt x="1186548" y="152084"/>
                </a:cubicBezTo>
                <a:cubicBezTo>
                  <a:pt x="1185818" y="151563"/>
                  <a:pt x="1184449" y="152476"/>
                  <a:pt x="1183408" y="152314"/>
                </a:cubicBezTo>
                <a:cubicBezTo>
                  <a:pt x="1180400" y="151847"/>
                  <a:pt x="1172848" y="154612"/>
                  <a:pt x="1168503" y="149285"/>
                </a:cubicBezTo>
                <a:cubicBezTo>
                  <a:pt x="1166344" y="146637"/>
                  <a:pt x="952796" y="113575"/>
                  <a:pt x="804603" y="255617"/>
                </a:cubicBezTo>
                <a:cubicBezTo>
                  <a:pt x="637059" y="416214"/>
                  <a:pt x="580533" y="671805"/>
                  <a:pt x="555213" y="776931"/>
                </a:cubicBezTo>
                <a:cubicBezTo>
                  <a:pt x="550393" y="796924"/>
                  <a:pt x="524272" y="808641"/>
                  <a:pt x="524058" y="808950"/>
                </a:cubicBezTo>
                <a:cubicBezTo>
                  <a:pt x="522917" y="810606"/>
                  <a:pt x="522120" y="813009"/>
                  <a:pt x="520619" y="813822"/>
                </a:cubicBezTo>
                <a:cubicBezTo>
                  <a:pt x="516623" y="815991"/>
                  <a:pt x="512368" y="817610"/>
                  <a:pt x="508143" y="819207"/>
                </a:cubicBezTo>
                <a:cubicBezTo>
                  <a:pt x="502155" y="821468"/>
                  <a:pt x="495071" y="821710"/>
                  <a:pt x="492960" y="830578"/>
                </a:cubicBezTo>
                <a:cubicBezTo>
                  <a:pt x="492736" y="831534"/>
                  <a:pt x="490861" y="832443"/>
                  <a:pt x="489664" y="832614"/>
                </a:cubicBezTo>
                <a:cubicBezTo>
                  <a:pt x="474388" y="834796"/>
                  <a:pt x="459112" y="837036"/>
                  <a:pt x="443795" y="838834"/>
                </a:cubicBezTo>
                <a:cubicBezTo>
                  <a:pt x="436737" y="839664"/>
                  <a:pt x="429567" y="839267"/>
                  <a:pt x="422490" y="839947"/>
                </a:cubicBezTo>
                <a:cubicBezTo>
                  <a:pt x="407132" y="841420"/>
                  <a:pt x="391808" y="843347"/>
                  <a:pt x="376449" y="844849"/>
                </a:cubicBezTo>
                <a:cubicBezTo>
                  <a:pt x="369770" y="845499"/>
                  <a:pt x="77167" y="826516"/>
                  <a:pt x="21310" y="897508"/>
                </a:cubicBezTo>
                <a:cubicBezTo>
                  <a:pt x="9481" y="912545"/>
                  <a:pt x="-3108" y="931300"/>
                  <a:pt x="21310" y="951965"/>
                </a:cubicBezTo>
                <a:cubicBezTo>
                  <a:pt x="23803" y="954075"/>
                  <a:pt x="202850" y="1013696"/>
                  <a:pt x="218336" y="1020299"/>
                </a:cubicBezTo>
                <a:cubicBezTo>
                  <a:pt x="231299" y="1025827"/>
                  <a:pt x="244195" y="1032084"/>
                  <a:pt x="258599" y="1029756"/>
                </a:cubicBezTo>
                <a:cubicBezTo>
                  <a:pt x="260350" y="1029472"/>
                  <a:pt x="262936" y="1027416"/>
                  <a:pt x="263235" y="1025756"/>
                </a:cubicBezTo>
                <a:cubicBezTo>
                  <a:pt x="263958" y="1021726"/>
                  <a:pt x="121606" y="969814"/>
                  <a:pt x="101570" y="948077"/>
                </a:cubicBezTo>
                <a:cubicBezTo>
                  <a:pt x="78907" y="923478"/>
                  <a:pt x="129940" y="913964"/>
                  <a:pt x="148693" y="913905"/>
                </a:cubicBezTo>
                <a:cubicBezTo>
                  <a:pt x="205182" y="913738"/>
                  <a:pt x="485727" y="933139"/>
                  <a:pt x="545150" y="932518"/>
                </a:cubicBezTo>
                <a:cubicBezTo>
                  <a:pt x="589406" y="932055"/>
                  <a:pt x="603787" y="940397"/>
                  <a:pt x="607095" y="939229"/>
                </a:cubicBezTo>
                <a:cubicBezTo>
                  <a:pt x="607990" y="938912"/>
                  <a:pt x="609314" y="940105"/>
                  <a:pt x="610441" y="940602"/>
                </a:cubicBezTo>
                <a:cubicBezTo>
                  <a:pt x="609718" y="942003"/>
                  <a:pt x="609247" y="944306"/>
                  <a:pt x="608229" y="944661"/>
                </a:cubicBezTo>
                <a:cubicBezTo>
                  <a:pt x="607260" y="944998"/>
                  <a:pt x="606279" y="945366"/>
                  <a:pt x="605303" y="945728"/>
                </a:cubicBezTo>
                <a:cubicBezTo>
                  <a:pt x="605381" y="945795"/>
                  <a:pt x="605460" y="945824"/>
                  <a:pt x="605535" y="945895"/>
                </a:cubicBezTo>
                <a:cubicBezTo>
                  <a:pt x="606571" y="946742"/>
                  <a:pt x="607604" y="947589"/>
                  <a:pt x="608637" y="948436"/>
                </a:cubicBezTo>
                <a:cubicBezTo>
                  <a:pt x="608790" y="948548"/>
                  <a:pt x="608951" y="948644"/>
                  <a:pt x="609101" y="948753"/>
                </a:cubicBezTo>
                <a:cubicBezTo>
                  <a:pt x="610392" y="948331"/>
                  <a:pt x="610987" y="948123"/>
                  <a:pt x="611582" y="947977"/>
                </a:cubicBezTo>
                <a:cubicBezTo>
                  <a:pt x="614082" y="947372"/>
                  <a:pt x="616589" y="946805"/>
                  <a:pt x="619104" y="946308"/>
                </a:cubicBezTo>
                <a:cubicBezTo>
                  <a:pt x="619123" y="946304"/>
                  <a:pt x="619332" y="947505"/>
                  <a:pt x="619452" y="948148"/>
                </a:cubicBezTo>
                <a:cubicBezTo>
                  <a:pt x="616758" y="948719"/>
                  <a:pt x="614071" y="949328"/>
                  <a:pt x="611365" y="949833"/>
                </a:cubicBezTo>
                <a:cubicBezTo>
                  <a:pt x="611163" y="949871"/>
                  <a:pt x="610927" y="949854"/>
                  <a:pt x="610643" y="949820"/>
                </a:cubicBezTo>
                <a:cubicBezTo>
                  <a:pt x="618045" y="954805"/>
                  <a:pt x="626502" y="957654"/>
                  <a:pt x="635035" y="960416"/>
                </a:cubicBezTo>
                <a:cubicBezTo>
                  <a:pt x="635233" y="960437"/>
                  <a:pt x="635435" y="960453"/>
                  <a:pt x="635637" y="960474"/>
                </a:cubicBezTo>
                <a:cubicBezTo>
                  <a:pt x="646542" y="961567"/>
                  <a:pt x="657425" y="962989"/>
                  <a:pt x="668266" y="964700"/>
                </a:cubicBezTo>
                <a:cubicBezTo>
                  <a:pt x="675357" y="965818"/>
                  <a:pt x="682299" y="968283"/>
                  <a:pt x="689406" y="969125"/>
                </a:cubicBezTo>
                <a:cubicBezTo>
                  <a:pt x="698615" y="970214"/>
                  <a:pt x="707945" y="970027"/>
                  <a:pt x="717188" y="970852"/>
                </a:cubicBezTo>
                <a:cubicBezTo>
                  <a:pt x="743949" y="973238"/>
                  <a:pt x="770702" y="975729"/>
                  <a:pt x="797433" y="978507"/>
                </a:cubicBezTo>
                <a:cubicBezTo>
                  <a:pt x="802234" y="979003"/>
                  <a:pt x="806849" y="981840"/>
                  <a:pt x="811646" y="982261"/>
                </a:cubicBezTo>
                <a:cubicBezTo>
                  <a:pt x="820523" y="983041"/>
                  <a:pt x="829493" y="982457"/>
                  <a:pt x="838385" y="983108"/>
                </a:cubicBezTo>
                <a:cubicBezTo>
                  <a:pt x="869179" y="985356"/>
                  <a:pt x="899929" y="988814"/>
                  <a:pt x="930751" y="990107"/>
                </a:cubicBezTo>
                <a:cubicBezTo>
                  <a:pt x="975283" y="991972"/>
                  <a:pt x="1019861" y="992798"/>
                  <a:pt x="1064424" y="993244"/>
                </a:cubicBezTo>
                <a:cubicBezTo>
                  <a:pt x="1111946" y="993720"/>
                  <a:pt x="1171725" y="992518"/>
                  <a:pt x="1219177" y="995843"/>
                </a:cubicBezTo>
                <a:cubicBezTo>
                  <a:pt x="1219431" y="994858"/>
                  <a:pt x="1219843" y="992948"/>
                  <a:pt x="1219644" y="992873"/>
                </a:cubicBezTo>
                <a:cubicBezTo>
                  <a:pt x="1218574" y="992473"/>
                  <a:pt x="1217945" y="992118"/>
                  <a:pt x="1217111" y="991396"/>
                </a:cubicBezTo>
                <a:cubicBezTo>
                  <a:pt x="1216808" y="991138"/>
                  <a:pt x="1216471" y="990887"/>
                  <a:pt x="1216209" y="990566"/>
                </a:cubicBezTo>
                <a:cubicBezTo>
                  <a:pt x="1215805" y="990070"/>
                  <a:pt x="1215446" y="989523"/>
                  <a:pt x="1215105" y="988973"/>
                </a:cubicBezTo>
                <a:cubicBezTo>
                  <a:pt x="1214619" y="988038"/>
                  <a:pt x="1206636" y="985239"/>
                  <a:pt x="1206633" y="984163"/>
                </a:cubicBezTo>
                <a:cubicBezTo>
                  <a:pt x="1206636" y="983083"/>
                  <a:pt x="1205618" y="979967"/>
                  <a:pt x="1207505" y="979988"/>
                </a:cubicBezTo>
                <a:cubicBezTo>
                  <a:pt x="1208242" y="980000"/>
                  <a:pt x="1208990" y="980146"/>
                  <a:pt x="1209713" y="980280"/>
                </a:cubicBezTo>
                <a:cubicBezTo>
                  <a:pt x="1210008" y="980334"/>
                  <a:pt x="1210296" y="980413"/>
                  <a:pt x="1210577" y="980513"/>
                </a:cubicBezTo>
                <a:cubicBezTo>
                  <a:pt x="1211288" y="980764"/>
                  <a:pt x="1211977" y="981118"/>
                  <a:pt x="1212654" y="981448"/>
                </a:cubicBezTo>
                <a:cubicBezTo>
                  <a:pt x="1212965" y="981598"/>
                  <a:pt x="1213264" y="981760"/>
                  <a:pt x="1213560" y="981940"/>
                </a:cubicBezTo>
                <a:cubicBezTo>
                  <a:pt x="1213739" y="982052"/>
                  <a:pt x="1213900" y="982203"/>
                  <a:pt x="1214076" y="982324"/>
                </a:cubicBezTo>
                <a:cubicBezTo>
                  <a:pt x="1214450" y="982336"/>
                  <a:pt x="1214824" y="982403"/>
                  <a:pt x="1215195" y="982532"/>
                </a:cubicBezTo>
                <a:cubicBezTo>
                  <a:pt x="1216434" y="982770"/>
                  <a:pt x="1217549" y="983304"/>
                  <a:pt x="1218701" y="983859"/>
                </a:cubicBezTo>
                <a:cubicBezTo>
                  <a:pt x="1219427" y="984205"/>
                  <a:pt x="1220123" y="984618"/>
                  <a:pt x="1220786" y="985098"/>
                </a:cubicBezTo>
                <a:cubicBezTo>
                  <a:pt x="1220842" y="985139"/>
                  <a:pt x="1220891" y="985193"/>
                  <a:pt x="1220947" y="985235"/>
                </a:cubicBezTo>
                <a:cubicBezTo>
                  <a:pt x="1221115" y="984130"/>
                  <a:pt x="1221325" y="983037"/>
                  <a:pt x="1221463" y="981927"/>
                </a:cubicBezTo>
                <a:cubicBezTo>
                  <a:pt x="1221493" y="981610"/>
                  <a:pt x="1221624" y="980426"/>
                  <a:pt x="1221635" y="980276"/>
                </a:cubicBezTo>
                <a:cubicBezTo>
                  <a:pt x="1221673" y="979900"/>
                  <a:pt x="1221703" y="979520"/>
                  <a:pt x="1221733" y="979141"/>
                </a:cubicBezTo>
                <a:cubicBezTo>
                  <a:pt x="1221632" y="978999"/>
                  <a:pt x="1221534" y="978861"/>
                  <a:pt x="1221512" y="978832"/>
                </a:cubicBezTo>
                <a:cubicBezTo>
                  <a:pt x="1219540" y="976087"/>
                  <a:pt x="1212965" y="968508"/>
                  <a:pt x="1215202" y="970986"/>
                </a:cubicBezTo>
                <a:cubicBezTo>
                  <a:pt x="1226553" y="983550"/>
                  <a:pt x="1228326" y="973209"/>
                  <a:pt x="1201158" y="940865"/>
                </a:cubicBezTo>
                <a:cubicBezTo>
                  <a:pt x="1200155" y="940005"/>
                  <a:pt x="1199111" y="939209"/>
                  <a:pt x="1198085" y="938387"/>
                </a:cubicBezTo>
                <a:cubicBezTo>
                  <a:pt x="1186556" y="934787"/>
                  <a:pt x="1174801" y="932280"/>
                  <a:pt x="1163088" y="929444"/>
                </a:cubicBezTo>
                <a:cubicBezTo>
                  <a:pt x="1119734" y="918953"/>
                  <a:pt x="1089104" y="930336"/>
                  <a:pt x="1081799" y="928755"/>
                </a:cubicBezTo>
                <a:cubicBezTo>
                  <a:pt x="1073094" y="926870"/>
                  <a:pt x="1044429" y="900553"/>
                  <a:pt x="1044350" y="899076"/>
                </a:cubicBezTo>
                <a:cubicBezTo>
                  <a:pt x="1044242" y="896965"/>
                  <a:pt x="1173110" y="801925"/>
                  <a:pt x="1198942" y="857680"/>
                </a:cubicBezTo>
                <a:cubicBezTo>
                  <a:pt x="1204470" y="869610"/>
                  <a:pt x="1289557" y="972938"/>
                  <a:pt x="1277477" y="986299"/>
                </a:cubicBezTo>
                <a:cubicBezTo>
                  <a:pt x="1273106" y="991134"/>
                  <a:pt x="1274195" y="988422"/>
                  <a:pt x="1277387" y="994304"/>
                </a:cubicBezTo>
                <a:cubicBezTo>
                  <a:pt x="1279116" y="994187"/>
                  <a:pt x="1280632" y="995768"/>
                  <a:pt x="1282847" y="998942"/>
                </a:cubicBezTo>
                <a:cubicBezTo>
                  <a:pt x="1284872" y="1001845"/>
                  <a:pt x="1288468" y="1003806"/>
                  <a:pt x="1291701" y="1005112"/>
                </a:cubicBezTo>
                <a:cubicBezTo>
                  <a:pt x="1294321" y="1006171"/>
                  <a:pt x="1297550" y="1005174"/>
                  <a:pt x="1300357" y="1005858"/>
                </a:cubicBezTo>
                <a:cubicBezTo>
                  <a:pt x="1306962" y="1007464"/>
                  <a:pt x="1313601" y="1008557"/>
                  <a:pt x="1320255" y="1009358"/>
                </a:cubicBezTo>
                <a:cubicBezTo>
                  <a:pt x="1320262" y="1009337"/>
                  <a:pt x="1320266" y="1009321"/>
                  <a:pt x="1320273" y="1009304"/>
                </a:cubicBezTo>
                <a:cubicBezTo>
                  <a:pt x="1320771" y="1007427"/>
                  <a:pt x="1331343" y="1009204"/>
                  <a:pt x="1331088" y="1010393"/>
                </a:cubicBezTo>
                <a:cubicBezTo>
                  <a:pt x="1338386" y="1010922"/>
                  <a:pt x="1394359" y="1010672"/>
                  <a:pt x="1361693" y="1000653"/>
                </a:cubicBezTo>
                <a:cubicBezTo>
                  <a:pt x="1353168" y="998037"/>
                  <a:pt x="1381867" y="1003814"/>
                  <a:pt x="1384180" y="1000653"/>
                </a:cubicBezTo>
                <a:cubicBezTo>
                  <a:pt x="1387245" y="996469"/>
                  <a:pt x="1339778" y="971003"/>
                  <a:pt x="1337158" y="968750"/>
                </a:cubicBezTo>
                <a:cubicBezTo>
                  <a:pt x="1332335" y="964604"/>
                  <a:pt x="1329442" y="934482"/>
                  <a:pt x="1327634" y="927379"/>
                </a:cubicBezTo>
                <a:cubicBezTo>
                  <a:pt x="1324162" y="913709"/>
                  <a:pt x="1320412" y="900094"/>
                  <a:pt x="1322111" y="885515"/>
                </a:cubicBezTo>
                <a:cubicBezTo>
                  <a:pt x="1322474" y="882391"/>
                  <a:pt x="1322343" y="878749"/>
                  <a:pt x="1321243" y="875929"/>
                </a:cubicBezTo>
                <a:cubicBezTo>
                  <a:pt x="1316176" y="862940"/>
                  <a:pt x="1311292" y="849787"/>
                  <a:pt x="1305196" y="837390"/>
                </a:cubicBezTo>
                <a:cubicBezTo>
                  <a:pt x="1297670" y="822090"/>
                  <a:pt x="1293707" y="806910"/>
                  <a:pt x="1298505" y="789420"/>
                </a:cubicBezTo>
                <a:cubicBezTo>
                  <a:pt x="1300724" y="781327"/>
                  <a:pt x="1300473" y="772430"/>
                  <a:pt x="1301828" y="763995"/>
                </a:cubicBezTo>
                <a:cubicBezTo>
                  <a:pt x="1302457" y="760087"/>
                  <a:pt x="1304129" y="756354"/>
                  <a:pt x="1305559" y="752649"/>
                </a:cubicBezTo>
                <a:cubicBezTo>
                  <a:pt x="1306135" y="751160"/>
                  <a:pt x="1307662" y="750117"/>
                  <a:pt x="1308190" y="748620"/>
                </a:cubicBezTo>
                <a:cubicBezTo>
                  <a:pt x="1312007" y="737804"/>
                  <a:pt x="1359372" y="698234"/>
                  <a:pt x="1363253" y="690851"/>
                </a:cubicBezTo>
                <a:cubicBezTo>
                  <a:pt x="1365708" y="686179"/>
                  <a:pt x="1375696" y="684632"/>
                  <a:pt x="1382241" y="684803"/>
                </a:cubicBezTo>
                <a:cubicBezTo>
                  <a:pt x="1396278" y="685174"/>
                  <a:pt x="1410199" y="687731"/>
                  <a:pt x="1418234" y="703398"/>
                </a:cubicBezTo>
                <a:cubicBezTo>
                  <a:pt x="1418451" y="703824"/>
                  <a:pt x="1418825" y="704149"/>
                  <a:pt x="1419136" y="704508"/>
                </a:cubicBezTo>
                <a:cubicBezTo>
                  <a:pt x="1429292" y="716234"/>
                  <a:pt x="1438173" y="715074"/>
                  <a:pt x="1445590" y="701475"/>
                </a:cubicBezTo>
                <a:cubicBezTo>
                  <a:pt x="1446619" y="699590"/>
                  <a:pt x="1449819" y="697734"/>
                  <a:pt x="1451671" y="698088"/>
                </a:cubicBezTo>
                <a:cubicBezTo>
                  <a:pt x="1459631" y="699607"/>
                  <a:pt x="1465327" y="703678"/>
                  <a:pt x="1465327" y="714336"/>
                </a:cubicBezTo>
                <a:cubicBezTo>
                  <a:pt x="1465323" y="718595"/>
                  <a:pt x="1467299" y="723075"/>
                  <a:pt x="1469117" y="727029"/>
                </a:cubicBezTo>
                <a:cubicBezTo>
                  <a:pt x="1470364" y="729745"/>
                  <a:pt x="1472557" y="732969"/>
                  <a:pt x="1474925" y="733778"/>
                </a:cubicBezTo>
                <a:cubicBezTo>
                  <a:pt x="1480194" y="735584"/>
                  <a:pt x="1482526" y="739756"/>
                  <a:pt x="1485467" y="744340"/>
                </a:cubicBezTo>
                <a:cubicBezTo>
                  <a:pt x="1489090" y="749988"/>
                  <a:pt x="1491661" y="759595"/>
                  <a:pt x="1501316" y="754364"/>
                </a:cubicBezTo>
                <a:cubicBezTo>
                  <a:pt x="1501877" y="754059"/>
                  <a:pt x="1503505" y="755661"/>
                  <a:pt x="1504366" y="756662"/>
                </a:cubicBezTo>
                <a:cubicBezTo>
                  <a:pt x="1507700" y="760542"/>
                  <a:pt x="1510200" y="759153"/>
                  <a:pt x="1511124" y="754768"/>
                </a:cubicBezTo>
                <a:cubicBezTo>
                  <a:pt x="1512179" y="749755"/>
                  <a:pt x="1512355" y="744503"/>
                  <a:pt x="1512831" y="739343"/>
                </a:cubicBezTo>
                <a:cubicBezTo>
                  <a:pt x="1513411" y="733019"/>
                  <a:pt x="1513021" y="726382"/>
                  <a:pt x="1514653" y="720426"/>
                </a:cubicBezTo>
                <a:cubicBezTo>
                  <a:pt x="1516752" y="712767"/>
                  <a:pt x="1518002" y="705442"/>
                  <a:pt x="1515884" y="697696"/>
                </a:cubicBezTo>
                <a:cubicBezTo>
                  <a:pt x="1511846" y="682913"/>
                  <a:pt x="1507292" y="668276"/>
                  <a:pt x="1503849" y="653326"/>
                </a:cubicBezTo>
                <a:cubicBezTo>
                  <a:pt x="1500799" y="640077"/>
                  <a:pt x="1494916" y="632231"/>
                  <a:pt x="1481976" y="629816"/>
                </a:cubicBezTo>
                <a:cubicBezTo>
                  <a:pt x="1469746" y="627534"/>
                  <a:pt x="1457524" y="623417"/>
                  <a:pt x="1446151" y="617919"/>
                </a:cubicBezTo>
                <a:cubicBezTo>
                  <a:pt x="1439774" y="614841"/>
                  <a:pt x="1434502" y="607862"/>
                  <a:pt x="1430071" y="601484"/>
                </a:cubicBezTo>
                <a:cubicBezTo>
                  <a:pt x="1428712" y="599528"/>
                  <a:pt x="1432264" y="593805"/>
                  <a:pt x="1432747" y="589688"/>
                </a:cubicBezTo>
                <a:cubicBezTo>
                  <a:pt x="1433585" y="582509"/>
                  <a:pt x="1436066" y="577082"/>
                  <a:pt x="1442293" y="574020"/>
                </a:cubicBezTo>
                <a:cubicBezTo>
                  <a:pt x="1443618" y="573369"/>
                  <a:pt x="1444407" y="571146"/>
                  <a:pt x="1445246" y="569523"/>
                </a:cubicBezTo>
                <a:cubicBezTo>
                  <a:pt x="1448277" y="563671"/>
                  <a:pt x="1450982" y="557593"/>
                  <a:pt x="1454279" y="551941"/>
                </a:cubicBezTo>
                <a:cubicBezTo>
                  <a:pt x="1457030" y="547232"/>
                  <a:pt x="1460338" y="542906"/>
                  <a:pt x="1463586" y="538584"/>
                </a:cubicBezTo>
                <a:cubicBezTo>
                  <a:pt x="1468433" y="532140"/>
                  <a:pt x="1472530" y="524281"/>
                  <a:pt x="1478608" y="519872"/>
                </a:cubicBezTo>
                <a:cubicBezTo>
                  <a:pt x="1486844" y="513907"/>
                  <a:pt x="1496432" y="509881"/>
                  <a:pt x="1505862" y="506465"/>
                </a:cubicBezTo>
                <a:cubicBezTo>
                  <a:pt x="1512295" y="504133"/>
                  <a:pt x="1519675" y="502557"/>
                  <a:pt x="1526224" y="503662"/>
                </a:cubicBezTo>
                <a:cubicBezTo>
                  <a:pt x="1538547" y="505735"/>
                  <a:pt x="1550507" y="506256"/>
                  <a:pt x="1562834" y="503896"/>
                </a:cubicBezTo>
                <a:cubicBezTo>
                  <a:pt x="1570132" y="502494"/>
                  <a:pt x="1607337" y="496387"/>
                  <a:pt x="1617531" y="494306"/>
                </a:cubicBezTo>
                <a:cubicBezTo>
                  <a:pt x="1625843" y="492604"/>
                  <a:pt x="1633342" y="490068"/>
                  <a:pt x="1640033" y="484240"/>
                </a:cubicBezTo>
                <a:cubicBezTo>
                  <a:pt x="1642222" y="482334"/>
                  <a:pt x="1645186" y="480686"/>
                  <a:pt x="1647881" y="480515"/>
                </a:cubicBezTo>
                <a:cubicBezTo>
                  <a:pt x="1656222" y="479981"/>
                  <a:pt x="1664126" y="480795"/>
                  <a:pt x="1672351" y="475664"/>
                </a:cubicBezTo>
                <a:cubicBezTo>
                  <a:pt x="1682867" y="469107"/>
                  <a:pt x="1694846" y="465302"/>
                  <a:pt x="1706409" y="461047"/>
                </a:cubicBezTo>
                <a:cubicBezTo>
                  <a:pt x="1716966" y="457164"/>
                  <a:pt x="1722550" y="447032"/>
                  <a:pt x="1729993" y="439281"/>
                </a:cubicBezTo>
                <a:cubicBezTo>
                  <a:pt x="1738035" y="430910"/>
                  <a:pt x="1741429" y="417707"/>
                  <a:pt x="1752435" y="412197"/>
                </a:cubicBezTo>
                <a:cubicBezTo>
                  <a:pt x="1753872" y="411475"/>
                  <a:pt x="1754677" y="409185"/>
                  <a:pt x="1755781" y="407629"/>
                </a:cubicBezTo>
                <a:cubicBezTo>
                  <a:pt x="1757966" y="404563"/>
                  <a:pt x="1759860" y="401151"/>
                  <a:pt x="1762393" y="398502"/>
                </a:cubicBezTo>
                <a:cubicBezTo>
                  <a:pt x="1773841" y="386526"/>
                  <a:pt x="1777583" y="369290"/>
                  <a:pt x="1770465" y="355763"/>
                </a:cubicBezTo>
              </a:path>
            </a:pathLst>
          </a:custGeom>
          <a:solidFill>
            <a:srgbClr val="F56504"/>
          </a:solidFill>
          <a:ln w="3957" cap="rnd">
            <a:noFill/>
            <a:prstDash val="solid"/>
            <a:round/>
          </a:ln>
        </p:spPr>
        <p:txBody>
          <a:bodyPr rtlCol="0" anchor="ctr"/>
          <a:lstStyle/>
          <a:p>
            <a:endParaRPr lang="en-CH" sz="4400"/>
          </a:p>
        </p:txBody>
      </p:sp>
      <p:sp>
        <p:nvSpPr>
          <p:cNvPr id="4227" name="Freeform 4226">
            <a:extLst>
              <a:ext uri="{FF2B5EF4-FFF2-40B4-BE49-F238E27FC236}">
                <a16:creationId xmlns:a16="http://schemas.microsoft.com/office/drawing/2014/main" id="{30A4897A-D0E0-5DE9-8AAF-C200840A403B}"/>
              </a:ext>
            </a:extLst>
          </p:cNvPr>
          <p:cNvSpPr/>
          <p:nvPr/>
        </p:nvSpPr>
        <p:spPr>
          <a:xfrm rot="10800000" flipV="1">
            <a:off x="23774896" y="2289315"/>
            <a:ext cx="1766754" cy="1025972"/>
          </a:xfrm>
          <a:custGeom>
            <a:avLst/>
            <a:gdLst>
              <a:gd name="connsiteX0" fmla="*/ 1779426 w 1766754"/>
              <a:gd name="connsiteY0" fmla="*/ 353226 h 1025972"/>
              <a:gd name="connsiteX1" fmla="*/ 1765411 w 1766754"/>
              <a:gd name="connsiteY1" fmla="*/ 332407 h 1025972"/>
              <a:gd name="connsiteX2" fmla="*/ 1685047 w 1766754"/>
              <a:gd name="connsiteY2" fmla="*/ 266412 h 1025972"/>
              <a:gd name="connsiteX3" fmla="*/ 1641225 w 1766754"/>
              <a:gd name="connsiteY3" fmla="*/ 221208 h 1025972"/>
              <a:gd name="connsiteX4" fmla="*/ 1506186 w 1766754"/>
              <a:gd name="connsiteY4" fmla="*/ 133714 h 1025972"/>
              <a:gd name="connsiteX5" fmla="*/ 1485982 w 1766754"/>
              <a:gd name="connsiteY5" fmla="*/ 125367 h 1025972"/>
              <a:gd name="connsiteX6" fmla="*/ 1469157 w 1766754"/>
              <a:gd name="connsiteY6" fmla="*/ 116882 h 1025972"/>
              <a:gd name="connsiteX7" fmla="*/ 1449525 w 1766754"/>
              <a:gd name="connsiteY7" fmla="*/ 96230 h 1025972"/>
              <a:gd name="connsiteX8" fmla="*/ 1440401 w 1766754"/>
              <a:gd name="connsiteY8" fmla="*/ 65771 h 1025972"/>
              <a:gd name="connsiteX9" fmla="*/ 1392257 w 1766754"/>
              <a:gd name="connsiteY9" fmla="*/ 9987 h 1025972"/>
              <a:gd name="connsiteX10" fmla="*/ 1300351 w 1766754"/>
              <a:gd name="connsiteY10" fmla="*/ 43337 h 1025972"/>
              <a:gd name="connsiteX11" fmla="*/ 1290551 w 1766754"/>
              <a:gd name="connsiteY11" fmla="*/ 53603 h 1025972"/>
              <a:gd name="connsiteX12" fmla="*/ 1268587 w 1766754"/>
              <a:gd name="connsiteY12" fmla="*/ 64774 h 1025972"/>
              <a:gd name="connsiteX13" fmla="*/ 1236879 w 1766754"/>
              <a:gd name="connsiteY13" fmla="*/ 109174 h 1025972"/>
              <a:gd name="connsiteX14" fmla="*/ 1235730 w 1766754"/>
              <a:gd name="connsiteY14" fmla="*/ 133013 h 1025972"/>
              <a:gd name="connsiteX15" fmla="*/ 1230364 w 1766754"/>
              <a:gd name="connsiteY15" fmla="*/ 139587 h 1025972"/>
              <a:gd name="connsiteX16" fmla="*/ 1222928 w 1766754"/>
              <a:gd name="connsiteY16" fmla="*/ 141539 h 1025972"/>
              <a:gd name="connsiteX17" fmla="*/ 1195509 w 1766754"/>
              <a:gd name="connsiteY17" fmla="*/ 149548 h 1025972"/>
              <a:gd name="connsiteX18" fmla="*/ 1192369 w 1766754"/>
              <a:gd name="connsiteY18" fmla="*/ 149777 h 1025972"/>
              <a:gd name="connsiteX19" fmla="*/ 1177464 w 1766754"/>
              <a:gd name="connsiteY19" fmla="*/ 146749 h 1025972"/>
              <a:gd name="connsiteX20" fmla="*/ 813564 w 1766754"/>
              <a:gd name="connsiteY20" fmla="*/ 253081 h 1025972"/>
              <a:gd name="connsiteX21" fmla="*/ 564173 w 1766754"/>
              <a:gd name="connsiteY21" fmla="*/ 774394 h 1025972"/>
              <a:gd name="connsiteX22" fmla="*/ 533019 w 1766754"/>
              <a:gd name="connsiteY22" fmla="*/ 806414 h 1025972"/>
              <a:gd name="connsiteX23" fmla="*/ 529580 w 1766754"/>
              <a:gd name="connsiteY23" fmla="*/ 811286 h 1025972"/>
              <a:gd name="connsiteX24" fmla="*/ 517103 w 1766754"/>
              <a:gd name="connsiteY24" fmla="*/ 816671 h 1025972"/>
              <a:gd name="connsiteX25" fmla="*/ 501921 w 1766754"/>
              <a:gd name="connsiteY25" fmla="*/ 828042 h 1025972"/>
              <a:gd name="connsiteX26" fmla="*/ 498624 w 1766754"/>
              <a:gd name="connsiteY26" fmla="*/ 830078 h 1025972"/>
              <a:gd name="connsiteX27" fmla="*/ 452756 w 1766754"/>
              <a:gd name="connsiteY27" fmla="*/ 836297 h 1025972"/>
              <a:gd name="connsiteX28" fmla="*/ 431451 w 1766754"/>
              <a:gd name="connsiteY28" fmla="*/ 837411 h 1025972"/>
              <a:gd name="connsiteX29" fmla="*/ 385410 w 1766754"/>
              <a:gd name="connsiteY29" fmla="*/ 842312 h 1025972"/>
              <a:gd name="connsiteX30" fmla="*/ 30271 w 1766754"/>
              <a:gd name="connsiteY30" fmla="*/ 894971 h 1025972"/>
              <a:gd name="connsiteX31" fmla="*/ 30271 w 1766754"/>
              <a:gd name="connsiteY31" fmla="*/ 949428 h 1025972"/>
              <a:gd name="connsiteX32" fmla="*/ 227296 w 1766754"/>
              <a:gd name="connsiteY32" fmla="*/ 1017763 h 1025972"/>
              <a:gd name="connsiteX33" fmla="*/ 267559 w 1766754"/>
              <a:gd name="connsiteY33" fmla="*/ 1027220 h 1025972"/>
              <a:gd name="connsiteX34" fmla="*/ 272196 w 1766754"/>
              <a:gd name="connsiteY34" fmla="*/ 1023219 h 1025972"/>
              <a:gd name="connsiteX35" fmla="*/ 110531 w 1766754"/>
              <a:gd name="connsiteY35" fmla="*/ 945540 h 1025972"/>
              <a:gd name="connsiteX36" fmla="*/ 157653 w 1766754"/>
              <a:gd name="connsiteY36" fmla="*/ 911369 h 1025972"/>
              <a:gd name="connsiteX37" fmla="*/ 554110 w 1766754"/>
              <a:gd name="connsiteY37" fmla="*/ 929981 h 1025972"/>
              <a:gd name="connsiteX38" fmla="*/ 616056 w 1766754"/>
              <a:gd name="connsiteY38" fmla="*/ 936693 h 1025972"/>
              <a:gd name="connsiteX39" fmla="*/ 619401 w 1766754"/>
              <a:gd name="connsiteY39" fmla="*/ 938065 h 1025972"/>
              <a:gd name="connsiteX40" fmla="*/ 617190 w 1766754"/>
              <a:gd name="connsiteY40" fmla="*/ 942124 h 1025972"/>
              <a:gd name="connsiteX41" fmla="*/ 614263 w 1766754"/>
              <a:gd name="connsiteY41" fmla="*/ 943192 h 1025972"/>
              <a:gd name="connsiteX42" fmla="*/ 614495 w 1766754"/>
              <a:gd name="connsiteY42" fmla="*/ 943359 h 1025972"/>
              <a:gd name="connsiteX43" fmla="*/ 617598 w 1766754"/>
              <a:gd name="connsiteY43" fmla="*/ 945899 h 1025972"/>
              <a:gd name="connsiteX44" fmla="*/ 618062 w 1766754"/>
              <a:gd name="connsiteY44" fmla="*/ 946216 h 1025972"/>
              <a:gd name="connsiteX45" fmla="*/ 620543 w 1766754"/>
              <a:gd name="connsiteY45" fmla="*/ 945440 h 1025972"/>
              <a:gd name="connsiteX46" fmla="*/ 628065 w 1766754"/>
              <a:gd name="connsiteY46" fmla="*/ 943772 h 1025972"/>
              <a:gd name="connsiteX47" fmla="*/ 628413 w 1766754"/>
              <a:gd name="connsiteY47" fmla="*/ 945611 h 1025972"/>
              <a:gd name="connsiteX48" fmla="*/ 620326 w 1766754"/>
              <a:gd name="connsiteY48" fmla="*/ 947297 h 1025972"/>
              <a:gd name="connsiteX49" fmla="*/ 619604 w 1766754"/>
              <a:gd name="connsiteY49" fmla="*/ 947284 h 1025972"/>
              <a:gd name="connsiteX50" fmla="*/ 643995 w 1766754"/>
              <a:gd name="connsiteY50" fmla="*/ 957879 h 1025972"/>
              <a:gd name="connsiteX51" fmla="*/ 644598 w 1766754"/>
              <a:gd name="connsiteY51" fmla="*/ 957938 h 1025972"/>
              <a:gd name="connsiteX52" fmla="*/ 677227 w 1766754"/>
              <a:gd name="connsiteY52" fmla="*/ 962163 h 1025972"/>
              <a:gd name="connsiteX53" fmla="*/ 698367 w 1766754"/>
              <a:gd name="connsiteY53" fmla="*/ 966589 h 1025972"/>
              <a:gd name="connsiteX54" fmla="*/ 726149 w 1766754"/>
              <a:gd name="connsiteY54" fmla="*/ 968316 h 1025972"/>
              <a:gd name="connsiteX55" fmla="*/ 806394 w 1766754"/>
              <a:gd name="connsiteY55" fmla="*/ 975970 h 1025972"/>
              <a:gd name="connsiteX56" fmla="*/ 820607 w 1766754"/>
              <a:gd name="connsiteY56" fmla="*/ 979725 h 1025972"/>
              <a:gd name="connsiteX57" fmla="*/ 847345 w 1766754"/>
              <a:gd name="connsiteY57" fmla="*/ 980571 h 1025972"/>
              <a:gd name="connsiteX58" fmla="*/ 939711 w 1766754"/>
              <a:gd name="connsiteY58" fmla="*/ 987571 h 1025972"/>
              <a:gd name="connsiteX59" fmla="*/ 1073384 w 1766754"/>
              <a:gd name="connsiteY59" fmla="*/ 990708 h 1025972"/>
              <a:gd name="connsiteX60" fmla="*/ 1228137 w 1766754"/>
              <a:gd name="connsiteY60" fmla="*/ 993307 h 1025972"/>
              <a:gd name="connsiteX61" fmla="*/ 1228605 w 1766754"/>
              <a:gd name="connsiteY61" fmla="*/ 990337 h 1025972"/>
              <a:gd name="connsiteX62" fmla="*/ 1226072 w 1766754"/>
              <a:gd name="connsiteY62" fmla="*/ 988860 h 1025972"/>
              <a:gd name="connsiteX63" fmla="*/ 1225170 w 1766754"/>
              <a:gd name="connsiteY63" fmla="*/ 988030 h 1025972"/>
              <a:gd name="connsiteX64" fmla="*/ 1224066 w 1766754"/>
              <a:gd name="connsiteY64" fmla="*/ 986436 h 1025972"/>
              <a:gd name="connsiteX65" fmla="*/ 1215593 w 1766754"/>
              <a:gd name="connsiteY65" fmla="*/ 981627 h 1025972"/>
              <a:gd name="connsiteX66" fmla="*/ 1216465 w 1766754"/>
              <a:gd name="connsiteY66" fmla="*/ 977451 h 1025972"/>
              <a:gd name="connsiteX67" fmla="*/ 1218673 w 1766754"/>
              <a:gd name="connsiteY67" fmla="*/ 977743 h 1025972"/>
              <a:gd name="connsiteX68" fmla="*/ 1219538 w 1766754"/>
              <a:gd name="connsiteY68" fmla="*/ 977977 h 1025972"/>
              <a:gd name="connsiteX69" fmla="*/ 1221615 w 1766754"/>
              <a:gd name="connsiteY69" fmla="*/ 978911 h 1025972"/>
              <a:gd name="connsiteX70" fmla="*/ 1222520 w 1766754"/>
              <a:gd name="connsiteY70" fmla="*/ 979403 h 1025972"/>
              <a:gd name="connsiteX71" fmla="*/ 1223037 w 1766754"/>
              <a:gd name="connsiteY71" fmla="*/ 979787 h 1025972"/>
              <a:gd name="connsiteX72" fmla="*/ 1224156 w 1766754"/>
              <a:gd name="connsiteY72" fmla="*/ 979996 h 1025972"/>
              <a:gd name="connsiteX73" fmla="*/ 1227662 w 1766754"/>
              <a:gd name="connsiteY73" fmla="*/ 981322 h 1025972"/>
              <a:gd name="connsiteX74" fmla="*/ 1229747 w 1766754"/>
              <a:gd name="connsiteY74" fmla="*/ 982561 h 1025972"/>
              <a:gd name="connsiteX75" fmla="*/ 1229907 w 1766754"/>
              <a:gd name="connsiteY75" fmla="*/ 982699 h 1025972"/>
              <a:gd name="connsiteX76" fmla="*/ 1230424 w 1766754"/>
              <a:gd name="connsiteY76" fmla="*/ 979391 h 1025972"/>
              <a:gd name="connsiteX77" fmla="*/ 1230596 w 1766754"/>
              <a:gd name="connsiteY77" fmla="*/ 977739 h 1025972"/>
              <a:gd name="connsiteX78" fmla="*/ 1230693 w 1766754"/>
              <a:gd name="connsiteY78" fmla="*/ 976604 h 1025972"/>
              <a:gd name="connsiteX79" fmla="*/ 1230473 w 1766754"/>
              <a:gd name="connsiteY79" fmla="*/ 976296 h 1025972"/>
              <a:gd name="connsiteX80" fmla="*/ 1224163 w 1766754"/>
              <a:gd name="connsiteY80" fmla="*/ 968450 h 1025972"/>
              <a:gd name="connsiteX81" fmla="*/ 1210118 w 1766754"/>
              <a:gd name="connsiteY81" fmla="*/ 938328 h 1025972"/>
              <a:gd name="connsiteX82" fmla="*/ 1207046 w 1766754"/>
              <a:gd name="connsiteY82" fmla="*/ 935850 h 1025972"/>
              <a:gd name="connsiteX83" fmla="*/ 1172049 w 1766754"/>
              <a:gd name="connsiteY83" fmla="*/ 926907 h 1025972"/>
              <a:gd name="connsiteX84" fmla="*/ 1090760 w 1766754"/>
              <a:gd name="connsiteY84" fmla="*/ 926219 h 1025972"/>
              <a:gd name="connsiteX85" fmla="*/ 1053311 w 1766754"/>
              <a:gd name="connsiteY85" fmla="*/ 896540 h 1025972"/>
              <a:gd name="connsiteX86" fmla="*/ 1207903 w 1766754"/>
              <a:gd name="connsiteY86" fmla="*/ 855143 h 1025972"/>
              <a:gd name="connsiteX87" fmla="*/ 1286438 w 1766754"/>
              <a:gd name="connsiteY87" fmla="*/ 983762 h 1025972"/>
              <a:gd name="connsiteX88" fmla="*/ 1286348 w 1766754"/>
              <a:gd name="connsiteY88" fmla="*/ 991767 h 1025972"/>
              <a:gd name="connsiteX89" fmla="*/ 1291808 w 1766754"/>
              <a:gd name="connsiteY89" fmla="*/ 996406 h 1025972"/>
              <a:gd name="connsiteX90" fmla="*/ 1300662 w 1766754"/>
              <a:gd name="connsiteY90" fmla="*/ 1002575 h 1025972"/>
              <a:gd name="connsiteX91" fmla="*/ 1309318 w 1766754"/>
              <a:gd name="connsiteY91" fmla="*/ 1003322 h 1025972"/>
              <a:gd name="connsiteX92" fmla="*/ 1329215 w 1766754"/>
              <a:gd name="connsiteY92" fmla="*/ 1006822 h 1025972"/>
              <a:gd name="connsiteX93" fmla="*/ 1329234 w 1766754"/>
              <a:gd name="connsiteY93" fmla="*/ 1006767 h 1025972"/>
              <a:gd name="connsiteX94" fmla="*/ 1340049 w 1766754"/>
              <a:gd name="connsiteY94" fmla="*/ 1007856 h 1025972"/>
              <a:gd name="connsiteX95" fmla="*/ 1370653 w 1766754"/>
              <a:gd name="connsiteY95" fmla="*/ 998116 h 1025972"/>
              <a:gd name="connsiteX96" fmla="*/ 1393140 w 1766754"/>
              <a:gd name="connsiteY96" fmla="*/ 998116 h 1025972"/>
              <a:gd name="connsiteX97" fmla="*/ 1346119 w 1766754"/>
              <a:gd name="connsiteY97" fmla="*/ 966214 h 1025972"/>
              <a:gd name="connsiteX98" fmla="*/ 1336595 w 1766754"/>
              <a:gd name="connsiteY98" fmla="*/ 924842 h 1025972"/>
              <a:gd name="connsiteX99" fmla="*/ 1331072 w 1766754"/>
              <a:gd name="connsiteY99" fmla="*/ 882979 h 1025972"/>
              <a:gd name="connsiteX100" fmla="*/ 1330203 w 1766754"/>
              <a:gd name="connsiteY100" fmla="*/ 873393 h 1025972"/>
              <a:gd name="connsiteX101" fmla="*/ 1314157 w 1766754"/>
              <a:gd name="connsiteY101" fmla="*/ 834854 h 1025972"/>
              <a:gd name="connsiteX102" fmla="*/ 1307465 w 1766754"/>
              <a:gd name="connsiteY102" fmla="*/ 786883 h 1025972"/>
              <a:gd name="connsiteX103" fmla="*/ 1310789 w 1766754"/>
              <a:gd name="connsiteY103" fmla="*/ 761459 h 1025972"/>
              <a:gd name="connsiteX104" fmla="*/ 1314520 w 1766754"/>
              <a:gd name="connsiteY104" fmla="*/ 750113 h 1025972"/>
              <a:gd name="connsiteX105" fmla="*/ 1317150 w 1766754"/>
              <a:gd name="connsiteY105" fmla="*/ 746084 h 1025972"/>
              <a:gd name="connsiteX106" fmla="*/ 1372214 w 1766754"/>
              <a:gd name="connsiteY106" fmla="*/ 688315 h 1025972"/>
              <a:gd name="connsiteX107" fmla="*/ 1391202 w 1766754"/>
              <a:gd name="connsiteY107" fmla="*/ 682266 h 1025972"/>
              <a:gd name="connsiteX108" fmla="*/ 1427195 w 1766754"/>
              <a:gd name="connsiteY108" fmla="*/ 700862 h 1025972"/>
              <a:gd name="connsiteX109" fmla="*/ 1428097 w 1766754"/>
              <a:gd name="connsiteY109" fmla="*/ 701972 h 1025972"/>
              <a:gd name="connsiteX110" fmla="*/ 1454551 w 1766754"/>
              <a:gd name="connsiteY110" fmla="*/ 698939 h 1025972"/>
              <a:gd name="connsiteX111" fmla="*/ 1460632 w 1766754"/>
              <a:gd name="connsiteY111" fmla="*/ 695552 h 1025972"/>
              <a:gd name="connsiteX112" fmla="*/ 1474287 w 1766754"/>
              <a:gd name="connsiteY112" fmla="*/ 711799 h 1025972"/>
              <a:gd name="connsiteX113" fmla="*/ 1478078 w 1766754"/>
              <a:gd name="connsiteY113" fmla="*/ 724493 h 1025972"/>
              <a:gd name="connsiteX114" fmla="*/ 1483886 w 1766754"/>
              <a:gd name="connsiteY114" fmla="*/ 731242 h 1025972"/>
              <a:gd name="connsiteX115" fmla="*/ 1494428 w 1766754"/>
              <a:gd name="connsiteY115" fmla="*/ 741804 h 1025972"/>
              <a:gd name="connsiteX116" fmla="*/ 1510276 w 1766754"/>
              <a:gd name="connsiteY116" fmla="*/ 751827 h 1025972"/>
              <a:gd name="connsiteX117" fmla="*/ 1513326 w 1766754"/>
              <a:gd name="connsiteY117" fmla="*/ 754126 h 1025972"/>
              <a:gd name="connsiteX118" fmla="*/ 1520085 w 1766754"/>
              <a:gd name="connsiteY118" fmla="*/ 752232 h 1025972"/>
              <a:gd name="connsiteX119" fmla="*/ 1521791 w 1766754"/>
              <a:gd name="connsiteY119" fmla="*/ 736806 h 1025972"/>
              <a:gd name="connsiteX120" fmla="*/ 1523614 w 1766754"/>
              <a:gd name="connsiteY120" fmla="*/ 717889 h 1025972"/>
              <a:gd name="connsiteX121" fmla="*/ 1524845 w 1766754"/>
              <a:gd name="connsiteY121" fmla="*/ 695160 h 1025972"/>
              <a:gd name="connsiteX122" fmla="*/ 1512810 w 1766754"/>
              <a:gd name="connsiteY122" fmla="*/ 650789 h 1025972"/>
              <a:gd name="connsiteX123" fmla="*/ 1490936 w 1766754"/>
              <a:gd name="connsiteY123" fmla="*/ 627279 h 1025972"/>
              <a:gd name="connsiteX124" fmla="*/ 1455112 w 1766754"/>
              <a:gd name="connsiteY124" fmla="*/ 615383 h 1025972"/>
              <a:gd name="connsiteX125" fmla="*/ 1439032 w 1766754"/>
              <a:gd name="connsiteY125" fmla="*/ 598948 h 1025972"/>
              <a:gd name="connsiteX126" fmla="*/ 1441707 w 1766754"/>
              <a:gd name="connsiteY126" fmla="*/ 587151 h 1025972"/>
              <a:gd name="connsiteX127" fmla="*/ 1451254 w 1766754"/>
              <a:gd name="connsiteY127" fmla="*/ 571484 h 1025972"/>
              <a:gd name="connsiteX128" fmla="*/ 1454206 w 1766754"/>
              <a:gd name="connsiteY128" fmla="*/ 566987 h 1025972"/>
              <a:gd name="connsiteX129" fmla="*/ 1463240 w 1766754"/>
              <a:gd name="connsiteY129" fmla="*/ 549405 h 1025972"/>
              <a:gd name="connsiteX130" fmla="*/ 1472547 w 1766754"/>
              <a:gd name="connsiteY130" fmla="*/ 536048 h 1025972"/>
              <a:gd name="connsiteX131" fmla="*/ 1487568 w 1766754"/>
              <a:gd name="connsiteY131" fmla="*/ 517335 h 1025972"/>
              <a:gd name="connsiteX132" fmla="*/ 1514823 w 1766754"/>
              <a:gd name="connsiteY132" fmla="*/ 503929 h 1025972"/>
              <a:gd name="connsiteX133" fmla="*/ 1535185 w 1766754"/>
              <a:gd name="connsiteY133" fmla="*/ 501126 h 1025972"/>
              <a:gd name="connsiteX134" fmla="*/ 1571795 w 1766754"/>
              <a:gd name="connsiteY134" fmla="*/ 501359 h 1025972"/>
              <a:gd name="connsiteX135" fmla="*/ 1626492 w 1766754"/>
              <a:gd name="connsiteY135" fmla="*/ 491769 h 1025972"/>
              <a:gd name="connsiteX136" fmla="*/ 1648994 w 1766754"/>
              <a:gd name="connsiteY136" fmla="*/ 481704 h 1025972"/>
              <a:gd name="connsiteX137" fmla="*/ 1656841 w 1766754"/>
              <a:gd name="connsiteY137" fmla="*/ 477979 h 1025972"/>
              <a:gd name="connsiteX138" fmla="*/ 1681312 w 1766754"/>
              <a:gd name="connsiteY138" fmla="*/ 473127 h 1025972"/>
              <a:gd name="connsiteX139" fmla="*/ 1715370 w 1766754"/>
              <a:gd name="connsiteY139" fmla="*/ 458511 h 1025972"/>
              <a:gd name="connsiteX140" fmla="*/ 1738954 w 1766754"/>
              <a:gd name="connsiteY140" fmla="*/ 436745 h 1025972"/>
              <a:gd name="connsiteX141" fmla="*/ 1761396 w 1766754"/>
              <a:gd name="connsiteY141" fmla="*/ 409660 h 1025972"/>
              <a:gd name="connsiteX142" fmla="*/ 1764742 w 1766754"/>
              <a:gd name="connsiteY142" fmla="*/ 405093 h 1025972"/>
              <a:gd name="connsiteX143" fmla="*/ 1771354 w 1766754"/>
              <a:gd name="connsiteY143" fmla="*/ 395966 h 1025972"/>
              <a:gd name="connsiteX144" fmla="*/ 1779426 w 1766754"/>
              <a:gd name="connsiteY144" fmla="*/ 353226 h 102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766754" h="1025972">
                <a:moveTo>
                  <a:pt x="1779426" y="353226"/>
                </a:moveTo>
                <a:cubicBezTo>
                  <a:pt x="1775515" y="345793"/>
                  <a:pt x="1769853" y="339532"/>
                  <a:pt x="1765411" y="332407"/>
                </a:cubicBezTo>
                <a:cubicBezTo>
                  <a:pt x="1758922" y="322000"/>
                  <a:pt x="1691087" y="272194"/>
                  <a:pt x="1685047" y="266412"/>
                </a:cubicBezTo>
                <a:cubicBezTo>
                  <a:pt x="1669958" y="251967"/>
                  <a:pt x="1655831" y="236279"/>
                  <a:pt x="1641225" y="221208"/>
                </a:cubicBezTo>
                <a:cubicBezTo>
                  <a:pt x="1636180" y="215997"/>
                  <a:pt x="1518730" y="133922"/>
                  <a:pt x="1506186" y="133714"/>
                </a:cubicBezTo>
                <a:cubicBezTo>
                  <a:pt x="1499409" y="133597"/>
                  <a:pt x="1492635" y="128516"/>
                  <a:pt x="1485982" y="125367"/>
                </a:cubicBezTo>
                <a:cubicBezTo>
                  <a:pt x="1480301" y="122676"/>
                  <a:pt x="1475036" y="118275"/>
                  <a:pt x="1469157" y="116882"/>
                </a:cubicBezTo>
                <a:cubicBezTo>
                  <a:pt x="1457780" y="114183"/>
                  <a:pt x="1452515" y="108994"/>
                  <a:pt x="1449525" y="96230"/>
                </a:cubicBezTo>
                <a:cubicBezTo>
                  <a:pt x="1447096" y="85868"/>
                  <a:pt x="1445072" y="74902"/>
                  <a:pt x="1440401" y="65771"/>
                </a:cubicBezTo>
                <a:cubicBezTo>
                  <a:pt x="1428677" y="42849"/>
                  <a:pt x="1414408" y="22735"/>
                  <a:pt x="1392257" y="9987"/>
                </a:cubicBezTo>
                <a:cubicBezTo>
                  <a:pt x="1359228" y="-9017"/>
                  <a:pt x="1315257" y="5983"/>
                  <a:pt x="1300351" y="43337"/>
                </a:cubicBezTo>
                <a:cubicBezTo>
                  <a:pt x="1298293" y="48497"/>
                  <a:pt x="1295389" y="51601"/>
                  <a:pt x="1290551" y="53603"/>
                </a:cubicBezTo>
                <a:cubicBezTo>
                  <a:pt x="1283017" y="56719"/>
                  <a:pt x="1275402" y="60106"/>
                  <a:pt x="1268587" y="64774"/>
                </a:cubicBezTo>
                <a:cubicBezTo>
                  <a:pt x="1253330" y="75219"/>
                  <a:pt x="1240678" y="88634"/>
                  <a:pt x="1236879" y="109174"/>
                </a:cubicBezTo>
                <a:cubicBezTo>
                  <a:pt x="1235453" y="116886"/>
                  <a:pt x="1235727" y="125054"/>
                  <a:pt x="1235730" y="133013"/>
                </a:cubicBezTo>
                <a:cubicBezTo>
                  <a:pt x="1235734" y="137522"/>
                  <a:pt x="1234222" y="139257"/>
                  <a:pt x="1230364" y="139587"/>
                </a:cubicBezTo>
                <a:cubicBezTo>
                  <a:pt x="1227834" y="139804"/>
                  <a:pt x="1224923" y="140058"/>
                  <a:pt x="1222928" y="141539"/>
                </a:cubicBezTo>
                <a:cubicBezTo>
                  <a:pt x="1214557" y="147750"/>
                  <a:pt x="1207353" y="158028"/>
                  <a:pt x="1195509" y="149548"/>
                </a:cubicBezTo>
                <a:cubicBezTo>
                  <a:pt x="1194779" y="149027"/>
                  <a:pt x="1193409" y="149940"/>
                  <a:pt x="1192369" y="149777"/>
                </a:cubicBezTo>
                <a:cubicBezTo>
                  <a:pt x="1189360" y="149310"/>
                  <a:pt x="1181808" y="152076"/>
                  <a:pt x="1177464" y="146749"/>
                </a:cubicBezTo>
                <a:cubicBezTo>
                  <a:pt x="1175304" y="144100"/>
                  <a:pt x="961757" y="111038"/>
                  <a:pt x="813564" y="253081"/>
                </a:cubicBezTo>
                <a:cubicBezTo>
                  <a:pt x="646020" y="413677"/>
                  <a:pt x="589493" y="669268"/>
                  <a:pt x="564173" y="774394"/>
                </a:cubicBezTo>
                <a:cubicBezTo>
                  <a:pt x="559353" y="794388"/>
                  <a:pt x="533233" y="806105"/>
                  <a:pt x="533019" y="806414"/>
                </a:cubicBezTo>
                <a:cubicBezTo>
                  <a:pt x="531878" y="808070"/>
                  <a:pt x="531081" y="810472"/>
                  <a:pt x="529580" y="811286"/>
                </a:cubicBezTo>
                <a:cubicBezTo>
                  <a:pt x="525583" y="813455"/>
                  <a:pt x="521328" y="815073"/>
                  <a:pt x="517103" y="816671"/>
                </a:cubicBezTo>
                <a:cubicBezTo>
                  <a:pt x="511116" y="818932"/>
                  <a:pt x="504032" y="819174"/>
                  <a:pt x="501921" y="828042"/>
                </a:cubicBezTo>
                <a:cubicBezTo>
                  <a:pt x="501697" y="828997"/>
                  <a:pt x="499822" y="829907"/>
                  <a:pt x="498624" y="830078"/>
                </a:cubicBezTo>
                <a:cubicBezTo>
                  <a:pt x="483348" y="832259"/>
                  <a:pt x="468073" y="834499"/>
                  <a:pt x="452756" y="836297"/>
                </a:cubicBezTo>
                <a:cubicBezTo>
                  <a:pt x="445698" y="837127"/>
                  <a:pt x="438528" y="836731"/>
                  <a:pt x="431451" y="837411"/>
                </a:cubicBezTo>
                <a:cubicBezTo>
                  <a:pt x="416093" y="838883"/>
                  <a:pt x="400768" y="840811"/>
                  <a:pt x="385410" y="842312"/>
                </a:cubicBezTo>
                <a:cubicBezTo>
                  <a:pt x="378730" y="842963"/>
                  <a:pt x="86128" y="823979"/>
                  <a:pt x="30271" y="894971"/>
                </a:cubicBezTo>
                <a:cubicBezTo>
                  <a:pt x="18442" y="910009"/>
                  <a:pt x="5853" y="928763"/>
                  <a:pt x="30271" y="949428"/>
                </a:cubicBezTo>
                <a:cubicBezTo>
                  <a:pt x="32763" y="951539"/>
                  <a:pt x="211811" y="1011160"/>
                  <a:pt x="227296" y="1017763"/>
                </a:cubicBezTo>
                <a:cubicBezTo>
                  <a:pt x="240260" y="1023290"/>
                  <a:pt x="253155" y="1029547"/>
                  <a:pt x="267559" y="1027220"/>
                </a:cubicBezTo>
                <a:cubicBezTo>
                  <a:pt x="269311" y="1026936"/>
                  <a:pt x="271897" y="1024879"/>
                  <a:pt x="272196" y="1023219"/>
                </a:cubicBezTo>
                <a:cubicBezTo>
                  <a:pt x="272918" y="1019190"/>
                  <a:pt x="130567" y="967277"/>
                  <a:pt x="110531" y="945540"/>
                </a:cubicBezTo>
                <a:cubicBezTo>
                  <a:pt x="87868" y="920942"/>
                  <a:pt x="138901" y="911427"/>
                  <a:pt x="157653" y="911369"/>
                </a:cubicBezTo>
                <a:cubicBezTo>
                  <a:pt x="214143" y="911202"/>
                  <a:pt x="494687" y="930603"/>
                  <a:pt x="554110" y="929981"/>
                </a:cubicBezTo>
                <a:cubicBezTo>
                  <a:pt x="598366" y="929518"/>
                  <a:pt x="612748" y="937861"/>
                  <a:pt x="616056" y="936693"/>
                </a:cubicBezTo>
                <a:cubicBezTo>
                  <a:pt x="616950" y="936376"/>
                  <a:pt x="618275" y="937569"/>
                  <a:pt x="619401" y="938065"/>
                </a:cubicBezTo>
                <a:cubicBezTo>
                  <a:pt x="618679" y="939467"/>
                  <a:pt x="618208" y="941770"/>
                  <a:pt x="617190" y="942124"/>
                </a:cubicBezTo>
                <a:cubicBezTo>
                  <a:pt x="616221" y="942462"/>
                  <a:pt x="615240" y="942829"/>
                  <a:pt x="614263" y="943192"/>
                </a:cubicBezTo>
                <a:cubicBezTo>
                  <a:pt x="614342" y="943259"/>
                  <a:pt x="614420" y="943288"/>
                  <a:pt x="614495" y="943359"/>
                </a:cubicBezTo>
                <a:cubicBezTo>
                  <a:pt x="615532" y="944206"/>
                  <a:pt x="616565" y="945052"/>
                  <a:pt x="617598" y="945899"/>
                </a:cubicBezTo>
                <a:cubicBezTo>
                  <a:pt x="617751" y="946012"/>
                  <a:pt x="617912" y="946108"/>
                  <a:pt x="618062" y="946216"/>
                </a:cubicBezTo>
                <a:cubicBezTo>
                  <a:pt x="619353" y="945795"/>
                  <a:pt x="619948" y="945586"/>
                  <a:pt x="620543" y="945440"/>
                </a:cubicBezTo>
                <a:cubicBezTo>
                  <a:pt x="623043" y="944836"/>
                  <a:pt x="625550" y="944268"/>
                  <a:pt x="628065" y="943772"/>
                </a:cubicBezTo>
                <a:cubicBezTo>
                  <a:pt x="628083" y="943768"/>
                  <a:pt x="628293" y="944969"/>
                  <a:pt x="628413" y="945611"/>
                </a:cubicBezTo>
                <a:cubicBezTo>
                  <a:pt x="625718" y="946183"/>
                  <a:pt x="623031" y="946792"/>
                  <a:pt x="620326" y="947297"/>
                </a:cubicBezTo>
                <a:cubicBezTo>
                  <a:pt x="620124" y="947334"/>
                  <a:pt x="619888" y="947317"/>
                  <a:pt x="619604" y="947284"/>
                </a:cubicBezTo>
                <a:cubicBezTo>
                  <a:pt x="627006" y="952269"/>
                  <a:pt x="635463" y="955118"/>
                  <a:pt x="643995" y="957879"/>
                </a:cubicBezTo>
                <a:cubicBezTo>
                  <a:pt x="644194" y="957900"/>
                  <a:pt x="644396" y="957917"/>
                  <a:pt x="644598" y="957938"/>
                </a:cubicBezTo>
                <a:cubicBezTo>
                  <a:pt x="655503" y="959031"/>
                  <a:pt x="666385" y="960453"/>
                  <a:pt x="677227" y="962163"/>
                </a:cubicBezTo>
                <a:cubicBezTo>
                  <a:pt x="684318" y="963281"/>
                  <a:pt x="691260" y="965747"/>
                  <a:pt x="698367" y="966589"/>
                </a:cubicBezTo>
                <a:cubicBezTo>
                  <a:pt x="707576" y="967678"/>
                  <a:pt x="716906" y="967490"/>
                  <a:pt x="726149" y="968316"/>
                </a:cubicBezTo>
                <a:cubicBezTo>
                  <a:pt x="752910" y="970702"/>
                  <a:pt x="779663" y="973192"/>
                  <a:pt x="806394" y="975970"/>
                </a:cubicBezTo>
                <a:cubicBezTo>
                  <a:pt x="811195" y="976467"/>
                  <a:pt x="815809" y="979303"/>
                  <a:pt x="820607" y="979725"/>
                </a:cubicBezTo>
                <a:cubicBezTo>
                  <a:pt x="829484" y="980505"/>
                  <a:pt x="838454" y="979921"/>
                  <a:pt x="847345" y="980571"/>
                </a:cubicBezTo>
                <a:cubicBezTo>
                  <a:pt x="878140" y="982820"/>
                  <a:pt x="908890" y="986278"/>
                  <a:pt x="939711" y="987571"/>
                </a:cubicBezTo>
                <a:cubicBezTo>
                  <a:pt x="984244" y="989436"/>
                  <a:pt x="1028822" y="990261"/>
                  <a:pt x="1073384" y="990708"/>
                </a:cubicBezTo>
                <a:cubicBezTo>
                  <a:pt x="1120907" y="991183"/>
                  <a:pt x="1180686" y="989982"/>
                  <a:pt x="1228137" y="993307"/>
                </a:cubicBezTo>
                <a:cubicBezTo>
                  <a:pt x="1228392" y="992322"/>
                  <a:pt x="1228803" y="990412"/>
                  <a:pt x="1228605" y="990337"/>
                </a:cubicBezTo>
                <a:cubicBezTo>
                  <a:pt x="1227535" y="989936"/>
                  <a:pt x="1226906" y="989582"/>
                  <a:pt x="1226072" y="988860"/>
                </a:cubicBezTo>
                <a:cubicBezTo>
                  <a:pt x="1225769" y="988601"/>
                  <a:pt x="1225432" y="988351"/>
                  <a:pt x="1225170" y="988030"/>
                </a:cubicBezTo>
                <a:cubicBezTo>
                  <a:pt x="1224766" y="987533"/>
                  <a:pt x="1224406" y="986987"/>
                  <a:pt x="1224066" y="986436"/>
                </a:cubicBezTo>
                <a:cubicBezTo>
                  <a:pt x="1223579" y="985502"/>
                  <a:pt x="1215597" y="982703"/>
                  <a:pt x="1215593" y="981627"/>
                </a:cubicBezTo>
                <a:cubicBezTo>
                  <a:pt x="1215597" y="980546"/>
                  <a:pt x="1214579" y="977430"/>
                  <a:pt x="1216465" y="977451"/>
                </a:cubicBezTo>
                <a:cubicBezTo>
                  <a:pt x="1217203" y="977464"/>
                  <a:pt x="1217951" y="977610"/>
                  <a:pt x="1218673" y="977743"/>
                </a:cubicBezTo>
                <a:cubicBezTo>
                  <a:pt x="1218969" y="977797"/>
                  <a:pt x="1219257" y="977877"/>
                  <a:pt x="1219538" y="977977"/>
                </a:cubicBezTo>
                <a:cubicBezTo>
                  <a:pt x="1220249" y="978227"/>
                  <a:pt x="1220937" y="978582"/>
                  <a:pt x="1221615" y="978911"/>
                </a:cubicBezTo>
                <a:cubicBezTo>
                  <a:pt x="1221925" y="979061"/>
                  <a:pt x="1222225" y="979224"/>
                  <a:pt x="1222520" y="979403"/>
                </a:cubicBezTo>
                <a:cubicBezTo>
                  <a:pt x="1222700" y="979516"/>
                  <a:pt x="1222861" y="979666"/>
                  <a:pt x="1223037" y="979787"/>
                </a:cubicBezTo>
                <a:cubicBezTo>
                  <a:pt x="1223411" y="979800"/>
                  <a:pt x="1223785" y="979866"/>
                  <a:pt x="1224156" y="979996"/>
                </a:cubicBezTo>
                <a:cubicBezTo>
                  <a:pt x="1225394" y="980234"/>
                  <a:pt x="1226509" y="980768"/>
                  <a:pt x="1227662" y="981322"/>
                </a:cubicBezTo>
                <a:cubicBezTo>
                  <a:pt x="1228388" y="981668"/>
                  <a:pt x="1229084" y="982081"/>
                  <a:pt x="1229747" y="982561"/>
                </a:cubicBezTo>
                <a:cubicBezTo>
                  <a:pt x="1229803" y="982603"/>
                  <a:pt x="1229851" y="982657"/>
                  <a:pt x="1229907" y="982699"/>
                </a:cubicBezTo>
                <a:cubicBezTo>
                  <a:pt x="1230076" y="981593"/>
                  <a:pt x="1230285" y="980500"/>
                  <a:pt x="1230424" y="979391"/>
                </a:cubicBezTo>
                <a:cubicBezTo>
                  <a:pt x="1230454" y="979074"/>
                  <a:pt x="1230585" y="977889"/>
                  <a:pt x="1230596" y="977739"/>
                </a:cubicBezTo>
                <a:cubicBezTo>
                  <a:pt x="1230633" y="977364"/>
                  <a:pt x="1230663" y="976984"/>
                  <a:pt x="1230693" y="976604"/>
                </a:cubicBezTo>
                <a:cubicBezTo>
                  <a:pt x="1230592" y="976463"/>
                  <a:pt x="1230495" y="976325"/>
                  <a:pt x="1230473" y="976296"/>
                </a:cubicBezTo>
                <a:cubicBezTo>
                  <a:pt x="1228500" y="973551"/>
                  <a:pt x="1221925" y="965972"/>
                  <a:pt x="1224163" y="968450"/>
                </a:cubicBezTo>
                <a:cubicBezTo>
                  <a:pt x="1235513" y="981014"/>
                  <a:pt x="1237287" y="970673"/>
                  <a:pt x="1210118" y="938328"/>
                </a:cubicBezTo>
                <a:cubicBezTo>
                  <a:pt x="1209116" y="937469"/>
                  <a:pt x="1208071" y="936672"/>
                  <a:pt x="1207046" y="935850"/>
                </a:cubicBezTo>
                <a:cubicBezTo>
                  <a:pt x="1195516" y="932251"/>
                  <a:pt x="1183762" y="929744"/>
                  <a:pt x="1172049" y="926907"/>
                </a:cubicBezTo>
                <a:cubicBezTo>
                  <a:pt x="1128695" y="916416"/>
                  <a:pt x="1098064" y="927800"/>
                  <a:pt x="1090760" y="926219"/>
                </a:cubicBezTo>
                <a:cubicBezTo>
                  <a:pt x="1082055" y="924333"/>
                  <a:pt x="1053390" y="898016"/>
                  <a:pt x="1053311" y="896540"/>
                </a:cubicBezTo>
                <a:cubicBezTo>
                  <a:pt x="1053202" y="894429"/>
                  <a:pt x="1182070" y="799389"/>
                  <a:pt x="1207903" y="855143"/>
                </a:cubicBezTo>
                <a:cubicBezTo>
                  <a:pt x="1213430" y="867073"/>
                  <a:pt x="1298518" y="970402"/>
                  <a:pt x="1286438" y="983762"/>
                </a:cubicBezTo>
                <a:cubicBezTo>
                  <a:pt x="1282067" y="988597"/>
                  <a:pt x="1283156" y="985886"/>
                  <a:pt x="1286348" y="991767"/>
                </a:cubicBezTo>
                <a:cubicBezTo>
                  <a:pt x="1288077" y="991651"/>
                  <a:pt x="1289592" y="993231"/>
                  <a:pt x="1291808" y="996406"/>
                </a:cubicBezTo>
                <a:cubicBezTo>
                  <a:pt x="1293832" y="999309"/>
                  <a:pt x="1297429" y="1001270"/>
                  <a:pt x="1300662" y="1002575"/>
                </a:cubicBezTo>
                <a:cubicBezTo>
                  <a:pt x="1303282" y="1003635"/>
                  <a:pt x="1306511" y="1002638"/>
                  <a:pt x="1309318" y="1003322"/>
                </a:cubicBezTo>
                <a:cubicBezTo>
                  <a:pt x="1315923" y="1004928"/>
                  <a:pt x="1322562" y="1006021"/>
                  <a:pt x="1329215" y="1006822"/>
                </a:cubicBezTo>
                <a:cubicBezTo>
                  <a:pt x="1329223" y="1006801"/>
                  <a:pt x="1329227" y="1006784"/>
                  <a:pt x="1329234" y="1006767"/>
                </a:cubicBezTo>
                <a:cubicBezTo>
                  <a:pt x="1329732" y="1004890"/>
                  <a:pt x="1340304" y="1006667"/>
                  <a:pt x="1340049" y="1007856"/>
                </a:cubicBezTo>
                <a:cubicBezTo>
                  <a:pt x="1347347" y="1008386"/>
                  <a:pt x="1403319" y="1008136"/>
                  <a:pt x="1370653" y="998116"/>
                </a:cubicBezTo>
                <a:cubicBezTo>
                  <a:pt x="1362128" y="995501"/>
                  <a:pt x="1390828" y="1001278"/>
                  <a:pt x="1393140" y="998116"/>
                </a:cubicBezTo>
                <a:cubicBezTo>
                  <a:pt x="1396205" y="993932"/>
                  <a:pt x="1348739" y="968466"/>
                  <a:pt x="1346119" y="966214"/>
                </a:cubicBezTo>
                <a:cubicBezTo>
                  <a:pt x="1341295" y="962067"/>
                  <a:pt x="1338403" y="931946"/>
                  <a:pt x="1336595" y="924842"/>
                </a:cubicBezTo>
                <a:cubicBezTo>
                  <a:pt x="1333122" y="911173"/>
                  <a:pt x="1329373" y="897558"/>
                  <a:pt x="1331072" y="882979"/>
                </a:cubicBezTo>
                <a:cubicBezTo>
                  <a:pt x="1331435" y="879854"/>
                  <a:pt x="1331304" y="876213"/>
                  <a:pt x="1330203" y="873393"/>
                </a:cubicBezTo>
                <a:cubicBezTo>
                  <a:pt x="1325136" y="860403"/>
                  <a:pt x="1320253" y="847251"/>
                  <a:pt x="1314157" y="834854"/>
                </a:cubicBezTo>
                <a:cubicBezTo>
                  <a:pt x="1306631" y="819553"/>
                  <a:pt x="1302668" y="804374"/>
                  <a:pt x="1307465" y="786883"/>
                </a:cubicBezTo>
                <a:cubicBezTo>
                  <a:pt x="1309685" y="778791"/>
                  <a:pt x="1309434" y="769894"/>
                  <a:pt x="1310789" y="761459"/>
                </a:cubicBezTo>
                <a:cubicBezTo>
                  <a:pt x="1311417" y="757551"/>
                  <a:pt x="1313090" y="753817"/>
                  <a:pt x="1314520" y="750113"/>
                </a:cubicBezTo>
                <a:cubicBezTo>
                  <a:pt x="1315096" y="748624"/>
                  <a:pt x="1316623" y="747581"/>
                  <a:pt x="1317150" y="746084"/>
                </a:cubicBezTo>
                <a:cubicBezTo>
                  <a:pt x="1320967" y="735267"/>
                  <a:pt x="1368333" y="695698"/>
                  <a:pt x="1372214" y="688315"/>
                </a:cubicBezTo>
                <a:cubicBezTo>
                  <a:pt x="1374669" y="683643"/>
                  <a:pt x="1384657" y="682095"/>
                  <a:pt x="1391202" y="682266"/>
                </a:cubicBezTo>
                <a:cubicBezTo>
                  <a:pt x="1405239" y="682637"/>
                  <a:pt x="1419160" y="685194"/>
                  <a:pt x="1427195" y="700862"/>
                </a:cubicBezTo>
                <a:cubicBezTo>
                  <a:pt x="1427412" y="701287"/>
                  <a:pt x="1427786" y="701613"/>
                  <a:pt x="1428097" y="701972"/>
                </a:cubicBezTo>
                <a:cubicBezTo>
                  <a:pt x="1438253" y="713697"/>
                  <a:pt x="1447133" y="712538"/>
                  <a:pt x="1454551" y="698939"/>
                </a:cubicBezTo>
                <a:cubicBezTo>
                  <a:pt x="1455580" y="697054"/>
                  <a:pt x="1458779" y="695197"/>
                  <a:pt x="1460632" y="695552"/>
                </a:cubicBezTo>
                <a:cubicBezTo>
                  <a:pt x="1468592" y="697070"/>
                  <a:pt x="1474287" y="701141"/>
                  <a:pt x="1474287" y="711799"/>
                </a:cubicBezTo>
                <a:cubicBezTo>
                  <a:pt x="1474283" y="716058"/>
                  <a:pt x="1476259" y="720538"/>
                  <a:pt x="1478078" y="724493"/>
                </a:cubicBezTo>
                <a:cubicBezTo>
                  <a:pt x="1479324" y="727208"/>
                  <a:pt x="1481517" y="730433"/>
                  <a:pt x="1483886" y="731242"/>
                </a:cubicBezTo>
                <a:cubicBezTo>
                  <a:pt x="1489155" y="733048"/>
                  <a:pt x="1491487" y="737219"/>
                  <a:pt x="1494428" y="741804"/>
                </a:cubicBezTo>
                <a:cubicBezTo>
                  <a:pt x="1498050" y="747452"/>
                  <a:pt x="1500621" y="757058"/>
                  <a:pt x="1510276" y="751827"/>
                </a:cubicBezTo>
                <a:cubicBezTo>
                  <a:pt x="1510838" y="751523"/>
                  <a:pt x="1512466" y="753125"/>
                  <a:pt x="1513326" y="754126"/>
                </a:cubicBezTo>
                <a:cubicBezTo>
                  <a:pt x="1516661" y="758005"/>
                  <a:pt x="1519160" y="756616"/>
                  <a:pt x="1520085" y="752232"/>
                </a:cubicBezTo>
                <a:cubicBezTo>
                  <a:pt x="1521140" y="747218"/>
                  <a:pt x="1521316" y="741966"/>
                  <a:pt x="1521791" y="736806"/>
                </a:cubicBezTo>
                <a:cubicBezTo>
                  <a:pt x="1522371" y="730483"/>
                  <a:pt x="1521982" y="723846"/>
                  <a:pt x="1523614" y="717889"/>
                </a:cubicBezTo>
                <a:cubicBezTo>
                  <a:pt x="1525713" y="710231"/>
                  <a:pt x="1526963" y="702906"/>
                  <a:pt x="1524845" y="695160"/>
                </a:cubicBezTo>
                <a:cubicBezTo>
                  <a:pt x="1520807" y="680377"/>
                  <a:pt x="1516253" y="665739"/>
                  <a:pt x="1512810" y="650789"/>
                </a:cubicBezTo>
                <a:cubicBezTo>
                  <a:pt x="1509760" y="637541"/>
                  <a:pt x="1503877" y="629695"/>
                  <a:pt x="1490936" y="627279"/>
                </a:cubicBezTo>
                <a:cubicBezTo>
                  <a:pt x="1478707" y="624998"/>
                  <a:pt x="1466485" y="620881"/>
                  <a:pt x="1455112" y="615383"/>
                </a:cubicBezTo>
                <a:cubicBezTo>
                  <a:pt x="1448735" y="612304"/>
                  <a:pt x="1443462" y="605326"/>
                  <a:pt x="1439032" y="598948"/>
                </a:cubicBezTo>
                <a:cubicBezTo>
                  <a:pt x="1437673" y="596991"/>
                  <a:pt x="1441224" y="591268"/>
                  <a:pt x="1441707" y="587151"/>
                </a:cubicBezTo>
                <a:cubicBezTo>
                  <a:pt x="1442546" y="579972"/>
                  <a:pt x="1445027" y="574545"/>
                  <a:pt x="1451254" y="571484"/>
                </a:cubicBezTo>
                <a:cubicBezTo>
                  <a:pt x="1452578" y="570833"/>
                  <a:pt x="1453368" y="568610"/>
                  <a:pt x="1454206" y="566987"/>
                </a:cubicBezTo>
                <a:cubicBezTo>
                  <a:pt x="1457238" y="561134"/>
                  <a:pt x="1459943" y="555057"/>
                  <a:pt x="1463240" y="549405"/>
                </a:cubicBezTo>
                <a:cubicBezTo>
                  <a:pt x="1465991" y="544695"/>
                  <a:pt x="1469299" y="540370"/>
                  <a:pt x="1472547" y="536048"/>
                </a:cubicBezTo>
                <a:cubicBezTo>
                  <a:pt x="1477393" y="529603"/>
                  <a:pt x="1481491" y="521744"/>
                  <a:pt x="1487568" y="517335"/>
                </a:cubicBezTo>
                <a:cubicBezTo>
                  <a:pt x="1495805" y="511370"/>
                  <a:pt x="1505393" y="507345"/>
                  <a:pt x="1514823" y="503929"/>
                </a:cubicBezTo>
                <a:cubicBezTo>
                  <a:pt x="1521256" y="501597"/>
                  <a:pt x="1528636" y="500020"/>
                  <a:pt x="1535185" y="501126"/>
                </a:cubicBezTo>
                <a:cubicBezTo>
                  <a:pt x="1547508" y="503199"/>
                  <a:pt x="1559468" y="503720"/>
                  <a:pt x="1571795" y="501359"/>
                </a:cubicBezTo>
                <a:cubicBezTo>
                  <a:pt x="1579093" y="499958"/>
                  <a:pt x="1616298" y="493851"/>
                  <a:pt x="1626492" y="491769"/>
                </a:cubicBezTo>
                <a:cubicBezTo>
                  <a:pt x="1634803" y="490067"/>
                  <a:pt x="1642303" y="487531"/>
                  <a:pt x="1648994" y="481704"/>
                </a:cubicBezTo>
                <a:cubicBezTo>
                  <a:pt x="1651183" y="479797"/>
                  <a:pt x="1654147" y="478150"/>
                  <a:pt x="1656841" y="477979"/>
                </a:cubicBezTo>
                <a:cubicBezTo>
                  <a:pt x="1665183" y="477445"/>
                  <a:pt x="1673086" y="478258"/>
                  <a:pt x="1681312" y="473127"/>
                </a:cubicBezTo>
                <a:cubicBezTo>
                  <a:pt x="1691828" y="466570"/>
                  <a:pt x="1703807" y="462766"/>
                  <a:pt x="1715370" y="458511"/>
                </a:cubicBezTo>
                <a:cubicBezTo>
                  <a:pt x="1725927" y="454628"/>
                  <a:pt x="1731510" y="444495"/>
                  <a:pt x="1738954" y="436745"/>
                </a:cubicBezTo>
                <a:cubicBezTo>
                  <a:pt x="1746996" y="428373"/>
                  <a:pt x="1750390" y="415171"/>
                  <a:pt x="1761396" y="409660"/>
                </a:cubicBezTo>
                <a:cubicBezTo>
                  <a:pt x="1762833" y="408939"/>
                  <a:pt x="1763638" y="406649"/>
                  <a:pt x="1764742" y="405093"/>
                </a:cubicBezTo>
                <a:cubicBezTo>
                  <a:pt x="1766927" y="402027"/>
                  <a:pt x="1768821" y="398615"/>
                  <a:pt x="1771354" y="395966"/>
                </a:cubicBezTo>
                <a:cubicBezTo>
                  <a:pt x="1782802" y="383990"/>
                  <a:pt x="1786544" y="366754"/>
                  <a:pt x="1779426" y="353226"/>
                </a:cubicBezTo>
              </a:path>
            </a:pathLst>
          </a:custGeom>
          <a:solidFill>
            <a:srgbClr val="F56504"/>
          </a:solidFill>
          <a:ln w="3957" cap="rnd">
            <a:noFill/>
            <a:prstDash val="solid"/>
            <a:round/>
          </a:ln>
        </p:spPr>
        <p:txBody>
          <a:bodyPr rtlCol="0" anchor="ctr"/>
          <a:lstStyle/>
          <a:p>
            <a:endParaRPr lang="en-CH" sz="4400"/>
          </a:p>
        </p:txBody>
      </p:sp>
      <p:sp>
        <p:nvSpPr>
          <p:cNvPr id="4228" name="Freeform 4227">
            <a:extLst>
              <a:ext uri="{FF2B5EF4-FFF2-40B4-BE49-F238E27FC236}">
                <a16:creationId xmlns:a16="http://schemas.microsoft.com/office/drawing/2014/main" id="{FC38F51F-A3B7-DE94-3AB9-B48A4E621F70}"/>
              </a:ext>
            </a:extLst>
          </p:cNvPr>
          <p:cNvSpPr/>
          <p:nvPr/>
        </p:nvSpPr>
        <p:spPr>
          <a:xfrm rot="10800000" flipV="1">
            <a:off x="13982343" y="6154523"/>
            <a:ext cx="1766754" cy="1025972"/>
          </a:xfrm>
          <a:custGeom>
            <a:avLst/>
            <a:gdLst>
              <a:gd name="connsiteX0" fmla="*/ 1773000 w 1766754"/>
              <a:gd name="connsiteY0" fmla="*/ 355763 h 1025972"/>
              <a:gd name="connsiteX1" fmla="*/ 1758985 w 1766754"/>
              <a:gd name="connsiteY1" fmla="*/ 334944 h 1025972"/>
              <a:gd name="connsiteX2" fmla="*/ 1678621 w 1766754"/>
              <a:gd name="connsiteY2" fmla="*/ 268949 h 1025972"/>
              <a:gd name="connsiteX3" fmla="*/ 1634799 w 1766754"/>
              <a:gd name="connsiteY3" fmla="*/ 223744 h 1025972"/>
              <a:gd name="connsiteX4" fmla="*/ 1499760 w 1766754"/>
              <a:gd name="connsiteY4" fmla="*/ 136250 h 1025972"/>
              <a:gd name="connsiteX5" fmla="*/ 1479556 w 1766754"/>
              <a:gd name="connsiteY5" fmla="*/ 127903 h 1025972"/>
              <a:gd name="connsiteX6" fmla="*/ 1462731 w 1766754"/>
              <a:gd name="connsiteY6" fmla="*/ 119419 h 1025972"/>
              <a:gd name="connsiteX7" fmla="*/ 1443099 w 1766754"/>
              <a:gd name="connsiteY7" fmla="*/ 98766 h 1025972"/>
              <a:gd name="connsiteX8" fmla="*/ 1433975 w 1766754"/>
              <a:gd name="connsiteY8" fmla="*/ 68307 h 1025972"/>
              <a:gd name="connsiteX9" fmla="*/ 1385831 w 1766754"/>
              <a:gd name="connsiteY9" fmla="*/ 12524 h 1025972"/>
              <a:gd name="connsiteX10" fmla="*/ 1293926 w 1766754"/>
              <a:gd name="connsiteY10" fmla="*/ 45874 h 1025972"/>
              <a:gd name="connsiteX11" fmla="*/ 1284125 w 1766754"/>
              <a:gd name="connsiteY11" fmla="*/ 56139 h 1025972"/>
              <a:gd name="connsiteX12" fmla="*/ 1262161 w 1766754"/>
              <a:gd name="connsiteY12" fmla="*/ 67310 h 1025972"/>
              <a:gd name="connsiteX13" fmla="*/ 1230453 w 1766754"/>
              <a:gd name="connsiteY13" fmla="*/ 111710 h 1025972"/>
              <a:gd name="connsiteX14" fmla="*/ 1229304 w 1766754"/>
              <a:gd name="connsiteY14" fmla="*/ 135549 h 1025972"/>
              <a:gd name="connsiteX15" fmla="*/ 1223938 w 1766754"/>
              <a:gd name="connsiteY15" fmla="*/ 142123 h 1025972"/>
              <a:gd name="connsiteX16" fmla="*/ 1216502 w 1766754"/>
              <a:gd name="connsiteY16" fmla="*/ 144075 h 1025972"/>
              <a:gd name="connsiteX17" fmla="*/ 1189083 w 1766754"/>
              <a:gd name="connsiteY17" fmla="*/ 152084 h 1025972"/>
              <a:gd name="connsiteX18" fmla="*/ 1185943 w 1766754"/>
              <a:gd name="connsiteY18" fmla="*/ 152314 h 1025972"/>
              <a:gd name="connsiteX19" fmla="*/ 1171038 w 1766754"/>
              <a:gd name="connsiteY19" fmla="*/ 149285 h 1025972"/>
              <a:gd name="connsiteX20" fmla="*/ 807138 w 1766754"/>
              <a:gd name="connsiteY20" fmla="*/ 255617 h 1025972"/>
              <a:gd name="connsiteX21" fmla="*/ 557747 w 1766754"/>
              <a:gd name="connsiteY21" fmla="*/ 776931 h 1025972"/>
              <a:gd name="connsiteX22" fmla="*/ 526593 w 1766754"/>
              <a:gd name="connsiteY22" fmla="*/ 808950 h 1025972"/>
              <a:gd name="connsiteX23" fmla="*/ 523154 w 1766754"/>
              <a:gd name="connsiteY23" fmla="*/ 813822 h 1025972"/>
              <a:gd name="connsiteX24" fmla="*/ 510677 w 1766754"/>
              <a:gd name="connsiteY24" fmla="*/ 819207 h 1025972"/>
              <a:gd name="connsiteX25" fmla="*/ 495495 w 1766754"/>
              <a:gd name="connsiteY25" fmla="*/ 830578 h 1025972"/>
              <a:gd name="connsiteX26" fmla="*/ 492198 w 1766754"/>
              <a:gd name="connsiteY26" fmla="*/ 832614 h 1025972"/>
              <a:gd name="connsiteX27" fmla="*/ 446330 w 1766754"/>
              <a:gd name="connsiteY27" fmla="*/ 838834 h 1025972"/>
              <a:gd name="connsiteX28" fmla="*/ 425025 w 1766754"/>
              <a:gd name="connsiteY28" fmla="*/ 839947 h 1025972"/>
              <a:gd name="connsiteX29" fmla="*/ 378984 w 1766754"/>
              <a:gd name="connsiteY29" fmla="*/ 844849 h 1025972"/>
              <a:gd name="connsiteX30" fmla="*/ 23845 w 1766754"/>
              <a:gd name="connsiteY30" fmla="*/ 897508 h 1025972"/>
              <a:gd name="connsiteX31" fmla="*/ 23845 w 1766754"/>
              <a:gd name="connsiteY31" fmla="*/ 951965 h 1025972"/>
              <a:gd name="connsiteX32" fmla="*/ 220871 w 1766754"/>
              <a:gd name="connsiteY32" fmla="*/ 1020299 h 1025972"/>
              <a:gd name="connsiteX33" fmla="*/ 261133 w 1766754"/>
              <a:gd name="connsiteY33" fmla="*/ 1029756 h 1025972"/>
              <a:gd name="connsiteX34" fmla="*/ 265770 w 1766754"/>
              <a:gd name="connsiteY34" fmla="*/ 1025756 h 1025972"/>
              <a:gd name="connsiteX35" fmla="*/ 104105 w 1766754"/>
              <a:gd name="connsiteY35" fmla="*/ 948077 h 1025972"/>
              <a:gd name="connsiteX36" fmla="*/ 151227 w 1766754"/>
              <a:gd name="connsiteY36" fmla="*/ 913905 h 1025972"/>
              <a:gd name="connsiteX37" fmla="*/ 547685 w 1766754"/>
              <a:gd name="connsiteY37" fmla="*/ 932518 h 1025972"/>
              <a:gd name="connsiteX38" fmla="*/ 609630 w 1766754"/>
              <a:gd name="connsiteY38" fmla="*/ 939229 h 1025972"/>
              <a:gd name="connsiteX39" fmla="*/ 612975 w 1766754"/>
              <a:gd name="connsiteY39" fmla="*/ 940602 h 1025972"/>
              <a:gd name="connsiteX40" fmla="*/ 610764 w 1766754"/>
              <a:gd name="connsiteY40" fmla="*/ 944661 h 1025972"/>
              <a:gd name="connsiteX41" fmla="*/ 607837 w 1766754"/>
              <a:gd name="connsiteY41" fmla="*/ 945728 h 1025972"/>
              <a:gd name="connsiteX42" fmla="*/ 608069 w 1766754"/>
              <a:gd name="connsiteY42" fmla="*/ 945895 h 1025972"/>
              <a:gd name="connsiteX43" fmla="*/ 611172 w 1766754"/>
              <a:gd name="connsiteY43" fmla="*/ 948436 h 1025972"/>
              <a:gd name="connsiteX44" fmla="*/ 611636 w 1766754"/>
              <a:gd name="connsiteY44" fmla="*/ 948753 h 1025972"/>
              <a:gd name="connsiteX45" fmla="*/ 614117 w 1766754"/>
              <a:gd name="connsiteY45" fmla="*/ 947977 h 1025972"/>
              <a:gd name="connsiteX46" fmla="*/ 621639 w 1766754"/>
              <a:gd name="connsiteY46" fmla="*/ 946308 h 1025972"/>
              <a:gd name="connsiteX47" fmla="*/ 621987 w 1766754"/>
              <a:gd name="connsiteY47" fmla="*/ 948148 h 1025972"/>
              <a:gd name="connsiteX48" fmla="*/ 613900 w 1766754"/>
              <a:gd name="connsiteY48" fmla="*/ 949833 h 1025972"/>
              <a:gd name="connsiteX49" fmla="*/ 613178 w 1766754"/>
              <a:gd name="connsiteY49" fmla="*/ 949820 h 1025972"/>
              <a:gd name="connsiteX50" fmla="*/ 637569 w 1766754"/>
              <a:gd name="connsiteY50" fmla="*/ 960416 h 1025972"/>
              <a:gd name="connsiteX51" fmla="*/ 638172 w 1766754"/>
              <a:gd name="connsiteY51" fmla="*/ 960474 h 1025972"/>
              <a:gd name="connsiteX52" fmla="*/ 670801 w 1766754"/>
              <a:gd name="connsiteY52" fmla="*/ 964700 h 1025972"/>
              <a:gd name="connsiteX53" fmla="*/ 691941 w 1766754"/>
              <a:gd name="connsiteY53" fmla="*/ 969125 h 1025972"/>
              <a:gd name="connsiteX54" fmla="*/ 719723 w 1766754"/>
              <a:gd name="connsiteY54" fmla="*/ 970852 h 1025972"/>
              <a:gd name="connsiteX55" fmla="*/ 799968 w 1766754"/>
              <a:gd name="connsiteY55" fmla="*/ 978507 h 1025972"/>
              <a:gd name="connsiteX56" fmla="*/ 814181 w 1766754"/>
              <a:gd name="connsiteY56" fmla="*/ 982261 h 1025972"/>
              <a:gd name="connsiteX57" fmla="*/ 840919 w 1766754"/>
              <a:gd name="connsiteY57" fmla="*/ 983108 h 1025972"/>
              <a:gd name="connsiteX58" fmla="*/ 933285 w 1766754"/>
              <a:gd name="connsiteY58" fmla="*/ 990107 h 1025972"/>
              <a:gd name="connsiteX59" fmla="*/ 1066958 w 1766754"/>
              <a:gd name="connsiteY59" fmla="*/ 993244 h 1025972"/>
              <a:gd name="connsiteX60" fmla="*/ 1221711 w 1766754"/>
              <a:gd name="connsiteY60" fmla="*/ 995843 h 1025972"/>
              <a:gd name="connsiteX61" fmla="*/ 1222179 w 1766754"/>
              <a:gd name="connsiteY61" fmla="*/ 992873 h 1025972"/>
              <a:gd name="connsiteX62" fmla="*/ 1219646 w 1766754"/>
              <a:gd name="connsiteY62" fmla="*/ 991396 h 1025972"/>
              <a:gd name="connsiteX63" fmla="*/ 1218744 w 1766754"/>
              <a:gd name="connsiteY63" fmla="*/ 990566 h 1025972"/>
              <a:gd name="connsiteX64" fmla="*/ 1217640 w 1766754"/>
              <a:gd name="connsiteY64" fmla="*/ 988973 h 1025972"/>
              <a:gd name="connsiteX65" fmla="*/ 1209167 w 1766754"/>
              <a:gd name="connsiteY65" fmla="*/ 984163 h 1025972"/>
              <a:gd name="connsiteX66" fmla="*/ 1210039 w 1766754"/>
              <a:gd name="connsiteY66" fmla="*/ 979988 h 1025972"/>
              <a:gd name="connsiteX67" fmla="*/ 1212247 w 1766754"/>
              <a:gd name="connsiteY67" fmla="*/ 980280 h 1025972"/>
              <a:gd name="connsiteX68" fmla="*/ 1213112 w 1766754"/>
              <a:gd name="connsiteY68" fmla="*/ 980513 h 1025972"/>
              <a:gd name="connsiteX69" fmla="*/ 1215189 w 1766754"/>
              <a:gd name="connsiteY69" fmla="*/ 981448 h 1025972"/>
              <a:gd name="connsiteX70" fmla="*/ 1216094 w 1766754"/>
              <a:gd name="connsiteY70" fmla="*/ 981940 h 1025972"/>
              <a:gd name="connsiteX71" fmla="*/ 1216611 w 1766754"/>
              <a:gd name="connsiteY71" fmla="*/ 982324 h 1025972"/>
              <a:gd name="connsiteX72" fmla="*/ 1217730 w 1766754"/>
              <a:gd name="connsiteY72" fmla="*/ 982532 h 1025972"/>
              <a:gd name="connsiteX73" fmla="*/ 1221236 w 1766754"/>
              <a:gd name="connsiteY73" fmla="*/ 983859 h 1025972"/>
              <a:gd name="connsiteX74" fmla="*/ 1223321 w 1766754"/>
              <a:gd name="connsiteY74" fmla="*/ 985098 h 1025972"/>
              <a:gd name="connsiteX75" fmla="*/ 1223481 w 1766754"/>
              <a:gd name="connsiteY75" fmla="*/ 985235 h 1025972"/>
              <a:gd name="connsiteX76" fmla="*/ 1223998 w 1766754"/>
              <a:gd name="connsiteY76" fmla="*/ 981927 h 1025972"/>
              <a:gd name="connsiteX77" fmla="*/ 1224170 w 1766754"/>
              <a:gd name="connsiteY77" fmla="*/ 980276 h 1025972"/>
              <a:gd name="connsiteX78" fmla="*/ 1224267 w 1766754"/>
              <a:gd name="connsiteY78" fmla="*/ 979141 h 1025972"/>
              <a:gd name="connsiteX79" fmla="*/ 1224047 w 1766754"/>
              <a:gd name="connsiteY79" fmla="*/ 978832 h 1025972"/>
              <a:gd name="connsiteX80" fmla="*/ 1217737 w 1766754"/>
              <a:gd name="connsiteY80" fmla="*/ 970986 h 1025972"/>
              <a:gd name="connsiteX81" fmla="*/ 1203693 w 1766754"/>
              <a:gd name="connsiteY81" fmla="*/ 940865 h 1025972"/>
              <a:gd name="connsiteX82" fmla="*/ 1200620 w 1766754"/>
              <a:gd name="connsiteY82" fmla="*/ 938387 h 1025972"/>
              <a:gd name="connsiteX83" fmla="*/ 1165623 w 1766754"/>
              <a:gd name="connsiteY83" fmla="*/ 929444 h 1025972"/>
              <a:gd name="connsiteX84" fmla="*/ 1084334 w 1766754"/>
              <a:gd name="connsiteY84" fmla="*/ 928755 h 1025972"/>
              <a:gd name="connsiteX85" fmla="*/ 1046885 w 1766754"/>
              <a:gd name="connsiteY85" fmla="*/ 899076 h 1025972"/>
              <a:gd name="connsiteX86" fmla="*/ 1201477 w 1766754"/>
              <a:gd name="connsiteY86" fmla="*/ 857680 h 1025972"/>
              <a:gd name="connsiteX87" fmla="*/ 1280012 w 1766754"/>
              <a:gd name="connsiteY87" fmla="*/ 986299 h 1025972"/>
              <a:gd name="connsiteX88" fmla="*/ 1279922 w 1766754"/>
              <a:gd name="connsiteY88" fmla="*/ 994304 h 1025972"/>
              <a:gd name="connsiteX89" fmla="*/ 1285382 w 1766754"/>
              <a:gd name="connsiteY89" fmla="*/ 998942 h 1025972"/>
              <a:gd name="connsiteX90" fmla="*/ 1294236 w 1766754"/>
              <a:gd name="connsiteY90" fmla="*/ 1005112 h 1025972"/>
              <a:gd name="connsiteX91" fmla="*/ 1302892 w 1766754"/>
              <a:gd name="connsiteY91" fmla="*/ 1005858 h 1025972"/>
              <a:gd name="connsiteX92" fmla="*/ 1322789 w 1766754"/>
              <a:gd name="connsiteY92" fmla="*/ 1009358 h 1025972"/>
              <a:gd name="connsiteX93" fmla="*/ 1322808 w 1766754"/>
              <a:gd name="connsiteY93" fmla="*/ 1009304 h 1025972"/>
              <a:gd name="connsiteX94" fmla="*/ 1333623 w 1766754"/>
              <a:gd name="connsiteY94" fmla="*/ 1010393 h 1025972"/>
              <a:gd name="connsiteX95" fmla="*/ 1364227 w 1766754"/>
              <a:gd name="connsiteY95" fmla="*/ 1000653 h 1025972"/>
              <a:gd name="connsiteX96" fmla="*/ 1386714 w 1766754"/>
              <a:gd name="connsiteY96" fmla="*/ 1000653 h 1025972"/>
              <a:gd name="connsiteX97" fmla="*/ 1339693 w 1766754"/>
              <a:gd name="connsiteY97" fmla="*/ 968750 h 1025972"/>
              <a:gd name="connsiteX98" fmla="*/ 1330169 w 1766754"/>
              <a:gd name="connsiteY98" fmla="*/ 927379 h 1025972"/>
              <a:gd name="connsiteX99" fmla="*/ 1324646 w 1766754"/>
              <a:gd name="connsiteY99" fmla="*/ 885515 h 1025972"/>
              <a:gd name="connsiteX100" fmla="*/ 1323777 w 1766754"/>
              <a:gd name="connsiteY100" fmla="*/ 875929 h 1025972"/>
              <a:gd name="connsiteX101" fmla="*/ 1307731 w 1766754"/>
              <a:gd name="connsiteY101" fmla="*/ 837390 h 1025972"/>
              <a:gd name="connsiteX102" fmla="*/ 1301040 w 1766754"/>
              <a:gd name="connsiteY102" fmla="*/ 789420 h 1025972"/>
              <a:gd name="connsiteX103" fmla="*/ 1304363 w 1766754"/>
              <a:gd name="connsiteY103" fmla="*/ 763995 h 1025972"/>
              <a:gd name="connsiteX104" fmla="*/ 1308094 w 1766754"/>
              <a:gd name="connsiteY104" fmla="*/ 752649 h 1025972"/>
              <a:gd name="connsiteX105" fmla="*/ 1310724 w 1766754"/>
              <a:gd name="connsiteY105" fmla="*/ 748620 h 1025972"/>
              <a:gd name="connsiteX106" fmla="*/ 1365788 w 1766754"/>
              <a:gd name="connsiteY106" fmla="*/ 690851 h 1025972"/>
              <a:gd name="connsiteX107" fmla="*/ 1384776 w 1766754"/>
              <a:gd name="connsiteY107" fmla="*/ 684803 h 1025972"/>
              <a:gd name="connsiteX108" fmla="*/ 1420769 w 1766754"/>
              <a:gd name="connsiteY108" fmla="*/ 703398 h 1025972"/>
              <a:gd name="connsiteX109" fmla="*/ 1421671 w 1766754"/>
              <a:gd name="connsiteY109" fmla="*/ 704508 h 1025972"/>
              <a:gd name="connsiteX110" fmla="*/ 1448125 w 1766754"/>
              <a:gd name="connsiteY110" fmla="*/ 701475 h 1025972"/>
              <a:gd name="connsiteX111" fmla="*/ 1454206 w 1766754"/>
              <a:gd name="connsiteY111" fmla="*/ 698088 h 1025972"/>
              <a:gd name="connsiteX112" fmla="*/ 1467861 w 1766754"/>
              <a:gd name="connsiteY112" fmla="*/ 714336 h 1025972"/>
              <a:gd name="connsiteX113" fmla="*/ 1471652 w 1766754"/>
              <a:gd name="connsiteY113" fmla="*/ 727029 h 1025972"/>
              <a:gd name="connsiteX114" fmla="*/ 1477460 w 1766754"/>
              <a:gd name="connsiteY114" fmla="*/ 733778 h 1025972"/>
              <a:gd name="connsiteX115" fmla="*/ 1488002 w 1766754"/>
              <a:gd name="connsiteY115" fmla="*/ 744340 h 1025972"/>
              <a:gd name="connsiteX116" fmla="*/ 1503850 w 1766754"/>
              <a:gd name="connsiteY116" fmla="*/ 754364 h 1025972"/>
              <a:gd name="connsiteX117" fmla="*/ 1506900 w 1766754"/>
              <a:gd name="connsiteY117" fmla="*/ 756662 h 1025972"/>
              <a:gd name="connsiteX118" fmla="*/ 1513659 w 1766754"/>
              <a:gd name="connsiteY118" fmla="*/ 754768 h 1025972"/>
              <a:gd name="connsiteX119" fmla="*/ 1515365 w 1766754"/>
              <a:gd name="connsiteY119" fmla="*/ 739343 h 1025972"/>
              <a:gd name="connsiteX120" fmla="*/ 1517188 w 1766754"/>
              <a:gd name="connsiteY120" fmla="*/ 720426 h 1025972"/>
              <a:gd name="connsiteX121" fmla="*/ 1518419 w 1766754"/>
              <a:gd name="connsiteY121" fmla="*/ 697696 h 1025972"/>
              <a:gd name="connsiteX122" fmla="*/ 1506384 w 1766754"/>
              <a:gd name="connsiteY122" fmla="*/ 653326 h 1025972"/>
              <a:gd name="connsiteX123" fmla="*/ 1484511 w 1766754"/>
              <a:gd name="connsiteY123" fmla="*/ 629816 h 1025972"/>
              <a:gd name="connsiteX124" fmla="*/ 1448686 w 1766754"/>
              <a:gd name="connsiteY124" fmla="*/ 617919 h 1025972"/>
              <a:gd name="connsiteX125" fmla="*/ 1432606 w 1766754"/>
              <a:gd name="connsiteY125" fmla="*/ 601484 h 1025972"/>
              <a:gd name="connsiteX126" fmla="*/ 1435281 w 1766754"/>
              <a:gd name="connsiteY126" fmla="*/ 589688 h 1025972"/>
              <a:gd name="connsiteX127" fmla="*/ 1444828 w 1766754"/>
              <a:gd name="connsiteY127" fmla="*/ 574020 h 1025972"/>
              <a:gd name="connsiteX128" fmla="*/ 1447780 w 1766754"/>
              <a:gd name="connsiteY128" fmla="*/ 569523 h 1025972"/>
              <a:gd name="connsiteX129" fmla="*/ 1456814 w 1766754"/>
              <a:gd name="connsiteY129" fmla="*/ 551941 h 1025972"/>
              <a:gd name="connsiteX130" fmla="*/ 1466121 w 1766754"/>
              <a:gd name="connsiteY130" fmla="*/ 538584 h 1025972"/>
              <a:gd name="connsiteX131" fmla="*/ 1481142 w 1766754"/>
              <a:gd name="connsiteY131" fmla="*/ 519872 h 1025972"/>
              <a:gd name="connsiteX132" fmla="*/ 1508397 w 1766754"/>
              <a:gd name="connsiteY132" fmla="*/ 506465 h 1025972"/>
              <a:gd name="connsiteX133" fmla="*/ 1528759 w 1766754"/>
              <a:gd name="connsiteY133" fmla="*/ 503662 h 1025972"/>
              <a:gd name="connsiteX134" fmla="*/ 1565369 w 1766754"/>
              <a:gd name="connsiteY134" fmla="*/ 503896 h 1025972"/>
              <a:gd name="connsiteX135" fmla="*/ 1620066 w 1766754"/>
              <a:gd name="connsiteY135" fmla="*/ 494306 h 1025972"/>
              <a:gd name="connsiteX136" fmla="*/ 1642568 w 1766754"/>
              <a:gd name="connsiteY136" fmla="*/ 484240 h 1025972"/>
              <a:gd name="connsiteX137" fmla="*/ 1650415 w 1766754"/>
              <a:gd name="connsiteY137" fmla="*/ 480515 h 1025972"/>
              <a:gd name="connsiteX138" fmla="*/ 1674886 w 1766754"/>
              <a:gd name="connsiteY138" fmla="*/ 475664 h 1025972"/>
              <a:gd name="connsiteX139" fmla="*/ 1708944 w 1766754"/>
              <a:gd name="connsiteY139" fmla="*/ 461047 h 1025972"/>
              <a:gd name="connsiteX140" fmla="*/ 1732528 w 1766754"/>
              <a:gd name="connsiteY140" fmla="*/ 439281 h 1025972"/>
              <a:gd name="connsiteX141" fmla="*/ 1754970 w 1766754"/>
              <a:gd name="connsiteY141" fmla="*/ 412197 h 1025972"/>
              <a:gd name="connsiteX142" fmla="*/ 1758316 w 1766754"/>
              <a:gd name="connsiteY142" fmla="*/ 407629 h 1025972"/>
              <a:gd name="connsiteX143" fmla="*/ 1764928 w 1766754"/>
              <a:gd name="connsiteY143" fmla="*/ 398502 h 1025972"/>
              <a:gd name="connsiteX144" fmla="*/ 1773000 w 1766754"/>
              <a:gd name="connsiteY144" fmla="*/ 355763 h 102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766754" h="1025972">
                <a:moveTo>
                  <a:pt x="1773000" y="355763"/>
                </a:moveTo>
                <a:cubicBezTo>
                  <a:pt x="1769089" y="348329"/>
                  <a:pt x="1763427" y="342068"/>
                  <a:pt x="1758985" y="334944"/>
                </a:cubicBezTo>
                <a:cubicBezTo>
                  <a:pt x="1752496" y="324536"/>
                  <a:pt x="1684661" y="274730"/>
                  <a:pt x="1678621" y="268949"/>
                </a:cubicBezTo>
                <a:cubicBezTo>
                  <a:pt x="1663532" y="254503"/>
                  <a:pt x="1649405" y="238815"/>
                  <a:pt x="1634799" y="223744"/>
                </a:cubicBezTo>
                <a:cubicBezTo>
                  <a:pt x="1629754" y="218534"/>
                  <a:pt x="1512304" y="136459"/>
                  <a:pt x="1499760" y="136250"/>
                </a:cubicBezTo>
                <a:cubicBezTo>
                  <a:pt x="1492983" y="136133"/>
                  <a:pt x="1486209" y="131052"/>
                  <a:pt x="1479556" y="127903"/>
                </a:cubicBezTo>
                <a:cubicBezTo>
                  <a:pt x="1473875" y="125213"/>
                  <a:pt x="1468610" y="120812"/>
                  <a:pt x="1462731" y="119419"/>
                </a:cubicBezTo>
                <a:cubicBezTo>
                  <a:pt x="1451354" y="116720"/>
                  <a:pt x="1446089" y="111531"/>
                  <a:pt x="1443099" y="98766"/>
                </a:cubicBezTo>
                <a:cubicBezTo>
                  <a:pt x="1440670" y="88405"/>
                  <a:pt x="1438646" y="77438"/>
                  <a:pt x="1433975" y="68307"/>
                </a:cubicBezTo>
                <a:cubicBezTo>
                  <a:pt x="1422251" y="45386"/>
                  <a:pt x="1407982" y="25271"/>
                  <a:pt x="1385831" y="12524"/>
                </a:cubicBezTo>
                <a:cubicBezTo>
                  <a:pt x="1352802" y="-6481"/>
                  <a:pt x="1308831" y="8519"/>
                  <a:pt x="1293926" y="45874"/>
                </a:cubicBezTo>
                <a:cubicBezTo>
                  <a:pt x="1291867" y="51034"/>
                  <a:pt x="1288963" y="54137"/>
                  <a:pt x="1284125" y="56139"/>
                </a:cubicBezTo>
                <a:cubicBezTo>
                  <a:pt x="1276591" y="59255"/>
                  <a:pt x="1268976" y="62642"/>
                  <a:pt x="1262161" y="67310"/>
                </a:cubicBezTo>
                <a:cubicBezTo>
                  <a:pt x="1246904" y="77755"/>
                  <a:pt x="1234252" y="91170"/>
                  <a:pt x="1230453" y="111710"/>
                </a:cubicBezTo>
                <a:cubicBezTo>
                  <a:pt x="1229028" y="119423"/>
                  <a:pt x="1229301" y="127590"/>
                  <a:pt x="1229304" y="135549"/>
                </a:cubicBezTo>
                <a:cubicBezTo>
                  <a:pt x="1229308" y="140058"/>
                  <a:pt x="1227796" y="141794"/>
                  <a:pt x="1223938" y="142123"/>
                </a:cubicBezTo>
                <a:cubicBezTo>
                  <a:pt x="1221408" y="142340"/>
                  <a:pt x="1218497" y="142595"/>
                  <a:pt x="1216502" y="144075"/>
                </a:cubicBezTo>
                <a:cubicBezTo>
                  <a:pt x="1208131" y="150287"/>
                  <a:pt x="1200927" y="160565"/>
                  <a:pt x="1189083" y="152084"/>
                </a:cubicBezTo>
                <a:cubicBezTo>
                  <a:pt x="1188353" y="151563"/>
                  <a:pt x="1186983" y="152476"/>
                  <a:pt x="1185943" y="152314"/>
                </a:cubicBezTo>
                <a:cubicBezTo>
                  <a:pt x="1182934" y="151847"/>
                  <a:pt x="1175382" y="154612"/>
                  <a:pt x="1171038" y="149285"/>
                </a:cubicBezTo>
                <a:cubicBezTo>
                  <a:pt x="1168878" y="146637"/>
                  <a:pt x="955331" y="113575"/>
                  <a:pt x="807138" y="255617"/>
                </a:cubicBezTo>
                <a:cubicBezTo>
                  <a:pt x="639594" y="416214"/>
                  <a:pt x="583067" y="671805"/>
                  <a:pt x="557747" y="776931"/>
                </a:cubicBezTo>
                <a:cubicBezTo>
                  <a:pt x="552927" y="796924"/>
                  <a:pt x="526807" y="808641"/>
                  <a:pt x="526593" y="808950"/>
                </a:cubicBezTo>
                <a:cubicBezTo>
                  <a:pt x="525452" y="810606"/>
                  <a:pt x="524655" y="813009"/>
                  <a:pt x="523154" y="813822"/>
                </a:cubicBezTo>
                <a:cubicBezTo>
                  <a:pt x="519157" y="815991"/>
                  <a:pt x="514902" y="817610"/>
                  <a:pt x="510677" y="819207"/>
                </a:cubicBezTo>
                <a:cubicBezTo>
                  <a:pt x="504690" y="821468"/>
                  <a:pt x="497606" y="821710"/>
                  <a:pt x="495495" y="830578"/>
                </a:cubicBezTo>
                <a:cubicBezTo>
                  <a:pt x="495271" y="831534"/>
                  <a:pt x="493396" y="832443"/>
                  <a:pt x="492198" y="832614"/>
                </a:cubicBezTo>
                <a:cubicBezTo>
                  <a:pt x="476922" y="834796"/>
                  <a:pt x="461647" y="837036"/>
                  <a:pt x="446330" y="838834"/>
                </a:cubicBezTo>
                <a:cubicBezTo>
                  <a:pt x="439272" y="839664"/>
                  <a:pt x="432102" y="839267"/>
                  <a:pt x="425025" y="839947"/>
                </a:cubicBezTo>
                <a:cubicBezTo>
                  <a:pt x="409667" y="841420"/>
                  <a:pt x="394342" y="843347"/>
                  <a:pt x="378984" y="844849"/>
                </a:cubicBezTo>
                <a:cubicBezTo>
                  <a:pt x="372304" y="845499"/>
                  <a:pt x="79702" y="826516"/>
                  <a:pt x="23845" y="897508"/>
                </a:cubicBezTo>
                <a:cubicBezTo>
                  <a:pt x="12016" y="912545"/>
                  <a:pt x="-573" y="931300"/>
                  <a:pt x="23845" y="951965"/>
                </a:cubicBezTo>
                <a:cubicBezTo>
                  <a:pt x="26337" y="954075"/>
                  <a:pt x="205385" y="1013696"/>
                  <a:pt x="220871" y="1020299"/>
                </a:cubicBezTo>
                <a:cubicBezTo>
                  <a:pt x="233834" y="1025827"/>
                  <a:pt x="246729" y="1032084"/>
                  <a:pt x="261133" y="1029756"/>
                </a:cubicBezTo>
                <a:cubicBezTo>
                  <a:pt x="262885" y="1029472"/>
                  <a:pt x="265471" y="1027416"/>
                  <a:pt x="265770" y="1025756"/>
                </a:cubicBezTo>
                <a:cubicBezTo>
                  <a:pt x="266492" y="1021726"/>
                  <a:pt x="124141" y="969814"/>
                  <a:pt x="104105" y="948077"/>
                </a:cubicBezTo>
                <a:cubicBezTo>
                  <a:pt x="81442" y="923478"/>
                  <a:pt x="132475" y="913964"/>
                  <a:pt x="151227" y="913905"/>
                </a:cubicBezTo>
                <a:cubicBezTo>
                  <a:pt x="207717" y="913738"/>
                  <a:pt x="488261" y="933139"/>
                  <a:pt x="547685" y="932518"/>
                </a:cubicBezTo>
                <a:cubicBezTo>
                  <a:pt x="591940" y="932055"/>
                  <a:pt x="606322" y="940397"/>
                  <a:pt x="609630" y="939229"/>
                </a:cubicBezTo>
                <a:cubicBezTo>
                  <a:pt x="610524" y="938912"/>
                  <a:pt x="611849" y="940105"/>
                  <a:pt x="612975" y="940602"/>
                </a:cubicBezTo>
                <a:cubicBezTo>
                  <a:pt x="612253" y="942003"/>
                  <a:pt x="611782" y="944306"/>
                  <a:pt x="610764" y="944661"/>
                </a:cubicBezTo>
                <a:cubicBezTo>
                  <a:pt x="609795" y="944998"/>
                  <a:pt x="608814" y="945366"/>
                  <a:pt x="607837" y="945728"/>
                </a:cubicBezTo>
                <a:cubicBezTo>
                  <a:pt x="607916" y="945795"/>
                  <a:pt x="607995" y="945824"/>
                  <a:pt x="608069" y="945895"/>
                </a:cubicBezTo>
                <a:cubicBezTo>
                  <a:pt x="609106" y="946742"/>
                  <a:pt x="610139" y="947589"/>
                  <a:pt x="611172" y="948436"/>
                </a:cubicBezTo>
                <a:cubicBezTo>
                  <a:pt x="611325" y="948548"/>
                  <a:pt x="611486" y="948644"/>
                  <a:pt x="611636" y="948753"/>
                </a:cubicBezTo>
                <a:cubicBezTo>
                  <a:pt x="612927" y="948331"/>
                  <a:pt x="613522" y="948123"/>
                  <a:pt x="614117" y="947977"/>
                </a:cubicBezTo>
                <a:cubicBezTo>
                  <a:pt x="616617" y="947372"/>
                  <a:pt x="619124" y="946805"/>
                  <a:pt x="621639" y="946308"/>
                </a:cubicBezTo>
                <a:cubicBezTo>
                  <a:pt x="621657" y="946304"/>
                  <a:pt x="621867" y="947505"/>
                  <a:pt x="621987" y="948148"/>
                </a:cubicBezTo>
                <a:cubicBezTo>
                  <a:pt x="619292" y="948719"/>
                  <a:pt x="616605" y="949328"/>
                  <a:pt x="613900" y="949833"/>
                </a:cubicBezTo>
                <a:cubicBezTo>
                  <a:pt x="613698" y="949871"/>
                  <a:pt x="613462" y="949854"/>
                  <a:pt x="613178" y="949820"/>
                </a:cubicBezTo>
                <a:cubicBezTo>
                  <a:pt x="620580" y="954805"/>
                  <a:pt x="629037" y="957654"/>
                  <a:pt x="637569" y="960416"/>
                </a:cubicBezTo>
                <a:cubicBezTo>
                  <a:pt x="637768" y="960437"/>
                  <a:pt x="637970" y="960453"/>
                  <a:pt x="638172" y="960474"/>
                </a:cubicBezTo>
                <a:cubicBezTo>
                  <a:pt x="649077" y="961567"/>
                  <a:pt x="659959" y="962989"/>
                  <a:pt x="670801" y="964700"/>
                </a:cubicBezTo>
                <a:cubicBezTo>
                  <a:pt x="677892" y="965818"/>
                  <a:pt x="684834" y="968283"/>
                  <a:pt x="691941" y="969125"/>
                </a:cubicBezTo>
                <a:cubicBezTo>
                  <a:pt x="701150" y="970214"/>
                  <a:pt x="710480" y="970027"/>
                  <a:pt x="719723" y="970852"/>
                </a:cubicBezTo>
                <a:cubicBezTo>
                  <a:pt x="746484" y="973238"/>
                  <a:pt x="773237" y="975729"/>
                  <a:pt x="799968" y="978507"/>
                </a:cubicBezTo>
                <a:cubicBezTo>
                  <a:pt x="804769" y="979003"/>
                  <a:pt x="809383" y="981840"/>
                  <a:pt x="814181" y="982261"/>
                </a:cubicBezTo>
                <a:cubicBezTo>
                  <a:pt x="823058" y="983041"/>
                  <a:pt x="832028" y="982457"/>
                  <a:pt x="840919" y="983108"/>
                </a:cubicBezTo>
                <a:cubicBezTo>
                  <a:pt x="871714" y="985356"/>
                  <a:pt x="902464" y="988814"/>
                  <a:pt x="933285" y="990107"/>
                </a:cubicBezTo>
                <a:cubicBezTo>
                  <a:pt x="977818" y="991972"/>
                  <a:pt x="1022396" y="992798"/>
                  <a:pt x="1066958" y="993244"/>
                </a:cubicBezTo>
                <a:cubicBezTo>
                  <a:pt x="1114481" y="993720"/>
                  <a:pt x="1174260" y="992518"/>
                  <a:pt x="1221711" y="995843"/>
                </a:cubicBezTo>
                <a:cubicBezTo>
                  <a:pt x="1221966" y="994858"/>
                  <a:pt x="1222378" y="992948"/>
                  <a:pt x="1222179" y="992873"/>
                </a:cubicBezTo>
                <a:cubicBezTo>
                  <a:pt x="1221109" y="992473"/>
                  <a:pt x="1220480" y="992118"/>
                  <a:pt x="1219646" y="991396"/>
                </a:cubicBezTo>
                <a:cubicBezTo>
                  <a:pt x="1219343" y="991138"/>
                  <a:pt x="1219006" y="990887"/>
                  <a:pt x="1218744" y="990566"/>
                </a:cubicBezTo>
                <a:cubicBezTo>
                  <a:pt x="1218340" y="990070"/>
                  <a:pt x="1217980" y="989523"/>
                  <a:pt x="1217640" y="988973"/>
                </a:cubicBezTo>
                <a:cubicBezTo>
                  <a:pt x="1217153" y="988038"/>
                  <a:pt x="1209171" y="985239"/>
                  <a:pt x="1209167" y="984163"/>
                </a:cubicBezTo>
                <a:cubicBezTo>
                  <a:pt x="1209171" y="983083"/>
                  <a:pt x="1208153" y="979967"/>
                  <a:pt x="1210039" y="979988"/>
                </a:cubicBezTo>
                <a:cubicBezTo>
                  <a:pt x="1210777" y="980000"/>
                  <a:pt x="1211525" y="980146"/>
                  <a:pt x="1212247" y="980280"/>
                </a:cubicBezTo>
                <a:cubicBezTo>
                  <a:pt x="1212543" y="980334"/>
                  <a:pt x="1212831" y="980413"/>
                  <a:pt x="1213112" y="980513"/>
                </a:cubicBezTo>
                <a:cubicBezTo>
                  <a:pt x="1213823" y="980764"/>
                  <a:pt x="1214511" y="981118"/>
                  <a:pt x="1215189" y="981448"/>
                </a:cubicBezTo>
                <a:cubicBezTo>
                  <a:pt x="1215499" y="981598"/>
                  <a:pt x="1215799" y="981760"/>
                  <a:pt x="1216094" y="981940"/>
                </a:cubicBezTo>
                <a:cubicBezTo>
                  <a:pt x="1216274" y="982052"/>
                  <a:pt x="1216435" y="982203"/>
                  <a:pt x="1216611" y="982324"/>
                </a:cubicBezTo>
                <a:cubicBezTo>
                  <a:pt x="1216985" y="982336"/>
                  <a:pt x="1217359" y="982403"/>
                  <a:pt x="1217730" y="982532"/>
                </a:cubicBezTo>
                <a:cubicBezTo>
                  <a:pt x="1218968" y="982770"/>
                  <a:pt x="1220084" y="983304"/>
                  <a:pt x="1221236" y="983859"/>
                </a:cubicBezTo>
                <a:cubicBezTo>
                  <a:pt x="1221962" y="984205"/>
                  <a:pt x="1222658" y="984618"/>
                  <a:pt x="1223321" y="985098"/>
                </a:cubicBezTo>
                <a:cubicBezTo>
                  <a:pt x="1223377" y="985139"/>
                  <a:pt x="1223425" y="985193"/>
                  <a:pt x="1223481" y="985235"/>
                </a:cubicBezTo>
                <a:cubicBezTo>
                  <a:pt x="1223650" y="984130"/>
                  <a:pt x="1223859" y="983037"/>
                  <a:pt x="1223998" y="981927"/>
                </a:cubicBezTo>
                <a:cubicBezTo>
                  <a:pt x="1224028" y="981610"/>
                  <a:pt x="1224159" y="980426"/>
                  <a:pt x="1224170" y="980276"/>
                </a:cubicBezTo>
                <a:cubicBezTo>
                  <a:pt x="1224207" y="979900"/>
                  <a:pt x="1224237" y="979520"/>
                  <a:pt x="1224267" y="979141"/>
                </a:cubicBezTo>
                <a:cubicBezTo>
                  <a:pt x="1224166" y="978999"/>
                  <a:pt x="1224069" y="978861"/>
                  <a:pt x="1224047" y="978832"/>
                </a:cubicBezTo>
                <a:cubicBezTo>
                  <a:pt x="1222074" y="976087"/>
                  <a:pt x="1215499" y="968508"/>
                  <a:pt x="1217737" y="970986"/>
                </a:cubicBezTo>
                <a:cubicBezTo>
                  <a:pt x="1229087" y="983550"/>
                  <a:pt x="1230861" y="973209"/>
                  <a:pt x="1203693" y="940865"/>
                </a:cubicBezTo>
                <a:cubicBezTo>
                  <a:pt x="1202690" y="940005"/>
                  <a:pt x="1201645" y="939209"/>
                  <a:pt x="1200620" y="938387"/>
                </a:cubicBezTo>
                <a:cubicBezTo>
                  <a:pt x="1189090" y="934787"/>
                  <a:pt x="1177336" y="932280"/>
                  <a:pt x="1165623" y="929444"/>
                </a:cubicBezTo>
                <a:cubicBezTo>
                  <a:pt x="1122269" y="918953"/>
                  <a:pt x="1091638" y="930336"/>
                  <a:pt x="1084334" y="928755"/>
                </a:cubicBezTo>
                <a:cubicBezTo>
                  <a:pt x="1075629" y="926870"/>
                  <a:pt x="1046964" y="900553"/>
                  <a:pt x="1046885" y="899076"/>
                </a:cubicBezTo>
                <a:cubicBezTo>
                  <a:pt x="1046776" y="896965"/>
                  <a:pt x="1175644" y="801925"/>
                  <a:pt x="1201477" y="857680"/>
                </a:cubicBezTo>
                <a:cubicBezTo>
                  <a:pt x="1207004" y="869610"/>
                  <a:pt x="1292092" y="972938"/>
                  <a:pt x="1280012" y="986299"/>
                </a:cubicBezTo>
                <a:cubicBezTo>
                  <a:pt x="1275641" y="991134"/>
                  <a:pt x="1276730" y="988422"/>
                  <a:pt x="1279922" y="994304"/>
                </a:cubicBezTo>
                <a:cubicBezTo>
                  <a:pt x="1281651" y="994187"/>
                  <a:pt x="1283167" y="995768"/>
                  <a:pt x="1285382" y="998942"/>
                </a:cubicBezTo>
                <a:cubicBezTo>
                  <a:pt x="1287407" y="1001845"/>
                  <a:pt x="1291003" y="1003806"/>
                  <a:pt x="1294236" y="1005112"/>
                </a:cubicBezTo>
                <a:cubicBezTo>
                  <a:pt x="1296856" y="1006171"/>
                  <a:pt x="1300085" y="1005174"/>
                  <a:pt x="1302892" y="1005858"/>
                </a:cubicBezTo>
                <a:cubicBezTo>
                  <a:pt x="1309497" y="1007464"/>
                  <a:pt x="1316136" y="1008557"/>
                  <a:pt x="1322789" y="1009358"/>
                </a:cubicBezTo>
                <a:cubicBezTo>
                  <a:pt x="1322797" y="1009337"/>
                  <a:pt x="1322801" y="1009321"/>
                  <a:pt x="1322808" y="1009304"/>
                </a:cubicBezTo>
                <a:cubicBezTo>
                  <a:pt x="1323306" y="1007427"/>
                  <a:pt x="1333878" y="1009204"/>
                  <a:pt x="1333623" y="1010393"/>
                </a:cubicBezTo>
                <a:cubicBezTo>
                  <a:pt x="1340921" y="1010922"/>
                  <a:pt x="1396893" y="1010672"/>
                  <a:pt x="1364227" y="1000653"/>
                </a:cubicBezTo>
                <a:cubicBezTo>
                  <a:pt x="1355702" y="998037"/>
                  <a:pt x="1384402" y="1003814"/>
                  <a:pt x="1386714" y="1000653"/>
                </a:cubicBezTo>
                <a:cubicBezTo>
                  <a:pt x="1389779" y="996469"/>
                  <a:pt x="1342313" y="971003"/>
                  <a:pt x="1339693" y="968750"/>
                </a:cubicBezTo>
                <a:cubicBezTo>
                  <a:pt x="1334869" y="964604"/>
                  <a:pt x="1331977" y="934482"/>
                  <a:pt x="1330169" y="927379"/>
                </a:cubicBezTo>
                <a:cubicBezTo>
                  <a:pt x="1326696" y="913709"/>
                  <a:pt x="1322947" y="900094"/>
                  <a:pt x="1324646" y="885515"/>
                </a:cubicBezTo>
                <a:cubicBezTo>
                  <a:pt x="1325009" y="882391"/>
                  <a:pt x="1324878" y="878749"/>
                  <a:pt x="1323777" y="875929"/>
                </a:cubicBezTo>
                <a:cubicBezTo>
                  <a:pt x="1318710" y="862940"/>
                  <a:pt x="1313827" y="849787"/>
                  <a:pt x="1307731" y="837390"/>
                </a:cubicBezTo>
                <a:cubicBezTo>
                  <a:pt x="1300205" y="822090"/>
                  <a:pt x="1296242" y="806910"/>
                  <a:pt x="1301040" y="789420"/>
                </a:cubicBezTo>
                <a:cubicBezTo>
                  <a:pt x="1303259" y="781327"/>
                  <a:pt x="1303008" y="772430"/>
                  <a:pt x="1304363" y="763995"/>
                </a:cubicBezTo>
                <a:cubicBezTo>
                  <a:pt x="1304991" y="760087"/>
                  <a:pt x="1306664" y="756354"/>
                  <a:pt x="1308094" y="752649"/>
                </a:cubicBezTo>
                <a:cubicBezTo>
                  <a:pt x="1308670" y="751160"/>
                  <a:pt x="1310197" y="750117"/>
                  <a:pt x="1310724" y="748620"/>
                </a:cubicBezTo>
                <a:cubicBezTo>
                  <a:pt x="1314542" y="737804"/>
                  <a:pt x="1361907" y="698234"/>
                  <a:pt x="1365788" y="690851"/>
                </a:cubicBezTo>
                <a:cubicBezTo>
                  <a:pt x="1368243" y="686179"/>
                  <a:pt x="1378231" y="684632"/>
                  <a:pt x="1384776" y="684803"/>
                </a:cubicBezTo>
                <a:cubicBezTo>
                  <a:pt x="1398813" y="685174"/>
                  <a:pt x="1412734" y="687731"/>
                  <a:pt x="1420769" y="703398"/>
                </a:cubicBezTo>
                <a:cubicBezTo>
                  <a:pt x="1420986" y="703824"/>
                  <a:pt x="1421360" y="704149"/>
                  <a:pt x="1421671" y="704508"/>
                </a:cubicBezTo>
                <a:cubicBezTo>
                  <a:pt x="1431827" y="716234"/>
                  <a:pt x="1440708" y="715074"/>
                  <a:pt x="1448125" y="701475"/>
                </a:cubicBezTo>
                <a:cubicBezTo>
                  <a:pt x="1449154" y="699590"/>
                  <a:pt x="1452353" y="697734"/>
                  <a:pt x="1454206" y="698088"/>
                </a:cubicBezTo>
                <a:cubicBezTo>
                  <a:pt x="1462166" y="699607"/>
                  <a:pt x="1467861" y="703678"/>
                  <a:pt x="1467861" y="714336"/>
                </a:cubicBezTo>
                <a:cubicBezTo>
                  <a:pt x="1467858" y="718595"/>
                  <a:pt x="1469833" y="723075"/>
                  <a:pt x="1471652" y="727029"/>
                </a:cubicBezTo>
                <a:cubicBezTo>
                  <a:pt x="1472898" y="729745"/>
                  <a:pt x="1475091" y="732969"/>
                  <a:pt x="1477460" y="733778"/>
                </a:cubicBezTo>
                <a:cubicBezTo>
                  <a:pt x="1482729" y="735584"/>
                  <a:pt x="1485061" y="739756"/>
                  <a:pt x="1488002" y="744340"/>
                </a:cubicBezTo>
                <a:cubicBezTo>
                  <a:pt x="1491625" y="749988"/>
                  <a:pt x="1494195" y="759595"/>
                  <a:pt x="1503850" y="754364"/>
                </a:cubicBezTo>
                <a:cubicBezTo>
                  <a:pt x="1504412" y="754059"/>
                  <a:pt x="1506040" y="755661"/>
                  <a:pt x="1506900" y="756662"/>
                </a:cubicBezTo>
                <a:cubicBezTo>
                  <a:pt x="1510235" y="760542"/>
                  <a:pt x="1512735" y="759153"/>
                  <a:pt x="1513659" y="754768"/>
                </a:cubicBezTo>
                <a:cubicBezTo>
                  <a:pt x="1514714" y="749755"/>
                  <a:pt x="1514890" y="744503"/>
                  <a:pt x="1515365" y="739343"/>
                </a:cubicBezTo>
                <a:cubicBezTo>
                  <a:pt x="1515945" y="733019"/>
                  <a:pt x="1515556" y="726382"/>
                  <a:pt x="1517188" y="720426"/>
                </a:cubicBezTo>
                <a:cubicBezTo>
                  <a:pt x="1519287" y="712767"/>
                  <a:pt x="1520537" y="705442"/>
                  <a:pt x="1518419" y="697696"/>
                </a:cubicBezTo>
                <a:cubicBezTo>
                  <a:pt x="1514381" y="682913"/>
                  <a:pt x="1509827" y="668276"/>
                  <a:pt x="1506384" y="653326"/>
                </a:cubicBezTo>
                <a:cubicBezTo>
                  <a:pt x="1503334" y="640077"/>
                  <a:pt x="1497451" y="632231"/>
                  <a:pt x="1484511" y="629816"/>
                </a:cubicBezTo>
                <a:cubicBezTo>
                  <a:pt x="1472281" y="627534"/>
                  <a:pt x="1460059" y="623417"/>
                  <a:pt x="1448686" y="617919"/>
                </a:cubicBezTo>
                <a:cubicBezTo>
                  <a:pt x="1442309" y="614841"/>
                  <a:pt x="1437036" y="607862"/>
                  <a:pt x="1432606" y="601484"/>
                </a:cubicBezTo>
                <a:cubicBezTo>
                  <a:pt x="1431247" y="599528"/>
                  <a:pt x="1434799" y="593805"/>
                  <a:pt x="1435281" y="589688"/>
                </a:cubicBezTo>
                <a:cubicBezTo>
                  <a:pt x="1436120" y="582509"/>
                  <a:pt x="1438601" y="577082"/>
                  <a:pt x="1444828" y="574020"/>
                </a:cubicBezTo>
                <a:cubicBezTo>
                  <a:pt x="1446153" y="573369"/>
                  <a:pt x="1446942" y="571146"/>
                  <a:pt x="1447780" y="569523"/>
                </a:cubicBezTo>
                <a:cubicBezTo>
                  <a:pt x="1450812" y="563671"/>
                  <a:pt x="1453517" y="557593"/>
                  <a:pt x="1456814" y="551941"/>
                </a:cubicBezTo>
                <a:cubicBezTo>
                  <a:pt x="1459565" y="547232"/>
                  <a:pt x="1462873" y="542906"/>
                  <a:pt x="1466121" y="538584"/>
                </a:cubicBezTo>
                <a:cubicBezTo>
                  <a:pt x="1470967" y="532140"/>
                  <a:pt x="1475065" y="524281"/>
                  <a:pt x="1481142" y="519872"/>
                </a:cubicBezTo>
                <a:cubicBezTo>
                  <a:pt x="1489379" y="513907"/>
                  <a:pt x="1498967" y="509881"/>
                  <a:pt x="1508397" y="506465"/>
                </a:cubicBezTo>
                <a:cubicBezTo>
                  <a:pt x="1514830" y="504133"/>
                  <a:pt x="1522210" y="502557"/>
                  <a:pt x="1528759" y="503662"/>
                </a:cubicBezTo>
                <a:cubicBezTo>
                  <a:pt x="1541082" y="505735"/>
                  <a:pt x="1553042" y="506256"/>
                  <a:pt x="1565369" y="503896"/>
                </a:cubicBezTo>
                <a:cubicBezTo>
                  <a:pt x="1572667" y="502494"/>
                  <a:pt x="1609872" y="496387"/>
                  <a:pt x="1620066" y="494306"/>
                </a:cubicBezTo>
                <a:cubicBezTo>
                  <a:pt x="1628377" y="492604"/>
                  <a:pt x="1635877" y="490068"/>
                  <a:pt x="1642568" y="484240"/>
                </a:cubicBezTo>
                <a:cubicBezTo>
                  <a:pt x="1644757" y="482334"/>
                  <a:pt x="1647721" y="480686"/>
                  <a:pt x="1650415" y="480515"/>
                </a:cubicBezTo>
                <a:cubicBezTo>
                  <a:pt x="1658757" y="479981"/>
                  <a:pt x="1666661" y="480795"/>
                  <a:pt x="1674886" y="475664"/>
                </a:cubicBezTo>
                <a:cubicBezTo>
                  <a:pt x="1685402" y="469107"/>
                  <a:pt x="1697381" y="465302"/>
                  <a:pt x="1708944" y="461047"/>
                </a:cubicBezTo>
                <a:cubicBezTo>
                  <a:pt x="1719501" y="457164"/>
                  <a:pt x="1725084" y="447032"/>
                  <a:pt x="1732528" y="439281"/>
                </a:cubicBezTo>
                <a:cubicBezTo>
                  <a:pt x="1740570" y="430910"/>
                  <a:pt x="1743964" y="417707"/>
                  <a:pt x="1754970" y="412197"/>
                </a:cubicBezTo>
                <a:cubicBezTo>
                  <a:pt x="1756407" y="411475"/>
                  <a:pt x="1757212" y="409185"/>
                  <a:pt x="1758316" y="407629"/>
                </a:cubicBezTo>
                <a:cubicBezTo>
                  <a:pt x="1760501" y="404563"/>
                  <a:pt x="1762395" y="401151"/>
                  <a:pt x="1764928" y="398502"/>
                </a:cubicBezTo>
                <a:cubicBezTo>
                  <a:pt x="1776376" y="386526"/>
                  <a:pt x="1780118" y="369290"/>
                  <a:pt x="1773000" y="355763"/>
                </a:cubicBezTo>
              </a:path>
            </a:pathLst>
          </a:custGeom>
          <a:solidFill>
            <a:srgbClr val="6910A1"/>
          </a:solidFill>
          <a:ln w="3957" cap="rnd">
            <a:noFill/>
            <a:prstDash val="solid"/>
            <a:round/>
          </a:ln>
        </p:spPr>
        <p:txBody>
          <a:bodyPr rtlCol="0" anchor="ctr"/>
          <a:lstStyle/>
          <a:p>
            <a:endParaRPr lang="en-CH" sz="4400"/>
          </a:p>
        </p:txBody>
      </p:sp>
      <p:sp>
        <p:nvSpPr>
          <p:cNvPr id="4229" name="Freeform 4228">
            <a:extLst>
              <a:ext uri="{FF2B5EF4-FFF2-40B4-BE49-F238E27FC236}">
                <a16:creationId xmlns:a16="http://schemas.microsoft.com/office/drawing/2014/main" id="{A302778F-E3D2-C130-1A9A-03004276EA23}"/>
              </a:ext>
            </a:extLst>
          </p:cNvPr>
          <p:cNvSpPr/>
          <p:nvPr/>
        </p:nvSpPr>
        <p:spPr>
          <a:xfrm rot="10800000" flipV="1">
            <a:off x="23935516" y="3888521"/>
            <a:ext cx="1766754" cy="1025972"/>
          </a:xfrm>
          <a:custGeom>
            <a:avLst/>
            <a:gdLst>
              <a:gd name="connsiteX0" fmla="*/ 1779531 w 1766754"/>
              <a:gd name="connsiteY0" fmla="*/ 354276 h 1025972"/>
              <a:gd name="connsiteX1" fmla="*/ 1765517 w 1766754"/>
              <a:gd name="connsiteY1" fmla="*/ 333457 h 1025972"/>
              <a:gd name="connsiteX2" fmla="*/ 1685152 w 1766754"/>
              <a:gd name="connsiteY2" fmla="*/ 267462 h 1025972"/>
              <a:gd name="connsiteX3" fmla="*/ 1641330 w 1766754"/>
              <a:gd name="connsiteY3" fmla="*/ 222257 h 1025972"/>
              <a:gd name="connsiteX4" fmla="*/ 1506292 w 1766754"/>
              <a:gd name="connsiteY4" fmla="*/ 134763 h 1025972"/>
              <a:gd name="connsiteX5" fmla="*/ 1486087 w 1766754"/>
              <a:gd name="connsiteY5" fmla="*/ 126416 h 1025972"/>
              <a:gd name="connsiteX6" fmla="*/ 1469262 w 1766754"/>
              <a:gd name="connsiteY6" fmla="*/ 117932 h 1025972"/>
              <a:gd name="connsiteX7" fmla="*/ 1449630 w 1766754"/>
              <a:gd name="connsiteY7" fmla="*/ 97279 h 1025972"/>
              <a:gd name="connsiteX8" fmla="*/ 1440507 w 1766754"/>
              <a:gd name="connsiteY8" fmla="*/ 66820 h 1025972"/>
              <a:gd name="connsiteX9" fmla="*/ 1392363 w 1766754"/>
              <a:gd name="connsiteY9" fmla="*/ 11037 h 1025972"/>
              <a:gd name="connsiteX10" fmla="*/ 1300457 w 1766754"/>
              <a:gd name="connsiteY10" fmla="*/ 44387 h 1025972"/>
              <a:gd name="connsiteX11" fmla="*/ 1290656 w 1766754"/>
              <a:gd name="connsiteY11" fmla="*/ 54652 h 1025972"/>
              <a:gd name="connsiteX12" fmla="*/ 1268693 w 1766754"/>
              <a:gd name="connsiteY12" fmla="*/ 65823 h 1025972"/>
              <a:gd name="connsiteX13" fmla="*/ 1236985 w 1766754"/>
              <a:gd name="connsiteY13" fmla="*/ 110223 h 1025972"/>
              <a:gd name="connsiteX14" fmla="*/ 1235836 w 1766754"/>
              <a:gd name="connsiteY14" fmla="*/ 134062 h 1025972"/>
              <a:gd name="connsiteX15" fmla="*/ 1230469 w 1766754"/>
              <a:gd name="connsiteY15" fmla="*/ 140636 h 1025972"/>
              <a:gd name="connsiteX16" fmla="*/ 1223034 w 1766754"/>
              <a:gd name="connsiteY16" fmla="*/ 142588 h 1025972"/>
              <a:gd name="connsiteX17" fmla="*/ 1195614 w 1766754"/>
              <a:gd name="connsiteY17" fmla="*/ 150597 h 1025972"/>
              <a:gd name="connsiteX18" fmla="*/ 1192474 w 1766754"/>
              <a:gd name="connsiteY18" fmla="*/ 150827 h 1025972"/>
              <a:gd name="connsiteX19" fmla="*/ 1177569 w 1766754"/>
              <a:gd name="connsiteY19" fmla="*/ 147798 h 1025972"/>
              <a:gd name="connsiteX20" fmla="*/ 813669 w 1766754"/>
              <a:gd name="connsiteY20" fmla="*/ 254130 h 1025972"/>
              <a:gd name="connsiteX21" fmla="*/ 564279 w 1766754"/>
              <a:gd name="connsiteY21" fmla="*/ 775444 h 1025972"/>
              <a:gd name="connsiteX22" fmla="*/ 533125 w 1766754"/>
              <a:gd name="connsiteY22" fmla="*/ 807463 h 1025972"/>
              <a:gd name="connsiteX23" fmla="*/ 529686 w 1766754"/>
              <a:gd name="connsiteY23" fmla="*/ 812335 h 1025972"/>
              <a:gd name="connsiteX24" fmla="*/ 517209 w 1766754"/>
              <a:gd name="connsiteY24" fmla="*/ 817720 h 1025972"/>
              <a:gd name="connsiteX25" fmla="*/ 502027 w 1766754"/>
              <a:gd name="connsiteY25" fmla="*/ 829091 h 1025972"/>
              <a:gd name="connsiteX26" fmla="*/ 498730 w 1766754"/>
              <a:gd name="connsiteY26" fmla="*/ 831127 h 1025972"/>
              <a:gd name="connsiteX27" fmla="*/ 452861 w 1766754"/>
              <a:gd name="connsiteY27" fmla="*/ 837347 h 1025972"/>
              <a:gd name="connsiteX28" fmla="*/ 431556 w 1766754"/>
              <a:gd name="connsiteY28" fmla="*/ 838460 h 1025972"/>
              <a:gd name="connsiteX29" fmla="*/ 385515 w 1766754"/>
              <a:gd name="connsiteY29" fmla="*/ 843362 h 1025972"/>
              <a:gd name="connsiteX30" fmla="*/ 30377 w 1766754"/>
              <a:gd name="connsiteY30" fmla="*/ 896021 h 1025972"/>
              <a:gd name="connsiteX31" fmla="*/ 30377 w 1766754"/>
              <a:gd name="connsiteY31" fmla="*/ 950478 h 1025972"/>
              <a:gd name="connsiteX32" fmla="*/ 227402 w 1766754"/>
              <a:gd name="connsiteY32" fmla="*/ 1018813 h 1025972"/>
              <a:gd name="connsiteX33" fmla="*/ 267665 w 1766754"/>
              <a:gd name="connsiteY33" fmla="*/ 1028269 h 1025972"/>
              <a:gd name="connsiteX34" fmla="*/ 272301 w 1766754"/>
              <a:gd name="connsiteY34" fmla="*/ 1024269 h 1025972"/>
              <a:gd name="connsiteX35" fmla="*/ 110636 w 1766754"/>
              <a:gd name="connsiteY35" fmla="*/ 946590 h 1025972"/>
              <a:gd name="connsiteX36" fmla="*/ 157759 w 1766754"/>
              <a:gd name="connsiteY36" fmla="*/ 912418 h 1025972"/>
              <a:gd name="connsiteX37" fmla="*/ 554216 w 1766754"/>
              <a:gd name="connsiteY37" fmla="*/ 931031 h 1025972"/>
              <a:gd name="connsiteX38" fmla="*/ 616161 w 1766754"/>
              <a:gd name="connsiteY38" fmla="*/ 937742 h 1025972"/>
              <a:gd name="connsiteX39" fmla="*/ 619507 w 1766754"/>
              <a:gd name="connsiteY39" fmla="*/ 939115 h 1025972"/>
              <a:gd name="connsiteX40" fmla="*/ 617295 w 1766754"/>
              <a:gd name="connsiteY40" fmla="*/ 943174 h 1025972"/>
              <a:gd name="connsiteX41" fmla="*/ 614369 w 1766754"/>
              <a:gd name="connsiteY41" fmla="*/ 944241 h 1025972"/>
              <a:gd name="connsiteX42" fmla="*/ 614601 w 1766754"/>
              <a:gd name="connsiteY42" fmla="*/ 944408 h 1025972"/>
              <a:gd name="connsiteX43" fmla="*/ 617703 w 1766754"/>
              <a:gd name="connsiteY43" fmla="*/ 946949 h 1025972"/>
              <a:gd name="connsiteX44" fmla="*/ 618167 w 1766754"/>
              <a:gd name="connsiteY44" fmla="*/ 947266 h 1025972"/>
              <a:gd name="connsiteX45" fmla="*/ 620648 w 1766754"/>
              <a:gd name="connsiteY45" fmla="*/ 946490 h 1025972"/>
              <a:gd name="connsiteX46" fmla="*/ 628170 w 1766754"/>
              <a:gd name="connsiteY46" fmla="*/ 944821 h 1025972"/>
              <a:gd name="connsiteX47" fmla="*/ 628518 w 1766754"/>
              <a:gd name="connsiteY47" fmla="*/ 946661 h 1025972"/>
              <a:gd name="connsiteX48" fmla="*/ 620431 w 1766754"/>
              <a:gd name="connsiteY48" fmla="*/ 948346 h 1025972"/>
              <a:gd name="connsiteX49" fmla="*/ 619709 w 1766754"/>
              <a:gd name="connsiteY49" fmla="*/ 948334 h 1025972"/>
              <a:gd name="connsiteX50" fmla="*/ 644101 w 1766754"/>
              <a:gd name="connsiteY50" fmla="*/ 958929 h 1025972"/>
              <a:gd name="connsiteX51" fmla="*/ 644703 w 1766754"/>
              <a:gd name="connsiteY51" fmla="*/ 958987 h 1025972"/>
              <a:gd name="connsiteX52" fmla="*/ 677332 w 1766754"/>
              <a:gd name="connsiteY52" fmla="*/ 963213 h 1025972"/>
              <a:gd name="connsiteX53" fmla="*/ 698472 w 1766754"/>
              <a:gd name="connsiteY53" fmla="*/ 967639 h 1025972"/>
              <a:gd name="connsiteX54" fmla="*/ 726254 w 1766754"/>
              <a:gd name="connsiteY54" fmla="*/ 969365 h 1025972"/>
              <a:gd name="connsiteX55" fmla="*/ 806499 w 1766754"/>
              <a:gd name="connsiteY55" fmla="*/ 977020 h 1025972"/>
              <a:gd name="connsiteX56" fmla="*/ 820712 w 1766754"/>
              <a:gd name="connsiteY56" fmla="*/ 980774 h 1025972"/>
              <a:gd name="connsiteX57" fmla="*/ 847451 w 1766754"/>
              <a:gd name="connsiteY57" fmla="*/ 981621 h 1025972"/>
              <a:gd name="connsiteX58" fmla="*/ 939817 w 1766754"/>
              <a:gd name="connsiteY58" fmla="*/ 988620 h 1025972"/>
              <a:gd name="connsiteX59" fmla="*/ 1073490 w 1766754"/>
              <a:gd name="connsiteY59" fmla="*/ 991757 h 1025972"/>
              <a:gd name="connsiteX60" fmla="*/ 1228243 w 1766754"/>
              <a:gd name="connsiteY60" fmla="*/ 994356 h 1025972"/>
              <a:gd name="connsiteX61" fmla="*/ 1228711 w 1766754"/>
              <a:gd name="connsiteY61" fmla="*/ 991386 h 1025972"/>
              <a:gd name="connsiteX62" fmla="*/ 1226177 w 1766754"/>
              <a:gd name="connsiteY62" fmla="*/ 989909 h 1025972"/>
              <a:gd name="connsiteX63" fmla="*/ 1225275 w 1766754"/>
              <a:gd name="connsiteY63" fmla="*/ 989079 h 1025972"/>
              <a:gd name="connsiteX64" fmla="*/ 1224171 w 1766754"/>
              <a:gd name="connsiteY64" fmla="*/ 987486 h 1025972"/>
              <a:gd name="connsiteX65" fmla="*/ 1215699 w 1766754"/>
              <a:gd name="connsiteY65" fmla="*/ 982676 h 1025972"/>
              <a:gd name="connsiteX66" fmla="*/ 1216571 w 1766754"/>
              <a:gd name="connsiteY66" fmla="*/ 978501 h 1025972"/>
              <a:gd name="connsiteX67" fmla="*/ 1218779 w 1766754"/>
              <a:gd name="connsiteY67" fmla="*/ 978793 h 1025972"/>
              <a:gd name="connsiteX68" fmla="*/ 1219643 w 1766754"/>
              <a:gd name="connsiteY68" fmla="*/ 979026 h 1025972"/>
              <a:gd name="connsiteX69" fmla="*/ 1221720 w 1766754"/>
              <a:gd name="connsiteY69" fmla="*/ 979961 h 1025972"/>
              <a:gd name="connsiteX70" fmla="*/ 1222626 w 1766754"/>
              <a:gd name="connsiteY70" fmla="*/ 980453 h 1025972"/>
              <a:gd name="connsiteX71" fmla="*/ 1223142 w 1766754"/>
              <a:gd name="connsiteY71" fmla="*/ 980837 h 1025972"/>
              <a:gd name="connsiteX72" fmla="*/ 1224261 w 1766754"/>
              <a:gd name="connsiteY72" fmla="*/ 981045 h 1025972"/>
              <a:gd name="connsiteX73" fmla="*/ 1227768 w 1766754"/>
              <a:gd name="connsiteY73" fmla="*/ 982372 h 1025972"/>
              <a:gd name="connsiteX74" fmla="*/ 1229852 w 1766754"/>
              <a:gd name="connsiteY74" fmla="*/ 983611 h 1025972"/>
              <a:gd name="connsiteX75" fmla="*/ 1230013 w 1766754"/>
              <a:gd name="connsiteY75" fmla="*/ 983748 h 1025972"/>
              <a:gd name="connsiteX76" fmla="*/ 1230529 w 1766754"/>
              <a:gd name="connsiteY76" fmla="*/ 980440 h 1025972"/>
              <a:gd name="connsiteX77" fmla="*/ 1230701 w 1766754"/>
              <a:gd name="connsiteY77" fmla="*/ 978789 h 1025972"/>
              <a:gd name="connsiteX78" fmla="*/ 1230799 w 1766754"/>
              <a:gd name="connsiteY78" fmla="*/ 977654 h 1025972"/>
              <a:gd name="connsiteX79" fmla="*/ 1230578 w 1766754"/>
              <a:gd name="connsiteY79" fmla="*/ 977345 h 1025972"/>
              <a:gd name="connsiteX80" fmla="*/ 1224269 w 1766754"/>
              <a:gd name="connsiteY80" fmla="*/ 969499 h 1025972"/>
              <a:gd name="connsiteX81" fmla="*/ 1210224 w 1766754"/>
              <a:gd name="connsiteY81" fmla="*/ 939378 h 1025972"/>
              <a:gd name="connsiteX82" fmla="*/ 1207151 w 1766754"/>
              <a:gd name="connsiteY82" fmla="*/ 936900 h 1025972"/>
              <a:gd name="connsiteX83" fmla="*/ 1172154 w 1766754"/>
              <a:gd name="connsiteY83" fmla="*/ 927957 h 1025972"/>
              <a:gd name="connsiteX84" fmla="*/ 1090865 w 1766754"/>
              <a:gd name="connsiteY84" fmla="*/ 927268 h 1025972"/>
              <a:gd name="connsiteX85" fmla="*/ 1053416 w 1766754"/>
              <a:gd name="connsiteY85" fmla="*/ 897589 h 1025972"/>
              <a:gd name="connsiteX86" fmla="*/ 1208008 w 1766754"/>
              <a:gd name="connsiteY86" fmla="*/ 856193 h 1025972"/>
              <a:gd name="connsiteX87" fmla="*/ 1286543 w 1766754"/>
              <a:gd name="connsiteY87" fmla="*/ 984812 h 1025972"/>
              <a:gd name="connsiteX88" fmla="*/ 1286453 w 1766754"/>
              <a:gd name="connsiteY88" fmla="*/ 992817 h 1025972"/>
              <a:gd name="connsiteX89" fmla="*/ 1291913 w 1766754"/>
              <a:gd name="connsiteY89" fmla="*/ 997455 h 1025972"/>
              <a:gd name="connsiteX90" fmla="*/ 1300767 w 1766754"/>
              <a:gd name="connsiteY90" fmla="*/ 1003625 h 1025972"/>
              <a:gd name="connsiteX91" fmla="*/ 1309423 w 1766754"/>
              <a:gd name="connsiteY91" fmla="*/ 1004371 h 1025972"/>
              <a:gd name="connsiteX92" fmla="*/ 1329321 w 1766754"/>
              <a:gd name="connsiteY92" fmla="*/ 1007871 h 1025972"/>
              <a:gd name="connsiteX93" fmla="*/ 1329339 w 1766754"/>
              <a:gd name="connsiteY93" fmla="*/ 1007817 h 1025972"/>
              <a:gd name="connsiteX94" fmla="*/ 1340155 w 1766754"/>
              <a:gd name="connsiteY94" fmla="*/ 1008906 h 1025972"/>
              <a:gd name="connsiteX95" fmla="*/ 1370759 w 1766754"/>
              <a:gd name="connsiteY95" fmla="*/ 999166 h 1025972"/>
              <a:gd name="connsiteX96" fmla="*/ 1393246 w 1766754"/>
              <a:gd name="connsiteY96" fmla="*/ 999166 h 1025972"/>
              <a:gd name="connsiteX97" fmla="*/ 1346225 w 1766754"/>
              <a:gd name="connsiteY97" fmla="*/ 967263 h 1025972"/>
              <a:gd name="connsiteX98" fmla="*/ 1336700 w 1766754"/>
              <a:gd name="connsiteY98" fmla="*/ 925892 h 1025972"/>
              <a:gd name="connsiteX99" fmla="*/ 1331177 w 1766754"/>
              <a:gd name="connsiteY99" fmla="*/ 884028 h 1025972"/>
              <a:gd name="connsiteX100" fmla="*/ 1330309 w 1766754"/>
              <a:gd name="connsiteY100" fmla="*/ 874442 h 1025972"/>
              <a:gd name="connsiteX101" fmla="*/ 1314262 w 1766754"/>
              <a:gd name="connsiteY101" fmla="*/ 835903 h 1025972"/>
              <a:gd name="connsiteX102" fmla="*/ 1307571 w 1766754"/>
              <a:gd name="connsiteY102" fmla="*/ 787933 h 1025972"/>
              <a:gd name="connsiteX103" fmla="*/ 1310894 w 1766754"/>
              <a:gd name="connsiteY103" fmla="*/ 762508 h 1025972"/>
              <a:gd name="connsiteX104" fmla="*/ 1314625 w 1766754"/>
              <a:gd name="connsiteY104" fmla="*/ 751162 h 1025972"/>
              <a:gd name="connsiteX105" fmla="*/ 1317256 w 1766754"/>
              <a:gd name="connsiteY105" fmla="*/ 747133 h 1025972"/>
              <a:gd name="connsiteX106" fmla="*/ 1372319 w 1766754"/>
              <a:gd name="connsiteY106" fmla="*/ 689364 h 1025972"/>
              <a:gd name="connsiteX107" fmla="*/ 1391307 w 1766754"/>
              <a:gd name="connsiteY107" fmla="*/ 683316 h 1025972"/>
              <a:gd name="connsiteX108" fmla="*/ 1427300 w 1766754"/>
              <a:gd name="connsiteY108" fmla="*/ 701911 h 1025972"/>
              <a:gd name="connsiteX109" fmla="*/ 1428202 w 1766754"/>
              <a:gd name="connsiteY109" fmla="*/ 703021 h 1025972"/>
              <a:gd name="connsiteX110" fmla="*/ 1454656 w 1766754"/>
              <a:gd name="connsiteY110" fmla="*/ 699988 h 1025972"/>
              <a:gd name="connsiteX111" fmla="*/ 1460737 w 1766754"/>
              <a:gd name="connsiteY111" fmla="*/ 696601 h 1025972"/>
              <a:gd name="connsiteX112" fmla="*/ 1474393 w 1766754"/>
              <a:gd name="connsiteY112" fmla="*/ 712849 h 1025972"/>
              <a:gd name="connsiteX113" fmla="*/ 1478184 w 1766754"/>
              <a:gd name="connsiteY113" fmla="*/ 725542 h 1025972"/>
              <a:gd name="connsiteX114" fmla="*/ 1483991 w 1766754"/>
              <a:gd name="connsiteY114" fmla="*/ 732291 h 1025972"/>
              <a:gd name="connsiteX115" fmla="*/ 1494533 w 1766754"/>
              <a:gd name="connsiteY115" fmla="*/ 742853 h 1025972"/>
              <a:gd name="connsiteX116" fmla="*/ 1510382 w 1766754"/>
              <a:gd name="connsiteY116" fmla="*/ 752877 h 1025972"/>
              <a:gd name="connsiteX117" fmla="*/ 1513432 w 1766754"/>
              <a:gd name="connsiteY117" fmla="*/ 755175 h 1025972"/>
              <a:gd name="connsiteX118" fmla="*/ 1520190 w 1766754"/>
              <a:gd name="connsiteY118" fmla="*/ 753282 h 1025972"/>
              <a:gd name="connsiteX119" fmla="*/ 1521897 w 1766754"/>
              <a:gd name="connsiteY119" fmla="*/ 737856 h 1025972"/>
              <a:gd name="connsiteX120" fmla="*/ 1523719 w 1766754"/>
              <a:gd name="connsiteY120" fmla="*/ 718939 h 1025972"/>
              <a:gd name="connsiteX121" fmla="*/ 1524950 w 1766754"/>
              <a:gd name="connsiteY121" fmla="*/ 696209 h 1025972"/>
              <a:gd name="connsiteX122" fmla="*/ 1512915 w 1766754"/>
              <a:gd name="connsiteY122" fmla="*/ 651839 h 1025972"/>
              <a:gd name="connsiteX123" fmla="*/ 1491042 w 1766754"/>
              <a:gd name="connsiteY123" fmla="*/ 628329 h 1025972"/>
              <a:gd name="connsiteX124" fmla="*/ 1455217 w 1766754"/>
              <a:gd name="connsiteY124" fmla="*/ 616432 h 1025972"/>
              <a:gd name="connsiteX125" fmla="*/ 1439137 w 1766754"/>
              <a:gd name="connsiteY125" fmla="*/ 599997 h 1025972"/>
              <a:gd name="connsiteX126" fmla="*/ 1441813 w 1766754"/>
              <a:gd name="connsiteY126" fmla="*/ 588201 h 1025972"/>
              <a:gd name="connsiteX127" fmla="*/ 1451359 w 1766754"/>
              <a:gd name="connsiteY127" fmla="*/ 572533 h 1025972"/>
              <a:gd name="connsiteX128" fmla="*/ 1454312 w 1766754"/>
              <a:gd name="connsiteY128" fmla="*/ 568036 h 1025972"/>
              <a:gd name="connsiteX129" fmla="*/ 1463346 w 1766754"/>
              <a:gd name="connsiteY129" fmla="*/ 550454 h 1025972"/>
              <a:gd name="connsiteX130" fmla="*/ 1472652 w 1766754"/>
              <a:gd name="connsiteY130" fmla="*/ 537097 h 1025972"/>
              <a:gd name="connsiteX131" fmla="*/ 1487674 w 1766754"/>
              <a:gd name="connsiteY131" fmla="*/ 518385 h 1025972"/>
              <a:gd name="connsiteX132" fmla="*/ 1514929 w 1766754"/>
              <a:gd name="connsiteY132" fmla="*/ 504978 h 1025972"/>
              <a:gd name="connsiteX133" fmla="*/ 1535290 w 1766754"/>
              <a:gd name="connsiteY133" fmla="*/ 502175 h 1025972"/>
              <a:gd name="connsiteX134" fmla="*/ 1571901 w 1766754"/>
              <a:gd name="connsiteY134" fmla="*/ 502409 h 1025972"/>
              <a:gd name="connsiteX135" fmla="*/ 1626597 w 1766754"/>
              <a:gd name="connsiteY135" fmla="*/ 492819 h 1025972"/>
              <a:gd name="connsiteX136" fmla="*/ 1649099 w 1766754"/>
              <a:gd name="connsiteY136" fmla="*/ 482753 h 1025972"/>
              <a:gd name="connsiteX137" fmla="*/ 1656947 w 1766754"/>
              <a:gd name="connsiteY137" fmla="*/ 479028 h 1025972"/>
              <a:gd name="connsiteX138" fmla="*/ 1681417 w 1766754"/>
              <a:gd name="connsiteY138" fmla="*/ 474177 h 1025972"/>
              <a:gd name="connsiteX139" fmla="*/ 1715475 w 1766754"/>
              <a:gd name="connsiteY139" fmla="*/ 459561 h 1025972"/>
              <a:gd name="connsiteX140" fmla="*/ 1739059 w 1766754"/>
              <a:gd name="connsiteY140" fmla="*/ 437794 h 1025972"/>
              <a:gd name="connsiteX141" fmla="*/ 1761501 w 1766754"/>
              <a:gd name="connsiteY141" fmla="*/ 410710 h 1025972"/>
              <a:gd name="connsiteX142" fmla="*/ 1764847 w 1766754"/>
              <a:gd name="connsiteY142" fmla="*/ 406142 h 1025972"/>
              <a:gd name="connsiteX143" fmla="*/ 1771459 w 1766754"/>
              <a:gd name="connsiteY143" fmla="*/ 397015 h 1025972"/>
              <a:gd name="connsiteX144" fmla="*/ 1779531 w 1766754"/>
              <a:gd name="connsiteY144" fmla="*/ 354276 h 102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766754" h="1025972">
                <a:moveTo>
                  <a:pt x="1779531" y="354276"/>
                </a:moveTo>
                <a:cubicBezTo>
                  <a:pt x="1775621" y="346842"/>
                  <a:pt x="1769959" y="340581"/>
                  <a:pt x="1765517" y="333457"/>
                </a:cubicBezTo>
                <a:cubicBezTo>
                  <a:pt x="1759028" y="323049"/>
                  <a:pt x="1691192" y="273243"/>
                  <a:pt x="1685152" y="267462"/>
                </a:cubicBezTo>
                <a:cubicBezTo>
                  <a:pt x="1670063" y="253016"/>
                  <a:pt x="1655936" y="237328"/>
                  <a:pt x="1641330" y="222257"/>
                </a:cubicBezTo>
                <a:cubicBezTo>
                  <a:pt x="1636286" y="217047"/>
                  <a:pt x="1518836" y="134972"/>
                  <a:pt x="1506292" y="134763"/>
                </a:cubicBezTo>
                <a:cubicBezTo>
                  <a:pt x="1499514" y="134646"/>
                  <a:pt x="1492741" y="129565"/>
                  <a:pt x="1486087" y="126416"/>
                </a:cubicBezTo>
                <a:cubicBezTo>
                  <a:pt x="1480406" y="123726"/>
                  <a:pt x="1475141" y="119325"/>
                  <a:pt x="1469262" y="117932"/>
                </a:cubicBezTo>
                <a:cubicBezTo>
                  <a:pt x="1457886" y="115233"/>
                  <a:pt x="1452620" y="110044"/>
                  <a:pt x="1449630" y="97279"/>
                </a:cubicBezTo>
                <a:cubicBezTo>
                  <a:pt x="1447201" y="86918"/>
                  <a:pt x="1445177" y="75951"/>
                  <a:pt x="1440507" y="66820"/>
                </a:cubicBezTo>
                <a:cubicBezTo>
                  <a:pt x="1428782" y="43899"/>
                  <a:pt x="1414513" y="23784"/>
                  <a:pt x="1392363" y="11037"/>
                </a:cubicBezTo>
                <a:cubicBezTo>
                  <a:pt x="1359334" y="-7968"/>
                  <a:pt x="1315362" y="7032"/>
                  <a:pt x="1300457" y="44387"/>
                </a:cubicBezTo>
                <a:cubicBezTo>
                  <a:pt x="1298399" y="49547"/>
                  <a:pt x="1295495" y="52650"/>
                  <a:pt x="1290656" y="54652"/>
                </a:cubicBezTo>
                <a:cubicBezTo>
                  <a:pt x="1283123" y="57768"/>
                  <a:pt x="1275507" y="61155"/>
                  <a:pt x="1268693" y="65823"/>
                </a:cubicBezTo>
                <a:cubicBezTo>
                  <a:pt x="1253436" y="76268"/>
                  <a:pt x="1240783" y="89683"/>
                  <a:pt x="1236985" y="110223"/>
                </a:cubicBezTo>
                <a:cubicBezTo>
                  <a:pt x="1235559" y="117936"/>
                  <a:pt x="1235832" y="126103"/>
                  <a:pt x="1235836" y="134062"/>
                </a:cubicBezTo>
                <a:cubicBezTo>
                  <a:pt x="1235840" y="138571"/>
                  <a:pt x="1234328" y="140307"/>
                  <a:pt x="1230469" y="140636"/>
                </a:cubicBezTo>
                <a:cubicBezTo>
                  <a:pt x="1227940" y="140853"/>
                  <a:pt x="1225028" y="141108"/>
                  <a:pt x="1223034" y="142588"/>
                </a:cubicBezTo>
                <a:cubicBezTo>
                  <a:pt x="1214662" y="148800"/>
                  <a:pt x="1207458" y="159078"/>
                  <a:pt x="1195614" y="150597"/>
                </a:cubicBezTo>
                <a:cubicBezTo>
                  <a:pt x="1194884" y="150076"/>
                  <a:pt x="1193515" y="150990"/>
                  <a:pt x="1192474" y="150827"/>
                </a:cubicBezTo>
                <a:cubicBezTo>
                  <a:pt x="1189466" y="150360"/>
                  <a:pt x="1181914" y="153125"/>
                  <a:pt x="1177569" y="147798"/>
                </a:cubicBezTo>
                <a:cubicBezTo>
                  <a:pt x="1175410" y="145150"/>
                  <a:pt x="961862" y="112088"/>
                  <a:pt x="813669" y="254130"/>
                </a:cubicBezTo>
                <a:cubicBezTo>
                  <a:pt x="646125" y="414727"/>
                  <a:pt x="589599" y="670318"/>
                  <a:pt x="564279" y="775444"/>
                </a:cubicBezTo>
                <a:cubicBezTo>
                  <a:pt x="559459" y="795437"/>
                  <a:pt x="533338" y="807154"/>
                  <a:pt x="533125" y="807463"/>
                </a:cubicBezTo>
                <a:cubicBezTo>
                  <a:pt x="531983" y="809119"/>
                  <a:pt x="531186" y="811522"/>
                  <a:pt x="529686" y="812335"/>
                </a:cubicBezTo>
                <a:cubicBezTo>
                  <a:pt x="525689" y="814504"/>
                  <a:pt x="521434" y="816123"/>
                  <a:pt x="517209" y="817720"/>
                </a:cubicBezTo>
                <a:cubicBezTo>
                  <a:pt x="511221" y="819981"/>
                  <a:pt x="504137" y="820223"/>
                  <a:pt x="502027" y="829091"/>
                </a:cubicBezTo>
                <a:cubicBezTo>
                  <a:pt x="501802" y="830047"/>
                  <a:pt x="499927" y="830956"/>
                  <a:pt x="498730" y="831127"/>
                </a:cubicBezTo>
                <a:cubicBezTo>
                  <a:pt x="483454" y="833309"/>
                  <a:pt x="468178" y="835549"/>
                  <a:pt x="452861" y="837347"/>
                </a:cubicBezTo>
                <a:cubicBezTo>
                  <a:pt x="445803" y="838177"/>
                  <a:pt x="438633" y="837780"/>
                  <a:pt x="431556" y="838460"/>
                </a:cubicBezTo>
                <a:cubicBezTo>
                  <a:pt x="416198" y="839933"/>
                  <a:pt x="400874" y="841860"/>
                  <a:pt x="385515" y="843362"/>
                </a:cubicBezTo>
                <a:cubicBezTo>
                  <a:pt x="378836" y="844012"/>
                  <a:pt x="86233" y="825029"/>
                  <a:pt x="30377" y="896021"/>
                </a:cubicBezTo>
                <a:cubicBezTo>
                  <a:pt x="18547" y="911058"/>
                  <a:pt x="5958" y="929813"/>
                  <a:pt x="30377" y="950478"/>
                </a:cubicBezTo>
                <a:cubicBezTo>
                  <a:pt x="32869" y="952588"/>
                  <a:pt x="211916" y="1012209"/>
                  <a:pt x="227402" y="1018813"/>
                </a:cubicBezTo>
                <a:cubicBezTo>
                  <a:pt x="240365" y="1024340"/>
                  <a:pt x="253261" y="1030597"/>
                  <a:pt x="267665" y="1028269"/>
                </a:cubicBezTo>
                <a:cubicBezTo>
                  <a:pt x="269416" y="1027985"/>
                  <a:pt x="272002" y="1025929"/>
                  <a:pt x="272301" y="1024269"/>
                </a:cubicBezTo>
                <a:cubicBezTo>
                  <a:pt x="273024" y="1020239"/>
                  <a:pt x="130672" y="968327"/>
                  <a:pt x="110636" y="946590"/>
                </a:cubicBezTo>
                <a:cubicBezTo>
                  <a:pt x="87973" y="921991"/>
                  <a:pt x="139006" y="912477"/>
                  <a:pt x="157759" y="912418"/>
                </a:cubicBezTo>
                <a:cubicBezTo>
                  <a:pt x="214248" y="912251"/>
                  <a:pt x="494793" y="931652"/>
                  <a:pt x="554216" y="931031"/>
                </a:cubicBezTo>
                <a:cubicBezTo>
                  <a:pt x="598472" y="930568"/>
                  <a:pt x="612853" y="938910"/>
                  <a:pt x="616161" y="937742"/>
                </a:cubicBezTo>
                <a:cubicBezTo>
                  <a:pt x="617056" y="937425"/>
                  <a:pt x="618380" y="938618"/>
                  <a:pt x="619507" y="939115"/>
                </a:cubicBezTo>
                <a:cubicBezTo>
                  <a:pt x="618785" y="940516"/>
                  <a:pt x="618313" y="942819"/>
                  <a:pt x="617295" y="943174"/>
                </a:cubicBezTo>
                <a:cubicBezTo>
                  <a:pt x="616326" y="943511"/>
                  <a:pt x="615345" y="943879"/>
                  <a:pt x="614369" y="944241"/>
                </a:cubicBezTo>
                <a:cubicBezTo>
                  <a:pt x="614447" y="944308"/>
                  <a:pt x="614526" y="944337"/>
                  <a:pt x="614601" y="944408"/>
                </a:cubicBezTo>
                <a:cubicBezTo>
                  <a:pt x="615637" y="945255"/>
                  <a:pt x="616670" y="946102"/>
                  <a:pt x="617703" y="946949"/>
                </a:cubicBezTo>
                <a:cubicBezTo>
                  <a:pt x="617856" y="947061"/>
                  <a:pt x="618017" y="947157"/>
                  <a:pt x="618167" y="947266"/>
                </a:cubicBezTo>
                <a:cubicBezTo>
                  <a:pt x="619458" y="946844"/>
                  <a:pt x="620053" y="946636"/>
                  <a:pt x="620648" y="946490"/>
                </a:cubicBezTo>
                <a:cubicBezTo>
                  <a:pt x="623148" y="945885"/>
                  <a:pt x="625655" y="945318"/>
                  <a:pt x="628170" y="944821"/>
                </a:cubicBezTo>
                <a:cubicBezTo>
                  <a:pt x="628189" y="944817"/>
                  <a:pt x="628398" y="946018"/>
                  <a:pt x="628518" y="946661"/>
                </a:cubicBezTo>
                <a:cubicBezTo>
                  <a:pt x="625824" y="947232"/>
                  <a:pt x="623137" y="947841"/>
                  <a:pt x="620431" y="948346"/>
                </a:cubicBezTo>
                <a:cubicBezTo>
                  <a:pt x="620229" y="948384"/>
                  <a:pt x="619993" y="948367"/>
                  <a:pt x="619709" y="948334"/>
                </a:cubicBezTo>
                <a:cubicBezTo>
                  <a:pt x="627111" y="953318"/>
                  <a:pt x="635569" y="956167"/>
                  <a:pt x="644101" y="958929"/>
                </a:cubicBezTo>
                <a:cubicBezTo>
                  <a:pt x="644299" y="958950"/>
                  <a:pt x="644501" y="958966"/>
                  <a:pt x="644703" y="958987"/>
                </a:cubicBezTo>
                <a:cubicBezTo>
                  <a:pt x="655608" y="960080"/>
                  <a:pt x="666491" y="961502"/>
                  <a:pt x="677332" y="963213"/>
                </a:cubicBezTo>
                <a:cubicBezTo>
                  <a:pt x="684424" y="964331"/>
                  <a:pt x="691365" y="966796"/>
                  <a:pt x="698472" y="967639"/>
                </a:cubicBezTo>
                <a:cubicBezTo>
                  <a:pt x="707682" y="968727"/>
                  <a:pt x="717011" y="968540"/>
                  <a:pt x="726254" y="969365"/>
                </a:cubicBezTo>
                <a:cubicBezTo>
                  <a:pt x="753015" y="971751"/>
                  <a:pt x="779768" y="974242"/>
                  <a:pt x="806499" y="977020"/>
                </a:cubicBezTo>
                <a:cubicBezTo>
                  <a:pt x="811301" y="977516"/>
                  <a:pt x="815915" y="980353"/>
                  <a:pt x="820712" y="980774"/>
                </a:cubicBezTo>
                <a:cubicBezTo>
                  <a:pt x="829589" y="981554"/>
                  <a:pt x="838559" y="980970"/>
                  <a:pt x="847451" y="981621"/>
                </a:cubicBezTo>
                <a:cubicBezTo>
                  <a:pt x="878246" y="983869"/>
                  <a:pt x="908996" y="987327"/>
                  <a:pt x="939817" y="988620"/>
                </a:cubicBezTo>
                <a:cubicBezTo>
                  <a:pt x="984349" y="990485"/>
                  <a:pt x="1028927" y="991311"/>
                  <a:pt x="1073490" y="991757"/>
                </a:cubicBezTo>
                <a:cubicBezTo>
                  <a:pt x="1121012" y="992233"/>
                  <a:pt x="1180791" y="991031"/>
                  <a:pt x="1228243" y="994356"/>
                </a:cubicBezTo>
                <a:cubicBezTo>
                  <a:pt x="1228497" y="993371"/>
                  <a:pt x="1228909" y="991461"/>
                  <a:pt x="1228711" y="991386"/>
                </a:cubicBezTo>
                <a:cubicBezTo>
                  <a:pt x="1227640" y="990986"/>
                  <a:pt x="1227012" y="990631"/>
                  <a:pt x="1226177" y="989909"/>
                </a:cubicBezTo>
                <a:cubicBezTo>
                  <a:pt x="1225874" y="989651"/>
                  <a:pt x="1225537" y="989400"/>
                  <a:pt x="1225275" y="989079"/>
                </a:cubicBezTo>
                <a:cubicBezTo>
                  <a:pt x="1224871" y="988583"/>
                  <a:pt x="1224512" y="988036"/>
                  <a:pt x="1224171" y="987486"/>
                </a:cubicBezTo>
                <a:cubicBezTo>
                  <a:pt x="1223685" y="986551"/>
                  <a:pt x="1215703" y="983752"/>
                  <a:pt x="1215699" y="982676"/>
                </a:cubicBezTo>
                <a:cubicBezTo>
                  <a:pt x="1215703" y="981596"/>
                  <a:pt x="1214685" y="978480"/>
                  <a:pt x="1216571" y="978501"/>
                </a:cubicBezTo>
                <a:cubicBezTo>
                  <a:pt x="1217308" y="978513"/>
                  <a:pt x="1218056" y="978659"/>
                  <a:pt x="1218779" y="978793"/>
                </a:cubicBezTo>
                <a:cubicBezTo>
                  <a:pt x="1219074" y="978847"/>
                  <a:pt x="1219362" y="978926"/>
                  <a:pt x="1219643" y="979026"/>
                </a:cubicBezTo>
                <a:cubicBezTo>
                  <a:pt x="1220354" y="979277"/>
                  <a:pt x="1221043" y="979631"/>
                  <a:pt x="1221720" y="979961"/>
                </a:cubicBezTo>
                <a:cubicBezTo>
                  <a:pt x="1222031" y="980111"/>
                  <a:pt x="1222330" y="980273"/>
                  <a:pt x="1222626" y="980453"/>
                </a:cubicBezTo>
                <a:cubicBezTo>
                  <a:pt x="1222805" y="980566"/>
                  <a:pt x="1222966" y="980716"/>
                  <a:pt x="1223142" y="980837"/>
                </a:cubicBezTo>
                <a:cubicBezTo>
                  <a:pt x="1223516" y="980849"/>
                  <a:pt x="1223891" y="980916"/>
                  <a:pt x="1224261" y="981045"/>
                </a:cubicBezTo>
                <a:cubicBezTo>
                  <a:pt x="1225500" y="981283"/>
                  <a:pt x="1226615" y="981817"/>
                  <a:pt x="1227768" y="982372"/>
                </a:cubicBezTo>
                <a:cubicBezTo>
                  <a:pt x="1228493" y="982718"/>
                  <a:pt x="1229190" y="983131"/>
                  <a:pt x="1229852" y="983611"/>
                </a:cubicBezTo>
                <a:cubicBezTo>
                  <a:pt x="1229908" y="983652"/>
                  <a:pt x="1229957" y="983706"/>
                  <a:pt x="1230013" y="983748"/>
                </a:cubicBezTo>
                <a:cubicBezTo>
                  <a:pt x="1230181" y="982643"/>
                  <a:pt x="1230391" y="981550"/>
                  <a:pt x="1230529" y="980440"/>
                </a:cubicBezTo>
                <a:cubicBezTo>
                  <a:pt x="1230559" y="980123"/>
                  <a:pt x="1230690" y="978939"/>
                  <a:pt x="1230701" y="978789"/>
                </a:cubicBezTo>
                <a:cubicBezTo>
                  <a:pt x="1230739" y="978413"/>
                  <a:pt x="1230769" y="978033"/>
                  <a:pt x="1230799" y="977654"/>
                </a:cubicBezTo>
                <a:cubicBezTo>
                  <a:pt x="1230698" y="977512"/>
                  <a:pt x="1230600" y="977374"/>
                  <a:pt x="1230578" y="977345"/>
                </a:cubicBezTo>
                <a:cubicBezTo>
                  <a:pt x="1228606" y="974600"/>
                  <a:pt x="1222031" y="967021"/>
                  <a:pt x="1224269" y="969499"/>
                </a:cubicBezTo>
                <a:cubicBezTo>
                  <a:pt x="1235619" y="982063"/>
                  <a:pt x="1237393" y="971722"/>
                  <a:pt x="1210224" y="939378"/>
                </a:cubicBezTo>
                <a:cubicBezTo>
                  <a:pt x="1209221" y="938518"/>
                  <a:pt x="1208177" y="937722"/>
                  <a:pt x="1207151" y="936900"/>
                </a:cubicBezTo>
                <a:cubicBezTo>
                  <a:pt x="1195622" y="933300"/>
                  <a:pt x="1183867" y="930793"/>
                  <a:pt x="1172154" y="927957"/>
                </a:cubicBezTo>
                <a:cubicBezTo>
                  <a:pt x="1128800" y="917466"/>
                  <a:pt x="1098170" y="928849"/>
                  <a:pt x="1090865" y="927268"/>
                </a:cubicBezTo>
                <a:cubicBezTo>
                  <a:pt x="1082161" y="925383"/>
                  <a:pt x="1053495" y="899066"/>
                  <a:pt x="1053416" y="897589"/>
                </a:cubicBezTo>
                <a:cubicBezTo>
                  <a:pt x="1053308" y="895478"/>
                  <a:pt x="1182176" y="800439"/>
                  <a:pt x="1208008" y="856193"/>
                </a:cubicBezTo>
                <a:cubicBezTo>
                  <a:pt x="1213536" y="868123"/>
                  <a:pt x="1298623" y="971451"/>
                  <a:pt x="1286543" y="984812"/>
                </a:cubicBezTo>
                <a:cubicBezTo>
                  <a:pt x="1282172" y="989647"/>
                  <a:pt x="1283261" y="986935"/>
                  <a:pt x="1286453" y="992817"/>
                </a:cubicBezTo>
                <a:cubicBezTo>
                  <a:pt x="1288182" y="992700"/>
                  <a:pt x="1289698" y="994281"/>
                  <a:pt x="1291913" y="997455"/>
                </a:cubicBezTo>
                <a:cubicBezTo>
                  <a:pt x="1293938" y="1000359"/>
                  <a:pt x="1297534" y="1002319"/>
                  <a:pt x="1300767" y="1003625"/>
                </a:cubicBezTo>
                <a:cubicBezTo>
                  <a:pt x="1303387" y="1004684"/>
                  <a:pt x="1306617" y="1003687"/>
                  <a:pt x="1309423" y="1004371"/>
                </a:cubicBezTo>
                <a:cubicBezTo>
                  <a:pt x="1316028" y="1005977"/>
                  <a:pt x="1322667" y="1007070"/>
                  <a:pt x="1329321" y="1007871"/>
                </a:cubicBezTo>
                <a:cubicBezTo>
                  <a:pt x="1329328" y="1007850"/>
                  <a:pt x="1329332" y="1007834"/>
                  <a:pt x="1329339" y="1007817"/>
                </a:cubicBezTo>
                <a:cubicBezTo>
                  <a:pt x="1329837" y="1005940"/>
                  <a:pt x="1340409" y="1007717"/>
                  <a:pt x="1340155" y="1008906"/>
                </a:cubicBezTo>
                <a:cubicBezTo>
                  <a:pt x="1347452" y="1009435"/>
                  <a:pt x="1403425" y="1009185"/>
                  <a:pt x="1370759" y="999166"/>
                </a:cubicBezTo>
                <a:cubicBezTo>
                  <a:pt x="1362234" y="996550"/>
                  <a:pt x="1390933" y="1002327"/>
                  <a:pt x="1393246" y="999166"/>
                </a:cubicBezTo>
                <a:cubicBezTo>
                  <a:pt x="1396311" y="994982"/>
                  <a:pt x="1348844" y="969516"/>
                  <a:pt x="1346225" y="967263"/>
                </a:cubicBezTo>
                <a:cubicBezTo>
                  <a:pt x="1341401" y="963117"/>
                  <a:pt x="1338508" y="932995"/>
                  <a:pt x="1336700" y="925892"/>
                </a:cubicBezTo>
                <a:cubicBezTo>
                  <a:pt x="1333228" y="912222"/>
                  <a:pt x="1329478" y="898607"/>
                  <a:pt x="1331177" y="884028"/>
                </a:cubicBezTo>
                <a:cubicBezTo>
                  <a:pt x="1331540" y="880904"/>
                  <a:pt x="1331409" y="877262"/>
                  <a:pt x="1330309" y="874442"/>
                </a:cubicBezTo>
                <a:cubicBezTo>
                  <a:pt x="1325242" y="861453"/>
                  <a:pt x="1320358" y="848301"/>
                  <a:pt x="1314262" y="835903"/>
                </a:cubicBezTo>
                <a:cubicBezTo>
                  <a:pt x="1306736" y="820603"/>
                  <a:pt x="1302773" y="805423"/>
                  <a:pt x="1307571" y="787933"/>
                </a:cubicBezTo>
                <a:cubicBezTo>
                  <a:pt x="1309790" y="779840"/>
                  <a:pt x="1309539" y="770943"/>
                  <a:pt x="1310894" y="762508"/>
                </a:cubicBezTo>
                <a:cubicBezTo>
                  <a:pt x="1311523" y="758600"/>
                  <a:pt x="1313195" y="754867"/>
                  <a:pt x="1314625" y="751162"/>
                </a:cubicBezTo>
                <a:cubicBezTo>
                  <a:pt x="1315201" y="749673"/>
                  <a:pt x="1316728" y="748630"/>
                  <a:pt x="1317256" y="747133"/>
                </a:cubicBezTo>
                <a:cubicBezTo>
                  <a:pt x="1321073" y="736317"/>
                  <a:pt x="1368438" y="696747"/>
                  <a:pt x="1372319" y="689364"/>
                </a:cubicBezTo>
                <a:cubicBezTo>
                  <a:pt x="1374774" y="684692"/>
                  <a:pt x="1384762" y="683145"/>
                  <a:pt x="1391307" y="683316"/>
                </a:cubicBezTo>
                <a:cubicBezTo>
                  <a:pt x="1405344" y="683687"/>
                  <a:pt x="1419266" y="686244"/>
                  <a:pt x="1427300" y="701911"/>
                </a:cubicBezTo>
                <a:cubicBezTo>
                  <a:pt x="1427517" y="702337"/>
                  <a:pt x="1427891" y="702662"/>
                  <a:pt x="1428202" y="703021"/>
                </a:cubicBezTo>
                <a:cubicBezTo>
                  <a:pt x="1438359" y="714747"/>
                  <a:pt x="1447239" y="713587"/>
                  <a:pt x="1454656" y="699988"/>
                </a:cubicBezTo>
                <a:cubicBezTo>
                  <a:pt x="1455685" y="698103"/>
                  <a:pt x="1458885" y="696247"/>
                  <a:pt x="1460737" y="696601"/>
                </a:cubicBezTo>
                <a:cubicBezTo>
                  <a:pt x="1468697" y="698120"/>
                  <a:pt x="1474393" y="702191"/>
                  <a:pt x="1474393" y="712849"/>
                </a:cubicBezTo>
                <a:cubicBezTo>
                  <a:pt x="1474389" y="717108"/>
                  <a:pt x="1476365" y="721588"/>
                  <a:pt x="1478184" y="725542"/>
                </a:cubicBezTo>
                <a:cubicBezTo>
                  <a:pt x="1479430" y="728258"/>
                  <a:pt x="1481623" y="731482"/>
                  <a:pt x="1483991" y="732291"/>
                </a:cubicBezTo>
                <a:cubicBezTo>
                  <a:pt x="1489261" y="734098"/>
                  <a:pt x="1491592" y="738269"/>
                  <a:pt x="1494533" y="742853"/>
                </a:cubicBezTo>
                <a:cubicBezTo>
                  <a:pt x="1498156" y="748501"/>
                  <a:pt x="1500727" y="758108"/>
                  <a:pt x="1510382" y="752877"/>
                </a:cubicBezTo>
                <a:cubicBezTo>
                  <a:pt x="1510943" y="752572"/>
                  <a:pt x="1512571" y="754174"/>
                  <a:pt x="1513432" y="755175"/>
                </a:cubicBezTo>
                <a:cubicBezTo>
                  <a:pt x="1516766" y="759055"/>
                  <a:pt x="1519266" y="757666"/>
                  <a:pt x="1520190" y="753282"/>
                </a:cubicBezTo>
                <a:cubicBezTo>
                  <a:pt x="1521246" y="748268"/>
                  <a:pt x="1521421" y="743016"/>
                  <a:pt x="1521897" y="737856"/>
                </a:cubicBezTo>
                <a:cubicBezTo>
                  <a:pt x="1522477" y="731532"/>
                  <a:pt x="1522088" y="724895"/>
                  <a:pt x="1523719" y="718939"/>
                </a:cubicBezTo>
                <a:cubicBezTo>
                  <a:pt x="1525819" y="711280"/>
                  <a:pt x="1527068" y="703955"/>
                  <a:pt x="1524950" y="696209"/>
                </a:cubicBezTo>
                <a:cubicBezTo>
                  <a:pt x="1520912" y="681426"/>
                  <a:pt x="1516358" y="666789"/>
                  <a:pt x="1512915" y="651839"/>
                </a:cubicBezTo>
                <a:cubicBezTo>
                  <a:pt x="1509865" y="638590"/>
                  <a:pt x="1503983" y="630744"/>
                  <a:pt x="1491042" y="628329"/>
                </a:cubicBezTo>
                <a:cubicBezTo>
                  <a:pt x="1478812" y="626047"/>
                  <a:pt x="1466590" y="621930"/>
                  <a:pt x="1455217" y="616432"/>
                </a:cubicBezTo>
                <a:cubicBezTo>
                  <a:pt x="1448841" y="613354"/>
                  <a:pt x="1443568" y="606375"/>
                  <a:pt x="1439137" y="599997"/>
                </a:cubicBezTo>
                <a:cubicBezTo>
                  <a:pt x="1437779" y="598041"/>
                  <a:pt x="1441330" y="592318"/>
                  <a:pt x="1441813" y="588201"/>
                </a:cubicBezTo>
                <a:cubicBezTo>
                  <a:pt x="1442651" y="581022"/>
                  <a:pt x="1445132" y="575595"/>
                  <a:pt x="1451359" y="572533"/>
                </a:cubicBezTo>
                <a:cubicBezTo>
                  <a:pt x="1452684" y="571882"/>
                  <a:pt x="1453473" y="569659"/>
                  <a:pt x="1454312" y="568036"/>
                </a:cubicBezTo>
                <a:cubicBezTo>
                  <a:pt x="1457343" y="562184"/>
                  <a:pt x="1460049" y="556106"/>
                  <a:pt x="1463346" y="550454"/>
                </a:cubicBezTo>
                <a:cubicBezTo>
                  <a:pt x="1466096" y="545745"/>
                  <a:pt x="1469404" y="541419"/>
                  <a:pt x="1472652" y="537097"/>
                </a:cubicBezTo>
                <a:cubicBezTo>
                  <a:pt x="1477499" y="530653"/>
                  <a:pt x="1481596" y="522794"/>
                  <a:pt x="1487674" y="518385"/>
                </a:cubicBezTo>
                <a:cubicBezTo>
                  <a:pt x="1495911" y="512420"/>
                  <a:pt x="1505498" y="508394"/>
                  <a:pt x="1514929" y="504978"/>
                </a:cubicBezTo>
                <a:cubicBezTo>
                  <a:pt x="1521362" y="502646"/>
                  <a:pt x="1528741" y="501070"/>
                  <a:pt x="1535290" y="502175"/>
                </a:cubicBezTo>
                <a:cubicBezTo>
                  <a:pt x="1547613" y="504248"/>
                  <a:pt x="1559574" y="504770"/>
                  <a:pt x="1571901" y="502409"/>
                </a:cubicBezTo>
                <a:cubicBezTo>
                  <a:pt x="1579198" y="501007"/>
                  <a:pt x="1616403" y="494900"/>
                  <a:pt x="1626597" y="492819"/>
                </a:cubicBezTo>
                <a:cubicBezTo>
                  <a:pt x="1634909" y="491117"/>
                  <a:pt x="1642408" y="488581"/>
                  <a:pt x="1649099" y="482753"/>
                </a:cubicBezTo>
                <a:cubicBezTo>
                  <a:pt x="1651289" y="480847"/>
                  <a:pt x="1654252" y="479199"/>
                  <a:pt x="1656947" y="479028"/>
                </a:cubicBezTo>
                <a:cubicBezTo>
                  <a:pt x="1665288" y="478494"/>
                  <a:pt x="1673192" y="479308"/>
                  <a:pt x="1681417" y="474177"/>
                </a:cubicBezTo>
                <a:cubicBezTo>
                  <a:pt x="1691933" y="467620"/>
                  <a:pt x="1703912" y="463815"/>
                  <a:pt x="1715475" y="459561"/>
                </a:cubicBezTo>
                <a:cubicBezTo>
                  <a:pt x="1726032" y="455677"/>
                  <a:pt x="1731616" y="445545"/>
                  <a:pt x="1739059" y="437794"/>
                </a:cubicBezTo>
                <a:cubicBezTo>
                  <a:pt x="1747101" y="429423"/>
                  <a:pt x="1750495" y="416220"/>
                  <a:pt x="1761501" y="410710"/>
                </a:cubicBezTo>
                <a:cubicBezTo>
                  <a:pt x="1762938" y="409988"/>
                  <a:pt x="1763743" y="407698"/>
                  <a:pt x="1764847" y="406142"/>
                </a:cubicBezTo>
                <a:cubicBezTo>
                  <a:pt x="1767032" y="403076"/>
                  <a:pt x="1768926" y="399664"/>
                  <a:pt x="1771459" y="397015"/>
                </a:cubicBezTo>
                <a:cubicBezTo>
                  <a:pt x="1782907" y="385039"/>
                  <a:pt x="1786649" y="367803"/>
                  <a:pt x="1779531" y="354276"/>
                </a:cubicBezTo>
              </a:path>
            </a:pathLst>
          </a:custGeom>
          <a:solidFill>
            <a:srgbClr val="6910A1"/>
          </a:solidFill>
          <a:ln w="3957" cap="rnd">
            <a:noFill/>
            <a:prstDash val="solid"/>
            <a:round/>
          </a:ln>
        </p:spPr>
        <p:txBody>
          <a:bodyPr rtlCol="0" anchor="ctr"/>
          <a:lstStyle/>
          <a:p>
            <a:endParaRPr lang="en-CH" sz="4400"/>
          </a:p>
        </p:txBody>
      </p:sp>
      <p:sp>
        <p:nvSpPr>
          <p:cNvPr id="4230" name="Freeform 4229">
            <a:extLst>
              <a:ext uri="{FF2B5EF4-FFF2-40B4-BE49-F238E27FC236}">
                <a16:creationId xmlns:a16="http://schemas.microsoft.com/office/drawing/2014/main" id="{E13FF093-1A94-5670-0EBC-014C08ED39C6}"/>
              </a:ext>
            </a:extLst>
          </p:cNvPr>
          <p:cNvSpPr/>
          <p:nvPr/>
        </p:nvSpPr>
        <p:spPr>
          <a:xfrm rot="10800000" flipV="1">
            <a:off x="17845068" y="6154523"/>
            <a:ext cx="1766754" cy="1025972"/>
          </a:xfrm>
          <a:custGeom>
            <a:avLst/>
            <a:gdLst>
              <a:gd name="connsiteX0" fmla="*/ 1775535 w 1766754"/>
              <a:gd name="connsiteY0" fmla="*/ 355763 h 1025972"/>
              <a:gd name="connsiteX1" fmla="*/ 1761520 w 1766754"/>
              <a:gd name="connsiteY1" fmla="*/ 334944 h 1025972"/>
              <a:gd name="connsiteX2" fmla="*/ 1681155 w 1766754"/>
              <a:gd name="connsiteY2" fmla="*/ 268949 h 1025972"/>
              <a:gd name="connsiteX3" fmla="*/ 1637334 w 1766754"/>
              <a:gd name="connsiteY3" fmla="*/ 223744 h 1025972"/>
              <a:gd name="connsiteX4" fmla="*/ 1502295 w 1766754"/>
              <a:gd name="connsiteY4" fmla="*/ 136250 h 1025972"/>
              <a:gd name="connsiteX5" fmla="*/ 1482091 w 1766754"/>
              <a:gd name="connsiteY5" fmla="*/ 127903 h 1025972"/>
              <a:gd name="connsiteX6" fmla="*/ 1465265 w 1766754"/>
              <a:gd name="connsiteY6" fmla="*/ 119419 h 1025972"/>
              <a:gd name="connsiteX7" fmla="*/ 1445634 w 1766754"/>
              <a:gd name="connsiteY7" fmla="*/ 98766 h 1025972"/>
              <a:gd name="connsiteX8" fmla="*/ 1436510 w 1766754"/>
              <a:gd name="connsiteY8" fmla="*/ 68307 h 1025972"/>
              <a:gd name="connsiteX9" fmla="*/ 1388366 w 1766754"/>
              <a:gd name="connsiteY9" fmla="*/ 12524 h 1025972"/>
              <a:gd name="connsiteX10" fmla="*/ 1296460 w 1766754"/>
              <a:gd name="connsiteY10" fmla="*/ 45874 h 1025972"/>
              <a:gd name="connsiteX11" fmla="*/ 1286659 w 1766754"/>
              <a:gd name="connsiteY11" fmla="*/ 56139 h 1025972"/>
              <a:gd name="connsiteX12" fmla="*/ 1264696 w 1766754"/>
              <a:gd name="connsiteY12" fmla="*/ 67310 h 1025972"/>
              <a:gd name="connsiteX13" fmla="*/ 1232988 w 1766754"/>
              <a:gd name="connsiteY13" fmla="*/ 111710 h 1025972"/>
              <a:gd name="connsiteX14" fmla="*/ 1231839 w 1766754"/>
              <a:gd name="connsiteY14" fmla="*/ 135549 h 1025972"/>
              <a:gd name="connsiteX15" fmla="*/ 1226473 w 1766754"/>
              <a:gd name="connsiteY15" fmla="*/ 142123 h 1025972"/>
              <a:gd name="connsiteX16" fmla="*/ 1219037 w 1766754"/>
              <a:gd name="connsiteY16" fmla="*/ 144075 h 1025972"/>
              <a:gd name="connsiteX17" fmla="*/ 1191618 w 1766754"/>
              <a:gd name="connsiteY17" fmla="*/ 152084 h 1025972"/>
              <a:gd name="connsiteX18" fmla="*/ 1188478 w 1766754"/>
              <a:gd name="connsiteY18" fmla="*/ 152314 h 1025972"/>
              <a:gd name="connsiteX19" fmla="*/ 1173572 w 1766754"/>
              <a:gd name="connsiteY19" fmla="*/ 149285 h 1025972"/>
              <a:gd name="connsiteX20" fmla="*/ 809673 w 1766754"/>
              <a:gd name="connsiteY20" fmla="*/ 255617 h 1025972"/>
              <a:gd name="connsiteX21" fmla="*/ 560282 w 1766754"/>
              <a:gd name="connsiteY21" fmla="*/ 776931 h 1025972"/>
              <a:gd name="connsiteX22" fmla="*/ 529128 w 1766754"/>
              <a:gd name="connsiteY22" fmla="*/ 808950 h 1025972"/>
              <a:gd name="connsiteX23" fmla="*/ 525689 w 1766754"/>
              <a:gd name="connsiteY23" fmla="*/ 813822 h 1025972"/>
              <a:gd name="connsiteX24" fmla="*/ 513212 w 1766754"/>
              <a:gd name="connsiteY24" fmla="*/ 819207 h 1025972"/>
              <a:gd name="connsiteX25" fmla="*/ 498030 w 1766754"/>
              <a:gd name="connsiteY25" fmla="*/ 830578 h 1025972"/>
              <a:gd name="connsiteX26" fmla="*/ 494733 w 1766754"/>
              <a:gd name="connsiteY26" fmla="*/ 832614 h 1025972"/>
              <a:gd name="connsiteX27" fmla="*/ 448864 w 1766754"/>
              <a:gd name="connsiteY27" fmla="*/ 838834 h 1025972"/>
              <a:gd name="connsiteX28" fmla="*/ 427560 w 1766754"/>
              <a:gd name="connsiteY28" fmla="*/ 839947 h 1025972"/>
              <a:gd name="connsiteX29" fmla="*/ 381519 w 1766754"/>
              <a:gd name="connsiteY29" fmla="*/ 844849 h 1025972"/>
              <a:gd name="connsiteX30" fmla="*/ 26380 w 1766754"/>
              <a:gd name="connsiteY30" fmla="*/ 897508 h 1025972"/>
              <a:gd name="connsiteX31" fmla="*/ 26380 w 1766754"/>
              <a:gd name="connsiteY31" fmla="*/ 951965 h 1025972"/>
              <a:gd name="connsiteX32" fmla="*/ 223405 w 1766754"/>
              <a:gd name="connsiteY32" fmla="*/ 1020299 h 1025972"/>
              <a:gd name="connsiteX33" fmla="*/ 263668 w 1766754"/>
              <a:gd name="connsiteY33" fmla="*/ 1029756 h 1025972"/>
              <a:gd name="connsiteX34" fmla="*/ 268305 w 1766754"/>
              <a:gd name="connsiteY34" fmla="*/ 1025756 h 1025972"/>
              <a:gd name="connsiteX35" fmla="*/ 106640 w 1766754"/>
              <a:gd name="connsiteY35" fmla="*/ 948077 h 1025972"/>
              <a:gd name="connsiteX36" fmla="*/ 153762 w 1766754"/>
              <a:gd name="connsiteY36" fmla="*/ 913905 h 1025972"/>
              <a:gd name="connsiteX37" fmla="*/ 550219 w 1766754"/>
              <a:gd name="connsiteY37" fmla="*/ 932518 h 1025972"/>
              <a:gd name="connsiteX38" fmla="*/ 612165 w 1766754"/>
              <a:gd name="connsiteY38" fmla="*/ 939229 h 1025972"/>
              <a:gd name="connsiteX39" fmla="*/ 615510 w 1766754"/>
              <a:gd name="connsiteY39" fmla="*/ 940602 h 1025972"/>
              <a:gd name="connsiteX40" fmla="*/ 613299 w 1766754"/>
              <a:gd name="connsiteY40" fmla="*/ 944661 h 1025972"/>
              <a:gd name="connsiteX41" fmla="*/ 610372 w 1766754"/>
              <a:gd name="connsiteY41" fmla="*/ 945728 h 1025972"/>
              <a:gd name="connsiteX42" fmla="*/ 610604 w 1766754"/>
              <a:gd name="connsiteY42" fmla="*/ 945895 h 1025972"/>
              <a:gd name="connsiteX43" fmla="*/ 613706 w 1766754"/>
              <a:gd name="connsiteY43" fmla="*/ 948436 h 1025972"/>
              <a:gd name="connsiteX44" fmla="*/ 614171 w 1766754"/>
              <a:gd name="connsiteY44" fmla="*/ 948753 h 1025972"/>
              <a:gd name="connsiteX45" fmla="*/ 616652 w 1766754"/>
              <a:gd name="connsiteY45" fmla="*/ 947977 h 1025972"/>
              <a:gd name="connsiteX46" fmla="*/ 624174 w 1766754"/>
              <a:gd name="connsiteY46" fmla="*/ 946308 h 1025972"/>
              <a:gd name="connsiteX47" fmla="*/ 624522 w 1766754"/>
              <a:gd name="connsiteY47" fmla="*/ 948148 h 1025972"/>
              <a:gd name="connsiteX48" fmla="*/ 616435 w 1766754"/>
              <a:gd name="connsiteY48" fmla="*/ 949833 h 1025972"/>
              <a:gd name="connsiteX49" fmla="*/ 615712 w 1766754"/>
              <a:gd name="connsiteY49" fmla="*/ 949820 h 1025972"/>
              <a:gd name="connsiteX50" fmla="*/ 640104 w 1766754"/>
              <a:gd name="connsiteY50" fmla="*/ 960416 h 1025972"/>
              <a:gd name="connsiteX51" fmla="*/ 640707 w 1766754"/>
              <a:gd name="connsiteY51" fmla="*/ 960474 h 1025972"/>
              <a:gd name="connsiteX52" fmla="*/ 673335 w 1766754"/>
              <a:gd name="connsiteY52" fmla="*/ 964700 h 1025972"/>
              <a:gd name="connsiteX53" fmla="*/ 694475 w 1766754"/>
              <a:gd name="connsiteY53" fmla="*/ 969125 h 1025972"/>
              <a:gd name="connsiteX54" fmla="*/ 722258 w 1766754"/>
              <a:gd name="connsiteY54" fmla="*/ 970852 h 1025972"/>
              <a:gd name="connsiteX55" fmla="*/ 802503 w 1766754"/>
              <a:gd name="connsiteY55" fmla="*/ 978507 h 1025972"/>
              <a:gd name="connsiteX56" fmla="*/ 816716 w 1766754"/>
              <a:gd name="connsiteY56" fmla="*/ 982261 h 1025972"/>
              <a:gd name="connsiteX57" fmla="*/ 843454 w 1766754"/>
              <a:gd name="connsiteY57" fmla="*/ 983108 h 1025972"/>
              <a:gd name="connsiteX58" fmla="*/ 935820 w 1766754"/>
              <a:gd name="connsiteY58" fmla="*/ 990107 h 1025972"/>
              <a:gd name="connsiteX59" fmla="*/ 1069493 w 1766754"/>
              <a:gd name="connsiteY59" fmla="*/ 993244 h 1025972"/>
              <a:gd name="connsiteX60" fmla="*/ 1224246 w 1766754"/>
              <a:gd name="connsiteY60" fmla="*/ 995843 h 1025972"/>
              <a:gd name="connsiteX61" fmla="*/ 1224714 w 1766754"/>
              <a:gd name="connsiteY61" fmla="*/ 992873 h 1025972"/>
              <a:gd name="connsiteX62" fmla="*/ 1222180 w 1766754"/>
              <a:gd name="connsiteY62" fmla="*/ 991396 h 1025972"/>
              <a:gd name="connsiteX63" fmla="*/ 1221279 w 1766754"/>
              <a:gd name="connsiteY63" fmla="*/ 990566 h 1025972"/>
              <a:gd name="connsiteX64" fmla="*/ 1220175 w 1766754"/>
              <a:gd name="connsiteY64" fmla="*/ 988973 h 1025972"/>
              <a:gd name="connsiteX65" fmla="*/ 1211702 w 1766754"/>
              <a:gd name="connsiteY65" fmla="*/ 984163 h 1025972"/>
              <a:gd name="connsiteX66" fmla="*/ 1212574 w 1766754"/>
              <a:gd name="connsiteY66" fmla="*/ 979988 h 1025972"/>
              <a:gd name="connsiteX67" fmla="*/ 1214782 w 1766754"/>
              <a:gd name="connsiteY67" fmla="*/ 980280 h 1025972"/>
              <a:gd name="connsiteX68" fmla="*/ 1215646 w 1766754"/>
              <a:gd name="connsiteY68" fmla="*/ 980513 h 1025972"/>
              <a:gd name="connsiteX69" fmla="*/ 1217723 w 1766754"/>
              <a:gd name="connsiteY69" fmla="*/ 981448 h 1025972"/>
              <a:gd name="connsiteX70" fmla="*/ 1218629 w 1766754"/>
              <a:gd name="connsiteY70" fmla="*/ 981940 h 1025972"/>
              <a:gd name="connsiteX71" fmla="*/ 1219145 w 1766754"/>
              <a:gd name="connsiteY71" fmla="*/ 982324 h 1025972"/>
              <a:gd name="connsiteX72" fmla="*/ 1220264 w 1766754"/>
              <a:gd name="connsiteY72" fmla="*/ 982532 h 1025972"/>
              <a:gd name="connsiteX73" fmla="*/ 1223771 w 1766754"/>
              <a:gd name="connsiteY73" fmla="*/ 983859 h 1025972"/>
              <a:gd name="connsiteX74" fmla="*/ 1225855 w 1766754"/>
              <a:gd name="connsiteY74" fmla="*/ 985098 h 1025972"/>
              <a:gd name="connsiteX75" fmla="*/ 1226016 w 1766754"/>
              <a:gd name="connsiteY75" fmla="*/ 985235 h 1025972"/>
              <a:gd name="connsiteX76" fmla="*/ 1226533 w 1766754"/>
              <a:gd name="connsiteY76" fmla="*/ 981927 h 1025972"/>
              <a:gd name="connsiteX77" fmla="*/ 1226705 w 1766754"/>
              <a:gd name="connsiteY77" fmla="*/ 980276 h 1025972"/>
              <a:gd name="connsiteX78" fmla="*/ 1226802 w 1766754"/>
              <a:gd name="connsiteY78" fmla="*/ 979141 h 1025972"/>
              <a:gd name="connsiteX79" fmla="*/ 1226581 w 1766754"/>
              <a:gd name="connsiteY79" fmla="*/ 978832 h 1025972"/>
              <a:gd name="connsiteX80" fmla="*/ 1220272 w 1766754"/>
              <a:gd name="connsiteY80" fmla="*/ 970986 h 1025972"/>
              <a:gd name="connsiteX81" fmla="*/ 1206227 w 1766754"/>
              <a:gd name="connsiteY81" fmla="*/ 940865 h 1025972"/>
              <a:gd name="connsiteX82" fmla="*/ 1203155 w 1766754"/>
              <a:gd name="connsiteY82" fmla="*/ 938387 h 1025972"/>
              <a:gd name="connsiteX83" fmla="*/ 1168157 w 1766754"/>
              <a:gd name="connsiteY83" fmla="*/ 929444 h 1025972"/>
              <a:gd name="connsiteX84" fmla="*/ 1086868 w 1766754"/>
              <a:gd name="connsiteY84" fmla="*/ 928755 h 1025972"/>
              <a:gd name="connsiteX85" fmla="*/ 1049420 w 1766754"/>
              <a:gd name="connsiteY85" fmla="*/ 899076 h 1025972"/>
              <a:gd name="connsiteX86" fmla="*/ 1204012 w 1766754"/>
              <a:gd name="connsiteY86" fmla="*/ 857680 h 1025972"/>
              <a:gd name="connsiteX87" fmla="*/ 1282547 w 1766754"/>
              <a:gd name="connsiteY87" fmla="*/ 986299 h 1025972"/>
              <a:gd name="connsiteX88" fmla="*/ 1282457 w 1766754"/>
              <a:gd name="connsiteY88" fmla="*/ 994304 h 1025972"/>
              <a:gd name="connsiteX89" fmla="*/ 1287917 w 1766754"/>
              <a:gd name="connsiteY89" fmla="*/ 998942 h 1025972"/>
              <a:gd name="connsiteX90" fmla="*/ 1296771 w 1766754"/>
              <a:gd name="connsiteY90" fmla="*/ 1005112 h 1025972"/>
              <a:gd name="connsiteX91" fmla="*/ 1305427 w 1766754"/>
              <a:gd name="connsiteY91" fmla="*/ 1005858 h 1025972"/>
              <a:gd name="connsiteX92" fmla="*/ 1325324 w 1766754"/>
              <a:gd name="connsiteY92" fmla="*/ 1009358 h 1025972"/>
              <a:gd name="connsiteX93" fmla="*/ 1325343 w 1766754"/>
              <a:gd name="connsiteY93" fmla="*/ 1009304 h 1025972"/>
              <a:gd name="connsiteX94" fmla="*/ 1336158 w 1766754"/>
              <a:gd name="connsiteY94" fmla="*/ 1010393 h 1025972"/>
              <a:gd name="connsiteX95" fmla="*/ 1366762 w 1766754"/>
              <a:gd name="connsiteY95" fmla="*/ 1000653 h 1025972"/>
              <a:gd name="connsiteX96" fmla="*/ 1389249 w 1766754"/>
              <a:gd name="connsiteY96" fmla="*/ 1000653 h 1025972"/>
              <a:gd name="connsiteX97" fmla="*/ 1342228 w 1766754"/>
              <a:gd name="connsiteY97" fmla="*/ 968750 h 1025972"/>
              <a:gd name="connsiteX98" fmla="*/ 1332704 w 1766754"/>
              <a:gd name="connsiteY98" fmla="*/ 927379 h 1025972"/>
              <a:gd name="connsiteX99" fmla="*/ 1327180 w 1766754"/>
              <a:gd name="connsiteY99" fmla="*/ 885515 h 1025972"/>
              <a:gd name="connsiteX100" fmla="*/ 1326312 w 1766754"/>
              <a:gd name="connsiteY100" fmla="*/ 875929 h 1025972"/>
              <a:gd name="connsiteX101" fmla="*/ 1310265 w 1766754"/>
              <a:gd name="connsiteY101" fmla="*/ 837390 h 1025972"/>
              <a:gd name="connsiteX102" fmla="*/ 1303574 w 1766754"/>
              <a:gd name="connsiteY102" fmla="*/ 789420 h 1025972"/>
              <a:gd name="connsiteX103" fmla="*/ 1306897 w 1766754"/>
              <a:gd name="connsiteY103" fmla="*/ 763995 h 1025972"/>
              <a:gd name="connsiteX104" fmla="*/ 1310628 w 1766754"/>
              <a:gd name="connsiteY104" fmla="*/ 752649 h 1025972"/>
              <a:gd name="connsiteX105" fmla="*/ 1313259 w 1766754"/>
              <a:gd name="connsiteY105" fmla="*/ 748620 h 1025972"/>
              <a:gd name="connsiteX106" fmla="*/ 1368323 w 1766754"/>
              <a:gd name="connsiteY106" fmla="*/ 690851 h 1025972"/>
              <a:gd name="connsiteX107" fmla="*/ 1387311 w 1766754"/>
              <a:gd name="connsiteY107" fmla="*/ 684803 h 1025972"/>
              <a:gd name="connsiteX108" fmla="*/ 1423304 w 1766754"/>
              <a:gd name="connsiteY108" fmla="*/ 703398 h 1025972"/>
              <a:gd name="connsiteX109" fmla="*/ 1424205 w 1766754"/>
              <a:gd name="connsiteY109" fmla="*/ 704508 h 1025972"/>
              <a:gd name="connsiteX110" fmla="*/ 1450659 w 1766754"/>
              <a:gd name="connsiteY110" fmla="*/ 701475 h 1025972"/>
              <a:gd name="connsiteX111" fmla="*/ 1456741 w 1766754"/>
              <a:gd name="connsiteY111" fmla="*/ 698088 h 1025972"/>
              <a:gd name="connsiteX112" fmla="*/ 1470396 w 1766754"/>
              <a:gd name="connsiteY112" fmla="*/ 714336 h 1025972"/>
              <a:gd name="connsiteX113" fmla="*/ 1474187 w 1766754"/>
              <a:gd name="connsiteY113" fmla="*/ 727029 h 1025972"/>
              <a:gd name="connsiteX114" fmla="*/ 1479995 w 1766754"/>
              <a:gd name="connsiteY114" fmla="*/ 733778 h 1025972"/>
              <a:gd name="connsiteX115" fmla="*/ 1490537 w 1766754"/>
              <a:gd name="connsiteY115" fmla="*/ 744340 h 1025972"/>
              <a:gd name="connsiteX116" fmla="*/ 1506385 w 1766754"/>
              <a:gd name="connsiteY116" fmla="*/ 754364 h 1025972"/>
              <a:gd name="connsiteX117" fmla="*/ 1509435 w 1766754"/>
              <a:gd name="connsiteY117" fmla="*/ 756662 h 1025972"/>
              <a:gd name="connsiteX118" fmla="*/ 1516194 w 1766754"/>
              <a:gd name="connsiteY118" fmla="*/ 754768 h 1025972"/>
              <a:gd name="connsiteX119" fmla="*/ 1517900 w 1766754"/>
              <a:gd name="connsiteY119" fmla="*/ 739343 h 1025972"/>
              <a:gd name="connsiteX120" fmla="*/ 1519723 w 1766754"/>
              <a:gd name="connsiteY120" fmla="*/ 720426 h 1025972"/>
              <a:gd name="connsiteX121" fmla="*/ 1520954 w 1766754"/>
              <a:gd name="connsiteY121" fmla="*/ 697696 h 1025972"/>
              <a:gd name="connsiteX122" fmla="*/ 1508919 w 1766754"/>
              <a:gd name="connsiteY122" fmla="*/ 653326 h 1025972"/>
              <a:gd name="connsiteX123" fmla="*/ 1487045 w 1766754"/>
              <a:gd name="connsiteY123" fmla="*/ 629816 h 1025972"/>
              <a:gd name="connsiteX124" fmla="*/ 1451221 w 1766754"/>
              <a:gd name="connsiteY124" fmla="*/ 617919 h 1025972"/>
              <a:gd name="connsiteX125" fmla="*/ 1435140 w 1766754"/>
              <a:gd name="connsiteY125" fmla="*/ 601484 h 1025972"/>
              <a:gd name="connsiteX126" fmla="*/ 1437816 w 1766754"/>
              <a:gd name="connsiteY126" fmla="*/ 589688 h 1025972"/>
              <a:gd name="connsiteX127" fmla="*/ 1447363 w 1766754"/>
              <a:gd name="connsiteY127" fmla="*/ 574020 h 1025972"/>
              <a:gd name="connsiteX128" fmla="*/ 1450315 w 1766754"/>
              <a:gd name="connsiteY128" fmla="*/ 569523 h 1025972"/>
              <a:gd name="connsiteX129" fmla="*/ 1459349 w 1766754"/>
              <a:gd name="connsiteY129" fmla="*/ 551941 h 1025972"/>
              <a:gd name="connsiteX130" fmla="*/ 1468656 w 1766754"/>
              <a:gd name="connsiteY130" fmla="*/ 538584 h 1025972"/>
              <a:gd name="connsiteX131" fmla="*/ 1483677 w 1766754"/>
              <a:gd name="connsiteY131" fmla="*/ 519872 h 1025972"/>
              <a:gd name="connsiteX132" fmla="*/ 1510932 w 1766754"/>
              <a:gd name="connsiteY132" fmla="*/ 506465 h 1025972"/>
              <a:gd name="connsiteX133" fmla="*/ 1531294 w 1766754"/>
              <a:gd name="connsiteY133" fmla="*/ 503662 h 1025972"/>
              <a:gd name="connsiteX134" fmla="*/ 1567904 w 1766754"/>
              <a:gd name="connsiteY134" fmla="*/ 503896 h 1025972"/>
              <a:gd name="connsiteX135" fmla="*/ 1622601 w 1766754"/>
              <a:gd name="connsiteY135" fmla="*/ 494306 h 1025972"/>
              <a:gd name="connsiteX136" fmla="*/ 1645103 w 1766754"/>
              <a:gd name="connsiteY136" fmla="*/ 484240 h 1025972"/>
              <a:gd name="connsiteX137" fmla="*/ 1652950 w 1766754"/>
              <a:gd name="connsiteY137" fmla="*/ 480515 h 1025972"/>
              <a:gd name="connsiteX138" fmla="*/ 1677421 w 1766754"/>
              <a:gd name="connsiteY138" fmla="*/ 475664 h 1025972"/>
              <a:gd name="connsiteX139" fmla="*/ 1711479 w 1766754"/>
              <a:gd name="connsiteY139" fmla="*/ 461047 h 1025972"/>
              <a:gd name="connsiteX140" fmla="*/ 1735063 w 1766754"/>
              <a:gd name="connsiteY140" fmla="*/ 439281 h 1025972"/>
              <a:gd name="connsiteX141" fmla="*/ 1757505 w 1766754"/>
              <a:gd name="connsiteY141" fmla="*/ 412197 h 1025972"/>
              <a:gd name="connsiteX142" fmla="*/ 1760850 w 1766754"/>
              <a:gd name="connsiteY142" fmla="*/ 407629 h 1025972"/>
              <a:gd name="connsiteX143" fmla="*/ 1767463 w 1766754"/>
              <a:gd name="connsiteY143" fmla="*/ 398502 h 1025972"/>
              <a:gd name="connsiteX144" fmla="*/ 1775535 w 1766754"/>
              <a:gd name="connsiteY144" fmla="*/ 355763 h 102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766754" h="1025972">
                <a:moveTo>
                  <a:pt x="1775535" y="355763"/>
                </a:moveTo>
                <a:cubicBezTo>
                  <a:pt x="1771624" y="348329"/>
                  <a:pt x="1765962" y="342068"/>
                  <a:pt x="1761520" y="334944"/>
                </a:cubicBezTo>
                <a:cubicBezTo>
                  <a:pt x="1755031" y="324536"/>
                  <a:pt x="1687195" y="274730"/>
                  <a:pt x="1681155" y="268949"/>
                </a:cubicBezTo>
                <a:cubicBezTo>
                  <a:pt x="1666067" y="254503"/>
                  <a:pt x="1651940" y="238815"/>
                  <a:pt x="1637334" y="223744"/>
                </a:cubicBezTo>
                <a:cubicBezTo>
                  <a:pt x="1632289" y="218534"/>
                  <a:pt x="1514839" y="136459"/>
                  <a:pt x="1502295" y="136250"/>
                </a:cubicBezTo>
                <a:cubicBezTo>
                  <a:pt x="1495518" y="136133"/>
                  <a:pt x="1488744" y="131052"/>
                  <a:pt x="1482091" y="127903"/>
                </a:cubicBezTo>
                <a:cubicBezTo>
                  <a:pt x="1476410" y="125213"/>
                  <a:pt x="1471144" y="120812"/>
                  <a:pt x="1465265" y="119419"/>
                </a:cubicBezTo>
                <a:cubicBezTo>
                  <a:pt x="1453889" y="116720"/>
                  <a:pt x="1448624" y="111531"/>
                  <a:pt x="1445634" y="98766"/>
                </a:cubicBezTo>
                <a:cubicBezTo>
                  <a:pt x="1443205" y="88405"/>
                  <a:pt x="1441180" y="77438"/>
                  <a:pt x="1436510" y="68307"/>
                </a:cubicBezTo>
                <a:cubicBezTo>
                  <a:pt x="1424786" y="45386"/>
                  <a:pt x="1410516" y="25271"/>
                  <a:pt x="1388366" y="12524"/>
                </a:cubicBezTo>
                <a:cubicBezTo>
                  <a:pt x="1355337" y="-6481"/>
                  <a:pt x="1311366" y="8519"/>
                  <a:pt x="1296460" y="45874"/>
                </a:cubicBezTo>
                <a:cubicBezTo>
                  <a:pt x="1294402" y="51034"/>
                  <a:pt x="1291498" y="54137"/>
                  <a:pt x="1286659" y="56139"/>
                </a:cubicBezTo>
                <a:cubicBezTo>
                  <a:pt x="1279126" y="59255"/>
                  <a:pt x="1271511" y="62642"/>
                  <a:pt x="1264696" y="67310"/>
                </a:cubicBezTo>
                <a:cubicBezTo>
                  <a:pt x="1249439" y="77755"/>
                  <a:pt x="1236786" y="91170"/>
                  <a:pt x="1232988" y="111710"/>
                </a:cubicBezTo>
                <a:cubicBezTo>
                  <a:pt x="1231562" y="119423"/>
                  <a:pt x="1231835" y="127590"/>
                  <a:pt x="1231839" y="135549"/>
                </a:cubicBezTo>
                <a:cubicBezTo>
                  <a:pt x="1231843" y="140058"/>
                  <a:pt x="1230331" y="141794"/>
                  <a:pt x="1226473" y="142123"/>
                </a:cubicBezTo>
                <a:cubicBezTo>
                  <a:pt x="1223943" y="142340"/>
                  <a:pt x="1221032" y="142595"/>
                  <a:pt x="1219037" y="144075"/>
                </a:cubicBezTo>
                <a:cubicBezTo>
                  <a:pt x="1210666" y="150287"/>
                  <a:pt x="1203462" y="160565"/>
                  <a:pt x="1191618" y="152084"/>
                </a:cubicBezTo>
                <a:cubicBezTo>
                  <a:pt x="1190888" y="151563"/>
                  <a:pt x="1189518" y="152476"/>
                  <a:pt x="1188478" y="152314"/>
                </a:cubicBezTo>
                <a:cubicBezTo>
                  <a:pt x="1185469" y="151847"/>
                  <a:pt x="1177917" y="154612"/>
                  <a:pt x="1173572" y="149285"/>
                </a:cubicBezTo>
                <a:cubicBezTo>
                  <a:pt x="1171413" y="146637"/>
                  <a:pt x="957866" y="113575"/>
                  <a:pt x="809673" y="255617"/>
                </a:cubicBezTo>
                <a:cubicBezTo>
                  <a:pt x="642129" y="416214"/>
                  <a:pt x="585602" y="671805"/>
                  <a:pt x="560282" y="776931"/>
                </a:cubicBezTo>
                <a:cubicBezTo>
                  <a:pt x="555462" y="796924"/>
                  <a:pt x="529341" y="808641"/>
                  <a:pt x="529128" y="808950"/>
                </a:cubicBezTo>
                <a:cubicBezTo>
                  <a:pt x="527987" y="810606"/>
                  <a:pt x="527190" y="813009"/>
                  <a:pt x="525689" y="813822"/>
                </a:cubicBezTo>
                <a:cubicBezTo>
                  <a:pt x="521692" y="815991"/>
                  <a:pt x="517437" y="817610"/>
                  <a:pt x="513212" y="819207"/>
                </a:cubicBezTo>
                <a:cubicBezTo>
                  <a:pt x="507225" y="821468"/>
                  <a:pt x="500141" y="821710"/>
                  <a:pt x="498030" y="830578"/>
                </a:cubicBezTo>
                <a:cubicBezTo>
                  <a:pt x="497805" y="831534"/>
                  <a:pt x="495931" y="832443"/>
                  <a:pt x="494733" y="832614"/>
                </a:cubicBezTo>
                <a:cubicBezTo>
                  <a:pt x="479457" y="834796"/>
                  <a:pt x="464181" y="837036"/>
                  <a:pt x="448864" y="838834"/>
                </a:cubicBezTo>
                <a:cubicBezTo>
                  <a:pt x="441806" y="839664"/>
                  <a:pt x="434636" y="839267"/>
                  <a:pt x="427560" y="839947"/>
                </a:cubicBezTo>
                <a:cubicBezTo>
                  <a:pt x="412202" y="841420"/>
                  <a:pt x="396877" y="843347"/>
                  <a:pt x="381519" y="844849"/>
                </a:cubicBezTo>
                <a:cubicBezTo>
                  <a:pt x="374839" y="845499"/>
                  <a:pt x="82237" y="826516"/>
                  <a:pt x="26380" y="897508"/>
                </a:cubicBezTo>
                <a:cubicBezTo>
                  <a:pt x="14551" y="912545"/>
                  <a:pt x="1962" y="931300"/>
                  <a:pt x="26380" y="951965"/>
                </a:cubicBezTo>
                <a:cubicBezTo>
                  <a:pt x="28872" y="954075"/>
                  <a:pt x="207920" y="1013696"/>
                  <a:pt x="223405" y="1020299"/>
                </a:cubicBezTo>
                <a:cubicBezTo>
                  <a:pt x="236369" y="1025827"/>
                  <a:pt x="249264" y="1032084"/>
                  <a:pt x="263668" y="1029756"/>
                </a:cubicBezTo>
                <a:cubicBezTo>
                  <a:pt x="265420" y="1029472"/>
                  <a:pt x="268005" y="1027416"/>
                  <a:pt x="268305" y="1025756"/>
                </a:cubicBezTo>
                <a:cubicBezTo>
                  <a:pt x="269027" y="1021726"/>
                  <a:pt x="126676" y="969814"/>
                  <a:pt x="106640" y="948077"/>
                </a:cubicBezTo>
                <a:cubicBezTo>
                  <a:pt x="83977" y="923478"/>
                  <a:pt x="135010" y="913964"/>
                  <a:pt x="153762" y="913905"/>
                </a:cubicBezTo>
                <a:cubicBezTo>
                  <a:pt x="210251" y="913738"/>
                  <a:pt x="490796" y="933139"/>
                  <a:pt x="550219" y="932518"/>
                </a:cubicBezTo>
                <a:cubicBezTo>
                  <a:pt x="594475" y="932055"/>
                  <a:pt x="608857" y="940397"/>
                  <a:pt x="612165" y="939229"/>
                </a:cubicBezTo>
                <a:cubicBezTo>
                  <a:pt x="613059" y="938912"/>
                  <a:pt x="614384" y="940105"/>
                  <a:pt x="615510" y="940602"/>
                </a:cubicBezTo>
                <a:cubicBezTo>
                  <a:pt x="614788" y="942003"/>
                  <a:pt x="614316" y="944306"/>
                  <a:pt x="613299" y="944661"/>
                </a:cubicBezTo>
                <a:cubicBezTo>
                  <a:pt x="612329" y="944998"/>
                  <a:pt x="611349" y="945366"/>
                  <a:pt x="610372" y="945728"/>
                </a:cubicBezTo>
                <a:cubicBezTo>
                  <a:pt x="610451" y="945795"/>
                  <a:pt x="610529" y="945824"/>
                  <a:pt x="610604" y="945895"/>
                </a:cubicBezTo>
                <a:cubicBezTo>
                  <a:pt x="611641" y="946742"/>
                  <a:pt x="612674" y="947589"/>
                  <a:pt x="613706" y="948436"/>
                </a:cubicBezTo>
                <a:cubicBezTo>
                  <a:pt x="613860" y="948548"/>
                  <a:pt x="614021" y="948644"/>
                  <a:pt x="614171" y="948753"/>
                </a:cubicBezTo>
                <a:cubicBezTo>
                  <a:pt x="615462" y="948331"/>
                  <a:pt x="616057" y="948123"/>
                  <a:pt x="616652" y="947977"/>
                </a:cubicBezTo>
                <a:cubicBezTo>
                  <a:pt x="619151" y="947372"/>
                  <a:pt x="621659" y="946805"/>
                  <a:pt x="624174" y="946308"/>
                </a:cubicBezTo>
                <a:cubicBezTo>
                  <a:pt x="624192" y="946304"/>
                  <a:pt x="624402" y="947505"/>
                  <a:pt x="624522" y="948148"/>
                </a:cubicBezTo>
                <a:cubicBezTo>
                  <a:pt x="621827" y="948719"/>
                  <a:pt x="619140" y="949328"/>
                  <a:pt x="616435" y="949833"/>
                </a:cubicBezTo>
                <a:cubicBezTo>
                  <a:pt x="616232" y="949871"/>
                  <a:pt x="615997" y="949854"/>
                  <a:pt x="615712" y="949820"/>
                </a:cubicBezTo>
                <a:cubicBezTo>
                  <a:pt x="623114" y="954805"/>
                  <a:pt x="631572" y="957654"/>
                  <a:pt x="640104" y="960416"/>
                </a:cubicBezTo>
                <a:cubicBezTo>
                  <a:pt x="640303" y="960437"/>
                  <a:pt x="640505" y="960453"/>
                  <a:pt x="640707" y="960474"/>
                </a:cubicBezTo>
                <a:cubicBezTo>
                  <a:pt x="651612" y="961567"/>
                  <a:pt x="662494" y="962989"/>
                  <a:pt x="673335" y="964700"/>
                </a:cubicBezTo>
                <a:cubicBezTo>
                  <a:pt x="680427" y="965818"/>
                  <a:pt x="687369" y="968283"/>
                  <a:pt x="694475" y="969125"/>
                </a:cubicBezTo>
                <a:cubicBezTo>
                  <a:pt x="703685" y="970214"/>
                  <a:pt x="713014" y="970027"/>
                  <a:pt x="722258" y="970852"/>
                </a:cubicBezTo>
                <a:cubicBezTo>
                  <a:pt x="749019" y="973238"/>
                  <a:pt x="775772" y="975729"/>
                  <a:pt x="802503" y="978507"/>
                </a:cubicBezTo>
                <a:cubicBezTo>
                  <a:pt x="807304" y="979003"/>
                  <a:pt x="811918" y="981840"/>
                  <a:pt x="816716" y="982261"/>
                </a:cubicBezTo>
                <a:cubicBezTo>
                  <a:pt x="825592" y="983041"/>
                  <a:pt x="834562" y="982457"/>
                  <a:pt x="843454" y="983108"/>
                </a:cubicBezTo>
                <a:cubicBezTo>
                  <a:pt x="874249" y="985356"/>
                  <a:pt x="904999" y="988814"/>
                  <a:pt x="935820" y="990107"/>
                </a:cubicBezTo>
                <a:cubicBezTo>
                  <a:pt x="980353" y="991972"/>
                  <a:pt x="1024930" y="992798"/>
                  <a:pt x="1069493" y="993244"/>
                </a:cubicBezTo>
                <a:cubicBezTo>
                  <a:pt x="1117016" y="993720"/>
                  <a:pt x="1176795" y="992518"/>
                  <a:pt x="1224246" y="995843"/>
                </a:cubicBezTo>
                <a:cubicBezTo>
                  <a:pt x="1224501" y="994858"/>
                  <a:pt x="1224912" y="992948"/>
                  <a:pt x="1224714" y="992873"/>
                </a:cubicBezTo>
                <a:cubicBezTo>
                  <a:pt x="1223644" y="992473"/>
                  <a:pt x="1223015" y="992118"/>
                  <a:pt x="1222180" y="991396"/>
                </a:cubicBezTo>
                <a:cubicBezTo>
                  <a:pt x="1221877" y="991138"/>
                  <a:pt x="1221541" y="990887"/>
                  <a:pt x="1221279" y="990566"/>
                </a:cubicBezTo>
                <a:cubicBezTo>
                  <a:pt x="1220874" y="990070"/>
                  <a:pt x="1220515" y="989523"/>
                  <a:pt x="1220175" y="988973"/>
                </a:cubicBezTo>
                <a:cubicBezTo>
                  <a:pt x="1219688" y="988038"/>
                  <a:pt x="1211706" y="985239"/>
                  <a:pt x="1211702" y="984163"/>
                </a:cubicBezTo>
                <a:cubicBezTo>
                  <a:pt x="1211706" y="983083"/>
                  <a:pt x="1210688" y="979967"/>
                  <a:pt x="1212574" y="979988"/>
                </a:cubicBezTo>
                <a:cubicBezTo>
                  <a:pt x="1213311" y="980000"/>
                  <a:pt x="1214060" y="980146"/>
                  <a:pt x="1214782" y="980280"/>
                </a:cubicBezTo>
                <a:cubicBezTo>
                  <a:pt x="1215078" y="980334"/>
                  <a:pt x="1215366" y="980413"/>
                  <a:pt x="1215646" y="980513"/>
                </a:cubicBezTo>
                <a:cubicBezTo>
                  <a:pt x="1216358" y="980764"/>
                  <a:pt x="1217046" y="981118"/>
                  <a:pt x="1217723" y="981448"/>
                </a:cubicBezTo>
                <a:cubicBezTo>
                  <a:pt x="1218034" y="981598"/>
                  <a:pt x="1218333" y="981760"/>
                  <a:pt x="1218629" y="981940"/>
                </a:cubicBezTo>
                <a:cubicBezTo>
                  <a:pt x="1218809" y="982052"/>
                  <a:pt x="1218970" y="982203"/>
                  <a:pt x="1219145" y="982324"/>
                </a:cubicBezTo>
                <a:cubicBezTo>
                  <a:pt x="1219520" y="982336"/>
                  <a:pt x="1219894" y="982403"/>
                  <a:pt x="1220264" y="982532"/>
                </a:cubicBezTo>
                <a:cubicBezTo>
                  <a:pt x="1221503" y="982770"/>
                  <a:pt x="1222618" y="983304"/>
                  <a:pt x="1223771" y="983859"/>
                </a:cubicBezTo>
                <a:cubicBezTo>
                  <a:pt x="1224497" y="984205"/>
                  <a:pt x="1225193" y="984618"/>
                  <a:pt x="1225855" y="985098"/>
                </a:cubicBezTo>
                <a:cubicBezTo>
                  <a:pt x="1225911" y="985139"/>
                  <a:pt x="1225960" y="985193"/>
                  <a:pt x="1226016" y="985235"/>
                </a:cubicBezTo>
                <a:cubicBezTo>
                  <a:pt x="1226185" y="984130"/>
                  <a:pt x="1226394" y="983037"/>
                  <a:pt x="1226533" y="981927"/>
                </a:cubicBezTo>
                <a:cubicBezTo>
                  <a:pt x="1226563" y="981610"/>
                  <a:pt x="1226694" y="980426"/>
                  <a:pt x="1226705" y="980276"/>
                </a:cubicBezTo>
                <a:cubicBezTo>
                  <a:pt x="1226742" y="979900"/>
                  <a:pt x="1226772" y="979520"/>
                  <a:pt x="1226802" y="979141"/>
                </a:cubicBezTo>
                <a:cubicBezTo>
                  <a:pt x="1226701" y="978999"/>
                  <a:pt x="1226604" y="978861"/>
                  <a:pt x="1226581" y="978832"/>
                </a:cubicBezTo>
                <a:cubicBezTo>
                  <a:pt x="1224609" y="976087"/>
                  <a:pt x="1218034" y="968508"/>
                  <a:pt x="1220272" y="970986"/>
                </a:cubicBezTo>
                <a:cubicBezTo>
                  <a:pt x="1231622" y="983550"/>
                  <a:pt x="1233396" y="973209"/>
                  <a:pt x="1206227" y="940865"/>
                </a:cubicBezTo>
                <a:cubicBezTo>
                  <a:pt x="1205224" y="940005"/>
                  <a:pt x="1204180" y="939209"/>
                  <a:pt x="1203155" y="938387"/>
                </a:cubicBezTo>
                <a:cubicBezTo>
                  <a:pt x="1191625" y="934787"/>
                  <a:pt x="1179871" y="932280"/>
                  <a:pt x="1168157" y="929444"/>
                </a:cubicBezTo>
                <a:cubicBezTo>
                  <a:pt x="1124804" y="918953"/>
                  <a:pt x="1094173" y="930336"/>
                  <a:pt x="1086868" y="928755"/>
                </a:cubicBezTo>
                <a:cubicBezTo>
                  <a:pt x="1078164" y="926870"/>
                  <a:pt x="1049498" y="900553"/>
                  <a:pt x="1049420" y="899076"/>
                </a:cubicBezTo>
                <a:cubicBezTo>
                  <a:pt x="1049311" y="896965"/>
                  <a:pt x="1178179" y="801925"/>
                  <a:pt x="1204012" y="857680"/>
                </a:cubicBezTo>
                <a:cubicBezTo>
                  <a:pt x="1209539" y="869610"/>
                  <a:pt x="1294627" y="972938"/>
                  <a:pt x="1282547" y="986299"/>
                </a:cubicBezTo>
                <a:cubicBezTo>
                  <a:pt x="1278176" y="991134"/>
                  <a:pt x="1279265" y="988422"/>
                  <a:pt x="1282457" y="994304"/>
                </a:cubicBezTo>
                <a:cubicBezTo>
                  <a:pt x="1284186" y="994187"/>
                  <a:pt x="1285701" y="995768"/>
                  <a:pt x="1287917" y="998942"/>
                </a:cubicBezTo>
                <a:cubicBezTo>
                  <a:pt x="1289941" y="1001845"/>
                  <a:pt x="1293538" y="1003806"/>
                  <a:pt x="1296771" y="1005112"/>
                </a:cubicBezTo>
                <a:cubicBezTo>
                  <a:pt x="1299390" y="1006171"/>
                  <a:pt x="1302620" y="1005174"/>
                  <a:pt x="1305427" y="1005858"/>
                </a:cubicBezTo>
                <a:cubicBezTo>
                  <a:pt x="1312032" y="1007464"/>
                  <a:pt x="1318670" y="1008557"/>
                  <a:pt x="1325324" y="1009358"/>
                </a:cubicBezTo>
                <a:cubicBezTo>
                  <a:pt x="1325332" y="1009337"/>
                  <a:pt x="1325335" y="1009321"/>
                  <a:pt x="1325343" y="1009304"/>
                </a:cubicBezTo>
                <a:cubicBezTo>
                  <a:pt x="1325841" y="1007427"/>
                  <a:pt x="1336412" y="1009204"/>
                  <a:pt x="1336158" y="1010393"/>
                </a:cubicBezTo>
                <a:cubicBezTo>
                  <a:pt x="1343455" y="1010922"/>
                  <a:pt x="1399428" y="1010672"/>
                  <a:pt x="1366762" y="1000653"/>
                </a:cubicBezTo>
                <a:cubicBezTo>
                  <a:pt x="1358237" y="998037"/>
                  <a:pt x="1386936" y="1003814"/>
                  <a:pt x="1389249" y="1000653"/>
                </a:cubicBezTo>
                <a:cubicBezTo>
                  <a:pt x="1392314" y="996469"/>
                  <a:pt x="1344847" y="971003"/>
                  <a:pt x="1342228" y="968750"/>
                </a:cubicBezTo>
                <a:cubicBezTo>
                  <a:pt x="1337404" y="964604"/>
                  <a:pt x="1334511" y="934482"/>
                  <a:pt x="1332704" y="927379"/>
                </a:cubicBezTo>
                <a:cubicBezTo>
                  <a:pt x="1329231" y="913709"/>
                  <a:pt x="1325481" y="900094"/>
                  <a:pt x="1327180" y="885515"/>
                </a:cubicBezTo>
                <a:cubicBezTo>
                  <a:pt x="1327543" y="882391"/>
                  <a:pt x="1327412" y="878749"/>
                  <a:pt x="1326312" y="875929"/>
                </a:cubicBezTo>
                <a:cubicBezTo>
                  <a:pt x="1321245" y="862940"/>
                  <a:pt x="1316362" y="849787"/>
                  <a:pt x="1310265" y="837390"/>
                </a:cubicBezTo>
                <a:cubicBezTo>
                  <a:pt x="1302740" y="822090"/>
                  <a:pt x="1298777" y="806910"/>
                  <a:pt x="1303574" y="789420"/>
                </a:cubicBezTo>
                <a:cubicBezTo>
                  <a:pt x="1305793" y="781327"/>
                  <a:pt x="1305543" y="772430"/>
                  <a:pt x="1306897" y="763995"/>
                </a:cubicBezTo>
                <a:cubicBezTo>
                  <a:pt x="1307526" y="760087"/>
                  <a:pt x="1309199" y="756354"/>
                  <a:pt x="1310628" y="752649"/>
                </a:cubicBezTo>
                <a:cubicBezTo>
                  <a:pt x="1311205" y="751160"/>
                  <a:pt x="1312732" y="750117"/>
                  <a:pt x="1313259" y="748620"/>
                </a:cubicBezTo>
                <a:cubicBezTo>
                  <a:pt x="1317076" y="737804"/>
                  <a:pt x="1364442" y="698234"/>
                  <a:pt x="1368323" y="690851"/>
                </a:cubicBezTo>
                <a:cubicBezTo>
                  <a:pt x="1370777" y="686179"/>
                  <a:pt x="1380766" y="684632"/>
                  <a:pt x="1387311" y="684803"/>
                </a:cubicBezTo>
                <a:cubicBezTo>
                  <a:pt x="1401348" y="685174"/>
                  <a:pt x="1415269" y="687731"/>
                  <a:pt x="1423304" y="703398"/>
                </a:cubicBezTo>
                <a:cubicBezTo>
                  <a:pt x="1423521" y="703824"/>
                  <a:pt x="1423895" y="704149"/>
                  <a:pt x="1424205" y="704508"/>
                </a:cubicBezTo>
                <a:cubicBezTo>
                  <a:pt x="1434362" y="716234"/>
                  <a:pt x="1443242" y="715074"/>
                  <a:pt x="1450659" y="701475"/>
                </a:cubicBezTo>
                <a:cubicBezTo>
                  <a:pt x="1451689" y="699590"/>
                  <a:pt x="1454888" y="697734"/>
                  <a:pt x="1456741" y="698088"/>
                </a:cubicBezTo>
                <a:cubicBezTo>
                  <a:pt x="1464700" y="699607"/>
                  <a:pt x="1470396" y="703678"/>
                  <a:pt x="1470396" y="714336"/>
                </a:cubicBezTo>
                <a:cubicBezTo>
                  <a:pt x="1470392" y="718595"/>
                  <a:pt x="1472368" y="723075"/>
                  <a:pt x="1474187" y="727029"/>
                </a:cubicBezTo>
                <a:cubicBezTo>
                  <a:pt x="1475433" y="729745"/>
                  <a:pt x="1477626" y="732969"/>
                  <a:pt x="1479995" y="733778"/>
                </a:cubicBezTo>
                <a:cubicBezTo>
                  <a:pt x="1485264" y="735584"/>
                  <a:pt x="1487595" y="739756"/>
                  <a:pt x="1490537" y="744340"/>
                </a:cubicBezTo>
                <a:cubicBezTo>
                  <a:pt x="1494159" y="749988"/>
                  <a:pt x="1496730" y="759595"/>
                  <a:pt x="1506385" y="754364"/>
                </a:cubicBezTo>
                <a:cubicBezTo>
                  <a:pt x="1506947" y="754059"/>
                  <a:pt x="1508574" y="755661"/>
                  <a:pt x="1509435" y="756662"/>
                </a:cubicBezTo>
                <a:cubicBezTo>
                  <a:pt x="1512769" y="760542"/>
                  <a:pt x="1515269" y="759153"/>
                  <a:pt x="1516194" y="754768"/>
                </a:cubicBezTo>
                <a:cubicBezTo>
                  <a:pt x="1517249" y="749755"/>
                  <a:pt x="1517425" y="744503"/>
                  <a:pt x="1517900" y="739343"/>
                </a:cubicBezTo>
                <a:cubicBezTo>
                  <a:pt x="1518480" y="733019"/>
                  <a:pt x="1518091" y="726382"/>
                  <a:pt x="1519723" y="720426"/>
                </a:cubicBezTo>
                <a:cubicBezTo>
                  <a:pt x="1521822" y="712767"/>
                  <a:pt x="1523072" y="705442"/>
                  <a:pt x="1520954" y="697696"/>
                </a:cubicBezTo>
                <a:cubicBezTo>
                  <a:pt x="1516916" y="682913"/>
                  <a:pt x="1512362" y="668276"/>
                  <a:pt x="1508919" y="653326"/>
                </a:cubicBezTo>
                <a:cubicBezTo>
                  <a:pt x="1505869" y="640077"/>
                  <a:pt x="1499986" y="632231"/>
                  <a:pt x="1487045" y="629816"/>
                </a:cubicBezTo>
                <a:cubicBezTo>
                  <a:pt x="1474816" y="627534"/>
                  <a:pt x="1462593" y="623417"/>
                  <a:pt x="1451221" y="617919"/>
                </a:cubicBezTo>
                <a:cubicBezTo>
                  <a:pt x="1444844" y="614841"/>
                  <a:pt x="1439571" y="607862"/>
                  <a:pt x="1435140" y="601484"/>
                </a:cubicBezTo>
                <a:cubicBezTo>
                  <a:pt x="1433782" y="599528"/>
                  <a:pt x="1437333" y="593805"/>
                  <a:pt x="1437816" y="589688"/>
                </a:cubicBezTo>
                <a:cubicBezTo>
                  <a:pt x="1438654" y="582509"/>
                  <a:pt x="1441135" y="577082"/>
                  <a:pt x="1447363" y="574020"/>
                </a:cubicBezTo>
                <a:cubicBezTo>
                  <a:pt x="1448687" y="573369"/>
                  <a:pt x="1449477" y="571146"/>
                  <a:pt x="1450315" y="569523"/>
                </a:cubicBezTo>
                <a:cubicBezTo>
                  <a:pt x="1453346" y="563671"/>
                  <a:pt x="1456052" y="557593"/>
                  <a:pt x="1459349" y="551941"/>
                </a:cubicBezTo>
                <a:cubicBezTo>
                  <a:pt x="1462099" y="547232"/>
                  <a:pt x="1465408" y="542906"/>
                  <a:pt x="1468656" y="538584"/>
                </a:cubicBezTo>
                <a:cubicBezTo>
                  <a:pt x="1473502" y="532140"/>
                  <a:pt x="1477600" y="524281"/>
                  <a:pt x="1483677" y="519872"/>
                </a:cubicBezTo>
                <a:cubicBezTo>
                  <a:pt x="1491914" y="513907"/>
                  <a:pt x="1501502" y="509881"/>
                  <a:pt x="1510932" y="506465"/>
                </a:cubicBezTo>
                <a:cubicBezTo>
                  <a:pt x="1517365" y="504133"/>
                  <a:pt x="1524745" y="502557"/>
                  <a:pt x="1531294" y="503662"/>
                </a:cubicBezTo>
                <a:cubicBezTo>
                  <a:pt x="1543617" y="505735"/>
                  <a:pt x="1555577" y="506256"/>
                  <a:pt x="1567904" y="503896"/>
                </a:cubicBezTo>
                <a:cubicBezTo>
                  <a:pt x="1575201" y="502494"/>
                  <a:pt x="1612407" y="496387"/>
                  <a:pt x="1622601" y="494306"/>
                </a:cubicBezTo>
                <a:cubicBezTo>
                  <a:pt x="1630912" y="492604"/>
                  <a:pt x="1638412" y="490068"/>
                  <a:pt x="1645103" y="484240"/>
                </a:cubicBezTo>
                <a:cubicBezTo>
                  <a:pt x="1647292" y="482334"/>
                  <a:pt x="1650256" y="480686"/>
                  <a:pt x="1652950" y="480515"/>
                </a:cubicBezTo>
                <a:cubicBezTo>
                  <a:pt x="1661292" y="479981"/>
                  <a:pt x="1669195" y="480795"/>
                  <a:pt x="1677421" y="475664"/>
                </a:cubicBezTo>
                <a:cubicBezTo>
                  <a:pt x="1687936" y="469107"/>
                  <a:pt x="1699915" y="465302"/>
                  <a:pt x="1711479" y="461047"/>
                </a:cubicBezTo>
                <a:cubicBezTo>
                  <a:pt x="1722036" y="457164"/>
                  <a:pt x="1727619" y="447032"/>
                  <a:pt x="1735063" y="439281"/>
                </a:cubicBezTo>
                <a:cubicBezTo>
                  <a:pt x="1743105" y="430910"/>
                  <a:pt x="1746499" y="417707"/>
                  <a:pt x="1757505" y="412197"/>
                </a:cubicBezTo>
                <a:cubicBezTo>
                  <a:pt x="1758942" y="411475"/>
                  <a:pt x="1759746" y="409185"/>
                  <a:pt x="1760850" y="407629"/>
                </a:cubicBezTo>
                <a:cubicBezTo>
                  <a:pt x="1763036" y="404563"/>
                  <a:pt x="1764929" y="401151"/>
                  <a:pt x="1767463" y="398502"/>
                </a:cubicBezTo>
                <a:cubicBezTo>
                  <a:pt x="1778910" y="386526"/>
                  <a:pt x="1782653" y="369290"/>
                  <a:pt x="1775535" y="355763"/>
                </a:cubicBezTo>
              </a:path>
            </a:pathLst>
          </a:custGeom>
          <a:solidFill>
            <a:srgbClr val="C07FEE"/>
          </a:solidFill>
          <a:ln w="3957" cap="rnd">
            <a:noFill/>
            <a:prstDash val="solid"/>
            <a:round/>
          </a:ln>
        </p:spPr>
        <p:txBody>
          <a:bodyPr rtlCol="0" anchor="ctr"/>
          <a:lstStyle/>
          <a:p>
            <a:endParaRPr lang="en-CH" sz="4400"/>
          </a:p>
        </p:txBody>
      </p:sp>
      <p:sp>
        <p:nvSpPr>
          <p:cNvPr id="4231" name="Freeform 4230">
            <a:extLst>
              <a:ext uri="{FF2B5EF4-FFF2-40B4-BE49-F238E27FC236}">
                <a16:creationId xmlns:a16="http://schemas.microsoft.com/office/drawing/2014/main" id="{B18CEA70-9102-5E8C-5D98-8FBA0F4AE9CD}"/>
              </a:ext>
            </a:extLst>
          </p:cNvPr>
          <p:cNvSpPr/>
          <p:nvPr/>
        </p:nvSpPr>
        <p:spPr>
          <a:xfrm rot="10800000" flipV="1">
            <a:off x="24006987" y="5663204"/>
            <a:ext cx="1766754" cy="1025972"/>
          </a:xfrm>
          <a:custGeom>
            <a:avLst/>
            <a:gdLst>
              <a:gd name="connsiteX0" fmla="*/ 1779578 w 1766754"/>
              <a:gd name="connsiteY0" fmla="*/ 355440 h 1025972"/>
              <a:gd name="connsiteX1" fmla="*/ 1765564 w 1766754"/>
              <a:gd name="connsiteY1" fmla="*/ 334621 h 1025972"/>
              <a:gd name="connsiteX2" fmla="*/ 1685199 w 1766754"/>
              <a:gd name="connsiteY2" fmla="*/ 268626 h 1025972"/>
              <a:gd name="connsiteX3" fmla="*/ 1641377 w 1766754"/>
              <a:gd name="connsiteY3" fmla="*/ 223421 h 1025972"/>
              <a:gd name="connsiteX4" fmla="*/ 1506338 w 1766754"/>
              <a:gd name="connsiteY4" fmla="*/ 135928 h 1025972"/>
              <a:gd name="connsiteX5" fmla="*/ 1486134 w 1766754"/>
              <a:gd name="connsiteY5" fmla="*/ 127581 h 1025972"/>
              <a:gd name="connsiteX6" fmla="*/ 1469309 w 1766754"/>
              <a:gd name="connsiteY6" fmla="*/ 119096 h 1025972"/>
              <a:gd name="connsiteX7" fmla="*/ 1449677 w 1766754"/>
              <a:gd name="connsiteY7" fmla="*/ 98444 h 1025972"/>
              <a:gd name="connsiteX8" fmla="*/ 1440553 w 1766754"/>
              <a:gd name="connsiteY8" fmla="*/ 67985 h 1025972"/>
              <a:gd name="connsiteX9" fmla="*/ 1392410 w 1766754"/>
              <a:gd name="connsiteY9" fmla="*/ 12201 h 1025972"/>
              <a:gd name="connsiteX10" fmla="*/ 1300504 w 1766754"/>
              <a:gd name="connsiteY10" fmla="*/ 45551 h 1025972"/>
              <a:gd name="connsiteX11" fmla="*/ 1290703 w 1766754"/>
              <a:gd name="connsiteY11" fmla="*/ 55817 h 1025972"/>
              <a:gd name="connsiteX12" fmla="*/ 1268740 w 1766754"/>
              <a:gd name="connsiteY12" fmla="*/ 66988 h 1025972"/>
              <a:gd name="connsiteX13" fmla="*/ 1237032 w 1766754"/>
              <a:gd name="connsiteY13" fmla="*/ 111388 h 1025972"/>
              <a:gd name="connsiteX14" fmla="*/ 1235883 w 1766754"/>
              <a:gd name="connsiteY14" fmla="*/ 135227 h 1025972"/>
              <a:gd name="connsiteX15" fmla="*/ 1230516 w 1766754"/>
              <a:gd name="connsiteY15" fmla="*/ 141801 h 1025972"/>
              <a:gd name="connsiteX16" fmla="*/ 1223080 w 1766754"/>
              <a:gd name="connsiteY16" fmla="*/ 143753 h 1025972"/>
              <a:gd name="connsiteX17" fmla="*/ 1195661 w 1766754"/>
              <a:gd name="connsiteY17" fmla="*/ 151762 h 1025972"/>
              <a:gd name="connsiteX18" fmla="*/ 1192521 w 1766754"/>
              <a:gd name="connsiteY18" fmla="*/ 151991 h 1025972"/>
              <a:gd name="connsiteX19" fmla="*/ 1177616 w 1766754"/>
              <a:gd name="connsiteY19" fmla="*/ 148963 h 1025972"/>
              <a:gd name="connsiteX20" fmla="*/ 813716 w 1766754"/>
              <a:gd name="connsiteY20" fmla="*/ 255295 h 1025972"/>
              <a:gd name="connsiteX21" fmla="*/ 564326 w 1766754"/>
              <a:gd name="connsiteY21" fmla="*/ 776608 h 1025972"/>
              <a:gd name="connsiteX22" fmla="*/ 533171 w 1766754"/>
              <a:gd name="connsiteY22" fmla="*/ 808628 h 1025972"/>
              <a:gd name="connsiteX23" fmla="*/ 529732 w 1766754"/>
              <a:gd name="connsiteY23" fmla="*/ 813500 h 1025972"/>
              <a:gd name="connsiteX24" fmla="*/ 517256 w 1766754"/>
              <a:gd name="connsiteY24" fmla="*/ 818885 h 1025972"/>
              <a:gd name="connsiteX25" fmla="*/ 502073 w 1766754"/>
              <a:gd name="connsiteY25" fmla="*/ 830256 h 1025972"/>
              <a:gd name="connsiteX26" fmla="*/ 498777 w 1766754"/>
              <a:gd name="connsiteY26" fmla="*/ 832292 h 1025972"/>
              <a:gd name="connsiteX27" fmla="*/ 452908 w 1766754"/>
              <a:gd name="connsiteY27" fmla="*/ 838511 h 1025972"/>
              <a:gd name="connsiteX28" fmla="*/ 431603 w 1766754"/>
              <a:gd name="connsiteY28" fmla="*/ 839625 h 1025972"/>
              <a:gd name="connsiteX29" fmla="*/ 385562 w 1766754"/>
              <a:gd name="connsiteY29" fmla="*/ 844526 h 1025972"/>
              <a:gd name="connsiteX30" fmla="*/ 30423 w 1766754"/>
              <a:gd name="connsiteY30" fmla="*/ 897185 h 1025972"/>
              <a:gd name="connsiteX31" fmla="*/ 30423 w 1766754"/>
              <a:gd name="connsiteY31" fmla="*/ 951642 h 1025972"/>
              <a:gd name="connsiteX32" fmla="*/ 227449 w 1766754"/>
              <a:gd name="connsiteY32" fmla="*/ 1019977 h 1025972"/>
              <a:gd name="connsiteX33" fmla="*/ 267712 w 1766754"/>
              <a:gd name="connsiteY33" fmla="*/ 1029434 h 1025972"/>
              <a:gd name="connsiteX34" fmla="*/ 272348 w 1766754"/>
              <a:gd name="connsiteY34" fmla="*/ 1025433 h 1025972"/>
              <a:gd name="connsiteX35" fmla="*/ 110683 w 1766754"/>
              <a:gd name="connsiteY35" fmla="*/ 947754 h 1025972"/>
              <a:gd name="connsiteX36" fmla="*/ 157806 w 1766754"/>
              <a:gd name="connsiteY36" fmla="*/ 913583 h 1025972"/>
              <a:gd name="connsiteX37" fmla="*/ 554263 w 1766754"/>
              <a:gd name="connsiteY37" fmla="*/ 932195 h 1025972"/>
              <a:gd name="connsiteX38" fmla="*/ 616208 w 1766754"/>
              <a:gd name="connsiteY38" fmla="*/ 938907 h 1025972"/>
              <a:gd name="connsiteX39" fmla="*/ 619554 w 1766754"/>
              <a:gd name="connsiteY39" fmla="*/ 940279 h 1025972"/>
              <a:gd name="connsiteX40" fmla="*/ 617342 w 1766754"/>
              <a:gd name="connsiteY40" fmla="*/ 944338 h 1025972"/>
              <a:gd name="connsiteX41" fmla="*/ 614416 w 1766754"/>
              <a:gd name="connsiteY41" fmla="*/ 945406 h 1025972"/>
              <a:gd name="connsiteX42" fmla="*/ 614648 w 1766754"/>
              <a:gd name="connsiteY42" fmla="*/ 945573 h 1025972"/>
              <a:gd name="connsiteX43" fmla="*/ 617750 w 1766754"/>
              <a:gd name="connsiteY43" fmla="*/ 948113 h 1025972"/>
              <a:gd name="connsiteX44" fmla="*/ 618214 w 1766754"/>
              <a:gd name="connsiteY44" fmla="*/ 948430 h 1025972"/>
              <a:gd name="connsiteX45" fmla="*/ 620695 w 1766754"/>
              <a:gd name="connsiteY45" fmla="*/ 947654 h 1025972"/>
              <a:gd name="connsiteX46" fmla="*/ 628217 w 1766754"/>
              <a:gd name="connsiteY46" fmla="*/ 945986 h 1025972"/>
              <a:gd name="connsiteX47" fmla="*/ 628565 w 1766754"/>
              <a:gd name="connsiteY47" fmla="*/ 947825 h 1025972"/>
              <a:gd name="connsiteX48" fmla="*/ 620478 w 1766754"/>
              <a:gd name="connsiteY48" fmla="*/ 949511 h 1025972"/>
              <a:gd name="connsiteX49" fmla="*/ 619756 w 1766754"/>
              <a:gd name="connsiteY49" fmla="*/ 949498 h 1025972"/>
              <a:gd name="connsiteX50" fmla="*/ 644148 w 1766754"/>
              <a:gd name="connsiteY50" fmla="*/ 960093 h 1025972"/>
              <a:gd name="connsiteX51" fmla="*/ 644750 w 1766754"/>
              <a:gd name="connsiteY51" fmla="*/ 960152 h 1025972"/>
              <a:gd name="connsiteX52" fmla="*/ 677379 w 1766754"/>
              <a:gd name="connsiteY52" fmla="*/ 964377 h 1025972"/>
              <a:gd name="connsiteX53" fmla="*/ 698519 w 1766754"/>
              <a:gd name="connsiteY53" fmla="*/ 968803 h 1025972"/>
              <a:gd name="connsiteX54" fmla="*/ 726301 w 1766754"/>
              <a:gd name="connsiteY54" fmla="*/ 970530 h 1025972"/>
              <a:gd name="connsiteX55" fmla="*/ 806546 w 1766754"/>
              <a:gd name="connsiteY55" fmla="*/ 978184 h 1025972"/>
              <a:gd name="connsiteX56" fmla="*/ 820759 w 1766754"/>
              <a:gd name="connsiteY56" fmla="*/ 981939 h 1025972"/>
              <a:gd name="connsiteX57" fmla="*/ 847498 w 1766754"/>
              <a:gd name="connsiteY57" fmla="*/ 982785 h 1025972"/>
              <a:gd name="connsiteX58" fmla="*/ 939864 w 1766754"/>
              <a:gd name="connsiteY58" fmla="*/ 989785 h 1025972"/>
              <a:gd name="connsiteX59" fmla="*/ 1073537 w 1766754"/>
              <a:gd name="connsiteY59" fmla="*/ 992922 h 1025972"/>
              <a:gd name="connsiteX60" fmla="*/ 1228290 w 1766754"/>
              <a:gd name="connsiteY60" fmla="*/ 995521 h 1025972"/>
              <a:gd name="connsiteX61" fmla="*/ 1228757 w 1766754"/>
              <a:gd name="connsiteY61" fmla="*/ 992551 h 1025972"/>
              <a:gd name="connsiteX62" fmla="*/ 1226224 w 1766754"/>
              <a:gd name="connsiteY62" fmla="*/ 991074 h 1025972"/>
              <a:gd name="connsiteX63" fmla="*/ 1225322 w 1766754"/>
              <a:gd name="connsiteY63" fmla="*/ 990244 h 1025972"/>
              <a:gd name="connsiteX64" fmla="*/ 1224218 w 1766754"/>
              <a:gd name="connsiteY64" fmla="*/ 988650 h 1025972"/>
              <a:gd name="connsiteX65" fmla="*/ 1215746 w 1766754"/>
              <a:gd name="connsiteY65" fmla="*/ 983841 h 1025972"/>
              <a:gd name="connsiteX66" fmla="*/ 1216618 w 1766754"/>
              <a:gd name="connsiteY66" fmla="*/ 979665 h 1025972"/>
              <a:gd name="connsiteX67" fmla="*/ 1218826 w 1766754"/>
              <a:gd name="connsiteY67" fmla="*/ 979957 h 1025972"/>
              <a:gd name="connsiteX68" fmla="*/ 1219690 w 1766754"/>
              <a:gd name="connsiteY68" fmla="*/ 980191 h 1025972"/>
              <a:gd name="connsiteX69" fmla="*/ 1221767 w 1766754"/>
              <a:gd name="connsiteY69" fmla="*/ 981125 h 1025972"/>
              <a:gd name="connsiteX70" fmla="*/ 1222673 w 1766754"/>
              <a:gd name="connsiteY70" fmla="*/ 981617 h 1025972"/>
              <a:gd name="connsiteX71" fmla="*/ 1223189 w 1766754"/>
              <a:gd name="connsiteY71" fmla="*/ 982001 h 1025972"/>
              <a:gd name="connsiteX72" fmla="*/ 1224308 w 1766754"/>
              <a:gd name="connsiteY72" fmla="*/ 982210 h 1025972"/>
              <a:gd name="connsiteX73" fmla="*/ 1227814 w 1766754"/>
              <a:gd name="connsiteY73" fmla="*/ 983536 h 1025972"/>
              <a:gd name="connsiteX74" fmla="*/ 1229899 w 1766754"/>
              <a:gd name="connsiteY74" fmla="*/ 984775 h 1025972"/>
              <a:gd name="connsiteX75" fmla="*/ 1230060 w 1766754"/>
              <a:gd name="connsiteY75" fmla="*/ 984913 h 1025972"/>
              <a:gd name="connsiteX76" fmla="*/ 1230576 w 1766754"/>
              <a:gd name="connsiteY76" fmla="*/ 981605 h 1025972"/>
              <a:gd name="connsiteX77" fmla="*/ 1230748 w 1766754"/>
              <a:gd name="connsiteY77" fmla="*/ 979953 h 1025972"/>
              <a:gd name="connsiteX78" fmla="*/ 1230846 w 1766754"/>
              <a:gd name="connsiteY78" fmla="*/ 978818 h 1025972"/>
              <a:gd name="connsiteX79" fmla="*/ 1230625 w 1766754"/>
              <a:gd name="connsiteY79" fmla="*/ 978510 h 1025972"/>
              <a:gd name="connsiteX80" fmla="*/ 1224315 w 1766754"/>
              <a:gd name="connsiteY80" fmla="*/ 970664 h 1025972"/>
              <a:gd name="connsiteX81" fmla="*/ 1210271 w 1766754"/>
              <a:gd name="connsiteY81" fmla="*/ 940542 h 1025972"/>
              <a:gd name="connsiteX82" fmla="*/ 1207198 w 1766754"/>
              <a:gd name="connsiteY82" fmla="*/ 938064 h 1025972"/>
              <a:gd name="connsiteX83" fmla="*/ 1172201 w 1766754"/>
              <a:gd name="connsiteY83" fmla="*/ 929121 h 1025972"/>
              <a:gd name="connsiteX84" fmla="*/ 1090912 w 1766754"/>
              <a:gd name="connsiteY84" fmla="*/ 928433 h 1025972"/>
              <a:gd name="connsiteX85" fmla="*/ 1053463 w 1766754"/>
              <a:gd name="connsiteY85" fmla="*/ 898754 h 1025972"/>
              <a:gd name="connsiteX86" fmla="*/ 1208055 w 1766754"/>
              <a:gd name="connsiteY86" fmla="*/ 857357 h 1025972"/>
              <a:gd name="connsiteX87" fmla="*/ 1286590 w 1766754"/>
              <a:gd name="connsiteY87" fmla="*/ 985976 h 1025972"/>
              <a:gd name="connsiteX88" fmla="*/ 1286500 w 1766754"/>
              <a:gd name="connsiteY88" fmla="*/ 993981 h 1025972"/>
              <a:gd name="connsiteX89" fmla="*/ 1291960 w 1766754"/>
              <a:gd name="connsiteY89" fmla="*/ 998620 h 1025972"/>
              <a:gd name="connsiteX90" fmla="*/ 1300814 w 1766754"/>
              <a:gd name="connsiteY90" fmla="*/ 1004789 h 1025972"/>
              <a:gd name="connsiteX91" fmla="*/ 1309470 w 1766754"/>
              <a:gd name="connsiteY91" fmla="*/ 1005536 h 1025972"/>
              <a:gd name="connsiteX92" fmla="*/ 1329368 w 1766754"/>
              <a:gd name="connsiteY92" fmla="*/ 1009036 h 1025972"/>
              <a:gd name="connsiteX93" fmla="*/ 1329386 w 1766754"/>
              <a:gd name="connsiteY93" fmla="*/ 1008981 h 1025972"/>
              <a:gd name="connsiteX94" fmla="*/ 1340201 w 1766754"/>
              <a:gd name="connsiteY94" fmla="*/ 1010070 h 1025972"/>
              <a:gd name="connsiteX95" fmla="*/ 1370806 w 1766754"/>
              <a:gd name="connsiteY95" fmla="*/ 1000330 h 1025972"/>
              <a:gd name="connsiteX96" fmla="*/ 1393293 w 1766754"/>
              <a:gd name="connsiteY96" fmla="*/ 1000330 h 1025972"/>
              <a:gd name="connsiteX97" fmla="*/ 1346271 w 1766754"/>
              <a:gd name="connsiteY97" fmla="*/ 968428 h 1025972"/>
              <a:gd name="connsiteX98" fmla="*/ 1336747 w 1766754"/>
              <a:gd name="connsiteY98" fmla="*/ 927056 h 1025972"/>
              <a:gd name="connsiteX99" fmla="*/ 1331224 w 1766754"/>
              <a:gd name="connsiteY99" fmla="*/ 885193 h 1025972"/>
              <a:gd name="connsiteX100" fmla="*/ 1330356 w 1766754"/>
              <a:gd name="connsiteY100" fmla="*/ 875607 h 1025972"/>
              <a:gd name="connsiteX101" fmla="*/ 1314309 w 1766754"/>
              <a:gd name="connsiteY101" fmla="*/ 837068 h 1025972"/>
              <a:gd name="connsiteX102" fmla="*/ 1307618 w 1766754"/>
              <a:gd name="connsiteY102" fmla="*/ 789097 h 1025972"/>
              <a:gd name="connsiteX103" fmla="*/ 1310941 w 1766754"/>
              <a:gd name="connsiteY103" fmla="*/ 763673 h 1025972"/>
              <a:gd name="connsiteX104" fmla="*/ 1314672 w 1766754"/>
              <a:gd name="connsiteY104" fmla="*/ 752327 h 1025972"/>
              <a:gd name="connsiteX105" fmla="*/ 1317303 w 1766754"/>
              <a:gd name="connsiteY105" fmla="*/ 748298 h 1025972"/>
              <a:gd name="connsiteX106" fmla="*/ 1372366 w 1766754"/>
              <a:gd name="connsiteY106" fmla="*/ 690529 h 1025972"/>
              <a:gd name="connsiteX107" fmla="*/ 1391354 w 1766754"/>
              <a:gd name="connsiteY107" fmla="*/ 684480 h 1025972"/>
              <a:gd name="connsiteX108" fmla="*/ 1427347 w 1766754"/>
              <a:gd name="connsiteY108" fmla="*/ 703076 h 1025972"/>
              <a:gd name="connsiteX109" fmla="*/ 1428249 w 1766754"/>
              <a:gd name="connsiteY109" fmla="*/ 704186 h 1025972"/>
              <a:gd name="connsiteX110" fmla="*/ 1454703 w 1766754"/>
              <a:gd name="connsiteY110" fmla="*/ 701153 h 1025972"/>
              <a:gd name="connsiteX111" fmla="*/ 1460784 w 1766754"/>
              <a:gd name="connsiteY111" fmla="*/ 697766 h 1025972"/>
              <a:gd name="connsiteX112" fmla="*/ 1474440 w 1766754"/>
              <a:gd name="connsiteY112" fmla="*/ 714013 h 1025972"/>
              <a:gd name="connsiteX113" fmla="*/ 1478230 w 1766754"/>
              <a:gd name="connsiteY113" fmla="*/ 726707 h 1025972"/>
              <a:gd name="connsiteX114" fmla="*/ 1484038 w 1766754"/>
              <a:gd name="connsiteY114" fmla="*/ 733456 h 1025972"/>
              <a:gd name="connsiteX115" fmla="*/ 1494580 w 1766754"/>
              <a:gd name="connsiteY115" fmla="*/ 744018 h 1025972"/>
              <a:gd name="connsiteX116" fmla="*/ 1510429 w 1766754"/>
              <a:gd name="connsiteY116" fmla="*/ 754041 h 1025972"/>
              <a:gd name="connsiteX117" fmla="*/ 1513479 w 1766754"/>
              <a:gd name="connsiteY117" fmla="*/ 756340 h 1025972"/>
              <a:gd name="connsiteX118" fmla="*/ 1520237 w 1766754"/>
              <a:gd name="connsiteY118" fmla="*/ 754446 h 1025972"/>
              <a:gd name="connsiteX119" fmla="*/ 1521944 w 1766754"/>
              <a:gd name="connsiteY119" fmla="*/ 739020 h 1025972"/>
              <a:gd name="connsiteX120" fmla="*/ 1523766 w 1766754"/>
              <a:gd name="connsiteY120" fmla="*/ 720103 h 1025972"/>
              <a:gd name="connsiteX121" fmla="*/ 1524997 w 1766754"/>
              <a:gd name="connsiteY121" fmla="*/ 697374 h 1025972"/>
              <a:gd name="connsiteX122" fmla="*/ 1512962 w 1766754"/>
              <a:gd name="connsiteY122" fmla="*/ 653003 h 1025972"/>
              <a:gd name="connsiteX123" fmla="*/ 1491089 w 1766754"/>
              <a:gd name="connsiteY123" fmla="*/ 629493 h 1025972"/>
              <a:gd name="connsiteX124" fmla="*/ 1455264 w 1766754"/>
              <a:gd name="connsiteY124" fmla="*/ 617597 h 1025972"/>
              <a:gd name="connsiteX125" fmla="*/ 1439184 w 1766754"/>
              <a:gd name="connsiteY125" fmla="*/ 601162 h 1025972"/>
              <a:gd name="connsiteX126" fmla="*/ 1441860 w 1766754"/>
              <a:gd name="connsiteY126" fmla="*/ 589365 h 1025972"/>
              <a:gd name="connsiteX127" fmla="*/ 1451406 w 1766754"/>
              <a:gd name="connsiteY127" fmla="*/ 573698 h 1025972"/>
              <a:gd name="connsiteX128" fmla="*/ 1454359 w 1766754"/>
              <a:gd name="connsiteY128" fmla="*/ 569201 h 1025972"/>
              <a:gd name="connsiteX129" fmla="*/ 1463392 w 1766754"/>
              <a:gd name="connsiteY129" fmla="*/ 551619 h 1025972"/>
              <a:gd name="connsiteX130" fmla="*/ 1472699 w 1766754"/>
              <a:gd name="connsiteY130" fmla="*/ 538262 h 1025972"/>
              <a:gd name="connsiteX131" fmla="*/ 1487721 w 1766754"/>
              <a:gd name="connsiteY131" fmla="*/ 519549 h 1025972"/>
              <a:gd name="connsiteX132" fmla="*/ 1514976 w 1766754"/>
              <a:gd name="connsiteY132" fmla="*/ 506143 h 1025972"/>
              <a:gd name="connsiteX133" fmla="*/ 1535337 w 1766754"/>
              <a:gd name="connsiteY133" fmla="*/ 503340 h 1025972"/>
              <a:gd name="connsiteX134" fmla="*/ 1571947 w 1766754"/>
              <a:gd name="connsiteY134" fmla="*/ 503573 h 1025972"/>
              <a:gd name="connsiteX135" fmla="*/ 1626644 w 1766754"/>
              <a:gd name="connsiteY135" fmla="*/ 493983 h 1025972"/>
              <a:gd name="connsiteX136" fmla="*/ 1649146 w 1766754"/>
              <a:gd name="connsiteY136" fmla="*/ 483918 h 1025972"/>
              <a:gd name="connsiteX137" fmla="*/ 1656994 w 1766754"/>
              <a:gd name="connsiteY137" fmla="*/ 480193 h 1025972"/>
              <a:gd name="connsiteX138" fmla="*/ 1681464 w 1766754"/>
              <a:gd name="connsiteY138" fmla="*/ 475341 h 1025972"/>
              <a:gd name="connsiteX139" fmla="*/ 1715522 w 1766754"/>
              <a:gd name="connsiteY139" fmla="*/ 460725 h 1025972"/>
              <a:gd name="connsiteX140" fmla="*/ 1739106 w 1766754"/>
              <a:gd name="connsiteY140" fmla="*/ 438959 h 1025972"/>
              <a:gd name="connsiteX141" fmla="*/ 1761548 w 1766754"/>
              <a:gd name="connsiteY141" fmla="*/ 411874 h 1025972"/>
              <a:gd name="connsiteX142" fmla="*/ 1764894 w 1766754"/>
              <a:gd name="connsiteY142" fmla="*/ 407307 h 1025972"/>
              <a:gd name="connsiteX143" fmla="*/ 1771506 w 1766754"/>
              <a:gd name="connsiteY143" fmla="*/ 398180 h 1025972"/>
              <a:gd name="connsiteX144" fmla="*/ 1779578 w 1766754"/>
              <a:gd name="connsiteY144" fmla="*/ 355440 h 102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766754" h="1025972">
                <a:moveTo>
                  <a:pt x="1779578" y="355440"/>
                </a:moveTo>
                <a:cubicBezTo>
                  <a:pt x="1775668" y="348007"/>
                  <a:pt x="1770006" y="341746"/>
                  <a:pt x="1765564" y="334621"/>
                </a:cubicBezTo>
                <a:cubicBezTo>
                  <a:pt x="1759075" y="324214"/>
                  <a:pt x="1691239" y="274408"/>
                  <a:pt x="1685199" y="268626"/>
                </a:cubicBezTo>
                <a:cubicBezTo>
                  <a:pt x="1670110" y="254181"/>
                  <a:pt x="1655983" y="238493"/>
                  <a:pt x="1641377" y="223421"/>
                </a:cubicBezTo>
                <a:cubicBezTo>
                  <a:pt x="1636333" y="218211"/>
                  <a:pt x="1518882" y="136136"/>
                  <a:pt x="1506338" y="135928"/>
                </a:cubicBezTo>
                <a:cubicBezTo>
                  <a:pt x="1499561" y="135811"/>
                  <a:pt x="1492788" y="130730"/>
                  <a:pt x="1486134" y="127581"/>
                </a:cubicBezTo>
                <a:cubicBezTo>
                  <a:pt x="1480453" y="124890"/>
                  <a:pt x="1475188" y="120489"/>
                  <a:pt x="1469309" y="119096"/>
                </a:cubicBezTo>
                <a:cubicBezTo>
                  <a:pt x="1457932" y="116397"/>
                  <a:pt x="1452667" y="111208"/>
                  <a:pt x="1449677" y="98444"/>
                </a:cubicBezTo>
                <a:cubicBezTo>
                  <a:pt x="1447248" y="88082"/>
                  <a:pt x="1445224" y="77116"/>
                  <a:pt x="1440553" y="67985"/>
                </a:cubicBezTo>
                <a:cubicBezTo>
                  <a:pt x="1428829" y="45063"/>
                  <a:pt x="1414560" y="24949"/>
                  <a:pt x="1392410" y="12201"/>
                </a:cubicBezTo>
                <a:cubicBezTo>
                  <a:pt x="1359380" y="-6803"/>
                  <a:pt x="1315409" y="8197"/>
                  <a:pt x="1300504" y="45551"/>
                </a:cubicBezTo>
                <a:cubicBezTo>
                  <a:pt x="1298446" y="50711"/>
                  <a:pt x="1295542" y="53815"/>
                  <a:pt x="1290703" y="55817"/>
                </a:cubicBezTo>
                <a:cubicBezTo>
                  <a:pt x="1283170" y="58933"/>
                  <a:pt x="1275554" y="62320"/>
                  <a:pt x="1268740" y="66988"/>
                </a:cubicBezTo>
                <a:cubicBezTo>
                  <a:pt x="1253482" y="77433"/>
                  <a:pt x="1240830" y="90848"/>
                  <a:pt x="1237032" y="111388"/>
                </a:cubicBezTo>
                <a:cubicBezTo>
                  <a:pt x="1235606" y="119100"/>
                  <a:pt x="1235879" y="127268"/>
                  <a:pt x="1235883" y="135227"/>
                </a:cubicBezTo>
                <a:cubicBezTo>
                  <a:pt x="1235886" y="139736"/>
                  <a:pt x="1234375" y="141471"/>
                  <a:pt x="1230516" y="141801"/>
                </a:cubicBezTo>
                <a:cubicBezTo>
                  <a:pt x="1227987" y="142018"/>
                  <a:pt x="1225075" y="142272"/>
                  <a:pt x="1223080" y="143753"/>
                </a:cubicBezTo>
                <a:cubicBezTo>
                  <a:pt x="1214709" y="149964"/>
                  <a:pt x="1207505" y="160242"/>
                  <a:pt x="1195661" y="151762"/>
                </a:cubicBezTo>
                <a:cubicBezTo>
                  <a:pt x="1194931" y="151241"/>
                  <a:pt x="1193562" y="152154"/>
                  <a:pt x="1192521" y="151991"/>
                </a:cubicBezTo>
                <a:cubicBezTo>
                  <a:pt x="1189513" y="151524"/>
                  <a:pt x="1181961" y="154290"/>
                  <a:pt x="1177616" y="148963"/>
                </a:cubicBezTo>
                <a:cubicBezTo>
                  <a:pt x="1175457" y="146314"/>
                  <a:pt x="961909" y="113252"/>
                  <a:pt x="813716" y="255295"/>
                </a:cubicBezTo>
                <a:cubicBezTo>
                  <a:pt x="646172" y="415891"/>
                  <a:pt x="589646" y="671482"/>
                  <a:pt x="564326" y="776608"/>
                </a:cubicBezTo>
                <a:cubicBezTo>
                  <a:pt x="559506" y="796602"/>
                  <a:pt x="533385" y="808319"/>
                  <a:pt x="533171" y="808628"/>
                </a:cubicBezTo>
                <a:cubicBezTo>
                  <a:pt x="532030" y="810284"/>
                  <a:pt x="531233" y="812686"/>
                  <a:pt x="529732" y="813500"/>
                </a:cubicBezTo>
                <a:cubicBezTo>
                  <a:pt x="525736" y="815669"/>
                  <a:pt x="521481" y="817287"/>
                  <a:pt x="517256" y="818885"/>
                </a:cubicBezTo>
                <a:cubicBezTo>
                  <a:pt x="511268" y="821146"/>
                  <a:pt x="504184" y="821388"/>
                  <a:pt x="502073" y="830256"/>
                </a:cubicBezTo>
                <a:cubicBezTo>
                  <a:pt x="501849" y="831211"/>
                  <a:pt x="499974" y="832121"/>
                  <a:pt x="498777" y="832292"/>
                </a:cubicBezTo>
                <a:cubicBezTo>
                  <a:pt x="483501" y="834473"/>
                  <a:pt x="468225" y="836713"/>
                  <a:pt x="452908" y="838511"/>
                </a:cubicBezTo>
                <a:cubicBezTo>
                  <a:pt x="445850" y="839341"/>
                  <a:pt x="438680" y="838945"/>
                  <a:pt x="431603" y="839625"/>
                </a:cubicBezTo>
                <a:cubicBezTo>
                  <a:pt x="416245" y="841097"/>
                  <a:pt x="400921" y="843025"/>
                  <a:pt x="385562" y="844526"/>
                </a:cubicBezTo>
                <a:cubicBezTo>
                  <a:pt x="378883" y="845177"/>
                  <a:pt x="86280" y="826193"/>
                  <a:pt x="30423" y="897185"/>
                </a:cubicBezTo>
                <a:cubicBezTo>
                  <a:pt x="18594" y="912223"/>
                  <a:pt x="6005" y="930977"/>
                  <a:pt x="30423" y="951642"/>
                </a:cubicBezTo>
                <a:cubicBezTo>
                  <a:pt x="32916" y="953753"/>
                  <a:pt x="211963" y="1013374"/>
                  <a:pt x="227449" y="1019977"/>
                </a:cubicBezTo>
                <a:cubicBezTo>
                  <a:pt x="240412" y="1025504"/>
                  <a:pt x="253308" y="1031761"/>
                  <a:pt x="267712" y="1029434"/>
                </a:cubicBezTo>
                <a:cubicBezTo>
                  <a:pt x="269463" y="1029150"/>
                  <a:pt x="272049" y="1027093"/>
                  <a:pt x="272348" y="1025433"/>
                </a:cubicBezTo>
                <a:cubicBezTo>
                  <a:pt x="273071" y="1021404"/>
                  <a:pt x="130719" y="969491"/>
                  <a:pt x="110683" y="947754"/>
                </a:cubicBezTo>
                <a:cubicBezTo>
                  <a:pt x="88020" y="923156"/>
                  <a:pt x="139053" y="913641"/>
                  <a:pt x="157806" y="913583"/>
                </a:cubicBezTo>
                <a:cubicBezTo>
                  <a:pt x="214295" y="913416"/>
                  <a:pt x="494840" y="932817"/>
                  <a:pt x="554263" y="932195"/>
                </a:cubicBezTo>
                <a:cubicBezTo>
                  <a:pt x="598519" y="931732"/>
                  <a:pt x="612900" y="940075"/>
                  <a:pt x="616208" y="938907"/>
                </a:cubicBezTo>
                <a:cubicBezTo>
                  <a:pt x="617103" y="938590"/>
                  <a:pt x="618427" y="939783"/>
                  <a:pt x="619554" y="940279"/>
                </a:cubicBezTo>
                <a:cubicBezTo>
                  <a:pt x="618831" y="941681"/>
                  <a:pt x="618360" y="943984"/>
                  <a:pt x="617342" y="944338"/>
                </a:cubicBezTo>
                <a:cubicBezTo>
                  <a:pt x="616373" y="944676"/>
                  <a:pt x="615392" y="945043"/>
                  <a:pt x="614416" y="945406"/>
                </a:cubicBezTo>
                <a:cubicBezTo>
                  <a:pt x="614494" y="945473"/>
                  <a:pt x="614573" y="945502"/>
                  <a:pt x="614648" y="945573"/>
                </a:cubicBezTo>
                <a:cubicBezTo>
                  <a:pt x="615684" y="946420"/>
                  <a:pt x="616717" y="947266"/>
                  <a:pt x="617750" y="948113"/>
                </a:cubicBezTo>
                <a:cubicBezTo>
                  <a:pt x="617903" y="948226"/>
                  <a:pt x="618064" y="948322"/>
                  <a:pt x="618214" y="948430"/>
                </a:cubicBezTo>
                <a:cubicBezTo>
                  <a:pt x="619505" y="948009"/>
                  <a:pt x="620100" y="947800"/>
                  <a:pt x="620695" y="947654"/>
                </a:cubicBezTo>
                <a:cubicBezTo>
                  <a:pt x="623195" y="947050"/>
                  <a:pt x="625702" y="946482"/>
                  <a:pt x="628217" y="945986"/>
                </a:cubicBezTo>
                <a:cubicBezTo>
                  <a:pt x="628236" y="945982"/>
                  <a:pt x="628445" y="947183"/>
                  <a:pt x="628565" y="947825"/>
                </a:cubicBezTo>
                <a:cubicBezTo>
                  <a:pt x="625871" y="948397"/>
                  <a:pt x="623184" y="949006"/>
                  <a:pt x="620478" y="949511"/>
                </a:cubicBezTo>
                <a:cubicBezTo>
                  <a:pt x="620276" y="949548"/>
                  <a:pt x="620040" y="949531"/>
                  <a:pt x="619756" y="949498"/>
                </a:cubicBezTo>
                <a:cubicBezTo>
                  <a:pt x="627158" y="954483"/>
                  <a:pt x="635615" y="957332"/>
                  <a:pt x="644148" y="960093"/>
                </a:cubicBezTo>
                <a:cubicBezTo>
                  <a:pt x="644346" y="960114"/>
                  <a:pt x="644548" y="960131"/>
                  <a:pt x="644750" y="960152"/>
                </a:cubicBezTo>
                <a:cubicBezTo>
                  <a:pt x="655655" y="961245"/>
                  <a:pt x="666538" y="962667"/>
                  <a:pt x="677379" y="964377"/>
                </a:cubicBezTo>
                <a:cubicBezTo>
                  <a:pt x="684470" y="965495"/>
                  <a:pt x="691412" y="967960"/>
                  <a:pt x="698519" y="968803"/>
                </a:cubicBezTo>
                <a:cubicBezTo>
                  <a:pt x="707728" y="969892"/>
                  <a:pt x="717058" y="969704"/>
                  <a:pt x="726301" y="970530"/>
                </a:cubicBezTo>
                <a:cubicBezTo>
                  <a:pt x="753062" y="972916"/>
                  <a:pt x="779815" y="975406"/>
                  <a:pt x="806546" y="978184"/>
                </a:cubicBezTo>
                <a:cubicBezTo>
                  <a:pt x="811347" y="978681"/>
                  <a:pt x="815962" y="981517"/>
                  <a:pt x="820759" y="981939"/>
                </a:cubicBezTo>
                <a:cubicBezTo>
                  <a:pt x="829636" y="982719"/>
                  <a:pt x="838606" y="982135"/>
                  <a:pt x="847498" y="982785"/>
                </a:cubicBezTo>
                <a:cubicBezTo>
                  <a:pt x="878293" y="985034"/>
                  <a:pt x="909043" y="988492"/>
                  <a:pt x="939864" y="989785"/>
                </a:cubicBezTo>
                <a:cubicBezTo>
                  <a:pt x="984396" y="991649"/>
                  <a:pt x="1028974" y="992475"/>
                  <a:pt x="1073537" y="992922"/>
                </a:cubicBezTo>
                <a:cubicBezTo>
                  <a:pt x="1121059" y="993397"/>
                  <a:pt x="1180838" y="992196"/>
                  <a:pt x="1228290" y="995521"/>
                </a:cubicBezTo>
                <a:cubicBezTo>
                  <a:pt x="1228544" y="994536"/>
                  <a:pt x="1228956" y="992626"/>
                  <a:pt x="1228757" y="992551"/>
                </a:cubicBezTo>
                <a:cubicBezTo>
                  <a:pt x="1227687" y="992150"/>
                  <a:pt x="1227058" y="991796"/>
                  <a:pt x="1226224" y="991074"/>
                </a:cubicBezTo>
                <a:cubicBezTo>
                  <a:pt x="1225921" y="990815"/>
                  <a:pt x="1225584" y="990565"/>
                  <a:pt x="1225322" y="990244"/>
                </a:cubicBezTo>
                <a:cubicBezTo>
                  <a:pt x="1224918" y="989747"/>
                  <a:pt x="1224559" y="989201"/>
                  <a:pt x="1224218" y="988650"/>
                </a:cubicBezTo>
                <a:cubicBezTo>
                  <a:pt x="1223732" y="987716"/>
                  <a:pt x="1215749" y="984917"/>
                  <a:pt x="1215746" y="983841"/>
                </a:cubicBezTo>
                <a:cubicBezTo>
                  <a:pt x="1215749" y="982760"/>
                  <a:pt x="1214732" y="979644"/>
                  <a:pt x="1216618" y="979665"/>
                </a:cubicBezTo>
                <a:cubicBezTo>
                  <a:pt x="1217355" y="979678"/>
                  <a:pt x="1218103" y="979824"/>
                  <a:pt x="1218826" y="979957"/>
                </a:cubicBezTo>
                <a:cubicBezTo>
                  <a:pt x="1219121" y="980011"/>
                  <a:pt x="1219409" y="980091"/>
                  <a:pt x="1219690" y="980191"/>
                </a:cubicBezTo>
                <a:cubicBezTo>
                  <a:pt x="1220401" y="980441"/>
                  <a:pt x="1221090" y="980796"/>
                  <a:pt x="1221767" y="981125"/>
                </a:cubicBezTo>
                <a:cubicBezTo>
                  <a:pt x="1222078" y="981275"/>
                  <a:pt x="1222377" y="981438"/>
                  <a:pt x="1222673" y="981617"/>
                </a:cubicBezTo>
                <a:cubicBezTo>
                  <a:pt x="1222852" y="981730"/>
                  <a:pt x="1223013" y="981880"/>
                  <a:pt x="1223189" y="982001"/>
                </a:cubicBezTo>
                <a:cubicBezTo>
                  <a:pt x="1223563" y="982014"/>
                  <a:pt x="1223937" y="982080"/>
                  <a:pt x="1224308" y="982210"/>
                </a:cubicBezTo>
                <a:cubicBezTo>
                  <a:pt x="1225547" y="982448"/>
                  <a:pt x="1226662" y="982981"/>
                  <a:pt x="1227814" y="983536"/>
                </a:cubicBezTo>
                <a:cubicBezTo>
                  <a:pt x="1228540" y="983882"/>
                  <a:pt x="1229236" y="984295"/>
                  <a:pt x="1229899" y="984775"/>
                </a:cubicBezTo>
                <a:cubicBezTo>
                  <a:pt x="1229955" y="984817"/>
                  <a:pt x="1230004" y="984871"/>
                  <a:pt x="1230060" y="984913"/>
                </a:cubicBezTo>
                <a:cubicBezTo>
                  <a:pt x="1230228" y="983807"/>
                  <a:pt x="1230438" y="982714"/>
                  <a:pt x="1230576" y="981605"/>
                </a:cubicBezTo>
                <a:cubicBezTo>
                  <a:pt x="1230606" y="981288"/>
                  <a:pt x="1230737" y="980103"/>
                  <a:pt x="1230748" y="979953"/>
                </a:cubicBezTo>
                <a:cubicBezTo>
                  <a:pt x="1230786" y="979578"/>
                  <a:pt x="1230816" y="979198"/>
                  <a:pt x="1230846" y="978818"/>
                </a:cubicBezTo>
                <a:cubicBezTo>
                  <a:pt x="1230745" y="978677"/>
                  <a:pt x="1230647" y="978539"/>
                  <a:pt x="1230625" y="978510"/>
                </a:cubicBezTo>
                <a:cubicBezTo>
                  <a:pt x="1228653" y="975765"/>
                  <a:pt x="1222078" y="968186"/>
                  <a:pt x="1224315" y="970664"/>
                </a:cubicBezTo>
                <a:cubicBezTo>
                  <a:pt x="1235666" y="983228"/>
                  <a:pt x="1237439" y="972887"/>
                  <a:pt x="1210271" y="940542"/>
                </a:cubicBezTo>
                <a:cubicBezTo>
                  <a:pt x="1209268" y="939683"/>
                  <a:pt x="1208224" y="938886"/>
                  <a:pt x="1207198" y="938064"/>
                </a:cubicBezTo>
                <a:cubicBezTo>
                  <a:pt x="1195669" y="934465"/>
                  <a:pt x="1183914" y="931958"/>
                  <a:pt x="1172201" y="929121"/>
                </a:cubicBezTo>
                <a:cubicBezTo>
                  <a:pt x="1128847" y="918630"/>
                  <a:pt x="1098217" y="930014"/>
                  <a:pt x="1090912" y="928433"/>
                </a:cubicBezTo>
                <a:cubicBezTo>
                  <a:pt x="1082207" y="926547"/>
                  <a:pt x="1053542" y="900230"/>
                  <a:pt x="1053463" y="898754"/>
                </a:cubicBezTo>
                <a:cubicBezTo>
                  <a:pt x="1053355" y="896643"/>
                  <a:pt x="1182223" y="801603"/>
                  <a:pt x="1208055" y="857357"/>
                </a:cubicBezTo>
                <a:cubicBezTo>
                  <a:pt x="1213583" y="869287"/>
                  <a:pt x="1298670" y="972616"/>
                  <a:pt x="1286590" y="985976"/>
                </a:cubicBezTo>
                <a:cubicBezTo>
                  <a:pt x="1282219" y="990811"/>
                  <a:pt x="1283308" y="988100"/>
                  <a:pt x="1286500" y="993981"/>
                </a:cubicBezTo>
                <a:cubicBezTo>
                  <a:pt x="1288229" y="993865"/>
                  <a:pt x="1289745" y="995445"/>
                  <a:pt x="1291960" y="998620"/>
                </a:cubicBezTo>
                <a:cubicBezTo>
                  <a:pt x="1293985" y="1001523"/>
                  <a:pt x="1297581" y="1003484"/>
                  <a:pt x="1300814" y="1004789"/>
                </a:cubicBezTo>
                <a:cubicBezTo>
                  <a:pt x="1303434" y="1005849"/>
                  <a:pt x="1306663" y="1004852"/>
                  <a:pt x="1309470" y="1005536"/>
                </a:cubicBezTo>
                <a:cubicBezTo>
                  <a:pt x="1316075" y="1007142"/>
                  <a:pt x="1322714" y="1008235"/>
                  <a:pt x="1329368" y="1009036"/>
                </a:cubicBezTo>
                <a:cubicBezTo>
                  <a:pt x="1329375" y="1009015"/>
                  <a:pt x="1329379" y="1008998"/>
                  <a:pt x="1329386" y="1008981"/>
                </a:cubicBezTo>
                <a:cubicBezTo>
                  <a:pt x="1329884" y="1007104"/>
                  <a:pt x="1340456" y="1008881"/>
                  <a:pt x="1340201" y="1010070"/>
                </a:cubicBezTo>
                <a:cubicBezTo>
                  <a:pt x="1347499" y="1010600"/>
                  <a:pt x="1403472" y="1010350"/>
                  <a:pt x="1370806" y="1000330"/>
                </a:cubicBezTo>
                <a:cubicBezTo>
                  <a:pt x="1362281" y="997715"/>
                  <a:pt x="1390980" y="1003492"/>
                  <a:pt x="1393293" y="1000330"/>
                </a:cubicBezTo>
                <a:cubicBezTo>
                  <a:pt x="1396358" y="996146"/>
                  <a:pt x="1348891" y="970680"/>
                  <a:pt x="1346271" y="968428"/>
                </a:cubicBezTo>
                <a:cubicBezTo>
                  <a:pt x="1341448" y="964281"/>
                  <a:pt x="1338555" y="934160"/>
                  <a:pt x="1336747" y="927056"/>
                </a:cubicBezTo>
                <a:cubicBezTo>
                  <a:pt x="1333275" y="913387"/>
                  <a:pt x="1329525" y="899772"/>
                  <a:pt x="1331224" y="885193"/>
                </a:cubicBezTo>
                <a:cubicBezTo>
                  <a:pt x="1331587" y="882068"/>
                  <a:pt x="1331456" y="878427"/>
                  <a:pt x="1330356" y="875607"/>
                </a:cubicBezTo>
                <a:cubicBezTo>
                  <a:pt x="1325289" y="862617"/>
                  <a:pt x="1320405" y="849465"/>
                  <a:pt x="1314309" y="837068"/>
                </a:cubicBezTo>
                <a:cubicBezTo>
                  <a:pt x="1306783" y="821767"/>
                  <a:pt x="1302820" y="806588"/>
                  <a:pt x="1307618" y="789097"/>
                </a:cubicBezTo>
                <a:cubicBezTo>
                  <a:pt x="1309837" y="781005"/>
                  <a:pt x="1309586" y="772108"/>
                  <a:pt x="1310941" y="763673"/>
                </a:cubicBezTo>
                <a:cubicBezTo>
                  <a:pt x="1311570" y="759765"/>
                  <a:pt x="1313242" y="756031"/>
                  <a:pt x="1314672" y="752327"/>
                </a:cubicBezTo>
                <a:cubicBezTo>
                  <a:pt x="1315248" y="750838"/>
                  <a:pt x="1316775" y="749795"/>
                  <a:pt x="1317303" y="748298"/>
                </a:cubicBezTo>
                <a:cubicBezTo>
                  <a:pt x="1321120" y="737481"/>
                  <a:pt x="1368485" y="697912"/>
                  <a:pt x="1372366" y="690529"/>
                </a:cubicBezTo>
                <a:cubicBezTo>
                  <a:pt x="1374821" y="685857"/>
                  <a:pt x="1384809" y="684309"/>
                  <a:pt x="1391354" y="684480"/>
                </a:cubicBezTo>
                <a:cubicBezTo>
                  <a:pt x="1405391" y="684851"/>
                  <a:pt x="1419313" y="687408"/>
                  <a:pt x="1427347" y="703076"/>
                </a:cubicBezTo>
                <a:cubicBezTo>
                  <a:pt x="1427564" y="703501"/>
                  <a:pt x="1427938" y="703827"/>
                  <a:pt x="1428249" y="704186"/>
                </a:cubicBezTo>
                <a:cubicBezTo>
                  <a:pt x="1438405" y="715911"/>
                  <a:pt x="1447286" y="714752"/>
                  <a:pt x="1454703" y="701153"/>
                </a:cubicBezTo>
                <a:cubicBezTo>
                  <a:pt x="1455732" y="699268"/>
                  <a:pt x="1458932" y="697411"/>
                  <a:pt x="1460784" y="697766"/>
                </a:cubicBezTo>
                <a:cubicBezTo>
                  <a:pt x="1468744" y="699284"/>
                  <a:pt x="1474440" y="703355"/>
                  <a:pt x="1474440" y="714013"/>
                </a:cubicBezTo>
                <a:cubicBezTo>
                  <a:pt x="1474436" y="718272"/>
                  <a:pt x="1476412" y="722752"/>
                  <a:pt x="1478230" y="726707"/>
                </a:cubicBezTo>
                <a:cubicBezTo>
                  <a:pt x="1479477" y="729422"/>
                  <a:pt x="1481670" y="732647"/>
                  <a:pt x="1484038" y="733456"/>
                </a:cubicBezTo>
                <a:cubicBezTo>
                  <a:pt x="1489307" y="735262"/>
                  <a:pt x="1491639" y="739433"/>
                  <a:pt x="1494580" y="744018"/>
                </a:cubicBezTo>
                <a:cubicBezTo>
                  <a:pt x="1498203" y="749666"/>
                  <a:pt x="1500774" y="759272"/>
                  <a:pt x="1510429" y="754041"/>
                </a:cubicBezTo>
                <a:cubicBezTo>
                  <a:pt x="1510990" y="753737"/>
                  <a:pt x="1512618" y="755339"/>
                  <a:pt x="1513479" y="756340"/>
                </a:cubicBezTo>
                <a:cubicBezTo>
                  <a:pt x="1516813" y="760219"/>
                  <a:pt x="1519313" y="758830"/>
                  <a:pt x="1520237" y="754446"/>
                </a:cubicBezTo>
                <a:cubicBezTo>
                  <a:pt x="1521292" y="749432"/>
                  <a:pt x="1521468" y="744180"/>
                  <a:pt x="1521944" y="739020"/>
                </a:cubicBezTo>
                <a:cubicBezTo>
                  <a:pt x="1522524" y="732697"/>
                  <a:pt x="1522134" y="726060"/>
                  <a:pt x="1523766" y="720103"/>
                </a:cubicBezTo>
                <a:cubicBezTo>
                  <a:pt x="1525865" y="712445"/>
                  <a:pt x="1527115" y="705120"/>
                  <a:pt x="1524997" y="697374"/>
                </a:cubicBezTo>
                <a:cubicBezTo>
                  <a:pt x="1520959" y="682591"/>
                  <a:pt x="1516405" y="667953"/>
                  <a:pt x="1512962" y="653003"/>
                </a:cubicBezTo>
                <a:cubicBezTo>
                  <a:pt x="1509912" y="639755"/>
                  <a:pt x="1504029" y="631909"/>
                  <a:pt x="1491089" y="629493"/>
                </a:cubicBezTo>
                <a:cubicBezTo>
                  <a:pt x="1478859" y="627212"/>
                  <a:pt x="1466637" y="623095"/>
                  <a:pt x="1455264" y="617597"/>
                </a:cubicBezTo>
                <a:cubicBezTo>
                  <a:pt x="1448887" y="614518"/>
                  <a:pt x="1443615" y="607540"/>
                  <a:pt x="1439184" y="601162"/>
                </a:cubicBezTo>
                <a:cubicBezTo>
                  <a:pt x="1437825" y="599205"/>
                  <a:pt x="1441377" y="593482"/>
                  <a:pt x="1441860" y="589365"/>
                </a:cubicBezTo>
                <a:cubicBezTo>
                  <a:pt x="1442698" y="582186"/>
                  <a:pt x="1445179" y="576759"/>
                  <a:pt x="1451406" y="573698"/>
                </a:cubicBezTo>
                <a:cubicBezTo>
                  <a:pt x="1452731" y="573047"/>
                  <a:pt x="1453520" y="570824"/>
                  <a:pt x="1454359" y="569201"/>
                </a:cubicBezTo>
                <a:cubicBezTo>
                  <a:pt x="1457390" y="563348"/>
                  <a:pt x="1460095" y="557271"/>
                  <a:pt x="1463392" y="551619"/>
                </a:cubicBezTo>
                <a:cubicBezTo>
                  <a:pt x="1466143" y="546909"/>
                  <a:pt x="1469451" y="542584"/>
                  <a:pt x="1472699" y="538262"/>
                </a:cubicBezTo>
                <a:cubicBezTo>
                  <a:pt x="1477546" y="531817"/>
                  <a:pt x="1481643" y="523958"/>
                  <a:pt x="1487721" y="519549"/>
                </a:cubicBezTo>
                <a:cubicBezTo>
                  <a:pt x="1495957" y="513584"/>
                  <a:pt x="1505545" y="509559"/>
                  <a:pt x="1514976" y="506143"/>
                </a:cubicBezTo>
                <a:cubicBezTo>
                  <a:pt x="1521408" y="503811"/>
                  <a:pt x="1528788" y="502234"/>
                  <a:pt x="1535337" y="503340"/>
                </a:cubicBezTo>
                <a:cubicBezTo>
                  <a:pt x="1547660" y="505413"/>
                  <a:pt x="1559620" y="505934"/>
                  <a:pt x="1571947" y="503573"/>
                </a:cubicBezTo>
                <a:cubicBezTo>
                  <a:pt x="1579245" y="502172"/>
                  <a:pt x="1616450" y="496065"/>
                  <a:pt x="1626644" y="493983"/>
                </a:cubicBezTo>
                <a:cubicBezTo>
                  <a:pt x="1634956" y="492281"/>
                  <a:pt x="1642455" y="489745"/>
                  <a:pt x="1649146" y="483918"/>
                </a:cubicBezTo>
                <a:cubicBezTo>
                  <a:pt x="1651335" y="482011"/>
                  <a:pt x="1654299" y="480364"/>
                  <a:pt x="1656994" y="480193"/>
                </a:cubicBezTo>
                <a:cubicBezTo>
                  <a:pt x="1665335" y="479659"/>
                  <a:pt x="1673239" y="480472"/>
                  <a:pt x="1681464" y="475341"/>
                </a:cubicBezTo>
                <a:cubicBezTo>
                  <a:pt x="1691980" y="468784"/>
                  <a:pt x="1703959" y="464980"/>
                  <a:pt x="1715522" y="460725"/>
                </a:cubicBezTo>
                <a:cubicBezTo>
                  <a:pt x="1726079" y="456842"/>
                  <a:pt x="1731663" y="446709"/>
                  <a:pt x="1739106" y="438959"/>
                </a:cubicBezTo>
                <a:cubicBezTo>
                  <a:pt x="1747148" y="430587"/>
                  <a:pt x="1750542" y="417385"/>
                  <a:pt x="1761548" y="411874"/>
                </a:cubicBezTo>
                <a:cubicBezTo>
                  <a:pt x="1762985" y="411153"/>
                  <a:pt x="1763790" y="408863"/>
                  <a:pt x="1764894" y="407307"/>
                </a:cubicBezTo>
                <a:cubicBezTo>
                  <a:pt x="1767079" y="404241"/>
                  <a:pt x="1768973" y="400829"/>
                  <a:pt x="1771506" y="398180"/>
                </a:cubicBezTo>
                <a:cubicBezTo>
                  <a:pt x="1782954" y="386204"/>
                  <a:pt x="1786696" y="368968"/>
                  <a:pt x="1779578" y="355440"/>
                </a:cubicBezTo>
              </a:path>
            </a:pathLst>
          </a:custGeom>
          <a:solidFill>
            <a:srgbClr val="C07FEE"/>
          </a:solidFill>
          <a:ln w="3957" cap="rnd">
            <a:noFill/>
            <a:prstDash val="solid"/>
            <a:round/>
          </a:ln>
        </p:spPr>
        <p:txBody>
          <a:bodyPr rtlCol="0" anchor="ctr"/>
          <a:lstStyle/>
          <a:p>
            <a:endParaRPr lang="en-CH" sz="4400"/>
          </a:p>
        </p:txBody>
      </p:sp>
      <p:grpSp>
        <p:nvGrpSpPr>
          <p:cNvPr id="4232" name="Graphic 4145">
            <a:extLst>
              <a:ext uri="{FF2B5EF4-FFF2-40B4-BE49-F238E27FC236}">
                <a16:creationId xmlns:a16="http://schemas.microsoft.com/office/drawing/2014/main" id="{DA8E0D60-E558-CCD1-9E3E-E9AE8A9F80CD}"/>
              </a:ext>
            </a:extLst>
          </p:cNvPr>
          <p:cNvGrpSpPr/>
          <p:nvPr/>
        </p:nvGrpSpPr>
        <p:grpSpPr>
          <a:xfrm>
            <a:off x="17781570" y="7291245"/>
            <a:ext cx="2151551" cy="1398720"/>
            <a:chOff x="17781570" y="7291245"/>
            <a:chExt cx="2151551" cy="1398720"/>
          </a:xfrm>
          <a:solidFill>
            <a:srgbClr val="000080"/>
          </a:solidFill>
        </p:grpSpPr>
        <p:sp>
          <p:nvSpPr>
            <p:cNvPr id="4233" name="TextBox 4232">
              <a:extLst>
                <a:ext uri="{FF2B5EF4-FFF2-40B4-BE49-F238E27FC236}">
                  <a16:creationId xmlns:a16="http://schemas.microsoft.com/office/drawing/2014/main" id="{9C76910B-A4BC-C6CC-92B9-05F96B0A0089}"/>
                </a:ext>
              </a:extLst>
            </p:cNvPr>
            <p:cNvSpPr txBox="1"/>
            <p:nvPr/>
          </p:nvSpPr>
          <p:spPr>
            <a:xfrm>
              <a:off x="18030801" y="7448715"/>
              <a:ext cx="955711" cy="707886"/>
            </a:xfrm>
            <a:prstGeom prst="rect">
              <a:avLst/>
            </a:prstGeom>
            <a:noFill/>
          </p:spPr>
          <p:txBody>
            <a:bodyPr wrap="none" rtlCol="0">
              <a:spAutoFit/>
            </a:bodyPr>
            <a:lstStyle/>
            <a:p>
              <a:pPr algn="l"/>
              <a:r>
                <a:rPr lang="en-CH" sz="4000" b="1" spc="0" baseline="0">
                  <a:ln/>
                  <a:solidFill>
                    <a:srgbClr val="000080"/>
                  </a:solidFill>
                  <a:latin typeface="Arial"/>
                  <a:cs typeface="Arial"/>
                  <a:sym typeface="Arial"/>
                  <a:rtl val="0"/>
                </a:rPr>
                <a:t>Il7r</a:t>
              </a:r>
            </a:p>
          </p:txBody>
        </p:sp>
        <p:sp>
          <p:nvSpPr>
            <p:cNvPr id="4234" name="TextBox 4233">
              <a:extLst>
                <a:ext uri="{FF2B5EF4-FFF2-40B4-BE49-F238E27FC236}">
                  <a16:creationId xmlns:a16="http://schemas.microsoft.com/office/drawing/2014/main" id="{E31A6C12-EB51-532B-5926-C343FFFCE8A7}"/>
                </a:ext>
              </a:extLst>
            </p:cNvPr>
            <p:cNvSpPr txBox="1"/>
            <p:nvPr/>
          </p:nvSpPr>
          <p:spPr>
            <a:xfrm>
              <a:off x="18793943" y="7291245"/>
              <a:ext cx="877163" cy="646331"/>
            </a:xfrm>
            <a:prstGeom prst="rect">
              <a:avLst/>
            </a:prstGeom>
            <a:noFill/>
          </p:spPr>
          <p:txBody>
            <a:bodyPr wrap="none" rtlCol="0">
              <a:spAutoFit/>
            </a:bodyPr>
            <a:lstStyle/>
            <a:p>
              <a:pPr algn="l"/>
              <a:r>
                <a:rPr lang="en-CH" sz="3600" b="1" spc="0" baseline="0" dirty="0">
                  <a:ln/>
                  <a:solidFill>
                    <a:srgbClr val="000080"/>
                  </a:solidFill>
                  <a:latin typeface="Arial"/>
                  <a:cs typeface="Arial"/>
                  <a:sym typeface="Arial"/>
                  <a:rtl val="0"/>
                </a:rPr>
                <a:t>cre</a:t>
              </a:r>
            </a:p>
          </p:txBody>
        </p:sp>
        <p:sp>
          <p:nvSpPr>
            <p:cNvPr id="4235" name="TextBox 4234">
              <a:extLst>
                <a:ext uri="{FF2B5EF4-FFF2-40B4-BE49-F238E27FC236}">
                  <a16:creationId xmlns:a16="http://schemas.microsoft.com/office/drawing/2014/main" id="{E3762363-1495-B979-967C-416880387293}"/>
                </a:ext>
              </a:extLst>
            </p:cNvPr>
            <p:cNvSpPr txBox="1"/>
            <p:nvPr/>
          </p:nvSpPr>
          <p:spPr>
            <a:xfrm>
              <a:off x="17781570" y="7982079"/>
              <a:ext cx="2151551" cy="707886"/>
            </a:xfrm>
            <a:prstGeom prst="rect">
              <a:avLst/>
            </a:prstGeom>
            <a:noFill/>
          </p:spPr>
          <p:txBody>
            <a:bodyPr wrap="none" rtlCol="0">
              <a:spAutoFit/>
            </a:bodyPr>
            <a:lstStyle/>
            <a:p>
              <a:pPr algn="l"/>
              <a:r>
                <a:rPr lang="en-CH" sz="4000" b="1" spc="0" baseline="0">
                  <a:ln/>
                  <a:solidFill>
                    <a:srgbClr val="000080"/>
                  </a:solidFill>
                  <a:latin typeface="Arial"/>
                  <a:cs typeface="Arial"/>
                  <a:sym typeface="Arial"/>
                  <a:rtl val="0"/>
                </a:rPr>
                <a:t>ΔHIF-1α</a:t>
              </a:r>
            </a:p>
          </p:txBody>
        </p:sp>
      </p:grpSp>
      <p:grpSp>
        <p:nvGrpSpPr>
          <p:cNvPr id="4236" name="Graphic 4145">
            <a:extLst>
              <a:ext uri="{FF2B5EF4-FFF2-40B4-BE49-F238E27FC236}">
                <a16:creationId xmlns:a16="http://schemas.microsoft.com/office/drawing/2014/main" id="{6099F6A7-1B02-2DE0-DF15-BA4697F597A6}"/>
              </a:ext>
            </a:extLst>
          </p:cNvPr>
          <p:cNvGrpSpPr/>
          <p:nvPr/>
        </p:nvGrpSpPr>
        <p:grpSpPr>
          <a:xfrm>
            <a:off x="13047264" y="7279999"/>
            <a:ext cx="3665238" cy="1398719"/>
            <a:chOff x="13047264" y="7279999"/>
            <a:chExt cx="3665238" cy="1398719"/>
          </a:xfrm>
          <a:solidFill>
            <a:srgbClr val="000080"/>
          </a:solidFill>
        </p:grpSpPr>
        <p:sp>
          <p:nvSpPr>
            <p:cNvPr id="4237" name="TextBox 4236">
              <a:extLst>
                <a:ext uri="{FF2B5EF4-FFF2-40B4-BE49-F238E27FC236}">
                  <a16:creationId xmlns:a16="http://schemas.microsoft.com/office/drawing/2014/main" id="{F9BE87EE-A1B8-A8F7-E832-A2B64EE61643}"/>
                </a:ext>
              </a:extLst>
            </p:cNvPr>
            <p:cNvSpPr txBox="1"/>
            <p:nvPr/>
          </p:nvSpPr>
          <p:spPr>
            <a:xfrm>
              <a:off x="13047264" y="7437469"/>
              <a:ext cx="755335" cy="707886"/>
            </a:xfrm>
            <a:prstGeom prst="rect">
              <a:avLst/>
            </a:prstGeom>
            <a:noFill/>
          </p:spPr>
          <p:txBody>
            <a:bodyPr wrap="none" rtlCol="0">
              <a:spAutoFit/>
            </a:bodyPr>
            <a:lstStyle/>
            <a:p>
              <a:pPr algn="l"/>
              <a:r>
                <a:rPr lang="en-CH" sz="4000" b="1" spc="0" baseline="0">
                  <a:ln/>
                  <a:solidFill>
                    <a:srgbClr val="000080"/>
                  </a:solidFill>
                  <a:latin typeface="Arial"/>
                  <a:cs typeface="Arial"/>
                  <a:sym typeface="Arial"/>
                  <a:rtl val="0"/>
                </a:rPr>
                <a:t>Il5</a:t>
              </a:r>
            </a:p>
          </p:txBody>
        </p:sp>
        <p:sp>
          <p:nvSpPr>
            <p:cNvPr id="4238" name="TextBox 4237">
              <a:extLst>
                <a:ext uri="{FF2B5EF4-FFF2-40B4-BE49-F238E27FC236}">
                  <a16:creationId xmlns:a16="http://schemas.microsoft.com/office/drawing/2014/main" id="{0BD7118D-AED3-A2A2-0A3B-2D7E30BFC5B0}"/>
                </a:ext>
              </a:extLst>
            </p:cNvPr>
            <p:cNvSpPr txBox="1"/>
            <p:nvPr/>
          </p:nvSpPr>
          <p:spPr>
            <a:xfrm>
              <a:off x="13612551" y="7279999"/>
              <a:ext cx="3099951" cy="646331"/>
            </a:xfrm>
            <a:prstGeom prst="rect">
              <a:avLst/>
            </a:prstGeom>
            <a:noFill/>
          </p:spPr>
          <p:txBody>
            <a:bodyPr wrap="none" rtlCol="0">
              <a:spAutoFit/>
            </a:bodyPr>
            <a:lstStyle/>
            <a:p>
              <a:pPr algn="l"/>
              <a:r>
                <a:rPr lang="en-CH" sz="3600" b="1" spc="0" baseline="0" dirty="0">
                  <a:ln/>
                  <a:solidFill>
                    <a:srgbClr val="000080"/>
                  </a:solidFill>
                  <a:latin typeface="Arial"/>
                  <a:cs typeface="Arial"/>
                  <a:sym typeface="Arial"/>
                  <a:rtl val="0"/>
                </a:rPr>
                <a:t>tdTomato-cre</a:t>
              </a:r>
            </a:p>
          </p:txBody>
        </p:sp>
        <p:sp>
          <p:nvSpPr>
            <p:cNvPr id="4239" name="TextBox 4238">
              <a:extLst>
                <a:ext uri="{FF2B5EF4-FFF2-40B4-BE49-F238E27FC236}">
                  <a16:creationId xmlns:a16="http://schemas.microsoft.com/office/drawing/2014/main" id="{BA26647C-1C76-2AC9-D7DD-C0B315DC3B82}"/>
                </a:ext>
              </a:extLst>
            </p:cNvPr>
            <p:cNvSpPr txBox="1"/>
            <p:nvPr/>
          </p:nvSpPr>
          <p:spPr>
            <a:xfrm>
              <a:off x="13800103" y="7970832"/>
              <a:ext cx="2151551" cy="707886"/>
            </a:xfrm>
            <a:prstGeom prst="rect">
              <a:avLst/>
            </a:prstGeom>
            <a:noFill/>
          </p:spPr>
          <p:txBody>
            <a:bodyPr wrap="none" rtlCol="0">
              <a:spAutoFit/>
            </a:bodyPr>
            <a:lstStyle/>
            <a:p>
              <a:pPr algn="l"/>
              <a:r>
                <a:rPr lang="en-CH" sz="4000" b="1" spc="0" baseline="0" dirty="0">
                  <a:ln/>
                  <a:solidFill>
                    <a:srgbClr val="000080"/>
                  </a:solidFill>
                  <a:latin typeface="Arial"/>
                  <a:cs typeface="Arial"/>
                  <a:sym typeface="Arial"/>
                  <a:rtl val="0"/>
                </a:rPr>
                <a:t>ΔHIF-1α</a:t>
              </a:r>
            </a:p>
          </p:txBody>
        </p:sp>
      </p:grpSp>
      <p:pic>
        <p:nvPicPr>
          <p:cNvPr id="4240" name="Picture 4239">
            <a:extLst>
              <a:ext uri="{FF2B5EF4-FFF2-40B4-BE49-F238E27FC236}">
                <a16:creationId xmlns:a16="http://schemas.microsoft.com/office/drawing/2014/main" id="{19E38EDB-39A1-EACC-8A7D-D403FFE6F80B}"/>
              </a:ext>
            </a:extLst>
          </p:cNvPr>
          <p:cNvPicPr>
            <a:picLocks noChangeAspect="1"/>
          </p:cNvPicPr>
          <p:nvPr/>
        </p:nvPicPr>
        <p:blipFill>
          <a:blip r:embed="rId4"/>
          <a:stretch>
            <a:fillRect/>
          </a:stretch>
        </p:blipFill>
        <p:spPr>
          <a:xfrm>
            <a:off x="15053238" y="13179040"/>
            <a:ext cx="16663426" cy="7596618"/>
          </a:xfrm>
          <a:custGeom>
            <a:avLst/>
            <a:gdLst>
              <a:gd name="connsiteX0" fmla="*/ 9876 w 16743163"/>
              <a:gd name="connsiteY0" fmla="*/ 8648 h 7596618"/>
              <a:gd name="connsiteX1" fmla="*/ 16753040 w 16743163"/>
              <a:gd name="connsiteY1" fmla="*/ 8648 h 7596618"/>
              <a:gd name="connsiteX2" fmla="*/ 16753040 w 16743163"/>
              <a:gd name="connsiteY2" fmla="*/ 7605267 h 7596618"/>
              <a:gd name="connsiteX3" fmla="*/ 9876 w 16743163"/>
              <a:gd name="connsiteY3" fmla="*/ 7605267 h 7596618"/>
            </a:gdLst>
            <a:ahLst/>
            <a:cxnLst>
              <a:cxn ang="0">
                <a:pos x="connsiteX0" y="connsiteY0"/>
              </a:cxn>
              <a:cxn ang="0">
                <a:pos x="connsiteX1" y="connsiteY1"/>
              </a:cxn>
              <a:cxn ang="0">
                <a:pos x="connsiteX2" y="connsiteY2"/>
              </a:cxn>
              <a:cxn ang="0">
                <a:pos x="connsiteX3" y="connsiteY3"/>
              </a:cxn>
            </a:cxnLst>
            <a:rect l="l" t="t" r="r" b="b"/>
            <a:pathLst>
              <a:path w="16743163" h="7596618">
                <a:moveTo>
                  <a:pt x="9876" y="8648"/>
                </a:moveTo>
                <a:lnTo>
                  <a:pt x="16753040" y="8648"/>
                </a:lnTo>
                <a:lnTo>
                  <a:pt x="16753040" y="7605267"/>
                </a:lnTo>
                <a:lnTo>
                  <a:pt x="9876" y="7605267"/>
                </a:lnTo>
                <a:close/>
              </a:path>
            </a:pathLst>
          </a:custGeom>
        </p:spPr>
      </p:pic>
      <p:pic>
        <p:nvPicPr>
          <p:cNvPr id="4241" name="Picture 4240">
            <a:extLst>
              <a:ext uri="{FF2B5EF4-FFF2-40B4-BE49-F238E27FC236}">
                <a16:creationId xmlns:a16="http://schemas.microsoft.com/office/drawing/2014/main" id="{BFB0966B-957E-B669-1011-66B35094A4D7}"/>
              </a:ext>
            </a:extLst>
          </p:cNvPr>
          <p:cNvPicPr>
            <a:picLocks noChangeAspect="1"/>
          </p:cNvPicPr>
          <p:nvPr/>
        </p:nvPicPr>
        <p:blipFill>
          <a:blip r:embed="rId5"/>
          <a:stretch>
            <a:fillRect/>
          </a:stretch>
        </p:blipFill>
        <p:spPr>
          <a:xfrm>
            <a:off x="15053238" y="13505039"/>
            <a:ext cx="16663426" cy="7264420"/>
          </a:xfrm>
          <a:custGeom>
            <a:avLst/>
            <a:gdLst>
              <a:gd name="connsiteX0" fmla="*/ 9876 w 16743163"/>
              <a:gd name="connsiteY0" fmla="*/ 8862 h 7264420"/>
              <a:gd name="connsiteX1" fmla="*/ 16753040 w 16743163"/>
              <a:gd name="connsiteY1" fmla="*/ 8862 h 7264420"/>
              <a:gd name="connsiteX2" fmla="*/ 16753040 w 16743163"/>
              <a:gd name="connsiteY2" fmla="*/ 7273283 h 7264420"/>
              <a:gd name="connsiteX3" fmla="*/ 9876 w 16743163"/>
              <a:gd name="connsiteY3" fmla="*/ 7273283 h 7264420"/>
            </a:gdLst>
            <a:ahLst/>
            <a:cxnLst>
              <a:cxn ang="0">
                <a:pos x="connsiteX0" y="connsiteY0"/>
              </a:cxn>
              <a:cxn ang="0">
                <a:pos x="connsiteX1" y="connsiteY1"/>
              </a:cxn>
              <a:cxn ang="0">
                <a:pos x="connsiteX2" y="connsiteY2"/>
              </a:cxn>
              <a:cxn ang="0">
                <a:pos x="connsiteX3" y="connsiteY3"/>
              </a:cxn>
            </a:cxnLst>
            <a:rect l="l" t="t" r="r" b="b"/>
            <a:pathLst>
              <a:path w="16743163" h="7264420">
                <a:moveTo>
                  <a:pt x="9876" y="8862"/>
                </a:moveTo>
                <a:lnTo>
                  <a:pt x="16753040" y="8862"/>
                </a:lnTo>
                <a:lnTo>
                  <a:pt x="16753040" y="7273283"/>
                </a:lnTo>
                <a:lnTo>
                  <a:pt x="9876" y="7273283"/>
                </a:lnTo>
                <a:close/>
              </a:path>
            </a:pathLst>
          </a:custGeom>
        </p:spPr>
      </p:pic>
      <p:sp>
        <p:nvSpPr>
          <p:cNvPr id="4242" name="Freeform 4241">
            <a:extLst>
              <a:ext uri="{FF2B5EF4-FFF2-40B4-BE49-F238E27FC236}">
                <a16:creationId xmlns:a16="http://schemas.microsoft.com/office/drawing/2014/main" id="{A3ABC66B-43F8-63CC-911A-3AE3433CF1F4}"/>
              </a:ext>
            </a:extLst>
          </p:cNvPr>
          <p:cNvSpPr/>
          <p:nvPr/>
        </p:nvSpPr>
        <p:spPr>
          <a:xfrm>
            <a:off x="18145905" y="11571643"/>
            <a:ext cx="1957612" cy="881314"/>
          </a:xfrm>
          <a:custGeom>
            <a:avLst/>
            <a:gdLst>
              <a:gd name="connsiteX0" fmla="*/ 1957893 w 1957612"/>
              <a:gd name="connsiteY0" fmla="*/ 220196 h 881314"/>
              <a:gd name="connsiteX1" fmla="*/ 1957893 w 1957612"/>
              <a:gd name="connsiteY1" fmla="*/ 660861 h 881314"/>
              <a:gd name="connsiteX2" fmla="*/ 1737535 w 1957612"/>
              <a:gd name="connsiteY2" fmla="*/ 881186 h 881314"/>
              <a:gd name="connsiteX3" fmla="*/ 220639 w 1957612"/>
              <a:gd name="connsiteY3" fmla="*/ 881186 h 881314"/>
              <a:gd name="connsiteX4" fmla="*/ 281 w 1957612"/>
              <a:gd name="connsiteY4" fmla="*/ 660861 h 881314"/>
              <a:gd name="connsiteX5" fmla="*/ 281 w 1957612"/>
              <a:gd name="connsiteY5" fmla="*/ 220196 h 881314"/>
              <a:gd name="connsiteX6" fmla="*/ 220639 w 1957612"/>
              <a:gd name="connsiteY6" fmla="*/ -129 h 881314"/>
              <a:gd name="connsiteX7" fmla="*/ 1737535 w 1957612"/>
              <a:gd name="connsiteY7" fmla="*/ -129 h 881314"/>
              <a:gd name="connsiteX8" fmla="*/ 1957893 w 1957612"/>
              <a:gd name="connsiteY8" fmla="*/ 220196 h 88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7612" h="881314">
                <a:moveTo>
                  <a:pt x="1957893" y="220196"/>
                </a:moveTo>
                <a:lnTo>
                  <a:pt x="1957893" y="660861"/>
                </a:lnTo>
                <a:lnTo>
                  <a:pt x="1737535" y="881186"/>
                </a:lnTo>
                <a:lnTo>
                  <a:pt x="220639" y="881186"/>
                </a:lnTo>
                <a:lnTo>
                  <a:pt x="281" y="660861"/>
                </a:lnTo>
                <a:lnTo>
                  <a:pt x="281" y="220196"/>
                </a:lnTo>
                <a:lnTo>
                  <a:pt x="220639" y="-129"/>
                </a:lnTo>
                <a:lnTo>
                  <a:pt x="1737535" y="-129"/>
                </a:lnTo>
                <a:lnTo>
                  <a:pt x="1957893" y="220196"/>
                </a:lnTo>
                <a:close/>
              </a:path>
            </a:pathLst>
          </a:custGeom>
          <a:solidFill>
            <a:srgbClr val="F56504"/>
          </a:solidFill>
          <a:ln w="1524" cap="rnd">
            <a:noFill/>
            <a:prstDash val="solid"/>
            <a:round/>
          </a:ln>
        </p:spPr>
        <p:txBody>
          <a:bodyPr rtlCol="0" anchor="ctr"/>
          <a:lstStyle/>
          <a:p>
            <a:endParaRPr lang="en-CH" sz="4400"/>
          </a:p>
        </p:txBody>
      </p:sp>
      <p:sp>
        <p:nvSpPr>
          <p:cNvPr id="4243" name="Freeform 4242">
            <a:extLst>
              <a:ext uri="{FF2B5EF4-FFF2-40B4-BE49-F238E27FC236}">
                <a16:creationId xmlns:a16="http://schemas.microsoft.com/office/drawing/2014/main" id="{BC0F1444-8F9F-BD7F-F199-8B96804A26C5}"/>
              </a:ext>
            </a:extLst>
          </p:cNvPr>
          <p:cNvSpPr/>
          <p:nvPr/>
        </p:nvSpPr>
        <p:spPr>
          <a:xfrm>
            <a:off x="24570776" y="11609194"/>
            <a:ext cx="1957612" cy="881314"/>
          </a:xfrm>
          <a:custGeom>
            <a:avLst/>
            <a:gdLst>
              <a:gd name="connsiteX0" fmla="*/ 1962109 w 1957612"/>
              <a:gd name="connsiteY0" fmla="*/ 220221 h 881314"/>
              <a:gd name="connsiteX1" fmla="*/ 1962109 w 1957612"/>
              <a:gd name="connsiteY1" fmla="*/ 660885 h 881314"/>
              <a:gd name="connsiteX2" fmla="*/ 1741751 w 1957612"/>
              <a:gd name="connsiteY2" fmla="*/ 881210 h 881314"/>
              <a:gd name="connsiteX3" fmla="*/ 224855 w 1957612"/>
              <a:gd name="connsiteY3" fmla="*/ 881210 h 881314"/>
              <a:gd name="connsiteX4" fmla="*/ 4497 w 1957612"/>
              <a:gd name="connsiteY4" fmla="*/ 660885 h 881314"/>
              <a:gd name="connsiteX5" fmla="*/ 4497 w 1957612"/>
              <a:gd name="connsiteY5" fmla="*/ 220221 h 881314"/>
              <a:gd name="connsiteX6" fmla="*/ 224855 w 1957612"/>
              <a:gd name="connsiteY6" fmla="*/ -104 h 881314"/>
              <a:gd name="connsiteX7" fmla="*/ 1741751 w 1957612"/>
              <a:gd name="connsiteY7" fmla="*/ -104 h 881314"/>
              <a:gd name="connsiteX8" fmla="*/ 1962109 w 1957612"/>
              <a:gd name="connsiteY8" fmla="*/ 220221 h 88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7612" h="881314">
                <a:moveTo>
                  <a:pt x="1962109" y="220221"/>
                </a:moveTo>
                <a:lnTo>
                  <a:pt x="1962109" y="660885"/>
                </a:lnTo>
                <a:lnTo>
                  <a:pt x="1741751" y="881210"/>
                </a:lnTo>
                <a:lnTo>
                  <a:pt x="224855" y="881210"/>
                </a:lnTo>
                <a:lnTo>
                  <a:pt x="4497" y="660885"/>
                </a:lnTo>
                <a:lnTo>
                  <a:pt x="4497" y="220221"/>
                </a:lnTo>
                <a:lnTo>
                  <a:pt x="224855" y="-104"/>
                </a:lnTo>
                <a:lnTo>
                  <a:pt x="1741751" y="-104"/>
                </a:lnTo>
                <a:lnTo>
                  <a:pt x="1962109" y="220221"/>
                </a:lnTo>
                <a:close/>
              </a:path>
            </a:pathLst>
          </a:custGeom>
          <a:solidFill>
            <a:srgbClr val="196DE2"/>
          </a:solidFill>
          <a:ln w="1524" cap="rnd">
            <a:noFill/>
            <a:prstDash val="solid"/>
            <a:round/>
          </a:ln>
        </p:spPr>
        <p:txBody>
          <a:bodyPr rtlCol="0" anchor="ctr"/>
          <a:lstStyle/>
          <a:p>
            <a:endParaRPr lang="en-CH" sz="4400"/>
          </a:p>
        </p:txBody>
      </p:sp>
      <p:pic>
        <p:nvPicPr>
          <p:cNvPr id="4244" name="Picture 4243">
            <a:extLst>
              <a:ext uri="{FF2B5EF4-FFF2-40B4-BE49-F238E27FC236}">
                <a16:creationId xmlns:a16="http://schemas.microsoft.com/office/drawing/2014/main" id="{2A72D78C-B467-461F-2446-14D4BACC07C9}"/>
              </a:ext>
            </a:extLst>
          </p:cNvPr>
          <p:cNvPicPr>
            <a:picLocks noChangeAspect="1"/>
          </p:cNvPicPr>
          <p:nvPr/>
        </p:nvPicPr>
        <p:blipFill>
          <a:blip r:embed="rId6"/>
          <a:stretch>
            <a:fillRect/>
          </a:stretch>
        </p:blipFill>
        <p:spPr>
          <a:xfrm>
            <a:off x="15030272" y="15680803"/>
            <a:ext cx="16738794" cy="5088656"/>
          </a:xfrm>
          <a:custGeom>
            <a:avLst/>
            <a:gdLst>
              <a:gd name="connsiteX0" fmla="*/ 9874 w 16761493"/>
              <a:gd name="connsiteY0" fmla="*/ 10339 h 5031910"/>
              <a:gd name="connsiteX1" fmla="*/ 16771368 w 16761493"/>
              <a:gd name="connsiteY1" fmla="*/ 10339 h 5031910"/>
              <a:gd name="connsiteX2" fmla="*/ 16771368 w 16761493"/>
              <a:gd name="connsiteY2" fmla="*/ 5042249 h 5031910"/>
              <a:gd name="connsiteX3" fmla="*/ 9874 w 16761493"/>
              <a:gd name="connsiteY3" fmla="*/ 5042249 h 5031910"/>
            </a:gdLst>
            <a:ahLst/>
            <a:cxnLst>
              <a:cxn ang="0">
                <a:pos x="connsiteX0" y="connsiteY0"/>
              </a:cxn>
              <a:cxn ang="0">
                <a:pos x="connsiteX1" y="connsiteY1"/>
              </a:cxn>
              <a:cxn ang="0">
                <a:pos x="connsiteX2" y="connsiteY2"/>
              </a:cxn>
              <a:cxn ang="0">
                <a:pos x="connsiteX3" y="connsiteY3"/>
              </a:cxn>
            </a:cxnLst>
            <a:rect l="l" t="t" r="r" b="b"/>
            <a:pathLst>
              <a:path w="16761493" h="5031910">
                <a:moveTo>
                  <a:pt x="9874" y="10339"/>
                </a:moveTo>
                <a:lnTo>
                  <a:pt x="16771368" y="10339"/>
                </a:lnTo>
                <a:lnTo>
                  <a:pt x="16771368" y="5042249"/>
                </a:lnTo>
                <a:lnTo>
                  <a:pt x="9874" y="5042249"/>
                </a:lnTo>
                <a:close/>
              </a:path>
            </a:pathLst>
          </a:custGeom>
        </p:spPr>
      </p:pic>
      <p:pic>
        <p:nvPicPr>
          <p:cNvPr id="4245" name="Picture 4244">
            <a:extLst>
              <a:ext uri="{FF2B5EF4-FFF2-40B4-BE49-F238E27FC236}">
                <a16:creationId xmlns:a16="http://schemas.microsoft.com/office/drawing/2014/main" id="{C2EE9345-9E9C-5AEB-B22F-92597CDAC1DA}"/>
              </a:ext>
            </a:extLst>
          </p:cNvPr>
          <p:cNvPicPr>
            <a:picLocks noChangeAspect="1"/>
          </p:cNvPicPr>
          <p:nvPr/>
        </p:nvPicPr>
        <p:blipFill>
          <a:blip r:embed="rId7"/>
          <a:stretch>
            <a:fillRect/>
          </a:stretch>
        </p:blipFill>
        <p:spPr>
          <a:xfrm>
            <a:off x="16381955" y="18778370"/>
            <a:ext cx="8942301" cy="1063680"/>
          </a:xfrm>
          <a:custGeom>
            <a:avLst/>
            <a:gdLst>
              <a:gd name="connsiteX0" fmla="*/ 10649 w 8942301"/>
              <a:gd name="connsiteY0" fmla="*/ 11719 h 1063680"/>
              <a:gd name="connsiteX1" fmla="*/ 8952951 w 8942301"/>
              <a:gd name="connsiteY1" fmla="*/ 11719 h 1063680"/>
              <a:gd name="connsiteX2" fmla="*/ 8952951 w 8942301"/>
              <a:gd name="connsiteY2" fmla="*/ 1075400 h 1063680"/>
              <a:gd name="connsiteX3" fmla="*/ 10649 w 8942301"/>
              <a:gd name="connsiteY3" fmla="*/ 1075400 h 1063680"/>
            </a:gdLst>
            <a:ahLst/>
            <a:cxnLst>
              <a:cxn ang="0">
                <a:pos x="connsiteX0" y="connsiteY0"/>
              </a:cxn>
              <a:cxn ang="0">
                <a:pos x="connsiteX1" y="connsiteY1"/>
              </a:cxn>
              <a:cxn ang="0">
                <a:pos x="connsiteX2" y="connsiteY2"/>
              </a:cxn>
              <a:cxn ang="0">
                <a:pos x="connsiteX3" y="connsiteY3"/>
              </a:cxn>
            </a:cxnLst>
            <a:rect l="l" t="t" r="r" b="b"/>
            <a:pathLst>
              <a:path w="8942301" h="1063680">
                <a:moveTo>
                  <a:pt x="10649" y="11719"/>
                </a:moveTo>
                <a:lnTo>
                  <a:pt x="8952951" y="11719"/>
                </a:lnTo>
                <a:lnTo>
                  <a:pt x="8952951" y="1075400"/>
                </a:lnTo>
                <a:lnTo>
                  <a:pt x="10649" y="1075400"/>
                </a:lnTo>
                <a:close/>
              </a:path>
            </a:pathLst>
          </a:custGeom>
        </p:spPr>
      </p:pic>
      <p:grpSp>
        <p:nvGrpSpPr>
          <p:cNvPr id="4246" name="Graphic 4145">
            <a:extLst>
              <a:ext uri="{FF2B5EF4-FFF2-40B4-BE49-F238E27FC236}">
                <a16:creationId xmlns:a16="http://schemas.microsoft.com/office/drawing/2014/main" id="{8164B680-8DC1-B6E8-40C3-87C4C901863D}"/>
              </a:ext>
            </a:extLst>
          </p:cNvPr>
          <p:cNvGrpSpPr/>
          <p:nvPr/>
        </p:nvGrpSpPr>
        <p:grpSpPr>
          <a:xfrm>
            <a:off x="21802086" y="17274235"/>
            <a:ext cx="1455486" cy="1141093"/>
            <a:chOff x="22277364" y="16907319"/>
            <a:chExt cx="1455486" cy="1141093"/>
          </a:xfrm>
        </p:grpSpPr>
        <p:sp>
          <p:nvSpPr>
            <p:cNvPr id="4247" name="Freeform 4246">
              <a:extLst>
                <a:ext uri="{FF2B5EF4-FFF2-40B4-BE49-F238E27FC236}">
                  <a16:creationId xmlns:a16="http://schemas.microsoft.com/office/drawing/2014/main" id="{2092A2DA-CC78-0C49-29DE-70F1BDB8E00E}"/>
                </a:ext>
              </a:extLst>
            </p:cNvPr>
            <p:cNvSpPr/>
            <p:nvPr/>
          </p:nvSpPr>
          <p:spPr>
            <a:xfrm>
              <a:off x="23213348" y="16907319"/>
              <a:ext cx="519501" cy="519496"/>
            </a:xfrm>
            <a:custGeom>
              <a:avLst/>
              <a:gdLst>
                <a:gd name="connsiteX0" fmla="*/ 0 w 519501"/>
                <a:gd name="connsiteY0" fmla="*/ 0 h 519496"/>
                <a:gd name="connsiteX1" fmla="*/ 519502 w 519501"/>
                <a:gd name="connsiteY1" fmla="*/ 259672 h 519496"/>
                <a:gd name="connsiteX2" fmla="*/ 0 w 519501"/>
                <a:gd name="connsiteY2" fmla="*/ 519497 h 519496"/>
                <a:gd name="connsiteX3" fmla="*/ 0 w 519501"/>
                <a:gd name="connsiteY3" fmla="*/ 0 h 519496"/>
              </a:gdLst>
              <a:ahLst/>
              <a:cxnLst>
                <a:cxn ang="0">
                  <a:pos x="connsiteX0" y="connsiteY0"/>
                </a:cxn>
                <a:cxn ang="0">
                  <a:pos x="connsiteX1" y="connsiteY1"/>
                </a:cxn>
                <a:cxn ang="0">
                  <a:pos x="connsiteX2" y="connsiteY2"/>
                </a:cxn>
                <a:cxn ang="0">
                  <a:pos x="connsiteX3" y="connsiteY3"/>
                </a:cxn>
              </a:cxnLst>
              <a:rect l="l" t="t" r="r" b="b"/>
              <a:pathLst>
                <a:path w="519501" h="519496">
                  <a:moveTo>
                    <a:pt x="0" y="0"/>
                  </a:moveTo>
                  <a:lnTo>
                    <a:pt x="519502" y="259672"/>
                  </a:lnTo>
                  <a:lnTo>
                    <a:pt x="0" y="519497"/>
                  </a:lnTo>
                  <a:lnTo>
                    <a:pt x="0" y="0"/>
                  </a:lnTo>
                  <a:close/>
                </a:path>
              </a:pathLst>
            </a:custGeom>
            <a:solidFill>
              <a:srgbClr val="000080"/>
            </a:solidFill>
            <a:ln w="1524" cap="rnd">
              <a:noFill/>
              <a:prstDash val="solid"/>
              <a:round/>
            </a:ln>
          </p:spPr>
          <p:txBody>
            <a:bodyPr rtlCol="0" anchor="ctr"/>
            <a:lstStyle/>
            <a:p>
              <a:endParaRPr lang="en-CH" sz="4400"/>
            </a:p>
          </p:txBody>
        </p:sp>
        <p:sp>
          <p:nvSpPr>
            <p:cNvPr id="4248" name="Freeform 4247">
              <a:extLst>
                <a:ext uri="{FF2B5EF4-FFF2-40B4-BE49-F238E27FC236}">
                  <a16:creationId xmlns:a16="http://schemas.microsoft.com/office/drawing/2014/main" id="{EE95BEB9-02D2-3136-92F0-F7904BD7F142}"/>
                </a:ext>
              </a:extLst>
            </p:cNvPr>
            <p:cNvSpPr/>
            <p:nvPr/>
          </p:nvSpPr>
          <p:spPr>
            <a:xfrm>
              <a:off x="22277364" y="17166991"/>
              <a:ext cx="1039915" cy="881420"/>
            </a:xfrm>
            <a:custGeom>
              <a:avLst/>
              <a:gdLst>
                <a:gd name="connsiteX0" fmla="*/ 0 w 1039915"/>
                <a:gd name="connsiteY0" fmla="*/ 881421 h 881420"/>
                <a:gd name="connsiteX1" fmla="*/ 0 w 1039915"/>
                <a:gd name="connsiteY1" fmla="*/ 0 h 881420"/>
                <a:gd name="connsiteX2" fmla="*/ 1039916 w 1039915"/>
                <a:gd name="connsiteY2" fmla="*/ 0 h 881420"/>
              </a:gdLst>
              <a:ahLst/>
              <a:cxnLst>
                <a:cxn ang="0">
                  <a:pos x="connsiteX0" y="connsiteY0"/>
                </a:cxn>
                <a:cxn ang="0">
                  <a:pos x="connsiteX1" y="connsiteY1"/>
                </a:cxn>
                <a:cxn ang="0">
                  <a:pos x="connsiteX2" y="connsiteY2"/>
                </a:cxn>
              </a:cxnLst>
              <a:rect l="l" t="t" r="r" b="b"/>
              <a:pathLst>
                <a:path w="1039915" h="881420">
                  <a:moveTo>
                    <a:pt x="0" y="881421"/>
                  </a:moveTo>
                  <a:lnTo>
                    <a:pt x="0" y="0"/>
                  </a:lnTo>
                  <a:lnTo>
                    <a:pt x="1039916" y="0"/>
                  </a:lnTo>
                </a:path>
              </a:pathLst>
            </a:custGeom>
            <a:noFill/>
            <a:ln w="82544" cap="sq">
              <a:solidFill>
                <a:srgbClr val="000080"/>
              </a:solidFill>
              <a:prstDash val="solid"/>
              <a:round/>
            </a:ln>
          </p:spPr>
          <p:txBody>
            <a:bodyPr rtlCol="0" anchor="ctr"/>
            <a:lstStyle/>
            <a:p>
              <a:endParaRPr lang="en-CH" sz="4400" dirty="0"/>
            </a:p>
          </p:txBody>
        </p:sp>
      </p:grpSp>
      <p:grpSp>
        <p:nvGrpSpPr>
          <p:cNvPr id="4249" name="Graphic 4145">
            <a:extLst>
              <a:ext uri="{FF2B5EF4-FFF2-40B4-BE49-F238E27FC236}">
                <a16:creationId xmlns:a16="http://schemas.microsoft.com/office/drawing/2014/main" id="{8707A081-E789-3C5A-96C3-FC229CAC1F67}"/>
              </a:ext>
            </a:extLst>
          </p:cNvPr>
          <p:cNvGrpSpPr/>
          <p:nvPr/>
        </p:nvGrpSpPr>
        <p:grpSpPr>
          <a:xfrm>
            <a:off x="18372350" y="12649376"/>
            <a:ext cx="692613" cy="3495960"/>
            <a:chOff x="18372350" y="12649376"/>
            <a:chExt cx="692613" cy="3495960"/>
          </a:xfrm>
          <a:noFill/>
        </p:grpSpPr>
        <p:sp>
          <p:nvSpPr>
            <p:cNvPr id="4250" name="Freeform 4249">
              <a:extLst>
                <a:ext uri="{FF2B5EF4-FFF2-40B4-BE49-F238E27FC236}">
                  <a16:creationId xmlns:a16="http://schemas.microsoft.com/office/drawing/2014/main" id="{7A6FC3D0-1D3F-0650-9960-FB1DC08D4472}"/>
                </a:ext>
              </a:extLst>
            </p:cNvPr>
            <p:cNvSpPr/>
            <p:nvPr/>
          </p:nvSpPr>
          <p:spPr>
            <a:xfrm>
              <a:off x="18372350" y="16142899"/>
              <a:ext cx="692613" cy="2437"/>
            </a:xfrm>
            <a:custGeom>
              <a:avLst/>
              <a:gdLst>
                <a:gd name="connsiteX0" fmla="*/ 692614 w 692613"/>
                <a:gd name="connsiteY0" fmla="*/ 0 h 2437"/>
                <a:gd name="connsiteX1" fmla="*/ 0 w 692613"/>
                <a:gd name="connsiteY1" fmla="*/ 2438 h 2437"/>
              </a:gdLst>
              <a:ahLst/>
              <a:cxnLst>
                <a:cxn ang="0">
                  <a:pos x="connsiteX0" y="connsiteY0"/>
                </a:cxn>
                <a:cxn ang="0">
                  <a:pos x="connsiteX1" y="connsiteY1"/>
                </a:cxn>
              </a:cxnLst>
              <a:rect l="l" t="t" r="r" b="b"/>
              <a:pathLst>
                <a:path w="692613" h="2437">
                  <a:moveTo>
                    <a:pt x="692614" y="0"/>
                  </a:moveTo>
                  <a:lnTo>
                    <a:pt x="0" y="2438"/>
                  </a:lnTo>
                </a:path>
              </a:pathLst>
            </a:custGeom>
            <a:noFill/>
            <a:ln w="82544" cap="flat">
              <a:solidFill>
                <a:srgbClr val="FF054C"/>
              </a:solidFill>
              <a:prstDash val="solid"/>
              <a:miter/>
            </a:ln>
          </p:spPr>
          <p:txBody>
            <a:bodyPr rtlCol="0" anchor="ctr"/>
            <a:lstStyle/>
            <a:p>
              <a:endParaRPr lang="en-CH" sz="4400"/>
            </a:p>
          </p:txBody>
        </p:sp>
        <p:sp>
          <p:nvSpPr>
            <p:cNvPr id="4251" name="Freeform 4250">
              <a:extLst>
                <a:ext uri="{FF2B5EF4-FFF2-40B4-BE49-F238E27FC236}">
                  <a16:creationId xmlns:a16="http://schemas.microsoft.com/office/drawing/2014/main" id="{F58C96AE-D055-7288-BBDE-8D8B5695CF5E}"/>
                </a:ext>
              </a:extLst>
            </p:cNvPr>
            <p:cNvSpPr/>
            <p:nvPr/>
          </p:nvSpPr>
          <p:spPr>
            <a:xfrm>
              <a:off x="18706236" y="12649376"/>
              <a:ext cx="12496" cy="3494741"/>
            </a:xfrm>
            <a:custGeom>
              <a:avLst/>
              <a:gdLst>
                <a:gd name="connsiteX0" fmla="*/ 0 w 12496"/>
                <a:gd name="connsiteY0" fmla="*/ 0 h 3494741"/>
                <a:gd name="connsiteX1" fmla="*/ 12496 w 12496"/>
                <a:gd name="connsiteY1" fmla="*/ 3494741 h 3494741"/>
              </a:gdLst>
              <a:ahLst/>
              <a:cxnLst>
                <a:cxn ang="0">
                  <a:pos x="connsiteX0" y="connsiteY0"/>
                </a:cxn>
                <a:cxn ang="0">
                  <a:pos x="connsiteX1" y="connsiteY1"/>
                </a:cxn>
              </a:cxnLst>
              <a:rect l="l" t="t" r="r" b="b"/>
              <a:pathLst>
                <a:path w="12496" h="3494741">
                  <a:moveTo>
                    <a:pt x="0" y="0"/>
                  </a:moveTo>
                  <a:lnTo>
                    <a:pt x="12496" y="3494741"/>
                  </a:lnTo>
                </a:path>
              </a:pathLst>
            </a:custGeom>
            <a:noFill/>
            <a:ln w="82544" cap="sq">
              <a:solidFill>
                <a:srgbClr val="FF054C"/>
              </a:solidFill>
              <a:prstDash val="solid"/>
              <a:round/>
            </a:ln>
          </p:spPr>
          <p:txBody>
            <a:bodyPr rtlCol="0" anchor="ctr"/>
            <a:lstStyle/>
            <a:p>
              <a:endParaRPr lang="en-CH" sz="4400"/>
            </a:p>
          </p:txBody>
        </p:sp>
      </p:grpSp>
      <p:grpSp>
        <p:nvGrpSpPr>
          <p:cNvPr id="4252" name="Graphic 4145">
            <a:extLst>
              <a:ext uri="{FF2B5EF4-FFF2-40B4-BE49-F238E27FC236}">
                <a16:creationId xmlns:a16="http://schemas.microsoft.com/office/drawing/2014/main" id="{EDCC1972-6195-C388-6548-187ACC4D798A}"/>
              </a:ext>
            </a:extLst>
          </p:cNvPr>
          <p:cNvGrpSpPr/>
          <p:nvPr/>
        </p:nvGrpSpPr>
        <p:grpSpPr>
          <a:xfrm>
            <a:off x="25203249" y="12752382"/>
            <a:ext cx="692613" cy="1349960"/>
            <a:chOff x="25203249" y="12752382"/>
            <a:chExt cx="692613" cy="1349960"/>
          </a:xfrm>
          <a:noFill/>
        </p:grpSpPr>
        <p:sp>
          <p:nvSpPr>
            <p:cNvPr id="4253" name="Freeform 4252">
              <a:extLst>
                <a:ext uri="{FF2B5EF4-FFF2-40B4-BE49-F238E27FC236}">
                  <a16:creationId xmlns:a16="http://schemas.microsoft.com/office/drawing/2014/main" id="{127EC533-A2BB-6973-C012-EE25A822230C}"/>
                </a:ext>
              </a:extLst>
            </p:cNvPr>
            <p:cNvSpPr/>
            <p:nvPr/>
          </p:nvSpPr>
          <p:spPr>
            <a:xfrm>
              <a:off x="25203249" y="14102343"/>
              <a:ext cx="692613" cy="1523"/>
            </a:xfrm>
            <a:custGeom>
              <a:avLst/>
              <a:gdLst>
                <a:gd name="connsiteX0" fmla="*/ 692614 w 692613"/>
                <a:gd name="connsiteY0" fmla="*/ 0 h 1523"/>
                <a:gd name="connsiteX1" fmla="*/ 0 w 692613"/>
                <a:gd name="connsiteY1" fmla="*/ 0 h 1523"/>
              </a:gdLst>
              <a:ahLst/>
              <a:cxnLst>
                <a:cxn ang="0">
                  <a:pos x="connsiteX0" y="connsiteY0"/>
                </a:cxn>
                <a:cxn ang="0">
                  <a:pos x="connsiteX1" y="connsiteY1"/>
                </a:cxn>
              </a:cxnLst>
              <a:rect l="l" t="t" r="r" b="b"/>
              <a:pathLst>
                <a:path w="692613" h="1523">
                  <a:moveTo>
                    <a:pt x="692614" y="0"/>
                  </a:moveTo>
                  <a:lnTo>
                    <a:pt x="0" y="0"/>
                  </a:lnTo>
                </a:path>
              </a:pathLst>
            </a:custGeom>
            <a:noFill/>
            <a:ln w="82544" cap="flat">
              <a:solidFill>
                <a:srgbClr val="FF054C"/>
              </a:solidFill>
              <a:prstDash val="solid"/>
              <a:miter/>
            </a:ln>
          </p:spPr>
          <p:txBody>
            <a:bodyPr rtlCol="0" anchor="ctr"/>
            <a:lstStyle/>
            <a:p>
              <a:endParaRPr lang="en-CH" sz="4400"/>
            </a:p>
          </p:txBody>
        </p:sp>
        <p:sp>
          <p:nvSpPr>
            <p:cNvPr id="4254" name="Freeform 4253">
              <a:extLst>
                <a:ext uri="{FF2B5EF4-FFF2-40B4-BE49-F238E27FC236}">
                  <a16:creationId xmlns:a16="http://schemas.microsoft.com/office/drawing/2014/main" id="{53207BE8-9558-337B-A6F4-83E2D82BC53A}"/>
                </a:ext>
              </a:extLst>
            </p:cNvPr>
            <p:cNvSpPr/>
            <p:nvPr/>
          </p:nvSpPr>
          <p:spPr>
            <a:xfrm>
              <a:off x="25549630" y="12752382"/>
              <a:ext cx="1523" cy="1349960"/>
            </a:xfrm>
            <a:custGeom>
              <a:avLst/>
              <a:gdLst>
                <a:gd name="connsiteX0" fmla="*/ 0 w 1523"/>
                <a:gd name="connsiteY0" fmla="*/ 0 h 1349960"/>
                <a:gd name="connsiteX1" fmla="*/ 0 w 1523"/>
                <a:gd name="connsiteY1" fmla="*/ 1349961 h 1349960"/>
              </a:gdLst>
              <a:ahLst/>
              <a:cxnLst>
                <a:cxn ang="0">
                  <a:pos x="connsiteX0" y="connsiteY0"/>
                </a:cxn>
                <a:cxn ang="0">
                  <a:pos x="connsiteX1" y="connsiteY1"/>
                </a:cxn>
              </a:cxnLst>
              <a:rect l="l" t="t" r="r" b="b"/>
              <a:pathLst>
                <a:path w="1523" h="1349960">
                  <a:moveTo>
                    <a:pt x="0" y="0"/>
                  </a:moveTo>
                  <a:lnTo>
                    <a:pt x="0" y="1349961"/>
                  </a:lnTo>
                </a:path>
              </a:pathLst>
            </a:custGeom>
            <a:noFill/>
            <a:ln w="82544" cap="sq">
              <a:solidFill>
                <a:srgbClr val="FF054C"/>
              </a:solidFill>
              <a:prstDash val="solid"/>
              <a:round/>
            </a:ln>
          </p:spPr>
          <p:txBody>
            <a:bodyPr rtlCol="0" anchor="ctr"/>
            <a:lstStyle/>
            <a:p>
              <a:endParaRPr lang="en-CH" sz="4400"/>
            </a:p>
          </p:txBody>
        </p:sp>
      </p:grpSp>
      <p:grpSp>
        <p:nvGrpSpPr>
          <p:cNvPr id="4255" name="Graphic 4145">
            <a:extLst>
              <a:ext uri="{FF2B5EF4-FFF2-40B4-BE49-F238E27FC236}">
                <a16:creationId xmlns:a16="http://schemas.microsoft.com/office/drawing/2014/main" id="{EFE8B2B2-2266-47FF-22A4-CF02ABD0E7D6}"/>
              </a:ext>
            </a:extLst>
          </p:cNvPr>
          <p:cNvGrpSpPr/>
          <p:nvPr/>
        </p:nvGrpSpPr>
        <p:grpSpPr>
          <a:xfrm>
            <a:off x="25261249" y="15430832"/>
            <a:ext cx="692765" cy="762861"/>
            <a:chOff x="25261249" y="15430832"/>
            <a:chExt cx="692765" cy="762861"/>
          </a:xfrm>
          <a:noFill/>
        </p:grpSpPr>
        <p:sp>
          <p:nvSpPr>
            <p:cNvPr id="4256" name="Freeform 4255">
              <a:extLst>
                <a:ext uri="{FF2B5EF4-FFF2-40B4-BE49-F238E27FC236}">
                  <a16:creationId xmlns:a16="http://schemas.microsoft.com/office/drawing/2014/main" id="{B98C922B-99D9-0784-1DA1-7F2ADC290269}"/>
                </a:ext>
              </a:extLst>
            </p:cNvPr>
            <p:cNvSpPr/>
            <p:nvPr/>
          </p:nvSpPr>
          <p:spPr>
            <a:xfrm>
              <a:off x="25261249" y="15430832"/>
              <a:ext cx="692765" cy="1523"/>
            </a:xfrm>
            <a:custGeom>
              <a:avLst/>
              <a:gdLst>
                <a:gd name="connsiteX0" fmla="*/ 0 w 692765"/>
                <a:gd name="connsiteY0" fmla="*/ 0 h 1523"/>
                <a:gd name="connsiteX1" fmla="*/ 692766 w 692765"/>
                <a:gd name="connsiteY1" fmla="*/ 0 h 1523"/>
              </a:gdLst>
              <a:ahLst/>
              <a:cxnLst>
                <a:cxn ang="0">
                  <a:pos x="connsiteX0" y="connsiteY0"/>
                </a:cxn>
                <a:cxn ang="0">
                  <a:pos x="connsiteX1" y="connsiteY1"/>
                </a:cxn>
              </a:cxnLst>
              <a:rect l="l" t="t" r="r" b="b"/>
              <a:pathLst>
                <a:path w="692765" h="1523">
                  <a:moveTo>
                    <a:pt x="0" y="0"/>
                  </a:moveTo>
                  <a:lnTo>
                    <a:pt x="692766" y="0"/>
                  </a:lnTo>
                </a:path>
              </a:pathLst>
            </a:custGeom>
            <a:noFill/>
            <a:ln w="82544" cap="flat">
              <a:solidFill>
                <a:srgbClr val="FF054C"/>
              </a:solidFill>
              <a:prstDash val="solid"/>
              <a:miter/>
            </a:ln>
          </p:spPr>
          <p:txBody>
            <a:bodyPr rtlCol="0" anchor="ctr"/>
            <a:lstStyle/>
            <a:p>
              <a:endParaRPr lang="en-CH" sz="4400"/>
            </a:p>
          </p:txBody>
        </p:sp>
        <p:sp>
          <p:nvSpPr>
            <p:cNvPr id="4257" name="Freeform 4256">
              <a:extLst>
                <a:ext uri="{FF2B5EF4-FFF2-40B4-BE49-F238E27FC236}">
                  <a16:creationId xmlns:a16="http://schemas.microsoft.com/office/drawing/2014/main" id="{32163A14-D52D-6F5B-DB0A-A0F84271806B}"/>
                </a:ext>
              </a:extLst>
            </p:cNvPr>
            <p:cNvSpPr/>
            <p:nvPr/>
          </p:nvSpPr>
          <p:spPr>
            <a:xfrm>
              <a:off x="25607633" y="15430832"/>
              <a:ext cx="1523" cy="762861"/>
            </a:xfrm>
            <a:custGeom>
              <a:avLst/>
              <a:gdLst>
                <a:gd name="connsiteX0" fmla="*/ 0 w 1523"/>
                <a:gd name="connsiteY0" fmla="*/ 762861 h 762861"/>
                <a:gd name="connsiteX1" fmla="*/ 0 w 1523"/>
                <a:gd name="connsiteY1" fmla="*/ 0 h 762861"/>
              </a:gdLst>
              <a:ahLst/>
              <a:cxnLst>
                <a:cxn ang="0">
                  <a:pos x="connsiteX0" y="connsiteY0"/>
                </a:cxn>
                <a:cxn ang="0">
                  <a:pos x="connsiteX1" y="connsiteY1"/>
                </a:cxn>
              </a:cxnLst>
              <a:rect l="l" t="t" r="r" b="b"/>
              <a:pathLst>
                <a:path w="1523" h="762861">
                  <a:moveTo>
                    <a:pt x="0" y="762861"/>
                  </a:moveTo>
                  <a:lnTo>
                    <a:pt x="0" y="0"/>
                  </a:lnTo>
                </a:path>
              </a:pathLst>
            </a:custGeom>
            <a:noFill/>
            <a:ln w="82544" cap="sq">
              <a:solidFill>
                <a:srgbClr val="FF054C"/>
              </a:solidFill>
              <a:prstDash val="solid"/>
              <a:round/>
            </a:ln>
          </p:spPr>
          <p:txBody>
            <a:bodyPr rtlCol="0" anchor="ctr"/>
            <a:lstStyle/>
            <a:p>
              <a:endParaRPr lang="en-CH" sz="4400"/>
            </a:p>
          </p:txBody>
        </p:sp>
      </p:grpSp>
      <p:grpSp>
        <p:nvGrpSpPr>
          <p:cNvPr id="4258" name="Graphic 4145">
            <a:extLst>
              <a:ext uri="{FF2B5EF4-FFF2-40B4-BE49-F238E27FC236}">
                <a16:creationId xmlns:a16="http://schemas.microsoft.com/office/drawing/2014/main" id="{2EDAF51C-1D32-FA81-545D-52116DFDB331}"/>
              </a:ext>
            </a:extLst>
          </p:cNvPr>
          <p:cNvGrpSpPr/>
          <p:nvPr/>
        </p:nvGrpSpPr>
        <p:grpSpPr>
          <a:xfrm>
            <a:off x="19670037" y="12870681"/>
            <a:ext cx="5399205" cy="3273425"/>
            <a:chOff x="19670037" y="12870681"/>
            <a:chExt cx="5399205" cy="3273425"/>
          </a:xfrm>
          <a:noFill/>
        </p:grpSpPr>
        <p:sp>
          <p:nvSpPr>
            <p:cNvPr id="4259" name="Freeform 4258">
              <a:extLst>
                <a:ext uri="{FF2B5EF4-FFF2-40B4-BE49-F238E27FC236}">
                  <a16:creationId xmlns:a16="http://schemas.microsoft.com/office/drawing/2014/main" id="{248CD19A-6163-1341-9BB1-F0DB8519C415}"/>
                </a:ext>
              </a:extLst>
            </p:cNvPr>
            <p:cNvSpPr/>
            <p:nvPr/>
          </p:nvSpPr>
          <p:spPr>
            <a:xfrm rot="-4">
              <a:off x="19670037" y="16144106"/>
              <a:ext cx="692767" cy="1523"/>
            </a:xfrm>
            <a:custGeom>
              <a:avLst/>
              <a:gdLst>
                <a:gd name="connsiteX0" fmla="*/ 692768 w 692767"/>
                <a:gd name="connsiteY0" fmla="*/ 0 h 1523"/>
                <a:gd name="connsiteX1" fmla="*/ 0 w 692767"/>
                <a:gd name="connsiteY1" fmla="*/ 0 h 1523"/>
              </a:gdLst>
              <a:ahLst/>
              <a:cxnLst>
                <a:cxn ang="0">
                  <a:pos x="connsiteX0" y="connsiteY0"/>
                </a:cxn>
                <a:cxn ang="0">
                  <a:pos x="connsiteX1" y="connsiteY1"/>
                </a:cxn>
              </a:cxnLst>
              <a:rect l="l" t="t" r="r" b="b"/>
              <a:pathLst>
                <a:path w="692767" h="1523">
                  <a:moveTo>
                    <a:pt x="692768" y="0"/>
                  </a:moveTo>
                  <a:lnTo>
                    <a:pt x="0" y="0"/>
                  </a:lnTo>
                </a:path>
              </a:pathLst>
            </a:custGeom>
            <a:noFill/>
            <a:ln w="82544" cap="flat">
              <a:solidFill>
                <a:srgbClr val="FF054C"/>
              </a:solidFill>
              <a:prstDash val="solid"/>
              <a:miter/>
            </a:ln>
          </p:spPr>
          <p:txBody>
            <a:bodyPr rtlCol="0" anchor="ctr"/>
            <a:lstStyle/>
            <a:p>
              <a:endParaRPr lang="en-CH" sz="4400"/>
            </a:p>
          </p:txBody>
        </p:sp>
        <p:sp>
          <p:nvSpPr>
            <p:cNvPr id="4260" name="Freeform 4259">
              <a:extLst>
                <a:ext uri="{FF2B5EF4-FFF2-40B4-BE49-F238E27FC236}">
                  <a16:creationId xmlns:a16="http://schemas.microsoft.com/office/drawing/2014/main" id="{59FFDAE0-710C-E7B7-D0F8-A7EFE6353348}"/>
                </a:ext>
              </a:extLst>
            </p:cNvPr>
            <p:cNvSpPr/>
            <p:nvPr/>
          </p:nvSpPr>
          <p:spPr>
            <a:xfrm rot="-4">
              <a:off x="20016421" y="12870684"/>
              <a:ext cx="5052820" cy="3273419"/>
            </a:xfrm>
            <a:custGeom>
              <a:avLst/>
              <a:gdLst>
                <a:gd name="connsiteX0" fmla="*/ 5052821 w 5052820"/>
                <a:gd name="connsiteY0" fmla="*/ 0 h 3273419"/>
                <a:gd name="connsiteX1" fmla="*/ 0 w 5052820"/>
                <a:gd name="connsiteY1" fmla="*/ 65528 h 3273419"/>
                <a:gd name="connsiteX2" fmla="*/ 0 w 5052820"/>
                <a:gd name="connsiteY2" fmla="*/ 3273420 h 3273419"/>
              </a:gdLst>
              <a:ahLst/>
              <a:cxnLst>
                <a:cxn ang="0">
                  <a:pos x="connsiteX0" y="connsiteY0"/>
                </a:cxn>
                <a:cxn ang="0">
                  <a:pos x="connsiteX1" y="connsiteY1"/>
                </a:cxn>
                <a:cxn ang="0">
                  <a:pos x="connsiteX2" y="connsiteY2"/>
                </a:cxn>
              </a:cxnLst>
              <a:rect l="l" t="t" r="r" b="b"/>
              <a:pathLst>
                <a:path w="5052820" h="3273419">
                  <a:moveTo>
                    <a:pt x="5052821" y="0"/>
                  </a:moveTo>
                  <a:lnTo>
                    <a:pt x="0" y="65528"/>
                  </a:lnTo>
                  <a:lnTo>
                    <a:pt x="0" y="3273420"/>
                  </a:lnTo>
                </a:path>
              </a:pathLst>
            </a:custGeom>
            <a:noFill/>
            <a:ln w="82544" cap="sq">
              <a:solidFill>
                <a:srgbClr val="FF054C"/>
              </a:solidFill>
              <a:prstDash val="solid"/>
              <a:round/>
            </a:ln>
          </p:spPr>
          <p:txBody>
            <a:bodyPr rtlCol="0" anchor="ctr"/>
            <a:lstStyle/>
            <a:p>
              <a:endParaRPr lang="en-CH" sz="4400"/>
            </a:p>
          </p:txBody>
        </p:sp>
      </p:grpSp>
      <p:grpSp>
        <p:nvGrpSpPr>
          <p:cNvPr id="4261" name="Graphic 4145">
            <a:extLst>
              <a:ext uri="{FF2B5EF4-FFF2-40B4-BE49-F238E27FC236}">
                <a16:creationId xmlns:a16="http://schemas.microsoft.com/office/drawing/2014/main" id="{89719EEA-4F0F-CBCE-4EFE-CE1653775611}"/>
              </a:ext>
            </a:extLst>
          </p:cNvPr>
          <p:cNvGrpSpPr/>
          <p:nvPr/>
        </p:nvGrpSpPr>
        <p:grpSpPr>
          <a:xfrm>
            <a:off x="18145968" y="16628142"/>
            <a:ext cx="2444386" cy="1060838"/>
            <a:chOff x="18145968" y="16628142"/>
            <a:chExt cx="2444386" cy="1060838"/>
          </a:xfrm>
        </p:grpSpPr>
        <p:sp>
          <p:nvSpPr>
            <p:cNvPr id="4262" name="Freeform 4261">
              <a:extLst>
                <a:ext uri="{FF2B5EF4-FFF2-40B4-BE49-F238E27FC236}">
                  <a16:creationId xmlns:a16="http://schemas.microsoft.com/office/drawing/2014/main" id="{A2C8B54E-0C1E-6780-2E3F-2C1A9D33F0D7}"/>
                </a:ext>
              </a:extLst>
            </p:cNvPr>
            <p:cNvSpPr/>
            <p:nvPr/>
          </p:nvSpPr>
          <p:spPr>
            <a:xfrm>
              <a:off x="18145968" y="16628142"/>
              <a:ext cx="2444386" cy="1060838"/>
            </a:xfrm>
            <a:custGeom>
              <a:avLst/>
              <a:gdLst>
                <a:gd name="connsiteX0" fmla="*/ 2443338 w 2444386"/>
                <a:gd name="connsiteY0" fmla="*/ 532178 h 1060838"/>
                <a:gd name="connsiteX1" fmla="*/ 1913005 w 2444386"/>
                <a:gd name="connsiteY1" fmla="*/ 1062597 h 1060838"/>
                <a:gd name="connsiteX2" fmla="*/ 529285 w 2444386"/>
                <a:gd name="connsiteY2" fmla="*/ 1062597 h 1060838"/>
                <a:gd name="connsiteX3" fmla="*/ -1049 w 2444386"/>
                <a:gd name="connsiteY3" fmla="*/ 532178 h 1060838"/>
                <a:gd name="connsiteX4" fmla="*/ 529285 w 2444386"/>
                <a:gd name="connsiteY4" fmla="*/ 1758 h 1060838"/>
                <a:gd name="connsiteX5" fmla="*/ 1913005 w 2444386"/>
                <a:gd name="connsiteY5" fmla="*/ 1758 h 1060838"/>
                <a:gd name="connsiteX6" fmla="*/ 2443338 w 2444386"/>
                <a:gd name="connsiteY6" fmla="*/ 532178 h 106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4386" h="1060838">
                  <a:moveTo>
                    <a:pt x="2443338" y="532178"/>
                  </a:moveTo>
                  <a:cubicBezTo>
                    <a:pt x="2443338" y="824918"/>
                    <a:pt x="2205742" y="1062597"/>
                    <a:pt x="1913005" y="1062597"/>
                  </a:cubicBezTo>
                  <a:lnTo>
                    <a:pt x="529285" y="1062597"/>
                  </a:lnTo>
                  <a:cubicBezTo>
                    <a:pt x="236548" y="1062597"/>
                    <a:pt x="-1049" y="824918"/>
                    <a:pt x="-1049" y="532178"/>
                  </a:cubicBezTo>
                  <a:cubicBezTo>
                    <a:pt x="-1049" y="239437"/>
                    <a:pt x="236548" y="1758"/>
                    <a:pt x="529285" y="1758"/>
                  </a:cubicBezTo>
                  <a:lnTo>
                    <a:pt x="1913005" y="1758"/>
                  </a:lnTo>
                  <a:cubicBezTo>
                    <a:pt x="2205742" y="1758"/>
                    <a:pt x="2443338" y="239437"/>
                    <a:pt x="2443338" y="532178"/>
                  </a:cubicBezTo>
                  <a:close/>
                </a:path>
              </a:pathLst>
            </a:custGeom>
            <a:solidFill>
              <a:srgbClr val="F6D504"/>
            </a:solidFill>
            <a:ln w="1565" cap="rnd">
              <a:noFill/>
              <a:prstDash val="solid"/>
              <a:round/>
            </a:ln>
          </p:spPr>
          <p:txBody>
            <a:bodyPr rtlCol="0" anchor="ctr"/>
            <a:lstStyle/>
            <a:p>
              <a:endParaRPr lang="en-CH" sz="4400"/>
            </a:p>
          </p:txBody>
        </p:sp>
        <p:sp>
          <p:nvSpPr>
            <p:cNvPr id="4263" name="TextBox 4262">
              <a:extLst>
                <a:ext uri="{FF2B5EF4-FFF2-40B4-BE49-F238E27FC236}">
                  <a16:creationId xmlns:a16="http://schemas.microsoft.com/office/drawing/2014/main" id="{A9ED2923-9ED9-830C-2359-6B11D07BEF24}"/>
                </a:ext>
              </a:extLst>
            </p:cNvPr>
            <p:cNvSpPr txBox="1"/>
            <p:nvPr/>
          </p:nvSpPr>
          <p:spPr>
            <a:xfrm>
              <a:off x="18406480" y="16806137"/>
              <a:ext cx="1941557"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HIF-1α</a:t>
              </a:r>
            </a:p>
          </p:txBody>
        </p:sp>
      </p:grpSp>
      <p:sp>
        <p:nvSpPr>
          <p:cNvPr id="4264" name="Freeform 4263">
            <a:extLst>
              <a:ext uri="{FF2B5EF4-FFF2-40B4-BE49-F238E27FC236}">
                <a16:creationId xmlns:a16="http://schemas.microsoft.com/office/drawing/2014/main" id="{0F690A1C-A6C1-25CA-F109-EC64BA14C3B3}"/>
              </a:ext>
            </a:extLst>
          </p:cNvPr>
          <p:cNvSpPr/>
          <p:nvPr/>
        </p:nvSpPr>
        <p:spPr>
          <a:xfrm>
            <a:off x="23969897" y="14346671"/>
            <a:ext cx="2885813" cy="805404"/>
          </a:xfrm>
          <a:custGeom>
            <a:avLst/>
            <a:gdLst>
              <a:gd name="connsiteX0" fmla="*/ -497 w 2885813"/>
              <a:gd name="connsiteY0" fmla="*/ 29 h 805404"/>
              <a:gd name="connsiteX1" fmla="*/ 2885316 w 2885813"/>
              <a:gd name="connsiteY1" fmla="*/ 29 h 805404"/>
              <a:gd name="connsiteX2" fmla="*/ 2885316 w 2885813"/>
              <a:gd name="connsiteY2" fmla="*/ 805434 h 805404"/>
              <a:gd name="connsiteX3" fmla="*/ -498 w 2885813"/>
              <a:gd name="connsiteY3" fmla="*/ 805434 h 805404"/>
            </a:gdLst>
            <a:ahLst/>
            <a:cxnLst>
              <a:cxn ang="0">
                <a:pos x="connsiteX0" y="connsiteY0"/>
              </a:cxn>
              <a:cxn ang="0">
                <a:pos x="connsiteX1" y="connsiteY1"/>
              </a:cxn>
              <a:cxn ang="0">
                <a:pos x="connsiteX2" y="connsiteY2"/>
              </a:cxn>
              <a:cxn ang="0">
                <a:pos x="connsiteX3" y="connsiteY3"/>
              </a:cxn>
            </a:cxnLst>
            <a:rect l="l" t="t" r="r" b="b"/>
            <a:pathLst>
              <a:path w="2885813" h="805404">
                <a:moveTo>
                  <a:pt x="-497" y="29"/>
                </a:moveTo>
                <a:lnTo>
                  <a:pt x="2885316" y="29"/>
                </a:lnTo>
                <a:lnTo>
                  <a:pt x="2885316" y="805434"/>
                </a:lnTo>
                <a:lnTo>
                  <a:pt x="-498" y="805434"/>
                </a:lnTo>
                <a:close/>
              </a:path>
            </a:pathLst>
          </a:custGeom>
          <a:solidFill>
            <a:srgbClr val="FFFFFF"/>
          </a:solidFill>
          <a:ln w="1427" cap="rnd">
            <a:noFill/>
            <a:prstDash val="solid"/>
            <a:round/>
          </a:ln>
        </p:spPr>
        <p:txBody>
          <a:bodyPr rtlCol="0" anchor="ctr"/>
          <a:lstStyle/>
          <a:p>
            <a:endParaRPr lang="en-CH" sz="4400"/>
          </a:p>
        </p:txBody>
      </p:sp>
      <p:sp>
        <p:nvSpPr>
          <p:cNvPr id="4265" name="TextBox 4264">
            <a:extLst>
              <a:ext uri="{FF2B5EF4-FFF2-40B4-BE49-F238E27FC236}">
                <a16:creationId xmlns:a16="http://schemas.microsoft.com/office/drawing/2014/main" id="{6C4D052D-D817-2002-B161-9A5B9F824FB9}"/>
              </a:ext>
            </a:extLst>
          </p:cNvPr>
          <p:cNvSpPr txBox="1"/>
          <p:nvPr/>
        </p:nvSpPr>
        <p:spPr>
          <a:xfrm>
            <a:off x="24158602" y="14414656"/>
            <a:ext cx="272382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Glycolysis</a:t>
            </a:r>
          </a:p>
        </p:txBody>
      </p:sp>
      <p:sp>
        <p:nvSpPr>
          <p:cNvPr id="4266" name="TextBox 4265">
            <a:extLst>
              <a:ext uri="{FF2B5EF4-FFF2-40B4-BE49-F238E27FC236}">
                <a16:creationId xmlns:a16="http://schemas.microsoft.com/office/drawing/2014/main" id="{17BCF7DC-E402-E93D-2F8F-2FA50429CDB6}"/>
              </a:ext>
            </a:extLst>
          </p:cNvPr>
          <p:cNvSpPr txBox="1"/>
          <p:nvPr/>
        </p:nvSpPr>
        <p:spPr>
          <a:xfrm>
            <a:off x="28333636" y="14417967"/>
            <a:ext cx="20377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Lactate</a:t>
            </a:r>
          </a:p>
        </p:txBody>
      </p:sp>
      <p:sp>
        <p:nvSpPr>
          <p:cNvPr id="4267" name="TextBox 4266">
            <a:extLst>
              <a:ext uri="{FF2B5EF4-FFF2-40B4-BE49-F238E27FC236}">
                <a16:creationId xmlns:a16="http://schemas.microsoft.com/office/drawing/2014/main" id="{12F10AD5-24CE-0DE7-6918-4FA090A37A9C}"/>
              </a:ext>
            </a:extLst>
          </p:cNvPr>
          <p:cNvSpPr txBox="1"/>
          <p:nvPr/>
        </p:nvSpPr>
        <p:spPr>
          <a:xfrm>
            <a:off x="23516329" y="16846102"/>
            <a:ext cx="6926896"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HK1, ENO1, PKM2, LDHA</a:t>
            </a:r>
          </a:p>
        </p:txBody>
      </p:sp>
      <p:sp>
        <p:nvSpPr>
          <p:cNvPr id="4268" name="TextBox 4267">
            <a:extLst>
              <a:ext uri="{FF2B5EF4-FFF2-40B4-BE49-F238E27FC236}">
                <a16:creationId xmlns:a16="http://schemas.microsoft.com/office/drawing/2014/main" id="{D623680C-A014-22CC-5CF7-F2F0697E4F8C}"/>
              </a:ext>
            </a:extLst>
          </p:cNvPr>
          <p:cNvSpPr txBox="1"/>
          <p:nvPr/>
        </p:nvSpPr>
        <p:spPr>
          <a:xfrm>
            <a:off x="23547058" y="17539322"/>
            <a:ext cx="282000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IL-5, IL-13</a:t>
            </a:r>
          </a:p>
        </p:txBody>
      </p:sp>
      <p:sp>
        <p:nvSpPr>
          <p:cNvPr id="4269" name="TextBox 4268">
            <a:extLst>
              <a:ext uri="{FF2B5EF4-FFF2-40B4-BE49-F238E27FC236}">
                <a16:creationId xmlns:a16="http://schemas.microsoft.com/office/drawing/2014/main" id="{CFD46E8C-FECB-16EF-CBAB-E10AEA2D3CC9}"/>
              </a:ext>
            </a:extLst>
          </p:cNvPr>
          <p:cNvSpPr txBox="1"/>
          <p:nvPr/>
        </p:nvSpPr>
        <p:spPr>
          <a:xfrm>
            <a:off x="18365785" y="11645618"/>
            <a:ext cx="153279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2-ME</a:t>
            </a:r>
          </a:p>
        </p:txBody>
      </p:sp>
      <p:sp>
        <p:nvSpPr>
          <p:cNvPr id="4270" name="TextBox 4269">
            <a:extLst>
              <a:ext uri="{FF2B5EF4-FFF2-40B4-BE49-F238E27FC236}">
                <a16:creationId xmlns:a16="http://schemas.microsoft.com/office/drawing/2014/main" id="{0CF1CEDA-7827-2E60-7618-E92D92CA0DC6}"/>
              </a:ext>
            </a:extLst>
          </p:cNvPr>
          <p:cNvSpPr txBox="1"/>
          <p:nvPr/>
        </p:nvSpPr>
        <p:spPr>
          <a:xfrm>
            <a:off x="24790578" y="11683166"/>
            <a:ext cx="153279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2-DG</a:t>
            </a:r>
          </a:p>
        </p:txBody>
      </p:sp>
      <p:sp>
        <p:nvSpPr>
          <p:cNvPr id="4271" name="Freeform 4270">
            <a:extLst>
              <a:ext uri="{FF2B5EF4-FFF2-40B4-BE49-F238E27FC236}">
                <a16:creationId xmlns:a16="http://schemas.microsoft.com/office/drawing/2014/main" id="{6AA6A6A4-16FF-7ABD-63AA-89CE617575F3}"/>
              </a:ext>
            </a:extLst>
          </p:cNvPr>
          <p:cNvSpPr/>
          <p:nvPr/>
        </p:nvSpPr>
        <p:spPr>
          <a:xfrm rot="5400000">
            <a:off x="30438420" y="16817953"/>
            <a:ext cx="757827" cy="525220"/>
          </a:xfrm>
          <a:custGeom>
            <a:avLst/>
            <a:gdLst>
              <a:gd name="connsiteX0" fmla="*/ 125802 w 757827"/>
              <a:gd name="connsiteY0" fmla="*/ 372422 h 525220"/>
              <a:gd name="connsiteX1" fmla="*/ 47211 w 757827"/>
              <a:gd name="connsiteY1" fmla="*/ 339830 h 525220"/>
              <a:gd name="connsiteX2" fmla="*/ 14661 w 757827"/>
              <a:gd name="connsiteY2" fmla="*/ 261251 h 525220"/>
              <a:gd name="connsiteX3" fmla="*/ 14661 w 757827"/>
              <a:gd name="connsiteY3" fmla="*/ 261251 h 525220"/>
              <a:gd name="connsiteX4" fmla="*/ 47211 w 757827"/>
              <a:gd name="connsiteY4" fmla="*/ 182672 h 525220"/>
              <a:gd name="connsiteX5" fmla="*/ 125802 w 757827"/>
              <a:gd name="connsiteY5" fmla="*/ 150080 h 525220"/>
              <a:gd name="connsiteX6" fmla="*/ 379467 w 757827"/>
              <a:gd name="connsiteY6" fmla="*/ 150080 h 525220"/>
              <a:gd name="connsiteX7" fmla="*/ 379467 w 757827"/>
              <a:gd name="connsiteY7" fmla="*/ 56098 h 525220"/>
              <a:gd name="connsiteX8" fmla="*/ 410548 w 757827"/>
              <a:gd name="connsiteY8" fmla="*/ 5870 h 525220"/>
              <a:gd name="connsiteX9" fmla="*/ 469433 w 757827"/>
              <a:gd name="connsiteY9" fmla="*/ 11116 h 525220"/>
              <a:gd name="connsiteX10" fmla="*/ 749985 w 757827"/>
              <a:gd name="connsiteY10" fmla="*/ 221403 h 525220"/>
              <a:gd name="connsiteX11" fmla="*/ 772486 w 757827"/>
              <a:gd name="connsiteY11" fmla="*/ 266943 h 525220"/>
              <a:gd name="connsiteX12" fmla="*/ 749160 w 757827"/>
              <a:gd name="connsiteY12" fmla="*/ 312037 h 525220"/>
              <a:gd name="connsiteX13" fmla="*/ 468608 w 757827"/>
              <a:gd name="connsiteY13" fmla="*/ 514512 h 525220"/>
              <a:gd name="connsiteX14" fmla="*/ 410090 w 757827"/>
              <a:gd name="connsiteY14" fmla="*/ 518976 h 525220"/>
              <a:gd name="connsiteX15" fmla="*/ 379467 w 757827"/>
              <a:gd name="connsiteY15" fmla="*/ 468860 h 525220"/>
              <a:gd name="connsiteX16" fmla="*/ 379467 w 757827"/>
              <a:gd name="connsiteY16" fmla="*/ 372422 h 525220"/>
              <a:gd name="connsiteX17" fmla="*/ 125802 w 757827"/>
              <a:gd name="connsiteY17" fmla="*/ 372422 h 5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7827" h="525220">
                <a:moveTo>
                  <a:pt x="125802" y="372422"/>
                </a:moveTo>
                <a:cubicBezTo>
                  <a:pt x="96325" y="372422"/>
                  <a:pt x="68055" y="360702"/>
                  <a:pt x="47211" y="339830"/>
                </a:cubicBezTo>
                <a:cubicBezTo>
                  <a:pt x="26371" y="318957"/>
                  <a:pt x="14661" y="290718"/>
                  <a:pt x="14661" y="261251"/>
                </a:cubicBezTo>
                <a:cubicBezTo>
                  <a:pt x="14661" y="261251"/>
                  <a:pt x="14661" y="261251"/>
                  <a:pt x="14661" y="261251"/>
                </a:cubicBezTo>
                <a:cubicBezTo>
                  <a:pt x="14661" y="231783"/>
                  <a:pt x="26371" y="203544"/>
                  <a:pt x="47211" y="182672"/>
                </a:cubicBezTo>
                <a:cubicBezTo>
                  <a:pt x="68055" y="161800"/>
                  <a:pt x="96325" y="150080"/>
                  <a:pt x="125802" y="150080"/>
                </a:cubicBezTo>
                <a:cubicBezTo>
                  <a:pt x="233113" y="150080"/>
                  <a:pt x="379467" y="150080"/>
                  <a:pt x="379467" y="150080"/>
                </a:cubicBezTo>
                <a:cubicBezTo>
                  <a:pt x="379467" y="150080"/>
                  <a:pt x="379467" y="104539"/>
                  <a:pt x="379467" y="56098"/>
                </a:cubicBezTo>
                <a:cubicBezTo>
                  <a:pt x="379467" y="34891"/>
                  <a:pt x="391498" y="15358"/>
                  <a:pt x="410548" y="5870"/>
                </a:cubicBezTo>
                <a:cubicBezTo>
                  <a:pt x="429597" y="-3730"/>
                  <a:pt x="452394" y="-1609"/>
                  <a:pt x="469433" y="11116"/>
                </a:cubicBezTo>
                <a:cubicBezTo>
                  <a:pt x="553511" y="74180"/>
                  <a:pt x="676759" y="166599"/>
                  <a:pt x="749985" y="221403"/>
                </a:cubicBezTo>
                <a:cubicBezTo>
                  <a:pt x="764296" y="232230"/>
                  <a:pt x="772652" y="249084"/>
                  <a:pt x="772486" y="266943"/>
                </a:cubicBezTo>
                <a:cubicBezTo>
                  <a:pt x="772324" y="284802"/>
                  <a:pt x="763666" y="301544"/>
                  <a:pt x="749160" y="312037"/>
                </a:cubicBezTo>
                <a:cubicBezTo>
                  <a:pt x="675595" y="365166"/>
                  <a:pt x="552391" y="454015"/>
                  <a:pt x="468608" y="514512"/>
                </a:cubicBezTo>
                <a:cubicBezTo>
                  <a:pt x="451486" y="526790"/>
                  <a:pt x="428887" y="528575"/>
                  <a:pt x="410090" y="518976"/>
                </a:cubicBezTo>
                <a:cubicBezTo>
                  <a:pt x="391293" y="509376"/>
                  <a:pt x="379467" y="489956"/>
                  <a:pt x="379467" y="468860"/>
                </a:cubicBezTo>
                <a:cubicBezTo>
                  <a:pt x="379467" y="419637"/>
                  <a:pt x="379467" y="372422"/>
                  <a:pt x="379467" y="372422"/>
                </a:cubicBezTo>
                <a:cubicBezTo>
                  <a:pt x="379467" y="372422"/>
                  <a:pt x="233113" y="372422"/>
                  <a:pt x="125802" y="372422"/>
                </a:cubicBezTo>
                <a:close/>
              </a:path>
            </a:pathLst>
          </a:custGeom>
          <a:solidFill>
            <a:srgbClr val="000080"/>
          </a:solidFill>
          <a:ln w="738" cap="rnd">
            <a:noFill/>
            <a:prstDash val="solid"/>
            <a:round/>
          </a:ln>
        </p:spPr>
        <p:txBody>
          <a:bodyPr rtlCol="0" anchor="ctr"/>
          <a:lstStyle/>
          <a:p>
            <a:endParaRPr lang="en-CH" sz="4400"/>
          </a:p>
        </p:txBody>
      </p:sp>
      <p:sp>
        <p:nvSpPr>
          <p:cNvPr id="4272" name="Freeform 4271">
            <a:extLst>
              <a:ext uri="{FF2B5EF4-FFF2-40B4-BE49-F238E27FC236}">
                <a16:creationId xmlns:a16="http://schemas.microsoft.com/office/drawing/2014/main" id="{24BA5914-D3E4-C246-69FC-8775D2BD94F1}"/>
              </a:ext>
            </a:extLst>
          </p:cNvPr>
          <p:cNvSpPr/>
          <p:nvPr/>
        </p:nvSpPr>
        <p:spPr>
          <a:xfrm rot="5400000">
            <a:off x="11568938" y="12765110"/>
            <a:ext cx="757827" cy="525220"/>
          </a:xfrm>
          <a:custGeom>
            <a:avLst/>
            <a:gdLst>
              <a:gd name="connsiteX0" fmla="*/ 113670 w 757827"/>
              <a:gd name="connsiteY0" fmla="*/ 369922 h 525220"/>
              <a:gd name="connsiteX1" fmla="*/ 35079 w 757827"/>
              <a:gd name="connsiteY1" fmla="*/ 337330 h 525220"/>
              <a:gd name="connsiteX2" fmla="*/ 2529 w 757827"/>
              <a:gd name="connsiteY2" fmla="*/ 258751 h 525220"/>
              <a:gd name="connsiteX3" fmla="*/ 2529 w 757827"/>
              <a:gd name="connsiteY3" fmla="*/ 258751 h 525220"/>
              <a:gd name="connsiteX4" fmla="*/ 35079 w 757827"/>
              <a:gd name="connsiteY4" fmla="*/ 180172 h 525220"/>
              <a:gd name="connsiteX5" fmla="*/ 113670 w 757827"/>
              <a:gd name="connsiteY5" fmla="*/ 147580 h 525220"/>
              <a:gd name="connsiteX6" fmla="*/ 367335 w 757827"/>
              <a:gd name="connsiteY6" fmla="*/ 147580 h 525220"/>
              <a:gd name="connsiteX7" fmla="*/ 367335 w 757827"/>
              <a:gd name="connsiteY7" fmla="*/ 53598 h 525220"/>
              <a:gd name="connsiteX8" fmla="*/ 398415 w 757827"/>
              <a:gd name="connsiteY8" fmla="*/ 3370 h 525220"/>
              <a:gd name="connsiteX9" fmla="*/ 457301 w 757827"/>
              <a:gd name="connsiteY9" fmla="*/ 8617 h 525220"/>
              <a:gd name="connsiteX10" fmla="*/ 737852 w 757827"/>
              <a:gd name="connsiteY10" fmla="*/ 218903 h 525220"/>
              <a:gd name="connsiteX11" fmla="*/ 760353 w 757827"/>
              <a:gd name="connsiteY11" fmla="*/ 264443 h 525220"/>
              <a:gd name="connsiteX12" fmla="*/ 737027 w 757827"/>
              <a:gd name="connsiteY12" fmla="*/ 309537 h 525220"/>
              <a:gd name="connsiteX13" fmla="*/ 456475 w 757827"/>
              <a:gd name="connsiteY13" fmla="*/ 512012 h 525220"/>
              <a:gd name="connsiteX14" fmla="*/ 397957 w 757827"/>
              <a:gd name="connsiteY14" fmla="*/ 516476 h 525220"/>
              <a:gd name="connsiteX15" fmla="*/ 367335 w 757827"/>
              <a:gd name="connsiteY15" fmla="*/ 466360 h 525220"/>
              <a:gd name="connsiteX16" fmla="*/ 367335 w 757827"/>
              <a:gd name="connsiteY16" fmla="*/ 369922 h 525220"/>
              <a:gd name="connsiteX17" fmla="*/ 113670 w 757827"/>
              <a:gd name="connsiteY17" fmla="*/ 369922 h 5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7827" h="525220">
                <a:moveTo>
                  <a:pt x="113670" y="369922"/>
                </a:moveTo>
                <a:cubicBezTo>
                  <a:pt x="84193" y="369922"/>
                  <a:pt x="55923" y="358202"/>
                  <a:pt x="35079" y="337330"/>
                </a:cubicBezTo>
                <a:cubicBezTo>
                  <a:pt x="14239" y="316458"/>
                  <a:pt x="2529" y="288219"/>
                  <a:pt x="2529" y="258751"/>
                </a:cubicBezTo>
                <a:cubicBezTo>
                  <a:pt x="2529" y="258751"/>
                  <a:pt x="2529" y="258751"/>
                  <a:pt x="2529" y="258751"/>
                </a:cubicBezTo>
                <a:cubicBezTo>
                  <a:pt x="2529" y="229284"/>
                  <a:pt x="14239" y="201045"/>
                  <a:pt x="35079" y="180172"/>
                </a:cubicBezTo>
                <a:cubicBezTo>
                  <a:pt x="55923" y="159300"/>
                  <a:pt x="84193" y="147580"/>
                  <a:pt x="113670" y="147580"/>
                </a:cubicBezTo>
                <a:cubicBezTo>
                  <a:pt x="220981" y="147580"/>
                  <a:pt x="367335" y="147580"/>
                  <a:pt x="367335" y="147580"/>
                </a:cubicBezTo>
                <a:lnTo>
                  <a:pt x="367335" y="53598"/>
                </a:lnTo>
                <a:cubicBezTo>
                  <a:pt x="367335" y="32391"/>
                  <a:pt x="379365" y="12858"/>
                  <a:pt x="398415" y="3370"/>
                </a:cubicBezTo>
                <a:cubicBezTo>
                  <a:pt x="417465" y="-6230"/>
                  <a:pt x="440261" y="-4108"/>
                  <a:pt x="457301" y="8617"/>
                </a:cubicBezTo>
                <a:cubicBezTo>
                  <a:pt x="541379" y="71680"/>
                  <a:pt x="664626" y="164100"/>
                  <a:pt x="737852" y="218903"/>
                </a:cubicBezTo>
                <a:cubicBezTo>
                  <a:pt x="752163" y="229730"/>
                  <a:pt x="760519" y="246584"/>
                  <a:pt x="760353" y="264443"/>
                </a:cubicBezTo>
                <a:cubicBezTo>
                  <a:pt x="760191" y="282302"/>
                  <a:pt x="751533" y="299045"/>
                  <a:pt x="737027" y="309537"/>
                </a:cubicBezTo>
                <a:cubicBezTo>
                  <a:pt x="663462" y="362667"/>
                  <a:pt x="540258" y="451515"/>
                  <a:pt x="456475" y="512012"/>
                </a:cubicBezTo>
                <a:cubicBezTo>
                  <a:pt x="439353" y="524290"/>
                  <a:pt x="416755" y="526075"/>
                  <a:pt x="397957" y="516476"/>
                </a:cubicBezTo>
                <a:cubicBezTo>
                  <a:pt x="379160" y="506877"/>
                  <a:pt x="367335" y="487456"/>
                  <a:pt x="367335" y="466360"/>
                </a:cubicBezTo>
                <a:lnTo>
                  <a:pt x="367335" y="369922"/>
                </a:lnTo>
                <a:cubicBezTo>
                  <a:pt x="367335" y="369922"/>
                  <a:pt x="220981" y="369922"/>
                  <a:pt x="113670" y="369922"/>
                </a:cubicBezTo>
                <a:close/>
              </a:path>
            </a:pathLst>
          </a:custGeom>
          <a:solidFill>
            <a:srgbClr val="000080"/>
          </a:solidFill>
          <a:ln w="738" cap="rnd">
            <a:noFill/>
            <a:prstDash val="solid"/>
            <a:round/>
          </a:ln>
        </p:spPr>
        <p:txBody>
          <a:bodyPr rtlCol="0" anchor="ctr"/>
          <a:lstStyle/>
          <a:p>
            <a:endParaRPr lang="en-CH" sz="4400"/>
          </a:p>
        </p:txBody>
      </p:sp>
      <p:sp>
        <p:nvSpPr>
          <p:cNvPr id="4273" name="Freeform 4272">
            <a:extLst>
              <a:ext uri="{FF2B5EF4-FFF2-40B4-BE49-F238E27FC236}">
                <a16:creationId xmlns:a16="http://schemas.microsoft.com/office/drawing/2014/main" id="{B8A71164-5466-66C6-9CAE-EA7B4D1F6040}"/>
              </a:ext>
            </a:extLst>
          </p:cNvPr>
          <p:cNvSpPr/>
          <p:nvPr/>
        </p:nvSpPr>
        <p:spPr>
          <a:xfrm rot="5400000">
            <a:off x="11568938" y="14290895"/>
            <a:ext cx="757827" cy="525220"/>
          </a:xfrm>
          <a:custGeom>
            <a:avLst/>
            <a:gdLst>
              <a:gd name="connsiteX0" fmla="*/ 113670 w 757827"/>
              <a:gd name="connsiteY0" fmla="*/ 370923 h 525220"/>
              <a:gd name="connsiteX1" fmla="*/ 35079 w 757827"/>
              <a:gd name="connsiteY1" fmla="*/ 338331 h 525220"/>
              <a:gd name="connsiteX2" fmla="*/ 2529 w 757827"/>
              <a:gd name="connsiteY2" fmla="*/ 259752 h 525220"/>
              <a:gd name="connsiteX3" fmla="*/ 2529 w 757827"/>
              <a:gd name="connsiteY3" fmla="*/ 259752 h 525220"/>
              <a:gd name="connsiteX4" fmla="*/ 35079 w 757827"/>
              <a:gd name="connsiteY4" fmla="*/ 181173 h 525220"/>
              <a:gd name="connsiteX5" fmla="*/ 113670 w 757827"/>
              <a:gd name="connsiteY5" fmla="*/ 148582 h 525220"/>
              <a:gd name="connsiteX6" fmla="*/ 367335 w 757827"/>
              <a:gd name="connsiteY6" fmla="*/ 148582 h 525220"/>
              <a:gd name="connsiteX7" fmla="*/ 367335 w 757827"/>
              <a:gd name="connsiteY7" fmla="*/ 54599 h 525220"/>
              <a:gd name="connsiteX8" fmla="*/ 398415 w 757827"/>
              <a:gd name="connsiteY8" fmla="*/ 4371 h 525220"/>
              <a:gd name="connsiteX9" fmla="*/ 457301 w 757827"/>
              <a:gd name="connsiteY9" fmla="*/ 9618 h 525220"/>
              <a:gd name="connsiteX10" fmla="*/ 737852 w 757827"/>
              <a:gd name="connsiteY10" fmla="*/ 219905 h 525220"/>
              <a:gd name="connsiteX11" fmla="*/ 760353 w 757827"/>
              <a:gd name="connsiteY11" fmla="*/ 265444 h 525220"/>
              <a:gd name="connsiteX12" fmla="*/ 737027 w 757827"/>
              <a:gd name="connsiteY12" fmla="*/ 310538 h 525220"/>
              <a:gd name="connsiteX13" fmla="*/ 456475 w 757827"/>
              <a:gd name="connsiteY13" fmla="*/ 513013 h 525220"/>
              <a:gd name="connsiteX14" fmla="*/ 397957 w 757827"/>
              <a:gd name="connsiteY14" fmla="*/ 517478 h 525220"/>
              <a:gd name="connsiteX15" fmla="*/ 367335 w 757827"/>
              <a:gd name="connsiteY15" fmla="*/ 467361 h 525220"/>
              <a:gd name="connsiteX16" fmla="*/ 367335 w 757827"/>
              <a:gd name="connsiteY16" fmla="*/ 370923 h 525220"/>
              <a:gd name="connsiteX17" fmla="*/ 113670 w 757827"/>
              <a:gd name="connsiteY17" fmla="*/ 370923 h 5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7827" h="525220">
                <a:moveTo>
                  <a:pt x="113670" y="370923"/>
                </a:moveTo>
                <a:cubicBezTo>
                  <a:pt x="84193" y="370923"/>
                  <a:pt x="55923" y="359203"/>
                  <a:pt x="35079" y="338331"/>
                </a:cubicBezTo>
                <a:cubicBezTo>
                  <a:pt x="14239" y="317459"/>
                  <a:pt x="2529" y="289220"/>
                  <a:pt x="2529" y="259752"/>
                </a:cubicBezTo>
                <a:cubicBezTo>
                  <a:pt x="2529" y="259752"/>
                  <a:pt x="2529" y="259752"/>
                  <a:pt x="2529" y="259752"/>
                </a:cubicBezTo>
                <a:cubicBezTo>
                  <a:pt x="2529" y="230285"/>
                  <a:pt x="14239" y="202046"/>
                  <a:pt x="35079" y="181173"/>
                </a:cubicBezTo>
                <a:cubicBezTo>
                  <a:pt x="55923" y="160301"/>
                  <a:pt x="84193" y="148582"/>
                  <a:pt x="113670" y="148582"/>
                </a:cubicBezTo>
                <a:cubicBezTo>
                  <a:pt x="220981" y="148582"/>
                  <a:pt x="367335" y="148582"/>
                  <a:pt x="367335" y="148582"/>
                </a:cubicBezTo>
                <a:cubicBezTo>
                  <a:pt x="367335" y="148582"/>
                  <a:pt x="367335" y="103041"/>
                  <a:pt x="367335" y="54599"/>
                </a:cubicBezTo>
                <a:cubicBezTo>
                  <a:pt x="367335" y="33392"/>
                  <a:pt x="379365" y="13859"/>
                  <a:pt x="398415" y="4371"/>
                </a:cubicBezTo>
                <a:cubicBezTo>
                  <a:pt x="417465" y="-5228"/>
                  <a:pt x="440261" y="-3107"/>
                  <a:pt x="457301" y="9618"/>
                </a:cubicBezTo>
                <a:cubicBezTo>
                  <a:pt x="541379" y="72682"/>
                  <a:pt x="664626" y="165101"/>
                  <a:pt x="737852" y="219905"/>
                </a:cubicBezTo>
                <a:cubicBezTo>
                  <a:pt x="752163" y="230732"/>
                  <a:pt x="760519" y="247586"/>
                  <a:pt x="760353" y="265444"/>
                </a:cubicBezTo>
                <a:cubicBezTo>
                  <a:pt x="760191" y="283303"/>
                  <a:pt x="751533" y="300046"/>
                  <a:pt x="737027" y="310538"/>
                </a:cubicBezTo>
                <a:cubicBezTo>
                  <a:pt x="663462" y="363668"/>
                  <a:pt x="540258" y="452516"/>
                  <a:pt x="456475" y="513013"/>
                </a:cubicBezTo>
                <a:cubicBezTo>
                  <a:pt x="439353" y="525291"/>
                  <a:pt x="416755" y="527076"/>
                  <a:pt x="397957" y="517478"/>
                </a:cubicBezTo>
                <a:cubicBezTo>
                  <a:pt x="379160" y="507878"/>
                  <a:pt x="367335" y="488457"/>
                  <a:pt x="367335" y="467361"/>
                </a:cubicBezTo>
                <a:cubicBezTo>
                  <a:pt x="367335" y="418138"/>
                  <a:pt x="367335" y="370923"/>
                  <a:pt x="367335" y="370923"/>
                </a:cubicBezTo>
                <a:cubicBezTo>
                  <a:pt x="367335" y="370923"/>
                  <a:pt x="220981" y="370923"/>
                  <a:pt x="113670" y="370923"/>
                </a:cubicBezTo>
                <a:close/>
              </a:path>
            </a:pathLst>
          </a:custGeom>
          <a:solidFill>
            <a:srgbClr val="000080"/>
          </a:solidFill>
          <a:ln w="738" cap="rnd">
            <a:noFill/>
            <a:prstDash val="solid"/>
            <a:round/>
          </a:ln>
        </p:spPr>
        <p:txBody>
          <a:bodyPr rtlCol="0" anchor="ctr"/>
          <a:lstStyle/>
          <a:p>
            <a:endParaRPr lang="en-CH" sz="4400"/>
          </a:p>
        </p:txBody>
      </p:sp>
      <p:sp>
        <p:nvSpPr>
          <p:cNvPr id="4274" name="Freeform 4273">
            <a:extLst>
              <a:ext uri="{FF2B5EF4-FFF2-40B4-BE49-F238E27FC236}">
                <a16:creationId xmlns:a16="http://schemas.microsoft.com/office/drawing/2014/main" id="{89B10C37-E05B-8477-85C0-10450D091CC3}"/>
              </a:ext>
            </a:extLst>
          </p:cNvPr>
          <p:cNvSpPr/>
          <p:nvPr/>
        </p:nvSpPr>
        <p:spPr>
          <a:xfrm rot="5400000">
            <a:off x="11568938" y="15816680"/>
            <a:ext cx="757827" cy="525220"/>
          </a:xfrm>
          <a:custGeom>
            <a:avLst/>
            <a:gdLst>
              <a:gd name="connsiteX0" fmla="*/ 113670 w 757827"/>
              <a:gd name="connsiteY0" fmla="*/ 371924 h 525220"/>
              <a:gd name="connsiteX1" fmla="*/ 35079 w 757827"/>
              <a:gd name="connsiteY1" fmla="*/ 339333 h 525220"/>
              <a:gd name="connsiteX2" fmla="*/ 2529 w 757827"/>
              <a:gd name="connsiteY2" fmla="*/ 260754 h 525220"/>
              <a:gd name="connsiteX3" fmla="*/ 2529 w 757827"/>
              <a:gd name="connsiteY3" fmla="*/ 260754 h 525220"/>
              <a:gd name="connsiteX4" fmla="*/ 35079 w 757827"/>
              <a:gd name="connsiteY4" fmla="*/ 182174 h 525220"/>
              <a:gd name="connsiteX5" fmla="*/ 113670 w 757827"/>
              <a:gd name="connsiteY5" fmla="*/ 149583 h 525220"/>
              <a:gd name="connsiteX6" fmla="*/ 367335 w 757827"/>
              <a:gd name="connsiteY6" fmla="*/ 149583 h 525220"/>
              <a:gd name="connsiteX7" fmla="*/ 367335 w 757827"/>
              <a:gd name="connsiteY7" fmla="*/ 55601 h 525220"/>
              <a:gd name="connsiteX8" fmla="*/ 398415 w 757827"/>
              <a:gd name="connsiteY8" fmla="*/ 5373 h 525220"/>
              <a:gd name="connsiteX9" fmla="*/ 457301 w 757827"/>
              <a:gd name="connsiteY9" fmla="*/ 10619 h 525220"/>
              <a:gd name="connsiteX10" fmla="*/ 737852 w 757827"/>
              <a:gd name="connsiteY10" fmla="*/ 220906 h 525220"/>
              <a:gd name="connsiteX11" fmla="*/ 760353 w 757827"/>
              <a:gd name="connsiteY11" fmla="*/ 266446 h 525220"/>
              <a:gd name="connsiteX12" fmla="*/ 737027 w 757827"/>
              <a:gd name="connsiteY12" fmla="*/ 311540 h 525220"/>
              <a:gd name="connsiteX13" fmla="*/ 456475 w 757827"/>
              <a:gd name="connsiteY13" fmla="*/ 514014 h 525220"/>
              <a:gd name="connsiteX14" fmla="*/ 397957 w 757827"/>
              <a:gd name="connsiteY14" fmla="*/ 518479 h 525220"/>
              <a:gd name="connsiteX15" fmla="*/ 367335 w 757827"/>
              <a:gd name="connsiteY15" fmla="*/ 468362 h 525220"/>
              <a:gd name="connsiteX16" fmla="*/ 367335 w 757827"/>
              <a:gd name="connsiteY16" fmla="*/ 371924 h 525220"/>
              <a:gd name="connsiteX17" fmla="*/ 113670 w 757827"/>
              <a:gd name="connsiteY17" fmla="*/ 371924 h 5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7827" h="525220">
                <a:moveTo>
                  <a:pt x="113670" y="371924"/>
                </a:moveTo>
                <a:cubicBezTo>
                  <a:pt x="84193" y="371924"/>
                  <a:pt x="55923" y="360204"/>
                  <a:pt x="35079" y="339333"/>
                </a:cubicBezTo>
                <a:cubicBezTo>
                  <a:pt x="14239" y="318460"/>
                  <a:pt x="2529" y="290221"/>
                  <a:pt x="2529" y="260754"/>
                </a:cubicBezTo>
                <a:cubicBezTo>
                  <a:pt x="2529" y="260754"/>
                  <a:pt x="2529" y="260754"/>
                  <a:pt x="2529" y="260754"/>
                </a:cubicBezTo>
                <a:cubicBezTo>
                  <a:pt x="2529" y="231286"/>
                  <a:pt x="14239" y="203047"/>
                  <a:pt x="35079" y="182174"/>
                </a:cubicBezTo>
                <a:cubicBezTo>
                  <a:pt x="55923" y="161303"/>
                  <a:pt x="84193" y="149583"/>
                  <a:pt x="113670" y="149583"/>
                </a:cubicBezTo>
                <a:cubicBezTo>
                  <a:pt x="220981" y="149583"/>
                  <a:pt x="367335" y="149583"/>
                  <a:pt x="367335" y="149583"/>
                </a:cubicBezTo>
                <a:cubicBezTo>
                  <a:pt x="367335" y="149583"/>
                  <a:pt x="367335" y="104042"/>
                  <a:pt x="367335" y="55601"/>
                </a:cubicBezTo>
                <a:cubicBezTo>
                  <a:pt x="367335" y="34393"/>
                  <a:pt x="379365" y="14860"/>
                  <a:pt x="398415" y="5373"/>
                </a:cubicBezTo>
                <a:cubicBezTo>
                  <a:pt x="417465" y="-4227"/>
                  <a:pt x="440261" y="-2106"/>
                  <a:pt x="457301" y="10619"/>
                </a:cubicBezTo>
                <a:cubicBezTo>
                  <a:pt x="541379" y="73683"/>
                  <a:pt x="664626" y="166102"/>
                  <a:pt x="737852" y="220906"/>
                </a:cubicBezTo>
                <a:cubicBezTo>
                  <a:pt x="752163" y="231733"/>
                  <a:pt x="760519" y="248587"/>
                  <a:pt x="760353" y="266446"/>
                </a:cubicBezTo>
                <a:cubicBezTo>
                  <a:pt x="760191" y="284304"/>
                  <a:pt x="751533" y="301047"/>
                  <a:pt x="737027" y="311540"/>
                </a:cubicBezTo>
                <a:cubicBezTo>
                  <a:pt x="663462" y="364669"/>
                  <a:pt x="540258" y="453517"/>
                  <a:pt x="456475" y="514014"/>
                </a:cubicBezTo>
                <a:cubicBezTo>
                  <a:pt x="439353" y="526292"/>
                  <a:pt x="416755" y="528078"/>
                  <a:pt x="397957" y="518479"/>
                </a:cubicBezTo>
                <a:cubicBezTo>
                  <a:pt x="379160" y="508879"/>
                  <a:pt x="367335" y="489458"/>
                  <a:pt x="367335" y="468362"/>
                </a:cubicBezTo>
                <a:cubicBezTo>
                  <a:pt x="367335" y="419139"/>
                  <a:pt x="367335" y="371924"/>
                  <a:pt x="367335" y="371924"/>
                </a:cubicBezTo>
                <a:cubicBezTo>
                  <a:pt x="367335" y="371924"/>
                  <a:pt x="220981" y="371924"/>
                  <a:pt x="113670" y="371924"/>
                </a:cubicBezTo>
                <a:close/>
              </a:path>
            </a:pathLst>
          </a:custGeom>
          <a:solidFill>
            <a:srgbClr val="000080"/>
          </a:solidFill>
          <a:ln w="738" cap="rnd">
            <a:noFill/>
            <a:prstDash val="solid"/>
            <a:round/>
          </a:ln>
        </p:spPr>
        <p:txBody>
          <a:bodyPr rtlCol="0" anchor="ctr"/>
          <a:lstStyle/>
          <a:p>
            <a:endParaRPr lang="en-CH" sz="4400"/>
          </a:p>
        </p:txBody>
      </p:sp>
      <p:sp>
        <p:nvSpPr>
          <p:cNvPr id="4275" name="Freeform 4274">
            <a:extLst>
              <a:ext uri="{FF2B5EF4-FFF2-40B4-BE49-F238E27FC236}">
                <a16:creationId xmlns:a16="http://schemas.microsoft.com/office/drawing/2014/main" id="{E0D1E108-D3DF-B8B2-2887-A3DF2A3E54A3}"/>
              </a:ext>
            </a:extLst>
          </p:cNvPr>
          <p:cNvSpPr/>
          <p:nvPr/>
        </p:nvSpPr>
        <p:spPr>
          <a:xfrm rot="5400000">
            <a:off x="11568938" y="17330304"/>
            <a:ext cx="757827" cy="525220"/>
          </a:xfrm>
          <a:custGeom>
            <a:avLst/>
            <a:gdLst>
              <a:gd name="connsiteX0" fmla="*/ 113670 w 757827"/>
              <a:gd name="connsiteY0" fmla="*/ 372917 h 525220"/>
              <a:gd name="connsiteX1" fmla="*/ 35079 w 757827"/>
              <a:gd name="connsiteY1" fmla="*/ 340326 h 525220"/>
              <a:gd name="connsiteX2" fmla="*/ 2529 w 757827"/>
              <a:gd name="connsiteY2" fmla="*/ 261747 h 525220"/>
              <a:gd name="connsiteX3" fmla="*/ 2529 w 757827"/>
              <a:gd name="connsiteY3" fmla="*/ 261747 h 525220"/>
              <a:gd name="connsiteX4" fmla="*/ 35079 w 757827"/>
              <a:gd name="connsiteY4" fmla="*/ 183168 h 525220"/>
              <a:gd name="connsiteX5" fmla="*/ 113670 w 757827"/>
              <a:gd name="connsiteY5" fmla="*/ 150576 h 525220"/>
              <a:gd name="connsiteX6" fmla="*/ 367335 w 757827"/>
              <a:gd name="connsiteY6" fmla="*/ 150576 h 525220"/>
              <a:gd name="connsiteX7" fmla="*/ 367335 w 757827"/>
              <a:gd name="connsiteY7" fmla="*/ 56594 h 525220"/>
              <a:gd name="connsiteX8" fmla="*/ 398415 w 757827"/>
              <a:gd name="connsiteY8" fmla="*/ 6366 h 525220"/>
              <a:gd name="connsiteX9" fmla="*/ 457301 w 757827"/>
              <a:gd name="connsiteY9" fmla="*/ 11612 h 525220"/>
              <a:gd name="connsiteX10" fmla="*/ 737852 w 757827"/>
              <a:gd name="connsiteY10" fmla="*/ 221899 h 525220"/>
              <a:gd name="connsiteX11" fmla="*/ 760353 w 757827"/>
              <a:gd name="connsiteY11" fmla="*/ 267439 h 525220"/>
              <a:gd name="connsiteX12" fmla="*/ 737027 w 757827"/>
              <a:gd name="connsiteY12" fmla="*/ 312533 h 525220"/>
              <a:gd name="connsiteX13" fmla="*/ 456475 w 757827"/>
              <a:gd name="connsiteY13" fmla="*/ 515007 h 525220"/>
              <a:gd name="connsiteX14" fmla="*/ 397957 w 757827"/>
              <a:gd name="connsiteY14" fmla="*/ 519472 h 525220"/>
              <a:gd name="connsiteX15" fmla="*/ 367335 w 757827"/>
              <a:gd name="connsiteY15" fmla="*/ 469355 h 525220"/>
              <a:gd name="connsiteX16" fmla="*/ 367335 w 757827"/>
              <a:gd name="connsiteY16" fmla="*/ 372917 h 525220"/>
              <a:gd name="connsiteX17" fmla="*/ 113670 w 757827"/>
              <a:gd name="connsiteY17" fmla="*/ 372917 h 5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7827" h="525220">
                <a:moveTo>
                  <a:pt x="113670" y="372917"/>
                </a:moveTo>
                <a:cubicBezTo>
                  <a:pt x="84193" y="372917"/>
                  <a:pt x="55923" y="361198"/>
                  <a:pt x="35079" y="340326"/>
                </a:cubicBezTo>
                <a:cubicBezTo>
                  <a:pt x="14239" y="319453"/>
                  <a:pt x="2529" y="291214"/>
                  <a:pt x="2529" y="261747"/>
                </a:cubicBezTo>
                <a:cubicBezTo>
                  <a:pt x="2529" y="261747"/>
                  <a:pt x="2529" y="261747"/>
                  <a:pt x="2529" y="261747"/>
                </a:cubicBezTo>
                <a:cubicBezTo>
                  <a:pt x="2529" y="232279"/>
                  <a:pt x="14239" y="204040"/>
                  <a:pt x="35079" y="183168"/>
                </a:cubicBezTo>
                <a:cubicBezTo>
                  <a:pt x="55923" y="162296"/>
                  <a:pt x="84193" y="150576"/>
                  <a:pt x="113670" y="150576"/>
                </a:cubicBezTo>
                <a:cubicBezTo>
                  <a:pt x="220981" y="150576"/>
                  <a:pt x="367335" y="150576"/>
                  <a:pt x="367335" y="150576"/>
                </a:cubicBezTo>
                <a:cubicBezTo>
                  <a:pt x="367335" y="150576"/>
                  <a:pt x="367335" y="105035"/>
                  <a:pt x="367335" y="56594"/>
                </a:cubicBezTo>
                <a:cubicBezTo>
                  <a:pt x="367335" y="35387"/>
                  <a:pt x="379365" y="15853"/>
                  <a:pt x="398415" y="6366"/>
                </a:cubicBezTo>
                <a:cubicBezTo>
                  <a:pt x="417465" y="-3234"/>
                  <a:pt x="440261" y="-1113"/>
                  <a:pt x="457301" y="11612"/>
                </a:cubicBezTo>
                <a:cubicBezTo>
                  <a:pt x="541379" y="74676"/>
                  <a:pt x="664626" y="167095"/>
                  <a:pt x="737852" y="221899"/>
                </a:cubicBezTo>
                <a:cubicBezTo>
                  <a:pt x="752163" y="232726"/>
                  <a:pt x="760519" y="249580"/>
                  <a:pt x="760353" y="267439"/>
                </a:cubicBezTo>
                <a:cubicBezTo>
                  <a:pt x="760191" y="285298"/>
                  <a:pt x="751533" y="302040"/>
                  <a:pt x="737027" y="312533"/>
                </a:cubicBezTo>
                <a:cubicBezTo>
                  <a:pt x="663462" y="365662"/>
                  <a:pt x="540258" y="454511"/>
                  <a:pt x="456475" y="515007"/>
                </a:cubicBezTo>
                <a:cubicBezTo>
                  <a:pt x="439353" y="527285"/>
                  <a:pt x="416755" y="529071"/>
                  <a:pt x="397957" y="519472"/>
                </a:cubicBezTo>
                <a:cubicBezTo>
                  <a:pt x="379160" y="509872"/>
                  <a:pt x="367335" y="490452"/>
                  <a:pt x="367335" y="469355"/>
                </a:cubicBezTo>
                <a:cubicBezTo>
                  <a:pt x="367335" y="420133"/>
                  <a:pt x="367335" y="372917"/>
                  <a:pt x="367335" y="372917"/>
                </a:cubicBezTo>
                <a:lnTo>
                  <a:pt x="113670" y="372917"/>
                </a:lnTo>
                <a:close/>
              </a:path>
            </a:pathLst>
          </a:custGeom>
          <a:solidFill>
            <a:srgbClr val="000080"/>
          </a:solidFill>
          <a:ln w="738" cap="rnd">
            <a:noFill/>
            <a:prstDash val="solid"/>
            <a:round/>
          </a:ln>
        </p:spPr>
        <p:txBody>
          <a:bodyPr rtlCol="0" anchor="ctr"/>
          <a:lstStyle/>
          <a:p>
            <a:endParaRPr lang="en-CH" sz="4400"/>
          </a:p>
        </p:txBody>
      </p:sp>
      <p:sp>
        <p:nvSpPr>
          <p:cNvPr id="4299" name="Freeform 4298">
            <a:extLst>
              <a:ext uri="{FF2B5EF4-FFF2-40B4-BE49-F238E27FC236}">
                <a16:creationId xmlns:a16="http://schemas.microsoft.com/office/drawing/2014/main" id="{C4F16DA1-6C1E-3458-A907-25B5BA603EE9}"/>
              </a:ext>
            </a:extLst>
          </p:cNvPr>
          <p:cNvSpPr/>
          <p:nvPr/>
        </p:nvSpPr>
        <p:spPr>
          <a:xfrm rot="5400000">
            <a:off x="30313672" y="14520053"/>
            <a:ext cx="757827" cy="525220"/>
          </a:xfrm>
          <a:custGeom>
            <a:avLst/>
            <a:gdLst>
              <a:gd name="connsiteX0" fmla="*/ 125812 w 757827"/>
              <a:gd name="connsiteY0" fmla="*/ 371052 h 525220"/>
              <a:gd name="connsiteX1" fmla="*/ 47221 w 757827"/>
              <a:gd name="connsiteY1" fmla="*/ 338460 h 525220"/>
              <a:gd name="connsiteX2" fmla="*/ 14671 w 757827"/>
              <a:gd name="connsiteY2" fmla="*/ 259881 h 525220"/>
              <a:gd name="connsiteX3" fmla="*/ 14671 w 757827"/>
              <a:gd name="connsiteY3" fmla="*/ 259881 h 525220"/>
              <a:gd name="connsiteX4" fmla="*/ 47221 w 757827"/>
              <a:gd name="connsiteY4" fmla="*/ 181302 h 525220"/>
              <a:gd name="connsiteX5" fmla="*/ 125812 w 757827"/>
              <a:gd name="connsiteY5" fmla="*/ 148710 h 525220"/>
              <a:gd name="connsiteX6" fmla="*/ 379477 w 757827"/>
              <a:gd name="connsiteY6" fmla="*/ 148710 h 525220"/>
              <a:gd name="connsiteX7" fmla="*/ 379477 w 757827"/>
              <a:gd name="connsiteY7" fmla="*/ 54728 h 525220"/>
              <a:gd name="connsiteX8" fmla="*/ 410557 w 757827"/>
              <a:gd name="connsiteY8" fmla="*/ 4500 h 525220"/>
              <a:gd name="connsiteX9" fmla="*/ 469443 w 757827"/>
              <a:gd name="connsiteY9" fmla="*/ 9746 h 525220"/>
              <a:gd name="connsiteX10" fmla="*/ 749994 w 757827"/>
              <a:gd name="connsiteY10" fmla="*/ 220033 h 525220"/>
              <a:gd name="connsiteX11" fmla="*/ 772495 w 757827"/>
              <a:gd name="connsiteY11" fmla="*/ 265573 h 525220"/>
              <a:gd name="connsiteX12" fmla="*/ 749169 w 757827"/>
              <a:gd name="connsiteY12" fmla="*/ 310667 h 525220"/>
              <a:gd name="connsiteX13" fmla="*/ 468617 w 757827"/>
              <a:gd name="connsiteY13" fmla="*/ 513142 h 525220"/>
              <a:gd name="connsiteX14" fmla="*/ 410099 w 757827"/>
              <a:gd name="connsiteY14" fmla="*/ 517606 h 525220"/>
              <a:gd name="connsiteX15" fmla="*/ 379477 w 757827"/>
              <a:gd name="connsiteY15" fmla="*/ 467490 h 525220"/>
              <a:gd name="connsiteX16" fmla="*/ 379477 w 757827"/>
              <a:gd name="connsiteY16" fmla="*/ 371052 h 525220"/>
              <a:gd name="connsiteX17" fmla="*/ 125812 w 757827"/>
              <a:gd name="connsiteY17" fmla="*/ 371052 h 5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7827" h="525220">
                <a:moveTo>
                  <a:pt x="125812" y="371052"/>
                </a:moveTo>
                <a:cubicBezTo>
                  <a:pt x="96335" y="371052"/>
                  <a:pt x="68065" y="359332"/>
                  <a:pt x="47221" y="338460"/>
                </a:cubicBezTo>
                <a:cubicBezTo>
                  <a:pt x="26381" y="317587"/>
                  <a:pt x="14671" y="289348"/>
                  <a:pt x="14671" y="259881"/>
                </a:cubicBezTo>
                <a:cubicBezTo>
                  <a:pt x="14671" y="259881"/>
                  <a:pt x="14671" y="259881"/>
                  <a:pt x="14671" y="259881"/>
                </a:cubicBezTo>
                <a:cubicBezTo>
                  <a:pt x="14671" y="230413"/>
                  <a:pt x="26381" y="202174"/>
                  <a:pt x="47221" y="181302"/>
                </a:cubicBezTo>
                <a:cubicBezTo>
                  <a:pt x="68065" y="160430"/>
                  <a:pt x="96335" y="148710"/>
                  <a:pt x="125812" y="148710"/>
                </a:cubicBezTo>
                <a:cubicBezTo>
                  <a:pt x="233123" y="148710"/>
                  <a:pt x="379477" y="148710"/>
                  <a:pt x="379477" y="148710"/>
                </a:cubicBezTo>
                <a:cubicBezTo>
                  <a:pt x="379477" y="148710"/>
                  <a:pt x="379477" y="103169"/>
                  <a:pt x="379477" y="54728"/>
                </a:cubicBezTo>
                <a:cubicBezTo>
                  <a:pt x="379477" y="33521"/>
                  <a:pt x="391507" y="13988"/>
                  <a:pt x="410557" y="4500"/>
                </a:cubicBezTo>
                <a:cubicBezTo>
                  <a:pt x="429607" y="-5100"/>
                  <a:pt x="452403" y="-2979"/>
                  <a:pt x="469443" y="9746"/>
                </a:cubicBezTo>
                <a:cubicBezTo>
                  <a:pt x="553521" y="72810"/>
                  <a:pt x="676768" y="165229"/>
                  <a:pt x="749994" y="220033"/>
                </a:cubicBezTo>
                <a:cubicBezTo>
                  <a:pt x="764305" y="230860"/>
                  <a:pt x="772661" y="247714"/>
                  <a:pt x="772495" y="265573"/>
                </a:cubicBezTo>
                <a:cubicBezTo>
                  <a:pt x="772333" y="283432"/>
                  <a:pt x="763675" y="300174"/>
                  <a:pt x="749169" y="310667"/>
                </a:cubicBezTo>
                <a:cubicBezTo>
                  <a:pt x="675604" y="363796"/>
                  <a:pt x="552400" y="452645"/>
                  <a:pt x="468617" y="513142"/>
                </a:cubicBezTo>
                <a:cubicBezTo>
                  <a:pt x="451495" y="525419"/>
                  <a:pt x="428897" y="527205"/>
                  <a:pt x="410099" y="517606"/>
                </a:cubicBezTo>
                <a:cubicBezTo>
                  <a:pt x="391302" y="508006"/>
                  <a:pt x="379477" y="488586"/>
                  <a:pt x="379477" y="467490"/>
                </a:cubicBezTo>
                <a:cubicBezTo>
                  <a:pt x="379477" y="418267"/>
                  <a:pt x="379477" y="371052"/>
                  <a:pt x="379477" y="371052"/>
                </a:cubicBezTo>
                <a:cubicBezTo>
                  <a:pt x="379477" y="371052"/>
                  <a:pt x="233123" y="371052"/>
                  <a:pt x="125812" y="371052"/>
                </a:cubicBezTo>
                <a:close/>
              </a:path>
            </a:pathLst>
          </a:custGeom>
          <a:solidFill>
            <a:srgbClr val="000080"/>
          </a:solidFill>
          <a:ln w="738" cap="rnd">
            <a:noFill/>
            <a:prstDash val="solid"/>
            <a:round/>
          </a:ln>
        </p:spPr>
        <p:txBody>
          <a:bodyPr rtlCol="0" anchor="ctr"/>
          <a:lstStyle/>
          <a:p>
            <a:endParaRPr lang="en-CH" sz="4400"/>
          </a:p>
        </p:txBody>
      </p:sp>
      <p:pic>
        <p:nvPicPr>
          <p:cNvPr id="4300" name="Picture 4299">
            <a:extLst>
              <a:ext uri="{FF2B5EF4-FFF2-40B4-BE49-F238E27FC236}">
                <a16:creationId xmlns:a16="http://schemas.microsoft.com/office/drawing/2014/main" id="{ED2A8E5B-17BA-85F9-8BF0-2D120877952F}"/>
              </a:ext>
            </a:extLst>
          </p:cNvPr>
          <p:cNvPicPr>
            <a:picLocks noChangeAspect="1"/>
          </p:cNvPicPr>
          <p:nvPr/>
        </p:nvPicPr>
        <p:blipFill>
          <a:blip r:embed="rId8"/>
          <a:stretch>
            <a:fillRect/>
          </a:stretch>
        </p:blipFill>
        <p:spPr>
          <a:xfrm>
            <a:off x="1095905" y="12151420"/>
            <a:ext cx="1752600" cy="1752600"/>
          </a:xfrm>
          <a:prstGeom prst="rect">
            <a:avLst/>
          </a:prstGeom>
        </p:spPr>
      </p:pic>
      <p:pic>
        <p:nvPicPr>
          <p:cNvPr id="4301" name="Picture 4300">
            <a:extLst>
              <a:ext uri="{FF2B5EF4-FFF2-40B4-BE49-F238E27FC236}">
                <a16:creationId xmlns:a16="http://schemas.microsoft.com/office/drawing/2014/main" id="{D944D45B-5AE9-F887-2D3E-5DE109CA1962}"/>
              </a:ext>
            </a:extLst>
          </p:cNvPr>
          <p:cNvPicPr>
            <a:picLocks noChangeAspect="1"/>
          </p:cNvPicPr>
          <p:nvPr/>
        </p:nvPicPr>
        <p:blipFill>
          <a:blip r:embed="rId9"/>
          <a:stretch>
            <a:fillRect/>
          </a:stretch>
        </p:blipFill>
        <p:spPr>
          <a:xfrm>
            <a:off x="1125014" y="16758765"/>
            <a:ext cx="1612900" cy="1612900"/>
          </a:xfrm>
          <a:prstGeom prst="rect">
            <a:avLst/>
          </a:prstGeom>
        </p:spPr>
      </p:pic>
    </p:spTree>
    <p:extLst>
      <p:ext uri="{BB962C8B-B14F-4D97-AF65-F5344CB8AC3E}">
        <p14:creationId xmlns:p14="http://schemas.microsoft.com/office/powerpoint/2010/main" val="838294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622DC0-7C75-CCC9-2CBF-148DABEBF9A6}"/>
            </a:ext>
          </a:extLst>
        </p:cNvPr>
        <p:cNvGrpSpPr/>
        <p:nvPr/>
      </p:nvGrpSpPr>
      <p:grpSpPr>
        <a:xfrm>
          <a:off x="0" y="0"/>
          <a:ext cx="0" cy="0"/>
          <a:chOff x="0" y="0"/>
          <a:chExt cx="0" cy="0"/>
        </a:xfrm>
      </p:grpSpPr>
      <p:sp>
        <p:nvSpPr>
          <p:cNvPr id="6" name="Freeform 5">
            <a:extLst>
              <a:ext uri="{FF2B5EF4-FFF2-40B4-BE49-F238E27FC236}">
                <a16:creationId xmlns:a16="http://schemas.microsoft.com/office/drawing/2014/main" id="{34F601CF-EAE3-BE13-1B53-979853554E81}"/>
              </a:ext>
            </a:extLst>
          </p:cNvPr>
          <p:cNvSpPr/>
          <p:nvPr/>
        </p:nvSpPr>
        <p:spPr>
          <a:xfrm>
            <a:off x="0" y="721431"/>
            <a:ext cx="32397243" cy="21598033"/>
          </a:xfrm>
          <a:custGeom>
            <a:avLst/>
            <a:gdLst>
              <a:gd name="connsiteX0" fmla="*/ 9354 w 32397243"/>
              <a:gd name="connsiteY0" fmla="*/ 6236 h 21598033"/>
              <a:gd name="connsiteX1" fmla="*/ 32406598 w 32397243"/>
              <a:gd name="connsiteY1" fmla="*/ 6236 h 21598033"/>
              <a:gd name="connsiteX2" fmla="*/ 32406598 w 32397243"/>
              <a:gd name="connsiteY2" fmla="*/ 21604270 h 21598033"/>
              <a:gd name="connsiteX3" fmla="*/ 9356 w 32397243"/>
              <a:gd name="connsiteY3" fmla="*/ 21604270 h 21598033"/>
            </a:gdLst>
            <a:ahLst/>
            <a:cxnLst>
              <a:cxn ang="0">
                <a:pos x="connsiteX0" y="connsiteY0"/>
              </a:cxn>
              <a:cxn ang="0">
                <a:pos x="connsiteX1" y="connsiteY1"/>
              </a:cxn>
              <a:cxn ang="0">
                <a:pos x="connsiteX2" y="connsiteY2"/>
              </a:cxn>
              <a:cxn ang="0">
                <a:pos x="connsiteX3" y="connsiteY3"/>
              </a:cxn>
            </a:cxnLst>
            <a:rect l="l" t="t" r="r" b="b"/>
            <a:pathLst>
              <a:path w="32397243" h="21598033">
                <a:moveTo>
                  <a:pt x="9354" y="6236"/>
                </a:moveTo>
                <a:lnTo>
                  <a:pt x="32406598" y="6236"/>
                </a:lnTo>
                <a:lnTo>
                  <a:pt x="32406598" y="21604270"/>
                </a:lnTo>
                <a:lnTo>
                  <a:pt x="9356" y="21604270"/>
                </a:lnTo>
                <a:close/>
              </a:path>
            </a:pathLst>
          </a:custGeom>
          <a:solidFill>
            <a:srgbClr val="AEBDE9"/>
          </a:solidFill>
          <a:ln w="12700" cap="rnd">
            <a:noFill/>
            <a:prstDash val="solid"/>
            <a:round/>
          </a:ln>
        </p:spPr>
        <p:txBody>
          <a:bodyPr rtlCol="0" anchor="ctr"/>
          <a:lstStyle/>
          <a:p>
            <a:endParaRPr lang="en-CH" sz="4400"/>
          </a:p>
        </p:txBody>
      </p:sp>
      <p:sp>
        <p:nvSpPr>
          <p:cNvPr id="7" name="Freeform 6">
            <a:extLst>
              <a:ext uri="{FF2B5EF4-FFF2-40B4-BE49-F238E27FC236}">
                <a16:creationId xmlns:a16="http://schemas.microsoft.com/office/drawing/2014/main" id="{4C865CEB-3742-BA14-D959-63C5ED027EE4}"/>
              </a:ext>
            </a:extLst>
          </p:cNvPr>
          <p:cNvSpPr/>
          <p:nvPr/>
        </p:nvSpPr>
        <p:spPr>
          <a:xfrm>
            <a:off x="486103" y="9203948"/>
            <a:ext cx="31426427" cy="11806183"/>
          </a:xfrm>
          <a:custGeom>
            <a:avLst/>
            <a:gdLst>
              <a:gd name="connsiteX0" fmla="*/ 31431528 w 31426427"/>
              <a:gd name="connsiteY0" fmla="*/ 336889 h 11806183"/>
              <a:gd name="connsiteX1" fmla="*/ 31431528 w 31426427"/>
              <a:gd name="connsiteY1" fmla="*/ 11482376 h 11806183"/>
              <a:gd name="connsiteX2" fmla="*/ 31101106 w 31426427"/>
              <a:gd name="connsiteY2" fmla="*/ 11812729 h 11806183"/>
              <a:gd name="connsiteX3" fmla="*/ 335446 w 31426427"/>
              <a:gd name="connsiteY3" fmla="*/ 11812729 h 11806183"/>
              <a:gd name="connsiteX4" fmla="*/ 5099 w 31426427"/>
              <a:gd name="connsiteY4" fmla="*/ 11482376 h 11806183"/>
              <a:gd name="connsiteX5" fmla="*/ 5099 w 31426427"/>
              <a:gd name="connsiteY5" fmla="*/ 336889 h 11806183"/>
              <a:gd name="connsiteX6" fmla="*/ 335446 w 31426427"/>
              <a:gd name="connsiteY6" fmla="*/ 6545 h 11806183"/>
              <a:gd name="connsiteX7" fmla="*/ 31101106 w 31426427"/>
              <a:gd name="connsiteY7" fmla="*/ 6545 h 11806183"/>
              <a:gd name="connsiteX8" fmla="*/ 31431528 w 31426427"/>
              <a:gd name="connsiteY8" fmla="*/ 336889 h 1180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26427" h="11806183">
                <a:moveTo>
                  <a:pt x="31431528" y="336889"/>
                </a:moveTo>
                <a:lnTo>
                  <a:pt x="31431528" y="11482376"/>
                </a:lnTo>
                <a:cubicBezTo>
                  <a:pt x="31431528" y="11664703"/>
                  <a:pt x="31283388" y="11812729"/>
                  <a:pt x="31101106" y="11812729"/>
                </a:cubicBezTo>
                <a:lnTo>
                  <a:pt x="335446" y="11812729"/>
                </a:lnTo>
                <a:cubicBezTo>
                  <a:pt x="153124" y="11812729"/>
                  <a:pt x="5099" y="11664703"/>
                  <a:pt x="5099" y="11482376"/>
                </a:cubicBezTo>
                <a:lnTo>
                  <a:pt x="5099" y="336889"/>
                </a:lnTo>
                <a:cubicBezTo>
                  <a:pt x="5099" y="154567"/>
                  <a:pt x="153124" y="6545"/>
                  <a:pt x="335446" y="6545"/>
                </a:cubicBezTo>
                <a:lnTo>
                  <a:pt x="31101106" y="6545"/>
                </a:lnTo>
                <a:cubicBezTo>
                  <a:pt x="31283388" y="6545"/>
                  <a:pt x="31431528" y="154567"/>
                  <a:pt x="31431528" y="336889"/>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8" name="Freeform 7">
            <a:extLst>
              <a:ext uri="{FF2B5EF4-FFF2-40B4-BE49-F238E27FC236}">
                <a16:creationId xmlns:a16="http://schemas.microsoft.com/office/drawing/2014/main" id="{AF21D52B-F615-E200-9909-CBDB1E927E71}"/>
              </a:ext>
            </a:extLst>
          </p:cNvPr>
          <p:cNvSpPr/>
          <p:nvPr/>
        </p:nvSpPr>
        <p:spPr>
          <a:xfrm>
            <a:off x="15796585" y="1080908"/>
            <a:ext cx="16115899" cy="7284429"/>
          </a:xfrm>
          <a:custGeom>
            <a:avLst/>
            <a:gdLst>
              <a:gd name="connsiteX0" fmla="*/ 16126022 w 16115899"/>
              <a:gd name="connsiteY0" fmla="*/ 274793 h 7284429"/>
              <a:gd name="connsiteX1" fmla="*/ 16126022 w 16115899"/>
              <a:gd name="connsiteY1" fmla="*/ 7009098 h 7284429"/>
              <a:gd name="connsiteX2" fmla="*/ 15850911 w 16115899"/>
              <a:gd name="connsiteY2" fmla="*/ 7284162 h 7284429"/>
              <a:gd name="connsiteX3" fmla="*/ 285186 w 16115899"/>
              <a:gd name="connsiteY3" fmla="*/ 7284162 h 7284429"/>
              <a:gd name="connsiteX4" fmla="*/ 10123 w 16115899"/>
              <a:gd name="connsiteY4" fmla="*/ 7009098 h 7284429"/>
              <a:gd name="connsiteX5" fmla="*/ 10123 w 16115899"/>
              <a:gd name="connsiteY5" fmla="*/ 274793 h 7284429"/>
              <a:gd name="connsiteX6" fmla="*/ 285186 w 16115899"/>
              <a:gd name="connsiteY6" fmla="*/ -269 h 7284429"/>
              <a:gd name="connsiteX7" fmla="*/ 15850911 w 16115899"/>
              <a:gd name="connsiteY7" fmla="*/ -269 h 7284429"/>
              <a:gd name="connsiteX8" fmla="*/ 16126022 w 16115899"/>
              <a:gd name="connsiteY8" fmla="*/ 274793 h 7284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15899" h="7284429">
                <a:moveTo>
                  <a:pt x="16126022" y="274793"/>
                </a:moveTo>
                <a:lnTo>
                  <a:pt x="16126022" y="7009098"/>
                </a:lnTo>
                <a:cubicBezTo>
                  <a:pt x="16126022" y="7160911"/>
                  <a:pt x="16002848" y="7284162"/>
                  <a:pt x="15850911" y="7284162"/>
                </a:cubicBezTo>
                <a:lnTo>
                  <a:pt x="285186" y="7284162"/>
                </a:lnTo>
                <a:cubicBezTo>
                  <a:pt x="133374" y="7284162"/>
                  <a:pt x="10123" y="7160911"/>
                  <a:pt x="10123" y="7009098"/>
                </a:cubicBezTo>
                <a:lnTo>
                  <a:pt x="10123" y="274793"/>
                </a:lnTo>
                <a:cubicBezTo>
                  <a:pt x="10123" y="122983"/>
                  <a:pt x="133374" y="-269"/>
                  <a:pt x="285186" y="-269"/>
                </a:cubicBezTo>
                <a:lnTo>
                  <a:pt x="15850911" y="-269"/>
                </a:lnTo>
                <a:cubicBezTo>
                  <a:pt x="16002848" y="-269"/>
                  <a:pt x="16126022" y="122983"/>
                  <a:pt x="16126022" y="274793"/>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9" name="Freeform 8">
            <a:extLst>
              <a:ext uri="{FF2B5EF4-FFF2-40B4-BE49-F238E27FC236}">
                <a16:creationId xmlns:a16="http://schemas.microsoft.com/office/drawing/2014/main" id="{68C84346-C5E7-64C6-DB12-30387DD9EC28}"/>
              </a:ext>
            </a:extLst>
          </p:cNvPr>
          <p:cNvSpPr/>
          <p:nvPr/>
        </p:nvSpPr>
        <p:spPr>
          <a:xfrm>
            <a:off x="22146956" y="5194908"/>
            <a:ext cx="1478190" cy="446428"/>
          </a:xfrm>
          <a:custGeom>
            <a:avLst/>
            <a:gdLst>
              <a:gd name="connsiteX0" fmla="*/ -1984 w 1478190"/>
              <a:gd name="connsiteY0" fmla="*/ 8 h 446428"/>
              <a:gd name="connsiteX1" fmla="*/ 1476207 w 1478190"/>
              <a:gd name="connsiteY1" fmla="*/ 8 h 446428"/>
              <a:gd name="connsiteX2" fmla="*/ 1476207 w 1478190"/>
              <a:gd name="connsiteY2" fmla="*/ 446437 h 446428"/>
              <a:gd name="connsiteX3" fmla="*/ -1984 w 1478190"/>
              <a:gd name="connsiteY3" fmla="*/ 446437 h 446428"/>
            </a:gdLst>
            <a:ahLst/>
            <a:cxnLst>
              <a:cxn ang="0">
                <a:pos x="connsiteX0" y="connsiteY0"/>
              </a:cxn>
              <a:cxn ang="0">
                <a:pos x="connsiteX1" y="connsiteY1"/>
              </a:cxn>
              <a:cxn ang="0">
                <a:pos x="connsiteX2" y="connsiteY2"/>
              </a:cxn>
              <a:cxn ang="0">
                <a:pos x="connsiteX3" y="connsiteY3"/>
              </a:cxn>
            </a:cxnLst>
            <a:rect l="l" t="t" r="r" b="b"/>
            <a:pathLst>
              <a:path w="1478190" h="446428">
                <a:moveTo>
                  <a:pt x="-1984" y="8"/>
                </a:moveTo>
                <a:lnTo>
                  <a:pt x="1476207" y="8"/>
                </a:lnTo>
                <a:lnTo>
                  <a:pt x="1476207" y="446437"/>
                </a:lnTo>
                <a:lnTo>
                  <a:pt x="-1984" y="446437"/>
                </a:lnTo>
                <a:close/>
              </a:path>
            </a:pathLst>
          </a:custGeom>
          <a:solidFill>
            <a:srgbClr val="AEBEE9"/>
          </a:solidFill>
          <a:ln w="1524" cap="rnd">
            <a:noFill/>
            <a:prstDash val="solid"/>
            <a:round/>
          </a:ln>
        </p:spPr>
        <p:txBody>
          <a:bodyPr rtlCol="0" anchor="ctr"/>
          <a:lstStyle/>
          <a:p>
            <a:endParaRPr lang="en-CH" sz="4400"/>
          </a:p>
        </p:txBody>
      </p:sp>
      <p:sp>
        <p:nvSpPr>
          <p:cNvPr id="10" name="Freeform 9">
            <a:extLst>
              <a:ext uri="{FF2B5EF4-FFF2-40B4-BE49-F238E27FC236}">
                <a16:creationId xmlns:a16="http://schemas.microsoft.com/office/drawing/2014/main" id="{4BF0D684-5A34-8315-651A-E5FE5A9D000B}"/>
              </a:ext>
            </a:extLst>
          </p:cNvPr>
          <p:cNvSpPr/>
          <p:nvPr/>
        </p:nvSpPr>
        <p:spPr>
          <a:xfrm>
            <a:off x="21389591" y="587928"/>
            <a:ext cx="4929839" cy="929828"/>
          </a:xfrm>
          <a:custGeom>
            <a:avLst/>
            <a:gdLst>
              <a:gd name="connsiteX0" fmla="*/ 4939963 w 4929839"/>
              <a:gd name="connsiteY0" fmla="*/ 462237 h 929828"/>
              <a:gd name="connsiteX1" fmla="*/ 4475047 w 4929839"/>
              <a:gd name="connsiteY1" fmla="*/ 927151 h 929828"/>
              <a:gd name="connsiteX2" fmla="*/ 475039 w 4929839"/>
              <a:gd name="connsiteY2" fmla="*/ 927151 h 929828"/>
              <a:gd name="connsiteX3" fmla="*/ 10123 w 4929839"/>
              <a:gd name="connsiteY3" fmla="*/ 462237 h 929828"/>
              <a:gd name="connsiteX4" fmla="*/ 475039 w 4929839"/>
              <a:gd name="connsiteY4" fmla="*/ -2677 h 929828"/>
              <a:gd name="connsiteX5" fmla="*/ 4475047 w 4929839"/>
              <a:gd name="connsiteY5" fmla="*/ -2677 h 929828"/>
              <a:gd name="connsiteX6" fmla="*/ 4939963 w 4929839"/>
              <a:gd name="connsiteY6" fmla="*/ 462237 h 92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29839" h="929828">
                <a:moveTo>
                  <a:pt x="4939963" y="462237"/>
                </a:moveTo>
                <a:cubicBezTo>
                  <a:pt x="4939963" y="718830"/>
                  <a:pt x="4731628" y="927151"/>
                  <a:pt x="4475047" y="927151"/>
                </a:cubicBezTo>
                <a:lnTo>
                  <a:pt x="475039" y="927151"/>
                </a:lnTo>
                <a:cubicBezTo>
                  <a:pt x="218445" y="927151"/>
                  <a:pt x="10123" y="718830"/>
                  <a:pt x="10123" y="462237"/>
                </a:cubicBezTo>
                <a:cubicBezTo>
                  <a:pt x="10123" y="205644"/>
                  <a:pt x="218445" y="-2677"/>
                  <a:pt x="475039" y="-2677"/>
                </a:cubicBezTo>
                <a:lnTo>
                  <a:pt x="4475047" y="-2677"/>
                </a:lnTo>
                <a:cubicBezTo>
                  <a:pt x="4731628" y="-2677"/>
                  <a:pt x="4939963" y="205644"/>
                  <a:pt x="4939963" y="462237"/>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11" name="TextBox 10">
            <a:extLst>
              <a:ext uri="{FF2B5EF4-FFF2-40B4-BE49-F238E27FC236}">
                <a16:creationId xmlns:a16="http://schemas.microsoft.com/office/drawing/2014/main" id="{C83360CA-1D9F-0BCB-38A4-B00F59FF58B1}"/>
              </a:ext>
            </a:extLst>
          </p:cNvPr>
          <p:cNvSpPr txBox="1"/>
          <p:nvPr/>
        </p:nvSpPr>
        <p:spPr>
          <a:xfrm>
            <a:off x="21772635" y="584595"/>
            <a:ext cx="418576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design</a:t>
            </a:r>
          </a:p>
        </p:txBody>
      </p:sp>
      <p:sp>
        <p:nvSpPr>
          <p:cNvPr id="12" name="Freeform 11">
            <a:extLst>
              <a:ext uri="{FF2B5EF4-FFF2-40B4-BE49-F238E27FC236}">
                <a16:creationId xmlns:a16="http://schemas.microsoft.com/office/drawing/2014/main" id="{04ECA3EA-D28A-39BA-0AA9-8757E3AFE0CE}"/>
              </a:ext>
            </a:extLst>
          </p:cNvPr>
          <p:cNvSpPr/>
          <p:nvPr/>
        </p:nvSpPr>
        <p:spPr>
          <a:xfrm>
            <a:off x="486105" y="1080908"/>
            <a:ext cx="15005031" cy="7284427"/>
          </a:xfrm>
          <a:custGeom>
            <a:avLst/>
            <a:gdLst>
              <a:gd name="connsiteX0" fmla="*/ 15006600 w 15005031"/>
              <a:gd name="connsiteY0" fmla="*/ 341730 h 7284427"/>
              <a:gd name="connsiteX1" fmla="*/ 15006600 w 15005031"/>
              <a:gd name="connsiteY1" fmla="*/ 6941025 h 7284427"/>
              <a:gd name="connsiteX2" fmla="*/ 14664036 w 15005031"/>
              <a:gd name="connsiteY2" fmla="*/ 7283590 h 7284427"/>
              <a:gd name="connsiteX3" fmla="*/ 344136 w 15005031"/>
              <a:gd name="connsiteY3" fmla="*/ 7283590 h 7284427"/>
              <a:gd name="connsiteX4" fmla="*/ 1568 w 15005031"/>
              <a:gd name="connsiteY4" fmla="*/ 6941025 h 7284427"/>
              <a:gd name="connsiteX5" fmla="*/ 1568 w 15005031"/>
              <a:gd name="connsiteY5" fmla="*/ 341730 h 7284427"/>
              <a:gd name="connsiteX6" fmla="*/ 344136 w 15005031"/>
              <a:gd name="connsiteY6" fmla="*/ -838 h 7284427"/>
              <a:gd name="connsiteX7" fmla="*/ 14664036 w 15005031"/>
              <a:gd name="connsiteY7" fmla="*/ -838 h 7284427"/>
              <a:gd name="connsiteX8" fmla="*/ 15006600 w 15005031"/>
              <a:gd name="connsiteY8" fmla="*/ 341730 h 72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05031" h="7284427">
                <a:moveTo>
                  <a:pt x="15006600" y="341730"/>
                </a:moveTo>
                <a:lnTo>
                  <a:pt x="15006600" y="6941025"/>
                </a:lnTo>
                <a:cubicBezTo>
                  <a:pt x="15006600" y="7130096"/>
                  <a:pt x="14853116" y="7283590"/>
                  <a:pt x="14664036" y="7283590"/>
                </a:cubicBezTo>
                <a:lnTo>
                  <a:pt x="344136" y="7283590"/>
                </a:lnTo>
                <a:cubicBezTo>
                  <a:pt x="155068" y="7283590"/>
                  <a:pt x="1568" y="7130096"/>
                  <a:pt x="1568" y="6941025"/>
                </a:cubicBezTo>
                <a:lnTo>
                  <a:pt x="1568" y="341730"/>
                </a:lnTo>
                <a:cubicBezTo>
                  <a:pt x="1568" y="152662"/>
                  <a:pt x="155068" y="-838"/>
                  <a:pt x="344136" y="-838"/>
                </a:cubicBezTo>
                <a:lnTo>
                  <a:pt x="14664036" y="-838"/>
                </a:lnTo>
                <a:cubicBezTo>
                  <a:pt x="14853116" y="-838"/>
                  <a:pt x="15006600" y="152662"/>
                  <a:pt x="15006600" y="341730"/>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13" name="Freeform 12">
            <a:extLst>
              <a:ext uri="{FF2B5EF4-FFF2-40B4-BE49-F238E27FC236}">
                <a16:creationId xmlns:a16="http://schemas.microsoft.com/office/drawing/2014/main" id="{77A1EA56-E897-D1BA-2142-005C737EB12C}"/>
              </a:ext>
            </a:extLst>
          </p:cNvPr>
          <p:cNvSpPr/>
          <p:nvPr/>
        </p:nvSpPr>
        <p:spPr>
          <a:xfrm>
            <a:off x="6086902" y="644062"/>
            <a:ext cx="3864271" cy="929828"/>
          </a:xfrm>
          <a:custGeom>
            <a:avLst/>
            <a:gdLst>
              <a:gd name="connsiteX0" fmla="*/ 3864003 w 3864271"/>
              <a:gd name="connsiteY0" fmla="*/ 462274 h 929828"/>
              <a:gd name="connsiteX1" fmla="*/ 3399087 w 3864271"/>
              <a:gd name="connsiteY1" fmla="*/ 927188 h 929828"/>
              <a:gd name="connsiteX2" fmla="*/ 464647 w 3864271"/>
              <a:gd name="connsiteY2" fmla="*/ 927188 h 929828"/>
              <a:gd name="connsiteX3" fmla="*/ -269 w 3864271"/>
              <a:gd name="connsiteY3" fmla="*/ 462274 h 929828"/>
              <a:gd name="connsiteX4" fmla="*/ 464647 w 3864271"/>
              <a:gd name="connsiteY4" fmla="*/ -2640 h 929828"/>
              <a:gd name="connsiteX5" fmla="*/ 3399087 w 3864271"/>
              <a:gd name="connsiteY5" fmla="*/ -2640 h 929828"/>
              <a:gd name="connsiteX6" fmla="*/ 3864003 w 3864271"/>
              <a:gd name="connsiteY6" fmla="*/ 462274 h 92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4271" h="929828">
                <a:moveTo>
                  <a:pt x="3864003" y="462274"/>
                </a:moveTo>
                <a:cubicBezTo>
                  <a:pt x="3864003" y="718867"/>
                  <a:pt x="3655685" y="927188"/>
                  <a:pt x="3399087" y="927188"/>
                </a:cubicBezTo>
                <a:lnTo>
                  <a:pt x="464647" y="927188"/>
                </a:lnTo>
                <a:cubicBezTo>
                  <a:pt x="208054" y="927188"/>
                  <a:pt x="-269" y="718867"/>
                  <a:pt x="-269" y="462274"/>
                </a:cubicBezTo>
                <a:cubicBezTo>
                  <a:pt x="-269" y="205681"/>
                  <a:pt x="208054" y="-2640"/>
                  <a:pt x="464647" y="-2640"/>
                </a:cubicBezTo>
                <a:lnTo>
                  <a:pt x="3399087" y="-2640"/>
                </a:lnTo>
                <a:cubicBezTo>
                  <a:pt x="3655685" y="-2640"/>
                  <a:pt x="3864003" y="205681"/>
                  <a:pt x="3864003" y="462274"/>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14" name="Freeform 13">
            <a:extLst>
              <a:ext uri="{FF2B5EF4-FFF2-40B4-BE49-F238E27FC236}">
                <a16:creationId xmlns:a16="http://schemas.microsoft.com/office/drawing/2014/main" id="{C2A655F9-1989-2354-26F0-8F2AE308BD98}"/>
              </a:ext>
            </a:extLst>
          </p:cNvPr>
          <p:cNvSpPr/>
          <p:nvPr/>
        </p:nvSpPr>
        <p:spPr>
          <a:xfrm>
            <a:off x="6724487" y="8739034"/>
            <a:ext cx="18746001" cy="929828"/>
          </a:xfrm>
          <a:custGeom>
            <a:avLst/>
            <a:gdLst>
              <a:gd name="connsiteX0" fmla="*/ 18751034 w 18746001"/>
              <a:gd name="connsiteY0" fmla="*/ 467586 h 929828"/>
              <a:gd name="connsiteX1" fmla="*/ 18286112 w 18746001"/>
              <a:gd name="connsiteY1" fmla="*/ 932500 h 929828"/>
              <a:gd name="connsiteX2" fmla="*/ 469948 w 18746001"/>
              <a:gd name="connsiteY2" fmla="*/ 932500 h 929828"/>
              <a:gd name="connsiteX3" fmla="*/ 5033 w 18746001"/>
              <a:gd name="connsiteY3" fmla="*/ 467586 h 929828"/>
              <a:gd name="connsiteX4" fmla="*/ 469948 w 18746001"/>
              <a:gd name="connsiteY4" fmla="*/ 2672 h 929828"/>
              <a:gd name="connsiteX5" fmla="*/ 18286112 w 18746001"/>
              <a:gd name="connsiteY5" fmla="*/ 2672 h 929828"/>
              <a:gd name="connsiteX6" fmla="*/ 18751034 w 18746001"/>
              <a:gd name="connsiteY6" fmla="*/ 467586 h 92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46001" h="929828">
                <a:moveTo>
                  <a:pt x="18751034" y="467586"/>
                </a:moveTo>
                <a:cubicBezTo>
                  <a:pt x="18751034" y="724179"/>
                  <a:pt x="18542666" y="932500"/>
                  <a:pt x="18286112" y="932500"/>
                </a:cubicBezTo>
                <a:lnTo>
                  <a:pt x="469948" y="932500"/>
                </a:lnTo>
                <a:cubicBezTo>
                  <a:pt x="213355" y="932500"/>
                  <a:pt x="5033" y="724179"/>
                  <a:pt x="5033" y="467586"/>
                </a:cubicBezTo>
                <a:cubicBezTo>
                  <a:pt x="5033" y="210993"/>
                  <a:pt x="213355" y="2672"/>
                  <a:pt x="469948" y="2672"/>
                </a:cubicBezTo>
                <a:lnTo>
                  <a:pt x="18286112" y="2672"/>
                </a:lnTo>
                <a:cubicBezTo>
                  <a:pt x="18542666" y="2672"/>
                  <a:pt x="18751034" y="210993"/>
                  <a:pt x="18751034" y="467586"/>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15" name="TextBox 14">
            <a:extLst>
              <a:ext uri="{FF2B5EF4-FFF2-40B4-BE49-F238E27FC236}">
                <a16:creationId xmlns:a16="http://schemas.microsoft.com/office/drawing/2014/main" id="{4E9DA40B-EF2D-EBDE-E842-0DEB36471CCC}"/>
              </a:ext>
            </a:extLst>
          </p:cNvPr>
          <p:cNvSpPr txBox="1"/>
          <p:nvPr/>
        </p:nvSpPr>
        <p:spPr>
          <a:xfrm>
            <a:off x="6477970" y="659910"/>
            <a:ext cx="310854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Rationale</a:t>
            </a:r>
          </a:p>
        </p:txBody>
      </p:sp>
      <p:sp>
        <p:nvSpPr>
          <p:cNvPr id="16" name="TextBox 15">
            <a:extLst>
              <a:ext uri="{FF2B5EF4-FFF2-40B4-BE49-F238E27FC236}">
                <a16:creationId xmlns:a16="http://schemas.microsoft.com/office/drawing/2014/main" id="{8AD140E3-998F-FB96-364C-F06285FA0427}"/>
              </a:ext>
            </a:extLst>
          </p:cNvPr>
          <p:cNvSpPr txBox="1"/>
          <p:nvPr/>
        </p:nvSpPr>
        <p:spPr>
          <a:xfrm>
            <a:off x="7233053" y="8737633"/>
            <a:ext cx="17920290" cy="923330"/>
          </a:xfrm>
          <a:prstGeom prst="rect">
            <a:avLst/>
          </a:prstGeom>
          <a:noFill/>
        </p:spPr>
        <p:txBody>
          <a:bodyPr wrap="none" rtlCol="0">
            <a:spAutoFit/>
          </a:bodyPr>
          <a:lstStyle/>
          <a:p>
            <a:pPr algn="l"/>
            <a:r>
              <a:rPr lang="en-CH" sz="5400" spc="0" baseline="0">
                <a:ln/>
                <a:solidFill>
                  <a:srgbClr val="000080"/>
                </a:solidFill>
                <a:latin typeface="Arial"/>
                <a:cs typeface="Arial"/>
                <a:sym typeface="Arial"/>
                <a:rtl val="0"/>
              </a:rPr>
              <a:t>Farm-dust stimulation induces cell type-speciﬁc regulation</a:t>
            </a:r>
          </a:p>
        </p:txBody>
      </p:sp>
      <p:sp>
        <p:nvSpPr>
          <p:cNvPr id="17" name="Freeform 16">
            <a:extLst>
              <a:ext uri="{FF2B5EF4-FFF2-40B4-BE49-F238E27FC236}">
                <a16:creationId xmlns:a16="http://schemas.microsoft.com/office/drawing/2014/main" id="{772D7FE4-9F68-31DB-33B1-A395F68A564A}"/>
              </a:ext>
            </a:extLst>
          </p:cNvPr>
          <p:cNvSpPr/>
          <p:nvPr/>
        </p:nvSpPr>
        <p:spPr>
          <a:xfrm>
            <a:off x="1409900" y="13317418"/>
            <a:ext cx="13600952" cy="2173595"/>
          </a:xfrm>
          <a:custGeom>
            <a:avLst/>
            <a:gdLst>
              <a:gd name="connsiteX0" fmla="*/ 1137 w 13600952"/>
              <a:gd name="connsiteY0" fmla="*/ 290 h 2173595"/>
              <a:gd name="connsiteX1" fmla="*/ 13602090 w 13600952"/>
              <a:gd name="connsiteY1" fmla="*/ 290 h 2173595"/>
              <a:gd name="connsiteX2" fmla="*/ 13602090 w 13600952"/>
              <a:gd name="connsiteY2" fmla="*/ 2173886 h 2173595"/>
              <a:gd name="connsiteX3" fmla="*/ 1138 w 13600952"/>
              <a:gd name="connsiteY3" fmla="*/ 2173886 h 2173595"/>
            </a:gdLst>
            <a:ahLst/>
            <a:cxnLst>
              <a:cxn ang="0">
                <a:pos x="connsiteX0" y="connsiteY0"/>
              </a:cxn>
              <a:cxn ang="0">
                <a:pos x="connsiteX1" y="connsiteY1"/>
              </a:cxn>
              <a:cxn ang="0">
                <a:pos x="connsiteX2" y="connsiteY2"/>
              </a:cxn>
              <a:cxn ang="0">
                <a:pos x="connsiteX3" y="connsiteY3"/>
              </a:cxn>
            </a:cxnLst>
            <a:rect l="l" t="t" r="r" b="b"/>
            <a:pathLst>
              <a:path w="13600952" h="2173595">
                <a:moveTo>
                  <a:pt x="1137" y="290"/>
                </a:moveTo>
                <a:lnTo>
                  <a:pt x="13602090" y="290"/>
                </a:lnTo>
                <a:lnTo>
                  <a:pt x="13602090" y="2173886"/>
                </a:lnTo>
                <a:lnTo>
                  <a:pt x="1138" y="2173886"/>
                </a:lnTo>
                <a:close/>
              </a:path>
            </a:pathLst>
          </a:custGeom>
          <a:solidFill>
            <a:srgbClr val="FFFFFF">
              <a:alpha val="18000"/>
            </a:srgbClr>
          </a:solidFill>
          <a:ln w="1792" cap="rnd">
            <a:noFill/>
            <a:prstDash val="solid"/>
            <a:round/>
          </a:ln>
        </p:spPr>
        <p:txBody>
          <a:bodyPr rtlCol="0" anchor="ctr"/>
          <a:lstStyle/>
          <a:p>
            <a:endParaRPr lang="en-CH" sz="4400"/>
          </a:p>
        </p:txBody>
      </p:sp>
      <p:sp>
        <p:nvSpPr>
          <p:cNvPr id="18" name="Freeform 17">
            <a:extLst>
              <a:ext uri="{FF2B5EF4-FFF2-40B4-BE49-F238E27FC236}">
                <a16:creationId xmlns:a16="http://schemas.microsoft.com/office/drawing/2014/main" id="{BEC4F3FC-F43F-1C15-6EC3-C2CE7CA45FD1}"/>
              </a:ext>
            </a:extLst>
          </p:cNvPr>
          <p:cNvSpPr/>
          <p:nvPr/>
        </p:nvSpPr>
        <p:spPr>
          <a:xfrm>
            <a:off x="16061431" y="11750027"/>
            <a:ext cx="13721805" cy="1178996"/>
          </a:xfrm>
          <a:custGeom>
            <a:avLst/>
            <a:gdLst>
              <a:gd name="connsiteX0" fmla="*/ 10791 w 13721805"/>
              <a:gd name="connsiteY0" fmla="*/ -1064 h 1178996"/>
              <a:gd name="connsiteX1" fmla="*/ 13732597 w 13721805"/>
              <a:gd name="connsiteY1" fmla="*/ -1064 h 1178996"/>
              <a:gd name="connsiteX2" fmla="*/ 13732597 w 13721805"/>
              <a:gd name="connsiteY2" fmla="*/ 1177932 h 1178996"/>
              <a:gd name="connsiteX3" fmla="*/ 10792 w 13721805"/>
              <a:gd name="connsiteY3" fmla="*/ 1177932 h 1178996"/>
            </a:gdLst>
            <a:ahLst/>
            <a:cxnLst>
              <a:cxn ang="0">
                <a:pos x="connsiteX0" y="connsiteY0"/>
              </a:cxn>
              <a:cxn ang="0">
                <a:pos x="connsiteX1" y="connsiteY1"/>
              </a:cxn>
              <a:cxn ang="0">
                <a:pos x="connsiteX2" y="connsiteY2"/>
              </a:cxn>
              <a:cxn ang="0">
                <a:pos x="connsiteX3" y="connsiteY3"/>
              </a:cxn>
            </a:cxnLst>
            <a:rect l="l" t="t" r="r" b="b"/>
            <a:pathLst>
              <a:path w="13721805" h="1178996">
                <a:moveTo>
                  <a:pt x="10791" y="-1064"/>
                </a:moveTo>
                <a:lnTo>
                  <a:pt x="13732597" y="-1064"/>
                </a:lnTo>
                <a:lnTo>
                  <a:pt x="13732597" y="1177932"/>
                </a:lnTo>
                <a:lnTo>
                  <a:pt x="10792" y="1177932"/>
                </a:lnTo>
                <a:close/>
              </a:path>
            </a:pathLst>
          </a:custGeom>
          <a:solidFill>
            <a:srgbClr val="FFFFFF">
              <a:alpha val="18000"/>
            </a:srgbClr>
          </a:solidFill>
          <a:ln w="1445" cap="rnd">
            <a:noFill/>
            <a:prstDash val="solid"/>
            <a:round/>
          </a:ln>
        </p:spPr>
        <p:txBody>
          <a:bodyPr rtlCol="0" anchor="ctr"/>
          <a:lstStyle/>
          <a:p>
            <a:endParaRPr lang="en-CH" sz="4400"/>
          </a:p>
        </p:txBody>
      </p:sp>
      <p:sp>
        <p:nvSpPr>
          <p:cNvPr id="19" name="Freeform 18">
            <a:extLst>
              <a:ext uri="{FF2B5EF4-FFF2-40B4-BE49-F238E27FC236}">
                <a16:creationId xmlns:a16="http://schemas.microsoft.com/office/drawing/2014/main" id="{D7F233F8-9167-1032-9D50-AA15E8B1DD45}"/>
              </a:ext>
            </a:extLst>
          </p:cNvPr>
          <p:cNvSpPr/>
          <p:nvPr/>
        </p:nvSpPr>
        <p:spPr>
          <a:xfrm>
            <a:off x="16061432" y="13244131"/>
            <a:ext cx="13695959" cy="1178996"/>
          </a:xfrm>
          <a:custGeom>
            <a:avLst/>
            <a:gdLst>
              <a:gd name="connsiteX0" fmla="*/ 10783 w 13695959"/>
              <a:gd name="connsiteY0" fmla="*/ -84 h 1178996"/>
              <a:gd name="connsiteX1" fmla="*/ 13706742 w 13695959"/>
              <a:gd name="connsiteY1" fmla="*/ -84 h 1178996"/>
              <a:gd name="connsiteX2" fmla="*/ 13706742 w 13695959"/>
              <a:gd name="connsiteY2" fmla="*/ 1178913 h 1178996"/>
              <a:gd name="connsiteX3" fmla="*/ 10783 w 13695959"/>
              <a:gd name="connsiteY3" fmla="*/ 1178913 h 1178996"/>
            </a:gdLst>
            <a:ahLst/>
            <a:cxnLst>
              <a:cxn ang="0">
                <a:pos x="connsiteX0" y="connsiteY0"/>
              </a:cxn>
              <a:cxn ang="0">
                <a:pos x="connsiteX1" y="connsiteY1"/>
              </a:cxn>
              <a:cxn ang="0">
                <a:pos x="connsiteX2" y="connsiteY2"/>
              </a:cxn>
              <a:cxn ang="0">
                <a:pos x="connsiteX3" y="connsiteY3"/>
              </a:cxn>
            </a:cxnLst>
            <a:rect l="l" t="t" r="r" b="b"/>
            <a:pathLst>
              <a:path w="13695959" h="1178996">
                <a:moveTo>
                  <a:pt x="10783" y="-84"/>
                </a:moveTo>
                <a:lnTo>
                  <a:pt x="13706742" y="-84"/>
                </a:lnTo>
                <a:lnTo>
                  <a:pt x="13706742" y="1178913"/>
                </a:lnTo>
                <a:lnTo>
                  <a:pt x="10783" y="1178913"/>
                </a:lnTo>
                <a:close/>
              </a:path>
            </a:pathLst>
          </a:custGeom>
          <a:solidFill>
            <a:srgbClr val="FFFFFF">
              <a:alpha val="18000"/>
            </a:srgbClr>
          </a:solidFill>
          <a:ln w="1443" cap="rnd">
            <a:noFill/>
            <a:prstDash val="solid"/>
            <a:round/>
          </a:ln>
        </p:spPr>
        <p:txBody>
          <a:bodyPr rtlCol="0" anchor="ctr"/>
          <a:lstStyle/>
          <a:p>
            <a:endParaRPr lang="en-CH" sz="4400"/>
          </a:p>
        </p:txBody>
      </p:sp>
      <p:sp>
        <p:nvSpPr>
          <p:cNvPr id="20" name="Freeform 19">
            <a:extLst>
              <a:ext uri="{FF2B5EF4-FFF2-40B4-BE49-F238E27FC236}">
                <a16:creationId xmlns:a16="http://schemas.microsoft.com/office/drawing/2014/main" id="{1A598469-8A4A-8326-541E-510281AD180B}"/>
              </a:ext>
            </a:extLst>
          </p:cNvPr>
          <p:cNvSpPr/>
          <p:nvPr/>
        </p:nvSpPr>
        <p:spPr>
          <a:xfrm>
            <a:off x="16082812" y="14681449"/>
            <a:ext cx="13695959" cy="1847530"/>
          </a:xfrm>
          <a:custGeom>
            <a:avLst/>
            <a:gdLst>
              <a:gd name="connsiteX0" fmla="*/ 10797 w 13695959"/>
              <a:gd name="connsiteY0" fmla="*/ 1079 h 1847530"/>
              <a:gd name="connsiteX1" fmla="*/ 13706756 w 13695959"/>
              <a:gd name="connsiteY1" fmla="*/ 1079 h 1847530"/>
              <a:gd name="connsiteX2" fmla="*/ 13706756 w 13695959"/>
              <a:gd name="connsiteY2" fmla="*/ 1848609 h 1847530"/>
              <a:gd name="connsiteX3" fmla="*/ 10797 w 13695959"/>
              <a:gd name="connsiteY3" fmla="*/ 1848609 h 1847530"/>
            </a:gdLst>
            <a:ahLst/>
            <a:cxnLst>
              <a:cxn ang="0">
                <a:pos x="connsiteX0" y="connsiteY0"/>
              </a:cxn>
              <a:cxn ang="0">
                <a:pos x="connsiteX1" y="connsiteY1"/>
              </a:cxn>
              <a:cxn ang="0">
                <a:pos x="connsiteX2" y="connsiteY2"/>
              </a:cxn>
              <a:cxn ang="0">
                <a:pos x="connsiteX3" y="connsiteY3"/>
              </a:cxn>
            </a:cxnLst>
            <a:rect l="l" t="t" r="r" b="b"/>
            <a:pathLst>
              <a:path w="13695959" h="1847530">
                <a:moveTo>
                  <a:pt x="10797" y="1079"/>
                </a:moveTo>
                <a:lnTo>
                  <a:pt x="13706756" y="1079"/>
                </a:lnTo>
                <a:lnTo>
                  <a:pt x="13706756" y="1848609"/>
                </a:lnTo>
                <a:lnTo>
                  <a:pt x="10797" y="1848609"/>
                </a:lnTo>
                <a:close/>
              </a:path>
            </a:pathLst>
          </a:custGeom>
          <a:solidFill>
            <a:srgbClr val="FFFFFF">
              <a:alpha val="18000"/>
            </a:srgbClr>
          </a:solidFill>
          <a:ln w="1683" cap="rnd">
            <a:noFill/>
            <a:prstDash val="solid"/>
            <a:round/>
          </a:ln>
        </p:spPr>
        <p:txBody>
          <a:bodyPr rtlCol="0" anchor="ctr"/>
          <a:lstStyle/>
          <a:p>
            <a:endParaRPr lang="en-CH" sz="4400"/>
          </a:p>
        </p:txBody>
      </p:sp>
      <p:sp>
        <p:nvSpPr>
          <p:cNvPr id="21" name="Freeform 20">
            <a:extLst>
              <a:ext uri="{FF2B5EF4-FFF2-40B4-BE49-F238E27FC236}">
                <a16:creationId xmlns:a16="http://schemas.microsoft.com/office/drawing/2014/main" id="{56DF2C1D-38DE-3CA4-42C4-7E1EA1951369}"/>
              </a:ext>
            </a:extLst>
          </p:cNvPr>
          <p:cNvSpPr/>
          <p:nvPr/>
        </p:nvSpPr>
        <p:spPr>
          <a:xfrm>
            <a:off x="16082812" y="16714909"/>
            <a:ext cx="13695959" cy="1178996"/>
          </a:xfrm>
          <a:custGeom>
            <a:avLst/>
            <a:gdLst>
              <a:gd name="connsiteX0" fmla="*/ 10797 w 13695959"/>
              <a:gd name="connsiteY0" fmla="*/ 2194 h 1178996"/>
              <a:gd name="connsiteX1" fmla="*/ 13706756 w 13695959"/>
              <a:gd name="connsiteY1" fmla="*/ 2194 h 1178996"/>
              <a:gd name="connsiteX2" fmla="*/ 13706756 w 13695959"/>
              <a:gd name="connsiteY2" fmla="*/ 1181190 h 1178996"/>
              <a:gd name="connsiteX3" fmla="*/ 10797 w 13695959"/>
              <a:gd name="connsiteY3" fmla="*/ 1181190 h 1178996"/>
            </a:gdLst>
            <a:ahLst/>
            <a:cxnLst>
              <a:cxn ang="0">
                <a:pos x="connsiteX0" y="connsiteY0"/>
              </a:cxn>
              <a:cxn ang="0">
                <a:pos x="connsiteX1" y="connsiteY1"/>
              </a:cxn>
              <a:cxn ang="0">
                <a:pos x="connsiteX2" y="connsiteY2"/>
              </a:cxn>
              <a:cxn ang="0">
                <a:pos x="connsiteX3" y="connsiteY3"/>
              </a:cxn>
            </a:cxnLst>
            <a:rect l="l" t="t" r="r" b="b"/>
            <a:pathLst>
              <a:path w="13695959" h="1178996">
                <a:moveTo>
                  <a:pt x="10797" y="2194"/>
                </a:moveTo>
                <a:lnTo>
                  <a:pt x="13706756" y="2194"/>
                </a:lnTo>
                <a:lnTo>
                  <a:pt x="13706756" y="1181190"/>
                </a:lnTo>
                <a:lnTo>
                  <a:pt x="10797" y="1181190"/>
                </a:lnTo>
                <a:close/>
              </a:path>
            </a:pathLst>
          </a:custGeom>
          <a:solidFill>
            <a:srgbClr val="FFFFFF">
              <a:alpha val="18000"/>
            </a:srgbClr>
          </a:solidFill>
          <a:ln w="1443" cap="rnd">
            <a:noFill/>
            <a:prstDash val="solid"/>
            <a:round/>
          </a:ln>
        </p:spPr>
        <p:txBody>
          <a:bodyPr rtlCol="0" anchor="ctr"/>
          <a:lstStyle/>
          <a:p>
            <a:endParaRPr lang="en-CH" sz="4400"/>
          </a:p>
        </p:txBody>
      </p:sp>
      <p:sp>
        <p:nvSpPr>
          <p:cNvPr id="22" name="Freeform 21">
            <a:extLst>
              <a:ext uri="{FF2B5EF4-FFF2-40B4-BE49-F238E27FC236}">
                <a16:creationId xmlns:a16="http://schemas.microsoft.com/office/drawing/2014/main" id="{AA1D728F-61B4-580B-DE22-AF78497AEB89}"/>
              </a:ext>
            </a:extLst>
          </p:cNvPr>
          <p:cNvSpPr/>
          <p:nvPr/>
        </p:nvSpPr>
        <p:spPr>
          <a:xfrm>
            <a:off x="16087292" y="18209012"/>
            <a:ext cx="13695959" cy="1178996"/>
          </a:xfrm>
          <a:custGeom>
            <a:avLst/>
            <a:gdLst>
              <a:gd name="connsiteX0" fmla="*/ 10800 w 13695959"/>
              <a:gd name="connsiteY0" fmla="*/ 3174 h 1178996"/>
              <a:gd name="connsiteX1" fmla="*/ 13706759 w 13695959"/>
              <a:gd name="connsiteY1" fmla="*/ 3174 h 1178996"/>
              <a:gd name="connsiteX2" fmla="*/ 13706759 w 13695959"/>
              <a:gd name="connsiteY2" fmla="*/ 1182171 h 1178996"/>
              <a:gd name="connsiteX3" fmla="*/ 10800 w 13695959"/>
              <a:gd name="connsiteY3" fmla="*/ 1182171 h 1178996"/>
            </a:gdLst>
            <a:ahLst/>
            <a:cxnLst>
              <a:cxn ang="0">
                <a:pos x="connsiteX0" y="connsiteY0"/>
              </a:cxn>
              <a:cxn ang="0">
                <a:pos x="connsiteX1" y="connsiteY1"/>
              </a:cxn>
              <a:cxn ang="0">
                <a:pos x="connsiteX2" y="connsiteY2"/>
              </a:cxn>
              <a:cxn ang="0">
                <a:pos x="connsiteX3" y="connsiteY3"/>
              </a:cxn>
            </a:cxnLst>
            <a:rect l="l" t="t" r="r" b="b"/>
            <a:pathLst>
              <a:path w="13695959" h="1178996">
                <a:moveTo>
                  <a:pt x="10800" y="3174"/>
                </a:moveTo>
                <a:lnTo>
                  <a:pt x="13706759" y="3174"/>
                </a:lnTo>
                <a:lnTo>
                  <a:pt x="13706759" y="1182171"/>
                </a:lnTo>
                <a:lnTo>
                  <a:pt x="10800" y="1182171"/>
                </a:lnTo>
                <a:close/>
              </a:path>
            </a:pathLst>
          </a:custGeom>
          <a:solidFill>
            <a:srgbClr val="FFFFFF">
              <a:alpha val="18000"/>
            </a:srgbClr>
          </a:solidFill>
          <a:ln w="1443" cap="rnd">
            <a:noFill/>
            <a:prstDash val="solid"/>
            <a:round/>
          </a:ln>
        </p:spPr>
        <p:txBody>
          <a:bodyPr rtlCol="0" anchor="ctr"/>
          <a:lstStyle/>
          <a:p>
            <a:endParaRPr lang="en-CH" sz="4400"/>
          </a:p>
        </p:txBody>
      </p:sp>
      <p:sp>
        <p:nvSpPr>
          <p:cNvPr id="23" name="Freeform 22">
            <a:extLst>
              <a:ext uri="{FF2B5EF4-FFF2-40B4-BE49-F238E27FC236}">
                <a16:creationId xmlns:a16="http://schemas.microsoft.com/office/drawing/2014/main" id="{7F4FB556-A9BA-B12F-FAC3-CCD6DAC58AAD}"/>
              </a:ext>
            </a:extLst>
          </p:cNvPr>
          <p:cNvSpPr/>
          <p:nvPr/>
        </p:nvSpPr>
        <p:spPr>
          <a:xfrm>
            <a:off x="1409903" y="11817918"/>
            <a:ext cx="8541272" cy="952920"/>
          </a:xfrm>
          <a:custGeom>
            <a:avLst/>
            <a:gdLst>
              <a:gd name="connsiteX0" fmla="*/ -523 w 8541272"/>
              <a:gd name="connsiteY0" fmla="*/ -1094 h 952920"/>
              <a:gd name="connsiteX1" fmla="*/ 8540749 w 8541272"/>
              <a:gd name="connsiteY1" fmla="*/ -1094 h 952920"/>
              <a:gd name="connsiteX2" fmla="*/ 8540749 w 8541272"/>
              <a:gd name="connsiteY2" fmla="*/ 951827 h 952920"/>
              <a:gd name="connsiteX3" fmla="*/ -523 w 8541272"/>
              <a:gd name="connsiteY3" fmla="*/ 951827 h 952920"/>
            </a:gdLst>
            <a:ahLst/>
            <a:cxnLst>
              <a:cxn ang="0">
                <a:pos x="connsiteX0" y="connsiteY0"/>
              </a:cxn>
              <a:cxn ang="0">
                <a:pos x="connsiteX1" y="connsiteY1"/>
              </a:cxn>
              <a:cxn ang="0">
                <a:pos x="connsiteX2" y="connsiteY2"/>
              </a:cxn>
              <a:cxn ang="0">
                <a:pos x="connsiteX3" y="connsiteY3"/>
              </a:cxn>
            </a:cxnLst>
            <a:rect l="l" t="t" r="r" b="b"/>
            <a:pathLst>
              <a:path w="8541272" h="952920">
                <a:moveTo>
                  <a:pt x="-523" y="-1094"/>
                </a:moveTo>
                <a:lnTo>
                  <a:pt x="8540749" y="-1094"/>
                </a:lnTo>
                <a:lnTo>
                  <a:pt x="8540749" y="951827"/>
                </a:lnTo>
                <a:lnTo>
                  <a:pt x="-523" y="951827"/>
                </a:lnTo>
                <a:close/>
              </a:path>
            </a:pathLst>
          </a:custGeom>
          <a:solidFill>
            <a:srgbClr val="000080"/>
          </a:solidFill>
          <a:ln w="978" cap="rnd">
            <a:noFill/>
            <a:prstDash val="solid"/>
            <a:round/>
          </a:ln>
        </p:spPr>
        <p:txBody>
          <a:bodyPr rtlCol="0" anchor="ctr"/>
          <a:lstStyle/>
          <a:p>
            <a:endParaRPr lang="en-CH" sz="4400"/>
          </a:p>
        </p:txBody>
      </p:sp>
      <p:sp>
        <p:nvSpPr>
          <p:cNvPr id="24" name="TextBox 23">
            <a:extLst>
              <a:ext uri="{FF2B5EF4-FFF2-40B4-BE49-F238E27FC236}">
                <a16:creationId xmlns:a16="http://schemas.microsoft.com/office/drawing/2014/main" id="{9A5CB97F-0420-B6CE-2491-B171645F2CDA}"/>
              </a:ext>
            </a:extLst>
          </p:cNvPr>
          <p:cNvSpPr txBox="1"/>
          <p:nvPr/>
        </p:nvSpPr>
        <p:spPr>
          <a:xfrm>
            <a:off x="7018547" y="11961232"/>
            <a:ext cx="2725426" cy="769441"/>
          </a:xfrm>
          <a:prstGeom prst="rect">
            <a:avLst/>
          </a:prstGeom>
          <a:noFill/>
        </p:spPr>
        <p:txBody>
          <a:bodyPr wrap="none" rtlCol="0">
            <a:spAutoFit/>
          </a:bodyPr>
          <a:lstStyle/>
          <a:p>
            <a:pPr algn="l"/>
            <a:r>
              <a:rPr lang="en-CH" sz="4400" spc="0" baseline="0">
                <a:ln/>
                <a:solidFill>
                  <a:srgbClr val="FFFFFF"/>
                </a:solidFill>
                <a:latin typeface="Arial"/>
                <a:cs typeface="Arial"/>
                <a:sym typeface="Arial"/>
                <a:rtl val="0"/>
              </a:rPr>
              <a:t>Farm dust</a:t>
            </a:r>
          </a:p>
        </p:txBody>
      </p:sp>
      <p:sp>
        <p:nvSpPr>
          <p:cNvPr id="25" name="TextBox 24">
            <a:extLst>
              <a:ext uri="{FF2B5EF4-FFF2-40B4-BE49-F238E27FC236}">
                <a16:creationId xmlns:a16="http://schemas.microsoft.com/office/drawing/2014/main" id="{66847BD7-B1CB-AD5E-D130-752BFBB1613A}"/>
              </a:ext>
            </a:extLst>
          </p:cNvPr>
          <p:cNvSpPr txBox="1"/>
          <p:nvPr/>
        </p:nvSpPr>
        <p:spPr>
          <a:xfrm>
            <a:off x="2854434" y="14051651"/>
            <a:ext cx="692850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NK cells &amp; Monocytes/DCs</a:t>
            </a:r>
          </a:p>
        </p:txBody>
      </p:sp>
      <p:sp>
        <p:nvSpPr>
          <p:cNvPr id="26" name="Freeform 25">
            <a:extLst>
              <a:ext uri="{FF2B5EF4-FFF2-40B4-BE49-F238E27FC236}">
                <a16:creationId xmlns:a16="http://schemas.microsoft.com/office/drawing/2014/main" id="{63E0B84C-ECAC-D7AB-4474-934A37D042BC}"/>
              </a:ext>
            </a:extLst>
          </p:cNvPr>
          <p:cNvSpPr/>
          <p:nvPr/>
        </p:nvSpPr>
        <p:spPr>
          <a:xfrm>
            <a:off x="1409905" y="15705024"/>
            <a:ext cx="13623631" cy="839065"/>
          </a:xfrm>
          <a:custGeom>
            <a:avLst/>
            <a:gdLst>
              <a:gd name="connsiteX0" fmla="*/ 1145 w 13623631"/>
              <a:gd name="connsiteY0" fmla="*/ 1420 h 839065"/>
              <a:gd name="connsiteX1" fmla="*/ 13624777 w 13623631"/>
              <a:gd name="connsiteY1" fmla="*/ 1420 h 839065"/>
              <a:gd name="connsiteX2" fmla="*/ 13624777 w 13623631"/>
              <a:gd name="connsiteY2" fmla="*/ 840485 h 839065"/>
              <a:gd name="connsiteX3" fmla="*/ 1145 w 13623631"/>
              <a:gd name="connsiteY3" fmla="*/ 840485 h 839065"/>
            </a:gdLst>
            <a:ahLst/>
            <a:cxnLst>
              <a:cxn ang="0">
                <a:pos x="connsiteX0" y="connsiteY0"/>
              </a:cxn>
              <a:cxn ang="0">
                <a:pos x="connsiteX1" y="connsiteY1"/>
              </a:cxn>
              <a:cxn ang="0">
                <a:pos x="connsiteX2" y="connsiteY2"/>
              </a:cxn>
              <a:cxn ang="0">
                <a:pos x="connsiteX3" y="connsiteY3"/>
              </a:cxn>
            </a:cxnLst>
            <a:rect l="l" t="t" r="r" b="b"/>
            <a:pathLst>
              <a:path w="13623631" h="839065">
                <a:moveTo>
                  <a:pt x="1145" y="1420"/>
                </a:moveTo>
                <a:lnTo>
                  <a:pt x="13624777" y="1420"/>
                </a:lnTo>
                <a:lnTo>
                  <a:pt x="13624777" y="840485"/>
                </a:lnTo>
                <a:lnTo>
                  <a:pt x="1145" y="840485"/>
                </a:lnTo>
                <a:close/>
              </a:path>
            </a:pathLst>
          </a:custGeom>
          <a:solidFill>
            <a:srgbClr val="FFFFFF">
              <a:alpha val="18000"/>
            </a:srgbClr>
          </a:solidFill>
          <a:ln w="1316" cap="rnd">
            <a:noFill/>
            <a:prstDash val="solid"/>
            <a:round/>
          </a:ln>
        </p:spPr>
        <p:txBody>
          <a:bodyPr rtlCol="0" anchor="ctr"/>
          <a:lstStyle/>
          <a:p>
            <a:endParaRPr lang="en-CH" sz="4400"/>
          </a:p>
        </p:txBody>
      </p:sp>
      <p:sp>
        <p:nvSpPr>
          <p:cNvPr id="27" name="Freeform 26">
            <a:extLst>
              <a:ext uri="{FF2B5EF4-FFF2-40B4-BE49-F238E27FC236}">
                <a16:creationId xmlns:a16="http://schemas.microsoft.com/office/drawing/2014/main" id="{9300AEB8-1708-BE6B-9734-8351D5CE8454}"/>
              </a:ext>
            </a:extLst>
          </p:cNvPr>
          <p:cNvSpPr/>
          <p:nvPr/>
        </p:nvSpPr>
        <p:spPr>
          <a:xfrm>
            <a:off x="1391953" y="16895370"/>
            <a:ext cx="13600952" cy="1832453"/>
          </a:xfrm>
          <a:custGeom>
            <a:avLst/>
            <a:gdLst>
              <a:gd name="connsiteX0" fmla="*/ 1125 w 13600952"/>
              <a:gd name="connsiteY0" fmla="*/ 2526 h 1832453"/>
              <a:gd name="connsiteX1" fmla="*/ 13602079 w 13600952"/>
              <a:gd name="connsiteY1" fmla="*/ 2526 h 1832453"/>
              <a:gd name="connsiteX2" fmla="*/ 13602079 w 13600952"/>
              <a:gd name="connsiteY2" fmla="*/ 1834979 h 1832453"/>
              <a:gd name="connsiteX3" fmla="*/ 1126 w 13600952"/>
              <a:gd name="connsiteY3" fmla="*/ 1834979 h 1832453"/>
            </a:gdLst>
            <a:ahLst/>
            <a:cxnLst>
              <a:cxn ang="0">
                <a:pos x="connsiteX0" y="connsiteY0"/>
              </a:cxn>
              <a:cxn ang="0">
                <a:pos x="connsiteX1" y="connsiteY1"/>
              </a:cxn>
              <a:cxn ang="0">
                <a:pos x="connsiteX2" y="connsiteY2"/>
              </a:cxn>
              <a:cxn ang="0">
                <a:pos x="connsiteX3" y="connsiteY3"/>
              </a:cxn>
            </a:cxnLst>
            <a:rect l="l" t="t" r="r" b="b"/>
            <a:pathLst>
              <a:path w="13600952" h="1832453">
                <a:moveTo>
                  <a:pt x="1125" y="2526"/>
                </a:moveTo>
                <a:lnTo>
                  <a:pt x="13602079" y="2526"/>
                </a:lnTo>
                <a:lnTo>
                  <a:pt x="13602079" y="1834979"/>
                </a:lnTo>
                <a:lnTo>
                  <a:pt x="1126" y="1834979"/>
                </a:lnTo>
                <a:close/>
              </a:path>
            </a:pathLst>
          </a:custGeom>
          <a:solidFill>
            <a:srgbClr val="FFFFFF">
              <a:alpha val="18000"/>
            </a:srgbClr>
          </a:solidFill>
          <a:ln w="1670" cap="rnd">
            <a:noFill/>
            <a:prstDash val="solid"/>
            <a:round/>
          </a:ln>
        </p:spPr>
        <p:txBody>
          <a:bodyPr rtlCol="0" anchor="ctr"/>
          <a:lstStyle/>
          <a:p>
            <a:endParaRPr lang="en-CH" sz="4400"/>
          </a:p>
        </p:txBody>
      </p:sp>
      <p:sp>
        <p:nvSpPr>
          <p:cNvPr id="28" name="Freeform 27">
            <a:extLst>
              <a:ext uri="{FF2B5EF4-FFF2-40B4-BE49-F238E27FC236}">
                <a16:creationId xmlns:a16="http://schemas.microsoft.com/office/drawing/2014/main" id="{F66D9C23-7F3A-EE87-223F-35BEFCD28CCF}"/>
              </a:ext>
            </a:extLst>
          </p:cNvPr>
          <p:cNvSpPr/>
          <p:nvPr/>
        </p:nvSpPr>
        <p:spPr>
          <a:xfrm rot="5400000">
            <a:off x="10749704" y="14949907"/>
            <a:ext cx="922207" cy="2444416"/>
          </a:xfrm>
          <a:custGeom>
            <a:avLst/>
            <a:gdLst>
              <a:gd name="connsiteX0" fmla="*/ 3106 w 922207"/>
              <a:gd name="connsiteY0" fmla="*/ 1450 h 2444416"/>
              <a:gd name="connsiteX1" fmla="*/ 925313 w 922207"/>
              <a:gd name="connsiteY1" fmla="*/ 1450 h 2444416"/>
              <a:gd name="connsiteX2" fmla="*/ 925313 w 922207"/>
              <a:gd name="connsiteY2" fmla="*/ 2445867 h 2444416"/>
              <a:gd name="connsiteX3" fmla="*/ 3106 w 922207"/>
              <a:gd name="connsiteY3" fmla="*/ 2445867 h 2444416"/>
            </a:gdLst>
            <a:ahLst/>
            <a:cxnLst>
              <a:cxn ang="0">
                <a:pos x="connsiteX0" y="connsiteY0"/>
              </a:cxn>
              <a:cxn ang="0">
                <a:pos x="connsiteX1" y="connsiteY1"/>
              </a:cxn>
              <a:cxn ang="0">
                <a:pos x="connsiteX2" y="connsiteY2"/>
              </a:cxn>
              <a:cxn ang="0">
                <a:pos x="connsiteX3" y="connsiteY3"/>
              </a:cxn>
            </a:cxnLst>
            <a:rect l="l" t="t" r="r" b="b"/>
            <a:pathLst>
              <a:path w="922207" h="2444416">
                <a:moveTo>
                  <a:pt x="3106" y="1450"/>
                </a:moveTo>
                <a:lnTo>
                  <a:pt x="925313" y="1450"/>
                </a:lnTo>
                <a:lnTo>
                  <a:pt x="925313" y="2445867"/>
                </a:lnTo>
                <a:lnTo>
                  <a:pt x="3106" y="2445867"/>
                </a:lnTo>
                <a:close/>
              </a:path>
            </a:pathLst>
          </a:custGeom>
          <a:solidFill>
            <a:srgbClr val="FFFFFF">
              <a:alpha val="31000"/>
            </a:srgbClr>
          </a:solidFill>
          <a:ln w="943" cap="rnd">
            <a:noFill/>
            <a:prstDash val="solid"/>
            <a:round/>
          </a:ln>
        </p:spPr>
        <p:txBody>
          <a:bodyPr rtlCol="0" anchor="ctr"/>
          <a:lstStyle/>
          <a:p>
            <a:endParaRPr lang="en-CH" sz="4400"/>
          </a:p>
        </p:txBody>
      </p:sp>
      <p:sp>
        <p:nvSpPr>
          <p:cNvPr id="29" name="Freeform 28">
            <a:extLst>
              <a:ext uri="{FF2B5EF4-FFF2-40B4-BE49-F238E27FC236}">
                <a16:creationId xmlns:a16="http://schemas.microsoft.com/office/drawing/2014/main" id="{FB529AFB-95F2-6571-10DD-2813F584E5F0}"/>
              </a:ext>
            </a:extLst>
          </p:cNvPr>
          <p:cNvSpPr/>
          <p:nvPr/>
        </p:nvSpPr>
        <p:spPr>
          <a:xfrm rot="5400000">
            <a:off x="10259891" y="16592786"/>
            <a:ext cx="1827159" cy="2444416"/>
          </a:xfrm>
          <a:custGeom>
            <a:avLst/>
            <a:gdLst>
              <a:gd name="connsiteX0" fmla="*/ 3082 w 1827159"/>
              <a:gd name="connsiteY0" fmla="*/ 2528 h 2444416"/>
              <a:gd name="connsiteX1" fmla="*/ 1830241 w 1827159"/>
              <a:gd name="connsiteY1" fmla="*/ 2528 h 2444416"/>
              <a:gd name="connsiteX2" fmla="*/ 1830241 w 1827159"/>
              <a:gd name="connsiteY2" fmla="*/ 2446945 h 2444416"/>
              <a:gd name="connsiteX3" fmla="*/ 3082 w 1827159"/>
              <a:gd name="connsiteY3" fmla="*/ 2446945 h 2444416"/>
            </a:gdLst>
            <a:ahLst/>
            <a:cxnLst>
              <a:cxn ang="0">
                <a:pos x="connsiteX0" y="connsiteY0"/>
              </a:cxn>
              <a:cxn ang="0">
                <a:pos x="connsiteX1" y="connsiteY1"/>
              </a:cxn>
              <a:cxn ang="0">
                <a:pos x="connsiteX2" y="connsiteY2"/>
              </a:cxn>
              <a:cxn ang="0">
                <a:pos x="connsiteX3" y="connsiteY3"/>
              </a:cxn>
            </a:cxnLst>
            <a:rect l="l" t="t" r="r" b="b"/>
            <a:pathLst>
              <a:path w="1827159" h="2444416">
                <a:moveTo>
                  <a:pt x="3082" y="2528"/>
                </a:moveTo>
                <a:lnTo>
                  <a:pt x="1830241" y="2528"/>
                </a:lnTo>
                <a:lnTo>
                  <a:pt x="1830241" y="2446945"/>
                </a:lnTo>
                <a:lnTo>
                  <a:pt x="3082" y="2446945"/>
                </a:lnTo>
                <a:close/>
              </a:path>
            </a:pathLst>
          </a:custGeom>
          <a:solidFill>
            <a:srgbClr val="FFFFFF">
              <a:alpha val="31000"/>
            </a:srgbClr>
          </a:solidFill>
          <a:ln w="1011" cap="rnd">
            <a:noFill/>
            <a:prstDash val="solid"/>
            <a:round/>
          </a:ln>
        </p:spPr>
        <p:txBody>
          <a:bodyPr rtlCol="0" anchor="ctr"/>
          <a:lstStyle/>
          <a:p>
            <a:endParaRPr lang="en-CH" sz="4400"/>
          </a:p>
        </p:txBody>
      </p:sp>
      <p:grpSp>
        <p:nvGrpSpPr>
          <p:cNvPr id="30" name="Graphic 2">
            <a:extLst>
              <a:ext uri="{FF2B5EF4-FFF2-40B4-BE49-F238E27FC236}">
                <a16:creationId xmlns:a16="http://schemas.microsoft.com/office/drawing/2014/main" id="{AC22A50A-6D38-A155-E9C0-727032D7AD91}"/>
              </a:ext>
            </a:extLst>
          </p:cNvPr>
          <p:cNvGrpSpPr/>
          <p:nvPr/>
        </p:nvGrpSpPr>
        <p:grpSpPr>
          <a:xfrm>
            <a:off x="11006098" y="15885619"/>
            <a:ext cx="494133" cy="494129"/>
            <a:chOff x="11006098" y="15885619"/>
            <a:chExt cx="494133" cy="494129"/>
          </a:xfrm>
        </p:grpSpPr>
        <p:grpSp>
          <p:nvGrpSpPr>
            <p:cNvPr id="31" name="Graphic 2">
              <a:extLst>
                <a:ext uri="{FF2B5EF4-FFF2-40B4-BE49-F238E27FC236}">
                  <a16:creationId xmlns:a16="http://schemas.microsoft.com/office/drawing/2014/main" id="{2DE6DFC0-7D23-D1D7-E329-69EE9CC4B2F5}"/>
                </a:ext>
              </a:extLst>
            </p:cNvPr>
            <p:cNvGrpSpPr/>
            <p:nvPr/>
          </p:nvGrpSpPr>
          <p:grpSpPr>
            <a:xfrm>
              <a:off x="11006098" y="15885619"/>
              <a:ext cx="494133" cy="494129"/>
              <a:chOff x="11006098" y="15885619"/>
              <a:chExt cx="494133" cy="494129"/>
            </a:xfrm>
          </p:grpSpPr>
          <p:sp>
            <p:nvSpPr>
              <p:cNvPr id="32" name="Freeform 31">
                <a:extLst>
                  <a:ext uri="{FF2B5EF4-FFF2-40B4-BE49-F238E27FC236}">
                    <a16:creationId xmlns:a16="http://schemas.microsoft.com/office/drawing/2014/main" id="{12EE3777-2FB3-E230-FCBA-A27D4903B061}"/>
                  </a:ext>
                </a:extLst>
              </p:cNvPr>
              <p:cNvSpPr/>
              <p:nvPr/>
            </p:nvSpPr>
            <p:spPr>
              <a:xfrm rot="10800000" flipV="1">
                <a:off x="11006098" y="15885619"/>
                <a:ext cx="494133" cy="494129"/>
              </a:xfrm>
              <a:custGeom>
                <a:avLst/>
                <a:gdLst>
                  <a:gd name="connsiteX0" fmla="*/ 497977 w 494133"/>
                  <a:gd name="connsiteY0" fmla="*/ 248627 h 494129"/>
                  <a:gd name="connsiteX1" fmla="*/ 250910 w 494133"/>
                  <a:gd name="connsiteY1" fmla="*/ 495692 h 494129"/>
                  <a:gd name="connsiteX2" fmla="*/ 3843 w 494133"/>
                  <a:gd name="connsiteY2" fmla="*/ 248627 h 494129"/>
                  <a:gd name="connsiteX3" fmla="*/ 250910 w 494133"/>
                  <a:gd name="connsiteY3" fmla="*/ 1562 h 494129"/>
                  <a:gd name="connsiteX4" fmla="*/ 497977 w 494133"/>
                  <a:gd name="connsiteY4" fmla="*/ 24862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77" y="248627"/>
                    </a:moveTo>
                    <a:cubicBezTo>
                      <a:pt x="497977" y="385077"/>
                      <a:pt x="387361" y="495692"/>
                      <a:pt x="250910" y="495692"/>
                    </a:cubicBezTo>
                    <a:cubicBezTo>
                      <a:pt x="114458" y="495692"/>
                      <a:pt x="3843" y="385077"/>
                      <a:pt x="3843" y="248627"/>
                    </a:cubicBezTo>
                    <a:cubicBezTo>
                      <a:pt x="3843" y="112178"/>
                      <a:pt x="114458" y="1562"/>
                      <a:pt x="250910" y="1562"/>
                    </a:cubicBezTo>
                    <a:cubicBezTo>
                      <a:pt x="387361" y="1562"/>
                      <a:pt x="497977" y="112178"/>
                      <a:pt x="497977" y="248627"/>
                    </a:cubicBezTo>
                    <a:close/>
                  </a:path>
                </a:pathLst>
              </a:custGeom>
              <a:noFill/>
              <a:ln w="31740" cap="sq">
                <a:solidFill>
                  <a:srgbClr val="000000"/>
                </a:solidFill>
                <a:prstDash val="solid"/>
                <a:miter/>
              </a:ln>
            </p:spPr>
            <p:txBody>
              <a:bodyPr rtlCol="0" anchor="ctr"/>
              <a:lstStyle/>
              <a:p>
                <a:endParaRPr lang="en-CH" sz="4400"/>
              </a:p>
            </p:txBody>
          </p:sp>
          <p:sp>
            <p:nvSpPr>
              <p:cNvPr id="33" name="Freeform 32">
                <a:extLst>
                  <a:ext uri="{FF2B5EF4-FFF2-40B4-BE49-F238E27FC236}">
                    <a16:creationId xmlns:a16="http://schemas.microsoft.com/office/drawing/2014/main" id="{E49838C4-85D5-46A6-DE11-DA459A6E9A69}"/>
                  </a:ext>
                </a:extLst>
              </p:cNvPr>
              <p:cNvSpPr/>
              <p:nvPr/>
            </p:nvSpPr>
            <p:spPr>
              <a:xfrm rot="10800000" flipV="1">
                <a:off x="11006098" y="15885619"/>
                <a:ext cx="494133" cy="494129"/>
              </a:xfrm>
              <a:custGeom>
                <a:avLst/>
                <a:gdLst>
                  <a:gd name="connsiteX0" fmla="*/ 497977 w 494133"/>
                  <a:gd name="connsiteY0" fmla="*/ 248627 h 494129"/>
                  <a:gd name="connsiteX1" fmla="*/ 250910 w 494133"/>
                  <a:gd name="connsiteY1" fmla="*/ 495692 h 494129"/>
                  <a:gd name="connsiteX2" fmla="*/ 3843 w 494133"/>
                  <a:gd name="connsiteY2" fmla="*/ 248627 h 494129"/>
                  <a:gd name="connsiteX3" fmla="*/ 250910 w 494133"/>
                  <a:gd name="connsiteY3" fmla="*/ 1562 h 494129"/>
                  <a:gd name="connsiteX4" fmla="*/ 497977 w 494133"/>
                  <a:gd name="connsiteY4" fmla="*/ 24862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77" y="248627"/>
                    </a:moveTo>
                    <a:cubicBezTo>
                      <a:pt x="497977" y="385077"/>
                      <a:pt x="387361" y="495692"/>
                      <a:pt x="250910" y="495692"/>
                    </a:cubicBezTo>
                    <a:cubicBezTo>
                      <a:pt x="114458" y="495692"/>
                      <a:pt x="3843" y="385077"/>
                      <a:pt x="3843" y="248627"/>
                    </a:cubicBezTo>
                    <a:cubicBezTo>
                      <a:pt x="3843" y="112178"/>
                      <a:pt x="114458" y="1562"/>
                      <a:pt x="250910" y="1562"/>
                    </a:cubicBezTo>
                    <a:cubicBezTo>
                      <a:pt x="387361" y="1562"/>
                      <a:pt x="497977" y="112178"/>
                      <a:pt x="497977" y="248627"/>
                    </a:cubicBezTo>
                    <a:close/>
                  </a:path>
                </a:pathLst>
              </a:custGeom>
              <a:solidFill>
                <a:srgbClr val="FF9136"/>
              </a:solidFill>
              <a:ln w="1254" cap="rnd">
                <a:noFill/>
                <a:prstDash val="solid"/>
                <a:round/>
              </a:ln>
            </p:spPr>
            <p:txBody>
              <a:bodyPr rtlCol="0" anchor="ctr"/>
              <a:lstStyle/>
              <a:p>
                <a:endParaRPr lang="en-CH" sz="4400"/>
              </a:p>
            </p:txBody>
          </p:sp>
        </p:grpSp>
        <p:grpSp>
          <p:nvGrpSpPr>
            <p:cNvPr id="34" name="Graphic 2">
              <a:extLst>
                <a:ext uri="{FF2B5EF4-FFF2-40B4-BE49-F238E27FC236}">
                  <a16:creationId xmlns:a16="http://schemas.microsoft.com/office/drawing/2014/main" id="{607739D2-9D5B-AAC4-1036-9BFC4403175D}"/>
                </a:ext>
              </a:extLst>
            </p:cNvPr>
            <p:cNvGrpSpPr/>
            <p:nvPr/>
          </p:nvGrpSpPr>
          <p:grpSpPr>
            <a:xfrm>
              <a:off x="11006098" y="15885619"/>
              <a:ext cx="494133" cy="494129"/>
              <a:chOff x="11006098" y="15885619"/>
              <a:chExt cx="494133" cy="494129"/>
            </a:xfrm>
          </p:grpSpPr>
          <p:sp>
            <p:nvSpPr>
              <p:cNvPr id="35" name="Freeform 34">
                <a:extLst>
                  <a:ext uri="{FF2B5EF4-FFF2-40B4-BE49-F238E27FC236}">
                    <a16:creationId xmlns:a16="http://schemas.microsoft.com/office/drawing/2014/main" id="{24FCDEB0-4AF7-A2D8-C536-FD7ED41EC5E6}"/>
                  </a:ext>
                </a:extLst>
              </p:cNvPr>
              <p:cNvSpPr/>
              <p:nvPr/>
            </p:nvSpPr>
            <p:spPr>
              <a:xfrm rot="10800000" flipV="1">
                <a:off x="11006098" y="15885619"/>
                <a:ext cx="494133" cy="494129"/>
              </a:xfrm>
              <a:custGeom>
                <a:avLst/>
                <a:gdLst>
                  <a:gd name="connsiteX0" fmla="*/ 497977 w 494133"/>
                  <a:gd name="connsiteY0" fmla="*/ 248627 h 494129"/>
                  <a:gd name="connsiteX1" fmla="*/ 250910 w 494133"/>
                  <a:gd name="connsiteY1" fmla="*/ 495692 h 494129"/>
                  <a:gd name="connsiteX2" fmla="*/ 3843 w 494133"/>
                  <a:gd name="connsiteY2" fmla="*/ 248627 h 494129"/>
                  <a:gd name="connsiteX3" fmla="*/ 250910 w 494133"/>
                  <a:gd name="connsiteY3" fmla="*/ 1562 h 494129"/>
                  <a:gd name="connsiteX4" fmla="*/ 497977 w 494133"/>
                  <a:gd name="connsiteY4" fmla="*/ 24862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77" y="248627"/>
                    </a:moveTo>
                    <a:cubicBezTo>
                      <a:pt x="497977" y="385077"/>
                      <a:pt x="387361" y="495692"/>
                      <a:pt x="250910" y="495692"/>
                    </a:cubicBezTo>
                    <a:cubicBezTo>
                      <a:pt x="114458" y="495692"/>
                      <a:pt x="3843" y="385077"/>
                      <a:pt x="3843" y="248627"/>
                    </a:cubicBezTo>
                    <a:cubicBezTo>
                      <a:pt x="3843" y="112178"/>
                      <a:pt x="114458" y="1562"/>
                      <a:pt x="250910" y="1562"/>
                    </a:cubicBezTo>
                    <a:cubicBezTo>
                      <a:pt x="387361" y="1562"/>
                      <a:pt x="497977" y="112178"/>
                      <a:pt x="497977" y="248627"/>
                    </a:cubicBezTo>
                    <a:close/>
                  </a:path>
                </a:pathLst>
              </a:custGeom>
              <a:noFill/>
              <a:ln w="31740" cap="sq">
                <a:solidFill>
                  <a:srgbClr val="000000"/>
                </a:solidFill>
                <a:prstDash val="solid"/>
                <a:miter/>
              </a:ln>
            </p:spPr>
            <p:txBody>
              <a:bodyPr rtlCol="0" anchor="ctr"/>
              <a:lstStyle/>
              <a:p>
                <a:endParaRPr lang="en-CH" sz="4400"/>
              </a:p>
            </p:txBody>
          </p:sp>
          <p:sp>
            <p:nvSpPr>
              <p:cNvPr id="36" name="Freeform 35">
                <a:extLst>
                  <a:ext uri="{FF2B5EF4-FFF2-40B4-BE49-F238E27FC236}">
                    <a16:creationId xmlns:a16="http://schemas.microsoft.com/office/drawing/2014/main" id="{C762BCD0-A79F-374E-D116-BF88F753FBDB}"/>
                  </a:ext>
                </a:extLst>
              </p:cNvPr>
              <p:cNvSpPr/>
              <p:nvPr/>
            </p:nvSpPr>
            <p:spPr>
              <a:xfrm rot="10800000" flipV="1">
                <a:off x="11006098" y="15885619"/>
                <a:ext cx="494133" cy="494129"/>
              </a:xfrm>
              <a:custGeom>
                <a:avLst/>
                <a:gdLst>
                  <a:gd name="connsiteX0" fmla="*/ 497977 w 494133"/>
                  <a:gd name="connsiteY0" fmla="*/ 248627 h 494129"/>
                  <a:gd name="connsiteX1" fmla="*/ 250910 w 494133"/>
                  <a:gd name="connsiteY1" fmla="*/ 495692 h 494129"/>
                  <a:gd name="connsiteX2" fmla="*/ 3843 w 494133"/>
                  <a:gd name="connsiteY2" fmla="*/ 248627 h 494129"/>
                  <a:gd name="connsiteX3" fmla="*/ 250910 w 494133"/>
                  <a:gd name="connsiteY3" fmla="*/ 1562 h 494129"/>
                  <a:gd name="connsiteX4" fmla="*/ 497977 w 494133"/>
                  <a:gd name="connsiteY4" fmla="*/ 24862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77" y="248627"/>
                    </a:moveTo>
                    <a:cubicBezTo>
                      <a:pt x="497977" y="385077"/>
                      <a:pt x="387361" y="495692"/>
                      <a:pt x="250910" y="495692"/>
                    </a:cubicBezTo>
                    <a:cubicBezTo>
                      <a:pt x="114458" y="495692"/>
                      <a:pt x="3843" y="385077"/>
                      <a:pt x="3843" y="248627"/>
                    </a:cubicBezTo>
                    <a:cubicBezTo>
                      <a:pt x="3843" y="112178"/>
                      <a:pt x="114458" y="1562"/>
                      <a:pt x="250910" y="1562"/>
                    </a:cubicBezTo>
                    <a:cubicBezTo>
                      <a:pt x="387361" y="1562"/>
                      <a:pt x="497977" y="112178"/>
                      <a:pt x="497977" y="248627"/>
                    </a:cubicBezTo>
                    <a:close/>
                  </a:path>
                </a:pathLst>
              </a:custGeom>
              <a:solidFill>
                <a:srgbClr val="FF9136"/>
              </a:solidFill>
              <a:ln w="1254" cap="rnd">
                <a:noFill/>
                <a:prstDash val="solid"/>
                <a:round/>
              </a:ln>
            </p:spPr>
            <p:txBody>
              <a:bodyPr rtlCol="0" anchor="ctr"/>
              <a:lstStyle/>
              <a:p>
                <a:endParaRPr lang="en-CH" sz="4400"/>
              </a:p>
            </p:txBody>
          </p:sp>
        </p:grpSp>
        <p:sp>
          <p:nvSpPr>
            <p:cNvPr id="37" name="Freeform 36">
              <a:extLst>
                <a:ext uri="{FF2B5EF4-FFF2-40B4-BE49-F238E27FC236}">
                  <a16:creationId xmlns:a16="http://schemas.microsoft.com/office/drawing/2014/main" id="{D742A402-3A31-2648-713F-D2B8AF18E6A7}"/>
                </a:ext>
              </a:extLst>
            </p:cNvPr>
            <p:cNvSpPr/>
            <p:nvPr/>
          </p:nvSpPr>
          <p:spPr>
            <a:xfrm rot="10800000" flipV="1">
              <a:off x="11069528" y="15964672"/>
              <a:ext cx="355435" cy="355432"/>
            </a:xfrm>
            <a:custGeom>
              <a:avLst/>
              <a:gdLst>
                <a:gd name="connsiteX0" fmla="*/ 359274 w 355435"/>
                <a:gd name="connsiteY0" fmla="*/ 179285 h 355432"/>
                <a:gd name="connsiteX1" fmla="*/ 181557 w 355435"/>
                <a:gd name="connsiteY1" fmla="*/ 357001 h 355432"/>
                <a:gd name="connsiteX2" fmla="*/ 3839 w 355435"/>
                <a:gd name="connsiteY2" fmla="*/ 179285 h 355432"/>
                <a:gd name="connsiteX3" fmla="*/ 181557 w 355435"/>
                <a:gd name="connsiteY3" fmla="*/ 1569 h 355432"/>
                <a:gd name="connsiteX4" fmla="*/ 359274 w 355435"/>
                <a:gd name="connsiteY4" fmla="*/ 179285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9274" y="179285"/>
                  </a:moveTo>
                  <a:cubicBezTo>
                    <a:pt x="359274" y="277435"/>
                    <a:pt x="279707" y="357001"/>
                    <a:pt x="181557" y="357001"/>
                  </a:cubicBezTo>
                  <a:cubicBezTo>
                    <a:pt x="83406" y="357001"/>
                    <a:pt x="3839" y="277435"/>
                    <a:pt x="3839" y="179285"/>
                  </a:cubicBezTo>
                  <a:cubicBezTo>
                    <a:pt x="3839" y="81135"/>
                    <a:pt x="83406" y="1569"/>
                    <a:pt x="181557" y="1569"/>
                  </a:cubicBezTo>
                  <a:cubicBezTo>
                    <a:pt x="279707" y="1569"/>
                    <a:pt x="359274" y="81135"/>
                    <a:pt x="359274" y="179285"/>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38" name="Graphic 2">
            <a:extLst>
              <a:ext uri="{FF2B5EF4-FFF2-40B4-BE49-F238E27FC236}">
                <a16:creationId xmlns:a16="http://schemas.microsoft.com/office/drawing/2014/main" id="{1A711DB8-21E6-B9C2-B050-9B47889CDFF1}"/>
              </a:ext>
            </a:extLst>
          </p:cNvPr>
          <p:cNvGrpSpPr/>
          <p:nvPr/>
        </p:nvGrpSpPr>
        <p:grpSpPr>
          <a:xfrm>
            <a:off x="10968732" y="17115448"/>
            <a:ext cx="494133" cy="494129"/>
            <a:chOff x="10968732" y="17115448"/>
            <a:chExt cx="494133" cy="494129"/>
          </a:xfrm>
        </p:grpSpPr>
        <p:grpSp>
          <p:nvGrpSpPr>
            <p:cNvPr id="39" name="Graphic 2">
              <a:extLst>
                <a:ext uri="{FF2B5EF4-FFF2-40B4-BE49-F238E27FC236}">
                  <a16:creationId xmlns:a16="http://schemas.microsoft.com/office/drawing/2014/main" id="{5D49AEE7-85AE-BF97-6996-A2287D4C4D78}"/>
                </a:ext>
              </a:extLst>
            </p:cNvPr>
            <p:cNvGrpSpPr/>
            <p:nvPr/>
          </p:nvGrpSpPr>
          <p:grpSpPr>
            <a:xfrm>
              <a:off x="10968732" y="17115448"/>
              <a:ext cx="494133" cy="494129"/>
              <a:chOff x="10968732" y="17115448"/>
              <a:chExt cx="494133" cy="494129"/>
            </a:xfrm>
          </p:grpSpPr>
          <p:sp>
            <p:nvSpPr>
              <p:cNvPr id="40" name="Freeform 39">
                <a:extLst>
                  <a:ext uri="{FF2B5EF4-FFF2-40B4-BE49-F238E27FC236}">
                    <a16:creationId xmlns:a16="http://schemas.microsoft.com/office/drawing/2014/main" id="{FF4324CC-BE76-A27F-15D6-E7B3FAB68506}"/>
                  </a:ext>
                </a:extLst>
              </p:cNvPr>
              <p:cNvSpPr/>
              <p:nvPr/>
            </p:nvSpPr>
            <p:spPr>
              <a:xfrm rot="10800000" flipV="1">
                <a:off x="10968732" y="17115448"/>
                <a:ext cx="494133" cy="494129"/>
              </a:xfrm>
              <a:custGeom>
                <a:avLst/>
                <a:gdLst>
                  <a:gd name="connsiteX0" fmla="*/ 497952 w 494133"/>
                  <a:gd name="connsiteY0" fmla="*/ 249434 h 494129"/>
                  <a:gd name="connsiteX1" fmla="*/ 250885 w 494133"/>
                  <a:gd name="connsiteY1" fmla="*/ 496499 h 494129"/>
                  <a:gd name="connsiteX2" fmla="*/ 3818 w 494133"/>
                  <a:gd name="connsiteY2" fmla="*/ 249434 h 494129"/>
                  <a:gd name="connsiteX3" fmla="*/ 250885 w 494133"/>
                  <a:gd name="connsiteY3" fmla="*/ 2370 h 494129"/>
                  <a:gd name="connsiteX4" fmla="*/ 497952 w 494133"/>
                  <a:gd name="connsiteY4" fmla="*/ 249434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52" y="249434"/>
                    </a:moveTo>
                    <a:cubicBezTo>
                      <a:pt x="497952" y="385884"/>
                      <a:pt x="387336" y="496499"/>
                      <a:pt x="250885" y="496499"/>
                    </a:cubicBezTo>
                    <a:cubicBezTo>
                      <a:pt x="114434" y="496499"/>
                      <a:pt x="3818" y="385884"/>
                      <a:pt x="3818" y="249434"/>
                    </a:cubicBezTo>
                    <a:cubicBezTo>
                      <a:pt x="3818" y="112985"/>
                      <a:pt x="114434" y="2370"/>
                      <a:pt x="250885" y="2370"/>
                    </a:cubicBezTo>
                    <a:cubicBezTo>
                      <a:pt x="387336" y="2370"/>
                      <a:pt x="497952" y="112985"/>
                      <a:pt x="497952" y="249434"/>
                    </a:cubicBezTo>
                    <a:close/>
                  </a:path>
                </a:pathLst>
              </a:custGeom>
              <a:noFill/>
              <a:ln w="31740" cap="sq">
                <a:solidFill>
                  <a:srgbClr val="000000"/>
                </a:solidFill>
                <a:prstDash val="solid"/>
                <a:miter/>
              </a:ln>
            </p:spPr>
            <p:txBody>
              <a:bodyPr rtlCol="0" anchor="ctr"/>
              <a:lstStyle/>
              <a:p>
                <a:endParaRPr lang="en-CH" sz="4400"/>
              </a:p>
            </p:txBody>
          </p:sp>
          <p:sp>
            <p:nvSpPr>
              <p:cNvPr id="41" name="Freeform 40">
                <a:extLst>
                  <a:ext uri="{FF2B5EF4-FFF2-40B4-BE49-F238E27FC236}">
                    <a16:creationId xmlns:a16="http://schemas.microsoft.com/office/drawing/2014/main" id="{85B5241A-6570-F602-C7BA-3D60BC1B744D}"/>
                  </a:ext>
                </a:extLst>
              </p:cNvPr>
              <p:cNvSpPr/>
              <p:nvPr/>
            </p:nvSpPr>
            <p:spPr>
              <a:xfrm rot="10800000" flipV="1">
                <a:off x="10968732" y="17115448"/>
                <a:ext cx="494133" cy="494129"/>
              </a:xfrm>
              <a:custGeom>
                <a:avLst/>
                <a:gdLst>
                  <a:gd name="connsiteX0" fmla="*/ 497952 w 494133"/>
                  <a:gd name="connsiteY0" fmla="*/ 249434 h 494129"/>
                  <a:gd name="connsiteX1" fmla="*/ 250885 w 494133"/>
                  <a:gd name="connsiteY1" fmla="*/ 496499 h 494129"/>
                  <a:gd name="connsiteX2" fmla="*/ 3818 w 494133"/>
                  <a:gd name="connsiteY2" fmla="*/ 249434 h 494129"/>
                  <a:gd name="connsiteX3" fmla="*/ 250885 w 494133"/>
                  <a:gd name="connsiteY3" fmla="*/ 2370 h 494129"/>
                  <a:gd name="connsiteX4" fmla="*/ 497952 w 494133"/>
                  <a:gd name="connsiteY4" fmla="*/ 249434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52" y="249434"/>
                    </a:moveTo>
                    <a:cubicBezTo>
                      <a:pt x="497952" y="385884"/>
                      <a:pt x="387336" y="496499"/>
                      <a:pt x="250885" y="496499"/>
                    </a:cubicBezTo>
                    <a:cubicBezTo>
                      <a:pt x="114434" y="496499"/>
                      <a:pt x="3818" y="385884"/>
                      <a:pt x="3818" y="249434"/>
                    </a:cubicBezTo>
                    <a:cubicBezTo>
                      <a:pt x="3818" y="112985"/>
                      <a:pt x="114434" y="2370"/>
                      <a:pt x="250885" y="2370"/>
                    </a:cubicBezTo>
                    <a:cubicBezTo>
                      <a:pt x="387336" y="2370"/>
                      <a:pt x="497952" y="112985"/>
                      <a:pt x="497952" y="249434"/>
                    </a:cubicBezTo>
                    <a:close/>
                  </a:path>
                </a:pathLst>
              </a:custGeom>
              <a:solidFill>
                <a:srgbClr val="FF9136"/>
              </a:solidFill>
              <a:ln w="1254" cap="rnd">
                <a:noFill/>
                <a:prstDash val="solid"/>
                <a:round/>
              </a:ln>
            </p:spPr>
            <p:txBody>
              <a:bodyPr rtlCol="0" anchor="ctr"/>
              <a:lstStyle/>
              <a:p>
                <a:endParaRPr lang="en-CH" sz="4400"/>
              </a:p>
            </p:txBody>
          </p:sp>
        </p:grpSp>
        <p:grpSp>
          <p:nvGrpSpPr>
            <p:cNvPr id="42" name="Graphic 2">
              <a:extLst>
                <a:ext uri="{FF2B5EF4-FFF2-40B4-BE49-F238E27FC236}">
                  <a16:creationId xmlns:a16="http://schemas.microsoft.com/office/drawing/2014/main" id="{A7204CCD-0171-91D8-1162-B356579B0FCA}"/>
                </a:ext>
              </a:extLst>
            </p:cNvPr>
            <p:cNvGrpSpPr/>
            <p:nvPr/>
          </p:nvGrpSpPr>
          <p:grpSpPr>
            <a:xfrm>
              <a:off x="10968732" y="17115448"/>
              <a:ext cx="494133" cy="494129"/>
              <a:chOff x="10968732" y="17115448"/>
              <a:chExt cx="494133" cy="494129"/>
            </a:xfrm>
          </p:grpSpPr>
          <p:sp>
            <p:nvSpPr>
              <p:cNvPr id="43" name="Freeform 42">
                <a:extLst>
                  <a:ext uri="{FF2B5EF4-FFF2-40B4-BE49-F238E27FC236}">
                    <a16:creationId xmlns:a16="http://schemas.microsoft.com/office/drawing/2014/main" id="{5A78566E-E5A5-C021-1265-66A99DFFC678}"/>
                  </a:ext>
                </a:extLst>
              </p:cNvPr>
              <p:cNvSpPr/>
              <p:nvPr/>
            </p:nvSpPr>
            <p:spPr>
              <a:xfrm rot="10800000" flipV="1">
                <a:off x="10968732" y="17115448"/>
                <a:ext cx="494133" cy="494129"/>
              </a:xfrm>
              <a:custGeom>
                <a:avLst/>
                <a:gdLst>
                  <a:gd name="connsiteX0" fmla="*/ 497952 w 494133"/>
                  <a:gd name="connsiteY0" fmla="*/ 249434 h 494129"/>
                  <a:gd name="connsiteX1" fmla="*/ 250885 w 494133"/>
                  <a:gd name="connsiteY1" fmla="*/ 496499 h 494129"/>
                  <a:gd name="connsiteX2" fmla="*/ 3818 w 494133"/>
                  <a:gd name="connsiteY2" fmla="*/ 249434 h 494129"/>
                  <a:gd name="connsiteX3" fmla="*/ 250885 w 494133"/>
                  <a:gd name="connsiteY3" fmla="*/ 2370 h 494129"/>
                  <a:gd name="connsiteX4" fmla="*/ 497952 w 494133"/>
                  <a:gd name="connsiteY4" fmla="*/ 249434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52" y="249434"/>
                    </a:moveTo>
                    <a:cubicBezTo>
                      <a:pt x="497952" y="385884"/>
                      <a:pt x="387336" y="496499"/>
                      <a:pt x="250885" y="496499"/>
                    </a:cubicBezTo>
                    <a:cubicBezTo>
                      <a:pt x="114434" y="496499"/>
                      <a:pt x="3818" y="385884"/>
                      <a:pt x="3818" y="249434"/>
                    </a:cubicBezTo>
                    <a:cubicBezTo>
                      <a:pt x="3818" y="112985"/>
                      <a:pt x="114434" y="2370"/>
                      <a:pt x="250885" y="2370"/>
                    </a:cubicBezTo>
                    <a:cubicBezTo>
                      <a:pt x="387336" y="2370"/>
                      <a:pt x="497952" y="112985"/>
                      <a:pt x="497952" y="249434"/>
                    </a:cubicBezTo>
                    <a:close/>
                  </a:path>
                </a:pathLst>
              </a:custGeom>
              <a:noFill/>
              <a:ln w="31740" cap="sq">
                <a:solidFill>
                  <a:srgbClr val="000000"/>
                </a:solidFill>
                <a:prstDash val="solid"/>
                <a:miter/>
              </a:ln>
            </p:spPr>
            <p:txBody>
              <a:bodyPr rtlCol="0" anchor="ctr"/>
              <a:lstStyle/>
              <a:p>
                <a:endParaRPr lang="en-CH" sz="4400"/>
              </a:p>
            </p:txBody>
          </p:sp>
          <p:sp>
            <p:nvSpPr>
              <p:cNvPr id="44" name="Freeform 43">
                <a:extLst>
                  <a:ext uri="{FF2B5EF4-FFF2-40B4-BE49-F238E27FC236}">
                    <a16:creationId xmlns:a16="http://schemas.microsoft.com/office/drawing/2014/main" id="{74537264-032D-DD56-F8C1-B06AB7A258CB}"/>
                  </a:ext>
                </a:extLst>
              </p:cNvPr>
              <p:cNvSpPr/>
              <p:nvPr/>
            </p:nvSpPr>
            <p:spPr>
              <a:xfrm rot="10800000" flipV="1">
                <a:off x="10968732" y="17115448"/>
                <a:ext cx="494133" cy="494129"/>
              </a:xfrm>
              <a:custGeom>
                <a:avLst/>
                <a:gdLst>
                  <a:gd name="connsiteX0" fmla="*/ 497952 w 494133"/>
                  <a:gd name="connsiteY0" fmla="*/ 249434 h 494129"/>
                  <a:gd name="connsiteX1" fmla="*/ 250885 w 494133"/>
                  <a:gd name="connsiteY1" fmla="*/ 496499 h 494129"/>
                  <a:gd name="connsiteX2" fmla="*/ 3818 w 494133"/>
                  <a:gd name="connsiteY2" fmla="*/ 249434 h 494129"/>
                  <a:gd name="connsiteX3" fmla="*/ 250885 w 494133"/>
                  <a:gd name="connsiteY3" fmla="*/ 2370 h 494129"/>
                  <a:gd name="connsiteX4" fmla="*/ 497952 w 494133"/>
                  <a:gd name="connsiteY4" fmla="*/ 249434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52" y="249434"/>
                    </a:moveTo>
                    <a:cubicBezTo>
                      <a:pt x="497952" y="385884"/>
                      <a:pt x="387336" y="496499"/>
                      <a:pt x="250885" y="496499"/>
                    </a:cubicBezTo>
                    <a:cubicBezTo>
                      <a:pt x="114434" y="496499"/>
                      <a:pt x="3818" y="385884"/>
                      <a:pt x="3818" y="249434"/>
                    </a:cubicBezTo>
                    <a:cubicBezTo>
                      <a:pt x="3818" y="112985"/>
                      <a:pt x="114434" y="2370"/>
                      <a:pt x="250885" y="2370"/>
                    </a:cubicBezTo>
                    <a:cubicBezTo>
                      <a:pt x="387336" y="2370"/>
                      <a:pt x="497952" y="112985"/>
                      <a:pt x="497952" y="249434"/>
                    </a:cubicBezTo>
                    <a:close/>
                  </a:path>
                </a:pathLst>
              </a:custGeom>
              <a:solidFill>
                <a:srgbClr val="FF9136"/>
              </a:solidFill>
              <a:ln w="1254" cap="rnd">
                <a:noFill/>
                <a:prstDash val="solid"/>
                <a:round/>
              </a:ln>
            </p:spPr>
            <p:txBody>
              <a:bodyPr rtlCol="0" anchor="ctr"/>
              <a:lstStyle/>
              <a:p>
                <a:endParaRPr lang="en-CH" sz="4400"/>
              </a:p>
            </p:txBody>
          </p:sp>
        </p:grpSp>
        <p:sp>
          <p:nvSpPr>
            <p:cNvPr id="45" name="Freeform 44">
              <a:extLst>
                <a:ext uri="{FF2B5EF4-FFF2-40B4-BE49-F238E27FC236}">
                  <a16:creationId xmlns:a16="http://schemas.microsoft.com/office/drawing/2014/main" id="{62822049-269A-D5CB-551A-31A04A5F32F9}"/>
                </a:ext>
              </a:extLst>
            </p:cNvPr>
            <p:cNvSpPr/>
            <p:nvPr/>
          </p:nvSpPr>
          <p:spPr>
            <a:xfrm rot="10800000" flipV="1">
              <a:off x="11032162" y="17194502"/>
              <a:ext cx="355435" cy="355432"/>
            </a:xfrm>
            <a:custGeom>
              <a:avLst/>
              <a:gdLst>
                <a:gd name="connsiteX0" fmla="*/ 359250 w 355435"/>
                <a:gd name="connsiteY0" fmla="*/ 180092 h 355432"/>
                <a:gd name="connsiteX1" fmla="*/ 181532 w 355435"/>
                <a:gd name="connsiteY1" fmla="*/ 357809 h 355432"/>
                <a:gd name="connsiteX2" fmla="*/ 3814 w 355435"/>
                <a:gd name="connsiteY2" fmla="*/ 180092 h 355432"/>
                <a:gd name="connsiteX3" fmla="*/ 181532 w 355435"/>
                <a:gd name="connsiteY3" fmla="*/ 2376 h 355432"/>
                <a:gd name="connsiteX4" fmla="*/ 359250 w 355435"/>
                <a:gd name="connsiteY4" fmla="*/ 180092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9250" y="180092"/>
                  </a:moveTo>
                  <a:cubicBezTo>
                    <a:pt x="359250" y="278242"/>
                    <a:pt x="279683" y="357809"/>
                    <a:pt x="181532" y="357809"/>
                  </a:cubicBezTo>
                  <a:cubicBezTo>
                    <a:pt x="83381" y="357809"/>
                    <a:pt x="3814" y="278242"/>
                    <a:pt x="3814" y="180092"/>
                  </a:cubicBezTo>
                  <a:cubicBezTo>
                    <a:pt x="3814" y="81942"/>
                    <a:pt x="83381" y="2376"/>
                    <a:pt x="181532" y="2376"/>
                  </a:cubicBezTo>
                  <a:cubicBezTo>
                    <a:pt x="279683" y="2376"/>
                    <a:pt x="359250" y="81942"/>
                    <a:pt x="359250" y="180092"/>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6" name="Graphic 2">
            <a:extLst>
              <a:ext uri="{FF2B5EF4-FFF2-40B4-BE49-F238E27FC236}">
                <a16:creationId xmlns:a16="http://schemas.microsoft.com/office/drawing/2014/main" id="{0F3AD2DF-37FB-4831-D14C-40BB35A262DD}"/>
              </a:ext>
            </a:extLst>
          </p:cNvPr>
          <p:cNvGrpSpPr/>
          <p:nvPr/>
        </p:nvGrpSpPr>
        <p:grpSpPr>
          <a:xfrm>
            <a:off x="12807113" y="18076797"/>
            <a:ext cx="494133" cy="494129"/>
            <a:chOff x="12807113" y="18076797"/>
            <a:chExt cx="494133" cy="494129"/>
          </a:xfrm>
        </p:grpSpPr>
        <p:grpSp>
          <p:nvGrpSpPr>
            <p:cNvPr id="47" name="Graphic 2">
              <a:extLst>
                <a:ext uri="{FF2B5EF4-FFF2-40B4-BE49-F238E27FC236}">
                  <a16:creationId xmlns:a16="http://schemas.microsoft.com/office/drawing/2014/main" id="{3B704466-EF29-C033-E680-9961BA967700}"/>
                </a:ext>
              </a:extLst>
            </p:cNvPr>
            <p:cNvGrpSpPr/>
            <p:nvPr/>
          </p:nvGrpSpPr>
          <p:grpSpPr>
            <a:xfrm>
              <a:off x="12807113" y="18076797"/>
              <a:ext cx="494133" cy="494129"/>
              <a:chOff x="12807113" y="18076797"/>
              <a:chExt cx="494133" cy="494129"/>
            </a:xfrm>
          </p:grpSpPr>
          <p:sp>
            <p:nvSpPr>
              <p:cNvPr id="48" name="Freeform 47">
                <a:extLst>
                  <a:ext uri="{FF2B5EF4-FFF2-40B4-BE49-F238E27FC236}">
                    <a16:creationId xmlns:a16="http://schemas.microsoft.com/office/drawing/2014/main" id="{FB4FF31B-3984-3B3E-E618-DD27B791D4F3}"/>
                  </a:ext>
                </a:extLst>
              </p:cNvPr>
              <p:cNvSpPr/>
              <p:nvPr/>
            </p:nvSpPr>
            <p:spPr>
              <a:xfrm rot="10800000" flipV="1">
                <a:off x="12807113" y="18076797"/>
                <a:ext cx="494133" cy="494129"/>
              </a:xfrm>
              <a:custGeom>
                <a:avLst/>
                <a:gdLst>
                  <a:gd name="connsiteX0" fmla="*/ 499158 w 494133"/>
                  <a:gd name="connsiteY0" fmla="*/ 250065 h 494129"/>
                  <a:gd name="connsiteX1" fmla="*/ 252092 w 494133"/>
                  <a:gd name="connsiteY1" fmla="*/ 497130 h 494129"/>
                  <a:gd name="connsiteX2" fmla="*/ 5025 w 494133"/>
                  <a:gd name="connsiteY2" fmla="*/ 250065 h 494129"/>
                  <a:gd name="connsiteX3" fmla="*/ 252092 w 494133"/>
                  <a:gd name="connsiteY3" fmla="*/ 3000 h 494129"/>
                  <a:gd name="connsiteX4" fmla="*/ 499158 w 494133"/>
                  <a:gd name="connsiteY4" fmla="*/ 25006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58" y="250065"/>
                    </a:moveTo>
                    <a:cubicBezTo>
                      <a:pt x="499158" y="386515"/>
                      <a:pt x="388543" y="497130"/>
                      <a:pt x="252092" y="497130"/>
                    </a:cubicBezTo>
                    <a:cubicBezTo>
                      <a:pt x="115640" y="497130"/>
                      <a:pt x="5025" y="386515"/>
                      <a:pt x="5025" y="250065"/>
                    </a:cubicBezTo>
                    <a:cubicBezTo>
                      <a:pt x="5025" y="113615"/>
                      <a:pt x="115640" y="3000"/>
                      <a:pt x="252092" y="3000"/>
                    </a:cubicBezTo>
                    <a:cubicBezTo>
                      <a:pt x="388543" y="3000"/>
                      <a:pt x="499158" y="113615"/>
                      <a:pt x="499158" y="250065"/>
                    </a:cubicBezTo>
                    <a:close/>
                  </a:path>
                </a:pathLst>
              </a:custGeom>
              <a:noFill/>
              <a:ln w="31740" cap="sq">
                <a:solidFill>
                  <a:srgbClr val="000000"/>
                </a:solidFill>
                <a:prstDash val="solid"/>
                <a:miter/>
              </a:ln>
            </p:spPr>
            <p:txBody>
              <a:bodyPr rtlCol="0" anchor="ctr"/>
              <a:lstStyle/>
              <a:p>
                <a:endParaRPr lang="en-CH" sz="4400"/>
              </a:p>
            </p:txBody>
          </p:sp>
          <p:sp>
            <p:nvSpPr>
              <p:cNvPr id="49" name="Freeform 48">
                <a:extLst>
                  <a:ext uri="{FF2B5EF4-FFF2-40B4-BE49-F238E27FC236}">
                    <a16:creationId xmlns:a16="http://schemas.microsoft.com/office/drawing/2014/main" id="{E9601B46-A439-8573-A38A-2F1BC8F9A89D}"/>
                  </a:ext>
                </a:extLst>
              </p:cNvPr>
              <p:cNvSpPr/>
              <p:nvPr/>
            </p:nvSpPr>
            <p:spPr>
              <a:xfrm rot="10800000" flipV="1">
                <a:off x="12807113" y="18076797"/>
                <a:ext cx="494133" cy="494129"/>
              </a:xfrm>
              <a:custGeom>
                <a:avLst/>
                <a:gdLst>
                  <a:gd name="connsiteX0" fmla="*/ 499158 w 494133"/>
                  <a:gd name="connsiteY0" fmla="*/ 250065 h 494129"/>
                  <a:gd name="connsiteX1" fmla="*/ 252092 w 494133"/>
                  <a:gd name="connsiteY1" fmla="*/ 497130 h 494129"/>
                  <a:gd name="connsiteX2" fmla="*/ 5025 w 494133"/>
                  <a:gd name="connsiteY2" fmla="*/ 250065 h 494129"/>
                  <a:gd name="connsiteX3" fmla="*/ 252092 w 494133"/>
                  <a:gd name="connsiteY3" fmla="*/ 3000 h 494129"/>
                  <a:gd name="connsiteX4" fmla="*/ 499158 w 494133"/>
                  <a:gd name="connsiteY4" fmla="*/ 25006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58" y="250065"/>
                    </a:moveTo>
                    <a:cubicBezTo>
                      <a:pt x="499158" y="386515"/>
                      <a:pt x="388543" y="497130"/>
                      <a:pt x="252092" y="497130"/>
                    </a:cubicBezTo>
                    <a:cubicBezTo>
                      <a:pt x="115640" y="497130"/>
                      <a:pt x="5025" y="386515"/>
                      <a:pt x="5025" y="250065"/>
                    </a:cubicBezTo>
                    <a:cubicBezTo>
                      <a:pt x="5025" y="113615"/>
                      <a:pt x="115640" y="3000"/>
                      <a:pt x="252092" y="3000"/>
                    </a:cubicBezTo>
                    <a:cubicBezTo>
                      <a:pt x="388543" y="3000"/>
                      <a:pt x="499158" y="113615"/>
                      <a:pt x="499158" y="250065"/>
                    </a:cubicBezTo>
                    <a:close/>
                  </a:path>
                </a:pathLst>
              </a:custGeom>
              <a:solidFill>
                <a:srgbClr val="B370F6"/>
              </a:solidFill>
              <a:ln w="1254" cap="rnd">
                <a:noFill/>
                <a:prstDash val="solid"/>
                <a:round/>
              </a:ln>
            </p:spPr>
            <p:txBody>
              <a:bodyPr rtlCol="0" anchor="ctr"/>
              <a:lstStyle/>
              <a:p>
                <a:endParaRPr lang="en-CH" sz="4400"/>
              </a:p>
            </p:txBody>
          </p:sp>
        </p:grpSp>
        <p:grpSp>
          <p:nvGrpSpPr>
            <p:cNvPr id="50" name="Graphic 2">
              <a:extLst>
                <a:ext uri="{FF2B5EF4-FFF2-40B4-BE49-F238E27FC236}">
                  <a16:creationId xmlns:a16="http://schemas.microsoft.com/office/drawing/2014/main" id="{05AF7FDE-F1FE-295F-3C98-ECFB246247A0}"/>
                </a:ext>
              </a:extLst>
            </p:cNvPr>
            <p:cNvGrpSpPr/>
            <p:nvPr/>
          </p:nvGrpSpPr>
          <p:grpSpPr>
            <a:xfrm>
              <a:off x="12807113" y="18076797"/>
              <a:ext cx="494133" cy="494129"/>
              <a:chOff x="12807113" y="18076797"/>
              <a:chExt cx="494133" cy="494129"/>
            </a:xfrm>
          </p:grpSpPr>
          <p:sp>
            <p:nvSpPr>
              <p:cNvPr id="51" name="Freeform 50">
                <a:extLst>
                  <a:ext uri="{FF2B5EF4-FFF2-40B4-BE49-F238E27FC236}">
                    <a16:creationId xmlns:a16="http://schemas.microsoft.com/office/drawing/2014/main" id="{47CCA5BF-56F0-644D-D181-2D93FD7F1AAE}"/>
                  </a:ext>
                </a:extLst>
              </p:cNvPr>
              <p:cNvSpPr/>
              <p:nvPr/>
            </p:nvSpPr>
            <p:spPr>
              <a:xfrm rot="10800000" flipV="1">
                <a:off x="12807113" y="18076797"/>
                <a:ext cx="494133" cy="494129"/>
              </a:xfrm>
              <a:custGeom>
                <a:avLst/>
                <a:gdLst>
                  <a:gd name="connsiteX0" fmla="*/ 499158 w 494133"/>
                  <a:gd name="connsiteY0" fmla="*/ 250065 h 494129"/>
                  <a:gd name="connsiteX1" fmla="*/ 252092 w 494133"/>
                  <a:gd name="connsiteY1" fmla="*/ 497130 h 494129"/>
                  <a:gd name="connsiteX2" fmla="*/ 5025 w 494133"/>
                  <a:gd name="connsiteY2" fmla="*/ 250065 h 494129"/>
                  <a:gd name="connsiteX3" fmla="*/ 252092 w 494133"/>
                  <a:gd name="connsiteY3" fmla="*/ 3000 h 494129"/>
                  <a:gd name="connsiteX4" fmla="*/ 499158 w 494133"/>
                  <a:gd name="connsiteY4" fmla="*/ 25006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58" y="250065"/>
                    </a:moveTo>
                    <a:cubicBezTo>
                      <a:pt x="499158" y="386515"/>
                      <a:pt x="388543" y="497130"/>
                      <a:pt x="252092" y="497130"/>
                    </a:cubicBezTo>
                    <a:cubicBezTo>
                      <a:pt x="115640" y="497130"/>
                      <a:pt x="5025" y="386515"/>
                      <a:pt x="5025" y="250065"/>
                    </a:cubicBezTo>
                    <a:cubicBezTo>
                      <a:pt x="5025" y="113615"/>
                      <a:pt x="115640" y="3000"/>
                      <a:pt x="252092" y="3000"/>
                    </a:cubicBezTo>
                    <a:cubicBezTo>
                      <a:pt x="388543" y="3000"/>
                      <a:pt x="499158" y="113615"/>
                      <a:pt x="499158" y="250065"/>
                    </a:cubicBezTo>
                    <a:close/>
                  </a:path>
                </a:pathLst>
              </a:custGeom>
              <a:noFill/>
              <a:ln w="31740" cap="sq">
                <a:solidFill>
                  <a:srgbClr val="000000"/>
                </a:solidFill>
                <a:prstDash val="solid"/>
                <a:miter/>
              </a:ln>
            </p:spPr>
            <p:txBody>
              <a:bodyPr rtlCol="0" anchor="ctr"/>
              <a:lstStyle/>
              <a:p>
                <a:endParaRPr lang="en-CH" sz="4400"/>
              </a:p>
            </p:txBody>
          </p:sp>
          <p:sp>
            <p:nvSpPr>
              <p:cNvPr id="52" name="Freeform 51">
                <a:extLst>
                  <a:ext uri="{FF2B5EF4-FFF2-40B4-BE49-F238E27FC236}">
                    <a16:creationId xmlns:a16="http://schemas.microsoft.com/office/drawing/2014/main" id="{0C325C8E-0693-D870-A928-3FA0F39C0108}"/>
                  </a:ext>
                </a:extLst>
              </p:cNvPr>
              <p:cNvSpPr/>
              <p:nvPr/>
            </p:nvSpPr>
            <p:spPr>
              <a:xfrm rot="10800000" flipV="1">
                <a:off x="12807113" y="18076797"/>
                <a:ext cx="494133" cy="494129"/>
              </a:xfrm>
              <a:custGeom>
                <a:avLst/>
                <a:gdLst>
                  <a:gd name="connsiteX0" fmla="*/ 499158 w 494133"/>
                  <a:gd name="connsiteY0" fmla="*/ 250065 h 494129"/>
                  <a:gd name="connsiteX1" fmla="*/ 252092 w 494133"/>
                  <a:gd name="connsiteY1" fmla="*/ 497130 h 494129"/>
                  <a:gd name="connsiteX2" fmla="*/ 5025 w 494133"/>
                  <a:gd name="connsiteY2" fmla="*/ 250065 h 494129"/>
                  <a:gd name="connsiteX3" fmla="*/ 252092 w 494133"/>
                  <a:gd name="connsiteY3" fmla="*/ 3000 h 494129"/>
                  <a:gd name="connsiteX4" fmla="*/ 499158 w 494133"/>
                  <a:gd name="connsiteY4" fmla="*/ 25006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58" y="250065"/>
                    </a:moveTo>
                    <a:cubicBezTo>
                      <a:pt x="499158" y="386515"/>
                      <a:pt x="388543" y="497130"/>
                      <a:pt x="252092" y="497130"/>
                    </a:cubicBezTo>
                    <a:cubicBezTo>
                      <a:pt x="115640" y="497130"/>
                      <a:pt x="5025" y="386515"/>
                      <a:pt x="5025" y="250065"/>
                    </a:cubicBezTo>
                    <a:cubicBezTo>
                      <a:pt x="5025" y="113615"/>
                      <a:pt x="115640" y="3000"/>
                      <a:pt x="252092" y="3000"/>
                    </a:cubicBezTo>
                    <a:cubicBezTo>
                      <a:pt x="388543" y="3000"/>
                      <a:pt x="499158" y="113615"/>
                      <a:pt x="499158" y="250065"/>
                    </a:cubicBezTo>
                    <a:close/>
                  </a:path>
                </a:pathLst>
              </a:custGeom>
              <a:solidFill>
                <a:srgbClr val="B370F6"/>
              </a:solidFill>
              <a:ln w="1254" cap="rnd">
                <a:noFill/>
                <a:prstDash val="solid"/>
                <a:round/>
              </a:ln>
            </p:spPr>
            <p:txBody>
              <a:bodyPr rtlCol="0" anchor="ctr"/>
              <a:lstStyle/>
              <a:p>
                <a:endParaRPr lang="en-CH" sz="4400"/>
              </a:p>
            </p:txBody>
          </p:sp>
        </p:grpSp>
        <p:sp>
          <p:nvSpPr>
            <p:cNvPr id="53" name="Freeform 52">
              <a:extLst>
                <a:ext uri="{FF2B5EF4-FFF2-40B4-BE49-F238E27FC236}">
                  <a16:creationId xmlns:a16="http://schemas.microsoft.com/office/drawing/2014/main" id="{CD6C362A-0FEA-B425-EE68-5B9E0FB32144}"/>
                </a:ext>
              </a:extLst>
            </p:cNvPr>
            <p:cNvSpPr/>
            <p:nvPr/>
          </p:nvSpPr>
          <p:spPr>
            <a:xfrm rot="10800000" flipV="1">
              <a:off x="12870542" y="18155851"/>
              <a:ext cx="355435" cy="355432"/>
            </a:xfrm>
            <a:custGeom>
              <a:avLst/>
              <a:gdLst>
                <a:gd name="connsiteX0" fmla="*/ 360456 w 355435"/>
                <a:gd name="connsiteY0" fmla="*/ 180723 h 355432"/>
                <a:gd name="connsiteX1" fmla="*/ 182738 w 355435"/>
                <a:gd name="connsiteY1" fmla="*/ 358439 h 355432"/>
                <a:gd name="connsiteX2" fmla="*/ 5021 w 355435"/>
                <a:gd name="connsiteY2" fmla="*/ 180723 h 355432"/>
                <a:gd name="connsiteX3" fmla="*/ 182738 w 355435"/>
                <a:gd name="connsiteY3" fmla="*/ 3007 h 355432"/>
                <a:gd name="connsiteX4" fmla="*/ 360456 w 355435"/>
                <a:gd name="connsiteY4" fmla="*/ 180723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0456" y="180723"/>
                  </a:moveTo>
                  <a:cubicBezTo>
                    <a:pt x="360456" y="278873"/>
                    <a:pt x="280889" y="358439"/>
                    <a:pt x="182738" y="358439"/>
                  </a:cubicBezTo>
                  <a:cubicBezTo>
                    <a:pt x="84588" y="358439"/>
                    <a:pt x="5021" y="278873"/>
                    <a:pt x="5021" y="180723"/>
                  </a:cubicBezTo>
                  <a:cubicBezTo>
                    <a:pt x="5021" y="82573"/>
                    <a:pt x="84588" y="3007"/>
                    <a:pt x="182738" y="3007"/>
                  </a:cubicBezTo>
                  <a:cubicBezTo>
                    <a:pt x="280889" y="3007"/>
                    <a:pt x="360456" y="82573"/>
                    <a:pt x="360456" y="180723"/>
                  </a:cubicBezTo>
                  <a:close/>
                </a:path>
              </a:pathLst>
            </a:custGeom>
            <a:solidFill>
              <a:srgbClr val="B370F6"/>
            </a:solidFill>
            <a:ln w="10157" cap="sq">
              <a:solidFill>
                <a:srgbClr val="000000"/>
              </a:solidFill>
              <a:prstDash val="solid"/>
              <a:miter/>
            </a:ln>
          </p:spPr>
          <p:txBody>
            <a:bodyPr rtlCol="0" anchor="ctr"/>
            <a:lstStyle/>
            <a:p>
              <a:endParaRPr lang="en-CH" sz="4400"/>
            </a:p>
          </p:txBody>
        </p:sp>
      </p:grpSp>
      <p:grpSp>
        <p:nvGrpSpPr>
          <p:cNvPr id="54" name="Graphic 2">
            <a:extLst>
              <a:ext uri="{FF2B5EF4-FFF2-40B4-BE49-F238E27FC236}">
                <a16:creationId xmlns:a16="http://schemas.microsoft.com/office/drawing/2014/main" id="{B16E8374-81FD-541E-6138-828D41DB064C}"/>
              </a:ext>
            </a:extLst>
          </p:cNvPr>
          <p:cNvGrpSpPr/>
          <p:nvPr/>
        </p:nvGrpSpPr>
        <p:grpSpPr>
          <a:xfrm>
            <a:off x="11004985" y="18072028"/>
            <a:ext cx="494133" cy="494129"/>
            <a:chOff x="11004985" y="18072028"/>
            <a:chExt cx="494133" cy="494129"/>
          </a:xfrm>
        </p:grpSpPr>
        <p:grpSp>
          <p:nvGrpSpPr>
            <p:cNvPr id="55" name="Graphic 2">
              <a:extLst>
                <a:ext uri="{FF2B5EF4-FFF2-40B4-BE49-F238E27FC236}">
                  <a16:creationId xmlns:a16="http://schemas.microsoft.com/office/drawing/2014/main" id="{BBEA965C-CD01-3A82-EDE9-5B5800939214}"/>
                </a:ext>
              </a:extLst>
            </p:cNvPr>
            <p:cNvGrpSpPr/>
            <p:nvPr/>
          </p:nvGrpSpPr>
          <p:grpSpPr>
            <a:xfrm>
              <a:off x="11004985" y="18072028"/>
              <a:ext cx="494133" cy="494129"/>
              <a:chOff x="11004985" y="18072028"/>
              <a:chExt cx="494133" cy="494129"/>
            </a:xfrm>
          </p:grpSpPr>
          <p:sp>
            <p:nvSpPr>
              <p:cNvPr id="56" name="Freeform 55">
                <a:extLst>
                  <a:ext uri="{FF2B5EF4-FFF2-40B4-BE49-F238E27FC236}">
                    <a16:creationId xmlns:a16="http://schemas.microsoft.com/office/drawing/2014/main" id="{E3EB1AAE-F34A-7CFA-423D-5F8B1530BE39}"/>
                  </a:ext>
                </a:extLst>
              </p:cNvPr>
              <p:cNvSpPr/>
              <p:nvPr/>
            </p:nvSpPr>
            <p:spPr>
              <a:xfrm rot="10800000" flipV="1">
                <a:off x="11004985" y="18072028"/>
                <a:ext cx="494133" cy="494129"/>
              </a:xfrm>
              <a:custGeom>
                <a:avLst/>
                <a:gdLst>
                  <a:gd name="connsiteX0" fmla="*/ 497976 w 494133"/>
                  <a:gd name="connsiteY0" fmla="*/ 250062 h 494129"/>
                  <a:gd name="connsiteX1" fmla="*/ 250909 w 494133"/>
                  <a:gd name="connsiteY1" fmla="*/ 497127 h 494129"/>
                  <a:gd name="connsiteX2" fmla="*/ 3842 w 494133"/>
                  <a:gd name="connsiteY2" fmla="*/ 250062 h 494129"/>
                  <a:gd name="connsiteX3" fmla="*/ 250909 w 494133"/>
                  <a:gd name="connsiteY3" fmla="*/ 2997 h 494129"/>
                  <a:gd name="connsiteX4" fmla="*/ 497976 w 494133"/>
                  <a:gd name="connsiteY4" fmla="*/ 25006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76" y="250062"/>
                    </a:moveTo>
                    <a:cubicBezTo>
                      <a:pt x="497976" y="386512"/>
                      <a:pt x="387360" y="497127"/>
                      <a:pt x="250909" y="497127"/>
                    </a:cubicBezTo>
                    <a:cubicBezTo>
                      <a:pt x="114458" y="497127"/>
                      <a:pt x="3842" y="386512"/>
                      <a:pt x="3842" y="250062"/>
                    </a:cubicBezTo>
                    <a:cubicBezTo>
                      <a:pt x="3842" y="113612"/>
                      <a:pt x="114458" y="2997"/>
                      <a:pt x="250909" y="2997"/>
                    </a:cubicBezTo>
                    <a:cubicBezTo>
                      <a:pt x="387360" y="2997"/>
                      <a:pt x="497976" y="113612"/>
                      <a:pt x="497976" y="250062"/>
                    </a:cubicBezTo>
                    <a:close/>
                  </a:path>
                </a:pathLst>
              </a:custGeom>
              <a:noFill/>
              <a:ln w="31740" cap="sq">
                <a:solidFill>
                  <a:srgbClr val="000000"/>
                </a:solidFill>
                <a:prstDash val="solid"/>
                <a:miter/>
              </a:ln>
            </p:spPr>
            <p:txBody>
              <a:bodyPr rtlCol="0" anchor="ctr"/>
              <a:lstStyle/>
              <a:p>
                <a:endParaRPr lang="en-CH" sz="4400"/>
              </a:p>
            </p:txBody>
          </p:sp>
          <p:sp>
            <p:nvSpPr>
              <p:cNvPr id="57" name="Freeform 56">
                <a:extLst>
                  <a:ext uri="{FF2B5EF4-FFF2-40B4-BE49-F238E27FC236}">
                    <a16:creationId xmlns:a16="http://schemas.microsoft.com/office/drawing/2014/main" id="{550840BD-3441-60E0-44A1-C64F80F792BD}"/>
                  </a:ext>
                </a:extLst>
              </p:cNvPr>
              <p:cNvSpPr/>
              <p:nvPr/>
            </p:nvSpPr>
            <p:spPr>
              <a:xfrm rot="10800000" flipV="1">
                <a:off x="11004985" y="18072028"/>
                <a:ext cx="494133" cy="494129"/>
              </a:xfrm>
              <a:custGeom>
                <a:avLst/>
                <a:gdLst>
                  <a:gd name="connsiteX0" fmla="*/ 497976 w 494133"/>
                  <a:gd name="connsiteY0" fmla="*/ 250062 h 494129"/>
                  <a:gd name="connsiteX1" fmla="*/ 250909 w 494133"/>
                  <a:gd name="connsiteY1" fmla="*/ 497127 h 494129"/>
                  <a:gd name="connsiteX2" fmla="*/ 3842 w 494133"/>
                  <a:gd name="connsiteY2" fmla="*/ 250062 h 494129"/>
                  <a:gd name="connsiteX3" fmla="*/ 250909 w 494133"/>
                  <a:gd name="connsiteY3" fmla="*/ 2997 h 494129"/>
                  <a:gd name="connsiteX4" fmla="*/ 497976 w 494133"/>
                  <a:gd name="connsiteY4" fmla="*/ 25006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76" y="250062"/>
                    </a:moveTo>
                    <a:cubicBezTo>
                      <a:pt x="497976" y="386512"/>
                      <a:pt x="387360" y="497127"/>
                      <a:pt x="250909" y="497127"/>
                    </a:cubicBezTo>
                    <a:cubicBezTo>
                      <a:pt x="114458" y="497127"/>
                      <a:pt x="3842" y="386512"/>
                      <a:pt x="3842" y="250062"/>
                    </a:cubicBezTo>
                    <a:cubicBezTo>
                      <a:pt x="3842" y="113612"/>
                      <a:pt x="114458" y="2997"/>
                      <a:pt x="250909" y="2997"/>
                    </a:cubicBezTo>
                    <a:cubicBezTo>
                      <a:pt x="387360" y="2997"/>
                      <a:pt x="497976" y="113612"/>
                      <a:pt x="497976" y="250062"/>
                    </a:cubicBezTo>
                    <a:close/>
                  </a:path>
                </a:pathLst>
              </a:custGeom>
              <a:solidFill>
                <a:srgbClr val="B370F6"/>
              </a:solidFill>
              <a:ln w="1254" cap="rnd">
                <a:noFill/>
                <a:prstDash val="solid"/>
                <a:round/>
              </a:ln>
            </p:spPr>
            <p:txBody>
              <a:bodyPr rtlCol="0" anchor="ctr"/>
              <a:lstStyle/>
              <a:p>
                <a:endParaRPr lang="en-CH" sz="4400"/>
              </a:p>
            </p:txBody>
          </p:sp>
        </p:grpSp>
        <p:grpSp>
          <p:nvGrpSpPr>
            <p:cNvPr id="58" name="Graphic 2">
              <a:extLst>
                <a:ext uri="{FF2B5EF4-FFF2-40B4-BE49-F238E27FC236}">
                  <a16:creationId xmlns:a16="http://schemas.microsoft.com/office/drawing/2014/main" id="{C3E9751C-53EB-83C7-9FEB-FC36013E058E}"/>
                </a:ext>
              </a:extLst>
            </p:cNvPr>
            <p:cNvGrpSpPr/>
            <p:nvPr/>
          </p:nvGrpSpPr>
          <p:grpSpPr>
            <a:xfrm>
              <a:off x="11004985" y="18072028"/>
              <a:ext cx="494133" cy="494129"/>
              <a:chOff x="11004985" y="18072028"/>
              <a:chExt cx="494133" cy="494129"/>
            </a:xfrm>
          </p:grpSpPr>
          <p:sp>
            <p:nvSpPr>
              <p:cNvPr id="59" name="Freeform 58">
                <a:extLst>
                  <a:ext uri="{FF2B5EF4-FFF2-40B4-BE49-F238E27FC236}">
                    <a16:creationId xmlns:a16="http://schemas.microsoft.com/office/drawing/2014/main" id="{AEDC103B-EA74-E6FF-8FF4-EC33C81457D0}"/>
                  </a:ext>
                </a:extLst>
              </p:cNvPr>
              <p:cNvSpPr/>
              <p:nvPr/>
            </p:nvSpPr>
            <p:spPr>
              <a:xfrm rot="10800000" flipV="1">
                <a:off x="11004985" y="18072028"/>
                <a:ext cx="494133" cy="494129"/>
              </a:xfrm>
              <a:custGeom>
                <a:avLst/>
                <a:gdLst>
                  <a:gd name="connsiteX0" fmla="*/ 497976 w 494133"/>
                  <a:gd name="connsiteY0" fmla="*/ 250062 h 494129"/>
                  <a:gd name="connsiteX1" fmla="*/ 250909 w 494133"/>
                  <a:gd name="connsiteY1" fmla="*/ 497127 h 494129"/>
                  <a:gd name="connsiteX2" fmla="*/ 3842 w 494133"/>
                  <a:gd name="connsiteY2" fmla="*/ 250062 h 494129"/>
                  <a:gd name="connsiteX3" fmla="*/ 250909 w 494133"/>
                  <a:gd name="connsiteY3" fmla="*/ 2997 h 494129"/>
                  <a:gd name="connsiteX4" fmla="*/ 497976 w 494133"/>
                  <a:gd name="connsiteY4" fmla="*/ 25006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76" y="250062"/>
                    </a:moveTo>
                    <a:cubicBezTo>
                      <a:pt x="497976" y="386512"/>
                      <a:pt x="387360" y="497127"/>
                      <a:pt x="250909" y="497127"/>
                    </a:cubicBezTo>
                    <a:cubicBezTo>
                      <a:pt x="114458" y="497127"/>
                      <a:pt x="3842" y="386512"/>
                      <a:pt x="3842" y="250062"/>
                    </a:cubicBezTo>
                    <a:cubicBezTo>
                      <a:pt x="3842" y="113612"/>
                      <a:pt x="114458" y="2997"/>
                      <a:pt x="250909" y="2997"/>
                    </a:cubicBezTo>
                    <a:cubicBezTo>
                      <a:pt x="387360" y="2997"/>
                      <a:pt x="497976" y="113612"/>
                      <a:pt x="497976" y="250062"/>
                    </a:cubicBezTo>
                    <a:close/>
                  </a:path>
                </a:pathLst>
              </a:custGeom>
              <a:noFill/>
              <a:ln w="31740" cap="sq">
                <a:solidFill>
                  <a:srgbClr val="000000"/>
                </a:solidFill>
                <a:prstDash val="solid"/>
                <a:miter/>
              </a:ln>
            </p:spPr>
            <p:txBody>
              <a:bodyPr rtlCol="0" anchor="ctr"/>
              <a:lstStyle/>
              <a:p>
                <a:endParaRPr lang="en-CH" sz="4400"/>
              </a:p>
            </p:txBody>
          </p:sp>
          <p:sp>
            <p:nvSpPr>
              <p:cNvPr id="60" name="Freeform 59">
                <a:extLst>
                  <a:ext uri="{FF2B5EF4-FFF2-40B4-BE49-F238E27FC236}">
                    <a16:creationId xmlns:a16="http://schemas.microsoft.com/office/drawing/2014/main" id="{4D5DEC19-418F-62FC-F7B6-EA3F17E72BF4}"/>
                  </a:ext>
                </a:extLst>
              </p:cNvPr>
              <p:cNvSpPr/>
              <p:nvPr/>
            </p:nvSpPr>
            <p:spPr>
              <a:xfrm rot="10800000" flipV="1">
                <a:off x="11004985" y="18072028"/>
                <a:ext cx="494133" cy="494129"/>
              </a:xfrm>
              <a:custGeom>
                <a:avLst/>
                <a:gdLst>
                  <a:gd name="connsiteX0" fmla="*/ 497976 w 494133"/>
                  <a:gd name="connsiteY0" fmla="*/ 250062 h 494129"/>
                  <a:gd name="connsiteX1" fmla="*/ 250909 w 494133"/>
                  <a:gd name="connsiteY1" fmla="*/ 497127 h 494129"/>
                  <a:gd name="connsiteX2" fmla="*/ 3842 w 494133"/>
                  <a:gd name="connsiteY2" fmla="*/ 250062 h 494129"/>
                  <a:gd name="connsiteX3" fmla="*/ 250909 w 494133"/>
                  <a:gd name="connsiteY3" fmla="*/ 2997 h 494129"/>
                  <a:gd name="connsiteX4" fmla="*/ 497976 w 494133"/>
                  <a:gd name="connsiteY4" fmla="*/ 25006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76" y="250062"/>
                    </a:moveTo>
                    <a:cubicBezTo>
                      <a:pt x="497976" y="386512"/>
                      <a:pt x="387360" y="497127"/>
                      <a:pt x="250909" y="497127"/>
                    </a:cubicBezTo>
                    <a:cubicBezTo>
                      <a:pt x="114458" y="497127"/>
                      <a:pt x="3842" y="386512"/>
                      <a:pt x="3842" y="250062"/>
                    </a:cubicBezTo>
                    <a:cubicBezTo>
                      <a:pt x="3842" y="113612"/>
                      <a:pt x="114458" y="2997"/>
                      <a:pt x="250909" y="2997"/>
                    </a:cubicBezTo>
                    <a:cubicBezTo>
                      <a:pt x="387360" y="2997"/>
                      <a:pt x="497976" y="113612"/>
                      <a:pt x="497976" y="250062"/>
                    </a:cubicBezTo>
                    <a:close/>
                  </a:path>
                </a:pathLst>
              </a:custGeom>
              <a:solidFill>
                <a:srgbClr val="B370F6"/>
              </a:solidFill>
              <a:ln w="1254" cap="rnd">
                <a:noFill/>
                <a:prstDash val="solid"/>
                <a:round/>
              </a:ln>
            </p:spPr>
            <p:txBody>
              <a:bodyPr rtlCol="0" anchor="ctr"/>
              <a:lstStyle/>
              <a:p>
                <a:endParaRPr lang="en-CH" sz="4400"/>
              </a:p>
            </p:txBody>
          </p:sp>
        </p:grpSp>
        <p:sp>
          <p:nvSpPr>
            <p:cNvPr id="61" name="Freeform 60">
              <a:extLst>
                <a:ext uri="{FF2B5EF4-FFF2-40B4-BE49-F238E27FC236}">
                  <a16:creationId xmlns:a16="http://schemas.microsoft.com/office/drawing/2014/main" id="{AD0627DB-C15B-907A-6B3C-0073F429C2B6}"/>
                </a:ext>
              </a:extLst>
            </p:cNvPr>
            <p:cNvSpPr/>
            <p:nvPr/>
          </p:nvSpPr>
          <p:spPr>
            <a:xfrm rot="10800000" flipV="1">
              <a:off x="11068415" y="18151081"/>
              <a:ext cx="355435" cy="355432"/>
            </a:xfrm>
            <a:custGeom>
              <a:avLst/>
              <a:gdLst>
                <a:gd name="connsiteX0" fmla="*/ 359274 w 355435"/>
                <a:gd name="connsiteY0" fmla="*/ 180720 h 355432"/>
                <a:gd name="connsiteX1" fmla="*/ 181556 w 355435"/>
                <a:gd name="connsiteY1" fmla="*/ 358436 h 355432"/>
                <a:gd name="connsiteX2" fmla="*/ 3838 w 355435"/>
                <a:gd name="connsiteY2" fmla="*/ 180720 h 355432"/>
                <a:gd name="connsiteX3" fmla="*/ 181556 w 355435"/>
                <a:gd name="connsiteY3" fmla="*/ 3004 h 355432"/>
                <a:gd name="connsiteX4" fmla="*/ 359274 w 355435"/>
                <a:gd name="connsiteY4" fmla="*/ 180720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9274" y="180720"/>
                  </a:moveTo>
                  <a:cubicBezTo>
                    <a:pt x="359274" y="278870"/>
                    <a:pt x="279707" y="358436"/>
                    <a:pt x="181556" y="358436"/>
                  </a:cubicBezTo>
                  <a:cubicBezTo>
                    <a:pt x="83405" y="358436"/>
                    <a:pt x="3838" y="278870"/>
                    <a:pt x="3838" y="180720"/>
                  </a:cubicBezTo>
                  <a:cubicBezTo>
                    <a:pt x="3838" y="82570"/>
                    <a:pt x="83405" y="3004"/>
                    <a:pt x="181556" y="3004"/>
                  </a:cubicBezTo>
                  <a:cubicBezTo>
                    <a:pt x="279707" y="3004"/>
                    <a:pt x="359274" y="82570"/>
                    <a:pt x="359274" y="180720"/>
                  </a:cubicBezTo>
                  <a:close/>
                </a:path>
              </a:pathLst>
            </a:custGeom>
            <a:solidFill>
              <a:srgbClr val="B370F6"/>
            </a:solidFill>
            <a:ln w="10157" cap="sq">
              <a:solidFill>
                <a:srgbClr val="000000"/>
              </a:solidFill>
              <a:prstDash val="solid"/>
              <a:miter/>
            </a:ln>
          </p:spPr>
          <p:txBody>
            <a:bodyPr rtlCol="0" anchor="ctr"/>
            <a:lstStyle/>
            <a:p>
              <a:endParaRPr lang="en-CH" sz="4400"/>
            </a:p>
          </p:txBody>
        </p:sp>
      </p:grpSp>
      <p:grpSp>
        <p:nvGrpSpPr>
          <p:cNvPr id="62" name="Graphic 2">
            <a:extLst>
              <a:ext uri="{FF2B5EF4-FFF2-40B4-BE49-F238E27FC236}">
                <a16:creationId xmlns:a16="http://schemas.microsoft.com/office/drawing/2014/main" id="{AC6FE916-E3CE-D8D1-B7D6-7B777F177F26}"/>
              </a:ext>
            </a:extLst>
          </p:cNvPr>
          <p:cNvGrpSpPr/>
          <p:nvPr/>
        </p:nvGrpSpPr>
        <p:grpSpPr>
          <a:xfrm>
            <a:off x="13427495" y="18072028"/>
            <a:ext cx="494133" cy="494129"/>
            <a:chOff x="13427495" y="18072028"/>
            <a:chExt cx="494133" cy="494129"/>
          </a:xfrm>
        </p:grpSpPr>
        <p:grpSp>
          <p:nvGrpSpPr>
            <p:cNvPr id="63" name="Graphic 2">
              <a:extLst>
                <a:ext uri="{FF2B5EF4-FFF2-40B4-BE49-F238E27FC236}">
                  <a16:creationId xmlns:a16="http://schemas.microsoft.com/office/drawing/2014/main" id="{04DD0C73-7C42-F957-46DB-057D1527ADE3}"/>
                </a:ext>
              </a:extLst>
            </p:cNvPr>
            <p:cNvGrpSpPr/>
            <p:nvPr/>
          </p:nvGrpSpPr>
          <p:grpSpPr>
            <a:xfrm>
              <a:off x="13427495" y="18072028"/>
              <a:ext cx="494133" cy="494129"/>
              <a:chOff x="13427495" y="18072028"/>
              <a:chExt cx="494133" cy="494129"/>
            </a:xfrm>
          </p:grpSpPr>
          <p:sp>
            <p:nvSpPr>
              <p:cNvPr id="4096" name="Freeform 4095">
                <a:extLst>
                  <a:ext uri="{FF2B5EF4-FFF2-40B4-BE49-F238E27FC236}">
                    <a16:creationId xmlns:a16="http://schemas.microsoft.com/office/drawing/2014/main" id="{F62CA970-C7FF-FD22-8DF0-7CB2A5D0C57F}"/>
                  </a:ext>
                </a:extLst>
              </p:cNvPr>
              <p:cNvSpPr/>
              <p:nvPr/>
            </p:nvSpPr>
            <p:spPr>
              <a:xfrm rot="10800000" flipV="1">
                <a:off x="13427495" y="18072028"/>
                <a:ext cx="494133" cy="494129"/>
              </a:xfrm>
              <a:custGeom>
                <a:avLst/>
                <a:gdLst>
                  <a:gd name="connsiteX0" fmla="*/ 499566 w 494133"/>
                  <a:gd name="connsiteY0" fmla="*/ 250062 h 494129"/>
                  <a:gd name="connsiteX1" fmla="*/ 252499 w 494133"/>
                  <a:gd name="connsiteY1" fmla="*/ 497127 h 494129"/>
                  <a:gd name="connsiteX2" fmla="*/ 5432 w 494133"/>
                  <a:gd name="connsiteY2" fmla="*/ 250062 h 494129"/>
                  <a:gd name="connsiteX3" fmla="*/ 252499 w 494133"/>
                  <a:gd name="connsiteY3" fmla="*/ 2997 h 494129"/>
                  <a:gd name="connsiteX4" fmla="*/ 499566 w 494133"/>
                  <a:gd name="connsiteY4" fmla="*/ 25006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66" y="250062"/>
                    </a:moveTo>
                    <a:cubicBezTo>
                      <a:pt x="499566" y="386512"/>
                      <a:pt x="388950" y="497127"/>
                      <a:pt x="252499" y="497127"/>
                    </a:cubicBezTo>
                    <a:cubicBezTo>
                      <a:pt x="116047" y="497127"/>
                      <a:pt x="5432" y="386512"/>
                      <a:pt x="5432" y="250062"/>
                    </a:cubicBezTo>
                    <a:cubicBezTo>
                      <a:pt x="5432" y="113612"/>
                      <a:pt x="116047" y="2997"/>
                      <a:pt x="252499" y="2997"/>
                    </a:cubicBezTo>
                    <a:cubicBezTo>
                      <a:pt x="388950" y="2997"/>
                      <a:pt x="499566" y="113612"/>
                      <a:pt x="499566" y="250062"/>
                    </a:cubicBezTo>
                    <a:close/>
                  </a:path>
                </a:pathLst>
              </a:custGeom>
              <a:noFill/>
              <a:ln w="31740" cap="sq">
                <a:solidFill>
                  <a:srgbClr val="000000"/>
                </a:solidFill>
                <a:prstDash val="solid"/>
                <a:miter/>
              </a:ln>
            </p:spPr>
            <p:txBody>
              <a:bodyPr rtlCol="0" anchor="ctr"/>
              <a:lstStyle/>
              <a:p>
                <a:endParaRPr lang="en-CH" sz="4400"/>
              </a:p>
            </p:txBody>
          </p:sp>
          <p:sp>
            <p:nvSpPr>
              <p:cNvPr id="4097" name="Freeform 4096">
                <a:extLst>
                  <a:ext uri="{FF2B5EF4-FFF2-40B4-BE49-F238E27FC236}">
                    <a16:creationId xmlns:a16="http://schemas.microsoft.com/office/drawing/2014/main" id="{1D329638-00C7-F4B3-5171-341C36152FA5}"/>
                  </a:ext>
                </a:extLst>
              </p:cNvPr>
              <p:cNvSpPr/>
              <p:nvPr/>
            </p:nvSpPr>
            <p:spPr>
              <a:xfrm rot="10800000" flipV="1">
                <a:off x="13427495" y="18072028"/>
                <a:ext cx="494133" cy="494129"/>
              </a:xfrm>
              <a:custGeom>
                <a:avLst/>
                <a:gdLst>
                  <a:gd name="connsiteX0" fmla="*/ 499566 w 494133"/>
                  <a:gd name="connsiteY0" fmla="*/ 250062 h 494129"/>
                  <a:gd name="connsiteX1" fmla="*/ 252499 w 494133"/>
                  <a:gd name="connsiteY1" fmla="*/ 497127 h 494129"/>
                  <a:gd name="connsiteX2" fmla="*/ 5432 w 494133"/>
                  <a:gd name="connsiteY2" fmla="*/ 250062 h 494129"/>
                  <a:gd name="connsiteX3" fmla="*/ 252499 w 494133"/>
                  <a:gd name="connsiteY3" fmla="*/ 2997 h 494129"/>
                  <a:gd name="connsiteX4" fmla="*/ 499566 w 494133"/>
                  <a:gd name="connsiteY4" fmla="*/ 25006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66" y="250062"/>
                    </a:moveTo>
                    <a:cubicBezTo>
                      <a:pt x="499566" y="386512"/>
                      <a:pt x="388950" y="497127"/>
                      <a:pt x="252499" y="497127"/>
                    </a:cubicBezTo>
                    <a:cubicBezTo>
                      <a:pt x="116047" y="497127"/>
                      <a:pt x="5432" y="386512"/>
                      <a:pt x="5432" y="250062"/>
                    </a:cubicBezTo>
                    <a:cubicBezTo>
                      <a:pt x="5432" y="113612"/>
                      <a:pt x="116047" y="2997"/>
                      <a:pt x="252499" y="2997"/>
                    </a:cubicBezTo>
                    <a:cubicBezTo>
                      <a:pt x="388950" y="2997"/>
                      <a:pt x="499566" y="113612"/>
                      <a:pt x="499566" y="250062"/>
                    </a:cubicBezTo>
                    <a:close/>
                  </a:path>
                </a:pathLst>
              </a:custGeom>
              <a:solidFill>
                <a:srgbClr val="B370F6"/>
              </a:solidFill>
              <a:ln w="1254" cap="rnd">
                <a:noFill/>
                <a:prstDash val="solid"/>
                <a:round/>
              </a:ln>
            </p:spPr>
            <p:txBody>
              <a:bodyPr rtlCol="0" anchor="ctr"/>
              <a:lstStyle/>
              <a:p>
                <a:endParaRPr lang="en-CH" sz="4400"/>
              </a:p>
            </p:txBody>
          </p:sp>
        </p:grpSp>
        <p:grpSp>
          <p:nvGrpSpPr>
            <p:cNvPr id="4098" name="Graphic 2">
              <a:extLst>
                <a:ext uri="{FF2B5EF4-FFF2-40B4-BE49-F238E27FC236}">
                  <a16:creationId xmlns:a16="http://schemas.microsoft.com/office/drawing/2014/main" id="{6A93C5D7-45E1-62F3-210A-D6B37385AEFF}"/>
                </a:ext>
              </a:extLst>
            </p:cNvPr>
            <p:cNvGrpSpPr/>
            <p:nvPr/>
          </p:nvGrpSpPr>
          <p:grpSpPr>
            <a:xfrm>
              <a:off x="13427495" y="18072028"/>
              <a:ext cx="494133" cy="494129"/>
              <a:chOff x="13427495" y="18072028"/>
              <a:chExt cx="494133" cy="494129"/>
            </a:xfrm>
          </p:grpSpPr>
          <p:sp>
            <p:nvSpPr>
              <p:cNvPr id="4099" name="Freeform 4098">
                <a:extLst>
                  <a:ext uri="{FF2B5EF4-FFF2-40B4-BE49-F238E27FC236}">
                    <a16:creationId xmlns:a16="http://schemas.microsoft.com/office/drawing/2014/main" id="{643DD48B-D653-9064-650B-B842A6F0DA7B}"/>
                  </a:ext>
                </a:extLst>
              </p:cNvPr>
              <p:cNvSpPr/>
              <p:nvPr/>
            </p:nvSpPr>
            <p:spPr>
              <a:xfrm rot="10800000" flipV="1">
                <a:off x="13427495" y="18072028"/>
                <a:ext cx="494133" cy="494129"/>
              </a:xfrm>
              <a:custGeom>
                <a:avLst/>
                <a:gdLst>
                  <a:gd name="connsiteX0" fmla="*/ 499566 w 494133"/>
                  <a:gd name="connsiteY0" fmla="*/ 250062 h 494129"/>
                  <a:gd name="connsiteX1" fmla="*/ 252499 w 494133"/>
                  <a:gd name="connsiteY1" fmla="*/ 497127 h 494129"/>
                  <a:gd name="connsiteX2" fmla="*/ 5432 w 494133"/>
                  <a:gd name="connsiteY2" fmla="*/ 250062 h 494129"/>
                  <a:gd name="connsiteX3" fmla="*/ 252499 w 494133"/>
                  <a:gd name="connsiteY3" fmla="*/ 2997 h 494129"/>
                  <a:gd name="connsiteX4" fmla="*/ 499566 w 494133"/>
                  <a:gd name="connsiteY4" fmla="*/ 25006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66" y="250062"/>
                    </a:moveTo>
                    <a:cubicBezTo>
                      <a:pt x="499566" y="386512"/>
                      <a:pt x="388950" y="497127"/>
                      <a:pt x="252499" y="497127"/>
                    </a:cubicBezTo>
                    <a:cubicBezTo>
                      <a:pt x="116047" y="497127"/>
                      <a:pt x="5432" y="386512"/>
                      <a:pt x="5432" y="250062"/>
                    </a:cubicBezTo>
                    <a:cubicBezTo>
                      <a:pt x="5432" y="113612"/>
                      <a:pt x="116047" y="2997"/>
                      <a:pt x="252499" y="2997"/>
                    </a:cubicBezTo>
                    <a:cubicBezTo>
                      <a:pt x="388950" y="2997"/>
                      <a:pt x="499566" y="113612"/>
                      <a:pt x="499566" y="250062"/>
                    </a:cubicBezTo>
                    <a:close/>
                  </a:path>
                </a:pathLst>
              </a:custGeom>
              <a:noFill/>
              <a:ln w="31740" cap="sq">
                <a:solidFill>
                  <a:srgbClr val="000000"/>
                </a:solidFill>
                <a:prstDash val="solid"/>
                <a:miter/>
              </a:ln>
            </p:spPr>
            <p:txBody>
              <a:bodyPr rtlCol="0" anchor="ctr"/>
              <a:lstStyle/>
              <a:p>
                <a:endParaRPr lang="en-CH" sz="4400"/>
              </a:p>
            </p:txBody>
          </p:sp>
          <p:sp>
            <p:nvSpPr>
              <p:cNvPr id="4100" name="Freeform 4099">
                <a:extLst>
                  <a:ext uri="{FF2B5EF4-FFF2-40B4-BE49-F238E27FC236}">
                    <a16:creationId xmlns:a16="http://schemas.microsoft.com/office/drawing/2014/main" id="{42E3444F-876F-7D98-8648-84E5DD0C324E}"/>
                  </a:ext>
                </a:extLst>
              </p:cNvPr>
              <p:cNvSpPr/>
              <p:nvPr/>
            </p:nvSpPr>
            <p:spPr>
              <a:xfrm rot="10800000" flipV="1">
                <a:off x="13427495" y="18072028"/>
                <a:ext cx="494133" cy="494129"/>
              </a:xfrm>
              <a:custGeom>
                <a:avLst/>
                <a:gdLst>
                  <a:gd name="connsiteX0" fmla="*/ 499566 w 494133"/>
                  <a:gd name="connsiteY0" fmla="*/ 250062 h 494129"/>
                  <a:gd name="connsiteX1" fmla="*/ 252499 w 494133"/>
                  <a:gd name="connsiteY1" fmla="*/ 497127 h 494129"/>
                  <a:gd name="connsiteX2" fmla="*/ 5432 w 494133"/>
                  <a:gd name="connsiteY2" fmla="*/ 250062 h 494129"/>
                  <a:gd name="connsiteX3" fmla="*/ 252499 w 494133"/>
                  <a:gd name="connsiteY3" fmla="*/ 2997 h 494129"/>
                  <a:gd name="connsiteX4" fmla="*/ 499566 w 494133"/>
                  <a:gd name="connsiteY4" fmla="*/ 25006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66" y="250062"/>
                    </a:moveTo>
                    <a:cubicBezTo>
                      <a:pt x="499566" y="386512"/>
                      <a:pt x="388950" y="497127"/>
                      <a:pt x="252499" y="497127"/>
                    </a:cubicBezTo>
                    <a:cubicBezTo>
                      <a:pt x="116047" y="497127"/>
                      <a:pt x="5432" y="386512"/>
                      <a:pt x="5432" y="250062"/>
                    </a:cubicBezTo>
                    <a:cubicBezTo>
                      <a:pt x="5432" y="113612"/>
                      <a:pt x="116047" y="2997"/>
                      <a:pt x="252499" y="2997"/>
                    </a:cubicBezTo>
                    <a:cubicBezTo>
                      <a:pt x="388950" y="2997"/>
                      <a:pt x="499566" y="113612"/>
                      <a:pt x="499566" y="250062"/>
                    </a:cubicBezTo>
                    <a:close/>
                  </a:path>
                </a:pathLst>
              </a:custGeom>
              <a:solidFill>
                <a:srgbClr val="B370F6"/>
              </a:solidFill>
              <a:ln w="1254" cap="rnd">
                <a:noFill/>
                <a:prstDash val="solid"/>
                <a:round/>
              </a:ln>
            </p:spPr>
            <p:txBody>
              <a:bodyPr rtlCol="0" anchor="ctr"/>
              <a:lstStyle/>
              <a:p>
                <a:endParaRPr lang="en-CH" sz="4400"/>
              </a:p>
            </p:txBody>
          </p:sp>
        </p:grpSp>
        <p:sp>
          <p:nvSpPr>
            <p:cNvPr id="4101" name="Freeform 4100">
              <a:extLst>
                <a:ext uri="{FF2B5EF4-FFF2-40B4-BE49-F238E27FC236}">
                  <a16:creationId xmlns:a16="http://schemas.microsoft.com/office/drawing/2014/main" id="{2233EDC3-04E3-7881-723C-33D4A17A0A7D}"/>
                </a:ext>
              </a:extLst>
            </p:cNvPr>
            <p:cNvSpPr/>
            <p:nvPr/>
          </p:nvSpPr>
          <p:spPr>
            <a:xfrm rot="10800000" flipV="1">
              <a:off x="13490925" y="18151081"/>
              <a:ext cx="355435" cy="355432"/>
            </a:xfrm>
            <a:custGeom>
              <a:avLst/>
              <a:gdLst>
                <a:gd name="connsiteX0" fmla="*/ 360863 w 355435"/>
                <a:gd name="connsiteY0" fmla="*/ 180720 h 355432"/>
                <a:gd name="connsiteX1" fmla="*/ 183146 w 355435"/>
                <a:gd name="connsiteY1" fmla="*/ 358436 h 355432"/>
                <a:gd name="connsiteX2" fmla="*/ 5428 w 355435"/>
                <a:gd name="connsiteY2" fmla="*/ 180720 h 355432"/>
                <a:gd name="connsiteX3" fmla="*/ 183146 w 355435"/>
                <a:gd name="connsiteY3" fmla="*/ 3004 h 355432"/>
                <a:gd name="connsiteX4" fmla="*/ 360863 w 355435"/>
                <a:gd name="connsiteY4" fmla="*/ 180720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0863" y="180720"/>
                  </a:moveTo>
                  <a:cubicBezTo>
                    <a:pt x="360863" y="278870"/>
                    <a:pt x="281296" y="358436"/>
                    <a:pt x="183146" y="358436"/>
                  </a:cubicBezTo>
                  <a:cubicBezTo>
                    <a:pt x="84995" y="358436"/>
                    <a:pt x="5428" y="278870"/>
                    <a:pt x="5428" y="180720"/>
                  </a:cubicBezTo>
                  <a:cubicBezTo>
                    <a:pt x="5428" y="82570"/>
                    <a:pt x="84995" y="3004"/>
                    <a:pt x="183146" y="3004"/>
                  </a:cubicBezTo>
                  <a:cubicBezTo>
                    <a:pt x="281296" y="3004"/>
                    <a:pt x="360863" y="82570"/>
                    <a:pt x="360863" y="180720"/>
                  </a:cubicBezTo>
                  <a:close/>
                </a:path>
              </a:pathLst>
            </a:custGeom>
            <a:solidFill>
              <a:srgbClr val="B370F6"/>
            </a:solidFill>
            <a:ln w="10157" cap="sq">
              <a:solidFill>
                <a:srgbClr val="000000"/>
              </a:solidFill>
              <a:prstDash val="solid"/>
              <a:miter/>
            </a:ln>
          </p:spPr>
          <p:txBody>
            <a:bodyPr rtlCol="0" anchor="ctr"/>
            <a:lstStyle/>
            <a:p>
              <a:endParaRPr lang="en-CH" sz="4400"/>
            </a:p>
          </p:txBody>
        </p:sp>
      </p:grpSp>
      <p:grpSp>
        <p:nvGrpSpPr>
          <p:cNvPr id="4102" name="Graphic 2">
            <a:extLst>
              <a:ext uri="{FF2B5EF4-FFF2-40B4-BE49-F238E27FC236}">
                <a16:creationId xmlns:a16="http://schemas.microsoft.com/office/drawing/2014/main" id="{C3BD231A-0D68-4DF5-CF86-C0CE8D7C6187}"/>
              </a:ext>
            </a:extLst>
          </p:cNvPr>
          <p:cNvGrpSpPr/>
          <p:nvPr/>
        </p:nvGrpSpPr>
        <p:grpSpPr>
          <a:xfrm>
            <a:off x="14048030" y="18076797"/>
            <a:ext cx="494133" cy="494129"/>
            <a:chOff x="14048030" y="18076797"/>
            <a:chExt cx="494133" cy="494129"/>
          </a:xfrm>
        </p:grpSpPr>
        <p:grpSp>
          <p:nvGrpSpPr>
            <p:cNvPr id="4103" name="Graphic 2">
              <a:extLst>
                <a:ext uri="{FF2B5EF4-FFF2-40B4-BE49-F238E27FC236}">
                  <a16:creationId xmlns:a16="http://schemas.microsoft.com/office/drawing/2014/main" id="{A80DEC2E-ED16-94C0-291D-68C90458DC54}"/>
                </a:ext>
              </a:extLst>
            </p:cNvPr>
            <p:cNvGrpSpPr/>
            <p:nvPr/>
          </p:nvGrpSpPr>
          <p:grpSpPr>
            <a:xfrm>
              <a:off x="14048030" y="18076797"/>
              <a:ext cx="494133" cy="494129"/>
              <a:chOff x="14048030" y="18076797"/>
              <a:chExt cx="494133" cy="494129"/>
            </a:xfrm>
          </p:grpSpPr>
          <p:sp>
            <p:nvSpPr>
              <p:cNvPr id="4104" name="Freeform 4103">
                <a:extLst>
                  <a:ext uri="{FF2B5EF4-FFF2-40B4-BE49-F238E27FC236}">
                    <a16:creationId xmlns:a16="http://schemas.microsoft.com/office/drawing/2014/main" id="{8D93CE76-0BDB-CBE7-96B4-83069F27BB0B}"/>
                  </a:ext>
                </a:extLst>
              </p:cNvPr>
              <p:cNvSpPr/>
              <p:nvPr/>
            </p:nvSpPr>
            <p:spPr>
              <a:xfrm rot="10800000" flipV="1">
                <a:off x="14048030" y="18076797"/>
                <a:ext cx="494133" cy="494129"/>
              </a:xfrm>
              <a:custGeom>
                <a:avLst/>
                <a:gdLst>
                  <a:gd name="connsiteX0" fmla="*/ 499973 w 494133"/>
                  <a:gd name="connsiteY0" fmla="*/ 250065 h 494129"/>
                  <a:gd name="connsiteX1" fmla="*/ 252906 w 494133"/>
                  <a:gd name="connsiteY1" fmla="*/ 497130 h 494129"/>
                  <a:gd name="connsiteX2" fmla="*/ 5839 w 494133"/>
                  <a:gd name="connsiteY2" fmla="*/ 250065 h 494129"/>
                  <a:gd name="connsiteX3" fmla="*/ 252906 w 494133"/>
                  <a:gd name="connsiteY3" fmla="*/ 3000 h 494129"/>
                  <a:gd name="connsiteX4" fmla="*/ 499973 w 494133"/>
                  <a:gd name="connsiteY4" fmla="*/ 25006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73" y="250065"/>
                    </a:moveTo>
                    <a:cubicBezTo>
                      <a:pt x="499973" y="386515"/>
                      <a:pt x="389357" y="497130"/>
                      <a:pt x="252906" y="497130"/>
                    </a:cubicBezTo>
                    <a:cubicBezTo>
                      <a:pt x="116455" y="497130"/>
                      <a:pt x="5839" y="386515"/>
                      <a:pt x="5839" y="250065"/>
                    </a:cubicBezTo>
                    <a:cubicBezTo>
                      <a:pt x="5839" y="113615"/>
                      <a:pt x="116455" y="3000"/>
                      <a:pt x="252906" y="3000"/>
                    </a:cubicBezTo>
                    <a:cubicBezTo>
                      <a:pt x="389357" y="3000"/>
                      <a:pt x="499973" y="113615"/>
                      <a:pt x="499973" y="250065"/>
                    </a:cubicBezTo>
                    <a:close/>
                  </a:path>
                </a:pathLst>
              </a:custGeom>
              <a:noFill/>
              <a:ln w="31740" cap="sq">
                <a:solidFill>
                  <a:srgbClr val="000000"/>
                </a:solidFill>
                <a:prstDash val="solid"/>
                <a:miter/>
              </a:ln>
            </p:spPr>
            <p:txBody>
              <a:bodyPr rtlCol="0" anchor="ctr"/>
              <a:lstStyle/>
              <a:p>
                <a:endParaRPr lang="en-CH" sz="4400"/>
              </a:p>
            </p:txBody>
          </p:sp>
          <p:sp>
            <p:nvSpPr>
              <p:cNvPr id="4105" name="Freeform 4104">
                <a:extLst>
                  <a:ext uri="{FF2B5EF4-FFF2-40B4-BE49-F238E27FC236}">
                    <a16:creationId xmlns:a16="http://schemas.microsoft.com/office/drawing/2014/main" id="{9F7419E6-63E7-3D16-FD73-46AFB411D1A3}"/>
                  </a:ext>
                </a:extLst>
              </p:cNvPr>
              <p:cNvSpPr/>
              <p:nvPr/>
            </p:nvSpPr>
            <p:spPr>
              <a:xfrm rot="10800000" flipV="1">
                <a:off x="14048030" y="18076797"/>
                <a:ext cx="494133" cy="494129"/>
              </a:xfrm>
              <a:custGeom>
                <a:avLst/>
                <a:gdLst>
                  <a:gd name="connsiteX0" fmla="*/ 499973 w 494133"/>
                  <a:gd name="connsiteY0" fmla="*/ 250065 h 494129"/>
                  <a:gd name="connsiteX1" fmla="*/ 252906 w 494133"/>
                  <a:gd name="connsiteY1" fmla="*/ 497130 h 494129"/>
                  <a:gd name="connsiteX2" fmla="*/ 5839 w 494133"/>
                  <a:gd name="connsiteY2" fmla="*/ 250065 h 494129"/>
                  <a:gd name="connsiteX3" fmla="*/ 252906 w 494133"/>
                  <a:gd name="connsiteY3" fmla="*/ 3000 h 494129"/>
                  <a:gd name="connsiteX4" fmla="*/ 499973 w 494133"/>
                  <a:gd name="connsiteY4" fmla="*/ 25006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73" y="250065"/>
                    </a:moveTo>
                    <a:cubicBezTo>
                      <a:pt x="499973" y="386515"/>
                      <a:pt x="389357" y="497130"/>
                      <a:pt x="252906" y="497130"/>
                    </a:cubicBezTo>
                    <a:cubicBezTo>
                      <a:pt x="116455" y="497130"/>
                      <a:pt x="5839" y="386515"/>
                      <a:pt x="5839" y="250065"/>
                    </a:cubicBezTo>
                    <a:cubicBezTo>
                      <a:pt x="5839" y="113615"/>
                      <a:pt x="116455" y="3000"/>
                      <a:pt x="252906" y="3000"/>
                    </a:cubicBezTo>
                    <a:cubicBezTo>
                      <a:pt x="389357" y="3000"/>
                      <a:pt x="499973" y="113615"/>
                      <a:pt x="499973" y="250065"/>
                    </a:cubicBezTo>
                    <a:close/>
                  </a:path>
                </a:pathLst>
              </a:custGeom>
              <a:solidFill>
                <a:srgbClr val="B370F6"/>
              </a:solidFill>
              <a:ln w="1254" cap="rnd">
                <a:noFill/>
                <a:prstDash val="solid"/>
                <a:round/>
              </a:ln>
            </p:spPr>
            <p:txBody>
              <a:bodyPr rtlCol="0" anchor="ctr"/>
              <a:lstStyle/>
              <a:p>
                <a:endParaRPr lang="en-CH" sz="4400"/>
              </a:p>
            </p:txBody>
          </p:sp>
        </p:grpSp>
        <p:grpSp>
          <p:nvGrpSpPr>
            <p:cNvPr id="4106" name="Graphic 2">
              <a:extLst>
                <a:ext uri="{FF2B5EF4-FFF2-40B4-BE49-F238E27FC236}">
                  <a16:creationId xmlns:a16="http://schemas.microsoft.com/office/drawing/2014/main" id="{EC66E884-F002-906C-8B09-BAD240286E95}"/>
                </a:ext>
              </a:extLst>
            </p:cNvPr>
            <p:cNvGrpSpPr/>
            <p:nvPr/>
          </p:nvGrpSpPr>
          <p:grpSpPr>
            <a:xfrm>
              <a:off x="14048030" y="18076797"/>
              <a:ext cx="494133" cy="494129"/>
              <a:chOff x="14048030" y="18076797"/>
              <a:chExt cx="494133" cy="494129"/>
            </a:xfrm>
          </p:grpSpPr>
          <p:sp>
            <p:nvSpPr>
              <p:cNvPr id="4107" name="Freeform 4106">
                <a:extLst>
                  <a:ext uri="{FF2B5EF4-FFF2-40B4-BE49-F238E27FC236}">
                    <a16:creationId xmlns:a16="http://schemas.microsoft.com/office/drawing/2014/main" id="{272D0A82-E088-8087-4A11-8D4D92BD98BF}"/>
                  </a:ext>
                </a:extLst>
              </p:cNvPr>
              <p:cNvSpPr/>
              <p:nvPr/>
            </p:nvSpPr>
            <p:spPr>
              <a:xfrm rot="10800000" flipV="1">
                <a:off x="14048030" y="18076797"/>
                <a:ext cx="494133" cy="494129"/>
              </a:xfrm>
              <a:custGeom>
                <a:avLst/>
                <a:gdLst>
                  <a:gd name="connsiteX0" fmla="*/ 499973 w 494133"/>
                  <a:gd name="connsiteY0" fmla="*/ 250065 h 494129"/>
                  <a:gd name="connsiteX1" fmla="*/ 252906 w 494133"/>
                  <a:gd name="connsiteY1" fmla="*/ 497130 h 494129"/>
                  <a:gd name="connsiteX2" fmla="*/ 5839 w 494133"/>
                  <a:gd name="connsiteY2" fmla="*/ 250065 h 494129"/>
                  <a:gd name="connsiteX3" fmla="*/ 252906 w 494133"/>
                  <a:gd name="connsiteY3" fmla="*/ 3000 h 494129"/>
                  <a:gd name="connsiteX4" fmla="*/ 499973 w 494133"/>
                  <a:gd name="connsiteY4" fmla="*/ 25006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73" y="250065"/>
                    </a:moveTo>
                    <a:cubicBezTo>
                      <a:pt x="499973" y="386515"/>
                      <a:pt x="389357" y="497130"/>
                      <a:pt x="252906" y="497130"/>
                    </a:cubicBezTo>
                    <a:cubicBezTo>
                      <a:pt x="116455" y="497130"/>
                      <a:pt x="5839" y="386515"/>
                      <a:pt x="5839" y="250065"/>
                    </a:cubicBezTo>
                    <a:cubicBezTo>
                      <a:pt x="5839" y="113615"/>
                      <a:pt x="116455" y="3000"/>
                      <a:pt x="252906" y="3000"/>
                    </a:cubicBezTo>
                    <a:cubicBezTo>
                      <a:pt x="389357" y="3000"/>
                      <a:pt x="499973" y="113615"/>
                      <a:pt x="499973" y="250065"/>
                    </a:cubicBezTo>
                    <a:close/>
                  </a:path>
                </a:pathLst>
              </a:custGeom>
              <a:noFill/>
              <a:ln w="31740" cap="sq">
                <a:solidFill>
                  <a:srgbClr val="000000"/>
                </a:solidFill>
                <a:prstDash val="solid"/>
                <a:miter/>
              </a:ln>
            </p:spPr>
            <p:txBody>
              <a:bodyPr rtlCol="0" anchor="ctr"/>
              <a:lstStyle/>
              <a:p>
                <a:endParaRPr lang="en-CH" sz="4400"/>
              </a:p>
            </p:txBody>
          </p:sp>
          <p:sp>
            <p:nvSpPr>
              <p:cNvPr id="4108" name="Freeform 4107">
                <a:extLst>
                  <a:ext uri="{FF2B5EF4-FFF2-40B4-BE49-F238E27FC236}">
                    <a16:creationId xmlns:a16="http://schemas.microsoft.com/office/drawing/2014/main" id="{1E8845D4-F225-AD4F-5265-9B08D61355B1}"/>
                  </a:ext>
                </a:extLst>
              </p:cNvPr>
              <p:cNvSpPr/>
              <p:nvPr/>
            </p:nvSpPr>
            <p:spPr>
              <a:xfrm rot="10800000" flipV="1">
                <a:off x="14048030" y="18076797"/>
                <a:ext cx="494133" cy="494129"/>
              </a:xfrm>
              <a:custGeom>
                <a:avLst/>
                <a:gdLst>
                  <a:gd name="connsiteX0" fmla="*/ 499973 w 494133"/>
                  <a:gd name="connsiteY0" fmla="*/ 250065 h 494129"/>
                  <a:gd name="connsiteX1" fmla="*/ 252906 w 494133"/>
                  <a:gd name="connsiteY1" fmla="*/ 497130 h 494129"/>
                  <a:gd name="connsiteX2" fmla="*/ 5839 w 494133"/>
                  <a:gd name="connsiteY2" fmla="*/ 250065 h 494129"/>
                  <a:gd name="connsiteX3" fmla="*/ 252906 w 494133"/>
                  <a:gd name="connsiteY3" fmla="*/ 3000 h 494129"/>
                  <a:gd name="connsiteX4" fmla="*/ 499973 w 494133"/>
                  <a:gd name="connsiteY4" fmla="*/ 25006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73" y="250065"/>
                    </a:moveTo>
                    <a:cubicBezTo>
                      <a:pt x="499973" y="386515"/>
                      <a:pt x="389357" y="497130"/>
                      <a:pt x="252906" y="497130"/>
                    </a:cubicBezTo>
                    <a:cubicBezTo>
                      <a:pt x="116455" y="497130"/>
                      <a:pt x="5839" y="386515"/>
                      <a:pt x="5839" y="250065"/>
                    </a:cubicBezTo>
                    <a:cubicBezTo>
                      <a:pt x="5839" y="113615"/>
                      <a:pt x="116455" y="3000"/>
                      <a:pt x="252906" y="3000"/>
                    </a:cubicBezTo>
                    <a:cubicBezTo>
                      <a:pt x="389357" y="3000"/>
                      <a:pt x="499973" y="113615"/>
                      <a:pt x="499973" y="250065"/>
                    </a:cubicBezTo>
                    <a:close/>
                  </a:path>
                </a:pathLst>
              </a:custGeom>
              <a:solidFill>
                <a:srgbClr val="B370F6"/>
              </a:solidFill>
              <a:ln w="1254" cap="rnd">
                <a:noFill/>
                <a:prstDash val="solid"/>
                <a:round/>
              </a:ln>
            </p:spPr>
            <p:txBody>
              <a:bodyPr rtlCol="0" anchor="ctr"/>
              <a:lstStyle/>
              <a:p>
                <a:endParaRPr lang="en-CH" sz="4400"/>
              </a:p>
            </p:txBody>
          </p:sp>
        </p:grpSp>
        <p:sp>
          <p:nvSpPr>
            <p:cNvPr id="4109" name="Freeform 4108">
              <a:extLst>
                <a:ext uri="{FF2B5EF4-FFF2-40B4-BE49-F238E27FC236}">
                  <a16:creationId xmlns:a16="http://schemas.microsoft.com/office/drawing/2014/main" id="{0D6BB436-0780-6892-4DAA-54D8B261910B}"/>
                </a:ext>
              </a:extLst>
            </p:cNvPr>
            <p:cNvSpPr/>
            <p:nvPr/>
          </p:nvSpPr>
          <p:spPr>
            <a:xfrm rot="10800000" flipV="1">
              <a:off x="14111460" y="18155851"/>
              <a:ext cx="355435" cy="355432"/>
            </a:xfrm>
            <a:custGeom>
              <a:avLst/>
              <a:gdLst>
                <a:gd name="connsiteX0" fmla="*/ 361270 w 355435"/>
                <a:gd name="connsiteY0" fmla="*/ 180723 h 355432"/>
                <a:gd name="connsiteX1" fmla="*/ 183553 w 355435"/>
                <a:gd name="connsiteY1" fmla="*/ 358439 h 355432"/>
                <a:gd name="connsiteX2" fmla="*/ 5835 w 355435"/>
                <a:gd name="connsiteY2" fmla="*/ 180723 h 355432"/>
                <a:gd name="connsiteX3" fmla="*/ 183553 w 355435"/>
                <a:gd name="connsiteY3" fmla="*/ 3007 h 355432"/>
                <a:gd name="connsiteX4" fmla="*/ 361270 w 355435"/>
                <a:gd name="connsiteY4" fmla="*/ 180723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1270" y="180723"/>
                  </a:moveTo>
                  <a:cubicBezTo>
                    <a:pt x="361270" y="278873"/>
                    <a:pt x="281703" y="358439"/>
                    <a:pt x="183553" y="358439"/>
                  </a:cubicBezTo>
                  <a:cubicBezTo>
                    <a:pt x="85402" y="358439"/>
                    <a:pt x="5835" y="278873"/>
                    <a:pt x="5835" y="180723"/>
                  </a:cubicBezTo>
                  <a:cubicBezTo>
                    <a:pt x="5835" y="82573"/>
                    <a:pt x="85402" y="3007"/>
                    <a:pt x="183553" y="3007"/>
                  </a:cubicBezTo>
                  <a:cubicBezTo>
                    <a:pt x="281703" y="3007"/>
                    <a:pt x="361270" y="82573"/>
                    <a:pt x="361270" y="180723"/>
                  </a:cubicBezTo>
                  <a:close/>
                </a:path>
              </a:pathLst>
            </a:custGeom>
            <a:solidFill>
              <a:srgbClr val="B370F6"/>
            </a:solidFill>
            <a:ln w="10157" cap="sq">
              <a:solidFill>
                <a:srgbClr val="000000"/>
              </a:solidFill>
              <a:prstDash val="solid"/>
              <a:miter/>
            </a:ln>
          </p:spPr>
          <p:txBody>
            <a:bodyPr rtlCol="0" anchor="ctr"/>
            <a:lstStyle/>
            <a:p>
              <a:endParaRPr lang="en-CH" sz="4400"/>
            </a:p>
          </p:txBody>
        </p:sp>
      </p:grpSp>
      <p:grpSp>
        <p:nvGrpSpPr>
          <p:cNvPr id="4110" name="Graphic 2">
            <a:extLst>
              <a:ext uri="{FF2B5EF4-FFF2-40B4-BE49-F238E27FC236}">
                <a16:creationId xmlns:a16="http://schemas.microsoft.com/office/drawing/2014/main" id="{4D8C476C-9C5F-945E-22B1-368744EAE35C}"/>
              </a:ext>
            </a:extLst>
          </p:cNvPr>
          <p:cNvGrpSpPr/>
          <p:nvPr/>
        </p:nvGrpSpPr>
        <p:grpSpPr>
          <a:xfrm>
            <a:off x="13375835" y="13659771"/>
            <a:ext cx="494133" cy="494129"/>
            <a:chOff x="13375835" y="13659771"/>
            <a:chExt cx="494133" cy="494129"/>
          </a:xfrm>
        </p:grpSpPr>
        <p:grpSp>
          <p:nvGrpSpPr>
            <p:cNvPr id="4111" name="Graphic 2">
              <a:extLst>
                <a:ext uri="{FF2B5EF4-FFF2-40B4-BE49-F238E27FC236}">
                  <a16:creationId xmlns:a16="http://schemas.microsoft.com/office/drawing/2014/main" id="{E8A9FAF3-382D-448C-FCCB-0D91D9B18B90}"/>
                </a:ext>
              </a:extLst>
            </p:cNvPr>
            <p:cNvGrpSpPr/>
            <p:nvPr/>
          </p:nvGrpSpPr>
          <p:grpSpPr>
            <a:xfrm>
              <a:off x="13375835" y="13659771"/>
              <a:ext cx="494133" cy="494129"/>
              <a:chOff x="13375835" y="13659771"/>
              <a:chExt cx="494133" cy="494129"/>
            </a:xfrm>
          </p:grpSpPr>
          <p:sp>
            <p:nvSpPr>
              <p:cNvPr id="4112" name="Freeform 4111">
                <a:extLst>
                  <a:ext uri="{FF2B5EF4-FFF2-40B4-BE49-F238E27FC236}">
                    <a16:creationId xmlns:a16="http://schemas.microsoft.com/office/drawing/2014/main" id="{38D7C6FA-79F0-247B-9A1F-F7EE37BA66EF}"/>
                  </a:ext>
                </a:extLst>
              </p:cNvPr>
              <p:cNvSpPr/>
              <p:nvPr/>
            </p:nvSpPr>
            <p:spPr>
              <a:xfrm rot="10800000" flipV="1">
                <a:off x="13375835" y="13659771"/>
                <a:ext cx="494133" cy="494129"/>
              </a:xfrm>
              <a:custGeom>
                <a:avLst/>
                <a:gdLst>
                  <a:gd name="connsiteX0" fmla="*/ 499532 w 494133"/>
                  <a:gd name="connsiteY0" fmla="*/ 247167 h 494129"/>
                  <a:gd name="connsiteX1" fmla="*/ 252465 w 494133"/>
                  <a:gd name="connsiteY1" fmla="*/ 494232 h 494129"/>
                  <a:gd name="connsiteX2" fmla="*/ 5398 w 494133"/>
                  <a:gd name="connsiteY2" fmla="*/ 247167 h 494129"/>
                  <a:gd name="connsiteX3" fmla="*/ 252465 w 494133"/>
                  <a:gd name="connsiteY3" fmla="*/ 102 h 494129"/>
                  <a:gd name="connsiteX4" fmla="*/ 499532 w 494133"/>
                  <a:gd name="connsiteY4" fmla="*/ 24716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32" y="247167"/>
                    </a:moveTo>
                    <a:cubicBezTo>
                      <a:pt x="499532" y="383617"/>
                      <a:pt x="388916" y="494232"/>
                      <a:pt x="252465" y="494232"/>
                    </a:cubicBezTo>
                    <a:cubicBezTo>
                      <a:pt x="116013" y="494232"/>
                      <a:pt x="5398" y="383617"/>
                      <a:pt x="5398" y="247167"/>
                    </a:cubicBezTo>
                    <a:cubicBezTo>
                      <a:pt x="5398" y="110717"/>
                      <a:pt x="116013" y="102"/>
                      <a:pt x="252465" y="102"/>
                    </a:cubicBezTo>
                    <a:cubicBezTo>
                      <a:pt x="388916" y="102"/>
                      <a:pt x="499532" y="110717"/>
                      <a:pt x="499532" y="247167"/>
                    </a:cubicBezTo>
                    <a:close/>
                  </a:path>
                </a:pathLst>
              </a:custGeom>
              <a:noFill/>
              <a:ln w="31740" cap="sq">
                <a:solidFill>
                  <a:srgbClr val="000000"/>
                </a:solidFill>
                <a:prstDash val="solid"/>
                <a:miter/>
              </a:ln>
            </p:spPr>
            <p:txBody>
              <a:bodyPr rtlCol="0" anchor="ctr"/>
              <a:lstStyle/>
              <a:p>
                <a:endParaRPr lang="en-CH" sz="4400"/>
              </a:p>
            </p:txBody>
          </p:sp>
          <p:sp>
            <p:nvSpPr>
              <p:cNvPr id="4113" name="Freeform 4112">
                <a:extLst>
                  <a:ext uri="{FF2B5EF4-FFF2-40B4-BE49-F238E27FC236}">
                    <a16:creationId xmlns:a16="http://schemas.microsoft.com/office/drawing/2014/main" id="{8E54B955-7C84-81CB-1778-B56B322F53B4}"/>
                  </a:ext>
                </a:extLst>
              </p:cNvPr>
              <p:cNvSpPr/>
              <p:nvPr/>
            </p:nvSpPr>
            <p:spPr>
              <a:xfrm rot="10800000" flipV="1">
                <a:off x="13375835" y="13659771"/>
                <a:ext cx="494133" cy="494129"/>
              </a:xfrm>
              <a:custGeom>
                <a:avLst/>
                <a:gdLst>
                  <a:gd name="connsiteX0" fmla="*/ 499532 w 494133"/>
                  <a:gd name="connsiteY0" fmla="*/ 247167 h 494129"/>
                  <a:gd name="connsiteX1" fmla="*/ 252465 w 494133"/>
                  <a:gd name="connsiteY1" fmla="*/ 494232 h 494129"/>
                  <a:gd name="connsiteX2" fmla="*/ 5398 w 494133"/>
                  <a:gd name="connsiteY2" fmla="*/ 247167 h 494129"/>
                  <a:gd name="connsiteX3" fmla="*/ 252465 w 494133"/>
                  <a:gd name="connsiteY3" fmla="*/ 102 h 494129"/>
                  <a:gd name="connsiteX4" fmla="*/ 499532 w 494133"/>
                  <a:gd name="connsiteY4" fmla="*/ 24716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32" y="247167"/>
                    </a:moveTo>
                    <a:cubicBezTo>
                      <a:pt x="499532" y="383617"/>
                      <a:pt x="388916" y="494232"/>
                      <a:pt x="252465" y="494232"/>
                    </a:cubicBezTo>
                    <a:cubicBezTo>
                      <a:pt x="116013" y="494232"/>
                      <a:pt x="5398" y="383617"/>
                      <a:pt x="5398" y="247167"/>
                    </a:cubicBezTo>
                    <a:cubicBezTo>
                      <a:pt x="5398" y="110717"/>
                      <a:pt x="116013" y="102"/>
                      <a:pt x="252465" y="102"/>
                    </a:cubicBezTo>
                    <a:cubicBezTo>
                      <a:pt x="388916" y="102"/>
                      <a:pt x="499532" y="110717"/>
                      <a:pt x="499532" y="247167"/>
                    </a:cubicBezTo>
                    <a:close/>
                  </a:path>
                </a:pathLst>
              </a:custGeom>
              <a:solidFill>
                <a:srgbClr val="FF9136"/>
              </a:solidFill>
              <a:ln w="1254" cap="rnd">
                <a:noFill/>
                <a:prstDash val="solid"/>
                <a:round/>
              </a:ln>
            </p:spPr>
            <p:txBody>
              <a:bodyPr rtlCol="0" anchor="ctr"/>
              <a:lstStyle/>
              <a:p>
                <a:endParaRPr lang="en-CH" sz="4400"/>
              </a:p>
            </p:txBody>
          </p:sp>
        </p:grpSp>
        <p:grpSp>
          <p:nvGrpSpPr>
            <p:cNvPr id="4114" name="Graphic 2">
              <a:extLst>
                <a:ext uri="{FF2B5EF4-FFF2-40B4-BE49-F238E27FC236}">
                  <a16:creationId xmlns:a16="http://schemas.microsoft.com/office/drawing/2014/main" id="{6376DB4C-1CE2-6C62-51C8-611E28B57DA1}"/>
                </a:ext>
              </a:extLst>
            </p:cNvPr>
            <p:cNvGrpSpPr/>
            <p:nvPr/>
          </p:nvGrpSpPr>
          <p:grpSpPr>
            <a:xfrm>
              <a:off x="13375835" y="13659771"/>
              <a:ext cx="494133" cy="494129"/>
              <a:chOff x="13375835" y="13659771"/>
              <a:chExt cx="494133" cy="494129"/>
            </a:xfrm>
          </p:grpSpPr>
          <p:sp>
            <p:nvSpPr>
              <p:cNvPr id="4115" name="Freeform 4114">
                <a:extLst>
                  <a:ext uri="{FF2B5EF4-FFF2-40B4-BE49-F238E27FC236}">
                    <a16:creationId xmlns:a16="http://schemas.microsoft.com/office/drawing/2014/main" id="{3A1D3354-AE78-5C17-0F67-6DA14E0916F1}"/>
                  </a:ext>
                </a:extLst>
              </p:cNvPr>
              <p:cNvSpPr/>
              <p:nvPr/>
            </p:nvSpPr>
            <p:spPr>
              <a:xfrm rot="10800000" flipV="1">
                <a:off x="13375835" y="13659771"/>
                <a:ext cx="494133" cy="494129"/>
              </a:xfrm>
              <a:custGeom>
                <a:avLst/>
                <a:gdLst>
                  <a:gd name="connsiteX0" fmla="*/ 499532 w 494133"/>
                  <a:gd name="connsiteY0" fmla="*/ 247167 h 494129"/>
                  <a:gd name="connsiteX1" fmla="*/ 252465 w 494133"/>
                  <a:gd name="connsiteY1" fmla="*/ 494232 h 494129"/>
                  <a:gd name="connsiteX2" fmla="*/ 5398 w 494133"/>
                  <a:gd name="connsiteY2" fmla="*/ 247167 h 494129"/>
                  <a:gd name="connsiteX3" fmla="*/ 252465 w 494133"/>
                  <a:gd name="connsiteY3" fmla="*/ 102 h 494129"/>
                  <a:gd name="connsiteX4" fmla="*/ 499532 w 494133"/>
                  <a:gd name="connsiteY4" fmla="*/ 24716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32" y="247167"/>
                    </a:moveTo>
                    <a:cubicBezTo>
                      <a:pt x="499532" y="383617"/>
                      <a:pt x="388916" y="494232"/>
                      <a:pt x="252465" y="494232"/>
                    </a:cubicBezTo>
                    <a:cubicBezTo>
                      <a:pt x="116013" y="494232"/>
                      <a:pt x="5398" y="383617"/>
                      <a:pt x="5398" y="247167"/>
                    </a:cubicBezTo>
                    <a:cubicBezTo>
                      <a:pt x="5398" y="110717"/>
                      <a:pt x="116013" y="102"/>
                      <a:pt x="252465" y="102"/>
                    </a:cubicBezTo>
                    <a:cubicBezTo>
                      <a:pt x="388916" y="102"/>
                      <a:pt x="499532" y="110717"/>
                      <a:pt x="499532" y="247167"/>
                    </a:cubicBezTo>
                    <a:close/>
                  </a:path>
                </a:pathLst>
              </a:custGeom>
              <a:noFill/>
              <a:ln w="31740" cap="sq">
                <a:solidFill>
                  <a:srgbClr val="000000"/>
                </a:solidFill>
                <a:prstDash val="solid"/>
                <a:miter/>
              </a:ln>
            </p:spPr>
            <p:txBody>
              <a:bodyPr rtlCol="0" anchor="ctr"/>
              <a:lstStyle/>
              <a:p>
                <a:endParaRPr lang="en-CH" sz="4400"/>
              </a:p>
            </p:txBody>
          </p:sp>
          <p:sp>
            <p:nvSpPr>
              <p:cNvPr id="4116" name="Freeform 4115">
                <a:extLst>
                  <a:ext uri="{FF2B5EF4-FFF2-40B4-BE49-F238E27FC236}">
                    <a16:creationId xmlns:a16="http://schemas.microsoft.com/office/drawing/2014/main" id="{A5E5D072-45CB-74DE-CFD6-02D5502589CE}"/>
                  </a:ext>
                </a:extLst>
              </p:cNvPr>
              <p:cNvSpPr/>
              <p:nvPr/>
            </p:nvSpPr>
            <p:spPr>
              <a:xfrm rot="10800000" flipV="1">
                <a:off x="13375835" y="13659771"/>
                <a:ext cx="494133" cy="494129"/>
              </a:xfrm>
              <a:custGeom>
                <a:avLst/>
                <a:gdLst>
                  <a:gd name="connsiteX0" fmla="*/ 499532 w 494133"/>
                  <a:gd name="connsiteY0" fmla="*/ 247167 h 494129"/>
                  <a:gd name="connsiteX1" fmla="*/ 252465 w 494133"/>
                  <a:gd name="connsiteY1" fmla="*/ 494232 h 494129"/>
                  <a:gd name="connsiteX2" fmla="*/ 5398 w 494133"/>
                  <a:gd name="connsiteY2" fmla="*/ 247167 h 494129"/>
                  <a:gd name="connsiteX3" fmla="*/ 252465 w 494133"/>
                  <a:gd name="connsiteY3" fmla="*/ 102 h 494129"/>
                  <a:gd name="connsiteX4" fmla="*/ 499532 w 494133"/>
                  <a:gd name="connsiteY4" fmla="*/ 24716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32" y="247167"/>
                    </a:moveTo>
                    <a:cubicBezTo>
                      <a:pt x="499532" y="383617"/>
                      <a:pt x="388916" y="494232"/>
                      <a:pt x="252465" y="494232"/>
                    </a:cubicBezTo>
                    <a:cubicBezTo>
                      <a:pt x="116013" y="494232"/>
                      <a:pt x="5398" y="383617"/>
                      <a:pt x="5398" y="247167"/>
                    </a:cubicBezTo>
                    <a:cubicBezTo>
                      <a:pt x="5398" y="110717"/>
                      <a:pt x="116013" y="102"/>
                      <a:pt x="252465" y="102"/>
                    </a:cubicBezTo>
                    <a:cubicBezTo>
                      <a:pt x="388916" y="102"/>
                      <a:pt x="499532" y="110717"/>
                      <a:pt x="499532" y="247167"/>
                    </a:cubicBezTo>
                    <a:close/>
                  </a:path>
                </a:pathLst>
              </a:custGeom>
              <a:solidFill>
                <a:srgbClr val="FF9136"/>
              </a:solidFill>
              <a:ln w="1254" cap="rnd">
                <a:noFill/>
                <a:prstDash val="solid"/>
                <a:round/>
              </a:ln>
            </p:spPr>
            <p:txBody>
              <a:bodyPr rtlCol="0" anchor="ctr"/>
              <a:lstStyle/>
              <a:p>
                <a:endParaRPr lang="en-CH" sz="4400"/>
              </a:p>
            </p:txBody>
          </p:sp>
        </p:grpSp>
        <p:sp>
          <p:nvSpPr>
            <p:cNvPr id="4117" name="Freeform 4116">
              <a:extLst>
                <a:ext uri="{FF2B5EF4-FFF2-40B4-BE49-F238E27FC236}">
                  <a16:creationId xmlns:a16="http://schemas.microsoft.com/office/drawing/2014/main" id="{7A63BF43-09C3-9D8A-7E7B-97BA72E28645}"/>
                </a:ext>
              </a:extLst>
            </p:cNvPr>
            <p:cNvSpPr/>
            <p:nvPr/>
          </p:nvSpPr>
          <p:spPr>
            <a:xfrm rot="10800000" flipV="1">
              <a:off x="13439265" y="13738825"/>
              <a:ext cx="355435" cy="355432"/>
            </a:xfrm>
            <a:custGeom>
              <a:avLst/>
              <a:gdLst>
                <a:gd name="connsiteX0" fmla="*/ 360829 w 355435"/>
                <a:gd name="connsiteY0" fmla="*/ 177825 h 355432"/>
                <a:gd name="connsiteX1" fmla="*/ 183112 w 355435"/>
                <a:gd name="connsiteY1" fmla="*/ 355541 h 355432"/>
                <a:gd name="connsiteX2" fmla="*/ 5394 w 355435"/>
                <a:gd name="connsiteY2" fmla="*/ 177825 h 355432"/>
                <a:gd name="connsiteX3" fmla="*/ 183112 w 355435"/>
                <a:gd name="connsiteY3" fmla="*/ 108 h 355432"/>
                <a:gd name="connsiteX4" fmla="*/ 360829 w 355435"/>
                <a:gd name="connsiteY4" fmla="*/ 177825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0829" y="177825"/>
                  </a:moveTo>
                  <a:cubicBezTo>
                    <a:pt x="360829" y="275974"/>
                    <a:pt x="281262" y="355541"/>
                    <a:pt x="183112" y="355541"/>
                  </a:cubicBezTo>
                  <a:cubicBezTo>
                    <a:pt x="84961" y="355541"/>
                    <a:pt x="5394" y="275974"/>
                    <a:pt x="5394" y="177825"/>
                  </a:cubicBezTo>
                  <a:cubicBezTo>
                    <a:pt x="5394" y="79675"/>
                    <a:pt x="84961" y="108"/>
                    <a:pt x="183112" y="108"/>
                  </a:cubicBezTo>
                  <a:cubicBezTo>
                    <a:pt x="281262" y="108"/>
                    <a:pt x="360829" y="79675"/>
                    <a:pt x="360829" y="177825"/>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118" name="Graphic 2">
            <a:extLst>
              <a:ext uri="{FF2B5EF4-FFF2-40B4-BE49-F238E27FC236}">
                <a16:creationId xmlns:a16="http://schemas.microsoft.com/office/drawing/2014/main" id="{E0C45BBE-6077-1F04-5A9B-5DBD474B05F0}"/>
              </a:ext>
            </a:extLst>
          </p:cNvPr>
          <p:cNvGrpSpPr/>
          <p:nvPr/>
        </p:nvGrpSpPr>
        <p:grpSpPr>
          <a:xfrm>
            <a:off x="12811380" y="15886853"/>
            <a:ext cx="494133" cy="494129"/>
            <a:chOff x="12811380" y="15886853"/>
            <a:chExt cx="494133" cy="494129"/>
          </a:xfrm>
        </p:grpSpPr>
        <p:grpSp>
          <p:nvGrpSpPr>
            <p:cNvPr id="4119" name="Graphic 2">
              <a:extLst>
                <a:ext uri="{FF2B5EF4-FFF2-40B4-BE49-F238E27FC236}">
                  <a16:creationId xmlns:a16="http://schemas.microsoft.com/office/drawing/2014/main" id="{411445E0-60C5-65CC-A0E7-820EE390807C}"/>
                </a:ext>
              </a:extLst>
            </p:cNvPr>
            <p:cNvGrpSpPr/>
            <p:nvPr/>
          </p:nvGrpSpPr>
          <p:grpSpPr>
            <a:xfrm>
              <a:off x="12811380" y="15886853"/>
              <a:ext cx="494133" cy="494129"/>
              <a:chOff x="12811380" y="15886853"/>
              <a:chExt cx="494133" cy="494129"/>
            </a:xfrm>
          </p:grpSpPr>
          <p:sp>
            <p:nvSpPr>
              <p:cNvPr id="4120" name="Freeform 4119">
                <a:extLst>
                  <a:ext uri="{FF2B5EF4-FFF2-40B4-BE49-F238E27FC236}">
                    <a16:creationId xmlns:a16="http://schemas.microsoft.com/office/drawing/2014/main" id="{2D8E1DD9-2BE3-D2BA-9417-BF71F46D41C1}"/>
                  </a:ext>
                </a:extLst>
              </p:cNvPr>
              <p:cNvSpPr/>
              <p:nvPr/>
            </p:nvSpPr>
            <p:spPr>
              <a:xfrm rot="10800000" flipV="1">
                <a:off x="12811380" y="15886853"/>
                <a:ext cx="494133" cy="494129"/>
              </a:xfrm>
              <a:custGeom>
                <a:avLst/>
                <a:gdLst>
                  <a:gd name="connsiteX0" fmla="*/ 499161 w 494133"/>
                  <a:gd name="connsiteY0" fmla="*/ 248628 h 494129"/>
                  <a:gd name="connsiteX1" fmla="*/ 252094 w 494133"/>
                  <a:gd name="connsiteY1" fmla="*/ 495693 h 494129"/>
                  <a:gd name="connsiteX2" fmla="*/ 5027 w 494133"/>
                  <a:gd name="connsiteY2" fmla="*/ 248628 h 494129"/>
                  <a:gd name="connsiteX3" fmla="*/ 252094 w 494133"/>
                  <a:gd name="connsiteY3" fmla="*/ 1563 h 494129"/>
                  <a:gd name="connsiteX4" fmla="*/ 499161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61" y="248628"/>
                    </a:moveTo>
                    <a:cubicBezTo>
                      <a:pt x="499161" y="385078"/>
                      <a:pt x="388546" y="495693"/>
                      <a:pt x="252094" y="495693"/>
                    </a:cubicBezTo>
                    <a:cubicBezTo>
                      <a:pt x="115643" y="495693"/>
                      <a:pt x="5027" y="385078"/>
                      <a:pt x="5027" y="248628"/>
                    </a:cubicBezTo>
                    <a:cubicBezTo>
                      <a:pt x="5027" y="112178"/>
                      <a:pt x="115643" y="1563"/>
                      <a:pt x="252094" y="1563"/>
                    </a:cubicBezTo>
                    <a:cubicBezTo>
                      <a:pt x="388546" y="1563"/>
                      <a:pt x="499161" y="112178"/>
                      <a:pt x="499161" y="248628"/>
                    </a:cubicBezTo>
                    <a:close/>
                  </a:path>
                </a:pathLst>
              </a:custGeom>
              <a:noFill/>
              <a:ln w="31740" cap="sq">
                <a:solidFill>
                  <a:srgbClr val="000000"/>
                </a:solidFill>
                <a:prstDash val="solid"/>
                <a:miter/>
              </a:ln>
            </p:spPr>
            <p:txBody>
              <a:bodyPr rtlCol="0" anchor="ctr"/>
              <a:lstStyle/>
              <a:p>
                <a:endParaRPr lang="en-CH" sz="4400"/>
              </a:p>
            </p:txBody>
          </p:sp>
          <p:sp>
            <p:nvSpPr>
              <p:cNvPr id="4121" name="Freeform 4120">
                <a:extLst>
                  <a:ext uri="{FF2B5EF4-FFF2-40B4-BE49-F238E27FC236}">
                    <a16:creationId xmlns:a16="http://schemas.microsoft.com/office/drawing/2014/main" id="{41908578-2806-9B61-78D9-12CABC0594BD}"/>
                  </a:ext>
                </a:extLst>
              </p:cNvPr>
              <p:cNvSpPr/>
              <p:nvPr/>
            </p:nvSpPr>
            <p:spPr>
              <a:xfrm rot="10800000" flipV="1">
                <a:off x="12811380" y="15886853"/>
                <a:ext cx="494133" cy="494129"/>
              </a:xfrm>
              <a:custGeom>
                <a:avLst/>
                <a:gdLst>
                  <a:gd name="connsiteX0" fmla="*/ 499161 w 494133"/>
                  <a:gd name="connsiteY0" fmla="*/ 248628 h 494129"/>
                  <a:gd name="connsiteX1" fmla="*/ 252094 w 494133"/>
                  <a:gd name="connsiteY1" fmla="*/ 495693 h 494129"/>
                  <a:gd name="connsiteX2" fmla="*/ 5027 w 494133"/>
                  <a:gd name="connsiteY2" fmla="*/ 248628 h 494129"/>
                  <a:gd name="connsiteX3" fmla="*/ 252094 w 494133"/>
                  <a:gd name="connsiteY3" fmla="*/ 1563 h 494129"/>
                  <a:gd name="connsiteX4" fmla="*/ 499161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61" y="248628"/>
                    </a:moveTo>
                    <a:cubicBezTo>
                      <a:pt x="499161" y="385078"/>
                      <a:pt x="388546" y="495693"/>
                      <a:pt x="252094" y="495693"/>
                    </a:cubicBezTo>
                    <a:cubicBezTo>
                      <a:pt x="115643" y="495693"/>
                      <a:pt x="5027" y="385078"/>
                      <a:pt x="5027" y="248628"/>
                    </a:cubicBezTo>
                    <a:cubicBezTo>
                      <a:pt x="5027" y="112178"/>
                      <a:pt x="115643" y="1563"/>
                      <a:pt x="252094" y="1563"/>
                    </a:cubicBezTo>
                    <a:cubicBezTo>
                      <a:pt x="388546" y="1563"/>
                      <a:pt x="499161" y="112178"/>
                      <a:pt x="499161" y="248628"/>
                    </a:cubicBezTo>
                    <a:close/>
                  </a:path>
                </a:pathLst>
              </a:custGeom>
              <a:solidFill>
                <a:srgbClr val="FF9136"/>
              </a:solidFill>
              <a:ln w="1254" cap="rnd">
                <a:noFill/>
                <a:prstDash val="solid"/>
                <a:round/>
              </a:ln>
            </p:spPr>
            <p:txBody>
              <a:bodyPr rtlCol="0" anchor="ctr"/>
              <a:lstStyle/>
              <a:p>
                <a:endParaRPr lang="en-CH" sz="4400"/>
              </a:p>
            </p:txBody>
          </p:sp>
        </p:grpSp>
        <p:grpSp>
          <p:nvGrpSpPr>
            <p:cNvPr id="4122" name="Graphic 2">
              <a:extLst>
                <a:ext uri="{FF2B5EF4-FFF2-40B4-BE49-F238E27FC236}">
                  <a16:creationId xmlns:a16="http://schemas.microsoft.com/office/drawing/2014/main" id="{EF516AE6-5B09-ACF9-1827-A23CC623FFBF}"/>
                </a:ext>
              </a:extLst>
            </p:cNvPr>
            <p:cNvGrpSpPr/>
            <p:nvPr/>
          </p:nvGrpSpPr>
          <p:grpSpPr>
            <a:xfrm>
              <a:off x="12811380" y="15886853"/>
              <a:ext cx="494133" cy="494129"/>
              <a:chOff x="12811380" y="15886853"/>
              <a:chExt cx="494133" cy="494129"/>
            </a:xfrm>
          </p:grpSpPr>
          <p:sp>
            <p:nvSpPr>
              <p:cNvPr id="4123" name="Freeform 4122">
                <a:extLst>
                  <a:ext uri="{FF2B5EF4-FFF2-40B4-BE49-F238E27FC236}">
                    <a16:creationId xmlns:a16="http://schemas.microsoft.com/office/drawing/2014/main" id="{2559AB5F-2F1C-07A6-A475-17E776A61903}"/>
                  </a:ext>
                </a:extLst>
              </p:cNvPr>
              <p:cNvSpPr/>
              <p:nvPr/>
            </p:nvSpPr>
            <p:spPr>
              <a:xfrm rot="10800000" flipV="1">
                <a:off x="12811380" y="15886853"/>
                <a:ext cx="494133" cy="494129"/>
              </a:xfrm>
              <a:custGeom>
                <a:avLst/>
                <a:gdLst>
                  <a:gd name="connsiteX0" fmla="*/ 499161 w 494133"/>
                  <a:gd name="connsiteY0" fmla="*/ 248628 h 494129"/>
                  <a:gd name="connsiteX1" fmla="*/ 252094 w 494133"/>
                  <a:gd name="connsiteY1" fmla="*/ 495693 h 494129"/>
                  <a:gd name="connsiteX2" fmla="*/ 5027 w 494133"/>
                  <a:gd name="connsiteY2" fmla="*/ 248628 h 494129"/>
                  <a:gd name="connsiteX3" fmla="*/ 252094 w 494133"/>
                  <a:gd name="connsiteY3" fmla="*/ 1563 h 494129"/>
                  <a:gd name="connsiteX4" fmla="*/ 499161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61" y="248628"/>
                    </a:moveTo>
                    <a:cubicBezTo>
                      <a:pt x="499161" y="385078"/>
                      <a:pt x="388546" y="495693"/>
                      <a:pt x="252094" y="495693"/>
                    </a:cubicBezTo>
                    <a:cubicBezTo>
                      <a:pt x="115643" y="495693"/>
                      <a:pt x="5027" y="385078"/>
                      <a:pt x="5027" y="248628"/>
                    </a:cubicBezTo>
                    <a:cubicBezTo>
                      <a:pt x="5027" y="112178"/>
                      <a:pt x="115643" y="1563"/>
                      <a:pt x="252094" y="1563"/>
                    </a:cubicBezTo>
                    <a:cubicBezTo>
                      <a:pt x="388546" y="1563"/>
                      <a:pt x="499161" y="112178"/>
                      <a:pt x="499161" y="248628"/>
                    </a:cubicBezTo>
                    <a:close/>
                  </a:path>
                </a:pathLst>
              </a:custGeom>
              <a:noFill/>
              <a:ln w="31740" cap="sq">
                <a:solidFill>
                  <a:srgbClr val="000000"/>
                </a:solidFill>
                <a:prstDash val="solid"/>
                <a:miter/>
              </a:ln>
            </p:spPr>
            <p:txBody>
              <a:bodyPr rtlCol="0" anchor="ctr"/>
              <a:lstStyle/>
              <a:p>
                <a:endParaRPr lang="en-CH" sz="4400"/>
              </a:p>
            </p:txBody>
          </p:sp>
          <p:sp>
            <p:nvSpPr>
              <p:cNvPr id="4124" name="Freeform 4123">
                <a:extLst>
                  <a:ext uri="{FF2B5EF4-FFF2-40B4-BE49-F238E27FC236}">
                    <a16:creationId xmlns:a16="http://schemas.microsoft.com/office/drawing/2014/main" id="{19C5249E-5C53-72CA-575E-F8C39D90EE7C}"/>
                  </a:ext>
                </a:extLst>
              </p:cNvPr>
              <p:cNvSpPr/>
              <p:nvPr/>
            </p:nvSpPr>
            <p:spPr>
              <a:xfrm rot="10800000" flipV="1">
                <a:off x="12811380" y="15886853"/>
                <a:ext cx="494133" cy="494129"/>
              </a:xfrm>
              <a:custGeom>
                <a:avLst/>
                <a:gdLst>
                  <a:gd name="connsiteX0" fmla="*/ 499161 w 494133"/>
                  <a:gd name="connsiteY0" fmla="*/ 248628 h 494129"/>
                  <a:gd name="connsiteX1" fmla="*/ 252094 w 494133"/>
                  <a:gd name="connsiteY1" fmla="*/ 495693 h 494129"/>
                  <a:gd name="connsiteX2" fmla="*/ 5027 w 494133"/>
                  <a:gd name="connsiteY2" fmla="*/ 248628 h 494129"/>
                  <a:gd name="connsiteX3" fmla="*/ 252094 w 494133"/>
                  <a:gd name="connsiteY3" fmla="*/ 1563 h 494129"/>
                  <a:gd name="connsiteX4" fmla="*/ 499161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61" y="248628"/>
                    </a:moveTo>
                    <a:cubicBezTo>
                      <a:pt x="499161" y="385078"/>
                      <a:pt x="388546" y="495693"/>
                      <a:pt x="252094" y="495693"/>
                    </a:cubicBezTo>
                    <a:cubicBezTo>
                      <a:pt x="115643" y="495693"/>
                      <a:pt x="5027" y="385078"/>
                      <a:pt x="5027" y="248628"/>
                    </a:cubicBezTo>
                    <a:cubicBezTo>
                      <a:pt x="5027" y="112178"/>
                      <a:pt x="115643" y="1563"/>
                      <a:pt x="252094" y="1563"/>
                    </a:cubicBezTo>
                    <a:cubicBezTo>
                      <a:pt x="388546" y="1563"/>
                      <a:pt x="499161" y="112178"/>
                      <a:pt x="499161" y="248628"/>
                    </a:cubicBezTo>
                    <a:close/>
                  </a:path>
                </a:pathLst>
              </a:custGeom>
              <a:solidFill>
                <a:srgbClr val="FF9136"/>
              </a:solidFill>
              <a:ln w="1254" cap="rnd">
                <a:noFill/>
                <a:prstDash val="solid"/>
                <a:round/>
              </a:ln>
            </p:spPr>
            <p:txBody>
              <a:bodyPr rtlCol="0" anchor="ctr"/>
              <a:lstStyle/>
              <a:p>
                <a:endParaRPr lang="en-CH" sz="4400"/>
              </a:p>
            </p:txBody>
          </p:sp>
        </p:grpSp>
        <p:sp>
          <p:nvSpPr>
            <p:cNvPr id="4125" name="Freeform 4124">
              <a:extLst>
                <a:ext uri="{FF2B5EF4-FFF2-40B4-BE49-F238E27FC236}">
                  <a16:creationId xmlns:a16="http://schemas.microsoft.com/office/drawing/2014/main" id="{A6366C16-1956-C828-665E-EFB3C0BF6407}"/>
                </a:ext>
              </a:extLst>
            </p:cNvPr>
            <p:cNvSpPr/>
            <p:nvPr/>
          </p:nvSpPr>
          <p:spPr>
            <a:xfrm rot="10800000" flipV="1">
              <a:off x="12874809" y="15965907"/>
              <a:ext cx="355435" cy="355432"/>
            </a:xfrm>
            <a:custGeom>
              <a:avLst/>
              <a:gdLst>
                <a:gd name="connsiteX0" fmla="*/ 360459 w 355435"/>
                <a:gd name="connsiteY0" fmla="*/ 179286 h 355432"/>
                <a:gd name="connsiteX1" fmla="*/ 182741 w 355435"/>
                <a:gd name="connsiteY1" fmla="*/ 357002 h 355432"/>
                <a:gd name="connsiteX2" fmla="*/ 5024 w 355435"/>
                <a:gd name="connsiteY2" fmla="*/ 179286 h 355432"/>
                <a:gd name="connsiteX3" fmla="*/ 182741 w 355435"/>
                <a:gd name="connsiteY3" fmla="*/ 1570 h 355432"/>
                <a:gd name="connsiteX4" fmla="*/ 360459 w 355435"/>
                <a:gd name="connsiteY4" fmla="*/ 179286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0459" y="179286"/>
                  </a:moveTo>
                  <a:cubicBezTo>
                    <a:pt x="360459" y="277436"/>
                    <a:pt x="280892" y="357002"/>
                    <a:pt x="182741" y="357002"/>
                  </a:cubicBezTo>
                  <a:cubicBezTo>
                    <a:pt x="84590" y="357002"/>
                    <a:pt x="5024" y="277436"/>
                    <a:pt x="5024" y="179286"/>
                  </a:cubicBezTo>
                  <a:cubicBezTo>
                    <a:pt x="5024" y="81136"/>
                    <a:pt x="84590" y="1570"/>
                    <a:pt x="182741" y="1570"/>
                  </a:cubicBezTo>
                  <a:cubicBezTo>
                    <a:pt x="280892" y="1570"/>
                    <a:pt x="360459" y="81136"/>
                    <a:pt x="360459" y="179286"/>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126" name="Graphic 2">
            <a:extLst>
              <a:ext uri="{FF2B5EF4-FFF2-40B4-BE49-F238E27FC236}">
                <a16:creationId xmlns:a16="http://schemas.microsoft.com/office/drawing/2014/main" id="{5D7C200B-9E5B-86E5-3865-125D45F6A4FF}"/>
              </a:ext>
            </a:extLst>
          </p:cNvPr>
          <p:cNvGrpSpPr/>
          <p:nvPr/>
        </p:nvGrpSpPr>
        <p:grpSpPr>
          <a:xfrm>
            <a:off x="12774044" y="17116682"/>
            <a:ext cx="494133" cy="494129"/>
            <a:chOff x="12774044" y="17116682"/>
            <a:chExt cx="494133" cy="494129"/>
          </a:xfrm>
        </p:grpSpPr>
        <p:grpSp>
          <p:nvGrpSpPr>
            <p:cNvPr id="4127" name="Graphic 2">
              <a:extLst>
                <a:ext uri="{FF2B5EF4-FFF2-40B4-BE49-F238E27FC236}">
                  <a16:creationId xmlns:a16="http://schemas.microsoft.com/office/drawing/2014/main" id="{8CCEEF5B-EE9D-B1AA-DF30-65E58AC883D0}"/>
                </a:ext>
              </a:extLst>
            </p:cNvPr>
            <p:cNvGrpSpPr/>
            <p:nvPr/>
          </p:nvGrpSpPr>
          <p:grpSpPr>
            <a:xfrm>
              <a:off x="12774044" y="17116682"/>
              <a:ext cx="494133" cy="494129"/>
              <a:chOff x="12774044" y="17116682"/>
              <a:chExt cx="494133" cy="494129"/>
            </a:xfrm>
          </p:grpSpPr>
          <p:sp>
            <p:nvSpPr>
              <p:cNvPr id="4128" name="Freeform 4127">
                <a:extLst>
                  <a:ext uri="{FF2B5EF4-FFF2-40B4-BE49-F238E27FC236}">
                    <a16:creationId xmlns:a16="http://schemas.microsoft.com/office/drawing/2014/main" id="{08D5A5AC-A656-EB36-B6ED-3F25CF1E673B}"/>
                  </a:ext>
                </a:extLst>
              </p:cNvPr>
              <p:cNvSpPr/>
              <p:nvPr/>
            </p:nvSpPr>
            <p:spPr>
              <a:xfrm rot="10800000" flipV="1">
                <a:off x="12774044" y="17116682"/>
                <a:ext cx="494133" cy="494129"/>
              </a:xfrm>
              <a:custGeom>
                <a:avLst/>
                <a:gdLst>
                  <a:gd name="connsiteX0" fmla="*/ 499137 w 494133"/>
                  <a:gd name="connsiteY0" fmla="*/ 249435 h 494129"/>
                  <a:gd name="connsiteX1" fmla="*/ 252070 w 494133"/>
                  <a:gd name="connsiteY1" fmla="*/ 496500 h 494129"/>
                  <a:gd name="connsiteX2" fmla="*/ 5003 w 494133"/>
                  <a:gd name="connsiteY2" fmla="*/ 249435 h 494129"/>
                  <a:gd name="connsiteX3" fmla="*/ 252070 w 494133"/>
                  <a:gd name="connsiteY3" fmla="*/ 2370 h 494129"/>
                  <a:gd name="connsiteX4" fmla="*/ 499137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37" y="249435"/>
                    </a:moveTo>
                    <a:cubicBezTo>
                      <a:pt x="499137" y="385885"/>
                      <a:pt x="388521" y="496500"/>
                      <a:pt x="252070" y="496500"/>
                    </a:cubicBezTo>
                    <a:cubicBezTo>
                      <a:pt x="115619" y="496500"/>
                      <a:pt x="5003" y="385885"/>
                      <a:pt x="5003" y="249435"/>
                    </a:cubicBezTo>
                    <a:cubicBezTo>
                      <a:pt x="5003" y="112985"/>
                      <a:pt x="115619" y="2370"/>
                      <a:pt x="252070" y="2370"/>
                    </a:cubicBezTo>
                    <a:cubicBezTo>
                      <a:pt x="388521" y="2370"/>
                      <a:pt x="499137" y="112985"/>
                      <a:pt x="499137" y="249435"/>
                    </a:cubicBezTo>
                    <a:close/>
                  </a:path>
                </a:pathLst>
              </a:custGeom>
              <a:noFill/>
              <a:ln w="31740" cap="sq">
                <a:solidFill>
                  <a:srgbClr val="000000"/>
                </a:solidFill>
                <a:prstDash val="solid"/>
                <a:miter/>
              </a:ln>
            </p:spPr>
            <p:txBody>
              <a:bodyPr rtlCol="0" anchor="ctr"/>
              <a:lstStyle/>
              <a:p>
                <a:endParaRPr lang="en-CH" sz="4400"/>
              </a:p>
            </p:txBody>
          </p:sp>
          <p:sp>
            <p:nvSpPr>
              <p:cNvPr id="4129" name="Freeform 4128">
                <a:extLst>
                  <a:ext uri="{FF2B5EF4-FFF2-40B4-BE49-F238E27FC236}">
                    <a16:creationId xmlns:a16="http://schemas.microsoft.com/office/drawing/2014/main" id="{1A77CAC7-3DC4-1F09-4DBB-E3A0AF4F4B4E}"/>
                  </a:ext>
                </a:extLst>
              </p:cNvPr>
              <p:cNvSpPr/>
              <p:nvPr/>
            </p:nvSpPr>
            <p:spPr>
              <a:xfrm rot="10800000" flipV="1">
                <a:off x="12774044" y="17116682"/>
                <a:ext cx="494133" cy="494129"/>
              </a:xfrm>
              <a:custGeom>
                <a:avLst/>
                <a:gdLst>
                  <a:gd name="connsiteX0" fmla="*/ 499137 w 494133"/>
                  <a:gd name="connsiteY0" fmla="*/ 249435 h 494129"/>
                  <a:gd name="connsiteX1" fmla="*/ 252070 w 494133"/>
                  <a:gd name="connsiteY1" fmla="*/ 496500 h 494129"/>
                  <a:gd name="connsiteX2" fmla="*/ 5003 w 494133"/>
                  <a:gd name="connsiteY2" fmla="*/ 249435 h 494129"/>
                  <a:gd name="connsiteX3" fmla="*/ 252070 w 494133"/>
                  <a:gd name="connsiteY3" fmla="*/ 2370 h 494129"/>
                  <a:gd name="connsiteX4" fmla="*/ 499137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37" y="249435"/>
                    </a:moveTo>
                    <a:cubicBezTo>
                      <a:pt x="499137" y="385885"/>
                      <a:pt x="388521" y="496500"/>
                      <a:pt x="252070" y="496500"/>
                    </a:cubicBezTo>
                    <a:cubicBezTo>
                      <a:pt x="115619" y="496500"/>
                      <a:pt x="5003" y="385885"/>
                      <a:pt x="5003" y="249435"/>
                    </a:cubicBezTo>
                    <a:cubicBezTo>
                      <a:pt x="5003" y="112985"/>
                      <a:pt x="115619" y="2370"/>
                      <a:pt x="252070" y="2370"/>
                    </a:cubicBezTo>
                    <a:cubicBezTo>
                      <a:pt x="388521" y="2370"/>
                      <a:pt x="499137" y="112985"/>
                      <a:pt x="499137" y="249435"/>
                    </a:cubicBezTo>
                    <a:close/>
                  </a:path>
                </a:pathLst>
              </a:custGeom>
              <a:solidFill>
                <a:srgbClr val="FF9136"/>
              </a:solidFill>
              <a:ln w="1254" cap="rnd">
                <a:noFill/>
                <a:prstDash val="solid"/>
                <a:round/>
              </a:ln>
            </p:spPr>
            <p:txBody>
              <a:bodyPr rtlCol="0" anchor="ctr"/>
              <a:lstStyle/>
              <a:p>
                <a:endParaRPr lang="en-CH" sz="4400"/>
              </a:p>
            </p:txBody>
          </p:sp>
        </p:grpSp>
        <p:grpSp>
          <p:nvGrpSpPr>
            <p:cNvPr id="4130" name="Graphic 2">
              <a:extLst>
                <a:ext uri="{FF2B5EF4-FFF2-40B4-BE49-F238E27FC236}">
                  <a16:creationId xmlns:a16="http://schemas.microsoft.com/office/drawing/2014/main" id="{C607AFC5-32FD-E5A5-AC00-84BF2E65F51F}"/>
                </a:ext>
              </a:extLst>
            </p:cNvPr>
            <p:cNvGrpSpPr/>
            <p:nvPr/>
          </p:nvGrpSpPr>
          <p:grpSpPr>
            <a:xfrm>
              <a:off x="12774044" y="17116682"/>
              <a:ext cx="494133" cy="494129"/>
              <a:chOff x="12774044" y="17116682"/>
              <a:chExt cx="494133" cy="494129"/>
            </a:xfrm>
          </p:grpSpPr>
          <p:sp>
            <p:nvSpPr>
              <p:cNvPr id="4131" name="Freeform 4130">
                <a:extLst>
                  <a:ext uri="{FF2B5EF4-FFF2-40B4-BE49-F238E27FC236}">
                    <a16:creationId xmlns:a16="http://schemas.microsoft.com/office/drawing/2014/main" id="{01BD7140-272B-C104-3DD9-BC89F330361B}"/>
                  </a:ext>
                </a:extLst>
              </p:cNvPr>
              <p:cNvSpPr/>
              <p:nvPr/>
            </p:nvSpPr>
            <p:spPr>
              <a:xfrm rot="10800000" flipV="1">
                <a:off x="12774044" y="17116682"/>
                <a:ext cx="494133" cy="494129"/>
              </a:xfrm>
              <a:custGeom>
                <a:avLst/>
                <a:gdLst>
                  <a:gd name="connsiteX0" fmla="*/ 499137 w 494133"/>
                  <a:gd name="connsiteY0" fmla="*/ 249435 h 494129"/>
                  <a:gd name="connsiteX1" fmla="*/ 252070 w 494133"/>
                  <a:gd name="connsiteY1" fmla="*/ 496500 h 494129"/>
                  <a:gd name="connsiteX2" fmla="*/ 5003 w 494133"/>
                  <a:gd name="connsiteY2" fmla="*/ 249435 h 494129"/>
                  <a:gd name="connsiteX3" fmla="*/ 252070 w 494133"/>
                  <a:gd name="connsiteY3" fmla="*/ 2370 h 494129"/>
                  <a:gd name="connsiteX4" fmla="*/ 499137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37" y="249435"/>
                    </a:moveTo>
                    <a:cubicBezTo>
                      <a:pt x="499137" y="385885"/>
                      <a:pt x="388521" y="496500"/>
                      <a:pt x="252070" y="496500"/>
                    </a:cubicBezTo>
                    <a:cubicBezTo>
                      <a:pt x="115619" y="496500"/>
                      <a:pt x="5003" y="385885"/>
                      <a:pt x="5003" y="249435"/>
                    </a:cubicBezTo>
                    <a:cubicBezTo>
                      <a:pt x="5003" y="112985"/>
                      <a:pt x="115619" y="2370"/>
                      <a:pt x="252070" y="2370"/>
                    </a:cubicBezTo>
                    <a:cubicBezTo>
                      <a:pt x="388521" y="2370"/>
                      <a:pt x="499137" y="112985"/>
                      <a:pt x="499137" y="249435"/>
                    </a:cubicBezTo>
                    <a:close/>
                  </a:path>
                </a:pathLst>
              </a:custGeom>
              <a:noFill/>
              <a:ln w="31740" cap="sq">
                <a:solidFill>
                  <a:srgbClr val="000000"/>
                </a:solidFill>
                <a:prstDash val="solid"/>
                <a:miter/>
              </a:ln>
            </p:spPr>
            <p:txBody>
              <a:bodyPr rtlCol="0" anchor="ctr"/>
              <a:lstStyle/>
              <a:p>
                <a:endParaRPr lang="en-CH" sz="4400"/>
              </a:p>
            </p:txBody>
          </p:sp>
          <p:sp>
            <p:nvSpPr>
              <p:cNvPr id="4132" name="Freeform 4131">
                <a:extLst>
                  <a:ext uri="{FF2B5EF4-FFF2-40B4-BE49-F238E27FC236}">
                    <a16:creationId xmlns:a16="http://schemas.microsoft.com/office/drawing/2014/main" id="{AB2E5C96-AAC2-9E88-9FFF-67080BF6B712}"/>
                  </a:ext>
                </a:extLst>
              </p:cNvPr>
              <p:cNvSpPr/>
              <p:nvPr/>
            </p:nvSpPr>
            <p:spPr>
              <a:xfrm rot="10800000" flipV="1">
                <a:off x="12774044" y="17116682"/>
                <a:ext cx="494133" cy="494129"/>
              </a:xfrm>
              <a:custGeom>
                <a:avLst/>
                <a:gdLst>
                  <a:gd name="connsiteX0" fmla="*/ 499137 w 494133"/>
                  <a:gd name="connsiteY0" fmla="*/ 249435 h 494129"/>
                  <a:gd name="connsiteX1" fmla="*/ 252070 w 494133"/>
                  <a:gd name="connsiteY1" fmla="*/ 496500 h 494129"/>
                  <a:gd name="connsiteX2" fmla="*/ 5003 w 494133"/>
                  <a:gd name="connsiteY2" fmla="*/ 249435 h 494129"/>
                  <a:gd name="connsiteX3" fmla="*/ 252070 w 494133"/>
                  <a:gd name="connsiteY3" fmla="*/ 2370 h 494129"/>
                  <a:gd name="connsiteX4" fmla="*/ 499137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137" y="249435"/>
                    </a:moveTo>
                    <a:cubicBezTo>
                      <a:pt x="499137" y="385885"/>
                      <a:pt x="388521" y="496500"/>
                      <a:pt x="252070" y="496500"/>
                    </a:cubicBezTo>
                    <a:cubicBezTo>
                      <a:pt x="115619" y="496500"/>
                      <a:pt x="5003" y="385885"/>
                      <a:pt x="5003" y="249435"/>
                    </a:cubicBezTo>
                    <a:cubicBezTo>
                      <a:pt x="5003" y="112985"/>
                      <a:pt x="115619" y="2370"/>
                      <a:pt x="252070" y="2370"/>
                    </a:cubicBezTo>
                    <a:cubicBezTo>
                      <a:pt x="388521" y="2370"/>
                      <a:pt x="499137" y="112985"/>
                      <a:pt x="499137" y="249435"/>
                    </a:cubicBezTo>
                    <a:close/>
                  </a:path>
                </a:pathLst>
              </a:custGeom>
              <a:solidFill>
                <a:srgbClr val="FF9136"/>
              </a:solidFill>
              <a:ln w="1254" cap="rnd">
                <a:noFill/>
                <a:prstDash val="solid"/>
                <a:round/>
              </a:ln>
            </p:spPr>
            <p:txBody>
              <a:bodyPr rtlCol="0" anchor="ctr"/>
              <a:lstStyle/>
              <a:p>
                <a:endParaRPr lang="en-CH" sz="4400"/>
              </a:p>
            </p:txBody>
          </p:sp>
        </p:grpSp>
        <p:sp>
          <p:nvSpPr>
            <p:cNvPr id="4133" name="Freeform 4132">
              <a:extLst>
                <a:ext uri="{FF2B5EF4-FFF2-40B4-BE49-F238E27FC236}">
                  <a16:creationId xmlns:a16="http://schemas.microsoft.com/office/drawing/2014/main" id="{CE821613-C05F-E383-6350-AA860F185815}"/>
                </a:ext>
              </a:extLst>
            </p:cNvPr>
            <p:cNvSpPr/>
            <p:nvPr/>
          </p:nvSpPr>
          <p:spPr>
            <a:xfrm rot="10800000" flipV="1">
              <a:off x="12837474" y="17195736"/>
              <a:ext cx="355435" cy="355432"/>
            </a:xfrm>
            <a:custGeom>
              <a:avLst/>
              <a:gdLst>
                <a:gd name="connsiteX0" fmla="*/ 360434 w 355435"/>
                <a:gd name="connsiteY0" fmla="*/ 180093 h 355432"/>
                <a:gd name="connsiteX1" fmla="*/ 182717 w 355435"/>
                <a:gd name="connsiteY1" fmla="*/ 357809 h 355432"/>
                <a:gd name="connsiteX2" fmla="*/ 4999 w 355435"/>
                <a:gd name="connsiteY2" fmla="*/ 180093 h 355432"/>
                <a:gd name="connsiteX3" fmla="*/ 182717 w 355435"/>
                <a:gd name="connsiteY3" fmla="*/ 2377 h 355432"/>
                <a:gd name="connsiteX4" fmla="*/ 360434 w 355435"/>
                <a:gd name="connsiteY4" fmla="*/ 180093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0434" y="180093"/>
                  </a:moveTo>
                  <a:cubicBezTo>
                    <a:pt x="360434" y="278243"/>
                    <a:pt x="280867" y="357809"/>
                    <a:pt x="182717" y="357809"/>
                  </a:cubicBezTo>
                  <a:cubicBezTo>
                    <a:pt x="84566" y="357809"/>
                    <a:pt x="4999" y="278243"/>
                    <a:pt x="4999" y="180093"/>
                  </a:cubicBezTo>
                  <a:cubicBezTo>
                    <a:pt x="4999" y="81943"/>
                    <a:pt x="84566" y="2377"/>
                    <a:pt x="182717" y="2377"/>
                  </a:cubicBezTo>
                  <a:cubicBezTo>
                    <a:pt x="280867" y="2377"/>
                    <a:pt x="360434" y="81943"/>
                    <a:pt x="360434" y="180093"/>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134" name="Graphic 2">
            <a:extLst>
              <a:ext uri="{FF2B5EF4-FFF2-40B4-BE49-F238E27FC236}">
                <a16:creationId xmlns:a16="http://schemas.microsoft.com/office/drawing/2014/main" id="{2ED70315-406C-76D9-CCB2-9B52A2E834A6}"/>
              </a:ext>
            </a:extLst>
          </p:cNvPr>
          <p:cNvGrpSpPr/>
          <p:nvPr/>
        </p:nvGrpSpPr>
        <p:grpSpPr>
          <a:xfrm>
            <a:off x="13434048" y="15886853"/>
            <a:ext cx="494133" cy="494129"/>
            <a:chOff x="13434048" y="15886853"/>
            <a:chExt cx="494133" cy="494129"/>
          </a:xfrm>
        </p:grpSpPr>
        <p:grpSp>
          <p:nvGrpSpPr>
            <p:cNvPr id="4135" name="Graphic 2">
              <a:extLst>
                <a:ext uri="{FF2B5EF4-FFF2-40B4-BE49-F238E27FC236}">
                  <a16:creationId xmlns:a16="http://schemas.microsoft.com/office/drawing/2014/main" id="{EEA0DF27-5417-3FC9-58B1-3372F28D3594}"/>
                </a:ext>
              </a:extLst>
            </p:cNvPr>
            <p:cNvGrpSpPr/>
            <p:nvPr/>
          </p:nvGrpSpPr>
          <p:grpSpPr>
            <a:xfrm>
              <a:off x="13434048" y="15886853"/>
              <a:ext cx="494133" cy="494129"/>
              <a:chOff x="13434048" y="15886853"/>
              <a:chExt cx="494133" cy="494129"/>
            </a:xfrm>
          </p:grpSpPr>
          <p:sp>
            <p:nvSpPr>
              <p:cNvPr id="4136" name="Freeform 4135">
                <a:extLst>
                  <a:ext uri="{FF2B5EF4-FFF2-40B4-BE49-F238E27FC236}">
                    <a16:creationId xmlns:a16="http://schemas.microsoft.com/office/drawing/2014/main" id="{80AD3630-CAB9-1E89-16D6-E3B8E025BDE4}"/>
                  </a:ext>
                </a:extLst>
              </p:cNvPr>
              <p:cNvSpPr/>
              <p:nvPr/>
            </p:nvSpPr>
            <p:spPr>
              <a:xfrm rot="10800000" flipV="1">
                <a:off x="13434048" y="15886853"/>
                <a:ext cx="494133" cy="494129"/>
              </a:xfrm>
              <a:custGeom>
                <a:avLst/>
                <a:gdLst>
                  <a:gd name="connsiteX0" fmla="*/ 499570 w 494133"/>
                  <a:gd name="connsiteY0" fmla="*/ 248628 h 494129"/>
                  <a:gd name="connsiteX1" fmla="*/ 252503 w 494133"/>
                  <a:gd name="connsiteY1" fmla="*/ 495693 h 494129"/>
                  <a:gd name="connsiteX2" fmla="*/ 5436 w 494133"/>
                  <a:gd name="connsiteY2" fmla="*/ 248628 h 494129"/>
                  <a:gd name="connsiteX3" fmla="*/ 252503 w 494133"/>
                  <a:gd name="connsiteY3" fmla="*/ 1563 h 494129"/>
                  <a:gd name="connsiteX4" fmla="*/ 499570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70" y="248628"/>
                    </a:moveTo>
                    <a:cubicBezTo>
                      <a:pt x="499570" y="385078"/>
                      <a:pt x="388954" y="495693"/>
                      <a:pt x="252503" y="495693"/>
                    </a:cubicBezTo>
                    <a:cubicBezTo>
                      <a:pt x="116052" y="495693"/>
                      <a:pt x="5436" y="385078"/>
                      <a:pt x="5436" y="248628"/>
                    </a:cubicBezTo>
                    <a:cubicBezTo>
                      <a:pt x="5436" y="112178"/>
                      <a:pt x="116052" y="1563"/>
                      <a:pt x="252503" y="1563"/>
                    </a:cubicBezTo>
                    <a:cubicBezTo>
                      <a:pt x="388954" y="1563"/>
                      <a:pt x="499570" y="112178"/>
                      <a:pt x="499570" y="248628"/>
                    </a:cubicBezTo>
                    <a:close/>
                  </a:path>
                </a:pathLst>
              </a:custGeom>
              <a:noFill/>
              <a:ln w="31740" cap="sq">
                <a:solidFill>
                  <a:srgbClr val="000000"/>
                </a:solidFill>
                <a:prstDash val="solid"/>
                <a:miter/>
              </a:ln>
            </p:spPr>
            <p:txBody>
              <a:bodyPr rtlCol="0" anchor="ctr"/>
              <a:lstStyle/>
              <a:p>
                <a:endParaRPr lang="en-CH" sz="4400"/>
              </a:p>
            </p:txBody>
          </p:sp>
          <p:sp>
            <p:nvSpPr>
              <p:cNvPr id="4137" name="Freeform 4136">
                <a:extLst>
                  <a:ext uri="{FF2B5EF4-FFF2-40B4-BE49-F238E27FC236}">
                    <a16:creationId xmlns:a16="http://schemas.microsoft.com/office/drawing/2014/main" id="{FC514DF3-C512-9788-B107-D0989B417534}"/>
                  </a:ext>
                </a:extLst>
              </p:cNvPr>
              <p:cNvSpPr/>
              <p:nvPr/>
            </p:nvSpPr>
            <p:spPr>
              <a:xfrm rot="10800000" flipV="1">
                <a:off x="13434048" y="15886853"/>
                <a:ext cx="494133" cy="494129"/>
              </a:xfrm>
              <a:custGeom>
                <a:avLst/>
                <a:gdLst>
                  <a:gd name="connsiteX0" fmla="*/ 499570 w 494133"/>
                  <a:gd name="connsiteY0" fmla="*/ 248628 h 494129"/>
                  <a:gd name="connsiteX1" fmla="*/ 252503 w 494133"/>
                  <a:gd name="connsiteY1" fmla="*/ 495693 h 494129"/>
                  <a:gd name="connsiteX2" fmla="*/ 5436 w 494133"/>
                  <a:gd name="connsiteY2" fmla="*/ 248628 h 494129"/>
                  <a:gd name="connsiteX3" fmla="*/ 252503 w 494133"/>
                  <a:gd name="connsiteY3" fmla="*/ 1563 h 494129"/>
                  <a:gd name="connsiteX4" fmla="*/ 499570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70" y="248628"/>
                    </a:moveTo>
                    <a:cubicBezTo>
                      <a:pt x="499570" y="385078"/>
                      <a:pt x="388954" y="495693"/>
                      <a:pt x="252503" y="495693"/>
                    </a:cubicBezTo>
                    <a:cubicBezTo>
                      <a:pt x="116052" y="495693"/>
                      <a:pt x="5436" y="385078"/>
                      <a:pt x="5436" y="248628"/>
                    </a:cubicBezTo>
                    <a:cubicBezTo>
                      <a:pt x="5436" y="112178"/>
                      <a:pt x="116052" y="1563"/>
                      <a:pt x="252503" y="1563"/>
                    </a:cubicBezTo>
                    <a:cubicBezTo>
                      <a:pt x="388954" y="1563"/>
                      <a:pt x="499570" y="112178"/>
                      <a:pt x="499570" y="248628"/>
                    </a:cubicBezTo>
                    <a:close/>
                  </a:path>
                </a:pathLst>
              </a:custGeom>
              <a:solidFill>
                <a:srgbClr val="FF9136"/>
              </a:solidFill>
              <a:ln w="1254" cap="rnd">
                <a:noFill/>
                <a:prstDash val="solid"/>
                <a:round/>
              </a:ln>
            </p:spPr>
            <p:txBody>
              <a:bodyPr rtlCol="0" anchor="ctr"/>
              <a:lstStyle/>
              <a:p>
                <a:endParaRPr lang="en-CH" sz="4400"/>
              </a:p>
            </p:txBody>
          </p:sp>
        </p:grpSp>
        <p:grpSp>
          <p:nvGrpSpPr>
            <p:cNvPr id="4138" name="Graphic 2">
              <a:extLst>
                <a:ext uri="{FF2B5EF4-FFF2-40B4-BE49-F238E27FC236}">
                  <a16:creationId xmlns:a16="http://schemas.microsoft.com/office/drawing/2014/main" id="{9D2E3B0F-6139-A637-AECF-2D974015224B}"/>
                </a:ext>
              </a:extLst>
            </p:cNvPr>
            <p:cNvGrpSpPr/>
            <p:nvPr/>
          </p:nvGrpSpPr>
          <p:grpSpPr>
            <a:xfrm>
              <a:off x="13434048" y="15886853"/>
              <a:ext cx="494133" cy="494129"/>
              <a:chOff x="13434048" y="15886853"/>
              <a:chExt cx="494133" cy="494129"/>
            </a:xfrm>
          </p:grpSpPr>
          <p:sp>
            <p:nvSpPr>
              <p:cNvPr id="4139" name="Freeform 4138">
                <a:extLst>
                  <a:ext uri="{FF2B5EF4-FFF2-40B4-BE49-F238E27FC236}">
                    <a16:creationId xmlns:a16="http://schemas.microsoft.com/office/drawing/2014/main" id="{7B5DC7D7-69BE-3F88-7D90-C0F042A69C05}"/>
                  </a:ext>
                </a:extLst>
              </p:cNvPr>
              <p:cNvSpPr/>
              <p:nvPr/>
            </p:nvSpPr>
            <p:spPr>
              <a:xfrm rot="10800000" flipV="1">
                <a:off x="13434048" y="15886853"/>
                <a:ext cx="494133" cy="494129"/>
              </a:xfrm>
              <a:custGeom>
                <a:avLst/>
                <a:gdLst>
                  <a:gd name="connsiteX0" fmla="*/ 499570 w 494133"/>
                  <a:gd name="connsiteY0" fmla="*/ 248628 h 494129"/>
                  <a:gd name="connsiteX1" fmla="*/ 252503 w 494133"/>
                  <a:gd name="connsiteY1" fmla="*/ 495693 h 494129"/>
                  <a:gd name="connsiteX2" fmla="*/ 5436 w 494133"/>
                  <a:gd name="connsiteY2" fmla="*/ 248628 h 494129"/>
                  <a:gd name="connsiteX3" fmla="*/ 252503 w 494133"/>
                  <a:gd name="connsiteY3" fmla="*/ 1563 h 494129"/>
                  <a:gd name="connsiteX4" fmla="*/ 499570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70" y="248628"/>
                    </a:moveTo>
                    <a:cubicBezTo>
                      <a:pt x="499570" y="385078"/>
                      <a:pt x="388954" y="495693"/>
                      <a:pt x="252503" y="495693"/>
                    </a:cubicBezTo>
                    <a:cubicBezTo>
                      <a:pt x="116052" y="495693"/>
                      <a:pt x="5436" y="385078"/>
                      <a:pt x="5436" y="248628"/>
                    </a:cubicBezTo>
                    <a:cubicBezTo>
                      <a:pt x="5436" y="112178"/>
                      <a:pt x="116052" y="1563"/>
                      <a:pt x="252503" y="1563"/>
                    </a:cubicBezTo>
                    <a:cubicBezTo>
                      <a:pt x="388954" y="1563"/>
                      <a:pt x="499570" y="112178"/>
                      <a:pt x="499570" y="248628"/>
                    </a:cubicBezTo>
                    <a:close/>
                  </a:path>
                </a:pathLst>
              </a:custGeom>
              <a:noFill/>
              <a:ln w="31740" cap="sq">
                <a:solidFill>
                  <a:srgbClr val="000000"/>
                </a:solidFill>
                <a:prstDash val="solid"/>
                <a:miter/>
              </a:ln>
            </p:spPr>
            <p:txBody>
              <a:bodyPr rtlCol="0" anchor="ctr"/>
              <a:lstStyle/>
              <a:p>
                <a:endParaRPr lang="en-CH" sz="4400"/>
              </a:p>
            </p:txBody>
          </p:sp>
          <p:sp>
            <p:nvSpPr>
              <p:cNvPr id="4140" name="Freeform 4139">
                <a:extLst>
                  <a:ext uri="{FF2B5EF4-FFF2-40B4-BE49-F238E27FC236}">
                    <a16:creationId xmlns:a16="http://schemas.microsoft.com/office/drawing/2014/main" id="{E4C24450-8734-B052-6549-D0914D23B874}"/>
                  </a:ext>
                </a:extLst>
              </p:cNvPr>
              <p:cNvSpPr/>
              <p:nvPr/>
            </p:nvSpPr>
            <p:spPr>
              <a:xfrm rot="10800000" flipV="1">
                <a:off x="13434048" y="15886853"/>
                <a:ext cx="494133" cy="494129"/>
              </a:xfrm>
              <a:custGeom>
                <a:avLst/>
                <a:gdLst>
                  <a:gd name="connsiteX0" fmla="*/ 499570 w 494133"/>
                  <a:gd name="connsiteY0" fmla="*/ 248628 h 494129"/>
                  <a:gd name="connsiteX1" fmla="*/ 252503 w 494133"/>
                  <a:gd name="connsiteY1" fmla="*/ 495693 h 494129"/>
                  <a:gd name="connsiteX2" fmla="*/ 5436 w 494133"/>
                  <a:gd name="connsiteY2" fmla="*/ 248628 h 494129"/>
                  <a:gd name="connsiteX3" fmla="*/ 252503 w 494133"/>
                  <a:gd name="connsiteY3" fmla="*/ 1563 h 494129"/>
                  <a:gd name="connsiteX4" fmla="*/ 499570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70" y="248628"/>
                    </a:moveTo>
                    <a:cubicBezTo>
                      <a:pt x="499570" y="385078"/>
                      <a:pt x="388954" y="495693"/>
                      <a:pt x="252503" y="495693"/>
                    </a:cubicBezTo>
                    <a:cubicBezTo>
                      <a:pt x="116052" y="495693"/>
                      <a:pt x="5436" y="385078"/>
                      <a:pt x="5436" y="248628"/>
                    </a:cubicBezTo>
                    <a:cubicBezTo>
                      <a:pt x="5436" y="112178"/>
                      <a:pt x="116052" y="1563"/>
                      <a:pt x="252503" y="1563"/>
                    </a:cubicBezTo>
                    <a:cubicBezTo>
                      <a:pt x="388954" y="1563"/>
                      <a:pt x="499570" y="112178"/>
                      <a:pt x="499570" y="248628"/>
                    </a:cubicBezTo>
                    <a:close/>
                  </a:path>
                </a:pathLst>
              </a:custGeom>
              <a:solidFill>
                <a:srgbClr val="FF9136"/>
              </a:solidFill>
              <a:ln w="1254" cap="rnd">
                <a:noFill/>
                <a:prstDash val="solid"/>
                <a:round/>
              </a:ln>
            </p:spPr>
            <p:txBody>
              <a:bodyPr rtlCol="0" anchor="ctr"/>
              <a:lstStyle/>
              <a:p>
                <a:endParaRPr lang="en-CH" sz="4400"/>
              </a:p>
            </p:txBody>
          </p:sp>
        </p:grpSp>
        <p:sp>
          <p:nvSpPr>
            <p:cNvPr id="4141" name="Freeform 4140">
              <a:extLst>
                <a:ext uri="{FF2B5EF4-FFF2-40B4-BE49-F238E27FC236}">
                  <a16:creationId xmlns:a16="http://schemas.microsoft.com/office/drawing/2014/main" id="{7458CD66-5618-46ED-4447-EFB4D689BB8F}"/>
                </a:ext>
              </a:extLst>
            </p:cNvPr>
            <p:cNvSpPr/>
            <p:nvPr/>
          </p:nvSpPr>
          <p:spPr>
            <a:xfrm rot="10800000" flipV="1">
              <a:off x="13497478" y="15965907"/>
              <a:ext cx="355435" cy="355432"/>
            </a:xfrm>
            <a:custGeom>
              <a:avLst/>
              <a:gdLst>
                <a:gd name="connsiteX0" fmla="*/ 360868 w 355435"/>
                <a:gd name="connsiteY0" fmla="*/ 179286 h 355432"/>
                <a:gd name="connsiteX1" fmla="*/ 183150 w 355435"/>
                <a:gd name="connsiteY1" fmla="*/ 357002 h 355432"/>
                <a:gd name="connsiteX2" fmla="*/ 5432 w 355435"/>
                <a:gd name="connsiteY2" fmla="*/ 179286 h 355432"/>
                <a:gd name="connsiteX3" fmla="*/ 183150 w 355435"/>
                <a:gd name="connsiteY3" fmla="*/ 1570 h 355432"/>
                <a:gd name="connsiteX4" fmla="*/ 360868 w 355435"/>
                <a:gd name="connsiteY4" fmla="*/ 179286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0868" y="179286"/>
                  </a:moveTo>
                  <a:cubicBezTo>
                    <a:pt x="360868" y="277436"/>
                    <a:pt x="281301" y="357002"/>
                    <a:pt x="183150" y="357002"/>
                  </a:cubicBezTo>
                  <a:cubicBezTo>
                    <a:pt x="84999" y="357002"/>
                    <a:pt x="5432" y="277436"/>
                    <a:pt x="5432" y="179286"/>
                  </a:cubicBezTo>
                  <a:cubicBezTo>
                    <a:pt x="5432" y="81136"/>
                    <a:pt x="84999" y="1570"/>
                    <a:pt x="183150" y="1570"/>
                  </a:cubicBezTo>
                  <a:cubicBezTo>
                    <a:pt x="281301" y="1570"/>
                    <a:pt x="360868" y="81136"/>
                    <a:pt x="360868" y="179286"/>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142" name="Graphic 2">
            <a:extLst>
              <a:ext uri="{FF2B5EF4-FFF2-40B4-BE49-F238E27FC236}">
                <a16:creationId xmlns:a16="http://schemas.microsoft.com/office/drawing/2014/main" id="{225F5184-0BF9-2EBD-4794-D40C3AD62E6E}"/>
              </a:ext>
            </a:extLst>
          </p:cNvPr>
          <p:cNvGrpSpPr/>
          <p:nvPr/>
        </p:nvGrpSpPr>
        <p:grpSpPr>
          <a:xfrm>
            <a:off x="13396712" y="17116682"/>
            <a:ext cx="494133" cy="494129"/>
            <a:chOff x="13396712" y="17116682"/>
            <a:chExt cx="494133" cy="494129"/>
          </a:xfrm>
        </p:grpSpPr>
        <p:grpSp>
          <p:nvGrpSpPr>
            <p:cNvPr id="4143" name="Graphic 2">
              <a:extLst>
                <a:ext uri="{FF2B5EF4-FFF2-40B4-BE49-F238E27FC236}">
                  <a16:creationId xmlns:a16="http://schemas.microsoft.com/office/drawing/2014/main" id="{C20C0BDF-AAD3-BE88-7054-EE0AF1CBDB2D}"/>
                </a:ext>
              </a:extLst>
            </p:cNvPr>
            <p:cNvGrpSpPr/>
            <p:nvPr/>
          </p:nvGrpSpPr>
          <p:grpSpPr>
            <a:xfrm>
              <a:off x="13396712" y="17116682"/>
              <a:ext cx="494133" cy="494129"/>
              <a:chOff x="13396712" y="17116682"/>
              <a:chExt cx="494133" cy="494129"/>
            </a:xfrm>
          </p:grpSpPr>
          <p:sp>
            <p:nvSpPr>
              <p:cNvPr id="4144" name="Freeform 4143">
                <a:extLst>
                  <a:ext uri="{FF2B5EF4-FFF2-40B4-BE49-F238E27FC236}">
                    <a16:creationId xmlns:a16="http://schemas.microsoft.com/office/drawing/2014/main" id="{D7C5C231-0000-14EA-BB76-992C0F61ADCD}"/>
                  </a:ext>
                </a:extLst>
              </p:cNvPr>
              <p:cNvSpPr/>
              <p:nvPr/>
            </p:nvSpPr>
            <p:spPr>
              <a:xfrm rot="10800000" flipV="1">
                <a:off x="13396712" y="17116682"/>
                <a:ext cx="494133" cy="494129"/>
              </a:xfrm>
              <a:custGeom>
                <a:avLst/>
                <a:gdLst>
                  <a:gd name="connsiteX0" fmla="*/ 499545 w 494133"/>
                  <a:gd name="connsiteY0" fmla="*/ 249435 h 494129"/>
                  <a:gd name="connsiteX1" fmla="*/ 252478 w 494133"/>
                  <a:gd name="connsiteY1" fmla="*/ 496500 h 494129"/>
                  <a:gd name="connsiteX2" fmla="*/ 5411 w 494133"/>
                  <a:gd name="connsiteY2" fmla="*/ 249435 h 494129"/>
                  <a:gd name="connsiteX3" fmla="*/ 252478 w 494133"/>
                  <a:gd name="connsiteY3" fmla="*/ 2370 h 494129"/>
                  <a:gd name="connsiteX4" fmla="*/ 499545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45" y="249435"/>
                    </a:moveTo>
                    <a:cubicBezTo>
                      <a:pt x="499545" y="385885"/>
                      <a:pt x="388930" y="496500"/>
                      <a:pt x="252478" y="496500"/>
                    </a:cubicBezTo>
                    <a:cubicBezTo>
                      <a:pt x="116027" y="496500"/>
                      <a:pt x="5411" y="385885"/>
                      <a:pt x="5411" y="249435"/>
                    </a:cubicBezTo>
                    <a:cubicBezTo>
                      <a:pt x="5411" y="112985"/>
                      <a:pt x="116027" y="2370"/>
                      <a:pt x="252478" y="2370"/>
                    </a:cubicBezTo>
                    <a:cubicBezTo>
                      <a:pt x="388930" y="2370"/>
                      <a:pt x="499545" y="112985"/>
                      <a:pt x="499545" y="249435"/>
                    </a:cubicBezTo>
                    <a:close/>
                  </a:path>
                </a:pathLst>
              </a:custGeom>
              <a:noFill/>
              <a:ln w="31740" cap="sq">
                <a:solidFill>
                  <a:srgbClr val="000000"/>
                </a:solidFill>
                <a:prstDash val="solid"/>
                <a:miter/>
              </a:ln>
            </p:spPr>
            <p:txBody>
              <a:bodyPr rtlCol="0" anchor="ctr"/>
              <a:lstStyle/>
              <a:p>
                <a:endParaRPr lang="en-CH" sz="4400"/>
              </a:p>
            </p:txBody>
          </p:sp>
          <p:sp>
            <p:nvSpPr>
              <p:cNvPr id="4145" name="Freeform 4144">
                <a:extLst>
                  <a:ext uri="{FF2B5EF4-FFF2-40B4-BE49-F238E27FC236}">
                    <a16:creationId xmlns:a16="http://schemas.microsoft.com/office/drawing/2014/main" id="{73CCF6B5-9EB9-5AAF-E629-BD59E3E9ADA3}"/>
                  </a:ext>
                </a:extLst>
              </p:cNvPr>
              <p:cNvSpPr/>
              <p:nvPr/>
            </p:nvSpPr>
            <p:spPr>
              <a:xfrm rot="10800000" flipV="1">
                <a:off x="13396712" y="17116682"/>
                <a:ext cx="494133" cy="494129"/>
              </a:xfrm>
              <a:custGeom>
                <a:avLst/>
                <a:gdLst>
                  <a:gd name="connsiteX0" fmla="*/ 499545 w 494133"/>
                  <a:gd name="connsiteY0" fmla="*/ 249435 h 494129"/>
                  <a:gd name="connsiteX1" fmla="*/ 252478 w 494133"/>
                  <a:gd name="connsiteY1" fmla="*/ 496500 h 494129"/>
                  <a:gd name="connsiteX2" fmla="*/ 5411 w 494133"/>
                  <a:gd name="connsiteY2" fmla="*/ 249435 h 494129"/>
                  <a:gd name="connsiteX3" fmla="*/ 252478 w 494133"/>
                  <a:gd name="connsiteY3" fmla="*/ 2370 h 494129"/>
                  <a:gd name="connsiteX4" fmla="*/ 499545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45" y="249435"/>
                    </a:moveTo>
                    <a:cubicBezTo>
                      <a:pt x="499545" y="385885"/>
                      <a:pt x="388930" y="496500"/>
                      <a:pt x="252478" y="496500"/>
                    </a:cubicBezTo>
                    <a:cubicBezTo>
                      <a:pt x="116027" y="496500"/>
                      <a:pt x="5411" y="385885"/>
                      <a:pt x="5411" y="249435"/>
                    </a:cubicBezTo>
                    <a:cubicBezTo>
                      <a:pt x="5411" y="112985"/>
                      <a:pt x="116027" y="2370"/>
                      <a:pt x="252478" y="2370"/>
                    </a:cubicBezTo>
                    <a:cubicBezTo>
                      <a:pt x="388930" y="2370"/>
                      <a:pt x="499545" y="112985"/>
                      <a:pt x="499545" y="249435"/>
                    </a:cubicBezTo>
                    <a:close/>
                  </a:path>
                </a:pathLst>
              </a:custGeom>
              <a:solidFill>
                <a:srgbClr val="FF9136"/>
              </a:solidFill>
              <a:ln w="1254" cap="rnd">
                <a:noFill/>
                <a:prstDash val="solid"/>
                <a:round/>
              </a:ln>
            </p:spPr>
            <p:txBody>
              <a:bodyPr rtlCol="0" anchor="ctr"/>
              <a:lstStyle/>
              <a:p>
                <a:endParaRPr lang="en-CH" sz="4400"/>
              </a:p>
            </p:txBody>
          </p:sp>
        </p:grpSp>
        <p:grpSp>
          <p:nvGrpSpPr>
            <p:cNvPr id="4146" name="Graphic 2">
              <a:extLst>
                <a:ext uri="{FF2B5EF4-FFF2-40B4-BE49-F238E27FC236}">
                  <a16:creationId xmlns:a16="http://schemas.microsoft.com/office/drawing/2014/main" id="{C829F846-67A3-6A1A-4534-75D1CA310765}"/>
                </a:ext>
              </a:extLst>
            </p:cNvPr>
            <p:cNvGrpSpPr/>
            <p:nvPr/>
          </p:nvGrpSpPr>
          <p:grpSpPr>
            <a:xfrm>
              <a:off x="13396712" y="17116682"/>
              <a:ext cx="494133" cy="494129"/>
              <a:chOff x="13396712" y="17116682"/>
              <a:chExt cx="494133" cy="494129"/>
            </a:xfrm>
          </p:grpSpPr>
          <p:sp>
            <p:nvSpPr>
              <p:cNvPr id="4147" name="Freeform 4146">
                <a:extLst>
                  <a:ext uri="{FF2B5EF4-FFF2-40B4-BE49-F238E27FC236}">
                    <a16:creationId xmlns:a16="http://schemas.microsoft.com/office/drawing/2014/main" id="{F872AB1D-20B9-6B23-5DD7-6A1DABB051F7}"/>
                  </a:ext>
                </a:extLst>
              </p:cNvPr>
              <p:cNvSpPr/>
              <p:nvPr/>
            </p:nvSpPr>
            <p:spPr>
              <a:xfrm rot="10800000" flipV="1">
                <a:off x="13396712" y="17116682"/>
                <a:ext cx="494133" cy="494129"/>
              </a:xfrm>
              <a:custGeom>
                <a:avLst/>
                <a:gdLst>
                  <a:gd name="connsiteX0" fmla="*/ 499545 w 494133"/>
                  <a:gd name="connsiteY0" fmla="*/ 249435 h 494129"/>
                  <a:gd name="connsiteX1" fmla="*/ 252478 w 494133"/>
                  <a:gd name="connsiteY1" fmla="*/ 496500 h 494129"/>
                  <a:gd name="connsiteX2" fmla="*/ 5411 w 494133"/>
                  <a:gd name="connsiteY2" fmla="*/ 249435 h 494129"/>
                  <a:gd name="connsiteX3" fmla="*/ 252478 w 494133"/>
                  <a:gd name="connsiteY3" fmla="*/ 2370 h 494129"/>
                  <a:gd name="connsiteX4" fmla="*/ 499545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45" y="249435"/>
                    </a:moveTo>
                    <a:cubicBezTo>
                      <a:pt x="499545" y="385885"/>
                      <a:pt x="388930" y="496500"/>
                      <a:pt x="252478" y="496500"/>
                    </a:cubicBezTo>
                    <a:cubicBezTo>
                      <a:pt x="116027" y="496500"/>
                      <a:pt x="5411" y="385885"/>
                      <a:pt x="5411" y="249435"/>
                    </a:cubicBezTo>
                    <a:cubicBezTo>
                      <a:pt x="5411" y="112985"/>
                      <a:pt x="116027" y="2370"/>
                      <a:pt x="252478" y="2370"/>
                    </a:cubicBezTo>
                    <a:cubicBezTo>
                      <a:pt x="388930" y="2370"/>
                      <a:pt x="499545" y="112985"/>
                      <a:pt x="499545" y="249435"/>
                    </a:cubicBezTo>
                    <a:close/>
                  </a:path>
                </a:pathLst>
              </a:custGeom>
              <a:noFill/>
              <a:ln w="31740" cap="sq">
                <a:solidFill>
                  <a:srgbClr val="000000"/>
                </a:solidFill>
                <a:prstDash val="solid"/>
                <a:miter/>
              </a:ln>
            </p:spPr>
            <p:txBody>
              <a:bodyPr rtlCol="0" anchor="ctr"/>
              <a:lstStyle/>
              <a:p>
                <a:endParaRPr lang="en-CH" sz="4400"/>
              </a:p>
            </p:txBody>
          </p:sp>
          <p:sp>
            <p:nvSpPr>
              <p:cNvPr id="4148" name="Freeform 4147">
                <a:extLst>
                  <a:ext uri="{FF2B5EF4-FFF2-40B4-BE49-F238E27FC236}">
                    <a16:creationId xmlns:a16="http://schemas.microsoft.com/office/drawing/2014/main" id="{13064C79-0927-5E6A-238E-61DF8B4FEA67}"/>
                  </a:ext>
                </a:extLst>
              </p:cNvPr>
              <p:cNvSpPr/>
              <p:nvPr/>
            </p:nvSpPr>
            <p:spPr>
              <a:xfrm rot="10800000" flipV="1">
                <a:off x="13396712" y="17116682"/>
                <a:ext cx="494133" cy="494129"/>
              </a:xfrm>
              <a:custGeom>
                <a:avLst/>
                <a:gdLst>
                  <a:gd name="connsiteX0" fmla="*/ 499545 w 494133"/>
                  <a:gd name="connsiteY0" fmla="*/ 249435 h 494129"/>
                  <a:gd name="connsiteX1" fmla="*/ 252478 w 494133"/>
                  <a:gd name="connsiteY1" fmla="*/ 496500 h 494129"/>
                  <a:gd name="connsiteX2" fmla="*/ 5411 w 494133"/>
                  <a:gd name="connsiteY2" fmla="*/ 249435 h 494129"/>
                  <a:gd name="connsiteX3" fmla="*/ 252478 w 494133"/>
                  <a:gd name="connsiteY3" fmla="*/ 2370 h 494129"/>
                  <a:gd name="connsiteX4" fmla="*/ 499545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45" y="249435"/>
                    </a:moveTo>
                    <a:cubicBezTo>
                      <a:pt x="499545" y="385885"/>
                      <a:pt x="388930" y="496500"/>
                      <a:pt x="252478" y="496500"/>
                    </a:cubicBezTo>
                    <a:cubicBezTo>
                      <a:pt x="116027" y="496500"/>
                      <a:pt x="5411" y="385885"/>
                      <a:pt x="5411" y="249435"/>
                    </a:cubicBezTo>
                    <a:cubicBezTo>
                      <a:pt x="5411" y="112985"/>
                      <a:pt x="116027" y="2370"/>
                      <a:pt x="252478" y="2370"/>
                    </a:cubicBezTo>
                    <a:cubicBezTo>
                      <a:pt x="388930" y="2370"/>
                      <a:pt x="499545" y="112985"/>
                      <a:pt x="499545" y="249435"/>
                    </a:cubicBezTo>
                    <a:close/>
                  </a:path>
                </a:pathLst>
              </a:custGeom>
              <a:solidFill>
                <a:srgbClr val="FF9136"/>
              </a:solidFill>
              <a:ln w="1254" cap="rnd">
                <a:noFill/>
                <a:prstDash val="solid"/>
                <a:round/>
              </a:ln>
            </p:spPr>
            <p:txBody>
              <a:bodyPr rtlCol="0" anchor="ctr"/>
              <a:lstStyle/>
              <a:p>
                <a:endParaRPr lang="en-CH" sz="4400"/>
              </a:p>
            </p:txBody>
          </p:sp>
        </p:grpSp>
        <p:sp>
          <p:nvSpPr>
            <p:cNvPr id="4157" name="Freeform 4156">
              <a:extLst>
                <a:ext uri="{FF2B5EF4-FFF2-40B4-BE49-F238E27FC236}">
                  <a16:creationId xmlns:a16="http://schemas.microsoft.com/office/drawing/2014/main" id="{5F373755-A2FC-EC67-D38A-BE609956962E}"/>
                </a:ext>
              </a:extLst>
            </p:cNvPr>
            <p:cNvSpPr/>
            <p:nvPr/>
          </p:nvSpPr>
          <p:spPr>
            <a:xfrm rot="10800000" flipV="1">
              <a:off x="13460142" y="17195736"/>
              <a:ext cx="355435" cy="355432"/>
            </a:xfrm>
            <a:custGeom>
              <a:avLst/>
              <a:gdLst>
                <a:gd name="connsiteX0" fmla="*/ 360843 w 355435"/>
                <a:gd name="connsiteY0" fmla="*/ 180093 h 355432"/>
                <a:gd name="connsiteX1" fmla="*/ 183125 w 355435"/>
                <a:gd name="connsiteY1" fmla="*/ 357809 h 355432"/>
                <a:gd name="connsiteX2" fmla="*/ 5408 w 355435"/>
                <a:gd name="connsiteY2" fmla="*/ 180093 h 355432"/>
                <a:gd name="connsiteX3" fmla="*/ 183125 w 355435"/>
                <a:gd name="connsiteY3" fmla="*/ 2377 h 355432"/>
                <a:gd name="connsiteX4" fmla="*/ 360843 w 355435"/>
                <a:gd name="connsiteY4" fmla="*/ 180093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0843" y="180093"/>
                  </a:moveTo>
                  <a:cubicBezTo>
                    <a:pt x="360843" y="278243"/>
                    <a:pt x="281276" y="357809"/>
                    <a:pt x="183125" y="357809"/>
                  </a:cubicBezTo>
                  <a:cubicBezTo>
                    <a:pt x="84975" y="357809"/>
                    <a:pt x="5408" y="278243"/>
                    <a:pt x="5408" y="180093"/>
                  </a:cubicBezTo>
                  <a:cubicBezTo>
                    <a:pt x="5408" y="81943"/>
                    <a:pt x="84975" y="2377"/>
                    <a:pt x="183125" y="2377"/>
                  </a:cubicBezTo>
                  <a:cubicBezTo>
                    <a:pt x="281276" y="2377"/>
                    <a:pt x="360843" y="81943"/>
                    <a:pt x="360843" y="180093"/>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276" name="Graphic 2">
            <a:extLst>
              <a:ext uri="{FF2B5EF4-FFF2-40B4-BE49-F238E27FC236}">
                <a16:creationId xmlns:a16="http://schemas.microsoft.com/office/drawing/2014/main" id="{55672748-66CA-8DA4-894D-50CF608F8989}"/>
              </a:ext>
            </a:extLst>
          </p:cNvPr>
          <p:cNvGrpSpPr/>
          <p:nvPr/>
        </p:nvGrpSpPr>
        <p:grpSpPr>
          <a:xfrm>
            <a:off x="14056717" y="15886853"/>
            <a:ext cx="494133" cy="494129"/>
            <a:chOff x="14056717" y="15886853"/>
            <a:chExt cx="494133" cy="494129"/>
          </a:xfrm>
        </p:grpSpPr>
        <p:grpSp>
          <p:nvGrpSpPr>
            <p:cNvPr id="4277" name="Graphic 2">
              <a:extLst>
                <a:ext uri="{FF2B5EF4-FFF2-40B4-BE49-F238E27FC236}">
                  <a16:creationId xmlns:a16="http://schemas.microsoft.com/office/drawing/2014/main" id="{359819CA-2533-474E-9B84-5E8BE2ED3335}"/>
                </a:ext>
              </a:extLst>
            </p:cNvPr>
            <p:cNvGrpSpPr/>
            <p:nvPr/>
          </p:nvGrpSpPr>
          <p:grpSpPr>
            <a:xfrm>
              <a:off x="14056717" y="15886853"/>
              <a:ext cx="494133" cy="494129"/>
              <a:chOff x="14056717" y="15886853"/>
              <a:chExt cx="494133" cy="494129"/>
            </a:xfrm>
          </p:grpSpPr>
          <p:sp>
            <p:nvSpPr>
              <p:cNvPr id="4278" name="Freeform 4277">
                <a:extLst>
                  <a:ext uri="{FF2B5EF4-FFF2-40B4-BE49-F238E27FC236}">
                    <a16:creationId xmlns:a16="http://schemas.microsoft.com/office/drawing/2014/main" id="{40F3578D-0844-F22E-47A6-0ECE148A8203}"/>
                  </a:ext>
                </a:extLst>
              </p:cNvPr>
              <p:cNvSpPr/>
              <p:nvPr/>
            </p:nvSpPr>
            <p:spPr>
              <a:xfrm rot="10800000" flipV="1">
                <a:off x="14056717" y="15886853"/>
                <a:ext cx="494133" cy="494129"/>
              </a:xfrm>
              <a:custGeom>
                <a:avLst/>
                <a:gdLst>
                  <a:gd name="connsiteX0" fmla="*/ 499978 w 494133"/>
                  <a:gd name="connsiteY0" fmla="*/ 248628 h 494129"/>
                  <a:gd name="connsiteX1" fmla="*/ 252912 w 494133"/>
                  <a:gd name="connsiteY1" fmla="*/ 495693 h 494129"/>
                  <a:gd name="connsiteX2" fmla="*/ 5845 w 494133"/>
                  <a:gd name="connsiteY2" fmla="*/ 248628 h 494129"/>
                  <a:gd name="connsiteX3" fmla="*/ 252912 w 494133"/>
                  <a:gd name="connsiteY3" fmla="*/ 1563 h 494129"/>
                  <a:gd name="connsiteX4" fmla="*/ 499978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78" y="248628"/>
                    </a:moveTo>
                    <a:cubicBezTo>
                      <a:pt x="499978" y="385078"/>
                      <a:pt x="389363" y="495693"/>
                      <a:pt x="252912" y="495693"/>
                    </a:cubicBezTo>
                    <a:cubicBezTo>
                      <a:pt x="116460" y="495693"/>
                      <a:pt x="5845" y="385078"/>
                      <a:pt x="5845" y="248628"/>
                    </a:cubicBezTo>
                    <a:cubicBezTo>
                      <a:pt x="5845" y="112178"/>
                      <a:pt x="116460" y="1563"/>
                      <a:pt x="252912" y="1563"/>
                    </a:cubicBezTo>
                    <a:cubicBezTo>
                      <a:pt x="389363" y="1563"/>
                      <a:pt x="499978" y="112178"/>
                      <a:pt x="499978" y="248628"/>
                    </a:cubicBezTo>
                    <a:close/>
                  </a:path>
                </a:pathLst>
              </a:custGeom>
              <a:noFill/>
              <a:ln w="31740" cap="sq">
                <a:solidFill>
                  <a:srgbClr val="000000"/>
                </a:solidFill>
                <a:prstDash val="solid"/>
                <a:miter/>
              </a:ln>
            </p:spPr>
            <p:txBody>
              <a:bodyPr rtlCol="0" anchor="ctr"/>
              <a:lstStyle/>
              <a:p>
                <a:endParaRPr lang="en-CH" sz="4400"/>
              </a:p>
            </p:txBody>
          </p:sp>
          <p:sp>
            <p:nvSpPr>
              <p:cNvPr id="4279" name="Freeform 4278">
                <a:extLst>
                  <a:ext uri="{FF2B5EF4-FFF2-40B4-BE49-F238E27FC236}">
                    <a16:creationId xmlns:a16="http://schemas.microsoft.com/office/drawing/2014/main" id="{2C8B355D-DE91-119B-01B1-571FF1B1D6AA}"/>
                  </a:ext>
                </a:extLst>
              </p:cNvPr>
              <p:cNvSpPr/>
              <p:nvPr/>
            </p:nvSpPr>
            <p:spPr>
              <a:xfrm rot="10800000" flipV="1">
                <a:off x="14056717" y="15886853"/>
                <a:ext cx="494133" cy="494129"/>
              </a:xfrm>
              <a:custGeom>
                <a:avLst/>
                <a:gdLst>
                  <a:gd name="connsiteX0" fmla="*/ 499978 w 494133"/>
                  <a:gd name="connsiteY0" fmla="*/ 248628 h 494129"/>
                  <a:gd name="connsiteX1" fmla="*/ 252912 w 494133"/>
                  <a:gd name="connsiteY1" fmla="*/ 495693 h 494129"/>
                  <a:gd name="connsiteX2" fmla="*/ 5845 w 494133"/>
                  <a:gd name="connsiteY2" fmla="*/ 248628 h 494129"/>
                  <a:gd name="connsiteX3" fmla="*/ 252912 w 494133"/>
                  <a:gd name="connsiteY3" fmla="*/ 1563 h 494129"/>
                  <a:gd name="connsiteX4" fmla="*/ 499978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78" y="248628"/>
                    </a:moveTo>
                    <a:cubicBezTo>
                      <a:pt x="499978" y="385078"/>
                      <a:pt x="389363" y="495693"/>
                      <a:pt x="252912" y="495693"/>
                    </a:cubicBezTo>
                    <a:cubicBezTo>
                      <a:pt x="116460" y="495693"/>
                      <a:pt x="5845" y="385078"/>
                      <a:pt x="5845" y="248628"/>
                    </a:cubicBezTo>
                    <a:cubicBezTo>
                      <a:pt x="5845" y="112178"/>
                      <a:pt x="116460" y="1563"/>
                      <a:pt x="252912" y="1563"/>
                    </a:cubicBezTo>
                    <a:cubicBezTo>
                      <a:pt x="389363" y="1563"/>
                      <a:pt x="499978" y="112178"/>
                      <a:pt x="499978" y="248628"/>
                    </a:cubicBezTo>
                    <a:close/>
                  </a:path>
                </a:pathLst>
              </a:custGeom>
              <a:solidFill>
                <a:srgbClr val="FF9136"/>
              </a:solidFill>
              <a:ln w="1254" cap="rnd">
                <a:noFill/>
                <a:prstDash val="solid"/>
                <a:round/>
              </a:ln>
            </p:spPr>
            <p:txBody>
              <a:bodyPr rtlCol="0" anchor="ctr"/>
              <a:lstStyle/>
              <a:p>
                <a:endParaRPr lang="en-CH" sz="4400"/>
              </a:p>
            </p:txBody>
          </p:sp>
        </p:grpSp>
        <p:grpSp>
          <p:nvGrpSpPr>
            <p:cNvPr id="4280" name="Graphic 2">
              <a:extLst>
                <a:ext uri="{FF2B5EF4-FFF2-40B4-BE49-F238E27FC236}">
                  <a16:creationId xmlns:a16="http://schemas.microsoft.com/office/drawing/2014/main" id="{51D7549B-C4F9-CFFB-91F2-9A5002F7E4FB}"/>
                </a:ext>
              </a:extLst>
            </p:cNvPr>
            <p:cNvGrpSpPr/>
            <p:nvPr/>
          </p:nvGrpSpPr>
          <p:grpSpPr>
            <a:xfrm>
              <a:off x="14056717" y="15886853"/>
              <a:ext cx="494133" cy="494129"/>
              <a:chOff x="14056717" y="15886853"/>
              <a:chExt cx="494133" cy="494129"/>
            </a:xfrm>
          </p:grpSpPr>
          <p:sp>
            <p:nvSpPr>
              <p:cNvPr id="4281" name="Freeform 4280">
                <a:extLst>
                  <a:ext uri="{FF2B5EF4-FFF2-40B4-BE49-F238E27FC236}">
                    <a16:creationId xmlns:a16="http://schemas.microsoft.com/office/drawing/2014/main" id="{3937A988-9F0E-9D3A-A879-A4FA146E4418}"/>
                  </a:ext>
                </a:extLst>
              </p:cNvPr>
              <p:cNvSpPr/>
              <p:nvPr/>
            </p:nvSpPr>
            <p:spPr>
              <a:xfrm rot="10800000" flipV="1">
                <a:off x="14056717" y="15886853"/>
                <a:ext cx="494133" cy="494129"/>
              </a:xfrm>
              <a:custGeom>
                <a:avLst/>
                <a:gdLst>
                  <a:gd name="connsiteX0" fmla="*/ 499978 w 494133"/>
                  <a:gd name="connsiteY0" fmla="*/ 248628 h 494129"/>
                  <a:gd name="connsiteX1" fmla="*/ 252912 w 494133"/>
                  <a:gd name="connsiteY1" fmla="*/ 495693 h 494129"/>
                  <a:gd name="connsiteX2" fmla="*/ 5845 w 494133"/>
                  <a:gd name="connsiteY2" fmla="*/ 248628 h 494129"/>
                  <a:gd name="connsiteX3" fmla="*/ 252912 w 494133"/>
                  <a:gd name="connsiteY3" fmla="*/ 1563 h 494129"/>
                  <a:gd name="connsiteX4" fmla="*/ 499978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78" y="248628"/>
                    </a:moveTo>
                    <a:cubicBezTo>
                      <a:pt x="499978" y="385078"/>
                      <a:pt x="389363" y="495693"/>
                      <a:pt x="252912" y="495693"/>
                    </a:cubicBezTo>
                    <a:cubicBezTo>
                      <a:pt x="116460" y="495693"/>
                      <a:pt x="5845" y="385078"/>
                      <a:pt x="5845" y="248628"/>
                    </a:cubicBezTo>
                    <a:cubicBezTo>
                      <a:pt x="5845" y="112178"/>
                      <a:pt x="116460" y="1563"/>
                      <a:pt x="252912" y="1563"/>
                    </a:cubicBezTo>
                    <a:cubicBezTo>
                      <a:pt x="389363" y="1563"/>
                      <a:pt x="499978" y="112178"/>
                      <a:pt x="499978" y="248628"/>
                    </a:cubicBezTo>
                    <a:close/>
                  </a:path>
                </a:pathLst>
              </a:custGeom>
              <a:noFill/>
              <a:ln w="31740" cap="sq">
                <a:solidFill>
                  <a:srgbClr val="000000"/>
                </a:solidFill>
                <a:prstDash val="solid"/>
                <a:miter/>
              </a:ln>
            </p:spPr>
            <p:txBody>
              <a:bodyPr rtlCol="0" anchor="ctr"/>
              <a:lstStyle/>
              <a:p>
                <a:endParaRPr lang="en-CH" sz="4400"/>
              </a:p>
            </p:txBody>
          </p:sp>
          <p:sp>
            <p:nvSpPr>
              <p:cNvPr id="4282" name="Freeform 4281">
                <a:extLst>
                  <a:ext uri="{FF2B5EF4-FFF2-40B4-BE49-F238E27FC236}">
                    <a16:creationId xmlns:a16="http://schemas.microsoft.com/office/drawing/2014/main" id="{DCCFD107-E4E2-7375-D19E-33196B31870A}"/>
                  </a:ext>
                </a:extLst>
              </p:cNvPr>
              <p:cNvSpPr/>
              <p:nvPr/>
            </p:nvSpPr>
            <p:spPr>
              <a:xfrm rot="10800000" flipV="1">
                <a:off x="14056717" y="15886853"/>
                <a:ext cx="494133" cy="494129"/>
              </a:xfrm>
              <a:custGeom>
                <a:avLst/>
                <a:gdLst>
                  <a:gd name="connsiteX0" fmla="*/ 499978 w 494133"/>
                  <a:gd name="connsiteY0" fmla="*/ 248628 h 494129"/>
                  <a:gd name="connsiteX1" fmla="*/ 252912 w 494133"/>
                  <a:gd name="connsiteY1" fmla="*/ 495693 h 494129"/>
                  <a:gd name="connsiteX2" fmla="*/ 5845 w 494133"/>
                  <a:gd name="connsiteY2" fmla="*/ 248628 h 494129"/>
                  <a:gd name="connsiteX3" fmla="*/ 252912 w 494133"/>
                  <a:gd name="connsiteY3" fmla="*/ 1563 h 494129"/>
                  <a:gd name="connsiteX4" fmla="*/ 499978 w 494133"/>
                  <a:gd name="connsiteY4" fmla="*/ 248628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78" y="248628"/>
                    </a:moveTo>
                    <a:cubicBezTo>
                      <a:pt x="499978" y="385078"/>
                      <a:pt x="389363" y="495693"/>
                      <a:pt x="252912" y="495693"/>
                    </a:cubicBezTo>
                    <a:cubicBezTo>
                      <a:pt x="116460" y="495693"/>
                      <a:pt x="5845" y="385078"/>
                      <a:pt x="5845" y="248628"/>
                    </a:cubicBezTo>
                    <a:cubicBezTo>
                      <a:pt x="5845" y="112178"/>
                      <a:pt x="116460" y="1563"/>
                      <a:pt x="252912" y="1563"/>
                    </a:cubicBezTo>
                    <a:cubicBezTo>
                      <a:pt x="389363" y="1563"/>
                      <a:pt x="499978" y="112178"/>
                      <a:pt x="499978" y="248628"/>
                    </a:cubicBezTo>
                    <a:close/>
                  </a:path>
                </a:pathLst>
              </a:custGeom>
              <a:solidFill>
                <a:srgbClr val="FF9136"/>
              </a:solidFill>
              <a:ln w="1254" cap="rnd">
                <a:noFill/>
                <a:prstDash val="solid"/>
                <a:round/>
              </a:ln>
            </p:spPr>
            <p:txBody>
              <a:bodyPr rtlCol="0" anchor="ctr"/>
              <a:lstStyle/>
              <a:p>
                <a:endParaRPr lang="en-CH" sz="4400"/>
              </a:p>
            </p:txBody>
          </p:sp>
        </p:grpSp>
        <p:sp>
          <p:nvSpPr>
            <p:cNvPr id="4283" name="Freeform 4282">
              <a:extLst>
                <a:ext uri="{FF2B5EF4-FFF2-40B4-BE49-F238E27FC236}">
                  <a16:creationId xmlns:a16="http://schemas.microsoft.com/office/drawing/2014/main" id="{B283982B-A81A-D514-D5DA-846F47089FC6}"/>
                </a:ext>
              </a:extLst>
            </p:cNvPr>
            <p:cNvSpPr/>
            <p:nvPr/>
          </p:nvSpPr>
          <p:spPr>
            <a:xfrm rot="10800000" flipV="1">
              <a:off x="14120147" y="15965907"/>
              <a:ext cx="355435" cy="355432"/>
            </a:xfrm>
            <a:custGeom>
              <a:avLst/>
              <a:gdLst>
                <a:gd name="connsiteX0" fmla="*/ 361276 w 355435"/>
                <a:gd name="connsiteY0" fmla="*/ 179286 h 355432"/>
                <a:gd name="connsiteX1" fmla="*/ 183558 w 355435"/>
                <a:gd name="connsiteY1" fmla="*/ 357002 h 355432"/>
                <a:gd name="connsiteX2" fmla="*/ 5841 w 355435"/>
                <a:gd name="connsiteY2" fmla="*/ 179286 h 355432"/>
                <a:gd name="connsiteX3" fmla="*/ 183558 w 355435"/>
                <a:gd name="connsiteY3" fmla="*/ 1570 h 355432"/>
                <a:gd name="connsiteX4" fmla="*/ 361276 w 355435"/>
                <a:gd name="connsiteY4" fmla="*/ 179286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1276" y="179286"/>
                  </a:moveTo>
                  <a:cubicBezTo>
                    <a:pt x="361276" y="277436"/>
                    <a:pt x="281709" y="357002"/>
                    <a:pt x="183558" y="357002"/>
                  </a:cubicBezTo>
                  <a:cubicBezTo>
                    <a:pt x="85408" y="357002"/>
                    <a:pt x="5841" y="277436"/>
                    <a:pt x="5841" y="179286"/>
                  </a:cubicBezTo>
                  <a:cubicBezTo>
                    <a:pt x="5841" y="81136"/>
                    <a:pt x="85408" y="1570"/>
                    <a:pt x="183558" y="1570"/>
                  </a:cubicBezTo>
                  <a:cubicBezTo>
                    <a:pt x="281709" y="1570"/>
                    <a:pt x="361276" y="81136"/>
                    <a:pt x="361276" y="179286"/>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284" name="Graphic 2">
            <a:extLst>
              <a:ext uri="{FF2B5EF4-FFF2-40B4-BE49-F238E27FC236}">
                <a16:creationId xmlns:a16="http://schemas.microsoft.com/office/drawing/2014/main" id="{76355FFD-A32A-B38E-2EDE-44AD6B11135E}"/>
              </a:ext>
            </a:extLst>
          </p:cNvPr>
          <p:cNvGrpSpPr/>
          <p:nvPr/>
        </p:nvGrpSpPr>
        <p:grpSpPr>
          <a:xfrm>
            <a:off x="14019381" y="17116682"/>
            <a:ext cx="494133" cy="494129"/>
            <a:chOff x="14019381" y="17116682"/>
            <a:chExt cx="494133" cy="494129"/>
          </a:xfrm>
        </p:grpSpPr>
        <p:grpSp>
          <p:nvGrpSpPr>
            <p:cNvPr id="4285" name="Graphic 2">
              <a:extLst>
                <a:ext uri="{FF2B5EF4-FFF2-40B4-BE49-F238E27FC236}">
                  <a16:creationId xmlns:a16="http://schemas.microsoft.com/office/drawing/2014/main" id="{8F341270-D07B-BC47-85AB-F89DA926884E}"/>
                </a:ext>
              </a:extLst>
            </p:cNvPr>
            <p:cNvGrpSpPr/>
            <p:nvPr/>
          </p:nvGrpSpPr>
          <p:grpSpPr>
            <a:xfrm>
              <a:off x="14019381" y="17116682"/>
              <a:ext cx="494133" cy="494129"/>
              <a:chOff x="14019381" y="17116682"/>
              <a:chExt cx="494133" cy="494129"/>
            </a:xfrm>
          </p:grpSpPr>
          <p:sp>
            <p:nvSpPr>
              <p:cNvPr id="4286" name="Freeform 4285">
                <a:extLst>
                  <a:ext uri="{FF2B5EF4-FFF2-40B4-BE49-F238E27FC236}">
                    <a16:creationId xmlns:a16="http://schemas.microsoft.com/office/drawing/2014/main" id="{28CC14A0-75F6-E599-2D8A-3A0019B859BD}"/>
                  </a:ext>
                </a:extLst>
              </p:cNvPr>
              <p:cNvSpPr/>
              <p:nvPr/>
            </p:nvSpPr>
            <p:spPr>
              <a:xfrm rot="10800000" flipV="1">
                <a:off x="14019381" y="17116682"/>
                <a:ext cx="494133" cy="494129"/>
              </a:xfrm>
              <a:custGeom>
                <a:avLst/>
                <a:gdLst>
                  <a:gd name="connsiteX0" fmla="*/ 499954 w 494133"/>
                  <a:gd name="connsiteY0" fmla="*/ 249435 h 494129"/>
                  <a:gd name="connsiteX1" fmla="*/ 252887 w 494133"/>
                  <a:gd name="connsiteY1" fmla="*/ 496500 h 494129"/>
                  <a:gd name="connsiteX2" fmla="*/ 5820 w 494133"/>
                  <a:gd name="connsiteY2" fmla="*/ 249435 h 494129"/>
                  <a:gd name="connsiteX3" fmla="*/ 252887 w 494133"/>
                  <a:gd name="connsiteY3" fmla="*/ 2370 h 494129"/>
                  <a:gd name="connsiteX4" fmla="*/ 499954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54" y="249435"/>
                    </a:moveTo>
                    <a:cubicBezTo>
                      <a:pt x="499954" y="385885"/>
                      <a:pt x="389338" y="496500"/>
                      <a:pt x="252887" y="496500"/>
                    </a:cubicBezTo>
                    <a:cubicBezTo>
                      <a:pt x="116436" y="496500"/>
                      <a:pt x="5820" y="385885"/>
                      <a:pt x="5820" y="249435"/>
                    </a:cubicBezTo>
                    <a:cubicBezTo>
                      <a:pt x="5820" y="112985"/>
                      <a:pt x="116436" y="2370"/>
                      <a:pt x="252887" y="2370"/>
                    </a:cubicBezTo>
                    <a:cubicBezTo>
                      <a:pt x="389338" y="2370"/>
                      <a:pt x="499954" y="112985"/>
                      <a:pt x="499954" y="249435"/>
                    </a:cubicBezTo>
                    <a:close/>
                  </a:path>
                </a:pathLst>
              </a:custGeom>
              <a:noFill/>
              <a:ln w="31740" cap="sq">
                <a:solidFill>
                  <a:srgbClr val="000000"/>
                </a:solidFill>
                <a:prstDash val="solid"/>
                <a:miter/>
              </a:ln>
            </p:spPr>
            <p:txBody>
              <a:bodyPr rtlCol="0" anchor="ctr"/>
              <a:lstStyle/>
              <a:p>
                <a:endParaRPr lang="en-CH" sz="4400"/>
              </a:p>
            </p:txBody>
          </p:sp>
          <p:sp>
            <p:nvSpPr>
              <p:cNvPr id="4287" name="Freeform 4286">
                <a:extLst>
                  <a:ext uri="{FF2B5EF4-FFF2-40B4-BE49-F238E27FC236}">
                    <a16:creationId xmlns:a16="http://schemas.microsoft.com/office/drawing/2014/main" id="{AC01BA2B-E7B4-EDA3-31E0-6DD78DBA269C}"/>
                  </a:ext>
                </a:extLst>
              </p:cNvPr>
              <p:cNvSpPr/>
              <p:nvPr/>
            </p:nvSpPr>
            <p:spPr>
              <a:xfrm rot="10800000" flipV="1">
                <a:off x="14019381" y="17116682"/>
                <a:ext cx="494133" cy="494129"/>
              </a:xfrm>
              <a:custGeom>
                <a:avLst/>
                <a:gdLst>
                  <a:gd name="connsiteX0" fmla="*/ 499954 w 494133"/>
                  <a:gd name="connsiteY0" fmla="*/ 249435 h 494129"/>
                  <a:gd name="connsiteX1" fmla="*/ 252887 w 494133"/>
                  <a:gd name="connsiteY1" fmla="*/ 496500 h 494129"/>
                  <a:gd name="connsiteX2" fmla="*/ 5820 w 494133"/>
                  <a:gd name="connsiteY2" fmla="*/ 249435 h 494129"/>
                  <a:gd name="connsiteX3" fmla="*/ 252887 w 494133"/>
                  <a:gd name="connsiteY3" fmla="*/ 2370 h 494129"/>
                  <a:gd name="connsiteX4" fmla="*/ 499954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54" y="249435"/>
                    </a:moveTo>
                    <a:cubicBezTo>
                      <a:pt x="499954" y="385885"/>
                      <a:pt x="389338" y="496500"/>
                      <a:pt x="252887" y="496500"/>
                    </a:cubicBezTo>
                    <a:cubicBezTo>
                      <a:pt x="116436" y="496500"/>
                      <a:pt x="5820" y="385885"/>
                      <a:pt x="5820" y="249435"/>
                    </a:cubicBezTo>
                    <a:cubicBezTo>
                      <a:pt x="5820" y="112985"/>
                      <a:pt x="116436" y="2370"/>
                      <a:pt x="252887" y="2370"/>
                    </a:cubicBezTo>
                    <a:cubicBezTo>
                      <a:pt x="389338" y="2370"/>
                      <a:pt x="499954" y="112985"/>
                      <a:pt x="499954" y="249435"/>
                    </a:cubicBezTo>
                    <a:close/>
                  </a:path>
                </a:pathLst>
              </a:custGeom>
              <a:solidFill>
                <a:srgbClr val="FF9136"/>
              </a:solidFill>
              <a:ln w="1254" cap="rnd">
                <a:noFill/>
                <a:prstDash val="solid"/>
                <a:round/>
              </a:ln>
            </p:spPr>
            <p:txBody>
              <a:bodyPr rtlCol="0" anchor="ctr"/>
              <a:lstStyle/>
              <a:p>
                <a:endParaRPr lang="en-CH" sz="4400"/>
              </a:p>
            </p:txBody>
          </p:sp>
        </p:grpSp>
        <p:grpSp>
          <p:nvGrpSpPr>
            <p:cNvPr id="4288" name="Graphic 2">
              <a:extLst>
                <a:ext uri="{FF2B5EF4-FFF2-40B4-BE49-F238E27FC236}">
                  <a16:creationId xmlns:a16="http://schemas.microsoft.com/office/drawing/2014/main" id="{47E95427-F84B-456A-A02D-A8CC82E91A46}"/>
                </a:ext>
              </a:extLst>
            </p:cNvPr>
            <p:cNvGrpSpPr/>
            <p:nvPr/>
          </p:nvGrpSpPr>
          <p:grpSpPr>
            <a:xfrm>
              <a:off x="14019381" y="17116682"/>
              <a:ext cx="494133" cy="494129"/>
              <a:chOff x="14019381" y="17116682"/>
              <a:chExt cx="494133" cy="494129"/>
            </a:xfrm>
          </p:grpSpPr>
          <p:sp>
            <p:nvSpPr>
              <p:cNvPr id="4289" name="Freeform 4288">
                <a:extLst>
                  <a:ext uri="{FF2B5EF4-FFF2-40B4-BE49-F238E27FC236}">
                    <a16:creationId xmlns:a16="http://schemas.microsoft.com/office/drawing/2014/main" id="{F5FAB8E1-7C25-479D-A78C-5F65E990F28D}"/>
                  </a:ext>
                </a:extLst>
              </p:cNvPr>
              <p:cNvSpPr/>
              <p:nvPr/>
            </p:nvSpPr>
            <p:spPr>
              <a:xfrm rot="10800000" flipV="1">
                <a:off x="14019381" y="17116682"/>
                <a:ext cx="494133" cy="494129"/>
              </a:xfrm>
              <a:custGeom>
                <a:avLst/>
                <a:gdLst>
                  <a:gd name="connsiteX0" fmla="*/ 499954 w 494133"/>
                  <a:gd name="connsiteY0" fmla="*/ 249435 h 494129"/>
                  <a:gd name="connsiteX1" fmla="*/ 252887 w 494133"/>
                  <a:gd name="connsiteY1" fmla="*/ 496500 h 494129"/>
                  <a:gd name="connsiteX2" fmla="*/ 5820 w 494133"/>
                  <a:gd name="connsiteY2" fmla="*/ 249435 h 494129"/>
                  <a:gd name="connsiteX3" fmla="*/ 252887 w 494133"/>
                  <a:gd name="connsiteY3" fmla="*/ 2370 h 494129"/>
                  <a:gd name="connsiteX4" fmla="*/ 499954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54" y="249435"/>
                    </a:moveTo>
                    <a:cubicBezTo>
                      <a:pt x="499954" y="385885"/>
                      <a:pt x="389338" y="496500"/>
                      <a:pt x="252887" y="496500"/>
                    </a:cubicBezTo>
                    <a:cubicBezTo>
                      <a:pt x="116436" y="496500"/>
                      <a:pt x="5820" y="385885"/>
                      <a:pt x="5820" y="249435"/>
                    </a:cubicBezTo>
                    <a:cubicBezTo>
                      <a:pt x="5820" y="112985"/>
                      <a:pt x="116436" y="2370"/>
                      <a:pt x="252887" y="2370"/>
                    </a:cubicBezTo>
                    <a:cubicBezTo>
                      <a:pt x="389338" y="2370"/>
                      <a:pt x="499954" y="112985"/>
                      <a:pt x="499954" y="249435"/>
                    </a:cubicBezTo>
                    <a:close/>
                  </a:path>
                </a:pathLst>
              </a:custGeom>
              <a:noFill/>
              <a:ln w="31740" cap="sq">
                <a:solidFill>
                  <a:srgbClr val="000000"/>
                </a:solidFill>
                <a:prstDash val="solid"/>
                <a:miter/>
              </a:ln>
            </p:spPr>
            <p:txBody>
              <a:bodyPr rtlCol="0" anchor="ctr"/>
              <a:lstStyle/>
              <a:p>
                <a:endParaRPr lang="en-CH" sz="4400"/>
              </a:p>
            </p:txBody>
          </p:sp>
          <p:sp>
            <p:nvSpPr>
              <p:cNvPr id="4290" name="Freeform 4289">
                <a:extLst>
                  <a:ext uri="{FF2B5EF4-FFF2-40B4-BE49-F238E27FC236}">
                    <a16:creationId xmlns:a16="http://schemas.microsoft.com/office/drawing/2014/main" id="{988A775C-4146-9525-4567-250FDED6BF32}"/>
                  </a:ext>
                </a:extLst>
              </p:cNvPr>
              <p:cNvSpPr/>
              <p:nvPr/>
            </p:nvSpPr>
            <p:spPr>
              <a:xfrm rot="10800000" flipV="1">
                <a:off x="14019381" y="17116682"/>
                <a:ext cx="494133" cy="494129"/>
              </a:xfrm>
              <a:custGeom>
                <a:avLst/>
                <a:gdLst>
                  <a:gd name="connsiteX0" fmla="*/ 499954 w 494133"/>
                  <a:gd name="connsiteY0" fmla="*/ 249435 h 494129"/>
                  <a:gd name="connsiteX1" fmla="*/ 252887 w 494133"/>
                  <a:gd name="connsiteY1" fmla="*/ 496500 h 494129"/>
                  <a:gd name="connsiteX2" fmla="*/ 5820 w 494133"/>
                  <a:gd name="connsiteY2" fmla="*/ 249435 h 494129"/>
                  <a:gd name="connsiteX3" fmla="*/ 252887 w 494133"/>
                  <a:gd name="connsiteY3" fmla="*/ 2370 h 494129"/>
                  <a:gd name="connsiteX4" fmla="*/ 499954 w 494133"/>
                  <a:gd name="connsiteY4" fmla="*/ 249435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954" y="249435"/>
                    </a:moveTo>
                    <a:cubicBezTo>
                      <a:pt x="499954" y="385885"/>
                      <a:pt x="389338" y="496500"/>
                      <a:pt x="252887" y="496500"/>
                    </a:cubicBezTo>
                    <a:cubicBezTo>
                      <a:pt x="116436" y="496500"/>
                      <a:pt x="5820" y="385885"/>
                      <a:pt x="5820" y="249435"/>
                    </a:cubicBezTo>
                    <a:cubicBezTo>
                      <a:pt x="5820" y="112985"/>
                      <a:pt x="116436" y="2370"/>
                      <a:pt x="252887" y="2370"/>
                    </a:cubicBezTo>
                    <a:cubicBezTo>
                      <a:pt x="389338" y="2370"/>
                      <a:pt x="499954" y="112985"/>
                      <a:pt x="499954" y="249435"/>
                    </a:cubicBezTo>
                    <a:close/>
                  </a:path>
                </a:pathLst>
              </a:custGeom>
              <a:solidFill>
                <a:srgbClr val="FF9136"/>
              </a:solidFill>
              <a:ln w="1254" cap="rnd">
                <a:noFill/>
                <a:prstDash val="solid"/>
                <a:round/>
              </a:ln>
            </p:spPr>
            <p:txBody>
              <a:bodyPr rtlCol="0" anchor="ctr"/>
              <a:lstStyle/>
              <a:p>
                <a:endParaRPr lang="en-CH" sz="4400"/>
              </a:p>
            </p:txBody>
          </p:sp>
        </p:grpSp>
        <p:sp>
          <p:nvSpPr>
            <p:cNvPr id="4291" name="Freeform 4290">
              <a:extLst>
                <a:ext uri="{FF2B5EF4-FFF2-40B4-BE49-F238E27FC236}">
                  <a16:creationId xmlns:a16="http://schemas.microsoft.com/office/drawing/2014/main" id="{427E5BFF-DFD1-F819-10AD-85A06EB775C2}"/>
                </a:ext>
              </a:extLst>
            </p:cNvPr>
            <p:cNvSpPr/>
            <p:nvPr/>
          </p:nvSpPr>
          <p:spPr>
            <a:xfrm rot="10800000" flipV="1">
              <a:off x="14082811" y="17195736"/>
              <a:ext cx="355435" cy="355432"/>
            </a:xfrm>
            <a:custGeom>
              <a:avLst/>
              <a:gdLst>
                <a:gd name="connsiteX0" fmla="*/ 361252 w 355435"/>
                <a:gd name="connsiteY0" fmla="*/ 180093 h 355432"/>
                <a:gd name="connsiteX1" fmla="*/ 183534 w 355435"/>
                <a:gd name="connsiteY1" fmla="*/ 357809 h 355432"/>
                <a:gd name="connsiteX2" fmla="*/ 5816 w 355435"/>
                <a:gd name="connsiteY2" fmla="*/ 180093 h 355432"/>
                <a:gd name="connsiteX3" fmla="*/ 183534 w 355435"/>
                <a:gd name="connsiteY3" fmla="*/ 2377 h 355432"/>
                <a:gd name="connsiteX4" fmla="*/ 361252 w 355435"/>
                <a:gd name="connsiteY4" fmla="*/ 180093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1252" y="180093"/>
                  </a:moveTo>
                  <a:cubicBezTo>
                    <a:pt x="361252" y="278243"/>
                    <a:pt x="281685" y="357809"/>
                    <a:pt x="183534" y="357809"/>
                  </a:cubicBezTo>
                  <a:cubicBezTo>
                    <a:pt x="85383" y="357809"/>
                    <a:pt x="5816" y="278243"/>
                    <a:pt x="5816" y="180093"/>
                  </a:cubicBezTo>
                  <a:cubicBezTo>
                    <a:pt x="5816" y="81943"/>
                    <a:pt x="85383" y="2377"/>
                    <a:pt x="183534" y="2377"/>
                  </a:cubicBezTo>
                  <a:cubicBezTo>
                    <a:pt x="281685" y="2377"/>
                    <a:pt x="361252" y="81943"/>
                    <a:pt x="361252" y="180093"/>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292" name="Graphic 2">
            <a:extLst>
              <a:ext uri="{FF2B5EF4-FFF2-40B4-BE49-F238E27FC236}">
                <a16:creationId xmlns:a16="http://schemas.microsoft.com/office/drawing/2014/main" id="{45A48456-6AF7-B3AB-45DB-7405DADBAE9F}"/>
              </a:ext>
            </a:extLst>
          </p:cNvPr>
          <p:cNvGrpSpPr/>
          <p:nvPr/>
        </p:nvGrpSpPr>
        <p:grpSpPr>
          <a:xfrm>
            <a:off x="6385512" y="15610855"/>
            <a:ext cx="3395074" cy="921830"/>
            <a:chOff x="6385512" y="15610855"/>
            <a:chExt cx="3395074" cy="921830"/>
          </a:xfrm>
          <a:solidFill>
            <a:srgbClr val="000080"/>
          </a:solidFill>
        </p:grpSpPr>
        <p:sp>
          <p:nvSpPr>
            <p:cNvPr id="4293" name="TextBox 4292">
              <a:extLst>
                <a:ext uri="{FF2B5EF4-FFF2-40B4-BE49-F238E27FC236}">
                  <a16:creationId xmlns:a16="http://schemas.microsoft.com/office/drawing/2014/main" id="{4C96B666-2D53-4B34-1B7C-E8B7C8562CED}"/>
                </a:ext>
              </a:extLst>
            </p:cNvPr>
            <p:cNvSpPr txBox="1"/>
            <p:nvPr/>
          </p:nvSpPr>
          <p:spPr>
            <a:xfrm>
              <a:off x="6385512" y="15763244"/>
              <a:ext cx="131318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CD4</a:t>
              </a:r>
            </a:p>
          </p:txBody>
        </p:sp>
        <p:sp>
          <p:nvSpPr>
            <p:cNvPr id="4294" name="TextBox 4293">
              <a:extLst>
                <a:ext uri="{FF2B5EF4-FFF2-40B4-BE49-F238E27FC236}">
                  <a16:creationId xmlns:a16="http://schemas.microsoft.com/office/drawing/2014/main" id="{F7357BF6-FD85-12E9-0341-114D4439CCB4}"/>
                </a:ext>
              </a:extLst>
            </p:cNvPr>
            <p:cNvSpPr txBox="1"/>
            <p:nvPr/>
          </p:nvSpPr>
          <p:spPr>
            <a:xfrm>
              <a:off x="7503892" y="15610855"/>
              <a:ext cx="51488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4295" name="TextBox 4294">
              <a:extLst>
                <a:ext uri="{FF2B5EF4-FFF2-40B4-BE49-F238E27FC236}">
                  <a16:creationId xmlns:a16="http://schemas.microsoft.com/office/drawing/2014/main" id="{7E8CFCFB-30DD-1FDF-43BC-D420B6B961FF}"/>
                </a:ext>
              </a:extLst>
            </p:cNvPr>
            <p:cNvSpPr txBox="1"/>
            <p:nvPr/>
          </p:nvSpPr>
          <p:spPr>
            <a:xfrm>
              <a:off x="7975861" y="15763244"/>
              <a:ext cx="180472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 cells</a:t>
              </a:r>
            </a:p>
          </p:txBody>
        </p:sp>
      </p:grpSp>
      <p:grpSp>
        <p:nvGrpSpPr>
          <p:cNvPr id="4296" name="Graphic 2">
            <a:extLst>
              <a:ext uri="{FF2B5EF4-FFF2-40B4-BE49-F238E27FC236}">
                <a16:creationId xmlns:a16="http://schemas.microsoft.com/office/drawing/2014/main" id="{0D8E5BB9-D32C-739B-43A8-85FF4221E9BD}"/>
              </a:ext>
            </a:extLst>
          </p:cNvPr>
          <p:cNvGrpSpPr/>
          <p:nvPr/>
        </p:nvGrpSpPr>
        <p:grpSpPr>
          <a:xfrm>
            <a:off x="2096723" y="17336209"/>
            <a:ext cx="7627052" cy="921831"/>
            <a:chOff x="2096723" y="17336209"/>
            <a:chExt cx="7627052" cy="921831"/>
          </a:xfrm>
          <a:solidFill>
            <a:srgbClr val="000080"/>
          </a:solidFill>
        </p:grpSpPr>
        <p:sp>
          <p:nvSpPr>
            <p:cNvPr id="4297" name="TextBox 4296">
              <a:extLst>
                <a:ext uri="{FF2B5EF4-FFF2-40B4-BE49-F238E27FC236}">
                  <a16:creationId xmlns:a16="http://schemas.microsoft.com/office/drawing/2014/main" id="{15C78941-C307-7555-3951-CE090BF7C402}"/>
                </a:ext>
              </a:extLst>
            </p:cNvPr>
            <p:cNvSpPr txBox="1"/>
            <p:nvPr/>
          </p:nvSpPr>
          <p:spPr>
            <a:xfrm>
              <a:off x="2096723" y="17488599"/>
              <a:ext cx="366638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 cells &amp; CD4</a:t>
              </a:r>
            </a:p>
          </p:txBody>
        </p:sp>
        <p:sp>
          <p:nvSpPr>
            <p:cNvPr id="4298" name="TextBox 4297">
              <a:extLst>
                <a:ext uri="{FF2B5EF4-FFF2-40B4-BE49-F238E27FC236}">
                  <a16:creationId xmlns:a16="http://schemas.microsoft.com/office/drawing/2014/main" id="{0539A1ED-5160-15E2-77C5-5729A22F556C}"/>
                </a:ext>
              </a:extLst>
            </p:cNvPr>
            <p:cNvSpPr txBox="1"/>
            <p:nvPr/>
          </p:nvSpPr>
          <p:spPr>
            <a:xfrm>
              <a:off x="5546300" y="17336209"/>
              <a:ext cx="51488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4302" name="TextBox 4301">
              <a:extLst>
                <a:ext uri="{FF2B5EF4-FFF2-40B4-BE49-F238E27FC236}">
                  <a16:creationId xmlns:a16="http://schemas.microsoft.com/office/drawing/2014/main" id="{DE3CE787-86A3-9C74-6C2D-5661F8E0F97C}"/>
                </a:ext>
              </a:extLst>
            </p:cNvPr>
            <p:cNvSpPr txBox="1"/>
            <p:nvPr/>
          </p:nvSpPr>
          <p:spPr>
            <a:xfrm>
              <a:off x="6018270" y="17488599"/>
              <a:ext cx="340452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 cells CD25</a:t>
              </a:r>
            </a:p>
          </p:txBody>
        </p:sp>
        <p:sp>
          <p:nvSpPr>
            <p:cNvPr id="4303" name="TextBox 4302">
              <a:extLst>
                <a:ext uri="{FF2B5EF4-FFF2-40B4-BE49-F238E27FC236}">
                  <a16:creationId xmlns:a16="http://schemas.microsoft.com/office/drawing/2014/main" id="{9B008A69-5505-E68B-9A9F-DC183A70FFEB}"/>
                </a:ext>
              </a:extLst>
            </p:cNvPr>
            <p:cNvSpPr txBox="1"/>
            <p:nvPr/>
          </p:nvSpPr>
          <p:spPr>
            <a:xfrm>
              <a:off x="9208890" y="17336209"/>
              <a:ext cx="51488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grpSp>
      <p:sp>
        <p:nvSpPr>
          <p:cNvPr id="4304" name="Freeform 4303">
            <a:extLst>
              <a:ext uri="{FF2B5EF4-FFF2-40B4-BE49-F238E27FC236}">
                <a16:creationId xmlns:a16="http://schemas.microsoft.com/office/drawing/2014/main" id="{7D6D62A3-CC13-73DA-6732-B479D9A25605}"/>
              </a:ext>
            </a:extLst>
          </p:cNvPr>
          <p:cNvSpPr/>
          <p:nvPr/>
        </p:nvSpPr>
        <p:spPr>
          <a:xfrm rot="5400000">
            <a:off x="10124004" y="13181974"/>
            <a:ext cx="2173606" cy="2444416"/>
          </a:xfrm>
          <a:custGeom>
            <a:avLst/>
            <a:gdLst>
              <a:gd name="connsiteX0" fmla="*/ 3106 w 2173606"/>
              <a:gd name="connsiteY0" fmla="*/ 290 h 2444416"/>
              <a:gd name="connsiteX1" fmla="*/ 2176713 w 2173606"/>
              <a:gd name="connsiteY1" fmla="*/ 290 h 2444416"/>
              <a:gd name="connsiteX2" fmla="*/ 2176713 w 2173606"/>
              <a:gd name="connsiteY2" fmla="*/ 2444706 h 2444416"/>
              <a:gd name="connsiteX3" fmla="*/ 3106 w 2173606"/>
              <a:gd name="connsiteY3" fmla="*/ 2444706 h 2444416"/>
            </a:gdLst>
            <a:ahLst/>
            <a:cxnLst>
              <a:cxn ang="0">
                <a:pos x="connsiteX0" y="connsiteY0"/>
              </a:cxn>
              <a:cxn ang="0">
                <a:pos x="connsiteX1" y="connsiteY1"/>
              </a:cxn>
              <a:cxn ang="0">
                <a:pos x="connsiteX2" y="connsiteY2"/>
              </a:cxn>
              <a:cxn ang="0">
                <a:pos x="connsiteX3" y="connsiteY3"/>
              </a:cxn>
            </a:cxnLst>
            <a:rect l="l" t="t" r="r" b="b"/>
            <a:pathLst>
              <a:path w="2173606" h="2444416">
                <a:moveTo>
                  <a:pt x="3106" y="290"/>
                </a:moveTo>
                <a:lnTo>
                  <a:pt x="2176713" y="290"/>
                </a:lnTo>
                <a:lnTo>
                  <a:pt x="2176713" y="2444706"/>
                </a:lnTo>
                <a:lnTo>
                  <a:pt x="3106" y="2444706"/>
                </a:lnTo>
                <a:close/>
              </a:path>
            </a:pathLst>
          </a:custGeom>
          <a:solidFill>
            <a:srgbClr val="FFFFFF">
              <a:alpha val="31000"/>
            </a:srgbClr>
          </a:solidFill>
          <a:ln w="1037" cap="rnd">
            <a:noFill/>
            <a:prstDash val="solid"/>
            <a:round/>
          </a:ln>
        </p:spPr>
        <p:txBody>
          <a:bodyPr rtlCol="0" anchor="ctr"/>
          <a:lstStyle/>
          <a:p>
            <a:endParaRPr lang="en-CH" sz="4400"/>
          </a:p>
        </p:txBody>
      </p:sp>
      <p:sp>
        <p:nvSpPr>
          <p:cNvPr id="4305" name="Freeform 4304">
            <a:extLst>
              <a:ext uri="{FF2B5EF4-FFF2-40B4-BE49-F238E27FC236}">
                <a16:creationId xmlns:a16="http://schemas.microsoft.com/office/drawing/2014/main" id="{F2E15A4E-6358-36AE-EAFC-ABDA06F9AF1D}"/>
              </a:ext>
            </a:extLst>
          </p:cNvPr>
          <p:cNvSpPr/>
          <p:nvPr/>
        </p:nvSpPr>
        <p:spPr>
          <a:xfrm rot="5400000" flipV="1">
            <a:off x="21459052" y="13386289"/>
            <a:ext cx="7638045" cy="4365463"/>
          </a:xfrm>
          <a:custGeom>
            <a:avLst/>
            <a:gdLst>
              <a:gd name="connsiteX0" fmla="*/ 12337 w 7638045"/>
              <a:gd name="connsiteY0" fmla="*/ 1054 h 4365463"/>
              <a:gd name="connsiteX1" fmla="*/ 7650383 w 7638045"/>
              <a:gd name="connsiteY1" fmla="*/ 1054 h 4365463"/>
              <a:gd name="connsiteX2" fmla="*/ 7650383 w 7638045"/>
              <a:gd name="connsiteY2" fmla="*/ 4366517 h 4365463"/>
              <a:gd name="connsiteX3" fmla="*/ 12337 w 7638045"/>
              <a:gd name="connsiteY3" fmla="*/ 4366517 h 4365463"/>
            </a:gdLst>
            <a:ahLst/>
            <a:cxnLst>
              <a:cxn ang="0">
                <a:pos x="connsiteX0" y="connsiteY0"/>
              </a:cxn>
              <a:cxn ang="0">
                <a:pos x="connsiteX1" y="connsiteY1"/>
              </a:cxn>
              <a:cxn ang="0">
                <a:pos x="connsiteX2" y="connsiteY2"/>
              </a:cxn>
              <a:cxn ang="0">
                <a:pos x="connsiteX3" y="connsiteY3"/>
              </a:cxn>
            </a:cxnLst>
            <a:rect l="l" t="t" r="r" b="b"/>
            <a:pathLst>
              <a:path w="7638045" h="4365463">
                <a:moveTo>
                  <a:pt x="12337" y="1054"/>
                </a:moveTo>
                <a:lnTo>
                  <a:pt x="7650383" y="1054"/>
                </a:lnTo>
                <a:lnTo>
                  <a:pt x="7650383" y="4366517"/>
                </a:lnTo>
                <a:lnTo>
                  <a:pt x="12337" y="4366517"/>
                </a:lnTo>
                <a:close/>
              </a:path>
            </a:pathLst>
          </a:custGeom>
          <a:solidFill>
            <a:srgbClr val="FFFFFF">
              <a:alpha val="31000"/>
            </a:srgbClr>
          </a:solidFill>
          <a:ln w="2132" cap="rnd">
            <a:noFill/>
            <a:prstDash val="solid"/>
            <a:round/>
          </a:ln>
        </p:spPr>
        <p:txBody>
          <a:bodyPr rtlCol="0" anchor="ctr"/>
          <a:lstStyle/>
          <a:p>
            <a:endParaRPr lang="en-CH" sz="4400"/>
          </a:p>
        </p:txBody>
      </p:sp>
      <p:sp>
        <p:nvSpPr>
          <p:cNvPr id="4306" name="Freeform 4305">
            <a:extLst>
              <a:ext uri="{FF2B5EF4-FFF2-40B4-BE49-F238E27FC236}">
                <a16:creationId xmlns:a16="http://schemas.microsoft.com/office/drawing/2014/main" id="{67073166-C8CB-CE68-65E3-4BC0B5ECC0BB}"/>
              </a:ext>
            </a:extLst>
          </p:cNvPr>
          <p:cNvSpPr/>
          <p:nvPr/>
        </p:nvSpPr>
        <p:spPr>
          <a:xfrm rot="5400000">
            <a:off x="10717327" y="11056048"/>
            <a:ext cx="948730" cy="2480875"/>
          </a:xfrm>
          <a:custGeom>
            <a:avLst/>
            <a:gdLst>
              <a:gd name="connsiteX0" fmla="*/ 3094 w 948730"/>
              <a:gd name="connsiteY0" fmla="*/ -1093 h 2480875"/>
              <a:gd name="connsiteX1" fmla="*/ 951824 w 948730"/>
              <a:gd name="connsiteY1" fmla="*/ -1093 h 2480875"/>
              <a:gd name="connsiteX2" fmla="*/ 951824 w 948730"/>
              <a:gd name="connsiteY2" fmla="*/ 2479782 h 2480875"/>
              <a:gd name="connsiteX3" fmla="*/ 3094 w 948730"/>
              <a:gd name="connsiteY3" fmla="*/ 2479782 h 2480875"/>
            </a:gdLst>
            <a:ahLst/>
            <a:cxnLst>
              <a:cxn ang="0">
                <a:pos x="connsiteX0" y="connsiteY0"/>
              </a:cxn>
              <a:cxn ang="0">
                <a:pos x="connsiteX1" y="connsiteY1"/>
              </a:cxn>
              <a:cxn ang="0">
                <a:pos x="connsiteX2" y="connsiteY2"/>
              </a:cxn>
              <a:cxn ang="0">
                <a:pos x="connsiteX3" y="connsiteY3"/>
              </a:cxn>
            </a:cxnLst>
            <a:rect l="l" t="t" r="r" b="b"/>
            <a:pathLst>
              <a:path w="948730" h="2480875">
                <a:moveTo>
                  <a:pt x="3094" y="-1093"/>
                </a:moveTo>
                <a:lnTo>
                  <a:pt x="951824" y="-1093"/>
                </a:lnTo>
                <a:lnTo>
                  <a:pt x="951824" y="2479782"/>
                </a:lnTo>
                <a:lnTo>
                  <a:pt x="3094" y="2479782"/>
                </a:lnTo>
                <a:close/>
              </a:path>
            </a:pathLst>
          </a:custGeom>
          <a:solidFill>
            <a:srgbClr val="000080">
              <a:alpha val="59000"/>
            </a:srgbClr>
          </a:solidFill>
          <a:ln w="958" cap="rnd">
            <a:noFill/>
            <a:prstDash val="solid"/>
            <a:round/>
          </a:ln>
        </p:spPr>
        <p:txBody>
          <a:bodyPr rtlCol="0" anchor="ctr"/>
          <a:lstStyle/>
          <a:p>
            <a:endParaRPr lang="en-CH" sz="4400"/>
          </a:p>
        </p:txBody>
      </p:sp>
      <p:sp>
        <p:nvSpPr>
          <p:cNvPr id="4307" name="Freeform 4306">
            <a:extLst>
              <a:ext uri="{FF2B5EF4-FFF2-40B4-BE49-F238E27FC236}">
                <a16:creationId xmlns:a16="http://schemas.microsoft.com/office/drawing/2014/main" id="{A2C4AA34-8D54-5784-A193-3ABA36F81255}"/>
              </a:ext>
            </a:extLst>
          </p:cNvPr>
          <p:cNvSpPr/>
          <p:nvPr/>
        </p:nvSpPr>
        <p:spPr>
          <a:xfrm rot="5400000">
            <a:off x="13245259" y="11009005"/>
            <a:ext cx="948730" cy="2574960"/>
          </a:xfrm>
          <a:custGeom>
            <a:avLst/>
            <a:gdLst>
              <a:gd name="connsiteX0" fmla="*/ 4752 w 948730"/>
              <a:gd name="connsiteY0" fmla="*/ -1093 h 2574960"/>
              <a:gd name="connsiteX1" fmla="*/ 953483 w 948730"/>
              <a:gd name="connsiteY1" fmla="*/ -1093 h 2574960"/>
              <a:gd name="connsiteX2" fmla="*/ 953483 w 948730"/>
              <a:gd name="connsiteY2" fmla="*/ 2573868 h 2574960"/>
              <a:gd name="connsiteX3" fmla="*/ 4752 w 948730"/>
              <a:gd name="connsiteY3" fmla="*/ 2573868 h 2574960"/>
            </a:gdLst>
            <a:ahLst/>
            <a:cxnLst>
              <a:cxn ang="0">
                <a:pos x="connsiteX0" y="connsiteY0"/>
              </a:cxn>
              <a:cxn ang="0">
                <a:pos x="connsiteX1" y="connsiteY1"/>
              </a:cxn>
              <a:cxn ang="0">
                <a:pos x="connsiteX2" y="connsiteY2"/>
              </a:cxn>
              <a:cxn ang="0">
                <a:pos x="connsiteX3" y="connsiteY3"/>
              </a:cxn>
            </a:cxnLst>
            <a:rect l="l" t="t" r="r" b="b"/>
            <a:pathLst>
              <a:path w="948730" h="2574960">
                <a:moveTo>
                  <a:pt x="4752" y="-1093"/>
                </a:moveTo>
                <a:lnTo>
                  <a:pt x="953483" y="-1093"/>
                </a:lnTo>
                <a:lnTo>
                  <a:pt x="953483" y="2573868"/>
                </a:lnTo>
                <a:lnTo>
                  <a:pt x="4752" y="2573868"/>
                </a:lnTo>
                <a:close/>
              </a:path>
            </a:pathLst>
          </a:custGeom>
          <a:solidFill>
            <a:srgbClr val="000080">
              <a:alpha val="79000"/>
            </a:srgbClr>
          </a:solidFill>
          <a:ln w="992" cap="rnd">
            <a:noFill/>
            <a:prstDash val="solid"/>
            <a:round/>
          </a:ln>
        </p:spPr>
        <p:txBody>
          <a:bodyPr rtlCol="0" anchor="ctr"/>
          <a:lstStyle/>
          <a:p>
            <a:endParaRPr lang="en-CH" sz="4400"/>
          </a:p>
        </p:txBody>
      </p:sp>
      <p:sp>
        <p:nvSpPr>
          <p:cNvPr id="4308" name="TextBox 4307">
            <a:extLst>
              <a:ext uri="{FF2B5EF4-FFF2-40B4-BE49-F238E27FC236}">
                <a16:creationId xmlns:a16="http://schemas.microsoft.com/office/drawing/2014/main" id="{CCCEEA6D-5690-A203-C7E2-A12B5F1ADE18}"/>
              </a:ext>
            </a:extLst>
          </p:cNvPr>
          <p:cNvSpPr txBox="1"/>
          <p:nvPr/>
        </p:nvSpPr>
        <p:spPr>
          <a:xfrm>
            <a:off x="13428966" y="11928319"/>
            <a:ext cx="514885"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t>
            </a:r>
          </a:p>
        </p:txBody>
      </p:sp>
      <p:grpSp>
        <p:nvGrpSpPr>
          <p:cNvPr id="4309" name="Graphic 2">
            <a:extLst>
              <a:ext uri="{FF2B5EF4-FFF2-40B4-BE49-F238E27FC236}">
                <a16:creationId xmlns:a16="http://schemas.microsoft.com/office/drawing/2014/main" id="{475E18AB-332C-964E-987D-E4CA20B6A32A}"/>
              </a:ext>
            </a:extLst>
          </p:cNvPr>
          <p:cNvGrpSpPr/>
          <p:nvPr/>
        </p:nvGrpSpPr>
        <p:grpSpPr>
          <a:xfrm>
            <a:off x="10360205" y="13621491"/>
            <a:ext cx="494133" cy="494129"/>
            <a:chOff x="10360205" y="13621491"/>
            <a:chExt cx="494133" cy="494129"/>
          </a:xfrm>
        </p:grpSpPr>
        <p:grpSp>
          <p:nvGrpSpPr>
            <p:cNvPr id="4310" name="Graphic 2">
              <a:extLst>
                <a:ext uri="{FF2B5EF4-FFF2-40B4-BE49-F238E27FC236}">
                  <a16:creationId xmlns:a16="http://schemas.microsoft.com/office/drawing/2014/main" id="{587103CD-8DD4-C48C-4509-1C7EC8887168}"/>
                </a:ext>
              </a:extLst>
            </p:cNvPr>
            <p:cNvGrpSpPr/>
            <p:nvPr/>
          </p:nvGrpSpPr>
          <p:grpSpPr>
            <a:xfrm>
              <a:off x="10360205" y="13621491"/>
              <a:ext cx="494133" cy="494129"/>
              <a:chOff x="10360205" y="13621491"/>
              <a:chExt cx="494133" cy="494129"/>
            </a:xfrm>
          </p:grpSpPr>
          <p:sp>
            <p:nvSpPr>
              <p:cNvPr id="4311" name="Freeform 4310">
                <a:extLst>
                  <a:ext uri="{FF2B5EF4-FFF2-40B4-BE49-F238E27FC236}">
                    <a16:creationId xmlns:a16="http://schemas.microsoft.com/office/drawing/2014/main" id="{526306FA-181F-CDC6-2189-423902490353}"/>
                  </a:ext>
                </a:extLst>
              </p:cNvPr>
              <p:cNvSpPr/>
              <p:nvPr/>
            </p:nvSpPr>
            <p:spPr>
              <a:xfrm rot="10800000" flipV="1">
                <a:off x="10360205" y="13621491"/>
                <a:ext cx="494133" cy="494129"/>
              </a:xfrm>
              <a:custGeom>
                <a:avLst/>
                <a:gdLst>
                  <a:gd name="connsiteX0" fmla="*/ 497553 w 494133"/>
                  <a:gd name="connsiteY0" fmla="*/ 247142 h 494129"/>
                  <a:gd name="connsiteX1" fmla="*/ 250486 w 494133"/>
                  <a:gd name="connsiteY1" fmla="*/ 494207 h 494129"/>
                  <a:gd name="connsiteX2" fmla="*/ 3419 w 494133"/>
                  <a:gd name="connsiteY2" fmla="*/ 247142 h 494129"/>
                  <a:gd name="connsiteX3" fmla="*/ 250486 w 494133"/>
                  <a:gd name="connsiteY3" fmla="*/ 77 h 494129"/>
                  <a:gd name="connsiteX4" fmla="*/ 497553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553" y="247142"/>
                    </a:moveTo>
                    <a:cubicBezTo>
                      <a:pt x="497553" y="383592"/>
                      <a:pt x="386937" y="494207"/>
                      <a:pt x="250486" y="494207"/>
                    </a:cubicBezTo>
                    <a:cubicBezTo>
                      <a:pt x="114035" y="494207"/>
                      <a:pt x="3419" y="383592"/>
                      <a:pt x="3419" y="247142"/>
                    </a:cubicBezTo>
                    <a:cubicBezTo>
                      <a:pt x="3419" y="110692"/>
                      <a:pt x="114035" y="77"/>
                      <a:pt x="250486" y="77"/>
                    </a:cubicBezTo>
                    <a:cubicBezTo>
                      <a:pt x="386937" y="77"/>
                      <a:pt x="497553" y="110692"/>
                      <a:pt x="497553" y="247142"/>
                    </a:cubicBezTo>
                    <a:close/>
                  </a:path>
                </a:pathLst>
              </a:custGeom>
              <a:noFill/>
              <a:ln w="31740" cap="sq">
                <a:solidFill>
                  <a:srgbClr val="000000"/>
                </a:solidFill>
                <a:prstDash val="solid"/>
                <a:miter/>
              </a:ln>
            </p:spPr>
            <p:txBody>
              <a:bodyPr rtlCol="0" anchor="ctr"/>
              <a:lstStyle/>
              <a:p>
                <a:endParaRPr lang="en-CH" sz="4400"/>
              </a:p>
            </p:txBody>
          </p:sp>
          <p:sp>
            <p:nvSpPr>
              <p:cNvPr id="4312" name="Freeform 4311">
                <a:extLst>
                  <a:ext uri="{FF2B5EF4-FFF2-40B4-BE49-F238E27FC236}">
                    <a16:creationId xmlns:a16="http://schemas.microsoft.com/office/drawing/2014/main" id="{CD609511-D67E-472D-A7E2-3E834AAA8B64}"/>
                  </a:ext>
                </a:extLst>
              </p:cNvPr>
              <p:cNvSpPr/>
              <p:nvPr/>
            </p:nvSpPr>
            <p:spPr>
              <a:xfrm rot="10800000" flipV="1">
                <a:off x="10360205" y="13621491"/>
                <a:ext cx="494133" cy="494129"/>
              </a:xfrm>
              <a:custGeom>
                <a:avLst/>
                <a:gdLst>
                  <a:gd name="connsiteX0" fmla="*/ 497553 w 494133"/>
                  <a:gd name="connsiteY0" fmla="*/ 247142 h 494129"/>
                  <a:gd name="connsiteX1" fmla="*/ 250486 w 494133"/>
                  <a:gd name="connsiteY1" fmla="*/ 494207 h 494129"/>
                  <a:gd name="connsiteX2" fmla="*/ 3419 w 494133"/>
                  <a:gd name="connsiteY2" fmla="*/ 247142 h 494129"/>
                  <a:gd name="connsiteX3" fmla="*/ 250486 w 494133"/>
                  <a:gd name="connsiteY3" fmla="*/ 77 h 494129"/>
                  <a:gd name="connsiteX4" fmla="*/ 497553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553" y="247142"/>
                    </a:moveTo>
                    <a:cubicBezTo>
                      <a:pt x="497553" y="383592"/>
                      <a:pt x="386937" y="494207"/>
                      <a:pt x="250486" y="494207"/>
                    </a:cubicBezTo>
                    <a:cubicBezTo>
                      <a:pt x="114035" y="494207"/>
                      <a:pt x="3419" y="383592"/>
                      <a:pt x="3419" y="247142"/>
                    </a:cubicBezTo>
                    <a:cubicBezTo>
                      <a:pt x="3419" y="110692"/>
                      <a:pt x="114035" y="77"/>
                      <a:pt x="250486" y="77"/>
                    </a:cubicBezTo>
                    <a:cubicBezTo>
                      <a:pt x="386937" y="77"/>
                      <a:pt x="497553" y="110692"/>
                      <a:pt x="497553" y="247142"/>
                    </a:cubicBezTo>
                    <a:close/>
                  </a:path>
                </a:pathLst>
              </a:custGeom>
              <a:solidFill>
                <a:srgbClr val="FF9136"/>
              </a:solidFill>
              <a:ln w="1254" cap="rnd">
                <a:noFill/>
                <a:prstDash val="solid"/>
                <a:round/>
              </a:ln>
            </p:spPr>
            <p:txBody>
              <a:bodyPr rtlCol="0" anchor="ctr"/>
              <a:lstStyle/>
              <a:p>
                <a:endParaRPr lang="en-CH" sz="4400"/>
              </a:p>
            </p:txBody>
          </p:sp>
        </p:grpSp>
        <p:grpSp>
          <p:nvGrpSpPr>
            <p:cNvPr id="4313" name="Graphic 2">
              <a:extLst>
                <a:ext uri="{FF2B5EF4-FFF2-40B4-BE49-F238E27FC236}">
                  <a16:creationId xmlns:a16="http://schemas.microsoft.com/office/drawing/2014/main" id="{716C6D6D-1B88-DE9F-CF8F-B0192C4F5F8C}"/>
                </a:ext>
              </a:extLst>
            </p:cNvPr>
            <p:cNvGrpSpPr/>
            <p:nvPr/>
          </p:nvGrpSpPr>
          <p:grpSpPr>
            <a:xfrm>
              <a:off x="10360205" y="13621491"/>
              <a:ext cx="494133" cy="494129"/>
              <a:chOff x="10360205" y="13621491"/>
              <a:chExt cx="494133" cy="494129"/>
            </a:xfrm>
          </p:grpSpPr>
          <p:sp>
            <p:nvSpPr>
              <p:cNvPr id="4314" name="Freeform 4313">
                <a:extLst>
                  <a:ext uri="{FF2B5EF4-FFF2-40B4-BE49-F238E27FC236}">
                    <a16:creationId xmlns:a16="http://schemas.microsoft.com/office/drawing/2014/main" id="{6187C15B-887B-7F92-5865-D1A315AF522E}"/>
                  </a:ext>
                </a:extLst>
              </p:cNvPr>
              <p:cNvSpPr/>
              <p:nvPr/>
            </p:nvSpPr>
            <p:spPr>
              <a:xfrm rot="10800000" flipV="1">
                <a:off x="10360205" y="13621491"/>
                <a:ext cx="494133" cy="494129"/>
              </a:xfrm>
              <a:custGeom>
                <a:avLst/>
                <a:gdLst>
                  <a:gd name="connsiteX0" fmla="*/ 497553 w 494133"/>
                  <a:gd name="connsiteY0" fmla="*/ 247142 h 494129"/>
                  <a:gd name="connsiteX1" fmla="*/ 250486 w 494133"/>
                  <a:gd name="connsiteY1" fmla="*/ 494207 h 494129"/>
                  <a:gd name="connsiteX2" fmla="*/ 3419 w 494133"/>
                  <a:gd name="connsiteY2" fmla="*/ 247142 h 494129"/>
                  <a:gd name="connsiteX3" fmla="*/ 250486 w 494133"/>
                  <a:gd name="connsiteY3" fmla="*/ 77 h 494129"/>
                  <a:gd name="connsiteX4" fmla="*/ 497553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553" y="247142"/>
                    </a:moveTo>
                    <a:cubicBezTo>
                      <a:pt x="497553" y="383592"/>
                      <a:pt x="386937" y="494207"/>
                      <a:pt x="250486" y="494207"/>
                    </a:cubicBezTo>
                    <a:cubicBezTo>
                      <a:pt x="114035" y="494207"/>
                      <a:pt x="3419" y="383592"/>
                      <a:pt x="3419" y="247142"/>
                    </a:cubicBezTo>
                    <a:cubicBezTo>
                      <a:pt x="3419" y="110692"/>
                      <a:pt x="114035" y="77"/>
                      <a:pt x="250486" y="77"/>
                    </a:cubicBezTo>
                    <a:cubicBezTo>
                      <a:pt x="386937" y="77"/>
                      <a:pt x="497553" y="110692"/>
                      <a:pt x="497553" y="247142"/>
                    </a:cubicBezTo>
                    <a:close/>
                  </a:path>
                </a:pathLst>
              </a:custGeom>
              <a:noFill/>
              <a:ln w="31740" cap="sq">
                <a:solidFill>
                  <a:srgbClr val="000000"/>
                </a:solidFill>
                <a:prstDash val="solid"/>
                <a:miter/>
              </a:ln>
            </p:spPr>
            <p:txBody>
              <a:bodyPr rtlCol="0" anchor="ctr"/>
              <a:lstStyle/>
              <a:p>
                <a:endParaRPr lang="en-CH" sz="4400"/>
              </a:p>
            </p:txBody>
          </p:sp>
          <p:sp>
            <p:nvSpPr>
              <p:cNvPr id="4315" name="Freeform 4314">
                <a:extLst>
                  <a:ext uri="{FF2B5EF4-FFF2-40B4-BE49-F238E27FC236}">
                    <a16:creationId xmlns:a16="http://schemas.microsoft.com/office/drawing/2014/main" id="{130916E9-4990-740E-8F0F-0F7AED056ED3}"/>
                  </a:ext>
                </a:extLst>
              </p:cNvPr>
              <p:cNvSpPr/>
              <p:nvPr/>
            </p:nvSpPr>
            <p:spPr>
              <a:xfrm rot="10800000" flipV="1">
                <a:off x="10360205" y="13621491"/>
                <a:ext cx="494133" cy="494129"/>
              </a:xfrm>
              <a:custGeom>
                <a:avLst/>
                <a:gdLst>
                  <a:gd name="connsiteX0" fmla="*/ 497553 w 494133"/>
                  <a:gd name="connsiteY0" fmla="*/ 247142 h 494129"/>
                  <a:gd name="connsiteX1" fmla="*/ 250486 w 494133"/>
                  <a:gd name="connsiteY1" fmla="*/ 494207 h 494129"/>
                  <a:gd name="connsiteX2" fmla="*/ 3419 w 494133"/>
                  <a:gd name="connsiteY2" fmla="*/ 247142 h 494129"/>
                  <a:gd name="connsiteX3" fmla="*/ 250486 w 494133"/>
                  <a:gd name="connsiteY3" fmla="*/ 77 h 494129"/>
                  <a:gd name="connsiteX4" fmla="*/ 497553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553" y="247142"/>
                    </a:moveTo>
                    <a:cubicBezTo>
                      <a:pt x="497553" y="383592"/>
                      <a:pt x="386937" y="494207"/>
                      <a:pt x="250486" y="494207"/>
                    </a:cubicBezTo>
                    <a:cubicBezTo>
                      <a:pt x="114035" y="494207"/>
                      <a:pt x="3419" y="383592"/>
                      <a:pt x="3419" y="247142"/>
                    </a:cubicBezTo>
                    <a:cubicBezTo>
                      <a:pt x="3419" y="110692"/>
                      <a:pt x="114035" y="77"/>
                      <a:pt x="250486" y="77"/>
                    </a:cubicBezTo>
                    <a:cubicBezTo>
                      <a:pt x="386937" y="77"/>
                      <a:pt x="497553" y="110692"/>
                      <a:pt x="497553" y="247142"/>
                    </a:cubicBezTo>
                    <a:close/>
                  </a:path>
                </a:pathLst>
              </a:custGeom>
              <a:solidFill>
                <a:srgbClr val="FF9136"/>
              </a:solidFill>
              <a:ln w="1254" cap="rnd">
                <a:noFill/>
                <a:prstDash val="solid"/>
                <a:round/>
              </a:ln>
            </p:spPr>
            <p:txBody>
              <a:bodyPr rtlCol="0" anchor="ctr"/>
              <a:lstStyle/>
              <a:p>
                <a:endParaRPr lang="en-CH" sz="4400"/>
              </a:p>
            </p:txBody>
          </p:sp>
        </p:grpSp>
        <p:sp>
          <p:nvSpPr>
            <p:cNvPr id="4316" name="Freeform 4315">
              <a:extLst>
                <a:ext uri="{FF2B5EF4-FFF2-40B4-BE49-F238E27FC236}">
                  <a16:creationId xmlns:a16="http://schemas.microsoft.com/office/drawing/2014/main" id="{4A80DD71-BAFE-3FFA-F1CA-CDFCBE1484AB}"/>
                </a:ext>
              </a:extLst>
            </p:cNvPr>
            <p:cNvSpPr/>
            <p:nvPr/>
          </p:nvSpPr>
          <p:spPr>
            <a:xfrm rot="10800000" flipV="1">
              <a:off x="10423635" y="13700545"/>
              <a:ext cx="355435" cy="355432"/>
            </a:xfrm>
            <a:custGeom>
              <a:avLst/>
              <a:gdLst>
                <a:gd name="connsiteX0" fmla="*/ 358850 w 355435"/>
                <a:gd name="connsiteY0" fmla="*/ 177799 h 355432"/>
                <a:gd name="connsiteX1" fmla="*/ 181133 w 355435"/>
                <a:gd name="connsiteY1" fmla="*/ 355516 h 355432"/>
                <a:gd name="connsiteX2" fmla="*/ 3415 w 355435"/>
                <a:gd name="connsiteY2" fmla="*/ 177799 h 355432"/>
                <a:gd name="connsiteX3" fmla="*/ 181133 w 355435"/>
                <a:gd name="connsiteY3" fmla="*/ 83 h 355432"/>
                <a:gd name="connsiteX4" fmla="*/ 358850 w 355435"/>
                <a:gd name="connsiteY4" fmla="*/ 177799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8850" y="177799"/>
                  </a:moveTo>
                  <a:cubicBezTo>
                    <a:pt x="358850" y="275949"/>
                    <a:pt x="279283" y="355516"/>
                    <a:pt x="181133" y="355516"/>
                  </a:cubicBezTo>
                  <a:cubicBezTo>
                    <a:pt x="82982" y="355516"/>
                    <a:pt x="3415" y="275949"/>
                    <a:pt x="3415" y="177799"/>
                  </a:cubicBezTo>
                  <a:cubicBezTo>
                    <a:pt x="3415" y="79650"/>
                    <a:pt x="82982" y="83"/>
                    <a:pt x="181133" y="83"/>
                  </a:cubicBezTo>
                  <a:cubicBezTo>
                    <a:pt x="279283" y="83"/>
                    <a:pt x="358850" y="79650"/>
                    <a:pt x="358850" y="177799"/>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317" name="Graphic 2">
            <a:extLst>
              <a:ext uri="{FF2B5EF4-FFF2-40B4-BE49-F238E27FC236}">
                <a16:creationId xmlns:a16="http://schemas.microsoft.com/office/drawing/2014/main" id="{336029B9-06DC-5C81-0028-23DC50C72ED8}"/>
              </a:ext>
            </a:extLst>
          </p:cNvPr>
          <p:cNvGrpSpPr/>
          <p:nvPr/>
        </p:nvGrpSpPr>
        <p:grpSpPr>
          <a:xfrm>
            <a:off x="10982889" y="13621491"/>
            <a:ext cx="494133" cy="494129"/>
            <a:chOff x="10982889" y="13621491"/>
            <a:chExt cx="494133" cy="494129"/>
          </a:xfrm>
        </p:grpSpPr>
        <p:grpSp>
          <p:nvGrpSpPr>
            <p:cNvPr id="4318" name="Graphic 2">
              <a:extLst>
                <a:ext uri="{FF2B5EF4-FFF2-40B4-BE49-F238E27FC236}">
                  <a16:creationId xmlns:a16="http://schemas.microsoft.com/office/drawing/2014/main" id="{CAEAF0B3-97E5-D5DD-DF5C-070DB26C151C}"/>
                </a:ext>
              </a:extLst>
            </p:cNvPr>
            <p:cNvGrpSpPr/>
            <p:nvPr/>
          </p:nvGrpSpPr>
          <p:grpSpPr>
            <a:xfrm>
              <a:off x="10982889" y="13621491"/>
              <a:ext cx="494133" cy="494129"/>
              <a:chOff x="10982889" y="13621491"/>
              <a:chExt cx="494133" cy="494129"/>
            </a:xfrm>
          </p:grpSpPr>
          <p:sp>
            <p:nvSpPr>
              <p:cNvPr id="4319" name="Freeform 4318">
                <a:extLst>
                  <a:ext uri="{FF2B5EF4-FFF2-40B4-BE49-F238E27FC236}">
                    <a16:creationId xmlns:a16="http://schemas.microsoft.com/office/drawing/2014/main" id="{82319227-6925-936C-4706-5833E483E688}"/>
                  </a:ext>
                </a:extLst>
              </p:cNvPr>
              <p:cNvSpPr/>
              <p:nvPr/>
            </p:nvSpPr>
            <p:spPr>
              <a:xfrm rot="10800000" flipV="1">
                <a:off x="10982889" y="13621491"/>
                <a:ext cx="494133" cy="494129"/>
              </a:xfrm>
              <a:custGeom>
                <a:avLst/>
                <a:gdLst>
                  <a:gd name="connsiteX0" fmla="*/ 497961 w 494133"/>
                  <a:gd name="connsiteY0" fmla="*/ 247142 h 494129"/>
                  <a:gd name="connsiteX1" fmla="*/ 250894 w 494133"/>
                  <a:gd name="connsiteY1" fmla="*/ 494207 h 494129"/>
                  <a:gd name="connsiteX2" fmla="*/ 3828 w 494133"/>
                  <a:gd name="connsiteY2" fmla="*/ 247142 h 494129"/>
                  <a:gd name="connsiteX3" fmla="*/ 250894 w 494133"/>
                  <a:gd name="connsiteY3" fmla="*/ 77 h 494129"/>
                  <a:gd name="connsiteX4" fmla="*/ 497961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61" y="247142"/>
                    </a:moveTo>
                    <a:cubicBezTo>
                      <a:pt x="497961" y="383592"/>
                      <a:pt x="387346" y="494207"/>
                      <a:pt x="250894" y="494207"/>
                    </a:cubicBezTo>
                    <a:cubicBezTo>
                      <a:pt x="114443" y="494207"/>
                      <a:pt x="3828" y="383592"/>
                      <a:pt x="3828" y="247142"/>
                    </a:cubicBezTo>
                    <a:cubicBezTo>
                      <a:pt x="3828" y="110692"/>
                      <a:pt x="114443" y="77"/>
                      <a:pt x="250894" y="77"/>
                    </a:cubicBezTo>
                    <a:cubicBezTo>
                      <a:pt x="387346" y="77"/>
                      <a:pt x="497961" y="110692"/>
                      <a:pt x="497961" y="247142"/>
                    </a:cubicBezTo>
                    <a:close/>
                  </a:path>
                </a:pathLst>
              </a:custGeom>
              <a:noFill/>
              <a:ln w="31740" cap="sq">
                <a:solidFill>
                  <a:srgbClr val="000000"/>
                </a:solidFill>
                <a:prstDash val="solid"/>
                <a:miter/>
              </a:ln>
            </p:spPr>
            <p:txBody>
              <a:bodyPr rtlCol="0" anchor="ctr"/>
              <a:lstStyle/>
              <a:p>
                <a:endParaRPr lang="en-CH" sz="4400"/>
              </a:p>
            </p:txBody>
          </p:sp>
          <p:sp>
            <p:nvSpPr>
              <p:cNvPr id="4320" name="Freeform 4319">
                <a:extLst>
                  <a:ext uri="{FF2B5EF4-FFF2-40B4-BE49-F238E27FC236}">
                    <a16:creationId xmlns:a16="http://schemas.microsoft.com/office/drawing/2014/main" id="{04E08925-0D3B-5816-9E88-C754FCD5150F}"/>
                  </a:ext>
                </a:extLst>
              </p:cNvPr>
              <p:cNvSpPr/>
              <p:nvPr/>
            </p:nvSpPr>
            <p:spPr>
              <a:xfrm rot="10800000" flipV="1">
                <a:off x="10982889" y="13621491"/>
                <a:ext cx="494133" cy="494129"/>
              </a:xfrm>
              <a:custGeom>
                <a:avLst/>
                <a:gdLst>
                  <a:gd name="connsiteX0" fmla="*/ 497961 w 494133"/>
                  <a:gd name="connsiteY0" fmla="*/ 247142 h 494129"/>
                  <a:gd name="connsiteX1" fmla="*/ 250894 w 494133"/>
                  <a:gd name="connsiteY1" fmla="*/ 494207 h 494129"/>
                  <a:gd name="connsiteX2" fmla="*/ 3828 w 494133"/>
                  <a:gd name="connsiteY2" fmla="*/ 247142 h 494129"/>
                  <a:gd name="connsiteX3" fmla="*/ 250894 w 494133"/>
                  <a:gd name="connsiteY3" fmla="*/ 77 h 494129"/>
                  <a:gd name="connsiteX4" fmla="*/ 497961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61" y="247142"/>
                    </a:moveTo>
                    <a:cubicBezTo>
                      <a:pt x="497961" y="383592"/>
                      <a:pt x="387346" y="494207"/>
                      <a:pt x="250894" y="494207"/>
                    </a:cubicBezTo>
                    <a:cubicBezTo>
                      <a:pt x="114443" y="494207"/>
                      <a:pt x="3828" y="383592"/>
                      <a:pt x="3828" y="247142"/>
                    </a:cubicBezTo>
                    <a:cubicBezTo>
                      <a:pt x="3828" y="110692"/>
                      <a:pt x="114443" y="77"/>
                      <a:pt x="250894" y="77"/>
                    </a:cubicBezTo>
                    <a:cubicBezTo>
                      <a:pt x="387346" y="77"/>
                      <a:pt x="497961" y="110692"/>
                      <a:pt x="497961" y="247142"/>
                    </a:cubicBezTo>
                    <a:close/>
                  </a:path>
                </a:pathLst>
              </a:custGeom>
              <a:solidFill>
                <a:srgbClr val="FF9136"/>
              </a:solidFill>
              <a:ln w="1254" cap="rnd">
                <a:noFill/>
                <a:prstDash val="solid"/>
                <a:round/>
              </a:ln>
            </p:spPr>
            <p:txBody>
              <a:bodyPr rtlCol="0" anchor="ctr"/>
              <a:lstStyle/>
              <a:p>
                <a:endParaRPr lang="en-CH" sz="4400"/>
              </a:p>
            </p:txBody>
          </p:sp>
        </p:grpSp>
        <p:grpSp>
          <p:nvGrpSpPr>
            <p:cNvPr id="4321" name="Graphic 2">
              <a:extLst>
                <a:ext uri="{FF2B5EF4-FFF2-40B4-BE49-F238E27FC236}">
                  <a16:creationId xmlns:a16="http://schemas.microsoft.com/office/drawing/2014/main" id="{2B59402F-86E1-4BB4-B232-2AB642C79223}"/>
                </a:ext>
              </a:extLst>
            </p:cNvPr>
            <p:cNvGrpSpPr/>
            <p:nvPr/>
          </p:nvGrpSpPr>
          <p:grpSpPr>
            <a:xfrm>
              <a:off x="10982889" y="13621491"/>
              <a:ext cx="494133" cy="494129"/>
              <a:chOff x="10982889" y="13621491"/>
              <a:chExt cx="494133" cy="494129"/>
            </a:xfrm>
          </p:grpSpPr>
          <p:sp>
            <p:nvSpPr>
              <p:cNvPr id="4322" name="Freeform 4321">
                <a:extLst>
                  <a:ext uri="{FF2B5EF4-FFF2-40B4-BE49-F238E27FC236}">
                    <a16:creationId xmlns:a16="http://schemas.microsoft.com/office/drawing/2014/main" id="{94E9031E-3142-F80E-2288-C682552EF01F}"/>
                  </a:ext>
                </a:extLst>
              </p:cNvPr>
              <p:cNvSpPr/>
              <p:nvPr/>
            </p:nvSpPr>
            <p:spPr>
              <a:xfrm rot="10800000" flipV="1">
                <a:off x="10982889" y="13621491"/>
                <a:ext cx="494133" cy="494129"/>
              </a:xfrm>
              <a:custGeom>
                <a:avLst/>
                <a:gdLst>
                  <a:gd name="connsiteX0" fmla="*/ 497961 w 494133"/>
                  <a:gd name="connsiteY0" fmla="*/ 247142 h 494129"/>
                  <a:gd name="connsiteX1" fmla="*/ 250894 w 494133"/>
                  <a:gd name="connsiteY1" fmla="*/ 494207 h 494129"/>
                  <a:gd name="connsiteX2" fmla="*/ 3828 w 494133"/>
                  <a:gd name="connsiteY2" fmla="*/ 247142 h 494129"/>
                  <a:gd name="connsiteX3" fmla="*/ 250894 w 494133"/>
                  <a:gd name="connsiteY3" fmla="*/ 77 h 494129"/>
                  <a:gd name="connsiteX4" fmla="*/ 497961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61" y="247142"/>
                    </a:moveTo>
                    <a:cubicBezTo>
                      <a:pt x="497961" y="383592"/>
                      <a:pt x="387346" y="494207"/>
                      <a:pt x="250894" y="494207"/>
                    </a:cubicBezTo>
                    <a:cubicBezTo>
                      <a:pt x="114443" y="494207"/>
                      <a:pt x="3828" y="383592"/>
                      <a:pt x="3828" y="247142"/>
                    </a:cubicBezTo>
                    <a:cubicBezTo>
                      <a:pt x="3828" y="110692"/>
                      <a:pt x="114443" y="77"/>
                      <a:pt x="250894" y="77"/>
                    </a:cubicBezTo>
                    <a:cubicBezTo>
                      <a:pt x="387346" y="77"/>
                      <a:pt x="497961" y="110692"/>
                      <a:pt x="497961" y="247142"/>
                    </a:cubicBezTo>
                    <a:close/>
                  </a:path>
                </a:pathLst>
              </a:custGeom>
              <a:noFill/>
              <a:ln w="31740" cap="sq">
                <a:solidFill>
                  <a:srgbClr val="000000"/>
                </a:solidFill>
                <a:prstDash val="solid"/>
                <a:miter/>
              </a:ln>
            </p:spPr>
            <p:txBody>
              <a:bodyPr rtlCol="0" anchor="ctr"/>
              <a:lstStyle/>
              <a:p>
                <a:endParaRPr lang="en-CH" sz="4400"/>
              </a:p>
            </p:txBody>
          </p:sp>
          <p:sp>
            <p:nvSpPr>
              <p:cNvPr id="4323" name="Freeform 4322">
                <a:extLst>
                  <a:ext uri="{FF2B5EF4-FFF2-40B4-BE49-F238E27FC236}">
                    <a16:creationId xmlns:a16="http://schemas.microsoft.com/office/drawing/2014/main" id="{AA10D33C-7155-E957-E11E-3E818379149A}"/>
                  </a:ext>
                </a:extLst>
              </p:cNvPr>
              <p:cNvSpPr/>
              <p:nvPr/>
            </p:nvSpPr>
            <p:spPr>
              <a:xfrm rot="10800000" flipV="1">
                <a:off x="10982889" y="13621491"/>
                <a:ext cx="494133" cy="494129"/>
              </a:xfrm>
              <a:custGeom>
                <a:avLst/>
                <a:gdLst>
                  <a:gd name="connsiteX0" fmla="*/ 497961 w 494133"/>
                  <a:gd name="connsiteY0" fmla="*/ 247142 h 494129"/>
                  <a:gd name="connsiteX1" fmla="*/ 250894 w 494133"/>
                  <a:gd name="connsiteY1" fmla="*/ 494207 h 494129"/>
                  <a:gd name="connsiteX2" fmla="*/ 3828 w 494133"/>
                  <a:gd name="connsiteY2" fmla="*/ 247142 h 494129"/>
                  <a:gd name="connsiteX3" fmla="*/ 250894 w 494133"/>
                  <a:gd name="connsiteY3" fmla="*/ 77 h 494129"/>
                  <a:gd name="connsiteX4" fmla="*/ 497961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61" y="247142"/>
                    </a:moveTo>
                    <a:cubicBezTo>
                      <a:pt x="497961" y="383592"/>
                      <a:pt x="387346" y="494207"/>
                      <a:pt x="250894" y="494207"/>
                    </a:cubicBezTo>
                    <a:cubicBezTo>
                      <a:pt x="114443" y="494207"/>
                      <a:pt x="3828" y="383592"/>
                      <a:pt x="3828" y="247142"/>
                    </a:cubicBezTo>
                    <a:cubicBezTo>
                      <a:pt x="3828" y="110692"/>
                      <a:pt x="114443" y="77"/>
                      <a:pt x="250894" y="77"/>
                    </a:cubicBezTo>
                    <a:cubicBezTo>
                      <a:pt x="387346" y="77"/>
                      <a:pt x="497961" y="110692"/>
                      <a:pt x="497961" y="247142"/>
                    </a:cubicBezTo>
                    <a:close/>
                  </a:path>
                </a:pathLst>
              </a:custGeom>
              <a:solidFill>
                <a:srgbClr val="FF9136"/>
              </a:solidFill>
              <a:ln w="1254" cap="rnd">
                <a:noFill/>
                <a:prstDash val="solid"/>
                <a:round/>
              </a:ln>
            </p:spPr>
            <p:txBody>
              <a:bodyPr rtlCol="0" anchor="ctr"/>
              <a:lstStyle/>
              <a:p>
                <a:endParaRPr lang="en-CH" sz="4400"/>
              </a:p>
            </p:txBody>
          </p:sp>
        </p:grpSp>
        <p:sp>
          <p:nvSpPr>
            <p:cNvPr id="4324" name="Freeform 4323">
              <a:extLst>
                <a:ext uri="{FF2B5EF4-FFF2-40B4-BE49-F238E27FC236}">
                  <a16:creationId xmlns:a16="http://schemas.microsoft.com/office/drawing/2014/main" id="{EC1A9D7D-160E-18B7-CE4D-7BD5049AE97E}"/>
                </a:ext>
              </a:extLst>
            </p:cNvPr>
            <p:cNvSpPr/>
            <p:nvPr/>
          </p:nvSpPr>
          <p:spPr>
            <a:xfrm rot="10800000" flipV="1">
              <a:off x="11046319" y="13700545"/>
              <a:ext cx="355435" cy="355432"/>
            </a:xfrm>
            <a:custGeom>
              <a:avLst/>
              <a:gdLst>
                <a:gd name="connsiteX0" fmla="*/ 359259 w 355435"/>
                <a:gd name="connsiteY0" fmla="*/ 177799 h 355432"/>
                <a:gd name="connsiteX1" fmla="*/ 181541 w 355435"/>
                <a:gd name="connsiteY1" fmla="*/ 355516 h 355432"/>
                <a:gd name="connsiteX2" fmla="*/ 3824 w 355435"/>
                <a:gd name="connsiteY2" fmla="*/ 177799 h 355432"/>
                <a:gd name="connsiteX3" fmla="*/ 181541 w 355435"/>
                <a:gd name="connsiteY3" fmla="*/ 83 h 355432"/>
                <a:gd name="connsiteX4" fmla="*/ 359259 w 355435"/>
                <a:gd name="connsiteY4" fmla="*/ 177799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9259" y="177799"/>
                  </a:moveTo>
                  <a:cubicBezTo>
                    <a:pt x="359259" y="275949"/>
                    <a:pt x="279692" y="355516"/>
                    <a:pt x="181541" y="355516"/>
                  </a:cubicBezTo>
                  <a:cubicBezTo>
                    <a:pt x="83391" y="355516"/>
                    <a:pt x="3824" y="275949"/>
                    <a:pt x="3824" y="177799"/>
                  </a:cubicBezTo>
                  <a:cubicBezTo>
                    <a:pt x="3824" y="79650"/>
                    <a:pt x="83391" y="83"/>
                    <a:pt x="181541" y="83"/>
                  </a:cubicBezTo>
                  <a:cubicBezTo>
                    <a:pt x="279692" y="83"/>
                    <a:pt x="359259" y="79650"/>
                    <a:pt x="359259" y="177799"/>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325" name="Graphic 2">
            <a:extLst>
              <a:ext uri="{FF2B5EF4-FFF2-40B4-BE49-F238E27FC236}">
                <a16:creationId xmlns:a16="http://schemas.microsoft.com/office/drawing/2014/main" id="{C8F80AF4-D63F-D323-9237-2EF01EFDC22B}"/>
              </a:ext>
            </a:extLst>
          </p:cNvPr>
          <p:cNvGrpSpPr/>
          <p:nvPr/>
        </p:nvGrpSpPr>
        <p:grpSpPr>
          <a:xfrm>
            <a:off x="11605573" y="13621491"/>
            <a:ext cx="494133" cy="494129"/>
            <a:chOff x="11605573" y="13621491"/>
            <a:chExt cx="494133" cy="494129"/>
          </a:xfrm>
        </p:grpSpPr>
        <p:grpSp>
          <p:nvGrpSpPr>
            <p:cNvPr id="4326" name="Graphic 2">
              <a:extLst>
                <a:ext uri="{FF2B5EF4-FFF2-40B4-BE49-F238E27FC236}">
                  <a16:creationId xmlns:a16="http://schemas.microsoft.com/office/drawing/2014/main" id="{2303FAA7-977E-2C8B-8A49-72ED00580D3C}"/>
                </a:ext>
              </a:extLst>
            </p:cNvPr>
            <p:cNvGrpSpPr/>
            <p:nvPr/>
          </p:nvGrpSpPr>
          <p:grpSpPr>
            <a:xfrm>
              <a:off x="11605573" y="13621491"/>
              <a:ext cx="494133" cy="494129"/>
              <a:chOff x="11605573" y="13621491"/>
              <a:chExt cx="494133" cy="494129"/>
            </a:xfrm>
          </p:grpSpPr>
          <p:sp>
            <p:nvSpPr>
              <p:cNvPr id="4327" name="Freeform 4326">
                <a:extLst>
                  <a:ext uri="{FF2B5EF4-FFF2-40B4-BE49-F238E27FC236}">
                    <a16:creationId xmlns:a16="http://schemas.microsoft.com/office/drawing/2014/main" id="{D593F35A-4769-F8C5-0EC3-E2B72869180F}"/>
                  </a:ext>
                </a:extLst>
              </p:cNvPr>
              <p:cNvSpPr/>
              <p:nvPr/>
            </p:nvSpPr>
            <p:spPr>
              <a:xfrm rot="10800000" flipV="1">
                <a:off x="11605573" y="13621491"/>
                <a:ext cx="494133" cy="494129"/>
              </a:xfrm>
              <a:custGeom>
                <a:avLst/>
                <a:gdLst>
                  <a:gd name="connsiteX0" fmla="*/ 498370 w 494133"/>
                  <a:gd name="connsiteY0" fmla="*/ 247142 h 494129"/>
                  <a:gd name="connsiteX1" fmla="*/ 251303 w 494133"/>
                  <a:gd name="connsiteY1" fmla="*/ 494207 h 494129"/>
                  <a:gd name="connsiteX2" fmla="*/ 4236 w 494133"/>
                  <a:gd name="connsiteY2" fmla="*/ 247142 h 494129"/>
                  <a:gd name="connsiteX3" fmla="*/ 251303 w 494133"/>
                  <a:gd name="connsiteY3" fmla="*/ 77 h 494129"/>
                  <a:gd name="connsiteX4" fmla="*/ 498370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370" y="247142"/>
                    </a:moveTo>
                    <a:cubicBezTo>
                      <a:pt x="498370" y="383592"/>
                      <a:pt x="387754" y="494207"/>
                      <a:pt x="251303" y="494207"/>
                    </a:cubicBezTo>
                    <a:cubicBezTo>
                      <a:pt x="114852" y="494207"/>
                      <a:pt x="4236" y="383592"/>
                      <a:pt x="4236" y="247142"/>
                    </a:cubicBezTo>
                    <a:cubicBezTo>
                      <a:pt x="4236" y="110692"/>
                      <a:pt x="114852" y="77"/>
                      <a:pt x="251303" y="77"/>
                    </a:cubicBezTo>
                    <a:cubicBezTo>
                      <a:pt x="387754" y="77"/>
                      <a:pt x="498370" y="110692"/>
                      <a:pt x="498370" y="247142"/>
                    </a:cubicBezTo>
                    <a:close/>
                  </a:path>
                </a:pathLst>
              </a:custGeom>
              <a:noFill/>
              <a:ln w="31740" cap="sq">
                <a:solidFill>
                  <a:srgbClr val="000000"/>
                </a:solidFill>
                <a:prstDash val="solid"/>
                <a:miter/>
              </a:ln>
            </p:spPr>
            <p:txBody>
              <a:bodyPr rtlCol="0" anchor="ctr"/>
              <a:lstStyle/>
              <a:p>
                <a:endParaRPr lang="en-CH" sz="4400"/>
              </a:p>
            </p:txBody>
          </p:sp>
          <p:sp>
            <p:nvSpPr>
              <p:cNvPr id="4328" name="Freeform 4327">
                <a:extLst>
                  <a:ext uri="{FF2B5EF4-FFF2-40B4-BE49-F238E27FC236}">
                    <a16:creationId xmlns:a16="http://schemas.microsoft.com/office/drawing/2014/main" id="{8C0544E7-7B61-E156-0221-BE7DE5A054CF}"/>
                  </a:ext>
                </a:extLst>
              </p:cNvPr>
              <p:cNvSpPr/>
              <p:nvPr/>
            </p:nvSpPr>
            <p:spPr>
              <a:xfrm rot="10800000" flipV="1">
                <a:off x="11605573" y="13621491"/>
                <a:ext cx="494133" cy="494129"/>
              </a:xfrm>
              <a:custGeom>
                <a:avLst/>
                <a:gdLst>
                  <a:gd name="connsiteX0" fmla="*/ 498370 w 494133"/>
                  <a:gd name="connsiteY0" fmla="*/ 247142 h 494129"/>
                  <a:gd name="connsiteX1" fmla="*/ 251303 w 494133"/>
                  <a:gd name="connsiteY1" fmla="*/ 494207 h 494129"/>
                  <a:gd name="connsiteX2" fmla="*/ 4236 w 494133"/>
                  <a:gd name="connsiteY2" fmla="*/ 247142 h 494129"/>
                  <a:gd name="connsiteX3" fmla="*/ 251303 w 494133"/>
                  <a:gd name="connsiteY3" fmla="*/ 77 h 494129"/>
                  <a:gd name="connsiteX4" fmla="*/ 498370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370" y="247142"/>
                    </a:moveTo>
                    <a:cubicBezTo>
                      <a:pt x="498370" y="383592"/>
                      <a:pt x="387754" y="494207"/>
                      <a:pt x="251303" y="494207"/>
                    </a:cubicBezTo>
                    <a:cubicBezTo>
                      <a:pt x="114852" y="494207"/>
                      <a:pt x="4236" y="383592"/>
                      <a:pt x="4236" y="247142"/>
                    </a:cubicBezTo>
                    <a:cubicBezTo>
                      <a:pt x="4236" y="110692"/>
                      <a:pt x="114852" y="77"/>
                      <a:pt x="251303" y="77"/>
                    </a:cubicBezTo>
                    <a:cubicBezTo>
                      <a:pt x="387754" y="77"/>
                      <a:pt x="498370" y="110692"/>
                      <a:pt x="498370" y="247142"/>
                    </a:cubicBezTo>
                    <a:close/>
                  </a:path>
                </a:pathLst>
              </a:custGeom>
              <a:solidFill>
                <a:srgbClr val="FF9136"/>
              </a:solidFill>
              <a:ln w="1254" cap="rnd">
                <a:noFill/>
                <a:prstDash val="solid"/>
                <a:round/>
              </a:ln>
            </p:spPr>
            <p:txBody>
              <a:bodyPr rtlCol="0" anchor="ctr"/>
              <a:lstStyle/>
              <a:p>
                <a:endParaRPr lang="en-CH" sz="4400"/>
              </a:p>
            </p:txBody>
          </p:sp>
        </p:grpSp>
        <p:grpSp>
          <p:nvGrpSpPr>
            <p:cNvPr id="4329" name="Graphic 2">
              <a:extLst>
                <a:ext uri="{FF2B5EF4-FFF2-40B4-BE49-F238E27FC236}">
                  <a16:creationId xmlns:a16="http://schemas.microsoft.com/office/drawing/2014/main" id="{3A85F11B-B5B2-99BD-A116-DCF108124D72}"/>
                </a:ext>
              </a:extLst>
            </p:cNvPr>
            <p:cNvGrpSpPr/>
            <p:nvPr/>
          </p:nvGrpSpPr>
          <p:grpSpPr>
            <a:xfrm>
              <a:off x="11605573" y="13621491"/>
              <a:ext cx="494133" cy="494129"/>
              <a:chOff x="11605573" y="13621491"/>
              <a:chExt cx="494133" cy="494129"/>
            </a:xfrm>
          </p:grpSpPr>
          <p:sp>
            <p:nvSpPr>
              <p:cNvPr id="4330" name="Freeform 4329">
                <a:extLst>
                  <a:ext uri="{FF2B5EF4-FFF2-40B4-BE49-F238E27FC236}">
                    <a16:creationId xmlns:a16="http://schemas.microsoft.com/office/drawing/2014/main" id="{9C7A3663-87A0-3B0E-F2BE-D4C24838B308}"/>
                  </a:ext>
                </a:extLst>
              </p:cNvPr>
              <p:cNvSpPr/>
              <p:nvPr/>
            </p:nvSpPr>
            <p:spPr>
              <a:xfrm rot="10800000" flipV="1">
                <a:off x="11605573" y="13621491"/>
                <a:ext cx="494133" cy="494129"/>
              </a:xfrm>
              <a:custGeom>
                <a:avLst/>
                <a:gdLst>
                  <a:gd name="connsiteX0" fmla="*/ 498370 w 494133"/>
                  <a:gd name="connsiteY0" fmla="*/ 247142 h 494129"/>
                  <a:gd name="connsiteX1" fmla="*/ 251303 w 494133"/>
                  <a:gd name="connsiteY1" fmla="*/ 494207 h 494129"/>
                  <a:gd name="connsiteX2" fmla="*/ 4236 w 494133"/>
                  <a:gd name="connsiteY2" fmla="*/ 247142 h 494129"/>
                  <a:gd name="connsiteX3" fmla="*/ 251303 w 494133"/>
                  <a:gd name="connsiteY3" fmla="*/ 77 h 494129"/>
                  <a:gd name="connsiteX4" fmla="*/ 498370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370" y="247142"/>
                    </a:moveTo>
                    <a:cubicBezTo>
                      <a:pt x="498370" y="383592"/>
                      <a:pt x="387754" y="494207"/>
                      <a:pt x="251303" y="494207"/>
                    </a:cubicBezTo>
                    <a:cubicBezTo>
                      <a:pt x="114852" y="494207"/>
                      <a:pt x="4236" y="383592"/>
                      <a:pt x="4236" y="247142"/>
                    </a:cubicBezTo>
                    <a:cubicBezTo>
                      <a:pt x="4236" y="110692"/>
                      <a:pt x="114852" y="77"/>
                      <a:pt x="251303" y="77"/>
                    </a:cubicBezTo>
                    <a:cubicBezTo>
                      <a:pt x="387754" y="77"/>
                      <a:pt x="498370" y="110692"/>
                      <a:pt x="498370" y="247142"/>
                    </a:cubicBezTo>
                    <a:close/>
                  </a:path>
                </a:pathLst>
              </a:custGeom>
              <a:noFill/>
              <a:ln w="31740" cap="sq">
                <a:solidFill>
                  <a:srgbClr val="000000"/>
                </a:solidFill>
                <a:prstDash val="solid"/>
                <a:miter/>
              </a:ln>
            </p:spPr>
            <p:txBody>
              <a:bodyPr rtlCol="0" anchor="ctr"/>
              <a:lstStyle/>
              <a:p>
                <a:endParaRPr lang="en-CH" sz="4400"/>
              </a:p>
            </p:txBody>
          </p:sp>
          <p:sp>
            <p:nvSpPr>
              <p:cNvPr id="4331" name="Freeform 4330">
                <a:extLst>
                  <a:ext uri="{FF2B5EF4-FFF2-40B4-BE49-F238E27FC236}">
                    <a16:creationId xmlns:a16="http://schemas.microsoft.com/office/drawing/2014/main" id="{8B65F9B7-D04F-8331-A30C-BBBA4A148F0F}"/>
                  </a:ext>
                </a:extLst>
              </p:cNvPr>
              <p:cNvSpPr/>
              <p:nvPr/>
            </p:nvSpPr>
            <p:spPr>
              <a:xfrm rot="10800000" flipV="1">
                <a:off x="11605573" y="13621491"/>
                <a:ext cx="494133" cy="494129"/>
              </a:xfrm>
              <a:custGeom>
                <a:avLst/>
                <a:gdLst>
                  <a:gd name="connsiteX0" fmla="*/ 498370 w 494133"/>
                  <a:gd name="connsiteY0" fmla="*/ 247142 h 494129"/>
                  <a:gd name="connsiteX1" fmla="*/ 251303 w 494133"/>
                  <a:gd name="connsiteY1" fmla="*/ 494207 h 494129"/>
                  <a:gd name="connsiteX2" fmla="*/ 4236 w 494133"/>
                  <a:gd name="connsiteY2" fmla="*/ 247142 h 494129"/>
                  <a:gd name="connsiteX3" fmla="*/ 251303 w 494133"/>
                  <a:gd name="connsiteY3" fmla="*/ 77 h 494129"/>
                  <a:gd name="connsiteX4" fmla="*/ 498370 w 494133"/>
                  <a:gd name="connsiteY4" fmla="*/ 247142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370" y="247142"/>
                    </a:moveTo>
                    <a:cubicBezTo>
                      <a:pt x="498370" y="383592"/>
                      <a:pt x="387754" y="494207"/>
                      <a:pt x="251303" y="494207"/>
                    </a:cubicBezTo>
                    <a:cubicBezTo>
                      <a:pt x="114852" y="494207"/>
                      <a:pt x="4236" y="383592"/>
                      <a:pt x="4236" y="247142"/>
                    </a:cubicBezTo>
                    <a:cubicBezTo>
                      <a:pt x="4236" y="110692"/>
                      <a:pt x="114852" y="77"/>
                      <a:pt x="251303" y="77"/>
                    </a:cubicBezTo>
                    <a:cubicBezTo>
                      <a:pt x="387754" y="77"/>
                      <a:pt x="498370" y="110692"/>
                      <a:pt x="498370" y="247142"/>
                    </a:cubicBezTo>
                    <a:close/>
                  </a:path>
                </a:pathLst>
              </a:custGeom>
              <a:solidFill>
                <a:srgbClr val="FF9136"/>
              </a:solidFill>
              <a:ln w="1254" cap="rnd">
                <a:noFill/>
                <a:prstDash val="solid"/>
                <a:round/>
              </a:ln>
            </p:spPr>
            <p:txBody>
              <a:bodyPr rtlCol="0" anchor="ctr"/>
              <a:lstStyle/>
              <a:p>
                <a:endParaRPr lang="en-CH" sz="4400"/>
              </a:p>
            </p:txBody>
          </p:sp>
        </p:grpSp>
        <p:sp>
          <p:nvSpPr>
            <p:cNvPr id="4332" name="Freeform 4331">
              <a:extLst>
                <a:ext uri="{FF2B5EF4-FFF2-40B4-BE49-F238E27FC236}">
                  <a16:creationId xmlns:a16="http://schemas.microsoft.com/office/drawing/2014/main" id="{53D48135-3E73-68FA-CC4C-9F8964A314B9}"/>
                </a:ext>
              </a:extLst>
            </p:cNvPr>
            <p:cNvSpPr/>
            <p:nvPr/>
          </p:nvSpPr>
          <p:spPr>
            <a:xfrm rot="10800000" flipV="1">
              <a:off x="11669002" y="13700545"/>
              <a:ext cx="355435" cy="355432"/>
            </a:xfrm>
            <a:custGeom>
              <a:avLst/>
              <a:gdLst>
                <a:gd name="connsiteX0" fmla="*/ 359668 w 355435"/>
                <a:gd name="connsiteY0" fmla="*/ 177799 h 355432"/>
                <a:gd name="connsiteX1" fmla="*/ 181950 w 355435"/>
                <a:gd name="connsiteY1" fmla="*/ 355516 h 355432"/>
                <a:gd name="connsiteX2" fmla="*/ 4232 w 355435"/>
                <a:gd name="connsiteY2" fmla="*/ 177799 h 355432"/>
                <a:gd name="connsiteX3" fmla="*/ 181950 w 355435"/>
                <a:gd name="connsiteY3" fmla="*/ 83 h 355432"/>
                <a:gd name="connsiteX4" fmla="*/ 359668 w 355435"/>
                <a:gd name="connsiteY4" fmla="*/ 177799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9668" y="177799"/>
                  </a:moveTo>
                  <a:cubicBezTo>
                    <a:pt x="359668" y="275949"/>
                    <a:pt x="280101" y="355516"/>
                    <a:pt x="181950" y="355516"/>
                  </a:cubicBezTo>
                  <a:cubicBezTo>
                    <a:pt x="83799" y="355516"/>
                    <a:pt x="4232" y="275949"/>
                    <a:pt x="4232" y="177799"/>
                  </a:cubicBezTo>
                  <a:cubicBezTo>
                    <a:pt x="4232" y="79650"/>
                    <a:pt x="83799" y="83"/>
                    <a:pt x="181950" y="83"/>
                  </a:cubicBezTo>
                  <a:cubicBezTo>
                    <a:pt x="280101" y="83"/>
                    <a:pt x="359668" y="79650"/>
                    <a:pt x="359668" y="177799"/>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sp>
        <p:nvSpPr>
          <p:cNvPr id="4333" name="TextBox 4332">
            <a:extLst>
              <a:ext uri="{FF2B5EF4-FFF2-40B4-BE49-F238E27FC236}">
                <a16:creationId xmlns:a16="http://schemas.microsoft.com/office/drawing/2014/main" id="{BC1B55BD-988A-C48E-DCA1-72D137382D47}"/>
              </a:ext>
            </a:extLst>
          </p:cNvPr>
          <p:cNvSpPr txBox="1"/>
          <p:nvPr/>
        </p:nvSpPr>
        <p:spPr>
          <a:xfrm>
            <a:off x="10953409" y="11930422"/>
            <a:ext cx="514885"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t>
            </a:r>
          </a:p>
        </p:txBody>
      </p:sp>
      <p:sp>
        <p:nvSpPr>
          <p:cNvPr id="4334" name="Freeform 4333">
            <a:extLst>
              <a:ext uri="{FF2B5EF4-FFF2-40B4-BE49-F238E27FC236}">
                <a16:creationId xmlns:a16="http://schemas.microsoft.com/office/drawing/2014/main" id="{E935F3B3-D483-31A3-4893-E729F1AE8DE9}"/>
              </a:ext>
            </a:extLst>
          </p:cNvPr>
          <p:cNvSpPr/>
          <p:nvPr/>
        </p:nvSpPr>
        <p:spPr>
          <a:xfrm>
            <a:off x="9951171" y="14367937"/>
            <a:ext cx="5500102" cy="142545"/>
          </a:xfrm>
          <a:custGeom>
            <a:avLst/>
            <a:gdLst>
              <a:gd name="connsiteX0" fmla="*/ 3065 w 5500102"/>
              <a:gd name="connsiteY0" fmla="*/ 1112 h 142545"/>
              <a:gd name="connsiteX1" fmla="*/ 5503168 w 5500102"/>
              <a:gd name="connsiteY1" fmla="*/ 1112 h 142545"/>
              <a:gd name="connsiteX2" fmla="*/ 5503168 w 5500102"/>
              <a:gd name="connsiteY2" fmla="*/ 143658 h 142545"/>
              <a:gd name="connsiteX3" fmla="*/ 3065 w 5500102"/>
              <a:gd name="connsiteY3" fmla="*/ 143658 h 142545"/>
            </a:gdLst>
            <a:ahLst/>
            <a:cxnLst>
              <a:cxn ang="0">
                <a:pos x="connsiteX0" y="connsiteY0"/>
              </a:cxn>
              <a:cxn ang="0">
                <a:pos x="connsiteX1" y="connsiteY1"/>
              </a:cxn>
              <a:cxn ang="0">
                <a:pos x="connsiteX2" y="connsiteY2"/>
              </a:cxn>
              <a:cxn ang="0">
                <a:pos x="connsiteX3" y="connsiteY3"/>
              </a:cxn>
            </a:cxnLst>
            <a:rect l="l" t="t" r="r" b="b"/>
            <a:pathLst>
              <a:path w="5500102" h="142545">
                <a:moveTo>
                  <a:pt x="3065" y="1112"/>
                </a:moveTo>
                <a:lnTo>
                  <a:pt x="5503168" y="1112"/>
                </a:lnTo>
                <a:lnTo>
                  <a:pt x="5503168" y="143658"/>
                </a:lnTo>
                <a:lnTo>
                  <a:pt x="3065" y="143658"/>
                </a:lnTo>
                <a:close/>
              </a:path>
            </a:pathLst>
          </a:custGeom>
          <a:solidFill>
            <a:srgbClr val="DBE6FF"/>
          </a:solidFill>
          <a:ln w="1199" cap="rnd">
            <a:noFill/>
            <a:prstDash val="solid"/>
            <a:round/>
          </a:ln>
        </p:spPr>
        <p:txBody>
          <a:bodyPr rtlCol="0" anchor="ctr"/>
          <a:lstStyle/>
          <a:p>
            <a:endParaRPr lang="en-CH" sz="4400"/>
          </a:p>
        </p:txBody>
      </p:sp>
      <p:sp>
        <p:nvSpPr>
          <p:cNvPr id="4335" name="Freeform 4334">
            <a:extLst>
              <a:ext uri="{FF2B5EF4-FFF2-40B4-BE49-F238E27FC236}">
                <a16:creationId xmlns:a16="http://schemas.microsoft.com/office/drawing/2014/main" id="{15617F94-5B91-167A-B9C1-6E9FB7386322}"/>
              </a:ext>
            </a:extLst>
          </p:cNvPr>
          <p:cNvSpPr/>
          <p:nvPr/>
        </p:nvSpPr>
        <p:spPr>
          <a:xfrm>
            <a:off x="9988522" y="16544090"/>
            <a:ext cx="5500102" cy="142545"/>
          </a:xfrm>
          <a:custGeom>
            <a:avLst/>
            <a:gdLst>
              <a:gd name="connsiteX0" fmla="*/ 3090 w 5500102"/>
              <a:gd name="connsiteY0" fmla="*/ 2540 h 142545"/>
              <a:gd name="connsiteX1" fmla="*/ 5503192 w 5500102"/>
              <a:gd name="connsiteY1" fmla="*/ 2540 h 142545"/>
              <a:gd name="connsiteX2" fmla="*/ 5503192 w 5500102"/>
              <a:gd name="connsiteY2" fmla="*/ 145086 h 142545"/>
              <a:gd name="connsiteX3" fmla="*/ 3090 w 5500102"/>
              <a:gd name="connsiteY3" fmla="*/ 145086 h 142545"/>
            </a:gdLst>
            <a:ahLst/>
            <a:cxnLst>
              <a:cxn ang="0">
                <a:pos x="connsiteX0" y="connsiteY0"/>
              </a:cxn>
              <a:cxn ang="0">
                <a:pos x="connsiteX1" y="connsiteY1"/>
              </a:cxn>
              <a:cxn ang="0">
                <a:pos x="connsiteX2" y="connsiteY2"/>
              </a:cxn>
              <a:cxn ang="0">
                <a:pos x="connsiteX3" y="connsiteY3"/>
              </a:cxn>
            </a:cxnLst>
            <a:rect l="l" t="t" r="r" b="b"/>
            <a:pathLst>
              <a:path w="5500102" h="142545">
                <a:moveTo>
                  <a:pt x="3090" y="2540"/>
                </a:moveTo>
                <a:lnTo>
                  <a:pt x="5503192" y="2540"/>
                </a:lnTo>
                <a:lnTo>
                  <a:pt x="5503192" y="145086"/>
                </a:lnTo>
                <a:lnTo>
                  <a:pt x="3090" y="145086"/>
                </a:lnTo>
                <a:close/>
              </a:path>
            </a:pathLst>
          </a:custGeom>
          <a:solidFill>
            <a:srgbClr val="DBE6FF"/>
          </a:solidFill>
          <a:ln w="1199" cap="rnd">
            <a:noFill/>
            <a:prstDash val="solid"/>
            <a:round/>
          </a:ln>
        </p:spPr>
        <p:txBody>
          <a:bodyPr rtlCol="0" anchor="ctr"/>
          <a:lstStyle/>
          <a:p>
            <a:endParaRPr lang="en-CH" sz="4400"/>
          </a:p>
        </p:txBody>
      </p:sp>
      <p:sp>
        <p:nvSpPr>
          <p:cNvPr id="4336" name="Freeform 4335">
            <a:extLst>
              <a:ext uri="{FF2B5EF4-FFF2-40B4-BE49-F238E27FC236}">
                <a16:creationId xmlns:a16="http://schemas.microsoft.com/office/drawing/2014/main" id="{B0B0053C-8203-AEE9-0753-ADD73EC62A3F}"/>
              </a:ext>
            </a:extLst>
          </p:cNvPr>
          <p:cNvSpPr/>
          <p:nvPr/>
        </p:nvSpPr>
        <p:spPr>
          <a:xfrm>
            <a:off x="9951171" y="17734420"/>
            <a:ext cx="5500102" cy="142545"/>
          </a:xfrm>
          <a:custGeom>
            <a:avLst/>
            <a:gdLst>
              <a:gd name="connsiteX0" fmla="*/ 3065 w 5500102"/>
              <a:gd name="connsiteY0" fmla="*/ 3321 h 142545"/>
              <a:gd name="connsiteX1" fmla="*/ 5503168 w 5500102"/>
              <a:gd name="connsiteY1" fmla="*/ 3321 h 142545"/>
              <a:gd name="connsiteX2" fmla="*/ 5503168 w 5500102"/>
              <a:gd name="connsiteY2" fmla="*/ 145867 h 142545"/>
              <a:gd name="connsiteX3" fmla="*/ 3065 w 5500102"/>
              <a:gd name="connsiteY3" fmla="*/ 145867 h 142545"/>
            </a:gdLst>
            <a:ahLst/>
            <a:cxnLst>
              <a:cxn ang="0">
                <a:pos x="connsiteX0" y="connsiteY0"/>
              </a:cxn>
              <a:cxn ang="0">
                <a:pos x="connsiteX1" y="connsiteY1"/>
              </a:cxn>
              <a:cxn ang="0">
                <a:pos x="connsiteX2" y="connsiteY2"/>
              </a:cxn>
              <a:cxn ang="0">
                <a:pos x="connsiteX3" y="connsiteY3"/>
              </a:cxn>
            </a:cxnLst>
            <a:rect l="l" t="t" r="r" b="b"/>
            <a:pathLst>
              <a:path w="5500102" h="142545">
                <a:moveTo>
                  <a:pt x="3065" y="3321"/>
                </a:moveTo>
                <a:lnTo>
                  <a:pt x="5503168" y="3321"/>
                </a:lnTo>
                <a:lnTo>
                  <a:pt x="5503168" y="145867"/>
                </a:lnTo>
                <a:lnTo>
                  <a:pt x="3065" y="145867"/>
                </a:lnTo>
                <a:close/>
              </a:path>
            </a:pathLst>
          </a:custGeom>
          <a:solidFill>
            <a:srgbClr val="DBE6FF"/>
          </a:solidFill>
          <a:ln w="1199" cap="rnd">
            <a:noFill/>
            <a:prstDash val="solid"/>
            <a:round/>
          </a:ln>
        </p:spPr>
        <p:txBody>
          <a:bodyPr rtlCol="0" anchor="ctr"/>
          <a:lstStyle/>
          <a:p>
            <a:endParaRPr lang="en-CH" sz="4400"/>
          </a:p>
        </p:txBody>
      </p:sp>
      <p:grpSp>
        <p:nvGrpSpPr>
          <p:cNvPr id="4337" name="Graphic 2">
            <a:extLst>
              <a:ext uri="{FF2B5EF4-FFF2-40B4-BE49-F238E27FC236}">
                <a16:creationId xmlns:a16="http://schemas.microsoft.com/office/drawing/2014/main" id="{F6EADB99-0C33-D343-1101-69A77E03E550}"/>
              </a:ext>
            </a:extLst>
          </p:cNvPr>
          <p:cNvGrpSpPr/>
          <p:nvPr/>
        </p:nvGrpSpPr>
        <p:grpSpPr>
          <a:xfrm>
            <a:off x="10364777" y="14714688"/>
            <a:ext cx="494133" cy="494129"/>
            <a:chOff x="10364777" y="14714688"/>
            <a:chExt cx="494133" cy="494129"/>
          </a:xfrm>
        </p:grpSpPr>
        <p:grpSp>
          <p:nvGrpSpPr>
            <p:cNvPr id="4338" name="Graphic 2">
              <a:extLst>
                <a:ext uri="{FF2B5EF4-FFF2-40B4-BE49-F238E27FC236}">
                  <a16:creationId xmlns:a16="http://schemas.microsoft.com/office/drawing/2014/main" id="{BA945703-6114-E75A-E68B-565ED36C589D}"/>
                </a:ext>
              </a:extLst>
            </p:cNvPr>
            <p:cNvGrpSpPr/>
            <p:nvPr/>
          </p:nvGrpSpPr>
          <p:grpSpPr>
            <a:xfrm>
              <a:off x="10364777" y="14714688"/>
              <a:ext cx="494133" cy="494129"/>
              <a:chOff x="10364777" y="14714688"/>
              <a:chExt cx="494133" cy="494129"/>
            </a:xfrm>
          </p:grpSpPr>
          <p:sp>
            <p:nvSpPr>
              <p:cNvPr id="4339" name="Freeform 4338">
                <a:extLst>
                  <a:ext uri="{FF2B5EF4-FFF2-40B4-BE49-F238E27FC236}">
                    <a16:creationId xmlns:a16="http://schemas.microsoft.com/office/drawing/2014/main" id="{FE0AF365-FA7E-2AC1-537A-3E39079EBE6B}"/>
                  </a:ext>
                </a:extLst>
              </p:cNvPr>
              <p:cNvSpPr/>
              <p:nvPr/>
            </p:nvSpPr>
            <p:spPr>
              <a:xfrm rot="10800000" flipV="1">
                <a:off x="10364777" y="14714688"/>
                <a:ext cx="494133" cy="494129"/>
              </a:xfrm>
              <a:custGeom>
                <a:avLst/>
                <a:gdLst>
                  <a:gd name="connsiteX0" fmla="*/ 497556 w 494133"/>
                  <a:gd name="connsiteY0" fmla="*/ 247859 h 494129"/>
                  <a:gd name="connsiteX1" fmla="*/ 250489 w 494133"/>
                  <a:gd name="connsiteY1" fmla="*/ 494924 h 494129"/>
                  <a:gd name="connsiteX2" fmla="*/ 3422 w 494133"/>
                  <a:gd name="connsiteY2" fmla="*/ 247859 h 494129"/>
                  <a:gd name="connsiteX3" fmla="*/ 250489 w 494133"/>
                  <a:gd name="connsiteY3" fmla="*/ 794 h 494129"/>
                  <a:gd name="connsiteX4" fmla="*/ 497556 w 494133"/>
                  <a:gd name="connsiteY4" fmla="*/ 247859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556" y="247859"/>
                    </a:moveTo>
                    <a:cubicBezTo>
                      <a:pt x="497556" y="384309"/>
                      <a:pt x="386940" y="494924"/>
                      <a:pt x="250489" y="494924"/>
                    </a:cubicBezTo>
                    <a:cubicBezTo>
                      <a:pt x="114038" y="494924"/>
                      <a:pt x="3422" y="384309"/>
                      <a:pt x="3422" y="247859"/>
                    </a:cubicBezTo>
                    <a:cubicBezTo>
                      <a:pt x="3422" y="111409"/>
                      <a:pt x="114038" y="794"/>
                      <a:pt x="250489" y="794"/>
                    </a:cubicBezTo>
                    <a:cubicBezTo>
                      <a:pt x="386940" y="794"/>
                      <a:pt x="497556" y="111409"/>
                      <a:pt x="497556" y="247859"/>
                    </a:cubicBezTo>
                    <a:close/>
                  </a:path>
                </a:pathLst>
              </a:custGeom>
              <a:noFill/>
              <a:ln w="31740" cap="sq">
                <a:solidFill>
                  <a:srgbClr val="000000"/>
                </a:solidFill>
                <a:prstDash val="solid"/>
                <a:miter/>
              </a:ln>
            </p:spPr>
            <p:txBody>
              <a:bodyPr rtlCol="0" anchor="ctr"/>
              <a:lstStyle/>
              <a:p>
                <a:endParaRPr lang="en-CH" sz="4400"/>
              </a:p>
            </p:txBody>
          </p:sp>
          <p:sp>
            <p:nvSpPr>
              <p:cNvPr id="4340" name="Freeform 4339">
                <a:extLst>
                  <a:ext uri="{FF2B5EF4-FFF2-40B4-BE49-F238E27FC236}">
                    <a16:creationId xmlns:a16="http://schemas.microsoft.com/office/drawing/2014/main" id="{D634BCFC-F1D3-0256-F6E9-2BFBD2CA3A14}"/>
                  </a:ext>
                </a:extLst>
              </p:cNvPr>
              <p:cNvSpPr/>
              <p:nvPr/>
            </p:nvSpPr>
            <p:spPr>
              <a:xfrm rot="10800000" flipV="1">
                <a:off x="10364777" y="14714688"/>
                <a:ext cx="494133" cy="494129"/>
              </a:xfrm>
              <a:custGeom>
                <a:avLst/>
                <a:gdLst>
                  <a:gd name="connsiteX0" fmla="*/ 497556 w 494133"/>
                  <a:gd name="connsiteY0" fmla="*/ 247859 h 494129"/>
                  <a:gd name="connsiteX1" fmla="*/ 250489 w 494133"/>
                  <a:gd name="connsiteY1" fmla="*/ 494924 h 494129"/>
                  <a:gd name="connsiteX2" fmla="*/ 3422 w 494133"/>
                  <a:gd name="connsiteY2" fmla="*/ 247859 h 494129"/>
                  <a:gd name="connsiteX3" fmla="*/ 250489 w 494133"/>
                  <a:gd name="connsiteY3" fmla="*/ 794 h 494129"/>
                  <a:gd name="connsiteX4" fmla="*/ 497556 w 494133"/>
                  <a:gd name="connsiteY4" fmla="*/ 247859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556" y="247859"/>
                    </a:moveTo>
                    <a:cubicBezTo>
                      <a:pt x="497556" y="384309"/>
                      <a:pt x="386940" y="494924"/>
                      <a:pt x="250489" y="494924"/>
                    </a:cubicBezTo>
                    <a:cubicBezTo>
                      <a:pt x="114038" y="494924"/>
                      <a:pt x="3422" y="384309"/>
                      <a:pt x="3422" y="247859"/>
                    </a:cubicBezTo>
                    <a:cubicBezTo>
                      <a:pt x="3422" y="111409"/>
                      <a:pt x="114038" y="794"/>
                      <a:pt x="250489" y="794"/>
                    </a:cubicBezTo>
                    <a:cubicBezTo>
                      <a:pt x="386940" y="794"/>
                      <a:pt x="497556" y="111409"/>
                      <a:pt x="497556" y="247859"/>
                    </a:cubicBezTo>
                    <a:close/>
                  </a:path>
                </a:pathLst>
              </a:custGeom>
              <a:solidFill>
                <a:srgbClr val="AD89D2"/>
              </a:solidFill>
              <a:ln w="1254" cap="rnd">
                <a:noFill/>
                <a:prstDash val="solid"/>
                <a:round/>
              </a:ln>
            </p:spPr>
            <p:txBody>
              <a:bodyPr rtlCol="0" anchor="ctr"/>
              <a:lstStyle/>
              <a:p>
                <a:endParaRPr lang="en-CH" sz="4400"/>
              </a:p>
            </p:txBody>
          </p:sp>
        </p:grpSp>
        <p:grpSp>
          <p:nvGrpSpPr>
            <p:cNvPr id="4341" name="Graphic 2">
              <a:extLst>
                <a:ext uri="{FF2B5EF4-FFF2-40B4-BE49-F238E27FC236}">
                  <a16:creationId xmlns:a16="http://schemas.microsoft.com/office/drawing/2014/main" id="{E1C871A2-3A10-1743-BF0A-B881EE6EA480}"/>
                </a:ext>
              </a:extLst>
            </p:cNvPr>
            <p:cNvGrpSpPr/>
            <p:nvPr/>
          </p:nvGrpSpPr>
          <p:grpSpPr>
            <a:xfrm>
              <a:off x="10364777" y="14714688"/>
              <a:ext cx="494133" cy="494129"/>
              <a:chOff x="10364777" y="14714688"/>
              <a:chExt cx="494133" cy="494129"/>
            </a:xfrm>
          </p:grpSpPr>
          <p:sp>
            <p:nvSpPr>
              <p:cNvPr id="4342" name="Freeform 4341">
                <a:extLst>
                  <a:ext uri="{FF2B5EF4-FFF2-40B4-BE49-F238E27FC236}">
                    <a16:creationId xmlns:a16="http://schemas.microsoft.com/office/drawing/2014/main" id="{C2A2CB90-940A-3232-5BA3-541A6A0AA997}"/>
                  </a:ext>
                </a:extLst>
              </p:cNvPr>
              <p:cNvSpPr/>
              <p:nvPr/>
            </p:nvSpPr>
            <p:spPr>
              <a:xfrm rot="10800000" flipV="1">
                <a:off x="10364777" y="14714688"/>
                <a:ext cx="494133" cy="494129"/>
              </a:xfrm>
              <a:custGeom>
                <a:avLst/>
                <a:gdLst>
                  <a:gd name="connsiteX0" fmla="*/ 497556 w 494133"/>
                  <a:gd name="connsiteY0" fmla="*/ 247859 h 494129"/>
                  <a:gd name="connsiteX1" fmla="*/ 250489 w 494133"/>
                  <a:gd name="connsiteY1" fmla="*/ 494924 h 494129"/>
                  <a:gd name="connsiteX2" fmla="*/ 3422 w 494133"/>
                  <a:gd name="connsiteY2" fmla="*/ 247859 h 494129"/>
                  <a:gd name="connsiteX3" fmla="*/ 250489 w 494133"/>
                  <a:gd name="connsiteY3" fmla="*/ 794 h 494129"/>
                  <a:gd name="connsiteX4" fmla="*/ 497556 w 494133"/>
                  <a:gd name="connsiteY4" fmla="*/ 247859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556" y="247859"/>
                    </a:moveTo>
                    <a:cubicBezTo>
                      <a:pt x="497556" y="384309"/>
                      <a:pt x="386940" y="494924"/>
                      <a:pt x="250489" y="494924"/>
                    </a:cubicBezTo>
                    <a:cubicBezTo>
                      <a:pt x="114038" y="494924"/>
                      <a:pt x="3422" y="384309"/>
                      <a:pt x="3422" y="247859"/>
                    </a:cubicBezTo>
                    <a:cubicBezTo>
                      <a:pt x="3422" y="111409"/>
                      <a:pt x="114038" y="794"/>
                      <a:pt x="250489" y="794"/>
                    </a:cubicBezTo>
                    <a:cubicBezTo>
                      <a:pt x="386940" y="794"/>
                      <a:pt x="497556" y="111409"/>
                      <a:pt x="497556" y="247859"/>
                    </a:cubicBezTo>
                    <a:close/>
                  </a:path>
                </a:pathLst>
              </a:custGeom>
              <a:noFill/>
              <a:ln w="31740" cap="sq">
                <a:solidFill>
                  <a:srgbClr val="000000"/>
                </a:solidFill>
                <a:prstDash val="solid"/>
                <a:miter/>
              </a:ln>
            </p:spPr>
            <p:txBody>
              <a:bodyPr rtlCol="0" anchor="ctr"/>
              <a:lstStyle/>
              <a:p>
                <a:endParaRPr lang="en-CH" sz="4400"/>
              </a:p>
            </p:txBody>
          </p:sp>
          <p:sp>
            <p:nvSpPr>
              <p:cNvPr id="4343" name="Freeform 4342">
                <a:extLst>
                  <a:ext uri="{FF2B5EF4-FFF2-40B4-BE49-F238E27FC236}">
                    <a16:creationId xmlns:a16="http://schemas.microsoft.com/office/drawing/2014/main" id="{78F132CC-F845-4A8F-1657-AFEEB0802062}"/>
                  </a:ext>
                </a:extLst>
              </p:cNvPr>
              <p:cNvSpPr/>
              <p:nvPr/>
            </p:nvSpPr>
            <p:spPr>
              <a:xfrm rot="10800000" flipV="1">
                <a:off x="10364777" y="14714688"/>
                <a:ext cx="494133" cy="494129"/>
              </a:xfrm>
              <a:custGeom>
                <a:avLst/>
                <a:gdLst>
                  <a:gd name="connsiteX0" fmla="*/ 497556 w 494133"/>
                  <a:gd name="connsiteY0" fmla="*/ 247859 h 494129"/>
                  <a:gd name="connsiteX1" fmla="*/ 250489 w 494133"/>
                  <a:gd name="connsiteY1" fmla="*/ 494924 h 494129"/>
                  <a:gd name="connsiteX2" fmla="*/ 3422 w 494133"/>
                  <a:gd name="connsiteY2" fmla="*/ 247859 h 494129"/>
                  <a:gd name="connsiteX3" fmla="*/ 250489 w 494133"/>
                  <a:gd name="connsiteY3" fmla="*/ 794 h 494129"/>
                  <a:gd name="connsiteX4" fmla="*/ 497556 w 494133"/>
                  <a:gd name="connsiteY4" fmla="*/ 247859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556" y="247859"/>
                    </a:moveTo>
                    <a:cubicBezTo>
                      <a:pt x="497556" y="384309"/>
                      <a:pt x="386940" y="494924"/>
                      <a:pt x="250489" y="494924"/>
                    </a:cubicBezTo>
                    <a:cubicBezTo>
                      <a:pt x="114038" y="494924"/>
                      <a:pt x="3422" y="384309"/>
                      <a:pt x="3422" y="247859"/>
                    </a:cubicBezTo>
                    <a:cubicBezTo>
                      <a:pt x="3422" y="111409"/>
                      <a:pt x="114038" y="794"/>
                      <a:pt x="250489" y="794"/>
                    </a:cubicBezTo>
                    <a:cubicBezTo>
                      <a:pt x="386940" y="794"/>
                      <a:pt x="497556" y="111409"/>
                      <a:pt x="497556" y="247859"/>
                    </a:cubicBezTo>
                    <a:close/>
                  </a:path>
                </a:pathLst>
              </a:custGeom>
              <a:solidFill>
                <a:srgbClr val="B370F6"/>
              </a:solidFill>
              <a:ln w="1254" cap="rnd">
                <a:noFill/>
                <a:prstDash val="solid"/>
                <a:round/>
              </a:ln>
            </p:spPr>
            <p:txBody>
              <a:bodyPr rtlCol="0" anchor="ctr"/>
              <a:lstStyle/>
              <a:p>
                <a:endParaRPr lang="en-CH" sz="4400"/>
              </a:p>
            </p:txBody>
          </p:sp>
        </p:grpSp>
        <p:sp>
          <p:nvSpPr>
            <p:cNvPr id="4344" name="Freeform 4343">
              <a:extLst>
                <a:ext uri="{FF2B5EF4-FFF2-40B4-BE49-F238E27FC236}">
                  <a16:creationId xmlns:a16="http://schemas.microsoft.com/office/drawing/2014/main" id="{7A19D58A-15E0-BA5D-E28B-AACECFBEC294}"/>
                </a:ext>
              </a:extLst>
            </p:cNvPr>
            <p:cNvSpPr/>
            <p:nvPr/>
          </p:nvSpPr>
          <p:spPr>
            <a:xfrm rot="10800000" flipV="1">
              <a:off x="10428207" y="14793742"/>
              <a:ext cx="355435" cy="355432"/>
            </a:xfrm>
            <a:custGeom>
              <a:avLst/>
              <a:gdLst>
                <a:gd name="connsiteX0" fmla="*/ 358853 w 355435"/>
                <a:gd name="connsiteY0" fmla="*/ 178517 h 355432"/>
                <a:gd name="connsiteX1" fmla="*/ 181136 w 355435"/>
                <a:gd name="connsiteY1" fmla="*/ 356233 h 355432"/>
                <a:gd name="connsiteX2" fmla="*/ 3418 w 355435"/>
                <a:gd name="connsiteY2" fmla="*/ 178517 h 355432"/>
                <a:gd name="connsiteX3" fmla="*/ 181136 w 355435"/>
                <a:gd name="connsiteY3" fmla="*/ 800 h 355432"/>
                <a:gd name="connsiteX4" fmla="*/ 358853 w 355435"/>
                <a:gd name="connsiteY4" fmla="*/ 178517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8853" y="178517"/>
                  </a:moveTo>
                  <a:cubicBezTo>
                    <a:pt x="358853" y="276667"/>
                    <a:pt x="279286" y="356233"/>
                    <a:pt x="181136" y="356233"/>
                  </a:cubicBezTo>
                  <a:cubicBezTo>
                    <a:pt x="82985" y="356233"/>
                    <a:pt x="3418" y="276667"/>
                    <a:pt x="3418" y="178517"/>
                  </a:cubicBezTo>
                  <a:cubicBezTo>
                    <a:pt x="3418" y="80367"/>
                    <a:pt x="82985" y="800"/>
                    <a:pt x="181136" y="800"/>
                  </a:cubicBezTo>
                  <a:cubicBezTo>
                    <a:pt x="279286" y="800"/>
                    <a:pt x="358853" y="80367"/>
                    <a:pt x="358853" y="178517"/>
                  </a:cubicBezTo>
                  <a:close/>
                </a:path>
              </a:pathLst>
            </a:custGeom>
            <a:solidFill>
              <a:srgbClr val="A453F4">
                <a:alpha val="18000"/>
              </a:srgbClr>
            </a:solidFill>
            <a:ln w="10157" cap="sq">
              <a:solidFill>
                <a:srgbClr val="000000"/>
              </a:solidFill>
              <a:prstDash val="solid"/>
              <a:miter/>
            </a:ln>
          </p:spPr>
          <p:txBody>
            <a:bodyPr rtlCol="0" anchor="ctr"/>
            <a:lstStyle/>
            <a:p>
              <a:endParaRPr lang="en-CH" sz="4400"/>
            </a:p>
          </p:txBody>
        </p:sp>
      </p:grpSp>
      <p:grpSp>
        <p:nvGrpSpPr>
          <p:cNvPr id="4345" name="Graphic 2">
            <a:extLst>
              <a:ext uri="{FF2B5EF4-FFF2-40B4-BE49-F238E27FC236}">
                <a16:creationId xmlns:a16="http://schemas.microsoft.com/office/drawing/2014/main" id="{A7339555-BD84-FA4A-C5B6-ABD1928A1AFE}"/>
              </a:ext>
            </a:extLst>
          </p:cNvPr>
          <p:cNvGrpSpPr/>
          <p:nvPr/>
        </p:nvGrpSpPr>
        <p:grpSpPr>
          <a:xfrm>
            <a:off x="10985175" y="14724517"/>
            <a:ext cx="494133" cy="494129"/>
            <a:chOff x="10985175" y="14724517"/>
            <a:chExt cx="494133" cy="494129"/>
          </a:xfrm>
        </p:grpSpPr>
        <p:grpSp>
          <p:nvGrpSpPr>
            <p:cNvPr id="4346" name="Graphic 2">
              <a:extLst>
                <a:ext uri="{FF2B5EF4-FFF2-40B4-BE49-F238E27FC236}">
                  <a16:creationId xmlns:a16="http://schemas.microsoft.com/office/drawing/2014/main" id="{CBC8EDB0-779E-AD48-F995-75FD8D7B17F3}"/>
                </a:ext>
              </a:extLst>
            </p:cNvPr>
            <p:cNvGrpSpPr/>
            <p:nvPr/>
          </p:nvGrpSpPr>
          <p:grpSpPr>
            <a:xfrm>
              <a:off x="10985175" y="14724517"/>
              <a:ext cx="494133" cy="494129"/>
              <a:chOff x="10985175" y="14724517"/>
              <a:chExt cx="494133" cy="494129"/>
            </a:xfrm>
          </p:grpSpPr>
          <p:sp>
            <p:nvSpPr>
              <p:cNvPr id="4347" name="Freeform 4346">
                <a:extLst>
                  <a:ext uri="{FF2B5EF4-FFF2-40B4-BE49-F238E27FC236}">
                    <a16:creationId xmlns:a16="http://schemas.microsoft.com/office/drawing/2014/main" id="{F336034F-0AEA-3DC2-B727-F2F4FA732B20}"/>
                  </a:ext>
                </a:extLst>
              </p:cNvPr>
              <p:cNvSpPr/>
              <p:nvPr/>
            </p:nvSpPr>
            <p:spPr>
              <a:xfrm rot="10800000" flipV="1">
                <a:off x="10985175" y="14724517"/>
                <a:ext cx="494133" cy="494129"/>
              </a:xfrm>
              <a:custGeom>
                <a:avLst/>
                <a:gdLst>
                  <a:gd name="connsiteX0" fmla="*/ 497963 w 494133"/>
                  <a:gd name="connsiteY0" fmla="*/ 247866 h 494129"/>
                  <a:gd name="connsiteX1" fmla="*/ 250896 w 494133"/>
                  <a:gd name="connsiteY1" fmla="*/ 494931 h 494129"/>
                  <a:gd name="connsiteX2" fmla="*/ 3829 w 494133"/>
                  <a:gd name="connsiteY2" fmla="*/ 247866 h 494129"/>
                  <a:gd name="connsiteX3" fmla="*/ 250896 w 494133"/>
                  <a:gd name="connsiteY3" fmla="*/ 801 h 494129"/>
                  <a:gd name="connsiteX4" fmla="*/ 497963 w 494133"/>
                  <a:gd name="connsiteY4" fmla="*/ 247866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63" y="247866"/>
                    </a:moveTo>
                    <a:cubicBezTo>
                      <a:pt x="497963" y="384315"/>
                      <a:pt x="387347" y="494931"/>
                      <a:pt x="250896" y="494931"/>
                    </a:cubicBezTo>
                    <a:cubicBezTo>
                      <a:pt x="114445" y="494931"/>
                      <a:pt x="3829" y="384315"/>
                      <a:pt x="3829" y="247866"/>
                    </a:cubicBezTo>
                    <a:cubicBezTo>
                      <a:pt x="3829" y="111416"/>
                      <a:pt x="114445" y="801"/>
                      <a:pt x="250896" y="801"/>
                    </a:cubicBezTo>
                    <a:cubicBezTo>
                      <a:pt x="387347" y="801"/>
                      <a:pt x="497963" y="111416"/>
                      <a:pt x="497963" y="247866"/>
                    </a:cubicBezTo>
                    <a:close/>
                  </a:path>
                </a:pathLst>
              </a:custGeom>
              <a:noFill/>
              <a:ln w="31740" cap="sq">
                <a:solidFill>
                  <a:srgbClr val="000000"/>
                </a:solidFill>
                <a:prstDash val="solid"/>
                <a:miter/>
              </a:ln>
            </p:spPr>
            <p:txBody>
              <a:bodyPr rtlCol="0" anchor="ctr"/>
              <a:lstStyle/>
              <a:p>
                <a:endParaRPr lang="en-CH" sz="4400"/>
              </a:p>
            </p:txBody>
          </p:sp>
          <p:sp>
            <p:nvSpPr>
              <p:cNvPr id="4348" name="Freeform 4347">
                <a:extLst>
                  <a:ext uri="{FF2B5EF4-FFF2-40B4-BE49-F238E27FC236}">
                    <a16:creationId xmlns:a16="http://schemas.microsoft.com/office/drawing/2014/main" id="{FA02FF05-EC38-6E87-AAF0-EFA319CE217C}"/>
                  </a:ext>
                </a:extLst>
              </p:cNvPr>
              <p:cNvSpPr/>
              <p:nvPr/>
            </p:nvSpPr>
            <p:spPr>
              <a:xfrm rot="10800000" flipV="1">
                <a:off x="10985175" y="14724517"/>
                <a:ext cx="494133" cy="494129"/>
              </a:xfrm>
              <a:custGeom>
                <a:avLst/>
                <a:gdLst>
                  <a:gd name="connsiteX0" fmla="*/ 497963 w 494133"/>
                  <a:gd name="connsiteY0" fmla="*/ 247866 h 494129"/>
                  <a:gd name="connsiteX1" fmla="*/ 250896 w 494133"/>
                  <a:gd name="connsiteY1" fmla="*/ 494931 h 494129"/>
                  <a:gd name="connsiteX2" fmla="*/ 3829 w 494133"/>
                  <a:gd name="connsiteY2" fmla="*/ 247866 h 494129"/>
                  <a:gd name="connsiteX3" fmla="*/ 250896 w 494133"/>
                  <a:gd name="connsiteY3" fmla="*/ 801 h 494129"/>
                  <a:gd name="connsiteX4" fmla="*/ 497963 w 494133"/>
                  <a:gd name="connsiteY4" fmla="*/ 247866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63" y="247866"/>
                    </a:moveTo>
                    <a:cubicBezTo>
                      <a:pt x="497963" y="384315"/>
                      <a:pt x="387347" y="494931"/>
                      <a:pt x="250896" y="494931"/>
                    </a:cubicBezTo>
                    <a:cubicBezTo>
                      <a:pt x="114445" y="494931"/>
                      <a:pt x="3829" y="384315"/>
                      <a:pt x="3829" y="247866"/>
                    </a:cubicBezTo>
                    <a:cubicBezTo>
                      <a:pt x="3829" y="111416"/>
                      <a:pt x="114445" y="801"/>
                      <a:pt x="250896" y="801"/>
                    </a:cubicBezTo>
                    <a:cubicBezTo>
                      <a:pt x="387347" y="801"/>
                      <a:pt x="497963" y="111416"/>
                      <a:pt x="497963" y="247866"/>
                    </a:cubicBezTo>
                    <a:close/>
                  </a:path>
                </a:pathLst>
              </a:custGeom>
              <a:solidFill>
                <a:srgbClr val="B370F6"/>
              </a:solidFill>
              <a:ln w="1254" cap="rnd">
                <a:noFill/>
                <a:prstDash val="solid"/>
                <a:round/>
              </a:ln>
            </p:spPr>
            <p:txBody>
              <a:bodyPr rtlCol="0" anchor="ctr"/>
              <a:lstStyle/>
              <a:p>
                <a:endParaRPr lang="en-CH" sz="4400"/>
              </a:p>
            </p:txBody>
          </p:sp>
        </p:grpSp>
        <p:grpSp>
          <p:nvGrpSpPr>
            <p:cNvPr id="4349" name="Graphic 2">
              <a:extLst>
                <a:ext uri="{FF2B5EF4-FFF2-40B4-BE49-F238E27FC236}">
                  <a16:creationId xmlns:a16="http://schemas.microsoft.com/office/drawing/2014/main" id="{2B7B2E8C-8211-9A4B-1D4A-C6F5C15427E6}"/>
                </a:ext>
              </a:extLst>
            </p:cNvPr>
            <p:cNvGrpSpPr/>
            <p:nvPr/>
          </p:nvGrpSpPr>
          <p:grpSpPr>
            <a:xfrm>
              <a:off x="10985175" y="14724517"/>
              <a:ext cx="494133" cy="494129"/>
              <a:chOff x="10985175" y="14724517"/>
              <a:chExt cx="494133" cy="494129"/>
            </a:xfrm>
          </p:grpSpPr>
          <p:sp>
            <p:nvSpPr>
              <p:cNvPr id="4350" name="Freeform 4349">
                <a:extLst>
                  <a:ext uri="{FF2B5EF4-FFF2-40B4-BE49-F238E27FC236}">
                    <a16:creationId xmlns:a16="http://schemas.microsoft.com/office/drawing/2014/main" id="{903A0563-AC25-EF80-904D-ABB6B3B67ADA}"/>
                  </a:ext>
                </a:extLst>
              </p:cNvPr>
              <p:cNvSpPr/>
              <p:nvPr/>
            </p:nvSpPr>
            <p:spPr>
              <a:xfrm rot="10800000" flipV="1">
                <a:off x="10985175" y="14724517"/>
                <a:ext cx="494133" cy="494129"/>
              </a:xfrm>
              <a:custGeom>
                <a:avLst/>
                <a:gdLst>
                  <a:gd name="connsiteX0" fmla="*/ 497963 w 494133"/>
                  <a:gd name="connsiteY0" fmla="*/ 247866 h 494129"/>
                  <a:gd name="connsiteX1" fmla="*/ 250896 w 494133"/>
                  <a:gd name="connsiteY1" fmla="*/ 494931 h 494129"/>
                  <a:gd name="connsiteX2" fmla="*/ 3829 w 494133"/>
                  <a:gd name="connsiteY2" fmla="*/ 247866 h 494129"/>
                  <a:gd name="connsiteX3" fmla="*/ 250896 w 494133"/>
                  <a:gd name="connsiteY3" fmla="*/ 801 h 494129"/>
                  <a:gd name="connsiteX4" fmla="*/ 497963 w 494133"/>
                  <a:gd name="connsiteY4" fmla="*/ 247866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63" y="247866"/>
                    </a:moveTo>
                    <a:cubicBezTo>
                      <a:pt x="497963" y="384315"/>
                      <a:pt x="387347" y="494931"/>
                      <a:pt x="250896" y="494931"/>
                    </a:cubicBezTo>
                    <a:cubicBezTo>
                      <a:pt x="114445" y="494931"/>
                      <a:pt x="3829" y="384315"/>
                      <a:pt x="3829" y="247866"/>
                    </a:cubicBezTo>
                    <a:cubicBezTo>
                      <a:pt x="3829" y="111416"/>
                      <a:pt x="114445" y="801"/>
                      <a:pt x="250896" y="801"/>
                    </a:cubicBezTo>
                    <a:cubicBezTo>
                      <a:pt x="387347" y="801"/>
                      <a:pt x="497963" y="111416"/>
                      <a:pt x="497963" y="247866"/>
                    </a:cubicBezTo>
                    <a:close/>
                  </a:path>
                </a:pathLst>
              </a:custGeom>
              <a:noFill/>
              <a:ln w="31740" cap="sq">
                <a:solidFill>
                  <a:srgbClr val="000000"/>
                </a:solidFill>
                <a:prstDash val="solid"/>
                <a:miter/>
              </a:ln>
            </p:spPr>
            <p:txBody>
              <a:bodyPr rtlCol="0" anchor="ctr"/>
              <a:lstStyle/>
              <a:p>
                <a:endParaRPr lang="en-CH" sz="4400"/>
              </a:p>
            </p:txBody>
          </p:sp>
          <p:sp>
            <p:nvSpPr>
              <p:cNvPr id="4351" name="Freeform 4350">
                <a:extLst>
                  <a:ext uri="{FF2B5EF4-FFF2-40B4-BE49-F238E27FC236}">
                    <a16:creationId xmlns:a16="http://schemas.microsoft.com/office/drawing/2014/main" id="{99D76FBA-774C-3558-E670-C3FA0E4A5084}"/>
                  </a:ext>
                </a:extLst>
              </p:cNvPr>
              <p:cNvSpPr/>
              <p:nvPr/>
            </p:nvSpPr>
            <p:spPr>
              <a:xfrm rot="10800000" flipV="1">
                <a:off x="10985175" y="14724517"/>
                <a:ext cx="494133" cy="494129"/>
              </a:xfrm>
              <a:custGeom>
                <a:avLst/>
                <a:gdLst>
                  <a:gd name="connsiteX0" fmla="*/ 497963 w 494133"/>
                  <a:gd name="connsiteY0" fmla="*/ 247866 h 494129"/>
                  <a:gd name="connsiteX1" fmla="*/ 250896 w 494133"/>
                  <a:gd name="connsiteY1" fmla="*/ 494931 h 494129"/>
                  <a:gd name="connsiteX2" fmla="*/ 3829 w 494133"/>
                  <a:gd name="connsiteY2" fmla="*/ 247866 h 494129"/>
                  <a:gd name="connsiteX3" fmla="*/ 250896 w 494133"/>
                  <a:gd name="connsiteY3" fmla="*/ 801 h 494129"/>
                  <a:gd name="connsiteX4" fmla="*/ 497963 w 494133"/>
                  <a:gd name="connsiteY4" fmla="*/ 247866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7963" y="247866"/>
                    </a:moveTo>
                    <a:cubicBezTo>
                      <a:pt x="497963" y="384315"/>
                      <a:pt x="387347" y="494931"/>
                      <a:pt x="250896" y="494931"/>
                    </a:cubicBezTo>
                    <a:cubicBezTo>
                      <a:pt x="114445" y="494931"/>
                      <a:pt x="3829" y="384315"/>
                      <a:pt x="3829" y="247866"/>
                    </a:cubicBezTo>
                    <a:cubicBezTo>
                      <a:pt x="3829" y="111416"/>
                      <a:pt x="114445" y="801"/>
                      <a:pt x="250896" y="801"/>
                    </a:cubicBezTo>
                    <a:cubicBezTo>
                      <a:pt x="387347" y="801"/>
                      <a:pt x="497963" y="111416"/>
                      <a:pt x="497963" y="247866"/>
                    </a:cubicBezTo>
                    <a:close/>
                  </a:path>
                </a:pathLst>
              </a:custGeom>
              <a:solidFill>
                <a:srgbClr val="B370F6"/>
              </a:solidFill>
              <a:ln w="1254" cap="rnd">
                <a:noFill/>
                <a:prstDash val="solid"/>
                <a:round/>
              </a:ln>
            </p:spPr>
            <p:txBody>
              <a:bodyPr rtlCol="0" anchor="ctr"/>
              <a:lstStyle/>
              <a:p>
                <a:endParaRPr lang="en-CH" sz="4400"/>
              </a:p>
            </p:txBody>
          </p:sp>
        </p:grpSp>
        <p:sp>
          <p:nvSpPr>
            <p:cNvPr id="4352" name="Freeform 4351">
              <a:extLst>
                <a:ext uri="{FF2B5EF4-FFF2-40B4-BE49-F238E27FC236}">
                  <a16:creationId xmlns:a16="http://schemas.microsoft.com/office/drawing/2014/main" id="{AD037D51-175D-AE95-21C4-DFC031738FF4}"/>
                </a:ext>
              </a:extLst>
            </p:cNvPr>
            <p:cNvSpPr/>
            <p:nvPr/>
          </p:nvSpPr>
          <p:spPr>
            <a:xfrm rot="10800000" flipV="1">
              <a:off x="11048604" y="14803571"/>
              <a:ext cx="355435" cy="355432"/>
            </a:xfrm>
            <a:custGeom>
              <a:avLst/>
              <a:gdLst>
                <a:gd name="connsiteX0" fmla="*/ 359261 w 355435"/>
                <a:gd name="connsiteY0" fmla="*/ 178523 h 355432"/>
                <a:gd name="connsiteX1" fmla="*/ 181543 w 355435"/>
                <a:gd name="connsiteY1" fmla="*/ 356240 h 355432"/>
                <a:gd name="connsiteX2" fmla="*/ 3825 w 355435"/>
                <a:gd name="connsiteY2" fmla="*/ 178523 h 355432"/>
                <a:gd name="connsiteX3" fmla="*/ 181543 w 355435"/>
                <a:gd name="connsiteY3" fmla="*/ 807 h 355432"/>
                <a:gd name="connsiteX4" fmla="*/ 359261 w 355435"/>
                <a:gd name="connsiteY4" fmla="*/ 178523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9261" y="178523"/>
                  </a:moveTo>
                  <a:cubicBezTo>
                    <a:pt x="359261" y="276673"/>
                    <a:pt x="279694" y="356240"/>
                    <a:pt x="181543" y="356240"/>
                  </a:cubicBezTo>
                  <a:cubicBezTo>
                    <a:pt x="83392" y="356240"/>
                    <a:pt x="3825" y="276673"/>
                    <a:pt x="3825" y="178523"/>
                  </a:cubicBezTo>
                  <a:cubicBezTo>
                    <a:pt x="3825" y="80373"/>
                    <a:pt x="83392" y="807"/>
                    <a:pt x="181543" y="807"/>
                  </a:cubicBezTo>
                  <a:cubicBezTo>
                    <a:pt x="279694" y="807"/>
                    <a:pt x="359261" y="80373"/>
                    <a:pt x="359261" y="178523"/>
                  </a:cubicBezTo>
                  <a:close/>
                </a:path>
              </a:pathLst>
            </a:custGeom>
            <a:solidFill>
              <a:srgbClr val="B370F6"/>
            </a:solidFill>
            <a:ln w="10157" cap="sq">
              <a:solidFill>
                <a:srgbClr val="000000"/>
              </a:solidFill>
              <a:prstDash val="solid"/>
              <a:miter/>
            </a:ln>
          </p:spPr>
          <p:txBody>
            <a:bodyPr rtlCol="0" anchor="ctr"/>
            <a:lstStyle/>
            <a:p>
              <a:endParaRPr lang="en-CH" sz="4400"/>
            </a:p>
          </p:txBody>
        </p:sp>
      </p:grpSp>
      <p:grpSp>
        <p:nvGrpSpPr>
          <p:cNvPr id="4353" name="Graphic 2">
            <a:extLst>
              <a:ext uri="{FF2B5EF4-FFF2-40B4-BE49-F238E27FC236}">
                <a16:creationId xmlns:a16="http://schemas.microsoft.com/office/drawing/2014/main" id="{312BC746-DA00-C86A-42B8-828615B0B232}"/>
              </a:ext>
            </a:extLst>
          </p:cNvPr>
          <p:cNvGrpSpPr/>
          <p:nvPr/>
        </p:nvGrpSpPr>
        <p:grpSpPr>
          <a:xfrm>
            <a:off x="11605573" y="14724517"/>
            <a:ext cx="494133" cy="494129"/>
            <a:chOff x="11605573" y="14724517"/>
            <a:chExt cx="494133" cy="494129"/>
          </a:xfrm>
        </p:grpSpPr>
        <p:grpSp>
          <p:nvGrpSpPr>
            <p:cNvPr id="4354" name="Graphic 2">
              <a:extLst>
                <a:ext uri="{FF2B5EF4-FFF2-40B4-BE49-F238E27FC236}">
                  <a16:creationId xmlns:a16="http://schemas.microsoft.com/office/drawing/2014/main" id="{FCC9B2E2-D0B9-6E7E-64EB-49AA6F158D56}"/>
                </a:ext>
              </a:extLst>
            </p:cNvPr>
            <p:cNvGrpSpPr/>
            <p:nvPr/>
          </p:nvGrpSpPr>
          <p:grpSpPr>
            <a:xfrm>
              <a:off x="11605573" y="14724517"/>
              <a:ext cx="494133" cy="494129"/>
              <a:chOff x="11605573" y="14724517"/>
              <a:chExt cx="494133" cy="494129"/>
            </a:xfrm>
          </p:grpSpPr>
          <p:sp>
            <p:nvSpPr>
              <p:cNvPr id="4355" name="Freeform 4354">
                <a:extLst>
                  <a:ext uri="{FF2B5EF4-FFF2-40B4-BE49-F238E27FC236}">
                    <a16:creationId xmlns:a16="http://schemas.microsoft.com/office/drawing/2014/main" id="{53FBC0FE-FF1E-189C-4D7D-46CA71DD6C0C}"/>
                  </a:ext>
                </a:extLst>
              </p:cNvPr>
              <p:cNvSpPr/>
              <p:nvPr/>
            </p:nvSpPr>
            <p:spPr>
              <a:xfrm rot="10800000" flipV="1">
                <a:off x="11605573" y="14724517"/>
                <a:ext cx="494133" cy="494129"/>
              </a:xfrm>
              <a:custGeom>
                <a:avLst/>
                <a:gdLst>
                  <a:gd name="connsiteX0" fmla="*/ 498370 w 494133"/>
                  <a:gd name="connsiteY0" fmla="*/ 247866 h 494129"/>
                  <a:gd name="connsiteX1" fmla="*/ 251303 w 494133"/>
                  <a:gd name="connsiteY1" fmla="*/ 494931 h 494129"/>
                  <a:gd name="connsiteX2" fmla="*/ 4236 w 494133"/>
                  <a:gd name="connsiteY2" fmla="*/ 247866 h 494129"/>
                  <a:gd name="connsiteX3" fmla="*/ 251303 w 494133"/>
                  <a:gd name="connsiteY3" fmla="*/ 801 h 494129"/>
                  <a:gd name="connsiteX4" fmla="*/ 498370 w 494133"/>
                  <a:gd name="connsiteY4" fmla="*/ 247866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370" y="247866"/>
                    </a:moveTo>
                    <a:cubicBezTo>
                      <a:pt x="498370" y="384315"/>
                      <a:pt x="387754" y="494931"/>
                      <a:pt x="251303" y="494931"/>
                    </a:cubicBezTo>
                    <a:cubicBezTo>
                      <a:pt x="114852" y="494931"/>
                      <a:pt x="4236" y="384315"/>
                      <a:pt x="4236" y="247866"/>
                    </a:cubicBezTo>
                    <a:cubicBezTo>
                      <a:pt x="4236" y="111416"/>
                      <a:pt x="114852" y="801"/>
                      <a:pt x="251303" y="801"/>
                    </a:cubicBezTo>
                    <a:cubicBezTo>
                      <a:pt x="387754" y="801"/>
                      <a:pt x="498370" y="111416"/>
                      <a:pt x="498370" y="247866"/>
                    </a:cubicBezTo>
                    <a:close/>
                  </a:path>
                </a:pathLst>
              </a:custGeom>
              <a:noFill/>
              <a:ln w="31740" cap="sq">
                <a:solidFill>
                  <a:srgbClr val="000000"/>
                </a:solidFill>
                <a:prstDash val="solid"/>
                <a:miter/>
              </a:ln>
            </p:spPr>
            <p:txBody>
              <a:bodyPr rtlCol="0" anchor="ctr"/>
              <a:lstStyle/>
              <a:p>
                <a:endParaRPr lang="en-CH" sz="4400"/>
              </a:p>
            </p:txBody>
          </p:sp>
          <p:sp>
            <p:nvSpPr>
              <p:cNvPr id="4356" name="Freeform 4355">
                <a:extLst>
                  <a:ext uri="{FF2B5EF4-FFF2-40B4-BE49-F238E27FC236}">
                    <a16:creationId xmlns:a16="http://schemas.microsoft.com/office/drawing/2014/main" id="{6F2D0282-57B1-3D49-66DD-FAA9E130E969}"/>
                  </a:ext>
                </a:extLst>
              </p:cNvPr>
              <p:cNvSpPr/>
              <p:nvPr/>
            </p:nvSpPr>
            <p:spPr>
              <a:xfrm rot="10800000" flipV="1">
                <a:off x="11605573" y="14724517"/>
                <a:ext cx="494133" cy="494129"/>
              </a:xfrm>
              <a:custGeom>
                <a:avLst/>
                <a:gdLst>
                  <a:gd name="connsiteX0" fmla="*/ 498370 w 494133"/>
                  <a:gd name="connsiteY0" fmla="*/ 247866 h 494129"/>
                  <a:gd name="connsiteX1" fmla="*/ 251303 w 494133"/>
                  <a:gd name="connsiteY1" fmla="*/ 494931 h 494129"/>
                  <a:gd name="connsiteX2" fmla="*/ 4236 w 494133"/>
                  <a:gd name="connsiteY2" fmla="*/ 247866 h 494129"/>
                  <a:gd name="connsiteX3" fmla="*/ 251303 w 494133"/>
                  <a:gd name="connsiteY3" fmla="*/ 801 h 494129"/>
                  <a:gd name="connsiteX4" fmla="*/ 498370 w 494133"/>
                  <a:gd name="connsiteY4" fmla="*/ 247866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370" y="247866"/>
                    </a:moveTo>
                    <a:cubicBezTo>
                      <a:pt x="498370" y="384315"/>
                      <a:pt x="387754" y="494931"/>
                      <a:pt x="251303" y="494931"/>
                    </a:cubicBezTo>
                    <a:cubicBezTo>
                      <a:pt x="114852" y="494931"/>
                      <a:pt x="4236" y="384315"/>
                      <a:pt x="4236" y="247866"/>
                    </a:cubicBezTo>
                    <a:cubicBezTo>
                      <a:pt x="4236" y="111416"/>
                      <a:pt x="114852" y="801"/>
                      <a:pt x="251303" y="801"/>
                    </a:cubicBezTo>
                    <a:cubicBezTo>
                      <a:pt x="387754" y="801"/>
                      <a:pt x="498370" y="111416"/>
                      <a:pt x="498370" y="247866"/>
                    </a:cubicBezTo>
                    <a:close/>
                  </a:path>
                </a:pathLst>
              </a:custGeom>
              <a:solidFill>
                <a:srgbClr val="B370F6"/>
              </a:solidFill>
              <a:ln w="1254" cap="rnd">
                <a:noFill/>
                <a:prstDash val="solid"/>
                <a:round/>
              </a:ln>
            </p:spPr>
            <p:txBody>
              <a:bodyPr rtlCol="0" anchor="ctr"/>
              <a:lstStyle/>
              <a:p>
                <a:endParaRPr lang="en-CH" sz="4400"/>
              </a:p>
            </p:txBody>
          </p:sp>
        </p:grpSp>
        <p:grpSp>
          <p:nvGrpSpPr>
            <p:cNvPr id="4357" name="Graphic 2">
              <a:extLst>
                <a:ext uri="{FF2B5EF4-FFF2-40B4-BE49-F238E27FC236}">
                  <a16:creationId xmlns:a16="http://schemas.microsoft.com/office/drawing/2014/main" id="{38984FC9-96CD-5161-7B6F-41A4A44CE3B0}"/>
                </a:ext>
              </a:extLst>
            </p:cNvPr>
            <p:cNvGrpSpPr/>
            <p:nvPr/>
          </p:nvGrpSpPr>
          <p:grpSpPr>
            <a:xfrm>
              <a:off x="11605573" y="14724517"/>
              <a:ext cx="494133" cy="494129"/>
              <a:chOff x="11605573" y="14724517"/>
              <a:chExt cx="494133" cy="494129"/>
            </a:xfrm>
          </p:grpSpPr>
          <p:sp>
            <p:nvSpPr>
              <p:cNvPr id="4358" name="Freeform 4357">
                <a:extLst>
                  <a:ext uri="{FF2B5EF4-FFF2-40B4-BE49-F238E27FC236}">
                    <a16:creationId xmlns:a16="http://schemas.microsoft.com/office/drawing/2014/main" id="{CFCF4EAC-6591-26DB-1AA9-9A2401042ADA}"/>
                  </a:ext>
                </a:extLst>
              </p:cNvPr>
              <p:cNvSpPr/>
              <p:nvPr/>
            </p:nvSpPr>
            <p:spPr>
              <a:xfrm rot="10800000" flipV="1">
                <a:off x="11605573" y="14724517"/>
                <a:ext cx="494133" cy="494129"/>
              </a:xfrm>
              <a:custGeom>
                <a:avLst/>
                <a:gdLst>
                  <a:gd name="connsiteX0" fmla="*/ 498370 w 494133"/>
                  <a:gd name="connsiteY0" fmla="*/ 247866 h 494129"/>
                  <a:gd name="connsiteX1" fmla="*/ 251303 w 494133"/>
                  <a:gd name="connsiteY1" fmla="*/ 494931 h 494129"/>
                  <a:gd name="connsiteX2" fmla="*/ 4236 w 494133"/>
                  <a:gd name="connsiteY2" fmla="*/ 247866 h 494129"/>
                  <a:gd name="connsiteX3" fmla="*/ 251303 w 494133"/>
                  <a:gd name="connsiteY3" fmla="*/ 801 h 494129"/>
                  <a:gd name="connsiteX4" fmla="*/ 498370 w 494133"/>
                  <a:gd name="connsiteY4" fmla="*/ 247866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370" y="247866"/>
                    </a:moveTo>
                    <a:cubicBezTo>
                      <a:pt x="498370" y="384315"/>
                      <a:pt x="387754" y="494931"/>
                      <a:pt x="251303" y="494931"/>
                    </a:cubicBezTo>
                    <a:cubicBezTo>
                      <a:pt x="114852" y="494931"/>
                      <a:pt x="4236" y="384315"/>
                      <a:pt x="4236" y="247866"/>
                    </a:cubicBezTo>
                    <a:cubicBezTo>
                      <a:pt x="4236" y="111416"/>
                      <a:pt x="114852" y="801"/>
                      <a:pt x="251303" y="801"/>
                    </a:cubicBezTo>
                    <a:cubicBezTo>
                      <a:pt x="387754" y="801"/>
                      <a:pt x="498370" y="111416"/>
                      <a:pt x="498370" y="247866"/>
                    </a:cubicBezTo>
                    <a:close/>
                  </a:path>
                </a:pathLst>
              </a:custGeom>
              <a:noFill/>
              <a:ln w="31740" cap="sq">
                <a:solidFill>
                  <a:srgbClr val="000000"/>
                </a:solidFill>
                <a:prstDash val="solid"/>
                <a:miter/>
              </a:ln>
            </p:spPr>
            <p:txBody>
              <a:bodyPr rtlCol="0" anchor="ctr"/>
              <a:lstStyle/>
              <a:p>
                <a:endParaRPr lang="en-CH" sz="4400"/>
              </a:p>
            </p:txBody>
          </p:sp>
          <p:sp>
            <p:nvSpPr>
              <p:cNvPr id="4359" name="Freeform 4358">
                <a:extLst>
                  <a:ext uri="{FF2B5EF4-FFF2-40B4-BE49-F238E27FC236}">
                    <a16:creationId xmlns:a16="http://schemas.microsoft.com/office/drawing/2014/main" id="{EEF2C507-8FA3-29D8-C494-65F727E09158}"/>
                  </a:ext>
                </a:extLst>
              </p:cNvPr>
              <p:cNvSpPr/>
              <p:nvPr/>
            </p:nvSpPr>
            <p:spPr>
              <a:xfrm rot="10800000" flipV="1">
                <a:off x="11605573" y="14724517"/>
                <a:ext cx="494133" cy="494129"/>
              </a:xfrm>
              <a:custGeom>
                <a:avLst/>
                <a:gdLst>
                  <a:gd name="connsiteX0" fmla="*/ 498370 w 494133"/>
                  <a:gd name="connsiteY0" fmla="*/ 247866 h 494129"/>
                  <a:gd name="connsiteX1" fmla="*/ 251303 w 494133"/>
                  <a:gd name="connsiteY1" fmla="*/ 494931 h 494129"/>
                  <a:gd name="connsiteX2" fmla="*/ 4236 w 494133"/>
                  <a:gd name="connsiteY2" fmla="*/ 247866 h 494129"/>
                  <a:gd name="connsiteX3" fmla="*/ 251303 w 494133"/>
                  <a:gd name="connsiteY3" fmla="*/ 801 h 494129"/>
                  <a:gd name="connsiteX4" fmla="*/ 498370 w 494133"/>
                  <a:gd name="connsiteY4" fmla="*/ 247866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370" y="247866"/>
                    </a:moveTo>
                    <a:cubicBezTo>
                      <a:pt x="498370" y="384315"/>
                      <a:pt x="387754" y="494931"/>
                      <a:pt x="251303" y="494931"/>
                    </a:cubicBezTo>
                    <a:cubicBezTo>
                      <a:pt x="114852" y="494931"/>
                      <a:pt x="4236" y="384315"/>
                      <a:pt x="4236" y="247866"/>
                    </a:cubicBezTo>
                    <a:cubicBezTo>
                      <a:pt x="4236" y="111416"/>
                      <a:pt x="114852" y="801"/>
                      <a:pt x="251303" y="801"/>
                    </a:cubicBezTo>
                    <a:cubicBezTo>
                      <a:pt x="387754" y="801"/>
                      <a:pt x="498370" y="111416"/>
                      <a:pt x="498370" y="247866"/>
                    </a:cubicBezTo>
                    <a:close/>
                  </a:path>
                </a:pathLst>
              </a:custGeom>
              <a:solidFill>
                <a:srgbClr val="B370F6"/>
              </a:solidFill>
              <a:ln w="1254" cap="rnd">
                <a:noFill/>
                <a:prstDash val="solid"/>
                <a:round/>
              </a:ln>
            </p:spPr>
            <p:txBody>
              <a:bodyPr rtlCol="0" anchor="ctr"/>
              <a:lstStyle/>
              <a:p>
                <a:endParaRPr lang="en-CH" sz="4400"/>
              </a:p>
            </p:txBody>
          </p:sp>
        </p:grpSp>
        <p:sp>
          <p:nvSpPr>
            <p:cNvPr id="4360" name="Freeform 4359">
              <a:extLst>
                <a:ext uri="{FF2B5EF4-FFF2-40B4-BE49-F238E27FC236}">
                  <a16:creationId xmlns:a16="http://schemas.microsoft.com/office/drawing/2014/main" id="{584EAD24-8758-41B2-EB9D-98C3B04ECD90}"/>
                </a:ext>
              </a:extLst>
            </p:cNvPr>
            <p:cNvSpPr/>
            <p:nvPr/>
          </p:nvSpPr>
          <p:spPr>
            <a:xfrm rot="10800000" flipV="1">
              <a:off x="11669002" y="14803571"/>
              <a:ext cx="355435" cy="355432"/>
            </a:xfrm>
            <a:custGeom>
              <a:avLst/>
              <a:gdLst>
                <a:gd name="connsiteX0" fmla="*/ 359668 w 355435"/>
                <a:gd name="connsiteY0" fmla="*/ 178523 h 355432"/>
                <a:gd name="connsiteX1" fmla="*/ 181950 w 355435"/>
                <a:gd name="connsiteY1" fmla="*/ 356240 h 355432"/>
                <a:gd name="connsiteX2" fmla="*/ 4232 w 355435"/>
                <a:gd name="connsiteY2" fmla="*/ 178523 h 355432"/>
                <a:gd name="connsiteX3" fmla="*/ 181950 w 355435"/>
                <a:gd name="connsiteY3" fmla="*/ 807 h 355432"/>
                <a:gd name="connsiteX4" fmla="*/ 359668 w 355435"/>
                <a:gd name="connsiteY4" fmla="*/ 178523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9668" y="178523"/>
                  </a:moveTo>
                  <a:cubicBezTo>
                    <a:pt x="359668" y="276673"/>
                    <a:pt x="280101" y="356240"/>
                    <a:pt x="181950" y="356240"/>
                  </a:cubicBezTo>
                  <a:cubicBezTo>
                    <a:pt x="83799" y="356240"/>
                    <a:pt x="4232" y="276673"/>
                    <a:pt x="4232" y="178523"/>
                  </a:cubicBezTo>
                  <a:cubicBezTo>
                    <a:pt x="4232" y="80373"/>
                    <a:pt x="83799" y="807"/>
                    <a:pt x="181950" y="807"/>
                  </a:cubicBezTo>
                  <a:cubicBezTo>
                    <a:pt x="280101" y="807"/>
                    <a:pt x="359668" y="80373"/>
                    <a:pt x="359668" y="178523"/>
                  </a:cubicBezTo>
                  <a:close/>
                </a:path>
              </a:pathLst>
            </a:custGeom>
            <a:solidFill>
              <a:srgbClr val="B370F6"/>
            </a:solidFill>
            <a:ln w="10157" cap="sq">
              <a:solidFill>
                <a:srgbClr val="000000"/>
              </a:solidFill>
              <a:prstDash val="solid"/>
              <a:miter/>
            </a:ln>
          </p:spPr>
          <p:txBody>
            <a:bodyPr rtlCol="0" anchor="ctr"/>
            <a:lstStyle/>
            <a:p>
              <a:endParaRPr lang="en-CH" sz="4400"/>
            </a:p>
          </p:txBody>
        </p:sp>
      </p:grpSp>
      <p:grpSp>
        <p:nvGrpSpPr>
          <p:cNvPr id="4361" name="Graphic 2">
            <a:extLst>
              <a:ext uri="{FF2B5EF4-FFF2-40B4-BE49-F238E27FC236}">
                <a16:creationId xmlns:a16="http://schemas.microsoft.com/office/drawing/2014/main" id="{0A085116-5944-499B-50B3-B34DCE751A7F}"/>
              </a:ext>
            </a:extLst>
          </p:cNvPr>
          <p:cNvGrpSpPr/>
          <p:nvPr/>
        </p:nvGrpSpPr>
        <p:grpSpPr>
          <a:xfrm>
            <a:off x="13393055" y="14712082"/>
            <a:ext cx="494133" cy="494129"/>
            <a:chOff x="13393055" y="14712082"/>
            <a:chExt cx="494133" cy="494129"/>
          </a:xfrm>
        </p:grpSpPr>
        <p:grpSp>
          <p:nvGrpSpPr>
            <p:cNvPr id="4362" name="Graphic 2">
              <a:extLst>
                <a:ext uri="{FF2B5EF4-FFF2-40B4-BE49-F238E27FC236}">
                  <a16:creationId xmlns:a16="http://schemas.microsoft.com/office/drawing/2014/main" id="{F29EE999-71CA-690B-6BFB-E7228F1A57BF}"/>
                </a:ext>
              </a:extLst>
            </p:cNvPr>
            <p:cNvGrpSpPr/>
            <p:nvPr/>
          </p:nvGrpSpPr>
          <p:grpSpPr>
            <a:xfrm>
              <a:off x="13393055" y="14712082"/>
              <a:ext cx="494133" cy="494129"/>
              <a:chOff x="13393055" y="14712082"/>
              <a:chExt cx="494133" cy="494129"/>
            </a:xfrm>
          </p:grpSpPr>
          <p:sp>
            <p:nvSpPr>
              <p:cNvPr id="4363" name="Freeform 4362">
                <a:extLst>
                  <a:ext uri="{FF2B5EF4-FFF2-40B4-BE49-F238E27FC236}">
                    <a16:creationId xmlns:a16="http://schemas.microsoft.com/office/drawing/2014/main" id="{A8FDC934-422E-1A14-DC46-1A1B67C687AA}"/>
                  </a:ext>
                </a:extLst>
              </p:cNvPr>
              <p:cNvSpPr/>
              <p:nvPr/>
            </p:nvSpPr>
            <p:spPr>
              <a:xfrm rot="10800000" flipV="1">
                <a:off x="13393055" y="14712082"/>
                <a:ext cx="494133" cy="494129"/>
              </a:xfrm>
              <a:custGeom>
                <a:avLst/>
                <a:gdLst>
                  <a:gd name="connsiteX0" fmla="*/ 499543 w 494133"/>
                  <a:gd name="connsiteY0" fmla="*/ 247857 h 494129"/>
                  <a:gd name="connsiteX1" fmla="*/ 252476 w 494133"/>
                  <a:gd name="connsiteY1" fmla="*/ 494922 h 494129"/>
                  <a:gd name="connsiteX2" fmla="*/ 5409 w 494133"/>
                  <a:gd name="connsiteY2" fmla="*/ 247857 h 494129"/>
                  <a:gd name="connsiteX3" fmla="*/ 252476 w 494133"/>
                  <a:gd name="connsiteY3" fmla="*/ 792 h 494129"/>
                  <a:gd name="connsiteX4" fmla="*/ 499543 w 494133"/>
                  <a:gd name="connsiteY4" fmla="*/ 24785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43" y="247857"/>
                    </a:moveTo>
                    <a:cubicBezTo>
                      <a:pt x="499543" y="384307"/>
                      <a:pt x="388927" y="494922"/>
                      <a:pt x="252476" y="494922"/>
                    </a:cubicBezTo>
                    <a:cubicBezTo>
                      <a:pt x="116025" y="494922"/>
                      <a:pt x="5409" y="384307"/>
                      <a:pt x="5409" y="247857"/>
                    </a:cubicBezTo>
                    <a:cubicBezTo>
                      <a:pt x="5409" y="111408"/>
                      <a:pt x="116025" y="792"/>
                      <a:pt x="252476" y="792"/>
                    </a:cubicBezTo>
                    <a:cubicBezTo>
                      <a:pt x="388927" y="792"/>
                      <a:pt x="499543" y="111408"/>
                      <a:pt x="499543" y="247857"/>
                    </a:cubicBezTo>
                    <a:close/>
                  </a:path>
                </a:pathLst>
              </a:custGeom>
              <a:noFill/>
              <a:ln w="31740" cap="sq">
                <a:solidFill>
                  <a:srgbClr val="000000"/>
                </a:solidFill>
                <a:prstDash val="solid"/>
                <a:miter/>
              </a:ln>
            </p:spPr>
            <p:txBody>
              <a:bodyPr rtlCol="0" anchor="ctr"/>
              <a:lstStyle/>
              <a:p>
                <a:endParaRPr lang="en-CH" sz="4400"/>
              </a:p>
            </p:txBody>
          </p:sp>
          <p:sp>
            <p:nvSpPr>
              <p:cNvPr id="4364" name="Freeform 4363">
                <a:extLst>
                  <a:ext uri="{FF2B5EF4-FFF2-40B4-BE49-F238E27FC236}">
                    <a16:creationId xmlns:a16="http://schemas.microsoft.com/office/drawing/2014/main" id="{7BBE63B4-64A6-2BB1-6106-0491B6ED4B03}"/>
                  </a:ext>
                </a:extLst>
              </p:cNvPr>
              <p:cNvSpPr/>
              <p:nvPr/>
            </p:nvSpPr>
            <p:spPr>
              <a:xfrm rot="10800000" flipV="1">
                <a:off x="13393055" y="14712082"/>
                <a:ext cx="494133" cy="494129"/>
              </a:xfrm>
              <a:custGeom>
                <a:avLst/>
                <a:gdLst>
                  <a:gd name="connsiteX0" fmla="*/ 499543 w 494133"/>
                  <a:gd name="connsiteY0" fmla="*/ 247857 h 494129"/>
                  <a:gd name="connsiteX1" fmla="*/ 252476 w 494133"/>
                  <a:gd name="connsiteY1" fmla="*/ 494922 h 494129"/>
                  <a:gd name="connsiteX2" fmla="*/ 5409 w 494133"/>
                  <a:gd name="connsiteY2" fmla="*/ 247857 h 494129"/>
                  <a:gd name="connsiteX3" fmla="*/ 252476 w 494133"/>
                  <a:gd name="connsiteY3" fmla="*/ 792 h 494129"/>
                  <a:gd name="connsiteX4" fmla="*/ 499543 w 494133"/>
                  <a:gd name="connsiteY4" fmla="*/ 24785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43" y="247857"/>
                    </a:moveTo>
                    <a:cubicBezTo>
                      <a:pt x="499543" y="384307"/>
                      <a:pt x="388927" y="494922"/>
                      <a:pt x="252476" y="494922"/>
                    </a:cubicBezTo>
                    <a:cubicBezTo>
                      <a:pt x="116025" y="494922"/>
                      <a:pt x="5409" y="384307"/>
                      <a:pt x="5409" y="247857"/>
                    </a:cubicBezTo>
                    <a:cubicBezTo>
                      <a:pt x="5409" y="111408"/>
                      <a:pt x="116025" y="792"/>
                      <a:pt x="252476" y="792"/>
                    </a:cubicBezTo>
                    <a:cubicBezTo>
                      <a:pt x="388927" y="792"/>
                      <a:pt x="499543" y="111408"/>
                      <a:pt x="499543" y="247857"/>
                    </a:cubicBezTo>
                    <a:close/>
                  </a:path>
                </a:pathLst>
              </a:custGeom>
              <a:solidFill>
                <a:srgbClr val="B370F6"/>
              </a:solidFill>
              <a:ln w="1254" cap="rnd">
                <a:noFill/>
                <a:prstDash val="solid"/>
                <a:round/>
              </a:ln>
            </p:spPr>
            <p:txBody>
              <a:bodyPr rtlCol="0" anchor="ctr"/>
              <a:lstStyle/>
              <a:p>
                <a:endParaRPr lang="en-CH" sz="4400"/>
              </a:p>
            </p:txBody>
          </p:sp>
        </p:grpSp>
        <p:grpSp>
          <p:nvGrpSpPr>
            <p:cNvPr id="4365" name="Graphic 2">
              <a:extLst>
                <a:ext uri="{FF2B5EF4-FFF2-40B4-BE49-F238E27FC236}">
                  <a16:creationId xmlns:a16="http://schemas.microsoft.com/office/drawing/2014/main" id="{3F51EABD-148F-E182-5EBB-20ACD463EA92}"/>
                </a:ext>
              </a:extLst>
            </p:cNvPr>
            <p:cNvGrpSpPr/>
            <p:nvPr/>
          </p:nvGrpSpPr>
          <p:grpSpPr>
            <a:xfrm>
              <a:off x="13393055" y="14712082"/>
              <a:ext cx="494133" cy="494129"/>
              <a:chOff x="13393055" y="14712082"/>
              <a:chExt cx="494133" cy="494129"/>
            </a:xfrm>
          </p:grpSpPr>
          <p:sp>
            <p:nvSpPr>
              <p:cNvPr id="4366" name="Freeform 4365">
                <a:extLst>
                  <a:ext uri="{FF2B5EF4-FFF2-40B4-BE49-F238E27FC236}">
                    <a16:creationId xmlns:a16="http://schemas.microsoft.com/office/drawing/2014/main" id="{2E323E75-791A-4356-2B03-C31DE4816167}"/>
                  </a:ext>
                </a:extLst>
              </p:cNvPr>
              <p:cNvSpPr/>
              <p:nvPr/>
            </p:nvSpPr>
            <p:spPr>
              <a:xfrm rot="10800000" flipV="1">
                <a:off x="13393055" y="14712082"/>
                <a:ext cx="494133" cy="494129"/>
              </a:xfrm>
              <a:custGeom>
                <a:avLst/>
                <a:gdLst>
                  <a:gd name="connsiteX0" fmla="*/ 499543 w 494133"/>
                  <a:gd name="connsiteY0" fmla="*/ 247857 h 494129"/>
                  <a:gd name="connsiteX1" fmla="*/ 252476 w 494133"/>
                  <a:gd name="connsiteY1" fmla="*/ 494922 h 494129"/>
                  <a:gd name="connsiteX2" fmla="*/ 5409 w 494133"/>
                  <a:gd name="connsiteY2" fmla="*/ 247857 h 494129"/>
                  <a:gd name="connsiteX3" fmla="*/ 252476 w 494133"/>
                  <a:gd name="connsiteY3" fmla="*/ 792 h 494129"/>
                  <a:gd name="connsiteX4" fmla="*/ 499543 w 494133"/>
                  <a:gd name="connsiteY4" fmla="*/ 24785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43" y="247857"/>
                    </a:moveTo>
                    <a:cubicBezTo>
                      <a:pt x="499543" y="384307"/>
                      <a:pt x="388927" y="494922"/>
                      <a:pt x="252476" y="494922"/>
                    </a:cubicBezTo>
                    <a:cubicBezTo>
                      <a:pt x="116025" y="494922"/>
                      <a:pt x="5409" y="384307"/>
                      <a:pt x="5409" y="247857"/>
                    </a:cubicBezTo>
                    <a:cubicBezTo>
                      <a:pt x="5409" y="111408"/>
                      <a:pt x="116025" y="792"/>
                      <a:pt x="252476" y="792"/>
                    </a:cubicBezTo>
                    <a:cubicBezTo>
                      <a:pt x="388927" y="792"/>
                      <a:pt x="499543" y="111408"/>
                      <a:pt x="499543" y="247857"/>
                    </a:cubicBezTo>
                    <a:close/>
                  </a:path>
                </a:pathLst>
              </a:custGeom>
              <a:noFill/>
              <a:ln w="31740" cap="sq">
                <a:solidFill>
                  <a:srgbClr val="000000"/>
                </a:solidFill>
                <a:prstDash val="solid"/>
                <a:miter/>
              </a:ln>
            </p:spPr>
            <p:txBody>
              <a:bodyPr rtlCol="0" anchor="ctr"/>
              <a:lstStyle/>
              <a:p>
                <a:endParaRPr lang="en-CH" sz="4400"/>
              </a:p>
            </p:txBody>
          </p:sp>
          <p:sp>
            <p:nvSpPr>
              <p:cNvPr id="4367" name="Freeform 4366">
                <a:extLst>
                  <a:ext uri="{FF2B5EF4-FFF2-40B4-BE49-F238E27FC236}">
                    <a16:creationId xmlns:a16="http://schemas.microsoft.com/office/drawing/2014/main" id="{8C8FCFFB-1C61-74B0-ED45-D7195644F23D}"/>
                  </a:ext>
                </a:extLst>
              </p:cNvPr>
              <p:cNvSpPr/>
              <p:nvPr/>
            </p:nvSpPr>
            <p:spPr>
              <a:xfrm rot="10800000" flipV="1">
                <a:off x="13393055" y="14712082"/>
                <a:ext cx="494133" cy="494129"/>
              </a:xfrm>
              <a:custGeom>
                <a:avLst/>
                <a:gdLst>
                  <a:gd name="connsiteX0" fmla="*/ 499543 w 494133"/>
                  <a:gd name="connsiteY0" fmla="*/ 247857 h 494129"/>
                  <a:gd name="connsiteX1" fmla="*/ 252476 w 494133"/>
                  <a:gd name="connsiteY1" fmla="*/ 494922 h 494129"/>
                  <a:gd name="connsiteX2" fmla="*/ 5409 w 494133"/>
                  <a:gd name="connsiteY2" fmla="*/ 247857 h 494129"/>
                  <a:gd name="connsiteX3" fmla="*/ 252476 w 494133"/>
                  <a:gd name="connsiteY3" fmla="*/ 792 h 494129"/>
                  <a:gd name="connsiteX4" fmla="*/ 499543 w 494133"/>
                  <a:gd name="connsiteY4" fmla="*/ 24785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9543" y="247857"/>
                    </a:moveTo>
                    <a:cubicBezTo>
                      <a:pt x="499543" y="384307"/>
                      <a:pt x="388927" y="494922"/>
                      <a:pt x="252476" y="494922"/>
                    </a:cubicBezTo>
                    <a:cubicBezTo>
                      <a:pt x="116025" y="494922"/>
                      <a:pt x="5409" y="384307"/>
                      <a:pt x="5409" y="247857"/>
                    </a:cubicBezTo>
                    <a:cubicBezTo>
                      <a:pt x="5409" y="111408"/>
                      <a:pt x="116025" y="792"/>
                      <a:pt x="252476" y="792"/>
                    </a:cubicBezTo>
                    <a:cubicBezTo>
                      <a:pt x="388927" y="792"/>
                      <a:pt x="499543" y="111408"/>
                      <a:pt x="499543" y="247857"/>
                    </a:cubicBezTo>
                    <a:close/>
                  </a:path>
                </a:pathLst>
              </a:custGeom>
              <a:solidFill>
                <a:srgbClr val="B370F6"/>
              </a:solidFill>
              <a:ln w="1254" cap="rnd">
                <a:noFill/>
                <a:prstDash val="solid"/>
                <a:round/>
              </a:ln>
            </p:spPr>
            <p:txBody>
              <a:bodyPr rtlCol="0" anchor="ctr"/>
              <a:lstStyle/>
              <a:p>
                <a:endParaRPr lang="en-CH" sz="4400"/>
              </a:p>
            </p:txBody>
          </p:sp>
        </p:grpSp>
        <p:sp>
          <p:nvSpPr>
            <p:cNvPr id="4368" name="Freeform 4367">
              <a:extLst>
                <a:ext uri="{FF2B5EF4-FFF2-40B4-BE49-F238E27FC236}">
                  <a16:creationId xmlns:a16="http://schemas.microsoft.com/office/drawing/2014/main" id="{68C40D98-D384-099F-67D3-8AD9721546B4}"/>
                </a:ext>
              </a:extLst>
            </p:cNvPr>
            <p:cNvSpPr/>
            <p:nvPr/>
          </p:nvSpPr>
          <p:spPr>
            <a:xfrm rot="10800000" flipV="1">
              <a:off x="13456485" y="14791136"/>
              <a:ext cx="355435" cy="355432"/>
            </a:xfrm>
            <a:custGeom>
              <a:avLst/>
              <a:gdLst>
                <a:gd name="connsiteX0" fmla="*/ 360841 w 355435"/>
                <a:gd name="connsiteY0" fmla="*/ 178515 h 355432"/>
                <a:gd name="connsiteX1" fmla="*/ 183123 w 355435"/>
                <a:gd name="connsiteY1" fmla="*/ 356231 h 355432"/>
                <a:gd name="connsiteX2" fmla="*/ 5405 w 355435"/>
                <a:gd name="connsiteY2" fmla="*/ 178515 h 355432"/>
                <a:gd name="connsiteX3" fmla="*/ 183123 w 355435"/>
                <a:gd name="connsiteY3" fmla="*/ 799 h 355432"/>
                <a:gd name="connsiteX4" fmla="*/ 360841 w 355435"/>
                <a:gd name="connsiteY4" fmla="*/ 178515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0841" y="178515"/>
                  </a:moveTo>
                  <a:cubicBezTo>
                    <a:pt x="360841" y="276665"/>
                    <a:pt x="281274" y="356231"/>
                    <a:pt x="183123" y="356231"/>
                  </a:cubicBezTo>
                  <a:cubicBezTo>
                    <a:pt x="84972" y="356231"/>
                    <a:pt x="5405" y="276665"/>
                    <a:pt x="5405" y="178515"/>
                  </a:cubicBezTo>
                  <a:cubicBezTo>
                    <a:pt x="5405" y="80365"/>
                    <a:pt x="84972" y="799"/>
                    <a:pt x="183123" y="799"/>
                  </a:cubicBezTo>
                  <a:cubicBezTo>
                    <a:pt x="281274" y="799"/>
                    <a:pt x="360841" y="80365"/>
                    <a:pt x="360841" y="178515"/>
                  </a:cubicBezTo>
                  <a:close/>
                </a:path>
              </a:pathLst>
            </a:custGeom>
            <a:solidFill>
              <a:srgbClr val="B370F6"/>
            </a:solidFill>
            <a:ln w="10157" cap="sq">
              <a:solidFill>
                <a:srgbClr val="000000"/>
              </a:solidFill>
              <a:prstDash val="solid"/>
              <a:miter/>
            </a:ln>
          </p:spPr>
          <p:txBody>
            <a:bodyPr rtlCol="0" anchor="ctr"/>
            <a:lstStyle/>
            <a:p>
              <a:endParaRPr lang="en-CH" sz="4400"/>
            </a:p>
          </p:txBody>
        </p:sp>
      </p:grpSp>
      <p:sp>
        <p:nvSpPr>
          <p:cNvPr id="4369" name="TextBox 4368">
            <a:extLst>
              <a:ext uri="{FF2B5EF4-FFF2-40B4-BE49-F238E27FC236}">
                <a16:creationId xmlns:a16="http://schemas.microsoft.com/office/drawing/2014/main" id="{C3478282-07C3-BBC6-AB3B-7511F2EB40BC}"/>
              </a:ext>
            </a:extLst>
          </p:cNvPr>
          <p:cNvSpPr txBox="1"/>
          <p:nvPr/>
        </p:nvSpPr>
        <p:spPr>
          <a:xfrm>
            <a:off x="9956421" y="10431671"/>
            <a:ext cx="4546437"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Cell frequencies</a:t>
            </a:r>
          </a:p>
        </p:txBody>
      </p:sp>
      <p:sp>
        <p:nvSpPr>
          <p:cNvPr id="4370" name="TextBox 4369">
            <a:extLst>
              <a:ext uri="{FF2B5EF4-FFF2-40B4-BE49-F238E27FC236}">
                <a16:creationId xmlns:a16="http://schemas.microsoft.com/office/drawing/2014/main" id="{09E4EA2F-9C81-9BDB-3AC9-B4F81943A29C}"/>
              </a:ext>
            </a:extLst>
          </p:cNvPr>
          <p:cNvSpPr txBox="1"/>
          <p:nvPr/>
        </p:nvSpPr>
        <p:spPr>
          <a:xfrm>
            <a:off x="16115720" y="10423899"/>
            <a:ext cx="1263679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Marker expression upon farm-dust stimulation</a:t>
            </a:r>
          </a:p>
        </p:txBody>
      </p:sp>
      <p:sp>
        <p:nvSpPr>
          <p:cNvPr id="4371" name="TextBox 4370">
            <a:extLst>
              <a:ext uri="{FF2B5EF4-FFF2-40B4-BE49-F238E27FC236}">
                <a16:creationId xmlns:a16="http://schemas.microsoft.com/office/drawing/2014/main" id="{DC420CAC-3BD2-58EF-D25B-D87AFE200E15}"/>
              </a:ext>
            </a:extLst>
          </p:cNvPr>
          <p:cNvSpPr txBox="1"/>
          <p:nvPr/>
        </p:nvSpPr>
        <p:spPr>
          <a:xfrm>
            <a:off x="19820569" y="11961232"/>
            <a:ext cx="307007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Cytotoxicity</a:t>
            </a:r>
          </a:p>
        </p:txBody>
      </p:sp>
      <p:sp>
        <p:nvSpPr>
          <p:cNvPr id="4372" name="TextBox 4371">
            <a:extLst>
              <a:ext uri="{FF2B5EF4-FFF2-40B4-BE49-F238E27FC236}">
                <a16:creationId xmlns:a16="http://schemas.microsoft.com/office/drawing/2014/main" id="{478719E1-6151-B764-1908-451095E8CD96}"/>
              </a:ext>
            </a:extLst>
          </p:cNvPr>
          <p:cNvSpPr txBox="1"/>
          <p:nvPr/>
        </p:nvSpPr>
        <p:spPr>
          <a:xfrm>
            <a:off x="19478619" y="13466902"/>
            <a:ext cx="341632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Inﬂammation</a:t>
            </a:r>
          </a:p>
        </p:txBody>
      </p:sp>
      <p:sp>
        <p:nvSpPr>
          <p:cNvPr id="4373" name="TextBox 4372">
            <a:extLst>
              <a:ext uri="{FF2B5EF4-FFF2-40B4-BE49-F238E27FC236}">
                <a16:creationId xmlns:a16="http://schemas.microsoft.com/office/drawing/2014/main" id="{17A7CAB8-A777-A799-E9ED-429432981CF0}"/>
              </a:ext>
            </a:extLst>
          </p:cNvPr>
          <p:cNvSpPr txBox="1"/>
          <p:nvPr/>
        </p:nvSpPr>
        <p:spPr>
          <a:xfrm>
            <a:off x="23309765" y="12011109"/>
            <a:ext cx="1845377"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GZMB</a:t>
            </a:r>
          </a:p>
        </p:txBody>
      </p:sp>
      <p:sp>
        <p:nvSpPr>
          <p:cNvPr id="4374" name="TextBox 4373">
            <a:extLst>
              <a:ext uri="{FF2B5EF4-FFF2-40B4-BE49-F238E27FC236}">
                <a16:creationId xmlns:a16="http://schemas.microsoft.com/office/drawing/2014/main" id="{6F2467FD-D630-07F9-899A-0A093DA5EBE1}"/>
              </a:ext>
            </a:extLst>
          </p:cNvPr>
          <p:cNvSpPr txBox="1"/>
          <p:nvPr/>
        </p:nvSpPr>
        <p:spPr>
          <a:xfrm>
            <a:off x="23309765" y="13518973"/>
            <a:ext cx="413767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pERK1/2, pp38</a:t>
            </a:r>
          </a:p>
        </p:txBody>
      </p:sp>
      <p:sp>
        <p:nvSpPr>
          <p:cNvPr id="4375" name="TextBox 4374">
            <a:extLst>
              <a:ext uri="{FF2B5EF4-FFF2-40B4-BE49-F238E27FC236}">
                <a16:creationId xmlns:a16="http://schemas.microsoft.com/office/drawing/2014/main" id="{5132902B-AA98-004B-741E-0282A4FA2B22}"/>
              </a:ext>
            </a:extLst>
          </p:cNvPr>
          <p:cNvSpPr txBox="1"/>
          <p:nvPr/>
        </p:nvSpPr>
        <p:spPr>
          <a:xfrm>
            <a:off x="23309765" y="15161854"/>
            <a:ext cx="363593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Gata3, RORγ</a:t>
            </a:r>
          </a:p>
        </p:txBody>
      </p:sp>
      <p:sp>
        <p:nvSpPr>
          <p:cNvPr id="4376" name="TextBox 4375">
            <a:extLst>
              <a:ext uri="{FF2B5EF4-FFF2-40B4-BE49-F238E27FC236}">
                <a16:creationId xmlns:a16="http://schemas.microsoft.com/office/drawing/2014/main" id="{1029A0E4-E8FB-2A3D-F382-C99E3427A7CF}"/>
              </a:ext>
            </a:extLst>
          </p:cNvPr>
          <p:cNvSpPr txBox="1"/>
          <p:nvPr/>
        </p:nvSpPr>
        <p:spPr>
          <a:xfrm>
            <a:off x="23314133" y="16942678"/>
            <a:ext cx="2345514"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HLA-DR</a:t>
            </a:r>
          </a:p>
        </p:txBody>
      </p:sp>
      <p:sp>
        <p:nvSpPr>
          <p:cNvPr id="4377" name="TextBox 4376">
            <a:extLst>
              <a:ext uri="{FF2B5EF4-FFF2-40B4-BE49-F238E27FC236}">
                <a16:creationId xmlns:a16="http://schemas.microsoft.com/office/drawing/2014/main" id="{30C2AD20-9340-7EDD-4CB0-BD82E35BB28B}"/>
              </a:ext>
            </a:extLst>
          </p:cNvPr>
          <p:cNvSpPr txBox="1"/>
          <p:nvPr/>
        </p:nvSpPr>
        <p:spPr>
          <a:xfrm>
            <a:off x="23363864" y="18452554"/>
            <a:ext cx="1627369"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CD25</a:t>
            </a:r>
          </a:p>
        </p:txBody>
      </p:sp>
      <p:grpSp>
        <p:nvGrpSpPr>
          <p:cNvPr id="4378" name="Graphic 2">
            <a:extLst>
              <a:ext uri="{FF2B5EF4-FFF2-40B4-BE49-F238E27FC236}">
                <a16:creationId xmlns:a16="http://schemas.microsoft.com/office/drawing/2014/main" id="{47F57F3F-B327-E25F-7798-E5D178F1C61F}"/>
              </a:ext>
            </a:extLst>
          </p:cNvPr>
          <p:cNvGrpSpPr/>
          <p:nvPr/>
        </p:nvGrpSpPr>
        <p:grpSpPr>
          <a:xfrm>
            <a:off x="17634463" y="14942322"/>
            <a:ext cx="5277279" cy="1328203"/>
            <a:chOff x="17634463" y="14942322"/>
            <a:chExt cx="5277279" cy="1328203"/>
          </a:xfrm>
          <a:solidFill>
            <a:srgbClr val="000000"/>
          </a:solidFill>
        </p:grpSpPr>
        <p:sp>
          <p:nvSpPr>
            <p:cNvPr id="4379" name="TextBox 4378">
              <a:extLst>
                <a:ext uri="{FF2B5EF4-FFF2-40B4-BE49-F238E27FC236}">
                  <a16:creationId xmlns:a16="http://schemas.microsoft.com/office/drawing/2014/main" id="{781CAB68-871A-7478-CE7B-F78FB41A68FF}"/>
                </a:ext>
              </a:extLst>
            </p:cNvPr>
            <p:cNvSpPr txBox="1"/>
            <p:nvPr/>
          </p:nvSpPr>
          <p:spPr>
            <a:xfrm>
              <a:off x="19767811" y="14942322"/>
              <a:ext cx="312559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Th2 &amp; Th17</a:t>
              </a:r>
            </a:p>
          </p:txBody>
        </p:sp>
        <p:sp>
          <p:nvSpPr>
            <p:cNvPr id="4380" name="TextBox 4379">
              <a:extLst>
                <a:ext uri="{FF2B5EF4-FFF2-40B4-BE49-F238E27FC236}">
                  <a16:creationId xmlns:a16="http://schemas.microsoft.com/office/drawing/2014/main" id="{6752B2CC-08A7-10D0-D080-C4105493704E}"/>
                </a:ext>
              </a:extLst>
            </p:cNvPr>
            <p:cNvSpPr txBox="1"/>
            <p:nvPr/>
          </p:nvSpPr>
          <p:spPr>
            <a:xfrm>
              <a:off x="17634463" y="15501084"/>
              <a:ext cx="527727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Transcription factors</a:t>
              </a:r>
            </a:p>
          </p:txBody>
        </p:sp>
      </p:grpSp>
      <p:sp>
        <p:nvSpPr>
          <p:cNvPr id="4381" name="TextBox 4380">
            <a:extLst>
              <a:ext uri="{FF2B5EF4-FFF2-40B4-BE49-F238E27FC236}">
                <a16:creationId xmlns:a16="http://schemas.microsoft.com/office/drawing/2014/main" id="{D41F4E13-9B7E-759A-805F-4BE7C82E42F6}"/>
              </a:ext>
            </a:extLst>
          </p:cNvPr>
          <p:cNvSpPr txBox="1"/>
          <p:nvPr/>
        </p:nvSpPr>
        <p:spPr>
          <a:xfrm>
            <a:off x="18952155" y="18419546"/>
            <a:ext cx="263245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Activation</a:t>
            </a:r>
          </a:p>
        </p:txBody>
      </p:sp>
      <p:sp>
        <p:nvSpPr>
          <p:cNvPr id="4382" name="TextBox 4381">
            <a:extLst>
              <a:ext uri="{FF2B5EF4-FFF2-40B4-BE49-F238E27FC236}">
                <a16:creationId xmlns:a16="http://schemas.microsoft.com/office/drawing/2014/main" id="{CDF60882-659A-369F-1C79-C47FB43F3CC7}"/>
              </a:ext>
            </a:extLst>
          </p:cNvPr>
          <p:cNvSpPr txBox="1"/>
          <p:nvPr/>
        </p:nvSpPr>
        <p:spPr>
          <a:xfrm>
            <a:off x="17549855" y="16902356"/>
            <a:ext cx="536557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Antigen presentation</a:t>
            </a:r>
          </a:p>
        </p:txBody>
      </p:sp>
      <p:sp>
        <p:nvSpPr>
          <p:cNvPr id="4383" name="TextBox 4382">
            <a:extLst>
              <a:ext uri="{FF2B5EF4-FFF2-40B4-BE49-F238E27FC236}">
                <a16:creationId xmlns:a16="http://schemas.microsoft.com/office/drawing/2014/main" id="{57F573B9-5E31-DA87-67AC-6E795F4FBF84}"/>
              </a:ext>
            </a:extLst>
          </p:cNvPr>
          <p:cNvSpPr txBox="1"/>
          <p:nvPr/>
        </p:nvSpPr>
        <p:spPr>
          <a:xfrm>
            <a:off x="2110666" y="6696341"/>
            <a:ext cx="272542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Farm dust</a:t>
            </a:r>
          </a:p>
        </p:txBody>
      </p:sp>
      <p:grpSp>
        <p:nvGrpSpPr>
          <p:cNvPr id="4384" name="Graphic 2">
            <a:extLst>
              <a:ext uri="{FF2B5EF4-FFF2-40B4-BE49-F238E27FC236}">
                <a16:creationId xmlns:a16="http://schemas.microsoft.com/office/drawing/2014/main" id="{565185A0-4E35-842B-8896-BCBF3F3D2622}"/>
              </a:ext>
            </a:extLst>
          </p:cNvPr>
          <p:cNvGrpSpPr/>
          <p:nvPr/>
        </p:nvGrpSpPr>
        <p:grpSpPr>
          <a:xfrm>
            <a:off x="7255023" y="6702071"/>
            <a:ext cx="2727029" cy="1378999"/>
            <a:chOff x="7255023" y="6702071"/>
            <a:chExt cx="2727029" cy="1378999"/>
          </a:xfrm>
          <a:solidFill>
            <a:srgbClr val="000080"/>
          </a:solidFill>
        </p:grpSpPr>
        <p:sp>
          <p:nvSpPr>
            <p:cNvPr id="4385" name="TextBox 4384">
              <a:extLst>
                <a:ext uri="{FF2B5EF4-FFF2-40B4-BE49-F238E27FC236}">
                  <a16:creationId xmlns:a16="http://schemas.microsoft.com/office/drawing/2014/main" id="{1FDCCFCC-3941-3348-ACC6-CBCE8162EF1C}"/>
                </a:ext>
              </a:extLst>
            </p:cNvPr>
            <p:cNvSpPr txBox="1"/>
            <p:nvPr/>
          </p:nvSpPr>
          <p:spPr>
            <a:xfrm>
              <a:off x="7255023" y="6702071"/>
              <a:ext cx="272702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Childhood</a:t>
              </a:r>
            </a:p>
          </p:txBody>
        </p:sp>
        <p:sp>
          <p:nvSpPr>
            <p:cNvPr id="4386" name="TextBox 4385">
              <a:extLst>
                <a:ext uri="{FF2B5EF4-FFF2-40B4-BE49-F238E27FC236}">
                  <a16:creationId xmlns:a16="http://schemas.microsoft.com/office/drawing/2014/main" id="{EB08DA26-BD22-9E24-F414-3E9604012988}"/>
                </a:ext>
              </a:extLst>
            </p:cNvPr>
            <p:cNvSpPr txBox="1"/>
            <p:nvPr/>
          </p:nvSpPr>
          <p:spPr>
            <a:xfrm>
              <a:off x="7363982" y="7311629"/>
              <a:ext cx="250741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exposure</a:t>
              </a:r>
            </a:p>
          </p:txBody>
        </p:sp>
      </p:grpSp>
      <p:grpSp>
        <p:nvGrpSpPr>
          <p:cNvPr id="4387" name="Graphic 2">
            <a:extLst>
              <a:ext uri="{FF2B5EF4-FFF2-40B4-BE49-F238E27FC236}">
                <a16:creationId xmlns:a16="http://schemas.microsoft.com/office/drawing/2014/main" id="{EE043529-F421-B0A1-E906-D5F80DC227C6}"/>
              </a:ext>
            </a:extLst>
          </p:cNvPr>
          <p:cNvGrpSpPr/>
          <p:nvPr/>
        </p:nvGrpSpPr>
        <p:grpSpPr>
          <a:xfrm>
            <a:off x="3625062" y="2291759"/>
            <a:ext cx="1967290" cy="1723274"/>
            <a:chOff x="3625062" y="2291759"/>
            <a:chExt cx="1967290" cy="1723274"/>
          </a:xfrm>
          <a:solidFill>
            <a:srgbClr val="000080"/>
          </a:solidFill>
        </p:grpSpPr>
        <p:sp>
          <p:nvSpPr>
            <p:cNvPr id="4388" name="Freeform 4387">
              <a:extLst>
                <a:ext uri="{FF2B5EF4-FFF2-40B4-BE49-F238E27FC236}">
                  <a16:creationId xmlns:a16="http://schemas.microsoft.com/office/drawing/2014/main" id="{1655B3BC-1EE7-048E-26ED-A3D5BC0F907D}"/>
                </a:ext>
              </a:extLst>
            </p:cNvPr>
            <p:cNvSpPr/>
            <p:nvPr/>
          </p:nvSpPr>
          <p:spPr>
            <a:xfrm>
              <a:off x="4341834" y="2413759"/>
              <a:ext cx="1204760" cy="655758"/>
            </a:xfrm>
            <a:custGeom>
              <a:avLst/>
              <a:gdLst>
                <a:gd name="connsiteX0" fmla="*/ 1179804 w 1204760"/>
                <a:gd name="connsiteY0" fmla="*/ 657512 h 655758"/>
                <a:gd name="connsiteX1" fmla="*/ 1154122 w 1204760"/>
                <a:gd name="connsiteY1" fmla="*/ 640035 h 655758"/>
                <a:gd name="connsiteX2" fmla="*/ 978225 w 1204760"/>
                <a:gd name="connsiteY2" fmla="*/ 220350 h 655758"/>
                <a:gd name="connsiteX3" fmla="*/ 603464 w 1204760"/>
                <a:gd name="connsiteY3" fmla="*/ 63883 h 655758"/>
                <a:gd name="connsiteX4" fmla="*/ 229160 w 1204760"/>
                <a:gd name="connsiteY4" fmla="*/ 220350 h 655758"/>
                <a:gd name="connsiteX5" fmla="*/ 57106 w 1204760"/>
                <a:gd name="connsiteY5" fmla="*/ 636101 h 655758"/>
                <a:gd name="connsiteX6" fmla="*/ 19957 w 1204760"/>
                <a:gd name="connsiteY6" fmla="*/ 650711 h 655758"/>
                <a:gd name="connsiteX7" fmla="*/ 5530 w 1204760"/>
                <a:gd name="connsiteY7" fmla="*/ 613104 h 655758"/>
                <a:gd name="connsiteX8" fmla="*/ 187344 w 1204760"/>
                <a:gd name="connsiteY8" fmla="*/ 175941 h 655758"/>
                <a:gd name="connsiteX9" fmla="*/ 604379 w 1204760"/>
                <a:gd name="connsiteY9" fmla="*/ 1754 h 655758"/>
                <a:gd name="connsiteX10" fmla="*/ 1020713 w 1204760"/>
                <a:gd name="connsiteY10" fmla="*/ 176399 h 655758"/>
                <a:gd name="connsiteX11" fmla="*/ 1205699 w 1204760"/>
                <a:gd name="connsiteY11" fmla="*/ 617709 h 655758"/>
                <a:gd name="connsiteX12" fmla="*/ 1190723 w 1204760"/>
                <a:gd name="connsiteY12" fmla="*/ 654981 h 655758"/>
                <a:gd name="connsiteX13" fmla="*/ 1179804 w 1204760"/>
                <a:gd name="connsiteY13" fmla="*/ 657512 h 65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4760" h="655758">
                  <a:moveTo>
                    <a:pt x="1179804" y="657512"/>
                  </a:moveTo>
                  <a:cubicBezTo>
                    <a:pt x="1168518" y="657512"/>
                    <a:pt x="1158362" y="650588"/>
                    <a:pt x="1154122" y="640035"/>
                  </a:cubicBezTo>
                  <a:lnTo>
                    <a:pt x="978225" y="220350"/>
                  </a:lnTo>
                  <a:lnTo>
                    <a:pt x="603464" y="63883"/>
                  </a:lnTo>
                  <a:lnTo>
                    <a:pt x="229160" y="220350"/>
                  </a:lnTo>
                  <a:lnTo>
                    <a:pt x="57106" y="636101"/>
                  </a:lnTo>
                  <a:cubicBezTo>
                    <a:pt x="50823" y="650528"/>
                    <a:pt x="34200" y="657085"/>
                    <a:pt x="19957" y="650711"/>
                  </a:cubicBezTo>
                  <a:cubicBezTo>
                    <a:pt x="5713" y="644366"/>
                    <a:pt x="-753" y="627530"/>
                    <a:pt x="5530" y="613104"/>
                  </a:cubicBezTo>
                  <a:lnTo>
                    <a:pt x="187344" y="175941"/>
                  </a:lnTo>
                  <a:lnTo>
                    <a:pt x="604379" y="1754"/>
                  </a:lnTo>
                  <a:lnTo>
                    <a:pt x="1020713" y="176399"/>
                  </a:lnTo>
                  <a:lnTo>
                    <a:pt x="1205699" y="617709"/>
                  </a:lnTo>
                  <a:cubicBezTo>
                    <a:pt x="1211677" y="632197"/>
                    <a:pt x="1204997" y="648850"/>
                    <a:pt x="1190723" y="654981"/>
                  </a:cubicBezTo>
                  <a:cubicBezTo>
                    <a:pt x="1187246" y="656475"/>
                    <a:pt x="1183555" y="657329"/>
                    <a:pt x="1179804" y="657512"/>
                  </a:cubicBezTo>
                  <a:close/>
                </a:path>
              </a:pathLst>
            </a:custGeom>
            <a:solidFill>
              <a:srgbClr val="000080"/>
            </a:solidFill>
            <a:ln w="30502" cap="rnd">
              <a:noFill/>
              <a:prstDash val="solid"/>
              <a:round/>
            </a:ln>
          </p:spPr>
          <p:txBody>
            <a:bodyPr rtlCol="0" anchor="ctr"/>
            <a:lstStyle/>
            <a:p>
              <a:endParaRPr lang="en-CH" sz="4400"/>
            </a:p>
          </p:txBody>
        </p:sp>
        <p:sp>
          <p:nvSpPr>
            <p:cNvPr id="4389" name="Freeform 4388">
              <a:extLst>
                <a:ext uri="{FF2B5EF4-FFF2-40B4-BE49-F238E27FC236}">
                  <a16:creationId xmlns:a16="http://schemas.microsoft.com/office/drawing/2014/main" id="{030C1F18-B4DC-3428-2A28-44B5A9AA95FA}"/>
                </a:ext>
              </a:extLst>
            </p:cNvPr>
            <p:cNvSpPr/>
            <p:nvPr/>
          </p:nvSpPr>
          <p:spPr>
            <a:xfrm>
              <a:off x="4631583" y="3161012"/>
              <a:ext cx="244004" cy="305003"/>
            </a:xfrm>
            <a:custGeom>
              <a:avLst/>
              <a:gdLst>
                <a:gd name="connsiteX0" fmla="*/ 3008 w 244004"/>
                <a:gd name="connsiteY0" fmla="*/ 307152 h 305003"/>
                <a:gd name="connsiteX1" fmla="*/ 247013 w 244004"/>
                <a:gd name="connsiteY1" fmla="*/ 153704 h 305003"/>
                <a:gd name="connsiteX2" fmla="*/ 3008 w 244004"/>
                <a:gd name="connsiteY2" fmla="*/ 2148 h 305003"/>
                <a:gd name="connsiteX3" fmla="*/ 3008 w 244004"/>
                <a:gd name="connsiteY3" fmla="*/ 307152 h 305003"/>
              </a:gdLst>
              <a:ahLst/>
              <a:cxnLst>
                <a:cxn ang="0">
                  <a:pos x="connsiteX0" y="connsiteY0"/>
                </a:cxn>
                <a:cxn ang="0">
                  <a:pos x="connsiteX1" y="connsiteY1"/>
                </a:cxn>
                <a:cxn ang="0">
                  <a:pos x="connsiteX2" y="connsiteY2"/>
                </a:cxn>
                <a:cxn ang="0">
                  <a:pos x="connsiteX3" y="connsiteY3"/>
                </a:cxn>
              </a:cxnLst>
              <a:rect l="l" t="t" r="r" b="b"/>
              <a:pathLst>
                <a:path w="244004" h="305003">
                  <a:moveTo>
                    <a:pt x="3008" y="307152"/>
                  </a:moveTo>
                  <a:lnTo>
                    <a:pt x="247013" y="153704"/>
                  </a:lnTo>
                  <a:lnTo>
                    <a:pt x="3008" y="2148"/>
                  </a:lnTo>
                  <a:lnTo>
                    <a:pt x="3008" y="307152"/>
                  </a:lnTo>
                  <a:close/>
                </a:path>
              </a:pathLst>
            </a:custGeom>
            <a:solidFill>
              <a:srgbClr val="000080"/>
            </a:solidFill>
            <a:ln w="30502" cap="rnd">
              <a:noFill/>
              <a:prstDash val="solid"/>
              <a:round/>
            </a:ln>
          </p:spPr>
          <p:txBody>
            <a:bodyPr rtlCol="0" anchor="ctr"/>
            <a:lstStyle/>
            <a:p>
              <a:endParaRPr lang="en-CH" sz="4400"/>
            </a:p>
          </p:txBody>
        </p:sp>
        <p:sp>
          <p:nvSpPr>
            <p:cNvPr id="4390" name="Freeform 4389">
              <a:extLst>
                <a:ext uri="{FF2B5EF4-FFF2-40B4-BE49-F238E27FC236}">
                  <a16:creationId xmlns:a16="http://schemas.microsoft.com/office/drawing/2014/main" id="{5BB5D2D7-02A1-D7FC-2DBD-2BCEC1642912}"/>
                </a:ext>
              </a:extLst>
            </p:cNvPr>
            <p:cNvSpPr/>
            <p:nvPr/>
          </p:nvSpPr>
          <p:spPr>
            <a:xfrm>
              <a:off x="4723085" y="3145773"/>
              <a:ext cx="442259" cy="137251"/>
            </a:xfrm>
            <a:custGeom>
              <a:avLst/>
              <a:gdLst>
                <a:gd name="connsiteX0" fmla="*/ 3127 w 442259"/>
                <a:gd name="connsiteY0" fmla="*/ 2080 h 137251"/>
                <a:gd name="connsiteX1" fmla="*/ 216784 w 442259"/>
                <a:gd name="connsiteY1" fmla="*/ 139331 h 137251"/>
                <a:gd name="connsiteX2" fmla="*/ 445386 w 442259"/>
                <a:gd name="connsiteY2" fmla="*/ 2080 h 137251"/>
                <a:gd name="connsiteX3" fmla="*/ 3127 w 442259"/>
                <a:gd name="connsiteY3" fmla="*/ 2080 h 137251"/>
              </a:gdLst>
              <a:ahLst/>
              <a:cxnLst>
                <a:cxn ang="0">
                  <a:pos x="connsiteX0" y="connsiteY0"/>
                </a:cxn>
                <a:cxn ang="0">
                  <a:pos x="connsiteX1" y="connsiteY1"/>
                </a:cxn>
                <a:cxn ang="0">
                  <a:pos x="connsiteX2" y="connsiteY2"/>
                </a:cxn>
                <a:cxn ang="0">
                  <a:pos x="connsiteX3" y="connsiteY3"/>
                </a:cxn>
              </a:cxnLst>
              <a:rect l="l" t="t" r="r" b="b"/>
              <a:pathLst>
                <a:path w="442259" h="137251">
                  <a:moveTo>
                    <a:pt x="3127" y="2080"/>
                  </a:moveTo>
                  <a:lnTo>
                    <a:pt x="216784" y="139331"/>
                  </a:lnTo>
                  <a:lnTo>
                    <a:pt x="445386" y="2080"/>
                  </a:lnTo>
                  <a:lnTo>
                    <a:pt x="3127" y="2080"/>
                  </a:lnTo>
                  <a:close/>
                </a:path>
              </a:pathLst>
            </a:custGeom>
            <a:solidFill>
              <a:srgbClr val="000080"/>
            </a:solidFill>
            <a:ln w="30502" cap="rnd">
              <a:noFill/>
              <a:prstDash val="solid"/>
              <a:round/>
            </a:ln>
          </p:spPr>
          <p:txBody>
            <a:bodyPr rtlCol="0" anchor="ctr"/>
            <a:lstStyle/>
            <a:p>
              <a:endParaRPr lang="en-CH" sz="4400"/>
            </a:p>
          </p:txBody>
        </p:sp>
        <p:sp>
          <p:nvSpPr>
            <p:cNvPr id="4391" name="Freeform 4390">
              <a:extLst>
                <a:ext uri="{FF2B5EF4-FFF2-40B4-BE49-F238E27FC236}">
                  <a16:creationId xmlns:a16="http://schemas.microsoft.com/office/drawing/2014/main" id="{9B82ED48-C69F-88D5-6D41-B16C32D0CEA4}"/>
                </a:ext>
              </a:extLst>
            </p:cNvPr>
            <p:cNvSpPr/>
            <p:nvPr/>
          </p:nvSpPr>
          <p:spPr>
            <a:xfrm>
              <a:off x="4997590" y="3161012"/>
              <a:ext cx="228754" cy="305003"/>
            </a:xfrm>
            <a:custGeom>
              <a:avLst/>
              <a:gdLst>
                <a:gd name="connsiteX0" fmla="*/ 231986 w 228754"/>
                <a:gd name="connsiteY0" fmla="*/ 307152 h 305003"/>
                <a:gd name="connsiteX1" fmla="*/ 231986 w 228754"/>
                <a:gd name="connsiteY1" fmla="*/ 2148 h 305003"/>
                <a:gd name="connsiteX2" fmla="*/ 3232 w 228754"/>
                <a:gd name="connsiteY2" fmla="*/ 153704 h 305003"/>
                <a:gd name="connsiteX3" fmla="*/ 231986 w 228754"/>
                <a:gd name="connsiteY3" fmla="*/ 307152 h 305003"/>
              </a:gdLst>
              <a:ahLst/>
              <a:cxnLst>
                <a:cxn ang="0">
                  <a:pos x="connsiteX0" y="connsiteY0"/>
                </a:cxn>
                <a:cxn ang="0">
                  <a:pos x="connsiteX1" y="connsiteY1"/>
                </a:cxn>
                <a:cxn ang="0">
                  <a:pos x="connsiteX2" y="connsiteY2"/>
                </a:cxn>
                <a:cxn ang="0">
                  <a:pos x="connsiteX3" y="connsiteY3"/>
                </a:cxn>
              </a:cxnLst>
              <a:rect l="l" t="t" r="r" b="b"/>
              <a:pathLst>
                <a:path w="228754" h="305003">
                  <a:moveTo>
                    <a:pt x="231986" y="307152"/>
                  </a:moveTo>
                  <a:lnTo>
                    <a:pt x="231986" y="2148"/>
                  </a:lnTo>
                  <a:lnTo>
                    <a:pt x="3232" y="153704"/>
                  </a:lnTo>
                  <a:lnTo>
                    <a:pt x="231986" y="307152"/>
                  </a:lnTo>
                  <a:close/>
                </a:path>
              </a:pathLst>
            </a:custGeom>
            <a:solidFill>
              <a:srgbClr val="000080"/>
            </a:solidFill>
            <a:ln w="30502" cap="rnd">
              <a:noFill/>
              <a:prstDash val="solid"/>
              <a:round/>
            </a:ln>
          </p:spPr>
          <p:txBody>
            <a:bodyPr rtlCol="0" anchor="ctr"/>
            <a:lstStyle/>
            <a:p>
              <a:endParaRPr lang="en-CH" sz="4400"/>
            </a:p>
          </p:txBody>
        </p:sp>
        <p:sp>
          <p:nvSpPr>
            <p:cNvPr id="4392" name="Freeform 4391">
              <a:extLst>
                <a:ext uri="{FF2B5EF4-FFF2-40B4-BE49-F238E27FC236}">
                  <a16:creationId xmlns:a16="http://schemas.microsoft.com/office/drawing/2014/main" id="{32D85DB3-31A8-034C-6F75-8FC2A5162035}"/>
                </a:ext>
              </a:extLst>
            </p:cNvPr>
            <p:cNvSpPr/>
            <p:nvPr/>
          </p:nvSpPr>
          <p:spPr>
            <a:xfrm>
              <a:off x="4448579" y="2520515"/>
              <a:ext cx="960769" cy="1021762"/>
            </a:xfrm>
            <a:custGeom>
              <a:avLst/>
              <a:gdLst>
                <a:gd name="connsiteX0" fmla="*/ 963887 w 960769"/>
                <a:gd name="connsiteY0" fmla="*/ 1004044 h 1021762"/>
                <a:gd name="connsiteX1" fmla="*/ 963887 w 960769"/>
                <a:gd name="connsiteY1" fmla="*/ 529183 h 1021762"/>
                <a:gd name="connsiteX2" fmla="*/ 829623 w 960769"/>
                <a:gd name="connsiteY2" fmla="*/ 145366 h 1021762"/>
                <a:gd name="connsiteX3" fmla="*/ 489237 w 960769"/>
                <a:gd name="connsiteY3" fmla="*/ 1953 h 1021762"/>
                <a:gd name="connsiteX4" fmla="*/ 149307 w 960769"/>
                <a:gd name="connsiteY4" fmla="*/ 146068 h 1021762"/>
                <a:gd name="connsiteX5" fmla="*/ 3118 w 960769"/>
                <a:gd name="connsiteY5" fmla="*/ 528055 h 1021762"/>
                <a:gd name="connsiteX6" fmla="*/ 3118 w 960769"/>
                <a:gd name="connsiteY6" fmla="*/ 1023716 h 1021762"/>
                <a:gd name="connsiteX7" fmla="*/ 140370 w 960769"/>
                <a:gd name="connsiteY7" fmla="*/ 969060 h 1021762"/>
                <a:gd name="connsiteX8" fmla="*/ 140370 w 960769"/>
                <a:gd name="connsiteY8" fmla="*/ 596681 h 1021762"/>
                <a:gd name="connsiteX9" fmla="*/ 186121 w 960769"/>
                <a:gd name="connsiteY9" fmla="*/ 573805 h 1021762"/>
                <a:gd name="connsiteX10" fmla="*/ 780883 w 960769"/>
                <a:gd name="connsiteY10" fmla="*/ 573805 h 1021762"/>
                <a:gd name="connsiteX11" fmla="*/ 826634 w 960769"/>
                <a:gd name="connsiteY11" fmla="*/ 596681 h 1021762"/>
                <a:gd name="connsiteX12" fmla="*/ 826634 w 960769"/>
                <a:gd name="connsiteY12" fmla="*/ 957165 h 1021762"/>
                <a:gd name="connsiteX13" fmla="*/ 963887 w 960769"/>
                <a:gd name="connsiteY13" fmla="*/ 1004044 h 1021762"/>
                <a:gd name="connsiteX14" fmla="*/ 689382 w 960769"/>
                <a:gd name="connsiteY14" fmla="*/ 429447 h 1021762"/>
                <a:gd name="connsiteX15" fmla="*/ 659430 w 960769"/>
                <a:gd name="connsiteY15" fmla="*/ 459429 h 1021762"/>
                <a:gd name="connsiteX16" fmla="*/ 307605 w 960769"/>
                <a:gd name="connsiteY16" fmla="*/ 459429 h 1021762"/>
                <a:gd name="connsiteX17" fmla="*/ 277623 w 960769"/>
                <a:gd name="connsiteY17" fmla="*/ 429447 h 1021762"/>
                <a:gd name="connsiteX18" fmla="*/ 277623 w 960769"/>
                <a:gd name="connsiteY18" fmla="*/ 209173 h 1021762"/>
                <a:gd name="connsiteX19" fmla="*/ 301871 w 960769"/>
                <a:gd name="connsiteY19" fmla="*/ 184925 h 1021762"/>
                <a:gd name="connsiteX20" fmla="*/ 656441 w 960769"/>
                <a:gd name="connsiteY20" fmla="*/ 184925 h 1021762"/>
                <a:gd name="connsiteX21" fmla="*/ 689382 w 960769"/>
                <a:gd name="connsiteY21" fmla="*/ 217408 h 1021762"/>
                <a:gd name="connsiteX22" fmla="*/ 689382 w 960769"/>
                <a:gd name="connsiteY22" fmla="*/ 429447 h 102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0769" h="1021762">
                  <a:moveTo>
                    <a:pt x="963887" y="1004044"/>
                  </a:moveTo>
                  <a:lnTo>
                    <a:pt x="963887" y="529183"/>
                  </a:lnTo>
                  <a:lnTo>
                    <a:pt x="829623" y="145366"/>
                  </a:lnTo>
                  <a:lnTo>
                    <a:pt x="489237" y="1953"/>
                  </a:lnTo>
                  <a:lnTo>
                    <a:pt x="149307" y="146068"/>
                  </a:lnTo>
                  <a:lnTo>
                    <a:pt x="3118" y="528055"/>
                  </a:lnTo>
                  <a:lnTo>
                    <a:pt x="3118" y="1023716"/>
                  </a:lnTo>
                  <a:cubicBezTo>
                    <a:pt x="47313" y="1001848"/>
                    <a:pt x="93216" y="983547"/>
                    <a:pt x="140370" y="969060"/>
                  </a:cubicBezTo>
                  <a:lnTo>
                    <a:pt x="140370" y="596681"/>
                  </a:lnTo>
                  <a:cubicBezTo>
                    <a:pt x="140370" y="581125"/>
                    <a:pt x="170566" y="573805"/>
                    <a:pt x="186121" y="573805"/>
                  </a:cubicBezTo>
                  <a:lnTo>
                    <a:pt x="780883" y="573805"/>
                  </a:lnTo>
                  <a:cubicBezTo>
                    <a:pt x="796439" y="573805"/>
                    <a:pt x="826634" y="581125"/>
                    <a:pt x="826634" y="596681"/>
                  </a:cubicBezTo>
                  <a:lnTo>
                    <a:pt x="826634" y="957165"/>
                  </a:lnTo>
                  <a:cubicBezTo>
                    <a:pt x="873453" y="969426"/>
                    <a:pt x="919326" y="985103"/>
                    <a:pt x="963887" y="1004044"/>
                  </a:cubicBezTo>
                  <a:close/>
                  <a:moveTo>
                    <a:pt x="689382" y="429447"/>
                  </a:moveTo>
                  <a:cubicBezTo>
                    <a:pt x="689382" y="446009"/>
                    <a:pt x="675961" y="459429"/>
                    <a:pt x="659430" y="459429"/>
                  </a:cubicBezTo>
                  <a:lnTo>
                    <a:pt x="307605" y="459429"/>
                  </a:lnTo>
                  <a:cubicBezTo>
                    <a:pt x="291043" y="459429"/>
                    <a:pt x="277623" y="446009"/>
                    <a:pt x="277623" y="429447"/>
                  </a:cubicBezTo>
                  <a:lnTo>
                    <a:pt x="277623" y="209173"/>
                  </a:lnTo>
                  <a:cubicBezTo>
                    <a:pt x="277745" y="195844"/>
                    <a:pt x="288542" y="185078"/>
                    <a:pt x="301871" y="184925"/>
                  </a:cubicBezTo>
                  <a:lnTo>
                    <a:pt x="656441" y="184925"/>
                  </a:lnTo>
                  <a:cubicBezTo>
                    <a:pt x="674497" y="184803"/>
                    <a:pt x="689260" y="199352"/>
                    <a:pt x="689382" y="217408"/>
                  </a:cubicBezTo>
                  <a:lnTo>
                    <a:pt x="689382" y="429447"/>
                  </a:lnTo>
                  <a:close/>
                </a:path>
              </a:pathLst>
            </a:custGeom>
            <a:solidFill>
              <a:srgbClr val="000080"/>
            </a:solidFill>
            <a:ln w="30502" cap="rnd">
              <a:noFill/>
              <a:prstDash val="solid"/>
              <a:round/>
            </a:ln>
          </p:spPr>
          <p:txBody>
            <a:bodyPr rtlCol="0" anchor="ctr"/>
            <a:lstStyle/>
            <a:p>
              <a:endParaRPr lang="en-CH" sz="4400"/>
            </a:p>
          </p:txBody>
        </p:sp>
        <p:sp>
          <p:nvSpPr>
            <p:cNvPr id="4393" name="Freeform 4392">
              <a:extLst>
                <a:ext uri="{FF2B5EF4-FFF2-40B4-BE49-F238E27FC236}">
                  <a16:creationId xmlns:a16="http://schemas.microsoft.com/office/drawing/2014/main" id="{8D1E5473-9E46-4873-5FD5-0CDCC96D35FB}"/>
                </a:ext>
              </a:extLst>
            </p:cNvPr>
            <p:cNvSpPr/>
            <p:nvPr/>
          </p:nvSpPr>
          <p:spPr>
            <a:xfrm>
              <a:off x="4768836" y="2749270"/>
              <a:ext cx="320256" cy="183002"/>
            </a:xfrm>
            <a:custGeom>
              <a:avLst/>
              <a:gdLst>
                <a:gd name="connsiteX0" fmla="*/ 3118 w 320256"/>
                <a:gd name="connsiteY0" fmla="*/ 1822 h 183002"/>
                <a:gd name="connsiteX1" fmla="*/ 323374 w 320256"/>
                <a:gd name="connsiteY1" fmla="*/ 1822 h 183002"/>
                <a:gd name="connsiteX2" fmla="*/ 323374 w 320256"/>
                <a:gd name="connsiteY2" fmla="*/ 184824 h 183002"/>
                <a:gd name="connsiteX3" fmla="*/ 3118 w 320256"/>
                <a:gd name="connsiteY3" fmla="*/ 184824 h 183002"/>
              </a:gdLst>
              <a:ahLst/>
              <a:cxnLst>
                <a:cxn ang="0">
                  <a:pos x="connsiteX0" y="connsiteY0"/>
                </a:cxn>
                <a:cxn ang="0">
                  <a:pos x="connsiteX1" y="connsiteY1"/>
                </a:cxn>
                <a:cxn ang="0">
                  <a:pos x="connsiteX2" y="connsiteY2"/>
                </a:cxn>
                <a:cxn ang="0">
                  <a:pos x="connsiteX3" y="connsiteY3"/>
                </a:cxn>
              </a:cxnLst>
              <a:rect l="l" t="t" r="r" b="b"/>
              <a:pathLst>
                <a:path w="320256" h="183002">
                  <a:moveTo>
                    <a:pt x="3118" y="1822"/>
                  </a:moveTo>
                  <a:lnTo>
                    <a:pt x="323374" y="1822"/>
                  </a:lnTo>
                  <a:lnTo>
                    <a:pt x="323374" y="184824"/>
                  </a:lnTo>
                  <a:lnTo>
                    <a:pt x="3118" y="184824"/>
                  </a:lnTo>
                  <a:close/>
                </a:path>
              </a:pathLst>
            </a:custGeom>
            <a:solidFill>
              <a:srgbClr val="000080"/>
            </a:solidFill>
            <a:ln w="30502" cap="rnd">
              <a:noFill/>
              <a:prstDash val="solid"/>
              <a:round/>
            </a:ln>
          </p:spPr>
          <p:txBody>
            <a:bodyPr rtlCol="0" anchor="ctr"/>
            <a:lstStyle/>
            <a:p>
              <a:endParaRPr lang="en-CH" sz="4400"/>
            </a:p>
          </p:txBody>
        </p:sp>
        <p:sp>
          <p:nvSpPr>
            <p:cNvPr id="4394" name="Freeform 4393">
              <a:extLst>
                <a:ext uri="{FF2B5EF4-FFF2-40B4-BE49-F238E27FC236}">
                  <a16:creationId xmlns:a16="http://schemas.microsoft.com/office/drawing/2014/main" id="{6C0DA0A2-21B8-124D-3524-7CE0CF3EAA0F}"/>
                </a:ext>
              </a:extLst>
            </p:cNvPr>
            <p:cNvSpPr/>
            <p:nvPr/>
          </p:nvSpPr>
          <p:spPr>
            <a:xfrm>
              <a:off x="3625062" y="2566270"/>
              <a:ext cx="122002" cy="45750"/>
            </a:xfrm>
            <a:custGeom>
              <a:avLst/>
              <a:gdLst>
                <a:gd name="connsiteX0" fmla="*/ 2343 w 122002"/>
                <a:gd name="connsiteY0" fmla="*/ 1649 h 45750"/>
                <a:gd name="connsiteX1" fmla="*/ 124345 w 122002"/>
                <a:gd name="connsiteY1" fmla="*/ 1649 h 45750"/>
                <a:gd name="connsiteX2" fmla="*/ 124345 w 122002"/>
                <a:gd name="connsiteY2" fmla="*/ 47399 h 45750"/>
                <a:gd name="connsiteX3" fmla="*/ 2343 w 122002"/>
                <a:gd name="connsiteY3" fmla="*/ 47399 h 45750"/>
              </a:gdLst>
              <a:ahLst/>
              <a:cxnLst>
                <a:cxn ang="0">
                  <a:pos x="connsiteX0" y="connsiteY0"/>
                </a:cxn>
                <a:cxn ang="0">
                  <a:pos x="connsiteX1" y="connsiteY1"/>
                </a:cxn>
                <a:cxn ang="0">
                  <a:pos x="connsiteX2" y="connsiteY2"/>
                </a:cxn>
                <a:cxn ang="0">
                  <a:pos x="connsiteX3" y="connsiteY3"/>
                </a:cxn>
              </a:cxnLst>
              <a:rect l="l" t="t" r="r" b="b"/>
              <a:pathLst>
                <a:path w="122002" h="45750">
                  <a:moveTo>
                    <a:pt x="2343" y="1649"/>
                  </a:moveTo>
                  <a:lnTo>
                    <a:pt x="124345" y="1649"/>
                  </a:lnTo>
                  <a:lnTo>
                    <a:pt x="124345" y="47399"/>
                  </a:lnTo>
                  <a:lnTo>
                    <a:pt x="2343" y="47399"/>
                  </a:lnTo>
                  <a:close/>
                </a:path>
              </a:pathLst>
            </a:custGeom>
            <a:solidFill>
              <a:srgbClr val="000080"/>
            </a:solidFill>
            <a:ln w="30502" cap="rnd">
              <a:noFill/>
              <a:prstDash val="solid"/>
              <a:round/>
            </a:ln>
          </p:spPr>
          <p:txBody>
            <a:bodyPr rtlCol="0" anchor="ctr"/>
            <a:lstStyle/>
            <a:p>
              <a:endParaRPr lang="en-CH" sz="4400"/>
            </a:p>
          </p:txBody>
        </p:sp>
        <p:sp>
          <p:nvSpPr>
            <p:cNvPr id="4395" name="Freeform 4394">
              <a:extLst>
                <a:ext uri="{FF2B5EF4-FFF2-40B4-BE49-F238E27FC236}">
                  <a16:creationId xmlns:a16="http://schemas.microsoft.com/office/drawing/2014/main" id="{33082F3B-55A6-3110-49B0-B42C2B04221E}"/>
                </a:ext>
              </a:extLst>
            </p:cNvPr>
            <p:cNvSpPr/>
            <p:nvPr/>
          </p:nvSpPr>
          <p:spPr>
            <a:xfrm rot="-8103993" flipV="1">
              <a:off x="3701157" y="2403960"/>
              <a:ext cx="122551" cy="50081"/>
            </a:xfrm>
            <a:custGeom>
              <a:avLst/>
              <a:gdLst>
                <a:gd name="connsiteX0" fmla="*/ 2390 w 122551"/>
                <a:gd name="connsiteY0" fmla="*/ 1538 h 50081"/>
                <a:gd name="connsiteX1" fmla="*/ 124942 w 122551"/>
                <a:gd name="connsiteY1" fmla="*/ 1538 h 50081"/>
                <a:gd name="connsiteX2" fmla="*/ 124942 w 122551"/>
                <a:gd name="connsiteY2" fmla="*/ 51620 h 50081"/>
                <a:gd name="connsiteX3" fmla="*/ 2390 w 122551"/>
                <a:gd name="connsiteY3" fmla="*/ 51620 h 50081"/>
              </a:gdLst>
              <a:ahLst/>
              <a:cxnLst>
                <a:cxn ang="0">
                  <a:pos x="connsiteX0" y="connsiteY0"/>
                </a:cxn>
                <a:cxn ang="0">
                  <a:pos x="connsiteX1" y="connsiteY1"/>
                </a:cxn>
                <a:cxn ang="0">
                  <a:pos x="connsiteX2" y="connsiteY2"/>
                </a:cxn>
                <a:cxn ang="0">
                  <a:pos x="connsiteX3" y="connsiteY3"/>
                </a:cxn>
              </a:cxnLst>
              <a:rect l="l" t="t" r="r" b="b"/>
              <a:pathLst>
                <a:path w="122551" h="50081">
                  <a:moveTo>
                    <a:pt x="2390" y="1538"/>
                  </a:moveTo>
                  <a:lnTo>
                    <a:pt x="124942" y="1538"/>
                  </a:lnTo>
                  <a:lnTo>
                    <a:pt x="124942" y="51620"/>
                  </a:lnTo>
                  <a:lnTo>
                    <a:pt x="2390" y="51620"/>
                  </a:lnTo>
                  <a:close/>
                </a:path>
              </a:pathLst>
            </a:custGeom>
            <a:solidFill>
              <a:srgbClr val="000080"/>
            </a:solidFill>
            <a:ln w="30502" cap="rnd">
              <a:noFill/>
              <a:prstDash val="solid"/>
              <a:round/>
            </a:ln>
          </p:spPr>
          <p:txBody>
            <a:bodyPr rtlCol="0" anchor="ctr"/>
            <a:lstStyle/>
            <a:p>
              <a:endParaRPr lang="en-CH" sz="4400"/>
            </a:p>
          </p:txBody>
        </p:sp>
        <p:sp>
          <p:nvSpPr>
            <p:cNvPr id="4396" name="Freeform 4395">
              <a:extLst>
                <a:ext uri="{FF2B5EF4-FFF2-40B4-BE49-F238E27FC236}">
                  <a16:creationId xmlns:a16="http://schemas.microsoft.com/office/drawing/2014/main" id="{E54FAAC9-5181-2C1C-46DF-797CC4D80CA9}"/>
                </a:ext>
              </a:extLst>
            </p:cNvPr>
            <p:cNvSpPr/>
            <p:nvPr/>
          </p:nvSpPr>
          <p:spPr>
            <a:xfrm rot="-5400000" flipV="1">
              <a:off x="3792814" y="2459497"/>
              <a:ext cx="274505" cy="274503"/>
            </a:xfrm>
            <a:custGeom>
              <a:avLst/>
              <a:gdLst>
                <a:gd name="connsiteX0" fmla="*/ 277000 w 274505"/>
                <a:gd name="connsiteY0" fmla="*/ 138906 h 274503"/>
                <a:gd name="connsiteX1" fmla="*/ 139748 w 274505"/>
                <a:gd name="connsiteY1" fmla="*/ 276157 h 274503"/>
                <a:gd name="connsiteX2" fmla="*/ 2495 w 274505"/>
                <a:gd name="connsiteY2" fmla="*/ 138906 h 274503"/>
                <a:gd name="connsiteX3" fmla="*/ 139748 w 274505"/>
                <a:gd name="connsiteY3" fmla="*/ 1654 h 274503"/>
                <a:gd name="connsiteX4" fmla="*/ 277000 w 274505"/>
                <a:gd name="connsiteY4" fmla="*/ 138906 h 274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505" h="274503">
                  <a:moveTo>
                    <a:pt x="277000" y="138906"/>
                  </a:moveTo>
                  <a:cubicBezTo>
                    <a:pt x="277000" y="214708"/>
                    <a:pt x="215550" y="276157"/>
                    <a:pt x="139748" y="276157"/>
                  </a:cubicBezTo>
                  <a:cubicBezTo>
                    <a:pt x="63945" y="276157"/>
                    <a:pt x="2495" y="214708"/>
                    <a:pt x="2495" y="138906"/>
                  </a:cubicBezTo>
                  <a:cubicBezTo>
                    <a:pt x="2495" y="63104"/>
                    <a:pt x="63945" y="1654"/>
                    <a:pt x="139748" y="1654"/>
                  </a:cubicBezTo>
                  <a:cubicBezTo>
                    <a:pt x="215550" y="1654"/>
                    <a:pt x="277000" y="63104"/>
                    <a:pt x="277000" y="138906"/>
                  </a:cubicBezTo>
                  <a:close/>
                </a:path>
              </a:pathLst>
            </a:custGeom>
            <a:solidFill>
              <a:srgbClr val="000080"/>
            </a:solidFill>
            <a:ln w="30502" cap="rnd">
              <a:noFill/>
              <a:prstDash val="solid"/>
              <a:round/>
            </a:ln>
          </p:spPr>
          <p:txBody>
            <a:bodyPr rtlCol="0" anchor="ctr"/>
            <a:lstStyle/>
            <a:p>
              <a:endParaRPr lang="en-CH" sz="4400"/>
            </a:p>
          </p:txBody>
        </p:sp>
        <p:sp>
          <p:nvSpPr>
            <p:cNvPr id="4397" name="Freeform 4396">
              <a:extLst>
                <a:ext uri="{FF2B5EF4-FFF2-40B4-BE49-F238E27FC236}">
                  <a16:creationId xmlns:a16="http://schemas.microsoft.com/office/drawing/2014/main" id="{EF7717AB-B54D-B116-4908-561E9068BCE5}"/>
                </a:ext>
              </a:extLst>
            </p:cNvPr>
            <p:cNvSpPr/>
            <p:nvPr/>
          </p:nvSpPr>
          <p:spPr>
            <a:xfrm>
              <a:off x="3899568" y="2291759"/>
              <a:ext cx="45750" cy="122001"/>
            </a:xfrm>
            <a:custGeom>
              <a:avLst/>
              <a:gdLst>
                <a:gd name="connsiteX0" fmla="*/ 2490 w 45750"/>
                <a:gd name="connsiteY0" fmla="*/ 1486 h 122001"/>
                <a:gd name="connsiteX1" fmla="*/ 48241 w 45750"/>
                <a:gd name="connsiteY1" fmla="*/ 1486 h 122001"/>
                <a:gd name="connsiteX2" fmla="*/ 48241 w 45750"/>
                <a:gd name="connsiteY2" fmla="*/ 123487 h 122001"/>
                <a:gd name="connsiteX3" fmla="*/ 2490 w 45750"/>
                <a:gd name="connsiteY3" fmla="*/ 123487 h 122001"/>
              </a:gdLst>
              <a:ahLst/>
              <a:cxnLst>
                <a:cxn ang="0">
                  <a:pos x="connsiteX0" y="connsiteY0"/>
                </a:cxn>
                <a:cxn ang="0">
                  <a:pos x="connsiteX1" y="connsiteY1"/>
                </a:cxn>
                <a:cxn ang="0">
                  <a:pos x="connsiteX2" y="connsiteY2"/>
                </a:cxn>
                <a:cxn ang="0">
                  <a:pos x="connsiteX3" y="connsiteY3"/>
                </a:cxn>
              </a:cxnLst>
              <a:rect l="l" t="t" r="r" b="b"/>
              <a:pathLst>
                <a:path w="45750" h="122001">
                  <a:moveTo>
                    <a:pt x="2490" y="1486"/>
                  </a:moveTo>
                  <a:lnTo>
                    <a:pt x="48241" y="1486"/>
                  </a:lnTo>
                  <a:lnTo>
                    <a:pt x="48241" y="123487"/>
                  </a:lnTo>
                  <a:lnTo>
                    <a:pt x="2490" y="123487"/>
                  </a:lnTo>
                  <a:close/>
                </a:path>
              </a:pathLst>
            </a:custGeom>
            <a:solidFill>
              <a:srgbClr val="000080"/>
            </a:solidFill>
            <a:ln w="30502" cap="rnd">
              <a:noFill/>
              <a:prstDash val="solid"/>
              <a:round/>
            </a:ln>
          </p:spPr>
          <p:txBody>
            <a:bodyPr rtlCol="0" anchor="ctr"/>
            <a:lstStyle/>
            <a:p>
              <a:endParaRPr lang="en-CH" sz="4400"/>
            </a:p>
          </p:txBody>
        </p:sp>
        <p:sp>
          <p:nvSpPr>
            <p:cNvPr id="4398" name="Freeform 4397">
              <a:extLst>
                <a:ext uri="{FF2B5EF4-FFF2-40B4-BE49-F238E27FC236}">
                  <a16:creationId xmlns:a16="http://schemas.microsoft.com/office/drawing/2014/main" id="{C35BFE41-5604-939E-2E83-E54ECFFC3172}"/>
                </a:ext>
              </a:extLst>
            </p:cNvPr>
            <p:cNvSpPr/>
            <p:nvPr/>
          </p:nvSpPr>
          <p:spPr>
            <a:xfrm>
              <a:off x="4113072" y="2566270"/>
              <a:ext cx="106752" cy="45750"/>
            </a:xfrm>
            <a:custGeom>
              <a:avLst/>
              <a:gdLst>
                <a:gd name="connsiteX0" fmla="*/ 2642 w 106752"/>
                <a:gd name="connsiteY0" fmla="*/ 1649 h 45750"/>
                <a:gd name="connsiteX1" fmla="*/ 109394 w 106752"/>
                <a:gd name="connsiteY1" fmla="*/ 1649 h 45750"/>
                <a:gd name="connsiteX2" fmla="*/ 109394 w 106752"/>
                <a:gd name="connsiteY2" fmla="*/ 47399 h 45750"/>
                <a:gd name="connsiteX3" fmla="*/ 2642 w 106752"/>
                <a:gd name="connsiteY3" fmla="*/ 47399 h 45750"/>
              </a:gdLst>
              <a:ahLst/>
              <a:cxnLst>
                <a:cxn ang="0">
                  <a:pos x="connsiteX0" y="connsiteY0"/>
                </a:cxn>
                <a:cxn ang="0">
                  <a:pos x="connsiteX1" y="connsiteY1"/>
                </a:cxn>
                <a:cxn ang="0">
                  <a:pos x="connsiteX2" y="connsiteY2"/>
                </a:cxn>
                <a:cxn ang="0">
                  <a:pos x="connsiteX3" y="connsiteY3"/>
                </a:cxn>
              </a:cxnLst>
              <a:rect l="l" t="t" r="r" b="b"/>
              <a:pathLst>
                <a:path w="106752" h="45750">
                  <a:moveTo>
                    <a:pt x="2642" y="1649"/>
                  </a:moveTo>
                  <a:lnTo>
                    <a:pt x="109394" y="1649"/>
                  </a:lnTo>
                  <a:lnTo>
                    <a:pt x="109394" y="47399"/>
                  </a:lnTo>
                  <a:lnTo>
                    <a:pt x="2642" y="47399"/>
                  </a:lnTo>
                  <a:close/>
                </a:path>
              </a:pathLst>
            </a:custGeom>
            <a:solidFill>
              <a:srgbClr val="000080"/>
            </a:solidFill>
            <a:ln w="30502" cap="rnd">
              <a:noFill/>
              <a:prstDash val="solid"/>
              <a:round/>
            </a:ln>
          </p:spPr>
          <p:txBody>
            <a:bodyPr rtlCol="0" anchor="ctr"/>
            <a:lstStyle/>
            <a:p>
              <a:endParaRPr lang="en-CH" sz="4400"/>
            </a:p>
          </p:txBody>
        </p:sp>
        <p:sp>
          <p:nvSpPr>
            <p:cNvPr id="4399" name="Freeform 4398">
              <a:extLst>
                <a:ext uri="{FF2B5EF4-FFF2-40B4-BE49-F238E27FC236}">
                  <a16:creationId xmlns:a16="http://schemas.microsoft.com/office/drawing/2014/main" id="{3BA94330-6DBB-86AD-3276-B4625FB15146}"/>
                </a:ext>
              </a:extLst>
            </p:cNvPr>
            <p:cNvSpPr/>
            <p:nvPr/>
          </p:nvSpPr>
          <p:spPr>
            <a:xfrm rot="-2924881" flipV="1">
              <a:off x="4029406" y="2405689"/>
              <a:ext cx="121361" cy="46634"/>
            </a:xfrm>
            <a:custGeom>
              <a:avLst/>
              <a:gdLst>
                <a:gd name="connsiteX0" fmla="*/ 2595 w 121361"/>
                <a:gd name="connsiteY0" fmla="*/ 1538 h 46634"/>
                <a:gd name="connsiteX1" fmla="*/ 117795 w 121361"/>
                <a:gd name="connsiteY1" fmla="*/ 1538 h 46634"/>
                <a:gd name="connsiteX2" fmla="*/ 123956 w 121361"/>
                <a:gd name="connsiteY2" fmla="*/ 48173 h 46634"/>
                <a:gd name="connsiteX3" fmla="*/ 8908 w 121361"/>
                <a:gd name="connsiteY3" fmla="*/ 48021 h 46634"/>
                <a:gd name="connsiteX4" fmla="*/ 2595 w 121361"/>
                <a:gd name="connsiteY4" fmla="*/ 1538 h 46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61" h="46634">
                  <a:moveTo>
                    <a:pt x="2595" y="1538"/>
                  </a:moveTo>
                  <a:lnTo>
                    <a:pt x="117795" y="1538"/>
                  </a:lnTo>
                  <a:lnTo>
                    <a:pt x="123956" y="48173"/>
                  </a:lnTo>
                  <a:lnTo>
                    <a:pt x="8908" y="48021"/>
                  </a:lnTo>
                  <a:lnTo>
                    <a:pt x="2595" y="1538"/>
                  </a:lnTo>
                  <a:close/>
                </a:path>
              </a:pathLst>
            </a:custGeom>
            <a:solidFill>
              <a:srgbClr val="000080"/>
            </a:solidFill>
            <a:ln w="30502" cap="rnd">
              <a:noFill/>
              <a:prstDash val="solid"/>
              <a:round/>
            </a:ln>
          </p:spPr>
          <p:txBody>
            <a:bodyPr rtlCol="0" anchor="ctr"/>
            <a:lstStyle/>
            <a:p>
              <a:endParaRPr lang="en-CH" sz="4400"/>
            </a:p>
          </p:txBody>
        </p:sp>
        <p:sp>
          <p:nvSpPr>
            <p:cNvPr id="4400" name="Freeform 4399">
              <a:extLst>
                <a:ext uri="{FF2B5EF4-FFF2-40B4-BE49-F238E27FC236}">
                  <a16:creationId xmlns:a16="http://schemas.microsoft.com/office/drawing/2014/main" id="{5B6A1DF5-1A9A-9E60-1813-FFAF1FD2AF85}"/>
                </a:ext>
              </a:extLst>
            </p:cNvPr>
            <p:cNvSpPr/>
            <p:nvPr/>
          </p:nvSpPr>
          <p:spPr>
            <a:xfrm rot="8328034" flipV="1">
              <a:off x="3701562" y="2733761"/>
              <a:ext cx="121483" cy="46451"/>
            </a:xfrm>
            <a:custGeom>
              <a:avLst/>
              <a:gdLst>
                <a:gd name="connsiteX0" fmla="*/ 8460 w 121483"/>
                <a:gd name="connsiteY0" fmla="*/ 1764 h 46451"/>
                <a:gd name="connsiteX1" fmla="*/ 123874 w 121483"/>
                <a:gd name="connsiteY1" fmla="*/ 1764 h 46451"/>
                <a:gd name="connsiteX2" fmla="*/ 117468 w 121483"/>
                <a:gd name="connsiteY2" fmla="*/ 48216 h 46451"/>
                <a:gd name="connsiteX3" fmla="*/ 2390 w 121483"/>
                <a:gd name="connsiteY3" fmla="*/ 48216 h 46451"/>
                <a:gd name="connsiteX4" fmla="*/ 8460 w 121483"/>
                <a:gd name="connsiteY4" fmla="*/ 1764 h 46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483" h="46451">
                  <a:moveTo>
                    <a:pt x="8460" y="1764"/>
                  </a:moveTo>
                  <a:lnTo>
                    <a:pt x="123874" y="1764"/>
                  </a:lnTo>
                  <a:lnTo>
                    <a:pt x="117468" y="48216"/>
                  </a:lnTo>
                  <a:lnTo>
                    <a:pt x="2390" y="48216"/>
                  </a:lnTo>
                  <a:lnTo>
                    <a:pt x="8460" y="1764"/>
                  </a:lnTo>
                  <a:close/>
                </a:path>
              </a:pathLst>
            </a:custGeom>
            <a:solidFill>
              <a:srgbClr val="000080"/>
            </a:solidFill>
            <a:ln w="30502" cap="rnd">
              <a:noFill/>
              <a:prstDash val="solid"/>
              <a:round/>
            </a:ln>
          </p:spPr>
          <p:txBody>
            <a:bodyPr rtlCol="0" anchor="ctr"/>
            <a:lstStyle/>
            <a:p>
              <a:endParaRPr lang="en-CH" sz="4400"/>
            </a:p>
          </p:txBody>
        </p:sp>
        <p:sp>
          <p:nvSpPr>
            <p:cNvPr id="4401" name="Freeform 4400">
              <a:extLst>
                <a:ext uri="{FF2B5EF4-FFF2-40B4-BE49-F238E27FC236}">
                  <a16:creationId xmlns:a16="http://schemas.microsoft.com/office/drawing/2014/main" id="{89273522-6137-16BA-1A24-3683BEAA6FD6}"/>
                </a:ext>
              </a:extLst>
            </p:cNvPr>
            <p:cNvSpPr/>
            <p:nvPr/>
          </p:nvSpPr>
          <p:spPr>
            <a:xfrm>
              <a:off x="3899568" y="2779755"/>
              <a:ext cx="45750" cy="106751"/>
            </a:xfrm>
            <a:custGeom>
              <a:avLst/>
              <a:gdLst>
                <a:gd name="connsiteX0" fmla="*/ 2490 w 45750"/>
                <a:gd name="connsiteY0" fmla="*/ 1817 h 106751"/>
                <a:gd name="connsiteX1" fmla="*/ 48241 w 45750"/>
                <a:gd name="connsiteY1" fmla="*/ 1817 h 106751"/>
                <a:gd name="connsiteX2" fmla="*/ 48241 w 45750"/>
                <a:gd name="connsiteY2" fmla="*/ 108568 h 106751"/>
                <a:gd name="connsiteX3" fmla="*/ 2490 w 45750"/>
                <a:gd name="connsiteY3" fmla="*/ 108568 h 106751"/>
              </a:gdLst>
              <a:ahLst/>
              <a:cxnLst>
                <a:cxn ang="0">
                  <a:pos x="connsiteX0" y="connsiteY0"/>
                </a:cxn>
                <a:cxn ang="0">
                  <a:pos x="connsiteX1" y="connsiteY1"/>
                </a:cxn>
                <a:cxn ang="0">
                  <a:pos x="connsiteX2" y="connsiteY2"/>
                </a:cxn>
                <a:cxn ang="0">
                  <a:pos x="connsiteX3" y="connsiteY3"/>
                </a:cxn>
              </a:cxnLst>
              <a:rect l="l" t="t" r="r" b="b"/>
              <a:pathLst>
                <a:path w="45750" h="106751">
                  <a:moveTo>
                    <a:pt x="2490" y="1817"/>
                  </a:moveTo>
                  <a:lnTo>
                    <a:pt x="48241" y="1817"/>
                  </a:lnTo>
                  <a:lnTo>
                    <a:pt x="48241" y="108568"/>
                  </a:lnTo>
                  <a:lnTo>
                    <a:pt x="2490" y="108568"/>
                  </a:lnTo>
                  <a:close/>
                </a:path>
              </a:pathLst>
            </a:custGeom>
            <a:solidFill>
              <a:srgbClr val="000080"/>
            </a:solidFill>
            <a:ln w="30502" cap="rnd">
              <a:noFill/>
              <a:prstDash val="solid"/>
              <a:round/>
            </a:ln>
          </p:spPr>
          <p:txBody>
            <a:bodyPr rtlCol="0" anchor="ctr"/>
            <a:lstStyle/>
            <a:p>
              <a:endParaRPr lang="en-CH" sz="4400"/>
            </a:p>
          </p:txBody>
        </p:sp>
        <p:sp>
          <p:nvSpPr>
            <p:cNvPr id="4402" name="Freeform 4401">
              <a:extLst>
                <a:ext uri="{FF2B5EF4-FFF2-40B4-BE49-F238E27FC236}">
                  <a16:creationId xmlns:a16="http://schemas.microsoft.com/office/drawing/2014/main" id="{A405E625-E2DD-1577-6FAC-831097B75DA0}"/>
                </a:ext>
              </a:extLst>
            </p:cNvPr>
            <p:cNvSpPr/>
            <p:nvPr/>
          </p:nvSpPr>
          <p:spPr>
            <a:xfrm rot="2700833" flipV="1">
              <a:off x="4036433" y="2735091"/>
              <a:ext cx="107301" cy="43645"/>
            </a:xfrm>
            <a:custGeom>
              <a:avLst/>
              <a:gdLst>
                <a:gd name="connsiteX0" fmla="*/ 2594 w 107301"/>
                <a:gd name="connsiteY0" fmla="*/ 1764 h 43645"/>
                <a:gd name="connsiteX1" fmla="*/ 109895 w 107301"/>
                <a:gd name="connsiteY1" fmla="*/ 1764 h 43645"/>
                <a:gd name="connsiteX2" fmla="*/ 109895 w 107301"/>
                <a:gd name="connsiteY2" fmla="*/ 45410 h 43645"/>
                <a:gd name="connsiteX3" fmla="*/ 2594 w 107301"/>
                <a:gd name="connsiteY3" fmla="*/ 45410 h 43645"/>
              </a:gdLst>
              <a:ahLst/>
              <a:cxnLst>
                <a:cxn ang="0">
                  <a:pos x="connsiteX0" y="connsiteY0"/>
                </a:cxn>
                <a:cxn ang="0">
                  <a:pos x="connsiteX1" y="connsiteY1"/>
                </a:cxn>
                <a:cxn ang="0">
                  <a:pos x="connsiteX2" y="connsiteY2"/>
                </a:cxn>
                <a:cxn ang="0">
                  <a:pos x="connsiteX3" y="connsiteY3"/>
                </a:cxn>
              </a:cxnLst>
              <a:rect l="l" t="t" r="r" b="b"/>
              <a:pathLst>
                <a:path w="107301" h="43645">
                  <a:moveTo>
                    <a:pt x="2594" y="1764"/>
                  </a:moveTo>
                  <a:lnTo>
                    <a:pt x="109895" y="1764"/>
                  </a:lnTo>
                  <a:lnTo>
                    <a:pt x="109895" y="45410"/>
                  </a:lnTo>
                  <a:lnTo>
                    <a:pt x="2594" y="45410"/>
                  </a:lnTo>
                  <a:close/>
                </a:path>
              </a:pathLst>
            </a:custGeom>
            <a:solidFill>
              <a:srgbClr val="000080"/>
            </a:solidFill>
            <a:ln w="30502" cap="rnd">
              <a:noFill/>
              <a:prstDash val="solid"/>
              <a:round/>
            </a:ln>
          </p:spPr>
          <p:txBody>
            <a:bodyPr rtlCol="0" anchor="ctr"/>
            <a:lstStyle/>
            <a:p>
              <a:endParaRPr lang="en-CH" sz="4400"/>
            </a:p>
          </p:txBody>
        </p:sp>
        <p:sp>
          <p:nvSpPr>
            <p:cNvPr id="4403" name="Freeform 4402">
              <a:extLst>
                <a:ext uri="{FF2B5EF4-FFF2-40B4-BE49-F238E27FC236}">
                  <a16:creationId xmlns:a16="http://schemas.microsoft.com/office/drawing/2014/main" id="{F3D576C8-4AB6-8F92-4857-D3146AC6B110}"/>
                </a:ext>
              </a:extLst>
            </p:cNvPr>
            <p:cNvSpPr/>
            <p:nvPr/>
          </p:nvSpPr>
          <p:spPr>
            <a:xfrm rot="-825287" flipV="1">
              <a:off x="4765414" y="3347097"/>
              <a:ext cx="326997" cy="139874"/>
            </a:xfrm>
            <a:custGeom>
              <a:avLst/>
              <a:gdLst>
                <a:gd name="connsiteX0" fmla="*/ 187982 w 326997"/>
                <a:gd name="connsiteY0" fmla="*/ 45926 h 139874"/>
                <a:gd name="connsiteX1" fmla="*/ 330115 w 326997"/>
                <a:gd name="connsiteY1" fmla="*/ 2219 h 139874"/>
                <a:gd name="connsiteX2" fmla="*/ 187982 w 326997"/>
                <a:gd name="connsiteY2" fmla="*/ 142094 h 139874"/>
                <a:gd name="connsiteX3" fmla="*/ 3118 w 326997"/>
                <a:gd name="connsiteY3" fmla="*/ 77464 h 139874"/>
                <a:gd name="connsiteX4" fmla="*/ 187982 w 326997"/>
                <a:gd name="connsiteY4" fmla="*/ 45926 h 139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997" h="139874">
                  <a:moveTo>
                    <a:pt x="187982" y="45926"/>
                  </a:moveTo>
                  <a:cubicBezTo>
                    <a:pt x="236143" y="34092"/>
                    <a:pt x="283602" y="19513"/>
                    <a:pt x="330115" y="2219"/>
                  </a:cubicBezTo>
                  <a:lnTo>
                    <a:pt x="187982" y="142094"/>
                  </a:lnTo>
                  <a:lnTo>
                    <a:pt x="3118" y="77464"/>
                  </a:lnTo>
                  <a:cubicBezTo>
                    <a:pt x="65431" y="71333"/>
                    <a:pt x="127194" y="60780"/>
                    <a:pt x="187982" y="45926"/>
                  </a:cubicBezTo>
                  <a:close/>
                </a:path>
              </a:pathLst>
            </a:custGeom>
            <a:solidFill>
              <a:srgbClr val="000080"/>
            </a:solidFill>
            <a:ln w="30502" cap="rnd">
              <a:noFill/>
              <a:prstDash val="solid"/>
              <a:round/>
            </a:ln>
          </p:spPr>
          <p:txBody>
            <a:bodyPr rtlCol="0" anchor="ctr"/>
            <a:lstStyle/>
            <a:p>
              <a:endParaRPr lang="en-CH" sz="4400"/>
            </a:p>
          </p:txBody>
        </p:sp>
        <p:sp>
          <p:nvSpPr>
            <p:cNvPr id="4404" name="Freeform 4403">
              <a:extLst>
                <a:ext uri="{FF2B5EF4-FFF2-40B4-BE49-F238E27FC236}">
                  <a16:creationId xmlns:a16="http://schemas.microsoft.com/office/drawing/2014/main" id="{B929A8A5-BEFD-E773-5817-6FB917154DEF}"/>
                </a:ext>
              </a:extLst>
            </p:cNvPr>
            <p:cNvSpPr/>
            <p:nvPr/>
          </p:nvSpPr>
          <p:spPr>
            <a:xfrm>
              <a:off x="3625062" y="3298257"/>
              <a:ext cx="808266" cy="442258"/>
            </a:xfrm>
            <a:custGeom>
              <a:avLst/>
              <a:gdLst>
                <a:gd name="connsiteX0" fmla="*/ 178088 w 808266"/>
                <a:gd name="connsiteY0" fmla="*/ 444548 h 442258"/>
                <a:gd name="connsiteX1" fmla="*/ 756257 w 808266"/>
                <a:gd name="connsiteY1" fmla="*/ 297505 h 442258"/>
                <a:gd name="connsiteX2" fmla="*/ 810823 w 808266"/>
                <a:gd name="connsiteY2" fmla="*/ 263375 h 442258"/>
                <a:gd name="connsiteX3" fmla="*/ 2557 w 808266"/>
                <a:gd name="connsiteY3" fmla="*/ 3603 h 442258"/>
                <a:gd name="connsiteX4" fmla="*/ 2557 w 808266"/>
                <a:gd name="connsiteY4" fmla="*/ 444548 h 442258"/>
                <a:gd name="connsiteX5" fmla="*/ 178088 w 808266"/>
                <a:gd name="connsiteY5" fmla="*/ 444548 h 4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8266" h="442258">
                  <a:moveTo>
                    <a:pt x="178088" y="444548"/>
                  </a:moveTo>
                  <a:cubicBezTo>
                    <a:pt x="548121" y="421184"/>
                    <a:pt x="741922" y="304276"/>
                    <a:pt x="756257" y="297505"/>
                  </a:cubicBezTo>
                  <a:cubicBezTo>
                    <a:pt x="773826" y="285153"/>
                    <a:pt x="792035" y="273745"/>
                    <a:pt x="810823" y="263375"/>
                  </a:cubicBezTo>
                  <a:cubicBezTo>
                    <a:pt x="525215" y="-31685"/>
                    <a:pt x="2557" y="3603"/>
                    <a:pt x="2557" y="3603"/>
                  </a:cubicBezTo>
                  <a:lnTo>
                    <a:pt x="2557" y="444548"/>
                  </a:lnTo>
                  <a:lnTo>
                    <a:pt x="178088" y="444548"/>
                  </a:lnTo>
                  <a:close/>
                </a:path>
              </a:pathLst>
            </a:custGeom>
            <a:solidFill>
              <a:srgbClr val="000080"/>
            </a:solidFill>
            <a:ln w="30502" cap="rnd">
              <a:noFill/>
              <a:prstDash val="solid"/>
              <a:round/>
            </a:ln>
          </p:spPr>
          <p:txBody>
            <a:bodyPr rtlCol="0" anchor="ctr"/>
            <a:lstStyle/>
            <a:p>
              <a:endParaRPr lang="en-CH" sz="4400"/>
            </a:p>
          </p:txBody>
        </p:sp>
        <p:sp>
          <p:nvSpPr>
            <p:cNvPr id="4405" name="Freeform 4404">
              <a:extLst>
                <a:ext uri="{FF2B5EF4-FFF2-40B4-BE49-F238E27FC236}">
                  <a16:creationId xmlns:a16="http://schemas.microsoft.com/office/drawing/2014/main" id="{D63118E2-05D4-3AC9-2AB5-07DF4BCA6E42}"/>
                </a:ext>
              </a:extLst>
            </p:cNvPr>
            <p:cNvSpPr/>
            <p:nvPr/>
          </p:nvSpPr>
          <p:spPr>
            <a:xfrm>
              <a:off x="3625062" y="3511778"/>
              <a:ext cx="1967290" cy="503256"/>
            </a:xfrm>
            <a:custGeom>
              <a:avLst/>
              <a:gdLst>
                <a:gd name="connsiteX0" fmla="*/ 1970208 w 1967290"/>
                <a:gd name="connsiteY0" fmla="*/ 209098 h 503256"/>
                <a:gd name="connsiteX1" fmla="*/ 1889229 w 1967290"/>
                <a:gd name="connsiteY1" fmla="*/ 156820 h 503256"/>
                <a:gd name="connsiteX2" fmla="*/ 1329695 w 1967290"/>
                <a:gd name="connsiteY2" fmla="*/ 2458 h 503256"/>
                <a:gd name="connsiteX3" fmla="*/ 786174 w 1967290"/>
                <a:gd name="connsiteY3" fmla="*/ 145169 h 503256"/>
                <a:gd name="connsiteX4" fmla="*/ 179730 w 1967290"/>
                <a:gd name="connsiteY4" fmla="*/ 300203 h 503256"/>
                <a:gd name="connsiteX5" fmla="*/ 2918 w 1967290"/>
                <a:gd name="connsiteY5" fmla="*/ 300203 h 503256"/>
                <a:gd name="connsiteX6" fmla="*/ 2918 w 1967290"/>
                <a:gd name="connsiteY6" fmla="*/ 505714 h 503256"/>
                <a:gd name="connsiteX7" fmla="*/ 1970208 w 1967290"/>
                <a:gd name="connsiteY7" fmla="*/ 505714 h 503256"/>
                <a:gd name="connsiteX8" fmla="*/ 1970208 w 1967290"/>
                <a:gd name="connsiteY8" fmla="*/ 209098 h 50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7290" h="503256">
                  <a:moveTo>
                    <a:pt x="1970208" y="209098"/>
                  </a:moveTo>
                  <a:lnTo>
                    <a:pt x="1889229" y="156820"/>
                  </a:lnTo>
                  <a:cubicBezTo>
                    <a:pt x="1760212" y="59555"/>
                    <a:pt x="1550459" y="2458"/>
                    <a:pt x="1329695" y="2458"/>
                  </a:cubicBezTo>
                  <a:cubicBezTo>
                    <a:pt x="1115123" y="2458"/>
                    <a:pt x="916564" y="54736"/>
                    <a:pt x="786174" y="145169"/>
                  </a:cubicBezTo>
                  <a:cubicBezTo>
                    <a:pt x="783886" y="146755"/>
                    <a:pt x="582826" y="274643"/>
                    <a:pt x="179730" y="300203"/>
                  </a:cubicBezTo>
                  <a:lnTo>
                    <a:pt x="2918" y="300203"/>
                  </a:lnTo>
                  <a:lnTo>
                    <a:pt x="2918" y="505714"/>
                  </a:lnTo>
                  <a:lnTo>
                    <a:pt x="1970208" y="505714"/>
                  </a:lnTo>
                  <a:lnTo>
                    <a:pt x="1970208" y="209098"/>
                  </a:lnTo>
                  <a:close/>
                </a:path>
              </a:pathLst>
            </a:custGeom>
            <a:solidFill>
              <a:srgbClr val="000080"/>
            </a:solidFill>
            <a:ln w="30502" cap="rnd">
              <a:noFill/>
              <a:prstDash val="solid"/>
              <a:round/>
            </a:ln>
          </p:spPr>
          <p:txBody>
            <a:bodyPr rtlCol="0" anchor="ctr"/>
            <a:lstStyle/>
            <a:p>
              <a:endParaRPr lang="en-CH" sz="4400"/>
            </a:p>
          </p:txBody>
        </p:sp>
      </p:grpSp>
      <p:grpSp>
        <p:nvGrpSpPr>
          <p:cNvPr id="4406" name="Graphic 2">
            <a:extLst>
              <a:ext uri="{FF2B5EF4-FFF2-40B4-BE49-F238E27FC236}">
                <a16:creationId xmlns:a16="http://schemas.microsoft.com/office/drawing/2014/main" id="{DF35466E-EF3E-C0B0-082F-44F69F82C2BC}"/>
              </a:ext>
            </a:extLst>
          </p:cNvPr>
          <p:cNvGrpSpPr/>
          <p:nvPr/>
        </p:nvGrpSpPr>
        <p:grpSpPr>
          <a:xfrm>
            <a:off x="2656686" y="4723126"/>
            <a:ext cx="1952040" cy="1342021"/>
            <a:chOff x="2656686" y="4723126"/>
            <a:chExt cx="1952040" cy="1342021"/>
          </a:xfrm>
          <a:solidFill>
            <a:srgbClr val="000080"/>
          </a:solidFill>
        </p:grpSpPr>
        <p:sp>
          <p:nvSpPr>
            <p:cNvPr id="4407" name="Freeform 4406">
              <a:extLst>
                <a:ext uri="{FF2B5EF4-FFF2-40B4-BE49-F238E27FC236}">
                  <a16:creationId xmlns:a16="http://schemas.microsoft.com/office/drawing/2014/main" id="{27B42A3F-8126-6CA2-A939-52E51171C3B3}"/>
                </a:ext>
              </a:extLst>
            </p:cNvPr>
            <p:cNvSpPr/>
            <p:nvPr/>
          </p:nvSpPr>
          <p:spPr>
            <a:xfrm>
              <a:off x="3007443" y="5790643"/>
              <a:ext cx="137252" cy="274503"/>
            </a:xfrm>
            <a:custGeom>
              <a:avLst/>
              <a:gdLst>
                <a:gd name="connsiteX0" fmla="*/ 1857 w 137252"/>
                <a:gd name="connsiteY0" fmla="*/ 209761 h 274503"/>
                <a:gd name="connsiteX1" fmla="*/ 70484 w 137252"/>
                <a:gd name="connsiteY1" fmla="*/ 278387 h 274503"/>
                <a:gd name="connsiteX2" fmla="*/ 139110 w 137252"/>
                <a:gd name="connsiteY2" fmla="*/ 209761 h 274503"/>
                <a:gd name="connsiteX3" fmla="*/ 139110 w 137252"/>
                <a:gd name="connsiteY3" fmla="*/ 3883 h 274503"/>
                <a:gd name="connsiteX4" fmla="*/ 1857 w 137252"/>
                <a:gd name="connsiteY4" fmla="*/ 3883 h 274503"/>
                <a:gd name="connsiteX5" fmla="*/ 1857 w 137252"/>
                <a:gd name="connsiteY5" fmla="*/ 209761 h 27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252" h="274503">
                  <a:moveTo>
                    <a:pt x="1857" y="209761"/>
                  </a:moveTo>
                  <a:cubicBezTo>
                    <a:pt x="1857" y="248649"/>
                    <a:pt x="31595" y="278387"/>
                    <a:pt x="70484" y="278387"/>
                  </a:cubicBezTo>
                  <a:cubicBezTo>
                    <a:pt x="109372" y="278387"/>
                    <a:pt x="139110" y="248649"/>
                    <a:pt x="139110" y="209761"/>
                  </a:cubicBezTo>
                  <a:lnTo>
                    <a:pt x="139110" y="3883"/>
                  </a:lnTo>
                  <a:lnTo>
                    <a:pt x="1857" y="3883"/>
                  </a:lnTo>
                  <a:lnTo>
                    <a:pt x="1857" y="209761"/>
                  </a:lnTo>
                  <a:close/>
                </a:path>
              </a:pathLst>
            </a:custGeom>
            <a:solidFill>
              <a:srgbClr val="000080"/>
            </a:solidFill>
            <a:ln w="30502" cap="rnd">
              <a:noFill/>
              <a:prstDash val="solid"/>
              <a:round/>
            </a:ln>
          </p:spPr>
          <p:txBody>
            <a:bodyPr rtlCol="0" anchor="ctr"/>
            <a:lstStyle/>
            <a:p>
              <a:endParaRPr lang="en-CH" sz="4400"/>
            </a:p>
          </p:txBody>
        </p:sp>
        <p:sp>
          <p:nvSpPr>
            <p:cNvPr id="4408" name="Freeform 4407">
              <a:extLst>
                <a:ext uri="{FF2B5EF4-FFF2-40B4-BE49-F238E27FC236}">
                  <a16:creationId xmlns:a16="http://schemas.microsoft.com/office/drawing/2014/main" id="{268D3920-400D-3AEB-D232-221DF224B168}"/>
                </a:ext>
              </a:extLst>
            </p:cNvPr>
            <p:cNvSpPr/>
            <p:nvPr/>
          </p:nvSpPr>
          <p:spPr>
            <a:xfrm>
              <a:off x="2656686" y="4723126"/>
              <a:ext cx="1952040" cy="1342016"/>
            </a:xfrm>
            <a:custGeom>
              <a:avLst/>
              <a:gdLst>
                <a:gd name="connsiteX0" fmla="*/ 1943020 w 1952040"/>
                <a:gd name="connsiteY0" fmla="*/ 470202 h 1342016"/>
                <a:gd name="connsiteX1" fmla="*/ 1731102 w 1952040"/>
                <a:gd name="connsiteY1" fmla="*/ 222356 h 1342016"/>
                <a:gd name="connsiteX2" fmla="*/ 1831479 w 1952040"/>
                <a:gd name="connsiteY2" fmla="*/ 92821 h 1342016"/>
                <a:gd name="connsiteX3" fmla="*/ 1831479 w 1952040"/>
                <a:gd name="connsiteY3" fmla="*/ 48168 h 1342016"/>
                <a:gd name="connsiteX4" fmla="*/ 1786857 w 1952040"/>
                <a:gd name="connsiteY4" fmla="*/ 3516 h 1342016"/>
                <a:gd name="connsiteX5" fmla="*/ 1742234 w 1952040"/>
                <a:gd name="connsiteY5" fmla="*/ 48168 h 1342016"/>
                <a:gd name="connsiteX6" fmla="*/ 1742234 w 1952040"/>
                <a:gd name="connsiteY6" fmla="*/ 92821 h 1342016"/>
                <a:gd name="connsiteX7" fmla="*/ 1697643 w 1952040"/>
                <a:gd name="connsiteY7" fmla="*/ 137504 h 1342016"/>
                <a:gd name="connsiteX8" fmla="*/ 1563775 w 1952040"/>
                <a:gd name="connsiteY8" fmla="*/ 137504 h 1342016"/>
                <a:gd name="connsiteX9" fmla="*/ 1519153 w 1952040"/>
                <a:gd name="connsiteY9" fmla="*/ 92821 h 1342016"/>
                <a:gd name="connsiteX10" fmla="*/ 1519153 w 1952040"/>
                <a:gd name="connsiteY10" fmla="*/ 48168 h 1342016"/>
                <a:gd name="connsiteX11" fmla="*/ 1474561 w 1952040"/>
                <a:gd name="connsiteY11" fmla="*/ 3516 h 1342016"/>
                <a:gd name="connsiteX12" fmla="*/ 1429938 w 1952040"/>
                <a:gd name="connsiteY12" fmla="*/ 48168 h 1342016"/>
                <a:gd name="connsiteX13" fmla="*/ 1429938 w 1952040"/>
                <a:gd name="connsiteY13" fmla="*/ 92821 h 1342016"/>
                <a:gd name="connsiteX14" fmla="*/ 1463398 w 1952040"/>
                <a:gd name="connsiteY14" fmla="*/ 182156 h 1342016"/>
                <a:gd name="connsiteX15" fmla="*/ 225286 w 1952040"/>
                <a:gd name="connsiteY15" fmla="*/ 182156 h 1342016"/>
                <a:gd name="connsiteX16" fmla="*/ 136072 w 1952040"/>
                <a:gd name="connsiteY16" fmla="*/ 271462 h 1342016"/>
                <a:gd name="connsiteX17" fmla="*/ 2204 w 1952040"/>
                <a:gd name="connsiteY17" fmla="*/ 405450 h 1342016"/>
                <a:gd name="connsiteX18" fmla="*/ 2204 w 1952040"/>
                <a:gd name="connsiteY18" fmla="*/ 896719 h 1342016"/>
                <a:gd name="connsiteX19" fmla="*/ 46826 w 1952040"/>
                <a:gd name="connsiteY19" fmla="*/ 941372 h 1342016"/>
                <a:gd name="connsiteX20" fmla="*/ 91449 w 1952040"/>
                <a:gd name="connsiteY20" fmla="*/ 896719 h 1342016"/>
                <a:gd name="connsiteX21" fmla="*/ 91449 w 1952040"/>
                <a:gd name="connsiteY21" fmla="*/ 407676 h 1342016"/>
                <a:gd name="connsiteX22" fmla="*/ 136072 w 1952040"/>
                <a:gd name="connsiteY22" fmla="*/ 363024 h 1342016"/>
                <a:gd name="connsiteX23" fmla="*/ 136072 w 1952040"/>
                <a:gd name="connsiteY23" fmla="*/ 1278554 h 1342016"/>
                <a:gd name="connsiteX24" fmla="*/ 202990 w 1952040"/>
                <a:gd name="connsiteY24" fmla="*/ 1345533 h 1342016"/>
                <a:gd name="connsiteX25" fmla="*/ 269908 w 1952040"/>
                <a:gd name="connsiteY25" fmla="*/ 1278554 h 1342016"/>
                <a:gd name="connsiteX26" fmla="*/ 269908 w 1952040"/>
                <a:gd name="connsiteY26" fmla="*/ 1032904 h 1342016"/>
                <a:gd name="connsiteX27" fmla="*/ 492990 w 1952040"/>
                <a:gd name="connsiteY27" fmla="*/ 1032904 h 1342016"/>
                <a:gd name="connsiteX28" fmla="*/ 582204 w 1952040"/>
                <a:gd name="connsiteY28" fmla="*/ 943598 h 1342016"/>
                <a:gd name="connsiteX29" fmla="*/ 1028398 w 1952040"/>
                <a:gd name="connsiteY29" fmla="*/ 943598 h 1342016"/>
                <a:gd name="connsiteX30" fmla="*/ 1028398 w 1952040"/>
                <a:gd name="connsiteY30" fmla="*/ 1278554 h 1342016"/>
                <a:gd name="connsiteX31" fmla="*/ 1095316 w 1952040"/>
                <a:gd name="connsiteY31" fmla="*/ 1345533 h 1342016"/>
                <a:gd name="connsiteX32" fmla="*/ 1162235 w 1952040"/>
                <a:gd name="connsiteY32" fmla="*/ 1278554 h 1342016"/>
                <a:gd name="connsiteX33" fmla="*/ 1162235 w 1952040"/>
                <a:gd name="connsiteY33" fmla="*/ 943598 h 1342016"/>
                <a:gd name="connsiteX34" fmla="*/ 1251479 w 1952040"/>
                <a:gd name="connsiteY34" fmla="*/ 943598 h 1342016"/>
                <a:gd name="connsiteX35" fmla="*/ 1251479 w 1952040"/>
                <a:gd name="connsiteY35" fmla="*/ 1278554 h 1342016"/>
                <a:gd name="connsiteX36" fmla="*/ 1318398 w 1952040"/>
                <a:gd name="connsiteY36" fmla="*/ 1345533 h 1342016"/>
                <a:gd name="connsiteX37" fmla="*/ 1385316 w 1952040"/>
                <a:gd name="connsiteY37" fmla="*/ 1278554 h 1342016"/>
                <a:gd name="connsiteX38" fmla="*/ 1385316 w 1952040"/>
                <a:gd name="connsiteY38" fmla="*/ 939145 h 1342016"/>
                <a:gd name="connsiteX39" fmla="*/ 1519153 w 1952040"/>
                <a:gd name="connsiteY39" fmla="*/ 767184 h 1342016"/>
                <a:gd name="connsiteX40" fmla="*/ 1675316 w 1952040"/>
                <a:gd name="connsiteY40" fmla="*/ 566217 h 1342016"/>
                <a:gd name="connsiteX41" fmla="*/ 1840416 w 1952040"/>
                <a:gd name="connsiteY41" fmla="*/ 615353 h 1342016"/>
                <a:gd name="connsiteX42" fmla="*/ 1898398 w 1952040"/>
                <a:gd name="connsiteY42" fmla="*/ 599707 h 1342016"/>
                <a:gd name="connsiteX43" fmla="*/ 1945247 w 1952040"/>
                <a:gd name="connsiteY43" fmla="*/ 528275 h 1342016"/>
                <a:gd name="connsiteX44" fmla="*/ 1943020 w 1952040"/>
                <a:gd name="connsiteY44" fmla="*/ 470202 h 134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52040" h="1342016">
                  <a:moveTo>
                    <a:pt x="1943020" y="470202"/>
                  </a:moveTo>
                  <a:lnTo>
                    <a:pt x="1731102" y="222356"/>
                  </a:lnTo>
                  <a:cubicBezTo>
                    <a:pt x="1789083" y="206709"/>
                    <a:pt x="1831479" y="155347"/>
                    <a:pt x="1831479" y="92821"/>
                  </a:cubicBezTo>
                  <a:lnTo>
                    <a:pt x="1831479" y="48168"/>
                  </a:lnTo>
                  <a:cubicBezTo>
                    <a:pt x="1831479" y="23615"/>
                    <a:pt x="1811410" y="3516"/>
                    <a:pt x="1786857" y="3516"/>
                  </a:cubicBezTo>
                  <a:cubicBezTo>
                    <a:pt x="1762334" y="3516"/>
                    <a:pt x="1742234" y="23615"/>
                    <a:pt x="1742234" y="48168"/>
                  </a:cubicBezTo>
                  <a:lnTo>
                    <a:pt x="1742234" y="92821"/>
                  </a:lnTo>
                  <a:cubicBezTo>
                    <a:pt x="1742234" y="117404"/>
                    <a:pt x="1722165" y="137504"/>
                    <a:pt x="1697643" y="137504"/>
                  </a:cubicBezTo>
                  <a:lnTo>
                    <a:pt x="1563775" y="137504"/>
                  </a:lnTo>
                  <a:cubicBezTo>
                    <a:pt x="1539253" y="137504"/>
                    <a:pt x="1519153" y="117404"/>
                    <a:pt x="1519153" y="92821"/>
                  </a:cubicBezTo>
                  <a:lnTo>
                    <a:pt x="1519153" y="48168"/>
                  </a:lnTo>
                  <a:cubicBezTo>
                    <a:pt x="1519153" y="23615"/>
                    <a:pt x="1499083" y="3516"/>
                    <a:pt x="1474561" y="3516"/>
                  </a:cubicBezTo>
                  <a:cubicBezTo>
                    <a:pt x="1450008" y="3516"/>
                    <a:pt x="1429938" y="23615"/>
                    <a:pt x="1429938" y="48168"/>
                  </a:cubicBezTo>
                  <a:lnTo>
                    <a:pt x="1429938" y="92821"/>
                  </a:lnTo>
                  <a:cubicBezTo>
                    <a:pt x="1429938" y="126341"/>
                    <a:pt x="1443328" y="157604"/>
                    <a:pt x="1463398" y="182156"/>
                  </a:cubicBezTo>
                  <a:lnTo>
                    <a:pt x="225286" y="182156"/>
                  </a:lnTo>
                  <a:cubicBezTo>
                    <a:pt x="176210" y="182156"/>
                    <a:pt x="136072" y="222356"/>
                    <a:pt x="136072" y="271462"/>
                  </a:cubicBezTo>
                  <a:cubicBezTo>
                    <a:pt x="62443" y="271462"/>
                    <a:pt x="2204" y="331761"/>
                    <a:pt x="2204" y="405450"/>
                  </a:cubicBezTo>
                  <a:lnTo>
                    <a:pt x="2204" y="896719"/>
                  </a:lnTo>
                  <a:cubicBezTo>
                    <a:pt x="2204" y="921272"/>
                    <a:pt x="22274" y="941372"/>
                    <a:pt x="46826" y="941372"/>
                  </a:cubicBezTo>
                  <a:cubicBezTo>
                    <a:pt x="71349" y="941372"/>
                    <a:pt x="91449" y="921272"/>
                    <a:pt x="91449" y="896719"/>
                  </a:cubicBezTo>
                  <a:lnTo>
                    <a:pt x="91449" y="407676"/>
                  </a:lnTo>
                  <a:cubicBezTo>
                    <a:pt x="91449" y="383123"/>
                    <a:pt x="111518" y="363024"/>
                    <a:pt x="136072" y="363024"/>
                  </a:cubicBezTo>
                  <a:lnTo>
                    <a:pt x="136072" y="1278554"/>
                  </a:lnTo>
                  <a:cubicBezTo>
                    <a:pt x="136072" y="1316496"/>
                    <a:pt x="165047" y="1345533"/>
                    <a:pt x="202990" y="1345533"/>
                  </a:cubicBezTo>
                  <a:cubicBezTo>
                    <a:pt x="240902" y="1345533"/>
                    <a:pt x="269908" y="1316496"/>
                    <a:pt x="269908" y="1278554"/>
                  </a:cubicBezTo>
                  <a:lnTo>
                    <a:pt x="269908" y="1032904"/>
                  </a:lnTo>
                  <a:lnTo>
                    <a:pt x="492990" y="1032904"/>
                  </a:lnTo>
                  <a:cubicBezTo>
                    <a:pt x="542065" y="1032904"/>
                    <a:pt x="582204" y="992735"/>
                    <a:pt x="582204" y="943598"/>
                  </a:cubicBezTo>
                  <a:lnTo>
                    <a:pt x="1028398" y="943598"/>
                  </a:lnTo>
                  <a:lnTo>
                    <a:pt x="1028398" y="1278554"/>
                  </a:lnTo>
                  <a:cubicBezTo>
                    <a:pt x="1028398" y="1316496"/>
                    <a:pt x="1057373" y="1345533"/>
                    <a:pt x="1095316" y="1345533"/>
                  </a:cubicBezTo>
                  <a:cubicBezTo>
                    <a:pt x="1133228" y="1345533"/>
                    <a:pt x="1162235" y="1316496"/>
                    <a:pt x="1162235" y="1278554"/>
                  </a:cubicBezTo>
                  <a:lnTo>
                    <a:pt x="1162235" y="943598"/>
                  </a:lnTo>
                  <a:lnTo>
                    <a:pt x="1251479" y="943598"/>
                  </a:lnTo>
                  <a:lnTo>
                    <a:pt x="1251479" y="1278554"/>
                  </a:lnTo>
                  <a:cubicBezTo>
                    <a:pt x="1251479" y="1316496"/>
                    <a:pt x="1280455" y="1345533"/>
                    <a:pt x="1318398" y="1345533"/>
                  </a:cubicBezTo>
                  <a:cubicBezTo>
                    <a:pt x="1356310" y="1345533"/>
                    <a:pt x="1385316" y="1316496"/>
                    <a:pt x="1385316" y="1278554"/>
                  </a:cubicBezTo>
                  <a:lnTo>
                    <a:pt x="1385316" y="939145"/>
                  </a:lnTo>
                  <a:cubicBezTo>
                    <a:pt x="1461171" y="919046"/>
                    <a:pt x="1519153" y="849810"/>
                    <a:pt x="1519153" y="767184"/>
                  </a:cubicBezTo>
                  <a:cubicBezTo>
                    <a:pt x="1519153" y="686816"/>
                    <a:pt x="1583875" y="566217"/>
                    <a:pt x="1675316" y="566217"/>
                  </a:cubicBezTo>
                  <a:cubicBezTo>
                    <a:pt x="1735555" y="566217"/>
                    <a:pt x="1802473" y="595254"/>
                    <a:pt x="1840416" y="615353"/>
                  </a:cubicBezTo>
                  <a:cubicBezTo>
                    <a:pt x="1860485" y="626517"/>
                    <a:pt x="1885008" y="619806"/>
                    <a:pt x="1898398" y="599707"/>
                  </a:cubicBezTo>
                  <a:lnTo>
                    <a:pt x="1945247" y="528275"/>
                  </a:lnTo>
                  <a:cubicBezTo>
                    <a:pt x="1958636" y="508175"/>
                    <a:pt x="1956410" y="485849"/>
                    <a:pt x="1943020" y="470202"/>
                  </a:cubicBezTo>
                  <a:close/>
                </a:path>
              </a:pathLst>
            </a:custGeom>
            <a:solidFill>
              <a:srgbClr val="000080"/>
            </a:solidFill>
            <a:ln w="30502" cap="rnd">
              <a:noFill/>
              <a:prstDash val="solid"/>
              <a:round/>
            </a:ln>
          </p:spPr>
          <p:txBody>
            <a:bodyPr rtlCol="0" anchor="ctr"/>
            <a:lstStyle/>
            <a:p>
              <a:endParaRPr lang="en-CH" sz="4400"/>
            </a:p>
          </p:txBody>
        </p:sp>
      </p:grpSp>
      <p:grpSp>
        <p:nvGrpSpPr>
          <p:cNvPr id="4409" name="Graphic 2">
            <a:extLst>
              <a:ext uri="{FF2B5EF4-FFF2-40B4-BE49-F238E27FC236}">
                <a16:creationId xmlns:a16="http://schemas.microsoft.com/office/drawing/2014/main" id="{B31E21E0-9EDB-E61D-E1DF-753C6556F85A}"/>
              </a:ext>
            </a:extLst>
          </p:cNvPr>
          <p:cNvGrpSpPr/>
          <p:nvPr/>
        </p:nvGrpSpPr>
        <p:grpSpPr>
          <a:xfrm>
            <a:off x="1429017" y="2307016"/>
            <a:ext cx="1967290" cy="1753771"/>
            <a:chOff x="1429017" y="2307016"/>
            <a:chExt cx="1967290" cy="1753771"/>
          </a:xfrm>
          <a:solidFill>
            <a:srgbClr val="000080"/>
          </a:solidFill>
        </p:grpSpPr>
        <p:sp>
          <p:nvSpPr>
            <p:cNvPr id="4410" name="Freeform 4409">
              <a:extLst>
                <a:ext uri="{FF2B5EF4-FFF2-40B4-BE49-F238E27FC236}">
                  <a16:creationId xmlns:a16="http://schemas.microsoft.com/office/drawing/2014/main" id="{9BA74368-E201-3FC3-B287-44BCFF4639B1}"/>
                </a:ext>
              </a:extLst>
            </p:cNvPr>
            <p:cNvSpPr/>
            <p:nvPr/>
          </p:nvSpPr>
          <p:spPr>
            <a:xfrm>
              <a:off x="1429017" y="3450779"/>
              <a:ext cx="1967290" cy="610007"/>
            </a:xfrm>
            <a:custGeom>
              <a:avLst/>
              <a:gdLst>
                <a:gd name="connsiteX0" fmla="*/ 1740511 w 1967290"/>
                <a:gd name="connsiteY0" fmla="*/ 225532 h 610007"/>
                <a:gd name="connsiteX1" fmla="*/ 1740511 w 1967290"/>
                <a:gd name="connsiteY1" fmla="*/ 48264 h 610007"/>
                <a:gd name="connsiteX2" fmla="*/ 1671885 w 1967290"/>
                <a:gd name="connsiteY2" fmla="*/ 48264 h 610007"/>
                <a:gd name="connsiteX3" fmla="*/ 1671885 w 1967290"/>
                <a:gd name="connsiteY3" fmla="*/ 216260 h 610007"/>
                <a:gd name="connsiteX4" fmla="*/ 1260127 w 1967290"/>
                <a:gd name="connsiteY4" fmla="*/ 182435 h 610007"/>
                <a:gd name="connsiteX5" fmla="*/ 1260127 w 1967290"/>
                <a:gd name="connsiteY5" fmla="*/ 2453 h 610007"/>
                <a:gd name="connsiteX6" fmla="*/ 1191500 w 1967290"/>
                <a:gd name="connsiteY6" fmla="*/ 2453 h 610007"/>
                <a:gd name="connsiteX7" fmla="*/ 1191500 w 1967290"/>
                <a:gd name="connsiteY7" fmla="*/ 179904 h 610007"/>
                <a:gd name="connsiteX8" fmla="*/ 986231 w 1967290"/>
                <a:gd name="connsiteY8" fmla="*/ 176549 h 610007"/>
                <a:gd name="connsiteX9" fmla="*/ 779742 w 1967290"/>
                <a:gd name="connsiteY9" fmla="*/ 179934 h 610007"/>
                <a:gd name="connsiteX10" fmla="*/ 779742 w 1967290"/>
                <a:gd name="connsiteY10" fmla="*/ 2453 h 610007"/>
                <a:gd name="connsiteX11" fmla="*/ 711115 w 1967290"/>
                <a:gd name="connsiteY11" fmla="*/ 2453 h 610007"/>
                <a:gd name="connsiteX12" fmla="*/ 711115 w 1967290"/>
                <a:gd name="connsiteY12" fmla="*/ 182557 h 610007"/>
                <a:gd name="connsiteX13" fmla="*/ 299357 w 1967290"/>
                <a:gd name="connsiteY13" fmla="*/ 216535 h 610007"/>
                <a:gd name="connsiteX14" fmla="*/ 299357 w 1967290"/>
                <a:gd name="connsiteY14" fmla="*/ 48264 h 610007"/>
                <a:gd name="connsiteX15" fmla="*/ 230730 w 1967290"/>
                <a:gd name="connsiteY15" fmla="*/ 48264 h 610007"/>
                <a:gd name="connsiteX16" fmla="*/ 230730 w 1967290"/>
                <a:gd name="connsiteY16" fmla="*/ 225746 h 610007"/>
                <a:gd name="connsiteX17" fmla="*/ 1549 w 1967290"/>
                <a:gd name="connsiteY17" fmla="*/ 266708 h 610007"/>
                <a:gd name="connsiteX18" fmla="*/ 1549 w 1967290"/>
                <a:gd name="connsiteY18" fmla="*/ 612460 h 610007"/>
                <a:gd name="connsiteX19" fmla="*/ 1968839 w 1967290"/>
                <a:gd name="connsiteY19" fmla="*/ 612460 h 610007"/>
                <a:gd name="connsiteX20" fmla="*/ 1968839 w 1967290"/>
                <a:gd name="connsiteY20" fmla="*/ 266220 h 610007"/>
                <a:gd name="connsiteX21" fmla="*/ 1740511 w 1967290"/>
                <a:gd name="connsiteY21" fmla="*/ 225532 h 61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290" h="610007">
                  <a:moveTo>
                    <a:pt x="1740511" y="225532"/>
                  </a:moveTo>
                  <a:lnTo>
                    <a:pt x="1740511" y="48264"/>
                  </a:lnTo>
                  <a:lnTo>
                    <a:pt x="1671885" y="48264"/>
                  </a:lnTo>
                  <a:lnTo>
                    <a:pt x="1671885" y="216260"/>
                  </a:lnTo>
                  <a:cubicBezTo>
                    <a:pt x="1545826" y="200492"/>
                    <a:pt x="1407323" y="188901"/>
                    <a:pt x="1260127" y="182435"/>
                  </a:cubicBezTo>
                  <a:lnTo>
                    <a:pt x="1260127" y="2453"/>
                  </a:lnTo>
                  <a:lnTo>
                    <a:pt x="1191500" y="2453"/>
                  </a:lnTo>
                  <a:lnTo>
                    <a:pt x="1191500" y="179904"/>
                  </a:lnTo>
                  <a:cubicBezTo>
                    <a:pt x="1124521" y="177738"/>
                    <a:pt x="1056108" y="176610"/>
                    <a:pt x="986231" y="176549"/>
                  </a:cubicBezTo>
                  <a:cubicBezTo>
                    <a:pt x="916080" y="176549"/>
                    <a:pt x="847240" y="177677"/>
                    <a:pt x="779742" y="179934"/>
                  </a:cubicBezTo>
                  <a:lnTo>
                    <a:pt x="779742" y="2453"/>
                  </a:lnTo>
                  <a:lnTo>
                    <a:pt x="711115" y="2453"/>
                  </a:lnTo>
                  <a:lnTo>
                    <a:pt x="711115" y="182557"/>
                  </a:lnTo>
                  <a:cubicBezTo>
                    <a:pt x="563889" y="189054"/>
                    <a:pt x="425355" y="200705"/>
                    <a:pt x="299357" y="216535"/>
                  </a:cubicBezTo>
                  <a:lnTo>
                    <a:pt x="299357" y="48264"/>
                  </a:lnTo>
                  <a:lnTo>
                    <a:pt x="230730" y="48264"/>
                  </a:lnTo>
                  <a:lnTo>
                    <a:pt x="230730" y="225746"/>
                  </a:lnTo>
                  <a:cubicBezTo>
                    <a:pt x="147708" y="237611"/>
                    <a:pt x="70572" y="251336"/>
                    <a:pt x="1549" y="266708"/>
                  </a:cubicBezTo>
                  <a:lnTo>
                    <a:pt x="1549" y="612460"/>
                  </a:lnTo>
                  <a:lnTo>
                    <a:pt x="1968839" y="612460"/>
                  </a:lnTo>
                  <a:lnTo>
                    <a:pt x="1968839" y="266220"/>
                  </a:lnTo>
                  <a:cubicBezTo>
                    <a:pt x="1899877" y="250970"/>
                    <a:pt x="1823168" y="237367"/>
                    <a:pt x="1740511" y="225532"/>
                  </a:cubicBezTo>
                  <a:close/>
                </a:path>
              </a:pathLst>
            </a:custGeom>
            <a:solidFill>
              <a:srgbClr val="000080"/>
            </a:solidFill>
            <a:ln w="30502" cap="rnd">
              <a:noFill/>
              <a:prstDash val="solid"/>
              <a:round/>
            </a:ln>
          </p:spPr>
          <p:txBody>
            <a:bodyPr rtlCol="0" anchor="ctr"/>
            <a:lstStyle/>
            <a:p>
              <a:endParaRPr lang="en-CH" sz="4400"/>
            </a:p>
          </p:txBody>
        </p:sp>
        <p:sp>
          <p:nvSpPr>
            <p:cNvPr id="4411" name="Freeform 4410">
              <a:extLst>
                <a:ext uri="{FF2B5EF4-FFF2-40B4-BE49-F238E27FC236}">
                  <a16:creationId xmlns:a16="http://schemas.microsoft.com/office/drawing/2014/main" id="{AB37A6D6-0A34-135D-784E-136DBA807040}"/>
                </a:ext>
              </a:extLst>
            </p:cNvPr>
            <p:cNvSpPr/>
            <p:nvPr/>
          </p:nvSpPr>
          <p:spPr>
            <a:xfrm rot="8706001" flipV="1">
              <a:off x="1678466" y="2910648"/>
              <a:ext cx="216066" cy="133895"/>
            </a:xfrm>
            <a:custGeom>
              <a:avLst/>
              <a:gdLst>
                <a:gd name="connsiteX0" fmla="*/ 105226 w 216066"/>
                <a:gd name="connsiteY0" fmla="*/ 6307 h 133895"/>
                <a:gd name="connsiteX1" fmla="*/ 217224 w 216066"/>
                <a:gd name="connsiteY1" fmla="*/ 105372 h 133895"/>
                <a:gd name="connsiteX2" fmla="*/ 105226 w 216066"/>
                <a:gd name="connsiteY2" fmla="*/ 131206 h 133895"/>
                <a:gd name="connsiteX3" fmla="*/ 1158 w 216066"/>
                <a:gd name="connsiteY3" fmla="*/ 34824 h 133895"/>
                <a:gd name="connsiteX4" fmla="*/ 105226 w 216066"/>
                <a:gd name="connsiteY4" fmla="*/ 6307 h 133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66" h="133895">
                  <a:moveTo>
                    <a:pt x="105226" y="6307"/>
                  </a:moveTo>
                  <a:cubicBezTo>
                    <a:pt x="162689" y="25095"/>
                    <a:pt x="217224" y="105372"/>
                    <a:pt x="217224" y="105372"/>
                  </a:cubicBezTo>
                  <a:cubicBezTo>
                    <a:pt x="217224" y="105372"/>
                    <a:pt x="162689" y="149963"/>
                    <a:pt x="105226" y="131206"/>
                  </a:cubicBezTo>
                  <a:cubicBezTo>
                    <a:pt x="47794" y="112417"/>
                    <a:pt x="1158" y="34824"/>
                    <a:pt x="1158" y="34824"/>
                  </a:cubicBezTo>
                  <a:cubicBezTo>
                    <a:pt x="1158" y="34824"/>
                    <a:pt x="47794" y="-12421"/>
                    <a:pt x="105226" y="6307"/>
                  </a:cubicBezTo>
                  <a:close/>
                </a:path>
              </a:pathLst>
            </a:custGeom>
            <a:solidFill>
              <a:srgbClr val="000080"/>
            </a:solidFill>
            <a:ln w="30502" cap="rnd">
              <a:noFill/>
              <a:prstDash val="solid"/>
              <a:round/>
            </a:ln>
          </p:spPr>
          <p:txBody>
            <a:bodyPr rtlCol="0" anchor="ctr"/>
            <a:lstStyle/>
            <a:p>
              <a:endParaRPr lang="en-CH" sz="4400"/>
            </a:p>
          </p:txBody>
        </p:sp>
        <p:sp>
          <p:nvSpPr>
            <p:cNvPr id="4412" name="Freeform 4411">
              <a:extLst>
                <a:ext uri="{FF2B5EF4-FFF2-40B4-BE49-F238E27FC236}">
                  <a16:creationId xmlns:a16="http://schemas.microsoft.com/office/drawing/2014/main" id="{4C753853-5F01-9E81-9F35-39B79D907A44}"/>
                </a:ext>
              </a:extLst>
            </p:cNvPr>
            <p:cNvSpPr/>
            <p:nvPr/>
          </p:nvSpPr>
          <p:spPr>
            <a:xfrm rot="-2268025" flipV="1">
              <a:off x="1663318" y="3093988"/>
              <a:ext cx="231377" cy="133822"/>
            </a:xfrm>
            <a:custGeom>
              <a:avLst/>
              <a:gdLst>
                <a:gd name="connsiteX0" fmla="*/ 121082 w 231377"/>
                <a:gd name="connsiteY0" fmla="*/ 4226 h 133822"/>
                <a:gd name="connsiteX1" fmla="*/ 232531 w 231377"/>
                <a:gd name="connsiteY1" fmla="*/ 93165 h 133822"/>
                <a:gd name="connsiteX2" fmla="*/ 121082 w 231377"/>
                <a:gd name="connsiteY2" fmla="*/ 133730 h 133822"/>
                <a:gd name="connsiteX3" fmla="*/ 1154 w 231377"/>
                <a:gd name="connsiteY3" fmla="*/ 42961 h 133822"/>
                <a:gd name="connsiteX4" fmla="*/ 121082 w 231377"/>
                <a:gd name="connsiteY4" fmla="*/ 4226 h 13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77" h="133822">
                  <a:moveTo>
                    <a:pt x="121082" y="4226"/>
                  </a:moveTo>
                  <a:cubicBezTo>
                    <a:pt x="182602" y="17554"/>
                    <a:pt x="232531" y="93165"/>
                    <a:pt x="232531" y="93165"/>
                  </a:cubicBezTo>
                  <a:cubicBezTo>
                    <a:pt x="232531" y="93165"/>
                    <a:pt x="182693" y="147120"/>
                    <a:pt x="121082" y="133730"/>
                  </a:cubicBezTo>
                  <a:cubicBezTo>
                    <a:pt x="59440" y="120340"/>
                    <a:pt x="1154" y="42961"/>
                    <a:pt x="1154" y="42961"/>
                  </a:cubicBezTo>
                  <a:cubicBezTo>
                    <a:pt x="1154" y="42961"/>
                    <a:pt x="59532" y="-9103"/>
                    <a:pt x="121082" y="4226"/>
                  </a:cubicBezTo>
                  <a:close/>
                </a:path>
              </a:pathLst>
            </a:custGeom>
            <a:solidFill>
              <a:srgbClr val="000080"/>
            </a:solidFill>
            <a:ln w="30502" cap="rnd">
              <a:noFill/>
              <a:prstDash val="solid"/>
              <a:round/>
            </a:ln>
          </p:spPr>
          <p:txBody>
            <a:bodyPr rtlCol="0" anchor="ctr"/>
            <a:lstStyle/>
            <a:p>
              <a:endParaRPr lang="en-CH" sz="4400"/>
            </a:p>
          </p:txBody>
        </p:sp>
        <p:sp>
          <p:nvSpPr>
            <p:cNvPr id="4413" name="Freeform 4412">
              <a:extLst>
                <a:ext uri="{FF2B5EF4-FFF2-40B4-BE49-F238E27FC236}">
                  <a16:creationId xmlns:a16="http://schemas.microsoft.com/office/drawing/2014/main" id="{7E0E4BF4-78C8-D357-4328-22548489971F}"/>
                </a:ext>
              </a:extLst>
            </p:cNvPr>
            <p:cNvSpPr/>
            <p:nvPr/>
          </p:nvSpPr>
          <p:spPr>
            <a:xfrm rot="-2402424" flipV="1">
              <a:off x="1546311" y="2860972"/>
              <a:ext cx="132159" cy="235706"/>
            </a:xfrm>
            <a:custGeom>
              <a:avLst/>
              <a:gdLst>
                <a:gd name="connsiteX0" fmla="*/ 67145 w 132159"/>
                <a:gd name="connsiteY0" fmla="*/ 1917 h 235706"/>
                <a:gd name="connsiteX1" fmla="*/ 133209 w 132159"/>
                <a:gd name="connsiteY1" fmla="*/ 138345 h 235706"/>
                <a:gd name="connsiteX2" fmla="*/ 67145 w 132159"/>
                <a:gd name="connsiteY2" fmla="*/ 237624 h 235706"/>
                <a:gd name="connsiteX3" fmla="*/ 1050 w 132159"/>
                <a:gd name="connsiteY3" fmla="*/ 109919 h 235706"/>
                <a:gd name="connsiteX4" fmla="*/ 67145 w 132159"/>
                <a:gd name="connsiteY4" fmla="*/ 1917 h 23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59" h="235706">
                  <a:moveTo>
                    <a:pt x="67145" y="1917"/>
                  </a:moveTo>
                  <a:cubicBezTo>
                    <a:pt x="67145" y="1917"/>
                    <a:pt x="133179" y="75606"/>
                    <a:pt x="133209" y="138345"/>
                  </a:cubicBezTo>
                  <a:cubicBezTo>
                    <a:pt x="133270" y="201054"/>
                    <a:pt x="67145" y="237624"/>
                    <a:pt x="67145" y="237624"/>
                  </a:cubicBezTo>
                  <a:cubicBezTo>
                    <a:pt x="67145" y="237624"/>
                    <a:pt x="1019" y="172597"/>
                    <a:pt x="1050" y="109919"/>
                  </a:cubicBezTo>
                  <a:cubicBezTo>
                    <a:pt x="1050" y="47241"/>
                    <a:pt x="67145" y="1917"/>
                    <a:pt x="67145" y="1917"/>
                  </a:cubicBezTo>
                  <a:close/>
                </a:path>
              </a:pathLst>
            </a:custGeom>
            <a:solidFill>
              <a:srgbClr val="000080"/>
            </a:solidFill>
            <a:ln w="30502" cap="rnd">
              <a:noFill/>
              <a:prstDash val="solid"/>
              <a:round/>
            </a:ln>
          </p:spPr>
          <p:txBody>
            <a:bodyPr rtlCol="0" anchor="ctr"/>
            <a:lstStyle/>
            <a:p>
              <a:endParaRPr lang="en-CH" sz="4400"/>
            </a:p>
          </p:txBody>
        </p:sp>
        <p:sp>
          <p:nvSpPr>
            <p:cNvPr id="4414" name="Freeform 4413">
              <a:extLst>
                <a:ext uri="{FF2B5EF4-FFF2-40B4-BE49-F238E27FC236}">
                  <a16:creationId xmlns:a16="http://schemas.microsoft.com/office/drawing/2014/main" id="{7C87CAF9-F7E9-3AAE-D871-B885B6F6568A}"/>
                </a:ext>
              </a:extLst>
            </p:cNvPr>
            <p:cNvSpPr/>
            <p:nvPr/>
          </p:nvSpPr>
          <p:spPr>
            <a:xfrm rot="-2402367" flipV="1">
              <a:off x="1546298" y="3043974"/>
              <a:ext cx="132189" cy="235707"/>
            </a:xfrm>
            <a:custGeom>
              <a:avLst/>
              <a:gdLst>
                <a:gd name="connsiteX0" fmla="*/ 67145 w 132189"/>
                <a:gd name="connsiteY0" fmla="*/ 2043 h 235707"/>
                <a:gd name="connsiteX1" fmla="*/ 133240 w 132189"/>
                <a:gd name="connsiteY1" fmla="*/ 138472 h 235707"/>
                <a:gd name="connsiteX2" fmla="*/ 67145 w 132189"/>
                <a:gd name="connsiteY2" fmla="*/ 237750 h 235707"/>
                <a:gd name="connsiteX3" fmla="*/ 1050 w 132189"/>
                <a:gd name="connsiteY3" fmla="*/ 110076 h 235707"/>
                <a:gd name="connsiteX4" fmla="*/ 67145 w 132189"/>
                <a:gd name="connsiteY4" fmla="*/ 2043 h 235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89" h="235707">
                  <a:moveTo>
                    <a:pt x="67145" y="2043"/>
                  </a:moveTo>
                  <a:cubicBezTo>
                    <a:pt x="67145" y="2043"/>
                    <a:pt x="133179" y="75763"/>
                    <a:pt x="133240" y="138472"/>
                  </a:cubicBezTo>
                  <a:cubicBezTo>
                    <a:pt x="133301" y="201211"/>
                    <a:pt x="67145" y="237750"/>
                    <a:pt x="67145" y="237750"/>
                  </a:cubicBezTo>
                  <a:cubicBezTo>
                    <a:pt x="67145" y="237750"/>
                    <a:pt x="1019" y="172693"/>
                    <a:pt x="1050" y="110076"/>
                  </a:cubicBezTo>
                  <a:cubicBezTo>
                    <a:pt x="1050" y="47428"/>
                    <a:pt x="67145" y="2043"/>
                    <a:pt x="67145" y="2043"/>
                  </a:cubicBezTo>
                  <a:close/>
                </a:path>
              </a:pathLst>
            </a:custGeom>
            <a:solidFill>
              <a:srgbClr val="000080"/>
            </a:solidFill>
            <a:ln w="30502" cap="rnd">
              <a:noFill/>
              <a:prstDash val="solid"/>
              <a:round/>
            </a:ln>
          </p:spPr>
          <p:txBody>
            <a:bodyPr rtlCol="0" anchor="ctr"/>
            <a:lstStyle/>
            <a:p>
              <a:endParaRPr lang="en-CH" sz="4400"/>
            </a:p>
          </p:txBody>
        </p:sp>
        <p:sp>
          <p:nvSpPr>
            <p:cNvPr id="4415" name="Freeform 4414">
              <a:extLst>
                <a:ext uri="{FF2B5EF4-FFF2-40B4-BE49-F238E27FC236}">
                  <a16:creationId xmlns:a16="http://schemas.microsoft.com/office/drawing/2014/main" id="{DB018C3E-97FC-96E8-C897-5B1029E02240}"/>
                </a:ext>
              </a:extLst>
            </p:cNvPr>
            <p:cNvSpPr/>
            <p:nvPr/>
          </p:nvSpPr>
          <p:spPr>
            <a:xfrm rot="-2266014" flipV="1">
              <a:off x="1663307" y="3276921"/>
              <a:ext cx="231347" cy="133878"/>
            </a:xfrm>
            <a:custGeom>
              <a:avLst/>
              <a:gdLst>
                <a:gd name="connsiteX0" fmla="*/ 121082 w 231347"/>
                <a:gd name="connsiteY0" fmla="*/ 4346 h 133878"/>
                <a:gd name="connsiteX1" fmla="*/ 232501 w 231347"/>
                <a:gd name="connsiteY1" fmla="*/ 93346 h 133878"/>
                <a:gd name="connsiteX2" fmla="*/ 121082 w 231347"/>
                <a:gd name="connsiteY2" fmla="*/ 133911 h 133878"/>
                <a:gd name="connsiteX3" fmla="*/ 1154 w 231347"/>
                <a:gd name="connsiteY3" fmla="*/ 43020 h 133878"/>
                <a:gd name="connsiteX4" fmla="*/ 121082 w 231347"/>
                <a:gd name="connsiteY4" fmla="*/ 4346 h 133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47" h="133878">
                  <a:moveTo>
                    <a:pt x="121082" y="4346"/>
                  </a:moveTo>
                  <a:cubicBezTo>
                    <a:pt x="182633" y="17735"/>
                    <a:pt x="232501" y="93346"/>
                    <a:pt x="232501" y="93346"/>
                  </a:cubicBezTo>
                  <a:cubicBezTo>
                    <a:pt x="232501" y="93346"/>
                    <a:pt x="182633" y="147301"/>
                    <a:pt x="121082" y="133911"/>
                  </a:cubicBezTo>
                  <a:cubicBezTo>
                    <a:pt x="59532" y="120552"/>
                    <a:pt x="1154" y="43020"/>
                    <a:pt x="1154" y="43020"/>
                  </a:cubicBezTo>
                  <a:cubicBezTo>
                    <a:pt x="1154" y="43020"/>
                    <a:pt x="59593" y="-8953"/>
                    <a:pt x="121082" y="4346"/>
                  </a:cubicBezTo>
                  <a:close/>
                </a:path>
              </a:pathLst>
            </a:custGeom>
            <a:solidFill>
              <a:srgbClr val="000080"/>
            </a:solidFill>
            <a:ln w="30503" cap="rnd">
              <a:noFill/>
              <a:prstDash val="solid"/>
              <a:round/>
            </a:ln>
          </p:spPr>
          <p:txBody>
            <a:bodyPr rtlCol="0" anchor="ctr"/>
            <a:lstStyle/>
            <a:p>
              <a:endParaRPr lang="en-CH" sz="4400"/>
            </a:p>
          </p:txBody>
        </p:sp>
        <p:sp>
          <p:nvSpPr>
            <p:cNvPr id="4416" name="Freeform 4415">
              <a:extLst>
                <a:ext uri="{FF2B5EF4-FFF2-40B4-BE49-F238E27FC236}">
                  <a16:creationId xmlns:a16="http://schemas.microsoft.com/office/drawing/2014/main" id="{001A3BF9-6353-6267-EDEA-403AC7A7BE58}"/>
                </a:ext>
              </a:extLst>
            </p:cNvPr>
            <p:cNvSpPr/>
            <p:nvPr/>
          </p:nvSpPr>
          <p:spPr>
            <a:xfrm rot="8397344" flipV="1">
              <a:off x="1546289" y="3226962"/>
              <a:ext cx="132190" cy="235737"/>
            </a:xfrm>
            <a:custGeom>
              <a:avLst/>
              <a:gdLst>
                <a:gd name="connsiteX0" fmla="*/ 67145 w 132190"/>
                <a:gd name="connsiteY0" fmla="*/ 2169 h 235737"/>
                <a:gd name="connsiteX1" fmla="*/ 133240 w 132190"/>
                <a:gd name="connsiteY1" fmla="*/ 129874 h 235737"/>
                <a:gd name="connsiteX2" fmla="*/ 67145 w 132190"/>
                <a:gd name="connsiteY2" fmla="*/ 237907 h 235737"/>
                <a:gd name="connsiteX3" fmla="*/ 1050 w 132190"/>
                <a:gd name="connsiteY3" fmla="*/ 101479 h 235737"/>
                <a:gd name="connsiteX4" fmla="*/ 67145 w 132190"/>
                <a:gd name="connsiteY4" fmla="*/ 2169 h 23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90" h="235737">
                  <a:moveTo>
                    <a:pt x="67145" y="2169"/>
                  </a:moveTo>
                  <a:cubicBezTo>
                    <a:pt x="67145" y="2169"/>
                    <a:pt x="133179" y="67257"/>
                    <a:pt x="133240" y="129874"/>
                  </a:cubicBezTo>
                  <a:cubicBezTo>
                    <a:pt x="133331" y="192492"/>
                    <a:pt x="67145" y="237907"/>
                    <a:pt x="67145" y="237907"/>
                  </a:cubicBezTo>
                  <a:cubicBezTo>
                    <a:pt x="67145" y="237907"/>
                    <a:pt x="1081" y="164218"/>
                    <a:pt x="1050" y="101479"/>
                  </a:cubicBezTo>
                  <a:cubicBezTo>
                    <a:pt x="989" y="38709"/>
                    <a:pt x="67145" y="2169"/>
                    <a:pt x="67145" y="2169"/>
                  </a:cubicBezTo>
                  <a:close/>
                </a:path>
              </a:pathLst>
            </a:custGeom>
            <a:solidFill>
              <a:srgbClr val="000080"/>
            </a:solidFill>
            <a:ln w="30503" cap="rnd">
              <a:noFill/>
              <a:prstDash val="solid"/>
              <a:round/>
            </a:ln>
          </p:spPr>
          <p:txBody>
            <a:bodyPr rtlCol="0" anchor="ctr"/>
            <a:lstStyle/>
            <a:p>
              <a:endParaRPr lang="en-CH" sz="4400"/>
            </a:p>
          </p:txBody>
        </p:sp>
        <p:sp>
          <p:nvSpPr>
            <p:cNvPr id="4417" name="Freeform 4416">
              <a:extLst>
                <a:ext uri="{FF2B5EF4-FFF2-40B4-BE49-F238E27FC236}">
                  <a16:creationId xmlns:a16="http://schemas.microsoft.com/office/drawing/2014/main" id="{0C2EEA2B-A322-4AB0-0810-C4D75C457B84}"/>
                </a:ext>
              </a:extLst>
            </p:cNvPr>
            <p:cNvSpPr/>
            <p:nvPr/>
          </p:nvSpPr>
          <p:spPr>
            <a:xfrm>
              <a:off x="1535759" y="2535757"/>
              <a:ext cx="152510" cy="335513"/>
            </a:xfrm>
            <a:custGeom>
              <a:avLst/>
              <a:gdLst>
                <a:gd name="connsiteX0" fmla="*/ 153502 w 152510"/>
                <a:gd name="connsiteY0" fmla="*/ 336811 h 335513"/>
                <a:gd name="connsiteX1" fmla="*/ 116322 w 152510"/>
                <a:gd name="connsiteY1" fmla="*/ 202579 h 335513"/>
                <a:gd name="connsiteX2" fmla="*/ 46445 w 152510"/>
                <a:gd name="connsiteY2" fmla="*/ 171133 h 335513"/>
                <a:gd name="connsiteX3" fmla="*/ 32170 w 152510"/>
                <a:gd name="connsiteY3" fmla="*/ 5729 h 335513"/>
                <a:gd name="connsiteX4" fmla="*/ 27443 w 152510"/>
                <a:gd name="connsiteY4" fmla="*/ 1734 h 335513"/>
                <a:gd name="connsiteX5" fmla="*/ 23203 w 152510"/>
                <a:gd name="connsiteY5" fmla="*/ 5577 h 335513"/>
                <a:gd name="connsiteX6" fmla="*/ 1853 w 152510"/>
                <a:gd name="connsiteY6" fmla="*/ 171987 h 335513"/>
                <a:gd name="connsiteX7" fmla="*/ 33390 w 152510"/>
                <a:gd name="connsiteY7" fmla="*/ 300119 h 335513"/>
                <a:gd name="connsiteX8" fmla="*/ 153502 w 152510"/>
                <a:gd name="connsiteY8" fmla="*/ 336811 h 33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10" h="335513">
                  <a:moveTo>
                    <a:pt x="153502" y="336811"/>
                  </a:moveTo>
                  <a:cubicBezTo>
                    <a:pt x="153502" y="336811"/>
                    <a:pt x="156674" y="246469"/>
                    <a:pt x="116322" y="202579"/>
                  </a:cubicBezTo>
                  <a:cubicBezTo>
                    <a:pt x="98113" y="184187"/>
                    <a:pt x="73133" y="172932"/>
                    <a:pt x="46445" y="171133"/>
                  </a:cubicBezTo>
                  <a:lnTo>
                    <a:pt x="32170" y="5729"/>
                  </a:lnTo>
                  <a:cubicBezTo>
                    <a:pt x="32048" y="3411"/>
                    <a:pt x="29944" y="1612"/>
                    <a:pt x="27443" y="1734"/>
                  </a:cubicBezTo>
                  <a:cubicBezTo>
                    <a:pt x="25216" y="1856"/>
                    <a:pt x="23386" y="3472"/>
                    <a:pt x="23203" y="5577"/>
                  </a:cubicBezTo>
                  <a:lnTo>
                    <a:pt x="1853" y="171987"/>
                  </a:lnTo>
                  <a:cubicBezTo>
                    <a:pt x="1853" y="171987"/>
                    <a:pt x="-6901" y="256290"/>
                    <a:pt x="33390" y="300119"/>
                  </a:cubicBezTo>
                  <a:cubicBezTo>
                    <a:pt x="73712" y="343948"/>
                    <a:pt x="153502" y="336811"/>
                    <a:pt x="153502" y="336811"/>
                  </a:cubicBezTo>
                  <a:close/>
                </a:path>
              </a:pathLst>
            </a:custGeom>
            <a:solidFill>
              <a:srgbClr val="000080"/>
            </a:solidFill>
            <a:ln w="30502" cap="rnd">
              <a:noFill/>
              <a:prstDash val="solid"/>
              <a:round/>
            </a:ln>
          </p:spPr>
          <p:txBody>
            <a:bodyPr rtlCol="0" anchor="ctr"/>
            <a:lstStyle/>
            <a:p>
              <a:endParaRPr lang="en-CH" sz="4400"/>
            </a:p>
          </p:txBody>
        </p:sp>
        <p:sp>
          <p:nvSpPr>
            <p:cNvPr id="4418" name="Freeform 4417">
              <a:extLst>
                <a:ext uri="{FF2B5EF4-FFF2-40B4-BE49-F238E27FC236}">
                  <a16:creationId xmlns:a16="http://schemas.microsoft.com/office/drawing/2014/main" id="{1E888156-5CC7-67D0-6B43-20AE76F41D44}"/>
                </a:ext>
              </a:extLst>
            </p:cNvPr>
            <p:cNvSpPr/>
            <p:nvPr/>
          </p:nvSpPr>
          <p:spPr>
            <a:xfrm>
              <a:off x="1718781" y="2535764"/>
              <a:ext cx="137240" cy="335495"/>
            </a:xfrm>
            <a:custGeom>
              <a:avLst/>
              <a:gdLst>
                <a:gd name="connsiteX0" fmla="*/ 1212 w 137240"/>
                <a:gd name="connsiteY0" fmla="*/ 336793 h 335495"/>
                <a:gd name="connsiteX1" fmla="*/ 109306 w 137240"/>
                <a:gd name="connsiteY1" fmla="*/ 300101 h 335495"/>
                <a:gd name="connsiteX2" fmla="*/ 137672 w 137240"/>
                <a:gd name="connsiteY2" fmla="*/ 171968 h 335495"/>
                <a:gd name="connsiteX3" fmla="*/ 118487 w 137240"/>
                <a:gd name="connsiteY3" fmla="*/ 5589 h 335495"/>
                <a:gd name="connsiteX4" fmla="*/ 114095 w 137240"/>
                <a:gd name="connsiteY4" fmla="*/ 1746 h 335495"/>
                <a:gd name="connsiteX5" fmla="*/ 110405 w 137240"/>
                <a:gd name="connsiteY5" fmla="*/ 5741 h 335495"/>
                <a:gd name="connsiteX6" fmla="*/ 97594 w 137240"/>
                <a:gd name="connsiteY6" fmla="*/ 171114 h 335495"/>
                <a:gd name="connsiteX7" fmla="*/ 34671 w 137240"/>
                <a:gd name="connsiteY7" fmla="*/ 202560 h 335495"/>
                <a:gd name="connsiteX8" fmla="*/ 1212 w 137240"/>
                <a:gd name="connsiteY8" fmla="*/ 336793 h 33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40" h="335495">
                  <a:moveTo>
                    <a:pt x="1212" y="336793"/>
                  </a:moveTo>
                  <a:cubicBezTo>
                    <a:pt x="1212" y="336793"/>
                    <a:pt x="73011" y="343930"/>
                    <a:pt x="109306" y="300101"/>
                  </a:cubicBezTo>
                  <a:cubicBezTo>
                    <a:pt x="145572" y="256272"/>
                    <a:pt x="137672" y="171968"/>
                    <a:pt x="137672" y="171968"/>
                  </a:cubicBezTo>
                  <a:lnTo>
                    <a:pt x="118487" y="5589"/>
                  </a:lnTo>
                  <a:cubicBezTo>
                    <a:pt x="118304" y="3240"/>
                    <a:pt x="116322" y="1532"/>
                    <a:pt x="114095" y="1746"/>
                  </a:cubicBezTo>
                  <a:cubicBezTo>
                    <a:pt x="112082" y="1929"/>
                    <a:pt x="110527" y="3637"/>
                    <a:pt x="110405" y="5741"/>
                  </a:cubicBezTo>
                  <a:lnTo>
                    <a:pt x="97594" y="171114"/>
                  </a:lnTo>
                  <a:cubicBezTo>
                    <a:pt x="73560" y="172945"/>
                    <a:pt x="51081" y="184169"/>
                    <a:pt x="34671" y="202560"/>
                  </a:cubicBezTo>
                  <a:cubicBezTo>
                    <a:pt x="-1655" y="246389"/>
                    <a:pt x="1212" y="336793"/>
                    <a:pt x="1212" y="336793"/>
                  </a:cubicBezTo>
                  <a:close/>
                </a:path>
              </a:pathLst>
            </a:custGeom>
            <a:solidFill>
              <a:srgbClr val="000080"/>
            </a:solidFill>
            <a:ln w="30502" cap="rnd">
              <a:noFill/>
              <a:prstDash val="solid"/>
              <a:round/>
            </a:ln>
          </p:spPr>
          <p:txBody>
            <a:bodyPr rtlCol="0" anchor="ctr"/>
            <a:lstStyle/>
            <a:p>
              <a:endParaRPr lang="en-CH" sz="4400"/>
            </a:p>
          </p:txBody>
        </p:sp>
        <p:sp>
          <p:nvSpPr>
            <p:cNvPr id="4419" name="Freeform 4418">
              <a:extLst>
                <a:ext uri="{FF2B5EF4-FFF2-40B4-BE49-F238E27FC236}">
                  <a16:creationId xmlns:a16="http://schemas.microsoft.com/office/drawing/2014/main" id="{B4373DB6-342B-0B98-5347-54445DDC9C61}"/>
                </a:ext>
              </a:extLst>
            </p:cNvPr>
            <p:cNvSpPr/>
            <p:nvPr/>
          </p:nvSpPr>
          <p:spPr>
            <a:xfrm>
              <a:off x="1642517" y="2352769"/>
              <a:ext cx="106757" cy="396487"/>
            </a:xfrm>
            <a:custGeom>
              <a:avLst/>
              <a:gdLst>
                <a:gd name="connsiteX0" fmla="*/ 56161 w 106757"/>
                <a:gd name="connsiteY0" fmla="*/ 398110 h 396487"/>
                <a:gd name="connsiteX1" fmla="*/ 107859 w 106757"/>
                <a:gd name="connsiteY1" fmla="*/ 277450 h 396487"/>
                <a:gd name="connsiteX2" fmla="*/ 75254 w 106757"/>
                <a:gd name="connsiteY2" fmla="*/ 177073 h 396487"/>
                <a:gd name="connsiteX3" fmla="*/ 59973 w 106757"/>
                <a:gd name="connsiteY3" fmla="*/ 5661 h 396487"/>
                <a:gd name="connsiteX4" fmla="*/ 55642 w 106757"/>
                <a:gd name="connsiteY4" fmla="*/ 1635 h 396487"/>
                <a:gd name="connsiteX5" fmla="*/ 51860 w 106757"/>
                <a:gd name="connsiteY5" fmla="*/ 5661 h 396487"/>
                <a:gd name="connsiteX6" fmla="*/ 36122 w 106757"/>
                <a:gd name="connsiteY6" fmla="*/ 176921 h 396487"/>
                <a:gd name="connsiteX7" fmla="*/ 1107 w 106757"/>
                <a:gd name="connsiteY7" fmla="*/ 279219 h 396487"/>
                <a:gd name="connsiteX8" fmla="*/ 56161 w 106757"/>
                <a:gd name="connsiteY8" fmla="*/ 398110 h 39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757" h="396487">
                  <a:moveTo>
                    <a:pt x="56161" y="398110"/>
                  </a:moveTo>
                  <a:cubicBezTo>
                    <a:pt x="85807" y="365474"/>
                    <a:pt x="104077" y="322865"/>
                    <a:pt x="107859" y="277450"/>
                  </a:cubicBezTo>
                  <a:cubicBezTo>
                    <a:pt x="106182" y="241307"/>
                    <a:pt x="94866" y="206476"/>
                    <a:pt x="75254" y="177073"/>
                  </a:cubicBezTo>
                  <a:lnTo>
                    <a:pt x="59973" y="5661"/>
                  </a:lnTo>
                  <a:cubicBezTo>
                    <a:pt x="59821" y="3252"/>
                    <a:pt x="57869" y="1452"/>
                    <a:pt x="55642" y="1635"/>
                  </a:cubicBezTo>
                  <a:cubicBezTo>
                    <a:pt x="53629" y="1788"/>
                    <a:pt x="52012" y="3496"/>
                    <a:pt x="51860" y="5661"/>
                  </a:cubicBezTo>
                  <a:lnTo>
                    <a:pt x="36122" y="176921"/>
                  </a:lnTo>
                  <a:cubicBezTo>
                    <a:pt x="15778" y="206842"/>
                    <a:pt x="3669" y="242283"/>
                    <a:pt x="1107" y="279219"/>
                  </a:cubicBezTo>
                  <a:cubicBezTo>
                    <a:pt x="497" y="345314"/>
                    <a:pt x="56161" y="398110"/>
                    <a:pt x="56161" y="398110"/>
                  </a:cubicBezTo>
                  <a:close/>
                </a:path>
              </a:pathLst>
            </a:custGeom>
            <a:solidFill>
              <a:srgbClr val="000080"/>
            </a:solidFill>
            <a:ln w="30502" cap="rnd">
              <a:noFill/>
              <a:prstDash val="solid"/>
              <a:round/>
            </a:ln>
          </p:spPr>
          <p:txBody>
            <a:bodyPr rtlCol="0" anchor="ctr"/>
            <a:lstStyle/>
            <a:p>
              <a:endParaRPr lang="en-CH" sz="4400"/>
            </a:p>
          </p:txBody>
        </p:sp>
        <p:sp>
          <p:nvSpPr>
            <p:cNvPr id="4420" name="Freeform 4419">
              <a:extLst>
                <a:ext uri="{FF2B5EF4-FFF2-40B4-BE49-F238E27FC236}">
                  <a16:creationId xmlns:a16="http://schemas.microsoft.com/office/drawing/2014/main" id="{87E9EA56-02E3-3E81-3BD4-11DDAEE5FB58}"/>
                </a:ext>
              </a:extLst>
            </p:cNvPr>
            <p:cNvSpPr/>
            <p:nvPr/>
          </p:nvSpPr>
          <p:spPr>
            <a:xfrm rot="8533031" flipV="1">
              <a:off x="2151301" y="2865174"/>
              <a:ext cx="231377" cy="133913"/>
            </a:xfrm>
            <a:custGeom>
              <a:avLst/>
              <a:gdLst>
                <a:gd name="connsiteX0" fmla="*/ 112876 w 231377"/>
                <a:gd name="connsiteY0" fmla="*/ 4010 h 133913"/>
                <a:gd name="connsiteX1" fmla="*/ 232835 w 231377"/>
                <a:gd name="connsiteY1" fmla="*/ 94901 h 133913"/>
                <a:gd name="connsiteX2" fmla="*/ 112876 w 231377"/>
                <a:gd name="connsiteY2" fmla="*/ 133606 h 133913"/>
                <a:gd name="connsiteX3" fmla="*/ 1458 w 231377"/>
                <a:gd name="connsiteY3" fmla="*/ 44637 h 133913"/>
                <a:gd name="connsiteX4" fmla="*/ 112876 w 231377"/>
                <a:gd name="connsiteY4" fmla="*/ 4010 h 133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77" h="133913">
                  <a:moveTo>
                    <a:pt x="112876" y="4010"/>
                  </a:moveTo>
                  <a:cubicBezTo>
                    <a:pt x="174427" y="17370"/>
                    <a:pt x="232835" y="94901"/>
                    <a:pt x="232835" y="94901"/>
                  </a:cubicBezTo>
                  <a:cubicBezTo>
                    <a:pt x="232835" y="94901"/>
                    <a:pt x="174427" y="146966"/>
                    <a:pt x="112876" y="133606"/>
                  </a:cubicBezTo>
                  <a:cubicBezTo>
                    <a:pt x="51357" y="120217"/>
                    <a:pt x="1458" y="44637"/>
                    <a:pt x="1458" y="44637"/>
                  </a:cubicBezTo>
                  <a:cubicBezTo>
                    <a:pt x="1458" y="44637"/>
                    <a:pt x="51387" y="-9349"/>
                    <a:pt x="112876" y="4010"/>
                  </a:cubicBezTo>
                  <a:close/>
                </a:path>
              </a:pathLst>
            </a:custGeom>
            <a:solidFill>
              <a:srgbClr val="000080"/>
            </a:solidFill>
            <a:ln w="30502" cap="rnd">
              <a:noFill/>
              <a:prstDash val="solid"/>
              <a:round/>
            </a:ln>
          </p:spPr>
          <p:txBody>
            <a:bodyPr rtlCol="0" anchor="ctr"/>
            <a:lstStyle/>
            <a:p>
              <a:endParaRPr lang="en-CH" sz="4400"/>
            </a:p>
          </p:txBody>
        </p:sp>
        <p:sp>
          <p:nvSpPr>
            <p:cNvPr id="4421" name="Freeform 4420">
              <a:extLst>
                <a:ext uri="{FF2B5EF4-FFF2-40B4-BE49-F238E27FC236}">
                  <a16:creationId xmlns:a16="http://schemas.microsoft.com/office/drawing/2014/main" id="{5BA29C91-392E-8F7C-9F2D-11FF579337BC}"/>
                </a:ext>
              </a:extLst>
            </p:cNvPr>
            <p:cNvSpPr/>
            <p:nvPr/>
          </p:nvSpPr>
          <p:spPr>
            <a:xfrm rot="-2268025" flipV="1">
              <a:off x="2151333" y="3048246"/>
              <a:ext cx="231377" cy="133822"/>
            </a:xfrm>
            <a:custGeom>
              <a:avLst/>
              <a:gdLst>
                <a:gd name="connsiteX0" fmla="*/ 121386 w 231377"/>
                <a:gd name="connsiteY0" fmla="*/ 4194 h 133822"/>
                <a:gd name="connsiteX1" fmla="*/ 232835 w 231377"/>
                <a:gd name="connsiteY1" fmla="*/ 93133 h 133822"/>
                <a:gd name="connsiteX2" fmla="*/ 121386 w 231377"/>
                <a:gd name="connsiteY2" fmla="*/ 133699 h 133822"/>
                <a:gd name="connsiteX3" fmla="*/ 1458 w 231377"/>
                <a:gd name="connsiteY3" fmla="*/ 42929 h 133822"/>
                <a:gd name="connsiteX4" fmla="*/ 121386 w 231377"/>
                <a:gd name="connsiteY4" fmla="*/ 4194 h 13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77" h="133822">
                  <a:moveTo>
                    <a:pt x="121386" y="4194"/>
                  </a:moveTo>
                  <a:cubicBezTo>
                    <a:pt x="182906" y="17523"/>
                    <a:pt x="232835" y="93133"/>
                    <a:pt x="232835" y="93133"/>
                  </a:cubicBezTo>
                  <a:cubicBezTo>
                    <a:pt x="232835" y="93133"/>
                    <a:pt x="182997" y="147088"/>
                    <a:pt x="121386" y="133699"/>
                  </a:cubicBezTo>
                  <a:cubicBezTo>
                    <a:pt x="59745" y="120309"/>
                    <a:pt x="1458" y="42929"/>
                    <a:pt x="1458" y="42929"/>
                  </a:cubicBezTo>
                  <a:cubicBezTo>
                    <a:pt x="1458" y="42929"/>
                    <a:pt x="59836" y="-9135"/>
                    <a:pt x="121386" y="4194"/>
                  </a:cubicBezTo>
                  <a:close/>
                </a:path>
              </a:pathLst>
            </a:custGeom>
            <a:solidFill>
              <a:srgbClr val="000080"/>
            </a:solidFill>
            <a:ln w="30502" cap="rnd">
              <a:noFill/>
              <a:prstDash val="solid"/>
              <a:round/>
            </a:ln>
          </p:spPr>
          <p:txBody>
            <a:bodyPr rtlCol="0" anchor="ctr"/>
            <a:lstStyle/>
            <a:p>
              <a:endParaRPr lang="en-CH" sz="4400"/>
            </a:p>
          </p:txBody>
        </p:sp>
        <p:sp>
          <p:nvSpPr>
            <p:cNvPr id="4422" name="Freeform 4421">
              <a:extLst>
                <a:ext uri="{FF2B5EF4-FFF2-40B4-BE49-F238E27FC236}">
                  <a16:creationId xmlns:a16="http://schemas.microsoft.com/office/drawing/2014/main" id="{50E2359A-E659-4858-2F3C-149D91BBC880}"/>
                </a:ext>
              </a:extLst>
            </p:cNvPr>
            <p:cNvSpPr/>
            <p:nvPr/>
          </p:nvSpPr>
          <p:spPr>
            <a:xfrm rot="-2402539" flipV="1">
              <a:off x="2019062" y="2815237"/>
              <a:ext cx="132189" cy="235706"/>
            </a:xfrm>
            <a:custGeom>
              <a:avLst/>
              <a:gdLst>
                <a:gd name="connsiteX0" fmla="*/ 67439 w 132189"/>
                <a:gd name="connsiteY0" fmla="*/ 1886 h 235706"/>
                <a:gd name="connsiteX1" fmla="*/ 133534 w 132189"/>
                <a:gd name="connsiteY1" fmla="*/ 138313 h 235706"/>
                <a:gd name="connsiteX2" fmla="*/ 67439 w 132189"/>
                <a:gd name="connsiteY2" fmla="*/ 237592 h 235706"/>
                <a:gd name="connsiteX3" fmla="*/ 1345 w 132189"/>
                <a:gd name="connsiteY3" fmla="*/ 109887 h 235706"/>
                <a:gd name="connsiteX4" fmla="*/ 67439 w 132189"/>
                <a:gd name="connsiteY4" fmla="*/ 1886 h 235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89" h="235706">
                  <a:moveTo>
                    <a:pt x="67439" y="1886"/>
                  </a:moveTo>
                  <a:cubicBezTo>
                    <a:pt x="67439" y="1886"/>
                    <a:pt x="133473" y="75574"/>
                    <a:pt x="133534" y="138313"/>
                  </a:cubicBezTo>
                  <a:cubicBezTo>
                    <a:pt x="133625" y="201052"/>
                    <a:pt x="67439" y="237592"/>
                    <a:pt x="67439" y="237592"/>
                  </a:cubicBezTo>
                  <a:cubicBezTo>
                    <a:pt x="67439" y="237592"/>
                    <a:pt x="1345" y="172565"/>
                    <a:pt x="1345" y="109887"/>
                  </a:cubicBezTo>
                  <a:cubicBezTo>
                    <a:pt x="1375" y="47209"/>
                    <a:pt x="67439" y="1886"/>
                    <a:pt x="67439" y="1886"/>
                  </a:cubicBezTo>
                  <a:close/>
                </a:path>
              </a:pathLst>
            </a:custGeom>
            <a:solidFill>
              <a:srgbClr val="000080"/>
            </a:solidFill>
            <a:ln w="30502" cap="rnd">
              <a:noFill/>
              <a:prstDash val="solid"/>
              <a:round/>
            </a:ln>
          </p:spPr>
          <p:txBody>
            <a:bodyPr rtlCol="0" anchor="ctr"/>
            <a:lstStyle/>
            <a:p>
              <a:endParaRPr lang="en-CH" sz="4400"/>
            </a:p>
          </p:txBody>
        </p:sp>
        <p:sp>
          <p:nvSpPr>
            <p:cNvPr id="4423" name="Freeform 4422">
              <a:extLst>
                <a:ext uri="{FF2B5EF4-FFF2-40B4-BE49-F238E27FC236}">
                  <a16:creationId xmlns:a16="http://schemas.microsoft.com/office/drawing/2014/main" id="{7B22BBCA-DF12-D6A5-C99B-412616C5C345}"/>
                </a:ext>
              </a:extLst>
            </p:cNvPr>
            <p:cNvSpPr/>
            <p:nvPr/>
          </p:nvSpPr>
          <p:spPr>
            <a:xfrm rot="-2402338" flipV="1">
              <a:off x="2019054" y="2998193"/>
              <a:ext cx="132189" cy="235737"/>
            </a:xfrm>
            <a:custGeom>
              <a:avLst/>
              <a:gdLst>
                <a:gd name="connsiteX0" fmla="*/ 67440 w 132189"/>
                <a:gd name="connsiteY0" fmla="*/ 2012 h 235737"/>
                <a:gd name="connsiteX1" fmla="*/ 133535 w 132189"/>
                <a:gd name="connsiteY1" fmla="*/ 138471 h 235737"/>
                <a:gd name="connsiteX2" fmla="*/ 67440 w 132189"/>
                <a:gd name="connsiteY2" fmla="*/ 237750 h 235737"/>
                <a:gd name="connsiteX3" fmla="*/ 1345 w 132189"/>
                <a:gd name="connsiteY3" fmla="*/ 110044 h 235737"/>
                <a:gd name="connsiteX4" fmla="*/ 67440 w 132189"/>
                <a:gd name="connsiteY4" fmla="*/ 2012 h 23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89" h="235737">
                  <a:moveTo>
                    <a:pt x="67440" y="2012"/>
                  </a:moveTo>
                  <a:cubicBezTo>
                    <a:pt x="67440" y="2012"/>
                    <a:pt x="133504" y="75731"/>
                    <a:pt x="133535" y="138471"/>
                  </a:cubicBezTo>
                  <a:cubicBezTo>
                    <a:pt x="133565" y="201210"/>
                    <a:pt x="67440" y="237750"/>
                    <a:pt x="67440" y="237750"/>
                  </a:cubicBezTo>
                  <a:cubicBezTo>
                    <a:pt x="67440" y="237750"/>
                    <a:pt x="1314" y="172662"/>
                    <a:pt x="1345" y="110044"/>
                  </a:cubicBezTo>
                  <a:cubicBezTo>
                    <a:pt x="1345" y="47396"/>
                    <a:pt x="67440" y="2012"/>
                    <a:pt x="67440" y="2012"/>
                  </a:cubicBezTo>
                  <a:close/>
                </a:path>
              </a:pathLst>
            </a:custGeom>
            <a:solidFill>
              <a:srgbClr val="000080"/>
            </a:solidFill>
            <a:ln w="30503" cap="rnd">
              <a:noFill/>
              <a:prstDash val="solid"/>
              <a:round/>
            </a:ln>
          </p:spPr>
          <p:txBody>
            <a:bodyPr rtlCol="0" anchor="ctr"/>
            <a:lstStyle/>
            <a:p>
              <a:endParaRPr lang="en-CH" sz="4400"/>
            </a:p>
          </p:txBody>
        </p:sp>
        <p:sp>
          <p:nvSpPr>
            <p:cNvPr id="4424" name="Freeform 4423">
              <a:extLst>
                <a:ext uri="{FF2B5EF4-FFF2-40B4-BE49-F238E27FC236}">
                  <a16:creationId xmlns:a16="http://schemas.microsoft.com/office/drawing/2014/main" id="{71E01612-A4DC-C722-58B6-24250E69C4EF}"/>
                </a:ext>
              </a:extLst>
            </p:cNvPr>
            <p:cNvSpPr/>
            <p:nvPr/>
          </p:nvSpPr>
          <p:spPr>
            <a:xfrm rot="-2266014" flipV="1">
              <a:off x="2151321" y="3231171"/>
              <a:ext cx="231347" cy="133878"/>
            </a:xfrm>
            <a:custGeom>
              <a:avLst/>
              <a:gdLst>
                <a:gd name="connsiteX0" fmla="*/ 121387 w 231347"/>
                <a:gd name="connsiteY0" fmla="*/ 4314 h 133878"/>
                <a:gd name="connsiteX1" fmla="*/ 232805 w 231347"/>
                <a:gd name="connsiteY1" fmla="*/ 93314 h 133878"/>
                <a:gd name="connsiteX2" fmla="*/ 121387 w 231347"/>
                <a:gd name="connsiteY2" fmla="*/ 133880 h 133878"/>
                <a:gd name="connsiteX3" fmla="*/ 1458 w 231347"/>
                <a:gd name="connsiteY3" fmla="*/ 42989 h 133878"/>
                <a:gd name="connsiteX4" fmla="*/ 121387 w 231347"/>
                <a:gd name="connsiteY4" fmla="*/ 4314 h 133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47" h="133878">
                  <a:moveTo>
                    <a:pt x="121387" y="4314"/>
                  </a:moveTo>
                  <a:cubicBezTo>
                    <a:pt x="182937" y="17704"/>
                    <a:pt x="232805" y="93314"/>
                    <a:pt x="232805" y="93314"/>
                  </a:cubicBezTo>
                  <a:cubicBezTo>
                    <a:pt x="232805" y="93314"/>
                    <a:pt x="182937" y="147270"/>
                    <a:pt x="121387" y="133880"/>
                  </a:cubicBezTo>
                  <a:cubicBezTo>
                    <a:pt x="59836" y="120521"/>
                    <a:pt x="1458" y="42989"/>
                    <a:pt x="1458" y="42989"/>
                  </a:cubicBezTo>
                  <a:cubicBezTo>
                    <a:pt x="1458" y="42989"/>
                    <a:pt x="59897" y="-8984"/>
                    <a:pt x="121387" y="4314"/>
                  </a:cubicBezTo>
                  <a:close/>
                </a:path>
              </a:pathLst>
            </a:custGeom>
            <a:solidFill>
              <a:srgbClr val="000080"/>
            </a:solidFill>
            <a:ln w="30503" cap="rnd">
              <a:noFill/>
              <a:prstDash val="solid"/>
              <a:round/>
            </a:ln>
          </p:spPr>
          <p:txBody>
            <a:bodyPr rtlCol="0" anchor="ctr"/>
            <a:lstStyle/>
            <a:p>
              <a:endParaRPr lang="en-CH" sz="4400"/>
            </a:p>
          </p:txBody>
        </p:sp>
        <p:sp>
          <p:nvSpPr>
            <p:cNvPr id="4425" name="Freeform 4424">
              <a:extLst>
                <a:ext uri="{FF2B5EF4-FFF2-40B4-BE49-F238E27FC236}">
                  <a16:creationId xmlns:a16="http://schemas.microsoft.com/office/drawing/2014/main" id="{8525DA14-B8FB-780D-14C3-AD884DFBEE0F}"/>
                </a:ext>
              </a:extLst>
            </p:cNvPr>
            <p:cNvSpPr/>
            <p:nvPr/>
          </p:nvSpPr>
          <p:spPr>
            <a:xfrm rot="8397344" flipV="1">
              <a:off x="2019049" y="3181219"/>
              <a:ext cx="132190" cy="235737"/>
            </a:xfrm>
            <a:custGeom>
              <a:avLst/>
              <a:gdLst>
                <a:gd name="connsiteX0" fmla="*/ 67440 w 132190"/>
                <a:gd name="connsiteY0" fmla="*/ 2138 h 235737"/>
                <a:gd name="connsiteX1" fmla="*/ 133535 w 132190"/>
                <a:gd name="connsiteY1" fmla="*/ 129843 h 235737"/>
                <a:gd name="connsiteX2" fmla="*/ 67440 w 132190"/>
                <a:gd name="connsiteY2" fmla="*/ 237875 h 235737"/>
                <a:gd name="connsiteX3" fmla="*/ 1345 w 132190"/>
                <a:gd name="connsiteY3" fmla="*/ 101447 h 235737"/>
                <a:gd name="connsiteX4" fmla="*/ 67440 w 132190"/>
                <a:gd name="connsiteY4" fmla="*/ 2138 h 23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90" h="235737">
                  <a:moveTo>
                    <a:pt x="67440" y="2138"/>
                  </a:moveTo>
                  <a:cubicBezTo>
                    <a:pt x="67440" y="2138"/>
                    <a:pt x="133474" y="67226"/>
                    <a:pt x="133535" y="129843"/>
                  </a:cubicBezTo>
                  <a:cubicBezTo>
                    <a:pt x="133626" y="192460"/>
                    <a:pt x="67440" y="237875"/>
                    <a:pt x="67440" y="237875"/>
                  </a:cubicBezTo>
                  <a:cubicBezTo>
                    <a:pt x="67440" y="237875"/>
                    <a:pt x="1375" y="164186"/>
                    <a:pt x="1345" y="101447"/>
                  </a:cubicBezTo>
                  <a:cubicBezTo>
                    <a:pt x="1284" y="38677"/>
                    <a:pt x="67440" y="2138"/>
                    <a:pt x="67440" y="2138"/>
                  </a:cubicBezTo>
                  <a:close/>
                </a:path>
              </a:pathLst>
            </a:custGeom>
            <a:solidFill>
              <a:srgbClr val="000080"/>
            </a:solidFill>
            <a:ln w="30503" cap="rnd">
              <a:noFill/>
              <a:prstDash val="solid"/>
              <a:round/>
            </a:ln>
          </p:spPr>
          <p:txBody>
            <a:bodyPr rtlCol="0" anchor="ctr"/>
            <a:lstStyle/>
            <a:p>
              <a:endParaRPr lang="en-CH" sz="4400"/>
            </a:p>
          </p:txBody>
        </p:sp>
        <p:sp>
          <p:nvSpPr>
            <p:cNvPr id="4426" name="Freeform 4425">
              <a:extLst>
                <a:ext uri="{FF2B5EF4-FFF2-40B4-BE49-F238E27FC236}">
                  <a16:creationId xmlns:a16="http://schemas.microsoft.com/office/drawing/2014/main" id="{B8FB3BC9-10E5-34EC-5CDE-9D6A798DECB1}"/>
                </a:ext>
              </a:extLst>
            </p:cNvPr>
            <p:cNvSpPr/>
            <p:nvPr/>
          </p:nvSpPr>
          <p:spPr>
            <a:xfrm>
              <a:off x="2023784" y="2490002"/>
              <a:ext cx="137240" cy="335513"/>
            </a:xfrm>
            <a:custGeom>
              <a:avLst/>
              <a:gdLst>
                <a:gd name="connsiteX0" fmla="*/ 138536 w 137240"/>
                <a:gd name="connsiteY0" fmla="*/ 336779 h 335513"/>
                <a:gd name="connsiteX1" fmla="*/ 105108 w 137240"/>
                <a:gd name="connsiteY1" fmla="*/ 202547 h 335513"/>
                <a:gd name="connsiteX2" fmla="*/ 42185 w 137240"/>
                <a:gd name="connsiteY2" fmla="*/ 171101 h 335513"/>
                <a:gd name="connsiteX3" fmla="*/ 29344 w 137240"/>
                <a:gd name="connsiteY3" fmla="*/ 5698 h 335513"/>
                <a:gd name="connsiteX4" fmla="*/ 25105 w 137240"/>
                <a:gd name="connsiteY4" fmla="*/ 1702 h 335513"/>
                <a:gd name="connsiteX5" fmla="*/ 21261 w 137240"/>
                <a:gd name="connsiteY5" fmla="*/ 5545 h 335513"/>
                <a:gd name="connsiteX6" fmla="*/ 2077 w 137240"/>
                <a:gd name="connsiteY6" fmla="*/ 171955 h 335513"/>
                <a:gd name="connsiteX7" fmla="*/ 30442 w 137240"/>
                <a:gd name="connsiteY7" fmla="*/ 300087 h 335513"/>
                <a:gd name="connsiteX8" fmla="*/ 138536 w 137240"/>
                <a:gd name="connsiteY8" fmla="*/ 336779 h 33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40" h="335513">
                  <a:moveTo>
                    <a:pt x="138536" y="336779"/>
                  </a:moveTo>
                  <a:cubicBezTo>
                    <a:pt x="138536" y="336779"/>
                    <a:pt x="141403" y="246437"/>
                    <a:pt x="105108" y="202547"/>
                  </a:cubicBezTo>
                  <a:cubicBezTo>
                    <a:pt x="88698" y="184155"/>
                    <a:pt x="66219" y="172931"/>
                    <a:pt x="42185" y="171101"/>
                  </a:cubicBezTo>
                  <a:lnTo>
                    <a:pt x="29344" y="5698"/>
                  </a:lnTo>
                  <a:cubicBezTo>
                    <a:pt x="29253" y="3380"/>
                    <a:pt x="27331" y="1580"/>
                    <a:pt x="25105" y="1702"/>
                  </a:cubicBezTo>
                  <a:cubicBezTo>
                    <a:pt x="23091" y="1824"/>
                    <a:pt x="21444" y="3441"/>
                    <a:pt x="21261" y="5545"/>
                  </a:cubicBezTo>
                  <a:lnTo>
                    <a:pt x="2077" y="171955"/>
                  </a:lnTo>
                  <a:cubicBezTo>
                    <a:pt x="2077" y="171955"/>
                    <a:pt x="-5823" y="256258"/>
                    <a:pt x="30442" y="300087"/>
                  </a:cubicBezTo>
                  <a:cubicBezTo>
                    <a:pt x="66738" y="343916"/>
                    <a:pt x="138536" y="336779"/>
                    <a:pt x="138536" y="336779"/>
                  </a:cubicBezTo>
                  <a:close/>
                </a:path>
              </a:pathLst>
            </a:custGeom>
            <a:solidFill>
              <a:srgbClr val="000080"/>
            </a:solidFill>
            <a:ln w="30502" cap="rnd">
              <a:noFill/>
              <a:prstDash val="solid"/>
              <a:round/>
            </a:ln>
          </p:spPr>
          <p:txBody>
            <a:bodyPr rtlCol="0" anchor="ctr"/>
            <a:lstStyle/>
            <a:p>
              <a:endParaRPr lang="en-CH" sz="4400"/>
            </a:p>
          </p:txBody>
        </p:sp>
        <p:sp>
          <p:nvSpPr>
            <p:cNvPr id="4427" name="Freeform 4426">
              <a:extLst>
                <a:ext uri="{FF2B5EF4-FFF2-40B4-BE49-F238E27FC236}">
                  <a16:creationId xmlns:a16="http://schemas.microsoft.com/office/drawing/2014/main" id="{7D1C3FAB-939A-0C48-C627-FB466E6D9F95}"/>
                </a:ext>
              </a:extLst>
            </p:cNvPr>
            <p:cNvSpPr/>
            <p:nvPr/>
          </p:nvSpPr>
          <p:spPr>
            <a:xfrm>
              <a:off x="2191535" y="2490009"/>
              <a:ext cx="152510" cy="335495"/>
            </a:xfrm>
            <a:custGeom>
              <a:avLst/>
              <a:gdLst>
                <a:gd name="connsiteX0" fmla="*/ 1517 w 152510"/>
                <a:gd name="connsiteY0" fmla="*/ 336761 h 335495"/>
                <a:gd name="connsiteX1" fmla="*/ 121628 w 152510"/>
                <a:gd name="connsiteY1" fmla="*/ 300069 h 335495"/>
                <a:gd name="connsiteX2" fmla="*/ 153166 w 152510"/>
                <a:gd name="connsiteY2" fmla="*/ 171937 h 335495"/>
                <a:gd name="connsiteX3" fmla="*/ 131846 w 152510"/>
                <a:gd name="connsiteY3" fmla="*/ 5557 h 335495"/>
                <a:gd name="connsiteX4" fmla="*/ 126966 w 152510"/>
                <a:gd name="connsiteY4" fmla="*/ 1714 h 335495"/>
                <a:gd name="connsiteX5" fmla="*/ 122848 w 152510"/>
                <a:gd name="connsiteY5" fmla="*/ 5710 h 335495"/>
                <a:gd name="connsiteX6" fmla="*/ 108605 w 152510"/>
                <a:gd name="connsiteY6" fmla="*/ 171083 h 335495"/>
                <a:gd name="connsiteX7" fmla="*/ 38697 w 152510"/>
                <a:gd name="connsiteY7" fmla="*/ 202529 h 335495"/>
                <a:gd name="connsiteX8" fmla="*/ 1517 w 152510"/>
                <a:gd name="connsiteY8" fmla="*/ 336761 h 33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10" h="335495">
                  <a:moveTo>
                    <a:pt x="1517" y="336761"/>
                  </a:moveTo>
                  <a:cubicBezTo>
                    <a:pt x="1517" y="336761"/>
                    <a:pt x="81307" y="343898"/>
                    <a:pt x="121628" y="300069"/>
                  </a:cubicBezTo>
                  <a:cubicBezTo>
                    <a:pt x="161920" y="256240"/>
                    <a:pt x="153166" y="171937"/>
                    <a:pt x="153166" y="171937"/>
                  </a:cubicBezTo>
                  <a:lnTo>
                    <a:pt x="131846" y="5557"/>
                  </a:lnTo>
                  <a:cubicBezTo>
                    <a:pt x="131633" y="3209"/>
                    <a:pt x="129437" y="1501"/>
                    <a:pt x="126966" y="1714"/>
                  </a:cubicBezTo>
                  <a:cubicBezTo>
                    <a:pt x="124709" y="1897"/>
                    <a:pt x="122970" y="3605"/>
                    <a:pt x="122848" y="5710"/>
                  </a:cubicBezTo>
                  <a:lnTo>
                    <a:pt x="108605" y="171083"/>
                  </a:lnTo>
                  <a:cubicBezTo>
                    <a:pt x="81917" y="172913"/>
                    <a:pt x="56937" y="184137"/>
                    <a:pt x="38697" y="202529"/>
                  </a:cubicBezTo>
                  <a:cubicBezTo>
                    <a:pt x="-1655" y="246358"/>
                    <a:pt x="1517" y="336761"/>
                    <a:pt x="1517" y="336761"/>
                  </a:cubicBezTo>
                  <a:close/>
                </a:path>
              </a:pathLst>
            </a:custGeom>
            <a:solidFill>
              <a:srgbClr val="000080"/>
            </a:solidFill>
            <a:ln w="30502" cap="rnd">
              <a:noFill/>
              <a:prstDash val="solid"/>
              <a:round/>
            </a:ln>
          </p:spPr>
          <p:txBody>
            <a:bodyPr rtlCol="0" anchor="ctr"/>
            <a:lstStyle/>
            <a:p>
              <a:endParaRPr lang="en-CH" sz="4400"/>
            </a:p>
          </p:txBody>
        </p:sp>
        <p:sp>
          <p:nvSpPr>
            <p:cNvPr id="4428" name="Freeform 4427">
              <a:extLst>
                <a:ext uri="{FF2B5EF4-FFF2-40B4-BE49-F238E27FC236}">
                  <a16:creationId xmlns:a16="http://schemas.microsoft.com/office/drawing/2014/main" id="{E7EA4EC2-3473-8D91-0FB4-C4BF4E488CD3}"/>
                </a:ext>
              </a:extLst>
            </p:cNvPr>
            <p:cNvSpPr/>
            <p:nvPr/>
          </p:nvSpPr>
          <p:spPr>
            <a:xfrm>
              <a:off x="2115276" y="2307016"/>
              <a:ext cx="122008" cy="396487"/>
            </a:xfrm>
            <a:custGeom>
              <a:avLst/>
              <a:gdLst>
                <a:gd name="connsiteX0" fmla="*/ 64360 w 122008"/>
                <a:gd name="connsiteY0" fmla="*/ 398078 h 396487"/>
                <a:gd name="connsiteX1" fmla="*/ 123410 w 122008"/>
                <a:gd name="connsiteY1" fmla="*/ 277449 h 396487"/>
                <a:gd name="connsiteX2" fmla="*/ 86168 w 122008"/>
                <a:gd name="connsiteY2" fmla="*/ 177103 h 396487"/>
                <a:gd name="connsiteX3" fmla="*/ 68722 w 122008"/>
                <a:gd name="connsiteY3" fmla="*/ 5630 h 396487"/>
                <a:gd name="connsiteX4" fmla="*/ 63750 w 122008"/>
                <a:gd name="connsiteY4" fmla="*/ 1604 h 396487"/>
                <a:gd name="connsiteX5" fmla="*/ 59450 w 122008"/>
                <a:gd name="connsiteY5" fmla="*/ 5630 h 396487"/>
                <a:gd name="connsiteX6" fmla="*/ 41424 w 122008"/>
                <a:gd name="connsiteY6" fmla="*/ 176828 h 396487"/>
                <a:gd name="connsiteX7" fmla="*/ 1407 w 122008"/>
                <a:gd name="connsiteY7" fmla="*/ 279127 h 396487"/>
                <a:gd name="connsiteX8" fmla="*/ 64360 w 122008"/>
                <a:gd name="connsiteY8" fmla="*/ 398078 h 39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008" h="396487">
                  <a:moveTo>
                    <a:pt x="64360" y="398078"/>
                  </a:moveTo>
                  <a:cubicBezTo>
                    <a:pt x="98216" y="365473"/>
                    <a:pt x="119079" y="322864"/>
                    <a:pt x="123410" y="277449"/>
                  </a:cubicBezTo>
                  <a:cubicBezTo>
                    <a:pt x="121488" y="241337"/>
                    <a:pt x="108556" y="206505"/>
                    <a:pt x="86168" y="177103"/>
                  </a:cubicBezTo>
                  <a:lnTo>
                    <a:pt x="68722" y="5630"/>
                  </a:lnTo>
                  <a:cubicBezTo>
                    <a:pt x="68539" y="3220"/>
                    <a:pt x="66313" y="1421"/>
                    <a:pt x="63750" y="1604"/>
                  </a:cubicBezTo>
                  <a:cubicBezTo>
                    <a:pt x="61432" y="1756"/>
                    <a:pt x="59602" y="3464"/>
                    <a:pt x="59450" y="5630"/>
                  </a:cubicBezTo>
                  <a:lnTo>
                    <a:pt x="41424" y="176828"/>
                  </a:lnTo>
                  <a:cubicBezTo>
                    <a:pt x="18183" y="206749"/>
                    <a:pt x="4335" y="242191"/>
                    <a:pt x="1407" y="279127"/>
                  </a:cubicBezTo>
                  <a:cubicBezTo>
                    <a:pt x="706" y="345282"/>
                    <a:pt x="64360" y="398078"/>
                    <a:pt x="64360" y="398078"/>
                  </a:cubicBezTo>
                  <a:close/>
                </a:path>
              </a:pathLst>
            </a:custGeom>
            <a:solidFill>
              <a:srgbClr val="000080"/>
            </a:solidFill>
            <a:ln w="30502" cap="rnd">
              <a:noFill/>
              <a:prstDash val="solid"/>
              <a:round/>
            </a:ln>
          </p:spPr>
          <p:txBody>
            <a:bodyPr rtlCol="0" anchor="ctr"/>
            <a:lstStyle/>
            <a:p>
              <a:endParaRPr lang="en-CH" sz="4400"/>
            </a:p>
          </p:txBody>
        </p:sp>
        <p:sp>
          <p:nvSpPr>
            <p:cNvPr id="4429" name="Freeform 4428">
              <a:extLst>
                <a:ext uri="{FF2B5EF4-FFF2-40B4-BE49-F238E27FC236}">
                  <a16:creationId xmlns:a16="http://schemas.microsoft.com/office/drawing/2014/main" id="{DC435622-ABED-2F84-A77F-8EBBABBE8E29}"/>
                </a:ext>
              </a:extLst>
            </p:cNvPr>
            <p:cNvSpPr/>
            <p:nvPr/>
          </p:nvSpPr>
          <p:spPr>
            <a:xfrm rot="8705853" flipV="1">
              <a:off x="2639241" y="2864897"/>
              <a:ext cx="216066" cy="133893"/>
            </a:xfrm>
            <a:custGeom>
              <a:avLst/>
              <a:gdLst>
                <a:gd name="connsiteX0" fmla="*/ 105825 w 216066"/>
                <a:gd name="connsiteY0" fmla="*/ 6275 h 133893"/>
                <a:gd name="connsiteX1" fmla="*/ 217824 w 216066"/>
                <a:gd name="connsiteY1" fmla="*/ 105310 h 133893"/>
                <a:gd name="connsiteX2" fmla="*/ 105825 w 216066"/>
                <a:gd name="connsiteY2" fmla="*/ 131174 h 133893"/>
                <a:gd name="connsiteX3" fmla="*/ 1757 w 216066"/>
                <a:gd name="connsiteY3" fmla="*/ 34793 h 133893"/>
                <a:gd name="connsiteX4" fmla="*/ 105825 w 216066"/>
                <a:gd name="connsiteY4" fmla="*/ 6275 h 133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66" h="133893">
                  <a:moveTo>
                    <a:pt x="105825" y="6275"/>
                  </a:moveTo>
                  <a:cubicBezTo>
                    <a:pt x="163288" y="25033"/>
                    <a:pt x="217824" y="105310"/>
                    <a:pt x="217824" y="105310"/>
                  </a:cubicBezTo>
                  <a:cubicBezTo>
                    <a:pt x="217824" y="105310"/>
                    <a:pt x="163288" y="149932"/>
                    <a:pt x="105825" y="131174"/>
                  </a:cubicBezTo>
                  <a:cubicBezTo>
                    <a:pt x="48362" y="112416"/>
                    <a:pt x="1757" y="34793"/>
                    <a:pt x="1757" y="34793"/>
                  </a:cubicBezTo>
                  <a:cubicBezTo>
                    <a:pt x="1757" y="34793"/>
                    <a:pt x="48393" y="-12452"/>
                    <a:pt x="105825" y="6275"/>
                  </a:cubicBezTo>
                  <a:close/>
                </a:path>
              </a:pathLst>
            </a:custGeom>
            <a:solidFill>
              <a:srgbClr val="000080"/>
            </a:solidFill>
            <a:ln w="30502" cap="rnd">
              <a:noFill/>
              <a:prstDash val="solid"/>
              <a:round/>
            </a:ln>
          </p:spPr>
          <p:txBody>
            <a:bodyPr rtlCol="0" anchor="ctr"/>
            <a:lstStyle/>
            <a:p>
              <a:endParaRPr lang="en-CH" sz="4400"/>
            </a:p>
          </p:txBody>
        </p:sp>
        <p:sp>
          <p:nvSpPr>
            <p:cNvPr id="4430" name="Freeform 4429">
              <a:extLst>
                <a:ext uri="{FF2B5EF4-FFF2-40B4-BE49-F238E27FC236}">
                  <a16:creationId xmlns:a16="http://schemas.microsoft.com/office/drawing/2014/main" id="{49045964-80EC-73E9-1099-431BDF04B150}"/>
                </a:ext>
              </a:extLst>
            </p:cNvPr>
            <p:cNvSpPr/>
            <p:nvPr/>
          </p:nvSpPr>
          <p:spPr>
            <a:xfrm rot="-2267794" flipV="1">
              <a:off x="2624077" y="3048241"/>
              <a:ext cx="231377" cy="133809"/>
            </a:xfrm>
            <a:custGeom>
              <a:avLst/>
              <a:gdLst>
                <a:gd name="connsiteX0" fmla="*/ 121651 w 231377"/>
                <a:gd name="connsiteY0" fmla="*/ 4203 h 133809"/>
                <a:gd name="connsiteX1" fmla="*/ 233130 w 231377"/>
                <a:gd name="connsiteY1" fmla="*/ 93112 h 133809"/>
                <a:gd name="connsiteX2" fmla="*/ 121651 w 231377"/>
                <a:gd name="connsiteY2" fmla="*/ 133677 h 133809"/>
                <a:gd name="connsiteX3" fmla="*/ 1753 w 231377"/>
                <a:gd name="connsiteY3" fmla="*/ 42908 h 133809"/>
                <a:gd name="connsiteX4" fmla="*/ 121651 w 231377"/>
                <a:gd name="connsiteY4" fmla="*/ 4203 h 13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77" h="133809">
                  <a:moveTo>
                    <a:pt x="121651" y="4203"/>
                  </a:moveTo>
                  <a:cubicBezTo>
                    <a:pt x="183170" y="17532"/>
                    <a:pt x="233130" y="93112"/>
                    <a:pt x="233130" y="93112"/>
                  </a:cubicBezTo>
                  <a:cubicBezTo>
                    <a:pt x="233130" y="93112"/>
                    <a:pt x="183292" y="147097"/>
                    <a:pt x="121651" y="133677"/>
                  </a:cubicBezTo>
                  <a:cubicBezTo>
                    <a:pt x="60039" y="120288"/>
                    <a:pt x="1753" y="42908"/>
                    <a:pt x="1753" y="42908"/>
                  </a:cubicBezTo>
                  <a:cubicBezTo>
                    <a:pt x="1753" y="42908"/>
                    <a:pt x="60131" y="-9156"/>
                    <a:pt x="121651" y="4203"/>
                  </a:cubicBezTo>
                  <a:close/>
                </a:path>
              </a:pathLst>
            </a:custGeom>
            <a:solidFill>
              <a:srgbClr val="000080"/>
            </a:solidFill>
            <a:ln w="30502" cap="rnd">
              <a:noFill/>
              <a:prstDash val="solid"/>
              <a:round/>
            </a:ln>
          </p:spPr>
          <p:txBody>
            <a:bodyPr rtlCol="0" anchor="ctr"/>
            <a:lstStyle/>
            <a:p>
              <a:endParaRPr lang="en-CH" sz="4400"/>
            </a:p>
          </p:txBody>
        </p:sp>
        <p:sp>
          <p:nvSpPr>
            <p:cNvPr id="4431" name="Freeform 4430">
              <a:extLst>
                <a:ext uri="{FF2B5EF4-FFF2-40B4-BE49-F238E27FC236}">
                  <a16:creationId xmlns:a16="http://schemas.microsoft.com/office/drawing/2014/main" id="{8AA84634-42BB-6462-521F-A4239E1E5687}"/>
                </a:ext>
              </a:extLst>
            </p:cNvPr>
            <p:cNvSpPr/>
            <p:nvPr/>
          </p:nvSpPr>
          <p:spPr>
            <a:xfrm rot="-2402453" flipV="1">
              <a:off x="2507058" y="2815234"/>
              <a:ext cx="132189" cy="235676"/>
            </a:xfrm>
            <a:custGeom>
              <a:avLst/>
              <a:gdLst>
                <a:gd name="connsiteX0" fmla="*/ 67744 w 132189"/>
                <a:gd name="connsiteY0" fmla="*/ 1886 h 235676"/>
                <a:gd name="connsiteX1" fmla="*/ 133838 w 132189"/>
                <a:gd name="connsiteY1" fmla="*/ 138314 h 235676"/>
                <a:gd name="connsiteX2" fmla="*/ 67744 w 132189"/>
                <a:gd name="connsiteY2" fmla="*/ 237562 h 235676"/>
                <a:gd name="connsiteX3" fmla="*/ 1649 w 132189"/>
                <a:gd name="connsiteY3" fmla="*/ 109887 h 235676"/>
                <a:gd name="connsiteX4" fmla="*/ 67744 w 132189"/>
                <a:gd name="connsiteY4" fmla="*/ 1886 h 235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89" h="235676">
                  <a:moveTo>
                    <a:pt x="67744" y="1886"/>
                  </a:moveTo>
                  <a:cubicBezTo>
                    <a:pt x="67744" y="1886"/>
                    <a:pt x="133808" y="75544"/>
                    <a:pt x="133838" y="138314"/>
                  </a:cubicBezTo>
                  <a:cubicBezTo>
                    <a:pt x="133899" y="201053"/>
                    <a:pt x="67744" y="237562"/>
                    <a:pt x="67744" y="237562"/>
                  </a:cubicBezTo>
                  <a:cubicBezTo>
                    <a:pt x="67744" y="237562"/>
                    <a:pt x="1649" y="172535"/>
                    <a:pt x="1649" y="109887"/>
                  </a:cubicBezTo>
                  <a:cubicBezTo>
                    <a:pt x="1649" y="47209"/>
                    <a:pt x="67744" y="1886"/>
                    <a:pt x="67744" y="1886"/>
                  </a:cubicBezTo>
                  <a:close/>
                </a:path>
              </a:pathLst>
            </a:custGeom>
            <a:solidFill>
              <a:srgbClr val="000080"/>
            </a:solidFill>
            <a:ln w="30502" cap="rnd">
              <a:noFill/>
              <a:prstDash val="solid"/>
              <a:round/>
            </a:ln>
          </p:spPr>
          <p:txBody>
            <a:bodyPr rtlCol="0" anchor="ctr"/>
            <a:lstStyle/>
            <a:p>
              <a:endParaRPr lang="en-CH" sz="4400"/>
            </a:p>
          </p:txBody>
        </p:sp>
        <p:sp>
          <p:nvSpPr>
            <p:cNvPr id="4432" name="Freeform 4431">
              <a:extLst>
                <a:ext uri="{FF2B5EF4-FFF2-40B4-BE49-F238E27FC236}">
                  <a16:creationId xmlns:a16="http://schemas.microsoft.com/office/drawing/2014/main" id="{76572889-AABD-D71D-4646-8B92D4365C7A}"/>
                </a:ext>
              </a:extLst>
            </p:cNvPr>
            <p:cNvSpPr/>
            <p:nvPr/>
          </p:nvSpPr>
          <p:spPr>
            <a:xfrm rot="-2402338" flipV="1">
              <a:off x="2507075" y="2998206"/>
              <a:ext cx="132189" cy="235737"/>
            </a:xfrm>
            <a:custGeom>
              <a:avLst/>
              <a:gdLst>
                <a:gd name="connsiteX0" fmla="*/ 67744 w 132189"/>
                <a:gd name="connsiteY0" fmla="*/ 2012 h 235737"/>
                <a:gd name="connsiteX1" fmla="*/ 133839 w 132189"/>
                <a:gd name="connsiteY1" fmla="*/ 138471 h 235737"/>
                <a:gd name="connsiteX2" fmla="*/ 67744 w 132189"/>
                <a:gd name="connsiteY2" fmla="*/ 237750 h 235737"/>
                <a:gd name="connsiteX3" fmla="*/ 1649 w 132189"/>
                <a:gd name="connsiteY3" fmla="*/ 110044 h 235737"/>
                <a:gd name="connsiteX4" fmla="*/ 67744 w 132189"/>
                <a:gd name="connsiteY4" fmla="*/ 2012 h 23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89" h="235737">
                  <a:moveTo>
                    <a:pt x="67744" y="2012"/>
                  </a:moveTo>
                  <a:cubicBezTo>
                    <a:pt x="67744" y="2012"/>
                    <a:pt x="133808" y="75731"/>
                    <a:pt x="133839" y="138471"/>
                  </a:cubicBezTo>
                  <a:cubicBezTo>
                    <a:pt x="133869" y="201210"/>
                    <a:pt x="67744" y="237750"/>
                    <a:pt x="67744" y="237750"/>
                  </a:cubicBezTo>
                  <a:cubicBezTo>
                    <a:pt x="67744" y="237750"/>
                    <a:pt x="1618" y="172662"/>
                    <a:pt x="1649" y="110044"/>
                  </a:cubicBezTo>
                  <a:cubicBezTo>
                    <a:pt x="1649" y="47396"/>
                    <a:pt x="67744" y="2012"/>
                    <a:pt x="67744" y="2012"/>
                  </a:cubicBezTo>
                  <a:close/>
                </a:path>
              </a:pathLst>
            </a:custGeom>
            <a:solidFill>
              <a:srgbClr val="000080"/>
            </a:solidFill>
            <a:ln w="30503" cap="rnd">
              <a:noFill/>
              <a:prstDash val="solid"/>
              <a:round/>
            </a:ln>
          </p:spPr>
          <p:txBody>
            <a:bodyPr rtlCol="0" anchor="ctr"/>
            <a:lstStyle/>
            <a:p>
              <a:endParaRPr lang="en-CH" sz="4400"/>
            </a:p>
          </p:txBody>
        </p:sp>
        <p:sp>
          <p:nvSpPr>
            <p:cNvPr id="4433" name="Freeform 4432">
              <a:extLst>
                <a:ext uri="{FF2B5EF4-FFF2-40B4-BE49-F238E27FC236}">
                  <a16:creationId xmlns:a16="http://schemas.microsoft.com/office/drawing/2014/main" id="{F24490A1-2471-DFB7-ED4F-2DD19FDFE084}"/>
                </a:ext>
              </a:extLst>
            </p:cNvPr>
            <p:cNvSpPr/>
            <p:nvPr/>
          </p:nvSpPr>
          <p:spPr>
            <a:xfrm rot="-2265810" flipV="1">
              <a:off x="2624081" y="3231167"/>
              <a:ext cx="231347" cy="133871"/>
            </a:xfrm>
            <a:custGeom>
              <a:avLst/>
              <a:gdLst>
                <a:gd name="connsiteX0" fmla="*/ 121651 w 231347"/>
                <a:gd name="connsiteY0" fmla="*/ 4315 h 133871"/>
                <a:gd name="connsiteX1" fmla="*/ 233100 w 231347"/>
                <a:gd name="connsiteY1" fmla="*/ 93315 h 133871"/>
                <a:gd name="connsiteX2" fmla="*/ 121651 w 231347"/>
                <a:gd name="connsiteY2" fmla="*/ 133881 h 133871"/>
                <a:gd name="connsiteX3" fmla="*/ 1753 w 231347"/>
                <a:gd name="connsiteY3" fmla="*/ 42959 h 133871"/>
                <a:gd name="connsiteX4" fmla="*/ 121651 w 231347"/>
                <a:gd name="connsiteY4" fmla="*/ 4315 h 133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47" h="133871">
                  <a:moveTo>
                    <a:pt x="121651" y="4315"/>
                  </a:moveTo>
                  <a:cubicBezTo>
                    <a:pt x="183201" y="17705"/>
                    <a:pt x="233100" y="93315"/>
                    <a:pt x="233100" y="93315"/>
                  </a:cubicBezTo>
                  <a:cubicBezTo>
                    <a:pt x="233100" y="93315"/>
                    <a:pt x="183231" y="147240"/>
                    <a:pt x="121651" y="133881"/>
                  </a:cubicBezTo>
                  <a:cubicBezTo>
                    <a:pt x="60100" y="120522"/>
                    <a:pt x="1753" y="42959"/>
                    <a:pt x="1753" y="42959"/>
                  </a:cubicBezTo>
                  <a:cubicBezTo>
                    <a:pt x="1753" y="42959"/>
                    <a:pt x="60192" y="-8983"/>
                    <a:pt x="121651" y="4315"/>
                  </a:cubicBezTo>
                  <a:close/>
                </a:path>
              </a:pathLst>
            </a:custGeom>
            <a:solidFill>
              <a:srgbClr val="000080"/>
            </a:solidFill>
            <a:ln w="30502" cap="rnd">
              <a:noFill/>
              <a:prstDash val="solid"/>
              <a:round/>
            </a:ln>
          </p:spPr>
          <p:txBody>
            <a:bodyPr rtlCol="0" anchor="ctr"/>
            <a:lstStyle/>
            <a:p>
              <a:endParaRPr lang="en-CH" sz="4400"/>
            </a:p>
          </p:txBody>
        </p:sp>
        <p:sp>
          <p:nvSpPr>
            <p:cNvPr id="4434" name="Freeform 4433">
              <a:extLst>
                <a:ext uri="{FF2B5EF4-FFF2-40B4-BE49-F238E27FC236}">
                  <a16:creationId xmlns:a16="http://schemas.microsoft.com/office/drawing/2014/main" id="{B8C0A403-1765-E101-2E50-0C74F94F85DB}"/>
                </a:ext>
              </a:extLst>
            </p:cNvPr>
            <p:cNvSpPr/>
            <p:nvPr/>
          </p:nvSpPr>
          <p:spPr>
            <a:xfrm rot="8397344" flipV="1">
              <a:off x="2507059" y="3181221"/>
              <a:ext cx="132190" cy="235737"/>
            </a:xfrm>
            <a:custGeom>
              <a:avLst/>
              <a:gdLst>
                <a:gd name="connsiteX0" fmla="*/ 67744 w 132190"/>
                <a:gd name="connsiteY0" fmla="*/ 2138 h 235737"/>
                <a:gd name="connsiteX1" fmla="*/ 133839 w 132190"/>
                <a:gd name="connsiteY1" fmla="*/ 129843 h 235737"/>
                <a:gd name="connsiteX2" fmla="*/ 67744 w 132190"/>
                <a:gd name="connsiteY2" fmla="*/ 237875 h 235737"/>
                <a:gd name="connsiteX3" fmla="*/ 1649 w 132190"/>
                <a:gd name="connsiteY3" fmla="*/ 101447 h 235737"/>
                <a:gd name="connsiteX4" fmla="*/ 67744 w 132190"/>
                <a:gd name="connsiteY4" fmla="*/ 2138 h 23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90" h="235737">
                  <a:moveTo>
                    <a:pt x="67744" y="2138"/>
                  </a:moveTo>
                  <a:cubicBezTo>
                    <a:pt x="67744" y="2138"/>
                    <a:pt x="133778" y="67226"/>
                    <a:pt x="133839" y="129843"/>
                  </a:cubicBezTo>
                  <a:cubicBezTo>
                    <a:pt x="133930" y="192460"/>
                    <a:pt x="67744" y="237875"/>
                    <a:pt x="67744" y="237875"/>
                  </a:cubicBezTo>
                  <a:cubicBezTo>
                    <a:pt x="67744" y="237875"/>
                    <a:pt x="1679" y="164186"/>
                    <a:pt x="1649" y="101447"/>
                  </a:cubicBezTo>
                  <a:cubicBezTo>
                    <a:pt x="1588" y="38677"/>
                    <a:pt x="67744" y="2138"/>
                    <a:pt x="67744" y="2138"/>
                  </a:cubicBezTo>
                  <a:close/>
                </a:path>
              </a:pathLst>
            </a:custGeom>
            <a:solidFill>
              <a:srgbClr val="000080"/>
            </a:solidFill>
            <a:ln w="30503" cap="rnd">
              <a:noFill/>
              <a:prstDash val="solid"/>
              <a:round/>
            </a:ln>
          </p:spPr>
          <p:txBody>
            <a:bodyPr rtlCol="0" anchor="ctr"/>
            <a:lstStyle/>
            <a:p>
              <a:endParaRPr lang="en-CH" sz="4400"/>
            </a:p>
          </p:txBody>
        </p:sp>
        <p:sp>
          <p:nvSpPr>
            <p:cNvPr id="4435" name="Freeform 4434">
              <a:extLst>
                <a:ext uri="{FF2B5EF4-FFF2-40B4-BE49-F238E27FC236}">
                  <a16:creationId xmlns:a16="http://schemas.microsoft.com/office/drawing/2014/main" id="{F3078084-A722-F2EB-4A82-CA78AC5CD058}"/>
                </a:ext>
              </a:extLst>
            </p:cNvPr>
            <p:cNvSpPr/>
            <p:nvPr/>
          </p:nvSpPr>
          <p:spPr>
            <a:xfrm>
              <a:off x="2496530" y="2490002"/>
              <a:ext cx="152508" cy="335513"/>
            </a:xfrm>
            <a:custGeom>
              <a:avLst/>
              <a:gdLst>
                <a:gd name="connsiteX0" fmla="*/ 154100 w 152508"/>
                <a:gd name="connsiteY0" fmla="*/ 336779 h 335513"/>
                <a:gd name="connsiteX1" fmla="*/ 116950 w 152508"/>
                <a:gd name="connsiteY1" fmla="*/ 202547 h 335513"/>
                <a:gd name="connsiteX2" fmla="*/ 47012 w 152508"/>
                <a:gd name="connsiteY2" fmla="*/ 171101 h 335513"/>
                <a:gd name="connsiteX3" fmla="*/ 32769 w 152508"/>
                <a:gd name="connsiteY3" fmla="*/ 5698 h 335513"/>
                <a:gd name="connsiteX4" fmla="*/ 28041 w 152508"/>
                <a:gd name="connsiteY4" fmla="*/ 1702 h 335513"/>
                <a:gd name="connsiteX5" fmla="*/ 23801 w 152508"/>
                <a:gd name="connsiteY5" fmla="*/ 5545 h 335513"/>
                <a:gd name="connsiteX6" fmla="*/ 2451 w 152508"/>
                <a:gd name="connsiteY6" fmla="*/ 171955 h 335513"/>
                <a:gd name="connsiteX7" fmla="*/ 34019 w 152508"/>
                <a:gd name="connsiteY7" fmla="*/ 300087 h 335513"/>
                <a:gd name="connsiteX8" fmla="*/ 154100 w 152508"/>
                <a:gd name="connsiteY8" fmla="*/ 336779 h 33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08" h="335513">
                  <a:moveTo>
                    <a:pt x="154100" y="336779"/>
                  </a:moveTo>
                  <a:cubicBezTo>
                    <a:pt x="154100" y="336779"/>
                    <a:pt x="157242" y="246437"/>
                    <a:pt x="116950" y="202547"/>
                  </a:cubicBezTo>
                  <a:cubicBezTo>
                    <a:pt x="98711" y="184155"/>
                    <a:pt x="73731" y="172901"/>
                    <a:pt x="47012" y="171101"/>
                  </a:cubicBezTo>
                  <a:lnTo>
                    <a:pt x="32769" y="5698"/>
                  </a:lnTo>
                  <a:cubicBezTo>
                    <a:pt x="32646" y="3380"/>
                    <a:pt x="30542" y="1580"/>
                    <a:pt x="28041" y="1702"/>
                  </a:cubicBezTo>
                  <a:cubicBezTo>
                    <a:pt x="25814" y="1824"/>
                    <a:pt x="23984" y="3441"/>
                    <a:pt x="23801" y="5545"/>
                  </a:cubicBezTo>
                  <a:lnTo>
                    <a:pt x="2451" y="171955"/>
                  </a:lnTo>
                  <a:cubicBezTo>
                    <a:pt x="2451" y="171955"/>
                    <a:pt x="-6303" y="256258"/>
                    <a:pt x="34019" y="300087"/>
                  </a:cubicBezTo>
                  <a:cubicBezTo>
                    <a:pt x="74341" y="343916"/>
                    <a:pt x="154100" y="336779"/>
                    <a:pt x="154100" y="336779"/>
                  </a:cubicBezTo>
                  <a:close/>
                </a:path>
              </a:pathLst>
            </a:custGeom>
            <a:solidFill>
              <a:srgbClr val="000080"/>
            </a:solidFill>
            <a:ln w="30502" cap="rnd">
              <a:noFill/>
              <a:prstDash val="solid"/>
              <a:round/>
            </a:ln>
          </p:spPr>
          <p:txBody>
            <a:bodyPr rtlCol="0" anchor="ctr"/>
            <a:lstStyle/>
            <a:p>
              <a:endParaRPr lang="en-CH" sz="4400"/>
            </a:p>
          </p:txBody>
        </p:sp>
        <p:sp>
          <p:nvSpPr>
            <p:cNvPr id="4436" name="Freeform 4435">
              <a:extLst>
                <a:ext uri="{FF2B5EF4-FFF2-40B4-BE49-F238E27FC236}">
                  <a16:creationId xmlns:a16="http://schemas.microsoft.com/office/drawing/2014/main" id="{7BDC7E32-B3E2-1AD4-EE0F-92BA5C4797D6}"/>
                </a:ext>
              </a:extLst>
            </p:cNvPr>
            <p:cNvSpPr/>
            <p:nvPr/>
          </p:nvSpPr>
          <p:spPr>
            <a:xfrm>
              <a:off x="2679551" y="2490009"/>
              <a:ext cx="137240" cy="335495"/>
            </a:xfrm>
            <a:custGeom>
              <a:avLst/>
              <a:gdLst>
                <a:gd name="connsiteX0" fmla="*/ 1811 w 137240"/>
                <a:gd name="connsiteY0" fmla="*/ 336761 h 335495"/>
                <a:gd name="connsiteX1" fmla="*/ 109906 w 137240"/>
                <a:gd name="connsiteY1" fmla="*/ 300069 h 335495"/>
                <a:gd name="connsiteX2" fmla="*/ 138271 w 137240"/>
                <a:gd name="connsiteY2" fmla="*/ 171937 h 335495"/>
                <a:gd name="connsiteX3" fmla="*/ 119086 w 137240"/>
                <a:gd name="connsiteY3" fmla="*/ 5557 h 335495"/>
                <a:gd name="connsiteX4" fmla="*/ 114694 w 137240"/>
                <a:gd name="connsiteY4" fmla="*/ 1714 h 335495"/>
                <a:gd name="connsiteX5" fmla="*/ 111004 w 137240"/>
                <a:gd name="connsiteY5" fmla="*/ 5710 h 335495"/>
                <a:gd name="connsiteX6" fmla="*/ 98193 w 137240"/>
                <a:gd name="connsiteY6" fmla="*/ 171083 h 335495"/>
                <a:gd name="connsiteX7" fmla="*/ 35270 w 137240"/>
                <a:gd name="connsiteY7" fmla="*/ 202529 h 335495"/>
                <a:gd name="connsiteX8" fmla="*/ 1811 w 137240"/>
                <a:gd name="connsiteY8" fmla="*/ 336761 h 33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40" h="335495">
                  <a:moveTo>
                    <a:pt x="1811" y="336761"/>
                  </a:moveTo>
                  <a:cubicBezTo>
                    <a:pt x="1811" y="336761"/>
                    <a:pt x="73610" y="343898"/>
                    <a:pt x="109906" y="300069"/>
                  </a:cubicBezTo>
                  <a:cubicBezTo>
                    <a:pt x="146171" y="256240"/>
                    <a:pt x="138271" y="171937"/>
                    <a:pt x="138271" y="171937"/>
                  </a:cubicBezTo>
                  <a:lnTo>
                    <a:pt x="119086" y="5557"/>
                  </a:lnTo>
                  <a:cubicBezTo>
                    <a:pt x="118903" y="3209"/>
                    <a:pt x="116951" y="1501"/>
                    <a:pt x="114694" y="1714"/>
                  </a:cubicBezTo>
                  <a:cubicBezTo>
                    <a:pt x="112681" y="1897"/>
                    <a:pt x="111125" y="3605"/>
                    <a:pt x="111004" y="5710"/>
                  </a:cubicBezTo>
                  <a:lnTo>
                    <a:pt x="98193" y="171083"/>
                  </a:lnTo>
                  <a:cubicBezTo>
                    <a:pt x="74159" y="172913"/>
                    <a:pt x="51680" y="184137"/>
                    <a:pt x="35270" y="202529"/>
                  </a:cubicBezTo>
                  <a:cubicBezTo>
                    <a:pt x="-1056" y="246358"/>
                    <a:pt x="1811" y="336761"/>
                    <a:pt x="1811" y="336761"/>
                  </a:cubicBezTo>
                  <a:close/>
                </a:path>
              </a:pathLst>
            </a:custGeom>
            <a:solidFill>
              <a:srgbClr val="000080"/>
            </a:solidFill>
            <a:ln w="30502" cap="rnd">
              <a:noFill/>
              <a:prstDash val="solid"/>
              <a:round/>
            </a:ln>
          </p:spPr>
          <p:txBody>
            <a:bodyPr rtlCol="0" anchor="ctr"/>
            <a:lstStyle/>
            <a:p>
              <a:endParaRPr lang="en-CH" sz="4400"/>
            </a:p>
          </p:txBody>
        </p:sp>
        <p:sp>
          <p:nvSpPr>
            <p:cNvPr id="4437" name="Freeform 4436">
              <a:extLst>
                <a:ext uri="{FF2B5EF4-FFF2-40B4-BE49-F238E27FC236}">
                  <a16:creationId xmlns:a16="http://schemas.microsoft.com/office/drawing/2014/main" id="{EAE9F211-4718-2A36-E44D-2EFC87359365}"/>
                </a:ext>
              </a:extLst>
            </p:cNvPr>
            <p:cNvSpPr/>
            <p:nvPr/>
          </p:nvSpPr>
          <p:spPr>
            <a:xfrm>
              <a:off x="2603286" y="2307016"/>
              <a:ext cx="106757" cy="396487"/>
            </a:xfrm>
            <a:custGeom>
              <a:avLst/>
              <a:gdLst>
                <a:gd name="connsiteX0" fmla="*/ 56790 w 106757"/>
                <a:gd name="connsiteY0" fmla="*/ 398078 h 396487"/>
                <a:gd name="connsiteX1" fmla="*/ 108458 w 106757"/>
                <a:gd name="connsiteY1" fmla="*/ 277449 h 396487"/>
                <a:gd name="connsiteX2" fmla="*/ 75853 w 106757"/>
                <a:gd name="connsiteY2" fmla="*/ 177103 h 396487"/>
                <a:gd name="connsiteX3" fmla="*/ 60603 w 106757"/>
                <a:gd name="connsiteY3" fmla="*/ 5630 h 396487"/>
                <a:gd name="connsiteX4" fmla="*/ 56241 w 106757"/>
                <a:gd name="connsiteY4" fmla="*/ 1604 h 396487"/>
                <a:gd name="connsiteX5" fmla="*/ 52489 w 106757"/>
                <a:gd name="connsiteY5" fmla="*/ 5630 h 396487"/>
                <a:gd name="connsiteX6" fmla="*/ 36751 w 106757"/>
                <a:gd name="connsiteY6" fmla="*/ 176828 h 396487"/>
                <a:gd name="connsiteX7" fmla="*/ 1706 w 106757"/>
                <a:gd name="connsiteY7" fmla="*/ 279127 h 396487"/>
                <a:gd name="connsiteX8" fmla="*/ 56790 w 106757"/>
                <a:gd name="connsiteY8" fmla="*/ 398078 h 39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757" h="396487">
                  <a:moveTo>
                    <a:pt x="56790" y="398078"/>
                  </a:moveTo>
                  <a:cubicBezTo>
                    <a:pt x="86437" y="365473"/>
                    <a:pt x="104676" y="322864"/>
                    <a:pt x="108458" y="277449"/>
                  </a:cubicBezTo>
                  <a:cubicBezTo>
                    <a:pt x="106781" y="241337"/>
                    <a:pt x="95465" y="206505"/>
                    <a:pt x="75853" y="177103"/>
                  </a:cubicBezTo>
                  <a:lnTo>
                    <a:pt x="60603" y="5630"/>
                  </a:lnTo>
                  <a:cubicBezTo>
                    <a:pt x="60450" y="3220"/>
                    <a:pt x="58498" y="1421"/>
                    <a:pt x="56241" y="1604"/>
                  </a:cubicBezTo>
                  <a:cubicBezTo>
                    <a:pt x="54228" y="1756"/>
                    <a:pt x="52642" y="3464"/>
                    <a:pt x="52489" y="5630"/>
                  </a:cubicBezTo>
                  <a:lnTo>
                    <a:pt x="36751" y="176828"/>
                  </a:lnTo>
                  <a:cubicBezTo>
                    <a:pt x="16377" y="206719"/>
                    <a:pt x="4237" y="242160"/>
                    <a:pt x="1706" y="279127"/>
                  </a:cubicBezTo>
                  <a:cubicBezTo>
                    <a:pt x="1096" y="345282"/>
                    <a:pt x="56790" y="398078"/>
                    <a:pt x="56790" y="398078"/>
                  </a:cubicBezTo>
                  <a:close/>
                </a:path>
              </a:pathLst>
            </a:custGeom>
            <a:solidFill>
              <a:srgbClr val="000080"/>
            </a:solidFill>
            <a:ln w="30502" cap="rnd">
              <a:noFill/>
              <a:prstDash val="solid"/>
              <a:round/>
            </a:ln>
          </p:spPr>
          <p:txBody>
            <a:bodyPr rtlCol="0" anchor="ctr"/>
            <a:lstStyle/>
            <a:p>
              <a:endParaRPr lang="en-CH" sz="4400"/>
            </a:p>
          </p:txBody>
        </p:sp>
        <p:sp>
          <p:nvSpPr>
            <p:cNvPr id="4438" name="Freeform 4437">
              <a:extLst>
                <a:ext uri="{FF2B5EF4-FFF2-40B4-BE49-F238E27FC236}">
                  <a16:creationId xmlns:a16="http://schemas.microsoft.com/office/drawing/2014/main" id="{581F41E7-389F-CD8E-953A-A95210A3C6E9}"/>
                </a:ext>
              </a:extLst>
            </p:cNvPr>
            <p:cNvSpPr/>
            <p:nvPr/>
          </p:nvSpPr>
          <p:spPr>
            <a:xfrm rot="8533031" flipV="1">
              <a:off x="3112076" y="2910913"/>
              <a:ext cx="231377" cy="133913"/>
            </a:xfrm>
            <a:custGeom>
              <a:avLst/>
              <a:gdLst>
                <a:gd name="connsiteX0" fmla="*/ 113475 w 231377"/>
                <a:gd name="connsiteY0" fmla="*/ 4042 h 133913"/>
                <a:gd name="connsiteX1" fmla="*/ 233434 w 231377"/>
                <a:gd name="connsiteY1" fmla="*/ 94933 h 133913"/>
                <a:gd name="connsiteX2" fmla="*/ 113475 w 231377"/>
                <a:gd name="connsiteY2" fmla="*/ 133638 h 133913"/>
                <a:gd name="connsiteX3" fmla="*/ 2057 w 231377"/>
                <a:gd name="connsiteY3" fmla="*/ 44668 h 133913"/>
                <a:gd name="connsiteX4" fmla="*/ 113475 w 231377"/>
                <a:gd name="connsiteY4" fmla="*/ 4042 h 133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77" h="133913">
                  <a:moveTo>
                    <a:pt x="113475" y="4042"/>
                  </a:moveTo>
                  <a:cubicBezTo>
                    <a:pt x="175026" y="17401"/>
                    <a:pt x="233434" y="94933"/>
                    <a:pt x="233434" y="94933"/>
                  </a:cubicBezTo>
                  <a:cubicBezTo>
                    <a:pt x="233434" y="94933"/>
                    <a:pt x="175026" y="146997"/>
                    <a:pt x="113475" y="133638"/>
                  </a:cubicBezTo>
                  <a:cubicBezTo>
                    <a:pt x="51956" y="120248"/>
                    <a:pt x="2057" y="44668"/>
                    <a:pt x="2057" y="44668"/>
                  </a:cubicBezTo>
                  <a:cubicBezTo>
                    <a:pt x="2057" y="44668"/>
                    <a:pt x="51986" y="-9317"/>
                    <a:pt x="113475" y="4042"/>
                  </a:cubicBezTo>
                  <a:close/>
                </a:path>
              </a:pathLst>
            </a:custGeom>
            <a:solidFill>
              <a:srgbClr val="000080"/>
            </a:solidFill>
            <a:ln w="30502" cap="rnd">
              <a:noFill/>
              <a:prstDash val="solid"/>
              <a:round/>
            </a:ln>
          </p:spPr>
          <p:txBody>
            <a:bodyPr rtlCol="0" anchor="ctr"/>
            <a:lstStyle/>
            <a:p>
              <a:endParaRPr lang="en-CH" sz="4400"/>
            </a:p>
          </p:txBody>
        </p:sp>
        <p:sp>
          <p:nvSpPr>
            <p:cNvPr id="4439" name="Freeform 4438">
              <a:extLst>
                <a:ext uri="{FF2B5EF4-FFF2-40B4-BE49-F238E27FC236}">
                  <a16:creationId xmlns:a16="http://schemas.microsoft.com/office/drawing/2014/main" id="{BF95BCB4-ACFA-C3BE-9850-E6DBBEA66A4C}"/>
                </a:ext>
              </a:extLst>
            </p:cNvPr>
            <p:cNvSpPr/>
            <p:nvPr/>
          </p:nvSpPr>
          <p:spPr>
            <a:xfrm rot="-2267794" flipV="1">
              <a:off x="3112085" y="3093986"/>
              <a:ext cx="231377" cy="133809"/>
            </a:xfrm>
            <a:custGeom>
              <a:avLst/>
              <a:gdLst>
                <a:gd name="connsiteX0" fmla="*/ 121955 w 231377"/>
                <a:gd name="connsiteY0" fmla="*/ 4235 h 133809"/>
                <a:gd name="connsiteX1" fmla="*/ 233434 w 231377"/>
                <a:gd name="connsiteY1" fmla="*/ 93143 h 133809"/>
                <a:gd name="connsiteX2" fmla="*/ 121955 w 231377"/>
                <a:gd name="connsiteY2" fmla="*/ 133709 h 133809"/>
                <a:gd name="connsiteX3" fmla="*/ 2057 w 231377"/>
                <a:gd name="connsiteY3" fmla="*/ 42940 h 133809"/>
                <a:gd name="connsiteX4" fmla="*/ 121955 w 231377"/>
                <a:gd name="connsiteY4" fmla="*/ 4235 h 133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77" h="133809">
                  <a:moveTo>
                    <a:pt x="121955" y="4235"/>
                  </a:moveTo>
                  <a:cubicBezTo>
                    <a:pt x="183474" y="17563"/>
                    <a:pt x="233434" y="93143"/>
                    <a:pt x="233434" y="93143"/>
                  </a:cubicBezTo>
                  <a:cubicBezTo>
                    <a:pt x="233434" y="93143"/>
                    <a:pt x="183596" y="147129"/>
                    <a:pt x="121955" y="133709"/>
                  </a:cubicBezTo>
                  <a:cubicBezTo>
                    <a:pt x="60344" y="120319"/>
                    <a:pt x="2057" y="42940"/>
                    <a:pt x="2057" y="42940"/>
                  </a:cubicBezTo>
                  <a:cubicBezTo>
                    <a:pt x="2057" y="42940"/>
                    <a:pt x="60435" y="-9124"/>
                    <a:pt x="121955" y="4235"/>
                  </a:cubicBezTo>
                  <a:close/>
                </a:path>
              </a:pathLst>
            </a:custGeom>
            <a:solidFill>
              <a:srgbClr val="000080"/>
            </a:solidFill>
            <a:ln w="30502" cap="rnd">
              <a:noFill/>
              <a:prstDash val="solid"/>
              <a:round/>
            </a:ln>
          </p:spPr>
          <p:txBody>
            <a:bodyPr rtlCol="0" anchor="ctr"/>
            <a:lstStyle/>
            <a:p>
              <a:endParaRPr lang="en-CH" sz="4400"/>
            </a:p>
          </p:txBody>
        </p:sp>
        <p:sp>
          <p:nvSpPr>
            <p:cNvPr id="4440" name="Freeform 4439">
              <a:extLst>
                <a:ext uri="{FF2B5EF4-FFF2-40B4-BE49-F238E27FC236}">
                  <a16:creationId xmlns:a16="http://schemas.microsoft.com/office/drawing/2014/main" id="{A3989D03-8213-0FA5-C1C1-B7C0ACBCCCF7}"/>
                </a:ext>
              </a:extLst>
            </p:cNvPr>
            <p:cNvSpPr/>
            <p:nvPr/>
          </p:nvSpPr>
          <p:spPr>
            <a:xfrm rot="-2402367" flipV="1">
              <a:off x="2979801" y="2860952"/>
              <a:ext cx="132189" cy="235737"/>
            </a:xfrm>
            <a:custGeom>
              <a:avLst/>
              <a:gdLst>
                <a:gd name="connsiteX0" fmla="*/ 68069 w 132189"/>
                <a:gd name="connsiteY0" fmla="*/ 1917 h 235737"/>
                <a:gd name="connsiteX1" fmla="*/ 134133 w 132189"/>
                <a:gd name="connsiteY1" fmla="*/ 138346 h 235737"/>
                <a:gd name="connsiteX2" fmla="*/ 68069 w 132189"/>
                <a:gd name="connsiteY2" fmla="*/ 237655 h 235737"/>
                <a:gd name="connsiteX3" fmla="*/ 1944 w 132189"/>
                <a:gd name="connsiteY3" fmla="*/ 109950 h 235737"/>
                <a:gd name="connsiteX4" fmla="*/ 68069 w 132189"/>
                <a:gd name="connsiteY4" fmla="*/ 1917 h 23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89" h="235737">
                  <a:moveTo>
                    <a:pt x="68069" y="1917"/>
                  </a:moveTo>
                  <a:cubicBezTo>
                    <a:pt x="68069" y="1917"/>
                    <a:pt x="134103" y="75606"/>
                    <a:pt x="134133" y="138346"/>
                  </a:cubicBezTo>
                  <a:cubicBezTo>
                    <a:pt x="134164" y="201085"/>
                    <a:pt x="68069" y="237655"/>
                    <a:pt x="68069" y="237655"/>
                  </a:cubicBezTo>
                  <a:cubicBezTo>
                    <a:pt x="68069" y="237655"/>
                    <a:pt x="1944" y="172598"/>
                    <a:pt x="1944" y="109950"/>
                  </a:cubicBezTo>
                  <a:cubicBezTo>
                    <a:pt x="1944" y="47271"/>
                    <a:pt x="68069" y="1917"/>
                    <a:pt x="68069" y="1917"/>
                  </a:cubicBezTo>
                  <a:close/>
                </a:path>
              </a:pathLst>
            </a:custGeom>
            <a:solidFill>
              <a:srgbClr val="000080"/>
            </a:solidFill>
            <a:ln w="30502" cap="rnd">
              <a:noFill/>
              <a:prstDash val="solid"/>
              <a:round/>
            </a:ln>
          </p:spPr>
          <p:txBody>
            <a:bodyPr rtlCol="0" anchor="ctr"/>
            <a:lstStyle/>
            <a:p>
              <a:endParaRPr lang="en-CH" sz="4400"/>
            </a:p>
          </p:txBody>
        </p:sp>
        <p:sp>
          <p:nvSpPr>
            <p:cNvPr id="4441" name="Freeform 4440">
              <a:extLst>
                <a:ext uri="{FF2B5EF4-FFF2-40B4-BE49-F238E27FC236}">
                  <a16:creationId xmlns:a16="http://schemas.microsoft.com/office/drawing/2014/main" id="{6D4E33E2-710A-653D-9D97-E38AF00C0F73}"/>
                </a:ext>
              </a:extLst>
            </p:cNvPr>
            <p:cNvSpPr/>
            <p:nvPr/>
          </p:nvSpPr>
          <p:spPr>
            <a:xfrm rot="-2402395" flipV="1">
              <a:off x="2979820" y="3043951"/>
              <a:ext cx="132189" cy="235737"/>
            </a:xfrm>
            <a:custGeom>
              <a:avLst/>
              <a:gdLst>
                <a:gd name="connsiteX0" fmla="*/ 68039 w 132189"/>
                <a:gd name="connsiteY0" fmla="*/ 2043 h 235737"/>
                <a:gd name="connsiteX1" fmla="*/ 134133 w 132189"/>
                <a:gd name="connsiteY1" fmla="*/ 138502 h 235737"/>
                <a:gd name="connsiteX2" fmla="*/ 68039 w 132189"/>
                <a:gd name="connsiteY2" fmla="*/ 237781 h 235737"/>
                <a:gd name="connsiteX3" fmla="*/ 1944 w 132189"/>
                <a:gd name="connsiteY3" fmla="*/ 110045 h 235737"/>
                <a:gd name="connsiteX4" fmla="*/ 68039 w 132189"/>
                <a:gd name="connsiteY4" fmla="*/ 2043 h 23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89" h="235737">
                  <a:moveTo>
                    <a:pt x="68039" y="2043"/>
                  </a:moveTo>
                  <a:cubicBezTo>
                    <a:pt x="68039" y="2043"/>
                    <a:pt x="134103" y="75763"/>
                    <a:pt x="134133" y="138502"/>
                  </a:cubicBezTo>
                  <a:cubicBezTo>
                    <a:pt x="134164" y="201241"/>
                    <a:pt x="68039" y="237781"/>
                    <a:pt x="68039" y="237781"/>
                  </a:cubicBezTo>
                  <a:cubicBezTo>
                    <a:pt x="68039" y="237781"/>
                    <a:pt x="1913" y="172724"/>
                    <a:pt x="1944" y="110045"/>
                  </a:cubicBezTo>
                  <a:cubicBezTo>
                    <a:pt x="2005" y="47397"/>
                    <a:pt x="68039" y="2043"/>
                    <a:pt x="68039" y="2043"/>
                  </a:cubicBezTo>
                  <a:close/>
                </a:path>
              </a:pathLst>
            </a:custGeom>
            <a:solidFill>
              <a:srgbClr val="000080"/>
            </a:solidFill>
            <a:ln w="30502" cap="rnd">
              <a:noFill/>
              <a:prstDash val="solid"/>
              <a:round/>
            </a:ln>
          </p:spPr>
          <p:txBody>
            <a:bodyPr rtlCol="0" anchor="ctr"/>
            <a:lstStyle/>
            <a:p>
              <a:endParaRPr lang="en-CH" sz="4400"/>
            </a:p>
          </p:txBody>
        </p:sp>
        <p:sp>
          <p:nvSpPr>
            <p:cNvPr id="4442" name="Freeform 4441">
              <a:extLst>
                <a:ext uri="{FF2B5EF4-FFF2-40B4-BE49-F238E27FC236}">
                  <a16:creationId xmlns:a16="http://schemas.microsoft.com/office/drawing/2014/main" id="{D5E263A1-F4A8-A4E2-5D8E-0A909130DE90}"/>
                </a:ext>
              </a:extLst>
            </p:cNvPr>
            <p:cNvSpPr/>
            <p:nvPr/>
          </p:nvSpPr>
          <p:spPr>
            <a:xfrm rot="-2265782" flipV="1">
              <a:off x="3112094" y="3276921"/>
              <a:ext cx="231347" cy="133871"/>
            </a:xfrm>
            <a:custGeom>
              <a:avLst/>
              <a:gdLst>
                <a:gd name="connsiteX0" fmla="*/ 121955 w 231347"/>
                <a:gd name="connsiteY0" fmla="*/ 4347 h 133871"/>
                <a:gd name="connsiteX1" fmla="*/ 233404 w 231347"/>
                <a:gd name="connsiteY1" fmla="*/ 93347 h 133871"/>
                <a:gd name="connsiteX2" fmla="*/ 121955 w 231347"/>
                <a:gd name="connsiteY2" fmla="*/ 133913 h 133871"/>
                <a:gd name="connsiteX3" fmla="*/ 2057 w 231347"/>
                <a:gd name="connsiteY3" fmla="*/ 42991 h 133871"/>
                <a:gd name="connsiteX4" fmla="*/ 121955 w 231347"/>
                <a:gd name="connsiteY4" fmla="*/ 4347 h 133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347" h="133871">
                  <a:moveTo>
                    <a:pt x="121955" y="4347"/>
                  </a:moveTo>
                  <a:cubicBezTo>
                    <a:pt x="183536" y="17736"/>
                    <a:pt x="233404" y="93347"/>
                    <a:pt x="233404" y="93347"/>
                  </a:cubicBezTo>
                  <a:cubicBezTo>
                    <a:pt x="233404" y="93347"/>
                    <a:pt x="183536" y="147272"/>
                    <a:pt x="121955" y="133913"/>
                  </a:cubicBezTo>
                  <a:cubicBezTo>
                    <a:pt x="60405" y="120553"/>
                    <a:pt x="2057" y="42991"/>
                    <a:pt x="2057" y="42991"/>
                  </a:cubicBezTo>
                  <a:cubicBezTo>
                    <a:pt x="2057" y="42991"/>
                    <a:pt x="60496" y="-8951"/>
                    <a:pt x="121955" y="4347"/>
                  </a:cubicBezTo>
                  <a:close/>
                </a:path>
              </a:pathLst>
            </a:custGeom>
            <a:solidFill>
              <a:srgbClr val="000080"/>
            </a:solidFill>
            <a:ln w="30503" cap="rnd">
              <a:noFill/>
              <a:prstDash val="solid"/>
              <a:round/>
            </a:ln>
          </p:spPr>
          <p:txBody>
            <a:bodyPr rtlCol="0" anchor="ctr"/>
            <a:lstStyle/>
            <a:p>
              <a:endParaRPr lang="en-CH" sz="4400"/>
            </a:p>
          </p:txBody>
        </p:sp>
        <p:sp>
          <p:nvSpPr>
            <p:cNvPr id="4443" name="Freeform 4442">
              <a:extLst>
                <a:ext uri="{FF2B5EF4-FFF2-40B4-BE49-F238E27FC236}">
                  <a16:creationId xmlns:a16="http://schemas.microsoft.com/office/drawing/2014/main" id="{08B8EF2A-9AE1-C86A-727A-D1FCDC0E51B4}"/>
                </a:ext>
              </a:extLst>
            </p:cNvPr>
            <p:cNvSpPr/>
            <p:nvPr/>
          </p:nvSpPr>
          <p:spPr>
            <a:xfrm rot="8397344" flipV="1">
              <a:off x="2979811" y="3226965"/>
              <a:ext cx="132220" cy="235737"/>
            </a:xfrm>
            <a:custGeom>
              <a:avLst/>
              <a:gdLst>
                <a:gd name="connsiteX0" fmla="*/ 68069 w 132220"/>
                <a:gd name="connsiteY0" fmla="*/ 2169 h 235737"/>
                <a:gd name="connsiteX1" fmla="*/ 134164 w 132220"/>
                <a:gd name="connsiteY1" fmla="*/ 129874 h 235737"/>
                <a:gd name="connsiteX2" fmla="*/ 68069 w 132220"/>
                <a:gd name="connsiteY2" fmla="*/ 237907 h 235737"/>
                <a:gd name="connsiteX3" fmla="*/ 1944 w 132220"/>
                <a:gd name="connsiteY3" fmla="*/ 101479 h 235737"/>
                <a:gd name="connsiteX4" fmla="*/ 68069 w 132220"/>
                <a:gd name="connsiteY4" fmla="*/ 2169 h 23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20" h="235737">
                  <a:moveTo>
                    <a:pt x="68069" y="2169"/>
                  </a:moveTo>
                  <a:cubicBezTo>
                    <a:pt x="68069" y="2169"/>
                    <a:pt x="134103" y="67257"/>
                    <a:pt x="134164" y="129874"/>
                  </a:cubicBezTo>
                  <a:cubicBezTo>
                    <a:pt x="134256" y="192492"/>
                    <a:pt x="68069" y="237907"/>
                    <a:pt x="68069" y="237907"/>
                  </a:cubicBezTo>
                  <a:cubicBezTo>
                    <a:pt x="68069" y="237907"/>
                    <a:pt x="2005" y="164218"/>
                    <a:pt x="1944" y="101479"/>
                  </a:cubicBezTo>
                  <a:cubicBezTo>
                    <a:pt x="1883" y="38739"/>
                    <a:pt x="68069" y="2169"/>
                    <a:pt x="68069" y="2169"/>
                  </a:cubicBezTo>
                  <a:close/>
                </a:path>
              </a:pathLst>
            </a:custGeom>
            <a:solidFill>
              <a:srgbClr val="000080"/>
            </a:solidFill>
            <a:ln w="30503" cap="rnd">
              <a:noFill/>
              <a:prstDash val="solid"/>
              <a:round/>
            </a:ln>
          </p:spPr>
          <p:txBody>
            <a:bodyPr rtlCol="0" anchor="ctr"/>
            <a:lstStyle/>
            <a:p>
              <a:endParaRPr lang="en-CH" sz="4400"/>
            </a:p>
          </p:txBody>
        </p:sp>
        <p:sp>
          <p:nvSpPr>
            <p:cNvPr id="4444" name="Freeform 4443">
              <a:extLst>
                <a:ext uri="{FF2B5EF4-FFF2-40B4-BE49-F238E27FC236}">
                  <a16:creationId xmlns:a16="http://schemas.microsoft.com/office/drawing/2014/main" id="{65A47954-6EAD-9226-99EB-173061A4BB80}"/>
                </a:ext>
              </a:extLst>
            </p:cNvPr>
            <p:cNvSpPr/>
            <p:nvPr/>
          </p:nvSpPr>
          <p:spPr>
            <a:xfrm>
              <a:off x="2984555" y="2535757"/>
              <a:ext cx="137238" cy="335513"/>
            </a:xfrm>
            <a:custGeom>
              <a:avLst/>
              <a:gdLst>
                <a:gd name="connsiteX0" fmla="*/ 139135 w 137238"/>
                <a:gd name="connsiteY0" fmla="*/ 336811 h 335513"/>
                <a:gd name="connsiteX1" fmla="*/ 105706 w 137238"/>
                <a:gd name="connsiteY1" fmla="*/ 202579 h 335513"/>
                <a:gd name="connsiteX2" fmla="*/ 42783 w 137238"/>
                <a:gd name="connsiteY2" fmla="*/ 171133 h 335513"/>
                <a:gd name="connsiteX3" fmla="*/ 29942 w 137238"/>
                <a:gd name="connsiteY3" fmla="*/ 5729 h 335513"/>
                <a:gd name="connsiteX4" fmla="*/ 25703 w 137238"/>
                <a:gd name="connsiteY4" fmla="*/ 1734 h 335513"/>
                <a:gd name="connsiteX5" fmla="*/ 21860 w 137238"/>
                <a:gd name="connsiteY5" fmla="*/ 5577 h 335513"/>
                <a:gd name="connsiteX6" fmla="*/ 2675 w 137238"/>
                <a:gd name="connsiteY6" fmla="*/ 171987 h 335513"/>
                <a:gd name="connsiteX7" fmla="*/ 31071 w 137238"/>
                <a:gd name="connsiteY7" fmla="*/ 300119 h 335513"/>
                <a:gd name="connsiteX8" fmla="*/ 139135 w 137238"/>
                <a:gd name="connsiteY8" fmla="*/ 336811 h 33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238" h="335513">
                  <a:moveTo>
                    <a:pt x="139135" y="336811"/>
                  </a:moveTo>
                  <a:cubicBezTo>
                    <a:pt x="139135" y="336811"/>
                    <a:pt x="141971" y="246469"/>
                    <a:pt x="105706" y="202579"/>
                  </a:cubicBezTo>
                  <a:cubicBezTo>
                    <a:pt x="89266" y="184156"/>
                    <a:pt x="66787" y="172932"/>
                    <a:pt x="42783" y="171133"/>
                  </a:cubicBezTo>
                  <a:lnTo>
                    <a:pt x="29942" y="5729"/>
                  </a:lnTo>
                  <a:cubicBezTo>
                    <a:pt x="29820" y="3411"/>
                    <a:pt x="27929" y="1612"/>
                    <a:pt x="25703" y="1734"/>
                  </a:cubicBezTo>
                  <a:cubicBezTo>
                    <a:pt x="23690" y="1856"/>
                    <a:pt x="22043" y="3472"/>
                    <a:pt x="21860" y="5577"/>
                  </a:cubicBezTo>
                  <a:lnTo>
                    <a:pt x="2675" y="171987"/>
                  </a:lnTo>
                  <a:cubicBezTo>
                    <a:pt x="2675" y="171987"/>
                    <a:pt x="-5225" y="256290"/>
                    <a:pt x="31071" y="300119"/>
                  </a:cubicBezTo>
                  <a:cubicBezTo>
                    <a:pt x="67367" y="343948"/>
                    <a:pt x="139135" y="336811"/>
                    <a:pt x="139135" y="336811"/>
                  </a:cubicBezTo>
                  <a:close/>
                </a:path>
              </a:pathLst>
            </a:custGeom>
            <a:solidFill>
              <a:srgbClr val="000080"/>
            </a:solidFill>
            <a:ln w="30502" cap="rnd">
              <a:noFill/>
              <a:prstDash val="solid"/>
              <a:round/>
            </a:ln>
          </p:spPr>
          <p:txBody>
            <a:bodyPr rtlCol="0" anchor="ctr"/>
            <a:lstStyle/>
            <a:p>
              <a:endParaRPr lang="en-CH" sz="4400"/>
            </a:p>
          </p:txBody>
        </p:sp>
        <p:sp>
          <p:nvSpPr>
            <p:cNvPr id="4445" name="Freeform 4444">
              <a:extLst>
                <a:ext uri="{FF2B5EF4-FFF2-40B4-BE49-F238E27FC236}">
                  <a16:creationId xmlns:a16="http://schemas.microsoft.com/office/drawing/2014/main" id="{C6BFCD08-8C10-CCD1-FAD2-8FC4DCA9CB2F}"/>
                </a:ext>
              </a:extLst>
            </p:cNvPr>
            <p:cNvSpPr/>
            <p:nvPr/>
          </p:nvSpPr>
          <p:spPr>
            <a:xfrm>
              <a:off x="3152305" y="2535772"/>
              <a:ext cx="152510" cy="335479"/>
            </a:xfrm>
            <a:custGeom>
              <a:avLst/>
              <a:gdLst>
                <a:gd name="connsiteX0" fmla="*/ 2116 w 152510"/>
                <a:gd name="connsiteY0" fmla="*/ 336776 h 335479"/>
                <a:gd name="connsiteX1" fmla="*/ 122227 w 152510"/>
                <a:gd name="connsiteY1" fmla="*/ 300145 h 335479"/>
                <a:gd name="connsiteX2" fmla="*/ 153765 w 152510"/>
                <a:gd name="connsiteY2" fmla="*/ 172104 h 335479"/>
                <a:gd name="connsiteX3" fmla="*/ 132445 w 152510"/>
                <a:gd name="connsiteY3" fmla="*/ 5847 h 335479"/>
                <a:gd name="connsiteX4" fmla="*/ 127870 w 152510"/>
                <a:gd name="connsiteY4" fmla="*/ 1729 h 335479"/>
                <a:gd name="connsiteX5" fmla="*/ 123478 w 152510"/>
                <a:gd name="connsiteY5" fmla="*/ 5999 h 335479"/>
                <a:gd name="connsiteX6" fmla="*/ 109234 w 152510"/>
                <a:gd name="connsiteY6" fmla="*/ 171250 h 335479"/>
                <a:gd name="connsiteX7" fmla="*/ 39296 w 152510"/>
                <a:gd name="connsiteY7" fmla="*/ 202666 h 335479"/>
                <a:gd name="connsiteX8" fmla="*/ 2116 w 152510"/>
                <a:gd name="connsiteY8" fmla="*/ 336776 h 33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510" h="335479">
                  <a:moveTo>
                    <a:pt x="2116" y="336776"/>
                  </a:moveTo>
                  <a:cubicBezTo>
                    <a:pt x="2116" y="336776"/>
                    <a:pt x="81906" y="343913"/>
                    <a:pt x="122227" y="300145"/>
                  </a:cubicBezTo>
                  <a:cubicBezTo>
                    <a:pt x="162519" y="256346"/>
                    <a:pt x="153765" y="172104"/>
                    <a:pt x="153765" y="172104"/>
                  </a:cubicBezTo>
                  <a:lnTo>
                    <a:pt x="132445" y="5847"/>
                  </a:lnTo>
                  <a:cubicBezTo>
                    <a:pt x="132415" y="3529"/>
                    <a:pt x="130371" y="1668"/>
                    <a:pt x="127870" y="1729"/>
                  </a:cubicBezTo>
                  <a:cubicBezTo>
                    <a:pt x="125400" y="1760"/>
                    <a:pt x="123447" y="3681"/>
                    <a:pt x="123478" y="5999"/>
                  </a:cubicBezTo>
                  <a:lnTo>
                    <a:pt x="109234" y="171250"/>
                  </a:lnTo>
                  <a:cubicBezTo>
                    <a:pt x="82546" y="173050"/>
                    <a:pt x="57536" y="184274"/>
                    <a:pt x="39296" y="202666"/>
                  </a:cubicBezTo>
                  <a:cubicBezTo>
                    <a:pt x="-1056" y="246464"/>
                    <a:pt x="2116" y="336776"/>
                    <a:pt x="2116" y="336776"/>
                  </a:cubicBezTo>
                  <a:close/>
                </a:path>
              </a:pathLst>
            </a:custGeom>
            <a:solidFill>
              <a:srgbClr val="000080"/>
            </a:solidFill>
            <a:ln w="30502" cap="rnd">
              <a:noFill/>
              <a:prstDash val="solid"/>
              <a:round/>
            </a:ln>
          </p:spPr>
          <p:txBody>
            <a:bodyPr rtlCol="0" anchor="ctr"/>
            <a:lstStyle/>
            <a:p>
              <a:endParaRPr lang="en-CH" sz="4400"/>
            </a:p>
          </p:txBody>
        </p:sp>
        <p:sp>
          <p:nvSpPr>
            <p:cNvPr id="4446" name="Freeform 4445">
              <a:extLst>
                <a:ext uri="{FF2B5EF4-FFF2-40B4-BE49-F238E27FC236}">
                  <a16:creationId xmlns:a16="http://schemas.microsoft.com/office/drawing/2014/main" id="{9AD273BA-2DDC-12CB-409A-9E94610BE504}"/>
                </a:ext>
              </a:extLst>
            </p:cNvPr>
            <p:cNvSpPr/>
            <p:nvPr/>
          </p:nvSpPr>
          <p:spPr>
            <a:xfrm>
              <a:off x="3076046" y="2352769"/>
              <a:ext cx="122007" cy="396487"/>
            </a:xfrm>
            <a:custGeom>
              <a:avLst/>
              <a:gdLst>
                <a:gd name="connsiteX0" fmla="*/ 64959 w 122007"/>
                <a:gd name="connsiteY0" fmla="*/ 398110 h 396487"/>
                <a:gd name="connsiteX1" fmla="*/ 124008 w 122007"/>
                <a:gd name="connsiteY1" fmla="*/ 277481 h 396487"/>
                <a:gd name="connsiteX2" fmla="*/ 86736 w 122007"/>
                <a:gd name="connsiteY2" fmla="*/ 177134 h 396487"/>
                <a:gd name="connsiteX3" fmla="*/ 69321 w 122007"/>
                <a:gd name="connsiteY3" fmla="*/ 5661 h 396487"/>
                <a:gd name="connsiteX4" fmla="*/ 64349 w 122007"/>
                <a:gd name="connsiteY4" fmla="*/ 1635 h 396487"/>
                <a:gd name="connsiteX5" fmla="*/ 60018 w 122007"/>
                <a:gd name="connsiteY5" fmla="*/ 5661 h 396487"/>
                <a:gd name="connsiteX6" fmla="*/ 42053 w 122007"/>
                <a:gd name="connsiteY6" fmla="*/ 176860 h 396487"/>
                <a:gd name="connsiteX7" fmla="*/ 2006 w 122007"/>
                <a:gd name="connsiteY7" fmla="*/ 279158 h 396487"/>
                <a:gd name="connsiteX8" fmla="*/ 64959 w 122007"/>
                <a:gd name="connsiteY8" fmla="*/ 398110 h 39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007" h="396487">
                  <a:moveTo>
                    <a:pt x="64959" y="398110"/>
                  </a:moveTo>
                  <a:cubicBezTo>
                    <a:pt x="98815" y="365474"/>
                    <a:pt x="119647" y="322896"/>
                    <a:pt x="124008" y="277481"/>
                  </a:cubicBezTo>
                  <a:cubicBezTo>
                    <a:pt x="122087" y="241368"/>
                    <a:pt x="109154" y="206537"/>
                    <a:pt x="86736" y="177134"/>
                  </a:cubicBezTo>
                  <a:lnTo>
                    <a:pt x="69321" y="5661"/>
                  </a:lnTo>
                  <a:cubicBezTo>
                    <a:pt x="69138" y="3252"/>
                    <a:pt x="66880" y="1452"/>
                    <a:pt x="64349" y="1635"/>
                  </a:cubicBezTo>
                  <a:cubicBezTo>
                    <a:pt x="62031" y="1788"/>
                    <a:pt x="60201" y="3496"/>
                    <a:pt x="60018" y="5661"/>
                  </a:cubicBezTo>
                  <a:lnTo>
                    <a:pt x="42053" y="176860"/>
                  </a:lnTo>
                  <a:cubicBezTo>
                    <a:pt x="18781" y="206781"/>
                    <a:pt x="4934" y="242192"/>
                    <a:pt x="2006" y="279158"/>
                  </a:cubicBezTo>
                  <a:cubicBezTo>
                    <a:pt x="1335" y="345314"/>
                    <a:pt x="64959" y="398110"/>
                    <a:pt x="64959" y="398110"/>
                  </a:cubicBezTo>
                  <a:close/>
                </a:path>
              </a:pathLst>
            </a:custGeom>
            <a:solidFill>
              <a:srgbClr val="000080"/>
            </a:solidFill>
            <a:ln w="30502" cap="rnd">
              <a:noFill/>
              <a:prstDash val="solid"/>
              <a:round/>
            </a:ln>
          </p:spPr>
          <p:txBody>
            <a:bodyPr rtlCol="0" anchor="ctr"/>
            <a:lstStyle/>
            <a:p>
              <a:endParaRPr lang="en-CH" sz="4400"/>
            </a:p>
          </p:txBody>
        </p:sp>
      </p:grpSp>
      <p:sp>
        <p:nvSpPr>
          <p:cNvPr id="4447" name="Freeform 4446">
            <a:extLst>
              <a:ext uri="{FF2B5EF4-FFF2-40B4-BE49-F238E27FC236}">
                <a16:creationId xmlns:a16="http://schemas.microsoft.com/office/drawing/2014/main" id="{D5A63891-7B19-97DE-7959-DAC4DE5E09DA}"/>
              </a:ext>
            </a:extLst>
          </p:cNvPr>
          <p:cNvSpPr/>
          <p:nvPr/>
        </p:nvSpPr>
        <p:spPr>
          <a:xfrm rot="10800000" flipV="1">
            <a:off x="7947900" y="2031708"/>
            <a:ext cx="1527590" cy="4375513"/>
          </a:xfrm>
          <a:custGeom>
            <a:avLst/>
            <a:gdLst>
              <a:gd name="connsiteX0" fmla="*/ 1220674 w 1527590"/>
              <a:gd name="connsiteY0" fmla="*/ 2228314 h 4375513"/>
              <a:gd name="connsiteX1" fmla="*/ 1292471 w 1527590"/>
              <a:gd name="connsiteY1" fmla="*/ 2076112 h 4375513"/>
              <a:gd name="connsiteX2" fmla="*/ 1385939 w 1527590"/>
              <a:gd name="connsiteY2" fmla="*/ 1954397 h 4375513"/>
              <a:gd name="connsiteX3" fmla="*/ 1513394 w 1527590"/>
              <a:gd name="connsiteY3" fmla="*/ 1481868 h 4375513"/>
              <a:gd name="connsiteX4" fmla="*/ 1462410 w 1527590"/>
              <a:gd name="connsiteY4" fmla="*/ 1345839 h 4375513"/>
              <a:gd name="connsiteX5" fmla="*/ 1368948 w 1527590"/>
              <a:gd name="connsiteY5" fmla="*/ 1202648 h 4375513"/>
              <a:gd name="connsiteX6" fmla="*/ 1326033 w 1527590"/>
              <a:gd name="connsiteY6" fmla="*/ 1044989 h 4375513"/>
              <a:gd name="connsiteX7" fmla="*/ 1165021 w 1527590"/>
              <a:gd name="connsiteY7" fmla="*/ 884048 h 4375513"/>
              <a:gd name="connsiteX8" fmla="*/ 1141501 w 1527590"/>
              <a:gd name="connsiteY8" fmla="*/ 815525 h 4375513"/>
              <a:gd name="connsiteX9" fmla="*/ 1046061 w 1527590"/>
              <a:gd name="connsiteY9" fmla="*/ 751595 h 4375513"/>
              <a:gd name="connsiteX10" fmla="*/ 1064588 w 1527590"/>
              <a:gd name="connsiteY10" fmla="*/ 692639 h 4375513"/>
              <a:gd name="connsiteX11" fmla="*/ 1091988 w 1527590"/>
              <a:gd name="connsiteY11" fmla="*/ 661419 h 4375513"/>
              <a:gd name="connsiteX12" fmla="*/ 1235347 w 1527590"/>
              <a:gd name="connsiteY12" fmla="*/ 404924 h 4375513"/>
              <a:gd name="connsiteX13" fmla="*/ 1232545 w 1527590"/>
              <a:gd name="connsiteY13" fmla="*/ 395023 h 4375513"/>
              <a:gd name="connsiteX14" fmla="*/ 1235347 w 1527590"/>
              <a:gd name="connsiteY14" fmla="*/ 404924 h 4375513"/>
              <a:gd name="connsiteX15" fmla="*/ 1245667 w 1527590"/>
              <a:gd name="connsiteY15" fmla="*/ 432521 h 4375513"/>
              <a:gd name="connsiteX16" fmla="*/ 1241272 w 1527590"/>
              <a:gd name="connsiteY16" fmla="*/ 364945 h 4375513"/>
              <a:gd name="connsiteX17" fmla="*/ 1241272 w 1527590"/>
              <a:gd name="connsiteY17" fmla="*/ 364945 h 4375513"/>
              <a:gd name="connsiteX18" fmla="*/ 1251513 w 1527590"/>
              <a:gd name="connsiteY18" fmla="*/ 399156 h 4375513"/>
              <a:gd name="connsiteX19" fmla="*/ 986587 w 1527590"/>
              <a:gd name="connsiteY19" fmla="*/ 42802 h 4375513"/>
              <a:gd name="connsiteX20" fmla="*/ 775358 w 1527590"/>
              <a:gd name="connsiteY20" fmla="*/ 16644 h 4375513"/>
              <a:gd name="connsiteX21" fmla="*/ 462014 w 1527590"/>
              <a:gd name="connsiteY21" fmla="*/ 122887 h 4375513"/>
              <a:gd name="connsiteX22" fmla="*/ 302584 w 1527590"/>
              <a:gd name="connsiteY22" fmla="*/ 333326 h 4375513"/>
              <a:gd name="connsiteX23" fmla="*/ 347859 w 1527590"/>
              <a:gd name="connsiteY23" fmla="*/ 261347 h 4375513"/>
              <a:gd name="connsiteX24" fmla="*/ 362832 w 1527590"/>
              <a:gd name="connsiteY24" fmla="*/ 430231 h 4375513"/>
              <a:gd name="connsiteX25" fmla="*/ 363441 w 1527590"/>
              <a:gd name="connsiteY25" fmla="*/ 378332 h 4375513"/>
              <a:gd name="connsiteX26" fmla="*/ 402676 w 1527590"/>
              <a:gd name="connsiteY26" fmla="*/ 403564 h 4375513"/>
              <a:gd name="connsiteX27" fmla="*/ 355540 w 1527590"/>
              <a:gd name="connsiteY27" fmla="*/ 562051 h 4375513"/>
              <a:gd name="connsiteX28" fmla="*/ 402119 w 1527590"/>
              <a:gd name="connsiteY28" fmla="*/ 600940 h 4375513"/>
              <a:gd name="connsiteX29" fmla="*/ 404647 w 1527590"/>
              <a:gd name="connsiteY29" fmla="*/ 637037 h 4375513"/>
              <a:gd name="connsiteX30" fmla="*/ 418174 w 1527590"/>
              <a:gd name="connsiteY30" fmla="*/ 675988 h 4375513"/>
              <a:gd name="connsiteX31" fmla="*/ 434450 w 1527590"/>
              <a:gd name="connsiteY31" fmla="*/ 680839 h 4375513"/>
              <a:gd name="connsiteX32" fmla="*/ 434450 w 1527590"/>
              <a:gd name="connsiteY32" fmla="*/ 680839 h 4375513"/>
              <a:gd name="connsiteX33" fmla="*/ 418248 w 1527590"/>
              <a:gd name="connsiteY33" fmla="*/ 684874 h 4375513"/>
              <a:gd name="connsiteX34" fmla="*/ 430881 w 1527590"/>
              <a:gd name="connsiteY34" fmla="*/ 720790 h 4375513"/>
              <a:gd name="connsiteX35" fmla="*/ 453008 w 1527590"/>
              <a:gd name="connsiteY35" fmla="*/ 776193 h 4375513"/>
              <a:gd name="connsiteX36" fmla="*/ 529332 w 1527590"/>
              <a:gd name="connsiteY36" fmla="*/ 795232 h 4375513"/>
              <a:gd name="connsiteX37" fmla="*/ 650957 w 1527590"/>
              <a:gd name="connsiteY37" fmla="*/ 826772 h 4375513"/>
              <a:gd name="connsiteX38" fmla="*/ 648050 w 1527590"/>
              <a:gd name="connsiteY38" fmla="*/ 863734 h 4375513"/>
              <a:gd name="connsiteX39" fmla="*/ 537192 w 1527590"/>
              <a:gd name="connsiteY39" fmla="*/ 974809 h 4375513"/>
              <a:gd name="connsiteX40" fmla="*/ 413600 w 1527590"/>
              <a:gd name="connsiteY40" fmla="*/ 1335248 h 4375513"/>
              <a:gd name="connsiteX41" fmla="*/ 264349 w 1527590"/>
              <a:gd name="connsiteY41" fmla="*/ 1725295 h 4375513"/>
              <a:gd name="connsiteX42" fmla="*/ 213364 w 1527590"/>
              <a:gd name="connsiteY42" fmla="*/ 1854165 h 4375513"/>
              <a:gd name="connsiteX43" fmla="*/ 204869 w 1527590"/>
              <a:gd name="connsiteY43" fmla="*/ 2004515 h 4375513"/>
              <a:gd name="connsiteX44" fmla="*/ 153890 w 1527590"/>
              <a:gd name="connsiteY44" fmla="*/ 2162027 h 4375513"/>
              <a:gd name="connsiteX45" fmla="*/ 113525 w 1527590"/>
              <a:gd name="connsiteY45" fmla="*/ 2204982 h 4375513"/>
              <a:gd name="connsiteX46" fmla="*/ 117778 w 1527590"/>
              <a:gd name="connsiteY46" fmla="*/ 2285528 h 4375513"/>
              <a:gd name="connsiteX47" fmla="*/ 238857 w 1527590"/>
              <a:gd name="connsiteY47" fmla="*/ 2360701 h 4375513"/>
              <a:gd name="connsiteX48" fmla="*/ 211619 w 1527590"/>
              <a:gd name="connsiteY48" fmla="*/ 2319500 h 4375513"/>
              <a:gd name="connsiteX49" fmla="*/ 245228 w 1527590"/>
              <a:gd name="connsiteY49" fmla="*/ 2332062 h 4375513"/>
              <a:gd name="connsiteX50" fmla="*/ 284846 w 1527590"/>
              <a:gd name="connsiteY50" fmla="*/ 2279140 h 4375513"/>
              <a:gd name="connsiteX51" fmla="*/ 306280 w 1527590"/>
              <a:gd name="connsiteY51" fmla="*/ 2337529 h 4375513"/>
              <a:gd name="connsiteX52" fmla="*/ 310091 w 1527590"/>
              <a:gd name="connsiteY52" fmla="*/ 2414026 h 4375513"/>
              <a:gd name="connsiteX53" fmla="*/ 305108 w 1527590"/>
              <a:gd name="connsiteY53" fmla="*/ 2426203 h 4375513"/>
              <a:gd name="connsiteX54" fmla="*/ 303888 w 1527590"/>
              <a:gd name="connsiteY54" fmla="*/ 2442208 h 4375513"/>
              <a:gd name="connsiteX55" fmla="*/ 305623 w 1527590"/>
              <a:gd name="connsiteY55" fmla="*/ 2685981 h 4375513"/>
              <a:gd name="connsiteX56" fmla="*/ 350913 w 1527590"/>
              <a:gd name="connsiteY56" fmla="*/ 2958821 h 4375513"/>
              <a:gd name="connsiteX57" fmla="*/ 354110 w 1527590"/>
              <a:gd name="connsiteY57" fmla="*/ 3024913 h 4375513"/>
              <a:gd name="connsiteX58" fmla="*/ 377499 w 1527590"/>
              <a:gd name="connsiteY58" fmla="*/ 3348288 h 4375513"/>
              <a:gd name="connsiteX59" fmla="*/ 377094 w 1527590"/>
              <a:gd name="connsiteY59" fmla="*/ 3467399 h 4375513"/>
              <a:gd name="connsiteX60" fmla="*/ 340946 w 1527590"/>
              <a:gd name="connsiteY60" fmla="*/ 3520317 h 4375513"/>
              <a:gd name="connsiteX61" fmla="*/ 341719 w 1527590"/>
              <a:gd name="connsiteY61" fmla="*/ 3593952 h 4375513"/>
              <a:gd name="connsiteX62" fmla="*/ 243588 w 1527590"/>
              <a:gd name="connsiteY62" fmla="*/ 3707938 h 4375513"/>
              <a:gd name="connsiteX63" fmla="*/ 171775 w 1527590"/>
              <a:gd name="connsiteY63" fmla="*/ 3757263 h 4375513"/>
              <a:gd name="connsiteX64" fmla="*/ 122857 w 1527590"/>
              <a:gd name="connsiteY64" fmla="*/ 3795355 h 4375513"/>
              <a:gd name="connsiteX65" fmla="*/ 52657 w 1527590"/>
              <a:gd name="connsiteY65" fmla="*/ 3834186 h 4375513"/>
              <a:gd name="connsiteX66" fmla="*/ 28679 w 1527590"/>
              <a:gd name="connsiteY66" fmla="*/ 3858514 h 4375513"/>
              <a:gd name="connsiteX67" fmla="*/ 11688 w 1527590"/>
              <a:gd name="connsiteY67" fmla="*/ 3920468 h 4375513"/>
              <a:gd name="connsiteX68" fmla="*/ 73423 w 1527590"/>
              <a:gd name="connsiteY68" fmla="*/ 3962254 h 4375513"/>
              <a:gd name="connsiteX69" fmla="*/ 309850 w 1527590"/>
              <a:gd name="connsiteY69" fmla="*/ 3935286 h 4375513"/>
              <a:gd name="connsiteX70" fmla="*/ 525326 w 1527590"/>
              <a:gd name="connsiteY70" fmla="*/ 3889872 h 4375513"/>
              <a:gd name="connsiteX71" fmla="*/ 626785 w 1527590"/>
              <a:gd name="connsiteY71" fmla="*/ 3867914 h 4375513"/>
              <a:gd name="connsiteX72" fmla="*/ 667118 w 1527590"/>
              <a:gd name="connsiteY72" fmla="*/ 3840024 h 4375513"/>
              <a:gd name="connsiteX73" fmla="*/ 623799 w 1527590"/>
              <a:gd name="connsiteY73" fmla="*/ 3657634 h 4375513"/>
              <a:gd name="connsiteX74" fmla="*/ 640679 w 1527590"/>
              <a:gd name="connsiteY74" fmla="*/ 3525925 h 4375513"/>
              <a:gd name="connsiteX75" fmla="*/ 634723 w 1527590"/>
              <a:gd name="connsiteY75" fmla="*/ 3387327 h 4375513"/>
              <a:gd name="connsiteX76" fmla="*/ 659910 w 1527590"/>
              <a:gd name="connsiteY76" fmla="*/ 3238320 h 4375513"/>
              <a:gd name="connsiteX77" fmla="*/ 682027 w 1527590"/>
              <a:gd name="connsiteY77" fmla="*/ 2829070 h 4375513"/>
              <a:gd name="connsiteX78" fmla="*/ 715179 w 1527590"/>
              <a:gd name="connsiteY78" fmla="*/ 2714606 h 4375513"/>
              <a:gd name="connsiteX79" fmla="*/ 849795 w 1527590"/>
              <a:gd name="connsiteY79" fmla="*/ 2959752 h 4375513"/>
              <a:gd name="connsiteX80" fmla="*/ 922444 w 1527590"/>
              <a:gd name="connsiteY80" fmla="*/ 3176113 h 4375513"/>
              <a:gd name="connsiteX81" fmla="*/ 946406 w 1527590"/>
              <a:gd name="connsiteY81" fmla="*/ 3229376 h 4375513"/>
              <a:gd name="connsiteX82" fmla="*/ 941722 w 1527590"/>
              <a:gd name="connsiteY82" fmla="*/ 3293182 h 4375513"/>
              <a:gd name="connsiteX83" fmla="*/ 981997 w 1527590"/>
              <a:gd name="connsiteY83" fmla="*/ 3422021 h 4375513"/>
              <a:gd name="connsiteX84" fmla="*/ 981077 w 1527590"/>
              <a:gd name="connsiteY84" fmla="*/ 3556689 h 4375513"/>
              <a:gd name="connsiteX85" fmla="*/ 991770 w 1527590"/>
              <a:gd name="connsiteY85" fmla="*/ 3637860 h 4375513"/>
              <a:gd name="connsiteX86" fmla="*/ 1000476 w 1527590"/>
              <a:gd name="connsiteY86" fmla="*/ 3776945 h 4375513"/>
              <a:gd name="connsiteX87" fmla="*/ 1003972 w 1527590"/>
              <a:gd name="connsiteY87" fmla="*/ 3906324 h 4375513"/>
              <a:gd name="connsiteX88" fmla="*/ 1002432 w 1527590"/>
              <a:gd name="connsiteY88" fmla="*/ 3910005 h 4375513"/>
              <a:gd name="connsiteX89" fmla="*/ 995287 w 1527590"/>
              <a:gd name="connsiteY89" fmla="*/ 3904933 h 4375513"/>
              <a:gd name="connsiteX90" fmla="*/ 975216 w 1527590"/>
              <a:gd name="connsiteY90" fmla="*/ 3927733 h 4375513"/>
              <a:gd name="connsiteX91" fmla="*/ 967845 w 1527590"/>
              <a:gd name="connsiteY91" fmla="*/ 4218204 h 4375513"/>
              <a:gd name="connsiteX92" fmla="*/ 1048012 w 1527590"/>
              <a:gd name="connsiteY92" fmla="*/ 4376651 h 4375513"/>
              <a:gd name="connsiteX93" fmla="*/ 1248931 w 1527590"/>
              <a:gd name="connsiteY93" fmla="*/ 4255431 h 4375513"/>
              <a:gd name="connsiteX94" fmla="*/ 1271143 w 1527590"/>
              <a:gd name="connsiteY94" fmla="*/ 4036886 h 4375513"/>
              <a:gd name="connsiteX95" fmla="*/ 1262642 w 1527590"/>
              <a:gd name="connsiteY95" fmla="*/ 3910674 h 4375513"/>
              <a:gd name="connsiteX96" fmla="*/ 1281967 w 1527590"/>
              <a:gd name="connsiteY96" fmla="*/ 3826965 h 4375513"/>
              <a:gd name="connsiteX97" fmla="*/ 1278077 w 1527590"/>
              <a:gd name="connsiteY97" fmla="*/ 3716133 h 4375513"/>
              <a:gd name="connsiteX98" fmla="*/ 1283907 w 1527590"/>
              <a:gd name="connsiteY98" fmla="*/ 3677882 h 4375513"/>
              <a:gd name="connsiteX99" fmla="*/ 1284896 w 1527590"/>
              <a:gd name="connsiteY99" fmla="*/ 3555414 h 4375513"/>
              <a:gd name="connsiteX100" fmla="*/ 1281605 w 1527590"/>
              <a:gd name="connsiteY100" fmla="*/ 3290688 h 4375513"/>
              <a:gd name="connsiteX101" fmla="*/ 1264513 w 1527590"/>
              <a:gd name="connsiteY101" fmla="*/ 3102225 h 4375513"/>
              <a:gd name="connsiteX102" fmla="*/ 1261738 w 1527590"/>
              <a:gd name="connsiteY102" fmla="*/ 3081029 h 4375513"/>
              <a:gd name="connsiteX103" fmla="*/ 1215774 w 1527590"/>
              <a:gd name="connsiteY103" fmla="*/ 3006498 h 4375513"/>
              <a:gd name="connsiteX104" fmla="*/ 1217083 w 1527590"/>
              <a:gd name="connsiteY104" fmla="*/ 2831001 h 4375513"/>
              <a:gd name="connsiteX105" fmla="*/ 1218792 w 1527590"/>
              <a:gd name="connsiteY105" fmla="*/ 2797486 h 4375513"/>
              <a:gd name="connsiteX106" fmla="*/ 1219985 w 1527590"/>
              <a:gd name="connsiteY106" fmla="*/ 2772640 h 4375513"/>
              <a:gd name="connsiteX107" fmla="*/ 1190781 w 1527590"/>
              <a:gd name="connsiteY107" fmla="*/ 2409601 h 4375513"/>
              <a:gd name="connsiteX108" fmla="*/ 1220674 w 1527590"/>
              <a:gd name="connsiteY108" fmla="*/ 2228314 h 437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527590" h="4375513">
                <a:moveTo>
                  <a:pt x="1220674" y="2228314"/>
                </a:moveTo>
                <a:cubicBezTo>
                  <a:pt x="1303569" y="2178417"/>
                  <a:pt x="1292960" y="2154027"/>
                  <a:pt x="1292471" y="2076112"/>
                </a:cubicBezTo>
                <a:cubicBezTo>
                  <a:pt x="1292471" y="2025339"/>
                  <a:pt x="1355815" y="1992470"/>
                  <a:pt x="1385939" y="1954397"/>
                </a:cubicBezTo>
                <a:cubicBezTo>
                  <a:pt x="1484637" y="1838169"/>
                  <a:pt x="1573742" y="1616607"/>
                  <a:pt x="1513394" y="1481868"/>
                </a:cubicBezTo>
                <a:cubicBezTo>
                  <a:pt x="1489884" y="1442253"/>
                  <a:pt x="1482235" y="1379240"/>
                  <a:pt x="1462410" y="1345839"/>
                </a:cubicBezTo>
                <a:cubicBezTo>
                  <a:pt x="1430325" y="1291761"/>
                  <a:pt x="1398472" y="1252407"/>
                  <a:pt x="1368948" y="1202648"/>
                </a:cubicBezTo>
                <a:cubicBezTo>
                  <a:pt x="1347425" y="1166382"/>
                  <a:pt x="1347709" y="1081517"/>
                  <a:pt x="1326033" y="1044989"/>
                </a:cubicBezTo>
                <a:cubicBezTo>
                  <a:pt x="1280637" y="968488"/>
                  <a:pt x="1244121" y="950703"/>
                  <a:pt x="1165021" y="884048"/>
                </a:cubicBezTo>
                <a:cubicBezTo>
                  <a:pt x="1148209" y="869882"/>
                  <a:pt x="1159128" y="846444"/>
                  <a:pt x="1141501" y="815525"/>
                </a:cubicBezTo>
                <a:cubicBezTo>
                  <a:pt x="1122023" y="781354"/>
                  <a:pt x="1083393" y="802670"/>
                  <a:pt x="1046061" y="751595"/>
                </a:cubicBezTo>
                <a:cubicBezTo>
                  <a:pt x="1051603" y="735940"/>
                  <a:pt x="1063442" y="702642"/>
                  <a:pt x="1064588" y="692639"/>
                </a:cubicBezTo>
                <a:cubicBezTo>
                  <a:pt x="1071454" y="679895"/>
                  <a:pt x="1080186" y="668046"/>
                  <a:pt x="1091988" y="661419"/>
                </a:cubicBezTo>
                <a:cubicBezTo>
                  <a:pt x="1172592" y="616178"/>
                  <a:pt x="1260749" y="507866"/>
                  <a:pt x="1235347" y="404924"/>
                </a:cubicBezTo>
                <a:cubicBezTo>
                  <a:pt x="1233023" y="397367"/>
                  <a:pt x="1231514" y="391998"/>
                  <a:pt x="1232545" y="395023"/>
                </a:cubicBezTo>
                <a:cubicBezTo>
                  <a:pt x="1233596" y="398315"/>
                  <a:pt x="1234532" y="401619"/>
                  <a:pt x="1235347" y="404924"/>
                </a:cubicBezTo>
                <a:cubicBezTo>
                  <a:pt x="1239095" y="417132"/>
                  <a:pt x="1244967" y="435050"/>
                  <a:pt x="1245667" y="432521"/>
                </a:cubicBezTo>
                <a:cubicBezTo>
                  <a:pt x="1252227" y="408844"/>
                  <a:pt x="1242039" y="367935"/>
                  <a:pt x="1241272" y="364945"/>
                </a:cubicBezTo>
                <a:cubicBezTo>
                  <a:pt x="1241208" y="364711"/>
                  <a:pt x="1241214" y="364719"/>
                  <a:pt x="1241272" y="364945"/>
                </a:cubicBezTo>
                <a:cubicBezTo>
                  <a:pt x="1241639" y="366327"/>
                  <a:pt x="1244273" y="376099"/>
                  <a:pt x="1251513" y="399156"/>
                </a:cubicBezTo>
                <a:cubicBezTo>
                  <a:pt x="1290542" y="290357"/>
                  <a:pt x="1172171" y="101124"/>
                  <a:pt x="986587" y="42802"/>
                </a:cubicBezTo>
                <a:cubicBezTo>
                  <a:pt x="946112" y="17415"/>
                  <a:pt x="870845" y="-17553"/>
                  <a:pt x="775358" y="16644"/>
                </a:cubicBezTo>
                <a:cubicBezTo>
                  <a:pt x="674998" y="-35733"/>
                  <a:pt x="518876" y="67701"/>
                  <a:pt x="462014" y="122887"/>
                </a:cubicBezTo>
                <a:cubicBezTo>
                  <a:pt x="381821" y="184190"/>
                  <a:pt x="311301" y="246317"/>
                  <a:pt x="302584" y="333326"/>
                </a:cubicBezTo>
                <a:cubicBezTo>
                  <a:pt x="308914" y="318947"/>
                  <a:pt x="335336" y="249192"/>
                  <a:pt x="347859" y="261347"/>
                </a:cubicBezTo>
                <a:cubicBezTo>
                  <a:pt x="296023" y="313817"/>
                  <a:pt x="335736" y="419227"/>
                  <a:pt x="362832" y="430231"/>
                </a:cubicBezTo>
                <a:cubicBezTo>
                  <a:pt x="362832" y="430231"/>
                  <a:pt x="348064" y="346571"/>
                  <a:pt x="363441" y="378332"/>
                </a:cubicBezTo>
                <a:cubicBezTo>
                  <a:pt x="427001" y="509616"/>
                  <a:pt x="378656" y="366669"/>
                  <a:pt x="402676" y="403564"/>
                </a:cubicBezTo>
                <a:cubicBezTo>
                  <a:pt x="455516" y="500114"/>
                  <a:pt x="357411" y="541763"/>
                  <a:pt x="355540" y="562051"/>
                </a:cubicBezTo>
                <a:cubicBezTo>
                  <a:pt x="357737" y="598782"/>
                  <a:pt x="402119" y="600940"/>
                  <a:pt x="402119" y="600940"/>
                </a:cubicBezTo>
                <a:cubicBezTo>
                  <a:pt x="402119" y="600940"/>
                  <a:pt x="412754" y="618915"/>
                  <a:pt x="404647" y="637037"/>
                </a:cubicBezTo>
                <a:cubicBezTo>
                  <a:pt x="398081" y="651695"/>
                  <a:pt x="402912" y="668520"/>
                  <a:pt x="418174" y="675988"/>
                </a:cubicBezTo>
                <a:cubicBezTo>
                  <a:pt x="426696" y="678726"/>
                  <a:pt x="431780" y="680156"/>
                  <a:pt x="434450" y="680839"/>
                </a:cubicBezTo>
                <a:cubicBezTo>
                  <a:pt x="437242" y="681286"/>
                  <a:pt x="438167" y="681787"/>
                  <a:pt x="434450" y="680839"/>
                </a:cubicBezTo>
                <a:cubicBezTo>
                  <a:pt x="430082" y="680139"/>
                  <a:pt x="421139" y="679572"/>
                  <a:pt x="418248" y="684874"/>
                </a:cubicBezTo>
                <a:cubicBezTo>
                  <a:pt x="410004" y="700002"/>
                  <a:pt x="426412" y="708883"/>
                  <a:pt x="430881" y="720790"/>
                </a:cubicBezTo>
                <a:cubicBezTo>
                  <a:pt x="437852" y="739369"/>
                  <a:pt x="436359" y="762674"/>
                  <a:pt x="453008" y="776193"/>
                </a:cubicBezTo>
                <a:cubicBezTo>
                  <a:pt x="472113" y="791710"/>
                  <a:pt x="500149" y="796517"/>
                  <a:pt x="529332" y="795232"/>
                </a:cubicBezTo>
                <a:cubicBezTo>
                  <a:pt x="595178" y="792331"/>
                  <a:pt x="650957" y="782421"/>
                  <a:pt x="650957" y="826772"/>
                </a:cubicBezTo>
                <a:cubicBezTo>
                  <a:pt x="652587" y="838325"/>
                  <a:pt x="657634" y="850369"/>
                  <a:pt x="648050" y="863734"/>
                </a:cubicBezTo>
                <a:cubicBezTo>
                  <a:pt x="592108" y="893475"/>
                  <a:pt x="577498" y="922157"/>
                  <a:pt x="537192" y="974809"/>
                </a:cubicBezTo>
                <a:cubicBezTo>
                  <a:pt x="456736" y="1079900"/>
                  <a:pt x="428662" y="1180991"/>
                  <a:pt x="413600" y="1335248"/>
                </a:cubicBezTo>
                <a:cubicBezTo>
                  <a:pt x="400704" y="1467307"/>
                  <a:pt x="283958" y="1593652"/>
                  <a:pt x="264349" y="1725295"/>
                </a:cubicBezTo>
                <a:cubicBezTo>
                  <a:pt x="255737" y="1769991"/>
                  <a:pt x="223232" y="1809655"/>
                  <a:pt x="213364" y="1854165"/>
                </a:cubicBezTo>
                <a:cubicBezTo>
                  <a:pt x="202435" y="1903486"/>
                  <a:pt x="222333" y="1975083"/>
                  <a:pt x="204869" y="2004515"/>
                </a:cubicBezTo>
                <a:cubicBezTo>
                  <a:pt x="192851" y="2024767"/>
                  <a:pt x="160351" y="2156579"/>
                  <a:pt x="153890" y="2162027"/>
                </a:cubicBezTo>
                <a:cubicBezTo>
                  <a:pt x="137692" y="2175671"/>
                  <a:pt x="127036" y="2182222"/>
                  <a:pt x="113525" y="2204982"/>
                </a:cubicBezTo>
                <a:cubicBezTo>
                  <a:pt x="108904" y="2212779"/>
                  <a:pt x="113152" y="2277732"/>
                  <a:pt x="117778" y="2285528"/>
                </a:cubicBezTo>
                <a:cubicBezTo>
                  <a:pt x="134186" y="2313183"/>
                  <a:pt x="201231" y="2388621"/>
                  <a:pt x="238857" y="2360701"/>
                </a:cubicBezTo>
                <a:cubicBezTo>
                  <a:pt x="252862" y="2350313"/>
                  <a:pt x="213107" y="2330818"/>
                  <a:pt x="211619" y="2319500"/>
                </a:cubicBezTo>
                <a:cubicBezTo>
                  <a:pt x="248341" y="2258480"/>
                  <a:pt x="233478" y="2334995"/>
                  <a:pt x="245228" y="2332062"/>
                </a:cubicBezTo>
                <a:cubicBezTo>
                  <a:pt x="266977" y="2326645"/>
                  <a:pt x="276046" y="2293586"/>
                  <a:pt x="284846" y="2279140"/>
                </a:cubicBezTo>
                <a:cubicBezTo>
                  <a:pt x="295398" y="2303079"/>
                  <a:pt x="302027" y="2319659"/>
                  <a:pt x="306280" y="2337529"/>
                </a:cubicBezTo>
                <a:cubicBezTo>
                  <a:pt x="303262" y="2355708"/>
                  <a:pt x="305670" y="2384967"/>
                  <a:pt x="310091" y="2414026"/>
                </a:cubicBezTo>
                <a:cubicBezTo>
                  <a:pt x="308809" y="2418207"/>
                  <a:pt x="307132" y="2422274"/>
                  <a:pt x="305108" y="2426203"/>
                </a:cubicBezTo>
                <a:cubicBezTo>
                  <a:pt x="305008" y="2431408"/>
                  <a:pt x="304019" y="2436954"/>
                  <a:pt x="303888" y="2442208"/>
                </a:cubicBezTo>
                <a:cubicBezTo>
                  <a:pt x="301790" y="2523445"/>
                  <a:pt x="292743" y="2605590"/>
                  <a:pt x="305623" y="2685981"/>
                </a:cubicBezTo>
                <a:cubicBezTo>
                  <a:pt x="320364" y="2777995"/>
                  <a:pt x="350277" y="2864720"/>
                  <a:pt x="350913" y="2958821"/>
                </a:cubicBezTo>
                <a:cubicBezTo>
                  <a:pt x="351061" y="2980899"/>
                  <a:pt x="350036" y="3003127"/>
                  <a:pt x="354110" y="3024913"/>
                </a:cubicBezTo>
                <a:cubicBezTo>
                  <a:pt x="374949" y="3136511"/>
                  <a:pt x="375643" y="3233894"/>
                  <a:pt x="377499" y="3348288"/>
                </a:cubicBezTo>
                <a:cubicBezTo>
                  <a:pt x="378093" y="3385347"/>
                  <a:pt x="388707" y="3431217"/>
                  <a:pt x="377094" y="3467399"/>
                </a:cubicBezTo>
                <a:cubicBezTo>
                  <a:pt x="370434" y="3488170"/>
                  <a:pt x="351318" y="3501561"/>
                  <a:pt x="340946" y="3520317"/>
                </a:cubicBezTo>
                <a:cubicBezTo>
                  <a:pt x="322914" y="3552911"/>
                  <a:pt x="342018" y="3563515"/>
                  <a:pt x="341719" y="3593952"/>
                </a:cubicBezTo>
                <a:cubicBezTo>
                  <a:pt x="341340" y="3633142"/>
                  <a:pt x="276582" y="3680523"/>
                  <a:pt x="243588" y="3707938"/>
                </a:cubicBezTo>
                <a:cubicBezTo>
                  <a:pt x="221608" y="3726202"/>
                  <a:pt x="195238" y="3740284"/>
                  <a:pt x="171775" y="3757263"/>
                </a:cubicBezTo>
                <a:cubicBezTo>
                  <a:pt x="154826" y="3769525"/>
                  <a:pt x="141840" y="3789445"/>
                  <a:pt x="122857" y="3795355"/>
                </a:cubicBezTo>
                <a:cubicBezTo>
                  <a:pt x="95125" y="3803979"/>
                  <a:pt x="70821" y="3813587"/>
                  <a:pt x="52657" y="3834186"/>
                </a:cubicBezTo>
                <a:cubicBezTo>
                  <a:pt x="45166" y="3842673"/>
                  <a:pt x="38163" y="3852109"/>
                  <a:pt x="28679" y="3858514"/>
                </a:cubicBezTo>
                <a:cubicBezTo>
                  <a:pt x="3471" y="3875573"/>
                  <a:pt x="380" y="3902377"/>
                  <a:pt x="11688" y="3920468"/>
                </a:cubicBezTo>
                <a:cubicBezTo>
                  <a:pt x="23396" y="3939201"/>
                  <a:pt x="50186" y="3958754"/>
                  <a:pt x="73423" y="3962254"/>
                </a:cubicBezTo>
                <a:cubicBezTo>
                  <a:pt x="154253" y="3974436"/>
                  <a:pt x="235287" y="3963268"/>
                  <a:pt x="309850" y="3935286"/>
                </a:cubicBezTo>
                <a:cubicBezTo>
                  <a:pt x="379660" y="3909079"/>
                  <a:pt x="452945" y="3902793"/>
                  <a:pt x="525326" y="3889872"/>
                </a:cubicBezTo>
                <a:cubicBezTo>
                  <a:pt x="559477" y="3883768"/>
                  <a:pt x="593959" y="3877810"/>
                  <a:pt x="626785" y="3867914"/>
                </a:cubicBezTo>
                <a:cubicBezTo>
                  <a:pt x="642714" y="3863112"/>
                  <a:pt x="668527" y="3847413"/>
                  <a:pt x="667118" y="3840024"/>
                </a:cubicBezTo>
                <a:cubicBezTo>
                  <a:pt x="655447" y="3778818"/>
                  <a:pt x="637488" y="3718578"/>
                  <a:pt x="623799" y="3657634"/>
                </a:cubicBezTo>
                <a:cubicBezTo>
                  <a:pt x="614541" y="3616358"/>
                  <a:pt x="637525" y="3567303"/>
                  <a:pt x="640679" y="3525925"/>
                </a:cubicBezTo>
                <a:cubicBezTo>
                  <a:pt x="644691" y="3473348"/>
                  <a:pt x="644659" y="3438978"/>
                  <a:pt x="634723" y="3387327"/>
                </a:cubicBezTo>
                <a:cubicBezTo>
                  <a:pt x="625654" y="3340177"/>
                  <a:pt x="653891" y="3285023"/>
                  <a:pt x="659910" y="3238320"/>
                </a:cubicBezTo>
                <a:cubicBezTo>
                  <a:pt x="677564" y="3101290"/>
                  <a:pt x="636316" y="2965001"/>
                  <a:pt x="682027" y="2829070"/>
                </a:cubicBezTo>
                <a:cubicBezTo>
                  <a:pt x="694870" y="2790881"/>
                  <a:pt x="704912" y="2751842"/>
                  <a:pt x="715179" y="2714606"/>
                </a:cubicBezTo>
                <a:cubicBezTo>
                  <a:pt x="776746" y="2778943"/>
                  <a:pt x="813657" y="2881137"/>
                  <a:pt x="849795" y="2959752"/>
                </a:cubicBezTo>
                <a:cubicBezTo>
                  <a:pt x="881790" y="3029356"/>
                  <a:pt x="885822" y="3107780"/>
                  <a:pt x="922444" y="3176113"/>
                </a:cubicBezTo>
                <a:cubicBezTo>
                  <a:pt x="934372" y="3198364"/>
                  <a:pt x="944997" y="3206071"/>
                  <a:pt x="946406" y="3229376"/>
                </a:cubicBezTo>
                <a:cubicBezTo>
                  <a:pt x="947673" y="3250037"/>
                  <a:pt x="939030" y="3271126"/>
                  <a:pt x="941722" y="3293182"/>
                </a:cubicBezTo>
                <a:cubicBezTo>
                  <a:pt x="947247" y="3338463"/>
                  <a:pt x="973055" y="3378140"/>
                  <a:pt x="981997" y="3422021"/>
                </a:cubicBezTo>
                <a:cubicBezTo>
                  <a:pt x="990698" y="3464662"/>
                  <a:pt x="978175" y="3512640"/>
                  <a:pt x="981077" y="3556689"/>
                </a:cubicBezTo>
                <a:cubicBezTo>
                  <a:pt x="982933" y="3584721"/>
                  <a:pt x="991544" y="3610785"/>
                  <a:pt x="991770" y="3637860"/>
                </a:cubicBezTo>
                <a:cubicBezTo>
                  <a:pt x="992170" y="3684771"/>
                  <a:pt x="1007216" y="3728275"/>
                  <a:pt x="1000476" y="3776945"/>
                </a:cubicBezTo>
                <a:cubicBezTo>
                  <a:pt x="995040" y="3816307"/>
                  <a:pt x="958981" y="3871453"/>
                  <a:pt x="1003972" y="3906324"/>
                </a:cubicBezTo>
                <a:cubicBezTo>
                  <a:pt x="1004372" y="3906630"/>
                  <a:pt x="1002984" y="3908738"/>
                  <a:pt x="1002432" y="3910005"/>
                </a:cubicBezTo>
                <a:lnTo>
                  <a:pt x="995287" y="3904933"/>
                </a:lnTo>
                <a:cubicBezTo>
                  <a:pt x="988295" y="3912530"/>
                  <a:pt x="975310" y="3920069"/>
                  <a:pt x="975216" y="3927733"/>
                </a:cubicBezTo>
                <a:cubicBezTo>
                  <a:pt x="973870" y="4025395"/>
                  <a:pt x="971367" y="4121326"/>
                  <a:pt x="967845" y="4218204"/>
                </a:cubicBezTo>
                <a:cubicBezTo>
                  <a:pt x="965342" y="4286488"/>
                  <a:pt x="954092" y="4368713"/>
                  <a:pt x="1048012" y="4376651"/>
                </a:cubicBezTo>
                <a:cubicBezTo>
                  <a:pt x="1147368" y="4385023"/>
                  <a:pt x="1227682" y="4346839"/>
                  <a:pt x="1248931" y="4255431"/>
                </a:cubicBezTo>
                <a:cubicBezTo>
                  <a:pt x="1265497" y="4184183"/>
                  <a:pt x="1268467" y="4109959"/>
                  <a:pt x="1271143" y="4036886"/>
                </a:cubicBezTo>
                <a:cubicBezTo>
                  <a:pt x="1272589" y="3997740"/>
                  <a:pt x="1253006" y="3948207"/>
                  <a:pt x="1262642" y="3910674"/>
                </a:cubicBezTo>
                <a:cubicBezTo>
                  <a:pt x="1271006" y="3878089"/>
                  <a:pt x="1288376" y="3864494"/>
                  <a:pt x="1281967" y="3826965"/>
                </a:cubicBezTo>
                <a:cubicBezTo>
                  <a:pt x="1275081" y="3786615"/>
                  <a:pt x="1271973" y="3757941"/>
                  <a:pt x="1278077" y="3716133"/>
                </a:cubicBezTo>
                <a:cubicBezTo>
                  <a:pt x="1279949" y="3703362"/>
                  <a:pt x="1283650" y="3690653"/>
                  <a:pt x="1283907" y="3677882"/>
                </a:cubicBezTo>
                <a:cubicBezTo>
                  <a:pt x="1284733" y="3637063"/>
                  <a:pt x="1281973" y="3596092"/>
                  <a:pt x="1284896" y="3555414"/>
                </a:cubicBezTo>
                <a:cubicBezTo>
                  <a:pt x="1291241" y="3467129"/>
                  <a:pt x="1307849" y="3380333"/>
                  <a:pt x="1281605" y="3290688"/>
                </a:cubicBezTo>
                <a:cubicBezTo>
                  <a:pt x="1264004" y="3230577"/>
                  <a:pt x="1269450" y="3165229"/>
                  <a:pt x="1264513" y="3102225"/>
                </a:cubicBezTo>
                <a:cubicBezTo>
                  <a:pt x="1263951" y="3095084"/>
                  <a:pt x="1265223" y="3086925"/>
                  <a:pt x="1261738" y="3081029"/>
                </a:cubicBezTo>
                <a:cubicBezTo>
                  <a:pt x="1246939" y="3055952"/>
                  <a:pt x="1228896" y="3032257"/>
                  <a:pt x="1215774" y="3006498"/>
                </a:cubicBezTo>
                <a:cubicBezTo>
                  <a:pt x="1193652" y="2962693"/>
                  <a:pt x="1214759" y="2876495"/>
                  <a:pt x="1217083" y="2831001"/>
                </a:cubicBezTo>
                <a:cubicBezTo>
                  <a:pt x="1217646" y="2819838"/>
                  <a:pt x="1218213" y="2808658"/>
                  <a:pt x="1218792" y="2797486"/>
                </a:cubicBezTo>
                <a:cubicBezTo>
                  <a:pt x="1219212" y="2789207"/>
                  <a:pt x="1219633" y="2780927"/>
                  <a:pt x="1219985" y="2772640"/>
                </a:cubicBezTo>
                <a:cubicBezTo>
                  <a:pt x="1225163" y="2650401"/>
                  <a:pt x="1210753" y="2530391"/>
                  <a:pt x="1190781" y="2409601"/>
                </a:cubicBezTo>
                <a:cubicBezTo>
                  <a:pt x="1180020" y="2345653"/>
                  <a:pt x="1220758" y="2296009"/>
                  <a:pt x="1220674" y="2228314"/>
                </a:cubicBezTo>
                <a:close/>
              </a:path>
            </a:pathLst>
          </a:custGeom>
          <a:solidFill>
            <a:srgbClr val="000080"/>
          </a:solidFill>
          <a:ln w="4844" cap="rnd">
            <a:noFill/>
            <a:prstDash val="solid"/>
            <a:round/>
          </a:ln>
        </p:spPr>
        <p:txBody>
          <a:bodyPr rtlCol="0" anchor="ctr"/>
          <a:lstStyle/>
          <a:p>
            <a:endParaRPr lang="en-CH" sz="4400"/>
          </a:p>
        </p:txBody>
      </p:sp>
      <p:pic>
        <p:nvPicPr>
          <p:cNvPr id="4448" name="Picture 4447">
            <a:extLst>
              <a:ext uri="{FF2B5EF4-FFF2-40B4-BE49-F238E27FC236}">
                <a16:creationId xmlns:a16="http://schemas.microsoft.com/office/drawing/2014/main" id="{A0117047-0214-0478-7322-96A36EB7EF17}"/>
              </a:ext>
            </a:extLst>
          </p:cNvPr>
          <p:cNvPicPr>
            <a:picLocks noChangeAspect="1"/>
          </p:cNvPicPr>
          <p:nvPr/>
        </p:nvPicPr>
        <p:blipFill>
          <a:blip r:embed="rId3"/>
          <a:stretch>
            <a:fillRect/>
          </a:stretch>
        </p:blipFill>
        <p:spPr>
          <a:xfrm>
            <a:off x="12283755" y="1989839"/>
            <a:ext cx="1609246" cy="4458917"/>
          </a:xfrm>
          <a:custGeom>
            <a:avLst/>
            <a:gdLst>
              <a:gd name="connsiteX0" fmla="*/ 8059 w 1609246"/>
              <a:gd name="connsiteY0" fmla="*/ 1306 h 4458917"/>
              <a:gd name="connsiteX1" fmla="*/ 1617305 w 1609246"/>
              <a:gd name="connsiteY1" fmla="*/ 1306 h 4458917"/>
              <a:gd name="connsiteX2" fmla="*/ 1617305 w 1609246"/>
              <a:gd name="connsiteY2" fmla="*/ 4460224 h 4458917"/>
              <a:gd name="connsiteX3" fmla="*/ 8059 w 1609246"/>
              <a:gd name="connsiteY3" fmla="*/ 4460224 h 4458917"/>
            </a:gdLst>
            <a:ahLst/>
            <a:cxnLst>
              <a:cxn ang="0">
                <a:pos x="connsiteX0" y="connsiteY0"/>
              </a:cxn>
              <a:cxn ang="0">
                <a:pos x="connsiteX1" y="connsiteY1"/>
              </a:cxn>
              <a:cxn ang="0">
                <a:pos x="connsiteX2" y="connsiteY2"/>
              </a:cxn>
              <a:cxn ang="0">
                <a:pos x="connsiteX3" y="connsiteY3"/>
              </a:cxn>
            </a:cxnLst>
            <a:rect l="l" t="t" r="r" b="b"/>
            <a:pathLst>
              <a:path w="1609246" h="4458917">
                <a:moveTo>
                  <a:pt x="8059" y="1306"/>
                </a:moveTo>
                <a:lnTo>
                  <a:pt x="1617305" y="1306"/>
                </a:lnTo>
                <a:lnTo>
                  <a:pt x="1617305" y="4460224"/>
                </a:lnTo>
                <a:lnTo>
                  <a:pt x="8059" y="4460224"/>
                </a:lnTo>
                <a:close/>
              </a:path>
            </a:pathLst>
          </a:custGeom>
        </p:spPr>
      </p:pic>
      <p:sp>
        <p:nvSpPr>
          <p:cNvPr id="4449" name="Freeform 4448">
            <a:extLst>
              <a:ext uri="{FF2B5EF4-FFF2-40B4-BE49-F238E27FC236}">
                <a16:creationId xmlns:a16="http://schemas.microsoft.com/office/drawing/2014/main" id="{02CDF013-C5AF-D5CD-C59B-BF98D12CC871}"/>
              </a:ext>
            </a:extLst>
          </p:cNvPr>
          <p:cNvSpPr/>
          <p:nvPr/>
        </p:nvSpPr>
        <p:spPr>
          <a:xfrm rot="10800000" flipV="1">
            <a:off x="12325629" y="2031708"/>
            <a:ext cx="1527590" cy="4375513"/>
          </a:xfrm>
          <a:custGeom>
            <a:avLst/>
            <a:gdLst>
              <a:gd name="connsiteX0" fmla="*/ 1223547 w 1527590"/>
              <a:gd name="connsiteY0" fmla="*/ 2228314 h 4375513"/>
              <a:gd name="connsiteX1" fmla="*/ 1295344 w 1527590"/>
              <a:gd name="connsiteY1" fmla="*/ 2076112 h 4375513"/>
              <a:gd name="connsiteX2" fmla="*/ 1388812 w 1527590"/>
              <a:gd name="connsiteY2" fmla="*/ 1954397 h 4375513"/>
              <a:gd name="connsiteX3" fmla="*/ 1516267 w 1527590"/>
              <a:gd name="connsiteY3" fmla="*/ 1481868 h 4375513"/>
              <a:gd name="connsiteX4" fmla="*/ 1465283 w 1527590"/>
              <a:gd name="connsiteY4" fmla="*/ 1345839 h 4375513"/>
              <a:gd name="connsiteX5" fmla="*/ 1371820 w 1527590"/>
              <a:gd name="connsiteY5" fmla="*/ 1202648 h 4375513"/>
              <a:gd name="connsiteX6" fmla="*/ 1328906 w 1527590"/>
              <a:gd name="connsiteY6" fmla="*/ 1044989 h 4375513"/>
              <a:gd name="connsiteX7" fmla="*/ 1167894 w 1527590"/>
              <a:gd name="connsiteY7" fmla="*/ 884048 h 4375513"/>
              <a:gd name="connsiteX8" fmla="*/ 1144373 w 1527590"/>
              <a:gd name="connsiteY8" fmla="*/ 815525 h 4375513"/>
              <a:gd name="connsiteX9" fmla="*/ 1048934 w 1527590"/>
              <a:gd name="connsiteY9" fmla="*/ 751595 h 4375513"/>
              <a:gd name="connsiteX10" fmla="*/ 1067461 w 1527590"/>
              <a:gd name="connsiteY10" fmla="*/ 692639 h 4375513"/>
              <a:gd name="connsiteX11" fmla="*/ 1094861 w 1527590"/>
              <a:gd name="connsiteY11" fmla="*/ 661419 h 4375513"/>
              <a:gd name="connsiteX12" fmla="*/ 1238219 w 1527590"/>
              <a:gd name="connsiteY12" fmla="*/ 404924 h 4375513"/>
              <a:gd name="connsiteX13" fmla="*/ 1235417 w 1527590"/>
              <a:gd name="connsiteY13" fmla="*/ 395023 h 4375513"/>
              <a:gd name="connsiteX14" fmla="*/ 1238219 w 1527590"/>
              <a:gd name="connsiteY14" fmla="*/ 404924 h 4375513"/>
              <a:gd name="connsiteX15" fmla="*/ 1248539 w 1527590"/>
              <a:gd name="connsiteY15" fmla="*/ 432521 h 4375513"/>
              <a:gd name="connsiteX16" fmla="*/ 1244144 w 1527590"/>
              <a:gd name="connsiteY16" fmla="*/ 364945 h 4375513"/>
              <a:gd name="connsiteX17" fmla="*/ 1244144 w 1527590"/>
              <a:gd name="connsiteY17" fmla="*/ 364945 h 4375513"/>
              <a:gd name="connsiteX18" fmla="*/ 1254385 w 1527590"/>
              <a:gd name="connsiteY18" fmla="*/ 399156 h 4375513"/>
              <a:gd name="connsiteX19" fmla="*/ 989460 w 1527590"/>
              <a:gd name="connsiteY19" fmla="*/ 42802 h 4375513"/>
              <a:gd name="connsiteX20" fmla="*/ 778231 w 1527590"/>
              <a:gd name="connsiteY20" fmla="*/ 16644 h 4375513"/>
              <a:gd name="connsiteX21" fmla="*/ 464886 w 1527590"/>
              <a:gd name="connsiteY21" fmla="*/ 122887 h 4375513"/>
              <a:gd name="connsiteX22" fmla="*/ 305457 w 1527590"/>
              <a:gd name="connsiteY22" fmla="*/ 333326 h 4375513"/>
              <a:gd name="connsiteX23" fmla="*/ 350732 w 1527590"/>
              <a:gd name="connsiteY23" fmla="*/ 261347 h 4375513"/>
              <a:gd name="connsiteX24" fmla="*/ 365704 w 1527590"/>
              <a:gd name="connsiteY24" fmla="*/ 430231 h 4375513"/>
              <a:gd name="connsiteX25" fmla="*/ 366314 w 1527590"/>
              <a:gd name="connsiteY25" fmla="*/ 378332 h 4375513"/>
              <a:gd name="connsiteX26" fmla="*/ 405549 w 1527590"/>
              <a:gd name="connsiteY26" fmla="*/ 403564 h 4375513"/>
              <a:gd name="connsiteX27" fmla="*/ 358413 w 1527590"/>
              <a:gd name="connsiteY27" fmla="*/ 562051 h 4375513"/>
              <a:gd name="connsiteX28" fmla="*/ 404991 w 1527590"/>
              <a:gd name="connsiteY28" fmla="*/ 600940 h 4375513"/>
              <a:gd name="connsiteX29" fmla="*/ 407520 w 1527590"/>
              <a:gd name="connsiteY29" fmla="*/ 637037 h 4375513"/>
              <a:gd name="connsiteX30" fmla="*/ 421047 w 1527590"/>
              <a:gd name="connsiteY30" fmla="*/ 675988 h 4375513"/>
              <a:gd name="connsiteX31" fmla="*/ 437323 w 1527590"/>
              <a:gd name="connsiteY31" fmla="*/ 680839 h 4375513"/>
              <a:gd name="connsiteX32" fmla="*/ 437323 w 1527590"/>
              <a:gd name="connsiteY32" fmla="*/ 680839 h 4375513"/>
              <a:gd name="connsiteX33" fmla="*/ 421120 w 1527590"/>
              <a:gd name="connsiteY33" fmla="*/ 684874 h 4375513"/>
              <a:gd name="connsiteX34" fmla="*/ 433753 w 1527590"/>
              <a:gd name="connsiteY34" fmla="*/ 720790 h 4375513"/>
              <a:gd name="connsiteX35" fmla="*/ 455881 w 1527590"/>
              <a:gd name="connsiteY35" fmla="*/ 776193 h 4375513"/>
              <a:gd name="connsiteX36" fmla="*/ 532205 w 1527590"/>
              <a:gd name="connsiteY36" fmla="*/ 795232 h 4375513"/>
              <a:gd name="connsiteX37" fmla="*/ 653830 w 1527590"/>
              <a:gd name="connsiteY37" fmla="*/ 826772 h 4375513"/>
              <a:gd name="connsiteX38" fmla="*/ 650923 w 1527590"/>
              <a:gd name="connsiteY38" fmla="*/ 863734 h 4375513"/>
              <a:gd name="connsiteX39" fmla="*/ 540064 w 1527590"/>
              <a:gd name="connsiteY39" fmla="*/ 974809 h 4375513"/>
              <a:gd name="connsiteX40" fmla="*/ 416473 w 1527590"/>
              <a:gd name="connsiteY40" fmla="*/ 1335248 h 4375513"/>
              <a:gd name="connsiteX41" fmla="*/ 267221 w 1527590"/>
              <a:gd name="connsiteY41" fmla="*/ 1725295 h 4375513"/>
              <a:gd name="connsiteX42" fmla="*/ 216237 w 1527590"/>
              <a:gd name="connsiteY42" fmla="*/ 1854165 h 4375513"/>
              <a:gd name="connsiteX43" fmla="*/ 207741 w 1527590"/>
              <a:gd name="connsiteY43" fmla="*/ 2004515 h 4375513"/>
              <a:gd name="connsiteX44" fmla="*/ 156762 w 1527590"/>
              <a:gd name="connsiteY44" fmla="*/ 2162027 h 4375513"/>
              <a:gd name="connsiteX45" fmla="*/ 116398 w 1527590"/>
              <a:gd name="connsiteY45" fmla="*/ 2204982 h 4375513"/>
              <a:gd name="connsiteX46" fmla="*/ 120651 w 1527590"/>
              <a:gd name="connsiteY46" fmla="*/ 2285528 h 4375513"/>
              <a:gd name="connsiteX47" fmla="*/ 241729 w 1527590"/>
              <a:gd name="connsiteY47" fmla="*/ 2360701 h 4375513"/>
              <a:gd name="connsiteX48" fmla="*/ 214492 w 1527590"/>
              <a:gd name="connsiteY48" fmla="*/ 2319500 h 4375513"/>
              <a:gd name="connsiteX49" fmla="*/ 248101 w 1527590"/>
              <a:gd name="connsiteY49" fmla="*/ 2332062 h 4375513"/>
              <a:gd name="connsiteX50" fmla="*/ 287719 w 1527590"/>
              <a:gd name="connsiteY50" fmla="*/ 2279140 h 4375513"/>
              <a:gd name="connsiteX51" fmla="*/ 309153 w 1527590"/>
              <a:gd name="connsiteY51" fmla="*/ 2337529 h 4375513"/>
              <a:gd name="connsiteX52" fmla="*/ 312964 w 1527590"/>
              <a:gd name="connsiteY52" fmla="*/ 2414026 h 4375513"/>
              <a:gd name="connsiteX53" fmla="*/ 307980 w 1527590"/>
              <a:gd name="connsiteY53" fmla="*/ 2426203 h 4375513"/>
              <a:gd name="connsiteX54" fmla="*/ 306761 w 1527590"/>
              <a:gd name="connsiteY54" fmla="*/ 2442208 h 4375513"/>
              <a:gd name="connsiteX55" fmla="*/ 308496 w 1527590"/>
              <a:gd name="connsiteY55" fmla="*/ 2685981 h 4375513"/>
              <a:gd name="connsiteX56" fmla="*/ 353786 w 1527590"/>
              <a:gd name="connsiteY56" fmla="*/ 2958821 h 4375513"/>
              <a:gd name="connsiteX57" fmla="*/ 356983 w 1527590"/>
              <a:gd name="connsiteY57" fmla="*/ 3024913 h 4375513"/>
              <a:gd name="connsiteX58" fmla="*/ 380372 w 1527590"/>
              <a:gd name="connsiteY58" fmla="*/ 3348288 h 4375513"/>
              <a:gd name="connsiteX59" fmla="*/ 379967 w 1527590"/>
              <a:gd name="connsiteY59" fmla="*/ 3467399 h 4375513"/>
              <a:gd name="connsiteX60" fmla="*/ 343819 w 1527590"/>
              <a:gd name="connsiteY60" fmla="*/ 3520317 h 4375513"/>
              <a:gd name="connsiteX61" fmla="*/ 344591 w 1527590"/>
              <a:gd name="connsiteY61" fmla="*/ 3593952 h 4375513"/>
              <a:gd name="connsiteX62" fmla="*/ 246461 w 1527590"/>
              <a:gd name="connsiteY62" fmla="*/ 3707938 h 4375513"/>
              <a:gd name="connsiteX63" fmla="*/ 174647 w 1527590"/>
              <a:gd name="connsiteY63" fmla="*/ 3757263 h 4375513"/>
              <a:gd name="connsiteX64" fmla="*/ 125729 w 1527590"/>
              <a:gd name="connsiteY64" fmla="*/ 3795355 h 4375513"/>
              <a:gd name="connsiteX65" fmla="*/ 55530 w 1527590"/>
              <a:gd name="connsiteY65" fmla="*/ 3834186 h 4375513"/>
              <a:gd name="connsiteX66" fmla="*/ 31552 w 1527590"/>
              <a:gd name="connsiteY66" fmla="*/ 3858514 h 4375513"/>
              <a:gd name="connsiteX67" fmla="*/ 14561 w 1527590"/>
              <a:gd name="connsiteY67" fmla="*/ 3920468 h 4375513"/>
              <a:gd name="connsiteX68" fmla="*/ 76296 w 1527590"/>
              <a:gd name="connsiteY68" fmla="*/ 3962254 h 4375513"/>
              <a:gd name="connsiteX69" fmla="*/ 312722 w 1527590"/>
              <a:gd name="connsiteY69" fmla="*/ 3935286 h 4375513"/>
              <a:gd name="connsiteX70" fmla="*/ 528199 w 1527590"/>
              <a:gd name="connsiteY70" fmla="*/ 3889872 h 4375513"/>
              <a:gd name="connsiteX71" fmla="*/ 629657 w 1527590"/>
              <a:gd name="connsiteY71" fmla="*/ 3867914 h 4375513"/>
              <a:gd name="connsiteX72" fmla="*/ 669991 w 1527590"/>
              <a:gd name="connsiteY72" fmla="*/ 3840024 h 4375513"/>
              <a:gd name="connsiteX73" fmla="*/ 626671 w 1527590"/>
              <a:gd name="connsiteY73" fmla="*/ 3657634 h 4375513"/>
              <a:gd name="connsiteX74" fmla="*/ 643552 w 1527590"/>
              <a:gd name="connsiteY74" fmla="*/ 3525925 h 4375513"/>
              <a:gd name="connsiteX75" fmla="*/ 637596 w 1527590"/>
              <a:gd name="connsiteY75" fmla="*/ 3387327 h 4375513"/>
              <a:gd name="connsiteX76" fmla="*/ 662783 w 1527590"/>
              <a:gd name="connsiteY76" fmla="*/ 3238320 h 4375513"/>
              <a:gd name="connsiteX77" fmla="*/ 684900 w 1527590"/>
              <a:gd name="connsiteY77" fmla="*/ 2829070 h 4375513"/>
              <a:gd name="connsiteX78" fmla="*/ 718052 w 1527590"/>
              <a:gd name="connsiteY78" fmla="*/ 2714606 h 4375513"/>
              <a:gd name="connsiteX79" fmla="*/ 852667 w 1527590"/>
              <a:gd name="connsiteY79" fmla="*/ 2959752 h 4375513"/>
              <a:gd name="connsiteX80" fmla="*/ 925317 w 1527590"/>
              <a:gd name="connsiteY80" fmla="*/ 3176113 h 4375513"/>
              <a:gd name="connsiteX81" fmla="*/ 949279 w 1527590"/>
              <a:gd name="connsiteY81" fmla="*/ 3229376 h 4375513"/>
              <a:gd name="connsiteX82" fmla="*/ 944595 w 1527590"/>
              <a:gd name="connsiteY82" fmla="*/ 3293182 h 4375513"/>
              <a:gd name="connsiteX83" fmla="*/ 984870 w 1527590"/>
              <a:gd name="connsiteY83" fmla="*/ 3422021 h 4375513"/>
              <a:gd name="connsiteX84" fmla="*/ 983950 w 1527590"/>
              <a:gd name="connsiteY84" fmla="*/ 3556689 h 4375513"/>
              <a:gd name="connsiteX85" fmla="*/ 994643 w 1527590"/>
              <a:gd name="connsiteY85" fmla="*/ 3637860 h 4375513"/>
              <a:gd name="connsiteX86" fmla="*/ 1003349 w 1527590"/>
              <a:gd name="connsiteY86" fmla="*/ 3776945 h 4375513"/>
              <a:gd name="connsiteX87" fmla="*/ 1006845 w 1527590"/>
              <a:gd name="connsiteY87" fmla="*/ 3906324 h 4375513"/>
              <a:gd name="connsiteX88" fmla="*/ 1005305 w 1527590"/>
              <a:gd name="connsiteY88" fmla="*/ 3910005 h 4375513"/>
              <a:gd name="connsiteX89" fmla="*/ 998160 w 1527590"/>
              <a:gd name="connsiteY89" fmla="*/ 3904933 h 4375513"/>
              <a:gd name="connsiteX90" fmla="*/ 978088 w 1527590"/>
              <a:gd name="connsiteY90" fmla="*/ 3927733 h 4375513"/>
              <a:gd name="connsiteX91" fmla="*/ 970718 w 1527590"/>
              <a:gd name="connsiteY91" fmla="*/ 4218204 h 4375513"/>
              <a:gd name="connsiteX92" fmla="*/ 1050885 w 1527590"/>
              <a:gd name="connsiteY92" fmla="*/ 4376651 h 4375513"/>
              <a:gd name="connsiteX93" fmla="*/ 1251804 w 1527590"/>
              <a:gd name="connsiteY93" fmla="*/ 4255431 h 4375513"/>
              <a:gd name="connsiteX94" fmla="*/ 1274015 w 1527590"/>
              <a:gd name="connsiteY94" fmla="*/ 4036886 h 4375513"/>
              <a:gd name="connsiteX95" fmla="*/ 1265515 w 1527590"/>
              <a:gd name="connsiteY95" fmla="*/ 3910674 h 4375513"/>
              <a:gd name="connsiteX96" fmla="*/ 1284840 w 1527590"/>
              <a:gd name="connsiteY96" fmla="*/ 3826965 h 4375513"/>
              <a:gd name="connsiteX97" fmla="*/ 1280950 w 1527590"/>
              <a:gd name="connsiteY97" fmla="*/ 3716133 h 4375513"/>
              <a:gd name="connsiteX98" fmla="*/ 1286780 w 1527590"/>
              <a:gd name="connsiteY98" fmla="*/ 3677882 h 4375513"/>
              <a:gd name="connsiteX99" fmla="*/ 1287768 w 1527590"/>
              <a:gd name="connsiteY99" fmla="*/ 3555414 h 4375513"/>
              <a:gd name="connsiteX100" fmla="*/ 1284477 w 1527590"/>
              <a:gd name="connsiteY100" fmla="*/ 3290688 h 4375513"/>
              <a:gd name="connsiteX101" fmla="*/ 1267386 w 1527590"/>
              <a:gd name="connsiteY101" fmla="*/ 3102225 h 4375513"/>
              <a:gd name="connsiteX102" fmla="*/ 1264610 w 1527590"/>
              <a:gd name="connsiteY102" fmla="*/ 3081029 h 4375513"/>
              <a:gd name="connsiteX103" fmla="*/ 1218647 w 1527590"/>
              <a:gd name="connsiteY103" fmla="*/ 3006498 h 4375513"/>
              <a:gd name="connsiteX104" fmla="*/ 1219956 w 1527590"/>
              <a:gd name="connsiteY104" fmla="*/ 2831001 h 4375513"/>
              <a:gd name="connsiteX105" fmla="*/ 1221664 w 1527590"/>
              <a:gd name="connsiteY105" fmla="*/ 2797486 h 4375513"/>
              <a:gd name="connsiteX106" fmla="*/ 1222858 w 1527590"/>
              <a:gd name="connsiteY106" fmla="*/ 2772640 h 4375513"/>
              <a:gd name="connsiteX107" fmla="*/ 1193654 w 1527590"/>
              <a:gd name="connsiteY107" fmla="*/ 2409601 h 4375513"/>
              <a:gd name="connsiteX108" fmla="*/ 1223547 w 1527590"/>
              <a:gd name="connsiteY108" fmla="*/ 2228314 h 437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527590" h="4375513">
                <a:moveTo>
                  <a:pt x="1223547" y="2228314"/>
                </a:moveTo>
                <a:cubicBezTo>
                  <a:pt x="1306442" y="2178417"/>
                  <a:pt x="1295833" y="2154027"/>
                  <a:pt x="1295344" y="2076112"/>
                </a:cubicBezTo>
                <a:cubicBezTo>
                  <a:pt x="1295344" y="2025339"/>
                  <a:pt x="1358688" y="1992470"/>
                  <a:pt x="1388812" y="1954397"/>
                </a:cubicBezTo>
                <a:cubicBezTo>
                  <a:pt x="1487510" y="1838169"/>
                  <a:pt x="1576614" y="1616607"/>
                  <a:pt x="1516267" y="1481868"/>
                </a:cubicBezTo>
                <a:cubicBezTo>
                  <a:pt x="1492757" y="1442253"/>
                  <a:pt x="1485108" y="1379240"/>
                  <a:pt x="1465283" y="1345839"/>
                </a:cubicBezTo>
                <a:cubicBezTo>
                  <a:pt x="1433198" y="1291761"/>
                  <a:pt x="1401345" y="1252407"/>
                  <a:pt x="1371820" y="1202648"/>
                </a:cubicBezTo>
                <a:cubicBezTo>
                  <a:pt x="1350297" y="1166382"/>
                  <a:pt x="1350581" y="1081517"/>
                  <a:pt x="1328906" y="1044989"/>
                </a:cubicBezTo>
                <a:cubicBezTo>
                  <a:pt x="1283510" y="968488"/>
                  <a:pt x="1246994" y="950703"/>
                  <a:pt x="1167894" y="884048"/>
                </a:cubicBezTo>
                <a:cubicBezTo>
                  <a:pt x="1151081" y="869882"/>
                  <a:pt x="1162001" y="846444"/>
                  <a:pt x="1144373" y="815525"/>
                </a:cubicBezTo>
                <a:cubicBezTo>
                  <a:pt x="1124895" y="781354"/>
                  <a:pt x="1086265" y="802670"/>
                  <a:pt x="1048934" y="751595"/>
                </a:cubicBezTo>
                <a:cubicBezTo>
                  <a:pt x="1054475" y="735940"/>
                  <a:pt x="1066314" y="702642"/>
                  <a:pt x="1067461" y="692639"/>
                </a:cubicBezTo>
                <a:cubicBezTo>
                  <a:pt x="1074326" y="679895"/>
                  <a:pt x="1083059" y="668046"/>
                  <a:pt x="1094861" y="661419"/>
                </a:cubicBezTo>
                <a:cubicBezTo>
                  <a:pt x="1175464" y="616178"/>
                  <a:pt x="1263622" y="507866"/>
                  <a:pt x="1238219" y="404924"/>
                </a:cubicBezTo>
                <a:cubicBezTo>
                  <a:pt x="1235896" y="397367"/>
                  <a:pt x="1234387" y="391998"/>
                  <a:pt x="1235417" y="395023"/>
                </a:cubicBezTo>
                <a:cubicBezTo>
                  <a:pt x="1236469" y="398315"/>
                  <a:pt x="1237404" y="401619"/>
                  <a:pt x="1238219" y="404924"/>
                </a:cubicBezTo>
                <a:cubicBezTo>
                  <a:pt x="1241968" y="417132"/>
                  <a:pt x="1247840" y="435050"/>
                  <a:pt x="1248539" y="432521"/>
                </a:cubicBezTo>
                <a:cubicBezTo>
                  <a:pt x="1255100" y="408844"/>
                  <a:pt x="1244912" y="367935"/>
                  <a:pt x="1244144" y="364945"/>
                </a:cubicBezTo>
                <a:cubicBezTo>
                  <a:pt x="1244081" y="364711"/>
                  <a:pt x="1244086" y="364719"/>
                  <a:pt x="1244144" y="364945"/>
                </a:cubicBezTo>
                <a:cubicBezTo>
                  <a:pt x="1244512" y="366327"/>
                  <a:pt x="1247146" y="376099"/>
                  <a:pt x="1254385" y="399156"/>
                </a:cubicBezTo>
                <a:cubicBezTo>
                  <a:pt x="1293414" y="290357"/>
                  <a:pt x="1175044" y="101124"/>
                  <a:pt x="989460" y="42802"/>
                </a:cubicBezTo>
                <a:cubicBezTo>
                  <a:pt x="948984" y="17415"/>
                  <a:pt x="873717" y="-17553"/>
                  <a:pt x="778231" y="16644"/>
                </a:cubicBezTo>
                <a:cubicBezTo>
                  <a:pt x="677871" y="-35733"/>
                  <a:pt x="521748" y="67701"/>
                  <a:pt x="464886" y="122887"/>
                </a:cubicBezTo>
                <a:cubicBezTo>
                  <a:pt x="384693" y="184190"/>
                  <a:pt x="314173" y="246317"/>
                  <a:pt x="305457" y="333326"/>
                </a:cubicBezTo>
                <a:cubicBezTo>
                  <a:pt x="311787" y="318947"/>
                  <a:pt x="338209" y="249192"/>
                  <a:pt x="350732" y="261347"/>
                </a:cubicBezTo>
                <a:cubicBezTo>
                  <a:pt x="298896" y="313817"/>
                  <a:pt x="338609" y="419227"/>
                  <a:pt x="365704" y="430231"/>
                </a:cubicBezTo>
                <a:cubicBezTo>
                  <a:pt x="365704" y="430231"/>
                  <a:pt x="350937" y="346571"/>
                  <a:pt x="366314" y="378332"/>
                </a:cubicBezTo>
                <a:cubicBezTo>
                  <a:pt x="429874" y="509616"/>
                  <a:pt x="381528" y="366669"/>
                  <a:pt x="405549" y="403564"/>
                </a:cubicBezTo>
                <a:cubicBezTo>
                  <a:pt x="458389" y="500114"/>
                  <a:pt x="360284" y="541763"/>
                  <a:pt x="358413" y="562051"/>
                </a:cubicBezTo>
                <a:cubicBezTo>
                  <a:pt x="360610" y="598782"/>
                  <a:pt x="404991" y="600940"/>
                  <a:pt x="404991" y="600940"/>
                </a:cubicBezTo>
                <a:cubicBezTo>
                  <a:pt x="404991" y="600940"/>
                  <a:pt x="415627" y="618915"/>
                  <a:pt x="407520" y="637037"/>
                </a:cubicBezTo>
                <a:cubicBezTo>
                  <a:pt x="400954" y="651695"/>
                  <a:pt x="405785" y="668520"/>
                  <a:pt x="421047" y="675988"/>
                </a:cubicBezTo>
                <a:cubicBezTo>
                  <a:pt x="429569" y="678726"/>
                  <a:pt x="434652" y="680156"/>
                  <a:pt x="437323" y="680839"/>
                </a:cubicBezTo>
                <a:cubicBezTo>
                  <a:pt x="440115" y="681286"/>
                  <a:pt x="441040" y="681787"/>
                  <a:pt x="437323" y="680839"/>
                </a:cubicBezTo>
                <a:cubicBezTo>
                  <a:pt x="432954" y="680139"/>
                  <a:pt x="424012" y="679572"/>
                  <a:pt x="421120" y="684874"/>
                </a:cubicBezTo>
                <a:cubicBezTo>
                  <a:pt x="412877" y="700002"/>
                  <a:pt x="429285" y="708883"/>
                  <a:pt x="433753" y="720790"/>
                </a:cubicBezTo>
                <a:cubicBezTo>
                  <a:pt x="440724" y="739369"/>
                  <a:pt x="439231" y="762674"/>
                  <a:pt x="455881" y="776193"/>
                </a:cubicBezTo>
                <a:cubicBezTo>
                  <a:pt x="474985" y="791710"/>
                  <a:pt x="503022" y="796517"/>
                  <a:pt x="532205" y="795232"/>
                </a:cubicBezTo>
                <a:cubicBezTo>
                  <a:pt x="598051" y="792331"/>
                  <a:pt x="653830" y="782421"/>
                  <a:pt x="653830" y="826772"/>
                </a:cubicBezTo>
                <a:cubicBezTo>
                  <a:pt x="655460" y="838325"/>
                  <a:pt x="660507" y="850369"/>
                  <a:pt x="650923" y="863734"/>
                </a:cubicBezTo>
                <a:cubicBezTo>
                  <a:pt x="594981" y="893475"/>
                  <a:pt x="580371" y="922157"/>
                  <a:pt x="540064" y="974809"/>
                </a:cubicBezTo>
                <a:cubicBezTo>
                  <a:pt x="459608" y="1079900"/>
                  <a:pt x="431535" y="1180991"/>
                  <a:pt x="416473" y="1335248"/>
                </a:cubicBezTo>
                <a:cubicBezTo>
                  <a:pt x="403577" y="1467307"/>
                  <a:pt x="286831" y="1593652"/>
                  <a:pt x="267221" y="1725295"/>
                </a:cubicBezTo>
                <a:cubicBezTo>
                  <a:pt x="258610" y="1769991"/>
                  <a:pt x="226105" y="1809655"/>
                  <a:pt x="216237" y="1854165"/>
                </a:cubicBezTo>
                <a:cubicBezTo>
                  <a:pt x="205307" y="1903486"/>
                  <a:pt x="225206" y="1975083"/>
                  <a:pt x="207741" y="2004515"/>
                </a:cubicBezTo>
                <a:cubicBezTo>
                  <a:pt x="195724" y="2024767"/>
                  <a:pt x="163224" y="2156579"/>
                  <a:pt x="156762" y="2162027"/>
                </a:cubicBezTo>
                <a:cubicBezTo>
                  <a:pt x="140565" y="2175671"/>
                  <a:pt x="129909" y="2182222"/>
                  <a:pt x="116398" y="2204982"/>
                </a:cubicBezTo>
                <a:cubicBezTo>
                  <a:pt x="111777" y="2212779"/>
                  <a:pt x="116024" y="2277732"/>
                  <a:pt x="120651" y="2285528"/>
                </a:cubicBezTo>
                <a:cubicBezTo>
                  <a:pt x="137059" y="2313183"/>
                  <a:pt x="204103" y="2388621"/>
                  <a:pt x="241729" y="2360701"/>
                </a:cubicBezTo>
                <a:cubicBezTo>
                  <a:pt x="255734" y="2350313"/>
                  <a:pt x="215979" y="2330818"/>
                  <a:pt x="214492" y="2319500"/>
                </a:cubicBezTo>
                <a:cubicBezTo>
                  <a:pt x="251213" y="2258480"/>
                  <a:pt x="236351" y="2334995"/>
                  <a:pt x="248101" y="2332062"/>
                </a:cubicBezTo>
                <a:cubicBezTo>
                  <a:pt x="269850" y="2326645"/>
                  <a:pt x="278919" y="2293586"/>
                  <a:pt x="287719" y="2279140"/>
                </a:cubicBezTo>
                <a:cubicBezTo>
                  <a:pt x="298270" y="2303079"/>
                  <a:pt x="304900" y="2319659"/>
                  <a:pt x="309153" y="2337529"/>
                </a:cubicBezTo>
                <a:cubicBezTo>
                  <a:pt x="306135" y="2355708"/>
                  <a:pt x="308543" y="2384967"/>
                  <a:pt x="312964" y="2414026"/>
                </a:cubicBezTo>
                <a:cubicBezTo>
                  <a:pt x="311681" y="2418207"/>
                  <a:pt x="310004" y="2422274"/>
                  <a:pt x="307980" y="2426203"/>
                </a:cubicBezTo>
                <a:cubicBezTo>
                  <a:pt x="307880" y="2431408"/>
                  <a:pt x="306892" y="2436954"/>
                  <a:pt x="306761" y="2442208"/>
                </a:cubicBezTo>
                <a:cubicBezTo>
                  <a:pt x="304663" y="2523445"/>
                  <a:pt x="295615" y="2605590"/>
                  <a:pt x="308496" y="2685981"/>
                </a:cubicBezTo>
                <a:cubicBezTo>
                  <a:pt x="323237" y="2777995"/>
                  <a:pt x="353150" y="2864720"/>
                  <a:pt x="353786" y="2958821"/>
                </a:cubicBezTo>
                <a:cubicBezTo>
                  <a:pt x="353933" y="2980899"/>
                  <a:pt x="352908" y="3003127"/>
                  <a:pt x="356983" y="3024913"/>
                </a:cubicBezTo>
                <a:cubicBezTo>
                  <a:pt x="377822" y="3136511"/>
                  <a:pt x="378516" y="3233894"/>
                  <a:pt x="380372" y="3348288"/>
                </a:cubicBezTo>
                <a:cubicBezTo>
                  <a:pt x="380966" y="3385347"/>
                  <a:pt x="391580" y="3431217"/>
                  <a:pt x="379967" y="3467399"/>
                </a:cubicBezTo>
                <a:cubicBezTo>
                  <a:pt x="373306" y="3488170"/>
                  <a:pt x="354191" y="3501561"/>
                  <a:pt x="343819" y="3520317"/>
                </a:cubicBezTo>
                <a:cubicBezTo>
                  <a:pt x="325786" y="3552911"/>
                  <a:pt x="344891" y="3563515"/>
                  <a:pt x="344591" y="3593952"/>
                </a:cubicBezTo>
                <a:cubicBezTo>
                  <a:pt x="344213" y="3633142"/>
                  <a:pt x="279455" y="3680523"/>
                  <a:pt x="246461" y="3707938"/>
                </a:cubicBezTo>
                <a:cubicBezTo>
                  <a:pt x="224480" y="3726202"/>
                  <a:pt x="198110" y="3740284"/>
                  <a:pt x="174647" y="3757263"/>
                </a:cubicBezTo>
                <a:cubicBezTo>
                  <a:pt x="157698" y="3769525"/>
                  <a:pt x="144713" y="3789445"/>
                  <a:pt x="125729" y="3795355"/>
                </a:cubicBezTo>
                <a:cubicBezTo>
                  <a:pt x="97998" y="3803979"/>
                  <a:pt x="73694" y="3813587"/>
                  <a:pt x="55530" y="3834186"/>
                </a:cubicBezTo>
                <a:cubicBezTo>
                  <a:pt x="48039" y="3842673"/>
                  <a:pt x="41036" y="3852109"/>
                  <a:pt x="31552" y="3858514"/>
                </a:cubicBezTo>
                <a:cubicBezTo>
                  <a:pt x="6344" y="3875573"/>
                  <a:pt x="3253" y="3902377"/>
                  <a:pt x="14561" y="3920468"/>
                </a:cubicBezTo>
                <a:cubicBezTo>
                  <a:pt x="26268" y="3939201"/>
                  <a:pt x="53059" y="3958754"/>
                  <a:pt x="76296" y="3962254"/>
                </a:cubicBezTo>
                <a:cubicBezTo>
                  <a:pt x="157125" y="3974436"/>
                  <a:pt x="238160" y="3963268"/>
                  <a:pt x="312722" y="3935286"/>
                </a:cubicBezTo>
                <a:cubicBezTo>
                  <a:pt x="382533" y="3909079"/>
                  <a:pt x="455818" y="3902793"/>
                  <a:pt x="528199" y="3889872"/>
                </a:cubicBezTo>
                <a:cubicBezTo>
                  <a:pt x="562350" y="3883768"/>
                  <a:pt x="596831" y="3877810"/>
                  <a:pt x="629657" y="3867914"/>
                </a:cubicBezTo>
                <a:cubicBezTo>
                  <a:pt x="645587" y="3863112"/>
                  <a:pt x="671399" y="3847413"/>
                  <a:pt x="669991" y="3840024"/>
                </a:cubicBezTo>
                <a:cubicBezTo>
                  <a:pt x="658320" y="3778818"/>
                  <a:pt x="640361" y="3718578"/>
                  <a:pt x="626671" y="3657634"/>
                </a:cubicBezTo>
                <a:cubicBezTo>
                  <a:pt x="617413" y="3616358"/>
                  <a:pt x="640398" y="3567303"/>
                  <a:pt x="643552" y="3525925"/>
                </a:cubicBezTo>
                <a:cubicBezTo>
                  <a:pt x="647563" y="3473348"/>
                  <a:pt x="647532" y="3438978"/>
                  <a:pt x="637596" y="3387327"/>
                </a:cubicBezTo>
                <a:cubicBezTo>
                  <a:pt x="628527" y="3340177"/>
                  <a:pt x="656763" y="3285023"/>
                  <a:pt x="662783" y="3238320"/>
                </a:cubicBezTo>
                <a:cubicBezTo>
                  <a:pt x="680437" y="3101290"/>
                  <a:pt x="639189" y="2965001"/>
                  <a:pt x="684900" y="2829070"/>
                </a:cubicBezTo>
                <a:cubicBezTo>
                  <a:pt x="697743" y="2790881"/>
                  <a:pt x="707784" y="2751842"/>
                  <a:pt x="718052" y="2714606"/>
                </a:cubicBezTo>
                <a:cubicBezTo>
                  <a:pt x="779619" y="2778943"/>
                  <a:pt x="816529" y="2881137"/>
                  <a:pt x="852667" y="2959752"/>
                </a:cubicBezTo>
                <a:cubicBezTo>
                  <a:pt x="884663" y="3029356"/>
                  <a:pt x="888695" y="3107780"/>
                  <a:pt x="925317" y="3176113"/>
                </a:cubicBezTo>
                <a:cubicBezTo>
                  <a:pt x="937245" y="3198364"/>
                  <a:pt x="947870" y="3206071"/>
                  <a:pt x="949279" y="3229376"/>
                </a:cubicBezTo>
                <a:cubicBezTo>
                  <a:pt x="950546" y="3250037"/>
                  <a:pt x="941903" y="3271126"/>
                  <a:pt x="944595" y="3293182"/>
                </a:cubicBezTo>
                <a:cubicBezTo>
                  <a:pt x="950120" y="3338463"/>
                  <a:pt x="975927" y="3378140"/>
                  <a:pt x="984870" y="3422021"/>
                </a:cubicBezTo>
                <a:cubicBezTo>
                  <a:pt x="993571" y="3464662"/>
                  <a:pt x="981048" y="3512640"/>
                  <a:pt x="983950" y="3556689"/>
                </a:cubicBezTo>
                <a:cubicBezTo>
                  <a:pt x="985806" y="3584721"/>
                  <a:pt x="994417" y="3610785"/>
                  <a:pt x="994643" y="3637860"/>
                </a:cubicBezTo>
                <a:cubicBezTo>
                  <a:pt x="995043" y="3684771"/>
                  <a:pt x="1010089" y="3728275"/>
                  <a:pt x="1003349" y="3776945"/>
                </a:cubicBezTo>
                <a:cubicBezTo>
                  <a:pt x="997913" y="3816307"/>
                  <a:pt x="961854" y="3871453"/>
                  <a:pt x="1006845" y="3906324"/>
                </a:cubicBezTo>
                <a:cubicBezTo>
                  <a:pt x="1007245" y="3906630"/>
                  <a:pt x="1005857" y="3908738"/>
                  <a:pt x="1005305" y="3910005"/>
                </a:cubicBezTo>
                <a:lnTo>
                  <a:pt x="998160" y="3904933"/>
                </a:lnTo>
                <a:cubicBezTo>
                  <a:pt x="991168" y="3912530"/>
                  <a:pt x="978183" y="3920069"/>
                  <a:pt x="978088" y="3927733"/>
                </a:cubicBezTo>
                <a:cubicBezTo>
                  <a:pt x="976742" y="4025395"/>
                  <a:pt x="974240" y="4121326"/>
                  <a:pt x="970718" y="4218204"/>
                </a:cubicBezTo>
                <a:cubicBezTo>
                  <a:pt x="968215" y="4286488"/>
                  <a:pt x="956965" y="4368713"/>
                  <a:pt x="1050885" y="4376651"/>
                </a:cubicBezTo>
                <a:cubicBezTo>
                  <a:pt x="1150240" y="4385023"/>
                  <a:pt x="1230554" y="4346839"/>
                  <a:pt x="1251804" y="4255431"/>
                </a:cubicBezTo>
                <a:cubicBezTo>
                  <a:pt x="1268369" y="4184183"/>
                  <a:pt x="1271340" y="4109959"/>
                  <a:pt x="1274015" y="4036886"/>
                </a:cubicBezTo>
                <a:cubicBezTo>
                  <a:pt x="1275461" y="3997740"/>
                  <a:pt x="1255878" y="3948207"/>
                  <a:pt x="1265515" y="3910674"/>
                </a:cubicBezTo>
                <a:cubicBezTo>
                  <a:pt x="1273879" y="3878089"/>
                  <a:pt x="1291249" y="3864494"/>
                  <a:pt x="1284840" y="3826965"/>
                </a:cubicBezTo>
                <a:cubicBezTo>
                  <a:pt x="1277953" y="3786615"/>
                  <a:pt x="1274846" y="3757941"/>
                  <a:pt x="1280950" y="3716133"/>
                </a:cubicBezTo>
                <a:cubicBezTo>
                  <a:pt x="1282821" y="3703362"/>
                  <a:pt x="1286522" y="3690653"/>
                  <a:pt x="1286780" y="3677882"/>
                </a:cubicBezTo>
                <a:cubicBezTo>
                  <a:pt x="1287605" y="3637063"/>
                  <a:pt x="1284845" y="3596092"/>
                  <a:pt x="1287768" y="3555414"/>
                </a:cubicBezTo>
                <a:cubicBezTo>
                  <a:pt x="1294114" y="3467129"/>
                  <a:pt x="1310721" y="3380333"/>
                  <a:pt x="1284477" y="3290688"/>
                </a:cubicBezTo>
                <a:cubicBezTo>
                  <a:pt x="1266876" y="3230577"/>
                  <a:pt x="1272323" y="3165229"/>
                  <a:pt x="1267386" y="3102225"/>
                </a:cubicBezTo>
                <a:cubicBezTo>
                  <a:pt x="1266824" y="3095084"/>
                  <a:pt x="1268096" y="3086925"/>
                  <a:pt x="1264610" y="3081029"/>
                </a:cubicBezTo>
                <a:cubicBezTo>
                  <a:pt x="1249811" y="3055952"/>
                  <a:pt x="1231769" y="3032257"/>
                  <a:pt x="1218647" y="3006498"/>
                </a:cubicBezTo>
                <a:cubicBezTo>
                  <a:pt x="1196524" y="2962693"/>
                  <a:pt x="1217632" y="2876495"/>
                  <a:pt x="1219956" y="2831001"/>
                </a:cubicBezTo>
                <a:cubicBezTo>
                  <a:pt x="1220518" y="2819838"/>
                  <a:pt x="1221086" y="2808658"/>
                  <a:pt x="1221664" y="2797486"/>
                </a:cubicBezTo>
                <a:cubicBezTo>
                  <a:pt x="1222085" y="2789207"/>
                  <a:pt x="1222506" y="2780927"/>
                  <a:pt x="1222858" y="2772640"/>
                </a:cubicBezTo>
                <a:cubicBezTo>
                  <a:pt x="1228036" y="2650401"/>
                  <a:pt x="1213626" y="2530391"/>
                  <a:pt x="1193654" y="2409601"/>
                </a:cubicBezTo>
                <a:cubicBezTo>
                  <a:pt x="1182893" y="2345653"/>
                  <a:pt x="1223631" y="2296009"/>
                  <a:pt x="1223547" y="2228314"/>
                </a:cubicBezTo>
                <a:close/>
              </a:path>
            </a:pathLst>
          </a:custGeom>
          <a:solidFill>
            <a:srgbClr val="000080"/>
          </a:solidFill>
          <a:ln w="4844" cap="rnd">
            <a:noFill/>
            <a:prstDash val="solid"/>
            <a:round/>
          </a:ln>
        </p:spPr>
        <p:txBody>
          <a:bodyPr rtlCol="0" anchor="ctr"/>
          <a:lstStyle/>
          <a:p>
            <a:endParaRPr lang="en-CH" sz="4400"/>
          </a:p>
        </p:txBody>
      </p:sp>
      <p:sp>
        <p:nvSpPr>
          <p:cNvPr id="4450" name="Freeform 4449">
            <a:extLst>
              <a:ext uri="{FF2B5EF4-FFF2-40B4-BE49-F238E27FC236}">
                <a16:creationId xmlns:a16="http://schemas.microsoft.com/office/drawing/2014/main" id="{D8850353-936D-CF1D-2D01-DC1C6A5A13FA}"/>
              </a:ext>
            </a:extLst>
          </p:cNvPr>
          <p:cNvSpPr/>
          <p:nvPr/>
        </p:nvSpPr>
        <p:spPr>
          <a:xfrm rot="5400000">
            <a:off x="5979266" y="4288092"/>
            <a:ext cx="1101293" cy="389114"/>
          </a:xfrm>
          <a:custGeom>
            <a:avLst/>
            <a:gdLst>
              <a:gd name="connsiteX0" fmla="*/ 550508 w 1101293"/>
              <a:gd name="connsiteY0" fmla="*/ -409 h 389114"/>
              <a:gd name="connsiteX1" fmla="*/ 1101145 w 1101293"/>
              <a:gd name="connsiteY1" fmla="*/ 388705 h 389114"/>
              <a:gd name="connsiteX2" fmla="*/ -149 w 1101293"/>
              <a:gd name="connsiteY2" fmla="*/ 388705 h 389114"/>
              <a:gd name="connsiteX3" fmla="*/ 550508 w 1101293"/>
              <a:gd name="connsiteY3" fmla="*/ -409 h 389114"/>
            </a:gdLst>
            <a:ahLst/>
            <a:cxnLst>
              <a:cxn ang="0">
                <a:pos x="connsiteX0" y="connsiteY0"/>
              </a:cxn>
              <a:cxn ang="0">
                <a:pos x="connsiteX1" y="connsiteY1"/>
              </a:cxn>
              <a:cxn ang="0">
                <a:pos x="connsiteX2" y="connsiteY2"/>
              </a:cxn>
              <a:cxn ang="0">
                <a:pos x="connsiteX3" y="connsiteY3"/>
              </a:cxn>
            </a:cxnLst>
            <a:rect l="l" t="t" r="r" b="b"/>
            <a:pathLst>
              <a:path w="1101293" h="389114">
                <a:moveTo>
                  <a:pt x="550508" y="-409"/>
                </a:moveTo>
                <a:lnTo>
                  <a:pt x="1101145" y="388705"/>
                </a:lnTo>
                <a:lnTo>
                  <a:pt x="-149" y="388705"/>
                </a:lnTo>
                <a:lnTo>
                  <a:pt x="550508" y="-409"/>
                </a:lnTo>
                <a:close/>
              </a:path>
            </a:pathLst>
          </a:custGeom>
          <a:solidFill>
            <a:srgbClr val="AEBEE9"/>
          </a:solidFill>
          <a:ln w="1387" cap="rnd">
            <a:noFill/>
            <a:prstDash val="solid"/>
            <a:round/>
          </a:ln>
        </p:spPr>
        <p:txBody>
          <a:bodyPr rtlCol="0" anchor="ctr"/>
          <a:lstStyle/>
          <a:p>
            <a:endParaRPr lang="en-CH" sz="4400"/>
          </a:p>
        </p:txBody>
      </p:sp>
      <p:sp>
        <p:nvSpPr>
          <p:cNvPr id="4451" name="Freeform 4450">
            <a:extLst>
              <a:ext uri="{FF2B5EF4-FFF2-40B4-BE49-F238E27FC236}">
                <a16:creationId xmlns:a16="http://schemas.microsoft.com/office/drawing/2014/main" id="{D3D33771-C79F-F9CA-6511-BDD8872533EA}"/>
              </a:ext>
            </a:extLst>
          </p:cNvPr>
          <p:cNvSpPr/>
          <p:nvPr/>
        </p:nvSpPr>
        <p:spPr>
          <a:xfrm rot="5400000">
            <a:off x="9862442" y="4219136"/>
            <a:ext cx="1101293" cy="389114"/>
          </a:xfrm>
          <a:custGeom>
            <a:avLst/>
            <a:gdLst>
              <a:gd name="connsiteX0" fmla="*/ 553056 w 1101293"/>
              <a:gd name="connsiteY0" fmla="*/ -455 h 389114"/>
              <a:gd name="connsiteX1" fmla="*/ 1103693 w 1101293"/>
              <a:gd name="connsiteY1" fmla="*/ 388660 h 389114"/>
              <a:gd name="connsiteX2" fmla="*/ 2399 w 1101293"/>
              <a:gd name="connsiteY2" fmla="*/ 388660 h 389114"/>
              <a:gd name="connsiteX3" fmla="*/ 553056 w 1101293"/>
              <a:gd name="connsiteY3" fmla="*/ -455 h 389114"/>
            </a:gdLst>
            <a:ahLst/>
            <a:cxnLst>
              <a:cxn ang="0">
                <a:pos x="connsiteX0" y="connsiteY0"/>
              </a:cxn>
              <a:cxn ang="0">
                <a:pos x="connsiteX1" y="connsiteY1"/>
              </a:cxn>
              <a:cxn ang="0">
                <a:pos x="connsiteX2" y="connsiteY2"/>
              </a:cxn>
              <a:cxn ang="0">
                <a:pos x="connsiteX3" y="connsiteY3"/>
              </a:cxn>
            </a:cxnLst>
            <a:rect l="l" t="t" r="r" b="b"/>
            <a:pathLst>
              <a:path w="1101293" h="389114">
                <a:moveTo>
                  <a:pt x="553056" y="-455"/>
                </a:moveTo>
                <a:lnTo>
                  <a:pt x="1103693" y="388660"/>
                </a:lnTo>
                <a:lnTo>
                  <a:pt x="2399" y="388660"/>
                </a:lnTo>
                <a:lnTo>
                  <a:pt x="553056" y="-455"/>
                </a:lnTo>
                <a:close/>
              </a:path>
            </a:pathLst>
          </a:custGeom>
          <a:solidFill>
            <a:srgbClr val="AEBEE9"/>
          </a:solidFill>
          <a:ln w="1387" cap="rnd">
            <a:noFill/>
            <a:prstDash val="solid"/>
            <a:round/>
          </a:ln>
        </p:spPr>
        <p:txBody>
          <a:bodyPr rtlCol="0" anchor="ctr"/>
          <a:lstStyle/>
          <a:p>
            <a:endParaRPr lang="en-CH" sz="4400"/>
          </a:p>
        </p:txBody>
      </p:sp>
      <p:sp>
        <p:nvSpPr>
          <p:cNvPr id="4452" name="Freeform 4451">
            <a:extLst>
              <a:ext uri="{FF2B5EF4-FFF2-40B4-BE49-F238E27FC236}">
                <a16:creationId xmlns:a16="http://schemas.microsoft.com/office/drawing/2014/main" id="{A0C10C13-2D31-5C66-FFEB-6149FDB7B2C3}"/>
              </a:ext>
            </a:extLst>
          </p:cNvPr>
          <p:cNvSpPr/>
          <p:nvPr/>
        </p:nvSpPr>
        <p:spPr>
          <a:xfrm rot="5400000">
            <a:off x="6508474" y="4288092"/>
            <a:ext cx="1101293" cy="389114"/>
          </a:xfrm>
          <a:custGeom>
            <a:avLst/>
            <a:gdLst>
              <a:gd name="connsiteX0" fmla="*/ 550855 w 1101293"/>
              <a:gd name="connsiteY0" fmla="*/ -409 h 389114"/>
              <a:gd name="connsiteX1" fmla="*/ 1101492 w 1101293"/>
              <a:gd name="connsiteY1" fmla="*/ 388705 h 389114"/>
              <a:gd name="connsiteX2" fmla="*/ 198 w 1101293"/>
              <a:gd name="connsiteY2" fmla="*/ 388705 h 389114"/>
              <a:gd name="connsiteX3" fmla="*/ 550855 w 1101293"/>
              <a:gd name="connsiteY3" fmla="*/ -409 h 389114"/>
            </a:gdLst>
            <a:ahLst/>
            <a:cxnLst>
              <a:cxn ang="0">
                <a:pos x="connsiteX0" y="connsiteY0"/>
              </a:cxn>
              <a:cxn ang="0">
                <a:pos x="connsiteX1" y="connsiteY1"/>
              </a:cxn>
              <a:cxn ang="0">
                <a:pos x="connsiteX2" y="connsiteY2"/>
              </a:cxn>
              <a:cxn ang="0">
                <a:pos x="connsiteX3" y="connsiteY3"/>
              </a:cxn>
            </a:cxnLst>
            <a:rect l="l" t="t" r="r" b="b"/>
            <a:pathLst>
              <a:path w="1101293" h="389114">
                <a:moveTo>
                  <a:pt x="550855" y="-409"/>
                </a:moveTo>
                <a:lnTo>
                  <a:pt x="1101492" y="388705"/>
                </a:lnTo>
                <a:lnTo>
                  <a:pt x="198" y="388705"/>
                </a:lnTo>
                <a:lnTo>
                  <a:pt x="550855" y="-409"/>
                </a:lnTo>
                <a:close/>
              </a:path>
            </a:pathLst>
          </a:custGeom>
          <a:solidFill>
            <a:srgbClr val="AEBEE9"/>
          </a:solidFill>
          <a:ln w="1387" cap="rnd">
            <a:noFill/>
            <a:prstDash val="solid"/>
            <a:round/>
          </a:ln>
        </p:spPr>
        <p:txBody>
          <a:bodyPr rtlCol="0" anchor="ctr"/>
          <a:lstStyle/>
          <a:p>
            <a:endParaRPr lang="en-CH" sz="4400"/>
          </a:p>
        </p:txBody>
      </p:sp>
      <p:sp>
        <p:nvSpPr>
          <p:cNvPr id="4453" name="Freeform 4452">
            <a:extLst>
              <a:ext uri="{FF2B5EF4-FFF2-40B4-BE49-F238E27FC236}">
                <a16:creationId xmlns:a16="http://schemas.microsoft.com/office/drawing/2014/main" id="{037C1D42-CACD-0178-7B3D-68EBB1E72EE1}"/>
              </a:ext>
            </a:extLst>
          </p:cNvPr>
          <p:cNvSpPr/>
          <p:nvPr/>
        </p:nvSpPr>
        <p:spPr>
          <a:xfrm rot="5400000">
            <a:off x="10391634" y="4219136"/>
            <a:ext cx="1101293" cy="389114"/>
          </a:xfrm>
          <a:custGeom>
            <a:avLst/>
            <a:gdLst>
              <a:gd name="connsiteX0" fmla="*/ 553403 w 1101293"/>
              <a:gd name="connsiteY0" fmla="*/ -455 h 389114"/>
              <a:gd name="connsiteX1" fmla="*/ 1104040 w 1101293"/>
              <a:gd name="connsiteY1" fmla="*/ 388660 h 389114"/>
              <a:gd name="connsiteX2" fmla="*/ 2746 w 1101293"/>
              <a:gd name="connsiteY2" fmla="*/ 388660 h 389114"/>
              <a:gd name="connsiteX3" fmla="*/ 553403 w 1101293"/>
              <a:gd name="connsiteY3" fmla="*/ -455 h 389114"/>
            </a:gdLst>
            <a:ahLst/>
            <a:cxnLst>
              <a:cxn ang="0">
                <a:pos x="connsiteX0" y="connsiteY0"/>
              </a:cxn>
              <a:cxn ang="0">
                <a:pos x="connsiteX1" y="connsiteY1"/>
              </a:cxn>
              <a:cxn ang="0">
                <a:pos x="connsiteX2" y="connsiteY2"/>
              </a:cxn>
              <a:cxn ang="0">
                <a:pos x="connsiteX3" y="connsiteY3"/>
              </a:cxn>
            </a:cxnLst>
            <a:rect l="l" t="t" r="r" b="b"/>
            <a:pathLst>
              <a:path w="1101293" h="389114">
                <a:moveTo>
                  <a:pt x="553403" y="-455"/>
                </a:moveTo>
                <a:lnTo>
                  <a:pt x="1104040" y="388660"/>
                </a:lnTo>
                <a:lnTo>
                  <a:pt x="2746" y="388660"/>
                </a:lnTo>
                <a:lnTo>
                  <a:pt x="553403" y="-455"/>
                </a:lnTo>
                <a:close/>
              </a:path>
            </a:pathLst>
          </a:custGeom>
          <a:solidFill>
            <a:srgbClr val="AEBEE9"/>
          </a:solidFill>
          <a:ln w="1387" cap="rnd">
            <a:noFill/>
            <a:prstDash val="solid"/>
            <a:round/>
          </a:ln>
        </p:spPr>
        <p:txBody>
          <a:bodyPr rtlCol="0" anchor="ctr"/>
          <a:lstStyle/>
          <a:p>
            <a:endParaRPr lang="en-CH" sz="4400"/>
          </a:p>
        </p:txBody>
      </p:sp>
      <p:sp>
        <p:nvSpPr>
          <p:cNvPr id="4454" name="Freeform 4453">
            <a:extLst>
              <a:ext uri="{FF2B5EF4-FFF2-40B4-BE49-F238E27FC236}">
                <a16:creationId xmlns:a16="http://schemas.microsoft.com/office/drawing/2014/main" id="{8BA2A392-B12D-BB8B-3CF2-3AAA3E55ABCF}"/>
              </a:ext>
            </a:extLst>
          </p:cNvPr>
          <p:cNvSpPr/>
          <p:nvPr/>
        </p:nvSpPr>
        <p:spPr>
          <a:xfrm rot="5400000">
            <a:off x="7021101" y="4279162"/>
            <a:ext cx="1101293" cy="389114"/>
          </a:xfrm>
          <a:custGeom>
            <a:avLst/>
            <a:gdLst>
              <a:gd name="connsiteX0" fmla="*/ 551192 w 1101293"/>
              <a:gd name="connsiteY0" fmla="*/ -415 h 389114"/>
              <a:gd name="connsiteX1" fmla="*/ 1101828 w 1101293"/>
              <a:gd name="connsiteY1" fmla="*/ 388699 h 389114"/>
              <a:gd name="connsiteX2" fmla="*/ 534 w 1101293"/>
              <a:gd name="connsiteY2" fmla="*/ 388699 h 389114"/>
              <a:gd name="connsiteX3" fmla="*/ 551192 w 1101293"/>
              <a:gd name="connsiteY3" fmla="*/ -415 h 389114"/>
            </a:gdLst>
            <a:ahLst/>
            <a:cxnLst>
              <a:cxn ang="0">
                <a:pos x="connsiteX0" y="connsiteY0"/>
              </a:cxn>
              <a:cxn ang="0">
                <a:pos x="connsiteX1" y="connsiteY1"/>
              </a:cxn>
              <a:cxn ang="0">
                <a:pos x="connsiteX2" y="connsiteY2"/>
              </a:cxn>
              <a:cxn ang="0">
                <a:pos x="connsiteX3" y="connsiteY3"/>
              </a:cxn>
            </a:cxnLst>
            <a:rect l="l" t="t" r="r" b="b"/>
            <a:pathLst>
              <a:path w="1101293" h="389114">
                <a:moveTo>
                  <a:pt x="551192" y="-415"/>
                </a:moveTo>
                <a:lnTo>
                  <a:pt x="1101828" y="388699"/>
                </a:lnTo>
                <a:lnTo>
                  <a:pt x="534" y="388699"/>
                </a:lnTo>
                <a:lnTo>
                  <a:pt x="551192" y="-415"/>
                </a:lnTo>
                <a:close/>
              </a:path>
            </a:pathLst>
          </a:custGeom>
          <a:solidFill>
            <a:srgbClr val="AEBEE9"/>
          </a:solidFill>
          <a:ln w="1387" cap="rnd">
            <a:noFill/>
            <a:prstDash val="solid"/>
            <a:round/>
          </a:ln>
        </p:spPr>
        <p:txBody>
          <a:bodyPr rtlCol="0" anchor="ctr"/>
          <a:lstStyle/>
          <a:p>
            <a:endParaRPr lang="en-CH" sz="4400"/>
          </a:p>
        </p:txBody>
      </p:sp>
      <p:sp>
        <p:nvSpPr>
          <p:cNvPr id="4455" name="Freeform 4454">
            <a:extLst>
              <a:ext uri="{FF2B5EF4-FFF2-40B4-BE49-F238E27FC236}">
                <a16:creationId xmlns:a16="http://schemas.microsoft.com/office/drawing/2014/main" id="{94CD6AE1-FD03-28F1-DDC7-05EF8385B27F}"/>
              </a:ext>
            </a:extLst>
          </p:cNvPr>
          <p:cNvSpPr/>
          <p:nvPr/>
        </p:nvSpPr>
        <p:spPr>
          <a:xfrm rot="5400000">
            <a:off x="10904276" y="4210205"/>
            <a:ext cx="1101293" cy="389114"/>
          </a:xfrm>
          <a:custGeom>
            <a:avLst/>
            <a:gdLst>
              <a:gd name="connsiteX0" fmla="*/ 553740 w 1101293"/>
              <a:gd name="connsiteY0" fmla="*/ -460 h 389114"/>
              <a:gd name="connsiteX1" fmla="*/ 1104376 w 1101293"/>
              <a:gd name="connsiteY1" fmla="*/ 388654 h 389114"/>
              <a:gd name="connsiteX2" fmla="*/ 3083 w 1101293"/>
              <a:gd name="connsiteY2" fmla="*/ 388654 h 389114"/>
              <a:gd name="connsiteX3" fmla="*/ 553740 w 1101293"/>
              <a:gd name="connsiteY3" fmla="*/ -460 h 389114"/>
            </a:gdLst>
            <a:ahLst/>
            <a:cxnLst>
              <a:cxn ang="0">
                <a:pos x="connsiteX0" y="connsiteY0"/>
              </a:cxn>
              <a:cxn ang="0">
                <a:pos x="connsiteX1" y="connsiteY1"/>
              </a:cxn>
              <a:cxn ang="0">
                <a:pos x="connsiteX2" y="connsiteY2"/>
              </a:cxn>
              <a:cxn ang="0">
                <a:pos x="connsiteX3" y="connsiteY3"/>
              </a:cxn>
            </a:cxnLst>
            <a:rect l="l" t="t" r="r" b="b"/>
            <a:pathLst>
              <a:path w="1101293" h="389114">
                <a:moveTo>
                  <a:pt x="553740" y="-460"/>
                </a:moveTo>
                <a:lnTo>
                  <a:pt x="1104376" y="388654"/>
                </a:lnTo>
                <a:lnTo>
                  <a:pt x="3083" y="388654"/>
                </a:lnTo>
                <a:lnTo>
                  <a:pt x="553740" y="-460"/>
                </a:lnTo>
                <a:close/>
              </a:path>
            </a:pathLst>
          </a:custGeom>
          <a:solidFill>
            <a:srgbClr val="AEBEE9"/>
          </a:solidFill>
          <a:ln w="1387" cap="rnd">
            <a:noFill/>
            <a:prstDash val="solid"/>
            <a:round/>
          </a:ln>
        </p:spPr>
        <p:txBody>
          <a:bodyPr rtlCol="0" anchor="ctr"/>
          <a:lstStyle/>
          <a:p>
            <a:endParaRPr lang="en-CH" sz="4400"/>
          </a:p>
        </p:txBody>
      </p:sp>
      <p:grpSp>
        <p:nvGrpSpPr>
          <p:cNvPr id="4456" name="Graphic 2">
            <a:extLst>
              <a:ext uri="{FF2B5EF4-FFF2-40B4-BE49-F238E27FC236}">
                <a16:creationId xmlns:a16="http://schemas.microsoft.com/office/drawing/2014/main" id="{C7C0D5C7-290F-D6EB-5F52-AEA19E97398A}"/>
              </a:ext>
            </a:extLst>
          </p:cNvPr>
          <p:cNvGrpSpPr/>
          <p:nvPr/>
        </p:nvGrpSpPr>
        <p:grpSpPr>
          <a:xfrm>
            <a:off x="12914423" y="2266081"/>
            <a:ext cx="1774420" cy="2421446"/>
            <a:chOff x="12914423" y="2266081"/>
            <a:chExt cx="1774420" cy="2421446"/>
          </a:xfrm>
        </p:grpSpPr>
        <p:grpSp>
          <p:nvGrpSpPr>
            <p:cNvPr id="4457" name="Graphic 2">
              <a:extLst>
                <a:ext uri="{FF2B5EF4-FFF2-40B4-BE49-F238E27FC236}">
                  <a16:creationId xmlns:a16="http://schemas.microsoft.com/office/drawing/2014/main" id="{AA82F779-08B1-6D1B-D52A-D63F14C60774}"/>
                </a:ext>
              </a:extLst>
            </p:cNvPr>
            <p:cNvGrpSpPr/>
            <p:nvPr/>
          </p:nvGrpSpPr>
          <p:grpSpPr>
            <a:xfrm>
              <a:off x="12914423" y="2266081"/>
              <a:ext cx="1774420" cy="2421446"/>
              <a:chOff x="12914423" y="2266081"/>
              <a:chExt cx="1774420" cy="2421446"/>
            </a:xfrm>
          </p:grpSpPr>
          <p:sp>
            <p:nvSpPr>
              <p:cNvPr id="4458" name="Freeform 4457">
                <a:extLst>
                  <a:ext uri="{FF2B5EF4-FFF2-40B4-BE49-F238E27FC236}">
                    <a16:creationId xmlns:a16="http://schemas.microsoft.com/office/drawing/2014/main" id="{630CA02F-A910-F1BB-686D-3567FF3E3CC5}"/>
                  </a:ext>
                </a:extLst>
              </p:cNvPr>
              <p:cNvSpPr/>
              <p:nvPr/>
            </p:nvSpPr>
            <p:spPr>
              <a:xfrm>
                <a:off x="12952691" y="2307961"/>
                <a:ext cx="1698013" cy="2332914"/>
              </a:xfrm>
              <a:custGeom>
                <a:avLst/>
                <a:gdLst>
                  <a:gd name="connsiteX0" fmla="*/ 6636 w 1698013"/>
                  <a:gd name="connsiteY0" fmla="*/ 1075615 h 2332914"/>
                  <a:gd name="connsiteX1" fmla="*/ 1659 w 1698013"/>
                  <a:gd name="connsiteY1" fmla="*/ 378355 h 2332914"/>
                  <a:gd name="connsiteX2" fmla="*/ 855463 w 1698013"/>
                  <a:gd name="connsiteY2" fmla="*/ -3771 h 2332914"/>
                  <a:gd name="connsiteX3" fmla="*/ 1699673 w 1698013"/>
                  <a:gd name="connsiteY3" fmla="*/ 389772 h 2332914"/>
                  <a:gd name="connsiteX4" fmla="*/ 1698533 w 1698013"/>
                  <a:gd name="connsiteY4" fmla="*/ 1075615 h 2332914"/>
                  <a:gd name="connsiteX5" fmla="*/ 1565917 w 1698013"/>
                  <a:gd name="connsiteY5" fmla="*/ 1572711 h 2332914"/>
                  <a:gd name="connsiteX6" fmla="*/ 852579 w 1698013"/>
                  <a:gd name="connsiteY6" fmla="*/ 2329144 h 2332914"/>
                  <a:gd name="connsiteX7" fmla="*/ 139241 w 1698013"/>
                  <a:gd name="connsiteY7" fmla="*/ 1572711 h 2332914"/>
                  <a:gd name="connsiteX8" fmla="*/ 6636 w 1698013"/>
                  <a:gd name="connsiteY8" fmla="*/ 1075615 h 23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8013" h="2332914">
                    <a:moveTo>
                      <a:pt x="6636" y="1075615"/>
                    </a:moveTo>
                    <a:lnTo>
                      <a:pt x="1659" y="378355"/>
                    </a:lnTo>
                    <a:lnTo>
                      <a:pt x="855463" y="-3771"/>
                    </a:lnTo>
                    <a:lnTo>
                      <a:pt x="1699673" y="389772"/>
                    </a:lnTo>
                    <a:lnTo>
                      <a:pt x="1698533" y="1075615"/>
                    </a:lnTo>
                    <a:cubicBezTo>
                      <a:pt x="1691033" y="1229540"/>
                      <a:pt x="1646836" y="1401126"/>
                      <a:pt x="1565917" y="1572711"/>
                    </a:cubicBezTo>
                    <a:cubicBezTo>
                      <a:pt x="1441079" y="1856371"/>
                      <a:pt x="1120079" y="2140036"/>
                      <a:pt x="852579" y="2329144"/>
                    </a:cubicBezTo>
                    <a:cubicBezTo>
                      <a:pt x="585079" y="2140036"/>
                      <a:pt x="264078" y="1856371"/>
                      <a:pt x="139241" y="1572711"/>
                    </a:cubicBezTo>
                    <a:cubicBezTo>
                      <a:pt x="58334" y="1401126"/>
                      <a:pt x="14136" y="1229540"/>
                      <a:pt x="6636" y="1075615"/>
                    </a:cubicBezTo>
                    <a:close/>
                  </a:path>
                </a:pathLst>
              </a:custGeom>
              <a:solidFill>
                <a:srgbClr val="FFFFFF">
                  <a:alpha val="25000"/>
                </a:srgbClr>
              </a:solidFill>
              <a:ln w="869" cap="rnd">
                <a:noFill/>
                <a:prstDash val="solid"/>
                <a:round/>
              </a:ln>
            </p:spPr>
            <p:txBody>
              <a:bodyPr rtlCol="0" anchor="ctr"/>
              <a:lstStyle/>
              <a:p>
                <a:endParaRPr lang="en-CH" sz="4400"/>
              </a:p>
            </p:txBody>
          </p:sp>
          <p:sp>
            <p:nvSpPr>
              <p:cNvPr id="4459" name="Freeform 4458">
                <a:extLst>
                  <a:ext uri="{FF2B5EF4-FFF2-40B4-BE49-F238E27FC236}">
                    <a16:creationId xmlns:a16="http://schemas.microsoft.com/office/drawing/2014/main" id="{D54E78EF-EE02-A0E5-9963-CE273D992507}"/>
                  </a:ext>
                </a:extLst>
              </p:cNvPr>
              <p:cNvSpPr/>
              <p:nvPr/>
            </p:nvSpPr>
            <p:spPr>
              <a:xfrm>
                <a:off x="12914423" y="2266081"/>
                <a:ext cx="1774420" cy="2421446"/>
              </a:xfrm>
              <a:custGeom>
                <a:avLst/>
                <a:gdLst>
                  <a:gd name="connsiteX0" fmla="*/ 1659 w 1774420"/>
                  <a:gd name="connsiteY0" fmla="*/ 395627 h 2421446"/>
                  <a:gd name="connsiteX1" fmla="*/ 894056 w 1774420"/>
                  <a:gd name="connsiteY1" fmla="*/ -3773 h 2421446"/>
                  <a:gd name="connsiteX2" fmla="*/ 1776080 w 1774420"/>
                  <a:gd name="connsiteY2" fmla="*/ 407395 h 2421446"/>
                  <a:gd name="connsiteX3" fmla="*/ 1774894 w 1774420"/>
                  <a:gd name="connsiteY3" fmla="*/ 1118452 h 2421446"/>
                  <a:gd name="connsiteX4" fmla="*/ 1774848 w 1774420"/>
                  <a:gd name="connsiteY4" fmla="*/ 1119349 h 2421446"/>
                  <a:gd name="connsiteX5" fmla="*/ 1638859 w 1774420"/>
                  <a:gd name="connsiteY5" fmla="*/ 1630375 h 2421446"/>
                  <a:gd name="connsiteX6" fmla="*/ 912835 w 1774420"/>
                  <a:gd name="connsiteY6" fmla="*/ 2402128 h 2421446"/>
                  <a:gd name="connsiteX7" fmla="*/ 890846 w 1774420"/>
                  <a:gd name="connsiteY7" fmla="*/ 2417673 h 2421446"/>
                  <a:gd name="connsiteX8" fmla="*/ 868858 w 1774420"/>
                  <a:gd name="connsiteY8" fmla="*/ 2402128 h 2421446"/>
                  <a:gd name="connsiteX9" fmla="*/ 142834 w 1774420"/>
                  <a:gd name="connsiteY9" fmla="*/ 1630387 h 2421446"/>
                  <a:gd name="connsiteX10" fmla="*/ 6811 w 1774420"/>
                  <a:gd name="connsiteY10" fmla="*/ 1118556 h 2421446"/>
                  <a:gd name="connsiteX11" fmla="*/ 1659 w 1774420"/>
                  <a:gd name="connsiteY11" fmla="*/ 395627 h 2421446"/>
                  <a:gd name="connsiteX12" fmla="*/ 44904 w 1774420"/>
                  <a:gd name="connsiteY12" fmla="*/ 1117492 h 2421446"/>
                  <a:gd name="connsiteX13" fmla="*/ 177508 w 1774420"/>
                  <a:gd name="connsiteY13" fmla="*/ 1614589 h 2421446"/>
                  <a:gd name="connsiteX14" fmla="*/ 890846 w 1774420"/>
                  <a:gd name="connsiteY14" fmla="*/ 2371021 h 2421446"/>
                  <a:gd name="connsiteX15" fmla="*/ 1604185 w 1774420"/>
                  <a:gd name="connsiteY15" fmla="*/ 1614589 h 2421446"/>
                  <a:gd name="connsiteX16" fmla="*/ 1736801 w 1774420"/>
                  <a:gd name="connsiteY16" fmla="*/ 1117492 h 2421446"/>
                  <a:gd name="connsiteX17" fmla="*/ 1737940 w 1774420"/>
                  <a:gd name="connsiteY17" fmla="*/ 431650 h 2421446"/>
                  <a:gd name="connsiteX18" fmla="*/ 893730 w 1774420"/>
                  <a:gd name="connsiteY18" fmla="*/ 38107 h 2421446"/>
                  <a:gd name="connsiteX19" fmla="*/ 39927 w 1774420"/>
                  <a:gd name="connsiteY19" fmla="*/ 420233 h 2421446"/>
                  <a:gd name="connsiteX20" fmla="*/ 44904 w 1774420"/>
                  <a:gd name="connsiteY20" fmla="*/ 1117492 h 2421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4420" h="2421446">
                    <a:moveTo>
                      <a:pt x="1659" y="395627"/>
                    </a:moveTo>
                    <a:lnTo>
                      <a:pt x="894056" y="-3773"/>
                    </a:lnTo>
                    <a:lnTo>
                      <a:pt x="1776080" y="407395"/>
                    </a:lnTo>
                    <a:lnTo>
                      <a:pt x="1774894" y="1118452"/>
                    </a:lnTo>
                    <a:lnTo>
                      <a:pt x="1774848" y="1119349"/>
                    </a:lnTo>
                    <a:cubicBezTo>
                      <a:pt x="1767138" y="1277580"/>
                      <a:pt x="1721963" y="1454007"/>
                      <a:pt x="1638859" y="1630375"/>
                    </a:cubicBezTo>
                    <a:cubicBezTo>
                      <a:pt x="1511452" y="1919433"/>
                      <a:pt x="1185428" y="2209427"/>
                      <a:pt x="912835" y="2402128"/>
                    </a:cubicBezTo>
                    <a:lnTo>
                      <a:pt x="890846" y="2417673"/>
                    </a:lnTo>
                    <a:lnTo>
                      <a:pt x="868858" y="2402128"/>
                    </a:lnTo>
                    <a:cubicBezTo>
                      <a:pt x="596265" y="2209427"/>
                      <a:pt x="270253" y="1919438"/>
                      <a:pt x="142834" y="1630387"/>
                    </a:cubicBezTo>
                    <a:cubicBezTo>
                      <a:pt x="59730" y="1454007"/>
                      <a:pt x="14555" y="1277580"/>
                      <a:pt x="6811" y="1118556"/>
                    </a:cubicBezTo>
                    <a:lnTo>
                      <a:pt x="1659" y="395627"/>
                    </a:lnTo>
                    <a:close/>
                    <a:moveTo>
                      <a:pt x="44904" y="1117492"/>
                    </a:moveTo>
                    <a:cubicBezTo>
                      <a:pt x="52404" y="1271417"/>
                      <a:pt x="96602" y="1443003"/>
                      <a:pt x="177508" y="1614589"/>
                    </a:cubicBezTo>
                    <a:cubicBezTo>
                      <a:pt x="302346" y="1898248"/>
                      <a:pt x="623346" y="2181913"/>
                      <a:pt x="890846" y="2371021"/>
                    </a:cubicBezTo>
                    <a:cubicBezTo>
                      <a:pt x="1158347" y="2181913"/>
                      <a:pt x="1479347" y="1898248"/>
                      <a:pt x="1604185" y="1614589"/>
                    </a:cubicBezTo>
                    <a:cubicBezTo>
                      <a:pt x="1685103" y="1443003"/>
                      <a:pt x="1729301" y="1271417"/>
                      <a:pt x="1736801" y="1117492"/>
                    </a:cubicBezTo>
                    <a:lnTo>
                      <a:pt x="1737940" y="431650"/>
                    </a:lnTo>
                    <a:lnTo>
                      <a:pt x="893730" y="38107"/>
                    </a:lnTo>
                    <a:lnTo>
                      <a:pt x="39927" y="420233"/>
                    </a:lnTo>
                    <a:lnTo>
                      <a:pt x="44904" y="1117492"/>
                    </a:lnTo>
                    <a:close/>
                  </a:path>
                </a:pathLst>
              </a:custGeom>
              <a:solidFill>
                <a:srgbClr val="0DD9E8"/>
              </a:solidFill>
              <a:ln w="869" cap="rnd">
                <a:noFill/>
                <a:prstDash val="solid"/>
                <a:round/>
              </a:ln>
            </p:spPr>
            <p:txBody>
              <a:bodyPr rtlCol="0" anchor="ctr"/>
              <a:lstStyle/>
              <a:p>
                <a:endParaRPr lang="en-CH" sz="4400"/>
              </a:p>
            </p:txBody>
          </p:sp>
          <p:sp>
            <p:nvSpPr>
              <p:cNvPr id="4460" name="Freeform 4459">
                <a:extLst>
                  <a:ext uri="{FF2B5EF4-FFF2-40B4-BE49-F238E27FC236}">
                    <a16:creationId xmlns:a16="http://schemas.microsoft.com/office/drawing/2014/main" id="{F9A178E9-4DA4-5503-BE5B-17AA1E865632}"/>
                  </a:ext>
                </a:extLst>
              </p:cNvPr>
              <p:cNvSpPr/>
              <p:nvPr/>
            </p:nvSpPr>
            <p:spPr>
              <a:xfrm>
                <a:off x="12952691" y="2307961"/>
                <a:ext cx="1698013" cy="2332914"/>
              </a:xfrm>
              <a:custGeom>
                <a:avLst/>
                <a:gdLst>
                  <a:gd name="connsiteX0" fmla="*/ 6636 w 1698013"/>
                  <a:gd name="connsiteY0" fmla="*/ 1075615 h 2332914"/>
                  <a:gd name="connsiteX1" fmla="*/ 1659 w 1698013"/>
                  <a:gd name="connsiteY1" fmla="*/ 378355 h 2332914"/>
                  <a:gd name="connsiteX2" fmla="*/ 855463 w 1698013"/>
                  <a:gd name="connsiteY2" fmla="*/ -3771 h 2332914"/>
                  <a:gd name="connsiteX3" fmla="*/ 1699673 w 1698013"/>
                  <a:gd name="connsiteY3" fmla="*/ 389772 h 2332914"/>
                  <a:gd name="connsiteX4" fmla="*/ 1698533 w 1698013"/>
                  <a:gd name="connsiteY4" fmla="*/ 1075615 h 2332914"/>
                  <a:gd name="connsiteX5" fmla="*/ 1565917 w 1698013"/>
                  <a:gd name="connsiteY5" fmla="*/ 1572711 h 2332914"/>
                  <a:gd name="connsiteX6" fmla="*/ 852579 w 1698013"/>
                  <a:gd name="connsiteY6" fmla="*/ 2329144 h 2332914"/>
                  <a:gd name="connsiteX7" fmla="*/ 139241 w 1698013"/>
                  <a:gd name="connsiteY7" fmla="*/ 1572711 h 2332914"/>
                  <a:gd name="connsiteX8" fmla="*/ 6636 w 1698013"/>
                  <a:gd name="connsiteY8" fmla="*/ 1075615 h 23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8013" h="2332914">
                    <a:moveTo>
                      <a:pt x="6636" y="1075615"/>
                    </a:moveTo>
                    <a:lnTo>
                      <a:pt x="1659" y="378355"/>
                    </a:lnTo>
                    <a:lnTo>
                      <a:pt x="855463" y="-3771"/>
                    </a:lnTo>
                    <a:lnTo>
                      <a:pt x="1699673" y="389772"/>
                    </a:lnTo>
                    <a:lnTo>
                      <a:pt x="1698533" y="1075615"/>
                    </a:lnTo>
                    <a:cubicBezTo>
                      <a:pt x="1691033" y="1229540"/>
                      <a:pt x="1646836" y="1401126"/>
                      <a:pt x="1565917" y="1572711"/>
                    </a:cubicBezTo>
                    <a:cubicBezTo>
                      <a:pt x="1441079" y="1856371"/>
                      <a:pt x="1120079" y="2140036"/>
                      <a:pt x="852579" y="2329144"/>
                    </a:cubicBezTo>
                    <a:cubicBezTo>
                      <a:pt x="585079" y="2140036"/>
                      <a:pt x="264078" y="1856371"/>
                      <a:pt x="139241" y="1572711"/>
                    </a:cubicBezTo>
                    <a:cubicBezTo>
                      <a:pt x="58334" y="1401126"/>
                      <a:pt x="14136" y="1229540"/>
                      <a:pt x="6636" y="1075615"/>
                    </a:cubicBezTo>
                    <a:close/>
                  </a:path>
                </a:pathLst>
              </a:custGeom>
              <a:noFill/>
              <a:ln w="18044" cap="flat">
                <a:solidFill>
                  <a:srgbClr val="FFFFFF"/>
                </a:solidFill>
                <a:prstDash val="solid"/>
                <a:round/>
              </a:ln>
            </p:spPr>
            <p:txBody>
              <a:bodyPr rtlCol="0" anchor="ctr"/>
              <a:lstStyle/>
              <a:p>
                <a:endParaRPr lang="en-CH" sz="4400"/>
              </a:p>
            </p:txBody>
          </p:sp>
        </p:grpSp>
        <p:grpSp>
          <p:nvGrpSpPr>
            <p:cNvPr id="4461" name="Graphic 2">
              <a:extLst>
                <a:ext uri="{FF2B5EF4-FFF2-40B4-BE49-F238E27FC236}">
                  <a16:creationId xmlns:a16="http://schemas.microsoft.com/office/drawing/2014/main" id="{FA83D5C6-673C-1F5E-AFE3-ECA8E860F863}"/>
                </a:ext>
              </a:extLst>
            </p:cNvPr>
            <p:cNvGrpSpPr/>
            <p:nvPr/>
          </p:nvGrpSpPr>
          <p:grpSpPr>
            <a:xfrm>
              <a:off x="13028744" y="2423142"/>
              <a:ext cx="1545781" cy="2107326"/>
              <a:chOff x="13028744" y="2423142"/>
              <a:chExt cx="1545781" cy="2107326"/>
            </a:xfrm>
          </p:grpSpPr>
          <p:sp>
            <p:nvSpPr>
              <p:cNvPr id="4462" name="Freeform 4461">
                <a:extLst>
                  <a:ext uri="{FF2B5EF4-FFF2-40B4-BE49-F238E27FC236}">
                    <a16:creationId xmlns:a16="http://schemas.microsoft.com/office/drawing/2014/main" id="{C7D1AA15-BA82-DB58-8754-F8D2A0170457}"/>
                  </a:ext>
                </a:extLst>
              </p:cNvPr>
              <p:cNvSpPr/>
              <p:nvPr/>
            </p:nvSpPr>
            <p:spPr>
              <a:xfrm>
                <a:off x="13067010" y="2465024"/>
                <a:ext cx="1469378" cy="2018790"/>
              </a:xfrm>
              <a:custGeom>
                <a:avLst/>
                <a:gdLst>
                  <a:gd name="connsiteX0" fmla="*/ 5966 w 1469378"/>
                  <a:gd name="connsiteY0" fmla="*/ 930277 h 2018790"/>
                  <a:gd name="connsiteX1" fmla="*/ 1659 w 1469378"/>
                  <a:gd name="connsiteY1" fmla="*/ 326902 h 2018790"/>
                  <a:gd name="connsiteX2" fmla="*/ 740499 w 1469378"/>
                  <a:gd name="connsiteY2" fmla="*/ -3771 h 2018790"/>
                  <a:gd name="connsiteX3" fmla="*/ 1471038 w 1469378"/>
                  <a:gd name="connsiteY3" fmla="*/ 336782 h 2018790"/>
                  <a:gd name="connsiteX4" fmla="*/ 1470052 w 1469378"/>
                  <a:gd name="connsiteY4" fmla="*/ 930277 h 2018790"/>
                  <a:gd name="connsiteX5" fmla="*/ 1355293 w 1469378"/>
                  <a:gd name="connsiteY5" fmla="*/ 1360440 h 2018790"/>
                  <a:gd name="connsiteX6" fmla="*/ 738004 w 1469378"/>
                  <a:gd name="connsiteY6" fmla="*/ 2015020 h 2018790"/>
                  <a:gd name="connsiteX7" fmla="*/ 120716 w 1469378"/>
                  <a:gd name="connsiteY7" fmla="*/ 1360440 h 2018790"/>
                  <a:gd name="connsiteX8" fmla="*/ 5966 w 1469378"/>
                  <a:gd name="connsiteY8" fmla="*/ 930277 h 2018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9378" h="2018790">
                    <a:moveTo>
                      <a:pt x="5966" y="930277"/>
                    </a:moveTo>
                    <a:lnTo>
                      <a:pt x="1659" y="326902"/>
                    </a:lnTo>
                    <a:lnTo>
                      <a:pt x="740499" y="-3771"/>
                    </a:lnTo>
                    <a:lnTo>
                      <a:pt x="1471038" y="336782"/>
                    </a:lnTo>
                    <a:lnTo>
                      <a:pt x="1470052" y="930277"/>
                    </a:lnTo>
                    <a:cubicBezTo>
                      <a:pt x="1463562" y="1063476"/>
                      <a:pt x="1425316" y="1211958"/>
                      <a:pt x="1355293" y="1360440"/>
                    </a:cubicBezTo>
                    <a:cubicBezTo>
                      <a:pt x="1247264" y="1605905"/>
                      <a:pt x="969486" y="1851375"/>
                      <a:pt x="738004" y="2015020"/>
                    </a:cubicBezTo>
                    <a:cubicBezTo>
                      <a:pt x="506522" y="1851375"/>
                      <a:pt x="228744" y="1605905"/>
                      <a:pt x="120716" y="1360440"/>
                    </a:cubicBezTo>
                    <a:cubicBezTo>
                      <a:pt x="50703" y="1211958"/>
                      <a:pt x="12456" y="1063476"/>
                      <a:pt x="5966" y="930277"/>
                    </a:cubicBezTo>
                    <a:close/>
                  </a:path>
                </a:pathLst>
              </a:custGeom>
              <a:solidFill>
                <a:srgbClr val="FFFFFF">
                  <a:alpha val="38000"/>
                </a:srgbClr>
              </a:solidFill>
              <a:ln w="752" cap="rnd">
                <a:noFill/>
                <a:prstDash val="solid"/>
                <a:round/>
              </a:ln>
            </p:spPr>
            <p:txBody>
              <a:bodyPr rtlCol="0" anchor="ctr"/>
              <a:lstStyle/>
              <a:p>
                <a:endParaRPr lang="en-CH" sz="4400"/>
              </a:p>
            </p:txBody>
          </p:sp>
          <p:sp>
            <p:nvSpPr>
              <p:cNvPr id="4463" name="Freeform 4462">
                <a:extLst>
                  <a:ext uri="{FF2B5EF4-FFF2-40B4-BE49-F238E27FC236}">
                    <a16:creationId xmlns:a16="http://schemas.microsoft.com/office/drawing/2014/main" id="{BD5F6498-9A3A-7041-5C5E-56188A83EC42}"/>
                  </a:ext>
                </a:extLst>
              </p:cNvPr>
              <p:cNvSpPr/>
              <p:nvPr/>
            </p:nvSpPr>
            <p:spPr>
              <a:xfrm>
                <a:off x="13028744" y="2423142"/>
                <a:ext cx="1545781" cy="2107326"/>
              </a:xfrm>
              <a:custGeom>
                <a:avLst/>
                <a:gdLst>
                  <a:gd name="connsiteX0" fmla="*/ 1659 w 1545781"/>
                  <a:gd name="connsiteY0" fmla="*/ 344177 h 2107326"/>
                  <a:gd name="connsiteX1" fmla="*/ 779088 w 1545781"/>
                  <a:gd name="connsiteY1" fmla="*/ -3774 h 2107326"/>
                  <a:gd name="connsiteX2" fmla="*/ 1547441 w 1545781"/>
                  <a:gd name="connsiteY2" fmla="*/ 354410 h 2107326"/>
                  <a:gd name="connsiteX3" fmla="*/ 1546414 w 1545781"/>
                  <a:gd name="connsiteY3" fmla="*/ 973116 h 2107326"/>
                  <a:gd name="connsiteX4" fmla="*/ 1546364 w 1545781"/>
                  <a:gd name="connsiteY4" fmla="*/ 974012 h 2107326"/>
                  <a:gd name="connsiteX5" fmla="*/ 1428234 w 1545781"/>
                  <a:gd name="connsiteY5" fmla="*/ 1418109 h 2107326"/>
                  <a:gd name="connsiteX6" fmla="*/ 798266 w 1545781"/>
                  <a:gd name="connsiteY6" fmla="*/ 2088006 h 2107326"/>
                  <a:gd name="connsiteX7" fmla="*/ 776271 w 1545781"/>
                  <a:gd name="connsiteY7" fmla="*/ 2103553 h 2107326"/>
                  <a:gd name="connsiteX8" fmla="*/ 754275 w 1545781"/>
                  <a:gd name="connsiteY8" fmla="*/ 2088006 h 2107326"/>
                  <a:gd name="connsiteX9" fmla="*/ 124318 w 1545781"/>
                  <a:gd name="connsiteY9" fmla="*/ 1418134 h 2107326"/>
                  <a:gd name="connsiteX10" fmla="*/ 6137 w 1545781"/>
                  <a:gd name="connsiteY10" fmla="*/ 973221 h 2107326"/>
                  <a:gd name="connsiteX11" fmla="*/ 1659 w 1545781"/>
                  <a:gd name="connsiteY11" fmla="*/ 344177 h 2107326"/>
                  <a:gd name="connsiteX12" fmla="*/ 44233 w 1545781"/>
                  <a:gd name="connsiteY12" fmla="*/ 972156 h 2107326"/>
                  <a:gd name="connsiteX13" fmla="*/ 158982 w 1545781"/>
                  <a:gd name="connsiteY13" fmla="*/ 1402320 h 2107326"/>
                  <a:gd name="connsiteX14" fmla="*/ 776271 w 1545781"/>
                  <a:gd name="connsiteY14" fmla="*/ 2056899 h 2107326"/>
                  <a:gd name="connsiteX15" fmla="*/ 1393559 w 1545781"/>
                  <a:gd name="connsiteY15" fmla="*/ 1402320 h 2107326"/>
                  <a:gd name="connsiteX16" fmla="*/ 1508319 w 1545781"/>
                  <a:gd name="connsiteY16" fmla="*/ 972156 h 2107326"/>
                  <a:gd name="connsiteX17" fmla="*/ 1509305 w 1545781"/>
                  <a:gd name="connsiteY17" fmla="*/ 378662 h 2107326"/>
                  <a:gd name="connsiteX18" fmla="*/ 778766 w 1545781"/>
                  <a:gd name="connsiteY18" fmla="*/ 38109 h 2107326"/>
                  <a:gd name="connsiteX19" fmla="*/ 39926 w 1545781"/>
                  <a:gd name="connsiteY19" fmla="*/ 368782 h 2107326"/>
                  <a:gd name="connsiteX20" fmla="*/ 44233 w 1545781"/>
                  <a:gd name="connsiteY20" fmla="*/ 972156 h 210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45781" h="2107326">
                    <a:moveTo>
                      <a:pt x="1659" y="344177"/>
                    </a:moveTo>
                    <a:lnTo>
                      <a:pt x="779088" y="-3774"/>
                    </a:lnTo>
                    <a:lnTo>
                      <a:pt x="1547441" y="354410"/>
                    </a:lnTo>
                    <a:lnTo>
                      <a:pt x="1546414" y="973116"/>
                    </a:lnTo>
                    <a:lnTo>
                      <a:pt x="1546364" y="974012"/>
                    </a:lnTo>
                    <a:cubicBezTo>
                      <a:pt x="1539673" y="1111515"/>
                      <a:pt x="1500450" y="1264842"/>
                      <a:pt x="1428234" y="1418109"/>
                    </a:cubicBezTo>
                    <a:cubicBezTo>
                      <a:pt x="1317639" y="1668967"/>
                      <a:pt x="1034830" y="1920770"/>
                      <a:pt x="798266" y="2088006"/>
                    </a:cubicBezTo>
                    <a:lnTo>
                      <a:pt x="776271" y="2103553"/>
                    </a:lnTo>
                    <a:lnTo>
                      <a:pt x="754275" y="2088006"/>
                    </a:lnTo>
                    <a:cubicBezTo>
                      <a:pt x="517711" y="1920770"/>
                      <a:pt x="234912" y="1668977"/>
                      <a:pt x="124318" y="1418134"/>
                    </a:cubicBezTo>
                    <a:cubicBezTo>
                      <a:pt x="52101" y="1264852"/>
                      <a:pt x="12879" y="1111519"/>
                      <a:pt x="6137" y="973221"/>
                    </a:cubicBezTo>
                    <a:lnTo>
                      <a:pt x="1659" y="344177"/>
                    </a:lnTo>
                    <a:close/>
                    <a:moveTo>
                      <a:pt x="44233" y="972156"/>
                    </a:moveTo>
                    <a:cubicBezTo>
                      <a:pt x="50723" y="1105356"/>
                      <a:pt x="88969" y="1253838"/>
                      <a:pt x="158982" y="1402320"/>
                    </a:cubicBezTo>
                    <a:cubicBezTo>
                      <a:pt x="267011" y="1647784"/>
                      <a:pt x="544789" y="1893254"/>
                      <a:pt x="776271" y="2056899"/>
                    </a:cubicBezTo>
                    <a:cubicBezTo>
                      <a:pt x="1007752" y="1893254"/>
                      <a:pt x="1285531" y="1647784"/>
                      <a:pt x="1393559" y="1402320"/>
                    </a:cubicBezTo>
                    <a:cubicBezTo>
                      <a:pt x="1463582" y="1253838"/>
                      <a:pt x="1501828" y="1105356"/>
                      <a:pt x="1508319" y="972156"/>
                    </a:cubicBezTo>
                    <a:lnTo>
                      <a:pt x="1509305" y="378662"/>
                    </a:lnTo>
                    <a:lnTo>
                      <a:pt x="778766" y="38109"/>
                    </a:lnTo>
                    <a:lnTo>
                      <a:pt x="39926" y="368782"/>
                    </a:lnTo>
                    <a:lnTo>
                      <a:pt x="44233" y="972156"/>
                    </a:lnTo>
                    <a:close/>
                  </a:path>
                </a:pathLst>
              </a:custGeom>
              <a:solidFill>
                <a:srgbClr val="0DD9E8"/>
              </a:solidFill>
              <a:ln w="752" cap="rnd">
                <a:noFill/>
                <a:prstDash val="solid"/>
                <a:round/>
              </a:ln>
            </p:spPr>
            <p:txBody>
              <a:bodyPr rtlCol="0" anchor="ctr"/>
              <a:lstStyle/>
              <a:p>
                <a:endParaRPr lang="en-CH" sz="4400"/>
              </a:p>
            </p:txBody>
          </p:sp>
        </p:grpSp>
        <p:sp>
          <p:nvSpPr>
            <p:cNvPr id="4464" name="Freeform 4463">
              <a:extLst>
                <a:ext uri="{FF2B5EF4-FFF2-40B4-BE49-F238E27FC236}">
                  <a16:creationId xmlns:a16="http://schemas.microsoft.com/office/drawing/2014/main" id="{947841FC-657C-941E-54B5-72BFDEA634A2}"/>
                </a:ext>
              </a:extLst>
            </p:cNvPr>
            <p:cNvSpPr/>
            <p:nvPr/>
          </p:nvSpPr>
          <p:spPr>
            <a:xfrm>
              <a:off x="13249770" y="2770888"/>
              <a:ext cx="1103870" cy="1093377"/>
            </a:xfrm>
            <a:custGeom>
              <a:avLst/>
              <a:gdLst>
                <a:gd name="connsiteX0" fmla="*/ 761715 w 1103870"/>
                <a:gd name="connsiteY0" fmla="*/ 142666 h 1093377"/>
                <a:gd name="connsiteX1" fmla="*/ 684169 w 1103870"/>
                <a:gd name="connsiteY1" fmla="*/ 149132 h 1093377"/>
                <a:gd name="connsiteX2" fmla="*/ 662368 w 1103870"/>
                <a:gd name="connsiteY2" fmla="*/ 311706 h 1093377"/>
                <a:gd name="connsiteX3" fmla="*/ 634771 w 1103870"/>
                <a:gd name="connsiteY3" fmla="*/ 326598 h 1093377"/>
                <a:gd name="connsiteX4" fmla="*/ 616153 w 1103870"/>
                <a:gd name="connsiteY4" fmla="*/ 283184 h 1093377"/>
                <a:gd name="connsiteX5" fmla="*/ 616153 w 1103870"/>
                <a:gd name="connsiteY5" fmla="*/ 2148 h 1093377"/>
                <a:gd name="connsiteX6" fmla="*/ 588557 w 1103870"/>
                <a:gd name="connsiteY6" fmla="*/ 2148 h 1093377"/>
                <a:gd name="connsiteX7" fmla="*/ 588557 w 1103870"/>
                <a:gd name="connsiteY7" fmla="*/ 30255 h 1093377"/>
                <a:gd name="connsiteX8" fmla="*/ 533364 w 1103870"/>
                <a:gd name="connsiteY8" fmla="*/ 30255 h 1093377"/>
                <a:gd name="connsiteX9" fmla="*/ 533364 w 1103870"/>
                <a:gd name="connsiteY9" fmla="*/ 2148 h 1093377"/>
                <a:gd name="connsiteX10" fmla="*/ 505767 w 1103870"/>
                <a:gd name="connsiteY10" fmla="*/ 2148 h 1093377"/>
                <a:gd name="connsiteX11" fmla="*/ 505767 w 1103870"/>
                <a:gd name="connsiteY11" fmla="*/ 283184 h 1093377"/>
                <a:gd name="connsiteX12" fmla="*/ 487278 w 1103870"/>
                <a:gd name="connsiteY12" fmla="*/ 327164 h 1093377"/>
                <a:gd name="connsiteX13" fmla="*/ 459681 w 1103870"/>
                <a:gd name="connsiteY13" fmla="*/ 312271 h 1093377"/>
                <a:gd name="connsiteX14" fmla="*/ 437880 w 1103870"/>
                <a:gd name="connsiteY14" fmla="*/ 149697 h 1093377"/>
                <a:gd name="connsiteX15" fmla="*/ 360205 w 1103870"/>
                <a:gd name="connsiteY15" fmla="*/ 142666 h 1093377"/>
                <a:gd name="connsiteX16" fmla="*/ 9032 w 1103870"/>
                <a:gd name="connsiteY16" fmla="*/ 731714 h 1093377"/>
                <a:gd name="connsiteX17" fmla="*/ 95832 w 1103870"/>
                <a:gd name="connsiteY17" fmla="*/ 1072056 h 1093377"/>
                <a:gd name="connsiteX18" fmla="*/ 128119 w 1103870"/>
                <a:gd name="connsiteY18" fmla="*/ 1095526 h 1093377"/>
                <a:gd name="connsiteX19" fmla="*/ 440364 w 1103870"/>
                <a:gd name="connsiteY19" fmla="*/ 890649 h 1093377"/>
                <a:gd name="connsiteX20" fmla="*/ 493220 w 1103870"/>
                <a:gd name="connsiteY20" fmla="*/ 545821 h 1093377"/>
                <a:gd name="connsiteX21" fmla="*/ 560960 w 1103870"/>
                <a:gd name="connsiteY21" fmla="*/ 497618 h 1093377"/>
                <a:gd name="connsiteX22" fmla="*/ 628700 w 1103870"/>
                <a:gd name="connsiteY22" fmla="*/ 545821 h 1093377"/>
                <a:gd name="connsiteX23" fmla="*/ 681556 w 1103870"/>
                <a:gd name="connsiteY23" fmla="*/ 890649 h 1093377"/>
                <a:gd name="connsiteX24" fmla="*/ 993801 w 1103870"/>
                <a:gd name="connsiteY24" fmla="*/ 1095526 h 1093377"/>
                <a:gd name="connsiteX25" fmla="*/ 1026089 w 1103870"/>
                <a:gd name="connsiteY25" fmla="*/ 1072056 h 1093377"/>
                <a:gd name="connsiteX26" fmla="*/ 1112889 w 1103870"/>
                <a:gd name="connsiteY26" fmla="*/ 731714 h 1093377"/>
                <a:gd name="connsiteX27" fmla="*/ 761715 w 1103870"/>
                <a:gd name="connsiteY27" fmla="*/ 142666 h 1093377"/>
                <a:gd name="connsiteX28" fmla="*/ 533364 w 1103870"/>
                <a:gd name="connsiteY28" fmla="*/ 58363 h 1093377"/>
                <a:gd name="connsiteX29" fmla="*/ 588557 w 1103870"/>
                <a:gd name="connsiteY29" fmla="*/ 58363 h 1093377"/>
                <a:gd name="connsiteX30" fmla="*/ 588557 w 1103870"/>
                <a:gd name="connsiteY30" fmla="*/ 86451 h 1093377"/>
                <a:gd name="connsiteX31" fmla="*/ 533364 w 1103870"/>
                <a:gd name="connsiteY31" fmla="*/ 86451 h 1093377"/>
                <a:gd name="connsiteX32" fmla="*/ 533364 w 1103870"/>
                <a:gd name="connsiteY32" fmla="*/ 58363 h 1093377"/>
                <a:gd name="connsiteX33" fmla="*/ 533364 w 1103870"/>
                <a:gd name="connsiteY33" fmla="*/ 114559 h 1093377"/>
                <a:gd name="connsiteX34" fmla="*/ 588557 w 1103870"/>
                <a:gd name="connsiteY34" fmla="*/ 114559 h 1093377"/>
                <a:gd name="connsiteX35" fmla="*/ 588557 w 1103870"/>
                <a:gd name="connsiteY35" fmla="*/ 142666 h 1093377"/>
                <a:gd name="connsiteX36" fmla="*/ 533364 w 1103870"/>
                <a:gd name="connsiteY36" fmla="*/ 142666 h 1093377"/>
                <a:gd name="connsiteX37" fmla="*/ 533364 w 1103870"/>
                <a:gd name="connsiteY37" fmla="*/ 114559 h 1093377"/>
                <a:gd name="connsiteX38" fmla="*/ 533364 w 1103870"/>
                <a:gd name="connsiteY38" fmla="*/ 170773 h 1093377"/>
                <a:gd name="connsiteX39" fmla="*/ 588557 w 1103870"/>
                <a:gd name="connsiteY39" fmla="*/ 170773 h 1093377"/>
                <a:gd name="connsiteX40" fmla="*/ 588557 w 1103870"/>
                <a:gd name="connsiteY40" fmla="*/ 198881 h 1093377"/>
                <a:gd name="connsiteX41" fmla="*/ 533364 w 1103870"/>
                <a:gd name="connsiteY41" fmla="*/ 198881 h 1093377"/>
                <a:gd name="connsiteX42" fmla="*/ 533364 w 1103870"/>
                <a:gd name="connsiteY42" fmla="*/ 170773 h 1093377"/>
                <a:gd name="connsiteX43" fmla="*/ 533364 w 1103870"/>
                <a:gd name="connsiteY43" fmla="*/ 226969 h 1093377"/>
                <a:gd name="connsiteX44" fmla="*/ 588557 w 1103870"/>
                <a:gd name="connsiteY44" fmla="*/ 226969 h 1093377"/>
                <a:gd name="connsiteX45" fmla="*/ 588557 w 1103870"/>
                <a:gd name="connsiteY45" fmla="*/ 255076 h 1093377"/>
                <a:gd name="connsiteX46" fmla="*/ 533364 w 1103870"/>
                <a:gd name="connsiteY46" fmla="*/ 255076 h 1093377"/>
                <a:gd name="connsiteX47" fmla="*/ 533364 w 1103870"/>
                <a:gd name="connsiteY47" fmla="*/ 226969 h 1093377"/>
                <a:gd name="connsiteX48" fmla="*/ 933512 w 1103870"/>
                <a:gd name="connsiteY48" fmla="*/ 637721 h 1093377"/>
                <a:gd name="connsiteX49" fmla="*/ 956693 w 1103870"/>
                <a:gd name="connsiteY49" fmla="*/ 714163 h 1093377"/>
                <a:gd name="connsiteX50" fmla="*/ 991188 w 1103870"/>
                <a:gd name="connsiteY50" fmla="*/ 752375 h 1093377"/>
                <a:gd name="connsiteX51" fmla="*/ 997020 w 1103870"/>
                <a:gd name="connsiteY51" fmla="*/ 791680 h 1093377"/>
                <a:gd name="connsiteX52" fmla="*/ 974906 w 1103870"/>
                <a:gd name="connsiteY52" fmla="*/ 803104 h 1093377"/>
                <a:gd name="connsiteX53" fmla="*/ 933512 w 1103870"/>
                <a:gd name="connsiteY53" fmla="*/ 776259 h 1093377"/>
                <a:gd name="connsiteX54" fmla="*/ 900525 w 1103870"/>
                <a:gd name="connsiteY54" fmla="*/ 724136 h 1093377"/>
                <a:gd name="connsiteX55" fmla="*/ 875412 w 1103870"/>
                <a:gd name="connsiteY55" fmla="*/ 640662 h 1093377"/>
                <a:gd name="connsiteX56" fmla="*/ 860786 w 1103870"/>
                <a:gd name="connsiteY56" fmla="*/ 691674 h 1093377"/>
                <a:gd name="connsiteX57" fmla="*/ 861890 w 1103870"/>
                <a:gd name="connsiteY57" fmla="*/ 719781 h 1093377"/>
                <a:gd name="connsiteX58" fmla="*/ 835489 w 1103870"/>
                <a:gd name="connsiteY58" fmla="*/ 749038 h 1093377"/>
                <a:gd name="connsiteX59" fmla="*/ 808776 w 1103870"/>
                <a:gd name="connsiteY59" fmla="*/ 731582 h 1093377"/>
                <a:gd name="connsiteX60" fmla="*/ 809733 w 1103870"/>
                <a:gd name="connsiteY60" fmla="*/ 661323 h 1093377"/>
                <a:gd name="connsiteX61" fmla="*/ 847816 w 1103870"/>
                <a:gd name="connsiteY61" fmla="*/ 577020 h 1093377"/>
                <a:gd name="connsiteX62" fmla="*/ 763371 w 1103870"/>
                <a:gd name="connsiteY62" fmla="*/ 488475 h 1093377"/>
                <a:gd name="connsiteX63" fmla="*/ 769589 w 1103870"/>
                <a:gd name="connsiteY63" fmla="*/ 567877 h 1093377"/>
                <a:gd name="connsiteX64" fmla="*/ 765302 w 1103870"/>
                <a:gd name="connsiteY64" fmla="*/ 609199 h 1093377"/>
                <a:gd name="connsiteX65" fmla="*/ 731984 w 1103870"/>
                <a:gd name="connsiteY65" fmla="*/ 629879 h 1093377"/>
                <a:gd name="connsiteX66" fmla="*/ 720743 w 1103870"/>
                <a:gd name="connsiteY66" fmla="*/ 624091 h 1093377"/>
                <a:gd name="connsiteX67" fmla="*/ 712869 w 1103870"/>
                <a:gd name="connsiteY67" fmla="*/ 586426 h 1093377"/>
                <a:gd name="connsiteX68" fmla="*/ 685273 w 1103870"/>
                <a:gd name="connsiteY68" fmla="*/ 455749 h 1093377"/>
                <a:gd name="connsiteX69" fmla="*/ 657676 w 1103870"/>
                <a:gd name="connsiteY69" fmla="*/ 443100 h 1093377"/>
                <a:gd name="connsiteX70" fmla="*/ 620292 w 1103870"/>
                <a:gd name="connsiteY70" fmla="*/ 432128 h 1093377"/>
                <a:gd name="connsiteX71" fmla="*/ 560960 w 1103870"/>
                <a:gd name="connsiteY71" fmla="*/ 397706 h 1093377"/>
                <a:gd name="connsiteX72" fmla="*/ 500671 w 1103870"/>
                <a:gd name="connsiteY72" fmla="*/ 431431 h 1093377"/>
                <a:gd name="connsiteX73" fmla="*/ 463269 w 1103870"/>
                <a:gd name="connsiteY73" fmla="*/ 442402 h 1093377"/>
                <a:gd name="connsiteX74" fmla="*/ 434716 w 1103870"/>
                <a:gd name="connsiteY74" fmla="*/ 456447 h 1093377"/>
                <a:gd name="connsiteX75" fmla="*/ 408076 w 1103870"/>
                <a:gd name="connsiteY75" fmla="*/ 518411 h 1093377"/>
                <a:gd name="connsiteX76" fmla="*/ 408076 w 1103870"/>
                <a:gd name="connsiteY76" fmla="*/ 585578 h 1093377"/>
                <a:gd name="connsiteX77" fmla="*/ 400220 w 1103870"/>
                <a:gd name="connsiteY77" fmla="*/ 623243 h 1093377"/>
                <a:gd name="connsiteX78" fmla="*/ 361364 w 1103870"/>
                <a:gd name="connsiteY78" fmla="*/ 619379 h 1093377"/>
                <a:gd name="connsiteX79" fmla="*/ 355514 w 1103870"/>
                <a:gd name="connsiteY79" fmla="*/ 606371 h 1093377"/>
                <a:gd name="connsiteX80" fmla="*/ 357850 w 1103870"/>
                <a:gd name="connsiteY80" fmla="*/ 487495 h 1093377"/>
                <a:gd name="connsiteX81" fmla="*/ 273553 w 1103870"/>
                <a:gd name="connsiteY81" fmla="*/ 575757 h 1093377"/>
                <a:gd name="connsiteX82" fmla="*/ 311212 w 1103870"/>
                <a:gd name="connsiteY82" fmla="*/ 660060 h 1093377"/>
                <a:gd name="connsiteX83" fmla="*/ 314947 w 1103870"/>
                <a:gd name="connsiteY83" fmla="*/ 706001 h 1093377"/>
                <a:gd name="connsiteX84" fmla="*/ 312592 w 1103870"/>
                <a:gd name="connsiteY84" fmla="*/ 731714 h 1093377"/>
                <a:gd name="connsiteX85" fmla="*/ 276533 w 1103870"/>
                <a:gd name="connsiteY85" fmla="*/ 746889 h 1093377"/>
                <a:gd name="connsiteX86" fmla="*/ 259607 w 1103870"/>
                <a:gd name="connsiteY86" fmla="*/ 723287 h 1093377"/>
                <a:gd name="connsiteX87" fmla="*/ 259607 w 1103870"/>
                <a:gd name="connsiteY87" fmla="*/ 688733 h 1093377"/>
                <a:gd name="connsiteX88" fmla="*/ 245809 w 1103870"/>
                <a:gd name="connsiteY88" fmla="*/ 640247 h 1093377"/>
                <a:gd name="connsiteX89" fmla="*/ 199042 w 1103870"/>
                <a:gd name="connsiteY89" fmla="*/ 763893 h 1093377"/>
                <a:gd name="connsiteX90" fmla="*/ 125213 w 1103870"/>
                <a:gd name="connsiteY90" fmla="*/ 792981 h 1093377"/>
                <a:gd name="connsiteX91" fmla="*/ 164271 w 1103870"/>
                <a:gd name="connsiteY91" fmla="*/ 717255 h 1093377"/>
                <a:gd name="connsiteX92" fmla="*/ 180957 w 1103870"/>
                <a:gd name="connsiteY92" fmla="*/ 663717 h 1093377"/>
                <a:gd name="connsiteX93" fmla="*/ 202207 w 1103870"/>
                <a:gd name="connsiteY93" fmla="*/ 598227 h 1093377"/>
                <a:gd name="connsiteX94" fmla="*/ 269818 w 1103870"/>
                <a:gd name="connsiteY94" fmla="*/ 488475 h 1093377"/>
                <a:gd name="connsiteX95" fmla="*/ 170747 w 1103870"/>
                <a:gd name="connsiteY95" fmla="*/ 524311 h 1093377"/>
                <a:gd name="connsiteX96" fmla="*/ 128248 w 1103870"/>
                <a:gd name="connsiteY96" fmla="*/ 529665 h 1093377"/>
                <a:gd name="connsiteX97" fmla="*/ 126188 w 1103870"/>
                <a:gd name="connsiteY97" fmla="*/ 491020 h 1093377"/>
                <a:gd name="connsiteX98" fmla="*/ 320043 w 1103870"/>
                <a:gd name="connsiteY98" fmla="*/ 445758 h 1093377"/>
                <a:gd name="connsiteX99" fmla="*/ 328469 w 1103870"/>
                <a:gd name="connsiteY99" fmla="*/ 440140 h 1093377"/>
                <a:gd name="connsiteX100" fmla="*/ 282659 w 1103870"/>
                <a:gd name="connsiteY100" fmla="*/ 346279 h 1093377"/>
                <a:gd name="connsiteX101" fmla="*/ 296458 w 1103870"/>
                <a:gd name="connsiteY101" fmla="*/ 292459 h 1093377"/>
                <a:gd name="connsiteX102" fmla="*/ 331082 w 1103870"/>
                <a:gd name="connsiteY102" fmla="*/ 304128 h 1093377"/>
                <a:gd name="connsiteX103" fmla="*/ 335920 w 1103870"/>
                <a:gd name="connsiteY103" fmla="*/ 330689 h 1093377"/>
                <a:gd name="connsiteX104" fmla="*/ 379523 w 1103870"/>
                <a:gd name="connsiteY104" fmla="*/ 413032 h 1093377"/>
                <a:gd name="connsiteX105" fmla="*/ 449618 w 1103870"/>
                <a:gd name="connsiteY105" fmla="*/ 387865 h 1093377"/>
                <a:gd name="connsiteX106" fmla="*/ 507699 w 1103870"/>
                <a:gd name="connsiteY106" fmla="*/ 369184 h 1093377"/>
                <a:gd name="connsiteX107" fmla="*/ 533364 w 1103870"/>
                <a:gd name="connsiteY107" fmla="*/ 337004 h 1093377"/>
                <a:gd name="connsiteX108" fmla="*/ 533364 w 1103870"/>
                <a:gd name="connsiteY108" fmla="*/ 283184 h 1093377"/>
                <a:gd name="connsiteX109" fmla="*/ 588557 w 1103870"/>
                <a:gd name="connsiteY109" fmla="*/ 283184 h 1093377"/>
                <a:gd name="connsiteX110" fmla="*/ 588557 w 1103870"/>
                <a:gd name="connsiteY110" fmla="*/ 336872 h 1093377"/>
                <a:gd name="connsiteX111" fmla="*/ 616153 w 1103870"/>
                <a:gd name="connsiteY111" fmla="*/ 369749 h 1093377"/>
                <a:gd name="connsiteX112" fmla="*/ 673002 w 1103870"/>
                <a:gd name="connsiteY112" fmla="*/ 387865 h 1093377"/>
                <a:gd name="connsiteX113" fmla="*/ 743097 w 1103870"/>
                <a:gd name="connsiteY113" fmla="*/ 413032 h 1093377"/>
                <a:gd name="connsiteX114" fmla="*/ 786828 w 1103870"/>
                <a:gd name="connsiteY114" fmla="*/ 328710 h 1093377"/>
                <a:gd name="connsiteX115" fmla="*/ 791519 w 1103870"/>
                <a:gd name="connsiteY115" fmla="*/ 303694 h 1093377"/>
                <a:gd name="connsiteX116" fmla="*/ 826162 w 1103870"/>
                <a:gd name="connsiteY116" fmla="*/ 292176 h 1093377"/>
                <a:gd name="connsiteX117" fmla="*/ 839960 w 1103870"/>
                <a:gd name="connsiteY117" fmla="*/ 347693 h 1093377"/>
                <a:gd name="connsiteX118" fmla="*/ 794426 w 1103870"/>
                <a:gd name="connsiteY118" fmla="*/ 439725 h 1093377"/>
                <a:gd name="connsiteX119" fmla="*/ 802834 w 1103870"/>
                <a:gd name="connsiteY119" fmla="*/ 445343 h 1093377"/>
                <a:gd name="connsiteX120" fmla="*/ 996008 w 1103870"/>
                <a:gd name="connsiteY120" fmla="*/ 490172 h 1093377"/>
                <a:gd name="connsiteX121" fmla="*/ 996836 w 1103870"/>
                <a:gd name="connsiteY121" fmla="*/ 526705 h 1093377"/>
                <a:gd name="connsiteX122" fmla="*/ 952001 w 1103870"/>
                <a:gd name="connsiteY122" fmla="*/ 524029 h 1093377"/>
                <a:gd name="connsiteX123" fmla="*/ 852783 w 1103870"/>
                <a:gd name="connsiteY123" fmla="*/ 488060 h 1093377"/>
                <a:gd name="connsiteX124" fmla="*/ 933512 w 1103870"/>
                <a:gd name="connsiteY124" fmla="*/ 637721 h 109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103870" h="1093377">
                  <a:moveTo>
                    <a:pt x="761715" y="142666"/>
                  </a:moveTo>
                  <a:cubicBezTo>
                    <a:pt x="727219" y="128622"/>
                    <a:pt x="696311" y="124399"/>
                    <a:pt x="684169" y="149132"/>
                  </a:cubicBezTo>
                  <a:cubicBezTo>
                    <a:pt x="668310" y="181443"/>
                    <a:pt x="673406" y="291761"/>
                    <a:pt x="662368" y="311706"/>
                  </a:cubicBezTo>
                  <a:cubicBezTo>
                    <a:pt x="657897" y="322791"/>
                    <a:pt x="646307" y="329068"/>
                    <a:pt x="634771" y="326598"/>
                  </a:cubicBezTo>
                  <a:cubicBezTo>
                    <a:pt x="616153" y="325335"/>
                    <a:pt x="616153" y="283184"/>
                    <a:pt x="616153" y="283184"/>
                  </a:cubicBezTo>
                  <a:lnTo>
                    <a:pt x="616153" y="2148"/>
                  </a:lnTo>
                  <a:lnTo>
                    <a:pt x="588557" y="2148"/>
                  </a:lnTo>
                  <a:lnTo>
                    <a:pt x="588557" y="30255"/>
                  </a:lnTo>
                  <a:lnTo>
                    <a:pt x="533364" y="30255"/>
                  </a:lnTo>
                  <a:lnTo>
                    <a:pt x="533364" y="2148"/>
                  </a:lnTo>
                  <a:lnTo>
                    <a:pt x="505767" y="2148"/>
                  </a:lnTo>
                  <a:lnTo>
                    <a:pt x="505767" y="283184"/>
                  </a:lnTo>
                  <a:cubicBezTo>
                    <a:pt x="505767" y="283184"/>
                    <a:pt x="505767" y="325335"/>
                    <a:pt x="487278" y="327164"/>
                  </a:cubicBezTo>
                  <a:cubicBezTo>
                    <a:pt x="475761" y="329634"/>
                    <a:pt x="464152" y="323356"/>
                    <a:pt x="459681" y="312271"/>
                  </a:cubicBezTo>
                  <a:cubicBezTo>
                    <a:pt x="448643" y="292327"/>
                    <a:pt x="453757" y="182009"/>
                    <a:pt x="437880" y="149697"/>
                  </a:cubicBezTo>
                  <a:cubicBezTo>
                    <a:pt x="425609" y="124965"/>
                    <a:pt x="395382" y="128622"/>
                    <a:pt x="360205" y="142666"/>
                  </a:cubicBezTo>
                  <a:cubicBezTo>
                    <a:pt x="154888" y="234151"/>
                    <a:pt x="9032" y="463195"/>
                    <a:pt x="9032" y="731714"/>
                  </a:cubicBezTo>
                  <a:cubicBezTo>
                    <a:pt x="8498" y="850911"/>
                    <a:pt x="38413" y="968204"/>
                    <a:pt x="95832" y="1072056"/>
                  </a:cubicBezTo>
                  <a:cubicBezTo>
                    <a:pt x="98720" y="1076128"/>
                    <a:pt x="113898" y="1095526"/>
                    <a:pt x="128119" y="1095526"/>
                  </a:cubicBezTo>
                  <a:cubicBezTo>
                    <a:pt x="232287" y="1095526"/>
                    <a:pt x="408628" y="987753"/>
                    <a:pt x="440364" y="890649"/>
                  </a:cubicBezTo>
                  <a:cubicBezTo>
                    <a:pt x="472100" y="793546"/>
                    <a:pt x="457897" y="601036"/>
                    <a:pt x="493220" y="545821"/>
                  </a:cubicBezTo>
                  <a:cubicBezTo>
                    <a:pt x="508122" y="520748"/>
                    <a:pt x="532720" y="503254"/>
                    <a:pt x="560960" y="497618"/>
                  </a:cubicBezTo>
                  <a:cubicBezTo>
                    <a:pt x="589200" y="503254"/>
                    <a:pt x="613798" y="520748"/>
                    <a:pt x="628700" y="545821"/>
                  </a:cubicBezTo>
                  <a:cubicBezTo>
                    <a:pt x="664024" y="601036"/>
                    <a:pt x="649821" y="793697"/>
                    <a:pt x="681556" y="890649"/>
                  </a:cubicBezTo>
                  <a:cubicBezTo>
                    <a:pt x="713292" y="987602"/>
                    <a:pt x="889634" y="1095526"/>
                    <a:pt x="993801" y="1095526"/>
                  </a:cubicBezTo>
                  <a:cubicBezTo>
                    <a:pt x="1007599" y="1095526"/>
                    <a:pt x="1023200" y="1076128"/>
                    <a:pt x="1026089" y="1072056"/>
                  </a:cubicBezTo>
                  <a:cubicBezTo>
                    <a:pt x="1083508" y="968204"/>
                    <a:pt x="1113422" y="850911"/>
                    <a:pt x="1112889" y="731714"/>
                  </a:cubicBezTo>
                  <a:cubicBezTo>
                    <a:pt x="1112889" y="463195"/>
                    <a:pt x="967032" y="234151"/>
                    <a:pt x="761715" y="142666"/>
                  </a:cubicBezTo>
                  <a:close/>
                  <a:moveTo>
                    <a:pt x="533364" y="58363"/>
                  </a:moveTo>
                  <a:lnTo>
                    <a:pt x="588557" y="58363"/>
                  </a:lnTo>
                  <a:lnTo>
                    <a:pt x="588557" y="86451"/>
                  </a:lnTo>
                  <a:lnTo>
                    <a:pt x="533364" y="86451"/>
                  </a:lnTo>
                  <a:lnTo>
                    <a:pt x="533364" y="58363"/>
                  </a:lnTo>
                  <a:close/>
                  <a:moveTo>
                    <a:pt x="533364" y="114559"/>
                  </a:moveTo>
                  <a:lnTo>
                    <a:pt x="588557" y="114559"/>
                  </a:lnTo>
                  <a:lnTo>
                    <a:pt x="588557" y="142666"/>
                  </a:lnTo>
                  <a:lnTo>
                    <a:pt x="533364" y="142666"/>
                  </a:lnTo>
                  <a:lnTo>
                    <a:pt x="533364" y="114559"/>
                  </a:lnTo>
                  <a:close/>
                  <a:moveTo>
                    <a:pt x="533364" y="170773"/>
                  </a:moveTo>
                  <a:lnTo>
                    <a:pt x="588557" y="170773"/>
                  </a:lnTo>
                  <a:lnTo>
                    <a:pt x="588557" y="198881"/>
                  </a:lnTo>
                  <a:lnTo>
                    <a:pt x="533364" y="198881"/>
                  </a:lnTo>
                  <a:lnTo>
                    <a:pt x="533364" y="170773"/>
                  </a:lnTo>
                  <a:close/>
                  <a:moveTo>
                    <a:pt x="533364" y="226969"/>
                  </a:moveTo>
                  <a:lnTo>
                    <a:pt x="588557" y="226969"/>
                  </a:lnTo>
                  <a:lnTo>
                    <a:pt x="588557" y="255076"/>
                  </a:lnTo>
                  <a:lnTo>
                    <a:pt x="533364" y="255076"/>
                  </a:lnTo>
                  <a:lnTo>
                    <a:pt x="533364" y="226969"/>
                  </a:lnTo>
                  <a:close/>
                  <a:moveTo>
                    <a:pt x="933512" y="637721"/>
                  </a:moveTo>
                  <a:cubicBezTo>
                    <a:pt x="939841" y="663623"/>
                    <a:pt x="947568" y="689129"/>
                    <a:pt x="956693" y="714163"/>
                  </a:cubicBezTo>
                  <a:cubicBezTo>
                    <a:pt x="964751" y="729716"/>
                    <a:pt x="976636" y="742893"/>
                    <a:pt x="991188" y="752375"/>
                  </a:cubicBezTo>
                  <a:cubicBezTo>
                    <a:pt x="1003459" y="761593"/>
                    <a:pt x="1006072" y="779181"/>
                    <a:pt x="997020" y="791680"/>
                  </a:cubicBezTo>
                  <a:cubicBezTo>
                    <a:pt x="991851" y="798843"/>
                    <a:pt x="983645" y="803085"/>
                    <a:pt x="974906" y="803104"/>
                  </a:cubicBezTo>
                  <a:cubicBezTo>
                    <a:pt x="959029" y="803104"/>
                    <a:pt x="944403" y="786665"/>
                    <a:pt x="933512" y="776259"/>
                  </a:cubicBezTo>
                  <a:cubicBezTo>
                    <a:pt x="918591" y="761819"/>
                    <a:pt x="907277" y="743948"/>
                    <a:pt x="900525" y="724136"/>
                  </a:cubicBezTo>
                  <a:cubicBezTo>
                    <a:pt x="891289" y="696028"/>
                    <a:pt x="884243" y="667921"/>
                    <a:pt x="875412" y="640662"/>
                  </a:cubicBezTo>
                  <a:cubicBezTo>
                    <a:pt x="867428" y="656572"/>
                    <a:pt x="862460" y="673878"/>
                    <a:pt x="860786" y="691674"/>
                  </a:cubicBezTo>
                  <a:cubicBezTo>
                    <a:pt x="860786" y="701099"/>
                    <a:pt x="861761" y="710091"/>
                    <a:pt x="861890" y="719781"/>
                  </a:cubicBezTo>
                  <a:cubicBezTo>
                    <a:pt x="862534" y="735296"/>
                    <a:pt x="850723" y="748397"/>
                    <a:pt x="835489" y="749038"/>
                  </a:cubicBezTo>
                  <a:cubicBezTo>
                    <a:pt x="823862" y="749547"/>
                    <a:pt x="813173" y="742553"/>
                    <a:pt x="808776" y="731582"/>
                  </a:cubicBezTo>
                  <a:cubicBezTo>
                    <a:pt x="800497" y="711072"/>
                    <a:pt x="805188" y="681268"/>
                    <a:pt x="809733" y="661323"/>
                  </a:cubicBezTo>
                  <a:cubicBezTo>
                    <a:pt x="817791" y="631274"/>
                    <a:pt x="830651" y="602789"/>
                    <a:pt x="847816" y="577020"/>
                  </a:cubicBezTo>
                  <a:cubicBezTo>
                    <a:pt x="827210" y="540919"/>
                    <a:pt x="798216" y="510512"/>
                    <a:pt x="763371" y="488475"/>
                  </a:cubicBezTo>
                  <a:cubicBezTo>
                    <a:pt x="769571" y="514452"/>
                    <a:pt x="771668" y="541240"/>
                    <a:pt x="769589" y="567877"/>
                  </a:cubicBezTo>
                  <a:cubicBezTo>
                    <a:pt x="769681" y="581770"/>
                    <a:pt x="768246" y="595626"/>
                    <a:pt x="765302" y="609199"/>
                  </a:cubicBezTo>
                  <a:cubicBezTo>
                    <a:pt x="761715" y="624280"/>
                    <a:pt x="746794" y="633536"/>
                    <a:pt x="731984" y="629879"/>
                  </a:cubicBezTo>
                  <a:cubicBezTo>
                    <a:pt x="727845" y="628861"/>
                    <a:pt x="724000" y="626881"/>
                    <a:pt x="720743" y="624091"/>
                  </a:cubicBezTo>
                  <a:cubicBezTo>
                    <a:pt x="708730" y="613817"/>
                    <a:pt x="711361" y="600188"/>
                    <a:pt x="712869" y="586426"/>
                  </a:cubicBezTo>
                  <a:cubicBezTo>
                    <a:pt x="717708" y="541315"/>
                    <a:pt x="716181" y="492000"/>
                    <a:pt x="685273" y="455749"/>
                  </a:cubicBezTo>
                  <a:cubicBezTo>
                    <a:pt x="677491" y="448887"/>
                    <a:pt x="667905" y="444476"/>
                    <a:pt x="657676" y="443100"/>
                  </a:cubicBezTo>
                  <a:cubicBezTo>
                    <a:pt x="645258" y="439443"/>
                    <a:pt x="632711" y="435936"/>
                    <a:pt x="620292" y="432128"/>
                  </a:cubicBezTo>
                  <a:cubicBezTo>
                    <a:pt x="597847" y="426247"/>
                    <a:pt x="577371" y="414370"/>
                    <a:pt x="560960" y="397706"/>
                  </a:cubicBezTo>
                  <a:cubicBezTo>
                    <a:pt x="544200" y="414257"/>
                    <a:pt x="523374" y="425907"/>
                    <a:pt x="500671" y="431431"/>
                  </a:cubicBezTo>
                  <a:cubicBezTo>
                    <a:pt x="488253" y="435220"/>
                    <a:pt x="475687" y="438745"/>
                    <a:pt x="463269" y="442402"/>
                  </a:cubicBezTo>
                  <a:cubicBezTo>
                    <a:pt x="450850" y="446041"/>
                    <a:pt x="441468" y="446889"/>
                    <a:pt x="434716" y="456447"/>
                  </a:cubicBezTo>
                  <a:cubicBezTo>
                    <a:pt x="420899" y="474525"/>
                    <a:pt x="411755" y="495827"/>
                    <a:pt x="408076" y="518411"/>
                  </a:cubicBezTo>
                  <a:cubicBezTo>
                    <a:pt x="405519" y="540731"/>
                    <a:pt x="405519" y="563277"/>
                    <a:pt x="408076" y="585578"/>
                  </a:cubicBezTo>
                  <a:cubicBezTo>
                    <a:pt x="409603" y="599641"/>
                    <a:pt x="412215" y="612988"/>
                    <a:pt x="400220" y="623243"/>
                  </a:cubicBezTo>
                  <a:cubicBezTo>
                    <a:pt x="388446" y="633102"/>
                    <a:pt x="371042" y="631368"/>
                    <a:pt x="361364" y="619379"/>
                  </a:cubicBezTo>
                  <a:cubicBezTo>
                    <a:pt x="358347" y="615627"/>
                    <a:pt x="356323" y="611159"/>
                    <a:pt x="355514" y="606371"/>
                  </a:cubicBezTo>
                  <a:cubicBezTo>
                    <a:pt x="347106" y="567123"/>
                    <a:pt x="347897" y="526385"/>
                    <a:pt x="357850" y="487495"/>
                  </a:cubicBezTo>
                  <a:cubicBezTo>
                    <a:pt x="323097" y="509456"/>
                    <a:pt x="294158" y="539769"/>
                    <a:pt x="273553" y="575757"/>
                  </a:cubicBezTo>
                  <a:cubicBezTo>
                    <a:pt x="291251" y="601149"/>
                    <a:pt x="304037" y="629766"/>
                    <a:pt x="311212" y="660060"/>
                  </a:cubicBezTo>
                  <a:cubicBezTo>
                    <a:pt x="313972" y="675197"/>
                    <a:pt x="315223" y="690599"/>
                    <a:pt x="314947" y="706001"/>
                  </a:cubicBezTo>
                  <a:cubicBezTo>
                    <a:pt x="315720" y="714653"/>
                    <a:pt x="314929" y="723363"/>
                    <a:pt x="312592" y="731714"/>
                  </a:cubicBezTo>
                  <a:cubicBezTo>
                    <a:pt x="306742" y="746060"/>
                    <a:pt x="290607" y="752846"/>
                    <a:pt x="276533" y="746889"/>
                  </a:cubicBezTo>
                  <a:cubicBezTo>
                    <a:pt x="267003" y="742874"/>
                    <a:pt x="260472" y="733769"/>
                    <a:pt x="259607" y="723287"/>
                  </a:cubicBezTo>
                  <a:cubicBezTo>
                    <a:pt x="258503" y="711901"/>
                    <a:pt x="259607" y="700100"/>
                    <a:pt x="259607" y="688733"/>
                  </a:cubicBezTo>
                  <a:cubicBezTo>
                    <a:pt x="258227" y="671785"/>
                    <a:pt x="253536" y="655309"/>
                    <a:pt x="245809" y="640247"/>
                  </a:cubicBezTo>
                  <a:cubicBezTo>
                    <a:pt x="232710" y="681004"/>
                    <a:pt x="227043" y="730319"/>
                    <a:pt x="199042" y="763893"/>
                  </a:cubicBezTo>
                  <a:cubicBezTo>
                    <a:pt x="184140" y="782028"/>
                    <a:pt x="148817" y="823067"/>
                    <a:pt x="125213" y="792981"/>
                  </a:cubicBezTo>
                  <a:cubicBezTo>
                    <a:pt x="101627" y="762913"/>
                    <a:pt x="152809" y="739594"/>
                    <a:pt x="164271" y="717255"/>
                  </a:cubicBezTo>
                  <a:cubicBezTo>
                    <a:pt x="171501" y="699987"/>
                    <a:pt x="177094" y="682059"/>
                    <a:pt x="180957" y="663717"/>
                  </a:cubicBezTo>
                  <a:cubicBezTo>
                    <a:pt x="188408" y="641642"/>
                    <a:pt x="194075" y="620434"/>
                    <a:pt x="202207" y="598227"/>
                  </a:cubicBezTo>
                  <a:cubicBezTo>
                    <a:pt x="217274" y="557395"/>
                    <a:pt x="240271" y="520070"/>
                    <a:pt x="269818" y="488475"/>
                  </a:cubicBezTo>
                  <a:cubicBezTo>
                    <a:pt x="232839" y="480934"/>
                    <a:pt x="194774" y="494696"/>
                    <a:pt x="170747" y="524311"/>
                  </a:cubicBezTo>
                  <a:cubicBezTo>
                    <a:pt x="159432" y="537111"/>
                    <a:pt x="142194" y="543295"/>
                    <a:pt x="128248" y="529665"/>
                  </a:cubicBezTo>
                  <a:cubicBezTo>
                    <a:pt x="117578" y="519391"/>
                    <a:pt x="116676" y="502406"/>
                    <a:pt x="126188" y="491020"/>
                  </a:cubicBezTo>
                  <a:cubicBezTo>
                    <a:pt x="170066" y="428905"/>
                    <a:pt x="254364" y="416953"/>
                    <a:pt x="320043" y="445758"/>
                  </a:cubicBezTo>
                  <a:lnTo>
                    <a:pt x="328469" y="440140"/>
                  </a:lnTo>
                  <a:cubicBezTo>
                    <a:pt x="304516" y="414088"/>
                    <a:pt x="288583" y="381456"/>
                    <a:pt x="282659" y="346279"/>
                  </a:cubicBezTo>
                  <a:cubicBezTo>
                    <a:pt x="279348" y="327447"/>
                    <a:pt x="275061" y="301734"/>
                    <a:pt x="296458" y="292459"/>
                  </a:cubicBezTo>
                  <a:cubicBezTo>
                    <a:pt x="309226" y="286916"/>
                    <a:pt x="324072" y="291912"/>
                    <a:pt x="331082" y="304128"/>
                  </a:cubicBezTo>
                  <a:cubicBezTo>
                    <a:pt x="334430" y="312554"/>
                    <a:pt x="336068" y="321584"/>
                    <a:pt x="335920" y="330689"/>
                  </a:cubicBezTo>
                  <a:cubicBezTo>
                    <a:pt x="340373" y="362529"/>
                    <a:pt x="355827" y="391730"/>
                    <a:pt x="379523" y="413032"/>
                  </a:cubicBezTo>
                  <a:cubicBezTo>
                    <a:pt x="402373" y="403248"/>
                    <a:pt x="425774" y="394840"/>
                    <a:pt x="449618" y="387865"/>
                  </a:cubicBezTo>
                  <a:cubicBezTo>
                    <a:pt x="469506" y="383492"/>
                    <a:pt x="488952" y="377252"/>
                    <a:pt x="507699" y="369184"/>
                  </a:cubicBezTo>
                  <a:cubicBezTo>
                    <a:pt x="520025" y="362265"/>
                    <a:pt x="529243" y="350709"/>
                    <a:pt x="533364" y="337004"/>
                  </a:cubicBezTo>
                  <a:lnTo>
                    <a:pt x="533364" y="283184"/>
                  </a:lnTo>
                  <a:lnTo>
                    <a:pt x="588557" y="283184"/>
                  </a:lnTo>
                  <a:lnTo>
                    <a:pt x="588557" y="336872"/>
                  </a:lnTo>
                  <a:cubicBezTo>
                    <a:pt x="593082" y="351143"/>
                    <a:pt x="603017" y="362982"/>
                    <a:pt x="616153" y="369749"/>
                  </a:cubicBezTo>
                  <a:cubicBezTo>
                    <a:pt x="634569" y="377403"/>
                    <a:pt x="653592" y="383473"/>
                    <a:pt x="673002" y="387865"/>
                  </a:cubicBezTo>
                  <a:cubicBezTo>
                    <a:pt x="696826" y="394840"/>
                    <a:pt x="720228" y="403248"/>
                    <a:pt x="743097" y="413032"/>
                  </a:cubicBezTo>
                  <a:cubicBezTo>
                    <a:pt x="767308" y="391315"/>
                    <a:pt x="782872" y="361323"/>
                    <a:pt x="786828" y="328710"/>
                  </a:cubicBezTo>
                  <a:cubicBezTo>
                    <a:pt x="786717" y="320132"/>
                    <a:pt x="788299" y="311631"/>
                    <a:pt x="791519" y="303694"/>
                  </a:cubicBezTo>
                  <a:cubicBezTo>
                    <a:pt x="798584" y="291535"/>
                    <a:pt x="813412" y="286615"/>
                    <a:pt x="826162" y="292176"/>
                  </a:cubicBezTo>
                  <a:cubicBezTo>
                    <a:pt x="848239" y="301734"/>
                    <a:pt x="843272" y="328710"/>
                    <a:pt x="839960" y="347693"/>
                  </a:cubicBezTo>
                  <a:cubicBezTo>
                    <a:pt x="833723" y="382153"/>
                    <a:pt x="817920" y="414106"/>
                    <a:pt x="794426" y="439725"/>
                  </a:cubicBezTo>
                  <a:lnTo>
                    <a:pt x="802834" y="445343"/>
                  </a:lnTo>
                  <a:cubicBezTo>
                    <a:pt x="869341" y="416123"/>
                    <a:pt x="951302" y="429037"/>
                    <a:pt x="996008" y="490172"/>
                  </a:cubicBezTo>
                  <a:cubicBezTo>
                    <a:pt x="1004803" y="500596"/>
                    <a:pt x="1005152" y="515885"/>
                    <a:pt x="996836" y="526705"/>
                  </a:cubicBezTo>
                  <a:cubicBezTo>
                    <a:pt x="983038" y="543295"/>
                    <a:pt x="963997" y="537658"/>
                    <a:pt x="952001" y="524029"/>
                  </a:cubicBezTo>
                  <a:cubicBezTo>
                    <a:pt x="927937" y="494375"/>
                    <a:pt x="889836" y="480557"/>
                    <a:pt x="852783" y="488060"/>
                  </a:cubicBezTo>
                  <a:cubicBezTo>
                    <a:pt x="890995" y="530702"/>
                    <a:pt x="918683" y="581996"/>
                    <a:pt x="933512" y="637721"/>
                  </a:cubicBezTo>
                  <a:close/>
                </a:path>
              </a:pathLst>
            </a:custGeom>
            <a:solidFill>
              <a:srgbClr val="0DD9E8"/>
            </a:solidFill>
            <a:ln w="1491" cap="flat">
              <a:solidFill>
                <a:srgbClr val="0DB7E8"/>
              </a:solidFill>
              <a:prstDash val="solid"/>
              <a:round/>
            </a:ln>
          </p:spPr>
          <p:txBody>
            <a:bodyPr rtlCol="0" anchor="ctr"/>
            <a:lstStyle/>
            <a:p>
              <a:endParaRPr lang="en-CH" sz="4400"/>
            </a:p>
          </p:txBody>
        </p:sp>
      </p:grpSp>
      <p:grpSp>
        <p:nvGrpSpPr>
          <p:cNvPr id="4465" name="Graphic 2">
            <a:extLst>
              <a:ext uri="{FF2B5EF4-FFF2-40B4-BE49-F238E27FC236}">
                <a16:creationId xmlns:a16="http://schemas.microsoft.com/office/drawing/2014/main" id="{480E7A92-A1B0-2F66-C7AF-3CA089B98F8F}"/>
              </a:ext>
            </a:extLst>
          </p:cNvPr>
          <p:cNvGrpSpPr/>
          <p:nvPr/>
        </p:nvGrpSpPr>
        <p:grpSpPr>
          <a:xfrm>
            <a:off x="11899938" y="6702071"/>
            <a:ext cx="2664512" cy="1378999"/>
            <a:chOff x="11899938" y="6702071"/>
            <a:chExt cx="2664512" cy="1378999"/>
          </a:xfrm>
          <a:solidFill>
            <a:srgbClr val="000080"/>
          </a:solidFill>
        </p:grpSpPr>
        <p:sp>
          <p:nvSpPr>
            <p:cNvPr id="4466" name="TextBox 4465">
              <a:extLst>
                <a:ext uri="{FF2B5EF4-FFF2-40B4-BE49-F238E27FC236}">
                  <a16:creationId xmlns:a16="http://schemas.microsoft.com/office/drawing/2014/main" id="{E53106A2-342D-296B-C0D7-5F121C38482C}"/>
                </a:ext>
              </a:extLst>
            </p:cNvPr>
            <p:cNvSpPr txBox="1"/>
            <p:nvPr/>
          </p:nvSpPr>
          <p:spPr>
            <a:xfrm>
              <a:off x="12180109" y="6702071"/>
              <a:ext cx="2098651"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Asthma</a:t>
              </a:r>
            </a:p>
          </p:txBody>
        </p:sp>
        <p:sp>
          <p:nvSpPr>
            <p:cNvPr id="4467" name="TextBox 4466">
              <a:extLst>
                <a:ext uri="{FF2B5EF4-FFF2-40B4-BE49-F238E27FC236}">
                  <a16:creationId xmlns:a16="http://schemas.microsoft.com/office/drawing/2014/main" id="{5B2B7078-C330-2642-8955-622DE72C1A34}"/>
                </a:ext>
              </a:extLst>
            </p:cNvPr>
            <p:cNvSpPr txBox="1"/>
            <p:nvPr/>
          </p:nvSpPr>
          <p:spPr>
            <a:xfrm>
              <a:off x="11899938" y="7311629"/>
              <a:ext cx="266451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protection</a:t>
              </a:r>
            </a:p>
          </p:txBody>
        </p:sp>
      </p:grpSp>
      <p:sp>
        <p:nvSpPr>
          <p:cNvPr id="4468" name="TextBox 4467">
            <a:extLst>
              <a:ext uri="{FF2B5EF4-FFF2-40B4-BE49-F238E27FC236}">
                <a16:creationId xmlns:a16="http://schemas.microsoft.com/office/drawing/2014/main" id="{2939E21C-5DCE-3C50-AF03-7A0937825BB6}"/>
              </a:ext>
            </a:extLst>
          </p:cNvPr>
          <p:cNvSpPr txBox="1"/>
          <p:nvPr/>
        </p:nvSpPr>
        <p:spPr>
          <a:xfrm>
            <a:off x="17462703" y="3206346"/>
            <a:ext cx="209865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Healthy</a:t>
            </a:r>
          </a:p>
        </p:txBody>
      </p:sp>
      <p:sp>
        <p:nvSpPr>
          <p:cNvPr id="4469" name="TextBox 4468">
            <a:extLst>
              <a:ext uri="{FF2B5EF4-FFF2-40B4-BE49-F238E27FC236}">
                <a16:creationId xmlns:a16="http://schemas.microsoft.com/office/drawing/2014/main" id="{1DAB7132-204D-3B32-19D7-A3A443C87B89}"/>
              </a:ext>
            </a:extLst>
          </p:cNvPr>
          <p:cNvSpPr txBox="1"/>
          <p:nvPr/>
        </p:nvSpPr>
        <p:spPr>
          <a:xfrm>
            <a:off x="21466794" y="2980292"/>
            <a:ext cx="272542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Farm dust</a:t>
            </a:r>
          </a:p>
        </p:txBody>
      </p:sp>
      <p:sp>
        <p:nvSpPr>
          <p:cNvPr id="4470" name="TextBox 4469">
            <a:extLst>
              <a:ext uri="{FF2B5EF4-FFF2-40B4-BE49-F238E27FC236}">
                <a16:creationId xmlns:a16="http://schemas.microsoft.com/office/drawing/2014/main" id="{FA2CA166-B9DF-1CB3-D916-DDB551FE2896}"/>
              </a:ext>
            </a:extLst>
          </p:cNvPr>
          <p:cNvSpPr txBox="1"/>
          <p:nvPr/>
        </p:nvSpPr>
        <p:spPr>
          <a:xfrm>
            <a:off x="21822592" y="5893827"/>
            <a:ext cx="209704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PBMCs</a:t>
            </a:r>
          </a:p>
        </p:txBody>
      </p:sp>
      <p:grpSp>
        <p:nvGrpSpPr>
          <p:cNvPr id="4471" name="Graphic 2">
            <a:extLst>
              <a:ext uri="{FF2B5EF4-FFF2-40B4-BE49-F238E27FC236}">
                <a16:creationId xmlns:a16="http://schemas.microsoft.com/office/drawing/2014/main" id="{E80B25E6-47E5-E19E-2F70-62B487585D4B}"/>
              </a:ext>
            </a:extLst>
          </p:cNvPr>
          <p:cNvGrpSpPr/>
          <p:nvPr/>
        </p:nvGrpSpPr>
        <p:grpSpPr>
          <a:xfrm>
            <a:off x="25902727" y="2076481"/>
            <a:ext cx="1636882" cy="1636869"/>
            <a:chOff x="25902727" y="2076481"/>
            <a:chExt cx="1636882" cy="1636869"/>
          </a:xfrm>
        </p:grpSpPr>
        <p:sp>
          <p:nvSpPr>
            <p:cNvPr id="4472" name="Freeform 4471">
              <a:extLst>
                <a:ext uri="{FF2B5EF4-FFF2-40B4-BE49-F238E27FC236}">
                  <a16:creationId xmlns:a16="http://schemas.microsoft.com/office/drawing/2014/main" id="{6E82D7C6-CDA1-0D7D-248A-C0353F2622F1}"/>
                </a:ext>
              </a:extLst>
            </p:cNvPr>
            <p:cNvSpPr/>
            <p:nvPr/>
          </p:nvSpPr>
          <p:spPr>
            <a:xfrm>
              <a:off x="25902727" y="2076481"/>
              <a:ext cx="1636882" cy="1636869"/>
            </a:xfrm>
            <a:custGeom>
              <a:avLst/>
              <a:gdLst>
                <a:gd name="connsiteX0" fmla="*/ 1654186 w 1636882"/>
                <a:gd name="connsiteY0" fmla="*/ 819115 h 1636869"/>
                <a:gd name="connsiteX1" fmla="*/ 835744 w 1636882"/>
                <a:gd name="connsiteY1" fmla="*/ 1637550 h 1636869"/>
                <a:gd name="connsiteX2" fmla="*/ 17303 w 1636882"/>
                <a:gd name="connsiteY2" fmla="*/ 819115 h 1636869"/>
                <a:gd name="connsiteX3" fmla="*/ 835744 w 1636882"/>
                <a:gd name="connsiteY3" fmla="*/ 680 h 1636869"/>
                <a:gd name="connsiteX4" fmla="*/ 1654186 w 1636882"/>
                <a:gd name="connsiteY4" fmla="*/ 819115 h 1636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882" h="1636869">
                  <a:moveTo>
                    <a:pt x="1654186" y="819115"/>
                  </a:moveTo>
                  <a:cubicBezTo>
                    <a:pt x="1654186" y="1271124"/>
                    <a:pt x="1287757" y="1637550"/>
                    <a:pt x="835744" y="1637550"/>
                  </a:cubicBezTo>
                  <a:cubicBezTo>
                    <a:pt x="383732" y="1637550"/>
                    <a:pt x="17303" y="1271124"/>
                    <a:pt x="17303" y="819115"/>
                  </a:cubicBezTo>
                  <a:cubicBezTo>
                    <a:pt x="17303" y="367105"/>
                    <a:pt x="383732" y="680"/>
                    <a:pt x="835744" y="680"/>
                  </a:cubicBezTo>
                  <a:cubicBezTo>
                    <a:pt x="1287757" y="680"/>
                    <a:pt x="1654186" y="367105"/>
                    <a:pt x="1654186" y="819115"/>
                  </a:cubicBezTo>
                  <a:close/>
                </a:path>
              </a:pathLst>
            </a:custGeom>
            <a:solidFill>
              <a:srgbClr val="1F259B"/>
            </a:solidFill>
            <a:ln w="7441" cap="rnd">
              <a:noFill/>
              <a:prstDash val="solid"/>
              <a:round/>
            </a:ln>
          </p:spPr>
          <p:txBody>
            <a:bodyPr rtlCol="0" anchor="ctr"/>
            <a:lstStyle/>
            <a:p>
              <a:endParaRPr lang="en-CH" sz="4400"/>
            </a:p>
          </p:txBody>
        </p:sp>
        <p:sp>
          <p:nvSpPr>
            <p:cNvPr id="4473" name="Freeform 4472">
              <a:extLst>
                <a:ext uri="{FF2B5EF4-FFF2-40B4-BE49-F238E27FC236}">
                  <a16:creationId xmlns:a16="http://schemas.microsoft.com/office/drawing/2014/main" id="{0694C635-5E5B-ED20-1714-3DFC5839CBB4}"/>
                </a:ext>
              </a:extLst>
            </p:cNvPr>
            <p:cNvSpPr/>
            <p:nvPr/>
          </p:nvSpPr>
          <p:spPr>
            <a:xfrm>
              <a:off x="26270207" y="2513087"/>
              <a:ext cx="348975" cy="1011213"/>
            </a:xfrm>
            <a:custGeom>
              <a:avLst/>
              <a:gdLst>
                <a:gd name="connsiteX0" fmla="*/ -798 w 348975"/>
                <a:gd name="connsiteY0" fmla="*/ -2073 h 1011213"/>
                <a:gd name="connsiteX1" fmla="*/ -798 w 348975"/>
                <a:gd name="connsiteY1" fmla="*/ 409227 h 1011213"/>
                <a:gd name="connsiteX2" fmla="*/ 119287 w 348975"/>
                <a:gd name="connsiteY2" fmla="*/ 585451 h 1011213"/>
                <a:gd name="connsiteX3" fmla="*/ 219407 w 348975"/>
                <a:gd name="connsiteY3" fmla="*/ 624798 h 1011213"/>
                <a:gd name="connsiteX4" fmla="*/ 348178 w 348975"/>
                <a:gd name="connsiteY4" fmla="*/ 813746 h 1011213"/>
                <a:gd name="connsiteX5" fmla="*/ 348178 w 348975"/>
                <a:gd name="connsiteY5" fmla="*/ 1009141 h 101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975" h="1011213">
                  <a:moveTo>
                    <a:pt x="-798" y="-2073"/>
                  </a:moveTo>
                  <a:lnTo>
                    <a:pt x="-798" y="409227"/>
                  </a:lnTo>
                  <a:cubicBezTo>
                    <a:pt x="-798" y="487068"/>
                    <a:pt x="46902" y="556985"/>
                    <a:pt x="119287" y="585451"/>
                  </a:cubicBezTo>
                  <a:cubicBezTo>
                    <a:pt x="151593" y="598145"/>
                    <a:pt x="186643" y="611936"/>
                    <a:pt x="219407" y="624798"/>
                  </a:cubicBezTo>
                  <a:cubicBezTo>
                    <a:pt x="297127" y="655337"/>
                    <a:pt x="348178" y="730298"/>
                    <a:pt x="348178" y="813746"/>
                  </a:cubicBezTo>
                  <a:lnTo>
                    <a:pt x="348178" y="1009141"/>
                  </a:lnTo>
                </a:path>
              </a:pathLst>
            </a:custGeom>
            <a:noFill/>
            <a:ln w="63497" cap="sq">
              <a:solidFill>
                <a:srgbClr val="FFFFFF"/>
              </a:solidFill>
              <a:prstDash val="solid"/>
              <a:miter/>
            </a:ln>
          </p:spPr>
          <p:txBody>
            <a:bodyPr rtlCol="0" anchor="ctr"/>
            <a:lstStyle/>
            <a:p>
              <a:endParaRPr lang="en-CH" sz="4400"/>
            </a:p>
          </p:txBody>
        </p:sp>
        <p:sp>
          <p:nvSpPr>
            <p:cNvPr id="4474" name="Freeform 4473">
              <a:extLst>
                <a:ext uri="{FF2B5EF4-FFF2-40B4-BE49-F238E27FC236}">
                  <a16:creationId xmlns:a16="http://schemas.microsoft.com/office/drawing/2014/main" id="{7C507490-9271-5378-94D2-2E7577A2C294}"/>
                </a:ext>
              </a:extLst>
            </p:cNvPr>
            <p:cNvSpPr/>
            <p:nvPr/>
          </p:nvSpPr>
          <p:spPr>
            <a:xfrm rot="10800000" flipV="1">
              <a:off x="26823242" y="2513087"/>
              <a:ext cx="348975" cy="1011213"/>
            </a:xfrm>
            <a:custGeom>
              <a:avLst/>
              <a:gdLst>
                <a:gd name="connsiteX0" fmla="*/ -435 w 348975"/>
                <a:gd name="connsiteY0" fmla="*/ -2073 h 1011213"/>
                <a:gd name="connsiteX1" fmla="*/ -435 w 348975"/>
                <a:gd name="connsiteY1" fmla="*/ 409227 h 1011213"/>
                <a:gd name="connsiteX2" fmla="*/ 119650 w 348975"/>
                <a:gd name="connsiteY2" fmla="*/ 585451 h 1011213"/>
                <a:gd name="connsiteX3" fmla="*/ 219770 w 348975"/>
                <a:gd name="connsiteY3" fmla="*/ 624798 h 1011213"/>
                <a:gd name="connsiteX4" fmla="*/ 348541 w 348975"/>
                <a:gd name="connsiteY4" fmla="*/ 813746 h 1011213"/>
                <a:gd name="connsiteX5" fmla="*/ 348541 w 348975"/>
                <a:gd name="connsiteY5" fmla="*/ 1009141 h 101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975" h="1011213">
                  <a:moveTo>
                    <a:pt x="-435" y="-2073"/>
                  </a:moveTo>
                  <a:cubicBezTo>
                    <a:pt x="-435" y="-2073"/>
                    <a:pt x="-435" y="249385"/>
                    <a:pt x="-435" y="409227"/>
                  </a:cubicBezTo>
                  <a:cubicBezTo>
                    <a:pt x="-435" y="487068"/>
                    <a:pt x="47265" y="556985"/>
                    <a:pt x="119650" y="585451"/>
                  </a:cubicBezTo>
                  <a:cubicBezTo>
                    <a:pt x="151956" y="598145"/>
                    <a:pt x="187006" y="611936"/>
                    <a:pt x="219770" y="624798"/>
                  </a:cubicBezTo>
                  <a:cubicBezTo>
                    <a:pt x="297490" y="655337"/>
                    <a:pt x="348541" y="730298"/>
                    <a:pt x="348541" y="813746"/>
                  </a:cubicBezTo>
                  <a:cubicBezTo>
                    <a:pt x="348541" y="905515"/>
                    <a:pt x="348541" y="1009141"/>
                    <a:pt x="348541" y="1009141"/>
                  </a:cubicBezTo>
                </a:path>
              </a:pathLst>
            </a:custGeom>
            <a:noFill/>
            <a:ln w="63497" cap="sq">
              <a:solidFill>
                <a:srgbClr val="FFFFFF"/>
              </a:solidFill>
              <a:prstDash val="solid"/>
              <a:miter/>
            </a:ln>
          </p:spPr>
          <p:txBody>
            <a:bodyPr rtlCol="0" anchor="ctr"/>
            <a:lstStyle/>
            <a:p>
              <a:endParaRPr lang="en-CH" sz="4400"/>
            </a:p>
          </p:txBody>
        </p:sp>
        <p:sp>
          <p:nvSpPr>
            <p:cNvPr id="4475" name="Freeform 4474">
              <a:extLst>
                <a:ext uri="{FF2B5EF4-FFF2-40B4-BE49-F238E27FC236}">
                  <a16:creationId xmlns:a16="http://schemas.microsoft.com/office/drawing/2014/main" id="{C379F5B0-205D-C298-1A4C-70ECED795E11}"/>
                </a:ext>
              </a:extLst>
            </p:cNvPr>
            <p:cNvSpPr/>
            <p:nvPr/>
          </p:nvSpPr>
          <p:spPr>
            <a:xfrm>
              <a:off x="26600222" y="2183913"/>
              <a:ext cx="1523" cy="717102"/>
            </a:xfrm>
            <a:custGeom>
              <a:avLst/>
              <a:gdLst>
                <a:gd name="connsiteX0" fmla="*/ -815 w 1523"/>
                <a:gd name="connsiteY0" fmla="*/ -2182 h 717102"/>
                <a:gd name="connsiteX1" fmla="*/ -815 w 1523"/>
                <a:gd name="connsiteY1" fmla="*/ 714921 h 717102"/>
              </a:gdLst>
              <a:ahLst/>
              <a:cxnLst>
                <a:cxn ang="0">
                  <a:pos x="connsiteX0" y="connsiteY0"/>
                </a:cxn>
                <a:cxn ang="0">
                  <a:pos x="connsiteX1" y="connsiteY1"/>
                </a:cxn>
              </a:cxnLst>
              <a:rect l="l" t="t" r="r" b="b"/>
              <a:pathLst>
                <a:path w="1523" h="717102">
                  <a:moveTo>
                    <a:pt x="-815" y="-2182"/>
                  </a:moveTo>
                  <a:lnTo>
                    <a:pt x="-815" y="714921"/>
                  </a:lnTo>
                </a:path>
              </a:pathLst>
            </a:custGeom>
            <a:noFill/>
            <a:ln w="19006" cap="sq">
              <a:solidFill>
                <a:srgbClr val="FFFFFF"/>
              </a:solidFill>
              <a:prstDash val="solid"/>
              <a:miter/>
            </a:ln>
          </p:spPr>
          <p:txBody>
            <a:bodyPr rtlCol="0" anchor="ctr"/>
            <a:lstStyle/>
            <a:p>
              <a:endParaRPr lang="en-CH" sz="4400"/>
            </a:p>
          </p:txBody>
        </p:sp>
        <p:sp>
          <p:nvSpPr>
            <p:cNvPr id="4476" name="Freeform 4475">
              <a:extLst>
                <a:ext uri="{FF2B5EF4-FFF2-40B4-BE49-F238E27FC236}">
                  <a16:creationId xmlns:a16="http://schemas.microsoft.com/office/drawing/2014/main" id="{9EBC9417-D704-B7ED-CE95-5599D660688B}"/>
                </a:ext>
              </a:extLst>
            </p:cNvPr>
            <p:cNvSpPr/>
            <p:nvPr/>
          </p:nvSpPr>
          <p:spPr>
            <a:xfrm>
              <a:off x="26834957" y="2183913"/>
              <a:ext cx="1523" cy="717102"/>
            </a:xfrm>
            <a:custGeom>
              <a:avLst/>
              <a:gdLst>
                <a:gd name="connsiteX0" fmla="*/ -661 w 1523"/>
                <a:gd name="connsiteY0" fmla="*/ -2182 h 717102"/>
                <a:gd name="connsiteX1" fmla="*/ -661 w 1523"/>
                <a:gd name="connsiteY1" fmla="*/ 714921 h 717102"/>
              </a:gdLst>
              <a:ahLst/>
              <a:cxnLst>
                <a:cxn ang="0">
                  <a:pos x="connsiteX0" y="connsiteY0"/>
                </a:cxn>
                <a:cxn ang="0">
                  <a:pos x="connsiteX1" y="connsiteY1"/>
                </a:cxn>
              </a:cxnLst>
              <a:rect l="l" t="t" r="r" b="b"/>
              <a:pathLst>
                <a:path w="1523" h="717102">
                  <a:moveTo>
                    <a:pt x="-661" y="-2182"/>
                  </a:moveTo>
                  <a:lnTo>
                    <a:pt x="-661" y="714921"/>
                  </a:lnTo>
                </a:path>
              </a:pathLst>
            </a:custGeom>
            <a:noFill/>
            <a:ln w="19006" cap="sq">
              <a:solidFill>
                <a:srgbClr val="FFFFFF"/>
              </a:solidFill>
              <a:prstDash val="solid"/>
              <a:miter/>
            </a:ln>
          </p:spPr>
          <p:txBody>
            <a:bodyPr rtlCol="0" anchor="ctr"/>
            <a:lstStyle/>
            <a:p>
              <a:endParaRPr lang="en-CH" sz="4400"/>
            </a:p>
          </p:txBody>
        </p:sp>
        <p:grpSp>
          <p:nvGrpSpPr>
            <p:cNvPr id="4477" name="Graphic 2">
              <a:extLst>
                <a:ext uri="{FF2B5EF4-FFF2-40B4-BE49-F238E27FC236}">
                  <a16:creationId xmlns:a16="http://schemas.microsoft.com/office/drawing/2014/main" id="{7FFBDDBB-8EF9-4E84-B32C-7E0C8F5E7AAE}"/>
                </a:ext>
              </a:extLst>
            </p:cNvPr>
            <p:cNvGrpSpPr/>
            <p:nvPr/>
          </p:nvGrpSpPr>
          <p:grpSpPr>
            <a:xfrm>
              <a:off x="26651049" y="2208294"/>
              <a:ext cx="140245" cy="140244"/>
              <a:chOff x="26651049" y="2208294"/>
              <a:chExt cx="140245" cy="140244"/>
            </a:xfrm>
          </p:grpSpPr>
          <p:sp>
            <p:nvSpPr>
              <p:cNvPr id="4478" name="Freeform 4477">
                <a:extLst>
                  <a:ext uri="{FF2B5EF4-FFF2-40B4-BE49-F238E27FC236}">
                    <a16:creationId xmlns:a16="http://schemas.microsoft.com/office/drawing/2014/main" id="{56092F5B-8A74-D04A-B42C-3E60554D25E7}"/>
                  </a:ext>
                </a:extLst>
              </p:cNvPr>
              <p:cNvSpPr/>
              <p:nvPr/>
            </p:nvSpPr>
            <p:spPr>
              <a:xfrm rot="10800000" flipV="1">
                <a:off x="26651049" y="2208294"/>
                <a:ext cx="140245" cy="140244"/>
              </a:xfrm>
              <a:custGeom>
                <a:avLst/>
                <a:gdLst>
                  <a:gd name="connsiteX0" fmla="*/ 154239 w 140245"/>
                  <a:gd name="connsiteY0" fmla="*/ 62593 h 140244"/>
                  <a:gd name="connsiteX1" fmla="*/ 84116 w 140245"/>
                  <a:gd name="connsiteY1" fmla="*/ 132716 h 140244"/>
                  <a:gd name="connsiteX2" fmla="*/ 13993 w 140245"/>
                  <a:gd name="connsiteY2" fmla="*/ 62593 h 140244"/>
                  <a:gd name="connsiteX3" fmla="*/ 84116 w 140245"/>
                  <a:gd name="connsiteY3" fmla="*/ -7529 h 140244"/>
                  <a:gd name="connsiteX4" fmla="*/ 154239 w 140245"/>
                  <a:gd name="connsiteY4" fmla="*/ 62593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593"/>
                    </a:moveTo>
                    <a:cubicBezTo>
                      <a:pt x="154239" y="101321"/>
                      <a:pt x="122844" y="132716"/>
                      <a:pt x="84116" y="132716"/>
                    </a:cubicBezTo>
                    <a:cubicBezTo>
                      <a:pt x="45388" y="132716"/>
                      <a:pt x="13993" y="101321"/>
                      <a:pt x="13993" y="62593"/>
                    </a:cubicBezTo>
                    <a:cubicBezTo>
                      <a:pt x="13993" y="23866"/>
                      <a:pt x="45388" y="-7529"/>
                      <a:pt x="84116" y="-7529"/>
                    </a:cubicBezTo>
                    <a:cubicBezTo>
                      <a:pt x="122844" y="-7529"/>
                      <a:pt x="154239" y="23866"/>
                      <a:pt x="154239" y="62593"/>
                    </a:cubicBezTo>
                    <a:close/>
                  </a:path>
                </a:pathLst>
              </a:custGeom>
              <a:noFill/>
              <a:ln w="31745" cap="sq">
                <a:solidFill>
                  <a:srgbClr val="1F259B"/>
                </a:solidFill>
                <a:prstDash val="solid"/>
                <a:miter/>
              </a:ln>
            </p:spPr>
            <p:txBody>
              <a:bodyPr rtlCol="0" anchor="ctr"/>
              <a:lstStyle/>
              <a:p>
                <a:endParaRPr lang="en-CH" sz="4400"/>
              </a:p>
            </p:txBody>
          </p:sp>
          <p:sp>
            <p:nvSpPr>
              <p:cNvPr id="4479" name="Freeform 4478">
                <a:extLst>
                  <a:ext uri="{FF2B5EF4-FFF2-40B4-BE49-F238E27FC236}">
                    <a16:creationId xmlns:a16="http://schemas.microsoft.com/office/drawing/2014/main" id="{EBA71126-25B6-063A-96C2-4ACCBDEF2C6E}"/>
                  </a:ext>
                </a:extLst>
              </p:cNvPr>
              <p:cNvSpPr/>
              <p:nvPr/>
            </p:nvSpPr>
            <p:spPr>
              <a:xfrm rot="10800000" flipV="1">
                <a:off x="26651049" y="2208294"/>
                <a:ext cx="140245" cy="140244"/>
              </a:xfrm>
              <a:custGeom>
                <a:avLst/>
                <a:gdLst>
                  <a:gd name="connsiteX0" fmla="*/ 154239 w 140245"/>
                  <a:gd name="connsiteY0" fmla="*/ 62593 h 140244"/>
                  <a:gd name="connsiteX1" fmla="*/ 84116 w 140245"/>
                  <a:gd name="connsiteY1" fmla="*/ 132716 h 140244"/>
                  <a:gd name="connsiteX2" fmla="*/ 13993 w 140245"/>
                  <a:gd name="connsiteY2" fmla="*/ 62593 h 140244"/>
                  <a:gd name="connsiteX3" fmla="*/ 84116 w 140245"/>
                  <a:gd name="connsiteY3" fmla="*/ -7529 h 140244"/>
                  <a:gd name="connsiteX4" fmla="*/ 154239 w 140245"/>
                  <a:gd name="connsiteY4" fmla="*/ 62593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593"/>
                    </a:moveTo>
                    <a:cubicBezTo>
                      <a:pt x="154239" y="101321"/>
                      <a:pt x="122844" y="132716"/>
                      <a:pt x="84116" y="132716"/>
                    </a:cubicBezTo>
                    <a:cubicBezTo>
                      <a:pt x="45388" y="132716"/>
                      <a:pt x="13993" y="101321"/>
                      <a:pt x="13993" y="62593"/>
                    </a:cubicBezTo>
                    <a:cubicBezTo>
                      <a:pt x="13993" y="23866"/>
                      <a:pt x="45388" y="-7529"/>
                      <a:pt x="84116" y="-7529"/>
                    </a:cubicBezTo>
                    <a:cubicBezTo>
                      <a:pt x="122844" y="-7529"/>
                      <a:pt x="154239" y="23866"/>
                      <a:pt x="154239" y="62593"/>
                    </a:cubicBezTo>
                    <a:close/>
                  </a:path>
                </a:pathLst>
              </a:custGeom>
              <a:solidFill>
                <a:srgbClr val="FFFFFF"/>
              </a:solidFill>
              <a:ln w="356" cap="rnd">
                <a:noFill/>
                <a:prstDash val="solid"/>
                <a:round/>
              </a:ln>
            </p:spPr>
            <p:txBody>
              <a:bodyPr rtlCol="0" anchor="ctr"/>
              <a:lstStyle/>
              <a:p>
                <a:endParaRPr lang="en-CH" sz="4400"/>
              </a:p>
            </p:txBody>
          </p:sp>
        </p:grpSp>
        <p:grpSp>
          <p:nvGrpSpPr>
            <p:cNvPr id="4480" name="Graphic 2">
              <a:extLst>
                <a:ext uri="{FF2B5EF4-FFF2-40B4-BE49-F238E27FC236}">
                  <a16:creationId xmlns:a16="http://schemas.microsoft.com/office/drawing/2014/main" id="{A5F990EC-59B0-B12A-0711-7B0A23D85127}"/>
                </a:ext>
              </a:extLst>
            </p:cNvPr>
            <p:cNvGrpSpPr/>
            <p:nvPr/>
          </p:nvGrpSpPr>
          <p:grpSpPr>
            <a:xfrm>
              <a:off x="26651049" y="2208294"/>
              <a:ext cx="140245" cy="140244"/>
              <a:chOff x="26651049" y="2208294"/>
              <a:chExt cx="140245" cy="140244"/>
            </a:xfrm>
          </p:grpSpPr>
          <p:sp>
            <p:nvSpPr>
              <p:cNvPr id="4481" name="Freeform 4480">
                <a:extLst>
                  <a:ext uri="{FF2B5EF4-FFF2-40B4-BE49-F238E27FC236}">
                    <a16:creationId xmlns:a16="http://schemas.microsoft.com/office/drawing/2014/main" id="{9953C8A6-92CC-041B-420F-87855C3F5C93}"/>
                  </a:ext>
                </a:extLst>
              </p:cNvPr>
              <p:cNvSpPr/>
              <p:nvPr/>
            </p:nvSpPr>
            <p:spPr>
              <a:xfrm rot="10800000" flipV="1">
                <a:off x="26651049" y="2208294"/>
                <a:ext cx="140245" cy="140244"/>
              </a:xfrm>
              <a:custGeom>
                <a:avLst/>
                <a:gdLst>
                  <a:gd name="connsiteX0" fmla="*/ 154239 w 140245"/>
                  <a:gd name="connsiteY0" fmla="*/ 62593 h 140244"/>
                  <a:gd name="connsiteX1" fmla="*/ 84116 w 140245"/>
                  <a:gd name="connsiteY1" fmla="*/ 132716 h 140244"/>
                  <a:gd name="connsiteX2" fmla="*/ 13993 w 140245"/>
                  <a:gd name="connsiteY2" fmla="*/ 62593 h 140244"/>
                  <a:gd name="connsiteX3" fmla="*/ 84116 w 140245"/>
                  <a:gd name="connsiteY3" fmla="*/ -7529 h 140244"/>
                  <a:gd name="connsiteX4" fmla="*/ 154239 w 140245"/>
                  <a:gd name="connsiteY4" fmla="*/ 62593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593"/>
                    </a:moveTo>
                    <a:cubicBezTo>
                      <a:pt x="154239" y="101321"/>
                      <a:pt x="122844" y="132716"/>
                      <a:pt x="84116" y="132716"/>
                    </a:cubicBezTo>
                    <a:cubicBezTo>
                      <a:pt x="45388" y="132716"/>
                      <a:pt x="13993" y="101321"/>
                      <a:pt x="13993" y="62593"/>
                    </a:cubicBezTo>
                    <a:cubicBezTo>
                      <a:pt x="13993" y="23866"/>
                      <a:pt x="45388" y="-7529"/>
                      <a:pt x="84116" y="-7529"/>
                    </a:cubicBezTo>
                    <a:cubicBezTo>
                      <a:pt x="122844" y="-7529"/>
                      <a:pt x="154239" y="23866"/>
                      <a:pt x="154239" y="62593"/>
                    </a:cubicBezTo>
                    <a:close/>
                  </a:path>
                </a:pathLst>
              </a:custGeom>
              <a:noFill/>
              <a:ln w="31745" cap="sq">
                <a:solidFill>
                  <a:srgbClr val="1F259B"/>
                </a:solidFill>
                <a:prstDash val="solid"/>
                <a:miter/>
              </a:ln>
            </p:spPr>
            <p:txBody>
              <a:bodyPr rtlCol="0" anchor="ctr"/>
              <a:lstStyle/>
              <a:p>
                <a:endParaRPr lang="en-CH" sz="4400"/>
              </a:p>
            </p:txBody>
          </p:sp>
          <p:sp>
            <p:nvSpPr>
              <p:cNvPr id="4482" name="Freeform 4481">
                <a:extLst>
                  <a:ext uri="{FF2B5EF4-FFF2-40B4-BE49-F238E27FC236}">
                    <a16:creationId xmlns:a16="http://schemas.microsoft.com/office/drawing/2014/main" id="{40AEEF39-E808-A0C4-366C-031B12EAC103}"/>
                  </a:ext>
                </a:extLst>
              </p:cNvPr>
              <p:cNvSpPr/>
              <p:nvPr/>
            </p:nvSpPr>
            <p:spPr>
              <a:xfrm rot="10800000" flipV="1">
                <a:off x="26651049" y="2208294"/>
                <a:ext cx="140245" cy="140244"/>
              </a:xfrm>
              <a:custGeom>
                <a:avLst/>
                <a:gdLst>
                  <a:gd name="connsiteX0" fmla="*/ 154239 w 140245"/>
                  <a:gd name="connsiteY0" fmla="*/ 62593 h 140244"/>
                  <a:gd name="connsiteX1" fmla="*/ 84116 w 140245"/>
                  <a:gd name="connsiteY1" fmla="*/ 132716 h 140244"/>
                  <a:gd name="connsiteX2" fmla="*/ 13993 w 140245"/>
                  <a:gd name="connsiteY2" fmla="*/ 62593 h 140244"/>
                  <a:gd name="connsiteX3" fmla="*/ 84116 w 140245"/>
                  <a:gd name="connsiteY3" fmla="*/ -7529 h 140244"/>
                  <a:gd name="connsiteX4" fmla="*/ 154239 w 140245"/>
                  <a:gd name="connsiteY4" fmla="*/ 62593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593"/>
                    </a:moveTo>
                    <a:cubicBezTo>
                      <a:pt x="154239" y="101321"/>
                      <a:pt x="122844" y="132716"/>
                      <a:pt x="84116" y="132716"/>
                    </a:cubicBezTo>
                    <a:cubicBezTo>
                      <a:pt x="45388" y="132716"/>
                      <a:pt x="13993" y="101321"/>
                      <a:pt x="13993" y="62593"/>
                    </a:cubicBezTo>
                    <a:cubicBezTo>
                      <a:pt x="13993" y="23866"/>
                      <a:pt x="45388" y="-7529"/>
                      <a:pt x="84116" y="-7529"/>
                    </a:cubicBezTo>
                    <a:cubicBezTo>
                      <a:pt x="122844" y="-7529"/>
                      <a:pt x="154239" y="23866"/>
                      <a:pt x="154239" y="62593"/>
                    </a:cubicBezTo>
                    <a:close/>
                  </a:path>
                </a:pathLst>
              </a:custGeom>
              <a:solidFill>
                <a:srgbClr val="FFFFFF"/>
              </a:solidFill>
              <a:ln w="356" cap="rnd">
                <a:noFill/>
                <a:prstDash val="solid"/>
                <a:round/>
              </a:ln>
            </p:spPr>
            <p:txBody>
              <a:bodyPr rtlCol="0" anchor="ctr"/>
              <a:lstStyle/>
              <a:p>
                <a:endParaRPr lang="en-CH" sz="4400"/>
              </a:p>
            </p:txBody>
          </p:sp>
        </p:grpSp>
        <p:sp>
          <p:nvSpPr>
            <p:cNvPr id="4483" name="Freeform 4482">
              <a:extLst>
                <a:ext uri="{FF2B5EF4-FFF2-40B4-BE49-F238E27FC236}">
                  <a16:creationId xmlns:a16="http://schemas.microsoft.com/office/drawing/2014/main" id="{7B87E269-C209-05F6-8219-AEBC56028942}"/>
                </a:ext>
              </a:extLst>
            </p:cNvPr>
            <p:cNvSpPr/>
            <p:nvPr/>
          </p:nvSpPr>
          <p:spPr>
            <a:xfrm rot="10800000" flipV="1">
              <a:off x="26669048" y="2230733"/>
              <a:ext cx="100880" cy="100879"/>
            </a:xfrm>
            <a:custGeom>
              <a:avLst/>
              <a:gdLst>
                <a:gd name="connsiteX0" fmla="*/ 114872 w 100880"/>
                <a:gd name="connsiteY0" fmla="*/ 42913 h 100879"/>
                <a:gd name="connsiteX1" fmla="*/ 64432 w 100880"/>
                <a:gd name="connsiteY1" fmla="*/ 93352 h 100879"/>
                <a:gd name="connsiteX2" fmla="*/ 13992 w 100880"/>
                <a:gd name="connsiteY2" fmla="*/ 42913 h 100879"/>
                <a:gd name="connsiteX3" fmla="*/ 64432 w 100880"/>
                <a:gd name="connsiteY3" fmla="*/ -7527 h 100879"/>
                <a:gd name="connsiteX4" fmla="*/ 114872 w 100880"/>
                <a:gd name="connsiteY4" fmla="*/ 42913 h 100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80" h="100879">
                  <a:moveTo>
                    <a:pt x="114872" y="42913"/>
                  </a:moveTo>
                  <a:cubicBezTo>
                    <a:pt x="114872" y="70770"/>
                    <a:pt x="92289" y="93352"/>
                    <a:pt x="64432" y="93352"/>
                  </a:cubicBezTo>
                  <a:cubicBezTo>
                    <a:pt x="36575" y="93352"/>
                    <a:pt x="13992" y="70770"/>
                    <a:pt x="13992" y="42913"/>
                  </a:cubicBezTo>
                  <a:cubicBezTo>
                    <a:pt x="13992" y="15056"/>
                    <a:pt x="36575" y="-7527"/>
                    <a:pt x="64432" y="-7527"/>
                  </a:cubicBezTo>
                  <a:cubicBezTo>
                    <a:pt x="92289" y="-7527"/>
                    <a:pt x="114872" y="15056"/>
                    <a:pt x="114872" y="42913"/>
                  </a:cubicBezTo>
                  <a:close/>
                </a:path>
              </a:pathLst>
            </a:custGeom>
            <a:solidFill>
              <a:srgbClr val="FFFFFF">
                <a:alpha val="30000"/>
              </a:srgbClr>
            </a:solidFill>
            <a:ln w="9524" cap="sq">
              <a:solidFill>
                <a:srgbClr val="1F259B"/>
              </a:solidFill>
              <a:prstDash val="solid"/>
              <a:miter/>
            </a:ln>
          </p:spPr>
          <p:txBody>
            <a:bodyPr rtlCol="0" anchor="ctr"/>
            <a:lstStyle/>
            <a:p>
              <a:endParaRPr lang="en-CH" sz="4400"/>
            </a:p>
          </p:txBody>
        </p:sp>
        <p:grpSp>
          <p:nvGrpSpPr>
            <p:cNvPr id="4484" name="Graphic 2">
              <a:extLst>
                <a:ext uri="{FF2B5EF4-FFF2-40B4-BE49-F238E27FC236}">
                  <a16:creationId xmlns:a16="http://schemas.microsoft.com/office/drawing/2014/main" id="{65D37B58-CFB3-A221-DA9E-71C865B96783}"/>
                </a:ext>
              </a:extLst>
            </p:cNvPr>
            <p:cNvGrpSpPr/>
            <p:nvPr/>
          </p:nvGrpSpPr>
          <p:grpSpPr>
            <a:xfrm>
              <a:off x="26651049" y="2400303"/>
              <a:ext cx="140245" cy="140244"/>
              <a:chOff x="26651049" y="2400303"/>
              <a:chExt cx="140245" cy="140244"/>
            </a:xfrm>
          </p:grpSpPr>
          <p:sp>
            <p:nvSpPr>
              <p:cNvPr id="4485" name="Freeform 4484">
                <a:extLst>
                  <a:ext uri="{FF2B5EF4-FFF2-40B4-BE49-F238E27FC236}">
                    <a16:creationId xmlns:a16="http://schemas.microsoft.com/office/drawing/2014/main" id="{346C7885-FD69-C7B7-9290-BA8C13CE609A}"/>
                  </a:ext>
                </a:extLst>
              </p:cNvPr>
              <p:cNvSpPr/>
              <p:nvPr/>
            </p:nvSpPr>
            <p:spPr>
              <a:xfrm rot="10800000" flipV="1">
                <a:off x="26651049" y="2400303"/>
                <a:ext cx="140245" cy="140244"/>
              </a:xfrm>
              <a:custGeom>
                <a:avLst/>
                <a:gdLst>
                  <a:gd name="connsiteX0" fmla="*/ 154239 w 140245"/>
                  <a:gd name="connsiteY0" fmla="*/ 62719 h 140244"/>
                  <a:gd name="connsiteX1" fmla="*/ 84116 w 140245"/>
                  <a:gd name="connsiteY1" fmla="*/ 132842 h 140244"/>
                  <a:gd name="connsiteX2" fmla="*/ 13993 w 140245"/>
                  <a:gd name="connsiteY2" fmla="*/ 62719 h 140244"/>
                  <a:gd name="connsiteX3" fmla="*/ 84116 w 140245"/>
                  <a:gd name="connsiteY3" fmla="*/ -7403 h 140244"/>
                  <a:gd name="connsiteX4" fmla="*/ 154239 w 140245"/>
                  <a:gd name="connsiteY4" fmla="*/ 62719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719"/>
                    </a:moveTo>
                    <a:cubicBezTo>
                      <a:pt x="154239" y="101447"/>
                      <a:pt x="122844" y="132842"/>
                      <a:pt x="84116" y="132842"/>
                    </a:cubicBezTo>
                    <a:cubicBezTo>
                      <a:pt x="45388" y="132842"/>
                      <a:pt x="13993" y="101447"/>
                      <a:pt x="13993" y="62719"/>
                    </a:cubicBezTo>
                    <a:cubicBezTo>
                      <a:pt x="13993" y="23992"/>
                      <a:pt x="45388" y="-7403"/>
                      <a:pt x="84116" y="-7403"/>
                    </a:cubicBezTo>
                    <a:cubicBezTo>
                      <a:pt x="122844" y="-7403"/>
                      <a:pt x="154239" y="23992"/>
                      <a:pt x="154239" y="62719"/>
                    </a:cubicBezTo>
                    <a:close/>
                  </a:path>
                </a:pathLst>
              </a:custGeom>
              <a:noFill/>
              <a:ln w="31745" cap="sq">
                <a:solidFill>
                  <a:srgbClr val="1F259B"/>
                </a:solidFill>
                <a:prstDash val="solid"/>
                <a:miter/>
              </a:ln>
            </p:spPr>
            <p:txBody>
              <a:bodyPr rtlCol="0" anchor="ctr"/>
              <a:lstStyle/>
              <a:p>
                <a:endParaRPr lang="en-CH" sz="4400"/>
              </a:p>
            </p:txBody>
          </p:sp>
          <p:sp>
            <p:nvSpPr>
              <p:cNvPr id="4486" name="Freeform 4485">
                <a:extLst>
                  <a:ext uri="{FF2B5EF4-FFF2-40B4-BE49-F238E27FC236}">
                    <a16:creationId xmlns:a16="http://schemas.microsoft.com/office/drawing/2014/main" id="{59BFB496-C180-EDEC-B824-9D3B5839AD97}"/>
                  </a:ext>
                </a:extLst>
              </p:cNvPr>
              <p:cNvSpPr/>
              <p:nvPr/>
            </p:nvSpPr>
            <p:spPr>
              <a:xfrm rot="10800000" flipV="1">
                <a:off x="26651049" y="2400303"/>
                <a:ext cx="140245" cy="140244"/>
              </a:xfrm>
              <a:custGeom>
                <a:avLst/>
                <a:gdLst>
                  <a:gd name="connsiteX0" fmla="*/ 154239 w 140245"/>
                  <a:gd name="connsiteY0" fmla="*/ 62719 h 140244"/>
                  <a:gd name="connsiteX1" fmla="*/ 84116 w 140245"/>
                  <a:gd name="connsiteY1" fmla="*/ 132842 h 140244"/>
                  <a:gd name="connsiteX2" fmla="*/ 13993 w 140245"/>
                  <a:gd name="connsiteY2" fmla="*/ 62719 h 140244"/>
                  <a:gd name="connsiteX3" fmla="*/ 84116 w 140245"/>
                  <a:gd name="connsiteY3" fmla="*/ -7403 h 140244"/>
                  <a:gd name="connsiteX4" fmla="*/ 154239 w 140245"/>
                  <a:gd name="connsiteY4" fmla="*/ 62719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719"/>
                    </a:moveTo>
                    <a:cubicBezTo>
                      <a:pt x="154239" y="101447"/>
                      <a:pt x="122844" y="132842"/>
                      <a:pt x="84116" y="132842"/>
                    </a:cubicBezTo>
                    <a:cubicBezTo>
                      <a:pt x="45388" y="132842"/>
                      <a:pt x="13993" y="101447"/>
                      <a:pt x="13993" y="62719"/>
                    </a:cubicBezTo>
                    <a:cubicBezTo>
                      <a:pt x="13993" y="23992"/>
                      <a:pt x="45388" y="-7403"/>
                      <a:pt x="84116" y="-7403"/>
                    </a:cubicBezTo>
                    <a:cubicBezTo>
                      <a:pt x="122844" y="-7403"/>
                      <a:pt x="154239" y="23992"/>
                      <a:pt x="154239" y="62719"/>
                    </a:cubicBezTo>
                    <a:close/>
                  </a:path>
                </a:pathLst>
              </a:custGeom>
              <a:solidFill>
                <a:srgbClr val="FFFFFF"/>
              </a:solidFill>
              <a:ln w="356" cap="rnd">
                <a:noFill/>
                <a:prstDash val="solid"/>
                <a:round/>
              </a:ln>
            </p:spPr>
            <p:txBody>
              <a:bodyPr rtlCol="0" anchor="ctr"/>
              <a:lstStyle/>
              <a:p>
                <a:endParaRPr lang="en-CH" sz="4400"/>
              </a:p>
            </p:txBody>
          </p:sp>
        </p:grpSp>
        <p:grpSp>
          <p:nvGrpSpPr>
            <p:cNvPr id="4487" name="Graphic 2">
              <a:extLst>
                <a:ext uri="{FF2B5EF4-FFF2-40B4-BE49-F238E27FC236}">
                  <a16:creationId xmlns:a16="http://schemas.microsoft.com/office/drawing/2014/main" id="{08B30F23-D9A6-C30D-383A-FF00FB4DA7A7}"/>
                </a:ext>
              </a:extLst>
            </p:cNvPr>
            <p:cNvGrpSpPr/>
            <p:nvPr/>
          </p:nvGrpSpPr>
          <p:grpSpPr>
            <a:xfrm>
              <a:off x="26651049" y="2400303"/>
              <a:ext cx="140245" cy="140244"/>
              <a:chOff x="26651049" y="2400303"/>
              <a:chExt cx="140245" cy="140244"/>
            </a:xfrm>
          </p:grpSpPr>
          <p:sp>
            <p:nvSpPr>
              <p:cNvPr id="4488" name="Freeform 4487">
                <a:extLst>
                  <a:ext uri="{FF2B5EF4-FFF2-40B4-BE49-F238E27FC236}">
                    <a16:creationId xmlns:a16="http://schemas.microsoft.com/office/drawing/2014/main" id="{1F8D3B46-2E0D-3CE2-39B6-440EFDF0F0C2}"/>
                  </a:ext>
                </a:extLst>
              </p:cNvPr>
              <p:cNvSpPr/>
              <p:nvPr/>
            </p:nvSpPr>
            <p:spPr>
              <a:xfrm rot="10800000" flipV="1">
                <a:off x="26651049" y="2400303"/>
                <a:ext cx="140245" cy="140244"/>
              </a:xfrm>
              <a:custGeom>
                <a:avLst/>
                <a:gdLst>
                  <a:gd name="connsiteX0" fmla="*/ 154239 w 140245"/>
                  <a:gd name="connsiteY0" fmla="*/ 62719 h 140244"/>
                  <a:gd name="connsiteX1" fmla="*/ 84116 w 140245"/>
                  <a:gd name="connsiteY1" fmla="*/ 132842 h 140244"/>
                  <a:gd name="connsiteX2" fmla="*/ 13993 w 140245"/>
                  <a:gd name="connsiteY2" fmla="*/ 62719 h 140244"/>
                  <a:gd name="connsiteX3" fmla="*/ 84116 w 140245"/>
                  <a:gd name="connsiteY3" fmla="*/ -7403 h 140244"/>
                  <a:gd name="connsiteX4" fmla="*/ 154239 w 140245"/>
                  <a:gd name="connsiteY4" fmla="*/ 62719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719"/>
                    </a:moveTo>
                    <a:cubicBezTo>
                      <a:pt x="154239" y="101447"/>
                      <a:pt x="122844" y="132842"/>
                      <a:pt x="84116" y="132842"/>
                    </a:cubicBezTo>
                    <a:cubicBezTo>
                      <a:pt x="45388" y="132842"/>
                      <a:pt x="13993" y="101447"/>
                      <a:pt x="13993" y="62719"/>
                    </a:cubicBezTo>
                    <a:cubicBezTo>
                      <a:pt x="13993" y="23992"/>
                      <a:pt x="45388" y="-7403"/>
                      <a:pt x="84116" y="-7403"/>
                    </a:cubicBezTo>
                    <a:cubicBezTo>
                      <a:pt x="122844" y="-7403"/>
                      <a:pt x="154239" y="23992"/>
                      <a:pt x="154239" y="62719"/>
                    </a:cubicBezTo>
                    <a:close/>
                  </a:path>
                </a:pathLst>
              </a:custGeom>
              <a:noFill/>
              <a:ln w="31745" cap="sq">
                <a:solidFill>
                  <a:srgbClr val="1F259B"/>
                </a:solidFill>
                <a:prstDash val="solid"/>
                <a:miter/>
              </a:ln>
            </p:spPr>
            <p:txBody>
              <a:bodyPr rtlCol="0" anchor="ctr"/>
              <a:lstStyle/>
              <a:p>
                <a:endParaRPr lang="en-CH" sz="4400"/>
              </a:p>
            </p:txBody>
          </p:sp>
          <p:sp>
            <p:nvSpPr>
              <p:cNvPr id="4489" name="Freeform 4488">
                <a:extLst>
                  <a:ext uri="{FF2B5EF4-FFF2-40B4-BE49-F238E27FC236}">
                    <a16:creationId xmlns:a16="http://schemas.microsoft.com/office/drawing/2014/main" id="{7C16B68E-7DD8-5B68-1D77-EBA8EE3DB78A}"/>
                  </a:ext>
                </a:extLst>
              </p:cNvPr>
              <p:cNvSpPr/>
              <p:nvPr/>
            </p:nvSpPr>
            <p:spPr>
              <a:xfrm rot="10800000" flipV="1">
                <a:off x="26651049" y="2400303"/>
                <a:ext cx="140245" cy="140244"/>
              </a:xfrm>
              <a:custGeom>
                <a:avLst/>
                <a:gdLst>
                  <a:gd name="connsiteX0" fmla="*/ 154239 w 140245"/>
                  <a:gd name="connsiteY0" fmla="*/ 62719 h 140244"/>
                  <a:gd name="connsiteX1" fmla="*/ 84116 w 140245"/>
                  <a:gd name="connsiteY1" fmla="*/ 132842 h 140244"/>
                  <a:gd name="connsiteX2" fmla="*/ 13993 w 140245"/>
                  <a:gd name="connsiteY2" fmla="*/ 62719 h 140244"/>
                  <a:gd name="connsiteX3" fmla="*/ 84116 w 140245"/>
                  <a:gd name="connsiteY3" fmla="*/ -7403 h 140244"/>
                  <a:gd name="connsiteX4" fmla="*/ 154239 w 140245"/>
                  <a:gd name="connsiteY4" fmla="*/ 62719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719"/>
                    </a:moveTo>
                    <a:cubicBezTo>
                      <a:pt x="154239" y="101447"/>
                      <a:pt x="122844" y="132842"/>
                      <a:pt x="84116" y="132842"/>
                    </a:cubicBezTo>
                    <a:cubicBezTo>
                      <a:pt x="45388" y="132842"/>
                      <a:pt x="13993" y="101447"/>
                      <a:pt x="13993" y="62719"/>
                    </a:cubicBezTo>
                    <a:cubicBezTo>
                      <a:pt x="13993" y="23992"/>
                      <a:pt x="45388" y="-7403"/>
                      <a:pt x="84116" y="-7403"/>
                    </a:cubicBezTo>
                    <a:cubicBezTo>
                      <a:pt x="122844" y="-7403"/>
                      <a:pt x="154239" y="23992"/>
                      <a:pt x="154239" y="62719"/>
                    </a:cubicBezTo>
                    <a:close/>
                  </a:path>
                </a:pathLst>
              </a:custGeom>
              <a:solidFill>
                <a:srgbClr val="FFFFFF"/>
              </a:solidFill>
              <a:ln w="356" cap="rnd">
                <a:noFill/>
                <a:prstDash val="solid"/>
                <a:round/>
              </a:ln>
            </p:spPr>
            <p:txBody>
              <a:bodyPr rtlCol="0" anchor="ctr"/>
              <a:lstStyle/>
              <a:p>
                <a:endParaRPr lang="en-CH" sz="4400"/>
              </a:p>
            </p:txBody>
          </p:sp>
        </p:grpSp>
        <p:sp>
          <p:nvSpPr>
            <p:cNvPr id="4490" name="Freeform 4489">
              <a:extLst>
                <a:ext uri="{FF2B5EF4-FFF2-40B4-BE49-F238E27FC236}">
                  <a16:creationId xmlns:a16="http://schemas.microsoft.com/office/drawing/2014/main" id="{72459038-1C5F-6F65-D375-5DCE31953800}"/>
                </a:ext>
              </a:extLst>
            </p:cNvPr>
            <p:cNvSpPr/>
            <p:nvPr/>
          </p:nvSpPr>
          <p:spPr>
            <a:xfrm rot="10800000" flipV="1">
              <a:off x="26669048" y="2422742"/>
              <a:ext cx="100880" cy="100879"/>
            </a:xfrm>
            <a:custGeom>
              <a:avLst/>
              <a:gdLst>
                <a:gd name="connsiteX0" fmla="*/ 114872 w 100880"/>
                <a:gd name="connsiteY0" fmla="*/ 43039 h 100879"/>
                <a:gd name="connsiteX1" fmla="*/ 64432 w 100880"/>
                <a:gd name="connsiteY1" fmla="*/ 93478 h 100879"/>
                <a:gd name="connsiteX2" fmla="*/ 13992 w 100880"/>
                <a:gd name="connsiteY2" fmla="*/ 43039 h 100879"/>
                <a:gd name="connsiteX3" fmla="*/ 64432 w 100880"/>
                <a:gd name="connsiteY3" fmla="*/ -7401 h 100879"/>
                <a:gd name="connsiteX4" fmla="*/ 114872 w 100880"/>
                <a:gd name="connsiteY4" fmla="*/ 43039 h 100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80" h="100879">
                  <a:moveTo>
                    <a:pt x="114872" y="43039"/>
                  </a:moveTo>
                  <a:cubicBezTo>
                    <a:pt x="114872" y="70896"/>
                    <a:pt x="92289" y="93478"/>
                    <a:pt x="64432" y="93478"/>
                  </a:cubicBezTo>
                  <a:cubicBezTo>
                    <a:pt x="36575" y="93478"/>
                    <a:pt x="13992" y="70896"/>
                    <a:pt x="13992" y="43039"/>
                  </a:cubicBezTo>
                  <a:cubicBezTo>
                    <a:pt x="13992" y="15182"/>
                    <a:pt x="36575" y="-7401"/>
                    <a:pt x="64432" y="-7401"/>
                  </a:cubicBezTo>
                  <a:cubicBezTo>
                    <a:pt x="92289" y="-7401"/>
                    <a:pt x="114872" y="15182"/>
                    <a:pt x="114872" y="43039"/>
                  </a:cubicBezTo>
                  <a:close/>
                </a:path>
              </a:pathLst>
            </a:custGeom>
            <a:solidFill>
              <a:srgbClr val="FFFFFF">
                <a:alpha val="30000"/>
              </a:srgbClr>
            </a:solidFill>
            <a:ln w="9524" cap="sq">
              <a:solidFill>
                <a:srgbClr val="1F259B"/>
              </a:solidFill>
              <a:prstDash val="solid"/>
              <a:miter/>
            </a:ln>
          </p:spPr>
          <p:txBody>
            <a:bodyPr rtlCol="0" anchor="ctr"/>
            <a:lstStyle/>
            <a:p>
              <a:endParaRPr lang="en-CH" sz="4400"/>
            </a:p>
          </p:txBody>
        </p:sp>
        <p:grpSp>
          <p:nvGrpSpPr>
            <p:cNvPr id="4491" name="Graphic 2">
              <a:extLst>
                <a:ext uri="{FF2B5EF4-FFF2-40B4-BE49-F238E27FC236}">
                  <a16:creationId xmlns:a16="http://schemas.microsoft.com/office/drawing/2014/main" id="{9DDC73C1-C857-3029-6AD6-C0BC53B8F2A6}"/>
                </a:ext>
              </a:extLst>
            </p:cNvPr>
            <p:cNvGrpSpPr/>
            <p:nvPr/>
          </p:nvGrpSpPr>
          <p:grpSpPr>
            <a:xfrm>
              <a:off x="26651049" y="2592312"/>
              <a:ext cx="140245" cy="140244"/>
              <a:chOff x="26651049" y="2592312"/>
              <a:chExt cx="140245" cy="140244"/>
            </a:xfrm>
          </p:grpSpPr>
          <p:sp>
            <p:nvSpPr>
              <p:cNvPr id="4492" name="Freeform 4491">
                <a:extLst>
                  <a:ext uri="{FF2B5EF4-FFF2-40B4-BE49-F238E27FC236}">
                    <a16:creationId xmlns:a16="http://schemas.microsoft.com/office/drawing/2014/main" id="{8D2E89E8-1512-6ECC-F6BF-0651B2A49A25}"/>
                  </a:ext>
                </a:extLst>
              </p:cNvPr>
              <p:cNvSpPr/>
              <p:nvPr/>
            </p:nvSpPr>
            <p:spPr>
              <a:xfrm rot="10800000" flipV="1">
                <a:off x="26651049" y="2592312"/>
                <a:ext cx="140245" cy="140244"/>
              </a:xfrm>
              <a:custGeom>
                <a:avLst/>
                <a:gdLst>
                  <a:gd name="connsiteX0" fmla="*/ 154239 w 140245"/>
                  <a:gd name="connsiteY0" fmla="*/ 62845 h 140244"/>
                  <a:gd name="connsiteX1" fmla="*/ 84116 w 140245"/>
                  <a:gd name="connsiteY1" fmla="*/ 132968 h 140244"/>
                  <a:gd name="connsiteX2" fmla="*/ 13993 w 140245"/>
                  <a:gd name="connsiteY2" fmla="*/ 62845 h 140244"/>
                  <a:gd name="connsiteX3" fmla="*/ 84116 w 140245"/>
                  <a:gd name="connsiteY3" fmla="*/ -7277 h 140244"/>
                  <a:gd name="connsiteX4" fmla="*/ 154239 w 140245"/>
                  <a:gd name="connsiteY4" fmla="*/ 62845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845"/>
                    </a:moveTo>
                    <a:cubicBezTo>
                      <a:pt x="154239" y="101573"/>
                      <a:pt x="122844" y="132968"/>
                      <a:pt x="84116" y="132968"/>
                    </a:cubicBezTo>
                    <a:cubicBezTo>
                      <a:pt x="45388" y="132968"/>
                      <a:pt x="13993" y="101573"/>
                      <a:pt x="13993" y="62845"/>
                    </a:cubicBezTo>
                    <a:cubicBezTo>
                      <a:pt x="13993" y="24118"/>
                      <a:pt x="45388" y="-7277"/>
                      <a:pt x="84116" y="-7277"/>
                    </a:cubicBezTo>
                    <a:cubicBezTo>
                      <a:pt x="122844" y="-7277"/>
                      <a:pt x="154239" y="24118"/>
                      <a:pt x="154239" y="62845"/>
                    </a:cubicBezTo>
                    <a:close/>
                  </a:path>
                </a:pathLst>
              </a:custGeom>
              <a:noFill/>
              <a:ln w="31745" cap="sq">
                <a:solidFill>
                  <a:srgbClr val="1F259B"/>
                </a:solidFill>
                <a:prstDash val="solid"/>
                <a:miter/>
              </a:ln>
            </p:spPr>
            <p:txBody>
              <a:bodyPr rtlCol="0" anchor="ctr"/>
              <a:lstStyle/>
              <a:p>
                <a:endParaRPr lang="en-CH" sz="4400"/>
              </a:p>
            </p:txBody>
          </p:sp>
          <p:sp>
            <p:nvSpPr>
              <p:cNvPr id="4493" name="Freeform 4492">
                <a:extLst>
                  <a:ext uri="{FF2B5EF4-FFF2-40B4-BE49-F238E27FC236}">
                    <a16:creationId xmlns:a16="http://schemas.microsoft.com/office/drawing/2014/main" id="{E3717E48-EC4C-FC6B-8268-2538522CEEEA}"/>
                  </a:ext>
                </a:extLst>
              </p:cNvPr>
              <p:cNvSpPr/>
              <p:nvPr/>
            </p:nvSpPr>
            <p:spPr>
              <a:xfrm rot="10800000" flipV="1">
                <a:off x="26651049" y="2592312"/>
                <a:ext cx="140245" cy="140244"/>
              </a:xfrm>
              <a:custGeom>
                <a:avLst/>
                <a:gdLst>
                  <a:gd name="connsiteX0" fmla="*/ 154239 w 140245"/>
                  <a:gd name="connsiteY0" fmla="*/ 62845 h 140244"/>
                  <a:gd name="connsiteX1" fmla="*/ 84116 w 140245"/>
                  <a:gd name="connsiteY1" fmla="*/ 132968 h 140244"/>
                  <a:gd name="connsiteX2" fmla="*/ 13993 w 140245"/>
                  <a:gd name="connsiteY2" fmla="*/ 62845 h 140244"/>
                  <a:gd name="connsiteX3" fmla="*/ 84116 w 140245"/>
                  <a:gd name="connsiteY3" fmla="*/ -7277 h 140244"/>
                  <a:gd name="connsiteX4" fmla="*/ 154239 w 140245"/>
                  <a:gd name="connsiteY4" fmla="*/ 62845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845"/>
                    </a:moveTo>
                    <a:cubicBezTo>
                      <a:pt x="154239" y="101573"/>
                      <a:pt x="122844" y="132968"/>
                      <a:pt x="84116" y="132968"/>
                    </a:cubicBezTo>
                    <a:cubicBezTo>
                      <a:pt x="45388" y="132968"/>
                      <a:pt x="13993" y="101573"/>
                      <a:pt x="13993" y="62845"/>
                    </a:cubicBezTo>
                    <a:cubicBezTo>
                      <a:pt x="13993" y="24118"/>
                      <a:pt x="45388" y="-7277"/>
                      <a:pt x="84116" y="-7277"/>
                    </a:cubicBezTo>
                    <a:cubicBezTo>
                      <a:pt x="122844" y="-7277"/>
                      <a:pt x="154239" y="24118"/>
                      <a:pt x="154239" y="62845"/>
                    </a:cubicBezTo>
                    <a:close/>
                  </a:path>
                </a:pathLst>
              </a:custGeom>
              <a:solidFill>
                <a:srgbClr val="FFFFFF"/>
              </a:solidFill>
              <a:ln w="356" cap="rnd">
                <a:noFill/>
                <a:prstDash val="solid"/>
                <a:round/>
              </a:ln>
            </p:spPr>
            <p:txBody>
              <a:bodyPr rtlCol="0" anchor="ctr"/>
              <a:lstStyle/>
              <a:p>
                <a:endParaRPr lang="en-CH" sz="4400"/>
              </a:p>
            </p:txBody>
          </p:sp>
        </p:grpSp>
        <p:grpSp>
          <p:nvGrpSpPr>
            <p:cNvPr id="4494" name="Graphic 2">
              <a:extLst>
                <a:ext uri="{FF2B5EF4-FFF2-40B4-BE49-F238E27FC236}">
                  <a16:creationId xmlns:a16="http://schemas.microsoft.com/office/drawing/2014/main" id="{334139FE-7859-27F7-D190-B7B2B8F88E86}"/>
                </a:ext>
              </a:extLst>
            </p:cNvPr>
            <p:cNvGrpSpPr/>
            <p:nvPr/>
          </p:nvGrpSpPr>
          <p:grpSpPr>
            <a:xfrm>
              <a:off x="26651049" y="2592312"/>
              <a:ext cx="140245" cy="140244"/>
              <a:chOff x="26651049" y="2592312"/>
              <a:chExt cx="140245" cy="140244"/>
            </a:xfrm>
          </p:grpSpPr>
          <p:sp>
            <p:nvSpPr>
              <p:cNvPr id="4495" name="Freeform 4494">
                <a:extLst>
                  <a:ext uri="{FF2B5EF4-FFF2-40B4-BE49-F238E27FC236}">
                    <a16:creationId xmlns:a16="http://schemas.microsoft.com/office/drawing/2014/main" id="{25F25AD2-3CA0-E69E-65F9-4416CBC4941E}"/>
                  </a:ext>
                </a:extLst>
              </p:cNvPr>
              <p:cNvSpPr/>
              <p:nvPr/>
            </p:nvSpPr>
            <p:spPr>
              <a:xfrm rot="10800000" flipV="1">
                <a:off x="26651049" y="2592312"/>
                <a:ext cx="140245" cy="140244"/>
              </a:xfrm>
              <a:custGeom>
                <a:avLst/>
                <a:gdLst>
                  <a:gd name="connsiteX0" fmla="*/ 154239 w 140245"/>
                  <a:gd name="connsiteY0" fmla="*/ 62845 h 140244"/>
                  <a:gd name="connsiteX1" fmla="*/ 84116 w 140245"/>
                  <a:gd name="connsiteY1" fmla="*/ 132968 h 140244"/>
                  <a:gd name="connsiteX2" fmla="*/ 13993 w 140245"/>
                  <a:gd name="connsiteY2" fmla="*/ 62845 h 140244"/>
                  <a:gd name="connsiteX3" fmla="*/ 84116 w 140245"/>
                  <a:gd name="connsiteY3" fmla="*/ -7277 h 140244"/>
                  <a:gd name="connsiteX4" fmla="*/ 154239 w 140245"/>
                  <a:gd name="connsiteY4" fmla="*/ 62845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845"/>
                    </a:moveTo>
                    <a:cubicBezTo>
                      <a:pt x="154239" y="101573"/>
                      <a:pt x="122844" y="132968"/>
                      <a:pt x="84116" y="132968"/>
                    </a:cubicBezTo>
                    <a:cubicBezTo>
                      <a:pt x="45388" y="132968"/>
                      <a:pt x="13993" y="101573"/>
                      <a:pt x="13993" y="62845"/>
                    </a:cubicBezTo>
                    <a:cubicBezTo>
                      <a:pt x="13993" y="24118"/>
                      <a:pt x="45388" y="-7277"/>
                      <a:pt x="84116" y="-7277"/>
                    </a:cubicBezTo>
                    <a:cubicBezTo>
                      <a:pt x="122844" y="-7277"/>
                      <a:pt x="154239" y="24118"/>
                      <a:pt x="154239" y="62845"/>
                    </a:cubicBezTo>
                    <a:close/>
                  </a:path>
                </a:pathLst>
              </a:custGeom>
              <a:noFill/>
              <a:ln w="31745" cap="sq">
                <a:solidFill>
                  <a:srgbClr val="1F259B"/>
                </a:solidFill>
                <a:prstDash val="solid"/>
                <a:miter/>
              </a:ln>
            </p:spPr>
            <p:txBody>
              <a:bodyPr rtlCol="0" anchor="ctr"/>
              <a:lstStyle/>
              <a:p>
                <a:endParaRPr lang="en-CH" sz="4400"/>
              </a:p>
            </p:txBody>
          </p:sp>
          <p:sp>
            <p:nvSpPr>
              <p:cNvPr id="4496" name="Freeform 4495">
                <a:extLst>
                  <a:ext uri="{FF2B5EF4-FFF2-40B4-BE49-F238E27FC236}">
                    <a16:creationId xmlns:a16="http://schemas.microsoft.com/office/drawing/2014/main" id="{99126045-FED8-131F-FDB7-9A752F250489}"/>
                  </a:ext>
                </a:extLst>
              </p:cNvPr>
              <p:cNvSpPr/>
              <p:nvPr/>
            </p:nvSpPr>
            <p:spPr>
              <a:xfrm rot="10800000" flipV="1">
                <a:off x="26651049" y="2592312"/>
                <a:ext cx="140245" cy="140244"/>
              </a:xfrm>
              <a:custGeom>
                <a:avLst/>
                <a:gdLst>
                  <a:gd name="connsiteX0" fmla="*/ 154239 w 140245"/>
                  <a:gd name="connsiteY0" fmla="*/ 62845 h 140244"/>
                  <a:gd name="connsiteX1" fmla="*/ 84116 w 140245"/>
                  <a:gd name="connsiteY1" fmla="*/ 132968 h 140244"/>
                  <a:gd name="connsiteX2" fmla="*/ 13993 w 140245"/>
                  <a:gd name="connsiteY2" fmla="*/ 62845 h 140244"/>
                  <a:gd name="connsiteX3" fmla="*/ 84116 w 140245"/>
                  <a:gd name="connsiteY3" fmla="*/ -7277 h 140244"/>
                  <a:gd name="connsiteX4" fmla="*/ 154239 w 140245"/>
                  <a:gd name="connsiteY4" fmla="*/ 62845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845"/>
                    </a:moveTo>
                    <a:cubicBezTo>
                      <a:pt x="154239" y="101573"/>
                      <a:pt x="122844" y="132968"/>
                      <a:pt x="84116" y="132968"/>
                    </a:cubicBezTo>
                    <a:cubicBezTo>
                      <a:pt x="45388" y="132968"/>
                      <a:pt x="13993" y="101573"/>
                      <a:pt x="13993" y="62845"/>
                    </a:cubicBezTo>
                    <a:cubicBezTo>
                      <a:pt x="13993" y="24118"/>
                      <a:pt x="45388" y="-7277"/>
                      <a:pt x="84116" y="-7277"/>
                    </a:cubicBezTo>
                    <a:cubicBezTo>
                      <a:pt x="122844" y="-7277"/>
                      <a:pt x="154239" y="24118"/>
                      <a:pt x="154239" y="62845"/>
                    </a:cubicBezTo>
                    <a:close/>
                  </a:path>
                </a:pathLst>
              </a:custGeom>
              <a:solidFill>
                <a:srgbClr val="FFFFFF"/>
              </a:solidFill>
              <a:ln w="356" cap="rnd">
                <a:noFill/>
                <a:prstDash val="solid"/>
                <a:round/>
              </a:ln>
            </p:spPr>
            <p:txBody>
              <a:bodyPr rtlCol="0" anchor="ctr"/>
              <a:lstStyle/>
              <a:p>
                <a:endParaRPr lang="en-CH" sz="4400"/>
              </a:p>
            </p:txBody>
          </p:sp>
        </p:grpSp>
        <p:sp>
          <p:nvSpPr>
            <p:cNvPr id="4497" name="Freeform 4496">
              <a:extLst>
                <a:ext uri="{FF2B5EF4-FFF2-40B4-BE49-F238E27FC236}">
                  <a16:creationId xmlns:a16="http://schemas.microsoft.com/office/drawing/2014/main" id="{E979225B-CA28-AEA5-9446-341185586639}"/>
                </a:ext>
              </a:extLst>
            </p:cNvPr>
            <p:cNvSpPr/>
            <p:nvPr/>
          </p:nvSpPr>
          <p:spPr>
            <a:xfrm rot="10800000" flipV="1">
              <a:off x="26669048" y="2614751"/>
              <a:ext cx="100880" cy="100879"/>
            </a:xfrm>
            <a:custGeom>
              <a:avLst/>
              <a:gdLst>
                <a:gd name="connsiteX0" fmla="*/ 114872 w 100880"/>
                <a:gd name="connsiteY0" fmla="*/ 43165 h 100879"/>
                <a:gd name="connsiteX1" fmla="*/ 64432 w 100880"/>
                <a:gd name="connsiteY1" fmla="*/ 93604 h 100879"/>
                <a:gd name="connsiteX2" fmla="*/ 13992 w 100880"/>
                <a:gd name="connsiteY2" fmla="*/ 43165 h 100879"/>
                <a:gd name="connsiteX3" fmla="*/ 64432 w 100880"/>
                <a:gd name="connsiteY3" fmla="*/ -7275 h 100879"/>
                <a:gd name="connsiteX4" fmla="*/ 114872 w 100880"/>
                <a:gd name="connsiteY4" fmla="*/ 43165 h 100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80" h="100879">
                  <a:moveTo>
                    <a:pt x="114872" y="43165"/>
                  </a:moveTo>
                  <a:cubicBezTo>
                    <a:pt x="114872" y="71022"/>
                    <a:pt x="92289" y="93604"/>
                    <a:pt x="64432" y="93604"/>
                  </a:cubicBezTo>
                  <a:cubicBezTo>
                    <a:pt x="36575" y="93604"/>
                    <a:pt x="13992" y="71022"/>
                    <a:pt x="13992" y="43165"/>
                  </a:cubicBezTo>
                  <a:cubicBezTo>
                    <a:pt x="13992" y="15308"/>
                    <a:pt x="36575" y="-7275"/>
                    <a:pt x="64432" y="-7275"/>
                  </a:cubicBezTo>
                  <a:cubicBezTo>
                    <a:pt x="92289" y="-7275"/>
                    <a:pt x="114872" y="15308"/>
                    <a:pt x="114872" y="43165"/>
                  </a:cubicBezTo>
                  <a:close/>
                </a:path>
              </a:pathLst>
            </a:custGeom>
            <a:solidFill>
              <a:srgbClr val="FFFFFF">
                <a:alpha val="30000"/>
              </a:srgbClr>
            </a:solidFill>
            <a:ln w="9524" cap="sq">
              <a:solidFill>
                <a:srgbClr val="1F259B"/>
              </a:solidFill>
              <a:prstDash val="solid"/>
              <a:miter/>
            </a:ln>
          </p:spPr>
          <p:txBody>
            <a:bodyPr rtlCol="0" anchor="ctr"/>
            <a:lstStyle/>
            <a:p>
              <a:endParaRPr lang="en-CH" sz="4400"/>
            </a:p>
          </p:txBody>
        </p:sp>
        <p:grpSp>
          <p:nvGrpSpPr>
            <p:cNvPr id="4498" name="Graphic 2">
              <a:extLst>
                <a:ext uri="{FF2B5EF4-FFF2-40B4-BE49-F238E27FC236}">
                  <a16:creationId xmlns:a16="http://schemas.microsoft.com/office/drawing/2014/main" id="{CA874BDA-13A6-38BF-1214-28B56D627173}"/>
                </a:ext>
              </a:extLst>
            </p:cNvPr>
            <p:cNvGrpSpPr/>
            <p:nvPr/>
          </p:nvGrpSpPr>
          <p:grpSpPr>
            <a:xfrm>
              <a:off x="26651049" y="2784321"/>
              <a:ext cx="140245" cy="140244"/>
              <a:chOff x="26651049" y="2784321"/>
              <a:chExt cx="140245" cy="140244"/>
            </a:xfrm>
          </p:grpSpPr>
          <p:sp>
            <p:nvSpPr>
              <p:cNvPr id="4499" name="Freeform 4498">
                <a:extLst>
                  <a:ext uri="{FF2B5EF4-FFF2-40B4-BE49-F238E27FC236}">
                    <a16:creationId xmlns:a16="http://schemas.microsoft.com/office/drawing/2014/main" id="{AD320F2F-B59C-68F3-EA41-C382E7FBC199}"/>
                  </a:ext>
                </a:extLst>
              </p:cNvPr>
              <p:cNvSpPr/>
              <p:nvPr/>
            </p:nvSpPr>
            <p:spPr>
              <a:xfrm rot="10800000" flipV="1">
                <a:off x="26651049" y="2784321"/>
                <a:ext cx="140245" cy="140244"/>
              </a:xfrm>
              <a:custGeom>
                <a:avLst/>
                <a:gdLst>
                  <a:gd name="connsiteX0" fmla="*/ 154239 w 140245"/>
                  <a:gd name="connsiteY0" fmla="*/ 62971 h 140244"/>
                  <a:gd name="connsiteX1" fmla="*/ 84116 w 140245"/>
                  <a:gd name="connsiteY1" fmla="*/ 133094 h 140244"/>
                  <a:gd name="connsiteX2" fmla="*/ 13993 w 140245"/>
                  <a:gd name="connsiteY2" fmla="*/ 62971 h 140244"/>
                  <a:gd name="connsiteX3" fmla="*/ 84116 w 140245"/>
                  <a:gd name="connsiteY3" fmla="*/ -7151 h 140244"/>
                  <a:gd name="connsiteX4" fmla="*/ 154239 w 140245"/>
                  <a:gd name="connsiteY4" fmla="*/ 62971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971"/>
                    </a:moveTo>
                    <a:cubicBezTo>
                      <a:pt x="154239" y="101699"/>
                      <a:pt x="122844" y="133094"/>
                      <a:pt x="84116" y="133094"/>
                    </a:cubicBezTo>
                    <a:cubicBezTo>
                      <a:pt x="45388" y="133094"/>
                      <a:pt x="13993" y="101699"/>
                      <a:pt x="13993" y="62971"/>
                    </a:cubicBezTo>
                    <a:cubicBezTo>
                      <a:pt x="13993" y="24244"/>
                      <a:pt x="45388" y="-7151"/>
                      <a:pt x="84116" y="-7151"/>
                    </a:cubicBezTo>
                    <a:cubicBezTo>
                      <a:pt x="122844" y="-7151"/>
                      <a:pt x="154239" y="24244"/>
                      <a:pt x="154239" y="62971"/>
                    </a:cubicBezTo>
                    <a:close/>
                  </a:path>
                </a:pathLst>
              </a:custGeom>
              <a:noFill/>
              <a:ln w="31745" cap="sq">
                <a:solidFill>
                  <a:srgbClr val="1F259B"/>
                </a:solidFill>
                <a:prstDash val="solid"/>
                <a:miter/>
              </a:ln>
            </p:spPr>
            <p:txBody>
              <a:bodyPr rtlCol="0" anchor="ctr"/>
              <a:lstStyle/>
              <a:p>
                <a:endParaRPr lang="en-CH" sz="4400"/>
              </a:p>
            </p:txBody>
          </p:sp>
          <p:sp>
            <p:nvSpPr>
              <p:cNvPr id="4500" name="Freeform 4499">
                <a:extLst>
                  <a:ext uri="{FF2B5EF4-FFF2-40B4-BE49-F238E27FC236}">
                    <a16:creationId xmlns:a16="http://schemas.microsoft.com/office/drawing/2014/main" id="{3D3AE303-D6C8-CB40-D41B-1B306182E0B0}"/>
                  </a:ext>
                </a:extLst>
              </p:cNvPr>
              <p:cNvSpPr/>
              <p:nvPr/>
            </p:nvSpPr>
            <p:spPr>
              <a:xfrm rot="10800000" flipV="1">
                <a:off x="26651049" y="2784321"/>
                <a:ext cx="140245" cy="140244"/>
              </a:xfrm>
              <a:custGeom>
                <a:avLst/>
                <a:gdLst>
                  <a:gd name="connsiteX0" fmla="*/ 154239 w 140245"/>
                  <a:gd name="connsiteY0" fmla="*/ 62971 h 140244"/>
                  <a:gd name="connsiteX1" fmla="*/ 84116 w 140245"/>
                  <a:gd name="connsiteY1" fmla="*/ 133094 h 140244"/>
                  <a:gd name="connsiteX2" fmla="*/ 13993 w 140245"/>
                  <a:gd name="connsiteY2" fmla="*/ 62971 h 140244"/>
                  <a:gd name="connsiteX3" fmla="*/ 84116 w 140245"/>
                  <a:gd name="connsiteY3" fmla="*/ -7151 h 140244"/>
                  <a:gd name="connsiteX4" fmla="*/ 154239 w 140245"/>
                  <a:gd name="connsiteY4" fmla="*/ 62971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971"/>
                    </a:moveTo>
                    <a:cubicBezTo>
                      <a:pt x="154239" y="101699"/>
                      <a:pt x="122844" y="133094"/>
                      <a:pt x="84116" y="133094"/>
                    </a:cubicBezTo>
                    <a:cubicBezTo>
                      <a:pt x="45388" y="133094"/>
                      <a:pt x="13993" y="101699"/>
                      <a:pt x="13993" y="62971"/>
                    </a:cubicBezTo>
                    <a:cubicBezTo>
                      <a:pt x="13993" y="24244"/>
                      <a:pt x="45388" y="-7151"/>
                      <a:pt x="84116" y="-7151"/>
                    </a:cubicBezTo>
                    <a:cubicBezTo>
                      <a:pt x="122844" y="-7151"/>
                      <a:pt x="154239" y="24244"/>
                      <a:pt x="154239" y="62971"/>
                    </a:cubicBezTo>
                    <a:close/>
                  </a:path>
                </a:pathLst>
              </a:custGeom>
              <a:solidFill>
                <a:srgbClr val="FFFFFF"/>
              </a:solidFill>
              <a:ln w="356" cap="rnd">
                <a:noFill/>
                <a:prstDash val="solid"/>
                <a:round/>
              </a:ln>
            </p:spPr>
            <p:txBody>
              <a:bodyPr rtlCol="0" anchor="ctr"/>
              <a:lstStyle/>
              <a:p>
                <a:endParaRPr lang="en-CH" sz="4400"/>
              </a:p>
            </p:txBody>
          </p:sp>
        </p:grpSp>
        <p:grpSp>
          <p:nvGrpSpPr>
            <p:cNvPr id="4501" name="Graphic 2">
              <a:extLst>
                <a:ext uri="{FF2B5EF4-FFF2-40B4-BE49-F238E27FC236}">
                  <a16:creationId xmlns:a16="http://schemas.microsoft.com/office/drawing/2014/main" id="{2DF8D033-CAFC-9B52-1859-9D0B7173F4E6}"/>
                </a:ext>
              </a:extLst>
            </p:cNvPr>
            <p:cNvGrpSpPr/>
            <p:nvPr/>
          </p:nvGrpSpPr>
          <p:grpSpPr>
            <a:xfrm>
              <a:off x="26651049" y="2784321"/>
              <a:ext cx="140245" cy="140244"/>
              <a:chOff x="26651049" y="2784321"/>
              <a:chExt cx="140245" cy="140244"/>
            </a:xfrm>
          </p:grpSpPr>
          <p:sp>
            <p:nvSpPr>
              <p:cNvPr id="4502" name="Freeform 4501">
                <a:extLst>
                  <a:ext uri="{FF2B5EF4-FFF2-40B4-BE49-F238E27FC236}">
                    <a16:creationId xmlns:a16="http://schemas.microsoft.com/office/drawing/2014/main" id="{65F23681-DAAB-AA9A-957E-C09F5D6A21A9}"/>
                  </a:ext>
                </a:extLst>
              </p:cNvPr>
              <p:cNvSpPr/>
              <p:nvPr/>
            </p:nvSpPr>
            <p:spPr>
              <a:xfrm rot="10800000" flipV="1">
                <a:off x="26651049" y="2784321"/>
                <a:ext cx="140245" cy="140244"/>
              </a:xfrm>
              <a:custGeom>
                <a:avLst/>
                <a:gdLst>
                  <a:gd name="connsiteX0" fmla="*/ 154239 w 140245"/>
                  <a:gd name="connsiteY0" fmla="*/ 62971 h 140244"/>
                  <a:gd name="connsiteX1" fmla="*/ 84116 w 140245"/>
                  <a:gd name="connsiteY1" fmla="*/ 133094 h 140244"/>
                  <a:gd name="connsiteX2" fmla="*/ 13993 w 140245"/>
                  <a:gd name="connsiteY2" fmla="*/ 62971 h 140244"/>
                  <a:gd name="connsiteX3" fmla="*/ 84116 w 140245"/>
                  <a:gd name="connsiteY3" fmla="*/ -7151 h 140244"/>
                  <a:gd name="connsiteX4" fmla="*/ 154239 w 140245"/>
                  <a:gd name="connsiteY4" fmla="*/ 62971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971"/>
                    </a:moveTo>
                    <a:cubicBezTo>
                      <a:pt x="154239" y="101699"/>
                      <a:pt x="122844" y="133094"/>
                      <a:pt x="84116" y="133094"/>
                    </a:cubicBezTo>
                    <a:cubicBezTo>
                      <a:pt x="45388" y="133094"/>
                      <a:pt x="13993" y="101699"/>
                      <a:pt x="13993" y="62971"/>
                    </a:cubicBezTo>
                    <a:cubicBezTo>
                      <a:pt x="13993" y="24244"/>
                      <a:pt x="45388" y="-7151"/>
                      <a:pt x="84116" y="-7151"/>
                    </a:cubicBezTo>
                    <a:cubicBezTo>
                      <a:pt x="122844" y="-7151"/>
                      <a:pt x="154239" y="24244"/>
                      <a:pt x="154239" y="62971"/>
                    </a:cubicBezTo>
                    <a:close/>
                  </a:path>
                </a:pathLst>
              </a:custGeom>
              <a:noFill/>
              <a:ln w="31745" cap="sq">
                <a:solidFill>
                  <a:srgbClr val="1F259B"/>
                </a:solidFill>
                <a:prstDash val="solid"/>
                <a:miter/>
              </a:ln>
            </p:spPr>
            <p:txBody>
              <a:bodyPr rtlCol="0" anchor="ctr"/>
              <a:lstStyle/>
              <a:p>
                <a:endParaRPr lang="en-CH" sz="4400"/>
              </a:p>
            </p:txBody>
          </p:sp>
          <p:sp>
            <p:nvSpPr>
              <p:cNvPr id="4503" name="Freeform 4502">
                <a:extLst>
                  <a:ext uri="{FF2B5EF4-FFF2-40B4-BE49-F238E27FC236}">
                    <a16:creationId xmlns:a16="http://schemas.microsoft.com/office/drawing/2014/main" id="{B81D24EE-AD1E-6762-47F8-024C39626BD8}"/>
                  </a:ext>
                </a:extLst>
              </p:cNvPr>
              <p:cNvSpPr/>
              <p:nvPr/>
            </p:nvSpPr>
            <p:spPr>
              <a:xfrm rot="10800000" flipV="1">
                <a:off x="26651049" y="2784321"/>
                <a:ext cx="140245" cy="140244"/>
              </a:xfrm>
              <a:custGeom>
                <a:avLst/>
                <a:gdLst>
                  <a:gd name="connsiteX0" fmla="*/ 154239 w 140245"/>
                  <a:gd name="connsiteY0" fmla="*/ 62971 h 140244"/>
                  <a:gd name="connsiteX1" fmla="*/ 84116 w 140245"/>
                  <a:gd name="connsiteY1" fmla="*/ 133094 h 140244"/>
                  <a:gd name="connsiteX2" fmla="*/ 13993 w 140245"/>
                  <a:gd name="connsiteY2" fmla="*/ 62971 h 140244"/>
                  <a:gd name="connsiteX3" fmla="*/ 84116 w 140245"/>
                  <a:gd name="connsiteY3" fmla="*/ -7151 h 140244"/>
                  <a:gd name="connsiteX4" fmla="*/ 154239 w 140245"/>
                  <a:gd name="connsiteY4" fmla="*/ 62971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2971"/>
                    </a:moveTo>
                    <a:cubicBezTo>
                      <a:pt x="154239" y="101699"/>
                      <a:pt x="122844" y="133094"/>
                      <a:pt x="84116" y="133094"/>
                    </a:cubicBezTo>
                    <a:cubicBezTo>
                      <a:pt x="45388" y="133094"/>
                      <a:pt x="13993" y="101699"/>
                      <a:pt x="13993" y="62971"/>
                    </a:cubicBezTo>
                    <a:cubicBezTo>
                      <a:pt x="13993" y="24244"/>
                      <a:pt x="45388" y="-7151"/>
                      <a:pt x="84116" y="-7151"/>
                    </a:cubicBezTo>
                    <a:cubicBezTo>
                      <a:pt x="122844" y="-7151"/>
                      <a:pt x="154239" y="24244"/>
                      <a:pt x="154239" y="62971"/>
                    </a:cubicBezTo>
                    <a:close/>
                  </a:path>
                </a:pathLst>
              </a:custGeom>
              <a:solidFill>
                <a:srgbClr val="FFFFFF"/>
              </a:solidFill>
              <a:ln w="356" cap="rnd">
                <a:noFill/>
                <a:prstDash val="solid"/>
                <a:round/>
              </a:ln>
            </p:spPr>
            <p:txBody>
              <a:bodyPr rtlCol="0" anchor="ctr"/>
              <a:lstStyle/>
              <a:p>
                <a:endParaRPr lang="en-CH" sz="4400"/>
              </a:p>
            </p:txBody>
          </p:sp>
        </p:grpSp>
        <p:sp>
          <p:nvSpPr>
            <p:cNvPr id="4504" name="Freeform 4503">
              <a:extLst>
                <a:ext uri="{FF2B5EF4-FFF2-40B4-BE49-F238E27FC236}">
                  <a16:creationId xmlns:a16="http://schemas.microsoft.com/office/drawing/2014/main" id="{D74CFE50-D790-A5D6-C060-03CC57676AC3}"/>
                </a:ext>
              </a:extLst>
            </p:cNvPr>
            <p:cNvSpPr/>
            <p:nvPr/>
          </p:nvSpPr>
          <p:spPr>
            <a:xfrm rot="10800000" flipV="1">
              <a:off x="26669048" y="2806760"/>
              <a:ext cx="100880" cy="100879"/>
            </a:xfrm>
            <a:custGeom>
              <a:avLst/>
              <a:gdLst>
                <a:gd name="connsiteX0" fmla="*/ 114872 w 100880"/>
                <a:gd name="connsiteY0" fmla="*/ 43291 h 100879"/>
                <a:gd name="connsiteX1" fmla="*/ 64432 w 100880"/>
                <a:gd name="connsiteY1" fmla="*/ 93730 h 100879"/>
                <a:gd name="connsiteX2" fmla="*/ 13992 w 100880"/>
                <a:gd name="connsiteY2" fmla="*/ 43291 h 100879"/>
                <a:gd name="connsiteX3" fmla="*/ 64432 w 100880"/>
                <a:gd name="connsiteY3" fmla="*/ -7149 h 100879"/>
                <a:gd name="connsiteX4" fmla="*/ 114872 w 100880"/>
                <a:gd name="connsiteY4" fmla="*/ 43291 h 100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80" h="100879">
                  <a:moveTo>
                    <a:pt x="114872" y="43291"/>
                  </a:moveTo>
                  <a:cubicBezTo>
                    <a:pt x="114872" y="71148"/>
                    <a:pt x="92289" y="93730"/>
                    <a:pt x="64432" y="93730"/>
                  </a:cubicBezTo>
                  <a:cubicBezTo>
                    <a:pt x="36575" y="93730"/>
                    <a:pt x="13992" y="71148"/>
                    <a:pt x="13992" y="43291"/>
                  </a:cubicBezTo>
                  <a:cubicBezTo>
                    <a:pt x="13992" y="15434"/>
                    <a:pt x="36575" y="-7149"/>
                    <a:pt x="64432" y="-7149"/>
                  </a:cubicBezTo>
                  <a:cubicBezTo>
                    <a:pt x="92289" y="-7149"/>
                    <a:pt x="114872" y="15434"/>
                    <a:pt x="114872" y="43291"/>
                  </a:cubicBezTo>
                  <a:close/>
                </a:path>
              </a:pathLst>
            </a:custGeom>
            <a:solidFill>
              <a:srgbClr val="FFFFFF">
                <a:alpha val="30000"/>
              </a:srgbClr>
            </a:solidFill>
            <a:ln w="9524" cap="sq">
              <a:solidFill>
                <a:srgbClr val="1F259B"/>
              </a:solidFill>
              <a:prstDash val="solid"/>
              <a:miter/>
            </a:ln>
          </p:spPr>
          <p:txBody>
            <a:bodyPr rtlCol="0" anchor="ctr"/>
            <a:lstStyle/>
            <a:p>
              <a:endParaRPr lang="en-CH" sz="4400"/>
            </a:p>
          </p:txBody>
        </p:sp>
        <p:grpSp>
          <p:nvGrpSpPr>
            <p:cNvPr id="4505" name="Graphic 2">
              <a:extLst>
                <a:ext uri="{FF2B5EF4-FFF2-40B4-BE49-F238E27FC236}">
                  <a16:creationId xmlns:a16="http://schemas.microsoft.com/office/drawing/2014/main" id="{286401BC-62D8-E2D1-8A50-7EC3FBB401C5}"/>
                </a:ext>
              </a:extLst>
            </p:cNvPr>
            <p:cNvGrpSpPr/>
            <p:nvPr/>
          </p:nvGrpSpPr>
          <p:grpSpPr>
            <a:xfrm>
              <a:off x="26651049" y="2976330"/>
              <a:ext cx="140245" cy="140244"/>
              <a:chOff x="26651049" y="2976330"/>
              <a:chExt cx="140245" cy="140244"/>
            </a:xfrm>
          </p:grpSpPr>
          <p:sp>
            <p:nvSpPr>
              <p:cNvPr id="4506" name="Freeform 4505">
                <a:extLst>
                  <a:ext uri="{FF2B5EF4-FFF2-40B4-BE49-F238E27FC236}">
                    <a16:creationId xmlns:a16="http://schemas.microsoft.com/office/drawing/2014/main" id="{EE1B22B6-F298-6E36-AC99-0DFCAE6E6020}"/>
                  </a:ext>
                </a:extLst>
              </p:cNvPr>
              <p:cNvSpPr/>
              <p:nvPr/>
            </p:nvSpPr>
            <p:spPr>
              <a:xfrm rot="10800000" flipV="1">
                <a:off x="26651049" y="2976330"/>
                <a:ext cx="140245" cy="140244"/>
              </a:xfrm>
              <a:custGeom>
                <a:avLst/>
                <a:gdLst>
                  <a:gd name="connsiteX0" fmla="*/ 154239 w 140245"/>
                  <a:gd name="connsiteY0" fmla="*/ 63097 h 140244"/>
                  <a:gd name="connsiteX1" fmla="*/ 84116 w 140245"/>
                  <a:gd name="connsiteY1" fmla="*/ 133220 h 140244"/>
                  <a:gd name="connsiteX2" fmla="*/ 13993 w 140245"/>
                  <a:gd name="connsiteY2" fmla="*/ 63097 h 140244"/>
                  <a:gd name="connsiteX3" fmla="*/ 84116 w 140245"/>
                  <a:gd name="connsiteY3" fmla="*/ -7025 h 140244"/>
                  <a:gd name="connsiteX4" fmla="*/ 154239 w 140245"/>
                  <a:gd name="connsiteY4" fmla="*/ 63097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3097"/>
                    </a:moveTo>
                    <a:cubicBezTo>
                      <a:pt x="154239" y="101825"/>
                      <a:pt x="122844" y="133220"/>
                      <a:pt x="84116" y="133220"/>
                    </a:cubicBezTo>
                    <a:cubicBezTo>
                      <a:pt x="45388" y="133220"/>
                      <a:pt x="13993" y="101825"/>
                      <a:pt x="13993" y="63097"/>
                    </a:cubicBezTo>
                    <a:cubicBezTo>
                      <a:pt x="13993" y="24370"/>
                      <a:pt x="45388" y="-7025"/>
                      <a:pt x="84116" y="-7025"/>
                    </a:cubicBezTo>
                    <a:cubicBezTo>
                      <a:pt x="122844" y="-7025"/>
                      <a:pt x="154239" y="24370"/>
                      <a:pt x="154239" y="63097"/>
                    </a:cubicBezTo>
                    <a:close/>
                  </a:path>
                </a:pathLst>
              </a:custGeom>
              <a:noFill/>
              <a:ln w="31745" cap="sq">
                <a:solidFill>
                  <a:srgbClr val="1F259B"/>
                </a:solidFill>
                <a:prstDash val="solid"/>
                <a:miter/>
              </a:ln>
            </p:spPr>
            <p:txBody>
              <a:bodyPr rtlCol="0" anchor="ctr"/>
              <a:lstStyle/>
              <a:p>
                <a:endParaRPr lang="en-CH" sz="4400"/>
              </a:p>
            </p:txBody>
          </p:sp>
          <p:sp>
            <p:nvSpPr>
              <p:cNvPr id="4507" name="Freeform 4506">
                <a:extLst>
                  <a:ext uri="{FF2B5EF4-FFF2-40B4-BE49-F238E27FC236}">
                    <a16:creationId xmlns:a16="http://schemas.microsoft.com/office/drawing/2014/main" id="{8CB4382F-4387-43F3-F113-4463E93E61FC}"/>
                  </a:ext>
                </a:extLst>
              </p:cNvPr>
              <p:cNvSpPr/>
              <p:nvPr/>
            </p:nvSpPr>
            <p:spPr>
              <a:xfrm rot="10800000" flipV="1">
                <a:off x="26651049" y="2976330"/>
                <a:ext cx="140245" cy="140244"/>
              </a:xfrm>
              <a:custGeom>
                <a:avLst/>
                <a:gdLst>
                  <a:gd name="connsiteX0" fmla="*/ 154239 w 140245"/>
                  <a:gd name="connsiteY0" fmla="*/ 63097 h 140244"/>
                  <a:gd name="connsiteX1" fmla="*/ 84116 w 140245"/>
                  <a:gd name="connsiteY1" fmla="*/ 133220 h 140244"/>
                  <a:gd name="connsiteX2" fmla="*/ 13993 w 140245"/>
                  <a:gd name="connsiteY2" fmla="*/ 63097 h 140244"/>
                  <a:gd name="connsiteX3" fmla="*/ 84116 w 140245"/>
                  <a:gd name="connsiteY3" fmla="*/ -7025 h 140244"/>
                  <a:gd name="connsiteX4" fmla="*/ 154239 w 140245"/>
                  <a:gd name="connsiteY4" fmla="*/ 63097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3097"/>
                    </a:moveTo>
                    <a:cubicBezTo>
                      <a:pt x="154239" y="101825"/>
                      <a:pt x="122844" y="133220"/>
                      <a:pt x="84116" y="133220"/>
                    </a:cubicBezTo>
                    <a:cubicBezTo>
                      <a:pt x="45388" y="133220"/>
                      <a:pt x="13993" y="101825"/>
                      <a:pt x="13993" y="63097"/>
                    </a:cubicBezTo>
                    <a:cubicBezTo>
                      <a:pt x="13993" y="24370"/>
                      <a:pt x="45388" y="-7025"/>
                      <a:pt x="84116" y="-7025"/>
                    </a:cubicBezTo>
                    <a:cubicBezTo>
                      <a:pt x="122844" y="-7025"/>
                      <a:pt x="154239" y="24370"/>
                      <a:pt x="154239" y="63097"/>
                    </a:cubicBezTo>
                    <a:close/>
                  </a:path>
                </a:pathLst>
              </a:custGeom>
              <a:solidFill>
                <a:srgbClr val="FFFFFF"/>
              </a:solidFill>
              <a:ln w="356" cap="rnd">
                <a:noFill/>
                <a:prstDash val="solid"/>
                <a:round/>
              </a:ln>
            </p:spPr>
            <p:txBody>
              <a:bodyPr rtlCol="0" anchor="ctr"/>
              <a:lstStyle/>
              <a:p>
                <a:endParaRPr lang="en-CH" sz="4400"/>
              </a:p>
            </p:txBody>
          </p:sp>
        </p:grpSp>
        <p:grpSp>
          <p:nvGrpSpPr>
            <p:cNvPr id="4508" name="Graphic 2">
              <a:extLst>
                <a:ext uri="{FF2B5EF4-FFF2-40B4-BE49-F238E27FC236}">
                  <a16:creationId xmlns:a16="http://schemas.microsoft.com/office/drawing/2014/main" id="{578F80E7-606E-718C-D10F-29C24F79233D}"/>
                </a:ext>
              </a:extLst>
            </p:cNvPr>
            <p:cNvGrpSpPr/>
            <p:nvPr/>
          </p:nvGrpSpPr>
          <p:grpSpPr>
            <a:xfrm>
              <a:off x="26651049" y="2976330"/>
              <a:ext cx="140245" cy="140244"/>
              <a:chOff x="26651049" y="2976330"/>
              <a:chExt cx="140245" cy="140244"/>
            </a:xfrm>
          </p:grpSpPr>
          <p:sp>
            <p:nvSpPr>
              <p:cNvPr id="4509" name="Freeform 4508">
                <a:extLst>
                  <a:ext uri="{FF2B5EF4-FFF2-40B4-BE49-F238E27FC236}">
                    <a16:creationId xmlns:a16="http://schemas.microsoft.com/office/drawing/2014/main" id="{08743C50-8167-29C4-948F-09C80C49BFA5}"/>
                  </a:ext>
                </a:extLst>
              </p:cNvPr>
              <p:cNvSpPr/>
              <p:nvPr/>
            </p:nvSpPr>
            <p:spPr>
              <a:xfrm rot="10800000" flipV="1">
                <a:off x="26651049" y="2976330"/>
                <a:ext cx="140245" cy="140244"/>
              </a:xfrm>
              <a:custGeom>
                <a:avLst/>
                <a:gdLst>
                  <a:gd name="connsiteX0" fmla="*/ 154239 w 140245"/>
                  <a:gd name="connsiteY0" fmla="*/ 63097 h 140244"/>
                  <a:gd name="connsiteX1" fmla="*/ 84116 w 140245"/>
                  <a:gd name="connsiteY1" fmla="*/ 133220 h 140244"/>
                  <a:gd name="connsiteX2" fmla="*/ 13993 w 140245"/>
                  <a:gd name="connsiteY2" fmla="*/ 63097 h 140244"/>
                  <a:gd name="connsiteX3" fmla="*/ 84116 w 140245"/>
                  <a:gd name="connsiteY3" fmla="*/ -7025 h 140244"/>
                  <a:gd name="connsiteX4" fmla="*/ 154239 w 140245"/>
                  <a:gd name="connsiteY4" fmla="*/ 63097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3097"/>
                    </a:moveTo>
                    <a:cubicBezTo>
                      <a:pt x="154239" y="101825"/>
                      <a:pt x="122844" y="133220"/>
                      <a:pt x="84116" y="133220"/>
                    </a:cubicBezTo>
                    <a:cubicBezTo>
                      <a:pt x="45388" y="133220"/>
                      <a:pt x="13993" y="101825"/>
                      <a:pt x="13993" y="63097"/>
                    </a:cubicBezTo>
                    <a:cubicBezTo>
                      <a:pt x="13993" y="24370"/>
                      <a:pt x="45388" y="-7025"/>
                      <a:pt x="84116" y="-7025"/>
                    </a:cubicBezTo>
                    <a:cubicBezTo>
                      <a:pt x="122844" y="-7025"/>
                      <a:pt x="154239" y="24370"/>
                      <a:pt x="154239" y="63097"/>
                    </a:cubicBezTo>
                    <a:close/>
                  </a:path>
                </a:pathLst>
              </a:custGeom>
              <a:noFill/>
              <a:ln w="31745" cap="sq">
                <a:solidFill>
                  <a:srgbClr val="1F259B"/>
                </a:solidFill>
                <a:prstDash val="solid"/>
                <a:miter/>
              </a:ln>
            </p:spPr>
            <p:txBody>
              <a:bodyPr rtlCol="0" anchor="ctr"/>
              <a:lstStyle/>
              <a:p>
                <a:endParaRPr lang="en-CH" sz="4400"/>
              </a:p>
            </p:txBody>
          </p:sp>
          <p:sp>
            <p:nvSpPr>
              <p:cNvPr id="4510" name="Freeform 4509">
                <a:extLst>
                  <a:ext uri="{FF2B5EF4-FFF2-40B4-BE49-F238E27FC236}">
                    <a16:creationId xmlns:a16="http://schemas.microsoft.com/office/drawing/2014/main" id="{30A64A91-7903-4199-3272-F79C3B1F1401}"/>
                  </a:ext>
                </a:extLst>
              </p:cNvPr>
              <p:cNvSpPr/>
              <p:nvPr/>
            </p:nvSpPr>
            <p:spPr>
              <a:xfrm rot="10800000" flipV="1">
                <a:off x="26651049" y="2976330"/>
                <a:ext cx="140245" cy="140244"/>
              </a:xfrm>
              <a:custGeom>
                <a:avLst/>
                <a:gdLst>
                  <a:gd name="connsiteX0" fmla="*/ 154239 w 140245"/>
                  <a:gd name="connsiteY0" fmla="*/ 63097 h 140244"/>
                  <a:gd name="connsiteX1" fmla="*/ 84116 w 140245"/>
                  <a:gd name="connsiteY1" fmla="*/ 133220 h 140244"/>
                  <a:gd name="connsiteX2" fmla="*/ 13993 w 140245"/>
                  <a:gd name="connsiteY2" fmla="*/ 63097 h 140244"/>
                  <a:gd name="connsiteX3" fmla="*/ 84116 w 140245"/>
                  <a:gd name="connsiteY3" fmla="*/ -7025 h 140244"/>
                  <a:gd name="connsiteX4" fmla="*/ 154239 w 140245"/>
                  <a:gd name="connsiteY4" fmla="*/ 63097 h 140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45" h="140244">
                    <a:moveTo>
                      <a:pt x="154239" y="63097"/>
                    </a:moveTo>
                    <a:cubicBezTo>
                      <a:pt x="154239" y="101825"/>
                      <a:pt x="122844" y="133220"/>
                      <a:pt x="84116" y="133220"/>
                    </a:cubicBezTo>
                    <a:cubicBezTo>
                      <a:pt x="45388" y="133220"/>
                      <a:pt x="13993" y="101825"/>
                      <a:pt x="13993" y="63097"/>
                    </a:cubicBezTo>
                    <a:cubicBezTo>
                      <a:pt x="13993" y="24370"/>
                      <a:pt x="45388" y="-7025"/>
                      <a:pt x="84116" y="-7025"/>
                    </a:cubicBezTo>
                    <a:cubicBezTo>
                      <a:pt x="122844" y="-7025"/>
                      <a:pt x="154239" y="24370"/>
                      <a:pt x="154239" y="63097"/>
                    </a:cubicBezTo>
                    <a:close/>
                  </a:path>
                </a:pathLst>
              </a:custGeom>
              <a:solidFill>
                <a:srgbClr val="FFFFFF"/>
              </a:solidFill>
              <a:ln w="356" cap="rnd">
                <a:noFill/>
                <a:prstDash val="solid"/>
                <a:round/>
              </a:ln>
            </p:spPr>
            <p:txBody>
              <a:bodyPr rtlCol="0" anchor="ctr"/>
              <a:lstStyle/>
              <a:p>
                <a:endParaRPr lang="en-CH" sz="4400"/>
              </a:p>
            </p:txBody>
          </p:sp>
        </p:grpSp>
        <p:sp>
          <p:nvSpPr>
            <p:cNvPr id="4511" name="Freeform 4510">
              <a:extLst>
                <a:ext uri="{FF2B5EF4-FFF2-40B4-BE49-F238E27FC236}">
                  <a16:creationId xmlns:a16="http://schemas.microsoft.com/office/drawing/2014/main" id="{FD9F6CB3-B83C-A5CF-8A12-BF57C942D9F6}"/>
                </a:ext>
              </a:extLst>
            </p:cNvPr>
            <p:cNvSpPr/>
            <p:nvPr/>
          </p:nvSpPr>
          <p:spPr>
            <a:xfrm rot="10800000" flipV="1">
              <a:off x="26669048" y="2998813"/>
              <a:ext cx="100880" cy="100879"/>
            </a:xfrm>
            <a:custGeom>
              <a:avLst/>
              <a:gdLst>
                <a:gd name="connsiteX0" fmla="*/ 114872 w 100880"/>
                <a:gd name="connsiteY0" fmla="*/ 43417 h 100879"/>
                <a:gd name="connsiteX1" fmla="*/ 64432 w 100880"/>
                <a:gd name="connsiteY1" fmla="*/ 93856 h 100879"/>
                <a:gd name="connsiteX2" fmla="*/ 13992 w 100880"/>
                <a:gd name="connsiteY2" fmla="*/ 43417 h 100879"/>
                <a:gd name="connsiteX3" fmla="*/ 64432 w 100880"/>
                <a:gd name="connsiteY3" fmla="*/ -7023 h 100879"/>
                <a:gd name="connsiteX4" fmla="*/ 114872 w 100880"/>
                <a:gd name="connsiteY4" fmla="*/ 43417 h 100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80" h="100879">
                  <a:moveTo>
                    <a:pt x="114872" y="43417"/>
                  </a:moveTo>
                  <a:cubicBezTo>
                    <a:pt x="114872" y="71274"/>
                    <a:pt x="92289" y="93856"/>
                    <a:pt x="64432" y="93856"/>
                  </a:cubicBezTo>
                  <a:cubicBezTo>
                    <a:pt x="36575" y="93856"/>
                    <a:pt x="13992" y="71274"/>
                    <a:pt x="13992" y="43417"/>
                  </a:cubicBezTo>
                  <a:cubicBezTo>
                    <a:pt x="13992" y="15560"/>
                    <a:pt x="36575" y="-7023"/>
                    <a:pt x="64432" y="-7023"/>
                  </a:cubicBezTo>
                  <a:cubicBezTo>
                    <a:pt x="92289" y="-7023"/>
                    <a:pt x="114872" y="15560"/>
                    <a:pt x="114872" y="43417"/>
                  </a:cubicBezTo>
                  <a:close/>
                </a:path>
              </a:pathLst>
            </a:custGeom>
            <a:solidFill>
              <a:srgbClr val="FFFFFF">
                <a:alpha val="30000"/>
              </a:srgbClr>
            </a:solidFill>
            <a:ln w="9524" cap="sq">
              <a:solidFill>
                <a:srgbClr val="1F259B"/>
              </a:solidFill>
              <a:prstDash val="solid"/>
              <a:miter/>
            </a:ln>
          </p:spPr>
          <p:txBody>
            <a:bodyPr rtlCol="0" anchor="ctr"/>
            <a:lstStyle/>
            <a:p>
              <a:endParaRPr lang="en-CH" sz="4400"/>
            </a:p>
          </p:txBody>
        </p:sp>
      </p:grpSp>
      <p:grpSp>
        <p:nvGrpSpPr>
          <p:cNvPr id="4512" name="Graphic 2">
            <a:extLst>
              <a:ext uri="{FF2B5EF4-FFF2-40B4-BE49-F238E27FC236}">
                <a16:creationId xmlns:a16="http://schemas.microsoft.com/office/drawing/2014/main" id="{F1F1C601-C0C1-5C19-9C88-C6895E6F55C0}"/>
              </a:ext>
            </a:extLst>
          </p:cNvPr>
          <p:cNvGrpSpPr/>
          <p:nvPr/>
        </p:nvGrpSpPr>
        <p:grpSpPr>
          <a:xfrm>
            <a:off x="25902746" y="6047893"/>
            <a:ext cx="1636881" cy="1636868"/>
            <a:chOff x="25902746" y="6047893"/>
            <a:chExt cx="1636881" cy="1636868"/>
          </a:xfrm>
        </p:grpSpPr>
        <p:sp>
          <p:nvSpPr>
            <p:cNvPr id="4513" name="Freeform 4512">
              <a:extLst>
                <a:ext uri="{FF2B5EF4-FFF2-40B4-BE49-F238E27FC236}">
                  <a16:creationId xmlns:a16="http://schemas.microsoft.com/office/drawing/2014/main" id="{D0CEB12B-0050-72A4-3F98-CCE759E151EB}"/>
                </a:ext>
              </a:extLst>
            </p:cNvPr>
            <p:cNvSpPr/>
            <p:nvPr/>
          </p:nvSpPr>
          <p:spPr>
            <a:xfrm>
              <a:off x="25902746" y="6047893"/>
              <a:ext cx="1636881" cy="1636868"/>
            </a:xfrm>
            <a:custGeom>
              <a:avLst/>
              <a:gdLst>
                <a:gd name="connsiteX0" fmla="*/ 1654185 w 1636881"/>
                <a:gd name="connsiteY0" fmla="*/ 821720 h 1636868"/>
                <a:gd name="connsiteX1" fmla="*/ 835744 w 1636881"/>
                <a:gd name="connsiteY1" fmla="*/ 1640155 h 1636868"/>
                <a:gd name="connsiteX2" fmla="*/ 17303 w 1636881"/>
                <a:gd name="connsiteY2" fmla="*/ 821720 h 1636868"/>
                <a:gd name="connsiteX3" fmla="*/ 835744 w 1636881"/>
                <a:gd name="connsiteY3" fmla="*/ 3286 h 1636868"/>
                <a:gd name="connsiteX4" fmla="*/ 1654185 w 1636881"/>
                <a:gd name="connsiteY4" fmla="*/ 821720 h 163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881" h="1636868">
                  <a:moveTo>
                    <a:pt x="1654185" y="821720"/>
                  </a:moveTo>
                  <a:cubicBezTo>
                    <a:pt x="1654185" y="1273729"/>
                    <a:pt x="1287756" y="1640155"/>
                    <a:pt x="835744" y="1640155"/>
                  </a:cubicBezTo>
                  <a:cubicBezTo>
                    <a:pt x="383731" y="1640155"/>
                    <a:pt x="17303" y="1273729"/>
                    <a:pt x="17303" y="821720"/>
                  </a:cubicBezTo>
                  <a:cubicBezTo>
                    <a:pt x="17303" y="369711"/>
                    <a:pt x="383731" y="3286"/>
                    <a:pt x="835744" y="3286"/>
                  </a:cubicBezTo>
                  <a:cubicBezTo>
                    <a:pt x="1287756" y="3286"/>
                    <a:pt x="1654185" y="369711"/>
                    <a:pt x="1654185" y="821720"/>
                  </a:cubicBezTo>
                  <a:close/>
                </a:path>
              </a:pathLst>
            </a:custGeom>
            <a:solidFill>
              <a:srgbClr val="1F259B"/>
            </a:solidFill>
            <a:ln w="7441" cap="rnd">
              <a:noFill/>
              <a:prstDash val="solid"/>
              <a:round/>
            </a:ln>
          </p:spPr>
          <p:txBody>
            <a:bodyPr rtlCol="0" anchor="ctr"/>
            <a:lstStyle/>
            <a:p>
              <a:endParaRPr lang="en-CH" sz="4400"/>
            </a:p>
          </p:txBody>
        </p:sp>
        <p:sp>
          <p:nvSpPr>
            <p:cNvPr id="4514" name="Freeform 4513">
              <a:extLst>
                <a:ext uri="{FF2B5EF4-FFF2-40B4-BE49-F238E27FC236}">
                  <a16:creationId xmlns:a16="http://schemas.microsoft.com/office/drawing/2014/main" id="{8AB2AFED-324B-9906-1BB0-08459AC81F28}"/>
                </a:ext>
              </a:extLst>
            </p:cNvPr>
            <p:cNvSpPr/>
            <p:nvPr/>
          </p:nvSpPr>
          <p:spPr>
            <a:xfrm>
              <a:off x="26721309" y="6304947"/>
              <a:ext cx="461592" cy="949203"/>
            </a:xfrm>
            <a:custGeom>
              <a:avLst/>
              <a:gdLst>
                <a:gd name="connsiteX0" fmla="*/ 356 w 461592"/>
                <a:gd name="connsiteY0" fmla="*/ -20 h 949203"/>
                <a:gd name="connsiteX1" fmla="*/ 356 w 461592"/>
                <a:gd name="connsiteY1" fmla="*/ 555653 h 949203"/>
                <a:gd name="connsiteX2" fmla="*/ 461948 w 461592"/>
                <a:gd name="connsiteY2" fmla="*/ 949184 h 949203"/>
              </a:gdLst>
              <a:ahLst/>
              <a:cxnLst>
                <a:cxn ang="0">
                  <a:pos x="connsiteX0" y="connsiteY0"/>
                </a:cxn>
                <a:cxn ang="0">
                  <a:pos x="connsiteX1" y="connsiteY1"/>
                </a:cxn>
                <a:cxn ang="0">
                  <a:pos x="connsiteX2" y="connsiteY2"/>
                </a:cxn>
              </a:cxnLst>
              <a:rect l="l" t="t" r="r" b="b"/>
              <a:pathLst>
                <a:path w="461592" h="949203">
                  <a:moveTo>
                    <a:pt x="356" y="-20"/>
                  </a:moveTo>
                  <a:lnTo>
                    <a:pt x="356" y="555653"/>
                  </a:lnTo>
                  <a:lnTo>
                    <a:pt x="461948" y="949184"/>
                  </a:lnTo>
                </a:path>
              </a:pathLst>
            </a:custGeom>
            <a:noFill/>
            <a:ln w="44449" cap="sq">
              <a:solidFill>
                <a:srgbClr val="FFFFFF"/>
              </a:solidFill>
              <a:prstDash val="solid"/>
              <a:miter/>
            </a:ln>
          </p:spPr>
          <p:txBody>
            <a:bodyPr rtlCol="0" anchor="ctr"/>
            <a:lstStyle/>
            <a:p>
              <a:endParaRPr lang="en-CH" sz="4400"/>
            </a:p>
          </p:txBody>
        </p:sp>
        <p:sp>
          <p:nvSpPr>
            <p:cNvPr id="4515" name="Freeform 4514">
              <a:extLst>
                <a:ext uri="{FF2B5EF4-FFF2-40B4-BE49-F238E27FC236}">
                  <a16:creationId xmlns:a16="http://schemas.microsoft.com/office/drawing/2014/main" id="{2BF78126-E944-ACB5-52D0-3A9318356BD2}"/>
                </a:ext>
              </a:extLst>
            </p:cNvPr>
            <p:cNvSpPr/>
            <p:nvPr/>
          </p:nvSpPr>
          <p:spPr>
            <a:xfrm rot="10800000" flipV="1">
              <a:off x="26207541" y="6860609"/>
              <a:ext cx="493287" cy="234755"/>
            </a:xfrm>
            <a:custGeom>
              <a:avLst/>
              <a:gdLst>
                <a:gd name="connsiteX0" fmla="*/ 19 w 493287"/>
                <a:gd name="connsiteY0" fmla="*/ -62 h 234755"/>
                <a:gd name="connsiteX1" fmla="*/ 493307 w 493287"/>
                <a:gd name="connsiteY1" fmla="*/ 234694 h 234755"/>
              </a:gdLst>
              <a:ahLst/>
              <a:cxnLst>
                <a:cxn ang="0">
                  <a:pos x="connsiteX0" y="connsiteY0"/>
                </a:cxn>
                <a:cxn ang="0">
                  <a:pos x="connsiteX1" y="connsiteY1"/>
                </a:cxn>
              </a:cxnLst>
              <a:rect l="l" t="t" r="r" b="b"/>
              <a:pathLst>
                <a:path w="493287" h="234755">
                  <a:moveTo>
                    <a:pt x="19" y="-62"/>
                  </a:moveTo>
                  <a:lnTo>
                    <a:pt x="493307" y="234694"/>
                  </a:lnTo>
                </a:path>
              </a:pathLst>
            </a:custGeom>
            <a:noFill/>
            <a:ln w="44449" cap="sq">
              <a:solidFill>
                <a:srgbClr val="FFFFFF"/>
              </a:solidFill>
              <a:prstDash val="solid"/>
              <a:miter/>
            </a:ln>
          </p:spPr>
          <p:txBody>
            <a:bodyPr rtlCol="0" anchor="ctr"/>
            <a:lstStyle/>
            <a:p>
              <a:endParaRPr lang="en-CH" sz="4400"/>
            </a:p>
          </p:txBody>
        </p:sp>
        <p:sp>
          <p:nvSpPr>
            <p:cNvPr id="4516" name="Freeform 4515">
              <a:extLst>
                <a:ext uri="{FF2B5EF4-FFF2-40B4-BE49-F238E27FC236}">
                  <a16:creationId xmlns:a16="http://schemas.microsoft.com/office/drawing/2014/main" id="{3EDA67F1-B7D5-7A33-E2F5-39FE86133E76}"/>
                </a:ext>
              </a:extLst>
            </p:cNvPr>
            <p:cNvSpPr/>
            <p:nvPr/>
          </p:nvSpPr>
          <p:spPr>
            <a:xfrm>
              <a:off x="26925244" y="6409092"/>
              <a:ext cx="134845" cy="121195"/>
            </a:xfrm>
            <a:custGeom>
              <a:avLst/>
              <a:gdLst>
                <a:gd name="connsiteX0" fmla="*/ 67755 w 134845"/>
                <a:gd name="connsiteY0" fmla="*/ -106 h 121195"/>
                <a:gd name="connsiteX1" fmla="*/ 135122 w 134845"/>
                <a:gd name="connsiteY1" fmla="*/ 121090 h 121195"/>
                <a:gd name="connsiteX2" fmla="*/ 277 w 134845"/>
                <a:gd name="connsiteY2" fmla="*/ 121090 h 121195"/>
                <a:gd name="connsiteX3" fmla="*/ 67755 w 134845"/>
                <a:gd name="connsiteY3" fmla="*/ -106 h 121195"/>
              </a:gdLst>
              <a:ahLst/>
              <a:cxnLst>
                <a:cxn ang="0">
                  <a:pos x="connsiteX0" y="connsiteY0"/>
                </a:cxn>
                <a:cxn ang="0">
                  <a:pos x="connsiteX1" y="connsiteY1"/>
                </a:cxn>
                <a:cxn ang="0">
                  <a:pos x="connsiteX2" y="connsiteY2"/>
                </a:cxn>
                <a:cxn ang="0">
                  <a:pos x="connsiteX3" y="connsiteY3"/>
                </a:cxn>
              </a:cxnLst>
              <a:rect l="l" t="t" r="r" b="b"/>
              <a:pathLst>
                <a:path w="134845" h="121195">
                  <a:moveTo>
                    <a:pt x="67755" y="-106"/>
                  </a:moveTo>
                  <a:lnTo>
                    <a:pt x="135122" y="121090"/>
                  </a:lnTo>
                  <a:lnTo>
                    <a:pt x="277" y="121090"/>
                  </a:lnTo>
                  <a:lnTo>
                    <a:pt x="67755" y="-106"/>
                  </a:lnTo>
                  <a:close/>
                </a:path>
              </a:pathLst>
            </a:custGeom>
            <a:solidFill>
              <a:srgbClr val="FFFFFF"/>
            </a:solidFill>
            <a:ln w="1092" cap="rnd">
              <a:noFill/>
              <a:prstDash val="solid"/>
              <a:round/>
            </a:ln>
          </p:spPr>
          <p:txBody>
            <a:bodyPr rtlCol="0" anchor="ctr"/>
            <a:lstStyle/>
            <a:p>
              <a:endParaRPr lang="en-CH" sz="4400"/>
            </a:p>
          </p:txBody>
        </p:sp>
        <p:sp>
          <p:nvSpPr>
            <p:cNvPr id="4517" name="Freeform 4516">
              <a:extLst>
                <a:ext uri="{FF2B5EF4-FFF2-40B4-BE49-F238E27FC236}">
                  <a16:creationId xmlns:a16="http://schemas.microsoft.com/office/drawing/2014/main" id="{EB17B06A-633C-0CDA-AC3C-6B4947E4A818}"/>
                </a:ext>
              </a:extLst>
            </p:cNvPr>
            <p:cNvSpPr/>
            <p:nvPr/>
          </p:nvSpPr>
          <p:spPr>
            <a:xfrm>
              <a:off x="27021997" y="6588866"/>
              <a:ext cx="134845" cy="121195"/>
            </a:xfrm>
            <a:custGeom>
              <a:avLst/>
              <a:gdLst>
                <a:gd name="connsiteX0" fmla="*/ 67818 w 134845"/>
                <a:gd name="connsiteY0" fmla="*/ 12 h 121195"/>
                <a:gd name="connsiteX1" fmla="*/ 135186 w 134845"/>
                <a:gd name="connsiteY1" fmla="*/ 121208 h 121195"/>
                <a:gd name="connsiteX2" fmla="*/ 340 w 134845"/>
                <a:gd name="connsiteY2" fmla="*/ 121208 h 121195"/>
                <a:gd name="connsiteX3" fmla="*/ 67818 w 134845"/>
                <a:gd name="connsiteY3" fmla="*/ 12 h 121195"/>
              </a:gdLst>
              <a:ahLst/>
              <a:cxnLst>
                <a:cxn ang="0">
                  <a:pos x="connsiteX0" y="connsiteY0"/>
                </a:cxn>
                <a:cxn ang="0">
                  <a:pos x="connsiteX1" y="connsiteY1"/>
                </a:cxn>
                <a:cxn ang="0">
                  <a:pos x="connsiteX2" y="connsiteY2"/>
                </a:cxn>
                <a:cxn ang="0">
                  <a:pos x="connsiteX3" y="connsiteY3"/>
                </a:cxn>
              </a:cxnLst>
              <a:rect l="l" t="t" r="r" b="b"/>
              <a:pathLst>
                <a:path w="134845" h="121195">
                  <a:moveTo>
                    <a:pt x="67818" y="12"/>
                  </a:moveTo>
                  <a:lnTo>
                    <a:pt x="135186" y="121208"/>
                  </a:lnTo>
                  <a:lnTo>
                    <a:pt x="340" y="121208"/>
                  </a:lnTo>
                  <a:lnTo>
                    <a:pt x="67818" y="12"/>
                  </a:lnTo>
                  <a:close/>
                </a:path>
              </a:pathLst>
            </a:custGeom>
            <a:solidFill>
              <a:srgbClr val="FFFFFF"/>
            </a:solidFill>
            <a:ln w="1092" cap="rnd">
              <a:noFill/>
              <a:prstDash val="solid"/>
              <a:round/>
            </a:ln>
          </p:spPr>
          <p:txBody>
            <a:bodyPr rtlCol="0" anchor="ctr"/>
            <a:lstStyle/>
            <a:p>
              <a:endParaRPr lang="en-CH" sz="4400"/>
            </a:p>
          </p:txBody>
        </p:sp>
        <p:sp>
          <p:nvSpPr>
            <p:cNvPr id="4518" name="Freeform 4517">
              <a:extLst>
                <a:ext uri="{FF2B5EF4-FFF2-40B4-BE49-F238E27FC236}">
                  <a16:creationId xmlns:a16="http://schemas.microsoft.com/office/drawing/2014/main" id="{FA8C1663-2866-0C52-2FBC-9F3996EFB363}"/>
                </a:ext>
              </a:extLst>
            </p:cNvPr>
            <p:cNvSpPr/>
            <p:nvPr/>
          </p:nvSpPr>
          <p:spPr>
            <a:xfrm>
              <a:off x="26865705" y="6710061"/>
              <a:ext cx="134845" cy="121195"/>
            </a:xfrm>
            <a:custGeom>
              <a:avLst/>
              <a:gdLst>
                <a:gd name="connsiteX0" fmla="*/ 67716 w 134845"/>
                <a:gd name="connsiteY0" fmla="*/ 91 h 121195"/>
                <a:gd name="connsiteX1" fmla="*/ 135083 w 134845"/>
                <a:gd name="connsiteY1" fmla="*/ 121287 h 121195"/>
                <a:gd name="connsiteX2" fmla="*/ 238 w 134845"/>
                <a:gd name="connsiteY2" fmla="*/ 121287 h 121195"/>
                <a:gd name="connsiteX3" fmla="*/ 67716 w 134845"/>
                <a:gd name="connsiteY3" fmla="*/ 91 h 121195"/>
              </a:gdLst>
              <a:ahLst/>
              <a:cxnLst>
                <a:cxn ang="0">
                  <a:pos x="connsiteX0" y="connsiteY0"/>
                </a:cxn>
                <a:cxn ang="0">
                  <a:pos x="connsiteX1" y="connsiteY1"/>
                </a:cxn>
                <a:cxn ang="0">
                  <a:pos x="connsiteX2" y="connsiteY2"/>
                </a:cxn>
                <a:cxn ang="0">
                  <a:pos x="connsiteX3" y="connsiteY3"/>
                </a:cxn>
              </a:cxnLst>
              <a:rect l="l" t="t" r="r" b="b"/>
              <a:pathLst>
                <a:path w="134845" h="121195">
                  <a:moveTo>
                    <a:pt x="67716" y="91"/>
                  </a:moveTo>
                  <a:lnTo>
                    <a:pt x="135083" y="121287"/>
                  </a:lnTo>
                  <a:lnTo>
                    <a:pt x="238" y="121287"/>
                  </a:lnTo>
                  <a:lnTo>
                    <a:pt x="67716" y="91"/>
                  </a:lnTo>
                  <a:close/>
                </a:path>
              </a:pathLst>
            </a:custGeom>
            <a:solidFill>
              <a:srgbClr val="FFFFFF"/>
            </a:solidFill>
            <a:ln w="1092" cap="rnd">
              <a:noFill/>
              <a:prstDash val="solid"/>
              <a:round/>
            </a:ln>
          </p:spPr>
          <p:txBody>
            <a:bodyPr rtlCol="0" anchor="ctr"/>
            <a:lstStyle/>
            <a:p>
              <a:endParaRPr lang="en-CH" sz="4400"/>
            </a:p>
          </p:txBody>
        </p:sp>
        <p:sp>
          <p:nvSpPr>
            <p:cNvPr id="4519" name="Freeform 4518">
              <a:extLst>
                <a:ext uri="{FF2B5EF4-FFF2-40B4-BE49-F238E27FC236}">
                  <a16:creationId xmlns:a16="http://schemas.microsoft.com/office/drawing/2014/main" id="{C6BFD223-2CD9-83F9-E923-9B94D48D93D9}"/>
                </a:ext>
              </a:extLst>
            </p:cNvPr>
            <p:cNvSpPr/>
            <p:nvPr/>
          </p:nvSpPr>
          <p:spPr>
            <a:xfrm>
              <a:off x="27089384" y="6807408"/>
              <a:ext cx="134845" cy="121195"/>
            </a:xfrm>
            <a:custGeom>
              <a:avLst/>
              <a:gdLst>
                <a:gd name="connsiteX0" fmla="*/ 67863 w 134845"/>
                <a:gd name="connsiteY0" fmla="*/ 155 h 121195"/>
                <a:gd name="connsiteX1" fmla="*/ 135230 w 134845"/>
                <a:gd name="connsiteY1" fmla="*/ 121351 h 121195"/>
                <a:gd name="connsiteX2" fmla="*/ 385 w 134845"/>
                <a:gd name="connsiteY2" fmla="*/ 121351 h 121195"/>
                <a:gd name="connsiteX3" fmla="*/ 67863 w 134845"/>
                <a:gd name="connsiteY3" fmla="*/ 155 h 121195"/>
              </a:gdLst>
              <a:ahLst/>
              <a:cxnLst>
                <a:cxn ang="0">
                  <a:pos x="connsiteX0" y="connsiteY0"/>
                </a:cxn>
                <a:cxn ang="0">
                  <a:pos x="connsiteX1" y="connsiteY1"/>
                </a:cxn>
                <a:cxn ang="0">
                  <a:pos x="connsiteX2" y="connsiteY2"/>
                </a:cxn>
                <a:cxn ang="0">
                  <a:pos x="connsiteX3" y="connsiteY3"/>
                </a:cxn>
              </a:cxnLst>
              <a:rect l="l" t="t" r="r" b="b"/>
              <a:pathLst>
                <a:path w="134845" h="121195">
                  <a:moveTo>
                    <a:pt x="67863" y="155"/>
                  </a:moveTo>
                  <a:lnTo>
                    <a:pt x="135230" y="121351"/>
                  </a:lnTo>
                  <a:lnTo>
                    <a:pt x="385" y="121351"/>
                  </a:lnTo>
                  <a:lnTo>
                    <a:pt x="67863" y="155"/>
                  </a:lnTo>
                  <a:close/>
                </a:path>
              </a:pathLst>
            </a:custGeom>
            <a:solidFill>
              <a:srgbClr val="FFFFFF"/>
            </a:solidFill>
            <a:ln w="1092" cap="rnd">
              <a:noFill/>
              <a:prstDash val="solid"/>
              <a:round/>
            </a:ln>
          </p:spPr>
          <p:txBody>
            <a:bodyPr rtlCol="0" anchor="ctr"/>
            <a:lstStyle/>
            <a:p>
              <a:endParaRPr lang="en-CH" sz="4400"/>
            </a:p>
          </p:txBody>
        </p:sp>
        <p:sp>
          <p:nvSpPr>
            <p:cNvPr id="4520" name="Freeform 4519">
              <a:extLst>
                <a:ext uri="{FF2B5EF4-FFF2-40B4-BE49-F238E27FC236}">
                  <a16:creationId xmlns:a16="http://schemas.microsoft.com/office/drawing/2014/main" id="{104CE5EA-4706-0F26-A84A-CDD326905E51}"/>
                </a:ext>
              </a:extLst>
            </p:cNvPr>
            <p:cNvSpPr/>
            <p:nvPr/>
          </p:nvSpPr>
          <p:spPr>
            <a:xfrm>
              <a:off x="27182799" y="6489447"/>
              <a:ext cx="134845" cy="121195"/>
            </a:xfrm>
            <a:custGeom>
              <a:avLst/>
              <a:gdLst>
                <a:gd name="connsiteX0" fmla="*/ 67924 w 134845"/>
                <a:gd name="connsiteY0" fmla="*/ -53 h 121195"/>
                <a:gd name="connsiteX1" fmla="*/ 135291 w 134845"/>
                <a:gd name="connsiteY1" fmla="*/ 121143 h 121195"/>
                <a:gd name="connsiteX2" fmla="*/ 446 w 134845"/>
                <a:gd name="connsiteY2" fmla="*/ 121143 h 121195"/>
                <a:gd name="connsiteX3" fmla="*/ 67924 w 134845"/>
                <a:gd name="connsiteY3" fmla="*/ -53 h 121195"/>
              </a:gdLst>
              <a:ahLst/>
              <a:cxnLst>
                <a:cxn ang="0">
                  <a:pos x="connsiteX0" y="connsiteY0"/>
                </a:cxn>
                <a:cxn ang="0">
                  <a:pos x="connsiteX1" y="connsiteY1"/>
                </a:cxn>
                <a:cxn ang="0">
                  <a:pos x="connsiteX2" y="connsiteY2"/>
                </a:cxn>
                <a:cxn ang="0">
                  <a:pos x="connsiteX3" y="connsiteY3"/>
                </a:cxn>
              </a:cxnLst>
              <a:rect l="l" t="t" r="r" b="b"/>
              <a:pathLst>
                <a:path w="134845" h="121195">
                  <a:moveTo>
                    <a:pt x="67924" y="-53"/>
                  </a:moveTo>
                  <a:lnTo>
                    <a:pt x="135291" y="121143"/>
                  </a:lnTo>
                  <a:lnTo>
                    <a:pt x="446" y="121143"/>
                  </a:lnTo>
                  <a:lnTo>
                    <a:pt x="67924" y="-53"/>
                  </a:lnTo>
                  <a:close/>
                </a:path>
              </a:pathLst>
            </a:custGeom>
            <a:solidFill>
              <a:srgbClr val="FFFFFF"/>
            </a:solidFill>
            <a:ln w="1092" cap="rnd">
              <a:noFill/>
              <a:prstDash val="solid"/>
              <a:round/>
            </a:ln>
          </p:spPr>
          <p:txBody>
            <a:bodyPr rtlCol="0" anchor="ctr"/>
            <a:lstStyle/>
            <a:p>
              <a:endParaRPr lang="en-CH" sz="4400"/>
            </a:p>
          </p:txBody>
        </p:sp>
        <p:sp>
          <p:nvSpPr>
            <p:cNvPr id="4521" name="Freeform 4520">
              <a:extLst>
                <a:ext uri="{FF2B5EF4-FFF2-40B4-BE49-F238E27FC236}">
                  <a16:creationId xmlns:a16="http://schemas.microsoft.com/office/drawing/2014/main" id="{747AAA98-8502-031E-F5DD-16DBC0F0CC36}"/>
                </a:ext>
              </a:extLst>
            </p:cNvPr>
            <p:cNvSpPr/>
            <p:nvPr/>
          </p:nvSpPr>
          <p:spPr>
            <a:xfrm>
              <a:off x="26240381" y="6779552"/>
              <a:ext cx="121196" cy="121195"/>
            </a:xfrm>
            <a:custGeom>
              <a:avLst/>
              <a:gdLst>
                <a:gd name="connsiteX0" fmla="*/ 121480 w 121196"/>
                <a:gd name="connsiteY0" fmla="*/ 60821 h 121195"/>
                <a:gd name="connsiteX1" fmla="*/ 60881 w 121196"/>
                <a:gd name="connsiteY1" fmla="*/ 121419 h 121195"/>
                <a:gd name="connsiteX2" fmla="*/ 282 w 121196"/>
                <a:gd name="connsiteY2" fmla="*/ 60821 h 121195"/>
                <a:gd name="connsiteX3" fmla="*/ 60881 w 121196"/>
                <a:gd name="connsiteY3" fmla="*/ 223 h 121195"/>
                <a:gd name="connsiteX4" fmla="*/ 121480 w 121196"/>
                <a:gd name="connsiteY4" fmla="*/ 60821 h 12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6" h="121195">
                  <a:moveTo>
                    <a:pt x="121480" y="60821"/>
                  </a:moveTo>
                  <a:cubicBezTo>
                    <a:pt x="121480" y="94288"/>
                    <a:pt x="94350" y="121419"/>
                    <a:pt x="60881" y="121419"/>
                  </a:cubicBezTo>
                  <a:cubicBezTo>
                    <a:pt x="27414" y="121419"/>
                    <a:pt x="282" y="94289"/>
                    <a:pt x="282" y="60821"/>
                  </a:cubicBezTo>
                  <a:cubicBezTo>
                    <a:pt x="282" y="27354"/>
                    <a:pt x="27411" y="223"/>
                    <a:pt x="60881" y="223"/>
                  </a:cubicBezTo>
                  <a:cubicBezTo>
                    <a:pt x="94347" y="223"/>
                    <a:pt x="121480" y="27353"/>
                    <a:pt x="121480" y="60821"/>
                  </a:cubicBezTo>
                  <a:close/>
                </a:path>
              </a:pathLst>
            </a:custGeom>
            <a:solidFill>
              <a:srgbClr val="FFFFFF"/>
            </a:solidFill>
            <a:ln w="1524" cap="rnd">
              <a:noFill/>
              <a:prstDash val="solid"/>
              <a:round/>
            </a:ln>
          </p:spPr>
          <p:txBody>
            <a:bodyPr rtlCol="0" anchor="ctr"/>
            <a:lstStyle/>
            <a:p>
              <a:endParaRPr lang="en-CH" sz="4400"/>
            </a:p>
          </p:txBody>
        </p:sp>
        <p:sp>
          <p:nvSpPr>
            <p:cNvPr id="4522" name="Freeform 4521">
              <a:extLst>
                <a:ext uri="{FF2B5EF4-FFF2-40B4-BE49-F238E27FC236}">
                  <a16:creationId xmlns:a16="http://schemas.microsoft.com/office/drawing/2014/main" id="{1A47FEBD-59A2-F7BB-D422-FFBEE691991E}"/>
                </a:ext>
              </a:extLst>
            </p:cNvPr>
            <p:cNvSpPr/>
            <p:nvPr/>
          </p:nvSpPr>
          <p:spPr>
            <a:xfrm>
              <a:off x="26322707" y="6588861"/>
              <a:ext cx="121196" cy="121195"/>
            </a:xfrm>
            <a:custGeom>
              <a:avLst/>
              <a:gdLst>
                <a:gd name="connsiteX0" fmla="*/ 121534 w 121196"/>
                <a:gd name="connsiteY0" fmla="*/ 60696 h 121195"/>
                <a:gd name="connsiteX1" fmla="*/ 60935 w 121196"/>
                <a:gd name="connsiteY1" fmla="*/ 121294 h 121195"/>
                <a:gd name="connsiteX2" fmla="*/ 336 w 121196"/>
                <a:gd name="connsiteY2" fmla="*/ 60696 h 121195"/>
                <a:gd name="connsiteX3" fmla="*/ 60935 w 121196"/>
                <a:gd name="connsiteY3" fmla="*/ 98 h 121195"/>
                <a:gd name="connsiteX4" fmla="*/ 121534 w 121196"/>
                <a:gd name="connsiteY4" fmla="*/ 60696 h 12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6" h="121195">
                  <a:moveTo>
                    <a:pt x="121534" y="60696"/>
                  </a:moveTo>
                  <a:cubicBezTo>
                    <a:pt x="121534" y="94163"/>
                    <a:pt x="94404" y="121294"/>
                    <a:pt x="60935" y="121294"/>
                  </a:cubicBezTo>
                  <a:cubicBezTo>
                    <a:pt x="27468" y="121294"/>
                    <a:pt x="336" y="94164"/>
                    <a:pt x="336" y="60696"/>
                  </a:cubicBezTo>
                  <a:cubicBezTo>
                    <a:pt x="336" y="27229"/>
                    <a:pt x="27465" y="98"/>
                    <a:pt x="60935" y="98"/>
                  </a:cubicBezTo>
                  <a:cubicBezTo>
                    <a:pt x="94401" y="98"/>
                    <a:pt x="121534" y="27228"/>
                    <a:pt x="121534" y="60696"/>
                  </a:cubicBezTo>
                  <a:close/>
                </a:path>
              </a:pathLst>
            </a:custGeom>
            <a:solidFill>
              <a:srgbClr val="FFFFFF"/>
            </a:solidFill>
            <a:ln w="1524" cap="rnd">
              <a:noFill/>
              <a:prstDash val="solid"/>
              <a:round/>
            </a:ln>
          </p:spPr>
          <p:txBody>
            <a:bodyPr rtlCol="0" anchor="ctr"/>
            <a:lstStyle/>
            <a:p>
              <a:endParaRPr lang="en-CH" sz="4400"/>
            </a:p>
          </p:txBody>
        </p:sp>
        <p:sp>
          <p:nvSpPr>
            <p:cNvPr id="4523" name="Freeform 4522">
              <a:extLst>
                <a:ext uri="{FF2B5EF4-FFF2-40B4-BE49-F238E27FC236}">
                  <a16:creationId xmlns:a16="http://schemas.microsoft.com/office/drawing/2014/main" id="{767DF208-3B2D-DED4-F8E7-5F58C1885B91}"/>
                </a:ext>
              </a:extLst>
            </p:cNvPr>
            <p:cNvSpPr/>
            <p:nvPr/>
          </p:nvSpPr>
          <p:spPr>
            <a:xfrm>
              <a:off x="26524815" y="6610639"/>
              <a:ext cx="121196" cy="121195"/>
            </a:xfrm>
            <a:custGeom>
              <a:avLst/>
              <a:gdLst>
                <a:gd name="connsiteX0" fmla="*/ 121667 w 121196"/>
                <a:gd name="connsiteY0" fmla="*/ 60710 h 121195"/>
                <a:gd name="connsiteX1" fmla="*/ 61067 w 121196"/>
                <a:gd name="connsiteY1" fmla="*/ 121308 h 121195"/>
                <a:gd name="connsiteX2" fmla="*/ 468 w 121196"/>
                <a:gd name="connsiteY2" fmla="*/ 60710 h 121195"/>
                <a:gd name="connsiteX3" fmla="*/ 61067 w 121196"/>
                <a:gd name="connsiteY3" fmla="*/ 112 h 121195"/>
                <a:gd name="connsiteX4" fmla="*/ 121667 w 121196"/>
                <a:gd name="connsiteY4" fmla="*/ 60710 h 12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6" h="121195">
                  <a:moveTo>
                    <a:pt x="121667" y="60710"/>
                  </a:moveTo>
                  <a:cubicBezTo>
                    <a:pt x="121667" y="94177"/>
                    <a:pt x="94537" y="121308"/>
                    <a:pt x="61067" y="121308"/>
                  </a:cubicBezTo>
                  <a:cubicBezTo>
                    <a:pt x="27601" y="121308"/>
                    <a:pt x="468" y="94178"/>
                    <a:pt x="468" y="60710"/>
                  </a:cubicBezTo>
                  <a:cubicBezTo>
                    <a:pt x="468" y="27243"/>
                    <a:pt x="27598" y="112"/>
                    <a:pt x="61067" y="112"/>
                  </a:cubicBezTo>
                  <a:cubicBezTo>
                    <a:pt x="94534" y="112"/>
                    <a:pt x="121667" y="27243"/>
                    <a:pt x="121667" y="60710"/>
                  </a:cubicBezTo>
                  <a:close/>
                </a:path>
              </a:pathLst>
            </a:custGeom>
            <a:solidFill>
              <a:srgbClr val="FFFFFF"/>
            </a:solidFill>
            <a:ln w="1524" cap="rnd">
              <a:noFill/>
              <a:prstDash val="solid"/>
              <a:round/>
            </a:ln>
          </p:spPr>
          <p:txBody>
            <a:bodyPr rtlCol="0" anchor="ctr"/>
            <a:lstStyle/>
            <a:p>
              <a:endParaRPr lang="en-CH" sz="4400"/>
            </a:p>
          </p:txBody>
        </p:sp>
        <p:sp>
          <p:nvSpPr>
            <p:cNvPr id="4524" name="Freeform 4523">
              <a:extLst>
                <a:ext uri="{FF2B5EF4-FFF2-40B4-BE49-F238E27FC236}">
                  <a16:creationId xmlns:a16="http://schemas.microsoft.com/office/drawing/2014/main" id="{A79D6DD4-80FA-4BB1-BB9E-8B592862570C}"/>
                </a:ext>
              </a:extLst>
            </p:cNvPr>
            <p:cNvSpPr/>
            <p:nvPr/>
          </p:nvSpPr>
          <p:spPr>
            <a:xfrm>
              <a:off x="26354594" y="6368247"/>
              <a:ext cx="121196" cy="121195"/>
            </a:xfrm>
            <a:custGeom>
              <a:avLst/>
              <a:gdLst>
                <a:gd name="connsiteX0" fmla="*/ 121555 w 121196"/>
                <a:gd name="connsiteY0" fmla="*/ 60551 h 121195"/>
                <a:gd name="connsiteX1" fmla="*/ 60956 w 121196"/>
                <a:gd name="connsiteY1" fmla="*/ 121149 h 121195"/>
                <a:gd name="connsiteX2" fmla="*/ 357 w 121196"/>
                <a:gd name="connsiteY2" fmla="*/ 60551 h 121195"/>
                <a:gd name="connsiteX3" fmla="*/ 60956 w 121196"/>
                <a:gd name="connsiteY3" fmla="*/ -47 h 121195"/>
                <a:gd name="connsiteX4" fmla="*/ 121555 w 121196"/>
                <a:gd name="connsiteY4" fmla="*/ 60551 h 12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6" h="121195">
                  <a:moveTo>
                    <a:pt x="121555" y="60551"/>
                  </a:moveTo>
                  <a:cubicBezTo>
                    <a:pt x="121555" y="94018"/>
                    <a:pt x="94425" y="121149"/>
                    <a:pt x="60956" y="121149"/>
                  </a:cubicBezTo>
                  <a:cubicBezTo>
                    <a:pt x="27489" y="121149"/>
                    <a:pt x="357" y="94019"/>
                    <a:pt x="357" y="60551"/>
                  </a:cubicBezTo>
                  <a:cubicBezTo>
                    <a:pt x="357" y="27084"/>
                    <a:pt x="27486" y="-47"/>
                    <a:pt x="60956" y="-47"/>
                  </a:cubicBezTo>
                  <a:cubicBezTo>
                    <a:pt x="94422" y="-47"/>
                    <a:pt x="121555" y="27083"/>
                    <a:pt x="121555" y="60551"/>
                  </a:cubicBezTo>
                  <a:close/>
                </a:path>
              </a:pathLst>
            </a:custGeom>
            <a:solidFill>
              <a:srgbClr val="FFFFFF"/>
            </a:solidFill>
            <a:ln w="1524" cap="rnd">
              <a:noFill/>
              <a:prstDash val="solid"/>
              <a:round/>
            </a:ln>
          </p:spPr>
          <p:txBody>
            <a:bodyPr rtlCol="0" anchor="ctr"/>
            <a:lstStyle/>
            <a:p>
              <a:endParaRPr lang="en-CH" sz="4400"/>
            </a:p>
          </p:txBody>
        </p:sp>
        <p:sp>
          <p:nvSpPr>
            <p:cNvPr id="4525" name="Freeform 4524">
              <a:extLst>
                <a:ext uri="{FF2B5EF4-FFF2-40B4-BE49-F238E27FC236}">
                  <a16:creationId xmlns:a16="http://schemas.microsoft.com/office/drawing/2014/main" id="{F99F7D33-CF6B-8F5D-00A5-8A599BE9C435}"/>
                </a:ext>
              </a:extLst>
            </p:cNvPr>
            <p:cNvSpPr/>
            <p:nvPr/>
          </p:nvSpPr>
          <p:spPr>
            <a:xfrm>
              <a:off x="26119184" y="6550921"/>
              <a:ext cx="121196" cy="121195"/>
            </a:xfrm>
            <a:custGeom>
              <a:avLst/>
              <a:gdLst>
                <a:gd name="connsiteX0" fmla="*/ 121400 w 121196"/>
                <a:gd name="connsiteY0" fmla="*/ 60671 h 121195"/>
                <a:gd name="connsiteX1" fmla="*/ 60801 w 121196"/>
                <a:gd name="connsiteY1" fmla="*/ 121269 h 121195"/>
                <a:gd name="connsiteX2" fmla="*/ 202 w 121196"/>
                <a:gd name="connsiteY2" fmla="*/ 60671 h 121195"/>
                <a:gd name="connsiteX3" fmla="*/ 60801 w 121196"/>
                <a:gd name="connsiteY3" fmla="*/ 73 h 121195"/>
                <a:gd name="connsiteX4" fmla="*/ 121400 w 121196"/>
                <a:gd name="connsiteY4" fmla="*/ 60671 h 121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96" h="121195">
                  <a:moveTo>
                    <a:pt x="121400" y="60671"/>
                  </a:moveTo>
                  <a:cubicBezTo>
                    <a:pt x="121400" y="94138"/>
                    <a:pt x="94271" y="121269"/>
                    <a:pt x="60801" y="121269"/>
                  </a:cubicBezTo>
                  <a:cubicBezTo>
                    <a:pt x="27335" y="121269"/>
                    <a:pt x="202" y="94139"/>
                    <a:pt x="202" y="60671"/>
                  </a:cubicBezTo>
                  <a:cubicBezTo>
                    <a:pt x="202" y="27204"/>
                    <a:pt x="27332" y="73"/>
                    <a:pt x="60801" y="73"/>
                  </a:cubicBezTo>
                  <a:cubicBezTo>
                    <a:pt x="94268" y="73"/>
                    <a:pt x="121400" y="27203"/>
                    <a:pt x="121400" y="60671"/>
                  </a:cubicBezTo>
                  <a:close/>
                </a:path>
              </a:pathLst>
            </a:custGeom>
            <a:solidFill>
              <a:srgbClr val="FFFFFF"/>
            </a:solidFill>
            <a:ln w="1524" cap="rnd">
              <a:noFill/>
              <a:prstDash val="solid"/>
              <a:round/>
            </a:ln>
          </p:spPr>
          <p:txBody>
            <a:bodyPr rtlCol="0" anchor="ctr"/>
            <a:lstStyle/>
            <a:p>
              <a:endParaRPr lang="en-CH" sz="4400"/>
            </a:p>
          </p:txBody>
        </p:sp>
        <p:sp>
          <p:nvSpPr>
            <p:cNvPr id="4526" name="Freeform 4525">
              <a:extLst>
                <a:ext uri="{FF2B5EF4-FFF2-40B4-BE49-F238E27FC236}">
                  <a16:creationId xmlns:a16="http://schemas.microsoft.com/office/drawing/2014/main" id="{81E72F9F-B2EE-38FD-DBCD-367FC324B583}"/>
                </a:ext>
              </a:extLst>
            </p:cNvPr>
            <p:cNvSpPr/>
            <p:nvPr/>
          </p:nvSpPr>
          <p:spPr>
            <a:xfrm>
              <a:off x="26585317" y="7095377"/>
              <a:ext cx="115559" cy="115558"/>
            </a:xfrm>
            <a:custGeom>
              <a:avLst/>
              <a:gdLst>
                <a:gd name="connsiteX0" fmla="*/ 313 w 115559"/>
                <a:gd name="connsiteY0" fmla="*/ -20 h 115558"/>
                <a:gd name="connsiteX1" fmla="*/ 115871 w 115559"/>
                <a:gd name="connsiteY1" fmla="*/ -20 h 115558"/>
                <a:gd name="connsiteX2" fmla="*/ 115871 w 115559"/>
                <a:gd name="connsiteY2" fmla="*/ 115539 h 115558"/>
                <a:gd name="connsiteX3" fmla="*/ 313 w 115559"/>
                <a:gd name="connsiteY3" fmla="*/ 115539 h 115558"/>
              </a:gdLst>
              <a:ahLst/>
              <a:cxnLst>
                <a:cxn ang="0">
                  <a:pos x="connsiteX0" y="connsiteY0"/>
                </a:cxn>
                <a:cxn ang="0">
                  <a:pos x="connsiteX1" y="connsiteY1"/>
                </a:cxn>
                <a:cxn ang="0">
                  <a:pos x="connsiteX2" y="connsiteY2"/>
                </a:cxn>
                <a:cxn ang="0">
                  <a:pos x="connsiteX3" y="connsiteY3"/>
                </a:cxn>
              </a:cxnLst>
              <a:rect l="l" t="t" r="r" b="b"/>
              <a:pathLst>
                <a:path w="115559" h="115558">
                  <a:moveTo>
                    <a:pt x="313" y="-20"/>
                  </a:moveTo>
                  <a:lnTo>
                    <a:pt x="115871" y="-20"/>
                  </a:lnTo>
                  <a:lnTo>
                    <a:pt x="115871" y="115539"/>
                  </a:lnTo>
                  <a:lnTo>
                    <a:pt x="313" y="115539"/>
                  </a:lnTo>
                  <a:close/>
                </a:path>
              </a:pathLst>
            </a:custGeom>
            <a:solidFill>
              <a:srgbClr val="FFFFFF"/>
            </a:solidFill>
            <a:ln w="1524" cap="rnd">
              <a:noFill/>
              <a:prstDash val="solid"/>
              <a:round/>
            </a:ln>
          </p:spPr>
          <p:txBody>
            <a:bodyPr rtlCol="0" anchor="ctr"/>
            <a:lstStyle/>
            <a:p>
              <a:endParaRPr lang="en-CH" sz="4400"/>
            </a:p>
          </p:txBody>
        </p:sp>
        <p:sp>
          <p:nvSpPr>
            <p:cNvPr id="4527" name="Freeform 4526">
              <a:extLst>
                <a:ext uri="{FF2B5EF4-FFF2-40B4-BE49-F238E27FC236}">
                  <a16:creationId xmlns:a16="http://schemas.microsoft.com/office/drawing/2014/main" id="{AC8F6369-0B08-620A-4BCA-52CA38C91E40}"/>
                </a:ext>
              </a:extLst>
            </p:cNvPr>
            <p:cNvSpPr/>
            <p:nvPr/>
          </p:nvSpPr>
          <p:spPr>
            <a:xfrm>
              <a:off x="26354497" y="7196380"/>
              <a:ext cx="115559" cy="115558"/>
            </a:xfrm>
            <a:custGeom>
              <a:avLst/>
              <a:gdLst>
                <a:gd name="connsiteX0" fmla="*/ 161 w 115559"/>
                <a:gd name="connsiteY0" fmla="*/ 47 h 115558"/>
                <a:gd name="connsiteX1" fmla="*/ 115719 w 115559"/>
                <a:gd name="connsiteY1" fmla="*/ 47 h 115558"/>
                <a:gd name="connsiteX2" fmla="*/ 115719 w 115559"/>
                <a:gd name="connsiteY2" fmla="*/ 115605 h 115558"/>
                <a:gd name="connsiteX3" fmla="*/ 161 w 115559"/>
                <a:gd name="connsiteY3" fmla="*/ 115605 h 115558"/>
              </a:gdLst>
              <a:ahLst/>
              <a:cxnLst>
                <a:cxn ang="0">
                  <a:pos x="connsiteX0" y="connsiteY0"/>
                </a:cxn>
                <a:cxn ang="0">
                  <a:pos x="connsiteX1" y="connsiteY1"/>
                </a:cxn>
                <a:cxn ang="0">
                  <a:pos x="connsiteX2" y="connsiteY2"/>
                </a:cxn>
                <a:cxn ang="0">
                  <a:pos x="connsiteX3" y="connsiteY3"/>
                </a:cxn>
              </a:cxnLst>
              <a:rect l="l" t="t" r="r" b="b"/>
              <a:pathLst>
                <a:path w="115559" h="115558">
                  <a:moveTo>
                    <a:pt x="161" y="47"/>
                  </a:moveTo>
                  <a:lnTo>
                    <a:pt x="115719" y="47"/>
                  </a:lnTo>
                  <a:lnTo>
                    <a:pt x="115719" y="115605"/>
                  </a:lnTo>
                  <a:lnTo>
                    <a:pt x="161" y="115605"/>
                  </a:lnTo>
                  <a:close/>
                </a:path>
              </a:pathLst>
            </a:custGeom>
            <a:solidFill>
              <a:srgbClr val="FFFFFF"/>
            </a:solidFill>
            <a:ln w="1524" cap="rnd">
              <a:noFill/>
              <a:prstDash val="solid"/>
              <a:round/>
            </a:ln>
          </p:spPr>
          <p:txBody>
            <a:bodyPr rtlCol="0" anchor="ctr"/>
            <a:lstStyle/>
            <a:p>
              <a:endParaRPr lang="en-CH" sz="4400"/>
            </a:p>
          </p:txBody>
        </p:sp>
        <p:sp>
          <p:nvSpPr>
            <p:cNvPr id="4528" name="Freeform 4527">
              <a:extLst>
                <a:ext uri="{FF2B5EF4-FFF2-40B4-BE49-F238E27FC236}">
                  <a16:creationId xmlns:a16="http://schemas.microsoft.com/office/drawing/2014/main" id="{B0A4D26C-B5A2-359E-65C9-C3353279CF2E}"/>
                </a:ext>
              </a:extLst>
            </p:cNvPr>
            <p:cNvSpPr/>
            <p:nvPr/>
          </p:nvSpPr>
          <p:spPr>
            <a:xfrm>
              <a:off x="26533578" y="7316495"/>
              <a:ext cx="115559" cy="115558"/>
            </a:xfrm>
            <a:custGeom>
              <a:avLst/>
              <a:gdLst>
                <a:gd name="connsiteX0" fmla="*/ 279 w 115559"/>
                <a:gd name="connsiteY0" fmla="*/ 125 h 115558"/>
                <a:gd name="connsiteX1" fmla="*/ 115837 w 115559"/>
                <a:gd name="connsiteY1" fmla="*/ 125 h 115558"/>
                <a:gd name="connsiteX2" fmla="*/ 115837 w 115559"/>
                <a:gd name="connsiteY2" fmla="*/ 115684 h 115558"/>
                <a:gd name="connsiteX3" fmla="*/ 279 w 115559"/>
                <a:gd name="connsiteY3" fmla="*/ 115684 h 115558"/>
              </a:gdLst>
              <a:ahLst/>
              <a:cxnLst>
                <a:cxn ang="0">
                  <a:pos x="connsiteX0" y="connsiteY0"/>
                </a:cxn>
                <a:cxn ang="0">
                  <a:pos x="connsiteX1" y="connsiteY1"/>
                </a:cxn>
                <a:cxn ang="0">
                  <a:pos x="connsiteX2" y="connsiteY2"/>
                </a:cxn>
                <a:cxn ang="0">
                  <a:pos x="connsiteX3" y="connsiteY3"/>
                </a:cxn>
              </a:cxnLst>
              <a:rect l="l" t="t" r="r" b="b"/>
              <a:pathLst>
                <a:path w="115559" h="115558">
                  <a:moveTo>
                    <a:pt x="279" y="125"/>
                  </a:moveTo>
                  <a:lnTo>
                    <a:pt x="115837" y="125"/>
                  </a:lnTo>
                  <a:lnTo>
                    <a:pt x="115837" y="115684"/>
                  </a:lnTo>
                  <a:lnTo>
                    <a:pt x="279" y="115684"/>
                  </a:lnTo>
                  <a:close/>
                </a:path>
              </a:pathLst>
            </a:custGeom>
            <a:solidFill>
              <a:srgbClr val="FFFFFF"/>
            </a:solidFill>
            <a:ln w="1524" cap="rnd">
              <a:noFill/>
              <a:prstDash val="solid"/>
              <a:round/>
            </a:ln>
          </p:spPr>
          <p:txBody>
            <a:bodyPr rtlCol="0" anchor="ctr"/>
            <a:lstStyle/>
            <a:p>
              <a:endParaRPr lang="en-CH" sz="4400"/>
            </a:p>
          </p:txBody>
        </p:sp>
        <p:sp>
          <p:nvSpPr>
            <p:cNvPr id="4529" name="Freeform 4528">
              <a:extLst>
                <a:ext uri="{FF2B5EF4-FFF2-40B4-BE49-F238E27FC236}">
                  <a16:creationId xmlns:a16="http://schemas.microsoft.com/office/drawing/2014/main" id="{4004B8DC-55B6-DD4B-CE52-7EA213832A46}"/>
                </a:ext>
              </a:extLst>
            </p:cNvPr>
            <p:cNvSpPr/>
            <p:nvPr/>
          </p:nvSpPr>
          <p:spPr>
            <a:xfrm>
              <a:off x="26768910" y="7160534"/>
              <a:ext cx="115559" cy="115558"/>
            </a:xfrm>
            <a:custGeom>
              <a:avLst/>
              <a:gdLst>
                <a:gd name="connsiteX0" fmla="*/ 433 w 115559"/>
                <a:gd name="connsiteY0" fmla="*/ 23 h 115558"/>
                <a:gd name="connsiteX1" fmla="*/ 115991 w 115559"/>
                <a:gd name="connsiteY1" fmla="*/ 23 h 115558"/>
                <a:gd name="connsiteX2" fmla="*/ 115991 w 115559"/>
                <a:gd name="connsiteY2" fmla="*/ 115582 h 115558"/>
                <a:gd name="connsiteX3" fmla="*/ 433 w 115559"/>
                <a:gd name="connsiteY3" fmla="*/ 115582 h 115558"/>
              </a:gdLst>
              <a:ahLst/>
              <a:cxnLst>
                <a:cxn ang="0">
                  <a:pos x="connsiteX0" y="connsiteY0"/>
                </a:cxn>
                <a:cxn ang="0">
                  <a:pos x="connsiteX1" y="connsiteY1"/>
                </a:cxn>
                <a:cxn ang="0">
                  <a:pos x="connsiteX2" y="connsiteY2"/>
                </a:cxn>
                <a:cxn ang="0">
                  <a:pos x="connsiteX3" y="connsiteY3"/>
                </a:cxn>
              </a:cxnLst>
              <a:rect l="l" t="t" r="r" b="b"/>
              <a:pathLst>
                <a:path w="115559" h="115558">
                  <a:moveTo>
                    <a:pt x="433" y="23"/>
                  </a:moveTo>
                  <a:lnTo>
                    <a:pt x="115991" y="23"/>
                  </a:lnTo>
                  <a:lnTo>
                    <a:pt x="115991" y="115582"/>
                  </a:lnTo>
                  <a:lnTo>
                    <a:pt x="433" y="115582"/>
                  </a:lnTo>
                  <a:close/>
                </a:path>
              </a:pathLst>
            </a:custGeom>
            <a:solidFill>
              <a:srgbClr val="FFFFFF"/>
            </a:solidFill>
            <a:ln w="1524" cap="rnd">
              <a:noFill/>
              <a:prstDash val="solid"/>
              <a:round/>
            </a:ln>
          </p:spPr>
          <p:txBody>
            <a:bodyPr rtlCol="0" anchor="ctr"/>
            <a:lstStyle/>
            <a:p>
              <a:endParaRPr lang="en-CH" sz="4400"/>
            </a:p>
          </p:txBody>
        </p:sp>
        <p:sp>
          <p:nvSpPr>
            <p:cNvPr id="4530" name="Freeform 4529">
              <a:extLst>
                <a:ext uri="{FF2B5EF4-FFF2-40B4-BE49-F238E27FC236}">
                  <a16:creationId xmlns:a16="http://schemas.microsoft.com/office/drawing/2014/main" id="{1E4FF35B-0528-1D28-F5BE-BC736A48F311}"/>
                </a:ext>
              </a:extLst>
            </p:cNvPr>
            <p:cNvSpPr/>
            <p:nvPr/>
          </p:nvSpPr>
          <p:spPr>
            <a:xfrm>
              <a:off x="26783718" y="7364390"/>
              <a:ext cx="115559" cy="115558"/>
            </a:xfrm>
            <a:custGeom>
              <a:avLst/>
              <a:gdLst>
                <a:gd name="connsiteX0" fmla="*/ 443 w 115559"/>
                <a:gd name="connsiteY0" fmla="*/ 157 h 115558"/>
                <a:gd name="connsiteX1" fmla="*/ 116001 w 115559"/>
                <a:gd name="connsiteY1" fmla="*/ 157 h 115558"/>
                <a:gd name="connsiteX2" fmla="*/ 116001 w 115559"/>
                <a:gd name="connsiteY2" fmla="*/ 115715 h 115558"/>
                <a:gd name="connsiteX3" fmla="*/ 443 w 115559"/>
                <a:gd name="connsiteY3" fmla="*/ 115715 h 115558"/>
              </a:gdLst>
              <a:ahLst/>
              <a:cxnLst>
                <a:cxn ang="0">
                  <a:pos x="connsiteX0" y="connsiteY0"/>
                </a:cxn>
                <a:cxn ang="0">
                  <a:pos x="connsiteX1" y="connsiteY1"/>
                </a:cxn>
                <a:cxn ang="0">
                  <a:pos x="connsiteX2" y="connsiteY2"/>
                </a:cxn>
                <a:cxn ang="0">
                  <a:pos x="connsiteX3" y="connsiteY3"/>
                </a:cxn>
              </a:cxnLst>
              <a:rect l="l" t="t" r="r" b="b"/>
              <a:pathLst>
                <a:path w="115559" h="115558">
                  <a:moveTo>
                    <a:pt x="443" y="157"/>
                  </a:moveTo>
                  <a:lnTo>
                    <a:pt x="116001" y="157"/>
                  </a:lnTo>
                  <a:lnTo>
                    <a:pt x="116001" y="115715"/>
                  </a:lnTo>
                  <a:lnTo>
                    <a:pt x="443" y="115715"/>
                  </a:lnTo>
                  <a:close/>
                </a:path>
              </a:pathLst>
            </a:custGeom>
            <a:solidFill>
              <a:srgbClr val="FFFFFF"/>
            </a:solidFill>
            <a:ln w="1524" cap="rnd">
              <a:noFill/>
              <a:prstDash val="solid"/>
              <a:round/>
            </a:ln>
          </p:spPr>
          <p:txBody>
            <a:bodyPr rtlCol="0" anchor="ctr"/>
            <a:lstStyle/>
            <a:p>
              <a:endParaRPr lang="en-CH" sz="4400"/>
            </a:p>
          </p:txBody>
        </p:sp>
      </p:grpSp>
      <p:grpSp>
        <p:nvGrpSpPr>
          <p:cNvPr id="4531" name="Graphic 2">
            <a:extLst>
              <a:ext uri="{FF2B5EF4-FFF2-40B4-BE49-F238E27FC236}">
                <a16:creationId xmlns:a16="http://schemas.microsoft.com/office/drawing/2014/main" id="{7B88AE37-47F0-3171-1B54-D38C405174FA}"/>
              </a:ext>
            </a:extLst>
          </p:cNvPr>
          <p:cNvGrpSpPr/>
          <p:nvPr/>
        </p:nvGrpSpPr>
        <p:grpSpPr>
          <a:xfrm>
            <a:off x="27784415" y="2238597"/>
            <a:ext cx="2630848" cy="1378999"/>
            <a:chOff x="27784415" y="2238597"/>
            <a:chExt cx="2630848" cy="1378999"/>
          </a:xfrm>
          <a:solidFill>
            <a:srgbClr val="000080"/>
          </a:solidFill>
        </p:grpSpPr>
        <p:sp>
          <p:nvSpPr>
            <p:cNvPr id="4532" name="TextBox 4531">
              <a:extLst>
                <a:ext uri="{FF2B5EF4-FFF2-40B4-BE49-F238E27FC236}">
                  <a16:creationId xmlns:a16="http://schemas.microsoft.com/office/drawing/2014/main" id="{2AF8602C-D680-9134-5C63-1C6BAD9AA8BE}"/>
                </a:ext>
              </a:extLst>
            </p:cNvPr>
            <p:cNvSpPr txBox="1"/>
            <p:nvPr/>
          </p:nvSpPr>
          <p:spPr>
            <a:xfrm>
              <a:off x="27784415" y="2238597"/>
              <a:ext cx="153279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Mass</a:t>
              </a:r>
            </a:p>
          </p:txBody>
        </p:sp>
        <p:sp>
          <p:nvSpPr>
            <p:cNvPr id="4533" name="TextBox 4532">
              <a:extLst>
                <a:ext uri="{FF2B5EF4-FFF2-40B4-BE49-F238E27FC236}">
                  <a16:creationId xmlns:a16="http://schemas.microsoft.com/office/drawing/2014/main" id="{CFC408EF-921C-46CC-9FFC-910DF1604580}"/>
                </a:ext>
              </a:extLst>
            </p:cNvPr>
            <p:cNvSpPr txBox="1"/>
            <p:nvPr/>
          </p:nvSpPr>
          <p:spPr>
            <a:xfrm>
              <a:off x="27784415" y="2848155"/>
              <a:ext cx="263084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cytometry</a:t>
              </a:r>
            </a:p>
          </p:txBody>
        </p:sp>
      </p:grpSp>
      <p:grpSp>
        <p:nvGrpSpPr>
          <p:cNvPr id="4534" name="Graphic 2">
            <a:extLst>
              <a:ext uri="{FF2B5EF4-FFF2-40B4-BE49-F238E27FC236}">
                <a16:creationId xmlns:a16="http://schemas.microsoft.com/office/drawing/2014/main" id="{B6675CE2-0353-2079-B875-1882F5E135C5}"/>
              </a:ext>
            </a:extLst>
          </p:cNvPr>
          <p:cNvGrpSpPr/>
          <p:nvPr/>
        </p:nvGrpSpPr>
        <p:grpSpPr>
          <a:xfrm>
            <a:off x="27784415" y="6268675"/>
            <a:ext cx="3635932" cy="1378999"/>
            <a:chOff x="27784415" y="6268675"/>
            <a:chExt cx="3635932" cy="1378999"/>
          </a:xfrm>
          <a:solidFill>
            <a:srgbClr val="000080"/>
          </a:solidFill>
        </p:grpSpPr>
        <p:sp>
          <p:nvSpPr>
            <p:cNvPr id="4535" name="TextBox 4534">
              <a:extLst>
                <a:ext uri="{FF2B5EF4-FFF2-40B4-BE49-F238E27FC236}">
                  <a16:creationId xmlns:a16="http://schemas.microsoft.com/office/drawing/2014/main" id="{47284BC0-65FF-60B8-FC5F-59553FBE7C2A}"/>
                </a:ext>
              </a:extLst>
            </p:cNvPr>
            <p:cNvSpPr txBox="1"/>
            <p:nvPr/>
          </p:nvSpPr>
          <p:spPr>
            <a:xfrm>
              <a:off x="27784415" y="6268675"/>
              <a:ext cx="363593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Unsupervised</a:t>
              </a:r>
            </a:p>
          </p:txBody>
        </p:sp>
        <p:sp>
          <p:nvSpPr>
            <p:cNvPr id="4536" name="TextBox 4535">
              <a:extLst>
                <a:ext uri="{FF2B5EF4-FFF2-40B4-BE49-F238E27FC236}">
                  <a16:creationId xmlns:a16="http://schemas.microsoft.com/office/drawing/2014/main" id="{5FB06C93-5425-E4D8-8F54-6DA1A5A7544C}"/>
                </a:ext>
              </a:extLst>
            </p:cNvPr>
            <p:cNvSpPr txBox="1"/>
            <p:nvPr/>
          </p:nvSpPr>
          <p:spPr>
            <a:xfrm>
              <a:off x="27784415" y="6878233"/>
              <a:ext cx="260039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clustering</a:t>
              </a:r>
            </a:p>
          </p:txBody>
        </p:sp>
      </p:grpSp>
      <p:grpSp>
        <p:nvGrpSpPr>
          <p:cNvPr id="4537" name="Graphic 2">
            <a:extLst>
              <a:ext uri="{FF2B5EF4-FFF2-40B4-BE49-F238E27FC236}">
                <a16:creationId xmlns:a16="http://schemas.microsoft.com/office/drawing/2014/main" id="{809B65E2-ABFC-EBFD-87D3-42A6C6630210}"/>
              </a:ext>
            </a:extLst>
          </p:cNvPr>
          <p:cNvGrpSpPr/>
          <p:nvPr/>
        </p:nvGrpSpPr>
        <p:grpSpPr>
          <a:xfrm>
            <a:off x="17329803" y="6588373"/>
            <a:ext cx="2036181" cy="1378999"/>
            <a:chOff x="17329803" y="6588373"/>
            <a:chExt cx="2036181" cy="1378999"/>
          </a:xfrm>
          <a:solidFill>
            <a:srgbClr val="000080"/>
          </a:solidFill>
        </p:grpSpPr>
        <p:sp>
          <p:nvSpPr>
            <p:cNvPr id="4538" name="TextBox 4537">
              <a:extLst>
                <a:ext uri="{FF2B5EF4-FFF2-40B4-BE49-F238E27FC236}">
                  <a16:creationId xmlns:a16="http://schemas.microsoft.com/office/drawing/2014/main" id="{9137124E-D73E-339C-EC2E-7CF94408FA0D}"/>
                </a:ext>
              </a:extLst>
            </p:cNvPr>
            <p:cNvSpPr txBox="1"/>
            <p:nvPr/>
          </p:nvSpPr>
          <p:spPr>
            <a:xfrm>
              <a:off x="17329803" y="6588373"/>
              <a:ext cx="203453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Allergic</a:t>
              </a:r>
            </a:p>
          </p:txBody>
        </p:sp>
        <p:sp>
          <p:nvSpPr>
            <p:cNvPr id="4539" name="TextBox 4538">
              <a:extLst>
                <a:ext uri="{FF2B5EF4-FFF2-40B4-BE49-F238E27FC236}">
                  <a16:creationId xmlns:a16="http://schemas.microsoft.com/office/drawing/2014/main" id="{B8CD1B0E-5B72-D406-5A88-1D87C1D71899}"/>
                </a:ext>
              </a:extLst>
            </p:cNvPr>
            <p:cNvSpPr txBox="1"/>
            <p:nvPr/>
          </p:nvSpPr>
          <p:spPr>
            <a:xfrm>
              <a:off x="17329849" y="7197931"/>
              <a:ext cx="203613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asthma</a:t>
              </a:r>
            </a:p>
          </p:txBody>
        </p:sp>
      </p:grpSp>
      <p:grpSp>
        <p:nvGrpSpPr>
          <p:cNvPr id="4540" name="Graphic 2">
            <a:extLst>
              <a:ext uri="{FF2B5EF4-FFF2-40B4-BE49-F238E27FC236}">
                <a16:creationId xmlns:a16="http://schemas.microsoft.com/office/drawing/2014/main" id="{21708B64-CB0A-20FC-AE71-04F8B6A77699}"/>
              </a:ext>
            </a:extLst>
          </p:cNvPr>
          <p:cNvGrpSpPr/>
          <p:nvPr/>
        </p:nvGrpSpPr>
        <p:grpSpPr>
          <a:xfrm>
            <a:off x="9237466" y="19983739"/>
            <a:ext cx="494133" cy="494129"/>
            <a:chOff x="9237466" y="19983739"/>
            <a:chExt cx="494133" cy="494129"/>
          </a:xfrm>
        </p:grpSpPr>
        <p:grpSp>
          <p:nvGrpSpPr>
            <p:cNvPr id="4541" name="Graphic 2">
              <a:extLst>
                <a:ext uri="{FF2B5EF4-FFF2-40B4-BE49-F238E27FC236}">
                  <a16:creationId xmlns:a16="http://schemas.microsoft.com/office/drawing/2014/main" id="{185A33A9-A3DF-5D25-6A44-6E5D6EF85595}"/>
                </a:ext>
              </a:extLst>
            </p:cNvPr>
            <p:cNvGrpSpPr/>
            <p:nvPr/>
          </p:nvGrpSpPr>
          <p:grpSpPr>
            <a:xfrm>
              <a:off x="9237466" y="19983739"/>
              <a:ext cx="494133" cy="494129"/>
              <a:chOff x="9237466" y="19983739"/>
              <a:chExt cx="494133" cy="494129"/>
            </a:xfrm>
          </p:grpSpPr>
          <p:sp>
            <p:nvSpPr>
              <p:cNvPr id="4542" name="Freeform 4541">
                <a:extLst>
                  <a:ext uri="{FF2B5EF4-FFF2-40B4-BE49-F238E27FC236}">
                    <a16:creationId xmlns:a16="http://schemas.microsoft.com/office/drawing/2014/main" id="{E8FAD74D-BEB6-A878-BE0D-94CFDE0B5A95}"/>
                  </a:ext>
                </a:extLst>
              </p:cNvPr>
              <p:cNvSpPr/>
              <p:nvPr/>
            </p:nvSpPr>
            <p:spPr>
              <a:xfrm rot="10800000" flipV="1">
                <a:off x="9237466" y="19983739"/>
                <a:ext cx="494133" cy="494129"/>
              </a:xfrm>
              <a:custGeom>
                <a:avLst/>
                <a:gdLst>
                  <a:gd name="connsiteX0" fmla="*/ 496816 w 494133"/>
                  <a:gd name="connsiteY0" fmla="*/ 251317 h 494129"/>
                  <a:gd name="connsiteX1" fmla="*/ 249749 w 494133"/>
                  <a:gd name="connsiteY1" fmla="*/ 498382 h 494129"/>
                  <a:gd name="connsiteX2" fmla="*/ 2682 w 494133"/>
                  <a:gd name="connsiteY2" fmla="*/ 251317 h 494129"/>
                  <a:gd name="connsiteX3" fmla="*/ 249749 w 494133"/>
                  <a:gd name="connsiteY3" fmla="*/ 4252 h 494129"/>
                  <a:gd name="connsiteX4" fmla="*/ 496816 w 494133"/>
                  <a:gd name="connsiteY4" fmla="*/ 25131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6816" y="251317"/>
                    </a:moveTo>
                    <a:cubicBezTo>
                      <a:pt x="496816" y="387767"/>
                      <a:pt x="386200" y="498382"/>
                      <a:pt x="249749" y="498382"/>
                    </a:cubicBezTo>
                    <a:cubicBezTo>
                      <a:pt x="113298" y="498382"/>
                      <a:pt x="2682" y="387767"/>
                      <a:pt x="2682" y="251317"/>
                    </a:cubicBezTo>
                    <a:cubicBezTo>
                      <a:pt x="2682" y="114867"/>
                      <a:pt x="113298" y="4252"/>
                      <a:pt x="249749" y="4252"/>
                    </a:cubicBezTo>
                    <a:cubicBezTo>
                      <a:pt x="386200" y="4252"/>
                      <a:pt x="496816" y="114867"/>
                      <a:pt x="496816" y="251317"/>
                    </a:cubicBezTo>
                    <a:close/>
                  </a:path>
                </a:pathLst>
              </a:custGeom>
              <a:noFill/>
              <a:ln w="31740" cap="sq">
                <a:solidFill>
                  <a:srgbClr val="000000"/>
                </a:solidFill>
                <a:prstDash val="solid"/>
                <a:miter/>
              </a:ln>
            </p:spPr>
            <p:txBody>
              <a:bodyPr rtlCol="0" anchor="ctr"/>
              <a:lstStyle/>
              <a:p>
                <a:endParaRPr lang="en-CH" sz="4400"/>
              </a:p>
            </p:txBody>
          </p:sp>
          <p:sp>
            <p:nvSpPr>
              <p:cNvPr id="4543" name="Freeform 4542">
                <a:extLst>
                  <a:ext uri="{FF2B5EF4-FFF2-40B4-BE49-F238E27FC236}">
                    <a16:creationId xmlns:a16="http://schemas.microsoft.com/office/drawing/2014/main" id="{8350E1CD-1441-8361-FFC1-3EF4826C4A65}"/>
                  </a:ext>
                </a:extLst>
              </p:cNvPr>
              <p:cNvSpPr/>
              <p:nvPr/>
            </p:nvSpPr>
            <p:spPr>
              <a:xfrm rot="10800000" flipV="1">
                <a:off x="9237466" y="19983739"/>
                <a:ext cx="494133" cy="494129"/>
              </a:xfrm>
              <a:custGeom>
                <a:avLst/>
                <a:gdLst>
                  <a:gd name="connsiteX0" fmla="*/ 496816 w 494133"/>
                  <a:gd name="connsiteY0" fmla="*/ 251317 h 494129"/>
                  <a:gd name="connsiteX1" fmla="*/ 249749 w 494133"/>
                  <a:gd name="connsiteY1" fmla="*/ 498382 h 494129"/>
                  <a:gd name="connsiteX2" fmla="*/ 2682 w 494133"/>
                  <a:gd name="connsiteY2" fmla="*/ 251317 h 494129"/>
                  <a:gd name="connsiteX3" fmla="*/ 249749 w 494133"/>
                  <a:gd name="connsiteY3" fmla="*/ 4252 h 494129"/>
                  <a:gd name="connsiteX4" fmla="*/ 496816 w 494133"/>
                  <a:gd name="connsiteY4" fmla="*/ 25131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6816" y="251317"/>
                    </a:moveTo>
                    <a:cubicBezTo>
                      <a:pt x="496816" y="387767"/>
                      <a:pt x="386200" y="498382"/>
                      <a:pt x="249749" y="498382"/>
                    </a:cubicBezTo>
                    <a:cubicBezTo>
                      <a:pt x="113298" y="498382"/>
                      <a:pt x="2682" y="387767"/>
                      <a:pt x="2682" y="251317"/>
                    </a:cubicBezTo>
                    <a:cubicBezTo>
                      <a:pt x="2682" y="114867"/>
                      <a:pt x="113298" y="4252"/>
                      <a:pt x="249749" y="4252"/>
                    </a:cubicBezTo>
                    <a:cubicBezTo>
                      <a:pt x="386200" y="4252"/>
                      <a:pt x="496816" y="114867"/>
                      <a:pt x="496816" y="251317"/>
                    </a:cubicBezTo>
                    <a:close/>
                  </a:path>
                </a:pathLst>
              </a:custGeom>
              <a:solidFill>
                <a:srgbClr val="FF9136"/>
              </a:solidFill>
              <a:ln w="1254" cap="rnd">
                <a:noFill/>
                <a:prstDash val="solid"/>
                <a:round/>
              </a:ln>
            </p:spPr>
            <p:txBody>
              <a:bodyPr rtlCol="0" anchor="ctr"/>
              <a:lstStyle/>
              <a:p>
                <a:endParaRPr lang="en-CH" sz="4400"/>
              </a:p>
            </p:txBody>
          </p:sp>
        </p:grpSp>
        <p:grpSp>
          <p:nvGrpSpPr>
            <p:cNvPr id="4544" name="Graphic 2">
              <a:extLst>
                <a:ext uri="{FF2B5EF4-FFF2-40B4-BE49-F238E27FC236}">
                  <a16:creationId xmlns:a16="http://schemas.microsoft.com/office/drawing/2014/main" id="{E7319996-4480-6E62-8C17-0312CD9B3A93}"/>
                </a:ext>
              </a:extLst>
            </p:cNvPr>
            <p:cNvGrpSpPr/>
            <p:nvPr/>
          </p:nvGrpSpPr>
          <p:grpSpPr>
            <a:xfrm>
              <a:off x="9237466" y="19983739"/>
              <a:ext cx="494133" cy="494129"/>
              <a:chOff x="9237466" y="19983739"/>
              <a:chExt cx="494133" cy="494129"/>
            </a:xfrm>
          </p:grpSpPr>
          <p:sp>
            <p:nvSpPr>
              <p:cNvPr id="4545" name="Freeform 4544">
                <a:extLst>
                  <a:ext uri="{FF2B5EF4-FFF2-40B4-BE49-F238E27FC236}">
                    <a16:creationId xmlns:a16="http://schemas.microsoft.com/office/drawing/2014/main" id="{5B75830A-90B3-660A-91DA-B2B6E68B2D59}"/>
                  </a:ext>
                </a:extLst>
              </p:cNvPr>
              <p:cNvSpPr/>
              <p:nvPr/>
            </p:nvSpPr>
            <p:spPr>
              <a:xfrm rot="10800000" flipV="1">
                <a:off x="9237466" y="19983739"/>
                <a:ext cx="494133" cy="494129"/>
              </a:xfrm>
              <a:custGeom>
                <a:avLst/>
                <a:gdLst>
                  <a:gd name="connsiteX0" fmla="*/ 496816 w 494133"/>
                  <a:gd name="connsiteY0" fmla="*/ 251317 h 494129"/>
                  <a:gd name="connsiteX1" fmla="*/ 249749 w 494133"/>
                  <a:gd name="connsiteY1" fmla="*/ 498382 h 494129"/>
                  <a:gd name="connsiteX2" fmla="*/ 2682 w 494133"/>
                  <a:gd name="connsiteY2" fmla="*/ 251317 h 494129"/>
                  <a:gd name="connsiteX3" fmla="*/ 249749 w 494133"/>
                  <a:gd name="connsiteY3" fmla="*/ 4252 h 494129"/>
                  <a:gd name="connsiteX4" fmla="*/ 496816 w 494133"/>
                  <a:gd name="connsiteY4" fmla="*/ 25131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6816" y="251317"/>
                    </a:moveTo>
                    <a:cubicBezTo>
                      <a:pt x="496816" y="387767"/>
                      <a:pt x="386200" y="498382"/>
                      <a:pt x="249749" y="498382"/>
                    </a:cubicBezTo>
                    <a:cubicBezTo>
                      <a:pt x="113298" y="498382"/>
                      <a:pt x="2682" y="387767"/>
                      <a:pt x="2682" y="251317"/>
                    </a:cubicBezTo>
                    <a:cubicBezTo>
                      <a:pt x="2682" y="114867"/>
                      <a:pt x="113298" y="4252"/>
                      <a:pt x="249749" y="4252"/>
                    </a:cubicBezTo>
                    <a:cubicBezTo>
                      <a:pt x="386200" y="4252"/>
                      <a:pt x="496816" y="114867"/>
                      <a:pt x="496816" y="251317"/>
                    </a:cubicBezTo>
                    <a:close/>
                  </a:path>
                </a:pathLst>
              </a:custGeom>
              <a:noFill/>
              <a:ln w="31740" cap="sq">
                <a:solidFill>
                  <a:srgbClr val="000000"/>
                </a:solidFill>
                <a:prstDash val="solid"/>
                <a:miter/>
              </a:ln>
            </p:spPr>
            <p:txBody>
              <a:bodyPr rtlCol="0" anchor="ctr"/>
              <a:lstStyle/>
              <a:p>
                <a:endParaRPr lang="en-CH" sz="4400"/>
              </a:p>
            </p:txBody>
          </p:sp>
          <p:sp>
            <p:nvSpPr>
              <p:cNvPr id="4546" name="Freeform 4545">
                <a:extLst>
                  <a:ext uri="{FF2B5EF4-FFF2-40B4-BE49-F238E27FC236}">
                    <a16:creationId xmlns:a16="http://schemas.microsoft.com/office/drawing/2014/main" id="{AB50D9B9-EE78-4070-79E4-53969E157698}"/>
                  </a:ext>
                </a:extLst>
              </p:cNvPr>
              <p:cNvSpPr/>
              <p:nvPr/>
            </p:nvSpPr>
            <p:spPr>
              <a:xfrm rot="10800000" flipV="1">
                <a:off x="9237466" y="19983739"/>
                <a:ext cx="494133" cy="494129"/>
              </a:xfrm>
              <a:custGeom>
                <a:avLst/>
                <a:gdLst>
                  <a:gd name="connsiteX0" fmla="*/ 496816 w 494133"/>
                  <a:gd name="connsiteY0" fmla="*/ 251317 h 494129"/>
                  <a:gd name="connsiteX1" fmla="*/ 249749 w 494133"/>
                  <a:gd name="connsiteY1" fmla="*/ 498382 h 494129"/>
                  <a:gd name="connsiteX2" fmla="*/ 2682 w 494133"/>
                  <a:gd name="connsiteY2" fmla="*/ 251317 h 494129"/>
                  <a:gd name="connsiteX3" fmla="*/ 249749 w 494133"/>
                  <a:gd name="connsiteY3" fmla="*/ 4252 h 494129"/>
                  <a:gd name="connsiteX4" fmla="*/ 496816 w 494133"/>
                  <a:gd name="connsiteY4" fmla="*/ 25131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6816" y="251317"/>
                    </a:moveTo>
                    <a:cubicBezTo>
                      <a:pt x="496816" y="387767"/>
                      <a:pt x="386200" y="498382"/>
                      <a:pt x="249749" y="498382"/>
                    </a:cubicBezTo>
                    <a:cubicBezTo>
                      <a:pt x="113298" y="498382"/>
                      <a:pt x="2682" y="387767"/>
                      <a:pt x="2682" y="251317"/>
                    </a:cubicBezTo>
                    <a:cubicBezTo>
                      <a:pt x="2682" y="114867"/>
                      <a:pt x="113298" y="4252"/>
                      <a:pt x="249749" y="4252"/>
                    </a:cubicBezTo>
                    <a:cubicBezTo>
                      <a:pt x="386200" y="4252"/>
                      <a:pt x="496816" y="114867"/>
                      <a:pt x="496816" y="251317"/>
                    </a:cubicBezTo>
                    <a:close/>
                  </a:path>
                </a:pathLst>
              </a:custGeom>
              <a:solidFill>
                <a:srgbClr val="FF9136"/>
              </a:solidFill>
              <a:ln w="1254" cap="rnd">
                <a:noFill/>
                <a:prstDash val="solid"/>
                <a:round/>
              </a:ln>
            </p:spPr>
            <p:txBody>
              <a:bodyPr rtlCol="0" anchor="ctr"/>
              <a:lstStyle/>
              <a:p>
                <a:endParaRPr lang="en-CH" sz="4400"/>
              </a:p>
            </p:txBody>
          </p:sp>
        </p:grpSp>
        <p:sp>
          <p:nvSpPr>
            <p:cNvPr id="4547" name="Freeform 4546">
              <a:extLst>
                <a:ext uri="{FF2B5EF4-FFF2-40B4-BE49-F238E27FC236}">
                  <a16:creationId xmlns:a16="http://schemas.microsoft.com/office/drawing/2014/main" id="{7E4E7A07-5150-BF90-C919-E39C0C5D1249}"/>
                </a:ext>
              </a:extLst>
            </p:cNvPr>
            <p:cNvSpPr/>
            <p:nvPr/>
          </p:nvSpPr>
          <p:spPr>
            <a:xfrm rot="10800000" flipV="1">
              <a:off x="9300896" y="20062793"/>
              <a:ext cx="355435" cy="355432"/>
            </a:xfrm>
            <a:custGeom>
              <a:avLst/>
              <a:gdLst>
                <a:gd name="connsiteX0" fmla="*/ 358114 w 355435"/>
                <a:gd name="connsiteY0" fmla="*/ 181974 h 355432"/>
                <a:gd name="connsiteX1" fmla="*/ 180396 w 355435"/>
                <a:gd name="connsiteY1" fmla="*/ 359691 h 355432"/>
                <a:gd name="connsiteX2" fmla="*/ 2678 w 355435"/>
                <a:gd name="connsiteY2" fmla="*/ 181974 h 355432"/>
                <a:gd name="connsiteX3" fmla="*/ 180396 w 355435"/>
                <a:gd name="connsiteY3" fmla="*/ 4258 h 355432"/>
                <a:gd name="connsiteX4" fmla="*/ 358114 w 355435"/>
                <a:gd name="connsiteY4" fmla="*/ 181974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58114" y="181974"/>
                  </a:moveTo>
                  <a:cubicBezTo>
                    <a:pt x="358114" y="280124"/>
                    <a:pt x="278547" y="359691"/>
                    <a:pt x="180396" y="359691"/>
                  </a:cubicBezTo>
                  <a:cubicBezTo>
                    <a:pt x="82245" y="359691"/>
                    <a:pt x="2678" y="280124"/>
                    <a:pt x="2678" y="181974"/>
                  </a:cubicBezTo>
                  <a:cubicBezTo>
                    <a:pt x="2678" y="83825"/>
                    <a:pt x="82245" y="4258"/>
                    <a:pt x="180396" y="4258"/>
                  </a:cubicBezTo>
                  <a:cubicBezTo>
                    <a:pt x="278547" y="4258"/>
                    <a:pt x="358114" y="83825"/>
                    <a:pt x="358114" y="181974"/>
                  </a:cubicBezTo>
                  <a:close/>
                </a:path>
              </a:pathLst>
            </a:custGeom>
            <a:solidFill>
              <a:srgbClr val="FF9136">
                <a:alpha val="30000"/>
              </a:srgbClr>
            </a:solidFill>
            <a:ln w="9526" cap="sq">
              <a:solidFill>
                <a:srgbClr val="000000"/>
              </a:solidFill>
              <a:prstDash val="solid"/>
              <a:miter/>
            </a:ln>
          </p:spPr>
          <p:txBody>
            <a:bodyPr rtlCol="0" anchor="ctr"/>
            <a:lstStyle/>
            <a:p>
              <a:endParaRPr lang="en-CH" sz="4400"/>
            </a:p>
          </p:txBody>
        </p:sp>
      </p:grpSp>
      <p:grpSp>
        <p:nvGrpSpPr>
          <p:cNvPr id="4548" name="Graphic 2">
            <a:extLst>
              <a:ext uri="{FF2B5EF4-FFF2-40B4-BE49-F238E27FC236}">
                <a16:creationId xmlns:a16="http://schemas.microsoft.com/office/drawing/2014/main" id="{6124E3F0-AA9D-3C9C-495A-C26CE53A19EF}"/>
              </a:ext>
            </a:extLst>
          </p:cNvPr>
          <p:cNvGrpSpPr/>
          <p:nvPr/>
        </p:nvGrpSpPr>
        <p:grpSpPr>
          <a:xfrm>
            <a:off x="18502094" y="2053976"/>
            <a:ext cx="612997" cy="1051057"/>
            <a:chOff x="18502094" y="2053976"/>
            <a:chExt cx="612997" cy="1051057"/>
          </a:xfrm>
        </p:grpSpPr>
        <p:grpSp>
          <p:nvGrpSpPr>
            <p:cNvPr id="4549" name="Graphic 2">
              <a:extLst>
                <a:ext uri="{FF2B5EF4-FFF2-40B4-BE49-F238E27FC236}">
                  <a16:creationId xmlns:a16="http://schemas.microsoft.com/office/drawing/2014/main" id="{F0D6A2E8-12B9-54A3-F97C-D06A8894A8F1}"/>
                </a:ext>
              </a:extLst>
            </p:cNvPr>
            <p:cNvGrpSpPr/>
            <p:nvPr/>
          </p:nvGrpSpPr>
          <p:grpSpPr>
            <a:xfrm>
              <a:off x="18548594" y="2053976"/>
              <a:ext cx="495963" cy="267891"/>
              <a:chOff x="18548594" y="2053976"/>
              <a:chExt cx="495963" cy="267891"/>
            </a:xfrm>
          </p:grpSpPr>
          <p:grpSp>
            <p:nvGrpSpPr>
              <p:cNvPr id="4550" name="Graphic 2">
                <a:extLst>
                  <a:ext uri="{FF2B5EF4-FFF2-40B4-BE49-F238E27FC236}">
                    <a16:creationId xmlns:a16="http://schemas.microsoft.com/office/drawing/2014/main" id="{AC4103F7-09E5-8FEE-7619-6F301D89F5D0}"/>
                  </a:ext>
                </a:extLst>
              </p:cNvPr>
              <p:cNvGrpSpPr/>
              <p:nvPr/>
            </p:nvGrpSpPr>
            <p:grpSpPr>
              <a:xfrm>
                <a:off x="18663003" y="2053976"/>
                <a:ext cx="267893" cy="267891"/>
                <a:chOff x="18663003" y="2053976"/>
                <a:chExt cx="267893" cy="267891"/>
              </a:xfrm>
            </p:grpSpPr>
            <p:sp>
              <p:nvSpPr>
                <p:cNvPr id="4551" name="Freeform 4550">
                  <a:extLst>
                    <a:ext uri="{FF2B5EF4-FFF2-40B4-BE49-F238E27FC236}">
                      <a16:creationId xmlns:a16="http://schemas.microsoft.com/office/drawing/2014/main" id="{BB17114D-5241-4F9D-37BA-4D08F112634B}"/>
                    </a:ext>
                  </a:extLst>
                </p:cNvPr>
                <p:cNvSpPr/>
                <p:nvPr/>
              </p:nvSpPr>
              <p:spPr>
                <a:xfrm>
                  <a:off x="18663003" y="2053976"/>
                  <a:ext cx="267893" cy="267891"/>
                </a:xfrm>
                <a:custGeom>
                  <a:avLst/>
                  <a:gdLst>
                    <a:gd name="connsiteX0" fmla="*/ 279801 w 267893"/>
                    <a:gd name="connsiteY0" fmla="*/ 135111 h 267891"/>
                    <a:gd name="connsiteX1" fmla="*/ 145854 w 267893"/>
                    <a:gd name="connsiteY1" fmla="*/ 269057 h 267891"/>
                    <a:gd name="connsiteX2" fmla="*/ 11907 w 267893"/>
                    <a:gd name="connsiteY2" fmla="*/ 135111 h 267891"/>
                    <a:gd name="connsiteX3" fmla="*/ 145854 w 267893"/>
                    <a:gd name="connsiteY3" fmla="*/ 1165 h 267891"/>
                    <a:gd name="connsiteX4" fmla="*/ 279801 w 267893"/>
                    <a:gd name="connsiteY4" fmla="*/ 135111 h 26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891">
                      <a:moveTo>
                        <a:pt x="279801" y="135111"/>
                      </a:moveTo>
                      <a:cubicBezTo>
                        <a:pt x="279801" y="209087"/>
                        <a:pt x="219831" y="269057"/>
                        <a:pt x="145854" y="269057"/>
                      </a:cubicBezTo>
                      <a:cubicBezTo>
                        <a:pt x="71877" y="269057"/>
                        <a:pt x="11907" y="209087"/>
                        <a:pt x="11907" y="135111"/>
                      </a:cubicBezTo>
                      <a:cubicBezTo>
                        <a:pt x="11907" y="61135"/>
                        <a:pt x="71877" y="1165"/>
                        <a:pt x="145854" y="1165"/>
                      </a:cubicBezTo>
                      <a:cubicBezTo>
                        <a:pt x="219831" y="1165"/>
                        <a:pt x="279801" y="61135"/>
                        <a:pt x="279801" y="135111"/>
                      </a:cubicBezTo>
                      <a:close/>
                    </a:path>
                  </a:pathLst>
                </a:custGeom>
                <a:noFill/>
                <a:ln w="57146" cap="flat">
                  <a:solidFill>
                    <a:srgbClr val="000001"/>
                  </a:solidFill>
                  <a:prstDash val="solid"/>
                  <a:round/>
                </a:ln>
              </p:spPr>
              <p:txBody>
                <a:bodyPr rtlCol="0" anchor="ctr"/>
                <a:lstStyle/>
                <a:p>
                  <a:endParaRPr lang="en-CH" sz="4400"/>
                </a:p>
              </p:txBody>
            </p:sp>
            <p:sp>
              <p:nvSpPr>
                <p:cNvPr id="4552" name="Freeform 4551">
                  <a:extLst>
                    <a:ext uri="{FF2B5EF4-FFF2-40B4-BE49-F238E27FC236}">
                      <a16:creationId xmlns:a16="http://schemas.microsoft.com/office/drawing/2014/main" id="{167D819B-2FAD-9EDA-37D6-C21F70D73F0A}"/>
                    </a:ext>
                  </a:extLst>
                </p:cNvPr>
                <p:cNvSpPr/>
                <p:nvPr/>
              </p:nvSpPr>
              <p:spPr>
                <a:xfrm>
                  <a:off x="18663003" y="2053976"/>
                  <a:ext cx="267893" cy="267891"/>
                </a:xfrm>
                <a:custGeom>
                  <a:avLst/>
                  <a:gdLst>
                    <a:gd name="connsiteX0" fmla="*/ 279801 w 267893"/>
                    <a:gd name="connsiteY0" fmla="*/ 135111 h 267891"/>
                    <a:gd name="connsiteX1" fmla="*/ 145854 w 267893"/>
                    <a:gd name="connsiteY1" fmla="*/ 269057 h 267891"/>
                    <a:gd name="connsiteX2" fmla="*/ 11907 w 267893"/>
                    <a:gd name="connsiteY2" fmla="*/ 135111 h 267891"/>
                    <a:gd name="connsiteX3" fmla="*/ 145854 w 267893"/>
                    <a:gd name="connsiteY3" fmla="*/ 1165 h 267891"/>
                    <a:gd name="connsiteX4" fmla="*/ 279801 w 267893"/>
                    <a:gd name="connsiteY4" fmla="*/ 135111 h 26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891">
                      <a:moveTo>
                        <a:pt x="279801" y="135111"/>
                      </a:moveTo>
                      <a:cubicBezTo>
                        <a:pt x="279801" y="209087"/>
                        <a:pt x="219831" y="269057"/>
                        <a:pt x="145854" y="269057"/>
                      </a:cubicBezTo>
                      <a:cubicBezTo>
                        <a:pt x="71877" y="269057"/>
                        <a:pt x="11907" y="209087"/>
                        <a:pt x="11907" y="135111"/>
                      </a:cubicBezTo>
                      <a:cubicBezTo>
                        <a:pt x="11907" y="61135"/>
                        <a:pt x="71877" y="1165"/>
                        <a:pt x="145854" y="1165"/>
                      </a:cubicBezTo>
                      <a:cubicBezTo>
                        <a:pt x="219831" y="1165"/>
                        <a:pt x="279801" y="61135"/>
                        <a:pt x="279801" y="135111"/>
                      </a:cubicBezTo>
                      <a:close/>
                    </a:path>
                  </a:pathLst>
                </a:custGeom>
                <a:solidFill>
                  <a:srgbClr val="B370F6"/>
                </a:solidFill>
                <a:ln w="2233" cap="rnd">
                  <a:noFill/>
                  <a:prstDash val="solid"/>
                  <a:round/>
                </a:ln>
              </p:spPr>
              <p:txBody>
                <a:bodyPr rtlCol="0" anchor="ctr"/>
                <a:lstStyle/>
                <a:p>
                  <a:endParaRPr lang="en-CH" sz="4400"/>
                </a:p>
              </p:txBody>
            </p:sp>
          </p:grpSp>
          <p:grpSp>
            <p:nvGrpSpPr>
              <p:cNvPr id="4553" name="Graphic 2">
                <a:extLst>
                  <a:ext uri="{FF2B5EF4-FFF2-40B4-BE49-F238E27FC236}">
                    <a16:creationId xmlns:a16="http://schemas.microsoft.com/office/drawing/2014/main" id="{A279F1E0-ECF7-CF13-9BD6-C64633B6803B}"/>
                  </a:ext>
                </a:extLst>
              </p:cNvPr>
              <p:cNvGrpSpPr/>
              <p:nvPr/>
            </p:nvGrpSpPr>
            <p:grpSpPr>
              <a:xfrm>
                <a:off x="18548594" y="2059865"/>
                <a:ext cx="161060" cy="198485"/>
                <a:chOff x="18548594" y="2059865"/>
                <a:chExt cx="161060" cy="198485"/>
              </a:xfrm>
            </p:grpSpPr>
            <p:sp>
              <p:nvSpPr>
                <p:cNvPr id="4554" name="Freeform 4553">
                  <a:extLst>
                    <a:ext uri="{FF2B5EF4-FFF2-40B4-BE49-F238E27FC236}">
                      <a16:creationId xmlns:a16="http://schemas.microsoft.com/office/drawing/2014/main" id="{580BBC07-E566-87EC-71C5-F582A7E3880C}"/>
                    </a:ext>
                  </a:extLst>
                </p:cNvPr>
                <p:cNvSpPr/>
                <p:nvPr/>
              </p:nvSpPr>
              <p:spPr>
                <a:xfrm>
                  <a:off x="18548594" y="2059865"/>
                  <a:ext cx="161060" cy="198485"/>
                </a:xfrm>
                <a:custGeom>
                  <a:avLst/>
                  <a:gdLst>
                    <a:gd name="connsiteX0" fmla="*/ 172925 w 161060"/>
                    <a:gd name="connsiteY0" fmla="*/ 30143 h 198485"/>
                    <a:gd name="connsiteX1" fmla="*/ 41525 w 161060"/>
                    <a:gd name="connsiteY1" fmla="*/ 199644 h 198485"/>
                    <a:gd name="connsiteX2" fmla="*/ 172925 w 161060"/>
                    <a:gd name="connsiteY2" fmla="*/ 30143 h 198485"/>
                  </a:gdLst>
                  <a:ahLst/>
                  <a:cxnLst>
                    <a:cxn ang="0">
                      <a:pos x="connsiteX0" y="connsiteY0"/>
                    </a:cxn>
                    <a:cxn ang="0">
                      <a:pos x="connsiteX1" y="connsiteY1"/>
                    </a:cxn>
                    <a:cxn ang="0">
                      <a:pos x="connsiteX2" y="connsiteY2"/>
                    </a:cxn>
                  </a:cxnLst>
                  <a:rect l="l" t="t" r="r" b="b"/>
                  <a:pathLst>
                    <a:path w="161060" h="198485">
                      <a:moveTo>
                        <a:pt x="172925" y="30143"/>
                      </a:moveTo>
                      <a:cubicBezTo>
                        <a:pt x="35582" y="-65001"/>
                        <a:pt x="-30902" y="95816"/>
                        <a:pt x="41525" y="199644"/>
                      </a:cubicBezTo>
                      <a:cubicBezTo>
                        <a:pt x="26496" y="113863"/>
                        <a:pt x="108414" y="-14548"/>
                        <a:pt x="172925" y="30143"/>
                      </a:cubicBezTo>
                      <a:close/>
                    </a:path>
                  </a:pathLst>
                </a:custGeom>
                <a:noFill/>
                <a:ln w="57146" cap="flat">
                  <a:solidFill>
                    <a:srgbClr val="000001"/>
                  </a:solidFill>
                  <a:prstDash val="solid"/>
                  <a:round/>
                </a:ln>
              </p:spPr>
              <p:txBody>
                <a:bodyPr rtlCol="0" anchor="ctr"/>
                <a:lstStyle/>
                <a:p>
                  <a:endParaRPr lang="en-CH" sz="4400"/>
                </a:p>
              </p:txBody>
            </p:sp>
            <p:sp>
              <p:nvSpPr>
                <p:cNvPr id="4555" name="Freeform 4554">
                  <a:extLst>
                    <a:ext uri="{FF2B5EF4-FFF2-40B4-BE49-F238E27FC236}">
                      <a16:creationId xmlns:a16="http://schemas.microsoft.com/office/drawing/2014/main" id="{593F83BC-405C-4F44-CBC7-2919852972EE}"/>
                    </a:ext>
                  </a:extLst>
                </p:cNvPr>
                <p:cNvSpPr/>
                <p:nvPr/>
              </p:nvSpPr>
              <p:spPr>
                <a:xfrm>
                  <a:off x="18548594" y="2059865"/>
                  <a:ext cx="161060" cy="198485"/>
                </a:xfrm>
                <a:custGeom>
                  <a:avLst/>
                  <a:gdLst>
                    <a:gd name="connsiteX0" fmla="*/ 172925 w 161060"/>
                    <a:gd name="connsiteY0" fmla="*/ 30143 h 198485"/>
                    <a:gd name="connsiteX1" fmla="*/ 41525 w 161060"/>
                    <a:gd name="connsiteY1" fmla="*/ 199644 h 198485"/>
                    <a:gd name="connsiteX2" fmla="*/ 172925 w 161060"/>
                    <a:gd name="connsiteY2" fmla="*/ 30143 h 198485"/>
                  </a:gdLst>
                  <a:ahLst/>
                  <a:cxnLst>
                    <a:cxn ang="0">
                      <a:pos x="connsiteX0" y="connsiteY0"/>
                    </a:cxn>
                    <a:cxn ang="0">
                      <a:pos x="connsiteX1" y="connsiteY1"/>
                    </a:cxn>
                    <a:cxn ang="0">
                      <a:pos x="connsiteX2" y="connsiteY2"/>
                    </a:cxn>
                  </a:cxnLst>
                  <a:rect l="l" t="t" r="r" b="b"/>
                  <a:pathLst>
                    <a:path w="161060" h="198485">
                      <a:moveTo>
                        <a:pt x="172925" y="30143"/>
                      </a:moveTo>
                      <a:cubicBezTo>
                        <a:pt x="35582" y="-65001"/>
                        <a:pt x="-30902" y="95816"/>
                        <a:pt x="41525" y="199644"/>
                      </a:cubicBezTo>
                      <a:cubicBezTo>
                        <a:pt x="26496" y="113863"/>
                        <a:pt x="108414" y="-14548"/>
                        <a:pt x="172925" y="30143"/>
                      </a:cubicBezTo>
                      <a:close/>
                    </a:path>
                  </a:pathLst>
                </a:custGeom>
                <a:solidFill>
                  <a:srgbClr val="B370F6"/>
                </a:solidFill>
                <a:ln w="2233" cap="rnd">
                  <a:noFill/>
                  <a:prstDash val="solid"/>
                  <a:round/>
                </a:ln>
              </p:spPr>
              <p:txBody>
                <a:bodyPr rtlCol="0" anchor="ctr"/>
                <a:lstStyle/>
                <a:p>
                  <a:endParaRPr lang="en-CH" sz="4400"/>
                </a:p>
              </p:txBody>
            </p:sp>
          </p:grpSp>
          <p:grpSp>
            <p:nvGrpSpPr>
              <p:cNvPr id="4556" name="Graphic 2">
                <a:extLst>
                  <a:ext uri="{FF2B5EF4-FFF2-40B4-BE49-F238E27FC236}">
                    <a16:creationId xmlns:a16="http://schemas.microsoft.com/office/drawing/2014/main" id="{7DE4BD53-E9AD-1FB1-3958-0706609B0232}"/>
                  </a:ext>
                </a:extLst>
              </p:cNvPr>
              <p:cNvGrpSpPr/>
              <p:nvPr/>
            </p:nvGrpSpPr>
            <p:grpSpPr>
              <a:xfrm>
                <a:off x="18883498" y="2059865"/>
                <a:ext cx="161060" cy="198485"/>
                <a:chOff x="18883498" y="2059865"/>
                <a:chExt cx="161060" cy="198485"/>
              </a:xfrm>
            </p:grpSpPr>
            <p:sp>
              <p:nvSpPr>
                <p:cNvPr id="4557" name="Freeform 4556">
                  <a:extLst>
                    <a:ext uri="{FF2B5EF4-FFF2-40B4-BE49-F238E27FC236}">
                      <a16:creationId xmlns:a16="http://schemas.microsoft.com/office/drawing/2014/main" id="{C7F431B4-87C3-9ED2-18C0-46DDCC835954}"/>
                    </a:ext>
                  </a:extLst>
                </p:cNvPr>
                <p:cNvSpPr/>
                <p:nvPr/>
              </p:nvSpPr>
              <p:spPr>
                <a:xfrm rot="10800000" flipV="1">
                  <a:off x="18883498" y="2059865"/>
                  <a:ext cx="161060" cy="198485"/>
                </a:xfrm>
                <a:custGeom>
                  <a:avLst/>
                  <a:gdLst>
                    <a:gd name="connsiteX0" fmla="*/ 173145 w 161060"/>
                    <a:gd name="connsiteY0" fmla="*/ 30143 h 198485"/>
                    <a:gd name="connsiteX1" fmla="*/ 41745 w 161060"/>
                    <a:gd name="connsiteY1" fmla="*/ 199644 h 198485"/>
                    <a:gd name="connsiteX2" fmla="*/ 173145 w 161060"/>
                    <a:gd name="connsiteY2" fmla="*/ 30143 h 198485"/>
                  </a:gdLst>
                  <a:ahLst/>
                  <a:cxnLst>
                    <a:cxn ang="0">
                      <a:pos x="connsiteX0" y="connsiteY0"/>
                    </a:cxn>
                    <a:cxn ang="0">
                      <a:pos x="connsiteX1" y="connsiteY1"/>
                    </a:cxn>
                    <a:cxn ang="0">
                      <a:pos x="connsiteX2" y="connsiteY2"/>
                    </a:cxn>
                  </a:cxnLst>
                  <a:rect l="l" t="t" r="r" b="b"/>
                  <a:pathLst>
                    <a:path w="161060" h="198485">
                      <a:moveTo>
                        <a:pt x="173145" y="30143"/>
                      </a:moveTo>
                      <a:cubicBezTo>
                        <a:pt x="35802" y="-65001"/>
                        <a:pt x="-30682" y="95816"/>
                        <a:pt x="41745" y="199644"/>
                      </a:cubicBezTo>
                      <a:cubicBezTo>
                        <a:pt x="26716" y="113863"/>
                        <a:pt x="108633" y="-14548"/>
                        <a:pt x="173145" y="30143"/>
                      </a:cubicBezTo>
                      <a:close/>
                    </a:path>
                  </a:pathLst>
                </a:custGeom>
                <a:noFill/>
                <a:ln w="57146" cap="flat">
                  <a:solidFill>
                    <a:srgbClr val="000001"/>
                  </a:solidFill>
                  <a:prstDash val="solid"/>
                  <a:round/>
                </a:ln>
              </p:spPr>
              <p:txBody>
                <a:bodyPr rtlCol="0" anchor="ctr"/>
                <a:lstStyle/>
                <a:p>
                  <a:endParaRPr lang="en-CH" sz="4400"/>
                </a:p>
              </p:txBody>
            </p:sp>
            <p:sp>
              <p:nvSpPr>
                <p:cNvPr id="4558" name="Freeform 4557">
                  <a:extLst>
                    <a:ext uri="{FF2B5EF4-FFF2-40B4-BE49-F238E27FC236}">
                      <a16:creationId xmlns:a16="http://schemas.microsoft.com/office/drawing/2014/main" id="{209BD3EC-235E-56BC-566C-628DA80BA591}"/>
                    </a:ext>
                  </a:extLst>
                </p:cNvPr>
                <p:cNvSpPr/>
                <p:nvPr/>
              </p:nvSpPr>
              <p:spPr>
                <a:xfrm rot="10800000" flipV="1">
                  <a:off x="18883498" y="2059865"/>
                  <a:ext cx="161060" cy="198485"/>
                </a:xfrm>
                <a:custGeom>
                  <a:avLst/>
                  <a:gdLst>
                    <a:gd name="connsiteX0" fmla="*/ 173145 w 161060"/>
                    <a:gd name="connsiteY0" fmla="*/ 30143 h 198485"/>
                    <a:gd name="connsiteX1" fmla="*/ 41745 w 161060"/>
                    <a:gd name="connsiteY1" fmla="*/ 199644 h 198485"/>
                    <a:gd name="connsiteX2" fmla="*/ 173145 w 161060"/>
                    <a:gd name="connsiteY2" fmla="*/ 30143 h 198485"/>
                  </a:gdLst>
                  <a:ahLst/>
                  <a:cxnLst>
                    <a:cxn ang="0">
                      <a:pos x="connsiteX0" y="connsiteY0"/>
                    </a:cxn>
                    <a:cxn ang="0">
                      <a:pos x="connsiteX1" y="connsiteY1"/>
                    </a:cxn>
                    <a:cxn ang="0">
                      <a:pos x="connsiteX2" y="connsiteY2"/>
                    </a:cxn>
                  </a:cxnLst>
                  <a:rect l="l" t="t" r="r" b="b"/>
                  <a:pathLst>
                    <a:path w="161060" h="198485">
                      <a:moveTo>
                        <a:pt x="173145" y="30143"/>
                      </a:moveTo>
                      <a:cubicBezTo>
                        <a:pt x="35802" y="-65001"/>
                        <a:pt x="-30682" y="95816"/>
                        <a:pt x="41745" y="199644"/>
                      </a:cubicBezTo>
                      <a:cubicBezTo>
                        <a:pt x="26716" y="113863"/>
                        <a:pt x="108633" y="-14548"/>
                        <a:pt x="173145" y="30143"/>
                      </a:cubicBezTo>
                      <a:close/>
                    </a:path>
                  </a:pathLst>
                </a:custGeom>
                <a:solidFill>
                  <a:srgbClr val="B370F6"/>
                </a:solidFill>
                <a:ln w="2233" cap="rnd">
                  <a:noFill/>
                  <a:prstDash val="solid"/>
                  <a:round/>
                </a:ln>
              </p:spPr>
              <p:txBody>
                <a:bodyPr rtlCol="0" anchor="ctr"/>
                <a:lstStyle/>
                <a:p>
                  <a:endParaRPr lang="en-CH" sz="4400"/>
                </a:p>
              </p:txBody>
            </p:sp>
          </p:grpSp>
        </p:grpSp>
        <p:grpSp>
          <p:nvGrpSpPr>
            <p:cNvPr id="4559" name="Graphic 2">
              <a:extLst>
                <a:ext uri="{FF2B5EF4-FFF2-40B4-BE49-F238E27FC236}">
                  <a16:creationId xmlns:a16="http://schemas.microsoft.com/office/drawing/2014/main" id="{6D70CBF9-5864-46A4-A448-DA5BD887D865}"/>
                </a:ext>
              </a:extLst>
            </p:cNvPr>
            <p:cNvGrpSpPr/>
            <p:nvPr/>
          </p:nvGrpSpPr>
          <p:grpSpPr>
            <a:xfrm>
              <a:off x="18502094" y="2345538"/>
              <a:ext cx="612997" cy="759495"/>
              <a:chOff x="18502094" y="2345538"/>
              <a:chExt cx="612997" cy="759495"/>
            </a:xfrm>
          </p:grpSpPr>
          <p:sp>
            <p:nvSpPr>
              <p:cNvPr id="4560" name="Freeform 4559">
                <a:extLst>
                  <a:ext uri="{FF2B5EF4-FFF2-40B4-BE49-F238E27FC236}">
                    <a16:creationId xmlns:a16="http://schemas.microsoft.com/office/drawing/2014/main" id="{80011BE0-E4D5-56C0-A94B-A03F6404DD50}"/>
                  </a:ext>
                </a:extLst>
              </p:cNvPr>
              <p:cNvSpPr/>
              <p:nvPr/>
            </p:nvSpPr>
            <p:spPr>
              <a:xfrm>
                <a:off x="18502094" y="2345538"/>
                <a:ext cx="612997" cy="759495"/>
              </a:xfrm>
              <a:custGeom>
                <a:avLst/>
                <a:gdLst>
                  <a:gd name="connsiteX0" fmla="*/ 166949 w 612997"/>
                  <a:gd name="connsiteY0" fmla="*/ 155228 h 759495"/>
                  <a:gd name="connsiteX1" fmla="*/ 92430 w 612997"/>
                  <a:gd name="connsiteY1" fmla="*/ 217706 h 759495"/>
                  <a:gd name="connsiteX2" fmla="*/ 27067 w 612997"/>
                  <a:gd name="connsiteY2" fmla="*/ 205923 h 759495"/>
                  <a:gd name="connsiteX3" fmla="*/ 26868 w 612997"/>
                  <a:gd name="connsiteY3" fmla="*/ 139501 h 759495"/>
                  <a:gd name="connsiteX4" fmla="*/ 190497 w 612997"/>
                  <a:gd name="connsiteY4" fmla="*/ 3426 h 759495"/>
                  <a:gd name="connsiteX5" fmla="*/ 198423 w 612997"/>
                  <a:gd name="connsiteY5" fmla="*/ 3419 h 759495"/>
                  <a:gd name="connsiteX6" fmla="*/ 198500 w 612997"/>
                  <a:gd name="connsiteY6" fmla="*/ 3287 h 759495"/>
                  <a:gd name="connsiteX7" fmla="*/ 440936 w 612997"/>
                  <a:gd name="connsiteY7" fmla="*/ 1058 h 759495"/>
                  <a:gd name="connsiteX8" fmla="*/ 441072 w 612997"/>
                  <a:gd name="connsiteY8" fmla="*/ 1289 h 759495"/>
                  <a:gd name="connsiteX9" fmla="*/ 449221 w 612997"/>
                  <a:gd name="connsiteY9" fmla="*/ 1298 h 759495"/>
                  <a:gd name="connsiteX10" fmla="*/ 612856 w 612997"/>
                  <a:gd name="connsiteY10" fmla="*/ 137373 h 759495"/>
                  <a:gd name="connsiteX11" fmla="*/ 612657 w 612997"/>
                  <a:gd name="connsiteY11" fmla="*/ 203795 h 759495"/>
                  <a:gd name="connsiteX12" fmla="*/ 547288 w 612997"/>
                  <a:gd name="connsiteY12" fmla="*/ 215577 h 759495"/>
                  <a:gd name="connsiteX13" fmla="*/ 470909 w 612997"/>
                  <a:gd name="connsiteY13" fmla="*/ 151540 h 759495"/>
                  <a:gd name="connsiteX14" fmla="*/ 522337 w 612997"/>
                  <a:gd name="connsiteY14" fmla="*/ 461157 h 759495"/>
                  <a:gd name="connsiteX15" fmla="*/ 450879 w 612997"/>
                  <a:gd name="connsiteY15" fmla="*/ 500947 h 759495"/>
                  <a:gd name="connsiteX16" fmla="*/ 450879 w 612997"/>
                  <a:gd name="connsiteY16" fmla="*/ 711907 h 759495"/>
                  <a:gd name="connsiteX17" fmla="*/ 402403 w 612997"/>
                  <a:gd name="connsiteY17" fmla="*/ 760386 h 759495"/>
                  <a:gd name="connsiteX18" fmla="*/ 353927 w 612997"/>
                  <a:gd name="connsiteY18" fmla="*/ 711907 h 759495"/>
                  <a:gd name="connsiteX19" fmla="*/ 353927 w 612997"/>
                  <a:gd name="connsiteY19" fmla="*/ 530389 h 759495"/>
                  <a:gd name="connsiteX20" fmla="*/ 285040 w 612997"/>
                  <a:gd name="connsiteY20" fmla="*/ 531626 h 759495"/>
                  <a:gd name="connsiteX21" fmla="*/ 285040 w 612997"/>
                  <a:gd name="connsiteY21" fmla="*/ 708844 h 759495"/>
                  <a:gd name="connsiteX22" fmla="*/ 236567 w 612997"/>
                  <a:gd name="connsiteY22" fmla="*/ 757323 h 759495"/>
                  <a:gd name="connsiteX23" fmla="*/ 188088 w 612997"/>
                  <a:gd name="connsiteY23" fmla="*/ 708844 h 759495"/>
                  <a:gd name="connsiteX24" fmla="*/ 188088 w 612997"/>
                  <a:gd name="connsiteY24" fmla="*/ 507117 h 759495"/>
                  <a:gd name="connsiteX25" fmla="*/ 111627 w 612997"/>
                  <a:gd name="connsiteY25" fmla="*/ 470800 h 759495"/>
                  <a:gd name="connsiteX26" fmla="*/ 166949 w 612997"/>
                  <a:gd name="connsiteY26" fmla="*/ 155228 h 75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2997" h="759495">
                    <a:moveTo>
                      <a:pt x="166949" y="155228"/>
                    </a:moveTo>
                    <a:lnTo>
                      <a:pt x="92430" y="217706"/>
                    </a:lnTo>
                    <a:cubicBezTo>
                      <a:pt x="74380" y="232841"/>
                      <a:pt x="45226" y="227586"/>
                      <a:pt x="27067" y="205923"/>
                    </a:cubicBezTo>
                    <a:cubicBezTo>
                      <a:pt x="8901" y="184261"/>
                      <a:pt x="8754" y="154564"/>
                      <a:pt x="26868" y="139501"/>
                    </a:cubicBezTo>
                    <a:lnTo>
                      <a:pt x="190497" y="3426"/>
                    </a:lnTo>
                    <a:cubicBezTo>
                      <a:pt x="193342" y="3442"/>
                      <a:pt x="195969" y="3433"/>
                      <a:pt x="198423" y="3419"/>
                    </a:cubicBezTo>
                    <a:cubicBezTo>
                      <a:pt x="198449" y="3367"/>
                      <a:pt x="198475" y="3323"/>
                      <a:pt x="198500" y="3287"/>
                    </a:cubicBezTo>
                    <a:cubicBezTo>
                      <a:pt x="299009" y="2249"/>
                      <a:pt x="339044" y="310"/>
                      <a:pt x="440936" y="1058"/>
                    </a:cubicBezTo>
                    <a:cubicBezTo>
                      <a:pt x="440978" y="1115"/>
                      <a:pt x="441024" y="1193"/>
                      <a:pt x="441072" y="1289"/>
                    </a:cubicBezTo>
                    <a:cubicBezTo>
                      <a:pt x="443586" y="1304"/>
                      <a:pt x="446292" y="1314"/>
                      <a:pt x="449221" y="1298"/>
                    </a:cubicBezTo>
                    <a:lnTo>
                      <a:pt x="612856" y="137373"/>
                    </a:lnTo>
                    <a:cubicBezTo>
                      <a:pt x="630969" y="152435"/>
                      <a:pt x="630819" y="182133"/>
                      <a:pt x="612657" y="203795"/>
                    </a:cubicBezTo>
                    <a:cubicBezTo>
                      <a:pt x="594495" y="225458"/>
                      <a:pt x="565340" y="230712"/>
                      <a:pt x="547288" y="215577"/>
                    </a:cubicBezTo>
                    <a:lnTo>
                      <a:pt x="470909" y="151540"/>
                    </a:lnTo>
                    <a:cubicBezTo>
                      <a:pt x="494755" y="282460"/>
                      <a:pt x="523734" y="452571"/>
                      <a:pt x="522337" y="461157"/>
                    </a:cubicBezTo>
                    <a:cubicBezTo>
                      <a:pt x="497601" y="477143"/>
                      <a:pt x="473901" y="490381"/>
                      <a:pt x="450879" y="500947"/>
                    </a:cubicBezTo>
                    <a:lnTo>
                      <a:pt x="450879" y="711907"/>
                    </a:lnTo>
                    <a:cubicBezTo>
                      <a:pt x="450879" y="738664"/>
                      <a:pt x="429158" y="760386"/>
                      <a:pt x="402403" y="760386"/>
                    </a:cubicBezTo>
                    <a:cubicBezTo>
                      <a:pt x="375648" y="760386"/>
                      <a:pt x="353927" y="738664"/>
                      <a:pt x="353927" y="711907"/>
                    </a:cubicBezTo>
                    <a:lnTo>
                      <a:pt x="353927" y="530389"/>
                    </a:lnTo>
                    <a:cubicBezTo>
                      <a:pt x="330931" y="533587"/>
                      <a:pt x="308107" y="533965"/>
                      <a:pt x="285040" y="531626"/>
                    </a:cubicBezTo>
                    <a:lnTo>
                      <a:pt x="285040" y="708844"/>
                    </a:lnTo>
                    <a:cubicBezTo>
                      <a:pt x="285040" y="735602"/>
                      <a:pt x="263319" y="757323"/>
                      <a:pt x="236567" y="757323"/>
                    </a:cubicBezTo>
                    <a:cubicBezTo>
                      <a:pt x="209809" y="757323"/>
                      <a:pt x="188088" y="735602"/>
                      <a:pt x="188088" y="708844"/>
                    </a:cubicBezTo>
                    <a:lnTo>
                      <a:pt x="188088" y="507117"/>
                    </a:lnTo>
                    <a:cubicBezTo>
                      <a:pt x="163560" y="497551"/>
                      <a:pt x="138212" y="485409"/>
                      <a:pt x="111627" y="470800"/>
                    </a:cubicBezTo>
                    <a:cubicBezTo>
                      <a:pt x="110115" y="462259"/>
                      <a:pt x="141428" y="288465"/>
                      <a:pt x="166949" y="155228"/>
                    </a:cubicBezTo>
                    <a:close/>
                  </a:path>
                </a:pathLst>
              </a:custGeom>
              <a:noFill/>
              <a:ln w="57145" cap="flat">
                <a:solidFill>
                  <a:srgbClr val="000001"/>
                </a:solidFill>
                <a:prstDash val="solid"/>
                <a:round/>
              </a:ln>
            </p:spPr>
            <p:txBody>
              <a:bodyPr rtlCol="0" anchor="ctr"/>
              <a:lstStyle/>
              <a:p>
                <a:endParaRPr lang="en-CH" sz="4400"/>
              </a:p>
            </p:txBody>
          </p:sp>
          <p:sp>
            <p:nvSpPr>
              <p:cNvPr id="4561" name="Freeform 4560">
                <a:extLst>
                  <a:ext uri="{FF2B5EF4-FFF2-40B4-BE49-F238E27FC236}">
                    <a16:creationId xmlns:a16="http://schemas.microsoft.com/office/drawing/2014/main" id="{1CFCFAC5-C0C5-DF03-280A-166A59585752}"/>
                  </a:ext>
                </a:extLst>
              </p:cNvPr>
              <p:cNvSpPr/>
              <p:nvPr/>
            </p:nvSpPr>
            <p:spPr>
              <a:xfrm>
                <a:off x="18502094" y="2345538"/>
                <a:ext cx="612997" cy="759495"/>
              </a:xfrm>
              <a:custGeom>
                <a:avLst/>
                <a:gdLst>
                  <a:gd name="connsiteX0" fmla="*/ 166949 w 612997"/>
                  <a:gd name="connsiteY0" fmla="*/ 155228 h 759495"/>
                  <a:gd name="connsiteX1" fmla="*/ 92430 w 612997"/>
                  <a:gd name="connsiteY1" fmla="*/ 217706 h 759495"/>
                  <a:gd name="connsiteX2" fmla="*/ 27067 w 612997"/>
                  <a:gd name="connsiteY2" fmla="*/ 205923 h 759495"/>
                  <a:gd name="connsiteX3" fmla="*/ 26868 w 612997"/>
                  <a:gd name="connsiteY3" fmla="*/ 139501 h 759495"/>
                  <a:gd name="connsiteX4" fmla="*/ 190497 w 612997"/>
                  <a:gd name="connsiteY4" fmla="*/ 3426 h 759495"/>
                  <a:gd name="connsiteX5" fmla="*/ 198423 w 612997"/>
                  <a:gd name="connsiteY5" fmla="*/ 3419 h 759495"/>
                  <a:gd name="connsiteX6" fmla="*/ 198500 w 612997"/>
                  <a:gd name="connsiteY6" fmla="*/ 3287 h 759495"/>
                  <a:gd name="connsiteX7" fmla="*/ 440936 w 612997"/>
                  <a:gd name="connsiteY7" fmla="*/ 1058 h 759495"/>
                  <a:gd name="connsiteX8" fmla="*/ 441072 w 612997"/>
                  <a:gd name="connsiteY8" fmla="*/ 1289 h 759495"/>
                  <a:gd name="connsiteX9" fmla="*/ 449221 w 612997"/>
                  <a:gd name="connsiteY9" fmla="*/ 1298 h 759495"/>
                  <a:gd name="connsiteX10" fmla="*/ 612856 w 612997"/>
                  <a:gd name="connsiteY10" fmla="*/ 137373 h 759495"/>
                  <a:gd name="connsiteX11" fmla="*/ 612657 w 612997"/>
                  <a:gd name="connsiteY11" fmla="*/ 203795 h 759495"/>
                  <a:gd name="connsiteX12" fmla="*/ 547288 w 612997"/>
                  <a:gd name="connsiteY12" fmla="*/ 215577 h 759495"/>
                  <a:gd name="connsiteX13" fmla="*/ 470909 w 612997"/>
                  <a:gd name="connsiteY13" fmla="*/ 151540 h 759495"/>
                  <a:gd name="connsiteX14" fmla="*/ 522337 w 612997"/>
                  <a:gd name="connsiteY14" fmla="*/ 461157 h 759495"/>
                  <a:gd name="connsiteX15" fmla="*/ 450879 w 612997"/>
                  <a:gd name="connsiteY15" fmla="*/ 500947 h 759495"/>
                  <a:gd name="connsiteX16" fmla="*/ 450879 w 612997"/>
                  <a:gd name="connsiteY16" fmla="*/ 711907 h 759495"/>
                  <a:gd name="connsiteX17" fmla="*/ 402403 w 612997"/>
                  <a:gd name="connsiteY17" fmla="*/ 760386 h 759495"/>
                  <a:gd name="connsiteX18" fmla="*/ 353927 w 612997"/>
                  <a:gd name="connsiteY18" fmla="*/ 711907 h 759495"/>
                  <a:gd name="connsiteX19" fmla="*/ 353927 w 612997"/>
                  <a:gd name="connsiteY19" fmla="*/ 530389 h 759495"/>
                  <a:gd name="connsiteX20" fmla="*/ 285040 w 612997"/>
                  <a:gd name="connsiteY20" fmla="*/ 531626 h 759495"/>
                  <a:gd name="connsiteX21" fmla="*/ 285040 w 612997"/>
                  <a:gd name="connsiteY21" fmla="*/ 708844 h 759495"/>
                  <a:gd name="connsiteX22" fmla="*/ 236567 w 612997"/>
                  <a:gd name="connsiteY22" fmla="*/ 757323 h 759495"/>
                  <a:gd name="connsiteX23" fmla="*/ 188088 w 612997"/>
                  <a:gd name="connsiteY23" fmla="*/ 708844 h 759495"/>
                  <a:gd name="connsiteX24" fmla="*/ 188088 w 612997"/>
                  <a:gd name="connsiteY24" fmla="*/ 507117 h 759495"/>
                  <a:gd name="connsiteX25" fmla="*/ 111627 w 612997"/>
                  <a:gd name="connsiteY25" fmla="*/ 470800 h 759495"/>
                  <a:gd name="connsiteX26" fmla="*/ 166949 w 612997"/>
                  <a:gd name="connsiteY26" fmla="*/ 155228 h 75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2997" h="759495">
                    <a:moveTo>
                      <a:pt x="166949" y="155228"/>
                    </a:moveTo>
                    <a:lnTo>
                      <a:pt x="92430" y="217706"/>
                    </a:lnTo>
                    <a:cubicBezTo>
                      <a:pt x="74380" y="232841"/>
                      <a:pt x="45226" y="227586"/>
                      <a:pt x="27067" y="205923"/>
                    </a:cubicBezTo>
                    <a:cubicBezTo>
                      <a:pt x="8901" y="184261"/>
                      <a:pt x="8754" y="154564"/>
                      <a:pt x="26868" y="139501"/>
                    </a:cubicBezTo>
                    <a:lnTo>
                      <a:pt x="190497" y="3426"/>
                    </a:lnTo>
                    <a:cubicBezTo>
                      <a:pt x="193342" y="3442"/>
                      <a:pt x="195969" y="3433"/>
                      <a:pt x="198423" y="3419"/>
                    </a:cubicBezTo>
                    <a:cubicBezTo>
                      <a:pt x="198449" y="3367"/>
                      <a:pt x="198475" y="3323"/>
                      <a:pt x="198500" y="3287"/>
                    </a:cubicBezTo>
                    <a:cubicBezTo>
                      <a:pt x="299009" y="2249"/>
                      <a:pt x="339044" y="310"/>
                      <a:pt x="440936" y="1058"/>
                    </a:cubicBezTo>
                    <a:cubicBezTo>
                      <a:pt x="440978" y="1115"/>
                      <a:pt x="441024" y="1193"/>
                      <a:pt x="441072" y="1289"/>
                    </a:cubicBezTo>
                    <a:cubicBezTo>
                      <a:pt x="443586" y="1304"/>
                      <a:pt x="446292" y="1314"/>
                      <a:pt x="449221" y="1298"/>
                    </a:cubicBezTo>
                    <a:lnTo>
                      <a:pt x="612856" y="137373"/>
                    </a:lnTo>
                    <a:cubicBezTo>
                      <a:pt x="630969" y="152435"/>
                      <a:pt x="630819" y="182133"/>
                      <a:pt x="612657" y="203795"/>
                    </a:cubicBezTo>
                    <a:cubicBezTo>
                      <a:pt x="594495" y="225458"/>
                      <a:pt x="565340" y="230712"/>
                      <a:pt x="547288" y="215577"/>
                    </a:cubicBezTo>
                    <a:lnTo>
                      <a:pt x="470909" y="151540"/>
                    </a:lnTo>
                    <a:cubicBezTo>
                      <a:pt x="494755" y="282460"/>
                      <a:pt x="523734" y="452571"/>
                      <a:pt x="522337" y="461157"/>
                    </a:cubicBezTo>
                    <a:cubicBezTo>
                      <a:pt x="497601" y="477143"/>
                      <a:pt x="473901" y="490381"/>
                      <a:pt x="450879" y="500947"/>
                    </a:cubicBezTo>
                    <a:lnTo>
                      <a:pt x="450879" y="711907"/>
                    </a:lnTo>
                    <a:cubicBezTo>
                      <a:pt x="450879" y="738664"/>
                      <a:pt x="429158" y="760386"/>
                      <a:pt x="402403" y="760386"/>
                    </a:cubicBezTo>
                    <a:cubicBezTo>
                      <a:pt x="375648" y="760386"/>
                      <a:pt x="353927" y="738664"/>
                      <a:pt x="353927" y="711907"/>
                    </a:cubicBezTo>
                    <a:lnTo>
                      <a:pt x="353927" y="530389"/>
                    </a:lnTo>
                    <a:cubicBezTo>
                      <a:pt x="330931" y="533587"/>
                      <a:pt x="308107" y="533965"/>
                      <a:pt x="285040" y="531626"/>
                    </a:cubicBezTo>
                    <a:lnTo>
                      <a:pt x="285040" y="708844"/>
                    </a:lnTo>
                    <a:cubicBezTo>
                      <a:pt x="285040" y="735602"/>
                      <a:pt x="263319" y="757323"/>
                      <a:pt x="236567" y="757323"/>
                    </a:cubicBezTo>
                    <a:cubicBezTo>
                      <a:pt x="209809" y="757323"/>
                      <a:pt x="188088" y="735602"/>
                      <a:pt x="188088" y="708844"/>
                    </a:cubicBezTo>
                    <a:lnTo>
                      <a:pt x="188088" y="507117"/>
                    </a:lnTo>
                    <a:cubicBezTo>
                      <a:pt x="163560" y="497551"/>
                      <a:pt x="138212" y="485409"/>
                      <a:pt x="111627" y="470800"/>
                    </a:cubicBezTo>
                    <a:cubicBezTo>
                      <a:pt x="110115" y="462259"/>
                      <a:pt x="141428" y="288465"/>
                      <a:pt x="166949" y="155228"/>
                    </a:cubicBezTo>
                    <a:close/>
                  </a:path>
                </a:pathLst>
              </a:custGeom>
              <a:solidFill>
                <a:srgbClr val="B370F6"/>
              </a:solidFill>
              <a:ln w="641" cap="rnd">
                <a:noFill/>
                <a:prstDash val="solid"/>
                <a:round/>
              </a:ln>
            </p:spPr>
            <p:txBody>
              <a:bodyPr rtlCol="0" anchor="ctr"/>
              <a:lstStyle/>
              <a:p>
                <a:endParaRPr lang="en-CH" sz="4400"/>
              </a:p>
            </p:txBody>
          </p:sp>
        </p:grpSp>
      </p:grpSp>
      <p:grpSp>
        <p:nvGrpSpPr>
          <p:cNvPr id="4562" name="Graphic 2">
            <a:extLst>
              <a:ext uri="{FF2B5EF4-FFF2-40B4-BE49-F238E27FC236}">
                <a16:creationId xmlns:a16="http://schemas.microsoft.com/office/drawing/2014/main" id="{2A6C6D6B-2021-B6F0-FD03-814008DA5458}"/>
              </a:ext>
            </a:extLst>
          </p:cNvPr>
          <p:cNvGrpSpPr/>
          <p:nvPr/>
        </p:nvGrpSpPr>
        <p:grpSpPr>
          <a:xfrm>
            <a:off x="18498741" y="5202298"/>
            <a:ext cx="612997" cy="1051057"/>
            <a:chOff x="18498741" y="5202298"/>
            <a:chExt cx="612997" cy="1051057"/>
          </a:xfrm>
        </p:grpSpPr>
        <p:grpSp>
          <p:nvGrpSpPr>
            <p:cNvPr id="4563" name="Graphic 2">
              <a:extLst>
                <a:ext uri="{FF2B5EF4-FFF2-40B4-BE49-F238E27FC236}">
                  <a16:creationId xmlns:a16="http://schemas.microsoft.com/office/drawing/2014/main" id="{301718EC-E527-62D4-F3B4-1B07AF2756DF}"/>
                </a:ext>
              </a:extLst>
            </p:cNvPr>
            <p:cNvGrpSpPr/>
            <p:nvPr/>
          </p:nvGrpSpPr>
          <p:grpSpPr>
            <a:xfrm>
              <a:off x="18545242" y="5202298"/>
              <a:ext cx="495963" cy="267891"/>
              <a:chOff x="18545242" y="5202298"/>
              <a:chExt cx="495963" cy="267891"/>
            </a:xfrm>
          </p:grpSpPr>
          <p:grpSp>
            <p:nvGrpSpPr>
              <p:cNvPr id="4564" name="Graphic 2">
                <a:extLst>
                  <a:ext uri="{FF2B5EF4-FFF2-40B4-BE49-F238E27FC236}">
                    <a16:creationId xmlns:a16="http://schemas.microsoft.com/office/drawing/2014/main" id="{B586A64A-EC1C-AF99-3533-C6F77B609180}"/>
                  </a:ext>
                </a:extLst>
              </p:cNvPr>
              <p:cNvGrpSpPr/>
              <p:nvPr/>
            </p:nvGrpSpPr>
            <p:grpSpPr>
              <a:xfrm>
                <a:off x="18659651" y="5202298"/>
                <a:ext cx="267893" cy="267891"/>
                <a:chOff x="18659651" y="5202298"/>
                <a:chExt cx="267893" cy="267891"/>
              </a:xfrm>
            </p:grpSpPr>
            <p:sp>
              <p:nvSpPr>
                <p:cNvPr id="4565" name="Freeform 4564">
                  <a:extLst>
                    <a:ext uri="{FF2B5EF4-FFF2-40B4-BE49-F238E27FC236}">
                      <a16:creationId xmlns:a16="http://schemas.microsoft.com/office/drawing/2014/main" id="{08CB3DE4-E943-7224-2902-BB891937D6E2}"/>
                    </a:ext>
                  </a:extLst>
                </p:cNvPr>
                <p:cNvSpPr/>
                <p:nvPr/>
              </p:nvSpPr>
              <p:spPr>
                <a:xfrm>
                  <a:off x="18659651" y="5202298"/>
                  <a:ext cx="267893" cy="267891"/>
                </a:xfrm>
                <a:custGeom>
                  <a:avLst/>
                  <a:gdLst>
                    <a:gd name="connsiteX0" fmla="*/ 279799 w 267893"/>
                    <a:gd name="connsiteY0" fmla="*/ 137177 h 267891"/>
                    <a:gd name="connsiteX1" fmla="*/ 145852 w 267893"/>
                    <a:gd name="connsiteY1" fmla="*/ 271123 h 267891"/>
                    <a:gd name="connsiteX2" fmla="*/ 11905 w 267893"/>
                    <a:gd name="connsiteY2" fmla="*/ 137177 h 267891"/>
                    <a:gd name="connsiteX3" fmla="*/ 145852 w 267893"/>
                    <a:gd name="connsiteY3" fmla="*/ 3231 h 267891"/>
                    <a:gd name="connsiteX4" fmla="*/ 279799 w 267893"/>
                    <a:gd name="connsiteY4" fmla="*/ 137177 h 26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891">
                      <a:moveTo>
                        <a:pt x="279799" y="137177"/>
                      </a:moveTo>
                      <a:cubicBezTo>
                        <a:pt x="279799" y="211153"/>
                        <a:pt x="219829" y="271123"/>
                        <a:pt x="145852" y="271123"/>
                      </a:cubicBezTo>
                      <a:cubicBezTo>
                        <a:pt x="71875" y="271123"/>
                        <a:pt x="11905" y="211153"/>
                        <a:pt x="11905" y="137177"/>
                      </a:cubicBezTo>
                      <a:cubicBezTo>
                        <a:pt x="11905" y="63201"/>
                        <a:pt x="71875" y="3231"/>
                        <a:pt x="145852" y="3231"/>
                      </a:cubicBezTo>
                      <a:cubicBezTo>
                        <a:pt x="219829" y="3231"/>
                        <a:pt x="279799" y="63201"/>
                        <a:pt x="279799" y="137177"/>
                      </a:cubicBezTo>
                      <a:close/>
                    </a:path>
                  </a:pathLst>
                </a:custGeom>
                <a:noFill/>
                <a:ln w="57146" cap="flat">
                  <a:solidFill>
                    <a:srgbClr val="000001"/>
                  </a:solidFill>
                  <a:prstDash val="solid"/>
                  <a:round/>
                </a:ln>
              </p:spPr>
              <p:txBody>
                <a:bodyPr rtlCol="0" anchor="ctr"/>
                <a:lstStyle/>
                <a:p>
                  <a:endParaRPr lang="en-CH" sz="4400"/>
                </a:p>
              </p:txBody>
            </p:sp>
            <p:sp>
              <p:nvSpPr>
                <p:cNvPr id="4566" name="Freeform 4565">
                  <a:extLst>
                    <a:ext uri="{FF2B5EF4-FFF2-40B4-BE49-F238E27FC236}">
                      <a16:creationId xmlns:a16="http://schemas.microsoft.com/office/drawing/2014/main" id="{59EED563-633E-1BA2-68B5-A5BFE86D769E}"/>
                    </a:ext>
                  </a:extLst>
                </p:cNvPr>
                <p:cNvSpPr/>
                <p:nvPr/>
              </p:nvSpPr>
              <p:spPr>
                <a:xfrm>
                  <a:off x="18659651" y="5202298"/>
                  <a:ext cx="267893" cy="267891"/>
                </a:xfrm>
                <a:custGeom>
                  <a:avLst/>
                  <a:gdLst>
                    <a:gd name="connsiteX0" fmla="*/ 279799 w 267893"/>
                    <a:gd name="connsiteY0" fmla="*/ 137177 h 267891"/>
                    <a:gd name="connsiteX1" fmla="*/ 145852 w 267893"/>
                    <a:gd name="connsiteY1" fmla="*/ 271123 h 267891"/>
                    <a:gd name="connsiteX2" fmla="*/ 11905 w 267893"/>
                    <a:gd name="connsiteY2" fmla="*/ 137177 h 267891"/>
                    <a:gd name="connsiteX3" fmla="*/ 145852 w 267893"/>
                    <a:gd name="connsiteY3" fmla="*/ 3231 h 267891"/>
                    <a:gd name="connsiteX4" fmla="*/ 279799 w 267893"/>
                    <a:gd name="connsiteY4" fmla="*/ 137177 h 26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891">
                      <a:moveTo>
                        <a:pt x="279799" y="137177"/>
                      </a:moveTo>
                      <a:cubicBezTo>
                        <a:pt x="279799" y="211153"/>
                        <a:pt x="219829" y="271123"/>
                        <a:pt x="145852" y="271123"/>
                      </a:cubicBezTo>
                      <a:cubicBezTo>
                        <a:pt x="71875" y="271123"/>
                        <a:pt x="11905" y="211153"/>
                        <a:pt x="11905" y="137177"/>
                      </a:cubicBezTo>
                      <a:cubicBezTo>
                        <a:pt x="11905" y="63201"/>
                        <a:pt x="71875" y="3231"/>
                        <a:pt x="145852" y="3231"/>
                      </a:cubicBezTo>
                      <a:cubicBezTo>
                        <a:pt x="219829" y="3231"/>
                        <a:pt x="279799" y="63201"/>
                        <a:pt x="279799" y="137177"/>
                      </a:cubicBezTo>
                      <a:close/>
                    </a:path>
                  </a:pathLst>
                </a:custGeom>
                <a:solidFill>
                  <a:srgbClr val="FF9136"/>
                </a:solidFill>
                <a:ln w="2233" cap="rnd">
                  <a:noFill/>
                  <a:prstDash val="solid"/>
                  <a:round/>
                </a:ln>
              </p:spPr>
              <p:txBody>
                <a:bodyPr rtlCol="0" anchor="ctr"/>
                <a:lstStyle/>
                <a:p>
                  <a:endParaRPr lang="en-CH" sz="4400"/>
                </a:p>
              </p:txBody>
            </p:sp>
          </p:grpSp>
          <p:grpSp>
            <p:nvGrpSpPr>
              <p:cNvPr id="4567" name="Graphic 2">
                <a:extLst>
                  <a:ext uri="{FF2B5EF4-FFF2-40B4-BE49-F238E27FC236}">
                    <a16:creationId xmlns:a16="http://schemas.microsoft.com/office/drawing/2014/main" id="{D9803506-DCA1-8BE5-58B8-68156B3B4CFA}"/>
                  </a:ext>
                </a:extLst>
              </p:cNvPr>
              <p:cNvGrpSpPr/>
              <p:nvPr/>
            </p:nvGrpSpPr>
            <p:grpSpPr>
              <a:xfrm>
                <a:off x="18545242" y="5208187"/>
                <a:ext cx="161060" cy="198485"/>
                <a:chOff x="18545242" y="5208187"/>
                <a:chExt cx="161060" cy="198485"/>
              </a:xfrm>
            </p:grpSpPr>
            <p:sp>
              <p:nvSpPr>
                <p:cNvPr id="4568" name="Freeform 4567">
                  <a:extLst>
                    <a:ext uri="{FF2B5EF4-FFF2-40B4-BE49-F238E27FC236}">
                      <a16:creationId xmlns:a16="http://schemas.microsoft.com/office/drawing/2014/main" id="{929774F4-693C-34B2-8132-BE617AA47C24}"/>
                    </a:ext>
                  </a:extLst>
                </p:cNvPr>
                <p:cNvSpPr/>
                <p:nvPr/>
              </p:nvSpPr>
              <p:spPr>
                <a:xfrm>
                  <a:off x="18545242" y="5208187"/>
                  <a:ext cx="161060" cy="198485"/>
                </a:xfrm>
                <a:custGeom>
                  <a:avLst/>
                  <a:gdLst>
                    <a:gd name="connsiteX0" fmla="*/ 172923 w 161060"/>
                    <a:gd name="connsiteY0" fmla="*/ 32209 h 198485"/>
                    <a:gd name="connsiteX1" fmla="*/ 41523 w 161060"/>
                    <a:gd name="connsiteY1" fmla="*/ 201710 h 198485"/>
                    <a:gd name="connsiteX2" fmla="*/ 172923 w 161060"/>
                    <a:gd name="connsiteY2" fmla="*/ 32209 h 198485"/>
                  </a:gdLst>
                  <a:ahLst/>
                  <a:cxnLst>
                    <a:cxn ang="0">
                      <a:pos x="connsiteX0" y="connsiteY0"/>
                    </a:cxn>
                    <a:cxn ang="0">
                      <a:pos x="connsiteX1" y="connsiteY1"/>
                    </a:cxn>
                    <a:cxn ang="0">
                      <a:pos x="connsiteX2" y="connsiteY2"/>
                    </a:cxn>
                  </a:cxnLst>
                  <a:rect l="l" t="t" r="r" b="b"/>
                  <a:pathLst>
                    <a:path w="161060" h="198485">
                      <a:moveTo>
                        <a:pt x="172923" y="32209"/>
                      </a:moveTo>
                      <a:cubicBezTo>
                        <a:pt x="35580" y="-62935"/>
                        <a:pt x="-30904" y="97882"/>
                        <a:pt x="41523" y="201710"/>
                      </a:cubicBezTo>
                      <a:cubicBezTo>
                        <a:pt x="26494" y="115929"/>
                        <a:pt x="108411" y="-12482"/>
                        <a:pt x="172923" y="32209"/>
                      </a:cubicBezTo>
                      <a:close/>
                    </a:path>
                  </a:pathLst>
                </a:custGeom>
                <a:noFill/>
                <a:ln w="57146" cap="flat">
                  <a:solidFill>
                    <a:srgbClr val="000001"/>
                  </a:solidFill>
                  <a:prstDash val="solid"/>
                  <a:round/>
                </a:ln>
              </p:spPr>
              <p:txBody>
                <a:bodyPr rtlCol="0" anchor="ctr"/>
                <a:lstStyle/>
                <a:p>
                  <a:endParaRPr lang="en-CH" sz="4400"/>
                </a:p>
              </p:txBody>
            </p:sp>
            <p:sp>
              <p:nvSpPr>
                <p:cNvPr id="4569" name="Freeform 4568">
                  <a:extLst>
                    <a:ext uri="{FF2B5EF4-FFF2-40B4-BE49-F238E27FC236}">
                      <a16:creationId xmlns:a16="http://schemas.microsoft.com/office/drawing/2014/main" id="{12134604-4735-2904-6350-647996FC96CF}"/>
                    </a:ext>
                  </a:extLst>
                </p:cNvPr>
                <p:cNvSpPr/>
                <p:nvPr/>
              </p:nvSpPr>
              <p:spPr>
                <a:xfrm>
                  <a:off x="18545242" y="5208187"/>
                  <a:ext cx="161060" cy="198485"/>
                </a:xfrm>
                <a:custGeom>
                  <a:avLst/>
                  <a:gdLst>
                    <a:gd name="connsiteX0" fmla="*/ 172923 w 161060"/>
                    <a:gd name="connsiteY0" fmla="*/ 32209 h 198485"/>
                    <a:gd name="connsiteX1" fmla="*/ 41523 w 161060"/>
                    <a:gd name="connsiteY1" fmla="*/ 201710 h 198485"/>
                    <a:gd name="connsiteX2" fmla="*/ 172923 w 161060"/>
                    <a:gd name="connsiteY2" fmla="*/ 32209 h 198485"/>
                  </a:gdLst>
                  <a:ahLst/>
                  <a:cxnLst>
                    <a:cxn ang="0">
                      <a:pos x="connsiteX0" y="connsiteY0"/>
                    </a:cxn>
                    <a:cxn ang="0">
                      <a:pos x="connsiteX1" y="connsiteY1"/>
                    </a:cxn>
                    <a:cxn ang="0">
                      <a:pos x="connsiteX2" y="connsiteY2"/>
                    </a:cxn>
                  </a:cxnLst>
                  <a:rect l="l" t="t" r="r" b="b"/>
                  <a:pathLst>
                    <a:path w="161060" h="198485">
                      <a:moveTo>
                        <a:pt x="172923" y="32209"/>
                      </a:moveTo>
                      <a:cubicBezTo>
                        <a:pt x="35580" y="-62935"/>
                        <a:pt x="-30904" y="97882"/>
                        <a:pt x="41523" y="201710"/>
                      </a:cubicBezTo>
                      <a:cubicBezTo>
                        <a:pt x="26494" y="115929"/>
                        <a:pt x="108411" y="-12482"/>
                        <a:pt x="172923" y="32209"/>
                      </a:cubicBezTo>
                      <a:close/>
                    </a:path>
                  </a:pathLst>
                </a:custGeom>
                <a:solidFill>
                  <a:srgbClr val="FF9136"/>
                </a:solidFill>
                <a:ln w="2233" cap="rnd">
                  <a:noFill/>
                  <a:prstDash val="solid"/>
                  <a:round/>
                </a:ln>
              </p:spPr>
              <p:txBody>
                <a:bodyPr rtlCol="0" anchor="ctr"/>
                <a:lstStyle/>
                <a:p>
                  <a:endParaRPr lang="en-CH" sz="4400"/>
                </a:p>
              </p:txBody>
            </p:sp>
          </p:grpSp>
          <p:grpSp>
            <p:nvGrpSpPr>
              <p:cNvPr id="4570" name="Graphic 2">
                <a:extLst>
                  <a:ext uri="{FF2B5EF4-FFF2-40B4-BE49-F238E27FC236}">
                    <a16:creationId xmlns:a16="http://schemas.microsoft.com/office/drawing/2014/main" id="{1554B781-BDAE-A7A0-4EDB-30AC20453BD9}"/>
                  </a:ext>
                </a:extLst>
              </p:cNvPr>
              <p:cNvGrpSpPr/>
              <p:nvPr/>
            </p:nvGrpSpPr>
            <p:grpSpPr>
              <a:xfrm>
                <a:off x="18880145" y="5208187"/>
                <a:ext cx="161060" cy="198485"/>
                <a:chOff x="18880145" y="5208187"/>
                <a:chExt cx="161060" cy="198485"/>
              </a:xfrm>
            </p:grpSpPr>
            <p:sp>
              <p:nvSpPr>
                <p:cNvPr id="4571" name="Freeform 4570">
                  <a:extLst>
                    <a:ext uri="{FF2B5EF4-FFF2-40B4-BE49-F238E27FC236}">
                      <a16:creationId xmlns:a16="http://schemas.microsoft.com/office/drawing/2014/main" id="{F73C55CD-7C62-222B-465B-416C68F55AE0}"/>
                    </a:ext>
                  </a:extLst>
                </p:cNvPr>
                <p:cNvSpPr/>
                <p:nvPr/>
              </p:nvSpPr>
              <p:spPr>
                <a:xfrm rot="10800000" flipV="1">
                  <a:off x="18880145" y="5208187"/>
                  <a:ext cx="161060" cy="198485"/>
                </a:xfrm>
                <a:custGeom>
                  <a:avLst/>
                  <a:gdLst>
                    <a:gd name="connsiteX0" fmla="*/ 173142 w 161060"/>
                    <a:gd name="connsiteY0" fmla="*/ 32209 h 198485"/>
                    <a:gd name="connsiteX1" fmla="*/ 41743 w 161060"/>
                    <a:gd name="connsiteY1" fmla="*/ 201710 h 198485"/>
                    <a:gd name="connsiteX2" fmla="*/ 173142 w 161060"/>
                    <a:gd name="connsiteY2" fmla="*/ 32209 h 198485"/>
                  </a:gdLst>
                  <a:ahLst/>
                  <a:cxnLst>
                    <a:cxn ang="0">
                      <a:pos x="connsiteX0" y="connsiteY0"/>
                    </a:cxn>
                    <a:cxn ang="0">
                      <a:pos x="connsiteX1" y="connsiteY1"/>
                    </a:cxn>
                    <a:cxn ang="0">
                      <a:pos x="connsiteX2" y="connsiteY2"/>
                    </a:cxn>
                  </a:cxnLst>
                  <a:rect l="l" t="t" r="r" b="b"/>
                  <a:pathLst>
                    <a:path w="161060" h="198485">
                      <a:moveTo>
                        <a:pt x="173142" y="32209"/>
                      </a:moveTo>
                      <a:cubicBezTo>
                        <a:pt x="35800" y="-62935"/>
                        <a:pt x="-30685" y="97882"/>
                        <a:pt x="41743" y="201710"/>
                      </a:cubicBezTo>
                      <a:cubicBezTo>
                        <a:pt x="26714" y="115929"/>
                        <a:pt x="108631" y="-12482"/>
                        <a:pt x="173142" y="32209"/>
                      </a:cubicBezTo>
                      <a:close/>
                    </a:path>
                  </a:pathLst>
                </a:custGeom>
                <a:noFill/>
                <a:ln w="57146" cap="flat">
                  <a:solidFill>
                    <a:srgbClr val="000001"/>
                  </a:solidFill>
                  <a:prstDash val="solid"/>
                  <a:round/>
                </a:ln>
              </p:spPr>
              <p:txBody>
                <a:bodyPr rtlCol="0" anchor="ctr"/>
                <a:lstStyle/>
                <a:p>
                  <a:endParaRPr lang="en-CH" sz="4400"/>
                </a:p>
              </p:txBody>
            </p:sp>
            <p:sp>
              <p:nvSpPr>
                <p:cNvPr id="4572" name="Freeform 4571">
                  <a:extLst>
                    <a:ext uri="{FF2B5EF4-FFF2-40B4-BE49-F238E27FC236}">
                      <a16:creationId xmlns:a16="http://schemas.microsoft.com/office/drawing/2014/main" id="{C417CC42-2C6B-A98B-DDB0-397C6B07B641}"/>
                    </a:ext>
                  </a:extLst>
                </p:cNvPr>
                <p:cNvSpPr/>
                <p:nvPr/>
              </p:nvSpPr>
              <p:spPr>
                <a:xfrm rot="10800000" flipV="1">
                  <a:off x="18880145" y="5208187"/>
                  <a:ext cx="161060" cy="198485"/>
                </a:xfrm>
                <a:custGeom>
                  <a:avLst/>
                  <a:gdLst>
                    <a:gd name="connsiteX0" fmla="*/ 173142 w 161060"/>
                    <a:gd name="connsiteY0" fmla="*/ 32209 h 198485"/>
                    <a:gd name="connsiteX1" fmla="*/ 41743 w 161060"/>
                    <a:gd name="connsiteY1" fmla="*/ 201710 h 198485"/>
                    <a:gd name="connsiteX2" fmla="*/ 173142 w 161060"/>
                    <a:gd name="connsiteY2" fmla="*/ 32209 h 198485"/>
                  </a:gdLst>
                  <a:ahLst/>
                  <a:cxnLst>
                    <a:cxn ang="0">
                      <a:pos x="connsiteX0" y="connsiteY0"/>
                    </a:cxn>
                    <a:cxn ang="0">
                      <a:pos x="connsiteX1" y="connsiteY1"/>
                    </a:cxn>
                    <a:cxn ang="0">
                      <a:pos x="connsiteX2" y="connsiteY2"/>
                    </a:cxn>
                  </a:cxnLst>
                  <a:rect l="l" t="t" r="r" b="b"/>
                  <a:pathLst>
                    <a:path w="161060" h="198485">
                      <a:moveTo>
                        <a:pt x="173142" y="32209"/>
                      </a:moveTo>
                      <a:cubicBezTo>
                        <a:pt x="35800" y="-62935"/>
                        <a:pt x="-30685" y="97882"/>
                        <a:pt x="41743" y="201710"/>
                      </a:cubicBezTo>
                      <a:cubicBezTo>
                        <a:pt x="26714" y="115929"/>
                        <a:pt x="108631" y="-12482"/>
                        <a:pt x="173142" y="32209"/>
                      </a:cubicBezTo>
                      <a:close/>
                    </a:path>
                  </a:pathLst>
                </a:custGeom>
                <a:solidFill>
                  <a:srgbClr val="FF9136"/>
                </a:solidFill>
                <a:ln w="2233" cap="rnd">
                  <a:noFill/>
                  <a:prstDash val="solid"/>
                  <a:round/>
                </a:ln>
              </p:spPr>
              <p:txBody>
                <a:bodyPr rtlCol="0" anchor="ctr"/>
                <a:lstStyle/>
                <a:p>
                  <a:endParaRPr lang="en-CH" sz="4400"/>
                </a:p>
              </p:txBody>
            </p:sp>
          </p:grpSp>
        </p:grpSp>
        <p:grpSp>
          <p:nvGrpSpPr>
            <p:cNvPr id="4573" name="Graphic 2">
              <a:extLst>
                <a:ext uri="{FF2B5EF4-FFF2-40B4-BE49-F238E27FC236}">
                  <a16:creationId xmlns:a16="http://schemas.microsoft.com/office/drawing/2014/main" id="{EC84A602-F5DB-1B34-BB1F-4D542AFCDE67}"/>
                </a:ext>
              </a:extLst>
            </p:cNvPr>
            <p:cNvGrpSpPr/>
            <p:nvPr/>
          </p:nvGrpSpPr>
          <p:grpSpPr>
            <a:xfrm>
              <a:off x="18498741" y="5493860"/>
              <a:ext cx="612997" cy="759495"/>
              <a:chOff x="18498741" y="5493860"/>
              <a:chExt cx="612997" cy="759495"/>
            </a:xfrm>
          </p:grpSpPr>
          <p:sp>
            <p:nvSpPr>
              <p:cNvPr id="4574" name="Freeform 4573">
                <a:extLst>
                  <a:ext uri="{FF2B5EF4-FFF2-40B4-BE49-F238E27FC236}">
                    <a16:creationId xmlns:a16="http://schemas.microsoft.com/office/drawing/2014/main" id="{017A0E74-211A-E092-04D9-17D076A5FCA7}"/>
                  </a:ext>
                </a:extLst>
              </p:cNvPr>
              <p:cNvSpPr/>
              <p:nvPr/>
            </p:nvSpPr>
            <p:spPr>
              <a:xfrm>
                <a:off x="18498741" y="5493860"/>
                <a:ext cx="612997" cy="759495"/>
              </a:xfrm>
              <a:custGeom>
                <a:avLst/>
                <a:gdLst>
                  <a:gd name="connsiteX0" fmla="*/ 166947 w 612997"/>
                  <a:gd name="connsiteY0" fmla="*/ 157294 h 759495"/>
                  <a:gd name="connsiteX1" fmla="*/ 92428 w 612997"/>
                  <a:gd name="connsiteY1" fmla="*/ 219772 h 759495"/>
                  <a:gd name="connsiteX2" fmla="*/ 27065 w 612997"/>
                  <a:gd name="connsiteY2" fmla="*/ 207989 h 759495"/>
                  <a:gd name="connsiteX3" fmla="*/ 26866 w 612997"/>
                  <a:gd name="connsiteY3" fmla="*/ 141567 h 759495"/>
                  <a:gd name="connsiteX4" fmla="*/ 190495 w 612997"/>
                  <a:gd name="connsiteY4" fmla="*/ 5492 h 759495"/>
                  <a:gd name="connsiteX5" fmla="*/ 198421 w 612997"/>
                  <a:gd name="connsiteY5" fmla="*/ 5485 h 759495"/>
                  <a:gd name="connsiteX6" fmla="*/ 198498 w 612997"/>
                  <a:gd name="connsiteY6" fmla="*/ 5353 h 759495"/>
                  <a:gd name="connsiteX7" fmla="*/ 440934 w 612997"/>
                  <a:gd name="connsiteY7" fmla="*/ 3124 h 759495"/>
                  <a:gd name="connsiteX8" fmla="*/ 441070 w 612997"/>
                  <a:gd name="connsiteY8" fmla="*/ 3355 h 759495"/>
                  <a:gd name="connsiteX9" fmla="*/ 449219 w 612997"/>
                  <a:gd name="connsiteY9" fmla="*/ 3364 h 759495"/>
                  <a:gd name="connsiteX10" fmla="*/ 612854 w 612997"/>
                  <a:gd name="connsiteY10" fmla="*/ 139439 h 759495"/>
                  <a:gd name="connsiteX11" fmla="*/ 612655 w 612997"/>
                  <a:gd name="connsiteY11" fmla="*/ 205861 h 759495"/>
                  <a:gd name="connsiteX12" fmla="*/ 547285 w 612997"/>
                  <a:gd name="connsiteY12" fmla="*/ 217643 h 759495"/>
                  <a:gd name="connsiteX13" fmla="*/ 470906 w 612997"/>
                  <a:gd name="connsiteY13" fmla="*/ 153606 h 759495"/>
                  <a:gd name="connsiteX14" fmla="*/ 522334 w 612997"/>
                  <a:gd name="connsiteY14" fmla="*/ 463223 h 759495"/>
                  <a:gd name="connsiteX15" fmla="*/ 450876 w 612997"/>
                  <a:gd name="connsiteY15" fmla="*/ 503013 h 759495"/>
                  <a:gd name="connsiteX16" fmla="*/ 450876 w 612997"/>
                  <a:gd name="connsiteY16" fmla="*/ 713973 h 759495"/>
                  <a:gd name="connsiteX17" fmla="*/ 402401 w 612997"/>
                  <a:gd name="connsiteY17" fmla="*/ 762452 h 759495"/>
                  <a:gd name="connsiteX18" fmla="*/ 353925 w 612997"/>
                  <a:gd name="connsiteY18" fmla="*/ 713973 h 759495"/>
                  <a:gd name="connsiteX19" fmla="*/ 353925 w 612997"/>
                  <a:gd name="connsiteY19" fmla="*/ 532455 h 759495"/>
                  <a:gd name="connsiteX20" fmla="*/ 285038 w 612997"/>
                  <a:gd name="connsiteY20" fmla="*/ 533692 h 759495"/>
                  <a:gd name="connsiteX21" fmla="*/ 285038 w 612997"/>
                  <a:gd name="connsiteY21" fmla="*/ 710910 h 759495"/>
                  <a:gd name="connsiteX22" fmla="*/ 236565 w 612997"/>
                  <a:gd name="connsiteY22" fmla="*/ 759389 h 759495"/>
                  <a:gd name="connsiteX23" fmla="*/ 188086 w 612997"/>
                  <a:gd name="connsiteY23" fmla="*/ 710910 h 759495"/>
                  <a:gd name="connsiteX24" fmla="*/ 188086 w 612997"/>
                  <a:gd name="connsiteY24" fmla="*/ 509183 h 759495"/>
                  <a:gd name="connsiteX25" fmla="*/ 111625 w 612997"/>
                  <a:gd name="connsiteY25" fmla="*/ 472866 h 759495"/>
                  <a:gd name="connsiteX26" fmla="*/ 166947 w 612997"/>
                  <a:gd name="connsiteY26" fmla="*/ 157294 h 75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2997" h="759495">
                    <a:moveTo>
                      <a:pt x="166947" y="157294"/>
                    </a:moveTo>
                    <a:lnTo>
                      <a:pt x="92428" y="219772"/>
                    </a:lnTo>
                    <a:cubicBezTo>
                      <a:pt x="74378" y="234907"/>
                      <a:pt x="45223" y="229652"/>
                      <a:pt x="27065" y="207989"/>
                    </a:cubicBezTo>
                    <a:cubicBezTo>
                      <a:pt x="8899" y="186327"/>
                      <a:pt x="8752" y="156630"/>
                      <a:pt x="26866" y="141567"/>
                    </a:cubicBezTo>
                    <a:lnTo>
                      <a:pt x="190495" y="5492"/>
                    </a:lnTo>
                    <a:cubicBezTo>
                      <a:pt x="193340" y="5508"/>
                      <a:pt x="195967" y="5499"/>
                      <a:pt x="198421" y="5485"/>
                    </a:cubicBezTo>
                    <a:cubicBezTo>
                      <a:pt x="198447" y="5433"/>
                      <a:pt x="198472" y="5389"/>
                      <a:pt x="198498" y="5353"/>
                    </a:cubicBezTo>
                    <a:cubicBezTo>
                      <a:pt x="299006" y="4315"/>
                      <a:pt x="339042" y="2376"/>
                      <a:pt x="440934" y="3124"/>
                    </a:cubicBezTo>
                    <a:cubicBezTo>
                      <a:pt x="440976" y="3181"/>
                      <a:pt x="441022" y="3259"/>
                      <a:pt x="441070" y="3355"/>
                    </a:cubicBezTo>
                    <a:cubicBezTo>
                      <a:pt x="443583" y="3370"/>
                      <a:pt x="446290" y="3380"/>
                      <a:pt x="449219" y="3364"/>
                    </a:cubicBezTo>
                    <a:lnTo>
                      <a:pt x="612854" y="139439"/>
                    </a:lnTo>
                    <a:cubicBezTo>
                      <a:pt x="630966" y="154501"/>
                      <a:pt x="630817" y="184199"/>
                      <a:pt x="612655" y="205861"/>
                    </a:cubicBezTo>
                    <a:cubicBezTo>
                      <a:pt x="594493" y="227524"/>
                      <a:pt x="565338" y="232778"/>
                      <a:pt x="547285" y="217643"/>
                    </a:cubicBezTo>
                    <a:lnTo>
                      <a:pt x="470906" y="153606"/>
                    </a:lnTo>
                    <a:cubicBezTo>
                      <a:pt x="494753" y="284526"/>
                      <a:pt x="523732" y="454637"/>
                      <a:pt x="522334" y="463223"/>
                    </a:cubicBezTo>
                    <a:cubicBezTo>
                      <a:pt x="497599" y="479209"/>
                      <a:pt x="473899" y="492447"/>
                      <a:pt x="450876" y="503013"/>
                    </a:cubicBezTo>
                    <a:lnTo>
                      <a:pt x="450876" y="713973"/>
                    </a:lnTo>
                    <a:cubicBezTo>
                      <a:pt x="450876" y="740730"/>
                      <a:pt x="429156" y="762452"/>
                      <a:pt x="402401" y="762452"/>
                    </a:cubicBezTo>
                    <a:cubicBezTo>
                      <a:pt x="375646" y="762452"/>
                      <a:pt x="353925" y="740730"/>
                      <a:pt x="353925" y="713973"/>
                    </a:cubicBezTo>
                    <a:lnTo>
                      <a:pt x="353925" y="532455"/>
                    </a:lnTo>
                    <a:cubicBezTo>
                      <a:pt x="330929" y="535653"/>
                      <a:pt x="308105" y="536031"/>
                      <a:pt x="285038" y="533692"/>
                    </a:cubicBezTo>
                    <a:lnTo>
                      <a:pt x="285038" y="710910"/>
                    </a:lnTo>
                    <a:cubicBezTo>
                      <a:pt x="285038" y="737668"/>
                      <a:pt x="263316" y="759389"/>
                      <a:pt x="236565" y="759389"/>
                    </a:cubicBezTo>
                    <a:cubicBezTo>
                      <a:pt x="209807" y="759389"/>
                      <a:pt x="188086" y="737668"/>
                      <a:pt x="188086" y="710910"/>
                    </a:cubicBezTo>
                    <a:lnTo>
                      <a:pt x="188086" y="509183"/>
                    </a:lnTo>
                    <a:cubicBezTo>
                      <a:pt x="163558" y="499617"/>
                      <a:pt x="138210" y="487475"/>
                      <a:pt x="111625" y="472866"/>
                    </a:cubicBezTo>
                    <a:cubicBezTo>
                      <a:pt x="110113" y="464325"/>
                      <a:pt x="141426" y="290531"/>
                      <a:pt x="166947" y="157294"/>
                    </a:cubicBezTo>
                    <a:close/>
                  </a:path>
                </a:pathLst>
              </a:custGeom>
              <a:noFill/>
              <a:ln w="57145" cap="flat">
                <a:solidFill>
                  <a:srgbClr val="000001"/>
                </a:solidFill>
                <a:prstDash val="solid"/>
                <a:round/>
              </a:ln>
            </p:spPr>
            <p:txBody>
              <a:bodyPr rtlCol="0" anchor="ctr"/>
              <a:lstStyle/>
              <a:p>
                <a:endParaRPr lang="en-CH" sz="4400"/>
              </a:p>
            </p:txBody>
          </p:sp>
          <p:sp>
            <p:nvSpPr>
              <p:cNvPr id="4575" name="Freeform 4574">
                <a:extLst>
                  <a:ext uri="{FF2B5EF4-FFF2-40B4-BE49-F238E27FC236}">
                    <a16:creationId xmlns:a16="http://schemas.microsoft.com/office/drawing/2014/main" id="{9987FC56-9583-8E5A-5411-F926EA8F36D0}"/>
                  </a:ext>
                </a:extLst>
              </p:cNvPr>
              <p:cNvSpPr/>
              <p:nvPr/>
            </p:nvSpPr>
            <p:spPr>
              <a:xfrm>
                <a:off x="18498741" y="5493860"/>
                <a:ext cx="612997" cy="759495"/>
              </a:xfrm>
              <a:custGeom>
                <a:avLst/>
                <a:gdLst>
                  <a:gd name="connsiteX0" fmla="*/ 166947 w 612997"/>
                  <a:gd name="connsiteY0" fmla="*/ 157294 h 759495"/>
                  <a:gd name="connsiteX1" fmla="*/ 92428 w 612997"/>
                  <a:gd name="connsiteY1" fmla="*/ 219772 h 759495"/>
                  <a:gd name="connsiteX2" fmla="*/ 27065 w 612997"/>
                  <a:gd name="connsiteY2" fmla="*/ 207989 h 759495"/>
                  <a:gd name="connsiteX3" fmla="*/ 26866 w 612997"/>
                  <a:gd name="connsiteY3" fmla="*/ 141567 h 759495"/>
                  <a:gd name="connsiteX4" fmla="*/ 190495 w 612997"/>
                  <a:gd name="connsiteY4" fmla="*/ 5492 h 759495"/>
                  <a:gd name="connsiteX5" fmla="*/ 198421 w 612997"/>
                  <a:gd name="connsiteY5" fmla="*/ 5485 h 759495"/>
                  <a:gd name="connsiteX6" fmla="*/ 198498 w 612997"/>
                  <a:gd name="connsiteY6" fmla="*/ 5353 h 759495"/>
                  <a:gd name="connsiteX7" fmla="*/ 440934 w 612997"/>
                  <a:gd name="connsiteY7" fmla="*/ 3124 h 759495"/>
                  <a:gd name="connsiteX8" fmla="*/ 441070 w 612997"/>
                  <a:gd name="connsiteY8" fmla="*/ 3355 h 759495"/>
                  <a:gd name="connsiteX9" fmla="*/ 449219 w 612997"/>
                  <a:gd name="connsiteY9" fmla="*/ 3364 h 759495"/>
                  <a:gd name="connsiteX10" fmla="*/ 612854 w 612997"/>
                  <a:gd name="connsiteY10" fmla="*/ 139439 h 759495"/>
                  <a:gd name="connsiteX11" fmla="*/ 612655 w 612997"/>
                  <a:gd name="connsiteY11" fmla="*/ 205861 h 759495"/>
                  <a:gd name="connsiteX12" fmla="*/ 547285 w 612997"/>
                  <a:gd name="connsiteY12" fmla="*/ 217643 h 759495"/>
                  <a:gd name="connsiteX13" fmla="*/ 470906 w 612997"/>
                  <a:gd name="connsiteY13" fmla="*/ 153606 h 759495"/>
                  <a:gd name="connsiteX14" fmla="*/ 522334 w 612997"/>
                  <a:gd name="connsiteY14" fmla="*/ 463223 h 759495"/>
                  <a:gd name="connsiteX15" fmla="*/ 450876 w 612997"/>
                  <a:gd name="connsiteY15" fmla="*/ 503013 h 759495"/>
                  <a:gd name="connsiteX16" fmla="*/ 450876 w 612997"/>
                  <a:gd name="connsiteY16" fmla="*/ 713973 h 759495"/>
                  <a:gd name="connsiteX17" fmla="*/ 402401 w 612997"/>
                  <a:gd name="connsiteY17" fmla="*/ 762452 h 759495"/>
                  <a:gd name="connsiteX18" fmla="*/ 353925 w 612997"/>
                  <a:gd name="connsiteY18" fmla="*/ 713973 h 759495"/>
                  <a:gd name="connsiteX19" fmla="*/ 353925 w 612997"/>
                  <a:gd name="connsiteY19" fmla="*/ 532455 h 759495"/>
                  <a:gd name="connsiteX20" fmla="*/ 285038 w 612997"/>
                  <a:gd name="connsiteY20" fmla="*/ 533692 h 759495"/>
                  <a:gd name="connsiteX21" fmla="*/ 285038 w 612997"/>
                  <a:gd name="connsiteY21" fmla="*/ 710910 h 759495"/>
                  <a:gd name="connsiteX22" fmla="*/ 236565 w 612997"/>
                  <a:gd name="connsiteY22" fmla="*/ 759389 h 759495"/>
                  <a:gd name="connsiteX23" fmla="*/ 188086 w 612997"/>
                  <a:gd name="connsiteY23" fmla="*/ 710910 h 759495"/>
                  <a:gd name="connsiteX24" fmla="*/ 188086 w 612997"/>
                  <a:gd name="connsiteY24" fmla="*/ 509183 h 759495"/>
                  <a:gd name="connsiteX25" fmla="*/ 111625 w 612997"/>
                  <a:gd name="connsiteY25" fmla="*/ 472866 h 759495"/>
                  <a:gd name="connsiteX26" fmla="*/ 166947 w 612997"/>
                  <a:gd name="connsiteY26" fmla="*/ 157294 h 75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2997" h="759495">
                    <a:moveTo>
                      <a:pt x="166947" y="157294"/>
                    </a:moveTo>
                    <a:lnTo>
                      <a:pt x="92428" y="219772"/>
                    </a:lnTo>
                    <a:cubicBezTo>
                      <a:pt x="74378" y="234907"/>
                      <a:pt x="45223" y="229652"/>
                      <a:pt x="27065" y="207989"/>
                    </a:cubicBezTo>
                    <a:cubicBezTo>
                      <a:pt x="8899" y="186327"/>
                      <a:pt x="8752" y="156630"/>
                      <a:pt x="26866" y="141567"/>
                    </a:cubicBezTo>
                    <a:lnTo>
                      <a:pt x="190495" y="5492"/>
                    </a:lnTo>
                    <a:cubicBezTo>
                      <a:pt x="193340" y="5508"/>
                      <a:pt x="195967" y="5499"/>
                      <a:pt x="198421" y="5485"/>
                    </a:cubicBezTo>
                    <a:cubicBezTo>
                      <a:pt x="198447" y="5433"/>
                      <a:pt x="198472" y="5389"/>
                      <a:pt x="198498" y="5353"/>
                    </a:cubicBezTo>
                    <a:cubicBezTo>
                      <a:pt x="299006" y="4315"/>
                      <a:pt x="339042" y="2376"/>
                      <a:pt x="440934" y="3124"/>
                    </a:cubicBezTo>
                    <a:cubicBezTo>
                      <a:pt x="440976" y="3181"/>
                      <a:pt x="441022" y="3259"/>
                      <a:pt x="441070" y="3355"/>
                    </a:cubicBezTo>
                    <a:cubicBezTo>
                      <a:pt x="443583" y="3370"/>
                      <a:pt x="446290" y="3380"/>
                      <a:pt x="449219" y="3364"/>
                    </a:cubicBezTo>
                    <a:lnTo>
                      <a:pt x="612854" y="139439"/>
                    </a:lnTo>
                    <a:cubicBezTo>
                      <a:pt x="630966" y="154501"/>
                      <a:pt x="630817" y="184199"/>
                      <a:pt x="612655" y="205861"/>
                    </a:cubicBezTo>
                    <a:cubicBezTo>
                      <a:pt x="594493" y="227524"/>
                      <a:pt x="565338" y="232778"/>
                      <a:pt x="547285" y="217643"/>
                    </a:cubicBezTo>
                    <a:lnTo>
                      <a:pt x="470906" y="153606"/>
                    </a:lnTo>
                    <a:cubicBezTo>
                      <a:pt x="494753" y="284526"/>
                      <a:pt x="523732" y="454637"/>
                      <a:pt x="522334" y="463223"/>
                    </a:cubicBezTo>
                    <a:cubicBezTo>
                      <a:pt x="497599" y="479209"/>
                      <a:pt x="473899" y="492447"/>
                      <a:pt x="450876" y="503013"/>
                    </a:cubicBezTo>
                    <a:lnTo>
                      <a:pt x="450876" y="713973"/>
                    </a:lnTo>
                    <a:cubicBezTo>
                      <a:pt x="450876" y="740730"/>
                      <a:pt x="429156" y="762452"/>
                      <a:pt x="402401" y="762452"/>
                    </a:cubicBezTo>
                    <a:cubicBezTo>
                      <a:pt x="375646" y="762452"/>
                      <a:pt x="353925" y="740730"/>
                      <a:pt x="353925" y="713973"/>
                    </a:cubicBezTo>
                    <a:lnTo>
                      <a:pt x="353925" y="532455"/>
                    </a:lnTo>
                    <a:cubicBezTo>
                      <a:pt x="330929" y="535653"/>
                      <a:pt x="308105" y="536031"/>
                      <a:pt x="285038" y="533692"/>
                    </a:cubicBezTo>
                    <a:lnTo>
                      <a:pt x="285038" y="710910"/>
                    </a:lnTo>
                    <a:cubicBezTo>
                      <a:pt x="285038" y="737668"/>
                      <a:pt x="263316" y="759389"/>
                      <a:pt x="236565" y="759389"/>
                    </a:cubicBezTo>
                    <a:cubicBezTo>
                      <a:pt x="209807" y="759389"/>
                      <a:pt x="188086" y="737668"/>
                      <a:pt x="188086" y="710910"/>
                    </a:cubicBezTo>
                    <a:lnTo>
                      <a:pt x="188086" y="509183"/>
                    </a:lnTo>
                    <a:cubicBezTo>
                      <a:pt x="163558" y="499617"/>
                      <a:pt x="138210" y="487475"/>
                      <a:pt x="111625" y="472866"/>
                    </a:cubicBezTo>
                    <a:cubicBezTo>
                      <a:pt x="110113" y="464325"/>
                      <a:pt x="141426" y="290531"/>
                      <a:pt x="166947" y="157294"/>
                    </a:cubicBezTo>
                    <a:close/>
                  </a:path>
                </a:pathLst>
              </a:custGeom>
              <a:solidFill>
                <a:srgbClr val="FF9136"/>
              </a:solidFill>
              <a:ln w="641" cap="rnd">
                <a:noFill/>
                <a:prstDash val="solid"/>
                <a:round/>
              </a:ln>
            </p:spPr>
            <p:txBody>
              <a:bodyPr rtlCol="0" anchor="ctr"/>
              <a:lstStyle/>
              <a:p>
                <a:endParaRPr lang="en-CH" sz="4400"/>
              </a:p>
            </p:txBody>
          </p:sp>
        </p:grpSp>
      </p:grpSp>
      <p:grpSp>
        <p:nvGrpSpPr>
          <p:cNvPr id="4576" name="Graphic 2">
            <a:extLst>
              <a:ext uri="{FF2B5EF4-FFF2-40B4-BE49-F238E27FC236}">
                <a16:creationId xmlns:a16="http://schemas.microsoft.com/office/drawing/2014/main" id="{0C5CAE6A-CB37-A1BF-1D45-2F776F49A067}"/>
              </a:ext>
            </a:extLst>
          </p:cNvPr>
          <p:cNvGrpSpPr/>
          <p:nvPr/>
        </p:nvGrpSpPr>
        <p:grpSpPr>
          <a:xfrm>
            <a:off x="17007903" y="2050806"/>
            <a:ext cx="612997" cy="1051057"/>
            <a:chOff x="17007903" y="2050806"/>
            <a:chExt cx="612997" cy="1051057"/>
          </a:xfrm>
        </p:grpSpPr>
        <p:grpSp>
          <p:nvGrpSpPr>
            <p:cNvPr id="4577" name="Graphic 2">
              <a:extLst>
                <a:ext uri="{FF2B5EF4-FFF2-40B4-BE49-F238E27FC236}">
                  <a16:creationId xmlns:a16="http://schemas.microsoft.com/office/drawing/2014/main" id="{104B8A79-AEFF-C95E-8250-ED8EA1749941}"/>
                </a:ext>
              </a:extLst>
            </p:cNvPr>
            <p:cNvGrpSpPr/>
            <p:nvPr/>
          </p:nvGrpSpPr>
          <p:grpSpPr>
            <a:xfrm>
              <a:off x="17054403" y="2050806"/>
              <a:ext cx="495963" cy="267891"/>
              <a:chOff x="17054403" y="2050806"/>
              <a:chExt cx="495963" cy="267891"/>
            </a:xfrm>
          </p:grpSpPr>
          <p:grpSp>
            <p:nvGrpSpPr>
              <p:cNvPr id="4578" name="Graphic 2">
                <a:extLst>
                  <a:ext uri="{FF2B5EF4-FFF2-40B4-BE49-F238E27FC236}">
                    <a16:creationId xmlns:a16="http://schemas.microsoft.com/office/drawing/2014/main" id="{014C50E5-1BE6-53A8-9602-13A20DEC52A1}"/>
                  </a:ext>
                </a:extLst>
              </p:cNvPr>
              <p:cNvGrpSpPr/>
              <p:nvPr/>
            </p:nvGrpSpPr>
            <p:grpSpPr>
              <a:xfrm>
                <a:off x="17168812" y="2050806"/>
                <a:ext cx="267893" cy="267891"/>
                <a:chOff x="17168812" y="2050806"/>
                <a:chExt cx="267893" cy="267891"/>
              </a:xfrm>
            </p:grpSpPr>
            <p:sp>
              <p:nvSpPr>
                <p:cNvPr id="4579" name="Freeform 4578">
                  <a:extLst>
                    <a:ext uri="{FF2B5EF4-FFF2-40B4-BE49-F238E27FC236}">
                      <a16:creationId xmlns:a16="http://schemas.microsoft.com/office/drawing/2014/main" id="{0F49B812-06DB-940B-A430-5AA1B2F40540}"/>
                    </a:ext>
                  </a:extLst>
                </p:cNvPr>
                <p:cNvSpPr/>
                <p:nvPr/>
              </p:nvSpPr>
              <p:spPr>
                <a:xfrm>
                  <a:off x="17168812" y="2050806"/>
                  <a:ext cx="267893" cy="267891"/>
                </a:xfrm>
                <a:custGeom>
                  <a:avLst/>
                  <a:gdLst>
                    <a:gd name="connsiteX0" fmla="*/ 278821 w 267893"/>
                    <a:gd name="connsiteY0" fmla="*/ 135109 h 267891"/>
                    <a:gd name="connsiteX1" fmla="*/ 144874 w 267893"/>
                    <a:gd name="connsiteY1" fmla="*/ 269055 h 267891"/>
                    <a:gd name="connsiteX2" fmla="*/ 10927 w 267893"/>
                    <a:gd name="connsiteY2" fmla="*/ 135109 h 267891"/>
                    <a:gd name="connsiteX3" fmla="*/ 144874 w 267893"/>
                    <a:gd name="connsiteY3" fmla="*/ 1163 h 267891"/>
                    <a:gd name="connsiteX4" fmla="*/ 278821 w 267893"/>
                    <a:gd name="connsiteY4" fmla="*/ 135109 h 26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891">
                      <a:moveTo>
                        <a:pt x="278821" y="135109"/>
                      </a:moveTo>
                      <a:cubicBezTo>
                        <a:pt x="278821" y="209085"/>
                        <a:pt x="218850" y="269055"/>
                        <a:pt x="144874" y="269055"/>
                      </a:cubicBezTo>
                      <a:cubicBezTo>
                        <a:pt x="70897" y="269055"/>
                        <a:pt x="10927" y="209085"/>
                        <a:pt x="10927" y="135109"/>
                      </a:cubicBezTo>
                      <a:cubicBezTo>
                        <a:pt x="10927" y="61133"/>
                        <a:pt x="70897" y="1163"/>
                        <a:pt x="144874" y="1163"/>
                      </a:cubicBezTo>
                      <a:cubicBezTo>
                        <a:pt x="218850" y="1163"/>
                        <a:pt x="278821" y="61133"/>
                        <a:pt x="278821" y="135109"/>
                      </a:cubicBezTo>
                      <a:close/>
                    </a:path>
                  </a:pathLst>
                </a:custGeom>
                <a:noFill/>
                <a:ln w="57146" cap="flat">
                  <a:solidFill>
                    <a:srgbClr val="000001"/>
                  </a:solidFill>
                  <a:prstDash val="solid"/>
                  <a:round/>
                </a:ln>
              </p:spPr>
              <p:txBody>
                <a:bodyPr rtlCol="0" anchor="ctr"/>
                <a:lstStyle/>
                <a:p>
                  <a:endParaRPr lang="en-CH" sz="4400"/>
                </a:p>
              </p:txBody>
            </p:sp>
            <p:sp>
              <p:nvSpPr>
                <p:cNvPr id="4580" name="Freeform 4579">
                  <a:extLst>
                    <a:ext uri="{FF2B5EF4-FFF2-40B4-BE49-F238E27FC236}">
                      <a16:creationId xmlns:a16="http://schemas.microsoft.com/office/drawing/2014/main" id="{219DAD23-CD04-63DE-7A8A-1DBBC85462CC}"/>
                    </a:ext>
                  </a:extLst>
                </p:cNvPr>
                <p:cNvSpPr/>
                <p:nvPr/>
              </p:nvSpPr>
              <p:spPr>
                <a:xfrm>
                  <a:off x="17168812" y="2050806"/>
                  <a:ext cx="267893" cy="267891"/>
                </a:xfrm>
                <a:custGeom>
                  <a:avLst/>
                  <a:gdLst>
                    <a:gd name="connsiteX0" fmla="*/ 278821 w 267893"/>
                    <a:gd name="connsiteY0" fmla="*/ 135109 h 267891"/>
                    <a:gd name="connsiteX1" fmla="*/ 144874 w 267893"/>
                    <a:gd name="connsiteY1" fmla="*/ 269055 h 267891"/>
                    <a:gd name="connsiteX2" fmla="*/ 10927 w 267893"/>
                    <a:gd name="connsiteY2" fmla="*/ 135109 h 267891"/>
                    <a:gd name="connsiteX3" fmla="*/ 144874 w 267893"/>
                    <a:gd name="connsiteY3" fmla="*/ 1163 h 267891"/>
                    <a:gd name="connsiteX4" fmla="*/ 278821 w 267893"/>
                    <a:gd name="connsiteY4" fmla="*/ 135109 h 26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891">
                      <a:moveTo>
                        <a:pt x="278821" y="135109"/>
                      </a:moveTo>
                      <a:cubicBezTo>
                        <a:pt x="278821" y="209085"/>
                        <a:pt x="218850" y="269055"/>
                        <a:pt x="144874" y="269055"/>
                      </a:cubicBezTo>
                      <a:cubicBezTo>
                        <a:pt x="70897" y="269055"/>
                        <a:pt x="10927" y="209085"/>
                        <a:pt x="10927" y="135109"/>
                      </a:cubicBezTo>
                      <a:cubicBezTo>
                        <a:pt x="10927" y="61133"/>
                        <a:pt x="70897" y="1163"/>
                        <a:pt x="144874" y="1163"/>
                      </a:cubicBezTo>
                      <a:cubicBezTo>
                        <a:pt x="218850" y="1163"/>
                        <a:pt x="278821" y="61133"/>
                        <a:pt x="278821" y="135109"/>
                      </a:cubicBezTo>
                      <a:close/>
                    </a:path>
                  </a:pathLst>
                </a:custGeom>
                <a:solidFill>
                  <a:srgbClr val="B370F6"/>
                </a:solidFill>
                <a:ln w="2233" cap="rnd">
                  <a:noFill/>
                  <a:prstDash val="solid"/>
                  <a:round/>
                </a:ln>
              </p:spPr>
              <p:txBody>
                <a:bodyPr rtlCol="0" anchor="ctr"/>
                <a:lstStyle/>
                <a:p>
                  <a:endParaRPr lang="en-CH" sz="4400"/>
                </a:p>
              </p:txBody>
            </p:sp>
          </p:grpSp>
          <p:grpSp>
            <p:nvGrpSpPr>
              <p:cNvPr id="4581" name="Graphic 2">
                <a:extLst>
                  <a:ext uri="{FF2B5EF4-FFF2-40B4-BE49-F238E27FC236}">
                    <a16:creationId xmlns:a16="http://schemas.microsoft.com/office/drawing/2014/main" id="{54EB1A2A-1DAE-6511-CF6B-67215B9094B0}"/>
                  </a:ext>
                </a:extLst>
              </p:cNvPr>
              <p:cNvGrpSpPr/>
              <p:nvPr/>
            </p:nvGrpSpPr>
            <p:grpSpPr>
              <a:xfrm>
                <a:off x="17054403" y="2056695"/>
                <a:ext cx="161060" cy="198485"/>
                <a:chOff x="17054403" y="2056695"/>
                <a:chExt cx="161060" cy="198485"/>
              </a:xfrm>
            </p:grpSpPr>
            <p:sp>
              <p:nvSpPr>
                <p:cNvPr id="4582" name="Freeform 4581">
                  <a:extLst>
                    <a:ext uri="{FF2B5EF4-FFF2-40B4-BE49-F238E27FC236}">
                      <a16:creationId xmlns:a16="http://schemas.microsoft.com/office/drawing/2014/main" id="{6288DAFA-6174-4615-4DCC-BAA61A0902D6}"/>
                    </a:ext>
                  </a:extLst>
                </p:cNvPr>
                <p:cNvSpPr/>
                <p:nvPr/>
              </p:nvSpPr>
              <p:spPr>
                <a:xfrm>
                  <a:off x="17054403" y="2056695"/>
                  <a:ext cx="161060" cy="198485"/>
                </a:xfrm>
                <a:custGeom>
                  <a:avLst/>
                  <a:gdLst>
                    <a:gd name="connsiteX0" fmla="*/ 171944 w 161060"/>
                    <a:gd name="connsiteY0" fmla="*/ 30141 h 198485"/>
                    <a:gd name="connsiteX1" fmla="*/ 40545 w 161060"/>
                    <a:gd name="connsiteY1" fmla="*/ 199642 h 198485"/>
                    <a:gd name="connsiteX2" fmla="*/ 171944 w 161060"/>
                    <a:gd name="connsiteY2" fmla="*/ 30141 h 198485"/>
                  </a:gdLst>
                  <a:ahLst/>
                  <a:cxnLst>
                    <a:cxn ang="0">
                      <a:pos x="connsiteX0" y="connsiteY0"/>
                    </a:cxn>
                    <a:cxn ang="0">
                      <a:pos x="connsiteX1" y="connsiteY1"/>
                    </a:cxn>
                    <a:cxn ang="0">
                      <a:pos x="connsiteX2" y="connsiteY2"/>
                    </a:cxn>
                  </a:cxnLst>
                  <a:rect l="l" t="t" r="r" b="b"/>
                  <a:pathLst>
                    <a:path w="161060" h="198485">
                      <a:moveTo>
                        <a:pt x="171944" y="30141"/>
                      </a:moveTo>
                      <a:cubicBezTo>
                        <a:pt x="34602" y="-65003"/>
                        <a:pt x="-31883" y="95814"/>
                        <a:pt x="40545" y="199642"/>
                      </a:cubicBezTo>
                      <a:cubicBezTo>
                        <a:pt x="25516" y="113861"/>
                        <a:pt x="107433" y="-14550"/>
                        <a:pt x="171944" y="30141"/>
                      </a:cubicBezTo>
                      <a:close/>
                    </a:path>
                  </a:pathLst>
                </a:custGeom>
                <a:noFill/>
                <a:ln w="57146" cap="flat">
                  <a:solidFill>
                    <a:srgbClr val="000001"/>
                  </a:solidFill>
                  <a:prstDash val="solid"/>
                  <a:round/>
                </a:ln>
              </p:spPr>
              <p:txBody>
                <a:bodyPr rtlCol="0" anchor="ctr"/>
                <a:lstStyle/>
                <a:p>
                  <a:endParaRPr lang="en-CH" sz="4400"/>
                </a:p>
              </p:txBody>
            </p:sp>
            <p:sp>
              <p:nvSpPr>
                <p:cNvPr id="4583" name="Freeform 4582">
                  <a:extLst>
                    <a:ext uri="{FF2B5EF4-FFF2-40B4-BE49-F238E27FC236}">
                      <a16:creationId xmlns:a16="http://schemas.microsoft.com/office/drawing/2014/main" id="{39433C88-53FE-80B5-A05B-F265A0968671}"/>
                    </a:ext>
                  </a:extLst>
                </p:cNvPr>
                <p:cNvSpPr/>
                <p:nvPr/>
              </p:nvSpPr>
              <p:spPr>
                <a:xfrm>
                  <a:off x="17054403" y="2056695"/>
                  <a:ext cx="161060" cy="198485"/>
                </a:xfrm>
                <a:custGeom>
                  <a:avLst/>
                  <a:gdLst>
                    <a:gd name="connsiteX0" fmla="*/ 171944 w 161060"/>
                    <a:gd name="connsiteY0" fmla="*/ 30141 h 198485"/>
                    <a:gd name="connsiteX1" fmla="*/ 40545 w 161060"/>
                    <a:gd name="connsiteY1" fmla="*/ 199642 h 198485"/>
                    <a:gd name="connsiteX2" fmla="*/ 171944 w 161060"/>
                    <a:gd name="connsiteY2" fmla="*/ 30141 h 198485"/>
                  </a:gdLst>
                  <a:ahLst/>
                  <a:cxnLst>
                    <a:cxn ang="0">
                      <a:pos x="connsiteX0" y="connsiteY0"/>
                    </a:cxn>
                    <a:cxn ang="0">
                      <a:pos x="connsiteX1" y="connsiteY1"/>
                    </a:cxn>
                    <a:cxn ang="0">
                      <a:pos x="connsiteX2" y="connsiteY2"/>
                    </a:cxn>
                  </a:cxnLst>
                  <a:rect l="l" t="t" r="r" b="b"/>
                  <a:pathLst>
                    <a:path w="161060" h="198485">
                      <a:moveTo>
                        <a:pt x="171944" y="30141"/>
                      </a:moveTo>
                      <a:cubicBezTo>
                        <a:pt x="34602" y="-65003"/>
                        <a:pt x="-31883" y="95814"/>
                        <a:pt x="40545" y="199642"/>
                      </a:cubicBezTo>
                      <a:cubicBezTo>
                        <a:pt x="25516" y="113861"/>
                        <a:pt x="107433" y="-14550"/>
                        <a:pt x="171944" y="30141"/>
                      </a:cubicBezTo>
                      <a:close/>
                    </a:path>
                  </a:pathLst>
                </a:custGeom>
                <a:solidFill>
                  <a:srgbClr val="B370F6"/>
                </a:solidFill>
                <a:ln w="2233" cap="rnd">
                  <a:noFill/>
                  <a:prstDash val="solid"/>
                  <a:round/>
                </a:ln>
              </p:spPr>
              <p:txBody>
                <a:bodyPr rtlCol="0" anchor="ctr"/>
                <a:lstStyle/>
                <a:p>
                  <a:endParaRPr lang="en-CH" sz="4400"/>
                </a:p>
              </p:txBody>
            </p:sp>
          </p:grpSp>
          <p:grpSp>
            <p:nvGrpSpPr>
              <p:cNvPr id="4584" name="Graphic 2">
                <a:extLst>
                  <a:ext uri="{FF2B5EF4-FFF2-40B4-BE49-F238E27FC236}">
                    <a16:creationId xmlns:a16="http://schemas.microsoft.com/office/drawing/2014/main" id="{906A3849-5D9B-79F3-6E6B-658544ABD1CF}"/>
                  </a:ext>
                </a:extLst>
              </p:cNvPr>
              <p:cNvGrpSpPr/>
              <p:nvPr/>
            </p:nvGrpSpPr>
            <p:grpSpPr>
              <a:xfrm>
                <a:off x="17389306" y="2056695"/>
                <a:ext cx="161060" cy="198485"/>
                <a:chOff x="17389306" y="2056695"/>
                <a:chExt cx="161060" cy="198485"/>
              </a:xfrm>
            </p:grpSpPr>
            <p:sp>
              <p:nvSpPr>
                <p:cNvPr id="4585" name="Freeform 4584">
                  <a:extLst>
                    <a:ext uri="{FF2B5EF4-FFF2-40B4-BE49-F238E27FC236}">
                      <a16:creationId xmlns:a16="http://schemas.microsoft.com/office/drawing/2014/main" id="{58F0C77B-1376-70DA-300F-C30A7B07F4FD}"/>
                    </a:ext>
                  </a:extLst>
                </p:cNvPr>
                <p:cNvSpPr/>
                <p:nvPr/>
              </p:nvSpPr>
              <p:spPr>
                <a:xfrm rot="10800000" flipV="1">
                  <a:off x="17389306" y="2056695"/>
                  <a:ext cx="161060" cy="198485"/>
                </a:xfrm>
                <a:custGeom>
                  <a:avLst/>
                  <a:gdLst>
                    <a:gd name="connsiteX0" fmla="*/ 172164 w 161060"/>
                    <a:gd name="connsiteY0" fmla="*/ 30141 h 198485"/>
                    <a:gd name="connsiteX1" fmla="*/ 40764 w 161060"/>
                    <a:gd name="connsiteY1" fmla="*/ 199642 h 198485"/>
                    <a:gd name="connsiteX2" fmla="*/ 172164 w 161060"/>
                    <a:gd name="connsiteY2" fmla="*/ 30141 h 198485"/>
                  </a:gdLst>
                  <a:ahLst/>
                  <a:cxnLst>
                    <a:cxn ang="0">
                      <a:pos x="connsiteX0" y="connsiteY0"/>
                    </a:cxn>
                    <a:cxn ang="0">
                      <a:pos x="connsiteX1" y="connsiteY1"/>
                    </a:cxn>
                    <a:cxn ang="0">
                      <a:pos x="connsiteX2" y="connsiteY2"/>
                    </a:cxn>
                  </a:cxnLst>
                  <a:rect l="l" t="t" r="r" b="b"/>
                  <a:pathLst>
                    <a:path w="161060" h="198485">
                      <a:moveTo>
                        <a:pt x="172164" y="30141"/>
                      </a:moveTo>
                      <a:cubicBezTo>
                        <a:pt x="34822" y="-65003"/>
                        <a:pt x="-31663" y="95814"/>
                        <a:pt x="40764" y="199642"/>
                      </a:cubicBezTo>
                      <a:cubicBezTo>
                        <a:pt x="25735" y="113861"/>
                        <a:pt x="107653" y="-14550"/>
                        <a:pt x="172164" y="30141"/>
                      </a:cubicBezTo>
                      <a:close/>
                    </a:path>
                  </a:pathLst>
                </a:custGeom>
                <a:noFill/>
                <a:ln w="57146" cap="flat">
                  <a:solidFill>
                    <a:srgbClr val="000001"/>
                  </a:solidFill>
                  <a:prstDash val="solid"/>
                  <a:round/>
                </a:ln>
              </p:spPr>
              <p:txBody>
                <a:bodyPr rtlCol="0" anchor="ctr"/>
                <a:lstStyle/>
                <a:p>
                  <a:endParaRPr lang="en-CH" sz="4400"/>
                </a:p>
              </p:txBody>
            </p:sp>
            <p:sp>
              <p:nvSpPr>
                <p:cNvPr id="4586" name="Freeform 4585">
                  <a:extLst>
                    <a:ext uri="{FF2B5EF4-FFF2-40B4-BE49-F238E27FC236}">
                      <a16:creationId xmlns:a16="http://schemas.microsoft.com/office/drawing/2014/main" id="{1F293A79-7EFA-2245-41BF-140B550F062E}"/>
                    </a:ext>
                  </a:extLst>
                </p:cNvPr>
                <p:cNvSpPr/>
                <p:nvPr/>
              </p:nvSpPr>
              <p:spPr>
                <a:xfrm rot="10800000" flipV="1">
                  <a:off x="17389306" y="2056695"/>
                  <a:ext cx="161060" cy="198485"/>
                </a:xfrm>
                <a:custGeom>
                  <a:avLst/>
                  <a:gdLst>
                    <a:gd name="connsiteX0" fmla="*/ 172164 w 161060"/>
                    <a:gd name="connsiteY0" fmla="*/ 30141 h 198485"/>
                    <a:gd name="connsiteX1" fmla="*/ 40764 w 161060"/>
                    <a:gd name="connsiteY1" fmla="*/ 199642 h 198485"/>
                    <a:gd name="connsiteX2" fmla="*/ 172164 w 161060"/>
                    <a:gd name="connsiteY2" fmla="*/ 30141 h 198485"/>
                  </a:gdLst>
                  <a:ahLst/>
                  <a:cxnLst>
                    <a:cxn ang="0">
                      <a:pos x="connsiteX0" y="connsiteY0"/>
                    </a:cxn>
                    <a:cxn ang="0">
                      <a:pos x="connsiteX1" y="connsiteY1"/>
                    </a:cxn>
                    <a:cxn ang="0">
                      <a:pos x="connsiteX2" y="connsiteY2"/>
                    </a:cxn>
                  </a:cxnLst>
                  <a:rect l="l" t="t" r="r" b="b"/>
                  <a:pathLst>
                    <a:path w="161060" h="198485">
                      <a:moveTo>
                        <a:pt x="172164" y="30141"/>
                      </a:moveTo>
                      <a:cubicBezTo>
                        <a:pt x="34822" y="-65003"/>
                        <a:pt x="-31663" y="95814"/>
                        <a:pt x="40764" y="199642"/>
                      </a:cubicBezTo>
                      <a:cubicBezTo>
                        <a:pt x="25735" y="113861"/>
                        <a:pt x="107653" y="-14550"/>
                        <a:pt x="172164" y="30141"/>
                      </a:cubicBezTo>
                      <a:close/>
                    </a:path>
                  </a:pathLst>
                </a:custGeom>
                <a:solidFill>
                  <a:srgbClr val="B370F6"/>
                </a:solidFill>
                <a:ln w="2233" cap="rnd">
                  <a:noFill/>
                  <a:prstDash val="solid"/>
                  <a:round/>
                </a:ln>
              </p:spPr>
              <p:txBody>
                <a:bodyPr rtlCol="0" anchor="ctr"/>
                <a:lstStyle/>
                <a:p>
                  <a:endParaRPr lang="en-CH" sz="4400"/>
                </a:p>
              </p:txBody>
            </p:sp>
          </p:grpSp>
        </p:grpSp>
        <p:grpSp>
          <p:nvGrpSpPr>
            <p:cNvPr id="4587" name="Graphic 2">
              <a:extLst>
                <a:ext uri="{FF2B5EF4-FFF2-40B4-BE49-F238E27FC236}">
                  <a16:creationId xmlns:a16="http://schemas.microsoft.com/office/drawing/2014/main" id="{A6E8E7B3-52F9-72BC-DF01-7125E65EF3F1}"/>
                </a:ext>
              </a:extLst>
            </p:cNvPr>
            <p:cNvGrpSpPr/>
            <p:nvPr/>
          </p:nvGrpSpPr>
          <p:grpSpPr>
            <a:xfrm>
              <a:off x="17007903" y="2342368"/>
              <a:ext cx="612997" cy="759495"/>
              <a:chOff x="17007903" y="2342368"/>
              <a:chExt cx="612997" cy="759495"/>
            </a:xfrm>
          </p:grpSpPr>
          <p:sp>
            <p:nvSpPr>
              <p:cNvPr id="4588" name="Freeform 4587">
                <a:extLst>
                  <a:ext uri="{FF2B5EF4-FFF2-40B4-BE49-F238E27FC236}">
                    <a16:creationId xmlns:a16="http://schemas.microsoft.com/office/drawing/2014/main" id="{6766AB1D-51C7-9F3A-014B-B9EEFA257983}"/>
                  </a:ext>
                </a:extLst>
              </p:cNvPr>
              <p:cNvSpPr/>
              <p:nvPr/>
            </p:nvSpPr>
            <p:spPr>
              <a:xfrm>
                <a:off x="17007903" y="2342368"/>
                <a:ext cx="612997" cy="759495"/>
              </a:xfrm>
              <a:custGeom>
                <a:avLst/>
                <a:gdLst>
                  <a:gd name="connsiteX0" fmla="*/ 165969 w 612997"/>
                  <a:gd name="connsiteY0" fmla="*/ 155226 h 759495"/>
                  <a:gd name="connsiteX1" fmla="*/ 91449 w 612997"/>
                  <a:gd name="connsiteY1" fmla="*/ 217704 h 759495"/>
                  <a:gd name="connsiteX2" fmla="*/ 26086 w 612997"/>
                  <a:gd name="connsiteY2" fmla="*/ 205921 h 759495"/>
                  <a:gd name="connsiteX3" fmla="*/ 25888 w 612997"/>
                  <a:gd name="connsiteY3" fmla="*/ 139499 h 759495"/>
                  <a:gd name="connsiteX4" fmla="*/ 189517 w 612997"/>
                  <a:gd name="connsiteY4" fmla="*/ 3424 h 759495"/>
                  <a:gd name="connsiteX5" fmla="*/ 197443 w 612997"/>
                  <a:gd name="connsiteY5" fmla="*/ 3417 h 759495"/>
                  <a:gd name="connsiteX6" fmla="*/ 197520 w 612997"/>
                  <a:gd name="connsiteY6" fmla="*/ 3285 h 759495"/>
                  <a:gd name="connsiteX7" fmla="*/ 439956 w 612997"/>
                  <a:gd name="connsiteY7" fmla="*/ 1056 h 759495"/>
                  <a:gd name="connsiteX8" fmla="*/ 440092 w 612997"/>
                  <a:gd name="connsiteY8" fmla="*/ 1287 h 759495"/>
                  <a:gd name="connsiteX9" fmla="*/ 448240 w 612997"/>
                  <a:gd name="connsiteY9" fmla="*/ 1296 h 759495"/>
                  <a:gd name="connsiteX10" fmla="*/ 611875 w 612997"/>
                  <a:gd name="connsiteY10" fmla="*/ 137371 h 759495"/>
                  <a:gd name="connsiteX11" fmla="*/ 611677 w 612997"/>
                  <a:gd name="connsiteY11" fmla="*/ 203793 h 759495"/>
                  <a:gd name="connsiteX12" fmla="*/ 546307 w 612997"/>
                  <a:gd name="connsiteY12" fmla="*/ 215575 h 759495"/>
                  <a:gd name="connsiteX13" fmla="*/ 469928 w 612997"/>
                  <a:gd name="connsiteY13" fmla="*/ 151538 h 759495"/>
                  <a:gd name="connsiteX14" fmla="*/ 521356 w 612997"/>
                  <a:gd name="connsiteY14" fmla="*/ 461155 h 759495"/>
                  <a:gd name="connsiteX15" fmla="*/ 449898 w 612997"/>
                  <a:gd name="connsiteY15" fmla="*/ 500945 h 759495"/>
                  <a:gd name="connsiteX16" fmla="*/ 449898 w 612997"/>
                  <a:gd name="connsiteY16" fmla="*/ 711905 h 759495"/>
                  <a:gd name="connsiteX17" fmla="*/ 401423 w 612997"/>
                  <a:gd name="connsiteY17" fmla="*/ 760384 h 759495"/>
                  <a:gd name="connsiteX18" fmla="*/ 352946 w 612997"/>
                  <a:gd name="connsiteY18" fmla="*/ 711905 h 759495"/>
                  <a:gd name="connsiteX19" fmla="*/ 352946 w 612997"/>
                  <a:gd name="connsiteY19" fmla="*/ 530387 h 759495"/>
                  <a:gd name="connsiteX20" fmla="*/ 284060 w 612997"/>
                  <a:gd name="connsiteY20" fmla="*/ 531624 h 759495"/>
                  <a:gd name="connsiteX21" fmla="*/ 284060 w 612997"/>
                  <a:gd name="connsiteY21" fmla="*/ 708842 h 759495"/>
                  <a:gd name="connsiteX22" fmla="*/ 235587 w 612997"/>
                  <a:gd name="connsiteY22" fmla="*/ 757321 h 759495"/>
                  <a:gd name="connsiteX23" fmla="*/ 187107 w 612997"/>
                  <a:gd name="connsiteY23" fmla="*/ 708842 h 759495"/>
                  <a:gd name="connsiteX24" fmla="*/ 187107 w 612997"/>
                  <a:gd name="connsiteY24" fmla="*/ 507115 h 759495"/>
                  <a:gd name="connsiteX25" fmla="*/ 110646 w 612997"/>
                  <a:gd name="connsiteY25" fmla="*/ 470798 h 759495"/>
                  <a:gd name="connsiteX26" fmla="*/ 165969 w 612997"/>
                  <a:gd name="connsiteY26" fmla="*/ 155226 h 75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2997" h="759495">
                    <a:moveTo>
                      <a:pt x="165969" y="155226"/>
                    </a:moveTo>
                    <a:lnTo>
                      <a:pt x="91449" y="217704"/>
                    </a:lnTo>
                    <a:cubicBezTo>
                      <a:pt x="73399" y="232839"/>
                      <a:pt x="44245" y="227584"/>
                      <a:pt x="26086" y="205921"/>
                    </a:cubicBezTo>
                    <a:cubicBezTo>
                      <a:pt x="7921" y="184259"/>
                      <a:pt x="7774" y="154562"/>
                      <a:pt x="25888" y="139499"/>
                    </a:cubicBezTo>
                    <a:lnTo>
                      <a:pt x="189517" y="3424"/>
                    </a:lnTo>
                    <a:cubicBezTo>
                      <a:pt x="192362" y="3440"/>
                      <a:pt x="194989" y="3431"/>
                      <a:pt x="197443" y="3417"/>
                    </a:cubicBezTo>
                    <a:cubicBezTo>
                      <a:pt x="197468" y="3365"/>
                      <a:pt x="197494" y="3321"/>
                      <a:pt x="197520" y="3285"/>
                    </a:cubicBezTo>
                    <a:cubicBezTo>
                      <a:pt x="298028" y="2247"/>
                      <a:pt x="338064" y="308"/>
                      <a:pt x="439956" y="1056"/>
                    </a:cubicBezTo>
                    <a:cubicBezTo>
                      <a:pt x="439998" y="1113"/>
                      <a:pt x="440043" y="1191"/>
                      <a:pt x="440092" y="1287"/>
                    </a:cubicBezTo>
                    <a:cubicBezTo>
                      <a:pt x="442605" y="1302"/>
                      <a:pt x="445312" y="1312"/>
                      <a:pt x="448240" y="1296"/>
                    </a:cubicBezTo>
                    <a:lnTo>
                      <a:pt x="611875" y="137371"/>
                    </a:lnTo>
                    <a:cubicBezTo>
                      <a:pt x="629988" y="152433"/>
                      <a:pt x="629839" y="182131"/>
                      <a:pt x="611677" y="203793"/>
                    </a:cubicBezTo>
                    <a:cubicBezTo>
                      <a:pt x="593515" y="225456"/>
                      <a:pt x="564360" y="230710"/>
                      <a:pt x="546307" y="215575"/>
                    </a:cubicBezTo>
                    <a:lnTo>
                      <a:pt x="469928" y="151538"/>
                    </a:lnTo>
                    <a:cubicBezTo>
                      <a:pt x="493775" y="282458"/>
                      <a:pt x="522754" y="452569"/>
                      <a:pt x="521356" y="461155"/>
                    </a:cubicBezTo>
                    <a:cubicBezTo>
                      <a:pt x="496621" y="477141"/>
                      <a:pt x="472920" y="490379"/>
                      <a:pt x="449898" y="500945"/>
                    </a:cubicBezTo>
                    <a:lnTo>
                      <a:pt x="449898" y="711905"/>
                    </a:lnTo>
                    <a:cubicBezTo>
                      <a:pt x="449898" y="738662"/>
                      <a:pt x="428177" y="760384"/>
                      <a:pt x="401423" y="760384"/>
                    </a:cubicBezTo>
                    <a:cubicBezTo>
                      <a:pt x="374668" y="760384"/>
                      <a:pt x="352946" y="738662"/>
                      <a:pt x="352946" y="711905"/>
                    </a:cubicBezTo>
                    <a:lnTo>
                      <a:pt x="352946" y="530387"/>
                    </a:lnTo>
                    <a:cubicBezTo>
                      <a:pt x="329950" y="533585"/>
                      <a:pt x="307127" y="533963"/>
                      <a:pt x="284060" y="531624"/>
                    </a:cubicBezTo>
                    <a:lnTo>
                      <a:pt x="284060" y="708842"/>
                    </a:lnTo>
                    <a:cubicBezTo>
                      <a:pt x="284060" y="735600"/>
                      <a:pt x="262338" y="757321"/>
                      <a:pt x="235587" y="757321"/>
                    </a:cubicBezTo>
                    <a:cubicBezTo>
                      <a:pt x="208829" y="757321"/>
                      <a:pt x="187107" y="735600"/>
                      <a:pt x="187107" y="708842"/>
                    </a:cubicBezTo>
                    <a:lnTo>
                      <a:pt x="187107" y="507115"/>
                    </a:lnTo>
                    <a:cubicBezTo>
                      <a:pt x="162579" y="497549"/>
                      <a:pt x="137231" y="485407"/>
                      <a:pt x="110646" y="470798"/>
                    </a:cubicBezTo>
                    <a:cubicBezTo>
                      <a:pt x="109134" y="462257"/>
                      <a:pt x="140448" y="288463"/>
                      <a:pt x="165969" y="155226"/>
                    </a:cubicBezTo>
                    <a:close/>
                  </a:path>
                </a:pathLst>
              </a:custGeom>
              <a:noFill/>
              <a:ln w="57145" cap="flat">
                <a:solidFill>
                  <a:srgbClr val="000001"/>
                </a:solidFill>
                <a:prstDash val="solid"/>
                <a:round/>
              </a:ln>
            </p:spPr>
            <p:txBody>
              <a:bodyPr rtlCol="0" anchor="ctr"/>
              <a:lstStyle/>
              <a:p>
                <a:endParaRPr lang="en-CH" sz="4400"/>
              </a:p>
            </p:txBody>
          </p:sp>
          <p:sp>
            <p:nvSpPr>
              <p:cNvPr id="4589" name="Freeform 4588">
                <a:extLst>
                  <a:ext uri="{FF2B5EF4-FFF2-40B4-BE49-F238E27FC236}">
                    <a16:creationId xmlns:a16="http://schemas.microsoft.com/office/drawing/2014/main" id="{A79728F6-7981-D285-83CC-A955A0A109EF}"/>
                  </a:ext>
                </a:extLst>
              </p:cNvPr>
              <p:cNvSpPr/>
              <p:nvPr/>
            </p:nvSpPr>
            <p:spPr>
              <a:xfrm>
                <a:off x="17007903" y="2342368"/>
                <a:ext cx="612997" cy="759495"/>
              </a:xfrm>
              <a:custGeom>
                <a:avLst/>
                <a:gdLst>
                  <a:gd name="connsiteX0" fmla="*/ 165969 w 612997"/>
                  <a:gd name="connsiteY0" fmla="*/ 155226 h 759495"/>
                  <a:gd name="connsiteX1" fmla="*/ 91449 w 612997"/>
                  <a:gd name="connsiteY1" fmla="*/ 217704 h 759495"/>
                  <a:gd name="connsiteX2" fmla="*/ 26086 w 612997"/>
                  <a:gd name="connsiteY2" fmla="*/ 205921 h 759495"/>
                  <a:gd name="connsiteX3" fmla="*/ 25888 w 612997"/>
                  <a:gd name="connsiteY3" fmla="*/ 139499 h 759495"/>
                  <a:gd name="connsiteX4" fmla="*/ 189517 w 612997"/>
                  <a:gd name="connsiteY4" fmla="*/ 3424 h 759495"/>
                  <a:gd name="connsiteX5" fmla="*/ 197443 w 612997"/>
                  <a:gd name="connsiteY5" fmla="*/ 3417 h 759495"/>
                  <a:gd name="connsiteX6" fmla="*/ 197520 w 612997"/>
                  <a:gd name="connsiteY6" fmla="*/ 3285 h 759495"/>
                  <a:gd name="connsiteX7" fmla="*/ 439956 w 612997"/>
                  <a:gd name="connsiteY7" fmla="*/ 1056 h 759495"/>
                  <a:gd name="connsiteX8" fmla="*/ 440092 w 612997"/>
                  <a:gd name="connsiteY8" fmla="*/ 1287 h 759495"/>
                  <a:gd name="connsiteX9" fmla="*/ 448240 w 612997"/>
                  <a:gd name="connsiteY9" fmla="*/ 1296 h 759495"/>
                  <a:gd name="connsiteX10" fmla="*/ 611875 w 612997"/>
                  <a:gd name="connsiteY10" fmla="*/ 137371 h 759495"/>
                  <a:gd name="connsiteX11" fmla="*/ 611677 w 612997"/>
                  <a:gd name="connsiteY11" fmla="*/ 203793 h 759495"/>
                  <a:gd name="connsiteX12" fmla="*/ 546307 w 612997"/>
                  <a:gd name="connsiteY12" fmla="*/ 215575 h 759495"/>
                  <a:gd name="connsiteX13" fmla="*/ 469928 w 612997"/>
                  <a:gd name="connsiteY13" fmla="*/ 151538 h 759495"/>
                  <a:gd name="connsiteX14" fmla="*/ 521356 w 612997"/>
                  <a:gd name="connsiteY14" fmla="*/ 461155 h 759495"/>
                  <a:gd name="connsiteX15" fmla="*/ 449898 w 612997"/>
                  <a:gd name="connsiteY15" fmla="*/ 500945 h 759495"/>
                  <a:gd name="connsiteX16" fmla="*/ 449898 w 612997"/>
                  <a:gd name="connsiteY16" fmla="*/ 711905 h 759495"/>
                  <a:gd name="connsiteX17" fmla="*/ 401423 w 612997"/>
                  <a:gd name="connsiteY17" fmla="*/ 760384 h 759495"/>
                  <a:gd name="connsiteX18" fmla="*/ 352946 w 612997"/>
                  <a:gd name="connsiteY18" fmla="*/ 711905 h 759495"/>
                  <a:gd name="connsiteX19" fmla="*/ 352946 w 612997"/>
                  <a:gd name="connsiteY19" fmla="*/ 530387 h 759495"/>
                  <a:gd name="connsiteX20" fmla="*/ 284060 w 612997"/>
                  <a:gd name="connsiteY20" fmla="*/ 531624 h 759495"/>
                  <a:gd name="connsiteX21" fmla="*/ 284060 w 612997"/>
                  <a:gd name="connsiteY21" fmla="*/ 708842 h 759495"/>
                  <a:gd name="connsiteX22" fmla="*/ 235587 w 612997"/>
                  <a:gd name="connsiteY22" fmla="*/ 757321 h 759495"/>
                  <a:gd name="connsiteX23" fmla="*/ 187107 w 612997"/>
                  <a:gd name="connsiteY23" fmla="*/ 708842 h 759495"/>
                  <a:gd name="connsiteX24" fmla="*/ 187107 w 612997"/>
                  <a:gd name="connsiteY24" fmla="*/ 507115 h 759495"/>
                  <a:gd name="connsiteX25" fmla="*/ 110646 w 612997"/>
                  <a:gd name="connsiteY25" fmla="*/ 470798 h 759495"/>
                  <a:gd name="connsiteX26" fmla="*/ 165969 w 612997"/>
                  <a:gd name="connsiteY26" fmla="*/ 155226 h 75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2997" h="759495">
                    <a:moveTo>
                      <a:pt x="165969" y="155226"/>
                    </a:moveTo>
                    <a:lnTo>
                      <a:pt x="91449" y="217704"/>
                    </a:lnTo>
                    <a:cubicBezTo>
                      <a:pt x="73399" y="232839"/>
                      <a:pt x="44245" y="227584"/>
                      <a:pt x="26086" y="205921"/>
                    </a:cubicBezTo>
                    <a:cubicBezTo>
                      <a:pt x="7921" y="184259"/>
                      <a:pt x="7774" y="154562"/>
                      <a:pt x="25888" y="139499"/>
                    </a:cubicBezTo>
                    <a:lnTo>
                      <a:pt x="189517" y="3424"/>
                    </a:lnTo>
                    <a:cubicBezTo>
                      <a:pt x="192362" y="3440"/>
                      <a:pt x="194989" y="3431"/>
                      <a:pt x="197443" y="3417"/>
                    </a:cubicBezTo>
                    <a:cubicBezTo>
                      <a:pt x="197468" y="3365"/>
                      <a:pt x="197494" y="3321"/>
                      <a:pt x="197520" y="3285"/>
                    </a:cubicBezTo>
                    <a:cubicBezTo>
                      <a:pt x="298028" y="2247"/>
                      <a:pt x="338064" y="308"/>
                      <a:pt x="439956" y="1056"/>
                    </a:cubicBezTo>
                    <a:cubicBezTo>
                      <a:pt x="439998" y="1113"/>
                      <a:pt x="440043" y="1191"/>
                      <a:pt x="440092" y="1287"/>
                    </a:cubicBezTo>
                    <a:cubicBezTo>
                      <a:pt x="442605" y="1302"/>
                      <a:pt x="445312" y="1312"/>
                      <a:pt x="448240" y="1296"/>
                    </a:cubicBezTo>
                    <a:lnTo>
                      <a:pt x="611875" y="137371"/>
                    </a:lnTo>
                    <a:cubicBezTo>
                      <a:pt x="629988" y="152433"/>
                      <a:pt x="629839" y="182131"/>
                      <a:pt x="611677" y="203793"/>
                    </a:cubicBezTo>
                    <a:cubicBezTo>
                      <a:pt x="593515" y="225456"/>
                      <a:pt x="564360" y="230710"/>
                      <a:pt x="546307" y="215575"/>
                    </a:cubicBezTo>
                    <a:lnTo>
                      <a:pt x="469928" y="151538"/>
                    </a:lnTo>
                    <a:cubicBezTo>
                      <a:pt x="493775" y="282458"/>
                      <a:pt x="522754" y="452569"/>
                      <a:pt x="521356" y="461155"/>
                    </a:cubicBezTo>
                    <a:cubicBezTo>
                      <a:pt x="496621" y="477141"/>
                      <a:pt x="472920" y="490379"/>
                      <a:pt x="449898" y="500945"/>
                    </a:cubicBezTo>
                    <a:lnTo>
                      <a:pt x="449898" y="711905"/>
                    </a:lnTo>
                    <a:cubicBezTo>
                      <a:pt x="449898" y="738662"/>
                      <a:pt x="428177" y="760384"/>
                      <a:pt x="401423" y="760384"/>
                    </a:cubicBezTo>
                    <a:cubicBezTo>
                      <a:pt x="374668" y="760384"/>
                      <a:pt x="352946" y="738662"/>
                      <a:pt x="352946" y="711905"/>
                    </a:cubicBezTo>
                    <a:lnTo>
                      <a:pt x="352946" y="530387"/>
                    </a:lnTo>
                    <a:cubicBezTo>
                      <a:pt x="329950" y="533585"/>
                      <a:pt x="307127" y="533963"/>
                      <a:pt x="284060" y="531624"/>
                    </a:cubicBezTo>
                    <a:lnTo>
                      <a:pt x="284060" y="708842"/>
                    </a:lnTo>
                    <a:cubicBezTo>
                      <a:pt x="284060" y="735600"/>
                      <a:pt x="262338" y="757321"/>
                      <a:pt x="235587" y="757321"/>
                    </a:cubicBezTo>
                    <a:cubicBezTo>
                      <a:pt x="208829" y="757321"/>
                      <a:pt x="187107" y="735600"/>
                      <a:pt x="187107" y="708842"/>
                    </a:cubicBezTo>
                    <a:lnTo>
                      <a:pt x="187107" y="507115"/>
                    </a:lnTo>
                    <a:cubicBezTo>
                      <a:pt x="162579" y="497549"/>
                      <a:pt x="137231" y="485407"/>
                      <a:pt x="110646" y="470798"/>
                    </a:cubicBezTo>
                    <a:cubicBezTo>
                      <a:pt x="109134" y="462257"/>
                      <a:pt x="140448" y="288463"/>
                      <a:pt x="165969" y="155226"/>
                    </a:cubicBezTo>
                    <a:close/>
                  </a:path>
                </a:pathLst>
              </a:custGeom>
              <a:solidFill>
                <a:srgbClr val="B370F6"/>
              </a:solidFill>
              <a:ln w="641" cap="rnd">
                <a:noFill/>
                <a:prstDash val="solid"/>
                <a:round/>
              </a:ln>
            </p:spPr>
            <p:txBody>
              <a:bodyPr rtlCol="0" anchor="ctr"/>
              <a:lstStyle/>
              <a:p>
                <a:endParaRPr lang="en-CH" sz="4400"/>
              </a:p>
            </p:txBody>
          </p:sp>
        </p:grpSp>
      </p:grpSp>
      <p:grpSp>
        <p:nvGrpSpPr>
          <p:cNvPr id="4590" name="Graphic 2">
            <a:extLst>
              <a:ext uri="{FF2B5EF4-FFF2-40B4-BE49-F238E27FC236}">
                <a16:creationId xmlns:a16="http://schemas.microsoft.com/office/drawing/2014/main" id="{F7902A69-8D86-E01A-DDFC-28C51446C057}"/>
              </a:ext>
            </a:extLst>
          </p:cNvPr>
          <p:cNvGrpSpPr/>
          <p:nvPr/>
        </p:nvGrpSpPr>
        <p:grpSpPr>
          <a:xfrm>
            <a:off x="17004703" y="5199128"/>
            <a:ext cx="612997" cy="1051057"/>
            <a:chOff x="17004703" y="5199128"/>
            <a:chExt cx="612997" cy="1051057"/>
          </a:xfrm>
        </p:grpSpPr>
        <p:grpSp>
          <p:nvGrpSpPr>
            <p:cNvPr id="4591" name="Graphic 2">
              <a:extLst>
                <a:ext uri="{FF2B5EF4-FFF2-40B4-BE49-F238E27FC236}">
                  <a16:creationId xmlns:a16="http://schemas.microsoft.com/office/drawing/2014/main" id="{95FFEF98-6FBE-00A9-CCC8-F87958328AAD}"/>
                </a:ext>
              </a:extLst>
            </p:cNvPr>
            <p:cNvGrpSpPr/>
            <p:nvPr/>
          </p:nvGrpSpPr>
          <p:grpSpPr>
            <a:xfrm>
              <a:off x="17051203" y="5199128"/>
              <a:ext cx="495963" cy="267891"/>
              <a:chOff x="17051203" y="5199128"/>
              <a:chExt cx="495963" cy="267891"/>
            </a:xfrm>
          </p:grpSpPr>
          <p:grpSp>
            <p:nvGrpSpPr>
              <p:cNvPr id="4592" name="Graphic 2">
                <a:extLst>
                  <a:ext uri="{FF2B5EF4-FFF2-40B4-BE49-F238E27FC236}">
                    <a16:creationId xmlns:a16="http://schemas.microsoft.com/office/drawing/2014/main" id="{451389B1-68E3-1794-F0E2-9E357F8040C6}"/>
                  </a:ext>
                </a:extLst>
              </p:cNvPr>
              <p:cNvGrpSpPr/>
              <p:nvPr/>
            </p:nvGrpSpPr>
            <p:grpSpPr>
              <a:xfrm>
                <a:off x="17165612" y="5199128"/>
                <a:ext cx="267893" cy="267891"/>
                <a:chOff x="17165612" y="5199128"/>
                <a:chExt cx="267893" cy="267891"/>
              </a:xfrm>
            </p:grpSpPr>
            <p:sp>
              <p:nvSpPr>
                <p:cNvPr id="4593" name="Freeform 4592">
                  <a:extLst>
                    <a:ext uri="{FF2B5EF4-FFF2-40B4-BE49-F238E27FC236}">
                      <a16:creationId xmlns:a16="http://schemas.microsoft.com/office/drawing/2014/main" id="{01BE148D-CE0F-2FCC-32F3-B908E689611C}"/>
                    </a:ext>
                  </a:extLst>
                </p:cNvPr>
                <p:cNvSpPr/>
                <p:nvPr/>
              </p:nvSpPr>
              <p:spPr>
                <a:xfrm>
                  <a:off x="17165612" y="5199128"/>
                  <a:ext cx="267893" cy="267891"/>
                </a:xfrm>
                <a:custGeom>
                  <a:avLst/>
                  <a:gdLst>
                    <a:gd name="connsiteX0" fmla="*/ 278818 w 267893"/>
                    <a:gd name="connsiteY0" fmla="*/ 137175 h 267891"/>
                    <a:gd name="connsiteX1" fmla="*/ 144872 w 267893"/>
                    <a:gd name="connsiteY1" fmla="*/ 271121 h 267891"/>
                    <a:gd name="connsiteX2" fmla="*/ 10925 w 267893"/>
                    <a:gd name="connsiteY2" fmla="*/ 137175 h 267891"/>
                    <a:gd name="connsiteX3" fmla="*/ 144872 w 267893"/>
                    <a:gd name="connsiteY3" fmla="*/ 3229 h 267891"/>
                    <a:gd name="connsiteX4" fmla="*/ 278818 w 267893"/>
                    <a:gd name="connsiteY4" fmla="*/ 137175 h 26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891">
                      <a:moveTo>
                        <a:pt x="278818" y="137175"/>
                      </a:moveTo>
                      <a:cubicBezTo>
                        <a:pt x="278818" y="211151"/>
                        <a:pt x="218848" y="271121"/>
                        <a:pt x="144872" y="271121"/>
                      </a:cubicBezTo>
                      <a:cubicBezTo>
                        <a:pt x="70895" y="271121"/>
                        <a:pt x="10925" y="211151"/>
                        <a:pt x="10925" y="137175"/>
                      </a:cubicBezTo>
                      <a:cubicBezTo>
                        <a:pt x="10925" y="63199"/>
                        <a:pt x="70895" y="3229"/>
                        <a:pt x="144872" y="3229"/>
                      </a:cubicBezTo>
                      <a:cubicBezTo>
                        <a:pt x="218848" y="3229"/>
                        <a:pt x="278818" y="63199"/>
                        <a:pt x="278818" y="137175"/>
                      </a:cubicBezTo>
                      <a:close/>
                    </a:path>
                  </a:pathLst>
                </a:custGeom>
                <a:noFill/>
                <a:ln w="57146" cap="flat">
                  <a:solidFill>
                    <a:srgbClr val="000001"/>
                  </a:solidFill>
                  <a:prstDash val="solid"/>
                  <a:round/>
                </a:ln>
              </p:spPr>
              <p:txBody>
                <a:bodyPr rtlCol="0" anchor="ctr"/>
                <a:lstStyle/>
                <a:p>
                  <a:endParaRPr lang="en-CH" sz="4400"/>
                </a:p>
              </p:txBody>
            </p:sp>
            <p:sp>
              <p:nvSpPr>
                <p:cNvPr id="4594" name="Freeform 4593">
                  <a:extLst>
                    <a:ext uri="{FF2B5EF4-FFF2-40B4-BE49-F238E27FC236}">
                      <a16:creationId xmlns:a16="http://schemas.microsoft.com/office/drawing/2014/main" id="{D1CFC426-A9BC-89C2-276D-B0678C9F3501}"/>
                    </a:ext>
                  </a:extLst>
                </p:cNvPr>
                <p:cNvSpPr/>
                <p:nvPr/>
              </p:nvSpPr>
              <p:spPr>
                <a:xfrm>
                  <a:off x="17165612" y="5199128"/>
                  <a:ext cx="267893" cy="267891"/>
                </a:xfrm>
                <a:custGeom>
                  <a:avLst/>
                  <a:gdLst>
                    <a:gd name="connsiteX0" fmla="*/ 278818 w 267893"/>
                    <a:gd name="connsiteY0" fmla="*/ 137175 h 267891"/>
                    <a:gd name="connsiteX1" fmla="*/ 144872 w 267893"/>
                    <a:gd name="connsiteY1" fmla="*/ 271121 h 267891"/>
                    <a:gd name="connsiteX2" fmla="*/ 10925 w 267893"/>
                    <a:gd name="connsiteY2" fmla="*/ 137175 h 267891"/>
                    <a:gd name="connsiteX3" fmla="*/ 144872 w 267893"/>
                    <a:gd name="connsiteY3" fmla="*/ 3229 h 267891"/>
                    <a:gd name="connsiteX4" fmla="*/ 278818 w 267893"/>
                    <a:gd name="connsiteY4" fmla="*/ 137175 h 26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891">
                      <a:moveTo>
                        <a:pt x="278818" y="137175"/>
                      </a:moveTo>
                      <a:cubicBezTo>
                        <a:pt x="278818" y="211151"/>
                        <a:pt x="218848" y="271121"/>
                        <a:pt x="144872" y="271121"/>
                      </a:cubicBezTo>
                      <a:cubicBezTo>
                        <a:pt x="70895" y="271121"/>
                        <a:pt x="10925" y="211151"/>
                        <a:pt x="10925" y="137175"/>
                      </a:cubicBezTo>
                      <a:cubicBezTo>
                        <a:pt x="10925" y="63199"/>
                        <a:pt x="70895" y="3229"/>
                        <a:pt x="144872" y="3229"/>
                      </a:cubicBezTo>
                      <a:cubicBezTo>
                        <a:pt x="218848" y="3229"/>
                        <a:pt x="278818" y="63199"/>
                        <a:pt x="278818" y="137175"/>
                      </a:cubicBezTo>
                      <a:close/>
                    </a:path>
                  </a:pathLst>
                </a:custGeom>
                <a:solidFill>
                  <a:srgbClr val="FF9136"/>
                </a:solidFill>
                <a:ln w="2233" cap="rnd">
                  <a:noFill/>
                  <a:prstDash val="solid"/>
                  <a:round/>
                </a:ln>
              </p:spPr>
              <p:txBody>
                <a:bodyPr rtlCol="0" anchor="ctr"/>
                <a:lstStyle/>
                <a:p>
                  <a:endParaRPr lang="en-CH" sz="4400"/>
                </a:p>
              </p:txBody>
            </p:sp>
          </p:grpSp>
          <p:grpSp>
            <p:nvGrpSpPr>
              <p:cNvPr id="4595" name="Graphic 2">
                <a:extLst>
                  <a:ext uri="{FF2B5EF4-FFF2-40B4-BE49-F238E27FC236}">
                    <a16:creationId xmlns:a16="http://schemas.microsoft.com/office/drawing/2014/main" id="{955CFBFF-C083-83E6-033E-6AA3BE7C04A8}"/>
                  </a:ext>
                </a:extLst>
              </p:cNvPr>
              <p:cNvGrpSpPr/>
              <p:nvPr/>
            </p:nvGrpSpPr>
            <p:grpSpPr>
              <a:xfrm>
                <a:off x="17051203" y="5205017"/>
                <a:ext cx="161060" cy="198485"/>
                <a:chOff x="17051203" y="5205017"/>
                <a:chExt cx="161060" cy="198485"/>
              </a:xfrm>
            </p:grpSpPr>
            <p:sp>
              <p:nvSpPr>
                <p:cNvPr id="4596" name="Freeform 4595">
                  <a:extLst>
                    <a:ext uri="{FF2B5EF4-FFF2-40B4-BE49-F238E27FC236}">
                      <a16:creationId xmlns:a16="http://schemas.microsoft.com/office/drawing/2014/main" id="{2ABE9A9F-9B9C-5619-C85A-14C0AE9CCFB9}"/>
                    </a:ext>
                  </a:extLst>
                </p:cNvPr>
                <p:cNvSpPr/>
                <p:nvPr/>
              </p:nvSpPr>
              <p:spPr>
                <a:xfrm>
                  <a:off x="17051203" y="5205017"/>
                  <a:ext cx="161060" cy="198485"/>
                </a:xfrm>
                <a:custGeom>
                  <a:avLst/>
                  <a:gdLst>
                    <a:gd name="connsiteX0" fmla="*/ 171942 w 161060"/>
                    <a:gd name="connsiteY0" fmla="*/ 32207 h 198485"/>
                    <a:gd name="connsiteX1" fmla="*/ 40542 w 161060"/>
                    <a:gd name="connsiteY1" fmla="*/ 201708 h 198485"/>
                    <a:gd name="connsiteX2" fmla="*/ 171942 w 161060"/>
                    <a:gd name="connsiteY2" fmla="*/ 32207 h 198485"/>
                  </a:gdLst>
                  <a:ahLst/>
                  <a:cxnLst>
                    <a:cxn ang="0">
                      <a:pos x="connsiteX0" y="connsiteY0"/>
                    </a:cxn>
                    <a:cxn ang="0">
                      <a:pos x="connsiteX1" y="connsiteY1"/>
                    </a:cxn>
                    <a:cxn ang="0">
                      <a:pos x="connsiteX2" y="connsiteY2"/>
                    </a:cxn>
                  </a:cxnLst>
                  <a:rect l="l" t="t" r="r" b="b"/>
                  <a:pathLst>
                    <a:path w="161060" h="198485">
                      <a:moveTo>
                        <a:pt x="171942" y="32207"/>
                      </a:moveTo>
                      <a:cubicBezTo>
                        <a:pt x="34600" y="-62937"/>
                        <a:pt x="-31885" y="97880"/>
                        <a:pt x="40542" y="201708"/>
                      </a:cubicBezTo>
                      <a:cubicBezTo>
                        <a:pt x="25514" y="115927"/>
                        <a:pt x="107431" y="-12484"/>
                        <a:pt x="171942" y="32207"/>
                      </a:cubicBezTo>
                      <a:close/>
                    </a:path>
                  </a:pathLst>
                </a:custGeom>
                <a:noFill/>
                <a:ln w="57146" cap="flat">
                  <a:solidFill>
                    <a:srgbClr val="000001"/>
                  </a:solidFill>
                  <a:prstDash val="solid"/>
                  <a:round/>
                </a:ln>
              </p:spPr>
              <p:txBody>
                <a:bodyPr rtlCol="0" anchor="ctr"/>
                <a:lstStyle/>
                <a:p>
                  <a:endParaRPr lang="en-CH" sz="4400"/>
                </a:p>
              </p:txBody>
            </p:sp>
            <p:sp>
              <p:nvSpPr>
                <p:cNvPr id="4597" name="Freeform 4596">
                  <a:extLst>
                    <a:ext uri="{FF2B5EF4-FFF2-40B4-BE49-F238E27FC236}">
                      <a16:creationId xmlns:a16="http://schemas.microsoft.com/office/drawing/2014/main" id="{A2F9DAE1-F1C5-BD78-64A1-6ABCFE7ADFA3}"/>
                    </a:ext>
                  </a:extLst>
                </p:cNvPr>
                <p:cNvSpPr/>
                <p:nvPr/>
              </p:nvSpPr>
              <p:spPr>
                <a:xfrm>
                  <a:off x="17051203" y="5205017"/>
                  <a:ext cx="161060" cy="198485"/>
                </a:xfrm>
                <a:custGeom>
                  <a:avLst/>
                  <a:gdLst>
                    <a:gd name="connsiteX0" fmla="*/ 171942 w 161060"/>
                    <a:gd name="connsiteY0" fmla="*/ 32207 h 198485"/>
                    <a:gd name="connsiteX1" fmla="*/ 40542 w 161060"/>
                    <a:gd name="connsiteY1" fmla="*/ 201708 h 198485"/>
                    <a:gd name="connsiteX2" fmla="*/ 171942 w 161060"/>
                    <a:gd name="connsiteY2" fmla="*/ 32207 h 198485"/>
                  </a:gdLst>
                  <a:ahLst/>
                  <a:cxnLst>
                    <a:cxn ang="0">
                      <a:pos x="connsiteX0" y="connsiteY0"/>
                    </a:cxn>
                    <a:cxn ang="0">
                      <a:pos x="connsiteX1" y="connsiteY1"/>
                    </a:cxn>
                    <a:cxn ang="0">
                      <a:pos x="connsiteX2" y="connsiteY2"/>
                    </a:cxn>
                  </a:cxnLst>
                  <a:rect l="l" t="t" r="r" b="b"/>
                  <a:pathLst>
                    <a:path w="161060" h="198485">
                      <a:moveTo>
                        <a:pt x="171942" y="32207"/>
                      </a:moveTo>
                      <a:cubicBezTo>
                        <a:pt x="34600" y="-62937"/>
                        <a:pt x="-31885" y="97880"/>
                        <a:pt x="40542" y="201708"/>
                      </a:cubicBezTo>
                      <a:cubicBezTo>
                        <a:pt x="25514" y="115927"/>
                        <a:pt x="107431" y="-12484"/>
                        <a:pt x="171942" y="32207"/>
                      </a:cubicBezTo>
                      <a:close/>
                    </a:path>
                  </a:pathLst>
                </a:custGeom>
                <a:solidFill>
                  <a:srgbClr val="FF9136"/>
                </a:solidFill>
                <a:ln w="2233" cap="rnd">
                  <a:noFill/>
                  <a:prstDash val="solid"/>
                  <a:round/>
                </a:ln>
              </p:spPr>
              <p:txBody>
                <a:bodyPr rtlCol="0" anchor="ctr"/>
                <a:lstStyle/>
                <a:p>
                  <a:endParaRPr lang="en-CH" sz="4400"/>
                </a:p>
              </p:txBody>
            </p:sp>
          </p:grpSp>
          <p:grpSp>
            <p:nvGrpSpPr>
              <p:cNvPr id="4598" name="Graphic 2">
                <a:extLst>
                  <a:ext uri="{FF2B5EF4-FFF2-40B4-BE49-F238E27FC236}">
                    <a16:creationId xmlns:a16="http://schemas.microsoft.com/office/drawing/2014/main" id="{964226A8-9FA7-1F70-0D70-D2EC09EECCA9}"/>
                  </a:ext>
                </a:extLst>
              </p:cNvPr>
              <p:cNvGrpSpPr/>
              <p:nvPr/>
            </p:nvGrpSpPr>
            <p:grpSpPr>
              <a:xfrm>
                <a:off x="17386106" y="5205017"/>
                <a:ext cx="161060" cy="198485"/>
                <a:chOff x="17386106" y="5205017"/>
                <a:chExt cx="161060" cy="198485"/>
              </a:xfrm>
            </p:grpSpPr>
            <p:sp>
              <p:nvSpPr>
                <p:cNvPr id="4599" name="Freeform 4598">
                  <a:extLst>
                    <a:ext uri="{FF2B5EF4-FFF2-40B4-BE49-F238E27FC236}">
                      <a16:creationId xmlns:a16="http://schemas.microsoft.com/office/drawing/2014/main" id="{FD85A634-48A1-C45B-9439-3A3EFD6F5F69}"/>
                    </a:ext>
                  </a:extLst>
                </p:cNvPr>
                <p:cNvSpPr/>
                <p:nvPr/>
              </p:nvSpPr>
              <p:spPr>
                <a:xfrm rot="10800000" flipV="1">
                  <a:off x="17386106" y="5205017"/>
                  <a:ext cx="161060" cy="198485"/>
                </a:xfrm>
                <a:custGeom>
                  <a:avLst/>
                  <a:gdLst>
                    <a:gd name="connsiteX0" fmla="*/ 172162 w 161060"/>
                    <a:gd name="connsiteY0" fmla="*/ 32207 h 198485"/>
                    <a:gd name="connsiteX1" fmla="*/ 40762 w 161060"/>
                    <a:gd name="connsiteY1" fmla="*/ 201708 h 198485"/>
                    <a:gd name="connsiteX2" fmla="*/ 172162 w 161060"/>
                    <a:gd name="connsiteY2" fmla="*/ 32207 h 198485"/>
                  </a:gdLst>
                  <a:ahLst/>
                  <a:cxnLst>
                    <a:cxn ang="0">
                      <a:pos x="connsiteX0" y="connsiteY0"/>
                    </a:cxn>
                    <a:cxn ang="0">
                      <a:pos x="connsiteX1" y="connsiteY1"/>
                    </a:cxn>
                    <a:cxn ang="0">
                      <a:pos x="connsiteX2" y="connsiteY2"/>
                    </a:cxn>
                  </a:cxnLst>
                  <a:rect l="l" t="t" r="r" b="b"/>
                  <a:pathLst>
                    <a:path w="161060" h="198485">
                      <a:moveTo>
                        <a:pt x="172162" y="32207"/>
                      </a:moveTo>
                      <a:cubicBezTo>
                        <a:pt x="34819" y="-62937"/>
                        <a:pt x="-31665" y="97880"/>
                        <a:pt x="40762" y="201708"/>
                      </a:cubicBezTo>
                      <a:cubicBezTo>
                        <a:pt x="25733" y="115927"/>
                        <a:pt x="107651" y="-12484"/>
                        <a:pt x="172162" y="32207"/>
                      </a:cubicBezTo>
                      <a:close/>
                    </a:path>
                  </a:pathLst>
                </a:custGeom>
                <a:noFill/>
                <a:ln w="57146" cap="flat">
                  <a:solidFill>
                    <a:srgbClr val="000001"/>
                  </a:solidFill>
                  <a:prstDash val="solid"/>
                  <a:round/>
                </a:ln>
              </p:spPr>
              <p:txBody>
                <a:bodyPr rtlCol="0" anchor="ctr"/>
                <a:lstStyle/>
                <a:p>
                  <a:endParaRPr lang="en-CH" sz="4400"/>
                </a:p>
              </p:txBody>
            </p:sp>
            <p:sp>
              <p:nvSpPr>
                <p:cNvPr id="4600" name="Freeform 4599">
                  <a:extLst>
                    <a:ext uri="{FF2B5EF4-FFF2-40B4-BE49-F238E27FC236}">
                      <a16:creationId xmlns:a16="http://schemas.microsoft.com/office/drawing/2014/main" id="{2E8042C4-788F-BA0F-DB74-ECFE3143AFD8}"/>
                    </a:ext>
                  </a:extLst>
                </p:cNvPr>
                <p:cNvSpPr/>
                <p:nvPr/>
              </p:nvSpPr>
              <p:spPr>
                <a:xfrm rot="10800000" flipV="1">
                  <a:off x="17386106" y="5205017"/>
                  <a:ext cx="161060" cy="198485"/>
                </a:xfrm>
                <a:custGeom>
                  <a:avLst/>
                  <a:gdLst>
                    <a:gd name="connsiteX0" fmla="*/ 172162 w 161060"/>
                    <a:gd name="connsiteY0" fmla="*/ 32207 h 198485"/>
                    <a:gd name="connsiteX1" fmla="*/ 40762 w 161060"/>
                    <a:gd name="connsiteY1" fmla="*/ 201708 h 198485"/>
                    <a:gd name="connsiteX2" fmla="*/ 172162 w 161060"/>
                    <a:gd name="connsiteY2" fmla="*/ 32207 h 198485"/>
                  </a:gdLst>
                  <a:ahLst/>
                  <a:cxnLst>
                    <a:cxn ang="0">
                      <a:pos x="connsiteX0" y="connsiteY0"/>
                    </a:cxn>
                    <a:cxn ang="0">
                      <a:pos x="connsiteX1" y="connsiteY1"/>
                    </a:cxn>
                    <a:cxn ang="0">
                      <a:pos x="connsiteX2" y="connsiteY2"/>
                    </a:cxn>
                  </a:cxnLst>
                  <a:rect l="l" t="t" r="r" b="b"/>
                  <a:pathLst>
                    <a:path w="161060" h="198485">
                      <a:moveTo>
                        <a:pt x="172162" y="32207"/>
                      </a:moveTo>
                      <a:cubicBezTo>
                        <a:pt x="34819" y="-62937"/>
                        <a:pt x="-31665" y="97880"/>
                        <a:pt x="40762" y="201708"/>
                      </a:cubicBezTo>
                      <a:cubicBezTo>
                        <a:pt x="25733" y="115927"/>
                        <a:pt x="107651" y="-12484"/>
                        <a:pt x="172162" y="32207"/>
                      </a:cubicBezTo>
                      <a:close/>
                    </a:path>
                  </a:pathLst>
                </a:custGeom>
                <a:solidFill>
                  <a:srgbClr val="FF9136"/>
                </a:solidFill>
                <a:ln w="2233" cap="rnd">
                  <a:noFill/>
                  <a:prstDash val="solid"/>
                  <a:round/>
                </a:ln>
              </p:spPr>
              <p:txBody>
                <a:bodyPr rtlCol="0" anchor="ctr"/>
                <a:lstStyle/>
                <a:p>
                  <a:endParaRPr lang="en-CH" sz="4400"/>
                </a:p>
              </p:txBody>
            </p:sp>
          </p:grpSp>
        </p:grpSp>
        <p:grpSp>
          <p:nvGrpSpPr>
            <p:cNvPr id="4601" name="Graphic 2">
              <a:extLst>
                <a:ext uri="{FF2B5EF4-FFF2-40B4-BE49-F238E27FC236}">
                  <a16:creationId xmlns:a16="http://schemas.microsoft.com/office/drawing/2014/main" id="{BF831285-E372-4983-F877-D79C693BE630}"/>
                </a:ext>
              </a:extLst>
            </p:cNvPr>
            <p:cNvGrpSpPr/>
            <p:nvPr/>
          </p:nvGrpSpPr>
          <p:grpSpPr>
            <a:xfrm>
              <a:off x="17004703" y="5490690"/>
              <a:ext cx="612997" cy="759495"/>
              <a:chOff x="17004703" y="5490690"/>
              <a:chExt cx="612997" cy="759495"/>
            </a:xfrm>
          </p:grpSpPr>
          <p:sp>
            <p:nvSpPr>
              <p:cNvPr id="4602" name="Freeform 4601">
                <a:extLst>
                  <a:ext uri="{FF2B5EF4-FFF2-40B4-BE49-F238E27FC236}">
                    <a16:creationId xmlns:a16="http://schemas.microsoft.com/office/drawing/2014/main" id="{7125F1BE-D5B3-6E04-371F-8BB8B28D7BA7}"/>
                  </a:ext>
                </a:extLst>
              </p:cNvPr>
              <p:cNvSpPr/>
              <p:nvPr/>
            </p:nvSpPr>
            <p:spPr>
              <a:xfrm>
                <a:off x="17004703" y="5490690"/>
                <a:ext cx="612997" cy="759495"/>
              </a:xfrm>
              <a:custGeom>
                <a:avLst/>
                <a:gdLst>
                  <a:gd name="connsiteX0" fmla="*/ 165967 w 612997"/>
                  <a:gd name="connsiteY0" fmla="*/ 157292 h 759495"/>
                  <a:gd name="connsiteX1" fmla="*/ 91447 w 612997"/>
                  <a:gd name="connsiteY1" fmla="*/ 219770 h 759495"/>
                  <a:gd name="connsiteX2" fmla="*/ 26084 w 612997"/>
                  <a:gd name="connsiteY2" fmla="*/ 207987 h 759495"/>
                  <a:gd name="connsiteX3" fmla="*/ 25885 w 612997"/>
                  <a:gd name="connsiteY3" fmla="*/ 141565 h 759495"/>
                  <a:gd name="connsiteX4" fmla="*/ 189515 w 612997"/>
                  <a:gd name="connsiteY4" fmla="*/ 5490 h 759495"/>
                  <a:gd name="connsiteX5" fmla="*/ 197441 w 612997"/>
                  <a:gd name="connsiteY5" fmla="*/ 5483 h 759495"/>
                  <a:gd name="connsiteX6" fmla="*/ 197518 w 612997"/>
                  <a:gd name="connsiteY6" fmla="*/ 5351 h 759495"/>
                  <a:gd name="connsiteX7" fmla="*/ 439953 w 612997"/>
                  <a:gd name="connsiteY7" fmla="*/ 3122 h 759495"/>
                  <a:gd name="connsiteX8" fmla="*/ 440090 w 612997"/>
                  <a:gd name="connsiteY8" fmla="*/ 3353 h 759495"/>
                  <a:gd name="connsiteX9" fmla="*/ 448238 w 612997"/>
                  <a:gd name="connsiteY9" fmla="*/ 3362 h 759495"/>
                  <a:gd name="connsiteX10" fmla="*/ 611873 w 612997"/>
                  <a:gd name="connsiteY10" fmla="*/ 139437 h 759495"/>
                  <a:gd name="connsiteX11" fmla="*/ 611675 w 612997"/>
                  <a:gd name="connsiteY11" fmla="*/ 205859 h 759495"/>
                  <a:gd name="connsiteX12" fmla="*/ 546305 w 612997"/>
                  <a:gd name="connsiteY12" fmla="*/ 217641 h 759495"/>
                  <a:gd name="connsiteX13" fmla="*/ 469926 w 612997"/>
                  <a:gd name="connsiteY13" fmla="*/ 153604 h 759495"/>
                  <a:gd name="connsiteX14" fmla="*/ 521354 w 612997"/>
                  <a:gd name="connsiteY14" fmla="*/ 463221 h 759495"/>
                  <a:gd name="connsiteX15" fmla="*/ 449896 w 612997"/>
                  <a:gd name="connsiteY15" fmla="*/ 503011 h 759495"/>
                  <a:gd name="connsiteX16" fmla="*/ 449896 w 612997"/>
                  <a:gd name="connsiteY16" fmla="*/ 713971 h 759495"/>
                  <a:gd name="connsiteX17" fmla="*/ 401420 w 612997"/>
                  <a:gd name="connsiteY17" fmla="*/ 762450 h 759495"/>
                  <a:gd name="connsiteX18" fmla="*/ 352944 w 612997"/>
                  <a:gd name="connsiteY18" fmla="*/ 713971 h 759495"/>
                  <a:gd name="connsiteX19" fmla="*/ 352944 w 612997"/>
                  <a:gd name="connsiteY19" fmla="*/ 532453 h 759495"/>
                  <a:gd name="connsiteX20" fmla="*/ 284058 w 612997"/>
                  <a:gd name="connsiteY20" fmla="*/ 533690 h 759495"/>
                  <a:gd name="connsiteX21" fmla="*/ 284058 w 612997"/>
                  <a:gd name="connsiteY21" fmla="*/ 710908 h 759495"/>
                  <a:gd name="connsiteX22" fmla="*/ 235585 w 612997"/>
                  <a:gd name="connsiteY22" fmla="*/ 759387 h 759495"/>
                  <a:gd name="connsiteX23" fmla="*/ 187105 w 612997"/>
                  <a:gd name="connsiteY23" fmla="*/ 710908 h 759495"/>
                  <a:gd name="connsiteX24" fmla="*/ 187105 w 612997"/>
                  <a:gd name="connsiteY24" fmla="*/ 509181 h 759495"/>
                  <a:gd name="connsiteX25" fmla="*/ 110644 w 612997"/>
                  <a:gd name="connsiteY25" fmla="*/ 472864 h 759495"/>
                  <a:gd name="connsiteX26" fmla="*/ 165967 w 612997"/>
                  <a:gd name="connsiteY26" fmla="*/ 157292 h 75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2997" h="759495">
                    <a:moveTo>
                      <a:pt x="165967" y="157292"/>
                    </a:moveTo>
                    <a:lnTo>
                      <a:pt x="91447" y="219770"/>
                    </a:lnTo>
                    <a:cubicBezTo>
                      <a:pt x="73397" y="234905"/>
                      <a:pt x="44243" y="229650"/>
                      <a:pt x="26084" y="207987"/>
                    </a:cubicBezTo>
                    <a:cubicBezTo>
                      <a:pt x="7919" y="186325"/>
                      <a:pt x="7771" y="156628"/>
                      <a:pt x="25885" y="141565"/>
                    </a:cubicBezTo>
                    <a:lnTo>
                      <a:pt x="189515" y="5490"/>
                    </a:lnTo>
                    <a:cubicBezTo>
                      <a:pt x="192359" y="5506"/>
                      <a:pt x="194987" y="5497"/>
                      <a:pt x="197441" y="5483"/>
                    </a:cubicBezTo>
                    <a:cubicBezTo>
                      <a:pt x="197466" y="5431"/>
                      <a:pt x="197492" y="5387"/>
                      <a:pt x="197518" y="5351"/>
                    </a:cubicBezTo>
                    <a:cubicBezTo>
                      <a:pt x="298026" y="4313"/>
                      <a:pt x="338062" y="2374"/>
                      <a:pt x="439953" y="3122"/>
                    </a:cubicBezTo>
                    <a:cubicBezTo>
                      <a:pt x="439996" y="3179"/>
                      <a:pt x="440041" y="3257"/>
                      <a:pt x="440090" y="3353"/>
                    </a:cubicBezTo>
                    <a:cubicBezTo>
                      <a:pt x="442603" y="3368"/>
                      <a:pt x="445309" y="3378"/>
                      <a:pt x="448238" y="3362"/>
                    </a:cubicBezTo>
                    <a:lnTo>
                      <a:pt x="611873" y="139437"/>
                    </a:lnTo>
                    <a:cubicBezTo>
                      <a:pt x="629986" y="154499"/>
                      <a:pt x="629837" y="184197"/>
                      <a:pt x="611675" y="205859"/>
                    </a:cubicBezTo>
                    <a:cubicBezTo>
                      <a:pt x="593512" y="227521"/>
                      <a:pt x="564358" y="232776"/>
                      <a:pt x="546305" y="217641"/>
                    </a:cubicBezTo>
                    <a:lnTo>
                      <a:pt x="469926" y="153604"/>
                    </a:lnTo>
                    <a:cubicBezTo>
                      <a:pt x="493773" y="284524"/>
                      <a:pt x="522752" y="454635"/>
                      <a:pt x="521354" y="463221"/>
                    </a:cubicBezTo>
                    <a:cubicBezTo>
                      <a:pt x="496618" y="479207"/>
                      <a:pt x="472918" y="492445"/>
                      <a:pt x="449896" y="503011"/>
                    </a:cubicBezTo>
                    <a:lnTo>
                      <a:pt x="449896" y="713971"/>
                    </a:lnTo>
                    <a:cubicBezTo>
                      <a:pt x="449896" y="740728"/>
                      <a:pt x="428175" y="762450"/>
                      <a:pt x="401420" y="762450"/>
                    </a:cubicBezTo>
                    <a:cubicBezTo>
                      <a:pt x="374666" y="762450"/>
                      <a:pt x="352944" y="740728"/>
                      <a:pt x="352944" y="713971"/>
                    </a:cubicBezTo>
                    <a:lnTo>
                      <a:pt x="352944" y="532453"/>
                    </a:lnTo>
                    <a:cubicBezTo>
                      <a:pt x="329948" y="535651"/>
                      <a:pt x="307125" y="536029"/>
                      <a:pt x="284058" y="533690"/>
                    </a:cubicBezTo>
                    <a:lnTo>
                      <a:pt x="284058" y="710908"/>
                    </a:lnTo>
                    <a:cubicBezTo>
                      <a:pt x="284058" y="737666"/>
                      <a:pt x="262336" y="759387"/>
                      <a:pt x="235585" y="759387"/>
                    </a:cubicBezTo>
                    <a:cubicBezTo>
                      <a:pt x="208827" y="759387"/>
                      <a:pt x="187105" y="737666"/>
                      <a:pt x="187105" y="710908"/>
                    </a:cubicBezTo>
                    <a:lnTo>
                      <a:pt x="187105" y="509181"/>
                    </a:lnTo>
                    <a:cubicBezTo>
                      <a:pt x="162577" y="499615"/>
                      <a:pt x="137229" y="487473"/>
                      <a:pt x="110644" y="472864"/>
                    </a:cubicBezTo>
                    <a:cubicBezTo>
                      <a:pt x="109132" y="464323"/>
                      <a:pt x="140446" y="290529"/>
                      <a:pt x="165967" y="157292"/>
                    </a:cubicBezTo>
                    <a:close/>
                  </a:path>
                </a:pathLst>
              </a:custGeom>
              <a:noFill/>
              <a:ln w="57145" cap="flat">
                <a:solidFill>
                  <a:srgbClr val="000001"/>
                </a:solidFill>
                <a:prstDash val="solid"/>
                <a:round/>
              </a:ln>
            </p:spPr>
            <p:txBody>
              <a:bodyPr rtlCol="0" anchor="ctr"/>
              <a:lstStyle/>
              <a:p>
                <a:endParaRPr lang="en-CH" sz="4400"/>
              </a:p>
            </p:txBody>
          </p:sp>
          <p:sp>
            <p:nvSpPr>
              <p:cNvPr id="4603" name="Freeform 4602">
                <a:extLst>
                  <a:ext uri="{FF2B5EF4-FFF2-40B4-BE49-F238E27FC236}">
                    <a16:creationId xmlns:a16="http://schemas.microsoft.com/office/drawing/2014/main" id="{89B1DF05-9407-3B19-D627-F86747E93CB4}"/>
                  </a:ext>
                </a:extLst>
              </p:cNvPr>
              <p:cNvSpPr/>
              <p:nvPr/>
            </p:nvSpPr>
            <p:spPr>
              <a:xfrm>
                <a:off x="17004703" y="5490690"/>
                <a:ext cx="612997" cy="759495"/>
              </a:xfrm>
              <a:custGeom>
                <a:avLst/>
                <a:gdLst>
                  <a:gd name="connsiteX0" fmla="*/ 165967 w 612997"/>
                  <a:gd name="connsiteY0" fmla="*/ 157292 h 759495"/>
                  <a:gd name="connsiteX1" fmla="*/ 91447 w 612997"/>
                  <a:gd name="connsiteY1" fmla="*/ 219770 h 759495"/>
                  <a:gd name="connsiteX2" fmla="*/ 26084 w 612997"/>
                  <a:gd name="connsiteY2" fmla="*/ 207987 h 759495"/>
                  <a:gd name="connsiteX3" fmla="*/ 25885 w 612997"/>
                  <a:gd name="connsiteY3" fmla="*/ 141565 h 759495"/>
                  <a:gd name="connsiteX4" fmla="*/ 189515 w 612997"/>
                  <a:gd name="connsiteY4" fmla="*/ 5490 h 759495"/>
                  <a:gd name="connsiteX5" fmla="*/ 197441 w 612997"/>
                  <a:gd name="connsiteY5" fmla="*/ 5483 h 759495"/>
                  <a:gd name="connsiteX6" fmla="*/ 197518 w 612997"/>
                  <a:gd name="connsiteY6" fmla="*/ 5351 h 759495"/>
                  <a:gd name="connsiteX7" fmla="*/ 439953 w 612997"/>
                  <a:gd name="connsiteY7" fmla="*/ 3122 h 759495"/>
                  <a:gd name="connsiteX8" fmla="*/ 440090 w 612997"/>
                  <a:gd name="connsiteY8" fmla="*/ 3353 h 759495"/>
                  <a:gd name="connsiteX9" fmla="*/ 448238 w 612997"/>
                  <a:gd name="connsiteY9" fmla="*/ 3362 h 759495"/>
                  <a:gd name="connsiteX10" fmla="*/ 611873 w 612997"/>
                  <a:gd name="connsiteY10" fmla="*/ 139437 h 759495"/>
                  <a:gd name="connsiteX11" fmla="*/ 611675 w 612997"/>
                  <a:gd name="connsiteY11" fmla="*/ 205859 h 759495"/>
                  <a:gd name="connsiteX12" fmla="*/ 546305 w 612997"/>
                  <a:gd name="connsiteY12" fmla="*/ 217641 h 759495"/>
                  <a:gd name="connsiteX13" fmla="*/ 469926 w 612997"/>
                  <a:gd name="connsiteY13" fmla="*/ 153604 h 759495"/>
                  <a:gd name="connsiteX14" fmla="*/ 521354 w 612997"/>
                  <a:gd name="connsiteY14" fmla="*/ 463221 h 759495"/>
                  <a:gd name="connsiteX15" fmla="*/ 449896 w 612997"/>
                  <a:gd name="connsiteY15" fmla="*/ 503011 h 759495"/>
                  <a:gd name="connsiteX16" fmla="*/ 449896 w 612997"/>
                  <a:gd name="connsiteY16" fmla="*/ 713971 h 759495"/>
                  <a:gd name="connsiteX17" fmla="*/ 401420 w 612997"/>
                  <a:gd name="connsiteY17" fmla="*/ 762450 h 759495"/>
                  <a:gd name="connsiteX18" fmla="*/ 352944 w 612997"/>
                  <a:gd name="connsiteY18" fmla="*/ 713971 h 759495"/>
                  <a:gd name="connsiteX19" fmla="*/ 352944 w 612997"/>
                  <a:gd name="connsiteY19" fmla="*/ 532453 h 759495"/>
                  <a:gd name="connsiteX20" fmla="*/ 284058 w 612997"/>
                  <a:gd name="connsiteY20" fmla="*/ 533690 h 759495"/>
                  <a:gd name="connsiteX21" fmla="*/ 284058 w 612997"/>
                  <a:gd name="connsiteY21" fmla="*/ 710908 h 759495"/>
                  <a:gd name="connsiteX22" fmla="*/ 235585 w 612997"/>
                  <a:gd name="connsiteY22" fmla="*/ 759387 h 759495"/>
                  <a:gd name="connsiteX23" fmla="*/ 187105 w 612997"/>
                  <a:gd name="connsiteY23" fmla="*/ 710908 h 759495"/>
                  <a:gd name="connsiteX24" fmla="*/ 187105 w 612997"/>
                  <a:gd name="connsiteY24" fmla="*/ 509181 h 759495"/>
                  <a:gd name="connsiteX25" fmla="*/ 110644 w 612997"/>
                  <a:gd name="connsiteY25" fmla="*/ 472864 h 759495"/>
                  <a:gd name="connsiteX26" fmla="*/ 165967 w 612997"/>
                  <a:gd name="connsiteY26" fmla="*/ 157292 h 75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2997" h="759495">
                    <a:moveTo>
                      <a:pt x="165967" y="157292"/>
                    </a:moveTo>
                    <a:lnTo>
                      <a:pt x="91447" y="219770"/>
                    </a:lnTo>
                    <a:cubicBezTo>
                      <a:pt x="73397" y="234905"/>
                      <a:pt x="44243" y="229650"/>
                      <a:pt x="26084" y="207987"/>
                    </a:cubicBezTo>
                    <a:cubicBezTo>
                      <a:pt x="7919" y="186325"/>
                      <a:pt x="7771" y="156628"/>
                      <a:pt x="25885" y="141565"/>
                    </a:cubicBezTo>
                    <a:lnTo>
                      <a:pt x="189515" y="5490"/>
                    </a:lnTo>
                    <a:cubicBezTo>
                      <a:pt x="192359" y="5506"/>
                      <a:pt x="194987" y="5497"/>
                      <a:pt x="197441" y="5483"/>
                    </a:cubicBezTo>
                    <a:cubicBezTo>
                      <a:pt x="197466" y="5431"/>
                      <a:pt x="197492" y="5387"/>
                      <a:pt x="197518" y="5351"/>
                    </a:cubicBezTo>
                    <a:cubicBezTo>
                      <a:pt x="298026" y="4313"/>
                      <a:pt x="338062" y="2374"/>
                      <a:pt x="439953" y="3122"/>
                    </a:cubicBezTo>
                    <a:cubicBezTo>
                      <a:pt x="439996" y="3179"/>
                      <a:pt x="440041" y="3257"/>
                      <a:pt x="440090" y="3353"/>
                    </a:cubicBezTo>
                    <a:cubicBezTo>
                      <a:pt x="442603" y="3368"/>
                      <a:pt x="445309" y="3378"/>
                      <a:pt x="448238" y="3362"/>
                    </a:cubicBezTo>
                    <a:lnTo>
                      <a:pt x="611873" y="139437"/>
                    </a:lnTo>
                    <a:cubicBezTo>
                      <a:pt x="629986" y="154499"/>
                      <a:pt x="629837" y="184197"/>
                      <a:pt x="611675" y="205859"/>
                    </a:cubicBezTo>
                    <a:cubicBezTo>
                      <a:pt x="593512" y="227521"/>
                      <a:pt x="564358" y="232776"/>
                      <a:pt x="546305" y="217641"/>
                    </a:cubicBezTo>
                    <a:lnTo>
                      <a:pt x="469926" y="153604"/>
                    </a:lnTo>
                    <a:cubicBezTo>
                      <a:pt x="493773" y="284524"/>
                      <a:pt x="522752" y="454635"/>
                      <a:pt x="521354" y="463221"/>
                    </a:cubicBezTo>
                    <a:cubicBezTo>
                      <a:pt x="496618" y="479207"/>
                      <a:pt x="472918" y="492445"/>
                      <a:pt x="449896" y="503011"/>
                    </a:cubicBezTo>
                    <a:lnTo>
                      <a:pt x="449896" y="713971"/>
                    </a:lnTo>
                    <a:cubicBezTo>
                      <a:pt x="449896" y="740728"/>
                      <a:pt x="428175" y="762450"/>
                      <a:pt x="401420" y="762450"/>
                    </a:cubicBezTo>
                    <a:cubicBezTo>
                      <a:pt x="374666" y="762450"/>
                      <a:pt x="352944" y="740728"/>
                      <a:pt x="352944" y="713971"/>
                    </a:cubicBezTo>
                    <a:lnTo>
                      <a:pt x="352944" y="532453"/>
                    </a:lnTo>
                    <a:cubicBezTo>
                      <a:pt x="329948" y="535651"/>
                      <a:pt x="307125" y="536029"/>
                      <a:pt x="284058" y="533690"/>
                    </a:cubicBezTo>
                    <a:lnTo>
                      <a:pt x="284058" y="710908"/>
                    </a:lnTo>
                    <a:cubicBezTo>
                      <a:pt x="284058" y="737666"/>
                      <a:pt x="262336" y="759387"/>
                      <a:pt x="235585" y="759387"/>
                    </a:cubicBezTo>
                    <a:cubicBezTo>
                      <a:pt x="208827" y="759387"/>
                      <a:pt x="187105" y="737666"/>
                      <a:pt x="187105" y="710908"/>
                    </a:cubicBezTo>
                    <a:lnTo>
                      <a:pt x="187105" y="509181"/>
                    </a:lnTo>
                    <a:cubicBezTo>
                      <a:pt x="162577" y="499615"/>
                      <a:pt x="137229" y="487473"/>
                      <a:pt x="110644" y="472864"/>
                    </a:cubicBezTo>
                    <a:cubicBezTo>
                      <a:pt x="109132" y="464323"/>
                      <a:pt x="140446" y="290529"/>
                      <a:pt x="165967" y="157292"/>
                    </a:cubicBezTo>
                    <a:close/>
                  </a:path>
                </a:pathLst>
              </a:custGeom>
              <a:solidFill>
                <a:srgbClr val="FF9136"/>
              </a:solidFill>
              <a:ln w="641" cap="rnd">
                <a:noFill/>
                <a:prstDash val="solid"/>
                <a:round/>
              </a:ln>
            </p:spPr>
            <p:txBody>
              <a:bodyPr rtlCol="0" anchor="ctr"/>
              <a:lstStyle/>
              <a:p>
                <a:endParaRPr lang="en-CH" sz="4400"/>
              </a:p>
            </p:txBody>
          </p:sp>
        </p:grpSp>
      </p:grpSp>
      <p:grpSp>
        <p:nvGrpSpPr>
          <p:cNvPr id="4604" name="Graphic 2">
            <a:extLst>
              <a:ext uri="{FF2B5EF4-FFF2-40B4-BE49-F238E27FC236}">
                <a16:creationId xmlns:a16="http://schemas.microsoft.com/office/drawing/2014/main" id="{12B60383-FB89-8749-67F2-8B620B445805}"/>
              </a:ext>
            </a:extLst>
          </p:cNvPr>
          <p:cNvGrpSpPr/>
          <p:nvPr/>
        </p:nvGrpSpPr>
        <p:grpSpPr>
          <a:xfrm>
            <a:off x="17747893" y="2036147"/>
            <a:ext cx="614055" cy="1051059"/>
            <a:chOff x="17747893" y="2036147"/>
            <a:chExt cx="614055" cy="1051059"/>
          </a:xfrm>
        </p:grpSpPr>
        <p:grpSp>
          <p:nvGrpSpPr>
            <p:cNvPr id="4605" name="Graphic 2">
              <a:extLst>
                <a:ext uri="{FF2B5EF4-FFF2-40B4-BE49-F238E27FC236}">
                  <a16:creationId xmlns:a16="http://schemas.microsoft.com/office/drawing/2014/main" id="{1CC0DA76-7BE2-7472-882F-E0726BED31BD}"/>
                </a:ext>
              </a:extLst>
            </p:cNvPr>
            <p:cNvGrpSpPr/>
            <p:nvPr/>
          </p:nvGrpSpPr>
          <p:grpSpPr>
            <a:xfrm>
              <a:off x="17910929" y="2036147"/>
              <a:ext cx="267893" cy="267244"/>
              <a:chOff x="17910929" y="2036147"/>
              <a:chExt cx="267893" cy="267244"/>
            </a:xfrm>
          </p:grpSpPr>
          <p:sp>
            <p:nvSpPr>
              <p:cNvPr id="4606" name="Freeform 4605">
                <a:extLst>
                  <a:ext uri="{FF2B5EF4-FFF2-40B4-BE49-F238E27FC236}">
                    <a16:creationId xmlns:a16="http://schemas.microsoft.com/office/drawing/2014/main" id="{4C722343-1949-6F75-DBF2-30B2827F83A2}"/>
                  </a:ext>
                </a:extLst>
              </p:cNvPr>
              <p:cNvSpPr/>
              <p:nvPr/>
            </p:nvSpPr>
            <p:spPr>
              <a:xfrm>
                <a:off x="17910929" y="2036147"/>
                <a:ext cx="267893" cy="267244"/>
              </a:xfrm>
              <a:custGeom>
                <a:avLst/>
                <a:gdLst>
                  <a:gd name="connsiteX0" fmla="*/ 279308 w 267893"/>
                  <a:gd name="connsiteY0" fmla="*/ 134776 h 267244"/>
                  <a:gd name="connsiteX1" fmla="*/ 145361 w 267893"/>
                  <a:gd name="connsiteY1" fmla="*/ 268398 h 267244"/>
                  <a:gd name="connsiteX2" fmla="*/ 11414 w 267893"/>
                  <a:gd name="connsiteY2" fmla="*/ 134776 h 267244"/>
                  <a:gd name="connsiteX3" fmla="*/ 145361 w 267893"/>
                  <a:gd name="connsiteY3" fmla="*/ 1153 h 267244"/>
                  <a:gd name="connsiteX4" fmla="*/ 279308 w 267893"/>
                  <a:gd name="connsiteY4" fmla="*/ 134776 h 26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244">
                    <a:moveTo>
                      <a:pt x="279308" y="134776"/>
                    </a:moveTo>
                    <a:cubicBezTo>
                      <a:pt x="279308" y="208573"/>
                      <a:pt x="219337" y="268398"/>
                      <a:pt x="145361" y="268398"/>
                    </a:cubicBezTo>
                    <a:cubicBezTo>
                      <a:pt x="71384" y="268398"/>
                      <a:pt x="11414" y="208573"/>
                      <a:pt x="11414" y="134776"/>
                    </a:cubicBezTo>
                    <a:cubicBezTo>
                      <a:pt x="11414" y="60978"/>
                      <a:pt x="71384" y="1153"/>
                      <a:pt x="145361" y="1153"/>
                    </a:cubicBezTo>
                    <a:cubicBezTo>
                      <a:pt x="219337" y="1153"/>
                      <a:pt x="279308" y="60978"/>
                      <a:pt x="279308" y="134776"/>
                    </a:cubicBezTo>
                    <a:close/>
                  </a:path>
                </a:pathLst>
              </a:custGeom>
              <a:noFill/>
              <a:ln w="57144" cap="flat">
                <a:solidFill>
                  <a:srgbClr val="000001"/>
                </a:solidFill>
                <a:prstDash val="solid"/>
                <a:round/>
              </a:ln>
            </p:spPr>
            <p:txBody>
              <a:bodyPr rtlCol="0" anchor="ctr"/>
              <a:lstStyle/>
              <a:p>
                <a:endParaRPr lang="en-CH" sz="4400"/>
              </a:p>
            </p:txBody>
          </p:sp>
          <p:sp>
            <p:nvSpPr>
              <p:cNvPr id="4607" name="Freeform 4606">
                <a:extLst>
                  <a:ext uri="{FF2B5EF4-FFF2-40B4-BE49-F238E27FC236}">
                    <a16:creationId xmlns:a16="http://schemas.microsoft.com/office/drawing/2014/main" id="{0B5BA271-52E4-B147-C300-8EC01816348D}"/>
                  </a:ext>
                </a:extLst>
              </p:cNvPr>
              <p:cNvSpPr/>
              <p:nvPr/>
            </p:nvSpPr>
            <p:spPr>
              <a:xfrm>
                <a:off x="17910929" y="2036147"/>
                <a:ext cx="267893" cy="267244"/>
              </a:xfrm>
              <a:custGeom>
                <a:avLst/>
                <a:gdLst>
                  <a:gd name="connsiteX0" fmla="*/ 279308 w 267893"/>
                  <a:gd name="connsiteY0" fmla="*/ 134776 h 267244"/>
                  <a:gd name="connsiteX1" fmla="*/ 145361 w 267893"/>
                  <a:gd name="connsiteY1" fmla="*/ 268398 h 267244"/>
                  <a:gd name="connsiteX2" fmla="*/ 11414 w 267893"/>
                  <a:gd name="connsiteY2" fmla="*/ 134776 h 267244"/>
                  <a:gd name="connsiteX3" fmla="*/ 145361 w 267893"/>
                  <a:gd name="connsiteY3" fmla="*/ 1153 h 267244"/>
                  <a:gd name="connsiteX4" fmla="*/ 279308 w 267893"/>
                  <a:gd name="connsiteY4" fmla="*/ 134776 h 26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244">
                    <a:moveTo>
                      <a:pt x="279308" y="134776"/>
                    </a:moveTo>
                    <a:cubicBezTo>
                      <a:pt x="279308" y="208573"/>
                      <a:pt x="219337" y="268398"/>
                      <a:pt x="145361" y="268398"/>
                    </a:cubicBezTo>
                    <a:cubicBezTo>
                      <a:pt x="71384" y="268398"/>
                      <a:pt x="11414" y="208573"/>
                      <a:pt x="11414" y="134776"/>
                    </a:cubicBezTo>
                    <a:cubicBezTo>
                      <a:pt x="11414" y="60978"/>
                      <a:pt x="71384" y="1153"/>
                      <a:pt x="145361" y="1153"/>
                    </a:cubicBezTo>
                    <a:cubicBezTo>
                      <a:pt x="219337" y="1153"/>
                      <a:pt x="279308" y="60978"/>
                      <a:pt x="279308" y="134776"/>
                    </a:cubicBezTo>
                    <a:close/>
                  </a:path>
                </a:pathLst>
              </a:custGeom>
              <a:solidFill>
                <a:srgbClr val="B370F6"/>
              </a:solidFill>
              <a:ln w="2230" cap="rnd">
                <a:noFill/>
                <a:prstDash val="solid"/>
                <a:round/>
              </a:ln>
            </p:spPr>
            <p:txBody>
              <a:bodyPr rtlCol="0" anchor="ctr"/>
              <a:lstStyle/>
              <a:p>
                <a:endParaRPr lang="en-CH" sz="4400"/>
              </a:p>
            </p:txBody>
          </p:sp>
        </p:grpSp>
        <p:grpSp>
          <p:nvGrpSpPr>
            <p:cNvPr id="4608" name="Graphic 2">
              <a:extLst>
                <a:ext uri="{FF2B5EF4-FFF2-40B4-BE49-F238E27FC236}">
                  <a16:creationId xmlns:a16="http://schemas.microsoft.com/office/drawing/2014/main" id="{02E19FC5-746E-77A2-CFC8-198AD494A195}"/>
                </a:ext>
              </a:extLst>
            </p:cNvPr>
            <p:cNvGrpSpPr/>
            <p:nvPr/>
          </p:nvGrpSpPr>
          <p:grpSpPr>
            <a:xfrm>
              <a:off x="17747893" y="2328023"/>
              <a:ext cx="614055" cy="759184"/>
              <a:chOff x="17747893" y="2328023"/>
              <a:chExt cx="614055" cy="759184"/>
            </a:xfrm>
          </p:grpSpPr>
          <p:sp>
            <p:nvSpPr>
              <p:cNvPr id="4609" name="Freeform 4608">
                <a:extLst>
                  <a:ext uri="{FF2B5EF4-FFF2-40B4-BE49-F238E27FC236}">
                    <a16:creationId xmlns:a16="http://schemas.microsoft.com/office/drawing/2014/main" id="{F6996180-46F4-82F5-8F2D-606D1B3449F2}"/>
                  </a:ext>
                </a:extLst>
              </p:cNvPr>
              <p:cNvSpPr/>
              <p:nvPr/>
            </p:nvSpPr>
            <p:spPr>
              <a:xfrm>
                <a:off x="17747893" y="2328023"/>
                <a:ext cx="614055" cy="759184"/>
              </a:xfrm>
              <a:custGeom>
                <a:avLst/>
                <a:gdLst>
                  <a:gd name="connsiteX0" fmla="*/ 189445 w 614055"/>
                  <a:gd name="connsiteY0" fmla="*/ 132741 h 759184"/>
                  <a:gd name="connsiteX1" fmla="*/ 91473 w 614055"/>
                  <a:gd name="connsiteY1" fmla="*/ 214683 h 759184"/>
                  <a:gd name="connsiteX2" fmla="*/ 26102 w 614055"/>
                  <a:gd name="connsiteY2" fmla="*/ 202929 h 759184"/>
                  <a:gd name="connsiteX3" fmla="*/ 25904 w 614055"/>
                  <a:gd name="connsiteY3" fmla="*/ 136668 h 759184"/>
                  <a:gd name="connsiteX4" fmla="*/ 189540 w 614055"/>
                  <a:gd name="connsiteY4" fmla="*/ 921 h 759184"/>
                  <a:gd name="connsiteX5" fmla="*/ 198213 w 614055"/>
                  <a:gd name="connsiteY5" fmla="*/ 909 h 759184"/>
                  <a:gd name="connsiteX6" fmla="*/ 199037 w 614055"/>
                  <a:gd name="connsiteY6" fmla="*/ 874 h 759184"/>
                  <a:gd name="connsiteX7" fmla="*/ 442644 w 614055"/>
                  <a:gd name="connsiteY7" fmla="*/ 874 h 759184"/>
                  <a:gd name="connsiteX8" fmla="*/ 445990 w 614055"/>
                  <a:gd name="connsiteY8" fmla="*/ 1475 h 759184"/>
                  <a:gd name="connsiteX9" fmla="*/ 449317 w 614055"/>
                  <a:gd name="connsiteY9" fmla="*/ 1467 h 759184"/>
                  <a:gd name="connsiteX10" fmla="*/ 612951 w 614055"/>
                  <a:gd name="connsiteY10" fmla="*/ 137213 h 759184"/>
                  <a:gd name="connsiteX11" fmla="*/ 612753 w 614055"/>
                  <a:gd name="connsiteY11" fmla="*/ 203475 h 759184"/>
                  <a:gd name="connsiteX12" fmla="*/ 547384 w 614055"/>
                  <a:gd name="connsiteY12" fmla="*/ 215228 h 759184"/>
                  <a:gd name="connsiteX13" fmla="*/ 452236 w 614055"/>
                  <a:gd name="connsiteY13" fmla="*/ 135649 h 759184"/>
                  <a:gd name="connsiteX14" fmla="*/ 452236 w 614055"/>
                  <a:gd name="connsiteY14" fmla="*/ 423964 h 759184"/>
                  <a:gd name="connsiteX15" fmla="*/ 452232 w 614055"/>
                  <a:gd name="connsiteY15" fmla="*/ 424217 h 759184"/>
                  <a:gd name="connsiteX16" fmla="*/ 452232 w 614055"/>
                  <a:gd name="connsiteY16" fmla="*/ 709465 h 759184"/>
                  <a:gd name="connsiteX17" fmla="*/ 403757 w 614055"/>
                  <a:gd name="connsiteY17" fmla="*/ 757937 h 759184"/>
                  <a:gd name="connsiteX18" fmla="*/ 355281 w 614055"/>
                  <a:gd name="connsiteY18" fmla="*/ 709465 h 759184"/>
                  <a:gd name="connsiteX19" fmla="*/ 355281 w 614055"/>
                  <a:gd name="connsiteY19" fmla="*/ 433555 h 759184"/>
                  <a:gd name="connsiteX20" fmla="*/ 286394 w 614055"/>
                  <a:gd name="connsiteY20" fmla="*/ 433555 h 759184"/>
                  <a:gd name="connsiteX21" fmla="*/ 286394 w 614055"/>
                  <a:gd name="connsiteY21" fmla="*/ 711579 h 759184"/>
                  <a:gd name="connsiteX22" fmla="*/ 237918 w 614055"/>
                  <a:gd name="connsiteY22" fmla="*/ 760058 h 759184"/>
                  <a:gd name="connsiteX23" fmla="*/ 189442 w 614055"/>
                  <a:gd name="connsiteY23" fmla="*/ 711579 h 759184"/>
                  <a:gd name="connsiteX24" fmla="*/ 189442 w 614055"/>
                  <a:gd name="connsiteY24" fmla="*/ 368216 h 759184"/>
                  <a:gd name="connsiteX25" fmla="*/ 189445 w 614055"/>
                  <a:gd name="connsiteY25" fmla="*/ 367648 h 759184"/>
                  <a:gd name="connsiteX26" fmla="*/ 189445 w 614055"/>
                  <a:gd name="connsiteY26" fmla="*/ 132741 h 75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4055" h="759184">
                    <a:moveTo>
                      <a:pt x="189445" y="132741"/>
                    </a:moveTo>
                    <a:lnTo>
                      <a:pt x="91473" y="214683"/>
                    </a:lnTo>
                    <a:cubicBezTo>
                      <a:pt x="73421" y="229782"/>
                      <a:pt x="44266" y="224540"/>
                      <a:pt x="26102" y="202929"/>
                    </a:cubicBezTo>
                    <a:cubicBezTo>
                      <a:pt x="7943" y="181319"/>
                      <a:pt x="7790" y="151694"/>
                      <a:pt x="25904" y="136668"/>
                    </a:cubicBezTo>
                    <a:lnTo>
                      <a:pt x="189540" y="921"/>
                    </a:lnTo>
                    <a:cubicBezTo>
                      <a:pt x="192674" y="938"/>
                      <a:pt x="195553" y="926"/>
                      <a:pt x="198213" y="909"/>
                    </a:cubicBezTo>
                    <a:cubicBezTo>
                      <a:pt x="198485" y="886"/>
                      <a:pt x="198760" y="874"/>
                      <a:pt x="199037" y="874"/>
                    </a:cubicBezTo>
                    <a:lnTo>
                      <a:pt x="442644" y="874"/>
                    </a:lnTo>
                    <a:cubicBezTo>
                      <a:pt x="443821" y="874"/>
                      <a:pt x="444948" y="1087"/>
                      <a:pt x="445990" y="1475"/>
                    </a:cubicBezTo>
                    <a:cubicBezTo>
                      <a:pt x="447066" y="1475"/>
                      <a:pt x="448175" y="1473"/>
                      <a:pt x="449317" y="1467"/>
                    </a:cubicBezTo>
                    <a:lnTo>
                      <a:pt x="612951" y="137213"/>
                    </a:lnTo>
                    <a:cubicBezTo>
                      <a:pt x="631065" y="152240"/>
                      <a:pt x="630915" y="181865"/>
                      <a:pt x="612753" y="203475"/>
                    </a:cubicBezTo>
                    <a:cubicBezTo>
                      <a:pt x="594590" y="225085"/>
                      <a:pt x="565436" y="230327"/>
                      <a:pt x="547384" y="215228"/>
                    </a:cubicBezTo>
                    <a:lnTo>
                      <a:pt x="452236" y="135649"/>
                    </a:lnTo>
                    <a:lnTo>
                      <a:pt x="452236" y="423964"/>
                    </a:lnTo>
                    <a:cubicBezTo>
                      <a:pt x="452236" y="424049"/>
                      <a:pt x="452235" y="424133"/>
                      <a:pt x="452232" y="424217"/>
                    </a:cubicBezTo>
                    <a:lnTo>
                      <a:pt x="452232" y="709465"/>
                    </a:lnTo>
                    <a:cubicBezTo>
                      <a:pt x="452232" y="736216"/>
                      <a:pt x="430511" y="757937"/>
                      <a:pt x="403757" y="757937"/>
                    </a:cubicBezTo>
                    <a:cubicBezTo>
                      <a:pt x="377002" y="757937"/>
                      <a:pt x="355281" y="736216"/>
                      <a:pt x="355281" y="709465"/>
                    </a:cubicBezTo>
                    <a:lnTo>
                      <a:pt x="355281" y="433555"/>
                    </a:lnTo>
                    <a:lnTo>
                      <a:pt x="286394" y="433555"/>
                    </a:lnTo>
                    <a:lnTo>
                      <a:pt x="286394" y="711579"/>
                    </a:lnTo>
                    <a:cubicBezTo>
                      <a:pt x="286394" y="738337"/>
                      <a:pt x="264673" y="760058"/>
                      <a:pt x="237918" y="760058"/>
                    </a:cubicBezTo>
                    <a:cubicBezTo>
                      <a:pt x="211163" y="760058"/>
                      <a:pt x="189442" y="738337"/>
                      <a:pt x="189442" y="711579"/>
                    </a:cubicBezTo>
                    <a:lnTo>
                      <a:pt x="189442" y="368216"/>
                    </a:lnTo>
                    <a:cubicBezTo>
                      <a:pt x="189442" y="368027"/>
                      <a:pt x="189443" y="367838"/>
                      <a:pt x="189445" y="367648"/>
                    </a:cubicBezTo>
                    <a:lnTo>
                      <a:pt x="189445" y="132741"/>
                    </a:lnTo>
                    <a:close/>
                  </a:path>
                </a:pathLst>
              </a:custGeom>
              <a:noFill/>
              <a:ln w="57145" cap="flat">
                <a:solidFill>
                  <a:srgbClr val="000001"/>
                </a:solidFill>
                <a:prstDash val="solid"/>
                <a:round/>
              </a:ln>
            </p:spPr>
            <p:txBody>
              <a:bodyPr rtlCol="0" anchor="ctr"/>
              <a:lstStyle/>
              <a:p>
                <a:endParaRPr lang="en-CH" sz="4400"/>
              </a:p>
            </p:txBody>
          </p:sp>
          <p:sp>
            <p:nvSpPr>
              <p:cNvPr id="4610" name="Freeform 4609">
                <a:extLst>
                  <a:ext uri="{FF2B5EF4-FFF2-40B4-BE49-F238E27FC236}">
                    <a16:creationId xmlns:a16="http://schemas.microsoft.com/office/drawing/2014/main" id="{440D938B-CD9D-386B-1EB8-1B0904A49B52}"/>
                  </a:ext>
                </a:extLst>
              </p:cNvPr>
              <p:cNvSpPr/>
              <p:nvPr/>
            </p:nvSpPr>
            <p:spPr>
              <a:xfrm>
                <a:off x="17747893" y="2328023"/>
                <a:ext cx="614055" cy="759184"/>
              </a:xfrm>
              <a:custGeom>
                <a:avLst/>
                <a:gdLst>
                  <a:gd name="connsiteX0" fmla="*/ 189445 w 614055"/>
                  <a:gd name="connsiteY0" fmla="*/ 132741 h 759184"/>
                  <a:gd name="connsiteX1" fmla="*/ 91473 w 614055"/>
                  <a:gd name="connsiteY1" fmla="*/ 214683 h 759184"/>
                  <a:gd name="connsiteX2" fmla="*/ 26102 w 614055"/>
                  <a:gd name="connsiteY2" fmla="*/ 202929 h 759184"/>
                  <a:gd name="connsiteX3" fmla="*/ 25904 w 614055"/>
                  <a:gd name="connsiteY3" fmla="*/ 136668 h 759184"/>
                  <a:gd name="connsiteX4" fmla="*/ 189540 w 614055"/>
                  <a:gd name="connsiteY4" fmla="*/ 921 h 759184"/>
                  <a:gd name="connsiteX5" fmla="*/ 198213 w 614055"/>
                  <a:gd name="connsiteY5" fmla="*/ 909 h 759184"/>
                  <a:gd name="connsiteX6" fmla="*/ 199037 w 614055"/>
                  <a:gd name="connsiteY6" fmla="*/ 874 h 759184"/>
                  <a:gd name="connsiteX7" fmla="*/ 442644 w 614055"/>
                  <a:gd name="connsiteY7" fmla="*/ 874 h 759184"/>
                  <a:gd name="connsiteX8" fmla="*/ 445990 w 614055"/>
                  <a:gd name="connsiteY8" fmla="*/ 1475 h 759184"/>
                  <a:gd name="connsiteX9" fmla="*/ 449317 w 614055"/>
                  <a:gd name="connsiteY9" fmla="*/ 1467 h 759184"/>
                  <a:gd name="connsiteX10" fmla="*/ 612951 w 614055"/>
                  <a:gd name="connsiteY10" fmla="*/ 137213 h 759184"/>
                  <a:gd name="connsiteX11" fmla="*/ 612753 w 614055"/>
                  <a:gd name="connsiteY11" fmla="*/ 203475 h 759184"/>
                  <a:gd name="connsiteX12" fmla="*/ 547384 w 614055"/>
                  <a:gd name="connsiteY12" fmla="*/ 215228 h 759184"/>
                  <a:gd name="connsiteX13" fmla="*/ 452236 w 614055"/>
                  <a:gd name="connsiteY13" fmla="*/ 135649 h 759184"/>
                  <a:gd name="connsiteX14" fmla="*/ 452236 w 614055"/>
                  <a:gd name="connsiteY14" fmla="*/ 423964 h 759184"/>
                  <a:gd name="connsiteX15" fmla="*/ 452232 w 614055"/>
                  <a:gd name="connsiteY15" fmla="*/ 424217 h 759184"/>
                  <a:gd name="connsiteX16" fmla="*/ 452232 w 614055"/>
                  <a:gd name="connsiteY16" fmla="*/ 709465 h 759184"/>
                  <a:gd name="connsiteX17" fmla="*/ 403757 w 614055"/>
                  <a:gd name="connsiteY17" fmla="*/ 757937 h 759184"/>
                  <a:gd name="connsiteX18" fmla="*/ 355281 w 614055"/>
                  <a:gd name="connsiteY18" fmla="*/ 709465 h 759184"/>
                  <a:gd name="connsiteX19" fmla="*/ 355281 w 614055"/>
                  <a:gd name="connsiteY19" fmla="*/ 433555 h 759184"/>
                  <a:gd name="connsiteX20" fmla="*/ 286394 w 614055"/>
                  <a:gd name="connsiteY20" fmla="*/ 433555 h 759184"/>
                  <a:gd name="connsiteX21" fmla="*/ 286394 w 614055"/>
                  <a:gd name="connsiteY21" fmla="*/ 711579 h 759184"/>
                  <a:gd name="connsiteX22" fmla="*/ 237918 w 614055"/>
                  <a:gd name="connsiteY22" fmla="*/ 760058 h 759184"/>
                  <a:gd name="connsiteX23" fmla="*/ 189442 w 614055"/>
                  <a:gd name="connsiteY23" fmla="*/ 711579 h 759184"/>
                  <a:gd name="connsiteX24" fmla="*/ 189442 w 614055"/>
                  <a:gd name="connsiteY24" fmla="*/ 368216 h 759184"/>
                  <a:gd name="connsiteX25" fmla="*/ 189445 w 614055"/>
                  <a:gd name="connsiteY25" fmla="*/ 367648 h 759184"/>
                  <a:gd name="connsiteX26" fmla="*/ 189445 w 614055"/>
                  <a:gd name="connsiteY26" fmla="*/ 132741 h 75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4055" h="759184">
                    <a:moveTo>
                      <a:pt x="189445" y="132741"/>
                    </a:moveTo>
                    <a:lnTo>
                      <a:pt x="91473" y="214683"/>
                    </a:lnTo>
                    <a:cubicBezTo>
                      <a:pt x="73421" y="229782"/>
                      <a:pt x="44266" y="224540"/>
                      <a:pt x="26102" y="202929"/>
                    </a:cubicBezTo>
                    <a:cubicBezTo>
                      <a:pt x="7943" y="181319"/>
                      <a:pt x="7790" y="151694"/>
                      <a:pt x="25904" y="136668"/>
                    </a:cubicBezTo>
                    <a:lnTo>
                      <a:pt x="189540" y="921"/>
                    </a:lnTo>
                    <a:cubicBezTo>
                      <a:pt x="192674" y="938"/>
                      <a:pt x="195553" y="926"/>
                      <a:pt x="198213" y="909"/>
                    </a:cubicBezTo>
                    <a:cubicBezTo>
                      <a:pt x="198485" y="886"/>
                      <a:pt x="198760" y="874"/>
                      <a:pt x="199037" y="874"/>
                    </a:cubicBezTo>
                    <a:lnTo>
                      <a:pt x="442644" y="874"/>
                    </a:lnTo>
                    <a:cubicBezTo>
                      <a:pt x="443821" y="874"/>
                      <a:pt x="444948" y="1087"/>
                      <a:pt x="445990" y="1475"/>
                    </a:cubicBezTo>
                    <a:cubicBezTo>
                      <a:pt x="447066" y="1475"/>
                      <a:pt x="448175" y="1473"/>
                      <a:pt x="449317" y="1467"/>
                    </a:cubicBezTo>
                    <a:lnTo>
                      <a:pt x="612951" y="137213"/>
                    </a:lnTo>
                    <a:cubicBezTo>
                      <a:pt x="631065" y="152240"/>
                      <a:pt x="630915" y="181865"/>
                      <a:pt x="612753" y="203475"/>
                    </a:cubicBezTo>
                    <a:cubicBezTo>
                      <a:pt x="594590" y="225085"/>
                      <a:pt x="565436" y="230327"/>
                      <a:pt x="547384" y="215228"/>
                    </a:cubicBezTo>
                    <a:lnTo>
                      <a:pt x="452236" y="135649"/>
                    </a:lnTo>
                    <a:lnTo>
                      <a:pt x="452236" y="423964"/>
                    </a:lnTo>
                    <a:cubicBezTo>
                      <a:pt x="452236" y="424049"/>
                      <a:pt x="452235" y="424133"/>
                      <a:pt x="452232" y="424217"/>
                    </a:cubicBezTo>
                    <a:lnTo>
                      <a:pt x="452232" y="709465"/>
                    </a:lnTo>
                    <a:cubicBezTo>
                      <a:pt x="452232" y="736216"/>
                      <a:pt x="430511" y="757937"/>
                      <a:pt x="403757" y="757937"/>
                    </a:cubicBezTo>
                    <a:cubicBezTo>
                      <a:pt x="377002" y="757937"/>
                      <a:pt x="355281" y="736216"/>
                      <a:pt x="355281" y="709465"/>
                    </a:cubicBezTo>
                    <a:lnTo>
                      <a:pt x="355281" y="433555"/>
                    </a:lnTo>
                    <a:lnTo>
                      <a:pt x="286394" y="433555"/>
                    </a:lnTo>
                    <a:lnTo>
                      <a:pt x="286394" y="711579"/>
                    </a:lnTo>
                    <a:cubicBezTo>
                      <a:pt x="286394" y="738337"/>
                      <a:pt x="264673" y="760058"/>
                      <a:pt x="237918" y="760058"/>
                    </a:cubicBezTo>
                    <a:cubicBezTo>
                      <a:pt x="211163" y="760058"/>
                      <a:pt x="189442" y="738337"/>
                      <a:pt x="189442" y="711579"/>
                    </a:cubicBezTo>
                    <a:lnTo>
                      <a:pt x="189442" y="368216"/>
                    </a:lnTo>
                    <a:cubicBezTo>
                      <a:pt x="189442" y="368027"/>
                      <a:pt x="189443" y="367838"/>
                      <a:pt x="189445" y="367648"/>
                    </a:cubicBezTo>
                    <a:lnTo>
                      <a:pt x="189445" y="132741"/>
                    </a:lnTo>
                    <a:close/>
                  </a:path>
                </a:pathLst>
              </a:custGeom>
              <a:solidFill>
                <a:srgbClr val="B370F6"/>
              </a:solidFill>
              <a:ln w="641" cap="rnd">
                <a:noFill/>
                <a:prstDash val="solid"/>
                <a:round/>
              </a:ln>
            </p:spPr>
            <p:txBody>
              <a:bodyPr rtlCol="0" anchor="ctr"/>
              <a:lstStyle/>
              <a:p>
                <a:endParaRPr lang="en-CH" sz="4400"/>
              </a:p>
            </p:txBody>
          </p:sp>
        </p:grpSp>
      </p:grpSp>
      <p:grpSp>
        <p:nvGrpSpPr>
          <p:cNvPr id="4611" name="Graphic 2">
            <a:extLst>
              <a:ext uri="{FF2B5EF4-FFF2-40B4-BE49-F238E27FC236}">
                <a16:creationId xmlns:a16="http://schemas.microsoft.com/office/drawing/2014/main" id="{5E807CCB-594D-F257-A5EF-C922BBF6AA7E}"/>
              </a:ext>
            </a:extLst>
          </p:cNvPr>
          <p:cNvGrpSpPr/>
          <p:nvPr/>
        </p:nvGrpSpPr>
        <p:grpSpPr>
          <a:xfrm>
            <a:off x="17744540" y="5184469"/>
            <a:ext cx="614055" cy="1051059"/>
            <a:chOff x="17744540" y="5184469"/>
            <a:chExt cx="614055" cy="1051059"/>
          </a:xfrm>
        </p:grpSpPr>
        <p:grpSp>
          <p:nvGrpSpPr>
            <p:cNvPr id="4612" name="Graphic 2">
              <a:extLst>
                <a:ext uri="{FF2B5EF4-FFF2-40B4-BE49-F238E27FC236}">
                  <a16:creationId xmlns:a16="http://schemas.microsoft.com/office/drawing/2014/main" id="{CB762BDD-8AA3-D9B7-C205-3B9CDCFC1FBB}"/>
                </a:ext>
              </a:extLst>
            </p:cNvPr>
            <p:cNvGrpSpPr/>
            <p:nvPr/>
          </p:nvGrpSpPr>
          <p:grpSpPr>
            <a:xfrm>
              <a:off x="17907576" y="5184469"/>
              <a:ext cx="267893" cy="267244"/>
              <a:chOff x="17907576" y="5184469"/>
              <a:chExt cx="267893" cy="267244"/>
            </a:xfrm>
          </p:grpSpPr>
          <p:sp>
            <p:nvSpPr>
              <p:cNvPr id="4613" name="Freeform 4612">
                <a:extLst>
                  <a:ext uri="{FF2B5EF4-FFF2-40B4-BE49-F238E27FC236}">
                    <a16:creationId xmlns:a16="http://schemas.microsoft.com/office/drawing/2014/main" id="{9BB3DF9E-A578-6B7D-A2E2-409BCB224621}"/>
                  </a:ext>
                </a:extLst>
              </p:cNvPr>
              <p:cNvSpPr/>
              <p:nvPr/>
            </p:nvSpPr>
            <p:spPr>
              <a:xfrm>
                <a:off x="17907576" y="5184469"/>
                <a:ext cx="267893" cy="267244"/>
              </a:xfrm>
              <a:custGeom>
                <a:avLst/>
                <a:gdLst>
                  <a:gd name="connsiteX0" fmla="*/ 279305 w 267893"/>
                  <a:gd name="connsiteY0" fmla="*/ 136842 h 267244"/>
                  <a:gd name="connsiteX1" fmla="*/ 145358 w 267893"/>
                  <a:gd name="connsiteY1" fmla="*/ 270464 h 267244"/>
                  <a:gd name="connsiteX2" fmla="*/ 11412 w 267893"/>
                  <a:gd name="connsiteY2" fmla="*/ 136842 h 267244"/>
                  <a:gd name="connsiteX3" fmla="*/ 145358 w 267893"/>
                  <a:gd name="connsiteY3" fmla="*/ 3219 h 267244"/>
                  <a:gd name="connsiteX4" fmla="*/ 279305 w 267893"/>
                  <a:gd name="connsiteY4" fmla="*/ 136842 h 26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244">
                    <a:moveTo>
                      <a:pt x="279305" y="136842"/>
                    </a:moveTo>
                    <a:cubicBezTo>
                      <a:pt x="279305" y="210639"/>
                      <a:pt x="219335" y="270464"/>
                      <a:pt x="145358" y="270464"/>
                    </a:cubicBezTo>
                    <a:cubicBezTo>
                      <a:pt x="71382" y="270464"/>
                      <a:pt x="11412" y="210639"/>
                      <a:pt x="11412" y="136842"/>
                    </a:cubicBezTo>
                    <a:cubicBezTo>
                      <a:pt x="11412" y="63044"/>
                      <a:pt x="71382" y="3219"/>
                      <a:pt x="145358" y="3219"/>
                    </a:cubicBezTo>
                    <a:cubicBezTo>
                      <a:pt x="219335" y="3219"/>
                      <a:pt x="279305" y="63044"/>
                      <a:pt x="279305" y="136842"/>
                    </a:cubicBezTo>
                    <a:close/>
                  </a:path>
                </a:pathLst>
              </a:custGeom>
              <a:noFill/>
              <a:ln w="57144" cap="flat">
                <a:solidFill>
                  <a:srgbClr val="000001"/>
                </a:solidFill>
                <a:prstDash val="solid"/>
                <a:round/>
              </a:ln>
            </p:spPr>
            <p:txBody>
              <a:bodyPr rtlCol="0" anchor="ctr"/>
              <a:lstStyle/>
              <a:p>
                <a:endParaRPr lang="en-CH" sz="4400"/>
              </a:p>
            </p:txBody>
          </p:sp>
          <p:sp>
            <p:nvSpPr>
              <p:cNvPr id="4614" name="Freeform 4613">
                <a:extLst>
                  <a:ext uri="{FF2B5EF4-FFF2-40B4-BE49-F238E27FC236}">
                    <a16:creationId xmlns:a16="http://schemas.microsoft.com/office/drawing/2014/main" id="{DCDC592F-8AA7-811E-5548-EBDEB4B65F70}"/>
                  </a:ext>
                </a:extLst>
              </p:cNvPr>
              <p:cNvSpPr/>
              <p:nvPr/>
            </p:nvSpPr>
            <p:spPr>
              <a:xfrm>
                <a:off x="17907576" y="5184469"/>
                <a:ext cx="267893" cy="267244"/>
              </a:xfrm>
              <a:custGeom>
                <a:avLst/>
                <a:gdLst>
                  <a:gd name="connsiteX0" fmla="*/ 279305 w 267893"/>
                  <a:gd name="connsiteY0" fmla="*/ 136842 h 267244"/>
                  <a:gd name="connsiteX1" fmla="*/ 145358 w 267893"/>
                  <a:gd name="connsiteY1" fmla="*/ 270464 h 267244"/>
                  <a:gd name="connsiteX2" fmla="*/ 11412 w 267893"/>
                  <a:gd name="connsiteY2" fmla="*/ 136842 h 267244"/>
                  <a:gd name="connsiteX3" fmla="*/ 145358 w 267893"/>
                  <a:gd name="connsiteY3" fmla="*/ 3219 h 267244"/>
                  <a:gd name="connsiteX4" fmla="*/ 279305 w 267893"/>
                  <a:gd name="connsiteY4" fmla="*/ 136842 h 26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244">
                    <a:moveTo>
                      <a:pt x="279305" y="136842"/>
                    </a:moveTo>
                    <a:cubicBezTo>
                      <a:pt x="279305" y="210639"/>
                      <a:pt x="219335" y="270464"/>
                      <a:pt x="145358" y="270464"/>
                    </a:cubicBezTo>
                    <a:cubicBezTo>
                      <a:pt x="71382" y="270464"/>
                      <a:pt x="11412" y="210639"/>
                      <a:pt x="11412" y="136842"/>
                    </a:cubicBezTo>
                    <a:cubicBezTo>
                      <a:pt x="11412" y="63044"/>
                      <a:pt x="71382" y="3219"/>
                      <a:pt x="145358" y="3219"/>
                    </a:cubicBezTo>
                    <a:cubicBezTo>
                      <a:pt x="219335" y="3219"/>
                      <a:pt x="279305" y="63044"/>
                      <a:pt x="279305" y="136842"/>
                    </a:cubicBezTo>
                    <a:close/>
                  </a:path>
                </a:pathLst>
              </a:custGeom>
              <a:solidFill>
                <a:srgbClr val="FF9136"/>
              </a:solidFill>
              <a:ln w="2230" cap="rnd">
                <a:noFill/>
                <a:prstDash val="solid"/>
                <a:round/>
              </a:ln>
            </p:spPr>
            <p:txBody>
              <a:bodyPr rtlCol="0" anchor="ctr"/>
              <a:lstStyle/>
              <a:p>
                <a:endParaRPr lang="en-CH" sz="4400"/>
              </a:p>
            </p:txBody>
          </p:sp>
        </p:grpSp>
        <p:grpSp>
          <p:nvGrpSpPr>
            <p:cNvPr id="4615" name="Graphic 2">
              <a:extLst>
                <a:ext uri="{FF2B5EF4-FFF2-40B4-BE49-F238E27FC236}">
                  <a16:creationId xmlns:a16="http://schemas.microsoft.com/office/drawing/2014/main" id="{E38C9692-B8EA-6FF8-023C-8060066F35CC}"/>
                </a:ext>
              </a:extLst>
            </p:cNvPr>
            <p:cNvGrpSpPr/>
            <p:nvPr/>
          </p:nvGrpSpPr>
          <p:grpSpPr>
            <a:xfrm>
              <a:off x="17744540" y="5476345"/>
              <a:ext cx="614055" cy="759184"/>
              <a:chOff x="17744540" y="5476345"/>
              <a:chExt cx="614055" cy="759184"/>
            </a:xfrm>
          </p:grpSpPr>
          <p:sp>
            <p:nvSpPr>
              <p:cNvPr id="4616" name="Freeform 4615">
                <a:extLst>
                  <a:ext uri="{FF2B5EF4-FFF2-40B4-BE49-F238E27FC236}">
                    <a16:creationId xmlns:a16="http://schemas.microsoft.com/office/drawing/2014/main" id="{6FB95AB4-DB24-9464-CA35-DFAC345C9EFF}"/>
                  </a:ext>
                </a:extLst>
              </p:cNvPr>
              <p:cNvSpPr/>
              <p:nvPr/>
            </p:nvSpPr>
            <p:spPr>
              <a:xfrm>
                <a:off x="17744540" y="5476345"/>
                <a:ext cx="614055" cy="759184"/>
              </a:xfrm>
              <a:custGeom>
                <a:avLst/>
                <a:gdLst>
                  <a:gd name="connsiteX0" fmla="*/ 189443 w 614055"/>
                  <a:gd name="connsiteY0" fmla="*/ 134807 h 759184"/>
                  <a:gd name="connsiteX1" fmla="*/ 91471 w 614055"/>
                  <a:gd name="connsiteY1" fmla="*/ 216749 h 759184"/>
                  <a:gd name="connsiteX2" fmla="*/ 26100 w 614055"/>
                  <a:gd name="connsiteY2" fmla="*/ 204995 h 759184"/>
                  <a:gd name="connsiteX3" fmla="*/ 25901 w 614055"/>
                  <a:gd name="connsiteY3" fmla="*/ 138734 h 759184"/>
                  <a:gd name="connsiteX4" fmla="*/ 189538 w 614055"/>
                  <a:gd name="connsiteY4" fmla="*/ 2987 h 759184"/>
                  <a:gd name="connsiteX5" fmla="*/ 198211 w 614055"/>
                  <a:gd name="connsiteY5" fmla="*/ 2975 h 759184"/>
                  <a:gd name="connsiteX6" fmla="*/ 199035 w 614055"/>
                  <a:gd name="connsiteY6" fmla="*/ 2940 h 759184"/>
                  <a:gd name="connsiteX7" fmla="*/ 442642 w 614055"/>
                  <a:gd name="connsiteY7" fmla="*/ 2940 h 759184"/>
                  <a:gd name="connsiteX8" fmla="*/ 445988 w 614055"/>
                  <a:gd name="connsiteY8" fmla="*/ 3541 h 759184"/>
                  <a:gd name="connsiteX9" fmla="*/ 449315 w 614055"/>
                  <a:gd name="connsiteY9" fmla="*/ 3533 h 759184"/>
                  <a:gd name="connsiteX10" fmla="*/ 612949 w 614055"/>
                  <a:gd name="connsiteY10" fmla="*/ 139279 h 759184"/>
                  <a:gd name="connsiteX11" fmla="*/ 612750 w 614055"/>
                  <a:gd name="connsiteY11" fmla="*/ 205541 h 759184"/>
                  <a:gd name="connsiteX12" fmla="*/ 547381 w 614055"/>
                  <a:gd name="connsiteY12" fmla="*/ 217294 h 759184"/>
                  <a:gd name="connsiteX13" fmla="*/ 452233 w 614055"/>
                  <a:gd name="connsiteY13" fmla="*/ 137715 h 759184"/>
                  <a:gd name="connsiteX14" fmla="*/ 452233 w 614055"/>
                  <a:gd name="connsiteY14" fmla="*/ 426030 h 759184"/>
                  <a:gd name="connsiteX15" fmla="*/ 452230 w 614055"/>
                  <a:gd name="connsiteY15" fmla="*/ 426283 h 759184"/>
                  <a:gd name="connsiteX16" fmla="*/ 452230 w 614055"/>
                  <a:gd name="connsiteY16" fmla="*/ 711531 h 759184"/>
                  <a:gd name="connsiteX17" fmla="*/ 403755 w 614055"/>
                  <a:gd name="connsiteY17" fmla="*/ 760003 h 759184"/>
                  <a:gd name="connsiteX18" fmla="*/ 355279 w 614055"/>
                  <a:gd name="connsiteY18" fmla="*/ 711531 h 759184"/>
                  <a:gd name="connsiteX19" fmla="*/ 355279 w 614055"/>
                  <a:gd name="connsiteY19" fmla="*/ 435621 h 759184"/>
                  <a:gd name="connsiteX20" fmla="*/ 286392 w 614055"/>
                  <a:gd name="connsiteY20" fmla="*/ 435621 h 759184"/>
                  <a:gd name="connsiteX21" fmla="*/ 286392 w 614055"/>
                  <a:gd name="connsiteY21" fmla="*/ 713645 h 759184"/>
                  <a:gd name="connsiteX22" fmla="*/ 237916 w 614055"/>
                  <a:gd name="connsiteY22" fmla="*/ 762124 h 759184"/>
                  <a:gd name="connsiteX23" fmla="*/ 189440 w 614055"/>
                  <a:gd name="connsiteY23" fmla="*/ 713645 h 759184"/>
                  <a:gd name="connsiteX24" fmla="*/ 189440 w 614055"/>
                  <a:gd name="connsiteY24" fmla="*/ 370282 h 759184"/>
                  <a:gd name="connsiteX25" fmla="*/ 189443 w 614055"/>
                  <a:gd name="connsiteY25" fmla="*/ 369714 h 759184"/>
                  <a:gd name="connsiteX26" fmla="*/ 189443 w 614055"/>
                  <a:gd name="connsiteY26" fmla="*/ 134807 h 75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4055" h="759184">
                    <a:moveTo>
                      <a:pt x="189443" y="134807"/>
                    </a:moveTo>
                    <a:lnTo>
                      <a:pt x="91471" y="216749"/>
                    </a:lnTo>
                    <a:cubicBezTo>
                      <a:pt x="73418" y="231848"/>
                      <a:pt x="44264" y="226606"/>
                      <a:pt x="26100" y="204995"/>
                    </a:cubicBezTo>
                    <a:cubicBezTo>
                      <a:pt x="7941" y="183385"/>
                      <a:pt x="7787" y="153760"/>
                      <a:pt x="25901" y="138734"/>
                    </a:cubicBezTo>
                    <a:lnTo>
                      <a:pt x="189538" y="2987"/>
                    </a:lnTo>
                    <a:cubicBezTo>
                      <a:pt x="192672" y="3004"/>
                      <a:pt x="195551" y="2992"/>
                      <a:pt x="198211" y="2975"/>
                    </a:cubicBezTo>
                    <a:cubicBezTo>
                      <a:pt x="198482" y="2952"/>
                      <a:pt x="198757" y="2940"/>
                      <a:pt x="199035" y="2940"/>
                    </a:cubicBezTo>
                    <a:lnTo>
                      <a:pt x="442642" y="2940"/>
                    </a:lnTo>
                    <a:cubicBezTo>
                      <a:pt x="443818" y="2940"/>
                      <a:pt x="444946" y="3153"/>
                      <a:pt x="445988" y="3541"/>
                    </a:cubicBezTo>
                    <a:cubicBezTo>
                      <a:pt x="447064" y="3541"/>
                      <a:pt x="448172" y="3539"/>
                      <a:pt x="449315" y="3533"/>
                    </a:cubicBezTo>
                    <a:lnTo>
                      <a:pt x="612949" y="139279"/>
                    </a:lnTo>
                    <a:cubicBezTo>
                      <a:pt x="631062" y="154305"/>
                      <a:pt x="630913" y="183931"/>
                      <a:pt x="612750" y="205541"/>
                    </a:cubicBezTo>
                    <a:cubicBezTo>
                      <a:pt x="594588" y="227151"/>
                      <a:pt x="565433" y="232393"/>
                      <a:pt x="547381" y="217294"/>
                    </a:cubicBezTo>
                    <a:lnTo>
                      <a:pt x="452233" y="137715"/>
                    </a:lnTo>
                    <a:lnTo>
                      <a:pt x="452233" y="426030"/>
                    </a:lnTo>
                    <a:cubicBezTo>
                      <a:pt x="452233" y="426115"/>
                      <a:pt x="452233" y="426199"/>
                      <a:pt x="452230" y="426283"/>
                    </a:cubicBezTo>
                    <a:lnTo>
                      <a:pt x="452230" y="711531"/>
                    </a:lnTo>
                    <a:cubicBezTo>
                      <a:pt x="452230" y="738282"/>
                      <a:pt x="430509" y="760003"/>
                      <a:pt x="403755" y="760003"/>
                    </a:cubicBezTo>
                    <a:cubicBezTo>
                      <a:pt x="377000" y="760003"/>
                      <a:pt x="355279" y="738282"/>
                      <a:pt x="355279" y="711531"/>
                    </a:cubicBezTo>
                    <a:lnTo>
                      <a:pt x="355279" y="435621"/>
                    </a:lnTo>
                    <a:lnTo>
                      <a:pt x="286392" y="435621"/>
                    </a:lnTo>
                    <a:lnTo>
                      <a:pt x="286392" y="713645"/>
                    </a:lnTo>
                    <a:cubicBezTo>
                      <a:pt x="286392" y="740403"/>
                      <a:pt x="264670" y="762124"/>
                      <a:pt x="237916" y="762124"/>
                    </a:cubicBezTo>
                    <a:cubicBezTo>
                      <a:pt x="211161" y="762124"/>
                      <a:pt x="189440" y="740403"/>
                      <a:pt x="189440" y="713645"/>
                    </a:cubicBezTo>
                    <a:lnTo>
                      <a:pt x="189440" y="370282"/>
                    </a:lnTo>
                    <a:cubicBezTo>
                      <a:pt x="189440" y="370093"/>
                      <a:pt x="189441" y="369904"/>
                      <a:pt x="189443" y="369714"/>
                    </a:cubicBezTo>
                    <a:lnTo>
                      <a:pt x="189443" y="134807"/>
                    </a:lnTo>
                    <a:close/>
                  </a:path>
                </a:pathLst>
              </a:custGeom>
              <a:noFill/>
              <a:ln w="57145" cap="flat">
                <a:solidFill>
                  <a:srgbClr val="000001"/>
                </a:solidFill>
                <a:prstDash val="solid"/>
                <a:round/>
              </a:ln>
            </p:spPr>
            <p:txBody>
              <a:bodyPr rtlCol="0" anchor="ctr"/>
              <a:lstStyle/>
              <a:p>
                <a:endParaRPr lang="en-CH" sz="4400"/>
              </a:p>
            </p:txBody>
          </p:sp>
          <p:sp>
            <p:nvSpPr>
              <p:cNvPr id="4617" name="Freeform 4616">
                <a:extLst>
                  <a:ext uri="{FF2B5EF4-FFF2-40B4-BE49-F238E27FC236}">
                    <a16:creationId xmlns:a16="http://schemas.microsoft.com/office/drawing/2014/main" id="{B7DB4687-B753-6CB7-C3D6-883CFBD90D15}"/>
                  </a:ext>
                </a:extLst>
              </p:cNvPr>
              <p:cNvSpPr/>
              <p:nvPr/>
            </p:nvSpPr>
            <p:spPr>
              <a:xfrm>
                <a:off x="17744540" y="5476345"/>
                <a:ext cx="614055" cy="759184"/>
              </a:xfrm>
              <a:custGeom>
                <a:avLst/>
                <a:gdLst>
                  <a:gd name="connsiteX0" fmla="*/ 189443 w 614055"/>
                  <a:gd name="connsiteY0" fmla="*/ 134807 h 759184"/>
                  <a:gd name="connsiteX1" fmla="*/ 91471 w 614055"/>
                  <a:gd name="connsiteY1" fmla="*/ 216749 h 759184"/>
                  <a:gd name="connsiteX2" fmla="*/ 26100 w 614055"/>
                  <a:gd name="connsiteY2" fmla="*/ 204995 h 759184"/>
                  <a:gd name="connsiteX3" fmla="*/ 25901 w 614055"/>
                  <a:gd name="connsiteY3" fmla="*/ 138734 h 759184"/>
                  <a:gd name="connsiteX4" fmla="*/ 189538 w 614055"/>
                  <a:gd name="connsiteY4" fmla="*/ 2987 h 759184"/>
                  <a:gd name="connsiteX5" fmla="*/ 198211 w 614055"/>
                  <a:gd name="connsiteY5" fmla="*/ 2975 h 759184"/>
                  <a:gd name="connsiteX6" fmla="*/ 199035 w 614055"/>
                  <a:gd name="connsiteY6" fmla="*/ 2940 h 759184"/>
                  <a:gd name="connsiteX7" fmla="*/ 442642 w 614055"/>
                  <a:gd name="connsiteY7" fmla="*/ 2940 h 759184"/>
                  <a:gd name="connsiteX8" fmla="*/ 445988 w 614055"/>
                  <a:gd name="connsiteY8" fmla="*/ 3541 h 759184"/>
                  <a:gd name="connsiteX9" fmla="*/ 449315 w 614055"/>
                  <a:gd name="connsiteY9" fmla="*/ 3533 h 759184"/>
                  <a:gd name="connsiteX10" fmla="*/ 612949 w 614055"/>
                  <a:gd name="connsiteY10" fmla="*/ 139279 h 759184"/>
                  <a:gd name="connsiteX11" fmla="*/ 612750 w 614055"/>
                  <a:gd name="connsiteY11" fmla="*/ 205541 h 759184"/>
                  <a:gd name="connsiteX12" fmla="*/ 547381 w 614055"/>
                  <a:gd name="connsiteY12" fmla="*/ 217294 h 759184"/>
                  <a:gd name="connsiteX13" fmla="*/ 452233 w 614055"/>
                  <a:gd name="connsiteY13" fmla="*/ 137715 h 759184"/>
                  <a:gd name="connsiteX14" fmla="*/ 452233 w 614055"/>
                  <a:gd name="connsiteY14" fmla="*/ 426030 h 759184"/>
                  <a:gd name="connsiteX15" fmla="*/ 452230 w 614055"/>
                  <a:gd name="connsiteY15" fmla="*/ 426283 h 759184"/>
                  <a:gd name="connsiteX16" fmla="*/ 452230 w 614055"/>
                  <a:gd name="connsiteY16" fmla="*/ 711531 h 759184"/>
                  <a:gd name="connsiteX17" fmla="*/ 403755 w 614055"/>
                  <a:gd name="connsiteY17" fmla="*/ 760003 h 759184"/>
                  <a:gd name="connsiteX18" fmla="*/ 355279 w 614055"/>
                  <a:gd name="connsiteY18" fmla="*/ 711531 h 759184"/>
                  <a:gd name="connsiteX19" fmla="*/ 355279 w 614055"/>
                  <a:gd name="connsiteY19" fmla="*/ 435621 h 759184"/>
                  <a:gd name="connsiteX20" fmla="*/ 286392 w 614055"/>
                  <a:gd name="connsiteY20" fmla="*/ 435621 h 759184"/>
                  <a:gd name="connsiteX21" fmla="*/ 286392 w 614055"/>
                  <a:gd name="connsiteY21" fmla="*/ 713645 h 759184"/>
                  <a:gd name="connsiteX22" fmla="*/ 237916 w 614055"/>
                  <a:gd name="connsiteY22" fmla="*/ 762124 h 759184"/>
                  <a:gd name="connsiteX23" fmla="*/ 189440 w 614055"/>
                  <a:gd name="connsiteY23" fmla="*/ 713645 h 759184"/>
                  <a:gd name="connsiteX24" fmla="*/ 189440 w 614055"/>
                  <a:gd name="connsiteY24" fmla="*/ 370282 h 759184"/>
                  <a:gd name="connsiteX25" fmla="*/ 189443 w 614055"/>
                  <a:gd name="connsiteY25" fmla="*/ 369714 h 759184"/>
                  <a:gd name="connsiteX26" fmla="*/ 189443 w 614055"/>
                  <a:gd name="connsiteY26" fmla="*/ 134807 h 75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4055" h="759184">
                    <a:moveTo>
                      <a:pt x="189443" y="134807"/>
                    </a:moveTo>
                    <a:lnTo>
                      <a:pt x="91471" y="216749"/>
                    </a:lnTo>
                    <a:cubicBezTo>
                      <a:pt x="73418" y="231848"/>
                      <a:pt x="44264" y="226606"/>
                      <a:pt x="26100" y="204995"/>
                    </a:cubicBezTo>
                    <a:cubicBezTo>
                      <a:pt x="7941" y="183385"/>
                      <a:pt x="7787" y="153760"/>
                      <a:pt x="25901" y="138734"/>
                    </a:cubicBezTo>
                    <a:lnTo>
                      <a:pt x="189538" y="2987"/>
                    </a:lnTo>
                    <a:cubicBezTo>
                      <a:pt x="192672" y="3004"/>
                      <a:pt x="195551" y="2992"/>
                      <a:pt x="198211" y="2975"/>
                    </a:cubicBezTo>
                    <a:cubicBezTo>
                      <a:pt x="198482" y="2952"/>
                      <a:pt x="198757" y="2940"/>
                      <a:pt x="199035" y="2940"/>
                    </a:cubicBezTo>
                    <a:lnTo>
                      <a:pt x="442642" y="2940"/>
                    </a:lnTo>
                    <a:cubicBezTo>
                      <a:pt x="443818" y="2940"/>
                      <a:pt x="444946" y="3153"/>
                      <a:pt x="445988" y="3541"/>
                    </a:cubicBezTo>
                    <a:cubicBezTo>
                      <a:pt x="447064" y="3541"/>
                      <a:pt x="448172" y="3539"/>
                      <a:pt x="449315" y="3533"/>
                    </a:cubicBezTo>
                    <a:lnTo>
                      <a:pt x="612949" y="139279"/>
                    </a:lnTo>
                    <a:cubicBezTo>
                      <a:pt x="631062" y="154305"/>
                      <a:pt x="630913" y="183931"/>
                      <a:pt x="612750" y="205541"/>
                    </a:cubicBezTo>
                    <a:cubicBezTo>
                      <a:pt x="594588" y="227151"/>
                      <a:pt x="565433" y="232393"/>
                      <a:pt x="547381" y="217294"/>
                    </a:cubicBezTo>
                    <a:lnTo>
                      <a:pt x="452233" y="137715"/>
                    </a:lnTo>
                    <a:lnTo>
                      <a:pt x="452233" y="426030"/>
                    </a:lnTo>
                    <a:cubicBezTo>
                      <a:pt x="452233" y="426115"/>
                      <a:pt x="452233" y="426199"/>
                      <a:pt x="452230" y="426283"/>
                    </a:cubicBezTo>
                    <a:lnTo>
                      <a:pt x="452230" y="711531"/>
                    </a:lnTo>
                    <a:cubicBezTo>
                      <a:pt x="452230" y="738282"/>
                      <a:pt x="430509" y="760003"/>
                      <a:pt x="403755" y="760003"/>
                    </a:cubicBezTo>
                    <a:cubicBezTo>
                      <a:pt x="377000" y="760003"/>
                      <a:pt x="355279" y="738282"/>
                      <a:pt x="355279" y="711531"/>
                    </a:cubicBezTo>
                    <a:lnTo>
                      <a:pt x="355279" y="435621"/>
                    </a:lnTo>
                    <a:lnTo>
                      <a:pt x="286392" y="435621"/>
                    </a:lnTo>
                    <a:lnTo>
                      <a:pt x="286392" y="713645"/>
                    </a:lnTo>
                    <a:cubicBezTo>
                      <a:pt x="286392" y="740403"/>
                      <a:pt x="264670" y="762124"/>
                      <a:pt x="237916" y="762124"/>
                    </a:cubicBezTo>
                    <a:cubicBezTo>
                      <a:pt x="211161" y="762124"/>
                      <a:pt x="189440" y="740403"/>
                      <a:pt x="189440" y="713645"/>
                    </a:cubicBezTo>
                    <a:lnTo>
                      <a:pt x="189440" y="370282"/>
                    </a:lnTo>
                    <a:cubicBezTo>
                      <a:pt x="189440" y="370093"/>
                      <a:pt x="189441" y="369904"/>
                      <a:pt x="189443" y="369714"/>
                    </a:cubicBezTo>
                    <a:lnTo>
                      <a:pt x="189443" y="134807"/>
                    </a:lnTo>
                    <a:close/>
                  </a:path>
                </a:pathLst>
              </a:custGeom>
              <a:solidFill>
                <a:srgbClr val="FF9136"/>
              </a:solidFill>
              <a:ln w="641" cap="rnd">
                <a:noFill/>
                <a:prstDash val="solid"/>
                <a:round/>
              </a:ln>
            </p:spPr>
            <p:txBody>
              <a:bodyPr rtlCol="0" anchor="ctr"/>
              <a:lstStyle/>
              <a:p>
                <a:endParaRPr lang="en-CH" sz="4400"/>
              </a:p>
            </p:txBody>
          </p:sp>
        </p:grpSp>
      </p:grpSp>
      <p:grpSp>
        <p:nvGrpSpPr>
          <p:cNvPr id="4618" name="Graphic 2">
            <a:extLst>
              <a:ext uri="{FF2B5EF4-FFF2-40B4-BE49-F238E27FC236}">
                <a16:creationId xmlns:a16="http://schemas.microsoft.com/office/drawing/2014/main" id="{F127A540-5BBB-A0B8-508F-FDF9BA1BACA0}"/>
              </a:ext>
            </a:extLst>
          </p:cNvPr>
          <p:cNvGrpSpPr/>
          <p:nvPr/>
        </p:nvGrpSpPr>
        <p:grpSpPr>
          <a:xfrm>
            <a:off x="19240103" y="2036147"/>
            <a:ext cx="614055" cy="1051059"/>
            <a:chOff x="19240103" y="2036147"/>
            <a:chExt cx="614055" cy="1051059"/>
          </a:xfrm>
        </p:grpSpPr>
        <p:grpSp>
          <p:nvGrpSpPr>
            <p:cNvPr id="4619" name="Graphic 2">
              <a:extLst>
                <a:ext uri="{FF2B5EF4-FFF2-40B4-BE49-F238E27FC236}">
                  <a16:creationId xmlns:a16="http://schemas.microsoft.com/office/drawing/2014/main" id="{3445D6AD-075B-05FC-01A4-F96259EDFC86}"/>
                </a:ext>
              </a:extLst>
            </p:cNvPr>
            <p:cNvGrpSpPr/>
            <p:nvPr/>
          </p:nvGrpSpPr>
          <p:grpSpPr>
            <a:xfrm>
              <a:off x="19403139" y="2036147"/>
              <a:ext cx="267893" cy="267244"/>
              <a:chOff x="19403139" y="2036147"/>
              <a:chExt cx="267893" cy="267244"/>
            </a:xfrm>
          </p:grpSpPr>
          <p:sp>
            <p:nvSpPr>
              <p:cNvPr id="4620" name="Freeform 4619">
                <a:extLst>
                  <a:ext uri="{FF2B5EF4-FFF2-40B4-BE49-F238E27FC236}">
                    <a16:creationId xmlns:a16="http://schemas.microsoft.com/office/drawing/2014/main" id="{D270A050-BBB1-559F-727F-867452A35FB1}"/>
                  </a:ext>
                </a:extLst>
              </p:cNvPr>
              <p:cNvSpPr/>
              <p:nvPr/>
            </p:nvSpPr>
            <p:spPr>
              <a:xfrm>
                <a:off x="19403139" y="2036147"/>
                <a:ext cx="267893" cy="267244"/>
              </a:xfrm>
              <a:custGeom>
                <a:avLst/>
                <a:gdLst>
                  <a:gd name="connsiteX0" fmla="*/ 280287 w 267893"/>
                  <a:gd name="connsiteY0" fmla="*/ 134776 h 267244"/>
                  <a:gd name="connsiteX1" fmla="*/ 146340 w 267893"/>
                  <a:gd name="connsiteY1" fmla="*/ 268398 h 267244"/>
                  <a:gd name="connsiteX2" fmla="*/ 12393 w 267893"/>
                  <a:gd name="connsiteY2" fmla="*/ 134776 h 267244"/>
                  <a:gd name="connsiteX3" fmla="*/ 146340 w 267893"/>
                  <a:gd name="connsiteY3" fmla="*/ 1153 h 267244"/>
                  <a:gd name="connsiteX4" fmla="*/ 280287 w 267893"/>
                  <a:gd name="connsiteY4" fmla="*/ 134776 h 26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244">
                    <a:moveTo>
                      <a:pt x="280287" y="134776"/>
                    </a:moveTo>
                    <a:cubicBezTo>
                      <a:pt x="280287" y="208573"/>
                      <a:pt x="220317" y="268398"/>
                      <a:pt x="146340" y="268398"/>
                    </a:cubicBezTo>
                    <a:cubicBezTo>
                      <a:pt x="72363" y="268398"/>
                      <a:pt x="12393" y="208573"/>
                      <a:pt x="12393" y="134776"/>
                    </a:cubicBezTo>
                    <a:cubicBezTo>
                      <a:pt x="12393" y="60978"/>
                      <a:pt x="72363" y="1153"/>
                      <a:pt x="146340" y="1153"/>
                    </a:cubicBezTo>
                    <a:cubicBezTo>
                      <a:pt x="220317" y="1153"/>
                      <a:pt x="280287" y="60978"/>
                      <a:pt x="280287" y="134776"/>
                    </a:cubicBezTo>
                    <a:close/>
                  </a:path>
                </a:pathLst>
              </a:custGeom>
              <a:noFill/>
              <a:ln w="57144" cap="flat">
                <a:solidFill>
                  <a:srgbClr val="000001"/>
                </a:solidFill>
                <a:prstDash val="solid"/>
                <a:round/>
              </a:ln>
            </p:spPr>
            <p:txBody>
              <a:bodyPr rtlCol="0" anchor="ctr"/>
              <a:lstStyle/>
              <a:p>
                <a:endParaRPr lang="en-CH" sz="4400"/>
              </a:p>
            </p:txBody>
          </p:sp>
          <p:sp>
            <p:nvSpPr>
              <p:cNvPr id="4621" name="Freeform 4620">
                <a:extLst>
                  <a:ext uri="{FF2B5EF4-FFF2-40B4-BE49-F238E27FC236}">
                    <a16:creationId xmlns:a16="http://schemas.microsoft.com/office/drawing/2014/main" id="{561EDF79-279E-5A2C-80D8-04CC5D0F2DA4}"/>
                  </a:ext>
                </a:extLst>
              </p:cNvPr>
              <p:cNvSpPr/>
              <p:nvPr/>
            </p:nvSpPr>
            <p:spPr>
              <a:xfrm>
                <a:off x="19403139" y="2036147"/>
                <a:ext cx="267893" cy="267244"/>
              </a:xfrm>
              <a:custGeom>
                <a:avLst/>
                <a:gdLst>
                  <a:gd name="connsiteX0" fmla="*/ 280287 w 267893"/>
                  <a:gd name="connsiteY0" fmla="*/ 134776 h 267244"/>
                  <a:gd name="connsiteX1" fmla="*/ 146340 w 267893"/>
                  <a:gd name="connsiteY1" fmla="*/ 268398 h 267244"/>
                  <a:gd name="connsiteX2" fmla="*/ 12393 w 267893"/>
                  <a:gd name="connsiteY2" fmla="*/ 134776 h 267244"/>
                  <a:gd name="connsiteX3" fmla="*/ 146340 w 267893"/>
                  <a:gd name="connsiteY3" fmla="*/ 1153 h 267244"/>
                  <a:gd name="connsiteX4" fmla="*/ 280287 w 267893"/>
                  <a:gd name="connsiteY4" fmla="*/ 134776 h 26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244">
                    <a:moveTo>
                      <a:pt x="280287" y="134776"/>
                    </a:moveTo>
                    <a:cubicBezTo>
                      <a:pt x="280287" y="208573"/>
                      <a:pt x="220317" y="268398"/>
                      <a:pt x="146340" y="268398"/>
                    </a:cubicBezTo>
                    <a:cubicBezTo>
                      <a:pt x="72363" y="268398"/>
                      <a:pt x="12393" y="208573"/>
                      <a:pt x="12393" y="134776"/>
                    </a:cubicBezTo>
                    <a:cubicBezTo>
                      <a:pt x="12393" y="60978"/>
                      <a:pt x="72363" y="1153"/>
                      <a:pt x="146340" y="1153"/>
                    </a:cubicBezTo>
                    <a:cubicBezTo>
                      <a:pt x="220317" y="1153"/>
                      <a:pt x="280287" y="60978"/>
                      <a:pt x="280287" y="134776"/>
                    </a:cubicBezTo>
                    <a:close/>
                  </a:path>
                </a:pathLst>
              </a:custGeom>
              <a:solidFill>
                <a:srgbClr val="B370F6"/>
              </a:solidFill>
              <a:ln w="2230" cap="rnd">
                <a:noFill/>
                <a:prstDash val="solid"/>
                <a:round/>
              </a:ln>
            </p:spPr>
            <p:txBody>
              <a:bodyPr rtlCol="0" anchor="ctr"/>
              <a:lstStyle/>
              <a:p>
                <a:endParaRPr lang="en-CH" sz="4400"/>
              </a:p>
            </p:txBody>
          </p:sp>
        </p:grpSp>
        <p:grpSp>
          <p:nvGrpSpPr>
            <p:cNvPr id="4622" name="Graphic 2">
              <a:extLst>
                <a:ext uri="{FF2B5EF4-FFF2-40B4-BE49-F238E27FC236}">
                  <a16:creationId xmlns:a16="http://schemas.microsoft.com/office/drawing/2014/main" id="{7E5755DD-F5F4-9782-798D-A0492A2B1E6A}"/>
                </a:ext>
              </a:extLst>
            </p:cNvPr>
            <p:cNvGrpSpPr/>
            <p:nvPr/>
          </p:nvGrpSpPr>
          <p:grpSpPr>
            <a:xfrm>
              <a:off x="19240103" y="2328023"/>
              <a:ext cx="614055" cy="759184"/>
              <a:chOff x="19240103" y="2328023"/>
              <a:chExt cx="614055" cy="759184"/>
            </a:xfrm>
          </p:grpSpPr>
          <p:sp>
            <p:nvSpPr>
              <p:cNvPr id="4623" name="Freeform 4622">
                <a:extLst>
                  <a:ext uri="{FF2B5EF4-FFF2-40B4-BE49-F238E27FC236}">
                    <a16:creationId xmlns:a16="http://schemas.microsoft.com/office/drawing/2014/main" id="{2C23E047-7603-D06C-551B-7079F1CC5D92}"/>
                  </a:ext>
                </a:extLst>
              </p:cNvPr>
              <p:cNvSpPr/>
              <p:nvPr/>
            </p:nvSpPr>
            <p:spPr>
              <a:xfrm>
                <a:off x="19240103" y="2328023"/>
                <a:ext cx="614055" cy="759184"/>
              </a:xfrm>
              <a:custGeom>
                <a:avLst/>
                <a:gdLst>
                  <a:gd name="connsiteX0" fmla="*/ 190424 w 614055"/>
                  <a:gd name="connsiteY0" fmla="*/ 132741 h 759184"/>
                  <a:gd name="connsiteX1" fmla="*/ 92452 w 614055"/>
                  <a:gd name="connsiteY1" fmla="*/ 214683 h 759184"/>
                  <a:gd name="connsiteX2" fmla="*/ 27082 w 614055"/>
                  <a:gd name="connsiteY2" fmla="*/ 202929 h 759184"/>
                  <a:gd name="connsiteX3" fmla="*/ 26883 w 614055"/>
                  <a:gd name="connsiteY3" fmla="*/ 136668 h 759184"/>
                  <a:gd name="connsiteX4" fmla="*/ 190519 w 614055"/>
                  <a:gd name="connsiteY4" fmla="*/ 921 h 759184"/>
                  <a:gd name="connsiteX5" fmla="*/ 199192 w 614055"/>
                  <a:gd name="connsiteY5" fmla="*/ 909 h 759184"/>
                  <a:gd name="connsiteX6" fmla="*/ 200016 w 614055"/>
                  <a:gd name="connsiteY6" fmla="*/ 874 h 759184"/>
                  <a:gd name="connsiteX7" fmla="*/ 443623 w 614055"/>
                  <a:gd name="connsiteY7" fmla="*/ 874 h 759184"/>
                  <a:gd name="connsiteX8" fmla="*/ 446969 w 614055"/>
                  <a:gd name="connsiteY8" fmla="*/ 1475 h 759184"/>
                  <a:gd name="connsiteX9" fmla="*/ 450296 w 614055"/>
                  <a:gd name="connsiteY9" fmla="*/ 1467 h 759184"/>
                  <a:gd name="connsiteX10" fmla="*/ 613930 w 614055"/>
                  <a:gd name="connsiteY10" fmla="*/ 137213 h 759184"/>
                  <a:gd name="connsiteX11" fmla="*/ 613732 w 614055"/>
                  <a:gd name="connsiteY11" fmla="*/ 203475 h 759184"/>
                  <a:gd name="connsiteX12" fmla="*/ 548363 w 614055"/>
                  <a:gd name="connsiteY12" fmla="*/ 215228 h 759184"/>
                  <a:gd name="connsiteX13" fmla="*/ 453215 w 614055"/>
                  <a:gd name="connsiteY13" fmla="*/ 135649 h 759184"/>
                  <a:gd name="connsiteX14" fmla="*/ 453215 w 614055"/>
                  <a:gd name="connsiteY14" fmla="*/ 423964 h 759184"/>
                  <a:gd name="connsiteX15" fmla="*/ 453212 w 614055"/>
                  <a:gd name="connsiteY15" fmla="*/ 424217 h 759184"/>
                  <a:gd name="connsiteX16" fmla="*/ 453212 w 614055"/>
                  <a:gd name="connsiteY16" fmla="*/ 709465 h 759184"/>
                  <a:gd name="connsiteX17" fmla="*/ 404736 w 614055"/>
                  <a:gd name="connsiteY17" fmla="*/ 757937 h 759184"/>
                  <a:gd name="connsiteX18" fmla="*/ 356260 w 614055"/>
                  <a:gd name="connsiteY18" fmla="*/ 709465 h 759184"/>
                  <a:gd name="connsiteX19" fmla="*/ 356260 w 614055"/>
                  <a:gd name="connsiteY19" fmla="*/ 433555 h 759184"/>
                  <a:gd name="connsiteX20" fmla="*/ 287373 w 614055"/>
                  <a:gd name="connsiteY20" fmla="*/ 433555 h 759184"/>
                  <a:gd name="connsiteX21" fmla="*/ 287373 w 614055"/>
                  <a:gd name="connsiteY21" fmla="*/ 711579 h 759184"/>
                  <a:gd name="connsiteX22" fmla="*/ 238897 w 614055"/>
                  <a:gd name="connsiteY22" fmla="*/ 760058 h 759184"/>
                  <a:gd name="connsiteX23" fmla="*/ 190421 w 614055"/>
                  <a:gd name="connsiteY23" fmla="*/ 711579 h 759184"/>
                  <a:gd name="connsiteX24" fmla="*/ 190421 w 614055"/>
                  <a:gd name="connsiteY24" fmla="*/ 368216 h 759184"/>
                  <a:gd name="connsiteX25" fmla="*/ 190424 w 614055"/>
                  <a:gd name="connsiteY25" fmla="*/ 367648 h 759184"/>
                  <a:gd name="connsiteX26" fmla="*/ 190424 w 614055"/>
                  <a:gd name="connsiteY26" fmla="*/ 132741 h 75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4055" h="759184">
                    <a:moveTo>
                      <a:pt x="190424" y="132741"/>
                    </a:moveTo>
                    <a:lnTo>
                      <a:pt x="92452" y="214683"/>
                    </a:lnTo>
                    <a:cubicBezTo>
                      <a:pt x="74400" y="229782"/>
                      <a:pt x="45246" y="224540"/>
                      <a:pt x="27082" y="202929"/>
                    </a:cubicBezTo>
                    <a:cubicBezTo>
                      <a:pt x="8923" y="181319"/>
                      <a:pt x="8769" y="151694"/>
                      <a:pt x="26883" y="136668"/>
                    </a:cubicBezTo>
                    <a:lnTo>
                      <a:pt x="190519" y="921"/>
                    </a:lnTo>
                    <a:cubicBezTo>
                      <a:pt x="193654" y="938"/>
                      <a:pt x="196532" y="926"/>
                      <a:pt x="199192" y="909"/>
                    </a:cubicBezTo>
                    <a:cubicBezTo>
                      <a:pt x="199464" y="886"/>
                      <a:pt x="199739" y="874"/>
                      <a:pt x="200016" y="874"/>
                    </a:cubicBezTo>
                    <a:lnTo>
                      <a:pt x="443623" y="874"/>
                    </a:lnTo>
                    <a:cubicBezTo>
                      <a:pt x="444800" y="874"/>
                      <a:pt x="445928" y="1087"/>
                      <a:pt x="446969" y="1475"/>
                    </a:cubicBezTo>
                    <a:cubicBezTo>
                      <a:pt x="448045" y="1475"/>
                      <a:pt x="449154" y="1473"/>
                      <a:pt x="450296" y="1467"/>
                    </a:cubicBezTo>
                    <a:lnTo>
                      <a:pt x="613930" y="137213"/>
                    </a:lnTo>
                    <a:cubicBezTo>
                      <a:pt x="632044" y="152240"/>
                      <a:pt x="631895" y="181865"/>
                      <a:pt x="613732" y="203475"/>
                    </a:cubicBezTo>
                    <a:cubicBezTo>
                      <a:pt x="595570" y="225085"/>
                      <a:pt x="566415" y="230327"/>
                      <a:pt x="548363" y="215228"/>
                    </a:cubicBezTo>
                    <a:lnTo>
                      <a:pt x="453215" y="135649"/>
                    </a:lnTo>
                    <a:lnTo>
                      <a:pt x="453215" y="423964"/>
                    </a:lnTo>
                    <a:cubicBezTo>
                      <a:pt x="453215" y="424049"/>
                      <a:pt x="453214" y="424133"/>
                      <a:pt x="453212" y="424217"/>
                    </a:cubicBezTo>
                    <a:lnTo>
                      <a:pt x="453212" y="709465"/>
                    </a:lnTo>
                    <a:cubicBezTo>
                      <a:pt x="453212" y="736216"/>
                      <a:pt x="431490" y="757937"/>
                      <a:pt x="404736" y="757937"/>
                    </a:cubicBezTo>
                    <a:cubicBezTo>
                      <a:pt x="377981" y="757937"/>
                      <a:pt x="356260" y="736216"/>
                      <a:pt x="356260" y="709465"/>
                    </a:cubicBezTo>
                    <a:lnTo>
                      <a:pt x="356260" y="433555"/>
                    </a:lnTo>
                    <a:lnTo>
                      <a:pt x="287373" y="433555"/>
                    </a:lnTo>
                    <a:lnTo>
                      <a:pt x="287373" y="711579"/>
                    </a:lnTo>
                    <a:cubicBezTo>
                      <a:pt x="287373" y="738337"/>
                      <a:pt x="265652" y="760058"/>
                      <a:pt x="238897" y="760058"/>
                    </a:cubicBezTo>
                    <a:cubicBezTo>
                      <a:pt x="212142" y="760058"/>
                      <a:pt x="190421" y="738337"/>
                      <a:pt x="190421" y="711579"/>
                    </a:cubicBezTo>
                    <a:lnTo>
                      <a:pt x="190421" y="368216"/>
                    </a:lnTo>
                    <a:cubicBezTo>
                      <a:pt x="190421" y="368027"/>
                      <a:pt x="190422" y="367838"/>
                      <a:pt x="190424" y="367648"/>
                    </a:cubicBezTo>
                    <a:lnTo>
                      <a:pt x="190424" y="132741"/>
                    </a:lnTo>
                    <a:close/>
                  </a:path>
                </a:pathLst>
              </a:custGeom>
              <a:noFill/>
              <a:ln w="57145" cap="flat">
                <a:solidFill>
                  <a:srgbClr val="000001"/>
                </a:solidFill>
                <a:prstDash val="solid"/>
                <a:round/>
              </a:ln>
            </p:spPr>
            <p:txBody>
              <a:bodyPr rtlCol="0" anchor="ctr"/>
              <a:lstStyle/>
              <a:p>
                <a:endParaRPr lang="en-CH" sz="4400"/>
              </a:p>
            </p:txBody>
          </p:sp>
          <p:sp>
            <p:nvSpPr>
              <p:cNvPr id="4624" name="Freeform 4623">
                <a:extLst>
                  <a:ext uri="{FF2B5EF4-FFF2-40B4-BE49-F238E27FC236}">
                    <a16:creationId xmlns:a16="http://schemas.microsoft.com/office/drawing/2014/main" id="{0400EA47-28ED-2604-4633-D319E7A6877F}"/>
                  </a:ext>
                </a:extLst>
              </p:cNvPr>
              <p:cNvSpPr/>
              <p:nvPr/>
            </p:nvSpPr>
            <p:spPr>
              <a:xfrm>
                <a:off x="19240103" y="2328023"/>
                <a:ext cx="614055" cy="759184"/>
              </a:xfrm>
              <a:custGeom>
                <a:avLst/>
                <a:gdLst>
                  <a:gd name="connsiteX0" fmla="*/ 190424 w 614055"/>
                  <a:gd name="connsiteY0" fmla="*/ 132741 h 759184"/>
                  <a:gd name="connsiteX1" fmla="*/ 92452 w 614055"/>
                  <a:gd name="connsiteY1" fmla="*/ 214683 h 759184"/>
                  <a:gd name="connsiteX2" fmla="*/ 27082 w 614055"/>
                  <a:gd name="connsiteY2" fmla="*/ 202929 h 759184"/>
                  <a:gd name="connsiteX3" fmla="*/ 26883 w 614055"/>
                  <a:gd name="connsiteY3" fmla="*/ 136668 h 759184"/>
                  <a:gd name="connsiteX4" fmla="*/ 190519 w 614055"/>
                  <a:gd name="connsiteY4" fmla="*/ 921 h 759184"/>
                  <a:gd name="connsiteX5" fmla="*/ 199192 w 614055"/>
                  <a:gd name="connsiteY5" fmla="*/ 909 h 759184"/>
                  <a:gd name="connsiteX6" fmla="*/ 200016 w 614055"/>
                  <a:gd name="connsiteY6" fmla="*/ 874 h 759184"/>
                  <a:gd name="connsiteX7" fmla="*/ 443623 w 614055"/>
                  <a:gd name="connsiteY7" fmla="*/ 874 h 759184"/>
                  <a:gd name="connsiteX8" fmla="*/ 446969 w 614055"/>
                  <a:gd name="connsiteY8" fmla="*/ 1475 h 759184"/>
                  <a:gd name="connsiteX9" fmla="*/ 450296 w 614055"/>
                  <a:gd name="connsiteY9" fmla="*/ 1467 h 759184"/>
                  <a:gd name="connsiteX10" fmla="*/ 613930 w 614055"/>
                  <a:gd name="connsiteY10" fmla="*/ 137213 h 759184"/>
                  <a:gd name="connsiteX11" fmla="*/ 613732 w 614055"/>
                  <a:gd name="connsiteY11" fmla="*/ 203475 h 759184"/>
                  <a:gd name="connsiteX12" fmla="*/ 548363 w 614055"/>
                  <a:gd name="connsiteY12" fmla="*/ 215228 h 759184"/>
                  <a:gd name="connsiteX13" fmla="*/ 453215 w 614055"/>
                  <a:gd name="connsiteY13" fmla="*/ 135649 h 759184"/>
                  <a:gd name="connsiteX14" fmla="*/ 453215 w 614055"/>
                  <a:gd name="connsiteY14" fmla="*/ 423964 h 759184"/>
                  <a:gd name="connsiteX15" fmla="*/ 453212 w 614055"/>
                  <a:gd name="connsiteY15" fmla="*/ 424217 h 759184"/>
                  <a:gd name="connsiteX16" fmla="*/ 453212 w 614055"/>
                  <a:gd name="connsiteY16" fmla="*/ 709465 h 759184"/>
                  <a:gd name="connsiteX17" fmla="*/ 404736 w 614055"/>
                  <a:gd name="connsiteY17" fmla="*/ 757937 h 759184"/>
                  <a:gd name="connsiteX18" fmla="*/ 356260 w 614055"/>
                  <a:gd name="connsiteY18" fmla="*/ 709465 h 759184"/>
                  <a:gd name="connsiteX19" fmla="*/ 356260 w 614055"/>
                  <a:gd name="connsiteY19" fmla="*/ 433555 h 759184"/>
                  <a:gd name="connsiteX20" fmla="*/ 287373 w 614055"/>
                  <a:gd name="connsiteY20" fmla="*/ 433555 h 759184"/>
                  <a:gd name="connsiteX21" fmla="*/ 287373 w 614055"/>
                  <a:gd name="connsiteY21" fmla="*/ 711579 h 759184"/>
                  <a:gd name="connsiteX22" fmla="*/ 238897 w 614055"/>
                  <a:gd name="connsiteY22" fmla="*/ 760058 h 759184"/>
                  <a:gd name="connsiteX23" fmla="*/ 190421 w 614055"/>
                  <a:gd name="connsiteY23" fmla="*/ 711579 h 759184"/>
                  <a:gd name="connsiteX24" fmla="*/ 190421 w 614055"/>
                  <a:gd name="connsiteY24" fmla="*/ 368216 h 759184"/>
                  <a:gd name="connsiteX25" fmla="*/ 190424 w 614055"/>
                  <a:gd name="connsiteY25" fmla="*/ 367648 h 759184"/>
                  <a:gd name="connsiteX26" fmla="*/ 190424 w 614055"/>
                  <a:gd name="connsiteY26" fmla="*/ 132741 h 75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4055" h="759184">
                    <a:moveTo>
                      <a:pt x="190424" y="132741"/>
                    </a:moveTo>
                    <a:lnTo>
                      <a:pt x="92452" y="214683"/>
                    </a:lnTo>
                    <a:cubicBezTo>
                      <a:pt x="74400" y="229782"/>
                      <a:pt x="45246" y="224540"/>
                      <a:pt x="27082" y="202929"/>
                    </a:cubicBezTo>
                    <a:cubicBezTo>
                      <a:pt x="8923" y="181319"/>
                      <a:pt x="8769" y="151694"/>
                      <a:pt x="26883" y="136668"/>
                    </a:cubicBezTo>
                    <a:lnTo>
                      <a:pt x="190519" y="921"/>
                    </a:lnTo>
                    <a:cubicBezTo>
                      <a:pt x="193654" y="938"/>
                      <a:pt x="196532" y="926"/>
                      <a:pt x="199192" y="909"/>
                    </a:cubicBezTo>
                    <a:cubicBezTo>
                      <a:pt x="199464" y="886"/>
                      <a:pt x="199739" y="874"/>
                      <a:pt x="200016" y="874"/>
                    </a:cubicBezTo>
                    <a:lnTo>
                      <a:pt x="443623" y="874"/>
                    </a:lnTo>
                    <a:cubicBezTo>
                      <a:pt x="444800" y="874"/>
                      <a:pt x="445928" y="1087"/>
                      <a:pt x="446969" y="1475"/>
                    </a:cubicBezTo>
                    <a:cubicBezTo>
                      <a:pt x="448045" y="1475"/>
                      <a:pt x="449154" y="1473"/>
                      <a:pt x="450296" y="1467"/>
                    </a:cubicBezTo>
                    <a:lnTo>
                      <a:pt x="613930" y="137213"/>
                    </a:lnTo>
                    <a:cubicBezTo>
                      <a:pt x="632044" y="152240"/>
                      <a:pt x="631895" y="181865"/>
                      <a:pt x="613732" y="203475"/>
                    </a:cubicBezTo>
                    <a:cubicBezTo>
                      <a:pt x="595570" y="225085"/>
                      <a:pt x="566415" y="230327"/>
                      <a:pt x="548363" y="215228"/>
                    </a:cubicBezTo>
                    <a:lnTo>
                      <a:pt x="453215" y="135649"/>
                    </a:lnTo>
                    <a:lnTo>
                      <a:pt x="453215" y="423964"/>
                    </a:lnTo>
                    <a:cubicBezTo>
                      <a:pt x="453215" y="424049"/>
                      <a:pt x="453214" y="424133"/>
                      <a:pt x="453212" y="424217"/>
                    </a:cubicBezTo>
                    <a:lnTo>
                      <a:pt x="453212" y="709465"/>
                    </a:lnTo>
                    <a:cubicBezTo>
                      <a:pt x="453212" y="736216"/>
                      <a:pt x="431490" y="757937"/>
                      <a:pt x="404736" y="757937"/>
                    </a:cubicBezTo>
                    <a:cubicBezTo>
                      <a:pt x="377981" y="757937"/>
                      <a:pt x="356260" y="736216"/>
                      <a:pt x="356260" y="709465"/>
                    </a:cubicBezTo>
                    <a:lnTo>
                      <a:pt x="356260" y="433555"/>
                    </a:lnTo>
                    <a:lnTo>
                      <a:pt x="287373" y="433555"/>
                    </a:lnTo>
                    <a:lnTo>
                      <a:pt x="287373" y="711579"/>
                    </a:lnTo>
                    <a:cubicBezTo>
                      <a:pt x="287373" y="738337"/>
                      <a:pt x="265652" y="760058"/>
                      <a:pt x="238897" y="760058"/>
                    </a:cubicBezTo>
                    <a:cubicBezTo>
                      <a:pt x="212142" y="760058"/>
                      <a:pt x="190421" y="738337"/>
                      <a:pt x="190421" y="711579"/>
                    </a:cubicBezTo>
                    <a:lnTo>
                      <a:pt x="190421" y="368216"/>
                    </a:lnTo>
                    <a:cubicBezTo>
                      <a:pt x="190421" y="368027"/>
                      <a:pt x="190422" y="367838"/>
                      <a:pt x="190424" y="367648"/>
                    </a:cubicBezTo>
                    <a:lnTo>
                      <a:pt x="190424" y="132741"/>
                    </a:lnTo>
                    <a:close/>
                  </a:path>
                </a:pathLst>
              </a:custGeom>
              <a:solidFill>
                <a:srgbClr val="B370F6"/>
              </a:solidFill>
              <a:ln w="641" cap="rnd">
                <a:noFill/>
                <a:prstDash val="solid"/>
                <a:round/>
              </a:ln>
            </p:spPr>
            <p:txBody>
              <a:bodyPr rtlCol="0" anchor="ctr"/>
              <a:lstStyle/>
              <a:p>
                <a:endParaRPr lang="en-CH" sz="4400"/>
              </a:p>
            </p:txBody>
          </p:sp>
        </p:grpSp>
      </p:grpSp>
      <p:grpSp>
        <p:nvGrpSpPr>
          <p:cNvPr id="4625" name="Graphic 2">
            <a:extLst>
              <a:ext uri="{FF2B5EF4-FFF2-40B4-BE49-F238E27FC236}">
                <a16:creationId xmlns:a16="http://schemas.microsoft.com/office/drawing/2014/main" id="{9F4E1460-589D-7C8E-A942-16630E274C88}"/>
              </a:ext>
            </a:extLst>
          </p:cNvPr>
          <p:cNvGrpSpPr/>
          <p:nvPr/>
        </p:nvGrpSpPr>
        <p:grpSpPr>
          <a:xfrm>
            <a:off x="19236750" y="5184469"/>
            <a:ext cx="614055" cy="1051059"/>
            <a:chOff x="19236750" y="5184469"/>
            <a:chExt cx="614055" cy="1051059"/>
          </a:xfrm>
        </p:grpSpPr>
        <p:grpSp>
          <p:nvGrpSpPr>
            <p:cNvPr id="4626" name="Graphic 2">
              <a:extLst>
                <a:ext uri="{FF2B5EF4-FFF2-40B4-BE49-F238E27FC236}">
                  <a16:creationId xmlns:a16="http://schemas.microsoft.com/office/drawing/2014/main" id="{6C5F1ED1-F0B7-95FA-7D4A-3194BE3A4691}"/>
                </a:ext>
              </a:extLst>
            </p:cNvPr>
            <p:cNvGrpSpPr/>
            <p:nvPr/>
          </p:nvGrpSpPr>
          <p:grpSpPr>
            <a:xfrm>
              <a:off x="19399786" y="5184469"/>
              <a:ext cx="267893" cy="267244"/>
              <a:chOff x="19399786" y="5184469"/>
              <a:chExt cx="267893" cy="267244"/>
            </a:xfrm>
          </p:grpSpPr>
          <p:sp>
            <p:nvSpPr>
              <p:cNvPr id="4627" name="Freeform 4626">
                <a:extLst>
                  <a:ext uri="{FF2B5EF4-FFF2-40B4-BE49-F238E27FC236}">
                    <a16:creationId xmlns:a16="http://schemas.microsoft.com/office/drawing/2014/main" id="{EC913A0E-E54D-ECDD-1D48-E24C69423241}"/>
                  </a:ext>
                </a:extLst>
              </p:cNvPr>
              <p:cNvSpPr/>
              <p:nvPr/>
            </p:nvSpPr>
            <p:spPr>
              <a:xfrm>
                <a:off x="19399786" y="5184469"/>
                <a:ext cx="267893" cy="267244"/>
              </a:xfrm>
              <a:custGeom>
                <a:avLst/>
                <a:gdLst>
                  <a:gd name="connsiteX0" fmla="*/ 280285 w 267893"/>
                  <a:gd name="connsiteY0" fmla="*/ 136842 h 267244"/>
                  <a:gd name="connsiteX1" fmla="*/ 146338 w 267893"/>
                  <a:gd name="connsiteY1" fmla="*/ 270464 h 267244"/>
                  <a:gd name="connsiteX2" fmla="*/ 12391 w 267893"/>
                  <a:gd name="connsiteY2" fmla="*/ 136842 h 267244"/>
                  <a:gd name="connsiteX3" fmla="*/ 146338 w 267893"/>
                  <a:gd name="connsiteY3" fmla="*/ 3219 h 267244"/>
                  <a:gd name="connsiteX4" fmla="*/ 280285 w 267893"/>
                  <a:gd name="connsiteY4" fmla="*/ 136842 h 26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244">
                    <a:moveTo>
                      <a:pt x="280285" y="136842"/>
                    </a:moveTo>
                    <a:cubicBezTo>
                      <a:pt x="280285" y="210639"/>
                      <a:pt x="220314" y="270464"/>
                      <a:pt x="146338" y="270464"/>
                    </a:cubicBezTo>
                    <a:cubicBezTo>
                      <a:pt x="72361" y="270464"/>
                      <a:pt x="12391" y="210639"/>
                      <a:pt x="12391" y="136842"/>
                    </a:cubicBezTo>
                    <a:cubicBezTo>
                      <a:pt x="12391" y="63044"/>
                      <a:pt x="72361" y="3219"/>
                      <a:pt x="146338" y="3219"/>
                    </a:cubicBezTo>
                    <a:cubicBezTo>
                      <a:pt x="220314" y="3219"/>
                      <a:pt x="280285" y="63044"/>
                      <a:pt x="280285" y="136842"/>
                    </a:cubicBezTo>
                    <a:close/>
                  </a:path>
                </a:pathLst>
              </a:custGeom>
              <a:noFill/>
              <a:ln w="57144" cap="flat">
                <a:solidFill>
                  <a:srgbClr val="000001"/>
                </a:solidFill>
                <a:prstDash val="solid"/>
                <a:round/>
              </a:ln>
            </p:spPr>
            <p:txBody>
              <a:bodyPr rtlCol="0" anchor="ctr"/>
              <a:lstStyle/>
              <a:p>
                <a:endParaRPr lang="en-CH" sz="4400"/>
              </a:p>
            </p:txBody>
          </p:sp>
          <p:sp>
            <p:nvSpPr>
              <p:cNvPr id="4628" name="Freeform 4627">
                <a:extLst>
                  <a:ext uri="{FF2B5EF4-FFF2-40B4-BE49-F238E27FC236}">
                    <a16:creationId xmlns:a16="http://schemas.microsoft.com/office/drawing/2014/main" id="{5499264C-A58D-D3F7-0B72-4D86D35D82E2}"/>
                  </a:ext>
                </a:extLst>
              </p:cNvPr>
              <p:cNvSpPr/>
              <p:nvPr/>
            </p:nvSpPr>
            <p:spPr>
              <a:xfrm>
                <a:off x="19399786" y="5184469"/>
                <a:ext cx="267893" cy="267244"/>
              </a:xfrm>
              <a:custGeom>
                <a:avLst/>
                <a:gdLst>
                  <a:gd name="connsiteX0" fmla="*/ 280285 w 267893"/>
                  <a:gd name="connsiteY0" fmla="*/ 136842 h 267244"/>
                  <a:gd name="connsiteX1" fmla="*/ 146338 w 267893"/>
                  <a:gd name="connsiteY1" fmla="*/ 270464 h 267244"/>
                  <a:gd name="connsiteX2" fmla="*/ 12391 w 267893"/>
                  <a:gd name="connsiteY2" fmla="*/ 136842 h 267244"/>
                  <a:gd name="connsiteX3" fmla="*/ 146338 w 267893"/>
                  <a:gd name="connsiteY3" fmla="*/ 3219 h 267244"/>
                  <a:gd name="connsiteX4" fmla="*/ 280285 w 267893"/>
                  <a:gd name="connsiteY4" fmla="*/ 136842 h 267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93" h="267244">
                    <a:moveTo>
                      <a:pt x="280285" y="136842"/>
                    </a:moveTo>
                    <a:cubicBezTo>
                      <a:pt x="280285" y="210639"/>
                      <a:pt x="220314" y="270464"/>
                      <a:pt x="146338" y="270464"/>
                    </a:cubicBezTo>
                    <a:cubicBezTo>
                      <a:pt x="72361" y="270464"/>
                      <a:pt x="12391" y="210639"/>
                      <a:pt x="12391" y="136842"/>
                    </a:cubicBezTo>
                    <a:cubicBezTo>
                      <a:pt x="12391" y="63044"/>
                      <a:pt x="72361" y="3219"/>
                      <a:pt x="146338" y="3219"/>
                    </a:cubicBezTo>
                    <a:cubicBezTo>
                      <a:pt x="220314" y="3219"/>
                      <a:pt x="280285" y="63044"/>
                      <a:pt x="280285" y="136842"/>
                    </a:cubicBezTo>
                    <a:close/>
                  </a:path>
                </a:pathLst>
              </a:custGeom>
              <a:solidFill>
                <a:srgbClr val="FF9136"/>
              </a:solidFill>
              <a:ln w="2230" cap="rnd">
                <a:noFill/>
                <a:prstDash val="solid"/>
                <a:round/>
              </a:ln>
            </p:spPr>
            <p:txBody>
              <a:bodyPr rtlCol="0" anchor="ctr"/>
              <a:lstStyle/>
              <a:p>
                <a:endParaRPr lang="en-CH" sz="4400"/>
              </a:p>
            </p:txBody>
          </p:sp>
        </p:grpSp>
        <p:grpSp>
          <p:nvGrpSpPr>
            <p:cNvPr id="4629" name="Graphic 2">
              <a:extLst>
                <a:ext uri="{FF2B5EF4-FFF2-40B4-BE49-F238E27FC236}">
                  <a16:creationId xmlns:a16="http://schemas.microsoft.com/office/drawing/2014/main" id="{AE68D715-535B-F61A-F286-943209A1F9A2}"/>
                </a:ext>
              </a:extLst>
            </p:cNvPr>
            <p:cNvGrpSpPr/>
            <p:nvPr/>
          </p:nvGrpSpPr>
          <p:grpSpPr>
            <a:xfrm>
              <a:off x="19236750" y="5476345"/>
              <a:ext cx="614055" cy="759184"/>
              <a:chOff x="19236750" y="5476345"/>
              <a:chExt cx="614055" cy="759184"/>
            </a:xfrm>
          </p:grpSpPr>
          <p:sp>
            <p:nvSpPr>
              <p:cNvPr id="4630" name="Freeform 4629">
                <a:extLst>
                  <a:ext uri="{FF2B5EF4-FFF2-40B4-BE49-F238E27FC236}">
                    <a16:creationId xmlns:a16="http://schemas.microsoft.com/office/drawing/2014/main" id="{78DE8D99-47C4-7D42-F7BE-6391294872A0}"/>
                  </a:ext>
                </a:extLst>
              </p:cNvPr>
              <p:cNvSpPr/>
              <p:nvPr/>
            </p:nvSpPr>
            <p:spPr>
              <a:xfrm>
                <a:off x="19236750" y="5476345"/>
                <a:ext cx="614055" cy="759184"/>
              </a:xfrm>
              <a:custGeom>
                <a:avLst/>
                <a:gdLst>
                  <a:gd name="connsiteX0" fmla="*/ 190422 w 614055"/>
                  <a:gd name="connsiteY0" fmla="*/ 134807 h 759184"/>
                  <a:gd name="connsiteX1" fmla="*/ 92450 w 614055"/>
                  <a:gd name="connsiteY1" fmla="*/ 216749 h 759184"/>
                  <a:gd name="connsiteX2" fmla="*/ 27079 w 614055"/>
                  <a:gd name="connsiteY2" fmla="*/ 204995 h 759184"/>
                  <a:gd name="connsiteX3" fmla="*/ 26881 w 614055"/>
                  <a:gd name="connsiteY3" fmla="*/ 138734 h 759184"/>
                  <a:gd name="connsiteX4" fmla="*/ 190517 w 614055"/>
                  <a:gd name="connsiteY4" fmla="*/ 2987 h 759184"/>
                  <a:gd name="connsiteX5" fmla="*/ 199190 w 614055"/>
                  <a:gd name="connsiteY5" fmla="*/ 2975 h 759184"/>
                  <a:gd name="connsiteX6" fmla="*/ 200014 w 614055"/>
                  <a:gd name="connsiteY6" fmla="*/ 2940 h 759184"/>
                  <a:gd name="connsiteX7" fmla="*/ 443621 w 614055"/>
                  <a:gd name="connsiteY7" fmla="*/ 2940 h 759184"/>
                  <a:gd name="connsiteX8" fmla="*/ 446967 w 614055"/>
                  <a:gd name="connsiteY8" fmla="*/ 3541 h 759184"/>
                  <a:gd name="connsiteX9" fmla="*/ 450294 w 614055"/>
                  <a:gd name="connsiteY9" fmla="*/ 3533 h 759184"/>
                  <a:gd name="connsiteX10" fmla="*/ 613928 w 614055"/>
                  <a:gd name="connsiteY10" fmla="*/ 139279 h 759184"/>
                  <a:gd name="connsiteX11" fmla="*/ 613730 w 614055"/>
                  <a:gd name="connsiteY11" fmla="*/ 205541 h 759184"/>
                  <a:gd name="connsiteX12" fmla="*/ 548361 w 614055"/>
                  <a:gd name="connsiteY12" fmla="*/ 217294 h 759184"/>
                  <a:gd name="connsiteX13" fmla="*/ 453213 w 614055"/>
                  <a:gd name="connsiteY13" fmla="*/ 137715 h 759184"/>
                  <a:gd name="connsiteX14" fmla="*/ 453213 w 614055"/>
                  <a:gd name="connsiteY14" fmla="*/ 426030 h 759184"/>
                  <a:gd name="connsiteX15" fmla="*/ 453209 w 614055"/>
                  <a:gd name="connsiteY15" fmla="*/ 426283 h 759184"/>
                  <a:gd name="connsiteX16" fmla="*/ 453209 w 614055"/>
                  <a:gd name="connsiteY16" fmla="*/ 711531 h 759184"/>
                  <a:gd name="connsiteX17" fmla="*/ 404734 w 614055"/>
                  <a:gd name="connsiteY17" fmla="*/ 760003 h 759184"/>
                  <a:gd name="connsiteX18" fmla="*/ 356258 w 614055"/>
                  <a:gd name="connsiteY18" fmla="*/ 711531 h 759184"/>
                  <a:gd name="connsiteX19" fmla="*/ 356258 w 614055"/>
                  <a:gd name="connsiteY19" fmla="*/ 435621 h 759184"/>
                  <a:gd name="connsiteX20" fmla="*/ 287371 w 614055"/>
                  <a:gd name="connsiteY20" fmla="*/ 435621 h 759184"/>
                  <a:gd name="connsiteX21" fmla="*/ 287371 w 614055"/>
                  <a:gd name="connsiteY21" fmla="*/ 713645 h 759184"/>
                  <a:gd name="connsiteX22" fmla="*/ 238895 w 614055"/>
                  <a:gd name="connsiteY22" fmla="*/ 762124 h 759184"/>
                  <a:gd name="connsiteX23" fmla="*/ 190419 w 614055"/>
                  <a:gd name="connsiteY23" fmla="*/ 713645 h 759184"/>
                  <a:gd name="connsiteX24" fmla="*/ 190419 w 614055"/>
                  <a:gd name="connsiteY24" fmla="*/ 370282 h 759184"/>
                  <a:gd name="connsiteX25" fmla="*/ 190422 w 614055"/>
                  <a:gd name="connsiteY25" fmla="*/ 369714 h 759184"/>
                  <a:gd name="connsiteX26" fmla="*/ 190422 w 614055"/>
                  <a:gd name="connsiteY26" fmla="*/ 134807 h 75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4055" h="759184">
                    <a:moveTo>
                      <a:pt x="190422" y="134807"/>
                    </a:moveTo>
                    <a:lnTo>
                      <a:pt x="92450" y="216749"/>
                    </a:lnTo>
                    <a:cubicBezTo>
                      <a:pt x="74398" y="231848"/>
                      <a:pt x="45243" y="226606"/>
                      <a:pt x="27079" y="204995"/>
                    </a:cubicBezTo>
                    <a:cubicBezTo>
                      <a:pt x="8920" y="183385"/>
                      <a:pt x="8767" y="153760"/>
                      <a:pt x="26881" y="138734"/>
                    </a:cubicBezTo>
                    <a:lnTo>
                      <a:pt x="190517" y="2987"/>
                    </a:lnTo>
                    <a:cubicBezTo>
                      <a:pt x="193651" y="3004"/>
                      <a:pt x="196530" y="2992"/>
                      <a:pt x="199190" y="2975"/>
                    </a:cubicBezTo>
                    <a:cubicBezTo>
                      <a:pt x="199462" y="2952"/>
                      <a:pt x="199737" y="2940"/>
                      <a:pt x="200014" y="2940"/>
                    </a:cubicBezTo>
                    <a:lnTo>
                      <a:pt x="443621" y="2940"/>
                    </a:lnTo>
                    <a:cubicBezTo>
                      <a:pt x="444798" y="2940"/>
                      <a:pt x="445925" y="3153"/>
                      <a:pt x="446967" y="3541"/>
                    </a:cubicBezTo>
                    <a:cubicBezTo>
                      <a:pt x="448043" y="3541"/>
                      <a:pt x="449152" y="3539"/>
                      <a:pt x="450294" y="3533"/>
                    </a:cubicBezTo>
                    <a:lnTo>
                      <a:pt x="613928" y="139279"/>
                    </a:lnTo>
                    <a:cubicBezTo>
                      <a:pt x="632042" y="154305"/>
                      <a:pt x="631892" y="183931"/>
                      <a:pt x="613730" y="205541"/>
                    </a:cubicBezTo>
                    <a:cubicBezTo>
                      <a:pt x="595567" y="227151"/>
                      <a:pt x="566413" y="232393"/>
                      <a:pt x="548361" y="217294"/>
                    </a:cubicBezTo>
                    <a:lnTo>
                      <a:pt x="453213" y="137715"/>
                    </a:lnTo>
                    <a:lnTo>
                      <a:pt x="453213" y="426030"/>
                    </a:lnTo>
                    <a:cubicBezTo>
                      <a:pt x="453213" y="426115"/>
                      <a:pt x="453212" y="426199"/>
                      <a:pt x="453209" y="426283"/>
                    </a:cubicBezTo>
                    <a:lnTo>
                      <a:pt x="453209" y="711531"/>
                    </a:lnTo>
                    <a:cubicBezTo>
                      <a:pt x="453209" y="738282"/>
                      <a:pt x="431488" y="760003"/>
                      <a:pt x="404734" y="760003"/>
                    </a:cubicBezTo>
                    <a:cubicBezTo>
                      <a:pt x="377979" y="760003"/>
                      <a:pt x="356258" y="738282"/>
                      <a:pt x="356258" y="711531"/>
                    </a:cubicBezTo>
                    <a:lnTo>
                      <a:pt x="356258" y="435621"/>
                    </a:lnTo>
                    <a:lnTo>
                      <a:pt x="287371" y="435621"/>
                    </a:lnTo>
                    <a:lnTo>
                      <a:pt x="287371" y="713645"/>
                    </a:lnTo>
                    <a:cubicBezTo>
                      <a:pt x="287371" y="740403"/>
                      <a:pt x="265650" y="762124"/>
                      <a:pt x="238895" y="762124"/>
                    </a:cubicBezTo>
                    <a:cubicBezTo>
                      <a:pt x="212140" y="762124"/>
                      <a:pt x="190419" y="740403"/>
                      <a:pt x="190419" y="713645"/>
                    </a:cubicBezTo>
                    <a:lnTo>
                      <a:pt x="190419" y="370282"/>
                    </a:lnTo>
                    <a:cubicBezTo>
                      <a:pt x="190419" y="370093"/>
                      <a:pt x="190420" y="369904"/>
                      <a:pt x="190422" y="369714"/>
                    </a:cubicBezTo>
                    <a:lnTo>
                      <a:pt x="190422" y="134807"/>
                    </a:lnTo>
                    <a:close/>
                  </a:path>
                </a:pathLst>
              </a:custGeom>
              <a:noFill/>
              <a:ln w="57145" cap="flat">
                <a:solidFill>
                  <a:srgbClr val="000001"/>
                </a:solidFill>
                <a:prstDash val="solid"/>
                <a:round/>
              </a:ln>
            </p:spPr>
            <p:txBody>
              <a:bodyPr rtlCol="0" anchor="ctr"/>
              <a:lstStyle/>
              <a:p>
                <a:endParaRPr lang="en-CH" sz="4400"/>
              </a:p>
            </p:txBody>
          </p:sp>
          <p:sp>
            <p:nvSpPr>
              <p:cNvPr id="4631" name="Freeform 4630">
                <a:extLst>
                  <a:ext uri="{FF2B5EF4-FFF2-40B4-BE49-F238E27FC236}">
                    <a16:creationId xmlns:a16="http://schemas.microsoft.com/office/drawing/2014/main" id="{A9BF79C8-A38A-F246-4EFB-942F380D733E}"/>
                  </a:ext>
                </a:extLst>
              </p:cNvPr>
              <p:cNvSpPr/>
              <p:nvPr/>
            </p:nvSpPr>
            <p:spPr>
              <a:xfrm>
                <a:off x="19236750" y="5476345"/>
                <a:ext cx="614055" cy="759184"/>
              </a:xfrm>
              <a:custGeom>
                <a:avLst/>
                <a:gdLst>
                  <a:gd name="connsiteX0" fmla="*/ 190422 w 614055"/>
                  <a:gd name="connsiteY0" fmla="*/ 134807 h 759184"/>
                  <a:gd name="connsiteX1" fmla="*/ 92450 w 614055"/>
                  <a:gd name="connsiteY1" fmla="*/ 216749 h 759184"/>
                  <a:gd name="connsiteX2" fmla="*/ 27079 w 614055"/>
                  <a:gd name="connsiteY2" fmla="*/ 204995 h 759184"/>
                  <a:gd name="connsiteX3" fmla="*/ 26881 w 614055"/>
                  <a:gd name="connsiteY3" fmla="*/ 138734 h 759184"/>
                  <a:gd name="connsiteX4" fmla="*/ 190517 w 614055"/>
                  <a:gd name="connsiteY4" fmla="*/ 2987 h 759184"/>
                  <a:gd name="connsiteX5" fmla="*/ 199190 w 614055"/>
                  <a:gd name="connsiteY5" fmla="*/ 2975 h 759184"/>
                  <a:gd name="connsiteX6" fmla="*/ 200014 w 614055"/>
                  <a:gd name="connsiteY6" fmla="*/ 2940 h 759184"/>
                  <a:gd name="connsiteX7" fmla="*/ 443621 w 614055"/>
                  <a:gd name="connsiteY7" fmla="*/ 2940 h 759184"/>
                  <a:gd name="connsiteX8" fmla="*/ 446967 w 614055"/>
                  <a:gd name="connsiteY8" fmla="*/ 3541 h 759184"/>
                  <a:gd name="connsiteX9" fmla="*/ 450294 w 614055"/>
                  <a:gd name="connsiteY9" fmla="*/ 3533 h 759184"/>
                  <a:gd name="connsiteX10" fmla="*/ 613928 w 614055"/>
                  <a:gd name="connsiteY10" fmla="*/ 139279 h 759184"/>
                  <a:gd name="connsiteX11" fmla="*/ 613730 w 614055"/>
                  <a:gd name="connsiteY11" fmla="*/ 205541 h 759184"/>
                  <a:gd name="connsiteX12" fmla="*/ 548361 w 614055"/>
                  <a:gd name="connsiteY12" fmla="*/ 217294 h 759184"/>
                  <a:gd name="connsiteX13" fmla="*/ 453213 w 614055"/>
                  <a:gd name="connsiteY13" fmla="*/ 137715 h 759184"/>
                  <a:gd name="connsiteX14" fmla="*/ 453213 w 614055"/>
                  <a:gd name="connsiteY14" fmla="*/ 426030 h 759184"/>
                  <a:gd name="connsiteX15" fmla="*/ 453209 w 614055"/>
                  <a:gd name="connsiteY15" fmla="*/ 426283 h 759184"/>
                  <a:gd name="connsiteX16" fmla="*/ 453209 w 614055"/>
                  <a:gd name="connsiteY16" fmla="*/ 711531 h 759184"/>
                  <a:gd name="connsiteX17" fmla="*/ 404734 w 614055"/>
                  <a:gd name="connsiteY17" fmla="*/ 760003 h 759184"/>
                  <a:gd name="connsiteX18" fmla="*/ 356258 w 614055"/>
                  <a:gd name="connsiteY18" fmla="*/ 711531 h 759184"/>
                  <a:gd name="connsiteX19" fmla="*/ 356258 w 614055"/>
                  <a:gd name="connsiteY19" fmla="*/ 435621 h 759184"/>
                  <a:gd name="connsiteX20" fmla="*/ 287371 w 614055"/>
                  <a:gd name="connsiteY20" fmla="*/ 435621 h 759184"/>
                  <a:gd name="connsiteX21" fmla="*/ 287371 w 614055"/>
                  <a:gd name="connsiteY21" fmla="*/ 713645 h 759184"/>
                  <a:gd name="connsiteX22" fmla="*/ 238895 w 614055"/>
                  <a:gd name="connsiteY22" fmla="*/ 762124 h 759184"/>
                  <a:gd name="connsiteX23" fmla="*/ 190419 w 614055"/>
                  <a:gd name="connsiteY23" fmla="*/ 713645 h 759184"/>
                  <a:gd name="connsiteX24" fmla="*/ 190419 w 614055"/>
                  <a:gd name="connsiteY24" fmla="*/ 370282 h 759184"/>
                  <a:gd name="connsiteX25" fmla="*/ 190422 w 614055"/>
                  <a:gd name="connsiteY25" fmla="*/ 369714 h 759184"/>
                  <a:gd name="connsiteX26" fmla="*/ 190422 w 614055"/>
                  <a:gd name="connsiteY26" fmla="*/ 134807 h 75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4055" h="759184">
                    <a:moveTo>
                      <a:pt x="190422" y="134807"/>
                    </a:moveTo>
                    <a:lnTo>
                      <a:pt x="92450" y="216749"/>
                    </a:lnTo>
                    <a:cubicBezTo>
                      <a:pt x="74398" y="231848"/>
                      <a:pt x="45243" y="226606"/>
                      <a:pt x="27079" y="204995"/>
                    </a:cubicBezTo>
                    <a:cubicBezTo>
                      <a:pt x="8920" y="183385"/>
                      <a:pt x="8767" y="153760"/>
                      <a:pt x="26881" y="138734"/>
                    </a:cubicBezTo>
                    <a:lnTo>
                      <a:pt x="190517" y="2987"/>
                    </a:lnTo>
                    <a:cubicBezTo>
                      <a:pt x="193651" y="3004"/>
                      <a:pt x="196530" y="2992"/>
                      <a:pt x="199190" y="2975"/>
                    </a:cubicBezTo>
                    <a:cubicBezTo>
                      <a:pt x="199462" y="2952"/>
                      <a:pt x="199737" y="2940"/>
                      <a:pt x="200014" y="2940"/>
                    </a:cubicBezTo>
                    <a:lnTo>
                      <a:pt x="443621" y="2940"/>
                    </a:lnTo>
                    <a:cubicBezTo>
                      <a:pt x="444798" y="2940"/>
                      <a:pt x="445925" y="3153"/>
                      <a:pt x="446967" y="3541"/>
                    </a:cubicBezTo>
                    <a:cubicBezTo>
                      <a:pt x="448043" y="3541"/>
                      <a:pt x="449152" y="3539"/>
                      <a:pt x="450294" y="3533"/>
                    </a:cubicBezTo>
                    <a:lnTo>
                      <a:pt x="613928" y="139279"/>
                    </a:lnTo>
                    <a:cubicBezTo>
                      <a:pt x="632042" y="154305"/>
                      <a:pt x="631892" y="183931"/>
                      <a:pt x="613730" y="205541"/>
                    </a:cubicBezTo>
                    <a:cubicBezTo>
                      <a:pt x="595567" y="227151"/>
                      <a:pt x="566413" y="232393"/>
                      <a:pt x="548361" y="217294"/>
                    </a:cubicBezTo>
                    <a:lnTo>
                      <a:pt x="453213" y="137715"/>
                    </a:lnTo>
                    <a:lnTo>
                      <a:pt x="453213" y="426030"/>
                    </a:lnTo>
                    <a:cubicBezTo>
                      <a:pt x="453213" y="426115"/>
                      <a:pt x="453212" y="426199"/>
                      <a:pt x="453209" y="426283"/>
                    </a:cubicBezTo>
                    <a:lnTo>
                      <a:pt x="453209" y="711531"/>
                    </a:lnTo>
                    <a:cubicBezTo>
                      <a:pt x="453209" y="738282"/>
                      <a:pt x="431488" y="760003"/>
                      <a:pt x="404734" y="760003"/>
                    </a:cubicBezTo>
                    <a:cubicBezTo>
                      <a:pt x="377979" y="760003"/>
                      <a:pt x="356258" y="738282"/>
                      <a:pt x="356258" y="711531"/>
                    </a:cubicBezTo>
                    <a:lnTo>
                      <a:pt x="356258" y="435621"/>
                    </a:lnTo>
                    <a:lnTo>
                      <a:pt x="287371" y="435621"/>
                    </a:lnTo>
                    <a:lnTo>
                      <a:pt x="287371" y="713645"/>
                    </a:lnTo>
                    <a:cubicBezTo>
                      <a:pt x="287371" y="740403"/>
                      <a:pt x="265650" y="762124"/>
                      <a:pt x="238895" y="762124"/>
                    </a:cubicBezTo>
                    <a:cubicBezTo>
                      <a:pt x="212140" y="762124"/>
                      <a:pt x="190419" y="740403"/>
                      <a:pt x="190419" y="713645"/>
                    </a:cubicBezTo>
                    <a:lnTo>
                      <a:pt x="190419" y="370282"/>
                    </a:lnTo>
                    <a:cubicBezTo>
                      <a:pt x="190419" y="370093"/>
                      <a:pt x="190420" y="369904"/>
                      <a:pt x="190422" y="369714"/>
                    </a:cubicBezTo>
                    <a:lnTo>
                      <a:pt x="190422" y="134807"/>
                    </a:lnTo>
                    <a:close/>
                  </a:path>
                </a:pathLst>
              </a:custGeom>
              <a:solidFill>
                <a:srgbClr val="FF9136"/>
              </a:solidFill>
              <a:ln w="641" cap="rnd">
                <a:noFill/>
                <a:prstDash val="solid"/>
                <a:round/>
              </a:ln>
            </p:spPr>
            <p:txBody>
              <a:bodyPr rtlCol="0" anchor="ctr"/>
              <a:lstStyle/>
              <a:p>
                <a:endParaRPr lang="en-CH" sz="4400"/>
              </a:p>
            </p:txBody>
          </p:sp>
        </p:grpSp>
      </p:grpSp>
      <p:grpSp>
        <p:nvGrpSpPr>
          <p:cNvPr id="4632" name="Graphic 2">
            <a:extLst>
              <a:ext uri="{FF2B5EF4-FFF2-40B4-BE49-F238E27FC236}">
                <a16:creationId xmlns:a16="http://schemas.microsoft.com/office/drawing/2014/main" id="{853C2AD3-369B-3599-CE6B-F77E46632703}"/>
              </a:ext>
            </a:extLst>
          </p:cNvPr>
          <p:cNvGrpSpPr/>
          <p:nvPr/>
        </p:nvGrpSpPr>
        <p:grpSpPr>
          <a:xfrm>
            <a:off x="12358627" y="19983739"/>
            <a:ext cx="494133" cy="494129"/>
            <a:chOff x="12358627" y="19983739"/>
            <a:chExt cx="494133" cy="494129"/>
          </a:xfrm>
        </p:grpSpPr>
        <p:grpSp>
          <p:nvGrpSpPr>
            <p:cNvPr id="4633" name="Graphic 2">
              <a:extLst>
                <a:ext uri="{FF2B5EF4-FFF2-40B4-BE49-F238E27FC236}">
                  <a16:creationId xmlns:a16="http://schemas.microsoft.com/office/drawing/2014/main" id="{D23C46DB-9FDC-F609-0ACF-A61264DEDF31}"/>
                </a:ext>
              </a:extLst>
            </p:cNvPr>
            <p:cNvGrpSpPr/>
            <p:nvPr/>
          </p:nvGrpSpPr>
          <p:grpSpPr>
            <a:xfrm>
              <a:off x="12358627" y="19983739"/>
              <a:ext cx="494133" cy="494129"/>
              <a:chOff x="12358627" y="19983739"/>
              <a:chExt cx="494133" cy="494129"/>
            </a:xfrm>
          </p:grpSpPr>
          <p:sp>
            <p:nvSpPr>
              <p:cNvPr id="4634" name="Freeform 4633">
                <a:extLst>
                  <a:ext uri="{FF2B5EF4-FFF2-40B4-BE49-F238E27FC236}">
                    <a16:creationId xmlns:a16="http://schemas.microsoft.com/office/drawing/2014/main" id="{096C553B-A423-3086-8477-88D80A3E7547}"/>
                  </a:ext>
                </a:extLst>
              </p:cNvPr>
              <p:cNvSpPr/>
              <p:nvPr/>
            </p:nvSpPr>
            <p:spPr>
              <a:xfrm rot="10800000" flipV="1">
                <a:off x="12358627" y="19983739"/>
                <a:ext cx="494133" cy="494129"/>
              </a:xfrm>
              <a:custGeom>
                <a:avLst/>
                <a:gdLst>
                  <a:gd name="connsiteX0" fmla="*/ 498864 w 494133"/>
                  <a:gd name="connsiteY0" fmla="*/ 251317 h 494129"/>
                  <a:gd name="connsiteX1" fmla="*/ 251797 w 494133"/>
                  <a:gd name="connsiteY1" fmla="*/ 498382 h 494129"/>
                  <a:gd name="connsiteX2" fmla="*/ 4730 w 494133"/>
                  <a:gd name="connsiteY2" fmla="*/ 251317 h 494129"/>
                  <a:gd name="connsiteX3" fmla="*/ 251797 w 494133"/>
                  <a:gd name="connsiteY3" fmla="*/ 4252 h 494129"/>
                  <a:gd name="connsiteX4" fmla="*/ 498864 w 494133"/>
                  <a:gd name="connsiteY4" fmla="*/ 25131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864" y="251317"/>
                    </a:moveTo>
                    <a:cubicBezTo>
                      <a:pt x="498864" y="387767"/>
                      <a:pt x="388248" y="498382"/>
                      <a:pt x="251797" y="498382"/>
                    </a:cubicBezTo>
                    <a:cubicBezTo>
                      <a:pt x="115346" y="498382"/>
                      <a:pt x="4730" y="387767"/>
                      <a:pt x="4730" y="251317"/>
                    </a:cubicBezTo>
                    <a:cubicBezTo>
                      <a:pt x="4730" y="114867"/>
                      <a:pt x="115346" y="4252"/>
                      <a:pt x="251797" y="4252"/>
                    </a:cubicBezTo>
                    <a:cubicBezTo>
                      <a:pt x="388248" y="4252"/>
                      <a:pt x="498864" y="114867"/>
                      <a:pt x="498864" y="251317"/>
                    </a:cubicBezTo>
                    <a:close/>
                  </a:path>
                </a:pathLst>
              </a:custGeom>
              <a:noFill/>
              <a:ln w="31740" cap="sq">
                <a:solidFill>
                  <a:srgbClr val="000000"/>
                </a:solidFill>
                <a:prstDash val="solid"/>
                <a:miter/>
              </a:ln>
            </p:spPr>
            <p:txBody>
              <a:bodyPr rtlCol="0" anchor="ctr"/>
              <a:lstStyle/>
              <a:p>
                <a:endParaRPr lang="en-CH" sz="4400"/>
              </a:p>
            </p:txBody>
          </p:sp>
          <p:sp>
            <p:nvSpPr>
              <p:cNvPr id="4635" name="Freeform 4634">
                <a:extLst>
                  <a:ext uri="{FF2B5EF4-FFF2-40B4-BE49-F238E27FC236}">
                    <a16:creationId xmlns:a16="http://schemas.microsoft.com/office/drawing/2014/main" id="{F63018E1-FDC2-5E08-F751-36A65FE27409}"/>
                  </a:ext>
                </a:extLst>
              </p:cNvPr>
              <p:cNvSpPr/>
              <p:nvPr/>
            </p:nvSpPr>
            <p:spPr>
              <a:xfrm rot="10800000" flipV="1">
                <a:off x="12358627" y="19983739"/>
                <a:ext cx="494133" cy="494129"/>
              </a:xfrm>
              <a:custGeom>
                <a:avLst/>
                <a:gdLst>
                  <a:gd name="connsiteX0" fmla="*/ 498864 w 494133"/>
                  <a:gd name="connsiteY0" fmla="*/ 251317 h 494129"/>
                  <a:gd name="connsiteX1" fmla="*/ 251797 w 494133"/>
                  <a:gd name="connsiteY1" fmla="*/ 498382 h 494129"/>
                  <a:gd name="connsiteX2" fmla="*/ 4730 w 494133"/>
                  <a:gd name="connsiteY2" fmla="*/ 251317 h 494129"/>
                  <a:gd name="connsiteX3" fmla="*/ 251797 w 494133"/>
                  <a:gd name="connsiteY3" fmla="*/ 4252 h 494129"/>
                  <a:gd name="connsiteX4" fmla="*/ 498864 w 494133"/>
                  <a:gd name="connsiteY4" fmla="*/ 25131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864" y="251317"/>
                    </a:moveTo>
                    <a:cubicBezTo>
                      <a:pt x="498864" y="387767"/>
                      <a:pt x="388248" y="498382"/>
                      <a:pt x="251797" y="498382"/>
                    </a:cubicBezTo>
                    <a:cubicBezTo>
                      <a:pt x="115346" y="498382"/>
                      <a:pt x="4730" y="387767"/>
                      <a:pt x="4730" y="251317"/>
                    </a:cubicBezTo>
                    <a:cubicBezTo>
                      <a:pt x="4730" y="114867"/>
                      <a:pt x="115346" y="4252"/>
                      <a:pt x="251797" y="4252"/>
                    </a:cubicBezTo>
                    <a:cubicBezTo>
                      <a:pt x="388248" y="4252"/>
                      <a:pt x="498864" y="114867"/>
                      <a:pt x="498864" y="251317"/>
                    </a:cubicBezTo>
                    <a:close/>
                  </a:path>
                </a:pathLst>
              </a:custGeom>
              <a:solidFill>
                <a:srgbClr val="AD89D2"/>
              </a:solidFill>
              <a:ln w="1254" cap="rnd">
                <a:noFill/>
                <a:prstDash val="solid"/>
                <a:round/>
              </a:ln>
            </p:spPr>
            <p:txBody>
              <a:bodyPr rtlCol="0" anchor="ctr"/>
              <a:lstStyle/>
              <a:p>
                <a:endParaRPr lang="en-CH" sz="4400"/>
              </a:p>
            </p:txBody>
          </p:sp>
        </p:grpSp>
        <p:grpSp>
          <p:nvGrpSpPr>
            <p:cNvPr id="4636" name="Graphic 2">
              <a:extLst>
                <a:ext uri="{FF2B5EF4-FFF2-40B4-BE49-F238E27FC236}">
                  <a16:creationId xmlns:a16="http://schemas.microsoft.com/office/drawing/2014/main" id="{1B1289FC-4FF5-721B-11FF-9B747A6B81DB}"/>
                </a:ext>
              </a:extLst>
            </p:cNvPr>
            <p:cNvGrpSpPr/>
            <p:nvPr/>
          </p:nvGrpSpPr>
          <p:grpSpPr>
            <a:xfrm>
              <a:off x="12358627" y="19983739"/>
              <a:ext cx="494133" cy="494129"/>
              <a:chOff x="12358627" y="19983739"/>
              <a:chExt cx="494133" cy="494129"/>
            </a:xfrm>
          </p:grpSpPr>
          <p:sp>
            <p:nvSpPr>
              <p:cNvPr id="4637" name="Freeform 4636">
                <a:extLst>
                  <a:ext uri="{FF2B5EF4-FFF2-40B4-BE49-F238E27FC236}">
                    <a16:creationId xmlns:a16="http://schemas.microsoft.com/office/drawing/2014/main" id="{1FDBBBB9-2E6D-CE6D-AA71-6CF635D48957}"/>
                  </a:ext>
                </a:extLst>
              </p:cNvPr>
              <p:cNvSpPr/>
              <p:nvPr/>
            </p:nvSpPr>
            <p:spPr>
              <a:xfrm rot="10800000" flipV="1">
                <a:off x="12358627" y="19983739"/>
                <a:ext cx="494133" cy="494129"/>
              </a:xfrm>
              <a:custGeom>
                <a:avLst/>
                <a:gdLst>
                  <a:gd name="connsiteX0" fmla="*/ 498864 w 494133"/>
                  <a:gd name="connsiteY0" fmla="*/ 251317 h 494129"/>
                  <a:gd name="connsiteX1" fmla="*/ 251797 w 494133"/>
                  <a:gd name="connsiteY1" fmla="*/ 498382 h 494129"/>
                  <a:gd name="connsiteX2" fmla="*/ 4730 w 494133"/>
                  <a:gd name="connsiteY2" fmla="*/ 251317 h 494129"/>
                  <a:gd name="connsiteX3" fmla="*/ 251797 w 494133"/>
                  <a:gd name="connsiteY3" fmla="*/ 4252 h 494129"/>
                  <a:gd name="connsiteX4" fmla="*/ 498864 w 494133"/>
                  <a:gd name="connsiteY4" fmla="*/ 25131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864" y="251317"/>
                    </a:moveTo>
                    <a:cubicBezTo>
                      <a:pt x="498864" y="387767"/>
                      <a:pt x="388248" y="498382"/>
                      <a:pt x="251797" y="498382"/>
                    </a:cubicBezTo>
                    <a:cubicBezTo>
                      <a:pt x="115346" y="498382"/>
                      <a:pt x="4730" y="387767"/>
                      <a:pt x="4730" y="251317"/>
                    </a:cubicBezTo>
                    <a:cubicBezTo>
                      <a:pt x="4730" y="114867"/>
                      <a:pt x="115346" y="4252"/>
                      <a:pt x="251797" y="4252"/>
                    </a:cubicBezTo>
                    <a:cubicBezTo>
                      <a:pt x="388248" y="4252"/>
                      <a:pt x="498864" y="114867"/>
                      <a:pt x="498864" y="251317"/>
                    </a:cubicBezTo>
                    <a:close/>
                  </a:path>
                </a:pathLst>
              </a:custGeom>
              <a:noFill/>
              <a:ln w="31740" cap="sq">
                <a:solidFill>
                  <a:srgbClr val="000000"/>
                </a:solidFill>
                <a:prstDash val="solid"/>
                <a:miter/>
              </a:ln>
            </p:spPr>
            <p:txBody>
              <a:bodyPr rtlCol="0" anchor="ctr"/>
              <a:lstStyle/>
              <a:p>
                <a:endParaRPr lang="en-CH" sz="4400"/>
              </a:p>
            </p:txBody>
          </p:sp>
          <p:sp>
            <p:nvSpPr>
              <p:cNvPr id="4638" name="Freeform 4637">
                <a:extLst>
                  <a:ext uri="{FF2B5EF4-FFF2-40B4-BE49-F238E27FC236}">
                    <a16:creationId xmlns:a16="http://schemas.microsoft.com/office/drawing/2014/main" id="{7AE2B346-2A8C-8A0C-4BFC-F74CFE511247}"/>
                  </a:ext>
                </a:extLst>
              </p:cNvPr>
              <p:cNvSpPr/>
              <p:nvPr/>
            </p:nvSpPr>
            <p:spPr>
              <a:xfrm rot="10800000" flipV="1">
                <a:off x="12358627" y="19983739"/>
                <a:ext cx="494133" cy="494129"/>
              </a:xfrm>
              <a:custGeom>
                <a:avLst/>
                <a:gdLst>
                  <a:gd name="connsiteX0" fmla="*/ 498864 w 494133"/>
                  <a:gd name="connsiteY0" fmla="*/ 251317 h 494129"/>
                  <a:gd name="connsiteX1" fmla="*/ 251797 w 494133"/>
                  <a:gd name="connsiteY1" fmla="*/ 498382 h 494129"/>
                  <a:gd name="connsiteX2" fmla="*/ 4730 w 494133"/>
                  <a:gd name="connsiteY2" fmla="*/ 251317 h 494129"/>
                  <a:gd name="connsiteX3" fmla="*/ 251797 w 494133"/>
                  <a:gd name="connsiteY3" fmla="*/ 4252 h 494129"/>
                  <a:gd name="connsiteX4" fmla="*/ 498864 w 494133"/>
                  <a:gd name="connsiteY4" fmla="*/ 251317 h 49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133" h="494129">
                    <a:moveTo>
                      <a:pt x="498864" y="251317"/>
                    </a:moveTo>
                    <a:cubicBezTo>
                      <a:pt x="498864" y="387767"/>
                      <a:pt x="388248" y="498382"/>
                      <a:pt x="251797" y="498382"/>
                    </a:cubicBezTo>
                    <a:cubicBezTo>
                      <a:pt x="115346" y="498382"/>
                      <a:pt x="4730" y="387767"/>
                      <a:pt x="4730" y="251317"/>
                    </a:cubicBezTo>
                    <a:cubicBezTo>
                      <a:pt x="4730" y="114867"/>
                      <a:pt x="115346" y="4252"/>
                      <a:pt x="251797" y="4252"/>
                    </a:cubicBezTo>
                    <a:cubicBezTo>
                      <a:pt x="388248" y="4252"/>
                      <a:pt x="498864" y="114867"/>
                      <a:pt x="498864" y="251317"/>
                    </a:cubicBezTo>
                    <a:close/>
                  </a:path>
                </a:pathLst>
              </a:custGeom>
              <a:solidFill>
                <a:srgbClr val="B370F6"/>
              </a:solidFill>
              <a:ln w="1254" cap="rnd">
                <a:noFill/>
                <a:prstDash val="solid"/>
                <a:round/>
              </a:ln>
            </p:spPr>
            <p:txBody>
              <a:bodyPr rtlCol="0" anchor="ctr"/>
              <a:lstStyle/>
              <a:p>
                <a:endParaRPr lang="en-CH" sz="4400"/>
              </a:p>
            </p:txBody>
          </p:sp>
        </p:grpSp>
        <p:sp>
          <p:nvSpPr>
            <p:cNvPr id="4639" name="Freeform 4638">
              <a:extLst>
                <a:ext uri="{FF2B5EF4-FFF2-40B4-BE49-F238E27FC236}">
                  <a16:creationId xmlns:a16="http://schemas.microsoft.com/office/drawing/2014/main" id="{E6ECDE98-DCB5-E86B-8402-D3CDA185D94C}"/>
                </a:ext>
              </a:extLst>
            </p:cNvPr>
            <p:cNvSpPr/>
            <p:nvPr/>
          </p:nvSpPr>
          <p:spPr>
            <a:xfrm rot="10800000" flipV="1">
              <a:off x="12422057" y="20062793"/>
              <a:ext cx="355435" cy="355432"/>
            </a:xfrm>
            <a:custGeom>
              <a:avLst/>
              <a:gdLst>
                <a:gd name="connsiteX0" fmla="*/ 360162 w 355435"/>
                <a:gd name="connsiteY0" fmla="*/ 181974 h 355432"/>
                <a:gd name="connsiteX1" fmla="*/ 182444 w 355435"/>
                <a:gd name="connsiteY1" fmla="*/ 359691 h 355432"/>
                <a:gd name="connsiteX2" fmla="*/ 4726 w 355435"/>
                <a:gd name="connsiteY2" fmla="*/ 181974 h 355432"/>
                <a:gd name="connsiteX3" fmla="*/ 182444 w 355435"/>
                <a:gd name="connsiteY3" fmla="*/ 4258 h 355432"/>
                <a:gd name="connsiteX4" fmla="*/ 360162 w 355435"/>
                <a:gd name="connsiteY4" fmla="*/ 181974 h 355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435" h="355432">
                  <a:moveTo>
                    <a:pt x="360162" y="181974"/>
                  </a:moveTo>
                  <a:cubicBezTo>
                    <a:pt x="360162" y="280124"/>
                    <a:pt x="280595" y="359691"/>
                    <a:pt x="182444" y="359691"/>
                  </a:cubicBezTo>
                  <a:cubicBezTo>
                    <a:pt x="84293" y="359691"/>
                    <a:pt x="4726" y="280124"/>
                    <a:pt x="4726" y="181974"/>
                  </a:cubicBezTo>
                  <a:cubicBezTo>
                    <a:pt x="4726" y="83825"/>
                    <a:pt x="84293" y="4258"/>
                    <a:pt x="182444" y="4258"/>
                  </a:cubicBezTo>
                  <a:cubicBezTo>
                    <a:pt x="280595" y="4258"/>
                    <a:pt x="360162" y="83825"/>
                    <a:pt x="360162" y="181974"/>
                  </a:cubicBezTo>
                  <a:close/>
                </a:path>
              </a:pathLst>
            </a:custGeom>
            <a:solidFill>
              <a:srgbClr val="B471F6"/>
            </a:solidFill>
            <a:ln w="10157" cap="sq">
              <a:solidFill>
                <a:srgbClr val="000000"/>
              </a:solidFill>
              <a:prstDash val="solid"/>
              <a:miter/>
            </a:ln>
          </p:spPr>
          <p:txBody>
            <a:bodyPr rtlCol="0" anchor="ctr"/>
            <a:lstStyle/>
            <a:p>
              <a:endParaRPr lang="en-CH" sz="4400"/>
            </a:p>
          </p:txBody>
        </p:sp>
      </p:grpSp>
      <p:sp>
        <p:nvSpPr>
          <p:cNvPr id="4640" name="TextBox 4639">
            <a:extLst>
              <a:ext uri="{FF2B5EF4-FFF2-40B4-BE49-F238E27FC236}">
                <a16:creationId xmlns:a16="http://schemas.microsoft.com/office/drawing/2014/main" id="{F588F996-EF7A-7D54-12C7-CECA4694F89F}"/>
              </a:ext>
            </a:extLst>
          </p:cNvPr>
          <p:cNvSpPr txBox="1"/>
          <p:nvPr/>
        </p:nvSpPr>
        <p:spPr>
          <a:xfrm>
            <a:off x="12918469" y="19941953"/>
            <a:ext cx="209865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Healthy</a:t>
            </a:r>
          </a:p>
        </p:txBody>
      </p:sp>
      <p:sp>
        <p:nvSpPr>
          <p:cNvPr id="4641" name="TextBox 4640">
            <a:extLst>
              <a:ext uri="{FF2B5EF4-FFF2-40B4-BE49-F238E27FC236}">
                <a16:creationId xmlns:a16="http://schemas.microsoft.com/office/drawing/2014/main" id="{012FBBC1-9E9A-FBCC-9E53-86FEE6F90FE7}"/>
              </a:ext>
            </a:extLst>
          </p:cNvPr>
          <p:cNvSpPr txBox="1"/>
          <p:nvPr/>
        </p:nvSpPr>
        <p:spPr>
          <a:xfrm>
            <a:off x="27033890" y="19932505"/>
            <a:ext cx="209865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Healthy</a:t>
            </a:r>
          </a:p>
        </p:txBody>
      </p:sp>
      <p:sp>
        <p:nvSpPr>
          <p:cNvPr id="4642" name="TextBox 4641">
            <a:extLst>
              <a:ext uri="{FF2B5EF4-FFF2-40B4-BE49-F238E27FC236}">
                <a16:creationId xmlns:a16="http://schemas.microsoft.com/office/drawing/2014/main" id="{5AC81A50-F4ED-C646-0C81-C1B8C96A34D9}"/>
              </a:ext>
            </a:extLst>
          </p:cNvPr>
          <p:cNvSpPr txBox="1"/>
          <p:nvPr/>
        </p:nvSpPr>
        <p:spPr>
          <a:xfrm>
            <a:off x="9797263" y="19910104"/>
            <a:ext cx="209865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Asthma</a:t>
            </a:r>
          </a:p>
        </p:txBody>
      </p:sp>
      <p:sp>
        <p:nvSpPr>
          <p:cNvPr id="4643" name="TextBox 4642">
            <a:extLst>
              <a:ext uri="{FF2B5EF4-FFF2-40B4-BE49-F238E27FC236}">
                <a16:creationId xmlns:a16="http://schemas.microsoft.com/office/drawing/2014/main" id="{57449C97-A8A1-61BA-C8EA-44B841BB46E3}"/>
              </a:ext>
            </a:extLst>
          </p:cNvPr>
          <p:cNvSpPr txBox="1"/>
          <p:nvPr/>
        </p:nvSpPr>
        <p:spPr>
          <a:xfrm>
            <a:off x="23914299" y="19936467"/>
            <a:ext cx="209865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Asthma</a:t>
            </a:r>
          </a:p>
        </p:txBody>
      </p:sp>
      <p:sp>
        <p:nvSpPr>
          <p:cNvPr id="4644" name="Freeform 4643">
            <a:extLst>
              <a:ext uri="{FF2B5EF4-FFF2-40B4-BE49-F238E27FC236}">
                <a16:creationId xmlns:a16="http://schemas.microsoft.com/office/drawing/2014/main" id="{011E74F5-1904-41CF-9CF4-F932B80BC379}"/>
              </a:ext>
            </a:extLst>
          </p:cNvPr>
          <p:cNvSpPr/>
          <p:nvPr/>
        </p:nvSpPr>
        <p:spPr>
          <a:xfrm rot="5400000">
            <a:off x="20157466" y="4645263"/>
            <a:ext cx="1060826" cy="412141"/>
          </a:xfrm>
          <a:custGeom>
            <a:avLst/>
            <a:gdLst>
              <a:gd name="connsiteX0" fmla="*/ 527061 w 1060826"/>
              <a:gd name="connsiteY0" fmla="*/ -107 h 412141"/>
              <a:gd name="connsiteX1" fmla="*/ 1057411 w 1060826"/>
              <a:gd name="connsiteY1" fmla="*/ 412035 h 412141"/>
              <a:gd name="connsiteX2" fmla="*/ -3416 w 1060826"/>
              <a:gd name="connsiteY2" fmla="*/ 412035 h 412141"/>
              <a:gd name="connsiteX3" fmla="*/ 527061 w 1060826"/>
              <a:gd name="connsiteY3" fmla="*/ -107 h 412141"/>
            </a:gdLst>
            <a:ahLst/>
            <a:cxnLst>
              <a:cxn ang="0">
                <a:pos x="connsiteX0" y="connsiteY0"/>
              </a:cxn>
              <a:cxn ang="0">
                <a:pos x="connsiteX1" y="connsiteY1"/>
              </a:cxn>
              <a:cxn ang="0">
                <a:pos x="connsiteX2" y="connsiteY2"/>
              </a:cxn>
              <a:cxn ang="0">
                <a:pos x="connsiteX3" y="connsiteY3"/>
              </a:cxn>
            </a:cxnLst>
            <a:rect l="l" t="t" r="r" b="b"/>
            <a:pathLst>
              <a:path w="1060826" h="412141">
                <a:moveTo>
                  <a:pt x="527061" y="-107"/>
                </a:moveTo>
                <a:lnTo>
                  <a:pt x="1057411" y="412035"/>
                </a:lnTo>
                <a:lnTo>
                  <a:pt x="-3416" y="412035"/>
                </a:lnTo>
                <a:lnTo>
                  <a:pt x="527061" y="-107"/>
                </a:lnTo>
                <a:close/>
              </a:path>
            </a:pathLst>
          </a:custGeom>
          <a:solidFill>
            <a:srgbClr val="000080"/>
          </a:solidFill>
          <a:ln w="1104" cap="rnd">
            <a:noFill/>
            <a:prstDash val="solid"/>
            <a:round/>
          </a:ln>
        </p:spPr>
        <p:txBody>
          <a:bodyPr rtlCol="0" anchor="ctr"/>
          <a:lstStyle/>
          <a:p>
            <a:endParaRPr lang="en-CH" sz="4400"/>
          </a:p>
        </p:txBody>
      </p:sp>
      <p:sp>
        <p:nvSpPr>
          <p:cNvPr id="4645" name="Freeform 4644">
            <a:extLst>
              <a:ext uri="{FF2B5EF4-FFF2-40B4-BE49-F238E27FC236}">
                <a16:creationId xmlns:a16="http://schemas.microsoft.com/office/drawing/2014/main" id="{914A0910-7F0F-4D9F-218A-6835A8B195FE}"/>
              </a:ext>
            </a:extLst>
          </p:cNvPr>
          <p:cNvSpPr/>
          <p:nvPr/>
        </p:nvSpPr>
        <p:spPr>
          <a:xfrm rot="10800000">
            <a:off x="22286224" y="4028790"/>
            <a:ext cx="1060826" cy="412141"/>
          </a:xfrm>
          <a:custGeom>
            <a:avLst/>
            <a:gdLst>
              <a:gd name="connsiteX0" fmla="*/ 528458 w 1060826"/>
              <a:gd name="connsiteY0" fmla="*/ -512 h 412141"/>
              <a:gd name="connsiteX1" fmla="*/ 1058808 w 1060826"/>
              <a:gd name="connsiteY1" fmla="*/ 411630 h 412141"/>
              <a:gd name="connsiteX2" fmla="*/ -2019 w 1060826"/>
              <a:gd name="connsiteY2" fmla="*/ 411630 h 412141"/>
              <a:gd name="connsiteX3" fmla="*/ 528458 w 1060826"/>
              <a:gd name="connsiteY3" fmla="*/ -512 h 412141"/>
            </a:gdLst>
            <a:ahLst/>
            <a:cxnLst>
              <a:cxn ang="0">
                <a:pos x="connsiteX0" y="connsiteY0"/>
              </a:cxn>
              <a:cxn ang="0">
                <a:pos x="connsiteX1" y="connsiteY1"/>
              </a:cxn>
              <a:cxn ang="0">
                <a:pos x="connsiteX2" y="connsiteY2"/>
              </a:cxn>
              <a:cxn ang="0">
                <a:pos x="connsiteX3" y="connsiteY3"/>
              </a:cxn>
            </a:cxnLst>
            <a:rect l="l" t="t" r="r" b="b"/>
            <a:pathLst>
              <a:path w="1060826" h="412141">
                <a:moveTo>
                  <a:pt x="528458" y="-512"/>
                </a:moveTo>
                <a:lnTo>
                  <a:pt x="1058808" y="411630"/>
                </a:lnTo>
                <a:lnTo>
                  <a:pt x="-2019" y="411630"/>
                </a:lnTo>
                <a:lnTo>
                  <a:pt x="528458" y="-512"/>
                </a:lnTo>
                <a:close/>
              </a:path>
            </a:pathLst>
          </a:custGeom>
          <a:solidFill>
            <a:srgbClr val="000080"/>
          </a:solidFill>
          <a:ln w="1104" cap="rnd">
            <a:noFill/>
            <a:prstDash val="solid"/>
            <a:round/>
          </a:ln>
        </p:spPr>
        <p:txBody>
          <a:bodyPr rtlCol="0" anchor="ctr"/>
          <a:lstStyle/>
          <a:p>
            <a:endParaRPr lang="en-CH" sz="4400"/>
          </a:p>
        </p:txBody>
      </p:sp>
      <p:grpSp>
        <p:nvGrpSpPr>
          <p:cNvPr id="4646" name="Graphic 2">
            <a:extLst>
              <a:ext uri="{FF2B5EF4-FFF2-40B4-BE49-F238E27FC236}">
                <a16:creationId xmlns:a16="http://schemas.microsoft.com/office/drawing/2014/main" id="{050E777F-495B-F5AE-936F-7FF0FC05D74C}"/>
              </a:ext>
            </a:extLst>
          </p:cNvPr>
          <p:cNvGrpSpPr/>
          <p:nvPr/>
        </p:nvGrpSpPr>
        <p:grpSpPr>
          <a:xfrm>
            <a:off x="26491860" y="4142433"/>
            <a:ext cx="190488" cy="1628769"/>
            <a:chOff x="26491860" y="4142433"/>
            <a:chExt cx="190488" cy="1628769"/>
          </a:xfrm>
        </p:grpSpPr>
        <p:sp>
          <p:nvSpPr>
            <p:cNvPr id="4647" name="Freeform 4646">
              <a:extLst>
                <a:ext uri="{FF2B5EF4-FFF2-40B4-BE49-F238E27FC236}">
                  <a16:creationId xmlns:a16="http://schemas.microsoft.com/office/drawing/2014/main" id="{8732C0FB-76B3-1367-DB09-502A9270F06C}"/>
                </a:ext>
              </a:extLst>
            </p:cNvPr>
            <p:cNvSpPr/>
            <p:nvPr/>
          </p:nvSpPr>
          <p:spPr>
            <a:xfrm>
              <a:off x="26491860" y="5580716"/>
              <a:ext cx="190488" cy="190486"/>
            </a:xfrm>
            <a:custGeom>
              <a:avLst/>
              <a:gdLst>
                <a:gd name="connsiteX0" fmla="*/ 190488 w 190488"/>
                <a:gd name="connsiteY0" fmla="*/ 0 h 190486"/>
                <a:gd name="connsiteX1" fmla="*/ 95244 w 190488"/>
                <a:gd name="connsiteY1" fmla="*/ 190487 h 190486"/>
                <a:gd name="connsiteX2" fmla="*/ 0 w 190488"/>
                <a:gd name="connsiteY2" fmla="*/ 0 h 190486"/>
                <a:gd name="connsiteX3" fmla="*/ 190488 w 190488"/>
                <a:gd name="connsiteY3" fmla="*/ 0 h 190486"/>
              </a:gdLst>
              <a:ahLst/>
              <a:cxnLst>
                <a:cxn ang="0">
                  <a:pos x="connsiteX0" y="connsiteY0"/>
                </a:cxn>
                <a:cxn ang="0">
                  <a:pos x="connsiteX1" y="connsiteY1"/>
                </a:cxn>
                <a:cxn ang="0">
                  <a:pos x="connsiteX2" y="connsiteY2"/>
                </a:cxn>
                <a:cxn ang="0">
                  <a:pos x="connsiteX3" y="connsiteY3"/>
                </a:cxn>
              </a:cxnLst>
              <a:rect l="l" t="t" r="r" b="b"/>
              <a:pathLst>
                <a:path w="190488" h="190486">
                  <a:moveTo>
                    <a:pt x="190488" y="0"/>
                  </a:moveTo>
                  <a:lnTo>
                    <a:pt x="95244" y="190487"/>
                  </a:lnTo>
                  <a:lnTo>
                    <a:pt x="0" y="0"/>
                  </a:lnTo>
                  <a:lnTo>
                    <a:pt x="190488" y="0"/>
                  </a:lnTo>
                  <a:close/>
                </a:path>
              </a:pathLst>
            </a:custGeom>
            <a:solidFill>
              <a:srgbClr val="000080"/>
            </a:solidFill>
            <a:ln w="1524" cap="rnd">
              <a:noFill/>
              <a:prstDash val="solid"/>
              <a:round/>
            </a:ln>
          </p:spPr>
          <p:txBody>
            <a:bodyPr rtlCol="0" anchor="ctr"/>
            <a:lstStyle/>
            <a:p>
              <a:endParaRPr lang="en-CH" sz="4400"/>
            </a:p>
          </p:txBody>
        </p:sp>
        <p:sp>
          <p:nvSpPr>
            <p:cNvPr id="4648" name="Freeform 4647">
              <a:extLst>
                <a:ext uri="{FF2B5EF4-FFF2-40B4-BE49-F238E27FC236}">
                  <a16:creationId xmlns:a16="http://schemas.microsoft.com/office/drawing/2014/main" id="{1D70E3FF-7FB4-2254-1509-AEF6CD03F6C2}"/>
                </a:ext>
              </a:extLst>
            </p:cNvPr>
            <p:cNvSpPr/>
            <p:nvPr/>
          </p:nvSpPr>
          <p:spPr>
            <a:xfrm>
              <a:off x="26587105" y="4142433"/>
              <a:ext cx="1523" cy="1476380"/>
            </a:xfrm>
            <a:custGeom>
              <a:avLst/>
              <a:gdLst>
                <a:gd name="connsiteX0" fmla="*/ 0 w 1523"/>
                <a:gd name="connsiteY0" fmla="*/ 0 h 1476380"/>
                <a:gd name="connsiteX1" fmla="*/ 0 w 1523"/>
                <a:gd name="connsiteY1" fmla="*/ 1476380 h 1476380"/>
              </a:gdLst>
              <a:ahLst/>
              <a:cxnLst>
                <a:cxn ang="0">
                  <a:pos x="connsiteX0" y="connsiteY0"/>
                </a:cxn>
                <a:cxn ang="0">
                  <a:pos x="connsiteX1" y="connsiteY1"/>
                </a:cxn>
              </a:cxnLst>
              <a:rect l="l" t="t" r="r" b="b"/>
              <a:pathLst>
                <a:path w="1523" h="1476380">
                  <a:moveTo>
                    <a:pt x="0" y="0"/>
                  </a:moveTo>
                  <a:lnTo>
                    <a:pt x="0" y="1476380"/>
                  </a:lnTo>
                </a:path>
              </a:pathLst>
            </a:custGeom>
            <a:noFill/>
            <a:ln w="31741" cap="sq">
              <a:solidFill>
                <a:srgbClr val="000080"/>
              </a:solidFill>
              <a:prstDash val="solid"/>
              <a:miter/>
            </a:ln>
          </p:spPr>
          <p:txBody>
            <a:bodyPr rtlCol="0" anchor="ctr"/>
            <a:lstStyle/>
            <a:p>
              <a:endParaRPr lang="en-CH" sz="4400"/>
            </a:p>
          </p:txBody>
        </p:sp>
      </p:grpSp>
      <p:grpSp>
        <p:nvGrpSpPr>
          <p:cNvPr id="4649" name="Graphic 2">
            <a:extLst>
              <a:ext uri="{FF2B5EF4-FFF2-40B4-BE49-F238E27FC236}">
                <a16:creationId xmlns:a16="http://schemas.microsoft.com/office/drawing/2014/main" id="{37A59DD5-53E8-2D5B-90B0-B5C2F800CDB8}"/>
              </a:ext>
            </a:extLst>
          </p:cNvPr>
          <p:cNvGrpSpPr/>
          <p:nvPr/>
        </p:nvGrpSpPr>
        <p:grpSpPr>
          <a:xfrm>
            <a:off x="24425928" y="3826517"/>
            <a:ext cx="1410528" cy="814384"/>
            <a:chOff x="24425928" y="3826517"/>
            <a:chExt cx="1410528" cy="814384"/>
          </a:xfrm>
        </p:grpSpPr>
        <p:sp>
          <p:nvSpPr>
            <p:cNvPr id="4650" name="Freeform 4649">
              <a:extLst>
                <a:ext uri="{FF2B5EF4-FFF2-40B4-BE49-F238E27FC236}">
                  <a16:creationId xmlns:a16="http://schemas.microsoft.com/office/drawing/2014/main" id="{278C1949-CAE9-CD53-8A31-BED5105BAA31}"/>
                </a:ext>
              </a:extLst>
            </p:cNvPr>
            <p:cNvSpPr/>
            <p:nvPr/>
          </p:nvSpPr>
          <p:spPr>
            <a:xfrm>
              <a:off x="25623872" y="3826517"/>
              <a:ext cx="212584" cy="177716"/>
            </a:xfrm>
            <a:custGeom>
              <a:avLst/>
              <a:gdLst>
                <a:gd name="connsiteX0" fmla="*/ 0 w 212584"/>
                <a:gd name="connsiteY0" fmla="*/ 12755 h 177716"/>
                <a:gd name="connsiteX1" fmla="*/ 212585 w 212584"/>
                <a:gd name="connsiteY1" fmla="*/ 0 h 177716"/>
                <a:gd name="connsiteX2" fmla="*/ 95244 w 212584"/>
                <a:gd name="connsiteY2" fmla="*/ 177717 h 177716"/>
                <a:gd name="connsiteX3" fmla="*/ 0 w 212584"/>
                <a:gd name="connsiteY3" fmla="*/ 12755 h 177716"/>
              </a:gdLst>
              <a:ahLst/>
              <a:cxnLst>
                <a:cxn ang="0">
                  <a:pos x="connsiteX0" y="connsiteY0"/>
                </a:cxn>
                <a:cxn ang="0">
                  <a:pos x="connsiteX1" y="connsiteY1"/>
                </a:cxn>
                <a:cxn ang="0">
                  <a:pos x="connsiteX2" y="connsiteY2"/>
                </a:cxn>
                <a:cxn ang="0">
                  <a:pos x="connsiteX3" y="connsiteY3"/>
                </a:cxn>
              </a:cxnLst>
              <a:rect l="l" t="t" r="r" b="b"/>
              <a:pathLst>
                <a:path w="212584" h="177716">
                  <a:moveTo>
                    <a:pt x="0" y="12755"/>
                  </a:moveTo>
                  <a:lnTo>
                    <a:pt x="212585" y="0"/>
                  </a:lnTo>
                  <a:lnTo>
                    <a:pt x="95244" y="177717"/>
                  </a:lnTo>
                  <a:lnTo>
                    <a:pt x="0" y="12755"/>
                  </a:lnTo>
                  <a:close/>
                </a:path>
              </a:pathLst>
            </a:custGeom>
            <a:solidFill>
              <a:srgbClr val="000080"/>
            </a:solidFill>
            <a:ln w="1524" cap="rnd">
              <a:noFill/>
              <a:prstDash val="solid"/>
              <a:round/>
            </a:ln>
          </p:spPr>
          <p:txBody>
            <a:bodyPr rtlCol="0" anchor="ctr"/>
            <a:lstStyle/>
            <a:p>
              <a:endParaRPr lang="en-CH" sz="4400"/>
            </a:p>
          </p:txBody>
        </p:sp>
        <p:sp>
          <p:nvSpPr>
            <p:cNvPr id="4651" name="Freeform 4650">
              <a:extLst>
                <a:ext uri="{FF2B5EF4-FFF2-40B4-BE49-F238E27FC236}">
                  <a16:creationId xmlns:a16="http://schemas.microsoft.com/office/drawing/2014/main" id="{19DD887A-B6D3-CBEB-170C-EE84DF731522}"/>
                </a:ext>
              </a:extLst>
            </p:cNvPr>
            <p:cNvSpPr/>
            <p:nvPr/>
          </p:nvSpPr>
          <p:spPr>
            <a:xfrm>
              <a:off x="24425928" y="3902712"/>
              <a:ext cx="1278558" cy="738189"/>
            </a:xfrm>
            <a:custGeom>
              <a:avLst/>
              <a:gdLst>
                <a:gd name="connsiteX0" fmla="*/ 0 w 1278558"/>
                <a:gd name="connsiteY0" fmla="*/ 738190 h 738189"/>
                <a:gd name="connsiteX1" fmla="*/ 1278559 w 1278558"/>
                <a:gd name="connsiteY1" fmla="*/ 0 h 738189"/>
              </a:gdLst>
              <a:ahLst/>
              <a:cxnLst>
                <a:cxn ang="0">
                  <a:pos x="connsiteX0" y="connsiteY0"/>
                </a:cxn>
                <a:cxn ang="0">
                  <a:pos x="connsiteX1" y="connsiteY1"/>
                </a:cxn>
              </a:cxnLst>
              <a:rect l="l" t="t" r="r" b="b"/>
              <a:pathLst>
                <a:path w="1278558" h="738189">
                  <a:moveTo>
                    <a:pt x="0" y="738190"/>
                  </a:moveTo>
                  <a:lnTo>
                    <a:pt x="1278559" y="0"/>
                  </a:lnTo>
                </a:path>
              </a:pathLst>
            </a:custGeom>
            <a:noFill/>
            <a:ln w="31741" cap="sq">
              <a:solidFill>
                <a:srgbClr val="000080"/>
              </a:solidFill>
              <a:prstDash val="solid"/>
              <a:miter/>
            </a:ln>
          </p:spPr>
          <p:txBody>
            <a:bodyPr rtlCol="0" anchor="ctr"/>
            <a:lstStyle/>
            <a:p>
              <a:endParaRPr lang="en-CH" sz="4400"/>
            </a:p>
          </p:txBody>
        </p:sp>
      </p:grpSp>
      <p:sp>
        <p:nvSpPr>
          <p:cNvPr id="4652" name="Freeform 4651">
            <a:extLst>
              <a:ext uri="{FF2B5EF4-FFF2-40B4-BE49-F238E27FC236}">
                <a16:creationId xmlns:a16="http://schemas.microsoft.com/office/drawing/2014/main" id="{0747C7BD-1B04-34AE-8DA8-823474EF6B76}"/>
              </a:ext>
            </a:extLst>
          </p:cNvPr>
          <p:cNvSpPr/>
          <p:nvPr/>
        </p:nvSpPr>
        <p:spPr>
          <a:xfrm>
            <a:off x="21868538" y="4844839"/>
            <a:ext cx="2040513" cy="796494"/>
          </a:xfrm>
          <a:custGeom>
            <a:avLst/>
            <a:gdLst>
              <a:gd name="connsiteX0" fmla="*/ -1984 w 2040513"/>
              <a:gd name="connsiteY0" fmla="*/ 8 h 796494"/>
              <a:gd name="connsiteX1" fmla="*/ 256624 w 2040513"/>
              <a:gd name="connsiteY1" fmla="*/ 8 h 796494"/>
              <a:gd name="connsiteX2" fmla="*/ 256624 w 2040513"/>
              <a:gd name="connsiteY2" fmla="*/ 796503 h 796494"/>
              <a:gd name="connsiteX3" fmla="*/ 1763768 w 2040513"/>
              <a:gd name="connsiteY3" fmla="*/ 796503 h 796494"/>
              <a:gd name="connsiteX4" fmla="*/ 1763768 w 2040513"/>
              <a:gd name="connsiteY4" fmla="*/ 8 h 796494"/>
              <a:gd name="connsiteX5" fmla="*/ 2038530 w 2040513"/>
              <a:gd name="connsiteY5" fmla="*/ 8 h 79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513" h="796494">
                <a:moveTo>
                  <a:pt x="-1984" y="8"/>
                </a:moveTo>
                <a:lnTo>
                  <a:pt x="256624" y="8"/>
                </a:lnTo>
                <a:lnTo>
                  <a:pt x="256624" y="796503"/>
                </a:lnTo>
                <a:lnTo>
                  <a:pt x="1763768" y="796503"/>
                </a:lnTo>
                <a:lnTo>
                  <a:pt x="1763768" y="8"/>
                </a:lnTo>
                <a:lnTo>
                  <a:pt x="2038530" y="8"/>
                </a:lnTo>
              </a:path>
            </a:pathLst>
          </a:custGeom>
          <a:noFill/>
          <a:ln w="38095" cap="sq">
            <a:solidFill>
              <a:srgbClr val="000080"/>
            </a:solidFill>
            <a:prstDash val="solid"/>
            <a:miter/>
          </a:ln>
        </p:spPr>
        <p:txBody>
          <a:bodyPr rtlCol="0" anchor="ctr"/>
          <a:lstStyle/>
          <a:p>
            <a:endParaRPr lang="en-CH" sz="4400"/>
          </a:p>
        </p:txBody>
      </p:sp>
      <p:grpSp>
        <p:nvGrpSpPr>
          <p:cNvPr id="4653" name="Graphic 2">
            <a:extLst>
              <a:ext uri="{FF2B5EF4-FFF2-40B4-BE49-F238E27FC236}">
                <a16:creationId xmlns:a16="http://schemas.microsoft.com/office/drawing/2014/main" id="{FAFD50BD-9814-EC02-7AA3-B271EDAA8F47}"/>
              </a:ext>
            </a:extLst>
          </p:cNvPr>
          <p:cNvGrpSpPr/>
          <p:nvPr/>
        </p:nvGrpSpPr>
        <p:grpSpPr>
          <a:xfrm>
            <a:off x="28254469" y="12042139"/>
            <a:ext cx="665036" cy="652167"/>
            <a:chOff x="28254469" y="12042139"/>
            <a:chExt cx="665036" cy="652167"/>
          </a:xfrm>
        </p:grpSpPr>
        <p:sp>
          <p:nvSpPr>
            <p:cNvPr id="4654" name="Freeform 4653">
              <a:extLst>
                <a:ext uri="{FF2B5EF4-FFF2-40B4-BE49-F238E27FC236}">
                  <a16:creationId xmlns:a16="http://schemas.microsoft.com/office/drawing/2014/main" id="{36DE31FF-B8A9-ED4A-BD7F-11E0FF1FF727}"/>
                </a:ext>
              </a:extLst>
            </p:cNvPr>
            <p:cNvSpPr/>
            <p:nvPr/>
          </p:nvSpPr>
          <p:spPr>
            <a:xfrm rot="5400000">
              <a:off x="28299225" y="12105727"/>
              <a:ext cx="575523" cy="511827"/>
            </a:xfrm>
            <a:custGeom>
              <a:avLst/>
              <a:gdLst>
                <a:gd name="connsiteX0" fmla="*/ 859 w 575523"/>
                <a:gd name="connsiteY0" fmla="*/ 341814 h 511827"/>
                <a:gd name="connsiteX1" fmla="*/ 859 w 575523"/>
                <a:gd name="connsiteY1" fmla="*/ 162654 h 511827"/>
                <a:gd name="connsiteX2" fmla="*/ 320486 w 575523"/>
                <a:gd name="connsiteY2" fmla="*/ 162654 h 511827"/>
                <a:gd name="connsiteX3" fmla="*/ 320486 w 575523"/>
                <a:gd name="connsiteY3" fmla="*/ -3680 h 511827"/>
                <a:gd name="connsiteX4" fmla="*/ 576383 w 575523"/>
                <a:gd name="connsiteY4" fmla="*/ 252204 h 511827"/>
                <a:gd name="connsiteX5" fmla="*/ 320486 w 575523"/>
                <a:gd name="connsiteY5" fmla="*/ 508148 h 511827"/>
                <a:gd name="connsiteX6" fmla="*/ 320486 w 575523"/>
                <a:gd name="connsiteY6" fmla="*/ 341814 h 511827"/>
                <a:gd name="connsiteX7" fmla="*/ 859 w 575523"/>
                <a:gd name="connsiteY7" fmla="*/ 341814 h 51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23" h="511827">
                  <a:moveTo>
                    <a:pt x="859" y="341814"/>
                  </a:moveTo>
                  <a:lnTo>
                    <a:pt x="859" y="162654"/>
                  </a:lnTo>
                  <a:lnTo>
                    <a:pt x="320486" y="162654"/>
                  </a:lnTo>
                  <a:lnTo>
                    <a:pt x="320486" y="-3680"/>
                  </a:lnTo>
                  <a:lnTo>
                    <a:pt x="576383" y="252204"/>
                  </a:lnTo>
                  <a:lnTo>
                    <a:pt x="320486" y="508148"/>
                  </a:lnTo>
                  <a:lnTo>
                    <a:pt x="320486" y="341814"/>
                  </a:lnTo>
                  <a:lnTo>
                    <a:pt x="859" y="341814"/>
                  </a:lnTo>
                  <a:close/>
                </a:path>
              </a:pathLst>
            </a:custGeom>
            <a:solidFill>
              <a:srgbClr val="FF9136"/>
            </a:solidFill>
            <a:ln w="414" cap="rnd">
              <a:noFill/>
              <a:prstDash val="solid"/>
              <a:round/>
            </a:ln>
          </p:spPr>
          <p:txBody>
            <a:bodyPr rtlCol="0" anchor="ctr"/>
            <a:lstStyle/>
            <a:p>
              <a:endParaRPr lang="en-CH" sz="4400"/>
            </a:p>
          </p:txBody>
        </p:sp>
        <p:sp>
          <p:nvSpPr>
            <p:cNvPr id="4655" name="Freeform 4654">
              <a:extLst>
                <a:ext uri="{FF2B5EF4-FFF2-40B4-BE49-F238E27FC236}">
                  <a16:creationId xmlns:a16="http://schemas.microsoft.com/office/drawing/2014/main" id="{B7180E9D-369D-AC6F-1849-1FC540027720}"/>
                </a:ext>
              </a:extLst>
            </p:cNvPr>
            <p:cNvSpPr/>
            <p:nvPr/>
          </p:nvSpPr>
          <p:spPr>
            <a:xfrm rot="5400000">
              <a:off x="28260901" y="12035707"/>
              <a:ext cx="652172" cy="665030"/>
            </a:xfrm>
            <a:custGeom>
              <a:avLst/>
              <a:gdLst>
                <a:gd name="connsiteX0" fmla="*/ 830 w 652172"/>
                <a:gd name="connsiteY0" fmla="*/ 207554 h 665030"/>
                <a:gd name="connsiteX1" fmla="*/ 320457 w 652172"/>
                <a:gd name="connsiteY1" fmla="*/ 207554 h 665030"/>
                <a:gd name="connsiteX2" fmla="*/ 320457 w 652172"/>
                <a:gd name="connsiteY2" fmla="*/ -3676 h 665030"/>
                <a:gd name="connsiteX3" fmla="*/ 653002 w 652172"/>
                <a:gd name="connsiteY3" fmla="*/ 328810 h 665030"/>
                <a:gd name="connsiteX4" fmla="*/ 320457 w 652172"/>
                <a:gd name="connsiteY4" fmla="*/ 661355 h 665030"/>
                <a:gd name="connsiteX5" fmla="*/ 320457 w 652172"/>
                <a:gd name="connsiteY5" fmla="*/ 450126 h 665030"/>
                <a:gd name="connsiteX6" fmla="*/ 830 w 652172"/>
                <a:gd name="connsiteY6" fmla="*/ 450126 h 665030"/>
                <a:gd name="connsiteX7" fmla="*/ 830 w 652172"/>
                <a:gd name="connsiteY7" fmla="*/ 207554 h 665030"/>
                <a:gd name="connsiteX8" fmla="*/ 32573 w 652172"/>
                <a:gd name="connsiteY8" fmla="*/ 418420 h 665030"/>
                <a:gd name="connsiteX9" fmla="*/ 352199 w 652172"/>
                <a:gd name="connsiteY9" fmla="*/ 418420 h 665030"/>
                <a:gd name="connsiteX10" fmla="*/ 352199 w 652172"/>
                <a:gd name="connsiteY10" fmla="*/ 584754 h 665030"/>
                <a:gd name="connsiteX11" fmla="*/ 608096 w 652172"/>
                <a:gd name="connsiteY11" fmla="*/ 328810 h 665030"/>
                <a:gd name="connsiteX12" fmla="*/ 352199 w 652172"/>
                <a:gd name="connsiteY12" fmla="*/ 72926 h 665030"/>
                <a:gd name="connsiteX13" fmla="*/ 352199 w 652172"/>
                <a:gd name="connsiteY13" fmla="*/ 239260 h 665030"/>
                <a:gd name="connsiteX14" fmla="*/ 32573 w 652172"/>
                <a:gd name="connsiteY14" fmla="*/ 239260 h 665030"/>
                <a:gd name="connsiteX15" fmla="*/ 32573 w 652172"/>
                <a:gd name="connsiteY15" fmla="*/ 418420 h 6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172" h="665030">
                  <a:moveTo>
                    <a:pt x="830" y="207554"/>
                  </a:moveTo>
                  <a:lnTo>
                    <a:pt x="320457" y="207554"/>
                  </a:lnTo>
                  <a:lnTo>
                    <a:pt x="320457" y="-3676"/>
                  </a:lnTo>
                  <a:lnTo>
                    <a:pt x="653002" y="328810"/>
                  </a:lnTo>
                  <a:lnTo>
                    <a:pt x="320457" y="661355"/>
                  </a:lnTo>
                  <a:lnTo>
                    <a:pt x="320457" y="450126"/>
                  </a:lnTo>
                  <a:lnTo>
                    <a:pt x="830" y="450126"/>
                  </a:lnTo>
                  <a:lnTo>
                    <a:pt x="830" y="207554"/>
                  </a:lnTo>
                  <a:close/>
                  <a:moveTo>
                    <a:pt x="32573" y="418420"/>
                  </a:moveTo>
                  <a:lnTo>
                    <a:pt x="352199" y="418420"/>
                  </a:lnTo>
                  <a:lnTo>
                    <a:pt x="352199" y="584754"/>
                  </a:lnTo>
                  <a:lnTo>
                    <a:pt x="608096" y="328810"/>
                  </a:lnTo>
                  <a:lnTo>
                    <a:pt x="352199" y="72926"/>
                  </a:lnTo>
                  <a:lnTo>
                    <a:pt x="352199" y="239260"/>
                  </a:lnTo>
                  <a:lnTo>
                    <a:pt x="32573" y="239260"/>
                  </a:lnTo>
                  <a:lnTo>
                    <a:pt x="32573" y="418420"/>
                  </a:lnTo>
                  <a:close/>
                </a:path>
              </a:pathLst>
            </a:custGeom>
            <a:solidFill>
              <a:srgbClr val="000000"/>
            </a:solidFill>
            <a:ln w="414" cap="rnd">
              <a:noFill/>
              <a:prstDash val="solid"/>
              <a:round/>
            </a:ln>
          </p:spPr>
          <p:txBody>
            <a:bodyPr rtlCol="0" anchor="ctr"/>
            <a:lstStyle/>
            <a:p>
              <a:endParaRPr lang="en-CH" sz="4400"/>
            </a:p>
          </p:txBody>
        </p:sp>
      </p:grpSp>
      <p:grpSp>
        <p:nvGrpSpPr>
          <p:cNvPr id="4656" name="Graphic 2">
            <a:extLst>
              <a:ext uri="{FF2B5EF4-FFF2-40B4-BE49-F238E27FC236}">
                <a16:creationId xmlns:a16="http://schemas.microsoft.com/office/drawing/2014/main" id="{4AC22802-53AD-EC60-7197-623CE984B85F}"/>
              </a:ext>
            </a:extLst>
          </p:cNvPr>
          <p:cNvGrpSpPr/>
          <p:nvPr/>
        </p:nvGrpSpPr>
        <p:grpSpPr>
          <a:xfrm>
            <a:off x="28254469" y="13628041"/>
            <a:ext cx="665036" cy="652167"/>
            <a:chOff x="28254469" y="13628041"/>
            <a:chExt cx="665036" cy="652167"/>
          </a:xfrm>
        </p:grpSpPr>
        <p:sp>
          <p:nvSpPr>
            <p:cNvPr id="4657" name="Freeform 4656">
              <a:extLst>
                <a:ext uri="{FF2B5EF4-FFF2-40B4-BE49-F238E27FC236}">
                  <a16:creationId xmlns:a16="http://schemas.microsoft.com/office/drawing/2014/main" id="{A2543548-4DC8-7AE1-DB7E-348DC08B5767}"/>
                </a:ext>
              </a:extLst>
            </p:cNvPr>
            <p:cNvSpPr/>
            <p:nvPr/>
          </p:nvSpPr>
          <p:spPr>
            <a:xfrm rot="5400000">
              <a:off x="28299225" y="13691630"/>
              <a:ext cx="575523" cy="511827"/>
            </a:xfrm>
            <a:custGeom>
              <a:avLst/>
              <a:gdLst>
                <a:gd name="connsiteX0" fmla="*/ 859 w 575523"/>
                <a:gd name="connsiteY0" fmla="*/ 342855 h 511827"/>
                <a:gd name="connsiteX1" fmla="*/ 859 w 575523"/>
                <a:gd name="connsiteY1" fmla="*/ 163694 h 511827"/>
                <a:gd name="connsiteX2" fmla="*/ 320486 w 575523"/>
                <a:gd name="connsiteY2" fmla="*/ 163694 h 511827"/>
                <a:gd name="connsiteX3" fmla="*/ 320486 w 575523"/>
                <a:gd name="connsiteY3" fmla="*/ -2639 h 511827"/>
                <a:gd name="connsiteX4" fmla="*/ 576383 w 575523"/>
                <a:gd name="connsiteY4" fmla="*/ 253245 h 511827"/>
                <a:gd name="connsiteX5" fmla="*/ 320486 w 575523"/>
                <a:gd name="connsiteY5" fmla="*/ 509189 h 511827"/>
                <a:gd name="connsiteX6" fmla="*/ 320486 w 575523"/>
                <a:gd name="connsiteY6" fmla="*/ 342855 h 511827"/>
                <a:gd name="connsiteX7" fmla="*/ 859 w 575523"/>
                <a:gd name="connsiteY7" fmla="*/ 342855 h 51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23" h="511827">
                  <a:moveTo>
                    <a:pt x="859" y="342855"/>
                  </a:moveTo>
                  <a:lnTo>
                    <a:pt x="859" y="163694"/>
                  </a:lnTo>
                  <a:lnTo>
                    <a:pt x="320486" y="163694"/>
                  </a:lnTo>
                  <a:lnTo>
                    <a:pt x="320486" y="-2639"/>
                  </a:lnTo>
                  <a:lnTo>
                    <a:pt x="576383" y="253245"/>
                  </a:lnTo>
                  <a:lnTo>
                    <a:pt x="320486" y="509189"/>
                  </a:lnTo>
                  <a:lnTo>
                    <a:pt x="320486" y="342855"/>
                  </a:lnTo>
                  <a:lnTo>
                    <a:pt x="859" y="342855"/>
                  </a:lnTo>
                  <a:close/>
                </a:path>
              </a:pathLst>
            </a:custGeom>
            <a:solidFill>
              <a:srgbClr val="FF9136"/>
            </a:solidFill>
            <a:ln w="414" cap="rnd">
              <a:noFill/>
              <a:prstDash val="solid"/>
              <a:round/>
            </a:ln>
          </p:spPr>
          <p:txBody>
            <a:bodyPr rtlCol="0" anchor="ctr"/>
            <a:lstStyle/>
            <a:p>
              <a:endParaRPr lang="en-CH" sz="4400"/>
            </a:p>
          </p:txBody>
        </p:sp>
        <p:sp>
          <p:nvSpPr>
            <p:cNvPr id="4658" name="Freeform 4657">
              <a:extLst>
                <a:ext uri="{FF2B5EF4-FFF2-40B4-BE49-F238E27FC236}">
                  <a16:creationId xmlns:a16="http://schemas.microsoft.com/office/drawing/2014/main" id="{4C6CF20F-B2D8-12DD-A5C3-A3B6C7EE1012}"/>
                </a:ext>
              </a:extLst>
            </p:cNvPr>
            <p:cNvSpPr/>
            <p:nvPr/>
          </p:nvSpPr>
          <p:spPr>
            <a:xfrm rot="5400000">
              <a:off x="28260901" y="13621610"/>
              <a:ext cx="652172" cy="665030"/>
            </a:xfrm>
            <a:custGeom>
              <a:avLst/>
              <a:gdLst>
                <a:gd name="connsiteX0" fmla="*/ 830 w 652172"/>
                <a:gd name="connsiteY0" fmla="*/ 208594 h 665030"/>
                <a:gd name="connsiteX1" fmla="*/ 320457 w 652172"/>
                <a:gd name="connsiteY1" fmla="*/ 208594 h 665030"/>
                <a:gd name="connsiteX2" fmla="*/ 320457 w 652172"/>
                <a:gd name="connsiteY2" fmla="*/ -2635 h 665030"/>
                <a:gd name="connsiteX3" fmla="*/ 653002 w 652172"/>
                <a:gd name="connsiteY3" fmla="*/ 329850 h 665030"/>
                <a:gd name="connsiteX4" fmla="*/ 320457 w 652172"/>
                <a:gd name="connsiteY4" fmla="*/ 662396 h 665030"/>
                <a:gd name="connsiteX5" fmla="*/ 320457 w 652172"/>
                <a:gd name="connsiteY5" fmla="*/ 451167 h 665030"/>
                <a:gd name="connsiteX6" fmla="*/ 830 w 652172"/>
                <a:gd name="connsiteY6" fmla="*/ 451167 h 665030"/>
                <a:gd name="connsiteX7" fmla="*/ 830 w 652172"/>
                <a:gd name="connsiteY7" fmla="*/ 208594 h 665030"/>
                <a:gd name="connsiteX8" fmla="*/ 32573 w 652172"/>
                <a:gd name="connsiteY8" fmla="*/ 419461 h 665030"/>
                <a:gd name="connsiteX9" fmla="*/ 352199 w 652172"/>
                <a:gd name="connsiteY9" fmla="*/ 419461 h 665030"/>
                <a:gd name="connsiteX10" fmla="*/ 352199 w 652172"/>
                <a:gd name="connsiteY10" fmla="*/ 585795 h 665030"/>
                <a:gd name="connsiteX11" fmla="*/ 608096 w 652172"/>
                <a:gd name="connsiteY11" fmla="*/ 329850 h 665030"/>
                <a:gd name="connsiteX12" fmla="*/ 352199 w 652172"/>
                <a:gd name="connsiteY12" fmla="*/ 73967 h 665030"/>
                <a:gd name="connsiteX13" fmla="*/ 352199 w 652172"/>
                <a:gd name="connsiteY13" fmla="*/ 240300 h 665030"/>
                <a:gd name="connsiteX14" fmla="*/ 32573 w 652172"/>
                <a:gd name="connsiteY14" fmla="*/ 240300 h 665030"/>
                <a:gd name="connsiteX15" fmla="*/ 32573 w 652172"/>
                <a:gd name="connsiteY15" fmla="*/ 419461 h 6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172" h="665030">
                  <a:moveTo>
                    <a:pt x="830" y="208594"/>
                  </a:moveTo>
                  <a:lnTo>
                    <a:pt x="320457" y="208594"/>
                  </a:lnTo>
                  <a:lnTo>
                    <a:pt x="320457" y="-2635"/>
                  </a:lnTo>
                  <a:lnTo>
                    <a:pt x="653002" y="329850"/>
                  </a:lnTo>
                  <a:lnTo>
                    <a:pt x="320457" y="662396"/>
                  </a:lnTo>
                  <a:lnTo>
                    <a:pt x="320457" y="451167"/>
                  </a:lnTo>
                  <a:lnTo>
                    <a:pt x="830" y="451167"/>
                  </a:lnTo>
                  <a:lnTo>
                    <a:pt x="830" y="208594"/>
                  </a:lnTo>
                  <a:close/>
                  <a:moveTo>
                    <a:pt x="32573" y="419461"/>
                  </a:moveTo>
                  <a:lnTo>
                    <a:pt x="352199" y="419461"/>
                  </a:lnTo>
                  <a:lnTo>
                    <a:pt x="352199" y="585795"/>
                  </a:lnTo>
                  <a:lnTo>
                    <a:pt x="608096" y="329850"/>
                  </a:lnTo>
                  <a:lnTo>
                    <a:pt x="352199" y="73967"/>
                  </a:lnTo>
                  <a:lnTo>
                    <a:pt x="352199" y="240300"/>
                  </a:lnTo>
                  <a:lnTo>
                    <a:pt x="32573" y="240300"/>
                  </a:lnTo>
                  <a:lnTo>
                    <a:pt x="32573" y="419461"/>
                  </a:lnTo>
                  <a:close/>
                </a:path>
              </a:pathLst>
            </a:custGeom>
            <a:solidFill>
              <a:srgbClr val="000000"/>
            </a:solidFill>
            <a:ln w="414" cap="rnd">
              <a:noFill/>
              <a:prstDash val="solid"/>
              <a:round/>
            </a:ln>
          </p:spPr>
          <p:txBody>
            <a:bodyPr rtlCol="0" anchor="ctr"/>
            <a:lstStyle/>
            <a:p>
              <a:endParaRPr lang="en-CH" sz="4400"/>
            </a:p>
          </p:txBody>
        </p:sp>
      </p:grpSp>
      <p:grpSp>
        <p:nvGrpSpPr>
          <p:cNvPr id="4659" name="Graphic 2">
            <a:extLst>
              <a:ext uri="{FF2B5EF4-FFF2-40B4-BE49-F238E27FC236}">
                <a16:creationId xmlns:a16="http://schemas.microsoft.com/office/drawing/2014/main" id="{7F3CA6A7-918E-F574-3A16-75AB72F89494}"/>
              </a:ext>
            </a:extLst>
          </p:cNvPr>
          <p:cNvGrpSpPr/>
          <p:nvPr/>
        </p:nvGrpSpPr>
        <p:grpSpPr>
          <a:xfrm>
            <a:off x="28254469" y="15400073"/>
            <a:ext cx="665036" cy="652167"/>
            <a:chOff x="28254469" y="15400073"/>
            <a:chExt cx="665036" cy="652167"/>
          </a:xfrm>
        </p:grpSpPr>
        <p:sp>
          <p:nvSpPr>
            <p:cNvPr id="4660" name="Freeform 4659">
              <a:extLst>
                <a:ext uri="{FF2B5EF4-FFF2-40B4-BE49-F238E27FC236}">
                  <a16:creationId xmlns:a16="http://schemas.microsoft.com/office/drawing/2014/main" id="{82CF803C-94F8-CCD3-92E9-61FFCCB68706}"/>
                </a:ext>
              </a:extLst>
            </p:cNvPr>
            <p:cNvSpPr/>
            <p:nvPr/>
          </p:nvSpPr>
          <p:spPr>
            <a:xfrm rot="5400000">
              <a:off x="28299225" y="15463661"/>
              <a:ext cx="575523" cy="511827"/>
            </a:xfrm>
            <a:custGeom>
              <a:avLst/>
              <a:gdLst>
                <a:gd name="connsiteX0" fmla="*/ 859 w 575523"/>
                <a:gd name="connsiteY0" fmla="*/ 344018 h 511827"/>
                <a:gd name="connsiteX1" fmla="*/ 859 w 575523"/>
                <a:gd name="connsiteY1" fmla="*/ 164857 h 511827"/>
                <a:gd name="connsiteX2" fmla="*/ 320486 w 575523"/>
                <a:gd name="connsiteY2" fmla="*/ 164857 h 511827"/>
                <a:gd name="connsiteX3" fmla="*/ 320486 w 575523"/>
                <a:gd name="connsiteY3" fmla="*/ -1476 h 511827"/>
                <a:gd name="connsiteX4" fmla="*/ 576383 w 575523"/>
                <a:gd name="connsiteY4" fmla="*/ 254407 h 511827"/>
                <a:gd name="connsiteX5" fmla="*/ 320486 w 575523"/>
                <a:gd name="connsiteY5" fmla="*/ 510352 h 511827"/>
                <a:gd name="connsiteX6" fmla="*/ 320486 w 575523"/>
                <a:gd name="connsiteY6" fmla="*/ 344018 h 511827"/>
                <a:gd name="connsiteX7" fmla="*/ 859 w 575523"/>
                <a:gd name="connsiteY7" fmla="*/ 344018 h 51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23" h="511827">
                  <a:moveTo>
                    <a:pt x="859" y="344018"/>
                  </a:moveTo>
                  <a:lnTo>
                    <a:pt x="859" y="164857"/>
                  </a:lnTo>
                  <a:lnTo>
                    <a:pt x="320486" y="164857"/>
                  </a:lnTo>
                  <a:lnTo>
                    <a:pt x="320486" y="-1476"/>
                  </a:lnTo>
                  <a:lnTo>
                    <a:pt x="576383" y="254407"/>
                  </a:lnTo>
                  <a:lnTo>
                    <a:pt x="320486" y="510352"/>
                  </a:lnTo>
                  <a:lnTo>
                    <a:pt x="320486" y="344018"/>
                  </a:lnTo>
                  <a:lnTo>
                    <a:pt x="859" y="344018"/>
                  </a:lnTo>
                  <a:close/>
                </a:path>
              </a:pathLst>
            </a:custGeom>
            <a:solidFill>
              <a:srgbClr val="FF9136"/>
            </a:solidFill>
            <a:ln w="414" cap="rnd">
              <a:noFill/>
              <a:prstDash val="solid"/>
              <a:round/>
            </a:ln>
          </p:spPr>
          <p:txBody>
            <a:bodyPr rtlCol="0" anchor="ctr"/>
            <a:lstStyle/>
            <a:p>
              <a:endParaRPr lang="en-CH" sz="4400"/>
            </a:p>
          </p:txBody>
        </p:sp>
        <p:sp>
          <p:nvSpPr>
            <p:cNvPr id="4661" name="Freeform 4660">
              <a:extLst>
                <a:ext uri="{FF2B5EF4-FFF2-40B4-BE49-F238E27FC236}">
                  <a16:creationId xmlns:a16="http://schemas.microsoft.com/office/drawing/2014/main" id="{BD62640F-337C-5CBF-8A27-E4888415D02B}"/>
                </a:ext>
              </a:extLst>
            </p:cNvPr>
            <p:cNvSpPr/>
            <p:nvPr/>
          </p:nvSpPr>
          <p:spPr>
            <a:xfrm rot="5400000">
              <a:off x="28260901" y="15393641"/>
              <a:ext cx="652172" cy="665030"/>
            </a:xfrm>
            <a:custGeom>
              <a:avLst/>
              <a:gdLst>
                <a:gd name="connsiteX0" fmla="*/ 830 w 652172"/>
                <a:gd name="connsiteY0" fmla="*/ 209757 h 665030"/>
                <a:gd name="connsiteX1" fmla="*/ 320457 w 652172"/>
                <a:gd name="connsiteY1" fmla="*/ 209757 h 665030"/>
                <a:gd name="connsiteX2" fmla="*/ 320457 w 652172"/>
                <a:gd name="connsiteY2" fmla="*/ -1472 h 665030"/>
                <a:gd name="connsiteX3" fmla="*/ 653002 w 652172"/>
                <a:gd name="connsiteY3" fmla="*/ 331013 h 665030"/>
                <a:gd name="connsiteX4" fmla="*/ 320457 w 652172"/>
                <a:gd name="connsiteY4" fmla="*/ 663559 h 665030"/>
                <a:gd name="connsiteX5" fmla="*/ 320457 w 652172"/>
                <a:gd name="connsiteY5" fmla="*/ 452330 h 665030"/>
                <a:gd name="connsiteX6" fmla="*/ 830 w 652172"/>
                <a:gd name="connsiteY6" fmla="*/ 452330 h 665030"/>
                <a:gd name="connsiteX7" fmla="*/ 830 w 652172"/>
                <a:gd name="connsiteY7" fmla="*/ 209757 h 665030"/>
                <a:gd name="connsiteX8" fmla="*/ 32573 w 652172"/>
                <a:gd name="connsiteY8" fmla="*/ 420624 h 665030"/>
                <a:gd name="connsiteX9" fmla="*/ 352199 w 652172"/>
                <a:gd name="connsiteY9" fmla="*/ 420624 h 665030"/>
                <a:gd name="connsiteX10" fmla="*/ 352199 w 652172"/>
                <a:gd name="connsiteY10" fmla="*/ 586957 h 665030"/>
                <a:gd name="connsiteX11" fmla="*/ 608096 w 652172"/>
                <a:gd name="connsiteY11" fmla="*/ 331013 h 665030"/>
                <a:gd name="connsiteX12" fmla="*/ 352199 w 652172"/>
                <a:gd name="connsiteY12" fmla="*/ 75129 h 665030"/>
                <a:gd name="connsiteX13" fmla="*/ 352199 w 652172"/>
                <a:gd name="connsiteY13" fmla="*/ 241463 h 665030"/>
                <a:gd name="connsiteX14" fmla="*/ 32573 w 652172"/>
                <a:gd name="connsiteY14" fmla="*/ 241463 h 665030"/>
                <a:gd name="connsiteX15" fmla="*/ 32573 w 652172"/>
                <a:gd name="connsiteY15" fmla="*/ 420624 h 6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172" h="665030">
                  <a:moveTo>
                    <a:pt x="830" y="209757"/>
                  </a:moveTo>
                  <a:lnTo>
                    <a:pt x="320457" y="209757"/>
                  </a:lnTo>
                  <a:lnTo>
                    <a:pt x="320457" y="-1472"/>
                  </a:lnTo>
                  <a:lnTo>
                    <a:pt x="653002" y="331013"/>
                  </a:lnTo>
                  <a:lnTo>
                    <a:pt x="320457" y="663559"/>
                  </a:lnTo>
                  <a:lnTo>
                    <a:pt x="320457" y="452330"/>
                  </a:lnTo>
                  <a:lnTo>
                    <a:pt x="830" y="452330"/>
                  </a:lnTo>
                  <a:lnTo>
                    <a:pt x="830" y="209757"/>
                  </a:lnTo>
                  <a:close/>
                  <a:moveTo>
                    <a:pt x="32573" y="420624"/>
                  </a:moveTo>
                  <a:lnTo>
                    <a:pt x="352199" y="420624"/>
                  </a:lnTo>
                  <a:lnTo>
                    <a:pt x="352199" y="586957"/>
                  </a:lnTo>
                  <a:lnTo>
                    <a:pt x="608096" y="331013"/>
                  </a:lnTo>
                  <a:lnTo>
                    <a:pt x="352199" y="75129"/>
                  </a:lnTo>
                  <a:lnTo>
                    <a:pt x="352199" y="241463"/>
                  </a:lnTo>
                  <a:lnTo>
                    <a:pt x="32573" y="241463"/>
                  </a:lnTo>
                  <a:lnTo>
                    <a:pt x="32573" y="420624"/>
                  </a:lnTo>
                  <a:close/>
                </a:path>
              </a:pathLst>
            </a:custGeom>
            <a:solidFill>
              <a:srgbClr val="000000"/>
            </a:solidFill>
            <a:ln w="414" cap="rnd">
              <a:noFill/>
              <a:prstDash val="solid"/>
              <a:round/>
            </a:ln>
          </p:spPr>
          <p:txBody>
            <a:bodyPr rtlCol="0" anchor="ctr"/>
            <a:lstStyle/>
            <a:p>
              <a:endParaRPr lang="en-CH" sz="4400"/>
            </a:p>
          </p:txBody>
        </p:sp>
      </p:grpSp>
      <p:grpSp>
        <p:nvGrpSpPr>
          <p:cNvPr id="4662" name="Graphic 2">
            <a:extLst>
              <a:ext uri="{FF2B5EF4-FFF2-40B4-BE49-F238E27FC236}">
                <a16:creationId xmlns:a16="http://schemas.microsoft.com/office/drawing/2014/main" id="{A347814E-E537-26A8-BCE1-5A81962E1125}"/>
              </a:ext>
            </a:extLst>
          </p:cNvPr>
          <p:cNvGrpSpPr/>
          <p:nvPr/>
        </p:nvGrpSpPr>
        <p:grpSpPr>
          <a:xfrm>
            <a:off x="28254469" y="17009443"/>
            <a:ext cx="665036" cy="652167"/>
            <a:chOff x="28254469" y="17009443"/>
            <a:chExt cx="665036" cy="652167"/>
          </a:xfrm>
        </p:grpSpPr>
        <p:sp>
          <p:nvSpPr>
            <p:cNvPr id="4663" name="Freeform 4662">
              <a:extLst>
                <a:ext uri="{FF2B5EF4-FFF2-40B4-BE49-F238E27FC236}">
                  <a16:creationId xmlns:a16="http://schemas.microsoft.com/office/drawing/2014/main" id="{370F1517-C135-AD00-1011-FE8899BC23E9}"/>
                </a:ext>
              </a:extLst>
            </p:cNvPr>
            <p:cNvSpPr/>
            <p:nvPr/>
          </p:nvSpPr>
          <p:spPr>
            <a:xfrm rot="5400000">
              <a:off x="28299225" y="17073032"/>
              <a:ext cx="575523" cy="511827"/>
            </a:xfrm>
            <a:custGeom>
              <a:avLst/>
              <a:gdLst>
                <a:gd name="connsiteX0" fmla="*/ 859 w 575523"/>
                <a:gd name="connsiteY0" fmla="*/ 345074 h 511827"/>
                <a:gd name="connsiteX1" fmla="*/ 859 w 575523"/>
                <a:gd name="connsiteY1" fmla="*/ 165913 h 511827"/>
                <a:gd name="connsiteX2" fmla="*/ 320486 w 575523"/>
                <a:gd name="connsiteY2" fmla="*/ 165913 h 511827"/>
                <a:gd name="connsiteX3" fmla="*/ 320486 w 575523"/>
                <a:gd name="connsiteY3" fmla="*/ -420 h 511827"/>
                <a:gd name="connsiteX4" fmla="*/ 576383 w 575523"/>
                <a:gd name="connsiteY4" fmla="*/ 255464 h 511827"/>
                <a:gd name="connsiteX5" fmla="*/ 320486 w 575523"/>
                <a:gd name="connsiteY5" fmla="*/ 511408 h 511827"/>
                <a:gd name="connsiteX6" fmla="*/ 320486 w 575523"/>
                <a:gd name="connsiteY6" fmla="*/ 345074 h 511827"/>
                <a:gd name="connsiteX7" fmla="*/ 859 w 575523"/>
                <a:gd name="connsiteY7" fmla="*/ 345074 h 51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23" h="511827">
                  <a:moveTo>
                    <a:pt x="859" y="345074"/>
                  </a:moveTo>
                  <a:lnTo>
                    <a:pt x="859" y="165913"/>
                  </a:lnTo>
                  <a:lnTo>
                    <a:pt x="320486" y="165913"/>
                  </a:lnTo>
                  <a:lnTo>
                    <a:pt x="320486" y="-420"/>
                  </a:lnTo>
                  <a:lnTo>
                    <a:pt x="576383" y="255464"/>
                  </a:lnTo>
                  <a:lnTo>
                    <a:pt x="320486" y="511408"/>
                  </a:lnTo>
                  <a:lnTo>
                    <a:pt x="320486" y="345074"/>
                  </a:lnTo>
                  <a:lnTo>
                    <a:pt x="859" y="345074"/>
                  </a:lnTo>
                  <a:close/>
                </a:path>
              </a:pathLst>
            </a:custGeom>
            <a:solidFill>
              <a:srgbClr val="FF9136"/>
            </a:solidFill>
            <a:ln w="414" cap="rnd">
              <a:noFill/>
              <a:prstDash val="solid"/>
              <a:round/>
            </a:ln>
          </p:spPr>
          <p:txBody>
            <a:bodyPr rtlCol="0" anchor="ctr"/>
            <a:lstStyle/>
            <a:p>
              <a:endParaRPr lang="en-CH" sz="4400"/>
            </a:p>
          </p:txBody>
        </p:sp>
        <p:sp>
          <p:nvSpPr>
            <p:cNvPr id="4664" name="Freeform 4663">
              <a:extLst>
                <a:ext uri="{FF2B5EF4-FFF2-40B4-BE49-F238E27FC236}">
                  <a16:creationId xmlns:a16="http://schemas.microsoft.com/office/drawing/2014/main" id="{6CB67574-E535-22A1-EB15-B38F3D2BAE21}"/>
                </a:ext>
              </a:extLst>
            </p:cNvPr>
            <p:cNvSpPr/>
            <p:nvPr/>
          </p:nvSpPr>
          <p:spPr>
            <a:xfrm rot="5400000">
              <a:off x="28260901" y="17003012"/>
              <a:ext cx="652172" cy="665030"/>
            </a:xfrm>
            <a:custGeom>
              <a:avLst/>
              <a:gdLst>
                <a:gd name="connsiteX0" fmla="*/ 830 w 652172"/>
                <a:gd name="connsiteY0" fmla="*/ 210813 h 665030"/>
                <a:gd name="connsiteX1" fmla="*/ 320457 w 652172"/>
                <a:gd name="connsiteY1" fmla="*/ 210813 h 665030"/>
                <a:gd name="connsiteX2" fmla="*/ 320457 w 652172"/>
                <a:gd name="connsiteY2" fmla="*/ -416 h 665030"/>
                <a:gd name="connsiteX3" fmla="*/ 653002 w 652172"/>
                <a:gd name="connsiteY3" fmla="*/ 332069 h 665030"/>
                <a:gd name="connsiteX4" fmla="*/ 320457 w 652172"/>
                <a:gd name="connsiteY4" fmla="*/ 664615 h 665030"/>
                <a:gd name="connsiteX5" fmla="*/ 320457 w 652172"/>
                <a:gd name="connsiteY5" fmla="*/ 453386 h 665030"/>
                <a:gd name="connsiteX6" fmla="*/ 830 w 652172"/>
                <a:gd name="connsiteY6" fmla="*/ 453386 h 665030"/>
                <a:gd name="connsiteX7" fmla="*/ 830 w 652172"/>
                <a:gd name="connsiteY7" fmla="*/ 210813 h 665030"/>
                <a:gd name="connsiteX8" fmla="*/ 32573 w 652172"/>
                <a:gd name="connsiteY8" fmla="*/ 421680 h 665030"/>
                <a:gd name="connsiteX9" fmla="*/ 352199 w 652172"/>
                <a:gd name="connsiteY9" fmla="*/ 421680 h 665030"/>
                <a:gd name="connsiteX10" fmla="*/ 352199 w 652172"/>
                <a:gd name="connsiteY10" fmla="*/ 588013 h 665030"/>
                <a:gd name="connsiteX11" fmla="*/ 608096 w 652172"/>
                <a:gd name="connsiteY11" fmla="*/ 332069 h 665030"/>
                <a:gd name="connsiteX12" fmla="*/ 352199 w 652172"/>
                <a:gd name="connsiteY12" fmla="*/ 76186 h 665030"/>
                <a:gd name="connsiteX13" fmla="*/ 352199 w 652172"/>
                <a:gd name="connsiteY13" fmla="*/ 242519 h 665030"/>
                <a:gd name="connsiteX14" fmla="*/ 32573 w 652172"/>
                <a:gd name="connsiteY14" fmla="*/ 242519 h 665030"/>
                <a:gd name="connsiteX15" fmla="*/ 32573 w 652172"/>
                <a:gd name="connsiteY15" fmla="*/ 421680 h 6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172" h="665030">
                  <a:moveTo>
                    <a:pt x="830" y="210813"/>
                  </a:moveTo>
                  <a:lnTo>
                    <a:pt x="320457" y="210813"/>
                  </a:lnTo>
                  <a:lnTo>
                    <a:pt x="320457" y="-416"/>
                  </a:lnTo>
                  <a:lnTo>
                    <a:pt x="653002" y="332069"/>
                  </a:lnTo>
                  <a:lnTo>
                    <a:pt x="320457" y="664615"/>
                  </a:lnTo>
                  <a:lnTo>
                    <a:pt x="320457" y="453386"/>
                  </a:lnTo>
                  <a:lnTo>
                    <a:pt x="830" y="453386"/>
                  </a:lnTo>
                  <a:lnTo>
                    <a:pt x="830" y="210813"/>
                  </a:lnTo>
                  <a:close/>
                  <a:moveTo>
                    <a:pt x="32573" y="421680"/>
                  </a:moveTo>
                  <a:lnTo>
                    <a:pt x="352199" y="421680"/>
                  </a:lnTo>
                  <a:lnTo>
                    <a:pt x="352199" y="588013"/>
                  </a:lnTo>
                  <a:lnTo>
                    <a:pt x="608096" y="332069"/>
                  </a:lnTo>
                  <a:lnTo>
                    <a:pt x="352199" y="76186"/>
                  </a:lnTo>
                  <a:lnTo>
                    <a:pt x="352199" y="242519"/>
                  </a:lnTo>
                  <a:lnTo>
                    <a:pt x="32573" y="242519"/>
                  </a:lnTo>
                  <a:lnTo>
                    <a:pt x="32573" y="421680"/>
                  </a:lnTo>
                  <a:close/>
                </a:path>
              </a:pathLst>
            </a:custGeom>
            <a:solidFill>
              <a:srgbClr val="000000"/>
            </a:solidFill>
            <a:ln w="414" cap="rnd">
              <a:noFill/>
              <a:prstDash val="solid"/>
              <a:round/>
            </a:ln>
          </p:spPr>
          <p:txBody>
            <a:bodyPr rtlCol="0" anchor="ctr"/>
            <a:lstStyle/>
            <a:p>
              <a:endParaRPr lang="en-CH" sz="4400"/>
            </a:p>
          </p:txBody>
        </p:sp>
      </p:grpSp>
      <p:grpSp>
        <p:nvGrpSpPr>
          <p:cNvPr id="4665" name="Graphic 2">
            <a:extLst>
              <a:ext uri="{FF2B5EF4-FFF2-40B4-BE49-F238E27FC236}">
                <a16:creationId xmlns:a16="http://schemas.microsoft.com/office/drawing/2014/main" id="{77C16C5D-F9D2-7C64-CE33-EDB1EE6D07D2}"/>
              </a:ext>
            </a:extLst>
          </p:cNvPr>
          <p:cNvGrpSpPr/>
          <p:nvPr/>
        </p:nvGrpSpPr>
        <p:grpSpPr>
          <a:xfrm>
            <a:off x="27843049" y="18509534"/>
            <a:ext cx="665036" cy="652167"/>
            <a:chOff x="27843049" y="18509534"/>
            <a:chExt cx="665036" cy="652167"/>
          </a:xfrm>
        </p:grpSpPr>
        <p:sp>
          <p:nvSpPr>
            <p:cNvPr id="4666" name="Freeform 4665">
              <a:extLst>
                <a:ext uri="{FF2B5EF4-FFF2-40B4-BE49-F238E27FC236}">
                  <a16:creationId xmlns:a16="http://schemas.microsoft.com/office/drawing/2014/main" id="{DFC22875-3094-ACF6-8D22-89D8881A62CE}"/>
                </a:ext>
              </a:extLst>
            </p:cNvPr>
            <p:cNvSpPr/>
            <p:nvPr/>
          </p:nvSpPr>
          <p:spPr>
            <a:xfrm rot="-5400000">
              <a:off x="27887805" y="18586286"/>
              <a:ext cx="575523" cy="511827"/>
            </a:xfrm>
            <a:custGeom>
              <a:avLst/>
              <a:gdLst>
                <a:gd name="connsiteX0" fmla="*/ 589 w 575523"/>
                <a:gd name="connsiteY0" fmla="*/ 346067 h 511827"/>
                <a:gd name="connsiteX1" fmla="*/ 589 w 575523"/>
                <a:gd name="connsiteY1" fmla="*/ 166906 h 511827"/>
                <a:gd name="connsiteX2" fmla="*/ 320216 w 575523"/>
                <a:gd name="connsiteY2" fmla="*/ 166906 h 511827"/>
                <a:gd name="connsiteX3" fmla="*/ 320216 w 575523"/>
                <a:gd name="connsiteY3" fmla="*/ 573 h 511827"/>
                <a:gd name="connsiteX4" fmla="*/ 576113 w 575523"/>
                <a:gd name="connsiteY4" fmla="*/ 256457 h 511827"/>
                <a:gd name="connsiteX5" fmla="*/ 320216 w 575523"/>
                <a:gd name="connsiteY5" fmla="*/ 512401 h 511827"/>
                <a:gd name="connsiteX6" fmla="*/ 320216 w 575523"/>
                <a:gd name="connsiteY6" fmla="*/ 346067 h 511827"/>
                <a:gd name="connsiteX7" fmla="*/ 589 w 575523"/>
                <a:gd name="connsiteY7" fmla="*/ 346067 h 51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23" h="511827">
                  <a:moveTo>
                    <a:pt x="589" y="346067"/>
                  </a:moveTo>
                  <a:lnTo>
                    <a:pt x="589" y="166906"/>
                  </a:lnTo>
                  <a:lnTo>
                    <a:pt x="320216" y="166906"/>
                  </a:lnTo>
                  <a:lnTo>
                    <a:pt x="320216" y="573"/>
                  </a:lnTo>
                  <a:lnTo>
                    <a:pt x="576113" y="256457"/>
                  </a:lnTo>
                  <a:lnTo>
                    <a:pt x="320216" y="512401"/>
                  </a:lnTo>
                  <a:lnTo>
                    <a:pt x="320216" y="346067"/>
                  </a:lnTo>
                  <a:lnTo>
                    <a:pt x="589" y="346067"/>
                  </a:lnTo>
                  <a:close/>
                </a:path>
              </a:pathLst>
            </a:custGeom>
            <a:solidFill>
              <a:srgbClr val="FF9136"/>
            </a:solidFill>
            <a:ln w="414" cap="rnd">
              <a:noFill/>
              <a:prstDash val="solid"/>
              <a:round/>
            </a:ln>
          </p:spPr>
          <p:txBody>
            <a:bodyPr rtlCol="0" anchor="ctr"/>
            <a:lstStyle/>
            <a:p>
              <a:endParaRPr lang="en-CH" sz="4400"/>
            </a:p>
          </p:txBody>
        </p:sp>
        <p:sp>
          <p:nvSpPr>
            <p:cNvPr id="4667" name="Freeform 4666">
              <a:extLst>
                <a:ext uri="{FF2B5EF4-FFF2-40B4-BE49-F238E27FC236}">
                  <a16:creationId xmlns:a16="http://schemas.microsoft.com/office/drawing/2014/main" id="{068CD1AB-D4E3-5EC1-EAAB-40B04C504EC5}"/>
                </a:ext>
              </a:extLst>
            </p:cNvPr>
            <p:cNvSpPr/>
            <p:nvPr/>
          </p:nvSpPr>
          <p:spPr>
            <a:xfrm rot="-5400000">
              <a:off x="27849481" y="18503103"/>
              <a:ext cx="652172" cy="665030"/>
            </a:xfrm>
            <a:custGeom>
              <a:avLst/>
              <a:gdLst>
                <a:gd name="connsiteX0" fmla="*/ 560 w 652172"/>
                <a:gd name="connsiteY0" fmla="*/ 211798 h 665030"/>
                <a:gd name="connsiteX1" fmla="*/ 320187 w 652172"/>
                <a:gd name="connsiteY1" fmla="*/ 211798 h 665030"/>
                <a:gd name="connsiteX2" fmla="*/ 320187 w 652172"/>
                <a:gd name="connsiteY2" fmla="*/ 568 h 665030"/>
                <a:gd name="connsiteX3" fmla="*/ 652732 w 652172"/>
                <a:gd name="connsiteY3" fmla="*/ 333054 h 665030"/>
                <a:gd name="connsiteX4" fmla="*/ 320187 w 652172"/>
                <a:gd name="connsiteY4" fmla="*/ 665599 h 665030"/>
                <a:gd name="connsiteX5" fmla="*/ 320187 w 652172"/>
                <a:gd name="connsiteY5" fmla="*/ 454370 h 665030"/>
                <a:gd name="connsiteX6" fmla="*/ 560 w 652172"/>
                <a:gd name="connsiteY6" fmla="*/ 454370 h 665030"/>
                <a:gd name="connsiteX7" fmla="*/ 560 w 652172"/>
                <a:gd name="connsiteY7" fmla="*/ 211798 h 665030"/>
                <a:gd name="connsiteX8" fmla="*/ 32303 w 652172"/>
                <a:gd name="connsiteY8" fmla="*/ 422664 h 665030"/>
                <a:gd name="connsiteX9" fmla="*/ 351929 w 652172"/>
                <a:gd name="connsiteY9" fmla="*/ 422664 h 665030"/>
                <a:gd name="connsiteX10" fmla="*/ 351929 w 652172"/>
                <a:gd name="connsiteY10" fmla="*/ 588998 h 665030"/>
                <a:gd name="connsiteX11" fmla="*/ 607826 w 652172"/>
                <a:gd name="connsiteY11" fmla="*/ 333054 h 665030"/>
                <a:gd name="connsiteX12" fmla="*/ 351929 w 652172"/>
                <a:gd name="connsiteY12" fmla="*/ 77170 h 665030"/>
                <a:gd name="connsiteX13" fmla="*/ 351929 w 652172"/>
                <a:gd name="connsiteY13" fmla="*/ 243504 h 665030"/>
                <a:gd name="connsiteX14" fmla="*/ 32303 w 652172"/>
                <a:gd name="connsiteY14" fmla="*/ 243504 h 665030"/>
                <a:gd name="connsiteX15" fmla="*/ 32303 w 652172"/>
                <a:gd name="connsiteY15" fmla="*/ 422664 h 6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172" h="665030">
                  <a:moveTo>
                    <a:pt x="560" y="211798"/>
                  </a:moveTo>
                  <a:lnTo>
                    <a:pt x="320187" y="211798"/>
                  </a:lnTo>
                  <a:lnTo>
                    <a:pt x="320187" y="568"/>
                  </a:lnTo>
                  <a:lnTo>
                    <a:pt x="652732" y="333054"/>
                  </a:lnTo>
                  <a:lnTo>
                    <a:pt x="320187" y="665599"/>
                  </a:lnTo>
                  <a:lnTo>
                    <a:pt x="320187" y="454370"/>
                  </a:lnTo>
                  <a:lnTo>
                    <a:pt x="560" y="454370"/>
                  </a:lnTo>
                  <a:lnTo>
                    <a:pt x="560" y="211798"/>
                  </a:lnTo>
                  <a:close/>
                  <a:moveTo>
                    <a:pt x="32303" y="422664"/>
                  </a:moveTo>
                  <a:lnTo>
                    <a:pt x="351929" y="422664"/>
                  </a:lnTo>
                  <a:lnTo>
                    <a:pt x="351929" y="588998"/>
                  </a:lnTo>
                  <a:lnTo>
                    <a:pt x="607826" y="333054"/>
                  </a:lnTo>
                  <a:lnTo>
                    <a:pt x="351929" y="77170"/>
                  </a:lnTo>
                  <a:lnTo>
                    <a:pt x="351929" y="243504"/>
                  </a:lnTo>
                  <a:lnTo>
                    <a:pt x="32303" y="243504"/>
                  </a:lnTo>
                  <a:lnTo>
                    <a:pt x="32303" y="422664"/>
                  </a:lnTo>
                  <a:close/>
                </a:path>
              </a:pathLst>
            </a:custGeom>
            <a:solidFill>
              <a:srgbClr val="000000"/>
            </a:solidFill>
            <a:ln w="414" cap="rnd">
              <a:noFill/>
              <a:prstDash val="solid"/>
              <a:round/>
            </a:ln>
          </p:spPr>
          <p:txBody>
            <a:bodyPr rtlCol="0" anchor="ctr"/>
            <a:lstStyle/>
            <a:p>
              <a:endParaRPr lang="en-CH" sz="4400"/>
            </a:p>
          </p:txBody>
        </p:sp>
      </p:grpSp>
      <p:grpSp>
        <p:nvGrpSpPr>
          <p:cNvPr id="4668" name="Graphic 2">
            <a:extLst>
              <a:ext uri="{FF2B5EF4-FFF2-40B4-BE49-F238E27FC236}">
                <a16:creationId xmlns:a16="http://schemas.microsoft.com/office/drawing/2014/main" id="{24DF2715-49E1-1087-616F-C2708DC95AAC}"/>
              </a:ext>
            </a:extLst>
          </p:cNvPr>
          <p:cNvGrpSpPr/>
          <p:nvPr/>
        </p:nvGrpSpPr>
        <p:grpSpPr>
          <a:xfrm>
            <a:off x="23284280" y="19868697"/>
            <a:ext cx="665036" cy="652167"/>
            <a:chOff x="23284280" y="19868697"/>
            <a:chExt cx="665036" cy="652167"/>
          </a:xfrm>
        </p:grpSpPr>
        <p:sp>
          <p:nvSpPr>
            <p:cNvPr id="4669" name="Freeform 4668">
              <a:extLst>
                <a:ext uri="{FF2B5EF4-FFF2-40B4-BE49-F238E27FC236}">
                  <a16:creationId xmlns:a16="http://schemas.microsoft.com/office/drawing/2014/main" id="{F2E1B869-F352-0C85-068F-CA7A2C932C49}"/>
                </a:ext>
              </a:extLst>
            </p:cNvPr>
            <p:cNvSpPr/>
            <p:nvPr/>
          </p:nvSpPr>
          <p:spPr>
            <a:xfrm rot="-5400000">
              <a:off x="23329036" y="19945448"/>
              <a:ext cx="575523" cy="511827"/>
            </a:xfrm>
            <a:custGeom>
              <a:avLst/>
              <a:gdLst>
                <a:gd name="connsiteX0" fmla="*/ -2402 w 575523"/>
                <a:gd name="connsiteY0" fmla="*/ 346959 h 511827"/>
                <a:gd name="connsiteX1" fmla="*/ -2402 w 575523"/>
                <a:gd name="connsiteY1" fmla="*/ 167798 h 511827"/>
                <a:gd name="connsiteX2" fmla="*/ 317225 w 575523"/>
                <a:gd name="connsiteY2" fmla="*/ 167798 h 511827"/>
                <a:gd name="connsiteX3" fmla="*/ 317225 w 575523"/>
                <a:gd name="connsiteY3" fmla="*/ 1465 h 511827"/>
                <a:gd name="connsiteX4" fmla="*/ 573122 w 575523"/>
                <a:gd name="connsiteY4" fmla="*/ 257348 h 511827"/>
                <a:gd name="connsiteX5" fmla="*/ 317225 w 575523"/>
                <a:gd name="connsiteY5" fmla="*/ 513293 h 511827"/>
                <a:gd name="connsiteX6" fmla="*/ 317225 w 575523"/>
                <a:gd name="connsiteY6" fmla="*/ 346959 h 511827"/>
                <a:gd name="connsiteX7" fmla="*/ -2402 w 575523"/>
                <a:gd name="connsiteY7" fmla="*/ 346959 h 51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23" h="511827">
                  <a:moveTo>
                    <a:pt x="-2402" y="346959"/>
                  </a:moveTo>
                  <a:lnTo>
                    <a:pt x="-2402" y="167798"/>
                  </a:lnTo>
                  <a:lnTo>
                    <a:pt x="317225" y="167798"/>
                  </a:lnTo>
                  <a:lnTo>
                    <a:pt x="317225" y="1465"/>
                  </a:lnTo>
                  <a:lnTo>
                    <a:pt x="573122" y="257348"/>
                  </a:lnTo>
                  <a:lnTo>
                    <a:pt x="317225" y="513293"/>
                  </a:lnTo>
                  <a:lnTo>
                    <a:pt x="317225" y="346959"/>
                  </a:lnTo>
                  <a:lnTo>
                    <a:pt x="-2402" y="346959"/>
                  </a:lnTo>
                  <a:close/>
                </a:path>
              </a:pathLst>
            </a:custGeom>
            <a:solidFill>
              <a:srgbClr val="FF9136"/>
            </a:solidFill>
            <a:ln w="414" cap="rnd">
              <a:noFill/>
              <a:prstDash val="solid"/>
              <a:round/>
            </a:ln>
          </p:spPr>
          <p:txBody>
            <a:bodyPr rtlCol="0" anchor="ctr"/>
            <a:lstStyle/>
            <a:p>
              <a:endParaRPr lang="en-CH" sz="4400"/>
            </a:p>
          </p:txBody>
        </p:sp>
        <p:sp>
          <p:nvSpPr>
            <p:cNvPr id="4670" name="Freeform 4669">
              <a:extLst>
                <a:ext uri="{FF2B5EF4-FFF2-40B4-BE49-F238E27FC236}">
                  <a16:creationId xmlns:a16="http://schemas.microsoft.com/office/drawing/2014/main" id="{E694E4FD-DD6B-8149-9EF7-78019825E747}"/>
                </a:ext>
              </a:extLst>
            </p:cNvPr>
            <p:cNvSpPr/>
            <p:nvPr/>
          </p:nvSpPr>
          <p:spPr>
            <a:xfrm rot="-5400000">
              <a:off x="23290712" y="19862265"/>
              <a:ext cx="652172" cy="665030"/>
            </a:xfrm>
            <a:custGeom>
              <a:avLst/>
              <a:gdLst>
                <a:gd name="connsiteX0" fmla="*/ -2432 w 652172"/>
                <a:gd name="connsiteY0" fmla="*/ 212690 h 665030"/>
                <a:gd name="connsiteX1" fmla="*/ 317195 w 652172"/>
                <a:gd name="connsiteY1" fmla="*/ 212690 h 665030"/>
                <a:gd name="connsiteX2" fmla="*/ 317195 w 652172"/>
                <a:gd name="connsiteY2" fmla="*/ 1460 h 665030"/>
                <a:gd name="connsiteX3" fmla="*/ 649741 w 652172"/>
                <a:gd name="connsiteY3" fmla="*/ 333946 h 665030"/>
                <a:gd name="connsiteX4" fmla="*/ 317195 w 652172"/>
                <a:gd name="connsiteY4" fmla="*/ 666491 h 665030"/>
                <a:gd name="connsiteX5" fmla="*/ 317195 w 652172"/>
                <a:gd name="connsiteY5" fmla="*/ 455262 h 665030"/>
                <a:gd name="connsiteX6" fmla="*/ -2432 w 652172"/>
                <a:gd name="connsiteY6" fmla="*/ 455262 h 665030"/>
                <a:gd name="connsiteX7" fmla="*/ -2432 w 652172"/>
                <a:gd name="connsiteY7" fmla="*/ 212690 h 665030"/>
                <a:gd name="connsiteX8" fmla="*/ 29311 w 652172"/>
                <a:gd name="connsiteY8" fmla="*/ 423556 h 665030"/>
                <a:gd name="connsiteX9" fmla="*/ 348938 w 652172"/>
                <a:gd name="connsiteY9" fmla="*/ 423556 h 665030"/>
                <a:gd name="connsiteX10" fmla="*/ 348938 w 652172"/>
                <a:gd name="connsiteY10" fmla="*/ 589890 h 665030"/>
                <a:gd name="connsiteX11" fmla="*/ 604835 w 652172"/>
                <a:gd name="connsiteY11" fmla="*/ 333946 h 665030"/>
                <a:gd name="connsiteX12" fmla="*/ 348938 w 652172"/>
                <a:gd name="connsiteY12" fmla="*/ 78062 h 665030"/>
                <a:gd name="connsiteX13" fmla="*/ 348938 w 652172"/>
                <a:gd name="connsiteY13" fmla="*/ 244395 h 665030"/>
                <a:gd name="connsiteX14" fmla="*/ 29311 w 652172"/>
                <a:gd name="connsiteY14" fmla="*/ 244395 h 665030"/>
                <a:gd name="connsiteX15" fmla="*/ 29311 w 652172"/>
                <a:gd name="connsiteY15" fmla="*/ 423556 h 6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172" h="665030">
                  <a:moveTo>
                    <a:pt x="-2432" y="212690"/>
                  </a:moveTo>
                  <a:lnTo>
                    <a:pt x="317195" y="212690"/>
                  </a:lnTo>
                  <a:lnTo>
                    <a:pt x="317195" y="1460"/>
                  </a:lnTo>
                  <a:lnTo>
                    <a:pt x="649741" y="333946"/>
                  </a:lnTo>
                  <a:lnTo>
                    <a:pt x="317195" y="666491"/>
                  </a:lnTo>
                  <a:lnTo>
                    <a:pt x="317195" y="455262"/>
                  </a:lnTo>
                  <a:lnTo>
                    <a:pt x="-2432" y="455262"/>
                  </a:lnTo>
                  <a:lnTo>
                    <a:pt x="-2432" y="212690"/>
                  </a:lnTo>
                  <a:close/>
                  <a:moveTo>
                    <a:pt x="29311" y="423556"/>
                  </a:moveTo>
                  <a:lnTo>
                    <a:pt x="348938" y="423556"/>
                  </a:lnTo>
                  <a:lnTo>
                    <a:pt x="348938" y="589890"/>
                  </a:lnTo>
                  <a:lnTo>
                    <a:pt x="604835" y="333946"/>
                  </a:lnTo>
                  <a:lnTo>
                    <a:pt x="348938" y="78062"/>
                  </a:lnTo>
                  <a:lnTo>
                    <a:pt x="348938" y="244395"/>
                  </a:lnTo>
                  <a:lnTo>
                    <a:pt x="29311" y="244395"/>
                  </a:lnTo>
                  <a:lnTo>
                    <a:pt x="29311" y="423556"/>
                  </a:lnTo>
                  <a:close/>
                </a:path>
              </a:pathLst>
            </a:custGeom>
            <a:solidFill>
              <a:srgbClr val="000000"/>
            </a:solidFill>
            <a:ln w="414" cap="rnd">
              <a:noFill/>
              <a:prstDash val="solid"/>
              <a:round/>
            </a:ln>
          </p:spPr>
          <p:txBody>
            <a:bodyPr rtlCol="0" anchor="ctr"/>
            <a:lstStyle/>
            <a:p>
              <a:endParaRPr lang="en-CH" sz="4400"/>
            </a:p>
          </p:txBody>
        </p:sp>
      </p:grpSp>
      <p:grpSp>
        <p:nvGrpSpPr>
          <p:cNvPr id="4671" name="Graphic 2">
            <a:extLst>
              <a:ext uri="{FF2B5EF4-FFF2-40B4-BE49-F238E27FC236}">
                <a16:creationId xmlns:a16="http://schemas.microsoft.com/office/drawing/2014/main" id="{00ABD2E2-8BDA-4C9D-CCC5-64FE818AD564}"/>
              </a:ext>
            </a:extLst>
          </p:cNvPr>
          <p:cNvGrpSpPr/>
          <p:nvPr/>
        </p:nvGrpSpPr>
        <p:grpSpPr>
          <a:xfrm>
            <a:off x="22539206" y="19902437"/>
            <a:ext cx="665036" cy="652167"/>
            <a:chOff x="22539206" y="19902437"/>
            <a:chExt cx="665036" cy="652167"/>
          </a:xfrm>
        </p:grpSpPr>
        <p:sp>
          <p:nvSpPr>
            <p:cNvPr id="4672" name="Freeform 4671">
              <a:extLst>
                <a:ext uri="{FF2B5EF4-FFF2-40B4-BE49-F238E27FC236}">
                  <a16:creationId xmlns:a16="http://schemas.microsoft.com/office/drawing/2014/main" id="{8A7BB182-3B3B-27B2-394F-304B71A4CF60}"/>
                </a:ext>
              </a:extLst>
            </p:cNvPr>
            <p:cNvSpPr/>
            <p:nvPr/>
          </p:nvSpPr>
          <p:spPr>
            <a:xfrm rot="5400000">
              <a:off x="22583963" y="19966025"/>
              <a:ext cx="575523" cy="511827"/>
            </a:xfrm>
            <a:custGeom>
              <a:avLst/>
              <a:gdLst>
                <a:gd name="connsiteX0" fmla="*/ -2891 w 575523"/>
                <a:gd name="connsiteY0" fmla="*/ 346972 h 511827"/>
                <a:gd name="connsiteX1" fmla="*/ -2891 w 575523"/>
                <a:gd name="connsiteY1" fmla="*/ 167812 h 511827"/>
                <a:gd name="connsiteX2" fmla="*/ 316736 w 575523"/>
                <a:gd name="connsiteY2" fmla="*/ 167812 h 511827"/>
                <a:gd name="connsiteX3" fmla="*/ 316736 w 575523"/>
                <a:gd name="connsiteY3" fmla="*/ 1478 h 511827"/>
                <a:gd name="connsiteX4" fmla="*/ 572633 w 575523"/>
                <a:gd name="connsiteY4" fmla="*/ 257362 h 511827"/>
                <a:gd name="connsiteX5" fmla="*/ 316736 w 575523"/>
                <a:gd name="connsiteY5" fmla="*/ 513306 h 511827"/>
                <a:gd name="connsiteX6" fmla="*/ 316736 w 575523"/>
                <a:gd name="connsiteY6" fmla="*/ 346972 h 511827"/>
                <a:gd name="connsiteX7" fmla="*/ -2891 w 575523"/>
                <a:gd name="connsiteY7" fmla="*/ 346972 h 51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23" h="511827">
                  <a:moveTo>
                    <a:pt x="-2891" y="346972"/>
                  </a:moveTo>
                  <a:lnTo>
                    <a:pt x="-2891" y="167812"/>
                  </a:lnTo>
                  <a:lnTo>
                    <a:pt x="316736" y="167812"/>
                  </a:lnTo>
                  <a:lnTo>
                    <a:pt x="316736" y="1478"/>
                  </a:lnTo>
                  <a:lnTo>
                    <a:pt x="572633" y="257362"/>
                  </a:lnTo>
                  <a:lnTo>
                    <a:pt x="316736" y="513306"/>
                  </a:lnTo>
                  <a:lnTo>
                    <a:pt x="316736" y="346972"/>
                  </a:lnTo>
                  <a:lnTo>
                    <a:pt x="-2891" y="346972"/>
                  </a:lnTo>
                  <a:close/>
                </a:path>
              </a:pathLst>
            </a:custGeom>
            <a:solidFill>
              <a:srgbClr val="FF9136"/>
            </a:solidFill>
            <a:ln w="414" cap="rnd">
              <a:noFill/>
              <a:prstDash val="solid"/>
              <a:round/>
            </a:ln>
          </p:spPr>
          <p:txBody>
            <a:bodyPr rtlCol="0" anchor="ctr"/>
            <a:lstStyle/>
            <a:p>
              <a:endParaRPr lang="en-CH" sz="4400"/>
            </a:p>
          </p:txBody>
        </p:sp>
        <p:sp>
          <p:nvSpPr>
            <p:cNvPr id="4673" name="Freeform 4672">
              <a:extLst>
                <a:ext uri="{FF2B5EF4-FFF2-40B4-BE49-F238E27FC236}">
                  <a16:creationId xmlns:a16="http://schemas.microsoft.com/office/drawing/2014/main" id="{6D9B39A4-D812-3E53-C949-19150D9464F7}"/>
                </a:ext>
              </a:extLst>
            </p:cNvPr>
            <p:cNvSpPr/>
            <p:nvPr/>
          </p:nvSpPr>
          <p:spPr>
            <a:xfrm rot="5400000">
              <a:off x="22545638" y="19896005"/>
              <a:ext cx="652172" cy="665030"/>
            </a:xfrm>
            <a:custGeom>
              <a:avLst/>
              <a:gdLst>
                <a:gd name="connsiteX0" fmla="*/ -2921 w 652172"/>
                <a:gd name="connsiteY0" fmla="*/ 212712 h 665030"/>
                <a:gd name="connsiteX1" fmla="*/ 316706 w 652172"/>
                <a:gd name="connsiteY1" fmla="*/ 212712 h 665030"/>
                <a:gd name="connsiteX2" fmla="*/ 316706 w 652172"/>
                <a:gd name="connsiteY2" fmla="*/ 1482 h 665030"/>
                <a:gd name="connsiteX3" fmla="*/ 649252 w 652172"/>
                <a:gd name="connsiteY3" fmla="*/ 333968 h 665030"/>
                <a:gd name="connsiteX4" fmla="*/ 316706 w 652172"/>
                <a:gd name="connsiteY4" fmla="*/ 666513 h 665030"/>
                <a:gd name="connsiteX5" fmla="*/ 316706 w 652172"/>
                <a:gd name="connsiteY5" fmla="*/ 455284 h 665030"/>
                <a:gd name="connsiteX6" fmla="*/ -2921 w 652172"/>
                <a:gd name="connsiteY6" fmla="*/ 455284 h 665030"/>
                <a:gd name="connsiteX7" fmla="*/ -2921 w 652172"/>
                <a:gd name="connsiteY7" fmla="*/ 212712 h 665030"/>
                <a:gd name="connsiteX8" fmla="*/ 28822 w 652172"/>
                <a:gd name="connsiteY8" fmla="*/ 423578 h 665030"/>
                <a:gd name="connsiteX9" fmla="*/ 348449 w 652172"/>
                <a:gd name="connsiteY9" fmla="*/ 423578 h 665030"/>
                <a:gd name="connsiteX10" fmla="*/ 348449 w 652172"/>
                <a:gd name="connsiteY10" fmla="*/ 589912 h 665030"/>
                <a:gd name="connsiteX11" fmla="*/ 604346 w 652172"/>
                <a:gd name="connsiteY11" fmla="*/ 333968 h 665030"/>
                <a:gd name="connsiteX12" fmla="*/ 348449 w 652172"/>
                <a:gd name="connsiteY12" fmla="*/ 78084 h 665030"/>
                <a:gd name="connsiteX13" fmla="*/ 348449 w 652172"/>
                <a:gd name="connsiteY13" fmla="*/ 244418 h 665030"/>
                <a:gd name="connsiteX14" fmla="*/ 28822 w 652172"/>
                <a:gd name="connsiteY14" fmla="*/ 244418 h 665030"/>
                <a:gd name="connsiteX15" fmla="*/ 28822 w 652172"/>
                <a:gd name="connsiteY15" fmla="*/ 423578 h 6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172" h="665030">
                  <a:moveTo>
                    <a:pt x="-2921" y="212712"/>
                  </a:moveTo>
                  <a:lnTo>
                    <a:pt x="316706" y="212712"/>
                  </a:lnTo>
                  <a:lnTo>
                    <a:pt x="316706" y="1482"/>
                  </a:lnTo>
                  <a:lnTo>
                    <a:pt x="649252" y="333968"/>
                  </a:lnTo>
                  <a:lnTo>
                    <a:pt x="316706" y="666513"/>
                  </a:lnTo>
                  <a:lnTo>
                    <a:pt x="316706" y="455284"/>
                  </a:lnTo>
                  <a:lnTo>
                    <a:pt x="-2921" y="455284"/>
                  </a:lnTo>
                  <a:lnTo>
                    <a:pt x="-2921" y="212712"/>
                  </a:lnTo>
                  <a:close/>
                  <a:moveTo>
                    <a:pt x="28822" y="423578"/>
                  </a:moveTo>
                  <a:lnTo>
                    <a:pt x="348449" y="423578"/>
                  </a:lnTo>
                  <a:lnTo>
                    <a:pt x="348449" y="589912"/>
                  </a:lnTo>
                  <a:lnTo>
                    <a:pt x="604346" y="333968"/>
                  </a:lnTo>
                  <a:lnTo>
                    <a:pt x="348449" y="78084"/>
                  </a:lnTo>
                  <a:lnTo>
                    <a:pt x="348449" y="244418"/>
                  </a:lnTo>
                  <a:lnTo>
                    <a:pt x="28822" y="244418"/>
                  </a:lnTo>
                  <a:lnTo>
                    <a:pt x="28822" y="423578"/>
                  </a:lnTo>
                  <a:close/>
                </a:path>
              </a:pathLst>
            </a:custGeom>
            <a:solidFill>
              <a:srgbClr val="000000"/>
            </a:solidFill>
            <a:ln w="414" cap="rnd">
              <a:noFill/>
              <a:prstDash val="solid"/>
              <a:round/>
            </a:ln>
          </p:spPr>
          <p:txBody>
            <a:bodyPr rtlCol="0" anchor="ctr"/>
            <a:lstStyle/>
            <a:p>
              <a:endParaRPr lang="en-CH" sz="4400"/>
            </a:p>
          </p:txBody>
        </p:sp>
      </p:grpSp>
      <p:grpSp>
        <p:nvGrpSpPr>
          <p:cNvPr id="4674" name="Graphic 2">
            <a:extLst>
              <a:ext uri="{FF2B5EF4-FFF2-40B4-BE49-F238E27FC236}">
                <a16:creationId xmlns:a16="http://schemas.microsoft.com/office/drawing/2014/main" id="{CA488866-DD02-BF9B-8F39-B622233935D5}"/>
              </a:ext>
            </a:extLst>
          </p:cNvPr>
          <p:cNvGrpSpPr/>
          <p:nvPr/>
        </p:nvGrpSpPr>
        <p:grpSpPr>
          <a:xfrm>
            <a:off x="28689122" y="18509534"/>
            <a:ext cx="665036" cy="652167"/>
            <a:chOff x="28689122" y="18509534"/>
            <a:chExt cx="665036" cy="652167"/>
          </a:xfrm>
        </p:grpSpPr>
        <p:sp>
          <p:nvSpPr>
            <p:cNvPr id="4675" name="Freeform 4674">
              <a:extLst>
                <a:ext uri="{FF2B5EF4-FFF2-40B4-BE49-F238E27FC236}">
                  <a16:creationId xmlns:a16="http://schemas.microsoft.com/office/drawing/2014/main" id="{58257A36-AD28-03FD-BBFB-2CB2744216C1}"/>
                </a:ext>
              </a:extLst>
            </p:cNvPr>
            <p:cNvSpPr/>
            <p:nvPr/>
          </p:nvSpPr>
          <p:spPr>
            <a:xfrm rot="-5400000">
              <a:off x="28733879" y="18586286"/>
              <a:ext cx="575523" cy="511827"/>
            </a:xfrm>
            <a:custGeom>
              <a:avLst/>
              <a:gdLst>
                <a:gd name="connsiteX0" fmla="*/ 1145 w 575523"/>
                <a:gd name="connsiteY0" fmla="*/ 346067 h 511827"/>
                <a:gd name="connsiteX1" fmla="*/ 1145 w 575523"/>
                <a:gd name="connsiteY1" fmla="*/ 166906 h 511827"/>
                <a:gd name="connsiteX2" fmla="*/ 320771 w 575523"/>
                <a:gd name="connsiteY2" fmla="*/ 166906 h 511827"/>
                <a:gd name="connsiteX3" fmla="*/ 320771 w 575523"/>
                <a:gd name="connsiteY3" fmla="*/ 573 h 511827"/>
                <a:gd name="connsiteX4" fmla="*/ 576668 w 575523"/>
                <a:gd name="connsiteY4" fmla="*/ 256457 h 511827"/>
                <a:gd name="connsiteX5" fmla="*/ 320771 w 575523"/>
                <a:gd name="connsiteY5" fmla="*/ 512401 h 511827"/>
                <a:gd name="connsiteX6" fmla="*/ 320771 w 575523"/>
                <a:gd name="connsiteY6" fmla="*/ 346067 h 511827"/>
                <a:gd name="connsiteX7" fmla="*/ 1145 w 575523"/>
                <a:gd name="connsiteY7" fmla="*/ 346067 h 51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23" h="511827">
                  <a:moveTo>
                    <a:pt x="1145" y="346067"/>
                  </a:moveTo>
                  <a:lnTo>
                    <a:pt x="1145" y="166906"/>
                  </a:lnTo>
                  <a:lnTo>
                    <a:pt x="320771" y="166906"/>
                  </a:lnTo>
                  <a:lnTo>
                    <a:pt x="320771" y="573"/>
                  </a:lnTo>
                  <a:lnTo>
                    <a:pt x="576668" y="256457"/>
                  </a:lnTo>
                  <a:lnTo>
                    <a:pt x="320771" y="512401"/>
                  </a:lnTo>
                  <a:lnTo>
                    <a:pt x="320771" y="346067"/>
                  </a:lnTo>
                  <a:lnTo>
                    <a:pt x="1145" y="346067"/>
                  </a:lnTo>
                  <a:close/>
                </a:path>
              </a:pathLst>
            </a:custGeom>
            <a:solidFill>
              <a:srgbClr val="B370F6"/>
            </a:solidFill>
            <a:ln w="414" cap="rnd">
              <a:noFill/>
              <a:prstDash val="solid"/>
              <a:round/>
            </a:ln>
          </p:spPr>
          <p:txBody>
            <a:bodyPr rtlCol="0" anchor="ctr"/>
            <a:lstStyle/>
            <a:p>
              <a:endParaRPr lang="en-CH" sz="4400"/>
            </a:p>
          </p:txBody>
        </p:sp>
        <p:sp>
          <p:nvSpPr>
            <p:cNvPr id="4676" name="Freeform 4675">
              <a:extLst>
                <a:ext uri="{FF2B5EF4-FFF2-40B4-BE49-F238E27FC236}">
                  <a16:creationId xmlns:a16="http://schemas.microsoft.com/office/drawing/2014/main" id="{11EEBB4A-34B9-5688-E061-B4DA0766FDB0}"/>
                </a:ext>
              </a:extLst>
            </p:cNvPr>
            <p:cNvSpPr/>
            <p:nvPr/>
          </p:nvSpPr>
          <p:spPr>
            <a:xfrm rot="-5400000">
              <a:off x="28695554" y="18503103"/>
              <a:ext cx="652172" cy="665030"/>
            </a:xfrm>
            <a:custGeom>
              <a:avLst/>
              <a:gdLst>
                <a:gd name="connsiteX0" fmla="*/ 1115 w 652172"/>
                <a:gd name="connsiteY0" fmla="*/ 211798 h 665030"/>
                <a:gd name="connsiteX1" fmla="*/ 320742 w 652172"/>
                <a:gd name="connsiteY1" fmla="*/ 211798 h 665030"/>
                <a:gd name="connsiteX2" fmla="*/ 320742 w 652172"/>
                <a:gd name="connsiteY2" fmla="*/ 568 h 665030"/>
                <a:gd name="connsiteX3" fmla="*/ 653288 w 652172"/>
                <a:gd name="connsiteY3" fmla="*/ 333054 h 665030"/>
                <a:gd name="connsiteX4" fmla="*/ 320742 w 652172"/>
                <a:gd name="connsiteY4" fmla="*/ 665599 h 665030"/>
                <a:gd name="connsiteX5" fmla="*/ 320742 w 652172"/>
                <a:gd name="connsiteY5" fmla="*/ 454370 h 665030"/>
                <a:gd name="connsiteX6" fmla="*/ 1115 w 652172"/>
                <a:gd name="connsiteY6" fmla="*/ 454370 h 665030"/>
                <a:gd name="connsiteX7" fmla="*/ 1115 w 652172"/>
                <a:gd name="connsiteY7" fmla="*/ 211798 h 665030"/>
                <a:gd name="connsiteX8" fmla="*/ 32858 w 652172"/>
                <a:gd name="connsiteY8" fmla="*/ 422664 h 665030"/>
                <a:gd name="connsiteX9" fmla="*/ 352485 w 652172"/>
                <a:gd name="connsiteY9" fmla="*/ 422664 h 665030"/>
                <a:gd name="connsiteX10" fmla="*/ 352485 w 652172"/>
                <a:gd name="connsiteY10" fmla="*/ 588998 h 665030"/>
                <a:gd name="connsiteX11" fmla="*/ 608382 w 652172"/>
                <a:gd name="connsiteY11" fmla="*/ 333054 h 665030"/>
                <a:gd name="connsiteX12" fmla="*/ 352485 w 652172"/>
                <a:gd name="connsiteY12" fmla="*/ 77170 h 665030"/>
                <a:gd name="connsiteX13" fmla="*/ 352485 w 652172"/>
                <a:gd name="connsiteY13" fmla="*/ 243504 h 665030"/>
                <a:gd name="connsiteX14" fmla="*/ 32858 w 652172"/>
                <a:gd name="connsiteY14" fmla="*/ 243504 h 665030"/>
                <a:gd name="connsiteX15" fmla="*/ 32858 w 652172"/>
                <a:gd name="connsiteY15" fmla="*/ 422664 h 6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172" h="665030">
                  <a:moveTo>
                    <a:pt x="1115" y="211798"/>
                  </a:moveTo>
                  <a:lnTo>
                    <a:pt x="320742" y="211798"/>
                  </a:lnTo>
                  <a:lnTo>
                    <a:pt x="320742" y="568"/>
                  </a:lnTo>
                  <a:lnTo>
                    <a:pt x="653288" y="333054"/>
                  </a:lnTo>
                  <a:lnTo>
                    <a:pt x="320742" y="665599"/>
                  </a:lnTo>
                  <a:lnTo>
                    <a:pt x="320742" y="454370"/>
                  </a:lnTo>
                  <a:lnTo>
                    <a:pt x="1115" y="454370"/>
                  </a:lnTo>
                  <a:lnTo>
                    <a:pt x="1115" y="211798"/>
                  </a:lnTo>
                  <a:close/>
                  <a:moveTo>
                    <a:pt x="32858" y="422664"/>
                  </a:moveTo>
                  <a:lnTo>
                    <a:pt x="352485" y="422664"/>
                  </a:lnTo>
                  <a:lnTo>
                    <a:pt x="352485" y="588998"/>
                  </a:lnTo>
                  <a:lnTo>
                    <a:pt x="608382" y="333054"/>
                  </a:lnTo>
                  <a:lnTo>
                    <a:pt x="352485" y="77170"/>
                  </a:lnTo>
                  <a:lnTo>
                    <a:pt x="352485" y="243504"/>
                  </a:lnTo>
                  <a:lnTo>
                    <a:pt x="32858" y="243504"/>
                  </a:lnTo>
                  <a:lnTo>
                    <a:pt x="32858" y="422664"/>
                  </a:lnTo>
                  <a:close/>
                </a:path>
              </a:pathLst>
            </a:custGeom>
            <a:solidFill>
              <a:srgbClr val="000000"/>
            </a:solidFill>
            <a:ln w="414" cap="rnd">
              <a:noFill/>
              <a:prstDash val="solid"/>
              <a:round/>
            </a:ln>
          </p:spPr>
          <p:txBody>
            <a:bodyPr rtlCol="0" anchor="ctr"/>
            <a:lstStyle/>
            <a:p>
              <a:endParaRPr lang="en-CH" sz="4400"/>
            </a:p>
          </p:txBody>
        </p:sp>
      </p:grpSp>
      <p:grpSp>
        <p:nvGrpSpPr>
          <p:cNvPr id="4677" name="Graphic 2">
            <a:extLst>
              <a:ext uri="{FF2B5EF4-FFF2-40B4-BE49-F238E27FC236}">
                <a16:creationId xmlns:a16="http://schemas.microsoft.com/office/drawing/2014/main" id="{F664DE96-55F0-BA2C-FE77-A0933313F5B3}"/>
              </a:ext>
            </a:extLst>
          </p:cNvPr>
          <p:cNvGrpSpPr/>
          <p:nvPr/>
        </p:nvGrpSpPr>
        <p:grpSpPr>
          <a:xfrm>
            <a:off x="26398994" y="19866411"/>
            <a:ext cx="665036" cy="652167"/>
            <a:chOff x="26398994" y="19866411"/>
            <a:chExt cx="665036" cy="652167"/>
          </a:xfrm>
        </p:grpSpPr>
        <p:sp>
          <p:nvSpPr>
            <p:cNvPr id="4678" name="Freeform 4677">
              <a:extLst>
                <a:ext uri="{FF2B5EF4-FFF2-40B4-BE49-F238E27FC236}">
                  <a16:creationId xmlns:a16="http://schemas.microsoft.com/office/drawing/2014/main" id="{8F7709D8-CC23-03B7-8B25-E5F0ED0DA188}"/>
                </a:ext>
              </a:extLst>
            </p:cNvPr>
            <p:cNvSpPr/>
            <p:nvPr/>
          </p:nvSpPr>
          <p:spPr>
            <a:xfrm rot="-5400000">
              <a:off x="26443750" y="19943162"/>
              <a:ext cx="575523" cy="511827"/>
            </a:xfrm>
            <a:custGeom>
              <a:avLst/>
              <a:gdLst>
                <a:gd name="connsiteX0" fmla="*/ -358 w 575523"/>
                <a:gd name="connsiteY0" fmla="*/ 346957 h 511827"/>
                <a:gd name="connsiteX1" fmla="*/ -358 w 575523"/>
                <a:gd name="connsiteY1" fmla="*/ 167797 h 511827"/>
                <a:gd name="connsiteX2" fmla="*/ 319269 w 575523"/>
                <a:gd name="connsiteY2" fmla="*/ 167797 h 511827"/>
                <a:gd name="connsiteX3" fmla="*/ 319269 w 575523"/>
                <a:gd name="connsiteY3" fmla="*/ 1463 h 511827"/>
                <a:gd name="connsiteX4" fmla="*/ 575166 w 575523"/>
                <a:gd name="connsiteY4" fmla="*/ 257347 h 511827"/>
                <a:gd name="connsiteX5" fmla="*/ 319269 w 575523"/>
                <a:gd name="connsiteY5" fmla="*/ 513291 h 511827"/>
                <a:gd name="connsiteX6" fmla="*/ 319269 w 575523"/>
                <a:gd name="connsiteY6" fmla="*/ 346957 h 511827"/>
                <a:gd name="connsiteX7" fmla="*/ -358 w 575523"/>
                <a:gd name="connsiteY7" fmla="*/ 346957 h 51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5523" h="511827">
                  <a:moveTo>
                    <a:pt x="-358" y="346957"/>
                  </a:moveTo>
                  <a:lnTo>
                    <a:pt x="-358" y="167797"/>
                  </a:lnTo>
                  <a:lnTo>
                    <a:pt x="319269" y="167797"/>
                  </a:lnTo>
                  <a:lnTo>
                    <a:pt x="319269" y="1463"/>
                  </a:lnTo>
                  <a:lnTo>
                    <a:pt x="575166" y="257347"/>
                  </a:lnTo>
                  <a:lnTo>
                    <a:pt x="319269" y="513291"/>
                  </a:lnTo>
                  <a:lnTo>
                    <a:pt x="319269" y="346957"/>
                  </a:lnTo>
                  <a:lnTo>
                    <a:pt x="-358" y="346957"/>
                  </a:lnTo>
                  <a:close/>
                </a:path>
              </a:pathLst>
            </a:custGeom>
            <a:solidFill>
              <a:srgbClr val="B370F6"/>
            </a:solidFill>
            <a:ln w="414" cap="rnd">
              <a:noFill/>
              <a:prstDash val="solid"/>
              <a:round/>
            </a:ln>
          </p:spPr>
          <p:txBody>
            <a:bodyPr rtlCol="0" anchor="ctr"/>
            <a:lstStyle/>
            <a:p>
              <a:endParaRPr lang="en-CH" sz="4400"/>
            </a:p>
          </p:txBody>
        </p:sp>
        <p:sp>
          <p:nvSpPr>
            <p:cNvPr id="4679" name="Freeform 4678">
              <a:extLst>
                <a:ext uri="{FF2B5EF4-FFF2-40B4-BE49-F238E27FC236}">
                  <a16:creationId xmlns:a16="http://schemas.microsoft.com/office/drawing/2014/main" id="{AE76D82D-7BA4-99D1-487E-959438909995}"/>
                </a:ext>
              </a:extLst>
            </p:cNvPr>
            <p:cNvSpPr/>
            <p:nvPr/>
          </p:nvSpPr>
          <p:spPr>
            <a:xfrm rot="-5400000">
              <a:off x="26405426" y="19859979"/>
              <a:ext cx="652172" cy="665030"/>
            </a:xfrm>
            <a:custGeom>
              <a:avLst/>
              <a:gdLst>
                <a:gd name="connsiteX0" fmla="*/ -388 w 652172"/>
                <a:gd name="connsiteY0" fmla="*/ 212688 h 665030"/>
                <a:gd name="connsiteX1" fmla="*/ 319239 w 652172"/>
                <a:gd name="connsiteY1" fmla="*/ 212688 h 665030"/>
                <a:gd name="connsiteX2" fmla="*/ 319239 w 652172"/>
                <a:gd name="connsiteY2" fmla="*/ 1459 h 665030"/>
                <a:gd name="connsiteX3" fmla="*/ 651785 w 652172"/>
                <a:gd name="connsiteY3" fmla="*/ 333944 h 665030"/>
                <a:gd name="connsiteX4" fmla="*/ 319239 w 652172"/>
                <a:gd name="connsiteY4" fmla="*/ 666490 h 665030"/>
                <a:gd name="connsiteX5" fmla="*/ 319239 w 652172"/>
                <a:gd name="connsiteY5" fmla="*/ 455260 h 665030"/>
                <a:gd name="connsiteX6" fmla="*/ -388 w 652172"/>
                <a:gd name="connsiteY6" fmla="*/ 455260 h 665030"/>
                <a:gd name="connsiteX7" fmla="*/ -388 w 652172"/>
                <a:gd name="connsiteY7" fmla="*/ 212688 h 665030"/>
                <a:gd name="connsiteX8" fmla="*/ 31355 w 652172"/>
                <a:gd name="connsiteY8" fmla="*/ 423555 h 665030"/>
                <a:gd name="connsiteX9" fmla="*/ 350982 w 652172"/>
                <a:gd name="connsiteY9" fmla="*/ 423555 h 665030"/>
                <a:gd name="connsiteX10" fmla="*/ 350982 w 652172"/>
                <a:gd name="connsiteY10" fmla="*/ 589888 h 665030"/>
                <a:gd name="connsiteX11" fmla="*/ 606879 w 652172"/>
                <a:gd name="connsiteY11" fmla="*/ 333944 h 665030"/>
                <a:gd name="connsiteX12" fmla="*/ 350982 w 652172"/>
                <a:gd name="connsiteY12" fmla="*/ 78060 h 665030"/>
                <a:gd name="connsiteX13" fmla="*/ 350982 w 652172"/>
                <a:gd name="connsiteY13" fmla="*/ 244394 h 665030"/>
                <a:gd name="connsiteX14" fmla="*/ 31355 w 652172"/>
                <a:gd name="connsiteY14" fmla="*/ 244394 h 665030"/>
                <a:gd name="connsiteX15" fmla="*/ 31355 w 652172"/>
                <a:gd name="connsiteY15" fmla="*/ 423555 h 66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2172" h="665030">
                  <a:moveTo>
                    <a:pt x="-388" y="212688"/>
                  </a:moveTo>
                  <a:lnTo>
                    <a:pt x="319239" y="212688"/>
                  </a:lnTo>
                  <a:lnTo>
                    <a:pt x="319239" y="1459"/>
                  </a:lnTo>
                  <a:lnTo>
                    <a:pt x="651785" y="333944"/>
                  </a:lnTo>
                  <a:lnTo>
                    <a:pt x="319239" y="666490"/>
                  </a:lnTo>
                  <a:lnTo>
                    <a:pt x="319239" y="455260"/>
                  </a:lnTo>
                  <a:lnTo>
                    <a:pt x="-388" y="455260"/>
                  </a:lnTo>
                  <a:lnTo>
                    <a:pt x="-388" y="212688"/>
                  </a:lnTo>
                  <a:close/>
                  <a:moveTo>
                    <a:pt x="31355" y="423555"/>
                  </a:moveTo>
                  <a:lnTo>
                    <a:pt x="350982" y="423555"/>
                  </a:lnTo>
                  <a:lnTo>
                    <a:pt x="350982" y="589888"/>
                  </a:lnTo>
                  <a:lnTo>
                    <a:pt x="606879" y="333944"/>
                  </a:lnTo>
                  <a:lnTo>
                    <a:pt x="350982" y="78060"/>
                  </a:lnTo>
                  <a:lnTo>
                    <a:pt x="350982" y="244394"/>
                  </a:lnTo>
                  <a:lnTo>
                    <a:pt x="31355" y="244394"/>
                  </a:lnTo>
                  <a:lnTo>
                    <a:pt x="31355" y="423555"/>
                  </a:lnTo>
                  <a:close/>
                </a:path>
              </a:pathLst>
            </a:custGeom>
            <a:solidFill>
              <a:srgbClr val="000000"/>
            </a:solidFill>
            <a:ln w="414" cap="rnd">
              <a:noFill/>
              <a:prstDash val="solid"/>
              <a:round/>
            </a:ln>
          </p:spPr>
          <p:txBody>
            <a:bodyPr rtlCol="0" anchor="ctr"/>
            <a:lstStyle/>
            <a:p>
              <a:endParaRPr lang="en-CH" sz="4400"/>
            </a:p>
          </p:txBody>
        </p:sp>
      </p:grpSp>
    </p:spTree>
    <p:extLst>
      <p:ext uri="{BB962C8B-B14F-4D97-AF65-F5344CB8AC3E}">
        <p14:creationId xmlns:p14="http://schemas.microsoft.com/office/powerpoint/2010/main" val="20069313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932814-1E99-9939-F412-FE475F4C3273}"/>
            </a:ext>
          </a:extLst>
        </p:cNvPr>
        <p:cNvGrpSpPr/>
        <p:nvPr/>
      </p:nvGrpSpPr>
      <p:grpSpPr>
        <a:xfrm>
          <a:off x="0" y="0"/>
          <a:ext cx="0" cy="0"/>
          <a:chOff x="0" y="0"/>
          <a:chExt cx="0" cy="0"/>
        </a:xfrm>
      </p:grpSpPr>
      <p:sp>
        <p:nvSpPr>
          <p:cNvPr id="12" name="Freeform 11">
            <a:extLst>
              <a:ext uri="{FF2B5EF4-FFF2-40B4-BE49-F238E27FC236}">
                <a16:creationId xmlns:a16="http://schemas.microsoft.com/office/drawing/2014/main" id="{7AB0F7C7-4532-E738-A08D-463017CFC481}"/>
              </a:ext>
            </a:extLst>
          </p:cNvPr>
          <p:cNvSpPr/>
          <p:nvPr/>
        </p:nvSpPr>
        <p:spPr>
          <a:xfrm>
            <a:off x="4978" y="763002"/>
            <a:ext cx="32394310" cy="21597537"/>
          </a:xfrm>
          <a:custGeom>
            <a:avLst/>
            <a:gdLst>
              <a:gd name="connsiteX0" fmla="*/ 0 w 32394310"/>
              <a:gd name="connsiteY0" fmla="*/ 0 h 21597537"/>
              <a:gd name="connsiteX1" fmla="*/ 32394312 w 32394310"/>
              <a:gd name="connsiteY1" fmla="*/ 0 h 21597537"/>
              <a:gd name="connsiteX2" fmla="*/ 32394312 w 32394310"/>
              <a:gd name="connsiteY2" fmla="*/ 21597538 h 21597537"/>
              <a:gd name="connsiteX3" fmla="*/ 1 w 32394310"/>
              <a:gd name="connsiteY3" fmla="*/ 21597538 h 21597537"/>
            </a:gdLst>
            <a:ahLst/>
            <a:cxnLst>
              <a:cxn ang="0">
                <a:pos x="connsiteX0" y="connsiteY0"/>
              </a:cxn>
              <a:cxn ang="0">
                <a:pos x="connsiteX1" y="connsiteY1"/>
              </a:cxn>
              <a:cxn ang="0">
                <a:pos x="connsiteX2" y="connsiteY2"/>
              </a:cxn>
              <a:cxn ang="0">
                <a:pos x="connsiteX3" y="connsiteY3"/>
              </a:cxn>
            </a:cxnLst>
            <a:rect l="l" t="t" r="r" b="b"/>
            <a:pathLst>
              <a:path w="32394310" h="21597537">
                <a:moveTo>
                  <a:pt x="0" y="0"/>
                </a:moveTo>
                <a:lnTo>
                  <a:pt x="32394312" y="0"/>
                </a:lnTo>
                <a:lnTo>
                  <a:pt x="32394312" y="21597538"/>
                </a:lnTo>
                <a:lnTo>
                  <a:pt x="1" y="21597538"/>
                </a:lnTo>
                <a:close/>
              </a:path>
            </a:pathLst>
          </a:custGeom>
          <a:solidFill>
            <a:srgbClr val="AFBDEA"/>
          </a:solidFill>
          <a:ln w="3047" cap="flat">
            <a:noFill/>
            <a:prstDash val="solid"/>
            <a:miter/>
          </a:ln>
        </p:spPr>
        <p:txBody>
          <a:bodyPr rtlCol="0" anchor="ctr"/>
          <a:lstStyle/>
          <a:p>
            <a:endParaRPr lang="en-CH" sz="4400"/>
          </a:p>
        </p:txBody>
      </p:sp>
      <p:sp>
        <p:nvSpPr>
          <p:cNvPr id="768" name="Freeform 767">
            <a:extLst>
              <a:ext uri="{FF2B5EF4-FFF2-40B4-BE49-F238E27FC236}">
                <a16:creationId xmlns:a16="http://schemas.microsoft.com/office/drawing/2014/main" id="{BF10F6FF-5929-E523-B15D-4EFA289C38C4}"/>
              </a:ext>
            </a:extLst>
          </p:cNvPr>
          <p:cNvSpPr/>
          <p:nvPr/>
        </p:nvSpPr>
        <p:spPr>
          <a:xfrm>
            <a:off x="4063" y="0"/>
            <a:ext cx="32385139" cy="21594489"/>
          </a:xfrm>
          <a:custGeom>
            <a:avLst/>
            <a:gdLst>
              <a:gd name="connsiteX0" fmla="*/ 0 w 32385139"/>
              <a:gd name="connsiteY0" fmla="*/ 0 h 21594489"/>
              <a:gd name="connsiteX1" fmla="*/ 32385140 w 32385139"/>
              <a:gd name="connsiteY1" fmla="*/ 0 h 21594489"/>
              <a:gd name="connsiteX2" fmla="*/ 32385140 w 32385139"/>
              <a:gd name="connsiteY2" fmla="*/ 21594490 h 21594489"/>
              <a:gd name="connsiteX3" fmla="*/ 0 w 32385139"/>
              <a:gd name="connsiteY3" fmla="*/ 21594490 h 21594489"/>
            </a:gdLst>
            <a:ahLst/>
            <a:cxnLst>
              <a:cxn ang="0">
                <a:pos x="connsiteX0" y="connsiteY0"/>
              </a:cxn>
              <a:cxn ang="0">
                <a:pos x="connsiteX1" y="connsiteY1"/>
              </a:cxn>
              <a:cxn ang="0">
                <a:pos x="connsiteX2" y="connsiteY2"/>
              </a:cxn>
              <a:cxn ang="0">
                <a:pos x="connsiteX3" y="connsiteY3"/>
              </a:cxn>
            </a:cxnLst>
            <a:rect l="l" t="t" r="r" b="b"/>
            <a:pathLst>
              <a:path w="32385139" h="21594489">
                <a:moveTo>
                  <a:pt x="0" y="0"/>
                </a:moveTo>
                <a:lnTo>
                  <a:pt x="32385140" y="0"/>
                </a:lnTo>
                <a:lnTo>
                  <a:pt x="32385140" y="21594490"/>
                </a:lnTo>
                <a:lnTo>
                  <a:pt x="0" y="21594490"/>
                </a:lnTo>
                <a:close/>
              </a:path>
            </a:pathLst>
          </a:custGeom>
          <a:solidFill>
            <a:srgbClr val="FFFFFF"/>
          </a:solidFill>
          <a:ln w="3047" cap="flat">
            <a:noFill/>
            <a:prstDash val="solid"/>
            <a:miter/>
          </a:ln>
        </p:spPr>
        <p:txBody>
          <a:bodyPr rtlCol="0" anchor="ctr"/>
          <a:lstStyle/>
          <a:p>
            <a:endParaRPr lang="en-CH" sz="4400"/>
          </a:p>
        </p:txBody>
      </p:sp>
      <p:sp>
        <p:nvSpPr>
          <p:cNvPr id="769" name="Freeform 768">
            <a:extLst>
              <a:ext uri="{FF2B5EF4-FFF2-40B4-BE49-F238E27FC236}">
                <a16:creationId xmlns:a16="http://schemas.microsoft.com/office/drawing/2014/main" id="{5F1D93AB-B4F0-D3A9-D426-1E7A5904E2AD}"/>
              </a:ext>
            </a:extLst>
          </p:cNvPr>
          <p:cNvSpPr>
            <a:spLocks noGrp="1" noRot="1" noMove="1" noResize="1" noEditPoints="1" noAdjustHandles="1" noChangeArrowheads="1" noChangeShapeType="1"/>
          </p:cNvSpPr>
          <p:nvPr/>
        </p:nvSpPr>
        <p:spPr>
          <a:xfrm>
            <a:off x="4063" y="0"/>
            <a:ext cx="32387271" cy="21592844"/>
          </a:xfrm>
          <a:custGeom>
            <a:avLst/>
            <a:gdLst>
              <a:gd name="connsiteX0" fmla="*/ 0 w 32387271"/>
              <a:gd name="connsiteY0" fmla="*/ 0 h 21592844"/>
              <a:gd name="connsiteX1" fmla="*/ 32387272 w 32387271"/>
              <a:gd name="connsiteY1" fmla="*/ 0 h 21592844"/>
              <a:gd name="connsiteX2" fmla="*/ 32387272 w 32387271"/>
              <a:gd name="connsiteY2" fmla="*/ 21592844 h 21592844"/>
              <a:gd name="connsiteX3" fmla="*/ 1 w 32387271"/>
              <a:gd name="connsiteY3" fmla="*/ 21592844 h 21592844"/>
            </a:gdLst>
            <a:ahLst/>
            <a:cxnLst>
              <a:cxn ang="0">
                <a:pos x="connsiteX0" y="connsiteY0"/>
              </a:cxn>
              <a:cxn ang="0">
                <a:pos x="connsiteX1" y="connsiteY1"/>
              </a:cxn>
              <a:cxn ang="0">
                <a:pos x="connsiteX2" y="connsiteY2"/>
              </a:cxn>
              <a:cxn ang="0">
                <a:pos x="connsiteX3" y="connsiteY3"/>
              </a:cxn>
            </a:cxnLst>
            <a:rect l="l" t="t" r="r" b="b"/>
            <a:pathLst>
              <a:path w="32387271" h="21592844">
                <a:moveTo>
                  <a:pt x="0" y="0"/>
                </a:moveTo>
                <a:lnTo>
                  <a:pt x="32387272" y="0"/>
                </a:lnTo>
                <a:lnTo>
                  <a:pt x="32387272" y="21592844"/>
                </a:lnTo>
                <a:lnTo>
                  <a:pt x="1" y="21592844"/>
                </a:lnTo>
                <a:close/>
              </a:path>
            </a:pathLst>
          </a:custGeom>
          <a:solidFill>
            <a:srgbClr val="AFBDEA"/>
          </a:solidFill>
          <a:ln w="3047" cap="flat">
            <a:noFill/>
            <a:prstDash val="solid"/>
            <a:miter/>
          </a:ln>
        </p:spPr>
        <p:txBody>
          <a:bodyPr rtlCol="0" anchor="ctr"/>
          <a:lstStyle/>
          <a:p>
            <a:endParaRPr lang="en-CH" sz="4400"/>
          </a:p>
        </p:txBody>
      </p:sp>
      <p:sp>
        <p:nvSpPr>
          <p:cNvPr id="770" name="Freeform 769">
            <a:extLst>
              <a:ext uri="{FF2B5EF4-FFF2-40B4-BE49-F238E27FC236}">
                <a16:creationId xmlns:a16="http://schemas.microsoft.com/office/drawing/2014/main" id="{777C02A0-8696-16AB-55FB-71AE1AAC7A96}"/>
              </a:ext>
            </a:extLst>
          </p:cNvPr>
          <p:cNvSpPr/>
          <p:nvPr/>
        </p:nvSpPr>
        <p:spPr>
          <a:xfrm>
            <a:off x="829254" y="9134405"/>
            <a:ext cx="30700427" cy="11569003"/>
          </a:xfrm>
          <a:custGeom>
            <a:avLst/>
            <a:gdLst>
              <a:gd name="connsiteX0" fmla="*/ 0 w 30700427"/>
              <a:gd name="connsiteY0" fmla="*/ 354708 h 11569003"/>
              <a:gd name="connsiteX1" fmla="*/ 375965 w 30700427"/>
              <a:gd name="connsiteY1" fmla="*/ 0 h 11569003"/>
              <a:gd name="connsiteX2" fmla="*/ 30324444 w 30700427"/>
              <a:gd name="connsiteY2" fmla="*/ 0 h 11569003"/>
              <a:gd name="connsiteX3" fmla="*/ 30700428 w 30700427"/>
              <a:gd name="connsiteY3" fmla="*/ 354708 h 11569003"/>
              <a:gd name="connsiteX4" fmla="*/ 30700428 w 30700427"/>
              <a:gd name="connsiteY4" fmla="*/ 11214295 h 11569003"/>
              <a:gd name="connsiteX5" fmla="*/ 30324444 w 30700427"/>
              <a:gd name="connsiteY5" fmla="*/ 11569004 h 11569003"/>
              <a:gd name="connsiteX6" fmla="*/ 375965 w 30700427"/>
              <a:gd name="connsiteY6" fmla="*/ 11569004 h 11569003"/>
              <a:gd name="connsiteX7" fmla="*/ 0 w 30700427"/>
              <a:gd name="connsiteY7" fmla="*/ 11214295 h 11569003"/>
              <a:gd name="connsiteX8" fmla="*/ 0 w 30700427"/>
              <a:gd name="connsiteY8" fmla="*/ 354708 h 1156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00427" h="11569003">
                <a:moveTo>
                  <a:pt x="0" y="354708"/>
                </a:moveTo>
                <a:cubicBezTo>
                  <a:pt x="0" y="158812"/>
                  <a:pt x="168327" y="0"/>
                  <a:pt x="375965" y="0"/>
                </a:cubicBezTo>
                <a:lnTo>
                  <a:pt x="30324444" y="0"/>
                </a:lnTo>
                <a:cubicBezTo>
                  <a:pt x="30531934" y="0"/>
                  <a:pt x="30700428" y="158812"/>
                  <a:pt x="30700428" y="354708"/>
                </a:cubicBezTo>
                <a:lnTo>
                  <a:pt x="30700428" y="11214295"/>
                </a:lnTo>
                <a:cubicBezTo>
                  <a:pt x="30700428" y="11410191"/>
                  <a:pt x="30531934" y="11569004"/>
                  <a:pt x="30324444" y="11569004"/>
                </a:cubicBezTo>
                <a:lnTo>
                  <a:pt x="375965" y="11569004"/>
                </a:lnTo>
                <a:cubicBezTo>
                  <a:pt x="168327" y="11569004"/>
                  <a:pt x="0" y="11410191"/>
                  <a:pt x="0" y="11214295"/>
                </a:cubicBezTo>
                <a:lnTo>
                  <a:pt x="0" y="354708"/>
                </a:lnTo>
                <a:close/>
              </a:path>
            </a:pathLst>
          </a:custGeom>
          <a:solidFill>
            <a:srgbClr val="DBE9FF"/>
          </a:solidFill>
          <a:ln w="3047" cap="flat">
            <a:noFill/>
            <a:prstDash val="solid"/>
            <a:miter/>
          </a:ln>
        </p:spPr>
        <p:txBody>
          <a:bodyPr rtlCol="0" anchor="ctr"/>
          <a:lstStyle/>
          <a:p>
            <a:endParaRPr lang="en-CH" sz="4400" dirty="0"/>
          </a:p>
        </p:txBody>
      </p:sp>
      <p:sp>
        <p:nvSpPr>
          <p:cNvPr id="771" name="Freeform 770">
            <a:extLst>
              <a:ext uri="{FF2B5EF4-FFF2-40B4-BE49-F238E27FC236}">
                <a16:creationId xmlns:a16="http://schemas.microsoft.com/office/drawing/2014/main" id="{67EF0825-D556-DFF7-CCDF-E93C9ED8B109}"/>
              </a:ext>
            </a:extLst>
          </p:cNvPr>
          <p:cNvSpPr/>
          <p:nvPr/>
        </p:nvSpPr>
        <p:spPr>
          <a:xfrm>
            <a:off x="829254" y="9134405"/>
            <a:ext cx="30700427" cy="11575097"/>
          </a:xfrm>
          <a:custGeom>
            <a:avLst/>
            <a:gdLst>
              <a:gd name="connsiteX0" fmla="*/ 0 w 30700427"/>
              <a:gd name="connsiteY0" fmla="*/ 354891 h 11575097"/>
              <a:gd name="connsiteX1" fmla="*/ 375965 w 30700427"/>
              <a:gd name="connsiteY1" fmla="*/ 0 h 11575097"/>
              <a:gd name="connsiteX2" fmla="*/ 30324444 w 30700427"/>
              <a:gd name="connsiteY2" fmla="*/ 0 h 11575097"/>
              <a:gd name="connsiteX3" fmla="*/ 30700428 w 30700427"/>
              <a:gd name="connsiteY3" fmla="*/ 354891 h 11575097"/>
              <a:gd name="connsiteX4" fmla="*/ 30700428 w 30700427"/>
              <a:gd name="connsiteY4" fmla="*/ 11220206 h 11575097"/>
              <a:gd name="connsiteX5" fmla="*/ 30324444 w 30700427"/>
              <a:gd name="connsiteY5" fmla="*/ 11575098 h 11575097"/>
              <a:gd name="connsiteX6" fmla="*/ 375965 w 30700427"/>
              <a:gd name="connsiteY6" fmla="*/ 11575098 h 11575097"/>
              <a:gd name="connsiteX7" fmla="*/ 0 w 30700427"/>
              <a:gd name="connsiteY7" fmla="*/ 11220206 h 11575097"/>
              <a:gd name="connsiteX8" fmla="*/ 0 w 30700427"/>
              <a:gd name="connsiteY8" fmla="*/ 354891 h 11575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00427" h="11575097">
                <a:moveTo>
                  <a:pt x="0" y="354891"/>
                </a:moveTo>
                <a:cubicBezTo>
                  <a:pt x="0" y="158904"/>
                  <a:pt x="168327" y="0"/>
                  <a:pt x="375965" y="0"/>
                </a:cubicBezTo>
                <a:lnTo>
                  <a:pt x="30324444" y="0"/>
                </a:lnTo>
                <a:cubicBezTo>
                  <a:pt x="30531934" y="0"/>
                  <a:pt x="30700428" y="158904"/>
                  <a:pt x="30700428" y="354891"/>
                </a:cubicBezTo>
                <a:lnTo>
                  <a:pt x="30700428" y="11220206"/>
                </a:lnTo>
                <a:cubicBezTo>
                  <a:pt x="30700428" y="11416224"/>
                  <a:pt x="30531934" y="11575098"/>
                  <a:pt x="30324444" y="11575098"/>
                </a:cubicBezTo>
                <a:lnTo>
                  <a:pt x="375965" y="11575098"/>
                </a:lnTo>
                <a:cubicBezTo>
                  <a:pt x="168327" y="11575098"/>
                  <a:pt x="0" y="11416224"/>
                  <a:pt x="0" y="11220206"/>
                </a:cubicBezTo>
                <a:lnTo>
                  <a:pt x="0" y="354891"/>
                </a:lnTo>
                <a:close/>
              </a:path>
            </a:pathLst>
          </a:custGeom>
          <a:noFill/>
          <a:ln w="28577" cap="flat">
            <a:solidFill>
              <a:srgbClr val="000080"/>
            </a:solidFill>
            <a:prstDash val="solid"/>
            <a:miter/>
          </a:ln>
        </p:spPr>
        <p:txBody>
          <a:bodyPr rtlCol="0" anchor="ctr"/>
          <a:lstStyle/>
          <a:p>
            <a:endParaRPr lang="en-CH" sz="4400"/>
          </a:p>
        </p:txBody>
      </p:sp>
      <p:sp>
        <p:nvSpPr>
          <p:cNvPr id="772" name="Freeform 771">
            <a:extLst>
              <a:ext uri="{FF2B5EF4-FFF2-40B4-BE49-F238E27FC236}">
                <a16:creationId xmlns:a16="http://schemas.microsoft.com/office/drawing/2014/main" id="{62163452-03FA-62F2-543B-9113406DEAC0}"/>
              </a:ext>
            </a:extLst>
          </p:cNvPr>
          <p:cNvSpPr/>
          <p:nvPr/>
        </p:nvSpPr>
        <p:spPr>
          <a:xfrm>
            <a:off x="1062801" y="1340692"/>
            <a:ext cx="13163914" cy="6827399"/>
          </a:xfrm>
          <a:custGeom>
            <a:avLst/>
            <a:gdLst>
              <a:gd name="connsiteX0" fmla="*/ 0 w 13163914"/>
              <a:gd name="connsiteY0" fmla="*/ 270234 h 6827399"/>
              <a:gd name="connsiteX1" fmla="*/ 270217 w 13163914"/>
              <a:gd name="connsiteY1" fmla="*/ 0 h 6827399"/>
              <a:gd name="connsiteX2" fmla="*/ 12893688 w 13163914"/>
              <a:gd name="connsiteY2" fmla="*/ 0 h 6827399"/>
              <a:gd name="connsiteX3" fmla="*/ 13163915 w 13163914"/>
              <a:gd name="connsiteY3" fmla="*/ 270234 h 6827399"/>
              <a:gd name="connsiteX4" fmla="*/ 13163915 w 13163914"/>
              <a:gd name="connsiteY4" fmla="*/ 6557156 h 6827399"/>
              <a:gd name="connsiteX5" fmla="*/ 12893688 w 13163914"/>
              <a:gd name="connsiteY5" fmla="*/ 6827399 h 6827399"/>
              <a:gd name="connsiteX6" fmla="*/ 270217 w 13163914"/>
              <a:gd name="connsiteY6" fmla="*/ 6827399 h 6827399"/>
              <a:gd name="connsiteX7" fmla="*/ 0 w 13163914"/>
              <a:gd name="connsiteY7" fmla="*/ 6557156 h 6827399"/>
              <a:gd name="connsiteX8" fmla="*/ 0 w 13163914"/>
              <a:gd name="connsiteY8" fmla="*/ 270234 h 682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3914" h="6827399">
                <a:moveTo>
                  <a:pt x="0" y="270234"/>
                </a:moveTo>
                <a:cubicBezTo>
                  <a:pt x="0" y="120993"/>
                  <a:pt x="120982" y="0"/>
                  <a:pt x="270217" y="0"/>
                </a:cubicBezTo>
                <a:lnTo>
                  <a:pt x="12893688" y="0"/>
                </a:lnTo>
                <a:cubicBezTo>
                  <a:pt x="13042924" y="0"/>
                  <a:pt x="13163915" y="120993"/>
                  <a:pt x="13163915" y="270234"/>
                </a:cubicBezTo>
                <a:lnTo>
                  <a:pt x="13163915" y="6557156"/>
                </a:lnTo>
                <a:cubicBezTo>
                  <a:pt x="13163915" y="6706401"/>
                  <a:pt x="13042924" y="6827399"/>
                  <a:pt x="12893688" y="6827399"/>
                </a:cubicBezTo>
                <a:lnTo>
                  <a:pt x="270217" y="6827399"/>
                </a:lnTo>
                <a:cubicBezTo>
                  <a:pt x="120982" y="6827399"/>
                  <a:pt x="0" y="6706401"/>
                  <a:pt x="0" y="6557156"/>
                </a:cubicBezTo>
                <a:lnTo>
                  <a:pt x="0" y="270234"/>
                </a:lnTo>
                <a:close/>
              </a:path>
            </a:pathLst>
          </a:custGeom>
          <a:solidFill>
            <a:srgbClr val="DBE9FF"/>
          </a:solidFill>
          <a:ln w="28577" cap="flat">
            <a:solidFill>
              <a:srgbClr val="011893"/>
            </a:solidFill>
            <a:prstDash val="solid"/>
            <a:miter/>
          </a:ln>
        </p:spPr>
        <p:txBody>
          <a:bodyPr rtlCol="0" anchor="ctr"/>
          <a:lstStyle/>
          <a:p>
            <a:endParaRPr lang="en-CH" sz="4400"/>
          </a:p>
        </p:txBody>
      </p:sp>
      <p:sp>
        <p:nvSpPr>
          <p:cNvPr id="775" name="Freeform 774">
            <a:extLst>
              <a:ext uri="{FF2B5EF4-FFF2-40B4-BE49-F238E27FC236}">
                <a16:creationId xmlns:a16="http://schemas.microsoft.com/office/drawing/2014/main" id="{37124168-809C-8516-BAFA-D69F2D633D8D}"/>
              </a:ext>
            </a:extLst>
          </p:cNvPr>
          <p:cNvSpPr/>
          <p:nvPr/>
        </p:nvSpPr>
        <p:spPr>
          <a:xfrm>
            <a:off x="9054473" y="8599738"/>
            <a:ext cx="14286420" cy="1120372"/>
          </a:xfrm>
          <a:custGeom>
            <a:avLst/>
            <a:gdLst>
              <a:gd name="connsiteX0" fmla="*/ 0 w 14286420"/>
              <a:gd name="connsiteY0" fmla="*/ 560170 h 1120372"/>
              <a:gd name="connsiteX1" fmla="*/ 560136 w 14286420"/>
              <a:gd name="connsiteY1" fmla="*/ 0 h 1120372"/>
              <a:gd name="connsiteX2" fmla="*/ 13726254 w 14286420"/>
              <a:gd name="connsiteY2" fmla="*/ 0 h 1120372"/>
              <a:gd name="connsiteX3" fmla="*/ 14286420 w 14286420"/>
              <a:gd name="connsiteY3" fmla="*/ 560170 h 1120372"/>
              <a:gd name="connsiteX4" fmla="*/ 13726254 w 14286420"/>
              <a:gd name="connsiteY4" fmla="*/ 1120372 h 1120372"/>
              <a:gd name="connsiteX5" fmla="*/ 560136 w 14286420"/>
              <a:gd name="connsiteY5" fmla="*/ 1120372 h 1120372"/>
              <a:gd name="connsiteX6" fmla="*/ 0 w 14286420"/>
              <a:gd name="connsiteY6" fmla="*/ 560170 h 112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6420" h="1120372">
                <a:moveTo>
                  <a:pt x="0" y="560170"/>
                </a:moveTo>
                <a:cubicBezTo>
                  <a:pt x="0" y="250803"/>
                  <a:pt x="250788" y="0"/>
                  <a:pt x="560136" y="0"/>
                </a:cubicBezTo>
                <a:lnTo>
                  <a:pt x="13726254" y="0"/>
                </a:lnTo>
                <a:cubicBezTo>
                  <a:pt x="14035632" y="0"/>
                  <a:pt x="14286420" y="250803"/>
                  <a:pt x="14286420" y="560170"/>
                </a:cubicBezTo>
                <a:cubicBezTo>
                  <a:pt x="14286420" y="869569"/>
                  <a:pt x="14035632" y="1120372"/>
                  <a:pt x="13726254" y="1120372"/>
                </a:cubicBezTo>
                <a:lnTo>
                  <a:pt x="560136" y="1120372"/>
                </a:lnTo>
                <a:cubicBezTo>
                  <a:pt x="250788" y="1120372"/>
                  <a:pt x="0" y="869569"/>
                  <a:pt x="0" y="560170"/>
                </a:cubicBezTo>
                <a:close/>
              </a:path>
            </a:pathLst>
          </a:custGeom>
          <a:solidFill>
            <a:srgbClr val="FFFFFF"/>
          </a:solidFill>
          <a:ln w="3047" cap="flat">
            <a:noFill/>
            <a:prstDash val="solid"/>
            <a:miter/>
          </a:ln>
        </p:spPr>
        <p:txBody>
          <a:bodyPr rtlCol="0" anchor="ctr"/>
          <a:lstStyle/>
          <a:p>
            <a:endParaRPr lang="en-CH" sz="4400"/>
          </a:p>
        </p:txBody>
      </p:sp>
      <p:sp>
        <p:nvSpPr>
          <p:cNvPr id="776" name="Freeform 775">
            <a:extLst>
              <a:ext uri="{FF2B5EF4-FFF2-40B4-BE49-F238E27FC236}">
                <a16:creationId xmlns:a16="http://schemas.microsoft.com/office/drawing/2014/main" id="{8C8BC9EB-AFB8-2F8B-4135-5AAC14537008}"/>
              </a:ext>
            </a:extLst>
          </p:cNvPr>
          <p:cNvSpPr/>
          <p:nvPr/>
        </p:nvSpPr>
        <p:spPr>
          <a:xfrm>
            <a:off x="9054473" y="8599738"/>
            <a:ext cx="14286420" cy="1120341"/>
          </a:xfrm>
          <a:custGeom>
            <a:avLst/>
            <a:gdLst>
              <a:gd name="connsiteX0" fmla="*/ 0 w 14286420"/>
              <a:gd name="connsiteY0" fmla="*/ 560170 h 1120341"/>
              <a:gd name="connsiteX1" fmla="*/ 560136 w 14286420"/>
              <a:gd name="connsiteY1" fmla="*/ 0 h 1120341"/>
              <a:gd name="connsiteX2" fmla="*/ 13726254 w 14286420"/>
              <a:gd name="connsiteY2" fmla="*/ 0 h 1120341"/>
              <a:gd name="connsiteX3" fmla="*/ 14286420 w 14286420"/>
              <a:gd name="connsiteY3" fmla="*/ 560170 h 1120341"/>
              <a:gd name="connsiteX4" fmla="*/ 13726254 w 14286420"/>
              <a:gd name="connsiteY4" fmla="*/ 1120342 h 1120341"/>
              <a:gd name="connsiteX5" fmla="*/ 560136 w 14286420"/>
              <a:gd name="connsiteY5" fmla="*/ 1120342 h 1120341"/>
              <a:gd name="connsiteX6" fmla="*/ 0 w 14286420"/>
              <a:gd name="connsiteY6" fmla="*/ 560170 h 112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6420" h="1120341">
                <a:moveTo>
                  <a:pt x="0" y="560170"/>
                </a:moveTo>
                <a:cubicBezTo>
                  <a:pt x="0" y="250803"/>
                  <a:pt x="250788" y="0"/>
                  <a:pt x="560136" y="0"/>
                </a:cubicBezTo>
                <a:lnTo>
                  <a:pt x="13726254" y="0"/>
                </a:lnTo>
                <a:cubicBezTo>
                  <a:pt x="14035632" y="0"/>
                  <a:pt x="14286420" y="250803"/>
                  <a:pt x="14286420" y="560170"/>
                </a:cubicBezTo>
                <a:cubicBezTo>
                  <a:pt x="14286420" y="869538"/>
                  <a:pt x="14035632" y="1120342"/>
                  <a:pt x="13726254" y="1120342"/>
                </a:cubicBezTo>
                <a:lnTo>
                  <a:pt x="560136" y="1120342"/>
                </a:lnTo>
                <a:cubicBezTo>
                  <a:pt x="250788" y="1120342"/>
                  <a:pt x="0" y="869538"/>
                  <a:pt x="0" y="560170"/>
                </a:cubicBezTo>
                <a:close/>
              </a:path>
            </a:pathLst>
          </a:custGeom>
          <a:noFill/>
          <a:ln w="28577" cap="flat">
            <a:solidFill>
              <a:srgbClr val="000080"/>
            </a:solidFill>
            <a:prstDash val="solid"/>
            <a:miter/>
          </a:ln>
        </p:spPr>
        <p:txBody>
          <a:bodyPr rtlCol="0" anchor="ctr"/>
          <a:lstStyle/>
          <a:p>
            <a:endParaRPr lang="en-CH" sz="4400"/>
          </a:p>
        </p:txBody>
      </p:sp>
      <p:sp>
        <p:nvSpPr>
          <p:cNvPr id="777" name="Freeform 776">
            <a:extLst>
              <a:ext uri="{FF2B5EF4-FFF2-40B4-BE49-F238E27FC236}">
                <a16:creationId xmlns:a16="http://schemas.microsoft.com/office/drawing/2014/main" id="{BF3B6728-47AC-06EB-19CD-AA4192008069}"/>
              </a:ext>
            </a:extLst>
          </p:cNvPr>
          <p:cNvSpPr/>
          <p:nvPr/>
        </p:nvSpPr>
        <p:spPr>
          <a:xfrm>
            <a:off x="14708512" y="1340692"/>
            <a:ext cx="16857732" cy="6827338"/>
          </a:xfrm>
          <a:custGeom>
            <a:avLst/>
            <a:gdLst>
              <a:gd name="connsiteX0" fmla="*/ 0 w 16857732"/>
              <a:gd name="connsiteY0" fmla="*/ 270234 h 6827338"/>
              <a:gd name="connsiteX1" fmla="*/ 270197 w 16857732"/>
              <a:gd name="connsiteY1" fmla="*/ 0 h 6827338"/>
              <a:gd name="connsiteX2" fmla="*/ 16587475 w 16857732"/>
              <a:gd name="connsiteY2" fmla="*/ 0 h 6827338"/>
              <a:gd name="connsiteX3" fmla="*/ 16857732 w 16857732"/>
              <a:gd name="connsiteY3" fmla="*/ 270234 h 6827338"/>
              <a:gd name="connsiteX4" fmla="*/ 16857732 w 16857732"/>
              <a:gd name="connsiteY4" fmla="*/ 6557095 h 6827338"/>
              <a:gd name="connsiteX5" fmla="*/ 16587475 w 16857732"/>
              <a:gd name="connsiteY5" fmla="*/ 6827338 h 6827338"/>
              <a:gd name="connsiteX6" fmla="*/ 270197 w 16857732"/>
              <a:gd name="connsiteY6" fmla="*/ 6827338 h 6827338"/>
              <a:gd name="connsiteX7" fmla="*/ 0 w 16857732"/>
              <a:gd name="connsiteY7" fmla="*/ 6557095 h 6827338"/>
              <a:gd name="connsiteX8" fmla="*/ 0 w 16857732"/>
              <a:gd name="connsiteY8" fmla="*/ 270234 h 682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7732" h="6827338">
                <a:moveTo>
                  <a:pt x="0" y="270234"/>
                </a:moveTo>
                <a:cubicBezTo>
                  <a:pt x="0" y="120980"/>
                  <a:pt x="120961" y="0"/>
                  <a:pt x="270197" y="0"/>
                </a:cubicBezTo>
                <a:lnTo>
                  <a:pt x="16587475" y="0"/>
                </a:lnTo>
                <a:cubicBezTo>
                  <a:pt x="16736771" y="0"/>
                  <a:pt x="16857732" y="120980"/>
                  <a:pt x="16857732" y="270234"/>
                </a:cubicBezTo>
                <a:lnTo>
                  <a:pt x="16857732" y="6557095"/>
                </a:lnTo>
                <a:cubicBezTo>
                  <a:pt x="16857732" y="6706340"/>
                  <a:pt x="16736771" y="6827338"/>
                  <a:pt x="16587475" y="6827338"/>
                </a:cubicBezTo>
                <a:lnTo>
                  <a:pt x="270197" y="6827338"/>
                </a:lnTo>
                <a:cubicBezTo>
                  <a:pt x="120961" y="6827338"/>
                  <a:pt x="0" y="6706340"/>
                  <a:pt x="0" y="6557095"/>
                </a:cubicBezTo>
                <a:lnTo>
                  <a:pt x="0" y="270234"/>
                </a:lnTo>
                <a:close/>
              </a:path>
            </a:pathLst>
          </a:custGeom>
          <a:solidFill>
            <a:srgbClr val="DBE9FF"/>
          </a:solidFill>
          <a:ln w="3047" cap="flat">
            <a:noFill/>
            <a:prstDash val="solid"/>
            <a:miter/>
          </a:ln>
        </p:spPr>
        <p:txBody>
          <a:bodyPr rtlCol="0" anchor="ctr"/>
          <a:lstStyle/>
          <a:p>
            <a:endParaRPr lang="en-CH" sz="4400"/>
          </a:p>
        </p:txBody>
      </p:sp>
      <p:sp>
        <p:nvSpPr>
          <p:cNvPr id="778" name="Freeform 777">
            <a:extLst>
              <a:ext uri="{FF2B5EF4-FFF2-40B4-BE49-F238E27FC236}">
                <a16:creationId xmlns:a16="http://schemas.microsoft.com/office/drawing/2014/main" id="{F42C1532-0400-0340-1C8D-0AC577D58F96}"/>
              </a:ext>
            </a:extLst>
          </p:cNvPr>
          <p:cNvSpPr/>
          <p:nvPr/>
        </p:nvSpPr>
        <p:spPr>
          <a:xfrm>
            <a:off x="14708512" y="1340692"/>
            <a:ext cx="16857732" cy="6827338"/>
          </a:xfrm>
          <a:custGeom>
            <a:avLst/>
            <a:gdLst>
              <a:gd name="connsiteX0" fmla="*/ 0 w 16857732"/>
              <a:gd name="connsiteY0" fmla="*/ 270228 h 6827338"/>
              <a:gd name="connsiteX1" fmla="*/ 270197 w 16857732"/>
              <a:gd name="connsiteY1" fmla="*/ 0 h 6827338"/>
              <a:gd name="connsiteX2" fmla="*/ 16587475 w 16857732"/>
              <a:gd name="connsiteY2" fmla="*/ 0 h 6827338"/>
              <a:gd name="connsiteX3" fmla="*/ 16857732 w 16857732"/>
              <a:gd name="connsiteY3" fmla="*/ 270228 h 6827338"/>
              <a:gd name="connsiteX4" fmla="*/ 16857732 w 16857732"/>
              <a:gd name="connsiteY4" fmla="*/ 6557095 h 6827338"/>
              <a:gd name="connsiteX5" fmla="*/ 16587475 w 16857732"/>
              <a:gd name="connsiteY5" fmla="*/ 6827338 h 6827338"/>
              <a:gd name="connsiteX6" fmla="*/ 270197 w 16857732"/>
              <a:gd name="connsiteY6" fmla="*/ 6827338 h 6827338"/>
              <a:gd name="connsiteX7" fmla="*/ 0 w 16857732"/>
              <a:gd name="connsiteY7" fmla="*/ 6557095 h 6827338"/>
              <a:gd name="connsiteX8" fmla="*/ 0 w 16857732"/>
              <a:gd name="connsiteY8" fmla="*/ 270228 h 682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57732" h="6827338">
                <a:moveTo>
                  <a:pt x="0" y="270228"/>
                </a:moveTo>
                <a:cubicBezTo>
                  <a:pt x="0" y="120986"/>
                  <a:pt x="120961" y="0"/>
                  <a:pt x="270197" y="0"/>
                </a:cubicBezTo>
                <a:lnTo>
                  <a:pt x="16587475" y="0"/>
                </a:lnTo>
                <a:cubicBezTo>
                  <a:pt x="16736771" y="0"/>
                  <a:pt x="16857732" y="120986"/>
                  <a:pt x="16857732" y="270228"/>
                </a:cubicBezTo>
                <a:lnTo>
                  <a:pt x="16857732" y="6557095"/>
                </a:lnTo>
                <a:cubicBezTo>
                  <a:pt x="16857732" y="6706340"/>
                  <a:pt x="16736771" y="6827338"/>
                  <a:pt x="16587475" y="6827338"/>
                </a:cubicBezTo>
                <a:lnTo>
                  <a:pt x="270197" y="6827338"/>
                </a:lnTo>
                <a:cubicBezTo>
                  <a:pt x="120961" y="6827338"/>
                  <a:pt x="0" y="6706340"/>
                  <a:pt x="0" y="6557095"/>
                </a:cubicBezTo>
                <a:lnTo>
                  <a:pt x="0" y="270228"/>
                </a:lnTo>
                <a:close/>
              </a:path>
            </a:pathLst>
          </a:custGeom>
          <a:noFill/>
          <a:ln w="28577" cap="flat">
            <a:solidFill>
              <a:srgbClr val="011893"/>
            </a:solidFill>
            <a:prstDash val="solid"/>
            <a:miter/>
          </a:ln>
        </p:spPr>
        <p:txBody>
          <a:bodyPr rtlCol="0" anchor="ctr"/>
          <a:lstStyle/>
          <a:p>
            <a:endParaRPr lang="en-CH" sz="4400"/>
          </a:p>
        </p:txBody>
      </p:sp>
      <p:sp>
        <p:nvSpPr>
          <p:cNvPr id="784" name="Freeform 783">
            <a:extLst>
              <a:ext uri="{FF2B5EF4-FFF2-40B4-BE49-F238E27FC236}">
                <a16:creationId xmlns:a16="http://schemas.microsoft.com/office/drawing/2014/main" id="{3511E5D0-C6E1-FA2A-FA67-6D73A979CA6B}"/>
              </a:ext>
            </a:extLst>
          </p:cNvPr>
          <p:cNvSpPr/>
          <p:nvPr/>
        </p:nvSpPr>
        <p:spPr>
          <a:xfrm>
            <a:off x="23818703" y="3690430"/>
            <a:ext cx="2185882" cy="2164287"/>
          </a:xfrm>
          <a:custGeom>
            <a:avLst/>
            <a:gdLst>
              <a:gd name="connsiteX0" fmla="*/ 2185884 w 2185882"/>
              <a:gd name="connsiteY0" fmla="*/ 1082144 h 2164287"/>
              <a:gd name="connsiteX1" fmla="*/ 1092942 w 2185882"/>
              <a:gd name="connsiteY1" fmla="*/ 2164288 h 2164287"/>
              <a:gd name="connsiteX2" fmla="*/ 1 w 2185882"/>
              <a:gd name="connsiteY2" fmla="*/ 1082144 h 2164287"/>
              <a:gd name="connsiteX3" fmla="*/ 1092942 w 2185882"/>
              <a:gd name="connsiteY3" fmla="*/ 0 h 2164287"/>
              <a:gd name="connsiteX4" fmla="*/ 2185884 w 2185882"/>
              <a:gd name="connsiteY4" fmla="*/ 1082144 h 2164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882" h="2164287">
                <a:moveTo>
                  <a:pt x="2185884" y="1082144"/>
                </a:moveTo>
                <a:cubicBezTo>
                  <a:pt x="2185884" y="1679796"/>
                  <a:pt x="1696558" y="2164288"/>
                  <a:pt x="1092942" y="2164288"/>
                </a:cubicBezTo>
                <a:cubicBezTo>
                  <a:pt x="489328" y="2164288"/>
                  <a:pt x="1" y="1679796"/>
                  <a:pt x="1" y="1082144"/>
                </a:cubicBezTo>
                <a:cubicBezTo>
                  <a:pt x="1" y="484492"/>
                  <a:pt x="489328" y="0"/>
                  <a:pt x="1092942" y="0"/>
                </a:cubicBezTo>
                <a:cubicBezTo>
                  <a:pt x="1696558" y="0"/>
                  <a:pt x="2185884" y="484492"/>
                  <a:pt x="2185884" y="1082144"/>
                </a:cubicBezTo>
                <a:close/>
              </a:path>
            </a:pathLst>
          </a:custGeom>
          <a:solidFill>
            <a:srgbClr val="1F259B"/>
          </a:solidFill>
          <a:ln w="3047" cap="flat">
            <a:noFill/>
            <a:prstDash val="solid"/>
            <a:miter/>
          </a:ln>
        </p:spPr>
        <p:txBody>
          <a:bodyPr rtlCol="0" anchor="ctr"/>
          <a:lstStyle/>
          <a:p>
            <a:endParaRPr lang="en-CH" sz="4400"/>
          </a:p>
        </p:txBody>
      </p:sp>
      <p:sp>
        <p:nvSpPr>
          <p:cNvPr id="785" name="Freeform 784">
            <a:extLst>
              <a:ext uri="{FF2B5EF4-FFF2-40B4-BE49-F238E27FC236}">
                <a16:creationId xmlns:a16="http://schemas.microsoft.com/office/drawing/2014/main" id="{2085C836-DE86-6ACD-3A98-C0966C2D32DD}"/>
              </a:ext>
            </a:extLst>
          </p:cNvPr>
          <p:cNvSpPr/>
          <p:nvPr/>
        </p:nvSpPr>
        <p:spPr>
          <a:xfrm>
            <a:off x="24283823" y="4269399"/>
            <a:ext cx="1465532" cy="839236"/>
          </a:xfrm>
          <a:custGeom>
            <a:avLst/>
            <a:gdLst>
              <a:gd name="connsiteX0" fmla="*/ 26126 w 1465532"/>
              <a:gd name="connsiteY0" fmla="*/ 102701 h 839236"/>
              <a:gd name="connsiteX1" fmla="*/ 802071 w 1465532"/>
              <a:gd name="connsiteY1" fmla="*/ 292928 h 839236"/>
              <a:gd name="connsiteX2" fmla="*/ 1318973 w 1465532"/>
              <a:gd name="connsiteY2" fmla="*/ 818698 h 839236"/>
              <a:gd name="connsiteX3" fmla="*/ 1450262 w 1465532"/>
              <a:gd name="connsiteY3" fmla="*/ 717018 h 839236"/>
              <a:gd name="connsiteX4" fmla="*/ 878487 w 1465532"/>
              <a:gd name="connsiteY4" fmla="*/ 188292 h 839236"/>
              <a:gd name="connsiteX5" fmla="*/ 137307 w 1465532"/>
              <a:gd name="connsiteY5" fmla="*/ 10984 h 839236"/>
              <a:gd name="connsiteX6" fmla="*/ 26126 w 1465532"/>
              <a:gd name="connsiteY6" fmla="*/ 102701 h 839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5532" h="839236">
                <a:moveTo>
                  <a:pt x="26126" y="102701"/>
                </a:moveTo>
                <a:cubicBezTo>
                  <a:pt x="262197" y="200785"/>
                  <a:pt x="593849" y="195270"/>
                  <a:pt x="802071" y="292928"/>
                </a:cubicBezTo>
                <a:cubicBezTo>
                  <a:pt x="1072085" y="419533"/>
                  <a:pt x="1147435" y="634320"/>
                  <a:pt x="1318973" y="818698"/>
                </a:cubicBezTo>
                <a:cubicBezTo>
                  <a:pt x="1378842" y="883052"/>
                  <a:pt x="1510101" y="781371"/>
                  <a:pt x="1450262" y="717018"/>
                </a:cubicBezTo>
                <a:cubicBezTo>
                  <a:pt x="1278724" y="532671"/>
                  <a:pt x="1166445" y="323430"/>
                  <a:pt x="878487" y="188292"/>
                </a:cubicBezTo>
                <a:cubicBezTo>
                  <a:pt x="640008" y="76465"/>
                  <a:pt x="361586" y="61687"/>
                  <a:pt x="137307" y="10984"/>
                </a:cubicBezTo>
                <a:cubicBezTo>
                  <a:pt x="13665" y="-31522"/>
                  <a:pt x="-34536" y="60103"/>
                  <a:pt x="26126" y="102701"/>
                </a:cubicBezTo>
                <a:close/>
              </a:path>
            </a:pathLst>
          </a:custGeom>
          <a:solidFill>
            <a:srgbClr val="FFFFFF"/>
          </a:solidFill>
          <a:ln w="33756" cap="rnd">
            <a:solidFill>
              <a:srgbClr val="FFFFFF"/>
            </a:solidFill>
            <a:prstDash val="solid"/>
            <a:miter/>
          </a:ln>
        </p:spPr>
        <p:txBody>
          <a:bodyPr rtlCol="0" anchor="ctr"/>
          <a:lstStyle/>
          <a:p>
            <a:endParaRPr lang="en-CH" sz="4400"/>
          </a:p>
        </p:txBody>
      </p:sp>
      <p:sp>
        <p:nvSpPr>
          <p:cNvPr id="786" name="Freeform 785">
            <a:extLst>
              <a:ext uri="{FF2B5EF4-FFF2-40B4-BE49-F238E27FC236}">
                <a16:creationId xmlns:a16="http://schemas.microsoft.com/office/drawing/2014/main" id="{F5D2C44A-AB8B-F585-CE80-FC2B17B7027A}"/>
              </a:ext>
            </a:extLst>
          </p:cNvPr>
          <p:cNvSpPr/>
          <p:nvPr/>
        </p:nvSpPr>
        <p:spPr>
          <a:xfrm>
            <a:off x="24528512" y="4027766"/>
            <a:ext cx="325819" cy="1435023"/>
          </a:xfrm>
          <a:custGeom>
            <a:avLst/>
            <a:gdLst>
              <a:gd name="connsiteX0" fmla="*/ 325819 w 325819"/>
              <a:gd name="connsiteY0" fmla="*/ 49074 h 1435023"/>
              <a:gd name="connsiteX1" fmla="*/ 122655 w 325819"/>
              <a:gd name="connsiteY1" fmla="*/ 710712 h 1435023"/>
              <a:gd name="connsiteX2" fmla="*/ 309672 w 325819"/>
              <a:gd name="connsiteY2" fmla="*/ 1350838 h 1435023"/>
              <a:gd name="connsiteX3" fmla="*/ 167201 w 325819"/>
              <a:gd name="connsiteY3" fmla="*/ 1395903 h 1435023"/>
              <a:gd name="connsiteX4" fmla="*/ 3005 w 325819"/>
              <a:gd name="connsiteY4" fmla="*/ 714277 h 1435023"/>
              <a:gd name="connsiteX5" fmla="*/ 200594 w 325819"/>
              <a:gd name="connsiteY5" fmla="*/ 84450 h 1435023"/>
              <a:gd name="connsiteX6" fmla="*/ 325819 w 325819"/>
              <a:gd name="connsiteY6" fmla="*/ 49074 h 143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819" h="1435023">
                <a:moveTo>
                  <a:pt x="325819" y="49074"/>
                </a:moveTo>
                <a:cubicBezTo>
                  <a:pt x="296510" y="270473"/>
                  <a:pt x="139535" y="509910"/>
                  <a:pt x="122655" y="710712"/>
                </a:cubicBezTo>
                <a:cubicBezTo>
                  <a:pt x="100778" y="971174"/>
                  <a:pt x="239655" y="1133460"/>
                  <a:pt x="309672" y="1350838"/>
                </a:cubicBezTo>
                <a:cubicBezTo>
                  <a:pt x="334169" y="1426678"/>
                  <a:pt x="191637" y="1471775"/>
                  <a:pt x="167201" y="1395903"/>
                </a:cubicBezTo>
                <a:cubicBezTo>
                  <a:pt x="97153" y="1178587"/>
                  <a:pt x="-20274" y="992047"/>
                  <a:pt x="3005" y="714277"/>
                </a:cubicBezTo>
                <a:cubicBezTo>
                  <a:pt x="22321" y="484285"/>
                  <a:pt x="138407" y="273581"/>
                  <a:pt x="200594" y="84450"/>
                </a:cubicBezTo>
                <a:cubicBezTo>
                  <a:pt x="223110" y="-27103"/>
                  <a:pt x="319300" y="-16529"/>
                  <a:pt x="325819" y="49074"/>
                </a:cubicBezTo>
                <a:close/>
              </a:path>
            </a:pathLst>
          </a:custGeom>
          <a:solidFill>
            <a:srgbClr val="FFFFFF"/>
          </a:solidFill>
          <a:ln w="30557" cap="rnd">
            <a:solidFill>
              <a:srgbClr val="FFFFFF"/>
            </a:solidFill>
            <a:prstDash val="solid"/>
            <a:miter/>
          </a:ln>
        </p:spPr>
        <p:txBody>
          <a:bodyPr rtlCol="0" anchor="ctr"/>
          <a:lstStyle/>
          <a:p>
            <a:endParaRPr lang="en-CH" sz="4400"/>
          </a:p>
        </p:txBody>
      </p:sp>
      <p:sp>
        <p:nvSpPr>
          <p:cNvPr id="787" name="Freeform 786">
            <a:extLst>
              <a:ext uri="{FF2B5EF4-FFF2-40B4-BE49-F238E27FC236}">
                <a16:creationId xmlns:a16="http://schemas.microsoft.com/office/drawing/2014/main" id="{027BE309-165C-E159-0254-DA3E82F2898F}"/>
              </a:ext>
            </a:extLst>
          </p:cNvPr>
          <p:cNvSpPr/>
          <p:nvPr/>
        </p:nvSpPr>
        <p:spPr>
          <a:xfrm>
            <a:off x="24584898" y="4538712"/>
            <a:ext cx="546088" cy="320032"/>
          </a:xfrm>
          <a:custGeom>
            <a:avLst/>
            <a:gdLst>
              <a:gd name="connsiteX0" fmla="*/ 546088 w 546088"/>
              <a:gd name="connsiteY0" fmla="*/ 0 h 320032"/>
              <a:gd name="connsiteX1" fmla="*/ 0 w 546088"/>
              <a:gd name="connsiteY1" fmla="*/ 320032 h 320032"/>
            </a:gdLst>
            <a:ahLst/>
            <a:cxnLst>
              <a:cxn ang="0">
                <a:pos x="connsiteX0" y="connsiteY0"/>
              </a:cxn>
              <a:cxn ang="0">
                <a:pos x="connsiteX1" y="connsiteY1"/>
              </a:cxn>
            </a:cxnLst>
            <a:rect l="l" t="t" r="r" b="b"/>
            <a:pathLst>
              <a:path w="546088" h="320032">
                <a:moveTo>
                  <a:pt x="546088" y="0"/>
                </a:moveTo>
                <a:lnTo>
                  <a:pt x="0" y="320032"/>
                </a:lnTo>
              </a:path>
            </a:pathLst>
          </a:custGeom>
          <a:noFill/>
          <a:ln w="67207" cap="flat">
            <a:solidFill>
              <a:srgbClr val="FFFFFF"/>
            </a:solidFill>
            <a:prstDash val="solid"/>
            <a:miter/>
          </a:ln>
        </p:spPr>
        <p:txBody>
          <a:bodyPr rtlCol="0" anchor="ctr"/>
          <a:lstStyle/>
          <a:p>
            <a:endParaRPr lang="en-CH" sz="4400"/>
          </a:p>
        </p:txBody>
      </p:sp>
      <p:sp>
        <p:nvSpPr>
          <p:cNvPr id="788" name="Freeform 787">
            <a:extLst>
              <a:ext uri="{FF2B5EF4-FFF2-40B4-BE49-F238E27FC236}">
                <a16:creationId xmlns:a16="http://schemas.microsoft.com/office/drawing/2014/main" id="{720579AA-B383-5D99-ACEC-7E8487CCBCE4}"/>
              </a:ext>
            </a:extLst>
          </p:cNvPr>
          <p:cNvSpPr/>
          <p:nvPr/>
        </p:nvSpPr>
        <p:spPr>
          <a:xfrm>
            <a:off x="24630145" y="4674245"/>
            <a:ext cx="726098" cy="406355"/>
          </a:xfrm>
          <a:custGeom>
            <a:avLst/>
            <a:gdLst>
              <a:gd name="connsiteX0" fmla="*/ 726099 w 726098"/>
              <a:gd name="connsiteY0" fmla="*/ 0 h 406355"/>
              <a:gd name="connsiteX1" fmla="*/ 0 w 726098"/>
              <a:gd name="connsiteY1" fmla="*/ 406355 h 406355"/>
            </a:gdLst>
            <a:ahLst/>
            <a:cxnLst>
              <a:cxn ang="0">
                <a:pos x="connsiteX0" y="connsiteY0"/>
              </a:cxn>
              <a:cxn ang="0">
                <a:pos x="connsiteX1" y="connsiteY1"/>
              </a:cxn>
            </a:cxnLst>
            <a:rect l="l" t="t" r="r" b="b"/>
            <a:pathLst>
              <a:path w="726098" h="406355">
                <a:moveTo>
                  <a:pt x="726099" y="0"/>
                </a:moveTo>
                <a:lnTo>
                  <a:pt x="0" y="406355"/>
                </a:lnTo>
              </a:path>
            </a:pathLst>
          </a:custGeom>
          <a:noFill/>
          <a:ln w="85548" cap="flat">
            <a:solidFill>
              <a:srgbClr val="FFFFFF"/>
            </a:solidFill>
            <a:prstDash val="solid"/>
            <a:miter/>
          </a:ln>
        </p:spPr>
        <p:txBody>
          <a:bodyPr rtlCol="0" anchor="ctr"/>
          <a:lstStyle/>
          <a:p>
            <a:endParaRPr lang="en-CH" sz="4400"/>
          </a:p>
        </p:txBody>
      </p:sp>
      <p:sp>
        <p:nvSpPr>
          <p:cNvPr id="789" name="Freeform 788">
            <a:extLst>
              <a:ext uri="{FF2B5EF4-FFF2-40B4-BE49-F238E27FC236}">
                <a16:creationId xmlns:a16="http://schemas.microsoft.com/office/drawing/2014/main" id="{1B4807E1-73D5-483A-5630-336FBEEFEEC2}"/>
              </a:ext>
            </a:extLst>
          </p:cNvPr>
          <p:cNvSpPr/>
          <p:nvPr/>
        </p:nvSpPr>
        <p:spPr>
          <a:xfrm>
            <a:off x="24762408" y="4864869"/>
            <a:ext cx="726100" cy="406355"/>
          </a:xfrm>
          <a:custGeom>
            <a:avLst/>
            <a:gdLst>
              <a:gd name="connsiteX0" fmla="*/ 726100 w 726100"/>
              <a:gd name="connsiteY0" fmla="*/ 0 h 406355"/>
              <a:gd name="connsiteX1" fmla="*/ 0 w 726100"/>
              <a:gd name="connsiteY1" fmla="*/ 406355 h 406355"/>
            </a:gdLst>
            <a:ahLst/>
            <a:cxnLst>
              <a:cxn ang="0">
                <a:pos x="connsiteX0" y="connsiteY0"/>
              </a:cxn>
              <a:cxn ang="0">
                <a:pos x="connsiteX1" y="connsiteY1"/>
              </a:cxn>
            </a:cxnLst>
            <a:rect l="l" t="t" r="r" b="b"/>
            <a:pathLst>
              <a:path w="726100" h="406355">
                <a:moveTo>
                  <a:pt x="726100" y="0"/>
                </a:moveTo>
                <a:lnTo>
                  <a:pt x="0" y="406355"/>
                </a:lnTo>
              </a:path>
            </a:pathLst>
          </a:custGeom>
          <a:noFill/>
          <a:ln w="108305" cap="flat">
            <a:solidFill>
              <a:srgbClr val="FFFFFF"/>
            </a:solidFill>
            <a:prstDash val="solid"/>
            <a:miter/>
          </a:ln>
        </p:spPr>
        <p:txBody>
          <a:bodyPr rtlCol="0" anchor="ctr"/>
          <a:lstStyle/>
          <a:p>
            <a:endParaRPr lang="en-CH" sz="4400"/>
          </a:p>
        </p:txBody>
      </p:sp>
      <p:sp>
        <p:nvSpPr>
          <p:cNvPr id="790" name="Freeform 789">
            <a:extLst>
              <a:ext uri="{FF2B5EF4-FFF2-40B4-BE49-F238E27FC236}">
                <a16:creationId xmlns:a16="http://schemas.microsoft.com/office/drawing/2014/main" id="{60B1BF4F-08DB-9D5E-DB4D-8717B57B2DEF}"/>
              </a:ext>
            </a:extLst>
          </p:cNvPr>
          <p:cNvSpPr/>
          <p:nvPr/>
        </p:nvSpPr>
        <p:spPr>
          <a:xfrm>
            <a:off x="24585507" y="4448245"/>
            <a:ext cx="390518" cy="222191"/>
          </a:xfrm>
          <a:custGeom>
            <a:avLst/>
            <a:gdLst>
              <a:gd name="connsiteX0" fmla="*/ 390518 w 390518"/>
              <a:gd name="connsiteY0" fmla="*/ 0 h 222191"/>
              <a:gd name="connsiteX1" fmla="*/ 0 w 390518"/>
              <a:gd name="connsiteY1" fmla="*/ 222192 h 222191"/>
            </a:gdLst>
            <a:ahLst/>
            <a:cxnLst>
              <a:cxn ang="0">
                <a:pos x="connsiteX0" y="connsiteY0"/>
              </a:cxn>
              <a:cxn ang="0">
                <a:pos x="connsiteX1" y="connsiteY1"/>
              </a:cxn>
            </a:cxnLst>
            <a:rect l="l" t="t" r="r" b="b"/>
            <a:pathLst>
              <a:path w="390518" h="222191">
                <a:moveTo>
                  <a:pt x="390518" y="0"/>
                </a:moveTo>
                <a:lnTo>
                  <a:pt x="0" y="222192"/>
                </a:lnTo>
              </a:path>
            </a:pathLst>
          </a:custGeom>
          <a:noFill/>
          <a:ln w="58068" cap="flat">
            <a:solidFill>
              <a:srgbClr val="FFFFFF"/>
            </a:solidFill>
            <a:prstDash val="solid"/>
            <a:miter/>
          </a:ln>
        </p:spPr>
        <p:txBody>
          <a:bodyPr rtlCol="0" anchor="ctr"/>
          <a:lstStyle/>
          <a:p>
            <a:endParaRPr lang="en-CH" sz="4400"/>
          </a:p>
        </p:txBody>
      </p:sp>
      <p:sp>
        <p:nvSpPr>
          <p:cNvPr id="791" name="Freeform 790">
            <a:extLst>
              <a:ext uri="{FF2B5EF4-FFF2-40B4-BE49-F238E27FC236}">
                <a16:creationId xmlns:a16="http://schemas.microsoft.com/office/drawing/2014/main" id="{DBF7E940-D624-171B-A0C2-D499D29CD3AD}"/>
              </a:ext>
            </a:extLst>
          </p:cNvPr>
          <p:cNvSpPr/>
          <p:nvPr/>
        </p:nvSpPr>
        <p:spPr>
          <a:xfrm>
            <a:off x="27864636" y="3690433"/>
            <a:ext cx="2185882" cy="2185245"/>
          </a:xfrm>
          <a:custGeom>
            <a:avLst/>
            <a:gdLst>
              <a:gd name="connsiteX0" fmla="*/ 2185882 w 2185882"/>
              <a:gd name="connsiteY0" fmla="*/ 1092623 h 2185245"/>
              <a:gd name="connsiteX1" fmla="*/ 1092941 w 2185882"/>
              <a:gd name="connsiteY1" fmla="*/ 2185245 h 2185245"/>
              <a:gd name="connsiteX2" fmla="*/ -1 w 2185882"/>
              <a:gd name="connsiteY2" fmla="*/ 1092623 h 2185245"/>
              <a:gd name="connsiteX3" fmla="*/ 1092941 w 2185882"/>
              <a:gd name="connsiteY3" fmla="*/ 0 h 2185245"/>
              <a:gd name="connsiteX4" fmla="*/ 2185882 w 2185882"/>
              <a:gd name="connsiteY4" fmla="*/ 1092623 h 2185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882" h="2185245">
                <a:moveTo>
                  <a:pt x="2185882" y="1092623"/>
                </a:moveTo>
                <a:cubicBezTo>
                  <a:pt x="2185882" y="1696062"/>
                  <a:pt x="1696556" y="2185245"/>
                  <a:pt x="1092941" y="2185245"/>
                </a:cubicBezTo>
                <a:cubicBezTo>
                  <a:pt x="489325" y="2185245"/>
                  <a:pt x="-1" y="1696062"/>
                  <a:pt x="-1" y="1092623"/>
                </a:cubicBezTo>
                <a:cubicBezTo>
                  <a:pt x="-1" y="489184"/>
                  <a:pt x="489325" y="0"/>
                  <a:pt x="1092941" y="0"/>
                </a:cubicBezTo>
                <a:cubicBezTo>
                  <a:pt x="1696556" y="0"/>
                  <a:pt x="2185882" y="489184"/>
                  <a:pt x="2185882" y="1092623"/>
                </a:cubicBezTo>
                <a:close/>
              </a:path>
            </a:pathLst>
          </a:custGeom>
          <a:solidFill>
            <a:srgbClr val="1F259B"/>
          </a:solidFill>
          <a:ln w="3047" cap="flat">
            <a:noFill/>
            <a:prstDash val="solid"/>
            <a:miter/>
          </a:ln>
        </p:spPr>
        <p:txBody>
          <a:bodyPr rtlCol="0" anchor="ctr"/>
          <a:lstStyle/>
          <a:p>
            <a:endParaRPr lang="en-CH" sz="4400"/>
          </a:p>
        </p:txBody>
      </p:sp>
      <p:sp>
        <p:nvSpPr>
          <p:cNvPr id="792" name="Freeform 791">
            <a:extLst>
              <a:ext uri="{FF2B5EF4-FFF2-40B4-BE49-F238E27FC236}">
                <a16:creationId xmlns:a16="http://schemas.microsoft.com/office/drawing/2014/main" id="{08D121D4-B1D4-3F31-A8F8-E89252DF9F78}"/>
              </a:ext>
            </a:extLst>
          </p:cNvPr>
          <p:cNvSpPr/>
          <p:nvPr/>
        </p:nvSpPr>
        <p:spPr>
          <a:xfrm>
            <a:off x="28954902" y="4541616"/>
            <a:ext cx="367378" cy="367334"/>
          </a:xfrm>
          <a:custGeom>
            <a:avLst/>
            <a:gdLst>
              <a:gd name="connsiteX0" fmla="*/ 367379 w 367378"/>
              <a:gd name="connsiteY0" fmla="*/ 183667 h 367334"/>
              <a:gd name="connsiteX1" fmla="*/ 183689 w 367378"/>
              <a:gd name="connsiteY1" fmla="*/ 367335 h 367334"/>
              <a:gd name="connsiteX2" fmla="*/ -1 w 367378"/>
              <a:gd name="connsiteY2" fmla="*/ 183667 h 367334"/>
              <a:gd name="connsiteX3" fmla="*/ 183689 w 367378"/>
              <a:gd name="connsiteY3" fmla="*/ 0 h 367334"/>
              <a:gd name="connsiteX4" fmla="*/ 367379 w 367378"/>
              <a:gd name="connsiteY4" fmla="*/ 183667 h 36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378" h="367334">
                <a:moveTo>
                  <a:pt x="367379" y="183667"/>
                </a:moveTo>
                <a:cubicBezTo>
                  <a:pt x="367379" y="285104"/>
                  <a:pt x="285137" y="367335"/>
                  <a:pt x="183689" y="367335"/>
                </a:cubicBezTo>
                <a:cubicBezTo>
                  <a:pt x="82241" y="367335"/>
                  <a:pt x="-1" y="285104"/>
                  <a:pt x="-1" y="183667"/>
                </a:cubicBezTo>
                <a:cubicBezTo>
                  <a:pt x="-1" y="82231"/>
                  <a:pt x="82241" y="0"/>
                  <a:pt x="183689" y="0"/>
                </a:cubicBezTo>
                <a:cubicBezTo>
                  <a:pt x="285137" y="0"/>
                  <a:pt x="367379" y="82231"/>
                  <a:pt x="367379" y="183667"/>
                </a:cubicBezTo>
                <a:close/>
              </a:path>
            </a:pathLst>
          </a:custGeom>
          <a:solidFill>
            <a:srgbClr val="FFFFFF"/>
          </a:solidFill>
          <a:ln w="3047" cap="flat">
            <a:noFill/>
            <a:prstDash val="solid"/>
            <a:miter/>
          </a:ln>
        </p:spPr>
        <p:txBody>
          <a:bodyPr rtlCol="0" anchor="ctr"/>
          <a:lstStyle/>
          <a:p>
            <a:endParaRPr lang="en-CH" sz="4400"/>
          </a:p>
        </p:txBody>
      </p:sp>
      <p:sp>
        <p:nvSpPr>
          <p:cNvPr id="793" name="Freeform 792">
            <a:extLst>
              <a:ext uri="{FF2B5EF4-FFF2-40B4-BE49-F238E27FC236}">
                <a16:creationId xmlns:a16="http://schemas.microsoft.com/office/drawing/2014/main" id="{3B431C32-E377-4895-B0BC-2EBF6F35FDA1}"/>
              </a:ext>
            </a:extLst>
          </p:cNvPr>
          <p:cNvSpPr/>
          <p:nvPr/>
        </p:nvSpPr>
        <p:spPr>
          <a:xfrm>
            <a:off x="28151078" y="4422080"/>
            <a:ext cx="239166" cy="239053"/>
          </a:xfrm>
          <a:custGeom>
            <a:avLst/>
            <a:gdLst>
              <a:gd name="connsiteX0" fmla="*/ 239166 w 239166"/>
              <a:gd name="connsiteY0" fmla="*/ 119527 h 239053"/>
              <a:gd name="connsiteX1" fmla="*/ 119582 w 239166"/>
              <a:gd name="connsiteY1" fmla="*/ 239054 h 239053"/>
              <a:gd name="connsiteX2" fmla="*/ -2 w 239166"/>
              <a:gd name="connsiteY2" fmla="*/ 119527 h 239053"/>
              <a:gd name="connsiteX3" fmla="*/ 119582 w 239166"/>
              <a:gd name="connsiteY3" fmla="*/ 0 h 239053"/>
              <a:gd name="connsiteX4" fmla="*/ 239166 w 239166"/>
              <a:gd name="connsiteY4" fmla="*/ 119527 h 239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66" h="239053">
                <a:moveTo>
                  <a:pt x="239166" y="119527"/>
                </a:moveTo>
                <a:cubicBezTo>
                  <a:pt x="239166" y="185540"/>
                  <a:pt x="185625" y="239054"/>
                  <a:pt x="119582" y="239054"/>
                </a:cubicBezTo>
                <a:cubicBezTo>
                  <a:pt x="53539" y="239054"/>
                  <a:pt x="-2" y="185540"/>
                  <a:pt x="-2" y="119527"/>
                </a:cubicBezTo>
                <a:cubicBezTo>
                  <a:pt x="-2" y="53514"/>
                  <a:pt x="53539" y="0"/>
                  <a:pt x="119582" y="0"/>
                </a:cubicBezTo>
                <a:cubicBezTo>
                  <a:pt x="185625" y="0"/>
                  <a:pt x="239166" y="53514"/>
                  <a:pt x="239166" y="119527"/>
                </a:cubicBezTo>
                <a:close/>
              </a:path>
            </a:pathLst>
          </a:custGeom>
          <a:solidFill>
            <a:srgbClr val="FFFFFF"/>
          </a:solidFill>
          <a:ln w="3047" cap="flat">
            <a:noFill/>
            <a:prstDash val="solid"/>
            <a:miter/>
          </a:ln>
        </p:spPr>
        <p:txBody>
          <a:bodyPr rtlCol="0" anchor="ctr"/>
          <a:lstStyle/>
          <a:p>
            <a:endParaRPr lang="en-CH" sz="4400"/>
          </a:p>
        </p:txBody>
      </p:sp>
      <p:sp>
        <p:nvSpPr>
          <p:cNvPr id="794" name="Freeform 793">
            <a:extLst>
              <a:ext uri="{FF2B5EF4-FFF2-40B4-BE49-F238E27FC236}">
                <a16:creationId xmlns:a16="http://schemas.microsoft.com/office/drawing/2014/main" id="{06615F81-7073-A9A1-57BC-35D579C2EA8F}"/>
              </a:ext>
            </a:extLst>
          </p:cNvPr>
          <p:cNvSpPr/>
          <p:nvPr/>
        </p:nvSpPr>
        <p:spPr>
          <a:xfrm>
            <a:off x="28545559" y="5097332"/>
            <a:ext cx="239038" cy="239065"/>
          </a:xfrm>
          <a:custGeom>
            <a:avLst/>
            <a:gdLst>
              <a:gd name="connsiteX0" fmla="*/ 239040 w 239038"/>
              <a:gd name="connsiteY0" fmla="*/ 119533 h 239065"/>
              <a:gd name="connsiteX1" fmla="*/ 119522 w 239038"/>
              <a:gd name="connsiteY1" fmla="*/ 239066 h 239065"/>
              <a:gd name="connsiteX2" fmla="*/ 3 w 239038"/>
              <a:gd name="connsiteY2" fmla="*/ 119533 h 239065"/>
              <a:gd name="connsiteX3" fmla="*/ 119522 w 239038"/>
              <a:gd name="connsiteY3" fmla="*/ 0 h 239065"/>
              <a:gd name="connsiteX4" fmla="*/ 239040 w 239038"/>
              <a:gd name="connsiteY4" fmla="*/ 119533 h 23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038" h="239065">
                <a:moveTo>
                  <a:pt x="239040" y="119533"/>
                </a:moveTo>
                <a:cubicBezTo>
                  <a:pt x="239040" y="185549"/>
                  <a:pt x="185529" y="239066"/>
                  <a:pt x="119522" y="239066"/>
                </a:cubicBezTo>
                <a:cubicBezTo>
                  <a:pt x="53514" y="239066"/>
                  <a:pt x="3" y="185549"/>
                  <a:pt x="3" y="119533"/>
                </a:cubicBezTo>
                <a:cubicBezTo>
                  <a:pt x="3" y="53517"/>
                  <a:pt x="53514" y="0"/>
                  <a:pt x="119522" y="0"/>
                </a:cubicBezTo>
                <a:cubicBezTo>
                  <a:pt x="185529" y="0"/>
                  <a:pt x="239040" y="53517"/>
                  <a:pt x="239040" y="119533"/>
                </a:cubicBezTo>
                <a:close/>
              </a:path>
            </a:pathLst>
          </a:custGeom>
          <a:solidFill>
            <a:srgbClr val="FFFFFF"/>
          </a:solidFill>
          <a:ln w="3047" cap="flat">
            <a:noFill/>
            <a:prstDash val="solid"/>
            <a:miter/>
          </a:ln>
        </p:spPr>
        <p:txBody>
          <a:bodyPr rtlCol="0" anchor="ctr"/>
          <a:lstStyle/>
          <a:p>
            <a:endParaRPr lang="en-CH" sz="4400"/>
          </a:p>
        </p:txBody>
      </p:sp>
      <p:sp>
        <p:nvSpPr>
          <p:cNvPr id="795" name="Freeform 794">
            <a:extLst>
              <a:ext uri="{FF2B5EF4-FFF2-40B4-BE49-F238E27FC236}">
                <a16:creationId xmlns:a16="http://schemas.microsoft.com/office/drawing/2014/main" id="{9C142D02-5B3E-5811-2993-484A57BAE62E}"/>
              </a:ext>
            </a:extLst>
          </p:cNvPr>
          <p:cNvSpPr/>
          <p:nvPr/>
        </p:nvSpPr>
        <p:spPr>
          <a:xfrm>
            <a:off x="28682749" y="4763463"/>
            <a:ext cx="960646" cy="413637"/>
          </a:xfrm>
          <a:custGeom>
            <a:avLst/>
            <a:gdLst>
              <a:gd name="connsiteX0" fmla="*/ 0 w 960646"/>
              <a:gd name="connsiteY0" fmla="*/ 413638 h 413637"/>
              <a:gd name="connsiteX1" fmla="*/ 455843 w 960646"/>
              <a:gd name="connsiteY1" fmla="*/ 0 h 413637"/>
              <a:gd name="connsiteX2" fmla="*/ 960647 w 960646"/>
              <a:gd name="connsiteY2" fmla="*/ 333866 h 413637"/>
            </a:gdLst>
            <a:ahLst/>
            <a:cxnLst>
              <a:cxn ang="0">
                <a:pos x="connsiteX0" y="connsiteY0"/>
              </a:cxn>
              <a:cxn ang="0">
                <a:pos x="connsiteX1" y="connsiteY1"/>
              </a:cxn>
              <a:cxn ang="0">
                <a:pos x="connsiteX2" y="connsiteY2"/>
              </a:cxn>
            </a:cxnLst>
            <a:rect l="l" t="t" r="r" b="b"/>
            <a:pathLst>
              <a:path w="960646" h="413637">
                <a:moveTo>
                  <a:pt x="0" y="413638"/>
                </a:moveTo>
                <a:lnTo>
                  <a:pt x="455843" y="0"/>
                </a:lnTo>
                <a:lnTo>
                  <a:pt x="960647" y="333866"/>
                </a:lnTo>
              </a:path>
            </a:pathLst>
          </a:custGeom>
          <a:noFill/>
          <a:ln w="29552" cap="sq">
            <a:solidFill>
              <a:srgbClr val="FFFFFF"/>
            </a:solidFill>
            <a:prstDash val="solid"/>
            <a:miter/>
          </a:ln>
        </p:spPr>
        <p:txBody>
          <a:bodyPr rtlCol="0" anchor="ctr"/>
          <a:lstStyle/>
          <a:p>
            <a:endParaRPr lang="en-CH" sz="4400"/>
          </a:p>
        </p:txBody>
      </p:sp>
      <p:sp>
        <p:nvSpPr>
          <p:cNvPr id="796" name="Freeform 795">
            <a:extLst>
              <a:ext uri="{FF2B5EF4-FFF2-40B4-BE49-F238E27FC236}">
                <a16:creationId xmlns:a16="http://schemas.microsoft.com/office/drawing/2014/main" id="{3F1CCFCE-3B8C-D056-6DB8-EB25622E3ACD}"/>
              </a:ext>
            </a:extLst>
          </p:cNvPr>
          <p:cNvSpPr/>
          <p:nvPr/>
        </p:nvSpPr>
        <p:spPr>
          <a:xfrm>
            <a:off x="28345888" y="4130955"/>
            <a:ext cx="760163" cy="579580"/>
          </a:xfrm>
          <a:custGeom>
            <a:avLst/>
            <a:gdLst>
              <a:gd name="connsiteX0" fmla="*/ 673113 w 760163"/>
              <a:gd name="connsiteY0" fmla="*/ 0 h 579580"/>
              <a:gd name="connsiteX1" fmla="*/ 760163 w 760163"/>
              <a:gd name="connsiteY1" fmla="*/ 579581 h 579580"/>
              <a:gd name="connsiteX2" fmla="*/ 0 w 760163"/>
              <a:gd name="connsiteY2" fmla="*/ 435272 h 579580"/>
            </a:gdLst>
            <a:ahLst/>
            <a:cxnLst>
              <a:cxn ang="0">
                <a:pos x="connsiteX0" y="connsiteY0"/>
              </a:cxn>
              <a:cxn ang="0">
                <a:pos x="connsiteX1" y="connsiteY1"/>
              </a:cxn>
              <a:cxn ang="0">
                <a:pos x="connsiteX2" y="connsiteY2"/>
              </a:cxn>
            </a:cxnLst>
            <a:rect l="l" t="t" r="r" b="b"/>
            <a:pathLst>
              <a:path w="760163" h="579580">
                <a:moveTo>
                  <a:pt x="673113" y="0"/>
                </a:moveTo>
                <a:lnTo>
                  <a:pt x="760163" y="579581"/>
                </a:lnTo>
                <a:lnTo>
                  <a:pt x="0" y="435272"/>
                </a:lnTo>
              </a:path>
            </a:pathLst>
          </a:custGeom>
          <a:noFill/>
          <a:ln w="29552" cap="sq">
            <a:solidFill>
              <a:srgbClr val="FFFFFF"/>
            </a:solidFill>
            <a:prstDash val="solid"/>
            <a:miter/>
          </a:ln>
        </p:spPr>
        <p:txBody>
          <a:bodyPr rtlCol="0" anchor="ctr"/>
          <a:lstStyle/>
          <a:p>
            <a:endParaRPr lang="en-CH" sz="4400"/>
          </a:p>
        </p:txBody>
      </p:sp>
      <p:sp>
        <p:nvSpPr>
          <p:cNvPr id="797" name="Freeform 796">
            <a:extLst>
              <a:ext uri="{FF2B5EF4-FFF2-40B4-BE49-F238E27FC236}">
                <a16:creationId xmlns:a16="http://schemas.microsoft.com/office/drawing/2014/main" id="{3F082076-ED64-629C-794E-9CEB718702C5}"/>
              </a:ext>
            </a:extLst>
          </p:cNvPr>
          <p:cNvSpPr/>
          <p:nvPr/>
        </p:nvSpPr>
        <p:spPr>
          <a:xfrm>
            <a:off x="28920119" y="4020280"/>
            <a:ext cx="203798" cy="203799"/>
          </a:xfrm>
          <a:custGeom>
            <a:avLst/>
            <a:gdLst>
              <a:gd name="connsiteX0" fmla="*/ 203800 w 203798"/>
              <a:gd name="connsiteY0" fmla="*/ 101900 h 203799"/>
              <a:gd name="connsiteX1" fmla="*/ 101900 w 203798"/>
              <a:gd name="connsiteY1" fmla="*/ 203799 h 203799"/>
              <a:gd name="connsiteX2" fmla="*/ -1 w 203798"/>
              <a:gd name="connsiteY2" fmla="*/ 101900 h 203799"/>
              <a:gd name="connsiteX3" fmla="*/ 101900 w 203798"/>
              <a:gd name="connsiteY3" fmla="*/ 0 h 203799"/>
              <a:gd name="connsiteX4" fmla="*/ 203800 w 203798"/>
              <a:gd name="connsiteY4" fmla="*/ 101900 h 203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98" h="203799">
                <a:moveTo>
                  <a:pt x="203800" y="101900"/>
                </a:moveTo>
                <a:cubicBezTo>
                  <a:pt x="203800" y="158177"/>
                  <a:pt x="158178" y="203799"/>
                  <a:pt x="101900" y="203799"/>
                </a:cubicBezTo>
                <a:cubicBezTo>
                  <a:pt x="45622" y="203799"/>
                  <a:pt x="-1" y="158177"/>
                  <a:pt x="-1" y="101900"/>
                </a:cubicBezTo>
                <a:cubicBezTo>
                  <a:pt x="-1" y="45622"/>
                  <a:pt x="45622" y="0"/>
                  <a:pt x="101900" y="0"/>
                </a:cubicBezTo>
                <a:cubicBezTo>
                  <a:pt x="158178" y="0"/>
                  <a:pt x="203800" y="45622"/>
                  <a:pt x="203800" y="101900"/>
                </a:cubicBezTo>
                <a:close/>
              </a:path>
            </a:pathLst>
          </a:custGeom>
          <a:solidFill>
            <a:srgbClr val="FFFFFF"/>
          </a:solidFill>
          <a:ln w="3047" cap="flat">
            <a:noFill/>
            <a:prstDash val="solid"/>
            <a:miter/>
          </a:ln>
        </p:spPr>
        <p:txBody>
          <a:bodyPr rtlCol="0" anchor="ctr"/>
          <a:lstStyle/>
          <a:p>
            <a:endParaRPr lang="en-CH" sz="4400"/>
          </a:p>
        </p:txBody>
      </p:sp>
      <p:sp>
        <p:nvSpPr>
          <p:cNvPr id="798" name="Freeform 797">
            <a:extLst>
              <a:ext uri="{FF2B5EF4-FFF2-40B4-BE49-F238E27FC236}">
                <a16:creationId xmlns:a16="http://schemas.microsoft.com/office/drawing/2014/main" id="{FFFCEA15-12EE-CDE0-9BDF-C7CEDBECB3FA}"/>
              </a:ext>
            </a:extLst>
          </p:cNvPr>
          <p:cNvSpPr/>
          <p:nvPr/>
        </p:nvSpPr>
        <p:spPr>
          <a:xfrm>
            <a:off x="29523813" y="4977796"/>
            <a:ext cx="239166" cy="239065"/>
          </a:xfrm>
          <a:custGeom>
            <a:avLst/>
            <a:gdLst>
              <a:gd name="connsiteX0" fmla="*/ 239166 w 239166"/>
              <a:gd name="connsiteY0" fmla="*/ 119533 h 239065"/>
              <a:gd name="connsiteX1" fmla="*/ 119582 w 239166"/>
              <a:gd name="connsiteY1" fmla="*/ 239066 h 239065"/>
              <a:gd name="connsiteX2" fmla="*/ -1 w 239166"/>
              <a:gd name="connsiteY2" fmla="*/ 119533 h 239065"/>
              <a:gd name="connsiteX3" fmla="*/ 119582 w 239166"/>
              <a:gd name="connsiteY3" fmla="*/ 0 h 239065"/>
              <a:gd name="connsiteX4" fmla="*/ 239166 w 239166"/>
              <a:gd name="connsiteY4" fmla="*/ 119533 h 23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66" h="239065">
                <a:moveTo>
                  <a:pt x="239166" y="119533"/>
                </a:moveTo>
                <a:cubicBezTo>
                  <a:pt x="239166" y="185549"/>
                  <a:pt x="185625" y="239066"/>
                  <a:pt x="119582" y="239066"/>
                </a:cubicBezTo>
                <a:cubicBezTo>
                  <a:pt x="53539" y="239066"/>
                  <a:pt x="-1" y="185549"/>
                  <a:pt x="-1" y="119533"/>
                </a:cubicBezTo>
                <a:cubicBezTo>
                  <a:pt x="-1" y="53517"/>
                  <a:pt x="53539" y="0"/>
                  <a:pt x="119582" y="0"/>
                </a:cubicBezTo>
                <a:cubicBezTo>
                  <a:pt x="185625" y="0"/>
                  <a:pt x="239166" y="53517"/>
                  <a:pt x="239166" y="119533"/>
                </a:cubicBezTo>
                <a:close/>
              </a:path>
            </a:pathLst>
          </a:custGeom>
          <a:solidFill>
            <a:srgbClr val="FFFFFF"/>
          </a:solidFill>
          <a:ln w="3047" cap="flat">
            <a:noFill/>
            <a:prstDash val="solid"/>
            <a:miter/>
          </a:ln>
        </p:spPr>
        <p:txBody>
          <a:bodyPr rtlCol="0" anchor="ctr"/>
          <a:lstStyle/>
          <a:p>
            <a:endParaRPr lang="en-CH" sz="4400"/>
          </a:p>
        </p:txBody>
      </p:sp>
      <p:sp>
        <p:nvSpPr>
          <p:cNvPr id="799" name="Freeform 798">
            <a:extLst>
              <a:ext uri="{FF2B5EF4-FFF2-40B4-BE49-F238E27FC236}">
                <a16:creationId xmlns:a16="http://schemas.microsoft.com/office/drawing/2014/main" id="{22AE9478-3C22-9F42-C8F8-BCEB00F4E311}"/>
              </a:ext>
            </a:extLst>
          </p:cNvPr>
          <p:cNvSpPr/>
          <p:nvPr/>
        </p:nvSpPr>
        <p:spPr>
          <a:xfrm>
            <a:off x="18985520" y="3736392"/>
            <a:ext cx="282262" cy="282187"/>
          </a:xfrm>
          <a:custGeom>
            <a:avLst/>
            <a:gdLst>
              <a:gd name="connsiteX0" fmla="*/ 0 w 282262"/>
              <a:gd name="connsiteY0" fmla="*/ 94063 h 282187"/>
              <a:gd name="connsiteX1" fmla="*/ 282262 w 282262"/>
              <a:gd name="connsiteY1" fmla="*/ 0 h 282187"/>
              <a:gd name="connsiteX2" fmla="*/ 188174 w 282262"/>
              <a:gd name="connsiteY2" fmla="*/ 282188 h 282187"/>
              <a:gd name="connsiteX3" fmla="*/ 0 w 282262"/>
              <a:gd name="connsiteY3" fmla="*/ 94063 h 282187"/>
            </a:gdLst>
            <a:ahLst/>
            <a:cxnLst>
              <a:cxn ang="0">
                <a:pos x="connsiteX0" y="connsiteY0"/>
              </a:cxn>
              <a:cxn ang="0">
                <a:pos x="connsiteX1" y="connsiteY1"/>
              </a:cxn>
              <a:cxn ang="0">
                <a:pos x="connsiteX2" y="connsiteY2"/>
              </a:cxn>
              <a:cxn ang="0">
                <a:pos x="connsiteX3" y="connsiteY3"/>
              </a:cxn>
            </a:cxnLst>
            <a:rect l="l" t="t" r="r" b="b"/>
            <a:pathLst>
              <a:path w="282262" h="282187">
                <a:moveTo>
                  <a:pt x="0" y="94063"/>
                </a:moveTo>
                <a:lnTo>
                  <a:pt x="282262" y="0"/>
                </a:lnTo>
                <a:lnTo>
                  <a:pt x="188174" y="282188"/>
                </a:lnTo>
                <a:lnTo>
                  <a:pt x="0" y="94063"/>
                </a:lnTo>
                <a:close/>
              </a:path>
            </a:pathLst>
          </a:custGeom>
          <a:solidFill>
            <a:srgbClr val="000080"/>
          </a:solidFill>
          <a:ln w="3047" cap="flat">
            <a:noFill/>
            <a:prstDash val="solid"/>
            <a:miter/>
          </a:ln>
        </p:spPr>
        <p:txBody>
          <a:bodyPr rtlCol="0" anchor="ctr"/>
          <a:lstStyle/>
          <a:p>
            <a:endParaRPr lang="en-CH" sz="4400"/>
          </a:p>
        </p:txBody>
      </p:sp>
      <p:sp>
        <p:nvSpPr>
          <p:cNvPr id="800" name="Freeform 799">
            <a:extLst>
              <a:ext uri="{FF2B5EF4-FFF2-40B4-BE49-F238E27FC236}">
                <a16:creationId xmlns:a16="http://schemas.microsoft.com/office/drawing/2014/main" id="{0A827925-2B10-20D7-C45B-4BB423D55A3F}"/>
              </a:ext>
            </a:extLst>
          </p:cNvPr>
          <p:cNvSpPr/>
          <p:nvPr/>
        </p:nvSpPr>
        <p:spPr>
          <a:xfrm>
            <a:off x="18280078" y="3874332"/>
            <a:ext cx="849711" cy="321007"/>
          </a:xfrm>
          <a:custGeom>
            <a:avLst/>
            <a:gdLst>
              <a:gd name="connsiteX0" fmla="*/ 824604 w 849711"/>
              <a:gd name="connsiteY0" fmla="*/ 0 h 321007"/>
              <a:gd name="connsiteX1" fmla="*/ 849711 w 849711"/>
              <a:gd name="connsiteY1" fmla="*/ 25077 h 321007"/>
              <a:gd name="connsiteX2" fmla="*/ 135038 w 849711"/>
              <a:gd name="connsiteY2" fmla="*/ 321007 h 321007"/>
              <a:gd name="connsiteX3" fmla="*/ 0 w 849711"/>
              <a:gd name="connsiteY3" fmla="*/ 311958 h 321007"/>
              <a:gd name="connsiteX4" fmla="*/ 4753 w 849711"/>
              <a:gd name="connsiteY4" fmla="*/ 276795 h 321007"/>
              <a:gd name="connsiteX5" fmla="*/ 135038 w 849711"/>
              <a:gd name="connsiteY5" fmla="*/ 285540 h 321007"/>
              <a:gd name="connsiteX6" fmla="*/ 824604 w 849711"/>
              <a:gd name="connsiteY6" fmla="*/ 0 h 32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9711" h="321007">
                <a:moveTo>
                  <a:pt x="824604" y="0"/>
                </a:moveTo>
                <a:lnTo>
                  <a:pt x="849711" y="25077"/>
                </a:lnTo>
                <a:cubicBezTo>
                  <a:pt x="660166" y="214574"/>
                  <a:pt x="403101" y="321007"/>
                  <a:pt x="135038" y="321007"/>
                </a:cubicBezTo>
                <a:cubicBezTo>
                  <a:pt x="89853" y="321007"/>
                  <a:pt x="44760" y="317991"/>
                  <a:pt x="0" y="311958"/>
                </a:cubicBezTo>
                <a:lnTo>
                  <a:pt x="4753" y="276795"/>
                </a:lnTo>
                <a:cubicBezTo>
                  <a:pt x="47927" y="282615"/>
                  <a:pt x="91437" y="285540"/>
                  <a:pt x="135038" y="285540"/>
                </a:cubicBezTo>
                <a:cubicBezTo>
                  <a:pt x="393685" y="285540"/>
                  <a:pt x="641731" y="182823"/>
                  <a:pt x="824604" y="0"/>
                </a:cubicBezTo>
                <a:close/>
              </a:path>
            </a:pathLst>
          </a:custGeom>
          <a:solidFill>
            <a:srgbClr val="000080"/>
          </a:solidFill>
          <a:ln w="3047" cap="flat">
            <a:noFill/>
            <a:prstDash val="solid"/>
            <a:miter/>
          </a:ln>
        </p:spPr>
        <p:txBody>
          <a:bodyPr rtlCol="0" anchor="ctr"/>
          <a:lstStyle/>
          <a:p>
            <a:endParaRPr lang="en-CH" sz="4400"/>
          </a:p>
        </p:txBody>
      </p:sp>
      <p:sp>
        <p:nvSpPr>
          <p:cNvPr id="801" name="Freeform 800">
            <a:extLst>
              <a:ext uri="{FF2B5EF4-FFF2-40B4-BE49-F238E27FC236}">
                <a16:creationId xmlns:a16="http://schemas.microsoft.com/office/drawing/2014/main" id="{075B762E-8E10-2E63-9ABE-C09E0C5B392D}"/>
              </a:ext>
            </a:extLst>
          </p:cNvPr>
          <p:cNvSpPr/>
          <p:nvPr/>
        </p:nvSpPr>
        <p:spPr>
          <a:xfrm>
            <a:off x="19006238" y="4730402"/>
            <a:ext cx="282262" cy="282157"/>
          </a:xfrm>
          <a:custGeom>
            <a:avLst/>
            <a:gdLst>
              <a:gd name="connsiteX0" fmla="*/ 188175 w 282262"/>
              <a:gd name="connsiteY0" fmla="*/ 0 h 282157"/>
              <a:gd name="connsiteX1" fmla="*/ 282262 w 282262"/>
              <a:gd name="connsiteY1" fmla="*/ 282158 h 282157"/>
              <a:gd name="connsiteX2" fmla="*/ 0 w 282262"/>
              <a:gd name="connsiteY2" fmla="*/ 188125 h 282157"/>
              <a:gd name="connsiteX3" fmla="*/ 188175 w 282262"/>
              <a:gd name="connsiteY3" fmla="*/ 0 h 282157"/>
            </a:gdLst>
            <a:ahLst/>
            <a:cxnLst>
              <a:cxn ang="0">
                <a:pos x="connsiteX0" y="connsiteY0"/>
              </a:cxn>
              <a:cxn ang="0">
                <a:pos x="connsiteX1" y="connsiteY1"/>
              </a:cxn>
              <a:cxn ang="0">
                <a:pos x="connsiteX2" y="connsiteY2"/>
              </a:cxn>
              <a:cxn ang="0">
                <a:pos x="connsiteX3" y="connsiteY3"/>
              </a:cxn>
            </a:cxnLst>
            <a:rect l="l" t="t" r="r" b="b"/>
            <a:pathLst>
              <a:path w="282262" h="282157">
                <a:moveTo>
                  <a:pt x="188175" y="0"/>
                </a:moveTo>
                <a:lnTo>
                  <a:pt x="282262" y="282158"/>
                </a:lnTo>
                <a:lnTo>
                  <a:pt x="0" y="188125"/>
                </a:lnTo>
                <a:lnTo>
                  <a:pt x="188175" y="0"/>
                </a:lnTo>
                <a:close/>
              </a:path>
            </a:pathLst>
          </a:custGeom>
          <a:solidFill>
            <a:srgbClr val="000080"/>
          </a:solidFill>
          <a:ln w="3047" cap="flat">
            <a:noFill/>
            <a:prstDash val="solid"/>
            <a:miter/>
          </a:ln>
        </p:spPr>
        <p:txBody>
          <a:bodyPr rtlCol="0" anchor="ctr"/>
          <a:lstStyle/>
          <a:p>
            <a:endParaRPr lang="en-CH" sz="4400"/>
          </a:p>
        </p:txBody>
      </p:sp>
      <p:sp>
        <p:nvSpPr>
          <p:cNvPr id="802" name="Freeform 801">
            <a:extLst>
              <a:ext uri="{FF2B5EF4-FFF2-40B4-BE49-F238E27FC236}">
                <a16:creationId xmlns:a16="http://schemas.microsoft.com/office/drawing/2014/main" id="{6D1A2C5B-6189-F233-722F-423ABB944373}"/>
              </a:ext>
            </a:extLst>
          </p:cNvPr>
          <p:cNvSpPr/>
          <p:nvPr/>
        </p:nvSpPr>
        <p:spPr>
          <a:xfrm>
            <a:off x="18300828" y="4553612"/>
            <a:ext cx="849679" cy="321037"/>
          </a:xfrm>
          <a:custGeom>
            <a:avLst/>
            <a:gdLst>
              <a:gd name="connsiteX0" fmla="*/ 4724 w 849679"/>
              <a:gd name="connsiteY0" fmla="*/ 44212 h 321037"/>
              <a:gd name="connsiteX1" fmla="*/ 0 w 849679"/>
              <a:gd name="connsiteY1" fmla="*/ 9080 h 321037"/>
              <a:gd name="connsiteX2" fmla="*/ 135007 w 849679"/>
              <a:gd name="connsiteY2" fmla="*/ 0 h 321037"/>
              <a:gd name="connsiteX3" fmla="*/ 849680 w 849679"/>
              <a:gd name="connsiteY3" fmla="*/ 295961 h 321037"/>
              <a:gd name="connsiteX4" fmla="*/ 824604 w 849679"/>
              <a:gd name="connsiteY4" fmla="*/ 321038 h 321037"/>
              <a:gd name="connsiteX5" fmla="*/ 135007 w 849679"/>
              <a:gd name="connsiteY5" fmla="*/ 35467 h 321037"/>
              <a:gd name="connsiteX6" fmla="*/ 4724 w 849679"/>
              <a:gd name="connsiteY6" fmla="*/ 44212 h 32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9679" h="321037">
                <a:moveTo>
                  <a:pt x="4724" y="44212"/>
                </a:moveTo>
                <a:lnTo>
                  <a:pt x="0" y="9080"/>
                </a:lnTo>
                <a:cubicBezTo>
                  <a:pt x="44729" y="3047"/>
                  <a:pt x="89853" y="0"/>
                  <a:pt x="135007" y="0"/>
                </a:cubicBezTo>
                <a:cubicBezTo>
                  <a:pt x="403070" y="0"/>
                  <a:pt x="660135" y="106464"/>
                  <a:pt x="849680" y="295961"/>
                </a:cubicBezTo>
                <a:lnTo>
                  <a:pt x="824604" y="321038"/>
                </a:lnTo>
                <a:cubicBezTo>
                  <a:pt x="641702" y="138214"/>
                  <a:pt x="393656" y="35467"/>
                  <a:pt x="135007" y="35467"/>
                </a:cubicBezTo>
                <a:cubicBezTo>
                  <a:pt x="91437" y="35467"/>
                  <a:pt x="47897" y="38393"/>
                  <a:pt x="4724" y="44212"/>
                </a:cubicBezTo>
                <a:close/>
              </a:path>
            </a:pathLst>
          </a:custGeom>
          <a:solidFill>
            <a:srgbClr val="000080"/>
          </a:solidFill>
          <a:ln w="3047" cap="flat">
            <a:noFill/>
            <a:prstDash val="solid"/>
            <a:miter/>
          </a:ln>
        </p:spPr>
        <p:txBody>
          <a:bodyPr rtlCol="0" anchor="ctr"/>
          <a:lstStyle/>
          <a:p>
            <a:endParaRPr lang="en-CH" sz="4400"/>
          </a:p>
        </p:txBody>
      </p:sp>
      <p:grpSp>
        <p:nvGrpSpPr>
          <p:cNvPr id="988" name="Group 987">
            <a:extLst>
              <a:ext uri="{FF2B5EF4-FFF2-40B4-BE49-F238E27FC236}">
                <a16:creationId xmlns:a16="http://schemas.microsoft.com/office/drawing/2014/main" id="{1EA93241-39B3-0FF1-C77D-90A2B4515D69}"/>
              </a:ext>
            </a:extLst>
          </p:cNvPr>
          <p:cNvGrpSpPr/>
          <p:nvPr/>
        </p:nvGrpSpPr>
        <p:grpSpPr>
          <a:xfrm>
            <a:off x="21117472" y="770865"/>
            <a:ext cx="4325118" cy="1120378"/>
            <a:chOff x="21117472" y="770865"/>
            <a:chExt cx="4325118" cy="1120378"/>
          </a:xfrm>
        </p:grpSpPr>
        <p:sp>
          <p:nvSpPr>
            <p:cNvPr id="803" name="Freeform 802">
              <a:extLst>
                <a:ext uri="{FF2B5EF4-FFF2-40B4-BE49-F238E27FC236}">
                  <a16:creationId xmlns:a16="http://schemas.microsoft.com/office/drawing/2014/main" id="{6856F108-0144-8A3B-B629-7C83CFD2B995}"/>
                </a:ext>
              </a:extLst>
            </p:cNvPr>
            <p:cNvSpPr/>
            <p:nvPr/>
          </p:nvSpPr>
          <p:spPr>
            <a:xfrm>
              <a:off x="21117472" y="770865"/>
              <a:ext cx="4325118" cy="1120378"/>
            </a:xfrm>
            <a:custGeom>
              <a:avLst/>
              <a:gdLst>
                <a:gd name="connsiteX0" fmla="*/ 0 w 4325118"/>
                <a:gd name="connsiteY0" fmla="*/ 560189 h 1120378"/>
                <a:gd name="connsiteX1" fmla="*/ 560167 w 4325118"/>
                <a:gd name="connsiteY1" fmla="*/ 0 h 1120378"/>
                <a:gd name="connsiteX2" fmla="*/ 3764983 w 4325118"/>
                <a:gd name="connsiteY2" fmla="*/ 0 h 1120378"/>
                <a:gd name="connsiteX3" fmla="*/ 4325119 w 4325118"/>
                <a:gd name="connsiteY3" fmla="*/ 560189 h 1120378"/>
                <a:gd name="connsiteX4" fmla="*/ 3764983 w 4325118"/>
                <a:gd name="connsiteY4" fmla="*/ 1120378 h 1120378"/>
                <a:gd name="connsiteX5" fmla="*/ 560167 w 4325118"/>
                <a:gd name="connsiteY5" fmla="*/ 1120366 h 1120378"/>
                <a:gd name="connsiteX6" fmla="*/ 0 w 4325118"/>
                <a:gd name="connsiteY6" fmla="*/ 560189 h 112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5118" h="1120378">
                  <a:moveTo>
                    <a:pt x="0" y="560189"/>
                  </a:moveTo>
                  <a:cubicBezTo>
                    <a:pt x="0" y="250812"/>
                    <a:pt x="250788" y="0"/>
                    <a:pt x="560167" y="0"/>
                  </a:cubicBezTo>
                  <a:lnTo>
                    <a:pt x="3764983" y="0"/>
                  </a:lnTo>
                  <a:cubicBezTo>
                    <a:pt x="4074329" y="0"/>
                    <a:pt x="4325119" y="250812"/>
                    <a:pt x="4325119" y="560189"/>
                  </a:cubicBezTo>
                  <a:cubicBezTo>
                    <a:pt x="4325119" y="869569"/>
                    <a:pt x="4074329" y="1120378"/>
                    <a:pt x="3764983" y="1120378"/>
                  </a:cubicBezTo>
                  <a:lnTo>
                    <a:pt x="560167" y="1120366"/>
                  </a:lnTo>
                  <a:cubicBezTo>
                    <a:pt x="250788" y="1120366"/>
                    <a:pt x="0" y="869569"/>
                    <a:pt x="0" y="560189"/>
                  </a:cubicBezTo>
                  <a:close/>
                </a:path>
              </a:pathLst>
            </a:custGeom>
            <a:solidFill>
              <a:srgbClr val="FFFFFF"/>
            </a:solidFill>
            <a:ln w="3047" cap="flat">
              <a:noFill/>
              <a:prstDash val="solid"/>
              <a:miter/>
            </a:ln>
          </p:spPr>
          <p:txBody>
            <a:bodyPr rtlCol="0" anchor="ctr"/>
            <a:lstStyle/>
            <a:p>
              <a:endParaRPr lang="en-CH" sz="4400"/>
            </a:p>
          </p:txBody>
        </p:sp>
        <p:sp>
          <p:nvSpPr>
            <p:cNvPr id="804" name="Freeform 803">
              <a:extLst>
                <a:ext uri="{FF2B5EF4-FFF2-40B4-BE49-F238E27FC236}">
                  <a16:creationId xmlns:a16="http://schemas.microsoft.com/office/drawing/2014/main" id="{B608084C-B3A0-B3F4-9B31-DDCECD4321F4}"/>
                </a:ext>
              </a:extLst>
            </p:cNvPr>
            <p:cNvSpPr/>
            <p:nvPr/>
          </p:nvSpPr>
          <p:spPr>
            <a:xfrm>
              <a:off x="21117472" y="770865"/>
              <a:ext cx="4325118" cy="1120372"/>
            </a:xfrm>
            <a:custGeom>
              <a:avLst/>
              <a:gdLst>
                <a:gd name="connsiteX0" fmla="*/ 0 w 4325118"/>
                <a:gd name="connsiteY0" fmla="*/ 560186 h 1120372"/>
                <a:gd name="connsiteX1" fmla="*/ 560167 w 4325118"/>
                <a:gd name="connsiteY1" fmla="*/ 0 h 1120372"/>
                <a:gd name="connsiteX2" fmla="*/ 3764952 w 4325118"/>
                <a:gd name="connsiteY2" fmla="*/ 0 h 1120372"/>
                <a:gd name="connsiteX3" fmla="*/ 4325119 w 4325118"/>
                <a:gd name="connsiteY3" fmla="*/ 560186 h 1120372"/>
                <a:gd name="connsiteX4" fmla="*/ 4325119 w 4325118"/>
                <a:gd name="connsiteY4" fmla="*/ 560186 h 1120372"/>
                <a:gd name="connsiteX5" fmla="*/ 3764952 w 4325118"/>
                <a:gd name="connsiteY5" fmla="*/ 1120372 h 1120372"/>
                <a:gd name="connsiteX6" fmla="*/ 560137 w 4325118"/>
                <a:gd name="connsiteY6" fmla="*/ 1120369 h 1120372"/>
                <a:gd name="connsiteX7" fmla="*/ 0 w 4325118"/>
                <a:gd name="connsiteY7" fmla="*/ 560183 h 1120372"/>
                <a:gd name="connsiteX8" fmla="*/ 0 w 4325118"/>
                <a:gd name="connsiteY8" fmla="*/ 560186 h 112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5118" h="1120372">
                  <a:moveTo>
                    <a:pt x="0" y="560186"/>
                  </a:moveTo>
                  <a:cubicBezTo>
                    <a:pt x="0" y="250806"/>
                    <a:pt x="250788" y="0"/>
                    <a:pt x="560167" y="0"/>
                  </a:cubicBezTo>
                  <a:lnTo>
                    <a:pt x="3764952" y="0"/>
                  </a:lnTo>
                  <a:cubicBezTo>
                    <a:pt x="4074329" y="0"/>
                    <a:pt x="4325119" y="250806"/>
                    <a:pt x="4325119" y="560186"/>
                  </a:cubicBezTo>
                  <a:lnTo>
                    <a:pt x="4325119" y="560186"/>
                  </a:lnTo>
                  <a:cubicBezTo>
                    <a:pt x="4325119" y="869569"/>
                    <a:pt x="4074329" y="1120372"/>
                    <a:pt x="3764952" y="1120372"/>
                  </a:cubicBezTo>
                  <a:lnTo>
                    <a:pt x="560137" y="1120369"/>
                  </a:lnTo>
                  <a:cubicBezTo>
                    <a:pt x="250788" y="1120369"/>
                    <a:pt x="0" y="869566"/>
                    <a:pt x="0" y="560183"/>
                  </a:cubicBezTo>
                  <a:lnTo>
                    <a:pt x="0" y="560186"/>
                  </a:lnTo>
                  <a:close/>
                </a:path>
              </a:pathLst>
            </a:custGeom>
            <a:noFill/>
            <a:ln w="28577" cap="flat">
              <a:solidFill>
                <a:srgbClr val="000080"/>
              </a:solidFill>
              <a:prstDash val="solid"/>
              <a:miter/>
            </a:ln>
          </p:spPr>
          <p:txBody>
            <a:bodyPr rtlCol="0" anchor="ctr"/>
            <a:lstStyle/>
            <a:p>
              <a:endParaRPr lang="en-CH" sz="4400"/>
            </a:p>
          </p:txBody>
        </p:sp>
      </p:grpSp>
      <p:sp>
        <p:nvSpPr>
          <p:cNvPr id="805" name="Freeform 804">
            <a:extLst>
              <a:ext uri="{FF2B5EF4-FFF2-40B4-BE49-F238E27FC236}">
                <a16:creationId xmlns:a16="http://schemas.microsoft.com/office/drawing/2014/main" id="{7D80444E-EE56-F76B-5A79-37A44FC12A62}"/>
              </a:ext>
            </a:extLst>
          </p:cNvPr>
          <p:cNvSpPr/>
          <p:nvPr/>
        </p:nvSpPr>
        <p:spPr>
          <a:xfrm>
            <a:off x="4245696" y="11877822"/>
            <a:ext cx="7177258" cy="7168200"/>
          </a:xfrm>
          <a:custGeom>
            <a:avLst/>
            <a:gdLst>
              <a:gd name="connsiteX0" fmla="*/ 3588629 w 7177258"/>
              <a:gd name="connsiteY0" fmla="*/ 0 h 7168200"/>
              <a:gd name="connsiteX1" fmla="*/ 3588629 w 7177258"/>
              <a:gd name="connsiteY1" fmla="*/ 3584100 h 7168200"/>
              <a:gd name="connsiteX2" fmla="*/ 7150507 w 7177258"/>
              <a:gd name="connsiteY2" fmla="*/ 3147305 h 7168200"/>
              <a:gd name="connsiteX3" fmla="*/ 7177259 w 7177258"/>
              <a:gd name="connsiteY3" fmla="*/ 3584100 h 7168200"/>
              <a:gd name="connsiteX4" fmla="*/ 3588629 w 7177258"/>
              <a:gd name="connsiteY4" fmla="*/ 7168201 h 7168200"/>
              <a:gd name="connsiteX5" fmla="*/ 0 w 7177258"/>
              <a:gd name="connsiteY5" fmla="*/ 3584100 h 7168200"/>
              <a:gd name="connsiteX6" fmla="*/ 3588629 w 7177258"/>
              <a:gd name="connsiteY6" fmla="*/ 0 h 716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77258" h="7168200">
                <a:moveTo>
                  <a:pt x="3588629" y="0"/>
                </a:moveTo>
                <a:lnTo>
                  <a:pt x="3588629" y="3584100"/>
                </a:lnTo>
                <a:lnTo>
                  <a:pt x="7150507" y="3147305"/>
                </a:lnTo>
                <a:cubicBezTo>
                  <a:pt x="7168332" y="3292223"/>
                  <a:pt x="7177259" y="3438086"/>
                  <a:pt x="7177259" y="3584100"/>
                </a:cubicBezTo>
                <a:cubicBezTo>
                  <a:pt x="7177259" y="5562219"/>
                  <a:pt x="5569245" y="7168201"/>
                  <a:pt x="3588629" y="7168201"/>
                </a:cubicBezTo>
                <a:cubicBezTo>
                  <a:pt x="1608014" y="7168201"/>
                  <a:pt x="0" y="5562219"/>
                  <a:pt x="0" y="3584100"/>
                </a:cubicBezTo>
                <a:cubicBezTo>
                  <a:pt x="0" y="1604641"/>
                  <a:pt x="1606704" y="0"/>
                  <a:pt x="3588629" y="0"/>
                </a:cubicBezTo>
                <a:close/>
              </a:path>
            </a:pathLst>
          </a:custGeom>
          <a:solidFill>
            <a:srgbClr val="BBC9ED"/>
          </a:solidFill>
          <a:ln w="3047" cap="flat">
            <a:noFill/>
            <a:prstDash val="solid"/>
            <a:miter/>
          </a:ln>
        </p:spPr>
        <p:txBody>
          <a:bodyPr rtlCol="0" anchor="ctr"/>
          <a:lstStyle/>
          <a:p>
            <a:endParaRPr lang="en-CH" sz="4400"/>
          </a:p>
        </p:txBody>
      </p:sp>
      <p:sp>
        <p:nvSpPr>
          <p:cNvPr id="806" name="Freeform 805">
            <a:extLst>
              <a:ext uri="{FF2B5EF4-FFF2-40B4-BE49-F238E27FC236}">
                <a16:creationId xmlns:a16="http://schemas.microsoft.com/office/drawing/2014/main" id="{D1896764-BAD2-21F4-4CE5-49C9E9B21719}"/>
              </a:ext>
            </a:extLst>
          </p:cNvPr>
          <p:cNvSpPr/>
          <p:nvPr/>
        </p:nvSpPr>
        <p:spPr>
          <a:xfrm>
            <a:off x="7834325" y="11877852"/>
            <a:ext cx="2537552" cy="3584069"/>
          </a:xfrm>
          <a:custGeom>
            <a:avLst/>
            <a:gdLst>
              <a:gd name="connsiteX0" fmla="*/ 2537552 w 2537552"/>
              <a:gd name="connsiteY0" fmla="*/ 1049742 h 3584069"/>
              <a:gd name="connsiteX1" fmla="*/ 0 w 2537552"/>
              <a:gd name="connsiteY1" fmla="*/ 3584070 h 3584069"/>
              <a:gd name="connsiteX2" fmla="*/ 0 w 2537552"/>
              <a:gd name="connsiteY2" fmla="*/ 0 h 3584069"/>
              <a:gd name="connsiteX3" fmla="*/ 2537552 w 2537552"/>
              <a:gd name="connsiteY3" fmla="*/ 1049742 h 3584069"/>
            </a:gdLst>
            <a:ahLst/>
            <a:cxnLst>
              <a:cxn ang="0">
                <a:pos x="connsiteX0" y="connsiteY0"/>
              </a:cxn>
              <a:cxn ang="0">
                <a:pos x="connsiteX1" y="connsiteY1"/>
              </a:cxn>
              <a:cxn ang="0">
                <a:pos x="connsiteX2" y="connsiteY2"/>
              </a:cxn>
              <a:cxn ang="0">
                <a:pos x="connsiteX3" y="connsiteY3"/>
              </a:cxn>
            </a:cxnLst>
            <a:rect l="l" t="t" r="r" b="b"/>
            <a:pathLst>
              <a:path w="2537552" h="3584069">
                <a:moveTo>
                  <a:pt x="2537552" y="1049742"/>
                </a:moveTo>
                <a:lnTo>
                  <a:pt x="0" y="3584070"/>
                </a:lnTo>
                <a:lnTo>
                  <a:pt x="0" y="0"/>
                </a:lnTo>
                <a:cubicBezTo>
                  <a:pt x="951780" y="0"/>
                  <a:pt x="1864560" y="377592"/>
                  <a:pt x="2537552" y="1049742"/>
                </a:cubicBezTo>
                <a:close/>
              </a:path>
            </a:pathLst>
          </a:custGeom>
          <a:solidFill>
            <a:srgbClr val="F97224"/>
          </a:solidFill>
          <a:ln w="3047" cap="flat">
            <a:noFill/>
            <a:prstDash val="solid"/>
            <a:miter/>
          </a:ln>
        </p:spPr>
        <p:txBody>
          <a:bodyPr rtlCol="0" anchor="ctr"/>
          <a:lstStyle/>
          <a:p>
            <a:endParaRPr lang="en-CH" sz="4400"/>
          </a:p>
        </p:txBody>
      </p:sp>
      <p:sp>
        <p:nvSpPr>
          <p:cNvPr id="807" name="Freeform 806">
            <a:extLst>
              <a:ext uri="{FF2B5EF4-FFF2-40B4-BE49-F238E27FC236}">
                <a16:creationId xmlns:a16="http://schemas.microsoft.com/office/drawing/2014/main" id="{144A5398-C02F-2AC7-C831-BBCE17FD894C}"/>
              </a:ext>
            </a:extLst>
          </p:cNvPr>
          <p:cNvSpPr/>
          <p:nvPr/>
        </p:nvSpPr>
        <p:spPr>
          <a:xfrm>
            <a:off x="7834325" y="12927594"/>
            <a:ext cx="3234705" cy="2534328"/>
          </a:xfrm>
          <a:custGeom>
            <a:avLst/>
            <a:gdLst>
              <a:gd name="connsiteX0" fmla="*/ 3234706 w 3234705"/>
              <a:gd name="connsiteY0" fmla="*/ 982280 h 2534328"/>
              <a:gd name="connsiteX1" fmla="*/ 0 w 3234705"/>
              <a:gd name="connsiteY1" fmla="*/ 2534328 h 2534328"/>
              <a:gd name="connsiteX2" fmla="*/ 2537552 w 3234705"/>
              <a:gd name="connsiteY2" fmla="*/ 0 h 2534328"/>
              <a:gd name="connsiteX3" fmla="*/ 3234706 w 3234705"/>
              <a:gd name="connsiteY3" fmla="*/ 982280 h 2534328"/>
            </a:gdLst>
            <a:ahLst/>
            <a:cxnLst>
              <a:cxn ang="0">
                <a:pos x="connsiteX0" y="connsiteY0"/>
              </a:cxn>
              <a:cxn ang="0">
                <a:pos x="connsiteX1" y="connsiteY1"/>
              </a:cxn>
              <a:cxn ang="0">
                <a:pos x="connsiteX2" y="connsiteY2"/>
              </a:cxn>
              <a:cxn ang="0">
                <a:pos x="connsiteX3" y="connsiteY3"/>
              </a:cxn>
            </a:cxnLst>
            <a:rect l="l" t="t" r="r" b="b"/>
            <a:pathLst>
              <a:path w="3234705" h="2534328">
                <a:moveTo>
                  <a:pt x="3234706" y="982280"/>
                </a:moveTo>
                <a:lnTo>
                  <a:pt x="0" y="2534328"/>
                </a:lnTo>
                <a:lnTo>
                  <a:pt x="2537552" y="0"/>
                </a:lnTo>
                <a:cubicBezTo>
                  <a:pt x="2823744" y="285815"/>
                  <a:pt x="3059450" y="617944"/>
                  <a:pt x="3234706" y="982280"/>
                </a:cubicBezTo>
                <a:close/>
              </a:path>
            </a:pathLst>
          </a:custGeom>
          <a:solidFill>
            <a:srgbClr val="A424F9"/>
          </a:solidFill>
          <a:ln w="3047" cap="flat">
            <a:noFill/>
            <a:prstDash val="solid"/>
            <a:miter/>
          </a:ln>
        </p:spPr>
        <p:txBody>
          <a:bodyPr rtlCol="0" anchor="ctr"/>
          <a:lstStyle/>
          <a:p>
            <a:endParaRPr lang="en-CH" sz="4400"/>
          </a:p>
        </p:txBody>
      </p:sp>
      <p:sp>
        <p:nvSpPr>
          <p:cNvPr id="808" name="Freeform 807">
            <a:extLst>
              <a:ext uri="{FF2B5EF4-FFF2-40B4-BE49-F238E27FC236}">
                <a16:creationId xmlns:a16="http://schemas.microsoft.com/office/drawing/2014/main" id="{1E3C5B75-6150-CE18-F240-4B72419E6A71}"/>
              </a:ext>
            </a:extLst>
          </p:cNvPr>
          <p:cNvSpPr/>
          <p:nvPr/>
        </p:nvSpPr>
        <p:spPr>
          <a:xfrm>
            <a:off x="7834325" y="13907801"/>
            <a:ext cx="3564254" cy="1554120"/>
          </a:xfrm>
          <a:custGeom>
            <a:avLst/>
            <a:gdLst>
              <a:gd name="connsiteX0" fmla="*/ 3564255 w 3564254"/>
              <a:gd name="connsiteY0" fmla="*/ 1136918 h 1554120"/>
              <a:gd name="connsiteX1" fmla="*/ 0 w 3564254"/>
              <a:gd name="connsiteY1" fmla="*/ 1554121 h 1554120"/>
              <a:gd name="connsiteX2" fmla="*/ 3233700 w 3564254"/>
              <a:gd name="connsiteY2" fmla="*/ 0 h 1554120"/>
              <a:gd name="connsiteX3" fmla="*/ 3564224 w 3564254"/>
              <a:gd name="connsiteY3" fmla="*/ 1136918 h 1554120"/>
            </a:gdLst>
            <a:ahLst/>
            <a:cxnLst>
              <a:cxn ang="0">
                <a:pos x="connsiteX0" y="connsiteY0"/>
              </a:cxn>
              <a:cxn ang="0">
                <a:pos x="connsiteX1" y="connsiteY1"/>
              </a:cxn>
              <a:cxn ang="0">
                <a:pos x="connsiteX2" y="connsiteY2"/>
              </a:cxn>
              <a:cxn ang="0">
                <a:pos x="connsiteX3" y="connsiteY3"/>
              </a:cxn>
            </a:cxnLst>
            <a:rect l="l" t="t" r="r" b="b"/>
            <a:pathLst>
              <a:path w="3564254" h="1554120">
                <a:moveTo>
                  <a:pt x="3564255" y="1136918"/>
                </a:moveTo>
                <a:lnTo>
                  <a:pt x="0" y="1554121"/>
                </a:lnTo>
                <a:lnTo>
                  <a:pt x="3233700" y="0"/>
                </a:lnTo>
                <a:cubicBezTo>
                  <a:pt x="3406213" y="358060"/>
                  <a:pt x="3517912" y="742263"/>
                  <a:pt x="3564224" y="1136918"/>
                </a:cubicBezTo>
                <a:close/>
              </a:path>
            </a:pathLst>
          </a:custGeom>
          <a:solidFill>
            <a:srgbClr val="85C322"/>
          </a:solidFill>
          <a:ln w="3047" cap="flat">
            <a:noFill/>
            <a:prstDash val="solid"/>
            <a:miter/>
          </a:ln>
        </p:spPr>
        <p:txBody>
          <a:bodyPr rtlCol="0" anchor="ctr"/>
          <a:lstStyle/>
          <a:p>
            <a:endParaRPr lang="en-CH" sz="4400"/>
          </a:p>
        </p:txBody>
      </p:sp>
      <p:sp>
        <p:nvSpPr>
          <p:cNvPr id="809" name="Freeform 808">
            <a:extLst>
              <a:ext uri="{FF2B5EF4-FFF2-40B4-BE49-F238E27FC236}">
                <a16:creationId xmlns:a16="http://schemas.microsoft.com/office/drawing/2014/main" id="{9C030A75-B631-114F-41B5-AF4173779ECA}"/>
              </a:ext>
            </a:extLst>
          </p:cNvPr>
          <p:cNvSpPr/>
          <p:nvPr/>
        </p:nvSpPr>
        <p:spPr>
          <a:xfrm>
            <a:off x="6600893" y="17930739"/>
            <a:ext cx="2496235" cy="3047"/>
          </a:xfrm>
          <a:custGeom>
            <a:avLst/>
            <a:gdLst>
              <a:gd name="connsiteX0" fmla="*/ 0 w 2496235"/>
              <a:gd name="connsiteY0" fmla="*/ 0 h 3047"/>
              <a:gd name="connsiteX1" fmla="*/ 2496236 w 2496235"/>
              <a:gd name="connsiteY1" fmla="*/ 0 h 3047"/>
            </a:gdLst>
            <a:ahLst/>
            <a:cxnLst>
              <a:cxn ang="0">
                <a:pos x="connsiteX0" y="connsiteY0"/>
              </a:cxn>
              <a:cxn ang="0">
                <a:pos x="connsiteX1" y="connsiteY1"/>
              </a:cxn>
            </a:cxnLst>
            <a:rect l="l" t="t" r="r" b="b"/>
            <a:pathLst>
              <a:path w="2496235" h="3047">
                <a:moveTo>
                  <a:pt x="0" y="0"/>
                </a:moveTo>
                <a:lnTo>
                  <a:pt x="2496236" y="0"/>
                </a:lnTo>
              </a:path>
            </a:pathLst>
          </a:custGeom>
          <a:noFill/>
          <a:ln w="20473" cap="sq">
            <a:solidFill>
              <a:srgbClr val="000080"/>
            </a:solidFill>
            <a:prstDash val="solid"/>
            <a:miter/>
          </a:ln>
        </p:spPr>
        <p:txBody>
          <a:bodyPr rtlCol="0" anchor="ctr"/>
          <a:lstStyle/>
          <a:p>
            <a:endParaRPr lang="en-CH" sz="4400"/>
          </a:p>
        </p:txBody>
      </p:sp>
      <p:sp>
        <p:nvSpPr>
          <p:cNvPr id="810" name="Freeform 809">
            <a:extLst>
              <a:ext uri="{FF2B5EF4-FFF2-40B4-BE49-F238E27FC236}">
                <a16:creationId xmlns:a16="http://schemas.microsoft.com/office/drawing/2014/main" id="{C9582535-4944-AE24-57CB-EB6FCED98F92}"/>
              </a:ext>
            </a:extLst>
          </p:cNvPr>
          <p:cNvSpPr/>
          <p:nvPr/>
        </p:nvSpPr>
        <p:spPr>
          <a:xfrm>
            <a:off x="8398943" y="12593853"/>
            <a:ext cx="184390" cy="184158"/>
          </a:xfrm>
          <a:custGeom>
            <a:avLst/>
            <a:gdLst>
              <a:gd name="connsiteX0" fmla="*/ 184390 w 184390"/>
              <a:gd name="connsiteY0" fmla="*/ 92079 h 184158"/>
              <a:gd name="connsiteX1" fmla="*/ 92195 w 184390"/>
              <a:gd name="connsiteY1" fmla="*/ 184158 h 184158"/>
              <a:gd name="connsiteX2" fmla="*/ 0 w 184390"/>
              <a:gd name="connsiteY2" fmla="*/ 92079 h 184158"/>
              <a:gd name="connsiteX3" fmla="*/ 92195 w 184390"/>
              <a:gd name="connsiteY3" fmla="*/ -1 h 184158"/>
              <a:gd name="connsiteX4" fmla="*/ 184390 w 184390"/>
              <a:gd name="connsiteY4" fmla="*/ 92079 h 184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90" h="184158">
                <a:moveTo>
                  <a:pt x="184390" y="92079"/>
                </a:moveTo>
                <a:cubicBezTo>
                  <a:pt x="184390" y="142932"/>
                  <a:pt x="143113" y="184158"/>
                  <a:pt x="92195" y="184158"/>
                </a:cubicBezTo>
                <a:cubicBezTo>
                  <a:pt x="41277" y="184158"/>
                  <a:pt x="0" y="142934"/>
                  <a:pt x="0" y="92079"/>
                </a:cubicBezTo>
                <a:cubicBezTo>
                  <a:pt x="0" y="41225"/>
                  <a:pt x="41277" y="-1"/>
                  <a:pt x="92195" y="-1"/>
                </a:cubicBezTo>
                <a:cubicBezTo>
                  <a:pt x="143113" y="-1"/>
                  <a:pt x="184390" y="41223"/>
                  <a:pt x="184390" y="92079"/>
                </a:cubicBezTo>
                <a:close/>
              </a:path>
            </a:pathLst>
          </a:custGeom>
          <a:solidFill>
            <a:srgbClr val="000080"/>
          </a:solidFill>
          <a:ln w="3047" cap="flat">
            <a:noFill/>
            <a:prstDash val="solid"/>
            <a:miter/>
          </a:ln>
        </p:spPr>
        <p:txBody>
          <a:bodyPr rtlCol="0" anchor="ctr"/>
          <a:lstStyle/>
          <a:p>
            <a:endParaRPr lang="en-CH" sz="4400"/>
          </a:p>
        </p:txBody>
      </p:sp>
      <p:sp>
        <p:nvSpPr>
          <p:cNvPr id="811" name="Freeform 810">
            <a:extLst>
              <a:ext uri="{FF2B5EF4-FFF2-40B4-BE49-F238E27FC236}">
                <a16:creationId xmlns:a16="http://schemas.microsoft.com/office/drawing/2014/main" id="{2FA24BED-379C-78D7-EB70-E2F1A0908001}"/>
              </a:ext>
            </a:extLst>
          </p:cNvPr>
          <p:cNvSpPr/>
          <p:nvPr/>
        </p:nvSpPr>
        <p:spPr>
          <a:xfrm>
            <a:off x="1971515" y="12685932"/>
            <a:ext cx="6519623" cy="3047"/>
          </a:xfrm>
          <a:custGeom>
            <a:avLst/>
            <a:gdLst>
              <a:gd name="connsiteX0" fmla="*/ 0 w 6519623"/>
              <a:gd name="connsiteY0" fmla="*/ 0 h 3047"/>
              <a:gd name="connsiteX1" fmla="*/ 6519623 w 6519623"/>
              <a:gd name="connsiteY1" fmla="*/ 0 h 3047"/>
            </a:gdLst>
            <a:ahLst/>
            <a:cxnLst>
              <a:cxn ang="0">
                <a:pos x="connsiteX0" y="connsiteY0"/>
              </a:cxn>
              <a:cxn ang="0">
                <a:pos x="connsiteX1" y="connsiteY1"/>
              </a:cxn>
            </a:cxnLst>
            <a:rect l="l" t="t" r="r" b="b"/>
            <a:pathLst>
              <a:path w="6519623" h="3047">
                <a:moveTo>
                  <a:pt x="0" y="0"/>
                </a:moveTo>
                <a:lnTo>
                  <a:pt x="6519623" y="0"/>
                </a:lnTo>
              </a:path>
            </a:pathLst>
          </a:custGeom>
          <a:noFill/>
          <a:ln w="20473" cap="sq">
            <a:solidFill>
              <a:srgbClr val="000080"/>
            </a:solidFill>
            <a:prstDash val="solid"/>
            <a:miter/>
          </a:ln>
        </p:spPr>
        <p:txBody>
          <a:bodyPr rtlCol="0" anchor="ctr"/>
          <a:lstStyle/>
          <a:p>
            <a:endParaRPr lang="en-CH" sz="4400"/>
          </a:p>
        </p:txBody>
      </p:sp>
      <p:sp>
        <p:nvSpPr>
          <p:cNvPr id="812" name="Freeform 811">
            <a:extLst>
              <a:ext uri="{FF2B5EF4-FFF2-40B4-BE49-F238E27FC236}">
                <a16:creationId xmlns:a16="http://schemas.microsoft.com/office/drawing/2014/main" id="{7A968B02-81DF-06AC-D54C-C98CCCA4E27D}"/>
              </a:ext>
            </a:extLst>
          </p:cNvPr>
          <p:cNvSpPr/>
          <p:nvPr/>
        </p:nvSpPr>
        <p:spPr>
          <a:xfrm>
            <a:off x="10340772" y="14860040"/>
            <a:ext cx="184390" cy="184158"/>
          </a:xfrm>
          <a:custGeom>
            <a:avLst/>
            <a:gdLst>
              <a:gd name="connsiteX0" fmla="*/ 184391 w 184390"/>
              <a:gd name="connsiteY0" fmla="*/ 92078 h 184158"/>
              <a:gd name="connsiteX1" fmla="*/ 92195 w 184390"/>
              <a:gd name="connsiteY1" fmla="*/ 184158 h 184158"/>
              <a:gd name="connsiteX2" fmla="*/ 0 w 184390"/>
              <a:gd name="connsiteY2" fmla="*/ 92078 h 184158"/>
              <a:gd name="connsiteX3" fmla="*/ 92195 w 184390"/>
              <a:gd name="connsiteY3" fmla="*/ -1 h 184158"/>
              <a:gd name="connsiteX4" fmla="*/ 184391 w 184390"/>
              <a:gd name="connsiteY4" fmla="*/ 92078 h 184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90" h="184158">
                <a:moveTo>
                  <a:pt x="184391" y="92078"/>
                </a:moveTo>
                <a:cubicBezTo>
                  <a:pt x="184391" y="142932"/>
                  <a:pt x="143114" y="184158"/>
                  <a:pt x="92195" y="184158"/>
                </a:cubicBezTo>
                <a:cubicBezTo>
                  <a:pt x="41277" y="184158"/>
                  <a:pt x="0" y="142934"/>
                  <a:pt x="0" y="92078"/>
                </a:cubicBezTo>
                <a:cubicBezTo>
                  <a:pt x="0" y="41225"/>
                  <a:pt x="41277" y="-1"/>
                  <a:pt x="92195" y="-1"/>
                </a:cubicBezTo>
                <a:cubicBezTo>
                  <a:pt x="143114" y="-1"/>
                  <a:pt x="184391" y="41223"/>
                  <a:pt x="184391" y="92078"/>
                </a:cubicBezTo>
                <a:close/>
              </a:path>
            </a:pathLst>
          </a:custGeom>
          <a:solidFill>
            <a:srgbClr val="000080"/>
          </a:solidFill>
          <a:ln w="3047" cap="flat">
            <a:noFill/>
            <a:prstDash val="solid"/>
            <a:miter/>
          </a:ln>
        </p:spPr>
        <p:txBody>
          <a:bodyPr rtlCol="0" anchor="ctr"/>
          <a:lstStyle/>
          <a:p>
            <a:endParaRPr lang="en-CH" sz="4400"/>
          </a:p>
        </p:txBody>
      </p:sp>
      <p:sp>
        <p:nvSpPr>
          <p:cNvPr id="813" name="Freeform 812">
            <a:extLst>
              <a:ext uri="{FF2B5EF4-FFF2-40B4-BE49-F238E27FC236}">
                <a16:creationId xmlns:a16="http://schemas.microsoft.com/office/drawing/2014/main" id="{B9487B13-A9DB-9B24-A5CA-296ECBA61B78}"/>
              </a:ext>
            </a:extLst>
          </p:cNvPr>
          <p:cNvSpPr/>
          <p:nvPr/>
        </p:nvSpPr>
        <p:spPr>
          <a:xfrm>
            <a:off x="10432967" y="14952119"/>
            <a:ext cx="5377779" cy="3047"/>
          </a:xfrm>
          <a:custGeom>
            <a:avLst/>
            <a:gdLst>
              <a:gd name="connsiteX0" fmla="*/ 0 w 5377779"/>
              <a:gd name="connsiteY0" fmla="*/ 0 h 3047"/>
              <a:gd name="connsiteX1" fmla="*/ 5377780 w 5377779"/>
              <a:gd name="connsiteY1" fmla="*/ 0 h 3047"/>
            </a:gdLst>
            <a:ahLst/>
            <a:cxnLst>
              <a:cxn ang="0">
                <a:pos x="connsiteX0" y="connsiteY0"/>
              </a:cxn>
              <a:cxn ang="0">
                <a:pos x="connsiteX1" y="connsiteY1"/>
              </a:cxn>
            </a:cxnLst>
            <a:rect l="l" t="t" r="r" b="b"/>
            <a:pathLst>
              <a:path w="5377779" h="3047">
                <a:moveTo>
                  <a:pt x="0" y="0"/>
                </a:moveTo>
                <a:lnTo>
                  <a:pt x="5377780" y="0"/>
                </a:lnTo>
              </a:path>
            </a:pathLst>
          </a:custGeom>
          <a:noFill/>
          <a:ln w="20473" cap="sq">
            <a:solidFill>
              <a:srgbClr val="000080"/>
            </a:solidFill>
            <a:prstDash val="solid"/>
            <a:miter/>
          </a:ln>
        </p:spPr>
        <p:txBody>
          <a:bodyPr rtlCol="0" anchor="ctr"/>
          <a:lstStyle/>
          <a:p>
            <a:endParaRPr lang="en-CH" sz="4400"/>
          </a:p>
        </p:txBody>
      </p:sp>
      <p:sp>
        <p:nvSpPr>
          <p:cNvPr id="814" name="Freeform 813">
            <a:extLst>
              <a:ext uri="{FF2B5EF4-FFF2-40B4-BE49-F238E27FC236}">
                <a16:creationId xmlns:a16="http://schemas.microsoft.com/office/drawing/2014/main" id="{F28C4BE2-5B6C-31F8-DCFC-4C5FAC103FA7}"/>
              </a:ext>
            </a:extLst>
          </p:cNvPr>
          <p:cNvSpPr/>
          <p:nvPr/>
        </p:nvSpPr>
        <p:spPr>
          <a:xfrm>
            <a:off x="10293027" y="13174348"/>
            <a:ext cx="184390" cy="184158"/>
          </a:xfrm>
          <a:custGeom>
            <a:avLst/>
            <a:gdLst>
              <a:gd name="connsiteX0" fmla="*/ 184390 w 184390"/>
              <a:gd name="connsiteY0" fmla="*/ 92079 h 184158"/>
              <a:gd name="connsiteX1" fmla="*/ 92195 w 184390"/>
              <a:gd name="connsiteY1" fmla="*/ 184159 h 184158"/>
              <a:gd name="connsiteX2" fmla="*/ 0 w 184390"/>
              <a:gd name="connsiteY2" fmla="*/ 92079 h 184158"/>
              <a:gd name="connsiteX3" fmla="*/ 92195 w 184390"/>
              <a:gd name="connsiteY3" fmla="*/ 0 h 184158"/>
              <a:gd name="connsiteX4" fmla="*/ 184390 w 184390"/>
              <a:gd name="connsiteY4" fmla="*/ 92079 h 184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90" h="184158">
                <a:moveTo>
                  <a:pt x="184390" y="92079"/>
                </a:moveTo>
                <a:cubicBezTo>
                  <a:pt x="184390" y="142933"/>
                  <a:pt x="143113" y="184159"/>
                  <a:pt x="92195" y="184159"/>
                </a:cubicBezTo>
                <a:cubicBezTo>
                  <a:pt x="41277" y="184159"/>
                  <a:pt x="0" y="142935"/>
                  <a:pt x="0" y="92079"/>
                </a:cubicBezTo>
                <a:cubicBezTo>
                  <a:pt x="0" y="41226"/>
                  <a:pt x="41277" y="0"/>
                  <a:pt x="92195" y="0"/>
                </a:cubicBezTo>
                <a:cubicBezTo>
                  <a:pt x="143113" y="0"/>
                  <a:pt x="184390" y="41224"/>
                  <a:pt x="184390" y="92079"/>
                </a:cubicBezTo>
                <a:close/>
              </a:path>
            </a:pathLst>
          </a:custGeom>
          <a:solidFill>
            <a:srgbClr val="000080"/>
          </a:solidFill>
          <a:ln w="3047" cap="flat">
            <a:noFill/>
            <a:prstDash val="solid"/>
            <a:miter/>
          </a:ln>
        </p:spPr>
        <p:txBody>
          <a:bodyPr rtlCol="0" anchor="ctr"/>
          <a:lstStyle/>
          <a:p>
            <a:endParaRPr lang="en-CH" sz="4400"/>
          </a:p>
        </p:txBody>
      </p:sp>
      <p:sp>
        <p:nvSpPr>
          <p:cNvPr id="815" name="Freeform 814">
            <a:extLst>
              <a:ext uri="{FF2B5EF4-FFF2-40B4-BE49-F238E27FC236}">
                <a16:creationId xmlns:a16="http://schemas.microsoft.com/office/drawing/2014/main" id="{1AC74D71-20F3-B328-3C1B-9BCD8A21C7D1}"/>
              </a:ext>
            </a:extLst>
          </p:cNvPr>
          <p:cNvSpPr/>
          <p:nvPr/>
        </p:nvSpPr>
        <p:spPr>
          <a:xfrm>
            <a:off x="10385222" y="13266427"/>
            <a:ext cx="5443683" cy="3047"/>
          </a:xfrm>
          <a:custGeom>
            <a:avLst/>
            <a:gdLst>
              <a:gd name="connsiteX0" fmla="*/ 0 w 5443683"/>
              <a:gd name="connsiteY0" fmla="*/ 0 h 3047"/>
              <a:gd name="connsiteX1" fmla="*/ 5443684 w 5443683"/>
              <a:gd name="connsiteY1" fmla="*/ 0 h 3047"/>
            </a:gdLst>
            <a:ahLst/>
            <a:cxnLst>
              <a:cxn ang="0">
                <a:pos x="connsiteX0" y="connsiteY0"/>
              </a:cxn>
              <a:cxn ang="0">
                <a:pos x="connsiteX1" y="connsiteY1"/>
              </a:cxn>
            </a:cxnLst>
            <a:rect l="l" t="t" r="r" b="b"/>
            <a:pathLst>
              <a:path w="5443683" h="3047">
                <a:moveTo>
                  <a:pt x="0" y="0"/>
                </a:moveTo>
                <a:lnTo>
                  <a:pt x="5443684" y="0"/>
                </a:lnTo>
              </a:path>
            </a:pathLst>
          </a:custGeom>
          <a:noFill/>
          <a:ln w="20473" cap="sq">
            <a:solidFill>
              <a:srgbClr val="000080"/>
            </a:solidFill>
            <a:prstDash val="solid"/>
            <a:miter/>
          </a:ln>
        </p:spPr>
        <p:txBody>
          <a:bodyPr rtlCol="0" anchor="ctr"/>
          <a:lstStyle/>
          <a:p>
            <a:endParaRPr lang="en-CH" sz="4400"/>
          </a:p>
        </p:txBody>
      </p:sp>
      <p:sp>
        <p:nvSpPr>
          <p:cNvPr id="816" name="Freeform 815">
            <a:extLst>
              <a:ext uri="{FF2B5EF4-FFF2-40B4-BE49-F238E27FC236}">
                <a16:creationId xmlns:a16="http://schemas.microsoft.com/office/drawing/2014/main" id="{FCDD45E8-6EEC-0589-2B2A-05F69E4CEBF8}"/>
              </a:ext>
            </a:extLst>
          </p:cNvPr>
          <p:cNvSpPr/>
          <p:nvPr/>
        </p:nvSpPr>
        <p:spPr>
          <a:xfrm>
            <a:off x="7837891" y="15046304"/>
            <a:ext cx="3573516" cy="408945"/>
          </a:xfrm>
          <a:custGeom>
            <a:avLst/>
            <a:gdLst>
              <a:gd name="connsiteX0" fmla="*/ 3554840 w 3573516"/>
              <a:gd name="connsiteY0" fmla="*/ 0 h 408945"/>
              <a:gd name="connsiteX1" fmla="*/ 3573517 w 3573516"/>
              <a:gd name="connsiteY1" fmla="*/ 225543 h 408945"/>
              <a:gd name="connsiteX2" fmla="*/ 0 w 3573516"/>
              <a:gd name="connsiteY2" fmla="*/ 408945 h 408945"/>
              <a:gd name="connsiteX3" fmla="*/ 3554840 w 3573516"/>
              <a:gd name="connsiteY3" fmla="*/ 0 h 408945"/>
            </a:gdLst>
            <a:ahLst/>
            <a:cxnLst>
              <a:cxn ang="0">
                <a:pos x="connsiteX0" y="connsiteY0"/>
              </a:cxn>
              <a:cxn ang="0">
                <a:pos x="connsiteX1" y="connsiteY1"/>
              </a:cxn>
              <a:cxn ang="0">
                <a:pos x="connsiteX2" y="connsiteY2"/>
              </a:cxn>
              <a:cxn ang="0">
                <a:pos x="connsiteX3" y="connsiteY3"/>
              </a:cxn>
            </a:cxnLst>
            <a:rect l="l" t="t" r="r" b="b"/>
            <a:pathLst>
              <a:path w="3573516" h="408945">
                <a:moveTo>
                  <a:pt x="3554840" y="0"/>
                </a:moveTo>
                <a:cubicBezTo>
                  <a:pt x="3563431" y="74958"/>
                  <a:pt x="3569677" y="150190"/>
                  <a:pt x="3573517" y="225543"/>
                </a:cubicBezTo>
                <a:lnTo>
                  <a:pt x="0" y="408945"/>
                </a:lnTo>
                <a:lnTo>
                  <a:pt x="3554840" y="0"/>
                </a:lnTo>
                <a:close/>
              </a:path>
            </a:pathLst>
          </a:custGeom>
          <a:solidFill>
            <a:srgbClr val="1F4E79"/>
          </a:solidFill>
          <a:ln w="3047" cap="flat">
            <a:noFill/>
            <a:prstDash val="solid"/>
            <a:miter/>
          </a:ln>
        </p:spPr>
        <p:txBody>
          <a:bodyPr rtlCol="0" anchor="ctr"/>
          <a:lstStyle/>
          <a:p>
            <a:endParaRPr lang="en-CH" sz="4400"/>
          </a:p>
        </p:txBody>
      </p:sp>
      <p:sp>
        <p:nvSpPr>
          <p:cNvPr id="817" name="Freeform 816">
            <a:extLst>
              <a:ext uri="{FF2B5EF4-FFF2-40B4-BE49-F238E27FC236}">
                <a16:creationId xmlns:a16="http://schemas.microsoft.com/office/drawing/2014/main" id="{B9B721D8-ED3D-2112-9C59-C6CEEA9D0430}"/>
              </a:ext>
            </a:extLst>
          </p:cNvPr>
          <p:cNvSpPr/>
          <p:nvPr/>
        </p:nvSpPr>
        <p:spPr>
          <a:xfrm>
            <a:off x="10348264" y="15154870"/>
            <a:ext cx="179948" cy="179959"/>
          </a:xfrm>
          <a:custGeom>
            <a:avLst/>
            <a:gdLst>
              <a:gd name="connsiteX0" fmla="*/ 0 w 179948"/>
              <a:gd name="connsiteY0" fmla="*/ 89980 h 179959"/>
              <a:gd name="connsiteX1" fmla="*/ 89974 w 179948"/>
              <a:gd name="connsiteY1" fmla="*/ 179959 h 179959"/>
              <a:gd name="connsiteX2" fmla="*/ 179948 w 179948"/>
              <a:gd name="connsiteY2" fmla="*/ 89980 h 179959"/>
              <a:gd name="connsiteX3" fmla="*/ 89974 w 179948"/>
              <a:gd name="connsiteY3" fmla="*/ 0 h 179959"/>
              <a:gd name="connsiteX4" fmla="*/ 0 w 179948"/>
              <a:gd name="connsiteY4" fmla="*/ 89980 h 179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48" h="179959">
                <a:moveTo>
                  <a:pt x="0" y="89980"/>
                </a:moveTo>
                <a:cubicBezTo>
                  <a:pt x="0" y="139647"/>
                  <a:pt x="40310" y="179959"/>
                  <a:pt x="89974" y="179959"/>
                </a:cubicBezTo>
                <a:cubicBezTo>
                  <a:pt x="139608" y="179959"/>
                  <a:pt x="179948" y="139647"/>
                  <a:pt x="179948" y="89980"/>
                </a:cubicBezTo>
                <a:cubicBezTo>
                  <a:pt x="179948" y="40313"/>
                  <a:pt x="139608" y="0"/>
                  <a:pt x="89974" y="0"/>
                </a:cubicBezTo>
                <a:cubicBezTo>
                  <a:pt x="40310" y="0"/>
                  <a:pt x="0" y="40313"/>
                  <a:pt x="0" y="89980"/>
                </a:cubicBezTo>
                <a:close/>
              </a:path>
            </a:pathLst>
          </a:custGeom>
          <a:solidFill>
            <a:srgbClr val="000080"/>
          </a:solidFill>
          <a:ln w="3047" cap="flat">
            <a:noFill/>
            <a:prstDash val="solid"/>
            <a:miter/>
          </a:ln>
        </p:spPr>
        <p:txBody>
          <a:bodyPr rtlCol="0" anchor="ctr"/>
          <a:lstStyle/>
          <a:p>
            <a:endParaRPr lang="en-CH" sz="4400"/>
          </a:p>
        </p:txBody>
      </p:sp>
      <p:sp>
        <p:nvSpPr>
          <p:cNvPr id="818" name="Freeform 817">
            <a:extLst>
              <a:ext uri="{FF2B5EF4-FFF2-40B4-BE49-F238E27FC236}">
                <a16:creationId xmlns:a16="http://schemas.microsoft.com/office/drawing/2014/main" id="{B287522B-2FD8-8D9F-8DBD-C302BA09F12D}"/>
              </a:ext>
            </a:extLst>
          </p:cNvPr>
          <p:cNvSpPr/>
          <p:nvPr/>
        </p:nvSpPr>
        <p:spPr>
          <a:xfrm>
            <a:off x="10501856" y="15308473"/>
            <a:ext cx="1274290" cy="1283359"/>
          </a:xfrm>
          <a:custGeom>
            <a:avLst/>
            <a:gdLst>
              <a:gd name="connsiteX0" fmla="*/ 1274291 w 1274290"/>
              <a:gd name="connsiteY0" fmla="*/ 1283360 h 1283359"/>
              <a:gd name="connsiteX1" fmla="*/ 0 w 1274290"/>
              <a:gd name="connsiteY1" fmla="*/ 0 h 1283359"/>
            </a:gdLst>
            <a:ahLst/>
            <a:cxnLst>
              <a:cxn ang="0">
                <a:pos x="connsiteX0" y="connsiteY0"/>
              </a:cxn>
              <a:cxn ang="0">
                <a:pos x="connsiteX1" y="connsiteY1"/>
              </a:cxn>
            </a:cxnLst>
            <a:rect l="l" t="t" r="r" b="b"/>
            <a:pathLst>
              <a:path w="1274290" h="1283359">
                <a:moveTo>
                  <a:pt x="1274291" y="1283360"/>
                </a:moveTo>
                <a:lnTo>
                  <a:pt x="0" y="0"/>
                </a:lnTo>
              </a:path>
            </a:pathLst>
          </a:custGeom>
          <a:noFill/>
          <a:ln w="31745" cap="rnd">
            <a:solidFill>
              <a:srgbClr val="000080"/>
            </a:solidFill>
            <a:prstDash val="solid"/>
            <a:miter/>
          </a:ln>
        </p:spPr>
        <p:txBody>
          <a:bodyPr rtlCol="0" anchor="ctr"/>
          <a:lstStyle/>
          <a:p>
            <a:endParaRPr lang="en-CH" sz="4400"/>
          </a:p>
        </p:txBody>
      </p:sp>
      <p:sp>
        <p:nvSpPr>
          <p:cNvPr id="884" name="TextBox 883">
            <a:extLst>
              <a:ext uri="{FF2B5EF4-FFF2-40B4-BE49-F238E27FC236}">
                <a16:creationId xmlns:a16="http://schemas.microsoft.com/office/drawing/2014/main" id="{BBDFE05B-D60C-DA8B-280F-7A85E0B4C0E8}"/>
              </a:ext>
            </a:extLst>
          </p:cNvPr>
          <p:cNvSpPr txBox="1"/>
          <p:nvPr/>
        </p:nvSpPr>
        <p:spPr>
          <a:xfrm>
            <a:off x="21738471" y="841519"/>
            <a:ext cx="3135795"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Methods</a:t>
            </a:r>
          </a:p>
        </p:txBody>
      </p:sp>
      <p:pic>
        <p:nvPicPr>
          <p:cNvPr id="920" name="Picture 919">
            <a:extLst>
              <a:ext uri="{FF2B5EF4-FFF2-40B4-BE49-F238E27FC236}">
                <a16:creationId xmlns:a16="http://schemas.microsoft.com/office/drawing/2014/main" id="{DFABF755-42CE-DE7A-F38F-2CFA2F928276}"/>
              </a:ext>
            </a:extLst>
          </p:cNvPr>
          <p:cNvPicPr>
            <a:picLocks noChangeAspect="1"/>
          </p:cNvPicPr>
          <p:nvPr/>
        </p:nvPicPr>
        <p:blipFill>
          <a:blip r:embed="rId3"/>
          <a:stretch>
            <a:fillRect/>
          </a:stretch>
        </p:blipFill>
        <p:spPr>
          <a:xfrm>
            <a:off x="1689604" y="3893346"/>
            <a:ext cx="11353330" cy="1482468"/>
          </a:xfrm>
          <a:custGeom>
            <a:avLst/>
            <a:gdLst>
              <a:gd name="connsiteX0" fmla="*/ 553 w 11353330"/>
              <a:gd name="connsiteY0" fmla="*/ 1278 h 1482468"/>
              <a:gd name="connsiteX1" fmla="*/ 11353883 w 11353330"/>
              <a:gd name="connsiteY1" fmla="*/ 1278 h 1482468"/>
              <a:gd name="connsiteX2" fmla="*/ 11353883 w 11353330"/>
              <a:gd name="connsiteY2" fmla="*/ 1483747 h 1482468"/>
              <a:gd name="connsiteX3" fmla="*/ 553 w 11353330"/>
              <a:gd name="connsiteY3" fmla="*/ 1483747 h 1482468"/>
            </a:gdLst>
            <a:ahLst/>
            <a:cxnLst>
              <a:cxn ang="0">
                <a:pos x="connsiteX0" y="connsiteY0"/>
              </a:cxn>
              <a:cxn ang="0">
                <a:pos x="connsiteX1" y="connsiteY1"/>
              </a:cxn>
              <a:cxn ang="0">
                <a:pos x="connsiteX2" y="connsiteY2"/>
              </a:cxn>
              <a:cxn ang="0">
                <a:pos x="connsiteX3" y="connsiteY3"/>
              </a:cxn>
            </a:cxnLst>
            <a:rect l="l" t="t" r="r" b="b"/>
            <a:pathLst>
              <a:path w="11353330" h="1482468">
                <a:moveTo>
                  <a:pt x="553" y="1278"/>
                </a:moveTo>
                <a:lnTo>
                  <a:pt x="11353883" y="1278"/>
                </a:lnTo>
                <a:lnTo>
                  <a:pt x="11353883" y="1483747"/>
                </a:lnTo>
                <a:lnTo>
                  <a:pt x="553" y="1483747"/>
                </a:lnTo>
                <a:close/>
              </a:path>
            </a:pathLst>
          </a:custGeom>
        </p:spPr>
      </p:pic>
      <p:grpSp>
        <p:nvGrpSpPr>
          <p:cNvPr id="921" name="Graphic 765">
            <a:extLst>
              <a:ext uri="{FF2B5EF4-FFF2-40B4-BE49-F238E27FC236}">
                <a16:creationId xmlns:a16="http://schemas.microsoft.com/office/drawing/2014/main" id="{BF08287A-559B-4690-5A28-2A43CEF096B3}"/>
              </a:ext>
            </a:extLst>
          </p:cNvPr>
          <p:cNvGrpSpPr/>
          <p:nvPr/>
        </p:nvGrpSpPr>
        <p:grpSpPr>
          <a:xfrm>
            <a:off x="6546899" y="15816753"/>
            <a:ext cx="2671400" cy="2009243"/>
            <a:chOff x="6546899" y="15816753"/>
            <a:chExt cx="2671400" cy="2009243"/>
          </a:xfrm>
          <a:solidFill>
            <a:srgbClr val="000080"/>
          </a:solidFill>
        </p:grpSpPr>
        <p:sp>
          <p:nvSpPr>
            <p:cNvPr id="922" name="TextBox 921">
              <a:extLst>
                <a:ext uri="{FF2B5EF4-FFF2-40B4-BE49-F238E27FC236}">
                  <a16:creationId xmlns:a16="http://schemas.microsoft.com/office/drawing/2014/main" id="{C8EF9078-FCA2-9655-192D-C27863750B3D}"/>
                </a:ext>
              </a:extLst>
            </p:cNvPr>
            <p:cNvSpPr txBox="1"/>
            <p:nvPr/>
          </p:nvSpPr>
          <p:spPr>
            <a:xfrm>
              <a:off x="6548074" y="15816753"/>
              <a:ext cx="2223686"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No singl</a:t>
              </a:r>
            </a:p>
          </p:txBody>
        </p:sp>
        <p:sp>
          <p:nvSpPr>
            <p:cNvPr id="923" name="TextBox 922">
              <a:extLst>
                <a:ext uri="{FF2B5EF4-FFF2-40B4-BE49-F238E27FC236}">
                  <a16:creationId xmlns:a16="http://schemas.microsoft.com/office/drawing/2014/main" id="{152A0165-B228-66FD-F5A9-3F4AE6307A6E}"/>
                </a:ext>
              </a:extLst>
            </p:cNvPr>
            <p:cNvSpPr txBox="1"/>
            <p:nvPr/>
          </p:nvSpPr>
          <p:spPr>
            <a:xfrm>
              <a:off x="8719444" y="15816753"/>
              <a:ext cx="498855"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e</a:t>
              </a:r>
            </a:p>
          </p:txBody>
        </p:sp>
        <p:sp>
          <p:nvSpPr>
            <p:cNvPr id="924" name="TextBox 923">
              <a:extLst>
                <a:ext uri="{FF2B5EF4-FFF2-40B4-BE49-F238E27FC236}">
                  <a16:creationId xmlns:a16="http://schemas.microsoft.com/office/drawing/2014/main" id="{C200F81C-85C6-1FA8-D35F-AD3A7F34CBAC}"/>
                </a:ext>
              </a:extLst>
            </p:cNvPr>
            <p:cNvSpPr txBox="1"/>
            <p:nvPr/>
          </p:nvSpPr>
          <p:spPr>
            <a:xfrm>
              <a:off x="6581236" y="16436662"/>
              <a:ext cx="1407758"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domi</a:t>
              </a:r>
            </a:p>
          </p:txBody>
        </p:sp>
        <p:sp>
          <p:nvSpPr>
            <p:cNvPr id="925" name="TextBox 924">
              <a:extLst>
                <a:ext uri="{FF2B5EF4-FFF2-40B4-BE49-F238E27FC236}">
                  <a16:creationId xmlns:a16="http://schemas.microsoft.com/office/drawing/2014/main" id="{AB1DF026-A55E-5B5D-CAC5-A5735C614152}"/>
                </a:ext>
              </a:extLst>
            </p:cNvPr>
            <p:cNvSpPr txBox="1"/>
            <p:nvPr/>
          </p:nvSpPr>
          <p:spPr>
            <a:xfrm>
              <a:off x="7883998" y="16436662"/>
              <a:ext cx="1284326"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nant</a:t>
              </a:r>
            </a:p>
          </p:txBody>
        </p:sp>
        <p:sp>
          <p:nvSpPr>
            <p:cNvPr id="926" name="TextBox 925">
              <a:extLst>
                <a:ext uri="{FF2B5EF4-FFF2-40B4-BE49-F238E27FC236}">
                  <a16:creationId xmlns:a16="http://schemas.microsoft.com/office/drawing/2014/main" id="{EE928787-D6CC-9E96-90EA-54B0729F68E0}"/>
                </a:ext>
              </a:extLst>
            </p:cNvPr>
            <p:cNvSpPr txBox="1"/>
            <p:nvPr/>
          </p:nvSpPr>
          <p:spPr>
            <a:xfrm>
              <a:off x="6546899" y="17056555"/>
              <a:ext cx="970137"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pat</a:t>
              </a:r>
            </a:p>
          </p:txBody>
        </p:sp>
        <p:sp>
          <p:nvSpPr>
            <p:cNvPr id="927" name="TextBox 926">
              <a:extLst>
                <a:ext uri="{FF2B5EF4-FFF2-40B4-BE49-F238E27FC236}">
                  <a16:creationId xmlns:a16="http://schemas.microsoft.com/office/drawing/2014/main" id="{769599C8-CF72-8DB4-77AE-2C2A83FE5E09}"/>
                </a:ext>
              </a:extLst>
            </p:cNvPr>
            <p:cNvSpPr txBox="1"/>
            <p:nvPr/>
          </p:nvSpPr>
          <p:spPr>
            <a:xfrm>
              <a:off x="7382503" y="17056555"/>
              <a:ext cx="1127232"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hog</a:t>
              </a:r>
            </a:p>
          </p:txBody>
        </p:sp>
        <p:sp>
          <p:nvSpPr>
            <p:cNvPr id="928" name="TextBox 927">
              <a:extLst>
                <a:ext uri="{FF2B5EF4-FFF2-40B4-BE49-F238E27FC236}">
                  <a16:creationId xmlns:a16="http://schemas.microsoft.com/office/drawing/2014/main" id="{7CBD8726-F2E0-EE4C-DE79-F6CA606E8D34}"/>
                </a:ext>
              </a:extLst>
            </p:cNvPr>
            <p:cNvSpPr txBox="1"/>
            <p:nvPr/>
          </p:nvSpPr>
          <p:spPr>
            <a:xfrm>
              <a:off x="8385386" y="17056555"/>
              <a:ext cx="813043"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en</a:t>
              </a:r>
            </a:p>
          </p:txBody>
        </p:sp>
      </p:grpSp>
      <p:sp>
        <p:nvSpPr>
          <p:cNvPr id="929" name="TextBox 928">
            <a:extLst>
              <a:ext uri="{FF2B5EF4-FFF2-40B4-BE49-F238E27FC236}">
                <a16:creationId xmlns:a16="http://schemas.microsoft.com/office/drawing/2014/main" id="{61A4A9D3-FBD0-3379-D9DD-C9CDD40B8B45}"/>
              </a:ext>
            </a:extLst>
          </p:cNvPr>
          <p:cNvSpPr txBox="1"/>
          <p:nvPr/>
        </p:nvSpPr>
        <p:spPr>
          <a:xfrm>
            <a:off x="1877848" y="11979901"/>
            <a:ext cx="3480440" cy="769441"/>
          </a:xfrm>
          <a:prstGeom prst="rect">
            <a:avLst/>
          </a:prstGeom>
          <a:noFill/>
        </p:spPr>
        <p:txBody>
          <a:bodyPr wrap="none" rtlCol="0">
            <a:spAutoFit/>
          </a:bodyPr>
          <a:lstStyle/>
          <a:p>
            <a:pPr algn="l"/>
            <a:r>
              <a:rPr lang="en-CH" sz="4400" i="1" spc="0" baseline="0">
                <a:ln/>
                <a:solidFill>
                  <a:srgbClr val="000080"/>
                </a:solidFill>
                <a:latin typeface="Helvetica-Oblique"/>
                <a:sym typeface="Helvetica-Oblique"/>
                <a:rtl val="0"/>
              </a:rPr>
              <a:t>H. inﬂuenzae</a:t>
            </a:r>
          </a:p>
        </p:txBody>
      </p:sp>
      <p:sp>
        <p:nvSpPr>
          <p:cNvPr id="930" name="TextBox 929">
            <a:extLst>
              <a:ext uri="{FF2B5EF4-FFF2-40B4-BE49-F238E27FC236}">
                <a16:creationId xmlns:a16="http://schemas.microsoft.com/office/drawing/2014/main" id="{95F12EA0-2891-E65E-5F60-F484B2DE28E7}"/>
              </a:ext>
            </a:extLst>
          </p:cNvPr>
          <p:cNvSpPr txBox="1"/>
          <p:nvPr/>
        </p:nvSpPr>
        <p:spPr>
          <a:xfrm>
            <a:off x="23306369" y="12149801"/>
            <a:ext cx="3480440" cy="769441"/>
          </a:xfrm>
          <a:prstGeom prst="rect">
            <a:avLst/>
          </a:prstGeom>
          <a:noFill/>
        </p:spPr>
        <p:txBody>
          <a:bodyPr wrap="none" rtlCol="0">
            <a:spAutoFit/>
          </a:bodyPr>
          <a:lstStyle/>
          <a:p>
            <a:pPr algn="l"/>
            <a:r>
              <a:rPr lang="en-CH" sz="4400" spc="0" baseline="0" dirty="0">
                <a:ln/>
                <a:solidFill>
                  <a:srgbClr val="000080"/>
                </a:solidFill>
                <a:latin typeface="Helvetica"/>
                <a:sym typeface="Helvetica"/>
                <a:rtl val="0"/>
              </a:rPr>
              <a:t>H. inﬂuenzae</a:t>
            </a:r>
          </a:p>
        </p:txBody>
      </p:sp>
      <p:sp>
        <p:nvSpPr>
          <p:cNvPr id="931" name="TextBox 930">
            <a:extLst>
              <a:ext uri="{FF2B5EF4-FFF2-40B4-BE49-F238E27FC236}">
                <a16:creationId xmlns:a16="http://schemas.microsoft.com/office/drawing/2014/main" id="{AA9E4488-D373-E3AE-BDC5-C1C7655F6C07}"/>
              </a:ext>
            </a:extLst>
          </p:cNvPr>
          <p:cNvSpPr txBox="1"/>
          <p:nvPr/>
        </p:nvSpPr>
        <p:spPr>
          <a:xfrm rot="18900000">
            <a:off x="18451403" y="13583061"/>
            <a:ext cx="1345240"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ECP</a:t>
            </a:r>
          </a:p>
        </p:txBody>
      </p:sp>
      <p:sp>
        <p:nvSpPr>
          <p:cNvPr id="932" name="TextBox 931">
            <a:extLst>
              <a:ext uri="{FF2B5EF4-FFF2-40B4-BE49-F238E27FC236}">
                <a16:creationId xmlns:a16="http://schemas.microsoft.com/office/drawing/2014/main" id="{7F3B1876-F7E1-AD09-AFC7-F3D5B06BCD64}"/>
              </a:ext>
            </a:extLst>
          </p:cNvPr>
          <p:cNvSpPr txBox="1"/>
          <p:nvPr/>
        </p:nvSpPr>
        <p:spPr>
          <a:xfrm rot="18900000">
            <a:off x="19914545" y="17979246"/>
            <a:ext cx="1313180" cy="769441"/>
          </a:xfrm>
          <a:prstGeom prst="rect">
            <a:avLst/>
          </a:prstGeom>
          <a:noFill/>
        </p:spPr>
        <p:txBody>
          <a:bodyPr wrap="none" rtlCol="0">
            <a:spAutoFit/>
          </a:bodyPr>
          <a:lstStyle/>
          <a:p>
            <a:pPr algn="l"/>
            <a:r>
              <a:rPr lang="en-CH" sz="4400" spc="0" baseline="0" dirty="0">
                <a:ln/>
                <a:solidFill>
                  <a:srgbClr val="000080"/>
                </a:solidFill>
                <a:latin typeface="Helvetica"/>
                <a:sym typeface="Helvetica"/>
                <a:rtl val="0"/>
              </a:rPr>
              <a:t>FGF</a:t>
            </a:r>
          </a:p>
        </p:txBody>
      </p:sp>
      <p:sp>
        <p:nvSpPr>
          <p:cNvPr id="933" name="TextBox 932">
            <a:extLst>
              <a:ext uri="{FF2B5EF4-FFF2-40B4-BE49-F238E27FC236}">
                <a16:creationId xmlns:a16="http://schemas.microsoft.com/office/drawing/2014/main" id="{8401D05E-7752-13B5-C314-3BB7AF576F71}"/>
              </a:ext>
            </a:extLst>
          </p:cNvPr>
          <p:cNvSpPr txBox="1"/>
          <p:nvPr/>
        </p:nvSpPr>
        <p:spPr>
          <a:xfrm rot="18900000">
            <a:off x="19140720" y="13953911"/>
            <a:ext cx="2350323"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Elastase</a:t>
            </a:r>
          </a:p>
        </p:txBody>
      </p:sp>
      <p:sp>
        <p:nvSpPr>
          <p:cNvPr id="934" name="TextBox 933">
            <a:extLst>
              <a:ext uri="{FF2B5EF4-FFF2-40B4-BE49-F238E27FC236}">
                <a16:creationId xmlns:a16="http://schemas.microsoft.com/office/drawing/2014/main" id="{F5A62811-EA53-9818-554A-BF4890248D0F}"/>
              </a:ext>
            </a:extLst>
          </p:cNvPr>
          <p:cNvSpPr txBox="1"/>
          <p:nvPr/>
        </p:nvSpPr>
        <p:spPr>
          <a:xfrm rot="18900000">
            <a:off x="21621517" y="17912762"/>
            <a:ext cx="1157689" cy="769441"/>
          </a:xfrm>
          <a:prstGeom prst="rect">
            <a:avLst/>
          </a:prstGeom>
          <a:noFill/>
        </p:spPr>
        <p:txBody>
          <a:bodyPr wrap="none" rtlCol="0">
            <a:spAutoFit/>
          </a:bodyPr>
          <a:lstStyle/>
          <a:p>
            <a:pPr algn="l"/>
            <a:r>
              <a:rPr lang="en-CH" sz="4400" spc="0" baseline="0" dirty="0">
                <a:ln/>
                <a:solidFill>
                  <a:srgbClr val="000080"/>
                </a:solidFill>
                <a:latin typeface="Helvetica"/>
                <a:sym typeface="Helvetica"/>
                <a:rtl val="0"/>
              </a:rPr>
              <a:t>IL-6</a:t>
            </a:r>
          </a:p>
        </p:txBody>
      </p:sp>
      <p:sp>
        <p:nvSpPr>
          <p:cNvPr id="935" name="TextBox 934">
            <a:extLst>
              <a:ext uri="{FF2B5EF4-FFF2-40B4-BE49-F238E27FC236}">
                <a16:creationId xmlns:a16="http://schemas.microsoft.com/office/drawing/2014/main" id="{3B2DA632-EEE4-B4FB-9EDE-1BD06634EEE0}"/>
              </a:ext>
            </a:extLst>
          </p:cNvPr>
          <p:cNvSpPr txBox="1"/>
          <p:nvPr/>
        </p:nvSpPr>
        <p:spPr>
          <a:xfrm rot="18900000">
            <a:off x="21238404" y="13632105"/>
            <a:ext cx="1471878" cy="769441"/>
          </a:xfrm>
          <a:prstGeom prst="rect">
            <a:avLst/>
          </a:prstGeom>
          <a:noFill/>
        </p:spPr>
        <p:txBody>
          <a:bodyPr wrap="none" rtlCol="0">
            <a:spAutoFit/>
          </a:bodyPr>
          <a:lstStyle/>
          <a:p>
            <a:pPr algn="l"/>
            <a:r>
              <a:rPr lang="en-CH" sz="4400" spc="0" baseline="0">
                <a:ln/>
                <a:solidFill>
                  <a:srgbClr val="000080"/>
                </a:solidFill>
                <a:latin typeface="Helvetica"/>
                <a:sym typeface="Helvetica"/>
                <a:rtl val="0"/>
              </a:rPr>
              <a:t>IL-10</a:t>
            </a:r>
          </a:p>
        </p:txBody>
      </p:sp>
      <p:sp>
        <p:nvSpPr>
          <p:cNvPr id="936" name="TextBox 935">
            <a:extLst>
              <a:ext uri="{FF2B5EF4-FFF2-40B4-BE49-F238E27FC236}">
                <a16:creationId xmlns:a16="http://schemas.microsoft.com/office/drawing/2014/main" id="{EF276680-7788-D636-EACC-2A6EA2EA2503}"/>
              </a:ext>
            </a:extLst>
          </p:cNvPr>
          <p:cNvSpPr txBox="1"/>
          <p:nvPr/>
        </p:nvSpPr>
        <p:spPr>
          <a:xfrm>
            <a:off x="11698693" y="14243290"/>
            <a:ext cx="1503938" cy="769441"/>
          </a:xfrm>
          <a:prstGeom prst="rect">
            <a:avLst/>
          </a:prstGeom>
          <a:noFill/>
        </p:spPr>
        <p:txBody>
          <a:bodyPr wrap="none" rtlCol="0">
            <a:spAutoFit/>
          </a:bodyPr>
          <a:lstStyle/>
          <a:p>
            <a:pPr algn="l"/>
            <a:r>
              <a:rPr lang="en-CH" sz="4400" i="1" spc="0" baseline="0">
                <a:ln/>
                <a:solidFill>
                  <a:srgbClr val="000080"/>
                </a:solidFill>
                <a:latin typeface="Helvetica-Oblique"/>
                <a:sym typeface="Helvetica-Oblique"/>
                <a:rtl val="0"/>
              </a:rPr>
              <a:t>S. pn</a:t>
            </a:r>
          </a:p>
        </p:txBody>
      </p:sp>
      <p:sp>
        <p:nvSpPr>
          <p:cNvPr id="937" name="TextBox 936">
            <a:extLst>
              <a:ext uri="{FF2B5EF4-FFF2-40B4-BE49-F238E27FC236}">
                <a16:creationId xmlns:a16="http://schemas.microsoft.com/office/drawing/2014/main" id="{C48DD877-556B-BC37-708C-24BBFE0B8615}"/>
              </a:ext>
            </a:extLst>
          </p:cNvPr>
          <p:cNvSpPr txBox="1"/>
          <p:nvPr/>
        </p:nvSpPr>
        <p:spPr>
          <a:xfrm>
            <a:off x="13093395" y="14243290"/>
            <a:ext cx="1282723" cy="769441"/>
          </a:xfrm>
          <a:prstGeom prst="rect">
            <a:avLst/>
          </a:prstGeom>
          <a:noFill/>
        </p:spPr>
        <p:txBody>
          <a:bodyPr wrap="none" rtlCol="0">
            <a:spAutoFit/>
          </a:bodyPr>
          <a:lstStyle/>
          <a:p>
            <a:pPr algn="l"/>
            <a:r>
              <a:rPr lang="en-CH" sz="4400" i="1" spc="0" baseline="0">
                <a:ln/>
                <a:solidFill>
                  <a:srgbClr val="000080"/>
                </a:solidFill>
                <a:latin typeface="Helvetica-Oblique"/>
                <a:sym typeface="Helvetica-Oblique"/>
                <a:rtl val="0"/>
              </a:rPr>
              <a:t>eum</a:t>
            </a:r>
          </a:p>
        </p:txBody>
      </p:sp>
      <p:sp>
        <p:nvSpPr>
          <p:cNvPr id="938" name="TextBox 937">
            <a:extLst>
              <a:ext uri="{FF2B5EF4-FFF2-40B4-BE49-F238E27FC236}">
                <a16:creationId xmlns:a16="http://schemas.microsoft.com/office/drawing/2014/main" id="{88CDC003-BEA3-BF6C-AB99-151C14CE49E2}"/>
              </a:ext>
            </a:extLst>
          </p:cNvPr>
          <p:cNvSpPr txBox="1"/>
          <p:nvPr/>
        </p:nvSpPr>
        <p:spPr>
          <a:xfrm>
            <a:off x="14255288" y="14243290"/>
            <a:ext cx="938077" cy="769441"/>
          </a:xfrm>
          <a:prstGeom prst="rect">
            <a:avLst/>
          </a:prstGeom>
          <a:noFill/>
        </p:spPr>
        <p:txBody>
          <a:bodyPr wrap="none" rtlCol="0">
            <a:spAutoFit/>
          </a:bodyPr>
          <a:lstStyle/>
          <a:p>
            <a:pPr algn="l"/>
            <a:r>
              <a:rPr lang="en-CH" sz="4400" i="1" spc="0" baseline="0">
                <a:ln/>
                <a:solidFill>
                  <a:srgbClr val="000080"/>
                </a:solidFill>
                <a:latin typeface="Helvetica-Oblique"/>
                <a:sym typeface="Helvetica-Oblique"/>
                <a:rtl val="0"/>
              </a:rPr>
              <a:t>oni</a:t>
            </a:r>
          </a:p>
        </p:txBody>
      </p:sp>
      <p:sp>
        <p:nvSpPr>
          <p:cNvPr id="939" name="TextBox 938">
            <a:extLst>
              <a:ext uri="{FF2B5EF4-FFF2-40B4-BE49-F238E27FC236}">
                <a16:creationId xmlns:a16="http://schemas.microsoft.com/office/drawing/2014/main" id="{67A40876-F925-5946-192D-44A6CEF71637}"/>
              </a:ext>
            </a:extLst>
          </p:cNvPr>
          <p:cNvSpPr txBox="1"/>
          <p:nvPr/>
        </p:nvSpPr>
        <p:spPr>
          <a:xfrm>
            <a:off x="15052256" y="14243290"/>
            <a:ext cx="813043" cy="769441"/>
          </a:xfrm>
          <a:prstGeom prst="rect">
            <a:avLst/>
          </a:prstGeom>
          <a:noFill/>
        </p:spPr>
        <p:txBody>
          <a:bodyPr wrap="none" rtlCol="0">
            <a:spAutoFit/>
          </a:bodyPr>
          <a:lstStyle/>
          <a:p>
            <a:pPr algn="l"/>
            <a:r>
              <a:rPr lang="en-CH" sz="4400" i="1" spc="0" baseline="0">
                <a:ln/>
                <a:solidFill>
                  <a:srgbClr val="000080"/>
                </a:solidFill>
                <a:latin typeface="Helvetica-Oblique"/>
                <a:sym typeface="Helvetica-Oblique"/>
                <a:rtl val="0"/>
              </a:rPr>
              <a:t>ae</a:t>
            </a:r>
          </a:p>
        </p:txBody>
      </p:sp>
      <p:sp>
        <p:nvSpPr>
          <p:cNvPr id="940" name="TextBox 939">
            <a:extLst>
              <a:ext uri="{FF2B5EF4-FFF2-40B4-BE49-F238E27FC236}">
                <a16:creationId xmlns:a16="http://schemas.microsoft.com/office/drawing/2014/main" id="{998C49A6-1D0C-00A4-40FC-2F6CF86600A2}"/>
              </a:ext>
            </a:extLst>
          </p:cNvPr>
          <p:cNvSpPr txBox="1"/>
          <p:nvPr/>
        </p:nvSpPr>
        <p:spPr>
          <a:xfrm>
            <a:off x="12164467" y="12546868"/>
            <a:ext cx="3571812" cy="769441"/>
          </a:xfrm>
          <a:prstGeom prst="rect">
            <a:avLst/>
          </a:prstGeom>
          <a:noFill/>
        </p:spPr>
        <p:txBody>
          <a:bodyPr wrap="none" rtlCol="0">
            <a:spAutoFit/>
          </a:bodyPr>
          <a:lstStyle/>
          <a:p>
            <a:pPr algn="l"/>
            <a:r>
              <a:rPr lang="en-CH" sz="4400" i="1" spc="0" baseline="0">
                <a:ln/>
                <a:solidFill>
                  <a:srgbClr val="000080"/>
                </a:solidFill>
                <a:latin typeface="Helvetica-Oblique"/>
                <a:sym typeface="Helvetica-Oblique"/>
                <a:rtl val="0"/>
              </a:rPr>
              <a:t>M. catarrhalis</a:t>
            </a:r>
          </a:p>
        </p:txBody>
      </p:sp>
      <p:sp>
        <p:nvSpPr>
          <p:cNvPr id="941" name="TextBox 940">
            <a:extLst>
              <a:ext uri="{FF2B5EF4-FFF2-40B4-BE49-F238E27FC236}">
                <a16:creationId xmlns:a16="http://schemas.microsoft.com/office/drawing/2014/main" id="{6536010E-EA47-1512-9E4C-2E95400C4B4A}"/>
              </a:ext>
            </a:extLst>
          </p:cNvPr>
          <p:cNvSpPr txBox="1"/>
          <p:nvPr/>
        </p:nvSpPr>
        <p:spPr>
          <a:xfrm>
            <a:off x="7332351" y="18102073"/>
            <a:ext cx="1314784" cy="769441"/>
          </a:xfrm>
          <a:prstGeom prst="rect">
            <a:avLst/>
          </a:prstGeom>
          <a:noFill/>
        </p:spPr>
        <p:txBody>
          <a:bodyPr wrap="none" rtlCol="0">
            <a:spAutoFit/>
          </a:bodyPr>
          <a:lstStyle/>
          <a:p>
            <a:pPr algn="l"/>
            <a:r>
              <a:rPr lang="en-CH" sz="4400" b="1" spc="0" baseline="0">
                <a:ln/>
                <a:solidFill>
                  <a:srgbClr val="000080"/>
                </a:solidFill>
                <a:latin typeface="Helvetica-Bold"/>
                <a:sym typeface="Helvetica-Bold"/>
                <a:rtl val="0"/>
              </a:rPr>
              <a:t>77%</a:t>
            </a:r>
          </a:p>
        </p:txBody>
      </p:sp>
      <p:sp>
        <p:nvSpPr>
          <p:cNvPr id="942" name="TextBox 941">
            <a:extLst>
              <a:ext uri="{FF2B5EF4-FFF2-40B4-BE49-F238E27FC236}">
                <a16:creationId xmlns:a16="http://schemas.microsoft.com/office/drawing/2014/main" id="{2644F72E-C232-A840-F764-385E34D85598}"/>
              </a:ext>
            </a:extLst>
          </p:cNvPr>
          <p:cNvSpPr txBox="1"/>
          <p:nvPr/>
        </p:nvSpPr>
        <p:spPr>
          <a:xfrm>
            <a:off x="1855545" y="12883786"/>
            <a:ext cx="1314784" cy="769441"/>
          </a:xfrm>
          <a:prstGeom prst="rect">
            <a:avLst/>
          </a:prstGeom>
          <a:noFill/>
        </p:spPr>
        <p:txBody>
          <a:bodyPr wrap="none" rtlCol="0">
            <a:spAutoFit/>
          </a:bodyPr>
          <a:lstStyle/>
          <a:p>
            <a:pPr algn="l"/>
            <a:r>
              <a:rPr lang="en-CH" sz="4400" b="1" spc="0" baseline="0">
                <a:ln/>
                <a:solidFill>
                  <a:srgbClr val="000080"/>
                </a:solidFill>
                <a:latin typeface="Helvetica-Bold"/>
                <a:sym typeface="Helvetica-Bold"/>
                <a:rtl val="0"/>
              </a:rPr>
              <a:t>12%</a:t>
            </a:r>
          </a:p>
        </p:txBody>
      </p:sp>
      <p:sp>
        <p:nvSpPr>
          <p:cNvPr id="943" name="TextBox 942">
            <a:extLst>
              <a:ext uri="{FF2B5EF4-FFF2-40B4-BE49-F238E27FC236}">
                <a16:creationId xmlns:a16="http://schemas.microsoft.com/office/drawing/2014/main" id="{192B34BA-ED39-48E1-3B16-0624169C129F}"/>
              </a:ext>
            </a:extLst>
          </p:cNvPr>
          <p:cNvSpPr txBox="1"/>
          <p:nvPr/>
        </p:nvSpPr>
        <p:spPr>
          <a:xfrm>
            <a:off x="14897019" y="15087614"/>
            <a:ext cx="1000595" cy="769441"/>
          </a:xfrm>
          <a:prstGeom prst="rect">
            <a:avLst/>
          </a:prstGeom>
          <a:noFill/>
        </p:spPr>
        <p:txBody>
          <a:bodyPr wrap="none" rtlCol="0">
            <a:spAutoFit/>
          </a:bodyPr>
          <a:lstStyle/>
          <a:p>
            <a:pPr algn="l"/>
            <a:r>
              <a:rPr lang="en-CH" sz="4400" b="1" spc="0" baseline="0">
                <a:ln/>
                <a:solidFill>
                  <a:srgbClr val="000080"/>
                </a:solidFill>
                <a:latin typeface="Helvetica-Bold"/>
                <a:sym typeface="Helvetica-Bold"/>
                <a:rtl val="0"/>
              </a:rPr>
              <a:t>5%</a:t>
            </a:r>
          </a:p>
        </p:txBody>
      </p:sp>
      <p:grpSp>
        <p:nvGrpSpPr>
          <p:cNvPr id="944" name="Graphic 765">
            <a:extLst>
              <a:ext uri="{FF2B5EF4-FFF2-40B4-BE49-F238E27FC236}">
                <a16:creationId xmlns:a16="http://schemas.microsoft.com/office/drawing/2014/main" id="{5BE6FE0B-01E0-0873-19B2-B391BF5EDD84}"/>
              </a:ext>
            </a:extLst>
          </p:cNvPr>
          <p:cNvGrpSpPr/>
          <p:nvPr/>
        </p:nvGrpSpPr>
        <p:grpSpPr>
          <a:xfrm>
            <a:off x="12343761" y="13282135"/>
            <a:ext cx="3775134" cy="4014419"/>
            <a:chOff x="12343761" y="13282135"/>
            <a:chExt cx="3775134" cy="4014419"/>
          </a:xfrm>
          <a:solidFill>
            <a:srgbClr val="000080"/>
          </a:solidFill>
        </p:grpSpPr>
        <p:sp>
          <p:nvSpPr>
            <p:cNvPr id="945" name="TextBox 944">
              <a:extLst>
                <a:ext uri="{FF2B5EF4-FFF2-40B4-BE49-F238E27FC236}">
                  <a16:creationId xmlns:a16="http://schemas.microsoft.com/office/drawing/2014/main" id="{CCD0018B-E682-D8DF-DC33-DC6ABF9D8E02}"/>
                </a:ext>
              </a:extLst>
            </p:cNvPr>
            <p:cNvSpPr txBox="1"/>
            <p:nvPr/>
          </p:nvSpPr>
          <p:spPr>
            <a:xfrm>
              <a:off x="14840697" y="13282135"/>
              <a:ext cx="1000595" cy="769441"/>
            </a:xfrm>
            <a:prstGeom prst="rect">
              <a:avLst/>
            </a:prstGeom>
            <a:noFill/>
          </p:spPr>
          <p:txBody>
            <a:bodyPr wrap="none" rtlCol="0">
              <a:spAutoFit/>
            </a:bodyPr>
            <a:lstStyle/>
            <a:p>
              <a:pPr algn="l"/>
              <a:r>
                <a:rPr lang="en-CH" sz="4400" b="1" spc="0" baseline="0">
                  <a:ln/>
                  <a:solidFill>
                    <a:srgbClr val="000080"/>
                  </a:solidFill>
                  <a:latin typeface="Helvetica-Bold"/>
                  <a:sym typeface="Helvetica-Bold"/>
                  <a:rtl val="0"/>
                </a:rPr>
                <a:t>5%</a:t>
              </a:r>
            </a:p>
          </p:txBody>
        </p:sp>
        <p:sp>
          <p:nvSpPr>
            <p:cNvPr id="946" name="TextBox 945">
              <a:extLst>
                <a:ext uri="{FF2B5EF4-FFF2-40B4-BE49-F238E27FC236}">
                  <a16:creationId xmlns:a16="http://schemas.microsoft.com/office/drawing/2014/main" id="{15354210-92F9-CE5A-7E05-2CC033244CD9}"/>
                </a:ext>
              </a:extLst>
            </p:cNvPr>
            <p:cNvSpPr txBox="1"/>
            <p:nvPr/>
          </p:nvSpPr>
          <p:spPr>
            <a:xfrm>
              <a:off x="12343761" y="15855237"/>
              <a:ext cx="561372"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P</a:t>
              </a:r>
            </a:p>
          </p:txBody>
        </p:sp>
        <p:sp>
          <p:nvSpPr>
            <p:cNvPr id="947" name="TextBox 946">
              <a:extLst>
                <a:ext uri="{FF2B5EF4-FFF2-40B4-BE49-F238E27FC236}">
                  <a16:creationId xmlns:a16="http://schemas.microsoft.com/office/drawing/2014/main" id="{87B06ACB-4C1F-E9F5-A4E2-167576D2B256}"/>
                </a:ext>
              </a:extLst>
            </p:cNvPr>
            <p:cNvSpPr txBox="1"/>
            <p:nvPr/>
          </p:nvSpPr>
          <p:spPr>
            <a:xfrm>
              <a:off x="12665037" y="15855237"/>
              <a:ext cx="34176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a:t>
              </a:r>
            </a:p>
          </p:txBody>
        </p:sp>
        <p:sp>
          <p:nvSpPr>
            <p:cNvPr id="948" name="TextBox 947">
              <a:extLst>
                <a:ext uri="{FF2B5EF4-FFF2-40B4-BE49-F238E27FC236}">
                  <a16:creationId xmlns:a16="http://schemas.microsoft.com/office/drawing/2014/main" id="{0974B9E7-9ABD-36B7-EC92-54140A24F558}"/>
                </a:ext>
              </a:extLst>
            </p:cNvPr>
            <p:cNvSpPr txBox="1"/>
            <p:nvPr/>
          </p:nvSpPr>
          <p:spPr>
            <a:xfrm>
              <a:off x="12831030" y="15855237"/>
              <a:ext cx="34176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 </a:t>
              </a:r>
            </a:p>
          </p:txBody>
        </p:sp>
        <p:sp>
          <p:nvSpPr>
            <p:cNvPr id="949" name="TextBox 948">
              <a:extLst>
                <a:ext uri="{FF2B5EF4-FFF2-40B4-BE49-F238E27FC236}">
                  <a16:creationId xmlns:a16="http://schemas.microsoft.com/office/drawing/2014/main" id="{8AA4BA6B-1937-74A9-9860-6A1140E5D757}"/>
                </a:ext>
              </a:extLst>
            </p:cNvPr>
            <p:cNvSpPr txBox="1"/>
            <p:nvPr/>
          </p:nvSpPr>
          <p:spPr>
            <a:xfrm>
              <a:off x="12997480" y="15855237"/>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a</a:t>
              </a:r>
            </a:p>
          </p:txBody>
        </p:sp>
        <p:sp>
          <p:nvSpPr>
            <p:cNvPr id="950" name="TextBox 949">
              <a:extLst>
                <a:ext uri="{FF2B5EF4-FFF2-40B4-BE49-F238E27FC236}">
                  <a16:creationId xmlns:a16="http://schemas.microsoft.com/office/drawing/2014/main" id="{14F6D3C0-3618-7716-B4C0-E2A0DB8632A5}"/>
                </a:ext>
              </a:extLst>
            </p:cNvPr>
            <p:cNvSpPr txBox="1"/>
            <p:nvPr/>
          </p:nvSpPr>
          <p:spPr>
            <a:xfrm>
              <a:off x="13329528" y="15855237"/>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e</a:t>
              </a:r>
            </a:p>
          </p:txBody>
        </p:sp>
        <p:sp>
          <p:nvSpPr>
            <p:cNvPr id="951" name="TextBox 950">
              <a:extLst>
                <a:ext uri="{FF2B5EF4-FFF2-40B4-BE49-F238E27FC236}">
                  <a16:creationId xmlns:a16="http://schemas.microsoft.com/office/drawing/2014/main" id="{FAECE166-AB1A-2100-7714-EF27ACA993F2}"/>
                </a:ext>
              </a:extLst>
            </p:cNvPr>
            <p:cNvSpPr txBox="1"/>
            <p:nvPr/>
          </p:nvSpPr>
          <p:spPr>
            <a:xfrm>
              <a:off x="13661590" y="15855237"/>
              <a:ext cx="372218"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r</a:t>
              </a:r>
            </a:p>
          </p:txBody>
        </p:sp>
        <p:sp>
          <p:nvSpPr>
            <p:cNvPr id="952" name="TextBox 951">
              <a:extLst>
                <a:ext uri="{FF2B5EF4-FFF2-40B4-BE49-F238E27FC236}">
                  <a16:creationId xmlns:a16="http://schemas.microsoft.com/office/drawing/2014/main" id="{A46AEDD2-BE13-6310-93BB-D9E999CEC93D}"/>
                </a:ext>
              </a:extLst>
            </p:cNvPr>
            <p:cNvSpPr txBox="1"/>
            <p:nvPr/>
          </p:nvSpPr>
          <p:spPr>
            <a:xfrm>
              <a:off x="13860505" y="15855237"/>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u</a:t>
              </a:r>
            </a:p>
          </p:txBody>
        </p:sp>
        <p:sp>
          <p:nvSpPr>
            <p:cNvPr id="953" name="TextBox 952">
              <a:extLst>
                <a:ext uri="{FF2B5EF4-FFF2-40B4-BE49-F238E27FC236}">
                  <a16:creationId xmlns:a16="http://schemas.microsoft.com/office/drawing/2014/main" id="{8759E44A-A34F-836C-850D-95466BD3C2A1}"/>
                </a:ext>
              </a:extLst>
            </p:cNvPr>
            <p:cNvSpPr txBox="1"/>
            <p:nvPr/>
          </p:nvSpPr>
          <p:spPr>
            <a:xfrm>
              <a:off x="14192552" y="15855237"/>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g</a:t>
              </a:r>
            </a:p>
          </p:txBody>
        </p:sp>
        <p:sp>
          <p:nvSpPr>
            <p:cNvPr id="954" name="TextBox 953">
              <a:extLst>
                <a:ext uri="{FF2B5EF4-FFF2-40B4-BE49-F238E27FC236}">
                  <a16:creationId xmlns:a16="http://schemas.microsoft.com/office/drawing/2014/main" id="{78B2BE56-93B8-07F0-E0D3-201C70A35824}"/>
                </a:ext>
              </a:extLst>
            </p:cNvPr>
            <p:cNvSpPr txBox="1"/>
            <p:nvPr/>
          </p:nvSpPr>
          <p:spPr>
            <a:xfrm>
              <a:off x="14524615" y="15855237"/>
              <a:ext cx="30970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i</a:t>
              </a:r>
            </a:p>
          </p:txBody>
        </p:sp>
        <p:sp>
          <p:nvSpPr>
            <p:cNvPr id="955" name="TextBox 954">
              <a:extLst>
                <a:ext uri="{FF2B5EF4-FFF2-40B4-BE49-F238E27FC236}">
                  <a16:creationId xmlns:a16="http://schemas.microsoft.com/office/drawing/2014/main" id="{F5FE9FAF-2BD5-88D7-B1B2-11EE51B23037}"/>
                </a:ext>
              </a:extLst>
            </p:cNvPr>
            <p:cNvSpPr txBox="1"/>
            <p:nvPr/>
          </p:nvSpPr>
          <p:spPr>
            <a:xfrm>
              <a:off x="14657382" y="15855237"/>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n</a:t>
              </a:r>
            </a:p>
          </p:txBody>
        </p:sp>
        <p:sp>
          <p:nvSpPr>
            <p:cNvPr id="956" name="TextBox 955">
              <a:extLst>
                <a:ext uri="{FF2B5EF4-FFF2-40B4-BE49-F238E27FC236}">
                  <a16:creationId xmlns:a16="http://schemas.microsoft.com/office/drawing/2014/main" id="{7D266C54-56F7-9285-EEB0-6A4EA2F35C22}"/>
                </a:ext>
              </a:extLst>
            </p:cNvPr>
            <p:cNvSpPr txBox="1"/>
            <p:nvPr/>
          </p:nvSpPr>
          <p:spPr>
            <a:xfrm>
              <a:off x="14989445" y="15855237"/>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o</a:t>
              </a:r>
            </a:p>
          </p:txBody>
        </p:sp>
        <p:sp>
          <p:nvSpPr>
            <p:cNvPr id="957" name="TextBox 956">
              <a:extLst>
                <a:ext uri="{FF2B5EF4-FFF2-40B4-BE49-F238E27FC236}">
                  <a16:creationId xmlns:a16="http://schemas.microsoft.com/office/drawing/2014/main" id="{D99C0293-FB3E-6DC7-4109-2342D3D24111}"/>
                </a:ext>
              </a:extLst>
            </p:cNvPr>
            <p:cNvSpPr txBox="1"/>
            <p:nvPr/>
          </p:nvSpPr>
          <p:spPr>
            <a:xfrm>
              <a:off x="15321492" y="15855237"/>
              <a:ext cx="466794"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s</a:t>
              </a:r>
            </a:p>
          </p:txBody>
        </p:sp>
        <p:sp>
          <p:nvSpPr>
            <p:cNvPr id="958" name="TextBox 957">
              <a:extLst>
                <a:ext uri="{FF2B5EF4-FFF2-40B4-BE49-F238E27FC236}">
                  <a16:creationId xmlns:a16="http://schemas.microsoft.com/office/drawing/2014/main" id="{A267863A-39C1-D34A-6F90-FCB61A482C29}"/>
                </a:ext>
              </a:extLst>
            </p:cNvPr>
            <p:cNvSpPr txBox="1"/>
            <p:nvPr/>
          </p:nvSpPr>
          <p:spPr>
            <a:xfrm>
              <a:off x="15620040" y="15855237"/>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a</a:t>
              </a:r>
            </a:p>
          </p:txBody>
        </p:sp>
        <p:sp>
          <p:nvSpPr>
            <p:cNvPr id="959" name="TextBox 958">
              <a:extLst>
                <a:ext uri="{FF2B5EF4-FFF2-40B4-BE49-F238E27FC236}">
                  <a16:creationId xmlns:a16="http://schemas.microsoft.com/office/drawing/2014/main" id="{8A81309B-C733-154C-84BA-2046AE598480}"/>
                </a:ext>
              </a:extLst>
            </p:cNvPr>
            <p:cNvSpPr txBox="1"/>
            <p:nvPr/>
          </p:nvSpPr>
          <p:spPr>
            <a:xfrm>
              <a:off x="14913974" y="16527113"/>
              <a:ext cx="49885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1</a:t>
              </a:r>
            </a:p>
          </p:txBody>
        </p:sp>
        <p:sp>
          <p:nvSpPr>
            <p:cNvPr id="960" name="TextBox 959">
              <a:extLst>
                <a:ext uri="{FF2B5EF4-FFF2-40B4-BE49-F238E27FC236}">
                  <a16:creationId xmlns:a16="http://schemas.microsoft.com/office/drawing/2014/main" id="{87B59956-B943-95C7-EC4A-A32325FFD26E}"/>
                </a:ext>
              </a:extLst>
            </p:cNvPr>
            <p:cNvSpPr txBox="1"/>
            <p:nvPr/>
          </p:nvSpPr>
          <p:spPr>
            <a:xfrm>
              <a:off x="15246205" y="16527113"/>
              <a:ext cx="68640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t>
              </a:r>
            </a:p>
          </p:txBody>
        </p:sp>
      </p:grpSp>
      <p:sp>
        <p:nvSpPr>
          <p:cNvPr id="961" name="TextBox 960">
            <a:extLst>
              <a:ext uri="{FF2B5EF4-FFF2-40B4-BE49-F238E27FC236}">
                <a16:creationId xmlns:a16="http://schemas.microsoft.com/office/drawing/2014/main" id="{6354C08B-E399-7CAF-6630-98818D3AD3CE}"/>
              </a:ext>
            </a:extLst>
          </p:cNvPr>
          <p:cNvSpPr txBox="1"/>
          <p:nvPr/>
        </p:nvSpPr>
        <p:spPr>
          <a:xfrm>
            <a:off x="23473611" y="16540444"/>
            <a:ext cx="906017"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R. </a:t>
            </a:r>
          </a:p>
        </p:txBody>
      </p:sp>
      <p:sp>
        <p:nvSpPr>
          <p:cNvPr id="962" name="TextBox 961">
            <a:extLst>
              <a:ext uri="{FF2B5EF4-FFF2-40B4-BE49-F238E27FC236}">
                <a16:creationId xmlns:a16="http://schemas.microsoft.com/office/drawing/2014/main" id="{2AB6E9EA-75BD-12E1-803D-274643CA62C9}"/>
              </a:ext>
            </a:extLst>
          </p:cNvPr>
          <p:cNvSpPr txBox="1"/>
          <p:nvPr/>
        </p:nvSpPr>
        <p:spPr>
          <a:xfrm>
            <a:off x="24236851" y="16540444"/>
            <a:ext cx="1814920" cy="769441"/>
          </a:xfrm>
          <a:prstGeom prst="rect">
            <a:avLst/>
          </a:prstGeom>
          <a:noFill/>
        </p:spPr>
        <p:txBody>
          <a:bodyPr wrap="none" rtlCol="0">
            <a:spAutoFit/>
          </a:bodyPr>
          <a:lstStyle/>
          <a:p>
            <a:pPr algn="l"/>
            <a:r>
              <a:rPr lang="en-CH" sz="4400" i="1" spc="0" baseline="0" dirty="0">
                <a:ln/>
                <a:solidFill>
                  <a:srgbClr val="000080"/>
                </a:solidFill>
                <a:latin typeface="Arial"/>
                <a:cs typeface="Arial"/>
                <a:sym typeface="Arial"/>
                <a:rtl val="0"/>
              </a:rPr>
              <a:t>mucila</a:t>
            </a:r>
          </a:p>
        </p:txBody>
      </p:sp>
      <p:sp>
        <p:nvSpPr>
          <p:cNvPr id="963" name="TextBox 962">
            <a:extLst>
              <a:ext uri="{FF2B5EF4-FFF2-40B4-BE49-F238E27FC236}">
                <a16:creationId xmlns:a16="http://schemas.microsoft.com/office/drawing/2014/main" id="{C0C96BB7-F291-BE23-1739-22DA0BBD41CF}"/>
              </a:ext>
            </a:extLst>
          </p:cNvPr>
          <p:cNvSpPr txBox="1"/>
          <p:nvPr/>
        </p:nvSpPr>
        <p:spPr>
          <a:xfrm>
            <a:off x="25961345" y="16540444"/>
            <a:ext cx="184858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ginosa</a:t>
            </a:r>
          </a:p>
        </p:txBody>
      </p:sp>
      <p:sp>
        <p:nvSpPr>
          <p:cNvPr id="964" name="Freeform 963">
            <a:extLst>
              <a:ext uri="{FF2B5EF4-FFF2-40B4-BE49-F238E27FC236}">
                <a16:creationId xmlns:a16="http://schemas.microsoft.com/office/drawing/2014/main" id="{6A149B67-FC41-778E-EBB0-A808C2F6949A}"/>
              </a:ext>
            </a:extLst>
          </p:cNvPr>
          <p:cNvSpPr/>
          <p:nvPr/>
        </p:nvSpPr>
        <p:spPr>
          <a:xfrm>
            <a:off x="11776147" y="16591833"/>
            <a:ext cx="4030608" cy="3047"/>
          </a:xfrm>
          <a:custGeom>
            <a:avLst/>
            <a:gdLst>
              <a:gd name="connsiteX0" fmla="*/ 0 w 4030608"/>
              <a:gd name="connsiteY0" fmla="*/ 0 h 3047"/>
              <a:gd name="connsiteX1" fmla="*/ 4030608 w 4030608"/>
              <a:gd name="connsiteY1" fmla="*/ 0 h 3047"/>
            </a:gdLst>
            <a:ahLst/>
            <a:cxnLst>
              <a:cxn ang="0">
                <a:pos x="connsiteX0" y="connsiteY0"/>
              </a:cxn>
              <a:cxn ang="0">
                <a:pos x="connsiteX1" y="connsiteY1"/>
              </a:cxn>
            </a:cxnLst>
            <a:rect l="l" t="t" r="r" b="b"/>
            <a:pathLst>
              <a:path w="4030608" h="3047">
                <a:moveTo>
                  <a:pt x="0" y="0"/>
                </a:moveTo>
                <a:lnTo>
                  <a:pt x="4030608" y="0"/>
                </a:lnTo>
              </a:path>
            </a:pathLst>
          </a:custGeom>
          <a:noFill/>
          <a:ln w="31745" cap="rnd">
            <a:solidFill>
              <a:srgbClr val="000080"/>
            </a:solidFill>
            <a:prstDash val="solid"/>
            <a:miter/>
          </a:ln>
        </p:spPr>
        <p:txBody>
          <a:bodyPr rtlCol="0" anchor="ctr"/>
          <a:lstStyle/>
          <a:p>
            <a:endParaRPr lang="en-CH" sz="4400"/>
          </a:p>
        </p:txBody>
      </p:sp>
      <p:sp>
        <p:nvSpPr>
          <p:cNvPr id="965" name="Freeform 964">
            <a:extLst>
              <a:ext uri="{FF2B5EF4-FFF2-40B4-BE49-F238E27FC236}">
                <a16:creationId xmlns:a16="http://schemas.microsoft.com/office/drawing/2014/main" id="{A8B48C38-B1F0-9074-EEB6-58F5BEF75793}"/>
              </a:ext>
            </a:extLst>
          </p:cNvPr>
          <p:cNvSpPr/>
          <p:nvPr/>
        </p:nvSpPr>
        <p:spPr>
          <a:xfrm>
            <a:off x="18686104" y="11738998"/>
            <a:ext cx="1434933" cy="1435023"/>
          </a:xfrm>
          <a:custGeom>
            <a:avLst/>
            <a:gdLst>
              <a:gd name="connsiteX0" fmla="*/ 0 w 1434933"/>
              <a:gd name="connsiteY0" fmla="*/ 0 h 1435023"/>
              <a:gd name="connsiteX1" fmla="*/ 1434934 w 1434933"/>
              <a:gd name="connsiteY1" fmla="*/ 0 h 1435023"/>
              <a:gd name="connsiteX2" fmla="*/ 1434934 w 1434933"/>
              <a:gd name="connsiteY2" fmla="*/ 1435023 h 1435023"/>
              <a:gd name="connsiteX3" fmla="*/ 0 w 1434933"/>
              <a:gd name="connsiteY3" fmla="*/ 1435023 h 1435023"/>
            </a:gdLst>
            <a:ahLst/>
            <a:cxnLst>
              <a:cxn ang="0">
                <a:pos x="connsiteX0" y="connsiteY0"/>
              </a:cxn>
              <a:cxn ang="0">
                <a:pos x="connsiteX1" y="connsiteY1"/>
              </a:cxn>
              <a:cxn ang="0">
                <a:pos x="connsiteX2" y="connsiteY2"/>
              </a:cxn>
              <a:cxn ang="0">
                <a:pos x="connsiteX3" y="connsiteY3"/>
              </a:cxn>
            </a:cxnLst>
            <a:rect l="l" t="t" r="r" b="b"/>
            <a:pathLst>
              <a:path w="1434933" h="1435023">
                <a:moveTo>
                  <a:pt x="0" y="0"/>
                </a:moveTo>
                <a:lnTo>
                  <a:pt x="1434934" y="0"/>
                </a:lnTo>
                <a:lnTo>
                  <a:pt x="1434934" y="1435023"/>
                </a:lnTo>
                <a:lnTo>
                  <a:pt x="0" y="1435023"/>
                </a:lnTo>
                <a:close/>
              </a:path>
            </a:pathLst>
          </a:custGeom>
          <a:solidFill>
            <a:srgbClr val="D23325"/>
          </a:solidFill>
          <a:ln w="31745" cap="rnd">
            <a:solidFill>
              <a:srgbClr val="FFFFFF"/>
            </a:solidFill>
            <a:prstDash val="solid"/>
            <a:round/>
          </a:ln>
        </p:spPr>
        <p:txBody>
          <a:bodyPr rtlCol="0" anchor="ctr"/>
          <a:lstStyle/>
          <a:p>
            <a:endParaRPr lang="en-CH" sz="4400"/>
          </a:p>
        </p:txBody>
      </p:sp>
      <p:sp>
        <p:nvSpPr>
          <p:cNvPr id="966" name="Freeform 965">
            <a:extLst>
              <a:ext uri="{FF2B5EF4-FFF2-40B4-BE49-F238E27FC236}">
                <a16:creationId xmlns:a16="http://schemas.microsoft.com/office/drawing/2014/main" id="{122F09FE-C62A-7F4A-A647-2F203326F5A9}"/>
              </a:ext>
            </a:extLst>
          </p:cNvPr>
          <p:cNvSpPr/>
          <p:nvPr/>
        </p:nvSpPr>
        <p:spPr>
          <a:xfrm>
            <a:off x="20121026" y="16147388"/>
            <a:ext cx="1434933" cy="1435023"/>
          </a:xfrm>
          <a:custGeom>
            <a:avLst/>
            <a:gdLst>
              <a:gd name="connsiteX0" fmla="*/ -1 w 1434933"/>
              <a:gd name="connsiteY0" fmla="*/ 0 h 1435023"/>
              <a:gd name="connsiteX1" fmla="*/ 1434933 w 1434933"/>
              <a:gd name="connsiteY1" fmla="*/ 0 h 1435023"/>
              <a:gd name="connsiteX2" fmla="*/ 1434933 w 1434933"/>
              <a:gd name="connsiteY2" fmla="*/ 1435023 h 1435023"/>
              <a:gd name="connsiteX3" fmla="*/ -1 w 1434933"/>
              <a:gd name="connsiteY3" fmla="*/ 1435023 h 1435023"/>
            </a:gdLst>
            <a:ahLst/>
            <a:cxnLst>
              <a:cxn ang="0">
                <a:pos x="connsiteX0" y="connsiteY0"/>
              </a:cxn>
              <a:cxn ang="0">
                <a:pos x="connsiteX1" y="connsiteY1"/>
              </a:cxn>
              <a:cxn ang="0">
                <a:pos x="connsiteX2" y="connsiteY2"/>
              </a:cxn>
              <a:cxn ang="0">
                <a:pos x="connsiteX3" y="connsiteY3"/>
              </a:cxn>
            </a:cxnLst>
            <a:rect l="l" t="t" r="r" b="b"/>
            <a:pathLst>
              <a:path w="1434933" h="1435023">
                <a:moveTo>
                  <a:pt x="-1" y="0"/>
                </a:moveTo>
                <a:lnTo>
                  <a:pt x="1434933" y="0"/>
                </a:lnTo>
                <a:lnTo>
                  <a:pt x="1434933" y="1435023"/>
                </a:lnTo>
                <a:lnTo>
                  <a:pt x="-1" y="1435023"/>
                </a:lnTo>
                <a:close/>
              </a:path>
            </a:pathLst>
          </a:custGeom>
          <a:solidFill>
            <a:srgbClr val="96B9D5"/>
          </a:solidFill>
          <a:ln w="31745" cap="rnd">
            <a:solidFill>
              <a:srgbClr val="FFFFFF"/>
            </a:solidFill>
            <a:prstDash val="solid"/>
            <a:round/>
          </a:ln>
        </p:spPr>
        <p:txBody>
          <a:bodyPr rtlCol="0" anchor="ctr"/>
          <a:lstStyle/>
          <a:p>
            <a:endParaRPr lang="en-CH" sz="4400"/>
          </a:p>
        </p:txBody>
      </p:sp>
      <p:sp>
        <p:nvSpPr>
          <p:cNvPr id="967" name="Freeform 966">
            <a:extLst>
              <a:ext uri="{FF2B5EF4-FFF2-40B4-BE49-F238E27FC236}">
                <a16:creationId xmlns:a16="http://schemas.microsoft.com/office/drawing/2014/main" id="{DE9F0C01-1B0A-0D91-1349-0B9157F6375F}"/>
              </a:ext>
            </a:extLst>
          </p:cNvPr>
          <p:cNvSpPr/>
          <p:nvPr/>
        </p:nvSpPr>
        <p:spPr>
          <a:xfrm>
            <a:off x="20143116" y="11738998"/>
            <a:ext cx="1434933" cy="1435023"/>
          </a:xfrm>
          <a:custGeom>
            <a:avLst/>
            <a:gdLst>
              <a:gd name="connsiteX0" fmla="*/ -1 w 1434933"/>
              <a:gd name="connsiteY0" fmla="*/ 0 h 1435023"/>
              <a:gd name="connsiteX1" fmla="*/ 1434933 w 1434933"/>
              <a:gd name="connsiteY1" fmla="*/ 0 h 1435023"/>
              <a:gd name="connsiteX2" fmla="*/ 1434933 w 1434933"/>
              <a:gd name="connsiteY2" fmla="*/ 1435023 h 1435023"/>
              <a:gd name="connsiteX3" fmla="*/ -1 w 1434933"/>
              <a:gd name="connsiteY3" fmla="*/ 1435023 h 1435023"/>
            </a:gdLst>
            <a:ahLst/>
            <a:cxnLst>
              <a:cxn ang="0">
                <a:pos x="connsiteX0" y="connsiteY0"/>
              </a:cxn>
              <a:cxn ang="0">
                <a:pos x="connsiteX1" y="connsiteY1"/>
              </a:cxn>
              <a:cxn ang="0">
                <a:pos x="connsiteX2" y="connsiteY2"/>
              </a:cxn>
              <a:cxn ang="0">
                <a:pos x="connsiteX3" y="connsiteY3"/>
              </a:cxn>
            </a:cxnLst>
            <a:rect l="l" t="t" r="r" b="b"/>
            <a:pathLst>
              <a:path w="1434933" h="1435023">
                <a:moveTo>
                  <a:pt x="-1" y="0"/>
                </a:moveTo>
                <a:lnTo>
                  <a:pt x="1434933" y="0"/>
                </a:lnTo>
                <a:lnTo>
                  <a:pt x="1434933" y="1435023"/>
                </a:lnTo>
                <a:lnTo>
                  <a:pt x="-1" y="1435023"/>
                </a:lnTo>
                <a:close/>
              </a:path>
            </a:pathLst>
          </a:custGeom>
          <a:solidFill>
            <a:srgbClr val="F2633B"/>
          </a:solidFill>
          <a:ln w="31745" cap="rnd">
            <a:solidFill>
              <a:srgbClr val="FFFFFF"/>
            </a:solidFill>
            <a:prstDash val="solid"/>
            <a:round/>
          </a:ln>
        </p:spPr>
        <p:txBody>
          <a:bodyPr rtlCol="0" anchor="ctr"/>
          <a:lstStyle/>
          <a:p>
            <a:endParaRPr lang="en-CH" sz="4400"/>
          </a:p>
        </p:txBody>
      </p:sp>
      <p:sp>
        <p:nvSpPr>
          <p:cNvPr id="968" name="Freeform 967">
            <a:extLst>
              <a:ext uri="{FF2B5EF4-FFF2-40B4-BE49-F238E27FC236}">
                <a16:creationId xmlns:a16="http://schemas.microsoft.com/office/drawing/2014/main" id="{D81082E6-48CD-2660-C0DB-8212FE222F0F}"/>
              </a:ext>
            </a:extLst>
          </p:cNvPr>
          <p:cNvSpPr/>
          <p:nvPr/>
        </p:nvSpPr>
        <p:spPr>
          <a:xfrm>
            <a:off x="21578068" y="16147388"/>
            <a:ext cx="1434933" cy="1435023"/>
          </a:xfrm>
          <a:custGeom>
            <a:avLst/>
            <a:gdLst>
              <a:gd name="connsiteX0" fmla="*/ 1 w 1434933"/>
              <a:gd name="connsiteY0" fmla="*/ 0 h 1435023"/>
              <a:gd name="connsiteX1" fmla="*/ 1434935 w 1434933"/>
              <a:gd name="connsiteY1" fmla="*/ 0 h 1435023"/>
              <a:gd name="connsiteX2" fmla="*/ 1434935 w 1434933"/>
              <a:gd name="connsiteY2" fmla="*/ 1435023 h 1435023"/>
              <a:gd name="connsiteX3" fmla="*/ 1 w 1434933"/>
              <a:gd name="connsiteY3" fmla="*/ 1435023 h 1435023"/>
            </a:gdLst>
            <a:ahLst/>
            <a:cxnLst>
              <a:cxn ang="0">
                <a:pos x="connsiteX0" y="connsiteY0"/>
              </a:cxn>
              <a:cxn ang="0">
                <a:pos x="connsiteX1" y="connsiteY1"/>
              </a:cxn>
              <a:cxn ang="0">
                <a:pos x="connsiteX2" y="connsiteY2"/>
              </a:cxn>
              <a:cxn ang="0">
                <a:pos x="connsiteX3" y="connsiteY3"/>
              </a:cxn>
            </a:cxnLst>
            <a:rect l="l" t="t" r="r" b="b"/>
            <a:pathLst>
              <a:path w="1434933" h="1435023">
                <a:moveTo>
                  <a:pt x="1" y="0"/>
                </a:moveTo>
                <a:lnTo>
                  <a:pt x="1434935" y="0"/>
                </a:lnTo>
                <a:lnTo>
                  <a:pt x="1434935" y="1435023"/>
                </a:lnTo>
                <a:lnTo>
                  <a:pt x="1" y="1435023"/>
                </a:lnTo>
                <a:close/>
              </a:path>
            </a:pathLst>
          </a:custGeom>
          <a:solidFill>
            <a:srgbClr val="F05843"/>
          </a:solidFill>
          <a:ln w="31745" cap="rnd">
            <a:solidFill>
              <a:srgbClr val="FFFFFF"/>
            </a:solidFill>
            <a:prstDash val="solid"/>
            <a:round/>
          </a:ln>
        </p:spPr>
        <p:txBody>
          <a:bodyPr rtlCol="0" anchor="ctr"/>
          <a:lstStyle/>
          <a:p>
            <a:endParaRPr lang="en-CH" sz="4400"/>
          </a:p>
        </p:txBody>
      </p:sp>
      <p:sp>
        <p:nvSpPr>
          <p:cNvPr id="969" name="Freeform 968">
            <a:extLst>
              <a:ext uri="{FF2B5EF4-FFF2-40B4-BE49-F238E27FC236}">
                <a16:creationId xmlns:a16="http://schemas.microsoft.com/office/drawing/2014/main" id="{3C2631C8-CBF5-9B11-5313-B6F6BFB58190}"/>
              </a:ext>
            </a:extLst>
          </p:cNvPr>
          <p:cNvSpPr/>
          <p:nvPr/>
        </p:nvSpPr>
        <p:spPr>
          <a:xfrm>
            <a:off x="21578068" y="11738998"/>
            <a:ext cx="1434933" cy="1435023"/>
          </a:xfrm>
          <a:custGeom>
            <a:avLst/>
            <a:gdLst>
              <a:gd name="connsiteX0" fmla="*/ 1 w 1434933"/>
              <a:gd name="connsiteY0" fmla="*/ 0 h 1435023"/>
              <a:gd name="connsiteX1" fmla="*/ 1434935 w 1434933"/>
              <a:gd name="connsiteY1" fmla="*/ 0 h 1435023"/>
              <a:gd name="connsiteX2" fmla="*/ 1434935 w 1434933"/>
              <a:gd name="connsiteY2" fmla="*/ 1435023 h 1435023"/>
              <a:gd name="connsiteX3" fmla="*/ 1 w 1434933"/>
              <a:gd name="connsiteY3" fmla="*/ 1435023 h 1435023"/>
            </a:gdLst>
            <a:ahLst/>
            <a:cxnLst>
              <a:cxn ang="0">
                <a:pos x="connsiteX0" y="connsiteY0"/>
              </a:cxn>
              <a:cxn ang="0">
                <a:pos x="connsiteX1" y="connsiteY1"/>
              </a:cxn>
              <a:cxn ang="0">
                <a:pos x="connsiteX2" y="connsiteY2"/>
              </a:cxn>
              <a:cxn ang="0">
                <a:pos x="connsiteX3" y="connsiteY3"/>
              </a:cxn>
            </a:cxnLst>
            <a:rect l="l" t="t" r="r" b="b"/>
            <a:pathLst>
              <a:path w="1434933" h="1435023">
                <a:moveTo>
                  <a:pt x="1" y="0"/>
                </a:moveTo>
                <a:lnTo>
                  <a:pt x="1434935" y="0"/>
                </a:lnTo>
                <a:lnTo>
                  <a:pt x="1434935" y="1435023"/>
                </a:lnTo>
                <a:lnTo>
                  <a:pt x="1" y="1435023"/>
                </a:lnTo>
                <a:close/>
              </a:path>
            </a:pathLst>
          </a:custGeom>
          <a:solidFill>
            <a:srgbClr val="EC6247"/>
          </a:solidFill>
          <a:ln w="31745" cap="rnd">
            <a:solidFill>
              <a:srgbClr val="FFFFFF"/>
            </a:solidFill>
            <a:prstDash val="solid"/>
            <a:round/>
          </a:ln>
        </p:spPr>
        <p:txBody>
          <a:bodyPr rtlCol="0" anchor="ctr"/>
          <a:lstStyle/>
          <a:p>
            <a:endParaRPr lang="en-CH" sz="4400"/>
          </a:p>
        </p:txBody>
      </p:sp>
      <p:grpSp>
        <p:nvGrpSpPr>
          <p:cNvPr id="970" name="Graphic 765">
            <a:extLst>
              <a:ext uri="{FF2B5EF4-FFF2-40B4-BE49-F238E27FC236}">
                <a16:creationId xmlns:a16="http://schemas.microsoft.com/office/drawing/2014/main" id="{96781595-CF09-752A-35E6-66D3CBC586AA}"/>
              </a:ext>
            </a:extLst>
          </p:cNvPr>
          <p:cNvGrpSpPr/>
          <p:nvPr/>
        </p:nvGrpSpPr>
        <p:grpSpPr>
          <a:xfrm>
            <a:off x="27145332" y="11070626"/>
            <a:ext cx="3924241" cy="8007664"/>
            <a:chOff x="27145332" y="11070626"/>
            <a:chExt cx="3924241" cy="8007664"/>
          </a:xfrm>
        </p:grpSpPr>
        <p:sp>
          <p:nvSpPr>
            <p:cNvPr id="971" name="Freeform 970">
              <a:extLst>
                <a:ext uri="{FF2B5EF4-FFF2-40B4-BE49-F238E27FC236}">
                  <a16:creationId xmlns:a16="http://schemas.microsoft.com/office/drawing/2014/main" id="{08788A8E-999F-2ECC-7F31-F2115814412F}"/>
                </a:ext>
              </a:extLst>
            </p:cNvPr>
            <p:cNvSpPr/>
            <p:nvPr/>
          </p:nvSpPr>
          <p:spPr>
            <a:xfrm>
              <a:off x="28753255" y="11917647"/>
              <a:ext cx="433550" cy="6534169"/>
            </a:xfrm>
            <a:custGeom>
              <a:avLst/>
              <a:gdLst>
                <a:gd name="connsiteX0" fmla="*/ 0 w 433550"/>
                <a:gd name="connsiteY0" fmla="*/ 0 h 6534169"/>
                <a:gd name="connsiteX1" fmla="*/ 433551 w 433550"/>
                <a:gd name="connsiteY1" fmla="*/ 0 h 6534169"/>
                <a:gd name="connsiteX2" fmla="*/ 433551 w 433550"/>
                <a:gd name="connsiteY2" fmla="*/ 6534170 h 6534169"/>
                <a:gd name="connsiteX3" fmla="*/ 0 w 433550"/>
                <a:gd name="connsiteY3" fmla="*/ 6534170 h 6534169"/>
              </a:gdLst>
              <a:ahLst/>
              <a:cxnLst>
                <a:cxn ang="0">
                  <a:pos x="connsiteX0" y="connsiteY0"/>
                </a:cxn>
                <a:cxn ang="0">
                  <a:pos x="connsiteX1" y="connsiteY1"/>
                </a:cxn>
                <a:cxn ang="0">
                  <a:pos x="connsiteX2" y="connsiteY2"/>
                </a:cxn>
                <a:cxn ang="0">
                  <a:pos x="connsiteX3" y="connsiteY3"/>
                </a:cxn>
              </a:cxnLst>
              <a:rect l="l" t="t" r="r" b="b"/>
              <a:pathLst>
                <a:path w="433550" h="6534169">
                  <a:moveTo>
                    <a:pt x="0" y="0"/>
                  </a:moveTo>
                  <a:lnTo>
                    <a:pt x="433551" y="0"/>
                  </a:lnTo>
                  <a:lnTo>
                    <a:pt x="433551" y="6534170"/>
                  </a:lnTo>
                  <a:lnTo>
                    <a:pt x="0" y="6534170"/>
                  </a:lnTo>
                  <a:close/>
                </a:path>
              </a:pathLst>
            </a:custGeom>
            <a:solidFill>
              <a:srgbClr val="FFFFFF"/>
            </a:solidFill>
            <a:ln w="3047" cap="flat">
              <a:noFill/>
              <a:prstDash val="solid"/>
              <a:miter/>
            </a:ln>
          </p:spPr>
          <p:txBody>
            <a:bodyPr rtlCol="0" anchor="ctr"/>
            <a:lstStyle/>
            <a:p>
              <a:endParaRPr lang="en-CH" sz="4400"/>
            </a:p>
          </p:txBody>
        </p:sp>
        <p:pic>
          <p:nvPicPr>
            <p:cNvPr id="972" name="Picture 971">
              <a:extLst>
                <a:ext uri="{FF2B5EF4-FFF2-40B4-BE49-F238E27FC236}">
                  <a16:creationId xmlns:a16="http://schemas.microsoft.com/office/drawing/2014/main" id="{F81E33C1-44F6-6F0E-1D92-3B227268FFA6}"/>
                </a:ext>
              </a:extLst>
            </p:cNvPr>
            <p:cNvPicPr>
              <a:picLocks noChangeAspect="1"/>
            </p:cNvPicPr>
            <p:nvPr/>
          </p:nvPicPr>
          <p:blipFill>
            <a:blip r:embed="rId4"/>
            <a:stretch>
              <a:fillRect/>
            </a:stretch>
          </p:blipFill>
          <p:spPr>
            <a:xfrm>
              <a:off x="27483412" y="11070626"/>
              <a:ext cx="3586161" cy="8007664"/>
            </a:xfrm>
            <a:custGeom>
              <a:avLst/>
              <a:gdLst>
                <a:gd name="connsiteX0" fmla="*/ 9019 w 3586161"/>
                <a:gd name="connsiteY0" fmla="*/ 3633 h 8007664"/>
                <a:gd name="connsiteX1" fmla="*/ 3595180 w 3586161"/>
                <a:gd name="connsiteY1" fmla="*/ 3633 h 8007664"/>
                <a:gd name="connsiteX2" fmla="*/ 3595180 w 3586161"/>
                <a:gd name="connsiteY2" fmla="*/ 8011298 h 8007664"/>
                <a:gd name="connsiteX3" fmla="*/ 9019 w 3586161"/>
                <a:gd name="connsiteY3" fmla="*/ 8011298 h 8007664"/>
              </a:gdLst>
              <a:ahLst/>
              <a:cxnLst>
                <a:cxn ang="0">
                  <a:pos x="connsiteX0" y="connsiteY0"/>
                </a:cxn>
                <a:cxn ang="0">
                  <a:pos x="connsiteX1" y="connsiteY1"/>
                </a:cxn>
                <a:cxn ang="0">
                  <a:pos x="connsiteX2" y="connsiteY2"/>
                </a:cxn>
                <a:cxn ang="0">
                  <a:pos x="connsiteX3" y="connsiteY3"/>
                </a:cxn>
              </a:cxnLst>
              <a:rect l="l" t="t" r="r" b="b"/>
              <a:pathLst>
                <a:path w="3586161" h="8007664">
                  <a:moveTo>
                    <a:pt x="9019" y="3633"/>
                  </a:moveTo>
                  <a:lnTo>
                    <a:pt x="3595180" y="3633"/>
                  </a:lnTo>
                  <a:lnTo>
                    <a:pt x="3595180" y="8011298"/>
                  </a:lnTo>
                  <a:lnTo>
                    <a:pt x="9019" y="8011298"/>
                  </a:lnTo>
                  <a:close/>
                </a:path>
              </a:pathLst>
            </a:custGeom>
          </p:spPr>
        </p:pic>
        <p:sp>
          <p:nvSpPr>
            <p:cNvPr id="973" name="Freeform 972">
              <a:extLst>
                <a:ext uri="{FF2B5EF4-FFF2-40B4-BE49-F238E27FC236}">
                  <a16:creationId xmlns:a16="http://schemas.microsoft.com/office/drawing/2014/main" id="{76BB700F-2ED7-ED0E-7A4D-A3B58A94C3F9}"/>
                </a:ext>
              </a:extLst>
            </p:cNvPr>
            <p:cNvSpPr/>
            <p:nvPr/>
          </p:nvSpPr>
          <p:spPr>
            <a:xfrm>
              <a:off x="27145332" y="12888531"/>
              <a:ext cx="1532342" cy="3446678"/>
            </a:xfrm>
            <a:custGeom>
              <a:avLst/>
              <a:gdLst>
                <a:gd name="connsiteX0" fmla="*/ -1 w 1532342"/>
                <a:gd name="connsiteY0" fmla="*/ 0 h 3446678"/>
                <a:gd name="connsiteX1" fmla="*/ 1532341 w 1532342"/>
                <a:gd name="connsiteY1" fmla="*/ 0 h 3446678"/>
                <a:gd name="connsiteX2" fmla="*/ 1532341 w 1532342"/>
                <a:gd name="connsiteY2" fmla="*/ 3446678 h 3446678"/>
                <a:gd name="connsiteX3" fmla="*/ -1 w 1532342"/>
                <a:gd name="connsiteY3" fmla="*/ 3446678 h 3446678"/>
              </a:gdLst>
              <a:ahLst/>
              <a:cxnLst>
                <a:cxn ang="0">
                  <a:pos x="connsiteX0" y="connsiteY0"/>
                </a:cxn>
                <a:cxn ang="0">
                  <a:pos x="connsiteX1" y="connsiteY1"/>
                </a:cxn>
                <a:cxn ang="0">
                  <a:pos x="connsiteX2" y="connsiteY2"/>
                </a:cxn>
                <a:cxn ang="0">
                  <a:pos x="connsiteX3" y="connsiteY3"/>
                </a:cxn>
              </a:cxnLst>
              <a:rect l="l" t="t" r="r" b="b"/>
              <a:pathLst>
                <a:path w="1532342" h="3446678">
                  <a:moveTo>
                    <a:pt x="-1" y="0"/>
                  </a:moveTo>
                  <a:lnTo>
                    <a:pt x="1532341" y="0"/>
                  </a:lnTo>
                  <a:lnTo>
                    <a:pt x="1532341" y="3446678"/>
                  </a:lnTo>
                  <a:lnTo>
                    <a:pt x="-1" y="3446678"/>
                  </a:lnTo>
                  <a:close/>
                </a:path>
              </a:pathLst>
            </a:custGeom>
            <a:solidFill>
              <a:srgbClr val="DBE9FF"/>
            </a:solidFill>
            <a:ln w="3047" cap="flat">
              <a:noFill/>
              <a:prstDash val="solid"/>
              <a:miter/>
            </a:ln>
          </p:spPr>
          <p:txBody>
            <a:bodyPr rtlCol="0" anchor="ctr"/>
            <a:lstStyle/>
            <a:p>
              <a:endParaRPr lang="en-CH" sz="4400"/>
            </a:p>
          </p:txBody>
        </p:sp>
      </p:grpSp>
      <p:sp>
        <p:nvSpPr>
          <p:cNvPr id="974" name="TextBox 973">
            <a:extLst>
              <a:ext uri="{FF2B5EF4-FFF2-40B4-BE49-F238E27FC236}">
                <a16:creationId xmlns:a16="http://schemas.microsoft.com/office/drawing/2014/main" id="{B3E76518-C204-7286-07AE-4B3197671E24}"/>
              </a:ext>
            </a:extLst>
          </p:cNvPr>
          <p:cNvSpPr txBox="1"/>
          <p:nvPr/>
        </p:nvSpPr>
        <p:spPr>
          <a:xfrm>
            <a:off x="3049639" y="5686131"/>
            <a:ext cx="2181687" cy="1446550"/>
          </a:xfrm>
          <a:prstGeom prst="rect">
            <a:avLst/>
          </a:prstGeom>
          <a:noFill/>
        </p:spPr>
        <p:txBody>
          <a:bodyPr wrap="none" rtlCol="0">
            <a:spAutoFit/>
          </a:bodyPr>
          <a:lstStyle/>
          <a:p>
            <a:pPr algn="ctr"/>
            <a:r>
              <a:rPr lang="en-CH" sz="4400" spc="0" baseline="0" dirty="0">
                <a:ln/>
                <a:solidFill>
                  <a:srgbClr val="000080"/>
                </a:solidFill>
                <a:latin typeface="Helvetica"/>
                <a:sym typeface="Helvetica"/>
                <a:rtl val="0"/>
              </a:rPr>
              <a:t>Wessex</a:t>
            </a:r>
          </a:p>
          <a:p>
            <a:pPr algn="ctr"/>
            <a:r>
              <a:rPr lang="en-GB" sz="4400" dirty="0">
                <a:ln/>
                <a:solidFill>
                  <a:srgbClr val="000080"/>
                </a:solidFill>
                <a:latin typeface="Helvetica"/>
                <a:sym typeface="Helvetica"/>
                <a:rtl val="0"/>
              </a:rPr>
              <a:t>n</a:t>
            </a:r>
            <a:r>
              <a:rPr lang="en-CH" sz="4400" dirty="0">
                <a:ln/>
                <a:solidFill>
                  <a:srgbClr val="000080"/>
                </a:solidFill>
                <a:latin typeface="Helvetica"/>
                <a:sym typeface="Helvetica"/>
                <a:rtl val="0"/>
              </a:rPr>
              <a:t>=66</a:t>
            </a:r>
            <a:endParaRPr lang="en-CH" sz="4400" spc="0" baseline="0" dirty="0">
              <a:ln/>
              <a:solidFill>
                <a:srgbClr val="000080"/>
              </a:solidFill>
              <a:latin typeface="Helvetica"/>
              <a:sym typeface="Helvetica"/>
              <a:rtl val="0"/>
            </a:endParaRPr>
          </a:p>
        </p:txBody>
      </p:sp>
      <p:sp>
        <p:nvSpPr>
          <p:cNvPr id="975" name="TextBox 974">
            <a:extLst>
              <a:ext uri="{FF2B5EF4-FFF2-40B4-BE49-F238E27FC236}">
                <a16:creationId xmlns:a16="http://schemas.microsoft.com/office/drawing/2014/main" id="{5E5E678C-6543-894A-E781-55DE287AC02F}"/>
              </a:ext>
            </a:extLst>
          </p:cNvPr>
          <p:cNvSpPr txBox="1"/>
          <p:nvPr/>
        </p:nvSpPr>
        <p:spPr>
          <a:xfrm>
            <a:off x="7459422" y="5726835"/>
            <a:ext cx="1879041" cy="1446550"/>
          </a:xfrm>
          <a:prstGeom prst="rect">
            <a:avLst/>
          </a:prstGeom>
          <a:noFill/>
        </p:spPr>
        <p:txBody>
          <a:bodyPr wrap="none" rtlCol="0">
            <a:spAutoFit/>
          </a:bodyPr>
          <a:lstStyle/>
          <a:p>
            <a:pPr algn="ctr"/>
            <a:r>
              <a:rPr lang="en-CH" sz="4400" spc="0" baseline="0" dirty="0">
                <a:ln/>
                <a:solidFill>
                  <a:srgbClr val="000080"/>
                </a:solidFill>
                <a:latin typeface="Helvetica"/>
                <a:sym typeface="Helvetica"/>
                <a:rtl val="0"/>
              </a:rPr>
              <a:t>Oxford</a:t>
            </a:r>
          </a:p>
          <a:p>
            <a:pPr algn="ctr"/>
            <a:r>
              <a:rPr lang="en-GB" sz="4400" dirty="0">
                <a:ln/>
                <a:solidFill>
                  <a:srgbClr val="000080"/>
                </a:solidFill>
                <a:latin typeface="Helvetica"/>
                <a:sym typeface="Helvetica"/>
                <a:rtl val="0"/>
              </a:rPr>
              <a:t>n</a:t>
            </a:r>
            <a:r>
              <a:rPr lang="en-CH" sz="4400" dirty="0">
                <a:ln/>
                <a:solidFill>
                  <a:srgbClr val="000080"/>
                </a:solidFill>
                <a:latin typeface="Helvetica"/>
                <a:sym typeface="Helvetica"/>
                <a:rtl val="0"/>
              </a:rPr>
              <a:t>=30</a:t>
            </a:r>
            <a:endParaRPr lang="en-CH" sz="4400" spc="0" baseline="0" dirty="0">
              <a:ln/>
              <a:solidFill>
                <a:srgbClr val="000080"/>
              </a:solidFill>
              <a:latin typeface="Helvetica"/>
              <a:sym typeface="Helvetica"/>
              <a:rtl val="0"/>
            </a:endParaRPr>
          </a:p>
        </p:txBody>
      </p:sp>
      <p:sp>
        <p:nvSpPr>
          <p:cNvPr id="976" name="TextBox 975">
            <a:extLst>
              <a:ext uri="{FF2B5EF4-FFF2-40B4-BE49-F238E27FC236}">
                <a16:creationId xmlns:a16="http://schemas.microsoft.com/office/drawing/2014/main" id="{E1FBC39C-7230-EA73-896A-04F272B892AD}"/>
              </a:ext>
            </a:extLst>
          </p:cNvPr>
          <p:cNvSpPr txBox="1"/>
          <p:nvPr/>
        </p:nvSpPr>
        <p:spPr>
          <a:xfrm>
            <a:off x="11271595" y="5764935"/>
            <a:ext cx="2098651" cy="769441"/>
          </a:xfrm>
          <a:prstGeom prst="rect">
            <a:avLst/>
          </a:prstGeom>
          <a:noFill/>
        </p:spPr>
        <p:txBody>
          <a:bodyPr wrap="none" rtlCol="0">
            <a:spAutoFit/>
          </a:bodyPr>
          <a:lstStyle/>
          <a:p>
            <a:pPr algn="ctr"/>
            <a:r>
              <a:rPr lang="pl-PL" sz="4400" spc="0" baseline="0" dirty="0" err="1">
                <a:ln/>
                <a:solidFill>
                  <a:srgbClr val="000080"/>
                </a:solidFill>
                <a:latin typeface="Helvetica"/>
                <a:sym typeface="Helvetica"/>
                <a:rtl val="0"/>
              </a:rPr>
              <a:t>Healthy</a:t>
            </a:r>
            <a:endParaRPr lang="en-CH" sz="4400" spc="0" baseline="0" dirty="0">
              <a:ln/>
              <a:solidFill>
                <a:srgbClr val="000080"/>
              </a:solidFill>
              <a:latin typeface="Helvetica"/>
              <a:sym typeface="Helvetica"/>
              <a:rtl val="0"/>
            </a:endParaRPr>
          </a:p>
        </p:txBody>
      </p:sp>
      <p:sp>
        <p:nvSpPr>
          <p:cNvPr id="977" name="TextBox 976">
            <a:extLst>
              <a:ext uri="{FF2B5EF4-FFF2-40B4-BE49-F238E27FC236}">
                <a16:creationId xmlns:a16="http://schemas.microsoft.com/office/drawing/2014/main" id="{B89BC014-66E9-CB77-9083-95582B7A91A5}"/>
              </a:ext>
            </a:extLst>
          </p:cNvPr>
          <p:cNvSpPr txBox="1"/>
          <p:nvPr/>
        </p:nvSpPr>
        <p:spPr>
          <a:xfrm>
            <a:off x="4412791" y="2674526"/>
            <a:ext cx="4107215" cy="769441"/>
          </a:xfrm>
          <a:prstGeom prst="rect">
            <a:avLst/>
          </a:prstGeom>
          <a:noFill/>
        </p:spPr>
        <p:txBody>
          <a:bodyPr wrap="none" rtlCol="0">
            <a:spAutoFit/>
          </a:bodyPr>
          <a:lstStyle/>
          <a:p>
            <a:pPr algn="ctr"/>
            <a:r>
              <a:rPr lang="pl-PL" sz="4400" spc="0" baseline="0" dirty="0" err="1">
                <a:ln/>
                <a:solidFill>
                  <a:srgbClr val="000080"/>
                </a:solidFill>
                <a:latin typeface="Helvetica"/>
                <a:sym typeface="Helvetica"/>
                <a:rtl val="0"/>
              </a:rPr>
              <a:t>Asthma</a:t>
            </a:r>
            <a:r>
              <a:rPr lang="pl-PL" sz="4400" spc="0" baseline="0" dirty="0">
                <a:ln/>
                <a:solidFill>
                  <a:srgbClr val="000080"/>
                </a:solidFill>
                <a:latin typeface="Helvetica"/>
                <a:sym typeface="Helvetica"/>
                <a:rtl val="0"/>
              </a:rPr>
              <a:t> </a:t>
            </a:r>
            <a:r>
              <a:rPr lang="pl-PL" sz="4400" spc="0" baseline="0" dirty="0" err="1">
                <a:ln/>
                <a:solidFill>
                  <a:srgbClr val="000080"/>
                </a:solidFill>
                <a:latin typeface="Helvetica"/>
                <a:sym typeface="Helvetica"/>
                <a:rtl val="0"/>
              </a:rPr>
              <a:t>cohorts</a:t>
            </a:r>
            <a:endParaRPr lang="en-CH" sz="4400" spc="0" baseline="0" dirty="0">
              <a:ln/>
              <a:solidFill>
                <a:srgbClr val="000080"/>
              </a:solidFill>
              <a:latin typeface="Helvetica"/>
              <a:sym typeface="Helvetica"/>
              <a:rtl val="0"/>
            </a:endParaRPr>
          </a:p>
        </p:txBody>
      </p:sp>
      <p:sp>
        <p:nvSpPr>
          <p:cNvPr id="981" name="TextBox 980">
            <a:extLst>
              <a:ext uri="{FF2B5EF4-FFF2-40B4-BE49-F238E27FC236}">
                <a16:creationId xmlns:a16="http://schemas.microsoft.com/office/drawing/2014/main" id="{2212FCF4-1D3D-DAD3-791E-CD8F2E256A2D}"/>
              </a:ext>
            </a:extLst>
          </p:cNvPr>
          <p:cNvSpPr txBox="1"/>
          <p:nvPr/>
        </p:nvSpPr>
        <p:spPr>
          <a:xfrm>
            <a:off x="19393282" y="3249445"/>
            <a:ext cx="3448380" cy="769441"/>
          </a:xfrm>
          <a:prstGeom prst="rect">
            <a:avLst/>
          </a:prstGeom>
          <a:noFill/>
        </p:spPr>
        <p:txBody>
          <a:bodyPr wrap="none" rtlCol="0">
            <a:spAutoFit/>
          </a:bodyPr>
          <a:lstStyle/>
          <a:p>
            <a:pPr algn="ctr"/>
            <a:r>
              <a:rPr lang="pl-PL" sz="4400" spc="0" baseline="0" dirty="0" err="1">
                <a:ln/>
                <a:solidFill>
                  <a:srgbClr val="000080"/>
                </a:solidFill>
                <a:latin typeface="Helvetica"/>
                <a:sym typeface="Helvetica"/>
                <a:rtl val="0"/>
              </a:rPr>
              <a:t>Nasal</a:t>
            </a:r>
            <a:r>
              <a:rPr lang="pl-PL" sz="4400" spc="0" baseline="0" dirty="0">
                <a:ln/>
                <a:solidFill>
                  <a:srgbClr val="000080"/>
                </a:solidFill>
                <a:latin typeface="Helvetica"/>
                <a:sym typeface="Helvetica"/>
                <a:rtl val="0"/>
              </a:rPr>
              <a:t> </a:t>
            </a:r>
            <a:r>
              <a:rPr lang="pl-PL" sz="4400" spc="0" baseline="0" dirty="0" err="1">
                <a:ln/>
                <a:solidFill>
                  <a:srgbClr val="000080"/>
                </a:solidFill>
                <a:latin typeface="Helvetica"/>
                <a:sym typeface="Helvetica"/>
                <a:rtl val="0"/>
              </a:rPr>
              <a:t>lavage</a:t>
            </a:r>
            <a:endParaRPr lang="en-CH" sz="4400" spc="0" baseline="0" dirty="0">
              <a:ln/>
              <a:solidFill>
                <a:srgbClr val="000080"/>
              </a:solidFill>
              <a:latin typeface="Helvetica"/>
              <a:sym typeface="Helvetica"/>
              <a:rtl val="0"/>
            </a:endParaRPr>
          </a:p>
        </p:txBody>
      </p:sp>
      <p:sp>
        <p:nvSpPr>
          <p:cNvPr id="982" name="TextBox 981">
            <a:extLst>
              <a:ext uri="{FF2B5EF4-FFF2-40B4-BE49-F238E27FC236}">
                <a16:creationId xmlns:a16="http://schemas.microsoft.com/office/drawing/2014/main" id="{4E96DEC8-8E28-FD2A-F2CA-E60DAACDAC29}"/>
              </a:ext>
            </a:extLst>
          </p:cNvPr>
          <p:cNvSpPr txBox="1"/>
          <p:nvPr/>
        </p:nvSpPr>
        <p:spPr>
          <a:xfrm>
            <a:off x="19522396" y="4661133"/>
            <a:ext cx="2130713" cy="769441"/>
          </a:xfrm>
          <a:prstGeom prst="rect">
            <a:avLst/>
          </a:prstGeom>
          <a:noFill/>
        </p:spPr>
        <p:txBody>
          <a:bodyPr wrap="none" rtlCol="0">
            <a:spAutoFit/>
          </a:bodyPr>
          <a:lstStyle/>
          <a:p>
            <a:pPr algn="ctr"/>
            <a:r>
              <a:rPr lang="pl-PL" sz="4400" spc="0" baseline="0" dirty="0" err="1">
                <a:ln/>
                <a:solidFill>
                  <a:srgbClr val="000080"/>
                </a:solidFill>
                <a:latin typeface="Helvetica"/>
                <a:sym typeface="Helvetica"/>
                <a:rtl val="0"/>
              </a:rPr>
              <a:t>Sputu</a:t>
            </a:r>
            <a:r>
              <a:rPr lang="pl-PL" sz="4400" dirty="0" err="1">
                <a:ln/>
                <a:solidFill>
                  <a:srgbClr val="000080"/>
                </a:solidFill>
                <a:latin typeface="Helvetica"/>
                <a:sym typeface="Helvetica"/>
                <a:rtl val="0"/>
              </a:rPr>
              <a:t>m</a:t>
            </a:r>
            <a:endParaRPr lang="en-CH" sz="4400" spc="0" baseline="0" dirty="0">
              <a:ln/>
              <a:solidFill>
                <a:srgbClr val="000080"/>
              </a:solidFill>
              <a:latin typeface="Helvetica"/>
              <a:sym typeface="Helvetica"/>
              <a:rtl val="0"/>
            </a:endParaRPr>
          </a:p>
        </p:txBody>
      </p:sp>
      <p:sp>
        <p:nvSpPr>
          <p:cNvPr id="983" name="TextBox 982">
            <a:extLst>
              <a:ext uri="{FF2B5EF4-FFF2-40B4-BE49-F238E27FC236}">
                <a16:creationId xmlns:a16="http://schemas.microsoft.com/office/drawing/2014/main" id="{B87DD93B-53B0-C158-05CF-916CB3AB3F38}"/>
              </a:ext>
            </a:extLst>
          </p:cNvPr>
          <p:cNvSpPr txBox="1"/>
          <p:nvPr/>
        </p:nvSpPr>
        <p:spPr>
          <a:xfrm>
            <a:off x="9647419" y="8659572"/>
            <a:ext cx="12758622" cy="1015663"/>
          </a:xfrm>
          <a:prstGeom prst="rect">
            <a:avLst/>
          </a:prstGeom>
          <a:noFill/>
        </p:spPr>
        <p:txBody>
          <a:bodyPr wrap="none" rtlCol="0">
            <a:spAutoFit/>
          </a:bodyPr>
          <a:lstStyle/>
          <a:p>
            <a:pPr algn="ctr"/>
            <a:r>
              <a:rPr lang="pl-PL" sz="6000" spc="0" baseline="0" dirty="0" err="1">
                <a:ln/>
                <a:solidFill>
                  <a:srgbClr val="000080"/>
                </a:solidFill>
                <a:latin typeface="Helvetica"/>
                <a:sym typeface="Helvetica"/>
                <a:rtl val="0"/>
              </a:rPr>
              <a:t>Airway</a:t>
            </a:r>
            <a:r>
              <a:rPr lang="pl-PL" sz="6000" spc="0" baseline="0" dirty="0">
                <a:ln/>
                <a:solidFill>
                  <a:srgbClr val="000080"/>
                </a:solidFill>
                <a:latin typeface="Helvetica"/>
                <a:sym typeface="Helvetica"/>
                <a:rtl val="0"/>
              </a:rPr>
              <a:t> </a:t>
            </a:r>
            <a:r>
              <a:rPr lang="pl-PL" sz="6000" spc="0" baseline="0" dirty="0" err="1">
                <a:ln/>
                <a:solidFill>
                  <a:srgbClr val="000080"/>
                </a:solidFill>
                <a:latin typeface="Helvetica"/>
                <a:sym typeface="Helvetica"/>
                <a:rtl val="0"/>
              </a:rPr>
              <a:t>microbiome</a:t>
            </a:r>
            <a:r>
              <a:rPr lang="pl-PL" sz="6000" spc="0" baseline="0" dirty="0">
                <a:ln/>
                <a:solidFill>
                  <a:srgbClr val="000080"/>
                </a:solidFill>
                <a:latin typeface="Helvetica"/>
                <a:sym typeface="Helvetica"/>
                <a:rtl val="0"/>
              </a:rPr>
              <a:t> in </a:t>
            </a:r>
            <a:r>
              <a:rPr lang="pl-PL" sz="6000" spc="0" baseline="0" dirty="0" err="1">
                <a:ln/>
                <a:solidFill>
                  <a:srgbClr val="000080"/>
                </a:solidFill>
                <a:latin typeface="Helvetica"/>
                <a:sym typeface="Helvetica"/>
                <a:rtl val="0"/>
              </a:rPr>
              <a:t>severe</a:t>
            </a:r>
            <a:r>
              <a:rPr lang="pl-PL" sz="6000" spc="0" baseline="0" dirty="0">
                <a:ln/>
                <a:solidFill>
                  <a:srgbClr val="000080"/>
                </a:solidFill>
                <a:latin typeface="Helvetica"/>
                <a:sym typeface="Helvetica"/>
                <a:rtl val="0"/>
              </a:rPr>
              <a:t> </a:t>
            </a:r>
            <a:r>
              <a:rPr lang="pl-PL" sz="6000" spc="0" baseline="0" dirty="0" err="1">
                <a:ln/>
                <a:solidFill>
                  <a:srgbClr val="000080"/>
                </a:solidFill>
                <a:latin typeface="Helvetica"/>
                <a:sym typeface="Helvetica"/>
                <a:rtl val="0"/>
              </a:rPr>
              <a:t>asthma</a:t>
            </a:r>
            <a:endParaRPr lang="en-CH" sz="6000" spc="0" baseline="0" dirty="0">
              <a:ln/>
              <a:solidFill>
                <a:srgbClr val="000080"/>
              </a:solidFill>
              <a:latin typeface="Helvetica"/>
              <a:sym typeface="Helvetica"/>
              <a:rtl val="0"/>
            </a:endParaRPr>
          </a:p>
        </p:txBody>
      </p:sp>
      <p:pic>
        <p:nvPicPr>
          <p:cNvPr id="984" name="Picture 983">
            <a:extLst>
              <a:ext uri="{FF2B5EF4-FFF2-40B4-BE49-F238E27FC236}">
                <a16:creationId xmlns:a16="http://schemas.microsoft.com/office/drawing/2014/main" id="{1C02BE53-80CA-33A0-452C-C573C25AF464}"/>
              </a:ext>
            </a:extLst>
          </p:cNvPr>
          <p:cNvPicPr>
            <a:picLocks noChangeAspect="1"/>
          </p:cNvPicPr>
          <p:nvPr/>
        </p:nvPicPr>
        <p:blipFill>
          <a:blip r:embed="rId5"/>
          <a:stretch>
            <a:fillRect/>
          </a:stretch>
        </p:blipFill>
        <p:spPr>
          <a:xfrm>
            <a:off x="15620120" y="2742280"/>
            <a:ext cx="4000500" cy="3784600"/>
          </a:xfrm>
          <a:prstGeom prst="rect">
            <a:avLst/>
          </a:prstGeom>
        </p:spPr>
      </p:pic>
      <p:sp>
        <p:nvSpPr>
          <p:cNvPr id="985" name="TextBox 984">
            <a:extLst>
              <a:ext uri="{FF2B5EF4-FFF2-40B4-BE49-F238E27FC236}">
                <a16:creationId xmlns:a16="http://schemas.microsoft.com/office/drawing/2014/main" id="{0A681782-2BAC-2920-2265-64905BC081B6}"/>
              </a:ext>
            </a:extLst>
          </p:cNvPr>
          <p:cNvSpPr txBox="1"/>
          <p:nvPr/>
        </p:nvSpPr>
        <p:spPr>
          <a:xfrm>
            <a:off x="15225862" y="6755651"/>
            <a:ext cx="4608955" cy="769441"/>
          </a:xfrm>
          <a:prstGeom prst="rect">
            <a:avLst/>
          </a:prstGeom>
          <a:noFill/>
        </p:spPr>
        <p:txBody>
          <a:bodyPr wrap="none" rtlCol="0">
            <a:spAutoFit/>
          </a:bodyPr>
          <a:lstStyle/>
          <a:p>
            <a:pPr algn="ctr"/>
            <a:r>
              <a:rPr lang="pl-PL" sz="4400" spc="0" baseline="0" dirty="0" err="1">
                <a:ln/>
                <a:solidFill>
                  <a:srgbClr val="000080"/>
                </a:solidFill>
                <a:latin typeface="Helvetica"/>
                <a:sym typeface="Helvetica"/>
                <a:rtl val="0"/>
              </a:rPr>
              <a:t>Sample</a:t>
            </a:r>
            <a:r>
              <a:rPr lang="pl-PL" sz="4400" spc="0" baseline="0" dirty="0">
                <a:ln/>
                <a:solidFill>
                  <a:srgbClr val="000080"/>
                </a:solidFill>
                <a:latin typeface="Helvetica"/>
                <a:sym typeface="Helvetica"/>
                <a:rtl val="0"/>
              </a:rPr>
              <a:t> </a:t>
            </a:r>
            <a:r>
              <a:rPr lang="pl-PL" sz="4400" spc="0" baseline="0" dirty="0" err="1">
                <a:ln/>
                <a:solidFill>
                  <a:srgbClr val="000080"/>
                </a:solidFill>
                <a:latin typeface="Helvetica"/>
                <a:sym typeface="Helvetica"/>
                <a:rtl val="0"/>
              </a:rPr>
              <a:t>collection</a:t>
            </a:r>
            <a:endParaRPr lang="en-CH" sz="4400" spc="0" baseline="0" dirty="0">
              <a:ln/>
              <a:solidFill>
                <a:srgbClr val="000080"/>
              </a:solidFill>
              <a:latin typeface="Helvetica"/>
              <a:sym typeface="Helvetica"/>
              <a:rtl val="0"/>
            </a:endParaRPr>
          </a:p>
        </p:txBody>
      </p:sp>
      <p:sp>
        <p:nvSpPr>
          <p:cNvPr id="986" name="TextBox 985">
            <a:extLst>
              <a:ext uri="{FF2B5EF4-FFF2-40B4-BE49-F238E27FC236}">
                <a16:creationId xmlns:a16="http://schemas.microsoft.com/office/drawing/2014/main" id="{C8EE9C54-44D7-5599-8F48-E5935CE65FF3}"/>
              </a:ext>
            </a:extLst>
          </p:cNvPr>
          <p:cNvSpPr txBox="1"/>
          <p:nvPr/>
        </p:nvSpPr>
        <p:spPr>
          <a:xfrm>
            <a:off x="22720676" y="6183863"/>
            <a:ext cx="3855544" cy="769441"/>
          </a:xfrm>
          <a:prstGeom prst="rect">
            <a:avLst/>
          </a:prstGeom>
          <a:noFill/>
        </p:spPr>
        <p:txBody>
          <a:bodyPr wrap="none" rtlCol="0">
            <a:spAutoFit/>
          </a:bodyPr>
          <a:lstStyle/>
          <a:p>
            <a:pPr algn="ctr"/>
            <a:r>
              <a:rPr lang="pl-PL" sz="4400" spc="0" baseline="0" dirty="0" err="1">
                <a:ln/>
                <a:solidFill>
                  <a:srgbClr val="000080"/>
                </a:solidFill>
                <a:latin typeface="Helvetica"/>
                <a:sym typeface="Helvetica"/>
                <a:rtl val="0"/>
              </a:rPr>
              <a:t>Metagenomics</a:t>
            </a:r>
            <a:endParaRPr lang="en-CH" sz="4400" spc="0" baseline="0" dirty="0">
              <a:ln/>
              <a:solidFill>
                <a:srgbClr val="000080"/>
              </a:solidFill>
              <a:latin typeface="Helvetica"/>
              <a:sym typeface="Helvetica"/>
              <a:rtl val="0"/>
            </a:endParaRPr>
          </a:p>
        </p:txBody>
      </p:sp>
      <p:grpSp>
        <p:nvGrpSpPr>
          <p:cNvPr id="989" name="Group 988">
            <a:extLst>
              <a:ext uri="{FF2B5EF4-FFF2-40B4-BE49-F238E27FC236}">
                <a16:creationId xmlns:a16="http://schemas.microsoft.com/office/drawing/2014/main" id="{57989AF7-A83C-6F6E-FFF7-C312CEED310F}"/>
              </a:ext>
            </a:extLst>
          </p:cNvPr>
          <p:cNvGrpSpPr/>
          <p:nvPr/>
        </p:nvGrpSpPr>
        <p:grpSpPr>
          <a:xfrm>
            <a:off x="4908941" y="729464"/>
            <a:ext cx="4846819" cy="1120378"/>
            <a:chOff x="21117472" y="770865"/>
            <a:chExt cx="4325118" cy="1120378"/>
          </a:xfrm>
        </p:grpSpPr>
        <p:sp>
          <p:nvSpPr>
            <p:cNvPr id="990" name="Freeform 989">
              <a:extLst>
                <a:ext uri="{FF2B5EF4-FFF2-40B4-BE49-F238E27FC236}">
                  <a16:creationId xmlns:a16="http://schemas.microsoft.com/office/drawing/2014/main" id="{87B83F75-3B85-26CC-4C68-2A2F32D47FDA}"/>
                </a:ext>
              </a:extLst>
            </p:cNvPr>
            <p:cNvSpPr/>
            <p:nvPr/>
          </p:nvSpPr>
          <p:spPr>
            <a:xfrm>
              <a:off x="21117472" y="770865"/>
              <a:ext cx="4325118" cy="1120378"/>
            </a:xfrm>
            <a:custGeom>
              <a:avLst/>
              <a:gdLst>
                <a:gd name="connsiteX0" fmla="*/ 0 w 4325118"/>
                <a:gd name="connsiteY0" fmla="*/ 560189 h 1120378"/>
                <a:gd name="connsiteX1" fmla="*/ 560167 w 4325118"/>
                <a:gd name="connsiteY1" fmla="*/ 0 h 1120378"/>
                <a:gd name="connsiteX2" fmla="*/ 3764983 w 4325118"/>
                <a:gd name="connsiteY2" fmla="*/ 0 h 1120378"/>
                <a:gd name="connsiteX3" fmla="*/ 4325119 w 4325118"/>
                <a:gd name="connsiteY3" fmla="*/ 560189 h 1120378"/>
                <a:gd name="connsiteX4" fmla="*/ 3764983 w 4325118"/>
                <a:gd name="connsiteY4" fmla="*/ 1120378 h 1120378"/>
                <a:gd name="connsiteX5" fmla="*/ 560167 w 4325118"/>
                <a:gd name="connsiteY5" fmla="*/ 1120366 h 1120378"/>
                <a:gd name="connsiteX6" fmla="*/ 0 w 4325118"/>
                <a:gd name="connsiteY6" fmla="*/ 560189 h 112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5118" h="1120378">
                  <a:moveTo>
                    <a:pt x="0" y="560189"/>
                  </a:moveTo>
                  <a:cubicBezTo>
                    <a:pt x="0" y="250812"/>
                    <a:pt x="250788" y="0"/>
                    <a:pt x="560167" y="0"/>
                  </a:cubicBezTo>
                  <a:lnTo>
                    <a:pt x="3764983" y="0"/>
                  </a:lnTo>
                  <a:cubicBezTo>
                    <a:pt x="4074329" y="0"/>
                    <a:pt x="4325119" y="250812"/>
                    <a:pt x="4325119" y="560189"/>
                  </a:cubicBezTo>
                  <a:cubicBezTo>
                    <a:pt x="4325119" y="869569"/>
                    <a:pt x="4074329" y="1120378"/>
                    <a:pt x="3764983" y="1120378"/>
                  </a:cubicBezTo>
                  <a:lnTo>
                    <a:pt x="560167" y="1120366"/>
                  </a:lnTo>
                  <a:cubicBezTo>
                    <a:pt x="250788" y="1120366"/>
                    <a:pt x="0" y="869569"/>
                    <a:pt x="0" y="560189"/>
                  </a:cubicBezTo>
                  <a:close/>
                </a:path>
              </a:pathLst>
            </a:custGeom>
            <a:solidFill>
              <a:srgbClr val="FFFFFF"/>
            </a:solidFill>
            <a:ln w="3047" cap="flat">
              <a:noFill/>
              <a:prstDash val="solid"/>
              <a:miter/>
            </a:ln>
          </p:spPr>
          <p:txBody>
            <a:bodyPr rtlCol="0" anchor="ctr"/>
            <a:lstStyle/>
            <a:p>
              <a:endParaRPr lang="en-CH" sz="4400"/>
            </a:p>
          </p:txBody>
        </p:sp>
        <p:sp>
          <p:nvSpPr>
            <p:cNvPr id="991" name="Freeform 990">
              <a:extLst>
                <a:ext uri="{FF2B5EF4-FFF2-40B4-BE49-F238E27FC236}">
                  <a16:creationId xmlns:a16="http://schemas.microsoft.com/office/drawing/2014/main" id="{7C0F310F-BBAF-972F-246D-5174889766C8}"/>
                </a:ext>
              </a:extLst>
            </p:cNvPr>
            <p:cNvSpPr/>
            <p:nvPr/>
          </p:nvSpPr>
          <p:spPr>
            <a:xfrm>
              <a:off x="21117472" y="770865"/>
              <a:ext cx="4325118" cy="1120372"/>
            </a:xfrm>
            <a:custGeom>
              <a:avLst/>
              <a:gdLst>
                <a:gd name="connsiteX0" fmla="*/ 0 w 4325118"/>
                <a:gd name="connsiteY0" fmla="*/ 560186 h 1120372"/>
                <a:gd name="connsiteX1" fmla="*/ 560167 w 4325118"/>
                <a:gd name="connsiteY1" fmla="*/ 0 h 1120372"/>
                <a:gd name="connsiteX2" fmla="*/ 3764952 w 4325118"/>
                <a:gd name="connsiteY2" fmla="*/ 0 h 1120372"/>
                <a:gd name="connsiteX3" fmla="*/ 4325119 w 4325118"/>
                <a:gd name="connsiteY3" fmla="*/ 560186 h 1120372"/>
                <a:gd name="connsiteX4" fmla="*/ 4325119 w 4325118"/>
                <a:gd name="connsiteY4" fmla="*/ 560186 h 1120372"/>
                <a:gd name="connsiteX5" fmla="*/ 3764952 w 4325118"/>
                <a:gd name="connsiteY5" fmla="*/ 1120372 h 1120372"/>
                <a:gd name="connsiteX6" fmla="*/ 560137 w 4325118"/>
                <a:gd name="connsiteY6" fmla="*/ 1120369 h 1120372"/>
                <a:gd name="connsiteX7" fmla="*/ 0 w 4325118"/>
                <a:gd name="connsiteY7" fmla="*/ 560183 h 1120372"/>
                <a:gd name="connsiteX8" fmla="*/ 0 w 4325118"/>
                <a:gd name="connsiteY8" fmla="*/ 560186 h 112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5118" h="1120372">
                  <a:moveTo>
                    <a:pt x="0" y="560186"/>
                  </a:moveTo>
                  <a:cubicBezTo>
                    <a:pt x="0" y="250806"/>
                    <a:pt x="250788" y="0"/>
                    <a:pt x="560167" y="0"/>
                  </a:cubicBezTo>
                  <a:lnTo>
                    <a:pt x="3764952" y="0"/>
                  </a:lnTo>
                  <a:cubicBezTo>
                    <a:pt x="4074329" y="0"/>
                    <a:pt x="4325119" y="250806"/>
                    <a:pt x="4325119" y="560186"/>
                  </a:cubicBezTo>
                  <a:lnTo>
                    <a:pt x="4325119" y="560186"/>
                  </a:lnTo>
                  <a:cubicBezTo>
                    <a:pt x="4325119" y="869569"/>
                    <a:pt x="4074329" y="1120372"/>
                    <a:pt x="3764952" y="1120372"/>
                  </a:cubicBezTo>
                  <a:lnTo>
                    <a:pt x="560137" y="1120369"/>
                  </a:lnTo>
                  <a:cubicBezTo>
                    <a:pt x="250788" y="1120369"/>
                    <a:pt x="0" y="869566"/>
                    <a:pt x="0" y="560183"/>
                  </a:cubicBezTo>
                  <a:lnTo>
                    <a:pt x="0" y="560186"/>
                  </a:lnTo>
                  <a:close/>
                </a:path>
              </a:pathLst>
            </a:custGeom>
            <a:noFill/>
            <a:ln w="28577" cap="flat">
              <a:solidFill>
                <a:srgbClr val="000080"/>
              </a:solidFill>
              <a:prstDash val="solid"/>
              <a:miter/>
            </a:ln>
          </p:spPr>
          <p:txBody>
            <a:bodyPr rtlCol="0" anchor="ctr"/>
            <a:lstStyle/>
            <a:p>
              <a:endParaRPr lang="en-CH" sz="4400"/>
            </a:p>
          </p:txBody>
        </p:sp>
      </p:grpSp>
      <p:sp>
        <p:nvSpPr>
          <p:cNvPr id="992" name="TextBox 991">
            <a:extLst>
              <a:ext uri="{FF2B5EF4-FFF2-40B4-BE49-F238E27FC236}">
                <a16:creationId xmlns:a16="http://schemas.microsoft.com/office/drawing/2014/main" id="{E44B7351-EAA2-E01D-D97A-AEFA908E062A}"/>
              </a:ext>
            </a:extLst>
          </p:cNvPr>
          <p:cNvSpPr txBox="1"/>
          <p:nvPr/>
        </p:nvSpPr>
        <p:spPr>
          <a:xfrm>
            <a:off x="5550169" y="765461"/>
            <a:ext cx="3821880" cy="1015663"/>
          </a:xfrm>
          <a:prstGeom prst="rect">
            <a:avLst/>
          </a:prstGeom>
          <a:noFill/>
        </p:spPr>
        <p:txBody>
          <a:bodyPr wrap="none" rtlCol="0">
            <a:spAutoFit/>
          </a:bodyPr>
          <a:lstStyle/>
          <a:p>
            <a:pPr algn="ctr"/>
            <a:r>
              <a:rPr lang="pl-PL" sz="6000" spc="0" baseline="0" dirty="0" err="1">
                <a:ln/>
                <a:solidFill>
                  <a:srgbClr val="000080"/>
                </a:solidFill>
                <a:latin typeface="Helvetica"/>
                <a:sym typeface="Helvetica"/>
                <a:rtl val="0"/>
              </a:rPr>
              <a:t>Population</a:t>
            </a:r>
            <a:endParaRPr lang="en-CH" sz="6000" spc="0" baseline="0" dirty="0">
              <a:ln/>
              <a:solidFill>
                <a:srgbClr val="000080"/>
              </a:solidFill>
              <a:latin typeface="Helvetica"/>
              <a:sym typeface="Helvetica"/>
              <a:rtl val="0"/>
            </a:endParaRPr>
          </a:p>
        </p:txBody>
      </p:sp>
    </p:spTree>
    <p:extLst>
      <p:ext uri="{BB962C8B-B14F-4D97-AF65-F5344CB8AC3E}">
        <p14:creationId xmlns:p14="http://schemas.microsoft.com/office/powerpoint/2010/main" val="286744060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 name="Freeform 930">
            <a:extLst>
              <a:ext uri="{FF2B5EF4-FFF2-40B4-BE49-F238E27FC236}">
                <a16:creationId xmlns:a16="http://schemas.microsoft.com/office/drawing/2014/main" id="{F6DFF7A6-9C79-264A-CA7C-04751469A10E}"/>
              </a:ext>
            </a:extLst>
          </p:cNvPr>
          <p:cNvSpPr/>
          <p:nvPr/>
        </p:nvSpPr>
        <p:spPr>
          <a:xfrm>
            <a:off x="3706" y="907"/>
            <a:ext cx="32395582" cy="21598618"/>
          </a:xfrm>
          <a:custGeom>
            <a:avLst/>
            <a:gdLst>
              <a:gd name="connsiteX0" fmla="*/ 2126 w 32395582"/>
              <a:gd name="connsiteY0" fmla="*/ 1417 h 21598618"/>
              <a:gd name="connsiteX1" fmla="*/ 32397708 w 32395582"/>
              <a:gd name="connsiteY1" fmla="*/ 1417 h 21598618"/>
              <a:gd name="connsiteX2" fmla="*/ 32397708 w 32395582"/>
              <a:gd name="connsiteY2" fmla="*/ 21600036 h 21598618"/>
              <a:gd name="connsiteX3" fmla="*/ 2127 w 32395582"/>
              <a:gd name="connsiteY3" fmla="*/ 21600036 h 21598618"/>
            </a:gdLst>
            <a:ahLst/>
            <a:cxnLst>
              <a:cxn ang="0">
                <a:pos x="connsiteX0" y="connsiteY0"/>
              </a:cxn>
              <a:cxn ang="0">
                <a:pos x="connsiteX1" y="connsiteY1"/>
              </a:cxn>
              <a:cxn ang="0">
                <a:pos x="connsiteX2" y="connsiteY2"/>
              </a:cxn>
              <a:cxn ang="0">
                <a:pos x="connsiteX3" y="connsiteY3"/>
              </a:cxn>
            </a:cxnLst>
            <a:rect l="l" t="t" r="r" b="b"/>
            <a:pathLst>
              <a:path w="32395582" h="21598618">
                <a:moveTo>
                  <a:pt x="2126" y="1417"/>
                </a:moveTo>
                <a:lnTo>
                  <a:pt x="32397708" y="1417"/>
                </a:lnTo>
                <a:lnTo>
                  <a:pt x="32397708" y="21600036"/>
                </a:lnTo>
                <a:lnTo>
                  <a:pt x="2127" y="21600036"/>
                </a:lnTo>
                <a:close/>
              </a:path>
            </a:pathLst>
          </a:custGeom>
          <a:solidFill>
            <a:srgbClr val="AEBDE9"/>
          </a:solidFill>
          <a:ln w="12699" cap="rnd">
            <a:noFill/>
            <a:prstDash val="solid"/>
            <a:round/>
          </a:ln>
        </p:spPr>
        <p:txBody>
          <a:bodyPr rtlCol="0" anchor="ctr"/>
          <a:lstStyle/>
          <a:p>
            <a:endParaRPr lang="en-CH"/>
          </a:p>
        </p:txBody>
      </p:sp>
      <p:sp>
        <p:nvSpPr>
          <p:cNvPr id="932" name="Freeform 931">
            <a:extLst>
              <a:ext uri="{FF2B5EF4-FFF2-40B4-BE49-F238E27FC236}">
                <a16:creationId xmlns:a16="http://schemas.microsoft.com/office/drawing/2014/main" id="{63E68E5D-FF84-3A60-8E1E-D0B0933BF108}"/>
              </a:ext>
            </a:extLst>
          </p:cNvPr>
          <p:cNvSpPr/>
          <p:nvPr/>
        </p:nvSpPr>
        <p:spPr>
          <a:xfrm>
            <a:off x="869507" y="1008907"/>
            <a:ext cx="11611967" cy="8814876"/>
          </a:xfrm>
          <a:custGeom>
            <a:avLst/>
            <a:gdLst>
              <a:gd name="connsiteX0" fmla="*/ 11612850 w 11611967"/>
              <a:gd name="connsiteY0" fmla="*/ 331445 h 8814876"/>
              <a:gd name="connsiteX1" fmla="*/ 11612850 w 11611967"/>
              <a:gd name="connsiteY1" fmla="*/ 8485091 h 8814876"/>
              <a:gd name="connsiteX2" fmla="*/ 11282230 w 11611967"/>
              <a:gd name="connsiteY2" fmla="*/ 8815695 h 8814876"/>
              <a:gd name="connsiteX3" fmla="*/ 331489 w 11611967"/>
              <a:gd name="connsiteY3" fmla="*/ 8815695 h 8814876"/>
              <a:gd name="connsiteX4" fmla="*/ 883 w 11611967"/>
              <a:gd name="connsiteY4" fmla="*/ 8485091 h 8814876"/>
              <a:gd name="connsiteX5" fmla="*/ 883 w 11611967"/>
              <a:gd name="connsiteY5" fmla="*/ 331445 h 8814876"/>
              <a:gd name="connsiteX6" fmla="*/ 331489 w 11611967"/>
              <a:gd name="connsiteY6" fmla="*/ 819 h 8814876"/>
              <a:gd name="connsiteX7" fmla="*/ 11282230 w 11611967"/>
              <a:gd name="connsiteY7" fmla="*/ 819 h 8814876"/>
              <a:gd name="connsiteX8" fmla="*/ 11612850 w 11611967"/>
              <a:gd name="connsiteY8" fmla="*/ 331445 h 881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11967" h="8814876">
                <a:moveTo>
                  <a:pt x="11612850" y="331445"/>
                </a:moveTo>
                <a:lnTo>
                  <a:pt x="11612850" y="8485091"/>
                </a:lnTo>
                <a:cubicBezTo>
                  <a:pt x="11612850" y="8667541"/>
                  <a:pt x="11464673" y="8815695"/>
                  <a:pt x="11282230" y="8815695"/>
                </a:cubicBezTo>
                <a:lnTo>
                  <a:pt x="331489" y="8815695"/>
                </a:lnTo>
                <a:cubicBezTo>
                  <a:pt x="149024" y="8815695"/>
                  <a:pt x="883" y="8667541"/>
                  <a:pt x="883" y="8485091"/>
                </a:cubicBezTo>
                <a:lnTo>
                  <a:pt x="883" y="331445"/>
                </a:lnTo>
                <a:cubicBezTo>
                  <a:pt x="883" y="148968"/>
                  <a:pt x="149024" y="819"/>
                  <a:pt x="331489" y="819"/>
                </a:cubicBezTo>
                <a:lnTo>
                  <a:pt x="11282230" y="819"/>
                </a:lnTo>
                <a:cubicBezTo>
                  <a:pt x="11464673" y="819"/>
                  <a:pt x="11612850" y="148968"/>
                  <a:pt x="11612850" y="331445"/>
                </a:cubicBezTo>
                <a:close/>
              </a:path>
            </a:pathLst>
          </a:custGeom>
          <a:solidFill>
            <a:srgbClr val="DBE9FF"/>
          </a:solidFill>
          <a:ln w="31043" cap="rnd">
            <a:solidFill>
              <a:srgbClr val="000080"/>
            </a:solidFill>
            <a:prstDash val="solid"/>
            <a:round/>
          </a:ln>
        </p:spPr>
        <p:txBody>
          <a:bodyPr rtlCol="0" anchor="ctr"/>
          <a:lstStyle/>
          <a:p>
            <a:endParaRPr lang="en-CH"/>
          </a:p>
        </p:txBody>
      </p:sp>
      <p:sp>
        <p:nvSpPr>
          <p:cNvPr id="933" name="Freeform 932">
            <a:extLst>
              <a:ext uri="{FF2B5EF4-FFF2-40B4-BE49-F238E27FC236}">
                <a16:creationId xmlns:a16="http://schemas.microsoft.com/office/drawing/2014/main" id="{2C0D3E66-5358-38B3-5501-1D2B273A67C8}"/>
              </a:ext>
            </a:extLst>
          </p:cNvPr>
          <p:cNvSpPr/>
          <p:nvPr/>
        </p:nvSpPr>
        <p:spPr>
          <a:xfrm>
            <a:off x="13109859" y="1014440"/>
            <a:ext cx="18276364" cy="8814876"/>
          </a:xfrm>
          <a:custGeom>
            <a:avLst/>
            <a:gdLst>
              <a:gd name="connsiteX0" fmla="*/ 18280492 w 18276364"/>
              <a:gd name="connsiteY0" fmla="*/ 331445 h 8814876"/>
              <a:gd name="connsiteX1" fmla="*/ 18280492 w 18276364"/>
              <a:gd name="connsiteY1" fmla="*/ 8485091 h 8814876"/>
              <a:gd name="connsiteX2" fmla="*/ 17949836 w 18276364"/>
              <a:gd name="connsiteY2" fmla="*/ 8815695 h 8814876"/>
              <a:gd name="connsiteX3" fmla="*/ 334740 w 18276364"/>
              <a:gd name="connsiteY3" fmla="*/ 8815695 h 8814876"/>
              <a:gd name="connsiteX4" fmla="*/ 4128 w 18276364"/>
              <a:gd name="connsiteY4" fmla="*/ 8485091 h 8814876"/>
              <a:gd name="connsiteX5" fmla="*/ 4128 w 18276364"/>
              <a:gd name="connsiteY5" fmla="*/ 331445 h 8814876"/>
              <a:gd name="connsiteX6" fmla="*/ 334740 w 18276364"/>
              <a:gd name="connsiteY6" fmla="*/ 819 h 8814876"/>
              <a:gd name="connsiteX7" fmla="*/ 17949836 w 18276364"/>
              <a:gd name="connsiteY7" fmla="*/ 819 h 8814876"/>
              <a:gd name="connsiteX8" fmla="*/ 18280492 w 18276364"/>
              <a:gd name="connsiteY8" fmla="*/ 331445 h 881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76364" h="8814876">
                <a:moveTo>
                  <a:pt x="18280492" y="331445"/>
                </a:moveTo>
                <a:lnTo>
                  <a:pt x="18280492" y="8485091"/>
                </a:lnTo>
                <a:cubicBezTo>
                  <a:pt x="18280492" y="8667541"/>
                  <a:pt x="18132376" y="8815695"/>
                  <a:pt x="17949836" y="8815695"/>
                </a:cubicBezTo>
                <a:lnTo>
                  <a:pt x="334740" y="8815695"/>
                </a:lnTo>
                <a:cubicBezTo>
                  <a:pt x="152268" y="8815695"/>
                  <a:pt x="4128" y="8667541"/>
                  <a:pt x="4128" y="8485091"/>
                </a:cubicBezTo>
                <a:lnTo>
                  <a:pt x="4128" y="331445"/>
                </a:lnTo>
                <a:cubicBezTo>
                  <a:pt x="4128" y="148968"/>
                  <a:pt x="152268" y="819"/>
                  <a:pt x="334740" y="819"/>
                </a:cubicBezTo>
                <a:lnTo>
                  <a:pt x="17949836" y="819"/>
                </a:lnTo>
                <a:cubicBezTo>
                  <a:pt x="18132376" y="819"/>
                  <a:pt x="18280492" y="148968"/>
                  <a:pt x="18280492" y="331445"/>
                </a:cubicBezTo>
                <a:close/>
              </a:path>
            </a:pathLst>
          </a:custGeom>
          <a:solidFill>
            <a:srgbClr val="DBE9FF"/>
          </a:solidFill>
          <a:ln w="29313" cap="rnd">
            <a:solidFill>
              <a:srgbClr val="000080"/>
            </a:solidFill>
            <a:prstDash val="solid"/>
            <a:round/>
          </a:ln>
        </p:spPr>
        <p:txBody>
          <a:bodyPr rtlCol="0" anchor="ctr"/>
          <a:lstStyle/>
          <a:p>
            <a:endParaRPr lang="en-CH"/>
          </a:p>
        </p:txBody>
      </p:sp>
      <p:sp>
        <p:nvSpPr>
          <p:cNvPr id="934" name="Freeform 933">
            <a:extLst>
              <a:ext uri="{FF2B5EF4-FFF2-40B4-BE49-F238E27FC236}">
                <a16:creationId xmlns:a16="http://schemas.microsoft.com/office/drawing/2014/main" id="{7257FC26-419D-0405-83AF-45804F5A1612}"/>
              </a:ext>
            </a:extLst>
          </p:cNvPr>
          <p:cNvSpPr/>
          <p:nvPr/>
        </p:nvSpPr>
        <p:spPr>
          <a:xfrm>
            <a:off x="13109859" y="10667500"/>
            <a:ext cx="18276364" cy="10015114"/>
          </a:xfrm>
          <a:custGeom>
            <a:avLst/>
            <a:gdLst>
              <a:gd name="connsiteX0" fmla="*/ 18280492 w 18276364"/>
              <a:gd name="connsiteY0" fmla="*/ 378617 h 10015114"/>
              <a:gd name="connsiteX1" fmla="*/ 18280492 w 18276364"/>
              <a:gd name="connsiteY1" fmla="*/ 9642467 h 10015114"/>
              <a:gd name="connsiteX2" fmla="*/ 17904874 w 18276364"/>
              <a:gd name="connsiteY2" fmla="*/ 10018086 h 10015114"/>
              <a:gd name="connsiteX3" fmla="*/ 379758 w 18276364"/>
              <a:gd name="connsiteY3" fmla="*/ 10018086 h 10015114"/>
              <a:gd name="connsiteX4" fmla="*/ 4128 w 18276364"/>
              <a:gd name="connsiteY4" fmla="*/ 9642467 h 10015114"/>
              <a:gd name="connsiteX5" fmla="*/ 4128 w 18276364"/>
              <a:gd name="connsiteY5" fmla="*/ 378617 h 10015114"/>
              <a:gd name="connsiteX6" fmla="*/ 379758 w 18276364"/>
              <a:gd name="connsiteY6" fmla="*/ 2972 h 10015114"/>
              <a:gd name="connsiteX7" fmla="*/ 17904874 w 18276364"/>
              <a:gd name="connsiteY7" fmla="*/ 2972 h 10015114"/>
              <a:gd name="connsiteX8" fmla="*/ 18280492 w 18276364"/>
              <a:gd name="connsiteY8" fmla="*/ 378617 h 1001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76364" h="10015114">
                <a:moveTo>
                  <a:pt x="18280492" y="378617"/>
                </a:moveTo>
                <a:lnTo>
                  <a:pt x="18280492" y="9642467"/>
                </a:lnTo>
                <a:cubicBezTo>
                  <a:pt x="18280492" y="9849759"/>
                  <a:pt x="18112192" y="10018086"/>
                  <a:pt x="17904874" y="10018086"/>
                </a:cubicBezTo>
                <a:lnTo>
                  <a:pt x="379758" y="10018086"/>
                </a:lnTo>
                <a:cubicBezTo>
                  <a:pt x="172439" y="10018086"/>
                  <a:pt x="4128" y="9849759"/>
                  <a:pt x="4128" y="9642467"/>
                </a:cubicBezTo>
                <a:lnTo>
                  <a:pt x="4128" y="378617"/>
                </a:lnTo>
                <a:cubicBezTo>
                  <a:pt x="4128" y="171293"/>
                  <a:pt x="172439" y="2972"/>
                  <a:pt x="379758" y="2972"/>
                </a:cubicBezTo>
                <a:lnTo>
                  <a:pt x="17904874" y="2972"/>
                </a:lnTo>
                <a:cubicBezTo>
                  <a:pt x="18112192" y="2972"/>
                  <a:pt x="18280492" y="171293"/>
                  <a:pt x="18280492" y="378617"/>
                </a:cubicBezTo>
                <a:close/>
              </a:path>
            </a:pathLst>
          </a:custGeom>
          <a:solidFill>
            <a:srgbClr val="DBE9FF"/>
          </a:solidFill>
          <a:ln w="29816" cap="rnd">
            <a:solidFill>
              <a:srgbClr val="000080"/>
            </a:solidFill>
            <a:prstDash val="solid"/>
            <a:round/>
          </a:ln>
        </p:spPr>
        <p:txBody>
          <a:bodyPr rtlCol="0" anchor="ctr"/>
          <a:lstStyle/>
          <a:p>
            <a:endParaRPr lang="en-CH"/>
          </a:p>
        </p:txBody>
      </p:sp>
      <p:sp>
        <p:nvSpPr>
          <p:cNvPr id="935" name="Freeform 934">
            <a:extLst>
              <a:ext uri="{FF2B5EF4-FFF2-40B4-BE49-F238E27FC236}">
                <a16:creationId xmlns:a16="http://schemas.microsoft.com/office/drawing/2014/main" id="{0734AC24-ED48-EF96-CE84-AF8D784E69DE}"/>
              </a:ext>
            </a:extLst>
          </p:cNvPr>
          <p:cNvSpPr/>
          <p:nvPr/>
        </p:nvSpPr>
        <p:spPr>
          <a:xfrm>
            <a:off x="16003608" y="11505600"/>
            <a:ext cx="4723934" cy="1447725"/>
          </a:xfrm>
          <a:custGeom>
            <a:avLst/>
            <a:gdLst>
              <a:gd name="connsiteX0" fmla="*/ -704 w 4723934"/>
              <a:gd name="connsiteY0" fmla="*/ -56 h 1447725"/>
              <a:gd name="connsiteX1" fmla="*/ 4723230 w 4723934"/>
              <a:gd name="connsiteY1" fmla="*/ -56 h 1447725"/>
              <a:gd name="connsiteX2" fmla="*/ 4723230 w 4723934"/>
              <a:gd name="connsiteY2" fmla="*/ 1447670 h 1447725"/>
              <a:gd name="connsiteX3" fmla="*/ -704 w 4723934"/>
              <a:gd name="connsiteY3" fmla="*/ 1447670 h 1447725"/>
            </a:gdLst>
            <a:ahLst/>
            <a:cxnLst>
              <a:cxn ang="0">
                <a:pos x="connsiteX0" y="connsiteY0"/>
              </a:cxn>
              <a:cxn ang="0">
                <a:pos x="connsiteX1" y="connsiteY1"/>
              </a:cxn>
              <a:cxn ang="0">
                <a:pos x="connsiteX2" y="connsiteY2"/>
              </a:cxn>
              <a:cxn ang="0">
                <a:pos x="connsiteX3" y="connsiteY3"/>
              </a:cxn>
            </a:cxnLst>
            <a:rect l="l" t="t" r="r" b="b"/>
            <a:pathLst>
              <a:path w="4723934" h="1447725">
                <a:moveTo>
                  <a:pt x="-704" y="-56"/>
                </a:moveTo>
                <a:lnTo>
                  <a:pt x="4723230" y="-56"/>
                </a:lnTo>
                <a:lnTo>
                  <a:pt x="4723230" y="1447670"/>
                </a:lnTo>
                <a:lnTo>
                  <a:pt x="-704" y="1447670"/>
                </a:lnTo>
                <a:close/>
              </a:path>
            </a:pathLst>
          </a:custGeom>
          <a:solidFill>
            <a:srgbClr val="000080"/>
          </a:solidFill>
          <a:ln w="3902" cap="rnd">
            <a:noFill/>
            <a:prstDash val="solid"/>
            <a:round/>
          </a:ln>
        </p:spPr>
        <p:txBody>
          <a:bodyPr rtlCol="0" anchor="ctr"/>
          <a:lstStyle/>
          <a:p>
            <a:endParaRPr lang="en-CH"/>
          </a:p>
        </p:txBody>
      </p:sp>
      <p:sp>
        <p:nvSpPr>
          <p:cNvPr id="936" name="Freeform 935">
            <a:extLst>
              <a:ext uri="{FF2B5EF4-FFF2-40B4-BE49-F238E27FC236}">
                <a16:creationId xmlns:a16="http://schemas.microsoft.com/office/drawing/2014/main" id="{660C8230-A7EB-2B9E-866B-14D18F9267F5}"/>
              </a:ext>
            </a:extLst>
          </p:cNvPr>
          <p:cNvSpPr/>
          <p:nvPr/>
        </p:nvSpPr>
        <p:spPr>
          <a:xfrm>
            <a:off x="16134992" y="16039277"/>
            <a:ext cx="4723934" cy="1447725"/>
          </a:xfrm>
          <a:custGeom>
            <a:avLst/>
            <a:gdLst>
              <a:gd name="connsiteX0" fmla="*/ -676 w 4723934"/>
              <a:gd name="connsiteY0" fmla="*/ 896 h 1447725"/>
              <a:gd name="connsiteX1" fmla="*/ 4723258 w 4723934"/>
              <a:gd name="connsiteY1" fmla="*/ 896 h 1447725"/>
              <a:gd name="connsiteX2" fmla="*/ 4723258 w 4723934"/>
              <a:gd name="connsiteY2" fmla="*/ 1448622 h 1447725"/>
              <a:gd name="connsiteX3" fmla="*/ -676 w 4723934"/>
              <a:gd name="connsiteY3" fmla="*/ 1448622 h 1447725"/>
            </a:gdLst>
            <a:ahLst/>
            <a:cxnLst>
              <a:cxn ang="0">
                <a:pos x="connsiteX0" y="connsiteY0"/>
              </a:cxn>
              <a:cxn ang="0">
                <a:pos x="connsiteX1" y="connsiteY1"/>
              </a:cxn>
              <a:cxn ang="0">
                <a:pos x="connsiteX2" y="connsiteY2"/>
              </a:cxn>
              <a:cxn ang="0">
                <a:pos x="connsiteX3" y="connsiteY3"/>
              </a:cxn>
            </a:cxnLst>
            <a:rect l="l" t="t" r="r" b="b"/>
            <a:pathLst>
              <a:path w="4723934" h="1447725">
                <a:moveTo>
                  <a:pt x="-676" y="896"/>
                </a:moveTo>
                <a:lnTo>
                  <a:pt x="4723258" y="896"/>
                </a:lnTo>
                <a:lnTo>
                  <a:pt x="4723258" y="1448622"/>
                </a:lnTo>
                <a:lnTo>
                  <a:pt x="-676" y="1448622"/>
                </a:lnTo>
                <a:close/>
              </a:path>
            </a:pathLst>
          </a:custGeom>
          <a:solidFill>
            <a:srgbClr val="000080"/>
          </a:solidFill>
          <a:ln w="3902" cap="rnd">
            <a:noFill/>
            <a:prstDash val="solid"/>
            <a:round/>
          </a:ln>
        </p:spPr>
        <p:txBody>
          <a:bodyPr rtlCol="0" anchor="ctr"/>
          <a:lstStyle/>
          <a:p>
            <a:endParaRPr lang="en-CH"/>
          </a:p>
        </p:txBody>
      </p:sp>
      <p:sp>
        <p:nvSpPr>
          <p:cNvPr id="937" name="Freeform 936">
            <a:extLst>
              <a:ext uri="{FF2B5EF4-FFF2-40B4-BE49-F238E27FC236}">
                <a16:creationId xmlns:a16="http://schemas.microsoft.com/office/drawing/2014/main" id="{EB9F0766-52BD-F83C-2F3F-A3513DF795BE}"/>
              </a:ext>
            </a:extLst>
          </p:cNvPr>
          <p:cNvSpPr/>
          <p:nvPr/>
        </p:nvSpPr>
        <p:spPr>
          <a:xfrm>
            <a:off x="21144508" y="11505600"/>
            <a:ext cx="4723934" cy="1447725"/>
          </a:xfrm>
          <a:custGeom>
            <a:avLst/>
            <a:gdLst>
              <a:gd name="connsiteX0" fmla="*/ 376 w 4723934"/>
              <a:gd name="connsiteY0" fmla="*/ -56 h 1447725"/>
              <a:gd name="connsiteX1" fmla="*/ 4724310 w 4723934"/>
              <a:gd name="connsiteY1" fmla="*/ -56 h 1447725"/>
              <a:gd name="connsiteX2" fmla="*/ 4724310 w 4723934"/>
              <a:gd name="connsiteY2" fmla="*/ 1447670 h 1447725"/>
              <a:gd name="connsiteX3" fmla="*/ 376 w 4723934"/>
              <a:gd name="connsiteY3" fmla="*/ 1447670 h 1447725"/>
            </a:gdLst>
            <a:ahLst/>
            <a:cxnLst>
              <a:cxn ang="0">
                <a:pos x="connsiteX0" y="connsiteY0"/>
              </a:cxn>
              <a:cxn ang="0">
                <a:pos x="connsiteX1" y="connsiteY1"/>
              </a:cxn>
              <a:cxn ang="0">
                <a:pos x="connsiteX2" y="connsiteY2"/>
              </a:cxn>
              <a:cxn ang="0">
                <a:pos x="connsiteX3" y="connsiteY3"/>
              </a:cxn>
            </a:cxnLst>
            <a:rect l="l" t="t" r="r" b="b"/>
            <a:pathLst>
              <a:path w="4723934" h="1447725">
                <a:moveTo>
                  <a:pt x="376" y="-56"/>
                </a:moveTo>
                <a:lnTo>
                  <a:pt x="4724310" y="-56"/>
                </a:lnTo>
                <a:lnTo>
                  <a:pt x="4724310" y="1447670"/>
                </a:lnTo>
                <a:lnTo>
                  <a:pt x="376" y="1447670"/>
                </a:lnTo>
                <a:close/>
              </a:path>
            </a:pathLst>
          </a:custGeom>
          <a:solidFill>
            <a:srgbClr val="000080"/>
          </a:solidFill>
          <a:ln w="3902" cap="rnd">
            <a:noFill/>
            <a:prstDash val="solid"/>
            <a:round/>
          </a:ln>
        </p:spPr>
        <p:txBody>
          <a:bodyPr rtlCol="0" anchor="ctr"/>
          <a:lstStyle/>
          <a:p>
            <a:endParaRPr lang="en-CH"/>
          </a:p>
        </p:txBody>
      </p:sp>
      <p:sp>
        <p:nvSpPr>
          <p:cNvPr id="938" name="Freeform 937">
            <a:extLst>
              <a:ext uri="{FF2B5EF4-FFF2-40B4-BE49-F238E27FC236}">
                <a16:creationId xmlns:a16="http://schemas.microsoft.com/office/drawing/2014/main" id="{116491B4-EF8D-FE85-7CD1-B333A85236E8}"/>
              </a:ext>
            </a:extLst>
          </p:cNvPr>
          <p:cNvSpPr/>
          <p:nvPr/>
        </p:nvSpPr>
        <p:spPr>
          <a:xfrm>
            <a:off x="21347895" y="16039277"/>
            <a:ext cx="4723934" cy="1447725"/>
          </a:xfrm>
          <a:custGeom>
            <a:avLst/>
            <a:gdLst>
              <a:gd name="connsiteX0" fmla="*/ 418 w 4723934"/>
              <a:gd name="connsiteY0" fmla="*/ 896 h 1447725"/>
              <a:gd name="connsiteX1" fmla="*/ 4724353 w 4723934"/>
              <a:gd name="connsiteY1" fmla="*/ 896 h 1447725"/>
              <a:gd name="connsiteX2" fmla="*/ 4724353 w 4723934"/>
              <a:gd name="connsiteY2" fmla="*/ 1448622 h 1447725"/>
              <a:gd name="connsiteX3" fmla="*/ 418 w 4723934"/>
              <a:gd name="connsiteY3" fmla="*/ 1448622 h 1447725"/>
            </a:gdLst>
            <a:ahLst/>
            <a:cxnLst>
              <a:cxn ang="0">
                <a:pos x="connsiteX0" y="connsiteY0"/>
              </a:cxn>
              <a:cxn ang="0">
                <a:pos x="connsiteX1" y="connsiteY1"/>
              </a:cxn>
              <a:cxn ang="0">
                <a:pos x="connsiteX2" y="connsiteY2"/>
              </a:cxn>
              <a:cxn ang="0">
                <a:pos x="connsiteX3" y="connsiteY3"/>
              </a:cxn>
            </a:cxnLst>
            <a:rect l="l" t="t" r="r" b="b"/>
            <a:pathLst>
              <a:path w="4723934" h="1447725">
                <a:moveTo>
                  <a:pt x="418" y="896"/>
                </a:moveTo>
                <a:lnTo>
                  <a:pt x="4724353" y="896"/>
                </a:lnTo>
                <a:lnTo>
                  <a:pt x="4724353" y="1448622"/>
                </a:lnTo>
                <a:lnTo>
                  <a:pt x="418" y="1448622"/>
                </a:lnTo>
                <a:close/>
              </a:path>
            </a:pathLst>
          </a:custGeom>
          <a:solidFill>
            <a:srgbClr val="000080"/>
          </a:solidFill>
          <a:ln w="3902" cap="rnd">
            <a:noFill/>
            <a:prstDash val="solid"/>
            <a:round/>
          </a:ln>
        </p:spPr>
        <p:txBody>
          <a:bodyPr rtlCol="0" anchor="ctr"/>
          <a:lstStyle/>
          <a:p>
            <a:endParaRPr lang="en-CH"/>
          </a:p>
        </p:txBody>
      </p:sp>
      <p:sp>
        <p:nvSpPr>
          <p:cNvPr id="939" name="Freeform 938">
            <a:extLst>
              <a:ext uri="{FF2B5EF4-FFF2-40B4-BE49-F238E27FC236}">
                <a16:creationId xmlns:a16="http://schemas.microsoft.com/office/drawing/2014/main" id="{26E1012A-56FC-D31A-1C72-39FD7D880AF0}"/>
              </a:ext>
            </a:extLst>
          </p:cNvPr>
          <p:cNvSpPr/>
          <p:nvPr/>
        </p:nvSpPr>
        <p:spPr>
          <a:xfrm>
            <a:off x="26285409" y="11505600"/>
            <a:ext cx="4723934" cy="1447725"/>
          </a:xfrm>
          <a:custGeom>
            <a:avLst/>
            <a:gdLst>
              <a:gd name="connsiteX0" fmla="*/ 1455 w 4723934"/>
              <a:gd name="connsiteY0" fmla="*/ -56 h 1447725"/>
              <a:gd name="connsiteX1" fmla="*/ 4725389 w 4723934"/>
              <a:gd name="connsiteY1" fmla="*/ -56 h 1447725"/>
              <a:gd name="connsiteX2" fmla="*/ 4725389 w 4723934"/>
              <a:gd name="connsiteY2" fmla="*/ 1447670 h 1447725"/>
              <a:gd name="connsiteX3" fmla="*/ 1455 w 4723934"/>
              <a:gd name="connsiteY3" fmla="*/ 1447670 h 1447725"/>
            </a:gdLst>
            <a:ahLst/>
            <a:cxnLst>
              <a:cxn ang="0">
                <a:pos x="connsiteX0" y="connsiteY0"/>
              </a:cxn>
              <a:cxn ang="0">
                <a:pos x="connsiteX1" y="connsiteY1"/>
              </a:cxn>
              <a:cxn ang="0">
                <a:pos x="connsiteX2" y="connsiteY2"/>
              </a:cxn>
              <a:cxn ang="0">
                <a:pos x="connsiteX3" y="connsiteY3"/>
              </a:cxn>
            </a:cxnLst>
            <a:rect l="l" t="t" r="r" b="b"/>
            <a:pathLst>
              <a:path w="4723934" h="1447725">
                <a:moveTo>
                  <a:pt x="1455" y="-56"/>
                </a:moveTo>
                <a:lnTo>
                  <a:pt x="4725389" y="-56"/>
                </a:lnTo>
                <a:lnTo>
                  <a:pt x="4725389" y="1447670"/>
                </a:lnTo>
                <a:lnTo>
                  <a:pt x="1455" y="1447670"/>
                </a:lnTo>
                <a:close/>
              </a:path>
            </a:pathLst>
          </a:custGeom>
          <a:solidFill>
            <a:srgbClr val="000080"/>
          </a:solidFill>
          <a:ln w="3902" cap="rnd">
            <a:noFill/>
            <a:prstDash val="solid"/>
            <a:round/>
          </a:ln>
        </p:spPr>
        <p:txBody>
          <a:bodyPr rtlCol="0" anchor="ctr"/>
          <a:lstStyle/>
          <a:p>
            <a:endParaRPr lang="en-CH"/>
          </a:p>
        </p:txBody>
      </p:sp>
      <p:sp>
        <p:nvSpPr>
          <p:cNvPr id="940" name="Freeform 939">
            <a:extLst>
              <a:ext uri="{FF2B5EF4-FFF2-40B4-BE49-F238E27FC236}">
                <a16:creationId xmlns:a16="http://schemas.microsoft.com/office/drawing/2014/main" id="{1B32E575-4661-7529-2F53-FE2AB526F5E9}"/>
              </a:ext>
            </a:extLst>
          </p:cNvPr>
          <p:cNvSpPr/>
          <p:nvPr/>
        </p:nvSpPr>
        <p:spPr>
          <a:xfrm>
            <a:off x="26416794" y="16039277"/>
            <a:ext cx="4723934" cy="1447725"/>
          </a:xfrm>
          <a:custGeom>
            <a:avLst/>
            <a:gdLst>
              <a:gd name="connsiteX0" fmla="*/ 1483 w 4723934"/>
              <a:gd name="connsiteY0" fmla="*/ 896 h 1447725"/>
              <a:gd name="connsiteX1" fmla="*/ 4725417 w 4723934"/>
              <a:gd name="connsiteY1" fmla="*/ 896 h 1447725"/>
              <a:gd name="connsiteX2" fmla="*/ 4725417 w 4723934"/>
              <a:gd name="connsiteY2" fmla="*/ 1448622 h 1447725"/>
              <a:gd name="connsiteX3" fmla="*/ 1483 w 4723934"/>
              <a:gd name="connsiteY3" fmla="*/ 1448622 h 1447725"/>
            </a:gdLst>
            <a:ahLst/>
            <a:cxnLst>
              <a:cxn ang="0">
                <a:pos x="connsiteX0" y="connsiteY0"/>
              </a:cxn>
              <a:cxn ang="0">
                <a:pos x="connsiteX1" y="connsiteY1"/>
              </a:cxn>
              <a:cxn ang="0">
                <a:pos x="connsiteX2" y="connsiteY2"/>
              </a:cxn>
              <a:cxn ang="0">
                <a:pos x="connsiteX3" y="connsiteY3"/>
              </a:cxn>
            </a:cxnLst>
            <a:rect l="l" t="t" r="r" b="b"/>
            <a:pathLst>
              <a:path w="4723934" h="1447725">
                <a:moveTo>
                  <a:pt x="1483" y="896"/>
                </a:moveTo>
                <a:lnTo>
                  <a:pt x="4725417" y="896"/>
                </a:lnTo>
                <a:lnTo>
                  <a:pt x="4725417" y="1448622"/>
                </a:lnTo>
                <a:lnTo>
                  <a:pt x="1483" y="1448622"/>
                </a:lnTo>
                <a:close/>
              </a:path>
            </a:pathLst>
          </a:custGeom>
          <a:solidFill>
            <a:srgbClr val="000080"/>
          </a:solidFill>
          <a:ln w="3902" cap="rnd">
            <a:noFill/>
            <a:prstDash val="solid"/>
            <a:round/>
          </a:ln>
        </p:spPr>
        <p:txBody>
          <a:bodyPr rtlCol="0" anchor="ctr"/>
          <a:lstStyle/>
          <a:p>
            <a:endParaRPr lang="en-CH"/>
          </a:p>
        </p:txBody>
      </p:sp>
      <p:sp>
        <p:nvSpPr>
          <p:cNvPr id="941" name="Freeform 940">
            <a:extLst>
              <a:ext uri="{FF2B5EF4-FFF2-40B4-BE49-F238E27FC236}">
                <a16:creationId xmlns:a16="http://schemas.microsoft.com/office/drawing/2014/main" id="{1162E007-B235-CFEB-A411-8DDA48721B43}"/>
              </a:ext>
            </a:extLst>
          </p:cNvPr>
          <p:cNvSpPr/>
          <p:nvPr/>
        </p:nvSpPr>
        <p:spPr>
          <a:xfrm>
            <a:off x="983731" y="10667476"/>
            <a:ext cx="11611967" cy="10030475"/>
          </a:xfrm>
          <a:custGeom>
            <a:avLst/>
            <a:gdLst>
              <a:gd name="connsiteX0" fmla="*/ 11612850 w 11611967"/>
              <a:gd name="connsiteY0" fmla="*/ 297148 h 10030475"/>
              <a:gd name="connsiteX1" fmla="*/ 11612850 w 11611967"/>
              <a:gd name="connsiteY1" fmla="*/ 9739273 h 10030475"/>
              <a:gd name="connsiteX2" fmla="*/ 11318704 w 11611967"/>
              <a:gd name="connsiteY2" fmla="*/ 10033448 h 10030475"/>
              <a:gd name="connsiteX3" fmla="*/ 295043 w 11611967"/>
              <a:gd name="connsiteY3" fmla="*/ 10033448 h 10030475"/>
              <a:gd name="connsiteX4" fmla="*/ 882 w 11611967"/>
              <a:gd name="connsiteY4" fmla="*/ 9739273 h 10030475"/>
              <a:gd name="connsiteX5" fmla="*/ 882 w 11611967"/>
              <a:gd name="connsiteY5" fmla="*/ 297148 h 10030475"/>
              <a:gd name="connsiteX6" fmla="*/ 295043 w 11611967"/>
              <a:gd name="connsiteY6" fmla="*/ 2973 h 10030475"/>
              <a:gd name="connsiteX7" fmla="*/ 11318704 w 11611967"/>
              <a:gd name="connsiteY7" fmla="*/ 2973 h 10030475"/>
              <a:gd name="connsiteX8" fmla="*/ 11612850 w 11611967"/>
              <a:gd name="connsiteY8" fmla="*/ 297148 h 1003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11967" h="10030475">
                <a:moveTo>
                  <a:pt x="11612850" y="297148"/>
                </a:moveTo>
                <a:lnTo>
                  <a:pt x="11612850" y="9739273"/>
                </a:lnTo>
                <a:cubicBezTo>
                  <a:pt x="11612850" y="9901642"/>
                  <a:pt x="11481058" y="10033448"/>
                  <a:pt x="11318704" y="10033448"/>
                </a:cubicBezTo>
                <a:lnTo>
                  <a:pt x="295043" y="10033448"/>
                </a:lnTo>
                <a:cubicBezTo>
                  <a:pt x="132689" y="10033448"/>
                  <a:pt x="882" y="9901642"/>
                  <a:pt x="882" y="9739273"/>
                </a:cubicBezTo>
                <a:lnTo>
                  <a:pt x="882" y="297148"/>
                </a:lnTo>
                <a:cubicBezTo>
                  <a:pt x="882" y="134790"/>
                  <a:pt x="132689" y="2973"/>
                  <a:pt x="295043" y="2973"/>
                </a:cubicBezTo>
                <a:lnTo>
                  <a:pt x="11318704" y="2973"/>
                </a:lnTo>
                <a:cubicBezTo>
                  <a:pt x="11481058" y="2973"/>
                  <a:pt x="11612850" y="134790"/>
                  <a:pt x="11612850" y="297148"/>
                </a:cubicBezTo>
                <a:close/>
              </a:path>
            </a:pathLst>
          </a:custGeom>
          <a:solidFill>
            <a:srgbClr val="DBE9FF"/>
          </a:solidFill>
          <a:ln w="25127" cap="rnd">
            <a:solidFill>
              <a:srgbClr val="000080"/>
            </a:solidFill>
            <a:prstDash val="solid"/>
            <a:round/>
          </a:ln>
        </p:spPr>
        <p:txBody>
          <a:bodyPr rtlCol="0" anchor="ctr"/>
          <a:lstStyle/>
          <a:p>
            <a:endParaRPr lang="en-CH"/>
          </a:p>
        </p:txBody>
      </p:sp>
      <p:sp>
        <p:nvSpPr>
          <p:cNvPr id="942" name="Freeform 941">
            <a:extLst>
              <a:ext uri="{FF2B5EF4-FFF2-40B4-BE49-F238E27FC236}">
                <a16:creationId xmlns:a16="http://schemas.microsoft.com/office/drawing/2014/main" id="{2847C8CA-3CAC-2863-A4CE-F3BAB5B81758}"/>
              </a:ext>
            </a:extLst>
          </p:cNvPr>
          <p:cNvSpPr/>
          <p:nvPr/>
        </p:nvSpPr>
        <p:spPr>
          <a:xfrm>
            <a:off x="2967312" y="522328"/>
            <a:ext cx="7672586" cy="1001593"/>
          </a:xfrm>
          <a:custGeom>
            <a:avLst/>
            <a:gdLst>
              <a:gd name="connsiteX0" fmla="*/ 7673471 w 7672586"/>
              <a:gd name="connsiteY0" fmla="*/ 500692 h 1001593"/>
              <a:gd name="connsiteX1" fmla="*/ 7172682 w 7672586"/>
              <a:gd name="connsiteY1" fmla="*/ 1001489 h 1001593"/>
              <a:gd name="connsiteX2" fmla="*/ 501660 w 7672586"/>
              <a:gd name="connsiteY2" fmla="*/ 1001489 h 1001593"/>
              <a:gd name="connsiteX3" fmla="*/ 885 w 7672586"/>
              <a:gd name="connsiteY3" fmla="*/ 500692 h 1001593"/>
              <a:gd name="connsiteX4" fmla="*/ 501660 w 7672586"/>
              <a:gd name="connsiteY4" fmla="*/ -105 h 1001593"/>
              <a:gd name="connsiteX5" fmla="*/ 7172682 w 7672586"/>
              <a:gd name="connsiteY5" fmla="*/ -105 h 1001593"/>
              <a:gd name="connsiteX6" fmla="*/ 7673471 w 7672586"/>
              <a:gd name="connsiteY6" fmla="*/ 500692 h 100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72586" h="1001593">
                <a:moveTo>
                  <a:pt x="7673471" y="500692"/>
                </a:moveTo>
                <a:cubicBezTo>
                  <a:pt x="7673471" y="777089"/>
                  <a:pt x="7449083" y="1001489"/>
                  <a:pt x="7172682" y="1001489"/>
                </a:cubicBezTo>
                <a:lnTo>
                  <a:pt x="501660" y="1001489"/>
                </a:lnTo>
                <a:cubicBezTo>
                  <a:pt x="225273" y="1001489"/>
                  <a:pt x="885" y="777089"/>
                  <a:pt x="885" y="500692"/>
                </a:cubicBezTo>
                <a:cubicBezTo>
                  <a:pt x="885" y="224295"/>
                  <a:pt x="225273" y="-105"/>
                  <a:pt x="501660" y="-105"/>
                </a:cubicBezTo>
                <a:lnTo>
                  <a:pt x="7172682" y="-105"/>
                </a:lnTo>
                <a:cubicBezTo>
                  <a:pt x="7449083" y="-105"/>
                  <a:pt x="7673471" y="224295"/>
                  <a:pt x="7673471" y="500692"/>
                </a:cubicBezTo>
                <a:close/>
              </a:path>
            </a:pathLst>
          </a:custGeom>
          <a:solidFill>
            <a:srgbClr val="FFFFFF"/>
          </a:solidFill>
          <a:ln w="31750" cap="rnd">
            <a:solidFill>
              <a:srgbClr val="000080"/>
            </a:solidFill>
            <a:prstDash val="solid"/>
            <a:round/>
          </a:ln>
        </p:spPr>
        <p:txBody>
          <a:bodyPr rtlCol="0" anchor="ctr"/>
          <a:lstStyle/>
          <a:p>
            <a:endParaRPr lang="en-CH"/>
          </a:p>
        </p:txBody>
      </p:sp>
      <p:grpSp>
        <p:nvGrpSpPr>
          <p:cNvPr id="943" name="Graphic 598">
            <a:extLst>
              <a:ext uri="{FF2B5EF4-FFF2-40B4-BE49-F238E27FC236}">
                <a16:creationId xmlns:a16="http://schemas.microsoft.com/office/drawing/2014/main" id="{135A702E-9210-1A3F-258D-B5E1DD0243FE}"/>
              </a:ext>
            </a:extLst>
          </p:cNvPr>
          <p:cNvGrpSpPr/>
          <p:nvPr/>
        </p:nvGrpSpPr>
        <p:grpSpPr>
          <a:xfrm>
            <a:off x="19656228" y="498235"/>
            <a:ext cx="5183625" cy="1001593"/>
            <a:chOff x="19656211" y="513644"/>
            <a:chExt cx="5183625" cy="1001593"/>
          </a:xfrm>
        </p:grpSpPr>
        <p:sp>
          <p:nvSpPr>
            <p:cNvPr id="944" name="Freeform 943">
              <a:extLst>
                <a:ext uri="{FF2B5EF4-FFF2-40B4-BE49-F238E27FC236}">
                  <a16:creationId xmlns:a16="http://schemas.microsoft.com/office/drawing/2014/main" id="{F70DB251-C768-B3C2-BF73-A9E100653BBD}"/>
                </a:ext>
              </a:extLst>
            </p:cNvPr>
            <p:cNvSpPr/>
            <p:nvPr/>
          </p:nvSpPr>
          <p:spPr>
            <a:xfrm>
              <a:off x="19656211" y="513644"/>
              <a:ext cx="5183625" cy="1001593"/>
            </a:xfrm>
            <a:custGeom>
              <a:avLst/>
              <a:gdLst>
                <a:gd name="connsiteX0" fmla="*/ 5187754 w 5183625"/>
                <a:gd name="connsiteY0" fmla="*/ 500690 h 1001593"/>
                <a:gd name="connsiteX1" fmla="*/ 4686978 w 5183625"/>
                <a:gd name="connsiteY1" fmla="*/ 1001487 h 1001593"/>
                <a:gd name="connsiteX2" fmla="*/ 504902 w 5183625"/>
                <a:gd name="connsiteY2" fmla="*/ 1001487 h 1001593"/>
                <a:gd name="connsiteX3" fmla="*/ 4128 w 5183625"/>
                <a:gd name="connsiteY3" fmla="*/ 500690 h 1001593"/>
                <a:gd name="connsiteX4" fmla="*/ 504902 w 5183625"/>
                <a:gd name="connsiteY4" fmla="*/ -107 h 1001593"/>
                <a:gd name="connsiteX5" fmla="*/ 4686978 w 5183625"/>
                <a:gd name="connsiteY5" fmla="*/ -107 h 1001593"/>
                <a:gd name="connsiteX6" fmla="*/ 5187754 w 5183625"/>
                <a:gd name="connsiteY6" fmla="*/ 500690 h 100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83625" h="1001593">
                  <a:moveTo>
                    <a:pt x="5187754" y="500690"/>
                  </a:moveTo>
                  <a:cubicBezTo>
                    <a:pt x="5187754" y="777087"/>
                    <a:pt x="4963363" y="1001487"/>
                    <a:pt x="4686978" y="1001487"/>
                  </a:cubicBezTo>
                  <a:lnTo>
                    <a:pt x="504902" y="1001487"/>
                  </a:lnTo>
                  <a:cubicBezTo>
                    <a:pt x="228516" y="1001487"/>
                    <a:pt x="4128" y="777087"/>
                    <a:pt x="4128" y="500690"/>
                  </a:cubicBezTo>
                  <a:cubicBezTo>
                    <a:pt x="4128" y="224293"/>
                    <a:pt x="228516" y="-107"/>
                    <a:pt x="504902" y="-107"/>
                  </a:cubicBezTo>
                  <a:lnTo>
                    <a:pt x="4686978" y="-107"/>
                  </a:lnTo>
                  <a:cubicBezTo>
                    <a:pt x="4963363" y="-107"/>
                    <a:pt x="5187754" y="224293"/>
                    <a:pt x="5187754" y="500690"/>
                  </a:cubicBezTo>
                  <a:close/>
                </a:path>
              </a:pathLst>
            </a:custGeom>
            <a:solidFill>
              <a:srgbClr val="FFFFFF"/>
            </a:solidFill>
            <a:ln w="25782" cap="rnd">
              <a:solidFill>
                <a:srgbClr val="000080"/>
              </a:solidFill>
              <a:prstDash val="solid"/>
              <a:round/>
            </a:ln>
          </p:spPr>
          <p:txBody>
            <a:bodyPr rtlCol="0" anchor="ctr"/>
            <a:lstStyle/>
            <a:p>
              <a:endParaRPr lang="en-CH"/>
            </a:p>
          </p:txBody>
        </p:sp>
        <p:sp>
          <p:nvSpPr>
            <p:cNvPr id="945" name="TextBox 944">
              <a:extLst>
                <a:ext uri="{FF2B5EF4-FFF2-40B4-BE49-F238E27FC236}">
                  <a16:creationId xmlns:a16="http://schemas.microsoft.com/office/drawing/2014/main" id="{FD006D7E-E79D-5B6A-472A-CA5314D5BE8F}"/>
                </a:ext>
              </a:extLst>
            </p:cNvPr>
            <p:cNvSpPr txBox="1"/>
            <p:nvPr/>
          </p:nvSpPr>
          <p:spPr>
            <a:xfrm>
              <a:off x="20090385" y="529575"/>
              <a:ext cx="4339650"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Mouse model</a:t>
              </a:r>
            </a:p>
          </p:txBody>
        </p:sp>
      </p:grpSp>
      <p:sp>
        <p:nvSpPr>
          <p:cNvPr id="947" name="Freeform 946">
            <a:extLst>
              <a:ext uri="{FF2B5EF4-FFF2-40B4-BE49-F238E27FC236}">
                <a16:creationId xmlns:a16="http://schemas.microsoft.com/office/drawing/2014/main" id="{E25E2875-B31D-8815-DE2E-A104C16BE7B8}"/>
              </a:ext>
            </a:extLst>
          </p:cNvPr>
          <p:cNvSpPr/>
          <p:nvPr/>
        </p:nvSpPr>
        <p:spPr>
          <a:xfrm>
            <a:off x="1755599" y="20187326"/>
            <a:ext cx="10209819" cy="990548"/>
          </a:xfrm>
          <a:custGeom>
            <a:avLst/>
            <a:gdLst>
              <a:gd name="connsiteX0" fmla="*/ 10210717 w 10209819"/>
              <a:gd name="connsiteY0" fmla="*/ 499297 h 990548"/>
              <a:gd name="connsiteX1" fmla="*/ 9715447 w 10209819"/>
              <a:gd name="connsiteY1" fmla="*/ 994571 h 990548"/>
              <a:gd name="connsiteX2" fmla="*/ 496148 w 10209819"/>
              <a:gd name="connsiteY2" fmla="*/ 994571 h 990548"/>
              <a:gd name="connsiteX3" fmla="*/ 897 w 10209819"/>
              <a:gd name="connsiteY3" fmla="*/ 499297 h 990548"/>
              <a:gd name="connsiteX4" fmla="*/ 496148 w 10209819"/>
              <a:gd name="connsiteY4" fmla="*/ 4023 h 990548"/>
              <a:gd name="connsiteX5" fmla="*/ 9715447 w 10209819"/>
              <a:gd name="connsiteY5" fmla="*/ 4023 h 990548"/>
              <a:gd name="connsiteX6" fmla="*/ 10210717 w 10209819"/>
              <a:gd name="connsiteY6" fmla="*/ 499297 h 99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09819" h="990548">
                <a:moveTo>
                  <a:pt x="10210717" y="499297"/>
                </a:moveTo>
                <a:cubicBezTo>
                  <a:pt x="10210717" y="772646"/>
                  <a:pt x="9988794" y="994571"/>
                  <a:pt x="9715447" y="994571"/>
                </a:cubicBezTo>
                <a:lnTo>
                  <a:pt x="496148" y="994571"/>
                </a:lnTo>
                <a:cubicBezTo>
                  <a:pt x="222813" y="994571"/>
                  <a:pt x="897" y="772646"/>
                  <a:pt x="897" y="499297"/>
                </a:cubicBezTo>
                <a:cubicBezTo>
                  <a:pt x="897" y="225948"/>
                  <a:pt x="222813" y="4023"/>
                  <a:pt x="496148" y="4023"/>
                </a:cubicBezTo>
                <a:lnTo>
                  <a:pt x="9715447" y="4023"/>
                </a:lnTo>
                <a:cubicBezTo>
                  <a:pt x="9988794" y="4023"/>
                  <a:pt x="10210717" y="225948"/>
                  <a:pt x="10210717" y="499297"/>
                </a:cubicBezTo>
                <a:close/>
              </a:path>
            </a:pathLst>
          </a:custGeom>
          <a:solidFill>
            <a:srgbClr val="FFFFFF"/>
          </a:solidFill>
          <a:ln w="31750" cap="rnd">
            <a:solidFill>
              <a:srgbClr val="000080"/>
            </a:solidFill>
            <a:prstDash val="solid"/>
            <a:round/>
          </a:ln>
        </p:spPr>
        <p:txBody>
          <a:bodyPr rtlCol="0" anchor="ctr"/>
          <a:lstStyle/>
          <a:p>
            <a:endParaRPr lang="en-CH"/>
          </a:p>
        </p:txBody>
      </p:sp>
      <p:sp>
        <p:nvSpPr>
          <p:cNvPr id="948" name="Freeform 947">
            <a:extLst>
              <a:ext uri="{FF2B5EF4-FFF2-40B4-BE49-F238E27FC236}">
                <a16:creationId xmlns:a16="http://schemas.microsoft.com/office/drawing/2014/main" id="{56B19097-1160-C855-1586-7FF34BDBE00F}"/>
              </a:ext>
            </a:extLst>
          </p:cNvPr>
          <p:cNvSpPr/>
          <p:nvPr/>
        </p:nvSpPr>
        <p:spPr>
          <a:xfrm>
            <a:off x="1353868" y="10172185"/>
            <a:ext cx="10871695" cy="990548"/>
          </a:xfrm>
          <a:custGeom>
            <a:avLst/>
            <a:gdLst>
              <a:gd name="connsiteX0" fmla="*/ 10872577 w 10871695"/>
              <a:gd name="connsiteY0" fmla="*/ 497194 h 990548"/>
              <a:gd name="connsiteX1" fmla="*/ 10377348 w 10871695"/>
              <a:gd name="connsiteY1" fmla="*/ 992468 h 990548"/>
              <a:gd name="connsiteX2" fmla="*/ 496131 w 10871695"/>
              <a:gd name="connsiteY2" fmla="*/ 992468 h 990548"/>
              <a:gd name="connsiteX3" fmla="*/ 882 w 10871695"/>
              <a:gd name="connsiteY3" fmla="*/ 497194 h 990548"/>
              <a:gd name="connsiteX4" fmla="*/ 496131 w 10871695"/>
              <a:gd name="connsiteY4" fmla="*/ 1920 h 990548"/>
              <a:gd name="connsiteX5" fmla="*/ 10377348 w 10871695"/>
              <a:gd name="connsiteY5" fmla="*/ 1920 h 990548"/>
              <a:gd name="connsiteX6" fmla="*/ 10872577 w 10871695"/>
              <a:gd name="connsiteY6" fmla="*/ 497194 h 99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71695" h="990548">
                <a:moveTo>
                  <a:pt x="10872577" y="497194"/>
                </a:moveTo>
                <a:cubicBezTo>
                  <a:pt x="10872577" y="770543"/>
                  <a:pt x="10650674" y="992468"/>
                  <a:pt x="10377348" y="992468"/>
                </a:cubicBezTo>
                <a:lnTo>
                  <a:pt x="496131" y="992468"/>
                </a:lnTo>
                <a:cubicBezTo>
                  <a:pt x="222798" y="992468"/>
                  <a:pt x="882" y="770543"/>
                  <a:pt x="882" y="497194"/>
                </a:cubicBezTo>
                <a:cubicBezTo>
                  <a:pt x="882" y="223845"/>
                  <a:pt x="222798" y="1920"/>
                  <a:pt x="496131" y="1920"/>
                </a:cubicBezTo>
                <a:lnTo>
                  <a:pt x="10377348" y="1920"/>
                </a:lnTo>
                <a:cubicBezTo>
                  <a:pt x="10650674" y="1920"/>
                  <a:pt x="10872577" y="223845"/>
                  <a:pt x="10872577" y="497194"/>
                </a:cubicBezTo>
                <a:close/>
              </a:path>
            </a:pathLst>
          </a:custGeom>
          <a:solidFill>
            <a:srgbClr val="FFFFFF"/>
          </a:solidFill>
          <a:ln w="31750" cap="rnd">
            <a:solidFill>
              <a:srgbClr val="000080"/>
            </a:solidFill>
            <a:prstDash val="solid"/>
            <a:round/>
          </a:ln>
        </p:spPr>
        <p:txBody>
          <a:bodyPr rtlCol="0" anchor="ctr"/>
          <a:lstStyle/>
          <a:p>
            <a:endParaRPr lang="en-CH"/>
          </a:p>
        </p:txBody>
      </p:sp>
      <p:sp>
        <p:nvSpPr>
          <p:cNvPr id="949" name="Freeform 948">
            <a:extLst>
              <a:ext uri="{FF2B5EF4-FFF2-40B4-BE49-F238E27FC236}">
                <a16:creationId xmlns:a16="http://schemas.microsoft.com/office/drawing/2014/main" id="{2B4DDB87-D177-3F92-42E1-A087EB3E2C6A}"/>
              </a:ext>
            </a:extLst>
          </p:cNvPr>
          <p:cNvSpPr/>
          <p:nvPr/>
        </p:nvSpPr>
        <p:spPr>
          <a:xfrm>
            <a:off x="15968615" y="10189758"/>
            <a:ext cx="12558868" cy="990548"/>
          </a:xfrm>
          <a:custGeom>
            <a:avLst/>
            <a:gdLst>
              <a:gd name="connsiteX0" fmla="*/ 12562997 w 12558868"/>
              <a:gd name="connsiteY0" fmla="*/ 497198 h 990548"/>
              <a:gd name="connsiteX1" fmla="*/ 12067730 w 12558868"/>
              <a:gd name="connsiteY1" fmla="*/ 992472 h 990548"/>
              <a:gd name="connsiteX2" fmla="*/ 499379 w 12558868"/>
              <a:gd name="connsiteY2" fmla="*/ 992472 h 990548"/>
              <a:gd name="connsiteX3" fmla="*/ 4128 w 12558868"/>
              <a:gd name="connsiteY3" fmla="*/ 497198 h 990548"/>
              <a:gd name="connsiteX4" fmla="*/ 499379 w 12558868"/>
              <a:gd name="connsiteY4" fmla="*/ 1924 h 990548"/>
              <a:gd name="connsiteX5" fmla="*/ 12067730 w 12558868"/>
              <a:gd name="connsiteY5" fmla="*/ 1924 h 990548"/>
              <a:gd name="connsiteX6" fmla="*/ 12562997 w 12558868"/>
              <a:gd name="connsiteY6" fmla="*/ 497198 h 99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8868" h="990548">
                <a:moveTo>
                  <a:pt x="12562997" y="497198"/>
                </a:moveTo>
                <a:cubicBezTo>
                  <a:pt x="12562997" y="770547"/>
                  <a:pt x="12341097" y="992472"/>
                  <a:pt x="12067730" y="992472"/>
                </a:cubicBezTo>
                <a:lnTo>
                  <a:pt x="499379" y="992472"/>
                </a:lnTo>
                <a:cubicBezTo>
                  <a:pt x="226043" y="992472"/>
                  <a:pt x="4128" y="770547"/>
                  <a:pt x="4128" y="497198"/>
                </a:cubicBezTo>
                <a:cubicBezTo>
                  <a:pt x="4128" y="223849"/>
                  <a:pt x="226043" y="1924"/>
                  <a:pt x="499379" y="1924"/>
                </a:cubicBezTo>
                <a:lnTo>
                  <a:pt x="12067730" y="1924"/>
                </a:lnTo>
                <a:cubicBezTo>
                  <a:pt x="12341097" y="1924"/>
                  <a:pt x="12562997" y="223849"/>
                  <a:pt x="12562997" y="497198"/>
                </a:cubicBezTo>
                <a:close/>
              </a:path>
            </a:pathLst>
          </a:custGeom>
          <a:solidFill>
            <a:srgbClr val="FFFFFF"/>
          </a:solidFill>
          <a:ln w="31750" cap="rnd">
            <a:solidFill>
              <a:srgbClr val="000080"/>
            </a:solidFill>
            <a:prstDash val="solid"/>
            <a:round/>
          </a:ln>
        </p:spPr>
        <p:txBody>
          <a:bodyPr rtlCol="0" anchor="ctr"/>
          <a:lstStyle/>
          <a:p>
            <a:endParaRPr lang="en-CH"/>
          </a:p>
        </p:txBody>
      </p:sp>
      <p:sp>
        <p:nvSpPr>
          <p:cNvPr id="951" name="Freeform 950">
            <a:extLst>
              <a:ext uri="{FF2B5EF4-FFF2-40B4-BE49-F238E27FC236}">
                <a16:creationId xmlns:a16="http://schemas.microsoft.com/office/drawing/2014/main" id="{33F59D21-7BBA-A6E9-728C-CBADDF8DF292}"/>
              </a:ext>
            </a:extLst>
          </p:cNvPr>
          <p:cNvSpPr/>
          <p:nvPr/>
        </p:nvSpPr>
        <p:spPr>
          <a:xfrm>
            <a:off x="16990755" y="20187326"/>
            <a:ext cx="10514560" cy="990548"/>
          </a:xfrm>
          <a:custGeom>
            <a:avLst/>
            <a:gdLst>
              <a:gd name="connsiteX0" fmla="*/ 10518688 w 10514560"/>
              <a:gd name="connsiteY0" fmla="*/ 499297 h 990548"/>
              <a:gd name="connsiteX1" fmla="*/ 10023472 w 10514560"/>
              <a:gd name="connsiteY1" fmla="*/ 994571 h 990548"/>
              <a:gd name="connsiteX2" fmla="*/ 499377 w 10514560"/>
              <a:gd name="connsiteY2" fmla="*/ 994571 h 990548"/>
              <a:gd name="connsiteX3" fmla="*/ 4128 w 10514560"/>
              <a:gd name="connsiteY3" fmla="*/ 499297 h 990548"/>
              <a:gd name="connsiteX4" fmla="*/ 499377 w 10514560"/>
              <a:gd name="connsiteY4" fmla="*/ 4023 h 990548"/>
              <a:gd name="connsiteX5" fmla="*/ 10023472 w 10514560"/>
              <a:gd name="connsiteY5" fmla="*/ 4023 h 990548"/>
              <a:gd name="connsiteX6" fmla="*/ 10518688 w 10514560"/>
              <a:gd name="connsiteY6" fmla="*/ 499297 h 990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14560" h="990548">
                <a:moveTo>
                  <a:pt x="10518688" y="499297"/>
                </a:moveTo>
                <a:cubicBezTo>
                  <a:pt x="10518688" y="772646"/>
                  <a:pt x="10296786" y="994571"/>
                  <a:pt x="10023472" y="994571"/>
                </a:cubicBezTo>
                <a:lnTo>
                  <a:pt x="499377" y="994571"/>
                </a:lnTo>
                <a:cubicBezTo>
                  <a:pt x="226044" y="994571"/>
                  <a:pt x="4128" y="772646"/>
                  <a:pt x="4128" y="499297"/>
                </a:cubicBezTo>
                <a:cubicBezTo>
                  <a:pt x="4128" y="225948"/>
                  <a:pt x="226044" y="4023"/>
                  <a:pt x="499377" y="4023"/>
                </a:cubicBezTo>
                <a:lnTo>
                  <a:pt x="10023472" y="4023"/>
                </a:lnTo>
                <a:cubicBezTo>
                  <a:pt x="10296786" y="4023"/>
                  <a:pt x="10518688" y="225948"/>
                  <a:pt x="10518688" y="499297"/>
                </a:cubicBezTo>
                <a:close/>
              </a:path>
            </a:pathLst>
          </a:custGeom>
          <a:solidFill>
            <a:srgbClr val="FFFFFF"/>
          </a:solidFill>
          <a:ln w="31750" cap="rnd">
            <a:solidFill>
              <a:srgbClr val="000080"/>
            </a:solidFill>
            <a:prstDash val="solid"/>
            <a:round/>
          </a:ln>
        </p:spPr>
        <p:txBody>
          <a:bodyPr rtlCol="0" anchor="ctr"/>
          <a:lstStyle/>
          <a:p>
            <a:endParaRPr lang="en-CH"/>
          </a:p>
        </p:txBody>
      </p:sp>
      <p:sp>
        <p:nvSpPr>
          <p:cNvPr id="956" name="TextBox 955">
            <a:extLst>
              <a:ext uri="{FF2B5EF4-FFF2-40B4-BE49-F238E27FC236}">
                <a16:creationId xmlns:a16="http://schemas.microsoft.com/office/drawing/2014/main" id="{89FE918D-4F3B-C631-6E33-2AB07EDD59D9}"/>
              </a:ext>
            </a:extLst>
          </p:cNvPr>
          <p:cNvSpPr txBox="1"/>
          <p:nvPr/>
        </p:nvSpPr>
        <p:spPr>
          <a:xfrm>
            <a:off x="5807178" y="4610390"/>
            <a:ext cx="2400016" cy="769441"/>
          </a:xfrm>
          <a:prstGeom prst="rect">
            <a:avLst/>
          </a:prstGeom>
          <a:noFill/>
        </p:spPr>
        <p:txBody>
          <a:bodyPr wrap="none" rtlCol="0">
            <a:spAutoFit/>
          </a:bodyPr>
          <a:lstStyle/>
          <a:p>
            <a:pPr algn="l"/>
            <a:r>
              <a:rPr lang="en-GB" sz="4400" dirty="0">
                <a:ln/>
                <a:solidFill>
                  <a:srgbClr val="000080"/>
                </a:solidFill>
                <a:latin typeface="Arial"/>
                <a:cs typeface="Arial"/>
                <a:sym typeface="Arial"/>
                <a:rtl val="0"/>
              </a:rPr>
              <a:t>n=</a:t>
            </a:r>
            <a:r>
              <a:rPr lang="en-CH" sz="4400" spc="0" baseline="0" dirty="0">
                <a:ln/>
                <a:solidFill>
                  <a:srgbClr val="000080"/>
                </a:solidFill>
                <a:latin typeface="Arial"/>
                <a:cs typeface="Arial"/>
                <a:sym typeface="Arial"/>
                <a:rtl val="0"/>
              </a:rPr>
              <a:t>42976</a:t>
            </a:r>
          </a:p>
        </p:txBody>
      </p:sp>
      <p:sp>
        <p:nvSpPr>
          <p:cNvPr id="959" name="TextBox 958">
            <a:extLst>
              <a:ext uri="{FF2B5EF4-FFF2-40B4-BE49-F238E27FC236}">
                <a16:creationId xmlns:a16="http://schemas.microsoft.com/office/drawing/2014/main" id="{896B1C26-7A73-B22F-79F1-78622976BE03}"/>
              </a:ext>
            </a:extLst>
          </p:cNvPr>
          <p:cNvSpPr txBox="1"/>
          <p:nvPr/>
        </p:nvSpPr>
        <p:spPr>
          <a:xfrm>
            <a:off x="3364201" y="553716"/>
            <a:ext cx="6878806"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Epidemiological study</a:t>
            </a:r>
          </a:p>
        </p:txBody>
      </p:sp>
      <p:sp>
        <p:nvSpPr>
          <p:cNvPr id="962" name="TextBox 961">
            <a:extLst>
              <a:ext uri="{FF2B5EF4-FFF2-40B4-BE49-F238E27FC236}">
                <a16:creationId xmlns:a16="http://schemas.microsoft.com/office/drawing/2014/main" id="{CF0D7CA6-2FCF-7127-3F6B-B4A3F4E91739}"/>
              </a:ext>
            </a:extLst>
          </p:cNvPr>
          <p:cNvSpPr txBox="1"/>
          <p:nvPr/>
        </p:nvSpPr>
        <p:spPr>
          <a:xfrm>
            <a:off x="1986617" y="10269533"/>
            <a:ext cx="9978801" cy="830997"/>
          </a:xfrm>
          <a:prstGeom prst="rect">
            <a:avLst/>
          </a:prstGeom>
          <a:noFill/>
        </p:spPr>
        <p:txBody>
          <a:bodyPr wrap="square" rtlCol="0">
            <a:spAutoFit/>
          </a:bodyPr>
          <a:lstStyle/>
          <a:p>
            <a:pPr algn="ctr"/>
            <a:r>
              <a:rPr lang="en-CH" sz="4800" spc="0" baseline="0" dirty="0">
                <a:ln/>
                <a:solidFill>
                  <a:srgbClr val="000080"/>
                </a:solidFill>
                <a:latin typeface="Arial"/>
                <a:cs typeface="Arial"/>
                <a:sym typeface="Arial"/>
                <a:rtl val="0"/>
              </a:rPr>
              <a:t>High salt intake associates with…</a:t>
            </a:r>
          </a:p>
        </p:txBody>
      </p:sp>
      <p:sp>
        <p:nvSpPr>
          <p:cNvPr id="966" name="TextBox 965">
            <a:extLst>
              <a:ext uri="{FF2B5EF4-FFF2-40B4-BE49-F238E27FC236}">
                <a16:creationId xmlns:a16="http://schemas.microsoft.com/office/drawing/2014/main" id="{3D0D52D0-6176-9B23-8A18-F45AA6758C6F}"/>
              </a:ext>
            </a:extLst>
          </p:cNvPr>
          <p:cNvSpPr txBox="1"/>
          <p:nvPr/>
        </p:nvSpPr>
        <p:spPr>
          <a:xfrm>
            <a:off x="16346638" y="10240791"/>
            <a:ext cx="11918647"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High-salt diet feeding in female mice…</a:t>
            </a:r>
          </a:p>
        </p:txBody>
      </p:sp>
      <p:sp>
        <p:nvSpPr>
          <p:cNvPr id="973" name="TextBox 972">
            <a:extLst>
              <a:ext uri="{FF2B5EF4-FFF2-40B4-BE49-F238E27FC236}">
                <a16:creationId xmlns:a16="http://schemas.microsoft.com/office/drawing/2014/main" id="{E773B18C-79A3-3D16-071A-9BA5A28224BB}"/>
              </a:ext>
            </a:extLst>
          </p:cNvPr>
          <p:cNvSpPr txBox="1"/>
          <p:nvPr/>
        </p:nvSpPr>
        <p:spPr>
          <a:xfrm>
            <a:off x="14334649" y="1554558"/>
            <a:ext cx="4637808" cy="769441"/>
          </a:xfrm>
          <a:prstGeom prst="rect">
            <a:avLst/>
          </a:prstGeom>
          <a:noFill/>
        </p:spPr>
        <p:txBody>
          <a:bodyPr wrap="none" rtlCol="0">
            <a:spAutoFit/>
          </a:bodyPr>
          <a:lstStyle/>
          <a:p>
            <a:pPr algn="ctr"/>
            <a:r>
              <a:rPr lang="en-CH" sz="4400" b="1" spc="0" baseline="0" dirty="0">
                <a:ln/>
                <a:solidFill>
                  <a:srgbClr val="000080"/>
                </a:solidFill>
                <a:latin typeface="Arial"/>
                <a:cs typeface="Arial"/>
                <a:sym typeface="Arial"/>
                <a:rtl val="0"/>
              </a:rPr>
              <a:t>Diet intervention</a:t>
            </a:r>
          </a:p>
        </p:txBody>
      </p:sp>
      <p:sp>
        <p:nvSpPr>
          <p:cNvPr id="975" name="TextBox 974">
            <a:extLst>
              <a:ext uri="{FF2B5EF4-FFF2-40B4-BE49-F238E27FC236}">
                <a16:creationId xmlns:a16="http://schemas.microsoft.com/office/drawing/2014/main" id="{421C2A22-ABAA-C624-EAB6-C542FF1008E5}"/>
              </a:ext>
            </a:extLst>
          </p:cNvPr>
          <p:cNvSpPr txBox="1"/>
          <p:nvPr/>
        </p:nvSpPr>
        <p:spPr>
          <a:xfrm>
            <a:off x="14054252" y="8059643"/>
            <a:ext cx="4889480"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HDM sensitization </a:t>
            </a:r>
          </a:p>
        </p:txBody>
      </p:sp>
      <p:sp>
        <p:nvSpPr>
          <p:cNvPr id="977" name="TextBox 976">
            <a:extLst>
              <a:ext uri="{FF2B5EF4-FFF2-40B4-BE49-F238E27FC236}">
                <a16:creationId xmlns:a16="http://schemas.microsoft.com/office/drawing/2014/main" id="{0EC883B9-8CEF-C3B3-244B-1497F7E6B949}"/>
              </a:ext>
            </a:extLst>
          </p:cNvPr>
          <p:cNvSpPr txBox="1"/>
          <p:nvPr/>
        </p:nvSpPr>
        <p:spPr>
          <a:xfrm>
            <a:off x="14024682" y="13185741"/>
            <a:ext cx="2537874" cy="769441"/>
          </a:xfrm>
          <a:prstGeom prst="rect">
            <a:avLst/>
          </a:prstGeom>
          <a:noFill/>
        </p:spPr>
        <p:txBody>
          <a:bodyPr wrap="none" rtlCol="0">
            <a:spAutoFit/>
          </a:bodyPr>
          <a:lstStyle/>
          <a:p>
            <a:pPr algn="r"/>
            <a:r>
              <a:rPr lang="en-CH" sz="4400" spc="0" baseline="0" dirty="0">
                <a:ln/>
                <a:solidFill>
                  <a:srgbClr val="000080"/>
                </a:solidFill>
                <a:latin typeface="Arial"/>
                <a:cs typeface="Arial"/>
                <a:sym typeface="Arial"/>
                <a:rtl val="0"/>
              </a:rPr>
              <a:t>High salt </a:t>
            </a:r>
          </a:p>
        </p:txBody>
      </p:sp>
      <p:grpSp>
        <p:nvGrpSpPr>
          <p:cNvPr id="985" name="Graphic 598">
            <a:extLst>
              <a:ext uri="{FF2B5EF4-FFF2-40B4-BE49-F238E27FC236}">
                <a16:creationId xmlns:a16="http://schemas.microsoft.com/office/drawing/2014/main" id="{831342B8-B6D7-81A7-4D90-7F02622A520E}"/>
              </a:ext>
            </a:extLst>
          </p:cNvPr>
          <p:cNvGrpSpPr/>
          <p:nvPr/>
        </p:nvGrpSpPr>
        <p:grpSpPr>
          <a:xfrm>
            <a:off x="16530448" y="11500199"/>
            <a:ext cx="3728906" cy="1404411"/>
            <a:chOff x="16530448" y="11565513"/>
            <a:chExt cx="3728906" cy="1404411"/>
          </a:xfrm>
          <a:solidFill>
            <a:srgbClr val="FFFFFF"/>
          </a:solidFill>
        </p:grpSpPr>
        <p:sp>
          <p:nvSpPr>
            <p:cNvPr id="986" name="TextBox 985">
              <a:extLst>
                <a:ext uri="{FF2B5EF4-FFF2-40B4-BE49-F238E27FC236}">
                  <a16:creationId xmlns:a16="http://schemas.microsoft.com/office/drawing/2014/main" id="{8D3A1B2C-44D3-FE11-C911-A2AC83C37CE4}"/>
                </a:ext>
              </a:extLst>
            </p:cNvPr>
            <p:cNvSpPr txBox="1"/>
            <p:nvPr/>
          </p:nvSpPr>
          <p:spPr>
            <a:xfrm>
              <a:off x="16530448" y="11565513"/>
              <a:ext cx="3728906" cy="769441"/>
            </a:xfrm>
            <a:prstGeom prst="rect">
              <a:avLst/>
            </a:prstGeom>
            <a:noFill/>
          </p:spPr>
          <p:txBody>
            <a:bodyPr wrap="none" rtlCol="0">
              <a:spAutoFit/>
            </a:bodyPr>
            <a:lstStyle/>
            <a:p>
              <a:pPr algn="l"/>
              <a:r>
                <a:rPr lang="en-CH" sz="4400" b="1" spc="0" baseline="0" dirty="0">
                  <a:ln/>
                  <a:solidFill>
                    <a:srgbClr val="FFFFFF"/>
                  </a:solidFill>
                  <a:latin typeface="Arial"/>
                  <a:cs typeface="Arial"/>
                  <a:sym typeface="Arial"/>
                  <a:rtl val="0"/>
                </a:rPr>
                <a:t>Inﬂammatory</a:t>
              </a:r>
            </a:p>
          </p:txBody>
        </p:sp>
        <p:sp>
          <p:nvSpPr>
            <p:cNvPr id="987" name="TextBox 986">
              <a:extLst>
                <a:ext uri="{FF2B5EF4-FFF2-40B4-BE49-F238E27FC236}">
                  <a16:creationId xmlns:a16="http://schemas.microsoft.com/office/drawing/2014/main" id="{5CD2D427-EB6B-CAB0-B2C6-6C8969C126B5}"/>
                </a:ext>
              </a:extLst>
            </p:cNvPr>
            <p:cNvSpPr txBox="1"/>
            <p:nvPr/>
          </p:nvSpPr>
          <p:spPr>
            <a:xfrm>
              <a:off x="17663140" y="12200483"/>
              <a:ext cx="1441420" cy="769441"/>
            </a:xfrm>
            <a:prstGeom prst="rect">
              <a:avLst/>
            </a:prstGeom>
            <a:noFill/>
          </p:spPr>
          <p:txBody>
            <a:bodyPr wrap="none" rtlCol="0">
              <a:spAutoFit/>
            </a:bodyPr>
            <a:lstStyle/>
            <a:p>
              <a:pPr algn="l"/>
              <a:r>
                <a:rPr lang="en-CH" sz="4400" b="1" spc="0" baseline="0" dirty="0">
                  <a:ln/>
                  <a:solidFill>
                    <a:srgbClr val="FFFFFF"/>
                  </a:solidFill>
                  <a:latin typeface="Arial"/>
                  <a:cs typeface="Arial"/>
                  <a:sym typeface="Arial"/>
                  <a:rtl val="0"/>
                </a:rPr>
                <a:t>cells</a:t>
              </a:r>
            </a:p>
          </p:txBody>
        </p:sp>
      </p:grpSp>
      <p:sp>
        <p:nvSpPr>
          <p:cNvPr id="997" name="TextBox 996">
            <a:extLst>
              <a:ext uri="{FF2B5EF4-FFF2-40B4-BE49-F238E27FC236}">
                <a16:creationId xmlns:a16="http://schemas.microsoft.com/office/drawing/2014/main" id="{A615ECA1-82DE-3A28-2745-78B5A6D017BC}"/>
              </a:ext>
            </a:extLst>
          </p:cNvPr>
          <p:cNvSpPr txBox="1"/>
          <p:nvPr/>
        </p:nvSpPr>
        <p:spPr>
          <a:xfrm>
            <a:off x="27102661" y="16008253"/>
            <a:ext cx="3352200" cy="1446550"/>
          </a:xfrm>
          <a:prstGeom prst="rect">
            <a:avLst/>
          </a:prstGeom>
          <a:noFill/>
        </p:spPr>
        <p:txBody>
          <a:bodyPr wrap="none" rtlCol="0">
            <a:spAutoFit/>
          </a:bodyPr>
          <a:lstStyle/>
          <a:p>
            <a:pPr algn="ctr"/>
            <a:r>
              <a:rPr lang="en-CH" sz="4400" b="1" spc="0" baseline="0" dirty="0">
                <a:ln/>
                <a:solidFill>
                  <a:srgbClr val="FFFFFF"/>
                </a:solidFill>
                <a:latin typeface="Arial"/>
                <a:cs typeface="Arial"/>
                <a:sym typeface="Arial"/>
                <a:rtl val="0"/>
              </a:rPr>
              <a:t>Microbiome</a:t>
            </a:r>
            <a:br>
              <a:rPr lang="en-CH" sz="4400" b="1" spc="0" baseline="0" dirty="0">
                <a:ln/>
                <a:solidFill>
                  <a:srgbClr val="FFFFFF"/>
                </a:solidFill>
                <a:latin typeface="Arial"/>
                <a:cs typeface="Arial"/>
                <a:sym typeface="Arial"/>
                <a:rtl val="0"/>
              </a:rPr>
            </a:br>
            <a:r>
              <a:rPr lang="en-CH" sz="4400" b="1" spc="0" baseline="0" dirty="0">
                <a:ln/>
                <a:solidFill>
                  <a:srgbClr val="FFFFFF"/>
                </a:solidFill>
                <a:latin typeface="Arial"/>
                <a:cs typeface="Arial"/>
                <a:sym typeface="Arial"/>
                <a:rtl val="0"/>
              </a:rPr>
              <a:t>alterations</a:t>
            </a:r>
          </a:p>
        </p:txBody>
      </p:sp>
      <p:sp>
        <p:nvSpPr>
          <p:cNvPr id="999" name="TextBox 998">
            <a:extLst>
              <a:ext uri="{FF2B5EF4-FFF2-40B4-BE49-F238E27FC236}">
                <a16:creationId xmlns:a16="http://schemas.microsoft.com/office/drawing/2014/main" id="{005B37EE-9AEC-177B-744C-618765F86B6D}"/>
              </a:ext>
            </a:extLst>
          </p:cNvPr>
          <p:cNvSpPr txBox="1"/>
          <p:nvPr/>
        </p:nvSpPr>
        <p:spPr>
          <a:xfrm>
            <a:off x="22134833" y="11767353"/>
            <a:ext cx="2526461" cy="769441"/>
          </a:xfrm>
          <a:prstGeom prst="rect">
            <a:avLst/>
          </a:prstGeom>
          <a:noFill/>
        </p:spPr>
        <p:txBody>
          <a:bodyPr wrap="none" rtlCol="0">
            <a:spAutoFit/>
          </a:bodyPr>
          <a:lstStyle/>
          <a:p>
            <a:pPr algn="l"/>
            <a:r>
              <a:rPr lang="en-CH" sz="4400" b="1" spc="0" baseline="0" dirty="0">
                <a:ln/>
                <a:solidFill>
                  <a:srgbClr val="FFFFFF"/>
                </a:solidFill>
                <a:latin typeface="Arial"/>
                <a:cs typeface="Arial"/>
                <a:sym typeface="Arial"/>
                <a:rtl val="0"/>
              </a:rPr>
              <a:t>Total IgE</a:t>
            </a:r>
          </a:p>
        </p:txBody>
      </p:sp>
      <p:sp>
        <p:nvSpPr>
          <p:cNvPr id="1014" name="TextBox 1013">
            <a:extLst>
              <a:ext uri="{FF2B5EF4-FFF2-40B4-BE49-F238E27FC236}">
                <a16:creationId xmlns:a16="http://schemas.microsoft.com/office/drawing/2014/main" id="{6F04B603-E424-6FEF-3CC4-38DADC89B0BC}"/>
              </a:ext>
            </a:extLst>
          </p:cNvPr>
          <p:cNvSpPr txBox="1"/>
          <p:nvPr/>
        </p:nvSpPr>
        <p:spPr>
          <a:xfrm>
            <a:off x="15884669" y="5468461"/>
            <a:ext cx="4136069"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Normal-salt diet</a:t>
            </a:r>
          </a:p>
        </p:txBody>
      </p:sp>
      <p:sp>
        <p:nvSpPr>
          <p:cNvPr id="1016" name="TextBox 1015">
            <a:extLst>
              <a:ext uri="{FF2B5EF4-FFF2-40B4-BE49-F238E27FC236}">
                <a16:creationId xmlns:a16="http://schemas.microsoft.com/office/drawing/2014/main" id="{BD815EEF-B769-617D-70ED-9519D896B458}"/>
              </a:ext>
            </a:extLst>
          </p:cNvPr>
          <p:cNvSpPr txBox="1"/>
          <p:nvPr/>
        </p:nvSpPr>
        <p:spPr>
          <a:xfrm>
            <a:off x="15788476" y="3190944"/>
            <a:ext cx="3478837"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High-salt diet</a:t>
            </a:r>
          </a:p>
        </p:txBody>
      </p:sp>
      <p:sp>
        <p:nvSpPr>
          <p:cNvPr id="1017" name="TextBox 1016">
            <a:extLst>
              <a:ext uri="{FF2B5EF4-FFF2-40B4-BE49-F238E27FC236}">
                <a16:creationId xmlns:a16="http://schemas.microsoft.com/office/drawing/2014/main" id="{F7360519-6C6B-3382-D210-BE812E992242}"/>
              </a:ext>
            </a:extLst>
          </p:cNvPr>
          <p:cNvSpPr txBox="1"/>
          <p:nvPr/>
        </p:nvSpPr>
        <p:spPr>
          <a:xfrm>
            <a:off x="18019192" y="3269103"/>
            <a:ext cx="335265" cy="701010"/>
          </a:xfrm>
          <a:prstGeom prst="rect">
            <a:avLst/>
          </a:prstGeom>
          <a:noFill/>
        </p:spPr>
        <p:txBody>
          <a:bodyPr wrap="none" rtlCol="0">
            <a:spAutoFit/>
          </a:bodyPr>
          <a:lstStyle/>
          <a:p>
            <a:pPr algn="l"/>
            <a:r>
              <a:rPr lang="en-CH" sz="3300" spc="0" baseline="0">
                <a:ln/>
                <a:solidFill>
                  <a:srgbClr val="000080"/>
                </a:solidFill>
                <a:latin typeface="Arial"/>
                <a:cs typeface="Arial"/>
                <a:sym typeface="Arial"/>
                <a:rtl val="0"/>
              </a:rPr>
              <a:t> </a:t>
            </a:r>
          </a:p>
        </p:txBody>
      </p:sp>
      <p:sp>
        <p:nvSpPr>
          <p:cNvPr id="1019" name="Freeform 1018">
            <a:extLst>
              <a:ext uri="{FF2B5EF4-FFF2-40B4-BE49-F238E27FC236}">
                <a16:creationId xmlns:a16="http://schemas.microsoft.com/office/drawing/2014/main" id="{3A15EDA8-F582-5E96-6F65-A6099CFBDE61}"/>
              </a:ext>
            </a:extLst>
          </p:cNvPr>
          <p:cNvSpPr/>
          <p:nvPr/>
        </p:nvSpPr>
        <p:spPr>
          <a:xfrm rot="10800000">
            <a:off x="6289582" y="9600708"/>
            <a:ext cx="1028102" cy="443549"/>
          </a:xfrm>
          <a:custGeom>
            <a:avLst/>
            <a:gdLst>
              <a:gd name="connsiteX0" fmla="*/ 511778 w 1028102"/>
              <a:gd name="connsiteY0" fmla="*/ 473 h 443549"/>
              <a:gd name="connsiteX1" fmla="*/ 1025829 w 1028102"/>
              <a:gd name="connsiteY1" fmla="*/ 444022 h 443549"/>
              <a:gd name="connsiteX2" fmla="*/ -2273 w 1028102"/>
              <a:gd name="connsiteY2" fmla="*/ 444022 h 443549"/>
              <a:gd name="connsiteX3" fmla="*/ 511778 w 1028102"/>
              <a:gd name="connsiteY3" fmla="*/ 473 h 443549"/>
            </a:gdLst>
            <a:ahLst/>
            <a:cxnLst>
              <a:cxn ang="0">
                <a:pos x="connsiteX0" y="connsiteY0"/>
              </a:cxn>
              <a:cxn ang="0">
                <a:pos x="connsiteX1" y="connsiteY1"/>
              </a:cxn>
              <a:cxn ang="0">
                <a:pos x="connsiteX2" y="connsiteY2"/>
              </a:cxn>
              <a:cxn ang="0">
                <a:pos x="connsiteX3" y="connsiteY3"/>
              </a:cxn>
            </a:cxnLst>
            <a:rect l="l" t="t" r="r" b="b"/>
            <a:pathLst>
              <a:path w="1028102" h="443549">
                <a:moveTo>
                  <a:pt x="511778" y="473"/>
                </a:moveTo>
                <a:lnTo>
                  <a:pt x="1025829" y="444022"/>
                </a:lnTo>
                <a:lnTo>
                  <a:pt x="-2273" y="444022"/>
                </a:lnTo>
                <a:lnTo>
                  <a:pt x="511778" y="473"/>
                </a:lnTo>
                <a:close/>
              </a:path>
            </a:pathLst>
          </a:custGeom>
          <a:solidFill>
            <a:srgbClr val="1F259B"/>
          </a:solidFill>
          <a:ln w="3445" cap="rnd">
            <a:noFill/>
            <a:prstDash val="solid"/>
            <a:round/>
          </a:ln>
        </p:spPr>
        <p:txBody>
          <a:bodyPr rtlCol="0" anchor="ctr"/>
          <a:lstStyle/>
          <a:p>
            <a:endParaRPr lang="en-CH"/>
          </a:p>
        </p:txBody>
      </p:sp>
      <p:sp>
        <p:nvSpPr>
          <p:cNvPr id="1020" name="Freeform 1019">
            <a:extLst>
              <a:ext uri="{FF2B5EF4-FFF2-40B4-BE49-F238E27FC236}">
                <a16:creationId xmlns:a16="http://schemas.microsoft.com/office/drawing/2014/main" id="{AA94E211-F72E-9324-AEDB-735B6200E1BA}"/>
              </a:ext>
            </a:extLst>
          </p:cNvPr>
          <p:cNvSpPr/>
          <p:nvPr/>
        </p:nvSpPr>
        <p:spPr>
          <a:xfrm rot="10800000">
            <a:off x="21737333" y="9600708"/>
            <a:ext cx="1028102" cy="443549"/>
          </a:xfrm>
          <a:custGeom>
            <a:avLst/>
            <a:gdLst>
              <a:gd name="connsiteX0" fmla="*/ 515022 w 1028102"/>
              <a:gd name="connsiteY0" fmla="*/ 473 h 443549"/>
              <a:gd name="connsiteX1" fmla="*/ 1029073 w 1028102"/>
              <a:gd name="connsiteY1" fmla="*/ 444022 h 443549"/>
              <a:gd name="connsiteX2" fmla="*/ 970 w 1028102"/>
              <a:gd name="connsiteY2" fmla="*/ 444022 h 443549"/>
              <a:gd name="connsiteX3" fmla="*/ 515022 w 1028102"/>
              <a:gd name="connsiteY3" fmla="*/ 473 h 443549"/>
            </a:gdLst>
            <a:ahLst/>
            <a:cxnLst>
              <a:cxn ang="0">
                <a:pos x="connsiteX0" y="connsiteY0"/>
              </a:cxn>
              <a:cxn ang="0">
                <a:pos x="connsiteX1" y="connsiteY1"/>
              </a:cxn>
              <a:cxn ang="0">
                <a:pos x="connsiteX2" y="connsiteY2"/>
              </a:cxn>
              <a:cxn ang="0">
                <a:pos x="connsiteX3" y="connsiteY3"/>
              </a:cxn>
            </a:cxnLst>
            <a:rect l="l" t="t" r="r" b="b"/>
            <a:pathLst>
              <a:path w="1028102" h="443549">
                <a:moveTo>
                  <a:pt x="515022" y="473"/>
                </a:moveTo>
                <a:lnTo>
                  <a:pt x="1029073" y="444022"/>
                </a:lnTo>
                <a:lnTo>
                  <a:pt x="970" y="444022"/>
                </a:lnTo>
                <a:lnTo>
                  <a:pt x="515022" y="473"/>
                </a:lnTo>
                <a:close/>
              </a:path>
            </a:pathLst>
          </a:custGeom>
          <a:solidFill>
            <a:srgbClr val="1F259B"/>
          </a:solidFill>
          <a:ln w="3445" cap="rnd">
            <a:noFill/>
            <a:prstDash val="solid"/>
            <a:round/>
          </a:ln>
        </p:spPr>
        <p:txBody>
          <a:bodyPr rtlCol="0" anchor="ctr"/>
          <a:lstStyle/>
          <a:p>
            <a:endParaRPr lang="en-CH"/>
          </a:p>
        </p:txBody>
      </p:sp>
      <p:sp>
        <p:nvSpPr>
          <p:cNvPr id="1021" name="Freeform 1020">
            <a:extLst>
              <a:ext uri="{FF2B5EF4-FFF2-40B4-BE49-F238E27FC236}">
                <a16:creationId xmlns:a16="http://schemas.microsoft.com/office/drawing/2014/main" id="{3BC7575A-96C5-1342-D664-219C229A8993}"/>
              </a:ext>
            </a:extLst>
          </p:cNvPr>
          <p:cNvSpPr/>
          <p:nvPr/>
        </p:nvSpPr>
        <p:spPr>
          <a:xfrm rot="10800000">
            <a:off x="16178470" y="7274717"/>
            <a:ext cx="587057" cy="344914"/>
          </a:xfrm>
          <a:custGeom>
            <a:avLst/>
            <a:gdLst>
              <a:gd name="connsiteX0" fmla="*/ 293286 w 587057"/>
              <a:gd name="connsiteY0" fmla="*/ -26 h 344914"/>
              <a:gd name="connsiteX1" fmla="*/ 586815 w 587057"/>
              <a:gd name="connsiteY1" fmla="*/ 344889 h 344914"/>
              <a:gd name="connsiteX2" fmla="*/ -243 w 587057"/>
              <a:gd name="connsiteY2" fmla="*/ 344889 h 344914"/>
              <a:gd name="connsiteX3" fmla="*/ 293286 w 587057"/>
              <a:gd name="connsiteY3" fmla="*/ -26 h 344914"/>
            </a:gdLst>
            <a:ahLst/>
            <a:cxnLst>
              <a:cxn ang="0">
                <a:pos x="connsiteX0" y="connsiteY0"/>
              </a:cxn>
              <a:cxn ang="0">
                <a:pos x="connsiteX1" y="connsiteY1"/>
              </a:cxn>
              <a:cxn ang="0">
                <a:pos x="connsiteX2" y="connsiteY2"/>
              </a:cxn>
              <a:cxn ang="0">
                <a:pos x="connsiteX3" y="connsiteY3"/>
              </a:cxn>
            </a:cxnLst>
            <a:rect l="l" t="t" r="r" b="b"/>
            <a:pathLst>
              <a:path w="587057" h="344914">
                <a:moveTo>
                  <a:pt x="293286" y="-26"/>
                </a:moveTo>
                <a:lnTo>
                  <a:pt x="586815" y="344889"/>
                </a:lnTo>
                <a:lnTo>
                  <a:pt x="-243" y="344889"/>
                </a:lnTo>
                <a:lnTo>
                  <a:pt x="293286" y="-26"/>
                </a:lnTo>
                <a:close/>
              </a:path>
            </a:pathLst>
          </a:custGeom>
          <a:solidFill>
            <a:srgbClr val="1F259B"/>
          </a:solidFill>
          <a:ln w="2386" cap="rnd">
            <a:noFill/>
            <a:prstDash val="solid"/>
            <a:round/>
          </a:ln>
        </p:spPr>
        <p:txBody>
          <a:bodyPr rtlCol="0" anchor="ctr"/>
          <a:lstStyle/>
          <a:p>
            <a:endParaRPr lang="en-CH"/>
          </a:p>
        </p:txBody>
      </p:sp>
      <p:grpSp>
        <p:nvGrpSpPr>
          <p:cNvPr id="1022" name="Graphic 598">
            <a:extLst>
              <a:ext uri="{FF2B5EF4-FFF2-40B4-BE49-F238E27FC236}">
                <a16:creationId xmlns:a16="http://schemas.microsoft.com/office/drawing/2014/main" id="{2D45777E-5B6E-6A58-319E-E47BBB69DEF4}"/>
              </a:ext>
            </a:extLst>
          </p:cNvPr>
          <p:cNvGrpSpPr/>
          <p:nvPr/>
        </p:nvGrpSpPr>
        <p:grpSpPr>
          <a:xfrm>
            <a:off x="23340511" y="1792479"/>
            <a:ext cx="7027845" cy="1404411"/>
            <a:chOff x="23398064" y="2145150"/>
            <a:chExt cx="7027845" cy="1404411"/>
          </a:xfrm>
          <a:solidFill>
            <a:srgbClr val="000080"/>
          </a:solidFill>
        </p:grpSpPr>
        <p:sp>
          <p:nvSpPr>
            <p:cNvPr id="1023" name="TextBox 1022">
              <a:extLst>
                <a:ext uri="{FF2B5EF4-FFF2-40B4-BE49-F238E27FC236}">
                  <a16:creationId xmlns:a16="http://schemas.microsoft.com/office/drawing/2014/main" id="{AD244115-9DDD-075C-50AA-C2E4FEFA8774}"/>
                </a:ext>
              </a:extLst>
            </p:cNvPr>
            <p:cNvSpPr txBox="1"/>
            <p:nvPr/>
          </p:nvSpPr>
          <p:spPr>
            <a:xfrm>
              <a:off x="23398064" y="2145150"/>
              <a:ext cx="2319866"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Lung cel</a:t>
              </a:r>
            </a:p>
          </p:txBody>
        </p:sp>
        <p:sp>
          <p:nvSpPr>
            <p:cNvPr id="1024" name="TextBox 1023">
              <a:extLst>
                <a:ext uri="{FF2B5EF4-FFF2-40B4-BE49-F238E27FC236}">
                  <a16:creationId xmlns:a16="http://schemas.microsoft.com/office/drawing/2014/main" id="{01999ED9-316F-DB75-151C-90DA3F7AE977}"/>
                </a:ext>
              </a:extLst>
            </p:cNvPr>
            <p:cNvSpPr txBox="1"/>
            <p:nvPr/>
          </p:nvSpPr>
          <p:spPr>
            <a:xfrm>
              <a:off x="25511940" y="2145150"/>
              <a:ext cx="203613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lular an</a:t>
              </a:r>
            </a:p>
          </p:txBody>
        </p:sp>
        <p:sp>
          <p:nvSpPr>
            <p:cNvPr id="1025" name="TextBox 1024">
              <a:extLst>
                <a:ext uri="{FF2B5EF4-FFF2-40B4-BE49-F238E27FC236}">
                  <a16:creationId xmlns:a16="http://schemas.microsoft.com/office/drawing/2014/main" id="{3F2D43F2-3709-24BC-87D2-00286304D2B1}"/>
                </a:ext>
              </a:extLst>
            </p:cNvPr>
            <p:cNvSpPr txBox="1"/>
            <p:nvPr/>
          </p:nvSpPr>
          <p:spPr>
            <a:xfrm>
              <a:off x="27345896" y="2145150"/>
              <a:ext cx="247535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d molecu</a:t>
              </a:r>
            </a:p>
          </p:txBody>
        </p:sp>
        <p:sp>
          <p:nvSpPr>
            <p:cNvPr id="1026" name="TextBox 1025">
              <a:extLst>
                <a:ext uri="{FF2B5EF4-FFF2-40B4-BE49-F238E27FC236}">
                  <a16:creationId xmlns:a16="http://schemas.microsoft.com/office/drawing/2014/main" id="{017755B5-8A67-12EE-FF1D-B4C5A261547E}"/>
                </a:ext>
              </a:extLst>
            </p:cNvPr>
            <p:cNvSpPr txBox="1"/>
            <p:nvPr/>
          </p:nvSpPr>
          <p:spPr>
            <a:xfrm>
              <a:off x="29614468" y="2145150"/>
              <a:ext cx="81144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lar</a:t>
              </a:r>
            </a:p>
          </p:txBody>
        </p:sp>
        <p:sp>
          <p:nvSpPr>
            <p:cNvPr id="1027" name="TextBox 1026">
              <a:extLst>
                <a:ext uri="{FF2B5EF4-FFF2-40B4-BE49-F238E27FC236}">
                  <a16:creationId xmlns:a16="http://schemas.microsoft.com/office/drawing/2014/main" id="{12B29245-8B53-B129-C41D-C6E2759B9BD0}"/>
                </a:ext>
              </a:extLst>
            </p:cNvPr>
            <p:cNvSpPr txBox="1"/>
            <p:nvPr/>
          </p:nvSpPr>
          <p:spPr>
            <a:xfrm>
              <a:off x="23398064" y="2780120"/>
              <a:ext cx="37221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r</a:t>
              </a:r>
            </a:p>
          </p:txBody>
        </p:sp>
        <p:sp>
          <p:nvSpPr>
            <p:cNvPr id="1028" name="TextBox 1027">
              <a:extLst>
                <a:ext uri="{FF2B5EF4-FFF2-40B4-BE49-F238E27FC236}">
                  <a16:creationId xmlns:a16="http://schemas.microsoft.com/office/drawing/2014/main" id="{C7981228-4D0B-83ED-9FE6-8E22D0B2AF4D}"/>
                </a:ext>
              </a:extLst>
            </p:cNvPr>
            <p:cNvSpPr txBox="1"/>
            <p:nvPr/>
          </p:nvSpPr>
          <p:spPr>
            <a:xfrm>
              <a:off x="23575720" y="278012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a:t>
              </a:r>
            </a:p>
          </p:txBody>
        </p:sp>
        <p:sp>
          <p:nvSpPr>
            <p:cNvPr id="1029" name="TextBox 1028">
              <a:extLst>
                <a:ext uri="{FF2B5EF4-FFF2-40B4-BE49-F238E27FC236}">
                  <a16:creationId xmlns:a16="http://schemas.microsoft.com/office/drawing/2014/main" id="{4A705810-005C-F6A0-B24D-B7289D83C37C}"/>
                </a:ext>
              </a:extLst>
            </p:cNvPr>
            <p:cNvSpPr txBox="1"/>
            <p:nvPr/>
          </p:nvSpPr>
          <p:spPr>
            <a:xfrm>
              <a:off x="23878052" y="2780120"/>
              <a:ext cx="46679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a:t>
              </a:r>
            </a:p>
          </p:txBody>
        </p:sp>
        <p:sp>
          <p:nvSpPr>
            <p:cNvPr id="1030" name="TextBox 1029">
              <a:extLst>
                <a:ext uri="{FF2B5EF4-FFF2-40B4-BE49-F238E27FC236}">
                  <a16:creationId xmlns:a16="http://schemas.microsoft.com/office/drawing/2014/main" id="{BE92462A-2488-A567-AD2D-7C5C0D8686E3}"/>
                </a:ext>
              </a:extLst>
            </p:cNvPr>
            <p:cNvSpPr txBox="1"/>
            <p:nvPr/>
          </p:nvSpPr>
          <p:spPr>
            <a:xfrm>
              <a:off x="24149006" y="278012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a:t>
              </a:r>
            </a:p>
          </p:txBody>
        </p:sp>
        <p:sp>
          <p:nvSpPr>
            <p:cNvPr id="1031" name="TextBox 1030">
              <a:extLst>
                <a:ext uri="{FF2B5EF4-FFF2-40B4-BE49-F238E27FC236}">
                  <a16:creationId xmlns:a16="http://schemas.microsoft.com/office/drawing/2014/main" id="{A20EDD5F-1253-1D37-4216-83544E2B3993}"/>
                </a:ext>
              </a:extLst>
            </p:cNvPr>
            <p:cNvSpPr txBox="1"/>
            <p:nvPr/>
          </p:nvSpPr>
          <p:spPr>
            <a:xfrm>
              <a:off x="24451351" y="278012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a:t>
              </a:r>
            </a:p>
          </p:txBody>
        </p:sp>
        <p:sp>
          <p:nvSpPr>
            <p:cNvPr id="1032" name="TextBox 1031">
              <a:extLst>
                <a:ext uri="{FF2B5EF4-FFF2-40B4-BE49-F238E27FC236}">
                  <a16:creationId xmlns:a16="http://schemas.microsoft.com/office/drawing/2014/main" id="{6DAA51A7-8479-EB44-94CC-0BF46536DDA7}"/>
                </a:ext>
              </a:extLst>
            </p:cNvPr>
            <p:cNvSpPr txBox="1"/>
            <p:nvPr/>
          </p:nvSpPr>
          <p:spPr>
            <a:xfrm>
              <a:off x="24753683" y="278012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a:t>
              </a:r>
            </a:p>
          </p:txBody>
        </p:sp>
        <p:sp>
          <p:nvSpPr>
            <p:cNvPr id="1033" name="TextBox 1032">
              <a:extLst>
                <a:ext uri="{FF2B5EF4-FFF2-40B4-BE49-F238E27FC236}">
                  <a16:creationId xmlns:a16="http://schemas.microsoft.com/office/drawing/2014/main" id="{5BCEACB7-026E-7E67-5258-7AB365C60EC3}"/>
                </a:ext>
              </a:extLst>
            </p:cNvPr>
            <p:cNvSpPr txBox="1"/>
            <p:nvPr/>
          </p:nvSpPr>
          <p:spPr>
            <a:xfrm>
              <a:off x="25056016" y="2780120"/>
              <a:ext cx="46679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a:t>
              </a:r>
            </a:p>
          </p:txBody>
        </p:sp>
        <p:sp>
          <p:nvSpPr>
            <p:cNvPr id="1034" name="TextBox 1033">
              <a:extLst>
                <a:ext uri="{FF2B5EF4-FFF2-40B4-BE49-F238E27FC236}">
                  <a16:creationId xmlns:a16="http://schemas.microsoft.com/office/drawing/2014/main" id="{F08961A6-668A-E71A-D156-D62E33BF00BA}"/>
                </a:ext>
              </a:extLst>
            </p:cNvPr>
            <p:cNvSpPr txBox="1"/>
            <p:nvPr/>
          </p:nvSpPr>
          <p:spPr>
            <a:xfrm>
              <a:off x="25326969" y="278012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a:t>
              </a:r>
            </a:p>
          </p:txBody>
        </p:sp>
      </p:grpSp>
      <p:grpSp>
        <p:nvGrpSpPr>
          <p:cNvPr id="1035" name="Graphic 598">
            <a:extLst>
              <a:ext uri="{FF2B5EF4-FFF2-40B4-BE49-F238E27FC236}">
                <a16:creationId xmlns:a16="http://schemas.microsoft.com/office/drawing/2014/main" id="{7FA08038-FEB3-ECA4-94FA-B6D117716448}"/>
              </a:ext>
            </a:extLst>
          </p:cNvPr>
          <p:cNvGrpSpPr/>
          <p:nvPr/>
        </p:nvGrpSpPr>
        <p:grpSpPr>
          <a:xfrm>
            <a:off x="23398064" y="3935905"/>
            <a:ext cx="6503311" cy="1518705"/>
            <a:chOff x="23398064" y="3935905"/>
            <a:chExt cx="6503311" cy="1518705"/>
          </a:xfrm>
          <a:solidFill>
            <a:srgbClr val="000080"/>
          </a:solidFill>
        </p:grpSpPr>
        <p:sp>
          <p:nvSpPr>
            <p:cNvPr id="1036" name="TextBox 1035">
              <a:extLst>
                <a:ext uri="{FF2B5EF4-FFF2-40B4-BE49-F238E27FC236}">
                  <a16:creationId xmlns:a16="http://schemas.microsoft.com/office/drawing/2014/main" id="{ED911C0C-33EF-94BD-C871-06561276D918}"/>
                </a:ext>
              </a:extLst>
            </p:cNvPr>
            <p:cNvSpPr txBox="1"/>
            <p:nvPr/>
          </p:nvSpPr>
          <p:spPr>
            <a:xfrm>
              <a:off x="23398064" y="4050200"/>
              <a:ext cx="52931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a:t>
              </a:r>
            </a:p>
          </p:txBody>
        </p:sp>
        <p:sp>
          <p:nvSpPr>
            <p:cNvPr id="1037" name="TextBox 1036">
              <a:extLst>
                <a:ext uri="{FF2B5EF4-FFF2-40B4-BE49-F238E27FC236}">
                  <a16:creationId xmlns:a16="http://schemas.microsoft.com/office/drawing/2014/main" id="{C9CC8107-6EB8-4542-1FD9-A264512F0BEE}"/>
                </a:ext>
              </a:extLst>
            </p:cNvPr>
            <p:cNvSpPr txBox="1"/>
            <p:nvPr/>
          </p:nvSpPr>
          <p:spPr>
            <a:xfrm>
              <a:off x="23718809" y="4050200"/>
              <a:ext cx="30970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a:t>
              </a:r>
            </a:p>
          </p:txBody>
        </p:sp>
        <p:sp>
          <p:nvSpPr>
            <p:cNvPr id="1038" name="TextBox 1037">
              <a:extLst>
                <a:ext uri="{FF2B5EF4-FFF2-40B4-BE49-F238E27FC236}">
                  <a16:creationId xmlns:a16="http://schemas.microsoft.com/office/drawing/2014/main" id="{9ABF4872-9273-0625-F3EB-27F5AF40B37F}"/>
                </a:ext>
              </a:extLst>
            </p:cNvPr>
            <p:cNvSpPr txBox="1"/>
            <p:nvPr/>
          </p:nvSpPr>
          <p:spPr>
            <a:xfrm>
              <a:off x="23843118" y="4050200"/>
              <a:ext cx="225574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ssue Na</a:t>
              </a:r>
            </a:p>
          </p:txBody>
        </p:sp>
        <p:sp>
          <p:nvSpPr>
            <p:cNvPr id="1039" name="TextBox 1038">
              <a:extLst>
                <a:ext uri="{FF2B5EF4-FFF2-40B4-BE49-F238E27FC236}">
                  <a16:creationId xmlns:a16="http://schemas.microsoft.com/office/drawing/2014/main" id="{C6DAFF38-217C-AF6D-425B-4CD44CAE9812}"/>
                </a:ext>
              </a:extLst>
            </p:cNvPr>
            <p:cNvSpPr txBox="1"/>
            <p:nvPr/>
          </p:nvSpPr>
          <p:spPr>
            <a:xfrm>
              <a:off x="25894071" y="3935905"/>
              <a:ext cx="51488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1040" name="TextBox 1039">
              <a:extLst>
                <a:ext uri="{FF2B5EF4-FFF2-40B4-BE49-F238E27FC236}">
                  <a16:creationId xmlns:a16="http://schemas.microsoft.com/office/drawing/2014/main" id="{35559B55-289C-14C1-6D9F-86456D25D4DF}"/>
                </a:ext>
              </a:extLst>
            </p:cNvPr>
            <p:cNvSpPr txBox="1"/>
            <p:nvPr/>
          </p:nvSpPr>
          <p:spPr>
            <a:xfrm>
              <a:off x="26346274" y="4050200"/>
              <a:ext cx="216277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concent</a:t>
              </a:r>
            </a:p>
          </p:txBody>
        </p:sp>
        <p:sp>
          <p:nvSpPr>
            <p:cNvPr id="1041" name="TextBox 1040">
              <a:extLst>
                <a:ext uri="{FF2B5EF4-FFF2-40B4-BE49-F238E27FC236}">
                  <a16:creationId xmlns:a16="http://schemas.microsoft.com/office/drawing/2014/main" id="{24E7ADA5-1F3D-D04F-33A1-E440F5FE61C7}"/>
                </a:ext>
              </a:extLst>
            </p:cNvPr>
            <p:cNvSpPr txBox="1"/>
            <p:nvPr/>
          </p:nvSpPr>
          <p:spPr>
            <a:xfrm>
              <a:off x="28304463" y="4050200"/>
              <a:ext cx="159691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ration</a:t>
              </a:r>
            </a:p>
          </p:txBody>
        </p:sp>
        <p:sp>
          <p:nvSpPr>
            <p:cNvPr id="1042" name="TextBox 1041">
              <a:extLst>
                <a:ext uri="{FF2B5EF4-FFF2-40B4-BE49-F238E27FC236}">
                  <a16:creationId xmlns:a16="http://schemas.microsoft.com/office/drawing/2014/main" id="{7593056B-6C3D-0FDF-07A6-F0FB11D70A92}"/>
                </a:ext>
              </a:extLst>
            </p:cNvPr>
            <p:cNvSpPr txBox="1"/>
            <p:nvPr/>
          </p:nvSpPr>
          <p:spPr>
            <a:xfrm>
              <a:off x="23398064" y="4685169"/>
              <a:ext cx="266451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and osmo</a:t>
              </a:r>
            </a:p>
          </p:txBody>
        </p:sp>
        <p:sp>
          <p:nvSpPr>
            <p:cNvPr id="1043" name="TextBox 1042">
              <a:extLst>
                <a:ext uri="{FF2B5EF4-FFF2-40B4-BE49-F238E27FC236}">
                  <a16:creationId xmlns:a16="http://schemas.microsoft.com/office/drawing/2014/main" id="{346CD75B-9B6F-CEDF-17B8-6309F39DBFE9}"/>
                </a:ext>
              </a:extLst>
            </p:cNvPr>
            <p:cNvSpPr txBox="1"/>
            <p:nvPr/>
          </p:nvSpPr>
          <p:spPr>
            <a:xfrm>
              <a:off x="25853244" y="4685169"/>
              <a:ext cx="203613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regulati</a:t>
              </a:r>
            </a:p>
          </p:txBody>
        </p:sp>
        <p:sp>
          <p:nvSpPr>
            <p:cNvPr id="1044" name="TextBox 1043">
              <a:extLst>
                <a:ext uri="{FF2B5EF4-FFF2-40B4-BE49-F238E27FC236}">
                  <a16:creationId xmlns:a16="http://schemas.microsoft.com/office/drawing/2014/main" id="{1C8835E6-307D-CA2B-792B-1A3187507DE8}"/>
                </a:ext>
              </a:extLst>
            </p:cNvPr>
            <p:cNvSpPr txBox="1"/>
            <p:nvPr/>
          </p:nvSpPr>
          <p:spPr>
            <a:xfrm>
              <a:off x="27687201" y="4685169"/>
              <a:ext cx="81304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on</a:t>
              </a:r>
            </a:p>
          </p:txBody>
        </p:sp>
      </p:grpSp>
      <p:sp>
        <p:nvSpPr>
          <p:cNvPr id="1045" name="TextBox 1044">
            <a:extLst>
              <a:ext uri="{FF2B5EF4-FFF2-40B4-BE49-F238E27FC236}">
                <a16:creationId xmlns:a16="http://schemas.microsoft.com/office/drawing/2014/main" id="{A656F88F-3674-6C9F-50EF-F2DB0E37CD0B}"/>
              </a:ext>
            </a:extLst>
          </p:cNvPr>
          <p:cNvSpPr txBox="1"/>
          <p:nvPr/>
        </p:nvSpPr>
        <p:spPr>
          <a:xfrm>
            <a:off x="23398064" y="6225048"/>
            <a:ext cx="2787943"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Serum SC</a:t>
            </a:r>
          </a:p>
        </p:txBody>
      </p:sp>
      <p:sp>
        <p:nvSpPr>
          <p:cNvPr id="1046" name="TextBox 1045">
            <a:extLst>
              <a:ext uri="{FF2B5EF4-FFF2-40B4-BE49-F238E27FC236}">
                <a16:creationId xmlns:a16="http://schemas.microsoft.com/office/drawing/2014/main" id="{09D6B409-5292-14CC-7132-0BA53578C1AE}"/>
              </a:ext>
            </a:extLst>
          </p:cNvPr>
          <p:cNvSpPr txBox="1"/>
          <p:nvPr/>
        </p:nvSpPr>
        <p:spPr>
          <a:xfrm>
            <a:off x="25976562" y="6225048"/>
            <a:ext cx="525746" cy="701010"/>
          </a:xfrm>
          <a:prstGeom prst="rect">
            <a:avLst/>
          </a:prstGeom>
          <a:noFill/>
        </p:spPr>
        <p:txBody>
          <a:bodyPr wrap="none" rtlCol="0">
            <a:spAutoFit/>
          </a:bodyPr>
          <a:lstStyle/>
          <a:p>
            <a:pPr algn="l"/>
            <a:r>
              <a:rPr lang="en-CH" sz="3300" spc="0" baseline="0">
                <a:ln/>
                <a:solidFill>
                  <a:srgbClr val="000080"/>
                </a:solidFill>
                <a:latin typeface="Arial"/>
                <a:cs typeface="Arial"/>
                <a:sym typeface="Arial"/>
                <a:rtl val="0"/>
              </a:rPr>
              <a:t>F</a:t>
            </a:r>
          </a:p>
        </p:txBody>
      </p:sp>
      <p:sp>
        <p:nvSpPr>
          <p:cNvPr id="1047" name="TextBox 1046">
            <a:extLst>
              <a:ext uri="{FF2B5EF4-FFF2-40B4-BE49-F238E27FC236}">
                <a16:creationId xmlns:a16="http://schemas.microsoft.com/office/drawing/2014/main" id="{8D5682A4-F14F-AE09-F0C9-E6CF8890A2AB}"/>
              </a:ext>
            </a:extLst>
          </p:cNvPr>
          <p:cNvSpPr txBox="1"/>
          <p:nvPr/>
        </p:nvSpPr>
        <p:spPr>
          <a:xfrm>
            <a:off x="26287212" y="6225048"/>
            <a:ext cx="551144" cy="701010"/>
          </a:xfrm>
          <a:prstGeom prst="rect">
            <a:avLst/>
          </a:prstGeom>
          <a:noFill/>
        </p:spPr>
        <p:txBody>
          <a:bodyPr wrap="none" rtlCol="0">
            <a:spAutoFit/>
          </a:bodyPr>
          <a:lstStyle/>
          <a:p>
            <a:pPr algn="l"/>
            <a:r>
              <a:rPr lang="en-CH" sz="3300" spc="0" baseline="0">
                <a:ln/>
                <a:solidFill>
                  <a:srgbClr val="000080"/>
                </a:solidFill>
                <a:latin typeface="Arial"/>
                <a:cs typeface="Arial"/>
                <a:sym typeface="Arial"/>
                <a:rtl val="0"/>
              </a:rPr>
              <a:t>A</a:t>
            </a:r>
          </a:p>
        </p:txBody>
      </p:sp>
      <p:grpSp>
        <p:nvGrpSpPr>
          <p:cNvPr id="1048" name="Graphic 598">
            <a:extLst>
              <a:ext uri="{FF2B5EF4-FFF2-40B4-BE49-F238E27FC236}">
                <a16:creationId xmlns:a16="http://schemas.microsoft.com/office/drawing/2014/main" id="{C44784F5-233B-A216-6B6C-2BF8A92544C2}"/>
              </a:ext>
            </a:extLst>
          </p:cNvPr>
          <p:cNvGrpSpPr/>
          <p:nvPr/>
        </p:nvGrpSpPr>
        <p:grpSpPr>
          <a:xfrm>
            <a:off x="23423826" y="7796055"/>
            <a:ext cx="6557963" cy="1404411"/>
            <a:chOff x="23423826" y="7796055"/>
            <a:chExt cx="6557963" cy="1404411"/>
          </a:xfrm>
          <a:solidFill>
            <a:srgbClr val="000080"/>
          </a:solidFill>
        </p:grpSpPr>
        <p:sp>
          <p:nvSpPr>
            <p:cNvPr id="1049" name="TextBox 1048">
              <a:extLst>
                <a:ext uri="{FF2B5EF4-FFF2-40B4-BE49-F238E27FC236}">
                  <a16:creationId xmlns:a16="http://schemas.microsoft.com/office/drawing/2014/main" id="{FA809A48-CB70-317C-6282-0C4648B85B14}"/>
                </a:ext>
              </a:extLst>
            </p:cNvPr>
            <p:cNvSpPr txBox="1"/>
            <p:nvPr/>
          </p:nvSpPr>
          <p:spPr>
            <a:xfrm>
              <a:off x="23423826" y="7796055"/>
              <a:ext cx="2316660"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Microbio</a:t>
              </a:r>
            </a:p>
          </p:txBody>
        </p:sp>
        <p:sp>
          <p:nvSpPr>
            <p:cNvPr id="1050" name="TextBox 1049">
              <a:extLst>
                <a:ext uri="{FF2B5EF4-FFF2-40B4-BE49-F238E27FC236}">
                  <a16:creationId xmlns:a16="http://schemas.microsoft.com/office/drawing/2014/main" id="{57F6E28E-DEDD-245E-CC3C-B801C46ADDCF}"/>
                </a:ext>
              </a:extLst>
            </p:cNvPr>
            <p:cNvSpPr txBox="1"/>
            <p:nvPr/>
          </p:nvSpPr>
          <p:spPr>
            <a:xfrm>
              <a:off x="25536610" y="7796055"/>
              <a:ext cx="2193229"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me of lu</a:t>
              </a:r>
            </a:p>
          </p:txBody>
        </p:sp>
        <p:sp>
          <p:nvSpPr>
            <p:cNvPr id="1051" name="TextBox 1050">
              <a:extLst>
                <a:ext uri="{FF2B5EF4-FFF2-40B4-BE49-F238E27FC236}">
                  <a16:creationId xmlns:a16="http://schemas.microsoft.com/office/drawing/2014/main" id="{6840A399-A097-28DF-3E5A-EC14F71B0C4D}"/>
                </a:ext>
              </a:extLst>
            </p:cNvPr>
            <p:cNvSpPr txBox="1"/>
            <p:nvPr/>
          </p:nvSpPr>
          <p:spPr>
            <a:xfrm>
              <a:off x="27525530" y="7796055"/>
              <a:ext cx="219483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ng, fece</a:t>
              </a:r>
            </a:p>
          </p:txBody>
        </p:sp>
        <p:sp>
          <p:nvSpPr>
            <p:cNvPr id="1052" name="TextBox 1051">
              <a:extLst>
                <a:ext uri="{FF2B5EF4-FFF2-40B4-BE49-F238E27FC236}">
                  <a16:creationId xmlns:a16="http://schemas.microsoft.com/office/drawing/2014/main" id="{07F72B52-6200-EA31-0729-89367E932CF1}"/>
                </a:ext>
              </a:extLst>
            </p:cNvPr>
            <p:cNvSpPr txBox="1"/>
            <p:nvPr/>
          </p:nvSpPr>
          <p:spPr>
            <a:xfrm>
              <a:off x="29514995" y="7796055"/>
              <a:ext cx="46679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a:t>
              </a:r>
            </a:p>
          </p:txBody>
        </p:sp>
        <p:sp>
          <p:nvSpPr>
            <p:cNvPr id="1053" name="TextBox 1052">
              <a:extLst>
                <a:ext uri="{FF2B5EF4-FFF2-40B4-BE49-F238E27FC236}">
                  <a16:creationId xmlns:a16="http://schemas.microsoft.com/office/drawing/2014/main" id="{8D6FAAF4-2721-085D-5210-BABBFC0DE7E6}"/>
                </a:ext>
              </a:extLst>
            </p:cNvPr>
            <p:cNvSpPr txBox="1"/>
            <p:nvPr/>
          </p:nvSpPr>
          <p:spPr>
            <a:xfrm>
              <a:off x="23423826" y="8431025"/>
              <a:ext cx="2287806"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and skin</a:t>
              </a:r>
            </a:p>
          </p:txBody>
        </p:sp>
      </p:grpSp>
      <p:grpSp>
        <p:nvGrpSpPr>
          <p:cNvPr id="1054" name="Graphic 598">
            <a:extLst>
              <a:ext uri="{FF2B5EF4-FFF2-40B4-BE49-F238E27FC236}">
                <a16:creationId xmlns:a16="http://schemas.microsoft.com/office/drawing/2014/main" id="{89B0C22D-7F3F-B3B8-3924-4680535A581F}"/>
              </a:ext>
            </a:extLst>
          </p:cNvPr>
          <p:cNvGrpSpPr/>
          <p:nvPr/>
        </p:nvGrpSpPr>
        <p:grpSpPr>
          <a:xfrm>
            <a:off x="21527154" y="2133495"/>
            <a:ext cx="1433252" cy="1433435"/>
            <a:chOff x="21527154" y="2133495"/>
            <a:chExt cx="1433252" cy="1433435"/>
          </a:xfrm>
        </p:grpSpPr>
        <p:sp>
          <p:nvSpPr>
            <p:cNvPr id="1055" name="Freeform 1054">
              <a:extLst>
                <a:ext uri="{FF2B5EF4-FFF2-40B4-BE49-F238E27FC236}">
                  <a16:creationId xmlns:a16="http://schemas.microsoft.com/office/drawing/2014/main" id="{BC384F7E-A6EF-6D06-CF2D-7FA82C21A1C7}"/>
                </a:ext>
              </a:extLst>
            </p:cNvPr>
            <p:cNvSpPr/>
            <p:nvPr/>
          </p:nvSpPr>
          <p:spPr>
            <a:xfrm>
              <a:off x="21527154" y="2133495"/>
              <a:ext cx="1433252" cy="1433435"/>
            </a:xfrm>
            <a:custGeom>
              <a:avLst/>
              <a:gdLst>
                <a:gd name="connsiteX0" fmla="*/ 1437693 w 1433252"/>
                <a:gd name="connsiteY0" fmla="*/ 716096 h 1433435"/>
                <a:gd name="connsiteX1" fmla="*/ 721067 w 1433252"/>
                <a:gd name="connsiteY1" fmla="*/ 1432814 h 1433435"/>
                <a:gd name="connsiteX2" fmla="*/ 4440 w 1433252"/>
                <a:gd name="connsiteY2" fmla="*/ 716096 h 1433435"/>
                <a:gd name="connsiteX3" fmla="*/ 721067 w 1433252"/>
                <a:gd name="connsiteY3" fmla="*/ -622 h 1433435"/>
                <a:gd name="connsiteX4" fmla="*/ 1437693 w 1433252"/>
                <a:gd name="connsiteY4" fmla="*/ 716096 h 143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252" h="1433435">
                  <a:moveTo>
                    <a:pt x="1437693" y="716096"/>
                  </a:moveTo>
                  <a:cubicBezTo>
                    <a:pt x="1437693" y="1111929"/>
                    <a:pt x="1116848" y="1432814"/>
                    <a:pt x="721067" y="1432814"/>
                  </a:cubicBezTo>
                  <a:cubicBezTo>
                    <a:pt x="325285" y="1432814"/>
                    <a:pt x="4440" y="1111929"/>
                    <a:pt x="4440" y="716096"/>
                  </a:cubicBezTo>
                  <a:cubicBezTo>
                    <a:pt x="4440" y="320264"/>
                    <a:pt x="325285" y="-622"/>
                    <a:pt x="721067" y="-622"/>
                  </a:cubicBezTo>
                  <a:cubicBezTo>
                    <a:pt x="1116848" y="-622"/>
                    <a:pt x="1437693" y="320264"/>
                    <a:pt x="1437693" y="716096"/>
                  </a:cubicBezTo>
                  <a:close/>
                </a:path>
              </a:pathLst>
            </a:custGeom>
            <a:solidFill>
              <a:srgbClr val="1F259B"/>
            </a:solidFill>
            <a:ln w="6515" cap="rnd">
              <a:noFill/>
              <a:prstDash val="solid"/>
              <a:round/>
            </a:ln>
          </p:spPr>
          <p:txBody>
            <a:bodyPr rtlCol="0" anchor="ctr"/>
            <a:lstStyle/>
            <a:p>
              <a:endParaRPr lang="en-CH"/>
            </a:p>
          </p:txBody>
        </p:sp>
        <p:grpSp>
          <p:nvGrpSpPr>
            <p:cNvPr id="1056" name="Graphic 598">
              <a:extLst>
                <a:ext uri="{FF2B5EF4-FFF2-40B4-BE49-F238E27FC236}">
                  <a16:creationId xmlns:a16="http://schemas.microsoft.com/office/drawing/2014/main" id="{CD7252C8-C4AA-7CBF-A784-527B580AE492}"/>
                </a:ext>
              </a:extLst>
            </p:cNvPr>
            <p:cNvGrpSpPr/>
            <p:nvPr/>
          </p:nvGrpSpPr>
          <p:grpSpPr>
            <a:xfrm>
              <a:off x="21912857" y="2383336"/>
              <a:ext cx="636061" cy="855832"/>
              <a:chOff x="21912857" y="2383336"/>
              <a:chExt cx="636061" cy="855832"/>
            </a:xfrm>
            <a:solidFill>
              <a:srgbClr val="FFFFFF"/>
            </a:solidFill>
          </p:grpSpPr>
          <p:sp>
            <p:nvSpPr>
              <p:cNvPr id="1057" name="Freeform 1056">
                <a:extLst>
                  <a:ext uri="{FF2B5EF4-FFF2-40B4-BE49-F238E27FC236}">
                    <a16:creationId xmlns:a16="http://schemas.microsoft.com/office/drawing/2014/main" id="{4186E9FE-12D3-ABB8-7ECE-22E16DD771A3}"/>
                  </a:ext>
                </a:extLst>
              </p:cNvPr>
              <p:cNvSpPr/>
              <p:nvPr/>
            </p:nvSpPr>
            <p:spPr>
              <a:xfrm rot="1196154">
                <a:off x="22021044" y="2491932"/>
                <a:ext cx="193971" cy="389128"/>
              </a:xfrm>
              <a:custGeom>
                <a:avLst/>
                <a:gdLst>
                  <a:gd name="connsiteX0" fmla="*/ 198262 w 193971"/>
                  <a:gd name="connsiteY0" fmla="*/ 40212 h 389128"/>
                  <a:gd name="connsiteX1" fmla="*/ 186583 w 193971"/>
                  <a:gd name="connsiteY1" fmla="*/ 12012 h 389128"/>
                  <a:gd name="connsiteX2" fmla="*/ 158385 w 193971"/>
                  <a:gd name="connsiteY2" fmla="*/ 331 h 389128"/>
                  <a:gd name="connsiteX3" fmla="*/ 44167 w 193971"/>
                  <a:gd name="connsiteY3" fmla="*/ 331 h 389128"/>
                  <a:gd name="connsiteX4" fmla="*/ 15969 w 193971"/>
                  <a:gd name="connsiteY4" fmla="*/ 12012 h 389128"/>
                  <a:gd name="connsiteX5" fmla="*/ 4290 w 193971"/>
                  <a:gd name="connsiteY5" fmla="*/ 40212 h 389128"/>
                  <a:gd name="connsiteX6" fmla="*/ 4290 w 193971"/>
                  <a:gd name="connsiteY6" fmla="*/ 389460 h 389128"/>
                  <a:gd name="connsiteX7" fmla="*/ 198262 w 193971"/>
                  <a:gd name="connsiteY7" fmla="*/ 389460 h 389128"/>
                  <a:gd name="connsiteX8" fmla="*/ 198262 w 193971"/>
                  <a:gd name="connsiteY8" fmla="*/ 40212 h 38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971" h="389128">
                    <a:moveTo>
                      <a:pt x="198262" y="40212"/>
                    </a:moveTo>
                    <a:cubicBezTo>
                      <a:pt x="198262" y="29633"/>
                      <a:pt x="194060" y="19491"/>
                      <a:pt x="186583" y="12012"/>
                    </a:cubicBezTo>
                    <a:cubicBezTo>
                      <a:pt x="179102" y="4532"/>
                      <a:pt x="168960" y="331"/>
                      <a:pt x="158385" y="331"/>
                    </a:cubicBezTo>
                    <a:cubicBezTo>
                      <a:pt x="124990" y="331"/>
                      <a:pt x="77561" y="331"/>
                      <a:pt x="44167" y="331"/>
                    </a:cubicBezTo>
                    <a:cubicBezTo>
                      <a:pt x="33592" y="331"/>
                      <a:pt x="23449" y="4532"/>
                      <a:pt x="15969" y="12012"/>
                    </a:cubicBezTo>
                    <a:cubicBezTo>
                      <a:pt x="8492" y="19491"/>
                      <a:pt x="4290" y="29633"/>
                      <a:pt x="4290" y="40212"/>
                    </a:cubicBezTo>
                    <a:cubicBezTo>
                      <a:pt x="4290" y="139430"/>
                      <a:pt x="4290" y="389460"/>
                      <a:pt x="4290" y="389460"/>
                    </a:cubicBezTo>
                    <a:lnTo>
                      <a:pt x="198262" y="389460"/>
                    </a:lnTo>
                    <a:lnTo>
                      <a:pt x="198262" y="40212"/>
                    </a:lnTo>
                    <a:close/>
                  </a:path>
                </a:pathLst>
              </a:custGeom>
              <a:solidFill>
                <a:srgbClr val="FFFFFF"/>
              </a:solidFill>
              <a:ln w="2819" cap="rnd">
                <a:noFill/>
                <a:prstDash val="solid"/>
                <a:round/>
              </a:ln>
            </p:spPr>
            <p:txBody>
              <a:bodyPr rtlCol="0" anchor="ctr"/>
              <a:lstStyle/>
              <a:p>
                <a:endParaRPr lang="en-CH"/>
              </a:p>
            </p:txBody>
          </p:sp>
          <p:sp>
            <p:nvSpPr>
              <p:cNvPr id="1058" name="Freeform 1057">
                <a:extLst>
                  <a:ext uri="{FF2B5EF4-FFF2-40B4-BE49-F238E27FC236}">
                    <a16:creationId xmlns:a16="http://schemas.microsoft.com/office/drawing/2014/main" id="{18A0EB95-4132-0A30-D525-E3CCCF46A696}"/>
                  </a:ext>
                </a:extLst>
              </p:cNvPr>
              <p:cNvSpPr/>
              <p:nvPr/>
            </p:nvSpPr>
            <p:spPr>
              <a:xfrm rot="-9603847" flipV="1">
                <a:off x="22164834" y="2406605"/>
                <a:ext cx="72334" cy="117237"/>
              </a:xfrm>
              <a:custGeom>
                <a:avLst/>
                <a:gdLst>
                  <a:gd name="connsiteX0" fmla="*/ 76642 w 72334"/>
                  <a:gd name="connsiteY0" fmla="*/ 36449 h 117237"/>
                  <a:gd name="connsiteX1" fmla="*/ 40479 w 72334"/>
                  <a:gd name="connsiteY1" fmla="*/ 285 h 117237"/>
                  <a:gd name="connsiteX2" fmla="*/ 40470 w 72334"/>
                  <a:gd name="connsiteY2" fmla="*/ 285 h 117237"/>
                  <a:gd name="connsiteX3" fmla="*/ 4307 w 72334"/>
                  <a:gd name="connsiteY3" fmla="*/ 36449 h 117237"/>
                  <a:gd name="connsiteX4" fmla="*/ 4307 w 72334"/>
                  <a:gd name="connsiteY4" fmla="*/ 117522 h 117237"/>
                  <a:gd name="connsiteX5" fmla="*/ 76642 w 72334"/>
                  <a:gd name="connsiteY5" fmla="*/ 117522 h 117237"/>
                  <a:gd name="connsiteX6" fmla="*/ 76642 w 72334"/>
                  <a:gd name="connsiteY6" fmla="*/ 36449 h 117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34" h="117237">
                    <a:moveTo>
                      <a:pt x="76642" y="36449"/>
                    </a:moveTo>
                    <a:cubicBezTo>
                      <a:pt x="76642" y="16476"/>
                      <a:pt x="60452" y="285"/>
                      <a:pt x="40479" y="285"/>
                    </a:cubicBezTo>
                    <a:cubicBezTo>
                      <a:pt x="40476" y="285"/>
                      <a:pt x="40473" y="285"/>
                      <a:pt x="40470" y="285"/>
                    </a:cubicBezTo>
                    <a:cubicBezTo>
                      <a:pt x="20498" y="285"/>
                      <a:pt x="4307" y="16476"/>
                      <a:pt x="4307" y="36449"/>
                    </a:cubicBezTo>
                    <a:cubicBezTo>
                      <a:pt x="4307" y="70893"/>
                      <a:pt x="4307" y="117522"/>
                      <a:pt x="4307" y="117522"/>
                    </a:cubicBezTo>
                    <a:lnTo>
                      <a:pt x="76642" y="117522"/>
                    </a:lnTo>
                    <a:cubicBezTo>
                      <a:pt x="76642" y="117522"/>
                      <a:pt x="76642" y="70893"/>
                      <a:pt x="76642" y="36449"/>
                    </a:cubicBezTo>
                    <a:close/>
                  </a:path>
                </a:pathLst>
              </a:custGeom>
              <a:solidFill>
                <a:srgbClr val="FFFFFF"/>
              </a:solidFill>
              <a:ln w="969" cap="rnd">
                <a:noFill/>
                <a:prstDash val="solid"/>
                <a:round/>
              </a:ln>
            </p:spPr>
            <p:txBody>
              <a:bodyPr rtlCol="0" anchor="ctr"/>
              <a:lstStyle/>
              <a:p>
                <a:endParaRPr lang="en-CH"/>
              </a:p>
            </p:txBody>
          </p:sp>
          <p:sp>
            <p:nvSpPr>
              <p:cNvPr id="1059" name="Freeform 1058">
                <a:extLst>
                  <a:ext uri="{FF2B5EF4-FFF2-40B4-BE49-F238E27FC236}">
                    <a16:creationId xmlns:a16="http://schemas.microsoft.com/office/drawing/2014/main" id="{B6FAA406-36F4-4F0C-8BFA-A281FE6D9FC5}"/>
                  </a:ext>
                </a:extLst>
              </p:cNvPr>
              <p:cNvSpPr/>
              <p:nvPr/>
            </p:nvSpPr>
            <p:spPr>
              <a:xfrm rot="1196151">
                <a:off x="22166077" y="2399950"/>
                <a:ext cx="104760" cy="41598"/>
              </a:xfrm>
              <a:custGeom>
                <a:avLst/>
                <a:gdLst>
                  <a:gd name="connsiteX0" fmla="*/ 4313 w 104760"/>
                  <a:gd name="connsiteY0" fmla="*/ 399 h 41598"/>
                  <a:gd name="connsiteX1" fmla="*/ 109074 w 104760"/>
                  <a:gd name="connsiteY1" fmla="*/ 399 h 41598"/>
                  <a:gd name="connsiteX2" fmla="*/ 109074 w 104760"/>
                  <a:gd name="connsiteY2" fmla="*/ 41997 h 41598"/>
                  <a:gd name="connsiteX3" fmla="*/ 4313 w 104760"/>
                  <a:gd name="connsiteY3" fmla="*/ 41997 h 41598"/>
                </a:gdLst>
                <a:ahLst/>
                <a:cxnLst>
                  <a:cxn ang="0">
                    <a:pos x="connsiteX0" y="connsiteY0"/>
                  </a:cxn>
                  <a:cxn ang="0">
                    <a:pos x="connsiteX1" y="connsiteY1"/>
                  </a:cxn>
                  <a:cxn ang="0">
                    <a:pos x="connsiteX2" y="connsiteY2"/>
                  </a:cxn>
                  <a:cxn ang="0">
                    <a:pos x="connsiteX3" y="connsiteY3"/>
                  </a:cxn>
                </a:cxnLst>
                <a:rect l="l" t="t" r="r" b="b"/>
                <a:pathLst>
                  <a:path w="104760" h="41598">
                    <a:moveTo>
                      <a:pt x="4313" y="399"/>
                    </a:moveTo>
                    <a:lnTo>
                      <a:pt x="109074" y="399"/>
                    </a:lnTo>
                    <a:lnTo>
                      <a:pt x="109074" y="41997"/>
                    </a:lnTo>
                    <a:lnTo>
                      <a:pt x="4313" y="41997"/>
                    </a:lnTo>
                    <a:close/>
                  </a:path>
                </a:pathLst>
              </a:custGeom>
              <a:solidFill>
                <a:srgbClr val="FFFFFF"/>
              </a:solidFill>
              <a:ln w="1541" cap="rnd">
                <a:noFill/>
                <a:prstDash val="solid"/>
                <a:round/>
              </a:ln>
            </p:spPr>
            <p:txBody>
              <a:bodyPr rtlCol="0" anchor="ctr"/>
              <a:lstStyle/>
              <a:p>
                <a:endParaRPr lang="en-CH"/>
              </a:p>
            </p:txBody>
          </p:sp>
          <p:sp>
            <p:nvSpPr>
              <p:cNvPr id="1060" name="Freeform 1059">
                <a:extLst>
                  <a:ext uri="{FF2B5EF4-FFF2-40B4-BE49-F238E27FC236}">
                    <a16:creationId xmlns:a16="http://schemas.microsoft.com/office/drawing/2014/main" id="{33A9A01C-42E6-E54B-3E5A-6C858ABEAB04}"/>
                  </a:ext>
                </a:extLst>
              </p:cNvPr>
              <p:cNvSpPr/>
              <p:nvPr/>
            </p:nvSpPr>
            <p:spPr>
              <a:xfrm rot="1196149">
                <a:off x="21912251" y="2887786"/>
                <a:ext cx="256912" cy="41598"/>
              </a:xfrm>
              <a:custGeom>
                <a:avLst/>
                <a:gdLst>
                  <a:gd name="connsiteX0" fmla="*/ 4276 w 256912"/>
                  <a:gd name="connsiteY0" fmla="*/ 501 h 41598"/>
                  <a:gd name="connsiteX1" fmla="*/ 261188 w 256912"/>
                  <a:gd name="connsiteY1" fmla="*/ 501 h 41598"/>
                  <a:gd name="connsiteX2" fmla="*/ 261188 w 256912"/>
                  <a:gd name="connsiteY2" fmla="*/ 42099 h 41598"/>
                  <a:gd name="connsiteX3" fmla="*/ 4276 w 256912"/>
                  <a:gd name="connsiteY3" fmla="*/ 42099 h 41598"/>
                </a:gdLst>
                <a:ahLst/>
                <a:cxnLst>
                  <a:cxn ang="0">
                    <a:pos x="connsiteX0" y="connsiteY0"/>
                  </a:cxn>
                  <a:cxn ang="0">
                    <a:pos x="connsiteX1" y="connsiteY1"/>
                  </a:cxn>
                  <a:cxn ang="0">
                    <a:pos x="connsiteX2" y="connsiteY2"/>
                  </a:cxn>
                  <a:cxn ang="0">
                    <a:pos x="connsiteX3" y="connsiteY3"/>
                  </a:cxn>
                </a:cxnLst>
                <a:rect l="l" t="t" r="r" b="b"/>
                <a:pathLst>
                  <a:path w="256912" h="41598">
                    <a:moveTo>
                      <a:pt x="4276" y="501"/>
                    </a:moveTo>
                    <a:lnTo>
                      <a:pt x="261188" y="501"/>
                    </a:lnTo>
                    <a:lnTo>
                      <a:pt x="261188" y="42099"/>
                    </a:lnTo>
                    <a:lnTo>
                      <a:pt x="4276" y="42099"/>
                    </a:lnTo>
                    <a:close/>
                  </a:path>
                </a:pathLst>
              </a:custGeom>
              <a:solidFill>
                <a:srgbClr val="FFFFFF"/>
              </a:solidFill>
              <a:ln w="2764" cap="rnd">
                <a:noFill/>
                <a:prstDash val="solid"/>
                <a:round/>
              </a:ln>
            </p:spPr>
            <p:txBody>
              <a:bodyPr rtlCol="0" anchor="ctr"/>
              <a:lstStyle/>
              <a:p>
                <a:endParaRPr lang="en-CH"/>
              </a:p>
            </p:txBody>
          </p:sp>
          <p:sp>
            <p:nvSpPr>
              <p:cNvPr id="1061" name="Freeform 1060">
                <a:extLst>
                  <a:ext uri="{FF2B5EF4-FFF2-40B4-BE49-F238E27FC236}">
                    <a16:creationId xmlns:a16="http://schemas.microsoft.com/office/drawing/2014/main" id="{84063B78-F325-4BA1-76FD-0922310AB14F}"/>
                  </a:ext>
                </a:extLst>
              </p:cNvPr>
              <p:cNvSpPr/>
              <p:nvPr/>
            </p:nvSpPr>
            <p:spPr>
              <a:xfrm rot="1196153">
                <a:off x="21938666" y="2919753"/>
                <a:ext cx="52380" cy="74025"/>
              </a:xfrm>
              <a:custGeom>
                <a:avLst/>
                <a:gdLst>
                  <a:gd name="connsiteX0" fmla="*/ 4260 w 52380"/>
                  <a:gd name="connsiteY0" fmla="*/ 511 h 74025"/>
                  <a:gd name="connsiteX1" fmla="*/ 56640 w 52380"/>
                  <a:gd name="connsiteY1" fmla="*/ 511 h 74025"/>
                  <a:gd name="connsiteX2" fmla="*/ 56640 w 52380"/>
                  <a:gd name="connsiteY2" fmla="*/ 74537 h 74025"/>
                  <a:gd name="connsiteX3" fmla="*/ 4260 w 52380"/>
                  <a:gd name="connsiteY3" fmla="*/ 74537 h 74025"/>
                </a:gdLst>
                <a:ahLst/>
                <a:cxnLst>
                  <a:cxn ang="0">
                    <a:pos x="connsiteX0" y="connsiteY0"/>
                  </a:cxn>
                  <a:cxn ang="0">
                    <a:pos x="connsiteX1" y="connsiteY1"/>
                  </a:cxn>
                  <a:cxn ang="0">
                    <a:pos x="connsiteX2" y="connsiteY2"/>
                  </a:cxn>
                  <a:cxn ang="0">
                    <a:pos x="connsiteX3" y="connsiteY3"/>
                  </a:cxn>
                </a:cxnLst>
                <a:rect l="l" t="t" r="r" b="b"/>
                <a:pathLst>
                  <a:path w="52380" h="74025">
                    <a:moveTo>
                      <a:pt x="4260" y="511"/>
                    </a:moveTo>
                    <a:lnTo>
                      <a:pt x="56640" y="511"/>
                    </a:lnTo>
                    <a:lnTo>
                      <a:pt x="56640" y="74537"/>
                    </a:lnTo>
                    <a:lnTo>
                      <a:pt x="4260" y="74537"/>
                    </a:lnTo>
                    <a:close/>
                  </a:path>
                </a:pathLst>
              </a:custGeom>
              <a:solidFill>
                <a:srgbClr val="FFFFFF"/>
              </a:solidFill>
              <a:ln w="1887" cap="rnd">
                <a:noFill/>
                <a:prstDash val="solid"/>
                <a:round/>
              </a:ln>
            </p:spPr>
            <p:txBody>
              <a:bodyPr rtlCol="0" anchor="ctr"/>
              <a:lstStyle/>
              <a:p>
                <a:endParaRPr lang="en-CH"/>
              </a:p>
            </p:txBody>
          </p:sp>
          <p:sp>
            <p:nvSpPr>
              <p:cNvPr id="1062" name="Freeform 1061">
                <a:extLst>
                  <a:ext uri="{FF2B5EF4-FFF2-40B4-BE49-F238E27FC236}">
                    <a16:creationId xmlns:a16="http://schemas.microsoft.com/office/drawing/2014/main" id="{8E236871-7C5C-BE65-6488-32659DA2FFBD}"/>
                  </a:ext>
                </a:extLst>
              </p:cNvPr>
              <p:cNvSpPr/>
              <p:nvPr/>
            </p:nvSpPr>
            <p:spPr>
              <a:xfrm rot="1196153">
                <a:off x="22024689" y="2950955"/>
                <a:ext cx="52380" cy="74025"/>
              </a:xfrm>
              <a:custGeom>
                <a:avLst/>
                <a:gdLst>
                  <a:gd name="connsiteX0" fmla="*/ 4278 w 52380"/>
                  <a:gd name="connsiteY0" fmla="*/ 518 h 74025"/>
                  <a:gd name="connsiteX1" fmla="*/ 56658 w 52380"/>
                  <a:gd name="connsiteY1" fmla="*/ 518 h 74025"/>
                  <a:gd name="connsiteX2" fmla="*/ 56658 w 52380"/>
                  <a:gd name="connsiteY2" fmla="*/ 74543 h 74025"/>
                  <a:gd name="connsiteX3" fmla="*/ 4278 w 52380"/>
                  <a:gd name="connsiteY3" fmla="*/ 74543 h 74025"/>
                </a:gdLst>
                <a:ahLst/>
                <a:cxnLst>
                  <a:cxn ang="0">
                    <a:pos x="connsiteX0" y="connsiteY0"/>
                  </a:cxn>
                  <a:cxn ang="0">
                    <a:pos x="connsiteX1" y="connsiteY1"/>
                  </a:cxn>
                  <a:cxn ang="0">
                    <a:pos x="connsiteX2" y="connsiteY2"/>
                  </a:cxn>
                  <a:cxn ang="0">
                    <a:pos x="connsiteX3" y="connsiteY3"/>
                  </a:cxn>
                </a:cxnLst>
                <a:rect l="l" t="t" r="r" b="b"/>
                <a:pathLst>
                  <a:path w="52380" h="74025">
                    <a:moveTo>
                      <a:pt x="4278" y="518"/>
                    </a:moveTo>
                    <a:lnTo>
                      <a:pt x="56658" y="518"/>
                    </a:lnTo>
                    <a:lnTo>
                      <a:pt x="56658" y="74543"/>
                    </a:lnTo>
                    <a:lnTo>
                      <a:pt x="4278" y="74543"/>
                    </a:lnTo>
                    <a:close/>
                  </a:path>
                </a:pathLst>
              </a:custGeom>
              <a:solidFill>
                <a:srgbClr val="FFFFFF"/>
              </a:solidFill>
              <a:ln w="1887" cap="rnd">
                <a:noFill/>
                <a:prstDash val="solid"/>
                <a:round/>
              </a:ln>
            </p:spPr>
            <p:txBody>
              <a:bodyPr rtlCol="0" anchor="ctr"/>
              <a:lstStyle/>
              <a:p>
                <a:endParaRPr lang="en-CH"/>
              </a:p>
            </p:txBody>
          </p:sp>
          <p:sp>
            <p:nvSpPr>
              <p:cNvPr id="1063" name="Freeform 1062">
                <a:extLst>
                  <a:ext uri="{FF2B5EF4-FFF2-40B4-BE49-F238E27FC236}">
                    <a16:creationId xmlns:a16="http://schemas.microsoft.com/office/drawing/2014/main" id="{6F47C873-AD72-2C3C-C947-1794F0015A53}"/>
                  </a:ext>
                </a:extLst>
              </p:cNvPr>
              <p:cNvSpPr/>
              <p:nvPr/>
            </p:nvSpPr>
            <p:spPr>
              <a:xfrm>
                <a:off x="22225940" y="2633163"/>
                <a:ext cx="205746" cy="606005"/>
              </a:xfrm>
              <a:custGeom>
                <a:avLst/>
                <a:gdLst>
                  <a:gd name="connsiteX0" fmla="*/ 32820 w 205746"/>
                  <a:gd name="connsiteY0" fmla="*/ 606293 h 606005"/>
                  <a:gd name="connsiteX1" fmla="*/ 209940 w 205746"/>
                  <a:gd name="connsiteY1" fmla="*/ 303290 h 606005"/>
                  <a:gd name="connsiteX2" fmla="*/ 32820 w 205746"/>
                  <a:gd name="connsiteY2" fmla="*/ 288 h 606005"/>
                  <a:gd name="connsiteX3" fmla="*/ 4194 w 205746"/>
                  <a:gd name="connsiteY3" fmla="*/ 112505 h 606005"/>
                  <a:gd name="connsiteX4" fmla="*/ 115716 w 205746"/>
                  <a:gd name="connsiteY4" fmla="*/ 303290 h 606005"/>
                  <a:gd name="connsiteX5" fmla="*/ 4194 w 205746"/>
                  <a:gd name="connsiteY5" fmla="*/ 494076 h 606005"/>
                  <a:gd name="connsiteX6" fmla="*/ 32820 w 205746"/>
                  <a:gd name="connsiteY6" fmla="*/ 606293 h 60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6" h="606005">
                    <a:moveTo>
                      <a:pt x="32820" y="606293"/>
                    </a:moveTo>
                    <a:cubicBezTo>
                      <a:pt x="138319" y="564237"/>
                      <a:pt x="209940" y="441712"/>
                      <a:pt x="209940" y="303290"/>
                    </a:cubicBezTo>
                    <a:cubicBezTo>
                      <a:pt x="209940" y="164869"/>
                      <a:pt x="138319" y="42343"/>
                      <a:pt x="32820" y="288"/>
                    </a:cubicBezTo>
                    <a:lnTo>
                      <a:pt x="4194" y="112505"/>
                    </a:lnTo>
                    <a:cubicBezTo>
                      <a:pt x="70619" y="138986"/>
                      <a:pt x="115716" y="216132"/>
                      <a:pt x="115716" y="303290"/>
                    </a:cubicBezTo>
                    <a:cubicBezTo>
                      <a:pt x="115716" y="390448"/>
                      <a:pt x="70619" y="467594"/>
                      <a:pt x="4194" y="494076"/>
                    </a:cubicBezTo>
                    <a:lnTo>
                      <a:pt x="32820" y="606293"/>
                    </a:lnTo>
                    <a:close/>
                  </a:path>
                </a:pathLst>
              </a:custGeom>
              <a:solidFill>
                <a:srgbClr val="FFFFFF"/>
              </a:solidFill>
              <a:ln w="2806" cap="rnd">
                <a:noFill/>
                <a:prstDash val="solid"/>
                <a:round/>
              </a:ln>
            </p:spPr>
            <p:txBody>
              <a:bodyPr rtlCol="0" anchor="ctr"/>
              <a:lstStyle/>
              <a:p>
                <a:endParaRPr lang="en-CH"/>
              </a:p>
            </p:txBody>
          </p:sp>
          <p:sp>
            <p:nvSpPr>
              <p:cNvPr id="1064" name="Freeform 1063">
                <a:extLst>
                  <a:ext uri="{FF2B5EF4-FFF2-40B4-BE49-F238E27FC236}">
                    <a16:creationId xmlns:a16="http://schemas.microsoft.com/office/drawing/2014/main" id="{A5D3ED5F-3A1C-6B51-FA81-79666028DCFF}"/>
                  </a:ext>
                </a:extLst>
              </p:cNvPr>
              <p:cNvSpPr/>
              <p:nvPr/>
            </p:nvSpPr>
            <p:spPr>
              <a:xfrm>
                <a:off x="21982714" y="3121999"/>
                <a:ext cx="566204" cy="115286"/>
              </a:xfrm>
              <a:custGeom>
                <a:avLst/>
                <a:gdLst>
                  <a:gd name="connsiteX0" fmla="*/ 570553 w 566204"/>
                  <a:gd name="connsiteY0" fmla="*/ 70652 h 115286"/>
                  <a:gd name="connsiteX1" fmla="*/ 500157 w 566204"/>
                  <a:gd name="connsiteY1" fmla="*/ 253 h 115286"/>
                  <a:gd name="connsiteX2" fmla="*/ 74745 w 566204"/>
                  <a:gd name="connsiteY2" fmla="*/ 253 h 115286"/>
                  <a:gd name="connsiteX3" fmla="*/ 4349 w 566204"/>
                  <a:gd name="connsiteY3" fmla="*/ 70652 h 115286"/>
                  <a:gd name="connsiteX4" fmla="*/ 4349 w 566204"/>
                  <a:gd name="connsiteY4" fmla="*/ 115540 h 115286"/>
                  <a:gd name="connsiteX5" fmla="*/ 570553 w 566204"/>
                  <a:gd name="connsiteY5" fmla="*/ 115540 h 115286"/>
                  <a:gd name="connsiteX6" fmla="*/ 570553 w 566204"/>
                  <a:gd name="connsiteY6" fmla="*/ 70652 h 1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6204" h="115286">
                    <a:moveTo>
                      <a:pt x="570553" y="70652"/>
                    </a:moveTo>
                    <a:cubicBezTo>
                      <a:pt x="570553" y="31772"/>
                      <a:pt x="539035" y="253"/>
                      <a:pt x="500157" y="253"/>
                    </a:cubicBezTo>
                    <a:cubicBezTo>
                      <a:pt x="391351" y="253"/>
                      <a:pt x="183551" y="253"/>
                      <a:pt x="74745" y="253"/>
                    </a:cubicBezTo>
                    <a:cubicBezTo>
                      <a:pt x="35866" y="253"/>
                      <a:pt x="4349" y="31772"/>
                      <a:pt x="4349" y="70652"/>
                    </a:cubicBezTo>
                    <a:cubicBezTo>
                      <a:pt x="4349" y="94648"/>
                      <a:pt x="4349" y="115540"/>
                      <a:pt x="4349" y="115540"/>
                    </a:cubicBezTo>
                    <a:lnTo>
                      <a:pt x="570553" y="115540"/>
                    </a:lnTo>
                    <a:lnTo>
                      <a:pt x="570553" y="70652"/>
                    </a:lnTo>
                    <a:close/>
                  </a:path>
                </a:pathLst>
              </a:custGeom>
              <a:solidFill>
                <a:srgbClr val="FFFFFF"/>
              </a:solidFill>
              <a:ln w="2083" cap="rnd">
                <a:noFill/>
                <a:prstDash val="solid"/>
                <a:round/>
              </a:ln>
            </p:spPr>
            <p:txBody>
              <a:bodyPr rtlCol="0" anchor="ctr"/>
              <a:lstStyle/>
              <a:p>
                <a:endParaRPr lang="en-CH"/>
              </a:p>
            </p:txBody>
          </p:sp>
          <p:sp>
            <p:nvSpPr>
              <p:cNvPr id="1065" name="Freeform 1064">
                <a:extLst>
                  <a:ext uri="{FF2B5EF4-FFF2-40B4-BE49-F238E27FC236}">
                    <a16:creationId xmlns:a16="http://schemas.microsoft.com/office/drawing/2014/main" id="{20F52795-6FD7-90DA-BBC1-9A7A07217F18}"/>
                  </a:ext>
                </a:extLst>
              </p:cNvPr>
              <p:cNvSpPr/>
              <p:nvPr/>
            </p:nvSpPr>
            <p:spPr>
              <a:xfrm rot="1196152">
                <a:off x="22166601" y="2622623"/>
                <a:ext cx="149657" cy="149664"/>
              </a:xfrm>
              <a:custGeom>
                <a:avLst/>
                <a:gdLst>
                  <a:gd name="connsiteX0" fmla="*/ 153926 w 149657"/>
                  <a:gd name="connsiteY0" fmla="*/ 75186 h 149664"/>
                  <a:gd name="connsiteX1" fmla="*/ 79097 w 149657"/>
                  <a:gd name="connsiteY1" fmla="*/ 150018 h 149664"/>
                  <a:gd name="connsiteX2" fmla="*/ 4268 w 149657"/>
                  <a:gd name="connsiteY2" fmla="*/ 75186 h 149664"/>
                  <a:gd name="connsiteX3" fmla="*/ 79097 w 149657"/>
                  <a:gd name="connsiteY3" fmla="*/ 353 h 149664"/>
                  <a:gd name="connsiteX4" fmla="*/ 153926 w 149657"/>
                  <a:gd name="connsiteY4" fmla="*/ 75186 h 149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57" h="149664">
                    <a:moveTo>
                      <a:pt x="153926" y="75186"/>
                    </a:moveTo>
                    <a:cubicBezTo>
                      <a:pt x="153926" y="116515"/>
                      <a:pt x="120424" y="150018"/>
                      <a:pt x="79097" y="150018"/>
                    </a:cubicBezTo>
                    <a:cubicBezTo>
                      <a:pt x="37770" y="150018"/>
                      <a:pt x="4268" y="116515"/>
                      <a:pt x="4268" y="75186"/>
                    </a:cubicBezTo>
                    <a:cubicBezTo>
                      <a:pt x="4268" y="33857"/>
                      <a:pt x="37770" y="353"/>
                      <a:pt x="79097" y="353"/>
                    </a:cubicBezTo>
                    <a:cubicBezTo>
                      <a:pt x="120424" y="353"/>
                      <a:pt x="153926" y="33857"/>
                      <a:pt x="153926" y="75186"/>
                    </a:cubicBezTo>
                    <a:close/>
                  </a:path>
                </a:pathLst>
              </a:custGeom>
              <a:solidFill>
                <a:srgbClr val="FFFFFF"/>
              </a:solidFill>
              <a:ln w="36689" cap="rnd">
                <a:solidFill>
                  <a:srgbClr val="1F259B"/>
                </a:solidFill>
                <a:prstDash val="solid"/>
                <a:round/>
              </a:ln>
            </p:spPr>
            <p:txBody>
              <a:bodyPr rtlCol="0" anchor="ctr"/>
              <a:lstStyle/>
              <a:p>
                <a:endParaRPr lang="en-CH"/>
              </a:p>
            </p:txBody>
          </p:sp>
        </p:grpSp>
      </p:grpSp>
      <p:grpSp>
        <p:nvGrpSpPr>
          <p:cNvPr id="1066" name="Graphic 598">
            <a:extLst>
              <a:ext uri="{FF2B5EF4-FFF2-40B4-BE49-F238E27FC236}">
                <a16:creationId xmlns:a16="http://schemas.microsoft.com/office/drawing/2014/main" id="{594E38B9-5C8B-8D03-4289-80EA126DCEDA}"/>
              </a:ext>
            </a:extLst>
          </p:cNvPr>
          <p:cNvGrpSpPr/>
          <p:nvPr/>
        </p:nvGrpSpPr>
        <p:grpSpPr>
          <a:xfrm>
            <a:off x="21527154" y="3989483"/>
            <a:ext cx="1433252" cy="1433435"/>
            <a:chOff x="21527154" y="3989483"/>
            <a:chExt cx="1433252" cy="1433435"/>
          </a:xfrm>
        </p:grpSpPr>
        <p:sp>
          <p:nvSpPr>
            <p:cNvPr id="1067" name="Freeform 1066">
              <a:extLst>
                <a:ext uri="{FF2B5EF4-FFF2-40B4-BE49-F238E27FC236}">
                  <a16:creationId xmlns:a16="http://schemas.microsoft.com/office/drawing/2014/main" id="{220D7645-2A9F-3116-1C11-582011F007B5}"/>
                </a:ext>
              </a:extLst>
            </p:cNvPr>
            <p:cNvSpPr/>
            <p:nvPr/>
          </p:nvSpPr>
          <p:spPr>
            <a:xfrm>
              <a:off x="21527154" y="3989483"/>
              <a:ext cx="1433252" cy="1433435"/>
            </a:xfrm>
            <a:custGeom>
              <a:avLst/>
              <a:gdLst>
                <a:gd name="connsiteX0" fmla="*/ 1437693 w 1433252"/>
                <a:gd name="connsiteY0" fmla="*/ 716486 h 1433435"/>
                <a:gd name="connsiteX1" fmla="*/ 721067 w 1433252"/>
                <a:gd name="connsiteY1" fmla="*/ 1433204 h 1433435"/>
                <a:gd name="connsiteX2" fmla="*/ 4440 w 1433252"/>
                <a:gd name="connsiteY2" fmla="*/ 716486 h 1433435"/>
                <a:gd name="connsiteX3" fmla="*/ 721067 w 1433252"/>
                <a:gd name="connsiteY3" fmla="*/ -232 h 1433435"/>
                <a:gd name="connsiteX4" fmla="*/ 1437693 w 1433252"/>
                <a:gd name="connsiteY4" fmla="*/ 716486 h 143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252" h="1433435">
                  <a:moveTo>
                    <a:pt x="1437693" y="716486"/>
                  </a:moveTo>
                  <a:cubicBezTo>
                    <a:pt x="1437693" y="1112318"/>
                    <a:pt x="1116848" y="1433204"/>
                    <a:pt x="721067" y="1433204"/>
                  </a:cubicBezTo>
                  <a:cubicBezTo>
                    <a:pt x="325285" y="1433204"/>
                    <a:pt x="4440" y="1112318"/>
                    <a:pt x="4440" y="716486"/>
                  </a:cubicBezTo>
                  <a:cubicBezTo>
                    <a:pt x="4440" y="320654"/>
                    <a:pt x="325285" y="-232"/>
                    <a:pt x="721067" y="-232"/>
                  </a:cubicBezTo>
                  <a:cubicBezTo>
                    <a:pt x="1116848" y="-232"/>
                    <a:pt x="1437693" y="320654"/>
                    <a:pt x="1437693" y="716486"/>
                  </a:cubicBezTo>
                  <a:close/>
                </a:path>
              </a:pathLst>
            </a:custGeom>
            <a:solidFill>
              <a:srgbClr val="1F259B"/>
            </a:solidFill>
            <a:ln w="6515" cap="rnd">
              <a:noFill/>
              <a:prstDash val="solid"/>
              <a:round/>
            </a:ln>
          </p:spPr>
          <p:txBody>
            <a:bodyPr rtlCol="0" anchor="ctr"/>
            <a:lstStyle/>
            <a:p>
              <a:endParaRPr lang="en-CH" sz="2800"/>
            </a:p>
          </p:txBody>
        </p:sp>
        <p:grpSp>
          <p:nvGrpSpPr>
            <p:cNvPr id="1068" name="Graphic 598">
              <a:extLst>
                <a:ext uri="{FF2B5EF4-FFF2-40B4-BE49-F238E27FC236}">
                  <a16:creationId xmlns:a16="http://schemas.microsoft.com/office/drawing/2014/main" id="{DAB126EE-4DA2-61EC-29E8-0E44865FAD36}"/>
                </a:ext>
              </a:extLst>
            </p:cNvPr>
            <p:cNvGrpSpPr/>
            <p:nvPr/>
          </p:nvGrpSpPr>
          <p:grpSpPr>
            <a:xfrm>
              <a:off x="21766949" y="4262170"/>
              <a:ext cx="1069110" cy="860279"/>
              <a:chOff x="21766949" y="4262170"/>
              <a:chExt cx="1069110" cy="860279"/>
            </a:xfrm>
            <a:solidFill>
              <a:srgbClr val="FFFFFF"/>
            </a:solidFill>
          </p:grpSpPr>
          <p:sp>
            <p:nvSpPr>
              <p:cNvPr id="1069" name="TextBox 1068">
                <a:extLst>
                  <a:ext uri="{FF2B5EF4-FFF2-40B4-BE49-F238E27FC236}">
                    <a16:creationId xmlns:a16="http://schemas.microsoft.com/office/drawing/2014/main" id="{C8205ADF-2FE8-5AB4-F3E2-D2F7E22C0B7A}"/>
                  </a:ext>
                </a:extLst>
              </p:cNvPr>
              <p:cNvSpPr txBox="1"/>
              <p:nvPr/>
            </p:nvSpPr>
            <p:spPr>
              <a:xfrm>
                <a:off x="21766949" y="4414563"/>
                <a:ext cx="840295"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Na</a:t>
                </a:r>
              </a:p>
            </p:txBody>
          </p:sp>
          <p:sp>
            <p:nvSpPr>
              <p:cNvPr id="1070" name="TextBox 1069">
                <a:extLst>
                  <a:ext uri="{FF2B5EF4-FFF2-40B4-BE49-F238E27FC236}">
                    <a16:creationId xmlns:a16="http://schemas.microsoft.com/office/drawing/2014/main" id="{D68A9278-EF7A-E0F0-5CD6-541C326BACCC}"/>
                  </a:ext>
                </a:extLst>
              </p:cNvPr>
              <p:cNvSpPr txBox="1"/>
              <p:nvPr/>
            </p:nvSpPr>
            <p:spPr>
              <a:xfrm>
                <a:off x="22351631" y="4262170"/>
                <a:ext cx="484428" cy="707886"/>
              </a:xfrm>
              <a:prstGeom prst="rect">
                <a:avLst/>
              </a:prstGeom>
              <a:noFill/>
            </p:spPr>
            <p:txBody>
              <a:bodyPr wrap="none" rtlCol="0">
                <a:spAutoFit/>
              </a:bodyPr>
              <a:lstStyle/>
              <a:p>
                <a:pPr algn="l"/>
                <a:r>
                  <a:rPr lang="en-CH" sz="4000" b="1" spc="0" baseline="0" dirty="0">
                    <a:ln/>
                    <a:solidFill>
                      <a:srgbClr val="FFFFFF"/>
                    </a:solidFill>
                    <a:latin typeface="Arial"/>
                    <a:cs typeface="Arial"/>
                    <a:sym typeface="Arial"/>
                    <a:rtl val="0"/>
                  </a:rPr>
                  <a:t>+</a:t>
                </a:r>
              </a:p>
            </p:txBody>
          </p:sp>
        </p:grpSp>
      </p:grpSp>
      <p:sp>
        <p:nvSpPr>
          <p:cNvPr id="1129" name="TextBox 1128">
            <a:extLst>
              <a:ext uri="{FF2B5EF4-FFF2-40B4-BE49-F238E27FC236}">
                <a16:creationId xmlns:a16="http://schemas.microsoft.com/office/drawing/2014/main" id="{455DA287-041A-8B2E-8913-7C237E82448B}"/>
              </a:ext>
            </a:extLst>
          </p:cNvPr>
          <p:cNvSpPr txBox="1"/>
          <p:nvPr/>
        </p:nvSpPr>
        <p:spPr>
          <a:xfrm>
            <a:off x="3138435" y="7896455"/>
            <a:ext cx="1691489" cy="1446550"/>
          </a:xfrm>
          <a:prstGeom prst="rect">
            <a:avLst/>
          </a:prstGeom>
          <a:noFill/>
        </p:spPr>
        <p:txBody>
          <a:bodyPr wrap="none" rtlCol="0">
            <a:spAutoFit/>
          </a:bodyPr>
          <a:lstStyle/>
          <a:p>
            <a:pPr algn="ctr"/>
            <a:r>
              <a:rPr lang="en-CH" sz="4400" spc="0" baseline="0" dirty="0">
                <a:ln/>
                <a:solidFill>
                  <a:srgbClr val="000080"/>
                </a:solidFill>
                <a:latin typeface="Arial"/>
                <a:cs typeface="Arial"/>
                <a:sym typeface="Arial"/>
                <a:rtl val="0"/>
              </a:rPr>
              <a:t>Salt</a:t>
            </a:r>
            <a:br>
              <a:rPr lang="en-CH" sz="4400" spc="0" baseline="0" dirty="0">
                <a:ln/>
                <a:solidFill>
                  <a:srgbClr val="000080"/>
                </a:solidFill>
                <a:latin typeface="Arial"/>
                <a:cs typeface="Arial"/>
                <a:sym typeface="Arial"/>
                <a:rtl val="0"/>
              </a:rPr>
            </a:br>
            <a:r>
              <a:rPr lang="en-CH" sz="4400" spc="0" baseline="0" dirty="0">
                <a:ln/>
                <a:solidFill>
                  <a:srgbClr val="000080"/>
                </a:solidFill>
                <a:latin typeface="Arial"/>
                <a:cs typeface="Arial"/>
                <a:sym typeface="Arial"/>
                <a:rtl val="0"/>
              </a:rPr>
              <a:t>intake</a:t>
            </a:r>
          </a:p>
        </p:txBody>
      </p:sp>
      <p:grpSp>
        <p:nvGrpSpPr>
          <p:cNvPr id="1131" name="Graphic 598">
            <a:extLst>
              <a:ext uri="{FF2B5EF4-FFF2-40B4-BE49-F238E27FC236}">
                <a16:creationId xmlns:a16="http://schemas.microsoft.com/office/drawing/2014/main" id="{31327FFF-0BC0-A43E-5AB0-3F83ED5FFC36}"/>
              </a:ext>
            </a:extLst>
          </p:cNvPr>
          <p:cNvGrpSpPr/>
          <p:nvPr/>
        </p:nvGrpSpPr>
        <p:grpSpPr>
          <a:xfrm>
            <a:off x="1313728" y="12770942"/>
            <a:ext cx="10594504" cy="5112816"/>
            <a:chOff x="1313728" y="12770942"/>
            <a:chExt cx="10594504" cy="5112816"/>
          </a:xfrm>
        </p:grpSpPr>
        <p:sp>
          <p:nvSpPr>
            <p:cNvPr id="1132" name="TextBox 1131">
              <a:extLst>
                <a:ext uri="{FF2B5EF4-FFF2-40B4-BE49-F238E27FC236}">
                  <a16:creationId xmlns:a16="http://schemas.microsoft.com/office/drawing/2014/main" id="{22D9EAE8-BDA5-3987-C947-B886D3D66B9B}"/>
                </a:ext>
              </a:extLst>
            </p:cNvPr>
            <p:cNvSpPr txBox="1"/>
            <p:nvPr/>
          </p:nvSpPr>
          <p:spPr>
            <a:xfrm rot="16200000">
              <a:off x="236510" y="14860509"/>
              <a:ext cx="2800768" cy="646331"/>
            </a:xfrm>
            <a:prstGeom prst="rect">
              <a:avLst/>
            </a:prstGeom>
            <a:noFill/>
          </p:spPr>
          <p:txBody>
            <a:bodyPr wrap="none" rtlCol="0">
              <a:spAutoFit/>
            </a:bodyPr>
            <a:lstStyle/>
            <a:p>
              <a:pPr algn="ctr"/>
              <a:r>
                <a:rPr lang="en-CH" sz="3600" spc="0" baseline="0" dirty="0">
                  <a:ln/>
                  <a:solidFill>
                    <a:srgbClr val="000000"/>
                  </a:solidFill>
                  <a:latin typeface="Arial"/>
                  <a:cs typeface="Arial"/>
                  <a:sym typeface="Arial"/>
                  <a:rtl val="0"/>
                </a:rPr>
                <a:t>HR (95% CI)</a:t>
              </a:r>
            </a:p>
          </p:txBody>
        </p:sp>
        <p:sp>
          <p:nvSpPr>
            <p:cNvPr id="1138" name="TextBox 1137">
              <a:extLst>
                <a:ext uri="{FF2B5EF4-FFF2-40B4-BE49-F238E27FC236}">
                  <a16:creationId xmlns:a16="http://schemas.microsoft.com/office/drawing/2014/main" id="{746AF74F-C70B-A0EC-39C2-E39BB09FE7AC}"/>
                </a:ext>
              </a:extLst>
            </p:cNvPr>
            <p:cNvSpPr txBox="1"/>
            <p:nvPr/>
          </p:nvSpPr>
          <p:spPr>
            <a:xfrm>
              <a:off x="2066805" y="17107915"/>
              <a:ext cx="462253" cy="650213"/>
            </a:xfrm>
            <a:prstGeom prst="rect">
              <a:avLst/>
            </a:prstGeom>
            <a:noFill/>
          </p:spPr>
          <p:txBody>
            <a:bodyPr wrap="none" rtlCol="0">
              <a:spAutoFit/>
            </a:bodyPr>
            <a:lstStyle/>
            <a:p>
              <a:pPr algn="l"/>
              <a:r>
                <a:rPr lang="en-CH" sz="3000" spc="0" baseline="0">
                  <a:ln/>
                  <a:solidFill>
                    <a:srgbClr val="000000"/>
                  </a:solidFill>
                  <a:latin typeface="Arial"/>
                  <a:cs typeface="Arial"/>
                  <a:sym typeface="Arial"/>
                  <a:rtl val="0"/>
                </a:rPr>
                <a:t>0</a:t>
              </a:r>
            </a:p>
          </p:txBody>
        </p:sp>
        <p:sp>
          <p:nvSpPr>
            <p:cNvPr id="1139" name="TextBox 1138">
              <a:extLst>
                <a:ext uri="{FF2B5EF4-FFF2-40B4-BE49-F238E27FC236}">
                  <a16:creationId xmlns:a16="http://schemas.microsoft.com/office/drawing/2014/main" id="{AE4115FA-B5DB-6337-5D87-F6E932129A48}"/>
                </a:ext>
              </a:extLst>
            </p:cNvPr>
            <p:cNvSpPr txBox="1"/>
            <p:nvPr/>
          </p:nvSpPr>
          <p:spPr>
            <a:xfrm>
              <a:off x="2066805" y="15281967"/>
              <a:ext cx="462253" cy="650213"/>
            </a:xfrm>
            <a:prstGeom prst="rect">
              <a:avLst/>
            </a:prstGeom>
            <a:noFill/>
          </p:spPr>
          <p:txBody>
            <a:bodyPr wrap="none" rtlCol="0">
              <a:spAutoFit/>
            </a:bodyPr>
            <a:lstStyle/>
            <a:p>
              <a:pPr algn="l"/>
              <a:r>
                <a:rPr lang="en-CH" sz="3000" spc="0" baseline="0">
                  <a:ln/>
                  <a:solidFill>
                    <a:srgbClr val="000000"/>
                  </a:solidFill>
                  <a:latin typeface="Arial"/>
                  <a:cs typeface="Arial"/>
                  <a:sym typeface="Arial"/>
                  <a:rtl val="0"/>
                </a:rPr>
                <a:t>1</a:t>
              </a:r>
            </a:p>
          </p:txBody>
        </p:sp>
        <p:sp>
          <p:nvSpPr>
            <p:cNvPr id="1140" name="TextBox 1139">
              <a:extLst>
                <a:ext uri="{FF2B5EF4-FFF2-40B4-BE49-F238E27FC236}">
                  <a16:creationId xmlns:a16="http://schemas.microsoft.com/office/drawing/2014/main" id="{C6AF3611-AD55-CCA2-D250-17CA58F09E07}"/>
                </a:ext>
              </a:extLst>
            </p:cNvPr>
            <p:cNvSpPr txBox="1"/>
            <p:nvPr/>
          </p:nvSpPr>
          <p:spPr>
            <a:xfrm>
              <a:off x="2066805" y="13542645"/>
              <a:ext cx="462253" cy="650213"/>
            </a:xfrm>
            <a:prstGeom prst="rect">
              <a:avLst/>
            </a:prstGeom>
            <a:noFill/>
          </p:spPr>
          <p:txBody>
            <a:bodyPr wrap="none" rtlCol="0">
              <a:spAutoFit/>
            </a:bodyPr>
            <a:lstStyle/>
            <a:p>
              <a:pPr algn="l"/>
              <a:r>
                <a:rPr lang="en-CH" sz="3000" spc="0" baseline="0">
                  <a:ln/>
                  <a:solidFill>
                    <a:srgbClr val="000000"/>
                  </a:solidFill>
                  <a:latin typeface="Arial"/>
                  <a:cs typeface="Arial"/>
                  <a:sym typeface="Arial"/>
                  <a:rtl val="0"/>
                </a:rPr>
                <a:t>2</a:t>
              </a:r>
            </a:p>
          </p:txBody>
        </p:sp>
        <p:sp>
          <p:nvSpPr>
            <p:cNvPr id="1141" name="Freeform 1140">
              <a:extLst>
                <a:ext uri="{FF2B5EF4-FFF2-40B4-BE49-F238E27FC236}">
                  <a16:creationId xmlns:a16="http://schemas.microsoft.com/office/drawing/2014/main" id="{7435CEF6-C05E-715E-9EB2-55B1049167A0}"/>
                </a:ext>
              </a:extLst>
            </p:cNvPr>
            <p:cNvSpPr/>
            <p:nvPr/>
          </p:nvSpPr>
          <p:spPr>
            <a:xfrm>
              <a:off x="2894739" y="12770942"/>
              <a:ext cx="8994514" cy="4830324"/>
            </a:xfrm>
            <a:custGeom>
              <a:avLst/>
              <a:gdLst>
                <a:gd name="connsiteX0" fmla="*/ -592 w 8994514"/>
                <a:gd name="connsiteY0" fmla="*/ -75 h 4830324"/>
                <a:gd name="connsiteX1" fmla="*/ 8993923 w 8994514"/>
                <a:gd name="connsiteY1" fmla="*/ -75 h 4830324"/>
                <a:gd name="connsiteX2" fmla="*/ 8993923 w 8994514"/>
                <a:gd name="connsiteY2" fmla="*/ 4830250 h 4830324"/>
                <a:gd name="connsiteX3" fmla="*/ -592 w 8994514"/>
                <a:gd name="connsiteY3" fmla="*/ 4830250 h 4830324"/>
              </a:gdLst>
              <a:ahLst/>
              <a:cxnLst>
                <a:cxn ang="0">
                  <a:pos x="connsiteX0" y="connsiteY0"/>
                </a:cxn>
                <a:cxn ang="0">
                  <a:pos x="connsiteX1" y="connsiteY1"/>
                </a:cxn>
                <a:cxn ang="0">
                  <a:pos x="connsiteX2" y="connsiteY2"/>
                </a:cxn>
                <a:cxn ang="0">
                  <a:pos x="connsiteX3" y="connsiteY3"/>
                </a:cxn>
              </a:cxnLst>
              <a:rect l="l" t="t" r="r" b="b"/>
              <a:pathLst>
                <a:path w="8994514" h="4830324">
                  <a:moveTo>
                    <a:pt x="-592" y="-75"/>
                  </a:moveTo>
                  <a:lnTo>
                    <a:pt x="8993923" y="-75"/>
                  </a:lnTo>
                  <a:lnTo>
                    <a:pt x="8993923" y="4830250"/>
                  </a:lnTo>
                  <a:lnTo>
                    <a:pt x="-592" y="4830250"/>
                  </a:lnTo>
                  <a:close/>
                </a:path>
              </a:pathLst>
            </a:custGeom>
            <a:solidFill>
              <a:srgbClr val="FFFFFF">
                <a:alpha val="69000"/>
              </a:srgbClr>
            </a:solidFill>
            <a:ln w="31480" cap="rnd">
              <a:solidFill>
                <a:srgbClr val="000000"/>
              </a:solidFill>
              <a:prstDash val="solid"/>
              <a:round/>
            </a:ln>
          </p:spPr>
          <p:txBody>
            <a:bodyPr rtlCol="0" anchor="ctr"/>
            <a:lstStyle/>
            <a:p>
              <a:endParaRPr lang="en-CH"/>
            </a:p>
          </p:txBody>
        </p:sp>
        <p:sp>
          <p:nvSpPr>
            <p:cNvPr id="1142" name="Freeform 1141">
              <a:extLst>
                <a:ext uri="{FF2B5EF4-FFF2-40B4-BE49-F238E27FC236}">
                  <a16:creationId xmlns:a16="http://schemas.microsoft.com/office/drawing/2014/main" id="{940B7B54-D3D2-0F12-47C1-EAAB02758502}"/>
                </a:ext>
              </a:extLst>
            </p:cNvPr>
            <p:cNvSpPr/>
            <p:nvPr/>
          </p:nvSpPr>
          <p:spPr>
            <a:xfrm>
              <a:off x="4136361" y="15029360"/>
              <a:ext cx="462412" cy="462435"/>
            </a:xfrm>
            <a:custGeom>
              <a:avLst/>
              <a:gdLst>
                <a:gd name="connsiteX0" fmla="*/ 462489 w 462412"/>
                <a:gd name="connsiteY0" fmla="*/ 231134 h 462435"/>
                <a:gd name="connsiteX1" fmla="*/ 231283 w 462412"/>
                <a:gd name="connsiteY1" fmla="*/ 462352 h 462435"/>
                <a:gd name="connsiteX2" fmla="*/ 76 w 462412"/>
                <a:gd name="connsiteY2" fmla="*/ 231134 h 462435"/>
                <a:gd name="connsiteX3" fmla="*/ 231283 w 462412"/>
                <a:gd name="connsiteY3" fmla="*/ -84 h 462435"/>
                <a:gd name="connsiteX4" fmla="*/ 462489 w 462412"/>
                <a:gd name="connsiteY4" fmla="*/ 231134 h 462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412" h="462435">
                  <a:moveTo>
                    <a:pt x="462489" y="231134"/>
                  </a:moveTo>
                  <a:cubicBezTo>
                    <a:pt x="462489" y="358831"/>
                    <a:pt x="358974" y="462352"/>
                    <a:pt x="231283" y="462352"/>
                  </a:cubicBezTo>
                  <a:cubicBezTo>
                    <a:pt x="103591" y="462352"/>
                    <a:pt x="76" y="358831"/>
                    <a:pt x="76" y="231134"/>
                  </a:cubicBezTo>
                  <a:cubicBezTo>
                    <a:pt x="76" y="103437"/>
                    <a:pt x="103591" y="-84"/>
                    <a:pt x="231283" y="-84"/>
                  </a:cubicBezTo>
                  <a:cubicBezTo>
                    <a:pt x="358974" y="-84"/>
                    <a:pt x="462489" y="103437"/>
                    <a:pt x="462489" y="231134"/>
                  </a:cubicBezTo>
                  <a:close/>
                </a:path>
              </a:pathLst>
            </a:custGeom>
            <a:solidFill>
              <a:srgbClr val="747DA5"/>
            </a:solidFill>
            <a:ln w="5780" cap="rnd">
              <a:noFill/>
              <a:prstDash val="solid"/>
              <a:round/>
            </a:ln>
          </p:spPr>
          <p:txBody>
            <a:bodyPr rtlCol="0" anchor="ctr"/>
            <a:lstStyle/>
            <a:p>
              <a:endParaRPr lang="en-CH"/>
            </a:p>
          </p:txBody>
        </p:sp>
        <p:sp>
          <p:nvSpPr>
            <p:cNvPr id="1143" name="Freeform 1142">
              <a:extLst>
                <a:ext uri="{FF2B5EF4-FFF2-40B4-BE49-F238E27FC236}">
                  <a16:creationId xmlns:a16="http://schemas.microsoft.com/office/drawing/2014/main" id="{2E794C6B-33A8-8FC8-FD0A-FB2B4A8CA4DE}"/>
                </a:ext>
              </a:extLst>
            </p:cNvPr>
            <p:cNvSpPr/>
            <p:nvPr/>
          </p:nvSpPr>
          <p:spPr>
            <a:xfrm>
              <a:off x="6612628" y="12791912"/>
              <a:ext cx="2057198" cy="4782397"/>
            </a:xfrm>
            <a:custGeom>
              <a:avLst/>
              <a:gdLst>
                <a:gd name="connsiteX0" fmla="*/ 4 w 2057198"/>
                <a:gd name="connsiteY0" fmla="*/ 119 h 4782397"/>
                <a:gd name="connsiteX1" fmla="*/ 2057202 w 2057198"/>
                <a:gd name="connsiteY1" fmla="*/ 119 h 4782397"/>
                <a:gd name="connsiteX2" fmla="*/ 2057202 w 2057198"/>
                <a:gd name="connsiteY2" fmla="*/ 4782516 h 4782397"/>
                <a:gd name="connsiteX3" fmla="*/ 4 w 2057198"/>
                <a:gd name="connsiteY3" fmla="*/ 4782516 h 4782397"/>
              </a:gdLst>
              <a:ahLst/>
              <a:cxnLst>
                <a:cxn ang="0">
                  <a:pos x="connsiteX0" y="connsiteY0"/>
                </a:cxn>
                <a:cxn ang="0">
                  <a:pos x="connsiteX1" y="connsiteY1"/>
                </a:cxn>
                <a:cxn ang="0">
                  <a:pos x="connsiteX2" y="connsiteY2"/>
                </a:cxn>
                <a:cxn ang="0">
                  <a:pos x="connsiteX3" y="connsiteY3"/>
                </a:cxn>
              </a:cxnLst>
              <a:rect l="l" t="t" r="r" b="b"/>
              <a:pathLst>
                <a:path w="2057198" h="4782397">
                  <a:moveTo>
                    <a:pt x="4" y="119"/>
                  </a:moveTo>
                  <a:lnTo>
                    <a:pt x="2057202" y="119"/>
                  </a:lnTo>
                  <a:lnTo>
                    <a:pt x="2057202" y="4782516"/>
                  </a:lnTo>
                  <a:lnTo>
                    <a:pt x="4" y="4782516"/>
                  </a:lnTo>
                  <a:close/>
                </a:path>
              </a:pathLst>
            </a:custGeom>
            <a:solidFill>
              <a:srgbClr val="FFE3F5"/>
            </a:solidFill>
            <a:ln w="3965" cap="rnd">
              <a:noFill/>
              <a:prstDash val="solid"/>
              <a:round/>
            </a:ln>
          </p:spPr>
          <p:txBody>
            <a:bodyPr rtlCol="0" anchor="ctr"/>
            <a:lstStyle/>
            <a:p>
              <a:endParaRPr lang="en-CH"/>
            </a:p>
          </p:txBody>
        </p:sp>
        <p:sp>
          <p:nvSpPr>
            <p:cNvPr id="1144" name="Freeform 1143">
              <a:extLst>
                <a:ext uri="{FF2B5EF4-FFF2-40B4-BE49-F238E27FC236}">
                  <a16:creationId xmlns:a16="http://schemas.microsoft.com/office/drawing/2014/main" id="{F61D56C6-1DA3-3DC1-38A2-2F22EE97B97E}"/>
                </a:ext>
              </a:extLst>
            </p:cNvPr>
            <p:cNvSpPr/>
            <p:nvPr/>
          </p:nvSpPr>
          <p:spPr>
            <a:xfrm>
              <a:off x="7374544" y="14692711"/>
              <a:ext cx="452888" cy="452910"/>
            </a:xfrm>
            <a:custGeom>
              <a:avLst/>
              <a:gdLst>
                <a:gd name="connsiteX0" fmla="*/ 453644 w 452888"/>
                <a:gd name="connsiteY0" fmla="*/ 226300 h 452910"/>
                <a:gd name="connsiteX1" fmla="*/ 227200 w 452888"/>
                <a:gd name="connsiteY1" fmla="*/ 452755 h 452910"/>
                <a:gd name="connsiteX2" fmla="*/ 755 w 452888"/>
                <a:gd name="connsiteY2" fmla="*/ 226300 h 452910"/>
                <a:gd name="connsiteX3" fmla="*/ 227200 w 452888"/>
                <a:gd name="connsiteY3" fmla="*/ -155 h 452910"/>
                <a:gd name="connsiteX4" fmla="*/ 453644 w 452888"/>
                <a:gd name="connsiteY4" fmla="*/ 226300 h 452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888" h="452910">
                  <a:moveTo>
                    <a:pt x="453644" y="226300"/>
                  </a:moveTo>
                  <a:cubicBezTo>
                    <a:pt x="453644" y="351367"/>
                    <a:pt x="352261" y="452755"/>
                    <a:pt x="227200" y="452755"/>
                  </a:cubicBezTo>
                  <a:cubicBezTo>
                    <a:pt x="102138" y="452755"/>
                    <a:pt x="755" y="351367"/>
                    <a:pt x="755" y="226300"/>
                  </a:cubicBezTo>
                  <a:cubicBezTo>
                    <a:pt x="755" y="101233"/>
                    <a:pt x="102138" y="-155"/>
                    <a:pt x="227200" y="-155"/>
                  </a:cubicBezTo>
                  <a:cubicBezTo>
                    <a:pt x="352261" y="-155"/>
                    <a:pt x="453644" y="101233"/>
                    <a:pt x="453644" y="226300"/>
                  </a:cubicBezTo>
                  <a:close/>
                </a:path>
              </a:pathLst>
            </a:custGeom>
            <a:solidFill>
              <a:srgbClr val="E70051"/>
            </a:solidFill>
            <a:ln w="5661" cap="rnd">
              <a:noFill/>
              <a:prstDash val="solid"/>
              <a:round/>
            </a:ln>
          </p:spPr>
          <p:txBody>
            <a:bodyPr rtlCol="0" anchor="ctr"/>
            <a:lstStyle/>
            <a:p>
              <a:endParaRPr lang="en-CH"/>
            </a:p>
          </p:txBody>
        </p:sp>
        <p:grpSp>
          <p:nvGrpSpPr>
            <p:cNvPr id="1145" name="Graphic 598">
              <a:extLst>
                <a:ext uri="{FF2B5EF4-FFF2-40B4-BE49-F238E27FC236}">
                  <a16:creationId xmlns:a16="http://schemas.microsoft.com/office/drawing/2014/main" id="{D2FA03F2-375A-FB6A-B65D-DCCCB56FEE5F}"/>
                </a:ext>
              </a:extLst>
            </p:cNvPr>
            <p:cNvGrpSpPr/>
            <p:nvPr/>
          </p:nvGrpSpPr>
          <p:grpSpPr>
            <a:xfrm>
              <a:off x="4278684" y="14850310"/>
              <a:ext cx="177785" cy="747577"/>
              <a:chOff x="4278684" y="14850310"/>
              <a:chExt cx="177785" cy="747577"/>
            </a:xfrm>
            <a:noFill/>
          </p:grpSpPr>
          <p:sp>
            <p:nvSpPr>
              <p:cNvPr id="1146" name="Freeform 1145">
                <a:extLst>
                  <a:ext uri="{FF2B5EF4-FFF2-40B4-BE49-F238E27FC236}">
                    <a16:creationId xmlns:a16="http://schemas.microsoft.com/office/drawing/2014/main" id="{335F357D-04D9-30B7-9E6D-422A0D400625}"/>
                  </a:ext>
                </a:extLst>
              </p:cNvPr>
              <p:cNvSpPr/>
              <p:nvPr/>
            </p:nvSpPr>
            <p:spPr>
              <a:xfrm>
                <a:off x="4278684" y="14850310"/>
                <a:ext cx="177785" cy="4762"/>
              </a:xfrm>
              <a:custGeom>
                <a:avLst/>
                <a:gdLst>
                  <a:gd name="connsiteX0" fmla="*/ 177786 w 177785"/>
                  <a:gd name="connsiteY0" fmla="*/ 0 h 4762"/>
                  <a:gd name="connsiteX1" fmla="*/ 0 w 177785"/>
                  <a:gd name="connsiteY1" fmla="*/ 0 h 4762"/>
                </a:gdLst>
                <a:ahLst/>
                <a:cxnLst>
                  <a:cxn ang="0">
                    <a:pos x="connsiteX0" y="connsiteY0"/>
                  </a:cxn>
                  <a:cxn ang="0">
                    <a:pos x="connsiteX1" y="connsiteY1"/>
                  </a:cxn>
                </a:cxnLst>
                <a:rect l="l" t="t" r="r" b="b"/>
                <a:pathLst>
                  <a:path w="177785" h="4762">
                    <a:moveTo>
                      <a:pt x="177786" y="0"/>
                    </a:moveTo>
                    <a:lnTo>
                      <a:pt x="0" y="0"/>
                    </a:lnTo>
                  </a:path>
                </a:pathLst>
              </a:custGeom>
              <a:noFill/>
              <a:ln w="44428" cap="flat">
                <a:solidFill>
                  <a:srgbClr val="747DA5"/>
                </a:solidFill>
                <a:prstDash val="solid"/>
                <a:miter/>
              </a:ln>
            </p:spPr>
            <p:txBody>
              <a:bodyPr rtlCol="0" anchor="ctr"/>
              <a:lstStyle/>
              <a:p>
                <a:endParaRPr lang="en-CH"/>
              </a:p>
            </p:txBody>
          </p:sp>
          <p:sp>
            <p:nvSpPr>
              <p:cNvPr id="1147" name="Freeform 1146">
                <a:extLst>
                  <a:ext uri="{FF2B5EF4-FFF2-40B4-BE49-F238E27FC236}">
                    <a16:creationId xmlns:a16="http://schemas.microsoft.com/office/drawing/2014/main" id="{649236FF-C767-68FE-3D2E-3361742321BF}"/>
                  </a:ext>
                </a:extLst>
              </p:cNvPr>
              <p:cNvSpPr/>
              <p:nvPr/>
            </p:nvSpPr>
            <p:spPr>
              <a:xfrm>
                <a:off x="4278684" y="15597888"/>
                <a:ext cx="177785" cy="4762"/>
              </a:xfrm>
              <a:custGeom>
                <a:avLst/>
                <a:gdLst>
                  <a:gd name="connsiteX0" fmla="*/ 177786 w 177785"/>
                  <a:gd name="connsiteY0" fmla="*/ 0 h 4762"/>
                  <a:gd name="connsiteX1" fmla="*/ 0 w 177785"/>
                  <a:gd name="connsiteY1" fmla="*/ 0 h 4762"/>
                </a:gdLst>
                <a:ahLst/>
                <a:cxnLst>
                  <a:cxn ang="0">
                    <a:pos x="connsiteX0" y="connsiteY0"/>
                  </a:cxn>
                  <a:cxn ang="0">
                    <a:pos x="connsiteX1" y="connsiteY1"/>
                  </a:cxn>
                </a:cxnLst>
                <a:rect l="l" t="t" r="r" b="b"/>
                <a:pathLst>
                  <a:path w="177785" h="4762">
                    <a:moveTo>
                      <a:pt x="177786" y="0"/>
                    </a:moveTo>
                    <a:lnTo>
                      <a:pt x="0" y="0"/>
                    </a:lnTo>
                  </a:path>
                </a:pathLst>
              </a:custGeom>
              <a:noFill/>
              <a:ln w="44428" cap="flat">
                <a:solidFill>
                  <a:srgbClr val="747DA5"/>
                </a:solidFill>
                <a:prstDash val="solid"/>
                <a:miter/>
              </a:ln>
            </p:spPr>
            <p:txBody>
              <a:bodyPr rtlCol="0" anchor="ctr"/>
              <a:lstStyle/>
              <a:p>
                <a:endParaRPr lang="en-CH"/>
              </a:p>
            </p:txBody>
          </p:sp>
          <p:sp>
            <p:nvSpPr>
              <p:cNvPr id="1148" name="Freeform 1147">
                <a:extLst>
                  <a:ext uri="{FF2B5EF4-FFF2-40B4-BE49-F238E27FC236}">
                    <a16:creationId xmlns:a16="http://schemas.microsoft.com/office/drawing/2014/main" id="{9B858A87-F42A-573F-4291-242D01FFC468}"/>
                  </a:ext>
                </a:extLst>
              </p:cNvPr>
              <p:cNvSpPr/>
              <p:nvPr/>
            </p:nvSpPr>
            <p:spPr>
              <a:xfrm>
                <a:off x="4367577" y="14850310"/>
                <a:ext cx="4762" cy="747577"/>
              </a:xfrm>
              <a:custGeom>
                <a:avLst/>
                <a:gdLst>
                  <a:gd name="connsiteX0" fmla="*/ 0 w 4762"/>
                  <a:gd name="connsiteY0" fmla="*/ 0 h 747577"/>
                  <a:gd name="connsiteX1" fmla="*/ 0 w 4762"/>
                  <a:gd name="connsiteY1" fmla="*/ 747578 h 747577"/>
                </a:gdLst>
                <a:ahLst/>
                <a:cxnLst>
                  <a:cxn ang="0">
                    <a:pos x="connsiteX0" y="connsiteY0"/>
                  </a:cxn>
                  <a:cxn ang="0">
                    <a:pos x="connsiteX1" y="connsiteY1"/>
                  </a:cxn>
                </a:cxnLst>
                <a:rect l="l" t="t" r="r" b="b"/>
                <a:pathLst>
                  <a:path w="4762" h="747577">
                    <a:moveTo>
                      <a:pt x="0" y="0"/>
                    </a:moveTo>
                    <a:lnTo>
                      <a:pt x="0" y="747578"/>
                    </a:lnTo>
                  </a:path>
                </a:pathLst>
              </a:custGeom>
              <a:noFill/>
              <a:ln w="44428" cap="sq">
                <a:solidFill>
                  <a:srgbClr val="747DA5"/>
                </a:solidFill>
                <a:prstDash val="solid"/>
                <a:miter/>
              </a:ln>
            </p:spPr>
            <p:txBody>
              <a:bodyPr rtlCol="0" anchor="ctr"/>
              <a:lstStyle/>
              <a:p>
                <a:endParaRPr lang="en-CH"/>
              </a:p>
            </p:txBody>
          </p:sp>
        </p:grpSp>
        <p:grpSp>
          <p:nvGrpSpPr>
            <p:cNvPr id="1149" name="Graphic 598">
              <a:extLst>
                <a:ext uri="{FF2B5EF4-FFF2-40B4-BE49-F238E27FC236}">
                  <a16:creationId xmlns:a16="http://schemas.microsoft.com/office/drawing/2014/main" id="{8B1E5CD2-F3DC-330D-3552-1AE5714CEE5E}"/>
                </a:ext>
              </a:extLst>
            </p:cNvPr>
            <p:cNvGrpSpPr/>
            <p:nvPr/>
          </p:nvGrpSpPr>
          <p:grpSpPr>
            <a:xfrm>
              <a:off x="7512090" y="14075564"/>
              <a:ext cx="177814" cy="1446206"/>
              <a:chOff x="7512090" y="14075564"/>
              <a:chExt cx="177814" cy="1446206"/>
            </a:xfrm>
            <a:noFill/>
          </p:grpSpPr>
          <p:sp>
            <p:nvSpPr>
              <p:cNvPr id="1150" name="Freeform 1149">
                <a:extLst>
                  <a:ext uri="{FF2B5EF4-FFF2-40B4-BE49-F238E27FC236}">
                    <a16:creationId xmlns:a16="http://schemas.microsoft.com/office/drawing/2014/main" id="{1967AFED-B18F-0DB3-FEC1-E6085726D803}"/>
                  </a:ext>
                </a:extLst>
              </p:cNvPr>
              <p:cNvSpPr/>
              <p:nvPr/>
            </p:nvSpPr>
            <p:spPr>
              <a:xfrm>
                <a:off x="7512090" y="14075564"/>
                <a:ext cx="177814" cy="4762"/>
              </a:xfrm>
              <a:custGeom>
                <a:avLst/>
                <a:gdLst>
                  <a:gd name="connsiteX0" fmla="*/ 177815 w 177814"/>
                  <a:gd name="connsiteY0" fmla="*/ 0 h 4762"/>
                  <a:gd name="connsiteX1" fmla="*/ 0 w 177814"/>
                  <a:gd name="connsiteY1" fmla="*/ 0 h 4762"/>
                </a:gdLst>
                <a:ahLst/>
                <a:cxnLst>
                  <a:cxn ang="0">
                    <a:pos x="connsiteX0" y="connsiteY0"/>
                  </a:cxn>
                  <a:cxn ang="0">
                    <a:pos x="connsiteX1" y="connsiteY1"/>
                  </a:cxn>
                </a:cxnLst>
                <a:rect l="l" t="t" r="r" b="b"/>
                <a:pathLst>
                  <a:path w="177814" h="4762">
                    <a:moveTo>
                      <a:pt x="177815" y="0"/>
                    </a:moveTo>
                    <a:lnTo>
                      <a:pt x="0" y="0"/>
                    </a:lnTo>
                  </a:path>
                </a:pathLst>
              </a:custGeom>
              <a:noFill/>
              <a:ln w="44428" cap="flat">
                <a:solidFill>
                  <a:srgbClr val="E70051"/>
                </a:solidFill>
                <a:prstDash val="solid"/>
                <a:miter/>
              </a:ln>
            </p:spPr>
            <p:txBody>
              <a:bodyPr rtlCol="0" anchor="ctr"/>
              <a:lstStyle/>
              <a:p>
                <a:endParaRPr lang="en-CH"/>
              </a:p>
            </p:txBody>
          </p:sp>
          <p:sp>
            <p:nvSpPr>
              <p:cNvPr id="1151" name="Freeform 1150">
                <a:extLst>
                  <a:ext uri="{FF2B5EF4-FFF2-40B4-BE49-F238E27FC236}">
                    <a16:creationId xmlns:a16="http://schemas.microsoft.com/office/drawing/2014/main" id="{EEBB0221-B4BC-3845-B9DC-40F90D86519C}"/>
                  </a:ext>
                </a:extLst>
              </p:cNvPr>
              <p:cNvSpPr/>
              <p:nvPr/>
            </p:nvSpPr>
            <p:spPr>
              <a:xfrm>
                <a:off x="7512090" y="15521771"/>
                <a:ext cx="177814" cy="4762"/>
              </a:xfrm>
              <a:custGeom>
                <a:avLst/>
                <a:gdLst>
                  <a:gd name="connsiteX0" fmla="*/ 177815 w 177814"/>
                  <a:gd name="connsiteY0" fmla="*/ 0 h 4762"/>
                  <a:gd name="connsiteX1" fmla="*/ 0 w 177814"/>
                  <a:gd name="connsiteY1" fmla="*/ 0 h 4762"/>
                </a:gdLst>
                <a:ahLst/>
                <a:cxnLst>
                  <a:cxn ang="0">
                    <a:pos x="connsiteX0" y="connsiteY0"/>
                  </a:cxn>
                  <a:cxn ang="0">
                    <a:pos x="connsiteX1" y="connsiteY1"/>
                  </a:cxn>
                </a:cxnLst>
                <a:rect l="l" t="t" r="r" b="b"/>
                <a:pathLst>
                  <a:path w="177814" h="4762">
                    <a:moveTo>
                      <a:pt x="177815" y="0"/>
                    </a:moveTo>
                    <a:lnTo>
                      <a:pt x="0" y="0"/>
                    </a:lnTo>
                  </a:path>
                </a:pathLst>
              </a:custGeom>
              <a:noFill/>
              <a:ln w="44428" cap="flat">
                <a:solidFill>
                  <a:srgbClr val="E70051"/>
                </a:solidFill>
                <a:prstDash val="solid"/>
                <a:miter/>
              </a:ln>
            </p:spPr>
            <p:txBody>
              <a:bodyPr rtlCol="0" anchor="ctr"/>
              <a:lstStyle/>
              <a:p>
                <a:endParaRPr lang="en-CH"/>
              </a:p>
            </p:txBody>
          </p:sp>
          <p:sp>
            <p:nvSpPr>
              <p:cNvPr id="1152" name="Freeform 1151">
                <a:extLst>
                  <a:ext uri="{FF2B5EF4-FFF2-40B4-BE49-F238E27FC236}">
                    <a16:creationId xmlns:a16="http://schemas.microsoft.com/office/drawing/2014/main" id="{D828DF2B-3E69-6A2F-5F0F-31B5E4FAFC31}"/>
                  </a:ext>
                </a:extLst>
              </p:cNvPr>
              <p:cNvSpPr/>
              <p:nvPr/>
            </p:nvSpPr>
            <p:spPr>
              <a:xfrm>
                <a:off x="7600998" y="14075564"/>
                <a:ext cx="4762" cy="1446206"/>
              </a:xfrm>
              <a:custGeom>
                <a:avLst/>
                <a:gdLst>
                  <a:gd name="connsiteX0" fmla="*/ 0 w 4762"/>
                  <a:gd name="connsiteY0" fmla="*/ 0 h 1446206"/>
                  <a:gd name="connsiteX1" fmla="*/ 0 w 4762"/>
                  <a:gd name="connsiteY1" fmla="*/ 1446207 h 1446206"/>
                </a:gdLst>
                <a:ahLst/>
                <a:cxnLst>
                  <a:cxn ang="0">
                    <a:pos x="connsiteX0" y="connsiteY0"/>
                  </a:cxn>
                  <a:cxn ang="0">
                    <a:pos x="connsiteX1" y="connsiteY1"/>
                  </a:cxn>
                </a:cxnLst>
                <a:rect l="l" t="t" r="r" b="b"/>
                <a:pathLst>
                  <a:path w="4762" h="1446206">
                    <a:moveTo>
                      <a:pt x="0" y="0"/>
                    </a:moveTo>
                    <a:lnTo>
                      <a:pt x="0" y="1446207"/>
                    </a:lnTo>
                  </a:path>
                </a:pathLst>
              </a:custGeom>
              <a:noFill/>
              <a:ln w="44428" cap="sq">
                <a:solidFill>
                  <a:srgbClr val="E70051"/>
                </a:solidFill>
                <a:prstDash val="solid"/>
                <a:miter/>
              </a:ln>
            </p:spPr>
            <p:txBody>
              <a:bodyPr rtlCol="0" anchor="ctr"/>
              <a:lstStyle/>
              <a:p>
                <a:endParaRPr lang="en-CH"/>
              </a:p>
            </p:txBody>
          </p:sp>
        </p:grpSp>
        <p:sp>
          <p:nvSpPr>
            <p:cNvPr id="1153" name="Freeform 1152">
              <a:extLst>
                <a:ext uri="{FF2B5EF4-FFF2-40B4-BE49-F238E27FC236}">
                  <a16:creationId xmlns:a16="http://schemas.microsoft.com/office/drawing/2014/main" id="{7DF598AF-D19D-5639-327D-3B89C5192027}"/>
                </a:ext>
              </a:extLst>
            </p:cNvPr>
            <p:cNvSpPr/>
            <p:nvPr/>
          </p:nvSpPr>
          <p:spPr>
            <a:xfrm>
              <a:off x="2593719" y="15620160"/>
              <a:ext cx="285722" cy="4762"/>
            </a:xfrm>
            <a:custGeom>
              <a:avLst/>
              <a:gdLst>
                <a:gd name="connsiteX0" fmla="*/ -709 w 285722"/>
                <a:gd name="connsiteY0" fmla="*/ -96 h 4762"/>
                <a:gd name="connsiteX1" fmla="*/ 285014 w 285722"/>
                <a:gd name="connsiteY1" fmla="*/ -96 h 4762"/>
              </a:gdLst>
              <a:ahLst/>
              <a:cxnLst>
                <a:cxn ang="0">
                  <a:pos x="connsiteX0" y="connsiteY0"/>
                </a:cxn>
                <a:cxn ang="0">
                  <a:pos x="connsiteX1" y="connsiteY1"/>
                </a:cxn>
              </a:cxnLst>
              <a:rect l="l" t="t" r="r" b="b"/>
              <a:pathLst>
                <a:path w="285722" h="4762">
                  <a:moveTo>
                    <a:pt x="-709" y="-96"/>
                  </a:moveTo>
                  <a:lnTo>
                    <a:pt x="285014" y="-96"/>
                  </a:lnTo>
                </a:path>
              </a:pathLst>
            </a:custGeom>
            <a:noFill/>
            <a:ln w="27935" cap="sq">
              <a:solidFill>
                <a:srgbClr val="000000"/>
              </a:solidFill>
              <a:prstDash val="solid"/>
              <a:miter/>
            </a:ln>
          </p:spPr>
          <p:txBody>
            <a:bodyPr rtlCol="0" anchor="ctr"/>
            <a:lstStyle/>
            <a:p>
              <a:endParaRPr lang="en-CH"/>
            </a:p>
          </p:txBody>
        </p:sp>
        <p:sp>
          <p:nvSpPr>
            <p:cNvPr id="1154" name="Freeform 1153">
              <a:extLst>
                <a:ext uri="{FF2B5EF4-FFF2-40B4-BE49-F238E27FC236}">
                  <a16:creationId xmlns:a16="http://schemas.microsoft.com/office/drawing/2014/main" id="{B9B63AF6-16AE-3BDC-5189-FF46CAFA721B}"/>
                </a:ext>
              </a:extLst>
            </p:cNvPr>
            <p:cNvSpPr/>
            <p:nvPr/>
          </p:nvSpPr>
          <p:spPr>
            <a:xfrm rot="-5400000">
              <a:off x="4244621" y="17750250"/>
              <a:ext cx="249435" cy="4762"/>
            </a:xfrm>
            <a:custGeom>
              <a:avLst/>
              <a:gdLst>
                <a:gd name="connsiteX0" fmla="*/ -366 w 249435"/>
                <a:gd name="connsiteY0" fmla="*/ 351 h 4762"/>
                <a:gd name="connsiteX1" fmla="*/ 249070 w 249435"/>
                <a:gd name="connsiteY1" fmla="*/ 351 h 4762"/>
              </a:gdLst>
              <a:ahLst/>
              <a:cxnLst>
                <a:cxn ang="0">
                  <a:pos x="connsiteX0" y="connsiteY0"/>
                </a:cxn>
                <a:cxn ang="0">
                  <a:pos x="connsiteX1" y="connsiteY1"/>
                </a:cxn>
              </a:cxnLst>
              <a:rect l="l" t="t" r="r" b="b"/>
              <a:pathLst>
                <a:path w="249435" h="4762">
                  <a:moveTo>
                    <a:pt x="-366" y="351"/>
                  </a:moveTo>
                  <a:lnTo>
                    <a:pt x="249070" y="351"/>
                  </a:lnTo>
                </a:path>
              </a:pathLst>
            </a:custGeom>
            <a:noFill/>
            <a:ln w="27807" cap="sq">
              <a:solidFill>
                <a:srgbClr val="000000"/>
              </a:solidFill>
              <a:prstDash val="solid"/>
              <a:miter/>
            </a:ln>
          </p:spPr>
          <p:txBody>
            <a:bodyPr rtlCol="0" anchor="ctr"/>
            <a:lstStyle/>
            <a:p>
              <a:endParaRPr lang="en-CH"/>
            </a:p>
          </p:txBody>
        </p:sp>
        <p:sp>
          <p:nvSpPr>
            <p:cNvPr id="1155" name="Freeform 1154">
              <a:extLst>
                <a:ext uri="{FF2B5EF4-FFF2-40B4-BE49-F238E27FC236}">
                  <a16:creationId xmlns:a16="http://schemas.microsoft.com/office/drawing/2014/main" id="{15BD6DAF-6045-2C63-8A6A-DA90E3E893CD}"/>
                </a:ext>
              </a:extLst>
            </p:cNvPr>
            <p:cNvSpPr/>
            <p:nvPr/>
          </p:nvSpPr>
          <p:spPr>
            <a:xfrm rot="-5400000">
              <a:off x="7488476" y="17731868"/>
              <a:ext cx="261234" cy="4762"/>
            </a:xfrm>
            <a:custGeom>
              <a:avLst/>
              <a:gdLst>
                <a:gd name="connsiteX0" fmla="*/ 317 w 261234"/>
                <a:gd name="connsiteY0" fmla="*/ 347 h 4762"/>
                <a:gd name="connsiteX1" fmla="*/ 261551 w 261234"/>
                <a:gd name="connsiteY1" fmla="*/ 347 h 4762"/>
              </a:gdLst>
              <a:ahLst/>
              <a:cxnLst>
                <a:cxn ang="0">
                  <a:pos x="connsiteX0" y="connsiteY0"/>
                </a:cxn>
                <a:cxn ang="0">
                  <a:pos x="connsiteX1" y="connsiteY1"/>
                </a:cxn>
              </a:cxnLst>
              <a:rect l="l" t="t" r="r" b="b"/>
              <a:pathLst>
                <a:path w="261234" h="4762">
                  <a:moveTo>
                    <a:pt x="317" y="347"/>
                  </a:moveTo>
                  <a:lnTo>
                    <a:pt x="261551" y="347"/>
                  </a:lnTo>
                </a:path>
              </a:pathLst>
            </a:custGeom>
            <a:noFill/>
            <a:ln w="27848" cap="sq">
              <a:solidFill>
                <a:srgbClr val="000000"/>
              </a:solidFill>
              <a:prstDash val="solid"/>
              <a:miter/>
            </a:ln>
          </p:spPr>
          <p:txBody>
            <a:bodyPr rtlCol="0" anchor="ctr"/>
            <a:lstStyle/>
            <a:p>
              <a:endParaRPr lang="en-CH"/>
            </a:p>
          </p:txBody>
        </p:sp>
        <p:sp>
          <p:nvSpPr>
            <p:cNvPr id="1156" name="Freeform 1155">
              <a:extLst>
                <a:ext uri="{FF2B5EF4-FFF2-40B4-BE49-F238E27FC236}">
                  <a16:creationId xmlns:a16="http://schemas.microsoft.com/office/drawing/2014/main" id="{68B78479-84F3-82CA-F93F-DAE085736E47}"/>
                </a:ext>
              </a:extLst>
            </p:cNvPr>
            <p:cNvSpPr/>
            <p:nvPr/>
          </p:nvSpPr>
          <p:spPr>
            <a:xfrm rot="-5400000">
              <a:off x="10728058" y="17748826"/>
              <a:ext cx="265103" cy="4762"/>
            </a:xfrm>
            <a:custGeom>
              <a:avLst/>
              <a:gdLst>
                <a:gd name="connsiteX0" fmla="*/ 998 w 265103"/>
                <a:gd name="connsiteY0" fmla="*/ 351 h 4762"/>
                <a:gd name="connsiteX1" fmla="*/ 266101 w 265103"/>
                <a:gd name="connsiteY1" fmla="*/ 351 h 4762"/>
              </a:gdLst>
              <a:ahLst/>
              <a:cxnLst>
                <a:cxn ang="0">
                  <a:pos x="connsiteX0" y="connsiteY0"/>
                </a:cxn>
                <a:cxn ang="0">
                  <a:pos x="connsiteX1" y="connsiteY1"/>
                </a:cxn>
              </a:cxnLst>
              <a:rect l="l" t="t" r="r" b="b"/>
              <a:pathLst>
                <a:path w="265103" h="4762">
                  <a:moveTo>
                    <a:pt x="998" y="351"/>
                  </a:moveTo>
                  <a:lnTo>
                    <a:pt x="266101" y="351"/>
                  </a:lnTo>
                </a:path>
              </a:pathLst>
            </a:custGeom>
            <a:noFill/>
            <a:ln w="27862" cap="sq">
              <a:solidFill>
                <a:srgbClr val="000000"/>
              </a:solidFill>
              <a:prstDash val="solid"/>
              <a:miter/>
            </a:ln>
          </p:spPr>
          <p:txBody>
            <a:bodyPr rtlCol="0" anchor="ctr"/>
            <a:lstStyle/>
            <a:p>
              <a:endParaRPr lang="en-CH"/>
            </a:p>
          </p:txBody>
        </p:sp>
        <p:sp>
          <p:nvSpPr>
            <p:cNvPr id="1157" name="Freeform 1156">
              <a:extLst>
                <a:ext uri="{FF2B5EF4-FFF2-40B4-BE49-F238E27FC236}">
                  <a16:creationId xmlns:a16="http://schemas.microsoft.com/office/drawing/2014/main" id="{FD36EEAB-7255-AF57-09E6-18DF95733846}"/>
                </a:ext>
              </a:extLst>
            </p:cNvPr>
            <p:cNvSpPr/>
            <p:nvPr/>
          </p:nvSpPr>
          <p:spPr>
            <a:xfrm>
              <a:off x="2879434" y="15601064"/>
              <a:ext cx="9028798" cy="38192"/>
            </a:xfrm>
            <a:custGeom>
              <a:avLst/>
              <a:gdLst>
                <a:gd name="connsiteX0" fmla="*/ 216 w 9028798"/>
                <a:gd name="connsiteY0" fmla="*/ 38096 h 38192"/>
                <a:gd name="connsiteX1" fmla="*/ 216 w 9028798"/>
                <a:gd name="connsiteY1" fmla="*/ -96 h 38192"/>
                <a:gd name="connsiteX2" fmla="*/ 135197 w 9028798"/>
                <a:gd name="connsiteY2" fmla="*/ -96 h 38192"/>
                <a:gd name="connsiteX3" fmla="*/ 135197 w 9028798"/>
                <a:gd name="connsiteY3" fmla="*/ 38096 h 38192"/>
                <a:gd name="connsiteX4" fmla="*/ 216 w 9028798"/>
                <a:gd name="connsiteY4" fmla="*/ 38096 h 38192"/>
                <a:gd name="connsiteX5" fmla="*/ 213356 w 9028798"/>
                <a:gd name="connsiteY5" fmla="*/ 38096 h 38192"/>
                <a:gd name="connsiteX6" fmla="*/ 213356 w 9028798"/>
                <a:gd name="connsiteY6" fmla="*/ -96 h 38192"/>
                <a:gd name="connsiteX7" fmla="*/ 445218 w 9028798"/>
                <a:gd name="connsiteY7" fmla="*/ -96 h 38192"/>
                <a:gd name="connsiteX8" fmla="*/ 445218 w 9028798"/>
                <a:gd name="connsiteY8" fmla="*/ 38096 h 38192"/>
                <a:gd name="connsiteX9" fmla="*/ 213356 w 9028798"/>
                <a:gd name="connsiteY9" fmla="*/ 38096 h 38192"/>
                <a:gd name="connsiteX10" fmla="*/ 523388 w 9028798"/>
                <a:gd name="connsiteY10" fmla="*/ 38096 h 38192"/>
                <a:gd name="connsiteX11" fmla="*/ 523388 w 9028798"/>
                <a:gd name="connsiteY11" fmla="*/ -96 h 38192"/>
                <a:gd name="connsiteX12" fmla="*/ 755250 w 9028798"/>
                <a:gd name="connsiteY12" fmla="*/ -96 h 38192"/>
                <a:gd name="connsiteX13" fmla="*/ 755250 w 9028798"/>
                <a:gd name="connsiteY13" fmla="*/ 38096 h 38192"/>
                <a:gd name="connsiteX14" fmla="*/ 523388 w 9028798"/>
                <a:gd name="connsiteY14" fmla="*/ 38096 h 38192"/>
                <a:gd name="connsiteX15" fmla="*/ 833399 w 9028798"/>
                <a:gd name="connsiteY15" fmla="*/ 38096 h 38192"/>
                <a:gd name="connsiteX16" fmla="*/ 833399 w 9028798"/>
                <a:gd name="connsiteY16" fmla="*/ -96 h 38192"/>
                <a:gd name="connsiteX17" fmla="*/ 1065261 w 9028798"/>
                <a:gd name="connsiteY17" fmla="*/ -96 h 38192"/>
                <a:gd name="connsiteX18" fmla="*/ 1065261 w 9028798"/>
                <a:gd name="connsiteY18" fmla="*/ 38096 h 38192"/>
                <a:gd name="connsiteX19" fmla="*/ 833399 w 9028798"/>
                <a:gd name="connsiteY19" fmla="*/ 38096 h 38192"/>
                <a:gd name="connsiteX20" fmla="*/ 1143430 w 9028798"/>
                <a:gd name="connsiteY20" fmla="*/ 38096 h 38192"/>
                <a:gd name="connsiteX21" fmla="*/ 1143430 w 9028798"/>
                <a:gd name="connsiteY21" fmla="*/ -96 h 38192"/>
                <a:gd name="connsiteX22" fmla="*/ 1375287 w 9028798"/>
                <a:gd name="connsiteY22" fmla="*/ -96 h 38192"/>
                <a:gd name="connsiteX23" fmla="*/ 1375287 w 9028798"/>
                <a:gd name="connsiteY23" fmla="*/ 38096 h 38192"/>
                <a:gd name="connsiteX24" fmla="*/ 1143430 w 9028798"/>
                <a:gd name="connsiteY24" fmla="*/ 38096 h 38192"/>
                <a:gd name="connsiteX25" fmla="*/ 1453457 w 9028798"/>
                <a:gd name="connsiteY25" fmla="*/ 38096 h 38192"/>
                <a:gd name="connsiteX26" fmla="*/ 1453457 w 9028798"/>
                <a:gd name="connsiteY26" fmla="*/ -96 h 38192"/>
                <a:gd name="connsiteX27" fmla="*/ 1685324 w 9028798"/>
                <a:gd name="connsiteY27" fmla="*/ -96 h 38192"/>
                <a:gd name="connsiteX28" fmla="*/ 1685324 w 9028798"/>
                <a:gd name="connsiteY28" fmla="*/ 38096 h 38192"/>
                <a:gd name="connsiteX29" fmla="*/ 1453457 w 9028798"/>
                <a:gd name="connsiteY29" fmla="*/ 38096 h 38192"/>
                <a:gd name="connsiteX30" fmla="*/ 1763468 w 9028798"/>
                <a:gd name="connsiteY30" fmla="*/ 38096 h 38192"/>
                <a:gd name="connsiteX31" fmla="*/ 1763468 w 9028798"/>
                <a:gd name="connsiteY31" fmla="*/ -96 h 38192"/>
                <a:gd name="connsiteX32" fmla="*/ 1995319 w 9028798"/>
                <a:gd name="connsiteY32" fmla="*/ -96 h 38192"/>
                <a:gd name="connsiteX33" fmla="*/ 1995319 w 9028798"/>
                <a:gd name="connsiteY33" fmla="*/ 38096 h 38192"/>
                <a:gd name="connsiteX34" fmla="*/ 1763468 w 9028798"/>
                <a:gd name="connsiteY34" fmla="*/ 38096 h 38192"/>
                <a:gd name="connsiteX35" fmla="*/ 2073499 w 9028798"/>
                <a:gd name="connsiteY35" fmla="*/ 38096 h 38192"/>
                <a:gd name="connsiteX36" fmla="*/ 2073499 w 9028798"/>
                <a:gd name="connsiteY36" fmla="*/ -96 h 38192"/>
                <a:gd name="connsiteX37" fmla="*/ 2305362 w 9028798"/>
                <a:gd name="connsiteY37" fmla="*/ -96 h 38192"/>
                <a:gd name="connsiteX38" fmla="*/ 2305362 w 9028798"/>
                <a:gd name="connsiteY38" fmla="*/ 38096 h 38192"/>
                <a:gd name="connsiteX39" fmla="*/ 2073499 w 9028798"/>
                <a:gd name="connsiteY39" fmla="*/ 38096 h 38192"/>
                <a:gd name="connsiteX40" fmla="*/ 2383521 w 9028798"/>
                <a:gd name="connsiteY40" fmla="*/ 38096 h 38192"/>
                <a:gd name="connsiteX41" fmla="*/ 2383521 w 9028798"/>
                <a:gd name="connsiteY41" fmla="*/ -96 h 38192"/>
                <a:gd name="connsiteX42" fmla="*/ 2615388 w 9028798"/>
                <a:gd name="connsiteY42" fmla="*/ -96 h 38192"/>
                <a:gd name="connsiteX43" fmla="*/ 2615388 w 9028798"/>
                <a:gd name="connsiteY43" fmla="*/ 38096 h 38192"/>
                <a:gd name="connsiteX44" fmla="*/ 2383521 w 9028798"/>
                <a:gd name="connsiteY44" fmla="*/ 38096 h 38192"/>
                <a:gd name="connsiteX45" fmla="*/ 2693542 w 9028798"/>
                <a:gd name="connsiteY45" fmla="*/ 38096 h 38192"/>
                <a:gd name="connsiteX46" fmla="*/ 2693542 w 9028798"/>
                <a:gd name="connsiteY46" fmla="*/ -96 h 38192"/>
                <a:gd name="connsiteX47" fmla="*/ 2925378 w 9028798"/>
                <a:gd name="connsiteY47" fmla="*/ -96 h 38192"/>
                <a:gd name="connsiteX48" fmla="*/ 2925378 w 9028798"/>
                <a:gd name="connsiteY48" fmla="*/ 38096 h 38192"/>
                <a:gd name="connsiteX49" fmla="*/ 2693542 w 9028798"/>
                <a:gd name="connsiteY49" fmla="*/ 38096 h 38192"/>
                <a:gd name="connsiteX50" fmla="*/ 3003574 w 9028798"/>
                <a:gd name="connsiteY50" fmla="*/ 38096 h 38192"/>
                <a:gd name="connsiteX51" fmla="*/ 3003574 w 9028798"/>
                <a:gd name="connsiteY51" fmla="*/ -96 h 38192"/>
                <a:gd name="connsiteX52" fmla="*/ 3235431 w 9028798"/>
                <a:gd name="connsiteY52" fmla="*/ -96 h 38192"/>
                <a:gd name="connsiteX53" fmla="*/ 3235431 w 9028798"/>
                <a:gd name="connsiteY53" fmla="*/ 38096 h 38192"/>
                <a:gd name="connsiteX54" fmla="*/ 3003574 w 9028798"/>
                <a:gd name="connsiteY54" fmla="*/ 38096 h 38192"/>
                <a:gd name="connsiteX55" fmla="*/ 3313574 w 9028798"/>
                <a:gd name="connsiteY55" fmla="*/ 38096 h 38192"/>
                <a:gd name="connsiteX56" fmla="*/ 3313574 w 9028798"/>
                <a:gd name="connsiteY56" fmla="*/ -96 h 38192"/>
                <a:gd name="connsiteX57" fmla="*/ 3545430 w 9028798"/>
                <a:gd name="connsiteY57" fmla="*/ -96 h 38192"/>
                <a:gd name="connsiteX58" fmla="*/ 3545430 w 9028798"/>
                <a:gd name="connsiteY58" fmla="*/ 38096 h 38192"/>
                <a:gd name="connsiteX59" fmla="*/ 3313574 w 9028798"/>
                <a:gd name="connsiteY59" fmla="*/ 38096 h 38192"/>
                <a:gd name="connsiteX60" fmla="*/ 3623626 w 9028798"/>
                <a:gd name="connsiteY60" fmla="*/ 38096 h 38192"/>
                <a:gd name="connsiteX61" fmla="*/ 3623626 w 9028798"/>
                <a:gd name="connsiteY61" fmla="*/ -96 h 38192"/>
                <a:gd name="connsiteX62" fmla="*/ 3855483 w 9028798"/>
                <a:gd name="connsiteY62" fmla="*/ -96 h 38192"/>
                <a:gd name="connsiteX63" fmla="*/ 3855483 w 9028798"/>
                <a:gd name="connsiteY63" fmla="*/ 38096 h 38192"/>
                <a:gd name="connsiteX64" fmla="*/ 3623626 w 9028798"/>
                <a:gd name="connsiteY64" fmla="*/ 38096 h 38192"/>
                <a:gd name="connsiteX65" fmla="*/ 3933627 w 9028798"/>
                <a:gd name="connsiteY65" fmla="*/ 38096 h 38192"/>
                <a:gd name="connsiteX66" fmla="*/ 3933627 w 9028798"/>
                <a:gd name="connsiteY66" fmla="*/ -96 h 38192"/>
                <a:gd name="connsiteX67" fmla="*/ 4165484 w 9028798"/>
                <a:gd name="connsiteY67" fmla="*/ -96 h 38192"/>
                <a:gd name="connsiteX68" fmla="*/ 4165484 w 9028798"/>
                <a:gd name="connsiteY68" fmla="*/ 38096 h 38192"/>
                <a:gd name="connsiteX69" fmla="*/ 3933627 w 9028798"/>
                <a:gd name="connsiteY69" fmla="*/ 38096 h 38192"/>
                <a:gd name="connsiteX70" fmla="*/ 4243680 w 9028798"/>
                <a:gd name="connsiteY70" fmla="*/ 38096 h 38192"/>
                <a:gd name="connsiteX71" fmla="*/ 4243680 w 9028798"/>
                <a:gd name="connsiteY71" fmla="*/ -96 h 38192"/>
                <a:gd name="connsiteX72" fmla="*/ 4475537 w 9028798"/>
                <a:gd name="connsiteY72" fmla="*/ -96 h 38192"/>
                <a:gd name="connsiteX73" fmla="*/ 4475537 w 9028798"/>
                <a:gd name="connsiteY73" fmla="*/ 38096 h 38192"/>
                <a:gd name="connsiteX74" fmla="*/ 4243680 w 9028798"/>
                <a:gd name="connsiteY74" fmla="*/ 38096 h 38192"/>
                <a:gd name="connsiteX75" fmla="*/ 4553679 w 9028798"/>
                <a:gd name="connsiteY75" fmla="*/ 38096 h 38192"/>
                <a:gd name="connsiteX76" fmla="*/ 4553679 w 9028798"/>
                <a:gd name="connsiteY76" fmla="*/ -96 h 38192"/>
                <a:gd name="connsiteX77" fmla="*/ 4785536 w 9028798"/>
                <a:gd name="connsiteY77" fmla="*/ -96 h 38192"/>
                <a:gd name="connsiteX78" fmla="*/ 4785536 w 9028798"/>
                <a:gd name="connsiteY78" fmla="*/ 38096 h 38192"/>
                <a:gd name="connsiteX79" fmla="*/ 4553679 w 9028798"/>
                <a:gd name="connsiteY79" fmla="*/ 38096 h 38192"/>
                <a:gd name="connsiteX80" fmla="*/ 4863732 w 9028798"/>
                <a:gd name="connsiteY80" fmla="*/ 38096 h 38192"/>
                <a:gd name="connsiteX81" fmla="*/ 4863732 w 9028798"/>
                <a:gd name="connsiteY81" fmla="*/ -96 h 38192"/>
                <a:gd name="connsiteX82" fmla="*/ 5095589 w 9028798"/>
                <a:gd name="connsiteY82" fmla="*/ -96 h 38192"/>
                <a:gd name="connsiteX83" fmla="*/ 5095589 w 9028798"/>
                <a:gd name="connsiteY83" fmla="*/ 38096 h 38192"/>
                <a:gd name="connsiteX84" fmla="*/ 4863732 w 9028798"/>
                <a:gd name="connsiteY84" fmla="*/ 38096 h 38192"/>
                <a:gd name="connsiteX85" fmla="*/ 5173733 w 9028798"/>
                <a:gd name="connsiteY85" fmla="*/ 38096 h 38192"/>
                <a:gd name="connsiteX86" fmla="*/ 5173733 w 9028798"/>
                <a:gd name="connsiteY86" fmla="*/ -96 h 38192"/>
                <a:gd name="connsiteX87" fmla="*/ 5405590 w 9028798"/>
                <a:gd name="connsiteY87" fmla="*/ -96 h 38192"/>
                <a:gd name="connsiteX88" fmla="*/ 5405590 w 9028798"/>
                <a:gd name="connsiteY88" fmla="*/ 38096 h 38192"/>
                <a:gd name="connsiteX89" fmla="*/ 5173733 w 9028798"/>
                <a:gd name="connsiteY89" fmla="*/ 38096 h 38192"/>
                <a:gd name="connsiteX90" fmla="*/ 5483733 w 9028798"/>
                <a:gd name="connsiteY90" fmla="*/ 38096 h 38192"/>
                <a:gd name="connsiteX91" fmla="*/ 5483733 w 9028798"/>
                <a:gd name="connsiteY91" fmla="*/ -96 h 38192"/>
                <a:gd name="connsiteX92" fmla="*/ 5715642 w 9028798"/>
                <a:gd name="connsiteY92" fmla="*/ -96 h 38192"/>
                <a:gd name="connsiteX93" fmla="*/ 5715642 w 9028798"/>
                <a:gd name="connsiteY93" fmla="*/ 38096 h 38192"/>
                <a:gd name="connsiteX94" fmla="*/ 5483733 w 9028798"/>
                <a:gd name="connsiteY94" fmla="*/ 38096 h 38192"/>
                <a:gd name="connsiteX95" fmla="*/ 5793785 w 9028798"/>
                <a:gd name="connsiteY95" fmla="*/ 38096 h 38192"/>
                <a:gd name="connsiteX96" fmla="*/ 5793785 w 9028798"/>
                <a:gd name="connsiteY96" fmla="*/ -96 h 38192"/>
                <a:gd name="connsiteX97" fmla="*/ 6025642 w 9028798"/>
                <a:gd name="connsiteY97" fmla="*/ -96 h 38192"/>
                <a:gd name="connsiteX98" fmla="*/ 6025642 w 9028798"/>
                <a:gd name="connsiteY98" fmla="*/ 38096 h 38192"/>
                <a:gd name="connsiteX99" fmla="*/ 5793785 w 9028798"/>
                <a:gd name="connsiteY99" fmla="*/ 38096 h 38192"/>
                <a:gd name="connsiteX100" fmla="*/ 6103838 w 9028798"/>
                <a:gd name="connsiteY100" fmla="*/ 38096 h 38192"/>
                <a:gd name="connsiteX101" fmla="*/ 6103838 w 9028798"/>
                <a:gd name="connsiteY101" fmla="*/ -96 h 38192"/>
                <a:gd name="connsiteX102" fmla="*/ 6335695 w 9028798"/>
                <a:gd name="connsiteY102" fmla="*/ -96 h 38192"/>
                <a:gd name="connsiteX103" fmla="*/ 6335695 w 9028798"/>
                <a:gd name="connsiteY103" fmla="*/ 38096 h 38192"/>
                <a:gd name="connsiteX104" fmla="*/ 6103838 w 9028798"/>
                <a:gd name="connsiteY104" fmla="*/ 38096 h 38192"/>
                <a:gd name="connsiteX105" fmla="*/ 6413839 w 9028798"/>
                <a:gd name="connsiteY105" fmla="*/ 38096 h 38192"/>
                <a:gd name="connsiteX106" fmla="*/ 6413839 w 9028798"/>
                <a:gd name="connsiteY106" fmla="*/ -96 h 38192"/>
                <a:gd name="connsiteX107" fmla="*/ 6645696 w 9028798"/>
                <a:gd name="connsiteY107" fmla="*/ -96 h 38192"/>
                <a:gd name="connsiteX108" fmla="*/ 6645696 w 9028798"/>
                <a:gd name="connsiteY108" fmla="*/ 38096 h 38192"/>
                <a:gd name="connsiteX109" fmla="*/ 6413839 w 9028798"/>
                <a:gd name="connsiteY109" fmla="*/ 38096 h 38192"/>
                <a:gd name="connsiteX110" fmla="*/ 6723839 w 9028798"/>
                <a:gd name="connsiteY110" fmla="*/ 38096 h 38192"/>
                <a:gd name="connsiteX111" fmla="*/ 6723839 w 9028798"/>
                <a:gd name="connsiteY111" fmla="*/ -96 h 38192"/>
                <a:gd name="connsiteX112" fmla="*/ 6955748 w 9028798"/>
                <a:gd name="connsiteY112" fmla="*/ -96 h 38192"/>
                <a:gd name="connsiteX113" fmla="*/ 6955748 w 9028798"/>
                <a:gd name="connsiteY113" fmla="*/ 38096 h 38192"/>
                <a:gd name="connsiteX114" fmla="*/ 6723839 w 9028798"/>
                <a:gd name="connsiteY114" fmla="*/ 38096 h 38192"/>
                <a:gd name="connsiteX115" fmla="*/ 7033891 w 9028798"/>
                <a:gd name="connsiteY115" fmla="*/ 38096 h 38192"/>
                <a:gd name="connsiteX116" fmla="*/ 7033891 w 9028798"/>
                <a:gd name="connsiteY116" fmla="*/ -96 h 38192"/>
                <a:gd name="connsiteX117" fmla="*/ 7265748 w 9028798"/>
                <a:gd name="connsiteY117" fmla="*/ -96 h 38192"/>
                <a:gd name="connsiteX118" fmla="*/ 7265748 w 9028798"/>
                <a:gd name="connsiteY118" fmla="*/ 38096 h 38192"/>
                <a:gd name="connsiteX119" fmla="*/ 7033891 w 9028798"/>
                <a:gd name="connsiteY119" fmla="*/ 38096 h 38192"/>
                <a:gd name="connsiteX120" fmla="*/ 7343892 w 9028798"/>
                <a:gd name="connsiteY120" fmla="*/ 38096 h 38192"/>
                <a:gd name="connsiteX121" fmla="*/ 7343892 w 9028798"/>
                <a:gd name="connsiteY121" fmla="*/ -96 h 38192"/>
                <a:gd name="connsiteX122" fmla="*/ 7575749 w 9028798"/>
                <a:gd name="connsiteY122" fmla="*/ -96 h 38192"/>
                <a:gd name="connsiteX123" fmla="*/ 7575749 w 9028798"/>
                <a:gd name="connsiteY123" fmla="*/ 38096 h 38192"/>
                <a:gd name="connsiteX124" fmla="*/ 7343892 w 9028798"/>
                <a:gd name="connsiteY124" fmla="*/ 38096 h 38192"/>
                <a:gd name="connsiteX125" fmla="*/ 7653944 w 9028798"/>
                <a:gd name="connsiteY125" fmla="*/ 38096 h 38192"/>
                <a:gd name="connsiteX126" fmla="*/ 7653944 w 9028798"/>
                <a:gd name="connsiteY126" fmla="*/ -96 h 38192"/>
                <a:gd name="connsiteX127" fmla="*/ 7885801 w 9028798"/>
                <a:gd name="connsiteY127" fmla="*/ -96 h 38192"/>
                <a:gd name="connsiteX128" fmla="*/ 7885801 w 9028798"/>
                <a:gd name="connsiteY128" fmla="*/ 38096 h 38192"/>
                <a:gd name="connsiteX129" fmla="*/ 7653944 w 9028798"/>
                <a:gd name="connsiteY129" fmla="*/ 38096 h 38192"/>
                <a:gd name="connsiteX130" fmla="*/ 7963944 w 9028798"/>
                <a:gd name="connsiteY130" fmla="*/ 38096 h 38192"/>
                <a:gd name="connsiteX131" fmla="*/ 7963944 w 9028798"/>
                <a:gd name="connsiteY131" fmla="*/ -96 h 38192"/>
                <a:gd name="connsiteX132" fmla="*/ 8195801 w 9028798"/>
                <a:gd name="connsiteY132" fmla="*/ -96 h 38192"/>
                <a:gd name="connsiteX133" fmla="*/ 8195801 w 9028798"/>
                <a:gd name="connsiteY133" fmla="*/ 38096 h 38192"/>
                <a:gd name="connsiteX134" fmla="*/ 7963944 w 9028798"/>
                <a:gd name="connsiteY134" fmla="*/ 38096 h 38192"/>
                <a:gd name="connsiteX135" fmla="*/ 8273998 w 9028798"/>
                <a:gd name="connsiteY135" fmla="*/ 38096 h 38192"/>
                <a:gd name="connsiteX136" fmla="*/ 8273998 w 9028798"/>
                <a:gd name="connsiteY136" fmla="*/ -96 h 38192"/>
                <a:gd name="connsiteX137" fmla="*/ 8505854 w 9028798"/>
                <a:gd name="connsiteY137" fmla="*/ -96 h 38192"/>
                <a:gd name="connsiteX138" fmla="*/ 8505854 w 9028798"/>
                <a:gd name="connsiteY138" fmla="*/ 38096 h 38192"/>
                <a:gd name="connsiteX139" fmla="*/ 8273998 w 9028798"/>
                <a:gd name="connsiteY139" fmla="*/ 38096 h 38192"/>
                <a:gd name="connsiteX140" fmla="*/ 8583997 w 9028798"/>
                <a:gd name="connsiteY140" fmla="*/ 38096 h 38192"/>
                <a:gd name="connsiteX141" fmla="*/ 8583997 w 9028798"/>
                <a:gd name="connsiteY141" fmla="*/ -96 h 38192"/>
                <a:gd name="connsiteX142" fmla="*/ 8815854 w 9028798"/>
                <a:gd name="connsiteY142" fmla="*/ -96 h 38192"/>
                <a:gd name="connsiteX143" fmla="*/ 8815854 w 9028798"/>
                <a:gd name="connsiteY143" fmla="*/ 38096 h 38192"/>
                <a:gd name="connsiteX144" fmla="*/ 8583997 w 9028798"/>
                <a:gd name="connsiteY144" fmla="*/ 38096 h 38192"/>
                <a:gd name="connsiteX145" fmla="*/ 8893997 w 9028798"/>
                <a:gd name="connsiteY145" fmla="*/ 38096 h 38192"/>
                <a:gd name="connsiteX146" fmla="*/ 8893997 w 9028798"/>
                <a:gd name="connsiteY146" fmla="*/ -96 h 38192"/>
                <a:gd name="connsiteX147" fmla="*/ 9029015 w 9028798"/>
                <a:gd name="connsiteY147" fmla="*/ -96 h 38192"/>
                <a:gd name="connsiteX148" fmla="*/ 9029015 w 9028798"/>
                <a:gd name="connsiteY148" fmla="*/ 38096 h 38192"/>
                <a:gd name="connsiteX149" fmla="*/ 8893997 w 9028798"/>
                <a:gd name="connsiteY149" fmla="*/ 38096 h 3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9028798" h="38192">
                  <a:moveTo>
                    <a:pt x="216" y="38096"/>
                  </a:moveTo>
                  <a:lnTo>
                    <a:pt x="216" y="-96"/>
                  </a:lnTo>
                  <a:lnTo>
                    <a:pt x="135197" y="-96"/>
                  </a:lnTo>
                  <a:lnTo>
                    <a:pt x="135197" y="38096"/>
                  </a:lnTo>
                  <a:lnTo>
                    <a:pt x="216" y="38096"/>
                  </a:lnTo>
                  <a:close/>
                  <a:moveTo>
                    <a:pt x="213356" y="38096"/>
                  </a:moveTo>
                  <a:lnTo>
                    <a:pt x="213356" y="-96"/>
                  </a:lnTo>
                  <a:lnTo>
                    <a:pt x="445218" y="-96"/>
                  </a:lnTo>
                  <a:lnTo>
                    <a:pt x="445218" y="38096"/>
                  </a:lnTo>
                  <a:lnTo>
                    <a:pt x="213356" y="38096"/>
                  </a:lnTo>
                  <a:close/>
                  <a:moveTo>
                    <a:pt x="523388" y="38096"/>
                  </a:moveTo>
                  <a:lnTo>
                    <a:pt x="523388" y="-96"/>
                  </a:lnTo>
                  <a:lnTo>
                    <a:pt x="755250" y="-96"/>
                  </a:lnTo>
                  <a:lnTo>
                    <a:pt x="755250" y="38096"/>
                  </a:lnTo>
                  <a:lnTo>
                    <a:pt x="523388" y="38096"/>
                  </a:lnTo>
                  <a:close/>
                  <a:moveTo>
                    <a:pt x="833399" y="38096"/>
                  </a:moveTo>
                  <a:lnTo>
                    <a:pt x="833399" y="-96"/>
                  </a:lnTo>
                  <a:lnTo>
                    <a:pt x="1065261" y="-96"/>
                  </a:lnTo>
                  <a:lnTo>
                    <a:pt x="1065261" y="38096"/>
                  </a:lnTo>
                  <a:lnTo>
                    <a:pt x="833399" y="38096"/>
                  </a:lnTo>
                  <a:close/>
                  <a:moveTo>
                    <a:pt x="1143430" y="38096"/>
                  </a:moveTo>
                  <a:lnTo>
                    <a:pt x="1143430" y="-96"/>
                  </a:lnTo>
                  <a:lnTo>
                    <a:pt x="1375287" y="-96"/>
                  </a:lnTo>
                  <a:lnTo>
                    <a:pt x="1375287" y="38096"/>
                  </a:lnTo>
                  <a:lnTo>
                    <a:pt x="1143430" y="38096"/>
                  </a:lnTo>
                  <a:close/>
                  <a:moveTo>
                    <a:pt x="1453457" y="38096"/>
                  </a:moveTo>
                  <a:lnTo>
                    <a:pt x="1453457" y="-96"/>
                  </a:lnTo>
                  <a:lnTo>
                    <a:pt x="1685324" y="-96"/>
                  </a:lnTo>
                  <a:lnTo>
                    <a:pt x="1685324" y="38096"/>
                  </a:lnTo>
                  <a:lnTo>
                    <a:pt x="1453457" y="38096"/>
                  </a:lnTo>
                  <a:close/>
                  <a:moveTo>
                    <a:pt x="1763468" y="38096"/>
                  </a:moveTo>
                  <a:lnTo>
                    <a:pt x="1763468" y="-96"/>
                  </a:lnTo>
                  <a:lnTo>
                    <a:pt x="1995319" y="-96"/>
                  </a:lnTo>
                  <a:lnTo>
                    <a:pt x="1995319" y="38096"/>
                  </a:lnTo>
                  <a:lnTo>
                    <a:pt x="1763468" y="38096"/>
                  </a:lnTo>
                  <a:close/>
                  <a:moveTo>
                    <a:pt x="2073499" y="38096"/>
                  </a:moveTo>
                  <a:lnTo>
                    <a:pt x="2073499" y="-96"/>
                  </a:lnTo>
                  <a:lnTo>
                    <a:pt x="2305362" y="-96"/>
                  </a:lnTo>
                  <a:lnTo>
                    <a:pt x="2305362" y="38096"/>
                  </a:lnTo>
                  <a:lnTo>
                    <a:pt x="2073499" y="38096"/>
                  </a:lnTo>
                  <a:close/>
                  <a:moveTo>
                    <a:pt x="2383521" y="38096"/>
                  </a:moveTo>
                  <a:lnTo>
                    <a:pt x="2383521" y="-96"/>
                  </a:lnTo>
                  <a:lnTo>
                    <a:pt x="2615388" y="-96"/>
                  </a:lnTo>
                  <a:lnTo>
                    <a:pt x="2615388" y="38096"/>
                  </a:lnTo>
                  <a:lnTo>
                    <a:pt x="2383521" y="38096"/>
                  </a:lnTo>
                  <a:close/>
                  <a:moveTo>
                    <a:pt x="2693542" y="38096"/>
                  </a:moveTo>
                  <a:lnTo>
                    <a:pt x="2693542" y="-96"/>
                  </a:lnTo>
                  <a:lnTo>
                    <a:pt x="2925378" y="-96"/>
                  </a:lnTo>
                  <a:lnTo>
                    <a:pt x="2925378" y="38096"/>
                  </a:lnTo>
                  <a:lnTo>
                    <a:pt x="2693542" y="38096"/>
                  </a:lnTo>
                  <a:close/>
                  <a:moveTo>
                    <a:pt x="3003574" y="38096"/>
                  </a:moveTo>
                  <a:lnTo>
                    <a:pt x="3003574" y="-96"/>
                  </a:lnTo>
                  <a:lnTo>
                    <a:pt x="3235431" y="-96"/>
                  </a:lnTo>
                  <a:lnTo>
                    <a:pt x="3235431" y="38096"/>
                  </a:lnTo>
                  <a:lnTo>
                    <a:pt x="3003574" y="38096"/>
                  </a:lnTo>
                  <a:close/>
                  <a:moveTo>
                    <a:pt x="3313574" y="38096"/>
                  </a:moveTo>
                  <a:lnTo>
                    <a:pt x="3313574" y="-96"/>
                  </a:lnTo>
                  <a:lnTo>
                    <a:pt x="3545430" y="-96"/>
                  </a:lnTo>
                  <a:lnTo>
                    <a:pt x="3545430" y="38096"/>
                  </a:lnTo>
                  <a:lnTo>
                    <a:pt x="3313574" y="38096"/>
                  </a:lnTo>
                  <a:close/>
                  <a:moveTo>
                    <a:pt x="3623626" y="38096"/>
                  </a:moveTo>
                  <a:lnTo>
                    <a:pt x="3623626" y="-96"/>
                  </a:lnTo>
                  <a:lnTo>
                    <a:pt x="3855483" y="-96"/>
                  </a:lnTo>
                  <a:lnTo>
                    <a:pt x="3855483" y="38096"/>
                  </a:lnTo>
                  <a:lnTo>
                    <a:pt x="3623626" y="38096"/>
                  </a:lnTo>
                  <a:close/>
                  <a:moveTo>
                    <a:pt x="3933627" y="38096"/>
                  </a:moveTo>
                  <a:lnTo>
                    <a:pt x="3933627" y="-96"/>
                  </a:lnTo>
                  <a:lnTo>
                    <a:pt x="4165484" y="-96"/>
                  </a:lnTo>
                  <a:lnTo>
                    <a:pt x="4165484" y="38096"/>
                  </a:lnTo>
                  <a:lnTo>
                    <a:pt x="3933627" y="38096"/>
                  </a:lnTo>
                  <a:close/>
                  <a:moveTo>
                    <a:pt x="4243680" y="38096"/>
                  </a:moveTo>
                  <a:lnTo>
                    <a:pt x="4243680" y="-96"/>
                  </a:lnTo>
                  <a:lnTo>
                    <a:pt x="4475537" y="-96"/>
                  </a:lnTo>
                  <a:lnTo>
                    <a:pt x="4475537" y="38096"/>
                  </a:lnTo>
                  <a:lnTo>
                    <a:pt x="4243680" y="38096"/>
                  </a:lnTo>
                  <a:close/>
                  <a:moveTo>
                    <a:pt x="4553679" y="38096"/>
                  </a:moveTo>
                  <a:lnTo>
                    <a:pt x="4553679" y="-96"/>
                  </a:lnTo>
                  <a:lnTo>
                    <a:pt x="4785536" y="-96"/>
                  </a:lnTo>
                  <a:lnTo>
                    <a:pt x="4785536" y="38096"/>
                  </a:lnTo>
                  <a:lnTo>
                    <a:pt x="4553679" y="38096"/>
                  </a:lnTo>
                  <a:close/>
                  <a:moveTo>
                    <a:pt x="4863732" y="38096"/>
                  </a:moveTo>
                  <a:lnTo>
                    <a:pt x="4863732" y="-96"/>
                  </a:lnTo>
                  <a:lnTo>
                    <a:pt x="5095589" y="-96"/>
                  </a:lnTo>
                  <a:lnTo>
                    <a:pt x="5095589" y="38096"/>
                  </a:lnTo>
                  <a:lnTo>
                    <a:pt x="4863732" y="38096"/>
                  </a:lnTo>
                  <a:close/>
                  <a:moveTo>
                    <a:pt x="5173733" y="38096"/>
                  </a:moveTo>
                  <a:lnTo>
                    <a:pt x="5173733" y="-96"/>
                  </a:lnTo>
                  <a:lnTo>
                    <a:pt x="5405590" y="-96"/>
                  </a:lnTo>
                  <a:lnTo>
                    <a:pt x="5405590" y="38096"/>
                  </a:lnTo>
                  <a:lnTo>
                    <a:pt x="5173733" y="38096"/>
                  </a:lnTo>
                  <a:close/>
                  <a:moveTo>
                    <a:pt x="5483733" y="38096"/>
                  </a:moveTo>
                  <a:lnTo>
                    <a:pt x="5483733" y="-96"/>
                  </a:lnTo>
                  <a:lnTo>
                    <a:pt x="5715642" y="-96"/>
                  </a:lnTo>
                  <a:lnTo>
                    <a:pt x="5715642" y="38096"/>
                  </a:lnTo>
                  <a:lnTo>
                    <a:pt x="5483733" y="38096"/>
                  </a:lnTo>
                  <a:close/>
                  <a:moveTo>
                    <a:pt x="5793785" y="38096"/>
                  </a:moveTo>
                  <a:lnTo>
                    <a:pt x="5793785" y="-96"/>
                  </a:lnTo>
                  <a:lnTo>
                    <a:pt x="6025642" y="-96"/>
                  </a:lnTo>
                  <a:lnTo>
                    <a:pt x="6025642" y="38096"/>
                  </a:lnTo>
                  <a:lnTo>
                    <a:pt x="5793785" y="38096"/>
                  </a:lnTo>
                  <a:close/>
                  <a:moveTo>
                    <a:pt x="6103838" y="38096"/>
                  </a:moveTo>
                  <a:lnTo>
                    <a:pt x="6103838" y="-96"/>
                  </a:lnTo>
                  <a:lnTo>
                    <a:pt x="6335695" y="-96"/>
                  </a:lnTo>
                  <a:lnTo>
                    <a:pt x="6335695" y="38096"/>
                  </a:lnTo>
                  <a:lnTo>
                    <a:pt x="6103838" y="38096"/>
                  </a:lnTo>
                  <a:close/>
                  <a:moveTo>
                    <a:pt x="6413839" y="38096"/>
                  </a:moveTo>
                  <a:lnTo>
                    <a:pt x="6413839" y="-96"/>
                  </a:lnTo>
                  <a:lnTo>
                    <a:pt x="6645696" y="-96"/>
                  </a:lnTo>
                  <a:lnTo>
                    <a:pt x="6645696" y="38096"/>
                  </a:lnTo>
                  <a:lnTo>
                    <a:pt x="6413839" y="38096"/>
                  </a:lnTo>
                  <a:close/>
                  <a:moveTo>
                    <a:pt x="6723839" y="38096"/>
                  </a:moveTo>
                  <a:lnTo>
                    <a:pt x="6723839" y="-96"/>
                  </a:lnTo>
                  <a:lnTo>
                    <a:pt x="6955748" y="-96"/>
                  </a:lnTo>
                  <a:lnTo>
                    <a:pt x="6955748" y="38096"/>
                  </a:lnTo>
                  <a:lnTo>
                    <a:pt x="6723839" y="38096"/>
                  </a:lnTo>
                  <a:close/>
                  <a:moveTo>
                    <a:pt x="7033891" y="38096"/>
                  </a:moveTo>
                  <a:lnTo>
                    <a:pt x="7033891" y="-96"/>
                  </a:lnTo>
                  <a:lnTo>
                    <a:pt x="7265748" y="-96"/>
                  </a:lnTo>
                  <a:lnTo>
                    <a:pt x="7265748" y="38096"/>
                  </a:lnTo>
                  <a:lnTo>
                    <a:pt x="7033891" y="38096"/>
                  </a:lnTo>
                  <a:close/>
                  <a:moveTo>
                    <a:pt x="7343892" y="38096"/>
                  </a:moveTo>
                  <a:lnTo>
                    <a:pt x="7343892" y="-96"/>
                  </a:lnTo>
                  <a:lnTo>
                    <a:pt x="7575749" y="-96"/>
                  </a:lnTo>
                  <a:lnTo>
                    <a:pt x="7575749" y="38096"/>
                  </a:lnTo>
                  <a:lnTo>
                    <a:pt x="7343892" y="38096"/>
                  </a:lnTo>
                  <a:close/>
                  <a:moveTo>
                    <a:pt x="7653944" y="38096"/>
                  </a:moveTo>
                  <a:lnTo>
                    <a:pt x="7653944" y="-96"/>
                  </a:lnTo>
                  <a:lnTo>
                    <a:pt x="7885801" y="-96"/>
                  </a:lnTo>
                  <a:lnTo>
                    <a:pt x="7885801" y="38096"/>
                  </a:lnTo>
                  <a:lnTo>
                    <a:pt x="7653944" y="38096"/>
                  </a:lnTo>
                  <a:close/>
                  <a:moveTo>
                    <a:pt x="7963944" y="38096"/>
                  </a:moveTo>
                  <a:lnTo>
                    <a:pt x="7963944" y="-96"/>
                  </a:lnTo>
                  <a:lnTo>
                    <a:pt x="8195801" y="-96"/>
                  </a:lnTo>
                  <a:lnTo>
                    <a:pt x="8195801" y="38096"/>
                  </a:lnTo>
                  <a:lnTo>
                    <a:pt x="7963944" y="38096"/>
                  </a:lnTo>
                  <a:close/>
                  <a:moveTo>
                    <a:pt x="8273998" y="38096"/>
                  </a:moveTo>
                  <a:lnTo>
                    <a:pt x="8273998" y="-96"/>
                  </a:lnTo>
                  <a:lnTo>
                    <a:pt x="8505854" y="-96"/>
                  </a:lnTo>
                  <a:lnTo>
                    <a:pt x="8505854" y="38096"/>
                  </a:lnTo>
                  <a:lnTo>
                    <a:pt x="8273998" y="38096"/>
                  </a:lnTo>
                  <a:close/>
                  <a:moveTo>
                    <a:pt x="8583997" y="38096"/>
                  </a:moveTo>
                  <a:lnTo>
                    <a:pt x="8583997" y="-96"/>
                  </a:lnTo>
                  <a:lnTo>
                    <a:pt x="8815854" y="-96"/>
                  </a:lnTo>
                  <a:lnTo>
                    <a:pt x="8815854" y="38096"/>
                  </a:lnTo>
                  <a:lnTo>
                    <a:pt x="8583997" y="38096"/>
                  </a:lnTo>
                  <a:close/>
                  <a:moveTo>
                    <a:pt x="8893997" y="38096"/>
                  </a:moveTo>
                  <a:lnTo>
                    <a:pt x="8893997" y="-96"/>
                  </a:lnTo>
                  <a:lnTo>
                    <a:pt x="9029015" y="-96"/>
                  </a:lnTo>
                  <a:lnTo>
                    <a:pt x="9029015" y="38096"/>
                  </a:lnTo>
                  <a:lnTo>
                    <a:pt x="8893997" y="38096"/>
                  </a:lnTo>
                  <a:close/>
                </a:path>
              </a:pathLst>
            </a:custGeom>
            <a:solidFill>
              <a:srgbClr val="393939">
                <a:alpha val="16000"/>
              </a:srgbClr>
            </a:solidFill>
            <a:ln w="66318" cap="rnd">
              <a:noFill/>
              <a:prstDash val="solid"/>
              <a:round/>
            </a:ln>
          </p:spPr>
          <p:txBody>
            <a:bodyPr rtlCol="0" anchor="ctr"/>
            <a:lstStyle/>
            <a:p>
              <a:endParaRPr lang="en-CH"/>
            </a:p>
          </p:txBody>
        </p:sp>
        <p:sp>
          <p:nvSpPr>
            <p:cNvPr id="1158" name="Freeform 1157">
              <a:extLst>
                <a:ext uri="{FF2B5EF4-FFF2-40B4-BE49-F238E27FC236}">
                  <a16:creationId xmlns:a16="http://schemas.microsoft.com/office/drawing/2014/main" id="{D4392484-220F-F16F-29B1-6EAE006A0C46}"/>
                </a:ext>
              </a:extLst>
            </p:cNvPr>
            <p:cNvSpPr/>
            <p:nvPr/>
          </p:nvSpPr>
          <p:spPr>
            <a:xfrm>
              <a:off x="2576706" y="17410772"/>
              <a:ext cx="307423" cy="4762"/>
            </a:xfrm>
            <a:custGeom>
              <a:avLst/>
              <a:gdLst>
                <a:gd name="connsiteX0" fmla="*/ -763 w 307423"/>
                <a:gd name="connsiteY0" fmla="*/ 280 h 4762"/>
                <a:gd name="connsiteX1" fmla="*/ 306660 w 307423"/>
                <a:gd name="connsiteY1" fmla="*/ 280 h 4762"/>
              </a:gdLst>
              <a:ahLst/>
              <a:cxnLst>
                <a:cxn ang="0">
                  <a:pos x="connsiteX0" y="connsiteY0"/>
                </a:cxn>
                <a:cxn ang="0">
                  <a:pos x="connsiteX1" y="connsiteY1"/>
                </a:cxn>
              </a:cxnLst>
              <a:rect l="l" t="t" r="r" b="b"/>
              <a:pathLst>
                <a:path w="307423" h="4762">
                  <a:moveTo>
                    <a:pt x="-763" y="280"/>
                  </a:moveTo>
                  <a:lnTo>
                    <a:pt x="306660" y="280"/>
                  </a:lnTo>
                </a:path>
              </a:pathLst>
            </a:custGeom>
            <a:noFill/>
            <a:ln w="27943" cap="sq">
              <a:solidFill>
                <a:srgbClr val="000000"/>
              </a:solidFill>
              <a:prstDash val="solid"/>
              <a:miter/>
            </a:ln>
          </p:spPr>
          <p:txBody>
            <a:bodyPr rtlCol="0" anchor="ctr"/>
            <a:lstStyle/>
            <a:p>
              <a:endParaRPr lang="en-CH"/>
            </a:p>
          </p:txBody>
        </p:sp>
        <p:sp>
          <p:nvSpPr>
            <p:cNvPr id="1159" name="Freeform 1158">
              <a:extLst>
                <a:ext uri="{FF2B5EF4-FFF2-40B4-BE49-F238E27FC236}">
                  <a16:creationId xmlns:a16="http://schemas.microsoft.com/office/drawing/2014/main" id="{12F67183-8B93-B5C0-B044-4B27717A8870}"/>
                </a:ext>
              </a:extLst>
            </p:cNvPr>
            <p:cNvSpPr/>
            <p:nvPr/>
          </p:nvSpPr>
          <p:spPr>
            <a:xfrm>
              <a:off x="2582584" y="13836916"/>
              <a:ext cx="277808" cy="4762"/>
            </a:xfrm>
            <a:custGeom>
              <a:avLst/>
              <a:gdLst>
                <a:gd name="connsiteX0" fmla="*/ -765 w 277808"/>
                <a:gd name="connsiteY0" fmla="*/ -470 h 4762"/>
                <a:gd name="connsiteX1" fmla="*/ 277044 w 277808"/>
                <a:gd name="connsiteY1" fmla="*/ -470 h 4762"/>
              </a:gdLst>
              <a:ahLst/>
              <a:cxnLst>
                <a:cxn ang="0">
                  <a:pos x="connsiteX0" y="connsiteY0"/>
                </a:cxn>
                <a:cxn ang="0">
                  <a:pos x="connsiteX1" y="connsiteY1"/>
                </a:cxn>
              </a:cxnLst>
              <a:rect l="l" t="t" r="r" b="b"/>
              <a:pathLst>
                <a:path w="277808" h="4762">
                  <a:moveTo>
                    <a:pt x="-765" y="-470"/>
                  </a:moveTo>
                  <a:lnTo>
                    <a:pt x="277044" y="-470"/>
                  </a:lnTo>
                </a:path>
              </a:pathLst>
            </a:custGeom>
            <a:noFill/>
            <a:ln w="27846" cap="sq">
              <a:solidFill>
                <a:srgbClr val="000000"/>
              </a:solidFill>
              <a:prstDash val="solid"/>
              <a:miter/>
            </a:ln>
          </p:spPr>
          <p:txBody>
            <a:bodyPr rtlCol="0" anchor="ctr"/>
            <a:lstStyle/>
            <a:p>
              <a:endParaRPr lang="en-CH"/>
            </a:p>
          </p:txBody>
        </p:sp>
        <p:sp>
          <p:nvSpPr>
            <p:cNvPr id="1160" name="Freeform 1159">
              <a:extLst>
                <a:ext uri="{FF2B5EF4-FFF2-40B4-BE49-F238E27FC236}">
                  <a16:creationId xmlns:a16="http://schemas.microsoft.com/office/drawing/2014/main" id="{65B8E4A8-88C4-C12E-2A5C-A307088DB0FE}"/>
                </a:ext>
              </a:extLst>
            </p:cNvPr>
            <p:cNvSpPr/>
            <p:nvPr/>
          </p:nvSpPr>
          <p:spPr>
            <a:xfrm>
              <a:off x="10592869" y="15269736"/>
              <a:ext cx="459239" cy="459261"/>
            </a:xfrm>
            <a:custGeom>
              <a:avLst/>
              <a:gdLst>
                <a:gd name="connsiteX0" fmla="*/ 460671 w 459239"/>
                <a:gd name="connsiteY0" fmla="*/ 229597 h 459261"/>
                <a:gd name="connsiteX1" fmla="*/ 231052 w 459239"/>
                <a:gd name="connsiteY1" fmla="*/ 459228 h 459261"/>
                <a:gd name="connsiteX2" fmla="*/ 1432 w 459239"/>
                <a:gd name="connsiteY2" fmla="*/ 229597 h 459261"/>
                <a:gd name="connsiteX3" fmla="*/ 231052 w 459239"/>
                <a:gd name="connsiteY3" fmla="*/ -33 h 459261"/>
                <a:gd name="connsiteX4" fmla="*/ 460671 w 459239"/>
                <a:gd name="connsiteY4" fmla="*/ 229597 h 459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239" h="459261">
                  <a:moveTo>
                    <a:pt x="460671" y="229597"/>
                  </a:moveTo>
                  <a:cubicBezTo>
                    <a:pt x="460671" y="356418"/>
                    <a:pt x="357867" y="459228"/>
                    <a:pt x="231052" y="459228"/>
                  </a:cubicBezTo>
                  <a:cubicBezTo>
                    <a:pt x="104236" y="459228"/>
                    <a:pt x="1432" y="356418"/>
                    <a:pt x="1432" y="229597"/>
                  </a:cubicBezTo>
                  <a:cubicBezTo>
                    <a:pt x="1432" y="102776"/>
                    <a:pt x="104236" y="-33"/>
                    <a:pt x="231052" y="-33"/>
                  </a:cubicBezTo>
                  <a:cubicBezTo>
                    <a:pt x="357867" y="-33"/>
                    <a:pt x="460671" y="102776"/>
                    <a:pt x="460671" y="229597"/>
                  </a:cubicBezTo>
                  <a:close/>
                </a:path>
              </a:pathLst>
            </a:custGeom>
            <a:solidFill>
              <a:srgbClr val="747DA5"/>
            </a:solidFill>
            <a:ln w="5740" cap="rnd">
              <a:noFill/>
              <a:prstDash val="solid"/>
              <a:round/>
            </a:ln>
          </p:spPr>
          <p:txBody>
            <a:bodyPr rtlCol="0" anchor="ctr"/>
            <a:lstStyle/>
            <a:p>
              <a:endParaRPr lang="en-CH"/>
            </a:p>
          </p:txBody>
        </p:sp>
        <p:grpSp>
          <p:nvGrpSpPr>
            <p:cNvPr id="1161" name="Graphic 598">
              <a:extLst>
                <a:ext uri="{FF2B5EF4-FFF2-40B4-BE49-F238E27FC236}">
                  <a16:creationId xmlns:a16="http://schemas.microsoft.com/office/drawing/2014/main" id="{205A4C43-8A4B-3763-E9A1-35958261CA96}"/>
                </a:ext>
              </a:extLst>
            </p:cNvPr>
            <p:cNvGrpSpPr/>
            <p:nvPr/>
          </p:nvGrpSpPr>
          <p:grpSpPr>
            <a:xfrm>
              <a:off x="10733607" y="14984453"/>
              <a:ext cx="177813" cy="918359"/>
              <a:chOff x="10733607" y="14984453"/>
              <a:chExt cx="177813" cy="918359"/>
            </a:xfrm>
            <a:noFill/>
          </p:grpSpPr>
          <p:sp>
            <p:nvSpPr>
              <p:cNvPr id="1162" name="Freeform 1161">
                <a:extLst>
                  <a:ext uri="{FF2B5EF4-FFF2-40B4-BE49-F238E27FC236}">
                    <a16:creationId xmlns:a16="http://schemas.microsoft.com/office/drawing/2014/main" id="{D04F915B-7998-EE1E-F444-F5D7EED6386A}"/>
                  </a:ext>
                </a:extLst>
              </p:cNvPr>
              <p:cNvSpPr/>
              <p:nvPr/>
            </p:nvSpPr>
            <p:spPr>
              <a:xfrm>
                <a:off x="10733607" y="14984453"/>
                <a:ext cx="177813" cy="4762"/>
              </a:xfrm>
              <a:custGeom>
                <a:avLst/>
                <a:gdLst>
                  <a:gd name="connsiteX0" fmla="*/ 177814 w 177813"/>
                  <a:gd name="connsiteY0" fmla="*/ 0 h 4762"/>
                  <a:gd name="connsiteX1" fmla="*/ 0 w 177813"/>
                  <a:gd name="connsiteY1" fmla="*/ 0 h 4762"/>
                </a:gdLst>
                <a:ahLst/>
                <a:cxnLst>
                  <a:cxn ang="0">
                    <a:pos x="connsiteX0" y="connsiteY0"/>
                  </a:cxn>
                  <a:cxn ang="0">
                    <a:pos x="connsiteX1" y="connsiteY1"/>
                  </a:cxn>
                </a:cxnLst>
                <a:rect l="l" t="t" r="r" b="b"/>
                <a:pathLst>
                  <a:path w="177813" h="4762">
                    <a:moveTo>
                      <a:pt x="177814" y="0"/>
                    </a:moveTo>
                    <a:lnTo>
                      <a:pt x="0" y="0"/>
                    </a:lnTo>
                  </a:path>
                </a:pathLst>
              </a:custGeom>
              <a:noFill/>
              <a:ln w="44428" cap="flat">
                <a:solidFill>
                  <a:srgbClr val="747DA5"/>
                </a:solidFill>
                <a:prstDash val="solid"/>
                <a:miter/>
              </a:ln>
            </p:spPr>
            <p:txBody>
              <a:bodyPr rtlCol="0" anchor="ctr"/>
              <a:lstStyle/>
              <a:p>
                <a:endParaRPr lang="en-CH"/>
              </a:p>
            </p:txBody>
          </p:sp>
          <p:sp>
            <p:nvSpPr>
              <p:cNvPr id="1163" name="Freeform 1162">
                <a:extLst>
                  <a:ext uri="{FF2B5EF4-FFF2-40B4-BE49-F238E27FC236}">
                    <a16:creationId xmlns:a16="http://schemas.microsoft.com/office/drawing/2014/main" id="{4D99DEBF-3914-80FD-CBED-C9649E52CBB1}"/>
                  </a:ext>
                </a:extLst>
              </p:cNvPr>
              <p:cNvSpPr/>
              <p:nvPr/>
            </p:nvSpPr>
            <p:spPr>
              <a:xfrm>
                <a:off x="10733607" y="15902812"/>
                <a:ext cx="177813" cy="4762"/>
              </a:xfrm>
              <a:custGeom>
                <a:avLst/>
                <a:gdLst>
                  <a:gd name="connsiteX0" fmla="*/ 177814 w 177813"/>
                  <a:gd name="connsiteY0" fmla="*/ 0 h 4762"/>
                  <a:gd name="connsiteX1" fmla="*/ 0 w 177813"/>
                  <a:gd name="connsiteY1" fmla="*/ 0 h 4762"/>
                </a:gdLst>
                <a:ahLst/>
                <a:cxnLst>
                  <a:cxn ang="0">
                    <a:pos x="connsiteX0" y="connsiteY0"/>
                  </a:cxn>
                  <a:cxn ang="0">
                    <a:pos x="connsiteX1" y="connsiteY1"/>
                  </a:cxn>
                </a:cxnLst>
                <a:rect l="l" t="t" r="r" b="b"/>
                <a:pathLst>
                  <a:path w="177813" h="4762">
                    <a:moveTo>
                      <a:pt x="177814" y="0"/>
                    </a:moveTo>
                    <a:lnTo>
                      <a:pt x="0" y="0"/>
                    </a:lnTo>
                  </a:path>
                </a:pathLst>
              </a:custGeom>
              <a:noFill/>
              <a:ln w="44428" cap="flat">
                <a:solidFill>
                  <a:srgbClr val="747DA5"/>
                </a:solidFill>
                <a:prstDash val="solid"/>
                <a:miter/>
              </a:ln>
            </p:spPr>
            <p:txBody>
              <a:bodyPr rtlCol="0" anchor="ctr"/>
              <a:lstStyle/>
              <a:p>
                <a:endParaRPr lang="en-CH"/>
              </a:p>
            </p:txBody>
          </p:sp>
          <p:sp>
            <p:nvSpPr>
              <p:cNvPr id="1164" name="Freeform 1163">
                <a:extLst>
                  <a:ext uri="{FF2B5EF4-FFF2-40B4-BE49-F238E27FC236}">
                    <a16:creationId xmlns:a16="http://schemas.microsoft.com/office/drawing/2014/main" id="{623D4F74-5FA1-18FF-A77E-F73873E9130F}"/>
                  </a:ext>
                </a:extLst>
              </p:cNvPr>
              <p:cNvSpPr/>
              <p:nvPr/>
            </p:nvSpPr>
            <p:spPr>
              <a:xfrm>
                <a:off x="10822513" y="14984453"/>
                <a:ext cx="4762" cy="918359"/>
              </a:xfrm>
              <a:custGeom>
                <a:avLst/>
                <a:gdLst>
                  <a:gd name="connsiteX0" fmla="*/ 0 w 4762"/>
                  <a:gd name="connsiteY0" fmla="*/ 0 h 918359"/>
                  <a:gd name="connsiteX1" fmla="*/ 0 w 4762"/>
                  <a:gd name="connsiteY1" fmla="*/ 918359 h 918359"/>
                </a:gdLst>
                <a:ahLst/>
                <a:cxnLst>
                  <a:cxn ang="0">
                    <a:pos x="connsiteX0" y="connsiteY0"/>
                  </a:cxn>
                  <a:cxn ang="0">
                    <a:pos x="connsiteX1" y="connsiteY1"/>
                  </a:cxn>
                </a:cxnLst>
                <a:rect l="l" t="t" r="r" b="b"/>
                <a:pathLst>
                  <a:path w="4762" h="918359">
                    <a:moveTo>
                      <a:pt x="0" y="0"/>
                    </a:moveTo>
                    <a:lnTo>
                      <a:pt x="0" y="918359"/>
                    </a:lnTo>
                  </a:path>
                </a:pathLst>
              </a:custGeom>
              <a:noFill/>
              <a:ln w="44428" cap="sq">
                <a:solidFill>
                  <a:srgbClr val="747DA5"/>
                </a:solidFill>
                <a:prstDash val="solid"/>
                <a:miter/>
              </a:ln>
            </p:spPr>
            <p:txBody>
              <a:bodyPr rtlCol="0" anchor="ctr"/>
              <a:lstStyle/>
              <a:p>
                <a:endParaRPr lang="en-CH"/>
              </a:p>
            </p:txBody>
          </p:sp>
        </p:grpSp>
        <p:sp>
          <p:nvSpPr>
            <p:cNvPr id="1165" name="TextBox 1164">
              <a:extLst>
                <a:ext uri="{FF2B5EF4-FFF2-40B4-BE49-F238E27FC236}">
                  <a16:creationId xmlns:a16="http://schemas.microsoft.com/office/drawing/2014/main" id="{3A87B488-2404-995C-2708-2FD0EFC8CD4F}"/>
                </a:ext>
              </a:extLst>
            </p:cNvPr>
            <p:cNvSpPr txBox="1"/>
            <p:nvPr/>
          </p:nvSpPr>
          <p:spPr>
            <a:xfrm>
              <a:off x="4143464" y="14206251"/>
              <a:ext cx="449554" cy="853403"/>
            </a:xfrm>
            <a:prstGeom prst="rect">
              <a:avLst/>
            </a:prstGeom>
            <a:noFill/>
          </p:spPr>
          <p:txBody>
            <a:bodyPr wrap="none" rtlCol="0">
              <a:spAutoFit/>
            </a:bodyPr>
            <a:lstStyle/>
            <a:p>
              <a:pPr algn="l"/>
              <a:r>
                <a:rPr lang="en-CH" sz="4125" spc="0" baseline="0">
                  <a:ln/>
                  <a:solidFill>
                    <a:srgbClr val="000000"/>
                  </a:solidFill>
                  <a:latin typeface="Arial"/>
                  <a:cs typeface="Arial"/>
                  <a:sym typeface="Arial"/>
                  <a:rtl val="0"/>
                </a:rPr>
                <a:t>*</a:t>
              </a:r>
            </a:p>
          </p:txBody>
        </p:sp>
        <p:sp>
          <p:nvSpPr>
            <p:cNvPr id="1166" name="TextBox 1165">
              <a:extLst>
                <a:ext uri="{FF2B5EF4-FFF2-40B4-BE49-F238E27FC236}">
                  <a16:creationId xmlns:a16="http://schemas.microsoft.com/office/drawing/2014/main" id="{B3CCB9A6-2E43-577D-20C4-4676DB810F19}"/>
                </a:ext>
              </a:extLst>
            </p:cNvPr>
            <p:cNvSpPr txBox="1"/>
            <p:nvPr/>
          </p:nvSpPr>
          <p:spPr>
            <a:xfrm>
              <a:off x="7377823" y="13463004"/>
              <a:ext cx="449554" cy="853403"/>
            </a:xfrm>
            <a:prstGeom prst="rect">
              <a:avLst/>
            </a:prstGeom>
            <a:noFill/>
          </p:spPr>
          <p:txBody>
            <a:bodyPr wrap="none" rtlCol="0">
              <a:spAutoFit/>
            </a:bodyPr>
            <a:lstStyle/>
            <a:p>
              <a:pPr algn="l"/>
              <a:r>
                <a:rPr lang="en-CH" sz="4125" spc="0" baseline="0">
                  <a:ln/>
                  <a:solidFill>
                    <a:srgbClr val="000000"/>
                  </a:solidFill>
                  <a:latin typeface="Arial"/>
                  <a:cs typeface="Arial"/>
                  <a:sym typeface="Arial"/>
                  <a:rtl val="0"/>
                </a:rPr>
                <a:t>*</a:t>
              </a:r>
            </a:p>
          </p:txBody>
        </p:sp>
      </p:grpSp>
      <p:grpSp>
        <p:nvGrpSpPr>
          <p:cNvPr id="1167" name="Graphic 598">
            <a:extLst>
              <a:ext uri="{FF2B5EF4-FFF2-40B4-BE49-F238E27FC236}">
                <a16:creationId xmlns:a16="http://schemas.microsoft.com/office/drawing/2014/main" id="{4DDBB724-4065-4854-EEBB-A097DAEF0A97}"/>
              </a:ext>
            </a:extLst>
          </p:cNvPr>
          <p:cNvGrpSpPr/>
          <p:nvPr/>
        </p:nvGrpSpPr>
        <p:grpSpPr>
          <a:xfrm>
            <a:off x="8851018" y="6069212"/>
            <a:ext cx="1671595" cy="1671677"/>
            <a:chOff x="8851018" y="6069212"/>
            <a:chExt cx="1671595" cy="1671677"/>
          </a:xfrm>
        </p:grpSpPr>
        <p:sp>
          <p:nvSpPr>
            <p:cNvPr id="1168" name="Freeform 1167">
              <a:extLst>
                <a:ext uri="{FF2B5EF4-FFF2-40B4-BE49-F238E27FC236}">
                  <a16:creationId xmlns:a16="http://schemas.microsoft.com/office/drawing/2014/main" id="{C7C7236D-A263-7609-611D-EE6CB226C6CB}"/>
                </a:ext>
              </a:extLst>
            </p:cNvPr>
            <p:cNvSpPr/>
            <p:nvPr/>
          </p:nvSpPr>
          <p:spPr>
            <a:xfrm>
              <a:off x="8851018" y="6069212"/>
              <a:ext cx="1671595" cy="1671677"/>
            </a:xfrm>
            <a:custGeom>
              <a:avLst/>
              <a:gdLst>
                <a:gd name="connsiteX0" fmla="*/ 1673399 w 1671595"/>
                <a:gd name="connsiteY0" fmla="*/ 836069 h 1671677"/>
                <a:gd name="connsiteX1" fmla="*/ 837601 w 1671595"/>
                <a:gd name="connsiteY1" fmla="*/ 1671908 h 1671677"/>
                <a:gd name="connsiteX2" fmla="*/ 1804 w 1671595"/>
                <a:gd name="connsiteY2" fmla="*/ 836069 h 1671677"/>
                <a:gd name="connsiteX3" fmla="*/ 837601 w 1671595"/>
                <a:gd name="connsiteY3" fmla="*/ 230 h 1671677"/>
                <a:gd name="connsiteX4" fmla="*/ 1673399 w 1671595"/>
                <a:gd name="connsiteY4" fmla="*/ 836069 h 1671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595" h="1671677">
                  <a:moveTo>
                    <a:pt x="1673399" y="836069"/>
                  </a:moveTo>
                  <a:cubicBezTo>
                    <a:pt x="1673399" y="1297690"/>
                    <a:pt x="1299200" y="1671908"/>
                    <a:pt x="837601" y="1671908"/>
                  </a:cubicBezTo>
                  <a:cubicBezTo>
                    <a:pt x="376003" y="1671908"/>
                    <a:pt x="1804" y="1297690"/>
                    <a:pt x="1804" y="836069"/>
                  </a:cubicBezTo>
                  <a:cubicBezTo>
                    <a:pt x="1804" y="374448"/>
                    <a:pt x="376003" y="230"/>
                    <a:pt x="837601" y="230"/>
                  </a:cubicBezTo>
                  <a:cubicBezTo>
                    <a:pt x="1299200" y="230"/>
                    <a:pt x="1673399" y="374448"/>
                    <a:pt x="1673399" y="836069"/>
                  </a:cubicBezTo>
                  <a:close/>
                </a:path>
              </a:pathLst>
            </a:custGeom>
            <a:solidFill>
              <a:srgbClr val="1F259B"/>
            </a:solidFill>
            <a:ln w="7598" cap="rnd">
              <a:noFill/>
              <a:prstDash val="solid"/>
              <a:round/>
            </a:ln>
          </p:spPr>
          <p:txBody>
            <a:bodyPr rtlCol="0" anchor="ctr"/>
            <a:lstStyle/>
            <a:p>
              <a:endParaRPr lang="en-CH"/>
            </a:p>
          </p:txBody>
        </p:sp>
        <p:grpSp>
          <p:nvGrpSpPr>
            <p:cNvPr id="1169" name="Graphic 598">
              <a:extLst>
                <a:ext uri="{FF2B5EF4-FFF2-40B4-BE49-F238E27FC236}">
                  <a16:creationId xmlns:a16="http://schemas.microsoft.com/office/drawing/2014/main" id="{10E020B5-0D45-4D3D-DE47-BF70E99732A0}"/>
                </a:ext>
              </a:extLst>
            </p:cNvPr>
            <p:cNvGrpSpPr/>
            <p:nvPr/>
          </p:nvGrpSpPr>
          <p:grpSpPr>
            <a:xfrm>
              <a:off x="9186125" y="6346014"/>
              <a:ext cx="1026657" cy="1010197"/>
              <a:chOff x="9186125" y="6346014"/>
              <a:chExt cx="1026657" cy="1010197"/>
            </a:xfrm>
          </p:grpSpPr>
          <p:grpSp>
            <p:nvGrpSpPr>
              <p:cNvPr id="1170" name="Graphic 598">
                <a:extLst>
                  <a:ext uri="{FF2B5EF4-FFF2-40B4-BE49-F238E27FC236}">
                    <a16:creationId xmlns:a16="http://schemas.microsoft.com/office/drawing/2014/main" id="{A3909D60-F005-B6A7-4D52-33D3AA716C32}"/>
                  </a:ext>
                </a:extLst>
              </p:cNvPr>
              <p:cNvGrpSpPr/>
              <p:nvPr/>
            </p:nvGrpSpPr>
            <p:grpSpPr>
              <a:xfrm>
                <a:off x="9486717" y="6346014"/>
                <a:ext cx="726065" cy="1010197"/>
                <a:chOff x="9486717" y="6346014"/>
                <a:chExt cx="726065" cy="1010197"/>
              </a:xfrm>
            </p:grpSpPr>
            <p:sp>
              <p:nvSpPr>
                <p:cNvPr id="1171" name="Freeform 1170">
                  <a:extLst>
                    <a:ext uri="{FF2B5EF4-FFF2-40B4-BE49-F238E27FC236}">
                      <a16:creationId xmlns:a16="http://schemas.microsoft.com/office/drawing/2014/main" id="{90B9FA73-EF62-D013-D24F-8A9E9DC9D42B}"/>
                    </a:ext>
                  </a:extLst>
                </p:cNvPr>
                <p:cNvSpPr/>
                <p:nvPr/>
              </p:nvSpPr>
              <p:spPr>
                <a:xfrm>
                  <a:off x="10086338" y="7136954"/>
                  <a:ext cx="90011" cy="161906"/>
                </a:xfrm>
                <a:custGeom>
                  <a:avLst/>
                  <a:gdLst>
                    <a:gd name="connsiteX0" fmla="*/ 64735 w 90011"/>
                    <a:gd name="connsiteY0" fmla="*/ -344 h 161906"/>
                    <a:gd name="connsiteX1" fmla="*/ 41061 w 90011"/>
                    <a:gd name="connsiteY1" fmla="*/ 97224 h 161906"/>
                    <a:gd name="connsiteX2" fmla="*/ 60793 w 90011"/>
                    <a:gd name="connsiteY2" fmla="*/ 157269 h 161906"/>
                    <a:gd name="connsiteX3" fmla="*/ 64735 w 90011"/>
                    <a:gd name="connsiteY3" fmla="*/ -344 h 161906"/>
                  </a:gdLst>
                  <a:ahLst/>
                  <a:cxnLst>
                    <a:cxn ang="0">
                      <a:pos x="connsiteX0" y="connsiteY0"/>
                    </a:cxn>
                    <a:cxn ang="0">
                      <a:pos x="connsiteX1" y="connsiteY1"/>
                    </a:cxn>
                    <a:cxn ang="0">
                      <a:pos x="connsiteX2" y="connsiteY2"/>
                    </a:cxn>
                    <a:cxn ang="0">
                      <a:pos x="connsiteX3" y="connsiteY3"/>
                    </a:cxn>
                  </a:cxnLst>
                  <a:rect l="l" t="t" r="r" b="b"/>
                  <a:pathLst>
                    <a:path w="90011" h="161906">
                      <a:moveTo>
                        <a:pt x="64735" y="-344"/>
                      </a:moveTo>
                      <a:cubicBezTo>
                        <a:pt x="9961" y="50457"/>
                        <a:pt x="-34758" y="61159"/>
                        <a:pt x="41061" y="97224"/>
                      </a:cubicBezTo>
                      <a:cubicBezTo>
                        <a:pt x="51514" y="102196"/>
                        <a:pt x="44098" y="141387"/>
                        <a:pt x="60793" y="157269"/>
                      </a:cubicBezTo>
                      <a:cubicBezTo>
                        <a:pt x="92201" y="187150"/>
                        <a:pt x="106915" y="53157"/>
                        <a:pt x="64735" y="-344"/>
                      </a:cubicBezTo>
                      <a:close/>
                    </a:path>
                  </a:pathLst>
                </a:custGeom>
                <a:noFill/>
                <a:ln w="38082" cap="flat">
                  <a:solidFill>
                    <a:srgbClr val="FFFFFF"/>
                  </a:solidFill>
                  <a:prstDash val="solid"/>
                  <a:miter/>
                </a:ln>
              </p:spPr>
              <p:txBody>
                <a:bodyPr rtlCol="0" anchor="ctr"/>
                <a:lstStyle/>
                <a:p>
                  <a:endParaRPr lang="en-CH"/>
                </a:p>
              </p:txBody>
            </p:sp>
            <p:sp>
              <p:nvSpPr>
                <p:cNvPr id="1172" name="Freeform 1171">
                  <a:extLst>
                    <a:ext uri="{FF2B5EF4-FFF2-40B4-BE49-F238E27FC236}">
                      <a16:creationId xmlns:a16="http://schemas.microsoft.com/office/drawing/2014/main" id="{6530104E-00AF-B0F5-F4E5-72B6738E7035}"/>
                    </a:ext>
                  </a:extLst>
                </p:cNvPr>
                <p:cNvSpPr/>
                <p:nvPr/>
              </p:nvSpPr>
              <p:spPr>
                <a:xfrm>
                  <a:off x="9486717" y="6346014"/>
                  <a:ext cx="355833" cy="499170"/>
                </a:xfrm>
                <a:custGeom>
                  <a:avLst/>
                  <a:gdLst>
                    <a:gd name="connsiteX0" fmla="*/ 114680 w 355833"/>
                    <a:gd name="connsiteY0" fmla="*/ 253780 h 499170"/>
                    <a:gd name="connsiteX1" fmla="*/ 118690 w 355833"/>
                    <a:gd name="connsiteY1" fmla="*/ 241604 h 499170"/>
                    <a:gd name="connsiteX2" fmla="*/ 118690 w 355833"/>
                    <a:gd name="connsiteY2" fmla="*/ 55052 h 499170"/>
                    <a:gd name="connsiteX3" fmla="*/ 173558 w 355833"/>
                    <a:gd name="connsiteY3" fmla="*/ 203 h 499170"/>
                    <a:gd name="connsiteX4" fmla="*/ 228426 w 355833"/>
                    <a:gd name="connsiteY4" fmla="*/ 55052 h 499170"/>
                    <a:gd name="connsiteX5" fmla="*/ 228426 w 355833"/>
                    <a:gd name="connsiteY5" fmla="*/ 243949 h 499170"/>
                    <a:gd name="connsiteX6" fmla="*/ 233877 w 355833"/>
                    <a:gd name="connsiteY6" fmla="*/ 258025 h 499170"/>
                    <a:gd name="connsiteX7" fmla="*/ 237820 w 355833"/>
                    <a:gd name="connsiteY7" fmla="*/ 262717 h 499170"/>
                    <a:gd name="connsiteX8" fmla="*/ 347021 w 355833"/>
                    <a:gd name="connsiteY8" fmla="*/ 412070 h 499170"/>
                    <a:gd name="connsiteX9" fmla="*/ 335113 w 355833"/>
                    <a:gd name="connsiteY9" fmla="*/ 488814 h 499170"/>
                    <a:gd name="connsiteX10" fmla="*/ 258440 w 355833"/>
                    <a:gd name="connsiteY10" fmla="*/ 476862 h 499170"/>
                    <a:gd name="connsiteX11" fmla="*/ 201562 w 355833"/>
                    <a:gd name="connsiteY11" fmla="*/ 399000 h 499170"/>
                    <a:gd name="connsiteX12" fmla="*/ 180941 w 355833"/>
                    <a:gd name="connsiteY12" fmla="*/ 389059 h 499170"/>
                    <a:gd name="connsiteX13" fmla="*/ 165504 w 355833"/>
                    <a:gd name="connsiteY13" fmla="*/ 389059 h 499170"/>
                    <a:gd name="connsiteX14" fmla="*/ 144538 w 355833"/>
                    <a:gd name="connsiteY14" fmla="*/ 398888 h 499170"/>
                    <a:gd name="connsiteX15" fmla="*/ 100907 w 355833"/>
                    <a:gd name="connsiteY15" fmla="*/ 458653 h 499170"/>
                    <a:gd name="connsiteX16" fmla="*/ 24234 w 355833"/>
                    <a:gd name="connsiteY16" fmla="*/ 470494 h 499170"/>
                    <a:gd name="connsiteX17" fmla="*/ 12327 w 355833"/>
                    <a:gd name="connsiteY17" fmla="*/ 393862 h 499170"/>
                    <a:gd name="connsiteX18" fmla="*/ 114680 w 355833"/>
                    <a:gd name="connsiteY18" fmla="*/ 253780 h 49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833" h="499170">
                      <a:moveTo>
                        <a:pt x="114680" y="253780"/>
                      </a:moveTo>
                      <a:cubicBezTo>
                        <a:pt x="117282" y="250206"/>
                        <a:pt x="118690" y="245961"/>
                        <a:pt x="118690" y="241604"/>
                      </a:cubicBezTo>
                      <a:cubicBezTo>
                        <a:pt x="118690" y="207310"/>
                        <a:pt x="118690" y="55052"/>
                        <a:pt x="118690" y="55052"/>
                      </a:cubicBezTo>
                      <a:cubicBezTo>
                        <a:pt x="118690" y="24778"/>
                        <a:pt x="143275" y="203"/>
                        <a:pt x="173558" y="203"/>
                      </a:cubicBezTo>
                      <a:cubicBezTo>
                        <a:pt x="203840" y="203"/>
                        <a:pt x="228426" y="24778"/>
                        <a:pt x="228426" y="55052"/>
                      </a:cubicBezTo>
                      <a:lnTo>
                        <a:pt x="228426" y="243949"/>
                      </a:lnTo>
                      <a:cubicBezTo>
                        <a:pt x="228426" y="249201"/>
                        <a:pt x="230370" y="254227"/>
                        <a:pt x="233877" y="258025"/>
                      </a:cubicBezTo>
                      <a:cubicBezTo>
                        <a:pt x="235296" y="259477"/>
                        <a:pt x="236603" y="261041"/>
                        <a:pt x="237820" y="262717"/>
                      </a:cubicBezTo>
                      <a:lnTo>
                        <a:pt x="347021" y="412070"/>
                      </a:lnTo>
                      <a:cubicBezTo>
                        <a:pt x="364893" y="436535"/>
                        <a:pt x="359565" y="470829"/>
                        <a:pt x="335113" y="488814"/>
                      </a:cubicBezTo>
                      <a:cubicBezTo>
                        <a:pt x="310673" y="506687"/>
                        <a:pt x="276313" y="501325"/>
                        <a:pt x="258440" y="476862"/>
                      </a:cubicBezTo>
                      <a:cubicBezTo>
                        <a:pt x="258440" y="476862"/>
                        <a:pt x="219177" y="423129"/>
                        <a:pt x="201562" y="399000"/>
                      </a:cubicBezTo>
                      <a:cubicBezTo>
                        <a:pt x="196770" y="392522"/>
                        <a:pt x="189040" y="388724"/>
                        <a:pt x="180941" y="389059"/>
                      </a:cubicBezTo>
                      <a:cubicBezTo>
                        <a:pt x="176015" y="389282"/>
                        <a:pt x="170441" y="389282"/>
                        <a:pt x="165504" y="389059"/>
                      </a:cubicBezTo>
                      <a:cubicBezTo>
                        <a:pt x="157283" y="388500"/>
                        <a:pt x="149397" y="392298"/>
                        <a:pt x="144538" y="398888"/>
                      </a:cubicBezTo>
                      <a:cubicBezTo>
                        <a:pt x="129737" y="419108"/>
                        <a:pt x="100907" y="458653"/>
                        <a:pt x="100907" y="458653"/>
                      </a:cubicBezTo>
                      <a:cubicBezTo>
                        <a:pt x="83034" y="483005"/>
                        <a:pt x="48675" y="488367"/>
                        <a:pt x="24234" y="470494"/>
                      </a:cubicBezTo>
                      <a:cubicBezTo>
                        <a:pt x="-206" y="452621"/>
                        <a:pt x="-5546" y="418215"/>
                        <a:pt x="12327" y="393862"/>
                      </a:cubicBezTo>
                      <a:cubicBezTo>
                        <a:pt x="12327" y="393862"/>
                        <a:pt x="95311" y="280366"/>
                        <a:pt x="114680" y="253780"/>
                      </a:cubicBezTo>
                      <a:close/>
                    </a:path>
                  </a:pathLst>
                </a:custGeom>
                <a:noFill/>
                <a:ln w="38089" cap="rnd">
                  <a:solidFill>
                    <a:srgbClr val="FFFFFF"/>
                  </a:solidFill>
                  <a:prstDash val="solid"/>
                  <a:round/>
                </a:ln>
              </p:spPr>
              <p:txBody>
                <a:bodyPr rtlCol="0" anchor="ctr"/>
                <a:lstStyle/>
                <a:p>
                  <a:endParaRPr lang="en-CH"/>
                </a:p>
              </p:txBody>
            </p:sp>
            <p:grpSp>
              <p:nvGrpSpPr>
                <p:cNvPr id="1173" name="Graphic 598">
                  <a:extLst>
                    <a:ext uri="{FF2B5EF4-FFF2-40B4-BE49-F238E27FC236}">
                      <a16:creationId xmlns:a16="http://schemas.microsoft.com/office/drawing/2014/main" id="{22C73930-A089-60F2-76EB-7722E476C4DC}"/>
                    </a:ext>
                  </a:extLst>
                </p:cNvPr>
                <p:cNvGrpSpPr/>
                <p:nvPr/>
              </p:nvGrpSpPr>
              <p:grpSpPr>
                <a:xfrm>
                  <a:off x="9699474" y="6586062"/>
                  <a:ext cx="513308" cy="770149"/>
                  <a:chOff x="9699474" y="6586062"/>
                  <a:chExt cx="513308" cy="770149"/>
                </a:xfrm>
                <a:solidFill>
                  <a:srgbClr val="1F259B"/>
                </a:solidFill>
              </p:grpSpPr>
              <p:sp>
                <p:nvSpPr>
                  <p:cNvPr id="1174" name="Freeform 1173">
                    <a:extLst>
                      <a:ext uri="{FF2B5EF4-FFF2-40B4-BE49-F238E27FC236}">
                        <a16:creationId xmlns:a16="http://schemas.microsoft.com/office/drawing/2014/main" id="{3DC3E124-F3D5-E53A-6892-AF1F739FDBD3}"/>
                      </a:ext>
                    </a:extLst>
                  </p:cNvPr>
                  <p:cNvSpPr/>
                  <p:nvPr/>
                </p:nvSpPr>
                <p:spPr>
                  <a:xfrm rot="10800000" flipV="1">
                    <a:off x="9713377" y="6591495"/>
                    <a:ext cx="429739" cy="687186"/>
                  </a:xfrm>
                  <a:custGeom>
                    <a:avLst/>
                    <a:gdLst>
                      <a:gd name="connsiteX0" fmla="*/ 295159 w 429739"/>
                      <a:gd name="connsiteY0" fmla="*/ 3910 h 687186"/>
                      <a:gd name="connsiteX1" fmla="*/ 2814 w 429739"/>
                      <a:gd name="connsiteY1" fmla="*/ 383732 h 687186"/>
                      <a:gd name="connsiteX2" fmla="*/ 164575 w 429739"/>
                      <a:gd name="connsiteY2" fmla="*/ 626952 h 687186"/>
                      <a:gd name="connsiteX3" fmla="*/ 283104 w 429739"/>
                      <a:gd name="connsiteY3" fmla="*/ 672779 h 687186"/>
                      <a:gd name="connsiteX4" fmla="*/ 384197 w 429739"/>
                      <a:gd name="connsiteY4" fmla="*/ 669637 h 687186"/>
                      <a:gd name="connsiteX5" fmla="*/ 366777 w 429739"/>
                      <a:gd name="connsiteY5" fmla="*/ 572138 h 687186"/>
                      <a:gd name="connsiteX6" fmla="*/ 417972 w 429739"/>
                      <a:gd name="connsiteY6" fmla="*/ 492221 h 687186"/>
                      <a:gd name="connsiteX7" fmla="*/ 408586 w 429739"/>
                      <a:gd name="connsiteY7" fmla="*/ 191932 h 687186"/>
                      <a:gd name="connsiteX8" fmla="*/ 355947 w 429739"/>
                      <a:gd name="connsiteY8" fmla="*/ 15151 h 687186"/>
                      <a:gd name="connsiteX9" fmla="*/ 294696 w 429739"/>
                      <a:gd name="connsiteY9" fmla="*/ 3910 h 68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739" h="687186">
                        <a:moveTo>
                          <a:pt x="295159" y="3910"/>
                        </a:moveTo>
                        <a:cubicBezTo>
                          <a:pt x="233004" y="19285"/>
                          <a:pt x="37925" y="229126"/>
                          <a:pt x="2814" y="383732"/>
                        </a:cubicBezTo>
                        <a:cubicBezTo>
                          <a:pt x="-13268" y="496214"/>
                          <a:pt x="117863" y="538590"/>
                          <a:pt x="164575" y="626952"/>
                        </a:cubicBezTo>
                        <a:cubicBezTo>
                          <a:pt x="177774" y="659667"/>
                          <a:pt x="232040" y="666233"/>
                          <a:pt x="283104" y="672779"/>
                        </a:cubicBezTo>
                        <a:cubicBezTo>
                          <a:pt x="315626" y="676951"/>
                          <a:pt x="370933" y="704559"/>
                          <a:pt x="384197" y="669637"/>
                        </a:cubicBezTo>
                        <a:cubicBezTo>
                          <a:pt x="397462" y="634715"/>
                          <a:pt x="360522" y="602842"/>
                          <a:pt x="366777" y="572138"/>
                        </a:cubicBezTo>
                        <a:cubicBezTo>
                          <a:pt x="376468" y="524571"/>
                          <a:pt x="399872" y="542584"/>
                          <a:pt x="417972" y="492221"/>
                        </a:cubicBezTo>
                        <a:cubicBezTo>
                          <a:pt x="436073" y="441858"/>
                          <a:pt x="437963" y="258147"/>
                          <a:pt x="408586" y="191932"/>
                        </a:cubicBezTo>
                        <a:cubicBezTo>
                          <a:pt x="367348" y="105262"/>
                          <a:pt x="396177" y="76775"/>
                          <a:pt x="355947" y="15151"/>
                        </a:cubicBezTo>
                        <a:cubicBezTo>
                          <a:pt x="339639" y="-9829"/>
                          <a:pt x="299763" y="3218"/>
                          <a:pt x="294696" y="3910"/>
                        </a:cubicBezTo>
                      </a:path>
                    </a:pathLst>
                  </a:custGeom>
                  <a:solidFill>
                    <a:srgbClr val="1F259B"/>
                  </a:solidFill>
                  <a:ln w="38094" cap="flat">
                    <a:solidFill>
                      <a:srgbClr val="FFFFFF"/>
                    </a:solidFill>
                    <a:prstDash val="solid"/>
                    <a:miter/>
                  </a:ln>
                </p:spPr>
                <p:txBody>
                  <a:bodyPr rtlCol="0" anchor="ctr"/>
                  <a:lstStyle/>
                  <a:p>
                    <a:endParaRPr lang="en-CH"/>
                  </a:p>
                </p:txBody>
              </p:sp>
              <p:sp>
                <p:nvSpPr>
                  <p:cNvPr id="1175" name="Freeform 1174">
                    <a:extLst>
                      <a:ext uri="{FF2B5EF4-FFF2-40B4-BE49-F238E27FC236}">
                        <a16:creationId xmlns:a16="http://schemas.microsoft.com/office/drawing/2014/main" id="{3B18372F-4B7C-3C7E-DA60-A3396479D9A8}"/>
                      </a:ext>
                    </a:extLst>
                  </p:cNvPr>
                  <p:cNvSpPr/>
                  <p:nvPr/>
                </p:nvSpPr>
                <p:spPr>
                  <a:xfrm rot="10800000" flipV="1">
                    <a:off x="9699474" y="6586062"/>
                    <a:ext cx="513308" cy="770149"/>
                  </a:xfrm>
                  <a:custGeom>
                    <a:avLst/>
                    <a:gdLst>
                      <a:gd name="connsiteX0" fmla="*/ 41320 w 513308"/>
                      <a:gd name="connsiteY0" fmla="*/ 761521 h 770149"/>
                      <a:gd name="connsiteX1" fmla="*/ 114250 w 513308"/>
                      <a:gd name="connsiteY1" fmla="*/ 763122 h 770149"/>
                      <a:gd name="connsiteX2" fmla="*/ 482102 w 513308"/>
                      <a:gd name="connsiteY2" fmla="*/ 737380 h 770149"/>
                      <a:gd name="connsiteX3" fmla="*/ 500892 w 513308"/>
                      <a:gd name="connsiteY3" fmla="*/ 485940 h 770149"/>
                      <a:gd name="connsiteX4" fmla="*/ 484213 w 513308"/>
                      <a:gd name="connsiteY4" fmla="*/ 194343 h 770149"/>
                      <a:gd name="connsiteX5" fmla="*/ 429525 w 513308"/>
                      <a:gd name="connsiteY5" fmla="*/ 15316 h 770149"/>
                      <a:gd name="connsiteX6" fmla="*/ 365892 w 513308"/>
                      <a:gd name="connsiteY6" fmla="*/ 3942 h 770149"/>
                      <a:gd name="connsiteX7" fmla="*/ 366372 w 513308"/>
                      <a:gd name="connsiteY7" fmla="*/ 3942 h 770149"/>
                      <a:gd name="connsiteX8" fmla="*/ 69931 w 513308"/>
                      <a:gd name="connsiteY8" fmla="*/ 362857 h 770149"/>
                      <a:gd name="connsiteX9" fmla="*/ 41320 w 513308"/>
                      <a:gd name="connsiteY9" fmla="*/ 761521 h 77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308" h="770149">
                        <a:moveTo>
                          <a:pt x="41320" y="761521"/>
                        </a:moveTo>
                        <a:cubicBezTo>
                          <a:pt x="47919" y="771361"/>
                          <a:pt x="102328" y="765897"/>
                          <a:pt x="114250" y="763122"/>
                        </a:cubicBezTo>
                        <a:cubicBezTo>
                          <a:pt x="165379" y="752543"/>
                          <a:pt x="434476" y="798893"/>
                          <a:pt x="482102" y="737380"/>
                        </a:cubicBezTo>
                        <a:cubicBezTo>
                          <a:pt x="512447" y="698180"/>
                          <a:pt x="468476" y="603453"/>
                          <a:pt x="500892" y="485940"/>
                        </a:cubicBezTo>
                        <a:cubicBezTo>
                          <a:pt x="534787" y="363056"/>
                          <a:pt x="497733" y="224044"/>
                          <a:pt x="484213" y="194343"/>
                        </a:cubicBezTo>
                        <a:cubicBezTo>
                          <a:pt x="441369" y="106568"/>
                          <a:pt x="471322" y="77729"/>
                          <a:pt x="429525" y="15316"/>
                        </a:cubicBezTo>
                        <a:cubicBezTo>
                          <a:pt x="412584" y="-9980"/>
                          <a:pt x="371154" y="3232"/>
                          <a:pt x="365892" y="3942"/>
                        </a:cubicBezTo>
                        <a:lnTo>
                          <a:pt x="366372" y="3942"/>
                        </a:lnTo>
                        <a:cubicBezTo>
                          <a:pt x="305271" y="18669"/>
                          <a:pt x="120526" y="209724"/>
                          <a:pt x="69931" y="362857"/>
                        </a:cubicBezTo>
                        <a:cubicBezTo>
                          <a:pt x="27568" y="474849"/>
                          <a:pt x="-43783" y="634565"/>
                          <a:pt x="41320" y="761521"/>
                        </a:cubicBezTo>
                        <a:close/>
                      </a:path>
                    </a:pathLst>
                  </a:custGeom>
                  <a:solidFill>
                    <a:srgbClr val="1F259B"/>
                  </a:solidFill>
                  <a:ln w="38082" cap="flat">
                    <a:solidFill>
                      <a:srgbClr val="FFFFFF"/>
                    </a:solidFill>
                    <a:prstDash val="solid"/>
                    <a:miter/>
                  </a:ln>
                </p:spPr>
                <p:txBody>
                  <a:bodyPr rtlCol="0" anchor="ctr"/>
                  <a:lstStyle/>
                  <a:p>
                    <a:endParaRPr lang="en-CH"/>
                  </a:p>
                </p:txBody>
              </p:sp>
            </p:grpSp>
          </p:grpSp>
          <p:sp>
            <p:nvSpPr>
              <p:cNvPr id="1176" name="Freeform 1175">
                <a:extLst>
                  <a:ext uri="{FF2B5EF4-FFF2-40B4-BE49-F238E27FC236}">
                    <a16:creationId xmlns:a16="http://schemas.microsoft.com/office/drawing/2014/main" id="{E325316B-5BF4-3BEE-E280-46167E45B089}"/>
                  </a:ext>
                </a:extLst>
              </p:cNvPr>
              <p:cNvSpPr/>
              <p:nvPr/>
            </p:nvSpPr>
            <p:spPr>
              <a:xfrm>
                <a:off x="9186125" y="6597384"/>
                <a:ext cx="443880" cy="750331"/>
              </a:xfrm>
              <a:custGeom>
                <a:avLst/>
                <a:gdLst>
                  <a:gd name="connsiteX0" fmla="*/ 14091 w 443880"/>
                  <a:gd name="connsiteY0" fmla="*/ 366703 h 750331"/>
                  <a:gd name="connsiteX1" fmla="*/ 127383 w 443880"/>
                  <a:gd name="connsiteY1" fmla="*/ 137008 h 750331"/>
                  <a:gd name="connsiteX2" fmla="*/ 295014 w 443880"/>
                  <a:gd name="connsiteY2" fmla="*/ 3820 h 750331"/>
                  <a:gd name="connsiteX3" fmla="*/ 294534 w 443880"/>
                  <a:gd name="connsiteY3" fmla="*/ 3820 h 750331"/>
                  <a:gd name="connsiteX4" fmla="*/ 358166 w 443880"/>
                  <a:gd name="connsiteY4" fmla="*/ 15194 h 750331"/>
                  <a:gd name="connsiteX5" fmla="*/ 404965 w 443880"/>
                  <a:gd name="connsiteY5" fmla="*/ 241121 h 750331"/>
                  <a:gd name="connsiteX6" fmla="*/ 439384 w 443880"/>
                  <a:gd name="connsiteY6" fmla="*/ 488744 h 750331"/>
                  <a:gd name="connsiteX7" fmla="*/ 383131 w 443880"/>
                  <a:gd name="connsiteY7" fmla="*/ 714737 h 750331"/>
                  <a:gd name="connsiteX8" fmla="*/ 102061 w 443880"/>
                  <a:gd name="connsiteY8" fmla="*/ 734852 h 750331"/>
                  <a:gd name="connsiteX9" fmla="*/ 13641 w 443880"/>
                  <a:gd name="connsiteY9" fmla="*/ 644937 h 750331"/>
                  <a:gd name="connsiteX10" fmla="*/ 14091 w 443880"/>
                  <a:gd name="connsiteY10" fmla="*/ 366703 h 750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3880" h="750331">
                    <a:moveTo>
                      <a:pt x="14091" y="366703"/>
                    </a:moveTo>
                    <a:cubicBezTo>
                      <a:pt x="30175" y="283417"/>
                      <a:pt x="91168" y="180110"/>
                      <a:pt x="127383" y="137008"/>
                    </a:cubicBezTo>
                    <a:cubicBezTo>
                      <a:pt x="159737" y="91359"/>
                      <a:pt x="230440" y="19381"/>
                      <a:pt x="295014" y="3820"/>
                    </a:cubicBezTo>
                    <a:lnTo>
                      <a:pt x="294534" y="3820"/>
                    </a:lnTo>
                    <a:cubicBezTo>
                      <a:pt x="299796" y="3110"/>
                      <a:pt x="340726" y="-9790"/>
                      <a:pt x="358166" y="15194"/>
                    </a:cubicBezTo>
                    <a:cubicBezTo>
                      <a:pt x="402801" y="79132"/>
                      <a:pt x="388539" y="148875"/>
                      <a:pt x="404965" y="241121"/>
                    </a:cubicBezTo>
                    <a:cubicBezTo>
                      <a:pt x="417144" y="340734"/>
                      <a:pt x="460881" y="360453"/>
                      <a:pt x="439384" y="488744"/>
                    </a:cubicBezTo>
                    <a:cubicBezTo>
                      <a:pt x="436681" y="558677"/>
                      <a:pt x="417611" y="665933"/>
                      <a:pt x="383131" y="714737"/>
                    </a:cubicBezTo>
                    <a:cubicBezTo>
                      <a:pt x="330719" y="788921"/>
                      <a:pt x="166803" y="721527"/>
                      <a:pt x="102061" y="734852"/>
                    </a:cubicBezTo>
                    <a:cubicBezTo>
                      <a:pt x="38551" y="749646"/>
                      <a:pt x="13641" y="644937"/>
                      <a:pt x="13641" y="644937"/>
                    </a:cubicBezTo>
                    <a:cubicBezTo>
                      <a:pt x="13641" y="644937"/>
                      <a:pt x="-14296" y="470030"/>
                      <a:pt x="14091" y="366703"/>
                    </a:cubicBezTo>
                    <a:close/>
                  </a:path>
                </a:pathLst>
              </a:custGeom>
              <a:solidFill>
                <a:srgbClr val="1F259B"/>
              </a:solidFill>
              <a:ln w="38082" cap="flat">
                <a:solidFill>
                  <a:srgbClr val="FFFFFF"/>
                </a:solidFill>
                <a:prstDash val="solid"/>
                <a:miter/>
              </a:ln>
            </p:spPr>
            <p:txBody>
              <a:bodyPr rtlCol="0" anchor="ctr"/>
              <a:lstStyle/>
              <a:p>
                <a:endParaRPr lang="en-CH"/>
              </a:p>
            </p:txBody>
          </p:sp>
        </p:grpSp>
      </p:grpSp>
      <p:grpSp>
        <p:nvGrpSpPr>
          <p:cNvPr id="1177" name="Graphic 598">
            <a:extLst>
              <a:ext uri="{FF2B5EF4-FFF2-40B4-BE49-F238E27FC236}">
                <a16:creationId xmlns:a16="http://schemas.microsoft.com/office/drawing/2014/main" id="{9DA6D08F-BF5E-9C46-5E76-D6FCBF851AC0}"/>
              </a:ext>
            </a:extLst>
          </p:cNvPr>
          <p:cNvGrpSpPr/>
          <p:nvPr/>
        </p:nvGrpSpPr>
        <p:grpSpPr>
          <a:xfrm>
            <a:off x="3087106" y="6049985"/>
            <a:ext cx="1671605" cy="1671687"/>
            <a:chOff x="3087106" y="6049985"/>
            <a:chExt cx="1671605" cy="1671687"/>
          </a:xfrm>
        </p:grpSpPr>
        <p:sp>
          <p:nvSpPr>
            <p:cNvPr id="1178" name="Freeform 1177">
              <a:extLst>
                <a:ext uri="{FF2B5EF4-FFF2-40B4-BE49-F238E27FC236}">
                  <a16:creationId xmlns:a16="http://schemas.microsoft.com/office/drawing/2014/main" id="{BFA93ED2-83A9-71F8-B291-87602678250B}"/>
                </a:ext>
              </a:extLst>
            </p:cNvPr>
            <p:cNvSpPr/>
            <p:nvPr/>
          </p:nvSpPr>
          <p:spPr>
            <a:xfrm>
              <a:off x="3087106" y="6049985"/>
              <a:ext cx="1671605" cy="1671687"/>
            </a:xfrm>
            <a:custGeom>
              <a:avLst/>
              <a:gdLst>
                <a:gd name="connsiteX0" fmla="*/ 1672199 w 1671605"/>
                <a:gd name="connsiteY0" fmla="*/ 836070 h 1671687"/>
                <a:gd name="connsiteX1" fmla="*/ 836396 w 1671605"/>
                <a:gd name="connsiteY1" fmla="*/ 1671913 h 1671687"/>
                <a:gd name="connsiteX2" fmla="*/ 593 w 1671605"/>
                <a:gd name="connsiteY2" fmla="*/ 836070 h 1671687"/>
                <a:gd name="connsiteX3" fmla="*/ 836396 w 1671605"/>
                <a:gd name="connsiteY3" fmla="*/ 226 h 1671687"/>
                <a:gd name="connsiteX4" fmla="*/ 1672199 w 1671605"/>
                <a:gd name="connsiteY4" fmla="*/ 836070 h 1671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605" h="1671687">
                  <a:moveTo>
                    <a:pt x="1672199" y="836070"/>
                  </a:moveTo>
                  <a:cubicBezTo>
                    <a:pt x="1672199" y="1297693"/>
                    <a:pt x="1297997" y="1671913"/>
                    <a:pt x="836396" y="1671913"/>
                  </a:cubicBezTo>
                  <a:cubicBezTo>
                    <a:pt x="374795" y="1671913"/>
                    <a:pt x="593" y="1297693"/>
                    <a:pt x="593" y="836070"/>
                  </a:cubicBezTo>
                  <a:cubicBezTo>
                    <a:pt x="593" y="374446"/>
                    <a:pt x="374795" y="226"/>
                    <a:pt x="836396" y="226"/>
                  </a:cubicBezTo>
                  <a:cubicBezTo>
                    <a:pt x="1297997" y="226"/>
                    <a:pt x="1672199" y="374446"/>
                    <a:pt x="1672199" y="836070"/>
                  </a:cubicBezTo>
                  <a:close/>
                </a:path>
              </a:pathLst>
            </a:custGeom>
            <a:solidFill>
              <a:srgbClr val="1F259B"/>
            </a:solidFill>
            <a:ln w="7598" cap="rnd">
              <a:noFill/>
              <a:prstDash val="solid"/>
              <a:round/>
            </a:ln>
          </p:spPr>
          <p:txBody>
            <a:bodyPr rtlCol="0" anchor="ctr"/>
            <a:lstStyle/>
            <a:p>
              <a:endParaRPr lang="en-CH"/>
            </a:p>
          </p:txBody>
        </p:sp>
        <p:grpSp>
          <p:nvGrpSpPr>
            <p:cNvPr id="1179" name="Graphic 598">
              <a:extLst>
                <a:ext uri="{FF2B5EF4-FFF2-40B4-BE49-F238E27FC236}">
                  <a16:creationId xmlns:a16="http://schemas.microsoft.com/office/drawing/2014/main" id="{67094421-BEA8-A182-A6B3-3CD2F6D6A7E0}"/>
                </a:ext>
              </a:extLst>
            </p:cNvPr>
            <p:cNvGrpSpPr/>
            <p:nvPr/>
          </p:nvGrpSpPr>
          <p:grpSpPr>
            <a:xfrm>
              <a:off x="3266750" y="6213334"/>
              <a:ext cx="1169515" cy="1454671"/>
              <a:chOff x="3266750" y="6213334"/>
              <a:chExt cx="1169515" cy="1454671"/>
            </a:xfrm>
          </p:grpSpPr>
          <p:grpSp>
            <p:nvGrpSpPr>
              <p:cNvPr id="1180" name="Graphic 598">
                <a:extLst>
                  <a:ext uri="{FF2B5EF4-FFF2-40B4-BE49-F238E27FC236}">
                    <a16:creationId xmlns:a16="http://schemas.microsoft.com/office/drawing/2014/main" id="{DF3181A6-039A-9F68-1F3E-6FE57168B643}"/>
                  </a:ext>
                </a:extLst>
              </p:cNvPr>
              <p:cNvGrpSpPr/>
              <p:nvPr/>
            </p:nvGrpSpPr>
            <p:grpSpPr>
              <a:xfrm>
                <a:off x="3266750" y="6213334"/>
                <a:ext cx="1169515" cy="1454671"/>
                <a:chOff x="3266750" y="6213334"/>
                <a:chExt cx="1169515" cy="1454671"/>
              </a:xfrm>
            </p:grpSpPr>
            <p:sp>
              <p:nvSpPr>
                <p:cNvPr id="1181" name="Freeform 1180">
                  <a:extLst>
                    <a:ext uri="{FF2B5EF4-FFF2-40B4-BE49-F238E27FC236}">
                      <a16:creationId xmlns:a16="http://schemas.microsoft.com/office/drawing/2014/main" id="{4F77982F-06AC-D063-DCA9-9441D1ABE0CD}"/>
                    </a:ext>
                  </a:extLst>
                </p:cNvPr>
                <p:cNvSpPr/>
                <p:nvPr/>
              </p:nvSpPr>
              <p:spPr>
                <a:xfrm rot="9000001">
                  <a:off x="3735646" y="6894434"/>
                  <a:ext cx="304200" cy="324369"/>
                </a:xfrm>
                <a:custGeom>
                  <a:avLst/>
                  <a:gdLst>
                    <a:gd name="connsiteX0" fmla="*/ 305817 w 304200"/>
                    <a:gd name="connsiteY0" fmla="*/ 161794 h 324369"/>
                    <a:gd name="connsiteX1" fmla="*/ 153716 w 304200"/>
                    <a:gd name="connsiteY1" fmla="*/ 323979 h 324369"/>
                    <a:gd name="connsiteX2" fmla="*/ 1616 w 304200"/>
                    <a:gd name="connsiteY2" fmla="*/ 161794 h 324369"/>
                    <a:gd name="connsiteX3" fmla="*/ 153716 w 304200"/>
                    <a:gd name="connsiteY3" fmla="*/ -390 h 324369"/>
                    <a:gd name="connsiteX4" fmla="*/ 305817 w 304200"/>
                    <a:gd name="connsiteY4" fmla="*/ 161794 h 324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200" h="324369">
                      <a:moveTo>
                        <a:pt x="305817" y="161794"/>
                      </a:moveTo>
                      <a:cubicBezTo>
                        <a:pt x="305817" y="251366"/>
                        <a:pt x="237719" y="323979"/>
                        <a:pt x="153716" y="323979"/>
                      </a:cubicBezTo>
                      <a:cubicBezTo>
                        <a:pt x="69713" y="323979"/>
                        <a:pt x="1616" y="251366"/>
                        <a:pt x="1616" y="161794"/>
                      </a:cubicBezTo>
                      <a:cubicBezTo>
                        <a:pt x="1616" y="72222"/>
                        <a:pt x="69713" y="-390"/>
                        <a:pt x="153716" y="-390"/>
                      </a:cubicBezTo>
                      <a:cubicBezTo>
                        <a:pt x="237719" y="-390"/>
                        <a:pt x="305817" y="72222"/>
                        <a:pt x="305817" y="161794"/>
                      </a:cubicBezTo>
                      <a:close/>
                    </a:path>
                  </a:pathLst>
                </a:custGeom>
                <a:solidFill>
                  <a:srgbClr val="1F259B"/>
                </a:solidFill>
                <a:ln w="12693" cap="rnd">
                  <a:solidFill>
                    <a:srgbClr val="FFFFFF"/>
                  </a:solidFill>
                  <a:prstDash val="solid"/>
                  <a:round/>
                </a:ln>
              </p:spPr>
              <p:txBody>
                <a:bodyPr rtlCol="0" anchor="ctr"/>
                <a:lstStyle/>
                <a:p>
                  <a:endParaRPr lang="en-CH"/>
                </a:p>
              </p:txBody>
            </p:sp>
            <p:sp>
              <p:nvSpPr>
                <p:cNvPr id="1182" name="Freeform 1181">
                  <a:extLst>
                    <a:ext uri="{FF2B5EF4-FFF2-40B4-BE49-F238E27FC236}">
                      <a16:creationId xmlns:a16="http://schemas.microsoft.com/office/drawing/2014/main" id="{39230E6F-0E7B-A0D3-0C98-2E960FF3880D}"/>
                    </a:ext>
                  </a:extLst>
                </p:cNvPr>
                <p:cNvSpPr/>
                <p:nvPr/>
              </p:nvSpPr>
              <p:spPr>
                <a:xfrm rot="9000001">
                  <a:off x="3973408" y="7070564"/>
                  <a:ext cx="31551" cy="33643"/>
                </a:xfrm>
                <a:custGeom>
                  <a:avLst/>
                  <a:gdLst>
                    <a:gd name="connsiteX0" fmla="*/ 33188 w 31551"/>
                    <a:gd name="connsiteY0" fmla="*/ 16438 h 33643"/>
                    <a:gd name="connsiteX1" fmla="*/ 17413 w 31551"/>
                    <a:gd name="connsiteY1" fmla="*/ 33260 h 33643"/>
                    <a:gd name="connsiteX2" fmla="*/ 1637 w 31551"/>
                    <a:gd name="connsiteY2" fmla="*/ 16438 h 33643"/>
                    <a:gd name="connsiteX3" fmla="*/ 17413 w 31551"/>
                    <a:gd name="connsiteY3" fmla="*/ -384 h 33643"/>
                    <a:gd name="connsiteX4" fmla="*/ 33188 w 31551"/>
                    <a:gd name="connsiteY4" fmla="*/ 16438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188" y="16438"/>
                      </a:moveTo>
                      <a:cubicBezTo>
                        <a:pt x="33188" y="25728"/>
                        <a:pt x="26125" y="33260"/>
                        <a:pt x="17413" y="33260"/>
                      </a:cubicBezTo>
                      <a:cubicBezTo>
                        <a:pt x="8700" y="33260"/>
                        <a:pt x="1637" y="25728"/>
                        <a:pt x="1637" y="16438"/>
                      </a:cubicBezTo>
                      <a:cubicBezTo>
                        <a:pt x="1637" y="7148"/>
                        <a:pt x="8700" y="-384"/>
                        <a:pt x="17413" y="-384"/>
                      </a:cubicBezTo>
                      <a:cubicBezTo>
                        <a:pt x="26125" y="-384"/>
                        <a:pt x="33188" y="7148"/>
                        <a:pt x="33188" y="16438"/>
                      </a:cubicBezTo>
                      <a:close/>
                    </a:path>
                  </a:pathLst>
                </a:custGeom>
                <a:solidFill>
                  <a:srgbClr val="FFFFFF"/>
                </a:solidFill>
                <a:ln w="204" cap="rnd">
                  <a:noFill/>
                  <a:prstDash val="solid"/>
                  <a:round/>
                </a:ln>
              </p:spPr>
              <p:txBody>
                <a:bodyPr rtlCol="0" anchor="ctr"/>
                <a:lstStyle/>
                <a:p>
                  <a:endParaRPr lang="en-CH"/>
                </a:p>
              </p:txBody>
            </p:sp>
            <p:sp>
              <p:nvSpPr>
                <p:cNvPr id="1183" name="Freeform 1182">
                  <a:extLst>
                    <a:ext uri="{FF2B5EF4-FFF2-40B4-BE49-F238E27FC236}">
                      <a16:creationId xmlns:a16="http://schemas.microsoft.com/office/drawing/2014/main" id="{DEB3FDF3-FC78-4A3A-F1AA-3C51701F188E}"/>
                    </a:ext>
                  </a:extLst>
                </p:cNvPr>
                <p:cNvSpPr/>
                <p:nvPr/>
              </p:nvSpPr>
              <p:spPr>
                <a:xfrm rot="9000001">
                  <a:off x="3927639" y="7130503"/>
                  <a:ext cx="31551" cy="33643"/>
                </a:xfrm>
                <a:custGeom>
                  <a:avLst/>
                  <a:gdLst>
                    <a:gd name="connsiteX0" fmla="*/ 33179 w 31551"/>
                    <a:gd name="connsiteY0" fmla="*/ 16450 h 33643"/>
                    <a:gd name="connsiteX1" fmla="*/ 17403 w 31551"/>
                    <a:gd name="connsiteY1" fmla="*/ 33272 h 33643"/>
                    <a:gd name="connsiteX2" fmla="*/ 1627 w 31551"/>
                    <a:gd name="connsiteY2" fmla="*/ 16450 h 33643"/>
                    <a:gd name="connsiteX3" fmla="*/ 17403 w 31551"/>
                    <a:gd name="connsiteY3" fmla="*/ -371 h 33643"/>
                    <a:gd name="connsiteX4" fmla="*/ 33179 w 31551"/>
                    <a:gd name="connsiteY4" fmla="*/ 16450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179" y="16450"/>
                      </a:moveTo>
                      <a:cubicBezTo>
                        <a:pt x="33179" y="25741"/>
                        <a:pt x="26116" y="33272"/>
                        <a:pt x="17403" y="33272"/>
                      </a:cubicBezTo>
                      <a:cubicBezTo>
                        <a:pt x="8690" y="33272"/>
                        <a:pt x="1627" y="25741"/>
                        <a:pt x="1627" y="16450"/>
                      </a:cubicBezTo>
                      <a:cubicBezTo>
                        <a:pt x="1627" y="7160"/>
                        <a:pt x="8690" y="-371"/>
                        <a:pt x="17403" y="-371"/>
                      </a:cubicBezTo>
                      <a:cubicBezTo>
                        <a:pt x="26116" y="-371"/>
                        <a:pt x="33179" y="7160"/>
                        <a:pt x="33179" y="16450"/>
                      </a:cubicBezTo>
                      <a:close/>
                    </a:path>
                  </a:pathLst>
                </a:custGeom>
                <a:solidFill>
                  <a:srgbClr val="FFFFFF"/>
                </a:solidFill>
                <a:ln w="204" cap="rnd">
                  <a:noFill/>
                  <a:prstDash val="solid"/>
                  <a:round/>
                </a:ln>
              </p:spPr>
              <p:txBody>
                <a:bodyPr rtlCol="0" anchor="ctr"/>
                <a:lstStyle/>
                <a:p>
                  <a:endParaRPr lang="en-CH"/>
                </a:p>
              </p:txBody>
            </p:sp>
            <p:sp>
              <p:nvSpPr>
                <p:cNvPr id="1184" name="Freeform 1183">
                  <a:extLst>
                    <a:ext uri="{FF2B5EF4-FFF2-40B4-BE49-F238E27FC236}">
                      <a16:creationId xmlns:a16="http://schemas.microsoft.com/office/drawing/2014/main" id="{D56DB9FB-1FE2-6BA9-9523-DDE1034CF050}"/>
                    </a:ext>
                  </a:extLst>
                </p:cNvPr>
                <p:cNvSpPr/>
                <p:nvPr/>
              </p:nvSpPr>
              <p:spPr>
                <a:xfrm rot="9000001">
                  <a:off x="3849119" y="7148580"/>
                  <a:ext cx="31551" cy="33643"/>
                </a:xfrm>
                <a:custGeom>
                  <a:avLst/>
                  <a:gdLst>
                    <a:gd name="connsiteX0" fmla="*/ 33162 w 31551"/>
                    <a:gd name="connsiteY0" fmla="*/ 16454 h 33643"/>
                    <a:gd name="connsiteX1" fmla="*/ 17387 w 31551"/>
                    <a:gd name="connsiteY1" fmla="*/ 33276 h 33643"/>
                    <a:gd name="connsiteX2" fmla="*/ 1611 w 31551"/>
                    <a:gd name="connsiteY2" fmla="*/ 16454 h 33643"/>
                    <a:gd name="connsiteX3" fmla="*/ 17387 w 31551"/>
                    <a:gd name="connsiteY3" fmla="*/ -367 h 33643"/>
                    <a:gd name="connsiteX4" fmla="*/ 33162 w 31551"/>
                    <a:gd name="connsiteY4" fmla="*/ 16454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162" y="16454"/>
                      </a:moveTo>
                      <a:cubicBezTo>
                        <a:pt x="33162" y="25745"/>
                        <a:pt x="26099" y="33276"/>
                        <a:pt x="17387" y="33276"/>
                      </a:cubicBezTo>
                      <a:cubicBezTo>
                        <a:pt x="8674" y="33276"/>
                        <a:pt x="1611" y="25745"/>
                        <a:pt x="1611" y="16454"/>
                      </a:cubicBezTo>
                      <a:cubicBezTo>
                        <a:pt x="1611" y="7164"/>
                        <a:pt x="8674" y="-367"/>
                        <a:pt x="17387" y="-367"/>
                      </a:cubicBezTo>
                      <a:cubicBezTo>
                        <a:pt x="26099" y="-367"/>
                        <a:pt x="33162" y="7164"/>
                        <a:pt x="33162" y="16454"/>
                      </a:cubicBezTo>
                      <a:close/>
                    </a:path>
                  </a:pathLst>
                </a:custGeom>
                <a:solidFill>
                  <a:srgbClr val="FFFFFF"/>
                </a:solidFill>
                <a:ln w="204" cap="rnd">
                  <a:noFill/>
                  <a:prstDash val="solid"/>
                  <a:round/>
                </a:ln>
              </p:spPr>
              <p:txBody>
                <a:bodyPr rtlCol="0" anchor="ctr"/>
                <a:lstStyle/>
                <a:p>
                  <a:endParaRPr lang="en-CH"/>
                </a:p>
              </p:txBody>
            </p:sp>
            <p:sp>
              <p:nvSpPr>
                <p:cNvPr id="1185" name="Freeform 1184">
                  <a:extLst>
                    <a:ext uri="{FF2B5EF4-FFF2-40B4-BE49-F238E27FC236}">
                      <a16:creationId xmlns:a16="http://schemas.microsoft.com/office/drawing/2014/main" id="{A4006A17-3310-1883-67BA-0A84E45F1422}"/>
                    </a:ext>
                  </a:extLst>
                </p:cNvPr>
                <p:cNvSpPr/>
                <p:nvPr/>
              </p:nvSpPr>
              <p:spPr>
                <a:xfrm rot="9000001">
                  <a:off x="3864740" y="7422463"/>
                  <a:ext cx="31551" cy="33643"/>
                </a:xfrm>
                <a:custGeom>
                  <a:avLst/>
                  <a:gdLst>
                    <a:gd name="connsiteX0" fmla="*/ 33166 w 31551"/>
                    <a:gd name="connsiteY0" fmla="*/ 16512 h 33643"/>
                    <a:gd name="connsiteX1" fmla="*/ 17390 w 31551"/>
                    <a:gd name="connsiteY1" fmla="*/ 33333 h 33643"/>
                    <a:gd name="connsiteX2" fmla="*/ 1614 w 31551"/>
                    <a:gd name="connsiteY2" fmla="*/ 16512 h 33643"/>
                    <a:gd name="connsiteX3" fmla="*/ 17390 w 31551"/>
                    <a:gd name="connsiteY3" fmla="*/ -310 h 33643"/>
                    <a:gd name="connsiteX4" fmla="*/ 33166 w 31551"/>
                    <a:gd name="connsiteY4" fmla="*/ 16512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166" y="16512"/>
                      </a:moveTo>
                      <a:cubicBezTo>
                        <a:pt x="33166" y="25802"/>
                        <a:pt x="26103" y="33333"/>
                        <a:pt x="17390" y="33333"/>
                      </a:cubicBezTo>
                      <a:cubicBezTo>
                        <a:pt x="8677" y="33333"/>
                        <a:pt x="1614" y="25802"/>
                        <a:pt x="1614" y="16512"/>
                      </a:cubicBezTo>
                      <a:cubicBezTo>
                        <a:pt x="1614" y="7221"/>
                        <a:pt x="8677" y="-310"/>
                        <a:pt x="17390" y="-310"/>
                      </a:cubicBezTo>
                      <a:cubicBezTo>
                        <a:pt x="26103" y="-310"/>
                        <a:pt x="33166" y="7221"/>
                        <a:pt x="33166" y="16512"/>
                      </a:cubicBezTo>
                      <a:close/>
                    </a:path>
                  </a:pathLst>
                </a:custGeom>
                <a:solidFill>
                  <a:srgbClr val="FFFFFF"/>
                </a:solidFill>
                <a:ln w="204" cap="rnd">
                  <a:noFill/>
                  <a:prstDash val="solid"/>
                  <a:round/>
                </a:ln>
              </p:spPr>
              <p:txBody>
                <a:bodyPr rtlCol="0" anchor="ctr"/>
                <a:lstStyle/>
                <a:p>
                  <a:endParaRPr lang="en-CH"/>
                </a:p>
              </p:txBody>
            </p:sp>
            <p:sp>
              <p:nvSpPr>
                <p:cNvPr id="1186" name="Freeform 1185">
                  <a:extLst>
                    <a:ext uri="{FF2B5EF4-FFF2-40B4-BE49-F238E27FC236}">
                      <a16:creationId xmlns:a16="http://schemas.microsoft.com/office/drawing/2014/main" id="{5F4AD0D5-6BCF-D9F7-00D8-D2E9D07B8BA8}"/>
                    </a:ext>
                  </a:extLst>
                </p:cNvPr>
                <p:cNvSpPr/>
                <p:nvPr/>
              </p:nvSpPr>
              <p:spPr>
                <a:xfrm rot="9000001">
                  <a:off x="3903604" y="7314934"/>
                  <a:ext cx="31551" cy="33643"/>
                </a:xfrm>
                <a:custGeom>
                  <a:avLst/>
                  <a:gdLst>
                    <a:gd name="connsiteX0" fmla="*/ 33174 w 31551"/>
                    <a:gd name="connsiteY0" fmla="*/ 16489 h 33643"/>
                    <a:gd name="connsiteX1" fmla="*/ 17398 w 31551"/>
                    <a:gd name="connsiteY1" fmla="*/ 33311 h 33643"/>
                    <a:gd name="connsiteX2" fmla="*/ 1622 w 31551"/>
                    <a:gd name="connsiteY2" fmla="*/ 16489 h 33643"/>
                    <a:gd name="connsiteX3" fmla="*/ 17398 w 31551"/>
                    <a:gd name="connsiteY3" fmla="*/ -332 h 33643"/>
                    <a:gd name="connsiteX4" fmla="*/ 33174 w 31551"/>
                    <a:gd name="connsiteY4" fmla="*/ 16489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174" y="16489"/>
                      </a:moveTo>
                      <a:cubicBezTo>
                        <a:pt x="33174" y="25780"/>
                        <a:pt x="26111" y="33311"/>
                        <a:pt x="17398" y="33311"/>
                      </a:cubicBezTo>
                      <a:cubicBezTo>
                        <a:pt x="8685" y="33311"/>
                        <a:pt x="1622" y="25780"/>
                        <a:pt x="1622" y="16489"/>
                      </a:cubicBezTo>
                      <a:cubicBezTo>
                        <a:pt x="1622" y="7199"/>
                        <a:pt x="8685" y="-332"/>
                        <a:pt x="17398" y="-332"/>
                      </a:cubicBezTo>
                      <a:cubicBezTo>
                        <a:pt x="26111" y="-332"/>
                        <a:pt x="33174" y="7199"/>
                        <a:pt x="33174" y="16489"/>
                      </a:cubicBezTo>
                      <a:close/>
                    </a:path>
                  </a:pathLst>
                </a:custGeom>
                <a:solidFill>
                  <a:srgbClr val="FFFFFF"/>
                </a:solidFill>
                <a:ln w="204" cap="rnd">
                  <a:noFill/>
                  <a:prstDash val="solid"/>
                  <a:round/>
                </a:ln>
              </p:spPr>
              <p:txBody>
                <a:bodyPr rtlCol="0" anchor="ctr"/>
                <a:lstStyle/>
                <a:p>
                  <a:endParaRPr lang="en-CH"/>
                </a:p>
              </p:txBody>
            </p:sp>
            <p:sp>
              <p:nvSpPr>
                <p:cNvPr id="1187" name="Freeform 1186">
                  <a:extLst>
                    <a:ext uri="{FF2B5EF4-FFF2-40B4-BE49-F238E27FC236}">
                      <a16:creationId xmlns:a16="http://schemas.microsoft.com/office/drawing/2014/main" id="{98BA04A0-9062-4E20-2F48-5F68B6923089}"/>
                    </a:ext>
                  </a:extLst>
                </p:cNvPr>
                <p:cNvSpPr/>
                <p:nvPr/>
              </p:nvSpPr>
              <p:spPr>
                <a:xfrm rot="9000001">
                  <a:off x="4084627" y="7399282"/>
                  <a:ext cx="31551" cy="33643"/>
                </a:xfrm>
                <a:custGeom>
                  <a:avLst/>
                  <a:gdLst>
                    <a:gd name="connsiteX0" fmla="*/ 33212 w 31551"/>
                    <a:gd name="connsiteY0" fmla="*/ 16507 h 33643"/>
                    <a:gd name="connsiteX1" fmla="*/ 17436 w 31551"/>
                    <a:gd name="connsiteY1" fmla="*/ 33329 h 33643"/>
                    <a:gd name="connsiteX2" fmla="*/ 1660 w 31551"/>
                    <a:gd name="connsiteY2" fmla="*/ 16507 h 33643"/>
                    <a:gd name="connsiteX3" fmla="*/ 17436 w 31551"/>
                    <a:gd name="connsiteY3" fmla="*/ -315 h 33643"/>
                    <a:gd name="connsiteX4" fmla="*/ 33212 w 31551"/>
                    <a:gd name="connsiteY4" fmla="*/ 16507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212" y="16507"/>
                      </a:moveTo>
                      <a:cubicBezTo>
                        <a:pt x="33212" y="25797"/>
                        <a:pt x="26149" y="33329"/>
                        <a:pt x="17436" y="33329"/>
                      </a:cubicBezTo>
                      <a:cubicBezTo>
                        <a:pt x="8723" y="33329"/>
                        <a:pt x="1660" y="25797"/>
                        <a:pt x="1660" y="16507"/>
                      </a:cubicBezTo>
                      <a:cubicBezTo>
                        <a:pt x="1660" y="7217"/>
                        <a:pt x="8723" y="-315"/>
                        <a:pt x="17436" y="-315"/>
                      </a:cubicBezTo>
                      <a:cubicBezTo>
                        <a:pt x="26149" y="-315"/>
                        <a:pt x="33212" y="7217"/>
                        <a:pt x="33212" y="16507"/>
                      </a:cubicBezTo>
                      <a:close/>
                    </a:path>
                  </a:pathLst>
                </a:custGeom>
                <a:solidFill>
                  <a:srgbClr val="FFFFFF"/>
                </a:solidFill>
                <a:ln w="204" cap="rnd">
                  <a:noFill/>
                  <a:prstDash val="solid"/>
                  <a:round/>
                </a:ln>
              </p:spPr>
              <p:txBody>
                <a:bodyPr rtlCol="0" anchor="ctr"/>
                <a:lstStyle/>
                <a:p>
                  <a:endParaRPr lang="en-CH"/>
                </a:p>
              </p:txBody>
            </p:sp>
            <p:sp>
              <p:nvSpPr>
                <p:cNvPr id="1188" name="Freeform 1187">
                  <a:extLst>
                    <a:ext uri="{FF2B5EF4-FFF2-40B4-BE49-F238E27FC236}">
                      <a16:creationId xmlns:a16="http://schemas.microsoft.com/office/drawing/2014/main" id="{28C16C08-7D46-084E-E70C-44C4A8C6BE91}"/>
                    </a:ext>
                  </a:extLst>
                </p:cNvPr>
                <p:cNvSpPr/>
                <p:nvPr/>
              </p:nvSpPr>
              <p:spPr>
                <a:xfrm rot="9000001">
                  <a:off x="4062502" y="7222442"/>
                  <a:ext cx="31551" cy="33643"/>
                </a:xfrm>
                <a:custGeom>
                  <a:avLst/>
                  <a:gdLst>
                    <a:gd name="connsiteX0" fmla="*/ 33207 w 31551"/>
                    <a:gd name="connsiteY0" fmla="*/ 16470 h 33643"/>
                    <a:gd name="connsiteX1" fmla="*/ 17431 w 31551"/>
                    <a:gd name="connsiteY1" fmla="*/ 33291 h 33643"/>
                    <a:gd name="connsiteX2" fmla="*/ 1656 w 31551"/>
                    <a:gd name="connsiteY2" fmla="*/ 16470 h 33643"/>
                    <a:gd name="connsiteX3" fmla="*/ 17431 w 31551"/>
                    <a:gd name="connsiteY3" fmla="*/ -352 h 33643"/>
                    <a:gd name="connsiteX4" fmla="*/ 33207 w 31551"/>
                    <a:gd name="connsiteY4" fmla="*/ 16470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207" y="16470"/>
                      </a:moveTo>
                      <a:cubicBezTo>
                        <a:pt x="33207" y="25760"/>
                        <a:pt x="26144" y="33291"/>
                        <a:pt x="17431" y="33291"/>
                      </a:cubicBezTo>
                      <a:cubicBezTo>
                        <a:pt x="8719" y="33291"/>
                        <a:pt x="1656" y="25760"/>
                        <a:pt x="1656" y="16470"/>
                      </a:cubicBezTo>
                      <a:cubicBezTo>
                        <a:pt x="1656" y="7179"/>
                        <a:pt x="8719" y="-352"/>
                        <a:pt x="17431" y="-352"/>
                      </a:cubicBezTo>
                      <a:cubicBezTo>
                        <a:pt x="26144" y="-352"/>
                        <a:pt x="33207" y="7179"/>
                        <a:pt x="33207" y="16470"/>
                      </a:cubicBezTo>
                      <a:close/>
                    </a:path>
                  </a:pathLst>
                </a:custGeom>
                <a:solidFill>
                  <a:srgbClr val="FFFFFF"/>
                </a:solidFill>
                <a:ln w="204" cap="rnd">
                  <a:noFill/>
                  <a:prstDash val="solid"/>
                  <a:round/>
                </a:ln>
              </p:spPr>
              <p:txBody>
                <a:bodyPr rtlCol="0" anchor="ctr"/>
                <a:lstStyle/>
                <a:p>
                  <a:endParaRPr lang="en-CH"/>
                </a:p>
              </p:txBody>
            </p:sp>
            <p:sp>
              <p:nvSpPr>
                <p:cNvPr id="1189" name="Freeform 1188">
                  <a:extLst>
                    <a:ext uri="{FF2B5EF4-FFF2-40B4-BE49-F238E27FC236}">
                      <a16:creationId xmlns:a16="http://schemas.microsoft.com/office/drawing/2014/main" id="{41CDDB74-0957-224C-8FD2-AAE39894D73D}"/>
                    </a:ext>
                  </a:extLst>
                </p:cNvPr>
                <p:cNvSpPr/>
                <p:nvPr/>
              </p:nvSpPr>
              <p:spPr>
                <a:xfrm rot="9000001">
                  <a:off x="4201477" y="7381050"/>
                  <a:ext cx="31551" cy="33643"/>
                </a:xfrm>
                <a:custGeom>
                  <a:avLst/>
                  <a:gdLst>
                    <a:gd name="connsiteX0" fmla="*/ 33236 w 31551"/>
                    <a:gd name="connsiteY0" fmla="*/ 16503 h 33643"/>
                    <a:gd name="connsiteX1" fmla="*/ 17461 w 31551"/>
                    <a:gd name="connsiteY1" fmla="*/ 33325 h 33643"/>
                    <a:gd name="connsiteX2" fmla="*/ 1685 w 31551"/>
                    <a:gd name="connsiteY2" fmla="*/ 16503 h 33643"/>
                    <a:gd name="connsiteX3" fmla="*/ 17461 w 31551"/>
                    <a:gd name="connsiteY3" fmla="*/ -319 h 33643"/>
                    <a:gd name="connsiteX4" fmla="*/ 33236 w 31551"/>
                    <a:gd name="connsiteY4" fmla="*/ 16503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236" y="16503"/>
                      </a:moveTo>
                      <a:cubicBezTo>
                        <a:pt x="33236" y="25793"/>
                        <a:pt x="26173" y="33325"/>
                        <a:pt x="17461" y="33325"/>
                      </a:cubicBezTo>
                      <a:cubicBezTo>
                        <a:pt x="8748" y="33325"/>
                        <a:pt x="1685" y="25793"/>
                        <a:pt x="1685" y="16503"/>
                      </a:cubicBezTo>
                      <a:cubicBezTo>
                        <a:pt x="1685" y="7213"/>
                        <a:pt x="8748" y="-319"/>
                        <a:pt x="17461" y="-319"/>
                      </a:cubicBezTo>
                      <a:cubicBezTo>
                        <a:pt x="26173" y="-319"/>
                        <a:pt x="33236" y="7213"/>
                        <a:pt x="33236" y="16503"/>
                      </a:cubicBezTo>
                      <a:close/>
                    </a:path>
                  </a:pathLst>
                </a:custGeom>
                <a:solidFill>
                  <a:srgbClr val="FFFFFF"/>
                </a:solidFill>
                <a:ln w="204" cap="rnd">
                  <a:noFill/>
                  <a:prstDash val="solid"/>
                  <a:round/>
                </a:ln>
              </p:spPr>
              <p:txBody>
                <a:bodyPr rtlCol="0" anchor="ctr"/>
                <a:lstStyle/>
                <a:p>
                  <a:endParaRPr lang="en-CH"/>
                </a:p>
              </p:txBody>
            </p:sp>
            <p:sp>
              <p:nvSpPr>
                <p:cNvPr id="1190" name="Freeform 1189">
                  <a:extLst>
                    <a:ext uri="{FF2B5EF4-FFF2-40B4-BE49-F238E27FC236}">
                      <a16:creationId xmlns:a16="http://schemas.microsoft.com/office/drawing/2014/main" id="{21AE4979-9F54-1404-9003-D5B070553F5E}"/>
                    </a:ext>
                  </a:extLst>
                </p:cNvPr>
                <p:cNvSpPr/>
                <p:nvPr/>
              </p:nvSpPr>
              <p:spPr>
                <a:xfrm rot="9000001">
                  <a:off x="3980260" y="7230982"/>
                  <a:ext cx="31551" cy="33643"/>
                </a:xfrm>
                <a:custGeom>
                  <a:avLst/>
                  <a:gdLst>
                    <a:gd name="connsiteX0" fmla="*/ 33190 w 31551"/>
                    <a:gd name="connsiteY0" fmla="*/ 16472 h 33643"/>
                    <a:gd name="connsiteX1" fmla="*/ 17414 w 31551"/>
                    <a:gd name="connsiteY1" fmla="*/ 33293 h 33643"/>
                    <a:gd name="connsiteX2" fmla="*/ 1638 w 31551"/>
                    <a:gd name="connsiteY2" fmla="*/ 16472 h 33643"/>
                    <a:gd name="connsiteX3" fmla="*/ 17414 w 31551"/>
                    <a:gd name="connsiteY3" fmla="*/ -350 h 33643"/>
                    <a:gd name="connsiteX4" fmla="*/ 33190 w 31551"/>
                    <a:gd name="connsiteY4" fmla="*/ 16472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190" y="16472"/>
                      </a:moveTo>
                      <a:cubicBezTo>
                        <a:pt x="33190" y="25762"/>
                        <a:pt x="26127" y="33293"/>
                        <a:pt x="17414" y="33293"/>
                      </a:cubicBezTo>
                      <a:cubicBezTo>
                        <a:pt x="8702" y="33293"/>
                        <a:pt x="1638" y="25762"/>
                        <a:pt x="1638" y="16472"/>
                      </a:cubicBezTo>
                      <a:cubicBezTo>
                        <a:pt x="1638" y="7181"/>
                        <a:pt x="8702" y="-350"/>
                        <a:pt x="17414" y="-350"/>
                      </a:cubicBezTo>
                      <a:cubicBezTo>
                        <a:pt x="26127" y="-350"/>
                        <a:pt x="33190" y="7181"/>
                        <a:pt x="33190" y="16472"/>
                      </a:cubicBezTo>
                      <a:close/>
                    </a:path>
                  </a:pathLst>
                </a:custGeom>
                <a:solidFill>
                  <a:srgbClr val="FFFFFF"/>
                </a:solidFill>
                <a:ln w="204" cap="rnd">
                  <a:noFill/>
                  <a:prstDash val="solid"/>
                  <a:round/>
                </a:ln>
              </p:spPr>
              <p:txBody>
                <a:bodyPr rtlCol="0" anchor="ctr"/>
                <a:lstStyle/>
                <a:p>
                  <a:endParaRPr lang="en-CH"/>
                </a:p>
              </p:txBody>
            </p:sp>
            <p:sp>
              <p:nvSpPr>
                <p:cNvPr id="1191" name="Freeform 1190">
                  <a:extLst>
                    <a:ext uri="{FF2B5EF4-FFF2-40B4-BE49-F238E27FC236}">
                      <a16:creationId xmlns:a16="http://schemas.microsoft.com/office/drawing/2014/main" id="{A27F99B5-FD2B-B004-D15F-8120402BC9CC}"/>
                    </a:ext>
                  </a:extLst>
                </p:cNvPr>
                <p:cNvSpPr/>
                <p:nvPr/>
              </p:nvSpPr>
              <p:spPr>
                <a:xfrm rot="9000001">
                  <a:off x="4135690" y="7298364"/>
                  <a:ext cx="31551" cy="33643"/>
                </a:xfrm>
                <a:custGeom>
                  <a:avLst/>
                  <a:gdLst>
                    <a:gd name="connsiteX0" fmla="*/ 33223 w 31551"/>
                    <a:gd name="connsiteY0" fmla="*/ 16486 h 33643"/>
                    <a:gd name="connsiteX1" fmla="*/ 17447 w 31551"/>
                    <a:gd name="connsiteY1" fmla="*/ 33307 h 33643"/>
                    <a:gd name="connsiteX2" fmla="*/ 1671 w 31551"/>
                    <a:gd name="connsiteY2" fmla="*/ 16486 h 33643"/>
                    <a:gd name="connsiteX3" fmla="*/ 17447 w 31551"/>
                    <a:gd name="connsiteY3" fmla="*/ -336 h 33643"/>
                    <a:gd name="connsiteX4" fmla="*/ 33223 w 31551"/>
                    <a:gd name="connsiteY4" fmla="*/ 16486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223" y="16486"/>
                      </a:moveTo>
                      <a:cubicBezTo>
                        <a:pt x="33223" y="25776"/>
                        <a:pt x="26160" y="33307"/>
                        <a:pt x="17447" y="33307"/>
                      </a:cubicBezTo>
                      <a:cubicBezTo>
                        <a:pt x="8734" y="33307"/>
                        <a:pt x="1671" y="25776"/>
                        <a:pt x="1671" y="16486"/>
                      </a:cubicBezTo>
                      <a:cubicBezTo>
                        <a:pt x="1671" y="7195"/>
                        <a:pt x="8734" y="-336"/>
                        <a:pt x="17447" y="-336"/>
                      </a:cubicBezTo>
                      <a:cubicBezTo>
                        <a:pt x="26160" y="-336"/>
                        <a:pt x="33223" y="7195"/>
                        <a:pt x="33223" y="16486"/>
                      </a:cubicBezTo>
                      <a:close/>
                    </a:path>
                  </a:pathLst>
                </a:custGeom>
                <a:solidFill>
                  <a:srgbClr val="FFFFFF"/>
                </a:solidFill>
                <a:ln w="204" cap="rnd">
                  <a:noFill/>
                  <a:prstDash val="solid"/>
                  <a:round/>
                </a:ln>
              </p:spPr>
              <p:txBody>
                <a:bodyPr rtlCol="0" anchor="ctr"/>
                <a:lstStyle/>
                <a:p>
                  <a:endParaRPr lang="en-CH"/>
                </a:p>
              </p:txBody>
            </p:sp>
            <p:sp>
              <p:nvSpPr>
                <p:cNvPr id="1192" name="Freeform 1191">
                  <a:extLst>
                    <a:ext uri="{FF2B5EF4-FFF2-40B4-BE49-F238E27FC236}">
                      <a16:creationId xmlns:a16="http://schemas.microsoft.com/office/drawing/2014/main" id="{FFE1B9D6-B144-4868-2FFF-463816DDC961}"/>
                    </a:ext>
                  </a:extLst>
                </p:cNvPr>
                <p:cNvSpPr/>
                <p:nvPr/>
              </p:nvSpPr>
              <p:spPr>
                <a:xfrm rot="9000001">
                  <a:off x="4159089" y="7207313"/>
                  <a:ext cx="31551" cy="33643"/>
                </a:xfrm>
                <a:custGeom>
                  <a:avLst/>
                  <a:gdLst>
                    <a:gd name="connsiteX0" fmla="*/ 33227 w 31551"/>
                    <a:gd name="connsiteY0" fmla="*/ 16467 h 33643"/>
                    <a:gd name="connsiteX1" fmla="*/ 17452 w 31551"/>
                    <a:gd name="connsiteY1" fmla="*/ 33288 h 33643"/>
                    <a:gd name="connsiteX2" fmla="*/ 1676 w 31551"/>
                    <a:gd name="connsiteY2" fmla="*/ 16467 h 33643"/>
                    <a:gd name="connsiteX3" fmla="*/ 17452 w 31551"/>
                    <a:gd name="connsiteY3" fmla="*/ -355 h 33643"/>
                    <a:gd name="connsiteX4" fmla="*/ 33227 w 31551"/>
                    <a:gd name="connsiteY4" fmla="*/ 16467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227" y="16467"/>
                      </a:moveTo>
                      <a:cubicBezTo>
                        <a:pt x="33227" y="25757"/>
                        <a:pt x="26164" y="33288"/>
                        <a:pt x="17452" y="33288"/>
                      </a:cubicBezTo>
                      <a:cubicBezTo>
                        <a:pt x="8739" y="33288"/>
                        <a:pt x="1676" y="25757"/>
                        <a:pt x="1676" y="16467"/>
                      </a:cubicBezTo>
                      <a:cubicBezTo>
                        <a:pt x="1676" y="7176"/>
                        <a:pt x="8739" y="-355"/>
                        <a:pt x="17452" y="-355"/>
                      </a:cubicBezTo>
                      <a:cubicBezTo>
                        <a:pt x="26164" y="-355"/>
                        <a:pt x="33227" y="7176"/>
                        <a:pt x="33227" y="16467"/>
                      </a:cubicBezTo>
                      <a:close/>
                    </a:path>
                  </a:pathLst>
                </a:custGeom>
                <a:solidFill>
                  <a:srgbClr val="FFFFFF"/>
                </a:solidFill>
                <a:ln w="204" cap="rnd">
                  <a:noFill/>
                  <a:prstDash val="solid"/>
                  <a:round/>
                </a:ln>
              </p:spPr>
              <p:txBody>
                <a:bodyPr rtlCol="0" anchor="ctr"/>
                <a:lstStyle/>
                <a:p>
                  <a:endParaRPr lang="en-CH"/>
                </a:p>
              </p:txBody>
            </p:sp>
            <p:sp>
              <p:nvSpPr>
                <p:cNvPr id="1193" name="Freeform 1192">
                  <a:extLst>
                    <a:ext uri="{FF2B5EF4-FFF2-40B4-BE49-F238E27FC236}">
                      <a16:creationId xmlns:a16="http://schemas.microsoft.com/office/drawing/2014/main" id="{32EF22E9-290B-A751-B0A0-3AF982D1FC6D}"/>
                    </a:ext>
                  </a:extLst>
                </p:cNvPr>
                <p:cNvSpPr/>
                <p:nvPr/>
              </p:nvSpPr>
              <p:spPr>
                <a:xfrm rot="9000001">
                  <a:off x="4336673" y="7252012"/>
                  <a:ext cx="31551" cy="33643"/>
                </a:xfrm>
                <a:custGeom>
                  <a:avLst/>
                  <a:gdLst>
                    <a:gd name="connsiteX0" fmla="*/ 33265 w 31551"/>
                    <a:gd name="connsiteY0" fmla="*/ 16476 h 33643"/>
                    <a:gd name="connsiteX1" fmla="*/ 17489 w 31551"/>
                    <a:gd name="connsiteY1" fmla="*/ 33298 h 33643"/>
                    <a:gd name="connsiteX2" fmla="*/ 1713 w 31551"/>
                    <a:gd name="connsiteY2" fmla="*/ 16476 h 33643"/>
                    <a:gd name="connsiteX3" fmla="*/ 17489 w 31551"/>
                    <a:gd name="connsiteY3" fmla="*/ -346 h 33643"/>
                    <a:gd name="connsiteX4" fmla="*/ 33265 w 31551"/>
                    <a:gd name="connsiteY4" fmla="*/ 16476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265" y="16476"/>
                      </a:moveTo>
                      <a:cubicBezTo>
                        <a:pt x="33265" y="25766"/>
                        <a:pt x="26202" y="33298"/>
                        <a:pt x="17489" y="33298"/>
                      </a:cubicBezTo>
                      <a:cubicBezTo>
                        <a:pt x="8776" y="33298"/>
                        <a:pt x="1713" y="25766"/>
                        <a:pt x="1713" y="16476"/>
                      </a:cubicBezTo>
                      <a:cubicBezTo>
                        <a:pt x="1713" y="7186"/>
                        <a:pt x="8776" y="-346"/>
                        <a:pt x="17489" y="-346"/>
                      </a:cubicBezTo>
                      <a:cubicBezTo>
                        <a:pt x="26202" y="-346"/>
                        <a:pt x="33265" y="7186"/>
                        <a:pt x="33265" y="16476"/>
                      </a:cubicBezTo>
                      <a:close/>
                    </a:path>
                  </a:pathLst>
                </a:custGeom>
                <a:solidFill>
                  <a:srgbClr val="FFFFFF"/>
                </a:solidFill>
                <a:ln w="204" cap="rnd">
                  <a:noFill/>
                  <a:prstDash val="solid"/>
                  <a:round/>
                </a:ln>
              </p:spPr>
              <p:txBody>
                <a:bodyPr rtlCol="0" anchor="ctr"/>
                <a:lstStyle/>
                <a:p>
                  <a:endParaRPr lang="en-CH"/>
                </a:p>
              </p:txBody>
            </p:sp>
            <p:sp>
              <p:nvSpPr>
                <p:cNvPr id="1194" name="Freeform 1193">
                  <a:extLst>
                    <a:ext uri="{FF2B5EF4-FFF2-40B4-BE49-F238E27FC236}">
                      <a16:creationId xmlns:a16="http://schemas.microsoft.com/office/drawing/2014/main" id="{1F39C9F7-80B1-F750-FEBC-942D71AA5CC7}"/>
                    </a:ext>
                  </a:extLst>
                </p:cNvPr>
                <p:cNvSpPr/>
                <p:nvPr/>
              </p:nvSpPr>
              <p:spPr>
                <a:xfrm rot="9000001">
                  <a:off x="4241286" y="7286605"/>
                  <a:ext cx="31551" cy="33643"/>
                </a:xfrm>
                <a:custGeom>
                  <a:avLst/>
                  <a:gdLst>
                    <a:gd name="connsiteX0" fmla="*/ 33245 w 31551"/>
                    <a:gd name="connsiteY0" fmla="*/ 16483 h 33643"/>
                    <a:gd name="connsiteX1" fmla="*/ 17469 w 31551"/>
                    <a:gd name="connsiteY1" fmla="*/ 33305 h 33643"/>
                    <a:gd name="connsiteX2" fmla="*/ 1693 w 31551"/>
                    <a:gd name="connsiteY2" fmla="*/ 16483 h 33643"/>
                    <a:gd name="connsiteX3" fmla="*/ 17469 w 31551"/>
                    <a:gd name="connsiteY3" fmla="*/ -338 h 33643"/>
                    <a:gd name="connsiteX4" fmla="*/ 33245 w 31551"/>
                    <a:gd name="connsiteY4" fmla="*/ 16483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245" y="16483"/>
                      </a:moveTo>
                      <a:cubicBezTo>
                        <a:pt x="33245" y="25774"/>
                        <a:pt x="26182" y="33305"/>
                        <a:pt x="17469" y="33305"/>
                      </a:cubicBezTo>
                      <a:cubicBezTo>
                        <a:pt x="8756" y="33305"/>
                        <a:pt x="1693" y="25774"/>
                        <a:pt x="1693" y="16483"/>
                      </a:cubicBezTo>
                      <a:cubicBezTo>
                        <a:pt x="1693" y="7193"/>
                        <a:pt x="8756" y="-338"/>
                        <a:pt x="17469" y="-338"/>
                      </a:cubicBezTo>
                      <a:cubicBezTo>
                        <a:pt x="26182" y="-338"/>
                        <a:pt x="33245" y="7193"/>
                        <a:pt x="33245" y="16483"/>
                      </a:cubicBezTo>
                      <a:close/>
                    </a:path>
                  </a:pathLst>
                </a:custGeom>
                <a:solidFill>
                  <a:srgbClr val="FFFFFF"/>
                </a:solidFill>
                <a:ln w="204" cap="rnd">
                  <a:noFill/>
                  <a:prstDash val="solid"/>
                  <a:round/>
                </a:ln>
              </p:spPr>
              <p:txBody>
                <a:bodyPr rtlCol="0" anchor="ctr"/>
                <a:lstStyle/>
                <a:p>
                  <a:endParaRPr lang="en-CH"/>
                </a:p>
              </p:txBody>
            </p:sp>
            <p:sp>
              <p:nvSpPr>
                <p:cNvPr id="1195" name="Freeform 1194">
                  <a:extLst>
                    <a:ext uri="{FF2B5EF4-FFF2-40B4-BE49-F238E27FC236}">
                      <a16:creationId xmlns:a16="http://schemas.microsoft.com/office/drawing/2014/main" id="{D11294D6-45B6-B11E-B152-8BAA3119F92C}"/>
                    </a:ext>
                  </a:extLst>
                </p:cNvPr>
                <p:cNvSpPr/>
                <p:nvPr/>
              </p:nvSpPr>
              <p:spPr>
                <a:xfrm rot="9000001">
                  <a:off x="3995262" y="7415846"/>
                  <a:ext cx="31551" cy="33643"/>
                </a:xfrm>
                <a:custGeom>
                  <a:avLst/>
                  <a:gdLst>
                    <a:gd name="connsiteX0" fmla="*/ 33193 w 31551"/>
                    <a:gd name="connsiteY0" fmla="*/ 16510 h 33643"/>
                    <a:gd name="connsiteX1" fmla="*/ 17417 w 31551"/>
                    <a:gd name="connsiteY1" fmla="*/ 33332 h 33643"/>
                    <a:gd name="connsiteX2" fmla="*/ 1642 w 31551"/>
                    <a:gd name="connsiteY2" fmla="*/ 16510 h 33643"/>
                    <a:gd name="connsiteX3" fmla="*/ 17417 w 31551"/>
                    <a:gd name="connsiteY3" fmla="*/ -311 h 33643"/>
                    <a:gd name="connsiteX4" fmla="*/ 33193 w 31551"/>
                    <a:gd name="connsiteY4" fmla="*/ 16510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193" y="16510"/>
                      </a:moveTo>
                      <a:cubicBezTo>
                        <a:pt x="33193" y="25801"/>
                        <a:pt x="26130" y="33332"/>
                        <a:pt x="17417" y="33332"/>
                      </a:cubicBezTo>
                      <a:cubicBezTo>
                        <a:pt x="8705" y="33332"/>
                        <a:pt x="1642" y="25801"/>
                        <a:pt x="1642" y="16510"/>
                      </a:cubicBezTo>
                      <a:cubicBezTo>
                        <a:pt x="1642" y="7220"/>
                        <a:pt x="8705" y="-311"/>
                        <a:pt x="17417" y="-311"/>
                      </a:cubicBezTo>
                      <a:cubicBezTo>
                        <a:pt x="26130" y="-311"/>
                        <a:pt x="33193" y="7220"/>
                        <a:pt x="33193" y="16510"/>
                      </a:cubicBezTo>
                      <a:close/>
                    </a:path>
                  </a:pathLst>
                </a:custGeom>
                <a:solidFill>
                  <a:srgbClr val="FFFFFF"/>
                </a:solidFill>
                <a:ln w="204" cap="rnd">
                  <a:noFill/>
                  <a:prstDash val="solid"/>
                  <a:round/>
                </a:ln>
              </p:spPr>
              <p:txBody>
                <a:bodyPr rtlCol="0" anchor="ctr"/>
                <a:lstStyle/>
                <a:p>
                  <a:endParaRPr lang="en-CH"/>
                </a:p>
              </p:txBody>
            </p:sp>
            <p:sp>
              <p:nvSpPr>
                <p:cNvPr id="1196" name="Freeform 1195">
                  <a:extLst>
                    <a:ext uri="{FF2B5EF4-FFF2-40B4-BE49-F238E27FC236}">
                      <a16:creationId xmlns:a16="http://schemas.microsoft.com/office/drawing/2014/main" id="{21393070-FFBE-A1E2-607A-366F409481B7}"/>
                    </a:ext>
                  </a:extLst>
                </p:cNvPr>
                <p:cNvSpPr/>
                <p:nvPr/>
              </p:nvSpPr>
              <p:spPr>
                <a:xfrm rot="9000001">
                  <a:off x="3978066" y="7508548"/>
                  <a:ext cx="31551" cy="33643"/>
                </a:xfrm>
                <a:custGeom>
                  <a:avLst/>
                  <a:gdLst>
                    <a:gd name="connsiteX0" fmla="*/ 33189 w 31551"/>
                    <a:gd name="connsiteY0" fmla="*/ 16530 h 33643"/>
                    <a:gd name="connsiteX1" fmla="*/ 17414 w 31551"/>
                    <a:gd name="connsiteY1" fmla="*/ 33351 h 33643"/>
                    <a:gd name="connsiteX2" fmla="*/ 1638 w 31551"/>
                    <a:gd name="connsiteY2" fmla="*/ 16530 h 33643"/>
                    <a:gd name="connsiteX3" fmla="*/ 17414 w 31551"/>
                    <a:gd name="connsiteY3" fmla="*/ -292 h 33643"/>
                    <a:gd name="connsiteX4" fmla="*/ 33189 w 31551"/>
                    <a:gd name="connsiteY4" fmla="*/ 16530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189" y="16530"/>
                      </a:moveTo>
                      <a:cubicBezTo>
                        <a:pt x="33189" y="25820"/>
                        <a:pt x="26126" y="33351"/>
                        <a:pt x="17414" y="33351"/>
                      </a:cubicBezTo>
                      <a:cubicBezTo>
                        <a:pt x="8701" y="33351"/>
                        <a:pt x="1638" y="25820"/>
                        <a:pt x="1638" y="16530"/>
                      </a:cubicBezTo>
                      <a:cubicBezTo>
                        <a:pt x="1638" y="7240"/>
                        <a:pt x="8701" y="-292"/>
                        <a:pt x="17414" y="-292"/>
                      </a:cubicBezTo>
                      <a:cubicBezTo>
                        <a:pt x="26126" y="-292"/>
                        <a:pt x="33189" y="7240"/>
                        <a:pt x="33189" y="16530"/>
                      </a:cubicBezTo>
                      <a:close/>
                    </a:path>
                  </a:pathLst>
                </a:custGeom>
                <a:solidFill>
                  <a:srgbClr val="FFFFFF"/>
                </a:solidFill>
                <a:ln w="204" cap="rnd">
                  <a:noFill/>
                  <a:prstDash val="solid"/>
                  <a:round/>
                </a:ln>
              </p:spPr>
              <p:txBody>
                <a:bodyPr rtlCol="0" anchor="ctr"/>
                <a:lstStyle/>
                <a:p>
                  <a:endParaRPr lang="en-CH"/>
                </a:p>
              </p:txBody>
            </p:sp>
            <p:sp>
              <p:nvSpPr>
                <p:cNvPr id="1197" name="Freeform 1196">
                  <a:extLst>
                    <a:ext uri="{FF2B5EF4-FFF2-40B4-BE49-F238E27FC236}">
                      <a16:creationId xmlns:a16="http://schemas.microsoft.com/office/drawing/2014/main" id="{53A90774-9E5B-6186-6520-D96F3A8931C9}"/>
                    </a:ext>
                  </a:extLst>
                </p:cNvPr>
                <p:cNvSpPr/>
                <p:nvPr/>
              </p:nvSpPr>
              <p:spPr>
                <a:xfrm rot="9000001">
                  <a:off x="4151728" y="7501392"/>
                  <a:ext cx="31551" cy="33643"/>
                </a:xfrm>
                <a:custGeom>
                  <a:avLst/>
                  <a:gdLst>
                    <a:gd name="connsiteX0" fmla="*/ 33226 w 31551"/>
                    <a:gd name="connsiteY0" fmla="*/ 16528 h 33643"/>
                    <a:gd name="connsiteX1" fmla="*/ 17450 w 31551"/>
                    <a:gd name="connsiteY1" fmla="*/ 33350 h 33643"/>
                    <a:gd name="connsiteX2" fmla="*/ 1674 w 31551"/>
                    <a:gd name="connsiteY2" fmla="*/ 16528 h 33643"/>
                    <a:gd name="connsiteX3" fmla="*/ 17450 w 31551"/>
                    <a:gd name="connsiteY3" fmla="*/ -293 h 33643"/>
                    <a:gd name="connsiteX4" fmla="*/ 33226 w 31551"/>
                    <a:gd name="connsiteY4" fmla="*/ 16528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226" y="16528"/>
                      </a:moveTo>
                      <a:cubicBezTo>
                        <a:pt x="33226" y="25819"/>
                        <a:pt x="26163" y="33350"/>
                        <a:pt x="17450" y="33350"/>
                      </a:cubicBezTo>
                      <a:cubicBezTo>
                        <a:pt x="8738" y="33350"/>
                        <a:pt x="1674" y="25819"/>
                        <a:pt x="1674" y="16528"/>
                      </a:cubicBezTo>
                      <a:cubicBezTo>
                        <a:pt x="1674" y="7238"/>
                        <a:pt x="8738" y="-293"/>
                        <a:pt x="17450" y="-293"/>
                      </a:cubicBezTo>
                      <a:cubicBezTo>
                        <a:pt x="26163" y="-293"/>
                        <a:pt x="33226" y="7238"/>
                        <a:pt x="33226" y="16528"/>
                      </a:cubicBezTo>
                      <a:close/>
                    </a:path>
                  </a:pathLst>
                </a:custGeom>
                <a:solidFill>
                  <a:srgbClr val="FFFFFF"/>
                </a:solidFill>
                <a:ln w="204" cap="rnd">
                  <a:noFill/>
                  <a:prstDash val="solid"/>
                  <a:round/>
                </a:ln>
              </p:spPr>
              <p:txBody>
                <a:bodyPr rtlCol="0" anchor="ctr"/>
                <a:lstStyle/>
                <a:p>
                  <a:endParaRPr lang="en-CH"/>
                </a:p>
              </p:txBody>
            </p:sp>
            <p:sp>
              <p:nvSpPr>
                <p:cNvPr id="1198" name="Freeform 1197">
                  <a:extLst>
                    <a:ext uri="{FF2B5EF4-FFF2-40B4-BE49-F238E27FC236}">
                      <a16:creationId xmlns:a16="http://schemas.microsoft.com/office/drawing/2014/main" id="{77F9438C-CCE4-1733-C0F3-EC14BE3BEFDA}"/>
                    </a:ext>
                  </a:extLst>
                </p:cNvPr>
                <p:cNvSpPr/>
                <p:nvPr/>
              </p:nvSpPr>
              <p:spPr>
                <a:xfrm rot="9000001">
                  <a:off x="3995260" y="7326473"/>
                  <a:ext cx="31551" cy="33643"/>
                </a:xfrm>
                <a:custGeom>
                  <a:avLst/>
                  <a:gdLst>
                    <a:gd name="connsiteX0" fmla="*/ 33193 w 31551"/>
                    <a:gd name="connsiteY0" fmla="*/ 16492 h 33643"/>
                    <a:gd name="connsiteX1" fmla="*/ 17417 w 31551"/>
                    <a:gd name="connsiteY1" fmla="*/ 33313 h 33643"/>
                    <a:gd name="connsiteX2" fmla="*/ 1642 w 31551"/>
                    <a:gd name="connsiteY2" fmla="*/ 16492 h 33643"/>
                    <a:gd name="connsiteX3" fmla="*/ 17417 w 31551"/>
                    <a:gd name="connsiteY3" fmla="*/ -330 h 33643"/>
                    <a:gd name="connsiteX4" fmla="*/ 33193 w 31551"/>
                    <a:gd name="connsiteY4" fmla="*/ 16492 h 3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1" h="33643">
                      <a:moveTo>
                        <a:pt x="33193" y="16492"/>
                      </a:moveTo>
                      <a:cubicBezTo>
                        <a:pt x="33193" y="25782"/>
                        <a:pt x="26130" y="33313"/>
                        <a:pt x="17417" y="33313"/>
                      </a:cubicBezTo>
                      <a:cubicBezTo>
                        <a:pt x="8705" y="33313"/>
                        <a:pt x="1642" y="25782"/>
                        <a:pt x="1642" y="16492"/>
                      </a:cubicBezTo>
                      <a:cubicBezTo>
                        <a:pt x="1642" y="7201"/>
                        <a:pt x="8705" y="-330"/>
                        <a:pt x="17417" y="-330"/>
                      </a:cubicBezTo>
                      <a:cubicBezTo>
                        <a:pt x="26130" y="-330"/>
                        <a:pt x="33193" y="7201"/>
                        <a:pt x="33193" y="16492"/>
                      </a:cubicBezTo>
                      <a:close/>
                    </a:path>
                  </a:pathLst>
                </a:custGeom>
                <a:solidFill>
                  <a:srgbClr val="FFFFFF"/>
                </a:solidFill>
                <a:ln w="204" cap="rnd">
                  <a:noFill/>
                  <a:prstDash val="solid"/>
                  <a:round/>
                </a:ln>
              </p:spPr>
              <p:txBody>
                <a:bodyPr rtlCol="0" anchor="ctr"/>
                <a:lstStyle/>
                <a:p>
                  <a:endParaRPr lang="en-CH"/>
                </a:p>
              </p:txBody>
            </p:sp>
            <p:sp>
              <p:nvSpPr>
                <p:cNvPr id="1199" name="Freeform 1198">
                  <a:extLst>
                    <a:ext uri="{FF2B5EF4-FFF2-40B4-BE49-F238E27FC236}">
                      <a16:creationId xmlns:a16="http://schemas.microsoft.com/office/drawing/2014/main" id="{A679E365-8038-6400-7937-11CB0D20D1F9}"/>
                    </a:ext>
                  </a:extLst>
                </p:cNvPr>
                <p:cNvSpPr/>
                <p:nvPr/>
              </p:nvSpPr>
              <p:spPr>
                <a:xfrm rot="-7199997">
                  <a:off x="3296624" y="6447131"/>
                  <a:ext cx="795523" cy="528315"/>
                </a:xfrm>
                <a:custGeom>
                  <a:avLst/>
                  <a:gdLst>
                    <a:gd name="connsiteX0" fmla="*/ 1415 w 795523"/>
                    <a:gd name="connsiteY0" fmla="*/ 108304 h 528315"/>
                    <a:gd name="connsiteX1" fmla="*/ 796939 w 795523"/>
                    <a:gd name="connsiteY1" fmla="*/ 49345 h 528315"/>
                    <a:gd name="connsiteX2" fmla="*/ 796939 w 795523"/>
                    <a:gd name="connsiteY2" fmla="*/ 481902 h 528315"/>
                    <a:gd name="connsiteX3" fmla="*/ 1415 w 795523"/>
                    <a:gd name="connsiteY3" fmla="*/ 407781 h 528315"/>
                    <a:gd name="connsiteX4" fmla="*/ 1415 w 795523"/>
                    <a:gd name="connsiteY4" fmla="*/ 108304 h 528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523" h="528315">
                      <a:moveTo>
                        <a:pt x="1415" y="108304"/>
                      </a:moveTo>
                      <a:cubicBezTo>
                        <a:pt x="269619" y="4283"/>
                        <a:pt x="534486" y="-44101"/>
                        <a:pt x="796939" y="49345"/>
                      </a:cubicBezTo>
                      <a:lnTo>
                        <a:pt x="796939" y="481902"/>
                      </a:lnTo>
                      <a:cubicBezTo>
                        <a:pt x="534009" y="575815"/>
                        <a:pt x="269103" y="512925"/>
                        <a:pt x="1415" y="407781"/>
                      </a:cubicBezTo>
                      <a:lnTo>
                        <a:pt x="1415" y="108304"/>
                      </a:lnTo>
                      <a:close/>
                    </a:path>
                  </a:pathLst>
                </a:custGeom>
                <a:solidFill>
                  <a:srgbClr val="1F259B"/>
                </a:solidFill>
                <a:ln w="16452" cap="rnd">
                  <a:solidFill>
                    <a:srgbClr val="FFFFFF"/>
                  </a:solidFill>
                  <a:prstDash val="solid"/>
                  <a:round/>
                </a:ln>
              </p:spPr>
              <p:txBody>
                <a:bodyPr rtlCol="0" anchor="ctr"/>
                <a:lstStyle/>
                <a:p>
                  <a:endParaRPr lang="en-CH"/>
                </a:p>
              </p:txBody>
            </p:sp>
            <p:sp>
              <p:nvSpPr>
                <p:cNvPr id="1200" name="Freeform 1199">
                  <a:extLst>
                    <a:ext uri="{FF2B5EF4-FFF2-40B4-BE49-F238E27FC236}">
                      <a16:creationId xmlns:a16="http://schemas.microsoft.com/office/drawing/2014/main" id="{FD343E98-15EB-8BD6-CAF1-578EFF809A57}"/>
                    </a:ext>
                  </a:extLst>
                </p:cNvPr>
                <p:cNvSpPr/>
                <p:nvPr/>
              </p:nvSpPr>
              <p:spPr>
                <a:xfrm rot="-7199997">
                  <a:off x="3293833" y="6586403"/>
                  <a:ext cx="697584" cy="300502"/>
                </a:xfrm>
                <a:custGeom>
                  <a:avLst/>
                  <a:gdLst>
                    <a:gd name="connsiteX0" fmla="*/ 1403 w 697584"/>
                    <a:gd name="connsiteY0" fmla="*/ 99386 h 300502"/>
                    <a:gd name="connsiteX1" fmla="*/ 698988 w 697584"/>
                    <a:gd name="connsiteY1" fmla="*/ 30003 h 300502"/>
                    <a:gd name="connsiteX2" fmla="*/ 2667 w 697584"/>
                    <a:gd name="connsiteY2" fmla="*/ 300043 h 300502"/>
                    <a:gd name="connsiteX3" fmla="*/ 1403 w 697584"/>
                    <a:gd name="connsiteY3" fmla="*/ 99386 h 300502"/>
                  </a:gdLst>
                  <a:ahLst/>
                  <a:cxnLst>
                    <a:cxn ang="0">
                      <a:pos x="connsiteX0" y="connsiteY0"/>
                    </a:cxn>
                    <a:cxn ang="0">
                      <a:pos x="connsiteX1" y="connsiteY1"/>
                    </a:cxn>
                    <a:cxn ang="0">
                      <a:pos x="connsiteX2" y="connsiteY2"/>
                    </a:cxn>
                    <a:cxn ang="0">
                      <a:pos x="connsiteX3" y="connsiteY3"/>
                    </a:cxn>
                  </a:cxnLst>
                  <a:rect l="l" t="t" r="r" b="b"/>
                  <a:pathLst>
                    <a:path w="697584" h="300502">
                      <a:moveTo>
                        <a:pt x="1403" y="99386"/>
                      </a:moveTo>
                      <a:cubicBezTo>
                        <a:pt x="201595" y="21743"/>
                        <a:pt x="503088" y="-39747"/>
                        <a:pt x="698988" y="30003"/>
                      </a:cubicBezTo>
                      <a:lnTo>
                        <a:pt x="2667" y="300043"/>
                      </a:lnTo>
                      <a:lnTo>
                        <a:pt x="1403" y="99386"/>
                      </a:lnTo>
                      <a:close/>
                    </a:path>
                  </a:pathLst>
                </a:custGeom>
                <a:solidFill>
                  <a:srgbClr val="FFFFFF"/>
                </a:solidFill>
                <a:ln w="2249" cap="rnd">
                  <a:noFill/>
                  <a:prstDash val="solid"/>
                  <a:round/>
                </a:ln>
              </p:spPr>
              <p:txBody>
                <a:bodyPr rtlCol="0" anchor="ctr"/>
                <a:lstStyle/>
                <a:p>
                  <a:endParaRPr lang="en-CH"/>
                </a:p>
              </p:txBody>
            </p:sp>
          </p:grpSp>
          <p:sp>
            <p:nvSpPr>
              <p:cNvPr id="1201" name="Freeform 1200">
                <a:extLst>
                  <a:ext uri="{FF2B5EF4-FFF2-40B4-BE49-F238E27FC236}">
                    <a16:creationId xmlns:a16="http://schemas.microsoft.com/office/drawing/2014/main" id="{C3A3562F-D568-B92C-703F-4FBDF754DBF5}"/>
                  </a:ext>
                </a:extLst>
              </p:cNvPr>
              <p:cNvSpPr/>
              <p:nvPr/>
            </p:nvSpPr>
            <p:spPr>
              <a:xfrm rot="-1814143">
                <a:off x="3707929" y="7041279"/>
                <a:ext cx="361814" cy="42031"/>
              </a:xfrm>
              <a:custGeom>
                <a:avLst/>
                <a:gdLst>
                  <a:gd name="connsiteX0" fmla="*/ 362071 w 361814"/>
                  <a:gd name="connsiteY0" fmla="*/ 20897 h 42031"/>
                  <a:gd name="connsiteX1" fmla="*/ 341038 w 361814"/>
                  <a:gd name="connsiteY1" fmla="*/ 41912 h 42031"/>
                  <a:gd name="connsiteX2" fmla="*/ 21290 w 361814"/>
                  <a:gd name="connsiteY2" fmla="*/ 41912 h 42031"/>
                  <a:gd name="connsiteX3" fmla="*/ 257 w 361814"/>
                  <a:gd name="connsiteY3" fmla="*/ 20897 h 42031"/>
                  <a:gd name="connsiteX4" fmla="*/ 21290 w 361814"/>
                  <a:gd name="connsiteY4" fmla="*/ -119 h 42031"/>
                  <a:gd name="connsiteX5" fmla="*/ 341038 w 361814"/>
                  <a:gd name="connsiteY5" fmla="*/ -119 h 42031"/>
                  <a:gd name="connsiteX6" fmla="*/ 362071 w 361814"/>
                  <a:gd name="connsiteY6" fmla="*/ 20897 h 4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814" h="42031">
                    <a:moveTo>
                      <a:pt x="362071" y="20897"/>
                    </a:moveTo>
                    <a:cubicBezTo>
                      <a:pt x="362071" y="32509"/>
                      <a:pt x="352643" y="41912"/>
                      <a:pt x="341038" y="41912"/>
                    </a:cubicBezTo>
                    <a:lnTo>
                      <a:pt x="21290" y="41912"/>
                    </a:lnTo>
                    <a:cubicBezTo>
                      <a:pt x="9678" y="41912"/>
                      <a:pt x="257" y="32509"/>
                      <a:pt x="257" y="20897"/>
                    </a:cubicBezTo>
                    <a:cubicBezTo>
                      <a:pt x="257" y="9284"/>
                      <a:pt x="9678" y="-119"/>
                      <a:pt x="21290" y="-119"/>
                    </a:cubicBezTo>
                    <a:lnTo>
                      <a:pt x="341038" y="-119"/>
                    </a:lnTo>
                    <a:cubicBezTo>
                      <a:pt x="352643" y="-119"/>
                      <a:pt x="362071" y="9284"/>
                      <a:pt x="362071" y="20897"/>
                    </a:cubicBezTo>
                    <a:close/>
                  </a:path>
                </a:pathLst>
              </a:custGeom>
              <a:solidFill>
                <a:srgbClr val="FFFFFF"/>
              </a:solidFill>
              <a:ln w="6311" cap="rnd">
                <a:noFill/>
                <a:prstDash val="solid"/>
                <a:round/>
              </a:ln>
            </p:spPr>
            <p:txBody>
              <a:bodyPr rtlCol="0" anchor="ctr"/>
              <a:lstStyle/>
              <a:p>
                <a:endParaRPr lang="en-CH"/>
              </a:p>
            </p:txBody>
          </p:sp>
        </p:grpSp>
      </p:grpSp>
      <p:sp>
        <p:nvSpPr>
          <p:cNvPr id="1203" name="TextBox 1202">
            <a:extLst>
              <a:ext uri="{FF2B5EF4-FFF2-40B4-BE49-F238E27FC236}">
                <a16:creationId xmlns:a16="http://schemas.microsoft.com/office/drawing/2014/main" id="{61AE515E-2148-B747-17A9-352C6290AB95}"/>
              </a:ext>
            </a:extLst>
          </p:cNvPr>
          <p:cNvSpPr txBox="1"/>
          <p:nvPr/>
        </p:nvSpPr>
        <p:spPr>
          <a:xfrm>
            <a:off x="8391392" y="7884170"/>
            <a:ext cx="2569935" cy="1446550"/>
          </a:xfrm>
          <a:prstGeom prst="rect">
            <a:avLst/>
          </a:prstGeom>
          <a:noFill/>
        </p:spPr>
        <p:txBody>
          <a:bodyPr wrap="none" rtlCol="0">
            <a:spAutoFit/>
          </a:bodyPr>
          <a:lstStyle/>
          <a:p>
            <a:pPr algn="ctr"/>
            <a:r>
              <a:rPr lang="en-CH" sz="4400" spc="0" baseline="0" dirty="0">
                <a:ln/>
                <a:solidFill>
                  <a:srgbClr val="000080"/>
                </a:solidFill>
                <a:latin typeface="Arial"/>
                <a:cs typeface="Arial"/>
                <a:sym typeface="Arial"/>
                <a:rtl val="0"/>
              </a:rPr>
              <a:t>Asthma</a:t>
            </a:r>
            <a:br>
              <a:rPr lang="en-CH" sz="4400" spc="0" baseline="0" dirty="0">
                <a:ln/>
                <a:solidFill>
                  <a:srgbClr val="000080"/>
                </a:solidFill>
                <a:latin typeface="Arial"/>
                <a:cs typeface="Arial"/>
                <a:sym typeface="Arial"/>
                <a:rtl val="0"/>
              </a:rPr>
            </a:br>
            <a:r>
              <a:rPr lang="en-CH" sz="4400" spc="0" baseline="0" dirty="0">
                <a:ln/>
                <a:solidFill>
                  <a:srgbClr val="000080"/>
                </a:solidFill>
                <a:latin typeface="Arial"/>
                <a:cs typeface="Arial"/>
                <a:sym typeface="Arial"/>
                <a:rtl val="0"/>
              </a:rPr>
              <a:t>incidence</a:t>
            </a:r>
          </a:p>
        </p:txBody>
      </p:sp>
      <p:grpSp>
        <p:nvGrpSpPr>
          <p:cNvPr id="1205" name="Graphic 598">
            <a:extLst>
              <a:ext uri="{FF2B5EF4-FFF2-40B4-BE49-F238E27FC236}">
                <a16:creationId xmlns:a16="http://schemas.microsoft.com/office/drawing/2014/main" id="{7F26F750-87AF-FD02-81DF-2308F1146FB3}"/>
              </a:ext>
            </a:extLst>
          </p:cNvPr>
          <p:cNvGrpSpPr/>
          <p:nvPr/>
        </p:nvGrpSpPr>
        <p:grpSpPr>
          <a:xfrm>
            <a:off x="2460630" y="3028020"/>
            <a:ext cx="8353801" cy="1352253"/>
            <a:chOff x="2460630" y="3028020"/>
            <a:chExt cx="8353801" cy="1352253"/>
          </a:xfrm>
        </p:grpSpPr>
        <p:pic>
          <p:nvPicPr>
            <p:cNvPr id="1206" name="Picture 1205">
              <a:extLst>
                <a:ext uri="{FF2B5EF4-FFF2-40B4-BE49-F238E27FC236}">
                  <a16:creationId xmlns:a16="http://schemas.microsoft.com/office/drawing/2014/main" id="{E59C65F1-FA18-1E45-F559-0464463035A3}"/>
                </a:ext>
              </a:extLst>
            </p:cNvPr>
            <p:cNvPicPr>
              <a:picLocks noChangeAspect="1"/>
            </p:cNvPicPr>
            <p:nvPr/>
          </p:nvPicPr>
          <p:blipFill>
            <a:blip r:embed="rId3"/>
            <a:stretch>
              <a:fillRect/>
            </a:stretch>
          </p:blipFill>
          <p:spPr>
            <a:xfrm>
              <a:off x="3256157" y="3036220"/>
              <a:ext cx="677631" cy="1344053"/>
            </a:xfrm>
            <a:custGeom>
              <a:avLst/>
              <a:gdLst>
                <a:gd name="connsiteX0" fmla="*/ 644 w 677631"/>
                <a:gd name="connsiteY0" fmla="*/ 561 h 1344053"/>
                <a:gd name="connsiteX1" fmla="*/ 678276 w 677631"/>
                <a:gd name="connsiteY1" fmla="*/ 561 h 1344053"/>
                <a:gd name="connsiteX2" fmla="*/ 678276 w 677631"/>
                <a:gd name="connsiteY2" fmla="*/ 1344614 h 1344053"/>
                <a:gd name="connsiteX3" fmla="*/ 644 w 677631"/>
                <a:gd name="connsiteY3" fmla="*/ 1344614 h 1344053"/>
              </a:gdLst>
              <a:ahLst/>
              <a:cxnLst>
                <a:cxn ang="0">
                  <a:pos x="connsiteX0" y="connsiteY0"/>
                </a:cxn>
                <a:cxn ang="0">
                  <a:pos x="connsiteX1" y="connsiteY1"/>
                </a:cxn>
                <a:cxn ang="0">
                  <a:pos x="connsiteX2" y="connsiteY2"/>
                </a:cxn>
                <a:cxn ang="0">
                  <a:pos x="connsiteX3" y="connsiteY3"/>
                </a:cxn>
              </a:cxnLst>
              <a:rect l="l" t="t" r="r" b="b"/>
              <a:pathLst>
                <a:path w="677631" h="1344053">
                  <a:moveTo>
                    <a:pt x="644" y="561"/>
                  </a:moveTo>
                  <a:lnTo>
                    <a:pt x="678276" y="561"/>
                  </a:lnTo>
                  <a:lnTo>
                    <a:pt x="678276" y="1344614"/>
                  </a:lnTo>
                  <a:lnTo>
                    <a:pt x="644" y="1344614"/>
                  </a:lnTo>
                  <a:close/>
                </a:path>
              </a:pathLst>
            </a:custGeom>
          </p:spPr>
        </p:pic>
        <p:pic>
          <p:nvPicPr>
            <p:cNvPr id="1207" name="Picture 1206">
              <a:extLst>
                <a:ext uri="{FF2B5EF4-FFF2-40B4-BE49-F238E27FC236}">
                  <a16:creationId xmlns:a16="http://schemas.microsoft.com/office/drawing/2014/main" id="{0DD517C8-7669-48D8-2102-072B25DCE3EB}"/>
                </a:ext>
              </a:extLst>
            </p:cNvPr>
            <p:cNvPicPr>
              <a:picLocks noChangeAspect="1"/>
            </p:cNvPicPr>
            <p:nvPr/>
          </p:nvPicPr>
          <p:blipFill>
            <a:blip r:embed="rId3"/>
            <a:stretch>
              <a:fillRect/>
            </a:stretch>
          </p:blipFill>
          <p:spPr>
            <a:xfrm>
              <a:off x="4976327" y="3036220"/>
              <a:ext cx="677631" cy="1344053"/>
            </a:xfrm>
            <a:custGeom>
              <a:avLst/>
              <a:gdLst>
                <a:gd name="connsiteX0" fmla="*/ 1005 w 677631"/>
                <a:gd name="connsiteY0" fmla="*/ 561 h 1344053"/>
                <a:gd name="connsiteX1" fmla="*/ 678637 w 677631"/>
                <a:gd name="connsiteY1" fmla="*/ 561 h 1344053"/>
                <a:gd name="connsiteX2" fmla="*/ 678637 w 677631"/>
                <a:gd name="connsiteY2" fmla="*/ 1344614 h 1344053"/>
                <a:gd name="connsiteX3" fmla="*/ 1005 w 677631"/>
                <a:gd name="connsiteY3" fmla="*/ 1344614 h 1344053"/>
              </a:gdLst>
              <a:ahLst/>
              <a:cxnLst>
                <a:cxn ang="0">
                  <a:pos x="connsiteX0" y="connsiteY0"/>
                </a:cxn>
                <a:cxn ang="0">
                  <a:pos x="connsiteX1" y="connsiteY1"/>
                </a:cxn>
                <a:cxn ang="0">
                  <a:pos x="connsiteX2" y="connsiteY2"/>
                </a:cxn>
                <a:cxn ang="0">
                  <a:pos x="connsiteX3" y="connsiteY3"/>
                </a:cxn>
              </a:cxnLst>
              <a:rect l="l" t="t" r="r" b="b"/>
              <a:pathLst>
                <a:path w="677631" h="1344053">
                  <a:moveTo>
                    <a:pt x="1005" y="561"/>
                  </a:moveTo>
                  <a:lnTo>
                    <a:pt x="678637" y="561"/>
                  </a:lnTo>
                  <a:lnTo>
                    <a:pt x="678637" y="1344614"/>
                  </a:lnTo>
                  <a:lnTo>
                    <a:pt x="1005" y="1344614"/>
                  </a:lnTo>
                  <a:close/>
                </a:path>
              </a:pathLst>
            </a:custGeom>
          </p:spPr>
        </p:pic>
        <p:pic>
          <p:nvPicPr>
            <p:cNvPr id="1208" name="Picture 1207">
              <a:extLst>
                <a:ext uri="{FF2B5EF4-FFF2-40B4-BE49-F238E27FC236}">
                  <a16:creationId xmlns:a16="http://schemas.microsoft.com/office/drawing/2014/main" id="{8564E7FA-9671-BB78-155A-DC608DE60D78}"/>
                </a:ext>
              </a:extLst>
            </p:cNvPr>
            <p:cNvPicPr>
              <a:picLocks noChangeAspect="1"/>
            </p:cNvPicPr>
            <p:nvPr/>
          </p:nvPicPr>
          <p:blipFill>
            <a:blip r:embed="rId3"/>
            <a:stretch>
              <a:fillRect/>
            </a:stretch>
          </p:blipFill>
          <p:spPr>
            <a:xfrm>
              <a:off x="6696469" y="3036220"/>
              <a:ext cx="677631" cy="1344053"/>
            </a:xfrm>
            <a:custGeom>
              <a:avLst/>
              <a:gdLst>
                <a:gd name="connsiteX0" fmla="*/ 1367 w 677631"/>
                <a:gd name="connsiteY0" fmla="*/ 561 h 1344053"/>
                <a:gd name="connsiteX1" fmla="*/ 678999 w 677631"/>
                <a:gd name="connsiteY1" fmla="*/ 561 h 1344053"/>
                <a:gd name="connsiteX2" fmla="*/ 678999 w 677631"/>
                <a:gd name="connsiteY2" fmla="*/ 1344614 h 1344053"/>
                <a:gd name="connsiteX3" fmla="*/ 1367 w 677631"/>
                <a:gd name="connsiteY3" fmla="*/ 1344614 h 1344053"/>
              </a:gdLst>
              <a:ahLst/>
              <a:cxnLst>
                <a:cxn ang="0">
                  <a:pos x="connsiteX0" y="connsiteY0"/>
                </a:cxn>
                <a:cxn ang="0">
                  <a:pos x="connsiteX1" y="connsiteY1"/>
                </a:cxn>
                <a:cxn ang="0">
                  <a:pos x="connsiteX2" y="connsiteY2"/>
                </a:cxn>
                <a:cxn ang="0">
                  <a:pos x="connsiteX3" y="connsiteY3"/>
                </a:cxn>
              </a:cxnLst>
              <a:rect l="l" t="t" r="r" b="b"/>
              <a:pathLst>
                <a:path w="677631" h="1344053">
                  <a:moveTo>
                    <a:pt x="1367" y="561"/>
                  </a:moveTo>
                  <a:lnTo>
                    <a:pt x="678999" y="561"/>
                  </a:lnTo>
                  <a:lnTo>
                    <a:pt x="678999" y="1344614"/>
                  </a:lnTo>
                  <a:lnTo>
                    <a:pt x="1367" y="1344614"/>
                  </a:lnTo>
                  <a:close/>
                </a:path>
              </a:pathLst>
            </a:custGeom>
          </p:spPr>
        </p:pic>
        <p:pic>
          <p:nvPicPr>
            <p:cNvPr id="1209" name="Picture 1208">
              <a:extLst>
                <a:ext uri="{FF2B5EF4-FFF2-40B4-BE49-F238E27FC236}">
                  <a16:creationId xmlns:a16="http://schemas.microsoft.com/office/drawing/2014/main" id="{929025F7-1747-E376-3537-CD6E27B9B674}"/>
                </a:ext>
              </a:extLst>
            </p:cNvPr>
            <p:cNvPicPr>
              <a:picLocks noChangeAspect="1"/>
            </p:cNvPicPr>
            <p:nvPr/>
          </p:nvPicPr>
          <p:blipFill>
            <a:blip r:embed="rId3"/>
            <a:stretch>
              <a:fillRect/>
            </a:stretch>
          </p:blipFill>
          <p:spPr>
            <a:xfrm>
              <a:off x="8416658" y="3036220"/>
              <a:ext cx="677631" cy="1344053"/>
            </a:xfrm>
            <a:custGeom>
              <a:avLst/>
              <a:gdLst>
                <a:gd name="connsiteX0" fmla="*/ 1728 w 677631"/>
                <a:gd name="connsiteY0" fmla="*/ 561 h 1344053"/>
                <a:gd name="connsiteX1" fmla="*/ 679360 w 677631"/>
                <a:gd name="connsiteY1" fmla="*/ 561 h 1344053"/>
                <a:gd name="connsiteX2" fmla="*/ 679360 w 677631"/>
                <a:gd name="connsiteY2" fmla="*/ 1344614 h 1344053"/>
                <a:gd name="connsiteX3" fmla="*/ 1728 w 677631"/>
                <a:gd name="connsiteY3" fmla="*/ 1344614 h 1344053"/>
              </a:gdLst>
              <a:ahLst/>
              <a:cxnLst>
                <a:cxn ang="0">
                  <a:pos x="connsiteX0" y="connsiteY0"/>
                </a:cxn>
                <a:cxn ang="0">
                  <a:pos x="connsiteX1" y="connsiteY1"/>
                </a:cxn>
                <a:cxn ang="0">
                  <a:pos x="connsiteX2" y="connsiteY2"/>
                </a:cxn>
                <a:cxn ang="0">
                  <a:pos x="connsiteX3" y="connsiteY3"/>
                </a:cxn>
              </a:cxnLst>
              <a:rect l="l" t="t" r="r" b="b"/>
              <a:pathLst>
                <a:path w="677631" h="1344053">
                  <a:moveTo>
                    <a:pt x="1728" y="561"/>
                  </a:moveTo>
                  <a:lnTo>
                    <a:pt x="679360" y="561"/>
                  </a:lnTo>
                  <a:lnTo>
                    <a:pt x="679360" y="1344614"/>
                  </a:lnTo>
                  <a:lnTo>
                    <a:pt x="1728" y="1344614"/>
                  </a:lnTo>
                  <a:close/>
                </a:path>
              </a:pathLst>
            </a:custGeom>
          </p:spPr>
        </p:pic>
        <p:pic>
          <p:nvPicPr>
            <p:cNvPr id="1210" name="Picture 1209">
              <a:extLst>
                <a:ext uri="{FF2B5EF4-FFF2-40B4-BE49-F238E27FC236}">
                  <a16:creationId xmlns:a16="http://schemas.microsoft.com/office/drawing/2014/main" id="{01276ED4-3999-1D3E-C4E3-D83505927E62}"/>
                </a:ext>
              </a:extLst>
            </p:cNvPr>
            <p:cNvPicPr>
              <a:picLocks noChangeAspect="1"/>
            </p:cNvPicPr>
            <p:nvPr/>
          </p:nvPicPr>
          <p:blipFill>
            <a:blip r:embed="rId3"/>
            <a:stretch>
              <a:fillRect/>
            </a:stretch>
          </p:blipFill>
          <p:spPr>
            <a:xfrm>
              <a:off x="10136800" y="3036220"/>
              <a:ext cx="677631" cy="1344053"/>
            </a:xfrm>
            <a:custGeom>
              <a:avLst/>
              <a:gdLst>
                <a:gd name="connsiteX0" fmla="*/ 2089 w 677631"/>
                <a:gd name="connsiteY0" fmla="*/ 561 h 1344053"/>
                <a:gd name="connsiteX1" fmla="*/ 679721 w 677631"/>
                <a:gd name="connsiteY1" fmla="*/ 561 h 1344053"/>
                <a:gd name="connsiteX2" fmla="*/ 679721 w 677631"/>
                <a:gd name="connsiteY2" fmla="*/ 1344614 h 1344053"/>
                <a:gd name="connsiteX3" fmla="*/ 2089 w 677631"/>
                <a:gd name="connsiteY3" fmla="*/ 1344614 h 1344053"/>
              </a:gdLst>
              <a:ahLst/>
              <a:cxnLst>
                <a:cxn ang="0">
                  <a:pos x="connsiteX0" y="connsiteY0"/>
                </a:cxn>
                <a:cxn ang="0">
                  <a:pos x="connsiteX1" y="connsiteY1"/>
                </a:cxn>
                <a:cxn ang="0">
                  <a:pos x="connsiteX2" y="connsiteY2"/>
                </a:cxn>
                <a:cxn ang="0">
                  <a:pos x="connsiteX3" y="connsiteY3"/>
                </a:cxn>
              </a:cxnLst>
              <a:rect l="l" t="t" r="r" b="b"/>
              <a:pathLst>
                <a:path w="677631" h="1344053">
                  <a:moveTo>
                    <a:pt x="2089" y="561"/>
                  </a:moveTo>
                  <a:lnTo>
                    <a:pt x="679721" y="561"/>
                  </a:lnTo>
                  <a:lnTo>
                    <a:pt x="679721" y="1344614"/>
                  </a:lnTo>
                  <a:lnTo>
                    <a:pt x="2089" y="1344614"/>
                  </a:lnTo>
                  <a:close/>
                </a:path>
              </a:pathLst>
            </a:custGeom>
          </p:spPr>
        </p:pic>
        <p:pic>
          <p:nvPicPr>
            <p:cNvPr id="1211" name="Picture 1210">
              <a:extLst>
                <a:ext uri="{FF2B5EF4-FFF2-40B4-BE49-F238E27FC236}">
                  <a16:creationId xmlns:a16="http://schemas.microsoft.com/office/drawing/2014/main" id="{EC896668-2A74-8E4C-D68C-7FFF93C5C9F5}"/>
                </a:ext>
              </a:extLst>
            </p:cNvPr>
            <p:cNvPicPr>
              <a:picLocks noChangeAspect="1"/>
            </p:cNvPicPr>
            <p:nvPr/>
          </p:nvPicPr>
          <p:blipFill>
            <a:blip r:embed="rId4"/>
            <a:stretch>
              <a:fillRect/>
            </a:stretch>
          </p:blipFill>
          <p:spPr>
            <a:xfrm>
              <a:off x="2460630" y="3028020"/>
              <a:ext cx="551536" cy="1352253"/>
            </a:xfrm>
            <a:custGeom>
              <a:avLst/>
              <a:gdLst>
                <a:gd name="connsiteX0" fmla="*/ 484 w 551536"/>
                <a:gd name="connsiteY0" fmla="*/ 558 h 1352253"/>
                <a:gd name="connsiteX1" fmla="*/ 552021 w 551536"/>
                <a:gd name="connsiteY1" fmla="*/ 558 h 1352253"/>
                <a:gd name="connsiteX2" fmla="*/ 552021 w 551536"/>
                <a:gd name="connsiteY2" fmla="*/ 1352812 h 1352253"/>
                <a:gd name="connsiteX3" fmla="*/ 484 w 551536"/>
                <a:gd name="connsiteY3" fmla="*/ 1352812 h 1352253"/>
              </a:gdLst>
              <a:ahLst/>
              <a:cxnLst>
                <a:cxn ang="0">
                  <a:pos x="connsiteX0" y="connsiteY0"/>
                </a:cxn>
                <a:cxn ang="0">
                  <a:pos x="connsiteX1" y="connsiteY1"/>
                </a:cxn>
                <a:cxn ang="0">
                  <a:pos x="connsiteX2" y="connsiteY2"/>
                </a:cxn>
                <a:cxn ang="0">
                  <a:pos x="connsiteX3" y="connsiteY3"/>
                </a:cxn>
              </a:cxnLst>
              <a:rect l="l" t="t" r="r" b="b"/>
              <a:pathLst>
                <a:path w="551536" h="1352253">
                  <a:moveTo>
                    <a:pt x="484" y="558"/>
                  </a:moveTo>
                  <a:lnTo>
                    <a:pt x="552021" y="558"/>
                  </a:lnTo>
                  <a:lnTo>
                    <a:pt x="552021" y="1352812"/>
                  </a:lnTo>
                  <a:lnTo>
                    <a:pt x="484" y="1352812"/>
                  </a:lnTo>
                  <a:close/>
                </a:path>
              </a:pathLst>
            </a:custGeom>
          </p:spPr>
        </p:pic>
        <p:pic>
          <p:nvPicPr>
            <p:cNvPr id="1212" name="Picture 1211">
              <a:extLst>
                <a:ext uri="{FF2B5EF4-FFF2-40B4-BE49-F238E27FC236}">
                  <a16:creationId xmlns:a16="http://schemas.microsoft.com/office/drawing/2014/main" id="{BA0CB6A1-4CDF-8458-EC7F-87ACED020878}"/>
                </a:ext>
              </a:extLst>
            </p:cNvPr>
            <p:cNvPicPr>
              <a:picLocks noChangeAspect="1"/>
            </p:cNvPicPr>
            <p:nvPr/>
          </p:nvPicPr>
          <p:blipFill>
            <a:blip r:embed="rId4"/>
            <a:stretch>
              <a:fillRect/>
            </a:stretch>
          </p:blipFill>
          <p:spPr>
            <a:xfrm>
              <a:off x="4180796" y="3028020"/>
              <a:ext cx="551536" cy="1352253"/>
            </a:xfrm>
            <a:custGeom>
              <a:avLst/>
              <a:gdLst>
                <a:gd name="connsiteX0" fmla="*/ 846 w 551536"/>
                <a:gd name="connsiteY0" fmla="*/ 558 h 1352253"/>
                <a:gd name="connsiteX1" fmla="*/ 552383 w 551536"/>
                <a:gd name="connsiteY1" fmla="*/ 558 h 1352253"/>
                <a:gd name="connsiteX2" fmla="*/ 552383 w 551536"/>
                <a:gd name="connsiteY2" fmla="*/ 1352812 h 1352253"/>
                <a:gd name="connsiteX3" fmla="*/ 846 w 551536"/>
                <a:gd name="connsiteY3" fmla="*/ 1352812 h 1352253"/>
              </a:gdLst>
              <a:ahLst/>
              <a:cxnLst>
                <a:cxn ang="0">
                  <a:pos x="connsiteX0" y="connsiteY0"/>
                </a:cxn>
                <a:cxn ang="0">
                  <a:pos x="connsiteX1" y="connsiteY1"/>
                </a:cxn>
                <a:cxn ang="0">
                  <a:pos x="connsiteX2" y="connsiteY2"/>
                </a:cxn>
                <a:cxn ang="0">
                  <a:pos x="connsiteX3" y="connsiteY3"/>
                </a:cxn>
              </a:cxnLst>
              <a:rect l="l" t="t" r="r" b="b"/>
              <a:pathLst>
                <a:path w="551536" h="1352253">
                  <a:moveTo>
                    <a:pt x="846" y="558"/>
                  </a:moveTo>
                  <a:lnTo>
                    <a:pt x="552383" y="558"/>
                  </a:lnTo>
                  <a:lnTo>
                    <a:pt x="552383" y="1352812"/>
                  </a:lnTo>
                  <a:lnTo>
                    <a:pt x="846" y="1352812"/>
                  </a:lnTo>
                  <a:close/>
                </a:path>
              </a:pathLst>
            </a:custGeom>
          </p:spPr>
        </p:pic>
        <p:pic>
          <p:nvPicPr>
            <p:cNvPr id="1213" name="Picture 1212">
              <a:extLst>
                <a:ext uri="{FF2B5EF4-FFF2-40B4-BE49-F238E27FC236}">
                  <a16:creationId xmlns:a16="http://schemas.microsoft.com/office/drawing/2014/main" id="{C728E55A-7A6A-35A6-E8DF-7A5CA04EC243}"/>
                </a:ext>
              </a:extLst>
            </p:cNvPr>
            <p:cNvPicPr>
              <a:picLocks noChangeAspect="1"/>
            </p:cNvPicPr>
            <p:nvPr/>
          </p:nvPicPr>
          <p:blipFill>
            <a:blip r:embed="rId4"/>
            <a:stretch>
              <a:fillRect/>
            </a:stretch>
          </p:blipFill>
          <p:spPr>
            <a:xfrm>
              <a:off x="5900971" y="3028020"/>
              <a:ext cx="551536" cy="1352253"/>
            </a:xfrm>
            <a:custGeom>
              <a:avLst/>
              <a:gdLst>
                <a:gd name="connsiteX0" fmla="*/ 1207 w 551536"/>
                <a:gd name="connsiteY0" fmla="*/ 558 h 1352253"/>
                <a:gd name="connsiteX1" fmla="*/ 552744 w 551536"/>
                <a:gd name="connsiteY1" fmla="*/ 558 h 1352253"/>
                <a:gd name="connsiteX2" fmla="*/ 552744 w 551536"/>
                <a:gd name="connsiteY2" fmla="*/ 1352812 h 1352253"/>
                <a:gd name="connsiteX3" fmla="*/ 1207 w 551536"/>
                <a:gd name="connsiteY3" fmla="*/ 1352812 h 1352253"/>
              </a:gdLst>
              <a:ahLst/>
              <a:cxnLst>
                <a:cxn ang="0">
                  <a:pos x="connsiteX0" y="connsiteY0"/>
                </a:cxn>
                <a:cxn ang="0">
                  <a:pos x="connsiteX1" y="connsiteY1"/>
                </a:cxn>
                <a:cxn ang="0">
                  <a:pos x="connsiteX2" y="connsiteY2"/>
                </a:cxn>
                <a:cxn ang="0">
                  <a:pos x="connsiteX3" y="connsiteY3"/>
                </a:cxn>
              </a:cxnLst>
              <a:rect l="l" t="t" r="r" b="b"/>
              <a:pathLst>
                <a:path w="551536" h="1352253">
                  <a:moveTo>
                    <a:pt x="1207" y="558"/>
                  </a:moveTo>
                  <a:lnTo>
                    <a:pt x="552744" y="558"/>
                  </a:lnTo>
                  <a:lnTo>
                    <a:pt x="552744" y="1352812"/>
                  </a:lnTo>
                  <a:lnTo>
                    <a:pt x="1207" y="1352812"/>
                  </a:lnTo>
                  <a:close/>
                </a:path>
              </a:pathLst>
            </a:custGeom>
          </p:spPr>
        </p:pic>
        <p:pic>
          <p:nvPicPr>
            <p:cNvPr id="1214" name="Picture 1213">
              <a:extLst>
                <a:ext uri="{FF2B5EF4-FFF2-40B4-BE49-F238E27FC236}">
                  <a16:creationId xmlns:a16="http://schemas.microsoft.com/office/drawing/2014/main" id="{F1FAEA68-AF00-D038-A4BE-1ACF1FD32D6C}"/>
                </a:ext>
              </a:extLst>
            </p:cNvPr>
            <p:cNvPicPr>
              <a:picLocks noChangeAspect="1"/>
            </p:cNvPicPr>
            <p:nvPr/>
          </p:nvPicPr>
          <p:blipFill>
            <a:blip r:embed="rId4"/>
            <a:stretch>
              <a:fillRect/>
            </a:stretch>
          </p:blipFill>
          <p:spPr>
            <a:xfrm>
              <a:off x="7621113" y="3028020"/>
              <a:ext cx="551536" cy="1352253"/>
            </a:xfrm>
            <a:custGeom>
              <a:avLst/>
              <a:gdLst>
                <a:gd name="connsiteX0" fmla="*/ 1568 w 551536"/>
                <a:gd name="connsiteY0" fmla="*/ 558 h 1352253"/>
                <a:gd name="connsiteX1" fmla="*/ 553105 w 551536"/>
                <a:gd name="connsiteY1" fmla="*/ 558 h 1352253"/>
                <a:gd name="connsiteX2" fmla="*/ 553105 w 551536"/>
                <a:gd name="connsiteY2" fmla="*/ 1352812 h 1352253"/>
                <a:gd name="connsiteX3" fmla="*/ 1568 w 551536"/>
                <a:gd name="connsiteY3" fmla="*/ 1352812 h 1352253"/>
              </a:gdLst>
              <a:ahLst/>
              <a:cxnLst>
                <a:cxn ang="0">
                  <a:pos x="connsiteX0" y="connsiteY0"/>
                </a:cxn>
                <a:cxn ang="0">
                  <a:pos x="connsiteX1" y="connsiteY1"/>
                </a:cxn>
                <a:cxn ang="0">
                  <a:pos x="connsiteX2" y="connsiteY2"/>
                </a:cxn>
                <a:cxn ang="0">
                  <a:pos x="connsiteX3" y="connsiteY3"/>
                </a:cxn>
              </a:cxnLst>
              <a:rect l="l" t="t" r="r" b="b"/>
              <a:pathLst>
                <a:path w="551536" h="1352253">
                  <a:moveTo>
                    <a:pt x="1568" y="558"/>
                  </a:moveTo>
                  <a:lnTo>
                    <a:pt x="553105" y="558"/>
                  </a:lnTo>
                  <a:lnTo>
                    <a:pt x="553105" y="1352812"/>
                  </a:lnTo>
                  <a:lnTo>
                    <a:pt x="1568" y="1352812"/>
                  </a:lnTo>
                  <a:close/>
                </a:path>
              </a:pathLst>
            </a:custGeom>
          </p:spPr>
        </p:pic>
        <p:pic>
          <p:nvPicPr>
            <p:cNvPr id="1215" name="Picture 1214">
              <a:extLst>
                <a:ext uri="{FF2B5EF4-FFF2-40B4-BE49-F238E27FC236}">
                  <a16:creationId xmlns:a16="http://schemas.microsoft.com/office/drawing/2014/main" id="{738946E8-2D20-2818-4F95-DE80FDE03669}"/>
                </a:ext>
              </a:extLst>
            </p:cNvPr>
            <p:cNvPicPr>
              <a:picLocks noChangeAspect="1"/>
            </p:cNvPicPr>
            <p:nvPr/>
          </p:nvPicPr>
          <p:blipFill>
            <a:blip r:embed="rId4"/>
            <a:stretch>
              <a:fillRect/>
            </a:stretch>
          </p:blipFill>
          <p:spPr>
            <a:xfrm>
              <a:off x="9341302" y="3028020"/>
              <a:ext cx="551536" cy="1352253"/>
            </a:xfrm>
            <a:custGeom>
              <a:avLst/>
              <a:gdLst>
                <a:gd name="connsiteX0" fmla="*/ 1929 w 551536"/>
                <a:gd name="connsiteY0" fmla="*/ 558 h 1352253"/>
                <a:gd name="connsiteX1" fmla="*/ 553466 w 551536"/>
                <a:gd name="connsiteY1" fmla="*/ 558 h 1352253"/>
                <a:gd name="connsiteX2" fmla="*/ 553466 w 551536"/>
                <a:gd name="connsiteY2" fmla="*/ 1352812 h 1352253"/>
                <a:gd name="connsiteX3" fmla="*/ 1929 w 551536"/>
                <a:gd name="connsiteY3" fmla="*/ 1352812 h 1352253"/>
              </a:gdLst>
              <a:ahLst/>
              <a:cxnLst>
                <a:cxn ang="0">
                  <a:pos x="connsiteX0" y="connsiteY0"/>
                </a:cxn>
                <a:cxn ang="0">
                  <a:pos x="connsiteX1" y="connsiteY1"/>
                </a:cxn>
                <a:cxn ang="0">
                  <a:pos x="connsiteX2" y="connsiteY2"/>
                </a:cxn>
                <a:cxn ang="0">
                  <a:pos x="connsiteX3" y="connsiteY3"/>
                </a:cxn>
              </a:cxnLst>
              <a:rect l="l" t="t" r="r" b="b"/>
              <a:pathLst>
                <a:path w="551536" h="1352253">
                  <a:moveTo>
                    <a:pt x="1929" y="558"/>
                  </a:moveTo>
                  <a:lnTo>
                    <a:pt x="553466" y="558"/>
                  </a:lnTo>
                  <a:lnTo>
                    <a:pt x="553466" y="1352812"/>
                  </a:lnTo>
                  <a:lnTo>
                    <a:pt x="1929" y="1352812"/>
                  </a:lnTo>
                  <a:close/>
                </a:path>
              </a:pathLst>
            </a:custGeom>
          </p:spPr>
        </p:pic>
      </p:grpSp>
      <p:sp>
        <p:nvSpPr>
          <p:cNvPr id="1216" name="Freeform 1215">
            <a:extLst>
              <a:ext uri="{FF2B5EF4-FFF2-40B4-BE49-F238E27FC236}">
                <a16:creationId xmlns:a16="http://schemas.microsoft.com/office/drawing/2014/main" id="{02298FE4-DAAC-BA06-7DE9-F63738823B4E}"/>
              </a:ext>
            </a:extLst>
          </p:cNvPr>
          <p:cNvSpPr/>
          <p:nvPr/>
        </p:nvSpPr>
        <p:spPr>
          <a:xfrm>
            <a:off x="13399757" y="3268874"/>
            <a:ext cx="2358927" cy="660377"/>
          </a:xfrm>
          <a:custGeom>
            <a:avLst/>
            <a:gdLst>
              <a:gd name="connsiteX0" fmla="*/ 289278 w 2358927"/>
              <a:gd name="connsiteY0" fmla="*/ 68869 h 660377"/>
              <a:gd name="connsiteX1" fmla="*/ 203058 w 2358927"/>
              <a:gd name="connsiteY1" fmla="*/ 218488 h 660377"/>
              <a:gd name="connsiteX2" fmla="*/ 36457 w 2358927"/>
              <a:gd name="connsiteY2" fmla="*/ 400440 h 660377"/>
              <a:gd name="connsiteX3" fmla="*/ 61575 w 2358927"/>
              <a:gd name="connsiteY3" fmla="*/ 528298 h 660377"/>
              <a:gd name="connsiteX4" fmla="*/ 306668 w 2358927"/>
              <a:gd name="connsiteY4" fmla="*/ 560466 h 660377"/>
              <a:gd name="connsiteX5" fmla="*/ 485457 w 2358927"/>
              <a:gd name="connsiteY5" fmla="*/ 608870 h 660377"/>
              <a:gd name="connsiteX6" fmla="*/ 411939 w 2358927"/>
              <a:gd name="connsiteY6" fmla="*/ 658967 h 660377"/>
              <a:gd name="connsiteX7" fmla="*/ 694300 w 2358927"/>
              <a:gd name="connsiteY7" fmla="*/ 594417 h 660377"/>
              <a:gd name="connsiteX8" fmla="*/ 1361505 w 2358927"/>
              <a:gd name="connsiteY8" fmla="*/ 594417 h 660377"/>
              <a:gd name="connsiteX9" fmla="*/ 1256976 w 2358927"/>
              <a:gd name="connsiteY9" fmla="*/ 634904 h 660377"/>
              <a:gd name="connsiteX10" fmla="*/ 1526843 w 2358927"/>
              <a:gd name="connsiteY10" fmla="*/ 649838 h 660377"/>
              <a:gd name="connsiteX11" fmla="*/ 1532806 w 2358927"/>
              <a:gd name="connsiteY11" fmla="*/ 573964 h 660377"/>
              <a:gd name="connsiteX12" fmla="*/ 2004738 w 2358927"/>
              <a:gd name="connsiteY12" fmla="*/ 577597 h 660377"/>
              <a:gd name="connsiteX13" fmla="*/ 2253497 w 2358927"/>
              <a:gd name="connsiteY13" fmla="*/ 586567 h 660377"/>
              <a:gd name="connsiteX14" fmla="*/ 2361795 w 2358927"/>
              <a:gd name="connsiteY14" fmla="*/ 634904 h 660377"/>
              <a:gd name="connsiteX15" fmla="*/ 1617321 w 2358927"/>
              <a:gd name="connsiteY15" fmla="*/ 499635 h 660377"/>
              <a:gd name="connsiteX16" fmla="*/ 1256976 w 2358927"/>
              <a:gd name="connsiteY16" fmla="*/ 68869 h 660377"/>
              <a:gd name="connsiteX17" fmla="*/ 910941 w 2358927"/>
              <a:gd name="connsiteY17" fmla="*/ 4520 h 660377"/>
              <a:gd name="connsiteX18" fmla="*/ 411939 w 2358927"/>
              <a:gd name="connsiteY18" fmla="*/ 126365 h 660377"/>
              <a:gd name="connsiteX19" fmla="*/ 289278 w 2358927"/>
              <a:gd name="connsiteY19" fmla="*/ 68869 h 660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8927" h="660377">
                <a:moveTo>
                  <a:pt x="289278" y="68869"/>
                </a:moveTo>
                <a:cubicBezTo>
                  <a:pt x="249746" y="132219"/>
                  <a:pt x="270026" y="155472"/>
                  <a:pt x="203058" y="218488"/>
                </a:cubicBezTo>
                <a:cubicBezTo>
                  <a:pt x="121349" y="259864"/>
                  <a:pt x="96576" y="341404"/>
                  <a:pt x="36457" y="400440"/>
                </a:cubicBezTo>
                <a:cubicBezTo>
                  <a:pt x="3871" y="444110"/>
                  <a:pt x="-28787" y="533483"/>
                  <a:pt x="61575" y="528298"/>
                </a:cubicBezTo>
                <a:cubicBezTo>
                  <a:pt x="129689" y="591429"/>
                  <a:pt x="223059" y="585599"/>
                  <a:pt x="306668" y="560466"/>
                </a:cubicBezTo>
                <a:cubicBezTo>
                  <a:pt x="358701" y="552415"/>
                  <a:pt x="492756" y="549494"/>
                  <a:pt x="485457" y="608870"/>
                </a:cubicBezTo>
                <a:cubicBezTo>
                  <a:pt x="469083" y="600904"/>
                  <a:pt x="325575" y="641428"/>
                  <a:pt x="411939" y="658967"/>
                </a:cubicBezTo>
                <a:cubicBezTo>
                  <a:pt x="503329" y="645335"/>
                  <a:pt x="638191" y="699369"/>
                  <a:pt x="694300" y="594417"/>
                </a:cubicBezTo>
                <a:cubicBezTo>
                  <a:pt x="927863" y="613076"/>
                  <a:pt x="1054046" y="623293"/>
                  <a:pt x="1361505" y="594417"/>
                </a:cubicBezTo>
                <a:cubicBezTo>
                  <a:pt x="1469184" y="594417"/>
                  <a:pt x="1262302" y="619325"/>
                  <a:pt x="1256976" y="634904"/>
                </a:cubicBezTo>
                <a:cubicBezTo>
                  <a:pt x="1253962" y="668466"/>
                  <a:pt x="1517331" y="649838"/>
                  <a:pt x="1526843" y="649838"/>
                </a:cubicBezTo>
                <a:cubicBezTo>
                  <a:pt x="1565080" y="649838"/>
                  <a:pt x="1565080" y="608152"/>
                  <a:pt x="1532806" y="573964"/>
                </a:cubicBezTo>
                <a:cubicBezTo>
                  <a:pt x="1672961" y="563570"/>
                  <a:pt x="1854928" y="586342"/>
                  <a:pt x="2004738" y="577597"/>
                </a:cubicBezTo>
                <a:cubicBezTo>
                  <a:pt x="2071648" y="573690"/>
                  <a:pt x="2180109" y="570069"/>
                  <a:pt x="2253497" y="586567"/>
                </a:cubicBezTo>
                <a:cubicBezTo>
                  <a:pt x="2290249" y="594825"/>
                  <a:pt x="2342308" y="629111"/>
                  <a:pt x="2361795" y="634904"/>
                </a:cubicBezTo>
                <a:cubicBezTo>
                  <a:pt x="2322907" y="482419"/>
                  <a:pt x="1862779" y="610495"/>
                  <a:pt x="1617321" y="499635"/>
                </a:cubicBezTo>
                <a:cubicBezTo>
                  <a:pt x="1463422" y="394422"/>
                  <a:pt x="1416331" y="170345"/>
                  <a:pt x="1256976" y="68869"/>
                </a:cubicBezTo>
                <a:cubicBezTo>
                  <a:pt x="1151517" y="1708"/>
                  <a:pt x="980462" y="-5941"/>
                  <a:pt x="910941" y="4520"/>
                </a:cubicBezTo>
                <a:cubicBezTo>
                  <a:pt x="738305" y="30511"/>
                  <a:pt x="518434" y="156847"/>
                  <a:pt x="411939" y="126365"/>
                </a:cubicBezTo>
                <a:cubicBezTo>
                  <a:pt x="471752" y="30511"/>
                  <a:pt x="331715" y="862"/>
                  <a:pt x="289278" y="68869"/>
                </a:cubicBezTo>
                <a:close/>
              </a:path>
            </a:pathLst>
          </a:custGeom>
          <a:solidFill>
            <a:srgbClr val="E70051"/>
          </a:solidFill>
          <a:ln w="6298" cap="rnd">
            <a:noFill/>
            <a:prstDash val="solid"/>
            <a:round/>
          </a:ln>
        </p:spPr>
        <p:txBody>
          <a:bodyPr rtlCol="0" anchor="ctr"/>
          <a:lstStyle/>
          <a:p>
            <a:endParaRPr lang="en-CH"/>
          </a:p>
        </p:txBody>
      </p:sp>
      <p:sp>
        <p:nvSpPr>
          <p:cNvPr id="1217" name="Freeform 1216">
            <a:extLst>
              <a:ext uri="{FF2B5EF4-FFF2-40B4-BE49-F238E27FC236}">
                <a16:creationId xmlns:a16="http://schemas.microsoft.com/office/drawing/2014/main" id="{EFE6426D-B888-9BC6-C9A5-53AB8709F8E3}"/>
              </a:ext>
            </a:extLst>
          </p:cNvPr>
          <p:cNvSpPr/>
          <p:nvPr/>
        </p:nvSpPr>
        <p:spPr>
          <a:xfrm>
            <a:off x="13399757" y="5333726"/>
            <a:ext cx="2358927" cy="660377"/>
          </a:xfrm>
          <a:custGeom>
            <a:avLst/>
            <a:gdLst>
              <a:gd name="connsiteX0" fmla="*/ 289278 w 2358927"/>
              <a:gd name="connsiteY0" fmla="*/ 69302 h 660377"/>
              <a:gd name="connsiteX1" fmla="*/ 203058 w 2358927"/>
              <a:gd name="connsiteY1" fmla="*/ 218922 h 660377"/>
              <a:gd name="connsiteX2" fmla="*/ 36457 w 2358927"/>
              <a:gd name="connsiteY2" fmla="*/ 400874 h 660377"/>
              <a:gd name="connsiteX3" fmla="*/ 61575 w 2358927"/>
              <a:gd name="connsiteY3" fmla="*/ 528731 h 660377"/>
              <a:gd name="connsiteX4" fmla="*/ 306668 w 2358927"/>
              <a:gd name="connsiteY4" fmla="*/ 560900 h 660377"/>
              <a:gd name="connsiteX5" fmla="*/ 485457 w 2358927"/>
              <a:gd name="connsiteY5" fmla="*/ 609304 h 660377"/>
              <a:gd name="connsiteX6" fmla="*/ 411939 w 2358927"/>
              <a:gd name="connsiteY6" fmla="*/ 659400 h 660377"/>
              <a:gd name="connsiteX7" fmla="*/ 694300 w 2358927"/>
              <a:gd name="connsiteY7" fmla="*/ 594851 h 660377"/>
              <a:gd name="connsiteX8" fmla="*/ 1361505 w 2358927"/>
              <a:gd name="connsiteY8" fmla="*/ 594851 h 660377"/>
              <a:gd name="connsiteX9" fmla="*/ 1256976 w 2358927"/>
              <a:gd name="connsiteY9" fmla="*/ 635338 h 660377"/>
              <a:gd name="connsiteX10" fmla="*/ 1526843 w 2358927"/>
              <a:gd name="connsiteY10" fmla="*/ 650272 h 660377"/>
              <a:gd name="connsiteX11" fmla="*/ 1532806 w 2358927"/>
              <a:gd name="connsiteY11" fmla="*/ 574397 h 660377"/>
              <a:gd name="connsiteX12" fmla="*/ 2004738 w 2358927"/>
              <a:gd name="connsiteY12" fmla="*/ 578030 h 660377"/>
              <a:gd name="connsiteX13" fmla="*/ 2253497 w 2358927"/>
              <a:gd name="connsiteY13" fmla="*/ 587000 h 660377"/>
              <a:gd name="connsiteX14" fmla="*/ 2361795 w 2358927"/>
              <a:gd name="connsiteY14" fmla="*/ 635338 h 660377"/>
              <a:gd name="connsiteX15" fmla="*/ 1617321 w 2358927"/>
              <a:gd name="connsiteY15" fmla="*/ 500068 h 660377"/>
              <a:gd name="connsiteX16" fmla="*/ 1256976 w 2358927"/>
              <a:gd name="connsiteY16" fmla="*/ 69302 h 660377"/>
              <a:gd name="connsiteX17" fmla="*/ 910941 w 2358927"/>
              <a:gd name="connsiteY17" fmla="*/ 4953 h 660377"/>
              <a:gd name="connsiteX18" fmla="*/ 411939 w 2358927"/>
              <a:gd name="connsiteY18" fmla="*/ 126798 h 660377"/>
              <a:gd name="connsiteX19" fmla="*/ 289278 w 2358927"/>
              <a:gd name="connsiteY19" fmla="*/ 69302 h 660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8927" h="660377">
                <a:moveTo>
                  <a:pt x="289278" y="69302"/>
                </a:moveTo>
                <a:cubicBezTo>
                  <a:pt x="249746" y="132653"/>
                  <a:pt x="270026" y="155906"/>
                  <a:pt x="203058" y="218922"/>
                </a:cubicBezTo>
                <a:cubicBezTo>
                  <a:pt x="121349" y="260297"/>
                  <a:pt x="96576" y="341838"/>
                  <a:pt x="36457" y="400874"/>
                </a:cubicBezTo>
                <a:cubicBezTo>
                  <a:pt x="3871" y="444544"/>
                  <a:pt x="-28787" y="533916"/>
                  <a:pt x="61575" y="528731"/>
                </a:cubicBezTo>
                <a:cubicBezTo>
                  <a:pt x="129689" y="591863"/>
                  <a:pt x="223059" y="586033"/>
                  <a:pt x="306668" y="560900"/>
                </a:cubicBezTo>
                <a:cubicBezTo>
                  <a:pt x="358701" y="552848"/>
                  <a:pt x="492756" y="549927"/>
                  <a:pt x="485457" y="609304"/>
                </a:cubicBezTo>
                <a:cubicBezTo>
                  <a:pt x="469083" y="601338"/>
                  <a:pt x="325575" y="641862"/>
                  <a:pt x="411939" y="659400"/>
                </a:cubicBezTo>
                <a:cubicBezTo>
                  <a:pt x="503329" y="645769"/>
                  <a:pt x="638191" y="699802"/>
                  <a:pt x="694300" y="594851"/>
                </a:cubicBezTo>
                <a:cubicBezTo>
                  <a:pt x="927863" y="613509"/>
                  <a:pt x="1054046" y="623727"/>
                  <a:pt x="1361505" y="594851"/>
                </a:cubicBezTo>
                <a:cubicBezTo>
                  <a:pt x="1469184" y="594851"/>
                  <a:pt x="1262302" y="619759"/>
                  <a:pt x="1256976" y="635338"/>
                </a:cubicBezTo>
                <a:cubicBezTo>
                  <a:pt x="1253962" y="668900"/>
                  <a:pt x="1517331" y="650272"/>
                  <a:pt x="1526843" y="650272"/>
                </a:cubicBezTo>
                <a:cubicBezTo>
                  <a:pt x="1565080" y="650272"/>
                  <a:pt x="1565080" y="608586"/>
                  <a:pt x="1532806" y="574397"/>
                </a:cubicBezTo>
                <a:cubicBezTo>
                  <a:pt x="1672961" y="564003"/>
                  <a:pt x="1854928" y="586775"/>
                  <a:pt x="2004738" y="578030"/>
                </a:cubicBezTo>
                <a:cubicBezTo>
                  <a:pt x="2071648" y="574123"/>
                  <a:pt x="2180109" y="570503"/>
                  <a:pt x="2253497" y="587000"/>
                </a:cubicBezTo>
                <a:cubicBezTo>
                  <a:pt x="2290249" y="595259"/>
                  <a:pt x="2342308" y="629545"/>
                  <a:pt x="2361795" y="635338"/>
                </a:cubicBezTo>
                <a:cubicBezTo>
                  <a:pt x="2322907" y="482852"/>
                  <a:pt x="1862779" y="610929"/>
                  <a:pt x="1617321" y="500068"/>
                </a:cubicBezTo>
                <a:cubicBezTo>
                  <a:pt x="1463422" y="394855"/>
                  <a:pt x="1416331" y="170779"/>
                  <a:pt x="1256976" y="69302"/>
                </a:cubicBezTo>
                <a:cubicBezTo>
                  <a:pt x="1151517" y="2142"/>
                  <a:pt x="980462" y="-5508"/>
                  <a:pt x="910941" y="4953"/>
                </a:cubicBezTo>
                <a:cubicBezTo>
                  <a:pt x="738305" y="30945"/>
                  <a:pt x="518434" y="157281"/>
                  <a:pt x="411939" y="126798"/>
                </a:cubicBezTo>
                <a:cubicBezTo>
                  <a:pt x="471752" y="30945"/>
                  <a:pt x="331715" y="1296"/>
                  <a:pt x="289278" y="69302"/>
                </a:cubicBezTo>
                <a:close/>
              </a:path>
            </a:pathLst>
          </a:custGeom>
          <a:solidFill>
            <a:srgbClr val="FF94BB"/>
          </a:solidFill>
          <a:ln w="6298" cap="rnd">
            <a:noFill/>
            <a:prstDash val="solid"/>
            <a:round/>
          </a:ln>
        </p:spPr>
        <p:txBody>
          <a:bodyPr rtlCol="0" anchor="ctr"/>
          <a:lstStyle/>
          <a:p>
            <a:endParaRPr lang="en-CH"/>
          </a:p>
        </p:txBody>
      </p:sp>
      <p:grpSp>
        <p:nvGrpSpPr>
          <p:cNvPr id="1218" name="Graphic 598">
            <a:extLst>
              <a:ext uri="{FF2B5EF4-FFF2-40B4-BE49-F238E27FC236}">
                <a16:creationId xmlns:a16="http://schemas.microsoft.com/office/drawing/2014/main" id="{50643CF0-16AC-5D0D-864A-027120E5295A}"/>
              </a:ext>
            </a:extLst>
          </p:cNvPr>
          <p:cNvGrpSpPr/>
          <p:nvPr/>
        </p:nvGrpSpPr>
        <p:grpSpPr>
          <a:xfrm>
            <a:off x="5001214" y="6372767"/>
            <a:ext cx="3581049" cy="512612"/>
            <a:chOff x="5001214" y="6372767"/>
            <a:chExt cx="3581049" cy="512612"/>
          </a:xfrm>
        </p:grpSpPr>
        <p:sp>
          <p:nvSpPr>
            <p:cNvPr id="1219" name="Freeform 1218">
              <a:extLst>
                <a:ext uri="{FF2B5EF4-FFF2-40B4-BE49-F238E27FC236}">
                  <a16:creationId xmlns:a16="http://schemas.microsoft.com/office/drawing/2014/main" id="{32F04DC4-786F-6AF9-43A3-09905C4FDCE0}"/>
                </a:ext>
              </a:extLst>
            </p:cNvPr>
            <p:cNvSpPr/>
            <p:nvPr/>
          </p:nvSpPr>
          <p:spPr>
            <a:xfrm>
              <a:off x="8198919" y="6578308"/>
              <a:ext cx="383343" cy="307070"/>
            </a:xfrm>
            <a:custGeom>
              <a:avLst/>
              <a:gdLst>
                <a:gd name="connsiteX0" fmla="*/ 153861 w 383343"/>
                <a:gd name="connsiteY0" fmla="*/ 0 h 307070"/>
                <a:gd name="connsiteX1" fmla="*/ 383344 w 383343"/>
                <a:gd name="connsiteY1" fmla="*/ 307071 h 307070"/>
                <a:gd name="connsiteX2" fmla="*/ 0 w 383343"/>
                <a:gd name="connsiteY2" fmla="*/ 306405 h 307070"/>
                <a:gd name="connsiteX3" fmla="*/ 153861 w 383343"/>
                <a:gd name="connsiteY3" fmla="*/ 0 h 307070"/>
              </a:gdLst>
              <a:ahLst/>
              <a:cxnLst>
                <a:cxn ang="0">
                  <a:pos x="connsiteX0" y="connsiteY0"/>
                </a:cxn>
                <a:cxn ang="0">
                  <a:pos x="connsiteX1" y="connsiteY1"/>
                </a:cxn>
                <a:cxn ang="0">
                  <a:pos x="connsiteX2" y="connsiteY2"/>
                </a:cxn>
                <a:cxn ang="0">
                  <a:pos x="connsiteX3" y="connsiteY3"/>
                </a:cxn>
              </a:cxnLst>
              <a:rect l="l" t="t" r="r" b="b"/>
              <a:pathLst>
                <a:path w="383343" h="307070">
                  <a:moveTo>
                    <a:pt x="153861" y="0"/>
                  </a:moveTo>
                  <a:lnTo>
                    <a:pt x="383344" y="307071"/>
                  </a:lnTo>
                  <a:lnTo>
                    <a:pt x="0" y="306405"/>
                  </a:lnTo>
                  <a:lnTo>
                    <a:pt x="153861" y="0"/>
                  </a:lnTo>
                  <a:close/>
                </a:path>
              </a:pathLst>
            </a:custGeom>
            <a:solidFill>
              <a:srgbClr val="1F259B"/>
            </a:solidFill>
            <a:ln w="4762" cap="rnd">
              <a:noFill/>
              <a:prstDash val="solid"/>
              <a:round/>
            </a:ln>
          </p:spPr>
          <p:txBody>
            <a:bodyPr rtlCol="0" anchor="ctr"/>
            <a:lstStyle/>
            <a:p>
              <a:endParaRPr lang="en-CH"/>
            </a:p>
          </p:txBody>
        </p:sp>
        <p:sp>
          <p:nvSpPr>
            <p:cNvPr id="1220" name="Freeform 1219">
              <a:extLst>
                <a:ext uri="{FF2B5EF4-FFF2-40B4-BE49-F238E27FC236}">
                  <a16:creationId xmlns:a16="http://schemas.microsoft.com/office/drawing/2014/main" id="{29E2F45C-6E1F-5E24-8BE4-28EE2D15C801}"/>
                </a:ext>
              </a:extLst>
            </p:cNvPr>
            <p:cNvSpPr/>
            <p:nvPr/>
          </p:nvSpPr>
          <p:spPr>
            <a:xfrm>
              <a:off x="5001214" y="6372767"/>
              <a:ext cx="3335899" cy="512612"/>
            </a:xfrm>
            <a:custGeom>
              <a:avLst/>
              <a:gdLst>
                <a:gd name="connsiteX0" fmla="*/ 0 w 3335899"/>
                <a:gd name="connsiteY0" fmla="*/ 512612 h 512612"/>
                <a:gd name="connsiteX1" fmla="*/ 3335899 w 3335899"/>
                <a:gd name="connsiteY1" fmla="*/ 389508 h 512612"/>
              </a:gdLst>
              <a:ahLst/>
              <a:cxnLst>
                <a:cxn ang="0">
                  <a:pos x="connsiteX0" y="connsiteY0"/>
                </a:cxn>
                <a:cxn ang="0">
                  <a:pos x="connsiteX1" y="connsiteY1"/>
                </a:cxn>
              </a:cxnLst>
              <a:rect l="l" t="t" r="r" b="b"/>
              <a:pathLst>
                <a:path w="3335899" h="512612">
                  <a:moveTo>
                    <a:pt x="0" y="512612"/>
                  </a:moveTo>
                  <a:cubicBezTo>
                    <a:pt x="1137364" y="-176392"/>
                    <a:pt x="2245632" y="-123293"/>
                    <a:pt x="3335899" y="389508"/>
                  </a:cubicBezTo>
                </a:path>
              </a:pathLst>
            </a:custGeom>
            <a:noFill/>
            <a:ln w="57142" cap="sq">
              <a:solidFill>
                <a:srgbClr val="1F259B"/>
              </a:solidFill>
              <a:prstDash val="solid"/>
              <a:miter/>
            </a:ln>
          </p:spPr>
          <p:txBody>
            <a:bodyPr rtlCol="0" anchor="ctr"/>
            <a:lstStyle/>
            <a:p>
              <a:endParaRPr lang="en-CH"/>
            </a:p>
          </p:txBody>
        </p:sp>
      </p:grpSp>
      <p:grpSp>
        <p:nvGrpSpPr>
          <p:cNvPr id="1221" name="Graphic 598">
            <a:extLst>
              <a:ext uri="{FF2B5EF4-FFF2-40B4-BE49-F238E27FC236}">
                <a16:creationId xmlns:a16="http://schemas.microsoft.com/office/drawing/2014/main" id="{CE5E350F-FC76-E54C-0D56-2167A329CFC9}"/>
              </a:ext>
            </a:extLst>
          </p:cNvPr>
          <p:cNvGrpSpPr/>
          <p:nvPr/>
        </p:nvGrpSpPr>
        <p:grpSpPr>
          <a:xfrm>
            <a:off x="6431061" y="6005646"/>
            <a:ext cx="734210" cy="734246"/>
            <a:chOff x="6431061" y="6005646"/>
            <a:chExt cx="734210" cy="734246"/>
          </a:xfrm>
        </p:grpSpPr>
        <p:sp>
          <p:nvSpPr>
            <p:cNvPr id="1222" name="Freeform 1221">
              <a:extLst>
                <a:ext uri="{FF2B5EF4-FFF2-40B4-BE49-F238E27FC236}">
                  <a16:creationId xmlns:a16="http://schemas.microsoft.com/office/drawing/2014/main" id="{B8CDE4DF-B6CC-8FC7-5C05-3CE91666DA14}"/>
                </a:ext>
              </a:extLst>
            </p:cNvPr>
            <p:cNvSpPr/>
            <p:nvPr/>
          </p:nvSpPr>
          <p:spPr>
            <a:xfrm>
              <a:off x="6431061" y="6005646"/>
              <a:ext cx="734210" cy="734246"/>
            </a:xfrm>
            <a:custGeom>
              <a:avLst/>
              <a:gdLst>
                <a:gd name="connsiteX0" fmla="*/ 734248 w 734210"/>
                <a:gd name="connsiteY0" fmla="*/ 367184 h 734246"/>
                <a:gd name="connsiteX1" fmla="*/ 367143 w 734210"/>
                <a:gd name="connsiteY1" fmla="*/ 734307 h 734246"/>
                <a:gd name="connsiteX2" fmla="*/ 38 w 734210"/>
                <a:gd name="connsiteY2" fmla="*/ 367184 h 734246"/>
                <a:gd name="connsiteX3" fmla="*/ 367143 w 734210"/>
                <a:gd name="connsiteY3" fmla="*/ 61 h 734246"/>
                <a:gd name="connsiteX4" fmla="*/ 734248 w 734210"/>
                <a:gd name="connsiteY4" fmla="*/ 367184 h 734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210" h="734246">
                  <a:moveTo>
                    <a:pt x="734248" y="367184"/>
                  </a:moveTo>
                  <a:cubicBezTo>
                    <a:pt x="734248" y="569941"/>
                    <a:pt x="569890" y="734307"/>
                    <a:pt x="367143" y="734307"/>
                  </a:cubicBezTo>
                  <a:cubicBezTo>
                    <a:pt x="164397" y="734307"/>
                    <a:pt x="38" y="569940"/>
                    <a:pt x="38" y="367184"/>
                  </a:cubicBezTo>
                  <a:cubicBezTo>
                    <a:pt x="38" y="164427"/>
                    <a:pt x="164397" y="61"/>
                    <a:pt x="367143" y="61"/>
                  </a:cubicBezTo>
                  <a:cubicBezTo>
                    <a:pt x="569890" y="61"/>
                    <a:pt x="734248" y="164428"/>
                    <a:pt x="734248" y="367184"/>
                  </a:cubicBezTo>
                  <a:close/>
                </a:path>
              </a:pathLst>
            </a:custGeom>
            <a:solidFill>
              <a:srgbClr val="1F259B"/>
            </a:solidFill>
            <a:ln w="4762" cap="rnd">
              <a:noFill/>
              <a:prstDash val="solid"/>
              <a:round/>
            </a:ln>
          </p:spPr>
          <p:txBody>
            <a:bodyPr rtlCol="0" anchor="ctr"/>
            <a:lstStyle/>
            <a:p>
              <a:endParaRPr lang="en-CH"/>
            </a:p>
          </p:txBody>
        </p:sp>
        <p:sp>
          <p:nvSpPr>
            <p:cNvPr id="1223" name="TextBox 1222">
              <a:extLst>
                <a:ext uri="{FF2B5EF4-FFF2-40B4-BE49-F238E27FC236}">
                  <a16:creationId xmlns:a16="http://schemas.microsoft.com/office/drawing/2014/main" id="{DBC1AB55-D65B-24B4-76FC-C1212181B3E2}"/>
                </a:ext>
              </a:extLst>
            </p:cNvPr>
            <p:cNvSpPr txBox="1"/>
            <p:nvPr/>
          </p:nvSpPr>
          <p:spPr>
            <a:xfrm>
              <a:off x="6551591" y="6042739"/>
              <a:ext cx="487650" cy="650213"/>
            </a:xfrm>
            <a:prstGeom prst="rect">
              <a:avLst/>
            </a:prstGeom>
            <a:noFill/>
          </p:spPr>
          <p:txBody>
            <a:bodyPr wrap="none" rtlCol="0">
              <a:spAutoFit/>
            </a:bodyPr>
            <a:lstStyle/>
            <a:p>
              <a:pPr algn="l"/>
              <a:r>
                <a:rPr lang="en-CH" sz="3000" b="1" spc="0" baseline="0">
                  <a:ln/>
                  <a:solidFill>
                    <a:srgbClr val="FFFFFF"/>
                  </a:solidFill>
                  <a:latin typeface="Arial"/>
                  <a:cs typeface="Arial"/>
                  <a:sym typeface="Arial"/>
                  <a:rtl val="0"/>
                </a:rPr>
                <a:t>?</a:t>
              </a:r>
            </a:p>
          </p:txBody>
        </p:sp>
      </p:grpSp>
      <p:grpSp>
        <p:nvGrpSpPr>
          <p:cNvPr id="1224" name="Graphic 598">
            <a:extLst>
              <a:ext uri="{FF2B5EF4-FFF2-40B4-BE49-F238E27FC236}">
                <a16:creationId xmlns:a16="http://schemas.microsoft.com/office/drawing/2014/main" id="{E4F82862-952B-D968-9604-6AFFEFF46264}"/>
              </a:ext>
            </a:extLst>
          </p:cNvPr>
          <p:cNvGrpSpPr/>
          <p:nvPr/>
        </p:nvGrpSpPr>
        <p:grpSpPr>
          <a:xfrm>
            <a:off x="16567472" y="13358600"/>
            <a:ext cx="3779047" cy="572075"/>
            <a:chOff x="16567472" y="13358600"/>
            <a:chExt cx="3779047" cy="572075"/>
          </a:xfrm>
        </p:grpSpPr>
        <p:sp>
          <p:nvSpPr>
            <p:cNvPr id="1225" name="Freeform 1224">
              <a:extLst>
                <a:ext uri="{FF2B5EF4-FFF2-40B4-BE49-F238E27FC236}">
                  <a16:creationId xmlns:a16="http://schemas.microsoft.com/office/drawing/2014/main" id="{C45FFDD6-60B4-8D0F-BEE5-E67E32539DFA}"/>
                </a:ext>
              </a:extLst>
            </p:cNvPr>
            <p:cNvSpPr/>
            <p:nvPr/>
          </p:nvSpPr>
          <p:spPr>
            <a:xfrm>
              <a:off x="16567472" y="13358600"/>
              <a:ext cx="3779047" cy="572075"/>
            </a:xfrm>
            <a:custGeom>
              <a:avLst/>
              <a:gdLst>
                <a:gd name="connsiteX0" fmla="*/ 3775336 w 3779047"/>
                <a:gd name="connsiteY0" fmla="*/ 283365 h 572075"/>
                <a:gd name="connsiteX1" fmla="*/ 3489304 w 3779047"/>
                <a:gd name="connsiteY1" fmla="*/ 569403 h 572075"/>
                <a:gd name="connsiteX2" fmla="*/ 282319 w 3779047"/>
                <a:gd name="connsiteY2" fmla="*/ 569403 h 572075"/>
                <a:gd name="connsiteX3" fmla="*/ -3712 w 3779047"/>
                <a:gd name="connsiteY3" fmla="*/ 283365 h 572075"/>
                <a:gd name="connsiteX4" fmla="*/ 282319 w 3779047"/>
                <a:gd name="connsiteY4" fmla="*/ -2672 h 572075"/>
                <a:gd name="connsiteX5" fmla="*/ 3489304 w 3779047"/>
                <a:gd name="connsiteY5" fmla="*/ -2672 h 572075"/>
                <a:gd name="connsiteX6" fmla="*/ 3775336 w 3779047"/>
                <a:gd name="connsiteY6" fmla="*/ 283365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5336" y="283365"/>
                  </a:moveTo>
                  <a:cubicBezTo>
                    <a:pt x="3775336" y="441226"/>
                    <a:pt x="3647184" y="569403"/>
                    <a:pt x="3489304" y="569403"/>
                  </a:cubicBezTo>
                  <a:lnTo>
                    <a:pt x="282319" y="569403"/>
                  </a:lnTo>
                  <a:cubicBezTo>
                    <a:pt x="124439" y="569403"/>
                    <a:pt x="-3712" y="441226"/>
                    <a:pt x="-3712" y="283365"/>
                  </a:cubicBezTo>
                  <a:cubicBezTo>
                    <a:pt x="-3712" y="125505"/>
                    <a:pt x="124439" y="-2672"/>
                    <a:pt x="282319" y="-2672"/>
                  </a:cubicBezTo>
                  <a:lnTo>
                    <a:pt x="3489304" y="-2672"/>
                  </a:lnTo>
                  <a:cubicBezTo>
                    <a:pt x="3647184" y="-2672"/>
                    <a:pt x="3775336" y="125505"/>
                    <a:pt x="3775336" y="283365"/>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26" name="Freeform 1225">
              <a:extLst>
                <a:ext uri="{FF2B5EF4-FFF2-40B4-BE49-F238E27FC236}">
                  <a16:creationId xmlns:a16="http://schemas.microsoft.com/office/drawing/2014/main" id="{F8F5761B-C16F-728D-CB78-96CBC5E5DF37}"/>
                </a:ext>
              </a:extLst>
            </p:cNvPr>
            <p:cNvSpPr/>
            <p:nvPr/>
          </p:nvSpPr>
          <p:spPr>
            <a:xfrm>
              <a:off x="16679614" y="13442849"/>
              <a:ext cx="2302321" cy="390286"/>
            </a:xfrm>
            <a:custGeom>
              <a:avLst/>
              <a:gdLst>
                <a:gd name="connsiteX0" fmla="*/ 2294888 w 2302321"/>
                <a:gd name="connsiteY0" fmla="*/ -2674 h 390286"/>
                <a:gd name="connsiteX1" fmla="*/ 2294888 w 2302321"/>
                <a:gd name="connsiteY1" fmla="*/ 387612 h 390286"/>
                <a:gd name="connsiteX2" fmla="*/ 187696 w 2302321"/>
                <a:gd name="connsiteY2" fmla="*/ 387612 h 390286"/>
                <a:gd name="connsiteX3" fmla="*/ -7434 w 2302321"/>
                <a:gd name="connsiteY3" fmla="*/ 192469 h 390286"/>
                <a:gd name="connsiteX4" fmla="*/ -7434 w 2302321"/>
                <a:gd name="connsiteY4" fmla="*/ 192469 h 390286"/>
                <a:gd name="connsiteX5" fmla="*/ 187696 w 2302321"/>
                <a:gd name="connsiteY5" fmla="*/ -2674 h 390286"/>
                <a:gd name="connsiteX6" fmla="*/ 2294888 w 2302321"/>
                <a:gd name="connsiteY6" fmla="*/ -2674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2321" h="390286">
                  <a:moveTo>
                    <a:pt x="2294888" y="-2674"/>
                  </a:moveTo>
                  <a:lnTo>
                    <a:pt x="2294888" y="387612"/>
                  </a:lnTo>
                  <a:cubicBezTo>
                    <a:pt x="2294888" y="387612"/>
                    <a:pt x="743465" y="387612"/>
                    <a:pt x="187696" y="387612"/>
                  </a:cubicBezTo>
                  <a:cubicBezTo>
                    <a:pt x="79928" y="387612"/>
                    <a:pt x="-7434" y="300255"/>
                    <a:pt x="-7434" y="192469"/>
                  </a:cubicBezTo>
                  <a:cubicBezTo>
                    <a:pt x="-7434" y="192469"/>
                    <a:pt x="-7434" y="192469"/>
                    <a:pt x="-7434" y="192469"/>
                  </a:cubicBezTo>
                  <a:cubicBezTo>
                    <a:pt x="-7434" y="84683"/>
                    <a:pt x="79928" y="-2674"/>
                    <a:pt x="187696" y="-2674"/>
                  </a:cubicBezTo>
                  <a:cubicBezTo>
                    <a:pt x="743465" y="-2674"/>
                    <a:pt x="2294888" y="-2674"/>
                    <a:pt x="2294888" y="-2674"/>
                  </a:cubicBezTo>
                  <a:close/>
                </a:path>
              </a:pathLst>
            </a:custGeom>
            <a:solidFill>
              <a:srgbClr val="E70051"/>
            </a:solidFill>
            <a:ln w="1254" cap="rnd">
              <a:noFill/>
              <a:prstDash val="solid"/>
              <a:round/>
            </a:ln>
          </p:spPr>
          <p:txBody>
            <a:bodyPr rtlCol="0" anchor="ctr"/>
            <a:lstStyle/>
            <a:p>
              <a:endParaRPr lang="en-CH"/>
            </a:p>
          </p:txBody>
        </p:sp>
      </p:grpSp>
      <p:grpSp>
        <p:nvGrpSpPr>
          <p:cNvPr id="1227" name="Graphic 598">
            <a:extLst>
              <a:ext uri="{FF2B5EF4-FFF2-40B4-BE49-F238E27FC236}">
                <a16:creationId xmlns:a16="http://schemas.microsoft.com/office/drawing/2014/main" id="{437AF6B0-3793-3AAA-925C-389FD9758689}"/>
              </a:ext>
            </a:extLst>
          </p:cNvPr>
          <p:cNvGrpSpPr/>
          <p:nvPr/>
        </p:nvGrpSpPr>
        <p:grpSpPr>
          <a:xfrm>
            <a:off x="16698856" y="17892277"/>
            <a:ext cx="3779047" cy="572075"/>
            <a:chOff x="16698856" y="17892277"/>
            <a:chExt cx="3779047" cy="572075"/>
          </a:xfrm>
        </p:grpSpPr>
        <p:sp>
          <p:nvSpPr>
            <p:cNvPr id="1228" name="Freeform 1227">
              <a:extLst>
                <a:ext uri="{FF2B5EF4-FFF2-40B4-BE49-F238E27FC236}">
                  <a16:creationId xmlns:a16="http://schemas.microsoft.com/office/drawing/2014/main" id="{A25F27BD-4062-DE3C-1AF5-041D28B423EA}"/>
                </a:ext>
              </a:extLst>
            </p:cNvPr>
            <p:cNvSpPr/>
            <p:nvPr/>
          </p:nvSpPr>
          <p:spPr>
            <a:xfrm>
              <a:off x="16698856" y="17892277"/>
              <a:ext cx="3779047" cy="572075"/>
            </a:xfrm>
            <a:custGeom>
              <a:avLst/>
              <a:gdLst>
                <a:gd name="connsiteX0" fmla="*/ 3775363 w 3779047"/>
                <a:gd name="connsiteY0" fmla="*/ 284317 h 572075"/>
                <a:gd name="connsiteX1" fmla="*/ 3489332 w 3779047"/>
                <a:gd name="connsiteY1" fmla="*/ 570355 h 572075"/>
                <a:gd name="connsiteX2" fmla="*/ 282347 w 3779047"/>
                <a:gd name="connsiteY2" fmla="*/ 570355 h 572075"/>
                <a:gd name="connsiteX3" fmla="*/ -3685 w 3779047"/>
                <a:gd name="connsiteY3" fmla="*/ 284317 h 572075"/>
                <a:gd name="connsiteX4" fmla="*/ 282347 w 3779047"/>
                <a:gd name="connsiteY4" fmla="*/ -1720 h 572075"/>
                <a:gd name="connsiteX5" fmla="*/ 3489332 w 3779047"/>
                <a:gd name="connsiteY5" fmla="*/ -1720 h 572075"/>
                <a:gd name="connsiteX6" fmla="*/ 3775363 w 3779047"/>
                <a:gd name="connsiteY6" fmla="*/ 284317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5363" y="284317"/>
                  </a:moveTo>
                  <a:cubicBezTo>
                    <a:pt x="3775363" y="442178"/>
                    <a:pt x="3647212" y="570355"/>
                    <a:pt x="3489332" y="570355"/>
                  </a:cubicBezTo>
                  <a:lnTo>
                    <a:pt x="282347" y="570355"/>
                  </a:lnTo>
                  <a:cubicBezTo>
                    <a:pt x="124467" y="570355"/>
                    <a:pt x="-3685" y="442178"/>
                    <a:pt x="-3685" y="284317"/>
                  </a:cubicBezTo>
                  <a:cubicBezTo>
                    <a:pt x="-3685" y="126457"/>
                    <a:pt x="124467" y="-1720"/>
                    <a:pt x="282347" y="-1720"/>
                  </a:cubicBezTo>
                  <a:lnTo>
                    <a:pt x="3489332" y="-1720"/>
                  </a:lnTo>
                  <a:cubicBezTo>
                    <a:pt x="3647212" y="-1720"/>
                    <a:pt x="3775363" y="126457"/>
                    <a:pt x="3775363" y="284317"/>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29" name="Freeform 1228">
              <a:extLst>
                <a:ext uri="{FF2B5EF4-FFF2-40B4-BE49-F238E27FC236}">
                  <a16:creationId xmlns:a16="http://schemas.microsoft.com/office/drawing/2014/main" id="{4D4405D0-E651-A59E-9DA4-3261379F8F2D}"/>
                </a:ext>
              </a:extLst>
            </p:cNvPr>
            <p:cNvSpPr/>
            <p:nvPr/>
          </p:nvSpPr>
          <p:spPr>
            <a:xfrm>
              <a:off x="16810999" y="17976526"/>
              <a:ext cx="564096" cy="390286"/>
            </a:xfrm>
            <a:custGeom>
              <a:avLst/>
              <a:gdLst>
                <a:gd name="connsiteX0" fmla="*/ 559643 w 564096"/>
                <a:gd name="connsiteY0" fmla="*/ -1722 h 390286"/>
                <a:gd name="connsiteX1" fmla="*/ 559643 w 564096"/>
                <a:gd name="connsiteY1" fmla="*/ 388564 h 390286"/>
                <a:gd name="connsiteX2" fmla="*/ 190676 w 564096"/>
                <a:gd name="connsiteY2" fmla="*/ 388564 h 390286"/>
                <a:gd name="connsiteX3" fmla="*/ 52699 w 564096"/>
                <a:gd name="connsiteY3" fmla="*/ 331404 h 390286"/>
                <a:gd name="connsiteX4" fmla="*/ -4454 w 564096"/>
                <a:gd name="connsiteY4" fmla="*/ 193421 h 390286"/>
                <a:gd name="connsiteX5" fmla="*/ -4454 w 564096"/>
                <a:gd name="connsiteY5" fmla="*/ 193421 h 390286"/>
                <a:gd name="connsiteX6" fmla="*/ 52699 w 564096"/>
                <a:gd name="connsiteY6" fmla="*/ 55438 h 390286"/>
                <a:gd name="connsiteX7" fmla="*/ 190676 w 564096"/>
                <a:gd name="connsiteY7" fmla="*/ -1722 h 390286"/>
                <a:gd name="connsiteX8" fmla="*/ 559643 w 564096"/>
                <a:gd name="connsiteY8" fmla="*/ -1722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096" h="390286">
                  <a:moveTo>
                    <a:pt x="559643" y="-1722"/>
                  </a:moveTo>
                  <a:lnTo>
                    <a:pt x="559643" y="388564"/>
                  </a:lnTo>
                  <a:lnTo>
                    <a:pt x="190676" y="388564"/>
                  </a:lnTo>
                  <a:cubicBezTo>
                    <a:pt x="138924" y="388564"/>
                    <a:pt x="89293" y="368001"/>
                    <a:pt x="52699" y="331404"/>
                  </a:cubicBezTo>
                  <a:cubicBezTo>
                    <a:pt x="16105" y="294806"/>
                    <a:pt x="-4454" y="245184"/>
                    <a:pt x="-4454" y="193421"/>
                  </a:cubicBezTo>
                  <a:cubicBezTo>
                    <a:pt x="-4454" y="193421"/>
                    <a:pt x="-4454" y="193421"/>
                    <a:pt x="-4454" y="193421"/>
                  </a:cubicBezTo>
                  <a:cubicBezTo>
                    <a:pt x="-4454" y="141658"/>
                    <a:pt x="16105" y="92036"/>
                    <a:pt x="52699" y="55438"/>
                  </a:cubicBezTo>
                  <a:cubicBezTo>
                    <a:pt x="89293" y="18841"/>
                    <a:pt x="138924" y="-1722"/>
                    <a:pt x="190676" y="-1722"/>
                  </a:cubicBezTo>
                  <a:cubicBezTo>
                    <a:pt x="353693" y="-1722"/>
                    <a:pt x="559643" y="-1722"/>
                    <a:pt x="559643" y="-1722"/>
                  </a:cubicBezTo>
                  <a:close/>
                </a:path>
              </a:pathLst>
            </a:custGeom>
            <a:solidFill>
              <a:srgbClr val="E70051"/>
            </a:solidFill>
            <a:ln w="1254" cap="rnd">
              <a:noFill/>
              <a:prstDash val="solid"/>
              <a:round/>
            </a:ln>
          </p:spPr>
          <p:txBody>
            <a:bodyPr rtlCol="0" anchor="ctr"/>
            <a:lstStyle/>
            <a:p>
              <a:endParaRPr lang="en-CH"/>
            </a:p>
          </p:txBody>
        </p:sp>
      </p:grpSp>
      <p:grpSp>
        <p:nvGrpSpPr>
          <p:cNvPr id="1230" name="Graphic 598">
            <a:extLst>
              <a:ext uri="{FF2B5EF4-FFF2-40B4-BE49-F238E27FC236}">
                <a16:creationId xmlns:a16="http://schemas.microsoft.com/office/drawing/2014/main" id="{D4314F8A-66EC-157F-698B-532CAA6C86DC}"/>
              </a:ext>
            </a:extLst>
          </p:cNvPr>
          <p:cNvGrpSpPr/>
          <p:nvPr/>
        </p:nvGrpSpPr>
        <p:grpSpPr>
          <a:xfrm>
            <a:off x="21672371" y="13358600"/>
            <a:ext cx="3779047" cy="572075"/>
            <a:chOff x="21672371" y="13358600"/>
            <a:chExt cx="3779047" cy="572075"/>
          </a:xfrm>
        </p:grpSpPr>
        <p:sp>
          <p:nvSpPr>
            <p:cNvPr id="1231" name="Freeform 1230">
              <a:extLst>
                <a:ext uri="{FF2B5EF4-FFF2-40B4-BE49-F238E27FC236}">
                  <a16:creationId xmlns:a16="http://schemas.microsoft.com/office/drawing/2014/main" id="{4A81A982-5E5C-370A-5EF7-FB4B5856BC79}"/>
                </a:ext>
              </a:extLst>
            </p:cNvPr>
            <p:cNvSpPr/>
            <p:nvPr/>
          </p:nvSpPr>
          <p:spPr>
            <a:xfrm>
              <a:off x="21672371" y="13358600"/>
              <a:ext cx="3779047" cy="572075"/>
            </a:xfrm>
            <a:custGeom>
              <a:avLst/>
              <a:gdLst>
                <a:gd name="connsiteX0" fmla="*/ 3776408 w 3779047"/>
                <a:gd name="connsiteY0" fmla="*/ 283365 h 572075"/>
                <a:gd name="connsiteX1" fmla="*/ 3490376 w 3779047"/>
                <a:gd name="connsiteY1" fmla="*/ 569403 h 572075"/>
                <a:gd name="connsiteX2" fmla="*/ 283391 w 3779047"/>
                <a:gd name="connsiteY2" fmla="*/ 569403 h 572075"/>
                <a:gd name="connsiteX3" fmla="*/ -2640 w 3779047"/>
                <a:gd name="connsiteY3" fmla="*/ 283365 h 572075"/>
                <a:gd name="connsiteX4" fmla="*/ 283391 w 3779047"/>
                <a:gd name="connsiteY4" fmla="*/ -2672 h 572075"/>
                <a:gd name="connsiteX5" fmla="*/ 3490376 w 3779047"/>
                <a:gd name="connsiteY5" fmla="*/ -2672 h 572075"/>
                <a:gd name="connsiteX6" fmla="*/ 3776408 w 3779047"/>
                <a:gd name="connsiteY6" fmla="*/ 283365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6408" y="283365"/>
                  </a:moveTo>
                  <a:cubicBezTo>
                    <a:pt x="3776408" y="441226"/>
                    <a:pt x="3648256" y="569403"/>
                    <a:pt x="3490376" y="569403"/>
                  </a:cubicBezTo>
                  <a:lnTo>
                    <a:pt x="283391" y="569403"/>
                  </a:lnTo>
                  <a:cubicBezTo>
                    <a:pt x="125511" y="569403"/>
                    <a:pt x="-2640" y="441226"/>
                    <a:pt x="-2640" y="283365"/>
                  </a:cubicBezTo>
                  <a:cubicBezTo>
                    <a:pt x="-2640" y="125505"/>
                    <a:pt x="125511" y="-2672"/>
                    <a:pt x="283391" y="-2672"/>
                  </a:cubicBezTo>
                  <a:lnTo>
                    <a:pt x="3490376" y="-2672"/>
                  </a:lnTo>
                  <a:cubicBezTo>
                    <a:pt x="3648256" y="-2672"/>
                    <a:pt x="3776408" y="125505"/>
                    <a:pt x="3776408" y="283365"/>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32" name="Freeform 1231">
              <a:extLst>
                <a:ext uri="{FF2B5EF4-FFF2-40B4-BE49-F238E27FC236}">
                  <a16:creationId xmlns:a16="http://schemas.microsoft.com/office/drawing/2014/main" id="{A7F11521-DDD9-232D-3FBC-98ED263E1BFB}"/>
                </a:ext>
              </a:extLst>
            </p:cNvPr>
            <p:cNvSpPr/>
            <p:nvPr/>
          </p:nvSpPr>
          <p:spPr>
            <a:xfrm>
              <a:off x="21784514" y="13442849"/>
              <a:ext cx="2302321" cy="390286"/>
            </a:xfrm>
            <a:custGeom>
              <a:avLst/>
              <a:gdLst>
                <a:gd name="connsiteX0" fmla="*/ 2295960 w 2302321"/>
                <a:gd name="connsiteY0" fmla="*/ -2674 h 390286"/>
                <a:gd name="connsiteX1" fmla="*/ 2295960 w 2302321"/>
                <a:gd name="connsiteY1" fmla="*/ 387612 h 390286"/>
                <a:gd name="connsiteX2" fmla="*/ 188768 w 2302321"/>
                <a:gd name="connsiteY2" fmla="*/ 387612 h 390286"/>
                <a:gd name="connsiteX3" fmla="*/ -6362 w 2302321"/>
                <a:gd name="connsiteY3" fmla="*/ 192469 h 390286"/>
                <a:gd name="connsiteX4" fmla="*/ -6362 w 2302321"/>
                <a:gd name="connsiteY4" fmla="*/ 192469 h 390286"/>
                <a:gd name="connsiteX5" fmla="*/ 188768 w 2302321"/>
                <a:gd name="connsiteY5" fmla="*/ -2674 h 390286"/>
                <a:gd name="connsiteX6" fmla="*/ 2295960 w 2302321"/>
                <a:gd name="connsiteY6" fmla="*/ -2674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2321" h="390286">
                  <a:moveTo>
                    <a:pt x="2295960" y="-2674"/>
                  </a:moveTo>
                  <a:lnTo>
                    <a:pt x="2295960" y="387612"/>
                  </a:lnTo>
                  <a:cubicBezTo>
                    <a:pt x="2295960" y="387612"/>
                    <a:pt x="744537" y="387612"/>
                    <a:pt x="188768" y="387612"/>
                  </a:cubicBezTo>
                  <a:cubicBezTo>
                    <a:pt x="81000" y="387612"/>
                    <a:pt x="-6362" y="300255"/>
                    <a:pt x="-6362" y="192469"/>
                  </a:cubicBezTo>
                  <a:cubicBezTo>
                    <a:pt x="-6362" y="192469"/>
                    <a:pt x="-6362" y="192469"/>
                    <a:pt x="-6362" y="192469"/>
                  </a:cubicBezTo>
                  <a:cubicBezTo>
                    <a:pt x="-6362" y="84683"/>
                    <a:pt x="81000" y="-2674"/>
                    <a:pt x="188768" y="-2674"/>
                  </a:cubicBezTo>
                  <a:cubicBezTo>
                    <a:pt x="744537" y="-2674"/>
                    <a:pt x="2295960" y="-2674"/>
                    <a:pt x="2295960" y="-2674"/>
                  </a:cubicBezTo>
                  <a:close/>
                </a:path>
              </a:pathLst>
            </a:custGeom>
            <a:solidFill>
              <a:srgbClr val="E70051"/>
            </a:solidFill>
            <a:ln w="1254" cap="rnd">
              <a:noFill/>
              <a:prstDash val="solid"/>
              <a:round/>
            </a:ln>
          </p:spPr>
          <p:txBody>
            <a:bodyPr rtlCol="0" anchor="ctr"/>
            <a:lstStyle/>
            <a:p>
              <a:endParaRPr lang="en-CH"/>
            </a:p>
          </p:txBody>
        </p:sp>
      </p:grpSp>
      <p:grpSp>
        <p:nvGrpSpPr>
          <p:cNvPr id="1233" name="Graphic 598">
            <a:extLst>
              <a:ext uri="{FF2B5EF4-FFF2-40B4-BE49-F238E27FC236}">
                <a16:creationId xmlns:a16="http://schemas.microsoft.com/office/drawing/2014/main" id="{793987F8-258D-BB8B-6FC2-49094AAF73EB}"/>
              </a:ext>
            </a:extLst>
          </p:cNvPr>
          <p:cNvGrpSpPr/>
          <p:nvPr/>
        </p:nvGrpSpPr>
        <p:grpSpPr>
          <a:xfrm>
            <a:off x="21803756" y="17892277"/>
            <a:ext cx="3779047" cy="572075"/>
            <a:chOff x="21803756" y="17892277"/>
            <a:chExt cx="3779047" cy="572075"/>
          </a:xfrm>
        </p:grpSpPr>
        <p:sp>
          <p:nvSpPr>
            <p:cNvPr id="1234" name="Freeform 1233">
              <a:extLst>
                <a:ext uri="{FF2B5EF4-FFF2-40B4-BE49-F238E27FC236}">
                  <a16:creationId xmlns:a16="http://schemas.microsoft.com/office/drawing/2014/main" id="{95518BC4-283F-3FDA-A5EF-E94A86703A6E}"/>
                </a:ext>
              </a:extLst>
            </p:cNvPr>
            <p:cNvSpPr/>
            <p:nvPr/>
          </p:nvSpPr>
          <p:spPr>
            <a:xfrm>
              <a:off x="21803756" y="17892277"/>
              <a:ext cx="3779047" cy="572075"/>
            </a:xfrm>
            <a:custGeom>
              <a:avLst/>
              <a:gdLst>
                <a:gd name="connsiteX0" fmla="*/ 3776435 w 3779047"/>
                <a:gd name="connsiteY0" fmla="*/ 284317 h 572075"/>
                <a:gd name="connsiteX1" fmla="*/ 3490404 w 3779047"/>
                <a:gd name="connsiteY1" fmla="*/ 570355 h 572075"/>
                <a:gd name="connsiteX2" fmla="*/ 283419 w 3779047"/>
                <a:gd name="connsiteY2" fmla="*/ 570355 h 572075"/>
                <a:gd name="connsiteX3" fmla="*/ -2613 w 3779047"/>
                <a:gd name="connsiteY3" fmla="*/ 284317 h 572075"/>
                <a:gd name="connsiteX4" fmla="*/ 283419 w 3779047"/>
                <a:gd name="connsiteY4" fmla="*/ -1720 h 572075"/>
                <a:gd name="connsiteX5" fmla="*/ 3490404 w 3779047"/>
                <a:gd name="connsiteY5" fmla="*/ -1720 h 572075"/>
                <a:gd name="connsiteX6" fmla="*/ 3776435 w 3779047"/>
                <a:gd name="connsiteY6" fmla="*/ 284317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6435" y="284317"/>
                  </a:moveTo>
                  <a:cubicBezTo>
                    <a:pt x="3776435" y="442178"/>
                    <a:pt x="3648284" y="570355"/>
                    <a:pt x="3490404" y="570355"/>
                  </a:cubicBezTo>
                  <a:lnTo>
                    <a:pt x="283419" y="570355"/>
                  </a:lnTo>
                  <a:cubicBezTo>
                    <a:pt x="125539" y="570355"/>
                    <a:pt x="-2613" y="442178"/>
                    <a:pt x="-2613" y="284317"/>
                  </a:cubicBezTo>
                  <a:cubicBezTo>
                    <a:pt x="-2613" y="126457"/>
                    <a:pt x="125539" y="-1720"/>
                    <a:pt x="283419" y="-1720"/>
                  </a:cubicBezTo>
                  <a:lnTo>
                    <a:pt x="3490404" y="-1720"/>
                  </a:lnTo>
                  <a:cubicBezTo>
                    <a:pt x="3648284" y="-1720"/>
                    <a:pt x="3776435" y="126457"/>
                    <a:pt x="3776435" y="284317"/>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35" name="Freeform 1234">
              <a:extLst>
                <a:ext uri="{FF2B5EF4-FFF2-40B4-BE49-F238E27FC236}">
                  <a16:creationId xmlns:a16="http://schemas.microsoft.com/office/drawing/2014/main" id="{B2C772EC-1E4D-5B8F-5862-8AE4C71167BE}"/>
                </a:ext>
              </a:extLst>
            </p:cNvPr>
            <p:cNvSpPr/>
            <p:nvPr/>
          </p:nvSpPr>
          <p:spPr>
            <a:xfrm>
              <a:off x="21915899" y="17976526"/>
              <a:ext cx="716481" cy="390286"/>
            </a:xfrm>
            <a:custGeom>
              <a:avLst/>
              <a:gdLst>
                <a:gd name="connsiteX0" fmla="*/ 712841 w 716481"/>
                <a:gd name="connsiteY0" fmla="*/ -1722 h 390286"/>
                <a:gd name="connsiteX1" fmla="*/ 712841 w 716481"/>
                <a:gd name="connsiteY1" fmla="*/ 388564 h 390286"/>
                <a:gd name="connsiteX2" fmla="*/ 191490 w 716481"/>
                <a:gd name="connsiteY2" fmla="*/ 388564 h 390286"/>
                <a:gd name="connsiteX3" fmla="*/ 53512 w 716481"/>
                <a:gd name="connsiteY3" fmla="*/ 331404 h 390286"/>
                <a:gd name="connsiteX4" fmla="*/ -3640 w 716481"/>
                <a:gd name="connsiteY4" fmla="*/ 193421 h 390286"/>
                <a:gd name="connsiteX5" fmla="*/ -3640 w 716481"/>
                <a:gd name="connsiteY5" fmla="*/ 193421 h 390286"/>
                <a:gd name="connsiteX6" fmla="*/ 53512 w 716481"/>
                <a:gd name="connsiteY6" fmla="*/ 55438 h 390286"/>
                <a:gd name="connsiteX7" fmla="*/ 191490 w 716481"/>
                <a:gd name="connsiteY7" fmla="*/ -1722 h 390286"/>
                <a:gd name="connsiteX8" fmla="*/ 712841 w 716481"/>
                <a:gd name="connsiteY8" fmla="*/ -1722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6481" h="390286">
                  <a:moveTo>
                    <a:pt x="712841" y="-1722"/>
                  </a:moveTo>
                  <a:lnTo>
                    <a:pt x="712841" y="388564"/>
                  </a:lnTo>
                  <a:lnTo>
                    <a:pt x="191490" y="388564"/>
                  </a:lnTo>
                  <a:cubicBezTo>
                    <a:pt x="139737" y="388564"/>
                    <a:pt x="90106" y="368001"/>
                    <a:pt x="53512" y="331404"/>
                  </a:cubicBezTo>
                  <a:cubicBezTo>
                    <a:pt x="16919" y="294806"/>
                    <a:pt x="-3640" y="245184"/>
                    <a:pt x="-3640" y="193421"/>
                  </a:cubicBezTo>
                  <a:cubicBezTo>
                    <a:pt x="-3640" y="193421"/>
                    <a:pt x="-3640" y="193421"/>
                    <a:pt x="-3640" y="193421"/>
                  </a:cubicBezTo>
                  <a:cubicBezTo>
                    <a:pt x="-3640" y="141658"/>
                    <a:pt x="16919" y="92036"/>
                    <a:pt x="53512" y="55438"/>
                  </a:cubicBezTo>
                  <a:cubicBezTo>
                    <a:pt x="90106" y="18841"/>
                    <a:pt x="139737" y="-1722"/>
                    <a:pt x="191490" y="-1722"/>
                  </a:cubicBezTo>
                  <a:cubicBezTo>
                    <a:pt x="403647" y="-1722"/>
                    <a:pt x="712841" y="-1722"/>
                    <a:pt x="712841" y="-1722"/>
                  </a:cubicBezTo>
                  <a:close/>
                </a:path>
              </a:pathLst>
            </a:custGeom>
            <a:solidFill>
              <a:srgbClr val="E70051"/>
            </a:solidFill>
            <a:ln w="1254" cap="rnd">
              <a:noFill/>
              <a:prstDash val="solid"/>
              <a:round/>
            </a:ln>
          </p:spPr>
          <p:txBody>
            <a:bodyPr rtlCol="0" anchor="ctr"/>
            <a:lstStyle/>
            <a:p>
              <a:endParaRPr lang="en-CH"/>
            </a:p>
          </p:txBody>
        </p:sp>
      </p:grpSp>
      <p:grpSp>
        <p:nvGrpSpPr>
          <p:cNvPr id="1236" name="Graphic 598">
            <a:extLst>
              <a:ext uri="{FF2B5EF4-FFF2-40B4-BE49-F238E27FC236}">
                <a16:creationId xmlns:a16="http://schemas.microsoft.com/office/drawing/2014/main" id="{42560495-CAAD-357A-E2FF-A1ACA686AA42}"/>
              </a:ext>
            </a:extLst>
          </p:cNvPr>
          <p:cNvGrpSpPr/>
          <p:nvPr/>
        </p:nvGrpSpPr>
        <p:grpSpPr>
          <a:xfrm>
            <a:off x="26670506" y="13334313"/>
            <a:ext cx="3779047" cy="572075"/>
            <a:chOff x="26670506" y="13334313"/>
            <a:chExt cx="3779047" cy="572075"/>
          </a:xfrm>
        </p:grpSpPr>
        <p:sp>
          <p:nvSpPr>
            <p:cNvPr id="1237" name="Freeform 1236">
              <a:extLst>
                <a:ext uri="{FF2B5EF4-FFF2-40B4-BE49-F238E27FC236}">
                  <a16:creationId xmlns:a16="http://schemas.microsoft.com/office/drawing/2014/main" id="{A09423C4-2E92-48B0-248E-8F619133929F}"/>
                </a:ext>
              </a:extLst>
            </p:cNvPr>
            <p:cNvSpPr/>
            <p:nvPr/>
          </p:nvSpPr>
          <p:spPr>
            <a:xfrm>
              <a:off x="26670506" y="13334313"/>
              <a:ext cx="3779047" cy="572075"/>
            </a:xfrm>
            <a:custGeom>
              <a:avLst/>
              <a:gdLst>
                <a:gd name="connsiteX0" fmla="*/ 3777457 w 3779047"/>
                <a:gd name="connsiteY0" fmla="*/ 283360 h 572075"/>
                <a:gd name="connsiteX1" fmla="*/ 3491426 w 3779047"/>
                <a:gd name="connsiteY1" fmla="*/ 569398 h 572075"/>
                <a:gd name="connsiteX2" fmla="*/ 284441 w 3779047"/>
                <a:gd name="connsiteY2" fmla="*/ 569398 h 572075"/>
                <a:gd name="connsiteX3" fmla="*/ -1591 w 3779047"/>
                <a:gd name="connsiteY3" fmla="*/ 283360 h 572075"/>
                <a:gd name="connsiteX4" fmla="*/ 284441 w 3779047"/>
                <a:gd name="connsiteY4" fmla="*/ -2677 h 572075"/>
                <a:gd name="connsiteX5" fmla="*/ 3491426 w 3779047"/>
                <a:gd name="connsiteY5" fmla="*/ -2677 h 572075"/>
                <a:gd name="connsiteX6" fmla="*/ 3777457 w 3779047"/>
                <a:gd name="connsiteY6" fmla="*/ 283360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7457" y="283360"/>
                  </a:moveTo>
                  <a:cubicBezTo>
                    <a:pt x="3777457" y="441221"/>
                    <a:pt x="3649306" y="569398"/>
                    <a:pt x="3491426" y="569398"/>
                  </a:cubicBezTo>
                  <a:lnTo>
                    <a:pt x="284441" y="569398"/>
                  </a:lnTo>
                  <a:cubicBezTo>
                    <a:pt x="126561" y="569398"/>
                    <a:pt x="-1591" y="441221"/>
                    <a:pt x="-1591" y="283360"/>
                  </a:cubicBezTo>
                  <a:cubicBezTo>
                    <a:pt x="-1591" y="125500"/>
                    <a:pt x="126561" y="-2677"/>
                    <a:pt x="284441" y="-2677"/>
                  </a:cubicBezTo>
                  <a:lnTo>
                    <a:pt x="3491426" y="-2677"/>
                  </a:lnTo>
                  <a:cubicBezTo>
                    <a:pt x="3649306" y="-2677"/>
                    <a:pt x="3777457" y="125500"/>
                    <a:pt x="3777457" y="283360"/>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38" name="Freeform 1237">
              <a:extLst>
                <a:ext uri="{FF2B5EF4-FFF2-40B4-BE49-F238E27FC236}">
                  <a16:creationId xmlns:a16="http://schemas.microsoft.com/office/drawing/2014/main" id="{DB7DE278-26FE-3DF7-B1EB-DAC1BD21C3CA}"/>
                </a:ext>
              </a:extLst>
            </p:cNvPr>
            <p:cNvSpPr/>
            <p:nvPr/>
          </p:nvSpPr>
          <p:spPr>
            <a:xfrm>
              <a:off x="26782649" y="13418561"/>
              <a:ext cx="2554679" cy="390286"/>
            </a:xfrm>
            <a:custGeom>
              <a:avLst/>
              <a:gdLst>
                <a:gd name="connsiteX0" fmla="*/ 2548938 w 2554679"/>
                <a:gd name="connsiteY0" fmla="*/ -2679 h 390286"/>
                <a:gd name="connsiteX1" fmla="*/ 2548938 w 2554679"/>
                <a:gd name="connsiteY1" fmla="*/ 387607 h 390286"/>
                <a:gd name="connsiteX2" fmla="*/ 189389 w 2554679"/>
                <a:gd name="connsiteY2" fmla="*/ 387607 h 390286"/>
                <a:gd name="connsiteX3" fmla="*/ 51412 w 2554679"/>
                <a:gd name="connsiteY3" fmla="*/ 330447 h 390286"/>
                <a:gd name="connsiteX4" fmla="*/ -5741 w 2554679"/>
                <a:gd name="connsiteY4" fmla="*/ 192464 h 390286"/>
                <a:gd name="connsiteX5" fmla="*/ -5741 w 2554679"/>
                <a:gd name="connsiteY5" fmla="*/ 192464 h 390286"/>
                <a:gd name="connsiteX6" fmla="*/ 51412 w 2554679"/>
                <a:gd name="connsiteY6" fmla="*/ 54481 h 390286"/>
                <a:gd name="connsiteX7" fmla="*/ 189389 w 2554679"/>
                <a:gd name="connsiteY7" fmla="*/ -2679 h 390286"/>
                <a:gd name="connsiteX8" fmla="*/ 2548938 w 2554679"/>
                <a:gd name="connsiteY8" fmla="*/ -2679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4679" h="390286">
                  <a:moveTo>
                    <a:pt x="2548938" y="-2679"/>
                  </a:moveTo>
                  <a:lnTo>
                    <a:pt x="2548938" y="387607"/>
                  </a:lnTo>
                  <a:cubicBezTo>
                    <a:pt x="2548938" y="387607"/>
                    <a:pt x="786547" y="387607"/>
                    <a:pt x="189389" y="387607"/>
                  </a:cubicBezTo>
                  <a:cubicBezTo>
                    <a:pt x="137637" y="387607"/>
                    <a:pt x="88005" y="367044"/>
                    <a:pt x="51412" y="330447"/>
                  </a:cubicBezTo>
                  <a:cubicBezTo>
                    <a:pt x="14818" y="293849"/>
                    <a:pt x="-5741" y="244227"/>
                    <a:pt x="-5741" y="192464"/>
                  </a:cubicBezTo>
                  <a:cubicBezTo>
                    <a:pt x="-5741" y="192464"/>
                    <a:pt x="-5741" y="192464"/>
                    <a:pt x="-5741" y="192464"/>
                  </a:cubicBezTo>
                  <a:cubicBezTo>
                    <a:pt x="-5741" y="140701"/>
                    <a:pt x="14818" y="91079"/>
                    <a:pt x="51412" y="54481"/>
                  </a:cubicBezTo>
                  <a:cubicBezTo>
                    <a:pt x="88005" y="17884"/>
                    <a:pt x="137637" y="-2679"/>
                    <a:pt x="189389" y="-2679"/>
                  </a:cubicBezTo>
                  <a:cubicBezTo>
                    <a:pt x="786547" y="-2679"/>
                    <a:pt x="2548938" y="-2679"/>
                    <a:pt x="2548938" y="-2679"/>
                  </a:cubicBezTo>
                  <a:close/>
                </a:path>
              </a:pathLst>
            </a:custGeom>
            <a:solidFill>
              <a:srgbClr val="E70051"/>
            </a:solidFill>
            <a:ln w="1254" cap="rnd">
              <a:noFill/>
              <a:prstDash val="solid"/>
              <a:round/>
            </a:ln>
          </p:spPr>
          <p:txBody>
            <a:bodyPr rtlCol="0" anchor="ctr"/>
            <a:lstStyle/>
            <a:p>
              <a:endParaRPr lang="en-CH"/>
            </a:p>
          </p:txBody>
        </p:sp>
      </p:grpSp>
      <p:grpSp>
        <p:nvGrpSpPr>
          <p:cNvPr id="1239" name="Graphic 598">
            <a:extLst>
              <a:ext uri="{FF2B5EF4-FFF2-40B4-BE49-F238E27FC236}">
                <a16:creationId xmlns:a16="http://schemas.microsoft.com/office/drawing/2014/main" id="{0AF2C1E0-162E-05C0-39F9-CD410A1AD476}"/>
              </a:ext>
            </a:extLst>
          </p:cNvPr>
          <p:cNvGrpSpPr/>
          <p:nvPr/>
        </p:nvGrpSpPr>
        <p:grpSpPr>
          <a:xfrm>
            <a:off x="26801891" y="17867990"/>
            <a:ext cx="3779047" cy="572075"/>
            <a:chOff x="26801891" y="17867990"/>
            <a:chExt cx="3779047" cy="572075"/>
          </a:xfrm>
        </p:grpSpPr>
        <p:sp>
          <p:nvSpPr>
            <p:cNvPr id="1240" name="Freeform 1239">
              <a:extLst>
                <a:ext uri="{FF2B5EF4-FFF2-40B4-BE49-F238E27FC236}">
                  <a16:creationId xmlns:a16="http://schemas.microsoft.com/office/drawing/2014/main" id="{768B9040-3BF7-D10E-580A-AFBBF1F75859}"/>
                </a:ext>
              </a:extLst>
            </p:cNvPr>
            <p:cNvSpPr/>
            <p:nvPr/>
          </p:nvSpPr>
          <p:spPr>
            <a:xfrm>
              <a:off x="26801891" y="17867990"/>
              <a:ext cx="3779047" cy="572075"/>
            </a:xfrm>
            <a:custGeom>
              <a:avLst/>
              <a:gdLst>
                <a:gd name="connsiteX0" fmla="*/ 3777485 w 3779047"/>
                <a:gd name="connsiteY0" fmla="*/ 284312 h 572075"/>
                <a:gd name="connsiteX1" fmla="*/ 3491453 w 3779047"/>
                <a:gd name="connsiteY1" fmla="*/ 570350 h 572075"/>
                <a:gd name="connsiteX2" fmla="*/ 284468 w 3779047"/>
                <a:gd name="connsiteY2" fmla="*/ 570350 h 572075"/>
                <a:gd name="connsiteX3" fmla="*/ -1563 w 3779047"/>
                <a:gd name="connsiteY3" fmla="*/ 284312 h 572075"/>
                <a:gd name="connsiteX4" fmla="*/ 284468 w 3779047"/>
                <a:gd name="connsiteY4" fmla="*/ -1725 h 572075"/>
                <a:gd name="connsiteX5" fmla="*/ 3491453 w 3779047"/>
                <a:gd name="connsiteY5" fmla="*/ -1725 h 572075"/>
                <a:gd name="connsiteX6" fmla="*/ 3777485 w 3779047"/>
                <a:gd name="connsiteY6" fmla="*/ 284312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7485" y="284312"/>
                  </a:moveTo>
                  <a:cubicBezTo>
                    <a:pt x="3777485" y="442173"/>
                    <a:pt x="3649333" y="570350"/>
                    <a:pt x="3491453" y="570350"/>
                  </a:cubicBezTo>
                  <a:lnTo>
                    <a:pt x="284468" y="570350"/>
                  </a:lnTo>
                  <a:cubicBezTo>
                    <a:pt x="126588" y="570350"/>
                    <a:pt x="-1563" y="442173"/>
                    <a:pt x="-1563" y="284312"/>
                  </a:cubicBezTo>
                  <a:cubicBezTo>
                    <a:pt x="-1563" y="126452"/>
                    <a:pt x="126588" y="-1725"/>
                    <a:pt x="284468" y="-1725"/>
                  </a:cubicBezTo>
                  <a:lnTo>
                    <a:pt x="3491453" y="-1725"/>
                  </a:lnTo>
                  <a:cubicBezTo>
                    <a:pt x="3649333" y="-1725"/>
                    <a:pt x="3777485" y="126452"/>
                    <a:pt x="3777485" y="284312"/>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41" name="Freeform 1240">
              <a:extLst>
                <a:ext uri="{FF2B5EF4-FFF2-40B4-BE49-F238E27FC236}">
                  <a16:creationId xmlns:a16="http://schemas.microsoft.com/office/drawing/2014/main" id="{F7019F70-BED3-97C9-24F0-827081DBE097}"/>
                </a:ext>
              </a:extLst>
            </p:cNvPr>
            <p:cNvSpPr/>
            <p:nvPr/>
          </p:nvSpPr>
          <p:spPr>
            <a:xfrm>
              <a:off x="26914034" y="17952238"/>
              <a:ext cx="2302321" cy="390286"/>
            </a:xfrm>
            <a:custGeom>
              <a:avLst/>
              <a:gdLst>
                <a:gd name="connsiteX0" fmla="*/ 2297037 w 2302321"/>
                <a:gd name="connsiteY0" fmla="*/ -1727 h 390286"/>
                <a:gd name="connsiteX1" fmla="*/ 2297037 w 2302321"/>
                <a:gd name="connsiteY1" fmla="*/ 388559 h 390286"/>
                <a:gd name="connsiteX2" fmla="*/ 189845 w 2302321"/>
                <a:gd name="connsiteY2" fmla="*/ 388559 h 390286"/>
                <a:gd name="connsiteX3" fmla="*/ -5285 w 2302321"/>
                <a:gd name="connsiteY3" fmla="*/ 193416 h 390286"/>
                <a:gd name="connsiteX4" fmla="*/ -5285 w 2302321"/>
                <a:gd name="connsiteY4" fmla="*/ 193416 h 390286"/>
                <a:gd name="connsiteX5" fmla="*/ 189845 w 2302321"/>
                <a:gd name="connsiteY5" fmla="*/ -1727 h 390286"/>
                <a:gd name="connsiteX6" fmla="*/ 2297037 w 2302321"/>
                <a:gd name="connsiteY6" fmla="*/ -1727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2321" h="390286">
                  <a:moveTo>
                    <a:pt x="2297037" y="-1727"/>
                  </a:moveTo>
                  <a:lnTo>
                    <a:pt x="2297037" y="388559"/>
                  </a:lnTo>
                  <a:cubicBezTo>
                    <a:pt x="2297037" y="388559"/>
                    <a:pt x="745614" y="388559"/>
                    <a:pt x="189845" y="388559"/>
                  </a:cubicBezTo>
                  <a:cubicBezTo>
                    <a:pt x="82077" y="388559"/>
                    <a:pt x="-5285" y="301202"/>
                    <a:pt x="-5285" y="193416"/>
                  </a:cubicBezTo>
                  <a:cubicBezTo>
                    <a:pt x="-5285" y="193416"/>
                    <a:pt x="-5285" y="193416"/>
                    <a:pt x="-5285" y="193416"/>
                  </a:cubicBezTo>
                  <a:cubicBezTo>
                    <a:pt x="-5285" y="85630"/>
                    <a:pt x="82077" y="-1727"/>
                    <a:pt x="189845" y="-1727"/>
                  </a:cubicBezTo>
                  <a:cubicBezTo>
                    <a:pt x="745614" y="-1727"/>
                    <a:pt x="2297037" y="-1727"/>
                    <a:pt x="2297037" y="-1727"/>
                  </a:cubicBezTo>
                  <a:close/>
                </a:path>
              </a:pathLst>
            </a:custGeom>
            <a:solidFill>
              <a:srgbClr val="E70051"/>
            </a:solidFill>
            <a:ln w="1254" cap="rnd">
              <a:noFill/>
              <a:prstDash val="solid"/>
              <a:round/>
            </a:ln>
          </p:spPr>
          <p:txBody>
            <a:bodyPr rtlCol="0" anchor="ctr"/>
            <a:lstStyle/>
            <a:p>
              <a:endParaRPr lang="en-CH"/>
            </a:p>
          </p:txBody>
        </p:sp>
      </p:grpSp>
      <p:grpSp>
        <p:nvGrpSpPr>
          <p:cNvPr id="1242" name="Graphic 598">
            <a:extLst>
              <a:ext uri="{FF2B5EF4-FFF2-40B4-BE49-F238E27FC236}">
                <a16:creationId xmlns:a16="http://schemas.microsoft.com/office/drawing/2014/main" id="{FD88E995-74DD-CC70-EB2F-849942000690}"/>
              </a:ext>
            </a:extLst>
          </p:cNvPr>
          <p:cNvGrpSpPr/>
          <p:nvPr/>
        </p:nvGrpSpPr>
        <p:grpSpPr>
          <a:xfrm>
            <a:off x="16567472" y="14172471"/>
            <a:ext cx="3779047" cy="572075"/>
            <a:chOff x="16567472" y="14172471"/>
            <a:chExt cx="3779047" cy="572075"/>
          </a:xfrm>
        </p:grpSpPr>
        <p:sp>
          <p:nvSpPr>
            <p:cNvPr id="1243" name="Freeform 1242">
              <a:extLst>
                <a:ext uri="{FF2B5EF4-FFF2-40B4-BE49-F238E27FC236}">
                  <a16:creationId xmlns:a16="http://schemas.microsoft.com/office/drawing/2014/main" id="{FA1E44AE-9E1E-6DB2-AEA0-2922459E0BB3}"/>
                </a:ext>
              </a:extLst>
            </p:cNvPr>
            <p:cNvSpPr/>
            <p:nvPr/>
          </p:nvSpPr>
          <p:spPr>
            <a:xfrm>
              <a:off x="16567472" y="14172471"/>
              <a:ext cx="3779047" cy="572075"/>
            </a:xfrm>
            <a:custGeom>
              <a:avLst/>
              <a:gdLst>
                <a:gd name="connsiteX0" fmla="*/ 3775336 w 3779047"/>
                <a:gd name="connsiteY0" fmla="*/ 283536 h 572075"/>
                <a:gd name="connsiteX1" fmla="*/ 3489304 w 3779047"/>
                <a:gd name="connsiteY1" fmla="*/ 569574 h 572075"/>
                <a:gd name="connsiteX2" fmla="*/ 282319 w 3779047"/>
                <a:gd name="connsiteY2" fmla="*/ 569574 h 572075"/>
                <a:gd name="connsiteX3" fmla="*/ -3712 w 3779047"/>
                <a:gd name="connsiteY3" fmla="*/ 283536 h 572075"/>
                <a:gd name="connsiteX4" fmla="*/ 282319 w 3779047"/>
                <a:gd name="connsiteY4" fmla="*/ -2501 h 572075"/>
                <a:gd name="connsiteX5" fmla="*/ 3489304 w 3779047"/>
                <a:gd name="connsiteY5" fmla="*/ -2501 h 572075"/>
                <a:gd name="connsiteX6" fmla="*/ 3775336 w 3779047"/>
                <a:gd name="connsiteY6" fmla="*/ 283536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5336" y="283536"/>
                  </a:moveTo>
                  <a:cubicBezTo>
                    <a:pt x="3775336" y="441397"/>
                    <a:pt x="3647184" y="569574"/>
                    <a:pt x="3489304" y="569574"/>
                  </a:cubicBezTo>
                  <a:lnTo>
                    <a:pt x="282319" y="569574"/>
                  </a:lnTo>
                  <a:cubicBezTo>
                    <a:pt x="124439" y="569574"/>
                    <a:pt x="-3712" y="441397"/>
                    <a:pt x="-3712" y="283536"/>
                  </a:cubicBezTo>
                  <a:cubicBezTo>
                    <a:pt x="-3712" y="125676"/>
                    <a:pt x="124439" y="-2501"/>
                    <a:pt x="282319" y="-2501"/>
                  </a:cubicBezTo>
                  <a:lnTo>
                    <a:pt x="3489304" y="-2501"/>
                  </a:lnTo>
                  <a:cubicBezTo>
                    <a:pt x="3647184" y="-2501"/>
                    <a:pt x="3775336" y="125676"/>
                    <a:pt x="3775336" y="283536"/>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44" name="Freeform 1243">
              <a:extLst>
                <a:ext uri="{FF2B5EF4-FFF2-40B4-BE49-F238E27FC236}">
                  <a16:creationId xmlns:a16="http://schemas.microsoft.com/office/drawing/2014/main" id="{6D651D80-DCDF-D10F-9CA2-E9D431E5843D}"/>
                </a:ext>
              </a:extLst>
            </p:cNvPr>
            <p:cNvSpPr/>
            <p:nvPr/>
          </p:nvSpPr>
          <p:spPr>
            <a:xfrm>
              <a:off x="16657863" y="14263364"/>
              <a:ext cx="698904" cy="390286"/>
            </a:xfrm>
            <a:custGeom>
              <a:avLst/>
              <a:gdLst>
                <a:gd name="connsiteX0" fmla="*/ 694093 w 698904"/>
                <a:gd name="connsiteY0" fmla="*/ -2501 h 390286"/>
                <a:gd name="connsiteX1" fmla="*/ 694093 w 698904"/>
                <a:gd name="connsiteY1" fmla="*/ 387785 h 390286"/>
                <a:gd name="connsiteX2" fmla="*/ 190318 w 698904"/>
                <a:gd name="connsiteY2" fmla="*/ 387785 h 390286"/>
                <a:gd name="connsiteX3" fmla="*/ 52340 w 698904"/>
                <a:gd name="connsiteY3" fmla="*/ 330625 h 390286"/>
                <a:gd name="connsiteX4" fmla="*/ -4812 w 698904"/>
                <a:gd name="connsiteY4" fmla="*/ 192642 h 390286"/>
                <a:gd name="connsiteX5" fmla="*/ -4812 w 698904"/>
                <a:gd name="connsiteY5" fmla="*/ 192642 h 390286"/>
                <a:gd name="connsiteX6" fmla="*/ 52340 w 698904"/>
                <a:gd name="connsiteY6" fmla="*/ 54658 h 390286"/>
                <a:gd name="connsiteX7" fmla="*/ 190318 w 698904"/>
                <a:gd name="connsiteY7" fmla="*/ -2501 h 390286"/>
                <a:gd name="connsiteX8" fmla="*/ 694093 w 698904"/>
                <a:gd name="connsiteY8" fmla="*/ -2501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904" h="390286">
                  <a:moveTo>
                    <a:pt x="694093" y="-2501"/>
                  </a:moveTo>
                  <a:lnTo>
                    <a:pt x="694093" y="387785"/>
                  </a:lnTo>
                  <a:lnTo>
                    <a:pt x="190318" y="387785"/>
                  </a:lnTo>
                  <a:cubicBezTo>
                    <a:pt x="138566" y="387785"/>
                    <a:pt x="88933" y="367222"/>
                    <a:pt x="52340" y="330625"/>
                  </a:cubicBezTo>
                  <a:cubicBezTo>
                    <a:pt x="15747" y="294027"/>
                    <a:pt x="-4812" y="244405"/>
                    <a:pt x="-4812" y="192642"/>
                  </a:cubicBezTo>
                  <a:cubicBezTo>
                    <a:pt x="-4812" y="192642"/>
                    <a:pt x="-4812" y="192642"/>
                    <a:pt x="-4812" y="192642"/>
                  </a:cubicBezTo>
                  <a:cubicBezTo>
                    <a:pt x="-4812" y="140879"/>
                    <a:pt x="15747" y="91257"/>
                    <a:pt x="52340" y="54658"/>
                  </a:cubicBezTo>
                  <a:cubicBezTo>
                    <a:pt x="88933" y="18062"/>
                    <a:pt x="138566" y="-2501"/>
                    <a:pt x="190318" y="-2501"/>
                  </a:cubicBezTo>
                  <a:cubicBezTo>
                    <a:pt x="397100" y="-2501"/>
                    <a:pt x="694093" y="-2501"/>
                    <a:pt x="694093" y="-2501"/>
                  </a:cubicBezTo>
                  <a:close/>
                </a:path>
              </a:pathLst>
            </a:custGeom>
            <a:solidFill>
              <a:srgbClr val="FF94BB"/>
            </a:solidFill>
            <a:ln w="1244" cap="rnd">
              <a:noFill/>
              <a:prstDash val="solid"/>
              <a:round/>
            </a:ln>
          </p:spPr>
          <p:txBody>
            <a:bodyPr rtlCol="0" anchor="ctr"/>
            <a:lstStyle/>
            <a:p>
              <a:endParaRPr lang="en-CH"/>
            </a:p>
          </p:txBody>
        </p:sp>
      </p:grpSp>
      <p:grpSp>
        <p:nvGrpSpPr>
          <p:cNvPr id="1245" name="Graphic 598">
            <a:extLst>
              <a:ext uri="{FF2B5EF4-FFF2-40B4-BE49-F238E27FC236}">
                <a16:creationId xmlns:a16="http://schemas.microsoft.com/office/drawing/2014/main" id="{7C31873E-D25F-1007-BF95-69C19F6C73D5}"/>
              </a:ext>
            </a:extLst>
          </p:cNvPr>
          <p:cNvGrpSpPr/>
          <p:nvPr/>
        </p:nvGrpSpPr>
        <p:grpSpPr>
          <a:xfrm>
            <a:off x="16698856" y="18706149"/>
            <a:ext cx="3779047" cy="572075"/>
            <a:chOff x="16698856" y="18706149"/>
            <a:chExt cx="3779047" cy="572075"/>
          </a:xfrm>
        </p:grpSpPr>
        <p:sp>
          <p:nvSpPr>
            <p:cNvPr id="1246" name="Freeform 1245">
              <a:extLst>
                <a:ext uri="{FF2B5EF4-FFF2-40B4-BE49-F238E27FC236}">
                  <a16:creationId xmlns:a16="http://schemas.microsoft.com/office/drawing/2014/main" id="{0C02BBE2-C8EE-E14C-D451-8262657BCD01}"/>
                </a:ext>
              </a:extLst>
            </p:cNvPr>
            <p:cNvSpPr/>
            <p:nvPr/>
          </p:nvSpPr>
          <p:spPr>
            <a:xfrm>
              <a:off x="16698856" y="18706149"/>
              <a:ext cx="3779047" cy="572075"/>
            </a:xfrm>
            <a:custGeom>
              <a:avLst/>
              <a:gdLst>
                <a:gd name="connsiteX0" fmla="*/ 3775363 w 3779047"/>
                <a:gd name="connsiteY0" fmla="*/ 284488 h 572075"/>
                <a:gd name="connsiteX1" fmla="*/ 3489332 w 3779047"/>
                <a:gd name="connsiteY1" fmla="*/ 570526 h 572075"/>
                <a:gd name="connsiteX2" fmla="*/ 282347 w 3779047"/>
                <a:gd name="connsiteY2" fmla="*/ 570526 h 572075"/>
                <a:gd name="connsiteX3" fmla="*/ -3685 w 3779047"/>
                <a:gd name="connsiteY3" fmla="*/ 284488 h 572075"/>
                <a:gd name="connsiteX4" fmla="*/ 282347 w 3779047"/>
                <a:gd name="connsiteY4" fmla="*/ -1549 h 572075"/>
                <a:gd name="connsiteX5" fmla="*/ 3489332 w 3779047"/>
                <a:gd name="connsiteY5" fmla="*/ -1549 h 572075"/>
                <a:gd name="connsiteX6" fmla="*/ 3775363 w 3779047"/>
                <a:gd name="connsiteY6" fmla="*/ 284488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5363" y="284488"/>
                  </a:moveTo>
                  <a:cubicBezTo>
                    <a:pt x="3775363" y="442349"/>
                    <a:pt x="3647212" y="570526"/>
                    <a:pt x="3489332" y="570526"/>
                  </a:cubicBezTo>
                  <a:lnTo>
                    <a:pt x="282347" y="570526"/>
                  </a:lnTo>
                  <a:cubicBezTo>
                    <a:pt x="124467" y="570526"/>
                    <a:pt x="-3685" y="442349"/>
                    <a:pt x="-3685" y="284488"/>
                  </a:cubicBezTo>
                  <a:cubicBezTo>
                    <a:pt x="-3685" y="126628"/>
                    <a:pt x="124467" y="-1549"/>
                    <a:pt x="282347" y="-1549"/>
                  </a:cubicBezTo>
                  <a:lnTo>
                    <a:pt x="3489332" y="-1549"/>
                  </a:lnTo>
                  <a:cubicBezTo>
                    <a:pt x="3647212" y="-1549"/>
                    <a:pt x="3775363" y="126628"/>
                    <a:pt x="3775363" y="284488"/>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47" name="Freeform 1246">
              <a:extLst>
                <a:ext uri="{FF2B5EF4-FFF2-40B4-BE49-F238E27FC236}">
                  <a16:creationId xmlns:a16="http://schemas.microsoft.com/office/drawing/2014/main" id="{4C1742CA-297D-2E3E-4C04-3085C636FCBE}"/>
                </a:ext>
              </a:extLst>
            </p:cNvPr>
            <p:cNvSpPr/>
            <p:nvPr/>
          </p:nvSpPr>
          <p:spPr>
            <a:xfrm>
              <a:off x="16789247" y="18797042"/>
              <a:ext cx="2109676" cy="390286"/>
            </a:xfrm>
            <a:custGeom>
              <a:avLst/>
              <a:gdLst>
                <a:gd name="connsiteX0" fmla="*/ 2102300 w 2109676"/>
                <a:gd name="connsiteY0" fmla="*/ -1549 h 390286"/>
                <a:gd name="connsiteX1" fmla="*/ 2102300 w 2109676"/>
                <a:gd name="connsiteY1" fmla="*/ 388737 h 390286"/>
                <a:gd name="connsiteX2" fmla="*/ 187753 w 2109676"/>
                <a:gd name="connsiteY2" fmla="*/ 388737 h 390286"/>
                <a:gd name="connsiteX3" fmla="*/ 49775 w 2109676"/>
                <a:gd name="connsiteY3" fmla="*/ 331577 h 390286"/>
                <a:gd name="connsiteX4" fmla="*/ -7376 w 2109676"/>
                <a:gd name="connsiteY4" fmla="*/ 193594 h 390286"/>
                <a:gd name="connsiteX5" fmla="*/ -7376 w 2109676"/>
                <a:gd name="connsiteY5" fmla="*/ 193594 h 390286"/>
                <a:gd name="connsiteX6" fmla="*/ 49775 w 2109676"/>
                <a:gd name="connsiteY6" fmla="*/ 55610 h 390286"/>
                <a:gd name="connsiteX7" fmla="*/ 187753 w 2109676"/>
                <a:gd name="connsiteY7" fmla="*/ -1549 h 390286"/>
                <a:gd name="connsiteX8" fmla="*/ 2102300 w 2109676"/>
                <a:gd name="connsiteY8" fmla="*/ -1549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676" h="390286">
                  <a:moveTo>
                    <a:pt x="2102300" y="-1549"/>
                  </a:moveTo>
                  <a:lnTo>
                    <a:pt x="2102300" y="388737"/>
                  </a:lnTo>
                  <a:lnTo>
                    <a:pt x="187753" y="388737"/>
                  </a:lnTo>
                  <a:cubicBezTo>
                    <a:pt x="136001" y="388737"/>
                    <a:pt x="86368" y="368174"/>
                    <a:pt x="49775" y="331577"/>
                  </a:cubicBezTo>
                  <a:cubicBezTo>
                    <a:pt x="13183" y="294979"/>
                    <a:pt x="-7376" y="245357"/>
                    <a:pt x="-7376" y="193594"/>
                  </a:cubicBezTo>
                  <a:cubicBezTo>
                    <a:pt x="-7376" y="193594"/>
                    <a:pt x="-7376" y="193594"/>
                    <a:pt x="-7376" y="193594"/>
                  </a:cubicBezTo>
                  <a:cubicBezTo>
                    <a:pt x="-7376" y="141831"/>
                    <a:pt x="13183" y="92209"/>
                    <a:pt x="49775" y="55610"/>
                  </a:cubicBezTo>
                  <a:cubicBezTo>
                    <a:pt x="86368" y="19014"/>
                    <a:pt x="136001" y="-1549"/>
                    <a:pt x="187753" y="-1549"/>
                  </a:cubicBezTo>
                  <a:cubicBezTo>
                    <a:pt x="710362" y="-1549"/>
                    <a:pt x="2102300" y="-1549"/>
                    <a:pt x="2102300" y="-1549"/>
                  </a:cubicBezTo>
                  <a:close/>
                </a:path>
              </a:pathLst>
            </a:custGeom>
            <a:solidFill>
              <a:srgbClr val="FF94BB"/>
            </a:solidFill>
            <a:ln w="1244" cap="rnd">
              <a:noFill/>
              <a:prstDash val="solid"/>
              <a:round/>
            </a:ln>
          </p:spPr>
          <p:txBody>
            <a:bodyPr rtlCol="0" anchor="ctr"/>
            <a:lstStyle/>
            <a:p>
              <a:endParaRPr lang="en-CH"/>
            </a:p>
          </p:txBody>
        </p:sp>
      </p:grpSp>
      <p:grpSp>
        <p:nvGrpSpPr>
          <p:cNvPr id="1248" name="Graphic 598">
            <a:extLst>
              <a:ext uri="{FF2B5EF4-FFF2-40B4-BE49-F238E27FC236}">
                <a16:creationId xmlns:a16="http://schemas.microsoft.com/office/drawing/2014/main" id="{A1CA59B1-A087-1202-8C23-EE1DB8734F93}"/>
              </a:ext>
            </a:extLst>
          </p:cNvPr>
          <p:cNvGrpSpPr/>
          <p:nvPr/>
        </p:nvGrpSpPr>
        <p:grpSpPr>
          <a:xfrm>
            <a:off x="21672371" y="14172471"/>
            <a:ext cx="3779047" cy="572075"/>
            <a:chOff x="21672371" y="14172471"/>
            <a:chExt cx="3779047" cy="572075"/>
          </a:xfrm>
        </p:grpSpPr>
        <p:sp>
          <p:nvSpPr>
            <p:cNvPr id="1249" name="Freeform 1248">
              <a:extLst>
                <a:ext uri="{FF2B5EF4-FFF2-40B4-BE49-F238E27FC236}">
                  <a16:creationId xmlns:a16="http://schemas.microsoft.com/office/drawing/2014/main" id="{F7496A16-9A96-2620-61FF-3017C1A8A92D}"/>
                </a:ext>
              </a:extLst>
            </p:cNvPr>
            <p:cNvSpPr/>
            <p:nvPr/>
          </p:nvSpPr>
          <p:spPr>
            <a:xfrm>
              <a:off x="21672371" y="14172471"/>
              <a:ext cx="3779047" cy="572075"/>
            </a:xfrm>
            <a:custGeom>
              <a:avLst/>
              <a:gdLst>
                <a:gd name="connsiteX0" fmla="*/ 3776408 w 3779047"/>
                <a:gd name="connsiteY0" fmla="*/ 283536 h 572075"/>
                <a:gd name="connsiteX1" fmla="*/ 3490376 w 3779047"/>
                <a:gd name="connsiteY1" fmla="*/ 569574 h 572075"/>
                <a:gd name="connsiteX2" fmla="*/ 283391 w 3779047"/>
                <a:gd name="connsiteY2" fmla="*/ 569574 h 572075"/>
                <a:gd name="connsiteX3" fmla="*/ -2640 w 3779047"/>
                <a:gd name="connsiteY3" fmla="*/ 283536 h 572075"/>
                <a:gd name="connsiteX4" fmla="*/ 283391 w 3779047"/>
                <a:gd name="connsiteY4" fmla="*/ -2501 h 572075"/>
                <a:gd name="connsiteX5" fmla="*/ 3490376 w 3779047"/>
                <a:gd name="connsiteY5" fmla="*/ -2501 h 572075"/>
                <a:gd name="connsiteX6" fmla="*/ 3776408 w 3779047"/>
                <a:gd name="connsiteY6" fmla="*/ 283536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6408" y="283536"/>
                  </a:moveTo>
                  <a:cubicBezTo>
                    <a:pt x="3776408" y="441397"/>
                    <a:pt x="3648256" y="569574"/>
                    <a:pt x="3490376" y="569574"/>
                  </a:cubicBezTo>
                  <a:lnTo>
                    <a:pt x="283391" y="569574"/>
                  </a:lnTo>
                  <a:cubicBezTo>
                    <a:pt x="125511" y="569574"/>
                    <a:pt x="-2640" y="441397"/>
                    <a:pt x="-2640" y="283536"/>
                  </a:cubicBezTo>
                  <a:cubicBezTo>
                    <a:pt x="-2640" y="125676"/>
                    <a:pt x="125511" y="-2501"/>
                    <a:pt x="283391" y="-2501"/>
                  </a:cubicBezTo>
                  <a:lnTo>
                    <a:pt x="3490376" y="-2501"/>
                  </a:lnTo>
                  <a:cubicBezTo>
                    <a:pt x="3648256" y="-2501"/>
                    <a:pt x="3776408" y="125676"/>
                    <a:pt x="3776408" y="283536"/>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50" name="Freeform 1249">
              <a:extLst>
                <a:ext uri="{FF2B5EF4-FFF2-40B4-BE49-F238E27FC236}">
                  <a16:creationId xmlns:a16="http://schemas.microsoft.com/office/drawing/2014/main" id="{E4A607C5-755D-743A-A406-27702D4C4C57}"/>
                </a:ext>
              </a:extLst>
            </p:cNvPr>
            <p:cNvSpPr/>
            <p:nvPr/>
          </p:nvSpPr>
          <p:spPr>
            <a:xfrm>
              <a:off x="21762762" y="14263364"/>
              <a:ext cx="1174364" cy="390286"/>
            </a:xfrm>
            <a:custGeom>
              <a:avLst/>
              <a:gdLst>
                <a:gd name="connsiteX0" fmla="*/ 1169751 w 1174364"/>
                <a:gd name="connsiteY0" fmla="*/ -2501 h 390286"/>
                <a:gd name="connsiteX1" fmla="*/ 1169751 w 1174364"/>
                <a:gd name="connsiteY1" fmla="*/ 387785 h 390286"/>
                <a:gd name="connsiteX2" fmla="*/ 190516 w 1174364"/>
                <a:gd name="connsiteY2" fmla="*/ 387785 h 390286"/>
                <a:gd name="connsiteX3" fmla="*/ 52538 w 1174364"/>
                <a:gd name="connsiteY3" fmla="*/ 330625 h 390286"/>
                <a:gd name="connsiteX4" fmla="*/ -4613 w 1174364"/>
                <a:gd name="connsiteY4" fmla="*/ 192642 h 390286"/>
                <a:gd name="connsiteX5" fmla="*/ -4613 w 1174364"/>
                <a:gd name="connsiteY5" fmla="*/ 192642 h 390286"/>
                <a:gd name="connsiteX6" fmla="*/ 52538 w 1174364"/>
                <a:gd name="connsiteY6" fmla="*/ 54658 h 390286"/>
                <a:gd name="connsiteX7" fmla="*/ 190516 w 1174364"/>
                <a:gd name="connsiteY7" fmla="*/ -2501 h 390286"/>
                <a:gd name="connsiteX8" fmla="*/ 1169751 w 1174364"/>
                <a:gd name="connsiteY8" fmla="*/ -2501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4364" h="390286">
                  <a:moveTo>
                    <a:pt x="1169751" y="-2501"/>
                  </a:moveTo>
                  <a:lnTo>
                    <a:pt x="1169751" y="387785"/>
                  </a:lnTo>
                  <a:cubicBezTo>
                    <a:pt x="1169751" y="387785"/>
                    <a:pt x="524418" y="387785"/>
                    <a:pt x="190516" y="387785"/>
                  </a:cubicBezTo>
                  <a:cubicBezTo>
                    <a:pt x="138764" y="387785"/>
                    <a:pt x="89131" y="367222"/>
                    <a:pt x="52538" y="330625"/>
                  </a:cubicBezTo>
                  <a:cubicBezTo>
                    <a:pt x="15946" y="294027"/>
                    <a:pt x="-4613" y="244405"/>
                    <a:pt x="-4613" y="192642"/>
                  </a:cubicBezTo>
                  <a:cubicBezTo>
                    <a:pt x="-4613" y="192642"/>
                    <a:pt x="-4613" y="192642"/>
                    <a:pt x="-4613" y="192642"/>
                  </a:cubicBezTo>
                  <a:cubicBezTo>
                    <a:pt x="-4613" y="140879"/>
                    <a:pt x="15946" y="91257"/>
                    <a:pt x="52538" y="54658"/>
                  </a:cubicBezTo>
                  <a:cubicBezTo>
                    <a:pt x="89131" y="18062"/>
                    <a:pt x="138764" y="-2501"/>
                    <a:pt x="190516" y="-2501"/>
                  </a:cubicBezTo>
                  <a:cubicBezTo>
                    <a:pt x="524418" y="-2501"/>
                    <a:pt x="1169751" y="-2501"/>
                    <a:pt x="1169751" y="-2501"/>
                  </a:cubicBezTo>
                  <a:close/>
                </a:path>
              </a:pathLst>
            </a:custGeom>
            <a:solidFill>
              <a:srgbClr val="FF94BB"/>
            </a:solidFill>
            <a:ln w="1244" cap="rnd">
              <a:noFill/>
              <a:prstDash val="solid"/>
              <a:round/>
            </a:ln>
          </p:spPr>
          <p:txBody>
            <a:bodyPr rtlCol="0" anchor="ctr"/>
            <a:lstStyle/>
            <a:p>
              <a:endParaRPr lang="en-CH"/>
            </a:p>
          </p:txBody>
        </p:sp>
      </p:grpSp>
      <p:grpSp>
        <p:nvGrpSpPr>
          <p:cNvPr id="1251" name="Graphic 598">
            <a:extLst>
              <a:ext uri="{FF2B5EF4-FFF2-40B4-BE49-F238E27FC236}">
                <a16:creationId xmlns:a16="http://schemas.microsoft.com/office/drawing/2014/main" id="{DCDD98F4-B283-FF80-7B89-67CE14035A77}"/>
              </a:ext>
            </a:extLst>
          </p:cNvPr>
          <p:cNvGrpSpPr/>
          <p:nvPr/>
        </p:nvGrpSpPr>
        <p:grpSpPr>
          <a:xfrm>
            <a:off x="21803756" y="18706149"/>
            <a:ext cx="3779047" cy="572075"/>
            <a:chOff x="21803756" y="18706149"/>
            <a:chExt cx="3779047" cy="572075"/>
          </a:xfrm>
        </p:grpSpPr>
        <p:sp>
          <p:nvSpPr>
            <p:cNvPr id="1252" name="Freeform 1251">
              <a:extLst>
                <a:ext uri="{FF2B5EF4-FFF2-40B4-BE49-F238E27FC236}">
                  <a16:creationId xmlns:a16="http://schemas.microsoft.com/office/drawing/2014/main" id="{126D435B-D213-4A04-9A08-D0E04F884589}"/>
                </a:ext>
              </a:extLst>
            </p:cNvPr>
            <p:cNvSpPr/>
            <p:nvPr/>
          </p:nvSpPr>
          <p:spPr>
            <a:xfrm>
              <a:off x="21803756" y="18706149"/>
              <a:ext cx="3779047" cy="572075"/>
            </a:xfrm>
            <a:custGeom>
              <a:avLst/>
              <a:gdLst>
                <a:gd name="connsiteX0" fmla="*/ 3776435 w 3779047"/>
                <a:gd name="connsiteY0" fmla="*/ 284488 h 572075"/>
                <a:gd name="connsiteX1" fmla="*/ 3490404 w 3779047"/>
                <a:gd name="connsiteY1" fmla="*/ 570526 h 572075"/>
                <a:gd name="connsiteX2" fmla="*/ 283419 w 3779047"/>
                <a:gd name="connsiteY2" fmla="*/ 570526 h 572075"/>
                <a:gd name="connsiteX3" fmla="*/ -2613 w 3779047"/>
                <a:gd name="connsiteY3" fmla="*/ 284488 h 572075"/>
                <a:gd name="connsiteX4" fmla="*/ 283419 w 3779047"/>
                <a:gd name="connsiteY4" fmla="*/ -1549 h 572075"/>
                <a:gd name="connsiteX5" fmla="*/ 3490404 w 3779047"/>
                <a:gd name="connsiteY5" fmla="*/ -1549 h 572075"/>
                <a:gd name="connsiteX6" fmla="*/ 3776435 w 3779047"/>
                <a:gd name="connsiteY6" fmla="*/ 284488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6435" y="284488"/>
                  </a:moveTo>
                  <a:cubicBezTo>
                    <a:pt x="3776435" y="442349"/>
                    <a:pt x="3648284" y="570526"/>
                    <a:pt x="3490404" y="570526"/>
                  </a:cubicBezTo>
                  <a:lnTo>
                    <a:pt x="283419" y="570526"/>
                  </a:lnTo>
                  <a:cubicBezTo>
                    <a:pt x="125539" y="570526"/>
                    <a:pt x="-2613" y="442349"/>
                    <a:pt x="-2613" y="284488"/>
                  </a:cubicBezTo>
                  <a:cubicBezTo>
                    <a:pt x="-2613" y="126628"/>
                    <a:pt x="125539" y="-1549"/>
                    <a:pt x="283419" y="-1549"/>
                  </a:cubicBezTo>
                  <a:lnTo>
                    <a:pt x="3490404" y="-1549"/>
                  </a:lnTo>
                  <a:cubicBezTo>
                    <a:pt x="3648284" y="-1549"/>
                    <a:pt x="3776435" y="126628"/>
                    <a:pt x="3776435" y="284488"/>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53" name="Freeform 1252">
              <a:extLst>
                <a:ext uri="{FF2B5EF4-FFF2-40B4-BE49-F238E27FC236}">
                  <a16:creationId xmlns:a16="http://schemas.microsoft.com/office/drawing/2014/main" id="{43359EC4-B294-B76D-1AE3-75DE235EC024}"/>
                </a:ext>
              </a:extLst>
            </p:cNvPr>
            <p:cNvSpPr/>
            <p:nvPr/>
          </p:nvSpPr>
          <p:spPr>
            <a:xfrm>
              <a:off x="21894147" y="18797042"/>
              <a:ext cx="2185868" cy="390286"/>
            </a:xfrm>
            <a:custGeom>
              <a:avLst/>
              <a:gdLst>
                <a:gd name="connsiteX0" fmla="*/ 2179424 w 2185868"/>
                <a:gd name="connsiteY0" fmla="*/ -1549 h 390286"/>
                <a:gd name="connsiteX1" fmla="*/ 2179424 w 2185868"/>
                <a:gd name="connsiteY1" fmla="*/ 388737 h 390286"/>
                <a:gd name="connsiteX2" fmla="*/ 188685 w 2185868"/>
                <a:gd name="connsiteY2" fmla="*/ 388737 h 390286"/>
                <a:gd name="connsiteX3" fmla="*/ 50707 w 2185868"/>
                <a:gd name="connsiteY3" fmla="*/ 331577 h 390286"/>
                <a:gd name="connsiteX4" fmla="*/ -6444 w 2185868"/>
                <a:gd name="connsiteY4" fmla="*/ 193594 h 390286"/>
                <a:gd name="connsiteX5" fmla="*/ -6444 w 2185868"/>
                <a:gd name="connsiteY5" fmla="*/ 193594 h 390286"/>
                <a:gd name="connsiteX6" fmla="*/ 50707 w 2185868"/>
                <a:gd name="connsiteY6" fmla="*/ 55610 h 390286"/>
                <a:gd name="connsiteX7" fmla="*/ 188685 w 2185868"/>
                <a:gd name="connsiteY7" fmla="*/ -1549 h 390286"/>
                <a:gd name="connsiteX8" fmla="*/ 2179424 w 2185868"/>
                <a:gd name="connsiteY8" fmla="*/ -1549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5868" h="390286">
                  <a:moveTo>
                    <a:pt x="2179424" y="-1549"/>
                  </a:moveTo>
                  <a:lnTo>
                    <a:pt x="2179424" y="388737"/>
                  </a:lnTo>
                  <a:cubicBezTo>
                    <a:pt x="2179424" y="388737"/>
                    <a:pt x="724582" y="388737"/>
                    <a:pt x="188685" y="388737"/>
                  </a:cubicBezTo>
                  <a:cubicBezTo>
                    <a:pt x="136933" y="388737"/>
                    <a:pt x="87300" y="368174"/>
                    <a:pt x="50707" y="331577"/>
                  </a:cubicBezTo>
                  <a:cubicBezTo>
                    <a:pt x="14115" y="294979"/>
                    <a:pt x="-6444" y="245357"/>
                    <a:pt x="-6444" y="193594"/>
                  </a:cubicBezTo>
                  <a:cubicBezTo>
                    <a:pt x="-6444" y="193594"/>
                    <a:pt x="-6444" y="193594"/>
                    <a:pt x="-6444" y="193594"/>
                  </a:cubicBezTo>
                  <a:cubicBezTo>
                    <a:pt x="-6444" y="141831"/>
                    <a:pt x="14115" y="92209"/>
                    <a:pt x="50707" y="55610"/>
                  </a:cubicBezTo>
                  <a:cubicBezTo>
                    <a:pt x="87300" y="19014"/>
                    <a:pt x="136933" y="-1549"/>
                    <a:pt x="188685" y="-1549"/>
                  </a:cubicBezTo>
                  <a:cubicBezTo>
                    <a:pt x="724582" y="-1549"/>
                    <a:pt x="2179424" y="-1549"/>
                    <a:pt x="2179424" y="-1549"/>
                  </a:cubicBezTo>
                  <a:close/>
                </a:path>
              </a:pathLst>
            </a:custGeom>
            <a:solidFill>
              <a:srgbClr val="FF94BB"/>
            </a:solidFill>
            <a:ln w="1244" cap="rnd">
              <a:noFill/>
              <a:prstDash val="solid"/>
              <a:round/>
            </a:ln>
          </p:spPr>
          <p:txBody>
            <a:bodyPr rtlCol="0" anchor="ctr"/>
            <a:lstStyle/>
            <a:p>
              <a:endParaRPr lang="en-CH"/>
            </a:p>
          </p:txBody>
        </p:sp>
      </p:grpSp>
      <p:grpSp>
        <p:nvGrpSpPr>
          <p:cNvPr id="1254" name="Graphic 598">
            <a:extLst>
              <a:ext uri="{FF2B5EF4-FFF2-40B4-BE49-F238E27FC236}">
                <a16:creationId xmlns:a16="http://schemas.microsoft.com/office/drawing/2014/main" id="{AED6A14D-0E2C-34CA-10AF-440D21C12BAF}"/>
              </a:ext>
            </a:extLst>
          </p:cNvPr>
          <p:cNvGrpSpPr/>
          <p:nvPr/>
        </p:nvGrpSpPr>
        <p:grpSpPr>
          <a:xfrm>
            <a:off x="26670506" y="14148231"/>
            <a:ext cx="3779047" cy="572075"/>
            <a:chOff x="26670506" y="14148231"/>
            <a:chExt cx="3779047" cy="572075"/>
          </a:xfrm>
        </p:grpSpPr>
        <p:sp>
          <p:nvSpPr>
            <p:cNvPr id="1255" name="Freeform 1254">
              <a:extLst>
                <a:ext uri="{FF2B5EF4-FFF2-40B4-BE49-F238E27FC236}">
                  <a16:creationId xmlns:a16="http://schemas.microsoft.com/office/drawing/2014/main" id="{DA0D3DD5-7B0A-4D90-55A4-99468479D94E}"/>
                </a:ext>
              </a:extLst>
            </p:cNvPr>
            <p:cNvSpPr/>
            <p:nvPr/>
          </p:nvSpPr>
          <p:spPr>
            <a:xfrm>
              <a:off x="26670506" y="14148231"/>
              <a:ext cx="3779047" cy="572075"/>
            </a:xfrm>
            <a:custGeom>
              <a:avLst/>
              <a:gdLst>
                <a:gd name="connsiteX0" fmla="*/ 3777457 w 3779047"/>
                <a:gd name="connsiteY0" fmla="*/ 283531 h 572075"/>
                <a:gd name="connsiteX1" fmla="*/ 3491426 w 3779047"/>
                <a:gd name="connsiteY1" fmla="*/ 569569 h 572075"/>
                <a:gd name="connsiteX2" fmla="*/ 284441 w 3779047"/>
                <a:gd name="connsiteY2" fmla="*/ 569569 h 572075"/>
                <a:gd name="connsiteX3" fmla="*/ -1591 w 3779047"/>
                <a:gd name="connsiteY3" fmla="*/ 283531 h 572075"/>
                <a:gd name="connsiteX4" fmla="*/ 284441 w 3779047"/>
                <a:gd name="connsiteY4" fmla="*/ -2507 h 572075"/>
                <a:gd name="connsiteX5" fmla="*/ 3491426 w 3779047"/>
                <a:gd name="connsiteY5" fmla="*/ -2507 h 572075"/>
                <a:gd name="connsiteX6" fmla="*/ 3777457 w 3779047"/>
                <a:gd name="connsiteY6" fmla="*/ 283531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7457" y="283531"/>
                  </a:moveTo>
                  <a:cubicBezTo>
                    <a:pt x="3777457" y="441391"/>
                    <a:pt x="3649306" y="569569"/>
                    <a:pt x="3491426" y="569569"/>
                  </a:cubicBezTo>
                  <a:lnTo>
                    <a:pt x="284441" y="569569"/>
                  </a:lnTo>
                  <a:cubicBezTo>
                    <a:pt x="126561" y="569569"/>
                    <a:pt x="-1591" y="441391"/>
                    <a:pt x="-1591" y="283531"/>
                  </a:cubicBezTo>
                  <a:cubicBezTo>
                    <a:pt x="-1591" y="125671"/>
                    <a:pt x="126561" y="-2507"/>
                    <a:pt x="284441" y="-2507"/>
                  </a:cubicBezTo>
                  <a:lnTo>
                    <a:pt x="3491426" y="-2507"/>
                  </a:lnTo>
                  <a:cubicBezTo>
                    <a:pt x="3649306" y="-2507"/>
                    <a:pt x="3777457" y="125671"/>
                    <a:pt x="3777457" y="283531"/>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56" name="Freeform 1255">
              <a:extLst>
                <a:ext uri="{FF2B5EF4-FFF2-40B4-BE49-F238E27FC236}">
                  <a16:creationId xmlns:a16="http://schemas.microsoft.com/office/drawing/2014/main" id="{27DC31E1-9F24-6A0E-CC18-184D1A083B03}"/>
                </a:ext>
              </a:extLst>
            </p:cNvPr>
            <p:cNvSpPr/>
            <p:nvPr/>
          </p:nvSpPr>
          <p:spPr>
            <a:xfrm>
              <a:off x="26760897" y="14239124"/>
              <a:ext cx="595398" cy="390286"/>
            </a:xfrm>
            <a:custGeom>
              <a:avLst/>
              <a:gdLst>
                <a:gd name="connsiteX0" fmla="*/ 592899 w 595398"/>
                <a:gd name="connsiteY0" fmla="*/ -2507 h 390286"/>
                <a:gd name="connsiteX1" fmla="*/ 592899 w 595398"/>
                <a:gd name="connsiteY1" fmla="*/ 387780 h 390286"/>
                <a:gd name="connsiteX2" fmla="*/ 192629 w 595398"/>
                <a:gd name="connsiteY2" fmla="*/ 387780 h 390286"/>
                <a:gd name="connsiteX3" fmla="*/ 54652 w 595398"/>
                <a:gd name="connsiteY3" fmla="*/ 330620 h 390286"/>
                <a:gd name="connsiteX4" fmla="*/ -2500 w 595398"/>
                <a:gd name="connsiteY4" fmla="*/ 192637 h 390286"/>
                <a:gd name="connsiteX5" fmla="*/ -2500 w 595398"/>
                <a:gd name="connsiteY5" fmla="*/ 192637 h 390286"/>
                <a:gd name="connsiteX6" fmla="*/ 54652 w 595398"/>
                <a:gd name="connsiteY6" fmla="*/ 54653 h 390286"/>
                <a:gd name="connsiteX7" fmla="*/ 192629 w 595398"/>
                <a:gd name="connsiteY7" fmla="*/ -2507 h 390286"/>
                <a:gd name="connsiteX8" fmla="*/ 592899 w 595398"/>
                <a:gd name="connsiteY8" fmla="*/ -2507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398" h="390286">
                  <a:moveTo>
                    <a:pt x="592899" y="-2507"/>
                  </a:moveTo>
                  <a:lnTo>
                    <a:pt x="592899" y="387780"/>
                  </a:lnTo>
                  <a:cubicBezTo>
                    <a:pt x="592899" y="387780"/>
                    <a:pt x="366250" y="387780"/>
                    <a:pt x="192629" y="387780"/>
                  </a:cubicBezTo>
                  <a:cubicBezTo>
                    <a:pt x="140878" y="387780"/>
                    <a:pt x="91245" y="367217"/>
                    <a:pt x="54652" y="330620"/>
                  </a:cubicBezTo>
                  <a:cubicBezTo>
                    <a:pt x="18059" y="294022"/>
                    <a:pt x="-2500" y="244400"/>
                    <a:pt x="-2500" y="192637"/>
                  </a:cubicBezTo>
                  <a:cubicBezTo>
                    <a:pt x="-2500" y="192637"/>
                    <a:pt x="-2500" y="192637"/>
                    <a:pt x="-2500" y="192637"/>
                  </a:cubicBezTo>
                  <a:cubicBezTo>
                    <a:pt x="-2500" y="140874"/>
                    <a:pt x="18059" y="91251"/>
                    <a:pt x="54652" y="54653"/>
                  </a:cubicBezTo>
                  <a:cubicBezTo>
                    <a:pt x="91245" y="18056"/>
                    <a:pt x="140878" y="-2507"/>
                    <a:pt x="192629" y="-2507"/>
                  </a:cubicBezTo>
                  <a:cubicBezTo>
                    <a:pt x="366250" y="-2507"/>
                    <a:pt x="592899" y="-2507"/>
                    <a:pt x="592899" y="-2507"/>
                  </a:cubicBezTo>
                  <a:close/>
                </a:path>
              </a:pathLst>
            </a:custGeom>
            <a:solidFill>
              <a:srgbClr val="FF94BB"/>
            </a:solidFill>
            <a:ln w="1244" cap="rnd">
              <a:noFill/>
              <a:prstDash val="solid"/>
              <a:round/>
            </a:ln>
          </p:spPr>
          <p:txBody>
            <a:bodyPr rtlCol="0" anchor="ctr"/>
            <a:lstStyle/>
            <a:p>
              <a:endParaRPr lang="en-CH"/>
            </a:p>
          </p:txBody>
        </p:sp>
      </p:grpSp>
      <p:grpSp>
        <p:nvGrpSpPr>
          <p:cNvPr id="1257" name="Graphic 598">
            <a:extLst>
              <a:ext uri="{FF2B5EF4-FFF2-40B4-BE49-F238E27FC236}">
                <a16:creationId xmlns:a16="http://schemas.microsoft.com/office/drawing/2014/main" id="{E37E2E1B-80CA-8E96-1164-B3653E292A0E}"/>
              </a:ext>
            </a:extLst>
          </p:cNvPr>
          <p:cNvGrpSpPr/>
          <p:nvPr/>
        </p:nvGrpSpPr>
        <p:grpSpPr>
          <a:xfrm>
            <a:off x="26801891" y="18681909"/>
            <a:ext cx="3779047" cy="572075"/>
            <a:chOff x="26801891" y="18681909"/>
            <a:chExt cx="3779047" cy="572075"/>
          </a:xfrm>
        </p:grpSpPr>
        <p:sp>
          <p:nvSpPr>
            <p:cNvPr id="1258" name="Freeform 1257">
              <a:extLst>
                <a:ext uri="{FF2B5EF4-FFF2-40B4-BE49-F238E27FC236}">
                  <a16:creationId xmlns:a16="http://schemas.microsoft.com/office/drawing/2014/main" id="{3B635731-232D-12BE-0605-F04040FB4CC7}"/>
                </a:ext>
              </a:extLst>
            </p:cNvPr>
            <p:cNvSpPr/>
            <p:nvPr/>
          </p:nvSpPr>
          <p:spPr>
            <a:xfrm>
              <a:off x="26801891" y="18681909"/>
              <a:ext cx="3779047" cy="572075"/>
            </a:xfrm>
            <a:custGeom>
              <a:avLst/>
              <a:gdLst>
                <a:gd name="connsiteX0" fmla="*/ 3777485 w 3779047"/>
                <a:gd name="connsiteY0" fmla="*/ 284483 h 572075"/>
                <a:gd name="connsiteX1" fmla="*/ 3491453 w 3779047"/>
                <a:gd name="connsiteY1" fmla="*/ 570521 h 572075"/>
                <a:gd name="connsiteX2" fmla="*/ 284468 w 3779047"/>
                <a:gd name="connsiteY2" fmla="*/ 570521 h 572075"/>
                <a:gd name="connsiteX3" fmla="*/ -1563 w 3779047"/>
                <a:gd name="connsiteY3" fmla="*/ 284483 h 572075"/>
                <a:gd name="connsiteX4" fmla="*/ 284468 w 3779047"/>
                <a:gd name="connsiteY4" fmla="*/ -1555 h 572075"/>
                <a:gd name="connsiteX5" fmla="*/ 3491453 w 3779047"/>
                <a:gd name="connsiteY5" fmla="*/ -1555 h 572075"/>
                <a:gd name="connsiteX6" fmla="*/ 3777485 w 3779047"/>
                <a:gd name="connsiteY6" fmla="*/ 284483 h 57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9047" h="572075">
                  <a:moveTo>
                    <a:pt x="3777485" y="284483"/>
                  </a:moveTo>
                  <a:cubicBezTo>
                    <a:pt x="3777485" y="442343"/>
                    <a:pt x="3649333" y="570521"/>
                    <a:pt x="3491453" y="570521"/>
                  </a:cubicBezTo>
                  <a:lnTo>
                    <a:pt x="284468" y="570521"/>
                  </a:lnTo>
                  <a:cubicBezTo>
                    <a:pt x="126588" y="570521"/>
                    <a:pt x="-1563" y="442343"/>
                    <a:pt x="-1563" y="284483"/>
                  </a:cubicBezTo>
                  <a:cubicBezTo>
                    <a:pt x="-1563" y="126623"/>
                    <a:pt x="126588" y="-1555"/>
                    <a:pt x="284468" y="-1555"/>
                  </a:cubicBezTo>
                  <a:lnTo>
                    <a:pt x="3491453" y="-1555"/>
                  </a:lnTo>
                  <a:cubicBezTo>
                    <a:pt x="3649333" y="-1555"/>
                    <a:pt x="3777485" y="126623"/>
                    <a:pt x="3777485" y="284483"/>
                  </a:cubicBezTo>
                  <a:close/>
                </a:path>
              </a:pathLst>
            </a:custGeom>
            <a:solidFill>
              <a:srgbClr val="FFFFFF"/>
            </a:solidFill>
            <a:ln w="39667" cap="sq">
              <a:solidFill>
                <a:srgbClr val="1F259B"/>
              </a:solidFill>
              <a:prstDash val="solid"/>
              <a:round/>
            </a:ln>
          </p:spPr>
          <p:txBody>
            <a:bodyPr rtlCol="0" anchor="ctr"/>
            <a:lstStyle/>
            <a:p>
              <a:endParaRPr lang="en-CH"/>
            </a:p>
          </p:txBody>
        </p:sp>
        <p:sp>
          <p:nvSpPr>
            <p:cNvPr id="1259" name="Freeform 1258">
              <a:extLst>
                <a:ext uri="{FF2B5EF4-FFF2-40B4-BE49-F238E27FC236}">
                  <a16:creationId xmlns:a16="http://schemas.microsoft.com/office/drawing/2014/main" id="{FB2D1CF6-BC3B-8CA1-83EC-CD9663EBEA4B}"/>
                </a:ext>
              </a:extLst>
            </p:cNvPr>
            <p:cNvSpPr/>
            <p:nvPr/>
          </p:nvSpPr>
          <p:spPr>
            <a:xfrm>
              <a:off x="26892282" y="18772802"/>
              <a:ext cx="698904" cy="390286"/>
            </a:xfrm>
            <a:custGeom>
              <a:avLst/>
              <a:gdLst>
                <a:gd name="connsiteX0" fmla="*/ 696242 w 698904"/>
                <a:gd name="connsiteY0" fmla="*/ -1555 h 390286"/>
                <a:gd name="connsiteX1" fmla="*/ 696242 w 698904"/>
                <a:gd name="connsiteY1" fmla="*/ 388732 h 390286"/>
                <a:gd name="connsiteX2" fmla="*/ 192467 w 698904"/>
                <a:gd name="connsiteY2" fmla="*/ 388732 h 390286"/>
                <a:gd name="connsiteX3" fmla="*/ 54489 w 698904"/>
                <a:gd name="connsiteY3" fmla="*/ 331572 h 390286"/>
                <a:gd name="connsiteX4" fmla="*/ -2663 w 698904"/>
                <a:gd name="connsiteY4" fmla="*/ 193589 h 390286"/>
                <a:gd name="connsiteX5" fmla="*/ -2663 w 698904"/>
                <a:gd name="connsiteY5" fmla="*/ 193589 h 390286"/>
                <a:gd name="connsiteX6" fmla="*/ 54489 w 698904"/>
                <a:gd name="connsiteY6" fmla="*/ 55605 h 390286"/>
                <a:gd name="connsiteX7" fmla="*/ 192467 w 698904"/>
                <a:gd name="connsiteY7" fmla="*/ -1555 h 390286"/>
                <a:gd name="connsiteX8" fmla="*/ 696242 w 698904"/>
                <a:gd name="connsiteY8" fmla="*/ -1555 h 39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8904" h="390286">
                  <a:moveTo>
                    <a:pt x="696242" y="-1555"/>
                  </a:moveTo>
                  <a:lnTo>
                    <a:pt x="696242" y="388732"/>
                  </a:lnTo>
                  <a:lnTo>
                    <a:pt x="192467" y="388732"/>
                  </a:lnTo>
                  <a:cubicBezTo>
                    <a:pt x="140715" y="388732"/>
                    <a:pt x="91082" y="368169"/>
                    <a:pt x="54489" y="331572"/>
                  </a:cubicBezTo>
                  <a:cubicBezTo>
                    <a:pt x="17896" y="294974"/>
                    <a:pt x="-2663" y="245352"/>
                    <a:pt x="-2663" y="193589"/>
                  </a:cubicBezTo>
                  <a:cubicBezTo>
                    <a:pt x="-2663" y="193589"/>
                    <a:pt x="-2663" y="193589"/>
                    <a:pt x="-2663" y="193589"/>
                  </a:cubicBezTo>
                  <a:cubicBezTo>
                    <a:pt x="-2663" y="141826"/>
                    <a:pt x="17896" y="92203"/>
                    <a:pt x="54489" y="55605"/>
                  </a:cubicBezTo>
                  <a:cubicBezTo>
                    <a:pt x="91082" y="19008"/>
                    <a:pt x="140715" y="-1555"/>
                    <a:pt x="192467" y="-1555"/>
                  </a:cubicBezTo>
                  <a:cubicBezTo>
                    <a:pt x="399249" y="-1555"/>
                    <a:pt x="696242" y="-1555"/>
                    <a:pt x="696242" y="-1555"/>
                  </a:cubicBezTo>
                  <a:close/>
                </a:path>
              </a:pathLst>
            </a:custGeom>
            <a:solidFill>
              <a:srgbClr val="FF94BB"/>
            </a:solidFill>
            <a:ln w="1244" cap="rnd">
              <a:noFill/>
              <a:prstDash val="solid"/>
              <a:round/>
            </a:ln>
          </p:spPr>
          <p:txBody>
            <a:bodyPr rtlCol="0" anchor="ctr"/>
            <a:lstStyle/>
            <a:p>
              <a:endParaRPr lang="en-CH"/>
            </a:p>
          </p:txBody>
        </p:sp>
      </p:grpSp>
      <p:pic>
        <p:nvPicPr>
          <p:cNvPr id="1260" name="Picture 1259">
            <a:extLst>
              <a:ext uri="{FF2B5EF4-FFF2-40B4-BE49-F238E27FC236}">
                <a16:creationId xmlns:a16="http://schemas.microsoft.com/office/drawing/2014/main" id="{6DAC9768-1F9B-67C1-3FE8-979CD9C8BD30}"/>
              </a:ext>
            </a:extLst>
          </p:cNvPr>
          <p:cNvPicPr>
            <a:picLocks noChangeAspect="1"/>
          </p:cNvPicPr>
          <p:nvPr/>
        </p:nvPicPr>
        <p:blipFill>
          <a:blip r:embed="rId5"/>
          <a:stretch>
            <a:fillRect/>
          </a:stretch>
        </p:blipFill>
        <p:spPr>
          <a:xfrm>
            <a:off x="21577344" y="5858003"/>
            <a:ext cx="1435100" cy="1435100"/>
          </a:xfrm>
          <a:prstGeom prst="rect">
            <a:avLst/>
          </a:prstGeom>
        </p:spPr>
      </p:pic>
      <p:pic>
        <p:nvPicPr>
          <p:cNvPr id="1261" name="Picture 1260">
            <a:extLst>
              <a:ext uri="{FF2B5EF4-FFF2-40B4-BE49-F238E27FC236}">
                <a16:creationId xmlns:a16="http://schemas.microsoft.com/office/drawing/2014/main" id="{4BE206EF-C6C8-86A8-A283-6DA00B3AABA6}"/>
              </a:ext>
            </a:extLst>
          </p:cNvPr>
          <p:cNvPicPr>
            <a:picLocks noChangeAspect="1"/>
          </p:cNvPicPr>
          <p:nvPr/>
        </p:nvPicPr>
        <p:blipFill>
          <a:blip r:embed="rId6"/>
          <a:stretch>
            <a:fillRect/>
          </a:stretch>
        </p:blipFill>
        <p:spPr>
          <a:xfrm>
            <a:off x="21577344" y="7628315"/>
            <a:ext cx="1447800" cy="1447800"/>
          </a:xfrm>
          <a:prstGeom prst="rect">
            <a:avLst/>
          </a:prstGeom>
        </p:spPr>
      </p:pic>
      <p:sp>
        <p:nvSpPr>
          <p:cNvPr id="1262" name="TextBox 1261">
            <a:extLst>
              <a:ext uri="{FF2B5EF4-FFF2-40B4-BE49-F238E27FC236}">
                <a16:creationId xmlns:a16="http://schemas.microsoft.com/office/drawing/2014/main" id="{01552922-85AA-80AD-2C85-A0A5851EB273}"/>
              </a:ext>
            </a:extLst>
          </p:cNvPr>
          <p:cNvSpPr txBox="1"/>
          <p:nvPr/>
        </p:nvSpPr>
        <p:spPr>
          <a:xfrm>
            <a:off x="1678124" y="20263512"/>
            <a:ext cx="9978801" cy="830997"/>
          </a:xfrm>
          <a:prstGeom prst="rect">
            <a:avLst/>
          </a:prstGeom>
          <a:noFill/>
        </p:spPr>
        <p:txBody>
          <a:bodyPr wrap="square" rtlCol="0">
            <a:spAutoFit/>
          </a:bodyPr>
          <a:lstStyle/>
          <a:p>
            <a:pPr algn="ctr"/>
            <a:r>
              <a:rPr lang="en-CH" sz="4800" spc="0" baseline="0" dirty="0">
                <a:ln/>
                <a:solidFill>
                  <a:srgbClr val="000080"/>
                </a:solidFill>
                <a:latin typeface="Arial"/>
                <a:cs typeface="Arial"/>
                <a:sym typeface="Arial"/>
                <a:rtl val="0"/>
              </a:rPr>
              <a:t>…asthma incidence in females</a:t>
            </a:r>
          </a:p>
        </p:txBody>
      </p:sp>
      <p:sp>
        <p:nvSpPr>
          <p:cNvPr id="1263" name="TextBox 1262">
            <a:extLst>
              <a:ext uri="{FF2B5EF4-FFF2-40B4-BE49-F238E27FC236}">
                <a16:creationId xmlns:a16="http://schemas.microsoft.com/office/drawing/2014/main" id="{3DE8DD52-3F3B-D705-244B-0255A766D85E}"/>
              </a:ext>
            </a:extLst>
          </p:cNvPr>
          <p:cNvSpPr txBox="1"/>
          <p:nvPr/>
        </p:nvSpPr>
        <p:spPr>
          <a:xfrm>
            <a:off x="3487593" y="17929087"/>
            <a:ext cx="1648016" cy="769441"/>
          </a:xfrm>
          <a:prstGeom prst="rect">
            <a:avLst/>
          </a:prstGeom>
          <a:noFill/>
        </p:spPr>
        <p:txBody>
          <a:bodyPr wrap="none" rtlCol="0">
            <a:spAutoFit/>
          </a:bodyPr>
          <a:lstStyle/>
          <a:p>
            <a:pPr algn="ctr"/>
            <a:r>
              <a:rPr lang="en-CH" sz="4400" b="1" dirty="0">
                <a:ln/>
                <a:latin typeface="Arial"/>
                <a:cs typeface="Arial"/>
                <a:sym typeface="Arial"/>
                <a:rtl val="0"/>
              </a:rPr>
              <a:t>Total </a:t>
            </a:r>
            <a:endParaRPr lang="en-CH" sz="4400" b="1" spc="0" baseline="0" dirty="0">
              <a:ln/>
              <a:latin typeface="Arial"/>
              <a:cs typeface="Arial"/>
              <a:sym typeface="Arial"/>
              <a:rtl val="0"/>
            </a:endParaRPr>
          </a:p>
        </p:txBody>
      </p:sp>
      <p:sp>
        <p:nvSpPr>
          <p:cNvPr id="1264" name="TextBox 1263">
            <a:extLst>
              <a:ext uri="{FF2B5EF4-FFF2-40B4-BE49-F238E27FC236}">
                <a16:creationId xmlns:a16="http://schemas.microsoft.com/office/drawing/2014/main" id="{28D35E35-1292-17BA-E136-30F05607CF35}"/>
              </a:ext>
            </a:extLst>
          </p:cNvPr>
          <p:cNvSpPr txBox="1"/>
          <p:nvPr/>
        </p:nvSpPr>
        <p:spPr>
          <a:xfrm>
            <a:off x="9900713" y="17961744"/>
            <a:ext cx="1754006" cy="769441"/>
          </a:xfrm>
          <a:prstGeom prst="rect">
            <a:avLst/>
          </a:prstGeom>
          <a:noFill/>
        </p:spPr>
        <p:txBody>
          <a:bodyPr wrap="none" rtlCol="0">
            <a:spAutoFit/>
          </a:bodyPr>
          <a:lstStyle/>
          <a:p>
            <a:pPr algn="ctr"/>
            <a:r>
              <a:rPr lang="en-CH" sz="4400" b="1" dirty="0">
                <a:ln/>
                <a:latin typeface="Arial"/>
                <a:cs typeface="Arial"/>
                <a:sym typeface="Arial"/>
                <a:rtl val="0"/>
              </a:rPr>
              <a:t>Males</a:t>
            </a:r>
            <a:endParaRPr lang="en-CH" sz="4400" b="1" spc="0" baseline="0" dirty="0">
              <a:ln/>
              <a:latin typeface="Arial"/>
              <a:cs typeface="Arial"/>
              <a:sym typeface="Arial"/>
              <a:rtl val="0"/>
            </a:endParaRPr>
          </a:p>
        </p:txBody>
      </p:sp>
      <p:sp>
        <p:nvSpPr>
          <p:cNvPr id="1265" name="TextBox 1264">
            <a:extLst>
              <a:ext uri="{FF2B5EF4-FFF2-40B4-BE49-F238E27FC236}">
                <a16:creationId xmlns:a16="http://schemas.microsoft.com/office/drawing/2014/main" id="{85EDF8F4-C9FA-9C24-ABD2-E01662EB2767}"/>
              </a:ext>
            </a:extLst>
          </p:cNvPr>
          <p:cNvSpPr txBox="1"/>
          <p:nvPr/>
        </p:nvSpPr>
        <p:spPr>
          <a:xfrm>
            <a:off x="6354866" y="17994401"/>
            <a:ext cx="2444901" cy="769441"/>
          </a:xfrm>
          <a:prstGeom prst="rect">
            <a:avLst/>
          </a:prstGeom>
          <a:noFill/>
        </p:spPr>
        <p:txBody>
          <a:bodyPr wrap="none" rtlCol="0">
            <a:spAutoFit/>
          </a:bodyPr>
          <a:lstStyle/>
          <a:p>
            <a:pPr algn="ctr"/>
            <a:r>
              <a:rPr lang="en-CH" sz="4400" b="1" dirty="0">
                <a:ln/>
                <a:solidFill>
                  <a:srgbClr val="E80051"/>
                </a:solidFill>
                <a:latin typeface="Arial"/>
                <a:cs typeface="Arial"/>
                <a:sym typeface="Arial"/>
                <a:rtl val="0"/>
              </a:rPr>
              <a:t>Females</a:t>
            </a:r>
            <a:endParaRPr lang="en-CH" sz="4400" b="1" spc="0" baseline="0" dirty="0">
              <a:ln/>
              <a:solidFill>
                <a:srgbClr val="E80051"/>
              </a:solidFill>
              <a:latin typeface="Arial"/>
              <a:cs typeface="Arial"/>
              <a:sym typeface="Arial"/>
              <a:rtl val="0"/>
            </a:endParaRPr>
          </a:p>
        </p:txBody>
      </p:sp>
      <p:sp>
        <p:nvSpPr>
          <p:cNvPr id="1266" name="TextBox 1265">
            <a:extLst>
              <a:ext uri="{FF2B5EF4-FFF2-40B4-BE49-F238E27FC236}">
                <a16:creationId xmlns:a16="http://schemas.microsoft.com/office/drawing/2014/main" id="{06E9580A-3D89-9C2F-476E-AD15482DD0F0}"/>
              </a:ext>
            </a:extLst>
          </p:cNvPr>
          <p:cNvSpPr txBox="1"/>
          <p:nvPr/>
        </p:nvSpPr>
        <p:spPr>
          <a:xfrm>
            <a:off x="13367451" y="14067485"/>
            <a:ext cx="3195105" cy="769441"/>
          </a:xfrm>
          <a:prstGeom prst="rect">
            <a:avLst/>
          </a:prstGeom>
          <a:noFill/>
        </p:spPr>
        <p:txBody>
          <a:bodyPr wrap="none" rtlCol="0">
            <a:spAutoFit/>
          </a:bodyPr>
          <a:lstStyle/>
          <a:p>
            <a:pPr algn="r"/>
            <a:r>
              <a:rPr lang="en-CH" sz="4400" spc="0" baseline="0" dirty="0">
                <a:ln/>
                <a:solidFill>
                  <a:srgbClr val="000080"/>
                </a:solidFill>
                <a:latin typeface="Arial"/>
                <a:cs typeface="Arial"/>
                <a:sym typeface="Arial"/>
                <a:rtl val="0"/>
              </a:rPr>
              <a:t>Normal salt </a:t>
            </a:r>
          </a:p>
        </p:txBody>
      </p:sp>
      <p:sp>
        <p:nvSpPr>
          <p:cNvPr id="1267" name="TextBox 1266">
            <a:extLst>
              <a:ext uri="{FF2B5EF4-FFF2-40B4-BE49-F238E27FC236}">
                <a16:creationId xmlns:a16="http://schemas.microsoft.com/office/drawing/2014/main" id="{EDAC6BDD-0312-8140-E3A0-50013AAA4994}"/>
              </a:ext>
            </a:extLst>
          </p:cNvPr>
          <p:cNvSpPr txBox="1"/>
          <p:nvPr/>
        </p:nvSpPr>
        <p:spPr>
          <a:xfrm>
            <a:off x="14016732" y="17807609"/>
            <a:ext cx="2537874" cy="769441"/>
          </a:xfrm>
          <a:prstGeom prst="rect">
            <a:avLst/>
          </a:prstGeom>
          <a:noFill/>
        </p:spPr>
        <p:txBody>
          <a:bodyPr wrap="none" rtlCol="0">
            <a:spAutoFit/>
          </a:bodyPr>
          <a:lstStyle/>
          <a:p>
            <a:pPr algn="r"/>
            <a:r>
              <a:rPr lang="en-CH" sz="4400" spc="0" baseline="0" dirty="0">
                <a:ln/>
                <a:solidFill>
                  <a:srgbClr val="000080"/>
                </a:solidFill>
                <a:latin typeface="Arial"/>
                <a:cs typeface="Arial"/>
                <a:sym typeface="Arial"/>
                <a:rtl val="0"/>
              </a:rPr>
              <a:t>High salt </a:t>
            </a:r>
          </a:p>
        </p:txBody>
      </p:sp>
      <p:sp>
        <p:nvSpPr>
          <p:cNvPr id="1268" name="TextBox 1267">
            <a:extLst>
              <a:ext uri="{FF2B5EF4-FFF2-40B4-BE49-F238E27FC236}">
                <a16:creationId xmlns:a16="http://schemas.microsoft.com/office/drawing/2014/main" id="{6A991A2C-8A35-C54A-B5CC-AD43D2182E7A}"/>
              </a:ext>
            </a:extLst>
          </p:cNvPr>
          <p:cNvSpPr txBox="1"/>
          <p:nvPr/>
        </p:nvSpPr>
        <p:spPr>
          <a:xfrm>
            <a:off x="13359501" y="18689353"/>
            <a:ext cx="3195105" cy="769441"/>
          </a:xfrm>
          <a:prstGeom prst="rect">
            <a:avLst/>
          </a:prstGeom>
          <a:noFill/>
        </p:spPr>
        <p:txBody>
          <a:bodyPr wrap="none" rtlCol="0">
            <a:spAutoFit/>
          </a:bodyPr>
          <a:lstStyle/>
          <a:p>
            <a:pPr algn="r"/>
            <a:r>
              <a:rPr lang="en-CH" sz="4400" spc="0" baseline="0" dirty="0">
                <a:ln/>
                <a:solidFill>
                  <a:srgbClr val="000080"/>
                </a:solidFill>
                <a:latin typeface="Arial"/>
                <a:cs typeface="Arial"/>
                <a:sym typeface="Arial"/>
                <a:rtl val="0"/>
              </a:rPr>
              <a:t>Normal salt </a:t>
            </a:r>
          </a:p>
        </p:txBody>
      </p:sp>
      <p:sp>
        <p:nvSpPr>
          <p:cNvPr id="1269" name="TextBox 1268">
            <a:extLst>
              <a:ext uri="{FF2B5EF4-FFF2-40B4-BE49-F238E27FC236}">
                <a16:creationId xmlns:a16="http://schemas.microsoft.com/office/drawing/2014/main" id="{1E225074-3BBD-04C0-BFB1-F5CF5F0A3E9C}"/>
              </a:ext>
            </a:extLst>
          </p:cNvPr>
          <p:cNvSpPr txBox="1"/>
          <p:nvPr/>
        </p:nvSpPr>
        <p:spPr>
          <a:xfrm>
            <a:off x="26562784" y="11475751"/>
            <a:ext cx="4358886" cy="1446550"/>
          </a:xfrm>
          <a:prstGeom prst="rect">
            <a:avLst/>
          </a:prstGeom>
          <a:noFill/>
        </p:spPr>
        <p:txBody>
          <a:bodyPr wrap="none" rtlCol="0">
            <a:spAutoFit/>
          </a:bodyPr>
          <a:lstStyle/>
          <a:p>
            <a:pPr algn="ctr"/>
            <a:r>
              <a:rPr lang="en-CH" sz="4400" b="1" spc="0" baseline="0" dirty="0">
                <a:ln/>
                <a:solidFill>
                  <a:srgbClr val="FFFFFF"/>
                </a:solidFill>
                <a:latin typeface="Arial"/>
                <a:cs typeface="Arial"/>
                <a:sym typeface="Arial"/>
                <a:rtl val="0"/>
              </a:rPr>
              <a:t>Osmosensitive </a:t>
            </a:r>
          </a:p>
          <a:p>
            <a:pPr algn="ctr"/>
            <a:r>
              <a:rPr lang="en-GB" sz="4400" b="1" dirty="0">
                <a:ln/>
                <a:solidFill>
                  <a:srgbClr val="FFFFFF"/>
                </a:solidFill>
                <a:latin typeface="Arial"/>
                <a:cs typeface="Arial"/>
                <a:sym typeface="Arial"/>
                <a:rtl val="0"/>
              </a:rPr>
              <a:t>s</a:t>
            </a:r>
            <a:r>
              <a:rPr lang="en-CH" sz="4400" b="1" dirty="0">
                <a:ln/>
                <a:solidFill>
                  <a:srgbClr val="FFFFFF"/>
                </a:solidFill>
                <a:latin typeface="Arial"/>
                <a:cs typeface="Arial"/>
                <a:sym typeface="Arial"/>
                <a:rtl val="0"/>
              </a:rPr>
              <a:t>tress genes</a:t>
            </a:r>
            <a:endParaRPr lang="en-CH" sz="4400" b="1" spc="0" baseline="0" dirty="0">
              <a:ln/>
              <a:solidFill>
                <a:srgbClr val="FFFFFF"/>
              </a:solidFill>
              <a:latin typeface="Arial"/>
              <a:cs typeface="Arial"/>
              <a:sym typeface="Arial"/>
              <a:rtl val="0"/>
            </a:endParaRPr>
          </a:p>
        </p:txBody>
      </p:sp>
      <p:sp>
        <p:nvSpPr>
          <p:cNvPr id="1272" name="TextBox 1271">
            <a:extLst>
              <a:ext uri="{FF2B5EF4-FFF2-40B4-BE49-F238E27FC236}">
                <a16:creationId xmlns:a16="http://schemas.microsoft.com/office/drawing/2014/main" id="{414FC4D0-5748-08D7-6CDB-37C9AA2F1006}"/>
              </a:ext>
            </a:extLst>
          </p:cNvPr>
          <p:cNvSpPr txBox="1"/>
          <p:nvPr/>
        </p:nvSpPr>
        <p:spPr>
          <a:xfrm>
            <a:off x="16930664" y="16040452"/>
            <a:ext cx="3132589" cy="1446550"/>
          </a:xfrm>
          <a:prstGeom prst="rect">
            <a:avLst/>
          </a:prstGeom>
          <a:noFill/>
        </p:spPr>
        <p:txBody>
          <a:bodyPr wrap="none" rtlCol="0">
            <a:spAutoFit/>
          </a:bodyPr>
          <a:lstStyle/>
          <a:p>
            <a:pPr algn="ctr"/>
            <a:r>
              <a:rPr lang="en-CH" sz="4400" b="1" dirty="0">
                <a:ln/>
                <a:solidFill>
                  <a:srgbClr val="FFFFFF"/>
                </a:solidFill>
                <a:latin typeface="Arial"/>
                <a:cs typeface="Arial"/>
                <a:sym typeface="Arial"/>
                <a:rtl val="0"/>
              </a:rPr>
              <a:t>Regulatory</a:t>
            </a:r>
            <a:br>
              <a:rPr lang="en-CH" sz="4400" b="1" dirty="0">
                <a:ln/>
                <a:solidFill>
                  <a:srgbClr val="FFFFFF"/>
                </a:solidFill>
                <a:latin typeface="Arial"/>
                <a:cs typeface="Arial"/>
                <a:sym typeface="Arial"/>
                <a:rtl val="0"/>
              </a:rPr>
            </a:br>
            <a:r>
              <a:rPr lang="en-CH" sz="4400" b="1" dirty="0">
                <a:ln/>
                <a:solidFill>
                  <a:srgbClr val="FFFFFF"/>
                </a:solidFill>
                <a:latin typeface="Arial"/>
                <a:cs typeface="Arial"/>
                <a:sym typeface="Arial"/>
                <a:rtl val="0"/>
              </a:rPr>
              <a:t>T c</a:t>
            </a:r>
            <a:r>
              <a:rPr lang="en-CH" sz="4400" b="1" spc="0" baseline="0" dirty="0">
                <a:ln/>
                <a:solidFill>
                  <a:srgbClr val="FFFFFF"/>
                </a:solidFill>
                <a:latin typeface="Arial"/>
                <a:cs typeface="Arial"/>
                <a:sym typeface="Arial"/>
                <a:rtl val="0"/>
              </a:rPr>
              <a:t>ells</a:t>
            </a:r>
          </a:p>
        </p:txBody>
      </p:sp>
      <p:sp>
        <p:nvSpPr>
          <p:cNvPr id="1273" name="TextBox 1272">
            <a:extLst>
              <a:ext uri="{FF2B5EF4-FFF2-40B4-BE49-F238E27FC236}">
                <a16:creationId xmlns:a16="http://schemas.microsoft.com/office/drawing/2014/main" id="{4053F3F2-28C5-EBA3-7629-081665982AB5}"/>
              </a:ext>
            </a:extLst>
          </p:cNvPr>
          <p:cNvSpPr txBox="1"/>
          <p:nvPr/>
        </p:nvSpPr>
        <p:spPr>
          <a:xfrm>
            <a:off x="21756178" y="16378418"/>
            <a:ext cx="4044698" cy="769441"/>
          </a:xfrm>
          <a:prstGeom prst="rect">
            <a:avLst/>
          </a:prstGeom>
          <a:noFill/>
        </p:spPr>
        <p:txBody>
          <a:bodyPr wrap="none" rtlCol="0">
            <a:spAutoFit/>
          </a:bodyPr>
          <a:lstStyle/>
          <a:p>
            <a:pPr algn="ctr"/>
            <a:r>
              <a:rPr lang="en-CH" sz="4400" b="1" dirty="0">
                <a:ln/>
                <a:solidFill>
                  <a:srgbClr val="FFFFFF"/>
                </a:solidFill>
                <a:latin typeface="Arial"/>
                <a:cs typeface="Arial"/>
                <a:sym typeface="Arial"/>
                <a:rtl val="0"/>
              </a:rPr>
              <a:t>Serum acetate</a:t>
            </a:r>
            <a:endParaRPr lang="en-CH" sz="4400" b="1" spc="0" baseline="0" dirty="0">
              <a:ln/>
              <a:solidFill>
                <a:srgbClr val="FFFFFF"/>
              </a:solidFill>
              <a:latin typeface="Arial"/>
              <a:cs typeface="Arial"/>
              <a:sym typeface="Arial"/>
              <a:rtl val="0"/>
            </a:endParaRPr>
          </a:p>
        </p:txBody>
      </p:sp>
      <p:sp>
        <p:nvSpPr>
          <p:cNvPr id="1274" name="TextBox 1273">
            <a:extLst>
              <a:ext uri="{FF2B5EF4-FFF2-40B4-BE49-F238E27FC236}">
                <a16:creationId xmlns:a16="http://schemas.microsoft.com/office/drawing/2014/main" id="{3DC9CD32-6DCC-831D-F71E-AE2D84071257}"/>
              </a:ext>
            </a:extLst>
          </p:cNvPr>
          <p:cNvSpPr txBox="1"/>
          <p:nvPr/>
        </p:nvSpPr>
        <p:spPr>
          <a:xfrm>
            <a:off x="17328773" y="20202582"/>
            <a:ext cx="9879628"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…aggravates allergic outcomes</a:t>
            </a:r>
          </a:p>
        </p:txBody>
      </p:sp>
    </p:spTree>
    <p:extLst>
      <p:ext uri="{BB962C8B-B14F-4D97-AF65-F5344CB8AC3E}">
        <p14:creationId xmlns:p14="http://schemas.microsoft.com/office/powerpoint/2010/main" val="7623617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aphic 4">
            <a:extLst>
              <a:ext uri="{FF2B5EF4-FFF2-40B4-BE49-F238E27FC236}">
                <a16:creationId xmlns:a16="http://schemas.microsoft.com/office/drawing/2014/main" id="{98C2E880-3DB2-7EE1-0B87-21111547D463}"/>
              </a:ext>
            </a:extLst>
          </p:cNvPr>
          <p:cNvGrpSpPr/>
          <p:nvPr/>
        </p:nvGrpSpPr>
        <p:grpSpPr>
          <a:xfrm>
            <a:off x="2540" y="-2"/>
            <a:ext cx="32397243" cy="21598033"/>
            <a:chOff x="2540" y="-2"/>
            <a:chExt cx="32397243" cy="21598033"/>
          </a:xfrm>
        </p:grpSpPr>
        <p:sp>
          <p:nvSpPr>
            <p:cNvPr id="8" name="Freeform 7">
              <a:extLst>
                <a:ext uri="{FF2B5EF4-FFF2-40B4-BE49-F238E27FC236}">
                  <a16:creationId xmlns:a16="http://schemas.microsoft.com/office/drawing/2014/main" id="{81A97EAF-9D8D-455A-1C78-131EC3CB0BC0}"/>
                </a:ext>
              </a:extLst>
            </p:cNvPr>
            <p:cNvSpPr/>
            <p:nvPr/>
          </p:nvSpPr>
          <p:spPr>
            <a:xfrm>
              <a:off x="2540" y="-2"/>
              <a:ext cx="32397243" cy="21598033"/>
            </a:xfrm>
            <a:custGeom>
              <a:avLst/>
              <a:gdLst>
                <a:gd name="connsiteX0" fmla="*/ 9354 w 32397243"/>
                <a:gd name="connsiteY0" fmla="*/ 6236 h 21598033"/>
                <a:gd name="connsiteX1" fmla="*/ 32406598 w 32397243"/>
                <a:gd name="connsiteY1" fmla="*/ 6236 h 21598033"/>
                <a:gd name="connsiteX2" fmla="*/ 32406598 w 32397243"/>
                <a:gd name="connsiteY2" fmla="*/ 21604270 h 21598033"/>
                <a:gd name="connsiteX3" fmla="*/ 9356 w 32397243"/>
                <a:gd name="connsiteY3" fmla="*/ 21604270 h 21598033"/>
              </a:gdLst>
              <a:ahLst/>
              <a:cxnLst>
                <a:cxn ang="0">
                  <a:pos x="connsiteX0" y="connsiteY0"/>
                </a:cxn>
                <a:cxn ang="0">
                  <a:pos x="connsiteX1" y="connsiteY1"/>
                </a:cxn>
                <a:cxn ang="0">
                  <a:pos x="connsiteX2" y="connsiteY2"/>
                </a:cxn>
                <a:cxn ang="0">
                  <a:pos x="connsiteX3" y="connsiteY3"/>
                </a:cxn>
              </a:cxnLst>
              <a:rect l="l" t="t" r="r" b="b"/>
              <a:pathLst>
                <a:path w="32397243" h="21598033">
                  <a:moveTo>
                    <a:pt x="9354" y="6236"/>
                  </a:moveTo>
                  <a:lnTo>
                    <a:pt x="32406598" y="6236"/>
                  </a:lnTo>
                  <a:lnTo>
                    <a:pt x="32406598" y="21604270"/>
                  </a:lnTo>
                  <a:lnTo>
                    <a:pt x="9356" y="21604270"/>
                  </a:lnTo>
                  <a:close/>
                </a:path>
              </a:pathLst>
            </a:custGeom>
            <a:solidFill>
              <a:srgbClr val="AEBDE9"/>
            </a:solidFill>
            <a:ln w="12700" cap="rnd">
              <a:noFill/>
              <a:prstDash val="solid"/>
              <a:round/>
            </a:ln>
          </p:spPr>
          <p:txBody>
            <a:bodyPr rtlCol="0" anchor="ctr"/>
            <a:lstStyle/>
            <a:p>
              <a:endParaRPr lang="en-CH" sz="4400"/>
            </a:p>
          </p:txBody>
        </p:sp>
        <p:grpSp>
          <p:nvGrpSpPr>
            <p:cNvPr id="9" name="Graphic 4">
              <a:extLst>
                <a:ext uri="{FF2B5EF4-FFF2-40B4-BE49-F238E27FC236}">
                  <a16:creationId xmlns:a16="http://schemas.microsoft.com/office/drawing/2014/main" id="{EF07E172-BC7D-507F-FD09-B46612F0C760}"/>
                </a:ext>
              </a:extLst>
            </p:cNvPr>
            <p:cNvGrpSpPr/>
            <p:nvPr/>
          </p:nvGrpSpPr>
          <p:grpSpPr>
            <a:xfrm>
              <a:off x="771432" y="7681822"/>
              <a:ext cx="30866716" cy="13091688"/>
              <a:chOff x="771432" y="7681822"/>
              <a:chExt cx="30866716" cy="13091688"/>
            </a:xfrm>
          </p:grpSpPr>
          <p:sp>
            <p:nvSpPr>
              <p:cNvPr id="10" name="Freeform 9">
                <a:extLst>
                  <a:ext uri="{FF2B5EF4-FFF2-40B4-BE49-F238E27FC236}">
                    <a16:creationId xmlns:a16="http://schemas.microsoft.com/office/drawing/2014/main" id="{3F0F31DD-4BCB-D226-CC11-31903BC5266B}"/>
                  </a:ext>
                </a:extLst>
              </p:cNvPr>
              <p:cNvSpPr/>
              <p:nvPr/>
            </p:nvSpPr>
            <p:spPr>
              <a:xfrm>
                <a:off x="771432" y="7681822"/>
                <a:ext cx="30866716" cy="13091688"/>
              </a:xfrm>
              <a:custGeom>
                <a:avLst/>
                <a:gdLst>
                  <a:gd name="connsiteX0" fmla="*/ 30870502 w 30866716"/>
                  <a:gd name="connsiteY0" fmla="*/ 400171 h 13091688"/>
                  <a:gd name="connsiteX1" fmla="*/ 30870502 w 30866716"/>
                  <a:gd name="connsiteY1" fmla="*/ 12692189 h 13091688"/>
                  <a:gd name="connsiteX2" fmla="*/ 30470724 w 30866716"/>
                  <a:gd name="connsiteY2" fmla="*/ 13092070 h 13091688"/>
                  <a:gd name="connsiteX3" fmla="*/ 403577 w 30866716"/>
                  <a:gd name="connsiteY3" fmla="*/ 13092070 h 13091688"/>
                  <a:gd name="connsiteX4" fmla="*/ 3786 w 30866716"/>
                  <a:gd name="connsiteY4" fmla="*/ 12692189 h 13091688"/>
                  <a:gd name="connsiteX5" fmla="*/ 3786 w 30866716"/>
                  <a:gd name="connsiteY5" fmla="*/ 400171 h 13091688"/>
                  <a:gd name="connsiteX6" fmla="*/ 403577 w 30866716"/>
                  <a:gd name="connsiteY6" fmla="*/ 381 h 13091688"/>
                  <a:gd name="connsiteX7" fmla="*/ 30470724 w 30866716"/>
                  <a:gd name="connsiteY7" fmla="*/ 381 h 13091688"/>
                  <a:gd name="connsiteX8" fmla="*/ 30870502 w 30866716"/>
                  <a:gd name="connsiteY8" fmla="*/ 400171 h 13091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66716" h="13091688">
                    <a:moveTo>
                      <a:pt x="30870502" y="400171"/>
                    </a:moveTo>
                    <a:lnTo>
                      <a:pt x="30870502" y="12692189"/>
                    </a:lnTo>
                    <a:cubicBezTo>
                      <a:pt x="30870502" y="12912845"/>
                      <a:pt x="30691428" y="13092070"/>
                      <a:pt x="30470724" y="13092070"/>
                    </a:cubicBezTo>
                    <a:lnTo>
                      <a:pt x="403577" y="13092070"/>
                    </a:lnTo>
                    <a:cubicBezTo>
                      <a:pt x="182928" y="13092070"/>
                      <a:pt x="3786" y="12912845"/>
                      <a:pt x="3786" y="12692189"/>
                    </a:cubicBezTo>
                    <a:lnTo>
                      <a:pt x="3786" y="400171"/>
                    </a:lnTo>
                    <a:cubicBezTo>
                      <a:pt x="3786" y="179530"/>
                      <a:pt x="182928" y="381"/>
                      <a:pt x="403577" y="381"/>
                    </a:cubicBezTo>
                    <a:lnTo>
                      <a:pt x="30470724" y="381"/>
                    </a:lnTo>
                    <a:cubicBezTo>
                      <a:pt x="30691428" y="381"/>
                      <a:pt x="30870502" y="179530"/>
                      <a:pt x="30870502" y="400171"/>
                    </a:cubicBezTo>
                    <a:close/>
                  </a:path>
                </a:pathLst>
              </a:custGeom>
              <a:solidFill>
                <a:srgbClr val="DBE6FF"/>
              </a:solidFill>
              <a:ln w="30862" cap="rnd">
                <a:solidFill>
                  <a:srgbClr val="000080"/>
                </a:solidFill>
                <a:prstDash val="solid"/>
                <a:round/>
              </a:ln>
            </p:spPr>
            <p:txBody>
              <a:bodyPr rtlCol="0" anchor="ctr"/>
              <a:lstStyle/>
              <a:p>
                <a:endParaRPr lang="en-CH" sz="4400"/>
              </a:p>
            </p:txBody>
          </p:sp>
          <p:sp>
            <p:nvSpPr>
              <p:cNvPr id="11" name="Freeform 10">
                <a:extLst>
                  <a:ext uri="{FF2B5EF4-FFF2-40B4-BE49-F238E27FC236}">
                    <a16:creationId xmlns:a16="http://schemas.microsoft.com/office/drawing/2014/main" id="{1D641534-5430-3458-F3A6-8250C7C0D3E3}"/>
                  </a:ext>
                </a:extLst>
              </p:cNvPr>
              <p:cNvSpPr/>
              <p:nvPr/>
            </p:nvSpPr>
            <p:spPr>
              <a:xfrm>
                <a:off x="26747091" y="8991011"/>
                <a:ext cx="456258" cy="3276384"/>
              </a:xfrm>
              <a:custGeom>
                <a:avLst/>
                <a:gdLst>
                  <a:gd name="connsiteX0" fmla="*/ 0 w 456258"/>
                  <a:gd name="connsiteY0" fmla="*/ 0 h 3276384"/>
                  <a:gd name="connsiteX1" fmla="*/ 456258 w 456258"/>
                  <a:gd name="connsiteY1" fmla="*/ 3276385 h 3276384"/>
                </a:gdLst>
                <a:ahLst/>
                <a:cxnLst>
                  <a:cxn ang="0">
                    <a:pos x="connsiteX0" y="connsiteY0"/>
                  </a:cxn>
                  <a:cxn ang="0">
                    <a:pos x="connsiteX1" y="connsiteY1"/>
                  </a:cxn>
                </a:cxnLst>
                <a:rect l="l" t="t" r="r" b="b"/>
                <a:pathLst>
                  <a:path w="456258" h="3276384">
                    <a:moveTo>
                      <a:pt x="0" y="0"/>
                    </a:moveTo>
                    <a:lnTo>
                      <a:pt x="456258" y="3276385"/>
                    </a:lnTo>
                  </a:path>
                </a:pathLst>
              </a:custGeom>
              <a:noFill/>
              <a:ln w="31741" cap="sq">
                <a:solidFill>
                  <a:srgbClr val="AEBDE9"/>
                </a:solidFill>
                <a:prstDash val="solid"/>
                <a:round/>
              </a:ln>
            </p:spPr>
            <p:txBody>
              <a:bodyPr rtlCol="0" anchor="ctr"/>
              <a:lstStyle/>
              <a:p>
                <a:endParaRPr lang="en-CH" sz="4400"/>
              </a:p>
            </p:txBody>
          </p:sp>
          <p:sp>
            <p:nvSpPr>
              <p:cNvPr id="12" name="Freeform 11">
                <a:extLst>
                  <a:ext uri="{FF2B5EF4-FFF2-40B4-BE49-F238E27FC236}">
                    <a16:creationId xmlns:a16="http://schemas.microsoft.com/office/drawing/2014/main" id="{6F90948A-83E3-EDE4-0358-65F5B241EFAD}"/>
                  </a:ext>
                </a:extLst>
              </p:cNvPr>
              <p:cNvSpPr/>
              <p:nvPr/>
            </p:nvSpPr>
            <p:spPr>
              <a:xfrm>
                <a:off x="26757615" y="17067776"/>
                <a:ext cx="455793" cy="2376390"/>
              </a:xfrm>
              <a:custGeom>
                <a:avLst/>
                <a:gdLst>
                  <a:gd name="connsiteX0" fmla="*/ 0 w 455793"/>
                  <a:gd name="connsiteY0" fmla="*/ 2376391 h 2376390"/>
                  <a:gd name="connsiteX1" fmla="*/ 455794 w 455793"/>
                  <a:gd name="connsiteY1" fmla="*/ 0 h 2376390"/>
                </a:gdLst>
                <a:ahLst/>
                <a:cxnLst>
                  <a:cxn ang="0">
                    <a:pos x="connsiteX0" y="connsiteY0"/>
                  </a:cxn>
                  <a:cxn ang="0">
                    <a:pos x="connsiteX1" y="connsiteY1"/>
                  </a:cxn>
                </a:cxnLst>
                <a:rect l="l" t="t" r="r" b="b"/>
                <a:pathLst>
                  <a:path w="455793" h="2376390">
                    <a:moveTo>
                      <a:pt x="0" y="2376391"/>
                    </a:moveTo>
                    <a:lnTo>
                      <a:pt x="455794" y="0"/>
                    </a:lnTo>
                  </a:path>
                </a:pathLst>
              </a:custGeom>
              <a:noFill/>
              <a:ln w="31914" cap="sq">
                <a:solidFill>
                  <a:srgbClr val="AEBDE9"/>
                </a:solidFill>
                <a:prstDash val="solid"/>
                <a:round/>
              </a:ln>
            </p:spPr>
            <p:txBody>
              <a:bodyPr rtlCol="0" anchor="ctr"/>
              <a:lstStyle/>
              <a:p>
                <a:endParaRPr lang="en-CH" sz="4400"/>
              </a:p>
            </p:txBody>
          </p:sp>
        </p:grpSp>
        <p:sp>
          <p:nvSpPr>
            <p:cNvPr id="13" name="Freeform 12">
              <a:extLst>
                <a:ext uri="{FF2B5EF4-FFF2-40B4-BE49-F238E27FC236}">
                  <a16:creationId xmlns:a16="http://schemas.microsoft.com/office/drawing/2014/main" id="{931987EB-25B3-3DB4-5318-FDEAB507B196}"/>
                </a:ext>
              </a:extLst>
            </p:cNvPr>
            <p:cNvSpPr/>
            <p:nvPr/>
          </p:nvSpPr>
          <p:spPr>
            <a:xfrm>
              <a:off x="16223894" y="8988811"/>
              <a:ext cx="4304261" cy="1509971"/>
            </a:xfrm>
            <a:custGeom>
              <a:avLst/>
              <a:gdLst>
                <a:gd name="connsiteX0" fmla="*/ -1031 w 4304261"/>
                <a:gd name="connsiteY0" fmla="*/ -2381 h 1509971"/>
                <a:gd name="connsiteX1" fmla="*/ 4303231 w 4304261"/>
                <a:gd name="connsiteY1" fmla="*/ -2381 h 1509971"/>
                <a:gd name="connsiteX2" fmla="*/ 4303231 w 4304261"/>
                <a:gd name="connsiteY2" fmla="*/ 1507591 h 1509971"/>
                <a:gd name="connsiteX3" fmla="*/ -1031 w 4304261"/>
                <a:gd name="connsiteY3" fmla="*/ 1507591 h 1509971"/>
              </a:gdLst>
              <a:ahLst/>
              <a:cxnLst>
                <a:cxn ang="0">
                  <a:pos x="connsiteX0" y="connsiteY0"/>
                </a:cxn>
                <a:cxn ang="0">
                  <a:pos x="connsiteX1" y="connsiteY1"/>
                </a:cxn>
                <a:cxn ang="0">
                  <a:pos x="connsiteX2" y="connsiteY2"/>
                </a:cxn>
                <a:cxn ang="0">
                  <a:pos x="connsiteX3" y="connsiteY3"/>
                </a:cxn>
              </a:cxnLst>
              <a:rect l="l" t="t" r="r" b="b"/>
              <a:pathLst>
                <a:path w="4304261" h="1509971">
                  <a:moveTo>
                    <a:pt x="-1031" y="-2381"/>
                  </a:moveTo>
                  <a:lnTo>
                    <a:pt x="4303231" y="-2381"/>
                  </a:lnTo>
                  <a:lnTo>
                    <a:pt x="4303231" y="1507591"/>
                  </a:lnTo>
                  <a:lnTo>
                    <a:pt x="-1031" y="1507591"/>
                  </a:lnTo>
                  <a:close/>
                </a:path>
              </a:pathLst>
            </a:custGeom>
            <a:solidFill>
              <a:srgbClr val="FFFFFF"/>
            </a:solidFill>
            <a:ln w="951" cap="rnd">
              <a:noFill/>
              <a:prstDash val="solid"/>
              <a:round/>
            </a:ln>
          </p:spPr>
          <p:txBody>
            <a:bodyPr rtlCol="0" anchor="ctr"/>
            <a:lstStyle/>
            <a:p>
              <a:endParaRPr lang="en-CH" sz="4400"/>
            </a:p>
          </p:txBody>
        </p:sp>
        <p:sp>
          <p:nvSpPr>
            <p:cNvPr id="14" name="Freeform 13">
              <a:extLst>
                <a:ext uri="{FF2B5EF4-FFF2-40B4-BE49-F238E27FC236}">
                  <a16:creationId xmlns:a16="http://schemas.microsoft.com/office/drawing/2014/main" id="{043C7483-FE6C-AB52-0670-D0A4E143EE94}"/>
                </a:ext>
              </a:extLst>
            </p:cNvPr>
            <p:cNvSpPr/>
            <p:nvPr/>
          </p:nvSpPr>
          <p:spPr>
            <a:xfrm>
              <a:off x="20989080" y="8988806"/>
              <a:ext cx="5630920" cy="1514269"/>
            </a:xfrm>
            <a:custGeom>
              <a:avLst/>
              <a:gdLst>
                <a:gd name="connsiteX0" fmla="*/ 2531 w 5630920"/>
                <a:gd name="connsiteY0" fmla="*/ -2380 h 1514269"/>
                <a:gd name="connsiteX1" fmla="*/ 5633453 w 5630920"/>
                <a:gd name="connsiteY1" fmla="*/ -2380 h 1514269"/>
                <a:gd name="connsiteX2" fmla="*/ 5633453 w 5630920"/>
                <a:gd name="connsiteY2" fmla="*/ 1511889 h 1514269"/>
                <a:gd name="connsiteX3" fmla="*/ 2531 w 5630920"/>
                <a:gd name="connsiteY3" fmla="*/ 1511889 h 1514269"/>
              </a:gdLst>
              <a:ahLst/>
              <a:cxnLst>
                <a:cxn ang="0">
                  <a:pos x="connsiteX0" y="connsiteY0"/>
                </a:cxn>
                <a:cxn ang="0">
                  <a:pos x="connsiteX1" y="connsiteY1"/>
                </a:cxn>
                <a:cxn ang="0">
                  <a:pos x="connsiteX2" y="connsiteY2"/>
                </a:cxn>
                <a:cxn ang="0">
                  <a:pos x="connsiteX3" y="connsiteY3"/>
                </a:cxn>
              </a:cxnLst>
              <a:rect l="l" t="t" r="r" b="b"/>
              <a:pathLst>
                <a:path w="5630920" h="1514269">
                  <a:moveTo>
                    <a:pt x="2531" y="-2380"/>
                  </a:moveTo>
                  <a:lnTo>
                    <a:pt x="5633453" y="-2380"/>
                  </a:lnTo>
                  <a:lnTo>
                    <a:pt x="5633453" y="1511889"/>
                  </a:lnTo>
                  <a:lnTo>
                    <a:pt x="2531" y="1511889"/>
                  </a:lnTo>
                  <a:close/>
                </a:path>
              </a:pathLst>
            </a:custGeom>
            <a:solidFill>
              <a:srgbClr val="FFFFFF"/>
            </a:solidFill>
            <a:ln w="1186" cap="rnd">
              <a:noFill/>
              <a:prstDash val="solid"/>
              <a:round/>
            </a:ln>
          </p:spPr>
          <p:txBody>
            <a:bodyPr rtlCol="0" anchor="ctr"/>
            <a:lstStyle/>
            <a:p>
              <a:endParaRPr lang="en-CH" sz="4400"/>
            </a:p>
          </p:txBody>
        </p:sp>
        <p:sp>
          <p:nvSpPr>
            <p:cNvPr id="15" name="Freeform 14">
              <a:extLst>
                <a:ext uri="{FF2B5EF4-FFF2-40B4-BE49-F238E27FC236}">
                  <a16:creationId xmlns:a16="http://schemas.microsoft.com/office/drawing/2014/main" id="{7BDCE009-529F-DF6F-C326-B4063B64CB79}"/>
                </a:ext>
              </a:extLst>
            </p:cNvPr>
            <p:cNvSpPr/>
            <p:nvPr/>
          </p:nvSpPr>
          <p:spPr>
            <a:xfrm>
              <a:off x="20988974" y="14324612"/>
              <a:ext cx="5630920" cy="1185341"/>
            </a:xfrm>
            <a:custGeom>
              <a:avLst/>
              <a:gdLst>
                <a:gd name="connsiteX0" fmla="*/ 2531 w 5630920"/>
                <a:gd name="connsiteY0" fmla="*/ 1014 h 1185341"/>
                <a:gd name="connsiteX1" fmla="*/ 5633453 w 5630920"/>
                <a:gd name="connsiteY1" fmla="*/ 1014 h 1185341"/>
                <a:gd name="connsiteX2" fmla="*/ 5633453 w 5630920"/>
                <a:gd name="connsiteY2" fmla="*/ 1186355 h 1185341"/>
                <a:gd name="connsiteX3" fmla="*/ 2531 w 5630920"/>
                <a:gd name="connsiteY3" fmla="*/ 1186355 h 1185341"/>
              </a:gdLst>
              <a:ahLst/>
              <a:cxnLst>
                <a:cxn ang="0">
                  <a:pos x="connsiteX0" y="connsiteY0"/>
                </a:cxn>
                <a:cxn ang="0">
                  <a:pos x="connsiteX1" y="connsiteY1"/>
                </a:cxn>
                <a:cxn ang="0">
                  <a:pos x="connsiteX2" y="connsiteY2"/>
                </a:cxn>
                <a:cxn ang="0">
                  <a:pos x="connsiteX3" y="connsiteY3"/>
                </a:cxn>
              </a:cxnLst>
              <a:rect l="l" t="t" r="r" b="b"/>
              <a:pathLst>
                <a:path w="5630920" h="1185341">
                  <a:moveTo>
                    <a:pt x="2531" y="1014"/>
                  </a:moveTo>
                  <a:lnTo>
                    <a:pt x="5633453" y="1014"/>
                  </a:lnTo>
                  <a:lnTo>
                    <a:pt x="5633453" y="1186355"/>
                  </a:lnTo>
                  <a:lnTo>
                    <a:pt x="2531" y="1186355"/>
                  </a:lnTo>
                  <a:close/>
                </a:path>
              </a:pathLst>
            </a:custGeom>
            <a:solidFill>
              <a:srgbClr val="FFFFFF"/>
            </a:solidFill>
            <a:ln w="1145" cap="rnd">
              <a:noFill/>
              <a:prstDash val="solid"/>
              <a:round/>
            </a:ln>
          </p:spPr>
          <p:txBody>
            <a:bodyPr rtlCol="0" anchor="ctr"/>
            <a:lstStyle/>
            <a:p>
              <a:endParaRPr lang="en-CH" sz="4400"/>
            </a:p>
          </p:txBody>
        </p:sp>
        <p:sp>
          <p:nvSpPr>
            <p:cNvPr id="16" name="Freeform 15">
              <a:extLst>
                <a:ext uri="{FF2B5EF4-FFF2-40B4-BE49-F238E27FC236}">
                  <a16:creationId xmlns:a16="http://schemas.microsoft.com/office/drawing/2014/main" id="{F89967FC-4B24-FFA3-A50B-C728A52E428B}"/>
                </a:ext>
              </a:extLst>
            </p:cNvPr>
            <p:cNvSpPr/>
            <p:nvPr/>
          </p:nvSpPr>
          <p:spPr>
            <a:xfrm>
              <a:off x="16204752" y="15409424"/>
              <a:ext cx="4324835" cy="1509971"/>
            </a:xfrm>
            <a:custGeom>
              <a:avLst/>
              <a:gdLst>
                <a:gd name="connsiteX0" fmla="*/ -1037 w 4324835"/>
                <a:gd name="connsiteY0" fmla="*/ 1832 h 1509971"/>
                <a:gd name="connsiteX1" fmla="*/ 4323800 w 4324835"/>
                <a:gd name="connsiteY1" fmla="*/ 1832 h 1509971"/>
                <a:gd name="connsiteX2" fmla="*/ 4323800 w 4324835"/>
                <a:gd name="connsiteY2" fmla="*/ 1511804 h 1509971"/>
                <a:gd name="connsiteX3" fmla="*/ -1037 w 4324835"/>
                <a:gd name="connsiteY3" fmla="*/ 1511804 h 1509971"/>
              </a:gdLst>
              <a:ahLst/>
              <a:cxnLst>
                <a:cxn ang="0">
                  <a:pos x="connsiteX0" y="connsiteY0"/>
                </a:cxn>
                <a:cxn ang="0">
                  <a:pos x="connsiteX1" y="connsiteY1"/>
                </a:cxn>
                <a:cxn ang="0">
                  <a:pos x="connsiteX2" y="connsiteY2"/>
                </a:cxn>
                <a:cxn ang="0">
                  <a:pos x="connsiteX3" y="connsiteY3"/>
                </a:cxn>
              </a:cxnLst>
              <a:rect l="l" t="t" r="r" b="b"/>
              <a:pathLst>
                <a:path w="4324835" h="1509971">
                  <a:moveTo>
                    <a:pt x="-1037" y="1832"/>
                  </a:moveTo>
                  <a:lnTo>
                    <a:pt x="4323800" y="1832"/>
                  </a:lnTo>
                  <a:lnTo>
                    <a:pt x="4323800" y="1511804"/>
                  </a:lnTo>
                  <a:lnTo>
                    <a:pt x="-1037" y="1511804"/>
                  </a:lnTo>
                  <a:close/>
                </a:path>
              </a:pathLst>
            </a:custGeom>
            <a:solidFill>
              <a:srgbClr val="FFFFFF"/>
            </a:solidFill>
            <a:ln w="954" cap="rnd">
              <a:noFill/>
              <a:prstDash val="solid"/>
              <a:round/>
            </a:ln>
          </p:spPr>
          <p:txBody>
            <a:bodyPr rtlCol="0" anchor="ctr"/>
            <a:lstStyle/>
            <a:p>
              <a:endParaRPr lang="en-CH" sz="4400"/>
            </a:p>
          </p:txBody>
        </p:sp>
        <p:sp>
          <p:nvSpPr>
            <p:cNvPr id="17" name="Freeform 16">
              <a:extLst>
                <a:ext uri="{FF2B5EF4-FFF2-40B4-BE49-F238E27FC236}">
                  <a16:creationId xmlns:a16="http://schemas.microsoft.com/office/drawing/2014/main" id="{ED3F3F52-BFF2-A40D-43F7-D665F43FAB49}"/>
                </a:ext>
              </a:extLst>
            </p:cNvPr>
            <p:cNvSpPr/>
            <p:nvPr/>
          </p:nvSpPr>
          <p:spPr>
            <a:xfrm>
              <a:off x="9914866" y="843620"/>
              <a:ext cx="21715624" cy="5843443"/>
            </a:xfrm>
            <a:custGeom>
              <a:avLst/>
              <a:gdLst>
                <a:gd name="connsiteX0" fmla="*/ 21722408 w 21715624"/>
                <a:gd name="connsiteY0" fmla="*/ 340147 h 5843443"/>
                <a:gd name="connsiteX1" fmla="*/ 21722408 w 21715624"/>
                <a:gd name="connsiteY1" fmla="*/ 5490329 h 5843443"/>
                <a:gd name="connsiteX2" fmla="*/ 21375868 w 21715624"/>
                <a:gd name="connsiteY2" fmla="*/ 5836960 h 5843443"/>
                <a:gd name="connsiteX3" fmla="*/ 353411 w 21715624"/>
                <a:gd name="connsiteY3" fmla="*/ 5836960 h 5843443"/>
                <a:gd name="connsiteX4" fmla="*/ 6783 w 21715624"/>
                <a:gd name="connsiteY4" fmla="*/ 5490329 h 5843443"/>
                <a:gd name="connsiteX5" fmla="*/ 6783 w 21715624"/>
                <a:gd name="connsiteY5" fmla="*/ 340147 h 5843443"/>
                <a:gd name="connsiteX6" fmla="*/ 353411 w 21715624"/>
                <a:gd name="connsiteY6" fmla="*/ -6484 h 5843443"/>
                <a:gd name="connsiteX7" fmla="*/ 21375868 w 21715624"/>
                <a:gd name="connsiteY7" fmla="*/ -6484 h 5843443"/>
                <a:gd name="connsiteX8" fmla="*/ 21722408 w 21715624"/>
                <a:gd name="connsiteY8" fmla="*/ 340147 h 584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15624" h="5843443">
                  <a:moveTo>
                    <a:pt x="21722408" y="340147"/>
                  </a:moveTo>
                  <a:lnTo>
                    <a:pt x="21722408" y="5490329"/>
                  </a:lnTo>
                  <a:cubicBezTo>
                    <a:pt x="21722408" y="5681623"/>
                    <a:pt x="21567136" y="5836960"/>
                    <a:pt x="21375868" y="5836960"/>
                  </a:cubicBezTo>
                  <a:lnTo>
                    <a:pt x="353411" y="5836960"/>
                  </a:lnTo>
                  <a:cubicBezTo>
                    <a:pt x="162101" y="5836960"/>
                    <a:pt x="6783" y="5681623"/>
                    <a:pt x="6783" y="5490329"/>
                  </a:cubicBezTo>
                  <a:lnTo>
                    <a:pt x="6783" y="340147"/>
                  </a:lnTo>
                  <a:cubicBezTo>
                    <a:pt x="6783" y="148839"/>
                    <a:pt x="162101" y="-6484"/>
                    <a:pt x="353411" y="-6484"/>
                  </a:cubicBezTo>
                  <a:lnTo>
                    <a:pt x="21375868" y="-6484"/>
                  </a:lnTo>
                  <a:cubicBezTo>
                    <a:pt x="21567136" y="-6484"/>
                    <a:pt x="21722408" y="148839"/>
                    <a:pt x="21722408" y="340147"/>
                  </a:cubicBezTo>
                  <a:close/>
                </a:path>
              </a:pathLst>
            </a:custGeom>
            <a:solidFill>
              <a:srgbClr val="DBE6FF"/>
            </a:solidFill>
            <a:ln w="29048" cap="rnd">
              <a:solidFill>
                <a:srgbClr val="000080"/>
              </a:solidFill>
              <a:prstDash val="solid"/>
              <a:round/>
            </a:ln>
          </p:spPr>
          <p:txBody>
            <a:bodyPr rtlCol="0" anchor="ctr"/>
            <a:lstStyle/>
            <a:p>
              <a:endParaRPr lang="en-CH" sz="4400"/>
            </a:p>
          </p:txBody>
        </p:sp>
        <p:sp>
          <p:nvSpPr>
            <p:cNvPr id="18" name="Freeform 17">
              <a:extLst>
                <a:ext uri="{FF2B5EF4-FFF2-40B4-BE49-F238E27FC236}">
                  <a16:creationId xmlns:a16="http://schemas.microsoft.com/office/drawing/2014/main" id="{AE1A2507-B523-ED8F-C632-3879E51A127B}"/>
                </a:ext>
              </a:extLst>
            </p:cNvPr>
            <p:cNvSpPr/>
            <p:nvPr/>
          </p:nvSpPr>
          <p:spPr>
            <a:xfrm>
              <a:off x="14943725" y="2856057"/>
              <a:ext cx="8914831" cy="3349628"/>
            </a:xfrm>
            <a:custGeom>
              <a:avLst/>
              <a:gdLst>
                <a:gd name="connsiteX0" fmla="*/ -70 w 8914831"/>
                <a:gd name="connsiteY0" fmla="*/ -627 h 3349628"/>
                <a:gd name="connsiteX1" fmla="*/ 8914761 w 8914831"/>
                <a:gd name="connsiteY1" fmla="*/ -627 h 3349628"/>
                <a:gd name="connsiteX2" fmla="*/ 8914761 w 8914831"/>
                <a:gd name="connsiteY2" fmla="*/ 3349002 h 3349628"/>
                <a:gd name="connsiteX3" fmla="*/ -70 w 8914831"/>
                <a:gd name="connsiteY3" fmla="*/ 3349002 h 3349628"/>
              </a:gdLst>
              <a:ahLst/>
              <a:cxnLst>
                <a:cxn ang="0">
                  <a:pos x="connsiteX0" y="connsiteY0"/>
                </a:cxn>
                <a:cxn ang="0">
                  <a:pos x="connsiteX1" y="connsiteY1"/>
                </a:cxn>
                <a:cxn ang="0">
                  <a:pos x="connsiteX2" y="connsiteY2"/>
                </a:cxn>
                <a:cxn ang="0">
                  <a:pos x="connsiteX3" y="connsiteY3"/>
                </a:cxn>
              </a:cxnLst>
              <a:rect l="l" t="t" r="r" b="b"/>
              <a:pathLst>
                <a:path w="8914831" h="3349628">
                  <a:moveTo>
                    <a:pt x="-70" y="-627"/>
                  </a:moveTo>
                  <a:lnTo>
                    <a:pt x="8914761" y="-627"/>
                  </a:lnTo>
                  <a:lnTo>
                    <a:pt x="8914761" y="3349002"/>
                  </a:lnTo>
                  <a:lnTo>
                    <a:pt x="-70" y="3349002"/>
                  </a:lnTo>
                  <a:close/>
                </a:path>
              </a:pathLst>
            </a:custGeom>
            <a:gradFill>
              <a:gsLst>
                <a:gs pos="0">
                  <a:srgbClr val="FFFFFF">
                    <a:alpha val="45882"/>
                  </a:srgbClr>
                </a:gs>
                <a:gs pos="50000">
                  <a:srgbClr val="FFFFFF">
                    <a:alpha val="22745"/>
                  </a:srgbClr>
                </a:gs>
                <a:gs pos="100000">
                  <a:srgbClr val="FFFFFF">
                    <a:alpha val="0"/>
                  </a:srgbClr>
                </a:gs>
              </a:gsLst>
              <a:lin ang="5267206" scaled="1"/>
            </a:gradFill>
            <a:ln w="1942" cap="rnd">
              <a:noFill/>
              <a:prstDash val="solid"/>
              <a:round/>
            </a:ln>
          </p:spPr>
          <p:txBody>
            <a:bodyPr rtlCol="0" anchor="ctr"/>
            <a:lstStyle/>
            <a:p>
              <a:endParaRPr lang="en-CH" sz="4400"/>
            </a:p>
          </p:txBody>
        </p:sp>
        <p:grpSp>
          <p:nvGrpSpPr>
            <p:cNvPr id="19" name="Graphic 4">
              <a:extLst>
                <a:ext uri="{FF2B5EF4-FFF2-40B4-BE49-F238E27FC236}">
                  <a16:creationId xmlns:a16="http://schemas.microsoft.com/office/drawing/2014/main" id="{63E4F0AE-A620-8A62-8A82-4019651CA631}"/>
                </a:ext>
              </a:extLst>
            </p:cNvPr>
            <p:cNvGrpSpPr/>
            <p:nvPr/>
          </p:nvGrpSpPr>
          <p:grpSpPr>
            <a:xfrm>
              <a:off x="10493453" y="316623"/>
              <a:ext cx="4938412" cy="993262"/>
              <a:chOff x="10493453" y="316623"/>
              <a:chExt cx="4938412" cy="993262"/>
            </a:xfrm>
          </p:grpSpPr>
          <p:sp>
            <p:nvSpPr>
              <p:cNvPr id="20" name="Freeform 19">
                <a:extLst>
                  <a:ext uri="{FF2B5EF4-FFF2-40B4-BE49-F238E27FC236}">
                    <a16:creationId xmlns:a16="http://schemas.microsoft.com/office/drawing/2014/main" id="{48885CAA-0BA9-E1E8-273D-8891F627018A}"/>
                  </a:ext>
                </a:extLst>
              </p:cNvPr>
              <p:cNvSpPr/>
              <p:nvPr/>
            </p:nvSpPr>
            <p:spPr>
              <a:xfrm rot="10800000" flipV="1">
                <a:off x="10493453" y="338666"/>
                <a:ext cx="4938412" cy="971219"/>
              </a:xfrm>
              <a:custGeom>
                <a:avLst/>
                <a:gdLst>
                  <a:gd name="connsiteX0" fmla="*/ 4940071 w 4938412"/>
                  <a:gd name="connsiteY0" fmla="*/ 477193 h 971219"/>
                  <a:gd name="connsiteX1" fmla="*/ 4454466 w 4938412"/>
                  <a:gd name="connsiteY1" fmla="*/ 962805 h 971219"/>
                  <a:gd name="connsiteX2" fmla="*/ 487268 w 4938412"/>
                  <a:gd name="connsiteY2" fmla="*/ 962805 h 971219"/>
                  <a:gd name="connsiteX3" fmla="*/ 1658 w 4938412"/>
                  <a:gd name="connsiteY3" fmla="*/ 477193 h 971219"/>
                  <a:gd name="connsiteX4" fmla="*/ 487268 w 4938412"/>
                  <a:gd name="connsiteY4" fmla="*/ -8414 h 971219"/>
                  <a:gd name="connsiteX5" fmla="*/ 4454466 w 4938412"/>
                  <a:gd name="connsiteY5" fmla="*/ -8414 h 971219"/>
                  <a:gd name="connsiteX6" fmla="*/ 4940071 w 4938412"/>
                  <a:gd name="connsiteY6" fmla="*/ 477193 h 971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8412" h="971219">
                    <a:moveTo>
                      <a:pt x="4940071" y="477193"/>
                    </a:moveTo>
                    <a:cubicBezTo>
                      <a:pt x="4940071" y="745208"/>
                      <a:pt x="4722468" y="962805"/>
                      <a:pt x="4454466" y="962805"/>
                    </a:cubicBezTo>
                    <a:lnTo>
                      <a:pt x="487268" y="962805"/>
                    </a:lnTo>
                    <a:cubicBezTo>
                      <a:pt x="219254" y="962805"/>
                      <a:pt x="1658" y="745208"/>
                      <a:pt x="1658" y="477193"/>
                    </a:cubicBezTo>
                    <a:cubicBezTo>
                      <a:pt x="1658" y="209180"/>
                      <a:pt x="219254" y="-8414"/>
                      <a:pt x="487268" y="-8414"/>
                    </a:cubicBezTo>
                    <a:lnTo>
                      <a:pt x="4454466" y="-8414"/>
                    </a:lnTo>
                    <a:cubicBezTo>
                      <a:pt x="4722468" y="-8414"/>
                      <a:pt x="4940071" y="209180"/>
                      <a:pt x="4940071" y="477193"/>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21" name="TextBox 20">
                <a:extLst>
                  <a:ext uri="{FF2B5EF4-FFF2-40B4-BE49-F238E27FC236}">
                    <a16:creationId xmlns:a16="http://schemas.microsoft.com/office/drawing/2014/main" id="{1555F9F7-D309-6692-6E26-5C979438BD35}"/>
                  </a:ext>
                </a:extLst>
              </p:cNvPr>
              <p:cNvSpPr txBox="1"/>
              <p:nvPr/>
            </p:nvSpPr>
            <p:spPr>
              <a:xfrm>
                <a:off x="10841252" y="316623"/>
                <a:ext cx="4378122"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Study design </a:t>
                </a:r>
              </a:p>
            </p:txBody>
          </p:sp>
        </p:grpSp>
        <p:sp>
          <p:nvSpPr>
            <p:cNvPr id="23" name="Freeform 22">
              <a:extLst>
                <a:ext uri="{FF2B5EF4-FFF2-40B4-BE49-F238E27FC236}">
                  <a16:creationId xmlns:a16="http://schemas.microsoft.com/office/drawing/2014/main" id="{732DC485-7402-A538-8470-44E86E5F24AA}"/>
                </a:ext>
              </a:extLst>
            </p:cNvPr>
            <p:cNvSpPr/>
            <p:nvPr/>
          </p:nvSpPr>
          <p:spPr>
            <a:xfrm>
              <a:off x="16253913" y="1862561"/>
              <a:ext cx="6413525" cy="993473"/>
            </a:xfrm>
            <a:custGeom>
              <a:avLst/>
              <a:gdLst>
                <a:gd name="connsiteX0" fmla="*/ 6169636 w 6413525"/>
                <a:gd name="connsiteY0" fmla="*/ -278 h 993473"/>
                <a:gd name="connsiteX1" fmla="*/ 6413248 w 6413525"/>
                <a:gd name="connsiteY1" fmla="*/ 243317 h 993473"/>
                <a:gd name="connsiteX2" fmla="*/ 6413248 w 6413525"/>
                <a:gd name="connsiteY2" fmla="*/ 993195 h 993473"/>
                <a:gd name="connsiteX3" fmla="*/ -278 w 6413525"/>
                <a:gd name="connsiteY3" fmla="*/ 993195 h 993473"/>
                <a:gd name="connsiteX4" fmla="*/ -278 w 6413525"/>
                <a:gd name="connsiteY4" fmla="*/ 243317 h 993473"/>
                <a:gd name="connsiteX5" fmla="*/ 243334 w 6413525"/>
                <a:gd name="connsiteY5" fmla="*/ -278 h 993473"/>
                <a:gd name="connsiteX6" fmla="*/ 6169636 w 6413525"/>
                <a:gd name="connsiteY6" fmla="*/ -278 h 9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13525" h="993473">
                  <a:moveTo>
                    <a:pt x="6169636" y="-278"/>
                  </a:moveTo>
                  <a:cubicBezTo>
                    <a:pt x="6304179" y="-278"/>
                    <a:pt x="6413248" y="108787"/>
                    <a:pt x="6413248" y="243317"/>
                  </a:cubicBezTo>
                  <a:lnTo>
                    <a:pt x="6413248" y="993195"/>
                  </a:lnTo>
                  <a:lnTo>
                    <a:pt x="-278" y="993195"/>
                  </a:lnTo>
                  <a:cubicBezTo>
                    <a:pt x="-278" y="993195"/>
                    <a:pt x="-278" y="537459"/>
                    <a:pt x="-278" y="243317"/>
                  </a:cubicBezTo>
                  <a:cubicBezTo>
                    <a:pt x="-278" y="108787"/>
                    <a:pt x="108790" y="-278"/>
                    <a:pt x="243334" y="-278"/>
                  </a:cubicBezTo>
                  <a:lnTo>
                    <a:pt x="6169636" y="-278"/>
                  </a:lnTo>
                  <a:close/>
                </a:path>
              </a:pathLst>
            </a:custGeom>
            <a:solidFill>
              <a:srgbClr val="E21D51">
                <a:alpha val="81000"/>
              </a:srgbClr>
            </a:solidFill>
            <a:ln w="37999" cap="sq">
              <a:solidFill>
                <a:srgbClr val="DBE6FF"/>
              </a:solidFill>
              <a:prstDash val="solid"/>
              <a:round/>
            </a:ln>
          </p:spPr>
          <p:txBody>
            <a:bodyPr rtlCol="0" anchor="ctr"/>
            <a:lstStyle/>
            <a:p>
              <a:endParaRPr lang="en-CH" sz="4400"/>
            </a:p>
          </p:txBody>
        </p:sp>
        <p:grpSp>
          <p:nvGrpSpPr>
            <p:cNvPr id="24" name="Graphic 4">
              <a:extLst>
                <a:ext uri="{FF2B5EF4-FFF2-40B4-BE49-F238E27FC236}">
                  <a16:creationId xmlns:a16="http://schemas.microsoft.com/office/drawing/2014/main" id="{93C63396-037F-492C-E6CC-70AA598AEDA6}"/>
                </a:ext>
              </a:extLst>
            </p:cNvPr>
            <p:cNvGrpSpPr/>
            <p:nvPr/>
          </p:nvGrpSpPr>
          <p:grpSpPr>
            <a:xfrm>
              <a:off x="11018523" y="4684175"/>
              <a:ext cx="3460462" cy="1443002"/>
              <a:chOff x="11018523" y="4684175"/>
              <a:chExt cx="3460462" cy="1443002"/>
            </a:xfrm>
            <a:solidFill>
              <a:srgbClr val="16057F"/>
            </a:solidFill>
          </p:grpSpPr>
          <p:sp>
            <p:nvSpPr>
              <p:cNvPr id="25" name="TextBox 24">
                <a:extLst>
                  <a:ext uri="{FF2B5EF4-FFF2-40B4-BE49-F238E27FC236}">
                    <a16:creationId xmlns:a16="http://schemas.microsoft.com/office/drawing/2014/main" id="{78EACA6F-3C8A-56F4-3C78-CE032DA86519}"/>
                  </a:ext>
                </a:extLst>
              </p:cNvPr>
              <p:cNvSpPr txBox="1"/>
              <p:nvPr/>
            </p:nvSpPr>
            <p:spPr>
              <a:xfrm>
                <a:off x="11018523" y="4684175"/>
                <a:ext cx="2255746"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Healthy </a:t>
                </a:r>
              </a:p>
            </p:txBody>
          </p:sp>
          <p:sp>
            <p:nvSpPr>
              <p:cNvPr id="26" name="TextBox 25">
                <a:extLst>
                  <a:ext uri="{FF2B5EF4-FFF2-40B4-BE49-F238E27FC236}">
                    <a16:creationId xmlns:a16="http://schemas.microsoft.com/office/drawing/2014/main" id="{4C65DCDE-9873-1D22-807D-D4F07B03A51D}"/>
                  </a:ext>
                </a:extLst>
              </p:cNvPr>
              <p:cNvSpPr txBox="1"/>
              <p:nvPr/>
            </p:nvSpPr>
            <p:spPr>
              <a:xfrm>
                <a:off x="13069625" y="4684175"/>
                <a:ext cx="1409360"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adult</a:t>
                </a:r>
              </a:p>
            </p:txBody>
          </p:sp>
          <p:sp>
            <p:nvSpPr>
              <p:cNvPr id="27" name="TextBox 26">
                <a:extLst>
                  <a:ext uri="{FF2B5EF4-FFF2-40B4-BE49-F238E27FC236}">
                    <a16:creationId xmlns:a16="http://schemas.microsoft.com/office/drawing/2014/main" id="{BDF3578A-60B9-37A9-F3B9-10B0522919F9}"/>
                  </a:ext>
                </a:extLst>
              </p:cNvPr>
              <p:cNvSpPr txBox="1"/>
              <p:nvPr/>
            </p:nvSpPr>
            <p:spPr>
              <a:xfrm>
                <a:off x="11438359" y="5357736"/>
                <a:ext cx="2319866"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voluntee</a:t>
                </a:r>
              </a:p>
            </p:txBody>
          </p:sp>
          <p:sp>
            <p:nvSpPr>
              <p:cNvPr id="28" name="TextBox 27">
                <a:extLst>
                  <a:ext uri="{FF2B5EF4-FFF2-40B4-BE49-F238E27FC236}">
                    <a16:creationId xmlns:a16="http://schemas.microsoft.com/office/drawing/2014/main" id="{C12881C6-96C0-0A66-1542-D174921A8D0B}"/>
                  </a:ext>
                </a:extLst>
              </p:cNvPr>
              <p:cNvSpPr txBox="1"/>
              <p:nvPr/>
            </p:nvSpPr>
            <p:spPr>
              <a:xfrm>
                <a:off x="13552234" y="5357736"/>
                <a:ext cx="654346"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rs</a:t>
                </a:r>
              </a:p>
            </p:txBody>
          </p:sp>
        </p:grpSp>
        <p:grpSp>
          <p:nvGrpSpPr>
            <p:cNvPr id="29" name="Graphic 4">
              <a:extLst>
                <a:ext uri="{FF2B5EF4-FFF2-40B4-BE49-F238E27FC236}">
                  <a16:creationId xmlns:a16="http://schemas.microsoft.com/office/drawing/2014/main" id="{718D591C-D55D-498F-639F-0CFA447B7A9C}"/>
                </a:ext>
              </a:extLst>
            </p:cNvPr>
            <p:cNvGrpSpPr/>
            <p:nvPr/>
          </p:nvGrpSpPr>
          <p:grpSpPr>
            <a:xfrm>
              <a:off x="1707773" y="10169734"/>
              <a:ext cx="5472154" cy="6891843"/>
              <a:chOff x="1707773" y="10169734"/>
              <a:chExt cx="5472154" cy="6891843"/>
            </a:xfrm>
          </p:grpSpPr>
          <p:sp>
            <p:nvSpPr>
              <p:cNvPr id="30" name="Freeform 29">
                <a:extLst>
                  <a:ext uri="{FF2B5EF4-FFF2-40B4-BE49-F238E27FC236}">
                    <a16:creationId xmlns:a16="http://schemas.microsoft.com/office/drawing/2014/main" id="{C0A65E14-BDD5-DD23-3E8F-40CA5CFBF7C5}"/>
                  </a:ext>
                </a:extLst>
              </p:cNvPr>
              <p:cNvSpPr/>
              <p:nvPr/>
            </p:nvSpPr>
            <p:spPr>
              <a:xfrm>
                <a:off x="1707773" y="13415993"/>
                <a:ext cx="3645613" cy="3645584"/>
              </a:xfrm>
              <a:custGeom>
                <a:avLst/>
                <a:gdLst>
                  <a:gd name="connsiteX0" fmla="*/ 3644953 w 3645613"/>
                  <a:gd name="connsiteY0" fmla="*/ 1824067 h 3645584"/>
                  <a:gd name="connsiteX1" fmla="*/ 1822147 w 3645613"/>
                  <a:gd name="connsiteY1" fmla="*/ 3646859 h 3645584"/>
                  <a:gd name="connsiteX2" fmla="*/ -660 w 3645613"/>
                  <a:gd name="connsiteY2" fmla="*/ 1824067 h 3645584"/>
                  <a:gd name="connsiteX3" fmla="*/ 1822147 w 3645613"/>
                  <a:gd name="connsiteY3" fmla="*/ 1275 h 3645584"/>
                  <a:gd name="connsiteX4" fmla="*/ 3644953 w 3645613"/>
                  <a:gd name="connsiteY4" fmla="*/ 1824067 h 3645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5613" h="3645584">
                    <a:moveTo>
                      <a:pt x="3644953" y="1824067"/>
                    </a:moveTo>
                    <a:cubicBezTo>
                      <a:pt x="3644953" y="2830768"/>
                      <a:pt x="2828855" y="3646859"/>
                      <a:pt x="1822147" y="3646859"/>
                    </a:cubicBezTo>
                    <a:cubicBezTo>
                      <a:pt x="815438" y="3646859"/>
                      <a:pt x="-660" y="2830768"/>
                      <a:pt x="-660" y="1824067"/>
                    </a:cubicBezTo>
                    <a:cubicBezTo>
                      <a:pt x="-660" y="817367"/>
                      <a:pt x="815438" y="1275"/>
                      <a:pt x="1822147" y="1275"/>
                    </a:cubicBezTo>
                    <a:cubicBezTo>
                      <a:pt x="2828855" y="1275"/>
                      <a:pt x="3644953" y="817367"/>
                      <a:pt x="3644953" y="1824067"/>
                    </a:cubicBezTo>
                    <a:close/>
                  </a:path>
                </a:pathLst>
              </a:custGeom>
              <a:solidFill>
                <a:srgbClr val="FF8828">
                  <a:alpha val="67000"/>
                </a:srgbClr>
              </a:solidFill>
              <a:ln w="126987" cap="sq">
                <a:solidFill>
                  <a:srgbClr val="DBE6FF"/>
                </a:solidFill>
                <a:prstDash val="solid"/>
                <a:round/>
              </a:ln>
            </p:spPr>
            <p:txBody>
              <a:bodyPr rtlCol="0" anchor="ctr"/>
              <a:lstStyle/>
              <a:p>
                <a:endParaRPr lang="en-CH" sz="4400"/>
              </a:p>
            </p:txBody>
          </p:sp>
          <p:grpSp>
            <p:nvGrpSpPr>
              <p:cNvPr id="31" name="Graphic 4">
                <a:extLst>
                  <a:ext uri="{FF2B5EF4-FFF2-40B4-BE49-F238E27FC236}">
                    <a16:creationId xmlns:a16="http://schemas.microsoft.com/office/drawing/2014/main" id="{5794546F-2FBE-9662-362C-E8B5B0D4DB46}"/>
                  </a:ext>
                </a:extLst>
              </p:cNvPr>
              <p:cNvGrpSpPr/>
              <p:nvPr/>
            </p:nvGrpSpPr>
            <p:grpSpPr>
              <a:xfrm>
                <a:off x="1885254" y="12681635"/>
                <a:ext cx="2463242" cy="1231269"/>
                <a:chOff x="1885254" y="12681635"/>
                <a:chExt cx="2463242" cy="1231269"/>
              </a:xfrm>
              <a:solidFill>
                <a:srgbClr val="000000"/>
              </a:solidFill>
            </p:grpSpPr>
            <p:sp>
              <p:nvSpPr>
                <p:cNvPr id="32" name="TextBox 31">
                  <a:extLst>
                    <a:ext uri="{FF2B5EF4-FFF2-40B4-BE49-F238E27FC236}">
                      <a16:creationId xmlns:a16="http://schemas.microsoft.com/office/drawing/2014/main" id="{320C50A8-588F-8580-F0CF-4CE0693A27AC}"/>
                    </a:ext>
                  </a:extLst>
                </p:cNvPr>
                <p:cNvSpPr txBox="1"/>
                <p:nvPr/>
              </p:nvSpPr>
              <p:spPr>
                <a:xfrm rot="19322725">
                  <a:off x="1885254" y="13143463"/>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B</a:t>
                  </a:r>
                </a:p>
              </p:txBody>
            </p:sp>
            <p:sp>
              <p:nvSpPr>
                <p:cNvPr id="33" name="TextBox 32">
                  <a:extLst>
                    <a:ext uri="{FF2B5EF4-FFF2-40B4-BE49-F238E27FC236}">
                      <a16:creationId xmlns:a16="http://schemas.microsoft.com/office/drawing/2014/main" id="{3513329F-68B7-3828-1080-61AE11725D44}"/>
                    </a:ext>
                  </a:extLst>
                </p:cNvPr>
                <p:cNvSpPr txBox="1"/>
                <p:nvPr/>
              </p:nvSpPr>
              <p:spPr>
                <a:xfrm rot="19833877">
                  <a:off x="2233909" y="12971581"/>
                  <a:ext cx="37221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r</a:t>
                  </a:r>
                </a:p>
              </p:txBody>
            </p:sp>
            <p:sp>
              <p:nvSpPr>
                <p:cNvPr id="34" name="TextBox 33">
                  <a:extLst>
                    <a:ext uri="{FF2B5EF4-FFF2-40B4-BE49-F238E27FC236}">
                      <a16:creationId xmlns:a16="http://schemas.microsoft.com/office/drawing/2014/main" id="{29084E61-8496-4C7B-FC95-91F4699731A7}"/>
                    </a:ext>
                  </a:extLst>
                </p:cNvPr>
                <p:cNvSpPr txBox="1"/>
                <p:nvPr/>
              </p:nvSpPr>
              <p:spPr>
                <a:xfrm rot="20226153">
                  <a:off x="2413517" y="12850956"/>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u</a:t>
                  </a:r>
                </a:p>
              </p:txBody>
            </p:sp>
            <p:sp>
              <p:nvSpPr>
                <p:cNvPr id="35" name="TextBox 34">
                  <a:extLst>
                    <a:ext uri="{FF2B5EF4-FFF2-40B4-BE49-F238E27FC236}">
                      <a16:creationId xmlns:a16="http://schemas.microsoft.com/office/drawing/2014/main" id="{75DA9230-107C-7988-5126-A289EBA4A9E5}"/>
                    </a:ext>
                  </a:extLst>
                </p:cNvPr>
                <p:cNvSpPr txBox="1"/>
                <p:nvPr/>
              </p:nvSpPr>
              <p:spPr>
                <a:xfrm rot="20742834">
                  <a:off x="2737130" y="12747876"/>
                  <a:ext cx="4667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t>
                  </a:r>
                </a:p>
              </p:txBody>
            </p:sp>
            <p:sp>
              <p:nvSpPr>
                <p:cNvPr id="36" name="TextBox 35">
                  <a:extLst>
                    <a:ext uri="{FF2B5EF4-FFF2-40B4-BE49-F238E27FC236}">
                      <a16:creationId xmlns:a16="http://schemas.microsoft.com/office/drawing/2014/main" id="{810161F2-B051-3489-C1AD-D9395B7E0DCB}"/>
                    </a:ext>
                  </a:extLst>
                </p:cNvPr>
                <p:cNvSpPr txBox="1"/>
                <p:nvPr/>
              </p:nvSpPr>
              <p:spPr>
                <a:xfrm rot="21259772">
                  <a:off x="3039363" y="12692171"/>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h</a:t>
                  </a:r>
                </a:p>
              </p:txBody>
            </p:sp>
            <p:sp>
              <p:nvSpPr>
                <p:cNvPr id="37" name="TextBox 36">
                  <a:extLst>
                    <a:ext uri="{FF2B5EF4-FFF2-40B4-BE49-F238E27FC236}">
                      <a16:creationId xmlns:a16="http://schemas.microsoft.com/office/drawing/2014/main" id="{189906AC-D85D-AACD-5371-59168329736B}"/>
                    </a:ext>
                  </a:extLst>
                </p:cNvPr>
                <p:cNvSpPr txBox="1"/>
                <p:nvPr/>
              </p:nvSpPr>
              <p:spPr>
                <a:xfrm rot="34068">
                  <a:off x="3372734" y="12681635"/>
                  <a:ext cx="30970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a:t>
                  </a:r>
                </a:p>
              </p:txBody>
            </p:sp>
            <p:sp>
              <p:nvSpPr>
                <p:cNvPr id="38" name="TextBox 37">
                  <a:extLst>
                    <a:ext uri="{FF2B5EF4-FFF2-40B4-BE49-F238E27FC236}">
                      <a16:creationId xmlns:a16="http://schemas.microsoft.com/office/drawing/2014/main" id="{F1993A17-CEAA-7D4E-3655-878BC2599638}"/>
                    </a:ext>
                  </a:extLst>
                </p:cNvPr>
                <p:cNvSpPr txBox="1"/>
                <p:nvPr/>
              </p:nvSpPr>
              <p:spPr>
                <a:xfrm rot="408080">
                  <a:off x="3515674" y="12697002"/>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a:t>
                  </a:r>
                </a:p>
              </p:txBody>
            </p:sp>
            <p:sp>
              <p:nvSpPr>
                <p:cNvPr id="39" name="TextBox 38">
                  <a:extLst>
                    <a:ext uri="{FF2B5EF4-FFF2-40B4-BE49-F238E27FC236}">
                      <a16:creationId xmlns:a16="http://schemas.microsoft.com/office/drawing/2014/main" id="{101E2E65-AFFB-1120-80DE-E9C0927C37B7}"/>
                    </a:ext>
                  </a:extLst>
                </p:cNvPr>
                <p:cNvSpPr txBox="1"/>
                <p:nvPr/>
              </p:nvSpPr>
              <p:spPr>
                <a:xfrm rot="936122">
                  <a:off x="3849641" y="12763923"/>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g</a:t>
                  </a:r>
                </a:p>
              </p:txBody>
            </p:sp>
          </p:grpSp>
          <p:sp>
            <p:nvSpPr>
              <p:cNvPr id="40" name="Freeform 39">
                <a:extLst>
                  <a:ext uri="{FF2B5EF4-FFF2-40B4-BE49-F238E27FC236}">
                    <a16:creationId xmlns:a16="http://schemas.microsoft.com/office/drawing/2014/main" id="{F2BD45F6-2EF6-7F18-6321-5ACE5D4BE4E1}"/>
                  </a:ext>
                </a:extLst>
              </p:cNvPr>
              <p:cNvSpPr/>
              <p:nvPr/>
            </p:nvSpPr>
            <p:spPr>
              <a:xfrm>
                <a:off x="3820168" y="13666171"/>
                <a:ext cx="3073750" cy="3073726"/>
              </a:xfrm>
              <a:custGeom>
                <a:avLst/>
                <a:gdLst>
                  <a:gd name="connsiteX0" fmla="*/ 3074290 w 3073750"/>
                  <a:gd name="connsiteY0" fmla="*/ 1538115 h 3073726"/>
                  <a:gd name="connsiteX1" fmla="*/ 1537414 w 3073750"/>
                  <a:gd name="connsiteY1" fmla="*/ 3074978 h 3073726"/>
                  <a:gd name="connsiteX2" fmla="*/ 539 w 3073750"/>
                  <a:gd name="connsiteY2" fmla="*/ 1538115 h 3073726"/>
                  <a:gd name="connsiteX3" fmla="*/ 1537414 w 3073750"/>
                  <a:gd name="connsiteY3" fmla="*/ 1251 h 3073726"/>
                  <a:gd name="connsiteX4" fmla="*/ 3074290 w 3073750"/>
                  <a:gd name="connsiteY4" fmla="*/ 1538115 h 307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3750" h="3073726">
                    <a:moveTo>
                      <a:pt x="3074290" y="1538115"/>
                    </a:moveTo>
                    <a:cubicBezTo>
                      <a:pt x="3074290" y="2386901"/>
                      <a:pt x="2386207" y="3074978"/>
                      <a:pt x="1537414" y="3074978"/>
                    </a:cubicBezTo>
                    <a:cubicBezTo>
                      <a:pt x="688621" y="3074978"/>
                      <a:pt x="539" y="2386901"/>
                      <a:pt x="539" y="1538115"/>
                    </a:cubicBezTo>
                    <a:cubicBezTo>
                      <a:pt x="539" y="689329"/>
                      <a:pt x="688621" y="1251"/>
                      <a:pt x="1537414" y="1251"/>
                    </a:cubicBezTo>
                    <a:cubicBezTo>
                      <a:pt x="2386207" y="1251"/>
                      <a:pt x="3074290" y="689329"/>
                      <a:pt x="3074290" y="1538115"/>
                    </a:cubicBezTo>
                    <a:close/>
                  </a:path>
                </a:pathLst>
              </a:custGeom>
              <a:solidFill>
                <a:srgbClr val="4D3BEA">
                  <a:alpha val="45000"/>
                </a:srgbClr>
              </a:solidFill>
              <a:ln w="126980" cap="sq">
                <a:solidFill>
                  <a:srgbClr val="DBE6FF"/>
                </a:solidFill>
                <a:prstDash val="solid"/>
                <a:round/>
              </a:ln>
            </p:spPr>
            <p:txBody>
              <a:bodyPr rtlCol="0" anchor="ctr"/>
              <a:lstStyle/>
              <a:p>
                <a:endParaRPr lang="en-CH" sz="4400"/>
              </a:p>
            </p:txBody>
          </p:sp>
          <p:grpSp>
            <p:nvGrpSpPr>
              <p:cNvPr id="41" name="Graphic 4">
                <a:extLst>
                  <a:ext uri="{FF2B5EF4-FFF2-40B4-BE49-F238E27FC236}">
                    <a16:creationId xmlns:a16="http://schemas.microsoft.com/office/drawing/2014/main" id="{BB597C5C-9739-1D79-B323-017BE7CB4F0D}"/>
                  </a:ext>
                </a:extLst>
              </p:cNvPr>
              <p:cNvGrpSpPr/>
              <p:nvPr/>
            </p:nvGrpSpPr>
            <p:grpSpPr>
              <a:xfrm>
                <a:off x="5193880" y="12980125"/>
                <a:ext cx="1986047" cy="1261951"/>
                <a:chOff x="5193880" y="12980125"/>
                <a:chExt cx="1986047" cy="1261951"/>
              </a:xfrm>
              <a:solidFill>
                <a:srgbClr val="000000"/>
              </a:solidFill>
            </p:grpSpPr>
            <p:sp>
              <p:nvSpPr>
                <p:cNvPr id="42" name="TextBox 41">
                  <a:extLst>
                    <a:ext uri="{FF2B5EF4-FFF2-40B4-BE49-F238E27FC236}">
                      <a16:creationId xmlns:a16="http://schemas.microsoft.com/office/drawing/2014/main" id="{27F95805-D70D-3436-05DC-88EC44B96D2B}"/>
                    </a:ext>
                  </a:extLst>
                </p:cNvPr>
                <p:cNvSpPr txBox="1"/>
                <p:nvPr/>
              </p:nvSpPr>
              <p:spPr>
                <a:xfrm rot="150145">
                  <a:off x="5193880" y="12980125"/>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B</a:t>
                  </a:r>
                </a:p>
              </p:txBody>
            </p:sp>
            <p:sp>
              <p:nvSpPr>
                <p:cNvPr id="43" name="TextBox 42">
                  <a:extLst>
                    <a:ext uri="{FF2B5EF4-FFF2-40B4-BE49-F238E27FC236}">
                      <a16:creationId xmlns:a16="http://schemas.microsoft.com/office/drawing/2014/main" id="{D3517182-DC08-666E-F33E-FF881E2C1F96}"/>
                    </a:ext>
                  </a:extLst>
                </p:cNvPr>
                <p:cNvSpPr txBox="1"/>
                <p:nvPr/>
              </p:nvSpPr>
              <p:spPr>
                <a:xfrm rot="658168">
                  <a:off x="5594841" y="13012244"/>
                  <a:ext cx="30970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a:t>
                  </a:r>
                </a:p>
              </p:txBody>
            </p:sp>
            <p:sp>
              <p:nvSpPr>
                <p:cNvPr id="44" name="TextBox 43">
                  <a:extLst>
                    <a:ext uri="{FF2B5EF4-FFF2-40B4-BE49-F238E27FC236}">
                      <a16:creationId xmlns:a16="http://schemas.microsoft.com/office/drawing/2014/main" id="{530708C0-FE87-21F6-EE7A-8E9DFEDE1F1A}"/>
                    </a:ext>
                  </a:extLst>
                </p:cNvPr>
                <p:cNvSpPr txBox="1"/>
                <p:nvPr/>
              </p:nvSpPr>
              <p:spPr>
                <a:xfrm rot="1116725">
                  <a:off x="5735266" y="13074416"/>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o</a:t>
                  </a:r>
                </a:p>
              </p:txBody>
            </p:sp>
            <p:sp>
              <p:nvSpPr>
                <p:cNvPr id="45" name="TextBox 44">
                  <a:extLst>
                    <a:ext uri="{FF2B5EF4-FFF2-40B4-BE49-F238E27FC236}">
                      <a16:creationId xmlns:a16="http://schemas.microsoft.com/office/drawing/2014/main" id="{55574D04-2927-FBED-D726-5BA4457FBE05}"/>
                    </a:ext>
                  </a:extLst>
                </p:cNvPr>
                <p:cNvSpPr txBox="1"/>
                <p:nvPr/>
              </p:nvSpPr>
              <p:spPr>
                <a:xfrm rot="1788538">
                  <a:off x="6053015" y="13216715"/>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a:t>
                  </a:r>
                </a:p>
              </p:txBody>
            </p:sp>
            <p:sp>
              <p:nvSpPr>
                <p:cNvPr id="46" name="TextBox 45">
                  <a:extLst>
                    <a:ext uri="{FF2B5EF4-FFF2-40B4-BE49-F238E27FC236}">
                      <a16:creationId xmlns:a16="http://schemas.microsoft.com/office/drawing/2014/main" id="{54C9B974-5614-8774-A69F-FE06681F89EE}"/>
                    </a:ext>
                  </a:extLst>
                </p:cNvPr>
                <p:cNvSpPr txBox="1"/>
                <p:nvPr/>
              </p:nvSpPr>
              <p:spPr>
                <a:xfrm rot="2385813">
                  <a:off x="6339780" y="13404351"/>
                  <a:ext cx="4667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t>
                  </a:r>
                </a:p>
              </p:txBody>
            </p:sp>
            <p:sp>
              <p:nvSpPr>
                <p:cNvPr id="47" name="TextBox 46">
                  <a:extLst>
                    <a:ext uri="{FF2B5EF4-FFF2-40B4-BE49-F238E27FC236}">
                      <a16:creationId xmlns:a16="http://schemas.microsoft.com/office/drawing/2014/main" id="{9B8FB13A-B6FD-6541-BA57-01C67FA0BF10}"/>
                    </a:ext>
                  </a:extLst>
                </p:cNvPr>
                <p:cNvSpPr txBox="1"/>
                <p:nvPr/>
              </p:nvSpPr>
              <p:spPr>
                <a:xfrm rot="2974743">
                  <a:off x="6561810" y="13623958"/>
                  <a:ext cx="4667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y</a:t>
                  </a:r>
                </a:p>
              </p:txBody>
            </p:sp>
          </p:grpSp>
          <p:sp>
            <p:nvSpPr>
              <p:cNvPr id="48" name="TextBox 47">
                <a:extLst>
                  <a:ext uri="{FF2B5EF4-FFF2-40B4-BE49-F238E27FC236}">
                    <a16:creationId xmlns:a16="http://schemas.microsoft.com/office/drawing/2014/main" id="{6A31A064-38C8-20DA-82DD-F7A20B14601F}"/>
                  </a:ext>
                </a:extLst>
              </p:cNvPr>
              <p:cNvSpPr txBox="1"/>
              <p:nvPr/>
            </p:nvSpPr>
            <p:spPr>
              <a:xfrm>
                <a:off x="2778225" y="14794025"/>
                <a:ext cx="1441420" cy="769441"/>
              </a:xfrm>
              <a:prstGeom prst="rect">
                <a:avLst/>
              </a:prstGeom>
              <a:noFill/>
            </p:spPr>
            <p:txBody>
              <a:bodyPr wrap="none" rtlCol="0">
                <a:spAutoFit/>
              </a:bodyPr>
              <a:lstStyle/>
              <a:p>
                <a:pPr algn="l"/>
                <a:r>
                  <a:rPr lang="en-CH" sz="4400" b="1" spc="0" baseline="0">
                    <a:ln/>
                    <a:solidFill>
                      <a:srgbClr val="16057F"/>
                    </a:solidFill>
                    <a:latin typeface="Arial"/>
                    <a:cs typeface="Arial"/>
                    <a:sym typeface="Arial"/>
                    <a:rtl val="0"/>
                  </a:rPr>
                  <a:t>44    </a:t>
                </a:r>
              </a:p>
            </p:txBody>
          </p:sp>
          <p:sp>
            <p:nvSpPr>
              <p:cNvPr id="49" name="TextBox 48">
                <a:extLst>
                  <a:ext uri="{FF2B5EF4-FFF2-40B4-BE49-F238E27FC236}">
                    <a16:creationId xmlns:a16="http://schemas.microsoft.com/office/drawing/2014/main" id="{84E89D65-56B0-8279-C4BA-7B5850079D60}"/>
                  </a:ext>
                </a:extLst>
              </p:cNvPr>
              <p:cNvSpPr txBox="1"/>
              <p:nvPr/>
            </p:nvSpPr>
            <p:spPr>
              <a:xfrm>
                <a:off x="4022266" y="14794025"/>
                <a:ext cx="1441420" cy="769441"/>
              </a:xfrm>
              <a:prstGeom prst="rect">
                <a:avLst/>
              </a:prstGeom>
              <a:noFill/>
            </p:spPr>
            <p:txBody>
              <a:bodyPr wrap="none" rtlCol="0">
                <a:spAutoFit/>
              </a:bodyPr>
              <a:lstStyle/>
              <a:p>
                <a:pPr algn="l"/>
                <a:r>
                  <a:rPr lang="en-CH" sz="4400" b="1" spc="0" baseline="0">
                    <a:ln/>
                    <a:solidFill>
                      <a:srgbClr val="16057F"/>
                    </a:solidFill>
                    <a:latin typeface="Arial"/>
                    <a:cs typeface="Arial"/>
                    <a:sym typeface="Arial"/>
                    <a:rtl val="0"/>
                  </a:rPr>
                  <a:t> 28   </a:t>
                </a:r>
              </a:p>
            </p:txBody>
          </p:sp>
          <p:sp>
            <p:nvSpPr>
              <p:cNvPr id="50" name="TextBox 49">
                <a:extLst>
                  <a:ext uri="{FF2B5EF4-FFF2-40B4-BE49-F238E27FC236}">
                    <a16:creationId xmlns:a16="http://schemas.microsoft.com/office/drawing/2014/main" id="{BDAD4101-5CE4-A40E-4473-37DAC8EF4452}"/>
                  </a:ext>
                </a:extLst>
              </p:cNvPr>
              <p:cNvSpPr txBox="1"/>
              <p:nvPr/>
            </p:nvSpPr>
            <p:spPr>
              <a:xfrm>
                <a:off x="5266308" y="14794025"/>
                <a:ext cx="970137" cy="769441"/>
              </a:xfrm>
              <a:prstGeom prst="rect">
                <a:avLst/>
              </a:prstGeom>
              <a:noFill/>
            </p:spPr>
            <p:txBody>
              <a:bodyPr wrap="none" rtlCol="0">
                <a:spAutoFit/>
              </a:bodyPr>
              <a:lstStyle/>
              <a:p>
                <a:pPr algn="l"/>
                <a:r>
                  <a:rPr lang="en-CH" sz="4400" b="1" spc="0" baseline="0">
                    <a:ln/>
                    <a:solidFill>
                      <a:srgbClr val="16057F"/>
                    </a:solidFill>
                    <a:latin typeface="Arial"/>
                    <a:cs typeface="Arial"/>
                    <a:sym typeface="Arial"/>
                    <a:rtl val="0"/>
                  </a:rPr>
                  <a:t> 25</a:t>
                </a:r>
              </a:p>
            </p:txBody>
          </p:sp>
          <p:sp>
            <p:nvSpPr>
              <p:cNvPr id="51" name="TextBox 50">
                <a:extLst>
                  <a:ext uri="{FF2B5EF4-FFF2-40B4-BE49-F238E27FC236}">
                    <a16:creationId xmlns:a16="http://schemas.microsoft.com/office/drawing/2014/main" id="{64DF2FB5-1C97-998A-07CE-A2513D2472CD}"/>
                  </a:ext>
                </a:extLst>
              </p:cNvPr>
              <p:cNvSpPr txBox="1"/>
              <p:nvPr/>
            </p:nvSpPr>
            <p:spPr>
              <a:xfrm>
                <a:off x="1720281" y="10169734"/>
                <a:ext cx="3132589"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Upregulate</a:t>
                </a:r>
              </a:p>
            </p:txBody>
          </p:sp>
          <p:sp>
            <p:nvSpPr>
              <p:cNvPr id="52" name="TextBox 51">
                <a:extLst>
                  <a:ext uri="{FF2B5EF4-FFF2-40B4-BE49-F238E27FC236}">
                    <a16:creationId xmlns:a16="http://schemas.microsoft.com/office/drawing/2014/main" id="{263B2F19-95E8-213E-268B-B74997ED4B79}"/>
                  </a:ext>
                </a:extLst>
              </p:cNvPr>
              <p:cNvSpPr txBox="1"/>
              <p:nvPr/>
            </p:nvSpPr>
            <p:spPr>
              <a:xfrm>
                <a:off x="4640136" y="10169734"/>
                <a:ext cx="2318263"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d genes</a:t>
                </a:r>
              </a:p>
            </p:txBody>
          </p:sp>
        </p:grpSp>
        <p:grpSp>
          <p:nvGrpSpPr>
            <p:cNvPr id="53" name="Graphic 4">
              <a:extLst>
                <a:ext uri="{FF2B5EF4-FFF2-40B4-BE49-F238E27FC236}">
                  <a16:creationId xmlns:a16="http://schemas.microsoft.com/office/drawing/2014/main" id="{EF241269-9780-B087-852E-618C02664E0F}"/>
                </a:ext>
              </a:extLst>
            </p:cNvPr>
            <p:cNvGrpSpPr/>
            <p:nvPr/>
          </p:nvGrpSpPr>
          <p:grpSpPr>
            <a:xfrm>
              <a:off x="8366666" y="10169733"/>
              <a:ext cx="6976490" cy="7418019"/>
              <a:chOff x="8366666" y="10169733"/>
              <a:chExt cx="6976490" cy="7418019"/>
            </a:xfrm>
          </p:grpSpPr>
          <p:sp>
            <p:nvSpPr>
              <p:cNvPr id="54" name="TextBox 53">
                <a:extLst>
                  <a:ext uri="{FF2B5EF4-FFF2-40B4-BE49-F238E27FC236}">
                    <a16:creationId xmlns:a16="http://schemas.microsoft.com/office/drawing/2014/main" id="{D6EA3B7F-F5EA-A933-384E-2726C0EFAD1C}"/>
                  </a:ext>
                </a:extLst>
              </p:cNvPr>
              <p:cNvSpPr txBox="1"/>
              <p:nvPr/>
            </p:nvSpPr>
            <p:spPr>
              <a:xfrm>
                <a:off x="9012290" y="10169733"/>
                <a:ext cx="3414717"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Downregula</a:t>
                </a:r>
              </a:p>
            </p:txBody>
          </p:sp>
          <p:sp>
            <p:nvSpPr>
              <p:cNvPr id="55" name="TextBox 54">
                <a:extLst>
                  <a:ext uri="{FF2B5EF4-FFF2-40B4-BE49-F238E27FC236}">
                    <a16:creationId xmlns:a16="http://schemas.microsoft.com/office/drawing/2014/main" id="{628AB276-0DB7-171F-476A-AB7CD87525D0}"/>
                  </a:ext>
                </a:extLst>
              </p:cNvPr>
              <p:cNvSpPr txBox="1"/>
              <p:nvPr/>
            </p:nvSpPr>
            <p:spPr>
              <a:xfrm>
                <a:off x="12211264" y="10169733"/>
                <a:ext cx="2505814"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ted gene</a:t>
                </a:r>
              </a:p>
            </p:txBody>
          </p:sp>
          <p:sp>
            <p:nvSpPr>
              <p:cNvPr id="56" name="TextBox 55">
                <a:extLst>
                  <a:ext uri="{FF2B5EF4-FFF2-40B4-BE49-F238E27FC236}">
                    <a16:creationId xmlns:a16="http://schemas.microsoft.com/office/drawing/2014/main" id="{E2879411-89F7-8288-949D-E70D052FA875}"/>
                  </a:ext>
                </a:extLst>
              </p:cNvPr>
              <p:cNvSpPr txBox="1"/>
              <p:nvPr/>
            </p:nvSpPr>
            <p:spPr>
              <a:xfrm>
                <a:off x="14510204" y="10169733"/>
                <a:ext cx="498855"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s</a:t>
                </a:r>
              </a:p>
            </p:txBody>
          </p:sp>
          <p:grpSp>
            <p:nvGrpSpPr>
              <p:cNvPr id="57" name="Graphic 4">
                <a:extLst>
                  <a:ext uri="{FF2B5EF4-FFF2-40B4-BE49-F238E27FC236}">
                    <a16:creationId xmlns:a16="http://schemas.microsoft.com/office/drawing/2014/main" id="{B9EA4EB2-937D-38E6-F505-481C49159709}"/>
                  </a:ext>
                </a:extLst>
              </p:cNvPr>
              <p:cNvGrpSpPr/>
              <p:nvPr/>
            </p:nvGrpSpPr>
            <p:grpSpPr>
              <a:xfrm>
                <a:off x="8366666" y="11612180"/>
                <a:ext cx="6976490" cy="5975572"/>
                <a:chOff x="8366666" y="11612180"/>
                <a:chExt cx="6976490" cy="5975572"/>
              </a:xfrm>
            </p:grpSpPr>
            <p:sp>
              <p:nvSpPr>
                <p:cNvPr id="58" name="Freeform 57">
                  <a:extLst>
                    <a:ext uri="{FF2B5EF4-FFF2-40B4-BE49-F238E27FC236}">
                      <a16:creationId xmlns:a16="http://schemas.microsoft.com/office/drawing/2014/main" id="{53B08659-6589-5572-22B0-7A9D144DC5B9}"/>
                    </a:ext>
                  </a:extLst>
                </p:cNvPr>
                <p:cNvSpPr/>
                <p:nvPr/>
              </p:nvSpPr>
              <p:spPr>
                <a:xfrm rot="10800000" flipV="1">
                  <a:off x="9081594" y="13390247"/>
                  <a:ext cx="3105398" cy="3105374"/>
                </a:xfrm>
                <a:custGeom>
                  <a:avLst/>
                  <a:gdLst>
                    <a:gd name="connsiteX0" fmla="*/ 3109401 w 3105398"/>
                    <a:gd name="connsiteY0" fmla="*/ 1553768 h 3105374"/>
                    <a:gd name="connsiteX1" fmla="*/ 1556701 w 3105398"/>
                    <a:gd name="connsiteY1" fmla="*/ 3106455 h 3105374"/>
                    <a:gd name="connsiteX2" fmla="*/ 4002 w 3105398"/>
                    <a:gd name="connsiteY2" fmla="*/ 1553768 h 3105374"/>
                    <a:gd name="connsiteX3" fmla="*/ 1556701 w 3105398"/>
                    <a:gd name="connsiteY3" fmla="*/ 1081 h 3105374"/>
                    <a:gd name="connsiteX4" fmla="*/ 3109401 w 3105398"/>
                    <a:gd name="connsiteY4" fmla="*/ 1553768 h 3105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5398" h="3105374">
                      <a:moveTo>
                        <a:pt x="3109401" y="1553768"/>
                      </a:moveTo>
                      <a:cubicBezTo>
                        <a:pt x="3109401" y="2411294"/>
                        <a:pt x="2414234" y="3106455"/>
                        <a:pt x="1556701" y="3106455"/>
                      </a:cubicBezTo>
                      <a:cubicBezTo>
                        <a:pt x="699169" y="3106455"/>
                        <a:pt x="4002" y="2411294"/>
                        <a:pt x="4002" y="1553768"/>
                      </a:cubicBezTo>
                      <a:cubicBezTo>
                        <a:pt x="4002" y="696242"/>
                        <a:pt x="699169" y="1081"/>
                        <a:pt x="1556701" y="1081"/>
                      </a:cubicBezTo>
                      <a:cubicBezTo>
                        <a:pt x="2414234" y="1081"/>
                        <a:pt x="3109401" y="696242"/>
                        <a:pt x="3109401" y="1553768"/>
                      </a:cubicBezTo>
                      <a:close/>
                    </a:path>
                  </a:pathLst>
                </a:custGeom>
                <a:solidFill>
                  <a:srgbClr val="FF8828">
                    <a:alpha val="67000"/>
                  </a:srgbClr>
                </a:solidFill>
                <a:ln w="126984" cap="sq">
                  <a:solidFill>
                    <a:srgbClr val="DBE6FF"/>
                  </a:solidFill>
                  <a:prstDash val="solid"/>
                  <a:round/>
                </a:ln>
              </p:spPr>
              <p:txBody>
                <a:bodyPr rtlCol="0" anchor="ctr"/>
                <a:lstStyle/>
                <a:p>
                  <a:endParaRPr lang="en-CH" sz="4400"/>
                </a:p>
              </p:txBody>
            </p:sp>
            <p:grpSp>
              <p:nvGrpSpPr>
                <p:cNvPr id="59" name="Graphic 4">
                  <a:extLst>
                    <a:ext uri="{FF2B5EF4-FFF2-40B4-BE49-F238E27FC236}">
                      <a16:creationId xmlns:a16="http://schemas.microsoft.com/office/drawing/2014/main" id="{F741CDBB-9AB1-E805-E3F6-0F32D8B4ACDD}"/>
                    </a:ext>
                  </a:extLst>
                </p:cNvPr>
                <p:cNvGrpSpPr/>
                <p:nvPr/>
              </p:nvGrpSpPr>
              <p:grpSpPr>
                <a:xfrm>
                  <a:off x="8366666" y="12714858"/>
                  <a:ext cx="1982022" cy="2106471"/>
                  <a:chOff x="8366666" y="12714858"/>
                  <a:chExt cx="1982022" cy="2106471"/>
                </a:xfrm>
                <a:solidFill>
                  <a:srgbClr val="000000"/>
                </a:solidFill>
              </p:grpSpPr>
              <p:sp>
                <p:nvSpPr>
                  <p:cNvPr id="60" name="TextBox 59">
                    <a:extLst>
                      <a:ext uri="{FF2B5EF4-FFF2-40B4-BE49-F238E27FC236}">
                        <a16:creationId xmlns:a16="http://schemas.microsoft.com/office/drawing/2014/main" id="{4E164F8B-FC5C-E015-4A6E-44A8492C9078}"/>
                      </a:ext>
                    </a:extLst>
                  </p:cNvPr>
                  <p:cNvSpPr txBox="1"/>
                  <p:nvPr/>
                </p:nvSpPr>
                <p:spPr>
                  <a:xfrm rot="16959032">
                    <a:off x="8470701" y="14155922"/>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B</a:t>
                    </a:r>
                  </a:p>
                </p:txBody>
              </p:sp>
              <p:sp>
                <p:nvSpPr>
                  <p:cNvPr id="61" name="TextBox 60">
                    <a:extLst>
                      <a:ext uri="{FF2B5EF4-FFF2-40B4-BE49-F238E27FC236}">
                        <a16:creationId xmlns:a16="http://schemas.microsoft.com/office/drawing/2014/main" id="{3EC0E5E0-DA20-D780-79EC-A5D25BAC25B5}"/>
                      </a:ext>
                    </a:extLst>
                  </p:cNvPr>
                  <p:cNvSpPr txBox="1"/>
                  <p:nvPr/>
                </p:nvSpPr>
                <p:spPr>
                  <a:xfrm rot="17550869">
                    <a:off x="8657611" y="13856810"/>
                    <a:ext cx="37221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r</a:t>
                    </a:r>
                  </a:p>
                </p:txBody>
              </p:sp>
              <p:sp>
                <p:nvSpPr>
                  <p:cNvPr id="62" name="TextBox 61">
                    <a:extLst>
                      <a:ext uri="{FF2B5EF4-FFF2-40B4-BE49-F238E27FC236}">
                        <a16:creationId xmlns:a16="http://schemas.microsoft.com/office/drawing/2014/main" id="{5E6CC777-D70E-4418-295D-D0997EFA1295}"/>
                      </a:ext>
                    </a:extLst>
                  </p:cNvPr>
                  <p:cNvSpPr txBox="1"/>
                  <p:nvPr/>
                </p:nvSpPr>
                <p:spPr>
                  <a:xfrm rot="17994861">
                    <a:off x="8713831" y="13611184"/>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u</a:t>
                    </a:r>
                  </a:p>
                </p:txBody>
              </p:sp>
              <p:sp>
                <p:nvSpPr>
                  <p:cNvPr id="63" name="TextBox 62">
                    <a:extLst>
                      <a:ext uri="{FF2B5EF4-FFF2-40B4-BE49-F238E27FC236}">
                        <a16:creationId xmlns:a16="http://schemas.microsoft.com/office/drawing/2014/main" id="{83F45E1C-2CE7-E9C7-8A37-832BDDF7BA28}"/>
                      </a:ext>
                    </a:extLst>
                  </p:cNvPr>
                  <p:cNvSpPr txBox="1"/>
                  <p:nvPr/>
                </p:nvSpPr>
                <p:spPr>
                  <a:xfrm rot="18573957">
                    <a:off x="8917004" y="13342117"/>
                    <a:ext cx="4667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t>
                    </a:r>
                  </a:p>
                </p:txBody>
              </p:sp>
              <p:sp>
                <p:nvSpPr>
                  <p:cNvPr id="64" name="TextBox 63">
                    <a:extLst>
                      <a:ext uri="{FF2B5EF4-FFF2-40B4-BE49-F238E27FC236}">
                        <a16:creationId xmlns:a16="http://schemas.microsoft.com/office/drawing/2014/main" id="{1DA4F57A-B254-0AC6-DBC5-57CF32AA51A3}"/>
                      </a:ext>
                    </a:extLst>
                  </p:cNvPr>
                  <p:cNvSpPr txBox="1"/>
                  <p:nvPr/>
                </p:nvSpPr>
                <p:spPr>
                  <a:xfrm rot="19152742">
                    <a:off x="9130120" y="13108463"/>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h</a:t>
                    </a:r>
                  </a:p>
                </p:txBody>
              </p:sp>
              <p:sp>
                <p:nvSpPr>
                  <p:cNvPr id="65" name="TextBox 64">
                    <a:extLst>
                      <a:ext uri="{FF2B5EF4-FFF2-40B4-BE49-F238E27FC236}">
                        <a16:creationId xmlns:a16="http://schemas.microsoft.com/office/drawing/2014/main" id="{2899CD57-D48C-AEA7-D947-05BE037D09E1}"/>
                      </a:ext>
                    </a:extLst>
                  </p:cNvPr>
                  <p:cNvSpPr txBox="1"/>
                  <p:nvPr/>
                </p:nvSpPr>
                <p:spPr>
                  <a:xfrm rot="19575939">
                    <a:off x="9416856" y="12962380"/>
                    <a:ext cx="30970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a:t>
                    </a:r>
                  </a:p>
                </p:txBody>
              </p:sp>
              <p:sp>
                <p:nvSpPr>
                  <p:cNvPr id="66" name="TextBox 65">
                    <a:extLst>
                      <a:ext uri="{FF2B5EF4-FFF2-40B4-BE49-F238E27FC236}">
                        <a16:creationId xmlns:a16="http://schemas.microsoft.com/office/drawing/2014/main" id="{B4284AD9-0C07-E931-ACF1-172599CCB3A2}"/>
                      </a:ext>
                    </a:extLst>
                  </p:cNvPr>
                  <p:cNvSpPr txBox="1"/>
                  <p:nvPr/>
                </p:nvSpPr>
                <p:spPr>
                  <a:xfrm rot="20000009">
                    <a:off x="9530719" y="12841175"/>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a:t>
                    </a:r>
                  </a:p>
                </p:txBody>
              </p:sp>
              <p:sp>
                <p:nvSpPr>
                  <p:cNvPr id="67" name="TextBox 66">
                    <a:extLst>
                      <a:ext uri="{FF2B5EF4-FFF2-40B4-BE49-F238E27FC236}">
                        <a16:creationId xmlns:a16="http://schemas.microsoft.com/office/drawing/2014/main" id="{E638E236-5F08-41E2-ACE8-8E9714C4ED29}"/>
                      </a:ext>
                    </a:extLst>
                  </p:cNvPr>
                  <p:cNvSpPr txBox="1"/>
                  <p:nvPr/>
                </p:nvSpPr>
                <p:spPr>
                  <a:xfrm rot="20590592">
                    <a:off x="9849833" y="12714858"/>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g</a:t>
                    </a:r>
                  </a:p>
                </p:txBody>
              </p:sp>
            </p:grpSp>
            <p:sp>
              <p:nvSpPr>
                <p:cNvPr id="68" name="Freeform 67">
                  <a:extLst>
                    <a:ext uri="{FF2B5EF4-FFF2-40B4-BE49-F238E27FC236}">
                      <a16:creationId xmlns:a16="http://schemas.microsoft.com/office/drawing/2014/main" id="{B4C49868-1E29-5D19-9367-99DF2F4FC9FD}"/>
                    </a:ext>
                  </a:extLst>
                </p:cNvPr>
                <p:cNvSpPr/>
                <p:nvPr/>
              </p:nvSpPr>
              <p:spPr>
                <a:xfrm rot="10800000" flipV="1">
                  <a:off x="10053445" y="12298083"/>
                  <a:ext cx="5289711" cy="5289669"/>
                </a:xfrm>
                <a:custGeom>
                  <a:avLst/>
                  <a:gdLst>
                    <a:gd name="connsiteX0" fmla="*/ 5295068 w 5289711"/>
                    <a:gd name="connsiteY0" fmla="*/ 2645916 h 5289669"/>
                    <a:gd name="connsiteX1" fmla="*/ 2650212 w 5289711"/>
                    <a:gd name="connsiteY1" fmla="*/ 5290751 h 5289669"/>
                    <a:gd name="connsiteX2" fmla="*/ 5356 w 5289711"/>
                    <a:gd name="connsiteY2" fmla="*/ 2645916 h 5289669"/>
                    <a:gd name="connsiteX3" fmla="*/ 2650212 w 5289711"/>
                    <a:gd name="connsiteY3" fmla="*/ 1081 h 5289669"/>
                    <a:gd name="connsiteX4" fmla="*/ 5295068 w 5289711"/>
                    <a:gd name="connsiteY4" fmla="*/ 2645916 h 5289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9711" h="5289669">
                      <a:moveTo>
                        <a:pt x="5295068" y="2645916"/>
                      </a:moveTo>
                      <a:cubicBezTo>
                        <a:pt x="5295068" y="4106618"/>
                        <a:pt x="4110926" y="5290751"/>
                        <a:pt x="2650212" y="5290751"/>
                      </a:cubicBezTo>
                      <a:cubicBezTo>
                        <a:pt x="1189498" y="5290751"/>
                        <a:pt x="5356" y="4106618"/>
                        <a:pt x="5356" y="2645916"/>
                      </a:cubicBezTo>
                      <a:cubicBezTo>
                        <a:pt x="5356" y="1185214"/>
                        <a:pt x="1189498" y="1081"/>
                        <a:pt x="2650212" y="1081"/>
                      </a:cubicBezTo>
                      <a:cubicBezTo>
                        <a:pt x="4110926" y="1081"/>
                        <a:pt x="5295068" y="1185214"/>
                        <a:pt x="5295068" y="2645916"/>
                      </a:cubicBezTo>
                      <a:close/>
                    </a:path>
                  </a:pathLst>
                </a:custGeom>
                <a:solidFill>
                  <a:srgbClr val="4D3BEA">
                    <a:alpha val="45000"/>
                  </a:srgbClr>
                </a:solidFill>
                <a:ln w="126986" cap="sq">
                  <a:solidFill>
                    <a:srgbClr val="DBE6FF"/>
                  </a:solidFill>
                  <a:prstDash val="solid"/>
                  <a:round/>
                </a:ln>
              </p:spPr>
              <p:txBody>
                <a:bodyPr rtlCol="0" anchor="ctr"/>
                <a:lstStyle/>
                <a:p>
                  <a:endParaRPr lang="en-CH" sz="4400"/>
                </a:p>
              </p:txBody>
            </p:sp>
            <p:sp>
              <p:nvSpPr>
                <p:cNvPr id="69" name="TextBox 68">
                  <a:extLst>
                    <a:ext uri="{FF2B5EF4-FFF2-40B4-BE49-F238E27FC236}">
                      <a16:creationId xmlns:a16="http://schemas.microsoft.com/office/drawing/2014/main" id="{5B14847B-64B4-C8AD-6F97-3C90172D6685}"/>
                    </a:ext>
                  </a:extLst>
                </p:cNvPr>
                <p:cNvSpPr txBox="1"/>
                <p:nvPr/>
              </p:nvSpPr>
              <p:spPr>
                <a:xfrm>
                  <a:off x="9199386" y="14595474"/>
                  <a:ext cx="1441420" cy="769441"/>
                </a:xfrm>
                <a:prstGeom prst="rect">
                  <a:avLst/>
                </a:prstGeom>
                <a:noFill/>
              </p:spPr>
              <p:txBody>
                <a:bodyPr wrap="none" rtlCol="0">
                  <a:spAutoFit/>
                </a:bodyPr>
                <a:lstStyle/>
                <a:p>
                  <a:pPr algn="l"/>
                  <a:r>
                    <a:rPr lang="en-CH" sz="4400" b="1" spc="0" baseline="0">
                      <a:ln/>
                      <a:solidFill>
                        <a:srgbClr val="16057F"/>
                      </a:solidFill>
                      <a:latin typeface="Arial"/>
                      <a:cs typeface="Arial"/>
                      <a:sym typeface="Arial"/>
                      <a:rtl val="0"/>
                    </a:rPr>
                    <a:t>15    </a:t>
                  </a:r>
                </a:p>
              </p:txBody>
            </p:sp>
            <p:sp>
              <p:nvSpPr>
                <p:cNvPr id="70" name="TextBox 69">
                  <a:extLst>
                    <a:ext uri="{FF2B5EF4-FFF2-40B4-BE49-F238E27FC236}">
                      <a16:creationId xmlns:a16="http://schemas.microsoft.com/office/drawing/2014/main" id="{6F420C05-7520-06AE-65D0-B8F7721BE260}"/>
                    </a:ext>
                  </a:extLst>
                </p:cNvPr>
                <p:cNvSpPr txBox="1"/>
                <p:nvPr/>
              </p:nvSpPr>
              <p:spPr>
                <a:xfrm>
                  <a:off x="10443428" y="14595474"/>
                  <a:ext cx="1441420" cy="769441"/>
                </a:xfrm>
                <a:prstGeom prst="rect">
                  <a:avLst/>
                </a:prstGeom>
                <a:noFill/>
              </p:spPr>
              <p:txBody>
                <a:bodyPr wrap="none" rtlCol="0">
                  <a:spAutoFit/>
                </a:bodyPr>
                <a:lstStyle/>
                <a:p>
                  <a:pPr algn="l"/>
                  <a:r>
                    <a:rPr lang="en-CH" sz="4400" b="1" spc="0" baseline="0">
                      <a:ln/>
                      <a:solidFill>
                        <a:srgbClr val="16057F"/>
                      </a:solidFill>
                      <a:latin typeface="Arial"/>
                      <a:cs typeface="Arial"/>
                      <a:sym typeface="Arial"/>
                      <a:rtl val="0"/>
                    </a:rPr>
                    <a:t> 67   </a:t>
                  </a:r>
                </a:p>
              </p:txBody>
            </p:sp>
            <p:sp>
              <p:nvSpPr>
                <p:cNvPr id="71" name="TextBox 70">
                  <a:extLst>
                    <a:ext uri="{FF2B5EF4-FFF2-40B4-BE49-F238E27FC236}">
                      <a16:creationId xmlns:a16="http://schemas.microsoft.com/office/drawing/2014/main" id="{29AF8C6E-5873-2BA1-2D84-9BB539C6F3FA}"/>
                    </a:ext>
                  </a:extLst>
                </p:cNvPr>
                <p:cNvSpPr txBox="1"/>
                <p:nvPr/>
              </p:nvSpPr>
              <p:spPr>
                <a:xfrm>
                  <a:off x="11687470" y="14595474"/>
                  <a:ext cx="813043" cy="769441"/>
                </a:xfrm>
                <a:prstGeom prst="rect">
                  <a:avLst/>
                </a:prstGeom>
                <a:noFill/>
              </p:spPr>
              <p:txBody>
                <a:bodyPr wrap="none" rtlCol="0">
                  <a:spAutoFit/>
                </a:bodyPr>
                <a:lstStyle/>
                <a:p>
                  <a:pPr algn="l"/>
                  <a:r>
                    <a:rPr lang="en-CH" sz="4400" b="1" spc="0" baseline="0">
                      <a:ln/>
                      <a:solidFill>
                        <a:srgbClr val="16057F"/>
                      </a:solidFill>
                      <a:latin typeface="Arial"/>
                      <a:cs typeface="Arial"/>
                      <a:sym typeface="Arial"/>
                      <a:rtl val="0"/>
                    </a:rPr>
                    <a:t>    </a:t>
                  </a:r>
                </a:p>
              </p:txBody>
            </p:sp>
            <p:sp>
              <p:nvSpPr>
                <p:cNvPr id="72" name="TextBox 71">
                  <a:extLst>
                    <a:ext uri="{FF2B5EF4-FFF2-40B4-BE49-F238E27FC236}">
                      <a16:creationId xmlns:a16="http://schemas.microsoft.com/office/drawing/2014/main" id="{3C5A39F6-D2FA-6402-4A9D-3203D8995636}"/>
                    </a:ext>
                  </a:extLst>
                </p:cNvPr>
                <p:cNvSpPr txBox="1"/>
                <p:nvPr/>
              </p:nvSpPr>
              <p:spPr>
                <a:xfrm>
                  <a:off x="12309694" y="14595474"/>
                  <a:ext cx="1284326" cy="769441"/>
                </a:xfrm>
                <a:prstGeom prst="rect">
                  <a:avLst/>
                </a:prstGeom>
                <a:noFill/>
              </p:spPr>
              <p:txBody>
                <a:bodyPr wrap="none" rtlCol="0">
                  <a:spAutoFit/>
                </a:bodyPr>
                <a:lstStyle/>
                <a:p>
                  <a:pPr algn="l"/>
                  <a:r>
                    <a:rPr lang="en-CH" sz="4400" b="1" spc="0" baseline="0">
                      <a:ln/>
                      <a:solidFill>
                        <a:srgbClr val="16057F"/>
                      </a:solidFill>
                      <a:latin typeface="Arial"/>
                      <a:cs typeface="Arial"/>
                      <a:sym typeface="Arial"/>
                      <a:rtl val="0"/>
                    </a:rPr>
                    <a:t> 349</a:t>
                  </a:r>
                </a:p>
              </p:txBody>
            </p:sp>
            <p:grpSp>
              <p:nvGrpSpPr>
                <p:cNvPr id="73" name="Graphic 4">
                  <a:extLst>
                    <a:ext uri="{FF2B5EF4-FFF2-40B4-BE49-F238E27FC236}">
                      <a16:creationId xmlns:a16="http://schemas.microsoft.com/office/drawing/2014/main" id="{637F535B-B82E-D357-2088-01ED4BB27F5F}"/>
                    </a:ext>
                  </a:extLst>
                </p:cNvPr>
                <p:cNvGrpSpPr/>
                <p:nvPr/>
              </p:nvGrpSpPr>
              <p:grpSpPr>
                <a:xfrm>
                  <a:off x="12418172" y="11612180"/>
                  <a:ext cx="1905112" cy="1107135"/>
                  <a:chOff x="12418172" y="11612180"/>
                  <a:chExt cx="1905112" cy="1107135"/>
                </a:xfrm>
                <a:solidFill>
                  <a:srgbClr val="000000"/>
                </a:solidFill>
              </p:grpSpPr>
              <p:sp>
                <p:nvSpPr>
                  <p:cNvPr id="74" name="TextBox 73">
                    <a:extLst>
                      <a:ext uri="{FF2B5EF4-FFF2-40B4-BE49-F238E27FC236}">
                        <a16:creationId xmlns:a16="http://schemas.microsoft.com/office/drawing/2014/main" id="{98EA6C78-5B41-D57F-FC78-79BF43AB25E7}"/>
                      </a:ext>
                    </a:extLst>
                  </p:cNvPr>
                  <p:cNvSpPr txBox="1"/>
                  <p:nvPr/>
                </p:nvSpPr>
                <p:spPr>
                  <a:xfrm rot="21593225">
                    <a:off x="12418172" y="11612180"/>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B</a:t>
                    </a:r>
                  </a:p>
                </p:txBody>
              </p:sp>
              <p:sp>
                <p:nvSpPr>
                  <p:cNvPr id="75" name="TextBox 74">
                    <a:extLst>
                      <a:ext uri="{FF2B5EF4-FFF2-40B4-BE49-F238E27FC236}">
                        <a16:creationId xmlns:a16="http://schemas.microsoft.com/office/drawing/2014/main" id="{62129022-2758-934B-D606-01337502B97B}"/>
                      </a:ext>
                    </a:extLst>
                  </p:cNvPr>
                  <p:cNvSpPr txBox="1"/>
                  <p:nvPr/>
                </p:nvSpPr>
                <p:spPr>
                  <a:xfrm rot="288313">
                    <a:off x="12809027" y="11622821"/>
                    <a:ext cx="30970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a:t>
                    </a:r>
                  </a:p>
                </p:txBody>
              </p:sp>
              <p:sp>
                <p:nvSpPr>
                  <p:cNvPr id="76" name="TextBox 75">
                    <a:extLst>
                      <a:ext uri="{FF2B5EF4-FFF2-40B4-BE49-F238E27FC236}">
                        <a16:creationId xmlns:a16="http://schemas.microsoft.com/office/drawing/2014/main" id="{02F7403E-D1D0-A491-E2E2-9FB3D3ACDCFD}"/>
                      </a:ext>
                    </a:extLst>
                  </p:cNvPr>
                  <p:cNvSpPr txBox="1"/>
                  <p:nvPr/>
                </p:nvSpPr>
                <p:spPr>
                  <a:xfrm rot="555224">
                    <a:off x="12944825" y="11651292"/>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o</a:t>
                    </a:r>
                  </a:p>
                </p:txBody>
              </p:sp>
              <p:sp>
                <p:nvSpPr>
                  <p:cNvPr id="77" name="TextBox 76">
                    <a:extLst>
                      <a:ext uri="{FF2B5EF4-FFF2-40B4-BE49-F238E27FC236}">
                        <a16:creationId xmlns:a16="http://schemas.microsoft.com/office/drawing/2014/main" id="{261BFECA-20C5-8D77-B8D5-903ABD897DDF}"/>
                      </a:ext>
                    </a:extLst>
                  </p:cNvPr>
                  <p:cNvSpPr txBox="1"/>
                  <p:nvPr/>
                </p:nvSpPr>
                <p:spPr>
                  <a:xfrm rot="950961">
                    <a:off x="13269926" y="11723308"/>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a:t>
                    </a:r>
                  </a:p>
                </p:txBody>
              </p:sp>
              <p:sp>
                <p:nvSpPr>
                  <p:cNvPr id="78" name="TextBox 77">
                    <a:extLst>
                      <a:ext uri="{FF2B5EF4-FFF2-40B4-BE49-F238E27FC236}">
                        <a16:creationId xmlns:a16="http://schemas.microsoft.com/office/drawing/2014/main" id="{C158CACE-3B34-3BD6-3AC1-A0485D598B32}"/>
                      </a:ext>
                    </a:extLst>
                  </p:cNvPr>
                  <p:cNvSpPr txBox="1"/>
                  <p:nvPr/>
                </p:nvSpPr>
                <p:spPr>
                  <a:xfrm rot="1306420">
                    <a:off x="13585020" y="11824934"/>
                    <a:ext cx="4667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t>
                    </a:r>
                  </a:p>
                </p:txBody>
              </p:sp>
              <p:sp>
                <p:nvSpPr>
                  <p:cNvPr id="79" name="TextBox 78">
                    <a:extLst>
                      <a:ext uri="{FF2B5EF4-FFF2-40B4-BE49-F238E27FC236}">
                        <a16:creationId xmlns:a16="http://schemas.microsoft.com/office/drawing/2014/main" id="{ED6676DF-B91F-886B-4F69-CA705E3471AC}"/>
                      </a:ext>
                    </a:extLst>
                  </p:cNvPr>
                  <p:cNvSpPr txBox="1"/>
                  <p:nvPr/>
                </p:nvSpPr>
                <p:spPr>
                  <a:xfrm rot="1657795">
                    <a:off x="13856490" y="11949874"/>
                    <a:ext cx="4667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y</a:t>
                    </a:r>
                  </a:p>
                </p:txBody>
              </p:sp>
            </p:grpSp>
          </p:grpSp>
        </p:grpSp>
        <p:sp>
          <p:nvSpPr>
            <p:cNvPr id="80" name="TextBox 79">
              <a:extLst>
                <a:ext uri="{FF2B5EF4-FFF2-40B4-BE49-F238E27FC236}">
                  <a16:creationId xmlns:a16="http://schemas.microsoft.com/office/drawing/2014/main" id="{4AA3AC8B-C31E-12CE-4FF3-CF2CD693DE57}"/>
                </a:ext>
              </a:extLst>
            </p:cNvPr>
            <p:cNvSpPr txBox="1"/>
            <p:nvPr/>
          </p:nvSpPr>
          <p:spPr>
            <a:xfrm>
              <a:off x="15047451" y="3085746"/>
              <a:ext cx="2350323"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Baseline</a:t>
              </a:r>
            </a:p>
          </p:txBody>
        </p:sp>
        <p:sp>
          <p:nvSpPr>
            <p:cNvPr id="81" name="TextBox 80">
              <a:extLst>
                <a:ext uri="{FF2B5EF4-FFF2-40B4-BE49-F238E27FC236}">
                  <a16:creationId xmlns:a16="http://schemas.microsoft.com/office/drawing/2014/main" id="{1887CAA2-E8D9-3033-7A73-827ADACA12BC}"/>
                </a:ext>
              </a:extLst>
            </p:cNvPr>
            <p:cNvSpPr txBox="1"/>
            <p:nvPr/>
          </p:nvSpPr>
          <p:spPr>
            <a:xfrm>
              <a:off x="25463785" y="1224993"/>
              <a:ext cx="2286203"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RNAseq</a:t>
              </a:r>
            </a:p>
          </p:txBody>
        </p:sp>
        <p:sp>
          <p:nvSpPr>
            <p:cNvPr id="82" name="TextBox 81">
              <a:extLst>
                <a:ext uri="{FF2B5EF4-FFF2-40B4-BE49-F238E27FC236}">
                  <a16:creationId xmlns:a16="http://schemas.microsoft.com/office/drawing/2014/main" id="{8956F4C6-9B21-D11E-C0CF-5E60573CA3A0}"/>
                </a:ext>
              </a:extLst>
            </p:cNvPr>
            <p:cNvSpPr txBox="1"/>
            <p:nvPr/>
          </p:nvSpPr>
          <p:spPr>
            <a:xfrm>
              <a:off x="25463785" y="2616886"/>
              <a:ext cx="3102131"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Immunohist</a:t>
              </a:r>
            </a:p>
          </p:txBody>
        </p:sp>
        <p:sp>
          <p:nvSpPr>
            <p:cNvPr id="83" name="TextBox 82">
              <a:extLst>
                <a:ext uri="{FF2B5EF4-FFF2-40B4-BE49-F238E27FC236}">
                  <a16:creationId xmlns:a16="http://schemas.microsoft.com/office/drawing/2014/main" id="{C19C6D71-C8B5-52F4-19D8-A13D387C457E}"/>
                </a:ext>
              </a:extLst>
            </p:cNvPr>
            <p:cNvSpPr txBox="1"/>
            <p:nvPr/>
          </p:nvSpPr>
          <p:spPr>
            <a:xfrm>
              <a:off x="28353137" y="2616886"/>
              <a:ext cx="1534394"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ology</a:t>
              </a:r>
            </a:p>
          </p:txBody>
        </p:sp>
        <p:sp>
          <p:nvSpPr>
            <p:cNvPr id="84" name="TextBox 83">
              <a:extLst>
                <a:ext uri="{FF2B5EF4-FFF2-40B4-BE49-F238E27FC236}">
                  <a16:creationId xmlns:a16="http://schemas.microsoft.com/office/drawing/2014/main" id="{DA608752-B713-BBB4-A275-9E91BC55DC89}"/>
                </a:ext>
              </a:extLst>
            </p:cNvPr>
            <p:cNvSpPr txBox="1"/>
            <p:nvPr/>
          </p:nvSpPr>
          <p:spPr>
            <a:xfrm>
              <a:off x="25463785" y="4008785"/>
              <a:ext cx="2725426" cy="769441"/>
            </a:xfrm>
            <a:prstGeom prst="rect">
              <a:avLst/>
            </a:prstGeom>
            <a:noFill/>
          </p:spPr>
          <p:txBody>
            <a:bodyPr wrap="none" rtlCol="0">
              <a:spAutoFit/>
            </a:bodyPr>
            <a:lstStyle/>
            <a:p>
              <a:pPr algn="l"/>
              <a:r>
                <a:rPr lang="en-CH" sz="4400" spc="0" baseline="0" dirty="0">
                  <a:ln/>
                  <a:solidFill>
                    <a:srgbClr val="16057F"/>
                  </a:solidFill>
                  <a:latin typeface="Arial"/>
                  <a:cs typeface="Arial"/>
                  <a:sym typeface="Arial"/>
                  <a:rtl val="0"/>
                </a:rPr>
                <a:t>16S rRNA</a:t>
              </a:r>
            </a:p>
          </p:txBody>
        </p:sp>
        <p:sp>
          <p:nvSpPr>
            <p:cNvPr id="85" name="TextBox 84">
              <a:extLst>
                <a:ext uri="{FF2B5EF4-FFF2-40B4-BE49-F238E27FC236}">
                  <a16:creationId xmlns:a16="http://schemas.microsoft.com/office/drawing/2014/main" id="{22A7D065-E416-B312-A4B9-C864312A574E}"/>
                </a:ext>
              </a:extLst>
            </p:cNvPr>
            <p:cNvSpPr txBox="1"/>
            <p:nvPr/>
          </p:nvSpPr>
          <p:spPr>
            <a:xfrm>
              <a:off x="27949518" y="4008785"/>
              <a:ext cx="341760"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 </a:t>
              </a:r>
            </a:p>
          </p:txBody>
        </p:sp>
        <p:sp>
          <p:nvSpPr>
            <p:cNvPr id="86" name="TextBox 85">
              <a:extLst>
                <a:ext uri="{FF2B5EF4-FFF2-40B4-BE49-F238E27FC236}">
                  <a16:creationId xmlns:a16="http://schemas.microsoft.com/office/drawing/2014/main" id="{414F021F-8294-7BF8-39A5-1C9DD596AB00}"/>
                </a:ext>
              </a:extLst>
            </p:cNvPr>
            <p:cNvSpPr txBox="1"/>
            <p:nvPr/>
          </p:nvSpPr>
          <p:spPr>
            <a:xfrm>
              <a:off x="28105084" y="4008785"/>
              <a:ext cx="3100529" cy="769441"/>
            </a:xfrm>
            <a:prstGeom prst="rect">
              <a:avLst/>
            </a:prstGeom>
            <a:noFill/>
          </p:spPr>
          <p:txBody>
            <a:bodyPr wrap="none" rtlCol="0">
              <a:spAutoFit/>
            </a:bodyPr>
            <a:lstStyle/>
            <a:p>
              <a:pPr algn="l"/>
              <a:r>
                <a:rPr lang="en-CH" sz="4400" spc="0" baseline="0" dirty="0">
                  <a:ln/>
                  <a:solidFill>
                    <a:srgbClr val="16057F"/>
                  </a:solidFill>
                  <a:latin typeface="Arial"/>
                  <a:cs typeface="Arial"/>
                  <a:sym typeface="Arial"/>
                  <a:rtl val="0"/>
                </a:rPr>
                <a:t>microbiome</a:t>
              </a:r>
            </a:p>
          </p:txBody>
        </p:sp>
        <p:sp>
          <p:nvSpPr>
            <p:cNvPr id="87" name="TextBox 86">
              <a:extLst>
                <a:ext uri="{FF2B5EF4-FFF2-40B4-BE49-F238E27FC236}">
                  <a16:creationId xmlns:a16="http://schemas.microsoft.com/office/drawing/2014/main" id="{D7630958-9805-20BB-BEC1-C9D74584C7A3}"/>
                </a:ext>
              </a:extLst>
            </p:cNvPr>
            <p:cNvSpPr txBox="1"/>
            <p:nvPr/>
          </p:nvSpPr>
          <p:spPr>
            <a:xfrm>
              <a:off x="25463785" y="5400665"/>
              <a:ext cx="1375698"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DNA</a:t>
              </a:r>
            </a:p>
          </p:txBody>
        </p:sp>
        <p:sp>
          <p:nvSpPr>
            <p:cNvPr id="88" name="TextBox 87">
              <a:extLst>
                <a:ext uri="{FF2B5EF4-FFF2-40B4-BE49-F238E27FC236}">
                  <a16:creationId xmlns:a16="http://schemas.microsoft.com/office/drawing/2014/main" id="{A5F733C3-0EAB-EE9D-8DDE-3ACBCDCDA6D9}"/>
                </a:ext>
              </a:extLst>
            </p:cNvPr>
            <p:cNvSpPr txBox="1"/>
            <p:nvPr/>
          </p:nvSpPr>
          <p:spPr>
            <a:xfrm>
              <a:off x="26613116" y="5400665"/>
              <a:ext cx="341760"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 </a:t>
              </a:r>
            </a:p>
          </p:txBody>
        </p:sp>
        <p:sp>
          <p:nvSpPr>
            <p:cNvPr id="89" name="TextBox 88">
              <a:extLst>
                <a:ext uri="{FF2B5EF4-FFF2-40B4-BE49-F238E27FC236}">
                  <a16:creationId xmlns:a16="http://schemas.microsoft.com/office/drawing/2014/main" id="{6448A70E-C5B9-A296-D97F-3D00F4D5B961}"/>
                </a:ext>
              </a:extLst>
            </p:cNvPr>
            <p:cNvSpPr txBox="1"/>
            <p:nvPr/>
          </p:nvSpPr>
          <p:spPr>
            <a:xfrm>
              <a:off x="26768681" y="5400665"/>
              <a:ext cx="2757486"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methylatio</a:t>
              </a:r>
            </a:p>
          </p:txBody>
        </p:sp>
        <p:sp>
          <p:nvSpPr>
            <p:cNvPr id="90" name="TextBox 89">
              <a:extLst>
                <a:ext uri="{FF2B5EF4-FFF2-40B4-BE49-F238E27FC236}">
                  <a16:creationId xmlns:a16="http://schemas.microsoft.com/office/drawing/2014/main" id="{BE772D26-7BB8-3DAF-C8F3-465198B8E4E0}"/>
                </a:ext>
              </a:extLst>
            </p:cNvPr>
            <p:cNvSpPr txBox="1"/>
            <p:nvPr/>
          </p:nvSpPr>
          <p:spPr>
            <a:xfrm>
              <a:off x="29316742" y="5400665"/>
              <a:ext cx="498855"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n</a:t>
              </a:r>
            </a:p>
          </p:txBody>
        </p:sp>
        <p:grpSp>
          <p:nvGrpSpPr>
            <p:cNvPr id="91" name="Graphic 4">
              <a:extLst>
                <a:ext uri="{FF2B5EF4-FFF2-40B4-BE49-F238E27FC236}">
                  <a16:creationId xmlns:a16="http://schemas.microsoft.com/office/drawing/2014/main" id="{3263F306-8CB0-87B3-D9DC-44220F5D8F43}"/>
                </a:ext>
              </a:extLst>
            </p:cNvPr>
            <p:cNvGrpSpPr/>
            <p:nvPr/>
          </p:nvGrpSpPr>
          <p:grpSpPr>
            <a:xfrm>
              <a:off x="16472398" y="9101681"/>
              <a:ext cx="3666350" cy="1328202"/>
              <a:chOff x="16472398" y="9101681"/>
              <a:chExt cx="3666350" cy="1328202"/>
            </a:xfrm>
            <a:solidFill>
              <a:srgbClr val="E1004E"/>
            </a:solidFill>
          </p:grpSpPr>
          <p:sp>
            <p:nvSpPr>
              <p:cNvPr id="92" name="TextBox 91">
                <a:extLst>
                  <a:ext uri="{FF2B5EF4-FFF2-40B4-BE49-F238E27FC236}">
                    <a16:creationId xmlns:a16="http://schemas.microsoft.com/office/drawing/2014/main" id="{2DDCD018-C057-43DD-2CB6-7ED16925D8BA}"/>
                  </a:ext>
                </a:extLst>
              </p:cNvPr>
              <p:cNvSpPr txBox="1"/>
              <p:nvPr/>
            </p:nvSpPr>
            <p:spPr>
              <a:xfrm>
                <a:off x="17346816" y="9101681"/>
                <a:ext cx="529312"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T</a:t>
                </a:r>
              </a:p>
            </p:txBody>
          </p:sp>
          <p:sp>
            <p:nvSpPr>
              <p:cNvPr id="93" name="TextBox 92">
                <a:extLst>
                  <a:ext uri="{FF2B5EF4-FFF2-40B4-BE49-F238E27FC236}">
                    <a16:creationId xmlns:a16="http://schemas.microsoft.com/office/drawing/2014/main" id="{13777F6B-CCB7-1C98-DF40-D2F5B53024E2}"/>
                  </a:ext>
                </a:extLst>
              </p:cNvPr>
              <p:cNvSpPr txBox="1"/>
              <p:nvPr/>
            </p:nvSpPr>
            <p:spPr>
              <a:xfrm>
                <a:off x="17646810" y="9101681"/>
                <a:ext cx="498855"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y</a:t>
                </a:r>
              </a:p>
            </p:txBody>
          </p:sp>
          <p:sp>
            <p:nvSpPr>
              <p:cNvPr id="94" name="TextBox 93">
                <a:extLst>
                  <a:ext uri="{FF2B5EF4-FFF2-40B4-BE49-F238E27FC236}">
                    <a16:creationId xmlns:a16="http://schemas.microsoft.com/office/drawing/2014/main" id="{66DCA15E-F198-3E9B-2031-8335BC0F80A1}"/>
                  </a:ext>
                </a:extLst>
              </p:cNvPr>
              <p:cNvSpPr txBox="1"/>
              <p:nvPr/>
            </p:nvSpPr>
            <p:spPr>
              <a:xfrm>
                <a:off x="17957699" y="9101681"/>
                <a:ext cx="1314784"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pe 2</a:t>
                </a:r>
              </a:p>
            </p:txBody>
          </p:sp>
          <p:sp>
            <p:nvSpPr>
              <p:cNvPr id="95" name="TextBox 94">
                <a:extLst>
                  <a:ext uri="{FF2B5EF4-FFF2-40B4-BE49-F238E27FC236}">
                    <a16:creationId xmlns:a16="http://schemas.microsoft.com/office/drawing/2014/main" id="{4FCA18C3-44AB-9E1E-A813-2C26E9F4740B}"/>
                  </a:ext>
                </a:extLst>
              </p:cNvPr>
              <p:cNvSpPr txBox="1"/>
              <p:nvPr/>
            </p:nvSpPr>
            <p:spPr>
              <a:xfrm>
                <a:off x="16472398" y="9660442"/>
                <a:ext cx="3352200"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inﬂammatio</a:t>
                </a:r>
              </a:p>
            </p:txBody>
          </p:sp>
          <p:sp>
            <p:nvSpPr>
              <p:cNvPr id="96" name="TextBox 95">
                <a:extLst>
                  <a:ext uri="{FF2B5EF4-FFF2-40B4-BE49-F238E27FC236}">
                    <a16:creationId xmlns:a16="http://schemas.microsoft.com/office/drawing/2014/main" id="{37102DEC-33A7-01B8-4E6D-B855E17D6511}"/>
                  </a:ext>
                </a:extLst>
              </p:cNvPr>
              <p:cNvSpPr txBox="1"/>
              <p:nvPr/>
            </p:nvSpPr>
            <p:spPr>
              <a:xfrm>
                <a:off x="19609436" y="9660442"/>
                <a:ext cx="529312"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n</a:t>
                </a:r>
              </a:p>
            </p:txBody>
          </p:sp>
        </p:grpSp>
        <p:grpSp>
          <p:nvGrpSpPr>
            <p:cNvPr id="97" name="Graphic 4">
              <a:extLst>
                <a:ext uri="{FF2B5EF4-FFF2-40B4-BE49-F238E27FC236}">
                  <a16:creationId xmlns:a16="http://schemas.microsoft.com/office/drawing/2014/main" id="{06AE4F47-4491-C070-425A-4672FE9C1620}"/>
                </a:ext>
              </a:extLst>
            </p:cNvPr>
            <p:cNvGrpSpPr/>
            <p:nvPr/>
          </p:nvGrpSpPr>
          <p:grpSpPr>
            <a:xfrm>
              <a:off x="21276272" y="9112866"/>
              <a:ext cx="5117026" cy="1328203"/>
              <a:chOff x="21276272" y="9112866"/>
              <a:chExt cx="5117026" cy="1328203"/>
            </a:xfrm>
            <a:solidFill>
              <a:srgbClr val="E1004E"/>
            </a:solidFill>
          </p:grpSpPr>
          <p:sp>
            <p:nvSpPr>
              <p:cNvPr id="98" name="TextBox 97">
                <a:extLst>
                  <a:ext uri="{FF2B5EF4-FFF2-40B4-BE49-F238E27FC236}">
                    <a16:creationId xmlns:a16="http://schemas.microsoft.com/office/drawing/2014/main" id="{82223FD2-DEB4-4CFE-EE5E-C62F3084AC0F}"/>
                  </a:ext>
                </a:extLst>
              </p:cNvPr>
              <p:cNvSpPr txBox="1"/>
              <p:nvPr/>
            </p:nvSpPr>
            <p:spPr>
              <a:xfrm>
                <a:off x="21695487" y="9112866"/>
                <a:ext cx="2318263"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T cell-m</a:t>
                </a:r>
              </a:p>
            </p:txBody>
          </p:sp>
          <p:sp>
            <p:nvSpPr>
              <p:cNvPr id="99" name="TextBox 98">
                <a:extLst>
                  <a:ext uri="{FF2B5EF4-FFF2-40B4-BE49-F238E27FC236}">
                    <a16:creationId xmlns:a16="http://schemas.microsoft.com/office/drawing/2014/main" id="{81107610-2D0F-9FF3-1B8A-AB9C6C061158}"/>
                  </a:ext>
                </a:extLst>
              </p:cNvPr>
              <p:cNvSpPr txBox="1"/>
              <p:nvPr/>
            </p:nvSpPr>
            <p:spPr>
              <a:xfrm>
                <a:off x="23808243" y="9112866"/>
                <a:ext cx="2161169"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ediated</a:t>
                </a:r>
              </a:p>
            </p:txBody>
          </p:sp>
          <p:sp>
            <p:nvSpPr>
              <p:cNvPr id="100" name="TextBox 99">
                <a:extLst>
                  <a:ext uri="{FF2B5EF4-FFF2-40B4-BE49-F238E27FC236}">
                    <a16:creationId xmlns:a16="http://schemas.microsoft.com/office/drawing/2014/main" id="{27B3488C-BC23-93A9-6CD4-AEE862DF66B9}"/>
                  </a:ext>
                </a:extLst>
              </p:cNvPr>
              <p:cNvSpPr txBox="1"/>
              <p:nvPr/>
            </p:nvSpPr>
            <p:spPr>
              <a:xfrm>
                <a:off x="21276272" y="9671628"/>
                <a:ext cx="2632452"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adaptive </a:t>
                </a:r>
              </a:p>
            </p:txBody>
          </p:sp>
          <p:sp>
            <p:nvSpPr>
              <p:cNvPr id="101" name="TextBox 100">
                <a:extLst>
                  <a:ext uri="{FF2B5EF4-FFF2-40B4-BE49-F238E27FC236}">
                    <a16:creationId xmlns:a16="http://schemas.microsoft.com/office/drawing/2014/main" id="{CD71BFE7-C18A-D9B0-F49F-0B4B9B80F789}"/>
                  </a:ext>
                </a:extLst>
              </p:cNvPr>
              <p:cNvSpPr txBox="1"/>
              <p:nvPr/>
            </p:nvSpPr>
            <p:spPr>
              <a:xfrm>
                <a:off x="23699932" y="9671628"/>
                <a:ext cx="2693366"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immunity</a:t>
                </a:r>
              </a:p>
            </p:txBody>
          </p:sp>
        </p:grpSp>
        <p:sp>
          <p:nvSpPr>
            <p:cNvPr id="102" name="TextBox 101">
              <a:extLst>
                <a:ext uri="{FF2B5EF4-FFF2-40B4-BE49-F238E27FC236}">
                  <a16:creationId xmlns:a16="http://schemas.microsoft.com/office/drawing/2014/main" id="{EA2505E9-7C4E-47E6-999D-D2A4AE7A6FC0}"/>
                </a:ext>
              </a:extLst>
            </p:cNvPr>
            <p:cNvSpPr txBox="1"/>
            <p:nvPr/>
          </p:nvSpPr>
          <p:spPr>
            <a:xfrm>
              <a:off x="21618309" y="14594669"/>
              <a:ext cx="2161169"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Innate i</a:t>
              </a:r>
            </a:p>
          </p:txBody>
        </p:sp>
        <p:sp>
          <p:nvSpPr>
            <p:cNvPr id="103" name="TextBox 102">
              <a:extLst>
                <a:ext uri="{FF2B5EF4-FFF2-40B4-BE49-F238E27FC236}">
                  <a16:creationId xmlns:a16="http://schemas.microsoft.com/office/drawing/2014/main" id="{A9CC2D7C-2DE5-27BB-FE9B-F1F6C7C79BC5}"/>
                </a:ext>
              </a:extLst>
            </p:cNvPr>
            <p:cNvSpPr txBox="1"/>
            <p:nvPr/>
          </p:nvSpPr>
          <p:spPr>
            <a:xfrm>
              <a:off x="23575551" y="14594669"/>
              <a:ext cx="2536272"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mmunity</a:t>
              </a:r>
            </a:p>
          </p:txBody>
        </p:sp>
        <p:sp>
          <p:nvSpPr>
            <p:cNvPr id="104" name="TextBox 103">
              <a:extLst>
                <a:ext uri="{FF2B5EF4-FFF2-40B4-BE49-F238E27FC236}">
                  <a16:creationId xmlns:a16="http://schemas.microsoft.com/office/drawing/2014/main" id="{EF1A0889-4765-73A8-0AB6-8B5192EBDBB6}"/>
                </a:ext>
              </a:extLst>
            </p:cNvPr>
            <p:cNvSpPr txBox="1"/>
            <p:nvPr/>
          </p:nvSpPr>
          <p:spPr>
            <a:xfrm>
              <a:off x="16390364" y="2004363"/>
              <a:ext cx="6160661" cy="1200329"/>
            </a:xfrm>
            <a:prstGeom prst="rect">
              <a:avLst/>
            </a:prstGeom>
            <a:noFill/>
          </p:spPr>
          <p:txBody>
            <a:bodyPr wrap="none" rtlCol="0">
              <a:spAutoFit/>
            </a:bodyPr>
            <a:lstStyle/>
            <a:p>
              <a:r>
                <a:rPr lang="en-CH" sz="3600" b="1" spc="0" baseline="0" dirty="0">
                  <a:ln/>
                  <a:solidFill>
                    <a:srgbClr val="FFFFFF"/>
                  </a:solidFill>
                  <a:latin typeface="Arial"/>
                  <a:cs typeface="Arial"/>
                  <a:sym typeface="Arial"/>
                  <a:rtl val="0"/>
                </a:rPr>
                <a:t>Fluticasone propionate DPI</a:t>
              </a:r>
            </a:p>
            <a:p>
              <a:pPr algn="l"/>
              <a:endParaRPr lang="en-CH" sz="3600" b="1" spc="0" baseline="0" dirty="0">
                <a:ln/>
                <a:solidFill>
                  <a:srgbClr val="FFFFFF"/>
                </a:solidFill>
                <a:latin typeface="Arial"/>
                <a:cs typeface="Arial"/>
                <a:sym typeface="Arial"/>
                <a:rtl val="0"/>
              </a:endParaRPr>
            </a:p>
          </p:txBody>
        </p:sp>
        <p:sp>
          <p:nvSpPr>
            <p:cNvPr id="105" name="TextBox 104">
              <a:extLst>
                <a:ext uri="{FF2B5EF4-FFF2-40B4-BE49-F238E27FC236}">
                  <a16:creationId xmlns:a16="http://schemas.microsoft.com/office/drawing/2014/main" id="{DF8B3CE4-C14B-58C0-C0B3-E72FCCBD9BF6}"/>
                </a:ext>
              </a:extLst>
            </p:cNvPr>
            <p:cNvSpPr txBox="1"/>
            <p:nvPr/>
          </p:nvSpPr>
          <p:spPr>
            <a:xfrm>
              <a:off x="19119869" y="2646429"/>
              <a:ext cx="184731" cy="707886"/>
            </a:xfrm>
            <a:prstGeom prst="rect">
              <a:avLst/>
            </a:prstGeom>
            <a:noFill/>
          </p:spPr>
          <p:txBody>
            <a:bodyPr wrap="none" rtlCol="0">
              <a:spAutoFit/>
            </a:bodyPr>
            <a:lstStyle/>
            <a:p>
              <a:pPr algn="l"/>
              <a:endParaRPr lang="en-CH" sz="4000" b="1" spc="0" baseline="0" dirty="0">
                <a:ln/>
                <a:solidFill>
                  <a:srgbClr val="FFFFFF"/>
                </a:solidFill>
                <a:latin typeface="Arial"/>
                <a:cs typeface="Arial"/>
                <a:sym typeface="Arial"/>
                <a:rtl val="0"/>
              </a:endParaRPr>
            </a:p>
          </p:txBody>
        </p:sp>
        <p:sp>
          <p:nvSpPr>
            <p:cNvPr id="107" name="TextBox 106">
              <a:extLst>
                <a:ext uri="{FF2B5EF4-FFF2-40B4-BE49-F238E27FC236}">
                  <a16:creationId xmlns:a16="http://schemas.microsoft.com/office/drawing/2014/main" id="{B35B7601-3C4F-91C6-E603-D1A295156D51}"/>
                </a:ext>
              </a:extLst>
            </p:cNvPr>
            <p:cNvSpPr txBox="1"/>
            <p:nvPr/>
          </p:nvSpPr>
          <p:spPr>
            <a:xfrm>
              <a:off x="21509260" y="3093320"/>
              <a:ext cx="1973617"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Day 28</a:t>
              </a:r>
            </a:p>
          </p:txBody>
        </p:sp>
        <p:grpSp>
          <p:nvGrpSpPr>
            <p:cNvPr id="108" name="Graphic 4">
              <a:extLst>
                <a:ext uri="{FF2B5EF4-FFF2-40B4-BE49-F238E27FC236}">
                  <a16:creationId xmlns:a16="http://schemas.microsoft.com/office/drawing/2014/main" id="{D63371E4-C0A2-17FC-CB9A-6938900AC880}"/>
                </a:ext>
              </a:extLst>
            </p:cNvPr>
            <p:cNvGrpSpPr/>
            <p:nvPr/>
          </p:nvGrpSpPr>
          <p:grpSpPr>
            <a:xfrm>
              <a:off x="14943828" y="2684599"/>
              <a:ext cx="8914971" cy="342876"/>
              <a:chOff x="14943828" y="2684599"/>
              <a:chExt cx="8914971" cy="342876"/>
            </a:xfrm>
          </p:grpSpPr>
          <p:sp>
            <p:nvSpPr>
              <p:cNvPr id="109" name="Freeform 108">
                <a:extLst>
                  <a:ext uri="{FF2B5EF4-FFF2-40B4-BE49-F238E27FC236}">
                    <a16:creationId xmlns:a16="http://schemas.microsoft.com/office/drawing/2014/main" id="{7F24CFC1-6238-2B93-B269-180A6C9D3186}"/>
                  </a:ext>
                </a:extLst>
              </p:cNvPr>
              <p:cNvSpPr/>
              <p:nvPr/>
            </p:nvSpPr>
            <p:spPr>
              <a:xfrm>
                <a:off x="23515919" y="2684599"/>
                <a:ext cx="342880" cy="342876"/>
              </a:xfrm>
              <a:custGeom>
                <a:avLst/>
                <a:gdLst>
                  <a:gd name="connsiteX0" fmla="*/ 0 w 342880"/>
                  <a:gd name="connsiteY0" fmla="*/ 0 h 342876"/>
                  <a:gd name="connsiteX1" fmla="*/ 342881 w 342880"/>
                  <a:gd name="connsiteY1" fmla="*/ 171438 h 342876"/>
                  <a:gd name="connsiteX2" fmla="*/ 0 w 342880"/>
                  <a:gd name="connsiteY2" fmla="*/ 342876 h 342876"/>
                  <a:gd name="connsiteX3" fmla="*/ 0 w 342880"/>
                  <a:gd name="connsiteY3" fmla="*/ 0 h 342876"/>
                </a:gdLst>
                <a:ahLst/>
                <a:cxnLst>
                  <a:cxn ang="0">
                    <a:pos x="connsiteX0" y="connsiteY0"/>
                  </a:cxn>
                  <a:cxn ang="0">
                    <a:pos x="connsiteX1" y="connsiteY1"/>
                  </a:cxn>
                  <a:cxn ang="0">
                    <a:pos x="connsiteX2" y="connsiteY2"/>
                  </a:cxn>
                  <a:cxn ang="0">
                    <a:pos x="connsiteX3" y="connsiteY3"/>
                  </a:cxn>
                </a:cxnLst>
                <a:rect l="l" t="t" r="r" b="b"/>
                <a:pathLst>
                  <a:path w="342880" h="342876">
                    <a:moveTo>
                      <a:pt x="0" y="0"/>
                    </a:moveTo>
                    <a:lnTo>
                      <a:pt x="342881" y="171438"/>
                    </a:lnTo>
                    <a:lnTo>
                      <a:pt x="0" y="342876"/>
                    </a:lnTo>
                    <a:lnTo>
                      <a:pt x="0" y="0"/>
                    </a:lnTo>
                    <a:close/>
                  </a:path>
                </a:pathLst>
              </a:custGeom>
              <a:solidFill>
                <a:srgbClr val="000080"/>
              </a:solidFill>
              <a:ln w="1524" cap="rnd">
                <a:noFill/>
                <a:prstDash val="solid"/>
                <a:round/>
              </a:ln>
            </p:spPr>
            <p:txBody>
              <a:bodyPr rtlCol="0" anchor="ctr"/>
              <a:lstStyle/>
              <a:p>
                <a:endParaRPr lang="en-CH" sz="4400"/>
              </a:p>
            </p:txBody>
          </p:sp>
          <p:sp>
            <p:nvSpPr>
              <p:cNvPr id="110" name="Freeform 109">
                <a:extLst>
                  <a:ext uri="{FF2B5EF4-FFF2-40B4-BE49-F238E27FC236}">
                    <a16:creationId xmlns:a16="http://schemas.microsoft.com/office/drawing/2014/main" id="{6CA0A2C4-A293-F9AF-F48F-CEC51C62CB8A}"/>
                  </a:ext>
                </a:extLst>
              </p:cNvPr>
              <p:cNvSpPr/>
              <p:nvPr/>
            </p:nvSpPr>
            <p:spPr>
              <a:xfrm>
                <a:off x="14943828" y="2856038"/>
                <a:ext cx="8640666" cy="1523"/>
              </a:xfrm>
              <a:custGeom>
                <a:avLst/>
                <a:gdLst>
                  <a:gd name="connsiteX0" fmla="*/ 0 w 8640666"/>
                  <a:gd name="connsiteY0" fmla="*/ 0 h 1523"/>
                  <a:gd name="connsiteX1" fmla="*/ 8640667 w 8640666"/>
                  <a:gd name="connsiteY1" fmla="*/ 0 h 1523"/>
                </a:gdLst>
                <a:ahLst/>
                <a:cxnLst>
                  <a:cxn ang="0">
                    <a:pos x="connsiteX0" y="connsiteY0"/>
                  </a:cxn>
                  <a:cxn ang="0">
                    <a:pos x="connsiteX1" y="connsiteY1"/>
                  </a:cxn>
                </a:cxnLst>
                <a:rect l="l" t="t" r="r" b="b"/>
                <a:pathLst>
                  <a:path w="8640666" h="1523">
                    <a:moveTo>
                      <a:pt x="0" y="0"/>
                    </a:moveTo>
                    <a:lnTo>
                      <a:pt x="8640667" y="0"/>
                    </a:lnTo>
                  </a:path>
                </a:pathLst>
              </a:custGeom>
              <a:noFill/>
              <a:ln w="38095" cap="sq">
                <a:solidFill>
                  <a:srgbClr val="000080"/>
                </a:solidFill>
                <a:prstDash val="solid"/>
                <a:round/>
              </a:ln>
            </p:spPr>
            <p:txBody>
              <a:bodyPr rtlCol="0" anchor="ctr"/>
              <a:lstStyle/>
              <a:p>
                <a:endParaRPr lang="en-CH" sz="4400"/>
              </a:p>
            </p:txBody>
          </p:sp>
        </p:grpSp>
        <p:sp>
          <p:nvSpPr>
            <p:cNvPr id="111" name="Freeform 110">
              <a:extLst>
                <a:ext uri="{FF2B5EF4-FFF2-40B4-BE49-F238E27FC236}">
                  <a16:creationId xmlns:a16="http://schemas.microsoft.com/office/drawing/2014/main" id="{9FF8A789-2377-C550-9F62-D87C3E67C04C}"/>
                </a:ext>
              </a:extLst>
            </p:cNvPr>
            <p:cNvSpPr/>
            <p:nvPr/>
          </p:nvSpPr>
          <p:spPr>
            <a:xfrm>
              <a:off x="16086700" y="2703651"/>
              <a:ext cx="304781" cy="304779"/>
            </a:xfrm>
            <a:custGeom>
              <a:avLst/>
              <a:gdLst>
                <a:gd name="connsiteX0" fmla="*/ 304386 w 304781"/>
                <a:gd name="connsiteY0" fmla="*/ 151764 h 304779"/>
                <a:gd name="connsiteX1" fmla="*/ 151995 w 304781"/>
                <a:gd name="connsiteY1" fmla="*/ 304153 h 304779"/>
                <a:gd name="connsiteX2" fmla="*/ -395 w 304781"/>
                <a:gd name="connsiteY2" fmla="*/ 151764 h 304779"/>
                <a:gd name="connsiteX3" fmla="*/ 151995 w 304781"/>
                <a:gd name="connsiteY3" fmla="*/ -626 h 304779"/>
                <a:gd name="connsiteX4" fmla="*/ 304386 w 304781"/>
                <a:gd name="connsiteY4" fmla="*/ 151764 h 30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81" h="304779">
                  <a:moveTo>
                    <a:pt x="304386" y="151764"/>
                  </a:moveTo>
                  <a:cubicBezTo>
                    <a:pt x="304386" y="235926"/>
                    <a:pt x="236158" y="304153"/>
                    <a:pt x="151995" y="304153"/>
                  </a:cubicBezTo>
                  <a:cubicBezTo>
                    <a:pt x="67832" y="304153"/>
                    <a:pt x="-395" y="235926"/>
                    <a:pt x="-395" y="151764"/>
                  </a:cubicBezTo>
                  <a:cubicBezTo>
                    <a:pt x="-395" y="67601"/>
                    <a:pt x="67832" y="-626"/>
                    <a:pt x="151995" y="-626"/>
                  </a:cubicBezTo>
                  <a:cubicBezTo>
                    <a:pt x="236158" y="-626"/>
                    <a:pt x="304386" y="67601"/>
                    <a:pt x="304386" y="151764"/>
                  </a:cubicBezTo>
                  <a:close/>
                </a:path>
              </a:pathLst>
            </a:custGeom>
            <a:solidFill>
              <a:srgbClr val="000080"/>
            </a:solidFill>
            <a:ln w="38095" cap="rnd">
              <a:solidFill>
                <a:srgbClr val="DBE6FF"/>
              </a:solidFill>
              <a:prstDash val="solid"/>
              <a:round/>
            </a:ln>
          </p:spPr>
          <p:txBody>
            <a:bodyPr rtlCol="0" anchor="ctr"/>
            <a:lstStyle/>
            <a:p>
              <a:endParaRPr lang="en-CH" sz="4400"/>
            </a:p>
          </p:txBody>
        </p:sp>
        <p:sp>
          <p:nvSpPr>
            <p:cNvPr id="112" name="Freeform 111">
              <a:extLst>
                <a:ext uri="{FF2B5EF4-FFF2-40B4-BE49-F238E27FC236}">
                  <a16:creationId xmlns:a16="http://schemas.microsoft.com/office/drawing/2014/main" id="{E58490B9-165A-E37E-4E6A-9A6B48F0ADBD}"/>
                </a:ext>
              </a:extLst>
            </p:cNvPr>
            <p:cNvSpPr/>
            <p:nvPr/>
          </p:nvSpPr>
          <p:spPr>
            <a:xfrm>
              <a:off x="22515056" y="2703651"/>
              <a:ext cx="304781" cy="304779"/>
            </a:xfrm>
            <a:custGeom>
              <a:avLst/>
              <a:gdLst>
                <a:gd name="connsiteX0" fmla="*/ 308604 w 304781"/>
                <a:gd name="connsiteY0" fmla="*/ 151764 h 304779"/>
                <a:gd name="connsiteX1" fmla="*/ 156214 w 304781"/>
                <a:gd name="connsiteY1" fmla="*/ 304153 h 304779"/>
                <a:gd name="connsiteX2" fmla="*/ 3823 w 304781"/>
                <a:gd name="connsiteY2" fmla="*/ 151764 h 304779"/>
                <a:gd name="connsiteX3" fmla="*/ 156214 w 304781"/>
                <a:gd name="connsiteY3" fmla="*/ -626 h 304779"/>
                <a:gd name="connsiteX4" fmla="*/ 308604 w 304781"/>
                <a:gd name="connsiteY4" fmla="*/ 151764 h 30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81" h="304779">
                  <a:moveTo>
                    <a:pt x="308604" y="151764"/>
                  </a:moveTo>
                  <a:cubicBezTo>
                    <a:pt x="308604" y="235926"/>
                    <a:pt x="240377" y="304153"/>
                    <a:pt x="156214" y="304153"/>
                  </a:cubicBezTo>
                  <a:cubicBezTo>
                    <a:pt x="72050" y="304153"/>
                    <a:pt x="3823" y="235926"/>
                    <a:pt x="3823" y="151764"/>
                  </a:cubicBezTo>
                  <a:cubicBezTo>
                    <a:pt x="3823" y="67601"/>
                    <a:pt x="72050" y="-626"/>
                    <a:pt x="156214" y="-626"/>
                  </a:cubicBezTo>
                  <a:cubicBezTo>
                    <a:pt x="240377" y="-626"/>
                    <a:pt x="308604" y="67601"/>
                    <a:pt x="308604" y="151764"/>
                  </a:cubicBezTo>
                  <a:close/>
                </a:path>
              </a:pathLst>
            </a:custGeom>
            <a:solidFill>
              <a:srgbClr val="000080"/>
            </a:solidFill>
            <a:ln w="38095" cap="rnd">
              <a:solidFill>
                <a:srgbClr val="DBE6FF"/>
              </a:solidFill>
              <a:prstDash val="solid"/>
              <a:round/>
            </a:ln>
          </p:spPr>
          <p:txBody>
            <a:bodyPr rtlCol="0" anchor="ctr"/>
            <a:lstStyle/>
            <a:p>
              <a:endParaRPr lang="en-CH" sz="4400"/>
            </a:p>
          </p:txBody>
        </p:sp>
        <p:grpSp>
          <p:nvGrpSpPr>
            <p:cNvPr id="113" name="Graphic 4">
              <a:extLst>
                <a:ext uri="{FF2B5EF4-FFF2-40B4-BE49-F238E27FC236}">
                  <a16:creationId xmlns:a16="http://schemas.microsoft.com/office/drawing/2014/main" id="{8F175835-8EC9-6AEA-8E7D-F0437C951D11}"/>
                </a:ext>
              </a:extLst>
            </p:cNvPr>
            <p:cNvGrpSpPr/>
            <p:nvPr/>
          </p:nvGrpSpPr>
          <p:grpSpPr>
            <a:xfrm>
              <a:off x="18206604" y="4952520"/>
              <a:ext cx="2412840" cy="1443003"/>
              <a:chOff x="18206604" y="4952520"/>
              <a:chExt cx="2412840" cy="1443003"/>
            </a:xfrm>
            <a:solidFill>
              <a:srgbClr val="16057F"/>
            </a:solidFill>
          </p:grpSpPr>
          <p:sp>
            <p:nvSpPr>
              <p:cNvPr id="114" name="TextBox 113">
                <a:extLst>
                  <a:ext uri="{FF2B5EF4-FFF2-40B4-BE49-F238E27FC236}">
                    <a16:creationId xmlns:a16="http://schemas.microsoft.com/office/drawing/2014/main" id="{AA26C5D6-5BE4-423D-479C-B3213437B00B}"/>
                  </a:ext>
                </a:extLst>
              </p:cNvPr>
              <p:cNvSpPr txBox="1"/>
              <p:nvPr/>
            </p:nvSpPr>
            <p:spPr>
              <a:xfrm>
                <a:off x="18206604" y="4952520"/>
                <a:ext cx="2412840" cy="769441"/>
              </a:xfrm>
              <a:prstGeom prst="rect">
                <a:avLst/>
              </a:prstGeom>
              <a:noFill/>
            </p:spPr>
            <p:txBody>
              <a:bodyPr wrap="none" rtlCol="0">
                <a:spAutoFit/>
              </a:bodyPr>
              <a:lstStyle/>
              <a:p>
                <a:pPr algn="l"/>
                <a:r>
                  <a:rPr lang="en-CH" sz="4400" i="1" spc="0" baseline="0">
                    <a:ln/>
                    <a:solidFill>
                      <a:srgbClr val="16057F"/>
                    </a:solidFill>
                    <a:latin typeface="Arial"/>
                    <a:cs typeface="Arial"/>
                    <a:sym typeface="Arial"/>
                    <a:rtl val="0"/>
                  </a:rPr>
                  <a:t>Brushing</a:t>
                </a:r>
              </a:p>
            </p:txBody>
          </p:sp>
          <p:sp>
            <p:nvSpPr>
              <p:cNvPr id="115" name="TextBox 114">
                <a:extLst>
                  <a:ext uri="{FF2B5EF4-FFF2-40B4-BE49-F238E27FC236}">
                    <a16:creationId xmlns:a16="http://schemas.microsoft.com/office/drawing/2014/main" id="{8CED4742-3DE7-34D7-75D3-0CD0EACC0B09}"/>
                  </a:ext>
                </a:extLst>
              </p:cNvPr>
              <p:cNvSpPr txBox="1"/>
              <p:nvPr/>
            </p:nvSpPr>
            <p:spPr>
              <a:xfrm>
                <a:off x="18237616" y="5626082"/>
                <a:ext cx="2350323" cy="769441"/>
              </a:xfrm>
              <a:prstGeom prst="rect">
                <a:avLst/>
              </a:prstGeom>
              <a:noFill/>
            </p:spPr>
            <p:txBody>
              <a:bodyPr wrap="none" rtlCol="0">
                <a:spAutoFit/>
              </a:bodyPr>
              <a:lstStyle/>
              <a:p>
                <a:pPr algn="l"/>
                <a:r>
                  <a:rPr lang="en-CH" sz="4400" i="1" spc="0" baseline="0">
                    <a:ln/>
                    <a:solidFill>
                      <a:srgbClr val="16057F"/>
                    </a:solidFill>
                    <a:latin typeface="Arial"/>
                    <a:cs typeface="Arial"/>
                    <a:sym typeface="Arial"/>
                    <a:rtl val="0"/>
                  </a:rPr>
                  <a:t>&amp; biopsy</a:t>
                </a:r>
              </a:p>
            </p:txBody>
          </p:sp>
        </p:grpSp>
        <p:grpSp>
          <p:nvGrpSpPr>
            <p:cNvPr id="116" name="Graphic 4">
              <a:extLst>
                <a:ext uri="{FF2B5EF4-FFF2-40B4-BE49-F238E27FC236}">
                  <a16:creationId xmlns:a16="http://schemas.microsoft.com/office/drawing/2014/main" id="{141EEE1C-0BD6-1845-E915-78C367ED5350}"/>
                </a:ext>
              </a:extLst>
            </p:cNvPr>
            <p:cNvGrpSpPr/>
            <p:nvPr/>
          </p:nvGrpSpPr>
          <p:grpSpPr>
            <a:xfrm>
              <a:off x="11422664" y="1846887"/>
              <a:ext cx="2771992" cy="1193897"/>
              <a:chOff x="11422664" y="1846887"/>
              <a:chExt cx="2771992" cy="1193897"/>
            </a:xfrm>
          </p:grpSpPr>
          <p:pic>
            <p:nvPicPr>
              <p:cNvPr id="117" name="Picture 116">
                <a:extLst>
                  <a:ext uri="{FF2B5EF4-FFF2-40B4-BE49-F238E27FC236}">
                    <a16:creationId xmlns:a16="http://schemas.microsoft.com/office/drawing/2014/main" id="{3EFB3F44-3C2F-3BD9-2CE5-4B4EE767BC4F}"/>
                  </a:ext>
                </a:extLst>
              </p:cNvPr>
              <p:cNvPicPr>
                <a:picLocks noChangeAspect="1"/>
              </p:cNvPicPr>
              <p:nvPr/>
            </p:nvPicPr>
            <p:blipFill>
              <a:blip r:embed="rId3"/>
              <a:stretch>
                <a:fillRect/>
              </a:stretch>
            </p:blipFill>
            <p:spPr>
              <a:xfrm>
                <a:off x="13560709" y="1847329"/>
                <a:ext cx="633946" cy="1190164"/>
              </a:xfrm>
              <a:custGeom>
                <a:avLst/>
                <a:gdLst>
                  <a:gd name="connsiteX0" fmla="*/ 8897 w 633946"/>
                  <a:gd name="connsiteY0" fmla="*/ 1212 h 1190164"/>
                  <a:gd name="connsiteX1" fmla="*/ 642844 w 633946"/>
                  <a:gd name="connsiteY1" fmla="*/ 1212 h 1190164"/>
                  <a:gd name="connsiteX2" fmla="*/ 642844 w 633946"/>
                  <a:gd name="connsiteY2" fmla="*/ 1191376 h 1190164"/>
                  <a:gd name="connsiteX3" fmla="*/ 8897 w 633946"/>
                  <a:gd name="connsiteY3" fmla="*/ 1191376 h 1190164"/>
                </a:gdLst>
                <a:ahLst/>
                <a:cxnLst>
                  <a:cxn ang="0">
                    <a:pos x="connsiteX0" y="connsiteY0"/>
                  </a:cxn>
                  <a:cxn ang="0">
                    <a:pos x="connsiteX1" y="connsiteY1"/>
                  </a:cxn>
                  <a:cxn ang="0">
                    <a:pos x="connsiteX2" y="connsiteY2"/>
                  </a:cxn>
                  <a:cxn ang="0">
                    <a:pos x="connsiteX3" y="connsiteY3"/>
                  </a:cxn>
                </a:cxnLst>
                <a:rect l="l" t="t" r="r" b="b"/>
                <a:pathLst>
                  <a:path w="633946" h="1190164">
                    <a:moveTo>
                      <a:pt x="8897" y="1212"/>
                    </a:moveTo>
                    <a:lnTo>
                      <a:pt x="642844" y="1212"/>
                    </a:lnTo>
                    <a:lnTo>
                      <a:pt x="642844" y="1191376"/>
                    </a:lnTo>
                    <a:lnTo>
                      <a:pt x="8897" y="1191376"/>
                    </a:lnTo>
                    <a:close/>
                  </a:path>
                </a:pathLst>
              </a:custGeom>
            </p:spPr>
          </p:pic>
          <p:pic>
            <p:nvPicPr>
              <p:cNvPr id="118" name="Picture 117">
                <a:extLst>
                  <a:ext uri="{FF2B5EF4-FFF2-40B4-BE49-F238E27FC236}">
                    <a16:creationId xmlns:a16="http://schemas.microsoft.com/office/drawing/2014/main" id="{56E3AB2E-593C-C4E3-5163-734866AB995E}"/>
                  </a:ext>
                </a:extLst>
              </p:cNvPr>
              <p:cNvPicPr>
                <a:picLocks noChangeAspect="1"/>
              </p:cNvPicPr>
              <p:nvPr/>
            </p:nvPicPr>
            <p:blipFill>
              <a:blip r:embed="rId3"/>
              <a:stretch>
                <a:fillRect/>
              </a:stretch>
            </p:blipFill>
            <p:spPr>
              <a:xfrm>
                <a:off x="12096643" y="1850621"/>
                <a:ext cx="633946" cy="1190164"/>
              </a:xfrm>
              <a:custGeom>
                <a:avLst/>
                <a:gdLst>
                  <a:gd name="connsiteX0" fmla="*/ 7936 w 633946"/>
                  <a:gd name="connsiteY0" fmla="*/ 1214 h 1190164"/>
                  <a:gd name="connsiteX1" fmla="*/ 641883 w 633946"/>
                  <a:gd name="connsiteY1" fmla="*/ 1214 h 1190164"/>
                  <a:gd name="connsiteX2" fmla="*/ 641883 w 633946"/>
                  <a:gd name="connsiteY2" fmla="*/ 1191379 h 1190164"/>
                  <a:gd name="connsiteX3" fmla="*/ 7936 w 633946"/>
                  <a:gd name="connsiteY3" fmla="*/ 1191379 h 1190164"/>
                </a:gdLst>
                <a:ahLst/>
                <a:cxnLst>
                  <a:cxn ang="0">
                    <a:pos x="connsiteX0" y="connsiteY0"/>
                  </a:cxn>
                  <a:cxn ang="0">
                    <a:pos x="connsiteX1" y="connsiteY1"/>
                  </a:cxn>
                  <a:cxn ang="0">
                    <a:pos x="connsiteX2" y="connsiteY2"/>
                  </a:cxn>
                  <a:cxn ang="0">
                    <a:pos x="connsiteX3" y="connsiteY3"/>
                  </a:cxn>
                </a:cxnLst>
                <a:rect l="l" t="t" r="r" b="b"/>
                <a:pathLst>
                  <a:path w="633946" h="1190164">
                    <a:moveTo>
                      <a:pt x="7936" y="1214"/>
                    </a:moveTo>
                    <a:lnTo>
                      <a:pt x="641883" y="1214"/>
                    </a:lnTo>
                    <a:lnTo>
                      <a:pt x="641883" y="1191379"/>
                    </a:lnTo>
                    <a:lnTo>
                      <a:pt x="7936" y="1191379"/>
                    </a:lnTo>
                    <a:close/>
                  </a:path>
                </a:pathLst>
              </a:custGeom>
            </p:spPr>
          </p:pic>
          <p:pic>
            <p:nvPicPr>
              <p:cNvPr id="119" name="Picture 118">
                <a:extLst>
                  <a:ext uri="{FF2B5EF4-FFF2-40B4-BE49-F238E27FC236}">
                    <a16:creationId xmlns:a16="http://schemas.microsoft.com/office/drawing/2014/main" id="{5D4FED87-EA64-50A3-2258-EAC95B6F4912}"/>
                  </a:ext>
                </a:extLst>
              </p:cNvPr>
              <p:cNvPicPr>
                <a:picLocks noChangeAspect="1"/>
              </p:cNvPicPr>
              <p:nvPr/>
            </p:nvPicPr>
            <p:blipFill>
              <a:blip r:embed="rId4"/>
              <a:stretch>
                <a:fillRect/>
              </a:stretch>
            </p:blipFill>
            <p:spPr>
              <a:xfrm>
                <a:off x="12886730" y="1846887"/>
                <a:ext cx="499842" cy="1190164"/>
              </a:xfrm>
              <a:custGeom>
                <a:avLst/>
                <a:gdLst>
                  <a:gd name="connsiteX0" fmla="*/ 8455 w 499842"/>
                  <a:gd name="connsiteY0" fmla="*/ 1212 h 1190164"/>
                  <a:gd name="connsiteX1" fmla="*/ 508297 w 499842"/>
                  <a:gd name="connsiteY1" fmla="*/ 1212 h 1190164"/>
                  <a:gd name="connsiteX2" fmla="*/ 508297 w 499842"/>
                  <a:gd name="connsiteY2" fmla="*/ 1191376 h 1190164"/>
                  <a:gd name="connsiteX3" fmla="*/ 8455 w 499842"/>
                  <a:gd name="connsiteY3" fmla="*/ 1191376 h 1190164"/>
                </a:gdLst>
                <a:ahLst/>
                <a:cxnLst>
                  <a:cxn ang="0">
                    <a:pos x="connsiteX0" y="connsiteY0"/>
                  </a:cxn>
                  <a:cxn ang="0">
                    <a:pos x="connsiteX1" y="connsiteY1"/>
                  </a:cxn>
                  <a:cxn ang="0">
                    <a:pos x="connsiteX2" y="connsiteY2"/>
                  </a:cxn>
                  <a:cxn ang="0">
                    <a:pos x="connsiteX3" y="connsiteY3"/>
                  </a:cxn>
                </a:cxnLst>
                <a:rect l="l" t="t" r="r" b="b"/>
                <a:pathLst>
                  <a:path w="499842" h="1190164">
                    <a:moveTo>
                      <a:pt x="8455" y="1212"/>
                    </a:moveTo>
                    <a:lnTo>
                      <a:pt x="508297" y="1212"/>
                    </a:lnTo>
                    <a:lnTo>
                      <a:pt x="508297" y="1191376"/>
                    </a:lnTo>
                    <a:lnTo>
                      <a:pt x="8455" y="1191376"/>
                    </a:lnTo>
                    <a:close/>
                  </a:path>
                </a:pathLst>
              </a:custGeom>
            </p:spPr>
          </p:pic>
          <p:pic>
            <p:nvPicPr>
              <p:cNvPr id="120" name="Picture 119">
                <a:extLst>
                  <a:ext uri="{FF2B5EF4-FFF2-40B4-BE49-F238E27FC236}">
                    <a16:creationId xmlns:a16="http://schemas.microsoft.com/office/drawing/2014/main" id="{AEB06119-9CC0-F062-1806-A3B13E07EB0B}"/>
                  </a:ext>
                </a:extLst>
              </p:cNvPr>
              <p:cNvPicPr>
                <a:picLocks noChangeAspect="1"/>
              </p:cNvPicPr>
              <p:nvPr/>
            </p:nvPicPr>
            <p:blipFill>
              <a:blip r:embed="rId4"/>
              <a:stretch>
                <a:fillRect/>
              </a:stretch>
            </p:blipFill>
            <p:spPr>
              <a:xfrm>
                <a:off x="11422664" y="1850179"/>
                <a:ext cx="499842" cy="1190164"/>
              </a:xfrm>
              <a:custGeom>
                <a:avLst/>
                <a:gdLst>
                  <a:gd name="connsiteX0" fmla="*/ 7494 w 499842"/>
                  <a:gd name="connsiteY0" fmla="*/ 1214 h 1190164"/>
                  <a:gd name="connsiteX1" fmla="*/ 507336 w 499842"/>
                  <a:gd name="connsiteY1" fmla="*/ 1214 h 1190164"/>
                  <a:gd name="connsiteX2" fmla="*/ 507336 w 499842"/>
                  <a:gd name="connsiteY2" fmla="*/ 1191378 h 1190164"/>
                  <a:gd name="connsiteX3" fmla="*/ 7494 w 499842"/>
                  <a:gd name="connsiteY3" fmla="*/ 1191378 h 1190164"/>
                </a:gdLst>
                <a:ahLst/>
                <a:cxnLst>
                  <a:cxn ang="0">
                    <a:pos x="connsiteX0" y="connsiteY0"/>
                  </a:cxn>
                  <a:cxn ang="0">
                    <a:pos x="connsiteX1" y="connsiteY1"/>
                  </a:cxn>
                  <a:cxn ang="0">
                    <a:pos x="connsiteX2" y="connsiteY2"/>
                  </a:cxn>
                  <a:cxn ang="0">
                    <a:pos x="connsiteX3" y="connsiteY3"/>
                  </a:cxn>
                </a:cxnLst>
                <a:rect l="l" t="t" r="r" b="b"/>
                <a:pathLst>
                  <a:path w="499842" h="1190164">
                    <a:moveTo>
                      <a:pt x="7494" y="1214"/>
                    </a:moveTo>
                    <a:lnTo>
                      <a:pt x="507336" y="1214"/>
                    </a:lnTo>
                    <a:lnTo>
                      <a:pt x="507336" y="1191378"/>
                    </a:lnTo>
                    <a:lnTo>
                      <a:pt x="7494" y="1191378"/>
                    </a:lnTo>
                    <a:close/>
                  </a:path>
                </a:pathLst>
              </a:custGeom>
            </p:spPr>
          </p:pic>
        </p:grpSp>
        <p:grpSp>
          <p:nvGrpSpPr>
            <p:cNvPr id="121" name="Graphic 4">
              <a:extLst>
                <a:ext uri="{FF2B5EF4-FFF2-40B4-BE49-F238E27FC236}">
                  <a16:creationId xmlns:a16="http://schemas.microsoft.com/office/drawing/2014/main" id="{0911E8D0-6961-2740-5635-D82FE4291EB8}"/>
                </a:ext>
              </a:extLst>
            </p:cNvPr>
            <p:cNvGrpSpPr/>
            <p:nvPr/>
          </p:nvGrpSpPr>
          <p:grpSpPr>
            <a:xfrm>
              <a:off x="11093204" y="3094566"/>
              <a:ext cx="3409443" cy="1193897"/>
              <a:chOff x="11093204" y="3094566"/>
              <a:chExt cx="3409443" cy="1193897"/>
            </a:xfrm>
          </p:grpSpPr>
          <p:pic>
            <p:nvPicPr>
              <p:cNvPr id="122" name="Picture 121">
                <a:extLst>
                  <a:ext uri="{FF2B5EF4-FFF2-40B4-BE49-F238E27FC236}">
                    <a16:creationId xmlns:a16="http://schemas.microsoft.com/office/drawing/2014/main" id="{B8EA1B96-F367-2E78-607B-838317746E83}"/>
                  </a:ext>
                </a:extLst>
              </p:cNvPr>
              <p:cNvPicPr>
                <a:picLocks noChangeAspect="1"/>
              </p:cNvPicPr>
              <p:nvPr/>
            </p:nvPicPr>
            <p:blipFill>
              <a:blip r:embed="rId5"/>
              <a:stretch>
                <a:fillRect/>
              </a:stretch>
            </p:blipFill>
            <p:spPr>
              <a:xfrm>
                <a:off x="13231249" y="3095008"/>
                <a:ext cx="633946" cy="1190164"/>
              </a:xfrm>
              <a:custGeom>
                <a:avLst/>
                <a:gdLst>
                  <a:gd name="connsiteX0" fmla="*/ 8681 w 633946"/>
                  <a:gd name="connsiteY0" fmla="*/ 2031 h 1190164"/>
                  <a:gd name="connsiteX1" fmla="*/ 642627 w 633946"/>
                  <a:gd name="connsiteY1" fmla="*/ 2031 h 1190164"/>
                  <a:gd name="connsiteX2" fmla="*/ 642627 w 633946"/>
                  <a:gd name="connsiteY2" fmla="*/ 1192195 h 1190164"/>
                  <a:gd name="connsiteX3" fmla="*/ 8681 w 633946"/>
                  <a:gd name="connsiteY3" fmla="*/ 1192195 h 1190164"/>
                </a:gdLst>
                <a:ahLst/>
                <a:cxnLst>
                  <a:cxn ang="0">
                    <a:pos x="connsiteX0" y="connsiteY0"/>
                  </a:cxn>
                  <a:cxn ang="0">
                    <a:pos x="connsiteX1" y="connsiteY1"/>
                  </a:cxn>
                  <a:cxn ang="0">
                    <a:pos x="connsiteX2" y="connsiteY2"/>
                  </a:cxn>
                  <a:cxn ang="0">
                    <a:pos x="connsiteX3" y="connsiteY3"/>
                  </a:cxn>
                </a:cxnLst>
                <a:rect l="l" t="t" r="r" b="b"/>
                <a:pathLst>
                  <a:path w="633946" h="1190164">
                    <a:moveTo>
                      <a:pt x="8681" y="2031"/>
                    </a:moveTo>
                    <a:lnTo>
                      <a:pt x="642627" y="2031"/>
                    </a:lnTo>
                    <a:lnTo>
                      <a:pt x="642627" y="1192195"/>
                    </a:lnTo>
                    <a:lnTo>
                      <a:pt x="8681" y="1192195"/>
                    </a:lnTo>
                    <a:close/>
                  </a:path>
                </a:pathLst>
              </a:custGeom>
            </p:spPr>
          </p:pic>
          <p:pic>
            <p:nvPicPr>
              <p:cNvPr id="123" name="Picture 122">
                <a:extLst>
                  <a:ext uri="{FF2B5EF4-FFF2-40B4-BE49-F238E27FC236}">
                    <a16:creationId xmlns:a16="http://schemas.microsoft.com/office/drawing/2014/main" id="{7C166B83-6E56-87B0-4C8B-49632A9A5D76}"/>
                  </a:ext>
                </a:extLst>
              </p:cNvPr>
              <p:cNvPicPr>
                <a:picLocks noChangeAspect="1"/>
              </p:cNvPicPr>
              <p:nvPr/>
            </p:nvPicPr>
            <p:blipFill>
              <a:blip r:embed="rId5"/>
              <a:stretch>
                <a:fillRect/>
              </a:stretch>
            </p:blipFill>
            <p:spPr>
              <a:xfrm>
                <a:off x="11767183" y="3098300"/>
                <a:ext cx="633946" cy="1190164"/>
              </a:xfrm>
              <a:custGeom>
                <a:avLst/>
                <a:gdLst>
                  <a:gd name="connsiteX0" fmla="*/ 7720 w 633946"/>
                  <a:gd name="connsiteY0" fmla="*/ 2033 h 1190164"/>
                  <a:gd name="connsiteX1" fmla="*/ 641667 w 633946"/>
                  <a:gd name="connsiteY1" fmla="*/ 2033 h 1190164"/>
                  <a:gd name="connsiteX2" fmla="*/ 641667 w 633946"/>
                  <a:gd name="connsiteY2" fmla="*/ 1192197 h 1190164"/>
                  <a:gd name="connsiteX3" fmla="*/ 7720 w 633946"/>
                  <a:gd name="connsiteY3" fmla="*/ 1192197 h 1190164"/>
                </a:gdLst>
                <a:ahLst/>
                <a:cxnLst>
                  <a:cxn ang="0">
                    <a:pos x="connsiteX0" y="connsiteY0"/>
                  </a:cxn>
                  <a:cxn ang="0">
                    <a:pos x="connsiteX1" y="connsiteY1"/>
                  </a:cxn>
                  <a:cxn ang="0">
                    <a:pos x="connsiteX2" y="connsiteY2"/>
                  </a:cxn>
                  <a:cxn ang="0">
                    <a:pos x="connsiteX3" y="connsiteY3"/>
                  </a:cxn>
                </a:cxnLst>
                <a:rect l="l" t="t" r="r" b="b"/>
                <a:pathLst>
                  <a:path w="633946" h="1190164">
                    <a:moveTo>
                      <a:pt x="7720" y="2033"/>
                    </a:moveTo>
                    <a:lnTo>
                      <a:pt x="641667" y="2033"/>
                    </a:lnTo>
                    <a:lnTo>
                      <a:pt x="641667" y="1192197"/>
                    </a:lnTo>
                    <a:lnTo>
                      <a:pt x="7720" y="1192197"/>
                    </a:lnTo>
                    <a:close/>
                  </a:path>
                </a:pathLst>
              </a:custGeom>
            </p:spPr>
          </p:pic>
          <p:pic>
            <p:nvPicPr>
              <p:cNvPr id="124" name="Picture 123">
                <a:extLst>
                  <a:ext uri="{FF2B5EF4-FFF2-40B4-BE49-F238E27FC236}">
                    <a16:creationId xmlns:a16="http://schemas.microsoft.com/office/drawing/2014/main" id="{E4B74704-D0E7-6E11-30B2-AEE89C008969}"/>
                  </a:ext>
                </a:extLst>
              </p:cNvPr>
              <p:cNvPicPr>
                <a:picLocks noChangeAspect="1"/>
              </p:cNvPicPr>
              <p:nvPr/>
            </p:nvPicPr>
            <p:blipFill>
              <a:blip r:embed="rId6"/>
              <a:stretch>
                <a:fillRect/>
              </a:stretch>
            </p:blipFill>
            <p:spPr>
              <a:xfrm>
                <a:off x="12557269" y="3094566"/>
                <a:ext cx="499842" cy="1190164"/>
              </a:xfrm>
              <a:custGeom>
                <a:avLst/>
                <a:gdLst>
                  <a:gd name="connsiteX0" fmla="*/ 8239 w 499842"/>
                  <a:gd name="connsiteY0" fmla="*/ 2031 h 1190164"/>
                  <a:gd name="connsiteX1" fmla="*/ 508081 w 499842"/>
                  <a:gd name="connsiteY1" fmla="*/ 2031 h 1190164"/>
                  <a:gd name="connsiteX2" fmla="*/ 508081 w 499842"/>
                  <a:gd name="connsiteY2" fmla="*/ 1192195 h 1190164"/>
                  <a:gd name="connsiteX3" fmla="*/ 8239 w 499842"/>
                  <a:gd name="connsiteY3" fmla="*/ 1192195 h 1190164"/>
                </a:gdLst>
                <a:ahLst/>
                <a:cxnLst>
                  <a:cxn ang="0">
                    <a:pos x="connsiteX0" y="connsiteY0"/>
                  </a:cxn>
                  <a:cxn ang="0">
                    <a:pos x="connsiteX1" y="connsiteY1"/>
                  </a:cxn>
                  <a:cxn ang="0">
                    <a:pos x="connsiteX2" y="connsiteY2"/>
                  </a:cxn>
                  <a:cxn ang="0">
                    <a:pos x="connsiteX3" y="connsiteY3"/>
                  </a:cxn>
                </a:cxnLst>
                <a:rect l="l" t="t" r="r" b="b"/>
                <a:pathLst>
                  <a:path w="499842" h="1190164">
                    <a:moveTo>
                      <a:pt x="8239" y="2031"/>
                    </a:moveTo>
                    <a:lnTo>
                      <a:pt x="508081" y="2031"/>
                    </a:lnTo>
                    <a:lnTo>
                      <a:pt x="508081" y="1192195"/>
                    </a:lnTo>
                    <a:lnTo>
                      <a:pt x="8239" y="1192195"/>
                    </a:lnTo>
                    <a:close/>
                  </a:path>
                </a:pathLst>
              </a:custGeom>
            </p:spPr>
          </p:pic>
          <p:pic>
            <p:nvPicPr>
              <p:cNvPr id="125" name="Picture 124">
                <a:extLst>
                  <a:ext uri="{FF2B5EF4-FFF2-40B4-BE49-F238E27FC236}">
                    <a16:creationId xmlns:a16="http://schemas.microsoft.com/office/drawing/2014/main" id="{58A0F112-62B1-5517-7AE8-9FCA2745F4DD}"/>
                  </a:ext>
                </a:extLst>
              </p:cNvPr>
              <p:cNvPicPr>
                <a:picLocks noChangeAspect="1"/>
              </p:cNvPicPr>
              <p:nvPr/>
            </p:nvPicPr>
            <p:blipFill>
              <a:blip r:embed="rId6"/>
              <a:stretch>
                <a:fillRect/>
              </a:stretch>
            </p:blipFill>
            <p:spPr>
              <a:xfrm>
                <a:off x="14002805" y="3094566"/>
                <a:ext cx="499842" cy="1190164"/>
              </a:xfrm>
              <a:custGeom>
                <a:avLst/>
                <a:gdLst>
                  <a:gd name="connsiteX0" fmla="*/ 9187 w 499842"/>
                  <a:gd name="connsiteY0" fmla="*/ 2031 h 1190164"/>
                  <a:gd name="connsiteX1" fmla="*/ 509030 w 499842"/>
                  <a:gd name="connsiteY1" fmla="*/ 2031 h 1190164"/>
                  <a:gd name="connsiteX2" fmla="*/ 509030 w 499842"/>
                  <a:gd name="connsiteY2" fmla="*/ 1192195 h 1190164"/>
                  <a:gd name="connsiteX3" fmla="*/ 9187 w 499842"/>
                  <a:gd name="connsiteY3" fmla="*/ 1192195 h 1190164"/>
                </a:gdLst>
                <a:ahLst/>
                <a:cxnLst>
                  <a:cxn ang="0">
                    <a:pos x="connsiteX0" y="connsiteY0"/>
                  </a:cxn>
                  <a:cxn ang="0">
                    <a:pos x="connsiteX1" y="connsiteY1"/>
                  </a:cxn>
                  <a:cxn ang="0">
                    <a:pos x="connsiteX2" y="connsiteY2"/>
                  </a:cxn>
                  <a:cxn ang="0">
                    <a:pos x="connsiteX3" y="connsiteY3"/>
                  </a:cxn>
                </a:cxnLst>
                <a:rect l="l" t="t" r="r" b="b"/>
                <a:pathLst>
                  <a:path w="499842" h="1190164">
                    <a:moveTo>
                      <a:pt x="9187" y="2031"/>
                    </a:moveTo>
                    <a:lnTo>
                      <a:pt x="509030" y="2031"/>
                    </a:lnTo>
                    <a:lnTo>
                      <a:pt x="509030" y="1192195"/>
                    </a:lnTo>
                    <a:lnTo>
                      <a:pt x="9187" y="1192195"/>
                    </a:lnTo>
                    <a:close/>
                  </a:path>
                </a:pathLst>
              </a:custGeom>
            </p:spPr>
          </p:pic>
          <p:pic>
            <p:nvPicPr>
              <p:cNvPr id="126" name="Picture 125">
                <a:extLst>
                  <a:ext uri="{FF2B5EF4-FFF2-40B4-BE49-F238E27FC236}">
                    <a16:creationId xmlns:a16="http://schemas.microsoft.com/office/drawing/2014/main" id="{EFF61EA9-71C9-15AF-771D-5018F6DFD443}"/>
                  </a:ext>
                </a:extLst>
              </p:cNvPr>
              <p:cNvPicPr>
                <a:picLocks noChangeAspect="1"/>
              </p:cNvPicPr>
              <p:nvPr/>
            </p:nvPicPr>
            <p:blipFill>
              <a:blip r:embed="rId6"/>
              <a:stretch>
                <a:fillRect/>
              </a:stretch>
            </p:blipFill>
            <p:spPr>
              <a:xfrm>
                <a:off x="11093204" y="3097873"/>
                <a:ext cx="499842" cy="1190164"/>
              </a:xfrm>
              <a:custGeom>
                <a:avLst/>
                <a:gdLst>
                  <a:gd name="connsiteX0" fmla="*/ 7278 w 499842"/>
                  <a:gd name="connsiteY0" fmla="*/ 2033 h 1190164"/>
                  <a:gd name="connsiteX1" fmla="*/ 507120 w 499842"/>
                  <a:gd name="connsiteY1" fmla="*/ 2033 h 1190164"/>
                  <a:gd name="connsiteX2" fmla="*/ 507120 w 499842"/>
                  <a:gd name="connsiteY2" fmla="*/ 1192197 h 1190164"/>
                  <a:gd name="connsiteX3" fmla="*/ 7278 w 499842"/>
                  <a:gd name="connsiteY3" fmla="*/ 1192197 h 1190164"/>
                </a:gdLst>
                <a:ahLst/>
                <a:cxnLst>
                  <a:cxn ang="0">
                    <a:pos x="connsiteX0" y="connsiteY0"/>
                  </a:cxn>
                  <a:cxn ang="0">
                    <a:pos x="connsiteX1" y="connsiteY1"/>
                  </a:cxn>
                  <a:cxn ang="0">
                    <a:pos x="connsiteX2" y="connsiteY2"/>
                  </a:cxn>
                  <a:cxn ang="0">
                    <a:pos x="connsiteX3" y="connsiteY3"/>
                  </a:cxn>
                </a:cxnLst>
                <a:rect l="l" t="t" r="r" b="b"/>
                <a:pathLst>
                  <a:path w="499842" h="1190164">
                    <a:moveTo>
                      <a:pt x="7278" y="2033"/>
                    </a:moveTo>
                    <a:lnTo>
                      <a:pt x="507120" y="2033"/>
                    </a:lnTo>
                    <a:lnTo>
                      <a:pt x="507120" y="1192197"/>
                    </a:lnTo>
                    <a:lnTo>
                      <a:pt x="7278" y="1192197"/>
                    </a:lnTo>
                    <a:close/>
                  </a:path>
                </a:pathLst>
              </a:custGeom>
            </p:spPr>
          </p:pic>
        </p:grpSp>
      </p:grpSp>
      <p:sp>
        <p:nvSpPr>
          <p:cNvPr id="127" name="Freeform 126">
            <a:extLst>
              <a:ext uri="{FF2B5EF4-FFF2-40B4-BE49-F238E27FC236}">
                <a16:creationId xmlns:a16="http://schemas.microsoft.com/office/drawing/2014/main" id="{78A50AD5-DA10-6EF2-31EA-F92533D6CF40}"/>
              </a:ext>
            </a:extLst>
          </p:cNvPr>
          <p:cNvSpPr/>
          <p:nvPr/>
        </p:nvSpPr>
        <p:spPr>
          <a:xfrm rot="16200000" flipV="1">
            <a:off x="2002367" y="-920639"/>
            <a:ext cx="5843453" cy="9371934"/>
          </a:xfrm>
          <a:custGeom>
            <a:avLst/>
            <a:gdLst>
              <a:gd name="connsiteX0" fmla="*/ 5843767 w 5843453"/>
              <a:gd name="connsiteY0" fmla="*/ 255068 h 9371934"/>
              <a:gd name="connsiteX1" fmla="*/ 5843767 w 5843453"/>
              <a:gd name="connsiteY1" fmla="*/ 8592312 h 9371934"/>
              <a:gd name="connsiteX2" fmla="*/ 5588589 w 5843453"/>
              <a:gd name="connsiteY2" fmla="*/ 8847498 h 9371934"/>
              <a:gd name="connsiteX3" fmla="*/ 982758 w 5843453"/>
              <a:gd name="connsiteY3" fmla="*/ 8847498 h 9371934"/>
              <a:gd name="connsiteX4" fmla="*/ 17367 w 5843453"/>
              <a:gd name="connsiteY4" fmla="*/ 9371823 h 9371934"/>
              <a:gd name="connsiteX5" fmla="*/ 428152 w 5843453"/>
              <a:gd name="connsiteY5" fmla="*/ 8847498 h 9371934"/>
              <a:gd name="connsiteX6" fmla="*/ 255496 w 5843453"/>
              <a:gd name="connsiteY6" fmla="*/ 8847498 h 9371934"/>
              <a:gd name="connsiteX7" fmla="*/ 313 w 5843453"/>
              <a:gd name="connsiteY7" fmla="*/ 8592312 h 9371934"/>
              <a:gd name="connsiteX8" fmla="*/ 313 w 5843453"/>
              <a:gd name="connsiteY8" fmla="*/ 255068 h 9371934"/>
              <a:gd name="connsiteX9" fmla="*/ 255496 w 5843453"/>
              <a:gd name="connsiteY9" fmla="*/ -111 h 9371934"/>
              <a:gd name="connsiteX10" fmla="*/ 5588589 w 5843453"/>
              <a:gd name="connsiteY10" fmla="*/ -111 h 9371934"/>
              <a:gd name="connsiteX11" fmla="*/ 5843767 w 5843453"/>
              <a:gd name="connsiteY11" fmla="*/ 255068 h 93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43453" h="9371934">
                <a:moveTo>
                  <a:pt x="5843767" y="255068"/>
                </a:moveTo>
                <a:lnTo>
                  <a:pt x="5843767" y="8592312"/>
                </a:lnTo>
                <a:cubicBezTo>
                  <a:pt x="5843767" y="8733159"/>
                  <a:pt x="5729419" y="8847498"/>
                  <a:pt x="5588589" y="8847498"/>
                </a:cubicBezTo>
                <a:lnTo>
                  <a:pt x="982758" y="8847498"/>
                </a:lnTo>
                <a:lnTo>
                  <a:pt x="17367" y="9371823"/>
                </a:lnTo>
                <a:lnTo>
                  <a:pt x="428152" y="8847498"/>
                </a:lnTo>
                <a:lnTo>
                  <a:pt x="255496" y="8847498"/>
                </a:lnTo>
                <a:cubicBezTo>
                  <a:pt x="114657" y="8847498"/>
                  <a:pt x="313" y="8733159"/>
                  <a:pt x="313" y="8592312"/>
                </a:cubicBezTo>
                <a:lnTo>
                  <a:pt x="313" y="255068"/>
                </a:lnTo>
                <a:cubicBezTo>
                  <a:pt x="313" y="114232"/>
                  <a:pt x="114657" y="-111"/>
                  <a:pt x="255496" y="-111"/>
                </a:cubicBezTo>
                <a:lnTo>
                  <a:pt x="5588589" y="-111"/>
                </a:lnTo>
                <a:cubicBezTo>
                  <a:pt x="5729419" y="-111"/>
                  <a:pt x="5843767" y="114232"/>
                  <a:pt x="5843767" y="255068"/>
                </a:cubicBezTo>
                <a:close/>
              </a:path>
            </a:pathLst>
          </a:custGeom>
          <a:solidFill>
            <a:srgbClr val="FFFFFF"/>
          </a:solidFill>
          <a:ln w="30140" cap="rnd">
            <a:solidFill>
              <a:srgbClr val="000080"/>
            </a:solidFill>
            <a:prstDash val="solid"/>
            <a:round/>
          </a:ln>
        </p:spPr>
        <p:txBody>
          <a:bodyPr rtlCol="0" anchor="ctr"/>
          <a:lstStyle/>
          <a:p>
            <a:endParaRPr lang="en-CH" sz="4400"/>
          </a:p>
        </p:txBody>
      </p:sp>
      <p:grpSp>
        <p:nvGrpSpPr>
          <p:cNvPr id="128" name="Graphic 4">
            <a:extLst>
              <a:ext uri="{FF2B5EF4-FFF2-40B4-BE49-F238E27FC236}">
                <a16:creationId xmlns:a16="http://schemas.microsoft.com/office/drawing/2014/main" id="{11D2032E-8F3C-B20C-7FB5-54DF301468EB}"/>
              </a:ext>
            </a:extLst>
          </p:cNvPr>
          <p:cNvGrpSpPr/>
          <p:nvPr/>
        </p:nvGrpSpPr>
        <p:grpSpPr>
          <a:xfrm>
            <a:off x="1229179" y="1306825"/>
            <a:ext cx="8190063" cy="4325196"/>
            <a:chOff x="1229179" y="1306825"/>
            <a:chExt cx="8190063" cy="4325196"/>
          </a:xfrm>
        </p:grpSpPr>
        <p:sp>
          <p:nvSpPr>
            <p:cNvPr id="129" name="TextBox 128">
              <a:extLst>
                <a:ext uri="{FF2B5EF4-FFF2-40B4-BE49-F238E27FC236}">
                  <a16:creationId xmlns:a16="http://schemas.microsoft.com/office/drawing/2014/main" id="{8DE58CF3-2A63-8A44-C521-1260C67E3738}"/>
                </a:ext>
              </a:extLst>
            </p:cNvPr>
            <p:cNvSpPr txBox="1"/>
            <p:nvPr/>
          </p:nvSpPr>
          <p:spPr>
            <a:xfrm>
              <a:off x="1804721" y="1306825"/>
              <a:ext cx="1752403"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Which</a:t>
              </a:r>
            </a:p>
          </p:txBody>
        </p:sp>
        <p:sp>
          <p:nvSpPr>
            <p:cNvPr id="130" name="TextBox 129">
              <a:extLst>
                <a:ext uri="{FF2B5EF4-FFF2-40B4-BE49-F238E27FC236}">
                  <a16:creationId xmlns:a16="http://schemas.microsoft.com/office/drawing/2014/main" id="{47EE22F2-2D71-D07D-42A1-DC68BEF74AEB}"/>
                </a:ext>
              </a:extLst>
            </p:cNvPr>
            <p:cNvSpPr txBox="1"/>
            <p:nvPr/>
          </p:nvSpPr>
          <p:spPr>
            <a:xfrm>
              <a:off x="3512398" y="1306825"/>
              <a:ext cx="5299849" cy="769441"/>
            </a:xfrm>
            <a:prstGeom prst="rect">
              <a:avLst/>
            </a:prstGeom>
            <a:noFill/>
          </p:spPr>
          <p:txBody>
            <a:bodyPr wrap="none" rtlCol="0">
              <a:spAutoFit/>
            </a:bodyPr>
            <a:lstStyle/>
            <a:p>
              <a:pPr algn="l"/>
              <a:r>
                <a:rPr lang="en-CH" sz="4400" b="1" spc="0" baseline="0">
                  <a:ln/>
                  <a:solidFill>
                    <a:srgbClr val="16057F"/>
                  </a:solidFill>
                  <a:latin typeface="Arial"/>
                  <a:cs typeface="Arial"/>
                  <a:sym typeface="Arial"/>
                  <a:rtl val="0"/>
                </a:rPr>
                <a:t>molecular changes</a:t>
              </a:r>
            </a:p>
          </p:txBody>
        </p:sp>
        <p:sp>
          <p:nvSpPr>
            <p:cNvPr id="131" name="TextBox 130">
              <a:extLst>
                <a:ext uri="{FF2B5EF4-FFF2-40B4-BE49-F238E27FC236}">
                  <a16:creationId xmlns:a16="http://schemas.microsoft.com/office/drawing/2014/main" id="{F8575F76-DB2E-B778-DA30-11E70C41E7FD}"/>
                </a:ext>
              </a:extLst>
            </p:cNvPr>
            <p:cNvSpPr txBox="1"/>
            <p:nvPr/>
          </p:nvSpPr>
          <p:spPr>
            <a:xfrm>
              <a:off x="3481425" y="2195764"/>
              <a:ext cx="3635932"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in the airways</a:t>
              </a:r>
            </a:p>
          </p:txBody>
        </p:sp>
        <p:sp>
          <p:nvSpPr>
            <p:cNvPr id="132" name="TextBox 131">
              <a:extLst>
                <a:ext uri="{FF2B5EF4-FFF2-40B4-BE49-F238E27FC236}">
                  <a16:creationId xmlns:a16="http://schemas.microsoft.com/office/drawing/2014/main" id="{98E3D9EE-BA4F-39AA-FCCB-06D8B6D4B299}"/>
                </a:ext>
              </a:extLst>
            </p:cNvPr>
            <p:cNvSpPr txBox="1"/>
            <p:nvPr/>
          </p:nvSpPr>
          <p:spPr>
            <a:xfrm>
              <a:off x="1446349" y="3084703"/>
              <a:ext cx="3669594"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of people with</a:t>
              </a:r>
            </a:p>
          </p:txBody>
        </p:sp>
        <p:sp>
          <p:nvSpPr>
            <p:cNvPr id="133" name="TextBox 132">
              <a:extLst>
                <a:ext uri="{FF2B5EF4-FFF2-40B4-BE49-F238E27FC236}">
                  <a16:creationId xmlns:a16="http://schemas.microsoft.com/office/drawing/2014/main" id="{79A77EF2-89AF-293B-3450-A2CB0AF91D30}"/>
                </a:ext>
              </a:extLst>
            </p:cNvPr>
            <p:cNvSpPr txBox="1"/>
            <p:nvPr/>
          </p:nvSpPr>
          <p:spPr>
            <a:xfrm>
              <a:off x="5049677" y="3084703"/>
              <a:ext cx="4108817" cy="769441"/>
            </a:xfrm>
            <a:prstGeom prst="rect">
              <a:avLst/>
            </a:prstGeom>
            <a:noFill/>
          </p:spPr>
          <p:txBody>
            <a:bodyPr wrap="none" rtlCol="0">
              <a:spAutoFit/>
            </a:bodyPr>
            <a:lstStyle/>
            <a:p>
              <a:pPr algn="l"/>
              <a:r>
                <a:rPr lang="en-CH" sz="4400" b="1" spc="0" baseline="0">
                  <a:ln/>
                  <a:solidFill>
                    <a:srgbClr val="16057F"/>
                  </a:solidFill>
                  <a:latin typeface="Arial"/>
                  <a:cs typeface="Arial"/>
                  <a:sym typeface="Arial"/>
                  <a:rtl val="0"/>
                </a:rPr>
                <a:t>severe asthma</a:t>
              </a:r>
            </a:p>
          </p:txBody>
        </p:sp>
        <p:sp>
          <p:nvSpPr>
            <p:cNvPr id="134" name="TextBox 133">
              <a:extLst>
                <a:ext uri="{FF2B5EF4-FFF2-40B4-BE49-F238E27FC236}">
                  <a16:creationId xmlns:a16="http://schemas.microsoft.com/office/drawing/2014/main" id="{C3A5D80D-E740-8FD6-B16E-A9DD42477022}"/>
                </a:ext>
              </a:extLst>
            </p:cNvPr>
            <p:cNvSpPr txBox="1"/>
            <p:nvPr/>
          </p:nvSpPr>
          <p:spPr>
            <a:xfrm>
              <a:off x="1229179" y="3973641"/>
              <a:ext cx="8190063"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are related to the disease rather</a:t>
              </a:r>
            </a:p>
          </p:txBody>
        </p:sp>
        <p:sp>
          <p:nvSpPr>
            <p:cNvPr id="135" name="TextBox 134">
              <a:extLst>
                <a:ext uri="{FF2B5EF4-FFF2-40B4-BE49-F238E27FC236}">
                  <a16:creationId xmlns:a16="http://schemas.microsoft.com/office/drawing/2014/main" id="{7C900012-A835-A023-BDA4-BC2070794976}"/>
                </a:ext>
              </a:extLst>
            </p:cNvPr>
            <p:cNvSpPr txBox="1"/>
            <p:nvPr/>
          </p:nvSpPr>
          <p:spPr>
            <a:xfrm>
              <a:off x="1540615" y="4862580"/>
              <a:ext cx="1284326"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than</a:t>
              </a:r>
            </a:p>
          </p:txBody>
        </p:sp>
        <p:sp>
          <p:nvSpPr>
            <p:cNvPr id="136" name="TextBox 135">
              <a:extLst>
                <a:ext uri="{FF2B5EF4-FFF2-40B4-BE49-F238E27FC236}">
                  <a16:creationId xmlns:a16="http://schemas.microsoft.com/office/drawing/2014/main" id="{DCBBF314-CEB4-3EE6-6C9C-4C9FBB2A2BE7}"/>
                </a:ext>
              </a:extLst>
            </p:cNvPr>
            <p:cNvSpPr txBox="1"/>
            <p:nvPr/>
          </p:nvSpPr>
          <p:spPr>
            <a:xfrm>
              <a:off x="2783374" y="4862580"/>
              <a:ext cx="3948517" cy="769441"/>
            </a:xfrm>
            <a:prstGeom prst="rect">
              <a:avLst/>
            </a:prstGeom>
            <a:noFill/>
          </p:spPr>
          <p:txBody>
            <a:bodyPr wrap="none" rtlCol="0">
              <a:spAutoFit/>
            </a:bodyPr>
            <a:lstStyle/>
            <a:p>
              <a:pPr algn="l"/>
              <a:r>
                <a:rPr lang="en-CH" sz="4400" b="1" spc="0" baseline="0">
                  <a:ln/>
                  <a:solidFill>
                    <a:srgbClr val="E21D51"/>
                  </a:solidFill>
                  <a:latin typeface="Arial"/>
                  <a:cs typeface="Arial"/>
                  <a:sym typeface="Arial"/>
                  <a:rtl val="0"/>
                </a:rPr>
                <a:t>high dose ICS</a:t>
              </a:r>
            </a:p>
          </p:txBody>
        </p:sp>
        <p:sp>
          <p:nvSpPr>
            <p:cNvPr id="137" name="TextBox 136">
              <a:extLst>
                <a:ext uri="{FF2B5EF4-FFF2-40B4-BE49-F238E27FC236}">
                  <a16:creationId xmlns:a16="http://schemas.microsoft.com/office/drawing/2014/main" id="{02970A5E-08F1-EB12-21B0-53AB2B7FAAB8}"/>
                </a:ext>
              </a:extLst>
            </p:cNvPr>
            <p:cNvSpPr txBox="1"/>
            <p:nvPr/>
          </p:nvSpPr>
          <p:spPr>
            <a:xfrm>
              <a:off x="6663913" y="4862580"/>
              <a:ext cx="2382383" cy="769441"/>
            </a:xfrm>
            <a:prstGeom prst="rect">
              <a:avLst/>
            </a:prstGeom>
            <a:noFill/>
          </p:spPr>
          <p:txBody>
            <a:bodyPr wrap="none" rtlCol="0">
              <a:spAutoFit/>
            </a:bodyPr>
            <a:lstStyle/>
            <a:p>
              <a:pPr algn="l"/>
              <a:r>
                <a:rPr lang="en-CH" sz="4400" spc="0" baseline="0">
                  <a:ln/>
                  <a:solidFill>
                    <a:srgbClr val="16057F"/>
                  </a:solidFill>
                  <a:latin typeface="Arial"/>
                  <a:cs typeface="Arial"/>
                  <a:sym typeface="Arial"/>
                  <a:rtl val="0"/>
                </a:rPr>
                <a:t>therapy?</a:t>
              </a:r>
            </a:p>
          </p:txBody>
        </p:sp>
      </p:grpSp>
      <p:pic>
        <p:nvPicPr>
          <p:cNvPr id="138" name="Picture 137">
            <a:extLst>
              <a:ext uri="{FF2B5EF4-FFF2-40B4-BE49-F238E27FC236}">
                <a16:creationId xmlns:a16="http://schemas.microsoft.com/office/drawing/2014/main" id="{41F7224E-044B-2190-60EF-B7D5D629A964}"/>
              </a:ext>
            </a:extLst>
          </p:cNvPr>
          <p:cNvPicPr>
            <a:picLocks noChangeAspect="1"/>
          </p:cNvPicPr>
          <p:nvPr/>
        </p:nvPicPr>
        <p:blipFill>
          <a:blip r:embed="rId7"/>
          <a:stretch>
            <a:fillRect/>
          </a:stretch>
        </p:blipFill>
        <p:spPr>
          <a:xfrm>
            <a:off x="15401014" y="4386166"/>
            <a:ext cx="1712015" cy="1962699"/>
          </a:xfrm>
          <a:custGeom>
            <a:avLst/>
            <a:gdLst>
              <a:gd name="connsiteX0" fmla="*/ 9888 w 1712015"/>
              <a:gd name="connsiteY0" fmla="*/ 2630 h 1962699"/>
              <a:gd name="connsiteX1" fmla="*/ 1721903 w 1712015"/>
              <a:gd name="connsiteY1" fmla="*/ 2630 h 1962699"/>
              <a:gd name="connsiteX2" fmla="*/ 1721903 w 1712015"/>
              <a:gd name="connsiteY2" fmla="*/ 1965329 h 1962699"/>
              <a:gd name="connsiteX3" fmla="*/ 9888 w 1712015"/>
              <a:gd name="connsiteY3" fmla="*/ 1965329 h 1962699"/>
            </a:gdLst>
            <a:ahLst/>
            <a:cxnLst>
              <a:cxn ang="0">
                <a:pos x="connsiteX0" y="connsiteY0"/>
              </a:cxn>
              <a:cxn ang="0">
                <a:pos x="connsiteX1" y="connsiteY1"/>
              </a:cxn>
              <a:cxn ang="0">
                <a:pos x="connsiteX2" y="connsiteY2"/>
              </a:cxn>
              <a:cxn ang="0">
                <a:pos x="connsiteX3" y="connsiteY3"/>
              </a:cxn>
            </a:cxnLst>
            <a:rect l="l" t="t" r="r" b="b"/>
            <a:pathLst>
              <a:path w="1712015" h="1962699">
                <a:moveTo>
                  <a:pt x="9888" y="2630"/>
                </a:moveTo>
                <a:lnTo>
                  <a:pt x="1721903" y="2630"/>
                </a:lnTo>
                <a:lnTo>
                  <a:pt x="1721903" y="1965329"/>
                </a:lnTo>
                <a:lnTo>
                  <a:pt x="9888" y="1965329"/>
                </a:lnTo>
                <a:close/>
              </a:path>
            </a:pathLst>
          </a:custGeom>
        </p:spPr>
      </p:pic>
      <p:pic>
        <p:nvPicPr>
          <p:cNvPr id="139" name="Picture 138">
            <a:extLst>
              <a:ext uri="{FF2B5EF4-FFF2-40B4-BE49-F238E27FC236}">
                <a16:creationId xmlns:a16="http://schemas.microsoft.com/office/drawing/2014/main" id="{337B9DA0-1402-19AD-E4C7-1C274DA14789}"/>
              </a:ext>
            </a:extLst>
          </p:cNvPr>
          <p:cNvPicPr>
            <a:picLocks noChangeAspect="1"/>
          </p:cNvPicPr>
          <p:nvPr/>
        </p:nvPicPr>
        <p:blipFill>
          <a:blip r:embed="rId7"/>
          <a:stretch>
            <a:fillRect/>
          </a:stretch>
        </p:blipFill>
        <p:spPr>
          <a:xfrm>
            <a:off x="21851257" y="4395355"/>
            <a:ext cx="1712015" cy="1962699"/>
          </a:xfrm>
          <a:custGeom>
            <a:avLst/>
            <a:gdLst>
              <a:gd name="connsiteX0" fmla="*/ 14121 w 1712015"/>
              <a:gd name="connsiteY0" fmla="*/ 2636 h 1962699"/>
              <a:gd name="connsiteX1" fmla="*/ 1726136 w 1712015"/>
              <a:gd name="connsiteY1" fmla="*/ 2636 h 1962699"/>
              <a:gd name="connsiteX2" fmla="*/ 1726136 w 1712015"/>
              <a:gd name="connsiteY2" fmla="*/ 1965335 h 1962699"/>
              <a:gd name="connsiteX3" fmla="*/ 14121 w 1712015"/>
              <a:gd name="connsiteY3" fmla="*/ 1965335 h 1962699"/>
            </a:gdLst>
            <a:ahLst/>
            <a:cxnLst>
              <a:cxn ang="0">
                <a:pos x="connsiteX0" y="connsiteY0"/>
              </a:cxn>
              <a:cxn ang="0">
                <a:pos x="connsiteX1" y="connsiteY1"/>
              </a:cxn>
              <a:cxn ang="0">
                <a:pos x="connsiteX2" y="connsiteY2"/>
              </a:cxn>
              <a:cxn ang="0">
                <a:pos x="connsiteX3" y="connsiteY3"/>
              </a:cxn>
            </a:cxnLst>
            <a:rect l="l" t="t" r="r" b="b"/>
            <a:pathLst>
              <a:path w="1712015" h="1962699">
                <a:moveTo>
                  <a:pt x="14121" y="2636"/>
                </a:moveTo>
                <a:lnTo>
                  <a:pt x="1726136" y="2636"/>
                </a:lnTo>
                <a:lnTo>
                  <a:pt x="1726136" y="1965335"/>
                </a:lnTo>
                <a:lnTo>
                  <a:pt x="14121" y="1965335"/>
                </a:lnTo>
                <a:close/>
              </a:path>
            </a:pathLst>
          </a:custGeom>
        </p:spPr>
      </p:pic>
      <p:grpSp>
        <p:nvGrpSpPr>
          <p:cNvPr id="140" name="Graphic 4">
            <a:extLst>
              <a:ext uri="{FF2B5EF4-FFF2-40B4-BE49-F238E27FC236}">
                <a16:creationId xmlns:a16="http://schemas.microsoft.com/office/drawing/2014/main" id="{994386DB-0EB7-1F0D-E636-1CA898DA4DA1}"/>
              </a:ext>
            </a:extLst>
          </p:cNvPr>
          <p:cNvGrpSpPr/>
          <p:nvPr/>
        </p:nvGrpSpPr>
        <p:grpSpPr>
          <a:xfrm>
            <a:off x="24341854" y="1137297"/>
            <a:ext cx="1020693" cy="1020763"/>
            <a:chOff x="24338813" y="1135094"/>
            <a:chExt cx="1020693" cy="1020763"/>
          </a:xfrm>
        </p:grpSpPr>
        <p:sp>
          <p:nvSpPr>
            <p:cNvPr id="141" name="Freeform 140">
              <a:extLst>
                <a:ext uri="{FF2B5EF4-FFF2-40B4-BE49-F238E27FC236}">
                  <a16:creationId xmlns:a16="http://schemas.microsoft.com/office/drawing/2014/main" id="{1C711D98-4E0D-7EA4-0F74-65A03B36C358}"/>
                </a:ext>
              </a:extLst>
            </p:cNvPr>
            <p:cNvSpPr/>
            <p:nvPr/>
          </p:nvSpPr>
          <p:spPr>
            <a:xfrm>
              <a:off x="24338813" y="1135094"/>
              <a:ext cx="1020693" cy="1020763"/>
            </a:xfrm>
            <a:custGeom>
              <a:avLst/>
              <a:gdLst>
                <a:gd name="connsiteX0" fmla="*/ 1036768 w 1020693"/>
                <a:gd name="connsiteY0" fmla="*/ 510242 h 1020763"/>
                <a:gd name="connsiteX1" fmla="*/ 526421 w 1020693"/>
                <a:gd name="connsiteY1" fmla="*/ 1020623 h 1020763"/>
                <a:gd name="connsiteX2" fmla="*/ 16075 w 1020693"/>
                <a:gd name="connsiteY2" fmla="*/ 510242 h 1020763"/>
                <a:gd name="connsiteX3" fmla="*/ 526421 w 1020693"/>
                <a:gd name="connsiteY3" fmla="*/ -140 h 1020763"/>
                <a:gd name="connsiteX4" fmla="*/ 1036768 w 1020693"/>
                <a:gd name="connsiteY4" fmla="*/ 510242 h 1020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693" h="1020763">
                  <a:moveTo>
                    <a:pt x="1036768" y="510242"/>
                  </a:moveTo>
                  <a:cubicBezTo>
                    <a:pt x="1036768" y="792118"/>
                    <a:pt x="808278" y="1020623"/>
                    <a:pt x="526421" y="1020623"/>
                  </a:cubicBezTo>
                  <a:cubicBezTo>
                    <a:pt x="244565" y="1020623"/>
                    <a:pt x="16075" y="792118"/>
                    <a:pt x="16075" y="510242"/>
                  </a:cubicBezTo>
                  <a:cubicBezTo>
                    <a:pt x="16075" y="228365"/>
                    <a:pt x="244565" y="-140"/>
                    <a:pt x="526421" y="-140"/>
                  </a:cubicBezTo>
                  <a:cubicBezTo>
                    <a:pt x="808278" y="-140"/>
                    <a:pt x="1036768" y="228365"/>
                    <a:pt x="1036768" y="510242"/>
                  </a:cubicBezTo>
                  <a:close/>
                </a:path>
              </a:pathLst>
            </a:custGeom>
            <a:solidFill>
              <a:srgbClr val="1F259B"/>
            </a:solidFill>
            <a:ln w="4640" cap="rnd">
              <a:noFill/>
              <a:prstDash val="solid"/>
              <a:round/>
            </a:ln>
          </p:spPr>
          <p:txBody>
            <a:bodyPr rtlCol="0" anchor="ctr"/>
            <a:lstStyle/>
            <a:p>
              <a:endParaRPr lang="en-CH" sz="4400"/>
            </a:p>
          </p:txBody>
        </p:sp>
        <p:grpSp>
          <p:nvGrpSpPr>
            <p:cNvPr id="142" name="Graphic 4">
              <a:extLst>
                <a:ext uri="{FF2B5EF4-FFF2-40B4-BE49-F238E27FC236}">
                  <a16:creationId xmlns:a16="http://schemas.microsoft.com/office/drawing/2014/main" id="{83228964-B188-A0A0-F296-3F249B9F35A7}"/>
                </a:ext>
              </a:extLst>
            </p:cNvPr>
            <p:cNvGrpSpPr/>
            <p:nvPr/>
          </p:nvGrpSpPr>
          <p:grpSpPr>
            <a:xfrm>
              <a:off x="24556043" y="1294207"/>
              <a:ext cx="684319" cy="676793"/>
              <a:chOff x="24556043" y="1294207"/>
              <a:chExt cx="684319" cy="676793"/>
            </a:xfrm>
          </p:grpSpPr>
          <p:sp>
            <p:nvSpPr>
              <p:cNvPr id="143" name="Freeform 142">
                <a:extLst>
                  <a:ext uri="{FF2B5EF4-FFF2-40B4-BE49-F238E27FC236}">
                    <a16:creationId xmlns:a16="http://schemas.microsoft.com/office/drawing/2014/main" id="{C97EF6C0-A634-AFE2-9511-893853A8BB12}"/>
                  </a:ext>
                </a:extLst>
              </p:cNvPr>
              <p:cNvSpPr/>
              <p:nvPr/>
            </p:nvSpPr>
            <p:spPr>
              <a:xfrm rot="10800000" flipV="1">
                <a:off x="24556043" y="1408159"/>
                <a:ext cx="684319" cy="395820"/>
              </a:xfrm>
              <a:custGeom>
                <a:avLst/>
                <a:gdLst>
                  <a:gd name="connsiteX0" fmla="*/ 688140 w 684319"/>
                  <a:gd name="connsiteY0" fmla="*/ 48805 h 395820"/>
                  <a:gd name="connsiteX1" fmla="*/ 325812 w 684319"/>
                  <a:gd name="connsiteY1" fmla="*/ 138486 h 395820"/>
                  <a:gd name="connsiteX2" fmla="*/ 84446 w 684319"/>
                  <a:gd name="connsiteY2" fmla="*/ 386482 h 395820"/>
                  <a:gd name="connsiteX3" fmla="*/ 23156 w 684319"/>
                  <a:gd name="connsiteY3" fmla="*/ 338552 h 395820"/>
                  <a:gd name="connsiteX4" fmla="*/ 290111 w 684319"/>
                  <a:gd name="connsiteY4" fmla="*/ 89142 h 395820"/>
                  <a:gd name="connsiteX5" fmla="*/ 636205 w 684319"/>
                  <a:gd name="connsiteY5" fmla="*/ 5530 h 395820"/>
                  <a:gd name="connsiteX6" fmla="*/ 688140 w 684319"/>
                  <a:gd name="connsiteY6" fmla="*/ 48805 h 39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4319" h="395820">
                    <a:moveTo>
                      <a:pt x="688140" y="48805"/>
                    </a:moveTo>
                    <a:cubicBezTo>
                      <a:pt x="577898" y="95063"/>
                      <a:pt x="423006" y="92481"/>
                      <a:pt x="325812" y="138486"/>
                    </a:cubicBezTo>
                    <a:cubicBezTo>
                      <a:pt x="199694" y="198207"/>
                      <a:pt x="164548" y="299531"/>
                      <a:pt x="84446" y="386482"/>
                    </a:cubicBezTo>
                    <a:cubicBezTo>
                      <a:pt x="56482" y="416847"/>
                      <a:pt x="-4808" y="368868"/>
                      <a:pt x="23156" y="338552"/>
                    </a:cubicBezTo>
                    <a:cubicBezTo>
                      <a:pt x="103207" y="251601"/>
                      <a:pt x="155648" y="152912"/>
                      <a:pt x="290111" y="89142"/>
                    </a:cubicBezTo>
                    <a:cubicBezTo>
                      <a:pt x="401464" y="36405"/>
                      <a:pt x="531476" y="29470"/>
                      <a:pt x="636205" y="5530"/>
                    </a:cubicBezTo>
                    <a:cubicBezTo>
                      <a:pt x="693955" y="-14512"/>
                      <a:pt x="716458" y="28710"/>
                      <a:pt x="688140" y="48805"/>
                    </a:cubicBezTo>
                    <a:close/>
                  </a:path>
                </a:pathLst>
              </a:custGeom>
              <a:solidFill>
                <a:srgbClr val="FFFFFF"/>
              </a:solidFill>
              <a:ln w="15669" cap="rnd">
                <a:solidFill>
                  <a:srgbClr val="1F259B"/>
                </a:solidFill>
                <a:prstDash val="solid"/>
                <a:miter/>
              </a:ln>
            </p:spPr>
            <p:txBody>
              <a:bodyPr rtlCol="0" anchor="ctr"/>
              <a:lstStyle/>
              <a:p>
                <a:endParaRPr lang="en-CH" sz="4400"/>
              </a:p>
            </p:txBody>
          </p:sp>
          <p:sp>
            <p:nvSpPr>
              <p:cNvPr id="144" name="Freeform 143">
                <a:extLst>
                  <a:ext uri="{FF2B5EF4-FFF2-40B4-BE49-F238E27FC236}">
                    <a16:creationId xmlns:a16="http://schemas.microsoft.com/office/drawing/2014/main" id="{DB157CA4-9CAC-BD46-2E74-D4F1AFAFF39E}"/>
                  </a:ext>
                </a:extLst>
              </p:cNvPr>
              <p:cNvSpPr/>
              <p:nvPr/>
            </p:nvSpPr>
            <p:spPr>
              <a:xfrm rot="10800000" flipV="1">
                <a:off x="24670299" y="1294207"/>
                <a:ext cx="152149" cy="676793"/>
              </a:xfrm>
              <a:custGeom>
                <a:avLst/>
                <a:gdLst>
                  <a:gd name="connsiteX0" fmla="*/ 15913 w 152149"/>
                  <a:gd name="connsiteY0" fmla="*/ 23491 h 676793"/>
                  <a:gd name="connsiteX1" fmla="*/ 110781 w 152149"/>
                  <a:gd name="connsiteY1" fmla="*/ 335560 h 676793"/>
                  <a:gd name="connsiteX2" fmla="*/ 23447 w 152149"/>
                  <a:gd name="connsiteY2" fmla="*/ 637453 h 676793"/>
                  <a:gd name="connsiteX3" fmla="*/ 89996 w 152149"/>
                  <a:gd name="connsiteY3" fmla="*/ 658712 h 676793"/>
                  <a:gd name="connsiteX4" fmla="*/ 166659 w 152149"/>
                  <a:gd name="connsiteY4" fmla="*/ 337228 h 676793"/>
                  <a:gd name="connsiteX5" fmla="*/ 74422 w 152149"/>
                  <a:gd name="connsiteY5" fmla="*/ 40193 h 676793"/>
                  <a:gd name="connsiteX6" fmla="*/ 15913 w 152149"/>
                  <a:gd name="connsiteY6" fmla="*/ 23491 h 67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49" h="676793">
                    <a:moveTo>
                      <a:pt x="15913" y="23491"/>
                    </a:moveTo>
                    <a:cubicBezTo>
                      <a:pt x="29617" y="127901"/>
                      <a:pt x="102892" y="240865"/>
                      <a:pt x="110781" y="335560"/>
                    </a:cubicBezTo>
                    <a:cubicBezTo>
                      <a:pt x="120995" y="458393"/>
                      <a:pt x="56165" y="534968"/>
                      <a:pt x="23447" y="637453"/>
                    </a:cubicBezTo>
                    <a:cubicBezTo>
                      <a:pt x="12019" y="673237"/>
                      <a:pt x="78569" y="694493"/>
                      <a:pt x="89996" y="658712"/>
                    </a:cubicBezTo>
                    <a:cubicBezTo>
                      <a:pt x="122715" y="556223"/>
                      <a:pt x="177531" y="468263"/>
                      <a:pt x="166659" y="337228"/>
                    </a:cubicBezTo>
                    <a:cubicBezTo>
                      <a:pt x="157658" y="228771"/>
                      <a:pt x="103447" y="129368"/>
                      <a:pt x="74422" y="40193"/>
                    </a:cubicBezTo>
                    <a:cubicBezTo>
                      <a:pt x="63852" y="-12392"/>
                      <a:pt x="18947" y="-7434"/>
                      <a:pt x="15913" y="23491"/>
                    </a:cubicBezTo>
                    <a:close/>
                  </a:path>
                </a:pathLst>
              </a:custGeom>
              <a:solidFill>
                <a:srgbClr val="FFFFFF"/>
              </a:solidFill>
              <a:ln w="14175" cap="rnd">
                <a:solidFill>
                  <a:srgbClr val="1F259B"/>
                </a:solidFill>
                <a:prstDash val="solid"/>
                <a:miter/>
              </a:ln>
            </p:spPr>
            <p:txBody>
              <a:bodyPr rtlCol="0" anchor="ctr"/>
              <a:lstStyle/>
              <a:p>
                <a:endParaRPr lang="en-CH" sz="4400"/>
              </a:p>
            </p:txBody>
          </p:sp>
          <p:sp>
            <p:nvSpPr>
              <p:cNvPr id="145" name="Freeform 144">
                <a:extLst>
                  <a:ext uri="{FF2B5EF4-FFF2-40B4-BE49-F238E27FC236}">
                    <a16:creationId xmlns:a16="http://schemas.microsoft.com/office/drawing/2014/main" id="{A14DBC61-2FC5-9B39-6037-CC9D1CFD9A0E}"/>
                  </a:ext>
                </a:extLst>
              </p:cNvPr>
              <p:cNvSpPr/>
              <p:nvPr/>
            </p:nvSpPr>
            <p:spPr>
              <a:xfrm rot="10800000" flipV="1">
                <a:off x="24696633" y="1535159"/>
                <a:ext cx="255019" cy="150971"/>
              </a:xfrm>
              <a:custGeom>
                <a:avLst/>
                <a:gdLst>
                  <a:gd name="connsiteX0" fmla="*/ 15965 w 255019"/>
                  <a:gd name="connsiteY0" fmla="*/ 356 h 150971"/>
                  <a:gd name="connsiteX1" fmla="*/ 270985 w 255019"/>
                  <a:gd name="connsiteY1" fmla="*/ 151327 h 150971"/>
                </a:gdLst>
                <a:ahLst/>
                <a:cxnLst>
                  <a:cxn ang="0">
                    <a:pos x="connsiteX0" y="connsiteY0"/>
                  </a:cxn>
                  <a:cxn ang="0">
                    <a:pos x="connsiteX1" y="connsiteY1"/>
                  </a:cxn>
                </a:cxnLst>
                <a:rect l="l" t="t" r="r" b="b"/>
                <a:pathLst>
                  <a:path w="255019" h="150971">
                    <a:moveTo>
                      <a:pt x="15965" y="356"/>
                    </a:moveTo>
                    <a:lnTo>
                      <a:pt x="270985" y="151327"/>
                    </a:lnTo>
                  </a:path>
                </a:pathLst>
              </a:custGeom>
              <a:noFill/>
              <a:ln w="31372" cap="flat">
                <a:solidFill>
                  <a:srgbClr val="FFFFFF"/>
                </a:solidFill>
                <a:prstDash val="solid"/>
                <a:miter/>
              </a:ln>
            </p:spPr>
            <p:txBody>
              <a:bodyPr rtlCol="0" anchor="ctr"/>
              <a:lstStyle/>
              <a:p>
                <a:endParaRPr lang="en-CH" sz="4400"/>
              </a:p>
            </p:txBody>
          </p:sp>
          <p:sp>
            <p:nvSpPr>
              <p:cNvPr id="146" name="Freeform 145">
                <a:extLst>
                  <a:ext uri="{FF2B5EF4-FFF2-40B4-BE49-F238E27FC236}">
                    <a16:creationId xmlns:a16="http://schemas.microsoft.com/office/drawing/2014/main" id="{ABF9B113-B2DD-1595-F844-8CD42B4D80C7}"/>
                  </a:ext>
                </a:extLst>
              </p:cNvPr>
              <p:cNvSpPr/>
              <p:nvPr/>
            </p:nvSpPr>
            <p:spPr>
              <a:xfrm rot="10800000" flipV="1">
                <a:off x="24717770" y="1599081"/>
                <a:ext cx="339066" cy="191663"/>
              </a:xfrm>
              <a:custGeom>
                <a:avLst/>
                <a:gdLst>
                  <a:gd name="connsiteX0" fmla="*/ 16008 w 339066"/>
                  <a:gd name="connsiteY0" fmla="*/ 409 h 191663"/>
                  <a:gd name="connsiteX1" fmla="*/ 355074 w 339066"/>
                  <a:gd name="connsiteY1" fmla="*/ 192073 h 191663"/>
                </a:gdLst>
                <a:ahLst/>
                <a:cxnLst>
                  <a:cxn ang="0">
                    <a:pos x="connsiteX0" y="connsiteY0"/>
                  </a:cxn>
                  <a:cxn ang="0">
                    <a:pos x="connsiteX1" y="connsiteY1"/>
                  </a:cxn>
                </a:cxnLst>
                <a:rect l="l" t="t" r="r" b="b"/>
                <a:pathLst>
                  <a:path w="339066" h="191663">
                    <a:moveTo>
                      <a:pt x="16008" y="409"/>
                    </a:moveTo>
                    <a:lnTo>
                      <a:pt x="355074" y="192073"/>
                    </a:lnTo>
                  </a:path>
                </a:pathLst>
              </a:custGeom>
              <a:noFill/>
              <a:ln w="39970" cap="flat">
                <a:solidFill>
                  <a:srgbClr val="FFFFFF"/>
                </a:solidFill>
                <a:prstDash val="solid"/>
                <a:miter/>
              </a:ln>
            </p:spPr>
            <p:txBody>
              <a:bodyPr rtlCol="0" anchor="ctr"/>
              <a:lstStyle/>
              <a:p>
                <a:endParaRPr lang="en-CH" sz="4400"/>
              </a:p>
            </p:txBody>
          </p:sp>
          <p:sp>
            <p:nvSpPr>
              <p:cNvPr id="147" name="Freeform 146">
                <a:extLst>
                  <a:ext uri="{FF2B5EF4-FFF2-40B4-BE49-F238E27FC236}">
                    <a16:creationId xmlns:a16="http://schemas.microsoft.com/office/drawing/2014/main" id="{396B252C-CBB6-3B55-51BD-AD4E353F6CC0}"/>
                  </a:ext>
                </a:extLst>
              </p:cNvPr>
              <p:cNvSpPr/>
              <p:nvPr/>
            </p:nvSpPr>
            <p:spPr>
              <a:xfrm rot="10800000" flipV="1">
                <a:off x="24779516" y="1689016"/>
                <a:ext cx="339064" cy="191663"/>
              </a:xfrm>
              <a:custGeom>
                <a:avLst/>
                <a:gdLst>
                  <a:gd name="connsiteX0" fmla="*/ 16050 w 339064"/>
                  <a:gd name="connsiteY0" fmla="*/ 467 h 191663"/>
                  <a:gd name="connsiteX1" fmla="*/ 355115 w 339064"/>
                  <a:gd name="connsiteY1" fmla="*/ 192130 h 191663"/>
                </a:gdLst>
                <a:ahLst/>
                <a:cxnLst>
                  <a:cxn ang="0">
                    <a:pos x="connsiteX0" y="connsiteY0"/>
                  </a:cxn>
                  <a:cxn ang="0">
                    <a:pos x="connsiteX1" y="connsiteY1"/>
                  </a:cxn>
                </a:cxnLst>
                <a:rect l="l" t="t" r="r" b="b"/>
                <a:pathLst>
                  <a:path w="339064" h="191663">
                    <a:moveTo>
                      <a:pt x="16050" y="467"/>
                    </a:moveTo>
                    <a:lnTo>
                      <a:pt x="355115" y="192130"/>
                    </a:lnTo>
                  </a:path>
                </a:pathLst>
              </a:custGeom>
              <a:noFill/>
              <a:ln w="50593" cap="flat">
                <a:solidFill>
                  <a:srgbClr val="FFFFFF"/>
                </a:solidFill>
                <a:prstDash val="solid"/>
                <a:miter/>
              </a:ln>
            </p:spPr>
            <p:txBody>
              <a:bodyPr rtlCol="0" anchor="ctr"/>
              <a:lstStyle/>
              <a:p>
                <a:endParaRPr lang="en-CH" sz="4400"/>
              </a:p>
            </p:txBody>
          </p:sp>
          <p:sp>
            <p:nvSpPr>
              <p:cNvPr id="148" name="Freeform 147">
                <a:extLst>
                  <a:ext uri="{FF2B5EF4-FFF2-40B4-BE49-F238E27FC236}">
                    <a16:creationId xmlns:a16="http://schemas.microsoft.com/office/drawing/2014/main" id="{629DC33A-D437-CA62-3B68-3F8617C8A4D5}"/>
                  </a:ext>
                </a:extLst>
              </p:cNvPr>
              <p:cNvSpPr/>
              <p:nvPr/>
            </p:nvSpPr>
            <p:spPr>
              <a:xfrm rot="10800000" flipV="1">
                <a:off x="24696910" y="1492573"/>
                <a:ext cx="182351" cy="104765"/>
              </a:xfrm>
              <a:custGeom>
                <a:avLst/>
                <a:gdLst>
                  <a:gd name="connsiteX0" fmla="*/ 15941 w 182351"/>
                  <a:gd name="connsiteY0" fmla="*/ 314 h 104765"/>
                  <a:gd name="connsiteX1" fmla="*/ 198292 w 182351"/>
                  <a:gd name="connsiteY1" fmla="*/ 105079 h 104765"/>
                </a:gdLst>
                <a:ahLst/>
                <a:cxnLst>
                  <a:cxn ang="0">
                    <a:pos x="connsiteX0" y="connsiteY0"/>
                  </a:cxn>
                  <a:cxn ang="0">
                    <a:pos x="connsiteX1" y="connsiteY1"/>
                  </a:cxn>
                </a:cxnLst>
                <a:rect l="l" t="t" r="r" b="b"/>
                <a:pathLst>
                  <a:path w="182351" h="104765">
                    <a:moveTo>
                      <a:pt x="15941" y="314"/>
                    </a:moveTo>
                    <a:lnTo>
                      <a:pt x="198292" y="105079"/>
                    </a:lnTo>
                  </a:path>
                </a:pathLst>
              </a:custGeom>
              <a:noFill/>
              <a:ln w="27322" cap="flat">
                <a:solidFill>
                  <a:srgbClr val="FFFFFF"/>
                </a:solidFill>
                <a:prstDash val="solid"/>
                <a:miter/>
              </a:ln>
            </p:spPr>
            <p:txBody>
              <a:bodyPr rtlCol="0" anchor="ctr"/>
              <a:lstStyle/>
              <a:p>
                <a:endParaRPr lang="en-CH" sz="4400"/>
              </a:p>
            </p:txBody>
          </p:sp>
        </p:grpSp>
      </p:grpSp>
      <p:grpSp>
        <p:nvGrpSpPr>
          <p:cNvPr id="161" name="Graphic 4">
            <a:extLst>
              <a:ext uri="{FF2B5EF4-FFF2-40B4-BE49-F238E27FC236}">
                <a16:creationId xmlns:a16="http://schemas.microsoft.com/office/drawing/2014/main" id="{D09B4FC1-065E-0525-45A8-95C81E94047B}"/>
              </a:ext>
            </a:extLst>
          </p:cNvPr>
          <p:cNvGrpSpPr/>
          <p:nvPr/>
        </p:nvGrpSpPr>
        <p:grpSpPr>
          <a:xfrm>
            <a:off x="24338806" y="5226621"/>
            <a:ext cx="1020693" cy="1020763"/>
            <a:chOff x="24338806" y="5226621"/>
            <a:chExt cx="1020693" cy="1020763"/>
          </a:xfrm>
        </p:grpSpPr>
        <p:grpSp>
          <p:nvGrpSpPr>
            <p:cNvPr id="162" name="Graphic 4">
              <a:extLst>
                <a:ext uri="{FF2B5EF4-FFF2-40B4-BE49-F238E27FC236}">
                  <a16:creationId xmlns:a16="http://schemas.microsoft.com/office/drawing/2014/main" id="{FFE3A35B-4551-DA76-5923-AFFF27FB4CD9}"/>
                </a:ext>
              </a:extLst>
            </p:cNvPr>
            <p:cNvGrpSpPr/>
            <p:nvPr/>
          </p:nvGrpSpPr>
          <p:grpSpPr>
            <a:xfrm>
              <a:off x="24338806" y="5226621"/>
              <a:ext cx="1020693" cy="1020763"/>
              <a:chOff x="24338806" y="5226621"/>
              <a:chExt cx="1020693" cy="1020763"/>
            </a:xfrm>
          </p:grpSpPr>
          <p:sp>
            <p:nvSpPr>
              <p:cNvPr id="163" name="Freeform 162">
                <a:extLst>
                  <a:ext uri="{FF2B5EF4-FFF2-40B4-BE49-F238E27FC236}">
                    <a16:creationId xmlns:a16="http://schemas.microsoft.com/office/drawing/2014/main" id="{0EB202AF-CDC0-1C10-049D-273CE41FFDE8}"/>
                  </a:ext>
                </a:extLst>
              </p:cNvPr>
              <p:cNvSpPr/>
              <p:nvPr/>
            </p:nvSpPr>
            <p:spPr>
              <a:xfrm>
                <a:off x="24338806" y="5226621"/>
                <a:ext cx="1020693" cy="1020763"/>
              </a:xfrm>
              <a:custGeom>
                <a:avLst/>
                <a:gdLst>
                  <a:gd name="connsiteX0" fmla="*/ 1036768 w 1020693"/>
                  <a:gd name="connsiteY0" fmla="*/ 512926 h 1020763"/>
                  <a:gd name="connsiteX1" fmla="*/ 526421 w 1020693"/>
                  <a:gd name="connsiteY1" fmla="*/ 1023308 h 1020763"/>
                  <a:gd name="connsiteX2" fmla="*/ 16075 w 1020693"/>
                  <a:gd name="connsiteY2" fmla="*/ 512926 h 1020763"/>
                  <a:gd name="connsiteX3" fmla="*/ 526421 w 1020693"/>
                  <a:gd name="connsiteY3" fmla="*/ 2545 h 1020763"/>
                  <a:gd name="connsiteX4" fmla="*/ 1036768 w 1020693"/>
                  <a:gd name="connsiteY4" fmla="*/ 512926 h 1020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693" h="1020763">
                    <a:moveTo>
                      <a:pt x="1036768" y="512926"/>
                    </a:moveTo>
                    <a:cubicBezTo>
                      <a:pt x="1036768" y="794803"/>
                      <a:pt x="808278" y="1023308"/>
                      <a:pt x="526421" y="1023308"/>
                    </a:cubicBezTo>
                    <a:cubicBezTo>
                      <a:pt x="244565" y="1023308"/>
                      <a:pt x="16075" y="794803"/>
                      <a:pt x="16075" y="512926"/>
                    </a:cubicBezTo>
                    <a:cubicBezTo>
                      <a:pt x="16075" y="231050"/>
                      <a:pt x="244565" y="2545"/>
                      <a:pt x="526421" y="2545"/>
                    </a:cubicBezTo>
                    <a:cubicBezTo>
                      <a:pt x="808278" y="2545"/>
                      <a:pt x="1036768" y="231050"/>
                      <a:pt x="1036768" y="512926"/>
                    </a:cubicBezTo>
                    <a:close/>
                  </a:path>
                </a:pathLst>
              </a:custGeom>
              <a:solidFill>
                <a:srgbClr val="1F259B"/>
              </a:solidFill>
              <a:ln w="4640" cap="rnd">
                <a:noFill/>
                <a:prstDash val="solid"/>
                <a:round/>
              </a:ln>
            </p:spPr>
            <p:txBody>
              <a:bodyPr rtlCol="0" anchor="ctr"/>
              <a:lstStyle/>
              <a:p>
                <a:endParaRPr lang="en-CH" sz="4400"/>
              </a:p>
            </p:txBody>
          </p:sp>
          <p:sp>
            <p:nvSpPr>
              <p:cNvPr id="164" name="Freeform 163">
                <a:extLst>
                  <a:ext uri="{FF2B5EF4-FFF2-40B4-BE49-F238E27FC236}">
                    <a16:creationId xmlns:a16="http://schemas.microsoft.com/office/drawing/2014/main" id="{4089750D-3610-02F1-40A6-550A8DE4C0B8}"/>
                  </a:ext>
                </a:extLst>
              </p:cNvPr>
              <p:cNvSpPr/>
              <p:nvPr/>
            </p:nvSpPr>
            <p:spPr>
              <a:xfrm rot="10800000" flipV="1">
                <a:off x="24738978" y="5361216"/>
                <a:ext cx="188396" cy="742897"/>
              </a:xfrm>
              <a:custGeom>
                <a:avLst/>
                <a:gdLst>
                  <a:gd name="connsiteX0" fmla="*/ -120 w 188396"/>
                  <a:gd name="connsiteY0" fmla="*/ -144 h 742897"/>
                  <a:gd name="connsiteX1" fmla="*/ -540 w 188396"/>
                  <a:gd name="connsiteY1" fmla="*/ 59379 h 742897"/>
                  <a:gd name="connsiteX2" fmla="*/ 41405 w 188396"/>
                  <a:gd name="connsiteY2" fmla="*/ 148831 h 742897"/>
                  <a:gd name="connsiteX3" fmla="*/ 105953 w 188396"/>
                  <a:gd name="connsiteY3" fmla="*/ 201680 h 742897"/>
                  <a:gd name="connsiteX4" fmla="*/ 137701 w 188396"/>
                  <a:gd name="connsiteY4" fmla="*/ 515419 h 742897"/>
                  <a:gd name="connsiteX5" fmla="*/ 35098 w 188396"/>
                  <a:gd name="connsiteY5" fmla="*/ 641308 h 742897"/>
                  <a:gd name="connsiteX6" fmla="*/ -120 w 188396"/>
                  <a:gd name="connsiteY6" fmla="*/ 742753 h 742897"/>
                  <a:gd name="connsiteX7" fmla="*/ -120 w 188396"/>
                  <a:gd name="connsiteY7" fmla="*/ 742753 h 74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396" h="742897">
                    <a:moveTo>
                      <a:pt x="-120" y="-144"/>
                    </a:moveTo>
                    <a:cubicBezTo>
                      <a:pt x="-120" y="-144"/>
                      <a:pt x="-329" y="30029"/>
                      <a:pt x="-540" y="59379"/>
                    </a:cubicBezTo>
                    <a:cubicBezTo>
                      <a:pt x="-855" y="94002"/>
                      <a:pt x="14598" y="126903"/>
                      <a:pt x="41405" y="148831"/>
                    </a:cubicBezTo>
                    <a:cubicBezTo>
                      <a:pt x="59593" y="163705"/>
                      <a:pt x="82088" y="182144"/>
                      <a:pt x="105953" y="201680"/>
                    </a:cubicBezTo>
                    <a:cubicBezTo>
                      <a:pt x="201302" y="279627"/>
                      <a:pt x="215389" y="419993"/>
                      <a:pt x="137701" y="515419"/>
                    </a:cubicBezTo>
                    <a:cubicBezTo>
                      <a:pt x="99646" y="562126"/>
                      <a:pt x="61696" y="608712"/>
                      <a:pt x="35098" y="641308"/>
                    </a:cubicBezTo>
                    <a:cubicBezTo>
                      <a:pt x="11761" y="669912"/>
                      <a:pt x="-645" y="705844"/>
                      <a:pt x="-120" y="742753"/>
                    </a:cubicBezTo>
                    <a:cubicBezTo>
                      <a:pt x="-120" y="742753"/>
                      <a:pt x="-120" y="742753"/>
                      <a:pt x="-120" y="742753"/>
                    </a:cubicBezTo>
                  </a:path>
                </a:pathLst>
              </a:custGeom>
              <a:noFill/>
              <a:ln w="56199" cap="sq">
                <a:solidFill>
                  <a:srgbClr val="FFFFFF"/>
                </a:solidFill>
                <a:prstDash val="solid"/>
                <a:round/>
              </a:ln>
            </p:spPr>
            <p:txBody>
              <a:bodyPr rtlCol="0" anchor="ctr"/>
              <a:lstStyle/>
              <a:p>
                <a:endParaRPr lang="en-CH" sz="4400"/>
              </a:p>
            </p:txBody>
          </p:sp>
          <p:sp>
            <p:nvSpPr>
              <p:cNvPr id="165" name="Freeform 164">
                <a:extLst>
                  <a:ext uri="{FF2B5EF4-FFF2-40B4-BE49-F238E27FC236}">
                    <a16:creationId xmlns:a16="http://schemas.microsoft.com/office/drawing/2014/main" id="{F7DB6960-BE16-D44C-24CC-442947D01F81}"/>
                  </a:ext>
                </a:extLst>
              </p:cNvPr>
              <p:cNvSpPr/>
              <p:nvPr/>
            </p:nvSpPr>
            <p:spPr>
              <a:xfrm>
                <a:off x="24749913" y="5361216"/>
                <a:ext cx="185992" cy="742897"/>
              </a:xfrm>
              <a:custGeom>
                <a:avLst/>
                <a:gdLst>
                  <a:gd name="connsiteX0" fmla="*/ -543 w 185992"/>
                  <a:gd name="connsiteY0" fmla="*/ -144 h 742897"/>
                  <a:gd name="connsiteX1" fmla="*/ -543 w 185992"/>
                  <a:gd name="connsiteY1" fmla="*/ 60705 h 742897"/>
                  <a:gd name="connsiteX2" fmla="*/ 40456 w 185992"/>
                  <a:gd name="connsiteY2" fmla="*/ 148450 h 742897"/>
                  <a:gd name="connsiteX3" fmla="*/ 105530 w 185992"/>
                  <a:gd name="connsiteY3" fmla="*/ 202930 h 742897"/>
                  <a:gd name="connsiteX4" fmla="*/ 136858 w 185992"/>
                  <a:gd name="connsiteY4" fmla="*/ 513087 h 742897"/>
                  <a:gd name="connsiteX5" fmla="*/ 34569 w 185992"/>
                  <a:gd name="connsiteY5" fmla="*/ 641597 h 742897"/>
                  <a:gd name="connsiteX6" fmla="*/ -543 w 185992"/>
                  <a:gd name="connsiteY6" fmla="*/ 741869 h 742897"/>
                  <a:gd name="connsiteX7" fmla="*/ -543 w 185992"/>
                  <a:gd name="connsiteY7" fmla="*/ 742753 h 74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992" h="742897">
                    <a:moveTo>
                      <a:pt x="-543" y="-144"/>
                    </a:moveTo>
                    <a:cubicBezTo>
                      <a:pt x="-543" y="-144"/>
                      <a:pt x="-543" y="30958"/>
                      <a:pt x="-543" y="60705"/>
                    </a:cubicBezTo>
                    <a:cubicBezTo>
                      <a:pt x="-543" y="94581"/>
                      <a:pt x="14491" y="126704"/>
                      <a:pt x="40456" y="148450"/>
                    </a:cubicBezTo>
                    <a:cubicBezTo>
                      <a:pt x="58644" y="163705"/>
                      <a:pt x="81455" y="182753"/>
                      <a:pt x="105530" y="202930"/>
                    </a:cubicBezTo>
                    <a:cubicBezTo>
                      <a:pt x="198357" y="280694"/>
                      <a:pt x="212338" y="418332"/>
                      <a:pt x="136858" y="513087"/>
                    </a:cubicBezTo>
                    <a:cubicBezTo>
                      <a:pt x="98908" y="560709"/>
                      <a:pt x="60956" y="608453"/>
                      <a:pt x="34569" y="641597"/>
                    </a:cubicBezTo>
                    <a:cubicBezTo>
                      <a:pt x="11863" y="670094"/>
                      <a:pt x="-543" y="705448"/>
                      <a:pt x="-543" y="741869"/>
                    </a:cubicBezTo>
                    <a:lnTo>
                      <a:pt x="-543" y="742753"/>
                    </a:lnTo>
                  </a:path>
                </a:pathLst>
              </a:custGeom>
              <a:noFill/>
              <a:ln w="56199" cap="sq">
                <a:solidFill>
                  <a:srgbClr val="FFFFFF"/>
                </a:solidFill>
                <a:prstDash val="solid"/>
                <a:round/>
              </a:ln>
            </p:spPr>
            <p:txBody>
              <a:bodyPr rtlCol="0" anchor="ctr"/>
              <a:lstStyle/>
              <a:p>
                <a:endParaRPr lang="en-CH" sz="4400"/>
              </a:p>
            </p:txBody>
          </p:sp>
        </p:grpSp>
        <p:sp>
          <p:nvSpPr>
            <p:cNvPr id="166" name="Freeform 165">
              <a:extLst>
                <a:ext uri="{FF2B5EF4-FFF2-40B4-BE49-F238E27FC236}">
                  <a16:creationId xmlns:a16="http://schemas.microsoft.com/office/drawing/2014/main" id="{1CC27A1E-B63C-1688-35B1-F12FA0AFEE04}"/>
                </a:ext>
              </a:extLst>
            </p:cNvPr>
            <p:cNvSpPr/>
            <p:nvPr/>
          </p:nvSpPr>
          <p:spPr>
            <a:xfrm>
              <a:off x="24768999" y="5653313"/>
              <a:ext cx="158334" cy="1523"/>
            </a:xfrm>
            <a:custGeom>
              <a:avLst/>
              <a:gdLst>
                <a:gd name="connsiteX0" fmla="*/ -561 w 158334"/>
                <a:gd name="connsiteY0" fmla="*/ -153 h 1523"/>
                <a:gd name="connsiteX1" fmla="*/ 157774 w 158334"/>
                <a:gd name="connsiteY1" fmla="*/ -153 h 1523"/>
              </a:gdLst>
              <a:ahLst/>
              <a:cxnLst>
                <a:cxn ang="0">
                  <a:pos x="connsiteX0" y="connsiteY0"/>
                </a:cxn>
                <a:cxn ang="0">
                  <a:pos x="connsiteX1" y="connsiteY1"/>
                </a:cxn>
              </a:cxnLst>
              <a:rect l="l" t="t" r="r" b="b"/>
              <a:pathLst>
                <a:path w="158334" h="1523">
                  <a:moveTo>
                    <a:pt x="-561" y="-153"/>
                  </a:moveTo>
                  <a:lnTo>
                    <a:pt x="157774" y="-153"/>
                  </a:lnTo>
                </a:path>
              </a:pathLst>
            </a:custGeom>
            <a:noFill/>
            <a:ln w="12631" cap="sq">
              <a:solidFill>
                <a:srgbClr val="FFFFFF"/>
              </a:solidFill>
              <a:prstDash val="solid"/>
              <a:round/>
            </a:ln>
          </p:spPr>
          <p:txBody>
            <a:bodyPr rtlCol="0" anchor="ctr"/>
            <a:lstStyle/>
            <a:p>
              <a:endParaRPr lang="en-CH" sz="4400"/>
            </a:p>
          </p:txBody>
        </p:sp>
        <p:sp>
          <p:nvSpPr>
            <p:cNvPr id="167" name="Freeform 166">
              <a:extLst>
                <a:ext uri="{FF2B5EF4-FFF2-40B4-BE49-F238E27FC236}">
                  <a16:creationId xmlns:a16="http://schemas.microsoft.com/office/drawing/2014/main" id="{F33E538B-3BA8-B125-3DBF-4075A9A836D8}"/>
                </a:ext>
              </a:extLst>
            </p:cNvPr>
            <p:cNvSpPr/>
            <p:nvPr/>
          </p:nvSpPr>
          <p:spPr>
            <a:xfrm>
              <a:off x="24768999" y="5708342"/>
              <a:ext cx="158334" cy="1523"/>
            </a:xfrm>
            <a:custGeom>
              <a:avLst/>
              <a:gdLst>
                <a:gd name="connsiteX0" fmla="*/ -561 w 158334"/>
                <a:gd name="connsiteY0" fmla="*/ -117 h 1523"/>
                <a:gd name="connsiteX1" fmla="*/ 157774 w 158334"/>
                <a:gd name="connsiteY1" fmla="*/ -117 h 1523"/>
              </a:gdLst>
              <a:ahLst/>
              <a:cxnLst>
                <a:cxn ang="0">
                  <a:pos x="connsiteX0" y="connsiteY0"/>
                </a:cxn>
                <a:cxn ang="0">
                  <a:pos x="connsiteX1" y="connsiteY1"/>
                </a:cxn>
              </a:cxnLst>
              <a:rect l="l" t="t" r="r" b="b"/>
              <a:pathLst>
                <a:path w="158334" h="1523">
                  <a:moveTo>
                    <a:pt x="-561" y="-117"/>
                  </a:moveTo>
                  <a:lnTo>
                    <a:pt x="157774" y="-117"/>
                  </a:lnTo>
                </a:path>
              </a:pathLst>
            </a:custGeom>
            <a:noFill/>
            <a:ln w="12631" cap="sq">
              <a:solidFill>
                <a:srgbClr val="FFFFFF"/>
              </a:solidFill>
              <a:prstDash val="solid"/>
              <a:round/>
            </a:ln>
          </p:spPr>
          <p:txBody>
            <a:bodyPr rtlCol="0" anchor="ctr"/>
            <a:lstStyle/>
            <a:p>
              <a:endParaRPr lang="en-CH" sz="4400"/>
            </a:p>
          </p:txBody>
        </p:sp>
        <p:sp>
          <p:nvSpPr>
            <p:cNvPr id="168" name="Freeform 167">
              <a:extLst>
                <a:ext uri="{FF2B5EF4-FFF2-40B4-BE49-F238E27FC236}">
                  <a16:creationId xmlns:a16="http://schemas.microsoft.com/office/drawing/2014/main" id="{03EE7AAB-4EEA-9482-2978-F70DB40824F6}"/>
                </a:ext>
              </a:extLst>
            </p:cNvPr>
            <p:cNvSpPr/>
            <p:nvPr/>
          </p:nvSpPr>
          <p:spPr>
            <a:xfrm>
              <a:off x="24760035" y="5763371"/>
              <a:ext cx="158334" cy="1523"/>
            </a:xfrm>
            <a:custGeom>
              <a:avLst/>
              <a:gdLst>
                <a:gd name="connsiteX0" fmla="*/ -566 w 158334"/>
                <a:gd name="connsiteY0" fmla="*/ -80 h 1523"/>
                <a:gd name="connsiteX1" fmla="*/ 157768 w 158334"/>
                <a:gd name="connsiteY1" fmla="*/ -80 h 1523"/>
              </a:gdLst>
              <a:ahLst/>
              <a:cxnLst>
                <a:cxn ang="0">
                  <a:pos x="connsiteX0" y="connsiteY0"/>
                </a:cxn>
                <a:cxn ang="0">
                  <a:pos x="connsiteX1" y="connsiteY1"/>
                </a:cxn>
              </a:cxnLst>
              <a:rect l="l" t="t" r="r" b="b"/>
              <a:pathLst>
                <a:path w="158334" h="1523">
                  <a:moveTo>
                    <a:pt x="-566" y="-80"/>
                  </a:moveTo>
                  <a:lnTo>
                    <a:pt x="157768" y="-80"/>
                  </a:lnTo>
                </a:path>
              </a:pathLst>
            </a:custGeom>
            <a:noFill/>
            <a:ln w="12631" cap="sq">
              <a:solidFill>
                <a:srgbClr val="FFFFFF"/>
              </a:solidFill>
              <a:prstDash val="solid"/>
              <a:round/>
            </a:ln>
          </p:spPr>
          <p:txBody>
            <a:bodyPr rtlCol="0" anchor="ctr"/>
            <a:lstStyle/>
            <a:p>
              <a:endParaRPr lang="en-CH" sz="4400"/>
            </a:p>
          </p:txBody>
        </p:sp>
        <p:sp>
          <p:nvSpPr>
            <p:cNvPr id="169" name="Freeform 168">
              <a:extLst>
                <a:ext uri="{FF2B5EF4-FFF2-40B4-BE49-F238E27FC236}">
                  <a16:creationId xmlns:a16="http://schemas.microsoft.com/office/drawing/2014/main" id="{CC4062E1-A9F2-C084-C93A-2BE6BD517381}"/>
                </a:ext>
              </a:extLst>
            </p:cNvPr>
            <p:cNvSpPr/>
            <p:nvPr/>
          </p:nvSpPr>
          <p:spPr>
            <a:xfrm>
              <a:off x="24759685" y="5382405"/>
              <a:ext cx="158334" cy="1523"/>
            </a:xfrm>
            <a:custGeom>
              <a:avLst/>
              <a:gdLst>
                <a:gd name="connsiteX0" fmla="*/ -567 w 158334"/>
                <a:gd name="connsiteY0" fmla="*/ -330 h 1523"/>
                <a:gd name="connsiteX1" fmla="*/ 157768 w 158334"/>
                <a:gd name="connsiteY1" fmla="*/ -330 h 1523"/>
              </a:gdLst>
              <a:ahLst/>
              <a:cxnLst>
                <a:cxn ang="0">
                  <a:pos x="connsiteX0" y="connsiteY0"/>
                </a:cxn>
                <a:cxn ang="0">
                  <a:pos x="connsiteX1" y="connsiteY1"/>
                </a:cxn>
              </a:cxnLst>
              <a:rect l="l" t="t" r="r" b="b"/>
              <a:pathLst>
                <a:path w="158334" h="1523">
                  <a:moveTo>
                    <a:pt x="-567" y="-330"/>
                  </a:moveTo>
                  <a:lnTo>
                    <a:pt x="157768" y="-330"/>
                  </a:lnTo>
                </a:path>
              </a:pathLst>
            </a:custGeom>
            <a:noFill/>
            <a:ln w="12631" cap="sq">
              <a:solidFill>
                <a:srgbClr val="FFFFFF"/>
              </a:solidFill>
              <a:prstDash val="solid"/>
              <a:round/>
            </a:ln>
          </p:spPr>
          <p:txBody>
            <a:bodyPr rtlCol="0" anchor="ctr"/>
            <a:lstStyle/>
            <a:p>
              <a:endParaRPr lang="en-CH" sz="4400"/>
            </a:p>
          </p:txBody>
        </p:sp>
        <p:sp>
          <p:nvSpPr>
            <p:cNvPr id="170" name="Freeform 169">
              <a:extLst>
                <a:ext uri="{FF2B5EF4-FFF2-40B4-BE49-F238E27FC236}">
                  <a16:creationId xmlns:a16="http://schemas.microsoft.com/office/drawing/2014/main" id="{73761C8B-EB06-6004-46E5-467DC0C3421D}"/>
                </a:ext>
              </a:extLst>
            </p:cNvPr>
            <p:cNvSpPr/>
            <p:nvPr/>
          </p:nvSpPr>
          <p:spPr>
            <a:xfrm>
              <a:off x="24757637" y="6044495"/>
              <a:ext cx="158334" cy="1523"/>
            </a:xfrm>
            <a:custGeom>
              <a:avLst/>
              <a:gdLst>
                <a:gd name="connsiteX0" fmla="*/ -568 w 158334"/>
                <a:gd name="connsiteY0" fmla="*/ 104 h 1523"/>
                <a:gd name="connsiteX1" fmla="*/ 157767 w 158334"/>
                <a:gd name="connsiteY1" fmla="*/ 104 h 1523"/>
              </a:gdLst>
              <a:ahLst/>
              <a:cxnLst>
                <a:cxn ang="0">
                  <a:pos x="connsiteX0" y="connsiteY0"/>
                </a:cxn>
                <a:cxn ang="0">
                  <a:pos x="connsiteX1" y="connsiteY1"/>
                </a:cxn>
              </a:cxnLst>
              <a:rect l="l" t="t" r="r" b="b"/>
              <a:pathLst>
                <a:path w="158334" h="1523">
                  <a:moveTo>
                    <a:pt x="-568" y="104"/>
                  </a:moveTo>
                  <a:lnTo>
                    <a:pt x="157767" y="104"/>
                  </a:lnTo>
                </a:path>
              </a:pathLst>
            </a:custGeom>
            <a:noFill/>
            <a:ln w="12631" cap="sq">
              <a:solidFill>
                <a:srgbClr val="FFFFFF"/>
              </a:solidFill>
              <a:prstDash val="solid"/>
              <a:round/>
            </a:ln>
          </p:spPr>
          <p:txBody>
            <a:bodyPr rtlCol="0" anchor="ctr"/>
            <a:lstStyle/>
            <a:p>
              <a:endParaRPr lang="en-CH" sz="4400"/>
            </a:p>
          </p:txBody>
        </p:sp>
        <p:sp>
          <p:nvSpPr>
            <p:cNvPr id="171" name="Freeform 170">
              <a:extLst>
                <a:ext uri="{FF2B5EF4-FFF2-40B4-BE49-F238E27FC236}">
                  <a16:creationId xmlns:a16="http://schemas.microsoft.com/office/drawing/2014/main" id="{0225A44C-F2FF-F3BB-76D9-A32CA7BDB1FE}"/>
                </a:ext>
              </a:extLst>
            </p:cNvPr>
            <p:cNvSpPr/>
            <p:nvPr/>
          </p:nvSpPr>
          <p:spPr>
            <a:xfrm>
              <a:off x="24760035" y="5818401"/>
              <a:ext cx="158334" cy="1523"/>
            </a:xfrm>
            <a:custGeom>
              <a:avLst/>
              <a:gdLst>
                <a:gd name="connsiteX0" fmla="*/ -566 w 158334"/>
                <a:gd name="connsiteY0" fmla="*/ -44 h 1523"/>
                <a:gd name="connsiteX1" fmla="*/ 157768 w 158334"/>
                <a:gd name="connsiteY1" fmla="*/ -44 h 1523"/>
              </a:gdLst>
              <a:ahLst/>
              <a:cxnLst>
                <a:cxn ang="0">
                  <a:pos x="connsiteX0" y="connsiteY0"/>
                </a:cxn>
                <a:cxn ang="0">
                  <a:pos x="connsiteX1" y="connsiteY1"/>
                </a:cxn>
              </a:cxnLst>
              <a:rect l="l" t="t" r="r" b="b"/>
              <a:pathLst>
                <a:path w="158334" h="1523">
                  <a:moveTo>
                    <a:pt x="-566" y="-44"/>
                  </a:moveTo>
                  <a:lnTo>
                    <a:pt x="157768" y="-44"/>
                  </a:lnTo>
                </a:path>
              </a:pathLst>
            </a:custGeom>
            <a:noFill/>
            <a:ln w="12631" cap="sq">
              <a:solidFill>
                <a:srgbClr val="FFFFFF"/>
              </a:solidFill>
              <a:prstDash val="solid"/>
              <a:round/>
            </a:ln>
          </p:spPr>
          <p:txBody>
            <a:bodyPr rtlCol="0" anchor="ctr"/>
            <a:lstStyle/>
            <a:p>
              <a:endParaRPr lang="en-CH" sz="4400"/>
            </a:p>
          </p:txBody>
        </p:sp>
        <p:sp>
          <p:nvSpPr>
            <p:cNvPr id="172" name="Freeform 171">
              <a:extLst>
                <a:ext uri="{FF2B5EF4-FFF2-40B4-BE49-F238E27FC236}">
                  <a16:creationId xmlns:a16="http://schemas.microsoft.com/office/drawing/2014/main" id="{5B55598E-406C-5F8D-0787-0C584A766EDB}"/>
                </a:ext>
              </a:extLst>
            </p:cNvPr>
            <p:cNvSpPr/>
            <p:nvPr/>
          </p:nvSpPr>
          <p:spPr>
            <a:xfrm>
              <a:off x="24759685" y="5437433"/>
              <a:ext cx="158334" cy="1523"/>
            </a:xfrm>
            <a:custGeom>
              <a:avLst/>
              <a:gdLst>
                <a:gd name="connsiteX0" fmla="*/ -567 w 158334"/>
                <a:gd name="connsiteY0" fmla="*/ -294 h 1523"/>
                <a:gd name="connsiteX1" fmla="*/ 157768 w 158334"/>
                <a:gd name="connsiteY1" fmla="*/ -294 h 1523"/>
              </a:gdLst>
              <a:ahLst/>
              <a:cxnLst>
                <a:cxn ang="0">
                  <a:pos x="connsiteX0" y="connsiteY0"/>
                </a:cxn>
                <a:cxn ang="0">
                  <a:pos x="connsiteX1" y="connsiteY1"/>
                </a:cxn>
              </a:cxnLst>
              <a:rect l="l" t="t" r="r" b="b"/>
              <a:pathLst>
                <a:path w="158334" h="1523">
                  <a:moveTo>
                    <a:pt x="-567" y="-294"/>
                  </a:moveTo>
                  <a:lnTo>
                    <a:pt x="157768" y="-294"/>
                  </a:lnTo>
                </a:path>
              </a:pathLst>
            </a:custGeom>
            <a:noFill/>
            <a:ln w="12631" cap="sq">
              <a:solidFill>
                <a:srgbClr val="FFFFFF"/>
              </a:solidFill>
              <a:prstDash val="solid"/>
              <a:round/>
            </a:ln>
          </p:spPr>
          <p:txBody>
            <a:bodyPr rtlCol="0" anchor="ctr"/>
            <a:lstStyle/>
            <a:p>
              <a:endParaRPr lang="en-CH" sz="4400"/>
            </a:p>
          </p:txBody>
        </p:sp>
        <p:sp>
          <p:nvSpPr>
            <p:cNvPr id="173" name="Freeform 172">
              <a:extLst>
                <a:ext uri="{FF2B5EF4-FFF2-40B4-BE49-F238E27FC236}">
                  <a16:creationId xmlns:a16="http://schemas.microsoft.com/office/drawing/2014/main" id="{0C37541F-5891-8178-9493-620247573B32}"/>
                </a:ext>
              </a:extLst>
            </p:cNvPr>
            <p:cNvSpPr/>
            <p:nvPr/>
          </p:nvSpPr>
          <p:spPr>
            <a:xfrm>
              <a:off x="24757637" y="6099526"/>
              <a:ext cx="158334" cy="1523"/>
            </a:xfrm>
            <a:custGeom>
              <a:avLst/>
              <a:gdLst>
                <a:gd name="connsiteX0" fmla="*/ -568 w 158334"/>
                <a:gd name="connsiteY0" fmla="*/ 140 h 1523"/>
                <a:gd name="connsiteX1" fmla="*/ 157767 w 158334"/>
                <a:gd name="connsiteY1" fmla="*/ 140 h 1523"/>
              </a:gdLst>
              <a:ahLst/>
              <a:cxnLst>
                <a:cxn ang="0">
                  <a:pos x="connsiteX0" y="connsiteY0"/>
                </a:cxn>
                <a:cxn ang="0">
                  <a:pos x="connsiteX1" y="connsiteY1"/>
                </a:cxn>
              </a:cxnLst>
              <a:rect l="l" t="t" r="r" b="b"/>
              <a:pathLst>
                <a:path w="158334" h="1523">
                  <a:moveTo>
                    <a:pt x="-568" y="140"/>
                  </a:moveTo>
                  <a:lnTo>
                    <a:pt x="157767" y="140"/>
                  </a:lnTo>
                </a:path>
              </a:pathLst>
            </a:custGeom>
            <a:noFill/>
            <a:ln w="12631" cap="sq">
              <a:solidFill>
                <a:srgbClr val="FFFFFF"/>
              </a:solidFill>
              <a:prstDash val="solid"/>
              <a:round/>
            </a:ln>
          </p:spPr>
          <p:txBody>
            <a:bodyPr rtlCol="0" anchor="ctr"/>
            <a:lstStyle/>
            <a:p>
              <a:endParaRPr lang="en-CH" sz="4400"/>
            </a:p>
          </p:txBody>
        </p:sp>
        <p:grpSp>
          <p:nvGrpSpPr>
            <p:cNvPr id="174" name="Graphic 4">
              <a:extLst>
                <a:ext uri="{FF2B5EF4-FFF2-40B4-BE49-F238E27FC236}">
                  <a16:creationId xmlns:a16="http://schemas.microsoft.com/office/drawing/2014/main" id="{F1DCAE91-9E30-A234-D131-16CBB9739BA0}"/>
                </a:ext>
              </a:extLst>
            </p:cNvPr>
            <p:cNvGrpSpPr/>
            <p:nvPr/>
          </p:nvGrpSpPr>
          <p:grpSpPr>
            <a:xfrm>
              <a:off x="24473762" y="5646960"/>
              <a:ext cx="258047" cy="63494"/>
              <a:chOff x="24473762" y="5646960"/>
              <a:chExt cx="258047" cy="63494"/>
            </a:xfrm>
            <a:noFill/>
          </p:grpSpPr>
          <p:sp>
            <p:nvSpPr>
              <p:cNvPr id="175" name="Freeform 174">
                <a:extLst>
                  <a:ext uri="{FF2B5EF4-FFF2-40B4-BE49-F238E27FC236}">
                    <a16:creationId xmlns:a16="http://schemas.microsoft.com/office/drawing/2014/main" id="{B473458E-B784-5732-99A5-D274056B2CCB}"/>
                  </a:ext>
                </a:extLst>
              </p:cNvPr>
              <p:cNvSpPr/>
              <p:nvPr/>
            </p:nvSpPr>
            <p:spPr>
              <a:xfrm>
                <a:off x="24473762" y="5646960"/>
                <a:ext cx="63495" cy="63494"/>
              </a:xfrm>
              <a:custGeom>
                <a:avLst/>
                <a:gdLst>
                  <a:gd name="connsiteX0" fmla="*/ 63495 w 63495"/>
                  <a:gd name="connsiteY0" fmla="*/ 31747 h 63494"/>
                  <a:gd name="connsiteX1" fmla="*/ 31748 w 63495"/>
                  <a:gd name="connsiteY1" fmla="*/ 63495 h 63494"/>
                  <a:gd name="connsiteX2" fmla="*/ 0 w 63495"/>
                  <a:gd name="connsiteY2" fmla="*/ 31747 h 63494"/>
                  <a:gd name="connsiteX3" fmla="*/ 31748 w 63495"/>
                  <a:gd name="connsiteY3" fmla="*/ 0 h 63494"/>
                  <a:gd name="connsiteX4" fmla="*/ 63495 w 63495"/>
                  <a:gd name="connsiteY4" fmla="*/ 31747 h 63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5" h="63494">
                    <a:moveTo>
                      <a:pt x="63495" y="31747"/>
                    </a:moveTo>
                    <a:cubicBezTo>
                      <a:pt x="63495" y="49281"/>
                      <a:pt x="49281" y="63495"/>
                      <a:pt x="31748" y="63495"/>
                    </a:cubicBezTo>
                    <a:cubicBezTo>
                      <a:pt x="14214" y="63495"/>
                      <a:pt x="0" y="49281"/>
                      <a:pt x="0" y="31747"/>
                    </a:cubicBezTo>
                    <a:cubicBezTo>
                      <a:pt x="0" y="14214"/>
                      <a:pt x="14214" y="0"/>
                      <a:pt x="31748" y="0"/>
                    </a:cubicBezTo>
                    <a:cubicBezTo>
                      <a:pt x="49281" y="0"/>
                      <a:pt x="63495" y="14214"/>
                      <a:pt x="63495" y="31747"/>
                    </a:cubicBezTo>
                    <a:close/>
                  </a:path>
                </a:pathLst>
              </a:custGeom>
              <a:noFill/>
              <a:ln w="31741" cap="flat">
                <a:solidFill>
                  <a:srgbClr val="FFFFFF"/>
                </a:solidFill>
                <a:prstDash val="solid"/>
                <a:miter/>
              </a:ln>
            </p:spPr>
            <p:txBody>
              <a:bodyPr rtlCol="0" anchor="ctr"/>
              <a:lstStyle/>
              <a:p>
                <a:endParaRPr lang="en-CH" sz="4400"/>
              </a:p>
            </p:txBody>
          </p:sp>
          <p:sp>
            <p:nvSpPr>
              <p:cNvPr id="176" name="Freeform 175">
                <a:extLst>
                  <a:ext uri="{FF2B5EF4-FFF2-40B4-BE49-F238E27FC236}">
                    <a16:creationId xmlns:a16="http://schemas.microsoft.com/office/drawing/2014/main" id="{FEC4965D-46C1-79F8-7239-27D5B65D8056}"/>
                  </a:ext>
                </a:extLst>
              </p:cNvPr>
              <p:cNvSpPr/>
              <p:nvPr/>
            </p:nvSpPr>
            <p:spPr>
              <a:xfrm>
                <a:off x="24537360" y="5678708"/>
                <a:ext cx="194449" cy="1523"/>
              </a:xfrm>
              <a:custGeom>
                <a:avLst/>
                <a:gdLst>
                  <a:gd name="connsiteX0" fmla="*/ 0 w 194449"/>
                  <a:gd name="connsiteY0" fmla="*/ 0 h 1523"/>
                  <a:gd name="connsiteX1" fmla="*/ 194450 w 194449"/>
                  <a:gd name="connsiteY1" fmla="*/ 0 h 1523"/>
                </a:gdLst>
                <a:ahLst/>
                <a:cxnLst>
                  <a:cxn ang="0">
                    <a:pos x="connsiteX0" y="connsiteY0"/>
                  </a:cxn>
                  <a:cxn ang="0">
                    <a:pos x="connsiteX1" y="connsiteY1"/>
                  </a:cxn>
                </a:cxnLst>
                <a:rect l="l" t="t" r="r" b="b"/>
                <a:pathLst>
                  <a:path w="194449" h="1523">
                    <a:moveTo>
                      <a:pt x="0" y="0"/>
                    </a:moveTo>
                    <a:lnTo>
                      <a:pt x="194450" y="0"/>
                    </a:lnTo>
                  </a:path>
                </a:pathLst>
              </a:custGeom>
              <a:noFill/>
              <a:ln w="31741" cap="sq">
                <a:solidFill>
                  <a:srgbClr val="FFFFFF"/>
                </a:solidFill>
                <a:prstDash val="solid"/>
                <a:round/>
              </a:ln>
            </p:spPr>
            <p:txBody>
              <a:bodyPr rtlCol="0" anchor="ctr"/>
              <a:lstStyle/>
              <a:p>
                <a:endParaRPr lang="en-CH" sz="4400"/>
              </a:p>
            </p:txBody>
          </p:sp>
        </p:grpSp>
        <p:grpSp>
          <p:nvGrpSpPr>
            <p:cNvPr id="177" name="Graphic 4">
              <a:extLst>
                <a:ext uri="{FF2B5EF4-FFF2-40B4-BE49-F238E27FC236}">
                  <a16:creationId xmlns:a16="http://schemas.microsoft.com/office/drawing/2014/main" id="{57FA33EA-D7CD-D25D-A203-A1FC7914A6D2}"/>
                </a:ext>
              </a:extLst>
            </p:cNvPr>
            <p:cNvGrpSpPr/>
            <p:nvPr/>
          </p:nvGrpSpPr>
          <p:grpSpPr>
            <a:xfrm>
              <a:off x="24953129" y="5748543"/>
              <a:ext cx="257997" cy="63500"/>
              <a:chOff x="24953129" y="5748543"/>
              <a:chExt cx="257997" cy="63500"/>
            </a:xfrm>
            <a:noFill/>
          </p:grpSpPr>
          <p:sp>
            <p:nvSpPr>
              <p:cNvPr id="178" name="Freeform 177">
                <a:extLst>
                  <a:ext uri="{FF2B5EF4-FFF2-40B4-BE49-F238E27FC236}">
                    <a16:creationId xmlns:a16="http://schemas.microsoft.com/office/drawing/2014/main" id="{33DD83A7-C818-8A5F-E1BC-317CB36A5CBC}"/>
                  </a:ext>
                </a:extLst>
              </p:cNvPr>
              <p:cNvSpPr/>
              <p:nvPr/>
            </p:nvSpPr>
            <p:spPr>
              <a:xfrm>
                <a:off x="25147580" y="5748543"/>
                <a:ext cx="63545" cy="63500"/>
              </a:xfrm>
              <a:custGeom>
                <a:avLst/>
                <a:gdLst>
                  <a:gd name="connsiteX0" fmla="*/ 31695 w 63545"/>
                  <a:gd name="connsiteY0" fmla="*/ 63501 h 63500"/>
                  <a:gd name="connsiteX1" fmla="*/ 63546 w 63545"/>
                  <a:gd name="connsiteY1" fmla="*/ 31758 h 63500"/>
                  <a:gd name="connsiteX2" fmla="*/ 31695 w 63545"/>
                  <a:gd name="connsiteY2" fmla="*/ 0 h 63500"/>
                  <a:gd name="connsiteX3" fmla="*/ 0 w 63545"/>
                  <a:gd name="connsiteY3" fmla="*/ 31758 h 63500"/>
                  <a:gd name="connsiteX4" fmla="*/ 31695 w 63545"/>
                  <a:gd name="connsiteY4" fmla="*/ 6350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45" h="63500">
                    <a:moveTo>
                      <a:pt x="31695" y="63501"/>
                    </a:moveTo>
                    <a:cubicBezTo>
                      <a:pt x="49220" y="63501"/>
                      <a:pt x="63546" y="49283"/>
                      <a:pt x="63546" y="31758"/>
                    </a:cubicBezTo>
                    <a:cubicBezTo>
                      <a:pt x="63546" y="14233"/>
                      <a:pt x="49220" y="0"/>
                      <a:pt x="31695" y="0"/>
                    </a:cubicBezTo>
                    <a:cubicBezTo>
                      <a:pt x="14171" y="0"/>
                      <a:pt x="0" y="14233"/>
                      <a:pt x="0" y="31758"/>
                    </a:cubicBezTo>
                    <a:cubicBezTo>
                      <a:pt x="0" y="49283"/>
                      <a:pt x="14171" y="63501"/>
                      <a:pt x="31695" y="63501"/>
                    </a:cubicBezTo>
                    <a:close/>
                  </a:path>
                </a:pathLst>
              </a:custGeom>
              <a:noFill/>
              <a:ln w="31741" cap="flat">
                <a:solidFill>
                  <a:srgbClr val="FFFFFF"/>
                </a:solidFill>
                <a:prstDash val="solid"/>
                <a:miter/>
              </a:ln>
            </p:spPr>
            <p:txBody>
              <a:bodyPr rtlCol="0" anchor="ctr"/>
              <a:lstStyle/>
              <a:p>
                <a:endParaRPr lang="en-CH" sz="4400"/>
              </a:p>
            </p:txBody>
          </p:sp>
          <p:sp>
            <p:nvSpPr>
              <p:cNvPr id="179" name="Freeform 178">
                <a:extLst>
                  <a:ext uri="{FF2B5EF4-FFF2-40B4-BE49-F238E27FC236}">
                    <a16:creationId xmlns:a16="http://schemas.microsoft.com/office/drawing/2014/main" id="{4C836655-483A-3A32-D0AB-2F4E4546E271}"/>
                  </a:ext>
                </a:extLst>
              </p:cNvPr>
              <p:cNvSpPr/>
              <p:nvPr/>
            </p:nvSpPr>
            <p:spPr>
              <a:xfrm>
                <a:off x="24953129" y="5780301"/>
                <a:ext cx="194451" cy="1523"/>
              </a:xfrm>
              <a:custGeom>
                <a:avLst/>
                <a:gdLst>
                  <a:gd name="connsiteX0" fmla="*/ 194451 w 194451"/>
                  <a:gd name="connsiteY0" fmla="*/ 0 h 1523"/>
                  <a:gd name="connsiteX1" fmla="*/ 0 w 194451"/>
                  <a:gd name="connsiteY1" fmla="*/ 0 h 1523"/>
                </a:gdLst>
                <a:ahLst/>
                <a:cxnLst>
                  <a:cxn ang="0">
                    <a:pos x="connsiteX0" y="connsiteY0"/>
                  </a:cxn>
                  <a:cxn ang="0">
                    <a:pos x="connsiteX1" y="connsiteY1"/>
                  </a:cxn>
                </a:cxnLst>
                <a:rect l="l" t="t" r="r" b="b"/>
                <a:pathLst>
                  <a:path w="194451" h="1523">
                    <a:moveTo>
                      <a:pt x="194451" y="0"/>
                    </a:moveTo>
                    <a:lnTo>
                      <a:pt x="0" y="0"/>
                    </a:lnTo>
                  </a:path>
                </a:pathLst>
              </a:custGeom>
              <a:noFill/>
              <a:ln w="31741" cap="sq">
                <a:solidFill>
                  <a:srgbClr val="FFFFFF"/>
                </a:solidFill>
                <a:prstDash val="solid"/>
                <a:round/>
              </a:ln>
            </p:spPr>
            <p:txBody>
              <a:bodyPr rtlCol="0" anchor="ctr"/>
              <a:lstStyle/>
              <a:p>
                <a:endParaRPr lang="en-CH" sz="4400"/>
              </a:p>
            </p:txBody>
          </p:sp>
        </p:grpSp>
      </p:grpSp>
      <p:sp>
        <p:nvSpPr>
          <p:cNvPr id="220" name="Freeform 219">
            <a:extLst>
              <a:ext uri="{FF2B5EF4-FFF2-40B4-BE49-F238E27FC236}">
                <a16:creationId xmlns:a16="http://schemas.microsoft.com/office/drawing/2014/main" id="{62A7C9EF-2A2C-09A1-BAEF-2E2B9581DC0A}"/>
              </a:ext>
            </a:extLst>
          </p:cNvPr>
          <p:cNvSpPr/>
          <p:nvPr/>
        </p:nvSpPr>
        <p:spPr>
          <a:xfrm rot="10800000">
            <a:off x="16048658" y="3824580"/>
            <a:ext cx="419074" cy="323827"/>
          </a:xfrm>
          <a:custGeom>
            <a:avLst/>
            <a:gdLst>
              <a:gd name="connsiteX0" fmla="*/ 208879 w 419074"/>
              <a:gd name="connsiteY0" fmla="*/ -409 h 323827"/>
              <a:gd name="connsiteX1" fmla="*/ 418416 w 419074"/>
              <a:gd name="connsiteY1" fmla="*/ 323419 h 323827"/>
              <a:gd name="connsiteX2" fmla="*/ -658 w 419074"/>
              <a:gd name="connsiteY2" fmla="*/ 323419 h 323827"/>
              <a:gd name="connsiteX3" fmla="*/ 208879 w 419074"/>
              <a:gd name="connsiteY3" fmla="*/ -409 h 323827"/>
            </a:gdLst>
            <a:ahLst/>
            <a:cxnLst>
              <a:cxn ang="0">
                <a:pos x="connsiteX0" y="connsiteY0"/>
              </a:cxn>
              <a:cxn ang="0">
                <a:pos x="connsiteX1" y="connsiteY1"/>
              </a:cxn>
              <a:cxn ang="0">
                <a:pos x="connsiteX2" y="connsiteY2"/>
              </a:cxn>
              <a:cxn ang="0">
                <a:pos x="connsiteX3" y="connsiteY3"/>
              </a:cxn>
            </a:cxnLst>
            <a:rect l="l" t="t" r="r" b="b"/>
            <a:pathLst>
              <a:path w="419074" h="323827">
                <a:moveTo>
                  <a:pt x="208879" y="-409"/>
                </a:moveTo>
                <a:lnTo>
                  <a:pt x="418416" y="323419"/>
                </a:lnTo>
                <a:lnTo>
                  <a:pt x="-658" y="323419"/>
                </a:lnTo>
                <a:lnTo>
                  <a:pt x="208879" y="-409"/>
                </a:lnTo>
                <a:close/>
              </a:path>
            </a:pathLst>
          </a:custGeom>
          <a:solidFill>
            <a:srgbClr val="000080"/>
          </a:solidFill>
          <a:ln w="1246" cap="rnd">
            <a:noFill/>
            <a:prstDash val="solid"/>
            <a:round/>
          </a:ln>
        </p:spPr>
        <p:txBody>
          <a:bodyPr rtlCol="0" anchor="ctr"/>
          <a:lstStyle/>
          <a:p>
            <a:endParaRPr lang="en-CH" sz="4400"/>
          </a:p>
        </p:txBody>
      </p:sp>
      <p:sp>
        <p:nvSpPr>
          <p:cNvPr id="221" name="Freeform 220">
            <a:extLst>
              <a:ext uri="{FF2B5EF4-FFF2-40B4-BE49-F238E27FC236}">
                <a16:creationId xmlns:a16="http://schemas.microsoft.com/office/drawing/2014/main" id="{656C7733-6DFE-48B3-D0A8-FFDC9B8AAF4D}"/>
              </a:ext>
            </a:extLst>
          </p:cNvPr>
          <p:cNvSpPr/>
          <p:nvPr/>
        </p:nvSpPr>
        <p:spPr>
          <a:xfrm rot="10800000">
            <a:off x="22497682" y="3811779"/>
            <a:ext cx="419074" cy="323827"/>
          </a:xfrm>
          <a:custGeom>
            <a:avLst/>
            <a:gdLst>
              <a:gd name="connsiteX0" fmla="*/ 213111 w 419074"/>
              <a:gd name="connsiteY0" fmla="*/ -417 h 323827"/>
              <a:gd name="connsiteX1" fmla="*/ 422648 w 419074"/>
              <a:gd name="connsiteY1" fmla="*/ 323410 h 323827"/>
              <a:gd name="connsiteX2" fmla="*/ 3574 w 419074"/>
              <a:gd name="connsiteY2" fmla="*/ 323410 h 323827"/>
              <a:gd name="connsiteX3" fmla="*/ 213111 w 419074"/>
              <a:gd name="connsiteY3" fmla="*/ -417 h 323827"/>
            </a:gdLst>
            <a:ahLst/>
            <a:cxnLst>
              <a:cxn ang="0">
                <a:pos x="connsiteX0" y="connsiteY0"/>
              </a:cxn>
              <a:cxn ang="0">
                <a:pos x="connsiteX1" y="connsiteY1"/>
              </a:cxn>
              <a:cxn ang="0">
                <a:pos x="connsiteX2" y="connsiteY2"/>
              </a:cxn>
              <a:cxn ang="0">
                <a:pos x="connsiteX3" y="connsiteY3"/>
              </a:cxn>
            </a:cxnLst>
            <a:rect l="l" t="t" r="r" b="b"/>
            <a:pathLst>
              <a:path w="419074" h="323827">
                <a:moveTo>
                  <a:pt x="213111" y="-417"/>
                </a:moveTo>
                <a:lnTo>
                  <a:pt x="422648" y="323410"/>
                </a:lnTo>
                <a:lnTo>
                  <a:pt x="3574" y="323410"/>
                </a:lnTo>
                <a:lnTo>
                  <a:pt x="213111" y="-417"/>
                </a:lnTo>
                <a:close/>
              </a:path>
            </a:pathLst>
          </a:custGeom>
          <a:solidFill>
            <a:srgbClr val="000080"/>
          </a:solidFill>
          <a:ln w="1246" cap="rnd">
            <a:noFill/>
            <a:prstDash val="solid"/>
            <a:round/>
          </a:ln>
        </p:spPr>
        <p:txBody>
          <a:bodyPr rtlCol="0" anchor="ctr"/>
          <a:lstStyle/>
          <a:p>
            <a:endParaRPr lang="en-CH" sz="4400"/>
          </a:p>
        </p:txBody>
      </p:sp>
      <p:sp>
        <p:nvSpPr>
          <p:cNvPr id="222" name="Freeform 221">
            <a:extLst>
              <a:ext uri="{FF2B5EF4-FFF2-40B4-BE49-F238E27FC236}">
                <a16:creationId xmlns:a16="http://schemas.microsoft.com/office/drawing/2014/main" id="{EA831315-910D-0AC7-7324-59DF07429661}"/>
              </a:ext>
            </a:extLst>
          </p:cNvPr>
          <p:cNvSpPr/>
          <p:nvPr/>
        </p:nvSpPr>
        <p:spPr>
          <a:xfrm>
            <a:off x="16223894" y="10498772"/>
            <a:ext cx="4304261" cy="4758000"/>
          </a:xfrm>
          <a:custGeom>
            <a:avLst/>
            <a:gdLst>
              <a:gd name="connsiteX0" fmla="*/ -1031 w 4304261"/>
              <a:gd name="connsiteY0" fmla="*/ -325 h 4758000"/>
              <a:gd name="connsiteX1" fmla="*/ 4303231 w 4304261"/>
              <a:gd name="connsiteY1" fmla="*/ -325 h 4758000"/>
              <a:gd name="connsiteX2" fmla="*/ 4303231 w 4304261"/>
              <a:gd name="connsiteY2" fmla="*/ 4757676 h 4758000"/>
              <a:gd name="connsiteX3" fmla="*/ -1031 w 4304261"/>
              <a:gd name="connsiteY3" fmla="*/ 4757676 h 4758000"/>
            </a:gdLst>
            <a:ahLst/>
            <a:cxnLst>
              <a:cxn ang="0">
                <a:pos x="connsiteX0" y="connsiteY0"/>
              </a:cxn>
              <a:cxn ang="0">
                <a:pos x="connsiteX1" y="connsiteY1"/>
              </a:cxn>
              <a:cxn ang="0">
                <a:pos x="connsiteX2" y="connsiteY2"/>
              </a:cxn>
              <a:cxn ang="0">
                <a:pos x="connsiteX3" y="connsiteY3"/>
              </a:cxn>
            </a:cxnLst>
            <a:rect l="l" t="t" r="r" b="b"/>
            <a:pathLst>
              <a:path w="4304261" h="4758000">
                <a:moveTo>
                  <a:pt x="-1031" y="-325"/>
                </a:moveTo>
                <a:lnTo>
                  <a:pt x="4303231" y="-325"/>
                </a:lnTo>
                <a:lnTo>
                  <a:pt x="4303231" y="4757676"/>
                </a:lnTo>
                <a:lnTo>
                  <a:pt x="-1031" y="4757676"/>
                </a:lnTo>
                <a:close/>
              </a:path>
            </a:pathLst>
          </a:custGeom>
          <a:solidFill>
            <a:srgbClr val="FFFFFF">
              <a:alpha val="45000"/>
            </a:srgbClr>
          </a:solidFill>
          <a:ln w="1357" cap="rnd">
            <a:noFill/>
            <a:prstDash val="solid"/>
            <a:round/>
          </a:ln>
        </p:spPr>
        <p:txBody>
          <a:bodyPr rtlCol="0" anchor="ctr"/>
          <a:lstStyle/>
          <a:p>
            <a:endParaRPr lang="en-CH" sz="4400"/>
          </a:p>
        </p:txBody>
      </p:sp>
      <p:sp>
        <p:nvSpPr>
          <p:cNvPr id="223" name="Freeform 222">
            <a:extLst>
              <a:ext uri="{FF2B5EF4-FFF2-40B4-BE49-F238E27FC236}">
                <a16:creationId xmlns:a16="http://schemas.microsoft.com/office/drawing/2014/main" id="{8BFBF332-F83B-3411-0274-AD8AECC6AB8E}"/>
              </a:ext>
            </a:extLst>
          </p:cNvPr>
          <p:cNvSpPr/>
          <p:nvPr/>
        </p:nvSpPr>
        <p:spPr>
          <a:xfrm>
            <a:off x="20989013" y="10503081"/>
            <a:ext cx="5648223" cy="3669143"/>
          </a:xfrm>
          <a:custGeom>
            <a:avLst/>
            <a:gdLst>
              <a:gd name="connsiteX0" fmla="*/ 2537 w 5648223"/>
              <a:gd name="connsiteY0" fmla="*/ -679 h 3669143"/>
              <a:gd name="connsiteX1" fmla="*/ 5650762 w 5648223"/>
              <a:gd name="connsiteY1" fmla="*/ -679 h 3669143"/>
              <a:gd name="connsiteX2" fmla="*/ 5650762 w 5648223"/>
              <a:gd name="connsiteY2" fmla="*/ 3668464 h 3669143"/>
              <a:gd name="connsiteX3" fmla="*/ 2537 w 5648223"/>
              <a:gd name="connsiteY3" fmla="*/ 3668464 h 3669143"/>
            </a:gdLst>
            <a:ahLst/>
            <a:cxnLst>
              <a:cxn ang="0">
                <a:pos x="connsiteX0" y="connsiteY0"/>
              </a:cxn>
              <a:cxn ang="0">
                <a:pos x="connsiteX1" y="connsiteY1"/>
              </a:cxn>
              <a:cxn ang="0">
                <a:pos x="connsiteX2" y="connsiteY2"/>
              </a:cxn>
              <a:cxn ang="0">
                <a:pos x="connsiteX3" y="connsiteY3"/>
              </a:cxn>
            </a:cxnLst>
            <a:rect l="l" t="t" r="r" b="b"/>
            <a:pathLst>
              <a:path w="5648223" h="3669143">
                <a:moveTo>
                  <a:pt x="2537" y="-679"/>
                </a:moveTo>
                <a:lnTo>
                  <a:pt x="5650762" y="-679"/>
                </a:lnTo>
                <a:lnTo>
                  <a:pt x="5650762" y="3668464"/>
                </a:lnTo>
                <a:lnTo>
                  <a:pt x="2537" y="3668464"/>
                </a:lnTo>
                <a:close/>
              </a:path>
            </a:pathLst>
          </a:custGeom>
          <a:solidFill>
            <a:srgbClr val="FFFFFF">
              <a:alpha val="45000"/>
            </a:srgbClr>
          </a:solidFill>
          <a:ln w="1459" cap="rnd">
            <a:noFill/>
            <a:prstDash val="solid"/>
            <a:round/>
          </a:ln>
        </p:spPr>
        <p:txBody>
          <a:bodyPr rtlCol="0" anchor="ctr"/>
          <a:lstStyle/>
          <a:p>
            <a:endParaRPr lang="en-CH" sz="4400"/>
          </a:p>
        </p:txBody>
      </p:sp>
      <p:sp>
        <p:nvSpPr>
          <p:cNvPr id="224" name="Freeform 223">
            <a:extLst>
              <a:ext uri="{FF2B5EF4-FFF2-40B4-BE49-F238E27FC236}">
                <a16:creationId xmlns:a16="http://schemas.microsoft.com/office/drawing/2014/main" id="{0B79555F-F645-D004-C3B4-95110B34A0DB}"/>
              </a:ext>
            </a:extLst>
          </p:cNvPr>
          <p:cNvSpPr/>
          <p:nvPr/>
        </p:nvSpPr>
        <p:spPr>
          <a:xfrm>
            <a:off x="20999137" y="15406289"/>
            <a:ext cx="5640347" cy="4023373"/>
          </a:xfrm>
          <a:custGeom>
            <a:avLst/>
            <a:gdLst>
              <a:gd name="connsiteX0" fmla="*/ 2541 w 5640347"/>
              <a:gd name="connsiteY0" fmla="*/ 2654 h 4023373"/>
              <a:gd name="connsiteX1" fmla="*/ 5642889 w 5640347"/>
              <a:gd name="connsiteY1" fmla="*/ 2654 h 4023373"/>
              <a:gd name="connsiteX2" fmla="*/ 5642889 w 5640347"/>
              <a:gd name="connsiteY2" fmla="*/ 4026028 h 4023373"/>
              <a:gd name="connsiteX3" fmla="*/ 2541 w 5640347"/>
              <a:gd name="connsiteY3" fmla="*/ 4026028 h 4023373"/>
            </a:gdLst>
            <a:ahLst/>
            <a:cxnLst>
              <a:cxn ang="0">
                <a:pos x="connsiteX0" y="connsiteY0"/>
              </a:cxn>
              <a:cxn ang="0">
                <a:pos x="connsiteX1" y="connsiteY1"/>
              </a:cxn>
              <a:cxn ang="0">
                <a:pos x="connsiteX2" y="connsiteY2"/>
              </a:cxn>
              <a:cxn ang="0">
                <a:pos x="connsiteX3" y="connsiteY3"/>
              </a:cxn>
            </a:cxnLst>
            <a:rect l="l" t="t" r="r" b="b"/>
            <a:pathLst>
              <a:path w="5640347" h="4023373">
                <a:moveTo>
                  <a:pt x="2541" y="2654"/>
                </a:moveTo>
                <a:lnTo>
                  <a:pt x="5642889" y="2654"/>
                </a:lnTo>
                <a:lnTo>
                  <a:pt x="5642889" y="4026028"/>
                </a:lnTo>
                <a:lnTo>
                  <a:pt x="2541" y="4026028"/>
                </a:lnTo>
                <a:close/>
              </a:path>
            </a:pathLst>
          </a:custGeom>
          <a:solidFill>
            <a:srgbClr val="FFFFFF">
              <a:alpha val="45000"/>
            </a:srgbClr>
          </a:solidFill>
          <a:ln w="1502" cap="rnd">
            <a:noFill/>
            <a:prstDash val="solid"/>
            <a:round/>
          </a:ln>
        </p:spPr>
        <p:txBody>
          <a:bodyPr rtlCol="0" anchor="ctr"/>
          <a:lstStyle/>
          <a:p>
            <a:endParaRPr lang="en-CH" sz="4400"/>
          </a:p>
        </p:txBody>
      </p:sp>
      <p:sp>
        <p:nvSpPr>
          <p:cNvPr id="225" name="Freeform 224">
            <a:extLst>
              <a:ext uri="{FF2B5EF4-FFF2-40B4-BE49-F238E27FC236}">
                <a16:creationId xmlns:a16="http://schemas.microsoft.com/office/drawing/2014/main" id="{276386D4-216F-DBE1-4B99-543400ECFBDC}"/>
              </a:ext>
            </a:extLst>
          </p:cNvPr>
          <p:cNvSpPr/>
          <p:nvPr/>
        </p:nvSpPr>
        <p:spPr>
          <a:xfrm>
            <a:off x="16223883" y="16317452"/>
            <a:ext cx="4305681" cy="3112198"/>
          </a:xfrm>
          <a:custGeom>
            <a:avLst/>
            <a:gdLst>
              <a:gd name="connsiteX0" fmla="*/ -1030 w 4305681"/>
              <a:gd name="connsiteY0" fmla="*/ 2953 h 3112198"/>
              <a:gd name="connsiteX1" fmla="*/ 4304652 w 4305681"/>
              <a:gd name="connsiteY1" fmla="*/ 2953 h 3112198"/>
              <a:gd name="connsiteX2" fmla="*/ 4304652 w 4305681"/>
              <a:gd name="connsiteY2" fmla="*/ 3115152 h 3112198"/>
              <a:gd name="connsiteX3" fmla="*/ -1030 w 4305681"/>
              <a:gd name="connsiteY3" fmla="*/ 3115152 h 3112198"/>
            </a:gdLst>
            <a:ahLst/>
            <a:cxnLst>
              <a:cxn ang="0">
                <a:pos x="connsiteX0" y="connsiteY0"/>
              </a:cxn>
              <a:cxn ang="0">
                <a:pos x="connsiteX1" y="connsiteY1"/>
              </a:cxn>
              <a:cxn ang="0">
                <a:pos x="connsiteX2" y="connsiteY2"/>
              </a:cxn>
              <a:cxn ang="0">
                <a:pos x="connsiteX3" y="connsiteY3"/>
              </a:cxn>
            </a:cxnLst>
            <a:rect l="l" t="t" r="r" b="b"/>
            <a:pathLst>
              <a:path w="4305681" h="3112198">
                <a:moveTo>
                  <a:pt x="-1030" y="2953"/>
                </a:moveTo>
                <a:lnTo>
                  <a:pt x="4304652" y="2953"/>
                </a:lnTo>
                <a:lnTo>
                  <a:pt x="4304652" y="3115152"/>
                </a:lnTo>
                <a:lnTo>
                  <a:pt x="-1030" y="3115152"/>
                </a:lnTo>
                <a:close/>
              </a:path>
            </a:pathLst>
          </a:custGeom>
          <a:solidFill>
            <a:srgbClr val="FFFFFF">
              <a:alpha val="45000"/>
            </a:srgbClr>
          </a:solidFill>
          <a:ln w="1151" cap="rnd">
            <a:noFill/>
            <a:prstDash val="solid"/>
            <a:round/>
          </a:ln>
        </p:spPr>
        <p:txBody>
          <a:bodyPr rtlCol="0" anchor="ctr"/>
          <a:lstStyle/>
          <a:p>
            <a:endParaRPr lang="en-CH" sz="4400"/>
          </a:p>
        </p:txBody>
      </p:sp>
      <p:grpSp>
        <p:nvGrpSpPr>
          <p:cNvPr id="226" name="Graphic 4">
            <a:extLst>
              <a:ext uri="{FF2B5EF4-FFF2-40B4-BE49-F238E27FC236}">
                <a16:creationId xmlns:a16="http://schemas.microsoft.com/office/drawing/2014/main" id="{CFD86092-4E78-69FE-E22F-B6B1E288499C}"/>
              </a:ext>
            </a:extLst>
          </p:cNvPr>
          <p:cNvGrpSpPr/>
          <p:nvPr/>
        </p:nvGrpSpPr>
        <p:grpSpPr>
          <a:xfrm>
            <a:off x="27213436" y="12452352"/>
            <a:ext cx="4030288" cy="4467086"/>
            <a:chOff x="27213436" y="12452352"/>
            <a:chExt cx="4030288" cy="4467086"/>
          </a:xfrm>
          <a:noFill/>
        </p:grpSpPr>
        <p:pic>
          <p:nvPicPr>
            <p:cNvPr id="227" name="Picture 226">
              <a:extLst>
                <a:ext uri="{FF2B5EF4-FFF2-40B4-BE49-F238E27FC236}">
                  <a16:creationId xmlns:a16="http://schemas.microsoft.com/office/drawing/2014/main" id="{FCA3E069-2F7C-0BAC-6FA4-456DFC147D0F}"/>
                </a:ext>
              </a:extLst>
            </p:cNvPr>
            <p:cNvPicPr>
              <a:picLocks noChangeAspect="1"/>
            </p:cNvPicPr>
            <p:nvPr/>
          </p:nvPicPr>
          <p:blipFill>
            <a:blip r:embed="rId8"/>
            <a:stretch>
              <a:fillRect/>
            </a:stretch>
          </p:blipFill>
          <p:spPr>
            <a:xfrm>
              <a:off x="27213440" y="12452383"/>
              <a:ext cx="4029217" cy="4448257"/>
            </a:xfrm>
            <a:custGeom>
              <a:avLst/>
              <a:gdLst>
                <a:gd name="connsiteX0" fmla="*/ 17856 w 4029217"/>
                <a:gd name="connsiteY0" fmla="*/ 8171 h 4448257"/>
                <a:gd name="connsiteX1" fmla="*/ 4047073 w 4029217"/>
                <a:gd name="connsiteY1" fmla="*/ 8171 h 4448257"/>
                <a:gd name="connsiteX2" fmla="*/ 4047073 w 4029217"/>
                <a:gd name="connsiteY2" fmla="*/ 4456429 h 4448257"/>
                <a:gd name="connsiteX3" fmla="*/ 17856 w 4029217"/>
                <a:gd name="connsiteY3" fmla="*/ 4456429 h 4448257"/>
              </a:gdLst>
              <a:ahLst/>
              <a:cxnLst>
                <a:cxn ang="0">
                  <a:pos x="connsiteX0" y="connsiteY0"/>
                </a:cxn>
                <a:cxn ang="0">
                  <a:pos x="connsiteX1" y="connsiteY1"/>
                </a:cxn>
                <a:cxn ang="0">
                  <a:pos x="connsiteX2" y="connsiteY2"/>
                </a:cxn>
                <a:cxn ang="0">
                  <a:pos x="connsiteX3" y="connsiteY3"/>
                </a:cxn>
              </a:cxnLst>
              <a:rect l="l" t="t" r="r" b="b"/>
              <a:pathLst>
                <a:path w="4029217" h="4448257">
                  <a:moveTo>
                    <a:pt x="17856" y="8171"/>
                  </a:moveTo>
                  <a:lnTo>
                    <a:pt x="4047073" y="8171"/>
                  </a:lnTo>
                  <a:lnTo>
                    <a:pt x="4047073" y="4456429"/>
                  </a:lnTo>
                  <a:lnTo>
                    <a:pt x="17856" y="4456429"/>
                  </a:lnTo>
                  <a:close/>
                </a:path>
              </a:pathLst>
            </a:custGeom>
          </p:spPr>
        </p:pic>
        <p:pic>
          <p:nvPicPr>
            <p:cNvPr id="228" name="Picture 227">
              <a:extLst>
                <a:ext uri="{FF2B5EF4-FFF2-40B4-BE49-F238E27FC236}">
                  <a16:creationId xmlns:a16="http://schemas.microsoft.com/office/drawing/2014/main" id="{E1AB89D7-4D2D-651A-5A71-CABD0292A498}"/>
                </a:ext>
              </a:extLst>
            </p:cNvPr>
            <p:cNvPicPr>
              <a:picLocks noChangeAspect="1"/>
            </p:cNvPicPr>
            <p:nvPr/>
          </p:nvPicPr>
          <p:blipFill>
            <a:blip r:embed="rId9"/>
            <a:stretch>
              <a:fillRect/>
            </a:stretch>
          </p:blipFill>
          <p:spPr>
            <a:xfrm>
              <a:off x="29856967" y="12452383"/>
              <a:ext cx="1386757" cy="4460448"/>
            </a:xfrm>
            <a:custGeom>
              <a:avLst/>
              <a:gdLst>
                <a:gd name="connsiteX0" fmla="*/ 19591 w 1386757"/>
                <a:gd name="connsiteY0" fmla="*/ 8171 h 4460448"/>
                <a:gd name="connsiteX1" fmla="*/ 1406349 w 1386757"/>
                <a:gd name="connsiteY1" fmla="*/ 8171 h 4460448"/>
                <a:gd name="connsiteX2" fmla="*/ 1406349 w 1386757"/>
                <a:gd name="connsiteY2" fmla="*/ 4468620 h 4460448"/>
                <a:gd name="connsiteX3" fmla="*/ 19591 w 1386757"/>
                <a:gd name="connsiteY3" fmla="*/ 4468620 h 4460448"/>
              </a:gdLst>
              <a:ahLst/>
              <a:cxnLst>
                <a:cxn ang="0">
                  <a:pos x="connsiteX0" y="connsiteY0"/>
                </a:cxn>
                <a:cxn ang="0">
                  <a:pos x="connsiteX1" y="connsiteY1"/>
                </a:cxn>
                <a:cxn ang="0">
                  <a:pos x="connsiteX2" y="connsiteY2"/>
                </a:cxn>
                <a:cxn ang="0">
                  <a:pos x="connsiteX3" y="connsiteY3"/>
                </a:cxn>
              </a:cxnLst>
              <a:rect l="l" t="t" r="r" b="b"/>
              <a:pathLst>
                <a:path w="1386757" h="4460448">
                  <a:moveTo>
                    <a:pt x="19591" y="8171"/>
                  </a:moveTo>
                  <a:lnTo>
                    <a:pt x="1406349" y="8171"/>
                  </a:lnTo>
                  <a:lnTo>
                    <a:pt x="1406349" y="4468620"/>
                  </a:lnTo>
                  <a:lnTo>
                    <a:pt x="19591" y="4468620"/>
                  </a:lnTo>
                  <a:close/>
                </a:path>
              </a:pathLst>
            </a:custGeom>
          </p:spPr>
        </p:pic>
        <p:sp>
          <p:nvSpPr>
            <p:cNvPr id="229" name="Freeform 228">
              <a:extLst>
                <a:ext uri="{FF2B5EF4-FFF2-40B4-BE49-F238E27FC236}">
                  <a16:creationId xmlns:a16="http://schemas.microsoft.com/office/drawing/2014/main" id="{49E534D1-9481-F334-C473-DCECB157B083}"/>
                </a:ext>
              </a:extLst>
            </p:cNvPr>
            <p:cNvSpPr/>
            <p:nvPr/>
          </p:nvSpPr>
          <p:spPr>
            <a:xfrm rot="10800000" flipV="1">
              <a:off x="29834243" y="12484895"/>
              <a:ext cx="1523" cy="4410568"/>
            </a:xfrm>
            <a:custGeom>
              <a:avLst/>
              <a:gdLst>
                <a:gd name="connsiteX0" fmla="*/ 10076 w 1523"/>
                <a:gd name="connsiteY0" fmla="*/ 2734 h 4410568"/>
                <a:gd name="connsiteX1" fmla="*/ 10076 w 1523"/>
                <a:gd name="connsiteY1" fmla="*/ 4413303 h 4410568"/>
              </a:gdLst>
              <a:ahLst/>
              <a:cxnLst>
                <a:cxn ang="0">
                  <a:pos x="connsiteX0" y="connsiteY0"/>
                </a:cxn>
                <a:cxn ang="0">
                  <a:pos x="connsiteX1" y="connsiteY1"/>
                </a:cxn>
              </a:cxnLst>
              <a:rect l="l" t="t" r="r" b="b"/>
              <a:pathLst>
                <a:path w="1523" h="4410568">
                  <a:moveTo>
                    <a:pt x="10076" y="2734"/>
                  </a:moveTo>
                  <a:lnTo>
                    <a:pt x="10076" y="4413303"/>
                  </a:lnTo>
                </a:path>
              </a:pathLst>
            </a:custGeom>
            <a:noFill/>
            <a:ln w="57139" cap="sq">
              <a:solidFill>
                <a:srgbClr val="AEBDE9"/>
              </a:solidFill>
              <a:prstDash val="solid"/>
              <a:round/>
            </a:ln>
          </p:spPr>
          <p:txBody>
            <a:bodyPr rtlCol="0" anchor="ctr"/>
            <a:lstStyle/>
            <a:p>
              <a:endParaRPr lang="en-CH" sz="4400"/>
            </a:p>
          </p:txBody>
        </p:sp>
        <p:sp>
          <p:nvSpPr>
            <p:cNvPr id="230" name="Freeform 229">
              <a:extLst>
                <a:ext uri="{FF2B5EF4-FFF2-40B4-BE49-F238E27FC236}">
                  <a16:creationId xmlns:a16="http://schemas.microsoft.com/office/drawing/2014/main" id="{2E618A40-BB1B-E6F0-5768-799768A591C1}"/>
                </a:ext>
              </a:extLst>
            </p:cNvPr>
            <p:cNvSpPr/>
            <p:nvPr/>
          </p:nvSpPr>
          <p:spPr>
            <a:xfrm rot="10800000" flipV="1">
              <a:off x="27213436" y="12452352"/>
              <a:ext cx="4029104" cy="4467086"/>
            </a:xfrm>
            <a:custGeom>
              <a:avLst/>
              <a:gdLst>
                <a:gd name="connsiteX0" fmla="*/ 8840 w 4029104"/>
                <a:gd name="connsiteY0" fmla="*/ 2657 h 4467086"/>
                <a:gd name="connsiteX1" fmla="*/ 4037945 w 4029104"/>
                <a:gd name="connsiteY1" fmla="*/ 2657 h 4467086"/>
                <a:gd name="connsiteX2" fmla="*/ 4037945 w 4029104"/>
                <a:gd name="connsiteY2" fmla="*/ 4469743 h 4467086"/>
                <a:gd name="connsiteX3" fmla="*/ 8840 w 4029104"/>
                <a:gd name="connsiteY3" fmla="*/ 4469743 h 4467086"/>
              </a:gdLst>
              <a:ahLst/>
              <a:cxnLst>
                <a:cxn ang="0">
                  <a:pos x="connsiteX0" y="connsiteY0"/>
                </a:cxn>
                <a:cxn ang="0">
                  <a:pos x="connsiteX1" y="connsiteY1"/>
                </a:cxn>
                <a:cxn ang="0">
                  <a:pos x="connsiteX2" y="connsiteY2"/>
                </a:cxn>
                <a:cxn ang="0">
                  <a:pos x="connsiteX3" y="connsiteY3"/>
                </a:cxn>
              </a:cxnLst>
              <a:rect l="l" t="t" r="r" b="b"/>
              <a:pathLst>
                <a:path w="4029104" h="4467086">
                  <a:moveTo>
                    <a:pt x="8840" y="2657"/>
                  </a:moveTo>
                  <a:lnTo>
                    <a:pt x="4037945" y="2657"/>
                  </a:lnTo>
                  <a:lnTo>
                    <a:pt x="4037945" y="4469743"/>
                  </a:lnTo>
                  <a:lnTo>
                    <a:pt x="8840" y="4469743"/>
                  </a:lnTo>
                  <a:close/>
                </a:path>
              </a:pathLst>
            </a:custGeom>
            <a:noFill/>
            <a:ln w="31308" cap="sq">
              <a:solidFill>
                <a:srgbClr val="AEBDE9"/>
              </a:solidFill>
              <a:prstDash val="solid"/>
              <a:round/>
            </a:ln>
          </p:spPr>
          <p:txBody>
            <a:bodyPr rtlCol="0" anchor="ctr"/>
            <a:lstStyle/>
            <a:p>
              <a:endParaRPr lang="en-CH" sz="4400"/>
            </a:p>
          </p:txBody>
        </p:sp>
      </p:grpSp>
      <p:sp>
        <p:nvSpPr>
          <p:cNvPr id="231" name="Freeform 230">
            <a:extLst>
              <a:ext uri="{FF2B5EF4-FFF2-40B4-BE49-F238E27FC236}">
                <a16:creationId xmlns:a16="http://schemas.microsoft.com/office/drawing/2014/main" id="{2F93685D-EBCB-6DF4-C31B-B12F7481E3BC}"/>
              </a:ext>
            </a:extLst>
          </p:cNvPr>
          <p:cNvSpPr/>
          <p:nvPr/>
        </p:nvSpPr>
        <p:spPr>
          <a:xfrm>
            <a:off x="26670919" y="9143371"/>
            <a:ext cx="1523" cy="3047790"/>
          </a:xfrm>
          <a:custGeom>
            <a:avLst/>
            <a:gdLst>
              <a:gd name="connsiteX0" fmla="*/ 0 w 1523"/>
              <a:gd name="connsiteY0" fmla="*/ 0 h 3047790"/>
              <a:gd name="connsiteX1" fmla="*/ 0 w 1523"/>
              <a:gd name="connsiteY1" fmla="*/ 3047791 h 3047790"/>
            </a:gdLst>
            <a:ahLst/>
            <a:cxnLst>
              <a:cxn ang="0">
                <a:pos x="connsiteX0" y="connsiteY0"/>
              </a:cxn>
              <a:cxn ang="0">
                <a:pos x="connsiteX1" y="connsiteY1"/>
              </a:cxn>
            </a:cxnLst>
            <a:rect l="l" t="t" r="r" b="b"/>
            <a:pathLst>
              <a:path w="1523" h="3047790">
                <a:moveTo>
                  <a:pt x="0" y="0"/>
                </a:moveTo>
                <a:lnTo>
                  <a:pt x="0" y="3047791"/>
                </a:lnTo>
              </a:path>
            </a:pathLst>
          </a:custGeom>
          <a:noFill/>
          <a:ln w="1524" cap="rnd">
            <a:noFill/>
            <a:prstDash val="solid"/>
            <a:round/>
          </a:ln>
        </p:spPr>
        <p:txBody>
          <a:bodyPr rtlCol="0" anchor="ctr"/>
          <a:lstStyle/>
          <a:p>
            <a:endParaRPr lang="en-CH" sz="4400"/>
          </a:p>
        </p:txBody>
      </p:sp>
      <p:grpSp>
        <p:nvGrpSpPr>
          <p:cNvPr id="232" name="Graphic 4">
            <a:extLst>
              <a:ext uri="{FF2B5EF4-FFF2-40B4-BE49-F238E27FC236}">
                <a16:creationId xmlns:a16="http://schemas.microsoft.com/office/drawing/2014/main" id="{09E11AB1-0846-1E2C-098B-8A79578EAA18}"/>
              </a:ext>
            </a:extLst>
          </p:cNvPr>
          <p:cNvGrpSpPr/>
          <p:nvPr/>
        </p:nvGrpSpPr>
        <p:grpSpPr>
          <a:xfrm>
            <a:off x="5191789" y="20270314"/>
            <a:ext cx="22828062" cy="971219"/>
            <a:chOff x="5238431" y="20287751"/>
            <a:chExt cx="22828062" cy="971219"/>
          </a:xfrm>
        </p:grpSpPr>
        <p:sp>
          <p:nvSpPr>
            <p:cNvPr id="233" name="Freeform 232">
              <a:extLst>
                <a:ext uri="{FF2B5EF4-FFF2-40B4-BE49-F238E27FC236}">
                  <a16:creationId xmlns:a16="http://schemas.microsoft.com/office/drawing/2014/main" id="{35699771-596E-D27E-2FCB-33676A2A7C46}"/>
                </a:ext>
              </a:extLst>
            </p:cNvPr>
            <p:cNvSpPr/>
            <p:nvPr/>
          </p:nvSpPr>
          <p:spPr>
            <a:xfrm rot="10800000" flipV="1">
              <a:off x="5238431" y="20287751"/>
              <a:ext cx="22685725" cy="971219"/>
            </a:xfrm>
            <a:custGeom>
              <a:avLst/>
              <a:gdLst>
                <a:gd name="connsiteX0" fmla="*/ 22019520 w 22015707"/>
                <a:gd name="connsiteY0" fmla="*/ 490283 h 971219"/>
                <a:gd name="connsiteX1" fmla="*/ 21533850 w 22015707"/>
                <a:gd name="connsiteY1" fmla="*/ 975896 h 971219"/>
                <a:gd name="connsiteX2" fmla="*/ 489424 w 22015707"/>
                <a:gd name="connsiteY2" fmla="*/ 975896 h 971219"/>
                <a:gd name="connsiteX3" fmla="*/ 3813 w 22015707"/>
                <a:gd name="connsiteY3" fmla="*/ 490283 h 971219"/>
                <a:gd name="connsiteX4" fmla="*/ 489424 w 22015707"/>
                <a:gd name="connsiteY4" fmla="*/ 4677 h 971219"/>
                <a:gd name="connsiteX5" fmla="*/ 21533850 w 22015707"/>
                <a:gd name="connsiteY5" fmla="*/ 4677 h 971219"/>
                <a:gd name="connsiteX6" fmla="*/ 22019520 w 22015707"/>
                <a:gd name="connsiteY6" fmla="*/ 490283 h 971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15707" h="971219">
                  <a:moveTo>
                    <a:pt x="22019520" y="490283"/>
                  </a:moveTo>
                  <a:cubicBezTo>
                    <a:pt x="22019520" y="758299"/>
                    <a:pt x="21801998" y="975896"/>
                    <a:pt x="21533850" y="975896"/>
                  </a:cubicBezTo>
                  <a:lnTo>
                    <a:pt x="489424" y="975896"/>
                  </a:lnTo>
                  <a:cubicBezTo>
                    <a:pt x="221407" y="975896"/>
                    <a:pt x="3813" y="758299"/>
                    <a:pt x="3813" y="490283"/>
                  </a:cubicBezTo>
                  <a:cubicBezTo>
                    <a:pt x="3813" y="222271"/>
                    <a:pt x="221407" y="4677"/>
                    <a:pt x="489424" y="4677"/>
                  </a:cubicBezTo>
                  <a:lnTo>
                    <a:pt x="21533850" y="4677"/>
                  </a:lnTo>
                  <a:cubicBezTo>
                    <a:pt x="21801998" y="4677"/>
                    <a:pt x="22019520" y="222271"/>
                    <a:pt x="22019520" y="490283"/>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234" name="TextBox 233">
              <a:extLst>
                <a:ext uri="{FF2B5EF4-FFF2-40B4-BE49-F238E27FC236}">
                  <a16:creationId xmlns:a16="http://schemas.microsoft.com/office/drawing/2014/main" id="{1558F447-4418-32F8-3E28-8AFE110AD929}"/>
                </a:ext>
              </a:extLst>
            </p:cNvPr>
            <p:cNvSpPr txBox="1"/>
            <p:nvPr/>
          </p:nvSpPr>
          <p:spPr>
            <a:xfrm>
              <a:off x="5568026" y="20316971"/>
              <a:ext cx="22498467"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..and expression of genes related to both innate and adaptive immunity </a:t>
              </a:r>
            </a:p>
          </p:txBody>
        </p:sp>
      </p:grpSp>
      <p:grpSp>
        <p:nvGrpSpPr>
          <p:cNvPr id="246" name="Graphic 4">
            <a:extLst>
              <a:ext uri="{FF2B5EF4-FFF2-40B4-BE49-F238E27FC236}">
                <a16:creationId xmlns:a16="http://schemas.microsoft.com/office/drawing/2014/main" id="{731E4A41-BEF8-6621-D428-72C5FF82F467}"/>
              </a:ext>
            </a:extLst>
          </p:cNvPr>
          <p:cNvGrpSpPr/>
          <p:nvPr/>
        </p:nvGrpSpPr>
        <p:grpSpPr>
          <a:xfrm>
            <a:off x="4358182" y="7195368"/>
            <a:ext cx="24126409" cy="1754326"/>
            <a:chOff x="4358182" y="7195368"/>
            <a:chExt cx="24126409" cy="1754326"/>
          </a:xfrm>
        </p:grpSpPr>
        <p:sp>
          <p:nvSpPr>
            <p:cNvPr id="247" name="Freeform 246">
              <a:extLst>
                <a:ext uri="{FF2B5EF4-FFF2-40B4-BE49-F238E27FC236}">
                  <a16:creationId xmlns:a16="http://schemas.microsoft.com/office/drawing/2014/main" id="{E651F9A8-C43C-500A-FEE3-06B1FFE6A8DE}"/>
                </a:ext>
              </a:extLst>
            </p:cNvPr>
            <p:cNvSpPr/>
            <p:nvPr/>
          </p:nvSpPr>
          <p:spPr>
            <a:xfrm rot="10800000" flipV="1">
              <a:off x="4358182" y="7196195"/>
              <a:ext cx="24126409" cy="971219"/>
            </a:xfrm>
            <a:custGeom>
              <a:avLst/>
              <a:gdLst>
                <a:gd name="connsiteX0" fmla="*/ 24130336 w 24126409"/>
                <a:gd name="connsiteY0" fmla="*/ 481693 h 971219"/>
                <a:gd name="connsiteX1" fmla="*/ 23644760 w 24126409"/>
                <a:gd name="connsiteY1" fmla="*/ 967305 h 971219"/>
                <a:gd name="connsiteX2" fmla="*/ 489539 w 24126409"/>
                <a:gd name="connsiteY2" fmla="*/ 967305 h 971219"/>
                <a:gd name="connsiteX3" fmla="*/ 3928 w 24126409"/>
                <a:gd name="connsiteY3" fmla="*/ 481693 h 971219"/>
                <a:gd name="connsiteX4" fmla="*/ 489539 w 24126409"/>
                <a:gd name="connsiteY4" fmla="*/ -3914 h 971219"/>
                <a:gd name="connsiteX5" fmla="*/ 23644760 w 24126409"/>
                <a:gd name="connsiteY5" fmla="*/ -3914 h 971219"/>
                <a:gd name="connsiteX6" fmla="*/ 24130336 w 24126409"/>
                <a:gd name="connsiteY6" fmla="*/ 481693 h 971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6409" h="971219">
                  <a:moveTo>
                    <a:pt x="24130336" y="481693"/>
                  </a:moveTo>
                  <a:cubicBezTo>
                    <a:pt x="24130336" y="749708"/>
                    <a:pt x="23912740" y="967305"/>
                    <a:pt x="23644760" y="967305"/>
                  </a:cubicBezTo>
                  <a:lnTo>
                    <a:pt x="489539" y="967305"/>
                  </a:lnTo>
                  <a:cubicBezTo>
                    <a:pt x="221524" y="967305"/>
                    <a:pt x="3928" y="749708"/>
                    <a:pt x="3928" y="481693"/>
                  </a:cubicBezTo>
                  <a:cubicBezTo>
                    <a:pt x="3928" y="213680"/>
                    <a:pt x="221524" y="-3914"/>
                    <a:pt x="489539" y="-3914"/>
                  </a:cubicBezTo>
                  <a:lnTo>
                    <a:pt x="23644760" y="-3914"/>
                  </a:lnTo>
                  <a:cubicBezTo>
                    <a:pt x="23912740" y="-3914"/>
                    <a:pt x="24130336" y="213680"/>
                    <a:pt x="24130336" y="481693"/>
                  </a:cubicBezTo>
                  <a:close/>
                </a:path>
              </a:pathLst>
            </a:custGeom>
            <a:solidFill>
              <a:srgbClr val="FFFFFF"/>
            </a:solidFill>
            <a:ln w="31750" cap="rnd">
              <a:solidFill>
                <a:srgbClr val="000080"/>
              </a:solidFill>
              <a:prstDash val="solid"/>
              <a:round/>
            </a:ln>
          </p:spPr>
          <p:txBody>
            <a:bodyPr rtlCol="0" anchor="ctr"/>
            <a:lstStyle/>
            <a:p>
              <a:endParaRPr lang="en-CH" sz="4400"/>
            </a:p>
          </p:txBody>
        </p:sp>
        <p:grpSp>
          <p:nvGrpSpPr>
            <p:cNvPr id="248" name="Graphic 4">
              <a:extLst>
                <a:ext uri="{FF2B5EF4-FFF2-40B4-BE49-F238E27FC236}">
                  <a16:creationId xmlns:a16="http://schemas.microsoft.com/office/drawing/2014/main" id="{81596C24-2E85-E593-9946-7B5D0AB7FB6A}"/>
                </a:ext>
              </a:extLst>
            </p:cNvPr>
            <p:cNvGrpSpPr/>
            <p:nvPr/>
          </p:nvGrpSpPr>
          <p:grpSpPr>
            <a:xfrm>
              <a:off x="4924093" y="7195368"/>
              <a:ext cx="23229436" cy="1754326"/>
              <a:chOff x="4924093" y="7195368"/>
              <a:chExt cx="23229436" cy="1754326"/>
            </a:xfrm>
          </p:grpSpPr>
          <p:sp>
            <p:nvSpPr>
              <p:cNvPr id="250" name="TextBox 249">
                <a:extLst>
                  <a:ext uri="{FF2B5EF4-FFF2-40B4-BE49-F238E27FC236}">
                    <a16:creationId xmlns:a16="http://schemas.microsoft.com/office/drawing/2014/main" id="{AB43E04E-434D-ED05-18E4-5342681180C5}"/>
                  </a:ext>
                </a:extLst>
              </p:cNvPr>
              <p:cNvSpPr txBox="1"/>
              <p:nvPr/>
            </p:nvSpPr>
            <p:spPr>
              <a:xfrm>
                <a:off x="4924093" y="7195368"/>
                <a:ext cx="23229436" cy="1754326"/>
              </a:xfrm>
              <a:prstGeom prst="rect">
                <a:avLst/>
              </a:prstGeom>
              <a:noFill/>
            </p:spPr>
            <p:txBody>
              <a:bodyPr wrap="none" rtlCol="0">
                <a:spAutoFit/>
              </a:bodyPr>
              <a:lstStyle/>
              <a:p>
                <a:r>
                  <a:rPr lang="en-CH" sz="5400" spc="0" baseline="0" dirty="0">
                    <a:ln/>
                    <a:solidFill>
                      <a:srgbClr val="000080"/>
                    </a:solidFill>
                    <a:latin typeface="Arial"/>
                    <a:cs typeface="Arial"/>
                    <a:sym typeface="Arial"/>
                    <a:rtl val="0"/>
                  </a:rPr>
                  <a:t>In healthy airways, ICS exposure reduces markers of type-2 inﬂammation...</a:t>
                </a:r>
              </a:p>
              <a:p>
                <a:pPr algn="l"/>
                <a:r>
                  <a:rPr lang="en-CH" sz="5400" spc="0" baseline="0" dirty="0">
                    <a:ln/>
                    <a:solidFill>
                      <a:srgbClr val="000080"/>
                    </a:solidFill>
                    <a:latin typeface="Arial"/>
                    <a:cs typeface="Arial"/>
                    <a:sym typeface="Arial"/>
                    <a:rtl val="0"/>
                  </a:rPr>
                  <a:t> </a:t>
                </a:r>
              </a:p>
            </p:txBody>
          </p:sp>
          <p:sp>
            <p:nvSpPr>
              <p:cNvPr id="251" name="TextBox 250">
                <a:extLst>
                  <a:ext uri="{FF2B5EF4-FFF2-40B4-BE49-F238E27FC236}">
                    <a16:creationId xmlns:a16="http://schemas.microsoft.com/office/drawing/2014/main" id="{2DB40544-44F7-B822-FEE9-7D002821CEDF}"/>
                  </a:ext>
                </a:extLst>
              </p:cNvPr>
              <p:cNvSpPr txBox="1"/>
              <p:nvPr/>
            </p:nvSpPr>
            <p:spPr>
              <a:xfrm>
                <a:off x="21015253" y="7225354"/>
                <a:ext cx="184731" cy="769441"/>
              </a:xfrm>
              <a:prstGeom prst="rect">
                <a:avLst/>
              </a:prstGeom>
              <a:noFill/>
            </p:spPr>
            <p:txBody>
              <a:bodyPr wrap="none" rtlCol="0">
                <a:spAutoFit/>
              </a:bodyPr>
              <a:lstStyle/>
              <a:p>
                <a:pPr algn="l"/>
                <a:endParaRPr lang="en-CH" sz="4400" spc="0" baseline="0" dirty="0">
                  <a:ln/>
                  <a:solidFill>
                    <a:srgbClr val="000080"/>
                  </a:solidFill>
                  <a:latin typeface="Arial"/>
                  <a:cs typeface="Arial"/>
                  <a:sym typeface="Arial"/>
                  <a:rtl val="0"/>
                </a:endParaRPr>
              </a:p>
            </p:txBody>
          </p:sp>
        </p:grpSp>
      </p:grpSp>
      <p:grpSp>
        <p:nvGrpSpPr>
          <p:cNvPr id="252" name="Graphic 4">
            <a:extLst>
              <a:ext uri="{FF2B5EF4-FFF2-40B4-BE49-F238E27FC236}">
                <a16:creationId xmlns:a16="http://schemas.microsoft.com/office/drawing/2014/main" id="{3D4C9895-B66C-B3AD-3480-480835E5A959}"/>
              </a:ext>
            </a:extLst>
          </p:cNvPr>
          <p:cNvGrpSpPr/>
          <p:nvPr/>
        </p:nvGrpSpPr>
        <p:grpSpPr>
          <a:xfrm>
            <a:off x="16702818" y="10540276"/>
            <a:ext cx="3291286" cy="4518222"/>
            <a:chOff x="16702818" y="10540276"/>
            <a:chExt cx="3291286" cy="4518222"/>
          </a:xfrm>
          <a:solidFill>
            <a:srgbClr val="000000"/>
          </a:solidFill>
        </p:grpSpPr>
        <p:sp>
          <p:nvSpPr>
            <p:cNvPr id="253" name="TextBox 252">
              <a:extLst>
                <a:ext uri="{FF2B5EF4-FFF2-40B4-BE49-F238E27FC236}">
                  <a16:creationId xmlns:a16="http://schemas.microsoft.com/office/drawing/2014/main" id="{707AA1B3-AF0B-520A-5EC5-F849E507AFA2}"/>
                </a:ext>
              </a:extLst>
            </p:cNvPr>
            <p:cNvSpPr txBox="1"/>
            <p:nvPr/>
          </p:nvSpPr>
          <p:spPr>
            <a:xfrm>
              <a:off x="17696685" y="10540276"/>
              <a:ext cx="128432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IL33</a:t>
              </a:r>
            </a:p>
          </p:txBody>
        </p:sp>
        <p:sp>
          <p:nvSpPr>
            <p:cNvPr id="254" name="TextBox 253">
              <a:extLst>
                <a:ext uri="{FF2B5EF4-FFF2-40B4-BE49-F238E27FC236}">
                  <a16:creationId xmlns:a16="http://schemas.microsoft.com/office/drawing/2014/main" id="{45370377-1F43-5F4A-8422-AA956AB4344F}"/>
                </a:ext>
              </a:extLst>
            </p:cNvPr>
            <p:cNvSpPr txBox="1"/>
            <p:nvPr/>
          </p:nvSpPr>
          <p:spPr>
            <a:xfrm>
              <a:off x="17479782" y="11290033"/>
              <a:ext cx="17203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CCR5</a:t>
              </a:r>
            </a:p>
          </p:txBody>
        </p:sp>
        <p:sp>
          <p:nvSpPr>
            <p:cNvPr id="255" name="TextBox 254">
              <a:extLst>
                <a:ext uri="{FF2B5EF4-FFF2-40B4-BE49-F238E27FC236}">
                  <a16:creationId xmlns:a16="http://schemas.microsoft.com/office/drawing/2014/main" id="{905AFC70-587B-E01E-697F-9F0C2A87D06D}"/>
                </a:ext>
              </a:extLst>
            </p:cNvPr>
            <p:cNvSpPr txBox="1"/>
            <p:nvPr/>
          </p:nvSpPr>
          <p:spPr>
            <a:xfrm>
              <a:off x="17531353" y="12039789"/>
              <a:ext cx="96853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CP</a:t>
              </a:r>
            </a:p>
          </p:txBody>
        </p:sp>
        <p:sp>
          <p:nvSpPr>
            <p:cNvPr id="256" name="TextBox 255">
              <a:extLst>
                <a:ext uri="{FF2B5EF4-FFF2-40B4-BE49-F238E27FC236}">
                  <a16:creationId xmlns:a16="http://schemas.microsoft.com/office/drawing/2014/main" id="{342ECA41-ADA7-ACC0-16D5-95052BAD699E}"/>
                </a:ext>
              </a:extLst>
            </p:cNvPr>
            <p:cNvSpPr txBox="1"/>
            <p:nvPr/>
          </p:nvSpPr>
          <p:spPr>
            <a:xfrm>
              <a:off x="18266372" y="12039789"/>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a:t>
              </a:r>
            </a:p>
          </p:txBody>
        </p:sp>
        <p:sp>
          <p:nvSpPr>
            <p:cNvPr id="257" name="TextBox 256">
              <a:extLst>
                <a:ext uri="{FF2B5EF4-FFF2-40B4-BE49-F238E27FC236}">
                  <a16:creationId xmlns:a16="http://schemas.microsoft.com/office/drawing/2014/main" id="{FC640DF6-A073-C2FB-B88F-2C66C045C6A4}"/>
                </a:ext>
              </a:extLst>
            </p:cNvPr>
            <p:cNvSpPr txBox="1"/>
            <p:nvPr/>
          </p:nvSpPr>
          <p:spPr>
            <a:xfrm>
              <a:off x="18639209" y="12039789"/>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3</a:t>
              </a:r>
            </a:p>
          </p:txBody>
        </p:sp>
        <p:sp>
          <p:nvSpPr>
            <p:cNvPr id="258" name="TextBox 257">
              <a:extLst>
                <a:ext uri="{FF2B5EF4-FFF2-40B4-BE49-F238E27FC236}">
                  <a16:creationId xmlns:a16="http://schemas.microsoft.com/office/drawing/2014/main" id="{F5FF60CA-243F-16F6-1C19-F86463DCA80D}"/>
                </a:ext>
              </a:extLst>
            </p:cNvPr>
            <p:cNvSpPr txBox="1"/>
            <p:nvPr/>
          </p:nvSpPr>
          <p:spPr>
            <a:xfrm>
              <a:off x="17138059" y="12789545"/>
              <a:ext cx="241123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FCER1A</a:t>
              </a:r>
            </a:p>
          </p:txBody>
        </p:sp>
        <p:sp>
          <p:nvSpPr>
            <p:cNvPr id="259" name="TextBox 258">
              <a:extLst>
                <a:ext uri="{FF2B5EF4-FFF2-40B4-BE49-F238E27FC236}">
                  <a16:creationId xmlns:a16="http://schemas.microsoft.com/office/drawing/2014/main" id="{1276DEF2-097F-E58F-5560-48B1EF844B5B}"/>
                </a:ext>
              </a:extLst>
            </p:cNvPr>
            <p:cNvSpPr txBox="1"/>
            <p:nvPr/>
          </p:nvSpPr>
          <p:spPr>
            <a:xfrm>
              <a:off x="16997884" y="13539301"/>
              <a:ext cx="269496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CLEC10A</a:t>
              </a:r>
            </a:p>
          </p:txBody>
        </p:sp>
        <p:sp>
          <p:nvSpPr>
            <p:cNvPr id="260" name="TextBox 259">
              <a:extLst>
                <a:ext uri="{FF2B5EF4-FFF2-40B4-BE49-F238E27FC236}">
                  <a16:creationId xmlns:a16="http://schemas.microsoft.com/office/drawing/2014/main" id="{E27A0C01-D53E-5AB3-1C3F-A7F110BFDC08}"/>
                </a:ext>
              </a:extLst>
            </p:cNvPr>
            <p:cNvSpPr txBox="1"/>
            <p:nvPr/>
          </p:nvSpPr>
          <p:spPr>
            <a:xfrm>
              <a:off x="16702818" y="14289057"/>
              <a:ext cx="329128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SERPINB10</a:t>
              </a:r>
            </a:p>
          </p:txBody>
        </p:sp>
      </p:grpSp>
      <p:grpSp>
        <p:nvGrpSpPr>
          <p:cNvPr id="261" name="Graphic 4">
            <a:extLst>
              <a:ext uri="{FF2B5EF4-FFF2-40B4-BE49-F238E27FC236}">
                <a16:creationId xmlns:a16="http://schemas.microsoft.com/office/drawing/2014/main" id="{AF0AA01F-F871-60F8-D09C-7A0B3804D92A}"/>
              </a:ext>
            </a:extLst>
          </p:cNvPr>
          <p:cNvGrpSpPr/>
          <p:nvPr/>
        </p:nvGrpSpPr>
        <p:grpSpPr>
          <a:xfrm>
            <a:off x="21269377" y="10949000"/>
            <a:ext cx="3007555" cy="3018710"/>
            <a:chOff x="21269377" y="10949000"/>
            <a:chExt cx="3007555" cy="3018710"/>
          </a:xfrm>
          <a:solidFill>
            <a:srgbClr val="000000"/>
          </a:solidFill>
        </p:grpSpPr>
        <p:sp>
          <p:nvSpPr>
            <p:cNvPr id="262" name="TextBox 261">
              <a:extLst>
                <a:ext uri="{FF2B5EF4-FFF2-40B4-BE49-F238E27FC236}">
                  <a16:creationId xmlns:a16="http://schemas.microsoft.com/office/drawing/2014/main" id="{B4A0C36A-AE52-8643-6100-522C95B031ED}"/>
                </a:ext>
              </a:extLst>
            </p:cNvPr>
            <p:cNvSpPr txBox="1"/>
            <p:nvPr/>
          </p:nvSpPr>
          <p:spPr>
            <a:xfrm>
              <a:off x="21517862" y="10949000"/>
              <a:ext cx="250581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TRBC1/2</a:t>
              </a:r>
            </a:p>
          </p:txBody>
        </p:sp>
        <p:sp>
          <p:nvSpPr>
            <p:cNvPr id="263" name="TextBox 262">
              <a:extLst>
                <a:ext uri="{FF2B5EF4-FFF2-40B4-BE49-F238E27FC236}">
                  <a16:creationId xmlns:a16="http://schemas.microsoft.com/office/drawing/2014/main" id="{CB635B00-A1BD-E0F9-D4E1-B8A33CD026BA}"/>
                </a:ext>
              </a:extLst>
            </p:cNvPr>
            <p:cNvSpPr txBox="1"/>
            <p:nvPr/>
          </p:nvSpPr>
          <p:spPr>
            <a:xfrm>
              <a:off x="21610960" y="11698757"/>
              <a:ext cx="231826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PTPN22</a:t>
              </a:r>
            </a:p>
          </p:txBody>
        </p:sp>
        <p:sp>
          <p:nvSpPr>
            <p:cNvPr id="264" name="TextBox 263">
              <a:extLst>
                <a:ext uri="{FF2B5EF4-FFF2-40B4-BE49-F238E27FC236}">
                  <a16:creationId xmlns:a16="http://schemas.microsoft.com/office/drawing/2014/main" id="{93E99394-2855-87A4-3D6A-2DD4490F6E8C}"/>
                </a:ext>
              </a:extLst>
            </p:cNvPr>
            <p:cNvSpPr txBox="1"/>
            <p:nvPr/>
          </p:nvSpPr>
          <p:spPr>
            <a:xfrm>
              <a:off x="21269377" y="12448513"/>
              <a:ext cx="30075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HLA-DQB2</a:t>
              </a:r>
            </a:p>
          </p:txBody>
        </p:sp>
        <p:sp>
          <p:nvSpPr>
            <p:cNvPr id="265" name="TextBox 264">
              <a:extLst>
                <a:ext uri="{FF2B5EF4-FFF2-40B4-BE49-F238E27FC236}">
                  <a16:creationId xmlns:a16="http://schemas.microsoft.com/office/drawing/2014/main" id="{6B2D74FC-D923-1D58-F2E0-2466671DD7FD}"/>
                </a:ext>
              </a:extLst>
            </p:cNvPr>
            <p:cNvSpPr txBox="1"/>
            <p:nvPr/>
          </p:nvSpPr>
          <p:spPr>
            <a:xfrm>
              <a:off x="21921863" y="13198269"/>
              <a:ext cx="168988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TRAP</a:t>
              </a:r>
            </a:p>
          </p:txBody>
        </p:sp>
      </p:grpSp>
      <p:grpSp>
        <p:nvGrpSpPr>
          <p:cNvPr id="266" name="Graphic 4">
            <a:extLst>
              <a:ext uri="{FF2B5EF4-FFF2-40B4-BE49-F238E27FC236}">
                <a16:creationId xmlns:a16="http://schemas.microsoft.com/office/drawing/2014/main" id="{CA613A67-E14B-0A1D-B885-8A2203CB39EC}"/>
              </a:ext>
            </a:extLst>
          </p:cNvPr>
          <p:cNvGrpSpPr/>
          <p:nvPr/>
        </p:nvGrpSpPr>
        <p:grpSpPr>
          <a:xfrm>
            <a:off x="22582850" y="15589688"/>
            <a:ext cx="2473754" cy="3768466"/>
            <a:chOff x="22582850" y="15589688"/>
            <a:chExt cx="2473754" cy="3768466"/>
          </a:xfrm>
          <a:solidFill>
            <a:srgbClr val="000000"/>
          </a:solidFill>
        </p:grpSpPr>
        <p:sp>
          <p:nvSpPr>
            <p:cNvPr id="267" name="TextBox 266">
              <a:extLst>
                <a:ext uri="{FF2B5EF4-FFF2-40B4-BE49-F238E27FC236}">
                  <a16:creationId xmlns:a16="http://schemas.microsoft.com/office/drawing/2014/main" id="{FEA4D321-D73B-9E01-F0EF-06B561E21525}"/>
                </a:ext>
              </a:extLst>
            </p:cNvPr>
            <p:cNvSpPr txBox="1"/>
            <p:nvPr/>
          </p:nvSpPr>
          <p:spPr>
            <a:xfrm>
              <a:off x="23001925" y="15589688"/>
              <a:ext cx="162736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CD47</a:t>
              </a:r>
            </a:p>
          </p:txBody>
        </p:sp>
        <p:sp>
          <p:nvSpPr>
            <p:cNvPr id="268" name="TextBox 267">
              <a:extLst>
                <a:ext uri="{FF2B5EF4-FFF2-40B4-BE49-F238E27FC236}">
                  <a16:creationId xmlns:a16="http://schemas.microsoft.com/office/drawing/2014/main" id="{635F5000-4428-8CF3-7D81-07C399FE2A23}"/>
                </a:ext>
              </a:extLst>
            </p:cNvPr>
            <p:cNvSpPr txBox="1"/>
            <p:nvPr/>
          </p:nvSpPr>
          <p:spPr>
            <a:xfrm>
              <a:off x="23063922" y="16339445"/>
              <a:ext cx="150233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Hobit</a:t>
              </a:r>
            </a:p>
          </p:txBody>
        </p:sp>
        <p:sp>
          <p:nvSpPr>
            <p:cNvPr id="269" name="TextBox 268">
              <a:extLst>
                <a:ext uri="{FF2B5EF4-FFF2-40B4-BE49-F238E27FC236}">
                  <a16:creationId xmlns:a16="http://schemas.microsoft.com/office/drawing/2014/main" id="{F8E48B6B-21D2-14FF-F15D-F77A45BC56A5}"/>
                </a:ext>
              </a:extLst>
            </p:cNvPr>
            <p:cNvSpPr txBox="1"/>
            <p:nvPr/>
          </p:nvSpPr>
          <p:spPr>
            <a:xfrm>
              <a:off x="22582850" y="17089201"/>
              <a:ext cx="247375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RANTES</a:t>
              </a:r>
            </a:p>
          </p:txBody>
        </p:sp>
        <p:sp>
          <p:nvSpPr>
            <p:cNvPr id="270" name="TextBox 269">
              <a:extLst>
                <a:ext uri="{FF2B5EF4-FFF2-40B4-BE49-F238E27FC236}">
                  <a16:creationId xmlns:a16="http://schemas.microsoft.com/office/drawing/2014/main" id="{1234F9B1-3435-56B9-10E3-22152A21EEEA}"/>
                </a:ext>
              </a:extLst>
            </p:cNvPr>
            <p:cNvSpPr txBox="1"/>
            <p:nvPr/>
          </p:nvSpPr>
          <p:spPr>
            <a:xfrm>
              <a:off x="22628542" y="17838957"/>
              <a:ext cx="238238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Langerin</a:t>
              </a:r>
            </a:p>
          </p:txBody>
        </p:sp>
        <p:sp>
          <p:nvSpPr>
            <p:cNvPr id="271" name="TextBox 270">
              <a:extLst>
                <a:ext uri="{FF2B5EF4-FFF2-40B4-BE49-F238E27FC236}">
                  <a16:creationId xmlns:a16="http://schemas.microsoft.com/office/drawing/2014/main" id="{D4A26044-DB29-1D4C-221C-FBEC3104A2C0}"/>
                </a:ext>
              </a:extLst>
            </p:cNvPr>
            <p:cNvSpPr txBox="1"/>
            <p:nvPr/>
          </p:nvSpPr>
          <p:spPr>
            <a:xfrm>
              <a:off x="23095238" y="18588713"/>
              <a:ext cx="143981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GFI1</a:t>
              </a:r>
            </a:p>
          </p:txBody>
        </p:sp>
      </p:grpSp>
      <p:grpSp>
        <p:nvGrpSpPr>
          <p:cNvPr id="272" name="Graphic 4">
            <a:extLst>
              <a:ext uri="{FF2B5EF4-FFF2-40B4-BE49-F238E27FC236}">
                <a16:creationId xmlns:a16="http://schemas.microsoft.com/office/drawing/2014/main" id="{D7FBA13D-85F4-8D31-4768-670660BB9061}"/>
              </a:ext>
            </a:extLst>
          </p:cNvPr>
          <p:cNvGrpSpPr/>
          <p:nvPr/>
        </p:nvGrpSpPr>
        <p:grpSpPr>
          <a:xfrm>
            <a:off x="17644125" y="17036383"/>
            <a:ext cx="1628972" cy="2268954"/>
            <a:chOff x="17644125" y="17036383"/>
            <a:chExt cx="1628972" cy="2268954"/>
          </a:xfrm>
          <a:solidFill>
            <a:srgbClr val="000000"/>
          </a:solidFill>
        </p:grpSpPr>
        <p:sp>
          <p:nvSpPr>
            <p:cNvPr id="273" name="TextBox 272">
              <a:extLst>
                <a:ext uri="{FF2B5EF4-FFF2-40B4-BE49-F238E27FC236}">
                  <a16:creationId xmlns:a16="http://schemas.microsoft.com/office/drawing/2014/main" id="{7D6559D6-6EA3-2E6B-79A3-020389714C76}"/>
                </a:ext>
              </a:extLst>
            </p:cNvPr>
            <p:cNvSpPr txBox="1"/>
            <p:nvPr/>
          </p:nvSpPr>
          <p:spPr>
            <a:xfrm>
              <a:off x="17644189" y="17036383"/>
              <a:ext cx="162736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CD20</a:t>
              </a:r>
            </a:p>
          </p:txBody>
        </p:sp>
        <p:sp>
          <p:nvSpPr>
            <p:cNvPr id="274" name="TextBox 273">
              <a:extLst>
                <a:ext uri="{FF2B5EF4-FFF2-40B4-BE49-F238E27FC236}">
                  <a16:creationId xmlns:a16="http://schemas.microsoft.com/office/drawing/2014/main" id="{A54974FE-E60B-CD57-2656-15000FDCF683}"/>
                </a:ext>
              </a:extLst>
            </p:cNvPr>
            <p:cNvSpPr txBox="1"/>
            <p:nvPr/>
          </p:nvSpPr>
          <p:spPr>
            <a:xfrm>
              <a:off x="17861853" y="17786139"/>
              <a:ext cx="118814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IGH</a:t>
              </a:r>
            </a:p>
          </p:txBody>
        </p:sp>
        <p:sp>
          <p:nvSpPr>
            <p:cNvPr id="275" name="TextBox 274">
              <a:extLst>
                <a:ext uri="{FF2B5EF4-FFF2-40B4-BE49-F238E27FC236}">
                  <a16:creationId xmlns:a16="http://schemas.microsoft.com/office/drawing/2014/main" id="{F281061D-3A6A-117F-C0D8-7D6C241F1BBB}"/>
                </a:ext>
              </a:extLst>
            </p:cNvPr>
            <p:cNvSpPr txBox="1"/>
            <p:nvPr/>
          </p:nvSpPr>
          <p:spPr>
            <a:xfrm>
              <a:off x="17644125" y="18535896"/>
              <a:ext cx="16289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IGL/K</a:t>
              </a:r>
            </a:p>
          </p:txBody>
        </p:sp>
      </p:grpSp>
      <p:grpSp>
        <p:nvGrpSpPr>
          <p:cNvPr id="276" name="Graphic 4">
            <a:extLst>
              <a:ext uri="{FF2B5EF4-FFF2-40B4-BE49-F238E27FC236}">
                <a16:creationId xmlns:a16="http://schemas.microsoft.com/office/drawing/2014/main" id="{CE6FF616-4166-F4EC-157D-C49E74DDEEB6}"/>
              </a:ext>
            </a:extLst>
          </p:cNvPr>
          <p:cNvGrpSpPr/>
          <p:nvPr/>
        </p:nvGrpSpPr>
        <p:grpSpPr>
          <a:xfrm>
            <a:off x="24541511" y="10949000"/>
            <a:ext cx="1720343" cy="3018710"/>
            <a:chOff x="24541511" y="10949000"/>
            <a:chExt cx="1720343" cy="3018710"/>
          </a:xfrm>
          <a:solidFill>
            <a:srgbClr val="000000"/>
          </a:solidFill>
        </p:grpSpPr>
        <p:sp>
          <p:nvSpPr>
            <p:cNvPr id="277" name="TextBox 276">
              <a:extLst>
                <a:ext uri="{FF2B5EF4-FFF2-40B4-BE49-F238E27FC236}">
                  <a16:creationId xmlns:a16="http://schemas.microsoft.com/office/drawing/2014/main" id="{7E3837C3-AFE1-BB93-6FB6-683C6B2AD3D4}"/>
                </a:ext>
              </a:extLst>
            </p:cNvPr>
            <p:cNvSpPr txBox="1"/>
            <p:nvPr/>
          </p:nvSpPr>
          <p:spPr>
            <a:xfrm>
              <a:off x="24743212" y="10949000"/>
              <a:ext cx="131318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CD2</a:t>
              </a:r>
            </a:p>
          </p:txBody>
        </p:sp>
        <p:sp>
          <p:nvSpPr>
            <p:cNvPr id="278" name="TextBox 277">
              <a:extLst>
                <a:ext uri="{FF2B5EF4-FFF2-40B4-BE49-F238E27FC236}">
                  <a16:creationId xmlns:a16="http://schemas.microsoft.com/office/drawing/2014/main" id="{9815BD1B-9447-852B-4FCF-EAFBA2866DFE}"/>
                </a:ext>
              </a:extLst>
            </p:cNvPr>
            <p:cNvSpPr txBox="1"/>
            <p:nvPr/>
          </p:nvSpPr>
          <p:spPr>
            <a:xfrm>
              <a:off x="24587762" y="11698757"/>
              <a:ext cx="162736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CD96</a:t>
              </a:r>
            </a:p>
          </p:txBody>
        </p:sp>
        <p:sp>
          <p:nvSpPr>
            <p:cNvPr id="279" name="TextBox 278">
              <a:extLst>
                <a:ext uri="{FF2B5EF4-FFF2-40B4-BE49-F238E27FC236}">
                  <a16:creationId xmlns:a16="http://schemas.microsoft.com/office/drawing/2014/main" id="{273DF85A-BA94-DC23-93BF-3AB417B4D705}"/>
                </a:ext>
              </a:extLst>
            </p:cNvPr>
            <p:cNvSpPr txBox="1"/>
            <p:nvPr/>
          </p:nvSpPr>
          <p:spPr>
            <a:xfrm>
              <a:off x="24556788" y="12448513"/>
              <a:ext cx="168988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CD8A</a:t>
              </a:r>
            </a:p>
          </p:txBody>
        </p:sp>
        <p:sp>
          <p:nvSpPr>
            <p:cNvPr id="280" name="TextBox 279">
              <a:extLst>
                <a:ext uri="{FF2B5EF4-FFF2-40B4-BE49-F238E27FC236}">
                  <a16:creationId xmlns:a16="http://schemas.microsoft.com/office/drawing/2014/main" id="{5DC94CC8-92AA-AEC9-3369-05EF3122CF49}"/>
                </a:ext>
              </a:extLst>
            </p:cNvPr>
            <p:cNvSpPr txBox="1"/>
            <p:nvPr/>
          </p:nvSpPr>
          <p:spPr>
            <a:xfrm>
              <a:off x="24541511" y="13198269"/>
              <a:ext cx="17203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TRAC</a:t>
              </a:r>
            </a:p>
          </p:txBody>
        </p:sp>
      </p:grpSp>
      <p:grpSp>
        <p:nvGrpSpPr>
          <p:cNvPr id="281" name="Graphic 4">
            <a:extLst>
              <a:ext uri="{FF2B5EF4-FFF2-40B4-BE49-F238E27FC236}">
                <a16:creationId xmlns:a16="http://schemas.microsoft.com/office/drawing/2014/main" id="{DD17D456-3A8D-8652-5563-9D00B85B1A28}"/>
              </a:ext>
            </a:extLst>
          </p:cNvPr>
          <p:cNvGrpSpPr/>
          <p:nvPr/>
        </p:nvGrpSpPr>
        <p:grpSpPr>
          <a:xfrm>
            <a:off x="16969296" y="15513227"/>
            <a:ext cx="2693366" cy="1328202"/>
            <a:chOff x="16969296" y="15513227"/>
            <a:chExt cx="2693366" cy="1328202"/>
          </a:xfrm>
          <a:solidFill>
            <a:srgbClr val="E1004E"/>
          </a:solidFill>
        </p:grpSpPr>
        <p:sp>
          <p:nvSpPr>
            <p:cNvPr id="282" name="TextBox 281">
              <a:extLst>
                <a:ext uri="{FF2B5EF4-FFF2-40B4-BE49-F238E27FC236}">
                  <a16:creationId xmlns:a16="http://schemas.microsoft.com/office/drawing/2014/main" id="{B9DF7862-8FF9-4B04-EB9E-45B03822F9B6}"/>
                </a:ext>
              </a:extLst>
            </p:cNvPr>
            <p:cNvSpPr txBox="1"/>
            <p:nvPr/>
          </p:nvSpPr>
          <p:spPr>
            <a:xfrm>
              <a:off x="17465772" y="15513227"/>
              <a:ext cx="1691489"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B cell</a:t>
              </a:r>
            </a:p>
          </p:txBody>
        </p:sp>
        <p:sp>
          <p:nvSpPr>
            <p:cNvPr id="283" name="TextBox 282">
              <a:extLst>
                <a:ext uri="{FF2B5EF4-FFF2-40B4-BE49-F238E27FC236}">
                  <a16:creationId xmlns:a16="http://schemas.microsoft.com/office/drawing/2014/main" id="{C2E19D42-189D-3CC7-7BAE-7A8D2DE0A550}"/>
                </a:ext>
              </a:extLst>
            </p:cNvPr>
            <p:cNvSpPr txBox="1"/>
            <p:nvPr/>
          </p:nvSpPr>
          <p:spPr>
            <a:xfrm>
              <a:off x="16969296" y="16071988"/>
              <a:ext cx="2693366" cy="769441"/>
            </a:xfrm>
            <a:prstGeom prst="rect">
              <a:avLst/>
            </a:prstGeom>
            <a:noFill/>
          </p:spPr>
          <p:txBody>
            <a:bodyPr wrap="none" rtlCol="0">
              <a:spAutoFit/>
            </a:bodyPr>
            <a:lstStyle/>
            <a:p>
              <a:pPr algn="l"/>
              <a:r>
                <a:rPr lang="en-CH" sz="4400" b="1" spc="0" baseline="0">
                  <a:ln/>
                  <a:solidFill>
                    <a:srgbClr val="E1004E"/>
                  </a:solidFill>
                  <a:latin typeface="Arial"/>
                  <a:cs typeface="Arial"/>
                  <a:sym typeface="Arial"/>
                  <a:rtl val="0"/>
                </a:rPr>
                <a:t>immunity</a:t>
              </a:r>
            </a:p>
          </p:txBody>
        </p:sp>
      </p:grpSp>
      <p:pic>
        <p:nvPicPr>
          <p:cNvPr id="284" name="Picture 283">
            <a:extLst>
              <a:ext uri="{FF2B5EF4-FFF2-40B4-BE49-F238E27FC236}">
                <a16:creationId xmlns:a16="http://schemas.microsoft.com/office/drawing/2014/main" id="{05FC1F7F-8B1F-6DF8-D41B-0940FEEAB3E4}"/>
              </a:ext>
            </a:extLst>
          </p:cNvPr>
          <p:cNvPicPr>
            <a:picLocks noChangeAspect="1"/>
          </p:cNvPicPr>
          <p:nvPr/>
        </p:nvPicPr>
        <p:blipFill>
          <a:blip r:embed="rId10"/>
          <a:stretch>
            <a:fillRect/>
          </a:stretch>
        </p:blipFill>
        <p:spPr>
          <a:xfrm>
            <a:off x="24346547" y="2427177"/>
            <a:ext cx="1016000" cy="1016000"/>
          </a:xfrm>
          <a:prstGeom prst="rect">
            <a:avLst/>
          </a:prstGeom>
        </p:spPr>
      </p:pic>
      <p:pic>
        <p:nvPicPr>
          <p:cNvPr id="285" name="Picture 284">
            <a:extLst>
              <a:ext uri="{FF2B5EF4-FFF2-40B4-BE49-F238E27FC236}">
                <a16:creationId xmlns:a16="http://schemas.microsoft.com/office/drawing/2014/main" id="{07303367-1480-36BF-1020-9F65C6FF9CF1}"/>
              </a:ext>
            </a:extLst>
          </p:cNvPr>
          <p:cNvPicPr>
            <a:picLocks noChangeAspect="1"/>
          </p:cNvPicPr>
          <p:nvPr/>
        </p:nvPicPr>
        <p:blipFill>
          <a:blip r:embed="rId11"/>
          <a:stretch>
            <a:fillRect/>
          </a:stretch>
        </p:blipFill>
        <p:spPr>
          <a:xfrm>
            <a:off x="24346547" y="3824580"/>
            <a:ext cx="1016000" cy="1016000"/>
          </a:xfrm>
          <a:prstGeom prst="rect">
            <a:avLst/>
          </a:prstGeom>
        </p:spPr>
      </p:pic>
    </p:spTree>
    <p:extLst>
      <p:ext uri="{BB962C8B-B14F-4D97-AF65-F5344CB8AC3E}">
        <p14:creationId xmlns:p14="http://schemas.microsoft.com/office/powerpoint/2010/main" val="165129958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6" name="Freeform 1355">
            <a:extLst>
              <a:ext uri="{FF2B5EF4-FFF2-40B4-BE49-F238E27FC236}">
                <a16:creationId xmlns:a16="http://schemas.microsoft.com/office/drawing/2014/main" id="{4093CF3D-7ED3-BC30-75A7-81843E6B6B2A}"/>
              </a:ext>
            </a:extLst>
          </p:cNvPr>
          <p:cNvSpPr/>
          <p:nvPr/>
        </p:nvSpPr>
        <p:spPr>
          <a:xfrm>
            <a:off x="1016" y="-1"/>
            <a:ext cx="32396748" cy="21598675"/>
          </a:xfrm>
          <a:custGeom>
            <a:avLst/>
            <a:gdLst>
              <a:gd name="connsiteX0" fmla="*/ 0 w 32396748"/>
              <a:gd name="connsiteY0" fmla="*/ 0 h 21598675"/>
              <a:gd name="connsiteX1" fmla="*/ 32396748 w 32396748"/>
              <a:gd name="connsiteY1" fmla="*/ 0 h 21598675"/>
              <a:gd name="connsiteX2" fmla="*/ 32396748 w 32396748"/>
              <a:gd name="connsiteY2" fmla="*/ 21598676 h 21598675"/>
              <a:gd name="connsiteX3" fmla="*/ 0 w 32396748"/>
              <a:gd name="connsiteY3" fmla="*/ 21598676 h 21598675"/>
            </a:gdLst>
            <a:ahLst/>
            <a:cxnLst>
              <a:cxn ang="0">
                <a:pos x="connsiteX0" y="connsiteY0"/>
              </a:cxn>
              <a:cxn ang="0">
                <a:pos x="connsiteX1" y="connsiteY1"/>
              </a:cxn>
              <a:cxn ang="0">
                <a:pos x="connsiteX2" y="connsiteY2"/>
              </a:cxn>
              <a:cxn ang="0">
                <a:pos x="connsiteX3" y="connsiteY3"/>
              </a:cxn>
            </a:cxnLst>
            <a:rect l="l" t="t" r="r" b="b"/>
            <a:pathLst>
              <a:path w="32396748" h="21598675">
                <a:moveTo>
                  <a:pt x="0" y="0"/>
                </a:moveTo>
                <a:lnTo>
                  <a:pt x="32396748" y="0"/>
                </a:lnTo>
                <a:lnTo>
                  <a:pt x="32396748" y="21598676"/>
                </a:lnTo>
                <a:lnTo>
                  <a:pt x="0" y="21598676"/>
                </a:lnTo>
                <a:close/>
              </a:path>
            </a:pathLst>
          </a:custGeom>
          <a:solidFill>
            <a:srgbClr val="AEBDE9"/>
          </a:solidFill>
          <a:ln w="3047" cap="rnd">
            <a:noFill/>
            <a:prstDash val="solid"/>
            <a:round/>
          </a:ln>
        </p:spPr>
        <p:txBody>
          <a:bodyPr rtlCol="0" anchor="ctr"/>
          <a:lstStyle/>
          <a:p>
            <a:endParaRPr lang="en-CH" sz="4400"/>
          </a:p>
        </p:txBody>
      </p:sp>
      <p:sp>
        <p:nvSpPr>
          <p:cNvPr id="1357" name="Freeform 1356">
            <a:extLst>
              <a:ext uri="{FF2B5EF4-FFF2-40B4-BE49-F238E27FC236}">
                <a16:creationId xmlns:a16="http://schemas.microsoft.com/office/drawing/2014/main" id="{394B2382-B419-B2DF-6536-1E1B484C15FB}"/>
              </a:ext>
            </a:extLst>
          </p:cNvPr>
          <p:cNvSpPr/>
          <p:nvPr/>
        </p:nvSpPr>
        <p:spPr>
          <a:xfrm>
            <a:off x="15849653" y="914357"/>
            <a:ext cx="15772441" cy="5181365"/>
          </a:xfrm>
          <a:custGeom>
            <a:avLst/>
            <a:gdLst>
              <a:gd name="connsiteX0" fmla="*/ 15772442 w 15772441"/>
              <a:gd name="connsiteY0" fmla="*/ 318520 h 5181365"/>
              <a:gd name="connsiteX1" fmla="*/ 15453945 w 15772441"/>
              <a:gd name="connsiteY1" fmla="*/ 0 h 5181365"/>
              <a:gd name="connsiteX2" fmla="*/ 318497 w 15772441"/>
              <a:gd name="connsiteY2" fmla="*/ 0 h 5181365"/>
              <a:gd name="connsiteX3" fmla="*/ 0 w 15772441"/>
              <a:gd name="connsiteY3" fmla="*/ 318520 h 5181365"/>
              <a:gd name="connsiteX4" fmla="*/ 0 w 15772441"/>
              <a:gd name="connsiteY4" fmla="*/ 4862864 h 5181365"/>
              <a:gd name="connsiteX5" fmla="*/ 318497 w 15772441"/>
              <a:gd name="connsiteY5" fmla="*/ 5181366 h 5181365"/>
              <a:gd name="connsiteX6" fmla="*/ 15453945 w 15772441"/>
              <a:gd name="connsiteY6" fmla="*/ 5181366 h 5181365"/>
              <a:gd name="connsiteX7" fmla="*/ 15772442 w 15772441"/>
              <a:gd name="connsiteY7" fmla="*/ 4862864 h 5181365"/>
              <a:gd name="connsiteX8" fmla="*/ 15772442 w 15772441"/>
              <a:gd name="connsiteY8" fmla="*/ 318520 h 518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72441" h="5181365">
                <a:moveTo>
                  <a:pt x="15772442" y="318520"/>
                </a:moveTo>
                <a:cubicBezTo>
                  <a:pt x="15772442" y="142725"/>
                  <a:pt x="15629805" y="0"/>
                  <a:pt x="15453945" y="0"/>
                </a:cubicBezTo>
                <a:lnTo>
                  <a:pt x="318497" y="0"/>
                </a:lnTo>
                <a:cubicBezTo>
                  <a:pt x="142729" y="0"/>
                  <a:pt x="0" y="142725"/>
                  <a:pt x="0" y="318520"/>
                </a:cubicBezTo>
                <a:lnTo>
                  <a:pt x="0" y="4862864"/>
                </a:lnTo>
                <a:cubicBezTo>
                  <a:pt x="0" y="5038635"/>
                  <a:pt x="142729" y="5181366"/>
                  <a:pt x="318497" y="5181366"/>
                </a:cubicBezTo>
                <a:lnTo>
                  <a:pt x="15453945" y="5181366"/>
                </a:lnTo>
                <a:cubicBezTo>
                  <a:pt x="15629805" y="5181366"/>
                  <a:pt x="15772442" y="5038635"/>
                  <a:pt x="15772442" y="4862864"/>
                </a:cubicBezTo>
                <a:lnTo>
                  <a:pt x="15772442" y="318520"/>
                </a:lnTo>
                <a:close/>
              </a:path>
            </a:pathLst>
          </a:custGeom>
          <a:solidFill>
            <a:srgbClr val="DBE6FF"/>
          </a:solidFill>
          <a:ln w="31755" cap="rnd">
            <a:solidFill>
              <a:srgbClr val="000080"/>
            </a:solidFill>
            <a:prstDash val="solid"/>
            <a:round/>
          </a:ln>
        </p:spPr>
        <p:txBody>
          <a:bodyPr rtlCol="0" anchor="ctr"/>
          <a:lstStyle/>
          <a:p>
            <a:endParaRPr lang="en-CH" sz="4400"/>
          </a:p>
        </p:txBody>
      </p:sp>
      <p:sp>
        <p:nvSpPr>
          <p:cNvPr id="1358" name="Freeform 1357">
            <a:extLst>
              <a:ext uri="{FF2B5EF4-FFF2-40B4-BE49-F238E27FC236}">
                <a16:creationId xmlns:a16="http://schemas.microsoft.com/office/drawing/2014/main" id="{648DA9FB-71D5-5B14-AA98-1B48AB88E788}"/>
              </a:ext>
            </a:extLst>
          </p:cNvPr>
          <p:cNvSpPr/>
          <p:nvPr/>
        </p:nvSpPr>
        <p:spPr>
          <a:xfrm>
            <a:off x="762969" y="914357"/>
            <a:ext cx="14797141" cy="14206725"/>
          </a:xfrm>
          <a:custGeom>
            <a:avLst/>
            <a:gdLst>
              <a:gd name="connsiteX0" fmla="*/ 14797141 w 14797141"/>
              <a:gd name="connsiteY0" fmla="*/ 348432 h 14206725"/>
              <a:gd name="connsiteX1" fmla="*/ 14448716 w 14797141"/>
              <a:gd name="connsiteY1" fmla="*/ 0 h 14206725"/>
              <a:gd name="connsiteX2" fmla="*/ 348426 w 14797141"/>
              <a:gd name="connsiteY2" fmla="*/ 0 h 14206725"/>
              <a:gd name="connsiteX3" fmla="*/ 0 w 14797141"/>
              <a:gd name="connsiteY3" fmla="*/ 348432 h 14206725"/>
              <a:gd name="connsiteX4" fmla="*/ 0 w 14797141"/>
              <a:gd name="connsiteY4" fmla="*/ 13858294 h 14206725"/>
              <a:gd name="connsiteX5" fmla="*/ 348426 w 14797141"/>
              <a:gd name="connsiteY5" fmla="*/ 14206725 h 14206725"/>
              <a:gd name="connsiteX6" fmla="*/ 14448716 w 14797141"/>
              <a:gd name="connsiteY6" fmla="*/ 14206725 h 14206725"/>
              <a:gd name="connsiteX7" fmla="*/ 14797141 w 14797141"/>
              <a:gd name="connsiteY7" fmla="*/ 13858294 h 14206725"/>
              <a:gd name="connsiteX8" fmla="*/ 14797141 w 14797141"/>
              <a:gd name="connsiteY8" fmla="*/ 348432 h 1420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97141" h="14206725">
                <a:moveTo>
                  <a:pt x="14797141" y="348432"/>
                </a:moveTo>
                <a:cubicBezTo>
                  <a:pt x="14797141" y="156127"/>
                  <a:pt x="14641002" y="0"/>
                  <a:pt x="14448716" y="0"/>
                </a:cubicBezTo>
                <a:lnTo>
                  <a:pt x="348426" y="0"/>
                </a:lnTo>
                <a:cubicBezTo>
                  <a:pt x="156124" y="0"/>
                  <a:pt x="0" y="156127"/>
                  <a:pt x="0" y="348432"/>
                </a:cubicBezTo>
                <a:lnTo>
                  <a:pt x="0" y="13858294"/>
                </a:lnTo>
                <a:cubicBezTo>
                  <a:pt x="0" y="14050583"/>
                  <a:pt x="156124" y="14206725"/>
                  <a:pt x="348426" y="14206725"/>
                </a:cubicBezTo>
                <a:lnTo>
                  <a:pt x="14448716" y="14206725"/>
                </a:lnTo>
                <a:cubicBezTo>
                  <a:pt x="14641002" y="14206725"/>
                  <a:pt x="14797141" y="14050583"/>
                  <a:pt x="14797141" y="13858294"/>
                </a:cubicBezTo>
                <a:lnTo>
                  <a:pt x="14797141" y="348432"/>
                </a:lnTo>
                <a:close/>
              </a:path>
            </a:pathLst>
          </a:custGeom>
          <a:solidFill>
            <a:srgbClr val="DBE6FF"/>
          </a:solidFill>
          <a:ln w="31755" cap="rnd">
            <a:solidFill>
              <a:srgbClr val="000080"/>
            </a:solidFill>
            <a:prstDash val="solid"/>
            <a:round/>
          </a:ln>
        </p:spPr>
        <p:txBody>
          <a:bodyPr rtlCol="0" anchor="ctr"/>
          <a:lstStyle/>
          <a:p>
            <a:endParaRPr lang="en-CH" sz="4400" dirty="0"/>
          </a:p>
        </p:txBody>
      </p:sp>
      <p:sp>
        <p:nvSpPr>
          <p:cNvPr id="1359" name="Freeform 1358">
            <a:extLst>
              <a:ext uri="{FF2B5EF4-FFF2-40B4-BE49-F238E27FC236}">
                <a16:creationId xmlns:a16="http://schemas.microsoft.com/office/drawing/2014/main" id="{7406DCC5-EC28-F979-E54D-79CDB0FABA7C}"/>
              </a:ext>
            </a:extLst>
          </p:cNvPr>
          <p:cNvSpPr/>
          <p:nvPr/>
        </p:nvSpPr>
        <p:spPr>
          <a:xfrm>
            <a:off x="762908" y="16021787"/>
            <a:ext cx="30877169" cy="4887429"/>
          </a:xfrm>
          <a:custGeom>
            <a:avLst/>
            <a:gdLst>
              <a:gd name="connsiteX0" fmla="*/ 30877170 w 30877169"/>
              <a:gd name="connsiteY0" fmla="*/ 330937 h 4887429"/>
              <a:gd name="connsiteX1" fmla="*/ 30546176 w 30877169"/>
              <a:gd name="connsiteY1" fmla="*/ 0 h 4887429"/>
              <a:gd name="connsiteX2" fmla="*/ 330917 w 30877169"/>
              <a:gd name="connsiteY2" fmla="*/ 0 h 4887429"/>
              <a:gd name="connsiteX3" fmla="*/ 0 w 30877169"/>
              <a:gd name="connsiteY3" fmla="*/ 330937 h 4887429"/>
              <a:gd name="connsiteX4" fmla="*/ 0 w 30877169"/>
              <a:gd name="connsiteY4" fmla="*/ 4556493 h 4887429"/>
              <a:gd name="connsiteX5" fmla="*/ 330917 w 30877169"/>
              <a:gd name="connsiteY5" fmla="*/ 4887430 h 4887429"/>
              <a:gd name="connsiteX6" fmla="*/ 30546176 w 30877169"/>
              <a:gd name="connsiteY6" fmla="*/ 4887430 h 4887429"/>
              <a:gd name="connsiteX7" fmla="*/ 30877170 w 30877169"/>
              <a:gd name="connsiteY7" fmla="*/ 4556493 h 4887429"/>
              <a:gd name="connsiteX8" fmla="*/ 30877170 w 30877169"/>
              <a:gd name="connsiteY8" fmla="*/ 330937 h 488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77169" h="4887429">
                <a:moveTo>
                  <a:pt x="30877170" y="330937"/>
                </a:moveTo>
                <a:cubicBezTo>
                  <a:pt x="30877170" y="148309"/>
                  <a:pt x="30728740" y="0"/>
                  <a:pt x="30546176" y="0"/>
                </a:cubicBezTo>
                <a:lnTo>
                  <a:pt x="330917" y="0"/>
                </a:lnTo>
                <a:cubicBezTo>
                  <a:pt x="148279" y="0"/>
                  <a:pt x="0" y="148309"/>
                  <a:pt x="0" y="330937"/>
                </a:cubicBezTo>
                <a:lnTo>
                  <a:pt x="0" y="4556493"/>
                </a:lnTo>
                <a:cubicBezTo>
                  <a:pt x="0" y="4739121"/>
                  <a:pt x="148279" y="4887430"/>
                  <a:pt x="330917" y="4887430"/>
                </a:cubicBezTo>
                <a:lnTo>
                  <a:pt x="30546176" y="4887430"/>
                </a:lnTo>
                <a:cubicBezTo>
                  <a:pt x="30728740" y="4887430"/>
                  <a:pt x="30877170" y="4739121"/>
                  <a:pt x="30877170" y="4556493"/>
                </a:cubicBezTo>
                <a:lnTo>
                  <a:pt x="30877170" y="330937"/>
                </a:lnTo>
                <a:close/>
              </a:path>
            </a:pathLst>
          </a:custGeom>
          <a:solidFill>
            <a:srgbClr val="DBE6FF"/>
          </a:solidFill>
          <a:ln w="31755" cap="rnd">
            <a:solidFill>
              <a:srgbClr val="000080"/>
            </a:solidFill>
            <a:prstDash val="solid"/>
            <a:round/>
          </a:ln>
        </p:spPr>
        <p:txBody>
          <a:bodyPr rtlCol="0" anchor="ctr"/>
          <a:lstStyle/>
          <a:p>
            <a:endParaRPr lang="en-CH" sz="4400"/>
          </a:p>
        </p:txBody>
      </p:sp>
      <p:sp>
        <p:nvSpPr>
          <p:cNvPr id="1360" name="Freeform 1359">
            <a:extLst>
              <a:ext uri="{FF2B5EF4-FFF2-40B4-BE49-F238E27FC236}">
                <a16:creationId xmlns:a16="http://schemas.microsoft.com/office/drawing/2014/main" id="{825EC397-8702-34D6-273C-5A36812F0EA8}"/>
              </a:ext>
            </a:extLst>
          </p:cNvPr>
          <p:cNvSpPr/>
          <p:nvPr/>
        </p:nvSpPr>
        <p:spPr>
          <a:xfrm>
            <a:off x="783274" y="2285895"/>
            <a:ext cx="14744779" cy="3200255"/>
          </a:xfrm>
          <a:custGeom>
            <a:avLst/>
            <a:gdLst>
              <a:gd name="connsiteX0" fmla="*/ 0 w 14744779"/>
              <a:gd name="connsiteY0" fmla="*/ 0 h 3200255"/>
              <a:gd name="connsiteX1" fmla="*/ 14744780 w 14744779"/>
              <a:gd name="connsiteY1" fmla="*/ 0 h 3200255"/>
              <a:gd name="connsiteX2" fmla="*/ 14744780 w 14744779"/>
              <a:gd name="connsiteY2" fmla="*/ 3200255 h 3200255"/>
              <a:gd name="connsiteX3" fmla="*/ 0 w 14744779"/>
              <a:gd name="connsiteY3" fmla="*/ 3200255 h 3200255"/>
            </a:gdLst>
            <a:ahLst/>
            <a:cxnLst>
              <a:cxn ang="0">
                <a:pos x="connsiteX0" y="connsiteY0"/>
              </a:cxn>
              <a:cxn ang="0">
                <a:pos x="connsiteX1" y="connsiteY1"/>
              </a:cxn>
              <a:cxn ang="0">
                <a:pos x="connsiteX2" y="connsiteY2"/>
              </a:cxn>
              <a:cxn ang="0">
                <a:pos x="connsiteX3" y="connsiteY3"/>
              </a:cxn>
            </a:cxnLst>
            <a:rect l="l" t="t" r="r" b="b"/>
            <a:pathLst>
              <a:path w="14744779" h="3200255">
                <a:moveTo>
                  <a:pt x="0" y="0"/>
                </a:moveTo>
                <a:lnTo>
                  <a:pt x="14744780" y="0"/>
                </a:lnTo>
                <a:lnTo>
                  <a:pt x="14744780" y="3200255"/>
                </a:lnTo>
                <a:lnTo>
                  <a:pt x="0" y="3200255"/>
                </a:lnTo>
                <a:close/>
              </a:path>
            </a:pathLst>
          </a:custGeom>
          <a:solidFill>
            <a:srgbClr val="FFFFFF">
              <a:alpha val="55000"/>
            </a:srgbClr>
          </a:solidFill>
          <a:ln w="3047" cap="rnd">
            <a:noFill/>
            <a:prstDash val="solid"/>
            <a:round/>
          </a:ln>
        </p:spPr>
        <p:txBody>
          <a:bodyPr rtlCol="0" anchor="ctr"/>
          <a:lstStyle/>
          <a:p>
            <a:endParaRPr lang="en-CH" sz="4400"/>
          </a:p>
        </p:txBody>
      </p:sp>
      <p:sp>
        <p:nvSpPr>
          <p:cNvPr id="1361" name="Freeform 1360">
            <a:extLst>
              <a:ext uri="{FF2B5EF4-FFF2-40B4-BE49-F238E27FC236}">
                <a16:creationId xmlns:a16="http://schemas.microsoft.com/office/drawing/2014/main" id="{92DC8F0D-F110-9F5D-E2EA-735315CEE434}"/>
              </a:ext>
            </a:extLst>
          </p:cNvPr>
          <p:cNvSpPr/>
          <p:nvPr/>
        </p:nvSpPr>
        <p:spPr>
          <a:xfrm>
            <a:off x="15849623" y="6431475"/>
            <a:ext cx="15790454" cy="8689607"/>
          </a:xfrm>
          <a:custGeom>
            <a:avLst/>
            <a:gdLst>
              <a:gd name="connsiteX0" fmla="*/ 15790455 w 15790454"/>
              <a:gd name="connsiteY0" fmla="*/ 331363 h 8689607"/>
              <a:gd name="connsiteX1" fmla="*/ 15459157 w 15790454"/>
              <a:gd name="connsiteY1" fmla="*/ 0 h 8689607"/>
              <a:gd name="connsiteX2" fmla="*/ 331328 w 15790454"/>
              <a:gd name="connsiteY2" fmla="*/ 0 h 8689607"/>
              <a:gd name="connsiteX3" fmla="*/ 0 w 15790454"/>
              <a:gd name="connsiteY3" fmla="*/ 331363 h 8689607"/>
              <a:gd name="connsiteX4" fmla="*/ 0 w 15790454"/>
              <a:gd name="connsiteY4" fmla="*/ 8358245 h 8689607"/>
              <a:gd name="connsiteX5" fmla="*/ 331328 w 15790454"/>
              <a:gd name="connsiteY5" fmla="*/ 8689608 h 8689607"/>
              <a:gd name="connsiteX6" fmla="*/ 15459157 w 15790454"/>
              <a:gd name="connsiteY6" fmla="*/ 8689608 h 8689607"/>
              <a:gd name="connsiteX7" fmla="*/ 15790455 w 15790454"/>
              <a:gd name="connsiteY7" fmla="*/ 8358245 h 8689607"/>
              <a:gd name="connsiteX8" fmla="*/ 15790455 w 15790454"/>
              <a:gd name="connsiteY8" fmla="*/ 331363 h 868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90454" h="8689607">
                <a:moveTo>
                  <a:pt x="15790455" y="331363"/>
                </a:moveTo>
                <a:cubicBezTo>
                  <a:pt x="15790455" y="148492"/>
                  <a:pt x="15642026" y="0"/>
                  <a:pt x="15459157" y="0"/>
                </a:cubicBezTo>
                <a:lnTo>
                  <a:pt x="331328" y="0"/>
                </a:lnTo>
                <a:cubicBezTo>
                  <a:pt x="148459" y="0"/>
                  <a:pt x="0" y="148492"/>
                  <a:pt x="0" y="331363"/>
                </a:cubicBezTo>
                <a:lnTo>
                  <a:pt x="0" y="8358245"/>
                </a:lnTo>
                <a:cubicBezTo>
                  <a:pt x="0" y="8541116"/>
                  <a:pt x="148459" y="8689608"/>
                  <a:pt x="331328" y="8689608"/>
                </a:cubicBezTo>
                <a:lnTo>
                  <a:pt x="15459157" y="8689608"/>
                </a:lnTo>
                <a:cubicBezTo>
                  <a:pt x="15642026" y="8689608"/>
                  <a:pt x="15790455" y="8541116"/>
                  <a:pt x="15790455" y="8358245"/>
                </a:cubicBezTo>
                <a:lnTo>
                  <a:pt x="15790455" y="331363"/>
                </a:lnTo>
                <a:close/>
              </a:path>
            </a:pathLst>
          </a:custGeom>
          <a:solidFill>
            <a:srgbClr val="DBE6FF"/>
          </a:solidFill>
          <a:ln w="31755" cap="rnd">
            <a:solidFill>
              <a:srgbClr val="000080"/>
            </a:solidFill>
            <a:prstDash val="solid"/>
            <a:round/>
          </a:ln>
        </p:spPr>
        <p:txBody>
          <a:bodyPr rtlCol="0" anchor="ctr"/>
          <a:lstStyle/>
          <a:p>
            <a:endParaRPr lang="en-CH" sz="4400"/>
          </a:p>
        </p:txBody>
      </p:sp>
      <p:grpSp>
        <p:nvGrpSpPr>
          <p:cNvPr id="1362" name="Graphic 1352">
            <a:extLst>
              <a:ext uri="{FF2B5EF4-FFF2-40B4-BE49-F238E27FC236}">
                <a16:creationId xmlns:a16="http://schemas.microsoft.com/office/drawing/2014/main" id="{35CCCCFA-C650-93C0-0098-633997236DD2}"/>
              </a:ext>
            </a:extLst>
          </p:cNvPr>
          <p:cNvGrpSpPr/>
          <p:nvPr/>
        </p:nvGrpSpPr>
        <p:grpSpPr>
          <a:xfrm>
            <a:off x="2136650" y="11230002"/>
            <a:ext cx="1192844" cy="730426"/>
            <a:chOff x="2136650" y="11230002"/>
            <a:chExt cx="1192844" cy="730426"/>
          </a:xfrm>
        </p:grpSpPr>
        <p:grpSp>
          <p:nvGrpSpPr>
            <p:cNvPr id="1363" name="Graphic 1352">
              <a:extLst>
                <a:ext uri="{FF2B5EF4-FFF2-40B4-BE49-F238E27FC236}">
                  <a16:creationId xmlns:a16="http://schemas.microsoft.com/office/drawing/2014/main" id="{A7151144-1D98-B7A1-ADB3-D290FDB3B57B}"/>
                </a:ext>
              </a:extLst>
            </p:cNvPr>
            <p:cNvGrpSpPr/>
            <p:nvPr/>
          </p:nvGrpSpPr>
          <p:grpSpPr>
            <a:xfrm>
              <a:off x="2136650" y="11230002"/>
              <a:ext cx="888055" cy="730426"/>
              <a:chOff x="2136650" y="11230002"/>
              <a:chExt cx="888055" cy="730426"/>
            </a:xfrm>
            <a:solidFill>
              <a:srgbClr val="5F77A3"/>
            </a:solidFill>
          </p:grpSpPr>
          <p:sp>
            <p:nvSpPr>
              <p:cNvPr id="1364" name="Freeform 1363">
                <a:extLst>
                  <a:ext uri="{FF2B5EF4-FFF2-40B4-BE49-F238E27FC236}">
                    <a16:creationId xmlns:a16="http://schemas.microsoft.com/office/drawing/2014/main" id="{3DCE90D9-F9F5-AEC0-B2DC-9017CB227DD5}"/>
                  </a:ext>
                </a:extLst>
              </p:cNvPr>
              <p:cNvSpPr/>
              <p:nvPr/>
            </p:nvSpPr>
            <p:spPr>
              <a:xfrm>
                <a:off x="2256616" y="11405316"/>
                <a:ext cx="128802" cy="127881"/>
              </a:xfrm>
              <a:custGeom>
                <a:avLst/>
                <a:gdLst>
                  <a:gd name="connsiteX0" fmla="*/ 9283 w 128802"/>
                  <a:gd name="connsiteY0" fmla="*/ 53487 h 127881"/>
                  <a:gd name="connsiteX1" fmla="*/ 9060 w 128802"/>
                  <a:gd name="connsiteY1" fmla="*/ 9262 h 127881"/>
                  <a:gd name="connsiteX2" fmla="*/ 53372 w 128802"/>
                  <a:gd name="connsiteY2" fmla="*/ 9049 h 127881"/>
                  <a:gd name="connsiteX3" fmla="*/ 119519 w 128802"/>
                  <a:gd name="connsiteY3" fmla="*/ 74395 h 127881"/>
                  <a:gd name="connsiteX4" fmla="*/ 119741 w 128802"/>
                  <a:gd name="connsiteY4" fmla="*/ 118619 h 127881"/>
                  <a:gd name="connsiteX5" fmla="*/ 75432 w 128802"/>
                  <a:gd name="connsiteY5" fmla="*/ 118833 h 127881"/>
                  <a:gd name="connsiteX6" fmla="*/ 9283 w 128802"/>
                  <a:gd name="connsiteY6" fmla="*/ 53487 h 12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02" h="127881">
                    <a:moveTo>
                      <a:pt x="9283" y="53487"/>
                    </a:moveTo>
                    <a:cubicBezTo>
                      <a:pt x="-3006" y="41356"/>
                      <a:pt x="-3107" y="21544"/>
                      <a:pt x="9060" y="9262"/>
                    </a:cubicBezTo>
                    <a:cubicBezTo>
                      <a:pt x="21227" y="-2990"/>
                      <a:pt x="41080" y="-3112"/>
                      <a:pt x="53372" y="9049"/>
                    </a:cubicBezTo>
                    <a:lnTo>
                      <a:pt x="119519" y="74395"/>
                    </a:lnTo>
                    <a:cubicBezTo>
                      <a:pt x="131811" y="86525"/>
                      <a:pt x="131908" y="106367"/>
                      <a:pt x="119741" y="118619"/>
                    </a:cubicBezTo>
                    <a:cubicBezTo>
                      <a:pt x="107578" y="130872"/>
                      <a:pt x="87721" y="130994"/>
                      <a:pt x="75432" y="118833"/>
                    </a:cubicBezTo>
                    <a:lnTo>
                      <a:pt x="9283" y="53487"/>
                    </a:lnTo>
                    <a:close/>
                  </a:path>
                </a:pathLst>
              </a:custGeom>
              <a:solidFill>
                <a:srgbClr val="5F77A3"/>
              </a:solidFill>
              <a:ln w="3047" cap="rnd">
                <a:noFill/>
                <a:prstDash val="solid"/>
                <a:round/>
              </a:ln>
            </p:spPr>
            <p:txBody>
              <a:bodyPr rtlCol="0" anchor="ctr"/>
              <a:lstStyle/>
              <a:p>
                <a:endParaRPr lang="en-CH" sz="4400"/>
              </a:p>
            </p:txBody>
          </p:sp>
          <p:sp>
            <p:nvSpPr>
              <p:cNvPr id="1365" name="Freeform 1364">
                <a:extLst>
                  <a:ext uri="{FF2B5EF4-FFF2-40B4-BE49-F238E27FC236}">
                    <a16:creationId xmlns:a16="http://schemas.microsoft.com/office/drawing/2014/main" id="{344DBBF4-E05A-33B5-9C1C-FFE59C43AB55}"/>
                  </a:ext>
                </a:extLst>
              </p:cNvPr>
              <p:cNvSpPr/>
              <p:nvPr/>
            </p:nvSpPr>
            <p:spPr>
              <a:xfrm>
                <a:off x="2136650" y="11286662"/>
                <a:ext cx="128802" cy="127881"/>
              </a:xfrm>
              <a:custGeom>
                <a:avLst/>
                <a:gdLst>
                  <a:gd name="connsiteX0" fmla="*/ 9284 w 128802"/>
                  <a:gd name="connsiteY0" fmla="*/ 53486 h 127881"/>
                  <a:gd name="connsiteX1" fmla="*/ 9061 w 128802"/>
                  <a:gd name="connsiteY1" fmla="*/ 9262 h 127881"/>
                  <a:gd name="connsiteX2" fmla="*/ 53370 w 128802"/>
                  <a:gd name="connsiteY2" fmla="*/ 9049 h 127881"/>
                  <a:gd name="connsiteX3" fmla="*/ 119520 w 128802"/>
                  <a:gd name="connsiteY3" fmla="*/ 74395 h 127881"/>
                  <a:gd name="connsiteX4" fmla="*/ 119743 w 128802"/>
                  <a:gd name="connsiteY4" fmla="*/ 118620 h 127881"/>
                  <a:gd name="connsiteX5" fmla="*/ 75430 w 128802"/>
                  <a:gd name="connsiteY5" fmla="*/ 118832 h 127881"/>
                  <a:gd name="connsiteX6" fmla="*/ 9284 w 128802"/>
                  <a:gd name="connsiteY6" fmla="*/ 53486 h 12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02" h="127881">
                    <a:moveTo>
                      <a:pt x="9284" y="53486"/>
                    </a:moveTo>
                    <a:cubicBezTo>
                      <a:pt x="-3008" y="41356"/>
                      <a:pt x="-3106" y="21545"/>
                      <a:pt x="9061" y="9262"/>
                    </a:cubicBezTo>
                    <a:cubicBezTo>
                      <a:pt x="21225" y="-2991"/>
                      <a:pt x="41082" y="-3112"/>
                      <a:pt x="53370" y="9049"/>
                    </a:cubicBezTo>
                    <a:lnTo>
                      <a:pt x="119520" y="74395"/>
                    </a:lnTo>
                    <a:cubicBezTo>
                      <a:pt x="131809" y="86525"/>
                      <a:pt x="131909" y="106337"/>
                      <a:pt x="119743" y="118620"/>
                    </a:cubicBezTo>
                    <a:cubicBezTo>
                      <a:pt x="107576" y="130872"/>
                      <a:pt x="87722" y="130994"/>
                      <a:pt x="75430" y="118832"/>
                    </a:cubicBezTo>
                    <a:lnTo>
                      <a:pt x="9284" y="53486"/>
                    </a:lnTo>
                    <a:close/>
                  </a:path>
                </a:pathLst>
              </a:custGeom>
              <a:solidFill>
                <a:srgbClr val="5F77A3"/>
              </a:solidFill>
              <a:ln w="3047" cap="rnd">
                <a:noFill/>
                <a:prstDash val="solid"/>
                <a:round/>
              </a:ln>
            </p:spPr>
            <p:txBody>
              <a:bodyPr rtlCol="0" anchor="ctr"/>
              <a:lstStyle/>
              <a:p>
                <a:endParaRPr lang="en-CH" sz="4400"/>
              </a:p>
            </p:txBody>
          </p:sp>
          <p:sp>
            <p:nvSpPr>
              <p:cNvPr id="1366" name="Freeform 1365">
                <a:extLst>
                  <a:ext uri="{FF2B5EF4-FFF2-40B4-BE49-F238E27FC236}">
                    <a16:creationId xmlns:a16="http://schemas.microsoft.com/office/drawing/2014/main" id="{D89D7D20-F1BD-342A-9FDD-C83C8B7DF30A}"/>
                  </a:ext>
                </a:extLst>
              </p:cNvPr>
              <p:cNvSpPr/>
              <p:nvPr/>
            </p:nvSpPr>
            <p:spPr>
              <a:xfrm>
                <a:off x="2185939" y="11230002"/>
                <a:ext cx="128802" cy="127881"/>
              </a:xfrm>
              <a:custGeom>
                <a:avLst/>
                <a:gdLst>
                  <a:gd name="connsiteX0" fmla="*/ 9284 w 128802"/>
                  <a:gd name="connsiteY0" fmla="*/ 53487 h 127881"/>
                  <a:gd name="connsiteX1" fmla="*/ 9061 w 128802"/>
                  <a:gd name="connsiteY1" fmla="*/ 9262 h 127881"/>
                  <a:gd name="connsiteX2" fmla="*/ 53370 w 128802"/>
                  <a:gd name="connsiteY2" fmla="*/ 9049 h 127881"/>
                  <a:gd name="connsiteX3" fmla="*/ 119520 w 128802"/>
                  <a:gd name="connsiteY3" fmla="*/ 74395 h 127881"/>
                  <a:gd name="connsiteX4" fmla="*/ 119743 w 128802"/>
                  <a:gd name="connsiteY4" fmla="*/ 118619 h 127881"/>
                  <a:gd name="connsiteX5" fmla="*/ 75430 w 128802"/>
                  <a:gd name="connsiteY5" fmla="*/ 118833 h 127881"/>
                  <a:gd name="connsiteX6" fmla="*/ 9284 w 128802"/>
                  <a:gd name="connsiteY6" fmla="*/ 53487 h 12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02" h="127881">
                    <a:moveTo>
                      <a:pt x="9284" y="53487"/>
                    </a:moveTo>
                    <a:cubicBezTo>
                      <a:pt x="-3008" y="41356"/>
                      <a:pt x="-3106" y="21515"/>
                      <a:pt x="9061" y="9262"/>
                    </a:cubicBezTo>
                    <a:cubicBezTo>
                      <a:pt x="21228" y="-2990"/>
                      <a:pt x="41082" y="-3112"/>
                      <a:pt x="53370" y="9049"/>
                    </a:cubicBezTo>
                    <a:lnTo>
                      <a:pt x="119520" y="74395"/>
                    </a:lnTo>
                    <a:cubicBezTo>
                      <a:pt x="131809" y="86525"/>
                      <a:pt x="131909" y="106367"/>
                      <a:pt x="119743" y="118619"/>
                    </a:cubicBezTo>
                    <a:cubicBezTo>
                      <a:pt x="107576" y="130872"/>
                      <a:pt x="87722" y="130994"/>
                      <a:pt x="75430" y="118833"/>
                    </a:cubicBezTo>
                    <a:lnTo>
                      <a:pt x="9284" y="53487"/>
                    </a:lnTo>
                    <a:close/>
                  </a:path>
                </a:pathLst>
              </a:custGeom>
              <a:solidFill>
                <a:srgbClr val="5F77A3"/>
              </a:solidFill>
              <a:ln w="3047" cap="rnd">
                <a:noFill/>
                <a:prstDash val="solid"/>
                <a:round/>
              </a:ln>
            </p:spPr>
            <p:txBody>
              <a:bodyPr rtlCol="0" anchor="ctr"/>
              <a:lstStyle/>
              <a:p>
                <a:endParaRPr lang="en-CH" sz="4400"/>
              </a:p>
            </p:txBody>
          </p:sp>
          <p:sp>
            <p:nvSpPr>
              <p:cNvPr id="1367" name="Freeform 1366">
                <a:extLst>
                  <a:ext uri="{FF2B5EF4-FFF2-40B4-BE49-F238E27FC236}">
                    <a16:creationId xmlns:a16="http://schemas.microsoft.com/office/drawing/2014/main" id="{641AF9C2-C01D-A8EB-7DE9-D53704F8F672}"/>
                  </a:ext>
                </a:extLst>
              </p:cNvPr>
              <p:cNvSpPr/>
              <p:nvPr/>
            </p:nvSpPr>
            <p:spPr>
              <a:xfrm>
                <a:off x="2309087" y="11349570"/>
                <a:ext cx="128804" cy="127881"/>
              </a:xfrm>
              <a:custGeom>
                <a:avLst/>
                <a:gdLst>
                  <a:gd name="connsiteX0" fmla="*/ 9283 w 128804"/>
                  <a:gd name="connsiteY0" fmla="*/ 53487 h 127881"/>
                  <a:gd name="connsiteX1" fmla="*/ 9060 w 128804"/>
                  <a:gd name="connsiteY1" fmla="*/ 9262 h 127881"/>
                  <a:gd name="connsiteX2" fmla="*/ 53372 w 128804"/>
                  <a:gd name="connsiteY2" fmla="*/ 9049 h 127881"/>
                  <a:gd name="connsiteX3" fmla="*/ 119522 w 128804"/>
                  <a:gd name="connsiteY3" fmla="*/ 74395 h 127881"/>
                  <a:gd name="connsiteX4" fmla="*/ 119744 w 128804"/>
                  <a:gd name="connsiteY4" fmla="*/ 118619 h 127881"/>
                  <a:gd name="connsiteX5" fmla="*/ 75432 w 128804"/>
                  <a:gd name="connsiteY5" fmla="*/ 118833 h 127881"/>
                  <a:gd name="connsiteX6" fmla="*/ 9283 w 128804"/>
                  <a:gd name="connsiteY6" fmla="*/ 53487 h 12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04" h="127881">
                    <a:moveTo>
                      <a:pt x="9283" y="53487"/>
                    </a:moveTo>
                    <a:cubicBezTo>
                      <a:pt x="-3006" y="41356"/>
                      <a:pt x="-3107" y="21515"/>
                      <a:pt x="9060" y="9262"/>
                    </a:cubicBezTo>
                    <a:cubicBezTo>
                      <a:pt x="21227" y="-2990"/>
                      <a:pt x="41083" y="-3112"/>
                      <a:pt x="53372" y="9049"/>
                    </a:cubicBezTo>
                    <a:lnTo>
                      <a:pt x="119522" y="74395"/>
                    </a:lnTo>
                    <a:cubicBezTo>
                      <a:pt x="131811" y="86525"/>
                      <a:pt x="131911" y="106367"/>
                      <a:pt x="119744" y="118619"/>
                    </a:cubicBezTo>
                    <a:cubicBezTo>
                      <a:pt x="107578" y="130872"/>
                      <a:pt x="87721" y="130994"/>
                      <a:pt x="75432" y="118833"/>
                    </a:cubicBezTo>
                    <a:lnTo>
                      <a:pt x="9283" y="53487"/>
                    </a:lnTo>
                    <a:close/>
                  </a:path>
                </a:pathLst>
              </a:custGeom>
              <a:solidFill>
                <a:srgbClr val="5F77A3"/>
              </a:solidFill>
              <a:ln w="3047" cap="rnd">
                <a:noFill/>
                <a:prstDash val="solid"/>
                <a:round/>
              </a:ln>
            </p:spPr>
            <p:txBody>
              <a:bodyPr rtlCol="0" anchor="ctr"/>
              <a:lstStyle/>
              <a:p>
                <a:endParaRPr lang="en-CH" sz="4400"/>
              </a:p>
            </p:txBody>
          </p:sp>
          <p:sp>
            <p:nvSpPr>
              <p:cNvPr id="1368" name="Freeform 1367">
                <a:extLst>
                  <a:ext uri="{FF2B5EF4-FFF2-40B4-BE49-F238E27FC236}">
                    <a16:creationId xmlns:a16="http://schemas.microsoft.com/office/drawing/2014/main" id="{7C06F67D-48CB-DFA1-8E09-94F12B041DA3}"/>
                  </a:ext>
                </a:extLst>
              </p:cNvPr>
              <p:cNvSpPr/>
              <p:nvPr/>
            </p:nvSpPr>
            <p:spPr>
              <a:xfrm>
                <a:off x="2416547" y="11493091"/>
                <a:ext cx="605491" cy="95916"/>
              </a:xfrm>
              <a:custGeom>
                <a:avLst/>
                <a:gdLst>
                  <a:gd name="connsiteX0" fmla="*/ 48867 w 605491"/>
                  <a:gd name="connsiteY0" fmla="*/ 95916 h 95916"/>
                  <a:gd name="connsiteX1" fmla="*/ 14 w 605491"/>
                  <a:gd name="connsiteY1" fmla="*/ 48156 h 95916"/>
                  <a:gd name="connsiteX2" fmla="*/ 46570 w 605491"/>
                  <a:gd name="connsiteY2" fmla="*/ 335 h 95916"/>
                  <a:gd name="connsiteX3" fmla="*/ 556624 w 605491"/>
                  <a:gd name="connsiteY3" fmla="*/ 0 h 95916"/>
                  <a:gd name="connsiteX4" fmla="*/ 605478 w 605491"/>
                  <a:gd name="connsiteY4" fmla="*/ 47760 h 95916"/>
                  <a:gd name="connsiteX5" fmla="*/ 558922 w 605491"/>
                  <a:gd name="connsiteY5" fmla="*/ 95581 h 95916"/>
                  <a:gd name="connsiteX6" fmla="*/ 48867 w 605491"/>
                  <a:gd name="connsiteY6" fmla="*/ 95916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491" h="95916">
                    <a:moveTo>
                      <a:pt x="48867" y="95916"/>
                    </a:moveTo>
                    <a:cubicBezTo>
                      <a:pt x="22537" y="95916"/>
                      <a:pt x="648" y="74520"/>
                      <a:pt x="14" y="48156"/>
                    </a:cubicBezTo>
                    <a:cubicBezTo>
                      <a:pt x="-620" y="21761"/>
                      <a:pt x="20242" y="335"/>
                      <a:pt x="46570" y="335"/>
                    </a:cubicBezTo>
                    <a:lnTo>
                      <a:pt x="556624" y="0"/>
                    </a:lnTo>
                    <a:cubicBezTo>
                      <a:pt x="582954" y="-30"/>
                      <a:pt x="604844" y="21395"/>
                      <a:pt x="605478" y="47760"/>
                    </a:cubicBezTo>
                    <a:cubicBezTo>
                      <a:pt x="606112" y="74154"/>
                      <a:pt x="585252" y="95581"/>
                      <a:pt x="558922" y="95581"/>
                    </a:cubicBezTo>
                    <a:lnTo>
                      <a:pt x="48867" y="95916"/>
                    </a:lnTo>
                    <a:close/>
                  </a:path>
                </a:pathLst>
              </a:custGeom>
              <a:solidFill>
                <a:srgbClr val="5F77A3"/>
              </a:solidFill>
              <a:ln w="3047" cap="rnd">
                <a:noFill/>
                <a:prstDash val="solid"/>
                <a:round/>
              </a:ln>
            </p:spPr>
            <p:txBody>
              <a:bodyPr rtlCol="0" anchor="ctr"/>
              <a:lstStyle/>
              <a:p>
                <a:endParaRPr lang="en-CH" sz="4400"/>
              </a:p>
            </p:txBody>
          </p:sp>
          <p:sp>
            <p:nvSpPr>
              <p:cNvPr id="1369" name="Freeform 1368">
                <a:extLst>
                  <a:ext uri="{FF2B5EF4-FFF2-40B4-BE49-F238E27FC236}">
                    <a16:creationId xmlns:a16="http://schemas.microsoft.com/office/drawing/2014/main" id="{38107784-7ED7-15F6-0CC2-7CAC15E09B29}"/>
                  </a:ext>
                </a:extLst>
              </p:cNvPr>
              <p:cNvSpPr/>
              <p:nvPr/>
            </p:nvSpPr>
            <p:spPr>
              <a:xfrm>
                <a:off x="2419211" y="11603941"/>
                <a:ext cx="605494" cy="95916"/>
              </a:xfrm>
              <a:custGeom>
                <a:avLst/>
                <a:gdLst>
                  <a:gd name="connsiteX0" fmla="*/ 48867 w 605494"/>
                  <a:gd name="connsiteY0" fmla="*/ 95916 h 95916"/>
                  <a:gd name="connsiteX1" fmla="*/ 14 w 605494"/>
                  <a:gd name="connsiteY1" fmla="*/ 48156 h 95916"/>
                  <a:gd name="connsiteX2" fmla="*/ 46572 w 605494"/>
                  <a:gd name="connsiteY2" fmla="*/ 305 h 95916"/>
                  <a:gd name="connsiteX3" fmla="*/ 556624 w 605494"/>
                  <a:gd name="connsiteY3" fmla="*/ 0 h 95916"/>
                  <a:gd name="connsiteX4" fmla="*/ 605481 w 605494"/>
                  <a:gd name="connsiteY4" fmla="*/ 47760 h 95916"/>
                  <a:gd name="connsiteX5" fmla="*/ 558922 w 605494"/>
                  <a:gd name="connsiteY5" fmla="*/ 95581 h 95916"/>
                  <a:gd name="connsiteX6" fmla="*/ 48867 w 605494"/>
                  <a:gd name="connsiteY6" fmla="*/ 95916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494" h="95916">
                    <a:moveTo>
                      <a:pt x="48867" y="95916"/>
                    </a:moveTo>
                    <a:cubicBezTo>
                      <a:pt x="22540" y="95947"/>
                      <a:pt x="648" y="74520"/>
                      <a:pt x="14" y="48156"/>
                    </a:cubicBezTo>
                    <a:cubicBezTo>
                      <a:pt x="-620" y="21761"/>
                      <a:pt x="20242" y="336"/>
                      <a:pt x="46572" y="305"/>
                    </a:cubicBezTo>
                    <a:lnTo>
                      <a:pt x="556624" y="0"/>
                    </a:lnTo>
                    <a:cubicBezTo>
                      <a:pt x="582954" y="-30"/>
                      <a:pt x="604847" y="21366"/>
                      <a:pt x="605481" y="47760"/>
                    </a:cubicBezTo>
                    <a:cubicBezTo>
                      <a:pt x="606115" y="74155"/>
                      <a:pt x="585252" y="95581"/>
                      <a:pt x="558922" y="95581"/>
                    </a:cubicBezTo>
                    <a:lnTo>
                      <a:pt x="48867" y="95916"/>
                    </a:lnTo>
                    <a:close/>
                  </a:path>
                </a:pathLst>
              </a:custGeom>
              <a:solidFill>
                <a:srgbClr val="5F77A3"/>
              </a:solidFill>
              <a:ln w="3047" cap="rnd">
                <a:noFill/>
                <a:prstDash val="solid"/>
                <a:round/>
              </a:ln>
            </p:spPr>
            <p:txBody>
              <a:bodyPr rtlCol="0" anchor="ctr"/>
              <a:lstStyle/>
              <a:p>
                <a:endParaRPr lang="en-CH" sz="4400"/>
              </a:p>
            </p:txBody>
          </p:sp>
          <p:sp>
            <p:nvSpPr>
              <p:cNvPr id="1370" name="Freeform 1369">
                <a:extLst>
                  <a:ext uri="{FF2B5EF4-FFF2-40B4-BE49-F238E27FC236}">
                    <a16:creationId xmlns:a16="http://schemas.microsoft.com/office/drawing/2014/main" id="{FBD9F09A-593E-92A8-4434-130B63E0EFEF}"/>
                  </a:ext>
                </a:extLst>
              </p:cNvPr>
              <p:cNvSpPr/>
              <p:nvPr/>
            </p:nvSpPr>
            <p:spPr>
              <a:xfrm>
                <a:off x="2268804" y="11658735"/>
                <a:ext cx="125089" cy="127356"/>
              </a:xfrm>
              <a:custGeom>
                <a:avLst/>
                <a:gdLst>
                  <a:gd name="connsiteX0" fmla="*/ 8947 w 125089"/>
                  <a:gd name="connsiteY0" fmla="*/ 73155 h 127356"/>
                  <a:gd name="connsiteX1" fmla="*/ 9834 w 125089"/>
                  <a:gd name="connsiteY1" fmla="*/ 118446 h 127356"/>
                  <a:gd name="connsiteX2" fmla="*/ 55173 w 125089"/>
                  <a:gd name="connsiteY2" fmla="*/ 117532 h 127356"/>
                  <a:gd name="connsiteX3" fmla="*/ 116142 w 125089"/>
                  <a:gd name="connsiteY3" fmla="*/ 54228 h 127356"/>
                  <a:gd name="connsiteX4" fmla="*/ 115258 w 125089"/>
                  <a:gd name="connsiteY4" fmla="*/ 8936 h 127356"/>
                  <a:gd name="connsiteX5" fmla="*/ 69919 w 125089"/>
                  <a:gd name="connsiteY5" fmla="*/ 9820 h 127356"/>
                  <a:gd name="connsiteX6" fmla="*/ 8947 w 125089"/>
                  <a:gd name="connsiteY6" fmla="*/ 73155 h 12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89" h="127356">
                    <a:moveTo>
                      <a:pt x="8947" y="73155"/>
                    </a:moveTo>
                    <a:cubicBezTo>
                      <a:pt x="-3320" y="85895"/>
                      <a:pt x="-2924" y="106194"/>
                      <a:pt x="9834" y="118446"/>
                    </a:cubicBezTo>
                    <a:cubicBezTo>
                      <a:pt x="22589" y="130668"/>
                      <a:pt x="42903" y="130272"/>
                      <a:pt x="55173" y="117532"/>
                    </a:cubicBezTo>
                    <a:lnTo>
                      <a:pt x="116142" y="54228"/>
                    </a:lnTo>
                    <a:cubicBezTo>
                      <a:pt x="128410" y="41488"/>
                      <a:pt x="128013" y="21189"/>
                      <a:pt x="115258" y="8936"/>
                    </a:cubicBezTo>
                    <a:cubicBezTo>
                      <a:pt x="102503" y="-3316"/>
                      <a:pt x="82186" y="-2920"/>
                      <a:pt x="69919" y="9820"/>
                    </a:cubicBezTo>
                    <a:lnTo>
                      <a:pt x="8947" y="73155"/>
                    </a:lnTo>
                    <a:close/>
                  </a:path>
                </a:pathLst>
              </a:custGeom>
              <a:solidFill>
                <a:srgbClr val="5F77A3"/>
              </a:solidFill>
              <a:ln w="3047" cap="rnd">
                <a:noFill/>
                <a:prstDash val="solid"/>
                <a:round/>
              </a:ln>
            </p:spPr>
            <p:txBody>
              <a:bodyPr rtlCol="0" anchor="ctr"/>
              <a:lstStyle/>
              <a:p>
                <a:endParaRPr lang="en-CH" sz="4400"/>
              </a:p>
            </p:txBody>
          </p:sp>
          <p:sp>
            <p:nvSpPr>
              <p:cNvPr id="1371" name="Freeform 1370">
                <a:extLst>
                  <a:ext uri="{FF2B5EF4-FFF2-40B4-BE49-F238E27FC236}">
                    <a16:creationId xmlns:a16="http://schemas.microsoft.com/office/drawing/2014/main" id="{7204F356-C699-C068-78C9-0CBE09EB499E}"/>
                  </a:ext>
                </a:extLst>
              </p:cNvPr>
              <p:cNvSpPr/>
              <p:nvPr/>
            </p:nvSpPr>
            <p:spPr>
              <a:xfrm>
                <a:off x="2155563" y="11776474"/>
                <a:ext cx="125089" cy="127367"/>
              </a:xfrm>
              <a:custGeom>
                <a:avLst/>
                <a:gdLst>
                  <a:gd name="connsiteX0" fmla="*/ 8947 w 125089"/>
                  <a:gd name="connsiteY0" fmla="*/ 73155 h 127367"/>
                  <a:gd name="connsiteX1" fmla="*/ 9834 w 125089"/>
                  <a:gd name="connsiteY1" fmla="*/ 118446 h 127367"/>
                  <a:gd name="connsiteX2" fmla="*/ 55174 w 125089"/>
                  <a:gd name="connsiteY2" fmla="*/ 117532 h 127367"/>
                  <a:gd name="connsiteX3" fmla="*/ 116142 w 125089"/>
                  <a:gd name="connsiteY3" fmla="*/ 54227 h 127367"/>
                  <a:gd name="connsiteX4" fmla="*/ 115258 w 125089"/>
                  <a:gd name="connsiteY4" fmla="*/ 8937 h 127367"/>
                  <a:gd name="connsiteX5" fmla="*/ 69919 w 125089"/>
                  <a:gd name="connsiteY5" fmla="*/ 9821 h 127367"/>
                  <a:gd name="connsiteX6" fmla="*/ 8947 w 125089"/>
                  <a:gd name="connsiteY6" fmla="*/ 73155 h 12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89" h="127367">
                    <a:moveTo>
                      <a:pt x="8947" y="73155"/>
                    </a:moveTo>
                    <a:cubicBezTo>
                      <a:pt x="-3320" y="85895"/>
                      <a:pt x="-2924" y="106194"/>
                      <a:pt x="9834" y="118446"/>
                    </a:cubicBezTo>
                    <a:cubicBezTo>
                      <a:pt x="22589" y="130698"/>
                      <a:pt x="42906" y="130272"/>
                      <a:pt x="55174" y="117532"/>
                    </a:cubicBezTo>
                    <a:lnTo>
                      <a:pt x="116142" y="54227"/>
                    </a:lnTo>
                    <a:cubicBezTo>
                      <a:pt x="128409" y="41488"/>
                      <a:pt x="128013" y="21189"/>
                      <a:pt x="115258" y="8937"/>
                    </a:cubicBezTo>
                    <a:cubicBezTo>
                      <a:pt x="102503" y="-3316"/>
                      <a:pt x="82186" y="-2920"/>
                      <a:pt x="69919" y="9821"/>
                    </a:cubicBezTo>
                    <a:lnTo>
                      <a:pt x="8947" y="73155"/>
                    </a:lnTo>
                    <a:close/>
                  </a:path>
                </a:pathLst>
              </a:custGeom>
              <a:solidFill>
                <a:srgbClr val="5F77A3"/>
              </a:solidFill>
              <a:ln w="3047" cap="rnd">
                <a:noFill/>
                <a:prstDash val="solid"/>
                <a:round/>
              </a:ln>
            </p:spPr>
            <p:txBody>
              <a:bodyPr rtlCol="0" anchor="ctr"/>
              <a:lstStyle/>
              <a:p>
                <a:endParaRPr lang="en-CH" sz="4400"/>
              </a:p>
            </p:txBody>
          </p:sp>
          <p:sp>
            <p:nvSpPr>
              <p:cNvPr id="1372" name="Freeform 1371">
                <a:extLst>
                  <a:ext uri="{FF2B5EF4-FFF2-40B4-BE49-F238E27FC236}">
                    <a16:creationId xmlns:a16="http://schemas.microsoft.com/office/drawing/2014/main" id="{5BDD8DD0-5B29-4821-E39B-C0BD382EA722}"/>
                  </a:ext>
                </a:extLst>
              </p:cNvPr>
              <p:cNvSpPr/>
              <p:nvPr/>
            </p:nvSpPr>
            <p:spPr>
              <a:xfrm>
                <a:off x="2207576" y="11833073"/>
                <a:ext cx="125086" cy="127355"/>
              </a:xfrm>
              <a:custGeom>
                <a:avLst/>
                <a:gdLst>
                  <a:gd name="connsiteX0" fmla="*/ 8948 w 125086"/>
                  <a:gd name="connsiteY0" fmla="*/ 73155 h 127355"/>
                  <a:gd name="connsiteX1" fmla="*/ 9831 w 125086"/>
                  <a:gd name="connsiteY1" fmla="*/ 118446 h 127355"/>
                  <a:gd name="connsiteX2" fmla="*/ 55171 w 125086"/>
                  <a:gd name="connsiteY2" fmla="*/ 117532 h 127355"/>
                  <a:gd name="connsiteX3" fmla="*/ 116139 w 125086"/>
                  <a:gd name="connsiteY3" fmla="*/ 54227 h 127355"/>
                  <a:gd name="connsiteX4" fmla="*/ 115255 w 125086"/>
                  <a:gd name="connsiteY4" fmla="*/ 8937 h 127355"/>
                  <a:gd name="connsiteX5" fmla="*/ 69916 w 125086"/>
                  <a:gd name="connsiteY5" fmla="*/ 9820 h 127355"/>
                  <a:gd name="connsiteX6" fmla="*/ 8948 w 125086"/>
                  <a:gd name="connsiteY6" fmla="*/ 73155 h 1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86" h="127355">
                    <a:moveTo>
                      <a:pt x="8948" y="73155"/>
                    </a:moveTo>
                    <a:cubicBezTo>
                      <a:pt x="-3320" y="85895"/>
                      <a:pt x="-2924" y="106194"/>
                      <a:pt x="9831" y="118446"/>
                    </a:cubicBezTo>
                    <a:cubicBezTo>
                      <a:pt x="22587" y="130668"/>
                      <a:pt x="42903" y="130271"/>
                      <a:pt x="55171" y="117532"/>
                    </a:cubicBezTo>
                    <a:lnTo>
                      <a:pt x="116139" y="54227"/>
                    </a:lnTo>
                    <a:cubicBezTo>
                      <a:pt x="128407" y="41488"/>
                      <a:pt x="128011" y="21189"/>
                      <a:pt x="115255" y="8937"/>
                    </a:cubicBezTo>
                    <a:cubicBezTo>
                      <a:pt x="102500" y="-3316"/>
                      <a:pt x="82184" y="-2920"/>
                      <a:pt x="69916" y="9820"/>
                    </a:cubicBezTo>
                    <a:lnTo>
                      <a:pt x="8948" y="73155"/>
                    </a:lnTo>
                    <a:close/>
                  </a:path>
                </a:pathLst>
              </a:custGeom>
              <a:solidFill>
                <a:srgbClr val="5F77A3"/>
              </a:solidFill>
              <a:ln w="3047" cap="rnd">
                <a:noFill/>
                <a:prstDash val="solid"/>
                <a:round/>
              </a:ln>
            </p:spPr>
            <p:txBody>
              <a:bodyPr rtlCol="0" anchor="ctr"/>
              <a:lstStyle/>
              <a:p>
                <a:endParaRPr lang="en-CH" sz="4400"/>
              </a:p>
            </p:txBody>
          </p:sp>
          <p:sp>
            <p:nvSpPr>
              <p:cNvPr id="1373" name="Freeform 1372">
                <a:extLst>
                  <a:ext uri="{FF2B5EF4-FFF2-40B4-BE49-F238E27FC236}">
                    <a16:creationId xmlns:a16="http://schemas.microsoft.com/office/drawing/2014/main" id="{898398B1-95EA-E9DE-7E43-E6799FEF32D8}"/>
                  </a:ext>
                </a:extLst>
              </p:cNvPr>
              <p:cNvSpPr/>
              <p:nvPr/>
            </p:nvSpPr>
            <p:spPr>
              <a:xfrm>
                <a:off x="2324975" y="11713353"/>
                <a:ext cx="125089" cy="127367"/>
              </a:xfrm>
              <a:custGeom>
                <a:avLst/>
                <a:gdLst>
                  <a:gd name="connsiteX0" fmla="*/ 8948 w 125089"/>
                  <a:gd name="connsiteY0" fmla="*/ 73154 h 127367"/>
                  <a:gd name="connsiteX1" fmla="*/ 9832 w 125089"/>
                  <a:gd name="connsiteY1" fmla="*/ 118446 h 127367"/>
                  <a:gd name="connsiteX2" fmla="*/ 55171 w 125089"/>
                  <a:gd name="connsiteY2" fmla="*/ 117532 h 127367"/>
                  <a:gd name="connsiteX3" fmla="*/ 116139 w 125089"/>
                  <a:gd name="connsiteY3" fmla="*/ 54227 h 127367"/>
                  <a:gd name="connsiteX4" fmla="*/ 115255 w 125089"/>
                  <a:gd name="connsiteY4" fmla="*/ 8937 h 127367"/>
                  <a:gd name="connsiteX5" fmla="*/ 69916 w 125089"/>
                  <a:gd name="connsiteY5" fmla="*/ 9821 h 127367"/>
                  <a:gd name="connsiteX6" fmla="*/ 8948 w 125089"/>
                  <a:gd name="connsiteY6" fmla="*/ 73154 h 12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89" h="127367">
                    <a:moveTo>
                      <a:pt x="8948" y="73154"/>
                    </a:moveTo>
                    <a:cubicBezTo>
                      <a:pt x="-3320" y="85895"/>
                      <a:pt x="-2924" y="106194"/>
                      <a:pt x="9832" y="118446"/>
                    </a:cubicBezTo>
                    <a:cubicBezTo>
                      <a:pt x="22587" y="130668"/>
                      <a:pt x="42903" y="130302"/>
                      <a:pt x="55171" y="117532"/>
                    </a:cubicBezTo>
                    <a:lnTo>
                      <a:pt x="116139" y="54227"/>
                    </a:lnTo>
                    <a:cubicBezTo>
                      <a:pt x="128410" y="41488"/>
                      <a:pt x="128014" y="21189"/>
                      <a:pt x="115255" y="8937"/>
                    </a:cubicBezTo>
                    <a:cubicBezTo>
                      <a:pt x="102500" y="-3316"/>
                      <a:pt x="82184" y="-2920"/>
                      <a:pt x="69916" y="9821"/>
                    </a:cubicBezTo>
                    <a:lnTo>
                      <a:pt x="8948" y="73154"/>
                    </a:lnTo>
                    <a:close/>
                  </a:path>
                </a:pathLst>
              </a:custGeom>
              <a:solidFill>
                <a:srgbClr val="5F77A3"/>
              </a:solidFill>
              <a:ln w="3047" cap="rnd">
                <a:noFill/>
                <a:prstDash val="solid"/>
                <a:round/>
              </a:ln>
            </p:spPr>
            <p:txBody>
              <a:bodyPr rtlCol="0" anchor="ctr"/>
              <a:lstStyle/>
              <a:p>
                <a:endParaRPr lang="en-CH" sz="4400"/>
              </a:p>
            </p:txBody>
          </p:sp>
        </p:grpSp>
        <p:sp>
          <p:nvSpPr>
            <p:cNvPr id="1374" name="Freeform 1373">
              <a:extLst>
                <a:ext uri="{FF2B5EF4-FFF2-40B4-BE49-F238E27FC236}">
                  <a16:creationId xmlns:a16="http://schemas.microsoft.com/office/drawing/2014/main" id="{85532DAF-BD32-B0BE-BC73-C82EFCB0EEB4}"/>
                </a:ext>
              </a:extLst>
            </p:cNvPr>
            <p:cNvSpPr/>
            <p:nvPr/>
          </p:nvSpPr>
          <p:spPr>
            <a:xfrm>
              <a:off x="2881362" y="11367528"/>
              <a:ext cx="448132" cy="448139"/>
            </a:xfrm>
            <a:custGeom>
              <a:avLst/>
              <a:gdLst>
                <a:gd name="connsiteX0" fmla="*/ 448133 w 448132"/>
                <a:gd name="connsiteY0" fmla="*/ 224070 h 448139"/>
                <a:gd name="connsiteX1" fmla="*/ 224066 w 448132"/>
                <a:gd name="connsiteY1" fmla="*/ 448139 h 448139"/>
                <a:gd name="connsiteX2" fmla="*/ 0 w 448132"/>
                <a:gd name="connsiteY2" fmla="*/ 224070 h 448139"/>
                <a:gd name="connsiteX3" fmla="*/ 224066 w 448132"/>
                <a:gd name="connsiteY3" fmla="*/ 0 h 448139"/>
                <a:gd name="connsiteX4" fmla="*/ 448133 w 448132"/>
                <a:gd name="connsiteY4" fmla="*/ 224070 h 448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32" h="448139">
                  <a:moveTo>
                    <a:pt x="448133" y="224070"/>
                  </a:moveTo>
                  <a:cubicBezTo>
                    <a:pt x="448133" y="347820"/>
                    <a:pt x="347815" y="448139"/>
                    <a:pt x="224066" y="448139"/>
                  </a:cubicBezTo>
                  <a:cubicBezTo>
                    <a:pt x="100318" y="448139"/>
                    <a:pt x="0" y="347820"/>
                    <a:pt x="0" y="224070"/>
                  </a:cubicBezTo>
                  <a:cubicBezTo>
                    <a:pt x="0" y="100319"/>
                    <a:pt x="100318" y="0"/>
                    <a:pt x="224066" y="0"/>
                  </a:cubicBezTo>
                  <a:cubicBezTo>
                    <a:pt x="347815" y="0"/>
                    <a:pt x="448133" y="100319"/>
                    <a:pt x="448133" y="224070"/>
                  </a:cubicBezTo>
                  <a:close/>
                </a:path>
              </a:pathLst>
            </a:custGeom>
            <a:solidFill>
              <a:srgbClr val="3E4E6C"/>
            </a:solidFill>
            <a:ln w="3047" cap="rnd">
              <a:noFill/>
              <a:prstDash val="solid"/>
              <a:round/>
            </a:ln>
          </p:spPr>
          <p:txBody>
            <a:bodyPr rtlCol="0" anchor="ctr"/>
            <a:lstStyle/>
            <a:p>
              <a:endParaRPr lang="en-CH" sz="4400"/>
            </a:p>
          </p:txBody>
        </p:sp>
      </p:grpSp>
      <p:grpSp>
        <p:nvGrpSpPr>
          <p:cNvPr id="1375" name="Graphic 1352">
            <a:extLst>
              <a:ext uri="{FF2B5EF4-FFF2-40B4-BE49-F238E27FC236}">
                <a16:creationId xmlns:a16="http://schemas.microsoft.com/office/drawing/2014/main" id="{28652931-D2C3-E472-4E1A-813CF157D6EC}"/>
              </a:ext>
            </a:extLst>
          </p:cNvPr>
          <p:cNvGrpSpPr/>
          <p:nvPr/>
        </p:nvGrpSpPr>
        <p:grpSpPr>
          <a:xfrm>
            <a:off x="3861442" y="11075534"/>
            <a:ext cx="730415" cy="1192849"/>
            <a:chOff x="3861442" y="11075534"/>
            <a:chExt cx="730415" cy="1192849"/>
          </a:xfrm>
        </p:grpSpPr>
        <p:grpSp>
          <p:nvGrpSpPr>
            <p:cNvPr id="1376" name="Graphic 1352">
              <a:extLst>
                <a:ext uri="{FF2B5EF4-FFF2-40B4-BE49-F238E27FC236}">
                  <a16:creationId xmlns:a16="http://schemas.microsoft.com/office/drawing/2014/main" id="{437B642A-3908-F9C2-EB65-2B47799AA1E4}"/>
                </a:ext>
              </a:extLst>
            </p:cNvPr>
            <p:cNvGrpSpPr/>
            <p:nvPr/>
          </p:nvGrpSpPr>
          <p:grpSpPr>
            <a:xfrm>
              <a:off x="3861442" y="11380307"/>
              <a:ext cx="730415" cy="888076"/>
              <a:chOff x="3861442" y="11380307"/>
              <a:chExt cx="730415" cy="888076"/>
            </a:xfrm>
            <a:solidFill>
              <a:srgbClr val="5F77A3"/>
            </a:solidFill>
          </p:grpSpPr>
          <p:sp>
            <p:nvSpPr>
              <p:cNvPr id="1377" name="Freeform 1376">
                <a:extLst>
                  <a:ext uri="{FF2B5EF4-FFF2-40B4-BE49-F238E27FC236}">
                    <a16:creationId xmlns:a16="http://schemas.microsoft.com/office/drawing/2014/main" id="{4DF02419-CC7C-22A2-A350-DDE22E90CEB2}"/>
                  </a:ext>
                </a:extLst>
              </p:cNvPr>
              <p:cNvSpPr/>
              <p:nvPr/>
            </p:nvSpPr>
            <p:spPr>
              <a:xfrm>
                <a:off x="4036783" y="12019620"/>
                <a:ext cx="127879" cy="128811"/>
              </a:xfrm>
              <a:custGeom>
                <a:avLst/>
                <a:gdLst>
                  <a:gd name="connsiteX0" fmla="*/ 53486 w 127879"/>
                  <a:gd name="connsiteY0" fmla="*/ 119526 h 128811"/>
                  <a:gd name="connsiteX1" fmla="*/ 9262 w 127879"/>
                  <a:gd name="connsiteY1" fmla="*/ 119739 h 128811"/>
                  <a:gd name="connsiteX2" fmla="*/ 9049 w 127879"/>
                  <a:gd name="connsiteY2" fmla="*/ 75424 h 128811"/>
                  <a:gd name="connsiteX3" fmla="*/ 74394 w 127879"/>
                  <a:gd name="connsiteY3" fmla="*/ 9285 h 128811"/>
                  <a:gd name="connsiteX4" fmla="*/ 118617 w 127879"/>
                  <a:gd name="connsiteY4" fmla="*/ 9072 h 128811"/>
                  <a:gd name="connsiteX5" fmla="*/ 118831 w 127879"/>
                  <a:gd name="connsiteY5" fmla="*/ 53387 h 128811"/>
                  <a:gd name="connsiteX6" fmla="*/ 53486 w 127879"/>
                  <a:gd name="connsiteY6" fmla="*/ 119526 h 12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79" h="128811">
                    <a:moveTo>
                      <a:pt x="53486" y="119526"/>
                    </a:moveTo>
                    <a:cubicBezTo>
                      <a:pt x="41355" y="131809"/>
                      <a:pt x="21514" y="131931"/>
                      <a:pt x="9262" y="119739"/>
                    </a:cubicBezTo>
                    <a:cubicBezTo>
                      <a:pt x="-2990" y="107578"/>
                      <a:pt x="-3112" y="87737"/>
                      <a:pt x="9049" y="75424"/>
                    </a:cubicBezTo>
                    <a:lnTo>
                      <a:pt x="74394" y="9285"/>
                    </a:lnTo>
                    <a:cubicBezTo>
                      <a:pt x="86524" y="-2998"/>
                      <a:pt x="106365" y="-3120"/>
                      <a:pt x="118617" y="9072"/>
                    </a:cubicBezTo>
                    <a:cubicBezTo>
                      <a:pt x="130870" y="21233"/>
                      <a:pt x="130992" y="41074"/>
                      <a:pt x="118831" y="53387"/>
                    </a:cubicBezTo>
                    <a:lnTo>
                      <a:pt x="53486" y="119526"/>
                    </a:lnTo>
                    <a:close/>
                  </a:path>
                </a:pathLst>
              </a:custGeom>
              <a:solidFill>
                <a:srgbClr val="5F77A3"/>
              </a:solidFill>
              <a:ln w="3047" cap="rnd">
                <a:noFill/>
                <a:prstDash val="solid"/>
                <a:round/>
              </a:ln>
            </p:spPr>
            <p:txBody>
              <a:bodyPr rtlCol="0" anchor="ctr"/>
              <a:lstStyle/>
              <a:p>
                <a:endParaRPr lang="en-CH" sz="4400"/>
              </a:p>
            </p:txBody>
          </p:sp>
          <p:sp>
            <p:nvSpPr>
              <p:cNvPr id="1378" name="Freeform 1377">
                <a:extLst>
                  <a:ext uri="{FF2B5EF4-FFF2-40B4-BE49-F238E27FC236}">
                    <a16:creationId xmlns:a16="http://schemas.microsoft.com/office/drawing/2014/main" id="{2394FD74-8BE7-F10D-EB2C-3D8256AE93C2}"/>
                  </a:ext>
                </a:extLst>
              </p:cNvPr>
              <p:cNvSpPr/>
              <p:nvPr/>
            </p:nvSpPr>
            <p:spPr>
              <a:xfrm>
                <a:off x="3918131" y="12139595"/>
                <a:ext cx="127879" cy="128788"/>
              </a:xfrm>
              <a:custGeom>
                <a:avLst/>
                <a:gdLst>
                  <a:gd name="connsiteX0" fmla="*/ 53486 w 127879"/>
                  <a:gd name="connsiteY0" fmla="*/ 119515 h 128788"/>
                  <a:gd name="connsiteX1" fmla="*/ 9262 w 127879"/>
                  <a:gd name="connsiteY1" fmla="*/ 119728 h 128788"/>
                  <a:gd name="connsiteX2" fmla="*/ 9049 w 127879"/>
                  <a:gd name="connsiteY2" fmla="*/ 75412 h 128788"/>
                  <a:gd name="connsiteX3" fmla="*/ 74394 w 127879"/>
                  <a:gd name="connsiteY3" fmla="*/ 9274 h 128788"/>
                  <a:gd name="connsiteX4" fmla="*/ 118618 w 127879"/>
                  <a:gd name="connsiteY4" fmla="*/ 9060 h 128788"/>
                  <a:gd name="connsiteX5" fmla="*/ 118831 w 127879"/>
                  <a:gd name="connsiteY5" fmla="*/ 53376 h 128788"/>
                  <a:gd name="connsiteX6" fmla="*/ 53486 w 127879"/>
                  <a:gd name="connsiteY6" fmla="*/ 119515 h 12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79" h="128788">
                    <a:moveTo>
                      <a:pt x="53486" y="119515"/>
                    </a:moveTo>
                    <a:cubicBezTo>
                      <a:pt x="41356" y="131798"/>
                      <a:pt x="21514" y="131889"/>
                      <a:pt x="9262" y="119728"/>
                    </a:cubicBezTo>
                    <a:cubicBezTo>
                      <a:pt x="-2990" y="107567"/>
                      <a:pt x="-3112" y="87726"/>
                      <a:pt x="9049" y="75412"/>
                    </a:cubicBezTo>
                    <a:lnTo>
                      <a:pt x="74394" y="9274"/>
                    </a:lnTo>
                    <a:cubicBezTo>
                      <a:pt x="86524" y="-3009"/>
                      <a:pt x="106335" y="-3101"/>
                      <a:pt x="118618" y="9060"/>
                    </a:cubicBezTo>
                    <a:cubicBezTo>
                      <a:pt x="130870" y="21221"/>
                      <a:pt x="130992" y="41063"/>
                      <a:pt x="118831" y="53376"/>
                    </a:cubicBezTo>
                    <a:lnTo>
                      <a:pt x="53486" y="119515"/>
                    </a:lnTo>
                    <a:close/>
                  </a:path>
                </a:pathLst>
              </a:custGeom>
              <a:solidFill>
                <a:srgbClr val="5F77A3"/>
              </a:solidFill>
              <a:ln w="3047" cap="rnd">
                <a:noFill/>
                <a:prstDash val="solid"/>
                <a:round/>
              </a:ln>
            </p:spPr>
            <p:txBody>
              <a:bodyPr rtlCol="0" anchor="ctr"/>
              <a:lstStyle/>
              <a:p>
                <a:endParaRPr lang="en-CH" sz="4400"/>
              </a:p>
            </p:txBody>
          </p:sp>
          <p:sp>
            <p:nvSpPr>
              <p:cNvPr id="1379" name="Freeform 1378">
                <a:extLst>
                  <a:ext uri="{FF2B5EF4-FFF2-40B4-BE49-F238E27FC236}">
                    <a16:creationId xmlns:a16="http://schemas.microsoft.com/office/drawing/2014/main" id="{279B8DB2-A4B7-338B-FFCD-716F6A4B6241}"/>
                  </a:ext>
                </a:extLst>
              </p:cNvPr>
              <p:cNvSpPr/>
              <p:nvPr/>
            </p:nvSpPr>
            <p:spPr>
              <a:xfrm>
                <a:off x="3861442" y="12090311"/>
                <a:ext cx="127879" cy="128788"/>
              </a:xfrm>
              <a:custGeom>
                <a:avLst/>
                <a:gdLst>
                  <a:gd name="connsiteX0" fmla="*/ 53486 w 127879"/>
                  <a:gd name="connsiteY0" fmla="*/ 119515 h 128788"/>
                  <a:gd name="connsiteX1" fmla="*/ 9262 w 127879"/>
                  <a:gd name="connsiteY1" fmla="*/ 119728 h 128788"/>
                  <a:gd name="connsiteX2" fmla="*/ 9049 w 127879"/>
                  <a:gd name="connsiteY2" fmla="*/ 75412 h 128788"/>
                  <a:gd name="connsiteX3" fmla="*/ 74394 w 127879"/>
                  <a:gd name="connsiteY3" fmla="*/ 9274 h 128788"/>
                  <a:gd name="connsiteX4" fmla="*/ 118618 w 127879"/>
                  <a:gd name="connsiteY4" fmla="*/ 9060 h 128788"/>
                  <a:gd name="connsiteX5" fmla="*/ 118831 w 127879"/>
                  <a:gd name="connsiteY5" fmla="*/ 53376 h 128788"/>
                  <a:gd name="connsiteX6" fmla="*/ 53486 w 127879"/>
                  <a:gd name="connsiteY6" fmla="*/ 119515 h 12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79" h="128788">
                    <a:moveTo>
                      <a:pt x="53486" y="119515"/>
                    </a:moveTo>
                    <a:cubicBezTo>
                      <a:pt x="41355" y="131798"/>
                      <a:pt x="21545" y="131889"/>
                      <a:pt x="9262" y="119728"/>
                    </a:cubicBezTo>
                    <a:cubicBezTo>
                      <a:pt x="-2990" y="107567"/>
                      <a:pt x="-3112" y="87726"/>
                      <a:pt x="9049" y="75412"/>
                    </a:cubicBezTo>
                    <a:lnTo>
                      <a:pt x="74394" y="9274"/>
                    </a:lnTo>
                    <a:cubicBezTo>
                      <a:pt x="86524" y="-3009"/>
                      <a:pt x="106365" y="-3101"/>
                      <a:pt x="118618" y="9060"/>
                    </a:cubicBezTo>
                    <a:cubicBezTo>
                      <a:pt x="130870" y="21221"/>
                      <a:pt x="130992" y="41063"/>
                      <a:pt x="118831" y="53376"/>
                    </a:cubicBezTo>
                    <a:lnTo>
                      <a:pt x="53486" y="119515"/>
                    </a:lnTo>
                    <a:close/>
                  </a:path>
                </a:pathLst>
              </a:custGeom>
              <a:solidFill>
                <a:srgbClr val="5F77A3"/>
              </a:solidFill>
              <a:ln w="3047" cap="rnd">
                <a:noFill/>
                <a:prstDash val="solid"/>
                <a:round/>
              </a:ln>
            </p:spPr>
            <p:txBody>
              <a:bodyPr rtlCol="0" anchor="ctr"/>
              <a:lstStyle/>
              <a:p>
                <a:endParaRPr lang="en-CH" sz="4400"/>
              </a:p>
            </p:txBody>
          </p:sp>
          <p:sp>
            <p:nvSpPr>
              <p:cNvPr id="1380" name="Freeform 1379">
                <a:extLst>
                  <a:ext uri="{FF2B5EF4-FFF2-40B4-BE49-F238E27FC236}">
                    <a16:creationId xmlns:a16="http://schemas.microsoft.com/office/drawing/2014/main" id="{0A53BD0C-2D23-C715-0553-AAB1E17B2AE6}"/>
                  </a:ext>
                </a:extLst>
              </p:cNvPr>
              <p:cNvSpPr/>
              <p:nvPr/>
            </p:nvSpPr>
            <p:spPr>
              <a:xfrm>
                <a:off x="3981038" y="11967147"/>
                <a:ext cx="127879" cy="128799"/>
              </a:xfrm>
              <a:custGeom>
                <a:avLst/>
                <a:gdLst>
                  <a:gd name="connsiteX0" fmla="*/ 53486 w 127879"/>
                  <a:gd name="connsiteY0" fmla="*/ 119515 h 128799"/>
                  <a:gd name="connsiteX1" fmla="*/ 9262 w 127879"/>
                  <a:gd name="connsiteY1" fmla="*/ 119728 h 128799"/>
                  <a:gd name="connsiteX2" fmla="*/ 9049 w 127879"/>
                  <a:gd name="connsiteY2" fmla="*/ 75443 h 128799"/>
                  <a:gd name="connsiteX3" fmla="*/ 74394 w 127879"/>
                  <a:gd name="connsiteY3" fmla="*/ 9274 h 128799"/>
                  <a:gd name="connsiteX4" fmla="*/ 118618 w 127879"/>
                  <a:gd name="connsiteY4" fmla="*/ 9060 h 128799"/>
                  <a:gd name="connsiteX5" fmla="*/ 118831 w 127879"/>
                  <a:gd name="connsiteY5" fmla="*/ 53376 h 128799"/>
                  <a:gd name="connsiteX6" fmla="*/ 53486 w 127879"/>
                  <a:gd name="connsiteY6" fmla="*/ 119515 h 12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79" h="128799">
                    <a:moveTo>
                      <a:pt x="53486" y="119515"/>
                    </a:moveTo>
                    <a:cubicBezTo>
                      <a:pt x="41356" y="131798"/>
                      <a:pt x="21545" y="131920"/>
                      <a:pt x="9262" y="119728"/>
                    </a:cubicBezTo>
                    <a:cubicBezTo>
                      <a:pt x="-2990" y="107567"/>
                      <a:pt x="-3112" y="87726"/>
                      <a:pt x="9049" y="75443"/>
                    </a:cubicBezTo>
                    <a:lnTo>
                      <a:pt x="74394" y="9274"/>
                    </a:lnTo>
                    <a:cubicBezTo>
                      <a:pt x="86524" y="-3009"/>
                      <a:pt x="106365" y="-3101"/>
                      <a:pt x="118618" y="9060"/>
                    </a:cubicBezTo>
                    <a:cubicBezTo>
                      <a:pt x="130870" y="21222"/>
                      <a:pt x="130992" y="41063"/>
                      <a:pt x="118831" y="53376"/>
                    </a:cubicBezTo>
                    <a:lnTo>
                      <a:pt x="53486" y="119515"/>
                    </a:lnTo>
                    <a:close/>
                  </a:path>
                </a:pathLst>
              </a:custGeom>
              <a:solidFill>
                <a:srgbClr val="5F77A3"/>
              </a:solidFill>
              <a:ln w="3047" cap="rnd">
                <a:noFill/>
                <a:prstDash val="solid"/>
                <a:round/>
              </a:ln>
            </p:spPr>
            <p:txBody>
              <a:bodyPr rtlCol="0" anchor="ctr"/>
              <a:lstStyle/>
              <a:p>
                <a:endParaRPr lang="en-CH" sz="4400"/>
              </a:p>
            </p:txBody>
          </p:sp>
          <p:sp>
            <p:nvSpPr>
              <p:cNvPr id="1381" name="Freeform 1380">
                <a:extLst>
                  <a:ext uri="{FF2B5EF4-FFF2-40B4-BE49-F238E27FC236}">
                    <a16:creationId xmlns:a16="http://schemas.microsoft.com/office/drawing/2014/main" id="{6A0A5CE6-F24C-7BE9-1940-60F649F5B51A}"/>
                  </a:ext>
                </a:extLst>
              </p:cNvPr>
              <p:cNvSpPr/>
              <p:nvPr/>
            </p:nvSpPr>
            <p:spPr>
              <a:xfrm>
                <a:off x="4124526" y="11382987"/>
                <a:ext cx="95915" cy="605516"/>
              </a:xfrm>
              <a:custGeom>
                <a:avLst/>
                <a:gdLst>
                  <a:gd name="connsiteX0" fmla="*/ 95915 w 95915"/>
                  <a:gd name="connsiteY0" fmla="*/ 556645 h 605516"/>
                  <a:gd name="connsiteX1" fmla="*/ 48156 w 95915"/>
                  <a:gd name="connsiteY1" fmla="*/ 605502 h 605516"/>
                  <a:gd name="connsiteX2" fmla="*/ 336 w 95915"/>
                  <a:gd name="connsiteY2" fmla="*/ 558931 h 605516"/>
                  <a:gd name="connsiteX3" fmla="*/ 0 w 95915"/>
                  <a:gd name="connsiteY3" fmla="*/ 48872 h 605516"/>
                  <a:gd name="connsiteX4" fmla="*/ 47759 w 95915"/>
                  <a:gd name="connsiteY4" fmla="*/ 14 h 605516"/>
                  <a:gd name="connsiteX5" fmla="*/ 95580 w 95915"/>
                  <a:gd name="connsiteY5" fmla="*/ 46586 h 605516"/>
                  <a:gd name="connsiteX6" fmla="*/ 95915 w 95915"/>
                  <a:gd name="connsiteY6" fmla="*/ 556645 h 60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915" h="605516">
                    <a:moveTo>
                      <a:pt x="95915" y="556645"/>
                    </a:moveTo>
                    <a:cubicBezTo>
                      <a:pt x="95946" y="582979"/>
                      <a:pt x="74519" y="604862"/>
                      <a:pt x="48156" y="605502"/>
                    </a:cubicBezTo>
                    <a:cubicBezTo>
                      <a:pt x="21761" y="606143"/>
                      <a:pt x="336" y="585265"/>
                      <a:pt x="336" y="558931"/>
                    </a:cubicBezTo>
                    <a:lnTo>
                      <a:pt x="0" y="48872"/>
                    </a:lnTo>
                    <a:cubicBezTo>
                      <a:pt x="-30" y="22538"/>
                      <a:pt x="21365" y="654"/>
                      <a:pt x="47759" y="14"/>
                    </a:cubicBezTo>
                    <a:cubicBezTo>
                      <a:pt x="74154" y="-626"/>
                      <a:pt x="95580" y="20252"/>
                      <a:pt x="95580" y="46586"/>
                    </a:cubicBezTo>
                    <a:lnTo>
                      <a:pt x="95915" y="556645"/>
                    </a:lnTo>
                    <a:close/>
                  </a:path>
                </a:pathLst>
              </a:custGeom>
              <a:solidFill>
                <a:srgbClr val="5F77A3"/>
              </a:solidFill>
              <a:ln w="3047" cap="rnd">
                <a:noFill/>
                <a:prstDash val="solid"/>
                <a:round/>
              </a:ln>
            </p:spPr>
            <p:txBody>
              <a:bodyPr rtlCol="0" anchor="ctr"/>
              <a:lstStyle/>
              <a:p>
                <a:endParaRPr lang="en-CH" sz="4400"/>
              </a:p>
            </p:txBody>
          </p:sp>
          <p:sp>
            <p:nvSpPr>
              <p:cNvPr id="1382" name="Freeform 1381">
                <a:extLst>
                  <a:ext uri="{FF2B5EF4-FFF2-40B4-BE49-F238E27FC236}">
                    <a16:creationId xmlns:a16="http://schemas.microsoft.com/office/drawing/2014/main" id="{9515CA5D-7DFC-AA0E-F7DF-522EDD472F73}"/>
                  </a:ext>
                </a:extLst>
              </p:cNvPr>
              <p:cNvSpPr/>
              <p:nvPr/>
            </p:nvSpPr>
            <p:spPr>
              <a:xfrm>
                <a:off x="4235375" y="11380307"/>
                <a:ext cx="95914" cy="605515"/>
              </a:xfrm>
              <a:custGeom>
                <a:avLst/>
                <a:gdLst>
                  <a:gd name="connsiteX0" fmla="*/ 95915 w 95914"/>
                  <a:gd name="connsiteY0" fmla="*/ 556644 h 605515"/>
                  <a:gd name="connsiteX1" fmla="*/ 48155 w 95914"/>
                  <a:gd name="connsiteY1" fmla="*/ 605501 h 605515"/>
                  <a:gd name="connsiteX2" fmla="*/ 335 w 95914"/>
                  <a:gd name="connsiteY2" fmla="*/ 558930 h 605515"/>
                  <a:gd name="connsiteX3" fmla="*/ 0 w 95914"/>
                  <a:gd name="connsiteY3" fmla="*/ 48870 h 605515"/>
                  <a:gd name="connsiteX4" fmla="*/ 47759 w 95914"/>
                  <a:gd name="connsiteY4" fmla="*/ 13 h 605515"/>
                  <a:gd name="connsiteX5" fmla="*/ 95579 w 95914"/>
                  <a:gd name="connsiteY5" fmla="*/ 46584 h 605515"/>
                  <a:gd name="connsiteX6" fmla="*/ 95915 w 95914"/>
                  <a:gd name="connsiteY6" fmla="*/ 556644 h 60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914" h="605515">
                    <a:moveTo>
                      <a:pt x="95915" y="556644"/>
                    </a:moveTo>
                    <a:cubicBezTo>
                      <a:pt x="95945" y="582977"/>
                      <a:pt x="74519" y="604861"/>
                      <a:pt x="48155" y="605501"/>
                    </a:cubicBezTo>
                    <a:cubicBezTo>
                      <a:pt x="21761" y="606141"/>
                      <a:pt x="335" y="585263"/>
                      <a:pt x="335" y="558930"/>
                    </a:cubicBezTo>
                    <a:lnTo>
                      <a:pt x="0" y="48870"/>
                    </a:lnTo>
                    <a:cubicBezTo>
                      <a:pt x="-30" y="22536"/>
                      <a:pt x="21365" y="653"/>
                      <a:pt x="47759" y="13"/>
                    </a:cubicBezTo>
                    <a:cubicBezTo>
                      <a:pt x="74153" y="-597"/>
                      <a:pt x="95579" y="20251"/>
                      <a:pt x="95579" y="46584"/>
                    </a:cubicBezTo>
                    <a:lnTo>
                      <a:pt x="95915" y="556644"/>
                    </a:lnTo>
                    <a:close/>
                  </a:path>
                </a:pathLst>
              </a:custGeom>
              <a:solidFill>
                <a:srgbClr val="5F77A3"/>
              </a:solidFill>
              <a:ln w="3047" cap="rnd">
                <a:noFill/>
                <a:prstDash val="solid"/>
                <a:round/>
              </a:ln>
            </p:spPr>
            <p:txBody>
              <a:bodyPr rtlCol="0" anchor="ctr"/>
              <a:lstStyle/>
              <a:p>
                <a:endParaRPr lang="en-CH" sz="4400"/>
              </a:p>
            </p:txBody>
          </p:sp>
          <p:sp>
            <p:nvSpPr>
              <p:cNvPr id="1383" name="Freeform 1382">
                <a:extLst>
                  <a:ext uri="{FF2B5EF4-FFF2-40B4-BE49-F238E27FC236}">
                    <a16:creationId xmlns:a16="http://schemas.microsoft.com/office/drawing/2014/main" id="{CAC363D0-97E9-A33B-407F-544D87D3EE27}"/>
                  </a:ext>
                </a:extLst>
              </p:cNvPr>
              <p:cNvSpPr/>
              <p:nvPr/>
            </p:nvSpPr>
            <p:spPr>
              <a:xfrm>
                <a:off x="4290169" y="12011148"/>
                <a:ext cx="127377" cy="125089"/>
              </a:xfrm>
              <a:custGeom>
                <a:avLst/>
                <a:gdLst>
                  <a:gd name="connsiteX0" fmla="*/ 73154 w 127377"/>
                  <a:gd name="connsiteY0" fmla="*/ 116141 h 125089"/>
                  <a:gd name="connsiteX1" fmla="*/ 118444 w 127377"/>
                  <a:gd name="connsiteY1" fmla="*/ 115257 h 125089"/>
                  <a:gd name="connsiteX2" fmla="*/ 117530 w 127377"/>
                  <a:gd name="connsiteY2" fmla="*/ 69906 h 125089"/>
                  <a:gd name="connsiteX3" fmla="*/ 54227 w 127377"/>
                  <a:gd name="connsiteY3" fmla="*/ 8948 h 125089"/>
                  <a:gd name="connsiteX4" fmla="*/ 8936 w 127377"/>
                  <a:gd name="connsiteY4" fmla="*/ 9832 h 125089"/>
                  <a:gd name="connsiteX5" fmla="*/ 9820 w 127377"/>
                  <a:gd name="connsiteY5" fmla="*/ 55184 h 125089"/>
                  <a:gd name="connsiteX6" fmla="*/ 73154 w 127377"/>
                  <a:gd name="connsiteY6" fmla="*/ 116141 h 12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77" h="125089">
                    <a:moveTo>
                      <a:pt x="73154" y="116141"/>
                    </a:moveTo>
                    <a:cubicBezTo>
                      <a:pt x="85894" y="128424"/>
                      <a:pt x="106192" y="127998"/>
                      <a:pt x="118444" y="115257"/>
                    </a:cubicBezTo>
                    <a:cubicBezTo>
                      <a:pt x="130697" y="102517"/>
                      <a:pt x="130300" y="82188"/>
                      <a:pt x="117530" y="69906"/>
                    </a:cubicBezTo>
                    <a:lnTo>
                      <a:pt x="54227" y="8948"/>
                    </a:lnTo>
                    <a:cubicBezTo>
                      <a:pt x="41487" y="-3335"/>
                      <a:pt x="21189" y="-2908"/>
                      <a:pt x="8936" y="9832"/>
                    </a:cubicBezTo>
                    <a:cubicBezTo>
                      <a:pt x="-3316" y="22572"/>
                      <a:pt x="-2920" y="42901"/>
                      <a:pt x="9820" y="55184"/>
                    </a:cubicBezTo>
                    <a:lnTo>
                      <a:pt x="73154" y="116141"/>
                    </a:lnTo>
                    <a:close/>
                  </a:path>
                </a:pathLst>
              </a:custGeom>
              <a:solidFill>
                <a:srgbClr val="5F77A3"/>
              </a:solidFill>
              <a:ln w="3047" cap="rnd">
                <a:noFill/>
                <a:prstDash val="solid"/>
                <a:round/>
              </a:ln>
            </p:spPr>
            <p:txBody>
              <a:bodyPr rtlCol="0" anchor="ctr"/>
              <a:lstStyle/>
              <a:p>
                <a:endParaRPr lang="en-CH" sz="4400"/>
              </a:p>
            </p:txBody>
          </p:sp>
          <p:sp>
            <p:nvSpPr>
              <p:cNvPr id="1384" name="Freeform 1383">
                <a:extLst>
                  <a:ext uri="{FF2B5EF4-FFF2-40B4-BE49-F238E27FC236}">
                    <a16:creationId xmlns:a16="http://schemas.microsoft.com/office/drawing/2014/main" id="{AB4DE49D-3834-5F05-53B7-79386894CE1F}"/>
                  </a:ext>
                </a:extLst>
              </p:cNvPr>
              <p:cNvSpPr/>
              <p:nvPr/>
            </p:nvSpPr>
            <p:spPr>
              <a:xfrm>
                <a:off x="4407906" y="12124377"/>
                <a:ext cx="127366" cy="125088"/>
              </a:xfrm>
              <a:custGeom>
                <a:avLst/>
                <a:gdLst>
                  <a:gd name="connsiteX0" fmla="*/ 73154 w 127366"/>
                  <a:gd name="connsiteY0" fmla="*/ 116141 h 125088"/>
                  <a:gd name="connsiteX1" fmla="*/ 118444 w 127366"/>
                  <a:gd name="connsiteY1" fmla="*/ 115257 h 125088"/>
                  <a:gd name="connsiteX2" fmla="*/ 117530 w 127366"/>
                  <a:gd name="connsiteY2" fmla="*/ 69905 h 125088"/>
                  <a:gd name="connsiteX3" fmla="*/ 54227 w 127366"/>
                  <a:gd name="connsiteY3" fmla="*/ 8947 h 125088"/>
                  <a:gd name="connsiteX4" fmla="*/ 8936 w 127366"/>
                  <a:gd name="connsiteY4" fmla="*/ 9831 h 125088"/>
                  <a:gd name="connsiteX5" fmla="*/ 9820 w 127366"/>
                  <a:gd name="connsiteY5" fmla="*/ 55184 h 125088"/>
                  <a:gd name="connsiteX6" fmla="*/ 73154 w 127366"/>
                  <a:gd name="connsiteY6" fmla="*/ 116141 h 1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66" h="125088">
                    <a:moveTo>
                      <a:pt x="73154" y="116141"/>
                    </a:moveTo>
                    <a:cubicBezTo>
                      <a:pt x="85894" y="128394"/>
                      <a:pt x="106192" y="128028"/>
                      <a:pt x="118444" y="115257"/>
                    </a:cubicBezTo>
                    <a:cubicBezTo>
                      <a:pt x="130697" y="102487"/>
                      <a:pt x="130270" y="82188"/>
                      <a:pt x="117530" y="69905"/>
                    </a:cubicBezTo>
                    <a:lnTo>
                      <a:pt x="54227" y="8947"/>
                    </a:lnTo>
                    <a:cubicBezTo>
                      <a:pt x="41487" y="-3305"/>
                      <a:pt x="21189" y="-2939"/>
                      <a:pt x="8936" y="9831"/>
                    </a:cubicBezTo>
                    <a:cubicBezTo>
                      <a:pt x="-3316" y="22602"/>
                      <a:pt x="-2920" y="42901"/>
                      <a:pt x="9820" y="55184"/>
                    </a:cubicBezTo>
                    <a:lnTo>
                      <a:pt x="73154" y="116141"/>
                    </a:lnTo>
                    <a:close/>
                  </a:path>
                </a:pathLst>
              </a:custGeom>
              <a:solidFill>
                <a:srgbClr val="5F77A3"/>
              </a:solidFill>
              <a:ln w="3047" cap="rnd">
                <a:noFill/>
                <a:prstDash val="solid"/>
                <a:round/>
              </a:ln>
            </p:spPr>
            <p:txBody>
              <a:bodyPr rtlCol="0" anchor="ctr"/>
              <a:lstStyle/>
              <a:p>
                <a:endParaRPr lang="en-CH" sz="4400"/>
              </a:p>
            </p:txBody>
          </p:sp>
          <p:sp>
            <p:nvSpPr>
              <p:cNvPr id="1385" name="Freeform 1384">
                <a:extLst>
                  <a:ext uri="{FF2B5EF4-FFF2-40B4-BE49-F238E27FC236}">
                    <a16:creationId xmlns:a16="http://schemas.microsoft.com/office/drawing/2014/main" id="{0A4C4F77-B280-1D3C-B87C-9F03327C71E3}"/>
                  </a:ext>
                </a:extLst>
              </p:cNvPr>
              <p:cNvSpPr/>
              <p:nvPr/>
            </p:nvSpPr>
            <p:spPr>
              <a:xfrm>
                <a:off x="4464504" y="12072369"/>
                <a:ext cx="127354" cy="125099"/>
              </a:xfrm>
              <a:custGeom>
                <a:avLst/>
                <a:gdLst>
                  <a:gd name="connsiteX0" fmla="*/ 73154 w 127354"/>
                  <a:gd name="connsiteY0" fmla="*/ 116153 h 125099"/>
                  <a:gd name="connsiteX1" fmla="*/ 118444 w 127354"/>
                  <a:gd name="connsiteY1" fmla="*/ 115269 h 125099"/>
                  <a:gd name="connsiteX2" fmla="*/ 117530 w 127354"/>
                  <a:gd name="connsiteY2" fmla="*/ 69917 h 125099"/>
                  <a:gd name="connsiteX3" fmla="*/ 54227 w 127354"/>
                  <a:gd name="connsiteY3" fmla="*/ 8959 h 125099"/>
                  <a:gd name="connsiteX4" fmla="*/ 8936 w 127354"/>
                  <a:gd name="connsiteY4" fmla="*/ 9843 h 125099"/>
                  <a:gd name="connsiteX5" fmla="*/ 9820 w 127354"/>
                  <a:gd name="connsiteY5" fmla="*/ 55195 h 125099"/>
                  <a:gd name="connsiteX6" fmla="*/ 73154 w 127354"/>
                  <a:gd name="connsiteY6" fmla="*/ 116153 h 12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54" h="125099">
                    <a:moveTo>
                      <a:pt x="73154" y="116153"/>
                    </a:moveTo>
                    <a:cubicBezTo>
                      <a:pt x="85894" y="128405"/>
                      <a:pt x="106192" y="128039"/>
                      <a:pt x="118444" y="115269"/>
                    </a:cubicBezTo>
                    <a:cubicBezTo>
                      <a:pt x="130666" y="102498"/>
                      <a:pt x="130270" y="82199"/>
                      <a:pt x="117530" y="69917"/>
                    </a:cubicBezTo>
                    <a:lnTo>
                      <a:pt x="54227" y="8959"/>
                    </a:lnTo>
                    <a:cubicBezTo>
                      <a:pt x="41487" y="-3323"/>
                      <a:pt x="21188" y="-2928"/>
                      <a:pt x="8936" y="9843"/>
                    </a:cubicBezTo>
                    <a:cubicBezTo>
                      <a:pt x="-3316" y="22583"/>
                      <a:pt x="-2920" y="42912"/>
                      <a:pt x="9820" y="55195"/>
                    </a:cubicBezTo>
                    <a:lnTo>
                      <a:pt x="73154" y="116153"/>
                    </a:lnTo>
                    <a:close/>
                  </a:path>
                </a:pathLst>
              </a:custGeom>
              <a:solidFill>
                <a:srgbClr val="5F77A3"/>
              </a:solidFill>
              <a:ln w="3047" cap="rnd">
                <a:noFill/>
                <a:prstDash val="solid"/>
                <a:round/>
              </a:ln>
            </p:spPr>
            <p:txBody>
              <a:bodyPr rtlCol="0" anchor="ctr"/>
              <a:lstStyle/>
              <a:p>
                <a:endParaRPr lang="en-CH" sz="4400"/>
              </a:p>
            </p:txBody>
          </p:sp>
          <p:sp>
            <p:nvSpPr>
              <p:cNvPr id="1386" name="Freeform 1385">
                <a:extLst>
                  <a:ext uri="{FF2B5EF4-FFF2-40B4-BE49-F238E27FC236}">
                    <a16:creationId xmlns:a16="http://schemas.microsoft.com/office/drawing/2014/main" id="{369E60C1-2D7C-25DB-2FCB-D8DA66C81C20}"/>
                  </a:ext>
                </a:extLst>
              </p:cNvPr>
              <p:cNvSpPr/>
              <p:nvPr/>
            </p:nvSpPr>
            <p:spPr>
              <a:xfrm>
                <a:off x="4344786" y="11954965"/>
                <a:ext cx="127353" cy="125099"/>
              </a:xfrm>
              <a:custGeom>
                <a:avLst/>
                <a:gdLst>
                  <a:gd name="connsiteX0" fmla="*/ 73154 w 127353"/>
                  <a:gd name="connsiteY0" fmla="*/ 116153 h 125099"/>
                  <a:gd name="connsiteX1" fmla="*/ 118444 w 127353"/>
                  <a:gd name="connsiteY1" fmla="*/ 115269 h 125099"/>
                  <a:gd name="connsiteX2" fmla="*/ 117530 w 127353"/>
                  <a:gd name="connsiteY2" fmla="*/ 69917 h 125099"/>
                  <a:gd name="connsiteX3" fmla="*/ 54227 w 127353"/>
                  <a:gd name="connsiteY3" fmla="*/ 8959 h 125099"/>
                  <a:gd name="connsiteX4" fmla="*/ 8936 w 127353"/>
                  <a:gd name="connsiteY4" fmla="*/ 9843 h 125099"/>
                  <a:gd name="connsiteX5" fmla="*/ 9820 w 127353"/>
                  <a:gd name="connsiteY5" fmla="*/ 55165 h 125099"/>
                  <a:gd name="connsiteX6" fmla="*/ 73154 w 127353"/>
                  <a:gd name="connsiteY6" fmla="*/ 116153 h 12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53" h="125099">
                    <a:moveTo>
                      <a:pt x="73154" y="116153"/>
                    </a:moveTo>
                    <a:cubicBezTo>
                      <a:pt x="85894" y="128405"/>
                      <a:pt x="106192" y="128039"/>
                      <a:pt x="118444" y="115269"/>
                    </a:cubicBezTo>
                    <a:cubicBezTo>
                      <a:pt x="130666" y="102498"/>
                      <a:pt x="130270" y="82199"/>
                      <a:pt x="117530" y="69917"/>
                    </a:cubicBezTo>
                    <a:lnTo>
                      <a:pt x="54227" y="8959"/>
                    </a:lnTo>
                    <a:cubicBezTo>
                      <a:pt x="41487" y="-3323"/>
                      <a:pt x="21189" y="-2928"/>
                      <a:pt x="8936" y="9843"/>
                    </a:cubicBezTo>
                    <a:cubicBezTo>
                      <a:pt x="-3316" y="22583"/>
                      <a:pt x="-2920" y="42912"/>
                      <a:pt x="9820" y="55165"/>
                    </a:cubicBezTo>
                    <a:lnTo>
                      <a:pt x="73154" y="116153"/>
                    </a:lnTo>
                    <a:close/>
                  </a:path>
                </a:pathLst>
              </a:custGeom>
              <a:solidFill>
                <a:srgbClr val="5F77A3"/>
              </a:solidFill>
              <a:ln w="3047" cap="rnd">
                <a:noFill/>
                <a:prstDash val="solid"/>
                <a:round/>
              </a:ln>
            </p:spPr>
            <p:txBody>
              <a:bodyPr rtlCol="0" anchor="ctr"/>
              <a:lstStyle/>
              <a:p>
                <a:endParaRPr lang="en-CH" sz="4400"/>
              </a:p>
            </p:txBody>
          </p:sp>
        </p:grpSp>
        <p:sp>
          <p:nvSpPr>
            <p:cNvPr id="1387" name="Freeform 1386">
              <a:extLst>
                <a:ext uri="{FF2B5EF4-FFF2-40B4-BE49-F238E27FC236}">
                  <a16:creationId xmlns:a16="http://schemas.microsoft.com/office/drawing/2014/main" id="{0CA48532-A018-F874-69C6-6E32863042CC}"/>
                </a:ext>
              </a:extLst>
            </p:cNvPr>
            <p:cNvSpPr/>
            <p:nvPr/>
          </p:nvSpPr>
          <p:spPr>
            <a:xfrm>
              <a:off x="3998987" y="11075534"/>
              <a:ext cx="448120" cy="448157"/>
            </a:xfrm>
            <a:custGeom>
              <a:avLst/>
              <a:gdLst>
                <a:gd name="connsiteX0" fmla="*/ 0 w 448120"/>
                <a:gd name="connsiteY0" fmla="*/ 224078 h 448157"/>
                <a:gd name="connsiteX1" fmla="*/ 224075 w 448120"/>
                <a:gd name="connsiteY1" fmla="*/ 0 h 448157"/>
                <a:gd name="connsiteX2" fmla="*/ 448120 w 448120"/>
                <a:gd name="connsiteY2" fmla="*/ 224078 h 448157"/>
                <a:gd name="connsiteX3" fmla="*/ 224075 w 448120"/>
                <a:gd name="connsiteY3" fmla="*/ 448157 h 448157"/>
                <a:gd name="connsiteX4" fmla="*/ 0 w 448120"/>
                <a:gd name="connsiteY4" fmla="*/ 224078 h 448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20" h="448157">
                  <a:moveTo>
                    <a:pt x="0" y="224078"/>
                  </a:moveTo>
                  <a:cubicBezTo>
                    <a:pt x="0" y="100396"/>
                    <a:pt x="100395" y="0"/>
                    <a:pt x="224075" y="0"/>
                  </a:cubicBezTo>
                  <a:cubicBezTo>
                    <a:pt x="347725" y="0"/>
                    <a:pt x="448120" y="100396"/>
                    <a:pt x="448120" y="224078"/>
                  </a:cubicBezTo>
                  <a:cubicBezTo>
                    <a:pt x="448120" y="347761"/>
                    <a:pt x="347725" y="448157"/>
                    <a:pt x="224075" y="448157"/>
                  </a:cubicBezTo>
                  <a:cubicBezTo>
                    <a:pt x="100395" y="448157"/>
                    <a:pt x="0" y="347761"/>
                    <a:pt x="0" y="224078"/>
                  </a:cubicBezTo>
                  <a:close/>
                </a:path>
              </a:pathLst>
            </a:custGeom>
            <a:solidFill>
              <a:srgbClr val="3E4E6C"/>
            </a:solidFill>
            <a:ln w="3047" cap="rnd">
              <a:noFill/>
              <a:prstDash val="solid"/>
              <a:round/>
            </a:ln>
          </p:spPr>
          <p:txBody>
            <a:bodyPr rtlCol="0" anchor="ctr"/>
            <a:lstStyle/>
            <a:p>
              <a:endParaRPr lang="en-CH" sz="4400"/>
            </a:p>
          </p:txBody>
        </p:sp>
      </p:grpSp>
      <p:grpSp>
        <p:nvGrpSpPr>
          <p:cNvPr id="1388" name="Graphic 1352">
            <a:extLst>
              <a:ext uri="{FF2B5EF4-FFF2-40B4-BE49-F238E27FC236}">
                <a16:creationId xmlns:a16="http://schemas.microsoft.com/office/drawing/2014/main" id="{1A830370-EC51-3F29-17A2-BF6286E7CB98}"/>
              </a:ext>
            </a:extLst>
          </p:cNvPr>
          <p:cNvGrpSpPr/>
          <p:nvPr/>
        </p:nvGrpSpPr>
        <p:grpSpPr>
          <a:xfrm>
            <a:off x="7136990" y="8091066"/>
            <a:ext cx="730438" cy="1192850"/>
            <a:chOff x="7136990" y="8091066"/>
            <a:chExt cx="730438" cy="1192850"/>
          </a:xfrm>
        </p:grpSpPr>
        <p:grpSp>
          <p:nvGrpSpPr>
            <p:cNvPr id="1389" name="Graphic 1352">
              <a:extLst>
                <a:ext uri="{FF2B5EF4-FFF2-40B4-BE49-F238E27FC236}">
                  <a16:creationId xmlns:a16="http://schemas.microsoft.com/office/drawing/2014/main" id="{36A5018E-5D4E-53FD-0B26-96D8738839E7}"/>
                </a:ext>
              </a:extLst>
            </p:cNvPr>
            <p:cNvGrpSpPr/>
            <p:nvPr/>
          </p:nvGrpSpPr>
          <p:grpSpPr>
            <a:xfrm>
              <a:off x="7136990" y="8395840"/>
              <a:ext cx="730438" cy="888076"/>
              <a:chOff x="7136990" y="8395840"/>
              <a:chExt cx="730438" cy="888076"/>
            </a:xfrm>
            <a:solidFill>
              <a:srgbClr val="5F77A3"/>
            </a:solidFill>
          </p:grpSpPr>
          <p:sp>
            <p:nvSpPr>
              <p:cNvPr id="1390" name="Freeform 1389">
                <a:extLst>
                  <a:ext uri="{FF2B5EF4-FFF2-40B4-BE49-F238E27FC236}">
                    <a16:creationId xmlns:a16="http://schemas.microsoft.com/office/drawing/2014/main" id="{BADDD7D3-0E7D-F3E7-00EE-0CB2279F0DC9}"/>
                  </a:ext>
                </a:extLst>
              </p:cNvPr>
              <p:cNvSpPr/>
              <p:nvPr/>
            </p:nvSpPr>
            <p:spPr>
              <a:xfrm>
                <a:off x="7312300" y="9035164"/>
                <a:ext cx="127879" cy="128799"/>
              </a:xfrm>
              <a:custGeom>
                <a:avLst/>
                <a:gdLst>
                  <a:gd name="connsiteX0" fmla="*/ 53486 w 127879"/>
                  <a:gd name="connsiteY0" fmla="*/ 119515 h 128799"/>
                  <a:gd name="connsiteX1" fmla="*/ 9262 w 127879"/>
                  <a:gd name="connsiteY1" fmla="*/ 119728 h 128799"/>
                  <a:gd name="connsiteX2" fmla="*/ 9049 w 127879"/>
                  <a:gd name="connsiteY2" fmla="*/ 75443 h 128799"/>
                  <a:gd name="connsiteX3" fmla="*/ 74394 w 127879"/>
                  <a:gd name="connsiteY3" fmla="*/ 9274 h 128799"/>
                  <a:gd name="connsiteX4" fmla="*/ 118618 w 127879"/>
                  <a:gd name="connsiteY4" fmla="*/ 9060 h 128799"/>
                  <a:gd name="connsiteX5" fmla="*/ 118831 w 127879"/>
                  <a:gd name="connsiteY5" fmla="*/ 53376 h 128799"/>
                  <a:gd name="connsiteX6" fmla="*/ 53486 w 127879"/>
                  <a:gd name="connsiteY6" fmla="*/ 119515 h 12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79" h="128799">
                    <a:moveTo>
                      <a:pt x="53486" y="119515"/>
                    </a:moveTo>
                    <a:cubicBezTo>
                      <a:pt x="41355" y="131798"/>
                      <a:pt x="21545" y="131920"/>
                      <a:pt x="9262" y="119728"/>
                    </a:cubicBezTo>
                    <a:cubicBezTo>
                      <a:pt x="-2991" y="107567"/>
                      <a:pt x="-3112" y="87726"/>
                      <a:pt x="9049" y="75443"/>
                    </a:cubicBezTo>
                    <a:lnTo>
                      <a:pt x="74394" y="9274"/>
                    </a:lnTo>
                    <a:cubicBezTo>
                      <a:pt x="86524" y="-3009"/>
                      <a:pt x="106335" y="-3101"/>
                      <a:pt x="118618" y="9060"/>
                    </a:cubicBezTo>
                    <a:cubicBezTo>
                      <a:pt x="130870" y="21221"/>
                      <a:pt x="130992" y="41063"/>
                      <a:pt x="118831" y="53376"/>
                    </a:cubicBezTo>
                    <a:lnTo>
                      <a:pt x="53486" y="119515"/>
                    </a:lnTo>
                    <a:close/>
                  </a:path>
                </a:pathLst>
              </a:custGeom>
              <a:solidFill>
                <a:srgbClr val="5F77A3"/>
              </a:solidFill>
              <a:ln w="3047" cap="rnd">
                <a:noFill/>
                <a:prstDash val="solid"/>
                <a:round/>
              </a:ln>
            </p:spPr>
            <p:txBody>
              <a:bodyPr rtlCol="0" anchor="ctr"/>
              <a:lstStyle/>
              <a:p>
                <a:endParaRPr lang="en-CH" sz="4400"/>
              </a:p>
            </p:txBody>
          </p:sp>
          <p:sp>
            <p:nvSpPr>
              <p:cNvPr id="1391" name="Freeform 1390">
                <a:extLst>
                  <a:ext uri="{FF2B5EF4-FFF2-40B4-BE49-F238E27FC236}">
                    <a16:creationId xmlns:a16="http://schemas.microsoft.com/office/drawing/2014/main" id="{C7ECF807-D8D3-F816-4979-E03DF7E04BE7}"/>
                  </a:ext>
                </a:extLst>
              </p:cNvPr>
              <p:cNvSpPr/>
              <p:nvPr/>
            </p:nvSpPr>
            <p:spPr>
              <a:xfrm>
                <a:off x="7193648" y="9155117"/>
                <a:ext cx="127879" cy="128799"/>
              </a:xfrm>
              <a:custGeom>
                <a:avLst/>
                <a:gdLst>
                  <a:gd name="connsiteX0" fmla="*/ 53486 w 127879"/>
                  <a:gd name="connsiteY0" fmla="*/ 119526 h 128799"/>
                  <a:gd name="connsiteX1" fmla="*/ 9262 w 127879"/>
                  <a:gd name="connsiteY1" fmla="*/ 119740 h 128799"/>
                  <a:gd name="connsiteX2" fmla="*/ 9049 w 127879"/>
                  <a:gd name="connsiteY2" fmla="*/ 75424 h 128799"/>
                  <a:gd name="connsiteX3" fmla="*/ 74394 w 127879"/>
                  <a:gd name="connsiteY3" fmla="*/ 9285 h 128799"/>
                  <a:gd name="connsiteX4" fmla="*/ 118618 w 127879"/>
                  <a:gd name="connsiteY4" fmla="*/ 9072 h 128799"/>
                  <a:gd name="connsiteX5" fmla="*/ 118831 w 127879"/>
                  <a:gd name="connsiteY5" fmla="*/ 53388 h 128799"/>
                  <a:gd name="connsiteX6" fmla="*/ 53486 w 127879"/>
                  <a:gd name="connsiteY6" fmla="*/ 119526 h 12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79" h="128799">
                    <a:moveTo>
                      <a:pt x="53486" y="119526"/>
                    </a:moveTo>
                    <a:cubicBezTo>
                      <a:pt x="41356" y="131809"/>
                      <a:pt x="21545" y="131901"/>
                      <a:pt x="9262" y="119740"/>
                    </a:cubicBezTo>
                    <a:cubicBezTo>
                      <a:pt x="-2990" y="107579"/>
                      <a:pt x="-3112" y="87737"/>
                      <a:pt x="9049" y="75424"/>
                    </a:cubicBezTo>
                    <a:lnTo>
                      <a:pt x="74394" y="9285"/>
                    </a:lnTo>
                    <a:cubicBezTo>
                      <a:pt x="86525" y="-2998"/>
                      <a:pt x="106335" y="-3120"/>
                      <a:pt x="118618" y="9072"/>
                    </a:cubicBezTo>
                    <a:cubicBezTo>
                      <a:pt x="130870" y="21233"/>
                      <a:pt x="130992" y="41074"/>
                      <a:pt x="118831" y="53388"/>
                    </a:cubicBezTo>
                    <a:lnTo>
                      <a:pt x="53486" y="119526"/>
                    </a:lnTo>
                    <a:close/>
                  </a:path>
                </a:pathLst>
              </a:custGeom>
              <a:solidFill>
                <a:srgbClr val="5F77A3"/>
              </a:solidFill>
              <a:ln w="3047" cap="rnd">
                <a:noFill/>
                <a:prstDash val="solid"/>
                <a:round/>
              </a:ln>
            </p:spPr>
            <p:txBody>
              <a:bodyPr rtlCol="0" anchor="ctr"/>
              <a:lstStyle/>
              <a:p>
                <a:endParaRPr lang="en-CH" sz="4400"/>
              </a:p>
            </p:txBody>
          </p:sp>
          <p:sp>
            <p:nvSpPr>
              <p:cNvPr id="1392" name="Freeform 1391">
                <a:extLst>
                  <a:ext uri="{FF2B5EF4-FFF2-40B4-BE49-F238E27FC236}">
                    <a16:creationId xmlns:a16="http://schemas.microsoft.com/office/drawing/2014/main" id="{2359C9B6-6437-9BA8-6FF1-FB0E781D30B2}"/>
                  </a:ext>
                </a:extLst>
              </p:cNvPr>
              <p:cNvSpPr/>
              <p:nvPr/>
            </p:nvSpPr>
            <p:spPr>
              <a:xfrm>
                <a:off x="7136990" y="9105833"/>
                <a:ext cx="127879" cy="128811"/>
              </a:xfrm>
              <a:custGeom>
                <a:avLst/>
                <a:gdLst>
                  <a:gd name="connsiteX0" fmla="*/ 53485 w 127879"/>
                  <a:gd name="connsiteY0" fmla="*/ 119526 h 128811"/>
                  <a:gd name="connsiteX1" fmla="*/ 9261 w 127879"/>
                  <a:gd name="connsiteY1" fmla="*/ 119739 h 128811"/>
                  <a:gd name="connsiteX2" fmla="*/ 9049 w 127879"/>
                  <a:gd name="connsiteY2" fmla="*/ 75424 h 128811"/>
                  <a:gd name="connsiteX3" fmla="*/ 74394 w 127879"/>
                  <a:gd name="connsiteY3" fmla="*/ 9285 h 128811"/>
                  <a:gd name="connsiteX4" fmla="*/ 118617 w 127879"/>
                  <a:gd name="connsiteY4" fmla="*/ 9072 h 128811"/>
                  <a:gd name="connsiteX5" fmla="*/ 118831 w 127879"/>
                  <a:gd name="connsiteY5" fmla="*/ 53387 h 128811"/>
                  <a:gd name="connsiteX6" fmla="*/ 53485 w 127879"/>
                  <a:gd name="connsiteY6" fmla="*/ 119526 h 12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79" h="128811">
                    <a:moveTo>
                      <a:pt x="53485" y="119526"/>
                    </a:moveTo>
                    <a:cubicBezTo>
                      <a:pt x="41355" y="131809"/>
                      <a:pt x="21544" y="131931"/>
                      <a:pt x="9261" y="119739"/>
                    </a:cubicBezTo>
                    <a:cubicBezTo>
                      <a:pt x="-2990" y="107578"/>
                      <a:pt x="-3112" y="87737"/>
                      <a:pt x="9049" y="75424"/>
                    </a:cubicBezTo>
                    <a:lnTo>
                      <a:pt x="74394" y="9285"/>
                    </a:lnTo>
                    <a:cubicBezTo>
                      <a:pt x="86524" y="-2998"/>
                      <a:pt x="106365" y="-3120"/>
                      <a:pt x="118617" y="9072"/>
                    </a:cubicBezTo>
                    <a:cubicBezTo>
                      <a:pt x="130870" y="21233"/>
                      <a:pt x="130992" y="41074"/>
                      <a:pt x="118831" y="53387"/>
                    </a:cubicBezTo>
                    <a:lnTo>
                      <a:pt x="53485" y="119526"/>
                    </a:lnTo>
                    <a:close/>
                  </a:path>
                </a:pathLst>
              </a:custGeom>
              <a:solidFill>
                <a:srgbClr val="5F77A3"/>
              </a:solidFill>
              <a:ln w="3047" cap="rnd">
                <a:noFill/>
                <a:prstDash val="solid"/>
                <a:round/>
              </a:ln>
            </p:spPr>
            <p:txBody>
              <a:bodyPr rtlCol="0" anchor="ctr"/>
              <a:lstStyle/>
              <a:p>
                <a:endParaRPr lang="en-CH" sz="4400"/>
              </a:p>
            </p:txBody>
          </p:sp>
          <p:sp>
            <p:nvSpPr>
              <p:cNvPr id="1393" name="Freeform 1392">
                <a:extLst>
                  <a:ext uri="{FF2B5EF4-FFF2-40B4-BE49-F238E27FC236}">
                    <a16:creationId xmlns:a16="http://schemas.microsoft.com/office/drawing/2014/main" id="{97C99334-39AD-B884-8926-5513192EE68D}"/>
                  </a:ext>
                </a:extLst>
              </p:cNvPr>
              <p:cNvSpPr/>
              <p:nvPr/>
            </p:nvSpPr>
            <p:spPr>
              <a:xfrm>
                <a:off x="7256556" y="8982680"/>
                <a:ext cx="127879" cy="128799"/>
              </a:xfrm>
              <a:custGeom>
                <a:avLst/>
                <a:gdLst>
                  <a:gd name="connsiteX0" fmla="*/ 53486 w 127879"/>
                  <a:gd name="connsiteY0" fmla="*/ 119515 h 128799"/>
                  <a:gd name="connsiteX1" fmla="*/ 9262 w 127879"/>
                  <a:gd name="connsiteY1" fmla="*/ 119728 h 128799"/>
                  <a:gd name="connsiteX2" fmla="*/ 9049 w 127879"/>
                  <a:gd name="connsiteY2" fmla="*/ 75412 h 128799"/>
                  <a:gd name="connsiteX3" fmla="*/ 74394 w 127879"/>
                  <a:gd name="connsiteY3" fmla="*/ 9274 h 128799"/>
                  <a:gd name="connsiteX4" fmla="*/ 118617 w 127879"/>
                  <a:gd name="connsiteY4" fmla="*/ 9060 h 128799"/>
                  <a:gd name="connsiteX5" fmla="*/ 118831 w 127879"/>
                  <a:gd name="connsiteY5" fmla="*/ 53376 h 128799"/>
                  <a:gd name="connsiteX6" fmla="*/ 53486 w 127879"/>
                  <a:gd name="connsiteY6" fmla="*/ 119515 h 12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79" h="128799">
                    <a:moveTo>
                      <a:pt x="53486" y="119515"/>
                    </a:moveTo>
                    <a:cubicBezTo>
                      <a:pt x="41355" y="131798"/>
                      <a:pt x="21544" y="131920"/>
                      <a:pt x="9262" y="119728"/>
                    </a:cubicBezTo>
                    <a:cubicBezTo>
                      <a:pt x="-2990" y="107567"/>
                      <a:pt x="-3112" y="87726"/>
                      <a:pt x="9049" y="75412"/>
                    </a:cubicBezTo>
                    <a:lnTo>
                      <a:pt x="74394" y="9274"/>
                    </a:lnTo>
                    <a:cubicBezTo>
                      <a:pt x="86524" y="-3009"/>
                      <a:pt x="106365" y="-3101"/>
                      <a:pt x="118617" y="9060"/>
                    </a:cubicBezTo>
                    <a:cubicBezTo>
                      <a:pt x="130870" y="21221"/>
                      <a:pt x="130992" y="41063"/>
                      <a:pt x="118831" y="53376"/>
                    </a:cubicBezTo>
                    <a:lnTo>
                      <a:pt x="53486" y="119515"/>
                    </a:lnTo>
                    <a:close/>
                  </a:path>
                </a:pathLst>
              </a:custGeom>
              <a:solidFill>
                <a:srgbClr val="5F77A3"/>
              </a:solidFill>
              <a:ln w="3047" cap="rnd">
                <a:noFill/>
                <a:prstDash val="solid"/>
                <a:round/>
              </a:ln>
            </p:spPr>
            <p:txBody>
              <a:bodyPr rtlCol="0" anchor="ctr"/>
              <a:lstStyle/>
              <a:p>
                <a:endParaRPr lang="en-CH" sz="4400"/>
              </a:p>
            </p:txBody>
          </p:sp>
          <p:sp>
            <p:nvSpPr>
              <p:cNvPr id="1394" name="Freeform 1393">
                <a:extLst>
                  <a:ext uri="{FF2B5EF4-FFF2-40B4-BE49-F238E27FC236}">
                    <a16:creationId xmlns:a16="http://schemas.microsoft.com/office/drawing/2014/main" id="{9B2C528D-22E8-8B59-98C5-6E196E553F28}"/>
                  </a:ext>
                </a:extLst>
              </p:cNvPr>
              <p:cNvSpPr/>
              <p:nvPr/>
            </p:nvSpPr>
            <p:spPr>
              <a:xfrm>
                <a:off x="7400043" y="8398522"/>
                <a:ext cx="95915" cy="605515"/>
              </a:xfrm>
              <a:custGeom>
                <a:avLst/>
                <a:gdLst>
                  <a:gd name="connsiteX0" fmla="*/ 95915 w 95915"/>
                  <a:gd name="connsiteY0" fmla="*/ 556644 h 605515"/>
                  <a:gd name="connsiteX1" fmla="*/ 48156 w 95915"/>
                  <a:gd name="connsiteY1" fmla="*/ 605501 h 605515"/>
                  <a:gd name="connsiteX2" fmla="*/ 305 w 95915"/>
                  <a:gd name="connsiteY2" fmla="*/ 558930 h 605515"/>
                  <a:gd name="connsiteX3" fmla="*/ 0 w 95915"/>
                  <a:gd name="connsiteY3" fmla="*/ 48870 h 605515"/>
                  <a:gd name="connsiteX4" fmla="*/ 47760 w 95915"/>
                  <a:gd name="connsiteY4" fmla="*/ 13 h 605515"/>
                  <a:gd name="connsiteX5" fmla="*/ 95580 w 95915"/>
                  <a:gd name="connsiteY5" fmla="*/ 46584 h 605515"/>
                  <a:gd name="connsiteX6" fmla="*/ 95915 w 95915"/>
                  <a:gd name="connsiteY6" fmla="*/ 556644 h 60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915" h="605515">
                    <a:moveTo>
                      <a:pt x="95915" y="556644"/>
                    </a:moveTo>
                    <a:cubicBezTo>
                      <a:pt x="95915" y="582978"/>
                      <a:pt x="74520" y="604861"/>
                      <a:pt x="48156" y="605501"/>
                    </a:cubicBezTo>
                    <a:cubicBezTo>
                      <a:pt x="21762" y="606141"/>
                      <a:pt x="336" y="585264"/>
                      <a:pt x="305" y="558930"/>
                    </a:cubicBezTo>
                    <a:lnTo>
                      <a:pt x="0" y="48870"/>
                    </a:lnTo>
                    <a:cubicBezTo>
                      <a:pt x="-30" y="22536"/>
                      <a:pt x="21396" y="653"/>
                      <a:pt x="47760" y="13"/>
                    </a:cubicBezTo>
                    <a:cubicBezTo>
                      <a:pt x="74154" y="-596"/>
                      <a:pt x="95580" y="20251"/>
                      <a:pt x="95580" y="46584"/>
                    </a:cubicBezTo>
                    <a:lnTo>
                      <a:pt x="95915" y="556644"/>
                    </a:lnTo>
                    <a:close/>
                  </a:path>
                </a:pathLst>
              </a:custGeom>
              <a:solidFill>
                <a:srgbClr val="5F77A3"/>
              </a:solidFill>
              <a:ln w="3047" cap="rnd">
                <a:noFill/>
                <a:prstDash val="solid"/>
                <a:round/>
              </a:ln>
            </p:spPr>
            <p:txBody>
              <a:bodyPr rtlCol="0" anchor="ctr"/>
              <a:lstStyle/>
              <a:p>
                <a:endParaRPr lang="en-CH" sz="4400"/>
              </a:p>
            </p:txBody>
          </p:sp>
          <p:sp>
            <p:nvSpPr>
              <p:cNvPr id="1395" name="Freeform 1394">
                <a:extLst>
                  <a:ext uri="{FF2B5EF4-FFF2-40B4-BE49-F238E27FC236}">
                    <a16:creationId xmlns:a16="http://schemas.microsoft.com/office/drawing/2014/main" id="{BA9BFC36-E865-56FD-2A6F-6570DD1BF13F}"/>
                  </a:ext>
                </a:extLst>
              </p:cNvPr>
              <p:cNvSpPr/>
              <p:nvPr/>
            </p:nvSpPr>
            <p:spPr>
              <a:xfrm>
                <a:off x="7510923" y="8395840"/>
                <a:ext cx="95914" cy="605516"/>
              </a:xfrm>
              <a:custGeom>
                <a:avLst/>
                <a:gdLst>
                  <a:gd name="connsiteX0" fmla="*/ 95915 w 95914"/>
                  <a:gd name="connsiteY0" fmla="*/ 556645 h 605516"/>
                  <a:gd name="connsiteX1" fmla="*/ 48156 w 95914"/>
                  <a:gd name="connsiteY1" fmla="*/ 605502 h 605516"/>
                  <a:gd name="connsiteX2" fmla="*/ 335 w 95914"/>
                  <a:gd name="connsiteY2" fmla="*/ 558930 h 605516"/>
                  <a:gd name="connsiteX3" fmla="*/ 0 w 95914"/>
                  <a:gd name="connsiteY3" fmla="*/ 48870 h 605516"/>
                  <a:gd name="connsiteX4" fmla="*/ 47759 w 95914"/>
                  <a:gd name="connsiteY4" fmla="*/ 13 h 605516"/>
                  <a:gd name="connsiteX5" fmla="*/ 95579 w 95914"/>
                  <a:gd name="connsiteY5" fmla="*/ 46584 h 605516"/>
                  <a:gd name="connsiteX6" fmla="*/ 95915 w 95914"/>
                  <a:gd name="connsiteY6" fmla="*/ 556645 h 60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914" h="605516">
                    <a:moveTo>
                      <a:pt x="95915" y="556645"/>
                    </a:moveTo>
                    <a:cubicBezTo>
                      <a:pt x="95915" y="582978"/>
                      <a:pt x="74519" y="604862"/>
                      <a:pt x="48156" y="605502"/>
                    </a:cubicBezTo>
                    <a:cubicBezTo>
                      <a:pt x="21761" y="606142"/>
                      <a:pt x="335" y="585264"/>
                      <a:pt x="335" y="558930"/>
                    </a:cubicBezTo>
                    <a:lnTo>
                      <a:pt x="0" y="48870"/>
                    </a:lnTo>
                    <a:cubicBezTo>
                      <a:pt x="-30" y="22537"/>
                      <a:pt x="21365" y="653"/>
                      <a:pt x="47759" y="13"/>
                    </a:cubicBezTo>
                    <a:cubicBezTo>
                      <a:pt x="74154" y="-596"/>
                      <a:pt x="95579" y="20251"/>
                      <a:pt x="95579" y="46584"/>
                    </a:cubicBezTo>
                    <a:lnTo>
                      <a:pt x="95915" y="556645"/>
                    </a:lnTo>
                    <a:close/>
                  </a:path>
                </a:pathLst>
              </a:custGeom>
              <a:solidFill>
                <a:srgbClr val="5F77A3"/>
              </a:solidFill>
              <a:ln w="3047" cap="rnd">
                <a:noFill/>
                <a:prstDash val="solid"/>
                <a:round/>
              </a:ln>
            </p:spPr>
            <p:txBody>
              <a:bodyPr rtlCol="0" anchor="ctr"/>
              <a:lstStyle/>
              <a:p>
                <a:endParaRPr lang="en-CH" sz="4400"/>
              </a:p>
            </p:txBody>
          </p:sp>
          <p:sp>
            <p:nvSpPr>
              <p:cNvPr id="1396" name="Freeform 1395">
                <a:extLst>
                  <a:ext uri="{FF2B5EF4-FFF2-40B4-BE49-F238E27FC236}">
                    <a16:creationId xmlns:a16="http://schemas.microsoft.com/office/drawing/2014/main" id="{DD431A1D-B8F8-38D8-AE09-CDA77E22F212}"/>
                  </a:ext>
                </a:extLst>
              </p:cNvPr>
              <p:cNvSpPr/>
              <p:nvPr/>
            </p:nvSpPr>
            <p:spPr>
              <a:xfrm>
                <a:off x="7565716" y="9026670"/>
                <a:ext cx="127365" cy="125099"/>
              </a:xfrm>
              <a:custGeom>
                <a:avLst/>
                <a:gdLst>
                  <a:gd name="connsiteX0" fmla="*/ 73154 w 127365"/>
                  <a:gd name="connsiteY0" fmla="*/ 116152 h 125099"/>
                  <a:gd name="connsiteX1" fmla="*/ 118445 w 127365"/>
                  <a:gd name="connsiteY1" fmla="*/ 115268 h 125099"/>
                  <a:gd name="connsiteX2" fmla="*/ 117530 w 127365"/>
                  <a:gd name="connsiteY2" fmla="*/ 69917 h 125099"/>
                  <a:gd name="connsiteX3" fmla="*/ 54227 w 127365"/>
                  <a:gd name="connsiteY3" fmla="*/ 8959 h 125099"/>
                  <a:gd name="connsiteX4" fmla="*/ 8936 w 127365"/>
                  <a:gd name="connsiteY4" fmla="*/ 9843 h 125099"/>
                  <a:gd name="connsiteX5" fmla="*/ 9820 w 127365"/>
                  <a:gd name="connsiteY5" fmla="*/ 55195 h 125099"/>
                  <a:gd name="connsiteX6" fmla="*/ 73154 w 127365"/>
                  <a:gd name="connsiteY6" fmla="*/ 116152 h 12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65" h="125099">
                    <a:moveTo>
                      <a:pt x="73154" y="116152"/>
                    </a:moveTo>
                    <a:cubicBezTo>
                      <a:pt x="85893" y="128405"/>
                      <a:pt x="106192" y="128039"/>
                      <a:pt x="118445" y="115268"/>
                    </a:cubicBezTo>
                    <a:cubicBezTo>
                      <a:pt x="130696" y="102498"/>
                      <a:pt x="130270" y="82200"/>
                      <a:pt x="117530" y="69917"/>
                    </a:cubicBezTo>
                    <a:lnTo>
                      <a:pt x="54227" y="8959"/>
                    </a:lnTo>
                    <a:cubicBezTo>
                      <a:pt x="41487" y="-3324"/>
                      <a:pt x="21188" y="-2928"/>
                      <a:pt x="8936" y="9843"/>
                    </a:cubicBezTo>
                    <a:cubicBezTo>
                      <a:pt x="-3316" y="22583"/>
                      <a:pt x="-2920" y="42912"/>
                      <a:pt x="9820" y="55195"/>
                    </a:cubicBezTo>
                    <a:lnTo>
                      <a:pt x="73154" y="116152"/>
                    </a:lnTo>
                    <a:close/>
                  </a:path>
                </a:pathLst>
              </a:custGeom>
              <a:solidFill>
                <a:srgbClr val="5F77A3"/>
              </a:solidFill>
              <a:ln w="3047" cap="rnd">
                <a:noFill/>
                <a:prstDash val="solid"/>
                <a:round/>
              </a:ln>
            </p:spPr>
            <p:txBody>
              <a:bodyPr rtlCol="0" anchor="ctr"/>
              <a:lstStyle/>
              <a:p>
                <a:endParaRPr lang="en-CH" sz="4400"/>
              </a:p>
            </p:txBody>
          </p:sp>
          <p:sp>
            <p:nvSpPr>
              <p:cNvPr id="1397" name="Freeform 1396">
                <a:extLst>
                  <a:ext uri="{FF2B5EF4-FFF2-40B4-BE49-F238E27FC236}">
                    <a16:creationId xmlns:a16="http://schemas.microsoft.com/office/drawing/2014/main" id="{E4BEA770-9632-2680-22F2-29F6518CD288}"/>
                  </a:ext>
                </a:extLst>
              </p:cNvPr>
              <p:cNvSpPr/>
              <p:nvPr/>
            </p:nvSpPr>
            <p:spPr>
              <a:xfrm>
                <a:off x="7683453" y="9139899"/>
                <a:ext cx="127376" cy="125100"/>
              </a:xfrm>
              <a:custGeom>
                <a:avLst/>
                <a:gdLst>
                  <a:gd name="connsiteX0" fmla="*/ 73153 w 127376"/>
                  <a:gd name="connsiteY0" fmla="*/ 116152 h 125100"/>
                  <a:gd name="connsiteX1" fmla="*/ 118444 w 127376"/>
                  <a:gd name="connsiteY1" fmla="*/ 115269 h 125100"/>
                  <a:gd name="connsiteX2" fmla="*/ 117530 w 127376"/>
                  <a:gd name="connsiteY2" fmla="*/ 69916 h 125100"/>
                  <a:gd name="connsiteX3" fmla="*/ 54227 w 127376"/>
                  <a:gd name="connsiteY3" fmla="*/ 8959 h 125100"/>
                  <a:gd name="connsiteX4" fmla="*/ 8936 w 127376"/>
                  <a:gd name="connsiteY4" fmla="*/ 9843 h 125100"/>
                  <a:gd name="connsiteX5" fmla="*/ 9820 w 127376"/>
                  <a:gd name="connsiteY5" fmla="*/ 55195 h 125100"/>
                  <a:gd name="connsiteX6" fmla="*/ 73153 w 127376"/>
                  <a:gd name="connsiteY6" fmla="*/ 116152 h 12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76" h="125100">
                    <a:moveTo>
                      <a:pt x="73153" y="116152"/>
                    </a:moveTo>
                    <a:cubicBezTo>
                      <a:pt x="85894" y="128435"/>
                      <a:pt x="106192" y="128009"/>
                      <a:pt x="118444" y="115269"/>
                    </a:cubicBezTo>
                    <a:cubicBezTo>
                      <a:pt x="130696" y="102528"/>
                      <a:pt x="130300" y="82199"/>
                      <a:pt x="117530" y="69916"/>
                    </a:cubicBezTo>
                    <a:lnTo>
                      <a:pt x="54227" y="8959"/>
                    </a:lnTo>
                    <a:cubicBezTo>
                      <a:pt x="41487" y="-3324"/>
                      <a:pt x="21189" y="-2927"/>
                      <a:pt x="8936" y="9843"/>
                    </a:cubicBezTo>
                    <a:cubicBezTo>
                      <a:pt x="-3316" y="22614"/>
                      <a:pt x="-2920" y="42913"/>
                      <a:pt x="9820" y="55195"/>
                    </a:cubicBezTo>
                    <a:lnTo>
                      <a:pt x="73153" y="116152"/>
                    </a:lnTo>
                    <a:close/>
                  </a:path>
                </a:pathLst>
              </a:custGeom>
              <a:solidFill>
                <a:srgbClr val="5F77A3"/>
              </a:solidFill>
              <a:ln w="3047" cap="rnd">
                <a:noFill/>
                <a:prstDash val="solid"/>
                <a:round/>
              </a:ln>
            </p:spPr>
            <p:txBody>
              <a:bodyPr rtlCol="0" anchor="ctr"/>
              <a:lstStyle/>
              <a:p>
                <a:endParaRPr lang="en-CH" sz="4400"/>
              </a:p>
            </p:txBody>
          </p:sp>
          <p:sp>
            <p:nvSpPr>
              <p:cNvPr id="1398" name="Freeform 1397">
                <a:extLst>
                  <a:ext uri="{FF2B5EF4-FFF2-40B4-BE49-F238E27FC236}">
                    <a16:creationId xmlns:a16="http://schemas.microsoft.com/office/drawing/2014/main" id="{828E6A92-64EA-4BEB-5475-6B7E2CF6A5FD}"/>
                  </a:ext>
                </a:extLst>
              </p:cNvPr>
              <p:cNvSpPr/>
              <p:nvPr/>
            </p:nvSpPr>
            <p:spPr>
              <a:xfrm>
                <a:off x="7740051" y="9087902"/>
                <a:ext cx="127376" cy="125100"/>
              </a:xfrm>
              <a:custGeom>
                <a:avLst/>
                <a:gdLst>
                  <a:gd name="connsiteX0" fmla="*/ 73154 w 127376"/>
                  <a:gd name="connsiteY0" fmla="*/ 116153 h 125100"/>
                  <a:gd name="connsiteX1" fmla="*/ 118444 w 127376"/>
                  <a:gd name="connsiteY1" fmla="*/ 115269 h 125100"/>
                  <a:gd name="connsiteX2" fmla="*/ 117530 w 127376"/>
                  <a:gd name="connsiteY2" fmla="*/ 69916 h 125100"/>
                  <a:gd name="connsiteX3" fmla="*/ 54227 w 127376"/>
                  <a:gd name="connsiteY3" fmla="*/ 8959 h 125100"/>
                  <a:gd name="connsiteX4" fmla="*/ 8936 w 127376"/>
                  <a:gd name="connsiteY4" fmla="*/ 9843 h 125100"/>
                  <a:gd name="connsiteX5" fmla="*/ 9820 w 127376"/>
                  <a:gd name="connsiteY5" fmla="*/ 55165 h 125100"/>
                  <a:gd name="connsiteX6" fmla="*/ 73154 w 127376"/>
                  <a:gd name="connsiteY6" fmla="*/ 116153 h 12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76" h="125100">
                    <a:moveTo>
                      <a:pt x="73154" y="116153"/>
                    </a:moveTo>
                    <a:cubicBezTo>
                      <a:pt x="85893" y="128405"/>
                      <a:pt x="106192" y="128039"/>
                      <a:pt x="118444" y="115269"/>
                    </a:cubicBezTo>
                    <a:cubicBezTo>
                      <a:pt x="130697" y="102499"/>
                      <a:pt x="130300" y="82199"/>
                      <a:pt x="117530" y="69916"/>
                    </a:cubicBezTo>
                    <a:lnTo>
                      <a:pt x="54227" y="8959"/>
                    </a:lnTo>
                    <a:cubicBezTo>
                      <a:pt x="41487" y="-3324"/>
                      <a:pt x="21188" y="-2927"/>
                      <a:pt x="8936" y="9843"/>
                    </a:cubicBezTo>
                    <a:cubicBezTo>
                      <a:pt x="-3316" y="22583"/>
                      <a:pt x="-2920" y="42913"/>
                      <a:pt x="9820" y="55165"/>
                    </a:cubicBezTo>
                    <a:lnTo>
                      <a:pt x="73154" y="116153"/>
                    </a:lnTo>
                    <a:close/>
                  </a:path>
                </a:pathLst>
              </a:custGeom>
              <a:solidFill>
                <a:srgbClr val="5F77A3"/>
              </a:solidFill>
              <a:ln w="3047" cap="rnd">
                <a:noFill/>
                <a:prstDash val="solid"/>
                <a:round/>
              </a:ln>
            </p:spPr>
            <p:txBody>
              <a:bodyPr rtlCol="0" anchor="ctr"/>
              <a:lstStyle/>
              <a:p>
                <a:endParaRPr lang="en-CH" sz="4400"/>
              </a:p>
            </p:txBody>
          </p:sp>
          <p:sp>
            <p:nvSpPr>
              <p:cNvPr id="1399" name="Freeform 1398">
                <a:extLst>
                  <a:ext uri="{FF2B5EF4-FFF2-40B4-BE49-F238E27FC236}">
                    <a16:creationId xmlns:a16="http://schemas.microsoft.com/office/drawing/2014/main" id="{82996878-29B8-EE6B-CABD-89195998EB46}"/>
                  </a:ext>
                </a:extLst>
              </p:cNvPr>
              <p:cNvSpPr/>
              <p:nvPr/>
            </p:nvSpPr>
            <p:spPr>
              <a:xfrm>
                <a:off x="7620337" y="8970498"/>
                <a:ext cx="127373" cy="125100"/>
              </a:xfrm>
              <a:custGeom>
                <a:avLst/>
                <a:gdLst>
                  <a:gd name="connsiteX0" fmla="*/ 73150 w 127373"/>
                  <a:gd name="connsiteY0" fmla="*/ 116153 h 125100"/>
                  <a:gd name="connsiteX1" fmla="*/ 118441 w 127373"/>
                  <a:gd name="connsiteY1" fmla="*/ 115269 h 125100"/>
                  <a:gd name="connsiteX2" fmla="*/ 117526 w 127373"/>
                  <a:gd name="connsiteY2" fmla="*/ 69916 h 125100"/>
                  <a:gd name="connsiteX3" fmla="*/ 54223 w 127373"/>
                  <a:gd name="connsiteY3" fmla="*/ 8959 h 125100"/>
                  <a:gd name="connsiteX4" fmla="*/ 8933 w 127373"/>
                  <a:gd name="connsiteY4" fmla="*/ 9843 h 125100"/>
                  <a:gd name="connsiteX5" fmla="*/ 9847 w 127373"/>
                  <a:gd name="connsiteY5" fmla="*/ 55165 h 125100"/>
                  <a:gd name="connsiteX6" fmla="*/ 73150 w 127373"/>
                  <a:gd name="connsiteY6" fmla="*/ 116153 h 12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73" h="125100">
                    <a:moveTo>
                      <a:pt x="73150" y="116153"/>
                    </a:moveTo>
                    <a:cubicBezTo>
                      <a:pt x="85890" y="128405"/>
                      <a:pt x="106188" y="128039"/>
                      <a:pt x="118441" y="115269"/>
                    </a:cubicBezTo>
                    <a:cubicBezTo>
                      <a:pt x="130693" y="102498"/>
                      <a:pt x="130296" y="82199"/>
                      <a:pt x="117526" y="69916"/>
                    </a:cubicBezTo>
                    <a:lnTo>
                      <a:pt x="54223" y="8959"/>
                    </a:lnTo>
                    <a:cubicBezTo>
                      <a:pt x="41483" y="-3323"/>
                      <a:pt x="21184" y="-2928"/>
                      <a:pt x="8933" y="9843"/>
                    </a:cubicBezTo>
                    <a:cubicBezTo>
                      <a:pt x="-3319" y="22583"/>
                      <a:pt x="-2923" y="42912"/>
                      <a:pt x="9847" y="55165"/>
                    </a:cubicBezTo>
                    <a:lnTo>
                      <a:pt x="73150" y="116153"/>
                    </a:lnTo>
                    <a:close/>
                  </a:path>
                </a:pathLst>
              </a:custGeom>
              <a:solidFill>
                <a:srgbClr val="5F77A3"/>
              </a:solidFill>
              <a:ln w="3047" cap="rnd">
                <a:noFill/>
                <a:prstDash val="solid"/>
                <a:round/>
              </a:ln>
            </p:spPr>
            <p:txBody>
              <a:bodyPr rtlCol="0" anchor="ctr"/>
              <a:lstStyle/>
              <a:p>
                <a:endParaRPr lang="en-CH" sz="4400"/>
              </a:p>
            </p:txBody>
          </p:sp>
        </p:grpSp>
        <p:sp>
          <p:nvSpPr>
            <p:cNvPr id="1400" name="Freeform 1399">
              <a:extLst>
                <a:ext uri="{FF2B5EF4-FFF2-40B4-BE49-F238E27FC236}">
                  <a16:creationId xmlns:a16="http://schemas.microsoft.com/office/drawing/2014/main" id="{9ED033CC-9C0C-731A-FEDC-143405668864}"/>
                </a:ext>
              </a:extLst>
            </p:cNvPr>
            <p:cNvSpPr/>
            <p:nvPr/>
          </p:nvSpPr>
          <p:spPr>
            <a:xfrm>
              <a:off x="7274504" y="8091066"/>
              <a:ext cx="448120" cy="448157"/>
            </a:xfrm>
            <a:custGeom>
              <a:avLst/>
              <a:gdLst>
                <a:gd name="connsiteX0" fmla="*/ 0 w 448120"/>
                <a:gd name="connsiteY0" fmla="*/ 224079 h 448157"/>
                <a:gd name="connsiteX1" fmla="*/ 224075 w 448120"/>
                <a:gd name="connsiteY1" fmla="*/ 0 h 448157"/>
                <a:gd name="connsiteX2" fmla="*/ 448120 w 448120"/>
                <a:gd name="connsiteY2" fmla="*/ 224079 h 448157"/>
                <a:gd name="connsiteX3" fmla="*/ 224075 w 448120"/>
                <a:gd name="connsiteY3" fmla="*/ 448158 h 448157"/>
                <a:gd name="connsiteX4" fmla="*/ 0 w 448120"/>
                <a:gd name="connsiteY4" fmla="*/ 224079 h 448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20" h="448157">
                  <a:moveTo>
                    <a:pt x="0" y="224079"/>
                  </a:moveTo>
                  <a:cubicBezTo>
                    <a:pt x="0" y="100397"/>
                    <a:pt x="100395" y="0"/>
                    <a:pt x="224075" y="0"/>
                  </a:cubicBezTo>
                  <a:cubicBezTo>
                    <a:pt x="347725" y="0"/>
                    <a:pt x="448120" y="100397"/>
                    <a:pt x="448120" y="224079"/>
                  </a:cubicBezTo>
                  <a:cubicBezTo>
                    <a:pt x="448120" y="347731"/>
                    <a:pt x="347725" y="448158"/>
                    <a:pt x="224075" y="448158"/>
                  </a:cubicBezTo>
                  <a:cubicBezTo>
                    <a:pt x="100395" y="448158"/>
                    <a:pt x="0" y="347731"/>
                    <a:pt x="0" y="224079"/>
                  </a:cubicBezTo>
                  <a:close/>
                </a:path>
              </a:pathLst>
            </a:custGeom>
            <a:solidFill>
              <a:srgbClr val="3E4E6C"/>
            </a:solidFill>
            <a:ln w="3047" cap="rnd">
              <a:noFill/>
              <a:prstDash val="solid"/>
              <a:round/>
            </a:ln>
          </p:spPr>
          <p:txBody>
            <a:bodyPr rtlCol="0" anchor="ctr"/>
            <a:lstStyle/>
            <a:p>
              <a:endParaRPr lang="en-CH" sz="4400"/>
            </a:p>
          </p:txBody>
        </p:sp>
      </p:grpSp>
      <p:grpSp>
        <p:nvGrpSpPr>
          <p:cNvPr id="1401" name="Graphic 1352">
            <a:extLst>
              <a:ext uri="{FF2B5EF4-FFF2-40B4-BE49-F238E27FC236}">
                <a16:creationId xmlns:a16="http://schemas.microsoft.com/office/drawing/2014/main" id="{A11B3424-AC35-43B3-F0F7-84420184F55D}"/>
              </a:ext>
            </a:extLst>
          </p:cNvPr>
          <p:cNvGrpSpPr/>
          <p:nvPr/>
        </p:nvGrpSpPr>
        <p:grpSpPr>
          <a:xfrm>
            <a:off x="7237421" y="7205934"/>
            <a:ext cx="1192833" cy="730449"/>
            <a:chOff x="7237421" y="7205934"/>
            <a:chExt cx="1192833" cy="730449"/>
          </a:xfrm>
        </p:grpSpPr>
        <p:grpSp>
          <p:nvGrpSpPr>
            <p:cNvPr id="1402" name="Graphic 1352">
              <a:extLst>
                <a:ext uri="{FF2B5EF4-FFF2-40B4-BE49-F238E27FC236}">
                  <a16:creationId xmlns:a16="http://schemas.microsoft.com/office/drawing/2014/main" id="{614D7373-353D-13FE-6804-90FAB9B372DF}"/>
                </a:ext>
              </a:extLst>
            </p:cNvPr>
            <p:cNvGrpSpPr/>
            <p:nvPr/>
          </p:nvGrpSpPr>
          <p:grpSpPr>
            <a:xfrm>
              <a:off x="7542211" y="7205934"/>
              <a:ext cx="888043" cy="730449"/>
              <a:chOff x="7542211" y="7205934"/>
              <a:chExt cx="888043" cy="730449"/>
            </a:xfrm>
            <a:solidFill>
              <a:srgbClr val="5F77A3"/>
            </a:solidFill>
          </p:grpSpPr>
          <p:sp>
            <p:nvSpPr>
              <p:cNvPr id="1403" name="Freeform 1402">
                <a:extLst>
                  <a:ext uri="{FF2B5EF4-FFF2-40B4-BE49-F238E27FC236}">
                    <a16:creationId xmlns:a16="http://schemas.microsoft.com/office/drawing/2014/main" id="{350069BB-BF5C-3A75-8A58-B82075017572}"/>
                  </a:ext>
                </a:extLst>
              </p:cNvPr>
              <p:cNvSpPr/>
              <p:nvPr/>
            </p:nvSpPr>
            <p:spPr>
              <a:xfrm>
                <a:off x="8181495" y="7633190"/>
                <a:ext cx="128786" cy="127881"/>
              </a:xfrm>
              <a:custGeom>
                <a:avLst/>
                <a:gdLst>
                  <a:gd name="connsiteX0" fmla="*/ 119513 w 128786"/>
                  <a:gd name="connsiteY0" fmla="*/ 74395 h 127881"/>
                  <a:gd name="connsiteX1" fmla="*/ 119726 w 128786"/>
                  <a:gd name="connsiteY1" fmla="*/ 118620 h 127881"/>
                  <a:gd name="connsiteX2" fmla="*/ 75411 w 128786"/>
                  <a:gd name="connsiteY2" fmla="*/ 118833 h 127881"/>
                  <a:gd name="connsiteX3" fmla="*/ 9273 w 128786"/>
                  <a:gd name="connsiteY3" fmla="*/ 53487 h 127881"/>
                  <a:gd name="connsiteX4" fmla="*/ 9060 w 128786"/>
                  <a:gd name="connsiteY4" fmla="*/ 9262 h 127881"/>
                  <a:gd name="connsiteX5" fmla="*/ 53375 w 128786"/>
                  <a:gd name="connsiteY5" fmla="*/ 9049 h 127881"/>
                  <a:gd name="connsiteX6" fmla="*/ 119513 w 128786"/>
                  <a:gd name="connsiteY6" fmla="*/ 74395 h 12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786" h="127881">
                    <a:moveTo>
                      <a:pt x="119513" y="74395"/>
                    </a:moveTo>
                    <a:cubicBezTo>
                      <a:pt x="131795" y="86526"/>
                      <a:pt x="131887" y="106337"/>
                      <a:pt x="119726" y="118620"/>
                    </a:cubicBezTo>
                    <a:cubicBezTo>
                      <a:pt x="107565" y="130872"/>
                      <a:pt x="87724" y="130994"/>
                      <a:pt x="75411" y="118833"/>
                    </a:cubicBezTo>
                    <a:lnTo>
                      <a:pt x="9273" y="53487"/>
                    </a:lnTo>
                    <a:cubicBezTo>
                      <a:pt x="-3009" y="41356"/>
                      <a:pt x="-3101" y="21515"/>
                      <a:pt x="9060" y="9262"/>
                    </a:cubicBezTo>
                    <a:cubicBezTo>
                      <a:pt x="21221" y="-2990"/>
                      <a:pt x="41062" y="-3112"/>
                      <a:pt x="53375" y="9049"/>
                    </a:cubicBezTo>
                    <a:lnTo>
                      <a:pt x="119513" y="74395"/>
                    </a:lnTo>
                    <a:close/>
                  </a:path>
                </a:pathLst>
              </a:custGeom>
              <a:solidFill>
                <a:srgbClr val="5F77A3"/>
              </a:solidFill>
              <a:ln w="3047" cap="rnd">
                <a:noFill/>
                <a:prstDash val="solid"/>
                <a:round/>
              </a:ln>
            </p:spPr>
            <p:txBody>
              <a:bodyPr rtlCol="0" anchor="ctr"/>
              <a:lstStyle/>
              <a:p>
                <a:endParaRPr lang="en-CH" sz="4400"/>
              </a:p>
            </p:txBody>
          </p:sp>
          <p:sp>
            <p:nvSpPr>
              <p:cNvPr id="1404" name="Freeform 1403">
                <a:extLst>
                  <a:ext uri="{FF2B5EF4-FFF2-40B4-BE49-F238E27FC236}">
                    <a16:creationId xmlns:a16="http://schemas.microsoft.com/office/drawing/2014/main" id="{D4466825-A5F5-FB3F-A4EC-03FC09A32DF8}"/>
                  </a:ext>
                </a:extLst>
              </p:cNvPr>
              <p:cNvSpPr/>
              <p:nvPr/>
            </p:nvSpPr>
            <p:spPr>
              <a:xfrm>
                <a:off x="8301457" y="7751843"/>
                <a:ext cx="128797" cy="127881"/>
              </a:xfrm>
              <a:custGeom>
                <a:avLst/>
                <a:gdLst>
                  <a:gd name="connsiteX0" fmla="*/ 119513 w 128797"/>
                  <a:gd name="connsiteY0" fmla="*/ 74395 h 127881"/>
                  <a:gd name="connsiteX1" fmla="*/ 119726 w 128797"/>
                  <a:gd name="connsiteY1" fmla="*/ 118620 h 127881"/>
                  <a:gd name="connsiteX2" fmla="*/ 75411 w 128797"/>
                  <a:gd name="connsiteY2" fmla="*/ 118833 h 127881"/>
                  <a:gd name="connsiteX3" fmla="*/ 9273 w 128797"/>
                  <a:gd name="connsiteY3" fmla="*/ 53486 h 127881"/>
                  <a:gd name="connsiteX4" fmla="*/ 9060 w 128797"/>
                  <a:gd name="connsiteY4" fmla="*/ 9262 h 127881"/>
                  <a:gd name="connsiteX5" fmla="*/ 53375 w 128797"/>
                  <a:gd name="connsiteY5" fmla="*/ 9049 h 127881"/>
                  <a:gd name="connsiteX6" fmla="*/ 119513 w 128797"/>
                  <a:gd name="connsiteY6" fmla="*/ 74395 h 12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797" h="127881">
                    <a:moveTo>
                      <a:pt x="119513" y="74395"/>
                    </a:moveTo>
                    <a:cubicBezTo>
                      <a:pt x="131795" y="86525"/>
                      <a:pt x="131918" y="106337"/>
                      <a:pt x="119726" y="118620"/>
                    </a:cubicBezTo>
                    <a:cubicBezTo>
                      <a:pt x="107565" y="130872"/>
                      <a:pt x="87724" y="130994"/>
                      <a:pt x="75411" y="118833"/>
                    </a:cubicBezTo>
                    <a:lnTo>
                      <a:pt x="9273" y="53486"/>
                    </a:lnTo>
                    <a:cubicBezTo>
                      <a:pt x="-3009" y="41356"/>
                      <a:pt x="-3101" y="21545"/>
                      <a:pt x="9060" y="9262"/>
                    </a:cubicBezTo>
                    <a:cubicBezTo>
                      <a:pt x="21221" y="-2991"/>
                      <a:pt x="41062" y="-3112"/>
                      <a:pt x="53375" y="9049"/>
                    </a:cubicBezTo>
                    <a:lnTo>
                      <a:pt x="119513" y="74395"/>
                    </a:lnTo>
                    <a:close/>
                  </a:path>
                </a:pathLst>
              </a:custGeom>
              <a:solidFill>
                <a:srgbClr val="5F77A3"/>
              </a:solidFill>
              <a:ln w="3047" cap="rnd">
                <a:noFill/>
                <a:prstDash val="solid"/>
                <a:round/>
              </a:ln>
            </p:spPr>
            <p:txBody>
              <a:bodyPr rtlCol="0" anchor="ctr"/>
              <a:lstStyle/>
              <a:p>
                <a:endParaRPr lang="en-CH" sz="4400"/>
              </a:p>
            </p:txBody>
          </p:sp>
          <p:sp>
            <p:nvSpPr>
              <p:cNvPr id="1405" name="Freeform 1404">
                <a:extLst>
                  <a:ext uri="{FF2B5EF4-FFF2-40B4-BE49-F238E27FC236}">
                    <a16:creationId xmlns:a16="http://schemas.microsoft.com/office/drawing/2014/main" id="{81F3A64A-0DB9-EBA0-1CAE-22D77AF56B84}"/>
                  </a:ext>
                </a:extLst>
              </p:cNvPr>
              <p:cNvSpPr/>
              <p:nvPr/>
            </p:nvSpPr>
            <p:spPr>
              <a:xfrm>
                <a:off x="8252174" y="7808503"/>
                <a:ext cx="128786" cy="127881"/>
              </a:xfrm>
              <a:custGeom>
                <a:avLst/>
                <a:gdLst>
                  <a:gd name="connsiteX0" fmla="*/ 119513 w 128786"/>
                  <a:gd name="connsiteY0" fmla="*/ 74395 h 127881"/>
                  <a:gd name="connsiteX1" fmla="*/ 119726 w 128786"/>
                  <a:gd name="connsiteY1" fmla="*/ 118619 h 127881"/>
                  <a:gd name="connsiteX2" fmla="*/ 75441 w 128786"/>
                  <a:gd name="connsiteY2" fmla="*/ 118833 h 127881"/>
                  <a:gd name="connsiteX3" fmla="*/ 9273 w 128786"/>
                  <a:gd name="connsiteY3" fmla="*/ 53487 h 127881"/>
                  <a:gd name="connsiteX4" fmla="*/ 9060 w 128786"/>
                  <a:gd name="connsiteY4" fmla="*/ 9262 h 127881"/>
                  <a:gd name="connsiteX5" fmla="*/ 53375 w 128786"/>
                  <a:gd name="connsiteY5" fmla="*/ 9049 h 127881"/>
                  <a:gd name="connsiteX6" fmla="*/ 119513 w 128786"/>
                  <a:gd name="connsiteY6" fmla="*/ 74395 h 12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786" h="127881">
                    <a:moveTo>
                      <a:pt x="119513" y="74395"/>
                    </a:moveTo>
                    <a:cubicBezTo>
                      <a:pt x="131795" y="86526"/>
                      <a:pt x="131887" y="106337"/>
                      <a:pt x="119726" y="118619"/>
                    </a:cubicBezTo>
                    <a:cubicBezTo>
                      <a:pt x="107565" y="130872"/>
                      <a:pt x="87724" y="130994"/>
                      <a:pt x="75441" y="118833"/>
                    </a:cubicBezTo>
                    <a:lnTo>
                      <a:pt x="9273" y="53487"/>
                    </a:lnTo>
                    <a:cubicBezTo>
                      <a:pt x="-3009" y="41356"/>
                      <a:pt x="-3101" y="21515"/>
                      <a:pt x="9060" y="9262"/>
                    </a:cubicBezTo>
                    <a:cubicBezTo>
                      <a:pt x="21221" y="-2990"/>
                      <a:pt x="41062" y="-3112"/>
                      <a:pt x="53375" y="9049"/>
                    </a:cubicBezTo>
                    <a:lnTo>
                      <a:pt x="119513" y="74395"/>
                    </a:lnTo>
                    <a:close/>
                  </a:path>
                </a:pathLst>
              </a:custGeom>
              <a:solidFill>
                <a:srgbClr val="5F77A3"/>
              </a:solidFill>
              <a:ln w="3047" cap="rnd">
                <a:noFill/>
                <a:prstDash val="solid"/>
                <a:round/>
              </a:ln>
            </p:spPr>
            <p:txBody>
              <a:bodyPr rtlCol="0" anchor="ctr"/>
              <a:lstStyle/>
              <a:p>
                <a:endParaRPr lang="en-CH" sz="4400"/>
              </a:p>
            </p:txBody>
          </p:sp>
          <p:sp>
            <p:nvSpPr>
              <p:cNvPr id="1406" name="Freeform 1405">
                <a:extLst>
                  <a:ext uri="{FF2B5EF4-FFF2-40B4-BE49-F238E27FC236}">
                    <a16:creationId xmlns:a16="http://schemas.microsoft.com/office/drawing/2014/main" id="{940CB78D-9D70-3D04-0636-8A520326B9DA}"/>
                  </a:ext>
                </a:extLst>
              </p:cNvPr>
              <p:cNvSpPr/>
              <p:nvPr/>
            </p:nvSpPr>
            <p:spPr>
              <a:xfrm>
                <a:off x="8129031" y="7688935"/>
                <a:ext cx="128797" cy="127881"/>
              </a:xfrm>
              <a:custGeom>
                <a:avLst/>
                <a:gdLst>
                  <a:gd name="connsiteX0" fmla="*/ 119524 w 128797"/>
                  <a:gd name="connsiteY0" fmla="*/ 74395 h 127881"/>
                  <a:gd name="connsiteX1" fmla="*/ 119738 w 128797"/>
                  <a:gd name="connsiteY1" fmla="*/ 118619 h 127881"/>
                  <a:gd name="connsiteX2" fmla="*/ 75423 w 128797"/>
                  <a:gd name="connsiteY2" fmla="*/ 118833 h 127881"/>
                  <a:gd name="connsiteX3" fmla="*/ 9284 w 128797"/>
                  <a:gd name="connsiteY3" fmla="*/ 53487 h 127881"/>
                  <a:gd name="connsiteX4" fmla="*/ 9072 w 128797"/>
                  <a:gd name="connsiteY4" fmla="*/ 9262 h 127881"/>
                  <a:gd name="connsiteX5" fmla="*/ 53387 w 128797"/>
                  <a:gd name="connsiteY5" fmla="*/ 9049 h 127881"/>
                  <a:gd name="connsiteX6" fmla="*/ 119524 w 128797"/>
                  <a:gd name="connsiteY6" fmla="*/ 74395 h 12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797" h="127881">
                    <a:moveTo>
                      <a:pt x="119524" y="74395"/>
                    </a:moveTo>
                    <a:cubicBezTo>
                      <a:pt x="131807" y="86526"/>
                      <a:pt x="131899" y="106367"/>
                      <a:pt x="119738" y="118619"/>
                    </a:cubicBezTo>
                    <a:cubicBezTo>
                      <a:pt x="107576" y="130872"/>
                      <a:pt x="87736" y="130994"/>
                      <a:pt x="75423" y="118833"/>
                    </a:cubicBezTo>
                    <a:lnTo>
                      <a:pt x="9284" y="53487"/>
                    </a:lnTo>
                    <a:cubicBezTo>
                      <a:pt x="-2998" y="41356"/>
                      <a:pt x="-3120" y="21515"/>
                      <a:pt x="9072" y="9262"/>
                    </a:cubicBezTo>
                    <a:cubicBezTo>
                      <a:pt x="21232" y="-2990"/>
                      <a:pt x="41074" y="-3112"/>
                      <a:pt x="53387" y="9049"/>
                    </a:cubicBezTo>
                    <a:lnTo>
                      <a:pt x="119524" y="74395"/>
                    </a:lnTo>
                    <a:close/>
                  </a:path>
                </a:pathLst>
              </a:custGeom>
              <a:solidFill>
                <a:srgbClr val="5F77A3"/>
              </a:solidFill>
              <a:ln w="3047" cap="rnd">
                <a:noFill/>
                <a:prstDash val="solid"/>
                <a:round/>
              </a:ln>
            </p:spPr>
            <p:txBody>
              <a:bodyPr rtlCol="0" anchor="ctr"/>
              <a:lstStyle/>
              <a:p>
                <a:endParaRPr lang="en-CH" sz="4400"/>
              </a:p>
            </p:txBody>
          </p:sp>
          <p:sp>
            <p:nvSpPr>
              <p:cNvPr id="1407" name="Freeform 1406">
                <a:extLst>
                  <a:ext uri="{FF2B5EF4-FFF2-40B4-BE49-F238E27FC236}">
                    <a16:creationId xmlns:a16="http://schemas.microsoft.com/office/drawing/2014/main" id="{63811C0D-9DED-710A-E875-A8C010E660CE}"/>
                  </a:ext>
                </a:extLst>
              </p:cNvPr>
              <p:cNvSpPr/>
              <p:nvPr/>
            </p:nvSpPr>
            <p:spPr>
              <a:xfrm>
                <a:off x="7544862" y="7577410"/>
                <a:ext cx="605506" cy="95916"/>
              </a:xfrm>
              <a:custGeom>
                <a:avLst/>
                <a:gdLst>
                  <a:gd name="connsiteX0" fmla="*/ 556636 w 605506"/>
                  <a:gd name="connsiteY0" fmla="*/ 0 h 95916"/>
                  <a:gd name="connsiteX1" fmla="*/ 605492 w 605506"/>
                  <a:gd name="connsiteY1" fmla="*/ 47761 h 95916"/>
                  <a:gd name="connsiteX2" fmla="*/ 558922 w 605506"/>
                  <a:gd name="connsiteY2" fmla="*/ 95581 h 95916"/>
                  <a:gd name="connsiteX3" fmla="*/ 48870 w 605506"/>
                  <a:gd name="connsiteY3" fmla="*/ 95917 h 95916"/>
                  <a:gd name="connsiteX4" fmla="*/ 13 w 605506"/>
                  <a:gd name="connsiteY4" fmla="*/ 48156 h 95916"/>
                  <a:gd name="connsiteX5" fmla="*/ 46584 w 605506"/>
                  <a:gd name="connsiteY5" fmla="*/ 336 h 95916"/>
                  <a:gd name="connsiteX6" fmla="*/ 556636 w 605506"/>
                  <a:gd name="connsiteY6" fmla="*/ 0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506" h="95916">
                    <a:moveTo>
                      <a:pt x="556636" y="0"/>
                    </a:moveTo>
                    <a:cubicBezTo>
                      <a:pt x="582969" y="-30"/>
                      <a:pt x="604853" y="21396"/>
                      <a:pt x="605492" y="47761"/>
                    </a:cubicBezTo>
                    <a:cubicBezTo>
                      <a:pt x="606132" y="74155"/>
                      <a:pt x="585255" y="95581"/>
                      <a:pt x="558922" y="95581"/>
                    </a:cubicBezTo>
                    <a:lnTo>
                      <a:pt x="48870" y="95917"/>
                    </a:lnTo>
                    <a:cubicBezTo>
                      <a:pt x="22537" y="95947"/>
                      <a:pt x="653" y="74521"/>
                      <a:pt x="13" y="48156"/>
                    </a:cubicBezTo>
                    <a:cubicBezTo>
                      <a:pt x="-596" y="21762"/>
                      <a:pt x="20251" y="336"/>
                      <a:pt x="46584" y="336"/>
                    </a:cubicBezTo>
                    <a:lnTo>
                      <a:pt x="556636" y="0"/>
                    </a:lnTo>
                    <a:close/>
                  </a:path>
                </a:pathLst>
              </a:custGeom>
              <a:solidFill>
                <a:srgbClr val="5F77A3"/>
              </a:solidFill>
              <a:ln w="3047" cap="rnd">
                <a:noFill/>
                <a:prstDash val="solid"/>
                <a:round/>
              </a:ln>
            </p:spPr>
            <p:txBody>
              <a:bodyPr rtlCol="0" anchor="ctr"/>
              <a:lstStyle/>
              <a:p>
                <a:endParaRPr lang="en-CH" sz="4400"/>
              </a:p>
            </p:txBody>
          </p:sp>
          <p:sp>
            <p:nvSpPr>
              <p:cNvPr id="1408" name="Freeform 1407">
                <a:extLst>
                  <a:ext uri="{FF2B5EF4-FFF2-40B4-BE49-F238E27FC236}">
                    <a16:creationId xmlns:a16="http://schemas.microsoft.com/office/drawing/2014/main" id="{1F77A297-4FAD-17CB-F1B7-96BD76A46ED6}"/>
                  </a:ext>
                </a:extLst>
              </p:cNvPr>
              <p:cNvSpPr/>
              <p:nvPr/>
            </p:nvSpPr>
            <p:spPr>
              <a:xfrm>
                <a:off x="7542211" y="7466529"/>
                <a:ext cx="605505" cy="95916"/>
              </a:xfrm>
              <a:custGeom>
                <a:avLst/>
                <a:gdLst>
                  <a:gd name="connsiteX0" fmla="*/ 556635 w 605505"/>
                  <a:gd name="connsiteY0" fmla="*/ 0 h 95916"/>
                  <a:gd name="connsiteX1" fmla="*/ 605492 w 605505"/>
                  <a:gd name="connsiteY1" fmla="*/ 47760 h 95916"/>
                  <a:gd name="connsiteX2" fmla="*/ 558921 w 605505"/>
                  <a:gd name="connsiteY2" fmla="*/ 95581 h 95916"/>
                  <a:gd name="connsiteX3" fmla="*/ 48870 w 605505"/>
                  <a:gd name="connsiteY3" fmla="*/ 95916 h 95916"/>
                  <a:gd name="connsiteX4" fmla="*/ 13 w 605505"/>
                  <a:gd name="connsiteY4" fmla="*/ 48156 h 95916"/>
                  <a:gd name="connsiteX5" fmla="*/ 46584 w 605505"/>
                  <a:gd name="connsiteY5" fmla="*/ 336 h 95916"/>
                  <a:gd name="connsiteX6" fmla="*/ 556635 w 605505"/>
                  <a:gd name="connsiteY6" fmla="*/ 0 h 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505" h="95916">
                    <a:moveTo>
                      <a:pt x="556635" y="0"/>
                    </a:moveTo>
                    <a:cubicBezTo>
                      <a:pt x="582969" y="-30"/>
                      <a:pt x="604852" y="21396"/>
                      <a:pt x="605492" y="47760"/>
                    </a:cubicBezTo>
                    <a:cubicBezTo>
                      <a:pt x="606132" y="74155"/>
                      <a:pt x="585255" y="95581"/>
                      <a:pt x="558921" y="95581"/>
                    </a:cubicBezTo>
                    <a:lnTo>
                      <a:pt x="48870" y="95916"/>
                    </a:lnTo>
                    <a:cubicBezTo>
                      <a:pt x="22536" y="95947"/>
                      <a:pt x="653" y="74551"/>
                      <a:pt x="13" y="48156"/>
                    </a:cubicBezTo>
                    <a:cubicBezTo>
                      <a:pt x="-596" y="21761"/>
                      <a:pt x="20250" y="336"/>
                      <a:pt x="46584" y="336"/>
                    </a:cubicBezTo>
                    <a:lnTo>
                      <a:pt x="556635" y="0"/>
                    </a:lnTo>
                    <a:close/>
                  </a:path>
                </a:pathLst>
              </a:custGeom>
              <a:solidFill>
                <a:srgbClr val="5F77A3"/>
              </a:solidFill>
              <a:ln w="3047" cap="rnd">
                <a:noFill/>
                <a:prstDash val="solid"/>
                <a:round/>
              </a:ln>
            </p:spPr>
            <p:txBody>
              <a:bodyPr rtlCol="0" anchor="ctr"/>
              <a:lstStyle/>
              <a:p>
                <a:endParaRPr lang="en-CH" sz="4400"/>
              </a:p>
            </p:txBody>
          </p:sp>
          <p:sp>
            <p:nvSpPr>
              <p:cNvPr id="1409" name="Freeform 1408">
                <a:extLst>
                  <a:ext uri="{FF2B5EF4-FFF2-40B4-BE49-F238E27FC236}">
                    <a16:creationId xmlns:a16="http://schemas.microsoft.com/office/drawing/2014/main" id="{A76F739D-7C02-290A-5155-ED9E0C65B532}"/>
                  </a:ext>
                </a:extLst>
              </p:cNvPr>
              <p:cNvSpPr/>
              <p:nvPr/>
            </p:nvSpPr>
            <p:spPr>
              <a:xfrm>
                <a:off x="8173001" y="7380325"/>
                <a:ext cx="125098" cy="127356"/>
              </a:xfrm>
              <a:custGeom>
                <a:avLst/>
                <a:gdLst>
                  <a:gd name="connsiteX0" fmla="*/ 116151 w 125098"/>
                  <a:gd name="connsiteY0" fmla="*/ 54201 h 127356"/>
                  <a:gd name="connsiteX1" fmla="*/ 115267 w 125098"/>
                  <a:gd name="connsiteY1" fmla="*/ 8910 h 127356"/>
                  <a:gd name="connsiteX2" fmla="*/ 69915 w 125098"/>
                  <a:gd name="connsiteY2" fmla="*/ 9824 h 127356"/>
                  <a:gd name="connsiteX3" fmla="*/ 8959 w 125098"/>
                  <a:gd name="connsiteY3" fmla="*/ 73129 h 127356"/>
                  <a:gd name="connsiteX4" fmla="*/ 9843 w 125098"/>
                  <a:gd name="connsiteY4" fmla="*/ 118420 h 127356"/>
                  <a:gd name="connsiteX5" fmla="*/ 55164 w 125098"/>
                  <a:gd name="connsiteY5" fmla="*/ 117536 h 127356"/>
                  <a:gd name="connsiteX6" fmla="*/ 116151 w 125098"/>
                  <a:gd name="connsiteY6" fmla="*/ 54201 h 12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98" h="127356">
                    <a:moveTo>
                      <a:pt x="116151" y="54201"/>
                    </a:moveTo>
                    <a:cubicBezTo>
                      <a:pt x="128433" y="41462"/>
                      <a:pt x="128007" y="21162"/>
                      <a:pt x="115267" y="8910"/>
                    </a:cubicBezTo>
                    <a:cubicBezTo>
                      <a:pt x="102496" y="-3312"/>
                      <a:pt x="82198" y="-2915"/>
                      <a:pt x="69915" y="9824"/>
                    </a:cubicBezTo>
                    <a:lnTo>
                      <a:pt x="8959" y="73129"/>
                    </a:lnTo>
                    <a:cubicBezTo>
                      <a:pt x="-3324" y="85868"/>
                      <a:pt x="-2927" y="106168"/>
                      <a:pt x="9843" y="118420"/>
                    </a:cubicBezTo>
                    <a:cubicBezTo>
                      <a:pt x="22583" y="130673"/>
                      <a:pt x="42912" y="130276"/>
                      <a:pt x="55164" y="117536"/>
                    </a:cubicBezTo>
                    <a:lnTo>
                      <a:pt x="116151" y="54201"/>
                    </a:lnTo>
                    <a:close/>
                  </a:path>
                </a:pathLst>
              </a:custGeom>
              <a:solidFill>
                <a:srgbClr val="5F77A3"/>
              </a:solidFill>
              <a:ln w="3047" cap="rnd">
                <a:noFill/>
                <a:prstDash val="solid"/>
                <a:round/>
              </a:ln>
            </p:spPr>
            <p:txBody>
              <a:bodyPr rtlCol="0" anchor="ctr"/>
              <a:lstStyle/>
              <a:p>
                <a:endParaRPr lang="en-CH" sz="4400"/>
              </a:p>
            </p:txBody>
          </p:sp>
          <p:sp>
            <p:nvSpPr>
              <p:cNvPr id="1410" name="Freeform 1409">
                <a:extLst>
                  <a:ext uri="{FF2B5EF4-FFF2-40B4-BE49-F238E27FC236}">
                    <a16:creationId xmlns:a16="http://schemas.microsoft.com/office/drawing/2014/main" id="{4BF5CEA6-929A-4ECE-55D9-7E4B15ACB9EB}"/>
                  </a:ext>
                </a:extLst>
              </p:cNvPr>
              <p:cNvSpPr/>
              <p:nvPr/>
            </p:nvSpPr>
            <p:spPr>
              <a:xfrm>
                <a:off x="8286258" y="7262541"/>
                <a:ext cx="125098" cy="127371"/>
              </a:xfrm>
              <a:custGeom>
                <a:avLst/>
                <a:gdLst>
                  <a:gd name="connsiteX0" fmla="*/ 116151 w 125098"/>
                  <a:gd name="connsiteY0" fmla="*/ 54217 h 127371"/>
                  <a:gd name="connsiteX1" fmla="*/ 115267 w 125098"/>
                  <a:gd name="connsiteY1" fmla="*/ 8925 h 127371"/>
                  <a:gd name="connsiteX2" fmla="*/ 69916 w 125098"/>
                  <a:gd name="connsiteY2" fmla="*/ 9809 h 127371"/>
                  <a:gd name="connsiteX3" fmla="*/ 8959 w 125098"/>
                  <a:gd name="connsiteY3" fmla="*/ 73144 h 127371"/>
                  <a:gd name="connsiteX4" fmla="*/ 9843 w 125098"/>
                  <a:gd name="connsiteY4" fmla="*/ 118435 h 127371"/>
                  <a:gd name="connsiteX5" fmla="*/ 55164 w 125098"/>
                  <a:gd name="connsiteY5" fmla="*/ 117551 h 127371"/>
                  <a:gd name="connsiteX6" fmla="*/ 116151 w 125098"/>
                  <a:gd name="connsiteY6" fmla="*/ 54217 h 12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98" h="127371">
                    <a:moveTo>
                      <a:pt x="116151" y="54217"/>
                    </a:moveTo>
                    <a:cubicBezTo>
                      <a:pt x="128403" y="41476"/>
                      <a:pt x="128037" y="21178"/>
                      <a:pt x="115267" y="8925"/>
                    </a:cubicBezTo>
                    <a:cubicBezTo>
                      <a:pt x="102497" y="-3327"/>
                      <a:pt x="82198" y="-2901"/>
                      <a:pt x="69916" y="9809"/>
                    </a:cubicBezTo>
                    <a:lnTo>
                      <a:pt x="8959" y="73144"/>
                    </a:lnTo>
                    <a:cubicBezTo>
                      <a:pt x="-3323" y="85884"/>
                      <a:pt x="-2928" y="106182"/>
                      <a:pt x="9843" y="118435"/>
                    </a:cubicBezTo>
                    <a:cubicBezTo>
                      <a:pt x="22583" y="130687"/>
                      <a:pt x="42912" y="130291"/>
                      <a:pt x="55164" y="117551"/>
                    </a:cubicBezTo>
                    <a:lnTo>
                      <a:pt x="116151" y="54217"/>
                    </a:lnTo>
                    <a:close/>
                  </a:path>
                </a:pathLst>
              </a:custGeom>
              <a:solidFill>
                <a:srgbClr val="5F77A3"/>
              </a:solidFill>
              <a:ln w="3047" cap="rnd">
                <a:noFill/>
                <a:prstDash val="solid"/>
                <a:round/>
              </a:ln>
            </p:spPr>
            <p:txBody>
              <a:bodyPr rtlCol="0" anchor="ctr"/>
              <a:lstStyle/>
              <a:p>
                <a:endParaRPr lang="en-CH" sz="4400"/>
              </a:p>
            </p:txBody>
          </p:sp>
          <p:sp>
            <p:nvSpPr>
              <p:cNvPr id="1411" name="Freeform 1410">
                <a:extLst>
                  <a:ext uri="{FF2B5EF4-FFF2-40B4-BE49-F238E27FC236}">
                    <a16:creationId xmlns:a16="http://schemas.microsoft.com/office/drawing/2014/main" id="{9404F8BC-E444-EC70-590D-D3340C65E7E4}"/>
                  </a:ext>
                </a:extLst>
              </p:cNvPr>
              <p:cNvSpPr/>
              <p:nvPr/>
            </p:nvSpPr>
            <p:spPr>
              <a:xfrm>
                <a:off x="8234232" y="7205934"/>
                <a:ext cx="125098" cy="127375"/>
              </a:xfrm>
              <a:custGeom>
                <a:avLst/>
                <a:gdLst>
                  <a:gd name="connsiteX0" fmla="*/ 116151 w 125098"/>
                  <a:gd name="connsiteY0" fmla="*/ 54224 h 127375"/>
                  <a:gd name="connsiteX1" fmla="*/ 115267 w 125098"/>
                  <a:gd name="connsiteY1" fmla="*/ 8933 h 127375"/>
                  <a:gd name="connsiteX2" fmla="*/ 69916 w 125098"/>
                  <a:gd name="connsiteY2" fmla="*/ 9847 h 127375"/>
                  <a:gd name="connsiteX3" fmla="*/ 8959 w 125098"/>
                  <a:gd name="connsiteY3" fmla="*/ 73151 h 127375"/>
                  <a:gd name="connsiteX4" fmla="*/ 9843 w 125098"/>
                  <a:gd name="connsiteY4" fmla="*/ 118443 h 127375"/>
                  <a:gd name="connsiteX5" fmla="*/ 55194 w 125098"/>
                  <a:gd name="connsiteY5" fmla="*/ 117528 h 127375"/>
                  <a:gd name="connsiteX6" fmla="*/ 116151 w 125098"/>
                  <a:gd name="connsiteY6" fmla="*/ 54224 h 12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98" h="127375">
                    <a:moveTo>
                      <a:pt x="116151" y="54224"/>
                    </a:moveTo>
                    <a:cubicBezTo>
                      <a:pt x="128433" y="41484"/>
                      <a:pt x="128007" y="21185"/>
                      <a:pt x="115267" y="8933"/>
                    </a:cubicBezTo>
                    <a:cubicBezTo>
                      <a:pt x="102497" y="-3320"/>
                      <a:pt x="82198" y="-2923"/>
                      <a:pt x="69916" y="9847"/>
                    </a:cubicBezTo>
                    <a:lnTo>
                      <a:pt x="8959" y="73151"/>
                    </a:lnTo>
                    <a:cubicBezTo>
                      <a:pt x="-3324" y="85891"/>
                      <a:pt x="-2928" y="106191"/>
                      <a:pt x="9843" y="118443"/>
                    </a:cubicBezTo>
                    <a:cubicBezTo>
                      <a:pt x="22583" y="130695"/>
                      <a:pt x="42912" y="130299"/>
                      <a:pt x="55194" y="117528"/>
                    </a:cubicBezTo>
                    <a:lnTo>
                      <a:pt x="116151" y="54224"/>
                    </a:lnTo>
                    <a:close/>
                  </a:path>
                </a:pathLst>
              </a:custGeom>
              <a:solidFill>
                <a:srgbClr val="5F77A3"/>
              </a:solidFill>
              <a:ln w="3047" cap="rnd">
                <a:noFill/>
                <a:prstDash val="solid"/>
                <a:round/>
              </a:ln>
            </p:spPr>
            <p:txBody>
              <a:bodyPr rtlCol="0" anchor="ctr"/>
              <a:lstStyle/>
              <a:p>
                <a:endParaRPr lang="en-CH" sz="4400"/>
              </a:p>
            </p:txBody>
          </p:sp>
          <p:sp>
            <p:nvSpPr>
              <p:cNvPr id="1412" name="Freeform 1411">
                <a:extLst>
                  <a:ext uri="{FF2B5EF4-FFF2-40B4-BE49-F238E27FC236}">
                    <a16:creationId xmlns:a16="http://schemas.microsoft.com/office/drawing/2014/main" id="{931AA389-533D-5B5F-55F6-AFE833084B46}"/>
                  </a:ext>
                </a:extLst>
              </p:cNvPr>
              <p:cNvSpPr/>
              <p:nvPr/>
            </p:nvSpPr>
            <p:spPr>
              <a:xfrm>
                <a:off x="8116853" y="7325677"/>
                <a:ext cx="125075" cy="127355"/>
              </a:xfrm>
              <a:custGeom>
                <a:avLst/>
                <a:gdLst>
                  <a:gd name="connsiteX0" fmla="*/ 116128 w 125075"/>
                  <a:gd name="connsiteY0" fmla="*/ 54201 h 127355"/>
                  <a:gd name="connsiteX1" fmla="*/ 115244 w 125075"/>
                  <a:gd name="connsiteY1" fmla="*/ 8910 h 127355"/>
                  <a:gd name="connsiteX2" fmla="*/ 69893 w 125075"/>
                  <a:gd name="connsiteY2" fmla="*/ 9824 h 127355"/>
                  <a:gd name="connsiteX3" fmla="*/ 8936 w 125075"/>
                  <a:gd name="connsiteY3" fmla="*/ 73129 h 127355"/>
                  <a:gd name="connsiteX4" fmla="*/ 9820 w 125075"/>
                  <a:gd name="connsiteY4" fmla="*/ 118419 h 127355"/>
                  <a:gd name="connsiteX5" fmla="*/ 55172 w 125075"/>
                  <a:gd name="connsiteY5" fmla="*/ 117536 h 127355"/>
                  <a:gd name="connsiteX6" fmla="*/ 116128 w 125075"/>
                  <a:gd name="connsiteY6" fmla="*/ 54201 h 12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075" h="127355">
                    <a:moveTo>
                      <a:pt x="116128" y="54201"/>
                    </a:moveTo>
                    <a:cubicBezTo>
                      <a:pt x="128411" y="41461"/>
                      <a:pt x="127984" y="21162"/>
                      <a:pt x="115244" y="8910"/>
                    </a:cubicBezTo>
                    <a:cubicBezTo>
                      <a:pt x="102504" y="-3312"/>
                      <a:pt x="82175" y="-2915"/>
                      <a:pt x="69893" y="9824"/>
                    </a:cubicBezTo>
                    <a:lnTo>
                      <a:pt x="8936" y="73129"/>
                    </a:lnTo>
                    <a:cubicBezTo>
                      <a:pt x="-3316" y="85868"/>
                      <a:pt x="-2920" y="106167"/>
                      <a:pt x="9820" y="118419"/>
                    </a:cubicBezTo>
                    <a:cubicBezTo>
                      <a:pt x="22591" y="130672"/>
                      <a:pt x="42889" y="130276"/>
                      <a:pt x="55172" y="117536"/>
                    </a:cubicBezTo>
                    <a:lnTo>
                      <a:pt x="116128" y="54201"/>
                    </a:lnTo>
                    <a:close/>
                  </a:path>
                </a:pathLst>
              </a:custGeom>
              <a:solidFill>
                <a:srgbClr val="5F77A3"/>
              </a:solidFill>
              <a:ln w="3047" cap="rnd">
                <a:noFill/>
                <a:prstDash val="solid"/>
                <a:round/>
              </a:ln>
            </p:spPr>
            <p:txBody>
              <a:bodyPr rtlCol="0" anchor="ctr"/>
              <a:lstStyle/>
              <a:p>
                <a:endParaRPr lang="en-CH" sz="4400"/>
              </a:p>
            </p:txBody>
          </p:sp>
        </p:grpSp>
        <p:sp>
          <p:nvSpPr>
            <p:cNvPr id="1413" name="Freeform 1412">
              <a:extLst>
                <a:ext uri="{FF2B5EF4-FFF2-40B4-BE49-F238E27FC236}">
                  <a16:creationId xmlns:a16="http://schemas.microsoft.com/office/drawing/2014/main" id="{173533FE-330B-DB27-D9B1-707D73550856}"/>
                </a:ext>
              </a:extLst>
            </p:cNvPr>
            <p:cNvSpPr/>
            <p:nvPr/>
          </p:nvSpPr>
          <p:spPr>
            <a:xfrm>
              <a:off x="7237421" y="7350720"/>
              <a:ext cx="448132" cy="448139"/>
            </a:xfrm>
            <a:custGeom>
              <a:avLst/>
              <a:gdLst>
                <a:gd name="connsiteX0" fmla="*/ 448132 w 448132"/>
                <a:gd name="connsiteY0" fmla="*/ 224070 h 448139"/>
                <a:gd name="connsiteX1" fmla="*/ 224066 w 448132"/>
                <a:gd name="connsiteY1" fmla="*/ 448140 h 448139"/>
                <a:gd name="connsiteX2" fmla="*/ -1 w 448132"/>
                <a:gd name="connsiteY2" fmla="*/ 224070 h 448139"/>
                <a:gd name="connsiteX3" fmla="*/ 224066 w 448132"/>
                <a:gd name="connsiteY3" fmla="*/ 0 h 448139"/>
                <a:gd name="connsiteX4" fmla="*/ 448132 w 448132"/>
                <a:gd name="connsiteY4" fmla="*/ 224070 h 448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32" h="448139">
                  <a:moveTo>
                    <a:pt x="448132" y="224070"/>
                  </a:moveTo>
                  <a:cubicBezTo>
                    <a:pt x="448132" y="347820"/>
                    <a:pt x="347814" y="448140"/>
                    <a:pt x="224066" y="448140"/>
                  </a:cubicBezTo>
                  <a:cubicBezTo>
                    <a:pt x="100317" y="448140"/>
                    <a:pt x="-1" y="347820"/>
                    <a:pt x="-1" y="224070"/>
                  </a:cubicBezTo>
                  <a:cubicBezTo>
                    <a:pt x="-1" y="100320"/>
                    <a:pt x="100317" y="0"/>
                    <a:pt x="224066" y="0"/>
                  </a:cubicBezTo>
                  <a:cubicBezTo>
                    <a:pt x="347814" y="0"/>
                    <a:pt x="448132" y="100320"/>
                    <a:pt x="448132" y="224070"/>
                  </a:cubicBezTo>
                  <a:close/>
                </a:path>
              </a:pathLst>
            </a:custGeom>
            <a:solidFill>
              <a:srgbClr val="3E4E6C"/>
            </a:solidFill>
            <a:ln w="3047" cap="rnd">
              <a:noFill/>
              <a:prstDash val="solid"/>
              <a:round/>
            </a:ln>
          </p:spPr>
          <p:txBody>
            <a:bodyPr rtlCol="0" anchor="ctr"/>
            <a:lstStyle/>
            <a:p>
              <a:endParaRPr lang="en-CH" sz="4400"/>
            </a:p>
          </p:txBody>
        </p:sp>
      </p:grpSp>
      <p:sp>
        <p:nvSpPr>
          <p:cNvPr id="1414" name="TextBox 1413">
            <a:extLst>
              <a:ext uri="{FF2B5EF4-FFF2-40B4-BE49-F238E27FC236}">
                <a16:creationId xmlns:a16="http://schemas.microsoft.com/office/drawing/2014/main" id="{6282859D-55F0-EEA5-8F38-6533D947AD63}"/>
              </a:ext>
            </a:extLst>
          </p:cNvPr>
          <p:cNvSpPr txBox="1"/>
          <p:nvPr/>
        </p:nvSpPr>
        <p:spPr>
          <a:xfrm>
            <a:off x="26554883" y="2408655"/>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n=52</a:t>
            </a:r>
          </a:p>
        </p:txBody>
      </p:sp>
      <p:sp>
        <p:nvSpPr>
          <p:cNvPr id="1415" name="TextBox 1414">
            <a:extLst>
              <a:ext uri="{FF2B5EF4-FFF2-40B4-BE49-F238E27FC236}">
                <a16:creationId xmlns:a16="http://schemas.microsoft.com/office/drawing/2014/main" id="{B42A5F89-A52B-4C71-A12C-95E6903E3691}"/>
              </a:ext>
            </a:extLst>
          </p:cNvPr>
          <p:cNvSpPr txBox="1"/>
          <p:nvPr/>
        </p:nvSpPr>
        <p:spPr>
          <a:xfrm>
            <a:off x="26560431" y="4573131"/>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n=23</a:t>
            </a:r>
          </a:p>
        </p:txBody>
      </p:sp>
      <p:grpSp>
        <p:nvGrpSpPr>
          <p:cNvPr id="1416" name="Graphic 1352">
            <a:extLst>
              <a:ext uri="{FF2B5EF4-FFF2-40B4-BE49-F238E27FC236}">
                <a16:creationId xmlns:a16="http://schemas.microsoft.com/office/drawing/2014/main" id="{7A75F1E8-FEA1-2DC0-015F-82491E685B11}"/>
              </a:ext>
            </a:extLst>
          </p:cNvPr>
          <p:cNvGrpSpPr/>
          <p:nvPr/>
        </p:nvGrpSpPr>
        <p:grpSpPr>
          <a:xfrm>
            <a:off x="18748897" y="1949154"/>
            <a:ext cx="3353803" cy="1341424"/>
            <a:chOff x="18748897" y="1949154"/>
            <a:chExt cx="3353803" cy="1341424"/>
          </a:xfrm>
          <a:solidFill>
            <a:srgbClr val="000080"/>
          </a:solidFill>
        </p:grpSpPr>
        <p:sp>
          <p:nvSpPr>
            <p:cNvPr id="1417" name="TextBox 1416">
              <a:extLst>
                <a:ext uri="{FF2B5EF4-FFF2-40B4-BE49-F238E27FC236}">
                  <a16:creationId xmlns:a16="http://schemas.microsoft.com/office/drawing/2014/main" id="{E295C46A-DAEC-C314-C546-36553784B9FC}"/>
                </a:ext>
              </a:extLst>
            </p:cNvPr>
            <p:cNvSpPr txBox="1"/>
            <p:nvPr/>
          </p:nvSpPr>
          <p:spPr>
            <a:xfrm>
              <a:off x="18748897" y="1949154"/>
              <a:ext cx="335380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A.fumigatus-</a:t>
              </a:r>
            </a:p>
          </p:txBody>
        </p:sp>
        <p:sp>
          <p:nvSpPr>
            <p:cNvPr id="1418" name="TextBox 1417">
              <a:extLst>
                <a:ext uri="{FF2B5EF4-FFF2-40B4-BE49-F238E27FC236}">
                  <a16:creationId xmlns:a16="http://schemas.microsoft.com/office/drawing/2014/main" id="{8E36DB6B-7954-95EA-8AD1-2C66F5B52954}"/>
                </a:ext>
              </a:extLst>
            </p:cNvPr>
            <p:cNvSpPr txBox="1"/>
            <p:nvPr/>
          </p:nvSpPr>
          <p:spPr>
            <a:xfrm>
              <a:off x="18748897" y="2521137"/>
              <a:ext cx="2694969"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sensitized</a:t>
              </a:r>
            </a:p>
          </p:txBody>
        </p:sp>
      </p:grpSp>
      <p:grpSp>
        <p:nvGrpSpPr>
          <p:cNvPr id="1419" name="Graphic 1352">
            <a:extLst>
              <a:ext uri="{FF2B5EF4-FFF2-40B4-BE49-F238E27FC236}">
                <a16:creationId xmlns:a16="http://schemas.microsoft.com/office/drawing/2014/main" id="{3DFFB38B-3476-6D89-20FA-D68E9A8AB907}"/>
              </a:ext>
            </a:extLst>
          </p:cNvPr>
          <p:cNvGrpSpPr/>
          <p:nvPr/>
        </p:nvGrpSpPr>
        <p:grpSpPr>
          <a:xfrm>
            <a:off x="944325" y="19441861"/>
            <a:ext cx="5834349" cy="1328724"/>
            <a:chOff x="944325" y="19441861"/>
            <a:chExt cx="5834349" cy="1328724"/>
          </a:xfrm>
          <a:solidFill>
            <a:srgbClr val="000080"/>
          </a:solidFill>
        </p:grpSpPr>
        <p:sp>
          <p:nvSpPr>
            <p:cNvPr id="1420" name="TextBox 1419">
              <a:extLst>
                <a:ext uri="{FF2B5EF4-FFF2-40B4-BE49-F238E27FC236}">
                  <a16:creationId xmlns:a16="http://schemas.microsoft.com/office/drawing/2014/main" id="{D30CC4D1-A065-33D9-6A10-4F35780F6C8F}"/>
                </a:ext>
              </a:extLst>
            </p:cNvPr>
            <p:cNvSpPr txBox="1"/>
            <p:nvPr/>
          </p:nvSpPr>
          <p:spPr>
            <a:xfrm>
              <a:off x="2731870" y="19441861"/>
              <a:ext cx="225414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Asthma</a:t>
              </a:r>
            </a:p>
          </p:txBody>
        </p:sp>
        <p:sp>
          <p:nvSpPr>
            <p:cNvPr id="1421" name="TextBox 1420">
              <a:extLst>
                <a:ext uri="{FF2B5EF4-FFF2-40B4-BE49-F238E27FC236}">
                  <a16:creationId xmlns:a16="http://schemas.microsoft.com/office/drawing/2014/main" id="{9EF3DA7A-58A3-5976-CC7F-CFAA8B78DB49}"/>
                </a:ext>
              </a:extLst>
            </p:cNvPr>
            <p:cNvSpPr txBox="1"/>
            <p:nvPr/>
          </p:nvSpPr>
          <p:spPr>
            <a:xfrm>
              <a:off x="944325" y="19988445"/>
              <a:ext cx="335380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A.fumigatus-</a:t>
              </a:r>
            </a:p>
          </p:txBody>
        </p:sp>
        <p:sp>
          <p:nvSpPr>
            <p:cNvPr id="1422" name="TextBox 1421">
              <a:extLst>
                <a:ext uri="{FF2B5EF4-FFF2-40B4-BE49-F238E27FC236}">
                  <a16:creationId xmlns:a16="http://schemas.microsoft.com/office/drawing/2014/main" id="{5849CCD5-BB67-B00B-BF8A-0FDDE1441CD2}"/>
                </a:ext>
              </a:extLst>
            </p:cNvPr>
            <p:cNvSpPr txBox="1"/>
            <p:nvPr/>
          </p:nvSpPr>
          <p:spPr>
            <a:xfrm>
              <a:off x="4083705" y="20001144"/>
              <a:ext cx="269496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sensitized</a:t>
              </a:r>
            </a:p>
          </p:txBody>
        </p:sp>
      </p:grpSp>
      <p:grpSp>
        <p:nvGrpSpPr>
          <p:cNvPr id="1423" name="Graphic 1352">
            <a:extLst>
              <a:ext uri="{FF2B5EF4-FFF2-40B4-BE49-F238E27FC236}">
                <a16:creationId xmlns:a16="http://schemas.microsoft.com/office/drawing/2014/main" id="{C4B0B1F5-A515-1188-6A7A-4990D55980C1}"/>
              </a:ext>
            </a:extLst>
          </p:cNvPr>
          <p:cNvGrpSpPr/>
          <p:nvPr/>
        </p:nvGrpSpPr>
        <p:grpSpPr>
          <a:xfrm>
            <a:off x="11491288" y="17585256"/>
            <a:ext cx="1457450" cy="1328724"/>
            <a:chOff x="11491288" y="17585256"/>
            <a:chExt cx="1457450" cy="1328724"/>
          </a:xfrm>
          <a:solidFill>
            <a:srgbClr val="000080"/>
          </a:solidFill>
        </p:grpSpPr>
        <p:sp>
          <p:nvSpPr>
            <p:cNvPr id="1424" name="TextBox 1423">
              <a:extLst>
                <a:ext uri="{FF2B5EF4-FFF2-40B4-BE49-F238E27FC236}">
                  <a16:creationId xmlns:a16="http://schemas.microsoft.com/office/drawing/2014/main" id="{3B05DF96-3ABA-296B-0710-F3CA5B450F11}"/>
                </a:ext>
              </a:extLst>
            </p:cNvPr>
            <p:cNvSpPr txBox="1"/>
            <p:nvPr/>
          </p:nvSpPr>
          <p:spPr>
            <a:xfrm>
              <a:off x="11491288" y="17585256"/>
              <a:ext cx="103105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NO</a:t>
              </a:r>
            </a:p>
          </p:txBody>
        </p:sp>
        <p:sp>
          <p:nvSpPr>
            <p:cNvPr id="1425" name="TextBox 1424">
              <a:extLst>
                <a:ext uri="{FF2B5EF4-FFF2-40B4-BE49-F238E27FC236}">
                  <a16:creationId xmlns:a16="http://schemas.microsoft.com/office/drawing/2014/main" id="{6BA51DE6-A83F-D129-78C9-7183A5B13AEE}"/>
                </a:ext>
              </a:extLst>
            </p:cNvPr>
            <p:cNvSpPr txBox="1"/>
            <p:nvPr/>
          </p:nvSpPr>
          <p:spPr>
            <a:xfrm>
              <a:off x="11491288" y="18144539"/>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n=21</a:t>
              </a:r>
            </a:p>
          </p:txBody>
        </p:sp>
      </p:grpSp>
      <p:grpSp>
        <p:nvGrpSpPr>
          <p:cNvPr id="1426" name="Graphic 1352">
            <a:extLst>
              <a:ext uri="{FF2B5EF4-FFF2-40B4-BE49-F238E27FC236}">
                <a16:creationId xmlns:a16="http://schemas.microsoft.com/office/drawing/2014/main" id="{F08D7464-7EB0-C857-056F-5E24375B2AFB}"/>
              </a:ext>
            </a:extLst>
          </p:cNvPr>
          <p:cNvGrpSpPr/>
          <p:nvPr/>
        </p:nvGrpSpPr>
        <p:grpSpPr>
          <a:xfrm>
            <a:off x="11518261" y="19172582"/>
            <a:ext cx="1457450" cy="1328725"/>
            <a:chOff x="11518261" y="19172582"/>
            <a:chExt cx="1457450" cy="1328725"/>
          </a:xfrm>
          <a:solidFill>
            <a:srgbClr val="000080"/>
          </a:solidFill>
        </p:grpSpPr>
        <p:sp>
          <p:nvSpPr>
            <p:cNvPr id="1427" name="TextBox 1426">
              <a:extLst>
                <a:ext uri="{FF2B5EF4-FFF2-40B4-BE49-F238E27FC236}">
                  <a16:creationId xmlns:a16="http://schemas.microsoft.com/office/drawing/2014/main" id="{89B101B1-8F80-FC93-E60C-D0422EE6611A}"/>
                </a:ext>
              </a:extLst>
            </p:cNvPr>
            <p:cNvSpPr txBox="1"/>
            <p:nvPr/>
          </p:nvSpPr>
          <p:spPr>
            <a:xfrm>
              <a:off x="11518261" y="19172582"/>
              <a:ext cx="1314784"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YES</a:t>
              </a:r>
            </a:p>
          </p:txBody>
        </p:sp>
        <p:sp>
          <p:nvSpPr>
            <p:cNvPr id="1428" name="TextBox 1427">
              <a:extLst>
                <a:ext uri="{FF2B5EF4-FFF2-40B4-BE49-F238E27FC236}">
                  <a16:creationId xmlns:a16="http://schemas.microsoft.com/office/drawing/2014/main" id="{715E5B56-FAC0-63F5-A148-C363C137A001}"/>
                </a:ext>
              </a:extLst>
            </p:cNvPr>
            <p:cNvSpPr txBox="1"/>
            <p:nvPr/>
          </p:nvSpPr>
          <p:spPr>
            <a:xfrm>
              <a:off x="11518261" y="19731866"/>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n=30</a:t>
              </a:r>
            </a:p>
          </p:txBody>
        </p:sp>
      </p:grpSp>
      <p:sp>
        <p:nvSpPr>
          <p:cNvPr id="1429" name="Freeform 1428">
            <a:extLst>
              <a:ext uri="{FF2B5EF4-FFF2-40B4-BE49-F238E27FC236}">
                <a16:creationId xmlns:a16="http://schemas.microsoft.com/office/drawing/2014/main" id="{19543E57-4E2A-386F-C6A1-B033ECEC61B3}"/>
              </a:ext>
            </a:extLst>
          </p:cNvPr>
          <p:cNvSpPr/>
          <p:nvPr/>
        </p:nvSpPr>
        <p:spPr>
          <a:xfrm>
            <a:off x="18516491" y="2514485"/>
            <a:ext cx="152390" cy="2514486"/>
          </a:xfrm>
          <a:custGeom>
            <a:avLst/>
            <a:gdLst>
              <a:gd name="connsiteX0" fmla="*/ 147484 w 152390"/>
              <a:gd name="connsiteY0" fmla="*/ 2514486 h 2514486"/>
              <a:gd name="connsiteX1" fmla="*/ 0 w 152390"/>
              <a:gd name="connsiteY1" fmla="*/ 2514486 h 2514486"/>
              <a:gd name="connsiteX2" fmla="*/ 0 w 152390"/>
              <a:gd name="connsiteY2" fmla="*/ 0 h 2514486"/>
              <a:gd name="connsiteX3" fmla="*/ 152391 w 152390"/>
              <a:gd name="connsiteY3" fmla="*/ 0 h 2514486"/>
            </a:gdLst>
            <a:ahLst/>
            <a:cxnLst>
              <a:cxn ang="0">
                <a:pos x="connsiteX0" y="connsiteY0"/>
              </a:cxn>
              <a:cxn ang="0">
                <a:pos x="connsiteX1" y="connsiteY1"/>
              </a:cxn>
              <a:cxn ang="0">
                <a:pos x="connsiteX2" y="connsiteY2"/>
              </a:cxn>
              <a:cxn ang="0">
                <a:pos x="connsiteX3" y="connsiteY3"/>
              </a:cxn>
            </a:cxnLst>
            <a:rect l="l" t="t" r="r" b="b"/>
            <a:pathLst>
              <a:path w="152390" h="2514486">
                <a:moveTo>
                  <a:pt x="147484" y="2514486"/>
                </a:moveTo>
                <a:lnTo>
                  <a:pt x="0" y="2514486"/>
                </a:lnTo>
                <a:lnTo>
                  <a:pt x="0" y="0"/>
                </a:lnTo>
                <a:lnTo>
                  <a:pt x="152391" y="0"/>
                </a:lnTo>
              </a:path>
            </a:pathLst>
          </a:custGeom>
          <a:noFill/>
          <a:ln w="31755" cap="sq">
            <a:solidFill>
              <a:srgbClr val="000080"/>
            </a:solidFill>
            <a:prstDash val="solid"/>
            <a:miter/>
          </a:ln>
        </p:spPr>
        <p:txBody>
          <a:bodyPr rtlCol="0" anchor="ctr"/>
          <a:lstStyle/>
          <a:p>
            <a:endParaRPr lang="en-CH" sz="4400"/>
          </a:p>
        </p:txBody>
      </p:sp>
      <p:grpSp>
        <p:nvGrpSpPr>
          <p:cNvPr id="1430" name="Graphic 1352">
            <a:extLst>
              <a:ext uri="{FF2B5EF4-FFF2-40B4-BE49-F238E27FC236}">
                <a16:creationId xmlns:a16="http://schemas.microsoft.com/office/drawing/2014/main" id="{506D8AB5-0026-9C9F-F1D3-0D83EB6BE335}"/>
              </a:ext>
            </a:extLst>
          </p:cNvPr>
          <p:cNvGrpSpPr/>
          <p:nvPr/>
        </p:nvGrpSpPr>
        <p:grpSpPr>
          <a:xfrm>
            <a:off x="18761838" y="4564175"/>
            <a:ext cx="2914580" cy="1328724"/>
            <a:chOff x="18761838" y="4564175"/>
            <a:chExt cx="2914580" cy="1328724"/>
          </a:xfrm>
          <a:solidFill>
            <a:srgbClr val="000080"/>
          </a:solidFill>
        </p:grpSpPr>
        <p:sp>
          <p:nvSpPr>
            <p:cNvPr id="1431" name="TextBox 1430">
              <a:extLst>
                <a:ext uri="{FF2B5EF4-FFF2-40B4-BE49-F238E27FC236}">
                  <a16:creationId xmlns:a16="http://schemas.microsoft.com/office/drawing/2014/main" id="{915A3046-7CF4-399E-02C2-50FEF0E8923B}"/>
                </a:ext>
              </a:extLst>
            </p:cNvPr>
            <p:cNvSpPr txBox="1"/>
            <p:nvPr/>
          </p:nvSpPr>
          <p:spPr>
            <a:xfrm>
              <a:off x="18761838" y="4564175"/>
              <a:ext cx="191110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Atopic/</a:t>
              </a:r>
            </a:p>
          </p:txBody>
        </p:sp>
        <p:sp>
          <p:nvSpPr>
            <p:cNvPr id="1432" name="TextBox 1431">
              <a:extLst>
                <a:ext uri="{FF2B5EF4-FFF2-40B4-BE49-F238E27FC236}">
                  <a16:creationId xmlns:a16="http://schemas.microsoft.com/office/drawing/2014/main" id="{A99E2DED-9DD3-4312-0F42-85E721538DB0}"/>
                </a:ext>
              </a:extLst>
            </p:cNvPr>
            <p:cNvSpPr txBox="1"/>
            <p:nvPr/>
          </p:nvSpPr>
          <p:spPr>
            <a:xfrm>
              <a:off x="18761838" y="5123458"/>
              <a:ext cx="291458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Non-atopic</a:t>
              </a:r>
            </a:p>
          </p:txBody>
        </p:sp>
      </p:grpSp>
      <p:sp>
        <p:nvSpPr>
          <p:cNvPr id="1433" name="TextBox 1432">
            <a:extLst>
              <a:ext uri="{FF2B5EF4-FFF2-40B4-BE49-F238E27FC236}">
                <a16:creationId xmlns:a16="http://schemas.microsoft.com/office/drawing/2014/main" id="{F2310497-9129-60D2-1902-DA2EA5F77287}"/>
              </a:ext>
            </a:extLst>
          </p:cNvPr>
          <p:cNvSpPr txBox="1"/>
          <p:nvPr/>
        </p:nvSpPr>
        <p:spPr>
          <a:xfrm>
            <a:off x="7557519" y="16809535"/>
            <a:ext cx="423224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Bronchiectasis</a:t>
            </a:r>
          </a:p>
        </p:txBody>
      </p:sp>
      <p:sp>
        <p:nvSpPr>
          <p:cNvPr id="1434" name="TextBox 1433">
            <a:extLst>
              <a:ext uri="{FF2B5EF4-FFF2-40B4-BE49-F238E27FC236}">
                <a16:creationId xmlns:a16="http://schemas.microsoft.com/office/drawing/2014/main" id="{7B8E41CC-E0ED-F5B5-F622-FD09CA54E31A}"/>
              </a:ext>
            </a:extLst>
          </p:cNvPr>
          <p:cNvSpPr txBox="1"/>
          <p:nvPr/>
        </p:nvSpPr>
        <p:spPr>
          <a:xfrm>
            <a:off x="16139190" y="3215552"/>
            <a:ext cx="225414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Asthma</a:t>
            </a:r>
          </a:p>
        </p:txBody>
      </p:sp>
      <p:grpSp>
        <p:nvGrpSpPr>
          <p:cNvPr id="1435" name="Graphic 1352">
            <a:extLst>
              <a:ext uri="{FF2B5EF4-FFF2-40B4-BE49-F238E27FC236}">
                <a16:creationId xmlns:a16="http://schemas.microsoft.com/office/drawing/2014/main" id="{0F0D81BD-ED64-A01B-3AAC-AA85131C582E}"/>
              </a:ext>
            </a:extLst>
          </p:cNvPr>
          <p:cNvGrpSpPr/>
          <p:nvPr/>
        </p:nvGrpSpPr>
        <p:grpSpPr>
          <a:xfrm>
            <a:off x="22371245" y="1908024"/>
            <a:ext cx="3758351" cy="1156288"/>
            <a:chOff x="22371245" y="1908024"/>
            <a:chExt cx="3758351" cy="1156288"/>
          </a:xfrm>
        </p:grpSpPr>
        <p:pic>
          <p:nvPicPr>
            <p:cNvPr id="1436" name="Picture 1435">
              <a:extLst>
                <a:ext uri="{FF2B5EF4-FFF2-40B4-BE49-F238E27FC236}">
                  <a16:creationId xmlns:a16="http://schemas.microsoft.com/office/drawing/2014/main" id="{3E6C6237-C231-5075-F860-82A86E1EA379}"/>
                </a:ext>
              </a:extLst>
            </p:cNvPr>
            <p:cNvPicPr>
              <a:picLocks noChangeAspect="1"/>
            </p:cNvPicPr>
            <p:nvPr/>
          </p:nvPicPr>
          <p:blipFill>
            <a:blip r:embed="rId3"/>
            <a:stretch>
              <a:fillRect/>
            </a:stretch>
          </p:blipFill>
          <p:spPr>
            <a:xfrm>
              <a:off x="22371245" y="1908024"/>
              <a:ext cx="566893" cy="1155139"/>
            </a:xfrm>
            <a:custGeom>
              <a:avLst/>
              <a:gdLst>
                <a:gd name="connsiteX0" fmla="*/ 7340 w 566893"/>
                <a:gd name="connsiteY0" fmla="*/ 626 h 1155139"/>
                <a:gd name="connsiteX1" fmla="*/ 574233 w 566893"/>
                <a:gd name="connsiteY1" fmla="*/ 626 h 1155139"/>
                <a:gd name="connsiteX2" fmla="*/ 574233 w 566893"/>
                <a:gd name="connsiteY2" fmla="*/ 1155766 h 1155139"/>
                <a:gd name="connsiteX3" fmla="*/ 7340 w 566893"/>
                <a:gd name="connsiteY3" fmla="*/ 1155766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7340" y="626"/>
                  </a:moveTo>
                  <a:lnTo>
                    <a:pt x="574233" y="626"/>
                  </a:lnTo>
                  <a:lnTo>
                    <a:pt x="574233" y="1155766"/>
                  </a:lnTo>
                  <a:lnTo>
                    <a:pt x="7340" y="1155766"/>
                  </a:lnTo>
                  <a:close/>
                </a:path>
              </a:pathLst>
            </a:custGeom>
          </p:spPr>
        </p:pic>
        <p:pic>
          <p:nvPicPr>
            <p:cNvPr id="1437" name="Picture 1436">
              <a:extLst>
                <a:ext uri="{FF2B5EF4-FFF2-40B4-BE49-F238E27FC236}">
                  <a16:creationId xmlns:a16="http://schemas.microsoft.com/office/drawing/2014/main" id="{C1F12745-FA60-F52A-C839-226B5EB61C0F}"/>
                </a:ext>
              </a:extLst>
            </p:cNvPr>
            <p:cNvPicPr>
              <a:picLocks noChangeAspect="1"/>
            </p:cNvPicPr>
            <p:nvPr/>
          </p:nvPicPr>
          <p:blipFill>
            <a:blip r:embed="rId3"/>
            <a:stretch>
              <a:fillRect/>
            </a:stretch>
          </p:blipFill>
          <p:spPr>
            <a:xfrm>
              <a:off x="23666140" y="1908024"/>
              <a:ext cx="566893" cy="1155139"/>
            </a:xfrm>
            <a:custGeom>
              <a:avLst/>
              <a:gdLst>
                <a:gd name="connsiteX0" fmla="*/ 7765 w 566893"/>
                <a:gd name="connsiteY0" fmla="*/ 626 h 1155139"/>
                <a:gd name="connsiteX1" fmla="*/ 574658 w 566893"/>
                <a:gd name="connsiteY1" fmla="*/ 626 h 1155139"/>
                <a:gd name="connsiteX2" fmla="*/ 574658 w 566893"/>
                <a:gd name="connsiteY2" fmla="*/ 1155766 h 1155139"/>
                <a:gd name="connsiteX3" fmla="*/ 7765 w 566893"/>
                <a:gd name="connsiteY3" fmla="*/ 1155766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7765" y="626"/>
                  </a:moveTo>
                  <a:lnTo>
                    <a:pt x="574658" y="626"/>
                  </a:lnTo>
                  <a:lnTo>
                    <a:pt x="574658" y="1155766"/>
                  </a:lnTo>
                  <a:lnTo>
                    <a:pt x="7765" y="1155766"/>
                  </a:lnTo>
                  <a:close/>
                </a:path>
              </a:pathLst>
            </a:custGeom>
          </p:spPr>
        </p:pic>
        <p:pic>
          <p:nvPicPr>
            <p:cNvPr id="1438" name="Picture 1437">
              <a:extLst>
                <a:ext uri="{FF2B5EF4-FFF2-40B4-BE49-F238E27FC236}">
                  <a16:creationId xmlns:a16="http://schemas.microsoft.com/office/drawing/2014/main" id="{D3FCCC79-8F3D-A221-72E5-12CDC4895FBA}"/>
                </a:ext>
              </a:extLst>
            </p:cNvPr>
            <p:cNvPicPr>
              <a:picLocks noChangeAspect="1"/>
            </p:cNvPicPr>
            <p:nvPr/>
          </p:nvPicPr>
          <p:blipFill>
            <a:blip r:embed="rId3"/>
            <a:stretch>
              <a:fillRect/>
            </a:stretch>
          </p:blipFill>
          <p:spPr>
            <a:xfrm>
              <a:off x="24972860" y="1908024"/>
              <a:ext cx="566893" cy="1155139"/>
            </a:xfrm>
            <a:custGeom>
              <a:avLst/>
              <a:gdLst>
                <a:gd name="connsiteX0" fmla="*/ 8193 w 566893"/>
                <a:gd name="connsiteY0" fmla="*/ 626 h 1155139"/>
                <a:gd name="connsiteX1" fmla="*/ 575087 w 566893"/>
                <a:gd name="connsiteY1" fmla="*/ 626 h 1155139"/>
                <a:gd name="connsiteX2" fmla="*/ 575087 w 566893"/>
                <a:gd name="connsiteY2" fmla="*/ 1155766 h 1155139"/>
                <a:gd name="connsiteX3" fmla="*/ 8193 w 566893"/>
                <a:gd name="connsiteY3" fmla="*/ 1155766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8193" y="626"/>
                  </a:moveTo>
                  <a:lnTo>
                    <a:pt x="575087" y="626"/>
                  </a:lnTo>
                  <a:lnTo>
                    <a:pt x="575087" y="1155766"/>
                  </a:lnTo>
                  <a:lnTo>
                    <a:pt x="8193" y="1155766"/>
                  </a:lnTo>
                  <a:close/>
                </a:path>
              </a:pathLst>
            </a:custGeom>
          </p:spPr>
        </p:pic>
        <p:pic>
          <p:nvPicPr>
            <p:cNvPr id="1439" name="Picture 1438">
              <a:extLst>
                <a:ext uri="{FF2B5EF4-FFF2-40B4-BE49-F238E27FC236}">
                  <a16:creationId xmlns:a16="http://schemas.microsoft.com/office/drawing/2014/main" id="{EFBFE88F-A974-BF8A-AECE-8A095F29CBDE}"/>
                </a:ext>
              </a:extLst>
            </p:cNvPr>
            <p:cNvPicPr>
              <a:picLocks noChangeAspect="1"/>
            </p:cNvPicPr>
            <p:nvPr/>
          </p:nvPicPr>
          <p:blipFill>
            <a:blip r:embed="rId4"/>
            <a:stretch>
              <a:fillRect/>
            </a:stretch>
          </p:blipFill>
          <p:spPr>
            <a:xfrm>
              <a:off x="23080776" y="1936604"/>
              <a:ext cx="438885" cy="1127708"/>
            </a:xfrm>
            <a:custGeom>
              <a:avLst/>
              <a:gdLst>
                <a:gd name="connsiteX0" fmla="*/ 7573 w 438885"/>
                <a:gd name="connsiteY0" fmla="*/ 635 h 1127708"/>
                <a:gd name="connsiteX1" fmla="*/ 446458 w 438885"/>
                <a:gd name="connsiteY1" fmla="*/ 635 h 1127708"/>
                <a:gd name="connsiteX2" fmla="*/ 446458 w 438885"/>
                <a:gd name="connsiteY2" fmla="*/ 1128344 h 1127708"/>
                <a:gd name="connsiteX3" fmla="*/ 7573 w 438885"/>
                <a:gd name="connsiteY3" fmla="*/ 1128344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7573" y="635"/>
                  </a:moveTo>
                  <a:lnTo>
                    <a:pt x="446458" y="635"/>
                  </a:lnTo>
                  <a:lnTo>
                    <a:pt x="446458" y="1128344"/>
                  </a:lnTo>
                  <a:lnTo>
                    <a:pt x="7573" y="1128344"/>
                  </a:lnTo>
                  <a:close/>
                </a:path>
              </a:pathLst>
            </a:custGeom>
          </p:spPr>
        </p:pic>
        <p:pic>
          <p:nvPicPr>
            <p:cNvPr id="1440" name="Picture 1439">
              <a:extLst>
                <a:ext uri="{FF2B5EF4-FFF2-40B4-BE49-F238E27FC236}">
                  <a16:creationId xmlns:a16="http://schemas.microsoft.com/office/drawing/2014/main" id="{F54DDABA-2E04-0CC9-55F8-FBAB1973922B}"/>
                </a:ext>
              </a:extLst>
            </p:cNvPr>
            <p:cNvPicPr>
              <a:picLocks noChangeAspect="1"/>
            </p:cNvPicPr>
            <p:nvPr/>
          </p:nvPicPr>
          <p:blipFill>
            <a:blip r:embed="rId4"/>
            <a:stretch>
              <a:fillRect/>
            </a:stretch>
          </p:blipFill>
          <p:spPr>
            <a:xfrm>
              <a:off x="24375702" y="1936604"/>
              <a:ext cx="438885" cy="1127708"/>
            </a:xfrm>
            <a:custGeom>
              <a:avLst/>
              <a:gdLst>
                <a:gd name="connsiteX0" fmla="*/ 7997 w 438885"/>
                <a:gd name="connsiteY0" fmla="*/ 635 h 1127708"/>
                <a:gd name="connsiteX1" fmla="*/ 446883 w 438885"/>
                <a:gd name="connsiteY1" fmla="*/ 635 h 1127708"/>
                <a:gd name="connsiteX2" fmla="*/ 446883 w 438885"/>
                <a:gd name="connsiteY2" fmla="*/ 1128344 h 1127708"/>
                <a:gd name="connsiteX3" fmla="*/ 7997 w 438885"/>
                <a:gd name="connsiteY3" fmla="*/ 1128344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7997" y="635"/>
                  </a:moveTo>
                  <a:lnTo>
                    <a:pt x="446883" y="635"/>
                  </a:lnTo>
                  <a:lnTo>
                    <a:pt x="446883" y="1128344"/>
                  </a:lnTo>
                  <a:lnTo>
                    <a:pt x="7997" y="1128344"/>
                  </a:lnTo>
                  <a:close/>
                </a:path>
              </a:pathLst>
            </a:custGeom>
          </p:spPr>
        </p:pic>
        <p:pic>
          <p:nvPicPr>
            <p:cNvPr id="1441" name="Picture 1440">
              <a:extLst>
                <a:ext uri="{FF2B5EF4-FFF2-40B4-BE49-F238E27FC236}">
                  <a16:creationId xmlns:a16="http://schemas.microsoft.com/office/drawing/2014/main" id="{6448CA29-5AAE-0EF3-E043-BFCDCB28E8C2}"/>
                </a:ext>
              </a:extLst>
            </p:cNvPr>
            <p:cNvPicPr>
              <a:picLocks noChangeAspect="1"/>
            </p:cNvPicPr>
            <p:nvPr/>
          </p:nvPicPr>
          <p:blipFill>
            <a:blip r:embed="rId4"/>
            <a:stretch>
              <a:fillRect/>
            </a:stretch>
          </p:blipFill>
          <p:spPr>
            <a:xfrm>
              <a:off x="25690712" y="1936604"/>
              <a:ext cx="438885" cy="1127708"/>
            </a:xfrm>
            <a:custGeom>
              <a:avLst/>
              <a:gdLst>
                <a:gd name="connsiteX0" fmla="*/ 8429 w 438885"/>
                <a:gd name="connsiteY0" fmla="*/ 635 h 1127708"/>
                <a:gd name="connsiteX1" fmla="*/ 447314 w 438885"/>
                <a:gd name="connsiteY1" fmla="*/ 635 h 1127708"/>
                <a:gd name="connsiteX2" fmla="*/ 447314 w 438885"/>
                <a:gd name="connsiteY2" fmla="*/ 1128344 h 1127708"/>
                <a:gd name="connsiteX3" fmla="*/ 8429 w 438885"/>
                <a:gd name="connsiteY3" fmla="*/ 1128344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8429" y="635"/>
                  </a:moveTo>
                  <a:lnTo>
                    <a:pt x="447314" y="635"/>
                  </a:lnTo>
                  <a:lnTo>
                    <a:pt x="447314" y="1128344"/>
                  </a:lnTo>
                  <a:lnTo>
                    <a:pt x="8429" y="1128344"/>
                  </a:lnTo>
                  <a:close/>
                </a:path>
              </a:pathLst>
            </a:custGeom>
          </p:spPr>
        </p:pic>
      </p:grpSp>
      <p:grpSp>
        <p:nvGrpSpPr>
          <p:cNvPr id="1442" name="Graphic 1352">
            <a:extLst>
              <a:ext uri="{FF2B5EF4-FFF2-40B4-BE49-F238E27FC236}">
                <a16:creationId xmlns:a16="http://schemas.microsoft.com/office/drawing/2014/main" id="{45059BA6-3DBF-CDCA-8F4D-12D00EB4FE5C}"/>
              </a:ext>
            </a:extLst>
          </p:cNvPr>
          <p:cNvGrpSpPr/>
          <p:nvPr/>
        </p:nvGrpSpPr>
        <p:grpSpPr>
          <a:xfrm>
            <a:off x="1703522" y="18148463"/>
            <a:ext cx="3758354" cy="1156297"/>
            <a:chOff x="1703522" y="18148463"/>
            <a:chExt cx="3758354" cy="1156297"/>
          </a:xfrm>
        </p:grpSpPr>
        <p:pic>
          <p:nvPicPr>
            <p:cNvPr id="1443" name="Picture 1442">
              <a:extLst>
                <a:ext uri="{FF2B5EF4-FFF2-40B4-BE49-F238E27FC236}">
                  <a16:creationId xmlns:a16="http://schemas.microsoft.com/office/drawing/2014/main" id="{473159FE-EC6F-DCA1-FFA7-F5A55B8A752B}"/>
                </a:ext>
              </a:extLst>
            </p:cNvPr>
            <p:cNvPicPr>
              <a:picLocks noChangeAspect="1"/>
            </p:cNvPicPr>
            <p:nvPr/>
          </p:nvPicPr>
          <p:blipFill>
            <a:blip r:embed="rId3"/>
            <a:stretch>
              <a:fillRect/>
            </a:stretch>
          </p:blipFill>
          <p:spPr>
            <a:xfrm>
              <a:off x="1703522" y="18148463"/>
              <a:ext cx="566893" cy="1155139"/>
            </a:xfrm>
            <a:custGeom>
              <a:avLst/>
              <a:gdLst>
                <a:gd name="connsiteX0" fmla="*/ 559 w 566893"/>
                <a:gd name="connsiteY0" fmla="*/ 5954 h 1155139"/>
                <a:gd name="connsiteX1" fmla="*/ 567452 w 566893"/>
                <a:gd name="connsiteY1" fmla="*/ 5954 h 1155139"/>
                <a:gd name="connsiteX2" fmla="*/ 567452 w 566893"/>
                <a:gd name="connsiteY2" fmla="*/ 1161094 h 1155139"/>
                <a:gd name="connsiteX3" fmla="*/ 559 w 566893"/>
                <a:gd name="connsiteY3" fmla="*/ 1161094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559" y="5954"/>
                  </a:moveTo>
                  <a:lnTo>
                    <a:pt x="567452" y="5954"/>
                  </a:lnTo>
                  <a:lnTo>
                    <a:pt x="567452" y="1161094"/>
                  </a:lnTo>
                  <a:lnTo>
                    <a:pt x="559" y="1161094"/>
                  </a:lnTo>
                  <a:close/>
                </a:path>
              </a:pathLst>
            </a:custGeom>
          </p:spPr>
        </p:pic>
        <p:pic>
          <p:nvPicPr>
            <p:cNvPr id="1444" name="Picture 1443">
              <a:extLst>
                <a:ext uri="{FF2B5EF4-FFF2-40B4-BE49-F238E27FC236}">
                  <a16:creationId xmlns:a16="http://schemas.microsoft.com/office/drawing/2014/main" id="{69FDD944-D1F4-0034-2825-B3861C8295C6}"/>
                </a:ext>
              </a:extLst>
            </p:cNvPr>
            <p:cNvPicPr>
              <a:picLocks noChangeAspect="1"/>
            </p:cNvPicPr>
            <p:nvPr/>
          </p:nvPicPr>
          <p:blipFill>
            <a:blip r:embed="rId3"/>
            <a:stretch>
              <a:fillRect/>
            </a:stretch>
          </p:blipFill>
          <p:spPr>
            <a:xfrm>
              <a:off x="2998420" y="18148463"/>
              <a:ext cx="566893" cy="1155139"/>
            </a:xfrm>
            <a:custGeom>
              <a:avLst/>
              <a:gdLst>
                <a:gd name="connsiteX0" fmla="*/ 983 w 566893"/>
                <a:gd name="connsiteY0" fmla="*/ 5954 h 1155139"/>
                <a:gd name="connsiteX1" fmla="*/ 567877 w 566893"/>
                <a:gd name="connsiteY1" fmla="*/ 5954 h 1155139"/>
                <a:gd name="connsiteX2" fmla="*/ 567877 w 566893"/>
                <a:gd name="connsiteY2" fmla="*/ 1161094 h 1155139"/>
                <a:gd name="connsiteX3" fmla="*/ 983 w 566893"/>
                <a:gd name="connsiteY3" fmla="*/ 1161094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983" y="5954"/>
                  </a:moveTo>
                  <a:lnTo>
                    <a:pt x="567877" y="5954"/>
                  </a:lnTo>
                  <a:lnTo>
                    <a:pt x="567877" y="1161094"/>
                  </a:lnTo>
                  <a:lnTo>
                    <a:pt x="983" y="1161094"/>
                  </a:lnTo>
                  <a:close/>
                </a:path>
              </a:pathLst>
            </a:custGeom>
          </p:spPr>
        </p:pic>
        <p:pic>
          <p:nvPicPr>
            <p:cNvPr id="1445" name="Picture 1444">
              <a:extLst>
                <a:ext uri="{FF2B5EF4-FFF2-40B4-BE49-F238E27FC236}">
                  <a16:creationId xmlns:a16="http://schemas.microsoft.com/office/drawing/2014/main" id="{D39A57B1-2B24-EB19-4AAF-5DAF4CBCFB11}"/>
                </a:ext>
              </a:extLst>
            </p:cNvPr>
            <p:cNvPicPr>
              <a:picLocks noChangeAspect="1"/>
            </p:cNvPicPr>
            <p:nvPr/>
          </p:nvPicPr>
          <p:blipFill>
            <a:blip r:embed="rId3"/>
            <a:stretch>
              <a:fillRect/>
            </a:stretch>
          </p:blipFill>
          <p:spPr>
            <a:xfrm>
              <a:off x="4305109" y="18148463"/>
              <a:ext cx="566893" cy="1155139"/>
            </a:xfrm>
            <a:custGeom>
              <a:avLst/>
              <a:gdLst>
                <a:gd name="connsiteX0" fmla="*/ 1412 w 566893"/>
                <a:gd name="connsiteY0" fmla="*/ 5954 h 1155139"/>
                <a:gd name="connsiteX1" fmla="*/ 568306 w 566893"/>
                <a:gd name="connsiteY1" fmla="*/ 5954 h 1155139"/>
                <a:gd name="connsiteX2" fmla="*/ 568306 w 566893"/>
                <a:gd name="connsiteY2" fmla="*/ 1161094 h 1155139"/>
                <a:gd name="connsiteX3" fmla="*/ 1412 w 566893"/>
                <a:gd name="connsiteY3" fmla="*/ 1161094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1412" y="5954"/>
                  </a:moveTo>
                  <a:lnTo>
                    <a:pt x="568306" y="5954"/>
                  </a:lnTo>
                  <a:lnTo>
                    <a:pt x="568306" y="1161094"/>
                  </a:lnTo>
                  <a:lnTo>
                    <a:pt x="1412" y="1161094"/>
                  </a:lnTo>
                  <a:close/>
                </a:path>
              </a:pathLst>
            </a:custGeom>
          </p:spPr>
        </p:pic>
        <p:pic>
          <p:nvPicPr>
            <p:cNvPr id="1446" name="Picture 1445">
              <a:extLst>
                <a:ext uri="{FF2B5EF4-FFF2-40B4-BE49-F238E27FC236}">
                  <a16:creationId xmlns:a16="http://schemas.microsoft.com/office/drawing/2014/main" id="{08784C94-554D-755B-0D23-E38BBA87A0A5}"/>
                </a:ext>
              </a:extLst>
            </p:cNvPr>
            <p:cNvPicPr>
              <a:picLocks noChangeAspect="1"/>
            </p:cNvPicPr>
            <p:nvPr/>
          </p:nvPicPr>
          <p:blipFill>
            <a:blip r:embed="rId4"/>
            <a:stretch>
              <a:fillRect/>
            </a:stretch>
          </p:blipFill>
          <p:spPr>
            <a:xfrm>
              <a:off x="2413059" y="18177052"/>
              <a:ext cx="438885" cy="1127708"/>
            </a:xfrm>
            <a:custGeom>
              <a:avLst/>
              <a:gdLst>
                <a:gd name="connsiteX0" fmla="*/ 791 w 438885"/>
                <a:gd name="connsiteY0" fmla="*/ 5964 h 1127708"/>
                <a:gd name="connsiteX1" fmla="*/ 439677 w 438885"/>
                <a:gd name="connsiteY1" fmla="*/ 5964 h 1127708"/>
                <a:gd name="connsiteX2" fmla="*/ 439677 w 438885"/>
                <a:gd name="connsiteY2" fmla="*/ 1133673 h 1127708"/>
                <a:gd name="connsiteX3" fmla="*/ 791 w 438885"/>
                <a:gd name="connsiteY3" fmla="*/ 1133673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791" y="5964"/>
                  </a:moveTo>
                  <a:lnTo>
                    <a:pt x="439677" y="5964"/>
                  </a:lnTo>
                  <a:lnTo>
                    <a:pt x="439677" y="1133673"/>
                  </a:lnTo>
                  <a:lnTo>
                    <a:pt x="791" y="1133673"/>
                  </a:lnTo>
                  <a:close/>
                </a:path>
              </a:pathLst>
            </a:custGeom>
          </p:spPr>
        </p:pic>
        <p:pic>
          <p:nvPicPr>
            <p:cNvPr id="1447" name="Picture 1446">
              <a:extLst>
                <a:ext uri="{FF2B5EF4-FFF2-40B4-BE49-F238E27FC236}">
                  <a16:creationId xmlns:a16="http://schemas.microsoft.com/office/drawing/2014/main" id="{C164FA4D-93A2-0E4E-AA80-9737CCC01BE5}"/>
                </a:ext>
              </a:extLst>
            </p:cNvPr>
            <p:cNvPicPr>
              <a:picLocks noChangeAspect="1"/>
            </p:cNvPicPr>
            <p:nvPr/>
          </p:nvPicPr>
          <p:blipFill>
            <a:blip r:embed="rId4"/>
            <a:stretch>
              <a:fillRect/>
            </a:stretch>
          </p:blipFill>
          <p:spPr>
            <a:xfrm>
              <a:off x="3707951" y="18177052"/>
              <a:ext cx="438885" cy="1127708"/>
            </a:xfrm>
            <a:custGeom>
              <a:avLst/>
              <a:gdLst>
                <a:gd name="connsiteX0" fmla="*/ 1216 w 438885"/>
                <a:gd name="connsiteY0" fmla="*/ 5964 h 1127708"/>
                <a:gd name="connsiteX1" fmla="*/ 440102 w 438885"/>
                <a:gd name="connsiteY1" fmla="*/ 5964 h 1127708"/>
                <a:gd name="connsiteX2" fmla="*/ 440102 w 438885"/>
                <a:gd name="connsiteY2" fmla="*/ 1133673 h 1127708"/>
                <a:gd name="connsiteX3" fmla="*/ 1216 w 438885"/>
                <a:gd name="connsiteY3" fmla="*/ 1133673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1216" y="5964"/>
                  </a:moveTo>
                  <a:lnTo>
                    <a:pt x="440102" y="5964"/>
                  </a:lnTo>
                  <a:lnTo>
                    <a:pt x="440102" y="1133673"/>
                  </a:lnTo>
                  <a:lnTo>
                    <a:pt x="1216" y="1133673"/>
                  </a:lnTo>
                  <a:close/>
                </a:path>
              </a:pathLst>
            </a:custGeom>
          </p:spPr>
        </p:pic>
        <p:pic>
          <p:nvPicPr>
            <p:cNvPr id="1448" name="Picture 1447">
              <a:extLst>
                <a:ext uri="{FF2B5EF4-FFF2-40B4-BE49-F238E27FC236}">
                  <a16:creationId xmlns:a16="http://schemas.microsoft.com/office/drawing/2014/main" id="{67C135A8-137C-AFA3-D433-1ABC127D0535}"/>
                </a:ext>
              </a:extLst>
            </p:cNvPr>
            <p:cNvPicPr>
              <a:picLocks noChangeAspect="1"/>
            </p:cNvPicPr>
            <p:nvPr/>
          </p:nvPicPr>
          <p:blipFill>
            <a:blip r:embed="rId4"/>
            <a:stretch>
              <a:fillRect/>
            </a:stretch>
          </p:blipFill>
          <p:spPr>
            <a:xfrm>
              <a:off x="5022991" y="18177052"/>
              <a:ext cx="438885" cy="1127708"/>
            </a:xfrm>
            <a:custGeom>
              <a:avLst/>
              <a:gdLst>
                <a:gd name="connsiteX0" fmla="*/ 1648 w 438885"/>
                <a:gd name="connsiteY0" fmla="*/ 5964 h 1127708"/>
                <a:gd name="connsiteX1" fmla="*/ 440533 w 438885"/>
                <a:gd name="connsiteY1" fmla="*/ 5964 h 1127708"/>
                <a:gd name="connsiteX2" fmla="*/ 440533 w 438885"/>
                <a:gd name="connsiteY2" fmla="*/ 1133673 h 1127708"/>
                <a:gd name="connsiteX3" fmla="*/ 1648 w 438885"/>
                <a:gd name="connsiteY3" fmla="*/ 1133673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1648" y="5964"/>
                  </a:moveTo>
                  <a:lnTo>
                    <a:pt x="440533" y="5964"/>
                  </a:lnTo>
                  <a:lnTo>
                    <a:pt x="440533" y="1133673"/>
                  </a:lnTo>
                  <a:lnTo>
                    <a:pt x="1648" y="1133673"/>
                  </a:lnTo>
                  <a:close/>
                </a:path>
              </a:pathLst>
            </a:custGeom>
          </p:spPr>
        </p:pic>
      </p:grpSp>
      <p:grpSp>
        <p:nvGrpSpPr>
          <p:cNvPr id="1449" name="Graphic 1352">
            <a:extLst>
              <a:ext uri="{FF2B5EF4-FFF2-40B4-BE49-F238E27FC236}">
                <a16:creationId xmlns:a16="http://schemas.microsoft.com/office/drawing/2014/main" id="{6C00B5B2-65EF-2DB7-D340-9C320815D419}"/>
              </a:ext>
            </a:extLst>
          </p:cNvPr>
          <p:cNvGrpSpPr/>
          <p:nvPr/>
        </p:nvGrpSpPr>
        <p:grpSpPr>
          <a:xfrm>
            <a:off x="7587423" y="19202231"/>
            <a:ext cx="3758351" cy="1156267"/>
            <a:chOff x="7587423" y="19202231"/>
            <a:chExt cx="3758351" cy="1156267"/>
          </a:xfrm>
        </p:grpSpPr>
        <p:pic>
          <p:nvPicPr>
            <p:cNvPr id="1450" name="Picture 1449">
              <a:extLst>
                <a:ext uri="{FF2B5EF4-FFF2-40B4-BE49-F238E27FC236}">
                  <a16:creationId xmlns:a16="http://schemas.microsoft.com/office/drawing/2014/main" id="{831276D1-A692-1F32-5D22-D4A8FF30BCC3}"/>
                </a:ext>
              </a:extLst>
            </p:cNvPr>
            <p:cNvPicPr>
              <a:picLocks noChangeAspect="1"/>
            </p:cNvPicPr>
            <p:nvPr/>
          </p:nvPicPr>
          <p:blipFill>
            <a:blip r:embed="rId5"/>
            <a:stretch>
              <a:fillRect/>
            </a:stretch>
          </p:blipFill>
          <p:spPr>
            <a:xfrm>
              <a:off x="7587423" y="19202231"/>
              <a:ext cx="566893" cy="1155139"/>
            </a:xfrm>
            <a:custGeom>
              <a:avLst/>
              <a:gdLst>
                <a:gd name="connsiteX0" fmla="*/ 2489 w 566893"/>
                <a:gd name="connsiteY0" fmla="*/ 6300 h 1155139"/>
                <a:gd name="connsiteX1" fmla="*/ 569383 w 566893"/>
                <a:gd name="connsiteY1" fmla="*/ 6300 h 1155139"/>
                <a:gd name="connsiteX2" fmla="*/ 569383 w 566893"/>
                <a:gd name="connsiteY2" fmla="*/ 1161440 h 1155139"/>
                <a:gd name="connsiteX3" fmla="*/ 2489 w 566893"/>
                <a:gd name="connsiteY3" fmla="*/ 1161440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2489" y="6300"/>
                  </a:moveTo>
                  <a:lnTo>
                    <a:pt x="569383" y="6300"/>
                  </a:lnTo>
                  <a:lnTo>
                    <a:pt x="569383" y="1161440"/>
                  </a:lnTo>
                  <a:lnTo>
                    <a:pt x="2489" y="1161440"/>
                  </a:lnTo>
                  <a:close/>
                </a:path>
              </a:pathLst>
            </a:custGeom>
          </p:spPr>
        </p:pic>
        <p:pic>
          <p:nvPicPr>
            <p:cNvPr id="1451" name="Picture 1450">
              <a:extLst>
                <a:ext uri="{FF2B5EF4-FFF2-40B4-BE49-F238E27FC236}">
                  <a16:creationId xmlns:a16="http://schemas.microsoft.com/office/drawing/2014/main" id="{BA7743AE-FA23-3557-1AB3-E05F02A075C5}"/>
                </a:ext>
              </a:extLst>
            </p:cNvPr>
            <p:cNvPicPr>
              <a:picLocks noChangeAspect="1"/>
            </p:cNvPicPr>
            <p:nvPr/>
          </p:nvPicPr>
          <p:blipFill>
            <a:blip r:embed="rId5"/>
            <a:stretch>
              <a:fillRect/>
            </a:stretch>
          </p:blipFill>
          <p:spPr>
            <a:xfrm>
              <a:off x="8882318" y="19202231"/>
              <a:ext cx="566893" cy="1155139"/>
            </a:xfrm>
            <a:custGeom>
              <a:avLst/>
              <a:gdLst>
                <a:gd name="connsiteX0" fmla="*/ 2914 w 566893"/>
                <a:gd name="connsiteY0" fmla="*/ 6300 h 1155139"/>
                <a:gd name="connsiteX1" fmla="*/ 569808 w 566893"/>
                <a:gd name="connsiteY1" fmla="*/ 6300 h 1155139"/>
                <a:gd name="connsiteX2" fmla="*/ 569808 w 566893"/>
                <a:gd name="connsiteY2" fmla="*/ 1161440 h 1155139"/>
                <a:gd name="connsiteX3" fmla="*/ 2914 w 566893"/>
                <a:gd name="connsiteY3" fmla="*/ 1161440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2914" y="6300"/>
                  </a:moveTo>
                  <a:lnTo>
                    <a:pt x="569808" y="6300"/>
                  </a:lnTo>
                  <a:lnTo>
                    <a:pt x="569808" y="1161440"/>
                  </a:lnTo>
                  <a:lnTo>
                    <a:pt x="2914" y="1161440"/>
                  </a:lnTo>
                  <a:close/>
                </a:path>
              </a:pathLst>
            </a:custGeom>
          </p:spPr>
        </p:pic>
        <p:pic>
          <p:nvPicPr>
            <p:cNvPr id="1452" name="Picture 1451">
              <a:extLst>
                <a:ext uri="{FF2B5EF4-FFF2-40B4-BE49-F238E27FC236}">
                  <a16:creationId xmlns:a16="http://schemas.microsoft.com/office/drawing/2014/main" id="{D5D6BCE5-ABF5-3770-0132-1FCFC7939D9B}"/>
                </a:ext>
              </a:extLst>
            </p:cNvPr>
            <p:cNvPicPr>
              <a:picLocks noChangeAspect="1"/>
            </p:cNvPicPr>
            <p:nvPr/>
          </p:nvPicPr>
          <p:blipFill>
            <a:blip r:embed="rId5"/>
            <a:stretch>
              <a:fillRect/>
            </a:stretch>
          </p:blipFill>
          <p:spPr>
            <a:xfrm>
              <a:off x="10189038" y="19202231"/>
              <a:ext cx="566893" cy="1155139"/>
            </a:xfrm>
            <a:custGeom>
              <a:avLst/>
              <a:gdLst>
                <a:gd name="connsiteX0" fmla="*/ 3343 w 566893"/>
                <a:gd name="connsiteY0" fmla="*/ 6300 h 1155139"/>
                <a:gd name="connsiteX1" fmla="*/ 570236 w 566893"/>
                <a:gd name="connsiteY1" fmla="*/ 6300 h 1155139"/>
                <a:gd name="connsiteX2" fmla="*/ 570236 w 566893"/>
                <a:gd name="connsiteY2" fmla="*/ 1161440 h 1155139"/>
                <a:gd name="connsiteX3" fmla="*/ 3343 w 566893"/>
                <a:gd name="connsiteY3" fmla="*/ 1161440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3343" y="6300"/>
                  </a:moveTo>
                  <a:lnTo>
                    <a:pt x="570236" y="6300"/>
                  </a:lnTo>
                  <a:lnTo>
                    <a:pt x="570236" y="1161440"/>
                  </a:lnTo>
                  <a:lnTo>
                    <a:pt x="3343" y="1161440"/>
                  </a:lnTo>
                  <a:close/>
                </a:path>
              </a:pathLst>
            </a:custGeom>
          </p:spPr>
        </p:pic>
        <p:pic>
          <p:nvPicPr>
            <p:cNvPr id="1453" name="Picture 1452">
              <a:extLst>
                <a:ext uri="{FF2B5EF4-FFF2-40B4-BE49-F238E27FC236}">
                  <a16:creationId xmlns:a16="http://schemas.microsoft.com/office/drawing/2014/main" id="{F9EC6769-B445-2E10-D3A9-59FB738F6F55}"/>
                </a:ext>
              </a:extLst>
            </p:cNvPr>
            <p:cNvPicPr>
              <a:picLocks noChangeAspect="1"/>
            </p:cNvPicPr>
            <p:nvPr/>
          </p:nvPicPr>
          <p:blipFill>
            <a:blip r:embed="rId6"/>
            <a:stretch>
              <a:fillRect/>
            </a:stretch>
          </p:blipFill>
          <p:spPr>
            <a:xfrm>
              <a:off x="8296954" y="19230789"/>
              <a:ext cx="438885" cy="1127708"/>
            </a:xfrm>
            <a:custGeom>
              <a:avLst/>
              <a:gdLst>
                <a:gd name="connsiteX0" fmla="*/ 2722 w 438885"/>
                <a:gd name="connsiteY0" fmla="*/ 6310 h 1127708"/>
                <a:gd name="connsiteX1" fmla="*/ 441607 w 438885"/>
                <a:gd name="connsiteY1" fmla="*/ 6310 h 1127708"/>
                <a:gd name="connsiteX2" fmla="*/ 441607 w 438885"/>
                <a:gd name="connsiteY2" fmla="*/ 1134019 h 1127708"/>
                <a:gd name="connsiteX3" fmla="*/ 2722 w 438885"/>
                <a:gd name="connsiteY3" fmla="*/ 1134019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2722" y="6310"/>
                  </a:moveTo>
                  <a:lnTo>
                    <a:pt x="441607" y="6310"/>
                  </a:lnTo>
                  <a:lnTo>
                    <a:pt x="441607" y="1134019"/>
                  </a:lnTo>
                  <a:lnTo>
                    <a:pt x="2722" y="1134019"/>
                  </a:lnTo>
                  <a:close/>
                </a:path>
              </a:pathLst>
            </a:custGeom>
          </p:spPr>
        </p:pic>
        <p:pic>
          <p:nvPicPr>
            <p:cNvPr id="1454" name="Picture 1453">
              <a:extLst>
                <a:ext uri="{FF2B5EF4-FFF2-40B4-BE49-F238E27FC236}">
                  <a16:creationId xmlns:a16="http://schemas.microsoft.com/office/drawing/2014/main" id="{9C3FB366-0264-E4E6-2D6B-4144A630D893}"/>
                </a:ext>
              </a:extLst>
            </p:cNvPr>
            <p:cNvPicPr>
              <a:picLocks noChangeAspect="1"/>
            </p:cNvPicPr>
            <p:nvPr/>
          </p:nvPicPr>
          <p:blipFill>
            <a:blip r:embed="rId6"/>
            <a:stretch>
              <a:fillRect/>
            </a:stretch>
          </p:blipFill>
          <p:spPr>
            <a:xfrm>
              <a:off x="9591879" y="19230789"/>
              <a:ext cx="438885" cy="1127708"/>
            </a:xfrm>
            <a:custGeom>
              <a:avLst/>
              <a:gdLst>
                <a:gd name="connsiteX0" fmla="*/ 3147 w 438885"/>
                <a:gd name="connsiteY0" fmla="*/ 6310 h 1127708"/>
                <a:gd name="connsiteX1" fmla="*/ 442032 w 438885"/>
                <a:gd name="connsiteY1" fmla="*/ 6310 h 1127708"/>
                <a:gd name="connsiteX2" fmla="*/ 442032 w 438885"/>
                <a:gd name="connsiteY2" fmla="*/ 1134019 h 1127708"/>
                <a:gd name="connsiteX3" fmla="*/ 3147 w 438885"/>
                <a:gd name="connsiteY3" fmla="*/ 1134019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3147" y="6310"/>
                  </a:moveTo>
                  <a:lnTo>
                    <a:pt x="442032" y="6310"/>
                  </a:lnTo>
                  <a:lnTo>
                    <a:pt x="442032" y="1134019"/>
                  </a:lnTo>
                  <a:lnTo>
                    <a:pt x="3147" y="1134019"/>
                  </a:lnTo>
                  <a:close/>
                </a:path>
              </a:pathLst>
            </a:custGeom>
          </p:spPr>
        </p:pic>
        <p:pic>
          <p:nvPicPr>
            <p:cNvPr id="1455" name="Picture 1454">
              <a:extLst>
                <a:ext uri="{FF2B5EF4-FFF2-40B4-BE49-F238E27FC236}">
                  <a16:creationId xmlns:a16="http://schemas.microsoft.com/office/drawing/2014/main" id="{8FC0024E-6025-D393-D9A9-DEAA5CBCF022}"/>
                </a:ext>
              </a:extLst>
            </p:cNvPr>
            <p:cNvPicPr>
              <a:picLocks noChangeAspect="1"/>
            </p:cNvPicPr>
            <p:nvPr/>
          </p:nvPicPr>
          <p:blipFill>
            <a:blip r:embed="rId6"/>
            <a:stretch>
              <a:fillRect/>
            </a:stretch>
          </p:blipFill>
          <p:spPr>
            <a:xfrm>
              <a:off x="10906890" y="19230789"/>
              <a:ext cx="438885" cy="1127708"/>
            </a:xfrm>
            <a:custGeom>
              <a:avLst/>
              <a:gdLst>
                <a:gd name="connsiteX0" fmla="*/ 3578 w 438885"/>
                <a:gd name="connsiteY0" fmla="*/ 6310 h 1127708"/>
                <a:gd name="connsiteX1" fmla="*/ 442464 w 438885"/>
                <a:gd name="connsiteY1" fmla="*/ 6310 h 1127708"/>
                <a:gd name="connsiteX2" fmla="*/ 442464 w 438885"/>
                <a:gd name="connsiteY2" fmla="*/ 1134019 h 1127708"/>
                <a:gd name="connsiteX3" fmla="*/ 3578 w 438885"/>
                <a:gd name="connsiteY3" fmla="*/ 1134019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3578" y="6310"/>
                  </a:moveTo>
                  <a:lnTo>
                    <a:pt x="442464" y="6310"/>
                  </a:lnTo>
                  <a:lnTo>
                    <a:pt x="442464" y="1134019"/>
                  </a:lnTo>
                  <a:lnTo>
                    <a:pt x="3578" y="1134019"/>
                  </a:lnTo>
                  <a:close/>
                </a:path>
              </a:pathLst>
            </a:custGeom>
          </p:spPr>
        </p:pic>
      </p:grpSp>
      <p:grpSp>
        <p:nvGrpSpPr>
          <p:cNvPr id="1456" name="Graphic 1352">
            <a:extLst>
              <a:ext uri="{FF2B5EF4-FFF2-40B4-BE49-F238E27FC236}">
                <a16:creationId xmlns:a16="http://schemas.microsoft.com/office/drawing/2014/main" id="{479348A8-59B4-0C7F-66D5-F37DE0618971}"/>
              </a:ext>
            </a:extLst>
          </p:cNvPr>
          <p:cNvGrpSpPr/>
          <p:nvPr/>
        </p:nvGrpSpPr>
        <p:grpSpPr>
          <a:xfrm>
            <a:off x="2116486" y="16976591"/>
            <a:ext cx="3168496" cy="1156297"/>
            <a:chOff x="2116486" y="16976591"/>
            <a:chExt cx="3168496" cy="1156297"/>
          </a:xfrm>
        </p:grpSpPr>
        <p:pic>
          <p:nvPicPr>
            <p:cNvPr id="1457" name="Picture 1456">
              <a:extLst>
                <a:ext uri="{FF2B5EF4-FFF2-40B4-BE49-F238E27FC236}">
                  <a16:creationId xmlns:a16="http://schemas.microsoft.com/office/drawing/2014/main" id="{44B5E927-402E-7AD2-EDE6-B1B95CA2857B}"/>
                </a:ext>
              </a:extLst>
            </p:cNvPr>
            <p:cNvPicPr>
              <a:picLocks noChangeAspect="1"/>
            </p:cNvPicPr>
            <p:nvPr/>
          </p:nvPicPr>
          <p:blipFill>
            <a:blip r:embed="rId3"/>
            <a:stretch>
              <a:fillRect/>
            </a:stretch>
          </p:blipFill>
          <p:spPr>
            <a:xfrm>
              <a:off x="2116486" y="16976591"/>
              <a:ext cx="566893" cy="1155139"/>
            </a:xfrm>
            <a:custGeom>
              <a:avLst/>
              <a:gdLst>
                <a:gd name="connsiteX0" fmla="*/ 694 w 566893"/>
                <a:gd name="connsiteY0" fmla="*/ 5570 h 1155139"/>
                <a:gd name="connsiteX1" fmla="*/ 567588 w 566893"/>
                <a:gd name="connsiteY1" fmla="*/ 5570 h 1155139"/>
                <a:gd name="connsiteX2" fmla="*/ 567588 w 566893"/>
                <a:gd name="connsiteY2" fmla="*/ 1160710 h 1155139"/>
                <a:gd name="connsiteX3" fmla="*/ 694 w 566893"/>
                <a:gd name="connsiteY3" fmla="*/ 1160710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694" y="5570"/>
                  </a:moveTo>
                  <a:lnTo>
                    <a:pt x="567588" y="5570"/>
                  </a:lnTo>
                  <a:lnTo>
                    <a:pt x="567588" y="1160710"/>
                  </a:lnTo>
                  <a:lnTo>
                    <a:pt x="694" y="1160710"/>
                  </a:lnTo>
                  <a:close/>
                </a:path>
              </a:pathLst>
            </a:custGeom>
          </p:spPr>
        </p:pic>
        <p:pic>
          <p:nvPicPr>
            <p:cNvPr id="1458" name="Picture 1457">
              <a:extLst>
                <a:ext uri="{FF2B5EF4-FFF2-40B4-BE49-F238E27FC236}">
                  <a16:creationId xmlns:a16="http://schemas.microsoft.com/office/drawing/2014/main" id="{676D8385-FC63-39DC-E7E5-CE22691CD84A}"/>
                </a:ext>
              </a:extLst>
            </p:cNvPr>
            <p:cNvPicPr>
              <a:picLocks noChangeAspect="1"/>
            </p:cNvPicPr>
            <p:nvPr/>
          </p:nvPicPr>
          <p:blipFill>
            <a:blip r:embed="rId3"/>
            <a:stretch>
              <a:fillRect/>
            </a:stretch>
          </p:blipFill>
          <p:spPr>
            <a:xfrm>
              <a:off x="3411398" y="16976591"/>
              <a:ext cx="566893" cy="1155139"/>
            </a:xfrm>
            <a:custGeom>
              <a:avLst/>
              <a:gdLst>
                <a:gd name="connsiteX0" fmla="*/ 1119 w 566893"/>
                <a:gd name="connsiteY0" fmla="*/ 5570 h 1155139"/>
                <a:gd name="connsiteX1" fmla="*/ 568013 w 566893"/>
                <a:gd name="connsiteY1" fmla="*/ 5570 h 1155139"/>
                <a:gd name="connsiteX2" fmla="*/ 568013 w 566893"/>
                <a:gd name="connsiteY2" fmla="*/ 1160710 h 1155139"/>
                <a:gd name="connsiteX3" fmla="*/ 1119 w 566893"/>
                <a:gd name="connsiteY3" fmla="*/ 1160710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1119" y="5570"/>
                  </a:moveTo>
                  <a:lnTo>
                    <a:pt x="568013" y="5570"/>
                  </a:lnTo>
                  <a:lnTo>
                    <a:pt x="568013" y="1160710"/>
                  </a:lnTo>
                  <a:lnTo>
                    <a:pt x="1119" y="1160710"/>
                  </a:lnTo>
                  <a:close/>
                </a:path>
              </a:pathLst>
            </a:custGeom>
          </p:spPr>
        </p:pic>
        <p:pic>
          <p:nvPicPr>
            <p:cNvPr id="1459" name="Picture 1458">
              <a:extLst>
                <a:ext uri="{FF2B5EF4-FFF2-40B4-BE49-F238E27FC236}">
                  <a16:creationId xmlns:a16="http://schemas.microsoft.com/office/drawing/2014/main" id="{ABFEB35F-21C3-8CFA-F698-678FBAC410FA}"/>
                </a:ext>
              </a:extLst>
            </p:cNvPr>
            <p:cNvPicPr>
              <a:picLocks noChangeAspect="1"/>
            </p:cNvPicPr>
            <p:nvPr/>
          </p:nvPicPr>
          <p:blipFill>
            <a:blip r:embed="rId3"/>
            <a:stretch>
              <a:fillRect/>
            </a:stretch>
          </p:blipFill>
          <p:spPr>
            <a:xfrm>
              <a:off x="4718088" y="16976591"/>
              <a:ext cx="566893" cy="1155139"/>
            </a:xfrm>
            <a:custGeom>
              <a:avLst/>
              <a:gdLst>
                <a:gd name="connsiteX0" fmla="*/ 1548 w 566893"/>
                <a:gd name="connsiteY0" fmla="*/ 5570 h 1155139"/>
                <a:gd name="connsiteX1" fmla="*/ 568441 w 566893"/>
                <a:gd name="connsiteY1" fmla="*/ 5570 h 1155139"/>
                <a:gd name="connsiteX2" fmla="*/ 568441 w 566893"/>
                <a:gd name="connsiteY2" fmla="*/ 1160710 h 1155139"/>
                <a:gd name="connsiteX3" fmla="*/ 1548 w 566893"/>
                <a:gd name="connsiteY3" fmla="*/ 1160710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1548" y="5570"/>
                  </a:moveTo>
                  <a:lnTo>
                    <a:pt x="568441" y="5570"/>
                  </a:lnTo>
                  <a:lnTo>
                    <a:pt x="568441" y="1160710"/>
                  </a:lnTo>
                  <a:lnTo>
                    <a:pt x="1548" y="1160710"/>
                  </a:lnTo>
                  <a:close/>
                </a:path>
              </a:pathLst>
            </a:custGeom>
          </p:spPr>
        </p:pic>
        <p:pic>
          <p:nvPicPr>
            <p:cNvPr id="1460" name="Picture 1459">
              <a:extLst>
                <a:ext uri="{FF2B5EF4-FFF2-40B4-BE49-F238E27FC236}">
                  <a16:creationId xmlns:a16="http://schemas.microsoft.com/office/drawing/2014/main" id="{DD763C04-3847-66FE-6A34-A683FE768C37}"/>
                </a:ext>
              </a:extLst>
            </p:cNvPr>
            <p:cNvPicPr>
              <a:picLocks noChangeAspect="1"/>
            </p:cNvPicPr>
            <p:nvPr/>
          </p:nvPicPr>
          <p:blipFill>
            <a:blip r:embed="rId4"/>
            <a:stretch>
              <a:fillRect/>
            </a:stretch>
          </p:blipFill>
          <p:spPr>
            <a:xfrm>
              <a:off x="2826023" y="17005180"/>
              <a:ext cx="438885" cy="1127708"/>
            </a:xfrm>
            <a:custGeom>
              <a:avLst/>
              <a:gdLst>
                <a:gd name="connsiteX0" fmla="*/ 927 w 438885"/>
                <a:gd name="connsiteY0" fmla="*/ 5579 h 1127708"/>
                <a:gd name="connsiteX1" fmla="*/ 439812 w 438885"/>
                <a:gd name="connsiteY1" fmla="*/ 5579 h 1127708"/>
                <a:gd name="connsiteX2" fmla="*/ 439812 w 438885"/>
                <a:gd name="connsiteY2" fmla="*/ 1133288 h 1127708"/>
                <a:gd name="connsiteX3" fmla="*/ 927 w 438885"/>
                <a:gd name="connsiteY3" fmla="*/ 1133288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927" y="5579"/>
                  </a:moveTo>
                  <a:lnTo>
                    <a:pt x="439812" y="5579"/>
                  </a:lnTo>
                  <a:lnTo>
                    <a:pt x="439812" y="1133288"/>
                  </a:lnTo>
                  <a:lnTo>
                    <a:pt x="927" y="1133288"/>
                  </a:lnTo>
                  <a:close/>
                </a:path>
              </a:pathLst>
            </a:custGeom>
          </p:spPr>
        </p:pic>
        <p:pic>
          <p:nvPicPr>
            <p:cNvPr id="1461" name="Picture 1460">
              <a:extLst>
                <a:ext uri="{FF2B5EF4-FFF2-40B4-BE49-F238E27FC236}">
                  <a16:creationId xmlns:a16="http://schemas.microsoft.com/office/drawing/2014/main" id="{53D7CC65-D9E2-887F-BFC8-5B1DBD3BDA0C}"/>
                </a:ext>
              </a:extLst>
            </p:cNvPr>
            <p:cNvPicPr>
              <a:picLocks noChangeAspect="1"/>
            </p:cNvPicPr>
            <p:nvPr/>
          </p:nvPicPr>
          <p:blipFill>
            <a:blip r:embed="rId4"/>
            <a:stretch>
              <a:fillRect/>
            </a:stretch>
          </p:blipFill>
          <p:spPr>
            <a:xfrm>
              <a:off x="4120930" y="17005180"/>
              <a:ext cx="438885" cy="1127708"/>
            </a:xfrm>
            <a:custGeom>
              <a:avLst/>
              <a:gdLst>
                <a:gd name="connsiteX0" fmla="*/ 1352 w 438885"/>
                <a:gd name="connsiteY0" fmla="*/ 5579 h 1127708"/>
                <a:gd name="connsiteX1" fmla="*/ 440237 w 438885"/>
                <a:gd name="connsiteY1" fmla="*/ 5579 h 1127708"/>
                <a:gd name="connsiteX2" fmla="*/ 440237 w 438885"/>
                <a:gd name="connsiteY2" fmla="*/ 1133288 h 1127708"/>
                <a:gd name="connsiteX3" fmla="*/ 1352 w 438885"/>
                <a:gd name="connsiteY3" fmla="*/ 1133288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1352" y="5579"/>
                  </a:moveTo>
                  <a:lnTo>
                    <a:pt x="440237" y="5579"/>
                  </a:lnTo>
                  <a:lnTo>
                    <a:pt x="440237" y="1133288"/>
                  </a:lnTo>
                  <a:lnTo>
                    <a:pt x="1352" y="1133288"/>
                  </a:lnTo>
                  <a:close/>
                </a:path>
              </a:pathLst>
            </a:custGeom>
          </p:spPr>
        </p:pic>
      </p:grpSp>
      <p:grpSp>
        <p:nvGrpSpPr>
          <p:cNvPr id="1462" name="Graphic 1352">
            <a:extLst>
              <a:ext uri="{FF2B5EF4-FFF2-40B4-BE49-F238E27FC236}">
                <a16:creationId xmlns:a16="http://schemas.microsoft.com/office/drawing/2014/main" id="{8645685B-BD0F-B360-720E-48D5433A3BE9}"/>
              </a:ext>
            </a:extLst>
          </p:cNvPr>
          <p:cNvGrpSpPr/>
          <p:nvPr/>
        </p:nvGrpSpPr>
        <p:grpSpPr>
          <a:xfrm>
            <a:off x="7633719" y="17780007"/>
            <a:ext cx="3168508" cy="1156297"/>
            <a:chOff x="7633719" y="17780007"/>
            <a:chExt cx="3168508" cy="1156297"/>
          </a:xfrm>
        </p:grpSpPr>
        <p:pic>
          <p:nvPicPr>
            <p:cNvPr id="1463" name="Picture 1462">
              <a:extLst>
                <a:ext uri="{FF2B5EF4-FFF2-40B4-BE49-F238E27FC236}">
                  <a16:creationId xmlns:a16="http://schemas.microsoft.com/office/drawing/2014/main" id="{3D252009-0E06-968D-4493-45181E2F75CB}"/>
                </a:ext>
              </a:extLst>
            </p:cNvPr>
            <p:cNvPicPr>
              <a:picLocks noChangeAspect="1"/>
            </p:cNvPicPr>
            <p:nvPr/>
          </p:nvPicPr>
          <p:blipFill>
            <a:blip r:embed="rId7"/>
            <a:stretch>
              <a:fillRect/>
            </a:stretch>
          </p:blipFill>
          <p:spPr>
            <a:xfrm>
              <a:off x="7633719" y="17780007"/>
              <a:ext cx="566893" cy="1155139"/>
            </a:xfrm>
            <a:custGeom>
              <a:avLst/>
              <a:gdLst>
                <a:gd name="connsiteX0" fmla="*/ 2504 w 566893"/>
                <a:gd name="connsiteY0" fmla="*/ 5834 h 1155139"/>
                <a:gd name="connsiteX1" fmla="*/ 569398 w 566893"/>
                <a:gd name="connsiteY1" fmla="*/ 5834 h 1155139"/>
                <a:gd name="connsiteX2" fmla="*/ 569398 w 566893"/>
                <a:gd name="connsiteY2" fmla="*/ 1160973 h 1155139"/>
                <a:gd name="connsiteX3" fmla="*/ 2504 w 566893"/>
                <a:gd name="connsiteY3" fmla="*/ 1160973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2504" y="5834"/>
                  </a:moveTo>
                  <a:lnTo>
                    <a:pt x="569398" y="5834"/>
                  </a:lnTo>
                  <a:lnTo>
                    <a:pt x="569398" y="1160973"/>
                  </a:lnTo>
                  <a:lnTo>
                    <a:pt x="2504" y="1160973"/>
                  </a:lnTo>
                  <a:close/>
                </a:path>
              </a:pathLst>
            </a:custGeom>
          </p:spPr>
        </p:pic>
        <p:pic>
          <p:nvPicPr>
            <p:cNvPr id="1464" name="Picture 1463">
              <a:extLst>
                <a:ext uri="{FF2B5EF4-FFF2-40B4-BE49-F238E27FC236}">
                  <a16:creationId xmlns:a16="http://schemas.microsoft.com/office/drawing/2014/main" id="{916FDE19-D2A9-B055-9CD5-7403EDA0BCC1}"/>
                </a:ext>
              </a:extLst>
            </p:cNvPr>
            <p:cNvPicPr>
              <a:picLocks noChangeAspect="1"/>
            </p:cNvPicPr>
            <p:nvPr/>
          </p:nvPicPr>
          <p:blipFill>
            <a:blip r:embed="rId7"/>
            <a:stretch>
              <a:fillRect/>
            </a:stretch>
          </p:blipFill>
          <p:spPr>
            <a:xfrm>
              <a:off x="8928644" y="17780007"/>
              <a:ext cx="566893" cy="1155139"/>
            </a:xfrm>
            <a:custGeom>
              <a:avLst/>
              <a:gdLst>
                <a:gd name="connsiteX0" fmla="*/ 2929 w 566893"/>
                <a:gd name="connsiteY0" fmla="*/ 5834 h 1155139"/>
                <a:gd name="connsiteX1" fmla="*/ 569823 w 566893"/>
                <a:gd name="connsiteY1" fmla="*/ 5834 h 1155139"/>
                <a:gd name="connsiteX2" fmla="*/ 569823 w 566893"/>
                <a:gd name="connsiteY2" fmla="*/ 1160973 h 1155139"/>
                <a:gd name="connsiteX3" fmla="*/ 2929 w 566893"/>
                <a:gd name="connsiteY3" fmla="*/ 1160973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2929" y="5834"/>
                  </a:moveTo>
                  <a:lnTo>
                    <a:pt x="569823" y="5834"/>
                  </a:lnTo>
                  <a:lnTo>
                    <a:pt x="569823" y="1160973"/>
                  </a:lnTo>
                  <a:lnTo>
                    <a:pt x="2929" y="1160973"/>
                  </a:lnTo>
                  <a:close/>
                </a:path>
              </a:pathLst>
            </a:custGeom>
          </p:spPr>
        </p:pic>
        <p:pic>
          <p:nvPicPr>
            <p:cNvPr id="1465" name="Picture 1464">
              <a:extLst>
                <a:ext uri="{FF2B5EF4-FFF2-40B4-BE49-F238E27FC236}">
                  <a16:creationId xmlns:a16="http://schemas.microsoft.com/office/drawing/2014/main" id="{B159A955-2FE9-0746-B74D-181A8C60B8FF}"/>
                </a:ext>
              </a:extLst>
            </p:cNvPr>
            <p:cNvPicPr>
              <a:picLocks noChangeAspect="1"/>
            </p:cNvPicPr>
            <p:nvPr/>
          </p:nvPicPr>
          <p:blipFill>
            <a:blip r:embed="rId7"/>
            <a:stretch>
              <a:fillRect/>
            </a:stretch>
          </p:blipFill>
          <p:spPr>
            <a:xfrm>
              <a:off x="10235334" y="17780007"/>
              <a:ext cx="566893" cy="1155139"/>
            </a:xfrm>
            <a:custGeom>
              <a:avLst/>
              <a:gdLst>
                <a:gd name="connsiteX0" fmla="*/ 3358 w 566893"/>
                <a:gd name="connsiteY0" fmla="*/ 5834 h 1155139"/>
                <a:gd name="connsiteX1" fmla="*/ 570252 w 566893"/>
                <a:gd name="connsiteY1" fmla="*/ 5834 h 1155139"/>
                <a:gd name="connsiteX2" fmla="*/ 570252 w 566893"/>
                <a:gd name="connsiteY2" fmla="*/ 1160973 h 1155139"/>
                <a:gd name="connsiteX3" fmla="*/ 3358 w 566893"/>
                <a:gd name="connsiteY3" fmla="*/ 1160973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3358" y="5834"/>
                  </a:moveTo>
                  <a:lnTo>
                    <a:pt x="570252" y="5834"/>
                  </a:lnTo>
                  <a:lnTo>
                    <a:pt x="570252" y="1160973"/>
                  </a:lnTo>
                  <a:lnTo>
                    <a:pt x="3358" y="1160973"/>
                  </a:lnTo>
                  <a:close/>
                </a:path>
              </a:pathLst>
            </a:custGeom>
          </p:spPr>
        </p:pic>
        <p:pic>
          <p:nvPicPr>
            <p:cNvPr id="1466" name="Picture 1465">
              <a:extLst>
                <a:ext uri="{FF2B5EF4-FFF2-40B4-BE49-F238E27FC236}">
                  <a16:creationId xmlns:a16="http://schemas.microsoft.com/office/drawing/2014/main" id="{819F322B-558A-E1E9-FCB6-D6D711930050}"/>
                </a:ext>
              </a:extLst>
            </p:cNvPr>
            <p:cNvPicPr>
              <a:picLocks noChangeAspect="1"/>
            </p:cNvPicPr>
            <p:nvPr/>
          </p:nvPicPr>
          <p:blipFill>
            <a:blip r:embed="rId8"/>
            <a:stretch>
              <a:fillRect/>
            </a:stretch>
          </p:blipFill>
          <p:spPr>
            <a:xfrm>
              <a:off x="8343281" y="17808596"/>
              <a:ext cx="438885" cy="1127708"/>
            </a:xfrm>
            <a:custGeom>
              <a:avLst/>
              <a:gdLst>
                <a:gd name="connsiteX0" fmla="*/ 2737 w 438885"/>
                <a:gd name="connsiteY0" fmla="*/ 5843 h 1127708"/>
                <a:gd name="connsiteX1" fmla="*/ 441622 w 438885"/>
                <a:gd name="connsiteY1" fmla="*/ 5843 h 1127708"/>
                <a:gd name="connsiteX2" fmla="*/ 441622 w 438885"/>
                <a:gd name="connsiteY2" fmla="*/ 1133552 h 1127708"/>
                <a:gd name="connsiteX3" fmla="*/ 2737 w 438885"/>
                <a:gd name="connsiteY3" fmla="*/ 1133552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2737" y="5843"/>
                  </a:moveTo>
                  <a:lnTo>
                    <a:pt x="441622" y="5843"/>
                  </a:lnTo>
                  <a:lnTo>
                    <a:pt x="441622" y="1133552"/>
                  </a:lnTo>
                  <a:lnTo>
                    <a:pt x="2737" y="1133552"/>
                  </a:lnTo>
                  <a:close/>
                </a:path>
              </a:pathLst>
            </a:custGeom>
          </p:spPr>
        </p:pic>
        <p:pic>
          <p:nvPicPr>
            <p:cNvPr id="1467" name="Picture 1466">
              <a:extLst>
                <a:ext uri="{FF2B5EF4-FFF2-40B4-BE49-F238E27FC236}">
                  <a16:creationId xmlns:a16="http://schemas.microsoft.com/office/drawing/2014/main" id="{5E9EA1F0-82E1-0A3A-32EA-B8234AABF5FD}"/>
                </a:ext>
              </a:extLst>
            </p:cNvPr>
            <p:cNvPicPr>
              <a:picLocks noChangeAspect="1"/>
            </p:cNvPicPr>
            <p:nvPr/>
          </p:nvPicPr>
          <p:blipFill>
            <a:blip r:embed="rId8"/>
            <a:stretch>
              <a:fillRect/>
            </a:stretch>
          </p:blipFill>
          <p:spPr>
            <a:xfrm>
              <a:off x="9638176" y="17808596"/>
              <a:ext cx="438885" cy="1127708"/>
            </a:xfrm>
            <a:custGeom>
              <a:avLst/>
              <a:gdLst>
                <a:gd name="connsiteX0" fmla="*/ 3162 w 438885"/>
                <a:gd name="connsiteY0" fmla="*/ 5843 h 1127708"/>
                <a:gd name="connsiteX1" fmla="*/ 442047 w 438885"/>
                <a:gd name="connsiteY1" fmla="*/ 5843 h 1127708"/>
                <a:gd name="connsiteX2" fmla="*/ 442047 w 438885"/>
                <a:gd name="connsiteY2" fmla="*/ 1133552 h 1127708"/>
                <a:gd name="connsiteX3" fmla="*/ 3162 w 438885"/>
                <a:gd name="connsiteY3" fmla="*/ 1133552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3162" y="5843"/>
                  </a:moveTo>
                  <a:lnTo>
                    <a:pt x="442047" y="5843"/>
                  </a:lnTo>
                  <a:lnTo>
                    <a:pt x="442047" y="1133552"/>
                  </a:lnTo>
                  <a:lnTo>
                    <a:pt x="3162" y="1133552"/>
                  </a:lnTo>
                  <a:close/>
                </a:path>
              </a:pathLst>
            </a:custGeom>
          </p:spPr>
        </p:pic>
      </p:grpSp>
      <p:grpSp>
        <p:nvGrpSpPr>
          <p:cNvPr id="1468" name="Graphic 1352">
            <a:extLst>
              <a:ext uri="{FF2B5EF4-FFF2-40B4-BE49-F238E27FC236}">
                <a16:creationId xmlns:a16="http://schemas.microsoft.com/office/drawing/2014/main" id="{A09AE82F-99AC-A05D-23BD-F9FCA5835EF2}"/>
              </a:ext>
            </a:extLst>
          </p:cNvPr>
          <p:cNvGrpSpPr/>
          <p:nvPr/>
        </p:nvGrpSpPr>
        <p:grpSpPr>
          <a:xfrm>
            <a:off x="22006239" y="2880228"/>
            <a:ext cx="4483518" cy="1156291"/>
            <a:chOff x="22006239" y="2880228"/>
            <a:chExt cx="4483518" cy="1156291"/>
          </a:xfrm>
        </p:grpSpPr>
        <p:pic>
          <p:nvPicPr>
            <p:cNvPr id="1469" name="Picture 1468">
              <a:extLst>
                <a:ext uri="{FF2B5EF4-FFF2-40B4-BE49-F238E27FC236}">
                  <a16:creationId xmlns:a16="http://schemas.microsoft.com/office/drawing/2014/main" id="{CEE090B8-8F7E-44FF-91E5-F5D6BAEAB25B}"/>
                </a:ext>
              </a:extLst>
            </p:cNvPr>
            <p:cNvPicPr>
              <a:picLocks noChangeAspect="1"/>
            </p:cNvPicPr>
            <p:nvPr/>
          </p:nvPicPr>
          <p:blipFill>
            <a:blip r:embed="rId3"/>
            <a:stretch>
              <a:fillRect/>
            </a:stretch>
          </p:blipFill>
          <p:spPr>
            <a:xfrm>
              <a:off x="22006239" y="2880228"/>
              <a:ext cx="566893" cy="1155139"/>
            </a:xfrm>
            <a:custGeom>
              <a:avLst/>
              <a:gdLst>
                <a:gd name="connsiteX0" fmla="*/ 7220 w 566893"/>
                <a:gd name="connsiteY0" fmla="*/ 945 h 1155139"/>
                <a:gd name="connsiteX1" fmla="*/ 574114 w 566893"/>
                <a:gd name="connsiteY1" fmla="*/ 945 h 1155139"/>
                <a:gd name="connsiteX2" fmla="*/ 574114 w 566893"/>
                <a:gd name="connsiteY2" fmla="*/ 1156085 h 1155139"/>
                <a:gd name="connsiteX3" fmla="*/ 7220 w 566893"/>
                <a:gd name="connsiteY3" fmla="*/ 1156085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7220" y="945"/>
                  </a:moveTo>
                  <a:lnTo>
                    <a:pt x="574114" y="945"/>
                  </a:lnTo>
                  <a:lnTo>
                    <a:pt x="574114" y="1156085"/>
                  </a:lnTo>
                  <a:lnTo>
                    <a:pt x="7220" y="1156085"/>
                  </a:lnTo>
                  <a:close/>
                </a:path>
              </a:pathLst>
            </a:custGeom>
          </p:spPr>
        </p:pic>
        <p:pic>
          <p:nvPicPr>
            <p:cNvPr id="1470" name="Picture 1469">
              <a:extLst>
                <a:ext uri="{FF2B5EF4-FFF2-40B4-BE49-F238E27FC236}">
                  <a16:creationId xmlns:a16="http://schemas.microsoft.com/office/drawing/2014/main" id="{A9EDB60C-FA99-C713-B735-1F2FBF0EFA0A}"/>
                </a:ext>
              </a:extLst>
            </p:cNvPr>
            <p:cNvPicPr>
              <a:picLocks noChangeAspect="1"/>
            </p:cNvPicPr>
            <p:nvPr/>
          </p:nvPicPr>
          <p:blipFill>
            <a:blip r:embed="rId3"/>
            <a:stretch>
              <a:fillRect/>
            </a:stretch>
          </p:blipFill>
          <p:spPr>
            <a:xfrm>
              <a:off x="23301133" y="2880228"/>
              <a:ext cx="566893" cy="1155139"/>
            </a:xfrm>
            <a:custGeom>
              <a:avLst/>
              <a:gdLst>
                <a:gd name="connsiteX0" fmla="*/ 7645 w 566893"/>
                <a:gd name="connsiteY0" fmla="*/ 945 h 1155139"/>
                <a:gd name="connsiteX1" fmla="*/ 574538 w 566893"/>
                <a:gd name="connsiteY1" fmla="*/ 945 h 1155139"/>
                <a:gd name="connsiteX2" fmla="*/ 574538 w 566893"/>
                <a:gd name="connsiteY2" fmla="*/ 1156085 h 1155139"/>
                <a:gd name="connsiteX3" fmla="*/ 7645 w 566893"/>
                <a:gd name="connsiteY3" fmla="*/ 1156085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7645" y="945"/>
                  </a:moveTo>
                  <a:lnTo>
                    <a:pt x="574538" y="945"/>
                  </a:lnTo>
                  <a:lnTo>
                    <a:pt x="574538" y="1156085"/>
                  </a:lnTo>
                  <a:lnTo>
                    <a:pt x="7645" y="1156085"/>
                  </a:lnTo>
                  <a:close/>
                </a:path>
              </a:pathLst>
            </a:custGeom>
          </p:spPr>
        </p:pic>
        <p:pic>
          <p:nvPicPr>
            <p:cNvPr id="1471" name="Picture 1470">
              <a:extLst>
                <a:ext uri="{FF2B5EF4-FFF2-40B4-BE49-F238E27FC236}">
                  <a16:creationId xmlns:a16="http://schemas.microsoft.com/office/drawing/2014/main" id="{9B0C5670-CB00-CD7C-B1AA-5F6BF3B87DBA}"/>
                </a:ext>
              </a:extLst>
            </p:cNvPr>
            <p:cNvPicPr>
              <a:picLocks noChangeAspect="1"/>
            </p:cNvPicPr>
            <p:nvPr/>
          </p:nvPicPr>
          <p:blipFill>
            <a:blip r:embed="rId3"/>
            <a:stretch>
              <a:fillRect/>
            </a:stretch>
          </p:blipFill>
          <p:spPr>
            <a:xfrm>
              <a:off x="24607823" y="2880228"/>
              <a:ext cx="566893" cy="1155139"/>
            </a:xfrm>
            <a:custGeom>
              <a:avLst/>
              <a:gdLst>
                <a:gd name="connsiteX0" fmla="*/ 8074 w 566893"/>
                <a:gd name="connsiteY0" fmla="*/ 945 h 1155139"/>
                <a:gd name="connsiteX1" fmla="*/ 574967 w 566893"/>
                <a:gd name="connsiteY1" fmla="*/ 945 h 1155139"/>
                <a:gd name="connsiteX2" fmla="*/ 574967 w 566893"/>
                <a:gd name="connsiteY2" fmla="*/ 1156085 h 1155139"/>
                <a:gd name="connsiteX3" fmla="*/ 8074 w 566893"/>
                <a:gd name="connsiteY3" fmla="*/ 1156085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8074" y="945"/>
                  </a:moveTo>
                  <a:lnTo>
                    <a:pt x="574967" y="945"/>
                  </a:lnTo>
                  <a:lnTo>
                    <a:pt x="574967" y="1156085"/>
                  </a:lnTo>
                  <a:lnTo>
                    <a:pt x="8074" y="1156085"/>
                  </a:lnTo>
                  <a:close/>
                </a:path>
              </a:pathLst>
            </a:custGeom>
          </p:spPr>
        </p:pic>
        <p:pic>
          <p:nvPicPr>
            <p:cNvPr id="1472" name="Picture 1471">
              <a:extLst>
                <a:ext uri="{FF2B5EF4-FFF2-40B4-BE49-F238E27FC236}">
                  <a16:creationId xmlns:a16="http://schemas.microsoft.com/office/drawing/2014/main" id="{978DAE4A-D2D8-C39F-8927-8A3D6A695B1D}"/>
                </a:ext>
              </a:extLst>
            </p:cNvPr>
            <p:cNvPicPr>
              <a:picLocks noChangeAspect="1"/>
            </p:cNvPicPr>
            <p:nvPr/>
          </p:nvPicPr>
          <p:blipFill>
            <a:blip r:embed="rId3"/>
            <a:stretch>
              <a:fillRect/>
            </a:stretch>
          </p:blipFill>
          <p:spPr>
            <a:xfrm>
              <a:off x="25922864" y="2880228"/>
              <a:ext cx="566893" cy="1155139"/>
            </a:xfrm>
            <a:custGeom>
              <a:avLst/>
              <a:gdLst>
                <a:gd name="connsiteX0" fmla="*/ 8505 w 566893"/>
                <a:gd name="connsiteY0" fmla="*/ 945 h 1155139"/>
                <a:gd name="connsiteX1" fmla="*/ 575399 w 566893"/>
                <a:gd name="connsiteY1" fmla="*/ 945 h 1155139"/>
                <a:gd name="connsiteX2" fmla="*/ 575399 w 566893"/>
                <a:gd name="connsiteY2" fmla="*/ 1156085 h 1155139"/>
                <a:gd name="connsiteX3" fmla="*/ 8505 w 566893"/>
                <a:gd name="connsiteY3" fmla="*/ 1156085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8505" y="945"/>
                  </a:moveTo>
                  <a:lnTo>
                    <a:pt x="575399" y="945"/>
                  </a:lnTo>
                  <a:lnTo>
                    <a:pt x="575399" y="1156085"/>
                  </a:lnTo>
                  <a:lnTo>
                    <a:pt x="8505" y="1156085"/>
                  </a:lnTo>
                  <a:close/>
                </a:path>
              </a:pathLst>
            </a:custGeom>
          </p:spPr>
        </p:pic>
        <p:pic>
          <p:nvPicPr>
            <p:cNvPr id="1473" name="Picture 1472">
              <a:extLst>
                <a:ext uri="{FF2B5EF4-FFF2-40B4-BE49-F238E27FC236}">
                  <a16:creationId xmlns:a16="http://schemas.microsoft.com/office/drawing/2014/main" id="{D88D88D0-4F1D-BBC7-9E8E-09FF3BDEE324}"/>
                </a:ext>
              </a:extLst>
            </p:cNvPr>
            <p:cNvPicPr>
              <a:picLocks noChangeAspect="1"/>
            </p:cNvPicPr>
            <p:nvPr/>
          </p:nvPicPr>
          <p:blipFill>
            <a:blip r:embed="rId4"/>
            <a:stretch>
              <a:fillRect/>
            </a:stretch>
          </p:blipFill>
          <p:spPr>
            <a:xfrm>
              <a:off x="22715770" y="2908811"/>
              <a:ext cx="438885" cy="1127708"/>
            </a:xfrm>
            <a:custGeom>
              <a:avLst/>
              <a:gdLst>
                <a:gd name="connsiteX0" fmla="*/ 7453 w 438885"/>
                <a:gd name="connsiteY0" fmla="*/ 954 h 1127708"/>
                <a:gd name="connsiteX1" fmla="*/ 446338 w 438885"/>
                <a:gd name="connsiteY1" fmla="*/ 954 h 1127708"/>
                <a:gd name="connsiteX2" fmla="*/ 446338 w 438885"/>
                <a:gd name="connsiteY2" fmla="*/ 1128663 h 1127708"/>
                <a:gd name="connsiteX3" fmla="*/ 7453 w 438885"/>
                <a:gd name="connsiteY3" fmla="*/ 1128663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7453" y="954"/>
                  </a:moveTo>
                  <a:lnTo>
                    <a:pt x="446338" y="954"/>
                  </a:lnTo>
                  <a:lnTo>
                    <a:pt x="446338" y="1128663"/>
                  </a:lnTo>
                  <a:lnTo>
                    <a:pt x="7453" y="1128663"/>
                  </a:lnTo>
                  <a:close/>
                </a:path>
              </a:pathLst>
            </a:custGeom>
          </p:spPr>
        </p:pic>
        <p:pic>
          <p:nvPicPr>
            <p:cNvPr id="1474" name="Picture 1473">
              <a:extLst>
                <a:ext uri="{FF2B5EF4-FFF2-40B4-BE49-F238E27FC236}">
                  <a16:creationId xmlns:a16="http://schemas.microsoft.com/office/drawing/2014/main" id="{DA3D9E52-A99F-6EE2-B9E5-D7CA24B2F638}"/>
                </a:ext>
              </a:extLst>
            </p:cNvPr>
            <p:cNvPicPr>
              <a:picLocks noChangeAspect="1"/>
            </p:cNvPicPr>
            <p:nvPr/>
          </p:nvPicPr>
          <p:blipFill>
            <a:blip r:embed="rId4"/>
            <a:stretch>
              <a:fillRect/>
            </a:stretch>
          </p:blipFill>
          <p:spPr>
            <a:xfrm>
              <a:off x="24010665" y="2908811"/>
              <a:ext cx="438885" cy="1127708"/>
            </a:xfrm>
            <a:custGeom>
              <a:avLst/>
              <a:gdLst>
                <a:gd name="connsiteX0" fmla="*/ 7878 w 438885"/>
                <a:gd name="connsiteY0" fmla="*/ 954 h 1127708"/>
                <a:gd name="connsiteX1" fmla="*/ 446763 w 438885"/>
                <a:gd name="connsiteY1" fmla="*/ 954 h 1127708"/>
                <a:gd name="connsiteX2" fmla="*/ 446763 w 438885"/>
                <a:gd name="connsiteY2" fmla="*/ 1128663 h 1127708"/>
                <a:gd name="connsiteX3" fmla="*/ 7878 w 438885"/>
                <a:gd name="connsiteY3" fmla="*/ 1128663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7878" y="954"/>
                  </a:moveTo>
                  <a:lnTo>
                    <a:pt x="446763" y="954"/>
                  </a:lnTo>
                  <a:lnTo>
                    <a:pt x="446763" y="1128663"/>
                  </a:lnTo>
                  <a:lnTo>
                    <a:pt x="7878" y="1128663"/>
                  </a:lnTo>
                  <a:close/>
                </a:path>
              </a:pathLst>
            </a:custGeom>
          </p:spPr>
        </p:pic>
        <p:pic>
          <p:nvPicPr>
            <p:cNvPr id="1475" name="Picture 1474">
              <a:extLst>
                <a:ext uri="{FF2B5EF4-FFF2-40B4-BE49-F238E27FC236}">
                  <a16:creationId xmlns:a16="http://schemas.microsoft.com/office/drawing/2014/main" id="{580A30A3-D511-55DE-F945-66EB964F1DC2}"/>
                </a:ext>
              </a:extLst>
            </p:cNvPr>
            <p:cNvPicPr>
              <a:picLocks noChangeAspect="1"/>
            </p:cNvPicPr>
            <p:nvPr/>
          </p:nvPicPr>
          <p:blipFill>
            <a:blip r:embed="rId4"/>
            <a:stretch>
              <a:fillRect/>
            </a:stretch>
          </p:blipFill>
          <p:spPr>
            <a:xfrm>
              <a:off x="25325705" y="2908811"/>
              <a:ext cx="438885" cy="1127708"/>
            </a:xfrm>
            <a:custGeom>
              <a:avLst/>
              <a:gdLst>
                <a:gd name="connsiteX0" fmla="*/ 8309 w 438885"/>
                <a:gd name="connsiteY0" fmla="*/ 954 h 1127708"/>
                <a:gd name="connsiteX1" fmla="*/ 447194 w 438885"/>
                <a:gd name="connsiteY1" fmla="*/ 954 h 1127708"/>
                <a:gd name="connsiteX2" fmla="*/ 447194 w 438885"/>
                <a:gd name="connsiteY2" fmla="*/ 1128663 h 1127708"/>
                <a:gd name="connsiteX3" fmla="*/ 8309 w 438885"/>
                <a:gd name="connsiteY3" fmla="*/ 1128663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8309" y="954"/>
                  </a:moveTo>
                  <a:lnTo>
                    <a:pt x="447194" y="954"/>
                  </a:lnTo>
                  <a:lnTo>
                    <a:pt x="447194" y="1128663"/>
                  </a:lnTo>
                  <a:lnTo>
                    <a:pt x="8309" y="1128663"/>
                  </a:lnTo>
                  <a:close/>
                </a:path>
              </a:pathLst>
            </a:custGeom>
          </p:spPr>
        </p:pic>
      </p:grpSp>
      <p:grpSp>
        <p:nvGrpSpPr>
          <p:cNvPr id="1476" name="Graphic 1352">
            <a:extLst>
              <a:ext uri="{FF2B5EF4-FFF2-40B4-BE49-F238E27FC236}">
                <a16:creationId xmlns:a16="http://schemas.microsoft.com/office/drawing/2014/main" id="{367E22AF-7312-2DC8-EF7D-F67A2E590527}"/>
              </a:ext>
            </a:extLst>
          </p:cNvPr>
          <p:cNvGrpSpPr/>
          <p:nvPr/>
        </p:nvGrpSpPr>
        <p:grpSpPr>
          <a:xfrm>
            <a:off x="22614125" y="4404159"/>
            <a:ext cx="3843721" cy="1156297"/>
            <a:chOff x="22614125" y="4404159"/>
            <a:chExt cx="3843721" cy="1156297"/>
          </a:xfrm>
        </p:grpSpPr>
        <p:grpSp>
          <p:nvGrpSpPr>
            <p:cNvPr id="1477" name="Graphic 1352">
              <a:extLst>
                <a:ext uri="{FF2B5EF4-FFF2-40B4-BE49-F238E27FC236}">
                  <a16:creationId xmlns:a16="http://schemas.microsoft.com/office/drawing/2014/main" id="{EDE12BBB-20B6-96B1-1A78-82B6283CE6CD}"/>
                </a:ext>
              </a:extLst>
            </p:cNvPr>
            <p:cNvGrpSpPr/>
            <p:nvPr/>
          </p:nvGrpSpPr>
          <p:grpSpPr>
            <a:xfrm>
              <a:off x="22614125" y="4404159"/>
              <a:ext cx="1861788" cy="1156297"/>
              <a:chOff x="22614125" y="4404159"/>
              <a:chExt cx="1861788" cy="1156297"/>
            </a:xfrm>
          </p:grpSpPr>
          <p:pic>
            <p:nvPicPr>
              <p:cNvPr id="1478" name="Picture 1477">
                <a:extLst>
                  <a:ext uri="{FF2B5EF4-FFF2-40B4-BE49-F238E27FC236}">
                    <a16:creationId xmlns:a16="http://schemas.microsoft.com/office/drawing/2014/main" id="{4CA23841-AFCE-D7D8-9765-30EF96D7CDE8}"/>
                  </a:ext>
                </a:extLst>
              </p:cNvPr>
              <p:cNvPicPr>
                <a:picLocks noChangeAspect="1"/>
              </p:cNvPicPr>
              <p:nvPr/>
            </p:nvPicPr>
            <p:blipFill>
              <a:blip r:embed="rId9"/>
              <a:stretch>
                <a:fillRect/>
              </a:stretch>
            </p:blipFill>
            <p:spPr>
              <a:xfrm>
                <a:off x="22614125" y="4404159"/>
                <a:ext cx="566893" cy="1155139"/>
              </a:xfrm>
              <a:custGeom>
                <a:avLst/>
                <a:gdLst>
                  <a:gd name="connsiteX0" fmla="*/ 7419 w 566893"/>
                  <a:gd name="connsiteY0" fmla="*/ 1445 h 1155139"/>
                  <a:gd name="connsiteX1" fmla="*/ 574313 w 566893"/>
                  <a:gd name="connsiteY1" fmla="*/ 1445 h 1155139"/>
                  <a:gd name="connsiteX2" fmla="*/ 574313 w 566893"/>
                  <a:gd name="connsiteY2" fmla="*/ 1156585 h 1155139"/>
                  <a:gd name="connsiteX3" fmla="*/ 7419 w 566893"/>
                  <a:gd name="connsiteY3" fmla="*/ 1156585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7419" y="1445"/>
                    </a:moveTo>
                    <a:lnTo>
                      <a:pt x="574313" y="1445"/>
                    </a:lnTo>
                    <a:lnTo>
                      <a:pt x="574313" y="1156585"/>
                    </a:lnTo>
                    <a:lnTo>
                      <a:pt x="7419" y="1156585"/>
                    </a:lnTo>
                    <a:close/>
                  </a:path>
                </a:pathLst>
              </a:custGeom>
            </p:spPr>
          </p:pic>
          <p:pic>
            <p:nvPicPr>
              <p:cNvPr id="1479" name="Picture 1478">
                <a:extLst>
                  <a:ext uri="{FF2B5EF4-FFF2-40B4-BE49-F238E27FC236}">
                    <a16:creationId xmlns:a16="http://schemas.microsoft.com/office/drawing/2014/main" id="{5D1EA9D0-B3A1-3A2A-A066-F1589FC9A065}"/>
                  </a:ext>
                </a:extLst>
              </p:cNvPr>
              <p:cNvPicPr>
                <a:picLocks noChangeAspect="1"/>
              </p:cNvPicPr>
              <p:nvPr/>
            </p:nvPicPr>
            <p:blipFill>
              <a:blip r:embed="rId9"/>
              <a:stretch>
                <a:fillRect/>
              </a:stretch>
            </p:blipFill>
            <p:spPr>
              <a:xfrm>
                <a:off x="23909020" y="4404159"/>
                <a:ext cx="566893" cy="1155139"/>
              </a:xfrm>
              <a:custGeom>
                <a:avLst/>
                <a:gdLst>
                  <a:gd name="connsiteX0" fmla="*/ 7844 w 566893"/>
                  <a:gd name="connsiteY0" fmla="*/ 1445 h 1155139"/>
                  <a:gd name="connsiteX1" fmla="*/ 574738 w 566893"/>
                  <a:gd name="connsiteY1" fmla="*/ 1445 h 1155139"/>
                  <a:gd name="connsiteX2" fmla="*/ 574738 w 566893"/>
                  <a:gd name="connsiteY2" fmla="*/ 1156585 h 1155139"/>
                  <a:gd name="connsiteX3" fmla="*/ 7844 w 566893"/>
                  <a:gd name="connsiteY3" fmla="*/ 1156585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7844" y="1445"/>
                    </a:moveTo>
                    <a:lnTo>
                      <a:pt x="574738" y="1445"/>
                    </a:lnTo>
                    <a:lnTo>
                      <a:pt x="574738" y="1156585"/>
                    </a:lnTo>
                    <a:lnTo>
                      <a:pt x="7844" y="1156585"/>
                    </a:lnTo>
                    <a:close/>
                  </a:path>
                </a:pathLst>
              </a:custGeom>
            </p:spPr>
          </p:pic>
          <p:pic>
            <p:nvPicPr>
              <p:cNvPr id="1480" name="Picture 1479">
                <a:extLst>
                  <a:ext uri="{FF2B5EF4-FFF2-40B4-BE49-F238E27FC236}">
                    <a16:creationId xmlns:a16="http://schemas.microsoft.com/office/drawing/2014/main" id="{F440CACC-454B-9FFC-9D93-D0A6B7EBCF80}"/>
                  </a:ext>
                </a:extLst>
              </p:cNvPr>
              <p:cNvPicPr>
                <a:picLocks noChangeAspect="1"/>
              </p:cNvPicPr>
              <p:nvPr/>
            </p:nvPicPr>
            <p:blipFill>
              <a:blip r:embed="rId10"/>
              <a:stretch>
                <a:fillRect/>
              </a:stretch>
            </p:blipFill>
            <p:spPr>
              <a:xfrm>
                <a:off x="23323657" y="4432748"/>
                <a:ext cx="438885" cy="1127708"/>
              </a:xfrm>
              <a:custGeom>
                <a:avLst/>
                <a:gdLst>
                  <a:gd name="connsiteX0" fmla="*/ 7652 w 438885"/>
                  <a:gd name="connsiteY0" fmla="*/ 1454 h 1127708"/>
                  <a:gd name="connsiteX1" fmla="*/ 446538 w 438885"/>
                  <a:gd name="connsiteY1" fmla="*/ 1454 h 1127708"/>
                  <a:gd name="connsiteX2" fmla="*/ 446538 w 438885"/>
                  <a:gd name="connsiteY2" fmla="*/ 1129163 h 1127708"/>
                  <a:gd name="connsiteX3" fmla="*/ 7652 w 438885"/>
                  <a:gd name="connsiteY3" fmla="*/ 1129163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7652" y="1454"/>
                    </a:moveTo>
                    <a:lnTo>
                      <a:pt x="446538" y="1454"/>
                    </a:lnTo>
                    <a:lnTo>
                      <a:pt x="446538" y="1129163"/>
                    </a:lnTo>
                    <a:lnTo>
                      <a:pt x="7652" y="1129163"/>
                    </a:lnTo>
                    <a:close/>
                  </a:path>
                </a:pathLst>
              </a:custGeom>
            </p:spPr>
          </p:pic>
        </p:grpSp>
        <p:grpSp>
          <p:nvGrpSpPr>
            <p:cNvPr id="1481" name="Graphic 1352">
              <a:extLst>
                <a:ext uri="{FF2B5EF4-FFF2-40B4-BE49-F238E27FC236}">
                  <a16:creationId xmlns:a16="http://schemas.microsoft.com/office/drawing/2014/main" id="{19FDB30B-E9D1-EAB5-9480-8DAE0127225F}"/>
                </a:ext>
              </a:extLst>
            </p:cNvPr>
            <p:cNvGrpSpPr/>
            <p:nvPr/>
          </p:nvGrpSpPr>
          <p:grpSpPr>
            <a:xfrm>
              <a:off x="24596028" y="4404159"/>
              <a:ext cx="1861818" cy="1156297"/>
              <a:chOff x="24596028" y="4404159"/>
              <a:chExt cx="1861818" cy="1156297"/>
            </a:xfrm>
          </p:grpSpPr>
          <p:pic>
            <p:nvPicPr>
              <p:cNvPr id="1482" name="Picture 1481">
                <a:extLst>
                  <a:ext uri="{FF2B5EF4-FFF2-40B4-BE49-F238E27FC236}">
                    <a16:creationId xmlns:a16="http://schemas.microsoft.com/office/drawing/2014/main" id="{FFE7D6CC-E3C4-D212-7065-451930ECF593}"/>
                  </a:ext>
                </a:extLst>
              </p:cNvPr>
              <p:cNvPicPr>
                <a:picLocks noChangeAspect="1"/>
              </p:cNvPicPr>
              <p:nvPr/>
            </p:nvPicPr>
            <p:blipFill>
              <a:blip r:embed="rId9"/>
              <a:stretch>
                <a:fillRect/>
              </a:stretch>
            </p:blipFill>
            <p:spPr>
              <a:xfrm>
                <a:off x="24596028" y="4404159"/>
                <a:ext cx="566893" cy="1155139"/>
              </a:xfrm>
              <a:custGeom>
                <a:avLst/>
                <a:gdLst>
                  <a:gd name="connsiteX0" fmla="*/ 8070 w 566893"/>
                  <a:gd name="connsiteY0" fmla="*/ 1445 h 1155139"/>
                  <a:gd name="connsiteX1" fmla="*/ 574963 w 566893"/>
                  <a:gd name="connsiteY1" fmla="*/ 1445 h 1155139"/>
                  <a:gd name="connsiteX2" fmla="*/ 574963 w 566893"/>
                  <a:gd name="connsiteY2" fmla="*/ 1156585 h 1155139"/>
                  <a:gd name="connsiteX3" fmla="*/ 8070 w 566893"/>
                  <a:gd name="connsiteY3" fmla="*/ 1156585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8070" y="1445"/>
                    </a:moveTo>
                    <a:lnTo>
                      <a:pt x="574963" y="1445"/>
                    </a:lnTo>
                    <a:lnTo>
                      <a:pt x="574963" y="1156585"/>
                    </a:lnTo>
                    <a:lnTo>
                      <a:pt x="8070" y="1156585"/>
                    </a:lnTo>
                    <a:close/>
                  </a:path>
                </a:pathLst>
              </a:custGeom>
            </p:spPr>
          </p:pic>
          <p:pic>
            <p:nvPicPr>
              <p:cNvPr id="1483" name="Picture 1482">
                <a:extLst>
                  <a:ext uri="{FF2B5EF4-FFF2-40B4-BE49-F238E27FC236}">
                    <a16:creationId xmlns:a16="http://schemas.microsoft.com/office/drawing/2014/main" id="{0370CE51-C675-3257-7575-5A867867AA3C}"/>
                  </a:ext>
                </a:extLst>
              </p:cNvPr>
              <p:cNvPicPr>
                <a:picLocks noChangeAspect="1"/>
              </p:cNvPicPr>
              <p:nvPr/>
            </p:nvPicPr>
            <p:blipFill>
              <a:blip r:embed="rId9"/>
              <a:stretch>
                <a:fillRect/>
              </a:stretch>
            </p:blipFill>
            <p:spPr>
              <a:xfrm>
                <a:off x="25890953" y="4404159"/>
                <a:ext cx="566893" cy="1155139"/>
              </a:xfrm>
              <a:custGeom>
                <a:avLst/>
                <a:gdLst>
                  <a:gd name="connsiteX0" fmla="*/ 8495 w 566893"/>
                  <a:gd name="connsiteY0" fmla="*/ 1445 h 1155139"/>
                  <a:gd name="connsiteX1" fmla="*/ 575388 w 566893"/>
                  <a:gd name="connsiteY1" fmla="*/ 1445 h 1155139"/>
                  <a:gd name="connsiteX2" fmla="*/ 575388 w 566893"/>
                  <a:gd name="connsiteY2" fmla="*/ 1156585 h 1155139"/>
                  <a:gd name="connsiteX3" fmla="*/ 8495 w 566893"/>
                  <a:gd name="connsiteY3" fmla="*/ 1156585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8495" y="1445"/>
                    </a:moveTo>
                    <a:lnTo>
                      <a:pt x="575388" y="1445"/>
                    </a:lnTo>
                    <a:lnTo>
                      <a:pt x="575388" y="1156585"/>
                    </a:lnTo>
                    <a:lnTo>
                      <a:pt x="8495" y="1156585"/>
                    </a:lnTo>
                    <a:close/>
                  </a:path>
                </a:pathLst>
              </a:custGeom>
            </p:spPr>
          </p:pic>
          <p:pic>
            <p:nvPicPr>
              <p:cNvPr id="1484" name="Picture 1483">
                <a:extLst>
                  <a:ext uri="{FF2B5EF4-FFF2-40B4-BE49-F238E27FC236}">
                    <a16:creationId xmlns:a16="http://schemas.microsoft.com/office/drawing/2014/main" id="{9DFA42DC-42A3-6364-A2E1-6E9B7C4A173E}"/>
                  </a:ext>
                </a:extLst>
              </p:cNvPr>
              <p:cNvPicPr>
                <a:picLocks noChangeAspect="1"/>
              </p:cNvPicPr>
              <p:nvPr/>
            </p:nvPicPr>
            <p:blipFill>
              <a:blip r:embed="rId10"/>
              <a:stretch>
                <a:fillRect/>
              </a:stretch>
            </p:blipFill>
            <p:spPr>
              <a:xfrm>
                <a:off x="25305590" y="4432748"/>
                <a:ext cx="438885" cy="1127708"/>
              </a:xfrm>
              <a:custGeom>
                <a:avLst/>
                <a:gdLst>
                  <a:gd name="connsiteX0" fmla="*/ 8303 w 438885"/>
                  <a:gd name="connsiteY0" fmla="*/ 1454 h 1127708"/>
                  <a:gd name="connsiteX1" fmla="*/ 447188 w 438885"/>
                  <a:gd name="connsiteY1" fmla="*/ 1454 h 1127708"/>
                  <a:gd name="connsiteX2" fmla="*/ 447188 w 438885"/>
                  <a:gd name="connsiteY2" fmla="*/ 1129163 h 1127708"/>
                  <a:gd name="connsiteX3" fmla="*/ 8303 w 438885"/>
                  <a:gd name="connsiteY3" fmla="*/ 1129163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8303" y="1454"/>
                    </a:moveTo>
                    <a:lnTo>
                      <a:pt x="447188" y="1454"/>
                    </a:lnTo>
                    <a:lnTo>
                      <a:pt x="447188" y="1129163"/>
                    </a:lnTo>
                    <a:lnTo>
                      <a:pt x="8303" y="1129163"/>
                    </a:lnTo>
                    <a:close/>
                  </a:path>
                </a:pathLst>
              </a:custGeom>
            </p:spPr>
          </p:pic>
        </p:grpSp>
      </p:grpSp>
      <p:grpSp>
        <p:nvGrpSpPr>
          <p:cNvPr id="1485" name="Graphic 1352">
            <a:extLst>
              <a:ext uri="{FF2B5EF4-FFF2-40B4-BE49-F238E27FC236}">
                <a16:creationId xmlns:a16="http://schemas.microsoft.com/office/drawing/2014/main" id="{0FC56E05-E054-E2BC-72B2-22EF2A8A2D5A}"/>
              </a:ext>
            </a:extLst>
          </p:cNvPr>
          <p:cNvGrpSpPr/>
          <p:nvPr/>
        </p:nvGrpSpPr>
        <p:grpSpPr>
          <a:xfrm>
            <a:off x="1585874" y="2514818"/>
            <a:ext cx="12161332" cy="2620553"/>
            <a:chOff x="1585874" y="2514818"/>
            <a:chExt cx="12161332" cy="2620553"/>
          </a:xfrm>
          <a:solidFill>
            <a:srgbClr val="000080"/>
          </a:solidFill>
        </p:grpSpPr>
        <p:sp>
          <p:nvSpPr>
            <p:cNvPr id="1486" name="TextBox 1485">
              <a:extLst>
                <a:ext uri="{FF2B5EF4-FFF2-40B4-BE49-F238E27FC236}">
                  <a16:creationId xmlns:a16="http://schemas.microsoft.com/office/drawing/2014/main" id="{F71A9E7E-1086-EF70-636D-0667C6CA118A}"/>
                </a:ext>
              </a:extLst>
            </p:cNvPr>
            <p:cNvSpPr txBox="1"/>
            <p:nvPr/>
          </p:nvSpPr>
          <p:spPr>
            <a:xfrm>
              <a:off x="6925097" y="4172520"/>
              <a:ext cx="114326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n=6</a:t>
              </a:r>
            </a:p>
          </p:txBody>
        </p:sp>
        <p:sp>
          <p:nvSpPr>
            <p:cNvPr id="1487" name="TextBox 1486">
              <a:extLst>
                <a:ext uri="{FF2B5EF4-FFF2-40B4-BE49-F238E27FC236}">
                  <a16:creationId xmlns:a16="http://schemas.microsoft.com/office/drawing/2014/main" id="{D4221886-8A5B-C031-A3F9-990547BFA604}"/>
                </a:ext>
              </a:extLst>
            </p:cNvPr>
            <p:cNvSpPr txBox="1"/>
            <p:nvPr/>
          </p:nvSpPr>
          <p:spPr>
            <a:xfrm>
              <a:off x="12006383" y="4161182"/>
              <a:ext cx="114326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n=1</a:t>
              </a:r>
            </a:p>
          </p:txBody>
        </p:sp>
        <p:grpSp>
          <p:nvGrpSpPr>
            <p:cNvPr id="1488" name="Graphic 1352">
              <a:extLst>
                <a:ext uri="{FF2B5EF4-FFF2-40B4-BE49-F238E27FC236}">
                  <a16:creationId xmlns:a16="http://schemas.microsoft.com/office/drawing/2014/main" id="{BC7ED702-E024-40EC-8E43-E83569F204C3}"/>
                </a:ext>
              </a:extLst>
            </p:cNvPr>
            <p:cNvGrpSpPr/>
            <p:nvPr/>
          </p:nvGrpSpPr>
          <p:grpSpPr>
            <a:xfrm>
              <a:off x="4530841" y="2527760"/>
              <a:ext cx="3353803" cy="1341424"/>
              <a:chOff x="4530841" y="2527760"/>
              <a:chExt cx="3353803" cy="1341424"/>
            </a:xfrm>
            <a:solidFill>
              <a:srgbClr val="000080"/>
            </a:solidFill>
          </p:grpSpPr>
          <p:sp>
            <p:nvSpPr>
              <p:cNvPr id="1489" name="TextBox 1488">
                <a:extLst>
                  <a:ext uri="{FF2B5EF4-FFF2-40B4-BE49-F238E27FC236}">
                    <a16:creationId xmlns:a16="http://schemas.microsoft.com/office/drawing/2014/main" id="{E281A599-8AB2-619E-88EE-87C46CE50674}"/>
                  </a:ext>
                </a:extLst>
              </p:cNvPr>
              <p:cNvSpPr txBox="1"/>
              <p:nvPr/>
            </p:nvSpPr>
            <p:spPr>
              <a:xfrm>
                <a:off x="4530841" y="2527760"/>
                <a:ext cx="335380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A.fumigatus-</a:t>
                </a:r>
              </a:p>
            </p:txBody>
          </p:sp>
          <p:sp>
            <p:nvSpPr>
              <p:cNvPr id="1490" name="TextBox 1489">
                <a:extLst>
                  <a:ext uri="{FF2B5EF4-FFF2-40B4-BE49-F238E27FC236}">
                    <a16:creationId xmlns:a16="http://schemas.microsoft.com/office/drawing/2014/main" id="{09CB2A51-E8A7-3D36-ECE1-E0A956B611DB}"/>
                  </a:ext>
                </a:extLst>
              </p:cNvPr>
              <p:cNvSpPr txBox="1"/>
              <p:nvPr/>
            </p:nvSpPr>
            <p:spPr>
              <a:xfrm>
                <a:off x="4856958" y="3099743"/>
                <a:ext cx="269496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sensitized</a:t>
                </a:r>
              </a:p>
            </p:txBody>
          </p:sp>
        </p:grpSp>
        <p:sp>
          <p:nvSpPr>
            <p:cNvPr id="1491" name="TextBox 1490">
              <a:extLst>
                <a:ext uri="{FF2B5EF4-FFF2-40B4-BE49-F238E27FC236}">
                  <a16:creationId xmlns:a16="http://schemas.microsoft.com/office/drawing/2014/main" id="{28B7D287-F88F-053A-08F4-BE5A83085572}"/>
                </a:ext>
              </a:extLst>
            </p:cNvPr>
            <p:cNvSpPr txBox="1"/>
            <p:nvPr/>
          </p:nvSpPr>
          <p:spPr>
            <a:xfrm>
              <a:off x="9829146" y="2514818"/>
              <a:ext cx="39180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Non-sensitized</a:t>
              </a:r>
            </a:p>
          </p:txBody>
        </p:sp>
        <p:sp>
          <p:nvSpPr>
            <p:cNvPr id="1492" name="TextBox 1491">
              <a:extLst>
                <a:ext uri="{FF2B5EF4-FFF2-40B4-BE49-F238E27FC236}">
                  <a16:creationId xmlns:a16="http://schemas.microsoft.com/office/drawing/2014/main" id="{CA4E0000-DDF7-3CEE-BE2C-A97E4F48D3C4}"/>
                </a:ext>
              </a:extLst>
            </p:cNvPr>
            <p:cNvSpPr txBox="1"/>
            <p:nvPr/>
          </p:nvSpPr>
          <p:spPr>
            <a:xfrm>
              <a:off x="1585874" y="2529783"/>
              <a:ext cx="225414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Asthma</a:t>
              </a:r>
            </a:p>
          </p:txBody>
        </p:sp>
        <p:grpSp>
          <p:nvGrpSpPr>
            <p:cNvPr id="1493" name="Graphic 1352">
              <a:extLst>
                <a:ext uri="{FF2B5EF4-FFF2-40B4-BE49-F238E27FC236}">
                  <a16:creationId xmlns:a16="http://schemas.microsoft.com/office/drawing/2014/main" id="{DF70A179-E7C8-E912-6243-74611C7A6958}"/>
                </a:ext>
              </a:extLst>
            </p:cNvPr>
            <p:cNvGrpSpPr/>
            <p:nvPr/>
          </p:nvGrpSpPr>
          <p:grpSpPr>
            <a:xfrm>
              <a:off x="5599120" y="3965328"/>
              <a:ext cx="1148447" cy="1156297"/>
              <a:chOff x="5599120" y="3965328"/>
              <a:chExt cx="1148447" cy="1156297"/>
            </a:xfrm>
          </p:grpSpPr>
          <p:pic>
            <p:nvPicPr>
              <p:cNvPr id="1494" name="Picture 1493">
                <a:extLst>
                  <a:ext uri="{FF2B5EF4-FFF2-40B4-BE49-F238E27FC236}">
                    <a16:creationId xmlns:a16="http://schemas.microsoft.com/office/drawing/2014/main" id="{1FB5EA8F-7A45-1BC1-4889-EB032A5AFE3E}"/>
                  </a:ext>
                </a:extLst>
              </p:cNvPr>
              <p:cNvPicPr>
                <a:picLocks noChangeAspect="1"/>
              </p:cNvPicPr>
              <p:nvPr/>
            </p:nvPicPr>
            <p:blipFill>
              <a:blip r:embed="rId3"/>
              <a:stretch>
                <a:fillRect/>
              </a:stretch>
            </p:blipFill>
            <p:spPr>
              <a:xfrm>
                <a:off x="5599120" y="3965328"/>
                <a:ext cx="566893" cy="1155139"/>
              </a:xfrm>
              <a:custGeom>
                <a:avLst/>
                <a:gdLst>
                  <a:gd name="connsiteX0" fmla="*/ 1837 w 566893"/>
                  <a:gd name="connsiteY0" fmla="*/ 1301 h 1155139"/>
                  <a:gd name="connsiteX1" fmla="*/ 568730 w 566893"/>
                  <a:gd name="connsiteY1" fmla="*/ 1301 h 1155139"/>
                  <a:gd name="connsiteX2" fmla="*/ 568730 w 566893"/>
                  <a:gd name="connsiteY2" fmla="*/ 1156441 h 1155139"/>
                  <a:gd name="connsiteX3" fmla="*/ 1837 w 566893"/>
                  <a:gd name="connsiteY3" fmla="*/ 1156441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1837" y="1301"/>
                    </a:moveTo>
                    <a:lnTo>
                      <a:pt x="568730" y="1301"/>
                    </a:lnTo>
                    <a:lnTo>
                      <a:pt x="568730" y="1156441"/>
                    </a:lnTo>
                    <a:lnTo>
                      <a:pt x="1837" y="1156441"/>
                    </a:lnTo>
                    <a:close/>
                  </a:path>
                </a:pathLst>
              </a:custGeom>
            </p:spPr>
          </p:pic>
          <p:pic>
            <p:nvPicPr>
              <p:cNvPr id="1495" name="Picture 1494">
                <a:extLst>
                  <a:ext uri="{FF2B5EF4-FFF2-40B4-BE49-F238E27FC236}">
                    <a16:creationId xmlns:a16="http://schemas.microsoft.com/office/drawing/2014/main" id="{7D8DC86D-6C2F-188F-37A4-0A86F25A61A8}"/>
                  </a:ext>
                </a:extLst>
              </p:cNvPr>
              <p:cNvPicPr>
                <a:picLocks noChangeAspect="1"/>
              </p:cNvPicPr>
              <p:nvPr/>
            </p:nvPicPr>
            <p:blipFill>
              <a:blip r:embed="rId4"/>
              <a:stretch>
                <a:fillRect/>
              </a:stretch>
            </p:blipFill>
            <p:spPr>
              <a:xfrm>
                <a:off x="6308682" y="3993917"/>
                <a:ext cx="438885" cy="1127708"/>
              </a:xfrm>
              <a:custGeom>
                <a:avLst/>
                <a:gdLst>
                  <a:gd name="connsiteX0" fmla="*/ 2070 w 438885"/>
                  <a:gd name="connsiteY0" fmla="*/ 1310 h 1127708"/>
                  <a:gd name="connsiteX1" fmla="*/ 440955 w 438885"/>
                  <a:gd name="connsiteY1" fmla="*/ 1310 h 1127708"/>
                  <a:gd name="connsiteX2" fmla="*/ 440955 w 438885"/>
                  <a:gd name="connsiteY2" fmla="*/ 1129019 h 1127708"/>
                  <a:gd name="connsiteX3" fmla="*/ 2070 w 438885"/>
                  <a:gd name="connsiteY3" fmla="*/ 1129019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2070" y="1310"/>
                    </a:moveTo>
                    <a:lnTo>
                      <a:pt x="440955" y="1310"/>
                    </a:lnTo>
                    <a:lnTo>
                      <a:pt x="440955" y="1129019"/>
                    </a:lnTo>
                    <a:lnTo>
                      <a:pt x="2070" y="1129019"/>
                    </a:lnTo>
                    <a:close/>
                  </a:path>
                </a:pathLst>
              </a:custGeom>
            </p:spPr>
          </p:pic>
        </p:grpSp>
        <p:pic>
          <p:nvPicPr>
            <p:cNvPr id="1496" name="Picture 1495">
              <a:extLst>
                <a:ext uri="{FF2B5EF4-FFF2-40B4-BE49-F238E27FC236}">
                  <a16:creationId xmlns:a16="http://schemas.microsoft.com/office/drawing/2014/main" id="{1E1E5CD9-9620-D318-84B6-E01B9F0A8B27}"/>
                </a:ext>
              </a:extLst>
            </p:cNvPr>
            <p:cNvPicPr>
              <a:picLocks noChangeAspect="1"/>
            </p:cNvPicPr>
            <p:nvPr/>
          </p:nvPicPr>
          <p:blipFill>
            <a:blip r:embed="rId10"/>
            <a:stretch>
              <a:fillRect/>
            </a:stretch>
          </p:blipFill>
          <p:spPr>
            <a:xfrm>
              <a:off x="11412034" y="4007663"/>
              <a:ext cx="438885" cy="1127708"/>
            </a:xfrm>
            <a:custGeom>
              <a:avLst/>
              <a:gdLst>
                <a:gd name="connsiteX0" fmla="*/ 3744 w 438885"/>
                <a:gd name="connsiteY0" fmla="*/ 1315 h 1127708"/>
                <a:gd name="connsiteX1" fmla="*/ 442629 w 438885"/>
                <a:gd name="connsiteY1" fmla="*/ 1315 h 1127708"/>
                <a:gd name="connsiteX2" fmla="*/ 442629 w 438885"/>
                <a:gd name="connsiteY2" fmla="*/ 1129024 h 1127708"/>
                <a:gd name="connsiteX3" fmla="*/ 3744 w 438885"/>
                <a:gd name="connsiteY3" fmla="*/ 1129024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3744" y="1315"/>
                  </a:moveTo>
                  <a:lnTo>
                    <a:pt x="442629" y="1315"/>
                  </a:lnTo>
                  <a:lnTo>
                    <a:pt x="442629" y="1129024"/>
                  </a:lnTo>
                  <a:lnTo>
                    <a:pt x="3744" y="1129024"/>
                  </a:lnTo>
                  <a:close/>
                </a:path>
              </a:pathLst>
            </a:custGeom>
          </p:spPr>
        </p:pic>
      </p:grpSp>
      <p:grpSp>
        <p:nvGrpSpPr>
          <p:cNvPr id="1497" name="Graphic 1352">
            <a:extLst>
              <a:ext uri="{FF2B5EF4-FFF2-40B4-BE49-F238E27FC236}">
                <a16:creationId xmlns:a16="http://schemas.microsoft.com/office/drawing/2014/main" id="{B1FCA024-1A83-606F-B146-1093721CB449}"/>
              </a:ext>
            </a:extLst>
          </p:cNvPr>
          <p:cNvGrpSpPr/>
          <p:nvPr/>
        </p:nvGrpSpPr>
        <p:grpSpPr>
          <a:xfrm>
            <a:off x="29021755" y="1995028"/>
            <a:ext cx="2223686" cy="3895153"/>
            <a:chOff x="29021755" y="1995028"/>
            <a:chExt cx="2223686" cy="3895153"/>
          </a:xfrm>
          <a:solidFill>
            <a:srgbClr val="000080"/>
          </a:solidFill>
        </p:grpSpPr>
        <p:grpSp>
          <p:nvGrpSpPr>
            <p:cNvPr id="1498" name="Graphic 1352">
              <a:extLst>
                <a:ext uri="{FF2B5EF4-FFF2-40B4-BE49-F238E27FC236}">
                  <a16:creationId xmlns:a16="http://schemas.microsoft.com/office/drawing/2014/main" id="{54999BD6-E519-3FF0-6E11-5369C9DDB453}"/>
                </a:ext>
              </a:extLst>
            </p:cNvPr>
            <p:cNvGrpSpPr/>
            <p:nvPr/>
          </p:nvGrpSpPr>
          <p:grpSpPr>
            <a:xfrm>
              <a:off x="29021755" y="4479927"/>
              <a:ext cx="2223686" cy="1410254"/>
              <a:chOff x="29021755" y="4479927"/>
              <a:chExt cx="2223686" cy="1410254"/>
            </a:xfrm>
            <a:solidFill>
              <a:srgbClr val="000080"/>
            </a:solidFill>
          </p:grpSpPr>
          <p:sp>
            <p:nvSpPr>
              <p:cNvPr id="1499" name="TextBox 1498">
                <a:extLst>
                  <a:ext uri="{FF2B5EF4-FFF2-40B4-BE49-F238E27FC236}">
                    <a16:creationId xmlns:a16="http://schemas.microsoft.com/office/drawing/2014/main" id="{B08AD3FF-1C72-81DC-1AB9-1EAD1DB4660F}"/>
                  </a:ext>
                </a:extLst>
              </p:cNvPr>
              <p:cNvSpPr txBox="1"/>
              <p:nvPr/>
            </p:nvSpPr>
            <p:spPr>
              <a:xfrm>
                <a:off x="29379659" y="5120740"/>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n=18</a:t>
                </a:r>
              </a:p>
            </p:txBody>
          </p:sp>
          <p:sp>
            <p:nvSpPr>
              <p:cNvPr id="1500" name="TextBox 1499">
                <a:extLst>
                  <a:ext uri="{FF2B5EF4-FFF2-40B4-BE49-F238E27FC236}">
                    <a16:creationId xmlns:a16="http://schemas.microsoft.com/office/drawing/2014/main" id="{68EDDE8D-E86C-F9BB-1DAD-5719D45A481C}"/>
                  </a:ext>
                </a:extLst>
              </p:cNvPr>
              <p:cNvSpPr txBox="1"/>
              <p:nvPr/>
            </p:nvSpPr>
            <p:spPr>
              <a:xfrm>
                <a:off x="29021755" y="4479927"/>
                <a:ext cx="222368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Healthy</a:t>
                </a:r>
              </a:p>
            </p:txBody>
          </p:sp>
        </p:grpSp>
        <p:grpSp>
          <p:nvGrpSpPr>
            <p:cNvPr id="1501" name="Graphic 1352">
              <a:extLst>
                <a:ext uri="{FF2B5EF4-FFF2-40B4-BE49-F238E27FC236}">
                  <a16:creationId xmlns:a16="http://schemas.microsoft.com/office/drawing/2014/main" id="{901EEA5F-A037-DE79-1C4B-0C8D12AC02E4}"/>
                </a:ext>
              </a:extLst>
            </p:cNvPr>
            <p:cNvGrpSpPr/>
            <p:nvPr/>
          </p:nvGrpSpPr>
          <p:grpSpPr>
            <a:xfrm>
              <a:off x="29264122" y="3238596"/>
              <a:ext cx="1860873" cy="1160778"/>
              <a:chOff x="29264122" y="3238596"/>
              <a:chExt cx="1860873" cy="1160778"/>
            </a:xfrm>
          </p:grpSpPr>
          <p:pic>
            <p:nvPicPr>
              <p:cNvPr id="1502" name="Picture 1501">
                <a:extLst>
                  <a:ext uri="{FF2B5EF4-FFF2-40B4-BE49-F238E27FC236}">
                    <a16:creationId xmlns:a16="http://schemas.microsoft.com/office/drawing/2014/main" id="{A00E2B66-2774-7235-9ED6-4BBDBE65E35C}"/>
                  </a:ext>
                </a:extLst>
              </p:cNvPr>
              <p:cNvPicPr>
                <a:picLocks noChangeAspect="1"/>
              </p:cNvPicPr>
              <p:nvPr/>
            </p:nvPicPr>
            <p:blipFill>
              <a:blip r:embed="rId11"/>
              <a:stretch>
                <a:fillRect/>
              </a:stretch>
            </p:blipFill>
            <p:spPr>
              <a:xfrm>
                <a:off x="29264122" y="3243107"/>
                <a:ext cx="566893" cy="1155139"/>
              </a:xfrm>
              <a:custGeom>
                <a:avLst/>
                <a:gdLst>
                  <a:gd name="connsiteX0" fmla="*/ 9601 w 566893"/>
                  <a:gd name="connsiteY0" fmla="*/ 1064 h 1155139"/>
                  <a:gd name="connsiteX1" fmla="*/ 576495 w 566893"/>
                  <a:gd name="connsiteY1" fmla="*/ 1064 h 1155139"/>
                  <a:gd name="connsiteX2" fmla="*/ 576495 w 566893"/>
                  <a:gd name="connsiteY2" fmla="*/ 1156204 h 1155139"/>
                  <a:gd name="connsiteX3" fmla="*/ 9601 w 566893"/>
                  <a:gd name="connsiteY3" fmla="*/ 1156204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9601" y="1064"/>
                    </a:moveTo>
                    <a:lnTo>
                      <a:pt x="576495" y="1064"/>
                    </a:lnTo>
                    <a:lnTo>
                      <a:pt x="576495" y="1156204"/>
                    </a:lnTo>
                    <a:lnTo>
                      <a:pt x="9601" y="1156204"/>
                    </a:lnTo>
                    <a:close/>
                  </a:path>
                </a:pathLst>
              </a:custGeom>
            </p:spPr>
          </p:pic>
          <p:pic>
            <p:nvPicPr>
              <p:cNvPr id="1503" name="Picture 1502">
                <a:extLst>
                  <a:ext uri="{FF2B5EF4-FFF2-40B4-BE49-F238E27FC236}">
                    <a16:creationId xmlns:a16="http://schemas.microsoft.com/office/drawing/2014/main" id="{91B25D15-D2A1-41D3-133B-B9A35B79973E}"/>
                  </a:ext>
                </a:extLst>
              </p:cNvPr>
              <p:cNvPicPr>
                <a:picLocks noChangeAspect="1"/>
              </p:cNvPicPr>
              <p:nvPr/>
            </p:nvPicPr>
            <p:blipFill>
              <a:blip r:embed="rId11"/>
              <a:stretch>
                <a:fillRect/>
              </a:stretch>
            </p:blipFill>
            <p:spPr>
              <a:xfrm>
                <a:off x="30558103" y="3238596"/>
                <a:ext cx="566893" cy="1155139"/>
              </a:xfrm>
              <a:custGeom>
                <a:avLst/>
                <a:gdLst>
                  <a:gd name="connsiteX0" fmla="*/ 10026 w 566893"/>
                  <a:gd name="connsiteY0" fmla="*/ 1063 h 1155139"/>
                  <a:gd name="connsiteX1" fmla="*/ 576919 w 566893"/>
                  <a:gd name="connsiteY1" fmla="*/ 1063 h 1155139"/>
                  <a:gd name="connsiteX2" fmla="*/ 576919 w 566893"/>
                  <a:gd name="connsiteY2" fmla="*/ 1156202 h 1155139"/>
                  <a:gd name="connsiteX3" fmla="*/ 10026 w 566893"/>
                  <a:gd name="connsiteY3" fmla="*/ 1156202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10026" y="1063"/>
                    </a:moveTo>
                    <a:lnTo>
                      <a:pt x="576919" y="1063"/>
                    </a:lnTo>
                    <a:lnTo>
                      <a:pt x="576919" y="1156202"/>
                    </a:lnTo>
                    <a:lnTo>
                      <a:pt x="10026" y="1156202"/>
                    </a:lnTo>
                    <a:close/>
                  </a:path>
                </a:pathLst>
              </a:custGeom>
            </p:spPr>
          </p:pic>
          <p:pic>
            <p:nvPicPr>
              <p:cNvPr id="1504" name="Picture 1503">
                <a:extLst>
                  <a:ext uri="{FF2B5EF4-FFF2-40B4-BE49-F238E27FC236}">
                    <a16:creationId xmlns:a16="http://schemas.microsoft.com/office/drawing/2014/main" id="{3AA6F53D-FACB-A447-C17A-D1DCD329921E}"/>
                  </a:ext>
                </a:extLst>
              </p:cNvPr>
              <p:cNvPicPr>
                <a:picLocks noChangeAspect="1"/>
              </p:cNvPicPr>
              <p:nvPr/>
            </p:nvPicPr>
            <p:blipFill>
              <a:blip r:embed="rId12"/>
              <a:stretch>
                <a:fillRect/>
              </a:stretch>
            </p:blipFill>
            <p:spPr>
              <a:xfrm>
                <a:off x="29973654" y="3271665"/>
                <a:ext cx="438885" cy="1127708"/>
              </a:xfrm>
              <a:custGeom>
                <a:avLst/>
                <a:gdLst>
                  <a:gd name="connsiteX0" fmla="*/ 9834 w 438885"/>
                  <a:gd name="connsiteY0" fmla="*/ 1073 h 1127708"/>
                  <a:gd name="connsiteX1" fmla="*/ 448719 w 438885"/>
                  <a:gd name="connsiteY1" fmla="*/ 1073 h 1127708"/>
                  <a:gd name="connsiteX2" fmla="*/ 448719 w 438885"/>
                  <a:gd name="connsiteY2" fmla="*/ 1128782 h 1127708"/>
                  <a:gd name="connsiteX3" fmla="*/ 9834 w 438885"/>
                  <a:gd name="connsiteY3" fmla="*/ 1128782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9834" y="1073"/>
                    </a:moveTo>
                    <a:lnTo>
                      <a:pt x="448719" y="1073"/>
                    </a:lnTo>
                    <a:lnTo>
                      <a:pt x="448719" y="1128782"/>
                    </a:lnTo>
                    <a:lnTo>
                      <a:pt x="9834" y="1128782"/>
                    </a:lnTo>
                    <a:close/>
                  </a:path>
                </a:pathLst>
              </a:custGeom>
            </p:spPr>
          </p:pic>
        </p:grpSp>
        <p:grpSp>
          <p:nvGrpSpPr>
            <p:cNvPr id="1505" name="Graphic 1352">
              <a:extLst>
                <a:ext uri="{FF2B5EF4-FFF2-40B4-BE49-F238E27FC236}">
                  <a16:creationId xmlns:a16="http://schemas.microsoft.com/office/drawing/2014/main" id="{CB1554FA-728C-E2BB-604D-03D1EF1C3F8A}"/>
                </a:ext>
              </a:extLst>
            </p:cNvPr>
            <p:cNvGrpSpPr/>
            <p:nvPr/>
          </p:nvGrpSpPr>
          <p:grpSpPr>
            <a:xfrm>
              <a:off x="29601089" y="1995028"/>
              <a:ext cx="1148416" cy="1156291"/>
              <a:chOff x="29601089" y="1995028"/>
              <a:chExt cx="1148416" cy="1156291"/>
            </a:xfrm>
          </p:grpSpPr>
          <p:pic>
            <p:nvPicPr>
              <p:cNvPr id="1506" name="Picture 1505">
                <a:extLst>
                  <a:ext uri="{FF2B5EF4-FFF2-40B4-BE49-F238E27FC236}">
                    <a16:creationId xmlns:a16="http://schemas.microsoft.com/office/drawing/2014/main" id="{8DD05171-2855-4270-95E0-471E95F94B38}"/>
                  </a:ext>
                </a:extLst>
              </p:cNvPr>
              <p:cNvPicPr>
                <a:picLocks noChangeAspect="1"/>
              </p:cNvPicPr>
              <p:nvPr/>
            </p:nvPicPr>
            <p:blipFill>
              <a:blip r:embed="rId11"/>
              <a:stretch>
                <a:fillRect/>
              </a:stretch>
            </p:blipFill>
            <p:spPr>
              <a:xfrm>
                <a:off x="29601089" y="1995028"/>
                <a:ext cx="566893" cy="1155139"/>
              </a:xfrm>
              <a:custGeom>
                <a:avLst/>
                <a:gdLst>
                  <a:gd name="connsiteX0" fmla="*/ 9712 w 566893"/>
                  <a:gd name="connsiteY0" fmla="*/ 655 h 1155139"/>
                  <a:gd name="connsiteX1" fmla="*/ 576605 w 566893"/>
                  <a:gd name="connsiteY1" fmla="*/ 655 h 1155139"/>
                  <a:gd name="connsiteX2" fmla="*/ 576605 w 566893"/>
                  <a:gd name="connsiteY2" fmla="*/ 1155794 h 1155139"/>
                  <a:gd name="connsiteX3" fmla="*/ 9712 w 566893"/>
                  <a:gd name="connsiteY3" fmla="*/ 1155794 h 1155139"/>
                </a:gdLst>
                <a:ahLst/>
                <a:cxnLst>
                  <a:cxn ang="0">
                    <a:pos x="connsiteX0" y="connsiteY0"/>
                  </a:cxn>
                  <a:cxn ang="0">
                    <a:pos x="connsiteX1" y="connsiteY1"/>
                  </a:cxn>
                  <a:cxn ang="0">
                    <a:pos x="connsiteX2" y="connsiteY2"/>
                  </a:cxn>
                  <a:cxn ang="0">
                    <a:pos x="connsiteX3" y="connsiteY3"/>
                  </a:cxn>
                </a:cxnLst>
                <a:rect l="l" t="t" r="r" b="b"/>
                <a:pathLst>
                  <a:path w="566893" h="1155139">
                    <a:moveTo>
                      <a:pt x="9712" y="655"/>
                    </a:moveTo>
                    <a:lnTo>
                      <a:pt x="576605" y="655"/>
                    </a:lnTo>
                    <a:lnTo>
                      <a:pt x="576605" y="1155794"/>
                    </a:lnTo>
                    <a:lnTo>
                      <a:pt x="9712" y="1155794"/>
                    </a:lnTo>
                    <a:close/>
                  </a:path>
                </a:pathLst>
              </a:custGeom>
            </p:spPr>
          </p:pic>
          <p:pic>
            <p:nvPicPr>
              <p:cNvPr id="1507" name="Picture 1506">
                <a:extLst>
                  <a:ext uri="{FF2B5EF4-FFF2-40B4-BE49-F238E27FC236}">
                    <a16:creationId xmlns:a16="http://schemas.microsoft.com/office/drawing/2014/main" id="{9EFF24A7-6967-8EE8-179A-17DC0109C596}"/>
                  </a:ext>
                </a:extLst>
              </p:cNvPr>
              <p:cNvPicPr>
                <a:picLocks noChangeAspect="1"/>
              </p:cNvPicPr>
              <p:nvPr/>
            </p:nvPicPr>
            <p:blipFill>
              <a:blip r:embed="rId12"/>
              <a:stretch>
                <a:fillRect/>
              </a:stretch>
            </p:blipFill>
            <p:spPr>
              <a:xfrm>
                <a:off x="30310620" y="2023611"/>
                <a:ext cx="438885" cy="1127708"/>
              </a:xfrm>
              <a:custGeom>
                <a:avLst/>
                <a:gdLst>
                  <a:gd name="connsiteX0" fmla="*/ 9945 w 438885"/>
                  <a:gd name="connsiteY0" fmla="*/ 664 h 1127708"/>
                  <a:gd name="connsiteX1" fmla="*/ 448830 w 438885"/>
                  <a:gd name="connsiteY1" fmla="*/ 664 h 1127708"/>
                  <a:gd name="connsiteX2" fmla="*/ 448830 w 438885"/>
                  <a:gd name="connsiteY2" fmla="*/ 1128373 h 1127708"/>
                  <a:gd name="connsiteX3" fmla="*/ 9945 w 438885"/>
                  <a:gd name="connsiteY3" fmla="*/ 1128373 h 1127708"/>
                </a:gdLst>
                <a:ahLst/>
                <a:cxnLst>
                  <a:cxn ang="0">
                    <a:pos x="connsiteX0" y="connsiteY0"/>
                  </a:cxn>
                  <a:cxn ang="0">
                    <a:pos x="connsiteX1" y="connsiteY1"/>
                  </a:cxn>
                  <a:cxn ang="0">
                    <a:pos x="connsiteX2" y="connsiteY2"/>
                  </a:cxn>
                  <a:cxn ang="0">
                    <a:pos x="connsiteX3" y="connsiteY3"/>
                  </a:cxn>
                </a:cxnLst>
                <a:rect l="l" t="t" r="r" b="b"/>
                <a:pathLst>
                  <a:path w="438885" h="1127708">
                    <a:moveTo>
                      <a:pt x="9945" y="664"/>
                    </a:moveTo>
                    <a:lnTo>
                      <a:pt x="448830" y="664"/>
                    </a:lnTo>
                    <a:lnTo>
                      <a:pt x="448830" y="1128373"/>
                    </a:lnTo>
                    <a:lnTo>
                      <a:pt x="9945" y="1128373"/>
                    </a:lnTo>
                    <a:close/>
                  </a:path>
                </a:pathLst>
              </a:custGeom>
            </p:spPr>
          </p:pic>
        </p:grpSp>
      </p:grpSp>
      <p:grpSp>
        <p:nvGrpSpPr>
          <p:cNvPr id="1508" name="Graphic 1352">
            <a:extLst>
              <a:ext uri="{FF2B5EF4-FFF2-40B4-BE49-F238E27FC236}">
                <a16:creationId xmlns:a16="http://schemas.microsoft.com/office/drawing/2014/main" id="{BBABA125-7FA2-1100-309A-E8510C96419B}"/>
              </a:ext>
            </a:extLst>
          </p:cNvPr>
          <p:cNvGrpSpPr/>
          <p:nvPr/>
        </p:nvGrpSpPr>
        <p:grpSpPr>
          <a:xfrm>
            <a:off x="6056547" y="12707132"/>
            <a:ext cx="2945037" cy="2052084"/>
            <a:chOff x="6056547" y="12707132"/>
            <a:chExt cx="2945037" cy="2052084"/>
          </a:xfrm>
          <a:solidFill>
            <a:srgbClr val="000080"/>
          </a:solidFill>
        </p:grpSpPr>
        <p:sp>
          <p:nvSpPr>
            <p:cNvPr id="1509" name="TextBox 1508">
              <a:extLst>
                <a:ext uri="{FF2B5EF4-FFF2-40B4-BE49-F238E27FC236}">
                  <a16:creationId xmlns:a16="http://schemas.microsoft.com/office/drawing/2014/main" id="{7815EFE5-5806-143E-60D2-2DCB8ECBD52D}"/>
                </a:ext>
              </a:extLst>
            </p:cNvPr>
            <p:cNvSpPr txBox="1"/>
            <p:nvPr/>
          </p:nvSpPr>
          <p:spPr>
            <a:xfrm>
              <a:off x="6056547" y="12707132"/>
              <a:ext cx="2945037"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Aspergillus</a:t>
              </a:r>
            </a:p>
          </p:txBody>
        </p:sp>
        <p:sp>
          <p:nvSpPr>
            <p:cNvPr id="1510" name="TextBox 1509">
              <a:extLst>
                <a:ext uri="{FF2B5EF4-FFF2-40B4-BE49-F238E27FC236}">
                  <a16:creationId xmlns:a16="http://schemas.microsoft.com/office/drawing/2014/main" id="{C642AA60-AECA-E77A-6828-BB8B91C86B55}"/>
                </a:ext>
              </a:extLst>
            </p:cNvPr>
            <p:cNvSpPr txBox="1"/>
            <p:nvPr/>
          </p:nvSpPr>
          <p:spPr>
            <a:xfrm>
              <a:off x="6211859" y="13342104"/>
              <a:ext cx="2632452"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fumigatus</a:t>
              </a:r>
            </a:p>
          </p:txBody>
        </p:sp>
        <p:sp>
          <p:nvSpPr>
            <p:cNvPr id="1511" name="TextBox 1510">
              <a:extLst>
                <a:ext uri="{FF2B5EF4-FFF2-40B4-BE49-F238E27FC236}">
                  <a16:creationId xmlns:a16="http://schemas.microsoft.com/office/drawing/2014/main" id="{24E2988A-3F1F-5EBC-76F2-DF1C138F0CCF}"/>
                </a:ext>
              </a:extLst>
            </p:cNvPr>
            <p:cNvSpPr txBox="1"/>
            <p:nvPr/>
          </p:nvSpPr>
          <p:spPr>
            <a:xfrm>
              <a:off x="6662809" y="13989775"/>
              <a:ext cx="187904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extract</a:t>
              </a:r>
            </a:p>
          </p:txBody>
        </p:sp>
      </p:grpSp>
      <p:grpSp>
        <p:nvGrpSpPr>
          <p:cNvPr id="1512" name="Graphic 1352">
            <a:extLst>
              <a:ext uri="{FF2B5EF4-FFF2-40B4-BE49-F238E27FC236}">
                <a16:creationId xmlns:a16="http://schemas.microsoft.com/office/drawing/2014/main" id="{80DE1DD6-EFEF-1C50-9FB7-4ACAF699BD1B}"/>
              </a:ext>
            </a:extLst>
          </p:cNvPr>
          <p:cNvGrpSpPr/>
          <p:nvPr/>
        </p:nvGrpSpPr>
        <p:grpSpPr>
          <a:xfrm>
            <a:off x="10989435" y="8834087"/>
            <a:ext cx="3446777" cy="1404413"/>
            <a:chOff x="10989435" y="8834087"/>
            <a:chExt cx="3446777" cy="1404413"/>
          </a:xfrm>
          <a:solidFill>
            <a:srgbClr val="000080"/>
          </a:solidFill>
        </p:grpSpPr>
        <p:sp>
          <p:nvSpPr>
            <p:cNvPr id="1513" name="TextBox 1512">
              <a:extLst>
                <a:ext uri="{FF2B5EF4-FFF2-40B4-BE49-F238E27FC236}">
                  <a16:creationId xmlns:a16="http://schemas.microsoft.com/office/drawing/2014/main" id="{6F0FD001-88C9-A9C3-2A52-3A314B23D28A}"/>
                </a:ext>
              </a:extLst>
            </p:cNvPr>
            <p:cNvSpPr txBox="1"/>
            <p:nvPr/>
          </p:nvSpPr>
          <p:spPr>
            <a:xfrm>
              <a:off x="11937433" y="8834087"/>
              <a:ext cx="153279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Mass</a:t>
              </a:r>
            </a:p>
          </p:txBody>
        </p:sp>
        <p:sp>
          <p:nvSpPr>
            <p:cNvPr id="1514" name="TextBox 1513">
              <a:extLst>
                <a:ext uri="{FF2B5EF4-FFF2-40B4-BE49-F238E27FC236}">
                  <a16:creationId xmlns:a16="http://schemas.microsoft.com/office/drawing/2014/main" id="{E110B586-E494-D90F-B0F2-22E9AB1034E5}"/>
                </a:ext>
              </a:extLst>
            </p:cNvPr>
            <p:cNvSpPr txBox="1"/>
            <p:nvPr/>
          </p:nvSpPr>
          <p:spPr>
            <a:xfrm>
              <a:off x="10989435" y="9469059"/>
              <a:ext cx="344677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spectrometry</a:t>
              </a:r>
            </a:p>
          </p:txBody>
        </p:sp>
      </p:grpSp>
      <p:sp>
        <p:nvSpPr>
          <p:cNvPr id="1515" name="TextBox 1514">
            <a:extLst>
              <a:ext uri="{FF2B5EF4-FFF2-40B4-BE49-F238E27FC236}">
                <a16:creationId xmlns:a16="http://schemas.microsoft.com/office/drawing/2014/main" id="{30A93EF7-F108-D86C-B003-216B9D97F4F6}"/>
              </a:ext>
            </a:extLst>
          </p:cNvPr>
          <p:cNvSpPr txBox="1"/>
          <p:nvPr/>
        </p:nvSpPr>
        <p:spPr>
          <a:xfrm>
            <a:off x="11371737" y="13806873"/>
            <a:ext cx="319670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13 proteins</a:t>
            </a:r>
          </a:p>
        </p:txBody>
      </p:sp>
      <p:grpSp>
        <p:nvGrpSpPr>
          <p:cNvPr id="1516" name="Graphic 1352">
            <a:extLst>
              <a:ext uri="{FF2B5EF4-FFF2-40B4-BE49-F238E27FC236}">
                <a16:creationId xmlns:a16="http://schemas.microsoft.com/office/drawing/2014/main" id="{324BAC79-88CB-E382-1437-6356A7BEA697}"/>
              </a:ext>
            </a:extLst>
          </p:cNvPr>
          <p:cNvGrpSpPr/>
          <p:nvPr/>
        </p:nvGrpSpPr>
        <p:grpSpPr>
          <a:xfrm>
            <a:off x="11227622" y="11350432"/>
            <a:ext cx="3292889" cy="1404413"/>
            <a:chOff x="11227622" y="11350432"/>
            <a:chExt cx="3292889" cy="1404413"/>
          </a:xfrm>
          <a:solidFill>
            <a:srgbClr val="000080"/>
          </a:solidFill>
        </p:grpSpPr>
        <p:sp>
          <p:nvSpPr>
            <p:cNvPr id="1517" name="TextBox 1516">
              <a:extLst>
                <a:ext uri="{FF2B5EF4-FFF2-40B4-BE49-F238E27FC236}">
                  <a16:creationId xmlns:a16="http://schemas.microsoft.com/office/drawing/2014/main" id="{5CF07D0B-A6D1-4E9B-1912-CA4ABE85626B}"/>
                </a:ext>
              </a:extLst>
            </p:cNvPr>
            <p:cNvSpPr txBox="1"/>
            <p:nvPr/>
          </p:nvSpPr>
          <p:spPr>
            <a:xfrm>
              <a:off x="11227622" y="11350432"/>
              <a:ext cx="32928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184 proteins</a:t>
              </a:r>
            </a:p>
          </p:txBody>
        </p:sp>
        <p:sp>
          <p:nvSpPr>
            <p:cNvPr id="1518" name="TextBox 1517">
              <a:extLst>
                <a:ext uri="{FF2B5EF4-FFF2-40B4-BE49-F238E27FC236}">
                  <a16:creationId xmlns:a16="http://schemas.microsoft.com/office/drawing/2014/main" id="{6152CB97-717D-8EE8-186D-B1B10AAD42B2}"/>
                </a:ext>
              </a:extLst>
            </p:cNvPr>
            <p:cNvSpPr txBox="1"/>
            <p:nvPr/>
          </p:nvSpPr>
          <p:spPr>
            <a:xfrm>
              <a:off x="11693938" y="11985404"/>
              <a:ext cx="2351926"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detected</a:t>
              </a:r>
            </a:p>
          </p:txBody>
        </p:sp>
      </p:grpSp>
      <p:grpSp>
        <p:nvGrpSpPr>
          <p:cNvPr id="1519" name="Graphic 1352">
            <a:extLst>
              <a:ext uri="{FF2B5EF4-FFF2-40B4-BE49-F238E27FC236}">
                <a16:creationId xmlns:a16="http://schemas.microsoft.com/office/drawing/2014/main" id="{FFDD591D-6D20-205B-06F1-BB8B41DC8783}"/>
              </a:ext>
            </a:extLst>
          </p:cNvPr>
          <p:cNvGrpSpPr/>
          <p:nvPr/>
        </p:nvGrpSpPr>
        <p:grpSpPr>
          <a:xfrm>
            <a:off x="14961226" y="17647651"/>
            <a:ext cx="2065963" cy="2674356"/>
            <a:chOff x="14961226" y="17647651"/>
            <a:chExt cx="2065963" cy="2674356"/>
          </a:xfrm>
          <a:solidFill>
            <a:srgbClr val="000080"/>
          </a:solidFill>
        </p:grpSpPr>
        <p:sp>
          <p:nvSpPr>
            <p:cNvPr id="1520" name="TextBox 1519">
              <a:extLst>
                <a:ext uri="{FF2B5EF4-FFF2-40B4-BE49-F238E27FC236}">
                  <a16:creationId xmlns:a16="http://schemas.microsoft.com/office/drawing/2014/main" id="{5562109E-0A71-5CF1-0F6D-A236DA535ED1}"/>
                </a:ext>
              </a:extLst>
            </p:cNvPr>
            <p:cNvSpPr txBox="1"/>
            <p:nvPr/>
          </p:nvSpPr>
          <p:spPr>
            <a:xfrm>
              <a:off x="15084028" y="17647651"/>
              <a:ext cx="194316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Asp f 3</a:t>
              </a:r>
            </a:p>
          </p:txBody>
        </p:sp>
        <p:sp>
          <p:nvSpPr>
            <p:cNvPr id="1521" name="TextBox 1520">
              <a:extLst>
                <a:ext uri="{FF2B5EF4-FFF2-40B4-BE49-F238E27FC236}">
                  <a16:creationId xmlns:a16="http://schemas.microsoft.com/office/drawing/2014/main" id="{0C37ECD7-922F-1BA3-6453-E4122834C3DF}"/>
                </a:ext>
              </a:extLst>
            </p:cNvPr>
            <p:cNvSpPr txBox="1"/>
            <p:nvPr/>
          </p:nvSpPr>
          <p:spPr>
            <a:xfrm>
              <a:off x="14961226" y="18282623"/>
              <a:ext cx="206338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N-MDH</a:t>
              </a:r>
            </a:p>
          </p:txBody>
        </p:sp>
        <p:sp>
          <p:nvSpPr>
            <p:cNvPr id="1522" name="TextBox 1521">
              <a:extLst>
                <a:ext uri="{FF2B5EF4-FFF2-40B4-BE49-F238E27FC236}">
                  <a16:creationId xmlns:a16="http://schemas.microsoft.com/office/drawing/2014/main" id="{8009D7D9-8957-CB9C-F694-5C0C64ADC8A0}"/>
                </a:ext>
              </a:extLst>
            </p:cNvPr>
            <p:cNvSpPr txBox="1"/>
            <p:nvPr/>
          </p:nvSpPr>
          <p:spPr>
            <a:xfrm>
              <a:off x="15426272" y="18917594"/>
              <a:ext cx="159691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FBA2</a:t>
              </a:r>
            </a:p>
          </p:txBody>
        </p:sp>
        <p:sp>
          <p:nvSpPr>
            <p:cNvPr id="1523" name="TextBox 1522">
              <a:extLst>
                <a:ext uri="{FF2B5EF4-FFF2-40B4-BE49-F238E27FC236}">
                  <a16:creationId xmlns:a16="http://schemas.microsoft.com/office/drawing/2014/main" id="{702381CE-1422-1564-3803-3B25DB25E954}"/>
                </a:ext>
              </a:extLst>
            </p:cNvPr>
            <p:cNvSpPr txBox="1"/>
            <p:nvPr/>
          </p:nvSpPr>
          <p:spPr>
            <a:xfrm>
              <a:off x="15301948" y="19552566"/>
              <a:ext cx="172194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SOD2</a:t>
              </a:r>
            </a:p>
          </p:txBody>
        </p:sp>
      </p:grpSp>
      <p:grpSp>
        <p:nvGrpSpPr>
          <p:cNvPr id="1524" name="Graphic 1352">
            <a:extLst>
              <a:ext uri="{FF2B5EF4-FFF2-40B4-BE49-F238E27FC236}">
                <a16:creationId xmlns:a16="http://schemas.microsoft.com/office/drawing/2014/main" id="{C70D86EC-AC38-F342-0AE6-905BBE99AD47}"/>
              </a:ext>
            </a:extLst>
          </p:cNvPr>
          <p:cNvGrpSpPr/>
          <p:nvPr/>
        </p:nvGrpSpPr>
        <p:grpSpPr>
          <a:xfrm>
            <a:off x="2110791" y="12732394"/>
            <a:ext cx="3009157" cy="2039384"/>
            <a:chOff x="2110791" y="12732394"/>
            <a:chExt cx="3009157" cy="2039384"/>
          </a:xfrm>
          <a:solidFill>
            <a:srgbClr val="000080"/>
          </a:solidFill>
        </p:grpSpPr>
        <p:sp>
          <p:nvSpPr>
            <p:cNvPr id="1525" name="TextBox 1524">
              <a:extLst>
                <a:ext uri="{FF2B5EF4-FFF2-40B4-BE49-F238E27FC236}">
                  <a16:creationId xmlns:a16="http://schemas.microsoft.com/office/drawing/2014/main" id="{68DE43D0-43A8-E5F1-3BED-592E0C82ABC3}"/>
                </a:ext>
              </a:extLst>
            </p:cNvPr>
            <p:cNvSpPr txBox="1"/>
            <p:nvPr/>
          </p:nvSpPr>
          <p:spPr>
            <a:xfrm>
              <a:off x="2514880" y="12732394"/>
              <a:ext cx="219322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Anti-IgE</a:t>
              </a:r>
            </a:p>
          </p:txBody>
        </p:sp>
        <p:sp>
          <p:nvSpPr>
            <p:cNvPr id="1526" name="TextBox 1525">
              <a:extLst>
                <a:ext uri="{FF2B5EF4-FFF2-40B4-BE49-F238E27FC236}">
                  <a16:creationId xmlns:a16="http://schemas.microsoft.com/office/drawing/2014/main" id="{17A477A1-4DF9-C2A1-4CE4-95EC9FED6A29}"/>
                </a:ext>
              </a:extLst>
            </p:cNvPr>
            <p:cNvSpPr txBox="1"/>
            <p:nvPr/>
          </p:nvSpPr>
          <p:spPr>
            <a:xfrm>
              <a:off x="2110791" y="13367366"/>
              <a:ext cx="300915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&amp; magnetic</a:t>
              </a:r>
            </a:p>
          </p:txBody>
        </p:sp>
        <p:sp>
          <p:nvSpPr>
            <p:cNvPr id="1527" name="TextBox 1526">
              <a:extLst>
                <a:ext uri="{FF2B5EF4-FFF2-40B4-BE49-F238E27FC236}">
                  <a16:creationId xmlns:a16="http://schemas.microsoft.com/office/drawing/2014/main" id="{06A4332B-6A4B-A2F2-D377-57A0602C9A05}"/>
                </a:ext>
              </a:extLst>
            </p:cNvPr>
            <p:cNvSpPr txBox="1"/>
            <p:nvPr/>
          </p:nvSpPr>
          <p:spPr>
            <a:xfrm>
              <a:off x="2747656" y="14002337"/>
              <a:ext cx="172354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beads</a:t>
              </a:r>
            </a:p>
          </p:txBody>
        </p:sp>
      </p:grpSp>
      <p:grpSp>
        <p:nvGrpSpPr>
          <p:cNvPr id="1528" name="Graphic 1352">
            <a:extLst>
              <a:ext uri="{FF2B5EF4-FFF2-40B4-BE49-F238E27FC236}">
                <a16:creationId xmlns:a16="http://schemas.microsoft.com/office/drawing/2014/main" id="{C6DDFF13-1286-EF54-5CC4-40056644A4E9}"/>
              </a:ext>
            </a:extLst>
          </p:cNvPr>
          <p:cNvGrpSpPr/>
          <p:nvPr/>
        </p:nvGrpSpPr>
        <p:grpSpPr>
          <a:xfrm>
            <a:off x="2986594" y="5800781"/>
            <a:ext cx="876246" cy="876260"/>
            <a:chOff x="2986594" y="5800781"/>
            <a:chExt cx="876246" cy="876260"/>
          </a:xfrm>
        </p:grpSpPr>
        <p:sp>
          <p:nvSpPr>
            <p:cNvPr id="1529" name="Freeform 1528">
              <a:extLst>
                <a:ext uri="{FF2B5EF4-FFF2-40B4-BE49-F238E27FC236}">
                  <a16:creationId xmlns:a16="http://schemas.microsoft.com/office/drawing/2014/main" id="{3609C9C2-EE0A-F659-12C3-085C846BFC47}"/>
                </a:ext>
              </a:extLst>
            </p:cNvPr>
            <p:cNvSpPr/>
            <p:nvPr/>
          </p:nvSpPr>
          <p:spPr>
            <a:xfrm>
              <a:off x="2986594" y="5800781"/>
              <a:ext cx="876246" cy="876260"/>
            </a:xfrm>
            <a:custGeom>
              <a:avLst/>
              <a:gdLst>
                <a:gd name="connsiteX0" fmla="*/ 876247 w 876246"/>
                <a:gd name="connsiteY0" fmla="*/ 438130 h 876260"/>
                <a:gd name="connsiteX1" fmla="*/ 438123 w 876246"/>
                <a:gd name="connsiteY1" fmla="*/ 876260 h 876260"/>
                <a:gd name="connsiteX2" fmla="*/ 0 w 876246"/>
                <a:gd name="connsiteY2" fmla="*/ 438130 h 876260"/>
                <a:gd name="connsiteX3" fmla="*/ 438123 w 876246"/>
                <a:gd name="connsiteY3" fmla="*/ 0 h 876260"/>
                <a:gd name="connsiteX4" fmla="*/ 876247 w 876246"/>
                <a:gd name="connsiteY4" fmla="*/ 438130 h 87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46" h="876260">
                  <a:moveTo>
                    <a:pt x="876247" y="438130"/>
                  </a:moveTo>
                  <a:cubicBezTo>
                    <a:pt x="876247" y="680103"/>
                    <a:pt x="680092" y="876260"/>
                    <a:pt x="438123" y="876260"/>
                  </a:cubicBezTo>
                  <a:cubicBezTo>
                    <a:pt x="196154" y="876260"/>
                    <a:pt x="0" y="680103"/>
                    <a:pt x="0" y="438130"/>
                  </a:cubicBezTo>
                  <a:cubicBezTo>
                    <a:pt x="0" y="196157"/>
                    <a:pt x="196154" y="0"/>
                    <a:pt x="438123" y="0"/>
                  </a:cubicBezTo>
                  <a:cubicBezTo>
                    <a:pt x="680092" y="0"/>
                    <a:pt x="876247" y="196157"/>
                    <a:pt x="876247" y="438130"/>
                  </a:cubicBezTo>
                  <a:close/>
                </a:path>
              </a:pathLst>
            </a:custGeom>
            <a:solidFill>
              <a:srgbClr val="000080"/>
            </a:solidFill>
            <a:ln w="3047" cap="rnd">
              <a:noFill/>
              <a:prstDash val="solid"/>
              <a:round/>
            </a:ln>
          </p:spPr>
          <p:txBody>
            <a:bodyPr rtlCol="0" anchor="ctr"/>
            <a:lstStyle/>
            <a:p>
              <a:endParaRPr lang="en-CH" sz="4400"/>
            </a:p>
          </p:txBody>
        </p:sp>
        <p:sp>
          <p:nvSpPr>
            <p:cNvPr id="1530" name="TextBox 1529">
              <a:extLst>
                <a:ext uri="{FF2B5EF4-FFF2-40B4-BE49-F238E27FC236}">
                  <a16:creationId xmlns:a16="http://schemas.microsoft.com/office/drawing/2014/main" id="{6CA4E835-C1A7-D08A-1F79-1B42841964C8}"/>
                </a:ext>
              </a:extLst>
            </p:cNvPr>
            <p:cNvSpPr txBox="1"/>
            <p:nvPr/>
          </p:nvSpPr>
          <p:spPr>
            <a:xfrm>
              <a:off x="3113926" y="5802943"/>
              <a:ext cx="498855"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1</a:t>
              </a:r>
            </a:p>
          </p:txBody>
        </p:sp>
      </p:grpSp>
      <p:sp>
        <p:nvSpPr>
          <p:cNvPr id="1531" name="TextBox 1530">
            <a:extLst>
              <a:ext uri="{FF2B5EF4-FFF2-40B4-BE49-F238E27FC236}">
                <a16:creationId xmlns:a16="http://schemas.microsoft.com/office/drawing/2014/main" id="{5715BF07-D207-7561-D607-A3C98D348B1C}"/>
              </a:ext>
            </a:extLst>
          </p:cNvPr>
          <p:cNvSpPr txBox="1"/>
          <p:nvPr/>
        </p:nvSpPr>
        <p:spPr>
          <a:xfrm>
            <a:off x="3154736" y="9831699"/>
            <a:ext cx="51488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1532" name="TextBox 1531">
            <a:extLst>
              <a:ext uri="{FF2B5EF4-FFF2-40B4-BE49-F238E27FC236}">
                <a16:creationId xmlns:a16="http://schemas.microsoft.com/office/drawing/2014/main" id="{0A473D31-EAD4-65A5-1619-0B068D9EB229}"/>
              </a:ext>
            </a:extLst>
          </p:cNvPr>
          <p:cNvSpPr txBox="1"/>
          <p:nvPr/>
        </p:nvSpPr>
        <p:spPr>
          <a:xfrm>
            <a:off x="7140821" y="9858581"/>
            <a:ext cx="51488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grpSp>
        <p:nvGrpSpPr>
          <p:cNvPr id="1533" name="Graphic 1352">
            <a:extLst>
              <a:ext uri="{FF2B5EF4-FFF2-40B4-BE49-F238E27FC236}">
                <a16:creationId xmlns:a16="http://schemas.microsoft.com/office/drawing/2014/main" id="{EBBF1800-7D1C-C279-0964-EF5B6E2DB265}"/>
              </a:ext>
            </a:extLst>
          </p:cNvPr>
          <p:cNvGrpSpPr/>
          <p:nvPr/>
        </p:nvGrpSpPr>
        <p:grpSpPr>
          <a:xfrm>
            <a:off x="7363287" y="5800781"/>
            <a:ext cx="876246" cy="876260"/>
            <a:chOff x="7363287" y="5800781"/>
            <a:chExt cx="876246" cy="876260"/>
          </a:xfrm>
        </p:grpSpPr>
        <p:sp>
          <p:nvSpPr>
            <p:cNvPr id="1534" name="Freeform 1533">
              <a:extLst>
                <a:ext uri="{FF2B5EF4-FFF2-40B4-BE49-F238E27FC236}">
                  <a16:creationId xmlns:a16="http://schemas.microsoft.com/office/drawing/2014/main" id="{F9207B72-1720-D403-018F-C2ED6824398E}"/>
                </a:ext>
              </a:extLst>
            </p:cNvPr>
            <p:cNvSpPr/>
            <p:nvPr/>
          </p:nvSpPr>
          <p:spPr>
            <a:xfrm>
              <a:off x="7363287" y="5800781"/>
              <a:ext cx="876246" cy="876260"/>
            </a:xfrm>
            <a:custGeom>
              <a:avLst/>
              <a:gdLst>
                <a:gd name="connsiteX0" fmla="*/ 876247 w 876246"/>
                <a:gd name="connsiteY0" fmla="*/ 438130 h 876260"/>
                <a:gd name="connsiteX1" fmla="*/ 438124 w 876246"/>
                <a:gd name="connsiteY1" fmla="*/ 876260 h 876260"/>
                <a:gd name="connsiteX2" fmla="*/ 0 w 876246"/>
                <a:gd name="connsiteY2" fmla="*/ 438130 h 876260"/>
                <a:gd name="connsiteX3" fmla="*/ 438124 w 876246"/>
                <a:gd name="connsiteY3" fmla="*/ 0 h 876260"/>
                <a:gd name="connsiteX4" fmla="*/ 876247 w 876246"/>
                <a:gd name="connsiteY4" fmla="*/ 438130 h 87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46" h="876260">
                  <a:moveTo>
                    <a:pt x="876247" y="438130"/>
                  </a:moveTo>
                  <a:cubicBezTo>
                    <a:pt x="876247" y="680103"/>
                    <a:pt x="680092" y="876260"/>
                    <a:pt x="438124" y="876260"/>
                  </a:cubicBezTo>
                  <a:cubicBezTo>
                    <a:pt x="196155" y="876260"/>
                    <a:pt x="0" y="680103"/>
                    <a:pt x="0" y="438130"/>
                  </a:cubicBezTo>
                  <a:cubicBezTo>
                    <a:pt x="0" y="196157"/>
                    <a:pt x="196155" y="0"/>
                    <a:pt x="438124" y="0"/>
                  </a:cubicBezTo>
                  <a:cubicBezTo>
                    <a:pt x="680092" y="0"/>
                    <a:pt x="876247" y="196157"/>
                    <a:pt x="876247" y="438130"/>
                  </a:cubicBezTo>
                  <a:close/>
                </a:path>
              </a:pathLst>
            </a:custGeom>
            <a:solidFill>
              <a:srgbClr val="000080"/>
            </a:solidFill>
            <a:ln w="3047" cap="rnd">
              <a:noFill/>
              <a:prstDash val="solid"/>
              <a:round/>
            </a:ln>
          </p:spPr>
          <p:txBody>
            <a:bodyPr rtlCol="0" anchor="ctr"/>
            <a:lstStyle/>
            <a:p>
              <a:endParaRPr lang="en-CH" sz="4400"/>
            </a:p>
          </p:txBody>
        </p:sp>
        <p:sp>
          <p:nvSpPr>
            <p:cNvPr id="1535" name="TextBox 1534">
              <a:extLst>
                <a:ext uri="{FF2B5EF4-FFF2-40B4-BE49-F238E27FC236}">
                  <a16:creationId xmlns:a16="http://schemas.microsoft.com/office/drawing/2014/main" id="{7B799A69-08EE-176D-1BA9-FA7DB28AE1DA}"/>
                </a:ext>
              </a:extLst>
            </p:cNvPr>
            <p:cNvSpPr txBox="1"/>
            <p:nvPr/>
          </p:nvSpPr>
          <p:spPr>
            <a:xfrm>
              <a:off x="7490589" y="5802943"/>
              <a:ext cx="498855"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2</a:t>
              </a:r>
            </a:p>
          </p:txBody>
        </p:sp>
      </p:grpSp>
      <p:grpSp>
        <p:nvGrpSpPr>
          <p:cNvPr id="1536" name="Graphic 1352">
            <a:extLst>
              <a:ext uri="{FF2B5EF4-FFF2-40B4-BE49-F238E27FC236}">
                <a16:creationId xmlns:a16="http://schemas.microsoft.com/office/drawing/2014/main" id="{974DFB4A-30B5-1B86-EDA4-0B8B33E8BC9D}"/>
              </a:ext>
            </a:extLst>
          </p:cNvPr>
          <p:cNvGrpSpPr/>
          <p:nvPr/>
        </p:nvGrpSpPr>
        <p:grpSpPr>
          <a:xfrm>
            <a:off x="12315986" y="5805170"/>
            <a:ext cx="876246" cy="876260"/>
            <a:chOff x="12315986" y="5805170"/>
            <a:chExt cx="876246" cy="876260"/>
          </a:xfrm>
        </p:grpSpPr>
        <p:sp>
          <p:nvSpPr>
            <p:cNvPr id="1537" name="Freeform 1536">
              <a:extLst>
                <a:ext uri="{FF2B5EF4-FFF2-40B4-BE49-F238E27FC236}">
                  <a16:creationId xmlns:a16="http://schemas.microsoft.com/office/drawing/2014/main" id="{29FFB0D0-DACC-6429-2A1F-E3BF7AA8A454}"/>
                </a:ext>
              </a:extLst>
            </p:cNvPr>
            <p:cNvSpPr/>
            <p:nvPr/>
          </p:nvSpPr>
          <p:spPr>
            <a:xfrm>
              <a:off x="12315986" y="5805170"/>
              <a:ext cx="876246" cy="876260"/>
            </a:xfrm>
            <a:custGeom>
              <a:avLst/>
              <a:gdLst>
                <a:gd name="connsiteX0" fmla="*/ 876246 w 876246"/>
                <a:gd name="connsiteY0" fmla="*/ 438130 h 876260"/>
                <a:gd name="connsiteX1" fmla="*/ 438123 w 876246"/>
                <a:gd name="connsiteY1" fmla="*/ 876260 h 876260"/>
                <a:gd name="connsiteX2" fmla="*/ 0 w 876246"/>
                <a:gd name="connsiteY2" fmla="*/ 438130 h 876260"/>
                <a:gd name="connsiteX3" fmla="*/ 438123 w 876246"/>
                <a:gd name="connsiteY3" fmla="*/ 0 h 876260"/>
                <a:gd name="connsiteX4" fmla="*/ 876246 w 876246"/>
                <a:gd name="connsiteY4" fmla="*/ 438130 h 876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46" h="876260">
                  <a:moveTo>
                    <a:pt x="876246" y="438130"/>
                  </a:moveTo>
                  <a:cubicBezTo>
                    <a:pt x="876246" y="680102"/>
                    <a:pt x="680092" y="876260"/>
                    <a:pt x="438123" y="876260"/>
                  </a:cubicBezTo>
                  <a:cubicBezTo>
                    <a:pt x="196154" y="876260"/>
                    <a:pt x="0" y="680102"/>
                    <a:pt x="0" y="438130"/>
                  </a:cubicBezTo>
                  <a:cubicBezTo>
                    <a:pt x="0" y="196157"/>
                    <a:pt x="196154" y="0"/>
                    <a:pt x="438123" y="0"/>
                  </a:cubicBezTo>
                  <a:cubicBezTo>
                    <a:pt x="680092" y="0"/>
                    <a:pt x="876246" y="196157"/>
                    <a:pt x="876246" y="438130"/>
                  </a:cubicBezTo>
                  <a:close/>
                </a:path>
              </a:pathLst>
            </a:custGeom>
            <a:solidFill>
              <a:srgbClr val="000080"/>
            </a:solidFill>
            <a:ln w="3047" cap="rnd">
              <a:noFill/>
              <a:prstDash val="solid"/>
              <a:round/>
            </a:ln>
          </p:spPr>
          <p:txBody>
            <a:bodyPr rtlCol="0" anchor="ctr"/>
            <a:lstStyle/>
            <a:p>
              <a:endParaRPr lang="en-CH" sz="4400"/>
            </a:p>
          </p:txBody>
        </p:sp>
        <p:sp>
          <p:nvSpPr>
            <p:cNvPr id="1538" name="TextBox 1537">
              <a:extLst>
                <a:ext uri="{FF2B5EF4-FFF2-40B4-BE49-F238E27FC236}">
                  <a16:creationId xmlns:a16="http://schemas.microsoft.com/office/drawing/2014/main" id="{4E589084-A9E8-0C5B-E148-01F6659A29D2}"/>
                </a:ext>
              </a:extLst>
            </p:cNvPr>
            <p:cNvSpPr txBox="1"/>
            <p:nvPr/>
          </p:nvSpPr>
          <p:spPr>
            <a:xfrm>
              <a:off x="12443287" y="5807332"/>
              <a:ext cx="498855"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3</a:t>
              </a:r>
            </a:p>
          </p:txBody>
        </p:sp>
      </p:grpSp>
      <p:grpSp>
        <p:nvGrpSpPr>
          <p:cNvPr id="1539" name="Graphic 1352">
            <a:extLst>
              <a:ext uri="{FF2B5EF4-FFF2-40B4-BE49-F238E27FC236}">
                <a16:creationId xmlns:a16="http://schemas.microsoft.com/office/drawing/2014/main" id="{2E02D7B7-56A8-0B80-C66B-973986EF449B}"/>
              </a:ext>
            </a:extLst>
          </p:cNvPr>
          <p:cNvGrpSpPr/>
          <p:nvPr/>
        </p:nvGrpSpPr>
        <p:grpSpPr>
          <a:xfrm>
            <a:off x="1524923" y="7297141"/>
            <a:ext cx="2751067" cy="2607922"/>
            <a:chOff x="1524923" y="7297141"/>
            <a:chExt cx="2751067" cy="2607922"/>
          </a:xfrm>
        </p:grpSpPr>
        <p:sp>
          <p:nvSpPr>
            <p:cNvPr id="1540" name="TextBox 1539">
              <a:extLst>
                <a:ext uri="{FF2B5EF4-FFF2-40B4-BE49-F238E27FC236}">
                  <a16:creationId xmlns:a16="http://schemas.microsoft.com/office/drawing/2014/main" id="{C3DC275B-CC2B-8A5D-0D3E-9C8C9E77C398}"/>
                </a:ext>
              </a:extLst>
            </p:cNvPr>
            <p:cNvSpPr txBox="1"/>
            <p:nvPr/>
          </p:nvSpPr>
          <p:spPr>
            <a:xfrm>
              <a:off x="2929585" y="9065801"/>
              <a:ext cx="10326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IgE</a:t>
              </a:r>
            </a:p>
          </p:txBody>
        </p:sp>
        <p:grpSp>
          <p:nvGrpSpPr>
            <p:cNvPr id="1541" name="Graphic 1352">
              <a:extLst>
                <a:ext uri="{FF2B5EF4-FFF2-40B4-BE49-F238E27FC236}">
                  <a16:creationId xmlns:a16="http://schemas.microsoft.com/office/drawing/2014/main" id="{66E34220-0816-7377-1679-FA22622BFD5A}"/>
                </a:ext>
              </a:extLst>
            </p:cNvPr>
            <p:cNvGrpSpPr/>
            <p:nvPr/>
          </p:nvGrpSpPr>
          <p:grpSpPr>
            <a:xfrm>
              <a:off x="1524923" y="7665006"/>
              <a:ext cx="582976" cy="2240057"/>
              <a:chOff x="1524923" y="7665006"/>
              <a:chExt cx="582976" cy="2240057"/>
            </a:xfrm>
          </p:grpSpPr>
          <p:sp>
            <p:nvSpPr>
              <p:cNvPr id="1542" name="Freeform 1541">
                <a:extLst>
                  <a:ext uri="{FF2B5EF4-FFF2-40B4-BE49-F238E27FC236}">
                    <a16:creationId xmlns:a16="http://schemas.microsoft.com/office/drawing/2014/main" id="{FB9510F6-20B0-197D-7893-84516A2E6AA7}"/>
                  </a:ext>
                </a:extLst>
              </p:cNvPr>
              <p:cNvSpPr/>
              <p:nvPr/>
            </p:nvSpPr>
            <p:spPr>
              <a:xfrm>
                <a:off x="1561859" y="7923663"/>
                <a:ext cx="509106" cy="1981400"/>
              </a:xfrm>
              <a:custGeom>
                <a:avLst/>
                <a:gdLst>
                  <a:gd name="connsiteX0" fmla="*/ 509104 w 509106"/>
                  <a:gd name="connsiteY0" fmla="*/ 100442 h 1981400"/>
                  <a:gd name="connsiteX1" fmla="*/ 0 w 509106"/>
                  <a:gd name="connsiteY1" fmla="*/ 100442 h 1981400"/>
                  <a:gd name="connsiteX2" fmla="*/ 0 w 509106"/>
                  <a:gd name="connsiteY2" fmla="*/ 1738485 h 1981400"/>
                  <a:gd name="connsiteX3" fmla="*/ 254627 w 509106"/>
                  <a:gd name="connsiteY3" fmla="*/ 1981400 h 1981400"/>
                  <a:gd name="connsiteX4" fmla="*/ 509107 w 509106"/>
                  <a:gd name="connsiteY4" fmla="*/ 1738485 h 1981400"/>
                  <a:gd name="connsiteX5" fmla="*/ 509104 w 509106"/>
                  <a:gd name="connsiteY5" fmla="*/ 100442 h 198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06" h="1981400">
                    <a:moveTo>
                      <a:pt x="509104" y="100442"/>
                    </a:moveTo>
                    <a:cubicBezTo>
                      <a:pt x="509104" y="-33481"/>
                      <a:pt x="0" y="-33481"/>
                      <a:pt x="0" y="100442"/>
                    </a:cubicBezTo>
                    <a:lnTo>
                      <a:pt x="0" y="1738485"/>
                    </a:lnTo>
                    <a:cubicBezTo>
                      <a:pt x="0" y="1872409"/>
                      <a:pt x="114125" y="1981400"/>
                      <a:pt x="254627" y="1981400"/>
                    </a:cubicBezTo>
                    <a:cubicBezTo>
                      <a:pt x="395131" y="1981400"/>
                      <a:pt x="509107" y="1872409"/>
                      <a:pt x="509107" y="1738485"/>
                    </a:cubicBezTo>
                    <a:lnTo>
                      <a:pt x="509104" y="100442"/>
                    </a:lnTo>
                    <a:close/>
                  </a:path>
                </a:pathLst>
              </a:custGeom>
              <a:solidFill>
                <a:srgbClr val="F4F6FF"/>
              </a:solidFill>
              <a:ln w="853" cap="rnd">
                <a:solidFill>
                  <a:srgbClr val="000000"/>
                </a:solidFill>
                <a:prstDash val="solid"/>
                <a:round/>
              </a:ln>
            </p:spPr>
            <p:txBody>
              <a:bodyPr rtlCol="0" anchor="ctr"/>
              <a:lstStyle/>
              <a:p>
                <a:endParaRPr lang="en-CH" sz="4400"/>
              </a:p>
            </p:txBody>
          </p:sp>
          <p:sp>
            <p:nvSpPr>
              <p:cNvPr id="1543" name="Freeform 1542">
                <a:extLst>
                  <a:ext uri="{FF2B5EF4-FFF2-40B4-BE49-F238E27FC236}">
                    <a16:creationId xmlns:a16="http://schemas.microsoft.com/office/drawing/2014/main" id="{31814F67-7CF1-8685-97C5-674FE3B6C308}"/>
                  </a:ext>
                </a:extLst>
              </p:cNvPr>
              <p:cNvSpPr/>
              <p:nvPr/>
            </p:nvSpPr>
            <p:spPr>
              <a:xfrm>
                <a:off x="1590540" y="8312433"/>
                <a:ext cx="456316" cy="1557761"/>
              </a:xfrm>
              <a:custGeom>
                <a:avLst/>
                <a:gdLst>
                  <a:gd name="connsiteX0" fmla="*/ 453588 w 456316"/>
                  <a:gd name="connsiteY0" fmla="*/ 0 h 1557761"/>
                  <a:gd name="connsiteX1" fmla="*/ 115 w 456316"/>
                  <a:gd name="connsiteY1" fmla="*/ 0 h 1557761"/>
                  <a:gd name="connsiteX2" fmla="*/ 115 w 456316"/>
                  <a:gd name="connsiteY2" fmla="*/ 1331001 h 1557761"/>
                  <a:gd name="connsiteX3" fmla="*/ 225946 w 456316"/>
                  <a:gd name="connsiteY3" fmla="*/ 1557762 h 1557761"/>
                  <a:gd name="connsiteX4" fmla="*/ 456303 w 456316"/>
                  <a:gd name="connsiteY4" fmla="*/ 1331001 h 1557761"/>
                  <a:gd name="connsiteX5" fmla="*/ 453588 w 456316"/>
                  <a:gd name="connsiteY5" fmla="*/ 0 h 1557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316" h="1557761">
                    <a:moveTo>
                      <a:pt x="453588" y="0"/>
                    </a:moveTo>
                    <a:lnTo>
                      <a:pt x="115" y="0"/>
                    </a:lnTo>
                    <a:lnTo>
                      <a:pt x="115" y="1331001"/>
                    </a:lnTo>
                    <a:cubicBezTo>
                      <a:pt x="-3953" y="1453952"/>
                      <a:pt x="100062" y="1557762"/>
                      <a:pt x="225946" y="1557762"/>
                    </a:cubicBezTo>
                    <a:cubicBezTo>
                      <a:pt x="351827" y="1557762"/>
                      <a:pt x="457660" y="1476598"/>
                      <a:pt x="456303" y="1331001"/>
                    </a:cubicBezTo>
                    <a:lnTo>
                      <a:pt x="453588" y="0"/>
                    </a:lnTo>
                    <a:close/>
                  </a:path>
                </a:pathLst>
              </a:custGeom>
              <a:solidFill>
                <a:srgbClr val="9D062F"/>
              </a:solidFill>
              <a:ln w="853" cap="rnd">
                <a:solidFill>
                  <a:srgbClr val="330210"/>
                </a:solidFill>
                <a:prstDash val="solid"/>
                <a:round/>
              </a:ln>
            </p:spPr>
            <p:txBody>
              <a:bodyPr rtlCol="0" anchor="ctr"/>
              <a:lstStyle/>
              <a:p>
                <a:endParaRPr lang="en-CH" sz="4400"/>
              </a:p>
            </p:txBody>
          </p:sp>
          <p:sp>
            <p:nvSpPr>
              <p:cNvPr id="1544" name="Freeform 1543">
                <a:extLst>
                  <a:ext uri="{FF2B5EF4-FFF2-40B4-BE49-F238E27FC236}">
                    <a16:creationId xmlns:a16="http://schemas.microsoft.com/office/drawing/2014/main" id="{55DF193D-94D3-6620-063F-23EB12918D36}"/>
                  </a:ext>
                </a:extLst>
              </p:cNvPr>
              <p:cNvSpPr/>
              <p:nvPr/>
            </p:nvSpPr>
            <p:spPr>
              <a:xfrm>
                <a:off x="1592008" y="8312433"/>
                <a:ext cx="452119" cy="744164"/>
              </a:xfrm>
              <a:custGeom>
                <a:avLst/>
                <a:gdLst>
                  <a:gd name="connsiteX0" fmla="*/ 449861 w 452119"/>
                  <a:gd name="connsiteY0" fmla="*/ 0 h 744164"/>
                  <a:gd name="connsiteX1" fmla="*/ 0 w 452119"/>
                  <a:gd name="connsiteY1" fmla="*/ 0 h 744164"/>
                  <a:gd name="connsiteX2" fmla="*/ 0 w 452119"/>
                  <a:gd name="connsiteY2" fmla="*/ 704910 h 744164"/>
                  <a:gd name="connsiteX3" fmla="*/ 452119 w 452119"/>
                  <a:gd name="connsiteY3" fmla="*/ 704910 h 744164"/>
                  <a:gd name="connsiteX4" fmla="*/ 449861 w 452119"/>
                  <a:gd name="connsiteY4" fmla="*/ 0 h 744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119" h="744164">
                    <a:moveTo>
                      <a:pt x="449861" y="0"/>
                    </a:moveTo>
                    <a:lnTo>
                      <a:pt x="0" y="0"/>
                    </a:lnTo>
                    <a:lnTo>
                      <a:pt x="0" y="704910"/>
                    </a:lnTo>
                    <a:cubicBezTo>
                      <a:pt x="150608" y="758521"/>
                      <a:pt x="301511" y="755961"/>
                      <a:pt x="452119" y="704910"/>
                    </a:cubicBezTo>
                    <a:lnTo>
                      <a:pt x="449861" y="0"/>
                    </a:lnTo>
                    <a:close/>
                  </a:path>
                </a:pathLst>
              </a:custGeom>
              <a:solidFill>
                <a:srgbClr val="E1A500"/>
              </a:solidFill>
              <a:ln w="3047" cap="rnd">
                <a:noFill/>
                <a:prstDash val="solid"/>
                <a:round/>
              </a:ln>
            </p:spPr>
            <p:txBody>
              <a:bodyPr rtlCol="0" anchor="ctr"/>
              <a:lstStyle/>
              <a:p>
                <a:endParaRPr lang="en-CH" sz="4400"/>
              </a:p>
            </p:txBody>
          </p:sp>
          <p:sp>
            <p:nvSpPr>
              <p:cNvPr id="1545" name="Freeform 1544">
                <a:extLst>
                  <a:ext uri="{FF2B5EF4-FFF2-40B4-BE49-F238E27FC236}">
                    <a16:creationId xmlns:a16="http://schemas.microsoft.com/office/drawing/2014/main" id="{6CFA3910-21BF-EFAC-122D-CA665E324D32}"/>
                  </a:ext>
                </a:extLst>
              </p:cNvPr>
              <p:cNvSpPr/>
              <p:nvPr/>
            </p:nvSpPr>
            <p:spPr>
              <a:xfrm>
                <a:off x="1561859" y="7923373"/>
                <a:ext cx="513172" cy="169217"/>
              </a:xfrm>
              <a:custGeom>
                <a:avLst/>
                <a:gdLst>
                  <a:gd name="connsiteX0" fmla="*/ 256586 w 513172"/>
                  <a:gd name="connsiteY0" fmla="*/ 0 h 169217"/>
                  <a:gd name="connsiteX1" fmla="*/ 0 w 513172"/>
                  <a:gd name="connsiteY1" fmla="*/ 84609 h 169217"/>
                  <a:gd name="connsiteX2" fmla="*/ 256586 w 513172"/>
                  <a:gd name="connsiteY2" fmla="*/ 169217 h 169217"/>
                  <a:gd name="connsiteX3" fmla="*/ 513173 w 513172"/>
                  <a:gd name="connsiteY3" fmla="*/ 84609 h 169217"/>
                  <a:gd name="connsiteX4" fmla="*/ 256586 w 513172"/>
                  <a:gd name="connsiteY4" fmla="*/ 0 h 169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172" h="169217">
                    <a:moveTo>
                      <a:pt x="256586" y="0"/>
                    </a:moveTo>
                    <a:cubicBezTo>
                      <a:pt x="114973" y="0"/>
                      <a:pt x="0" y="37916"/>
                      <a:pt x="0" y="84609"/>
                    </a:cubicBezTo>
                    <a:cubicBezTo>
                      <a:pt x="0" y="131302"/>
                      <a:pt x="114973" y="169217"/>
                      <a:pt x="256586" y="169217"/>
                    </a:cubicBezTo>
                    <a:cubicBezTo>
                      <a:pt x="398200" y="169217"/>
                      <a:pt x="513173" y="131302"/>
                      <a:pt x="513173" y="84609"/>
                    </a:cubicBezTo>
                    <a:cubicBezTo>
                      <a:pt x="513173" y="37916"/>
                      <a:pt x="398200" y="0"/>
                      <a:pt x="256586" y="0"/>
                    </a:cubicBezTo>
                    <a:close/>
                  </a:path>
                </a:pathLst>
              </a:custGeom>
              <a:solidFill>
                <a:srgbClr val="F4F6FF"/>
              </a:solidFill>
              <a:ln w="853" cap="rnd">
                <a:solidFill>
                  <a:srgbClr val="000000"/>
                </a:solidFill>
                <a:prstDash val="solid"/>
                <a:round/>
              </a:ln>
            </p:spPr>
            <p:txBody>
              <a:bodyPr rtlCol="0" anchor="ctr"/>
              <a:lstStyle/>
              <a:p>
                <a:endParaRPr lang="en-CH" sz="4400"/>
              </a:p>
            </p:txBody>
          </p:sp>
          <p:sp>
            <p:nvSpPr>
              <p:cNvPr id="1546" name="Freeform 1545">
                <a:extLst>
                  <a:ext uri="{FF2B5EF4-FFF2-40B4-BE49-F238E27FC236}">
                    <a16:creationId xmlns:a16="http://schemas.microsoft.com/office/drawing/2014/main" id="{1B80AA61-3471-BA01-910C-47C402158F5F}"/>
                  </a:ext>
                </a:extLst>
              </p:cNvPr>
              <p:cNvSpPr/>
              <p:nvPr/>
            </p:nvSpPr>
            <p:spPr>
              <a:xfrm>
                <a:off x="1592462" y="7948548"/>
                <a:ext cx="456638" cy="116489"/>
              </a:xfrm>
              <a:custGeom>
                <a:avLst/>
                <a:gdLst>
                  <a:gd name="connsiteX0" fmla="*/ 228321 w 456638"/>
                  <a:gd name="connsiteY0" fmla="*/ 0 h 116489"/>
                  <a:gd name="connsiteX1" fmla="*/ 0 w 456638"/>
                  <a:gd name="connsiteY1" fmla="*/ 58245 h 116489"/>
                  <a:gd name="connsiteX2" fmla="*/ 228321 w 456638"/>
                  <a:gd name="connsiteY2" fmla="*/ 116489 h 116489"/>
                  <a:gd name="connsiteX3" fmla="*/ 456639 w 456638"/>
                  <a:gd name="connsiteY3" fmla="*/ 58245 h 116489"/>
                  <a:gd name="connsiteX4" fmla="*/ 228321 w 456638"/>
                  <a:gd name="connsiteY4" fmla="*/ 0 h 116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638" h="116489">
                    <a:moveTo>
                      <a:pt x="228321" y="0"/>
                    </a:moveTo>
                    <a:cubicBezTo>
                      <a:pt x="102306" y="0"/>
                      <a:pt x="0" y="26090"/>
                      <a:pt x="0" y="58245"/>
                    </a:cubicBezTo>
                    <a:cubicBezTo>
                      <a:pt x="0" y="90400"/>
                      <a:pt x="102306" y="116489"/>
                      <a:pt x="228321" y="116489"/>
                    </a:cubicBezTo>
                    <a:cubicBezTo>
                      <a:pt x="354333" y="116489"/>
                      <a:pt x="456639" y="90400"/>
                      <a:pt x="456639" y="58245"/>
                    </a:cubicBezTo>
                    <a:cubicBezTo>
                      <a:pt x="456639" y="26090"/>
                      <a:pt x="354333" y="0"/>
                      <a:pt x="228321" y="0"/>
                    </a:cubicBezTo>
                    <a:close/>
                  </a:path>
                </a:pathLst>
              </a:custGeom>
              <a:solidFill>
                <a:srgbClr val="F4F6FF"/>
              </a:solidFill>
              <a:ln w="853" cap="rnd">
                <a:solidFill>
                  <a:srgbClr val="000000"/>
                </a:solidFill>
                <a:prstDash val="solid"/>
                <a:round/>
              </a:ln>
            </p:spPr>
            <p:txBody>
              <a:bodyPr rtlCol="0" anchor="ctr"/>
              <a:lstStyle/>
              <a:p>
                <a:endParaRPr lang="en-CH" sz="4400"/>
              </a:p>
            </p:txBody>
          </p:sp>
          <p:sp>
            <p:nvSpPr>
              <p:cNvPr id="1547" name="Freeform 1546">
                <a:extLst>
                  <a:ext uri="{FF2B5EF4-FFF2-40B4-BE49-F238E27FC236}">
                    <a16:creationId xmlns:a16="http://schemas.microsoft.com/office/drawing/2014/main" id="{A5F37C85-601F-B68F-120F-7EC27E93FEA4}"/>
                  </a:ext>
                </a:extLst>
              </p:cNvPr>
              <p:cNvSpPr/>
              <p:nvPr/>
            </p:nvSpPr>
            <p:spPr>
              <a:xfrm>
                <a:off x="1587940" y="8268300"/>
                <a:ext cx="458446" cy="89545"/>
              </a:xfrm>
              <a:custGeom>
                <a:avLst/>
                <a:gdLst>
                  <a:gd name="connsiteX0" fmla="*/ 229900 w 458446"/>
                  <a:gd name="connsiteY0" fmla="*/ 0 h 89545"/>
                  <a:gd name="connsiteX1" fmla="*/ 458446 w 458446"/>
                  <a:gd name="connsiteY1" fmla="*/ 45017 h 89545"/>
                  <a:gd name="connsiteX2" fmla="*/ 229900 w 458446"/>
                  <a:gd name="connsiteY2" fmla="*/ 89546 h 89545"/>
                  <a:gd name="connsiteX3" fmla="*/ 0 w 458446"/>
                  <a:gd name="connsiteY3" fmla="*/ 45017 h 89545"/>
                  <a:gd name="connsiteX4" fmla="*/ 229900 w 458446"/>
                  <a:gd name="connsiteY4" fmla="*/ 0 h 89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446" h="89545">
                    <a:moveTo>
                      <a:pt x="229900" y="0"/>
                    </a:moveTo>
                    <a:cubicBezTo>
                      <a:pt x="356692" y="0"/>
                      <a:pt x="458446" y="20207"/>
                      <a:pt x="458446" y="45017"/>
                    </a:cubicBezTo>
                    <a:cubicBezTo>
                      <a:pt x="458446" y="69918"/>
                      <a:pt x="356692" y="89546"/>
                      <a:pt x="229900" y="89546"/>
                    </a:cubicBezTo>
                    <a:cubicBezTo>
                      <a:pt x="103117" y="89546"/>
                      <a:pt x="0" y="69339"/>
                      <a:pt x="0" y="45017"/>
                    </a:cubicBezTo>
                    <a:cubicBezTo>
                      <a:pt x="0" y="20207"/>
                      <a:pt x="103117" y="0"/>
                      <a:pt x="229900" y="0"/>
                    </a:cubicBezTo>
                    <a:close/>
                  </a:path>
                </a:pathLst>
              </a:custGeom>
              <a:solidFill>
                <a:srgbClr val="AE7E00"/>
              </a:solidFill>
              <a:ln w="3047" cap="rnd">
                <a:noFill/>
                <a:prstDash val="solid"/>
                <a:round/>
              </a:ln>
            </p:spPr>
            <p:txBody>
              <a:bodyPr rtlCol="0" anchor="ctr"/>
              <a:lstStyle/>
              <a:p>
                <a:endParaRPr lang="en-CH" sz="4400"/>
              </a:p>
            </p:txBody>
          </p:sp>
          <p:sp>
            <p:nvSpPr>
              <p:cNvPr id="1548" name="Freeform 1547">
                <a:extLst>
                  <a:ext uri="{FF2B5EF4-FFF2-40B4-BE49-F238E27FC236}">
                    <a16:creationId xmlns:a16="http://schemas.microsoft.com/office/drawing/2014/main" id="{7A4E64A1-6DC4-E702-2727-595252BF9C93}"/>
                  </a:ext>
                </a:extLst>
              </p:cNvPr>
              <p:cNvSpPr/>
              <p:nvPr/>
            </p:nvSpPr>
            <p:spPr>
              <a:xfrm>
                <a:off x="1524923" y="7750498"/>
                <a:ext cx="582071" cy="320787"/>
              </a:xfrm>
              <a:custGeom>
                <a:avLst/>
                <a:gdLst>
                  <a:gd name="connsiteX0" fmla="*/ 582072 w 582071"/>
                  <a:gd name="connsiteY0" fmla="*/ 0 h 320787"/>
                  <a:gd name="connsiteX1" fmla="*/ 0 w 582071"/>
                  <a:gd name="connsiteY1" fmla="*/ 0 h 320787"/>
                  <a:gd name="connsiteX2" fmla="*/ 0 w 582071"/>
                  <a:gd name="connsiteY2" fmla="*/ 320788 h 320787"/>
                  <a:gd name="connsiteX3" fmla="*/ 582072 w 582071"/>
                  <a:gd name="connsiteY3" fmla="*/ 320788 h 320787"/>
                  <a:gd name="connsiteX4" fmla="*/ 582072 w 582071"/>
                  <a:gd name="connsiteY4" fmla="*/ 0 h 320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071" h="320787">
                    <a:moveTo>
                      <a:pt x="582072" y="0"/>
                    </a:moveTo>
                    <a:lnTo>
                      <a:pt x="0" y="0"/>
                    </a:lnTo>
                    <a:lnTo>
                      <a:pt x="0" y="320788"/>
                    </a:lnTo>
                    <a:lnTo>
                      <a:pt x="582072" y="320788"/>
                    </a:lnTo>
                    <a:lnTo>
                      <a:pt x="582072" y="0"/>
                    </a:lnTo>
                    <a:close/>
                  </a:path>
                </a:pathLst>
              </a:custGeom>
              <a:solidFill>
                <a:srgbClr val="175DBF"/>
              </a:solidFill>
              <a:ln w="3047" cap="rnd">
                <a:noFill/>
                <a:prstDash val="solid"/>
                <a:round/>
              </a:ln>
            </p:spPr>
            <p:txBody>
              <a:bodyPr rtlCol="0" anchor="ctr"/>
              <a:lstStyle/>
              <a:p>
                <a:endParaRPr lang="en-CH" sz="4400"/>
              </a:p>
            </p:txBody>
          </p:sp>
          <p:sp>
            <p:nvSpPr>
              <p:cNvPr id="1549" name="Freeform 1548">
                <a:extLst>
                  <a:ext uri="{FF2B5EF4-FFF2-40B4-BE49-F238E27FC236}">
                    <a16:creationId xmlns:a16="http://schemas.microsoft.com/office/drawing/2014/main" id="{D3A8DE58-78CA-39D4-0AE2-9B2796B7E203}"/>
                  </a:ext>
                </a:extLst>
              </p:cNvPr>
              <p:cNvSpPr/>
              <p:nvPr/>
            </p:nvSpPr>
            <p:spPr>
              <a:xfrm>
                <a:off x="1524923" y="7984330"/>
                <a:ext cx="582071" cy="164463"/>
              </a:xfrm>
              <a:custGeom>
                <a:avLst/>
                <a:gdLst>
                  <a:gd name="connsiteX0" fmla="*/ 291036 w 582071"/>
                  <a:gd name="connsiteY0" fmla="*/ 0 h 164463"/>
                  <a:gd name="connsiteX1" fmla="*/ 0 w 582071"/>
                  <a:gd name="connsiteY1" fmla="*/ 82231 h 164463"/>
                  <a:gd name="connsiteX2" fmla="*/ 291036 w 582071"/>
                  <a:gd name="connsiteY2" fmla="*/ 164463 h 164463"/>
                  <a:gd name="connsiteX3" fmla="*/ 582072 w 582071"/>
                  <a:gd name="connsiteY3" fmla="*/ 82231 h 164463"/>
                  <a:gd name="connsiteX4" fmla="*/ 291036 w 582071"/>
                  <a:gd name="connsiteY4" fmla="*/ 0 h 164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071" h="164463">
                    <a:moveTo>
                      <a:pt x="291036" y="0"/>
                    </a:moveTo>
                    <a:cubicBezTo>
                      <a:pt x="130410" y="0"/>
                      <a:pt x="0" y="36849"/>
                      <a:pt x="0" y="82231"/>
                    </a:cubicBezTo>
                    <a:cubicBezTo>
                      <a:pt x="0" y="127614"/>
                      <a:pt x="130410" y="164463"/>
                      <a:pt x="291036" y="164463"/>
                    </a:cubicBezTo>
                    <a:cubicBezTo>
                      <a:pt x="451662" y="164463"/>
                      <a:pt x="582072" y="127614"/>
                      <a:pt x="582072" y="82231"/>
                    </a:cubicBezTo>
                    <a:cubicBezTo>
                      <a:pt x="582072" y="36849"/>
                      <a:pt x="451662" y="0"/>
                      <a:pt x="291036" y="0"/>
                    </a:cubicBezTo>
                    <a:close/>
                  </a:path>
                </a:pathLst>
              </a:custGeom>
              <a:solidFill>
                <a:srgbClr val="175DBE"/>
              </a:solidFill>
              <a:ln w="3047" cap="rnd">
                <a:noFill/>
                <a:prstDash val="solid"/>
                <a:round/>
              </a:ln>
            </p:spPr>
            <p:txBody>
              <a:bodyPr rtlCol="0" anchor="ctr"/>
              <a:lstStyle/>
              <a:p>
                <a:endParaRPr lang="en-CH" sz="4400"/>
              </a:p>
            </p:txBody>
          </p:sp>
          <p:sp>
            <p:nvSpPr>
              <p:cNvPr id="1550" name="Freeform 1549">
                <a:extLst>
                  <a:ext uri="{FF2B5EF4-FFF2-40B4-BE49-F238E27FC236}">
                    <a16:creationId xmlns:a16="http://schemas.microsoft.com/office/drawing/2014/main" id="{552AD138-E8A2-1577-DF81-62F137F62D7C}"/>
                  </a:ext>
                </a:extLst>
              </p:cNvPr>
              <p:cNvSpPr/>
              <p:nvPr/>
            </p:nvSpPr>
            <p:spPr>
              <a:xfrm>
                <a:off x="1545880" y="7724409"/>
                <a:ext cx="3047" cy="288723"/>
              </a:xfrm>
              <a:custGeom>
                <a:avLst/>
                <a:gdLst>
                  <a:gd name="connsiteX0" fmla="*/ 0 w 3047"/>
                  <a:gd name="connsiteY0" fmla="*/ 0 h 288723"/>
                  <a:gd name="connsiteX1" fmla="*/ 0 w 3047"/>
                  <a:gd name="connsiteY1" fmla="*/ 288724 h 288723"/>
                </a:gdLst>
                <a:ahLst/>
                <a:cxnLst>
                  <a:cxn ang="0">
                    <a:pos x="connsiteX0" y="connsiteY0"/>
                  </a:cxn>
                  <a:cxn ang="0">
                    <a:pos x="connsiteX1" y="connsiteY1"/>
                  </a:cxn>
                </a:cxnLst>
                <a:rect l="l" t="t" r="r" b="b"/>
                <a:pathLst>
                  <a:path w="3047" h="288723">
                    <a:moveTo>
                      <a:pt x="0" y="0"/>
                    </a:moveTo>
                    <a:lnTo>
                      <a:pt x="0" y="288724"/>
                    </a:lnTo>
                  </a:path>
                </a:pathLst>
              </a:custGeom>
              <a:noFill/>
              <a:ln w="6826" cap="flat">
                <a:solidFill>
                  <a:srgbClr val="8DACDF"/>
                </a:solidFill>
                <a:prstDash val="solid"/>
                <a:round/>
              </a:ln>
            </p:spPr>
            <p:txBody>
              <a:bodyPr rtlCol="0" anchor="ctr"/>
              <a:lstStyle/>
              <a:p>
                <a:endParaRPr lang="en-CH" sz="4400"/>
              </a:p>
            </p:txBody>
          </p:sp>
          <p:sp>
            <p:nvSpPr>
              <p:cNvPr id="1551" name="Freeform 1550">
                <a:extLst>
                  <a:ext uri="{FF2B5EF4-FFF2-40B4-BE49-F238E27FC236}">
                    <a16:creationId xmlns:a16="http://schemas.microsoft.com/office/drawing/2014/main" id="{2F0B0E35-A68B-1512-EC04-EEE3E07EAC80}"/>
                  </a:ext>
                </a:extLst>
              </p:cNvPr>
              <p:cNvSpPr/>
              <p:nvPr/>
            </p:nvSpPr>
            <p:spPr>
              <a:xfrm>
                <a:off x="1674174" y="7729163"/>
                <a:ext cx="3047" cy="311491"/>
              </a:xfrm>
              <a:custGeom>
                <a:avLst/>
                <a:gdLst>
                  <a:gd name="connsiteX0" fmla="*/ 0 w 3047"/>
                  <a:gd name="connsiteY0" fmla="*/ 0 h 311491"/>
                  <a:gd name="connsiteX1" fmla="*/ 0 w 3047"/>
                  <a:gd name="connsiteY1" fmla="*/ 311491 h 311491"/>
                </a:gdLst>
                <a:ahLst/>
                <a:cxnLst>
                  <a:cxn ang="0">
                    <a:pos x="connsiteX0" y="connsiteY0"/>
                  </a:cxn>
                  <a:cxn ang="0">
                    <a:pos x="connsiteX1" y="connsiteY1"/>
                  </a:cxn>
                </a:cxnLst>
                <a:rect l="l" t="t" r="r" b="b"/>
                <a:pathLst>
                  <a:path w="3047" h="311491">
                    <a:moveTo>
                      <a:pt x="0" y="0"/>
                    </a:moveTo>
                    <a:lnTo>
                      <a:pt x="0" y="311491"/>
                    </a:lnTo>
                  </a:path>
                </a:pathLst>
              </a:custGeom>
              <a:noFill/>
              <a:ln w="6826" cap="flat">
                <a:solidFill>
                  <a:srgbClr val="8DACDF"/>
                </a:solidFill>
                <a:prstDash val="solid"/>
                <a:round/>
              </a:ln>
            </p:spPr>
            <p:txBody>
              <a:bodyPr rtlCol="0" anchor="ctr"/>
              <a:lstStyle/>
              <a:p>
                <a:endParaRPr lang="en-CH" sz="4400"/>
              </a:p>
            </p:txBody>
          </p:sp>
          <p:sp>
            <p:nvSpPr>
              <p:cNvPr id="1552" name="Freeform 1551">
                <a:extLst>
                  <a:ext uri="{FF2B5EF4-FFF2-40B4-BE49-F238E27FC236}">
                    <a16:creationId xmlns:a16="http://schemas.microsoft.com/office/drawing/2014/main" id="{334DC9B9-9C19-B1CA-6F6D-644FDE6804DE}"/>
                  </a:ext>
                </a:extLst>
              </p:cNvPr>
              <p:cNvSpPr/>
              <p:nvPr/>
            </p:nvSpPr>
            <p:spPr>
              <a:xfrm>
                <a:off x="1802311" y="7705664"/>
                <a:ext cx="3047" cy="345871"/>
              </a:xfrm>
              <a:custGeom>
                <a:avLst/>
                <a:gdLst>
                  <a:gd name="connsiteX0" fmla="*/ 0 w 3047"/>
                  <a:gd name="connsiteY0" fmla="*/ 0 h 345871"/>
                  <a:gd name="connsiteX1" fmla="*/ 0 w 3047"/>
                  <a:gd name="connsiteY1" fmla="*/ 345871 h 345871"/>
                </a:gdLst>
                <a:ahLst/>
                <a:cxnLst>
                  <a:cxn ang="0">
                    <a:pos x="connsiteX0" y="connsiteY0"/>
                  </a:cxn>
                  <a:cxn ang="0">
                    <a:pos x="connsiteX1" y="connsiteY1"/>
                  </a:cxn>
                </a:cxnLst>
                <a:rect l="l" t="t" r="r" b="b"/>
                <a:pathLst>
                  <a:path w="3047" h="345871">
                    <a:moveTo>
                      <a:pt x="0" y="0"/>
                    </a:moveTo>
                    <a:lnTo>
                      <a:pt x="0" y="345871"/>
                    </a:lnTo>
                  </a:path>
                </a:pathLst>
              </a:custGeom>
              <a:noFill/>
              <a:ln w="6826" cap="flat">
                <a:solidFill>
                  <a:srgbClr val="8DACDF"/>
                </a:solidFill>
                <a:prstDash val="solid"/>
                <a:round/>
              </a:ln>
            </p:spPr>
            <p:txBody>
              <a:bodyPr rtlCol="0" anchor="ctr"/>
              <a:lstStyle/>
              <a:p>
                <a:endParaRPr lang="en-CH" sz="4400"/>
              </a:p>
            </p:txBody>
          </p:sp>
          <p:sp>
            <p:nvSpPr>
              <p:cNvPr id="1553" name="Freeform 1552">
                <a:extLst>
                  <a:ext uri="{FF2B5EF4-FFF2-40B4-BE49-F238E27FC236}">
                    <a16:creationId xmlns:a16="http://schemas.microsoft.com/office/drawing/2014/main" id="{2E56E34B-B96A-1D04-BF9E-848F142531F5}"/>
                  </a:ext>
                </a:extLst>
              </p:cNvPr>
              <p:cNvSpPr/>
              <p:nvPr/>
            </p:nvSpPr>
            <p:spPr>
              <a:xfrm>
                <a:off x="1956539" y="7716911"/>
                <a:ext cx="3047" cy="327645"/>
              </a:xfrm>
              <a:custGeom>
                <a:avLst/>
                <a:gdLst>
                  <a:gd name="connsiteX0" fmla="*/ 0 w 3047"/>
                  <a:gd name="connsiteY0" fmla="*/ 0 h 327645"/>
                  <a:gd name="connsiteX1" fmla="*/ 0 w 3047"/>
                  <a:gd name="connsiteY1" fmla="*/ 327645 h 327645"/>
                </a:gdLst>
                <a:ahLst/>
                <a:cxnLst>
                  <a:cxn ang="0">
                    <a:pos x="connsiteX0" y="connsiteY0"/>
                  </a:cxn>
                  <a:cxn ang="0">
                    <a:pos x="connsiteX1" y="connsiteY1"/>
                  </a:cxn>
                </a:cxnLst>
                <a:rect l="l" t="t" r="r" b="b"/>
                <a:pathLst>
                  <a:path w="3047" h="327645">
                    <a:moveTo>
                      <a:pt x="0" y="0"/>
                    </a:moveTo>
                    <a:lnTo>
                      <a:pt x="0" y="327645"/>
                    </a:lnTo>
                  </a:path>
                </a:pathLst>
              </a:custGeom>
              <a:noFill/>
              <a:ln w="6826" cap="flat">
                <a:solidFill>
                  <a:srgbClr val="8DACDF"/>
                </a:solidFill>
                <a:prstDash val="solid"/>
                <a:round/>
              </a:ln>
            </p:spPr>
            <p:txBody>
              <a:bodyPr rtlCol="0" anchor="ctr"/>
              <a:lstStyle/>
              <a:p>
                <a:endParaRPr lang="en-CH" sz="4400"/>
              </a:p>
            </p:txBody>
          </p:sp>
          <p:sp>
            <p:nvSpPr>
              <p:cNvPr id="1554" name="Freeform 1553">
                <a:extLst>
                  <a:ext uri="{FF2B5EF4-FFF2-40B4-BE49-F238E27FC236}">
                    <a16:creationId xmlns:a16="http://schemas.microsoft.com/office/drawing/2014/main" id="{7204EC7F-E925-139F-A76B-AD71084D4CC7}"/>
                  </a:ext>
                </a:extLst>
              </p:cNvPr>
              <p:cNvSpPr/>
              <p:nvPr/>
            </p:nvSpPr>
            <p:spPr>
              <a:xfrm>
                <a:off x="1569244" y="7723129"/>
                <a:ext cx="3047" cy="296100"/>
              </a:xfrm>
              <a:custGeom>
                <a:avLst/>
                <a:gdLst>
                  <a:gd name="connsiteX0" fmla="*/ 0 w 3047"/>
                  <a:gd name="connsiteY0" fmla="*/ 0 h 296100"/>
                  <a:gd name="connsiteX1" fmla="*/ 0 w 3047"/>
                  <a:gd name="connsiteY1" fmla="*/ 296100 h 296100"/>
                </a:gdLst>
                <a:ahLst/>
                <a:cxnLst>
                  <a:cxn ang="0">
                    <a:pos x="connsiteX0" y="connsiteY0"/>
                  </a:cxn>
                  <a:cxn ang="0">
                    <a:pos x="connsiteX1" y="connsiteY1"/>
                  </a:cxn>
                </a:cxnLst>
                <a:rect l="l" t="t" r="r" b="b"/>
                <a:pathLst>
                  <a:path w="3047" h="296100">
                    <a:moveTo>
                      <a:pt x="0" y="0"/>
                    </a:moveTo>
                    <a:lnTo>
                      <a:pt x="0" y="296100"/>
                    </a:lnTo>
                  </a:path>
                </a:pathLst>
              </a:custGeom>
              <a:noFill/>
              <a:ln w="6826" cap="flat">
                <a:solidFill>
                  <a:srgbClr val="8DACDF"/>
                </a:solidFill>
                <a:prstDash val="solid"/>
                <a:round/>
              </a:ln>
            </p:spPr>
            <p:txBody>
              <a:bodyPr rtlCol="0" anchor="ctr"/>
              <a:lstStyle/>
              <a:p>
                <a:endParaRPr lang="en-CH" sz="4400"/>
              </a:p>
            </p:txBody>
          </p:sp>
          <p:sp>
            <p:nvSpPr>
              <p:cNvPr id="1555" name="Freeform 1554">
                <a:extLst>
                  <a:ext uri="{FF2B5EF4-FFF2-40B4-BE49-F238E27FC236}">
                    <a16:creationId xmlns:a16="http://schemas.microsoft.com/office/drawing/2014/main" id="{A2E2AB8B-1A53-9703-8DB4-C0E794252250}"/>
                  </a:ext>
                </a:extLst>
              </p:cNvPr>
              <p:cNvSpPr/>
              <p:nvPr/>
            </p:nvSpPr>
            <p:spPr>
              <a:xfrm>
                <a:off x="1697390" y="7722275"/>
                <a:ext cx="905" cy="321001"/>
              </a:xfrm>
              <a:custGeom>
                <a:avLst/>
                <a:gdLst>
                  <a:gd name="connsiteX0" fmla="*/ 0 w 905"/>
                  <a:gd name="connsiteY0" fmla="*/ 0 h 321001"/>
                  <a:gd name="connsiteX1" fmla="*/ 905 w 905"/>
                  <a:gd name="connsiteY1" fmla="*/ 321001 h 321001"/>
                </a:gdLst>
                <a:ahLst/>
                <a:cxnLst>
                  <a:cxn ang="0">
                    <a:pos x="connsiteX0" y="connsiteY0"/>
                  </a:cxn>
                  <a:cxn ang="0">
                    <a:pos x="connsiteX1" y="connsiteY1"/>
                  </a:cxn>
                </a:cxnLst>
                <a:rect l="l" t="t" r="r" b="b"/>
                <a:pathLst>
                  <a:path w="905" h="321001">
                    <a:moveTo>
                      <a:pt x="0" y="0"/>
                    </a:moveTo>
                    <a:lnTo>
                      <a:pt x="905" y="321001"/>
                    </a:lnTo>
                  </a:path>
                </a:pathLst>
              </a:custGeom>
              <a:noFill/>
              <a:ln w="6826" cap="flat">
                <a:solidFill>
                  <a:srgbClr val="8DACDF"/>
                </a:solidFill>
                <a:prstDash val="solid"/>
                <a:round/>
              </a:ln>
            </p:spPr>
            <p:txBody>
              <a:bodyPr rtlCol="0" anchor="ctr"/>
              <a:lstStyle/>
              <a:p>
                <a:endParaRPr lang="en-CH" sz="4400"/>
              </a:p>
            </p:txBody>
          </p:sp>
          <p:sp>
            <p:nvSpPr>
              <p:cNvPr id="1556" name="Freeform 1555">
                <a:extLst>
                  <a:ext uri="{FF2B5EF4-FFF2-40B4-BE49-F238E27FC236}">
                    <a16:creationId xmlns:a16="http://schemas.microsoft.com/office/drawing/2014/main" id="{C4AA21C6-4D1E-C135-2716-D7602C1837C5}"/>
                  </a:ext>
                </a:extLst>
              </p:cNvPr>
              <p:cNvSpPr/>
              <p:nvPr/>
            </p:nvSpPr>
            <p:spPr>
              <a:xfrm>
                <a:off x="1825529" y="7722672"/>
                <a:ext cx="3047" cy="329656"/>
              </a:xfrm>
              <a:custGeom>
                <a:avLst/>
                <a:gdLst>
                  <a:gd name="connsiteX0" fmla="*/ 0 w 3047"/>
                  <a:gd name="connsiteY0" fmla="*/ 0 h 329656"/>
                  <a:gd name="connsiteX1" fmla="*/ 0 w 3047"/>
                  <a:gd name="connsiteY1" fmla="*/ 329657 h 329656"/>
                </a:gdLst>
                <a:ahLst/>
                <a:cxnLst>
                  <a:cxn ang="0">
                    <a:pos x="connsiteX0" y="connsiteY0"/>
                  </a:cxn>
                  <a:cxn ang="0">
                    <a:pos x="connsiteX1" y="connsiteY1"/>
                  </a:cxn>
                </a:cxnLst>
                <a:rect l="l" t="t" r="r" b="b"/>
                <a:pathLst>
                  <a:path w="3047" h="329656">
                    <a:moveTo>
                      <a:pt x="0" y="0"/>
                    </a:moveTo>
                    <a:lnTo>
                      <a:pt x="0" y="329657"/>
                    </a:lnTo>
                  </a:path>
                </a:pathLst>
              </a:custGeom>
              <a:noFill/>
              <a:ln w="6826" cap="flat">
                <a:solidFill>
                  <a:srgbClr val="8DACDF"/>
                </a:solidFill>
                <a:prstDash val="solid"/>
                <a:round/>
              </a:ln>
            </p:spPr>
            <p:txBody>
              <a:bodyPr rtlCol="0" anchor="ctr"/>
              <a:lstStyle/>
              <a:p>
                <a:endParaRPr lang="en-CH" sz="4400"/>
              </a:p>
            </p:txBody>
          </p:sp>
          <p:sp>
            <p:nvSpPr>
              <p:cNvPr id="1557" name="Freeform 1556">
                <a:extLst>
                  <a:ext uri="{FF2B5EF4-FFF2-40B4-BE49-F238E27FC236}">
                    <a16:creationId xmlns:a16="http://schemas.microsoft.com/office/drawing/2014/main" id="{145B57A7-1D48-6695-16E2-6E515D1F43AD}"/>
                  </a:ext>
                </a:extLst>
              </p:cNvPr>
              <p:cNvSpPr/>
              <p:nvPr/>
            </p:nvSpPr>
            <p:spPr>
              <a:xfrm>
                <a:off x="1979300" y="7711699"/>
                <a:ext cx="3047" cy="329443"/>
              </a:xfrm>
              <a:custGeom>
                <a:avLst/>
                <a:gdLst>
                  <a:gd name="connsiteX0" fmla="*/ 0 w 3047"/>
                  <a:gd name="connsiteY0" fmla="*/ 0 h 329443"/>
                  <a:gd name="connsiteX1" fmla="*/ 0 w 3047"/>
                  <a:gd name="connsiteY1" fmla="*/ 329444 h 329443"/>
                </a:gdLst>
                <a:ahLst/>
                <a:cxnLst>
                  <a:cxn ang="0">
                    <a:pos x="connsiteX0" y="connsiteY0"/>
                  </a:cxn>
                  <a:cxn ang="0">
                    <a:pos x="connsiteX1" y="connsiteY1"/>
                  </a:cxn>
                </a:cxnLst>
                <a:rect l="l" t="t" r="r" b="b"/>
                <a:pathLst>
                  <a:path w="3047" h="329443">
                    <a:moveTo>
                      <a:pt x="0" y="0"/>
                    </a:moveTo>
                    <a:lnTo>
                      <a:pt x="0" y="329444"/>
                    </a:lnTo>
                  </a:path>
                </a:pathLst>
              </a:custGeom>
              <a:noFill/>
              <a:ln w="6826" cap="flat">
                <a:solidFill>
                  <a:srgbClr val="8DACDF"/>
                </a:solidFill>
                <a:prstDash val="solid"/>
                <a:round/>
              </a:ln>
            </p:spPr>
            <p:txBody>
              <a:bodyPr rtlCol="0" anchor="ctr"/>
              <a:lstStyle/>
              <a:p>
                <a:endParaRPr lang="en-CH" sz="4400"/>
              </a:p>
            </p:txBody>
          </p:sp>
          <p:sp>
            <p:nvSpPr>
              <p:cNvPr id="1558" name="Freeform 1557">
                <a:extLst>
                  <a:ext uri="{FF2B5EF4-FFF2-40B4-BE49-F238E27FC236}">
                    <a16:creationId xmlns:a16="http://schemas.microsoft.com/office/drawing/2014/main" id="{591E258F-3322-1E16-8EE2-37CC9E0FC551}"/>
                  </a:ext>
                </a:extLst>
              </p:cNvPr>
              <p:cNvSpPr/>
              <p:nvPr/>
            </p:nvSpPr>
            <p:spPr>
              <a:xfrm>
                <a:off x="1593819" y="7723556"/>
                <a:ext cx="3047" cy="299299"/>
              </a:xfrm>
              <a:custGeom>
                <a:avLst/>
                <a:gdLst>
                  <a:gd name="connsiteX0" fmla="*/ 0 w 3047"/>
                  <a:gd name="connsiteY0" fmla="*/ 0 h 299299"/>
                  <a:gd name="connsiteX1" fmla="*/ 0 w 3047"/>
                  <a:gd name="connsiteY1" fmla="*/ 299300 h 299299"/>
                </a:gdLst>
                <a:ahLst/>
                <a:cxnLst>
                  <a:cxn ang="0">
                    <a:pos x="connsiteX0" y="connsiteY0"/>
                  </a:cxn>
                  <a:cxn ang="0">
                    <a:pos x="connsiteX1" y="connsiteY1"/>
                  </a:cxn>
                </a:cxnLst>
                <a:rect l="l" t="t" r="r" b="b"/>
                <a:pathLst>
                  <a:path w="3047" h="299299">
                    <a:moveTo>
                      <a:pt x="0" y="0"/>
                    </a:moveTo>
                    <a:lnTo>
                      <a:pt x="0" y="299300"/>
                    </a:lnTo>
                  </a:path>
                </a:pathLst>
              </a:custGeom>
              <a:noFill/>
              <a:ln w="6826" cap="flat">
                <a:solidFill>
                  <a:srgbClr val="8DACDF"/>
                </a:solidFill>
                <a:prstDash val="solid"/>
                <a:round/>
              </a:ln>
            </p:spPr>
            <p:txBody>
              <a:bodyPr rtlCol="0" anchor="ctr"/>
              <a:lstStyle/>
              <a:p>
                <a:endParaRPr lang="en-CH" sz="4400"/>
              </a:p>
            </p:txBody>
          </p:sp>
          <p:sp>
            <p:nvSpPr>
              <p:cNvPr id="1559" name="Freeform 1558">
                <a:extLst>
                  <a:ext uri="{FF2B5EF4-FFF2-40B4-BE49-F238E27FC236}">
                    <a16:creationId xmlns:a16="http://schemas.microsoft.com/office/drawing/2014/main" id="{C751E7F8-7F9B-D40E-477D-5B6AD274601B}"/>
                  </a:ext>
                </a:extLst>
              </p:cNvPr>
              <p:cNvSpPr/>
              <p:nvPr/>
            </p:nvSpPr>
            <p:spPr>
              <a:xfrm>
                <a:off x="1721961" y="7781891"/>
                <a:ext cx="3047" cy="263122"/>
              </a:xfrm>
              <a:custGeom>
                <a:avLst/>
                <a:gdLst>
                  <a:gd name="connsiteX0" fmla="*/ 0 w 3047"/>
                  <a:gd name="connsiteY0" fmla="*/ 0 h 263122"/>
                  <a:gd name="connsiteX1" fmla="*/ 0 w 3047"/>
                  <a:gd name="connsiteY1" fmla="*/ 263122 h 263122"/>
                </a:gdLst>
                <a:ahLst/>
                <a:cxnLst>
                  <a:cxn ang="0">
                    <a:pos x="connsiteX0" y="connsiteY0"/>
                  </a:cxn>
                  <a:cxn ang="0">
                    <a:pos x="connsiteX1" y="connsiteY1"/>
                  </a:cxn>
                </a:cxnLst>
                <a:rect l="l" t="t" r="r" b="b"/>
                <a:pathLst>
                  <a:path w="3047" h="263122">
                    <a:moveTo>
                      <a:pt x="0" y="0"/>
                    </a:moveTo>
                    <a:lnTo>
                      <a:pt x="0" y="263122"/>
                    </a:lnTo>
                  </a:path>
                </a:pathLst>
              </a:custGeom>
              <a:noFill/>
              <a:ln w="5912" cap="flat">
                <a:solidFill>
                  <a:srgbClr val="8DACDF"/>
                </a:solidFill>
                <a:prstDash val="solid"/>
                <a:round/>
              </a:ln>
            </p:spPr>
            <p:txBody>
              <a:bodyPr rtlCol="0" anchor="ctr"/>
              <a:lstStyle/>
              <a:p>
                <a:endParaRPr lang="en-CH" sz="4400"/>
              </a:p>
            </p:txBody>
          </p:sp>
          <p:sp>
            <p:nvSpPr>
              <p:cNvPr id="1560" name="Freeform 1559">
                <a:extLst>
                  <a:ext uri="{FF2B5EF4-FFF2-40B4-BE49-F238E27FC236}">
                    <a16:creationId xmlns:a16="http://schemas.microsoft.com/office/drawing/2014/main" id="{CBB121F7-D526-71CB-BFC2-79F7204A3C21}"/>
                  </a:ext>
                </a:extLst>
              </p:cNvPr>
              <p:cNvSpPr/>
              <p:nvPr/>
            </p:nvSpPr>
            <p:spPr>
              <a:xfrm>
                <a:off x="1850256" y="7721391"/>
                <a:ext cx="3047" cy="333284"/>
              </a:xfrm>
              <a:custGeom>
                <a:avLst/>
                <a:gdLst>
                  <a:gd name="connsiteX0" fmla="*/ 0 w 3047"/>
                  <a:gd name="connsiteY0" fmla="*/ 0 h 333284"/>
                  <a:gd name="connsiteX1" fmla="*/ 0 w 3047"/>
                  <a:gd name="connsiteY1" fmla="*/ 333284 h 333284"/>
                </a:gdLst>
                <a:ahLst/>
                <a:cxnLst>
                  <a:cxn ang="0">
                    <a:pos x="connsiteX0" y="connsiteY0"/>
                  </a:cxn>
                  <a:cxn ang="0">
                    <a:pos x="connsiteX1" y="connsiteY1"/>
                  </a:cxn>
                </a:cxnLst>
                <a:rect l="l" t="t" r="r" b="b"/>
                <a:pathLst>
                  <a:path w="3047" h="333284">
                    <a:moveTo>
                      <a:pt x="0" y="0"/>
                    </a:moveTo>
                    <a:lnTo>
                      <a:pt x="0" y="333284"/>
                    </a:lnTo>
                  </a:path>
                </a:pathLst>
              </a:custGeom>
              <a:noFill/>
              <a:ln w="6826" cap="flat">
                <a:solidFill>
                  <a:srgbClr val="8DACDF"/>
                </a:solidFill>
                <a:prstDash val="solid"/>
                <a:round/>
              </a:ln>
            </p:spPr>
            <p:txBody>
              <a:bodyPr rtlCol="0" anchor="ctr"/>
              <a:lstStyle/>
              <a:p>
                <a:endParaRPr lang="en-CH" sz="4400"/>
              </a:p>
            </p:txBody>
          </p:sp>
          <p:sp>
            <p:nvSpPr>
              <p:cNvPr id="1561" name="Freeform 1560">
                <a:extLst>
                  <a:ext uri="{FF2B5EF4-FFF2-40B4-BE49-F238E27FC236}">
                    <a16:creationId xmlns:a16="http://schemas.microsoft.com/office/drawing/2014/main" id="{D3325928-BC99-53ED-F90A-7D9490BFA5CB}"/>
                  </a:ext>
                </a:extLst>
              </p:cNvPr>
              <p:cNvSpPr/>
              <p:nvPr/>
            </p:nvSpPr>
            <p:spPr>
              <a:xfrm>
                <a:off x="2003878" y="7712553"/>
                <a:ext cx="3047" cy="319750"/>
              </a:xfrm>
              <a:custGeom>
                <a:avLst/>
                <a:gdLst>
                  <a:gd name="connsiteX0" fmla="*/ 0 w 3047"/>
                  <a:gd name="connsiteY0" fmla="*/ 0 h 319750"/>
                  <a:gd name="connsiteX1" fmla="*/ 0 w 3047"/>
                  <a:gd name="connsiteY1" fmla="*/ 319751 h 319750"/>
                </a:gdLst>
                <a:ahLst/>
                <a:cxnLst>
                  <a:cxn ang="0">
                    <a:pos x="connsiteX0" y="connsiteY0"/>
                  </a:cxn>
                  <a:cxn ang="0">
                    <a:pos x="connsiteX1" y="connsiteY1"/>
                  </a:cxn>
                </a:cxnLst>
                <a:rect l="l" t="t" r="r" b="b"/>
                <a:pathLst>
                  <a:path w="3047" h="319750">
                    <a:moveTo>
                      <a:pt x="0" y="0"/>
                    </a:moveTo>
                    <a:lnTo>
                      <a:pt x="0" y="319751"/>
                    </a:lnTo>
                  </a:path>
                </a:pathLst>
              </a:custGeom>
              <a:noFill/>
              <a:ln w="6826" cap="flat">
                <a:solidFill>
                  <a:srgbClr val="8DACDF"/>
                </a:solidFill>
                <a:prstDash val="solid"/>
                <a:round/>
              </a:ln>
            </p:spPr>
            <p:txBody>
              <a:bodyPr rtlCol="0" anchor="ctr"/>
              <a:lstStyle/>
              <a:p>
                <a:endParaRPr lang="en-CH" sz="4400"/>
              </a:p>
            </p:txBody>
          </p:sp>
          <p:sp>
            <p:nvSpPr>
              <p:cNvPr id="1562" name="Freeform 1561">
                <a:extLst>
                  <a:ext uri="{FF2B5EF4-FFF2-40B4-BE49-F238E27FC236}">
                    <a16:creationId xmlns:a16="http://schemas.microsoft.com/office/drawing/2014/main" id="{1B0C4A72-FCD0-2DF4-F979-06E5932F7CEC}"/>
                  </a:ext>
                </a:extLst>
              </p:cNvPr>
              <p:cNvSpPr/>
              <p:nvPr/>
            </p:nvSpPr>
            <p:spPr>
              <a:xfrm>
                <a:off x="1621255" y="7781099"/>
                <a:ext cx="3047" cy="253826"/>
              </a:xfrm>
              <a:custGeom>
                <a:avLst/>
                <a:gdLst>
                  <a:gd name="connsiteX0" fmla="*/ 0 w 3047"/>
                  <a:gd name="connsiteY0" fmla="*/ 0 h 253826"/>
                  <a:gd name="connsiteX1" fmla="*/ 0 w 3047"/>
                  <a:gd name="connsiteY1" fmla="*/ 253826 h 253826"/>
                </a:gdLst>
                <a:ahLst/>
                <a:cxnLst>
                  <a:cxn ang="0">
                    <a:pos x="connsiteX0" y="connsiteY0"/>
                  </a:cxn>
                  <a:cxn ang="0">
                    <a:pos x="connsiteX1" y="connsiteY1"/>
                  </a:cxn>
                </a:cxnLst>
                <a:rect l="l" t="t" r="r" b="b"/>
                <a:pathLst>
                  <a:path w="3047" h="253826">
                    <a:moveTo>
                      <a:pt x="0" y="0"/>
                    </a:moveTo>
                    <a:lnTo>
                      <a:pt x="0" y="253826"/>
                    </a:lnTo>
                  </a:path>
                </a:pathLst>
              </a:custGeom>
              <a:noFill/>
              <a:ln w="6826" cap="flat">
                <a:solidFill>
                  <a:srgbClr val="8DACDF"/>
                </a:solidFill>
                <a:prstDash val="solid"/>
                <a:round/>
              </a:ln>
            </p:spPr>
            <p:txBody>
              <a:bodyPr rtlCol="0" anchor="ctr"/>
              <a:lstStyle/>
              <a:p>
                <a:endParaRPr lang="en-CH" sz="4400"/>
              </a:p>
            </p:txBody>
          </p:sp>
          <p:sp>
            <p:nvSpPr>
              <p:cNvPr id="1563" name="Freeform 1562">
                <a:extLst>
                  <a:ext uri="{FF2B5EF4-FFF2-40B4-BE49-F238E27FC236}">
                    <a16:creationId xmlns:a16="http://schemas.microsoft.com/office/drawing/2014/main" id="{5BBFC07E-CF1C-54DD-E6F0-86AE7E40DE2D}"/>
                  </a:ext>
                </a:extLst>
              </p:cNvPr>
              <p:cNvSpPr/>
              <p:nvPr/>
            </p:nvSpPr>
            <p:spPr>
              <a:xfrm>
                <a:off x="1749398" y="7705664"/>
                <a:ext cx="3047" cy="345871"/>
              </a:xfrm>
              <a:custGeom>
                <a:avLst/>
                <a:gdLst>
                  <a:gd name="connsiteX0" fmla="*/ 0 w 3047"/>
                  <a:gd name="connsiteY0" fmla="*/ 0 h 345871"/>
                  <a:gd name="connsiteX1" fmla="*/ 0 w 3047"/>
                  <a:gd name="connsiteY1" fmla="*/ 345871 h 345871"/>
                </a:gdLst>
                <a:ahLst/>
                <a:cxnLst>
                  <a:cxn ang="0">
                    <a:pos x="connsiteX0" y="connsiteY0"/>
                  </a:cxn>
                  <a:cxn ang="0">
                    <a:pos x="connsiteX1" y="connsiteY1"/>
                  </a:cxn>
                </a:cxnLst>
                <a:rect l="l" t="t" r="r" b="b"/>
                <a:pathLst>
                  <a:path w="3047" h="345871">
                    <a:moveTo>
                      <a:pt x="0" y="0"/>
                    </a:moveTo>
                    <a:lnTo>
                      <a:pt x="0" y="345871"/>
                    </a:lnTo>
                  </a:path>
                </a:pathLst>
              </a:custGeom>
              <a:noFill/>
              <a:ln w="6826" cap="flat">
                <a:solidFill>
                  <a:srgbClr val="8DACDF"/>
                </a:solidFill>
                <a:prstDash val="solid"/>
                <a:round/>
              </a:ln>
            </p:spPr>
            <p:txBody>
              <a:bodyPr rtlCol="0" anchor="ctr"/>
              <a:lstStyle/>
              <a:p>
                <a:endParaRPr lang="en-CH" sz="4400"/>
              </a:p>
            </p:txBody>
          </p:sp>
          <p:sp>
            <p:nvSpPr>
              <p:cNvPr id="1564" name="Freeform 1563">
                <a:extLst>
                  <a:ext uri="{FF2B5EF4-FFF2-40B4-BE49-F238E27FC236}">
                    <a16:creationId xmlns:a16="http://schemas.microsoft.com/office/drawing/2014/main" id="{0B4E0CA3-FE49-7874-A80A-A4945939EBB8}"/>
                  </a:ext>
                </a:extLst>
              </p:cNvPr>
              <p:cNvSpPr/>
              <p:nvPr/>
            </p:nvSpPr>
            <p:spPr>
              <a:xfrm>
                <a:off x="1877543" y="7720934"/>
                <a:ext cx="3047" cy="333740"/>
              </a:xfrm>
              <a:custGeom>
                <a:avLst/>
                <a:gdLst>
                  <a:gd name="connsiteX0" fmla="*/ 0 w 3047"/>
                  <a:gd name="connsiteY0" fmla="*/ 0 h 333740"/>
                  <a:gd name="connsiteX1" fmla="*/ 0 w 3047"/>
                  <a:gd name="connsiteY1" fmla="*/ 333741 h 333740"/>
                </a:gdLst>
                <a:ahLst/>
                <a:cxnLst>
                  <a:cxn ang="0">
                    <a:pos x="connsiteX0" y="connsiteY0"/>
                  </a:cxn>
                  <a:cxn ang="0">
                    <a:pos x="connsiteX1" y="connsiteY1"/>
                  </a:cxn>
                </a:cxnLst>
                <a:rect l="l" t="t" r="r" b="b"/>
                <a:pathLst>
                  <a:path w="3047" h="333740">
                    <a:moveTo>
                      <a:pt x="0" y="0"/>
                    </a:moveTo>
                    <a:lnTo>
                      <a:pt x="0" y="333741"/>
                    </a:lnTo>
                  </a:path>
                </a:pathLst>
              </a:custGeom>
              <a:noFill/>
              <a:ln w="6826" cap="flat">
                <a:solidFill>
                  <a:srgbClr val="8DACDF"/>
                </a:solidFill>
                <a:prstDash val="solid"/>
                <a:round/>
              </a:ln>
            </p:spPr>
            <p:txBody>
              <a:bodyPr rtlCol="0" anchor="ctr"/>
              <a:lstStyle/>
              <a:p>
                <a:endParaRPr lang="en-CH" sz="4400"/>
              </a:p>
            </p:txBody>
          </p:sp>
          <p:sp>
            <p:nvSpPr>
              <p:cNvPr id="1565" name="Freeform 1564">
                <a:extLst>
                  <a:ext uri="{FF2B5EF4-FFF2-40B4-BE49-F238E27FC236}">
                    <a16:creationId xmlns:a16="http://schemas.microsoft.com/office/drawing/2014/main" id="{AD302A46-286D-AF54-C6E3-42A3F7B76A55}"/>
                  </a:ext>
                </a:extLst>
              </p:cNvPr>
              <p:cNvSpPr/>
              <p:nvPr/>
            </p:nvSpPr>
            <p:spPr>
              <a:xfrm>
                <a:off x="2031314" y="7712157"/>
                <a:ext cx="3047" cy="311948"/>
              </a:xfrm>
              <a:custGeom>
                <a:avLst/>
                <a:gdLst>
                  <a:gd name="connsiteX0" fmla="*/ 0 w 3047"/>
                  <a:gd name="connsiteY0" fmla="*/ 0 h 311948"/>
                  <a:gd name="connsiteX1" fmla="*/ 0 w 3047"/>
                  <a:gd name="connsiteY1" fmla="*/ 311948 h 311948"/>
                </a:gdLst>
                <a:ahLst/>
                <a:cxnLst>
                  <a:cxn ang="0">
                    <a:pos x="connsiteX0" y="connsiteY0"/>
                  </a:cxn>
                  <a:cxn ang="0">
                    <a:pos x="connsiteX1" y="connsiteY1"/>
                  </a:cxn>
                </a:cxnLst>
                <a:rect l="l" t="t" r="r" b="b"/>
                <a:pathLst>
                  <a:path w="3047" h="311948">
                    <a:moveTo>
                      <a:pt x="0" y="0"/>
                    </a:moveTo>
                    <a:lnTo>
                      <a:pt x="0" y="311948"/>
                    </a:lnTo>
                  </a:path>
                </a:pathLst>
              </a:custGeom>
              <a:noFill/>
              <a:ln w="6826" cap="flat">
                <a:solidFill>
                  <a:srgbClr val="8DACDF"/>
                </a:solidFill>
                <a:prstDash val="solid"/>
                <a:round/>
              </a:ln>
            </p:spPr>
            <p:txBody>
              <a:bodyPr rtlCol="0" anchor="ctr"/>
              <a:lstStyle/>
              <a:p>
                <a:endParaRPr lang="en-CH" sz="4400"/>
              </a:p>
            </p:txBody>
          </p:sp>
          <p:sp>
            <p:nvSpPr>
              <p:cNvPr id="1566" name="Freeform 1565">
                <a:extLst>
                  <a:ext uri="{FF2B5EF4-FFF2-40B4-BE49-F238E27FC236}">
                    <a16:creationId xmlns:a16="http://schemas.microsoft.com/office/drawing/2014/main" id="{8037A055-A7D7-B416-F3AB-ABA713AAFD14}"/>
                  </a:ext>
                </a:extLst>
              </p:cNvPr>
              <p:cNvSpPr/>
              <p:nvPr/>
            </p:nvSpPr>
            <p:spPr>
              <a:xfrm>
                <a:off x="1647634" y="7724409"/>
                <a:ext cx="3047" cy="310972"/>
              </a:xfrm>
              <a:custGeom>
                <a:avLst/>
                <a:gdLst>
                  <a:gd name="connsiteX0" fmla="*/ 0 w 3047"/>
                  <a:gd name="connsiteY0" fmla="*/ 0 h 310972"/>
                  <a:gd name="connsiteX1" fmla="*/ 0 w 3047"/>
                  <a:gd name="connsiteY1" fmla="*/ 310973 h 310972"/>
                </a:gdLst>
                <a:ahLst/>
                <a:cxnLst>
                  <a:cxn ang="0">
                    <a:pos x="connsiteX0" y="connsiteY0"/>
                  </a:cxn>
                  <a:cxn ang="0">
                    <a:pos x="connsiteX1" y="connsiteY1"/>
                  </a:cxn>
                </a:cxnLst>
                <a:rect l="l" t="t" r="r" b="b"/>
                <a:pathLst>
                  <a:path w="3047" h="310972">
                    <a:moveTo>
                      <a:pt x="0" y="0"/>
                    </a:moveTo>
                    <a:lnTo>
                      <a:pt x="0" y="310973"/>
                    </a:lnTo>
                  </a:path>
                </a:pathLst>
              </a:custGeom>
              <a:noFill/>
              <a:ln w="6826" cap="flat">
                <a:solidFill>
                  <a:srgbClr val="8DACDF"/>
                </a:solidFill>
                <a:prstDash val="solid"/>
                <a:round/>
              </a:ln>
            </p:spPr>
            <p:txBody>
              <a:bodyPr rtlCol="0" anchor="ctr"/>
              <a:lstStyle/>
              <a:p>
                <a:endParaRPr lang="en-CH" sz="4400"/>
              </a:p>
            </p:txBody>
          </p:sp>
          <p:sp>
            <p:nvSpPr>
              <p:cNvPr id="1567" name="Freeform 1566">
                <a:extLst>
                  <a:ext uri="{FF2B5EF4-FFF2-40B4-BE49-F238E27FC236}">
                    <a16:creationId xmlns:a16="http://schemas.microsoft.com/office/drawing/2014/main" id="{DB7DA147-14F6-F1FF-55B1-288F4600B05D}"/>
                  </a:ext>
                </a:extLst>
              </p:cNvPr>
              <p:cNvSpPr/>
              <p:nvPr/>
            </p:nvSpPr>
            <p:spPr>
              <a:xfrm>
                <a:off x="1775779" y="7723952"/>
                <a:ext cx="3047" cy="328864"/>
              </a:xfrm>
              <a:custGeom>
                <a:avLst/>
                <a:gdLst>
                  <a:gd name="connsiteX0" fmla="*/ 0 w 3047"/>
                  <a:gd name="connsiteY0" fmla="*/ 0 h 328864"/>
                  <a:gd name="connsiteX1" fmla="*/ 0 w 3047"/>
                  <a:gd name="connsiteY1" fmla="*/ 328865 h 328864"/>
                </a:gdLst>
                <a:ahLst/>
                <a:cxnLst>
                  <a:cxn ang="0">
                    <a:pos x="connsiteX0" y="connsiteY0"/>
                  </a:cxn>
                  <a:cxn ang="0">
                    <a:pos x="connsiteX1" y="connsiteY1"/>
                  </a:cxn>
                </a:cxnLst>
                <a:rect l="l" t="t" r="r" b="b"/>
                <a:pathLst>
                  <a:path w="3047" h="328864">
                    <a:moveTo>
                      <a:pt x="0" y="0"/>
                    </a:moveTo>
                    <a:lnTo>
                      <a:pt x="0" y="328865"/>
                    </a:lnTo>
                  </a:path>
                </a:pathLst>
              </a:custGeom>
              <a:noFill/>
              <a:ln w="6826" cap="flat">
                <a:solidFill>
                  <a:srgbClr val="8DACDF"/>
                </a:solidFill>
                <a:prstDash val="solid"/>
                <a:round/>
              </a:ln>
            </p:spPr>
            <p:txBody>
              <a:bodyPr rtlCol="0" anchor="ctr"/>
              <a:lstStyle/>
              <a:p>
                <a:endParaRPr lang="en-CH" sz="4400"/>
              </a:p>
            </p:txBody>
          </p:sp>
          <p:sp>
            <p:nvSpPr>
              <p:cNvPr id="1568" name="Freeform 1567">
                <a:extLst>
                  <a:ext uri="{FF2B5EF4-FFF2-40B4-BE49-F238E27FC236}">
                    <a16:creationId xmlns:a16="http://schemas.microsoft.com/office/drawing/2014/main" id="{C33ABAC9-6BA1-1299-1722-DC927B550A0A}"/>
                  </a:ext>
                </a:extLst>
              </p:cNvPr>
              <p:cNvSpPr/>
              <p:nvPr/>
            </p:nvSpPr>
            <p:spPr>
              <a:xfrm>
                <a:off x="1930005" y="7715174"/>
                <a:ext cx="3047" cy="337154"/>
              </a:xfrm>
              <a:custGeom>
                <a:avLst/>
                <a:gdLst>
                  <a:gd name="connsiteX0" fmla="*/ 0 w 3047"/>
                  <a:gd name="connsiteY0" fmla="*/ 0 h 337154"/>
                  <a:gd name="connsiteX1" fmla="*/ 0 w 3047"/>
                  <a:gd name="connsiteY1" fmla="*/ 337154 h 337154"/>
                </a:gdLst>
                <a:ahLst/>
                <a:cxnLst>
                  <a:cxn ang="0">
                    <a:pos x="connsiteX0" y="connsiteY0"/>
                  </a:cxn>
                  <a:cxn ang="0">
                    <a:pos x="connsiteX1" y="connsiteY1"/>
                  </a:cxn>
                </a:cxnLst>
                <a:rect l="l" t="t" r="r" b="b"/>
                <a:pathLst>
                  <a:path w="3047" h="337154">
                    <a:moveTo>
                      <a:pt x="0" y="0"/>
                    </a:moveTo>
                    <a:lnTo>
                      <a:pt x="0" y="337154"/>
                    </a:lnTo>
                  </a:path>
                </a:pathLst>
              </a:custGeom>
              <a:noFill/>
              <a:ln w="7283" cap="flat">
                <a:solidFill>
                  <a:srgbClr val="8DACDF"/>
                </a:solidFill>
                <a:prstDash val="solid"/>
                <a:round/>
              </a:ln>
            </p:spPr>
            <p:txBody>
              <a:bodyPr rtlCol="0" anchor="ctr"/>
              <a:lstStyle/>
              <a:p>
                <a:endParaRPr lang="en-CH" sz="4400"/>
              </a:p>
            </p:txBody>
          </p:sp>
          <p:sp>
            <p:nvSpPr>
              <p:cNvPr id="1569" name="Freeform 1568">
                <a:extLst>
                  <a:ext uri="{FF2B5EF4-FFF2-40B4-BE49-F238E27FC236}">
                    <a16:creationId xmlns:a16="http://schemas.microsoft.com/office/drawing/2014/main" id="{E5732C82-145F-4545-9B9D-83E3FEF7EF70}"/>
                  </a:ext>
                </a:extLst>
              </p:cNvPr>
              <p:cNvSpPr/>
              <p:nvPr/>
            </p:nvSpPr>
            <p:spPr>
              <a:xfrm>
                <a:off x="1904074" y="7722672"/>
                <a:ext cx="3047" cy="329656"/>
              </a:xfrm>
              <a:custGeom>
                <a:avLst/>
                <a:gdLst>
                  <a:gd name="connsiteX0" fmla="*/ 0 w 3047"/>
                  <a:gd name="connsiteY0" fmla="*/ 0 h 329656"/>
                  <a:gd name="connsiteX1" fmla="*/ 0 w 3047"/>
                  <a:gd name="connsiteY1" fmla="*/ 329657 h 329656"/>
                </a:gdLst>
                <a:ahLst/>
                <a:cxnLst>
                  <a:cxn ang="0">
                    <a:pos x="connsiteX0" y="connsiteY0"/>
                  </a:cxn>
                  <a:cxn ang="0">
                    <a:pos x="connsiteX1" y="connsiteY1"/>
                  </a:cxn>
                </a:cxnLst>
                <a:rect l="l" t="t" r="r" b="b"/>
                <a:pathLst>
                  <a:path w="3047" h="329656">
                    <a:moveTo>
                      <a:pt x="0" y="0"/>
                    </a:moveTo>
                    <a:lnTo>
                      <a:pt x="0" y="329657"/>
                    </a:lnTo>
                  </a:path>
                </a:pathLst>
              </a:custGeom>
              <a:noFill/>
              <a:ln w="6826" cap="flat">
                <a:solidFill>
                  <a:srgbClr val="8DACDF"/>
                </a:solidFill>
                <a:prstDash val="solid"/>
                <a:round/>
              </a:ln>
            </p:spPr>
            <p:txBody>
              <a:bodyPr rtlCol="0" anchor="ctr"/>
              <a:lstStyle/>
              <a:p>
                <a:endParaRPr lang="en-CH" sz="4400"/>
              </a:p>
            </p:txBody>
          </p:sp>
          <p:sp>
            <p:nvSpPr>
              <p:cNvPr id="1570" name="Freeform 1569">
                <a:extLst>
                  <a:ext uri="{FF2B5EF4-FFF2-40B4-BE49-F238E27FC236}">
                    <a16:creationId xmlns:a16="http://schemas.microsoft.com/office/drawing/2014/main" id="{7B8708D2-2D0A-1448-BB68-A49A4F60AFEC}"/>
                  </a:ext>
                </a:extLst>
              </p:cNvPr>
              <p:cNvSpPr/>
              <p:nvPr/>
            </p:nvSpPr>
            <p:spPr>
              <a:xfrm>
                <a:off x="2057693" y="7713437"/>
                <a:ext cx="2" cy="299696"/>
              </a:xfrm>
              <a:custGeom>
                <a:avLst/>
                <a:gdLst>
                  <a:gd name="connsiteX0" fmla="*/ 0 w 2"/>
                  <a:gd name="connsiteY0" fmla="*/ 0 h 299696"/>
                  <a:gd name="connsiteX1" fmla="*/ 3 w 2"/>
                  <a:gd name="connsiteY1" fmla="*/ 299697 h 299696"/>
                </a:gdLst>
                <a:ahLst/>
                <a:cxnLst>
                  <a:cxn ang="0">
                    <a:pos x="connsiteX0" y="connsiteY0"/>
                  </a:cxn>
                  <a:cxn ang="0">
                    <a:pos x="connsiteX1" y="connsiteY1"/>
                  </a:cxn>
                </a:cxnLst>
                <a:rect l="l" t="t" r="r" b="b"/>
                <a:pathLst>
                  <a:path w="2" h="299696">
                    <a:moveTo>
                      <a:pt x="0" y="0"/>
                    </a:moveTo>
                    <a:lnTo>
                      <a:pt x="3" y="299697"/>
                    </a:lnTo>
                  </a:path>
                </a:pathLst>
              </a:custGeom>
              <a:noFill/>
              <a:ln w="6826" cap="flat">
                <a:solidFill>
                  <a:srgbClr val="8DACDF"/>
                </a:solidFill>
                <a:prstDash val="solid"/>
                <a:round/>
              </a:ln>
            </p:spPr>
            <p:txBody>
              <a:bodyPr rtlCol="0" anchor="ctr"/>
              <a:lstStyle/>
              <a:p>
                <a:endParaRPr lang="en-CH" sz="4400"/>
              </a:p>
            </p:txBody>
          </p:sp>
          <p:sp>
            <p:nvSpPr>
              <p:cNvPr id="1571" name="Freeform 1570">
                <a:extLst>
                  <a:ext uri="{FF2B5EF4-FFF2-40B4-BE49-F238E27FC236}">
                    <a16:creationId xmlns:a16="http://schemas.microsoft.com/office/drawing/2014/main" id="{AFCE1987-D0A8-F341-0269-450E2132E86A}"/>
                  </a:ext>
                </a:extLst>
              </p:cNvPr>
              <p:cNvSpPr/>
              <p:nvPr/>
            </p:nvSpPr>
            <p:spPr>
              <a:xfrm>
                <a:off x="2086038" y="7767109"/>
                <a:ext cx="3047" cy="232521"/>
              </a:xfrm>
              <a:custGeom>
                <a:avLst/>
                <a:gdLst>
                  <a:gd name="connsiteX0" fmla="*/ 0 w 3047"/>
                  <a:gd name="connsiteY0" fmla="*/ 0 h 232521"/>
                  <a:gd name="connsiteX1" fmla="*/ 0 w 3047"/>
                  <a:gd name="connsiteY1" fmla="*/ 232522 h 232521"/>
                </a:gdLst>
                <a:ahLst/>
                <a:cxnLst>
                  <a:cxn ang="0">
                    <a:pos x="connsiteX0" y="connsiteY0"/>
                  </a:cxn>
                  <a:cxn ang="0">
                    <a:pos x="connsiteX1" y="connsiteY1"/>
                  </a:cxn>
                </a:cxnLst>
                <a:rect l="l" t="t" r="r" b="b"/>
                <a:pathLst>
                  <a:path w="3047" h="232521">
                    <a:moveTo>
                      <a:pt x="0" y="0"/>
                    </a:moveTo>
                    <a:lnTo>
                      <a:pt x="0" y="232522"/>
                    </a:lnTo>
                  </a:path>
                </a:pathLst>
              </a:custGeom>
              <a:noFill/>
              <a:ln w="7283" cap="flat">
                <a:solidFill>
                  <a:srgbClr val="8DACDF"/>
                </a:solidFill>
                <a:prstDash val="solid"/>
                <a:round/>
              </a:ln>
            </p:spPr>
            <p:txBody>
              <a:bodyPr rtlCol="0" anchor="ctr"/>
              <a:lstStyle/>
              <a:p>
                <a:endParaRPr lang="en-CH" sz="4400"/>
              </a:p>
            </p:txBody>
          </p:sp>
          <p:sp>
            <p:nvSpPr>
              <p:cNvPr id="1572" name="Freeform 1571">
                <a:extLst>
                  <a:ext uri="{FF2B5EF4-FFF2-40B4-BE49-F238E27FC236}">
                    <a16:creationId xmlns:a16="http://schemas.microsoft.com/office/drawing/2014/main" id="{B9B741F0-4482-52F3-3C52-A97AA5F434E1}"/>
                  </a:ext>
                </a:extLst>
              </p:cNvPr>
              <p:cNvSpPr/>
              <p:nvPr/>
            </p:nvSpPr>
            <p:spPr>
              <a:xfrm>
                <a:off x="1525828" y="7984330"/>
                <a:ext cx="581166" cy="72780"/>
              </a:xfrm>
              <a:custGeom>
                <a:avLst/>
                <a:gdLst>
                  <a:gd name="connsiteX0" fmla="*/ 0 w 581166"/>
                  <a:gd name="connsiteY0" fmla="*/ 15270 h 72780"/>
                  <a:gd name="connsiteX1" fmla="*/ 581166 w 581166"/>
                  <a:gd name="connsiteY1" fmla="*/ 0 h 72780"/>
                </a:gdLst>
                <a:ahLst/>
                <a:cxnLst>
                  <a:cxn ang="0">
                    <a:pos x="connsiteX0" y="connsiteY0"/>
                  </a:cxn>
                  <a:cxn ang="0">
                    <a:pos x="connsiteX1" y="connsiteY1"/>
                  </a:cxn>
                </a:cxnLst>
                <a:rect l="l" t="t" r="r" b="b"/>
                <a:pathLst>
                  <a:path w="581166" h="72780">
                    <a:moveTo>
                      <a:pt x="0" y="15270"/>
                    </a:moveTo>
                    <a:cubicBezTo>
                      <a:pt x="24273" y="45809"/>
                      <a:pt x="416993" y="135660"/>
                      <a:pt x="581166" y="0"/>
                    </a:cubicBezTo>
                  </a:path>
                </a:pathLst>
              </a:custGeom>
              <a:noFill/>
              <a:ln w="6369" cap="flat">
                <a:solidFill>
                  <a:srgbClr val="8DACDF"/>
                </a:solidFill>
                <a:prstDash val="solid"/>
                <a:round/>
              </a:ln>
            </p:spPr>
            <p:txBody>
              <a:bodyPr rtlCol="0" anchor="ctr"/>
              <a:lstStyle/>
              <a:p>
                <a:endParaRPr lang="en-CH" sz="4400"/>
              </a:p>
            </p:txBody>
          </p:sp>
          <p:sp>
            <p:nvSpPr>
              <p:cNvPr id="1573" name="Freeform 1572">
                <a:extLst>
                  <a:ext uri="{FF2B5EF4-FFF2-40B4-BE49-F238E27FC236}">
                    <a16:creationId xmlns:a16="http://schemas.microsoft.com/office/drawing/2014/main" id="{65C4C820-9F9C-4904-0240-DD5F1429D161}"/>
                  </a:ext>
                </a:extLst>
              </p:cNvPr>
              <p:cNvSpPr/>
              <p:nvPr/>
            </p:nvSpPr>
            <p:spPr>
              <a:xfrm>
                <a:off x="1524923" y="7665006"/>
                <a:ext cx="582976" cy="164920"/>
              </a:xfrm>
              <a:custGeom>
                <a:avLst/>
                <a:gdLst>
                  <a:gd name="connsiteX0" fmla="*/ 291487 w 582976"/>
                  <a:gd name="connsiteY0" fmla="*/ 0 h 164920"/>
                  <a:gd name="connsiteX1" fmla="*/ 0 w 582976"/>
                  <a:gd name="connsiteY1" fmla="*/ 82475 h 164920"/>
                  <a:gd name="connsiteX2" fmla="*/ 291487 w 582976"/>
                  <a:gd name="connsiteY2" fmla="*/ 164920 h 164920"/>
                  <a:gd name="connsiteX3" fmla="*/ 582977 w 582976"/>
                  <a:gd name="connsiteY3" fmla="*/ 82475 h 164920"/>
                  <a:gd name="connsiteX4" fmla="*/ 291487 w 582976"/>
                  <a:gd name="connsiteY4" fmla="*/ 0 h 16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976" h="164920">
                    <a:moveTo>
                      <a:pt x="291487" y="0"/>
                    </a:moveTo>
                    <a:cubicBezTo>
                      <a:pt x="130611" y="0"/>
                      <a:pt x="0" y="36940"/>
                      <a:pt x="0" y="82475"/>
                    </a:cubicBezTo>
                    <a:cubicBezTo>
                      <a:pt x="0" y="127980"/>
                      <a:pt x="130611" y="164920"/>
                      <a:pt x="291487" y="164920"/>
                    </a:cubicBezTo>
                    <a:cubicBezTo>
                      <a:pt x="452366" y="164920"/>
                      <a:pt x="582977" y="127980"/>
                      <a:pt x="582977" y="82475"/>
                    </a:cubicBezTo>
                    <a:cubicBezTo>
                      <a:pt x="582977" y="36940"/>
                      <a:pt x="452366" y="0"/>
                      <a:pt x="291487" y="0"/>
                    </a:cubicBezTo>
                    <a:close/>
                  </a:path>
                </a:pathLst>
              </a:custGeom>
              <a:solidFill>
                <a:srgbClr val="1450A4"/>
              </a:solidFill>
              <a:ln w="3047" cap="rnd">
                <a:noFill/>
                <a:prstDash val="solid"/>
                <a:round/>
              </a:ln>
            </p:spPr>
            <p:txBody>
              <a:bodyPr rtlCol="0" anchor="ctr"/>
              <a:lstStyle/>
              <a:p>
                <a:endParaRPr lang="en-CH" sz="4400"/>
              </a:p>
            </p:txBody>
          </p:sp>
        </p:grpSp>
        <p:sp>
          <p:nvSpPr>
            <p:cNvPr id="1574" name="Freeform 1573">
              <a:extLst>
                <a:ext uri="{FF2B5EF4-FFF2-40B4-BE49-F238E27FC236}">
                  <a16:creationId xmlns:a16="http://schemas.microsoft.com/office/drawing/2014/main" id="{775C1CA3-13D7-7D4D-BD59-5396A66FB9F1}"/>
                </a:ext>
              </a:extLst>
            </p:cNvPr>
            <p:cNvSpPr/>
            <p:nvPr/>
          </p:nvSpPr>
          <p:spPr>
            <a:xfrm>
              <a:off x="1734561" y="7590333"/>
              <a:ext cx="1642702" cy="1424205"/>
            </a:xfrm>
            <a:custGeom>
              <a:avLst/>
              <a:gdLst>
                <a:gd name="connsiteX0" fmla="*/ 1045349 w 1642702"/>
                <a:gd name="connsiteY0" fmla="*/ 0 h 1424205"/>
                <a:gd name="connsiteX1" fmla="*/ 0 w 1642702"/>
                <a:gd name="connsiteY1" fmla="*/ 1269374 h 1424205"/>
                <a:gd name="connsiteX2" fmla="*/ 1642702 w 1642702"/>
                <a:gd name="connsiteY2" fmla="*/ 1424205 h 1424205"/>
              </a:gdLst>
              <a:ahLst/>
              <a:cxnLst>
                <a:cxn ang="0">
                  <a:pos x="connsiteX0" y="connsiteY0"/>
                </a:cxn>
                <a:cxn ang="0">
                  <a:pos x="connsiteX1" y="connsiteY1"/>
                </a:cxn>
                <a:cxn ang="0">
                  <a:pos x="connsiteX2" y="connsiteY2"/>
                </a:cxn>
              </a:cxnLst>
              <a:rect l="l" t="t" r="r" b="b"/>
              <a:pathLst>
                <a:path w="1642702" h="1424205">
                  <a:moveTo>
                    <a:pt x="1045349" y="0"/>
                  </a:moveTo>
                  <a:lnTo>
                    <a:pt x="0" y="1269374"/>
                  </a:lnTo>
                  <a:lnTo>
                    <a:pt x="1642702" y="1424205"/>
                  </a:lnTo>
                </a:path>
              </a:pathLst>
            </a:custGeom>
            <a:solidFill>
              <a:srgbClr val="FFFFFF">
                <a:alpha val="61000"/>
              </a:srgbClr>
            </a:solidFill>
            <a:ln w="8899" cap="sq">
              <a:solidFill>
                <a:srgbClr val="000080"/>
              </a:solidFill>
              <a:prstDash val="solid"/>
              <a:miter/>
            </a:ln>
          </p:spPr>
          <p:txBody>
            <a:bodyPr rtlCol="0" anchor="ctr"/>
            <a:lstStyle/>
            <a:p>
              <a:endParaRPr lang="en-CH" sz="4400"/>
            </a:p>
          </p:txBody>
        </p:sp>
        <p:sp>
          <p:nvSpPr>
            <p:cNvPr id="1575" name="Freeform 1574">
              <a:extLst>
                <a:ext uri="{FF2B5EF4-FFF2-40B4-BE49-F238E27FC236}">
                  <a16:creationId xmlns:a16="http://schemas.microsoft.com/office/drawing/2014/main" id="{A9D642F3-28B7-7543-D388-867AC0265B75}"/>
                </a:ext>
              </a:extLst>
            </p:cNvPr>
            <p:cNvSpPr/>
            <p:nvPr/>
          </p:nvSpPr>
          <p:spPr>
            <a:xfrm>
              <a:off x="2558632" y="7297141"/>
              <a:ext cx="1717358" cy="1717384"/>
            </a:xfrm>
            <a:custGeom>
              <a:avLst/>
              <a:gdLst>
                <a:gd name="connsiteX0" fmla="*/ 1717358 w 1717358"/>
                <a:gd name="connsiteY0" fmla="*/ 858692 h 1717384"/>
                <a:gd name="connsiteX1" fmla="*/ 858679 w 1717358"/>
                <a:gd name="connsiteY1" fmla="*/ 1717385 h 1717384"/>
                <a:gd name="connsiteX2" fmla="*/ 0 w 1717358"/>
                <a:gd name="connsiteY2" fmla="*/ 858692 h 1717384"/>
                <a:gd name="connsiteX3" fmla="*/ 858679 w 1717358"/>
                <a:gd name="connsiteY3" fmla="*/ 0 h 1717384"/>
                <a:gd name="connsiteX4" fmla="*/ 1717358 w 1717358"/>
                <a:gd name="connsiteY4" fmla="*/ 858692 h 1717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358" h="1717384">
                  <a:moveTo>
                    <a:pt x="1717358" y="858692"/>
                  </a:moveTo>
                  <a:cubicBezTo>
                    <a:pt x="1717358" y="1332935"/>
                    <a:pt x="1332915" y="1717385"/>
                    <a:pt x="858679" y="1717385"/>
                  </a:cubicBezTo>
                  <a:cubicBezTo>
                    <a:pt x="384444" y="1717385"/>
                    <a:pt x="0" y="1332935"/>
                    <a:pt x="0" y="858692"/>
                  </a:cubicBezTo>
                  <a:cubicBezTo>
                    <a:pt x="0" y="384450"/>
                    <a:pt x="384444" y="0"/>
                    <a:pt x="858679" y="0"/>
                  </a:cubicBezTo>
                  <a:cubicBezTo>
                    <a:pt x="1332915" y="0"/>
                    <a:pt x="1717358" y="384449"/>
                    <a:pt x="1717358" y="858692"/>
                  </a:cubicBezTo>
                  <a:close/>
                </a:path>
              </a:pathLst>
            </a:custGeom>
            <a:solidFill>
              <a:srgbClr val="F1F5FF"/>
            </a:solidFill>
            <a:ln w="8899" cap="sq">
              <a:solidFill>
                <a:srgbClr val="000080"/>
              </a:solidFill>
              <a:prstDash val="solid"/>
              <a:miter/>
            </a:ln>
          </p:spPr>
          <p:txBody>
            <a:bodyPr rtlCol="0" anchor="ctr"/>
            <a:lstStyle/>
            <a:p>
              <a:endParaRPr lang="en-CH" sz="4400"/>
            </a:p>
          </p:txBody>
        </p:sp>
      </p:grpSp>
      <p:grpSp>
        <p:nvGrpSpPr>
          <p:cNvPr id="1576" name="Graphic 1352">
            <a:extLst>
              <a:ext uri="{FF2B5EF4-FFF2-40B4-BE49-F238E27FC236}">
                <a16:creationId xmlns:a16="http://schemas.microsoft.com/office/drawing/2014/main" id="{D67A821D-A659-80C4-013A-45F43CDDD7ED}"/>
              </a:ext>
            </a:extLst>
          </p:cNvPr>
          <p:cNvGrpSpPr/>
          <p:nvPr/>
        </p:nvGrpSpPr>
        <p:grpSpPr>
          <a:xfrm>
            <a:off x="11744521" y="6826935"/>
            <a:ext cx="2057274" cy="1613910"/>
            <a:chOff x="11744521" y="6826935"/>
            <a:chExt cx="2057274" cy="1613910"/>
          </a:xfrm>
        </p:grpSpPr>
        <p:sp>
          <p:nvSpPr>
            <p:cNvPr id="1577" name="Freeform 1576">
              <a:extLst>
                <a:ext uri="{FF2B5EF4-FFF2-40B4-BE49-F238E27FC236}">
                  <a16:creationId xmlns:a16="http://schemas.microsoft.com/office/drawing/2014/main" id="{5AF40407-89E8-F295-4193-79677C71319D}"/>
                </a:ext>
              </a:extLst>
            </p:cNvPr>
            <p:cNvSpPr/>
            <p:nvPr/>
          </p:nvSpPr>
          <p:spPr>
            <a:xfrm>
              <a:off x="11744521" y="6826935"/>
              <a:ext cx="2057274" cy="1610063"/>
            </a:xfrm>
            <a:custGeom>
              <a:avLst/>
              <a:gdLst>
                <a:gd name="connsiteX0" fmla="*/ 0 w 2057274"/>
                <a:gd name="connsiteY0" fmla="*/ 0 h 1610063"/>
                <a:gd name="connsiteX1" fmla="*/ 0 w 2057274"/>
                <a:gd name="connsiteY1" fmla="*/ 1610064 h 1610063"/>
                <a:gd name="connsiteX2" fmla="*/ 2057274 w 2057274"/>
                <a:gd name="connsiteY2" fmla="*/ 1610064 h 1610063"/>
              </a:gdLst>
              <a:ahLst/>
              <a:cxnLst>
                <a:cxn ang="0">
                  <a:pos x="connsiteX0" y="connsiteY0"/>
                </a:cxn>
                <a:cxn ang="0">
                  <a:pos x="connsiteX1" y="connsiteY1"/>
                </a:cxn>
                <a:cxn ang="0">
                  <a:pos x="connsiteX2" y="connsiteY2"/>
                </a:cxn>
              </a:cxnLst>
              <a:rect l="l" t="t" r="r" b="b"/>
              <a:pathLst>
                <a:path w="2057274" h="1610063">
                  <a:moveTo>
                    <a:pt x="0" y="0"/>
                  </a:moveTo>
                  <a:lnTo>
                    <a:pt x="0" y="1610064"/>
                  </a:lnTo>
                  <a:lnTo>
                    <a:pt x="2057274" y="1610064"/>
                  </a:lnTo>
                </a:path>
              </a:pathLst>
            </a:custGeom>
            <a:noFill/>
            <a:ln w="31755" cap="sq">
              <a:solidFill>
                <a:srgbClr val="000080"/>
              </a:solidFill>
              <a:prstDash val="solid"/>
              <a:miter/>
            </a:ln>
          </p:spPr>
          <p:txBody>
            <a:bodyPr rtlCol="0" anchor="ctr"/>
            <a:lstStyle/>
            <a:p>
              <a:endParaRPr lang="en-CH" sz="4400"/>
            </a:p>
          </p:txBody>
        </p:sp>
        <p:sp>
          <p:nvSpPr>
            <p:cNvPr id="1578" name="Freeform 1577">
              <a:extLst>
                <a:ext uri="{FF2B5EF4-FFF2-40B4-BE49-F238E27FC236}">
                  <a16:creationId xmlns:a16="http://schemas.microsoft.com/office/drawing/2014/main" id="{23C99A89-1596-BD56-8305-416987F6BF85}"/>
                </a:ext>
              </a:extLst>
            </p:cNvPr>
            <p:cNvSpPr/>
            <p:nvPr/>
          </p:nvSpPr>
          <p:spPr>
            <a:xfrm>
              <a:off x="12460086" y="8325203"/>
              <a:ext cx="62266" cy="111810"/>
            </a:xfrm>
            <a:custGeom>
              <a:avLst/>
              <a:gdLst>
                <a:gd name="connsiteX0" fmla="*/ 0 w 62266"/>
                <a:gd name="connsiteY0" fmla="*/ 0 h 111810"/>
                <a:gd name="connsiteX1" fmla="*/ 62268 w 62266"/>
                <a:gd name="connsiteY1" fmla="*/ 0 h 111810"/>
                <a:gd name="connsiteX2" fmla="*/ 62268 w 62266"/>
                <a:gd name="connsiteY2" fmla="*/ 111811 h 111810"/>
                <a:gd name="connsiteX3" fmla="*/ 1 w 62266"/>
                <a:gd name="connsiteY3" fmla="*/ 111811 h 111810"/>
              </a:gdLst>
              <a:ahLst/>
              <a:cxnLst>
                <a:cxn ang="0">
                  <a:pos x="connsiteX0" y="connsiteY0"/>
                </a:cxn>
                <a:cxn ang="0">
                  <a:pos x="connsiteX1" y="connsiteY1"/>
                </a:cxn>
                <a:cxn ang="0">
                  <a:pos x="connsiteX2" y="connsiteY2"/>
                </a:cxn>
                <a:cxn ang="0">
                  <a:pos x="connsiteX3" y="connsiteY3"/>
                </a:cxn>
              </a:cxnLst>
              <a:rect l="l" t="t" r="r" b="b"/>
              <a:pathLst>
                <a:path w="62266" h="111810">
                  <a:moveTo>
                    <a:pt x="0" y="0"/>
                  </a:moveTo>
                  <a:lnTo>
                    <a:pt x="62268" y="0"/>
                  </a:lnTo>
                  <a:lnTo>
                    <a:pt x="62268" y="111811"/>
                  </a:lnTo>
                  <a:lnTo>
                    <a:pt x="1" y="111811"/>
                  </a:lnTo>
                  <a:close/>
                </a:path>
              </a:pathLst>
            </a:custGeom>
            <a:solidFill>
              <a:srgbClr val="000080"/>
            </a:solidFill>
            <a:ln w="3047" cap="rnd">
              <a:noFill/>
              <a:prstDash val="solid"/>
              <a:round/>
            </a:ln>
          </p:spPr>
          <p:txBody>
            <a:bodyPr rtlCol="0" anchor="ctr"/>
            <a:lstStyle/>
            <a:p>
              <a:endParaRPr lang="en-CH" sz="4400"/>
            </a:p>
          </p:txBody>
        </p:sp>
        <p:sp>
          <p:nvSpPr>
            <p:cNvPr id="1579" name="Freeform 1578">
              <a:extLst>
                <a:ext uri="{FF2B5EF4-FFF2-40B4-BE49-F238E27FC236}">
                  <a16:creationId xmlns:a16="http://schemas.microsoft.com/office/drawing/2014/main" id="{65421453-653D-FB42-8695-1B978C302F1B}"/>
                </a:ext>
              </a:extLst>
            </p:cNvPr>
            <p:cNvSpPr/>
            <p:nvPr/>
          </p:nvSpPr>
          <p:spPr>
            <a:xfrm>
              <a:off x="12021933" y="8302832"/>
              <a:ext cx="62266" cy="134172"/>
            </a:xfrm>
            <a:custGeom>
              <a:avLst/>
              <a:gdLst>
                <a:gd name="connsiteX0" fmla="*/ 0 w 62266"/>
                <a:gd name="connsiteY0" fmla="*/ 0 h 134172"/>
                <a:gd name="connsiteX1" fmla="*/ 62267 w 62266"/>
                <a:gd name="connsiteY1" fmla="*/ 0 h 134172"/>
                <a:gd name="connsiteX2" fmla="*/ 62267 w 62266"/>
                <a:gd name="connsiteY2" fmla="*/ 134173 h 134172"/>
                <a:gd name="connsiteX3" fmla="*/ 0 w 62266"/>
                <a:gd name="connsiteY3" fmla="*/ 134173 h 134172"/>
              </a:gdLst>
              <a:ahLst/>
              <a:cxnLst>
                <a:cxn ang="0">
                  <a:pos x="connsiteX0" y="connsiteY0"/>
                </a:cxn>
                <a:cxn ang="0">
                  <a:pos x="connsiteX1" y="connsiteY1"/>
                </a:cxn>
                <a:cxn ang="0">
                  <a:pos x="connsiteX2" y="connsiteY2"/>
                </a:cxn>
                <a:cxn ang="0">
                  <a:pos x="connsiteX3" y="connsiteY3"/>
                </a:cxn>
              </a:cxnLst>
              <a:rect l="l" t="t" r="r" b="b"/>
              <a:pathLst>
                <a:path w="62266" h="134172">
                  <a:moveTo>
                    <a:pt x="0" y="0"/>
                  </a:moveTo>
                  <a:lnTo>
                    <a:pt x="62267" y="0"/>
                  </a:lnTo>
                  <a:lnTo>
                    <a:pt x="62267" y="134173"/>
                  </a:lnTo>
                  <a:lnTo>
                    <a:pt x="0" y="134173"/>
                  </a:lnTo>
                  <a:close/>
                </a:path>
              </a:pathLst>
            </a:custGeom>
            <a:solidFill>
              <a:srgbClr val="000080"/>
            </a:solidFill>
            <a:ln w="3047" cap="rnd">
              <a:noFill/>
              <a:prstDash val="solid"/>
              <a:round/>
            </a:ln>
          </p:spPr>
          <p:txBody>
            <a:bodyPr rtlCol="0" anchor="ctr"/>
            <a:lstStyle/>
            <a:p>
              <a:endParaRPr lang="en-CH" sz="4400"/>
            </a:p>
          </p:txBody>
        </p:sp>
        <p:sp>
          <p:nvSpPr>
            <p:cNvPr id="1580" name="Freeform 1579">
              <a:extLst>
                <a:ext uri="{FF2B5EF4-FFF2-40B4-BE49-F238E27FC236}">
                  <a16:creationId xmlns:a16="http://schemas.microsoft.com/office/drawing/2014/main" id="{A9A527B4-B01B-0F72-E2B4-A71E8B9F0847}"/>
                </a:ext>
              </a:extLst>
            </p:cNvPr>
            <p:cNvSpPr/>
            <p:nvPr/>
          </p:nvSpPr>
          <p:spPr>
            <a:xfrm>
              <a:off x="11843788" y="8306672"/>
              <a:ext cx="62266" cy="134172"/>
            </a:xfrm>
            <a:custGeom>
              <a:avLst/>
              <a:gdLst>
                <a:gd name="connsiteX0" fmla="*/ 0 w 62266"/>
                <a:gd name="connsiteY0" fmla="*/ 0 h 134172"/>
                <a:gd name="connsiteX1" fmla="*/ 62266 w 62266"/>
                <a:gd name="connsiteY1" fmla="*/ 0 h 134172"/>
                <a:gd name="connsiteX2" fmla="*/ 62266 w 62266"/>
                <a:gd name="connsiteY2" fmla="*/ 134173 h 134172"/>
                <a:gd name="connsiteX3" fmla="*/ 0 w 62266"/>
                <a:gd name="connsiteY3" fmla="*/ 134173 h 134172"/>
              </a:gdLst>
              <a:ahLst/>
              <a:cxnLst>
                <a:cxn ang="0">
                  <a:pos x="connsiteX0" y="connsiteY0"/>
                </a:cxn>
                <a:cxn ang="0">
                  <a:pos x="connsiteX1" y="connsiteY1"/>
                </a:cxn>
                <a:cxn ang="0">
                  <a:pos x="connsiteX2" y="connsiteY2"/>
                </a:cxn>
                <a:cxn ang="0">
                  <a:pos x="connsiteX3" y="connsiteY3"/>
                </a:cxn>
              </a:cxnLst>
              <a:rect l="l" t="t" r="r" b="b"/>
              <a:pathLst>
                <a:path w="62266" h="134172">
                  <a:moveTo>
                    <a:pt x="0" y="0"/>
                  </a:moveTo>
                  <a:lnTo>
                    <a:pt x="62266" y="0"/>
                  </a:lnTo>
                  <a:lnTo>
                    <a:pt x="62266" y="134173"/>
                  </a:lnTo>
                  <a:lnTo>
                    <a:pt x="0" y="134173"/>
                  </a:lnTo>
                  <a:close/>
                </a:path>
              </a:pathLst>
            </a:custGeom>
            <a:solidFill>
              <a:srgbClr val="000080"/>
            </a:solidFill>
            <a:ln w="3047" cap="rnd">
              <a:noFill/>
              <a:prstDash val="solid"/>
              <a:round/>
            </a:ln>
          </p:spPr>
          <p:txBody>
            <a:bodyPr rtlCol="0" anchor="ctr"/>
            <a:lstStyle/>
            <a:p>
              <a:endParaRPr lang="en-CH" sz="4400"/>
            </a:p>
          </p:txBody>
        </p:sp>
        <p:sp>
          <p:nvSpPr>
            <p:cNvPr id="1581" name="Freeform 1580">
              <a:extLst>
                <a:ext uri="{FF2B5EF4-FFF2-40B4-BE49-F238E27FC236}">
                  <a16:creationId xmlns:a16="http://schemas.microsoft.com/office/drawing/2014/main" id="{A06109DC-A3E6-A0F2-E407-47A6BB770CFD}"/>
                </a:ext>
              </a:extLst>
            </p:cNvPr>
            <p:cNvSpPr/>
            <p:nvPr/>
          </p:nvSpPr>
          <p:spPr>
            <a:xfrm>
              <a:off x="12242655" y="7366194"/>
              <a:ext cx="62266" cy="1070826"/>
            </a:xfrm>
            <a:custGeom>
              <a:avLst/>
              <a:gdLst>
                <a:gd name="connsiteX0" fmla="*/ 0 w 62266"/>
                <a:gd name="connsiteY0" fmla="*/ 0 h 1070826"/>
                <a:gd name="connsiteX1" fmla="*/ 62267 w 62266"/>
                <a:gd name="connsiteY1" fmla="*/ 0 h 1070826"/>
                <a:gd name="connsiteX2" fmla="*/ 62267 w 62266"/>
                <a:gd name="connsiteY2" fmla="*/ 1070827 h 1070826"/>
                <a:gd name="connsiteX3" fmla="*/ 0 w 62266"/>
                <a:gd name="connsiteY3" fmla="*/ 1070827 h 1070826"/>
              </a:gdLst>
              <a:ahLst/>
              <a:cxnLst>
                <a:cxn ang="0">
                  <a:pos x="connsiteX0" y="connsiteY0"/>
                </a:cxn>
                <a:cxn ang="0">
                  <a:pos x="connsiteX1" y="connsiteY1"/>
                </a:cxn>
                <a:cxn ang="0">
                  <a:pos x="connsiteX2" y="connsiteY2"/>
                </a:cxn>
                <a:cxn ang="0">
                  <a:pos x="connsiteX3" y="connsiteY3"/>
                </a:cxn>
              </a:cxnLst>
              <a:rect l="l" t="t" r="r" b="b"/>
              <a:pathLst>
                <a:path w="62266" h="1070826">
                  <a:moveTo>
                    <a:pt x="0" y="0"/>
                  </a:moveTo>
                  <a:lnTo>
                    <a:pt x="62267" y="0"/>
                  </a:lnTo>
                  <a:lnTo>
                    <a:pt x="62267" y="1070827"/>
                  </a:lnTo>
                  <a:lnTo>
                    <a:pt x="0" y="1070827"/>
                  </a:lnTo>
                  <a:close/>
                </a:path>
              </a:pathLst>
            </a:custGeom>
            <a:solidFill>
              <a:srgbClr val="000080"/>
            </a:solidFill>
            <a:ln w="3047" cap="rnd">
              <a:noFill/>
              <a:prstDash val="solid"/>
              <a:round/>
            </a:ln>
          </p:spPr>
          <p:txBody>
            <a:bodyPr rtlCol="0" anchor="ctr"/>
            <a:lstStyle/>
            <a:p>
              <a:endParaRPr lang="en-CH" sz="4400"/>
            </a:p>
          </p:txBody>
        </p:sp>
        <p:sp>
          <p:nvSpPr>
            <p:cNvPr id="1582" name="Freeform 1581">
              <a:extLst>
                <a:ext uri="{FF2B5EF4-FFF2-40B4-BE49-F238E27FC236}">
                  <a16:creationId xmlns:a16="http://schemas.microsoft.com/office/drawing/2014/main" id="{9F5A38E9-DF32-CA3D-C3DD-2C443CAD2487}"/>
                </a:ext>
              </a:extLst>
            </p:cNvPr>
            <p:cNvSpPr/>
            <p:nvPr/>
          </p:nvSpPr>
          <p:spPr>
            <a:xfrm>
              <a:off x="11925744" y="8225691"/>
              <a:ext cx="62266" cy="205730"/>
            </a:xfrm>
            <a:custGeom>
              <a:avLst/>
              <a:gdLst>
                <a:gd name="connsiteX0" fmla="*/ 0 w 62266"/>
                <a:gd name="connsiteY0" fmla="*/ 0 h 205730"/>
                <a:gd name="connsiteX1" fmla="*/ 62267 w 62266"/>
                <a:gd name="connsiteY1" fmla="*/ 0 h 205730"/>
                <a:gd name="connsiteX2" fmla="*/ 62267 w 62266"/>
                <a:gd name="connsiteY2" fmla="*/ 205731 h 205730"/>
                <a:gd name="connsiteX3" fmla="*/ 0 w 62266"/>
                <a:gd name="connsiteY3" fmla="*/ 205731 h 205730"/>
              </a:gdLst>
              <a:ahLst/>
              <a:cxnLst>
                <a:cxn ang="0">
                  <a:pos x="connsiteX0" y="connsiteY0"/>
                </a:cxn>
                <a:cxn ang="0">
                  <a:pos x="connsiteX1" y="connsiteY1"/>
                </a:cxn>
                <a:cxn ang="0">
                  <a:pos x="connsiteX2" y="connsiteY2"/>
                </a:cxn>
                <a:cxn ang="0">
                  <a:pos x="connsiteX3" y="connsiteY3"/>
                </a:cxn>
              </a:cxnLst>
              <a:rect l="l" t="t" r="r" b="b"/>
              <a:pathLst>
                <a:path w="62266" h="205730">
                  <a:moveTo>
                    <a:pt x="0" y="0"/>
                  </a:moveTo>
                  <a:lnTo>
                    <a:pt x="62267" y="0"/>
                  </a:lnTo>
                  <a:lnTo>
                    <a:pt x="62267" y="205731"/>
                  </a:lnTo>
                  <a:lnTo>
                    <a:pt x="0" y="205731"/>
                  </a:lnTo>
                  <a:close/>
                </a:path>
              </a:pathLst>
            </a:custGeom>
            <a:solidFill>
              <a:srgbClr val="000080"/>
            </a:solidFill>
            <a:ln w="3047" cap="rnd">
              <a:noFill/>
              <a:prstDash val="solid"/>
              <a:round/>
            </a:ln>
          </p:spPr>
          <p:txBody>
            <a:bodyPr rtlCol="0" anchor="ctr"/>
            <a:lstStyle/>
            <a:p>
              <a:endParaRPr lang="en-CH" sz="4400"/>
            </a:p>
          </p:txBody>
        </p:sp>
        <p:sp>
          <p:nvSpPr>
            <p:cNvPr id="1583" name="Freeform 1582">
              <a:extLst>
                <a:ext uri="{FF2B5EF4-FFF2-40B4-BE49-F238E27FC236}">
                  <a16:creationId xmlns:a16="http://schemas.microsoft.com/office/drawing/2014/main" id="{4DA77AF3-61E9-950D-9489-66DEA366FEE0}"/>
                </a:ext>
              </a:extLst>
            </p:cNvPr>
            <p:cNvSpPr/>
            <p:nvPr/>
          </p:nvSpPr>
          <p:spPr>
            <a:xfrm>
              <a:off x="13086870" y="6849307"/>
              <a:ext cx="62266" cy="1582632"/>
            </a:xfrm>
            <a:custGeom>
              <a:avLst/>
              <a:gdLst>
                <a:gd name="connsiteX0" fmla="*/ 0 w 62266"/>
                <a:gd name="connsiteY0" fmla="*/ 0 h 1582632"/>
                <a:gd name="connsiteX1" fmla="*/ 62267 w 62266"/>
                <a:gd name="connsiteY1" fmla="*/ 0 h 1582632"/>
                <a:gd name="connsiteX2" fmla="*/ 62267 w 62266"/>
                <a:gd name="connsiteY2" fmla="*/ 1582633 h 1582632"/>
                <a:gd name="connsiteX3" fmla="*/ 0 w 62266"/>
                <a:gd name="connsiteY3" fmla="*/ 1582633 h 1582632"/>
              </a:gdLst>
              <a:ahLst/>
              <a:cxnLst>
                <a:cxn ang="0">
                  <a:pos x="connsiteX0" y="connsiteY0"/>
                </a:cxn>
                <a:cxn ang="0">
                  <a:pos x="connsiteX1" y="connsiteY1"/>
                </a:cxn>
                <a:cxn ang="0">
                  <a:pos x="connsiteX2" y="connsiteY2"/>
                </a:cxn>
                <a:cxn ang="0">
                  <a:pos x="connsiteX3" y="connsiteY3"/>
                </a:cxn>
              </a:cxnLst>
              <a:rect l="l" t="t" r="r" b="b"/>
              <a:pathLst>
                <a:path w="62266" h="1582632">
                  <a:moveTo>
                    <a:pt x="0" y="0"/>
                  </a:moveTo>
                  <a:lnTo>
                    <a:pt x="62267" y="0"/>
                  </a:lnTo>
                  <a:lnTo>
                    <a:pt x="62267" y="1582633"/>
                  </a:lnTo>
                  <a:lnTo>
                    <a:pt x="0" y="1582633"/>
                  </a:lnTo>
                  <a:close/>
                </a:path>
              </a:pathLst>
            </a:custGeom>
            <a:solidFill>
              <a:srgbClr val="000080"/>
            </a:solidFill>
            <a:ln w="3047" cap="rnd">
              <a:noFill/>
              <a:prstDash val="solid"/>
              <a:round/>
            </a:ln>
          </p:spPr>
          <p:txBody>
            <a:bodyPr rtlCol="0" anchor="ctr"/>
            <a:lstStyle/>
            <a:p>
              <a:endParaRPr lang="en-CH" sz="4400"/>
            </a:p>
          </p:txBody>
        </p:sp>
        <p:sp>
          <p:nvSpPr>
            <p:cNvPr id="1584" name="Freeform 1583">
              <a:extLst>
                <a:ext uri="{FF2B5EF4-FFF2-40B4-BE49-F238E27FC236}">
                  <a16:creationId xmlns:a16="http://schemas.microsoft.com/office/drawing/2014/main" id="{0E89649B-3F8E-C68F-F055-4FBC48A5AB52}"/>
                </a:ext>
              </a:extLst>
            </p:cNvPr>
            <p:cNvSpPr/>
            <p:nvPr/>
          </p:nvSpPr>
          <p:spPr>
            <a:xfrm>
              <a:off x="13485707" y="6877774"/>
              <a:ext cx="62266" cy="1554159"/>
            </a:xfrm>
            <a:custGeom>
              <a:avLst/>
              <a:gdLst>
                <a:gd name="connsiteX0" fmla="*/ 0 w 62266"/>
                <a:gd name="connsiteY0" fmla="*/ 0 h 1554159"/>
                <a:gd name="connsiteX1" fmla="*/ 62267 w 62266"/>
                <a:gd name="connsiteY1" fmla="*/ 0 h 1554159"/>
                <a:gd name="connsiteX2" fmla="*/ 62267 w 62266"/>
                <a:gd name="connsiteY2" fmla="*/ 1554160 h 1554159"/>
                <a:gd name="connsiteX3" fmla="*/ 0 w 62266"/>
                <a:gd name="connsiteY3" fmla="*/ 1554160 h 1554159"/>
              </a:gdLst>
              <a:ahLst/>
              <a:cxnLst>
                <a:cxn ang="0">
                  <a:pos x="connsiteX0" y="connsiteY0"/>
                </a:cxn>
                <a:cxn ang="0">
                  <a:pos x="connsiteX1" y="connsiteY1"/>
                </a:cxn>
                <a:cxn ang="0">
                  <a:pos x="connsiteX2" y="connsiteY2"/>
                </a:cxn>
                <a:cxn ang="0">
                  <a:pos x="connsiteX3" y="connsiteY3"/>
                </a:cxn>
              </a:cxnLst>
              <a:rect l="l" t="t" r="r" b="b"/>
              <a:pathLst>
                <a:path w="62266" h="1554159">
                  <a:moveTo>
                    <a:pt x="0" y="0"/>
                  </a:moveTo>
                  <a:lnTo>
                    <a:pt x="62267" y="0"/>
                  </a:lnTo>
                  <a:lnTo>
                    <a:pt x="62267" y="1554160"/>
                  </a:lnTo>
                  <a:lnTo>
                    <a:pt x="0" y="1554160"/>
                  </a:lnTo>
                  <a:close/>
                </a:path>
              </a:pathLst>
            </a:custGeom>
            <a:solidFill>
              <a:srgbClr val="000080"/>
            </a:solidFill>
            <a:ln w="3047" cap="rnd">
              <a:noFill/>
              <a:prstDash val="solid"/>
              <a:round/>
            </a:ln>
          </p:spPr>
          <p:txBody>
            <a:bodyPr rtlCol="0" anchor="ctr"/>
            <a:lstStyle/>
            <a:p>
              <a:endParaRPr lang="en-CH" sz="4400"/>
            </a:p>
          </p:txBody>
        </p:sp>
        <p:sp>
          <p:nvSpPr>
            <p:cNvPr id="1585" name="Freeform 1584">
              <a:extLst>
                <a:ext uri="{FF2B5EF4-FFF2-40B4-BE49-F238E27FC236}">
                  <a16:creationId xmlns:a16="http://schemas.microsoft.com/office/drawing/2014/main" id="{33C6CDBD-C8BE-8DA4-29A4-8325D5257AAD}"/>
                </a:ext>
              </a:extLst>
            </p:cNvPr>
            <p:cNvSpPr/>
            <p:nvPr/>
          </p:nvSpPr>
          <p:spPr>
            <a:xfrm>
              <a:off x="13396162" y="7066375"/>
              <a:ext cx="62266" cy="1365558"/>
            </a:xfrm>
            <a:custGeom>
              <a:avLst/>
              <a:gdLst>
                <a:gd name="connsiteX0" fmla="*/ 0 w 62266"/>
                <a:gd name="connsiteY0" fmla="*/ 0 h 1365558"/>
                <a:gd name="connsiteX1" fmla="*/ 62267 w 62266"/>
                <a:gd name="connsiteY1" fmla="*/ 0 h 1365558"/>
                <a:gd name="connsiteX2" fmla="*/ 62267 w 62266"/>
                <a:gd name="connsiteY2" fmla="*/ 1365558 h 1365558"/>
                <a:gd name="connsiteX3" fmla="*/ 0 w 62266"/>
                <a:gd name="connsiteY3" fmla="*/ 1365558 h 1365558"/>
              </a:gdLst>
              <a:ahLst/>
              <a:cxnLst>
                <a:cxn ang="0">
                  <a:pos x="connsiteX0" y="connsiteY0"/>
                </a:cxn>
                <a:cxn ang="0">
                  <a:pos x="connsiteX1" y="connsiteY1"/>
                </a:cxn>
                <a:cxn ang="0">
                  <a:pos x="connsiteX2" y="connsiteY2"/>
                </a:cxn>
                <a:cxn ang="0">
                  <a:pos x="connsiteX3" y="connsiteY3"/>
                </a:cxn>
              </a:cxnLst>
              <a:rect l="l" t="t" r="r" b="b"/>
              <a:pathLst>
                <a:path w="62266" h="1365558">
                  <a:moveTo>
                    <a:pt x="0" y="0"/>
                  </a:moveTo>
                  <a:lnTo>
                    <a:pt x="62267" y="0"/>
                  </a:lnTo>
                  <a:lnTo>
                    <a:pt x="62267" y="1365558"/>
                  </a:lnTo>
                  <a:lnTo>
                    <a:pt x="0" y="1365558"/>
                  </a:lnTo>
                  <a:close/>
                </a:path>
              </a:pathLst>
            </a:custGeom>
            <a:solidFill>
              <a:srgbClr val="000080"/>
            </a:solidFill>
            <a:ln w="3047" cap="rnd">
              <a:noFill/>
              <a:prstDash val="solid"/>
              <a:round/>
            </a:ln>
          </p:spPr>
          <p:txBody>
            <a:bodyPr rtlCol="0" anchor="ctr"/>
            <a:lstStyle/>
            <a:p>
              <a:endParaRPr lang="en-CH" sz="4400"/>
            </a:p>
          </p:txBody>
        </p:sp>
        <p:sp>
          <p:nvSpPr>
            <p:cNvPr id="1586" name="Freeform 1585">
              <a:extLst>
                <a:ext uri="{FF2B5EF4-FFF2-40B4-BE49-F238E27FC236}">
                  <a16:creationId xmlns:a16="http://schemas.microsoft.com/office/drawing/2014/main" id="{AC6363ED-A464-BD54-2894-BAC586E9C448}"/>
                </a:ext>
              </a:extLst>
            </p:cNvPr>
            <p:cNvSpPr/>
            <p:nvPr/>
          </p:nvSpPr>
          <p:spPr>
            <a:xfrm>
              <a:off x="13571777" y="7123035"/>
              <a:ext cx="62266" cy="1310565"/>
            </a:xfrm>
            <a:custGeom>
              <a:avLst/>
              <a:gdLst>
                <a:gd name="connsiteX0" fmla="*/ 0 w 62266"/>
                <a:gd name="connsiteY0" fmla="*/ 0 h 1310565"/>
                <a:gd name="connsiteX1" fmla="*/ 62268 w 62266"/>
                <a:gd name="connsiteY1" fmla="*/ 0 h 1310565"/>
                <a:gd name="connsiteX2" fmla="*/ 62268 w 62266"/>
                <a:gd name="connsiteY2" fmla="*/ 1310566 h 1310565"/>
                <a:gd name="connsiteX3" fmla="*/ 0 w 62266"/>
                <a:gd name="connsiteY3" fmla="*/ 1310566 h 1310565"/>
              </a:gdLst>
              <a:ahLst/>
              <a:cxnLst>
                <a:cxn ang="0">
                  <a:pos x="connsiteX0" y="connsiteY0"/>
                </a:cxn>
                <a:cxn ang="0">
                  <a:pos x="connsiteX1" y="connsiteY1"/>
                </a:cxn>
                <a:cxn ang="0">
                  <a:pos x="connsiteX2" y="connsiteY2"/>
                </a:cxn>
                <a:cxn ang="0">
                  <a:pos x="connsiteX3" y="connsiteY3"/>
                </a:cxn>
              </a:cxnLst>
              <a:rect l="l" t="t" r="r" b="b"/>
              <a:pathLst>
                <a:path w="62266" h="1310565">
                  <a:moveTo>
                    <a:pt x="0" y="0"/>
                  </a:moveTo>
                  <a:lnTo>
                    <a:pt x="62268" y="0"/>
                  </a:lnTo>
                  <a:lnTo>
                    <a:pt x="62268" y="1310566"/>
                  </a:lnTo>
                  <a:lnTo>
                    <a:pt x="0" y="1310566"/>
                  </a:lnTo>
                  <a:close/>
                </a:path>
              </a:pathLst>
            </a:custGeom>
            <a:solidFill>
              <a:srgbClr val="000080"/>
            </a:solidFill>
            <a:ln w="3047" cap="rnd">
              <a:noFill/>
              <a:prstDash val="solid"/>
              <a:round/>
            </a:ln>
          </p:spPr>
          <p:txBody>
            <a:bodyPr rtlCol="0" anchor="ctr"/>
            <a:lstStyle/>
            <a:p>
              <a:endParaRPr lang="en-CH" sz="4400"/>
            </a:p>
          </p:txBody>
        </p:sp>
        <p:sp>
          <p:nvSpPr>
            <p:cNvPr id="1587" name="Freeform 1586">
              <a:extLst>
                <a:ext uri="{FF2B5EF4-FFF2-40B4-BE49-F238E27FC236}">
                  <a16:creationId xmlns:a16="http://schemas.microsoft.com/office/drawing/2014/main" id="{FB74D9F2-484E-02CC-9053-461C59B0C550}"/>
                </a:ext>
              </a:extLst>
            </p:cNvPr>
            <p:cNvSpPr/>
            <p:nvPr/>
          </p:nvSpPr>
          <p:spPr>
            <a:xfrm>
              <a:off x="12684680" y="8162600"/>
              <a:ext cx="62266" cy="269943"/>
            </a:xfrm>
            <a:custGeom>
              <a:avLst/>
              <a:gdLst>
                <a:gd name="connsiteX0" fmla="*/ 0 w 62266"/>
                <a:gd name="connsiteY0" fmla="*/ 0 h 269943"/>
                <a:gd name="connsiteX1" fmla="*/ 62268 w 62266"/>
                <a:gd name="connsiteY1" fmla="*/ 0 h 269943"/>
                <a:gd name="connsiteX2" fmla="*/ 62268 w 62266"/>
                <a:gd name="connsiteY2" fmla="*/ 269943 h 269943"/>
                <a:gd name="connsiteX3" fmla="*/ 0 w 62266"/>
                <a:gd name="connsiteY3" fmla="*/ 269943 h 269943"/>
              </a:gdLst>
              <a:ahLst/>
              <a:cxnLst>
                <a:cxn ang="0">
                  <a:pos x="connsiteX0" y="connsiteY0"/>
                </a:cxn>
                <a:cxn ang="0">
                  <a:pos x="connsiteX1" y="connsiteY1"/>
                </a:cxn>
                <a:cxn ang="0">
                  <a:pos x="connsiteX2" y="connsiteY2"/>
                </a:cxn>
                <a:cxn ang="0">
                  <a:pos x="connsiteX3" y="connsiteY3"/>
                </a:cxn>
              </a:cxnLst>
              <a:rect l="l" t="t" r="r" b="b"/>
              <a:pathLst>
                <a:path w="62266" h="269943">
                  <a:moveTo>
                    <a:pt x="0" y="0"/>
                  </a:moveTo>
                  <a:lnTo>
                    <a:pt x="62268" y="0"/>
                  </a:lnTo>
                  <a:lnTo>
                    <a:pt x="62268" y="269943"/>
                  </a:lnTo>
                  <a:lnTo>
                    <a:pt x="0" y="269943"/>
                  </a:lnTo>
                  <a:close/>
                </a:path>
              </a:pathLst>
            </a:custGeom>
            <a:solidFill>
              <a:srgbClr val="000080"/>
            </a:solidFill>
            <a:ln w="3047" cap="rnd">
              <a:noFill/>
              <a:prstDash val="solid"/>
              <a:round/>
            </a:ln>
          </p:spPr>
          <p:txBody>
            <a:bodyPr rtlCol="0" anchor="ctr"/>
            <a:lstStyle/>
            <a:p>
              <a:endParaRPr lang="en-CH" sz="4400"/>
            </a:p>
          </p:txBody>
        </p:sp>
        <p:sp>
          <p:nvSpPr>
            <p:cNvPr id="1588" name="Freeform 1587">
              <a:extLst>
                <a:ext uri="{FF2B5EF4-FFF2-40B4-BE49-F238E27FC236}">
                  <a16:creationId xmlns:a16="http://schemas.microsoft.com/office/drawing/2014/main" id="{51C50607-78A7-FE43-3308-342C2D7A74EE}"/>
                </a:ext>
              </a:extLst>
            </p:cNvPr>
            <p:cNvSpPr/>
            <p:nvPr/>
          </p:nvSpPr>
          <p:spPr>
            <a:xfrm>
              <a:off x="12608759" y="8250257"/>
              <a:ext cx="62266" cy="178498"/>
            </a:xfrm>
            <a:custGeom>
              <a:avLst/>
              <a:gdLst>
                <a:gd name="connsiteX0" fmla="*/ 0 w 62266"/>
                <a:gd name="connsiteY0" fmla="*/ 0 h 178498"/>
                <a:gd name="connsiteX1" fmla="*/ 62267 w 62266"/>
                <a:gd name="connsiteY1" fmla="*/ 0 h 178498"/>
                <a:gd name="connsiteX2" fmla="*/ 62267 w 62266"/>
                <a:gd name="connsiteY2" fmla="*/ 178498 h 178498"/>
                <a:gd name="connsiteX3" fmla="*/ 0 w 62266"/>
                <a:gd name="connsiteY3" fmla="*/ 178498 h 178498"/>
              </a:gdLst>
              <a:ahLst/>
              <a:cxnLst>
                <a:cxn ang="0">
                  <a:pos x="connsiteX0" y="connsiteY0"/>
                </a:cxn>
                <a:cxn ang="0">
                  <a:pos x="connsiteX1" y="connsiteY1"/>
                </a:cxn>
                <a:cxn ang="0">
                  <a:pos x="connsiteX2" y="connsiteY2"/>
                </a:cxn>
                <a:cxn ang="0">
                  <a:pos x="connsiteX3" y="connsiteY3"/>
                </a:cxn>
              </a:cxnLst>
              <a:rect l="l" t="t" r="r" b="b"/>
              <a:pathLst>
                <a:path w="62266" h="178498">
                  <a:moveTo>
                    <a:pt x="0" y="0"/>
                  </a:moveTo>
                  <a:lnTo>
                    <a:pt x="62267" y="0"/>
                  </a:lnTo>
                  <a:lnTo>
                    <a:pt x="62267" y="178498"/>
                  </a:lnTo>
                  <a:lnTo>
                    <a:pt x="0" y="178498"/>
                  </a:lnTo>
                  <a:close/>
                </a:path>
              </a:pathLst>
            </a:custGeom>
            <a:solidFill>
              <a:srgbClr val="000080"/>
            </a:solidFill>
            <a:ln w="3047" cap="rnd">
              <a:noFill/>
              <a:prstDash val="solid"/>
              <a:round/>
            </a:ln>
          </p:spPr>
          <p:txBody>
            <a:bodyPr rtlCol="0" anchor="ctr"/>
            <a:lstStyle/>
            <a:p>
              <a:endParaRPr lang="en-CH" sz="4400"/>
            </a:p>
          </p:txBody>
        </p:sp>
        <p:sp>
          <p:nvSpPr>
            <p:cNvPr id="1589" name="Freeform 1588">
              <a:extLst>
                <a:ext uri="{FF2B5EF4-FFF2-40B4-BE49-F238E27FC236}">
                  <a16:creationId xmlns:a16="http://schemas.microsoft.com/office/drawing/2014/main" id="{5F4A3F7F-53A7-53BB-CEC2-9044142F6848}"/>
                </a:ext>
              </a:extLst>
            </p:cNvPr>
            <p:cNvSpPr/>
            <p:nvPr/>
          </p:nvSpPr>
          <p:spPr>
            <a:xfrm>
              <a:off x="12905677" y="7900331"/>
              <a:ext cx="62266" cy="529980"/>
            </a:xfrm>
            <a:custGeom>
              <a:avLst/>
              <a:gdLst>
                <a:gd name="connsiteX0" fmla="*/ -1 w 62266"/>
                <a:gd name="connsiteY0" fmla="*/ 0 h 529980"/>
                <a:gd name="connsiteX1" fmla="*/ 62267 w 62266"/>
                <a:gd name="connsiteY1" fmla="*/ 0 h 529980"/>
                <a:gd name="connsiteX2" fmla="*/ 62267 w 62266"/>
                <a:gd name="connsiteY2" fmla="*/ 529981 h 529980"/>
                <a:gd name="connsiteX3" fmla="*/ -1 w 62266"/>
                <a:gd name="connsiteY3" fmla="*/ 529981 h 529980"/>
              </a:gdLst>
              <a:ahLst/>
              <a:cxnLst>
                <a:cxn ang="0">
                  <a:pos x="connsiteX0" y="connsiteY0"/>
                </a:cxn>
                <a:cxn ang="0">
                  <a:pos x="connsiteX1" y="connsiteY1"/>
                </a:cxn>
                <a:cxn ang="0">
                  <a:pos x="connsiteX2" y="connsiteY2"/>
                </a:cxn>
                <a:cxn ang="0">
                  <a:pos x="connsiteX3" y="connsiteY3"/>
                </a:cxn>
              </a:cxnLst>
              <a:rect l="l" t="t" r="r" b="b"/>
              <a:pathLst>
                <a:path w="62266" h="529980">
                  <a:moveTo>
                    <a:pt x="-1" y="0"/>
                  </a:moveTo>
                  <a:lnTo>
                    <a:pt x="62267" y="0"/>
                  </a:lnTo>
                  <a:lnTo>
                    <a:pt x="62267" y="529981"/>
                  </a:lnTo>
                  <a:lnTo>
                    <a:pt x="-1" y="529981"/>
                  </a:lnTo>
                  <a:close/>
                </a:path>
              </a:pathLst>
            </a:custGeom>
            <a:solidFill>
              <a:srgbClr val="000080"/>
            </a:solidFill>
            <a:ln w="3047" cap="rnd">
              <a:noFill/>
              <a:prstDash val="solid"/>
              <a:round/>
            </a:ln>
          </p:spPr>
          <p:txBody>
            <a:bodyPr rtlCol="0" anchor="ctr"/>
            <a:lstStyle/>
            <a:p>
              <a:endParaRPr lang="en-CH" sz="4400"/>
            </a:p>
          </p:txBody>
        </p:sp>
        <p:sp>
          <p:nvSpPr>
            <p:cNvPr id="1590" name="Freeform 1589">
              <a:extLst>
                <a:ext uri="{FF2B5EF4-FFF2-40B4-BE49-F238E27FC236}">
                  <a16:creationId xmlns:a16="http://schemas.microsoft.com/office/drawing/2014/main" id="{FB11D13C-C940-EBD7-1998-6E527147BAD2}"/>
                </a:ext>
              </a:extLst>
            </p:cNvPr>
            <p:cNvSpPr/>
            <p:nvPr/>
          </p:nvSpPr>
          <p:spPr>
            <a:xfrm>
              <a:off x="12994277" y="7357782"/>
              <a:ext cx="62266" cy="1070826"/>
            </a:xfrm>
            <a:custGeom>
              <a:avLst/>
              <a:gdLst>
                <a:gd name="connsiteX0" fmla="*/ 0 w 62266"/>
                <a:gd name="connsiteY0" fmla="*/ 0 h 1070826"/>
                <a:gd name="connsiteX1" fmla="*/ 62268 w 62266"/>
                <a:gd name="connsiteY1" fmla="*/ 0 h 1070826"/>
                <a:gd name="connsiteX2" fmla="*/ 62268 w 62266"/>
                <a:gd name="connsiteY2" fmla="*/ 1070827 h 1070826"/>
                <a:gd name="connsiteX3" fmla="*/ 0 w 62266"/>
                <a:gd name="connsiteY3" fmla="*/ 1070827 h 1070826"/>
              </a:gdLst>
              <a:ahLst/>
              <a:cxnLst>
                <a:cxn ang="0">
                  <a:pos x="connsiteX0" y="connsiteY0"/>
                </a:cxn>
                <a:cxn ang="0">
                  <a:pos x="connsiteX1" y="connsiteY1"/>
                </a:cxn>
                <a:cxn ang="0">
                  <a:pos x="connsiteX2" y="connsiteY2"/>
                </a:cxn>
                <a:cxn ang="0">
                  <a:pos x="connsiteX3" y="connsiteY3"/>
                </a:cxn>
              </a:cxnLst>
              <a:rect l="l" t="t" r="r" b="b"/>
              <a:pathLst>
                <a:path w="62266" h="1070826">
                  <a:moveTo>
                    <a:pt x="0" y="0"/>
                  </a:moveTo>
                  <a:lnTo>
                    <a:pt x="62268" y="0"/>
                  </a:lnTo>
                  <a:lnTo>
                    <a:pt x="62268" y="1070827"/>
                  </a:lnTo>
                  <a:lnTo>
                    <a:pt x="0" y="1070827"/>
                  </a:lnTo>
                  <a:close/>
                </a:path>
              </a:pathLst>
            </a:custGeom>
            <a:solidFill>
              <a:srgbClr val="000080"/>
            </a:solidFill>
            <a:ln w="3047" cap="rnd">
              <a:noFill/>
              <a:prstDash val="solid"/>
              <a:round/>
            </a:ln>
          </p:spPr>
          <p:txBody>
            <a:bodyPr rtlCol="0" anchor="ctr"/>
            <a:lstStyle/>
            <a:p>
              <a:endParaRPr lang="en-CH" sz="4400"/>
            </a:p>
          </p:txBody>
        </p:sp>
        <p:sp>
          <p:nvSpPr>
            <p:cNvPr id="1591" name="Freeform 1590">
              <a:extLst>
                <a:ext uri="{FF2B5EF4-FFF2-40B4-BE49-F238E27FC236}">
                  <a16:creationId xmlns:a16="http://schemas.microsoft.com/office/drawing/2014/main" id="{56813D25-877F-BAA2-B581-4B154C3B2020}"/>
                </a:ext>
              </a:extLst>
            </p:cNvPr>
            <p:cNvSpPr/>
            <p:nvPr/>
          </p:nvSpPr>
          <p:spPr>
            <a:xfrm>
              <a:off x="13175531" y="7497800"/>
              <a:ext cx="62266" cy="933124"/>
            </a:xfrm>
            <a:custGeom>
              <a:avLst/>
              <a:gdLst>
                <a:gd name="connsiteX0" fmla="*/ 0 w 62266"/>
                <a:gd name="connsiteY0" fmla="*/ 0 h 933124"/>
                <a:gd name="connsiteX1" fmla="*/ 62267 w 62266"/>
                <a:gd name="connsiteY1" fmla="*/ 0 h 933124"/>
                <a:gd name="connsiteX2" fmla="*/ 62267 w 62266"/>
                <a:gd name="connsiteY2" fmla="*/ 933124 h 933124"/>
                <a:gd name="connsiteX3" fmla="*/ 0 w 62266"/>
                <a:gd name="connsiteY3" fmla="*/ 933124 h 933124"/>
              </a:gdLst>
              <a:ahLst/>
              <a:cxnLst>
                <a:cxn ang="0">
                  <a:pos x="connsiteX0" y="connsiteY0"/>
                </a:cxn>
                <a:cxn ang="0">
                  <a:pos x="connsiteX1" y="connsiteY1"/>
                </a:cxn>
                <a:cxn ang="0">
                  <a:pos x="connsiteX2" y="connsiteY2"/>
                </a:cxn>
                <a:cxn ang="0">
                  <a:pos x="connsiteX3" y="connsiteY3"/>
                </a:cxn>
              </a:cxnLst>
              <a:rect l="l" t="t" r="r" b="b"/>
              <a:pathLst>
                <a:path w="62266" h="933124">
                  <a:moveTo>
                    <a:pt x="0" y="0"/>
                  </a:moveTo>
                  <a:lnTo>
                    <a:pt x="62267" y="0"/>
                  </a:lnTo>
                  <a:lnTo>
                    <a:pt x="62267" y="933124"/>
                  </a:lnTo>
                  <a:lnTo>
                    <a:pt x="0" y="933124"/>
                  </a:lnTo>
                  <a:close/>
                </a:path>
              </a:pathLst>
            </a:custGeom>
            <a:solidFill>
              <a:srgbClr val="000080"/>
            </a:solidFill>
            <a:ln w="3047" cap="rnd">
              <a:noFill/>
              <a:prstDash val="solid"/>
              <a:round/>
            </a:ln>
          </p:spPr>
          <p:txBody>
            <a:bodyPr rtlCol="0" anchor="ctr"/>
            <a:lstStyle/>
            <a:p>
              <a:endParaRPr lang="en-CH" sz="4400"/>
            </a:p>
          </p:txBody>
        </p:sp>
        <p:sp>
          <p:nvSpPr>
            <p:cNvPr id="1592" name="Freeform 1591">
              <a:extLst>
                <a:ext uri="{FF2B5EF4-FFF2-40B4-BE49-F238E27FC236}">
                  <a16:creationId xmlns:a16="http://schemas.microsoft.com/office/drawing/2014/main" id="{FF7F936C-7A8E-D747-0AA0-6810FBBED313}"/>
                </a:ext>
              </a:extLst>
            </p:cNvPr>
            <p:cNvSpPr/>
            <p:nvPr/>
          </p:nvSpPr>
          <p:spPr>
            <a:xfrm>
              <a:off x="13258614" y="7833248"/>
              <a:ext cx="62266" cy="600736"/>
            </a:xfrm>
            <a:custGeom>
              <a:avLst/>
              <a:gdLst>
                <a:gd name="connsiteX0" fmla="*/ 0 w 62266"/>
                <a:gd name="connsiteY0" fmla="*/ 0 h 600736"/>
                <a:gd name="connsiteX1" fmla="*/ 62268 w 62266"/>
                <a:gd name="connsiteY1" fmla="*/ 0 h 600736"/>
                <a:gd name="connsiteX2" fmla="*/ 62268 w 62266"/>
                <a:gd name="connsiteY2" fmla="*/ 600737 h 600736"/>
                <a:gd name="connsiteX3" fmla="*/ 0 w 62266"/>
                <a:gd name="connsiteY3" fmla="*/ 600737 h 600736"/>
              </a:gdLst>
              <a:ahLst/>
              <a:cxnLst>
                <a:cxn ang="0">
                  <a:pos x="connsiteX0" y="connsiteY0"/>
                </a:cxn>
                <a:cxn ang="0">
                  <a:pos x="connsiteX1" y="connsiteY1"/>
                </a:cxn>
                <a:cxn ang="0">
                  <a:pos x="connsiteX2" y="connsiteY2"/>
                </a:cxn>
                <a:cxn ang="0">
                  <a:pos x="connsiteX3" y="connsiteY3"/>
                </a:cxn>
              </a:cxnLst>
              <a:rect l="l" t="t" r="r" b="b"/>
              <a:pathLst>
                <a:path w="62266" h="600736">
                  <a:moveTo>
                    <a:pt x="0" y="0"/>
                  </a:moveTo>
                  <a:lnTo>
                    <a:pt x="62268" y="0"/>
                  </a:lnTo>
                  <a:lnTo>
                    <a:pt x="62268" y="600737"/>
                  </a:lnTo>
                  <a:lnTo>
                    <a:pt x="0" y="600737"/>
                  </a:lnTo>
                  <a:close/>
                </a:path>
              </a:pathLst>
            </a:custGeom>
            <a:solidFill>
              <a:srgbClr val="000080"/>
            </a:solidFill>
            <a:ln w="3047" cap="rnd">
              <a:noFill/>
              <a:prstDash val="solid"/>
              <a:round/>
            </a:ln>
          </p:spPr>
          <p:txBody>
            <a:bodyPr rtlCol="0" anchor="ctr"/>
            <a:lstStyle/>
            <a:p>
              <a:endParaRPr lang="en-CH" sz="4400"/>
            </a:p>
          </p:txBody>
        </p:sp>
        <p:sp>
          <p:nvSpPr>
            <p:cNvPr id="1593" name="Freeform 1592">
              <a:extLst>
                <a:ext uri="{FF2B5EF4-FFF2-40B4-BE49-F238E27FC236}">
                  <a16:creationId xmlns:a16="http://schemas.microsoft.com/office/drawing/2014/main" id="{A0868C6D-DA08-7731-5610-A0150464B59C}"/>
                </a:ext>
              </a:extLst>
            </p:cNvPr>
            <p:cNvSpPr/>
            <p:nvPr/>
          </p:nvSpPr>
          <p:spPr>
            <a:xfrm>
              <a:off x="12771908" y="8302832"/>
              <a:ext cx="62266" cy="131935"/>
            </a:xfrm>
            <a:custGeom>
              <a:avLst/>
              <a:gdLst>
                <a:gd name="connsiteX0" fmla="*/ 1 w 62266"/>
                <a:gd name="connsiteY0" fmla="*/ 0 h 131935"/>
                <a:gd name="connsiteX1" fmla="*/ 62268 w 62266"/>
                <a:gd name="connsiteY1" fmla="*/ 0 h 131935"/>
                <a:gd name="connsiteX2" fmla="*/ 62268 w 62266"/>
                <a:gd name="connsiteY2" fmla="*/ 131936 h 131935"/>
                <a:gd name="connsiteX3" fmla="*/ 1 w 62266"/>
                <a:gd name="connsiteY3" fmla="*/ 131936 h 131935"/>
              </a:gdLst>
              <a:ahLst/>
              <a:cxnLst>
                <a:cxn ang="0">
                  <a:pos x="connsiteX0" y="connsiteY0"/>
                </a:cxn>
                <a:cxn ang="0">
                  <a:pos x="connsiteX1" y="connsiteY1"/>
                </a:cxn>
                <a:cxn ang="0">
                  <a:pos x="connsiteX2" y="connsiteY2"/>
                </a:cxn>
                <a:cxn ang="0">
                  <a:pos x="connsiteX3" y="connsiteY3"/>
                </a:cxn>
              </a:cxnLst>
              <a:rect l="l" t="t" r="r" b="b"/>
              <a:pathLst>
                <a:path w="62266" h="131935">
                  <a:moveTo>
                    <a:pt x="1" y="0"/>
                  </a:moveTo>
                  <a:lnTo>
                    <a:pt x="62268" y="0"/>
                  </a:lnTo>
                  <a:lnTo>
                    <a:pt x="62268" y="131936"/>
                  </a:lnTo>
                  <a:lnTo>
                    <a:pt x="1" y="131936"/>
                  </a:lnTo>
                  <a:close/>
                </a:path>
              </a:pathLst>
            </a:custGeom>
            <a:solidFill>
              <a:srgbClr val="000080"/>
            </a:solidFill>
            <a:ln w="3047" cap="rnd">
              <a:noFill/>
              <a:prstDash val="solid"/>
              <a:round/>
            </a:ln>
          </p:spPr>
          <p:txBody>
            <a:bodyPr rtlCol="0" anchor="ctr"/>
            <a:lstStyle/>
            <a:p>
              <a:endParaRPr lang="en-CH" sz="4400"/>
            </a:p>
          </p:txBody>
        </p:sp>
        <p:sp>
          <p:nvSpPr>
            <p:cNvPr id="1594" name="Freeform 1593">
              <a:extLst>
                <a:ext uri="{FF2B5EF4-FFF2-40B4-BE49-F238E27FC236}">
                  <a16:creationId xmlns:a16="http://schemas.microsoft.com/office/drawing/2014/main" id="{E7798E2D-4C65-A137-A3BB-F71B53DB615C}"/>
                </a:ext>
              </a:extLst>
            </p:cNvPr>
            <p:cNvSpPr/>
            <p:nvPr/>
          </p:nvSpPr>
          <p:spPr>
            <a:xfrm>
              <a:off x="12320497" y="7892651"/>
              <a:ext cx="62266" cy="539886"/>
            </a:xfrm>
            <a:custGeom>
              <a:avLst/>
              <a:gdLst>
                <a:gd name="connsiteX0" fmla="*/ 0 w 62266"/>
                <a:gd name="connsiteY0" fmla="*/ 0 h 539886"/>
                <a:gd name="connsiteX1" fmla="*/ 62267 w 62266"/>
                <a:gd name="connsiteY1" fmla="*/ 0 h 539886"/>
                <a:gd name="connsiteX2" fmla="*/ 62267 w 62266"/>
                <a:gd name="connsiteY2" fmla="*/ 539886 h 539886"/>
                <a:gd name="connsiteX3" fmla="*/ 0 w 62266"/>
                <a:gd name="connsiteY3" fmla="*/ 539886 h 539886"/>
              </a:gdLst>
              <a:ahLst/>
              <a:cxnLst>
                <a:cxn ang="0">
                  <a:pos x="connsiteX0" y="connsiteY0"/>
                </a:cxn>
                <a:cxn ang="0">
                  <a:pos x="connsiteX1" y="connsiteY1"/>
                </a:cxn>
                <a:cxn ang="0">
                  <a:pos x="connsiteX2" y="connsiteY2"/>
                </a:cxn>
                <a:cxn ang="0">
                  <a:pos x="connsiteX3" y="connsiteY3"/>
                </a:cxn>
              </a:cxnLst>
              <a:rect l="l" t="t" r="r" b="b"/>
              <a:pathLst>
                <a:path w="62266" h="539886">
                  <a:moveTo>
                    <a:pt x="0" y="0"/>
                  </a:moveTo>
                  <a:lnTo>
                    <a:pt x="62267" y="0"/>
                  </a:lnTo>
                  <a:lnTo>
                    <a:pt x="62267" y="539886"/>
                  </a:lnTo>
                  <a:lnTo>
                    <a:pt x="0" y="539886"/>
                  </a:lnTo>
                  <a:close/>
                </a:path>
              </a:pathLst>
            </a:custGeom>
            <a:solidFill>
              <a:srgbClr val="000080"/>
            </a:solidFill>
            <a:ln w="3047" cap="rnd">
              <a:noFill/>
              <a:prstDash val="solid"/>
              <a:round/>
            </a:ln>
          </p:spPr>
          <p:txBody>
            <a:bodyPr rtlCol="0" anchor="ctr"/>
            <a:lstStyle/>
            <a:p>
              <a:endParaRPr lang="en-CH" sz="4400"/>
            </a:p>
          </p:txBody>
        </p:sp>
        <p:sp>
          <p:nvSpPr>
            <p:cNvPr id="1595" name="Freeform 1594">
              <a:extLst>
                <a:ext uri="{FF2B5EF4-FFF2-40B4-BE49-F238E27FC236}">
                  <a16:creationId xmlns:a16="http://schemas.microsoft.com/office/drawing/2014/main" id="{00B2BA64-FE69-CC93-FD3E-EA4C04078F49}"/>
                </a:ext>
              </a:extLst>
            </p:cNvPr>
            <p:cNvSpPr/>
            <p:nvPr/>
          </p:nvSpPr>
          <p:spPr>
            <a:xfrm>
              <a:off x="12537379" y="8369916"/>
              <a:ext cx="62266" cy="60911"/>
            </a:xfrm>
            <a:custGeom>
              <a:avLst/>
              <a:gdLst>
                <a:gd name="connsiteX0" fmla="*/ 0 w 62266"/>
                <a:gd name="connsiteY0" fmla="*/ 0 h 60911"/>
                <a:gd name="connsiteX1" fmla="*/ 62267 w 62266"/>
                <a:gd name="connsiteY1" fmla="*/ 0 h 60911"/>
                <a:gd name="connsiteX2" fmla="*/ 62267 w 62266"/>
                <a:gd name="connsiteY2" fmla="*/ 60912 h 60911"/>
                <a:gd name="connsiteX3" fmla="*/ 0 w 62266"/>
                <a:gd name="connsiteY3" fmla="*/ 60912 h 60911"/>
              </a:gdLst>
              <a:ahLst/>
              <a:cxnLst>
                <a:cxn ang="0">
                  <a:pos x="connsiteX0" y="connsiteY0"/>
                </a:cxn>
                <a:cxn ang="0">
                  <a:pos x="connsiteX1" y="connsiteY1"/>
                </a:cxn>
                <a:cxn ang="0">
                  <a:pos x="connsiteX2" y="connsiteY2"/>
                </a:cxn>
                <a:cxn ang="0">
                  <a:pos x="connsiteX3" y="connsiteY3"/>
                </a:cxn>
              </a:cxnLst>
              <a:rect l="l" t="t" r="r" b="b"/>
              <a:pathLst>
                <a:path w="62266" h="60911">
                  <a:moveTo>
                    <a:pt x="0" y="0"/>
                  </a:moveTo>
                  <a:lnTo>
                    <a:pt x="62267" y="0"/>
                  </a:lnTo>
                  <a:lnTo>
                    <a:pt x="62267" y="60912"/>
                  </a:lnTo>
                  <a:lnTo>
                    <a:pt x="0" y="60912"/>
                  </a:lnTo>
                  <a:close/>
                </a:path>
              </a:pathLst>
            </a:custGeom>
            <a:solidFill>
              <a:srgbClr val="000080"/>
            </a:solidFill>
            <a:ln w="3047" cap="rnd">
              <a:noFill/>
              <a:prstDash val="solid"/>
              <a:round/>
            </a:ln>
          </p:spPr>
          <p:txBody>
            <a:bodyPr rtlCol="0" anchor="ctr"/>
            <a:lstStyle/>
            <a:p>
              <a:endParaRPr lang="en-CH" sz="4400"/>
            </a:p>
          </p:txBody>
        </p:sp>
      </p:grpSp>
      <p:sp>
        <p:nvSpPr>
          <p:cNvPr id="1596" name="Freeform 1595">
            <a:extLst>
              <a:ext uri="{FF2B5EF4-FFF2-40B4-BE49-F238E27FC236}">
                <a16:creationId xmlns:a16="http://schemas.microsoft.com/office/drawing/2014/main" id="{B2EA5023-EB2A-6D41-2A71-0EBF8BDD51B6}"/>
              </a:ext>
            </a:extLst>
          </p:cNvPr>
          <p:cNvSpPr/>
          <p:nvPr/>
        </p:nvSpPr>
        <p:spPr>
          <a:xfrm>
            <a:off x="17172191" y="9049497"/>
            <a:ext cx="1799734" cy="2195984"/>
          </a:xfrm>
          <a:custGeom>
            <a:avLst/>
            <a:gdLst>
              <a:gd name="connsiteX0" fmla="*/ 1 w 1799734"/>
              <a:gd name="connsiteY0" fmla="*/ 0 h 2195984"/>
              <a:gd name="connsiteX1" fmla="*/ 1799735 w 1799734"/>
              <a:gd name="connsiteY1" fmla="*/ 0 h 2195984"/>
              <a:gd name="connsiteX2" fmla="*/ 1799735 w 1799734"/>
              <a:gd name="connsiteY2" fmla="*/ 2195984 h 2195984"/>
              <a:gd name="connsiteX3" fmla="*/ 1 w 1799734"/>
              <a:gd name="connsiteY3" fmla="*/ 2195984 h 2195984"/>
            </a:gdLst>
            <a:ahLst/>
            <a:cxnLst>
              <a:cxn ang="0">
                <a:pos x="connsiteX0" y="connsiteY0"/>
              </a:cxn>
              <a:cxn ang="0">
                <a:pos x="connsiteX1" y="connsiteY1"/>
              </a:cxn>
              <a:cxn ang="0">
                <a:pos x="connsiteX2" y="connsiteY2"/>
              </a:cxn>
              <a:cxn ang="0">
                <a:pos x="connsiteX3" y="connsiteY3"/>
              </a:cxn>
            </a:cxnLst>
            <a:rect l="l" t="t" r="r" b="b"/>
            <a:pathLst>
              <a:path w="1799734" h="2195984">
                <a:moveTo>
                  <a:pt x="1" y="0"/>
                </a:moveTo>
                <a:lnTo>
                  <a:pt x="1799735" y="0"/>
                </a:lnTo>
                <a:lnTo>
                  <a:pt x="1799735" y="2195984"/>
                </a:lnTo>
                <a:lnTo>
                  <a:pt x="1" y="2195984"/>
                </a:lnTo>
                <a:close/>
              </a:path>
            </a:pathLst>
          </a:custGeom>
          <a:solidFill>
            <a:srgbClr val="FFFFFF"/>
          </a:solidFill>
          <a:ln w="19047" cap="flat">
            <a:solidFill>
              <a:srgbClr val="000000"/>
            </a:solidFill>
            <a:prstDash val="solid"/>
            <a:miter/>
          </a:ln>
        </p:spPr>
        <p:txBody>
          <a:bodyPr rtlCol="0" anchor="ctr"/>
          <a:lstStyle/>
          <a:p>
            <a:endParaRPr lang="en-CH" sz="4400"/>
          </a:p>
        </p:txBody>
      </p:sp>
      <p:sp>
        <p:nvSpPr>
          <p:cNvPr id="1597" name="Freeform 1596">
            <a:extLst>
              <a:ext uri="{FF2B5EF4-FFF2-40B4-BE49-F238E27FC236}">
                <a16:creationId xmlns:a16="http://schemas.microsoft.com/office/drawing/2014/main" id="{2F9991EB-78A7-7E56-7B76-BE2FC01AA8EE}"/>
              </a:ext>
            </a:extLst>
          </p:cNvPr>
          <p:cNvSpPr/>
          <p:nvPr/>
        </p:nvSpPr>
        <p:spPr>
          <a:xfrm>
            <a:off x="17331440"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598" name="Freeform 1597">
            <a:extLst>
              <a:ext uri="{FF2B5EF4-FFF2-40B4-BE49-F238E27FC236}">
                <a16:creationId xmlns:a16="http://schemas.microsoft.com/office/drawing/2014/main" id="{1028B1FF-9739-4E11-B512-8EA7635151EC}"/>
              </a:ext>
            </a:extLst>
          </p:cNvPr>
          <p:cNvSpPr/>
          <p:nvPr/>
        </p:nvSpPr>
        <p:spPr>
          <a:xfrm>
            <a:off x="17588980"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599" name="Freeform 1598">
            <a:extLst>
              <a:ext uri="{FF2B5EF4-FFF2-40B4-BE49-F238E27FC236}">
                <a16:creationId xmlns:a16="http://schemas.microsoft.com/office/drawing/2014/main" id="{864AB3C4-1FA3-0C1D-2005-E4BC39AEC9AD}"/>
              </a:ext>
            </a:extLst>
          </p:cNvPr>
          <p:cNvSpPr/>
          <p:nvPr/>
        </p:nvSpPr>
        <p:spPr>
          <a:xfrm>
            <a:off x="17846521"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600" name="Freeform 1599">
            <a:extLst>
              <a:ext uri="{FF2B5EF4-FFF2-40B4-BE49-F238E27FC236}">
                <a16:creationId xmlns:a16="http://schemas.microsoft.com/office/drawing/2014/main" id="{9299B681-27EA-0554-9E99-324A124F0072}"/>
              </a:ext>
            </a:extLst>
          </p:cNvPr>
          <p:cNvSpPr/>
          <p:nvPr/>
        </p:nvSpPr>
        <p:spPr>
          <a:xfrm>
            <a:off x="18104061"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01" name="Freeform 1600">
            <a:extLst>
              <a:ext uri="{FF2B5EF4-FFF2-40B4-BE49-F238E27FC236}">
                <a16:creationId xmlns:a16="http://schemas.microsoft.com/office/drawing/2014/main" id="{EFB59C1D-930F-581B-AC20-6841D85ABCEC}"/>
              </a:ext>
            </a:extLst>
          </p:cNvPr>
          <p:cNvSpPr/>
          <p:nvPr/>
        </p:nvSpPr>
        <p:spPr>
          <a:xfrm>
            <a:off x="18361601"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602" name="Freeform 1601">
            <a:extLst>
              <a:ext uri="{FF2B5EF4-FFF2-40B4-BE49-F238E27FC236}">
                <a16:creationId xmlns:a16="http://schemas.microsoft.com/office/drawing/2014/main" id="{1788A00D-F350-09FC-8F56-D7F0ED7D3D22}"/>
              </a:ext>
            </a:extLst>
          </p:cNvPr>
          <p:cNvSpPr/>
          <p:nvPr/>
        </p:nvSpPr>
        <p:spPr>
          <a:xfrm>
            <a:off x="18619142"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03" name="Freeform 1602">
            <a:extLst>
              <a:ext uri="{FF2B5EF4-FFF2-40B4-BE49-F238E27FC236}">
                <a16:creationId xmlns:a16="http://schemas.microsoft.com/office/drawing/2014/main" id="{529E2BFA-9320-6DE7-B71C-E03673DBADC5}"/>
              </a:ext>
            </a:extLst>
          </p:cNvPr>
          <p:cNvSpPr/>
          <p:nvPr/>
        </p:nvSpPr>
        <p:spPr>
          <a:xfrm>
            <a:off x="17331440"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585858"/>
          </a:solidFill>
          <a:ln w="12708" cap="flat">
            <a:solidFill>
              <a:srgbClr val="000000"/>
            </a:solidFill>
            <a:prstDash val="solid"/>
            <a:miter/>
          </a:ln>
        </p:spPr>
        <p:txBody>
          <a:bodyPr rtlCol="0" anchor="ctr"/>
          <a:lstStyle/>
          <a:p>
            <a:endParaRPr lang="en-CH" sz="4400"/>
          </a:p>
        </p:txBody>
      </p:sp>
      <p:sp>
        <p:nvSpPr>
          <p:cNvPr id="1604" name="Freeform 1603">
            <a:extLst>
              <a:ext uri="{FF2B5EF4-FFF2-40B4-BE49-F238E27FC236}">
                <a16:creationId xmlns:a16="http://schemas.microsoft.com/office/drawing/2014/main" id="{1CE1644C-EFC4-F590-B36E-83F31F03DF4D}"/>
              </a:ext>
            </a:extLst>
          </p:cNvPr>
          <p:cNvSpPr/>
          <p:nvPr/>
        </p:nvSpPr>
        <p:spPr>
          <a:xfrm>
            <a:off x="17588980"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585858"/>
          </a:solidFill>
          <a:ln w="12708" cap="flat">
            <a:solidFill>
              <a:srgbClr val="000000"/>
            </a:solidFill>
            <a:prstDash val="solid"/>
            <a:miter/>
          </a:ln>
        </p:spPr>
        <p:txBody>
          <a:bodyPr rtlCol="0" anchor="ctr"/>
          <a:lstStyle/>
          <a:p>
            <a:endParaRPr lang="en-CH" sz="4400"/>
          </a:p>
        </p:txBody>
      </p:sp>
      <p:sp>
        <p:nvSpPr>
          <p:cNvPr id="1605" name="Freeform 1604">
            <a:extLst>
              <a:ext uri="{FF2B5EF4-FFF2-40B4-BE49-F238E27FC236}">
                <a16:creationId xmlns:a16="http://schemas.microsoft.com/office/drawing/2014/main" id="{EB5171F0-05E1-DA37-E34D-C16B02E14AF9}"/>
              </a:ext>
            </a:extLst>
          </p:cNvPr>
          <p:cNvSpPr/>
          <p:nvPr/>
        </p:nvSpPr>
        <p:spPr>
          <a:xfrm>
            <a:off x="17846521"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06" name="Freeform 1605">
            <a:extLst>
              <a:ext uri="{FF2B5EF4-FFF2-40B4-BE49-F238E27FC236}">
                <a16:creationId xmlns:a16="http://schemas.microsoft.com/office/drawing/2014/main" id="{1F40026A-D389-002B-3573-724FB3E57D45}"/>
              </a:ext>
            </a:extLst>
          </p:cNvPr>
          <p:cNvSpPr/>
          <p:nvPr/>
        </p:nvSpPr>
        <p:spPr>
          <a:xfrm>
            <a:off x="18104061"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07" name="Freeform 1606">
            <a:extLst>
              <a:ext uri="{FF2B5EF4-FFF2-40B4-BE49-F238E27FC236}">
                <a16:creationId xmlns:a16="http://schemas.microsoft.com/office/drawing/2014/main" id="{93940032-C812-D918-3CD2-6360659F7ADB}"/>
              </a:ext>
            </a:extLst>
          </p:cNvPr>
          <p:cNvSpPr/>
          <p:nvPr/>
        </p:nvSpPr>
        <p:spPr>
          <a:xfrm>
            <a:off x="18361601"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585858"/>
          </a:solidFill>
          <a:ln w="12708" cap="flat">
            <a:solidFill>
              <a:srgbClr val="000000"/>
            </a:solidFill>
            <a:prstDash val="solid"/>
            <a:miter/>
          </a:ln>
        </p:spPr>
        <p:txBody>
          <a:bodyPr rtlCol="0" anchor="ctr"/>
          <a:lstStyle/>
          <a:p>
            <a:endParaRPr lang="en-CH" sz="4400"/>
          </a:p>
        </p:txBody>
      </p:sp>
      <p:sp>
        <p:nvSpPr>
          <p:cNvPr id="1608" name="Freeform 1607">
            <a:extLst>
              <a:ext uri="{FF2B5EF4-FFF2-40B4-BE49-F238E27FC236}">
                <a16:creationId xmlns:a16="http://schemas.microsoft.com/office/drawing/2014/main" id="{C4978B42-DE38-2E49-4443-C901567AD7BE}"/>
              </a:ext>
            </a:extLst>
          </p:cNvPr>
          <p:cNvSpPr/>
          <p:nvPr/>
        </p:nvSpPr>
        <p:spPr>
          <a:xfrm>
            <a:off x="18619142"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09" name="Freeform 1608">
            <a:extLst>
              <a:ext uri="{FF2B5EF4-FFF2-40B4-BE49-F238E27FC236}">
                <a16:creationId xmlns:a16="http://schemas.microsoft.com/office/drawing/2014/main" id="{43D06854-A860-B69C-1826-C4B0FE4477AF}"/>
              </a:ext>
            </a:extLst>
          </p:cNvPr>
          <p:cNvSpPr/>
          <p:nvPr/>
        </p:nvSpPr>
        <p:spPr>
          <a:xfrm>
            <a:off x="17331440"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808080"/>
          </a:solidFill>
          <a:ln w="12708" cap="flat">
            <a:solidFill>
              <a:srgbClr val="000000"/>
            </a:solidFill>
            <a:prstDash val="solid"/>
            <a:miter/>
          </a:ln>
        </p:spPr>
        <p:txBody>
          <a:bodyPr rtlCol="0" anchor="ctr"/>
          <a:lstStyle/>
          <a:p>
            <a:endParaRPr lang="en-CH" sz="4400"/>
          </a:p>
        </p:txBody>
      </p:sp>
      <p:sp>
        <p:nvSpPr>
          <p:cNvPr id="1610" name="Freeform 1609">
            <a:extLst>
              <a:ext uri="{FF2B5EF4-FFF2-40B4-BE49-F238E27FC236}">
                <a16:creationId xmlns:a16="http://schemas.microsoft.com/office/drawing/2014/main" id="{6B3D1F30-03CD-344E-9D24-1FA31893D3ED}"/>
              </a:ext>
            </a:extLst>
          </p:cNvPr>
          <p:cNvSpPr/>
          <p:nvPr/>
        </p:nvSpPr>
        <p:spPr>
          <a:xfrm>
            <a:off x="17588980"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808080"/>
          </a:solidFill>
          <a:ln w="12708" cap="flat">
            <a:solidFill>
              <a:srgbClr val="000000"/>
            </a:solidFill>
            <a:prstDash val="solid"/>
            <a:miter/>
          </a:ln>
        </p:spPr>
        <p:txBody>
          <a:bodyPr rtlCol="0" anchor="ctr"/>
          <a:lstStyle/>
          <a:p>
            <a:endParaRPr lang="en-CH" sz="4400"/>
          </a:p>
        </p:txBody>
      </p:sp>
      <p:sp>
        <p:nvSpPr>
          <p:cNvPr id="1611" name="Freeform 1610">
            <a:extLst>
              <a:ext uri="{FF2B5EF4-FFF2-40B4-BE49-F238E27FC236}">
                <a16:creationId xmlns:a16="http://schemas.microsoft.com/office/drawing/2014/main" id="{AED2D1A7-48F2-0BCE-F4A1-2C61410779F9}"/>
              </a:ext>
            </a:extLst>
          </p:cNvPr>
          <p:cNvSpPr/>
          <p:nvPr/>
        </p:nvSpPr>
        <p:spPr>
          <a:xfrm>
            <a:off x="17846521"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A7A7A7"/>
          </a:solidFill>
          <a:ln w="12708" cap="flat">
            <a:solidFill>
              <a:srgbClr val="000000"/>
            </a:solidFill>
            <a:prstDash val="solid"/>
            <a:miter/>
          </a:ln>
        </p:spPr>
        <p:txBody>
          <a:bodyPr rtlCol="0" anchor="ctr"/>
          <a:lstStyle/>
          <a:p>
            <a:endParaRPr lang="en-CH" sz="4400"/>
          </a:p>
        </p:txBody>
      </p:sp>
      <p:sp>
        <p:nvSpPr>
          <p:cNvPr id="1612" name="Freeform 1611">
            <a:extLst>
              <a:ext uri="{FF2B5EF4-FFF2-40B4-BE49-F238E27FC236}">
                <a16:creationId xmlns:a16="http://schemas.microsoft.com/office/drawing/2014/main" id="{F4B11F2E-9A91-B4F3-FA7B-484F057D0FCA}"/>
              </a:ext>
            </a:extLst>
          </p:cNvPr>
          <p:cNvSpPr/>
          <p:nvPr/>
        </p:nvSpPr>
        <p:spPr>
          <a:xfrm>
            <a:off x="18104061"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13" name="Freeform 1612">
            <a:extLst>
              <a:ext uri="{FF2B5EF4-FFF2-40B4-BE49-F238E27FC236}">
                <a16:creationId xmlns:a16="http://schemas.microsoft.com/office/drawing/2014/main" id="{7A17C27B-5528-5228-3D04-46C09FE26A02}"/>
              </a:ext>
            </a:extLst>
          </p:cNvPr>
          <p:cNvSpPr/>
          <p:nvPr/>
        </p:nvSpPr>
        <p:spPr>
          <a:xfrm>
            <a:off x="18361601"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14" name="Freeform 1613">
            <a:extLst>
              <a:ext uri="{FF2B5EF4-FFF2-40B4-BE49-F238E27FC236}">
                <a16:creationId xmlns:a16="http://schemas.microsoft.com/office/drawing/2014/main" id="{FDA3B479-18A9-0C26-B3A9-666DCC761A94}"/>
              </a:ext>
            </a:extLst>
          </p:cNvPr>
          <p:cNvSpPr/>
          <p:nvPr/>
        </p:nvSpPr>
        <p:spPr>
          <a:xfrm>
            <a:off x="18619142"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15" name="Freeform 1614">
            <a:extLst>
              <a:ext uri="{FF2B5EF4-FFF2-40B4-BE49-F238E27FC236}">
                <a16:creationId xmlns:a16="http://schemas.microsoft.com/office/drawing/2014/main" id="{FE38FEBA-484E-8359-DCF1-DA40B56ADC3B}"/>
              </a:ext>
            </a:extLst>
          </p:cNvPr>
          <p:cNvSpPr/>
          <p:nvPr/>
        </p:nvSpPr>
        <p:spPr>
          <a:xfrm>
            <a:off x="17331440"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A7A7A7"/>
          </a:solidFill>
          <a:ln w="12708" cap="flat">
            <a:solidFill>
              <a:srgbClr val="000000"/>
            </a:solidFill>
            <a:prstDash val="solid"/>
            <a:miter/>
          </a:ln>
        </p:spPr>
        <p:txBody>
          <a:bodyPr rtlCol="0" anchor="ctr"/>
          <a:lstStyle/>
          <a:p>
            <a:endParaRPr lang="en-CH" sz="4400"/>
          </a:p>
        </p:txBody>
      </p:sp>
      <p:sp>
        <p:nvSpPr>
          <p:cNvPr id="1616" name="Freeform 1615">
            <a:extLst>
              <a:ext uri="{FF2B5EF4-FFF2-40B4-BE49-F238E27FC236}">
                <a16:creationId xmlns:a16="http://schemas.microsoft.com/office/drawing/2014/main" id="{30AB2B67-FE7A-E94C-F4B4-4C94F62AE779}"/>
              </a:ext>
            </a:extLst>
          </p:cNvPr>
          <p:cNvSpPr/>
          <p:nvPr/>
        </p:nvSpPr>
        <p:spPr>
          <a:xfrm>
            <a:off x="17588980"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A7A7A7"/>
          </a:solidFill>
          <a:ln w="12708" cap="flat">
            <a:solidFill>
              <a:srgbClr val="000000"/>
            </a:solidFill>
            <a:prstDash val="solid"/>
            <a:miter/>
          </a:ln>
        </p:spPr>
        <p:txBody>
          <a:bodyPr rtlCol="0" anchor="ctr"/>
          <a:lstStyle/>
          <a:p>
            <a:endParaRPr lang="en-CH" sz="4400"/>
          </a:p>
        </p:txBody>
      </p:sp>
      <p:sp>
        <p:nvSpPr>
          <p:cNvPr id="1617" name="Freeform 1616">
            <a:extLst>
              <a:ext uri="{FF2B5EF4-FFF2-40B4-BE49-F238E27FC236}">
                <a16:creationId xmlns:a16="http://schemas.microsoft.com/office/drawing/2014/main" id="{29BBD69C-ECEC-A969-AEC6-12E71C6BDED9}"/>
              </a:ext>
            </a:extLst>
          </p:cNvPr>
          <p:cNvSpPr/>
          <p:nvPr/>
        </p:nvSpPr>
        <p:spPr>
          <a:xfrm>
            <a:off x="17846521"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18" name="Freeform 1617">
            <a:extLst>
              <a:ext uri="{FF2B5EF4-FFF2-40B4-BE49-F238E27FC236}">
                <a16:creationId xmlns:a16="http://schemas.microsoft.com/office/drawing/2014/main" id="{D3D8090E-737E-078E-6181-D74DECB87553}"/>
              </a:ext>
            </a:extLst>
          </p:cNvPr>
          <p:cNvSpPr/>
          <p:nvPr/>
        </p:nvSpPr>
        <p:spPr>
          <a:xfrm>
            <a:off x="18104061"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DADADA"/>
          </a:solidFill>
          <a:ln w="12708" cap="flat">
            <a:solidFill>
              <a:srgbClr val="000000"/>
            </a:solidFill>
            <a:prstDash val="solid"/>
            <a:miter/>
          </a:ln>
        </p:spPr>
        <p:txBody>
          <a:bodyPr rtlCol="0" anchor="ctr"/>
          <a:lstStyle/>
          <a:p>
            <a:endParaRPr lang="en-CH" sz="4400"/>
          </a:p>
        </p:txBody>
      </p:sp>
      <p:sp>
        <p:nvSpPr>
          <p:cNvPr id="1619" name="Freeform 1618">
            <a:extLst>
              <a:ext uri="{FF2B5EF4-FFF2-40B4-BE49-F238E27FC236}">
                <a16:creationId xmlns:a16="http://schemas.microsoft.com/office/drawing/2014/main" id="{9AD2E251-1246-DD94-E483-E849551C8D79}"/>
              </a:ext>
            </a:extLst>
          </p:cNvPr>
          <p:cNvSpPr/>
          <p:nvPr/>
        </p:nvSpPr>
        <p:spPr>
          <a:xfrm>
            <a:off x="18361601"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20" name="Freeform 1619">
            <a:extLst>
              <a:ext uri="{FF2B5EF4-FFF2-40B4-BE49-F238E27FC236}">
                <a16:creationId xmlns:a16="http://schemas.microsoft.com/office/drawing/2014/main" id="{14E601C0-93CC-7910-F158-E8E110E60070}"/>
              </a:ext>
            </a:extLst>
          </p:cNvPr>
          <p:cNvSpPr/>
          <p:nvPr/>
        </p:nvSpPr>
        <p:spPr>
          <a:xfrm>
            <a:off x="18619142"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21" name="Freeform 1620">
            <a:extLst>
              <a:ext uri="{FF2B5EF4-FFF2-40B4-BE49-F238E27FC236}">
                <a16:creationId xmlns:a16="http://schemas.microsoft.com/office/drawing/2014/main" id="{E0093C42-7789-C8A5-EA98-7E48E8AEB522}"/>
              </a:ext>
            </a:extLst>
          </p:cNvPr>
          <p:cNvSpPr/>
          <p:nvPr/>
        </p:nvSpPr>
        <p:spPr>
          <a:xfrm>
            <a:off x="17331440"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C0C0C0"/>
          </a:solidFill>
          <a:ln w="12708" cap="flat">
            <a:solidFill>
              <a:srgbClr val="000000"/>
            </a:solidFill>
            <a:prstDash val="solid"/>
            <a:miter/>
          </a:ln>
        </p:spPr>
        <p:txBody>
          <a:bodyPr rtlCol="0" anchor="ctr"/>
          <a:lstStyle/>
          <a:p>
            <a:endParaRPr lang="en-CH" sz="4400"/>
          </a:p>
        </p:txBody>
      </p:sp>
      <p:sp>
        <p:nvSpPr>
          <p:cNvPr id="1622" name="Freeform 1621">
            <a:extLst>
              <a:ext uri="{FF2B5EF4-FFF2-40B4-BE49-F238E27FC236}">
                <a16:creationId xmlns:a16="http://schemas.microsoft.com/office/drawing/2014/main" id="{4C01877A-74BC-6689-0836-1E4C4A9A0607}"/>
              </a:ext>
            </a:extLst>
          </p:cNvPr>
          <p:cNvSpPr/>
          <p:nvPr/>
        </p:nvSpPr>
        <p:spPr>
          <a:xfrm>
            <a:off x="17588980"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C0C0C0"/>
          </a:solidFill>
          <a:ln w="12708" cap="flat">
            <a:solidFill>
              <a:srgbClr val="000000"/>
            </a:solidFill>
            <a:prstDash val="solid"/>
            <a:miter/>
          </a:ln>
        </p:spPr>
        <p:txBody>
          <a:bodyPr rtlCol="0" anchor="ctr"/>
          <a:lstStyle/>
          <a:p>
            <a:endParaRPr lang="en-CH" sz="4400"/>
          </a:p>
        </p:txBody>
      </p:sp>
      <p:sp>
        <p:nvSpPr>
          <p:cNvPr id="1623" name="Freeform 1622">
            <a:extLst>
              <a:ext uri="{FF2B5EF4-FFF2-40B4-BE49-F238E27FC236}">
                <a16:creationId xmlns:a16="http://schemas.microsoft.com/office/drawing/2014/main" id="{1D439A98-5022-11A7-9D13-7C723C4EAB62}"/>
              </a:ext>
            </a:extLst>
          </p:cNvPr>
          <p:cNvSpPr/>
          <p:nvPr/>
        </p:nvSpPr>
        <p:spPr>
          <a:xfrm>
            <a:off x="17846521"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624" name="Freeform 1623">
            <a:extLst>
              <a:ext uri="{FF2B5EF4-FFF2-40B4-BE49-F238E27FC236}">
                <a16:creationId xmlns:a16="http://schemas.microsoft.com/office/drawing/2014/main" id="{3F67575B-8D25-8609-F32F-1478CE91CE38}"/>
              </a:ext>
            </a:extLst>
          </p:cNvPr>
          <p:cNvSpPr/>
          <p:nvPr/>
        </p:nvSpPr>
        <p:spPr>
          <a:xfrm>
            <a:off x="18104061"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625" name="Freeform 1624">
            <a:extLst>
              <a:ext uri="{FF2B5EF4-FFF2-40B4-BE49-F238E27FC236}">
                <a16:creationId xmlns:a16="http://schemas.microsoft.com/office/drawing/2014/main" id="{58AEA662-54FF-06C3-4894-8FA714CF9D88}"/>
              </a:ext>
            </a:extLst>
          </p:cNvPr>
          <p:cNvSpPr/>
          <p:nvPr/>
        </p:nvSpPr>
        <p:spPr>
          <a:xfrm>
            <a:off x="18361601"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626" name="Freeform 1625">
            <a:extLst>
              <a:ext uri="{FF2B5EF4-FFF2-40B4-BE49-F238E27FC236}">
                <a16:creationId xmlns:a16="http://schemas.microsoft.com/office/drawing/2014/main" id="{F81AB7AC-734D-5EEB-08F1-1E5919B29C86}"/>
              </a:ext>
            </a:extLst>
          </p:cNvPr>
          <p:cNvSpPr/>
          <p:nvPr/>
        </p:nvSpPr>
        <p:spPr>
          <a:xfrm>
            <a:off x="18619142"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627" name="Freeform 1626">
            <a:extLst>
              <a:ext uri="{FF2B5EF4-FFF2-40B4-BE49-F238E27FC236}">
                <a16:creationId xmlns:a16="http://schemas.microsoft.com/office/drawing/2014/main" id="{993FF277-E16F-C264-2CD7-0706F7FF1968}"/>
              </a:ext>
            </a:extLst>
          </p:cNvPr>
          <p:cNvSpPr/>
          <p:nvPr/>
        </p:nvSpPr>
        <p:spPr>
          <a:xfrm>
            <a:off x="17331440"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DADADA"/>
          </a:solidFill>
          <a:ln w="12708" cap="flat">
            <a:solidFill>
              <a:srgbClr val="000000"/>
            </a:solidFill>
            <a:prstDash val="solid"/>
            <a:miter/>
          </a:ln>
        </p:spPr>
        <p:txBody>
          <a:bodyPr rtlCol="0" anchor="ctr"/>
          <a:lstStyle/>
          <a:p>
            <a:endParaRPr lang="en-CH" sz="4400"/>
          </a:p>
        </p:txBody>
      </p:sp>
      <p:sp>
        <p:nvSpPr>
          <p:cNvPr id="1628" name="Freeform 1627">
            <a:extLst>
              <a:ext uri="{FF2B5EF4-FFF2-40B4-BE49-F238E27FC236}">
                <a16:creationId xmlns:a16="http://schemas.microsoft.com/office/drawing/2014/main" id="{35F7DD71-2ED1-A2A2-D98C-37570F75A1E8}"/>
              </a:ext>
            </a:extLst>
          </p:cNvPr>
          <p:cNvSpPr/>
          <p:nvPr/>
        </p:nvSpPr>
        <p:spPr>
          <a:xfrm>
            <a:off x="17588980"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DADADA"/>
          </a:solidFill>
          <a:ln w="12708" cap="flat">
            <a:solidFill>
              <a:srgbClr val="000000"/>
            </a:solidFill>
            <a:prstDash val="solid"/>
            <a:miter/>
          </a:ln>
        </p:spPr>
        <p:txBody>
          <a:bodyPr rtlCol="0" anchor="ctr"/>
          <a:lstStyle/>
          <a:p>
            <a:endParaRPr lang="en-CH" sz="4400"/>
          </a:p>
        </p:txBody>
      </p:sp>
      <p:sp>
        <p:nvSpPr>
          <p:cNvPr id="1629" name="Freeform 1628">
            <a:extLst>
              <a:ext uri="{FF2B5EF4-FFF2-40B4-BE49-F238E27FC236}">
                <a16:creationId xmlns:a16="http://schemas.microsoft.com/office/drawing/2014/main" id="{0825B92E-786B-B642-4060-7D67C0FBC96D}"/>
              </a:ext>
            </a:extLst>
          </p:cNvPr>
          <p:cNvSpPr/>
          <p:nvPr/>
        </p:nvSpPr>
        <p:spPr>
          <a:xfrm>
            <a:off x="17846521"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630" name="Freeform 1629">
            <a:extLst>
              <a:ext uri="{FF2B5EF4-FFF2-40B4-BE49-F238E27FC236}">
                <a16:creationId xmlns:a16="http://schemas.microsoft.com/office/drawing/2014/main" id="{62B5038F-DC92-0C50-12B0-55AFBCA0FD8D}"/>
              </a:ext>
            </a:extLst>
          </p:cNvPr>
          <p:cNvSpPr/>
          <p:nvPr/>
        </p:nvSpPr>
        <p:spPr>
          <a:xfrm>
            <a:off x="18104061"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631" name="Freeform 1630">
            <a:extLst>
              <a:ext uri="{FF2B5EF4-FFF2-40B4-BE49-F238E27FC236}">
                <a16:creationId xmlns:a16="http://schemas.microsoft.com/office/drawing/2014/main" id="{CFB84E44-9ED8-E677-C04A-DDC52B3658B4}"/>
              </a:ext>
            </a:extLst>
          </p:cNvPr>
          <p:cNvSpPr/>
          <p:nvPr/>
        </p:nvSpPr>
        <p:spPr>
          <a:xfrm>
            <a:off x="18361601"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632" name="Freeform 1631">
            <a:extLst>
              <a:ext uri="{FF2B5EF4-FFF2-40B4-BE49-F238E27FC236}">
                <a16:creationId xmlns:a16="http://schemas.microsoft.com/office/drawing/2014/main" id="{C96EF9CB-E021-C912-0D2A-F17FE4644875}"/>
              </a:ext>
            </a:extLst>
          </p:cNvPr>
          <p:cNvSpPr/>
          <p:nvPr/>
        </p:nvSpPr>
        <p:spPr>
          <a:xfrm>
            <a:off x="18619142"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633" name="Freeform 1632">
            <a:extLst>
              <a:ext uri="{FF2B5EF4-FFF2-40B4-BE49-F238E27FC236}">
                <a16:creationId xmlns:a16="http://schemas.microsoft.com/office/drawing/2014/main" id="{BE84ABE5-80E2-E4D9-5AB6-E4D4875F1363}"/>
              </a:ext>
            </a:extLst>
          </p:cNvPr>
          <p:cNvSpPr/>
          <p:nvPr/>
        </p:nvSpPr>
        <p:spPr>
          <a:xfrm>
            <a:off x="17331440"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F2F2F2"/>
          </a:solidFill>
          <a:ln w="12708" cap="flat">
            <a:solidFill>
              <a:srgbClr val="000000"/>
            </a:solidFill>
            <a:prstDash val="solid"/>
            <a:miter/>
          </a:ln>
        </p:spPr>
        <p:txBody>
          <a:bodyPr rtlCol="0" anchor="ctr"/>
          <a:lstStyle/>
          <a:p>
            <a:endParaRPr lang="en-CH" sz="4400"/>
          </a:p>
        </p:txBody>
      </p:sp>
      <p:sp>
        <p:nvSpPr>
          <p:cNvPr id="1634" name="Freeform 1633">
            <a:extLst>
              <a:ext uri="{FF2B5EF4-FFF2-40B4-BE49-F238E27FC236}">
                <a16:creationId xmlns:a16="http://schemas.microsoft.com/office/drawing/2014/main" id="{DF4EC1D0-3D9E-E39B-F446-1807F6BC8B58}"/>
              </a:ext>
            </a:extLst>
          </p:cNvPr>
          <p:cNvSpPr/>
          <p:nvPr/>
        </p:nvSpPr>
        <p:spPr>
          <a:xfrm>
            <a:off x="17588980"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F2F2F2"/>
          </a:solidFill>
          <a:ln w="12708" cap="flat">
            <a:solidFill>
              <a:srgbClr val="000000"/>
            </a:solidFill>
            <a:prstDash val="solid"/>
            <a:miter/>
          </a:ln>
        </p:spPr>
        <p:txBody>
          <a:bodyPr rtlCol="0" anchor="ctr"/>
          <a:lstStyle/>
          <a:p>
            <a:endParaRPr lang="en-CH" sz="4400"/>
          </a:p>
        </p:txBody>
      </p:sp>
      <p:sp>
        <p:nvSpPr>
          <p:cNvPr id="1635" name="Freeform 1634">
            <a:extLst>
              <a:ext uri="{FF2B5EF4-FFF2-40B4-BE49-F238E27FC236}">
                <a16:creationId xmlns:a16="http://schemas.microsoft.com/office/drawing/2014/main" id="{6E0980FD-E3AC-2349-0A6C-B9EDC1CCC4D4}"/>
              </a:ext>
            </a:extLst>
          </p:cNvPr>
          <p:cNvSpPr/>
          <p:nvPr/>
        </p:nvSpPr>
        <p:spPr>
          <a:xfrm>
            <a:off x="17846521"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36" name="Freeform 1635">
            <a:extLst>
              <a:ext uri="{FF2B5EF4-FFF2-40B4-BE49-F238E27FC236}">
                <a16:creationId xmlns:a16="http://schemas.microsoft.com/office/drawing/2014/main" id="{D60F8DBE-A3B4-9D92-8EE1-2C0B40F5ECA7}"/>
              </a:ext>
            </a:extLst>
          </p:cNvPr>
          <p:cNvSpPr/>
          <p:nvPr/>
        </p:nvSpPr>
        <p:spPr>
          <a:xfrm>
            <a:off x="18104061"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37" name="Freeform 1636">
            <a:extLst>
              <a:ext uri="{FF2B5EF4-FFF2-40B4-BE49-F238E27FC236}">
                <a16:creationId xmlns:a16="http://schemas.microsoft.com/office/drawing/2014/main" id="{16D9028B-94D0-DBA1-9511-BC8DCCBDF3E2}"/>
              </a:ext>
            </a:extLst>
          </p:cNvPr>
          <p:cNvSpPr/>
          <p:nvPr/>
        </p:nvSpPr>
        <p:spPr>
          <a:xfrm>
            <a:off x="18361601"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DADADA"/>
          </a:solidFill>
          <a:ln w="12708" cap="flat">
            <a:solidFill>
              <a:srgbClr val="000000"/>
            </a:solidFill>
            <a:prstDash val="solid"/>
            <a:miter/>
          </a:ln>
        </p:spPr>
        <p:txBody>
          <a:bodyPr rtlCol="0" anchor="ctr"/>
          <a:lstStyle/>
          <a:p>
            <a:endParaRPr lang="en-CH" sz="4400"/>
          </a:p>
        </p:txBody>
      </p:sp>
      <p:sp>
        <p:nvSpPr>
          <p:cNvPr id="1638" name="Freeform 1637">
            <a:extLst>
              <a:ext uri="{FF2B5EF4-FFF2-40B4-BE49-F238E27FC236}">
                <a16:creationId xmlns:a16="http://schemas.microsoft.com/office/drawing/2014/main" id="{FC207DED-3560-2759-A6EC-449D2E96A596}"/>
              </a:ext>
            </a:extLst>
          </p:cNvPr>
          <p:cNvSpPr/>
          <p:nvPr/>
        </p:nvSpPr>
        <p:spPr>
          <a:xfrm>
            <a:off x="18619142"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808080"/>
          </a:solidFill>
          <a:ln w="12708" cap="flat">
            <a:solidFill>
              <a:srgbClr val="000000"/>
            </a:solidFill>
            <a:prstDash val="solid"/>
            <a:miter/>
          </a:ln>
        </p:spPr>
        <p:txBody>
          <a:bodyPr rtlCol="0" anchor="ctr"/>
          <a:lstStyle/>
          <a:p>
            <a:endParaRPr lang="en-CH" sz="4400"/>
          </a:p>
        </p:txBody>
      </p:sp>
      <p:sp>
        <p:nvSpPr>
          <p:cNvPr id="1639" name="Freeform 1638">
            <a:extLst>
              <a:ext uri="{FF2B5EF4-FFF2-40B4-BE49-F238E27FC236}">
                <a16:creationId xmlns:a16="http://schemas.microsoft.com/office/drawing/2014/main" id="{95ABE897-030E-68BC-42A7-57B2C94D65C3}"/>
              </a:ext>
            </a:extLst>
          </p:cNvPr>
          <p:cNvSpPr/>
          <p:nvPr/>
        </p:nvSpPr>
        <p:spPr>
          <a:xfrm>
            <a:off x="17331440"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40" name="Freeform 1639">
            <a:extLst>
              <a:ext uri="{FF2B5EF4-FFF2-40B4-BE49-F238E27FC236}">
                <a16:creationId xmlns:a16="http://schemas.microsoft.com/office/drawing/2014/main" id="{E4A43163-351D-06F3-2E4B-0C791DDF4A1F}"/>
              </a:ext>
            </a:extLst>
          </p:cNvPr>
          <p:cNvSpPr/>
          <p:nvPr/>
        </p:nvSpPr>
        <p:spPr>
          <a:xfrm>
            <a:off x="17588980"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41" name="Freeform 1640">
            <a:extLst>
              <a:ext uri="{FF2B5EF4-FFF2-40B4-BE49-F238E27FC236}">
                <a16:creationId xmlns:a16="http://schemas.microsoft.com/office/drawing/2014/main" id="{25711DA2-CCEC-4715-2FEB-5A02D4C9A47A}"/>
              </a:ext>
            </a:extLst>
          </p:cNvPr>
          <p:cNvSpPr/>
          <p:nvPr/>
        </p:nvSpPr>
        <p:spPr>
          <a:xfrm>
            <a:off x="17846521"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42" name="Freeform 1641">
            <a:extLst>
              <a:ext uri="{FF2B5EF4-FFF2-40B4-BE49-F238E27FC236}">
                <a16:creationId xmlns:a16="http://schemas.microsoft.com/office/drawing/2014/main" id="{725388BF-B59B-540A-DA64-832AA6C1E524}"/>
              </a:ext>
            </a:extLst>
          </p:cNvPr>
          <p:cNvSpPr/>
          <p:nvPr/>
        </p:nvSpPr>
        <p:spPr>
          <a:xfrm>
            <a:off x="18104061"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43" name="Freeform 1642">
            <a:extLst>
              <a:ext uri="{FF2B5EF4-FFF2-40B4-BE49-F238E27FC236}">
                <a16:creationId xmlns:a16="http://schemas.microsoft.com/office/drawing/2014/main" id="{DA2DD81D-7B96-01CF-5B06-E828622F6CE0}"/>
              </a:ext>
            </a:extLst>
          </p:cNvPr>
          <p:cNvSpPr/>
          <p:nvPr/>
        </p:nvSpPr>
        <p:spPr>
          <a:xfrm>
            <a:off x="18361601"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44" name="Freeform 1643">
            <a:extLst>
              <a:ext uri="{FF2B5EF4-FFF2-40B4-BE49-F238E27FC236}">
                <a16:creationId xmlns:a16="http://schemas.microsoft.com/office/drawing/2014/main" id="{7CA4557B-FB10-DD85-1802-C686044D53E6}"/>
              </a:ext>
            </a:extLst>
          </p:cNvPr>
          <p:cNvSpPr/>
          <p:nvPr/>
        </p:nvSpPr>
        <p:spPr>
          <a:xfrm>
            <a:off x="18619142"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45" name="Freeform 1644">
            <a:extLst>
              <a:ext uri="{FF2B5EF4-FFF2-40B4-BE49-F238E27FC236}">
                <a16:creationId xmlns:a16="http://schemas.microsoft.com/office/drawing/2014/main" id="{6E2FF593-F4C6-9F0E-6E60-7838659838AC}"/>
              </a:ext>
            </a:extLst>
          </p:cNvPr>
          <p:cNvSpPr/>
          <p:nvPr/>
        </p:nvSpPr>
        <p:spPr>
          <a:xfrm>
            <a:off x="20029518" y="9049497"/>
            <a:ext cx="1619913" cy="2195984"/>
          </a:xfrm>
          <a:custGeom>
            <a:avLst/>
            <a:gdLst>
              <a:gd name="connsiteX0" fmla="*/ 1 w 1619913"/>
              <a:gd name="connsiteY0" fmla="*/ 0 h 2195984"/>
              <a:gd name="connsiteX1" fmla="*/ 1619914 w 1619913"/>
              <a:gd name="connsiteY1" fmla="*/ 0 h 2195984"/>
              <a:gd name="connsiteX2" fmla="*/ 1619914 w 1619913"/>
              <a:gd name="connsiteY2" fmla="*/ 2195984 h 2195984"/>
              <a:gd name="connsiteX3" fmla="*/ 1 w 1619913"/>
              <a:gd name="connsiteY3" fmla="*/ 2195984 h 2195984"/>
            </a:gdLst>
            <a:ahLst/>
            <a:cxnLst>
              <a:cxn ang="0">
                <a:pos x="connsiteX0" y="connsiteY0"/>
              </a:cxn>
              <a:cxn ang="0">
                <a:pos x="connsiteX1" y="connsiteY1"/>
              </a:cxn>
              <a:cxn ang="0">
                <a:pos x="connsiteX2" y="connsiteY2"/>
              </a:cxn>
              <a:cxn ang="0">
                <a:pos x="connsiteX3" y="connsiteY3"/>
              </a:cxn>
            </a:cxnLst>
            <a:rect l="l" t="t" r="r" b="b"/>
            <a:pathLst>
              <a:path w="1619913" h="2195984">
                <a:moveTo>
                  <a:pt x="1" y="0"/>
                </a:moveTo>
                <a:lnTo>
                  <a:pt x="1619914" y="0"/>
                </a:lnTo>
                <a:lnTo>
                  <a:pt x="1619914" y="2195984"/>
                </a:lnTo>
                <a:lnTo>
                  <a:pt x="1" y="2195984"/>
                </a:lnTo>
                <a:close/>
              </a:path>
            </a:pathLst>
          </a:custGeom>
          <a:solidFill>
            <a:srgbClr val="FFFFFF"/>
          </a:solidFill>
          <a:ln w="19047" cap="flat">
            <a:solidFill>
              <a:srgbClr val="000000"/>
            </a:solidFill>
            <a:prstDash val="solid"/>
            <a:miter/>
          </a:ln>
        </p:spPr>
        <p:txBody>
          <a:bodyPr rtlCol="0" anchor="ctr"/>
          <a:lstStyle/>
          <a:p>
            <a:endParaRPr lang="en-CH" sz="4400"/>
          </a:p>
        </p:txBody>
      </p:sp>
      <p:sp>
        <p:nvSpPr>
          <p:cNvPr id="1646" name="Freeform 1645">
            <a:extLst>
              <a:ext uri="{FF2B5EF4-FFF2-40B4-BE49-F238E27FC236}">
                <a16:creationId xmlns:a16="http://schemas.microsoft.com/office/drawing/2014/main" id="{B4E50E1F-8C27-E683-09B9-9602E898B81E}"/>
              </a:ext>
            </a:extLst>
          </p:cNvPr>
          <p:cNvSpPr/>
          <p:nvPr/>
        </p:nvSpPr>
        <p:spPr>
          <a:xfrm>
            <a:off x="20170479" y="9396192"/>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647" name="Freeform 1646">
            <a:extLst>
              <a:ext uri="{FF2B5EF4-FFF2-40B4-BE49-F238E27FC236}">
                <a16:creationId xmlns:a16="http://schemas.microsoft.com/office/drawing/2014/main" id="{1E83892F-5FBD-FE5A-59DD-77AFE96FC0B5}"/>
              </a:ext>
            </a:extLst>
          </p:cNvPr>
          <p:cNvSpPr/>
          <p:nvPr/>
        </p:nvSpPr>
        <p:spPr>
          <a:xfrm>
            <a:off x="20170479" y="9542489"/>
            <a:ext cx="179821" cy="57909"/>
          </a:xfrm>
          <a:custGeom>
            <a:avLst/>
            <a:gdLst>
              <a:gd name="connsiteX0" fmla="*/ 1 w 179821"/>
              <a:gd name="connsiteY0" fmla="*/ 0 h 57909"/>
              <a:gd name="connsiteX1" fmla="*/ 179822 w 179821"/>
              <a:gd name="connsiteY1" fmla="*/ 0 h 57909"/>
              <a:gd name="connsiteX2" fmla="*/ 179822 w 179821"/>
              <a:gd name="connsiteY2" fmla="*/ 57909 h 57909"/>
              <a:gd name="connsiteX3" fmla="*/ 1 w 179821"/>
              <a:gd name="connsiteY3" fmla="*/ 57909 h 57909"/>
            </a:gdLst>
            <a:ahLst/>
            <a:cxnLst>
              <a:cxn ang="0">
                <a:pos x="connsiteX0" y="connsiteY0"/>
              </a:cxn>
              <a:cxn ang="0">
                <a:pos x="connsiteX1" y="connsiteY1"/>
              </a:cxn>
              <a:cxn ang="0">
                <a:pos x="connsiteX2" y="connsiteY2"/>
              </a:cxn>
              <a:cxn ang="0">
                <a:pos x="connsiteX3" y="connsiteY3"/>
              </a:cxn>
            </a:cxnLst>
            <a:rect l="l" t="t" r="r" b="b"/>
            <a:pathLst>
              <a:path w="179821" h="57909">
                <a:moveTo>
                  <a:pt x="1" y="0"/>
                </a:moveTo>
                <a:lnTo>
                  <a:pt x="179822" y="0"/>
                </a:lnTo>
                <a:lnTo>
                  <a:pt x="179822" y="57909"/>
                </a:lnTo>
                <a:lnTo>
                  <a:pt x="1" y="57909"/>
                </a:ln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648" name="Freeform 1647">
            <a:extLst>
              <a:ext uri="{FF2B5EF4-FFF2-40B4-BE49-F238E27FC236}">
                <a16:creationId xmlns:a16="http://schemas.microsoft.com/office/drawing/2014/main" id="{E909019A-7F3D-A339-F272-8E50D744B819}"/>
              </a:ext>
            </a:extLst>
          </p:cNvPr>
          <p:cNvSpPr/>
          <p:nvPr/>
        </p:nvSpPr>
        <p:spPr>
          <a:xfrm>
            <a:off x="20170479" y="9694882"/>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649" name="Freeform 1648">
            <a:extLst>
              <a:ext uri="{FF2B5EF4-FFF2-40B4-BE49-F238E27FC236}">
                <a16:creationId xmlns:a16="http://schemas.microsoft.com/office/drawing/2014/main" id="{F89617F5-6CE9-D6E7-0238-9BAF15E68DAF}"/>
              </a:ext>
            </a:extLst>
          </p:cNvPr>
          <p:cNvSpPr/>
          <p:nvPr/>
        </p:nvSpPr>
        <p:spPr>
          <a:xfrm>
            <a:off x="20170479" y="10005764"/>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650" name="Freeform 1649">
            <a:extLst>
              <a:ext uri="{FF2B5EF4-FFF2-40B4-BE49-F238E27FC236}">
                <a16:creationId xmlns:a16="http://schemas.microsoft.com/office/drawing/2014/main" id="{54E775CF-D993-78D8-BBC3-A2D23A1DFA35}"/>
              </a:ext>
            </a:extLst>
          </p:cNvPr>
          <p:cNvSpPr/>
          <p:nvPr/>
        </p:nvSpPr>
        <p:spPr>
          <a:xfrm>
            <a:off x="20170479" y="10327314"/>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651" name="Freeform 1650">
            <a:extLst>
              <a:ext uri="{FF2B5EF4-FFF2-40B4-BE49-F238E27FC236}">
                <a16:creationId xmlns:a16="http://schemas.microsoft.com/office/drawing/2014/main" id="{128EF3D7-6930-E3C3-EEB5-AE1F3EFFB3F1}"/>
              </a:ext>
            </a:extLst>
          </p:cNvPr>
          <p:cNvSpPr/>
          <p:nvPr/>
        </p:nvSpPr>
        <p:spPr>
          <a:xfrm>
            <a:off x="20170479" y="10525425"/>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652" name="Freeform 1651">
            <a:extLst>
              <a:ext uri="{FF2B5EF4-FFF2-40B4-BE49-F238E27FC236}">
                <a16:creationId xmlns:a16="http://schemas.microsoft.com/office/drawing/2014/main" id="{C53A4924-2BD1-E38B-A31C-C90A9B09468F}"/>
              </a:ext>
            </a:extLst>
          </p:cNvPr>
          <p:cNvSpPr/>
          <p:nvPr/>
        </p:nvSpPr>
        <p:spPr>
          <a:xfrm>
            <a:off x="20170479" y="10726584"/>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000000"/>
          </a:solidFill>
          <a:ln w="12708" cap="flat">
            <a:solidFill>
              <a:srgbClr val="000000"/>
            </a:solidFill>
            <a:prstDash val="solid"/>
            <a:miter/>
          </a:ln>
        </p:spPr>
        <p:txBody>
          <a:bodyPr rtlCol="0" anchor="ctr"/>
          <a:lstStyle/>
          <a:p>
            <a:endParaRPr lang="en-CH" sz="4400"/>
          </a:p>
        </p:txBody>
      </p:sp>
      <p:sp>
        <p:nvSpPr>
          <p:cNvPr id="1653" name="Freeform 1652">
            <a:extLst>
              <a:ext uri="{FF2B5EF4-FFF2-40B4-BE49-F238E27FC236}">
                <a16:creationId xmlns:a16="http://schemas.microsoft.com/office/drawing/2014/main" id="{F6B2FF28-95FC-DEFE-5A0B-DDE74F0F6202}"/>
              </a:ext>
            </a:extLst>
          </p:cNvPr>
          <p:cNvSpPr/>
          <p:nvPr/>
        </p:nvSpPr>
        <p:spPr>
          <a:xfrm>
            <a:off x="20481356" y="9472388"/>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7030A0"/>
          </a:solidFill>
          <a:ln w="12708" cap="flat">
            <a:solidFill>
              <a:srgbClr val="002060"/>
            </a:solidFill>
            <a:prstDash val="solid"/>
            <a:miter/>
          </a:ln>
        </p:spPr>
        <p:txBody>
          <a:bodyPr rtlCol="0" anchor="ctr"/>
          <a:lstStyle/>
          <a:p>
            <a:endParaRPr lang="en-CH" sz="4400"/>
          </a:p>
        </p:txBody>
      </p:sp>
      <p:sp>
        <p:nvSpPr>
          <p:cNvPr id="1654" name="Freeform 1653">
            <a:extLst>
              <a:ext uri="{FF2B5EF4-FFF2-40B4-BE49-F238E27FC236}">
                <a16:creationId xmlns:a16="http://schemas.microsoft.com/office/drawing/2014/main" id="{F90D4F5C-5FF3-07A4-6EFB-E5E96A8986B9}"/>
              </a:ext>
            </a:extLst>
          </p:cNvPr>
          <p:cNvSpPr/>
          <p:nvPr/>
        </p:nvSpPr>
        <p:spPr>
          <a:xfrm>
            <a:off x="20481356" y="10196256"/>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7030A0"/>
          </a:solidFill>
          <a:ln w="12708" cap="flat">
            <a:solidFill>
              <a:srgbClr val="002060"/>
            </a:solidFill>
            <a:prstDash val="solid"/>
            <a:miter/>
          </a:ln>
        </p:spPr>
        <p:txBody>
          <a:bodyPr rtlCol="0" anchor="ctr"/>
          <a:lstStyle/>
          <a:p>
            <a:endParaRPr lang="en-CH" sz="4400"/>
          </a:p>
        </p:txBody>
      </p:sp>
      <p:sp>
        <p:nvSpPr>
          <p:cNvPr id="1655" name="Freeform 1654">
            <a:extLst>
              <a:ext uri="{FF2B5EF4-FFF2-40B4-BE49-F238E27FC236}">
                <a16:creationId xmlns:a16="http://schemas.microsoft.com/office/drawing/2014/main" id="{A7199E8F-59D5-1903-B616-E1A992AA9AC6}"/>
              </a:ext>
            </a:extLst>
          </p:cNvPr>
          <p:cNvSpPr/>
          <p:nvPr/>
        </p:nvSpPr>
        <p:spPr>
          <a:xfrm>
            <a:off x="20481356" y="10519329"/>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7030A0"/>
          </a:solidFill>
          <a:ln w="12708" cap="flat">
            <a:solidFill>
              <a:srgbClr val="002060"/>
            </a:solidFill>
            <a:prstDash val="solid"/>
            <a:miter/>
          </a:ln>
        </p:spPr>
        <p:txBody>
          <a:bodyPr rtlCol="0" anchor="ctr"/>
          <a:lstStyle/>
          <a:p>
            <a:endParaRPr lang="en-CH" sz="4400"/>
          </a:p>
        </p:txBody>
      </p:sp>
      <p:sp>
        <p:nvSpPr>
          <p:cNvPr id="1656" name="Freeform 1655">
            <a:extLst>
              <a:ext uri="{FF2B5EF4-FFF2-40B4-BE49-F238E27FC236}">
                <a16:creationId xmlns:a16="http://schemas.microsoft.com/office/drawing/2014/main" id="{163B977D-90AE-CEF1-F0E0-400775153C48}"/>
              </a:ext>
            </a:extLst>
          </p:cNvPr>
          <p:cNvSpPr/>
          <p:nvPr/>
        </p:nvSpPr>
        <p:spPr>
          <a:xfrm>
            <a:off x="20804424" y="9583635"/>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7030A0"/>
          </a:solidFill>
          <a:ln w="12708" cap="flat">
            <a:solidFill>
              <a:srgbClr val="002060"/>
            </a:solidFill>
            <a:prstDash val="solid"/>
            <a:miter/>
          </a:ln>
        </p:spPr>
        <p:txBody>
          <a:bodyPr rtlCol="0" anchor="ctr"/>
          <a:lstStyle/>
          <a:p>
            <a:endParaRPr lang="en-CH" sz="4400"/>
          </a:p>
        </p:txBody>
      </p:sp>
      <p:sp>
        <p:nvSpPr>
          <p:cNvPr id="1657" name="Freeform 1656">
            <a:extLst>
              <a:ext uri="{FF2B5EF4-FFF2-40B4-BE49-F238E27FC236}">
                <a16:creationId xmlns:a16="http://schemas.microsoft.com/office/drawing/2014/main" id="{9EFE4CAC-77A0-7CE2-780D-784E6A49BB5C}"/>
              </a:ext>
            </a:extLst>
          </p:cNvPr>
          <p:cNvSpPr/>
          <p:nvPr/>
        </p:nvSpPr>
        <p:spPr>
          <a:xfrm>
            <a:off x="20804424" y="10196256"/>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7030A0"/>
          </a:solidFill>
          <a:ln w="12708" cap="flat">
            <a:solidFill>
              <a:srgbClr val="002060"/>
            </a:solidFill>
            <a:prstDash val="solid"/>
            <a:miter/>
          </a:ln>
        </p:spPr>
        <p:txBody>
          <a:bodyPr rtlCol="0" anchor="ctr"/>
          <a:lstStyle/>
          <a:p>
            <a:endParaRPr lang="en-CH" sz="4400"/>
          </a:p>
        </p:txBody>
      </p:sp>
      <p:sp>
        <p:nvSpPr>
          <p:cNvPr id="1658" name="Freeform 1657">
            <a:extLst>
              <a:ext uri="{FF2B5EF4-FFF2-40B4-BE49-F238E27FC236}">
                <a16:creationId xmlns:a16="http://schemas.microsoft.com/office/drawing/2014/main" id="{A048FB4A-8DEA-38C5-90AC-2669794DF88D}"/>
              </a:ext>
            </a:extLst>
          </p:cNvPr>
          <p:cNvSpPr/>
          <p:nvPr/>
        </p:nvSpPr>
        <p:spPr>
          <a:xfrm>
            <a:off x="21095491" y="9886898"/>
            <a:ext cx="181344" cy="59433"/>
          </a:xfrm>
          <a:custGeom>
            <a:avLst/>
            <a:gdLst>
              <a:gd name="connsiteX0" fmla="*/ 1 w 181344"/>
              <a:gd name="connsiteY0" fmla="*/ 0 h 59433"/>
              <a:gd name="connsiteX1" fmla="*/ 181346 w 181344"/>
              <a:gd name="connsiteY1" fmla="*/ 0 h 59433"/>
              <a:gd name="connsiteX2" fmla="*/ 181346 w 181344"/>
              <a:gd name="connsiteY2" fmla="*/ 59433 h 59433"/>
              <a:gd name="connsiteX3" fmla="*/ 1 w 181344"/>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81344" h="59433">
                <a:moveTo>
                  <a:pt x="1" y="0"/>
                </a:moveTo>
                <a:lnTo>
                  <a:pt x="181346" y="0"/>
                </a:lnTo>
                <a:lnTo>
                  <a:pt x="181346" y="59433"/>
                </a:lnTo>
                <a:lnTo>
                  <a:pt x="1" y="59433"/>
                </a:lnTo>
                <a:close/>
              </a:path>
            </a:pathLst>
          </a:custGeom>
          <a:solidFill>
            <a:srgbClr val="7030A0"/>
          </a:solidFill>
          <a:ln w="12708" cap="flat">
            <a:solidFill>
              <a:srgbClr val="002060"/>
            </a:solidFill>
            <a:prstDash val="solid"/>
            <a:miter/>
          </a:ln>
        </p:spPr>
        <p:txBody>
          <a:bodyPr rtlCol="0" anchor="ctr"/>
          <a:lstStyle/>
          <a:p>
            <a:endParaRPr lang="en-CH" sz="4400"/>
          </a:p>
        </p:txBody>
      </p:sp>
      <p:sp>
        <p:nvSpPr>
          <p:cNvPr id="1659" name="Freeform 1658">
            <a:extLst>
              <a:ext uri="{FF2B5EF4-FFF2-40B4-BE49-F238E27FC236}">
                <a16:creationId xmlns:a16="http://schemas.microsoft.com/office/drawing/2014/main" id="{BADE64CF-D147-11A7-FCFD-92B065ED81C8}"/>
              </a:ext>
            </a:extLst>
          </p:cNvPr>
          <p:cNvSpPr/>
          <p:nvPr/>
        </p:nvSpPr>
        <p:spPr>
          <a:xfrm>
            <a:off x="21095491" y="10531520"/>
            <a:ext cx="181344" cy="59433"/>
          </a:xfrm>
          <a:custGeom>
            <a:avLst/>
            <a:gdLst>
              <a:gd name="connsiteX0" fmla="*/ 1 w 181344"/>
              <a:gd name="connsiteY0" fmla="*/ 0 h 59433"/>
              <a:gd name="connsiteX1" fmla="*/ 181346 w 181344"/>
              <a:gd name="connsiteY1" fmla="*/ 0 h 59433"/>
              <a:gd name="connsiteX2" fmla="*/ 181346 w 181344"/>
              <a:gd name="connsiteY2" fmla="*/ 59433 h 59433"/>
              <a:gd name="connsiteX3" fmla="*/ 1 w 181344"/>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81344" h="59433">
                <a:moveTo>
                  <a:pt x="1" y="0"/>
                </a:moveTo>
                <a:lnTo>
                  <a:pt x="181346" y="0"/>
                </a:lnTo>
                <a:lnTo>
                  <a:pt x="181346" y="59433"/>
                </a:lnTo>
                <a:lnTo>
                  <a:pt x="1" y="59433"/>
                </a:lnTo>
                <a:close/>
              </a:path>
            </a:pathLst>
          </a:custGeom>
          <a:solidFill>
            <a:srgbClr val="7030A0"/>
          </a:solidFill>
          <a:ln w="12708" cap="flat">
            <a:solidFill>
              <a:srgbClr val="002060"/>
            </a:solidFill>
            <a:prstDash val="solid"/>
            <a:miter/>
          </a:ln>
        </p:spPr>
        <p:txBody>
          <a:bodyPr rtlCol="0" anchor="ctr"/>
          <a:lstStyle/>
          <a:p>
            <a:endParaRPr lang="en-CH" sz="4400"/>
          </a:p>
        </p:txBody>
      </p:sp>
      <p:sp>
        <p:nvSpPr>
          <p:cNvPr id="1660" name="Freeform 1659">
            <a:extLst>
              <a:ext uri="{FF2B5EF4-FFF2-40B4-BE49-F238E27FC236}">
                <a16:creationId xmlns:a16="http://schemas.microsoft.com/office/drawing/2014/main" id="{FEF66F49-4443-09CA-8B9B-1E96329B52AA}"/>
              </a:ext>
            </a:extLst>
          </p:cNvPr>
          <p:cNvSpPr/>
          <p:nvPr/>
        </p:nvSpPr>
        <p:spPr>
          <a:xfrm>
            <a:off x="21353031" y="9600399"/>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7030A0"/>
          </a:solidFill>
          <a:ln w="12708" cap="flat">
            <a:solidFill>
              <a:srgbClr val="002060"/>
            </a:solidFill>
            <a:prstDash val="solid"/>
            <a:miter/>
          </a:ln>
        </p:spPr>
        <p:txBody>
          <a:bodyPr rtlCol="0" anchor="ctr"/>
          <a:lstStyle/>
          <a:p>
            <a:endParaRPr lang="en-CH" sz="4400"/>
          </a:p>
        </p:txBody>
      </p:sp>
      <p:sp>
        <p:nvSpPr>
          <p:cNvPr id="1661" name="Freeform 1660">
            <a:extLst>
              <a:ext uri="{FF2B5EF4-FFF2-40B4-BE49-F238E27FC236}">
                <a16:creationId xmlns:a16="http://schemas.microsoft.com/office/drawing/2014/main" id="{68D69853-685C-AE55-0EF8-F3B89C3C906C}"/>
              </a:ext>
            </a:extLst>
          </p:cNvPr>
          <p:cNvSpPr/>
          <p:nvPr/>
        </p:nvSpPr>
        <p:spPr>
          <a:xfrm>
            <a:off x="21368270" y="10196256"/>
            <a:ext cx="179821" cy="59433"/>
          </a:xfrm>
          <a:custGeom>
            <a:avLst/>
            <a:gdLst>
              <a:gd name="connsiteX0" fmla="*/ 1 w 179821"/>
              <a:gd name="connsiteY0" fmla="*/ 0 h 59433"/>
              <a:gd name="connsiteX1" fmla="*/ 179822 w 179821"/>
              <a:gd name="connsiteY1" fmla="*/ 0 h 59433"/>
              <a:gd name="connsiteX2" fmla="*/ 179822 w 179821"/>
              <a:gd name="connsiteY2" fmla="*/ 59433 h 59433"/>
              <a:gd name="connsiteX3" fmla="*/ 1 w 179821"/>
              <a:gd name="connsiteY3" fmla="*/ 59433 h 59433"/>
            </a:gdLst>
            <a:ahLst/>
            <a:cxnLst>
              <a:cxn ang="0">
                <a:pos x="connsiteX0" y="connsiteY0"/>
              </a:cxn>
              <a:cxn ang="0">
                <a:pos x="connsiteX1" y="connsiteY1"/>
              </a:cxn>
              <a:cxn ang="0">
                <a:pos x="connsiteX2" y="connsiteY2"/>
              </a:cxn>
              <a:cxn ang="0">
                <a:pos x="connsiteX3" y="connsiteY3"/>
              </a:cxn>
            </a:cxnLst>
            <a:rect l="l" t="t" r="r" b="b"/>
            <a:pathLst>
              <a:path w="179821" h="59433">
                <a:moveTo>
                  <a:pt x="1" y="0"/>
                </a:moveTo>
                <a:lnTo>
                  <a:pt x="179822" y="0"/>
                </a:lnTo>
                <a:lnTo>
                  <a:pt x="179822" y="59433"/>
                </a:lnTo>
                <a:lnTo>
                  <a:pt x="1" y="59433"/>
                </a:lnTo>
                <a:close/>
              </a:path>
            </a:pathLst>
          </a:custGeom>
          <a:solidFill>
            <a:srgbClr val="7030A0"/>
          </a:solidFill>
          <a:ln w="12708" cap="flat">
            <a:solidFill>
              <a:srgbClr val="002060"/>
            </a:solidFill>
            <a:prstDash val="solid"/>
            <a:miter/>
          </a:ln>
        </p:spPr>
        <p:txBody>
          <a:bodyPr rtlCol="0" anchor="ctr"/>
          <a:lstStyle/>
          <a:p>
            <a:endParaRPr lang="en-CH" sz="4400"/>
          </a:p>
        </p:txBody>
      </p:sp>
      <p:grpSp>
        <p:nvGrpSpPr>
          <p:cNvPr id="1662" name="Graphic 1352">
            <a:extLst>
              <a:ext uri="{FF2B5EF4-FFF2-40B4-BE49-F238E27FC236}">
                <a16:creationId xmlns:a16="http://schemas.microsoft.com/office/drawing/2014/main" id="{F4797375-99D7-CA26-CF84-0385C091475A}"/>
              </a:ext>
            </a:extLst>
          </p:cNvPr>
          <p:cNvGrpSpPr/>
          <p:nvPr/>
        </p:nvGrpSpPr>
        <p:grpSpPr>
          <a:xfrm>
            <a:off x="25392590" y="6960417"/>
            <a:ext cx="5267789" cy="1427653"/>
            <a:chOff x="25392590" y="6960417"/>
            <a:chExt cx="5267789" cy="1427653"/>
          </a:xfrm>
          <a:solidFill>
            <a:srgbClr val="000080"/>
          </a:solidFill>
        </p:grpSpPr>
        <p:sp>
          <p:nvSpPr>
            <p:cNvPr id="1663" name="TextBox 1662">
              <a:extLst>
                <a:ext uri="{FF2B5EF4-FFF2-40B4-BE49-F238E27FC236}">
                  <a16:creationId xmlns:a16="http://schemas.microsoft.com/office/drawing/2014/main" id="{EB323067-4FA9-4594-0193-FA878FD467A1}"/>
                </a:ext>
              </a:extLst>
            </p:cNvPr>
            <p:cNvSpPr txBox="1"/>
            <p:nvPr/>
          </p:nvSpPr>
          <p:spPr>
            <a:xfrm>
              <a:off x="25392590" y="6960417"/>
              <a:ext cx="526778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Protein expression</a:t>
              </a:r>
            </a:p>
          </p:txBody>
        </p:sp>
        <p:sp>
          <p:nvSpPr>
            <p:cNvPr id="1664" name="TextBox 1663">
              <a:extLst>
                <a:ext uri="{FF2B5EF4-FFF2-40B4-BE49-F238E27FC236}">
                  <a16:creationId xmlns:a16="http://schemas.microsoft.com/office/drawing/2014/main" id="{8D3961E4-9088-D03E-B7B0-D4890CCB57F1}"/>
                </a:ext>
              </a:extLst>
            </p:cNvPr>
            <p:cNvSpPr txBox="1"/>
            <p:nvPr/>
          </p:nvSpPr>
          <p:spPr>
            <a:xfrm>
              <a:off x="26161655" y="7618629"/>
              <a:ext cx="4105611"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Escherichia coli</a:t>
              </a:r>
            </a:p>
          </p:txBody>
        </p:sp>
      </p:grpSp>
      <p:grpSp>
        <p:nvGrpSpPr>
          <p:cNvPr id="1665" name="Graphic 1352">
            <a:extLst>
              <a:ext uri="{FF2B5EF4-FFF2-40B4-BE49-F238E27FC236}">
                <a16:creationId xmlns:a16="http://schemas.microsoft.com/office/drawing/2014/main" id="{0CB144BF-0A91-0912-0F3E-1E2B2CADEFB2}"/>
              </a:ext>
            </a:extLst>
          </p:cNvPr>
          <p:cNvGrpSpPr/>
          <p:nvPr/>
        </p:nvGrpSpPr>
        <p:grpSpPr>
          <a:xfrm>
            <a:off x="25783238" y="11505135"/>
            <a:ext cx="4703532" cy="1328724"/>
            <a:chOff x="25783238" y="11505135"/>
            <a:chExt cx="4703532" cy="1328724"/>
          </a:xfrm>
          <a:solidFill>
            <a:srgbClr val="000080"/>
          </a:solidFill>
        </p:grpSpPr>
        <p:sp>
          <p:nvSpPr>
            <p:cNvPr id="1666" name="TextBox 1665">
              <a:extLst>
                <a:ext uri="{FF2B5EF4-FFF2-40B4-BE49-F238E27FC236}">
                  <a16:creationId xmlns:a16="http://schemas.microsoft.com/office/drawing/2014/main" id="{88D10BBB-E5A9-7B9F-28CD-599F651A734F}"/>
                </a:ext>
              </a:extLst>
            </p:cNvPr>
            <p:cNvSpPr txBox="1"/>
            <p:nvPr/>
          </p:nvSpPr>
          <p:spPr>
            <a:xfrm>
              <a:off x="26638152" y="11505135"/>
              <a:ext cx="297709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Puriﬁcation</a:t>
              </a:r>
            </a:p>
          </p:txBody>
        </p:sp>
        <p:sp>
          <p:nvSpPr>
            <p:cNvPr id="1667" name="TextBox 1666">
              <a:extLst>
                <a:ext uri="{FF2B5EF4-FFF2-40B4-BE49-F238E27FC236}">
                  <a16:creationId xmlns:a16="http://schemas.microsoft.com/office/drawing/2014/main" id="{8B764AE2-F0C5-96A3-A1CD-394EF97AE649}"/>
                </a:ext>
              </a:extLst>
            </p:cNvPr>
            <p:cNvSpPr txBox="1"/>
            <p:nvPr/>
          </p:nvSpPr>
          <p:spPr>
            <a:xfrm>
              <a:off x="25783238" y="12064418"/>
              <a:ext cx="470353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by chromatograpy</a:t>
              </a:r>
            </a:p>
          </p:txBody>
        </p:sp>
      </p:grpSp>
      <p:grpSp>
        <p:nvGrpSpPr>
          <p:cNvPr id="1668" name="Graphic 1352">
            <a:extLst>
              <a:ext uri="{FF2B5EF4-FFF2-40B4-BE49-F238E27FC236}">
                <a16:creationId xmlns:a16="http://schemas.microsoft.com/office/drawing/2014/main" id="{15A2C968-C4C6-67E3-1C88-514D30C646F6}"/>
              </a:ext>
            </a:extLst>
          </p:cNvPr>
          <p:cNvGrpSpPr/>
          <p:nvPr/>
        </p:nvGrpSpPr>
        <p:grpSpPr>
          <a:xfrm>
            <a:off x="19807935" y="7738964"/>
            <a:ext cx="2276008" cy="1276911"/>
            <a:chOff x="19807935" y="7738964"/>
            <a:chExt cx="2276008" cy="1276911"/>
          </a:xfrm>
          <a:solidFill>
            <a:srgbClr val="000080"/>
          </a:solidFill>
        </p:grpSpPr>
        <p:sp>
          <p:nvSpPr>
            <p:cNvPr id="1669" name="TextBox 1668">
              <a:extLst>
                <a:ext uri="{FF2B5EF4-FFF2-40B4-BE49-F238E27FC236}">
                  <a16:creationId xmlns:a16="http://schemas.microsoft.com/office/drawing/2014/main" id="{E12C3A43-BB1C-E10A-152A-96C787544228}"/>
                </a:ext>
              </a:extLst>
            </p:cNvPr>
            <p:cNvSpPr txBox="1"/>
            <p:nvPr/>
          </p:nvSpPr>
          <p:spPr>
            <a:xfrm>
              <a:off x="19807935" y="7738964"/>
              <a:ext cx="227600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Western</a:t>
              </a:r>
            </a:p>
          </p:txBody>
        </p:sp>
        <p:sp>
          <p:nvSpPr>
            <p:cNvPr id="1670" name="TextBox 1669">
              <a:extLst>
                <a:ext uri="{FF2B5EF4-FFF2-40B4-BE49-F238E27FC236}">
                  <a16:creationId xmlns:a16="http://schemas.microsoft.com/office/drawing/2014/main" id="{505DFE5D-CD79-4A6C-57C4-B365562E8B78}"/>
                </a:ext>
              </a:extLst>
            </p:cNvPr>
            <p:cNvSpPr txBox="1"/>
            <p:nvPr/>
          </p:nvSpPr>
          <p:spPr>
            <a:xfrm>
              <a:off x="20339017" y="8246434"/>
              <a:ext cx="109517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blot</a:t>
              </a:r>
            </a:p>
          </p:txBody>
        </p:sp>
      </p:grpSp>
      <p:sp>
        <p:nvSpPr>
          <p:cNvPr id="1671" name="TextBox 1670">
            <a:extLst>
              <a:ext uri="{FF2B5EF4-FFF2-40B4-BE49-F238E27FC236}">
                <a16:creationId xmlns:a16="http://schemas.microsoft.com/office/drawing/2014/main" id="{D0471E68-6B8E-FBC8-54B7-2005AFA674FC}"/>
              </a:ext>
            </a:extLst>
          </p:cNvPr>
          <p:cNvSpPr txBox="1"/>
          <p:nvPr/>
        </p:nvSpPr>
        <p:spPr>
          <a:xfrm>
            <a:off x="17065635" y="8255436"/>
            <a:ext cx="213071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Dot blot</a:t>
            </a:r>
          </a:p>
        </p:txBody>
      </p:sp>
      <p:sp>
        <p:nvSpPr>
          <p:cNvPr id="1672" name="TextBox 1671">
            <a:extLst>
              <a:ext uri="{FF2B5EF4-FFF2-40B4-BE49-F238E27FC236}">
                <a16:creationId xmlns:a16="http://schemas.microsoft.com/office/drawing/2014/main" id="{0FE17F58-60F9-79EA-E757-F1F964496E1A}"/>
              </a:ext>
            </a:extLst>
          </p:cNvPr>
          <p:cNvSpPr txBox="1"/>
          <p:nvPr/>
        </p:nvSpPr>
        <p:spPr>
          <a:xfrm>
            <a:off x="17744565" y="11537130"/>
            <a:ext cx="623260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11 IgE-binding allergens</a:t>
            </a:r>
          </a:p>
        </p:txBody>
      </p:sp>
      <p:sp>
        <p:nvSpPr>
          <p:cNvPr id="1673" name="TextBox 1672">
            <a:extLst>
              <a:ext uri="{FF2B5EF4-FFF2-40B4-BE49-F238E27FC236}">
                <a16:creationId xmlns:a16="http://schemas.microsoft.com/office/drawing/2014/main" id="{8402FF41-5FF1-6EC1-D9D0-02224FCA6406}"/>
              </a:ext>
            </a:extLst>
          </p:cNvPr>
          <p:cNvSpPr txBox="1"/>
          <p:nvPr/>
        </p:nvSpPr>
        <p:spPr>
          <a:xfrm>
            <a:off x="16606419" y="13303610"/>
            <a:ext cx="8624477" cy="769441"/>
          </a:xfrm>
          <a:prstGeom prst="rect">
            <a:avLst/>
          </a:prstGeom>
          <a:noFill/>
        </p:spPr>
        <p:txBody>
          <a:bodyPr wrap="none" rtlCol="0">
            <a:spAutoFit/>
          </a:bodyPr>
          <a:lstStyle/>
          <a:p>
            <a:pPr algn="l"/>
            <a:r>
              <a:rPr lang="en-CH" sz="4400" b="1" spc="0" baseline="0">
                <a:ln/>
                <a:solidFill>
                  <a:srgbClr val="C00000"/>
                </a:solidFill>
                <a:latin typeface="Arial"/>
                <a:cs typeface="Arial"/>
                <a:sym typeface="Arial"/>
                <a:rtl val="0"/>
              </a:rPr>
              <a:t>7 approved WHO/IUIS allergens</a:t>
            </a:r>
          </a:p>
        </p:txBody>
      </p:sp>
      <p:sp>
        <p:nvSpPr>
          <p:cNvPr id="1674" name="TextBox 1673">
            <a:extLst>
              <a:ext uri="{FF2B5EF4-FFF2-40B4-BE49-F238E27FC236}">
                <a16:creationId xmlns:a16="http://schemas.microsoft.com/office/drawing/2014/main" id="{8831A586-5ADF-EC58-7DF1-66CC608E9051}"/>
              </a:ext>
            </a:extLst>
          </p:cNvPr>
          <p:cNvSpPr txBox="1"/>
          <p:nvPr/>
        </p:nvSpPr>
        <p:spPr>
          <a:xfrm>
            <a:off x="17512443" y="6949762"/>
            <a:ext cx="6930102"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Determining allergenicity</a:t>
            </a:r>
          </a:p>
        </p:txBody>
      </p:sp>
      <p:sp>
        <p:nvSpPr>
          <p:cNvPr id="1675" name="TextBox 1674">
            <a:extLst>
              <a:ext uri="{FF2B5EF4-FFF2-40B4-BE49-F238E27FC236}">
                <a16:creationId xmlns:a16="http://schemas.microsoft.com/office/drawing/2014/main" id="{0D41FD61-74CB-9C2E-353E-2DD23E063ABD}"/>
              </a:ext>
            </a:extLst>
          </p:cNvPr>
          <p:cNvSpPr txBox="1"/>
          <p:nvPr/>
        </p:nvSpPr>
        <p:spPr>
          <a:xfrm>
            <a:off x="14791020" y="16199963"/>
            <a:ext cx="8093882"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Linear discriminants analysis</a:t>
            </a:r>
          </a:p>
        </p:txBody>
      </p:sp>
      <p:sp>
        <p:nvSpPr>
          <p:cNvPr id="1676" name="TextBox 1675">
            <a:extLst>
              <a:ext uri="{FF2B5EF4-FFF2-40B4-BE49-F238E27FC236}">
                <a16:creationId xmlns:a16="http://schemas.microsoft.com/office/drawing/2014/main" id="{2D7DB060-59D4-195F-B380-9EAC9A2D9902}"/>
              </a:ext>
            </a:extLst>
          </p:cNvPr>
          <p:cNvSpPr txBox="1"/>
          <p:nvPr/>
        </p:nvSpPr>
        <p:spPr>
          <a:xfrm>
            <a:off x="22749656" y="8262355"/>
            <a:ext cx="178606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ELISA</a:t>
            </a:r>
          </a:p>
        </p:txBody>
      </p:sp>
      <p:sp>
        <p:nvSpPr>
          <p:cNvPr id="1677" name="Freeform 1676">
            <a:extLst>
              <a:ext uri="{FF2B5EF4-FFF2-40B4-BE49-F238E27FC236}">
                <a16:creationId xmlns:a16="http://schemas.microsoft.com/office/drawing/2014/main" id="{A6768C80-ABAF-6827-C476-CA3AF7688389}"/>
              </a:ext>
            </a:extLst>
          </p:cNvPr>
          <p:cNvSpPr/>
          <p:nvPr/>
        </p:nvSpPr>
        <p:spPr>
          <a:xfrm>
            <a:off x="22662830" y="9049497"/>
            <a:ext cx="1799734" cy="2195984"/>
          </a:xfrm>
          <a:custGeom>
            <a:avLst/>
            <a:gdLst>
              <a:gd name="connsiteX0" fmla="*/ 1 w 1799734"/>
              <a:gd name="connsiteY0" fmla="*/ 0 h 2195984"/>
              <a:gd name="connsiteX1" fmla="*/ 1799735 w 1799734"/>
              <a:gd name="connsiteY1" fmla="*/ 0 h 2195984"/>
              <a:gd name="connsiteX2" fmla="*/ 1799735 w 1799734"/>
              <a:gd name="connsiteY2" fmla="*/ 2195984 h 2195984"/>
              <a:gd name="connsiteX3" fmla="*/ 1 w 1799734"/>
              <a:gd name="connsiteY3" fmla="*/ 2195984 h 2195984"/>
            </a:gdLst>
            <a:ahLst/>
            <a:cxnLst>
              <a:cxn ang="0">
                <a:pos x="connsiteX0" y="connsiteY0"/>
              </a:cxn>
              <a:cxn ang="0">
                <a:pos x="connsiteX1" y="connsiteY1"/>
              </a:cxn>
              <a:cxn ang="0">
                <a:pos x="connsiteX2" y="connsiteY2"/>
              </a:cxn>
              <a:cxn ang="0">
                <a:pos x="connsiteX3" y="connsiteY3"/>
              </a:cxn>
            </a:cxnLst>
            <a:rect l="l" t="t" r="r" b="b"/>
            <a:pathLst>
              <a:path w="1799734" h="2195984">
                <a:moveTo>
                  <a:pt x="1" y="0"/>
                </a:moveTo>
                <a:lnTo>
                  <a:pt x="1799735" y="0"/>
                </a:lnTo>
                <a:lnTo>
                  <a:pt x="1799735" y="2195984"/>
                </a:lnTo>
                <a:lnTo>
                  <a:pt x="1" y="2195984"/>
                </a:lnTo>
                <a:close/>
              </a:path>
            </a:pathLst>
          </a:custGeom>
          <a:solidFill>
            <a:srgbClr val="FFFFFF"/>
          </a:solidFill>
          <a:ln w="19047" cap="flat">
            <a:solidFill>
              <a:srgbClr val="000000"/>
            </a:solidFill>
            <a:prstDash val="solid"/>
            <a:miter/>
          </a:ln>
        </p:spPr>
        <p:txBody>
          <a:bodyPr rtlCol="0" anchor="ctr"/>
          <a:lstStyle/>
          <a:p>
            <a:endParaRPr lang="en-CH" sz="4400"/>
          </a:p>
        </p:txBody>
      </p:sp>
      <p:sp>
        <p:nvSpPr>
          <p:cNvPr id="1678" name="Freeform 1677">
            <a:extLst>
              <a:ext uri="{FF2B5EF4-FFF2-40B4-BE49-F238E27FC236}">
                <a16:creationId xmlns:a16="http://schemas.microsoft.com/office/drawing/2014/main" id="{E55B5CED-6959-92EF-A952-4E97CF2C9DB4}"/>
              </a:ext>
            </a:extLst>
          </p:cNvPr>
          <p:cNvSpPr/>
          <p:nvPr/>
        </p:nvSpPr>
        <p:spPr>
          <a:xfrm>
            <a:off x="22823602"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385723"/>
          </a:solidFill>
          <a:ln w="12708" cap="flat">
            <a:solidFill>
              <a:srgbClr val="000000"/>
            </a:solidFill>
            <a:prstDash val="solid"/>
            <a:miter/>
          </a:ln>
        </p:spPr>
        <p:txBody>
          <a:bodyPr rtlCol="0" anchor="ctr"/>
          <a:lstStyle/>
          <a:p>
            <a:endParaRPr lang="en-CH" sz="4400"/>
          </a:p>
        </p:txBody>
      </p:sp>
      <p:sp>
        <p:nvSpPr>
          <p:cNvPr id="1679" name="Freeform 1678">
            <a:extLst>
              <a:ext uri="{FF2B5EF4-FFF2-40B4-BE49-F238E27FC236}">
                <a16:creationId xmlns:a16="http://schemas.microsoft.com/office/drawing/2014/main" id="{F7599CF8-F924-E9E7-1703-0C8BBEC02E95}"/>
              </a:ext>
            </a:extLst>
          </p:cNvPr>
          <p:cNvSpPr/>
          <p:nvPr/>
        </p:nvSpPr>
        <p:spPr>
          <a:xfrm>
            <a:off x="23081143"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385723"/>
          </a:solidFill>
          <a:ln w="12708" cap="flat">
            <a:solidFill>
              <a:srgbClr val="000000"/>
            </a:solidFill>
            <a:prstDash val="solid"/>
            <a:miter/>
          </a:ln>
        </p:spPr>
        <p:txBody>
          <a:bodyPr rtlCol="0" anchor="ctr"/>
          <a:lstStyle/>
          <a:p>
            <a:endParaRPr lang="en-CH" sz="4400"/>
          </a:p>
        </p:txBody>
      </p:sp>
      <p:sp>
        <p:nvSpPr>
          <p:cNvPr id="1680" name="Freeform 1679">
            <a:extLst>
              <a:ext uri="{FF2B5EF4-FFF2-40B4-BE49-F238E27FC236}">
                <a16:creationId xmlns:a16="http://schemas.microsoft.com/office/drawing/2014/main" id="{6C16440E-4DC1-7E38-98DF-A244B003684F}"/>
              </a:ext>
            </a:extLst>
          </p:cNvPr>
          <p:cNvSpPr/>
          <p:nvPr/>
        </p:nvSpPr>
        <p:spPr>
          <a:xfrm>
            <a:off x="23338683"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548235"/>
          </a:solidFill>
          <a:ln w="12708" cap="flat">
            <a:solidFill>
              <a:srgbClr val="000000"/>
            </a:solidFill>
            <a:prstDash val="solid"/>
            <a:miter/>
          </a:ln>
        </p:spPr>
        <p:txBody>
          <a:bodyPr rtlCol="0" anchor="ctr"/>
          <a:lstStyle/>
          <a:p>
            <a:endParaRPr lang="en-CH" sz="4400"/>
          </a:p>
        </p:txBody>
      </p:sp>
      <p:sp>
        <p:nvSpPr>
          <p:cNvPr id="1681" name="Freeform 1680">
            <a:extLst>
              <a:ext uri="{FF2B5EF4-FFF2-40B4-BE49-F238E27FC236}">
                <a16:creationId xmlns:a16="http://schemas.microsoft.com/office/drawing/2014/main" id="{E76E6FEC-D54F-9A82-7462-5DC0F0C70C3D}"/>
              </a:ext>
            </a:extLst>
          </p:cNvPr>
          <p:cNvSpPr/>
          <p:nvPr/>
        </p:nvSpPr>
        <p:spPr>
          <a:xfrm>
            <a:off x="23596223"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548235"/>
          </a:solidFill>
          <a:ln w="12708" cap="flat">
            <a:solidFill>
              <a:srgbClr val="000000"/>
            </a:solidFill>
            <a:prstDash val="solid"/>
            <a:miter/>
          </a:ln>
        </p:spPr>
        <p:txBody>
          <a:bodyPr rtlCol="0" anchor="ctr"/>
          <a:lstStyle/>
          <a:p>
            <a:endParaRPr lang="en-CH" sz="4400"/>
          </a:p>
        </p:txBody>
      </p:sp>
      <p:sp>
        <p:nvSpPr>
          <p:cNvPr id="1682" name="Freeform 1681">
            <a:extLst>
              <a:ext uri="{FF2B5EF4-FFF2-40B4-BE49-F238E27FC236}">
                <a16:creationId xmlns:a16="http://schemas.microsoft.com/office/drawing/2014/main" id="{D781C8AB-4ADF-EF75-881A-A0A24FD372C7}"/>
              </a:ext>
            </a:extLst>
          </p:cNvPr>
          <p:cNvSpPr/>
          <p:nvPr/>
        </p:nvSpPr>
        <p:spPr>
          <a:xfrm>
            <a:off x="23853764" y="9195032"/>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C5E0B4"/>
          </a:solidFill>
          <a:ln w="12708" cap="flat">
            <a:solidFill>
              <a:srgbClr val="000000"/>
            </a:solidFill>
            <a:prstDash val="solid"/>
            <a:miter/>
          </a:ln>
        </p:spPr>
        <p:txBody>
          <a:bodyPr rtlCol="0" anchor="ctr"/>
          <a:lstStyle/>
          <a:p>
            <a:endParaRPr lang="en-CH" sz="4400"/>
          </a:p>
        </p:txBody>
      </p:sp>
      <p:sp>
        <p:nvSpPr>
          <p:cNvPr id="1683" name="Freeform 1682">
            <a:extLst>
              <a:ext uri="{FF2B5EF4-FFF2-40B4-BE49-F238E27FC236}">
                <a16:creationId xmlns:a16="http://schemas.microsoft.com/office/drawing/2014/main" id="{7C33941F-60C8-3C4B-2856-FF970ADBE666}"/>
              </a:ext>
            </a:extLst>
          </p:cNvPr>
          <p:cNvSpPr/>
          <p:nvPr/>
        </p:nvSpPr>
        <p:spPr>
          <a:xfrm>
            <a:off x="24109780" y="9195032"/>
            <a:ext cx="181344" cy="179823"/>
          </a:xfrm>
          <a:custGeom>
            <a:avLst/>
            <a:gdLst>
              <a:gd name="connsiteX0" fmla="*/ 0 w 181344"/>
              <a:gd name="connsiteY0" fmla="*/ 89912 h 179823"/>
              <a:gd name="connsiteX1" fmla="*/ 90672 w 181344"/>
              <a:gd name="connsiteY1" fmla="*/ 179824 h 179823"/>
              <a:gd name="connsiteX2" fmla="*/ 181345 w 181344"/>
              <a:gd name="connsiteY2" fmla="*/ 89912 h 179823"/>
              <a:gd name="connsiteX3" fmla="*/ 90672 w 181344"/>
              <a:gd name="connsiteY3" fmla="*/ 0 h 179823"/>
              <a:gd name="connsiteX4" fmla="*/ 0 w 181344"/>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44" h="179823">
                <a:moveTo>
                  <a:pt x="0" y="89912"/>
                </a:moveTo>
                <a:cubicBezTo>
                  <a:pt x="0" y="139531"/>
                  <a:pt x="40626" y="179824"/>
                  <a:pt x="90672" y="179824"/>
                </a:cubicBezTo>
                <a:cubicBezTo>
                  <a:pt x="140717" y="179824"/>
                  <a:pt x="181345" y="139531"/>
                  <a:pt x="181345" y="89912"/>
                </a:cubicBezTo>
                <a:cubicBezTo>
                  <a:pt x="181345" y="40293"/>
                  <a:pt x="140717" y="0"/>
                  <a:pt x="90672" y="0"/>
                </a:cubicBezTo>
                <a:cubicBezTo>
                  <a:pt x="40626" y="0"/>
                  <a:pt x="0" y="40293"/>
                  <a:pt x="0" y="89912"/>
                </a:cubicBezTo>
                <a:close/>
              </a:path>
            </a:pathLst>
          </a:custGeom>
          <a:solidFill>
            <a:srgbClr val="C5E0B4"/>
          </a:solidFill>
          <a:ln w="12708" cap="flat">
            <a:solidFill>
              <a:srgbClr val="000000"/>
            </a:solidFill>
            <a:prstDash val="solid"/>
            <a:miter/>
          </a:ln>
        </p:spPr>
        <p:txBody>
          <a:bodyPr rtlCol="0" anchor="ctr"/>
          <a:lstStyle/>
          <a:p>
            <a:endParaRPr lang="en-CH" sz="4400"/>
          </a:p>
        </p:txBody>
      </p:sp>
      <p:sp>
        <p:nvSpPr>
          <p:cNvPr id="1684" name="Freeform 1683">
            <a:extLst>
              <a:ext uri="{FF2B5EF4-FFF2-40B4-BE49-F238E27FC236}">
                <a16:creationId xmlns:a16="http://schemas.microsoft.com/office/drawing/2014/main" id="{406816F6-8BE9-4E25-3A39-C9C0759D73D5}"/>
              </a:ext>
            </a:extLst>
          </p:cNvPr>
          <p:cNvSpPr/>
          <p:nvPr/>
        </p:nvSpPr>
        <p:spPr>
          <a:xfrm>
            <a:off x="22823602"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548235"/>
          </a:solidFill>
          <a:ln w="12708" cap="flat">
            <a:solidFill>
              <a:srgbClr val="000000"/>
            </a:solidFill>
            <a:prstDash val="solid"/>
            <a:miter/>
          </a:ln>
        </p:spPr>
        <p:txBody>
          <a:bodyPr rtlCol="0" anchor="ctr"/>
          <a:lstStyle/>
          <a:p>
            <a:endParaRPr lang="en-CH" sz="4400"/>
          </a:p>
        </p:txBody>
      </p:sp>
      <p:sp>
        <p:nvSpPr>
          <p:cNvPr id="1685" name="Freeform 1684">
            <a:extLst>
              <a:ext uri="{FF2B5EF4-FFF2-40B4-BE49-F238E27FC236}">
                <a16:creationId xmlns:a16="http://schemas.microsoft.com/office/drawing/2014/main" id="{DC2BA1F0-E2DF-4284-A332-3D2C7D8010A0}"/>
              </a:ext>
            </a:extLst>
          </p:cNvPr>
          <p:cNvSpPr/>
          <p:nvPr/>
        </p:nvSpPr>
        <p:spPr>
          <a:xfrm>
            <a:off x="23081143"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548235"/>
          </a:solidFill>
          <a:ln w="12708" cap="flat">
            <a:solidFill>
              <a:srgbClr val="000000"/>
            </a:solidFill>
            <a:prstDash val="solid"/>
            <a:miter/>
          </a:ln>
        </p:spPr>
        <p:txBody>
          <a:bodyPr rtlCol="0" anchor="ctr"/>
          <a:lstStyle/>
          <a:p>
            <a:endParaRPr lang="en-CH" sz="4400"/>
          </a:p>
        </p:txBody>
      </p:sp>
      <p:sp>
        <p:nvSpPr>
          <p:cNvPr id="1686" name="Freeform 1685">
            <a:extLst>
              <a:ext uri="{FF2B5EF4-FFF2-40B4-BE49-F238E27FC236}">
                <a16:creationId xmlns:a16="http://schemas.microsoft.com/office/drawing/2014/main" id="{3F54D936-352D-F594-7D78-3ECCFF813E79}"/>
              </a:ext>
            </a:extLst>
          </p:cNvPr>
          <p:cNvSpPr/>
          <p:nvPr/>
        </p:nvSpPr>
        <p:spPr>
          <a:xfrm>
            <a:off x="23338683"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87" name="Freeform 1686">
            <a:extLst>
              <a:ext uri="{FF2B5EF4-FFF2-40B4-BE49-F238E27FC236}">
                <a16:creationId xmlns:a16="http://schemas.microsoft.com/office/drawing/2014/main" id="{3E87FCD2-4D72-2ED2-1E40-4F3E8CA0C430}"/>
              </a:ext>
            </a:extLst>
          </p:cNvPr>
          <p:cNvSpPr/>
          <p:nvPr/>
        </p:nvSpPr>
        <p:spPr>
          <a:xfrm>
            <a:off x="23596223"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88" name="Freeform 1687">
            <a:extLst>
              <a:ext uri="{FF2B5EF4-FFF2-40B4-BE49-F238E27FC236}">
                <a16:creationId xmlns:a16="http://schemas.microsoft.com/office/drawing/2014/main" id="{1BE7F815-5673-FC11-3DF0-E7F634BCBA75}"/>
              </a:ext>
            </a:extLst>
          </p:cNvPr>
          <p:cNvSpPr/>
          <p:nvPr/>
        </p:nvSpPr>
        <p:spPr>
          <a:xfrm>
            <a:off x="23853764" y="9449529"/>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385723"/>
          </a:solidFill>
          <a:ln w="12708" cap="flat">
            <a:solidFill>
              <a:srgbClr val="000000"/>
            </a:solidFill>
            <a:prstDash val="solid"/>
            <a:miter/>
          </a:ln>
        </p:spPr>
        <p:txBody>
          <a:bodyPr rtlCol="0" anchor="ctr"/>
          <a:lstStyle/>
          <a:p>
            <a:endParaRPr lang="en-CH" sz="4400"/>
          </a:p>
        </p:txBody>
      </p:sp>
      <p:sp>
        <p:nvSpPr>
          <p:cNvPr id="1689" name="Freeform 1688">
            <a:extLst>
              <a:ext uri="{FF2B5EF4-FFF2-40B4-BE49-F238E27FC236}">
                <a16:creationId xmlns:a16="http://schemas.microsoft.com/office/drawing/2014/main" id="{DBB8F470-E6C7-EFFC-F77C-BBF17467C0C4}"/>
              </a:ext>
            </a:extLst>
          </p:cNvPr>
          <p:cNvSpPr/>
          <p:nvPr/>
        </p:nvSpPr>
        <p:spPr>
          <a:xfrm>
            <a:off x="24109780" y="9449529"/>
            <a:ext cx="181344" cy="179823"/>
          </a:xfrm>
          <a:custGeom>
            <a:avLst/>
            <a:gdLst>
              <a:gd name="connsiteX0" fmla="*/ 0 w 181344"/>
              <a:gd name="connsiteY0" fmla="*/ 89912 h 179823"/>
              <a:gd name="connsiteX1" fmla="*/ 90672 w 181344"/>
              <a:gd name="connsiteY1" fmla="*/ 179824 h 179823"/>
              <a:gd name="connsiteX2" fmla="*/ 181345 w 181344"/>
              <a:gd name="connsiteY2" fmla="*/ 89912 h 179823"/>
              <a:gd name="connsiteX3" fmla="*/ 90672 w 181344"/>
              <a:gd name="connsiteY3" fmla="*/ 0 h 179823"/>
              <a:gd name="connsiteX4" fmla="*/ 0 w 181344"/>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44" h="179823">
                <a:moveTo>
                  <a:pt x="0" y="89912"/>
                </a:moveTo>
                <a:cubicBezTo>
                  <a:pt x="0" y="139531"/>
                  <a:pt x="40626" y="179824"/>
                  <a:pt x="90672" y="179824"/>
                </a:cubicBezTo>
                <a:cubicBezTo>
                  <a:pt x="140717" y="179824"/>
                  <a:pt x="181345" y="139531"/>
                  <a:pt x="181345" y="89912"/>
                </a:cubicBezTo>
                <a:cubicBezTo>
                  <a:pt x="181345" y="40293"/>
                  <a:pt x="140717" y="0"/>
                  <a:pt x="90672" y="0"/>
                </a:cubicBezTo>
                <a:cubicBezTo>
                  <a:pt x="40626" y="0"/>
                  <a:pt x="0" y="40293"/>
                  <a:pt x="0" y="89912"/>
                </a:cubicBezTo>
                <a:close/>
              </a:path>
            </a:pathLst>
          </a:custGeom>
          <a:solidFill>
            <a:srgbClr val="385723"/>
          </a:solidFill>
          <a:ln w="12708" cap="flat">
            <a:solidFill>
              <a:srgbClr val="000000"/>
            </a:solidFill>
            <a:prstDash val="solid"/>
            <a:miter/>
          </a:ln>
        </p:spPr>
        <p:txBody>
          <a:bodyPr rtlCol="0" anchor="ctr"/>
          <a:lstStyle/>
          <a:p>
            <a:endParaRPr lang="en-CH" sz="4400"/>
          </a:p>
        </p:txBody>
      </p:sp>
      <p:sp>
        <p:nvSpPr>
          <p:cNvPr id="1690" name="Freeform 1689">
            <a:extLst>
              <a:ext uri="{FF2B5EF4-FFF2-40B4-BE49-F238E27FC236}">
                <a16:creationId xmlns:a16="http://schemas.microsoft.com/office/drawing/2014/main" id="{082A6D64-246F-44B5-83AF-51CCB845559B}"/>
              </a:ext>
            </a:extLst>
          </p:cNvPr>
          <p:cNvSpPr/>
          <p:nvPr/>
        </p:nvSpPr>
        <p:spPr>
          <a:xfrm>
            <a:off x="22823602"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70AD47"/>
          </a:solidFill>
          <a:ln w="12708" cap="flat">
            <a:solidFill>
              <a:srgbClr val="000000"/>
            </a:solidFill>
            <a:prstDash val="solid"/>
            <a:miter/>
          </a:ln>
        </p:spPr>
        <p:txBody>
          <a:bodyPr rtlCol="0" anchor="ctr"/>
          <a:lstStyle/>
          <a:p>
            <a:endParaRPr lang="en-CH" sz="4400"/>
          </a:p>
        </p:txBody>
      </p:sp>
      <p:sp>
        <p:nvSpPr>
          <p:cNvPr id="1691" name="Freeform 1690">
            <a:extLst>
              <a:ext uri="{FF2B5EF4-FFF2-40B4-BE49-F238E27FC236}">
                <a16:creationId xmlns:a16="http://schemas.microsoft.com/office/drawing/2014/main" id="{F6A9DA3D-7F18-8C36-90B0-A7D998A02F89}"/>
              </a:ext>
            </a:extLst>
          </p:cNvPr>
          <p:cNvSpPr/>
          <p:nvPr/>
        </p:nvSpPr>
        <p:spPr>
          <a:xfrm>
            <a:off x="23081143"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70AD47"/>
          </a:solidFill>
          <a:ln w="12708" cap="flat">
            <a:solidFill>
              <a:srgbClr val="000000"/>
            </a:solidFill>
            <a:prstDash val="solid"/>
            <a:miter/>
          </a:ln>
        </p:spPr>
        <p:txBody>
          <a:bodyPr rtlCol="0" anchor="ctr"/>
          <a:lstStyle/>
          <a:p>
            <a:endParaRPr lang="en-CH" sz="4400"/>
          </a:p>
        </p:txBody>
      </p:sp>
      <p:sp>
        <p:nvSpPr>
          <p:cNvPr id="1692" name="Freeform 1691">
            <a:extLst>
              <a:ext uri="{FF2B5EF4-FFF2-40B4-BE49-F238E27FC236}">
                <a16:creationId xmlns:a16="http://schemas.microsoft.com/office/drawing/2014/main" id="{839CDAE9-69DF-7D41-E3E1-854707CF6DC9}"/>
              </a:ext>
            </a:extLst>
          </p:cNvPr>
          <p:cNvSpPr/>
          <p:nvPr/>
        </p:nvSpPr>
        <p:spPr>
          <a:xfrm>
            <a:off x="23338683"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93" name="Freeform 1692">
            <a:extLst>
              <a:ext uri="{FF2B5EF4-FFF2-40B4-BE49-F238E27FC236}">
                <a16:creationId xmlns:a16="http://schemas.microsoft.com/office/drawing/2014/main" id="{F92F9EE7-3965-58DA-363D-86A6021E02AD}"/>
              </a:ext>
            </a:extLst>
          </p:cNvPr>
          <p:cNvSpPr/>
          <p:nvPr/>
        </p:nvSpPr>
        <p:spPr>
          <a:xfrm>
            <a:off x="23596223"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94" name="Freeform 1693">
            <a:extLst>
              <a:ext uri="{FF2B5EF4-FFF2-40B4-BE49-F238E27FC236}">
                <a16:creationId xmlns:a16="http://schemas.microsoft.com/office/drawing/2014/main" id="{17BDB9D6-FA8C-0064-24C0-A8FBDA93BCE2}"/>
              </a:ext>
            </a:extLst>
          </p:cNvPr>
          <p:cNvSpPr/>
          <p:nvPr/>
        </p:nvSpPr>
        <p:spPr>
          <a:xfrm>
            <a:off x="23853764" y="9707073"/>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95" name="Freeform 1694">
            <a:extLst>
              <a:ext uri="{FF2B5EF4-FFF2-40B4-BE49-F238E27FC236}">
                <a16:creationId xmlns:a16="http://schemas.microsoft.com/office/drawing/2014/main" id="{35DA88D5-18A4-2DAB-CEE5-B09DCB944FAE}"/>
              </a:ext>
            </a:extLst>
          </p:cNvPr>
          <p:cNvSpPr/>
          <p:nvPr/>
        </p:nvSpPr>
        <p:spPr>
          <a:xfrm>
            <a:off x="24109780" y="9707073"/>
            <a:ext cx="181344" cy="179823"/>
          </a:xfrm>
          <a:custGeom>
            <a:avLst/>
            <a:gdLst>
              <a:gd name="connsiteX0" fmla="*/ 0 w 181344"/>
              <a:gd name="connsiteY0" fmla="*/ 89912 h 179823"/>
              <a:gd name="connsiteX1" fmla="*/ 90672 w 181344"/>
              <a:gd name="connsiteY1" fmla="*/ 179824 h 179823"/>
              <a:gd name="connsiteX2" fmla="*/ 181345 w 181344"/>
              <a:gd name="connsiteY2" fmla="*/ 89912 h 179823"/>
              <a:gd name="connsiteX3" fmla="*/ 90672 w 181344"/>
              <a:gd name="connsiteY3" fmla="*/ 0 h 179823"/>
              <a:gd name="connsiteX4" fmla="*/ 0 w 181344"/>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44" h="179823">
                <a:moveTo>
                  <a:pt x="0" y="89912"/>
                </a:moveTo>
                <a:cubicBezTo>
                  <a:pt x="0" y="139531"/>
                  <a:pt x="40626" y="179824"/>
                  <a:pt x="90672" y="179824"/>
                </a:cubicBezTo>
                <a:cubicBezTo>
                  <a:pt x="140717" y="179824"/>
                  <a:pt x="181345" y="139531"/>
                  <a:pt x="181345" y="89912"/>
                </a:cubicBezTo>
                <a:cubicBezTo>
                  <a:pt x="181345" y="40293"/>
                  <a:pt x="140717" y="0"/>
                  <a:pt x="90672" y="0"/>
                </a:cubicBezTo>
                <a:cubicBezTo>
                  <a:pt x="40626"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696" name="Freeform 1695">
            <a:extLst>
              <a:ext uri="{FF2B5EF4-FFF2-40B4-BE49-F238E27FC236}">
                <a16:creationId xmlns:a16="http://schemas.microsoft.com/office/drawing/2014/main" id="{C240F893-521E-D476-A164-DA97CEB64D91}"/>
              </a:ext>
            </a:extLst>
          </p:cNvPr>
          <p:cNvSpPr/>
          <p:nvPr/>
        </p:nvSpPr>
        <p:spPr>
          <a:xfrm>
            <a:off x="22823602"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A9D18E"/>
          </a:solidFill>
          <a:ln w="12708" cap="flat">
            <a:solidFill>
              <a:srgbClr val="000000"/>
            </a:solidFill>
            <a:prstDash val="solid"/>
            <a:miter/>
          </a:ln>
        </p:spPr>
        <p:txBody>
          <a:bodyPr rtlCol="0" anchor="ctr"/>
          <a:lstStyle/>
          <a:p>
            <a:endParaRPr lang="en-CH" sz="4400"/>
          </a:p>
        </p:txBody>
      </p:sp>
      <p:sp>
        <p:nvSpPr>
          <p:cNvPr id="1697" name="Freeform 1696">
            <a:extLst>
              <a:ext uri="{FF2B5EF4-FFF2-40B4-BE49-F238E27FC236}">
                <a16:creationId xmlns:a16="http://schemas.microsoft.com/office/drawing/2014/main" id="{43872A60-803D-B9F8-0CAF-0A9680468006}"/>
              </a:ext>
            </a:extLst>
          </p:cNvPr>
          <p:cNvSpPr/>
          <p:nvPr/>
        </p:nvSpPr>
        <p:spPr>
          <a:xfrm>
            <a:off x="23081143"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A9D18E"/>
          </a:solidFill>
          <a:ln w="12708" cap="flat">
            <a:solidFill>
              <a:srgbClr val="000000"/>
            </a:solidFill>
            <a:prstDash val="solid"/>
            <a:miter/>
          </a:ln>
        </p:spPr>
        <p:txBody>
          <a:bodyPr rtlCol="0" anchor="ctr"/>
          <a:lstStyle/>
          <a:p>
            <a:endParaRPr lang="en-CH" sz="4400"/>
          </a:p>
        </p:txBody>
      </p:sp>
      <p:sp>
        <p:nvSpPr>
          <p:cNvPr id="1698" name="Freeform 1697">
            <a:extLst>
              <a:ext uri="{FF2B5EF4-FFF2-40B4-BE49-F238E27FC236}">
                <a16:creationId xmlns:a16="http://schemas.microsoft.com/office/drawing/2014/main" id="{B31E7B2B-3367-CC75-1994-427203B303E3}"/>
              </a:ext>
            </a:extLst>
          </p:cNvPr>
          <p:cNvSpPr/>
          <p:nvPr/>
        </p:nvSpPr>
        <p:spPr>
          <a:xfrm>
            <a:off x="23338683"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70AD47"/>
          </a:solidFill>
          <a:ln w="12708" cap="flat">
            <a:solidFill>
              <a:srgbClr val="000000"/>
            </a:solidFill>
            <a:prstDash val="solid"/>
            <a:miter/>
          </a:ln>
        </p:spPr>
        <p:txBody>
          <a:bodyPr rtlCol="0" anchor="ctr"/>
          <a:lstStyle/>
          <a:p>
            <a:endParaRPr lang="en-CH" sz="4400"/>
          </a:p>
        </p:txBody>
      </p:sp>
      <p:sp>
        <p:nvSpPr>
          <p:cNvPr id="1699" name="Freeform 1698">
            <a:extLst>
              <a:ext uri="{FF2B5EF4-FFF2-40B4-BE49-F238E27FC236}">
                <a16:creationId xmlns:a16="http://schemas.microsoft.com/office/drawing/2014/main" id="{9A18B848-34AD-7052-D7E6-A76D8F343521}"/>
              </a:ext>
            </a:extLst>
          </p:cNvPr>
          <p:cNvSpPr/>
          <p:nvPr/>
        </p:nvSpPr>
        <p:spPr>
          <a:xfrm>
            <a:off x="23596223"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solidFill>
            <a:srgbClr val="70AD47"/>
          </a:solidFill>
          <a:ln w="12708" cap="flat">
            <a:solidFill>
              <a:srgbClr val="000000"/>
            </a:solidFill>
            <a:prstDash val="solid"/>
            <a:miter/>
          </a:ln>
        </p:spPr>
        <p:txBody>
          <a:bodyPr rtlCol="0" anchor="ctr"/>
          <a:lstStyle/>
          <a:p>
            <a:endParaRPr lang="en-CH" sz="4400"/>
          </a:p>
        </p:txBody>
      </p:sp>
      <p:sp>
        <p:nvSpPr>
          <p:cNvPr id="1700" name="Freeform 1699">
            <a:extLst>
              <a:ext uri="{FF2B5EF4-FFF2-40B4-BE49-F238E27FC236}">
                <a16:creationId xmlns:a16="http://schemas.microsoft.com/office/drawing/2014/main" id="{849BA640-96FE-DED8-BB3B-139AB0538709}"/>
              </a:ext>
            </a:extLst>
          </p:cNvPr>
          <p:cNvSpPr/>
          <p:nvPr/>
        </p:nvSpPr>
        <p:spPr>
          <a:xfrm>
            <a:off x="23853764" y="9963094"/>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01" name="Freeform 1700">
            <a:extLst>
              <a:ext uri="{FF2B5EF4-FFF2-40B4-BE49-F238E27FC236}">
                <a16:creationId xmlns:a16="http://schemas.microsoft.com/office/drawing/2014/main" id="{B8862859-D9C5-5E40-13E1-C4DC9A81ABA6}"/>
              </a:ext>
            </a:extLst>
          </p:cNvPr>
          <p:cNvSpPr/>
          <p:nvPr/>
        </p:nvSpPr>
        <p:spPr>
          <a:xfrm>
            <a:off x="24109780" y="9963094"/>
            <a:ext cx="181344" cy="179823"/>
          </a:xfrm>
          <a:custGeom>
            <a:avLst/>
            <a:gdLst>
              <a:gd name="connsiteX0" fmla="*/ 0 w 181344"/>
              <a:gd name="connsiteY0" fmla="*/ 89912 h 179823"/>
              <a:gd name="connsiteX1" fmla="*/ 90672 w 181344"/>
              <a:gd name="connsiteY1" fmla="*/ 179824 h 179823"/>
              <a:gd name="connsiteX2" fmla="*/ 181345 w 181344"/>
              <a:gd name="connsiteY2" fmla="*/ 89912 h 179823"/>
              <a:gd name="connsiteX3" fmla="*/ 90672 w 181344"/>
              <a:gd name="connsiteY3" fmla="*/ 0 h 179823"/>
              <a:gd name="connsiteX4" fmla="*/ 0 w 181344"/>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44" h="179823">
                <a:moveTo>
                  <a:pt x="0" y="89912"/>
                </a:moveTo>
                <a:cubicBezTo>
                  <a:pt x="0" y="139531"/>
                  <a:pt x="40626" y="179824"/>
                  <a:pt x="90672" y="179824"/>
                </a:cubicBezTo>
                <a:cubicBezTo>
                  <a:pt x="140717" y="179824"/>
                  <a:pt x="181345" y="139531"/>
                  <a:pt x="181345" y="89912"/>
                </a:cubicBezTo>
                <a:cubicBezTo>
                  <a:pt x="181345" y="40293"/>
                  <a:pt x="140717" y="0"/>
                  <a:pt x="90672" y="0"/>
                </a:cubicBezTo>
                <a:cubicBezTo>
                  <a:pt x="40626"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02" name="Freeform 1701">
            <a:extLst>
              <a:ext uri="{FF2B5EF4-FFF2-40B4-BE49-F238E27FC236}">
                <a16:creationId xmlns:a16="http://schemas.microsoft.com/office/drawing/2014/main" id="{E770C722-783E-405A-6341-C3F84FF60479}"/>
              </a:ext>
            </a:extLst>
          </p:cNvPr>
          <p:cNvSpPr/>
          <p:nvPr/>
        </p:nvSpPr>
        <p:spPr>
          <a:xfrm>
            <a:off x="22823602"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C5E0B4"/>
          </a:solidFill>
          <a:ln w="12708" cap="flat">
            <a:solidFill>
              <a:srgbClr val="000000"/>
            </a:solidFill>
            <a:prstDash val="solid"/>
            <a:miter/>
          </a:ln>
        </p:spPr>
        <p:txBody>
          <a:bodyPr rtlCol="0" anchor="ctr"/>
          <a:lstStyle/>
          <a:p>
            <a:endParaRPr lang="en-CH" sz="4400"/>
          </a:p>
        </p:txBody>
      </p:sp>
      <p:sp>
        <p:nvSpPr>
          <p:cNvPr id="1703" name="Freeform 1702">
            <a:extLst>
              <a:ext uri="{FF2B5EF4-FFF2-40B4-BE49-F238E27FC236}">
                <a16:creationId xmlns:a16="http://schemas.microsoft.com/office/drawing/2014/main" id="{FDF243BD-95A4-885C-B03B-BAB433990189}"/>
              </a:ext>
            </a:extLst>
          </p:cNvPr>
          <p:cNvSpPr/>
          <p:nvPr/>
        </p:nvSpPr>
        <p:spPr>
          <a:xfrm>
            <a:off x="23081143"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C5E0B4"/>
          </a:solidFill>
          <a:ln w="12708" cap="flat">
            <a:solidFill>
              <a:srgbClr val="000000"/>
            </a:solidFill>
            <a:prstDash val="solid"/>
            <a:miter/>
          </a:ln>
        </p:spPr>
        <p:txBody>
          <a:bodyPr rtlCol="0" anchor="ctr"/>
          <a:lstStyle/>
          <a:p>
            <a:endParaRPr lang="en-CH" sz="4400"/>
          </a:p>
        </p:txBody>
      </p:sp>
      <p:sp>
        <p:nvSpPr>
          <p:cNvPr id="1704" name="Freeform 1703">
            <a:extLst>
              <a:ext uri="{FF2B5EF4-FFF2-40B4-BE49-F238E27FC236}">
                <a16:creationId xmlns:a16="http://schemas.microsoft.com/office/drawing/2014/main" id="{F7E7D2B4-E322-FE0D-06A4-964A6C9D5978}"/>
              </a:ext>
            </a:extLst>
          </p:cNvPr>
          <p:cNvSpPr/>
          <p:nvPr/>
        </p:nvSpPr>
        <p:spPr>
          <a:xfrm>
            <a:off x="23338683"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705" name="Freeform 1704">
            <a:extLst>
              <a:ext uri="{FF2B5EF4-FFF2-40B4-BE49-F238E27FC236}">
                <a16:creationId xmlns:a16="http://schemas.microsoft.com/office/drawing/2014/main" id="{92533BA0-42F8-BA4A-B96E-5DA341760A26}"/>
              </a:ext>
            </a:extLst>
          </p:cNvPr>
          <p:cNvSpPr/>
          <p:nvPr/>
        </p:nvSpPr>
        <p:spPr>
          <a:xfrm>
            <a:off x="23596223"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706" name="Freeform 1705">
            <a:extLst>
              <a:ext uri="{FF2B5EF4-FFF2-40B4-BE49-F238E27FC236}">
                <a16:creationId xmlns:a16="http://schemas.microsoft.com/office/drawing/2014/main" id="{3E64E04C-CB32-2D21-FBFC-B0623968964E}"/>
              </a:ext>
            </a:extLst>
          </p:cNvPr>
          <p:cNvSpPr/>
          <p:nvPr/>
        </p:nvSpPr>
        <p:spPr>
          <a:xfrm>
            <a:off x="23853764" y="10217590"/>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707" name="Freeform 1706">
            <a:extLst>
              <a:ext uri="{FF2B5EF4-FFF2-40B4-BE49-F238E27FC236}">
                <a16:creationId xmlns:a16="http://schemas.microsoft.com/office/drawing/2014/main" id="{0C3E529A-CAC6-0745-D83B-F96094B82E7B}"/>
              </a:ext>
            </a:extLst>
          </p:cNvPr>
          <p:cNvSpPr/>
          <p:nvPr/>
        </p:nvSpPr>
        <p:spPr>
          <a:xfrm>
            <a:off x="24109780" y="10217590"/>
            <a:ext cx="181344" cy="181347"/>
          </a:xfrm>
          <a:custGeom>
            <a:avLst/>
            <a:gdLst>
              <a:gd name="connsiteX0" fmla="*/ 0 w 181344"/>
              <a:gd name="connsiteY0" fmla="*/ 90674 h 181347"/>
              <a:gd name="connsiteX1" fmla="*/ 90672 w 181344"/>
              <a:gd name="connsiteY1" fmla="*/ 181348 h 181347"/>
              <a:gd name="connsiteX2" fmla="*/ 181345 w 181344"/>
              <a:gd name="connsiteY2" fmla="*/ 90674 h 181347"/>
              <a:gd name="connsiteX3" fmla="*/ 90672 w 181344"/>
              <a:gd name="connsiteY3" fmla="*/ 0 h 181347"/>
              <a:gd name="connsiteX4" fmla="*/ 0 w 181344"/>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44" h="181347">
                <a:moveTo>
                  <a:pt x="0" y="90674"/>
                </a:moveTo>
                <a:cubicBezTo>
                  <a:pt x="0" y="140720"/>
                  <a:pt x="40626" y="181348"/>
                  <a:pt x="90672" y="181348"/>
                </a:cubicBezTo>
                <a:cubicBezTo>
                  <a:pt x="140717" y="181348"/>
                  <a:pt x="181345" y="140720"/>
                  <a:pt x="181345" y="90674"/>
                </a:cubicBezTo>
                <a:cubicBezTo>
                  <a:pt x="181345" y="40628"/>
                  <a:pt x="140717" y="0"/>
                  <a:pt x="90672" y="0"/>
                </a:cubicBezTo>
                <a:cubicBezTo>
                  <a:pt x="40626" y="0"/>
                  <a:pt x="0" y="40628"/>
                  <a:pt x="0" y="90674"/>
                </a:cubicBezTo>
                <a:close/>
              </a:path>
            </a:pathLst>
          </a:custGeom>
          <a:noFill/>
          <a:ln w="12708" cap="flat">
            <a:solidFill>
              <a:srgbClr val="000000"/>
            </a:solidFill>
            <a:prstDash val="solid"/>
            <a:miter/>
          </a:ln>
        </p:spPr>
        <p:txBody>
          <a:bodyPr rtlCol="0" anchor="ctr"/>
          <a:lstStyle/>
          <a:p>
            <a:endParaRPr lang="en-CH" sz="4400"/>
          </a:p>
        </p:txBody>
      </p:sp>
      <p:sp>
        <p:nvSpPr>
          <p:cNvPr id="1708" name="Freeform 1707">
            <a:extLst>
              <a:ext uri="{FF2B5EF4-FFF2-40B4-BE49-F238E27FC236}">
                <a16:creationId xmlns:a16="http://schemas.microsoft.com/office/drawing/2014/main" id="{066583F0-A610-ECCE-C6E5-C3C03F386D40}"/>
              </a:ext>
            </a:extLst>
          </p:cNvPr>
          <p:cNvSpPr/>
          <p:nvPr/>
        </p:nvSpPr>
        <p:spPr>
          <a:xfrm>
            <a:off x="22823602"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E2F0D9"/>
          </a:solidFill>
          <a:ln w="12708" cap="flat">
            <a:solidFill>
              <a:srgbClr val="000000"/>
            </a:solidFill>
            <a:prstDash val="solid"/>
            <a:miter/>
          </a:ln>
        </p:spPr>
        <p:txBody>
          <a:bodyPr rtlCol="0" anchor="ctr"/>
          <a:lstStyle/>
          <a:p>
            <a:endParaRPr lang="en-CH" sz="4400"/>
          </a:p>
        </p:txBody>
      </p:sp>
      <p:sp>
        <p:nvSpPr>
          <p:cNvPr id="1709" name="Freeform 1708">
            <a:extLst>
              <a:ext uri="{FF2B5EF4-FFF2-40B4-BE49-F238E27FC236}">
                <a16:creationId xmlns:a16="http://schemas.microsoft.com/office/drawing/2014/main" id="{78702C6C-03C3-E33D-CFA1-9D2291885BD7}"/>
              </a:ext>
            </a:extLst>
          </p:cNvPr>
          <p:cNvSpPr/>
          <p:nvPr/>
        </p:nvSpPr>
        <p:spPr>
          <a:xfrm>
            <a:off x="23081143"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E2F0D9"/>
          </a:solidFill>
          <a:ln w="12708" cap="flat">
            <a:solidFill>
              <a:srgbClr val="000000"/>
            </a:solidFill>
            <a:prstDash val="solid"/>
            <a:miter/>
          </a:ln>
        </p:spPr>
        <p:txBody>
          <a:bodyPr rtlCol="0" anchor="ctr"/>
          <a:lstStyle/>
          <a:p>
            <a:endParaRPr lang="en-CH" sz="4400"/>
          </a:p>
        </p:txBody>
      </p:sp>
      <p:sp>
        <p:nvSpPr>
          <p:cNvPr id="1710" name="Freeform 1709">
            <a:extLst>
              <a:ext uri="{FF2B5EF4-FFF2-40B4-BE49-F238E27FC236}">
                <a16:creationId xmlns:a16="http://schemas.microsoft.com/office/drawing/2014/main" id="{BFE63689-2482-59EC-A7BF-8652862D536D}"/>
              </a:ext>
            </a:extLst>
          </p:cNvPr>
          <p:cNvSpPr/>
          <p:nvPr/>
        </p:nvSpPr>
        <p:spPr>
          <a:xfrm>
            <a:off x="23338683"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C5E0B4"/>
          </a:solidFill>
          <a:ln w="12708" cap="flat">
            <a:solidFill>
              <a:srgbClr val="000000"/>
            </a:solidFill>
            <a:prstDash val="solid"/>
            <a:miter/>
          </a:ln>
        </p:spPr>
        <p:txBody>
          <a:bodyPr rtlCol="0" anchor="ctr"/>
          <a:lstStyle/>
          <a:p>
            <a:endParaRPr lang="en-CH" sz="4400"/>
          </a:p>
        </p:txBody>
      </p:sp>
      <p:sp>
        <p:nvSpPr>
          <p:cNvPr id="1711" name="Freeform 1710">
            <a:extLst>
              <a:ext uri="{FF2B5EF4-FFF2-40B4-BE49-F238E27FC236}">
                <a16:creationId xmlns:a16="http://schemas.microsoft.com/office/drawing/2014/main" id="{C559EECD-CAA0-E61C-4510-55A11C78EC5F}"/>
              </a:ext>
            </a:extLst>
          </p:cNvPr>
          <p:cNvSpPr/>
          <p:nvPr/>
        </p:nvSpPr>
        <p:spPr>
          <a:xfrm>
            <a:off x="23596223"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C5E0B4"/>
          </a:solidFill>
          <a:ln w="12708" cap="flat">
            <a:solidFill>
              <a:srgbClr val="000000"/>
            </a:solidFill>
            <a:prstDash val="solid"/>
            <a:miter/>
          </a:ln>
        </p:spPr>
        <p:txBody>
          <a:bodyPr rtlCol="0" anchor="ctr"/>
          <a:lstStyle/>
          <a:p>
            <a:endParaRPr lang="en-CH" sz="4400"/>
          </a:p>
        </p:txBody>
      </p:sp>
      <p:sp>
        <p:nvSpPr>
          <p:cNvPr id="1712" name="Freeform 1711">
            <a:extLst>
              <a:ext uri="{FF2B5EF4-FFF2-40B4-BE49-F238E27FC236}">
                <a16:creationId xmlns:a16="http://schemas.microsoft.com/office/drawing/2014/main" id="{C4394893-5EC4-A77B-786D-A284D622F038}"/>
              </a:ext>
            </a:extLst>
          </p:cNvPr>
          <p:cNvSpPr/>
          <p:nvPr/>
        </p:nvSpPr>
        <p:spPr>
          <a:xfrm>
            <a:off x="23853764" y="10472087"/>
            <a:ext cx="179821" cy="181347"/>
          </a:xfrm>
          <a:custGeom>
            <a:avLst/>
            <a:gdLst>
              <a:gd name="connsiteX0" fmla="*/ 0 w 179821"/>
              <a:gd name="connsiteY0" fmla="*/ 90674 h 181347"/>
              <a:gd name="connsiteX1" fmla="*/ 89911 w 179821"/>
              <a:gd name="connsiteY1" fmla="*/ 181348 h 181347"/>
              <a:gd name="connsiteX2" fmla="*/ 179821 w 179821"/>
              <a:gd name="connsiteY2" fmla="*/ 90674 h 181347"/>
              <a:gd name="connsiteX3" fmla="*/ 89911 w 179821"/>
              <a:gd name="connsiteY3" fmla="*/ 0 h 181347"/>
              <a:gd name="connsiteX4" fmla="*/ 0 w 179821"/>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81347">
                <a:moveTo>
                  <a:pt x="0" y="90674"/>
                </a:moveTo>
                <a:cubicBezTo>
                  <a:pt x="0" y="140720"/>
                  <a:pt x="40291" y="181348"/>
                  <a:pt x="89911" y="181348"/>
                </a:cubicBezTo>
                <a:cubicBezTo>
                  <a:pt x="139528" y="181348"/>
                  <a:pt x="179821" y="140720"/>
                  <a:pt x="179821" y="90674"/>
                </a:cubicBezTo>
                <a:cubicBezTo>
                  <a:pt x="179821" y="40628"/>
                  <a:pt x="139528" y="0"/>
                  <a:pt x="89911" y="0"/>
                </a:cubicBezTo>
                <a:cubicBezTo>
                  <a:pt x="40291" y="0"/>
                  <a:pt x="0" y="40628"/>
                  <a:pt x="0" y="90674"/>
                </a:cubicBezTo>
                <a:close/>
              </a:path>
            </a:pathLst>
          </a:custGeom>
          <a:solidFill>
            <a:srgbClr val="70AD47"/>
          </a:solidFill>
          <a:ln w="12708" cap="flat">
            <a:solidFill>
              <a:srgbClr val="000000"/>
            </a:solidFill>
            <a:prstDash val="solid"/>
            <a:miter/>
          </a:ln>
        </p:spPr>
        <p:txBody>
          <a:bodyPr rtlCol="0" anchor="ctr"/>
          <a:lstStyle/>
          <a:p>
            <a:endParaRPr lang="en-CH" sz="4400"/>
          </a:p>
        </p:txBody>
      </p:sp>
      <p:sp>
        <p:nvSpPr>
          <p:cNvPr id="1713" name="Freeform 1712">
            <a:extLst>
              <a:ext uri="{FF2B5EF4-FFF2-40B4-BE49-F238E27FC236}">
                <a16:creationId xmlns:a16="http://schemas.microsoft.com/office/drawing/2014/main" id="{07A6128A-B299-0710-2AAE-0F9AEA15A822}"/>
              </a:ext>
            </a:extLst>
          </p:cNvPr>
          <p:cNvSpPr/>
          <p:nvPr/>
        </p:nvSpPr>
        <p:spPr>
          <a:xfrm>
            <a:off x="24109780" y="10472087"/>
            <a:ext cx="181344" cy="181347"/>
          </a:xfrm>
          <a:custGeom>
            <a:avLst/>
            <a:gdLst>
              <a:gd name="connsiteX0" fmla="*/ 0 w 181344"/>
              <a:gd name="connsiteY0" fmla="*/ 90674 h 181347"/>
              <a:gd name="connsiteX1" fmla="*/ 90672 w 181344"/>
              <a:gd name="connsiteY1" fmla="*/ 181348 h 181347"/>
              <a:gd name="connsiteX2" fmla="*/ 181345 w 181344"/>
              <a:gd name="connsiteY2" fmla="*/ 90674 h 181347"/>
              <a:gd name="connsiteX3" fmla="*/ 90672 w 181344"/>
              <a:gd name="connsiteY3" fmla="*/ 0 h 181347"/>
              <a:gd name="connsiteX4" fmla="*/ 0 w 181344"/>
              <a:gd name="connsiteY4" fmla="*/ 90674 h 181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44" h="181347">
                <a:moveTo>
                  <a:pt x="0" y="90674"/>
                </a:moveTo>
                <a:cubicBezTo>
                  <a:pt x="0" y="140720"/>
                  <a:pt x="40626" y="181348"/>
                  <a:pt x="90672" y="181348"/>
                </a:cubicBezTo>
                <a:cubicBezTo>
                  <a:pt x="140717" y="181348"/>
                  <a:pt x="181345" y="140720"/>
                  <a:pt x="181345" y="90674"/>
                </a:cubicBezTo>
                <a:cubicBezTo>
                  <a:pt x="181345" y="40628"/>
                  <a:pt x="140717" y="0"/>
                  <a:pt x="90672" y="0"/>
                </a:cubicBezTo>
                <a:cubicBezTo>
                  <a:pt x="40626" y="0"/>
                  <a:pt x="0" y="40628"/>
                  <a:pt x="0" y="90674"/>
                </a:cubicBezTo>
                <a:close/>
              </a:path>
            </a:pathLst>
          </a:custGeom>
          <a:solidFill>
            <a:srgbClr val="70AD47"/>
          </a:solidFill>
          <a:ln w="12708" cap="flat">
            <a:solidFill>
              <a:srgbClr val="000000"/>
            </a:solidFill>
            <a:prstDash val="solid"/>
            <a:miter/>
          </a:ln>
        </p:spPr>
        <p:txBody>
          <a:bodyPr rtlCol="0" anchor="ctr"/>
          <a:lstStyle/>
          <a:p>
            <a:endParaRPr lang="en-CH" sz="4400"/>
          </a:p>
        </p:txBody>
      </p:sp>
      <p:sp>
        <p:nvSpPr>
          <p:cNvPr id="1714" name="Freeform 1713">
            <a:extLst>
              <a:ext uri="{FF2B5EF4-FFF2-40B4-BE49-F238E27FC236}">
                <a16:creationId xmlns:a16="http://schemas.microsoft.com/office/drawing/2014/main" id="{83782BB2-92BC-AEB9-4B37-4472F43DC7F7}"/>
              </a:ext>
            </a:extLst>
          </p:cNvPr>
          <p:cNvSpPr/>
          <p:nvPr/>
        </p:nvSpPr>
        <p:spPr>
          <a:xfrm>
            <a:off x="22823602"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15" name="Freeform 1714">
            <a:extLst>
              <a:ext uri="{FF2B5EF4-FFF2-40B4-BE49-F238E27FC236}">
                <a16:creationId xmlns:a16="http://schemas.microsoft.com/office/drawing/2014/main" id="{3F7D047D-13C4-A249-FB8F-87CBB5ADAE0F}"/>
              </a:ext>
            </a:extLst>
          </p:cNvPr>
          <p:cNvSpPr/>
          <p:nvPr/>
        </p:nvSpPr>
        <p:spPr>
          <a:xfrm>
            <a:off x="23081143"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16" name="Freeform 1715">
            <a:extLst>
              <a:ext uri="{FF2B5EF4-FFF2-40B4-BE49-F238E27FC236}">
                <a16:creationId xmlns:a16="http://schemas.microsoft.com/office/drawing/2014/main" id="{856AD892-C752-E3B2-8EE3-689CD90D89EE}"/>
              </a:ext>
            </a:extLst>
          </p:cNvPr>
          <p:cNvSpPr/>
          <p:nvPr/>
        </p:nvSpPr>
        <p:spPr>
          <a:xfrm>
            <a:off x="23338683"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17" name="Freeform 1716">
            <a:extLst>
              <a:ext uri="{FF2B5EF4-FFF2-40B4-BE49-F238E27FC236}">
                <a16:creationId xmlns:a16="http://schemas.microsoft.com/office/drawing/2014/main" id="{8C06FB52-5BFE-95EA-8A84-3472901D0BA9}"/>
              </a:ext>
            </a:extLst>
          </p:cNvPr>
          <p:cNvSpPr/>
          <p:nvPr/>
        </p:nvSpPr>
        <p:spPr>
          <a:xfrm>
            <a:off x="23596223"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18" name="Freeform 1717">
            <a:extLst>
              <a:ext uri="{FF2B5EF4-FFF2-40B4-BE49-F238E27FC236}">
                <a16:creationId xmlns:a16="http://schemas.microsoft.com/office/drawing/2014/main" id="{63853BB8-9B02-C3DC-A77E-9F11B855F6DA}"/>
              </a:ext>
            </a:extLst>
          </p:cNvPr>
          <p:cNvSpPr/>
          <p:nvPr/>
        </p:nvSpPr>
        <p:spPr>
          <a:xfrm>
            <a:off x="23853764" y="1072963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19" name="Freeform 1718">
            <a:extLst>
              <a:ext uri="{FF2B5EF4-FFF2-40B4-BE49-F238E27FC236}">
                <a16:creationId xmlns:a16="http://schemas.microsoft.com/office/drawing/2014/main" id="{1BFCD444-5EA2-2E42-67BA-D55A3FE613AE}"/>
              </a:ext>
            </a:extLst>
          </p:cNvPr>
          <p:cNvSpPr/>
          <p:nvPr/>
        </p:nvSpPr>
        <p:spPr>
          <a:xfrm>
            <a:off x="24109780" y="10729631"/>
            <a:ext cx="181344" cy="179823"/>
          </a:xfrm>
          <a:custGeom>
            <a:avLst/>
            <a:gdLst>
              <a:gd name="connsiteX0" fmla="*/ 0 w 181344"/>
              <a:gd name="connsiteY0" fmla="*/ 89912 h 179823"/>
              <a:gd name="connsiteX1" fmla="*/ 90672 w 181344"/>
              <a:gd name="connsiteY1" fmla="*/ 179824 h 179823"/>
              <a:gd name="connsiteX2" fmla="*/ 181345 w 181344"/>
              <a:gd name="connsiteY2" fmla="*/ 89912 h 179823"/>
              <a:gd name="connsiteX3" fmla="*/ 90672 w 181344"/>
              <a:gd name="connsiteY3" fmla="*/ 0 h 179823"/>
              <a:gd name="connsiteX4" fmla="*/ 0 w 181344"/>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44" h="179823">
                <a:moveTo>
                  <a:pt x="0" y="89912"/>
                </a:moveTo>
                <a:cubicBezTo>
                  <a:pt x="0" y="139531"/>
                  <a:pt x="40626" y="179824"/>
                  <a:pt x="90672" y="179824"/>
                </a:cubicBezTo>
                <a:cubicBezTo>
                  <a:pt x="140717" y="179824"/>
                  <a:pt x="181345" y="139531"/>
                  <a:pt x="181345" y="89912"/>
                </a:cubicBezTo>
                <a:cubicBezTo>
                  <a:pt x="181345" y="40293"/>
                  <a:pt x="140717" y="0"/>
                  <a:pt x="90672" y="0"/>
                </a:cubicBezTo>
                <a:cubicBezTo>
                  <a:pt x="40626"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20" name="Freeform 1719">
            <a:extLst>
              <a:ext uri="{FF2B5EF4-FFF2-40B4-BE49-F238E27FC236}">
                <a16:creationId xmlns:a16="http://schemas.microsoft.com/office/drawing/2014/main" id="{5386D39F-F56D-0AA3-8999-C9A53EF5D49D}"/>
              </a:ext>
            </a:extLst>
          </p:cNvPr>
          <p:cNvSpPr/>
          <p:nvPr/>
        </p:nvSpPr>
        <p:spPr>
          <a:xfrm>
            <a:off x="22823602"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21" name="Freeform 1720">
            <a:extLst>
              <a:ext uri="{FF2B5EF4-FFF2-40B4-BE49-F238E27FC236}">
                <a16:creationId xmlns:a16="http://schemas.microsoft.com/office/drawing/2014/main" id="{E7A3F69F-2AD2-F197-F1D3-AF0BB27ED49E}"/>
              </a:ext>
            </a:extLst>
          </p:cNvPr>
          <p:cNvSpPr/>
          <p:nvPr/>
        </p:nvSpPr>
        <p:spPr>
          <a:xfrm>
            <a:off x="23081143"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22" name="Freeform 1721">
            <a:extLst>
              <a:ext uri="{FF2B5EF4-FFF2-40B4-BE49-F238E27FC236}">
                <a16:creationId xmlns:a16="http://schemas.microsoft.com/office/drawing/2014/main" id="{6D99F3F8-5EC0-28EB-7629-AE483FF6447B}"/>
              </a:ext>
            </a:extLst>
          </p:cNvPr>
          <p:cNvSpPr/>
          <p:nvPr/>
        </p:nvSpPr>
        <p:spPr>
          <a:xfrm>
            <a:off x="23338683"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23" name="Freeform 1722">
            <a:extLst>
              <a:ext uri="{FF2B5EF4-FFF2-40B4-BE49-F238E27FC236}">
                <a16:creationId xmlns:a16="http://schemas.microsoft.com/office/drawing/2014/main" id="{84791386-622A-5454-4B11-363DC7088E78}"/>
              </a:ext>
            </a:extLst>
          </p:cNvPr>
          <p:cNvSpPr/>
          <p:nvPr/>
        </p:nvSpPr>
        <p:spPr>
          <a:xfrm>
            <a:off x="23596223"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24" name="Freeform 1723">
            <a:extLst>
              <a:ext uri="{FF2B5EF4-FFF2-40B4-BE49-F238E27FC236}">
                <a16:creationId xmlns:a16="http://schemas.microsoft.com/office/drawing/2014/main" id="{5ED16C35-1726-041B-6D38-0FE7E4700A19}"/>
              </a:ext>
            </a:extLst>
          </p:cNvPr>
          <p:cNvSpPr/>
          <p:nvPr/>
        </p:nvSpPr>
        <p:spPr>
          <a:xfrm>
            <a:off x="23853764" y="10985651"/>
            <a:ext cx="179821" cy="179823"/>
          </a:xfrm>
          <a:custGeom>
            <a:avLst/>
            <a:gdLst>
              <a:gd name="connsiteX0" fmla="*/ 0 w 179821"/>
              <a:gd name="connsiteY0" fmla="*/ 89912 h 179823"/>
              <a:gd name="connsiteX1" fmla="*/ 89911 w 179821"/>
              <a:gd name="connsiteY1" fmla="*/ 179824 h 179823"/>
              <a:gd name="connsiteX2" fmla="*/ 179821 w 179821"/>
              <a:gd name="connsiteY2" fmla="*/ 89912 h 179823"/>
              <a:gd name="connsiteX3" fmla="*/ 89911 w 179821"/>
              <a:gd name="connsiteY3" fmla="*/ 0 h 179823"/>
              <a:gd name="connsiteX4" fmla="*/ 0 w 179821"/>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21" h="179823">
                <a:moveTo>
                  <a:pt x="0" y="89912"/>
                </a:moveTo>
                <a:cubicBezTo>
                  <a:pt x="0" y="139531"/>
                  <a:pt x="40291" y="179824"/>
                  <a:pt x="89911" y="179824"/>
                </a:cubicBezTo>
                <a:cubicBezTo>
                  <a:pt x="139528" y="179824"/>
                  <a:pt x="179821" y="139531"/>
                  <a:pt x="179821" y="89912"/>
                </a:cubicBezTo>
                <a:cubicBezTo>
                  <a:pt x="179821" y="40293"/>
                  <a:pt x="139528" y="0"/>
                  <a:pt x="89911" y="0"/>
                </a:cubicBezTo>
                <a:cubicBezTo>
                  <a:pt x="40291"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25" name="Freeform 1724">
            <a:extLst>
              <a:ext uri="{FF2B5EF4-FFF2-40B4-BE49-F238E27FC236}">
                <a16:creationId xmlns:a16="http://schemas.microsoft.com/office/drawing/2014/main" id="{A29AE4B4-5C24-E1A8-8956-A20D23F2F4B4}"/>
              </a:ext>
            </a:extLst>
          </p:cNvPr>
          <p:cNvSpPr/>
          <p:nvPr/>
        </p:nvSpPr>
        <p:spPr>
          <a:xfrm>
            <a:off x="24109780" y="10985651"/>
            <a:ext cx="181344" cy="179823"/>
          </a:xfrm>
          <a:custGeom>
            <a:avLst/>
            <a:gdLst>
              <a:gd name="connsiteX0" fmla="*/ 0 w 181344"/>
              <a:gd name="connsiteY0" fmla="*/ 89912 h 179823"/>
              <a:gd name="connsiteX1" fmla="*/ 90672 w 181344"/>
              <a:gd name="connsiteY1" fmla="*/ 179824 h 179823"/>
              <a:gd name="connsiteX2" fmla="*/ 181345 w 181344"/>
              <a:gd name="connsiteY2" fmla="*/ 89912 h 179823"/>
              <a:gd name="connsiteX3" fmla="*/ 90672 w 181344"/>
              <a:gd name="connsiteY3" fmla="*/ 0 h 179823"/>
              <a:gd name="connsiteX4" fmla="*/ 0 w 181344"/>
              <a:gd name="connsiteY4" fmla="*/ 89912 h 17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44" h="179823">
                <a:moveTo>
                  <a:pt x="0" y="89912"/>
                </a:moveTo>
                <a:cubicBezTo>
                  <a:pt x="0" y="139531"/>
                  <a:pt x="40626" y="179824"/>
                  <a:pt x="90672" y="179824"/>
                </a:cubicBezTo>
                <a:cubicBezTo>
                  <a:pt x="140717" y="179824"/>
                  <a:pt x="181345" y="139531"/>
                  <a:pt x="181345" y="89912"/>
                </a:cubicBezTo>
                <a:cubicBezTo>
                  <a:pt x="181345" y="40293"/>
                  <a:pt x="140717" y="0"/>
                  <a:pt x="90672" y="0"/>
                </a:cubicBezTo>
                <a:cubicBezTo>
                  <a:pt x="40626" y="0"/>
                  <a:pt x="0" y="40293"/>
                  <a:pt x="0" y="89912"/>
                </a:cubicBezTo>
                <a:close/>
              </a:path>
            </a:pathLst>
          </a:custGeom>
          <a:noFill/>
          <a:ln w="12708" cap="flat">
            <a:solidFill>
              <a:srgbClr val="000000"/>
            </a:solidFill>
            <a:prstDash val="solid"/>
            <a:miter/>
          </a:ln>
        </p:spPr>
        <p:txBody>
          <a:bodyPr rtlCol="0" anchor="ctr"/>
          <a:lstStyle/>
          <a:p>
            <a:endParaRPr lang="en-CH" sz="4400"/>
          </a:p>
        </p:txBody>
      </p:sp>
      <p:sp>
        <p:nvSpPr>
          <p:cNvPr id="1726" name="Freeform 1725">
            <a:extLst>
              <a:ext uri="{FF2B5EF4-FFF2-40B4-BE49-F238E27FC236}">
                <a16:creationId xmlns:a16="http://schemas.microsoft.com/office/drawing/2014/main" id="{1489D5C4-1FAE-A8C9-CEB8-8474CA31F95D}"/>
              </a:ext>
            </a:extLst>
          </p:cNvPr>
          <p:cNvSpPr/>
          <p:nvPr/>
        </p:nvSpPr>
        <p:spPr>
          <a:xfrm>
            <a:off x="20192789" y="349402"/>
            <a:ext cx="6857583" cy="1129909"/>
          </a:xfrm>
          <a:custGeom>
            <a:avLst/>
            <a:gdLst>
              <a:gd name="connsiteX0" fmla="*/ 6857584 w 6857583"/>
              <a:gd name="connsiteY0" fmla="*/ 564955 h 1129909"/>
              <a:gd name="connsiteX1" fmla="*/ 6292640 w 6857583"/>
              <a:gd name="connsiteY1" fmla="*/ 0 h 1129909"/>
              <a:gd name="connsiteX2" fmla="*/ 564943 w 6857583"/>
              <a:gd name="connsiteY2" fmla="*/ 0 h 1129909"/>
              <a:gd name="connsiteX3" fmla="*/ 0 w 6857583"/>
              <a:gd name="connsiteY3" fmla="*/ 564955 h 1129909"/>
              <a:gd name="connsiteX4" fmla="*/ 564943 w 6857583"/>
              <a:gd name="connsiteY4" fmla="*/ 1129910 h 1129909"/>
              <a:gd name="connsiteX5" fmla="*/ 6292640 w 6857583"/>
              <a:gd name="connsiteY5" fmla="*/ 1129910 h 1129909"/>
              <a:gd name="connsiteX6" fmla="*/ 6857584 w 6857583"/>
              <a:gd name="connsiteY6" fmla="*/ 564955 h 1129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7583" h="1129909">
                <a:moveTo>
                  <a:pt x="6857584" y="564955"/>
                </a:moveTo>
                <a:cubicBezTo>
                  <a:pt x="6857584" y="253149"/>
                  <a:pt x="6604434" y="0"/>
                  <a:pt x="6292640" y="0"/>
                </a:cubicBezTo>
                <a:lnTo>
                  <a:pt x="564943" y="0"/>
                </a:lnTo>
                <a:cubicBezTo>
                  <a:pt x="253152" y="0"/>
                  <a:pt x="0" y="253149"/>
                  <a:pt x="0" y="564955"/>
                </a:cubicBezTo>
                <a:cubicBezTo>
                  <a:pt x="0" y="876760"/>
                  <a:pt x="253152" y="1129910"/>
                  <a:pt x="564943" y="1129910"/>
                </a:cubicBezTo>
                <a:lnTo>
                  <a:pt x="6292640" y="1129910"/>
                </a:lnTo>
                <a:cubicBezTo>
                  <a:pt x="6604434" y="1129910"/>
                  <a:pt x="6857584" y="876760"/>
                  <a:pt x="6857584" y="564955"/>
                </a:cubicBezTo>
                <a:close/>
              </a:path>
            </a:pathLst>
          </a:custGeom>
          <a:solidFill>
            <a:srgbClr val="FFFFFF"/>
          </a:solidFill>
          <a:ln w="31755" cap="rnd">
            <a:solidFill>
              <a:srgbClr val="000080"/>
            </a:solidFill>
            <a:prstDash val="solid"/>
            <a:round/>
          </a:ln>
        </p:spPr>
        <p:txBody>
          <a:bodyPr rtlCol="0" anchor="ctr"/>
          <a:lstStyle/>
          <a:p>
            <a:endParaRPr lang="en-CH" sz="4400"/>
          </a:p>
        </p:txBody>
      </p:sp>
      <p:grpSp>
        <p:nvGrpSpPr>
          <p:cNvPr id="1727" name="Graphic 1352">
            <a:extLst>
              <a:ext uri="{FF2B5EF4-FFF2-40B4-BE49-F238E27FC236}">
                <a16:creationId xmlns:a16="http://schemas.microsoft.com/office/drawing/2014/main" id="{C214D87A-361C-A96B-5624-3F757CD95637}"/>
              </a:ext>
            </a:extLst>
          </p:cNvPr>
          <p:cNvGrpSpPr/>
          <p:nvPr/>
        </p:nvGrpSpPr>
        <p:grpSpPr>
          <a:xfrm>
            <a:off x="3810784" y="394023"/>
            <a:ext cx="8381490" cy="1129906"/>
            <a:chOff x="3810784" y="394023"/>
            <a:chExt cx="8381490" cy="1129906"/>
          </a:xfrm>
        </p:grpSpPr>
        <p:sp>
          <p:nvSpPr>
            <p:cNvPr id="1728" name="Freeform 1727">
              <a:extLst>
                <a:ext uri="{FF2B5EF4-FFF2-40B4-BE49-F238E27FC236}">
                  <a16:creationId xmlns:a16="http://schemas.microsoft.com/office/drawing/2014/main" id="{D60FEBFA-6C61-77A2-5B9C-9C41D95AD232}"/>
                </a:ext>
              </a:extLst>
            </p:cNvPr>
            <p:cNvSpPr/>
            <p:nvPr/>
          </p:nvSpPr>
          <p:spPr>
            <a:xfrm>
              <a:off x="3810784" y="394023"/>
              <a:ext cx="8381490" cy="1129906"/>
            </a:xfrm>
            <a:custGeom>
              <a:avLst/>
              <a:gdLst>
                <a:gd name="connsiteX0" fmla="*/ 8381491 w 8381490"/>
                <a:gd name="connsiteY0" fmla="*/ 564952 h 1129906"/>
                <a:gd name="connsiteX1" fmla="*/ 7816548 w 8381490"/>
                <a:gd name="connsiteY1" fmla="*/ 0 h 1129906"/>
                <a:gd name="connsiteX2" fmla="*/ 564943 w 8381490"/>
                <a:gd name="connsiteY2" fmla="*/ 0 h 1129906"/>
                <a:gd name="connsiteX3" fmla="*/ 0 w 8381490"/>
                <a:gd name="connsiteY3" fmla="*/ 564952 h 1129906"/>
                <a:gd name="connsiteX4" fmla="*/ 564943 w 8381490"/>
                <a:gd name="connsiteY4" fmla="*/ 1129907 h 1129906"/>
                <a:gd name="connsiteX5" fmla="*/ 7816548 w 8381490"/>
                <a:gd name="connsiteY5" fmla="*/ 1129907 h 1129906"/>
                <a:gd name="connsiteX6" fmla="*/ 8381491 w 8381490"/>
                <a:gd name="connsiteY6" fmla="*/ 564952 h 112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1490" h="1129906">
                  <a:moveTo>
                    <a:pt x="8381491" y="564952"/>
                  </a:moveTo>
                  <a:cubicBezTo>
                    <a:pt x="8381491" y="253146"/>
                    <a:pt x="8128339" y="0"/>
                    <a:pt x="7816548" y="0"/>
                  </a:cubicBezTo>
                  <a:lnTo>
                    <a:pt x="564943" y="0"/>
                  </a:lnTo>
                  <a:cubicBezTo>
                    <a:pt x="253152" y="0"/>
                    <a:pt x="0" y="253146"/>
                    <a:pt x="0" y="564952"/>
                  </a:cubicBezTo>
                  <a:cubicBezTo>
                    <a:pt x="0" y="876760"/>
                    <a:pt x="253152" y="1129907"/>
                    <a:pt x="564943" y="1129907"/>
                  </a:cubicBezTo>
                  <a:lnTo>
                    <a:pt x="7816548" y="1129907"/>
                  </a:lnTo>
                  <a:cubicBezTo>
                    <a:pt x="8128339" y="1129907"/>
                    <a:pt x="8381491" y="876760"/>
                    <a:pt x="8381491" y="564952"/>
                  </a:cubicBezTo>
                  <a:close/>
                </a:path>
              </a:pathLst>
            </a:custGeom>
            <a:solidFill>
              <a:srgbClr val="FFFFFF"/>
            </a:solidFill>
            <a:ln w="31755" cap="rnd">
              <a:solidFill>
                <a:srgbClr val="000080"/>
              </a:solidFill>
              <a:prstDash val="solid"/>
              <a:round/>
            </a:ln>
          </p:spPr>
          <p:txBody>
            <a:bodyPr rtlCol="0" anchor="ctr"/>
            <a:lstStyle/>
            <a:p>
              <a:endParaRPr lang="en-CH" sz="4400"/>
            </a:p>
          </p:txBody>
        </p:sp>
        <p:sp>
          <p:nvSpPr>
            <p:cNvPr id="1729" name="TextBox 1728">
              <a:extLst>
                <a:ext uri="{FF2B5EF4-FFF2-40B4-BE49-F238E27FC236}">
                  <a16:creationId xmlns:a16="http://schemas.microsoft.com/office/drawing/2014/main" id="{76FA9590-89F0-B8E8-8724-5BF78680E8A0}"/>
                </a:ext>
              </a:extLst>
            </p:cNvPr>
            <p:cNvSpPr txBox="1"/>
            <p:nvPr/>
          </p:nvSpPr>
          <p:spPr>
            <a:xfrm>
              <a:off x="4473695" y="405963"/>
              <a:ext cx="6898042" cy="1015663"/>
            </a:xfrm>
            <a:prstGeom prst="rect">
              <a:avLst/>
            </a:prstGeom>
            <a:noFill/>
          </p:spPr>
          <p:txBody>
            <a:bodyPr wrap="none" rtlCol="0">
              <a:spAutoFit/>
            </a:bodyPr>
            <a:lstStyle/>
            <a:p>
              <a:pPr algn="l"/>
              <a:r>
                <a:rPr lang="en-CH" sz="6000" spc="0" baseline="0" dirty="0">
                  <a:ln/>
                  <a:solidFill>
                    <a:srgbClr val="011893"/>
                  </a:solidFill>
                  <a:latin typeface="Arial"/>
                  <a:cs typeface="Arial"/>
                  <a:sym typeface="Arial"/>
                  <a:rtl val="0"/>
                </a:rPr>
                <a:t>Immunocapture MS</a:t>
              </a:r>
            </a:p>
          </p:txBody>
        </p:sp>
      </p:grpSp>
      <p:grpSp>
        <p:nvGrpSpPr>
          <p:cNvPr id="1730" name="Graphic 1352">
            <a:extLst>
              <a:ext uri="{FF2B5EF4-FFF2-40B4-BE49-F238E27FC236}">
                <a16:creationId xmlns:a16="http://schemas.microsoft.com/office/drawing/2014/main" id="{657FBA2B-325C-DC95-8C37-E53A4469EA8C}"/>
              </a:ext>
            </a:extLst>
          </p:cNvPr>
          <p:cNvGrpSpPr/>
          <p:nvPr/>
        </p:nvGrpSpPr>
        <p:grpSpPr>
          <a:xfrm>
            <a:off x="19446714" y="14556131"/>
            <a:ext cx="9295835" cy="1129902"/>
            <a:chOff x="19446714" y="14556131"/>
            <a:chExt cx="9295835" cy="1129902"/>
          </a:xfrm>
        </p:grpSpPr>
        <p:sp>
          <p:nvSpPr>
            <p:cNvPr id="1731" name="Freeform 1730">
              <a:extLst>
                <a:ext uri="{FF2B5EF4-FFF2-40B4-BE49-F238E27FC236}">
                  <a16:creationId xmlns:a16="http://schemas.microsoft.com/office/drawing/2014/main" id="{5872EF7D-C6D5-B3DD-8DA3-F957EC2D7B9E}"/>
                </a:ext>
              </a:extLst>
            </p:cNvPr>
            <p:cNvSpPr/>
            <p:nvPr/>
          </p:nvSpPr>
          <p:spPr>
            <a:xfrm>
              <a:off x="19446714" y="14556131"/>
              <a:ext cx="9295835" cy="1129902"/>
            </a:xfrm>
            <a:custGeom>
              <a:avLst/>
              <a:gdLst>
                <a:gd name="connsiteX0" fmla="*/ 9295835 w 9295835"/>
                <a:gd name="connsiteY0" fmla="*/ 564951 h 1129902"/>
                <a:gd name="connsiteX1" fmla="*/ 8730891 w 9295835"/>
                <a:gd name="connsiteY1" fmla="*/ 0 h 1129902"/>
                <a:gd name="connsiteX2" fmla="*/ 564943 w 9295835"/>
                <a:gd name="connsiteY2" fmla="*/ 0 h 1129902"/>
                <a:gd name="connsiteX3" fmla="*/ 0 w 9295835"/>
                <a:gd name="connsiteY3" fmla="*/ 564951 h 1129902"/>
                <a:gd name="connsiteX4" fmla="*/ 564943 w 9295835"/>
                <a:gd name="connsiteY4" fmla="*/ 1129903 h 1129902"/>
                <a:gd name="connsiteX5" fmla="*/ 8730891 w 9295835"/>
                <a:gd name="connsiteY5" fmla="*/ 1129903 h 1129902"/>
                <a:gd name="connsiteX6" fmla="*/ 9295835 w 9295835"/>
                <a:gd name="connsiteY6" fmla="*/ 564951 h 112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5835" h="1129902">
                  <a:moveTo>
                    <a:pt x="9295835" y="564951"/>
                  </a:moveTo>
                  <a:cubicBezTo>
                    <a:pt x="9295835" y="253156"/>
                    <a:pt x="9042685" y="0"/>
                    <a:pt x="8730891" y="0"/>
                  </a:cubicBezTo>
                  <a:lnTo>
                    <a:pt x="564943" y="0"/>
                  </a:lnTo>
                  <a:cubicBezTo>
                    <a:pt x="253152" y="0"/>
                    <a:pt x="0" y="253156"/>
                    <a:pt x="0" y="564951"/>
                  </a:cubicBezTo>
                  <a:cubicBezTo>
                    <a:pt x="0" y="876747"/>
                    <a:pt x="253152" y="1129903"/>
                    <a:pt x="564943" y="1129903"/>
                  </a:cubicBezTo>
                  <a:lnTo>
                    <a:pt x="8730891" y="1129903"/>
                  </a:lnTo>
                  <a:cubicBezTo>
                    <a:pt x="9042685" y="1129903"/>
                    <a:pt x="9295835" y="876747"/>
                    <a:pt x="9295835" y="564951"/>
                  </a:cubicBezTo>
                  <a:close/>
                </a:path>
              </a:pathLst>
            </a:custGeom>
            <a:solidFill>
              <a:srgbClr val="FFFFFF"/>
            </a:solidFill>
            <a:ln w="31755" cap="rnd">
              <a:solidFill>
                <a:srgbClr val="000080"/>
              </a:solidFill>
              <a:prstDash val="solid"/>
              <a:round/>
            </a:ln>
          </p:spPr>
          <p:txBody>
            <a:bodyPr rtlCol="0" anchor="ctr"/>
            <a:lstStyle/>
            <a:p>
              <a:endParaRPr lang="en-CH" sz="4400"/>
            </a:p>
          </p:txBody>
        </p:sp>
        <p:sp>
          <p:nvSpPr>
            <p:cNvPr id="1732" name="TextBox 1731">
              <a:extLst>
                <a:ext uri="{FF2B5EF4-FFF2-40B4-BE49-F238E27FC236}">
                  <a16:creationId xmlns:a16="http://schemas.microsoft.com/office/drawing/2014/main" id="{9C8D7B4B-EE88-F52A-BB5D-41283FB10DB0}"/>
                </a:ext>
              </a:extLst>
            </p:cNvPr>
            <p:cNvSpPr txBox="1"/>
            <p:nvPr/>
          </p:nvSpPr>
          <p:spPr>
            <a:xfrm>
              <a:off x="20350300" y="14603944"/>
              <a:ext cx="7500771" cy="1015663"/>
            </a:xfrm>
            <a:prstGeom prst="rect">
              <a:avLst/>
            </a:prstGeom>
            <a:noFill/>
          </p:spPr>
          <p:txBody>
            <a:bodyPr wrap="none" rtlCol="0">
              <a:spAutoFit/>
            </a:bodyPr>
            <a:lstStyle/>
            <a:p>
              <a:pPr algn="l"/>
              <a:r>
                <a:rPr lang="en-CH" sz="6000" spc="0" baseline="0" dirty="0">
                  <a:ln/>
                  <a:solidFill>
                    <a:srgbClr val="011893"/>
                  </a:solidFill>
                  <a:latin typeface="Arial"/>
                  <a:cs typeface="Arial"/>
                  <a:sym typeface="Arial"/>
                  <a:rtl val="0"/>
                </a:rPr>
                <a:t>Allergen identiﬁcation</a:t>
              </a:r>
            </a:p>
          </p:txBody>
        </p:sp>
      </p:grpSp>
      <p:sp>
        <p:nvSpPr>
          <p:cNvPr id="1733" name="Freeform 1732">
            <a:extLst>
              <a:ext uri="{FF2B5EF4-FFF2-40B4-BE49-F238E27FC236}">
                <a16:creationId xmlns:a16="http://schemas.microsoft.com/office/drawing/2014/main" id="{60113A67-DE23-13E9-3B90-01B155288935}"/>
              </a:ext>
            </a:extLst>
          </p:cNvPr>
          <p:cNvSpPr/>
          <p:nvPr/>
        </p:nvSpPr>
        <p:spPr>
          <a:xfrm>
            <a:off x="1722964" y="15436323"/>
            <a:ext cx="8747387" cy="1129902"/>
          </a:xfrm>
          <a:custGeom>
            <a:avLst/>
            <a:gdLst>
              <a:gd name="connsiteX0" fmla="*/ 8747387 w 8747387"/>
              <a:gd name="connsiteY0" fmla="*/ 564951 h 1129902"/>
              <a:gd name="connsiteX1" fmla="*/ 8182444 w 8747387"/>
              <a:gd name="connsiteY1" fmla="*/ 0 h 1129902"/>
              <a:gd name="connsiteX2" fmla="*/ 564946 w 8747387"/>
              <a:gd name="connsiteY2" fmla="*/ 0 h 1129902"/>
              <a:gd name="connsiteX3" fmla="*/ 0 w 8747387"/>
              <a:gd name="connsiteY3" fmla="*/ 564951 h 1129902"/>
              <a:gd name="connsiteX4" fmla="*/ 564946 w 8747387"/>
              <a:gd name="connsiteY4" fmla="*/ 1129903 h 1129902"/>
              <a:gd name="connsiteX5" fmla="*/ 8182444 w 8747387"/>
              <a:gd name="connsiteY5" fmla="*/ 1129903 h 1129902"/>
              <a:gd name="connsiteX6" fmla="*/ 8747387 w 8747387"/>
              <a:gd name="connsiteY6" fmla="*/ 564951 h 112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47387" h="1129902">
                <a:moveTo>
                  <a:pt x="8747387" y="564951"/>
                </a:moveTo>
                <a:cubicBezTo>
                  <a:pt x="8747387" y="253156"/>
                  <a:pt x="8494235" y="0"/>
                  <a:pt x="8182444" y="0"/>
                </a:cubicBezTo>
                <a:lnTo>
                  <a:pt x="564946" y="0"/>
                </a:lnTo>
                <a:cubicBezTo>
                  <a:pt x="253142" y="0"/>
                  <a:pt x="0" y="253156"/>
                  <a:pt x="0" y="564951"/>
                </a:cubicBezTo>
                <a:cubicBezTo>
                  <a:pt x="0" y="876747"/>
                  <a:pt x="253142" y="1129903"/>
                  <a:pt x="564946" y="1129903"/>
                </a:cubicBezTo>
                <a:lnTo>
                  <a:pt x="8182444" y="1129903"/>
                </a:lnTo>
                <a:cubicBezTo>
                  <a:pt x="8494235" y="1129903"/>
                  <a:pt x="8747387" y="876747"/>
                  <a:pt x="8747387" y="564951"/>
                </a:cubicBezTo>
                <a:close/>
              </a:path>
            </a:pathLst>
          </a:custGeom>
          <a:solidFill>
            <a:srgbClr val="FFFFFF"/>
          </a:solidFill>
          <a:ln w="31755" cap="rnd">
            <a:solidFill>
              <a:srgbClr val="000080"/>
            </a:solidFill>
            <a:prstDash val="solid"/>
            <a:round/>
          </a:ln>
        </p:spPr>
        <p:txBody>
          <a:bodyPr rtlCol="0" anchor="ctr"/>
          <a:lstStyle/>
          <a:p>
            <a:endParaRPr lang="en-CH" sz="4400"/>
          </a:p>
        </p:txBody>
      </p:sp>
      <p:sp>
        <p:nvSpPr>
          <p:cNvPr id="1734" name="TextBox 1733">
            <a:extLst>
              <a:ext uri="{FF2B5EF4-FFF2-40B4-BE49-F238E27FC236}">
                <a16:creationId xmlns:a16="http://schemas.microsoft.com/office/drawing/2014/main" id="{3293FF4F-B10B-1624-5A95-49F1F67CFD52}"/>
              </a:ext>
            </a:extLst>
          </p:cNvPr>
          <p:cNvSpPr txBox="1"/>
          <p:nvPr/>
        </p:nvSpPr>
        <p:spPr>
          <a:xfrm>
            <a:off x="20684187" y="336807"/>
            <a:ext cx="5917004"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Study population</a:t>
            </a:r>
          </a:p>
        </p:txBody>
      </p:sp>
      <p:sp>
        <p:nvSpPr>
          <p:cNvPr id="1735" name="TextBox 1734">
            <a:extLst>
              <a:ext uri="{FF2B5EF4-FFF2-40B4-BE49-F238E27FC236}">
                <a16:creationId xmlns:a16="http://schemas.microsoft.com/office/drawing/2014/main" id="{D6870F17-ABF8-89DB-D762-336FD30CFE82}"/>
              </a:ext>
            </a:extLst>
          </p:cNvPr>
          <p:cNvSpPr txBox="1"/>
          <p:nvPr/>
        </p:nvSpPr>
        <p:spPr>
          <a:xfrm>
            <a:off x="2568251" y="15470691"/>
            <a:ext cx="7114448" cy="1015663"/>
          </a:xfrm>
          <a:prstGeom prst="rect">
            <a:avLst/>
          </a:prstGeom>
          <a:noFill/>
        </p:spPr>
        <p:txBody>
          <a:bodyPr wrap="none" rtlCol="0">
            <a:spAutoFit/>
          </a:bodyPr>
          <a:lstStyle/>
          <a:p>
            <a:pPr algn="l"/>
            <a:r>
              <a:rPr lang="en-CH" sz="6000" spc="0" baseline="0" dirty="0">
                <a:ln/>
                <a:solidFill>
                  <a:srgbClr val="011893"/>
                </a:solidFill>
                <a:latin typeface="Arial"/>
                <a:cs typeface="Arial"/>
                <a:sym typeface="Arial"/>
                <a:rtl val="0"/>
              </a:rPr>
              <a:t>Link to lung damage</a:t>
            </a:r>
          </a:p>
        </p:txBody>
      </p:sp>
      <p:grpSp>
        <p:nvGrpSpPr>
          <p:cNvPr id="1736" name="Graphic 1352">
            <a:extLst>
              <a:ext uri="{FF2B5EF4-FFF2-40B4-BE49-F238E27FC236}">
                <a16:creationId xmlns:a16="http://schemas.microsoft.com/office/drawing/2014/main" id="{0BDE7BDB-2774-7BD0-6A40-02700A18BE74}"/>
              </a:ext>
            </a:extLst>
          </p:cNvPr>
          <p:cNvGrpSpPr/>
          <p:nvPr/>
        </p:nvGrpSpPr>
        <p:grpSpPr>
          <a:xfrm>
            <a:off x="3419844" y="8014885"/>
            <a:ext cx="563808" cy="665699"/>
            <a:chOff x="3419844" y="8014885"/>
            <a:chExt cx="563808" cy="665699"/>
          </a:xfrm>
          <a:solidFill>
            <a:srgbClr val="F65D1B"/>
          </a:solidFill>
        </p:grpSpPr>
        <p:sp>
          <p:nvSpPr>
            <p:cNvPr id="1737" name="Freeform 1736">
              <a:extLst>
                <a:ext uri="{FF2B5EF4-FFF2-40B4-BE49-F238E27FC236}">
                  <a16:creationId xmlns:a16="http://schemas.microsoft.com/office/drawing/2014/main" id="{77B0474F-A506-4462-CFBA-46739F45ADFF}"/>
                </a:ext>
              </a:extLst>
            </p:cNvPr>
            <p:cNvSpPr/>
            <p:nvPr/>
          </p:nvSpPr>
          <p:spPr>
            <a:xfrm>
              <a:off x="3554862" y="8103395"/>
              <a:ext cx="99657" cy="97308"/>
            </a:xfrm>
            <a:custGeom>
              <a:avLst/>
              <a:gdLst>
                <a:gd name="connsiteX0" fmla="*/ 40959 w 99657"/>
                <a:gd name="connsiteY0" fmla="*/ 6417 h 97308"/>
                <a:gd name="connsiteX1" fmla="*/ 8866 w 99657"/>
                <a:gd name="connsiteY1" fmla="*/ 6660 h 97308"/>
                <a:gd name="connsiteX2" fmla="*/ 6519 w 99657"/>
                <a:gd name="connsiteY2" fmla="*/ 9007 h 97308"/>
                <a:gd name="connsiteX3" fmla="*/ 6763 w 99657"/>
                <a:gd name="connsiteY3" fmla="*/ 40553 h 97308"/>
                <a:gd name="connsiteX4" fmla="*/ 58698 w 99657"/>
                <a:gd name="connsiteY4" fmla="*/ 90903 h 97308"/>
                <a:gd name="connsiteX5" fmla="*/ 90791 w 99657"/>
                <a:gd name="connsiteY5" fmla="*/ 90659 h 97308"/>
                <a:gd name="connsiteX6" fmla="*/ 93138 w 99657"/>
                <a:gd name="connsiteY6" fmla="*/ 88312 h 97308"/>
                <a:gd name="connsiteX7" fmla="*/ 92894 w 99657"/>
                <a:gd name="connsiteY7" fmla="*/ 56767 h 97308"/>
                <a:gd name="connsiteX8" fmla="*/ 40959 w 99657"/>
                <a:gd name="connsiteY8" fmla="*/ 6417 h 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8">
                  <a:moveTo>
                    <a:pt x="40959" y="6417"/>
                  </a:moveTo>
                  <a:cubicBezTo>
                    <a:pt x="32060" y="-2240"/>
                    <a:pt x="17674" y="-2117"/>
                    <a:pt x="8866" y="6660"/>
                  </a:cubicBezTo>
                  <a:lnTo>
                    <a:pt x="6519" y="9007"/>
                  </a:lnTo>
                  <a:cubicBezTo>
                    <a:pt x="-2258" y="17755"/>
                    <a:pt x="-2167" y="31896"/>
                    <a:pt x="6763" y="40553"/>
                  </a:cubicBezTo>
                  <a:lnTo>
                    <a:pt x="58698" y="90903"/>
                  </a:lnTo>
                  <a:cubicBezTo>
                    <a:pt x="67628" y="99529"/>
                    <a:pt x="81983" y="99438"/>
                    <a:pt x="90791" y="90659"/>
                  </a:cubicBezTo>
                  <a:lnTo>
                    <a:pt x="93138" y="88312"/>
                  </a:lnTo>
                  <a:cubicBezTo>
                    <a:pt x="101916" y="79535"/>
                    <a:pt x="101824" y="65423"/>
                    <a:pt x="92894" y="56767"/>
                  </a:cubicBezTo>
                  <a:lnTo>
                    <a:pt x="40959" y="6417"/>
                  </a:lnTo>
                  <a:close/>
                </a:path>
              </a:pathLst>
            </a:custGeom>
            <a:solidFill>
              <a:srgbClr val="F65D1B"/>
            </a:solidFill>
            <a:ln w="3047" cap="rnd">
              <a:noFill/>
              <a:prstDash val="solid"/>
              <a:round/>
            </a:ln>
          </p:spPr>
          <p:txBody>
            <a:bodyPr rtlCol="0" anchor="ctr"/>
            <a:lstStyle/>
            <a:p>
              <a:endParaRPr lang="en-CH" sz="4400"/>
            </a:p>
          </p:txBody>
        </p:sp>
        <p:sp>
          <p:nvSpPr>
            <p:cNvPr id="1738" name="Freeform 1737">
              <a:extLst>
                <a:ext uri="{FF2B5EF4-FFF2-40B4-BE49-F238E27FC236}">
                  <a16:creationId xmlns:a16="http://schemas.microsoft.com/office/drawing/2014/main" id="{5BE68E00-F4AD-F7FD-5D65-4EA44BD98A13}"/>
                </a:ext>
              </a:extLst>
            </p:cNvPr>
            <p:cNvSpPr/>
            <p:nvPr/>
          </p:nvSpPr>
          <p:spPr>
            <a:xfrm>
              <a:off x="3463458" y="8014885"/>
              <a:ext cx="99657" cy="97308"/>
            </a:xfrm>
            <a:custGeom>
              <a:avLst/>
              <a:gdLst>
                <a:gd name="connsiteX0" fmla="*/ 40959 w 99657"/>
                <a:gd name="connsiteY0" fmla="*/ 6417 h 97308"/>
                <a:gd name="connsiteX1" fmla="*/ 8866 w 99657"/>
                <a:gd name="connsiteY1" fmla="*/ 6661 h 97308"/>
                <a:gd name="connsiteX2" fmla="*/ 6519 w 99657"/>
                <a:gd name="connsiteY2" fmla="*/ 9007 h 97308"/>
                <a:gd name="connsiteX3" fmla="*/ 6763 w 99657"/>
                <a:gd name="connsiteY3" fmla="*/ 40553 h 97308"/>
                <a:gd name="connsiteX4" fmla="*/ 58698 w 99657"/>
                <a:gd name="connsiteY4" fmla="*/ 90903 h 97308"/>
                <a:gd name="connsiteX5" fmla="*/ 90761 w 99657"/>
                <a:gd name="connsiteY5" fmla="*/ 90659 h 97308"/>
                <a:gd name="connsiteX6" fmla="*/ 93138 w 99657"/>
                <a:gd name="connsiteY6" fmla="*/ 88312 h 97308"/>
                <a:gd name="connsiteX7" fmla="*/ 92894 w 99657"/>
                <a:gd name="connsiteY7" fmla="*/ 56767 h 97308"/>
                <a:gd name="connsiteX8" fmla="*/ 40959 w 99657"/>
                <a:gd name="connsiteY8" fmla="*/ 6417 h 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8">
                  <a:moveTo>
                    <a:pt x="40959" y="6417"/>
                  </a:moveTo>
                  <a:cubicBezTo>
                    <a:pt x="32029" y="-2240"/>
                    <a:pt x="17674" y="-2118"/>
                    <a:pt x="8866" y="6661"/>
                  </a:cubicBezTo>
                  <a:lnTo>
                    <a:pt x="6519" y="9007"/>
                  </a:lnTo>
                  <a:cubicBezTo>
                    <a:pt x="-2258" y="17755"/>
                    <a:pt x="-2167" y="31896"/>
                    <a:pt x="6763" y="40553"/>
                  </a:cubicBezTo>
                  <a:lnTo>
                    <a:pt x="58698" y="90903"/>
                  </a:lnTo>
                  <a:cubicBezTo>
                    <a:pt x="67628" y="99529"/>
                    <a:pt x="81983" y="99437"/>
                    <a:pt x="90761" y="90659"/>
                  </a:cubicBezTo>
                  <a:lnTo>
                    <a:pt x="93138" y="88312"/>
                  </a:lnTo>
                  <a:cubicBezTo>
                    <a:pt x="101916" y="79535"/>
                    <a:pt x="101824" y="65423"/>
                    <a:pt x="92894" y="56767"/>
                  </a:cubicBezTo>
                  <a:lnTo>
                    <a:pt x="40959" y="6417"/>
                  </a:lnTo>
                  <a:close/>
                </a:path>
              </a:pathLst>
            </a:custGeom>
            <a:solidFill>
              <a:srgbClr val="F65D1B"/>
            </a:solidFill>
            <a:ln w="3047" cap="rnd">
              <a:noFill/>
              <a:prstDash val="solid"/>
              <a:round/>
            </a:ln>
          </p:spPr>
          <p:txBody>
            <a:bodyPr rtlCol="0" anchor="ctr"/>
            <a:lstStyle/>
            <a:p>
              <a:endParaRPr lang="en-CH" sz="4400"/>
            </a:p>
          </p:txBody>
        </p:sp>
        <p:sp>
          <p:nvSpPr>
            <p:cNvPr id="1739" name="Freeform 1738">
              <a:extLst>
                <a:ext uri="{FF2B5EF4-FFF2-40B4-BE49-F238E27FC236}">
                  <a16:creationId xmlns:a16="http://schemas.microsoft.com/office/drawing/2014/main" id="{257E1109-C8E0-A365-23BE-260B1C5F83D1}"/>
                </a:ext>
              </a:extLst>
            </p:cNvPr>
            <p:cNvSpPr/>
            <p:nvPr/>
          </p:nvSpPr>
          <p:spPr>
            <a:xfrm>
              <a:off x="3419844" y="8053166"/>
              <a:ext cx="99657" cy="97308"/>
            </a:xfrm>
            <a:custGeom>
              <a:avLst/>
              <a:gdLst>
                <a:gd name="connsiteX0" fmla="*/ 40960 w 99657"/>
                <a:gd name="connsiteY0" fmla="*/ 6417 h 97308"/>
                <a:gd name="connsiteX1" fmla="*/ 8866 w 99657"/>
                <a:gd name="connsiteY1" fmla="*/ 6660 h 97308"/>
                <a:gd name="connsiteX2" fmla="*/ 6519 w 99657"/>
                <a:gd name="connsiteY2" fmla="*/ 9007 h 97308"/>
                <a:gd name="connsiteX3" fmla="*/ 6763 w 99657"/>
                <a:gd name="connsiteY3" fmla="*/ 40553 h 97308"/>
                <a:gd name="connsiteX4" fmla="*/ 58698 w 99657"/>
                <a:gd name="connsiteY4" fmla="*/ 90903 h 97308"/>
                <a:gd name="connsiteX5" fmla="*/ 90791 w 99657"/>
                <a:gd name="connsiteY5" fmla="*/ 90659 h 97308"/>
                <a:gd name="connsiteX6" fmla="*/ 93138 w 99657"/>
                <a:gd name="connsiteY6" fmla="*/ 88312 h 97308"/>
                <a:gd name="connsiteX7" fmla="*/ 92894 w 99657"/>
                <a:gd name="connsiteY7" fmla="*/ 56767 h 97308"/>
                <a:gd name="connsiteX8" fmla="*/ 40960 w 99657"/>
                <a:gd name="connsiteY8" fmla="*/ 6417 h 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8">
                  <a:moveTo>
                    <a:pt x="40960" y="6417"/>
                  </a:moveTo>
                  <a:cubicBezTo>
                    <a:pt x="32029" y="-2240"/>
                    <a:pt x="17674" y="-2117"/>
                    <a:pt x="8866" y="6660"/>
                  </a:cubicBezTo>
                  <a:lnTo>
                    <a:pt x="6519" y="9007"/>
                  </a:lnTo>
                  <a:cubicBezTo>
                    <a:pt x="-2259" y="17755"/>
                    <a:pt x="-2167" y="31896"/>
                    <a:pt x="6763" y="40553"/>
                  </a:cubicBezTo>
                  <a:lnTo>
                    <a:pt x="58698" y="90903"/>
                  </a:lnTo>
                  <a:cubicBezTo>
                    <a:pt x="67628" y="99528"/>
                    <a:pt x="81983" y="99438"/>
                    <a:pt x="90791" y="90659"/>
                  </a:cubicBezTo>
                  <a:lnTo>
                    <a:pt x="93138" y="88312"/>
                  </a:lnTo>
                  <a:cubicBezTo>
                    <a:pt x="101916" y="79535"/>
                    <a:pt x="101824" y="65423"/>
                    <a:pt x="92894" y="56767"/>
                  </a:cubicBezTo>
                  <a:lnTo>
                    <a:pt x="40960" y="6417"/>
                  </a:lnTo>
                  <a:close/>
                </a:path>
              </a:pathLst>
            </a:custGeom>
            <a:solidFill>
              <a:srgbClr val="F65D1B"/>
            </a:solidFill>
            <a:ln w="3047" cap="rnd">
              <a:noFill/>
              <a:prstDash val="solid"/>
              <a:round/>
            </a:ln>
          </p:spPr>
          <p:txBody>
            <a:bodyPr rtlCol="0" anchor="ctr"/>
            <a:lstStyle/>
            <a:p>
              <a:endParaRPr lang="en-CH" sz="4400"/>
            </a:p>
          </p:txBody>
        </p:sp>
        <p:sp>
          <p:nvSpPr>
            <p:cNvPr id="1740" name="Freeform 1739">
              <a:extLst>
                <a:ext uri="{FF2B5EF4-FFF2-40B4-BE49-F238E27FC236}">
                  <a16:creationId xmlns:a16="http://schemas.microsoft.com/office/drawing/2014/main" id="{BA3091EF-6F1A-77CD-E141-264DB4391BC1}"/>
                </a:ext>
              </a:extLst>
            </p:cNvPr>
            <p:cNvSpPr/>
            <p:nvPr/>
          </p:nvSpPr>
          <p:spPr>
            <a:xfrm>
              <a:off x="3511980" y="8144053"/>
              <a:ext cx="99657" cy="97307"/>
            </a:xfrm>
            <a:custGeom>
              <a:avLst/>
              <a:gdLst>
                <a:gd name="connsiteX0" fmla="*/ 40960 w 99657"/>
                <a:gd name="connsiteY0" fmla="*/ 6416 h 97307"/>
                <a:gd name="connsiteX1" fmla="*/ 8866 w 99657"/>
                <a:gd name="connsiteY1" fmla="*/ 6660 h 97307"/>
                <a:gd name="connsiteX2" fmla="*/ 6519 w 99657"/>
                <a:gd name="connsiteY2" fmla="*/ 9007 h 97307"/>
                <a:gd name="connsiteX3" fmla="*/ 6763 w 99657"/>
                <a:gd name="connsiteY3" fmla="*/ 40553 h 97307"/>
                <a:gd name="connsiteX4" fmla="*/ 58698 w 99657"/>
                <a:gd name="connsiteY4" fmla="*/ 90903 h 97307"/>
                <a:gd name="connsiteX5" fmla="*/ 90761 w 99657"/>
                <a:gd name="connsiteY5" fmla="*/ 90659 h 97307"/>
                <a:gd name="connsiteX6" fmla="*/ 93138 w 99657"/>
                <a:gd name="connsiteY6" fmla="*/ 88312 h 97307"/>
                <a:gd name="connsiteX7" fmla="*/ 92894 w 99657"/>
                <a:gd name="connsiteY7" fmla="*/ 56767 h 97307"/>
                <a:gd name="connsiteX8" fmla="*/ 40960 w 99657"/>
                <a:gd name="connsiteY8" fmla="*/ 6416 h 9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7">
                  <a:moveTo>
                    <a:pt x="40960" y="6416"/>
                  </a:moveTo>
                  <a:cubicBezTo>
                    <a:pt x="32029" y="-2239"/>
                    <a:pt x="17674" y="-2117"/>
                    <a:pt x="8866" y="6660"/>
                  </a:cubicBezTo>
                  <a:lnTo>
                    <a:pt x="6519" y="9007"/>
                  </a:lnTo>
                  <a:cubicBezTo>
                    <a:pt x="-2259" y="17754"/>
                    <a:pt x="-2167" y="31896"/>
                    <a:pt x="6763" y="40553"/>
                  </a:cubicBezTo>
                  <a:lnTo>
                    <a:pt x="58698" y="90903"/>
                  </a:lnTo>
                  <a:cubicBezTo>
                    <a:pt x="67628" y="99528"/>
                    <a:pt x="81983" y="99437"/>
                    <a:pt x="90761" y="90659"/>
                  </a:cubicBezTo>
                  <a:lnTo>
                    <a:pt x="93138" y="88312"/>
                  </a:lnTo>
                  <a:cubicBezTo>
                    <a:pt x="101916" y="79534"/>
                    <a:pt x="101824" y="65392"/>
                    <a:pt x="92894" y="56767"/>
                  </a:cubicBezTo>
                  <a:lnTo>
                    <a:pt x="40960" y="6416"/>
                  </a:lnTo>
                  <a:close/>
                </a:path>
              </a:pathLst>
            </a:custGeom>
            <a:solidFill>
              <a:srgbClr val="F65D1B"/>
            </a:solidFill>
            <a:ln w="3047" cap="rnd">
              <a:noFill/>
              <a:prstDash val="solid"/>
              <a:round/>
            </a:ln>
          </p:spPr>
          <p:txBody>
            <a:bodyPr rtlCol="0" anchor="ctr"/>
            <a:lstStyle/>
            <a:p>
              <a:endParaRPr lang="en-CH" sz="4400"/>
            </a:p>
          </p:txBody>
        </p:sp>
        <p:sp>
          <p:nvSpPr>
            <p:cNvPr id="1741" name="Freeform 1740">
              <a:extLst>
                <a:ext uri="{FF2B5EF4-FFF2-40B4-BE49-F238E27FC236}">
                  <a16:creationId xmlns:a16="http://schemas.microsoft.com/office/drawing/2014/main" id="{18902223-F80C-DB27-1C81-15BDE232A2B0}"/>
                </a:ext>
              </a:extLst>
            </p:cNvPr>
            <p:cNvSpPr/>
            <p:nvPr/>
          </p:nvSpPr>
          <p:spPr>
            <a:xfrm>
              <a:off x="3623343" y="8222948"/>
              <a:ext cx="73604" cy="457636"/>
            </a:xfrm>
            <a:custGeom>
              <a:avLst/>
              <a:gdLst>
                <a:gd name="connsiteX0" fmla="*/ 73605 w 73604"/>
                <a:gd name="connsiteY0" fmla="*/ 13503 h 457636"/>
                <a:gd name="connsiteX1" fmla="*/ 60103 w 73604"/>
                <a:gd name="connsiteY1" fmla="*/ 0 h 457636"/>
                <a:gd name="connsiteX2" fmla="*/ 13502 w 73604"/>
                <a:gd name="connsiteY2" fmla="*/ 0 h 457636"/>
                <a:gd name="connsiteX3" fmla="*/ 0 w 73604"/>
                <a:gd name="connsiteY3" fmla="*/ 13503 h 457636"/>
                <a:gd name="connsiteX4" fmla="*/ 0 w 73604"/>
                <a:gd name="connsiteY4" fmla="*/ 444165 h 457636"/>
                <a:gd name="connsiteX5" fmla="*/ 13502 w 73604"/>
                <a:gd name="connsiteY5" fmla="*/ 457637 h 457636"/>
                <a:gd name="connsiteX6" fmla="*/ 60103 w 73604"/>
                <a:gd name="connsiteY6" fmla="*/ 457637 h 457636"/>
                <a:gd name="connsiteX7" fmla="*/ 73605 w 73604"/>
                <a:gd name="connsiteY7" fmla="*/ 444165 h 457636"/>
                <a:gd name="connsiteX8" fmla="*/ 73605 w 73604"/>
                <a:gd name="connsiteY8" fmla="*/ 13503 h 45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04" h="457636">
                  <a:moveTo>
                    <a:pt x="73605" y="13503"/>
                  </a:moveTo>
                  <a:cubicBezTo>
                    <a:pt x="73605" y="6065"/>
                    <a:pt x="67570" y="0"/>
                    <a:pt x="60103" y="0"/>
                  </a:cubicBezTo>
                  <a:lnTo>
                    <a:pt x="13502" y="0"/>
                  </a:lnTo>
                  <a:cubicBezTo>
                    <a:pt x="6035" y="0"/>
                    <a:pt x="0" y="6065"/>
                    <a:pt x="0" y="13503"/>
                  </a:cubicBezTo>
                  <a:lnTo>
                    <a:pt x="0" y="444165"/>
                  </a:lnTo>
                  <a:cubicBezTo>
                    <a:pt x="0" y="451602"/>
                    <a:pt x="6035" y="457637"/>
                    <a:pt x="13502" y="457637"/>
                  </a:cubicBezTo>
                  <a:lnTo>
                    <a:pt x="60103" y="457637"/>
                  </a:lnTo>
                  <a:cubicBezTo>
                    <a:pt x="67570" y="457637"/>
                    <a:pt x="73605" y="451602"/>
                    <a:pt x="73605" y="444165"/>
                  </a:cubicBezTo>
                  <a:lnTo>
                    <a:pt x="73605" y="13503"/>
                  </a:lnTo>
                  <a:close/>
                </a:path>
              </a:pathLst>
            </a:custGeom>
            <a:solidFill>
              <a:srgbClr val="F65D1B"/>
            </a:solidFill>
            <a:ln w="3047" cap="rnd">
              <a:noFill/>
              <a:prstDash val="solid"/>
              <a:round/>
            </a:ln>
          </p:spPr>
          <p:txBody>
            <a:bodyPr rtlCol="0" anchor="ctr"/>
            <a:lstStyle/>
            <a:p>
              <a:endParaRPr lang="en-CH" sz="4400"/>
            </a:p>
          </p:txBody>
        </p:sp>
        <p:sp>
          <p:nvSpPr>
            <p:cNvPr id="1742" name="Freeform 1741">
              <a:extLst>
                <a:ext uri="{FF2B5EF4-FFF2-40B4-BE49-F238E27FC236}">
                  <a16:creationId xmlns:a16="http://schemas.microsoft.com/office/drawing/2014/main" id="{BB22F656-51BD-0B50-76A6-FBF1AA9B880F}"/>
                </a:ext>
              </a:extLst>
            </p:cNvPr>
            <p:cNvSpPr/>
            <p:nvPr/>
          </p:nvSpPr>
          <p:spPr>
            <a:xfrm>
              <a:off x="3708713" y="8222948"/>
              <a:ext cx="73604" cy="457636"/>
            </a:xfrm>
            <a:custGeom>
              <a:avLst/>
              <a:gdLst>
                <a:gd name="connsiteX0" fmla="*/ 73605 w 73604"/>
                <a:gd name="connsiteY0" fmla="*/ 13503 h 457636"/>
                <a:gd name="connsiteX1" fmla="*/ 60103 w 73604"/>
                <a:gd name="connsiteY1" fmla="*/ 0 h 457636"/>
                <a:gd name="connsiteX2" fmla="*/ 13502 w 73604"/>
                <a:gd name="connsiteY2" fmla="*/ 0 h 457636"/>
                <a:gd name="connsiteX3" fmla="*/ 0 w 73604"/>
                <a:gd name="connsiteY3" fmla="*/ 13503 h 457636"/>
                <a:gd name="connsiteX4" fmla="*/ 0 w 73604"/>
                <a:gd name="connsiteY4" fmla="*/ 444165 h 457636"/>
                <a:gd name="connsiteX5" fmla="*/ 13502 w 73604"/>
                <a:gd name="connsiteY5" fmla="*/ 457637 h 457636"/>
                <a:gd name="connsiteX6" fmla="*/ 60103 w 73604"/>
                <a:gd name="connsiteY6" fmla="*/ 457637 h 457636"/>
                <a:gd name="connsiteX7" fmla="*/ 73605 w 73604"/>
                <a:gd name="connsiteY7" fmla="*/ 444165 h 457636"/>
                <a:gd name="connsiteX8" fmla="*/ 73605 w 73604"/>
                <a:gd name="connsiteY8" fmla="*/ 13503 h 45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04" h="457636">
                  <a:moveTo>
                    <a:pt x="73605" y="13503"/>
                  </a:moveTo>
                  <a:cubicBezTo>
                    <a:pt x="73605" y="6065"/>
                    <a:pt x="67570" y="0"/>
                    <a:pt x="60103" y="0"/>
                  </a:cubicBezTo>
                  <a:lnTo>
                    <a:pt x="13502" y="0"/>
                  </a:lnTo>
                  <a:cubicBezTo>
                    <a:pt x="6035" y="0"/>
                    <a:pt x="0" y="6065"/>
                    <a:pt x="0" y="13503"/>
                  </a:cubicBezTo>
                  <a:lnTo>
                    <a:pt x="0" y="444165"/>
                  </a:lnTo>
                  <a:cubicBezTo>
                    <a:pt x="0" y="451602"/>
                    <a:pt x="6035" y="457637"/>
                    <a:pt x="13502" y="457637"/>
                  </a:cubicBezTo>
                  <a:lnTo>
                    <a:pt x="60103" y="457637"/>
                  </a:lnTo>
                  <a:cubicBezTo>
                    <a:pt x="67570" y="457637"/>
                    <a:pt x="73605" y="451602"/>
                    <a:pt x="73605" y="444165"/>
                  </a:cubicBezTo>
                  <a:lnTo>
                    <a:pt x="73605" y="13503"/>
                  </a:lnTo>
                  <a:close/>
                </a:path>
              </a:pathLst>
            </a:custGeom>
            <a:solidFill>
              <a:srgbClr val="F65D1B"/>
            </a:solidFill>
            <a:ln w="3047" cap="rnd">
              <a:noFill/>
              <a:prstDash val="solid"/>
              <a:round/>
            </a:ln>
          </p:spPr>
          <p:txBody>
            <a:bodyPr rtlCol="0" anchor="ctr"/>
            <a:lstStyle/>
            <a:p>
              <a:endParaRPr lang="en-CH" sz="4400"/>
            </a:p>
          </p:txBody>
        </p:sp>
        <p:sp>
          <p:nvSpPr>
            <p:cNvPr id="1743" name="Freeform 1742">
              <a:extLst>
                <a:ext uri="{FF2B5EF4-FFF2-40B4-BE49-F238E27FC236}">
                  <a16:creationId xmlns:a16="http://schemas.microsoft.com/office/drawing/2014/main" id="{B5FC4122-B1A7-ED71-0A08-F1EEA09DE7E2}"/>
                </a:ext>
              </a:extLst>
            </p:cNvPr>
            <p:cNvSpPr/>
            <p:nvPr/>
          </p:nvSpPr>
          <p:spPr>
            <a:xfrm>
              <a:off x="3749770" y="8106595"/>
              <a:ext cx="99657" cy="97307"/>
            </a:xfrm>
            <a:custGeom>
              <a:avLst/>
              <a:gdLst>
                <a:gd name="connsiteX0" fmla="*/ 58698 w 99657"/>
                <a:gd name="connsiteY0" fmla="*/ 6417 h 97307"/>
                <a:gd name="connsiteX1" fmla="*/ 90791 w 99657"/>
                <a:gd name="connsiteY1" fmla="*/ 6660 h 97307"/>
                <a:gd name="connsiteX2" fmla="*/ 93138 w 99657"/>
                <a:gd name="connsiteY2" fmla="*/ 9007 h 97307"/>
                <a:gd name="connsiteX3" fmla="*/ 92894 w 99657"/>
                <a:gd name="connsiteY3" fmla="*/ 40553 h 97307"/>
                <a:gd name="connsiteX4" fmla="*/ 40960 w 99657"/>
                <a:gd name="connsiteY4" fmla="*/ 90903 h 97307"/>
                <a:gd name="connsiteX5" fmla="*/ 8866 w 99657"/>
                <a:gd name="connsiteY5" fmla="*/ 90659 h 97307"/>
                <a:gd name="connsiteX6" fmla="*/ 6519 w 99657"/>
                <a:gd name="connsiteY6" fmla="*/ 88312 h 97307"/>
                <a:gd name="connsiteX7" fmla="*/ 6763 w 99657"/>
                <a:gd name="connsiteY7" fmla="*/ 56767 h 97307"/>
                <a:gd name="connsiteX8" fmla="*/ 58698 w 99657"/>
                <a:gd name="connsiteY8" fmla="*/ 6417 h 9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7">
                  <a:moveTo>
                    <a:pt x="58698" y="6417"/>
                  </a:moveTo>
                  <a:cubicBezTo>
                    <a:pt x="67628" y="-2240"/>
                    <a:pt x="81983" y="-2117"/>
                    <a:pt x="90791" y="6660"/>
                  </a:cubicBezTo>
                  <a:lnTo>
                    <a:pt x="93138" y="9007"/>
                  </a:lnTo>
                  <a:cubicBezTo>
                    <a:pt x="101916" y="17755"/>
                    <a:pt x="101824" y="31896"/>
                    <a:pt x="92894" y="40553"/>
                  </a:cubicBezTo>
                  <a:lnTo>
                    <a:pt x="40960" y="90903"/>
                  </a:lnTo>
                  <a:cubicBezTo>
                    <a:pt x="32029" y="99528"/>
                    <a:pt x="17674" y="99437"/>
                    <a:pt x="8866" y="90659"/>
                  </a:cubicBezTo>
                  <a:lnTo>
                    <a:pt x="6519" y="88312"/>
                  </a:lnTo>
                  <a:cubicBezTo>
                    <a:pt x="-2259" y="79535"/>
                    <a:pt x="-2167" y="65423"/>
                    <a:pt x="6763" y="56767"/>
                  </a:cubicBezTo>
                  <a:lnTo>
                    <a:pt x="58698" y="6417"/>
                  </a:lnTo>
                  <a:close/>
                </a:path>
              </a:pathLst>
            </a:custGeom>
            <a:solidFill>
              <a:srgbClr val="F65D1B"/>
            </a:solidFill>
            <a:ln w="3047" cap="rnd">
              <a:noFill/>
              <a:prstDash val="solid"/>
              <a:round/>
            </a:ln>
          </p:spPr>
          <p:txBody>
            <a:bodyPr rtlCol="0" anchor="ctr"/>
            <a:lstStyle/>
            <a:p>
              <a:endParaRPr lang="en-CH" sz="4400"/>
            </a:p>
          </p:txBody>
        </p:sp>
        <p:sp>
          <p:nvSpPr>
            <p:cNvPr id="1744" name="Freeform 1743">
              <a:extLst>
                <a:ext uri="{FF2B5EF4-FFF2-40B4-BE49-F238E27FC236}">
                  <a16:creationId xmlns:a16="http://schemas.microsoft.com/office/drawing/2014/main" id="{CBBA07C3-1B24-4C77-8A60-853579A0D6AB}"/>
                </a:ext>
              </a:extLst>
            </p:cNvPr>
            <p:cNvSpPr/>
            <p:nvPr/>
          </p:nvSpPr>
          <p:spPr>
            <a:xfrm>
              <a:off x="3840382" y="8018877"/>
              <a:ext cx="99657" cy="97308"/>
            </a:xfrm>
            <a:custGeom>
              <a:avLst/>
              <a:gdLst>
                <a:gd name="connsiteX0" fmla="*/ 58698 w 99657"/>
                <a:gd name="connsiteY0" fmla="*/ 6417 h 97308"/>
                <a:gd name="connsiteX1" fmla="*/ 90791 w 99657"/>
                <a:gd name="connsiteY1" fmla="*/ 6660 h 97308"/>
                <a:gd name="connsiteX2" fmla="*/ 93138 w 99657"/>
                <a:gd name="connsiteY2" fmla="*/ 9007 h 97308"/>
                <a:gd name="connsiteX3" fmla="*/ 92894 w 99657"/>
                <a:gd name="connsiteY3" fmla="*/ 40553 h 97308"/>
                <a:gd name="connsiteX4" fmla="*/ 40960 w 99657"/>
                <a:gd name="connsiteY4" fmla="*/ 90903 h 97308"/>
                <a:gd name="connsiteX5" fmla="*/ 8866 w 99657"/>
                <a:gd name="connsiteY5" fmla="*/ 90659 h 97308"/>
                <a:gd name="connsiteX6" fmla="*/ 6519 w 99657"/>
                <a:gd name="connsiteY6" fmla="*/ 88312 h 97308"/>
                <a:gd name="connsiteX7" fmla="*/ 6763 w 99657"/>
                <a:gd name="connsiteY7" fmla="*/ 56767 h 97308"/>
                <a:gd name="connsiteX8" fmla="*/ 58698 w 99657"/>
                <a:gd name="connsiteY8" fmla="*/ 6417 h 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8">
                  <a:moveTo>
                    <a:pt x="58698" y="6417"/>
                  </a:moveTo>
                  <a:cubicBezTo>
                    <a:pt x="67628" y="-2240"/>
                    <a:pt x="81983" y="-2117"/>
                    <a:pt x="90791" y="6660"/>
                  </a:cubicBezTo>
                  <a:lnTo>
                    <a:pt x="93138" y="9007"/>
                  </a:lnTo>
                  <a:cubicBezTo>
                    <a:pt x="101916" y="17755"/>
                    <a:pt x="101824" y="31896"/>
                    <a:pt x="92894" y="40553"/>
                  </a:cubicBezTo>
                  <a:lnTo>
                    <a:pt x="40960" y="90903"/>
                  </a:lnTo>
                  <a:cubicBezTo>
                    <a:pt x="32029" y="99528"/>
                    <a:pt x="17674" y="99438"/>
                    <a:pt x="8866" y="90659"/>
                  </a:cubicBezTo>
                  <a:lnTo>
                    <a:pt x="6519" y="88312"/>
                  </a:lnTo>
                  <a:cubicBezTo>
                    <a:pt x="-2259" y="79535"/>
                    <a:pt x="-2167" y="65423"/>
                    <a:pt x="6763" y="56767"/>
                  </a:cubicBezTo>
                  <a:lnTo>
                    <a:pt x="58698" y="6417"/>
                  </a:lnTo>
                  <a:close/>
                </a:path>
              </a:pathLst>
            </a:custGeom>
            <a:solidFill>
              <a:srgbClr val="F65D1B"/>
            </a:solidFill>
            <a:ln w="3047" cap="rnd">
              <a:noFill/>
              <a:prstDash val="solid"/>
              <a:round/>
            </a:ln>
          </p:spPr>
          <p:txBody>
            <a:bodyPr rtlCol="0" anchor="ctr"/>
            <a:lstStyle/>
            <a:p>
              <a:endParaRPr lang="en-CH" sz="4400"/>
            </a:p>
          </p:txBody>
        </p:sp>
        <p:sp>
          <p:nvSpPr>
            <p:cNvPr id="1745" name="Freeform 1744">
              <a:extLst>
                <a:ext uri="{FF2B5EF4-FFF2-40B4-BE49-F238E27FC236}">
                  <a16:creationId xmlns:a16="http://schemas.microsoft.com/office/drawing/2014/main" id="{5DD16D4A-6D09-582F-4D7E-B34C800D220B}"/>
                </a:ext>
              </a:extLst>
            </p:cNvPr>
            <p:cNvSpPr/>
            <p:nvPr/>
          </p:nvSpPr>
          <p:spPr>
            <a:xfrm>
              <a:off x="3883996" y="8057159"/>
              <a:ext cx="99657" cy="97307"/>
            </a:xfrm>
            <a:custGeom>
              <a:avLst/>
              <a:gdLst>
                <a:gd name="connsiteX0" fmla="*/ 58698 w 99657"/>
                <a:gd name="connsiteY0" fmla="*/ 6416 h 97307"/>
                <a:gd name="connsiteX1" fmla="*/ 90791 w 99657"/>
                <a:gd name="connsiteY1" fmla="*/ 6660 h 97307"/>
                <a:gd name="connsiteX2" fmla="*/ 93138 w 99657"/>
                <a:gd name="connsiteY2" fmla="*/ 9007 h 97307"/>
                <a:gd name="connsiteX3" fmla="*/ 92894 w 99657"/>
                <a:gd name="connsiteY3" fmla="*/ 40553 h 97307"/>
                <a:gd name="connsiteX4" fmla="*/ 40959 w 99657"/>
                <a:gd name="connsiteY4" fmla="*/ 90903 h 97307"/>
                <a:gd name="connsiteX5" fmla="*/ 8866 w 99657"/>
                <a:gd name="connsiteY5" fmla="*/ 90659 h 97307"/>
                <a:gd name="connsiteX6" fmla="*/ 6519 w 99657"/>
                <a:gd name="connsiteY6" fmla="*/ 88312 h 97307"/>
                <a:gd name="connsiteX7" fmla="*/ 6763 w 99657"/>
                <a:gd name="connsiteY7" fmla="*/ 56767 h 97307"/>
                <a:gd name="connsiteX8" fmla="*/ 58698 w 99657"/>
                <a:gd name="connsiteY8" fmla="*/ 6416 h 9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7">
                  <a:moveTo>
                    <a:pt x="58698" y="6416"/>
                  </a:moveTo>
                  <a:cubicBezTo>
                    <a:pt x="67628" y="-2239"/>
                    <a:pt x="81983" y="-2117"/>
                    <a:pt x="90791" y="6660"/>
                  </a:cubicBezTo>
                  <a:lnTo>
                    <a:pt x="93138" y="9007"/>
                  </a:lnTo>
                  <a:cubicBezTo>
                    <a:pt x="101915" y="17755"/>
                    <a:pt x="101824" y="31896"/>
                    <a:pt x="92894" y="40553"/>
                  </a:cubicBezTo>
                  <a:lnTo>
                    <a:pt x="40959" y="90903"/>
                  </a:lnTo>
                  <a:cubicBezTo>
                    <a:pt x="32029" y="99528"/>
                    <a:pt x="17674" y="99437"/>
                    <a:pt x="8866" y="90659"/>
                  </a:cubicBezTo>
                  <a:lnTo>
                    <a:pt x="6519" y="88312"/>
                  </a:lnTo>
                  <a:cubicBezTo>
                    <a:pt x="-2259" y="79534"/>
                    <a:pt x="-2167" y="65423"/>
                    <a:pt x="6763" y="56767"/>
                  </a:cubicBezTo>
                  <a:lnTo>
                    <a:pt x="58698" y="6416"/>
                  </a:lnTo>
                  <a:close/>
                </a:path>
              </a:pathLst>
            </a:custGeom>
            <a:solidFill>
              <a:srgbClr val="F65D1B"/>
            </a:solidFill>
            <a:ln w="3047" cap="rnd">
              <a:noFill/>
              <a:prstDash val="solid"/>
              <a:round/>
            </a:ln>
          </p:spPr>
          <p:txBody>
            <a:bodyPr rtlCol="0" anchor="ctr"/>
            <a:lstStyle/>
            <a:p>
              <a:endParaRPr lang="en-CH" sz="4400"/>
            </a:p>
          </p:txBody>
        </p:sp>
        <p:sp>
          <p:nvSpPr>
            <p:cNvPr id="1746" name="Freeform 1745">
              <a:extLst>
                <a:ext uri="{FF2B5EF4-FFF2-40B4-BE49-F238E27FC236}">
                  <a16:creationId xmlns:a16="http://schemas.microsoft.com/office/drawing/2014/main" id="{6611207D-5DD9-CAD1-500D-793FBCA37425}"/>
                </a:ext>
              </a:extLst>
            </p:cNvPr>
            <p:cNvSpPr/>
            <p:nvPr/>
          </p:nvSpPr>
          <p:spPr>
            <a:xfrm>
              <a:off x="3791860" y="8148046"/>
              <a:ext cx="99657" cy="97308"/>
            </a:xfrm>
            <a:custGeom>
              <a:avLst/>
              <a:gdLst>
                <a:gd name="connsiteX0" fmla="*/ 58698 w 99657"/>
                <a:gd name="connsiteY0" fmla="*/ 6417 h 97308"/>
                <a:gd name="connsiteX1" fmla="*/ 90761 w 99657"/>
                <a:gd name="connsiteY1" fmla="*/ 6661 h 97308"/>
                <a:gd name="connsiteX2" fmla="*/ 93138 w 99657"/>
                <a:gd name="connsiteY2" fmla="*/ 9008 h 97308"/>
                <a:gd name="connsiteX3" fmla="*/ 92894 w 99657"/>
                <a:gd name="connsiteY3" fmla="*/ 40553 h 97308"/>
                <a:gd name="connsiteX4" fmla="*/ 40959 w 99657"/>
                <a:gd name="connsiteY4" fmla="*/ 90903 h 97308"/>
                <a:gd name="connsiteX5" fmla="*/ 8866 w 99657"/>
                <a:gd name="connsiteY5" fmla="*/ 90660 h 97308"/>
                <a:gd name="connsiteX6" fmla="*/ 6519 w 99657"/>
                <a:gd name="connsiteY6" fmla="*/ 88313 h 97308"/>
                <a:gd name="connsiteX7" fmla="*/ 6763 w 99657"/>
                <a:gd name="connsiteY7" fmla="*/ 56767 h 97308"/>
                <a:gd name="connsiteX8" fmla="*/ 58698 w 99657"/>
                <a:gd name="connsiteY8" fmla="*/ 6417 h 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8">
                  <a:moveTo>
                    <a:pt x="58698" y="6417"/>
                  </a:moveTo>
                  <a:cubicBezTo>
                    <a:pt x="67628" y="-2240"/>
                    <a:pt x="81983" y="-2118"/>
                    <a:pt x="90761" y="6661"/>
                  </a:cubicBezTo>
                  <a:lnTo>
                    <a:pt x="93138" y="9008"/>
                  </a:lnTo>
                  <a:cubicBezTo>
                    <a:pt x="101916" y="17755"/>
                    <a:pt x="101824" y="31897"/>
                    <a:pt x="92894" y="40553"/>
                  </a:cubicBezTo>
                  <a:lnTo>
                    <a:pt x="40959" y="90903"/>
                  </a:lnTo>
                  <a:cubicBezTo>
                    <a:pt x="32029" y="99529"/>
                    <a:pt x="17674" y="99437"/>
                    <a:pt x="8866" y="90660"/>
                  </a:cubicBezTo>
                  <a:lnTo>
                    <a:pt x="6519" y="88313"/>
                  </a:lnTo>
                  <a:cubicBezTo>
                    <a:pt x="-2258" y="79565"/>
                    <a:pt x="-2167" y="65424"/>
                    <a:pt x="6763" y="56767"/>
                  </a:cubicBezTo>
                  <a:lnTo>
                    <a:pt x="58698" y="6417"/>
                  </a:lnTo>
                  <a:close/>
                </a:path>
              </a:pathLst>
            </a:custGeom>
            <a:solidFill>
              <a:srgbClr val="F65D1B"/>
            </a:solidFill>
            <a:ln w="3047" cap="rnd">
              <a:noFill/>
              <a:prstDash val="solid"/>
              <a:round/>
            </a:ln>
          </p:spPr>
          <p:txBody>
            <a:bodyPr rtlCol="0" anchor="ctr"/>
            <a:lstStyle/>
            <a:p>
              <a:endParaRPr lang="en-CH" sz="4400"/>
            </a:p>
          </p:txBody>
        </p:sp>
      </p:grpSp>
      <p:grpSp>
        <p:nvGrpSpPr>
          <p:cNvPr id="1747" name="Graphic 1352">
            <a:extLst>
              <a:ext uri="{FF2B5EF4-FFF2-40B4-BE49-F238E27FC236}">
                <a16:creationId xmlns:a16="http://schemas.microsoft.com/office/drawing/2014/main" id="{83DBAE70-00DB-C6F5-D815-5E1719CF52D9}"/>
              </a:ext>
            </a:extLst>
          </p:cNvPr>
          <p:cNvGrpSpPr/>
          <p:nvPr/>
        </p:nvGrpSpPr>
        <p:grpSpPr>
          <a:xfrm>
            <a:off x="6531843" y="9236400"/>
            <a:ext cx="679075" cy="683383"/>
            <a:chOff x="6531843" y="9236400"/>
            <a:chExt cx="679075" cy="683383"/>
          </a:xfrm>
          <a:solidFill>
            <a:srgbClr val="F65D1B"/>
          </a:solidFill>
        </p:grpSpPr>
        <p:sp>
          <p:nvSpPr>
            <p:cNvPr id="1748" name="Freeform 1747">
              <a:extLst>
                <a:ext uri="{FF2B5EF4-FFF2-40B4-BE49-F238E27FC236}">
                  <a16:creationId xmlns:a16="http://schemas.microsoft.com/office/drawing/2014/main" id="{BDBE8D34-C6F2-70CE-AA84-B4883751A88D}"/>
                </a:ext>
              </a:extLst>
            </p:cNvPr>
            <p:cNvSpPr/>
            <p:nvPr/>
          </p:nvSpPr>
          <p:spPr>
            <a:xfrm>
              <a:off x="6831227" y="9671474"/>
              <a:ext cx="49441" cy="117312"/>
            </a:xfrm>
            <a:custGeom>
              <a:avLst/>
              <a:gdLst>
                <a:gd name="connsiteX0" fmla="*/ 1130 w 49441"/>
                <a:gd name="connsiteY0" fmla="*/ 94789 h 117312"/>
                <a:gd name="connsiteX1" fmla="*/ 23988 w 49441"/>
                <a:gd name="connsiteY1" fmla="*/ 117312 h 117312"/>
                <a:gd name="connsiteX2" fmla="*/ 27311 w 49441"/>
                <a:gd name="connsiteY2" fmla="*/ 117312 h 117312"/>
                <a:gd name="connsiteX3" fmla="*/ 49438 w 49441"/>
                <a:gd name="connsiteY3" fmla="*/ 94850 h 117312"/>
                <a:gd name="connsiteX4" fmla="*/ 48311 w 49441"/>
                <a:gd name="connsiteY4" fmla="*/ 22494 h 117312"/>
                <a:gd name="connsiteX5" fmla="*/ 25482 w 49441"/>
                <a:gd name="connsiteY5" fmla="*/ 0 h 117312"/>
                <a:gd name="connsiteX6" fmla="*/ 22160 w 49441"/>
                <a:gd name="connsiteY6" fmla="*/ 0 h 117312"/>
                <a:gd name="connsiteX7" fmla="*/ 2 w 49441"/>
                <a:gd name="connsiteY7" fmla="*/ 22463 h 117312"/>
                <a:gd name="connsiteX8" fmla="*/ 1130 w 49441"/>
                <a:gd name="connsiteY8" fmla="*/ 94789 h 1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41" h="117312">
                  <a:moveTo>
                    <a:pt x="1130" y="94789"/>
                  </a:moveTo>
                  <a:cubicBezTo>
                    <a:pt x="1313" y="107194"/>
                    <a:pt x="11554" y="117282"/>
                    <a:pt x="23988" y="117312"/>
                  </a:cubicBezTo>
                  <a:lnTo>
                    <a:pt x="27311" y="117312"/>
                  </a:lnTo>
                  <a:cubicBezTo>
                    <a:pt x="39716" y="117312"/>
                    <a:pt x="49652" y="107254"/>
                    <a:pt x="49438" y="94850"/>
                  </a:cubicBezTo>
                  <a:lnTo>
                    <a:pt x="48311" y="22494"/>
                  </a:lnTo>
                  <a:cubicBezTo>
                    <a:pt x="48128" y="10089"/>
                    <a:pt x="37887" y="0"/>
                    <a:pt x="25482" y="0"/>
                  </a:cubicBezTo>
                  <a:lnTo>
                    <a:pt x="22160" y="0"/>
                  </a:lnTo>
                  <a:cubicBezTo>
                    <a:pt x="9725" y="-30"/>
                    <a:pt x="-181" y="10058"/>
                    <a:pt x="2" y="22463"/>
                  </a:cubicBezTo>
                  <a:lnTo>
                    <a:pt x="1130" y="94789"/>
                  </a:lnTo>
                  <a:close/>
                </a:path>
              </a:pathLst>
            </a:custGeom>
            <a:solidFill>
              <a:srgbClr val="F65D1B"/>
            </a:solidFill>
            <a:ln w="3047" cap="rnd">
              <a:noFill/>
              <a:prstDash val="solid"/>
              <a:round/>
            </a:ln>
          </p:spPr>
          <p:txBody>
            <a:bodyPr rtlCol="0" anchor="ctr"/>
            <a:lstStyle/>
            <a:p>
              <a:endParaRPr lang="en-CH" sz="4400"/>
            </a:p>
          </p:txBody>
        </p:sp>
        <p:sp>
          <p:nvSpPr>
            <p:cNvPr id="1749" name="Freeform 1748">
              <a:extLst>
                <a:ext uri="{FF2B5EF4-FFF2-40B4-BE49-F238E27FC236}">
                  <a16:creationId xmlns:a16="http://schemas.microsoft.com/office/drawing/2014/main" id="{B7460FAA-9979-A785-2D83-D8139323A672}"/>
                </a:ext>
              </a:extLst>
            </p:cNvPr>
            <p:cNvSpPr/>
            <p:nvPr/>
          </p:nvSpPr>
          <p:spPr>
            <a:xfrm>
              <a:off x="6833269" y="9798723"/>
              <a:ext cx="49441" cy="117312"/>
            </a:xfrm>
            <a:custGeom>
              <a:avLst/>
              <a:gdLst>
                <a:gd name="connsiteX0" fmla="*/ 1131 w 49441"/>
                <a:gd name="connsiteY0" fmla="*/ 94789 h 117312"/>
                <a:gd name="connsiteX1" fmla="*/ 23989 w 49441"/>
                <a:gd name="connsiteY1" fmla="*/ 117312 h 117312"/>
                <a:gd name="connsiteX2" fmla="*/ 27311 w 49441"/>
                <a:gd name="connsiteY2" fmla="*/ 117312 h 117312"/>
                <a:gd name="connsiteX3" fmla="*/ 49438 w 49441"/>
                <a:gd name="connsiteY3" fmla="*/ 94850 h 117312"/>
                <a:gd name="connsiteX4" fmla="*/ 48311 w 49441"/>
                <a:gd name="connsiteY4" fmla="*/ 22494 h 117312"/>
                <a:gd name="connsiteX5" fmla="*/ 25483 w 49441"/>
                <a:gd name="connsiteY5" fmla="*/ 0 h 117312"/>
                <a:gd name="connsiteX6" fmla="*/ 22160 w 49441"/>
                <a:gd name="connsiteY6" fmla="*/ 0 h 117312"/>
                <a:gd name="connsiteX7" fmla="*/ 2 w 49441"/>
                <a:gd name="connsiteY7" fmla="*/ 22463 h 117312"/>
                <a:gd name="connsiteX8" fmla="*/ 1131 w 49441"/>
                <a:gd name="connsiteY8" fmla="*/ 94789 h 1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41" h="117312">
                  <a:moveTo>
                    <a:pt x="1131" y="94789"/>
                  </a:moveTo>
                  <a:cubicBezTo>
                    <a:pt x="1314" y="107194"/>
                    <a:pt x="11554" y="117282"/>
                    <a:pt x="23989" y="117312"/>
                  </a:cubicBezTo>
                  <a:lnTo>
                    <a:pt x="27311" y="117312"/>
                  </a:lnTo>
                  <a:cubicBezTo>
                    <a:pt x="39716" y="117312"/>
                    <a:pt x="49652" y="107254"/>
                    <a:pt x="49438" y="94850"/>
                  </a:cubicBezTo>
                  <a:lnTo>
                    <a:pt x="48311" y="22494"/>
                  </a:lnTo>
                  <a:cubicBezTo>
                    <a:pt x="48128" y="10089"/>
                    <a:pt x="37887" y="0"/>
                    <a:pt x="25483" y="0"/>
                  </a:cubicBezTo>
                  <a:lnTo>
                    <a:pt x="22160" y="0"/>
                  </a:lnTo>
                  <a:cubicBezTo>
                    <a:pt x="9725" y="-30"/>
                    <a:pt x="-181" y="10058"/>
                    <a:pt x="2" y="22463"/>
                  </a:cubicBezTo>
                  <a:lnTo>
                    <a:pt x="1131" y="94789"/>
                  </a:lnTo>
                  <a:close/>
                </a:path>
              </a:pathLst>
            </a:custGeom>
            <a:solidFill>
              <a:srgbClr val="F65D1B"/>
            </a:solidFill>
            <a:ln w="3047" cap="rnd">
              <a:noFill/>
              <a:prstDash val="solid"/>
              <a:round/>
            </a:ln>
          </p:spPr>
          <p:txBody>
            <a:bodyPr rtlCol="0" anchor="ctr"/>
            <a:lstStyle/>
            <a:p>
              <a:endParaRPr lang="en-CH" sz="4400"/>
            </a:p>
          </p:txBody>
        </p:sp>
        <p:sp>
          <p:nvSpPr>
            <p:cNvPr id="1750" name="Freeform 1749">
              <a:extLst>
                <a:ext uri="{FF2B5EF4-FFF2-40B4-BE49-F238E27FC236}">
                  <a16:creationId xmlns:a16="http://schemas.microsoft.com/office/drawing/2014/main" id="{8CA499FA-0109-0FCA-7D1A-B1F2B16D967F}"/>
                </a:ext>
              </a:extLst>
            </p:cNvPr>
            <p:cNvSpPr/>
            <p:nvPr/>
          </p:nvSpPr>
          <p:spPr>
            <a:xfrm>
              <a:off x="6891177" y="9802471"/>
              <a:ext cx="49441" cy="117312"/>
            </a:xfrm>
            <a:custGeom>
              <a:avLst/>
              <a:gdLst>
                <a:gd name="connsiteX0" fmla="*/ 1131 w 49441"/>
                <a:gd name="connsiteY0" fmla="*/ 94789 h 117312"/>
                <a:gd name="connsiteX1" fmla="*/ 23989 w 49441"/>
                <a:gd name="connsiteY1" fmla="*/ 117312 h 117312"/>
                <a:gd name="connsiteX2" fmla="*/ 27311 w 49441"/>
                <a:gd name="connsiteY2" fmla="*/ 117312 h 117312"/>
                <a:gd name="connsiteX3" fmla="*/ 49438 w 49441"/>
                <a:gd name="connsiteY3" fmla="*/ 94850 h 117312"/>
                <a:gd name="connsiteX4" fmla="*/ 48311 w 49441"/>
                <a:gd name="connsiteY4" fmla="*/ 22494 h 117312"/>
                <a:gd name="connsiteX5" fmla="*/ 25483 w 49441"/>
                <a:gd name="connsiteY5" fmla="*/ 0 h 117312"/>
                <a:gd name="connsiteX6" fmla="*/ 22160 w 49441"/>
                <a:gd name="connsiteY6" fmla="*/ 0 h 117312"/>
                <a:gd name="connsiteX7" fmla="*/ 2 w 49441"/>
                <a:gd name="connsiteY7" fmla="*/ 22463 h 117312"/>
                <a:gd name="connsiteX8" fmla="*/ 1131 w 49441"/>
                <a:gd name="connsiteY8" fmla="*/ 94789 h 1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41" h="117312">
                  <a:moveTo>
                    <a:pt x="1131" y="94789"/>
                  </a:moveTo>
                  <a:cubicBezTo>
                    <a:pt x="1314" y="107194"/>
                    <a:pt x="11554" y="117312"/>
                    <a:pt x="23989" y="117312"/>
                  </a:cubicBezTo>
                  <a:lnTo>
                    <a:pt x="27311" y="117312"/>
                  </a:lnTo>
                  <a:cubicBezTo>
                    <a:pt x="39716" y="117312"/>
                    <a:pt x="49652" y="107255"/>
                    <a:pt x="49438" y="94850"/>
                  </a:cubicBezTo>
                  <a:lnTo>
                    <a:pt x="48311" y="22494"/>
                  </a:lnTo>
                  <a:cubicBezTo>
                    <a:pt x="48128" y="10089"/>
                    <a:pt x="37887" y="0"/>
                    <a:pt x="25483" y="0"/>
                  </a:cubicBezTo>
                  <a:lnTo>
                    <a:pt x="22160" y="0"/>
                  </a:lnTo>
                  <a:cubicBezTo>
                    <a:pt x="9725" y="-30"/>
                    <a:pt x="-181" y="10058"/>
                    <a:pt x="2" y="22463"/>
                  </a:cubicBezTo>
                  <a:lnTo>
                    <a:pt x="1131" y="94789"/>
                  </a:lnTo>
                  <a:close/>
                </a:path>
              </a:pathLst>
            </a:custGeom>
            <a:solidFill>
              <a:srgbClr val="F65D1B"/>
            </a:solidFill>
            <a:ln w="3047" cap="rnd">
              <a:noFill/>
              <a:prstDash val="solid"/>
              <a:round/>
            </a:ln>
          </p:spPr>
          <p:txBody>
            <a:bodyPr rtlCol="0" anchor="ctr"/>
            <a:lstStyle/>
            <a:p>
              <a:endParaRPr lang="en-CH" sz="4400"/>
            </a:p>
          </p:txBody>
        </p:sp>
        <p:sp>
          <p:nvSpPr>
            <p:cNvPr id="1751" name="Freeform 1750">
              <a:extLst>
                <a:ext uri="{FF2B5EF4-FFF2-40B4-BE49-F238E27FC236}">
                  <a16:creationId xmlns:a16="http://schemas.microsoft.com/office/drawing/2014/main" id="{2651920C-6C73-46C1-6B82-67BDDC5C2690}"/>
                </a:ext>
              </a:extLst>
            </p:cNvPr>
            <p:cNvSpPr/>
            <p:nvPr/>
          </p:nvSpPr>
          <p:spPr>
            <a:xfrm>
              <a:off x="6890324" y="9673059"/>
              <a:ext cx="49441" cy="117312"/>
            </a:xfrm>
            <a:custGeom>
              <a:avLst/>
              <a:gdLst>
                <a:gd name="connsiteX0" fmla="*/ 1131 w 49441"/>
                <a:gd name="connsiteY0" fmla="*/ 94789 h 117312"/>
                <a:gd name="connsiteX1" fmla="*/ 23989 w 49441"/>
                <a:gd name="connsiteY1" fmla="*/ 117312 h 117312"/>
                <a:gd name="connsiteX2" fmla="*/ 27312 w 49441"/>
                <a:gd name="connsiteY2" fmla="*/ 117312 h 117312"/>
                <a:gd name="connsiteX3" fmla="*/ 49438 w 49441"/>
                <a:gd name="connsiteY3" fmla="*/ 94850 h 117312"/>
                <a:gd name="connsiteX4" fmla="*/ 48311 w 49441"/>
                <a:gd name="connsiteY4" fmla="*/ 22494 h 117312"/>
                <a:gd name="connsiteX5" fmla="*/ 25483 w 49441"/>
                <a:gd name="connsiteY5" fmla="*/ 0 h 117312"/>
                <a:gd name="connsiteX6" fmla="*/ 22160 w 49441"/>
                <a:gd name="connsiteY6" fmla="*/ 0 h 117312"/>
                <a:gd name="connsiteX7" fmla="*/ 2 w 49441"/>
                <a:gd name="connsiteY7" fmla="*/ 22463 h 117312"/>
                <a:gd name="connsiteX8" fmla="*/ 1131 w 49441"/>
                <a:gd name="connsiteY8" fmla="*/ 94789 h 1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41" h="117312">
                  <a:moveTo>
                    <a:pt x="1131" y="94789"/>
                  </a:moveTo>
                  <a:cubicBezTo>
                    <a:pt x="1314" y="107193"/>
                    <a:pt x="11554" y="117312"/>
                    <a:pt x="23989" y="117312"/>
                  </a:cubicBezTo>
                  <a:lnTo>
                    <a:pt x="27312" y="117312"/>
                  </a:lnTo>
                  <a:cubicBezTo>
                    <a:pt x="39716" y="117312"/>
                    <a:pt x="49652" y="107254"/>
                    <a:pt x="49438" y="94850"/>
                  </a:cubicBezTo>
                  <a:lnTo>
                    <a:pt x="48311" y="22494"/>
                  </a:lnTo>
                  <a:cubicBezTo>
                    <a:pt x="48128" y="10089"/>
                    <a:pt x="37887" y="0"/>
                    <a:pt x="25483" y="0"/>
                  </a:cubicBezTo>
                  <a:lnTo>
                    <a:pt x="22160" y="0"/>
                  </a:lnTo>
                  <a:cubicBezTo>
                    <a:pt x="9726" y="-30"/>
                    <a:pt x="-180" y="10028"/>
                    <a:pt x="2" y="22463"/>
                  </a:cubicBezTo>
                  <a:lnTo>
                    <a:pt x="1131" y="94789"/>
                  </a:lnTo>
                  <a:close/>
                </a:path>
              </a:pathLst>
            </a:custGeom>
            <a:solidFill>
              <a:srgbClr val="F65D1B"/>
            </a:solidFill>
            <a:ln w="3047" cap="rnd">
              <a:noFill/>
              <a:prstDash val="solid"/>
              <a:round/>
            </a:ln>
          </p:spPr>
          <p:txBody>
            <a:bodyPr rtlCol="0" anchor="ctr"/>
            <a:lstStyle/>
            <a:p>
              <a:endParaRPr lang="en-CH" sz="4400"/>
            </a:p>
          </p:txBody>
        </p:sp>
        <p:sp>
          <p:nvSpPr>
            <p:cNvPr id="1752" name="Freeform 1751">
              <a:extLst>
                <a:ext uri="{FF2B5EF4-FFF2-40B4-BE49-F238E27FC236}">
                  <a16:creationId xmlns:a16="http://schemas.microsoft.com/office/drawing/2014/main" id="{E03ECAA4-6F84-771E-589D-0D444B9AE0B9}"/>
                </a:ext>
              </a:extLst>
            </p:cNvPr>
            <p:cNvSpPr/>
            <p:nvPr/>
          </p:nvSpPr>
          <p:spPr>
            <a:xfrm>
              <a:off x="6846446" y="9296748"/>
              <a:ext cx="364472" cy="364455"/>
            </a:xfrm>
            <a:custGeom>
              <a:avLst/>
              <a:gdLst>
                <a:gd name="connsiteX0" fmla="*/ 3954 w 364472"/>
                <a:gd name="connsiteY0" fmla="*/ 308466 h 364455"/>
                <a:gd name="connsiteX1" fmla="*/ 3954 w 364472"/>
                <a:gd name="connsiteY1" fmla="*/ 327546 h 364455"/>
                <a:gd name="connsiteX2" fmla="*/ 36931 w 364472"/>
                <a:gd name="connsiteY2" fmla="*/ 360524 h 364455"/>
                <a:gd name="connsiteX3" fmla="*/ 56011 w 364472"/>
                <a:gd name="connsiteY3" fmla="*/ 360524 h 364455"/>
                <a:gd name="connsiteX4" fmla="*/ 360518 w 364472"/>
                <a:gd name="connsiteY4" fmla="*/ 56012 h 364455"/>
                <a:gd name="connsiteX5" fmla="*/ 360518 w 364472"/>
                <a:gd name="connsiteY5" fmla="*/ 36933 h 364455"/>
                <a:gd name="connsiteX6" fmla="*/ 327541 w 364472"/>
                <a:gd name="connsiteY6" fmla="*/ 3955 h 364455"/>
                <a:gd name="connsiteX7" fmla="*/ 308461 w 364472"/>
                <a:gd name="connsiteY7" fmla="*/ 3955 h 364455"/>
                <a:gd name="connsiteX8" fmla="*/ 3954 w 364472"/>
                <a:gd name="connsiteY8" fmla="*/ 308466 h 3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472" h="364455">
                  <a:moveTo>
                    <a:pt x="3954" y="308466"/>
                  </a:moveTo>
                  <a:cubicBezTo>
                    <a:pt x="-1318" y="313739"/>
                    <a:pt x="-1318" y="322273"/>
                    <a:pt x="3954" y="327546"/>
                  </a:cubicBezTo>
                  <a:lnTo>
                    <a:pt x="36931" y="360524"/>
                  </a:lnTo>
                  <a:cubicBezTo>
                    <a:pt x="42174" y="365766"/>
                    <a:pt x="50738" y="365766"/>
                    <a:pt x="56011" y="360524"/>
                  </a:cubicBezTo>
                  <a:lnTo>
                    <a:pt x="360518" y="56012"/>
                  </a:lnTo>
                  <a:cubicBezTo>
                    <a:pt x="365791" y="50739"/>
                    <a:pt x="365791" y="42175"/>
                    <a:pt x="360518" y="36933"/>
                  </a:cubicBezTo>
                  <a:lnTo>
                    <a:pt x="327541" y="3955"/>
                  </a:lnTo>
                  <a:cubicBezTo>
                    <a:pt x="322268" y="-1318"/>
                    <a:pt x="313734" y="-1318"/>
                    <a:pt x="308461" y="3955"/>
                  </a:cubicBezTo>
                  <a:lnTo>
                    <a:pt x="3954" y="308466"/>
                  </a:lnTo>
                  <a:close/>
                </a:path>
              </a:pathLst>
            </a:custGeom>
            <a:solidFill>
              <a:srgbClr val="F65D1B"/>
            </a:solidFill>
            <a:ln w="3047" cap="rnd">
              <a:noFill/>
              <a:prstDash val="solid"/>
              <a:round/>
            </a:ln>
          </p:spPr>
          <p:txBody>
            <a:bodyPr rtlCol="0" anchor="ctr"/>
            <a:lstStyle/>
            <a:p>
              <a:endParaRPr lang="en-CH" sz="4400"/>
            </a:p>
          </p:txBody>
        </p:sp>
        <p:sp>
          <p:nvSpPr>
            <p:cNvPr id="1753" name="Freeform 1752">
              <a:extLst>
                <a:ext uri="{FF2B5EF4-FFF2-40B4-BE49-F238E27FC236}">
                  <a16:creationId xmlns:a16="http://schemas.microsoft.com/office/drawing/2014/main" id="{D15814AD-41DA-F989-5749-3FC484770EAA}"/>
                </a:ext>
              </a:extLst>
            </p:cNvPr>
            <p:cNvSpPr/>
            <p:nvPr/>
          </p:nvSpPr>
          <p:spPr>
            <a:xfrm>
              <a:off x="6786069" y="9236400"/>
              <a:ext cx="364472" cy="364455"/>
            </a:xfrm>
            <a:custGeom>
              <a:avLst/>
              <a:gdLst>
                <a:gd name="connsiteX0" fmla="*/ 3954 w 364472"/>
                <a:gd name="connsiteY0" fmla="*/ 308466 h 364455"/>
                <a:gd name="connsiteX1" fmla="*/ 3954 w 364472"/>
                <a:gd name="connsiteY1" fmla="*/ 327546 h 364455"/>
                <a:gd name="connsiteX2" fmla="*/ 36932 w 364472"/>
                <a:gd name="connsiteY2" fmla="*/ 360524 h 364455"/>
                <a:gd name="connsiteX3" fmla="*/ 56011 w 364472"/>
                <a:gd name="connsiteY3" fmla="*/ 360524 h 364455"/>
                <a:gd name="connsiteX4" fmla="*/ 360518 w 364472"/>
                <a:gd name="connsiteY4" fmla="*/ 56012 h 364455"/>
                <a:gd name="connsiteX5" fmla="*/ 360518 w 364472"/>
                <a:gd name="connsiteY5" fmla="*/ 36933 h 364455"/>
                <a:gd name="connsiteX6" fmla="*/ 327541 w 364472"/>
                <a:gd name="connsiteY6" fmla="*/ 3955 h 364455"/>
                <a:gd name="connsiteX7" fmla="*/ 308461 w 364472"/>
                <a:gd name="connsiteY7" fmla="*/ 3955 h 364455"/>
                <a:gd name="connsiteX8" fmla="*/ 3954 w 364472"/>
                <a:gd name="connsiteY8" fmla="*/ 308466 h 3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472" h="364455">
                  <a:moveTo>
                    <a:pt x="3954" y="308466"/>
                  </a:moveTo>
                  <a:cubicBezTo>
                    <a:pt x="-1318" y="313739"/>
                    <a:pt x="-1318" y="322273"/>
                    <a:pt x="3954" y="327546"/>
                  </a:cubicBezTo>
                  <a:lnTo>
                    <a:pt x="36932" y="360524"/>
                  </a:lnTo>
                  <a:cubicBezTo>
                    <a:pt x="42174" y="365766"/>
                    <a:pt x="50739" y="365766"/>
                    <a:pt x="56011" y="360524"/>
                  </a:cubicBezTo>
                  <a:lnTo>
                    <a:pt x="360518" y="56012"/>
                  </a:lnTo>
                  <a:cubicBezTo>
                    <a:pt x="365791" y="50740"/>
                    <a:pt x="365791" y="42175"/>
                    <a:pt x="360518" y="36933"/>
                  </a:cubicBezTo>
                  <a:lnTo>
                    <a:pt x="327541" y="3955"/>
                  </a:lnTo>
                  <a:cubicBezTo>
                    <a:pt x="322268" y="-1318"/>
                    <a:pt x="313734" y="-1318"/>
                    <a:pt x="308461" y="3955"/>
                  </a:cubicBezTo>
                  <a:lnTo>
                    <a:pt x="3954" y="308466"/>
                  </a:lnTo>
                  <a:close/>
                </a:path>
              </a:pathLst>
            </a:custGeom>
            <a:solidFill>
              <a:srgbClr val="F65D1B"/>
            </a:solidFill>
            <a:ln w="3047" cap="rnd">
              <a:noFill/>
              <a:prstDash val="solid"/>
              <a:round/>
            </a:ln>
          </p:spPr>
          <p:txBody>
            <a:bodyPr rtlCol="0" anchor="ctr"/>
            <a:lstStyle/>
            <a:p>
              <a:endParaRPr lang="en-CH" sz="4400"/>
            </a:p>
          </p:txBody>
        </p:sp>
        <p:sp>
          <p:nvSpPr>
            <p:cNvPr id="1754" name="Freeform 1753">
              <a:extLst>
                <a:ext uri="{FF2B5EF4-FFF2-40B4-BE49-F238E27FC236}">
                  <a16:creationId xmlns:a16="http://schemas.microsoft.com/office/drawing/2014/main" id="{1E84D9F3-48B3-74A4-F9CA-E2ADC72F4BCC}"/>
                </a:ext>
              </a:extLst>
            </p:cNvPr>
            <p:cNvSpPr/>
            <p:nvPr/>
          </p:nvSpPr>
          <p:spPr>
            <a:xfrm>
              <a:off x="6661710" y="9565315"/>
              <a:ext cx="117340" cy="49442"/>
            </a:xfrm>
            <a:custGeom>
              <a:avLst/>
              <a:gdLst>
                <a:gd name="connsiteX0" fmla="*/ 22524 w 117340"/>
                <a:gd name="connsiteY0" fmla="*/ 48312 h 49442"/>
                <a:gd name="connsiteX1" fmla="*/ 0 w 117340"/>
                <a:gd name="connsiteY1" fmla="*/ 25453 h 49442"/>
                <a:gd name="connsiteX2" fmla="*/ 0 w 117340"/>
                <a:gd name="connsiteY2" fmla="*/ 22130 h 49442"/>
                <a:gd name="connsiteX3" fmla="*/ 22463 w 117340"/>
                <a:gd name="connsiteY3" fmla="*/ 3 h 49442"/>
                <a:gd name="connsiteX4" fmla="*/ 94818 w 117340"/>
                <a:gd name="connsiteY4" fmla="*/ 1131 h 49442"/>
                <a:gd name="connsiteX5" fmla="*/ 117341 w 117340"/>
                <a:gd name="connsiteY5" fmla="*/ 23959 h 49442"/>
                <a:gd name="connsiteX6" fmla="*/ 117341 w 117340"/>
                <a:gd name="connsiteY6" fmla="*/ 27282 h 49442"/>
                <a:gd name="connsiteX7" fmla="*/ 94848 w 117340"/>
                <a:gd name="connsiteY7" fmla="*/ 49440 h 49442"/>
                <a:gd name="connsiteX8" fmla="*/ 22524 w 117340"/>
                <a:gd name="connsiteY8" fmla="*/ 48312 h 4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340" h="49442">
                  <a:moveTo>
                    <a:pt x="22524" y="48312"/>
                  </a:moveTo>
                  <a:cubicBezTo>
                    <a:pt x="10119" y="48128"/>
                    <a:pt x="31" y="37888"/>
                    <a:pt x="0" y="25453"/>
                  </a:cubicBezTo>
                  <a:lnTo>
                    <a:pt x="0" y="22130"/>
                  </a:lnTo>
                  <a:cubicBezTo>
                    <a:pt x="0" y="9726"/>
                    <a:pt x="10058" y="-210"/>
                    <a:pt x="22463" y="3"/>
                  </a:cubicBezTo>
                  <a:lnTo>
                    <a:pt x="94818" y="1131"/>
                  </a:lnTo>
                  <a:cubicBezTo>
                    <a:pt x="107223" y="1314"/>
                    <a:pt x="117310" y="11554"/>
                    <a:pt x="117341" y="23959"/>
                  </a:cubicBezTo>
                  <a:lnTo>
                    <a:pt x="117341" y="27282"/>
                  </a:lnTo>
                  <a:cubicBezTo>
                    <a:pt x="117341" y="39716"/>
                    <a:pt x="107284" y="49622"/>
                    <a:pt x="94848" y="49440"/>
                  </a:cubicBezTo>
                  <a:lnTo>
                    <a:pt x="22524" y="48312"/>
                  </a:lnTo>
                  <a:close/>
                </a:path>
              </a:pathLst>
            </a:custGeom>
            <a:solidFill>
              <a:srgbClr val="F65D1B"/>
            </a:solidFill>
            <a:ln w="3047" cap="rnd">
              <a:noFill/>
              <a:prstDash val="solid"/>
              <a:round/>
            </a:ln>
          </p:spPr>
          <p:txBody>
            <a:bodyPr rtlCol="0" anchor="ctr"/>
            <a:lstStyle/>
            <a:p>
              <a:endParaRPr lang="en-CH" sz="4400"/>
            </a:p>
          </p:txBody>
        </p:sp>
        <p:sp>
          <p:nvSpPr>
            <p:cNvPr id="1755" name="Freeform 1754">
              <a:extLst>
                <a:ext uri="{FF2B5EF4-FFF2-40B4-BE49-F238E27FC236}">
                  <a16:creationId xmlns:a16="http://schemas.microsoft.com/office/drawing/2014/main" id="{A4A01E7B-C838-3D99-E826-8A1BA863DA4F}"/>
                </a:ext>
              </a:extLst>
            </p:cNvPr>
            <p:cNvSpPr/>
            <p:nvPr/>
          </p:nvSpPr>
          <p:spPr>
            <a:xfrm>
              <a:off x="6535622" y="9563272"/>
              <a:ext cx="117310" cy="49442"/>
            </a:xfrm>
            <a:custGeom>
              <a:avLst/>
              <a:gdLst>
                <a:gd name="connsiteX0" fmla="*/ 22523 w 117310"/>
                <a:gd name="connsiteY0" fmla="*/ 48312 h 49442"/>
                <a:gd name="connsiteX1" fmla="*/ 0 w 117310"/>
                <a:gd name="connsiteY1" fmla="*/ 25453 h 49442"/>
                <a:gd name="connsiteX2" fmla="*/ 0 w 117310"/>
                <a:gd name="connsiteY2" fmla="*/ 22131 h 49442"/>
                <a:gd name="connsiteX3" fmla="*/ 22462 w 117310"/>
                <a:gd name="connsiteY3" fmla="*/ 3 h 49442"/>
                <a:gd name="connsiteX4" fmla="*/ 94817 w 117310"/>
                <a:gd name="connsiteY4" fmla="*/ 1131 h 49442"/>
                <a:gd name="connsiteX5" fmla="*/ 117310 w 117310"/>
                <a:gd name="connsiteY5" fmla="*/ 23960 h 49442"/>
                <a:gd name="connsiteX6" fmla="*/ 117310 w 117310"/>
                <a:gd name="connsiteY6" fmla="*/ 27282 h 49442"/>
                <a:gd name="connsiteX7" fmla="*/ 94848 w 117310"/>
                <a:gd name="connsiteY7" fmla="*/ 49440 h 49442"/>
                <a:gd name="connsiteX8" fmla="*/ 22523 w 117310"/>
                <a:gd name="connsiteY8" fmla="*/ 48312 h 4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310" h="49442">
                  <a:moveTo>
                    <a:pt x="22523" y="48312"/>
                  </a:moveTo>
                  <a:cubicBezTo>
                    <a:pt x="10119" y="48129"/>
                    <a:pt x="0" y="37888"/>
                    <a:pt x="0" y="25453"/>
                  </a:cubicBezTo>
                  <a:lnTo>
                    <a:pt x="0" y="22131"/>
                  </a:lnTo>
                  <a:cubicBezTo>
                    <a:pt x="-30" y="9726"/>
                    <a:pt x="10058" y="-210"/>
                    <a:pt x="22462" y="3"/>
                  </a:cubicBezTo>
                  <a:lnTo>
                    <a:pt x="94817" y="1131"/>
                  </a:lnTo>
                  <a:cubicBezTo>
                    <a:pt x="107222" y="1314"/>
                    <a:pt x="117310" y="11555"/>
                    <a:pt x="117310" y="23960"/>
                  </a:cubicBezTo>
                  <a:lnTo>
                    <a:pt x="117310" y="27282"/>
                  </a:lnTo>
                  <a:cubicBezTo>
                    <a:pt x="117341" y="39717"/>
                    <a:pt x="107283" y="49623"/>
                    <a:pt x="94848" y="49440"/>
                  </a:cubicBezTo>
                  <a:lnTo>
                    <a:pt x="22523" y="48312"/>
                  </a:lnTo>
                  <a:close/>
                </a:path>
              </a:pathLst>
            </a:custGeom>
            <a:solidFill>
              <a:srgbClr val="F65D1B"/>
            </a:solidFill>
            <a:ln w="3047" cap="rnd">
              <a:noFill/>
              <a:prstDash val="solid"/>
              <a:round/>
            </a:ln>
          </p:spPr>
          <p:txBody>
            <a:bodyPr rtlCol="0" anchor="ctr"/>
            <a:lstStyle/>
            <a:p>
              <a:endParaRPr lang="en-CH" sz="4400"/>
            </a:p>
          </p:txBody>
        </p:sp>
        <p:sp>
          <p:nvSpPr>
            <p:cNvPr id="1756" name="Freeform 1755">
              <a:extLst>
                <a:ext uri="{FF2B5EF4-FFF2-40B4-BE49-F238E27FC236}">
                  <a16:creationId xmlns:a16="http://schemas.microsoft.com/office/drawing/2014/main" id="{954BD191-B427-EB21-8F0F-B8FB154540CF}"/>
                </a:ext>
              </a:extLst>
            </p:cNvPr>
            <p:cNvSpPr/>
            <p:nvPr/>
          </p:nvSpPr>
          <p:spPr>
            <a:xfrm>
              <a:off x="6531843" y="9505393"/>
              <a:ext cx="117340" cy="49442"/>
            </a:xfrm>
            <a:custGeom>
              <a:avLst/>
              <a:gdLst>
                <a:gd name="connsiteX0" fmla="*/ 22523 w 117340"/>
                <a:gd name="connsiteY0" fmla="*/ 48312 h 49442"/>
                <a:gd name="connsiteX1" fmla="*/ 0 w 117340"/>
                <a:gd name="connsiteY1" fmla="*/ 25453 h 49442"/>
                <a:gd name="connsiteX2" fmla="*/ 0 w 117340"/>
                <a:gd name="connsiteY2" fmla="*/ 22131 h 49442"/>
                <a:gd name="connsiteX3" fmla="*/ 22462 w 117340"/>
                <a:gd name="connsiteY3" fmla="*/ 3 h 49442"/>
                <a:gd name="connsiteX4" fmla="*/ 94817 w 117340"/>
                <a:gd name="connsiteY4" fmla="*/ 1131 h 49442"/>
                <a:gd name="connsiteX5" fmla="*/ 117310 w 117340"/>
                <a:gd name="connsiteY5" fmla="*/ 23960 h 49442"/>
                <a:gd name="connsiteX6" fmla="*/ 117341 w 117340"/>
                <a:gd name="connsiteY6" fmla="*/ 27282 h 49442"/>
                <a:gd name="connsiteX7" fmla="*/ 94848 w 117340"/>
                <a:gd name="connsiteY7" fmla="*/ 49440 h 49442"/>
                <a:gd name="connsiteX8" fmla="*/ 22523 w 117340"/>
                <a:gd name="connsiteY8" fmla="*/ 48312 h 4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340" h="49442">
                  <a:moveTo>
                    <a:pt x="22523" y="48312"/>
                  </a:moveTo>
                  <a:cubicBezTo>
                    <a:pt x="10119" y="48129"/>
                    <a:pt x="0" y="37888"/>
                    <a:pt x="0" y="25453"/>
                  </a:cubicBezTo>
                  <a:lnTo>
                    <a:pt x="0" y="22131"/>
                  </a:lnTo>
                  <a:cubicBezTo>
                    <a:pt x="0" y="9726"/>
                    <a:pt x="10058" y="-210"/>
                    <a:pt x="22462" y="3"/>
                  </a:cubicBezTo>
                  <a:lnTo>
                    <a:pt x="94817" y="1131"/>
                  </a:lnTo>
                  <a:cubicBezTo>
                    <a:pt x="107222" y="1314"/>
                    <a:pt x="117310" y="11555"/>
                    <a:pt x="117310" y="23960"/>
                  </a:cubicBezTo>
                  <a:lnTo>
                    <a:pt x="117341" y="27282"/>
                  </a:lnTo>
                  <a:cubicBezTo>
                    <a:pt x="117341" y="39717"/>
                    <a:pt x="107283" y="49623"/>
                    <a:pt x="94848" y="49440"/>
                  </a:cubicBezTo>
                  <a:lnTo>
                    <a:pt x="22523" y="48312"/>
                  </a:lnTo>
                  <a:close/>
                </a:path>
              </a:pathLst>
            </a:custGeom>
            <a:solidFill>
              <a:srgbClr val="F65D1B"/>
            </a:solidFill>
            <a:ln w="3047" cap="rnd">
              <a:noFill/>
              <a:prstDash val="solid"/>
              <a:round/>
            </a:ln>
          </p:spPr>
          <p:txBody>
            <a:bodyPr rtlCol="0" anchor="ctr"/>
            <a:lstStyle/>
            <a:p>
              <a:endParaRPr lang="en-CH" sz="4400"/>
            </a:p>
          </p:txBody>
        </p:sp>
        <p:sp>
          <p:nvSpPr>
            <p:cNvPr id="1757" name="Freeform 1756">
              <a:extLst>
                <a:ext uri="{FF2B5EF4-FFF2-40B4-BE49-F238E27FC236}">
                  <a16:creationId xmlns:a16="http://schemas.microsoft.com/office/drawing/2014/main" id="{47EA9E43-BB1A-CDF1-DD22-95424F129E31}"/>
                </a:ext>
              </a:extLst>
            </p:cNvPr>
            <p:cNvSpPr/>
            <p:nvPr/>
          </p:nvSpPr>
          <p:spPr>
            <a:xfrm>
              <a:off x="6661283" y="9506247"/>
              <a:ext cx="117340" cy="49442"/>
            </a:xfrm>
            <a:custGeom>
              <a:avLst/>
              <a:gdLst>
                <a:gd name="connsiteX0" fmla="*/ 22523 w 117340"/>
                <a:gd name="connsiteY0" fmla="*/ 48312 h 49442"/>
                <a:gd name="connsiteX1" fmla="*/ 0 w 117340"/>
                <a:gd name="connsiteY1" fmla="*/ 25453 h 49442"/>
                <a:gd name="connsiteX2" fmla="*/ 0 w 117340"/>
                <a:gd name="connsiteY2" fmla="*/ 22131 h 49442"/>
                <a:gd name="connsiteX3" fmla="*/ 22462 w 117340"/>
                <a:gd name="connsiteY3" fmla="*/ 3 h 49442"/>
                <a:gd name="connsiteX4" fmla="*/ 94818 w 117340"/>
                <a:gd name="connsiteY4" fmla="*/ 1131 h 49442"/>
                <a:gd name="connsiteX5" fmla="*/ 117310 w 117340"/>
                <a:gd name="connsiteY5" fmla="*/ 23960 h 49442"/>
                <a:gd name="connsiteX6" fmla="*/ 117341 w 117340"/>
                <a:gd name="connsiteY6" fmla="*/ 27282 h 49442"/>
                <a:gd name="connsiteX7" fmla="*/ 94848 w 117340"/>
                <a:gd name="connsiteY7" fmla="*/ 49440 h 49442"/>
                <a:gd name="connsiteX8" fmla="*/ 22523 w 117340"/>
                <a:gd name="connsiteY8" fmla="*/ 48312 h 4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340" h="49442">
                  <a:moveTo>
                    <a:pt x="22523" y="48312"/>
                  </a:moveTo>
                  <a:cubicBezTo>
                    <a:pt x="10119" y="48129"/>
                    <a:pt x="31" y="37888"/>
                    <a:pt x="0" y="25453"/>
                  </a:cubicBezTo>
                  <a:lnTo>
                    <a:pt x="0" y="22131"/>
                  </a:lnTo>
                  <a:cubicBezTo>
                    <a:pt x="0" y="9726"/>
                    <a:pt x="10058" y="-210"/>
                    <a:pt x="22462" y="3"/>
                  </a:cubicBezTo>
                  <a:lnTo>
                    <a:pt x="94818" y="1131"/>
                  </a:lnTo>
                  <a:cubicBezTo>
                    <a:pt x="107222" y="1314"/>
                    <a:pt x="117310" y="11555"/>
                    <a:pt x="117310" y="23960"/>
                  </a:cubicBezTo>
                  <a:lnTo>
                    <a:pt x="117341" y="27282"/>
                  </a:lnTo>
                  <a:cubicBezTo>
                    <a:pt x="117341" y="39717"/>
                    <a:pt x="107283" y="49623"/>
                    <a:pt x="94848" y="49440"/>
                  </a:cubicBezTo>
                  <a:lnTo>
                    <a:pt x="22523" y="48312"/>
                  </a:lnTo>
                  <a:close/>
                </a:path>
              </a:pathLst>
            </a:custGeom>
            <a:solidFill>
              <a:srgbClr val="F65D1B"/>
            </a:solidFill>
            <a:ln w="3047" cap="rnd">
              <a:noFill/>
              <a:prstDash val="solid"/>
              <a:round/>
            </a:ln>
          </p:spPr>
          <p:txBody>
            <a:bodyPr rtlCol="0" anchor="ctr"/>
            <a:lstStyle/>
            <a:p>
              <a:endParaRPr lang="en-CH" sz="4400"/>
            </a:p>
          </p:txBody>
        </p:sp>
      </p:grpSp>
      <p:grpSp>
        <p:nvGrpSpPr>
          <p:cNvPr id="1758" name="Graphic 1352">
            <a:extLst>
              <a:ext uri="{FF2B5EF4-FFF2-40B4-BE49-F238E27FC236}">
                <a16:creationId xmlns:a16="http://schemas.microsoft.com/office/drawing/2014/main" id="{9CA007DD-BCCC-0C2E-F1A2-455E4964D1F8}"/>
              </a:ext>
            </a:extLst>
          </p:cNvPr>
          <p:cNvGrpSpPr/>
          <p:nvPr/>
        </p:nvGrpSpPr>
        <p:grpSpPr>
          <a:xfrm>
            <a:off x="8393090" y="7862454"/>
            <a:ext cx="683403" cy="679086"/>
            <a:chOff x="8393090" y="7862454"/>
            <a:chExt cx="683403" cy="679086"/>
          </a:xfrm>
          <a:solidFill>
            <a:srgbClr val="F65D1B"/>
          </a:solidFill>
        </p:grpSpPr>
        <p:sp>
          <p:nvSpPr>
            <p:cNvPr id="1759" name="Freeform 1758">
              <a:extLst>
                <a:ext uri="{FF2B5EF4-FFF2-40B4-BE49-F238E27FC236}">
                  <a16:creationId xmlns:a16="http://schemas.microsoft.com/office/drawing/2014/main" id="{902BA4A0-5984-EC15-0F4D-547FFBD50933}"/>
                </a:ext>
              </a:extLst>
            </p:cNvPr>
            <p:cNvSpPr/>
            <p:nvPr/>
          </p:nvSpPr>
          <p:spPr>
            <a:xfrm>
              <a:off x="8828188" y="8192710"/>
              <a:ext cx="117310" cy="49442"/>
            </a:xfrm>
            <a:custGeom>
              <a:avLst/>
              <a:gdLst>
                <a:gd name="connsiteX0" fmla="*/ 94787 w 117310"/>
                <a:gd name="connsiteY0" fmla="*/ 48312 h 49442"/>
                <a:gd name="connsiteX1" fmla="*/ 117310 w 117310"/>
                <a:gd name="connsiteY1" fmla="*/ 25453 h 49442"/>
                <a:gd name="connsiteX2" fmla="*/ 117310 w 117310"/>
                <a:gd name="connsiteY2" fmla="*/ 22131 h 49442"/>
                <a:gd name="connsiteX3" fmla="*/ 94848 w 117310"/>
                <a:gd name="connsiteY3" fmla="*/ 3 h 49442"/>
                <a:gd name="connsiteX4" fmla="*/ 22493 w 117310"/>
                <a:gd name="connsiteY4" fmla="*/ 1131 h 49442"/>
                <a:gd name="connsiteX5" fmla="*/ 0 w 117310"/>
                <a:gd name="connsiteY5" fmla="*/ 23959 h 49442"/>
                <a:gd name="connsiteX6" fmla="*/ 0 w 117310"/>
                <a:gd name="connsiteY6" fmla="*/ 27282 h 49442"/>
                <a:gd name="connsiteX7" fmla="*/ 22463 w 117310"/>
                <a:gd name="connsiteY7" fmla="*/ 49440 h 49442"/>
                <a:gd name="connsiteX8" fmla="*/ 94787 w 117310"/>
                <a:gd name="connsiteY8" fmla="*/ 48312 h 4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310" h="49442">
                  <a:moveTo>
                    <a:pt x="94787" y="48312"/>
                  </a:moveTo>
                  <a:cubicBezTo>
                    <a:pt x="107191" y="48129"/>
                    <a:pt x="117310" y="37888"/>
                    <a:pt x="117310" y="25453"/>
                  </a:cubicBezTo>
                  <a:lnTo>
                    <a:pt x="117310" y="22131"/>
                  </a:lnTo>
                  <a:cubicBezTo>
                    <a:pt x="117310" y="9726"/>
                    <a:pt x="107252" y="-210"/>
                    <a:pt x="94848" y="3"/>
                  </a:cubicBezTo>
                  <a:lnTo>
                    <a:pt x="22493" y="1131"/>
                  </a:lnTo>
                  <a:cubicBezTo>
                    <a:pt x="10089" y="1314"/>
                    <a:pt x="0" y="11555"/>
                    <a:pt x="0" y="23959"/>
                  </a:cubicBezTo>
                  <a:lnTo>
                    <a:pt x="0" y="27282"/>
                  </a:lnTo>
                  <a:cubicBezTo>
                    <a:pt x="-30" y="39717"/>
                    <a:pt x="10027" y="49623"/>
                    <a:pt x="22463" y="49440"/>
                  </a:cubicBezTo>
                  <a:lnTo>
                    <a:pt x="94787" y="48312"/>
                  </a:lnTo>
                  <a:close/>
                </a:path>
              </a:pathLst>
            </a:custGeom>
            <a:solidFill>
              <a:srgbClr val="F65D1B"/>
            </a:solidFill>
            <a:ln w="3047" cap="rnd">
              <a:noFill/>
              <a:prstDash val="solid"/>
              <a:round/>
            </a:ln>
          </p:spPr>
          <p:txBody>
            <a:bodyPr rtlCol="0" anchor="ctr"/>
            <a:lstStyle/>
            <a:p>
              <a:endParaRPr lang="en-CH" sz="4400"/>
            </a:p>
          </p:txBody>
        </p:sp>
        <p:sp>
          <p:nvSpPr>
            <p:cNvPr id="1760" name="Freeform 1759">
              <a:extLst>
                <a:ext uri="{FF2B5EF4-FFF2-40B4-BE49-F238E27FC236}">
                  <a16:creationId xmlns:a16="http://schemas.microsoft.com/office/drawing/2014/main" id="{A2B228F4-AA54-E27C-F835-C74633842106}"/>
                </a:ext>
              </a:extLst>
            </p:cNvPr>
            <p:cNvSpPr/>
            <p:nvPr/>
          </p:nvSpPr>
          <p:spPr>
            <a:xfrm>
              <a:off x="8955404" y="8190668"/>
              <a:ext cx="117310" cy="49442"/>
            </a:xfrm>
            <a:custGeom>
              <a:avLst/>
              <a:gdLst>
                <a:gd name="connsiteX0" fmla="*/ 94787 w 117310"/>
                <a:gd name="connsiteY0" fmla="*/ 48312 h 49442"/>
                <a:gd name="connsiteX1" fmla="*/ 117310 w 117310"/>
                <a:gd name="connsiteY1" fmla="*/ 25453 h 49442"/>
                <a:gd name="connsiteX2" fmla="*/ 117310 w 117310"/>
                <a:gd name="connsiteY2" fmla="*/ 22131 h 49442"/>
                <a:gd name="connsiteX3" fmla="*/ 94848 w 117310"/>
                <a:gd name="connsiteY3" fmla="*/ 3 h 49442"/>
                <a:gd name="connsiteX4" fmla="*/ 22493 w 117310"/>
                <a:gd name="connsiteY4" fmla="*/ 1131 h 49442"/>
                <a:gd name="connsiteX5" fmla="*/ 0 w 117310"/>
                <a:gd name="connsiteY5" fmla="*/ 23959 h 49442"/>
                <a:gd name="connsiteX6" fmla="*/ 0 w 117310"/>
                <a:gd name="connsiteY6" fmla="*/ 27282 h 49442"/>
                <a:gd name="connsiteX7" fmla="*/ 22463 w 117310"/>
                <a:gd name="connsiteY7" fmla="*/ 49440 h 49442"/>
                <a:gd name="connsiteX8" fmla="*/ 94787 w 117310"/>
                <a:gd name="connsiteY8" fmla="*/ 48312 h 4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310" h="49442">
                  <a:moveTo>
                    <a:pt x="94787" y="48312"/>
                  </a:moveTo>
                  <a:cubicBezTo>
                    <a:pt x="107191" y="48128"/>
                    <a:pt x="117310" y="37888"/>
                    <a:pt x="117310" y="25453"/>
                  </a:cubicBezTo>
                  <a:lnTo>
                    <a:pt x="117310" y="22131"/>
                  </a:lnTo>
                  <a:cubicBezTo>
                    <a:pt x="117310" y="9726"/>
                    <a:pt x="107252" y="-210"/>
                    <a:pt x="94848" y="3"/>
                  </a:cubicBezTo>
                  <a:lnTo>
                    <a:pt x="22493" y="1131"/>
                  </a:lnTo>
                  <a:cubicBezTo>
                    <a:pt x="10089" y="1314"/>
                    <a:pt x="0" y="11554"/>
                    <a:pt x="0" y="23959"/>
                  </a:cubicBezTo>
                  <a:lnTo>
                    <a:pt x="0" y="27282"/>
                  </a:lnTo>
                  <a:cubicBezTo>
                    <a:pt x="-30" y="39716"/>
                    <a:pt x="10027" y="49622"/>
                    <a:pt x="22463" y="49440"/>
                  </a:cubicBezTo>
                  <a:lnTo>
                    <a:pt x="94787" y="48312"/>
                  </a:lnTo>
                  <a:close/>
                </a:path>
              </a:pathLst>
            </a:custGeom>
            <a:solidFill>
              <a:srgbClr val="F65D1B"/>
            </a:solidFill>
            <a:ln w="3047" cap="rnd">
              <a:noFill/>
              <a:prstDash val="solid"/>
              <a:round/>
            </a:ln>
          </p:spPr>
          <p:txBody>
            <a:bodyPr rtlCol="0" anchor="ctr"/>
            <a:lstStyle/>
            <a:p>
              <a:endParaRPr lang="en-CH" sz="4400"/>
            </a:p>
          </p:txBody>
        </p:sp>
        <p:sp>
          <p:nvSpPr>
            <p:cNvPr id="1761" name="Freeform 1760">
              <a:extLst>
                <a:ext uri="{FF2B5EF4-FFF2-40B4-BE49-F238E27FC236}">
                  <a16:creationId xmlns:a16="http://schemas.microsoft.com/office/drawing/2014/main" id="{3AAA249A-8BEE-EADD-E608-E6064A8792DF}"/>
                </a:ext>
              </a:extLst>
            </p:cNvPr>
            <p:cNvSpPr/>
            <p:nvPr/>
          </p:nvSpPr>
          <p:spPr>
            <a:xfrm>
              <a:off x="8959183" y="8132758"/>
              <a:ext cx="117310" cy="49442"/>
            </a:xfrm>
            <a:custGeom>
              <a:avLst/>
              <a:gdLst>
                <a:gd name="connsiteX0" fmla="*/ 94787 w 117310"/>
                <a:gd name="connsiteY0" fmla="*/ 48312 h 49442"/>
                <a:gd name="connsiteX1" fmla="*/ 117310 w 117310"/>
                <a:gd name="connsiteY1" fmla="*/ 25453 h 49442"/>
                <a:gd name="connsiteX2" fmla="*/ 117310 w 117310"/>
                <a:gd name="connsiteY2" fmla="*/ 22131 h 49442"/>
                <a:gd name="connsiteX3" fmla="*/ 94848 w 117310"/>
                <a:gd name="connsiteY3" fmla="*/ 3 h 49442"/>
                <a:gd name="connsiteX4" fmla="*/ 22493 w 117310"/>
                <a:gd name="connsiteY4" fmla="*/ 1131 h 49442"/>
                <a:gd name="connsiteX5" fmla="*/ 0 w 117310"/>
                <a:gd name="connsiteY5" fmla="*/ 23959 h 49442"/>
                <a:gd name="connsiteX6" fmla="*/ 0 w 117310"/>
                <a:gd name="connsiteY6" fmla="*/ 27282 h 49442"/>
                <a:gd name="connsiteX7" fmla="*/ 22463 w 117310"/>
                <a:gd name="connsiteY7" fmla="*/ 49440 h 49442"/>
                <a:gd name="connsiteX8" fmla="*/ 94787 w 117310"/>
                <a:gd name="connsiteY8" fmla="*/ 48312 h 4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310" h="49442">
                  <a:moveTo>
                    <a:pt x="94787" y="48312"/>
                  </a:moveTo>
                  <a:cubicBezTo>
                    <a:pt x="107191" y="48128"/>
                    <a:pt x="117280" y="37888"/>
                    <a:pt x="117310" y="25453"/>
                  </a:cubicBezTo>
                  <a:lnTo>
                    <a:pt x="117310" y="22131"/>
                  </a:lnTo>
                  <a:cubicBezTo>
                    <a:pt x="117310" y="9726"/>
                    <a:pt x="107252" y="-210"/>
                    <a:pt x="94848" y="3"/>
                  </a:cubicBezTo>
                  <a:lnTo>
                    <a:pt x="22493" y="1131"/>
                  </a:lnTo>
                  <a:cubicBezTo>
                    <a:pt x="10089" y="1314"/>
                    <a:pt x="0" y="11554"/>
                    <a:pt x="0" y="23959"/>
                  </a:cubicBezTo>
                  <a:lnTo>
                    <a:pt x="0" y="27282"/>
                  </a:lnTo>
                  <a:cubicBezTo>
                    <a:pt x="-30" y="39716"/>
                    <a:pt x="10027" y="49622"/>
                    <a:pt x="22463" y="49440"/>
                  </a:cubicBezTo>
                  <a:lnTo>
                    <a:pt x="94787" y="48312"/>
                  </a:lnTo>
                  <a:close/>
                </a:path>
              </a:pathLst>
            </a:custGeom>
            <a:solidFill>
              <a:srgbClr val="F65D1B"/>
            </a:solidFill>
            <a:ln w="3047" cap="rnd">
              <a:noFill/>
              <a:prstDash val="solid"/>
              <a:round/>
            </a:ln>
          </p:spPr>
          <p:txBody>
            <a:bodyPr rtlCol="0" anchor="ctr"/>
            <a:lstStyle/>
            <a:p>
              <a:endParaRPr lang="en-CH" sz="4400"/>
            </a:p>
          </p:txBody>
        </p:sp>
        <p:sp>
          <p:nvSpPr>
            <p:cNvPr id="1762" name="Freeform 1761">
              <a:extLst>
                <a:ext uri="{FF2B5EF4-FFF2-40B4-BE49-F238E27FC236}">
                  <a16:creationId xmlns:a16="http://schemas.microsoft.com/office/drawing/2014/main" id="{66A2FE26-BDC0-4AA5-6C25-D3E526919E1E}"/>
                </a:ext>
              </a:extLst>
            </p:cNvPr>
            <p:cNvSpPr/>
            <p:nvPr/>
          </p:nvSpPr>
          <p:spPr>
            <a:xfrm>
              <a:off x="8829773" y="8133642"/>
              <a:ext cx="117310" cy="49442"/>
            </a:xfrm>
            <a:custGeom>
              <a:avLst/>
              <a:gdLst>
                <a:gd name="connsiteX0" fmla="*/ 94787 w 117310"/>
                <a:gd name="connsiteY0" fmla="*/ 48312 h 49442"/>
                <a:gd name="connsiteX1" fmla="*/ 117310 w 117310"/>
                <a:gd name="connsiteY1" fmla="*/ 25453 h 49442"/>
                <a:gd name="connsiteX2" fmla="*/ 117310 w 117310"/>
                <a:gd name="connsiteY2" fmla="*/ 22131 h 49442"/>
                <a:gd name="connsiteX3" fmla="*/ 94848 w 117310"/>
                <a:gd name="connsiteY3" fmla="*/ 3 h 49442"/>
                <a:gd name="connsiteX4" fmla="*/ 22523 w 117310"/>
                <a:gd name="connsiteY4" fmla="*/ 1131 h 49442"/>
                <a:gd name="connsiteX5" fmla="*/ 0 w 117310"/>
                <a:gd name="connsiteY5" fmla="*/ 23960 h 49442"/>
                <a:gd name="connsiteX6" fmla="*/ 0 w 117310"/>
                <a:gd name="connsiteY6" fmla="*/ 27282 h 49442"/>
                <a:gd name="connsiteX7" fmla="*/ 22463 w 117310"/>
                <a:gd name="connsiteY7" fmla="*/ 49440 h 49442"/>
                <a:gd name="connsiteX8" fmla="*/ 94787 w 117310"/>
                <a:gd name="connsiteY8" fmla="*/ 48312 h 4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310" h="49442">
                  <a:moveTo>
                    <a:pt x="94787" y="48312"/>
                  </a:moveTo>
                  <a:cubicBezTo>
                    <a:pt x="107191" y="48129"/>
                    <a:pt x="117310" y="37889"/>
                    <a:pt x="117310" y="25453"/>
                  </a:cubicBezTo>
                  <a:lnTo>
                    <a:pt x="117310" y="22131"/>
                  </a:lnTo>
                  <a:cubicBezTo>
                    <a:pt x="117310" y="9727"/>
                    <a:pt x="107252" y="-209"/>
                    <a:pt x="94848" y="3"/>
                  </a:cubicBezTo>
                  <a:lnTo>
                    <a:pt x="22523" y="1131"/>
                  </a:lnTo>
                  <a:cubicBezTo>
                    <a:pt x="10089" y="1314"/>
                    <a:pt x="0" y="11555"/>
                    <a:pt x="0" y="23960"/>
                  </a:cubicBezTo>
                  <a:lnTo>
                    <a:pt x="0" y="27282"/>
                  </a:lnTo>
                  <a:cubicBezTo>
                    <a:pt x="-30" y="39717"/>
                    <a:pt x="10027" y="49623"/>
                    <a:pt x="22463" y="49440"/>
                  </a:cubicBezTo>
                  <a:lnTo>
                    <a:pt x="94787" y="48312"/>
                  </a:lnTo>
                  <a:close/>
                </a:path>
              </a:pathLst>
            </a:custGeom>
            <a:solidFill>
              <a:srgbClr val="F65D1B"/>
            </a:solidFill>
            <a:ln w="3047" cap="rnd">
              <a:noFill/>
              <a:prstDash val="solid"/>
              <a:round/>
            </a:ln>
          </p:spPr>
          <p:txBody>
            <a:bodyPr rtlCol="0" anchor="ctr"/>
            <a:lstStyle/>
            <a:p>
              <a:endParaRPr lang="en-CH" sz="4400"/>
            </a:p>
          </p:txBody>
        </p:sp>
        <p:sp>
          <p:nvSpPr>
            <p:cNvPr id="1763" name="Freeform 1762">
              <a:extLst>
                <a:ext uri="{FF2B5EF4-FFF2-40B4-BE49-F238E27FC236}">
                  <a16:creationId xmlns:a16="http://schemas.microsoft.com/office/drawing/2014/main" id="{3DB5D48F-FBC8-65CA-EFBD-87E75E5BECE1}"/>
                </a:ext>
              </a:extLst>
            </p:cNvPr>
            <p:cNvSpPr/>
            <p:nvPr/>
          </p:nvSpPr>
          <p:spPr>
            <a:xfrm>
              <a:off x="8453467" y="7862454"/>
              <a:ext cx="364449" cy="364478"/>
            </a:xfrm>
            <a:custGeom>
              <a:avLst/>
              <a:gdLst>
                <a:gd name="connsiteX0" fmla="*/ 308461 w 364449"/>
                <a:gd name="connsiteY0" fmla="*/ 360524 h 364478"/>
                <a:gd name="connsiteX1" fmla="*/ 327541 w 364449"/>
                <a:gd name="connsiteY1" fmla="*/ 360524 h 364478"/>
                <a:gd name="connsiteX2" fmla="*/ 360518 w 364449"/>
                <a:gd name="connsiteY2" fmla="*/ 327546 h 364478"/>
                <a:gd name="connsiteX3" fmla="*/ 360518 w 364449"/>
                <a:gd name="connsiteY3" fmla="*/ 308467 h 364478"/>
                <a:gd name="connsiteX4" fmla="*/ 56011 w 364449"/>
                <a:gd name="connsiteY4" fmla="*/ 3955 h 364478"/>
                <a:gd name="connsiteX5" fmla="*/ 36931 w 364449"/>
                <a:gd name="connsiteY5" fmla="*/ 3955 h 364478"/>
                <a:gd name="connsiteX6" fmla="*/ 3954 w 364449"/>
                <a:gd name="connsiteY6" fmla="*/ 36933 h 364478"/>
                <a:gd name="connsiteX7" fmla="*/ 3954 w 364449"/>
                <a:gd name="connsiteY7" fmla="*/ 56012 h 364478"/>
                <a:gd name="connsiteX8" fmla="*/ 308461 w 364449"/>
                <a:gd name="connsiteY8" fmla="*/ 360524 h 3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449" h="364478">
                  <a:moveTo>
                    <a:pt x="308461" y="360524"/>
                  </a:moveTo>
                  <a:cubicBezTo>
                    <a:pt x="313734" y="365797"/>
                    <a:pt x="322268" y="365797"/>
                    <a:pt x="327541" y="360524"/>
                  </a:cubicBezTo>
                  <a:lnTo>
                    <a:pt x="360518" y="327546"/>
                  </a:lnTo>
                  <a:cubicBezTo>
                    <a:pt x="365760" y="322304"/>
                    <a:pt x="365760" y="313740"/>
                    <a:pt x="360518" y="308467"/>
                  </a:cubicBezTo>
                  <a:lnTo>
                    <a:pt x="56011" y="3955"/>
                  </a:lnTo>
                  <a:cubicBezTo>
                    <a:pt x="50738" y="-1318"/>
                    <a:pt x="42174" y="-1318"/>
                    <a:pt x="36931" y="3955"/>
                  </a:cubicBezTo>
                  <a:lnTo>
                    <a:pt x="3954" y="36933"/>
                  </a:lnTo>
                  <a:cubicBezTo>
                    <a:pt x="-1318" y="42205"/>
                    <a:pt x="-1318" y="50740"/>
                    <a:pt x="3954" y="56012"/>
                  </a:cubicBezTo>
                  <a:lnTo>
                    <a:pt x="308461" y="360524"/>
                  </a:lnTo>
                  <a:close/>
                </a:path>
              </a:pathLst>
            </a:custGeom>
            <a:solidFill>
              <a:srgbClr val="F65D1B"/>
            </a:solidFill>
            <a:ln w="3047" cap="rnd">
              <a:noFill/>
              <a:prstDash val="solid"/>
              <a:round/>
            </a:ln>
          </p:spPr>
          <p:txBody>
            <a:bodyPr rtlCol="0" anchor="ctr"/>
            <a:lstStyle/>
            <a:p>
              <a:endParaRPr lang="en-CH" sz="4400"/>
            </a:p>
          </p:txBody>
        </p:sp>
        <p:sp>
          <p:nvSpPr>
            <p:cNvPr id="1764" name="Freeform 1763">
              <a:extLst>
                <a:ext uri="{FF2B5EF4-FFF2-40B4-BE49-F238E27FC236}">
                  <a16:creationId xmlns:a16="http://schemas.microsoft.com/office/drawing/2014/main" id="{911651E1-C3EF-D59D-6A3C-CB5E2DB817B9}"/>
                </a:ext>
              </a:extLst>
            </p:cNvPr>
            <p:cNvSpPr/>
            <p:nvPr/>
          </p:nvSpPr>
          <p:spPr>
            <a:xfrm>
              <a:off x="8393090" y="7922832"/>
              <a:ext cx="364449" cy="364478"/>
            </a:xfrm>
            <a:custGeom>
              <a:avLst/>
              <a:gdLst>
                <a:gd name="connsiteX0" fmla="*/ 308461 w 364449"/>
                <a:gd name="connsiteY0" fmla="*/ 360524 h 364478"/>
                <a:gd name="connsiteX1" fmla="*/ 327541 w 364449"/>
                <a:gd name="connsiteY1" fmla="*/ 360524 h 364478"/>
                <a:gd name="connsiteX2" fmla="*/ 360518 w 364449"/>
                <a:gd name="connsiteY2" fmla="*/ 327546 h 364478"/>
                <a:gd name="connsiteX3" fmla="*/ 360518 w 364449"/>
                <a:gd name="connsiteY3" fmla="*/ 308466 h 364478"/>
                <a:gd name="connsiteX4" fmla="*/ 56011 w 364449"/>
                <a:gd name="connsiteY4" fmla="*/ 3955 h 364478"/>
                <a:gd name="connsiteX5" fmla="*/ 36932 w 364449"/>
                <a:gd name="connsiteY5" fmla="*/ 3955 h 364478"/>
                <a:gd name="connsiteX6" fmla="*/ 3954 w 364449"/>
                <a:gd name="connsiteY6" fmla="*/ 36933 h 364478"/>
                <a:gd name="connsiteX7" fmla="*/ 3954 w 364449"/>
                <a:gd name="connsiteY7" fmla="*/ 56012 h 364478"/>
                <a:gd name="connsiteX8" fmla="*/ 308461 w 364449"/>
                <a:gd name="connsiteY8" fmla="*/ 360524 h 3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449" h="364478">
                  <a:moveTo>
                    <a:pt x="308461" y="360524"/>
                  </a:moveTo>
                  <a:cubicBezTo>
                    <a:pt x="313734" y="365797"/>
                    <a:pt x="322268" y="365797"/>
                    <a:pt x="327541" y="360524"/>
                  </a:cubicBezTo>
                  <a:lnTo>
                    <a:pt x="360518" y="327546"/>
                  </a:lnTo>
                  <a:cubicBezTo>
                    <a:pt x="365760" y="322304"/>
                    <a:pt x="365760" y="313739"/>
                    <a:pt x="360518" y="308466"/>
                  </a:cubicBezTo>
                  <a:lnTo>
                    <a:pt x="56011" y="3955"/>
                  </a:lnTo>
                  <a:cubicBezTo>
                    <a:pt x="50739" y="-1318"/>
                    <a:pt x="42174" y="-1318"/>
                    <a:pt x="36932" y="3955"/>
                  </a:cubicBezTo>
                  <a:lnTo>
                    <a:pt x="3954" y="36933"/>
                  </a:lnTo>
                  <a:cubicBezTo>
                    <a:pt x="-1318" y="42205"/>
                    <a:pt x="-1318" y="50740"/>
                    <a:pt x="3954" y="56012"/>
                  </a:cubicBezTo>
                  <a:lnTo>
                    <a:pt x="308461" y="360524"/>
                  </a:lnTo>
                  <a:close/>
                </a:path>
              </a:pathLst>
            </a:custGeom>
            <a:solidFill>
              <a:srgbClr val="F65D1B"/>
            </a:solidFill>
            <a:ln w="3047" cap="rnd">
              <a:noFill/>
              <a:prstDash val="solid"/>
              <a:round/>
            </a:ln>
          </p:spPr>
          <p:txBody>
            <a:bodyPr rtlCol="0" anchor="ctr"/>
            <a:lstStyle/>
            <a:p>
              <a:endParaRPr lang="en-CH" sz="4400"/>
            </a:p>
          </p:txBody>
        </p:sp>
        <p:sp>
          <p:nvSpPr>
            <p:cNvPr id="1765" name="Freeform 1764">
              <a:extLst>
                <a:ext uri="{FF2B5EF4-FFF2-40B4-BE49-F238E27FC236}">
                  <a16:creationId xmlns:a16="http://schemas.microsoft.com/office/drawing/2014/main" id="{9859472B-B8F9-8893-DD3A-882FC8873F8F}"/>
                </a:ext>
              </a:extLst>
            </p:cNvPr>
            <p:cNvSpPr/>
            <p:nvPr/>
          </p:nvSpPr>
          <p:spPr>
            <a:xfrm>
              <a:off x="8722029" y="8294329"/>
              <a:ext cx="49442" cy="117342"/>
            </a:xfrm>
            <a:custGeom>
              <a:avLst/>
              <a:gdLst>
                <a:gd name="connsiteX0" fmla="*/ 48312 w 49442"/>
                <a:gd name="connsiteY0" fmla="*/ 94819 h 117342"/>
                <a:gd name="connsiteX1" fmla="*/ 25453 w 49442"/>
                <a:gd name="connsiteY1" fmla="*/ 117343 h 117342"/>
                <a:gd name="connsiteX2" fmla="*/ 22131 w 49442"/>
                <a:gd name="connsiteY2" fmla="*/ 117343 h 117342"/>
                <a:gd name="connsiteX3" fmla="*/ 3 w 49442"/>
                <a:gd name="connsiteY3" fmla="*/ 94880 h 117342"/>
                <a:gd name="connsiteX4" fmla="*/ 1131 w 49442"/>
                <a:gd name="connsiteY4" fmla="*/ 22523 h 117342"/>
                <a:gd name="connsiteX5" fmla="*/ 23960 w 49442"/>
                <a:gd name="connsiteY5" fmla="*/ 31 h 117342"/>
                <a:gd name="connsiteX6" fmla="*/ 27282 w 49442"/>
                <a:gd name="connsiteY6" fmla="*/ 0 h 117342"/>
                <a:gd name="connsiteX7" fmla="*/ 49440 w 49442"/>
                <a:gd name="connsiteY7" fmla="*/ 22493 h 117342"/>
                <a:gd name="connsiteX8" fmla="*/ 48312 w 49442"/>
                <a:gd name="connsiteY8" fmla="*/ 94819 h 11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42" h="117342">
                  <a:moveTo>
                    <a:pt x="48312" y="94819"/>
                  </a:moveTo>
                  <a:cubicBezTo>
                    <a:pt x="48128" y="107224"/>
                    <a:pt x="37888" y="117312"/>
                    <a:pt x="25453" y="117343"/>
                  </a:cubicBezTo>
                  <a:lnTo>
                    <a:pt x="22131" y="117343"/>
                  </a:lnTo>
                  <a:cubicBezTo>
                    <a:pt x="9726" y="117343"/>
                    <a:pt x="-209" y="107285"/>
                    <a:pt x="3" y="94880"/>
                  </a:cubicBezTo>
                  <a:lnTo>
                    <a:pt x="1131" y="22523"/>
                  </a:lnTo>
                  <a:cubicBezTo>
                    <a:pt x="1314" y="10118"/>
                    <a:pt x="11555" y="31"/>
                    <a:pt x="23960" y="31"/>
                  </a:cubicBezTo>
                  <a:lnTo>
                    <a:pt x="27282" y="0"/>
                  </a:lnTo>
                  <a:cubicBezTo>
                    <a:pt x="39716" y="0"/>
                    <a:pt x="49622" y="10057"/>
                    <a:pt x="49440" y="22493"/>
                  </a:cubicBezTo>
                  <a:lnTo>
                    <a:pt x="48312" y="94819"/>
                  </a:lnTo>
                  <a:close/>
                </a:path>
              </a:pathLst>
            </a:custGeom>
            <a:solidFill>
              <a:srgbClr val="F65D1B"/>
            </a:solidFill>
            <a:ln w="3047" cap="rnd">
              <a:noFill/>
              <a:prstDash val="solid"/>
              <a:round/>
            </a:ln>
          </p:spPr>
          <p:txBody>
            <a:bodyPr rtlCol="0" anchor="ctr"/>
            <a:lstStyle/>
            <a:p>
              <a:endParaRPr lang="en-CH" sz="4400"/>
            </a:p>
          </p:txBody>
        </p:sp>
        <p:sp>
          <p:nvSpPr>
            <p:cNvPr id="1766" name="Freeform 1765">
              <a:extLst>
                <a:ext uri="{FF2B5EF4-FFF2-40B4-BE49-F238E27FC236}">
                  <a16:creationId xmlns:a16="http://schemas.microsoft.com/office/drawing/2014/main" id="{66FC6D6D-B81A-ADE0-2E79-1075D1314537}"/>
                </a:ext>
              </a:extLst>
            </p:cNvPr>
            <p:cNvSpPr/>
            <p:nvPr/>
          </p:nvSpPr>
          <p:spPr>
            <a:xfrm>
              <a:off x="8719987" y="8420419"/>
              <a:ext cx="49441" cy="117342"/>
            </a:xfrm>
            <a:custGeom>
              <a:avLst/>
              <a:gdLst>
                <a:gd name="connsiteX0" fmla="*/ 48312 w 49441"/>
                <a:gd name="connsiteY0" fmla="*/ 94819 h 117342"/>
                <a:gd name="connsiteX1" fmla="*/ 25453 w 49441"/>
                <a:gd name="connsiteY1" fmla="*/ 117343 h 117342"/>
                <a:gd name="connsiteX2" fmla="*/ 22131 w 49441"/>
                <a:gd name="connsiteY2" fmla="*/ 117343 h 117342"/>
                <a:gd name="connsiteX3" fmla="*/ 3 w 49441"/>
                <a:gd name="connsiteY3" fmla="*/ 94880 h 117342"/>
                <a:gd name="connsiteX4" fmla="*/ 1131 w 49441"/>
                <a:gd name="connsiteY4" fmla="*/ 22524 h 117342"/>
                <a:gd name="connsiteX5" fmla="*/ 23960 w 49441"/>
                <a:gd name="connsiteY5" fmla="*/ 31 h 117342"/>
                <a:gd name="connsiteX6" fmla="*/ 27281 w 49441"/>
                <a:gd name="connsiteY6" fmla="*/ 0 h 117342"/>
                <a:gd name="connsiteX7" fmla="*/ 49439 w 49441"/>
                <a:gd name="connsiteY7" fmla="*/ 22494 h 117342"/>
                <a:gd name="connsiteX8" fmla="*/ 48312 w 49441"/>
                <a:gd name="connsiteY8" fmla="*/ 94819 h 11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41" h="117342">
                  <a:moveTo>
                    <a:pt x="48312" y="94819"/>
                  </a:moveTo>
                  <a:cubicBezTo>
                    <a:pt x="48128" y="107224"/>
                    <a:pt x="37888" y="117343"/>
                    <a:pt x="25453" y="117343"/>
                  </a:cubicBezTo>
                  <a:lnTo>
                    <a:pt x="22131" y="117343"/>
                  </a:lnTo>
                  <a:cubicBezTo>
                    <a:pt x="9726" y="117343"/>
                    <a:pt x="-210" y="107285"/>
                    <a:pt x="3" y="94880"/>
                  </a:cubicBezTo>
                  <a:lnTo>
                    <a:pt x="1131" y="22524"/>
                  </a:lnTo>
                  <a:cubicBezTo>
                    <a:pt x="1314" y="10119"/>
                    <a:pt x="11555" y="31"/>
                    <a:pt x="23960" y="31"/>
                  </a:cubicBezTo>
                  <a:lnTo>
                    <a:pt x="27281" y="0"/>
                  </a:lnTo>
                  <a:cubicBezTo>
                    <a:pt x="39716" y="0"/>
                    <a:pt x="49622" y="10058"/>
                    <a:pt x="49439" y="22494"/>
                  </a:cubicBezTo>
                  <a:lnTo>
                    <a:pt x="48312" y="94819"/>
                  </a:lnTo>
                  <a:close/>
                </a:path>
              </a:pathLst>
            </a:custGeom>
            <a:solidFill>
              <a:srgbClr val="F65D1B"/>
            </a:solidFill>
            <a:ln w="3047" cap="rnd">
              <a:noFill/>
              <a:prstDash val="solid"/>
              <a:round/>
            </a:ln>
          </p:spPr>
          <p:txBody>
            <a:bodyPr rtlCol="0" anchor="ctr"/>
            <a:lstStyle/>
            <a:p>
              <a:endParaRPr lang="en-CH" sz="4400"/>
            </a:p>
          </p:txBody>
        </p:sp>
        <p:sp>
          <p:nvSpPr>
            <p:cNvPr id="1767" name="Freeform 1766">
              <a:extLst>
                <a:ext uri="{FF2B5EF4-FFF2-40B4-BE49-F238E27FC236}">
                  <a16:creationId xmlns:a16="http://schemas.microsoft.com/office/drawing/2014/main" id="{83E95E6A-C7EE-1EAC-83E8-9A93FCEFA96E}"/>
                </a:ext>
              </a:extLst>
            </p:cNvPr>
            <p:cNvSpPr/>
            <p:nvPr/>
          </p:nvSpPr>
          <p:spPr>
            <a:xfrm>
              <a:off x="8662079" y="8424198"/>
              <a:ext cx="49441" cy="117342"/>
            </a:xfrm>
            <a:custGeom>
              <a:avLst/>
              <a:gdLst>
                <a:gd name="connsiteX0" fmla="*/ 48312 w 49441"/>
                <a:gd name="connsiteY0" fmla="*/ 94819 h 117342"/>
                <a:gd name="connsiteX1" fmla="*/ 25453 w 49441"/>
                <a:gd name="connsiteY1" fmla="*/ 117343 h 117342"/>
                <a:gd name="connsiteX2" fmla="*/ 22131 w 49441"/>
                <a:gd name="connsiteY2" fmla="*/ 117343 h 117342"/>
                <a:gd name="connsiteX3" fmla="*/ 3 w 49441"/>
                <a:gd name="connsiteY3" fmla="*/ 94880 h 117342"/>
                <a:gd name="connsiteX4" fmla="*/ 1131 w 49441"/>
                <a:gd name="connsiteY4" fmla="*/ 22524 h 117342"/>
                <a:gd name="connsiteX5" fmla="*/ 23960 w 49441"/>
                <a:gd name="connsiteY5" fmla="*/ 31 h 117342"/>
                <a:gd name="connsiteX6" fmla="*/ 27281 w 49441"/>
                <a:gd name="connsiteY6" fmla="*/ 0 h 117342"/>
                <a:gd name="connsiteX7" fmla="*/ 49439 w 49441"/>
                <a:gd name="connsiteY7" fmla="*/ 22494 h 117342"/>
                <a:gd name="connsiteX8" fmla="*/ 48312 w 49441"/>
                <a:gd name="connsiteY8" fmla="*/ 94819 h 11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41" h="117342">
                  <a:moveTo>
                    <a:pt x="48312" y="94819"/>
                  </a:moveTo>
                  <a:cubicBezTo>
                    <a:pt x="48128" y="107224"/>
                    <a:pt x="37888" y="117343"/>
                    <a:pt x="25453" y="117343"/>
                  </a:cubicBezTo>
                  <a:lnTo>
                    <a:pt x="22131" y="117343"/>
                  </a:lnTo>
                  <a:cubicBezTo>
                    <a:pt x="9726" y="117343"/>
                    <a:pt x="-210" y="107285"/>
                    <a:pt x="3" y="94880"/>
                  </a:cubicBezTo>
                  <a:lnTo>
                    <a:pt x="1131" y="22524"/>
                  </a:lnTo>
                  <a:cubicBezTo>
                    <a:pt x="1314" y="10119"/>
                    <a:pt x="11555" y="31"/>
                    <a:pt x="23960" y="31"/>
                  </a:cubicBezTo>
                  <a:lnTo>
                    <a:pt x="27281" y="0"/>
                  </a:lnTo>
                  <a:cubicBezTo>
                    <a:pt x="39716" y="0"/>
                    <a:pt x="49622" y="10058"/>
                    <a:pt x="49439" y="22494"/>
                  </a:cubicBezTo>
                  <a:lnTo>
                    <a:pt x="48312" y="94819"/>
                  </a:lnTo>
                  <a:close/>
                </a:path>
              </a:pathLst>
            </a:custGeom>
            <a:solidFill>
              <a:srgbClr val="F65D1B"/>
            </a:solidFill>
            <a:ln w="3047" cap="rnd">
              <a:noFill/>
              <a:prstDash val="solid"/>
              <a:round/>
            </a:ln>
          </p:spPr>
          <p:txBody>
            <a:bodyPr rtlCol="0" anchor="ctr"/>
            <a:lstStyle/>
            <a:p>
              <a:endParaRPr lang="en-CH" sz="4400"/>
            </a:p>
          </p:txBody>
        </p:sp>
        <p:sp>
          <p:nvSpPr>
            <p:cNvPr id="1768" name="Freeform 1767">
              <a:extLst>
                <a:ext uri="{FF2B5EF4-FFF2-40B4-BE49-F238E27FC236}">
                  <a16:creationId xmlns:a16="http://schemas.microsoft.com/office/drawing/2014/main" id="{E5BC735B-3080-9983-0106-6B02443948BE}"/>
                </a:ext>
              </a:extLst>
            </p:cNvPr>
            <p:cNvSpPr/>
            <p:nvPr/>
          </p:nvSpPr>
          <p:spPr>
            <a:xfrm>
              <a:off x="8662963" y="8294755"/>
              <a:ext cx="49441" cy="117342"/>
            </a:xfrm>
            <a:custGeom>
              <a:avLst/>
              <a:gdLst>
                <a:gd name="connsiteX0" fmla="*/ 48312 w 49441"/>
                <a:gd name="connsiteY0" fmla="*/ 94819 h 117342"/>
                <a:gd name="connsiteX1" fmla="*/ 25453 w 49441"/>
                <a:gd name="connsiteY1" fmla="*/ 117343 h 117342"/>
                <a:gd name="connsiteX2" fmla="*/ 22131 w 49441"/>
                <a:gd name="connsiteY2" fmla="*/ 117343 h 117342"/>
                <a:gd name="connsiteX3" fmla="*/ 3 w 49441"/>
                <a:gd name="connsiteY3" fmla="*/ 94880 h 117342"/>
                <a:gd name="connsiteX4" fmla="*/ 1131 w 49441"/>
                <a:gd name="connsiteY4" fmla="*/ 22554 h 117342"/>
                <a:gd name="connsiteX5" fmla="*/ 23959 w 49441"/>
                <a:gd name="connsiteY5" fmla="*/ 31 h 117342"/>
                <a:gd name="connsiteX6" fmla="*/ 27281 w 49441"/>
                <a:gd name="connsiteY6" fmla="*/ 0 h 117342"/>
                <a:gd name="connsiteX7" fmla="*/ 49439 w 49441"/>
                <a:gd name="connsiteY7" fmla="*/ 22493 h 117342"/>
                <a:gd name="connsiteX8" fmla="*/ 48312 w 49441"/>
                <a:gd name="connsiteY8" fmla="*/ 94819 h 11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41" h="117342">
                  <a:moveTo>
                    <a:pt x="48312" y="94819"/>
                  </a:moveTo>
                  <a:cubicBezTo>
                    <a:pt x="48128" y="107224"/>
                    <a:pt x="37888" y="117343"/>
                    <a:pt x="25453" y="117343"/>
                  </a:cubicBezTo>
                  <a:lnTo>
                    <a:pt x="22131" y="117343"/>
                  </a:lnTo>
                  <a:cubicBezTo>
                    <a:pt x="9726" y="117343"/>
                    <a:pt x="-210" y="107285"/>
                    <a:pt x="3" y="94880"/>
                  </a:cubicBezTo>
                  <a:lnTo>
                    <a:pt x="1131" y="22554"/>
                  </a:lnTo>
                  <a:cubicBezTo>
                    <a:pt x="1314" y="10119"/>
                    <a:pt x="11555" y="31"/>
                    <a:pt x="23959" y="31"/>
                  </a:cubicBezTo>
                  <a:lnTo>
                    <a:pt x="27281" y="0"/>
                  </a:lnTo>
                  <a:cubicBezTo>
                    <a:pt x="39716" y="0"/>
                    <a:pt x="49622" y="10058"/>
                    <a:pt x="49439" y="22493"/>
                  </a:cubicBezTo>
                  <a:lnTo>
                    <a:pt x="48312" y="94819"/>
                  </a:lnTo>
                  <a:close/>
                </a:path>
              </a:pathLst>
            </a:custGeom>
            <a:solidFill>
              <a:srgbClr val="F65D1B"/>
            </a:solidFill>
            <a:ln w="3047" cap="rnd">
              <a:noFill/>
              <a:prstDash val="solid"/>
              <a:round/>
            </a:ln>
          </p:spPr>
          <p:txBody>
            <a:bodyPr rtlCol="0" anchor="ctr"/>
            <a:lstStyle/>
            <a:p>
              <a:endParaRPr lang="en-CH" sz="4400"/>
            </a:p>
          </p:txBody>
        </p:sp>
      </p:grpSp>
      <p:grpSp>
        <p:nvGrpSpPr>
          <p:cNvPr id="1769" name="Graphic 1352">
            <a:extLst>
              <a:ext uri="{FF2B5EF4-FFF2-40B4-BE49-F238E27FC236}">
                <a16:creationId xmlns:a16="http://schemas.microsoft.com/office/drawing/2014/main" id="{16DDAB7E-5BAB-810E-8943-C4259C799215}"/>
              </a:ext>
            </a:extLst>
          </p:cNvPr>
          <p:cNvGrpSpPr/>
          <p:nvPr/>
        </p:nvGrpSpPr>
        <p:grpSpPr>
          <a:xfrm>
            <a:off x="2856043" y="7621009"/>
            <a:ext cx="563794" cy="665699"/>
            <a:chOff x="2856043" y="7621009"/>
            <a:chExt cx="563794" cy="665699"/>
          </a:xfrm>
          <a:solidFill>
            <a:srgbClr val="F65D1B"/>
          </a:solidFill>
        </p:grpSpPr>
        <p:sp>
          <p:nvSpPr>
            <p:cNvPr id="1770" name="Freeform 1769">
              <a:extLst>
                <a:ext uri="{FF2B5EF4-FFF2-40B4-BE49-F238E27FC236}">
                  <a16:creationId xmlns:a16="http://schemas.microsoft.com/office/drawing/2014/main" id="{892AA4CF-96A0-B1A3-11AA-EBA10DD3548C}"/>
                </a:ext>
              </a:extLst>
            </p:cNvPr>
            <p:cNvSpPr/>
            <p:nvPr/>
          </p:nvSpPr>
          <p:spPr>
            <a:xfrm>
              <a:off x="2991068" y="7709519"/>
              <a:ext cx="99651" cy="97308"/>
            </a:xfrm>
            <a:custGeom>
              <a:avLst/>
              <a:gdLst>
                <a:gd name="connsiteX0" fmla="*/ 40956 w 99651"/>
                <a:gd name="connsiteY0" fmla="*/ 6417 h 97308"/>
                <a:gd name="connsiteX1" fmla="*/ 8878 w 99651"/>
                <a:gd name="connsiteY1" fmla="*/ 6660 h 97308"/>
                <a:gd name="connsiteX2" fmla="*/ 6525 w 99651"/>
                <a:gd name="connsiteY2" fmla="*/ 9007 h 97308"/>
                <a:gd name="connsiteX3" fmla="*/ 6757 w 99651"/>
                <a:gd name="connsiteY3" fmla="*/ 40553 h 97308"/>
                <a:gd name="connsiteX4" fmla="*/ 58707 w 99651"/>
                <a:gd name="connsiteY4" fmla="*/ 90903 h 97308"/>
                <a:gd name="connsiteX5" fmla="*/ 90770 w 99651"/>
                <a:gd name="connsiteY5" fmla="*/ 90659 h 97308"/>
                <a:gd name="connsiteX6" fmla="*/ 93117 w 99651"/>
                <a:gd name="connsiteY6" fmla="*/ 88312 h 97308"/>
                <a:gd name="connsiteX7" fmla="*/ 92903 w 99651"/>
                <a:gd name="connsiteY7" fmla="*/ 56767 h 97308"/>
                <a:gd name="connsiteX8" fmla="*/ 40956 w 99651"/>
                <a:gd name="connsiteY8" fmla="*/ 6417 h 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1" h="97308">
                  <a:moveTo>
                    <a:pt x="40956" y="6417"/>
                  </a:moveTo>
                  <a:cubicBezTo>
                    <a:pt x="32041" y="-2240"/>
                    <a:pt x="17665" y="-2117"/>
                    <a:pt x="8878" y="6660"/>
                  </a:cubicBezTo>
                  <a:lnTo>
                    <a:pt x="6525" y="9007"/>
                  </a:lnTo>
                  <a:cubicBezTo>
                    <a:pt x="-2265" y="17755"/>
                    <a:pt x="-2161" y="31896"/>
                    <a:pt x="6757" y="40553"/>
                  </a:cubicBezTo>
                  <a:lnTo>
                    <a:pt x="58707" y="90903"/>
                  </a:lnTo>
                  <a:cubicBezTo>
                    <a:pt x="67606" y="99528"/>
                    <a:pt x="81992" y="99438"/>
                    <a:pt x="90770" y="90659"/>
                  </a:cubicBezTo>
                  <a:lnTo>
                    <a:pt x="93117" y="88312"/>
                  </a:lnTo>
                  <a:cubicBezTo>
                    <a:pt x="101925" y="79535"/>
                    <a:pt x="101803" y="65423"/>
                    <a:pt x="92903" y="56767"/>
                  </a:cubicBezTo>
                  <a:lnTo>
                    <a:pt x="40956" y="6417"/>
                  </a:lnTo>
                  <a:close/>
                </a:path>
              </a:pathLst>
            </a:custGeom>
            <a:solidFill>
              <a:srgbClr val="F65D1B"/>
            </a:solidFill>
            <a:ln w="3047" cap="rnd">
              <a:noFill/>
              <a:prstDash val="solid"/>
              <a:round/>
            </a:ln>
          </p:spPr>
          <p:txBody>
            <a:bodyPr rtlCol="0" anchor="ctr"/>
            <a:lstStyle/>
            <a:p>
              <a:endParaRPr lang="en-CH" sz="4400"/>
            </a:p>
          </p:txBody>
        </p:sp>
        <p:sp>
          <p:nvSpPr>
            <p:cNvPr id="1771" name="Freeform 1770">
              <a:extLst>
                <a:ext uri="{FF2B5EF4-FFF2-40B4-BE49-F238E27FC236}">
                  <a16:creationId xmlns:a16="http://schemas.microsoft.com/office/drawing/2014/main" id="{EC00516A-9443-087F-E0F4-C7F097BD6DA7}"/>
                </a:ext>
              </a:extLst>
            </p:cNvPr>
            <p:cNvSpPr/>
            <p:nvPr/>
          </p:nvSpPr>
          <p:spPr>
            <a:xfrm>
              <a:off x="2899652" y="7621009"/>
              <a:ext cx="99651" cy="97308"/>
            </a:xfrm>
            <a:custGeom>
              <a:avLst/>
              <a:gdLst>
                <a:gd name="connsiteX0" fmla="*/ 40956 w 99651"/>
                <a:gd name="connsiteY0" fmla="*/ 6417 h 97308"/>
                <a:gd name="connsiteX1" fmla="*/ 8875 w 99651"/>
                <a:gd name="connsiteY1" fmla="*/ 6660 h 97308"/>
                <a:gd name="connsiteX2" fmla="*/ 6525 w 99651"/>
                <a:gd name="connsiteY2" fmla="*/ 9007 h 97308"/>
                <a:gd name="connsiteX3" fmla="*/ 6757 w 99651"/>
                <a:gd name="connsiteY3" fmla="*/ 40553 h 97308"/>
                <a:gd name="connsiteX4" fmla="*/ 58695 w 99651"/>
                <a:gd name="connsiteY4" fmla="*/ 90903 h 97308"/>
                <a:gd name="connsiteX5" fmla="*/ 90773 w 99651"/>
                <a:gd name="connsiteY5" fmla="*/ 90659 h 97308"/>
                <a:gd name="connsiteX6" fmla="*/ 93126 w 99651"/>
                <a:gd name="connsiteY6" fmla="*/ 88312 h 97308"/>
                <a:gd name="connsiteX7" fmla="*/ 92894 w 99651"/>
                <a:gd name="connsiteY7" fmla="*/ 56767 h 97308"/>
                <a:gd name="connsiteX8" fmla="*/ 40956 w 99651"/>
                <a:gd name="connsiteY8" fmla="*/ 6417 h 9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1" h="97308">
                  <a:moveTo>
                    <a:pt x="40956" y="6417"/>
                  </a:moveTo>
                  <a:cubicBezTo>
                    <a:pt x="32038" y="-2240"/>
                    <a:pt x="17665" y="-2117"/>
                    <a:pt x="8875" y="6660"/>
                  </a:cubicBezTo>
                  <a:lnTo>
                    <a:pt x="6525" y="9007"/>
                  </a:lnTo>
                  <a:cubicBezTo>
                    <a:pt x="-2265" y="17755"/>
                    <a:pt x="-2161" y="31896"/>
                    <a:pt x="6757" y="40553"/>
                  </a:cubicBezTo>
                  <a:lnTo>
                    <a:pt x="58695" y="90903"/>
                  </a:lnTo>
                  <a:cubicBezTo>
                    <a:pt x="67613" y="99529"/>
                    <a:pt x="81986" y="99438"/>
                    <a:pt x="90773" y="90659"/>
                  </a:cubicBezTo>
                  <a:lnTo>
                    <a:pt x="93126" y="88312"/>
                  </a:lnTo>
                  <a:cubicBezTo>
                    <a:pt x="101916" y="79535"/>
                    <a:pt x="101812" y="65423"/>
                    <a:pt x="92894" y="56767"/>
                  </a:cubicBezTo>
                  <a:lnTo>
                    <a:pt x="40956" y="6417"/>
                  </a:lnTo>
                  <a:close/>
                </a:path>
              </a:pathLst>
            </a:custGeom>
            <a:solidFill>
              <a:srgbClr val="F65D1B"/>
            </a:solidFill>
            <a:ln w="3047" cap="rnd">
              <a:noFill/>
              <a:prstDash val="solid"/>
              <a:round/>
            </a:ln>
          </p:spPr>
          <p:txBody>
            <a:bodyPr rtlCol="0" anchor="ctr"/>
            <a:lstStyle/>
            <a:p>
              <a:endParaRPr lang="en-CH" sz="4400"/>
            </a:p>
          </p:txBody>
        </p:sp>
        <p:sp>
          <p:nvSpPr>
            <p:cNvPr id="1772" name="Freeform 1771">
              <a:extLst>
                <a:ext uri="{FF2B5EF4-FFF2-40B4-BE49-F238E27FC236}">
                  <a16:creationId xmlns:a16="http://schemas.microsoft.com/office/drawing/2014/main" id="{4D544D71-C453-FEF3-5AB8-4918E59BE7F2}"/>
                </a:ext>
              </a:extLst>
            </p:cNvPr>
            <p:cNvSpPr/>
            <p:nvPr/>
          </p:nvSpPr>
          <p:spPr>
            <a:xfrm>
              <a:off x="2856043" y="7659291"/>
              <a:ext cx="99651" cy="97307"/>
            </a:xfrm>
            <a:custGeom>
              <a:avLst/>
              <a:gdLst>
                <a:gd name="connsiteX0" fmla="*/ 40957 w 99651"/>
                <a:gd name="connsiteY0" fmla="*/ 6417 h 97307"/>
                <a:gd name="connsiteX1" fmla="*/ 8876 w 99651"/>
                <a:gd name="connsiteY1" fmla="*/ 6660 h 97307"/>
                <a:gd name="connsiteX2" fmla="*/ 6523 w 99651"/>
                <a:gd name="connsiteY2" fmla="*/ 9007 h 97307"/>
                <a:gd name="connsiteX3" fmla="*/ 6755 w 99651"/>
                <a:gd name="connsiteY3" fmla="*/ 40553 h 97307"/>
                <a:gd name="connsiteX4" fmla="*/ 58696 w 99651"/>
                <a:gd name="connsiteY4" fmla="*/ 90903 h 97307"/>
                <a:gd name="connsiteX5" fmla="*/ 90774 w 99651"/>
                <a:gd name="connsiteY5" fmla="*/ 90659 h 97307"/>
                <a:gd name="connsiteX6" fmla="*/ 93127 w 99651"/>
                <a:gd name="connsiteY6" fmla="*/ 88312 h 97307"/>
                <a:gd name="connsiteX7" fmla="*/ 92895 w 99651"/>
                <a:gd name="connsiteY7" fmla="*/ 56767 h 97307"/>
                <a:gd name="connsiteX8" fmla="*/ 40957 w 99651"/>
                <a:gd name="connsiteY8" fmla="*/ 6417 h 9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1" h="97307">
                  <a:moveTo>
                    <a:pt x="40957" y="6417"/>
                  </a:moveTo>
                  <a:cubicBezTo>
                    <a:pt x="32039" y="-2240"/>
                    <a:pt x="17666" y="-2117"/>
                    <a:pt x="8876" y="6660"/>
                  </a:cubicBezTo>
                  <a:lnTo>
                    <a:pt x="6523" y="9007"/>
                  </a:lnTo>
                  <a:cubicBezTo>
                    <a:pt x="-2264" y="17755"/>
                    <a:pt x="-2160" y="31896"/>
                    <a:pt x="6755" y="40553"/>
                  </a:cubicBezTo>
                  <a:lnTo>
                    <a:pt x="58696" y="90903"/>
                  </a:lnTo>
                  <a:cubicBezTo>
                    <a:pt x="67613" y="99528"/>
                    <a:pt x="81987" y="99437"/>
                    <a:pt x="90774" y="90659"/>
                  </a:cubicBezTo>
                  <a:lnTo>
                    <a:pt x="93127" y="88312"/>
                  </a:lnTo>
                  <a:cubicBezTo>
                    <a:pt x="101917" y="79535"/>
                    <a:pt x="101813" y="65423"/>
                    <a:pt x="92895" y="56767"/>
                  </a:cubicBezTo>
                  <a:lnTo>
                    <a:pt x="40957" y="6417"/>
                  </a:lnTo>
                  <a:close/>
                </a:path>
              </a:pathLst>
            </a:custGeom>
            <a:solidFill>
              <a:srgbClr val="F65D1B"/>
            </a:solidFill>
            <a:ln w="3047" cap="rnd">
              <a:noFill/>
              <a:prstDash val="solid"/>
              <a:round/>
            </a:ln>
          </p:spPr>
          <p:txBody>
            <a:bodyPr rtlCol="0" anchor="ctr"/>
            <a:lstStyle/>
            <a:p>
              <a:endParaRPr lang="en-CH" sz="4400"/>
            </a:p>
          </p:txBody>
        </p:sp>
        <p:sp>
          <p:nvSpPr>
            <p:cNvPr id="1773" name="Freeform 1772">
              <a:extLst>
                <a:ext uri="{FF2B5EF4-FFF2-40B4-BE49-F238E27FC236}">
                  <a16:creationId xmlns:a16="http://schemas.microsoft.com/office/drawing/2014/main" id="{4FD8532C-EC58-3DC1-6130-739528D1FB22}"/>
                </a:ext>
              </a:extLst>
            </p:cNvPr>
            <p:cNvSpPr/>
            <p:nvPr/>
          </p:nvSpPr>
          <p:spPr>
            <a:xfrm>
              <a:off x="2948173" y="7750174"/>
              <a:ext cx="99649" cy="97311"/>
            </a:xfrm>
            <a:custGeom>
              <a:avLst/>
              <a:gdLst>
                <a:gd name="connsiteX0" fmla="*/ 40957 w 99649"/>
                <a:gd name="connsiteY0" fmla="*/ 6420 h 97311"/>
                <a:gd name="connsiteX1" fmla="*/ 8876 w 99649"/>
                <a:gd name="connsiteY1" fmla="*/ 6634 h 97311"/>
                <a:gd name="connsiteX2" fmla="*/ 6523 w 99649"/>
                <a:gd name="connsiteY2" fmla="*/ 9011 h 97311"/>
                <a:gd name="connsiteX3" fmla="*/ 6755 w 99649"/>
                <a:gd name="connsiteY3" fmla="*/ 40556 h 97311"/>
                <a:gd name="connsiteX4" fmla="*/ 58695 w 99649"/>
                <a:gd name="connsiteY4" fmla="*/ 90907 h 97311"/>
                <a:gd name="connsiteX5" fmla="*/ 90774 w 99649"/>
                <a:gd name="connsiteY5" fmla="*/ 90663 h 97311"/>
                <a:gd name="connsiteX6" fmla="*/ 93127 w 99649"/>
                <a:gd name="connsiteY6" fmla="*/ 88316 h 97311"/>
                <a:gd name="connsiteX7" fmla="*/ 92895 w 99649"/>
                <a:gd name="connsiteY7" fmla="*/ 56771 h 97311"/>
                <a:gd name="connsiteX8" fmla="*/ 40957 w 99649"/>
                <a:gd name="connsiteY8" fmla="*/ 6420 h 9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49" h="97311">
                  <a:moveTo>
                    <a:pt x="40957" y="6420"/>
                  </a:moveTo>
                  <a:cubicBezTo>
                    <a:pt x="32039" y="-2235"/>
                    <a:pt x="17666" y="-2114"/>
                    <a:pt x="8876" y="6634"/>
                  </a:cubicBezTo>
                  <a:lnTo>
                    <a:pt x="6523" y="9011"/>
                  </a:lnTo>
                  <a:cubicBezTo>
                    <a:pt x="-2264" y="17758"/>
                    <a:pt x="-2160" y="31900"/>
                    <a:pt x="6755" y="40556"/>
                  </a:cubicBezTo>
                  <a:lnTo>
                    <a:pt x="58695" y="90907"/>
                  </a:lnTo>
                  <a:cubicBezTo>
                    <a:pt x="67610" y="99532"/>
                    <a:pt x="81987" y="99441"/>
                    <a:pt x="90774" y="90663"/>
                  </a:cubicBezTo>
                  <a:lnTo>
                    <a:pt x="93127" y="88316"/>
                  </a:lnTo>
                  <a:cubicBezTo>
                    <a:pt x="101907" y="79538"/>
                    <a:pt x="101816" y="65396"/>
                    <a:pt x="92895" y="56771"/>
                  </a:cubicBezTo>
                  <a:lnTo>
                    <a:pt x="40957" y="6420"/>
                  </a:lnTo>
                  <a:close/>
                </a:path>
              </a:pathLst>
            </a:custGeom>
            <a:solidFill>
              <a:srgbClr val="F65D1B"/>
            </a:solidFill>
            <a:ln w="3047" cap="rnd">
              <a:noFill/>
              <a:prstDash val="solid"/>
              <a:round/>
            </a:ln>
          </p:spPr>
          <p:txBody>
            <a:bodyPr rtlCol="0" anchor="ctr"/>
            <a:lstStyle/>
            <a:p>
              <a:endParaRPr lang="en-CH" sz="4400"/>
            </a:p>
          </p:txBody>
        </p:sp>
        <p:sp>
          <p:nvSpPr>
            <p:cNvPr id="1774" name="Freeform 1773">
              <a:extLst>
                <a:ext uri="{FF2B5EF4-FFF2-40B4-BE49-F238E27FC236}">
                  <a16:creationId xmlns:a16="http://schemas.microsoft.com/office/drawing/2014/main" id="{DEB44743-0628-8C09-14B6-A6877723FCB0}"/>
                </a:ext>
              </a:extLst>
            </p:cNvPr>
            <p:cNvSpPr/>
            <p:nvPr/>
          </p:nvSpPr>
          <p:spPr>
            <a:xfrm>
              <a:off x="3059528" y="7829072"/>
              <a:ext cx="73604" cy="457636"/>
            </a:xfrm>
            <a:custGeom>
              <a:avLst/>
              <a:gdLst>
                <a:gd name="connsiteX0" fmla="*/ 73605 w 73604"/>
                <a:gd name="connsiteY0" fmla="*/ 13502 h 457636"/>
                <a:gd name="connsiteX1" fmla="*/ 60103 w 73604"/>
                <a:gd name="connsiteY1" fmla="*/ 0 h 457636"/>
                <a:gd name="connsiteX2" fmla="*/ 13502 w 73604"/>
                <a:gd name="connsiteY2" fmla="*/ 0 h 457636"/>
                <a:gd name="connsiteX3" fmla="*/ 0 w 73604"/>
                <a:gd name="connsiteY3" fmla="*/ 13502 h 457636"/>
                <a:gd name="connsiteX4" fmla="*/ 0 w 73604"/>
                <a:gd name="connsiteY4" fmla="*/ 444165 h 457636"/>
                <a:gd name="connsiteX5" fmla="*/ 13471 w 73604"/>
                <a:gd name="connsiteY5" fmla="*/ 457637 h 457636"/>
                <a:gd name="connsiteX6" fmla="*/ 60103 w 73604"/>
                <a:gd name="connsiteY6" fmla="*/ 457637 h 457636"/>
                <a:gd name="connsiteX7" fmla="*/ 73605 w 73604"/>
                <a:gd name="connsiteY7" fmla="*/ 444165 h 457636"/>
                <a:gd name="connsiteX8" fmla="*/ 73605 w 73604"/>
                <a:gd name="connsiteY8" fmla="*/ 13502 h 45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04" h="457636">
                  <a:moveTo>
                    <a:pt x="73605" y="13502"/>
                  </a:moveTo>
                  <a:cubicBezTo>
                    <a:pt x="73605" y="6065"/>
                    <a:pt x="67570" y="0"/>
                    <a:pt x="60103" y="0"/>
                  </a:cubicBezTo>
                  <a:lnTo>
                    <a:pt x="13502" y="0"/>
                  </a:lnTo>
                  <a:cubicBezTo>
                    <a:pt x="6035" y="0"/>
                    <a:pt x="0" y="6065"/>
                    <a:pt x="0" y="13502"/>
                  </a:cubicBezTo>
                  <a:lnTo>
                    <a:pt x="0" y="444165"/>
                  </a:lnTo>
                  <a:cubicBezTo>
                    <a:pt x="0" y="451602"/>
                    <a:pt x="6035" y="457637"/>
                    <a:pt x="13471" y="457637"/>
                  </a:cubicBezTo>
                  <a:lnTo>
                    <a:pt x="60103" y="457637"/>
                  </a:lnTo>
                  <a:cubicBezTo>
                    <a:pt x="67570" y="457637"/>
                    <a:pt x="73605" y="451602"/>
                    <a:pt x="73605" y="444165"/>
                  </a:cubicBezTo>
                  <a:lnTo>
                    <a:pt x="73605" y="13502"/>
                  </a:lnTo>
                  <a:close/>
                </a:path>
              </a:pathLst>
            </a:custGeom>
            <a:solidFill>
              <a:srgbClr val="F65D1B"/>
            </a:solidFill>
            <a:ln w="3047" cap="rnd">
              <a:noFill/>
              <a:prstDash val="solid"/>
              <a:round/>
            </a:ln>
          </p:spPr>
          <p:txBody>
            <a:bodyPr rtlCol="0" anchor="ctr"/>
            <a:lstStyle/>
            <a:p>
              <a:endParaRPr lang="en-CH" sz="4400"/>
            </a:p>
          </p:txBody>
        </p:sp>
        <p:sp>
          <p:nvSpPr>
            <p:cNvPr id="1775" name="Freeform 1774">
              <a:extLst>
                <a:ext uri="{FF2B5EF4-FFF2-40B4-BE49-F238E27FC236}">
                  <a16:creationId xmlns:a16="http://schemas.microsoft.com/office/drawing/2014/main" id="{CE90F604-385B-EACC-A834-E413C60D1DFE}"/>
                </a:ext>
              </a:extLst>
            </p:cNvPr>
            <p:cNvSpPr/>
            <p:nvPr/>
          </p:nvSpPr>
          <p:spPr>
            <a:xfrm>
              <a:off x="3144898" y="7829072"/>
              <a:ext cx="73604" cy="457636"/>
            </a:xfrm>
            <a:custGeom>
              <a:avLst/>
              <a:gdLst>
                <a:gd name="connsiteX0" fmla="*/ 73605 w 73604"/>
                <a:gd name="connsiteY0" fmla="*/ 13502 h 457636"/>
                <a:gd name="connsiteX1" fmla="*/ 60103 w 73604"/>
                <a:gd name="connsiteY1" fmla="*/ 0 h 457636"/>
                <a:gd name="connsiteX2" fmla="*/ 13502 w 73604"/>
                <a:gd name="connsiteY2" fmla="*/ 0 h 457636"/>
                <a:gd name="connsiteX3" fmla="*/ 0 w 73604"/>
                <a:gd name="connsiteY3" fmla="*/ 13502 h 457636"/>
                <a:gd name="connsiteX4" fmla="*/ 0 w 73604"/>
                <a:gd name="connsiteY4" fmla="*/ 444165 h 457636"/>
                <a:gd name="connsiteX5" fmla="*/ 13471 w 73604"/>
                <a:gd name="connsiteY5" fmla="*/ 457637 h 457636"/>
                <a:gd name="connsiteX6" fmla="*/ 60103 w 73604"/>
                <a:gd name="connsiteY6" fmla="*/ 457637 h 457636"/>
                <a:gd name="connsiteX7" fmla="*/ 73605 w 73604"/>
                <a:gd name="connsiteY7" fmla="*/ 444134 h 457636"/>
                <a:gd name="connsiteX8" fmla="*/ 73605 w 73604"/>
                <a:gd name="connsiteY8" fmla="*/ 13502 h 45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04" h="457636">
                  <a:moveTo>
                    <a:pt x="73605" y="13502"/>
                  </a:moveTo>
                  <a:cubicBezTo>
                    <a:pt x="73605" y="6065"/>
                    <a:pt x="67570" y="0"/>
                    <a:pt x="60103" y="0"/>
                  </a:cubicBezTo>
                  <a:lnTo>
                    <a:pt x="13502" y="0"/>
                  </a:lnTo>
                  <a:cubicBezTo>
                    <a:pt x="6035" y="0"/>
                    <a:pt x="0" y="6065"/>
                    <a:pt x="0" y="13502"/>
                  </a:cubicBezTo>
                  <a:lnTo>
                    <a:pt x="0" y="444165"/>
                  </a:lnTo>
                  <a:cubicBezTo>
                    <a:pt x="0" y="451602"/>
                    <a:pt x="6035" y="457637"/>
                    <a:pt x="13471" y="457637"/>
                  </a:cubicBezTo>
                  <a:lnTo>
                    <a:pt x="60103" y="457637"/>
                  </a:lnTo>
                  <a:cubicBezTo>
                    <a:pt x="67570" y="457637"/>
                    <a:pt x="73605" y="451602"/>
                    <a:pt x="73605" y="444134"/>
                  </a:cubicBezTo>
                  <a:lnTo>
                    <a:pt x="73605" y="13502"/>
                  </a:lnTo>
                  <a:close/>
                </a:path>
              </a:pathLst>
            </a:custGeom>
            <a:solidFill>
              <a:srgbClr val="F65D1B"/>
            </a:solidFill>
            <a:ln w="3047" cap="rnd">
              <a:noFill/>
              <a:prstDash val="solid"/>
              <a:round/>
            </a:ln>
          </p:spPr>
          <p:txBody>
            <a:bodyPr rtlCol="0" anchor="ctr"/>
            <a:lstStyle/>
            <a:p>
              <a:endParaRPr lang="en-CH" sz="4400"/>
            </a:p>
          </p:txBody>
        </p:sp>
        <p:sp>
          <p:nvSpPr>
            <p:cNvPr id="1776" name="Freeform 1775">
              <a:extLst>
                <a:ext uri="{FF2B5EF4-FFF2-40B4-BE49-F238E27FC236}">
                  <a16:creationId xmlns:a16="http://schemas.microsoft.com/office/drawing/2014/main" id="{7A1E7C97-C306-AF13-6199-1FAFE122F219}"/>
                </a:ext>
              </a:extLst>
            </p:cNvPr>
            <p:cNvSpPr/>
            <p:nvPr/>
          </p:nvSpPr>
          <p:spPr>
            <a:xfrm>
              <a:off x="3185985" y="7712720"/>
              <a:ext cx="99657" cy="97307"/>
            </a:xfrm>
            <a:custGeom>
              <a:avLst/>
              <a:gdLst>
                <a:gd name="connsiteX0" fmla="*/ 58698 w 99657"/>
                <a:gd name="connsiteY0" fmla="*/ 6416 h 97307"/>
                <a:gd name="connsiteX1" fmla="*/ 90791 w 99657"/>
                <a:gd name="connsiteY1" fmla="*/ 6660 h 97307"/>
                <a:gd name="connsiteX2" fmla="*/ 93138 w 99657"/>
                <a:gd name="connsiteY2" fmla="*/ 9007 h 97307"/>
                <a:gd name="connsiteX3" fmla="*/ 92894 w 99657"/>
                <a:gd name="connsiteY3" fmla="*/ 40553 h 97307"/>
                <a:gd name="connsiteX4" fmla="*/ 40959 w 99657"/>
                <a:gd name="connsiteY4" fmla="*/ 90903 h 97307"/>
                <a:gd name="connsiteX5" fmla="*/ 8866 w 99657"/>
                <a:gd name="connsiteY5" fmla="*/ 90659 h 97307"/>
                <a:gd name="connsiteX6" fmla="*/ 6519 w 99657"/>
                <a:gd name="connsiteY6" fmla="*/ 88312 h 97307"/>
                <a:gd name="connsiteX7" fmla="*/ 6763 w 99657"/>
                <a:gd name="connsiteY7" fmla="*/ 56767 h 97307"/>
                <a:gd name="connsiteX8" fmla="*/ 58698 w 99657"/>
                <a:gd name="connsiteY8" fmla="*/ 6416 h 9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7">
                  <a:moveTo>
                    <a:pt x="58698" y="6416"/>
                  </a:moveTo>
                  <a:cubicBezTo>
                    <a:pt x="67628" y="-2239"/>
                    <a:pt x="81983" y="-2117"/>
                    <a:pt x="90791" y="6660"/>
                  </a:cubicBezTo>
                  <a:lnTo>
                    <a:pt x="93138" y="9007"/>
                  </a:lnTo>
                  <a:cubicBezTo>
                    <a:pt x="101915" y="17755"/>
                    <a:pt x="101824" y="31896"/>
                    <a:pt x="92894" y="40553"/>
                  </a:cubicBezTo>
                  <a:lnTo>
                    <a:pt x="40959" y="90903"/>
                  </a:lnTo>
                  <a:cubicBezTo>
                    <a:pt x="32029" y="99528"/>
                    <a:pt x="17674" y="99437"/>
                    <a:pt x="8866" y="90659"/>
                  </a:cubicBezTo>
                  <a:lnTo>
                    <a:pt x="6519" y="88312"/>
                  </a:lnTo>
                  <a:cubicBezTo>
                    <a:pt x="-2259" y="79565"/>
                    <a:pt x="-2167" y="65423"/>
                    <a:pt x="6763" y="56767"/>
                  </a:cubicBezTo>
                  <a:lnTo>
                    <a:pt x="58698" y="6416"/>
                  </a:lnTo>
                  <a:close/>
                </a:path>
              </a:pathLst>
            </a:custGeom>
            <a:solidFill>
              <a:srgbClr val="F65D1B"/>
            </a:solidFill>
            <a:ln w="3047" cap="rnd">
              <a:noFill/>
              <a:prstDash val="solid"/>
              <a:round/>
            </a:ln>
          </p:spPr>
          <p:txBody>
            <a:bodyPr rtlCol="0" anchor="ctr"/>
            <a:lstStyle/>
            <a:p>
              <a:endParaRPr lang="en-CH" sz="4400"/>
            </a:p>
          </p:txBody>
        </p:sp>
        <p:sp>
          <p:nvSpPr>
            <p:cNvPr id="1777" name="Freeform 1776">
              <a:extLst>
                <a:ext uri="{FF2B5EF4-FFF2-40B4-BE49-F238E27FC236}">
                  <a16:creationId xmlns:a16="http://schemas.microsoft.com/office/drawing/2014/main" id="{BBD85EAD-A1D7-9BDB-0D14-E96340BC94DA}"/>
                </a:ext>
              </a:extLst>
            </p:cNvPr>
            <p:cNvSpPr/>
            <p:nvPr/>
          </p:nvSpPr>
          <p:spPr>
            <a:xfrm>
              <a:off x="3276597" y="7625002"/>
              <a:ext cx="99657" cy="97307"/>
            </a:xfrm>
            <a:custGeom>
              <a:avLst/>
              <a:gdLst>
                <a:gd name="connsiteX0" fmla="*/ 58698 w 99657"/>
                <a:gd name="connsiteY0" fmla="*/ 6417 h 97307"/>
                <a:gd name="connsiteX1" fmla="*/ 90791 w 99657"/>
                <a:gd name="connsiteY1" fmla="*/ 6660 h 97307"/>
                <a:gd name="connsiteX2" fmla="*/ 93138 w 99657"/>
                <a:gd name="connsiteY2" fmla="*/ 9007 h 97307"/>
                <a:gd name="connsiteX3" fmla="*/ 92894 w 99657"/>
                <a:gd name="connsiteY3" fmla="*/ 40553 h 97307"/>
                <a:gd name="connsiteX4" fmla="*/ 40960 w 99657"/>
                <a:gd name="connsiteY4" fmla="*/ 90903 h 97307"/>
                <a:gd name="connsiteX5" fmla="*/ 8866 w 99657"/>
                <a:gd name="connsiteY5" fmla="*/ 90659 h 97307"/>
                <a:gd name="connsiteX6" fmla="*/ 6519 w 99657"/>
                <a:gd name="connsiteY6" fmla="*/ 88312 h 97307"/>
                <a:gd name="connsiteX7" fmla="*/ 6763 w 99657"/>
                <a:gd name="connsiteY7" fmla="*/ 56767 h 97307"/>
                <a:gd name="connsiteX8" fmla="*/ 58698 w 99657"/>
                <a:gd name="connsiteY8" fmla="*/ 6417 h 9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7">
                  <a:moveTo>
                    <a:pt x="58698" y="6417"/>
                  </a:moveTo>
                  <a:cubicBezTo>
                    <a:pt x="67628" y="-2240"/>
                    <a:pt x="81983" y="-2117"/>
                    <a:pt x="90791" y="6660"/>
                  </a:cubicBezTo>
                  <a:lnTo>
                    <a:pt x="93138" y="9007"/>
                  </a:lnTo>
                  <a:cubicBezTo>
                    <a:pt x="101916" y="17755"/>
                    <a:pt x="101824" y="31896"/>
                    <a:pt x="92894" y="40553"/>
                  </a:cubicBezTo>
                  <a:lnTo>
                    <a:pt x="40960" y="90903"/>
                  </a:lnTo>
                  <a:cubicBezTo>
                    <a:pt x="32029" y="99528"/>
                    <a:pt x="17674" y="99437"/>
                    <a:pt x="8866" y="90659"/>
                  </a:cubicBezTo>
                  <a:lnTo>
                    <a:pt x="6519" y="88312"/>
                  </a:lnTo>
                  <a:cubicBezTo>
                    <a:pt x="-2259" y="79535"/>
                    <a:pt x="-2167" y="65423"/>
                    <a:pt x="6763" y="56767"/>
                  </a:cubicBezTo>
                  <a:lnTo>
                    <a:pt x="58698" y="6417"/>
                  </a:lnTo>
                  <a:close/>
                </a:path>
              </a:pathLst>
            </a:custGeom>
            <a:solidFill>
              <a:srgbClr val="F65D1B"/>
            </a:solidFill>
            <a:ln w="3047" cap="rnd">
              <a:noFill/>
              <a:prstDash val="solid"/>
              <a:round/>
            </a:ln>
          </p:spPr>
          <p:txBody>
            <a:bodyPr rtlCol="0" anchor="ctr"/>
            <a:lstStyle/>
            <a:p>
              <a:endParaRPr lang="en-CH" sz="4400"/>
            </a:p>
          </p:txBody>
        </p:sp>
        <p:sp>
          <p:nvSpPr>
            <p:cNvPr id="1778" name="Freeform 1777">
              <a:extLst>
                <a:ext uri="{FF2B5EF4-FFF2-40B4-BE49-F238E27FC236}">
                  <a16:creationId xmlns:a16="http://schemas.microsoft.com/office/drawing/2014/main" id="{193A7ED6-3B38-14F5-48A3-DF285F447A48}"/>
                </a:ext>
              </a:extLst>
            </p:cNvPr>
            <p:cNvSpPr/>
            <p:nvPr/>
          </p:nvSpPr>
          <p:spPr>
            <a:xfrm>
              <a:off x="3320181" y="7663283"/>
              <a:ext cx="99657" cy="97307"/>
            </a:xfrm>
            <a:custGeom>
              <a:avLst/>
              <a:gdLst>
                <a:gd name="connsiteX0" fmla="*/ 58698 w 99657"/>
                <a:gd name="connsiteY0" fmla="*/ 6416 h 97307"/>
                <a:gd name="connsiteX1" fmla="*/ 90791 w 99657"/>
                <a:gd name="connsiteY1" fmla="*/ 6660 h 97307"/>
                <a:gd name="connsiteX2" fmla="*/ 93138 w 99657"/>
                <a:gd name="connsiteY2" fmla="*/ 9007 h 97307"/>
                <a:gd name="connsiteX3" fmla="*/ 92894 w 99657"/>
                <a:gd name="connsiteY3" fmla="*/ 40553 h 97307"/>
                <a:gd name="connsiteX4" fmla="*/ 40959 w 99657"/>
                <a:gd name="connsiteY4" fmla="*/ 90903 h 97307"/>
                <a:gd name="connsiteX5" fmla="*/ 8866 w 99657"/>
                <a:gd name="connsiteY5" fmla="*/ 90659 h 97307"/>
                <a:gd name="connsiteX6" fmla="*/ 6519 w 99657"/>
                <a:gd name="connsiteY6" fmla="*/ 88312 h 97307"/>
                <a:gd name="connsiteX7" fmla="*/ 6763 w 99657"/>
                <a:gd name="connsiteY7" fmla="*/ 56767 h 97307"/>
                <a:gd name="connsiteX8" fmla="*/ 58698 w 99657"/>
                <a:gd name="connsiteY8" fmla="*/ 6416 h 97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07">
                  <a:moveTo>
                    <a:pt x="58698" y="6416"/>
                  </a:moveTo>
                  <a:cubicBezTo>
                    <a:pt x="67628" y="-2239"/>
                    <a:pt x="81983" y="-2117"/>
                    <a:pt x="90791" y="6660"/>
                  </a:cubicBezTo>
                  <a:lnTo>
                    <a:pt x="93138" y="9007"/>
                  </a:lnTo>
                  <a:cubicBezTo>
                    <a:pt x="101916" y="17754"/>
                    <a:pt x="101824" y="31896"/>
                    <a:pt x="92894" y="40553"/>
                  </a:cubicBezTo>
                  <a:lnTo>
                    <a:pt x="40959" y="90903"/>
                  </a:lnTo>
                  <a:cubicBezTo>
                    <a:pt x="32029" y="99528"/>
                    <a:pt x="17674" y="99437"/>
                    <a:pt x="8866" y="90659"/>
                  </a:cubicBezTo>
                  <a:lnTo>
                    <a:pt x="6519" y="88312"/>
                  </a:lnTo>
                  <a:cubicBezTo>
                    <a:pt x="-2258" y="79565"/>
                    <a:pt x="-2167" y="65423"/>
                    <a:pt x="6763" y="56767"/>
                  </a:cubicBezTo>
                  <a:lnTo>
                    <a:pt x="58698" y="6416"/>
                  </a:lnTo>
                  <a:close/>
                </a:path>
              </a:pathLst>
            </a:custGeom>
            <a:solidFill>
              <a:srgbClr val="F65D1B"/>
            </a:solidFill>
            <a:ln w="3047" cap="rnd">
              <a:noFill/>
              <a:prstDash val="solid"/>
              <a:round/>
            </a:ln>
          </p:spPr>
          <p:txBody>
            <a:bodyPr rtlCol="0" anchor="ctr"/>
            <a:lstStyle/>
            <a:p>
              <a:endParaRPr lang="en-CH" sz="4400"/>
            </a:p>
          </p:txBody>
        </p:sp>
        <p:sp>
          <p:nvSpPr>
            <p:cNvPr id="1779" name="Freeform 1778">
              <a:extLst>
                <a:ext uri="{FF2B5EF4-FFF2-40B4-BE49-F238E27FC236}">
                  <a16:creationId xmlns:a16="http://schemas.microsoft.com/office/drawing/2014/main" id="{03CA40F5-DFB9-3A50-932E-47176581C104}"/>
                </a:ext>
              </a:extLst>
            </p:cNvPr>
            <p:cNvSpPr/>
            <p:nvPr/>
          </p:nvSpPr>
          <p:spPr>
            <a:xfrm>
              <a:off x="3228075" y="7754167"/>
              <a:ext cx="99657" cy="97311"/>
            </a:xfrm>
            <a:custGeom>
              <a:avLst/>
              <a:gdLst>
                <a:gd name="connsiteX0" fmla="*/ 58698 w 99657"/>
                <a:gd name="connsiteY0" fmla="*/ 6420 h 97311"/>
                <a:gd name="connsiteX1" fmla="*/ 90761 w 99657"/>
                <a:gd name="connsiteY1" fmla="*/ 6634 h 97311"/>
                <a:gd name="connsiteX2" fmla="*/ 93138 w 99657"/>
                <a:gd name="connsiteY2" fmla="*/ 8981 h 97311"/>
                <a:gd name="connsiteX3" fmla="*/ 92894 w 99657"/>
                <a:gd name="connsiteY3" fmla="*/ 40556 h 97311"/>
                <a:gd name="connsiteX4" fmla="*/ 40960 w 99657"/>
                <a:gd name="connsiteY4" fmla="*/ 90907 h 97311"/>
                <a:gd name="connsiteX5" fmla="*/ 8866 w 99657"/>
                <a:gd name="connsiteY5" fmla="*/ 90663 h 97311"/>
                <a:gd name="connsiteX6" fmla="*/ 6519 w 99657"/>
                <a:gd name="connsiteY6" fmla="*/ 88317 h 97311"/>
                <a:gd name="connsiteX7" fmla="*/ 6763 w 99657"/>
                <a:gd name="connsiteY7" fmla="*/ 56771 h 97311"/>
                <a:gd name="connsiteX8" fmla="*/ 58698 w 99657"/>
                <a:gd name="connsiteY8" fmla="*/ 6420 h 9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57" h="97311">
                  <a:moveTo>
                    <a:pt x="58698" y="6420"/>
                  </a:moveTo>
                  <a:cubicBezTo>
                    <a:pt x="67628" y="-2236"/>
                    <a:pt x="81983" y="-2114"/>
                    <a:pt x="90761" y="6634"/>
                  </a:cubicBezTo>
                  <a:lnTo>
                    <a:pt x="93138" y="8981"/>
                  </a:lnTo>
                  <a:cubicBezTo>
                    <a:pt x="101916" y="17758"/>
                    <a:pt x="101824" y="31901"/>
                    <a:pt x="92894" y="40556"/>
                  </a:cubicBezTo>
                  <a:lnTo>
                    <a:pt x="40960" y="90907"/>
                  </a:lnTo>
                  <a:cubicBezTo>
                    <a:pt x="32029" y="99533"/>
                    <a:pt x="17674" y="99441"/>
                    <a:pt x="8866" y="90663"/>
                  </a:cubicBezTo>
                  <a:lnTo>
                    <a:pt x="6519" y="88317"/>
                  </a:lnTo>
                  <a:cubicBezTo>
                    <a:pt x="-2259" y="79538"/>
                    <a:pt x="-2167" y="65427"/>
                    <a:pt x="6763" y="56771"/>
                  </a:cubicBezTo>
                  <a:lnTo>
                    <a:pt x="58698" y="6420"/>
                  </a:lnTo>
                  <a:close/>
                </a:path>
              </a:pathLst>
            </a:custGeom>
            <a:solidFill>
              <a:srgbClr val="F65D1B"/>
            </a:solidFill>
            <a:ln w="3047" cap="rnd">
              <a:noFill/>
              <a:prstDash val="solid"/>
              <a:round/>
            </a:ln>
          </p:spPr>
          <p:txBody>
            <a:bodyPr rtlCol="0" anchor="ctr"/>
            <a:lstStyle/>
            <a:p>
              <a:endParaRPr lang="en-CH" sz="4400"/>
            </a:p>
          </p:txBody>
        </p:sp>
      </p:grpSp>
      <p:sp>
        <p:nvSpPr>
          <p:cNvPr id="1780" name="Freeform 1779">
            <a:extLst>
              <a:ext uri="{FF2B5EF4-FFF2-40B4-BE49-F238E27FC236}">
                <a16:creationId xmlns:a16="http://schemas.microsoft.com/office/drawing/2014/main" id="{6090969A-4C64-313E-878A-20B5AE6E79AC}"/>
              </a:ext>
            </a:extLst>
          </p:cNvPr>
          <p:cNvSpPr/>
          <p:nvPr/>
        </p:nvSpPr>
        <p:spPr>
          <a:xfrm>
            <a:off x="24951434" y="9787324"/>
            <a:ext cx="416574" cy="824721"/>
          </a:xfrm>
          <a:custGeom>
            <a:avLst/>
            <a:gdLst>
              <a:gd name="connsiteX0" fmla="*/ 416574 w 416574"/>
              <a:gd name="connsiteY0" fmla="*/ 0 h 824721"/>
              <a:gd name="connsiteX1" fmla="*/ 416574 w 416574"/>
              <a:gd name="connsiteY1" fmla="*/ 824721 h 824721"/>
              <a:gd name="connsiteX2" fmla="*/ 0 w 416574"/>
              <a:gd name="connsiteY2" fmla="*/ 412345 h 824721"/>
              <a:gd name="connsiteX3" fmla="*/ 416574 w 416574"/>
              <a:gd name="connsiteY3" fmla="*/ 0 h 824721"/>
            </a:gdLst>
            <a:ahLst/>
            <a:cxnLst>
              <a:cxn ang="0">
                <a:pos x="connsiteX0" y="connsiteY0"/>
              </a:cxn>
              <a:cxn ang="0">
                <a:pos x="connsiteX1" y="connsiteY1"/>
              </a:cxn>
              <a:cxn ang="0">
                <a:pos x="connsiteX2" y="connsiteY2"/>
              </a:cxn>
              <a:cxn ang="0">
                <a:pos x="connsiteX3" y="connsiteY3"/>
              </a:cxn>
            </a:cxnLst>
            <a:rect l="l" t="t" r="r" b="b"/>
            <a:pathLst>
              <a:path w="416574" h="824721">
                <a:moveTo>
                  <a:pt x="416574" y="0"/>
                </a:moveTo>
                <a:lnTo>
                  <a:pt x="416574" y="824721"/>
                </a:lnTo>
                <a:lnTo>
                  <a:pt x="0" y="412345"/>
                </a:lnTo>
                <a:lnTo>
                  <a:pt x="416574" y="0"/>
                </a:lnTo>
                <a:close/>
              </a:path>
            </a:pathLst>
          </a:custGeom>
          <a:solidFill>
            <a:srgbClr val="000080"/>
          </a:solidFill>
          <a:ln w="3047" cap="rnd">
            <a:noFill/>
            <a:prstDash val="solid"/>
            <a:round/>
          </a:ln>
        </p:spPr>
        <p:txBody>
          <a:bodyPr rtlCol="0" anchor="ctr"/>
          <a:lstStyle/>
          <a:p>
            <a:endParaRPr lang="en-CH" sz="4400"/>
          </a:p>
        </p:txBody>
      </p:sp>
      <p:sp>
        <p:nvSpPr>
          <p:cNvPr id="1781" name="Freeform 1780">
            <a:extLst>
              <a:ext uri="{FF2B5EF4-FFF2-40B4-BE49-F238E27FC236}">
                <a16:creationId xmlns:a16="http://schemas.microsoft.com/office/drawing/2014/main" id="{DDD5EFA9-EEAC-F9EA-242B-E4AD8E820491}"/>
              </a:ext>
            </a:extLst>
          </p:cNvPr>
          <p:cNvSpPr/>
          <p:nvPr/>
        </p:nvSpPr>
        <p:spPr>
          <a:xfrm>
            <a:off x="22581362" y="18047609"/>
            <a:ext cx="890418" cy="1122497"/>
          </a:xfrm>
          <a:custGeom>
            <a:avLst/>
            <a:gdLst>
              <a:gd name="connsiteX0" fmla="*/ 0 w 890418"/>
              <a:gd name="connsiteY0" fmla="*/ 847093 h 1122497"/>
              <a:gd name="connsiteX1" fmla="*/ 0 w 890418"/>
              <a:gd name="connsiteY1" fmla="*/ 275404 h 1122497"/>
              <a:gd name="connsiteX2" fmla="*/ 479665 w 890418"/>
              <a:gd name="connsiteY2" fmla="*/ 275404 h 1122497"/>
              <a:gd name="connsiteX3" fmla="*/ 479665 w 890418"/>
              <a:gd name="connsiteY3" fmla="*/ 0 h 1122497"/>
              <a:gd name="connsiteX4" fmla="*/ 890419 w 890418"/>
              <a:gd name="connsiteY4" fmla="*/ 561234 h 1122497"/>
              <a:gd name="connsiteX5" fmla="*/ 479665 w 890418"/>
              <a:gd name="connsiteY5" fmla="*/ 1122497 h 1122497"/>
              <a:gd name="connsiteX6" fmla="*/ 479665 w 890418"/>
              <a:gd name="connsiteY6" fmla="*/ 847093 h 1122497"/>
              <a:gd name="connsiteX7" fmla="*/ 0 w 890418"/>
              <a:gd name="connsiteY7" fmla="*/ 847093 h 112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418" h="1122497">
                <a:moveTo>
                  <a:pt x="0" y="847093"/>
                </a:moveTo>
                <a:lnTo>
                  <a:pt x="0" y="275404"/>
                </a:lnTo>
                <a:lnTo>
                  <a:pt x="479665" y="275404"/>
                </a:lnTo>
                <a:lnTo>
                  <a:pt x="479665" y="0"/>
                </a:lnTo>
                <a:lnTo>
                  <a:pt x="890419" y="561234"/>
                </a:lnTo>
                <a:lnTo>
                  <a:pt x="479665" y="1122497"/>
                </a:lnTo>
                <a:lnTo>
                  <a:pt x="479665" y="847093"/>
                </a:lnTo>
                <a:lnTo>
                  <a:pt x="0" y="847093"/>
                </a:lnTo>
                <a:close/>
              </a:path>
            </a:pathLst>
          </a:custGeom>
          <a:solidFill>
            <a:srgbClr val="AEBDE9"/>
          </a:solidFill>
          <a:ln w="31755" cap="sq">
            <a:solidFill>
              <a:srgbClr val="000080"/>
            </a:solidFill>
            <a:prstDash val="solid"/>
            <a:miter/>
          </a:ln>
        </p:spPr>
        <p:txBody>
          <a:bodyPr rtlCol="0" anchor="ctr"/>
          <a:lstStyle/>
          <a:p>
            <a:endParaRPr lang="en-CH" sz="4400"/>
          </a:p>
        </p:txBody>
      </p:sp>
      <p:sp>
        <p:nvSpPr>
          <p:cNvPr id="1782" name="Freeform 1781">
            <a:extLst>
              <a:ext uri="{FF2B5EF4-FFF2-40B4-BE49-F238E27FC236}">
                <a16:creationId xmlns:a16="http://schemas.microsoft.com/office/drawing/2014/main" id="{49977E80-CA7C-AB00-7162-19E7BC118FB4}"/>
              </a:ext>
            </a:extLst>
          </p:cNvPr>
          <p:cNvSpPr/>
          <p:nvPr/>
        </p:nvSpPr>
        <p:spPr>
          <a:xfrm>
            <a:off x="13716182" y="18047609"/>
            <a:ext cx="890418" cy="1122497"/>
          </a:xfrm>
          <a:custGeom>
            <a:avLst/>
            <a:gdLst>
              <a:gd name="connsiteX0" fmla="*/ 0 w 890418"/>
              <a:gd name="connsiteY0" fmla="*/ 847093 h 1122497"/>
              <a:gd name="connsiteX1" fmla="*/ 0 w 890418"/>
              <a:gd name="connsiteY1" fmla="*/ 275404 h 1122497"/>
              <a:gd name="connsiteX2" fmla="*/ 479665 w 890418"/>
              <a:gd name="connsiteY2" fmla="*/ 275404 h 1122497"/>
              <a:gd name="connsiteX3" fmla="*/ 479665 w 890418"/>
              <a:gd name="connsiteY3" fmla="*/ 0 h 1122497"/>
              <a:gd name="connsiteX4" fmla="*/ 890419 w 890418"/>
              <a:gd name="connsiteY4" fmla="*/ 561234 h 1122497"/>
              <a:gd name="connsiteX5" fmla="*/ 479665 w 890418"/>
              <a:gd name="connsiteY5" fmla="*/ 1122497 h 1122497"/>
              <a:gd name="connsiteX6" fmla="*/ 479665 w 890418"/>
              <a:gd name="connsiteY6" fmla="*/ 847093 h 1122497"/>
              <a:gd name="connsiteX7" fmla="*/ 0 w 890418"/>
              <a:gd name="connsiteY7" fmla="*/ 847093 h 112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418" h="1122497">
                <a:moveTo>
                  <a:pt x="0" y="847093"/>
                </a:moveTo>
                <a:lnTo>
                  <a:pt x="0" y="275404"/>
                </a:lnTo>
                <a:lnTo>
                  <a:pt x="479665" y="275404"/>
                </a:lnTo>
                <a:lnTo>
                  <a:pt x="479665" y="0"/>
                </a:lnTo>
                <a:lnTo>
                  <a:pt x="890419" y="561234"/>
                </a:lnTo>
                <a:lnTo>
                  <a:pt x="479665" y="1122497"/>
                </a:lnTo>
                <a:lnTo>
                  <a:pt x="479665" y="847093"/>
                </a:lnTo>
                <a:lnTo>
                  <a:pt x="0" y="847093"/>
                </a:lnTo>
                <a:close/>
              </a:path>
            </a:pathLst>
          </a:custGeom>
          <a:solidFill>
            <a:srgbClr val="AEBDE9"/>
          </a:solidFill>
          <a:ln w="31755" cap="sq">
            <a:solidFill>
              <a:srgbClr val="000080"/>
            </a:solidFill>
            <a:prstDash val="solid"/>
            <a:miter/>
          </a:ln>
        </p:spPr>
        <p:txBody>
          <a:bodyPr rtlCol="0" anchor="ctr"/>
          <a:lstStyle/>
          <a:p>
            <a:endParaRPr lang="en-CH" sz="4400"/>
          </a:p>
        </p:txBody>
      </p:sp>
      <p:sp>
        <p:nvSpPr>
          <p:cNvPr id="1783" name="Freeform 1782">
            <a:extLst>
              <a:ext uri="{FF2B5EF4-FFF2-40B4-BE49-F238E27FC236}">
                <a16:creationId xmlns:a16="http://schemas.microsoft.com/office/drawing/2014/main" id="{024CE881-3D34-ABD8-BFB5-9E1B12E39AF0}"/>
              </a:ext>
            </a:extLst>
          </p:cNvPr>
          <p:cNvSpPr/>
          <p:nvPr/>
        </p:nvSpPr>
        <p:spPr>
          <a:xfrm>
            <a:off x="5968180" y="18016735"/>
            <a:ext cx="890419" cy="1122497"/>
          </a:xfrm>
          <a:custGeom>
            <a:avLst/>
            <a:gdLst>
              <a:gd name="connsiteX0" fmla="*/ 0 w 890419"/>
              <a:gd name="connsiteY0" fmla="*/ 847093 h 1122497"/>
              <a:gd name="connsiteX1" fmla="*/ 0 w 890419"/>
              <a:gd name="connsiteY1" fmla="*/ 275404 h 1122497"/>
              <a:gd name="connsiteX2" fmla="*/ 479665 w 890419"/>
              <a:gd name="connsiteY2" fmla="*/ 275404 h 1122497"/>
              <a:gd name="connsiteX3" fmla="*/ 479665 w 890419"/>
              <a:gd name="connsiteY3" fmla="*/ 0 h 1122497"/>
              <a:gd name="connsiteX4" fmla="*/ 890419 w 890419"/>
              <a:gd name="connsiteY4" fmla="*/ 561264 h 1122497"/>
              <a:gd name="connsiteX5" fmla="*/ 479665 w 890419"/>
              <a:gd name="connsiteY5" fmla="*/ 1122497 h 1122497"/>
              <a:gd name="connsiteX6" fmla="*/ 479665 w 890419"/>
              <a:gd name="connsiteY6" fmla="*/ 847093 h 1122497"/>
              <a:gd name="connsiteX7" fmla="*/ 0 w 890419"/>
              <a:gd name="connsiteY7" fmla="*/ 847093 h 112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0419" h="1122497">
                <a:moveTo>
                  <a:pt x="0" y="847093"/>
                </a:moveTo>
                <a:lnTo>
                  <a:pt x="0" y="275404"/>
                </a:lnTo>
                <a:lnTo>
                  <a:pt x="479665" y="275404"/>
                </a:lnTo>
                <a:lnTo>
                  <a:pt x="479665" y="0"/>
                </a:lnTo>
                <a:lnTo>
                  <a:pt x="890419" y="561264"/>
                </a:lnTo>
                <a:lnTo>
                  <a:pt x="479665" y="1122497"/>
                </a:lnTo>
                <a:lnTo>
                  <a:pt x="479665" y="847093"/>
                </a:lnTo>
                <a:lnTo>
                  <a:pt x="0" y="847093"/>
                </a:lnTo>
                <a:close/>
              </a:path>
            </a:pathLst>
          </a:custGeom>
          <a:solidFill>
            <a:srgbClr val="AEBDE9"/>
          </a:solidFill>
          <a:ln w="31755" cap="sq">
            <a:solidFill>
              <a:srgbClr val="000080"/>
            </a:solidFill>
            <a:prstDash val="solid"/>
            <a:miter/>
          </a:ln>
        </p:spPr>
        <p:txBody>
          <a:bodyPr rtlCol="0" anchor="ctr"/>
          <a:lstStyle/>
          <a:p>
            <a:endParaRPr lang="en-CH" sz="4400"/>
          </a:p>
        </p:txBody>
      </p:sp>
      <p:sp>
        <p:nvSpPr>
          <p:cNvPr id="1784" name="Freeform 1783">
            <a:extLst>
              <a:ext uri="{FF2B5EF4-FFF2-40B4-BE49-F238E27FC236}">
                <a16:creationId xmlns:a16="http://schemas.microsoft.com/office/drawing/2014/main" id="{35BA7B6E-C42B-3D8E-E21B-DA4C0537D8D8}"/>
              </a:ext>
            </a:extLst>
          </p:cNvPr>
          <p:cNvSpPr/>
          <p:nvPr/>
        </p:nvSpPr>
        <p:spPr>
          <a:xfrm>
            <a:off x="20316958" y="12626895"/>
            <a:ext cx="824707" cy="416580"/>
          </a:xfrm>
          <a:custGeom>
            <a:avLst/>
            <a:gdLst>
              <a:gd name="connsiteX0" fmla="*/ 0 w 824707"/>
              <a:gd name="connsiteY0" fmla="*/ 0 h 416580"/>
              <a:gd name="connsiteX1" fmla="*/ 824708 w 824707"/>
              <a:gd name="connsiteY1" fmla="*/ 0 h 416580"/>
              <a:gd name="connsiteX2" fmla="*/ 412369 w 824707"/>
              <a:gd name="connsiteY2" fmla="*/ 416581 h 416580"/>
              <a:gd name="connsiteX3" fmla="*/ 0 w 824707"/>
              <a:gd name="connsiteY3" fmla="*/ 0 h 416580"/>
            </a:gdLst>
            <a:ahLst/>
            <a:cxnLst>
              <a:cxn ang="0">
                <a:pos x="connsiteX0" y="connsiteY0"/>
              </a:cxn>
              <a:cxn ang="0">
                <a:pos x="connsiteX1" y="connsiteY1"/>
              </a:cxn>
              <a:cxn ang="0">
                <a:pos x="connsiteX2" y="connsiteY2"/>
              </a:cxn>
              <a:cxn ang="0">
                <a:pos x="connsiteX3" y="connsiteY3"/>
              </a:cxn>
            </a:cxnLst>
            <a:rect l="l" t="t" r="r" b="b"/>
            <a:pathLst>
              <a:path w="824707" h="416580">
                <a:moveTo>
                  <a:pt x="0" y="0"/>
                </a:moveTo>
                <a:lnTo>
                  <a:pt x="824708" y="0"/>
                </a:lnTo>
                <a:lnTo>
                  <a:pt x="412369" y="416581"/>
                </a:lnTo>
                <a:lnTo>
                  <a:pt x="0" y="0"/>
                </a:lnTo>
                <a:close/>
              </a:path>
            </a:pathLst>
          </a:custGeom>
          <a:solidFill>
            <a:srgbClr val="000080"/>
          </a:solidFill>
          <a:ln w="3047" cap="rnd">
            <a:noFill/>
            <a:prstDash val="solid"/>
            <a:round/>
          </a:ln>
        </p:spPr>
        <p:txBody>
          <a:bodyPr rtlCol="0" anchor="ctr"/>
          <a:lstStyle/>
          <a:p>
            <a:endParaRPr lang="en-CH" sz="4400"/>
          </a:p>
        </p:txBody>
      </p:sp>
      <p:sp>
        <p:nvSpPr>
          <p:cNvPr id="1785" name="Freeform 1784">
            <a:extLst>
              <a:ext uri="{FF2B5EF4-FFF2-40B4-BE49-F238E27FC236}">
                <a16:creationId xmlns:a16="http://schemas.microsoft.com/office/drawing/2014/main" id="{4AB5CD7A-C07C-649B-6EEF-777E00022716}"/>
              </a:ext>
            </a:extLst>
          </p:cNvPr>
          <p:cNvSpPr/>
          <p:nvPr/>
        </p:nvSpPr>
        <p:spPr>
          <a:xfrm>
            <a:off x="12445244" y="10702049"/>
            <a:ext cx="824707" cy="416581"/>
          </a:xfrm>
          <a:custGeom>
            <a:avLst/>
            <a:gdLst>
              <a:gd name="connsiteX0" fmla="*/ 0 w 824707"/>
              <a:gd name="connsiteY0" fmla="*/ 0 h 416581"/>
              <a:gd name="connsiteX1" fmla="*/ 824708 w 824707"/>
              <a:gd name="connsiteY1" fmla="*/ 0 h 416581"/>
              <a:gd name="connsiteX2" fmla="*/ 412369 w 824707"/>
              <a:gd name="connsiteY2" fmla="*/ 416582 h 416581"/>
              <a:gd name="connsiteX3" fmla="*/ 0 w 824707"/>
              <a:gd name="connsiteY3" fmla="*/ 0 h 416581"/>
            </a:gdLst>
            <a:ahLst/>
            <a:cxnLst>
              <a:cxn ang="0">
                <a:pos x="connsiteX0" y="connsiteY0"/>
              </a:cxn>
              <a:cxn ang="0">
                <a:pos x="connsiteX1" y="connsiteY1"/>
              </a:cxn>
              <a:cxn ang="0">
                <a:pos x="connsiteX2" y="connsiteY2"/>
              </a:cxn>
              <a:cxn ang="0">
                <a:pos x="connsiteX3" y="connsiteY3"/>
              </a:cxn>
            </a:cxnLst>
            <a:rect l="l" t="t" r="r" b="b"/>
            <a:pathLst>
              <a:path w="824707" h="416581">
                <a:moveTo>
                  <a:pt x="0" y="0"/>
                </a:moveTo>
                <a:lnTo>
                  <a:pt x="824708" y="0"/>
                </a:lnTo>
                <a:lnTo>
                  <a:pt x="412369" y="416582"/>
                </a:lnTo>
                <a:lnTo>
                  <a:pt x="0" y="0"/>
                </a:lnTo>
                <a:close/>
              </a:path>
            </a:pathLst>
          </a:custGeom>
          <a:solidFill>
            <a:srgbClr val="000080"/>
          </a:solidFill>
          <a:ln w="3047" cap="rnd">
            <a:noFill/>
            <a:prstDash val="solid"/>
            <a:round/>
          </a:ln>
        </p:spPr>
        <p:txBody>
          <a:bodyPr rtlCol="0" anchor="ctr"/>
          <a:lstStyle/>
          <a:p>
            <a:endParaRPr lang="en-CH" sz="4400"/>
          </a:p>
        </p:txBody>
      </p:sp>
      <p:sp>
        <p:nvSpPr>
          <p:cNvPr id="1786" name="Freeform 1785">
            <a:extLst>
              <a:ext uri="{FF2B5EF4-FFF2-40B4-BE49-F238E27FC236}">
                <a16:creationId xmlns:a16="http://schemas.microsoft.com/office/drawing/2014/main" id="{30163A7F-BCE3-6441-19B1-D362AFACE748}"/>
              </a:ext>
            </a:extLst>
          </p:cNvPr>
          <p:cNvSpPr/>
          <p:nvPr/>
        </p:nvSpPr>
        <p:spPr>
          <a:xfrm>
            <a:off x="12445244" y="13038265"/>
            <a:ext cx="824707" cy="416582"/>
          </a:xfrm>
          <a:custGeom>
            <a:avLst/>
            <a:gdLst>
              <a:gd name="connsiteX0" fmla="*/ 0 w 824707"/>
              <a:gd name="connsiteY0" fmla="*/ 0 h 416582"/>
              <a:gd name="connsiteX1" fmla="*/ 824708 w 824707"/>
              <a:gd name="connsiteY1" fmla="*/ 0 h 416582"/>
              <a:gd name="connsiteX2" fmla="*/ 412369 w 824707"/>
              <a:gd name="connsiteY2" fmla="*/ 416582 h 416582"/>
              <a:gd name="connsiteX3" fmla="*/ 0 w 824707"/>
              <a:gd name="connsiteY3" fmla="*/ 0 h 416582"/>
            </a:gdLst>
            <a:ahLst/>
            <a:cxnLst>
              <a:cxn ang="0">
                <a:pos x="connsiteX0" y="connsiteY0"/>
              </a:cxn>
              <a:cxn ang="0">
                <a:pos x="connsiteX1" y="connsiteY1"/>
              </a:cxn>
              <a:cxn ang="0">
                <a:pos x="connsiteX2" y="connsiteY2"/>
              </a:cxn>
              <a:cxn ang="0">
                <a:pos x="connsiteX3" y="connsiteY3"/>
              </a:cxn>
            </a:cxnLst>
            <a:rect l="l" t="t" r="r" b="b"/>
            <a:pathLst>
              <a:path w="824707" h="416582">
                <a:moveTo>
                  <a:pt x="0" y="0"/>
                </a:moveTo>
                <a:lnTo>
                  <a:pt x="824708" y="0"/>
                </a:lnTo>
                <a:lnTo>
                  <a:pt x="412369" y="416582"/>
                </a:lnTo>
                <a:lnTo>
                  <a:pt x="0" y="0"/>
                </a:lnTo>
                <a:close/>
              </a:path>
            </a:pathLst>
          </a:custGeom>
          <a:solidFill>
            <a:srgbClr val="000080"/>
          </a:solidFill>
          <a:ln w="3047" cap="rnd">
            <a:noFill/>
            <a:prstDash val="solid"/>
            <a:round/>
          </a:ln>
        </p:spPr>
        <p:txBody>
          <a:bodyPr rtlCol="0" anchor="ctr"/>
          <a:lstStyle/>
          <a:p>
            <a:endParaRPr lang="en-CH" sz="4400"/>
          </a:p>
        </p:txBody>
      </p:sp>
      <p:grpSp>
        <p:nvGrpSpPr>
          <p:cNvPr id="1787" name="Graphic 1352">
            <a:extLst>
              <a:ext uri="{FF2B5EF4-FFF2-40B4-BE49-F238E27FC236}">
                <a16:creationId xmlns:a16="http://schemas.microsoft.com/office/drawing/2014/main" id="{F61E4322-9871-7FCA-4A7F-477D6B99CBD8}"/>
              </a:ext>
            </a:extLst>
          </p:cNvPr>
          <p:cNvGrpSpPr/>
          <p:nvPr/>
        </p:nvGrpSpPr>
        <p:grpSpPr>
          <a:xfrm>
            <a:off x="26955676" y="8918988"/>
            <a:ext cx="2065682" cy="2460051"/>
            <a:chOff x="26955676" y="8918988"/>
            <a:chExt cx="2065682" cy="2460051"/>
          </a:xfrm>
        </p:grpSpPr>
        <p:sp>
          <p:nvSpPr>
            <p:cNvPr id="1788" name="Freeform 1787">
              <a:extLst>
                <a:ext uri="{FF2B5EF4-FFF2-40B4-BE49-F238E27FC236}">
                  <a16:creationId xmlns:a16="http://schemas.microsoft.com/office/drawing/2014/main" id="{6DA816D4-05CE-498D-2E86-A0C8F2B7012C}"/>
                </a:ext>
              </a:extLst>
            </p:cNvPr>
            <p:cNvSpPr/>
            <p:nvPr/>
          </p:nvSpPr>
          <p:spPr>
            <a:xfrm>
              <a:off x="27242848" y="9139653"/>
              <a:ext cx="1556020" cy="2095405"/>
            </a:xfrm>
            <a:custGeom>
              <a:avLst/>
              <a:gdLst>
                <a:gd name="connsiteX0" fmla="*/ 1044693 w 1556020"/>
                <a:gd name="connsiteY0" fmla="*/ 0 h 2095405"/>
                <a:gd name="connsiteX1" fmla="*/ 1044693 w 1556020"/>
                <a:gd name="connsiteY1" fmla="*/ 419081 h 2095405"/>
                <a:gd name="connsiteX2" fmla="*/ 1542190 w 1556020"/>
                <a:gd name="connsiteY2" fmla="*/ 1787206 h 2095405"/>
                <a:gd name="connsiteX3" fmla="*/ 1514453 w 1556020"/>
                <a:gd name="connsiteY3" fmla="*/ 1997478 h 2095405"/>
                <a:gd name="connsiteX4" fmla="*/ 1326313 w 1556020"/>
                <a:gd name="connsiteY4" fmla="*/ 2095405 h 2095405"/>
                <a:gd name="connsiteX5" fmla="*/ 229707 w 1556020"/>
                <a:gd name="connsiteY5" fmla="*/ 2095405 h 2095405"/>
                <a:gd name="connsiteX6" fmla="*/ 41566 w 1556020"/>
                <a:gd name="connsiteY6" fmla="*/ 1997478 h 2095405"/>
                <a:gd name="connsiteX7" fmla="*/ 13833 w 1556020"/>
                <a:gd name="connsiteY7" fmla="*/ 1787206 h 2095405"/>
                <a:gd name="connsiteX8" fmla="*/ 511326 w 1556020"/>
                <a:gd name="connsiteY8" fmla="*/ 419081 h 2095405"/>
                <a:gd name="connsiteX9" fmla="*/ 511326 w 1556020"/>
                <a:gd name="connsiteY9" fmla="*/ 0 h 2095405"/>
                <a:gd name="connsiteX10" fmla="*/ 1044693 w 1556020"/>
                <a:gd name="connsiteY10" fmla="*/ 0 h 209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020" h="2095405">
                  <a:moveTo>
                    <a:pt x="1044693" y="0"/>
                  </a:moveTo>
                  <a:lnTo>
                    <a:pt x="1044693" y="419081"/>
                  </a:lnTo>
                  <a:cubicBezTo>
                    <a:pt x="1044693" y="419081"/>
                    <a:pt x="1366146" y="1303114"/>
                    <a:pt x="1542190" y="1787206"/>
                  </a:cubicBezTo>
                  <a:cubicBezTo>
                    <a:pt x="1567790" y="1857642"/>
                    <a:pt x="1557459" y="1936124"/>
                    <a:pt x="1514453" y="1997478"/>
                  </a:cubicBezTo>
                  <a:cubicBezTo>
                    <a:pt x="1471480" y="2058861"/>
                    <a:pt x="1401258" y="2095405"/>
                    <a:pt x="1326313" y="2095405"/>
                  </a:cubicBezTo>
                  <a:lnTo>
                    <a:pt x="229707" y="2095405"/>
                  </a:lnTo>
                  <a:cubicBezTo>
                    <a:pt x="154761" y="2095405"/>
                    <a:pt x="84539" y="2058861"/>
                    <a:pt x="41566" y="1997478"/>
                  </a:cubicBezTo>
                  <a:cubicBezTo>
                    <a:pt x="-1439" y="1936124"/>
                    <a:pt x="-11770" y="1857642"/>
                    <a:pt x="13833" y="1787206"/>
                  </a:cubicBezTo>
                  <a:cubicBezTo>
                    <a:pt x="189874" y="1303114"/>
                    <a:pt x="511326" y="419081"/>
                    <a:pt x="511326" y="419081"/>
                  </a:cubicBezTo>
                  <a:lnTo>
                    <a:pt x="511326" y="0"/>
                  </a:lnTo>
                  <a:lnTo>
                    <a:pt x="1044693" y="0"/>
                  </a:lnTo>
                  <a:close/>
                </a:path>
              </a:pathLst>
            </a:custGeom>
            <a:solidFill>
              <a:srgbClr val="E7ECF9"/>
            </a:solidFill>
            <a:ln w="31755" cap="sq">
              <a:solidFill>
                <a:srgbClr val="000080"/>
              </a:solidFill>
              <a:prstDash val="solid"/>
              <a:miter/>
            </a:ln>
          </p:spPr>
          <p:txBody>
            <a:bodyPr rtlCol="0" anchor="ctr"/>
            <a:lstStyle/>
            <a:p>
              <a:endParaRPr lang="en-CH" sz="4400"/>
            </a:p>
          </p:txBody>
        </p:sp>
        <p:sp>
          <p:nvSpPr>
            <p:cNvPr id="1789" name="Freeform 1788">
              <a:extLst>
                <a:ext uri="{FF2B5EF4-FFF2-40B4-BE49-F238E27FC236}">
                  <a16:creationId xmlns:a16="http://schemas.microsoft.com/office/drawing/2014/main" id="{7685462B-E321-C011-A060-409711C2819C}"/>
                </a:ext>
              </a:extLst>
            </p:cNvPr>
            <p:cNvSpPr/>
            <p:nvPr/>
          </p:nvSpPr>
          <p:spPr>
            <a:xfrm>
              <a:off x="27677978" y="9054009"/>
              <a:ext cx="685758" cy="95093"/>
            </a:xfrm>
            <a:custGeom>
              <a:avLst/>
              <a:gdLst>
                <a:gd name="connsiteX0" fmla="*/ 638214 w 685758"/>
                <a:gd name="connsiteY0" fmla="*/ 0 h 95093"/>
                <a:gd name="connsiteX1" fmla="*/ 671829 w 685758"/>
                <a:gd name="connsiteY1" fmla="*/ 13928 h 95093"/>
                <a:gd name="connsiteX2" fmla="*/ 685758 w 685758"/>
                <a:gd name="connsiteY2" fmla="*/ 47546 h 95093"/>
                <a:gd name="connsiteX3" fmla="*/ 685758 w 685758"/>
                <a:gd name="connsiteY3" fmla="*/ 47546 h 95093"/>
                <a:gd name="connsiteX4" fmla="*/ 671829 w 685758"/>
                <a:gd name="connsiteY4" fmla="*/ 81164 h 95093"/>
                <a:gd name="connsiteX5" fmla="*/ 638214 w 685758"/>
                <a:gd name="connsiteY5" fmla="*/ 95093 h 95093"/>
                <a:gd name="connsiteX6" fmla="*/ 47545 w 685758"/>
                <a:gd name="connsiteY6" fmla="*/ 95093 h 95093"/>
                <a:gd name="connsiteX7" fmla="*/ 13929 w 685758"/>
                <a:gd name="connsiteY7" fmla="*/ 81164 h 95093"/>
                <a:gd name="connsiteX8" fmla="*/ 0 w 685758"/>
                <a:gd name="connsiteY8" fmla="*/ 47546 h 95093"/>
                <a:gd name="connsiteX9" fmla="*/ 0 w 685758"/>
                <a:gd name="connsiteY9" fmla="*/ 47546 h 95093"/>
                <a:gd name="connsiteX10" fmla="*/ 13929 w 685758"/>
                <a:gd name="connsiteY10" fmla="*/ 13928 h 95093"/>
                <a:gd name="connsiteX11" fmla="*/ 47545 w 685758"/>
                <a:gd name="connsiteY11" fmla="*/ 0 h 95093"/>
                <a:gd name="connsiteX12" fmla="*/ 638214 w 685758"/>
                <a:gd name="connsiteY12" fmla="*/ 0 h 9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758" h="95093">
                  <a:moveTo>
                    <a:pt x="638214" y="0"/>
                  </a:moveTo>
                  <a:cubicBezTo>
                    <a:pt x="650831" y="0"/>
                    <a:pt x="662900" y="4998"/>
                    <a:pt x="671829" y="13928"/>
                  </a:cubicBezTo>
                  <a:cubicBezTo>
                    <a:pt x="680761" y="22828"/>
                    <a:pt x="685758" y="34928"/>
                    <a:pt x="685758" y="47546"/>
                  </a:cubicBezTo>
                  <a:lnTo>
                    <a:pt x="685758" y="47546"/>
                  </a:lnTo>
                  <a:cubicBezTo>
                    <a:pt x="685758" y="60165"/>
                    <a:pt x="680761" y="72265"/>
                    <a:pt x="671829" y="81164"/>
                  </a:cubicBezTo>
                  <a:cubicBezTo>
                    <a:pt x="662900" y="90094"/>
                    <a:pt x="650831" y="95093"/>
                    <a:pt x="638214" y="95093"/>
                  </a:cubicBezTo>
                  <a:lnTo>
                    <a:pt x="47545" y="95093"/>
                  </a:lnTo>
                  <a:cubicBezTo>
                    <a:pt x="34928" y="95093"/>
                    <a:pt x="22829" y="90094"/>
                    <a:pt x="13929" y="81164"/>
                  </a:cubicBezTo>
                  <a:cubicBezTo>
                    <a:pt x="4997" y="72265"/>
                    <a:pt x="0" y="60165"/>
                    <a:pt x="0" y="47546"/>
                  </a:cubicBezTo>
                  <a:lnTo>
                    <a:pt x="0" y="47546"/>
                  </a:lnTo>
                  <a:cubicBezTo>
                    <a:pt x="0" y="34928"/>
                    <a:pt x="4997" y="22828"/>
                    <a:pt x="13929" y="13928"/>
                  </a:cubicBezTo>
                  <a:cubicBezTo>
                    <a:pt x="22829" y="4998"/>
                    <a:pt x="34928" y="0"/>
                    <a:pt x="47545" y="0"/>
                  </a:cubicBezTo>
                  <a:lnTo>
                    <a:pt x="638214" y="0"/>
                  </a:lnTo>
                  <a:close/>
                </a:path>
              </a:pathLst>
            </a:custGeom>
            <a:solidFill>
              <a:srgbClr val="E7ECF9"/>
            </a:solidFill>
            <a:ln w="31755" cap="sq">
              <a:solidFill>
                <a:srgbClr val="000080"/>
              </a:solidFill>
              <a:prstDash val="solid"/>
              <a:miter/>
            </a:ln>
          </p:spPr>
          <p:txBody>
            <a:bodyPr rtlCol="0" anchor="ctr"/>
            <a:lstStyle/>
            <a:p>
              <a:endParaRPr lang="en-CH" sz="4400"/>
            </a:p>
          </p:txBody>
        </p:sp>
        <p:sp>
          <p:nvSpPr>
            <p:cNvPr id="1790" name="Freeform 1789">
              <a:extLst>
                <a:ext uri="{FF2B5EF4-FFF2-40B4-BE49-F238E27FC236}">
                  <a16:creationId xmlns:a16="http://schemas.microsoft.com/office/drawing/2014/main" id="{DAC860F1-056F-EDF2-EDA7-AC5949F1A57A}"/>
                </a:ext>
              </a:extLst>
            </p:cNvPr>
            <p:cNvSpPr/>
            <p:nvPr/>
          </p:nvSpPr>
          <p:spPr>
            <a:xfrm>
              <a:off x="27243295" y="10244503"/>
              <a:ext cx="1564967" cy="990555"/>
            </a:xfrm>
            <a:custGeom>
              <a:avLst/>
              <a:gdLst>
                <a:gd name="connsiteX0" fmla="*/ 262390 w 1564967"/>
                <a:gd name="connsiteY0" fmla="*/ 1463 h 990555"/>
                <a:gd name="connsiteX1" fmla="*/ 1288438 w 1564967"/>
                <a:gd name="connsiteY1" fmla="*/ 0 h 990555"/>
                <a:gd name="connsiteX2" fmla="*/ 1549636 w 1564967"/>
                <a:gd name="connsiteY2" fmla="*/ 678302 h 990555"/>
                <a:gd name="connsiteX3" fmla="*/ 1524644 w 1564967"/>
                <a:gd name="connsiteY3" fmla="*/ 890860 h 990555"/>
                <a:gd name="connsiteX4" fmla="*/ 1335283 w 1564967"/>
                <a:gd name="connsiteY4" fmla="*/ 990555 h 990555"/>
                <a:gd name="connsiteX5" fmla="*/ 229688 w 1564967"/>
                <a:gd name="connsiteY5" fmla="*/ 990555 h 990555"/>
                <a:gd name="connsiteX6" fmla="*/ 41486 w 1564967"/>
                <a:gd name="connsiteY6" fmla="*/ 892506 h 990555"/>
                <a:gd name="connsiteX7" fmla="*/ 13933 w 1564967"/>
                <a:gd name="connsiteY7" fmla="*/ 682081 h 990555"/>
                <a:gd name="connsiteX8" fmla="*/ 262390 w 1564967"/>
                <a:gd name="connsiteY8" fmla="*/ 1463 h 99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4967" h="990555">
                  <a:moveTo>
                    <a:pt x="262390" y="1463"/>
                  </a:moveTo>
                  <a:lnTo>
                    <a:pt x="1288438" y="0"/>
                  </a:lnTo>
                  <a:cubicBezTo>
                    <a:pt x="1288438" y="0"/>
                    <a:pt x="1437811" y="387963"/>
                    <a:pt x="1549636" y="678302"/>
                  </a:cubicBezTo>
                  <a:cubicBezTo>
                    <a:pt x="1576822" y="748951"/>
                    <a:pt x="1567465" y="828440"/>
                    <a:pt x="1524644" y="890860"/>
                  </a:cubicBezTo>
                  <a:cubicBezTo>
                    <a:pt x="1481793" y="953249"/>
                    <a:pt x="1410961" y="990555"/>
                    <a:pt x="1335283" y="990555"/>
                  </a:cubicBezTo>
                  <a:cubicBezTo>
                    <a:pt x="1018159" y="990555"/>
                    <a:pt x="544741" y="990555"/>
                    <a:pt x="229688" y="990555"/>
                  </a:cubicBezTo>
                  <a:cubicBezTo>
                    <a:pt x="154710" y="990555"/>
                    <a:pt x="84459" y="953950"/>
                    <a:pt x="41486" y="892506"/>
                  </a:cubicBezTo>
                  <a:cubicBezTo>
                    <a:pt x="-1490" y="831060"/>
                    <a:pt x="-11792" y="752518"/>
                    <a:pt x="13933" y="682081"/>
                  </a:cubicBezTo>
                  <a:cubicBezTo>
                    <a:pt x="119875" y="391833"/>
                    <a:pt x="262390" y="1463"/>
                    <a:pt x="262390" y="1463"/>
                  </a:cubicBezTo>
                  <a:close/>
                </a:path>
              </a:pathLst>
            </a:custGeom>
            <a:solidFill>
              <a:srgbClr val="F2EDCE"/>
            </a:solidFill>
            <a:ln w="31755" cap="sq">
              <a:solidFill>
                <a:srgbClr val="000080"/>
              </a:solidFill>
              <a:prstDash val="solid"/>
              <a:miter/>
            </a:ln>
          </p:spPr>
          <p:txBody>
            <a:bodyPr rtlCol="0" anchor="ctr"/>
            <a:lstStyle/>
            <a:p>
              <a:endParaRPr lang="en-CH" sz="4400"/>
            </a:p>
          </p:txBody>
        </p:sp>
        <p:sp>
          <p:nvSpPr>
            <p:cNvPr id="1791" name="Freeform 1790">
              <a:extLst>
                <a:ext uri="{FF2B5EF4-FFF2-40B4-BE49-F238E27FC236}">
                  <a16:creationId xmlns:a16="http://schemas.microsoft.com/office/drawing/2014/main" id="{16E5F8AE-12C6-AA88-E73B-B0F16E8B7874}"/>
                </a:ext>
              </a:extLst>
            </p:cNvPr>
            <p:cNvSpPr/>
            <p:nvPr/>
          </p:nvSpPr>
          <p:spPr>
            <a:xfrm>
              <a:off x="27315284" y="10282601"/>
              <a:ext cx="527163" cy="911097"/>
            </a:xfrm>
            <a:custGeom>
              <a:avLst/>
              <a:gdLst>
                <a:gd name="connsiteX0" fmla="*/ 248402 w 527163"/>
                <a:gd name="connsiteY0" fmla="*/ 0 h 911097"/>
                <a:gd name="connsiteX1" fmla="*/ 248402 w 527163"/>
                <a:gd name="connsiteY1" fmla="*/ 453797 h 911097"/>
                <a:gd name="connsiteX2" fmla="*/ 402986 w 527163"/>
                <a:gd name="connsiteY2" fmla="*/ 628896 h 911097"/>
                <a:gd name="connsiteX3" fmla="*/ 403078 w 527163"/>
                <a:gd name="connsiteY3" fmla="*/ 628896 h 911097"/>
                <a:gd name="connsiteX4" fmla="*/ 526881 w 527163"/>
                <a:gd name="connsiteY4" fmla="*/ 778363 h 911097"/>
                <a:gd name="connsiteX5" fmla="*/ 385309 w 527163"/>
                <a:gd name="connsiteY5" fmla="*/ 911097 h 911097"/>
                <a:gd name="connsiteX6" fmla="*/ 234169 w 527163"/>
                <a:gd name="connsiteY6" fmla="*/ 910884 h 911097"/>
                <a:gd name="connsiteX7" fmla="*/ 40632 w 527163"/>
                <a:gd name="connsiteY7" fmla="*/ 808323 h 911097"/>
                <a:gd name="connsiteX8" fmla="*/ 16250 w 527163"/>
                <a:gd name="connsiteY8" fmla="*/ 590615 h 911097"/>
                <a:gd name="connsiteX9" fmla="*/ 248402 w 527163"/>
                <a:gd name="connsiteY9" fmla="*/ 0 h 91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163" h="911097">
                  <a:moveTo>
                    <a:pt x="248402" y="0"/>
                  </a:moveTo>
                  <a:lnTo>
                    <a:pt x="248402" y="453797"/>
                  </a:lnTo>
                  <a:cubicBezTo>
                    <a:pt x="248402" y="542794"/>
                    <a:pt x="314662" y="617863"/>
                    <a:pt x="402986" y="628896"/>
                  </a:cubicBezTo>
                  <a:cubicBezTo>
                    <a:pt x="403019" y="628896"/>
                    <a:pt x="403048" y="628896"/>
                    <a:pt x="403078" y="628896"/>
                  </a:cubicBezTo>
                  <a:cubicBezTo>
                    <a:pt x="477354" y="638192"/>
                    <a:pt x="531575" y="703660"/>
                    <a:pt x="526881" y="778363"/>
                  </a:cubicBezTo>
                  <a:cubicBezTo>
                    <a:pt x="522157" y="853067"/>
                    <a:pt x="460165" y="911219"/>
                    <a:pt x="385309" y="911097"/>
                  </a:cubicBezTo>
                  <a:cubicBezTo>
                    <a:pt x="331577" y="911037"/>
                    <a:pt x="280984" y="910945"/>
                    <a:pt x="234169" y="910884"/>
                  </a:cubicBezTo>
                  <a:cubicBezTo>
                    <a:pt x="156664" y="910793"/>
                    <a:pt x="84215" y="872390"/>
                    <a:pt x="40632" y="808323"/>
                  </a:cubicBezTo>
                  <a:cubicBezTo>
                    <a:pt x="-2981" y="744227"/>
                    <a:pt x="-12094" y="662758"/>
                    <a:pt x="16250" y="590615"/>
                  </a:cubicBezTo>
                  <a:cubicBezTo>
                    <a:pt x="119358" y="328316"/>
                    <a:pt x="248402" y="0"/>
                    <a:pt x="248402" y="0"/>
                  </a:cubicBezTo>
                  <a:close/>
                </a:path>
              </a:pathLst>
            </a:custGeom>
            <a:solidFill>
              <a:srgbClr val="FBFAF0"/>
            </a:solidFill>
            <a:ln w="3047" cap="rnd">
              <a:noFill/>
              <a:prstDash val="solid"/>
              <a:round/>
            </a:ln>
          </p:spPr>
          <p:txBody>
            <a:bodyPr rtlCol="0" anchor="ctr"/>
            <a:lstStyle/>
            <a:p>
              <a:endParaRPr lang="en-CH" sz="4400"/>
            </a:p>
          </p:txBody>
        </p:sp>
        <p:grpSp>
          <p:nvGrpSpPr>
            <p:cNvPr id="1792" name="Graphic 1352">
              <a:extLst>
                <a:ext uri="{FF2B5EF4-FFF2-40B4-BE49-F238E27FC236}">
                  <a16:creationId xmlns:a16="http://schemas.microsoft.com/office/drawing/2014/main" id="{5086FDA0-6879-8E1F-F138-8C6BCB2D17F6}"/>
                </a:ext>
              </a:extLst>
            </p:cNvPr>
            <p:cNvGrpSpPr/>
            <p:nvPr/>
          </p:nvGrpSpPr>
          <p:grpSpPr>
            <a:xfrm>
              <a:off x="27441195" y="8918988"/>
              <a:ext cx="357811" cy="350351"/>
              <a:chOff x="27441195" y="8918988"/>
              <a:chExt cx="357811" cy="350351"/>
            </a:xfrm>
            <a:noFill/>
          </p:grpSpPr>
          <p:sp>
            <p:nvSpPr>
              <p:cNvPr id="1793" name="Freeform 1792">
                <a:extLst>
                  <a:ext uri="{FF2B5EF4-FFF2-40B4-BE49-F238E27FC236}">
                    <a16:creationId xmlns:a16="http://schemas.microsoft.com/office/drawing/2014/main" id="{946F28F1-15ED-81FB-A660-283F9FC93F40}"/>
                  </a:ext>
                </a:extLst>
              </p:cNvPr>
              <p:cNvSpPr/>
              <p:nvPr/>
            </p:nvSpPr>
            <p:spPr>
              <a:xfrm>
                <a:off x="27462926" y="8933252"/>
                <a:ext cx="336081" cy="336087"/>
              </a:xfrm>
              <a:custGeom>
                <a:avLst/>
                <a:gdLst>
                  <a:gd name="connsiteX0" fmla="*/ 336081 w 336081"/>
                  <a:gd name="connsiteY0" fmla="*/ 0 h 336087"/>
                  <a:gd name="connsiteX1" fmla="*/ 0 w 336081"/>
                  <a:gd name="connsiteY1" fmla="*/ 336088 h 336087"/>
                  <a:gd name="connsiteX2" fmla="*/ 336081 w 336081"/>
                  <a:gd name="connsiteY2" fmla="*/ 0 h 336087"/>
                </a:gdLst>
                <a:ahLst/>
                <a:cxnLst>
                  <a:cxn ang="0">
                    <a:pos x="connsiteX0" y="connsiteY0"/>
                  </a:cxn>
                  <a:cxn ang="0">
                    <a:pos x="connsiteX1" y="connsiteY1"/>
                  </a:cxn>
                  <a:cxn ang="0">
                    <a:pos x="connsiteX2" y="connsiteY2"/>
                  </a:cxn>
                </a:cxnLst>
                <a:rect l="l" t="t" r="r" b="b"/>
                <a:pathLst>
                  <a:path w="336081" h="336087">
                    <a:moveTo>
                      <a:pt x="336081" y="0"/>
                    </a:moveTo>
                    <a:cubicBezTo>
                      <a:pt x="170038" y="40415"/>
                      <a:pt x="40413" y="170040"/>
                      <a:pt x="0" y="336088"/>
                    </a:cubicBezTo>
                    <a:cubicBezTo>
                      <a:pt x="40413" y="170040"/>
                      <a:pt x="170038" y="40415"/>
                      <a:pt x="336081" y="0"/>
                    </a:cubicBezTo>
                    <a:close/>
                  </a:path>
                </a:pathLst>
              </a:custGeom>
              <a:noFill/>
              <a:ln w="31755" cap="sq">
                <a:solidFill>
                  <a:srgbClr val="000080"/>
                </a:solidFill>
                <a:prstDash val="solid"/>
                <a:miter/>
              </a:ln>
            </p:spPr>
            <p:txBody>
              <a:bodyPr rtlCol="0" anchor="ctr"/>
              <a:lstStyle/>
              <a:p>
                <a:endParaRPr lang="en-CH" sz="4400"/>
              </a:p>
            </p:txBody>
          </p:sp>
          <p:sp>
            <p:nvSpPr>
              <p:cNvPr id="1794" name="Freeform 1793">
                <a:extLst>
                  <a:ext uri="{FF2B5EF4-FFF2-40B4-BE49-F238E27FC236}">
                    <a16:creationId xmlns:a16="http://schemas.microsoft.com/office/drawing/2014/main" id="{1C814627-D39C-8E8E-0ECF-F8228FE5B21A}"/>
                  </a:ext>
                </a:extLst>
              </p:cNvPr>
              <p:cNvSpPr/>
              <p:nvPr/>
            </p:nvSpPr>
            <p:spPr>
              <a:xfrm>
                <a:off x="27441195" y="8918988"/>
                <a:ext cx="215906" cy="215910"/>
              </a:xfrm>
              <a:custGeom>
                <a:avLst/>
                <a:gdLst>
                  <a:gd name="connsiteX0" fmla="*/ 215907 w 215906"/>
                  <a:gd name="connsiteY0" fmla="*/ 0 h 215910"/>
                  <a:gd name="connsiteX1" fmla="*/ 0 w 215906"/>
                  <a:gd name="connsiteY1" fmla="*/ 215910 h 215910"/>
                  <a:gd name="connsiteX2" fmla="*/ 215907 w 215906"/>
                  <a:gd name="connsiteY2" fmla="*/ 0 h 215910"/>
                </a:gdLst>
                <a:ahLst/>
                <a:cxnLst>
                  <a:cxn ang="0">
                    <a:pos x="connsiteX0" y="connsiteY0"/>
                  </a:cxn>
                  <a:cxn ang="0">
                    <a:pos x="connsiteX1" y="connsiteY1"/>
                  </a:cxn>
                  <a:cxn ang="0">
                    <a:pos x="connsiteX2" y="connsiteY2"/>
                  </a:cxn>
                </a:cxnLst>
                <a:rect l="l" t="t" r="r" b="b"/>
                <a:pathLst>
                  <a:path w="215906" h="215910">
                    <a:moveTo>
                      <a:pt x="215907" y="0"/>
                    </a:moveTo>
                    <a:cubicBezTo>
                      <a:pt x="109233" y="25968"/>
                      <a:pt x="25966" y="109265"/>
                      <a:pt x="0" y="215910"/>
                    </a:cubicBezTo>
                    <a:cubicBezTo>
                      <a:pt x="25966" y="109265"/>
                      <a:pt x="109233" y="25968"/>
                      <a:pt x="215907" y="0"/>
                    </a:cubicBezTo>
                    <a:close/>
                  </a:path>
                </a:pathLst>
              </a:custGeom>
              <a:noFill/>
              <a:ln w="31755" cap="sq">
                <a:solidFill>
                  <a:srgbClr val="000080"/>
                </a:solidFill>
                <a:prstDash val="solid"/>
                <a:miter/>
              </a:ln>
            </p:spPr>
            <p:txBody>
              <a:bodyPr rtlCol="0" anchor="ctr"/>
              <a:lstStyle/>
              <a:p>
                <a:endParaRPr lang="en-CH" sz="4400"/>
              </a:p>
            </p:txBody>
          </p:sp>
        </p:grpSp>
        <p:grpSp>
          <p:nvGrpSpPr>
            <p:cNvPr id="1795" name="Graphic 1352">
              <a:extLst>
                <a:ext uri="{FF2B5EF4-FFF2-40B4-BE49-F238E27FC236}">
                  <a16:creationId xmlns:a16="http://schemas.microsoft.com/office/drawing/2014/main" id="{4D7E02B7-67E6-19AE-52FE-8475E1FBD90B}"/>
                </a:ext>
              </a:extLst>
            </p:cNvPr>
            <p:cNvGrpSpPr/>
            <p:nvPr/>
          </p:nvGrpSpPr>
          <p:grpSpPr>
            <a:xfrm>
              <a:off x="28258983" y="8918988"/>
              <a:ext cx="357784" cy="350351"/>
              <a:chOff x="28258983" y="8918988"/>
              <a:chExt cx="357784" cy="350351"/>
            </a:xfrm>
            <a:noFill/>
          </p:grpSpPr>
          <p:sp>
            <p:nvSpPr>
              <p:cNvPr id="1796" name="Freeform 1795">
                <a:extLst>
                  <a:ext uri="{FF2B5EF4-FFF2-40B4-BE49-F238E27FC236}">
                    <a16:creationId xmlns:a16="http://schemas.microsoft.com/office/drawing/2014/main" id="{62EA64FA-490F-8CC2-C840-9A70CD38848D}"/>
                  </a:ext>
                </a:extLst>
              </p:cNvPr>
              <p:cNvSpPr/>
              <p:nvPr/>
            </p:nvSpPr>
            <p:spPr>
              <a:xfrm>
                <a:off x="28258983" y="8933252"/>
                <a:ext cx="336084" cy="336087"/>
              </a:xfrm>
              <a:custGeom>
                <a:avLst/>
                <a:gdLst>
                  <a:gd name="connsiteX0" fmla="*/ 0 w 336084"/>
                  <a:gd name="connsiteY0" fmla="*/ 0 h 336087"/>
                  <a:gd name="connsiteX1" fmla="*/ 336084 w 336084"/>
                  <a:gd name="connsiteY1" fmla="*/ 336088 h 336087"/>
                  <a:gd name="connsiteX2" fmla="*/ 0 w 336084"/>
                  <a:gd name="connsiteY2" fmla="*/ 0 h 336087"/>
                </a:gdLst>
                <a:ahLst/>
                <a:cxnLst>
                  <a:cxn ang="0">
                    <a:pos x="connsiteX0" y="connsiteY0"/>
                  </a:cxn>
                  <a:cxn ang="0">
                    <a:pos x="connsiteX1" y="connsiteY1"/>
                  </a:cxn>
                  <a:cxn ang="0">
                    <a:pos x="connsiteX2" y="connsiteY2"/>
                  </a:cxn>
                </a:cxnLst>
                <a:rect l="l" t="t" r="r" b="b"/>
                <a:pathLst>
                  <a:path w="336084" h="336087">
                    <a:moveTo>
                      <a:pt x="0" y="0"/>
                    </a:moveTo>
                    <a:cubicBezTo>
                      <a:pt x="166046" y="40415"/>
                      <a:pt x="295668" y="170040"/>
                      <a:pt x="336084" y="336088"/>
                    </a:cubicBezTo>
                    <a:cubicBezTo>
                      <a:pt x="295668" y="170040"/>
                      <a:pt x="166046" y="40415"/>
                      <a:pt x="0" y="0"/>
                    </a:cubicBezTo>
                    <a:close/>
                  </a:path>
                </a:pathLst>
              </a:custGeom>
              <a:noFill/>
              <a:ln w="31755" cap="sq">
                <a:solidFill>
                  <a:srgbClr val="000080"/>
                </a:solidFill>
                <a:prstDash val="solid"/>
                <a:miter/>
              </a:ln>
            </p:spPr>
            <p:txBody>
              <a:bodyPr rtlCol="0" anchor="ctr"/>
              <a:lstStyle/>
              <a:p>
                <a:endParaRPr lang="en-CH" sz="4400"/>
              </a:p>
            </p:txBody>
          </p:sp>
          <p:sp>
            <p:nvSpPr>
              <p:cNvPr id="1797" name="Freeform 1796">
                <a:extLst>
                  <a:ext uri="{FF2B5EF4-FFF2-40B4-BE49-F238E27FC236}">
                    <a16:creationId xmlns:a16="http://schemas.microsoft.com/office/drawing/2014/main" id="{2AD947E0-1A82-5B3A-5CF9-7BCAFF74688A}"/>
                  </a:ext>
                </a:extLst>
              </p:cNvPr>
              <p:cNvSpPr/>
              <p:nvPr/>
            </p:nvSpPr>
            <p:spPr>
              <a:xfrm>
                <a:off x="28400858" y="8918988"/>
                <a:ext cx="215909" cy="215910"/>
              </a:xfrm>
              <a:custGeom>
                <a:avLst/>
                <a:gdLst>
                  <a:gd name="connsiteX0" fmla="*/ 0 w 215909"/>
                  <a:gd name="connsiteY0" fmla="*/ 0 h 215910"/>
                  <a:gd name="connsiteX1" fmla="*/ 215910 w 215909"/>
                  <a:gd name="connsiteY1" fmla="*/ 215910 h 215910"/>
                  <a:gd name="connsiteX2" fmla="*/ 0 w 215909"/>
                  <a:gd name="connsiteY2" fmla="*/ 0 h 215910"/>
                </a:gdLst>
                <a:ahLst/>
                <a:cxnLst>
                  <a:cxn ang="0">
                    <a:pos x="connsiteX0" y="connsiteY0"/>
                  </a:cxn>
                  <a:cxn ang="0">
                    <a:pos x="connsiteX1" y="connsiteY1"/>
                  </a:cxn>
                  <a:cxn ang="0">
                    <a:pos x="connsiteX2" y="connsiteY2"/>
                  </a:cxn>
                </a:cxnLst>
                <a:rect l="l" t="t" r="r" b="b"/>
                <a:pathLst>
                  <a:path w="215909" h="215910">
                    <a:moveTo>
                      <a:pt x="0" y="0"/>
                    </a:moveTo>
                    <a:cubicBezTo>
                      <a:pt x="106674" y="25968"/>
                      <a:pt x="189941" y="109265"/>
                      <a:pt x="215910" y="215910"/>
                    </a:cubicBezTo>
                    <a:cubicBezTo>
                      <a:pt x="189941" y="109265"/>
                      <a:pt x="106674" y="25968"/>
                      <a:pt x="0" y="0"/>
                    </a:cubicBezTo>
                    <a:close/>
                  </a:path>
                </a:pathLst>
              </a:custGeom>
              <a:noFill/>
              <a:ln w="31755" cap="sq">
                <a:solidFill>
                  <a:srgbClr val="000080"/>
                </a:solidFill>
                <a:prstDash val="solid"/>
                <a:miter/>
              </a:ln>
            </p:spPr>
            <p:txBody>
              <a:bodyPr rtlCol="0" anchor="ctr"/>
              <a:lstStyle/>
              <a:p>
                <a:endParaRPr lang="en-CH" sz="4400"/>
              </a:p>
            </p:txBody>
          </p:sp>
        </p:grpSp>
        <p:grpSp>
          <p:nvGrpSpPr>
            <p:cNvPr id="1798" name="Graphic 1352">
              <a:extLst>
                <a:ext uri="{FF2B5EF4-FFF2-40B4-BE49-F238E27FC236}">
                  <a16:creationId xmlns:a16="http://schemas.microsoft.com/office/drawing/2014/main" id="{2DDAE800-38CA-4860-B56F-A797C21FF09E}"/>
                </a:ext>
              </a:extLst>
            </p:cNvPr>
            <p:cNvGrpSpPr/>
            <p:nvPr/>
          </p:nvGrpSpPr>
          <p:grpSpPr>
            <a:xfrm>
              <a:off x="28744713" y="10930272"/>
              <a:ext cx="276645" cy="421397"/>
              <a:chOff x="28744713" y="10930272"/>
              <a:chExt cx="276645" cy="421397"/>
            </a:xfrm>
            <a:noFill/>
          </p:grpSpPr>
          <p:sp>
            <p:nvSpPr>
              <p:cNvPr id="1799" name="Freeform 1798">
                <a:extLst>
                  <a:ext uri="{FF2B5EF4-FFF2-40B4-BE49-F238E27FC236}">
                    <a16:creationId xmlns:a16="http://schemas.microsoft.com/office/drawing/2014/main" id="{1356C00A-1478-F1A5-0DEF-42D62F91A1CF}"/>
                  </a:ext>
                </a:extLst>
              </p:cNvPr>
              <p:cNvSpPr/>
              <p:nvPr/>
            </p:nvSpPr>
            <p:spPr>
              <a:xfrm>
                <a:off x="28744713" y="10930272"/>
                <a:ext cx="220858" cy="421397"/>
              </a:xfrm>
              <a:custGeom>
                <a:avLst/>
                <a:gdLst>
                  <a:gd name="connsiteX0" fmla="*/ 219868 w 220858"/>
                  <a:gd name="connsiteY0" fmla="*/ 0 h 421397"/>
                  <a:gd name="connsiteX1" fmla="*/ 0 w 220858"/>
                  <a:gd name="connsiteY1" fmla="*/ 421397 h 421397"/>
                  <a:gd name="connsiteX2" fmla="*/ 219868 w 220858"/>
                  <a:gd name="connsiteY2" fmla="*/ 0 h 421397"/>
                </a:gdLst>
                <a:ahLst/>
                <a:cxnLst>
                  <a:cxn ang="0">
                    <a:pos x="connsiteX0" y="connsiteY0"/>
                  </a:cxn>
                  <a:cxn ang="0">
                    <a:pos x="connsiteX1" y="connsiteY1"/>
                  </a:cxn>
                  <a:cxn ang="0">
                    <a:pos x="connsiteX2" y="connsiteY2"/>
                  </a:cxn>
                </a:cxnLst>
                <a:rect l="l" t="t" r="r" b="b"/>
                <a:pathLst>
                  <a:path w="220858" h="421397">
                    <a:moveTo>
                      <a:pt x="219868" y="0"/>
                    </a:moveTo>
                    <a:cubicBezTo>
                      <a:pt x="231086" y="170528"/>
                      <a:pt x="146265" y="333070"/>
                      <a:pt x="0" y="421397"/>
                    </a:cubicBezTo>
                    <a:cubicBezTo>
                      <a:pt x="146265" y="333070"/>
                      <a:pt x="231086" y="170528"/>
                      <a:pt x="219868" y="0"/>
                    </a:cubicBezTo>
                    <a:close/>
                  </a:path>
                </a:pathLst>
              </a:custGeom>
              <a:noFill/>
              <a:ln w="31755" cap="sq">
                <a:solidFill>
                  <a:srgbClr val="000080"/>
                </a:solidFill>
                <a:prstDash val="solid"/>
                <a:miter/>
              </a:ln>
            </p:spPr>
            <p:txBody>
              <a:bodyPr rtlCol="0" anchor="ctr"/>
              <a:lstStyle/>
              <a:p>
                <a:endParaRPr lang="en-CH" sz="4400"/>
              </a:p>
            </p:txBody>
          </p:sp>
          <p:sp>
            <p:nvSpPr>
              <p:cNvPr id="1800" name="Freeform 1799">
                <a:extLst>
                  <a:ext uri="{FF2B5EF4-FFF2-40B4-BE49-F238E27FC236}">
                    <a16:creationId xmlns:a16="http://schemas.microsoft.com/office/drawing/2014/main" id="{C39C4EFA-387F-3EEF-EED7-FA50567CCCE1}"/>
                  </a:ext>
                </a:extLst>
              </p:cNvPr>
              <p:cNvSpPr/>
              <p:nvPr/>
            </p:nvSpPr>
            <p:spPr>
              <a:xfrm>
                <a:off x="28879457" y="11061361"/>
                <a:ext cx="141901" cy="270711"/>
              </a:xfrm>
              <a:custGeom>
                <a:avLst/>
                <a:gdLst>
                  <a:gd name="connsiteX0" fmla="*/ 141268 w 141901"/>
                  <a:gd name="connsiteY0" fmla="*/ 0 h 270711"/>
                  <a:gd name="connsiteX1" fmla="*/ 0 w 141901"/>
                  <a:gd name="connsiteY1" fmla="*/ 270711 h 270711"/>
                  <a:gd name="connsiteX2" fmla="*/ 141268 w 141901"/>
                  <a:gd name="connsiteY2" fmla="*/ 0 h 270711"/>
                </a:gdLst>
                <a:ahLst/>
                <a:cxnLst>
                  <a:cxn ang="0">
                    <a:pos x="connsiteX0" y="connsiteY0"/>
                  </a:cxn>
                  <a:cxn ang="0">
                    <a:pos x="connsiteX1" y="connsiteY1"/>
                  </a:cxn>
                  <a:cxn ang="0">
                    <a:pos x="connsiteX2" y="connsiteY2"/>
                  </a:cxn>
                </a:cxnLst>
                <a:rect l="l" t="t" r="r" b="b"/>
                <a:pathLst>
                  <a:path w="141901" h="270711">
                    <a:moveTo>
                      <a:pt x="141268" y="0"/>
                    </a:moveTo>
                    <a:cubicBezTo>
                      <a:pt x="148459" y="109540"/>
                      <a:pt x="93994" y="213960"/>
                      <a:pt x="0" y="270711"/>
                    </a:cubicBezTo>
                    <a:cubicBezTo>
                      <a:pt x="93994" y="213960"/>
                      <a:pt x="148459" y="109540"/>
                      <a:pt x="141268" y="0"/>
                    </a:cubicBezTo>
                    <a:close/>
                  </a:path>
                </a:pathLst>
              </a:custGeom>
              <a:noFill/>
              <a:ln w="31755" cap="sq">
                <a:solidFill>
                  <a:srgbClr val="000080"/>
                </a:solidFill>
                <a:prstDash val="solid"/>
                <a:miter/>
              </a:ln>
            </p:spPr>
            <p:txBody>
              <a:bodyPr rtlCol="0" anchor="ctr"/>
              <a:lstStyle/>
              <a:p>
                <a:endParaRPr lang="en-CH" sz="4400"/>
              </a:p>
            </p:txBody>
          </p:sp>
        </p:grpSp>
        <p:grpSp>
          <p:nvGrpSpPr>
            <p:cNvPr id="1801" name="Graphic 1352">
              <a:extLst>
                <a:ext uri="{FF2B5EF4-FFF2-40B4-BE49-F238E27FC236}">
                  <a16:creationId xmlns:a16="http://schemas.microsoft.com/office/drawing/2014/main" id="{DC3444A4-6D15-BF00-3779-395C53287D9E}"/>
                </a:ext>
              </a:extLst>
            </p:cNvPr>
            <p:cNvGrpSpPr/>
            <p:nvPr/>
          </p:nvGrpSpPr>
          <p:grpSpPr>
            <a:xfrm>
              <a:off x="26955676" y="11014850"/>
              <a:ext cx="341325" cy="364189"/>
              <a:chOff x="26955676" y="11014850"/>
              <a:chExt cx="341325" cy="364189"/>
            </a:xfrm>
            <a:noFill/>
          </p:grpSpPr>
          <p:sp>
            <p:nvSpPr>
              <p:cNvPr id="1802" name="Freeform 1801">
                <a:extLst>
                  <a:ext uri="{FF2B5EF4-FFF2-40B4-BE49-F238E27FC236}">
                    <a16:creationId xmlns:a16="http://schemas.microsoft.com/office/drawing/2014/main" id="{BC1D4FC6-749B-F2C0-63B4-28E21FBB3D96}"/>
                  </a:ext>
                </a:extLst>
              </p:cNvPr>
              <p:cNvSpPr/>
              <p:nvPr/>
            </p:nvSpPr>
            <p:spPr>
              <a:xfrm>
                <a:off x="26987648" y="11014850"/>
                <a:ext cx="309353" cy="360836"/>
              </a:xfrm>
              <a:custGeom>
                <a:avLst/>
                <a:gdLst>
                  <a:gd name="connsiteX0" fmla="*/ 309353 w 309353"/>
                  <a:gd name="connsiteY0" fmla="*/ 360837 h 360836"/>
                  <a:gd name="connsiteX1" fmla="*/ 0 w 309353"/>
                  <a:gd name="connsiteY1" fmla="*/ 0 h 360836"/>
                  <a:gd name="connsiteX2" fmla="*/ 309353 w 309353"/>
                  <a:gd name="connsiteY2" fmla="*/ 360837 h 360836"/>
                </a:gdLst>
                <a:ahLst/>
                <a:cxnLst>
                  <a:cxn ang="0">
                    <a:pos x="connsiteX0" y="connsiteY0"/>
                  </a:cxn>
                  <a:cxn ang="0">
                    <a:pos x="connsiteX1" y="connsiteY1"/>
                  </a:cxn>
                  <a:cxn ang="0">
                    <a:pos x="connsiteX2" y="connsiteY2"/>
                  </a:cxn>
                </a:cxnLst>
                <a:rect l="l" t="t" r="r" b="b"/>
                <a:pathLst>
                  <a:path w="309353" h="360836">
                    <a:moveTo>
                      <a:pt x="309353" y="360837"/>
                    </a:moveTo>
                    <a:cubicBezTo>
                      <a:pt x="146905" y="307834"/>
                      <a:pt x="27582" y="168638"/>
                      <a:pt x="0" y="0"/>
                    </a:cubicBezTo>
                    <a:cubicBezTo>
                      <a:pt x="27582" y="168638"/>
                      <a:pt x="146905" y="307834"/>
                      <a:pt x="309353" y="360837"/>
                    </a:cubicBezTo>
                    <a:close/>
                  </a:path>
                </a:pathLst>
              </a:custGeom>
              <a:noFill/>
              <a:ln w="31755" cap="sq">
                <a:solidFill>
                  <a:srgbClr val="000080"/>
                </a:solidFill>
                <a:prstDash val="solid"/>
                <a:miter/>
              </a:ln>
            </p:spPr>
            <p:txBody>
              <a:bodyPr rtlCol="0" anchor="ctr"/>
              <a:lstStyle/>
              <a:p>
                <a:endParaRPr lang="en-CH" sz="4400"/>
              </a:p>
            </p:txBody>
          </p:sp>
          <p:sp>
            <p:nvSpPr>
              <p:cNvPr id="1803" name="Freeform 1802">
                <a:extLst>
                  <a:ext uri="{FF2B5EF4-FFF2-40B4-BE49-F238E27FC236}">
                    <a16:creationId xmlns:a16="http://schemas.microsoft.com/office/drawing/2014/main" id="{7721DADB-B867-46C1-9F9A-F46DAEEAE843}"/>
                  </a:ext>
                </a:extLst>
              </p:cNvPr>
              <p:cNvSpPr/>
              <p:nvPr/>
            </p:nvSpPr>
            <p:spPr>
              <a:xfrm>
                <a:off x="26955676" y="11147219"/>
                <a:ext cx="198747" cy="231820"/>
              </a:xfrm>
              <a:custGeom>
                <a:avLst/>
                <a:gdLst>
                  <a:gd name="connsiteX0" fmla="*/ 198748 w 198747"/>
                  <a:gd name="connsiteY0" fmla="*/ 231821 h 231820"/>
                  <a:gd name="connsiteX1" fmla="*/ 0 w 198747"/>
                  <a:gd name="connsiteY1" fmla="*/ 0 h 231820"/>
                  <a:gd name="connsiteX2" fmla="*/ 198748 w 198747"/>
                  <a:gd name="connsiteY2" fmla="*/ 231821 h 231820"/>
                </a:gdLst>
                <a:ahLst/>
                <a:cxnLst>
                  <a:cxn ang="0">
                    <a:pos x="connsiteX0" y="connsiteY0"/>
                  </a:cxn>
                  <a:cxn ang="0">
                    <a:pos x="connsiteX1" y="connsiteY1"/>
                  </a:cxn>
                  <a:cxn ang="0">
                    <a:pos x="connsiteX2" y="connsiteY2"/>
                  </a:cxn>
                </a:cxnLst>
                <a:rect l="l" t="t" r="r" b="b"/>
                <a:pathLst>
                  <a:path w="198747" h="231820">
                    <a:moveTo>
                      <a:pt x="198748" y="231821"/>
                    </a:moveTo>
                    <a:cubicBezTo>
                      <a:pt x="94393" y="197776"/>
                      <a:pt x="17709" y="108352"/>
                      <a:pt x="0" y="0"/>
                    </a:cubicBezTo>
                    <a:cubicBezTo>
                      <a:pt x="17709" y="108352"/>
                      <a:pt x="94393" y="197776"/>
                      <a:pt x="198748" y="231821"/>
                    </a:cubicBezTo>
                    <a:close/>
                  </a:path>
                </a:pathLst>
              </a:custGeom>
              <a:noFill/>
              <a:ln w="31755" cap="sq">
                <a:solidFill>
                  <a:srgbClr val="000080"/>
                </a:solidFill>
                <a:prstDash val="solid"/>
                <a:miter/>
              </a:ln>
            </p:spPr>
            <p:txBody>
              <a:bodyPr rtlCol="0" anchor="ctr"/>
              <a:lstStyle/>
              <a:p>
                <a:endParaRPr lang="en-CH" sz="4400"/>
              </a:p>
            </p:txBody>
          </p:sp>
        </p:grpSp>
      </p:grpSp>
      <p:grpSp>
        <p:nvGrpSpPr>
          <p:cNvPr id="1804" name="Graphic 1352">
            <a:extLst>
              <a:ext uri="{FF2B5EF4-FFF2-40B4-BE49-F238E27FC236}">
                <a16:creationId xmlns:a16="http://schemas.microsoft.com/office/drawing/2014/main" id="{B483BDCE-2F3B-9ECA-45AC-595C169A57AE}"/>
              </a:ext>
            </a:extLst>
          </p:cNvPr>
          <p:cNvGrpSpPr/>
          <p:nvPr/>
        </p:nvGrpSpPr>
        <p:grpSpPr>
          <a:xfrm>
            <a:off x="6836331" y="10840278"/>
            <a:ext cx="1543219" cy="1731846"/>
            <a:chOff x="6836331" y="10840278"/>
            <a:chExt cx="1543219" cy="1731846"/>
          </a:xfrm>
        </p:grpSpPr>
        <p:sp>
          <p:nvSpPr>
            <p:cNvPr id="1805" name="Freeform 1804">
              <a:extLst>
                <a:ext uri="{FF2B5EF4-FFF2-40B4-BE49-F238E27FC236}">
                  <a16:creationId xmlns:a16="http://schemas.microsoft.com/office/drawing/2014/main" id="{8559EAAE-7C79-3A10-01BB-6736CFD4CD8E}"/>
                </a:ext>
              </a:extLst>
            </p:cNvPr>
            <p:cNvSpPr/>
            <p:nvPr/>
          </p:nvSpPr>
          <p:spPr>
            <a:xfrm>
              <a:off x="7208458" y="11078574"/>
              <a:ext cx="809255" cy="806746"/>
            </a:xfrm>
            <a:custGeom>
              <a:avLst/>
              <a:gdLst>
                <a:gd name="connsiteX0" fmla="*/ 418922 w 809255"/>
                <a:gd name="connsiteY0" fmla="*/ 251 h 806746"/>
                <a:gd name="connsiteX1" fmla="*/ 390303 w 809255"/>
                <a:gd name="connsiteY1" fmla="*/ 251 h 806746"/>
                <a:gd name="connsiteX2" fmla="*/ 392863 w 809255"/>
                <a:gd name="connsiteY2" fmla="*/ 209335 h 806746"/>
                <a:gd name="connsiteX3" fmla="*/ 352175 w 809255"/>
                <a:gd name="connsiteY3" fmla="*/ 216131 h 806746"/>
                <a:gd name="connsiteX4" fmla="*/ 286708 w 809255"/>
                <a:gd name="connsiteY4" fmla="*/ 17533 h 806746"/>
                <a:gd name="connsiteX5" fmla="*/ 259643 w 809255"/>
                <a:gd name="connsiteY5" fmla="*/ 26828 h 806746"/>
                <a:gd name="connsiteX6" fmla="*/ 329926 w 809255"/>
                <a:gd name="connsiteY6" fmla="*/ 223782 h 806746"/>
                <a:gd name="connsiteX7" fmla="*/ 293687 w 809255"/>
                <a:gd name="connsiteY7" fmla="*/ 243410 h 806746"/>
                <a:gd name="connsiteX8" fmla="*/ 167264 w 809255"/>
                <a:gd name="connsiteY8" fmla="*/ 76814 h 806746"/>
                <a:gd name="connsiteX9" fmla="*/ 144680 w 809255"/>
                <a:gd name="connsiteY9" fmla="*/ 94400 h 806746"/>
                <a:gd name="connsiteX10" fmla="*/ 275126 w 809255"/>
                <a:gd name="connsiteY10" fmla="*/ 257857 h 806746"/>
                <a:gd name="connsiteX11" fmla="*/ 247177 w 809255"/>
                <a:gd name="connsiteY11" fmla="*/ 288183 h 806746"/>
                <a:gd name="connsiteX12" fmla="*/ 73543 w 809255"/>
                <a:gd name="connsiteY12" fmla="*/ 171693 h 806746"/>
                <a:gd name="connsiteX13" fmla="*/ 57878 w 809255"/>
                <a:gd name="connsiteY13" fmla="*/ 195619 h 806746"/>
                <a:gd name="connsiteX14" fmla="*/ 234316 w 809255"/>
                <a:gd name="connsiteY14" fmla="*/ 307872 h 806746"/>
                <a:gd name="connsiteX15" fmla="*/ 217766 w 809255"/>
                <a:gd name="connsiteY15" fmla="*/ 345635 h 806746"/>
                <a:gd name="connsiteX16" fmla="*/ 15696 w 809255"/>
                <a:gd name="connsiteY16" fmla="*/ 291841 h 806746"/>
                <a:gd name="connsiteX17" fmla="*/ 8655 w 809255"/>
                <a:gd name="connsiteY17" fmla="*/ 319576 h 806746"/>
                <a:gd name="connsiteX18" fmla="*/ 211976 w 809255"/>
                <a:gd name="connsiteY18" fmla="*/ 368433 h 806746"/>
                <a:gd name="connsiteX19" fmla="*/ 208592 w 809255"/>
                <a:gd name="connsiteY19" fmla="*/ 409518 h 806746"/>
                <a:gd name="connsiteX20" fmla="*/ 0 w 809255"/>
                <a:gd name="connsiteY20" fmla="*/ 424270 h 806746"/>
                <a:gd name="connsiteX21" fmla="*/ 2347 w 809255"/>
                <a:gd name="connsiteY21" fmla="*/ 452767 h 806746"/>
                <a:gd name="connsiteX22" fmla="*/ 210513 w 809255"/>
                <a:gd name="connsiteY22" fmla="*/ 432956 h 806746"/>
                <a:gd name="connsiteX23" fmla="*/ 220631 w 809255"/>
                <a:gd name="connsiteY23" fmla="*/ 472944 h 806746"/>
                <a:gd name="connsiteX24" fmla="*/ 28131 w 809255"/>
                <a:gd name="connsiteY24" fmla="*/ 554597 h 806746"/>
                <a:gd name="connsiteX25" fmla="*/ 39622 w 809255"/>
                <a:gd name="connsiteY25" fmla="*/ 580808 h 806746"/>
                <a:gd name="connsiteX26" fmla="*/ 230080 w 809255"/>
                <a:gd name="connsiteY26" fmla="*/ 494493 h 806746"/>
                <a:gd name="connsiteX27" fmla="*/ 252633 w 809255"/>
                <a:gd name="connsiteY27" fmla="*/ 528994 h 806746"/>
                <a:gd name="connsiteX28" fmla="*/ 97103 w 809255"/>
                <a:gd name="connsiteY28" fmla="*/ 668739 h 806746"/>
                <a:gd name="connsiteX29" fmla="*/ 116457 w 809255"/>
                <a:gd name="connsiteY29" fmla="*/ 689799 h 806746"/>
                <a:gd name="connsiteX30" fmla="*/ 268573 w 809255"/>
                <a:gd name="connsiteY30" fmla="*/ 546307 h 806746"/>
                <a:gd name="connsiteX31" fmla="*/ 301124 w 809255"/>
                <a:gd name="connsiteY31" fmla="*/ 571634 h 806746"/>
                <a:gd name="connsiteX32" fmla="*/ 199357 w 809255"/>
                <a:gd name="connsiteY32" fmla="*/ 754323 h 806746"/>
                <a:gd name="connsiteX33" fmla="*/ 224532 w 809255"/>
                <a:gd name="connsiteY33" fmla="*/ 767947 h 806746"/>
                <a:gd name="connsiteX34" fmla="*/ 321789 w 809255"/>
                <a:gd name="connsiteY34" fmla="*/ 582820 h 806746"/>
                <a:gd name="connsiteX35" fmla="*/ 360800 w 809255"/>
                <a:gd name="connsiteY35" fmla="*/ 596230 h 806746"/>
                <a:gd name="connsiteX36" fmla="*/ 323891 w 809255"/>
                <a:gd name="connsiteY36" fmla="*/ 802052 h 806746"/>
                <a:gd name="connsiteX37" fmla="*/ 352084 w 809255"/>
                <a:gd name="connsiteY37" fmla="*/ 806746 h 806746"/>
                <a:gd name="connsiteX38" fmla="*/ 383994 w 809255"/>
                <a:gd name="connsiteY38" fmla="*/ 600101 h 806746"/>
                <a:gd name="connsiteX39" fmla="*/ 425231 w 809255"/>
                <a:gd name="connsiteY39" fmla="*/ 600101 h 806746"/>
                <a:gd name="connsiteX40" fmla="*/ 457142 w 809255"/>
                <a:gd name="connsiteY40" fmla="*/ 806746 h 806746"/>
                <a:gd name="connsiteX41" fmla="*/ 485365 w 809255"/>
                <a:gd name="connsiteY41" fmla="*/ 802052 h 806746"/>
                <a:gd name="connsiteX42" fmla="*/ 448425 w 809255"/>
                <a:gd name="connsiteY42" fmla="*/ 596230 h 806746"/>
                <a:gd name="connsiteX43" fmla="*/ 487437 w 809255"/>
                <a:gd name="connsiteY43" fmla="*/ 582820 h 806746"/>
                <a:gd name="connsiteX44" fmla="*/ 584723 w 809255"/>
                <a:gd name="connsiteY44" fmla="*/ 767947 h 806746"/>
                <a:gd name="connsiteX45" fmla="*/ 609867 w 809255"/>
                <a:gd name="connsiteY45" fmla="*/ 754323 h 806746"/>
                <a:gd name="connsiteX46" fmla="*/ 508132 w 809255"/>
                <a:gd name="connsiteY46" fmla="*/ 571634 h 806746"/>
                <a:gd name="connsiteX47" fmla="*/ 540652 w 809255"/>
                <a:gd name="connsiteY47" fmla="*/ 546307 h 806746"/>
                <a:gd name="connsiteX48" fmla="*/ 692768 w 809255"/>
                <a:gd name="connsiteY48" fmla="*/ 689799 h 806746"/>
                <a:gd name="connsiteX49" fmla="*/ 712152 w 809255"/>
                <a:gd name="connsiteY49" fmla="*/ 668739 h 806746"/>
                <a:gd name="connsiteX50" fmla="*/ 556592 w 809255"/>
                <a:gd name="connsiteY50" fmla="*/ 528994 h 806746"/>
                <a:gd name="connsiteX51" fmla="*/ 579146 w 809255"/>
                <a:gd name="connsiteY51" fmla="*/ 494493 h 806746"/>
                <a:gd name="connsiteX52" fmla="*/ 769604 w 809255"/>
                <a:gd name="connsiteY52" fmla="*/ 580808 h 806746"/>
                <a:gd name="connsiteX53" fmla="*/ 781094 w 809255"/>
                <a:gd name="connsiteY53" fmla="*/ 554597 h 806746"/>
                <a:gd name="connsiteX54" fmla="*/ 588594 w 809255"/>
                <a:gd name="connsiteY54" fmla="*/ 472944 h 806746"/>
                <a:gd name="connsiteX55" fmla="*/ 598713 w 809255"/>
                <a:gd name="connsiteY55" fmla="*/ 432956 h 806746"/>
                <a:gd name="connsiteX56" fmla="*/ 806879 w 809255"/>
                <a:gd name="connsiteY56" fmla="*/ 452767 h 806746"/>
                <a:gd name="connsiteX57" fmla="*/ 809256 w 809255"/>
                <a:gd name="connsiteY57" fmla="*/ 424270 h 806746"/>
                <a:gd name="connsiteX58" fmla="*/ 600664 w 809255"/>
                <a:gd name="connsiteY58" fmla="*/ 409518 h 806746"/>
                <a:gd name="connsiteX59" fmla="*/ 597250 w 809255"/>
                <a:gd name="connsiteY59" fmla="*/ 368433 h 806746"/>
                <a:gd name="connsiteX60" fmla="*/ 800569 w 809255"/>
                <a:gd name="connsiteY60" fmla="*/ 319576 h 806746"/>
                <a:gd name="connsiteX61" fmla="*/ 793559 w 809255"/>
                <a:gd name="connsiteY61" fmla="*/ 291841 h 806746"/>
                <a:gd name="connsiteX62" fmla="*/ 591490 w 809255"/>
                <a:gd name="connsiteY62" fmla="*/ 345635 h 806746"/>
                <a:gd name="connsiteX63" fmla="*/ 574909 w 809255"/>
                <a:gd name="connsiteY63" fmla="*/ 307872 h 806746"/>
                <a:gd name="connsiteX64" fmla="*/ 751347 w 809255"/>
                <a:gd name="connsiteY64" fmla="*/ 195619 h 806746"/>
                <a:gd name="connsiteX65" fmla="*/ 735712 w 809255"/>
                <a:gd name="connsiteY65" fmla="*/ 171693 h 806746"/>
                <a:gd name="connsiteX66" fmla="*/ 562047 w 809255"/>
                <a:gd name="connsiteY66" fmla="*/ 288183 h 806746"/>
                <a:gd name="connsiteX67" fmla="*/ 534130 w 809255"/>
                <a:gd name="connsiteY67" fmla="*/ 257857 h 806746"/>
                <a:gd name="connsiteX68" fmla="*/ 664546 w 809255"/>
                <a:gd name="connsiteY68" fmla="*/ 94400 h 806746"/>
                <a:gd name="connsiteX69" fmla="*/ 641991 w 809255"/>
                <a:gd name="connsiteY69" fmla="*/ 76814 h 806746"/>
                <a:gd name="connsiteX70" fmla="*/ 515568 w 809255"/>
                <a:gd name="connsiteY70" fmla="*/ 243410 h 806746"/>
                <a:gd name="connsiteX71" fmla="*/ 479299 w 809255"/>
                <a:gd name="connsiteY71" fmla="*/ 223782 h 806746"/>
                <a:gd name="connsiteX72" fmla="*/ 549582 w 809255"/>
                <a:gd name="connsiteY72" fmla="*/ 26828 h 806746"/>
                <a:gd name="connsiteX73" fmla="*/ 522548 w 809255"/>
                <a:gd name="connsiteY73" fmla="*/ 17533 h 806746"/>
                <a:gd name="connsiteX74" fmla="*/ 457050 w 809255"/>
                <a:gd name="connsiteY74" fmla="*/ 216131 h 806746"/>
                <a:gd name="connsiteX75" fmla="*/ 416392 w 809255"/>
                <a:gd name="connsiteY75" fmla="*/ 209335 h 806746"/>
                <a:gd name="connsiteX76" fmla="*/ 418922 w 809255"/>
                <a:gd name="connsiteY76" fmla="*/ 251 h 806746"/>
                <a:gd name="connsiteX77" fmla="*/ 404628 w 809255"/>
                <a:gd name="connsiteY77" fmla="*/ 301441 h 806746"/>
                <a:gd name="connsiteX78" fmla="*/ 508254 w 809255"/>
                <a:gd name="connsiteY78" fmla="*/ 405068 h 806746"/>
                <a:gd name="connsiteX79" fmla="*/ 404628 w 809255"/>
                <a:gd name="connsiteY79" fmla="*/ 508726 h 806746"/>
                <a:gd name="connsiteX80" fmla="*/ 301002 w 809255"/>
                <a:gd name="connsiteY80" fmla="*/ 405068 h 806746"/>
                <a:gd name="connsiteX81" fmla="*/ 404628 w 809255"/>
                <a:gd name="connsiteY81" fmla="*/ 301441 h 80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09255" h="806746">
                  <a:moveTo>
                    <a:pt x="418922" y="251"/>
                  </a:moveTo>
                  <a:cubicBezTo>
                    <a:pt x="409383" y="-84"/>
                    <a:pt x="399843" y="-84"/>
                    <a:pt x="390303" y="251"/>
                  </a:cubicBezTo>
                  <a:cubicBezTo>
                    <a:pt x="387834" y="69987"/>
                    <a:pt x="388657" y="139691"/>
                    <a:pt x="392863" y="209335"/>
                  </a:cubicBezTo>
                  <a:cubicBezTo>
                    <a:pt x="379087" y="210158"/>
                    <a:pt x="365463" y="212444"/>
                    <a:pt x="352175" y="216131"/>
                  </a:cubicBezTo>
                  <a:cubicBezTo>
                    <a:pt x="333522" y="148895"/>
                    <a:pt x="311700" y="82696"/>
                    <a:pt x="286708" y="17533"/>
                  </a:cubicBezTo>
                  <a:cubicBezTo>
                    <a:pt x="277565" y="20306"/>
                    <a:pt x="268543" y="23415"/>
                    <a:pt x="259643" y="26828"/>
                  </a:cubicBezTo>
                  <a:cubicBezTo>
                    <a:pt x="279941" y="93608"/>
                    <a:pt x="303349" y="159259"/>
                    <a:pt x="329926" y="223782"/>
                  </a:cubicBezTo>
                  <a:cubicBezTo>
                    <a:pt x="317186" y="229024"/>
                    <a:pt x="305055" y="235607"/>
                    <a:pt x="293687" y="243410"/>
                  </a:cubicBezTo>
                  <a:cubicBezTo>
                    <a:pt x="254187" y="185866"/>
                    <a:pt x="212067" y="130334"/>
                    <a:pt x="167264" y="76814"/>
                  </a:cubicBezTo>
                  <a:cubicBezTo>
                    <a:pt x="159522" y="82421"/>
                    <a:pt x="151994" y="88274"/>
                    <a:pt x="144680" y="94400"/>
                  </a:cubicBezTo>
                  <a:cubicBezTo>
                    <a:pt x="185551" y="150968"/>
                    <a:pt x="229043" y="205433"/>
                    <a:pt x="275126" y="257857"/>
                  </a:cubicBezTo>
                  <a:cubicBezTo>
                    <a:pt x="264763" y="266939"/>
                    <a:pt x="255407" y="277119"/>
                    <a:pt x="247177" y="288183"/>
                  </a:cubicBezTo>
                  <a:cubicBezTo>
                    <a:pt x="191159" y="246580"/>
                    <a:pt x="133281" y="207750"/>
                    <a:pt x="73543" y="171693"/>
                  </a:cubicBezTo>
                  <a:cubicBezTo>
                    <a:pt x="68027" y="179496"/>
                    <a:pt x="62815" y="187481"/>
                    <a:pt x="57878" y="195619"/>
                  </a:cubicBezTo>
                  <a:cubicBezTo>
                    <a:pt x="114902" y="235851"/>
                    <a:pt x="173725" y="273279"/>
                    <a:pt x="234316" y="307872"/>
                  </a:cubicBezTo>
                  <a:cubicBezTo>
                    <a:pt x="227489" y="319850"/>
                    <a:pt x="221942" y="332499"/>
                    <a:pt x="217766" y="345635"/>
                  </a:cubicBezTo>
                  <a:cubicBezTo>
                    <a:pt x="151263" y="324483"/>
                    <a:pt x="83906" y="306531"/>
                    <a:pt x="15696" y="291841"/>
                  </a:cubicBezTo>
                  <a:cubicBezTo>
                    <a:pt x="13014" y="300984"/>
                    <a:pt x="10667" y="310249"/>
                    <a:pt x="8655" y="319576"/>
                  </a:cubicBezTo>
                  <a:cubicBezTo>
                    <a:pt x="75647" y="339112"/>
                    <a:pt x="143430" y="355388"/>
                    <a:pt x="211976" y="368433"/>
                  </a:cubicBezTo>
                  <a:cubicBezTo>
                    <a:pt x="209415" y="381965"/>
                    <a:pt x="208257" y="395742"/>
                    <a:pt x="208592" y="409518"/>
                  </a:cubicBezTo>
                  <a:cubicBezTo>
                    <a:pt x="138828" y="411103"/>
                    <a:pt x="69277" y="416011"/>
                    <a:pt x="0" y="424270"/>
                  </a:cubicBezTo>
                  <a:cubicBezTo>
                    <a:pt x="457" y="433779"/>
                    <a:pt x="1219" y="443289"/>
                    <a:pt x="2347" y="452767"/>
                  </a:cubicBezTo>
                  <a:cubicBezTo>
                    <a:pt x="72050" y="449506"/>
                    <a:pt x="141449" y="442892"/>
                    <a:pt x="210513" y="432956"/>
                  </a:cubicBezTo>
                  <a:cubicBezTo>
                    <a:pt x="212494" y="446610"/>
                    <a:pt x="215877" y="460021"/>
                    <a:pt x="220631" y="472944"/>
                  </a:cubicBezTo>
                  <a:cubicBezTo>
                    <a:pt x="155164" y="497083"/>
                    <a:pt x="91007" y="524300"/>
                    <a:pt x="28131" y="554597"/>
                  </a:cubicBezTo>
                  <a:cubicBezTo>
                    <a:pt x="31666" y="563466"/>
                    <a:pt x="35507" y="572213"/>
                    <a:pt x="39622" y="580808"/>
                  </a:cubicBezTo>
                  <a:cubicBezTo>
                    <a:pt x="104510" y="555084"/>
                    <a:pt x="167995" y="526282"/>
                    <a:pt x="230080" y="494493"/>
                  </a:cubicBezTo>
                  <a:cubicBezTo>
                    <a:pt x="236389" y="506745"/>
                    <a:pt x="243947" y="518327"/>
                    <a:pt x="252633" y="528994"/>
                  </a:cubicBezTo>
                  <a:cubicBezTo>
                    <a:pt x="198565" y="573097"/>
                    <a:pt x="146721" y="619699"/>
                    <a:pt x="97103" y="668739"/>
                  </a:cubicBezTo>
                  <a:cubicBezTo>
                    <a:pt x="103290" y="675993"/>
                    <a:pt x="109752" y="683003"/>
                    <a:pt x="116457" y="689799"/>
                  </a:cubicBezTo>
                  <a:cubicBezTo>
                    <a:pt x="169458" y="644387"/>
                    <a:pt x="220174" y="596566"/>
                    <a:pt x="268573" y="546307"/>
                  </a:cubicBezTo>
                  <a:cubicBezTo>
                    <a:pt x="278509" y="555877"/>
                    <a:pt x="289420" y="564350"/>
                    <a:pt x="301124" y="571634"/>
                  </a:cubicBezTo>
                  <a:cubicBezTo>
                    <a:pt x="264276" y="630915"/>
                    <a:pt x="230354" y="691812"/>
                    <a:pt x="199357" y="754323"/>
                  </a:cubicBezTo>
                  <a:cubicBezTo>
                    <a:pt x="207586" y="759138"/>
                    <a:pt x="215968" y="763680"/>
                    <a:pt x="224532" y="767947"/>
                  </a:cubicBezTo>
                  <a:cubicBezTo>
                    <a:pt x="259887" y="707782"/>
                    <a:pt x="292316" y="646094"/>
                    <a:pt x="321789" y="582820"/>
                  </a:cubicBezTo>
                  <a:cubicBezTo>
                    <a:pt x="334284" y="588641"/>
                    <a:pt x="347359" y="593152"/>
                    <a:pt x="360800" y="596230"/>
                  </a:cubicBezTo>
                  <a:cubicBezTo>
                    <a:pt x="345196" y="664228"/>
                    <a:pt x="332913" y="732836"/>
                    <a:pt x="323891" y="802052"/>
                  </a:cubicBezTo>
                  <a:cubicBezTo>
                    <a:pt x="333218" y="803942"/>
                    <a:pt x="342635" y="805527"/>
                    <a:pt x="352084" y="806746"/>
                  </a:cubicBezTo>
                  <a:cubicBezTo>
                    <a:pt x="366042" y="738382"/>
                    <a:pt x="376679" y="669470"/>
                    <a:pt x="383994" y="600101"/>
                  </a:cubicBezTo>
                  <a:cubicBezTo>
                    <a:pt x="397709" y="601534"/>
                    <a:pt x="411516" y="601534"/>
                    <a:pt x="425231" y="600101"/>
                  </a:cubicBezTo>
                  <a:cubicBezTo>
                    <a:pt x="432576" y="669470"/>
                    <a:pt x="443213" y="738382"/>
                    <a:pt x="457142" y="806746"/>
                  </a:cubicBezTo>
                  <a:cubicBezTo>
                    <a:pt x="466590" y="805527"/>
                    <a:pt x="476008" y="803942"/>
                    <a:pt x="485365" y="802052"/>
                  </a:cubicBezTo>
                  <a:cubicBezTo>
                    <a:pt x="476343" y="732836"/>
                    <a:pt x="464030" y="664228"/>
                    <a:pt x="448425" y="596230"/>
                  </a:cubicBezTo>
                  <a:cubicBezTo>
                    <a:pt x="461866" y="593152"/>
                    <a:pt x="474941" y="588641"/>
                    <a:pt x="487437" y="582820"/>
                  </a:cubicBezTo>
                  <a:cubicBezTo>
                    <a:pt x="516909" y="646094"/>
                    <a:pt x="549338" y="707782"/>
                    <a:pt x="584723" y="767947"/>
                  </a:cubicBezTo>
                  <a:cubicBezTo>
                    <a:pt x="593257" y="763680"/>
                    <a:pt x="601638" y="759138"/>
                    <a:pt x="609867" y="754323"/>
                  </a:cubicBezTo>
                  <a:cubicBezTo>
                    <a:pt x="578871" y="691812"/>
                    <a:pt x="544949" y="630915"/>
                    <a:pt x="508132" y="571634"/>
                  </a:cubicBezTo>
                  <a:cubicBezTo>
                    <a:pt x="519835" y="564350"/>
                    <a:pt x="530746" y="555877"/>
                    <a:pt x="540652" y="546307"/>
                  </a:cubicBezTo>
                  <a:cubicBezTo>
                    <a:pt x="589082" y="596566"/>
                    <a:pt x="639767" y="644387"/>
                    <a:pt x="692768" y="689799"/>
                  </a:cubicBezTo>
                  <a:cubicBezTo>
                    <a:pt x="699474" y="683003"/>
                    <a:pt x="705935" y="675993"/>
                    <a:pt x="712152" y="668739"/>
                  </a:cubicBezTo>
                  <a:cubicBezTo>
                    <a:pt x="662534" y="619699"/>
                    <a:pt x="610660" y="573097"/>
                    <a:pt x="556592" y="528994"/>
                  </a:cubicBezTo>
                  <a:cubicBezTo>
                    <a:pt x="565309" y="518327"/>
                    <a:pt x="572867" y="506745"/>
                    <a:pt x="579146" y="494493"/>
                  </a:cubicBezTo>
                  <a:cubicBezTo>
                    <a:pt x="641260" y="526282"/>
                    <a:pt x="704746" y="555084"/>
                    <a:pt x="769604" y="580808"/>
                  </a:cubicBezTo>
                  <a:cubicBezTo>
                    <a:pt x="773748" y="572213"/>
                    <a:pt x="777589" y="563466"/>
                    <a:pt x="781094" y="554597"/>
                  </a:cubicBezTo>
                  <a:cubicBezTo>
                    <a:pt x="718217" y="524300"/>
                    <a:pt x="654061" y="497083"/>
                    <a:pt x="588594" y="472944"/>
                  </a:cubicBezTo>
                  <a:cubicBezTo>
                    <a:pt x="593348" y="460021"/>
                    <a:pt x="596762" y="446610"/>
                    <a:pt x="598713" y="432956"/>
                  </a:cubicBezTo>
                  <a:cubicBezTo>
                    <a:pt x="667776" y="442892"/>
                    <a:pt x="737175" y="449506"/>
                    <a:pt x="806879" y="452767"/>
                  </a:cubicBezTo>
                  <a:cubicBezTo>
                    <a:pt x="808006" y="443289"/>
                    <a:pt x="808798" y="433779"/>
                    <a:pt x="809256" y="424270"/>
                  </a:cubicBezTo>
                  <a:cubicBezTo>
                    <a:pt x="739949" y="416011"/>
                    <a:pt x="670428" y="411103"/>
                    <a:pt x="600664" y="409518"/>
                  </a:cubicBezTo>
                  <a:cubicBezTo>
                    <a:pt x="600968" y="395742"/>
                    <a:pt x="599841" y="381965"/>
                    <a:pt x="597250" y="368433"/>
                  </a:cubicBezTo>
                  <a:cubicBezTo>
                    <a:pt x="665795" y="355388"/>
                    <a:pt x="733578" y="339112"/>
                    <a:pt x="800569" y="319576"/>
                  </a:cubicBezTo>
                  <a:cubicBezTo>
                    <a:pt x="798558" y="310249"/>
                    <a:pt x="796211" y="300984"/>
                    <a:pt x="793559" y="291841"/>
                  </a:cubicBezTo>
                  <a:cubicBezTo>
                    <a:pt x="725319" y="306531"/>
                    <a:pt x="657992" y="324483"/>
                    <a:pt x="591490" y="345635"/>
                  </a:cubicBezTo>
                  <a:cubicBezTo>
                    <a:pt x="587314" y="332499"/>
                    <a:pt x="581736" y="319850"/>
                    <a:pt x="574909" y="307872"/>
                  </a:cubicBezTo>
                  <a:cubicBezTo>
                    <a:pt x="635530" y="273279"/>
                    <a:pt x="694323" y="235851"/>
                    <a:pt x="751347" y="195619"/>
                  </a:cubicBezTo>
                  <a:cubicBezTo>
                    <a:pt x="746410" y="187481"/>
                    <a:pt x="741198" y="179496"/>
                    <a:pt x="735712" y="171693"/>
                  </a:cubicBezTo>
                  <a:cubicBezTo>
                    <a:pt x="675945" y="207750"/>
                    <a:pt x="618067" y="246580"/>
                    <a:pt x="562047" y="288183"/>
                  </a:cubicBezTo>
                  <a:cubicBezTo>
                    <a:pt x="553818" y="277119"/>
                    <a:pt x="544461" y="266939"/>
                    <a:pt x="534130" y="257857"/>
                  </a:cubicBezTo>
                  <a:cubicBezTo>
                    <a:pt x="580212" y="205433"/>
                    <a:pt x="623674" y="150968"/>
                    <a:pt x="664546" y="94400"/>
                  </a:cubicBezTo>
                  <a:cubicBezTo>
                    <a:pt x="657231" y="88274"/>
                    <a:pt x="649702" y="82421"/>
                    <a:pt x="641991" y="76814"/>
                  </a:cubicBezTo>
                  <a:cubicBezTo>
                    <a:pt x="597189" y="130334"/>
                    <a:pt x="555037" y="185866"/>
                    <a:pt x="515568" y="243410"/>
                  </a:cubicBezTo>
                  <a:cubicBezTo>
                    <a:pt x="504200" y="235607"/>
                    <a:pt x="492039" y="229024"/>
                    <a:pt x="479299" y="223782"/>
                  </a:cubicBezTo>
                  <a:cubicBezTo>
                    <a:pt x="505876" y="159259"/>
                    <a:pt x="529314" y="93608"/>
                    <a:pt x="549582" y="26828"/>
                  </a:cubicBezTo>
                  <a:cubicBezTo>
                    <a:pt x="540682" y="23415"/>
                    <a:pt x="531661" y="20306"/>
                    <a:pt x="522548" y="17533"/>
                  </a:cubicBezTo>
                  <a:cubicBezTo>
                    <a:pt x="497525" y="82696"/>
                    <a:pt x="475703" y="148895"/>
                    <a:pt x="457050" y="216131"/>
                  </a:cubicBezTo>
                  <a:cubicBezTo>
                    <a:pt x="443761" y="212444"/>
                    <a:pt x="430138" y="210158"/>
                    <a:pt x="416392" y="209335"/>
                  </a:cubicBezTo>
                  <a:cubicBezTo>
                    <a:pt x="420568" y="139691"/>
                    <a:pt x="421421" y="69987"/>
                    <a:pt x="418922" y="251"/>
                  </a:cubicBezTo>
                  <a:close/>
                  <a:moveTo>
                    <a:pt x="404628" y="301441"/>
                  </a:moveTo>
                  <a:cubicBezTo>
                    <a:pt x="461805" y="301441"/>
                    <a:pt x="508254" y="347890"/>
                    <a:pt x="508254" y="405068"/>
                  </a:cubicBezTo>
                  <a:cubicBezTo>
                    <a:pt x="508254" y="462277"/>
                    <a:pt x="461805" y="508726"/>
                    <a:pt x="404628" y="508726"/>
                  </a:cubicBezTo>
                  <a:cubicBezTo>
                    <a:pt x="347420" y="508726"/>
                    <a:pt x="301002" y="462277"/>
                    <a:pt x="301002" y="405068"/>
                  </a:cubicBezTo>
                  <a:cubicBezTo>
                    <a:pt x="301002" y="347890"/>
                    <a:pt x="347420" y="301441"/>
                    <a:pt x="404628" y="301441"/>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06" name="Freeform 1805">
              <a:extLst>
                <a:ext uri="{FF2B5EF4-FFF2-40B4-BE49-F238E27FC236}">
                  <a16:creationId xmlns:a16="http://schemas.microsoft.com/office/drawing/2014/main" id="{BAC37082-4CB2-47B4-74EC-9EB70B8C77FA}"/>
                </a:ext>
              </a:extLst>
            </p:cNvPr>
            <p:cNvSpPr/>
            <p:nvPr/>
          </p:nvSpPr>
          <p:spPr>
            <a:xfrm>
              <a:off x="7205166" y="11080958"/>
              <a:ext cx="809072" cy="807762"/>
            </a:xfrm>
            <a:custGeom>
              <a:avLst/>
              <a:gdLst>
                <a:gd name="connsiteX0" fmla="*/ 616604 w 809072"/>
                <a:gd name="connsiteY0" fmla="*/ 57788 h 807762"/>
                <a:gd name="connsiteX1" fmla="*/ 591734 w 809072"/>
                <a:gd name="connsiteY1" fmla="*/ 43646 h 807762"/>
                <a:gd name="connsiteX2" fmla="*/ 490394 w 809072"/>
                <a:gd name="connsiteY2" fmla="*/ 226578 h 807762"/>
                <a:gd name="connsiteX3" fmla="*/ 452144 w 809072"/>
                <a:gd name="connsiteY3" fmla="*/ 212558 h 807762"/>
                <a:gd name="connsiteX4" fmla="*/ 493106 w 809072"/>
                <a:gd name="connsiteY4" fmla="*/ 7468 h 807762"/>
                <a:gd name="connsiteX5" fmla="*/ 465005 w 809072"/>
                <a:gd name="connsiteY5" fmla="*/ 2195 h 807762"/>
                <a:gd name="connsiteX6" fmla="*/ 428554 w 809072"/>
                <a:gd name="connsiteY6" fmla="*/ 208108 h 807762"/>
                <a:gd name="connsiteX7" fmla="*/ 387804 w 809072"/>
                <a:gd name="connsiteY7" fmla="*/ 207255 h 807762"/>
                <a:gd name="connsiteX8" fmla="*/ 359978 w 809072"/>
                <a:gd name="connsiteY8" fmla="*/ 0 h 807762"/>
                <a:gd name="connsiteX9" fmla="*/ 331663 w 809072"/>
                <a:gd name="connsiteY9" fmla="*/ 4115 h 807762"/>
                <a:gd name="connsiteX10" fmla="*/ 364061 w 809072"/>
                <a:gd name="connsiteY10" fmla="*/ 210730 h 807762"/>
                <a:gd name="connsiteX11" fmla="*/ 325232 w 809072"/>
                <a:gd name="connsiteY11" fmla="*/ 223135 h 807762"/>
                <a:gd name="connsiteX12" fmla="*/ 231634 w 809072"/>
                <a:gd name="connsiteY12" fmla="*/ 36148 h 807762"/>
                <a:gd name="connsiteX13" fmla="*/ 206185 w 809072"/>
                <a:gd name="connsiteY13" fmla="*/ 49254 h 807762"/>
                <a:gd name="connsiteX14" fmla="*/ 303898 w 809072"/>
                <a:gd name="connsiteY14" fmla="*/ 234137 h 807762"/>
                <a:gd name="connsiteX15" fmla="*/ 271225 w 809072"/>
                <a:gd name="connsiteY15" fmla="*/ 258489 h 807762"/>
                <a:gd name="connsiteX16" fmla="*/ 121974 w 809072"/>
                <a:gd name="connsiteY16" fmla="*/ 112039 h 807762"/>
                <a:gd name="connsiteX17" fmla="*/ 102163 w 809072"/>
                <a:gd name="connsiteY17" fmla="*/ 132674 h 807762"/>
                <a:gd name="connsiteX18" fmla="*/ 254615 w 809072"/>
                <a:gd name="connsiteY18" fmla="*/ 275801 h 807762"/>
                <a:gd name="connsiteX19" fmla="*/ 231603 w 809072"/>
                <a:gd name="connsiteY19" fmla="*/ 309450 h 807762"/>
                <a:gd name="connsiteX20" fmla="*/ 42883 w 809072"/>
                <a:gd name="connsiteY20" fmla="*/ 219385 h 807762"/>
                <a:gd name="connsiteX21" fmla="*/ 30844 w 809072"/>
                <a:gd name="connsiteY21" fmla="*/ 245353 h 807762"/>
                <a:gd name="connsiteX22" fmla="*/ 221515 w 809072"/>
                <a:gd name="connsiteY22" fmla="*/ 331212 h 807762"/>
                <a:gd name="connsiteX23" fmla="*/ 210696 w 809072"/>
                <a:gd name="connsiteY23" fmla="*/ 370529 h 807762"/>
                <a:gd name="connsiteX24" fmla="*/ 2926 w 809072"/>
                <a:gd name="connsiteY24" fmla="*/ 346633 h 807762"/>
                <a:gd name="connsiteX25" fmla="*/ 0 w 809072"/>
                <a:gd name="connsiteY25" fmla="*/ 375070 h 807762"/>
                <a:gd name="connsiteX26" fmla="*/ 208196 w 809072"/>
                <a:gd name="connsiteY26" fmla="*/ 394394 h 807762"/>
                <a:gd name="connsiteX27" fmla="*/ 210726 w 809072"/>
                <a:gd name="connsiteY27" fmla="*/ 435082 h 807762"/>
                <a:gd name="connsiteX28" fmla="*/ 6462 w 809072"/>
                <a:gd name="connsiteY28" fmla="*/ 479917 h 807762"/>
                <a:gd name="connsiteX29" fmla="*/ 12923 w 809072"/>
                <a:gd name="connsiteY29" fmla="*/ 507805 h 807762"/>
                <a:gd name="connsiteX30" fmla="*/ 216121 w 809072"/>
                <a:gd name="connsiteY30" fmla="*/ 458460 h 807762"/>
                <a:gd name="connsiteX31" fmla="*/ 231725 w 809072"/>
                <a:gd name="connsiteY31" fmla="*/ 496101 h 807762"/>
                <a:gd name="connsiteX32" fmla="*/ 53123 w 809072"/>
                <a:gd name="connsiteY32" fmla="*/ 604849 h 807762"/>
                <a:gd name="connsiteX33" fmla="*/ 68241 w 809072"/>
                <a:gd name="connsiteY33" fmla="*/ 629140 h 807762"/>
                <a:gd name="connsiteX34" fmla="*/ 244435 w 809072"/>
                <a:gd name="connsiteY34" fmla="*/ 516461 h 807762"/>
                <a:gd name="connsiteX35" fmla="*/ 271408 w 809072"/>
                <a:gd name="connsiteY35" fmla="*/ 547030 h 807762"/>
                <a:gd name="connsiteX36" fmla="*/ 137761 w 809072"/>
                <a:gd name="connsiteY36" fmla="*/ 707897 h 807762"/>
                <a:gd name="connsiteX37" fmla="*/ 159980 w 809072"/>
                <a:gd name="connsiteY37" fmla="*/ 725910 h 807762"/>
                <a:gd name="connsiteX38" fmla="*/ 290031 w 809072"/>
                <a:gd name="connsiteY38" fmla="*/ 562148 h 807762"/>
                <a:gd name="connsiteX39" fmla="*/ 325476 w 809072"/>
                <a:gd name="connsiteY39" fmla="*/ 582294 h 807762"/>
                <a:gd name="connsiteX40" fmla="*/ 251292 w 809072"/>
                <a:gd name="connsiteY40" fmla="*/ 777815 h 807762"/>
                <a:gd name="connsiteX41" fmla="*/ 278174 w 809072"/>
                <a:gd name="connsiteY41" fmla="*/ 787690 h 807762"/>
                <a:gd name="connsiteX42" fmla="*/ 347999 w 809072"/>
                <a:gd name="connsiteY42" fmla="*/ 590554 h 807762"/>
                <a:gd name="connsiteX43" fmla="*/ 388048 w 809072"/>
                <a:gd name="connsiteY43" fmla="*/ 598112 h 807762"/>
                <a:gd name="connsiteX44" fmla="*/ 381404 w 809072"/>
                <a:gd name="connsiteY44" fmla="*/ 807135 h 807762"/>
                <a:gd name="connsiteX45" fmla="*/ 409992 w 809072"/>
                <a:gd name="connsiteY45" fmla="*/ 807714 h 807762"/>
                <a:gd name="connsiteX46" fmla="*/ 412034 w 809072"/>
                <a:gd name="connsiteY46" fmla="*/ 598601 h 807762"/>
                <a:gd name="connsiteX47" fmla="*/ 452387 w 809072"/>
                <a:gd name="connsiteY47" fmla="*/ 592718 h 807762"/>
                <a:gd name="connsiteX48" fmla="*/ 513953 w 809072"/>
                <a:gd name="connsiteY48" fmla="*/ 792597 h 807762"/>
                <a:gd name="connsiteX49" fmla="*/ 541201 w 809072"/>
                <a:gd name="connsiteY49" fmla="*/ 783850 h 807762"/>
                <a:gd name="connsiteX50" fmla="*/ 475246 w 809072"/>
                <a:gd name="connsiteY50" fmla="*/ 585434 h 807762"/>
                <a:gd name="connsiteX51" fmla="*/ 511485 w 809072"/>
                <a:gd name="connsiteY51" fmla="*/ 566751 h 807762"/>
                <a:gd name="connsiteX52" fmla="*/ 634616 w 809072"/>
                <a:gd name="connsiteY52" fmla="*/ 735785 h 807762"/>
                <a:gd name="connsiteX53" fmla="*/ 657536 w 809072"/>
                <a:gd name="connsiteY53" fmla="*/ 718717 h 807762"/>
                <a:gd name="connsiteX54" fmla="*/ 530716 w 809072"/>
                <a:gd name="connsiteY54" fmla="*/ 552425 h 807762"/>
                <a:gd name="connsiteX55" fmla="*/ 558939 w 809072"/>
                <a:gd name="connsiteY55" fmla="*/ 523013 h 807762"/>
                <a:gd name="connsiteX56" fmla="*/ 730287 w 809072"/>
                <a:gd name="connsiteY56" fmla="*/ 642917 h 807762"/>
                <a:gd name="connsiteX57" fmla="*/ 746410 w 809072"/>
                <a:gd name="connsiteY57" fmla="*/ 619296 h 807762"/>
                <a:gd name="connsiteX58" fmla="*/ 572471 w 809072"/>
                <a:gd name="connsiteY58" fmla="*/ 503202 h 807762"/>
                <a:gd name="connsiteX59" fmla="*/ 589630 w 809072"/>
                <a:gd name="connsiteY59" fmla="*/ 466232 h 807762"/>
                <a:gd name="connsiteX60" fmla="*/ 790604 w 809072"/>
                <a:gd name="connsiteY60" fmla="*/ 523989 h 807762"/>
                <a:gd name="connsiteX61" fmla="*/ 798223 w 809072"/>
                <a:gd name="connsiteY61" fmla="*/ 496406 h 807762"/>
                <a:gd name="connsiteX62" fmla="*/ 596000 w 809072"/>
                <a:gd name="connsiteY62" fmla="*/ 443099 h 807762"/>
                <a:gd name="connsiteX63" fmla="*/ 600206 w 809072"/>
                <a:gd name="connsiteY63" fmla="*/ 402562 h 807762"/>
                <a:gd name="connsiteX64" fmla="*/ 809073 w 809072"/>
                <a:gd name="connsiteY64" fmla="*/ 391925 h 807762"/>
                <a:gd name="connsiteX65" fmla="*/ 807306 w 809072"/>
                <a:gd name="connsiteY65" fmla="*/ 363367 h 807762"/>
                <a:gd name="connsiteX66" fmla="*/ 598743 w 809072"/>
                <a:gd name="connsiteY66" fmla="*/ 378606 h 807762"/>
                <a:gd name="connsiteX67" fmla="*/ 589539 w 809072"/>
                <a:gd name="connsiteY67" fmla="*/ 338892 h 807762"/>
                <a:gd name="connsiteX68" fmla="*/ 783624 w 809072"/>
                <a:gd name="connsiteY68" fmla="*/ 261019 h 807762"/>
                <a:gd name="connsiteX69" fmla="*/ 772682 w 809072"/>
                <a:gd name="connsiteY69" fmla="*/ 234595 h 807762"/>
                <a:gd name="connsiteX70" fmla="*/ 580365 w 809072"/>
                <a:gd name="connsiteY70" fmla="*/ 316704 h 807762"/>
                <a:gd name="connsiteX71" fmla="*/ 558787 w 809072"/>
                <a:gd name="connsiteY71" fmla="*/ 282141 h 807762"/>
                <a:gd name="connsiteX72" fmla="*/ 717090 w 809072"/>
                <a:gd name="connsiteY72" fmla="*/ 145474 h 807762"/>
                <a:gd name="connsiteX73" fmla="*/ 698133 w 809072"/>
                <a:gd name="connsiteY73" fmla="*/ 124018 h 807762"/>
                <a:gd name="connsiteX74" fmla="*/ 542908 w 809072"/>
                <a:gd name="connsiteY74" fmla="*/ 264128 h 807762"/>
                <a:gd name="connsiteX75" fmla="*/ 511271 w 809072"/>
                <a:gd name="connsiteY75" fmla="*/ 238434 h 807762"/>
                <a:gd name="connsiteX76" fmla="*/ 616604 w 809072"/>
                <a:gd name="connsiteY76" fmla="*/ 57788 h 807762"/>
                <a:gd name="connsiteX77" fmla="*/ 455344 w 809072"/>
                <a:gd name="connsiteY77" fmla="*/ 312589 h 807762"/>
                <a:gd name="connsiteX78" fmla="*/ 494204 w 809072"/>
                <a:gd name="connsiteY78" fmla="*/ 453888 h 807762"/>
                <a:gd name="connsiteX79" fmla="*/ 352907 w 809072"/>
                <a:gd name="connsiteY79" fmla="*/ 492779 h 807762"/>
                <a:gd name="connsiteX80" fmla="*/ 314047 w 809072"/>
                <a:gd name="connsiteY80" fmla="*/ 351480 h 807762"/>
                <a:gd name="connsiteX81" fmla="*/ 455344 w 809072"/>
                <a:gd name="connsiteY81" fmla="*/ 312589 h 80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09072" h="807762">
                  <a:moveTo>
                    <a:pt x="616604" y="57788"/>
                  </a:moveTo>
                  <a:cubicBezTo>
                    <a:pt x="608497" y="52789"/>
                    <a:pt x="600175" y="48065"/>
                    <a:pt x="591734" y="43646"/>
                  </a:cubicBezTo>
                  <a:cubicBezTo>
                    <a:pt x="554885" y="102926"/>
                    <a:pt x="521115" y="163914"/>
                    <a:pt x="490394" y="226578"/>
                  </a:cubicBezTo>
                  <a:cubicBezTo>
                    <a:pt x="478172" y="220574"/>
                    <a:pt x="465340" y="215880"/>
                    <a:pt x="452144" y="212558"/>
                  </a:cubicBezTo>
                  <a:cubicBezTo>
                    <a:pt x="469241" y="144895"/>
                    <a:pt x="482896" y="76532"/>
                    <a:pt x="493106" y="7468"/>
                  </a:cubicBezTo>
                  <a:cubicBezTo>
                    <a:pt x="483810" y="5395"/>
                    <a:pt x="474423" y="3628"/>
                    <a:pt x="465005" y="2195"/>
                  </a:cubicBezTo>
                  <a:cubicBezTo>
                    <a:pt x="449400" y="70223"/>
                    <a:pt x="437270" y="138861"/>
                    <a:pt x="428554" y="208108"/>
                  </a:cubicBezTo>
                  <a:cubicBezTo>
                    <a:pt x="415051" y="206402"/>
                    <a:pt x="401397" y="206127"/>
                    <a:pt x="387804" y="207255"/>
                  </a:cubicBezTo>
                  <a:cubicBezTo>
                    <a:pt x="381983" y="137703"/>
                    <a:pt x="372717" y="68607"/>
                    <a:pt x="359978" y="0"/>
                  </a:cubicBezTo>
                  <a:cubicBezTo>
                    <a:pt x="350499" y="1037"/>
                    <a:pt x="341051" y="2408"/>
                    <a:pt x="331663" y="4115"/>
                  </a:cubicBezTo>
                  <a:cubicBezTo>
                    <a:pt x="339008" y="73515"/>
                    <a:pt x="349798" y="142397"/>
                    <a:pt x="364061" y="210730"/>
                  </a:cubicBezTo>
                  <a:cubicBezTo>
                    <a:pt x="350712" y="213503"/>
                    <a:pt x="337698" y="217679"/>
                    <a:pt x="325232" y="223135"/>
                  </a:cubicBezTo>
                  <a:cubicBezTo>
                    <a:pt x="297162" y="159251"/>
                    <a:pt x="265952" y="96922"/>
                    <a:pt x="231634" y="36148"/>
                  </a:cubicBezTo>
                  <a:cubicBezTo>
                    <a:pt x="222979" y="40202"/>
                    <a:pt x="214506" y="44591"/>
                    <a:pt x="206185" y="49254"/>
                  </a:cubicBezTo>
                  <a:cubicBezTo>
                    <a:pt x="235657" y="112497"/>
                    <a:pt x="268238" y="174125"/>
                    <a:pt x="303898" y="234137"/>
                  </a:cubicBezTo>
                  <a:cubicBezTo>
                    <a:pt x="292194" y="241086"/>
                    <a:pt x="281252" y="249254"/>
                    <a:pt x="271225" y="258489"/>
                  </a:cubicBezTo>
                  <a:cubicBezTo>
                    <a:pt x="223923" y="207164"/>
                    <a:pt x="174153" y="158337"/>
                    <a:pt x="121974" y="112039"/>
                  </a:cubicBezTo>
                  <a:cubicBezTo>
                    <a:pt x="115116" y="118654"/>
                    <a:pt x="108503" y="125542"/>
                    <a:pt x="102163" y="132674"/>
                  </a:cubicBezTo>
                  <a:cubicBezTo>
                    <a:pt x="150563" y="182933"/>
                    <a:pt x="201400" y="230632"/>
                    <a:pt x="254615" y="275801"/>
                  </a:cubicBezTo>
                  <a:cubicBezTo>
                    <a:pt x="245807" y="286195"/>
                    <a:pt x="238096" y="297472"/>
                    <a:pt x="231603" y="309450"/>
                  </a:cubicBezTo>
                  <a:cubicBezTo>
                    <a:pt x="170190" y="276259"/>
                    <a:pt x="107283" y="246267"/>
                    <a:pt x="42883" y="219385"/>
                  </a:cubicBezTo>
                  <a:cubicBezTo>
                    <a:pt x="38555" y="227889"/>
                    <a:pt x="34532" y="236545"/>
                    <a:pt x="30844" y="245353"/>
                  </a:cubicBezTo>
                  <a:cubicBezTo>
                    <a:pt x="92958" y="277173"/>
                    <a:pt x="156506" y="305792"/>
                    <a:pt x="221515" y="331212"/>
                  </a:cubicBezTo>
                  <a:cubicBezTo>
                    <a:pt x="216547" y="343921"/>
                    <a:pt x="212921" y="357088"/>
                    <a:pt x="210696" y="370529"/>
                  </a:cubicBezTo>
                  <a:cubicBezTo>
                    <a:pt x="141845" y="359069"/>
                    <a:pt x="72599" y="351114"/>
                    <a:pt x="2926" y="346633"/>
                  </a:cubicBezTo>
                  <a:cubicBezTo>
                    <a:pt x="1615" y="356082"/>
                    <a:pt x="640" y="365561"/>
                    <a:pt x="0" y="375070"/>
                  </a:cubicBezTo>
                  <a:cubicBezTo>
                    <a:pt x="69064" y="385006"/>
                    <a:pt x="138493" y="391437"/>
                    <a:pt x="208196" y="394394"/>
                  </a:cubicBezTo>
                  <a:cubicBezTo>
                    <a:pt x="207618" y="407987"/>
                    <a:pt x="208471" y="421642"/>
                    <a:pt x="210726" y="435082"/>
                  </a:cubicBezTo>
                  <a:cubicBezTo>
                    <a:pt x="141906" y="446603"/>
                    <a:pt x="73818" y="461538"/>
                    <a:pt x="6462" y="479917"/>
                  </a:cubicBezTo>
                  <a:cubicBezTo>
                    <a:pt x="8290" y="489304"/>
                    <a:pt x="10454" y="498600"/>
                    <a:pt x="12923" y="507805"/>
                  </a:cubicBezTo>
                  <a:cubicBezTo>
                    <a:pt x="81499" y="494760"/>
                    <a:pt x="149221" y="478302"/>
                    <a:pt x="216121" y="458460"/>
                  </a:cubicBezTo>
                  <a:cubicBezTo>
                    <a:pt x="220022" y="471505"/>
                    <a:pt x="225234" y="484123"/>
                    <a:pt x="231725" y="496101"/>
                  </a:cubicBezTo>
                  <a:cubicBezTo>
                    <a:pt x="170373" y="529353"/>
                    <a:pt x="110819" y="565623"/>
                    <a:pt x="53123" y="604849"/>
                  </a:cubicBezTo>
                  <a:cubicBezTo>
                    <a:pt x="57878" y="613108"/>
                    <a:pt x="62907" y="621216"/>
                    <a:pt x="68241" y="629140"/>
                  </a:cubicBezTo>
                  <a:cubicBezTo>
                    <a:pt x="128862" y="594516"/>
                    <a:pt x="187593" y="556966"/>
                    <a:pt x="244435" y="516461"/>
                  </a:cubicBezTo>
                  <a:cubicBezTo>
                    <a:pt x="252329" y="527555"/>
                    <a:pt x="261381" y="537796"/>
                    <a:pt x="271408" y="547030"/>
                  </a:cubicBezTo>
                  <a:cubicBezTo>
                    <a:pt x="224167" y="598418"/>
                    <a:pt x="179638" y="652030"/>
                    <a:pt x="137761" y="707897"/>
                  </a:cubicBezTo>
                  <a:cubicBezTo>
                    <a:pt x="144954" y="714145"/>
                    <a:pt x="152360" y="720179"/>
                    <a:pt x="159980" y="725910"/>
                  </a:cubicBezTo>
                  <a:cubicBezTo>
                    <a:pt x="206063" y="673517"/>
                    <a:pt x="249433" y="618930"/>
                    <a:pt x="290031" y="562148"/>
                  </a:cubicBezTo>
                  <a:cubicBezTo>
                    <a:pt x="301124" y="570072"/>
                    <a:pt x="312980" y="576838"/>
                    <a:pt x="325476" y="582294"/>
                  </a:cubicBezTo>
                  <a:cubicBezTo>
                    <a:pt x="297467" y="646238"/>
                    <a:pt x="272749" y="711402"/>
                    <a:pt x="251292" y="777815"/>
                  </a:cubicBezTo>
                  <a:cubicBezTo>
                    <a:pt x="260131" y="781411"/>
                    <a:pt x="269092" y="784703"/>
                    <a:pt x="278174" y="787690"/>
                  </a:cubicBezTo>
                  <a:cubicBezTo>
                    <a:pt x="304751" y="723136"/>
                    <a:pt x="328006" y="657424"/>
                    <a:pt x="347999" y="590554"/>
                  </a:cubicBezTo>
                  <a:cubicBezTo>
                    <a:pt x="361044" y="594455"/>
                    <a:pt x="374485" y="596985"/>
                    <a:pt x="388048" y="598112"/>
                  </a:cubicBezTo>
                  <a:cubicBezTo>
                    <a:pt x="382348" y="667665"/>
                    <a:pt x="380123" y="737339"/>
                    <a:pt x="381404" y="807135"/>
                  </a:cubicBezTo>
                  <a:cubicBezTo>
                    <a:pt x="390913" y="807653"/>
                    <a:pt x="400453" y="807867"/>
                    <a:pt x="409992" y="807714"/>
                  </a:cubicBezTo>
                  <a:cubicBezTo>
                    <a:pt x="414168" y="738040"/>
                    <a:pt x="414869" y="668335"/>
                    <a:pt x="412034" y="598601"/>
                  </a:cubicBezTo>
                  <a:cubicBezTo>
                    <a:pt x="425658" y="598052"/>
                    <a:pt x="439160" y="596101"/>
                    <a:pt x="452387" y="592718"/>
                  </a:cubicBezTo>
                  <a:cubicBezTo>
                    <a:pt x="469547" y="660381"/>
                    <a:pt x="490089" y="727007"/>
                    <a:pt x="513953" y="792597"/>
                  </a:cubicBezTo>
                  <a:cubicBezTo>
                    <a:pt x="523127" y="790006"/>
                    <a:pt x="532210" y="787080"/>
                    <a:pt x="541201" y="783850"/>
                  </a:cubicBezTo>
                  <a:cubicBezTo>
                    <a:pt x="522517" y="716614"/>
                    <a:pt x="500543" y="650445"/>
                    <a:pt x="475246" y="585434"/>
                  </a:cubicBezTo>
                  <a:cubicBezTo>
                    <a:pt x="487925" y="580466"/>
                    <a:pt x="500086" y="574218"/>
                    <a:pt x="511485" y="566751"/>
                  </a:cubicBezTo>
                  <a:cubicBezTo>
                    <a:pt x="549674" y="625178"/>
                    <a:pt x="590728" y="681502"/>
                    <a:pt x="634616" y="735785"/>
                  </a:cubicBezTo>
                  <a:cubicBezTo>
                    <a:pt x="642449" y="730360"/>
                    <a:pt x="650099" y="724660"/>
                    <a:pt x="657536" y="718717"/>
                  </a:cubicBezTo>
                  <a:cubicBezTo>
                    <a:pt x="618036" y="661143"/>
                    <a:pt x="575763" y="605732"/>
                    <a:pt x="530716" y="552425"/>
                  </a:cubicBezTo>
                  <a:cubicBezTo>
                    <a:pt x="541109" y="543617"/>
                    <a:pt x="550588" y="533773"/>
                    <a:pt x="558939" y="523013"/>
                  </a:cubicBezTo>
                  <a:cubicBezTo>
                    <a:pt x="614043" y="565836"/>
                    <a:pt x="671159" y="605824"/>
                    <a:pt x="730287" y="642917"/>
                  </a:cubicBezTo>
                  <a:cubicBezTo>
                    <a:pt x="735925" y="635236"/>
                    <a:pt x="741320" y="627342"/>
                    <a:pt x="746410" y="619296"/>
                  </a:cubicBezTo>
                  <a:cubicBezTo>
                    <a:pt x="690391" y="577692"/>
                    <a:pt x="632391" y="538984"/>
                    <a:pt x="572471" y="503202"/>
                  </a:cubicBezTo>
                  <a:cubicBezTo>
                    <a:pt x="579451" y="491498"/>
                    <a:pt x="585211" y="479125"/>
                    <a:pt x="589630" y="466232"/>
                  </a:cubicBezTo>
                  <a:cubicBezTo>
                    <a:pt x="655646" y="488847"/>
                    <a:pt x="722637" y="508110"/>
                    <a:pt x="790604" y="523989"/>
                  </a:cubicBezTo>
                  <a:cubicBezTo>
                    <a:pt x="793468" y="514876"/>
                    <a:pt x="795998" y="505702"/>
                    <a:pt x="798223" y="496406"/>
                  </a:cubicBezTo>
                  <a:cubicBezTo>
                    <a:pt x="731689" y="475254"/>
                    <a:pt x="664302" y="457484"/>
                    <a:pt x="596000" y="443099"/>
                  </a:cubicBezTo>
                  <a:cubicBezTo>
                    <a:pt x="598804" y="429749"/>
                    <a:pt x="600237" y="416186"/>
                    <a:pt x="600206" y="402562"/>
                  </a:cubicBezTo>
                  <a:cubicBezTo>
                    <a:pt x="670001" y="402501"/>
                    <a:pt x="739613" y="398966"/>
                    <a:pt x="809073" y="391925"/>
                  </a:cubicBezTo>
                  <a:cubicBezTo>
                    <a:pt x="808799" y="382385"/>
                    <a:pt x="808219" y="372876"/>
                    <a:pt x="807306" y="363367"/>
                  </a:cubicBezTo>
                  <a:cubicBezTo>
                    <a:pt x="737510" y="364951"/>
                    <a:pt x="667989" y="370041"/>
                    <a:pt x="598743" y="378606"/>
                  </a:cubicBezTo>
                  <a:cubicBezTo>
                    <a:pt x="597067" y="365073"/>
                    <a:pt x="593989" y="351754"/>
                    <a:pt x="589539" y="338892"/>
                  </a:cubicBezTo>
                  <a:cubicBezTo>
                    <a:pt x="655555" y="316185"/>
                    <a:pt x="720229" y="290218"/>
                    <a:pt x="783624" y="261019"/>
                  </a:cubicBezTo>
                  <a:cubicBezTo>
                    <a:pt x="780302" y="252089"/>
                    <a:pt x="776644" y="243281"/>
                    <a:pt x="772682" y="234595"/>
                  </a:cubicBezTo>
                  <a:cubicBezTo>
                    <a:pt x="707215" y="258733"/>
                    <a:pt x="643089" y="286103"/>
                    <a:pt x="580365" y="316704"/>
                  </a:cubicBezTo>
                  <a:cubicBezTo>
                    <a:pt x="574391" y="304482"/>
                    <a:pt x="567168" y="292869"/>
                    <a:pt x="558787" y="282141"/>
                  </a:cubicBezTo>
                  <a:cubicBezTo>
                    <a:pt x="613830" y="239227"/>
                    <a:pt x="666588" y="193661"/>
                    <a:pt x="717090" y="145474"/>
                  </a:cubicBezTo>
                  <a:cubicBezTo>
                    <a:pt x="711025" y="138099"/>
                    <a:pt x="704716" y="130937"/>
                    <a:pt x="698133" y="124018"/>
                  </a:cubicBezTo>
                  <a:cubicBezTo>
                    <a:pt x="644064" y="168121"/>
                    <a:pt x="592313" y="214844"/>
                    <a:pt x="542908" y="264128"/>
                  </a:cubicBezTo>
                  <a:cubicBezTo>
                    <a:pt x="533276" y="254496"/>
                    <a:pt x="522670" y="245872"/>
                    <a:pt x="511271" y="238434"/>
                  </a:cubicBezTo>
                  <a:cubicBezTo>
                    <a:pt x="549399" y="179976"/>
                    <a:pt x="584510" y="119781"/>
                    <a:pt x="616604" y="57788"/>
                  </a:cubicBezTo>
                  <a:close/>
                  <a:moveTo>
                    <a:pt x="455344" y="312589"/>
                  </a:moveTo>
                  <a:cubicBezTo>
                    <a:pt x="505053" y="340843"/>
                    <a:pt x="522487" y="404147"/>
                    <a:pt x="494204" y="453888"/>
                  </a:cubicBezTo>
                  <a:cubicBezTo>
                    <a:pt x="465950" y="503598"/>
                    <a:pt x="402647" y="521033"/>
                    <a:pt x="352907" y="492779"/>
                  </a:cubicBezTo>
                  <a:cubicBezTo>
                    <a:pt x="303197" y="464495"/>
                    <a:pt x="285763" y="401190"/>
                    <a:pt x="314047" y="351480"/>
                  </a:cubicBezTo>
                  <a:cubicBezTo>
                    <a:pt x="342300" y="301738"/>
                    <a:pt x="405603" y="284305"/>
                    <a:pt x="455344" y="312589"/>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07" name="Freeform 1806">
              <a:extLst>
                <a:ext uri="{FF2B5EF4-FFF2-40B4-BE49-F238E27FC236}">
                  <a16:creationId xmlns:a16="http://schemas.microsoft.com/office/drawing/2014/main" id="{FB9BFF24-6047-3615-60D0-3D47C7670CB3}"/>
                </a:ext>
              </a:extLst>
            </p:cNvPr>
            <p:cNvSpPr/>
            <p:nvPr/>
          </p:nvSpPr>
          <p:spPr>
            <a:xfrm>
              <a:off x="7469674" y="11125445"/>
              <a:ext cx="63967" cy="63968"/>
            </a:xfrm>
            <a:custGeom>
              <a:avLst/>
              <a:gdLst>
                <a:gd name="connsiteX0" fmla="*/ 63967 w 63967"/>
                <a:gd name="connsiteY0" fmla="*/ 31984 h 63968"/>
                <a:gd name="connsiteX1" fmla="*/ 31984 w 63967"/>
                <a:gd name="connsiteY1" fmla="*/ 63968 h 63968"/>
                <a:gd name="connsiteX2" fmla="*/ 0 w 63967"/>
                <a:gd name="connsiteY2" fmla="*/ 31984 h 63968"/>
                <a:gd name="connsiteX3" fmla="*/ 31984 w 63967"/>
                <a:gd name="connsiteY3" fmla="*/ 0 h 63968"/>
                <a:gd name="connsiteX4" fmla="*/ 63967 w 63967"/>
                <a:gd name="connsiteY4" fmla="*/ 31984 h 6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7" h="63968">
                  <a:moveTo>
                    <a:pt x="63967" y="31984"/>
                  </a:moveTo>
                  <a:cubicBezTo>
                    <a:pt x="63967" y="49649"/>
                    <a:pt x="49648" y="63968"/>
                    <a:pt x="31984" y="63968"/>
                  </a:cubicBezTo>
                  <a:cubicBezTo>
                    <a:pt x="14320" y="63968"/>
                    <a:pt x="0" y="49649"/>
                    <a:pt x="0" y="31984"/>
                  </a:cubicBezTo>
                  <a:cubicBezTo>
                    <a:pt x="0" y="14320"/>
                    <a:pt x="14320" y="0"/>
                    <a:pt x="31984" y="0"/>
                  </a:cubicBezTo>
                  <a:cubicBezTo>
                    <a:pt x="49648" y="0"/>
                    <a:pt x="63967" y="14320"/>
                    <a:pt x="63967" y="31984"/>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08" name="Freeform 1807">
              <a:extLst>
                <a:ext uri="{FF2B5EF4-FFF2-40B4-BE49-F238E27FC236}">
                  <a16:creationId xmlns:a16="http://schemas.microsoft.com/office/drawing/2014/main" id="{222421E9-C015-B661-EC29-E8A280DF1E34}"/>
                </a:ext>
              </a:extLst>
            </p:cNvPr>
            <p:cNvSpPr/>
            <p:nvPr/>
          </p:nvSpPr>
          <p:spPr>
            <a:xfrm>
              <a:off x="7362293" y="11169937"/>
              <a:ext cx="63980" cy="63982"/>
            </a:xfrm>
            <a:custGeom>
              <a:avLst/>
              <a:gdLst>
                <a:gd name="connsiteX0" fmla="*/ 20256 w 63980"/>
                <a:gd name="connsiteY0" fmla="*/ 2244 h 63982"/>
                <a:gd name="connsiteX1" fmla="*/ 61737 w 63980"/>
                <a:gd name="connsiteY1" fmla="*/ 20257 h 63982"/>
                <a:gd name="connsiteX2" fmla="*/ 43725 w 63980"/>
                <a:gd name="connsiteY2" fmla="*/ 61738 h 63982"/>
                <a:gd name="connsiteX3" fmla="*/ 2244 w 63980"/>
                <a:gd name="connsiteY3" fmla="*/ 43725 h 63982"/>
                <a:gd name="connsiteX4" fmla="*/ 20256 w 63980"/>
                <a:gd name="connsiteY4" fmla="*/ 2244 h 63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0" h="63982">
                  <a:moveTo>
                    <a:pt x="20256" y="2244"/>
                  </a:moveTo>
                  <a:cubicBezTo>
                    <a:pt x="36684" y="-4248"/>
                    <a:pt x="55275" y="3829"/>
                    <a:pt x="61737" y="20257"/>
                  </a:cubicBezTo>
                  <a:cubicBezTo>
                    <a:pt x="68229" y="36684"/>
                    <a:pt x="60152" y="55277"/>
                    <a:pt x="43725" y="61738"/>
                  </a:cubicBezTo>
                  <a:cubicBezTo>
                    <a:pt x="27297" y="68230"/>
                    <a:pt x="8705" y="60153"/>
                    <a:pt x="2244" y="43725"/>
                  </a:cubicBezTo>
                  <a:cubicBezTo>
                    <a:pt x="-4248" y="27297"/>
                    <a:pt x="3829" y="8736"/>
                    <a:pt x="20256" y="2244"/>
                  </a:cubicBezTo>
                  <a:close/>
                </a:path>
              </a:pathLst>
            </a:custGeom>
            <a:solidFill>
              <a:srgbClr val="F65D1B"/>
            </a:solidFill>
            <a:ln w="8259" cap="sq">
              <a:solidFill>
                <a:srgbClr val="FFFFFF"/>
              </a:solidFill>
              <a:prstDash val="solid"/>
              <a:miter/>
            </a:ln>
          </p:spPr>
          <p:txBody>
            <a:bodyPr rtlCol="0" anchor="ctr"/>
            <a:lstStyle/>
            <a:p>
              <a:endParaRPr lang="en-CH" sz="4400"/>
            </a:p>
          </p:txBody>
        </p:sp>
        <p:grpSp>
          <p:nvGrpSpPr>
            <p:cNvPr id="1809" name="Graphic 1352">
              <a:extLst>
                <a:ext uri="{FF2B5EF4-FFF2-40B4-BE49-F238E27FC236}">
                  <a16:creationId xmlns:a16="http://schemas.microsoft.com/office/drawing/2014/main" id="{F58BA164-6E45-24E7-A438-988FA34B753A}"/>
                </a:ext>
              </a:extLst>
            </p:cNvPr>
            <p:cNvGrpSpPr/>
            <p:nvPr/>
          </p:nvGrpSpPr>
          <p:grpSpPr>
            <a:xfrm>
              <a:off x="7049546" y="11120643"/>
              <a:ext cx="287969" cy="195928"/>
              <a:chOff x="7049546" y="11120643"/>
              <a:chExt cx="287969" cy="195928"/>
            </a:xfrm>
            <a:solidFill>
              <a:srgbClr val="F65D1B"/>
            </a:solidFill>
          </p:grpSpPr>
          <p:sp>
            <p:nvSpPr>
              <p:cNvPr id="1810" name="Freeform 1809">
                <a:extLst>
                  <a:ext uri="{FF2B5EF4-FFF2-40B4-BE49-F238E27FC236}">
                    <a16:creationId xmlns:a16="http://schemas.microsoft.com/office/drawing/2014/main" id="{1E31AC5D-3832-9F24-57A1-B00D835AEABA}"/>
                  </a:ext>
                </a:extLst>
              </p:cNvPr>
              <p:cNvSpPr/>
              <p:nvPr/>
            </p:nvSpPr>
            <p:spPr>
              <a:xfrm>
                <a:off x="7273561" y="11252616"/>
                <a:ext cx="63955" cy="63956"/>
              </a:xfrm>
              <a:custGeom>
                <a:avLst/>
                <a:gdLst>
                  <a:gd name="connsiteX0" fmla="*/ 13317 w 63955"/>
                  <a:gd name="connsiteY0" fmla="*/ 6003 h 63956"/>
                  <a:gd name="connsiteX1" fmla="*/ 57967 w 63955"/>
                  <a:gd name="connsiteY1" fmla="*/ 13318 h 63956"/>
                  <a:gd name="connsiteX2" fmla="*/ 50623 w 63955"/>
                  <a:gd name="connsiteY2" fmla="*/ 57969 h 63956"/>
                  <a:gd name="connsiteX3" fmla="*/ 6003 w 63955"/>
                  <a:gd name="connsiteY3" fmla="*/ 50624 h 63956"/>
                  <a:gd name="connsiteX4" fmla="*/ 13317 w 63955"/>
                  <a:gd name="connsiteY4" fmla="*/ 6003 h 6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5" h="63956">
                    <a:moveTo>
                      <a:pt x="13317" y="6003"/>
                    </a:moveTo>
                    <a:cubicBezTo>
                      <a:pt x="27642" y="-4299"/>
                      <a:pt x="47666" y="-1008"/>
                      <a:pt x="57967" y="13318"/>
                    </a:cubicBezTo>
                    <a:cubicBezTo>
                      <a:pt x="68239" y="27643"/>
                      <a:pt x="64978" y="47667"/>
                      <a:pt x="50623" y="57969"/>
                    </a:cubicBezTo>
                    <a:cubicBezTo>
                      <a:pt x="36298" y="68240"/>
                      <a:pt x="16304" y="64979"/>
                      <a:pt x="6003" y="50624"/>
                    </a:cubicBezTo>
                    <a:cubicBezTo>
                      <a:pt x="-4299" y="36298"/>
                      <a:pt x="-1007" y="16305"/>
                      <a:pt x="13317" y="6003"/>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11" name="Freeform 1810">
                <a:extLst>
                  <a:ext uri="{FF2B5EF4-FFF2-40B4-BE49-F238E27FC236}">
                    <a16:creationId xmlns:a16="http://schemas.microsoft.com/office/drawing/2014/main" id="{4287B760-F902-9C57-B870-77EE43DD09D5}"/>
                  </a:ext>
                </a:extLst>
              </p:cNvPr>
              <p:cNvSpPr/>
              <p:nvPr/>
            </p:nvSpPr>
            <p:spPr>
              <a:xfrm>
                <a:off x="7220376" y="11217687"/>
                <a:ext cx="63955" cy="63971"/>
              </a:xfrm>
              <a:custGeom>
                <a:avLst/>
                <a:gdLst>
                  <a:gd name="connsiteX0" fmla="*/ 13317 w 63955"/>
                  <a:gd name="connsiteY0" fmla="*/ 6003 h 63971"/>
                  <a:gd name="connsiteX1" fmla="*/ 57968 w 63955"/>
                  <a:gd name="connsiteY1" fmla="*/ 13317 h 63971"/>
                  <a:gd name="connsiteX2" fmla="*/ 50623 w 63955"/>
                  <a:gd name="connsiteY2" fmla="*/ 57969 h 63971"/>
                  <a:gd name="connsiteX3" fmla="*/ 6002 w 63955"/>
                  <a:gd name="connsiteY3" fmla="*/ 50654 h 63971"/>
                  <a:gd name="connsiteX4" fmla="*/ 13317 w 63955"/>
                  <a:gd name="connsiteY4" fmla="*/ 6003 h 6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5" h="63971">
                    <a:moveTo>
                      <a:pt x="13317" y="6003"/>
                    </a:moveTo>
                    <a:cubicBezTo>
                      <a:pt x="27642" y="-4299"/>
                      <a:pt x="47666" y="-1008"/>
                      <a:pt x="57968" y="13317"/>
                    </a:cubicBezTo>
                    <a:cubicBezTo>
                      <a:pt x="68239" y="27643"/>
                      <a:pt x="64978" y="47667"/>
                      <a:pt x="50623" y="57969"/>
                    </a:cubicBezTo>
                    <a:cubicBezTo>
                      <a:pt x="36298" y="68270"/>
                      <a:pt x="16304" y="64979"/>
                      <a:pt x="6002" y="50654"/>
                    </a:cubicBezTo>
                    <a:cubicBezTo>
                      <a:pt x="-4299" y="36298"/>
                      <a:pt x="-1007" y="16305"/>
                      <a:pt x="13317" y="6003"/>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12" name="Freeform 1811">
                <a:extLst>
                  <a:ext uri="{FF2B5EF4-FFF2-40B4-BE49-F238E27FC236}">
                    <a16:creationId xmlns:a16="http://schemas.microsoft.com/office/drawing/2014/main" id="{5B0CC58E-B4BD-F668-E0A4-457C6F2B4EAE}"/>
                  </a:ext>
                </a:extLst>
              </p:cNvPr>
              <p:cNvSpPr/>
              <p:nvPr/>
            </p:nvSpPr>
            <p:spPr>
              <a:xfrm>
                <a:off x="7167161" y="11182789"/>
                <a:ext cx="63968" cy="63971"/>
              </a:xfrm>
              <a:custGeom>
                <a:avLst/>
                <a:gdLst>
                  <a:gd name="connsiteX0" fmla="*/ 13318 w 63968"/>
                  <a:gd name="connsiteY0" fmla="*/ 6003 h 63971"/>
                  <a:gd name="connsiteX1" fmla="*/ 57968 w 63968"/>
                  <a:gd name="connsiteY1" fmla="*/ 13318 h 63971"/>
                  <a:gd name="connsiteX2" fmla="*/ 50623 w 63968"/>
                  <a:gd name="connsiteY2" fmla="*/ 57969 h 63971"/>
                  <a:gd name="connsiteX3" fmla="*/ 6002 w 63968"/>
                  <a:gd name="connsiteY3" fmla="*/ 50654 h 63971"/>
                  <a:gd name="connsiteX4" fmla="*/ 13318 w 63968"/>
                  <a:gd name="connsiteY4" fmla="*/ 6003 h 6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8" h="63971">
                    <a:moveTo>
                      <a:pt x="13318" y="6003"/>
                    </a:moveTo>
                    <a:cubicBezTo>
                      <a:pt x="27642" y="-4299"/>
                      <a:pt x="47666" y="-1007"/>
                      <a:pt x="57968" y="13318"/>
                    </a:cubicBezTo>
                    <a:cubicBezTo>
                      <a:pt x="68269" y="27673"/>
                      <a:pt x="64978" y="47667"/>
                      <a:pt x="50623" y="57969"/>
                    </a:cubicBezTo>
                    <a:cubicBezTo>
                      <a:pt x="36298" y="68271"/>
                      <a:pt x="16304" y="64979"/>
                      <a:pt x="6002" y="50654"/>
                    </a:cubicBezTo>
                    <a:cubicBezTo>
                      <a:pt x="-4299" y="36299"/>
                      <a:pt x="-1008" y="16304"/>
                      <a:pt x="13318" y="6003"/>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13" name="Freeform 1812">
                <a:extLst>
                  <a:ext uri="{FF2B5EF4-FFF2-40B4-BE49-F238E27FC236}">
                    <a16:creationId xmlns:a16="http://schemas.microsoft.com/office/drawing/2014/main" id="{48BB35F9-94AF-D0BD-208F-5EE0F3041A1E}"/>
                  </a:ext>
                </a:extLst>
              </p:cNvPr>
              <p:cNvSpPr/>
              <p:nvPr/>
            </p:nvSpPr>
            <p:spPr>
              <a:xfrm>
                <a:off x="7108460" y="11152249"/>
                <a:ext cx="63968" cy="63971"/>
              </a:xfrm>
              <a:custGeom>
                <a:avLst/>
                <a:gdLst>
                  <a:gd name="connsiteX0" fmla="*/ 13318 w 63968"/>
                  <a:gd name="connsiteY0" fmla="*/ 6003 h 63971"/>
                  <a:gd name="connsiteX1" fmla="*/ 57968 w 63968"/>
                  <a:gd name="connsiteY1" fmla="*/ 13318 h 63971"/>
                  <a:gd name="connsiteX2" fmla="*/ 50623 w 63968"/>
                  <a:gd name="connsiteY2" fmla="*/ 57969 h 63971"/>
                  <a:gd name="connsiteX3" fmla="*/ 6002 w 63968"/>
                  <a:gd name="connsiteY3" fmla="*/ 50654 h 63971"/>
                  <a:gd name="connsiteX4" fmla="*/ 13318 w 63968"/>
                  <a:gd name="connsiteY4" fmla="*/ 6003 h 6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8" h="63971">
                    <a:moveTo>
                      <a:pt x="13318" y="6003"/>
                    </a:moveTo>
                    <a:cubicBezTo>
                      <a:pt x="27642" y="-4299"/>
                      <a:pt x="47667" y="-1007"/>
                      <a:pt x="57968" y="13318"/>
                    </a:cubicBezTo>
                    <a:cubicBezTo>
                      <a:pt x="68269" y="27643"/>
                      <a:pt x="64978" y="47667"/>
                      <a:pt x="50623" y="57969"/>
                    </a:cubicBezTo>
                    <a:cubicBezTo>
                      <a:pt x="36298" y="68271"/>
                      <a:pt x="16304" y="64979"/>
                      <a:pt x="6002" y="50654"/>
                    </a:cubicBezTo>
                    <a:cubicBezTo>
                      <a:pt x="-4299" y="36299"/>
                      <a:pt x="-1008" y="16304"/>
                      <a:pt x="13318" y="6003"/>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14" name="Freeform 1813">
                <a:extLst>
                  <a:ext uri="{FF2B5EF4-FFF2-40B4-BE49-F238E27FC236}">
                    <a16:creationId xmlns:a16="http://schemas.microsoft.com/office/drawing/2014/main" id="{5749F958-3A61-6835-3032-CBFCC5F03EB6}"/>
                  </a:ext>
                </a:extLst>
              </p:cNvPr>
              <p:cNvSpPr/>
              <p:nvPr/>
            </p:nvSpPr>
            <p:spPr>
              <a:xfrm>
                <a:off x="7049546" y="11120643"/>
                <a:ext cx="63955" cy="63971"/>
              </a:xfrm>
              <a:custGeom>
                <a:avLst/>
                <a:gdLst>
                  <a:gd name="connsiteX0" fmla="*/ 13317 w 63955"/>
                  <a:gd name="connsiteY0" fmla="*/ 6002 h 63971"/>
                  <a:gd name="connsiteX1" fmla="*/ 57967 w 63955"/>
                  <a:gd name="connsiteY1" fmla="*/ 13318 h 63971"/>
                  <a:gd name="connsiteX2" fmla="*/ 50623 w 63955"/>
                  <a:gd name="connsiteY2" fmla="*/ 57969 h 63971"/>
                  <a:gd name="connsiteX3" fmla="*/ 6003 w 63955"/>
                  <a:gd name="connsiteY3" fmla="*/ 50654 h 63971"/>
                  <a:gd name="connsiteX4" fmla="*/ 13317 w 63955"/>
                  <a:gd name="connsiteY4" fmla="*/ 6002 h 6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5" h="63971">
                    <a:moveTo>
                      <a:pt x="13317" y="6002"/>
                    </a:moveTo>
                    <a:cubicBezTo>
                      <a:pt x="27642" y="-4299"/>
                      <a:pt x="47666" y="-1007"/>
                      <a:pt x="57967" y="13318"/>
                    </a:cubicBezTo>
                    <a:cubicBezTo>
                      <a:pt x="68239" y="27673"/>
                      <a:pt x="64978" y="47667"/>
                      <a:pt x="50623" y="57969"/>
                    </a:cubicBezTo>
                    <a:cubicBezTo>
                      <a:pt x="36298" y="68271"/>
                      <a:pt x="16304" y="64979"/>
                      <a:pt x="6003" y="50654"/>
                    </a:cubicBezTo>
                    <a:cubicBezTo>
                      <a:pt x="-4299" y="36299"/>
                      <a:pt x="-1007" y="16305"/>
                      <a:pt x="13317" y="6002"/>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15" name="Graphic 1352">
              <a:extLst>
                <a:ext uri="{FF2B5EF4-FFF2-40B4-BE49-F238E27FC236}">
                  <a16:creationId xmlns:a16="http://schemas.microsoft.com/office/drawing/2014/main" id="{5AB65092-636E-E9C6-8565-AB8A9FE59B2D}"/>
                </a:ext>
              </a:extLst>
            </p:cNvPr>
            <p:cNvGrpSpPr/>
            <p:nvPr/>
          </p:nvGrpSpPr>
          <p:grpSpPr>
            <a:xfrm>
              <a:off x="7105430" y="11329987"/>
              <a:ext cx="186632" cy="97851"/>
              <a:chOff x="7105430" y="11329987"/>
              <a:chExt cx="186632" cy="97851"/>
            </a:xfrm>
            <a:solidFill>
              <a:srgbClr val="F65D1B"/>
            </a:solidFill>
          </p:grpSpPr>
          <p:sp>
            <p:nvSpPr>
              <p:cNvPr id="1816" name="Freeform 1815">
                <a:extLst>
                  <a:ext uri="{FF2B5EF4-FFF2-40B4-BE49-F238E27FC236}">
                    <a16:creationId xmlns:a16="http://schemas.microsoft.com/office/drawing/2014/main" id="{FB078906-1A1B-55DE-79BA-8FAEBFF25C15}"/>
                  </a:ext>
                </a:extLst>
              </p:cNvPr>
              <p:cNvSpPr/>
              <p:nvPr/>
            </p:nvSpPr>
            <p:spPr>
              <a:xfrm>
                <a:off x="7228105" y="11363880"/>
                <a:ext cx="63957" cy="63958"/>
              </a:xfrm>
              <a:custGeom>
                <a:avLst/>
                <a:gdLst>
                  <a:gd name="connsiteX0" fmla="*/ 6260 w 63957"/>
                  <a:gd name="connsiteY0" fmla="*/ 12965 h 63958"/>
                  <a:gd name="connsiteX1" fmla="*/ 51001 w 63957"/>
                  <a:gd name="connsiteY1" fmla="*/ 6260 h 63958"/>
                  <a:gd name="connsiteX2" fmla="*/ 57706 w 63957"/>
                  <a:gd name="connsiteY2" fmla="*/ 51002 h 63958"/>
                  <a:gd name="connsiteX3" fmla="*/ 12965 w 63957"/>
                  <a:gd name="connsiteY3" fmla="*/ 57707 h 63958"/>
                  <a:gd name="connsiteX4" fmla="*/ 6260 w 63957"/>
                  <a:gd name="connsiteY4" fmla="*/ 12965 h 6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7" h="63958">
                    <a:moveTo>
                      <a:pt x="6260" y="12965"/>
                    </a:moveTo>
                    <a:cubicBezTo>
                      <a:pt x="16744" y="-1238"/>
                      <a:pt x="36799" y="-4225"/>
                      <a:pt x="51001" y="6260"/>
                    </a:cubicBezTo>
                    <a:cubicBezTo>
                      <a:pt x="65174" y="16744"/>
                      <a:pt x="68191" y="36799"/>
                      <a:pt x="57706" y="51002"/>
                    </a:cubicBezTo>
                    <a:cubicBezTo>
                      <a:pt x="47222" y="65175"/>
                      <a:pt x="27167" y="68193"/>
                      <a:pt x="12965" y="57707"/>
                    </a:cubicBezTo>
                    <a:cubicBezTo>
                      <a:pt x="-1238" y="47192"/>
                      <a:pt x="-4225" y="27168"/>
                      <a:pt x="6260" y="12965"/>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17" name="Freeform 1816">
                <a:extLst>
                  <a:ext uri="{FF2B5EF4-FFF2-40B4-BE49-F238E27FC236}">
                    <a16:creationId xmlns:a16="http://schemas.microsoft.com/office/drawing/2014/main" id="{C722E6D1-3106-96B6-D2F2-EADCEC2922B7}"/>
                  </a:ext>
                </a:extLst>
              </p:cNvPr>
              <p:cNvSpPr/>
              <p:nvPr/>
            </p:nvSpPr>
            <p:spPr>
              <a:xfrm>
                <a:off x="7166752" y="11346934"/>
                <a:ext cx="63966" cy="63958"/>
              </a:xfrm>
              <a:custGeom>
                <a:avLst/>
                <a:gdLst>
                  <a:gd name="connsiteX0" fmla="*/ 6260 w 63966"/>
                  <a:gd name="connsiteY0" fmla="*/ 12965 h 63958"/>
                  <a:gd name="connsiteX1" fmla="*/ 51002 w 63966"/>
                  <a:gd name="connsiteY1" fmla="*/ 6260 h 63958"/>
                  <a:gd name="connsiteX2" fmla="*/ 57707 w 63966"/>
                  <a:gd name="connsiteY2" fmla="*/ 51002 h 63958"/>
                  <a:gd name="connsiteX3" fmla="*/ 12965 w 63966"/>
                  <a:gd name="connsiteY3" fmla="*/ 57708 h 63958"/>
                  <a:gd name="connsiteX4" fmla="*/ 6260 w 63966"/>
                  <a:gd name="connsiteY4" fmla="*/ 12965 h 63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6" h="63958">
                    <a:moveTo>
                      <a:pt x="6260" y="12965"/>
                    </a:moveTo>
                    <a:cubicBezTo>
                      <a:pt x="16745" y="-1238"/>
                      <a:pt x="36799" y="-4225"/>
                      <a:pt x="51002" y="6260"/>
                    </a:cubicBezTo>
                    <a:cubicBezTo>
                      <a:pt x="65205" y="16744"/>
                      <a:pt x="68191" y="36799"/>
                      <a:pt x="57707" y="51002"/>
                    </a:cubicBezTo>
                    <a:cubicBezTo>
                      <a:pt x="47223" y="65175"/>
                      <a:pt x="27168" y="68193"/>
                      <a:pt x="12965" y="57708"/>
                    </a:cubicBezTo>
                    <a:cubicBezTo>
                      <a:pt x="-1238" y="47223"/>
                      <a:pt x="-4225" y="27168"/>
                      <a:pt x="6260" y="12965"/>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18" name="Freeform 1817">
                <a:extLst>
                  <a:ext uri="{FF2B5EF4-FFF2-40B4-BE49-F238E27FC236}">
                    <a16:creationId xmlns:a16="http://schemas.microsoft.com/office/drawing/2014/main" id="{15602079-F776-11CF-01DC-B8095CC9FC08}"/>
                  </a:ext>
                </a:extLst>
              </p:cNvPr>
              <p:cNvSpPr/>
              <p:nvPr/>
            </p:nvSpPr>
            <p:spPr>
              <a:xfrm>
                <a:off x="7105430" y="11329987"/>
                <a:ext cx="63966" cy="63956"/>
              </a:xfrm>
              <a:custGeom>
                <a:avLst/>
                <a:gdLst>
                  <a:gd name="connsiteX0" fmla="*/ 6260 w 63966"/>
                  <a:gd name="connsiteY0" fmla="*/ 12966 h 63956"/>
                  <a:gd name="connsiteX1" fmla="*/ 51001 w 63966"/>
                  <a:gd name="connsiteY1" fmla="*/ 6260 h 63956"/>
                  <a:gd name="connsiteX2" fmla="*/ 57706 w 63966"/>
                  <a:gd name="connsiteY2" fmla="*/ 50972 h 63956"/>
                  <a:gd name="connsiteX3" fmla="*/ 12965 w 63966"/>
                  <a:gd name="connsiteY3" fmla="*/ 57708 h 63956"/>
                  <a:gd name="connsiteX4" fmla="*/ 6260 w 63966"/>
                  <a:gd name="connsiteY4" fmla="*/ 12966 h 6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6" h="63956">
                    <a:moveTo>
                      <a:pt x="6260" y="12966"/>
                    </a:moveTo>
                    <a:cubicBezTo>
                      <a:pt x="16744" y="-1238"/>
                      <a:pt x="36799" y="-4225"/>
                      <a:pt x="51001" y="6260"/>
                    </a:cubicBezTo>
                    <a:cubicBezTo>
                      <a:pt x="65204" y="16745"/>
                      <a:pt x="68191" y="36799"/>
                      <a:pt x="57706" y="50972"/>
                    </a:cubicBezTo>
                    <a:cubicBezTo>
                      <a:pt x="47222" y="65175"/>
                      <a:pt x="27167" y="68192"/>
                      <a:pt x="12965" y="57708"/>
                    </a:cubicBezTo>
                    <a:cubicBezTo>
                      <a:pt x="-1238" y="47193"/>
                      <a:pt x="-4225" y="27168"/>
                      <a:pt x="6260" y="12966"/>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19" name="Graphic 1352">
              <a:extLst>
                <a:ext uri="{FF2B5EF4-FFF2-40B4-BE49-F238E27FC236}">
                  <a16:creationId xmlns:a16="http://schemas.microsoft.com/office/drawing/2014/main" id="{7BDDF362-444B-98AD-58C7-ECA3D130B3AE}"/>
                </a:ext>
              </a:extLst>
            </p:cNvPr>
            <p:cNvGrpSpPr/>
            <p:nvPr/>
          </p:nvGrpSpPr>
          <p:grpSpPr>
            <a:xfrm>
              <a:off x="7156988" y="11483650"/>
              <a:ext cx="127534" cy="67097"/>
              <a:chOff x="7156988" y="11483650"/>
              <a:chExt cx="127534" cy="67097"/>
            </a:xfrm>
            <a:solidFill>
              <a:srgbClr val="F65D1B"/>
            </a:solidFill>
          </p:grpSpPr>
          <p:sp>
            <p:nvSpPr>
              <p:cNvPr id="1820" name="Freeform 1819">
                <a:extLst>
                  <a:ext uri="{FF2B5EF4-FFF2-40B4-BE49-F238E27FC236}">
                    <a16:creationId xmlns:a16="http://schemas.microsoft.com/office/drawing/2014/main" id="{3F5DEE56-622E-AC10-832B-8050121478F2}"/>
                  </a:ext>
                </a:extLst>
              </p:cNvPr>
              <p:cNvSpPr/>
              <p:nvPr/>
            </p:nvSpPr>
            <p:spPr>
              <a:xfrm>
                <a:off x="7220535" y="11483650"/>
                <a:ext cx="63988" cy="63989"/>
              </a:xfrm>
              <a:custGeom>
                <a:avLst/>
                <a:gdLst>
                  <a:gd name="connsiteX0" fmla="*/ 1607 w 63988"/>
                  <a:gd name="connsiteY0" fmla="*/ 21997 h 63989"/>
                  <a:gd name="connsiteX1" fmla="*/ 41991 w 63988"/>
                  <a:gd name="connsiteY1" fmla="*/ 1607 h 63989"/>
                  <a:gd name="connsiteX2" fmla="*/ 62381 w 63988"/>
                  <a:gd name="connsiteY2" fmla="*/ 41992 h 63989"/>
                  <a:gd name="connsiteX3" fmla="*/ 21997 w 63988"/>
                  <a:gd name="connsiteY3" fmla="*/ 62382 h 63989"/>
                  <a:gd name="connsiteX4" fmla="*/ 1607 w 63988"/>
                  <a:gd name="connsiteY4" fmla="*/ 21997 h 63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8" h="63989">
                    <a:moveTo>
                      <a:pt x="1607" y="21997"/>
                    </a:moveTo>
                    <a:cubicBezTo>
                      <a:pt x="7124" y="5234"/>
                      <a:pt x="25228" y="-3909"/>
                      <a:pt x="41991" y="1607"/>
                    </a:cubicBezTo>
                    <a:cubicBezTo>
                      <a:pt x="58754" y="7124"/>
                      <a:pt x="67897" y="25228"/>
                      <a:pt x="62381" y="41992"/>
                    </a:cubicBezTo>
                    <a:cubicBezTo>
                      <a:pt x="56864" y="58755"/>
                      <a:pt x="38760" y="67898"/>
                      <a:pt x="21997" y="62382"/>
                    </a:cubicBezTo>
                    <a:cubicBezTo>
                      <a:pt x="5234" y="56865"/>
                      <a:pt x="-3909" y="38761"/>
                      <a:pt x="1607" y="21997"/>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21" name="Freeform 1820">
                <a:extLst>
                  <a:ext uri="{FF2B5EF4-FFF2-40B4-BE49-F238E27FC236}">
                    <a16:creationId xmlns:a16="http://schemas.microsoft.com/office/drawing/2014/main" id="{8150CF89-2152-5E47-2915-178B9BA50BC2}"/>
                  </a:ext>
                </a:extLst>
              </p:cNvPr>
              <p:cNvSpPr/>
              <p:nvPr/>
            </p:nvSpPr>
            <p:spPr>
              <a:xfrm>
                <a:off x="7156988" y="11486759"/>
                <a:ext cx="63988" cy="63989"/>
              </a:xfrm>
              <a:custGeom>
                <a:avLst/>
                <a:gdLst>
                  <a:gd name="connsiteX0" fmla="*/ 1607 w 63988"/>
                  <a:gd name="connsiteY0" fmla="*/ 21997 h 63989"/>
                  <a:gd name="connsiteX1" fmla="*/ 41991 w 63988"/>
                  <a:gd name="connsiteY1" fmla="*/ 1607 h 63989"/>
                  <a:gd name="connsiteX2" fmla="*/ 62381 w 63988"/>
                  <a:gd name="connsiteY2" fmla="*/ 41992 h 63989"/>
                  <a:gd name="connsiteX3" fmla="*/ 21997 w 63988"/>
                  <a:gd name="connsiteY3" fmla="*/ 62382 h 63989"/>
                  <a:gd name="connsiteX4" fmla="*/ 1607 w 63988"/>
                  <a:gd name="connsiteY4" fmla="*/ 21997 h 63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8" h="63989">
                    <a:moveTo>
                      <a:pt x="1607" y="21997"/>
                    </a:moveTo>
                    <a:cubicBezTo>
                      <a:pt x="7124" y="5234"/>
                      <a:pt x="25228" y="-3909"/>
                      <a:pt x="41991" y="1607"/>
                    </a:cubicBezTo>
                    <a:cubicBezTo>
                      <a:pt x="58754" y="7123"/>
                      <a:pt x="67897" y="25228"/>
                      <a:pt x="62381" y="41992"/>
                    </a:cubicBezTo>
                    <a:cubicBezTo>
                      <a:pt x="56864" y="58755"/>
                      <a:pt x="38760" y="67898"/>
                      <a:pt x="21997" y="62382"/>
                    </a:cubicBezTo>
                    <a:cubicBezTo>
                      <a:pt x="5234" y="56865"/>
                      <a:pt x="-3909" y="38761"/>
                      <a:pt x="1607" y="21997"/>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22" name="Graphic 1352">
              <a:extLst>
                <a:ext uri="{FF2B5EF4-FFF2-40B4-BE49-F238E27FC236}">
                  <a16:creationId xmlns:a16="http://schemas.microsoft.com/office/drawing/2014/main" id="{BF4A71CB-5A2E-F0D4-472C-BB4C56A68776}"/>
                </a:ext>
              </a:extLst>
            </p:cNvPr>
            <p:cNvGrpSpPr/>
            <p:nvPr/>
          </p:nvGrpSpPr>
          <p:grpSpPr>
            <a:xfrm>
              <a:off x="7101360" y="11602663"/>
              <a:ext cx="188899" cy="88391"/>
              <a:chOff x="7101360" y="11602663"/>
              <a:chExt cx="188899" cy="88391"/>
            </a:xfrm>
            <a:solidFill>
              <a:srgbClr val="F65D1B"/>
            </a:solidFill>
          </p:grpSpPr>
          <p:sp>
            <p:nvSpPr>
              <p:cNvPr id="1823" name="Freeform 1822">
                <a:extLst>
                  <a:ext uri="{FF2B5EF4-FFF2-40B4-BE49-F238E27FC236}">
                    <a16:creationId xmlns:a16="http://schemas.microsoft.com/office/drawing/2014/main" id="{28056C20-8A5A-09C9-F824-8E5A0B3E18EF}"/>
                  </a:ext>
                </a:extLst>
              </p:cNvPr>
              <p:cNvSpPr/>
              <p:nvPr/>
            </p:nvSpPr>
            <p:spPr>
              <a:xfrm>
                <a:off x="7226289" y="11602663"/>
                <a:ext cx="63969" cy="63978"/>
              </a:xfrm>
              <a:custGeom>
                <a:avLst/>
                <a:gdLst>
                  <a:gd name="connsiteX0" fmla="*/ 486 w 63969"/>
                  <a:gd name="connsiteY0" fmla="*/ 26454 h 63978"/>
                  <a:gd name="connsiteX1" fmla="*/ 37516 w 63969"/>
                  <a:gd name="connsiteY1" fmla="*/ 486 h 63978"/>
                  <a:gd name="connsiteX2" fmla="*/ 63484 w 63969"/>
                  <a:gd name="connsiteY2" fmla="*/ 37517 h 63978"/>
                  <a:gd name="connsiteX3" fmla="*/ 26453 w 63969"/>
                  <a:gd name="connsiteY3" fmla="*/ 63485 h 63978"/>
                  <a:gd name="connsiteX4" fmla="*/ 486 w 63969"/>
                  <a:gd name="connsiteY4" fmla="*/ 26454 h 63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9" h="63978">
                    <a:moveTo>
                      <a:pt x="486" y="26454"/>
                    </a:moveTo>
                    <a:cubicBezTo>
                      <a:pt x="3534" y="9050"/>
                      <a:pt x="20144" y="-2562"/>
                      <a:pt x="37516" y="486"/>
                    </a:cubicBezTo>
                    <a:cubicBezTo>
                      <a:pt x="54919" y="3534"/>
                      <a:pt x="66532" y="20144"/>
                      <a:pt x="63484" y="37517"/>
                    </a:cubicBezTo>
                    <a:cubicBezTo>
                      <a:pt x="60436" y="54921"/>
                      <a:pt x="43826" y="66563"/>
                      <a:pt x="26453" y="63485"/>
                    </a:cubicBezTo>
                    <a:cubicBezTo>
                      <a:pt x="9050" y="60437"/>
                      <a:pt x="-2562" y="43826"/>
                      <a:pt x="486" y="26454"/>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24" name="Freeform 1823">
                <a:extLst>
                  <a:ext uri="{FF2B5EF4-FFF2-40B4-BE49-F238E27FC236}">
                    <a16:creationId xmlns:a16="http://schemas.microsoft.com/office/drawing/2014/main" id="{70C100B1-8D68-D1CE-8A79-C0ACA55EEE62}"/>
                  </a:ext>
                </a:extLst>
              </p:cNvPr>
              <p:cNvSpPr/>
              <p:nvPr/>
            </p:nvSpPr>
            <p:spPr>
              <a:xfrm>
                <a:off x="7163809" y="11614855"/>
                <a:ext cx="63969" cy="63977"/>
              </a:xfrm>
              <a:custGeom>
                <a:avLst/>
                <a:gdLst>
                  <a:gd name="connsiteX0" fmla="*/ 486 w 63969"/>
                  <a:gd name="connsiteY0" fmla="*/ 26453 h 63977"/>
                  <a:gd name="connsiteX1" fmla="*/ 37516 w 63969"/>
                  <a:gd name="connsiteY1" fmla="*/ 485 h 63977"/>
                  <a:gd name="connsiteX2" fmla="*/ 63484 w 63969"/>
                  <a:gd name="connsiteY2" fmla="*/ 37516 h 63977"/>
                  <a:gd name="connsiteX3" fmla="*/ 26453 w 63969"/>
                  <a:gd name="connsiteY3" fmla="*/ 63484 h 63977"/>
                  <a:gd name="connsiteX4" fmla="*/ 486 w 63969"/>
                  <a:gd name="connsiteY4" fmla="*/ 26453 h 63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9" h="63977">
                    <a:moveTo>
                      <a:pt x="486" y="26453"/>
                    </a:moveTo>
                    <a:cubicBezTo>
                      <a:pt x="3534" y="9080"/>
                      <a:pt x="20144" y="-2563"/>
                      <a:pt x="37516" y="485"/>
                    </a:cubicBezTo>
                    <a:cubicBezTo>
                      <a:pt x="54919" y="3533"/>
                      <a:pt x="66532" y="20143"/>
                      <a:pt x="63484" y="37516"/>
                    </a:cubicBezTo>
                    <a:cubicBezTo>
                      <a:pt x="60436" y="54920"/>
                      <a:pt x="43826" y="66562"/>
                      <a:pt x="26453" y="63484"/>
                    </a:cubicBezTo>
                    <a:cubicBezTo>
                      <a:pt x="9050" y="60436"/>
                      <a:pt x="-2562" y="43856"/>
                      <a:pt x="486" y="26453"/>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25" name="Freeform 1824">
                <a:extLst>
                  <a:ext uri="{FF2B5EF4-FFF2-40B4-BE49-F238E27FC236}">
                    <a16:creationId xmlns:a16="http://schemas.microsoft.com/office/drawing/2014/main" id="{BCFC99B7-FBFE-59D8-24F7-4BDB40CAC3BA}"/>
                  </a:ext>
                </a:extLst>
              </p:cNvPr>
              <p:cNvSpPr/>
              <p:nvPr/>
            </p:nvSpPr>
            <p:spPr>
              <a:xfrm>
                <a:off x="7101360" y="11627076"/>
                <a:ext cx="63977" cy="63978"/>
              </a:xfrm>
              <a:custGeom>
                <a:avLst/>
                <a:gdLst>
                  <a:gd name="connsiteX0" fmla="*/ 486 w 63977"/>
                  <a:gd name="connsiteY0" fmla="*/ 26454 h 63978"/>
                  <a:gd name="connsiteX1" fmla="*/ 37516 w 63977"/>
                  <a:gd name="connsiteY1" fmla="*/ 486 h 63978"/>
                  <a:gd name="connsiteX2" fmla="*/ 63484 w 63977"/>
                  <a:gd name="connsiteY2" fmla="*/ 37517 h 63978"/>
                  <a:gd name="connsiteX3" fmla="*/ 26453 w 63977"/>
                  <a:gd name="connsiteY3" fmla="*/ 63485 h 63978"/>
                  <a:gd name="connsiteX4" fmla="*/ 486 w 63977"/>
                  <a:gd name="connsiteY4" fmla="*/ 26454 h 63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77" h="63978">
                    <a:moveTo>
                      <a:pt x="486" y="26454"/>
                    </a:moveTo>
                    <a:cubicBezTo>
                      <a:pt x="3534" y="9050"/>
                      <a:pt x="20144" y="-2562"/>
                      <a:pt x="37516" y="486"/>
                    </a:cubicBezTo>
                    <a:cubicBezTo>
                      <a:pt x="54919" y="3534"/>
                      <a:pt x="66562" y="20144"/>
                      <a:pt x="63484" y="37517"/>
                    </a:cubicBezTo>
                    <a:cubicBezTo>
                      <a:pt x="60436" y="54921"/>
                      <a:pt x="43826" y="66563"/>
                      <a:pt x="26453" y="63485"/>
                    </a:cubicBezTo>
                    <a:cubicBezTo>
                      <a:pt x="9050" y="60437"/>
                      <a:pt x="-2562" y="43826"/>
                      <a:pt x="486" y="26454"/>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26" name="Graphic 1352">
              <a:extLst>
                <a:ext uri="{FF2B5EF4-FFF2-40B4-BE49-F238E27FC236}">
                  <a16:creationId xmlns:a16="http://schemas.microsoft.com/office/drawing/2014/main" id="{4105B0AF-6C79-C7EF-F02E-0B2C6FA04133}"/>
                </a:ext>
              </a:extLst>
            </p:cNvPr>
            <p:cNvGrpSpPr/>
            <p:nvPr/>
          </p:nvGrpSpPr>
          <p:grpSpPr>
            <a:xfrm>
              <a:off x="7188109" y="11716418"/>
              <a:ext cx="167547" cy="138016"/>
              <a:chOff x="7188109" y="11716418"/>
              <a:chExt cx="167547" cy="138016"/>
            </a:xfrm>
            <a:solidFill>
              <a:srgbClr val="F65D1B"/>
            </a:solidFill>
          </p:grpSpPr>
          <p:sp>
            <p:nvSpPr>
              <p:cNvPr id="1827" name="Freeform 1826">
                <a:extLst>
                  <a:ext uri="{FF2B5EF4-FFF2-40B4-BE49-F238E27FC236}">
                    <a16:creationId xmlns:a16="http://schemas.microsoft.com/office/drawing/2014/main" id="{7EE1B80F-FB78-B91B-6D07-6028FD762F4F}"/>
                  </a:ext>
                </a:extLst>
              </p:cNvPr>
              <p:cNvSpPr/>
              <p:nvPr/>
            </p:nvSpPr>
            <p:spPr>
              <a:xfrm>
                <a:off x="7291673" y="11716418"/>
                <a:ext cx="63982" cy="63983"/>
              </a:xfrm>
              <a:custGeom>
                <a:avLst/>
                <a:gdLst>
                  <a:gd name="connsiteX0" fmla="*/ 1026 w 63982"/>
                  <a:gd name="connsiteY0" fmla="*/ 40008 h 63983"/>
                  <a:gd name="connsiteX1" fmla="*/ 23976 w 63982"/>
                  <a:gd name="connsiteY1" fmla="*/ 1026 h 63983"/>
                  <a:gd name="connsiteX2" fmla="*/ 62957 w 63982"/>
                  <a:gd name="connsiteY2" fmla="*/ 23976 h 63983"/>
                  <a:gd name="connsiteX3" fmla="*/ 40007 w 63982"/>
                  <a:gd name="connsiteY3" fmla="*/ 62958 h 63983"/>
                  <a:gd name="connsiteX4" fmla="*/ 1026 w 63982"/>
                  <a:gd name="connsiteY4" fmla="*/ 40008 h 63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2" h="63983">
                    <a:moveTo>
                      <a:pt x="1026" y="40008"/>
                    </a:moveTo>
                    <a:cubicBezTo>
                      <a:pt x="-3394" y="22909"/>
                      <a:pt x="6878" y="5445"/>
                      <a:pt x="23976" y="1026"/>
                    </a:cubicBezTo>
                    <a:cubicBezTo>
                      <a:pt x="41074" y="-3394"/>
                      <a:pt x="58538" y="6877"/>
                      <a:pt x="62957" y="23976"/>
                    </a:cubicBezTo>
                    <a:cubicBezTo>
                      <a:pt x="67377" y="41075"/>
                      <a:pt x="57106" y="58539"/>
                      <a:pt x="40007" y="62958"/>
                    </a:cubicBezTo>
                    <a:cubicBezTo>
                      <a:pt x="22909" y="67378"/>
                      <a:pt x="5445" y="57106"/>
                      <a:pt x="1026" y="40008"/>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28" name="Freeform 1827">
                <a:extLst>
                  <a:ext uri="{FF2B5EF4-FFF2-40B4-BE49-F238E27FC236}">
                    <a16:creationId xmlns:a16="http://schemas.microsoft.com/office/drawing/2014/main" id="{4ED3644B-B16F-FE01-E8E9-AFFECCEEABDB}"/>
                  </a:ext>
                </a:extLst>
              </p:cNvPr>
              <p:cNvSpPr/>
              <p:nvPr/>
            </p:nvSpPr>
            <p:spPr>
              <a:xfrm>
                <a:off x="7239891" y="11753419"/>
                <a:ext cx="63982" cy="63983"/>
              </a:xfrm>
              <a:custGeom>
                <a:avLst/>
                <a:gdLst>
                  <a:gd name="connsiteX0" fmla="*/ 1026 w 63982"/>
                  <a:gd name="connsiteY0" fmla="*/ 40007 h 63983"/>
                  <a:gd name="connsiteX1" fmla="*/ 23976 w 63982"/>
                  <a:gd name="connsiteY1" fmla="*/ 1026 h 63983"/>
                  <a:gd name="connsiteX2" fmla="*/ 62957 w 63982"/>
                  <a:gd name="connsiteY2" fmla="*/ 23976 h 63983"/>
                  <a:gd name="connsiteX3" fmla="*/ 40007 w 63982"/>
                  <a:gd name="connsiteY3" fmla="*/ 62958 h 63983"/>
                  <a:gd name="connsiteX4" fmla="*/ 1026 w 63982"/>
                  <a:gd name="connsiteY4" fmla="*/ 40007 h 63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2" h="63983">
                    <a:moveTo>
                      <a:pt x="1026" y="40007"/>
                    </a:moveTo>
                    <a:cubicBezTo>
                      <a:pt x="-3394" y="22909"/>
                      <a:pt x="6878" y="5445"/>
                      <a:pt x="23976" y="1026"/>
                    </a:cubicBezTo>
                    <a:cubicBezTo>
                      <a:pt x="41074" y="-3394"/>
                      <a:pt x="58538" y="6878"/>
                      <a:pt x="62957" y="23976"/>
                    </a:cubicBezTo>
                    <a:cubicBezTo>
                      <a:pt x="67377" y="41074"/>
                      <a:pt x="57106" y="58539"/>
                      <a:pt x="40007" y="62958"/>
                    </a:cubicBezTo>
                    <a:cubicBezTo>
                      <a:pt x="22909" y="67377"/>
                      <a:pt x="5445" y="57106"/>
                      <a:pt x="1026" y="40007"/>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29" name="Freeform 1828">
                <a:extLst>
                  <a:ext uri="{FF2B5EF4-FFF2-40B4-BE49-F238E27FC236}">
                    <a16:creationId xmlns:a16="http://schemas.microsoft.com/office/drawing/2014/main" id="{137C98FB-B597-F6E5-97A8-6298EC79D930}"/>
                  </a:ext>
                </a:extLst>
              </p:cNvPr>
              <p:cNvSpPr/>
              <p:nvPr/>
            </p:nvSpPr>
            <p:spPr>
              <a:xfrm>
                <a:off x="7188109" y="11790451"/>
                <a:ext cx="63982" cy="63983"/>
              </a:xfrm>
              <a:custGeom>
                <a:avLst/>
                <a:gdLst>
                  <a:gd name="connsiteX0" fmla="*/ 1026 w 63982"/>
                  <a:gd name="connsiteY0" fmla="*/ 40008 h 63983"/>
                  <a:gd name="connsiteX1" fmla="*/ 23976 w 63982"/>
                  <a:gd name="connsiteY1" fmla="*/ 1026 h 63983"/>
                  <a:gd name="connsiteX2" fmla="*/ 62957 w 63982"/>
                  <a:gd name="connsiteY2" fmla="*/ 23976 h 63983"/>
                  <a:gd name="connsiteX3" fmla="*/ 40007 w 63982"/>
                  <a:gd name="connsiteY3" fmla="*/ 62958 h 63983"/>
                  <a:gd name="connsiteX4" fmla="*/ 1026 w 63982"/>
                  <a:gd name="connsiteY4" fmla="*/ 40008 h 63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2" h="63983">
                    <a:moveTo>
                      <a:pt x="1026" y="40008"/>
                    </a:moveTo>
                    <a:cubicBezTo>
                      <a:pt x="-3394" y="22909"/>
                      <a:pt x="6878" y="5445"/>
                      <a:pt x="23976" y="1026"/>
                    </a:cubicBezTo>
                    <a:cubicBezTo>
                      <a:pt x="41074" y="-3394"/>
                      <a:pt x="58538" y="6877"/>
                      <a:pt x="62957" y="23976"/>
                    </a:cubicBezTo>
                    <a:cubicBezTo>
                      <a:pt x="67377" y="41074"/>
                      <a:pt x="57106" y="58538"/>
                      <a:pt x="40007" y="62958"/>
                    </a:cubicBezTo>
                    <a:cubicBezTo>
                      <a:pt x="22909" y="67378"/>
                      <a:pt x="5445" y="57106"/>
                      <a:pt x="1026" y="40008"/>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30" name="Graphic 1352">
              <a:extLst>
                <a:ext uri="{FF2B5EF4-FFF2-40B4-BE49-F238E27FC236}">
                  <a16:creationId xmlns:a16="http://schemas.microsoft.com/office/drawing/2014/main" id="{A8DCB660-B755-5577-6F1C-F49BE4030A7C}"/>
                </a:ext>
              </a:extLst>
            </p:cNvPr>
            <p:cNvGrpSpPr/>
            <p:nvPr/>
          </p:nvGrpSpPr>
          <p:grpSpPr>
            <a:xfrm>
              <a:off x="7330187" y="11793366"/>
              <a:ext cx="128770" cy="173514"/>
              <a:chOff x="7330187" y="11793366"/>
              <a:chExt cx="128770" cy="173514"/>
            </a:xfrm>
            <a:solidFill>
              <a:srgbClr val="F65D1B"/>
            </a:solidFill>
          </p:grpSpPr>
          <p:sp>
            <p:nvSpPr>
              <p:cNvPr id="1831" name="Freeform 1830">
                <a:extLst>
                  <a:ext uri="{FF2B5EF4-FFF2-40B4-BE49-F238E27FC236}">
                    <a16:creationId xmlns:a16="http://schemas.microsoft.com/office/drawing/2014/main" id="{22A4D5DE-F93A-7AD5-4060-FE20D8CBEE15}"/>
                  </a:ext>
                </a:extLst>
              </p:cNvPr>
              <p:cNvSpPr/>
              <p:nvPr/>
            </p:nvSpPr>
            <p:spPr>
              <a:xfrm>
                <a:off x="7395014" y="11793366"/>
                <a:ext cx="63943" cy="63943"/>
              </a:xfrm>
              <a:custGeom>
                <a:avLst/>
                <a:gdLst>
                  <a:gd name="connsiteX0" fmla="*/ 6888 w 63943"/>
                  <a:gd name="connsiteY0" fmla="*/ 51813 h 63943"/>
                  <a:gd name="connsiteX1" fmla="*/ 12130 w 63943"/>
                  <a:gd name="connsiteY1" fmla="*/ 6888 h 63943"/>
                  <a:gd name="connsiteX2" fmla="*/ 57055 w 63943"/>
                  <a:gd name="connsiteY2" fmla="*/ 12131 h 63943"/>
                  <a:gd name="connsiteX3" fmla="*/ 51813 w 63943"/>
                  <a:gd name="connsiteY3" fmla="*/ 57056 h 63943"/>
                  <a:gd name="connsiteX4" fmla="*/ 6888 w 63943"/>
                  <a:gd name="connsiteY4" fmla="*/ 51813 h 63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43" h="63943">
                    <a:moveTo>
                      <a:pt x="6888" y="51813"/>
                    </a:moveTo>
                    <a:cubicBezTo>
                      <a:pt x="-4054" y="37976"/>
                      <a:pt x="-1707" y="17830"/>
                      <a:pt x="12130" y="6888"/>
                    </a:cubicBezTo>
                    <a:cubicBezTo>
                      <a:pt x="25968" y="-4054"/>
                      <a:pt x="46113" y="-1707"/>
                      <a:pt x="57055" y="12131"/>
                    </a:cubicBezTo>
                    <a:cubicBezTo>
                      <a:pt x="67997" y="25967"/>
                      <a:pt x="65650" y="46114"/>
                      <a:pt x="51813" y="57056"/>
                    </a:cubicBezTo>
                    <a:cubicBezTo>
                      <a:pt x="37976" y="67997"/>
                      <a:pt x="17830" y="65651"/>
                      <a:pt x="6888" y="51813"/>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32" name="Freeform 1831">
                <a:extLst>
                  <a:ext uri="{FF2B5EF4-FFF2-40B4-BE49-F238E27FC236}">
                    <a16:creationId xmlns:a16="http://schemas.microsoft.com/office/drawing/2014/main" id="{01818192-0516-5AC9-22BA-1772E1AC5EA5}"/>
                  </a:ext>
                </a:extLst>
              </p:cNvPr>
              <p:cNvSpPr/>
              <p:nvPr/>
            </p:nvSpPr>
            <p:spPr>
              <a:xfrm>
                <a:off x="7362586" y="11848154"/>
                <a:ext cx="63942" cy="63956"/>
              </a:xfrm>
              <a:custGeom>
                <a:avLst/>
                <a:gdLst>
                  <a:gd name="connsiteX0" fmla="*/ 6888 w 63942"/>
                  <a:gd name="connsiteY0" fmla="*/ 51827 h 63956"/>
                  <a:gd name="connsiteX1" fmla="*/ 12130 w 63942"/>
                  <a:gd name="connsiteY1" fmla="*/ 6901 h 63956"/>
                  <a:gd name="connsiteX2" fmla="*/ 57055 w 63942"/>
                  <a:gd name="connsiteY2" fmla="*/ 12144 h 63956"/>
                  <a:gd name="connsiteX3" fmla="*/ 51813 w 63942"/>
                  <a:gd name="connsiteY3" fmla="*/ 57069 h 63956"/>
                  <a:gd name="connsiteX4" fmla="*/ 6888 w 63942"/>
                  <a:gd name="connsiteY4" fmla="*/ 51827 h 63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42" h="63956">
                    <a:moveTo>
                      <a:pt x="6888" y="51827"/>
                    </a:moveTo>
                    <a:cubicBezTo>
                      <a:pt x="-4054" y="37989"/>
                      <a:pt x="-1707" y="17843"/>
                      <a:pt x="12130" y="6901"/>
                    </a:cubicBezTo>
                    <a:cubicBezTo>
                      <a:pt x="25967" y="-4071"/>
                      <a:pt x="46113" y="-1694"/>
                      <a:pt x="57055" y="12144"/>
                    </a:cubicBezTo>
                    <a:cubicBezTo>
                      <a:pt x="67996" y="25980"/>
                      <a:pt x="65649" y="46127"/>
                      <a:pt x="51813" y="57069"/>
                    </a:cubicBezTo>
                    <a:cubicBezTo>
                      <a:pt x="37976" y="68010"/>
                      <a:pt x="17829" y="65663"/>
                      <a:pt x="6888" y="51827"/>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33" name="Freeform 1832">
                <a:extLst>
                  <a:ext uri="{FF2B5EF4-FFF2-40B4-BE49-F238E27FC236}">
                    <a16:creationId xmlns:a16="http://schemas.microsoft.com/office/drawing/2014/main" id="{734CD2B5-BA88-CCEE-6F79-0BFEED47BDB1}"/>
                  </a:ext>
                </a:extLst>
              </p:cNvPr>
              <p:cNvSpPr/>
              <p:nvPr/>
            </p:nvSpPr>
            <p:spPr>
              <a:xfrm>
                <a:off x="7330187" y="11902937"/>
                <a:ext cx="63943" cy="63943"/>
              </a:xfrm>
              <a:custGeom>
                <a:avLst/>
                <a:gdLst>
                  <a:gd name="connsiteX0" fmla="*/ 6888 w 63943"/>
                  <a:gd name="connsiteY0" fmla="*/ 51814 h 63943"/>
                  <a:gd name="connsiteX1" fmla="*/ 12130 w 63943"/>
                  <a:gd name="connsiteY1" fmla="*/ 6888 h 63943"/>
                  <a:gd name="connsiteX2" fmla="*/ 57055 w 63943"/>
                  <a:gd name="connsiteY2" fmla="*/ 12131 h 63943"/>
                  <a:gd name="connsiteX3" fmla="*/ 51813 w 63943"/>
                  <a:gd name="connsiteY3" fmla="*/ 57056 h 63943"/>
                  <a:gd name="connsiteX4" fmla="*/ 6888 w 63943"/>
                  <a:gd name="connsiteY4" fmla="*/ 51814 h 63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43" h="63943">
                    <a:moveTo>
                      <a:pt x="6888" y="51814"/>
                    </a:moveTo>
                    <a:cubicBezTo>
                      <a:pt x="-4054" y="37976"/>
                      <a:pt x="-1707" y="17830"/>
                      <a:pt x="12130" y="6888"/>
                    </a:cubicBezTo>
                    <a:cubicBezTo>
                      <a:pt x="25968" y="-4054"/>
                      <a:pt x="46114" y="-1707"/>
                      <a:pt x="57055" y="12131"/>
                    </a:cubicBezTo>
                    <a:cubicBezTo>
                      <a:pt x="67997" y="25968"/>
                      <a:pt x="65650" y="46114"/>
                      <a:pt x="51813" y="57056"/>
                    </a:cubicBezTo>
                    <a:cubicBezTo>
                      <a:pt x="37976" y="67997"/>
                      <a:pt x="17830" y="65650"/>
                      <a:pt x="6888" y="51814"/>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34" name="Graphic 1352">
              <a:extLst>
                <a:ext uri="{FF2B5EF4-FFF2-40B4-BE49-F238E27FC236}">
                  <a16:creationId xmlns:a16="http://schemas.microsoft.com/office/drawing/2014/main" id="{16EEE0C3-8F50-06DF-2717-6F07F3992BB7}"/>
                </a:ext>
              </a:extLst>
            </p:cNvPr>
            <p:cNvGrpSpPr/>
            <p:nvPr/>
          </p:nvGrpSpPr>
          <p:grpSpPr>
            <a:xfrm>
              <a:off x="7579020" y="10840278"/>
              <a:ext cx="200528" cy="317371"/>
              <a:chOff x="7579020" y="10840278"/>
              <a:chExt cx="200528" cy="317371"/>
            </a:xfrm>
          </p:grpSpPr>
          <p:sp>
            <p:nvSpPr>
              <p:cNvPr id="1835" name="Freeform 1834">
                <a:extLst>
                  <a:ext uri="{FF2B5EF4-FFF2-40B4-BE49-F238E27FC236}">
                    <a16:creationId xmlns:a16="http://schemas.microsoft.com/office/drawing/2014/main" id="{AB25CA11-A045-073F-D256-3185EE87FE6F}"/>
                  </a:ext>
                </a:extLst>
              </p:cNvPr>
              <p:cNvSpPr/>
              <p:nvPr/>
            </p:nvSpPr>
            <p:spPr>
              <a:xfrm>
                <a:off x="7579020" y="11093677"/>
                <a:ext cx="63971" cy="63972"/>
              </a:xfrm>
              <a:custGeom>
                <a:avLst/>
                <a:gdLst>
                  <a:gd name="connsiteX0" fmla="*/ 44428 w 63971"/>
                  <a:gd name="connsiteY0" fmla="*/ 2520 h 63972"/>
                  <a:gd name="connsiteX1" fmla="*/ 61435 w 63971"/>
                  <a:gd name="connsiteY1" fmla="*/ 44428 h 63972"/>
                  <a:gd name="connsiteX2" fmla="*/ 19527 w 63971"/>
                  <a:gd name="connsiteY2" fmla="*/ 61436 h 63972"/>
                  <a:gd name="connsiteX3" fmla="*/ 2520 w 63971"/>
                  <a:gd name="connsiteY3" fmla="*/ 19528 h 63972"/>
                  <a:gd name="connsiteX4" fmla="*/ 44428 w 63971"/>
                  <a:gd name="connsiteY4" fmla="*/ 2520 h 63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71" h="63972">
                    <a:moveTo>
                      <a:pt x="44428" y="2520"/>
                    </a:moveTo>
                    <a:cubicBezTo>
                      <a:pt x="60703" y="9378"/>
                      <a:pt x="68323" y="28153"/>
                      <a:pt x="61435" y="44428"/>
                    </a:cubicBezTo>
                    <a:cubicBezTo>
                      <a:pt x="54577" y="60704"/>
                      <a:pt x="35803" y="68324"/>
                      <a:pt x="19527" y="61436"/>
                    </a:cubicBezTo>
                    <a:cubicBezTo>
                      <a:pt x="3282" y="54578"/>
                      <a:pt x="-4337" y="35803"/>
                      <a:pt x="2520" y="19528"/>
                    </a:cubicBezTo>
                    <a:cubicBezTo>
                      <a:pt x="9378" y="3282"/>
                      <a:pt x="28153" y="-4337"/>
                      <a:pt x="44428" y="2520"/>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36" name="Freeform 1835">
                <a:extLst>
                  <a:ext uri="{FF2B5EF4-FFF2-40B4-BE49-F238E27FC236}">
                    <a16:creationId xmlns:a16="http://schemas.microsoft.com/office/drawing/2014/main" id="{6735EEBF-6602-020A-9A44-744E95F0C5B1}"/>
                  </a:ext>
                </a:extLst>
              </p:cNvPr>
              <p:cNvSpPr/>
              <p:nvPr/>
            </p:nvSpPr>
            <p:spPr>
              <a:xfrm>
                <a:off x="7581063" y="11030069"/>
                <a:ext cx="63971" cy="63972"/>
              </a:xfrm>
              <a:custGeom>
                <a:avLst/>
                <a:gdLst>
                  <a:gd name="connsiteX0" fmla="*/ 44428 w 63971"/>
                  <a:gd name="connsiteY0" fmla="*/ 2520 h 63972"/>
                  <a:gd name="connsiteX1" fmla="*/ 61434 w 63971"/>
                  <a:gd name="connsiteY1" fmla="*/ 44428 h 63972"/>
                  <a:gd name="connsiteX2" fmla="*/ 19526 w 63971"/>
                  <a:gd name="connsiteY2" fmla="*/ 61436 h 63972"/>
                  <a:gd name="connsiteX3" fmla="*/ 2520 w 63971"/>
                  <a:gd name="connsiteY3" fmla="*/ 19528 h 63972"/>
                  <a:gd name="connsiteX4" fmla="*/ 44428 w 63971"/>
                  <a:gd name="connsiteY4" fmla="*/ 2520 h 63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71" h="63972">
                    <a:moveTo>
                      <a:pt x="44428" y="2520"/>
                    </a:moveTo>
                    <a:cubicBezTo>
                      <a:pt x="60702" y="9378"/>
                      <a:pt x="68322" y="28183"/>
                      <a:pt x="61434" y="44428"/>
                    </a:cubicBezTo>
                    <a:cubicBezTo>
                      <a:pt x="54576" y="60704"/>
                      <a:pt x="35802" y="68324"/>
                      <a:pt x="19526" y="61436"/>
                    </a:cubicBezTo>
                    <a:cubicBezTo>
                      <a:pt x="3282" y="54578"/>
                      <a:pt x="-4337" y="35803"/>
                      <a:pt x="2520" y="19528"/>
                    </a:cubicBezTo>
                    <a:cubicBezTo>
                      <a:pt x="9378" y="3282"/>
                      <a:pt x="28152" y="-4337"/>
                      <a:pt x="44428" y="2520"/>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37" name="Freeform 1836">
                <a:extLst>
                  <a:ext uri="{FF2B5EF4-FFF2-40B4-BE49-F238E27FC236}">
                    <a16:creationId xmlns:a16="http://schemas.microsoft.com/office/drawing/2014/main" id="{1401EB3F-F7DE-4A3B-94AF-81E46FB09957}"/>
                  </a:ext>
                </a:extLst>
              </p:cNvPr>
              <p:cNvSpPr/>
              <p:nvPr/>
            </p:nvSpPr>
            <p:spPr>
              <a:xfrm>
                <a:off x="7583135" y="10966460"/>
                <a:ext cx="63984" cy="63985"/>
              </a:xfrm>
              <a:custGeom>
                <a:avLst/>
                <a:gdLst>
                  <a:gd name="connsiteX0" fmla="*/ 44428 w 63984"/>
                  <a:gd name="connsiteY0" fmla="*/ 2520 h 63985"/>
                  <a:gd name="connsiteX1" fmla="*/ 61464 w 63984"/>
                  <a:gd name="connsiteY1" fmla="*/ 44428 h 63985"/>
                  <a:gd name="connsiteX2" fmla="*/ 19526 w 63984"/>
                  <a:gd name="connsiteY2" fmla="*/ 61466 h 63985"/>
                  <a:gd name="connsiteX3" fmla="*/ 2520 w 63984"/>
                  <a:gd name="connsiteY3" fmla="*/ 19558 h 63985"/>
                  <a:gd name="connsiteX4" fmla="*/ 44428 w 63984"/>
                  <a:gd name="connsiteY4" fmla="*/ 2520 h 6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4" h="63985">
                    <a:moveTo>
                      <a:pt x="44428" y="2520"/>
                    </a:moveTo>
                    <a:cubicBezTo>
                      <a:pt x="60702" y="9377"/>
                      <a:pt x="68322" y="28153"/>
                      <a:pt x="61464" y="44428"/>
                    </a:cubicBezTo>
                    <a:cubicBezTo>
                      <a:pt x="54576" y="60704"/>
                      <a:pt x="35802" y="68323"/>
                      <a:pt x="19526" y="61466"/>
                    </a:cubicBezTo>
                    <a:cubicBezTo>
                      <a:pt x="3282" y="54577"/>
                      <a:pt x="-4337" y="35803"/>
                      <a:pt x="2520" y="19558"/>
                    </a:cubicBezTo>
                    <a:cubicBezTo>
                      <a:pt x="9378" y="3282"/>
                      <a:pt x="28183" y="-4338"/>
                      <a:pt x="44428" y="2520"/>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38" name="Freeform 1837">
                <a:extLst>
                  <a:ext uri="{FF2B5EF4-FFF2-40B4-BE49-F238E27FC236}">
                    <a16:creationId xmlns:a16="http://schemas.microsoft.com/office/drawing/2014/main" id="{27EB9EDD-B349-AB2A-0A6D-0142916A389D}"/>
                  </a:ext>
                </a:extLst>
              </p:cNvPr>
              <p:cNvSpPr/>
              <p:nvPr/>
            </p:nvSpPr>
            <p:spPr>
              <a:xfrm>
                <a:off x="7580758" y="10904222"/>
                <a:ext cx="63967" cy="63972"/>
              </a:xfrm>
              <a:custGeom>
                <a:avLst/>
                <a:gdLst>
                  <a:gd name="connsiteX0" fmla="*/ 44428 w 63967"/>
                  <a:gd name="connsiteY0" fmla="*/ 2520 h 63972"/>
                  <a:gd name="connsiteX1" fmla="*/ 61435 w 63967"/>
                  <a:gd name="connsiteY1" fmla="*/ 44428 h 63972"/>
                  <a:gd name="connsiteX2" fmla="*/ 19527 w 63967"/>
                  <a:gd name="connsiteY2" fmla="*/ 61436 h 63972"/>
                  <a:gd name="connsiteX3" fmla="*/ 2520 w 63967"/>
                  <a:gd name="connsiteY3" fmla="*/ 19528 h 63972"/>
                  <a:gd name="connsiteX4" fmla="*/ 44428 w 63967"/>
                  <a:gd name="connsiteY4" fmla="*/ 2520 h 63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7" h="63972">
                    <a:moveTo>
                      <a:pt x="44428" y="2520"/>
                    </a:moveTo>
                    <a:cubicBezTo>
                      <a:pt x="60673" y="9378"/>
                      <a:pt x="68323" y="28183"/>
                      <a:pt x="61435" y="44428"/>
                    </a:cubicBezTo>
                    <a:cubicBezTo>
                      <a:pt x="54577" y="60704"/>
                      <a:pt x="35802" y="68324"/>
                      <a:pt x="19527" y="61436"/>
                    </a:cubicBezTo>
                    <a:cubicBezTo>
                      <a:pt x="3282" y="54578"/>
                      <a:pt x="-4337" y="35803"/>
                      <a:pt x="2520" y="19528"/>
                    </a:cubicBezTo>
                    <a:cubicBezTo>
                      <a:pt x="9378" y="3282"/>
                      <a:pt x="28152" y="-4337"/>
                      <a:pt x="44428" y="2520"/>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39" name="Freeform 1838">
                <a:extLst>
                  <a:ext uri="{FF2B5EF4-FFF2-40B4-BE49-F238E27FC236}">
                    <a16:creationId xmlns:a16="http://schemas.microsoft.com/office/drawing/2014/main" id="{FF834BAA-B614-5A1A-78AA-6F32A17BE89D}"/>
                  </a:ext>
                </a:extLst>
              </p:cNvPr>
              <p:cNvSpPr/>
              <p:nvPr/>
            </p:nvSpPr>
            <p:spPr>
              <a:xfrm>
                <a:off x="7579234" y="10840278"/>
                <a:ext cx="63971" cy="63972"/>
              </a:xfrm>
              <a:custGeom>
                <a:avLst/>
                <a:gdLst>
                  <a:gd name="connsiteX0" fmla="*/ 44428 w 63971"/>
                  <a:gd name="connsiteY0" fmla="*/ 2520 h 63972"/>
                  <a:gd name="connsiteX1" fmla="*/ 61435 w 63971"/>
                  <a:gd name="connsiteY1" fmla="*/ 44428 h 63972"/>
                  <a:gd name="connsiteX2" fmla="*/ 19527 w 63971"/>
                  <a:gd name="connsiteY2" fmla="*/ 61436 h 63972"/>
                  <a:gd name="connsiteX3" fmla="*/ 2520 w 63971"/>
                  <a:gd name="connsiteY3" fmla="*/ 19528 h 63972"/>
                  <a:gd name="connsiteX4" fmla="*/ 44428 w 63971"/>
                  <a:gd name="connsiteY4" fmla="*/ 2520 h 63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71" h="63972">
                    <a:moveTo>
                      <a:pt x="44428" y="2520"/>
                    </a:moveTo>
                    <a:cubicBezTo>
                      <a:pt x="60703" y="9378"/>
                      <a:pt x="68323" y="28152"/>
                      <a:pt x="61435" y="44428"/>
                    </a:cubicBezTo>
                    <a:cubicBezTo>
                      <a:pt x="54577" y="60704"/>
                      <a:pt x="35802" y="68324"/>
                      <a:pt x="19527" y="61436"/>
                    </a:cubicBezTo>
                    <a:cubicBezTo>
                      <a:pt x="3282" y="54578"/>
                      <a:pt x="-4337" y="35803"/>
                      <a:pt x="2520" y="19528"/>
                    </a:cubicBezTo>
                    <a:cubicBezTo>
                      <a:pt x="9378" y="3282"/>
                      <a:pt x="28183" y="-4337"/>
                      <a:pt x="44428" y="2520"/>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40" name="Freeform 1839">
                <a:extLst>
                  <a:ext uri="{FF2B5EF4-FFF2-40B4-BE49-F238E27FC236}">
                    <a16:creationId xmlns:a16="http://schemas.microsoft.com/office/drawing/2014/main" id="{F4682D68-BFBD-9D50-A7D0-0ABE3C391F3A}"/>
                  </a:ext>
                </a:extLst>
              </p:cNvPr>
              <p:cNvSpPr/>
              <p:nvPr/>
            </p:nvSpPr>
            <p:spPr>
              <a:xfrm>
                <a:off x="7603719" y="10867055"/>
                <a:ext cx="12436" cy="12445"/>
              </a:xfrm>
              <a:custGeom>
                <a:avLst/>
                <a:gdLst>
                  <a:gd name="connsiteX0" fmla="*/ 8635 w 12436"/>
                  <a:gd name="connsiteY0" fmla="*/ 492 h 12445"/>
                  <a:gd name="connsiteX1" fmla="*/ 11957 w 12436"/>
                  <a:gd name="connsiteY1" fmla="*/ 8631 h 12445"/>
                  <a:gd name="connsiteX2" fmla="*/ 3789 w 12436"/>
                  <a:gd name="connsiteY2" fmla="*/ 11952 h 12445"/>
                  <a:gd name="connsiteX3" fmla="*/ 497 w 12436"/>
                  <a:gd name="connsiteY3" fmla="*/ 3815 h 12445"/>
                  <a:gd name="connsiteX4" fmla="*/ 8635 w 12436"/>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2"/>
                    </a:moveTo>
                    <a:cubicBezTo>
                      <a:pt x="11805" y="1834"/>
                      <a:pt x="13268" y="5491"/>
                      <a:pt x="11957" y="8631"/>
                    </a:cubicBezTo>
                    <a:cubicBezTo>
                      <a:pt x="10616" y="11801"/>
                      <a:pt x="6959" y="13294"/>
                      <a:pt x="3789" y="11952"/>
                    </a:cubicBezTo>
                    <a:cubicBezTo>
                      <a:pt x="619" y="10611"/>
                      <a:pt x="-844" y="6954"/>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841" name="Freeform 1840">
                <a:extLst>
                  <a:ext uri="{FF2B5EF4-FFF2-40B4-BE49-F238E27FC236}">
                    <a16:creationId xmlns:a16="http://schemas.microsoft.com/office/drawing/2014/main" id="{FE011063-E4DA-B4F2-724A-D3DB5561B4DC}"/>
                  </a:ext>
                </a:extLst>
              </p:cNvPr>
              <p:cNvSpPr/>
              <p:nvPr/>
            </p:nvSpPr>
            <p:spPr>
              <a:xfrm>
                <a:off x="7605091" y="10930725"/>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8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5" y="1833"/>
                      <a:pt x="13268" y="5490"/>
                      <a:pt x="11957" y="8630"/>
                    </a:cubicBezTo>
                    <a:cubicBezTo>
                      <a:pt x="10616" y="11800"/>
                      <a:pt x="6959" y="13293"/>
                      <a:pt x="3789" y="11952"/>
                    </a:cubicBezTo>
                    <a:cubicBezTo>
                      <a:pt x="619" y="10611"/>
                      <a:pt x="-844" y="6953"/>
                      <a:pt x="498"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842" name="Freeform 1841">
                <a:extLst>
                  <a:ext uri="{FF2B5EF4-FFF2-40B4-BE49-F238E27FC236}">
                    <a16:creationId xmlns:a16="http://schemas.microsoft.com/office/drawing/2014/main" id="{9B9A66AE-4680-771B-13C5-26CABA3A5E20}"/>
                  </a:ext>
                </a:extLst>
              </p:cNvPr>
              <p:cNvSpPr/>
              <p:nvPr/>
            </p:nvSpPr>
            <p:spPr>
              <a:xfrm>
                <a:off x="7609571" y="10994577"/>
                <a:ext cx="12436" cy="12444"/>
              </a:xfrm>
              <a:custGeom>
                <a:avLst/>
                <a:gdLst>
                  <a:gd name="connsiteX0" fmla="*/ 8635 w 12436"/>
                  <a:gd name="connsiteY0" fmla="*/ 492 h 12444"/>
                  <a:gd name="connsiteX1" fmla="*/ 11957 w 12436"/>
                  <a:gd name="connsiteY1" fmla="*/ 8630 h 12444"/>
                  <a:gd name="connsiteX2" fmla="*/ 3788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1"/>
                      <a:pt x="11957" y="8630"/>
                    </a:cubicBezTo>
                    <a:cubicBezTo>
                      <a:pt x="10615" y="11800"/>
                      <a:pt x="6958" y="13293"/>
                      <a:pt x="3788"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843" name="Freeform 1842">
                <a:extLst>
                  <a:ext uri="{FF2B5EF4-FFF2-40B4-BE49-F238E27FC236}">
                    <a16:creationId xmlns:a16="http://schemas.microsoft.com/office/drawing/2014/main" id="{AA46022C-3F56-DF76-72FC-80DB07C5FD3F}"/>
                  </a:ext>
                </a:extLst>
              </p:cNvPr>
              <p:cNvSpPr/>
              <p:nvPr/>
            </p:nvSpPr>
            <p:spPr>
              <a:xfrm>
                <a:off x="7608352" y="11049530"/>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5" y="1833"/>
                      <a:pt x="13268" y="5490"/>
                      <a:pt x="11957" y="8630"/>
                    </a:cubicBezTo>
                    <a:cubicBezTo>
                      <a:pt x="10616" y="11800"/>
                      <a:pt x="6959" y="13293"/>
                      <a:pt x="3789" y="11952"/>
                    </a:cubicBezTo>
                    <a:cubicBezTo>
                      <a:pt x="619" y="10611"/>
                      <a:pt x="-844" y="6954"/>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844" name="Freeform 1843">
                <a:extLst>
                  <a:ext uri="{FF2B5EF4-FFF2-40B4-BE49-F238E27FC236}">
                    <a16:creationId xmlns:a16="http://schemas.microsoft.com/office/drawing/2014/main" id="{4F365091-A49B-936D-708D-4D2D679F1EB9}"/>
                  </a:ext>
                </a:extLst>
              </p:cNvPr>
              <p:cNvSpPr/>
              <p:nvPr/>
            </p:nvSpPr>
            <p:spPr>
              <a:xfrm>
                <a:off x="7767113" y="10998814"/>
                <a:ext cx="12436" cy="12445"/>
              </a:xfrm>
              <a:custGeom>
                <a:avLst/>
                <a:gdLst>
                  <a:gd name="connsiteX0" fmla="*/ 8635 w 12436"/>
                  <a:gd name="connsiteY0" fmla="*/ 493 h 12445"/>
                  <a:gd name="connsiteX1" fmla="*/ 11957 w 12436"/>
                  <a:gd name="connsiteY1" fmla="*/ 8630 h 12445"/>
                  <a:gd name="connsiteX2" fmla="*/ 3789 w 12436"/>
                  <a:gd name="connsiteY2" fmla="*/ 11953 h 12445"/>
                  <a:gd name="connsiteX3" fmla="*/ 497 w 12436"/>
                  <a:gd name="connsiteY3" fmla="*/ 3814 h 12445"/>
                  <a:gd name="connsiteX4" fmla="*/ 8635 w 12436"/>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3"/>
                    </a:moveTo>
                    <a:cubicBezTo>
                      <a:pt x="11804" y="1834"/>
                      <a:pt x="13267" y="5491"/>
                      <a:pt x="11957" y="8630"/>
                    </a:cubicBezTo>
                    <a:cubicBezTo>
                      <a:pt x="10616" y="11800"/>
                      <a:pt x="6959" y="13294"/>
                      <a:pt x="3789" y="11953"/>
                    </a:cubicBezTo>
                    <a:cubicBezTo>
                      <a:pt x="619" y="10611"/>
                      <a:pt x="-844" y="6954"/>
                      <a:pt x="497" y="3814"/>
                    </a:cubicBezTo>
                    <a:cubicBezTo>
                      <a:pt x="1807"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845" name="Freeform 1844">
                <a:extLst>
                  <a:ext uri="{FF2B5EF4-FFF2-40B4-BE49-F238E27FC236}">
                    <a16:creationId xmlns:a16="http://schemas.microsoft.com/office/drawing/2014/main" id="{07C3D733-7796-4B02-316D-024100E5079F}"/>
                  </a:ext>
                </a:extLst>
              </p:cNvPr>
              <p:cNvSpPr/>
              <p:nvPr/>
            </p:nvSpPr>
            <p:spPr>
              <a:xfrm>
                <a:off x="7752335" y="11056297"/>
                <a:ext cx="12432" cy="12445"/>
              </a:xfrm>
              <a:custGeom>
                <a:avLst/>
                <a:gdLst>
                  <a:gd name="connsiteX0" fmla="*/ 8631 w 12432"/>
                  <a:gd name="connsiteY0" fmla="*/ 492 h 12445"/>
                  <a:gd name="connsiteX1" fmla="*/ 11953 w 12432"/>
                  <a:gd name="connsiteY1" fmla="*/ 8660 h 12445"/>
                  <a:gd name="connsiteX2" fmla="*/ 3785 w 12432"/>
                  <a:gd name="connsiteY2" fmla="*/ 11952 h 12445"/>
                  <a:gd name="connsiteX3" fmla="*/ 493 w 12432"/>
                  <a:gd name="connsiteY3" fmla="*/ 3815 h 12445"/>
                  <a:gd name="connsiteX4" fmla="*/ 8631 w 12432"/>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2" h="12445">
                    <a:moveTo>
                      <a:pt x="8631" y="492"/>
                    </a:moveTo>
                    <a:cubicBezTo>
                      <a:pt x="11801" y="1833"/>
                      <a:pt x="13264" y="5491"/>
                      <a:pt x="11953" y="8660"/>
                    </a:cubicBezTo>
                    <a:cubicBezTo>
                      <a:pt x="10612" y="11800"/>
                      <a:pt x="6955" y="13293"/>
                      <a:pt x="3785" y="11952"/>
                    </a:cubicBezTo>
                    <a:cubicBezTo>
                      <a:pt x="645" y="10611"/>
                      <a:pt x="-848" y="6954"/>
                      <a:pt x="493" y="3815"/>
                    </a:cubicBezTo>
                    <a:cubicBezTo>
                      <a:pt x="1804" y="645"/>
                      <a:pt x="5461" y="-849"/>
                      <a:pt x="8631" y="492"/>
                    </a:cubicBezTo>
                    <a:close/>
                  </a:path>
                </a:pathLst>
              </a:custGeom>
              <a:solidFill>
                <a:srgbClr val="FAA47F"/>
              </a:solidFill>
              <a:ln w="3047" cap="rnd">
                <a:noFill/>
                <a:prstDash val="solid"/>
                <a:round/>
              </a:ln>
            </p:spPr>
            <p:txBody>
              <a:bodyPr rtlCol="0" anchor="ctr"/>
              <a:lstStyle/>
              <a:p>
                <a:endParaRPr lang="en-CH" sz="4400"/>
              </a:p>
            </p:txBody>
          </p:sp>
          <p:sp>
            <p:nvSpPr>
              <p:cNvPr id="1846" name="Freeform 1845">
                <a:extLst>
                  <a:ext uri="{FF2B5EF4-FFF2-40B4-BE49-F238E27FC236}">
                    <a16:creationId xmlns:a16="http://schemas.microsoft.com/office/drawing/2014/main" id="{3CEF761E-2CD0-F573-5C0E-2DF022E0A515}"/>
                  </a:ext>
                </a:extLst>
              </p:cNvPr>
              <p:cNvSpPr/>
              <p:nvPr/>
            </p:nvSpPr>
            <p:spPr>
              <a:xfrm>
                <a:off x="7604207" y="11115455"/>
                <a:ext cx="12436" cy="12445"/>
              </a:xfrm>
              <a:custGeom>
                <a:avLst/>
                <a:gdLst>
                  <a:gd name="connsiteX0" fmla="*/ 8635 w 12436"/>
                  <a:gd name="connsiteY0" fmla="*/ 492 h 12445"/>
                  <a:gd name="connsiteX1" fmla="*/ 11957 w 12436"/>
                  <a:gd name="connsiteY1" fmla="*/ 8631 h 12445"/>
                  <a:gd name="connsiteX2" fmla="*/ 3788 w 12436"/>
                  <a:gd name="connsiteY2" fmla="*/ 11952 h 12445"/>
                  <a:gd name="connsiteX3" fmla="*/ 497 w 12436"/>
                  <a:gd name="connsiteY3" fmla="*/ 3815 h 12445"/>
                  <a:gd name="connsiteX4" fmla="*/ 8635 w 12436"/>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2"/>
                    </a:moveTo>
                    <a:cubicBezTo>
                      <a:pt x="11804" y="1834"/>
                      <a:pt x="13267" y="5491"/>
                      <a:pt x="11957" y="8631"/>
                    </a:cubicBezTo>
                    <a:cubicBezTo>
                      <a:pt x="10616" y="11801"/>
                      <a:pt x="6958" y="13294"/>
                      <a:pt x="3788"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847" name="Freeform 1846">
                <a:extLst>
                  <a:ext uri="{FF2B5EF4-FFF2-40B4-BE49-F238E27FC236}">
                    <a16:creationId xmlns:a16="http://schemas.microsoft.com/office/drawing/2014/main" id="{256BCBDD-DDE3-8810-50A9-E2C2E36681A4}"/>
                  </a:ext>
                </a:extLst>
              </p:cNvPr>
              <p:cNvSpPr/>
              <p:nvPr/>
            </p:nvSpPr>
            <p:spPr>
              <a:xfrm>
                <a:off x="7731392" y="11114511"/>
                <a:ext cx="12436" cy="12444"/>
              </a:xfrm>
              <a:custGeom>
                <a:avLst/>
                <a:gdLst>
                  <a:gd name="connsiteX0" fmla="*/ 8635 w 12436"/>
                  <a:gd name="connsiteY0" fmla="*/ 493 h 12444"/>
                  <a:gd name="connsiteX1" fmla="*/ 11957 w 12436"/>
                  <a:gd name="connsiteY1" fmla="*/ 8630 h 12444"/>
                  <a:gd name="connsiteX2" fmla="*/ 3789 w 12436"/>
                  <a:gd name="connsiteY2" fmla="*/ 11953 h 12444"/>
                  <a:gd name="connsiteX3" fmla="*/ 497 w 12436"/>
                  <a:gd name="connsiteY3" fmla="*/ 3814 h 12444"/>
                  <a:gd name="connsiteX4" fmla="*/ 8635 w 12436"/>
                  <a:gd name="connsiteY4" fmla="*/ 493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3"/>
                    </a:moveTo>
                    <a:cubicBezTo>
                      <a:pt x="11804" y="1834"/>
                      <a:pt x="13267" y="5491"/>
                      <a:pt x="11957" y="8630"/>
                    </a:cubicBezTo>
                    <a:cubicBezTo>
                      <a:pt x="10616" y="11800"/>
                      <a:pt x="6958" y="13294"/>
                      <a:pt x="3789" y="11953"/>
                    </a:cubicBezTo>
                    <a:cubicBezTo>
                      <a:pt x="619" y="10611"/>
                      <a:pt x="-844" y="6954"/>
                      <a:pt x="497" y="3814"/>
                    </a:cubicBezTo>
                    <a:cubicBezTo>
                      <a:pt x="1807"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848" name="Freeform 1847">
                <a:extLst>
                  <a:ext uri="{FF2B5EF4-FFF2-40B4-BE49-F238E27FC236}">
                    <a16:creationId xmlns:a16="http://schemas.microsoft.com/office/drawing/2014/main" id="{0B78CBF4-95D3-D6EB-FE1E-2A86685C809D}"/>
                  </a:ext>
                </a:extLst>
              </p:cNvPr>
              <p:cNvSpPr/>
              <p:nvPr/>
            </p:nvSpPr>
            <p:spPr>
              <a:xfrm>
                <a:off x="7744741" y="11054376"/>
                <a:ext cx="12436" cy="12445"/>
              </a:xfrm>
              <a:custGeom>
                <a:avLst/>
                <a:gdLst>
                  <a:gd name="connsiteX0" fmla="*/ 8635 w 12436"/>
                  <a:gd name="connsiteY0" fmla="*/ 493 h 12445"/>
                  <a:gd name="connsiteX1" fmla="*/ 11957 w 12436"/>
                  <a:gd name="connsiteY1" fmla="*/ 8630 h 12445"/>
                  <a:gd name="connsiteX2" fmla="*/ 3789 w 12436"/>
                  <a:gd name="connsiteY2" fmla="*/ 11953 h 12445"/>
                  <a:gd name="connsiteX3" fmla="*/ 497 w 12436"/>
                  <a:gd name="connsiteY3" fmla="*/ 3814 h 12445"/>
                  <a:gd name="connsiteX4" fmla="*/ 8635 w 12436"/>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3"/>
                    </a:moveTo>
                    <a:cubicBezTo>
                      <a:pt x="11805" y="1834"/>
                      <a:pt x="13268" y="5491"/>
                      <a:pt x="11957" y="8630"/>
                    </a:cubicBezTo>
                    <a:cubicBezTo>
                      <a:pt x="10616" y="11800"/>
                      <a:pt x="6959" y="13294"/>
                      <a:pt x="3789" y="11953"/>
                    </a:cubicBezTo>
                    <a:cubicBezTo>
                      <a:pt x="619" y="10611"/>
                      <a:pt x="-844" y="6954"/>
                      <a:pt x="497" y="3814"/>
                    </a:cubicBezTo>
                    <a:cubicBezTo>
                      <a:pt x="1808" y="645"/>
                      <a:pt x="5465" y="-849"/>
                      <a:pt x="8635" y="493"/>
                    </a:cubicBezTo>
                    <a:close/>
                  </a:path>
                </a:pathLst>
              </a:custGeom>
              <a:solidFill>
                <a:srgbClr val="FAA47F"/>
              </a:solidFill>
              <a:ln w="3047" cap="rnd">
                <a:noFill/>
                <a:prstDash val="solid"/>
                <a:round/>
              </a:ln>
            </p:spPr>
            <p:txBody>
              <a:bodyPr rtlCol="0" anchor="ctr"/>
              <a:lstStyle/>
              <a:p>
                <a:endParaRPr lang="en-CH" sz="4400"/>
              </a:p>
            </p:txBody>
          </p:sp>
        </p:grpSp>
        <p:grpSp>
          <p:nvGrpSpPr>
            <p:cNvPr id="1849" name="Graphic 1352">
              <a:extLst>
                <a:ext uri="{FF2B5EF4-FFF2-40B4-BE49-F238E27FC236}">
                  <a16:creationId xmlns:a16="http://schemas.microsoft.com/office/drawing/2014/main" id="{2B64B7BC-D346-7D3E-D66E-C3AE8BACCA91}"/>
                </a:ext>
              </a:extLst>
            </p:cNvPr>
            <p:cNvGrpSpPr/>
            <p:nvPr/>
          </p:nvGrpSpPr>
          <p:grpSpPr>
            <a:xfrm>
              <a:off x="7705373" y="10968251"/>
              <a:ext cx="100444" cy="185906"/>
              <a:chOff x="7705373" y="10968251"/>
              <a:chExt cx="100444" cy="185906"/>
            </a:xfrm>
            <a:solidFill>
              <a:srgbClr val="F65D1B"/>
            </a:solidFill>
          </p:grpSpPr>
          <p:sp>
            <p:nvSpPr>
              <p:cNvPr id="1850" name="Freeform 1849">
                <a:extLst>
                  <a:ext uri="{FF2B5EF4-FFF2-40B4-BE49-F238E27FC236}">
                    <a16:creationId xmlns:a16="http://schemas.microsoft.com/office/drawing/2014/main" id="{4729145E-356D-57AD-D14A-258C7F47C6D7}"/>
                  </a:ext>
                </a:extLst>
              </p:cNvPr>
              <p:cNvSpPr/>
              <p:nvPr/>
            </p:nvSpPr>
            <p:spPr>
              <a:xfrm>
                <a:off x="7705373" y="11090193"/>
                <a:ext cx="63956" cy="63963"/>
              </a:xfrm>
              <a:custGeom>
                <a:avLst/>
                <a:gdLst>
                  <a:gd name="connsiteX0" fmla="*/ 51539 w 63956"/>
                  <a:gd name="connsiteY0" fmla="*/ 6675 h 63963"/>
                  <a:gd name="connsiteX1" fmla="*/ 57269 w 63956"/>
                  <a:gd name="connsiteY1" fmla="*/ 51540 h 63963"/>
                  <a:gd name="connsiteX2" fmla="*/ 12404 w 63956"/>
                  <a:gd name="connsiteY2" fmla="*/ 57300 h 63963"/>
                  <a:gd name="connsiteX3" fmla="*/ 6675 w 63956"/>
                  <a:gd name="connsiteY3" fmla="*/ 12405 h 63963"/>
                  <a:gd name="connsiteX4" fmla="*/ 51539 w 63956"/>
                  <a:gd name="connsiteY4" fmla="*/ 6675 h 63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6" h="63963">
                    <a:moveTo>
                      <a:pt x="51539" y="6675"/>
                    </a:moveTo>
                    <a:cubicBezTo>
                      <a:pt x="65498" y="17464"/>
                      <a:pt x="68088" y="37580"/>
                      <a:pt x="57269" y="51540"/>
                    </a:cubicBezTo>
                    <a:cubicBezTo>
                      <a:pt x="46480" y="65498"/>
                      <a:pt x="26394" y="68089"/>
                      <a:pt x="12404" y="57300"/>
                    </a:cubicBezTo>
                    <a:cubicBezTo>
                      <a:pt x="-1554" y="46480"/>
                      <a:pt x="-4114" y="26395"/>
                      <a:pt x="6675" y="12405"/>
                    </a:cubicBezTo>
                    <a:cubicBezTo>
                      <a:pt x="17464" y="-1555"/>
                      <a:pt x="37579" y="-4114"/>
                      <a:pt x="51539" y="6675"/>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51" name="Freeform 1850">
                <a:extLst>
                  <a:ext uri="{FF2B5EF4-FFF2-40B4-BE49-F238E27FC236}">
                    <a16:creationId xmlns:a16="http://schemas.microsoft.com/office/drawing/2014/main" id="{E7DE6E04-5643-130E-0D5E-DF88D9EA134A}"/>
                  </a:ext>
                </a:extLst>
              </p:cNvPr>
              <p:cNvSpPr/>
              <p:nvPr/>
            </p:nvSpPr>
            <p:spPr>
              <a:xfrm>
                <a:off x="7723599" y="11029208"/>
                <a:ext cx="63956" cy="63961"/>
              </a:xfrm>
              <a:custGeom>
                <a:avLst/>
                <a:gdLst>
                  <a:gd name="connsiteX0" fmla="*/ 51539 w 63956"/>
                  <a:gd name="connsiteY0" fmla="*/ 6673 h 63961"/>
                  <a:gd name="connsiteX1" fmla="*/ 57269 w 63956"/>
                  <a:gd name="connsiteY1" fmla="*/ 51537 h 63961"/>
                  <a:gd name="connsiteX2" fmla="*/ 12404 w 63956"/>
                  <a:gd name="connsiteY2" fmla="*/ 57298 h 63961"/>
                  <a:gd name="connsiteX3" fmla="*/ 6675 w 63956"/>
                  <a:gd name="connsiteY3" fmla="*/ 12433 h 63961"/>
                  <a:gd name="connsiteX4" fmla="*/ 51539 w 63956"/>
                  <a:gd name="connsiteY4" fmla="*/ 6673 h 63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6" h="63961">
                    <a:moveTo>
                      <a:pt x="51539" y="6673"/>
                    </a:moveTo>
                    <a:cubicBezTo>
                      <a:pt x="65498" y="17462"/>
                      <a:pt x="68088" y="37578"/>
                      <a:pt x="57269" y="51537"/>
                    </a:cubicBezTo>
                    <a:cubicBezTo>
                      <a:pt x="46480" y="65496"/>
                      <a:pt x="26394" y="68087"/>
                      <a:pt x="12404" y="57298"/>
                    </a:cubicBezTo>
                    <a:cubicBezTo>
                      <a:pt x="-1554" y="46508"/>
                      <a:pt x="-4114" y="26393"/>
                      <a:pt x="6675" y="12433"/>
                    </a:cubicBezTo>
                    <a:cubicBezTo>
                      <a:pt x="17464" y="-1557"/>
                      <a:pt x="37579" y="-4117"/>
                      <a:pt x="51539" y="6673"/>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52" name="Freeform 1851">
                <a:extLst>
                  <a:ext uri="{FF2B5EF4-FFF2-40B4-BE49-F238E27FC236}">
                    <a16:creationId xmlns:a16="http://schemas.microsoft.com/office/drawing/2014/main" id="{9A0C64BE-F284-F5EC-A126-1A0A914AEE61}"/>
                  </a:ext>
                </a:extLst>
              </p:cNvPr>
              <p:cNvSpPr/>
              <p:nvPr/>
            </p:nvSpPr>
            <p:spPr>
              <a:xfrm>
                <a:off x="7741858" y="10968251"/>
                <a:ext cx="63960" cy="63961"/>
              </a:xfrm>
              <a:custGeom>
                <a:avLst/>
                <a:gdLst>
                  <a:gd name="connsiteX0" fmla="*/ 51536 w 63960"/>
                  <a:gd name="connsiteY0" fmla="*/ 6673 h 63961"/>
                  <a:gd name="connsiteX1" fmla="*/ 57297 w 63960"/>
                  <a:gd name="connsiteY1" fmla="*/ 51537 h 63961"/>
                  <a:gd name="connsiteX2" fmla="*/ 12433 w 63960"/>
                  <a:gd name="connsiteY2" fmla="*/ 57298 h 63961"/>
                  <a:gd name="connsiteX3" fmla="*/ 6673 w 63960"/>
                  <a:gd name="connsiteY3" fmla="*/ 12433 h 63961"/>
                  <a:gd name="connsiteX4" fmla="*/ 51536 w 63960"/>
                  <a:gd name="connsiteY4" fmla="*/ 6673 h 63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0" h="63961">
                    <a:moveTo>
                      <a:pt x="51536" y="6673"/>
                    </a:moveTo>
                    <a:cubicBezTo>
                      <a:pt x="65496" y="17462"/>
                      <a:pt x="68086" y="37578"/>
                      <a:pt x="57297" y="51537"/>
                    </a:cubicBezTo>
                    <a:cubicBezTo>
                      <a:pt x="46477" y="65496"/>
                      <a:pt x="26392" y="68087"/>
                      <a:pt x="12433" y="57298"/>
                    </a:cubicBezTo>
                    <a:cubicBezTo>
                      <a:pt x="-1556" y="46508"/>
                      <a:pt x="-4117" y="26393"/>
                      <a:pt x="6673" y="12433"/>
                    </a:cubicBezTo>
                    <a:cubicBezTo>
                      <a:pt x="17462" y="-1557"/>
                      <a:pt x="37577" y="-4117"/>
                      <a:pt x="51536" y="6673"/>
                    </a:cubicBezTo>
                    <a:close/>
                  </a:path>
                </a:pathLst>
              </a:custGeom>
              <a:solidFill>
                <a:srgbClr val="F65D1B"/>
              </a:solidFill>
              <a:ln w="8259" cap="sq">
                <a:solidFill>
                  <a:srgbClr val="FFFFFF"/>
                </a:solidFill>
                <a:prstDash val="solid"/>
                <a:miter/>
              </a:ln>
            </p:spPr>
            <p:txBody>
              <a:bodyPr rtlCol="0" anchor="ctr"/>
              <a:lstStyle/>
              <a:p>
                <a:endParaRPr lang="en-CH" sz="4400"/>
              </a:p>
            </p:txBody>
          </p:sp>
        </p:grpSp>
        <p:sp>
          <p:nvSpPr>
            <p:cNvPr id="1853" name="Freeform 1852">
              <a:extLst>
                <a:ext uri="{FF2B5EF4-FFF2-40B4-BE49-F238E27FC236}">
                  <a16:creationId xmlns:a16="http://schemas.microsoft.com/office/drawing/2014/main" id="{C5CD409D-0371-3B59-D4A0-F8FB7472AEF4}"/>
                </a:ext>
              </a:extLst>
            </p:cNvPr>
            <p:cNvSpPr/>
            <p:nvPr/>
          </p:nvSpPr>
          <p:spPr>
            <a:xfrm>
              <a:off x="7771593" y="10994760"/>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0"/>
                    <a:pt x="11957" y="8630"/>
                  </a:cubicBezTo>
                  <a:cubicBezTo>
                    <a:pt x="10616" y="11800"/>
                    <a:pt x="6959" y="13293"/>
                    <a:pt x="3789" y="11952"/>
                  </a:cubicBezTo>
                  <a:cubicBezTo>
                    <a:pt x="619" y="10611"/>
                    <a:pt x="-844" y="6953"/>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854" name="Freeform 1853">
              <a:extLst>
                <a:ext uri="{FF2B5EF4-FFF2-40B4-BE49-F238E27FC236}">
                  <a16:creationId xmlns:a16="http://schemas.microsoft.com/office/drawing/2014/main" id="{E34D3898-8745-9177-9FA1-FB0267FE22AA}"/>
                </a:ext>
              </a:extLst>
            </p:cNvPr>
            <p:cNvSpPr/>
            <p:nvPr/>
          </p:nvSpPr>
          <p:spPr>
            <a:xfrm>
              <a:off x="7749161" y="11055443"/>
              <a:ext cx="12436" cy="12444"/>
            </a:xfrm>
            <a:custGeom>
              <a:avLst/>
              <a:gdLst>
                <a:gd name="connsiteX0" fmla="*/ 8635 w 12436"/>
                <a:gd name="connsiteY0" fmla="*/ 492 h 12444"/>
                <a:gd name="connsiteX1" fmla="*/ 11957 w 12436"/>
                <a:gd name="connsiteY1" fmla="*/ 8631 h 12444"/>
                <a:gd name="connsiteX2" fmla="*/ 3789 w 12436"/>
                <a:gd name="connsiteY2" fmla="*/ 11952 h 12444"/>
                <a:gd name="connsiteX3" fmla="*/ 498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5" y="1833"/>
                    <a:pt x="13268" y="5491"/>
                    <a:pt x="11957" y="8631"/>
                  </a:cubicBezTo>
                  <a:cubicBezTo>
                    <a:pt x="10616" y="11800"/>
                    <a:pt x="6959" y="13293"/>
                    <a:pt x="3789" y="11952"/>
                  </a:cubicBezTo>
                  <a:cubicBezTo>
                    <a:pt x="619" y="10611"/>
                    <a:pt x="-844" y="6954"/>
                    <a:pt x="498"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855" name="Freeform 1854">
              <a:extLst>
                <a:ext uri="{FF2B5EF4-FFF2-40B4-BE49-F238E27FC236}">
                  <a16:creationId xmlns:a16="http://schemas.microsoft.com/office/drawing/2014/main" id="{0FA65104-5FA1-D064-BAD5-C49EC0EBBF39}"/>
                </a:ext>
              </a:extLst>
            </p:cNvPr>
            <p:cNvSpPr/>
            <p:nvPr/>
          </p:nvSpPr>
          <p:spPr>
            <a:xfrm>
              <a:off x="7734627" y="11116035"/>
              <a:ext cx="12432" cy="12445"/>
            </a:xfrm>
            <a:custGeom>
              <a:avLst/>
              <a:gdLst>
                <a:gd name="connsiteX0" fmla="*/ 8631 w 12432"/>
                <a:gd name="connsiteY0" fmla="*/ 493 h 12445"/>
                <a:gd name="connsiteX1" fmla="*/ 11953 w 12432"/>
                <a:gd name="connsiteY1" fmla="*/ 8661 h 12445"/>
                <a:gd name="connsiteX2" fmla="*/ 3784 w 12432"/>
                <a:gd name="connsiteY2" fmla="*/ 11953 h 12445"/>
                <a:gd name="connsiteX3" fmla="*/ 493 w 12432"/>
                <a:gd name="connsiteY3" fmla="*/ 3814 h 12445"/>
                <a:gd name="connsiteX4" fmla="*/ 8631 w 12432"/>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2" h="12445">
                  <a:moveTo>
                    <a:pt x="8631" y="493"/>
                  </a:moveTo>
                  <a:cubicBezTo>
                    <a:pt x="11800" y="1834"/>
                    <a:pt x="13263" y="5491"/>
                    <a:pt x="11953" y="8661"/>
                  </a:cubicBezTo>
                  <a:cubicBezTo>
                    <a:pt x="10611" y="11800"/>
                    <a:pt x="6954" y="13294"/>
                    <a:pt x="3784" y="11953"/>
                  </a:cubicBezTo>
                  <a:cubicBezTo>
                    <a:pt x="645" y="10611"/>
                    <a:pt x="-848" y="6954"/>
                    <a:pt x="493" y="3814"/>
                  </a:cubicBezTo>
                  <a:cubicBezTo>
                    <a:pt x="1804" y="645"/>
                    <a:pt x="5461" y="-849"/>
                    <a:pt x="8631" y="493"/>
                  </a:cubicBezTo>
                  <a:close/>
                </a:path>
              </a:pathLst>
            </a:custGeom>
            <a:solidFill>
              <a:srgbClr val="FAA47F"/>
            </a:solidFill>
            <a:ln w="3047" cap="rnd">
              <a:noFill/>
              <a:prstDash val="solid"/>
              <a:round/>
            </a:ln>
          </p:spPr>
          <p:txBody>
            <a:bodyPr rtlCol="0" anchor="ctr"/>
            <a:lstStyle/>
            <a:p>
              <a:endParaRPr lang="en-CH" sz="4400"/>
            </a:p>
          </p:txBody>
        </p:sp>
        <p:sp>
          <p:nvSpPr>
            <p:cNvPr id="1856" name="Freeform 1855">
              <a:extLst>
                <a:ext uri="{FF2B5EF4-FFF2-40B4-BE49-F238E27FC236}">
                  <a16:creationId xmlns:a16="http://schemas.microsoft.com/office/drawing/2014/main" id="{1615104C-EF4F-CD48-7421-2EBF7D485BA1}"/>
                </a:ext>
              </a:extLst>
            </p:cNvPr>
            <p:cNvSpPr/>
            <p:nvPr/>
          </p:nvSpPr>
          <p:spPr>
            <a:xfrm>
              <a:off x="7895151" y="11116035"/>
              <a:ext cx="12436" cy="12445"/>
            </a:xfrm>
            <a:custGeom>
              <a:avLst/>
              <a:gdLst>
                <a:gd name="connsiteX0" fmla="*/ 8635 w 12436"/>
                <a:gd name="connsiteY0" fmla="*/ 493 h 12445"/>
                <a:gd name="connsiteX1" fmla="*/ 11957 w 12436"/>
                <a:gd name="connsiteY1" fmla="*/ 8661 h 12445"/>
                <a:gd name="connsiteX2" fmla="*/ 3789 w 12436"/>
                <a:gd name="connsiteY2" fmla="*/ 11953 h 12445"/>
                <a:gd name="connsiteX3" fmla="*/ 497 w 12436"/>
                <a:gd name="connsiteY3" fmla="*/ 3814 h 12445"/>
                <a:gd name="connsiteX4" fmla="*/ 8635 w 12436"/>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3"/>
                  </a:moveTo>
                  <a:cubicBezTo>
                    <a:pt x="11804" y="1834"/>
                    <a:pt x="13267" y="5491"/>
                    <a:pt x="11957" y="8661"/>
                  </a:cubicBezTo>
                  <a:cubicBezTo>
                    <a:pt x="10616" y="11800"/>
                    <a:pt x="6958" y="13294"/>
                    <a:pt x="3789" y="11953"/>
                  </a:cubicBezTo>
                  <a:cubicBezTo>
                    <a:pt x="619" y="10611"/>
                    <a:pt x="-844" y="6954"/>
                    <a:pt x="497" y="3814"/>
                  </a:cubicBezTo>
                  <a:cubicBezTo>
                    <a:pt x="1807" y="645"/>
                    <a:pt x="5465" y="-849"/>
                    <a:pt x="8635" y="493"/>
                  </a:cubicBezTo>
                  <a:close/>
                </a:path>
              </a:pathLst>
            </a:custGeom>
            <a:solidFill>
              <a:srgbClr val="FAA47F"/>
            </a:solidFill>
            <a:ln w="3047" cap="rnd">
              <a:noFill/>
              <a:prstDash val="solid"/>
              <a:round/>
            </a:ln>
          </p:spPr>
          <p:txBody>
            <a:bodyPr rtlCol="0" anchor="ctr"/>
            <a:lstStyle/>
            <a:p>
              <a:endParaRPr lang="en-CH" sz="4400"/>
            </a:p>
          </p:txBody>
        </p:sp>
        <p:grpSp>
          <p:nvGrpSpPr>
            <p:cNvPr id="1857" name="Graphic 1352">
              <a:extLst>
                <a:ext uri="{FF2B5EF4-FFF2-40B4-BE49-F238E27FC236}">
                  <a16:creationId xmlns:a16="http://schemas.microsoft.com/office/drawing/2014/main" id="{BD39E640-209F-6819-8427-435DE3126351}"/>
                </a:ext>
              </a:extLst>
            </p:cNvPr>
            <p:cNvGrpSpPr/>
            <p:nvPr/>
          </p:nvGrpSpPr>
          <p:grpSpPr>
            <a:xfrm>
              <a:off x="7824487" y="11087609"/>
              <a:ext cx="104346" cy="113185"/>
              <a:chOff x="7824487" y="11087609"/>
              <a:chExt cx="104346" cy="113185"/>
            </a:xfrm>
            <a:solidFill>
              <a:srgbClr val="F65D1B"/>
            </a:solidFill>
          </p:grpSpPr>
          <p:sp>
            <p:nvSpPr>
              <p:cNvPr id="1858" name="Freeform 1857">
                <a:extLst>
                  <a:ext uri="{FF2B5EF4-FFF2-40B4-BE49-F238E27FC236}">
                    <a16:creationId xmlns:a16="http://schemas.microsoft.com/office/drawing/2014/main" id="{2B82D7AC-9564-6234-6258-D04ECE6AC47C}"/>
                  </a:ext>
                </a:extLst>
              </p:cNvPr>
              <p:cNvSpPr/>
              <p:nvPr/>
            </p:nvSpPr>
            <p:spPr>
              <a:xfrm>
                <a:off x="7864861" y="11087609"/>
                <a:ext cx="63972" cy="63979"/>
              </a:xfrm>
              <a:custGeom>
                <a:avLst/>
                <a:gdLst>
                  <a:gd name="connsiteX0" fmla="*/ 59803 w 63972"/>
                  <a:gd name="connsiteY0" fmla="*/ 16208 h 63979"/>
                  <a:gd name="connsiteX1" fmla="*/ 47764 w 63972"/>
                  <a:gd name="connsiteY1" fmla="*/ 59823 h 63979"/>
                  <a:gd name="connsiteX2" fmla="*/ 4150 w 63972"/>
                  <a:gd name="connsiteY2" fmla="*/ 47784 h 63979"/>
                  <a:gd name="connsiteX3" fmla="*/ 16188 w 63972"/>
                  <a:gd name="connsiteY3" fmla="*/ 4169 h 63979"/>
                  <a:gd name="connsiteX4" fmla="*/ 59803 w 63972"/>
                  <a:gd name="connsiteY4" fmla="*/ 16208 h 63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72" h="63979">
                    <a:moveTo>
                      <a:pt x="59803" y="16208"/>
                    </a:moveTo>
                    <a:cubicBezTo>
                      <a:pt x="68519" y="31570"/>
                      <a:pt x="63125" y="51107"/>
                      <a:pt x="47764" y="59823"/>
                    </a:cubicBezTo>
                    <a:cubicBezTo>
                      <a:pt x="32403" y="68510"/>
                      <a:pt x="12866" y="63146"/>
                      <a:pt x="4150" y="47784"/>
                    </a:cubicBezTo>
                    <a:cubicBezTo>
                      <a:pt x="-4537" y="32423"/>
                      <a:pt x="858" y="12887"/>
                      <a:pt x="16188" y="4169"/>
                    </a:cubicBezTo>
                    <a:cubicBezTo>
                      <a:pt x="31550" y="-4547"/>
                      <a:pt x="51086" y="848"/>
                      <a:pt x="59803" y="16208"/>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59" name="Freeform 1858">
                <a:extLst>
                  <a:ext uri="{FF2B5EF4-FFF2-40B4-BE49-F238E27FC236}">
                    <a16:creationId xmlns:a16="http://schemas.microsoft.com/office/drawing/2014/main" id="{4FE7DEDE-5D75-C9F4-9FE4-0CEF1FDB3EF8}"/>
                  </a:ext>
                </a:extLst>
              </p:cNvPr>
              <p:cNvSpPr/>
              <p:nvPr/>
            </p:nvSpPr>
            <p:spPr>
              <a:xfrm>
                <a:off x="7824487" y="11136801"/>
                <a:ext cx="63962" cy="63993"/>
              </a:xfrm>
              <a:custGeom>
                <a:avLst/>
                <a:gdLst>
                  <a:gd name="connsiteX0" fmla="*/ 59793 w 63962"/>
                  <a:gd name="connsiteY0" fmla="*/ 16209 h 63993"/>
                  <a:gd name="connsiteX1" fmla="*/ 47755 w 63962"/>
                  <a:gd name="connsiteY1" fmla="*/ 59824 h 63993"/>
                  <a:gd name="connsiteX2" fmla="*/ 4171 w 63962"/>
                  <a:gd name="connsiteY2" fmla="*/ 47784 h 63993"/>
                  <a:gd name="connsiteX3" fmla="*/ 16179 w 63962"/>
                  <a:gd name="connsiteY3" fmla="*/ 4170 h 63993"/>
                  <a:gd name="connsiteX4" fmla="*/ 59793 w 63962"/>
                  <a:gd name="connsiteY4" fmla="*/ 16209 h 63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2" h="63993">
                    <a:moveTo>
                      <a:pt x="59793" y="16209"/>
                    </a:moveTo>
                    <a:cubicBezTo>
                      <a:pt x="68510" y="31570"/>
                      <a:pt x="63116" y="51107"/>
                      <a:pt x="47755" y="59824"/>
                    </a:cubicBezTo>
                    <a:cubicBezTo>
                      <a:pt x="32394" y="68540"/>
                      <a:pt x="12857" y="63146"/>
                      <a:pt x="4171" y="47784"/>
                    </a:cubicBezTo>
                    <a:cubicBezTo>
                      <a:pt x="-4546" y="32424"/>
                      <a:pt x="848" y="12886"/>
                      <a:pt x="16179" y="4170"/>
                    </a:cubicBezTo>
                    <a:cubicBezTo>
                      <a:pt x="31540" y="-4547"/>
                      <a:pt x="51076" y="847"/>
                      <a:pt x="59793" y="16209"/>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60" name="Graphic 1352">
              <a:extLst>
                <a:ext uri="{FF2B5EF4-FFF2-40B4-BE49-F238E27FC236}">
                  <a16:creationId xmlns:a16="http://schemas.microsoft.com/office/drawing/2014/main" id="{36F68002-5DC8-70B6-8858-A9606F240B62}"/>
                </a:ext>
              </a:extLst>
            </p:cNvPr>
            <p:cNvGrpSpPr/>
            <p:nvPr/>
          </p:nvGrpSpPr>
          <p:grpSpPr>
            <a:xfrm>
              <a:off x="7908645" y="11134511"/>
              <a:ext cx="225431" cy="169699"/>
              <a:chOff x="7908645" y="11134511"/>
              <a:chExt cx="225431" cy="169699"/>
            </a:xfrm>
            <a:solidFill>
              <a:srgbClr val="F65D1B"/>
            </a:solidFill>
          </p:grpSpPr>
          <p:sp>
            <p:nvSpPr>
              <p:cNvPr id="1861" name="Freeform 1860">
                <a:extLst>
                  <a:ext uri="{FF2B5EF4-FFF2-40B4-BE49-F238E27FC236}">
                    <a16:creationId xmlns:a16="http://schemas.microsoft.com/office/drawing/2014/main" id="{B487482B-5BA4-FB7E-8FDC-25865F11973F}"/>
                  </a:ext>
                </a:extLst>
              </p:cNvPr>
              <p:cNvSpPr/>
              <p:nvPr/>
            </p:nvSpPr>
            <p:spPr>
              <a:xfrm>
                <a:off x="7908645" y="11240241"/>
                <a:ext cx="63988" cy="63969"/>
              </a:xfrm>
              <a:custGeom>
                <a:avLst/>
                <a:gdLst>
                  <a:gd name="connsiteX0" fmla="*/ 63230 w 63988"/>
                  <a:gd name="connsiteY0" fmla="*/ 25082 h 63969"/>
                  <a:gd name="connsiteX1" fmla="*/ 38908 w 63988"/>
                  <a:gd name="connsiteY1" fmla="*/ 63211 h 63969"/>
                  <a:gd name="connsiteX2" fmla="*/ 749 w 63988"/>
                  <a:gd name="connsiteY2" fmla="*/ 38889 h 63969"/>
                  <a:gd name="connsiteX3" fmla="*/ 25102 w 63988"/>
                  <a:gd name="connsiteY3" fmla="*/ 760 h 63969"/>
                  <a:gd name="connsiteX4" fmla="*/ 63230 w 63988"/>
                  <a:gd name="connsiteY4" fmla="*/ 25082 h 63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8" h="63969">
                    <a:moveTo>
                      <a:pt x="63230" y="25082"/>
                    </a:moveTo>
                    <a:cubicBezTo>
                      <a:pt x="67039" y="42333"/>
                      <a:pt x="56128" y="59401"/>
                      <a:pt x="38908" y="63211"/>
                    </a:cubicBezTo>
                    <a:cubicBezTo>
                      <a:pt x="21657" y="67021"/>
                      <a:pt x="4559" y="56110"/>
                      <a:pt x="749" y="38889"/>
                    </a:cubicBezTo>
                    <a:cubicBezTo>
                      <a:pt x="-3030" y="21638"/>
                      <a:pt x="7851" y="4570"/>
                      <a:pt x="25102" y="760"/>
                    </a:cubicBezTo>
                    <a:cubicBezTo>
                      <a:pt x="42352" y="-3050"/>
                      <a:pt x="59420" y="7831"/>
                      <a:pt x="63230" y="25082"/>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62" name="Freeform 1861">
                <a:extLst>
                  <a:ext uri="{FF2B5EF4-FFF2-40B4-BE49-F238E27FC236}">
                    <a16:creationId xmlns:a16="http://schemas.microsoft.com/office/drawing/2014/main" id="{CAB9C977-B562-0123-D4E4-D19192DF847B}"/>
                  </a:ext>
                </a:extLst>
              </p:cNvPr>
              <p:cNvSpPr/>
              <p:nvPr/>
            </p:nvSpPr>
            <p:spPr>
              <a:xfrm>
                <a:off x="7961727" y="11205131"/>
                <a:ext cx="63968" cy="63968"/>
              </a:xfrm>
              <a:custGeom>
                <a:avLst/>
                <a:gdLst>
                  <a:gd name="connsiteX0" fmla="*/ 63210 w 63968"/>
                  <a:gd name="connsiteY0" fmla="*/ 25081 h 63968"/>
                  <a:gd name="connsiteX1" fmla="*/ 38888 w 63968"/>
                  <a:gd name="connsiteY1" fmla="*/ 63209 h 63968"/>
                  <a:gd name="connsiteX2" fmla="*/ 760 w 63968"/>
                  <a:gd name="connsiteY2" fmla="*/ 38888 h 63968"/>
                  <a:gd name="connsiteX3" fmla="*/ 25082 w 63968"/>
                  <a:gd name="connsiteY3" fmla="*/ 759 h 63968"/>
                  <a:gd name="connsiteX4" fmla="*/ 63210 w 63968"/>
                  <a:gd name="connsiteY4" fmla="*/ 25081 h 6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8" h="63968">
                    <a:moveTo>
                      <a:pt x="63210" y="25081"/>
                    </a:moveTo>
                    <a:cubicBezTo>
                      <a:pt x="67020" y="42332"/>
                      <a:pt x="56109" y="59400"/>
                      <a:pt x="38888" y="63209"/>
                    </a:cubicBezTo>
                    <a:cubicBezTo>
                      <a:pt x="21638" y="67019"/>
                      <a:pt x="4570" y="56108"/>
                      <a:pt x="760" y="38888"/>
                    </a:cubicBezTo>
                    <a:cubicBezTo>
                      <a:pt x="-3050" y="21637"/>
                      <a:pt x="7831" y="4569"/>
                      <a:pt x="25082" y="759"/>
                    </a:cubicBezTo>
                    <a:cubicBezTo>
                      <a:pt x="42302" y="-3051"/>
                      <a:pt x="59400" y="7861"/>
                      <a:pt x="63210" y="25081"/>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63" name="Freeform 1862">
                <a:extLst>
                  <a:ext uri="{FF2B5EF4-FFF2-40B4-BE49-F238E27FC236}">
                    <a16:creationId xmlns:a16="http://schemas.microsoft.com/office/drawing/2014/main" id="{076D4C10-2138-C48C-77F2-1A0331896240}"/>
                  </a:ext>
                </a:extLst>
              </p:cNvPr>
              <p:cNvSpPr/>
              <p:nvPr/>
            </p:nvSpPr>
            <p:spPr>
              <a:xfrm>
                <a:off x="8014820" y="11170021"/>
                <a:ext cx="63968" cy="63968"/>
              </a:xfrm>
              <a:custGeom>
                <a:avLst/>
                <a:gdLst>
                  <a:gd name="connsiteX0" fmla="*/ 63210 w 63968"/>
                  <a:gd name="connsiteY0" fmla="*/ 25081 h 63968"/>
                  <a:gd name="connsiteX1" fmla="*/ 38888 w 63968"/>
                  <a:gd name="connsiteY1" fmla="*/ 63209 h 63968"/>
                  <a:gd name="connsiteX2" fmla="*/ 760 w 63968"/>
                  <a:gd name="connsiteY2" fmla="*/ 38887 h 63968"/>
                  <a:gd name="connsiteX3" fmla="*/ 25082 w 63968"/>
                  <a:gd name="connsiteY3" fmla="*/ 759 h 63968"/>
                  <a:gd name="connsiteX4" fmla="*/ 63210 w 63968"/>
                  <a:gd name="connsiteY4" fmla="*/ 25081 h 6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8" h="63968">
                    <a:moveTo>
                      <a:pt x="63210" y="25081"/>
                    </a:moveTo>
                    <a:cubicBezTo>
                      <a:pt x="67020" y="42331"/>
                      <a:pt x="56108" y="59400"/>
                      <a:pt x="38888" y="63209"/>
                    </a:cubicBezTo>
                    <a:cubicBezTo>
                      <a:pt x="21637" y="67019"/>
                      <a:pt x="4540" y="56108"/>
                      <a:pt x="760" y="38887"/>
                    </a:cubicBezTo>
                    <a:cubicBezTo>
                      <a:pt x="-3050" y="21636"/>
                      <a:pt x="7831" y="4569"/>
                      <a:pt x="25082" y="759"/>
                    </a:cubicBezTo>
                    <a:cubicBezTo>
                      <a:pt x="42332" y="-3051"/>
                      <a:pt x="59400" y="7860"/>
                      <a:pt x="63210" y="25081"/>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64" name="Freeform 1863">
                <a:extLst>
                  <a:ext uri="{FF2B5EF4-FFF2-40B4-BE49-F238E27FC236}">
                    <a16:creationId xmlns:a16="http://schemas.microsoft.com/office/drawing/2014/main" id="{99F4E4FE-7A95-8A7F-9E7E-68131B49980B}"/>
                  </a:ext>
                </a:extLst>
              </p:cNvPr>
              <p:cNvSpPr/>
              <p:nvPr/>
            </p:nvSpPr>
            <p:spPr>
              <a:xfrm>
                <a:off x="8070107" y="11134511"/>
                <a:ext cx="63968" cy="63969"/>
              </a:xfrm>
              <a:custGeom>
                <a:avLst/>
                <a:gdLst>
                  <a:gd name="connsiteX0" fmla="*/ 63210 w 63968"/>
                  <a:gd name="connsiteY0" fmla="*/ 25082 h 63969"/>
                  <a:gd name="connsiteX1" fmla="*/ 38888 w 63968"/>
                  <a:gd name="connsiteY1" fmla="*/ 63211 h 63969"/>
                  <a:gd name="connsiteX2" fmla="*/ 760 w 63968"/>
                  <a:gd name="connsiteY2" fmla="*/ 38889 h 63969"/>
                  <a:gd name="connsiteX3" fmla="*/ 25082 w 63968"/>
                  <a:gd name="connsiteY3" fmla="*/ 760 h 63969"/>
                  <a:gd name="connsiteX4" fmla="*/ 63210 w 63968"/>
                  <a:gd name="connsiteY4" fmla="*/ 25082 h 63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8" h="63969">
                    <a:moveTo>
                      <a:pt x="63210" y="25082"/>
                    </a:moveTo>
                    <a:cubicBezTo>
                      <a:pt x="67020" y="42333"/>
                      <a:pt x="56108" y="59401"/>
                      <a:pt x="38888" y="63211"/>
                    </a:cubicBezTo>
                    <a:cubicBezTo>
                      <a:pt x="21638" y="67021"/>
                      <a:pt x="4570" y="56109"/>
                      <a:pt x="760" y="38889"/>
                    </a:cubicBezTo>
                    <a:cubicBezTo>
                      <a:pt x="-3050" y="21638"/>
                      <a:pt x="7831" y="4570"/>
                      <a:pt x="25082" y="760"/>
                    </a:cubicBezTo>
                    <a:cubicBezTo>
                      <a:pt x="42332" y="-3050"/>
                      <a:pt x="59400" y="7831"/>
                      <a:pt x="63210" y="25082"/>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65" name="Graphic 1352">
              <a:extLst>
                <a:ext uri="{FF2B5EF4-FFF2-40B4-BE49-F238E27FC236}">
                  <a16:creationId xmlns:a16="http://schemas.microsoft.com/office/drawing/2014/main" id="{352CDDB1-0431-864E-42B0-41A8D5970169}"/>
                </a:ext>
              </a:extLst>
            </p:cNvPr>
            <p:cNvGrpSpPr/>
            <p:nvPr/>
          </p:nvGrpSpPr>
          <p:grpSpPr>
            <a:xfrm>
              <a:off x="7953487" y="11331386"/>
              <a:ext cx="187032" cy="96458"/>
              <a:chOff x="7953487" y="11331386"/>
              <a:chExt cx="187032" cy="96458"/>
            </a:xfrm>
            <a:solidFill>
              <a:srgbClr val="F65D1B"/>
            </a:solidFill>
          </p:grpSpPr>
          <p:sp>
            <p:nvSpPr>
              <p:cNvPr id="1866" name="Freeform 1865">
                <a:extLst>
                  <a:ext uri="{FF2B5EF4-FFF2-40B4-BE49-F238E27FC236}">
                    <a16:creationId xmlns:a16="http://schemas.microsoft.com/office/drawing/2014/main" id="{AA703275-EE9F-4143-ECA1-15ABF44B1E6F}"/>
                  </a:ext>
                </a:extLst>
              </p:cNvPr>
              <p:cNvSpPr/>
              <p:nvPr/>
            </p:nvSpPr>
            <p:spPr>
              <a:xfrm>
                <a:off x="7953487" y="11363852"/>
                <a:ext cx="63961" cy="63992"/>
              </a:xfrm>
              <a:custGeom>
                <a:avLst/>
                <a:gdLst>
                  <a:gd name="connsiteX0" fmla="*/ 63769 w 63961"/>
                  <a:gd name="connsiteY0" fmla="*/ 35486 h 63992"/>
                  <a:gd name="connsiteX1" fmla="*/ 28476 w 63961"/>
                  <a:gd name="connsiteY1" fmla="*/ 63800 h 63992"/>
                  <a:gd name="connsiteX2" fmla="*/ 192 w 63961"/>
                  <a:gd name="connsiteY2" fmla="*/ 28507 h 63992"/>
                  <a:gd name="connsiteX3" fmla="*/ 35456 w 63961"/>
                  <a:gd name="connsiteY3" fmla="*/ 192 h 63992"/>
                  <a:gd name="connsiteX4" fmla="*/ 63769 w 63961"/>
                  <a:gd name="connsiteY4" fmla="*/ 35486 h 63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1" h="63992">
                    <a:moveTo>
                      <a:pt x="63769" y="35486"/>
                    </a:moveTo>
                    <a:cubicBezTo>
                      <a:pt x="61850" y="53042"/>
                      <a:pt x="46032" y="65721"/>
                      <a:pt x="28476" y="63800"/>
                    </a:cubicBezTo>
                    <a:cubicBezTo>
                      <a:pt x="10951" y="61881"/>
                      <a:pt x="-1728" y="46062"/>
                      <a:pt x="192" y="28507"/>
                    </a:cubicBezTo>
                    <a:cubicBezTo>
                      <a:pt x="2112" y="10982"/>
                      <a:pt x="17900" y="-1729"/>
                      <a:pt x="35456" y="192"/>
                    </a:cubicBezTo>
                    <a:cubicBezTo>
                      <a:pt x="53010" y="2142"/>
                      <a:pt x="65690" y="17931"/>
                      <a:pt x="63769" y="35486"/>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67" name="Freeform 1866">
                <a:extLst>
                  <a:ext uri="{FF2B5EF4-FFF2-40B4-BE49-F238E27FC236}">
                    <a16:creationId xmlns:a16="http://schemas.microsoft.com/office/drawing/2014/main" id="{85D01EA4-35C2-2C97-85D2-30A71DCE5C8E}"/>
                  </a:ext>
                </a:extLst>
              </p:cNvPr>
              <p:cNvSpPr/>
              <p:nvPr/>
            </p:nvSpPr>
            <p:spPr>
              <a:xfrm>
                <a:off x="8015017" y="11347632"/>
                <a:ext cx="63967" cy="63968"/>
              </a:xfrm>
              <a:custGeom>
                <a:avLst/>
                <a:gdLst>
                  <a:gd name="connsiteX0" fmla="*/ 63775 w 63967"/>
                  <a:gd name="connsiteY0" fmla="*/ 35462 h 63968"/>
                  <a:gd name="connsiteX1" fmla="*/ 28481 w 63967"/>
                  <a:gd name="connsiteY1" fmla="*/ 63776 h 63968"/>
                  <a:gd name="connsiteX2" fmla="*/ 198 w 63967"/>
                  <a:gd name="connsiteY2" fmla="*/ 28482 h 63968"/>
                  <a:gd name="connsiteX3" fmla="*/ 35461 w 63967"/>
                  <a:gd name="connsiteY3" fmla="*/ 198 h 63968"/>
                  <a:gd name="connsiteX4" fmla="*/ 63775 w 63967"/>
                  <a:gd name="connsiteY4" fmla="*/ 35462 h 6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7" h="63968">
                    <a:moveTo>
                      <a:pt x="63775" y="35462"/>
                    </a:moveTo>
                    <a:cubicBezTo>
                      <a:pt x="61855" y="53017"/>
                      <a:pt x="46037" y="65696"/>
                      <a:pt x="28481" y="63776"/>
                    </a:cubicBezTo>
                    <a:cubicBezTo>
                      <a:pt x="10956" y="61856"/>
                      <a:pt x="-1753" y="46038"/>
                      <a:pt x="198" y="28482"/>
                    </a:cubicBezTo>
                    <a:cubicBezTo>
                      <a:pt x="2118" y="10957"/>
                      <a:pt x="17906" y="-1753"/>
                      <a:pt x="35461" y="198"/>
                    </a:cubicBezTo>
                    <a:cubicBezTo>
                      <a:pt x="53016" y="2118"/>
                      <a:pt x="65695" y="17906"/>
                      <a:pt x="63775" y="35462"/>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68" name="Freeform 1867">
                <a:extLst>
                  <a:ext uri="{FF2B5EF4-FFF2-40B4-BE49-F238E27FC236}">
                    <a16:creationId xmlns:a16="http://schemas.microsoft.com/office/drawing/2014/main" id="{A8A98A21-D523-5325-02E7-18CD5BF18502}"/>
                  </a:ext>
                </a:extLst>
              </p:cNvPr>
              <p:cNvSpPr/>
              <p:nvPr/>
            </p:nvSpPr>
            <p:spPr>
              <a:xfrm>
                <a:off x="8076557" y="11331386"/>
                <a:ext cx="63962" cy="63968"/>
              </a:xfrm>
              <a:custGeom>
                <a:avLst/>
                <a:gdLst>
                  <a:gd name="connsiteX0" fmla="*/ 63770 w 63962"/>
                  <a:gd name="connsiteY0" fmla="*/ 35462 h 63968"/>
                  <a:gd name="connsiteX1" fmla="*/ 28507 w 63962"/>
                  <a:gd name="connsiteY1" fmla="*/ 63776 h 63968"/>
                  <a:gd name="connsiteX2" fmla="*/ 192 w 63962"/>
                  <a:gd name="connsiteY2" fmla="*/ 28482 h 63968"/>
                  <a:gd name="connsiteX3" fmla="*/ 35456 w 63962"/>
                  <a:gd name="connsiteY3" fmla="*/ 198 h 63968"/>
                  <a:gd name="connsiteX4" fmla="*/ 63770 w 63962"/>
                  <a:gd name="connsiteY4" fmla="*/ 35462 h 6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2" h="63968">
                    <a:moveTo>
                      <a:pt x="63770" y="35462"/>
                    </a:moveTo>
                    <a:cubicBezTo>
                      <a:pt x="61849" y="53017"/>
                      <a:pt x="46031" y="65697"/>
                      <a:pt x="28507" y="63776"/>
                    </a:cubicBezTo>
                    <a:cubicBezTo>
                      <a:pt x="10951" y="61857"/>
                      <a:pt x="-1728" y="46038"/>
                      <a:pt x="192" y="28482"/>
                    </a:cubicBezTo>
                    <a:cubicBezTo>
                      <a:pt x="2113" y="10957"/>
                      <a:pt x="17900" y="-1753"/>
                      <a:pt x="35456" y="198"/>
                    </a:cubicBezTo>
                    <a:cubicBezTo>
                      <a:pt x="53011" y="2118"/>
                      <a:pt x="65690" y="17906"/>
                      <a:pt x="63770" y="35462"/>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69" name="Graphic 1352">
              <a:extLst>
                <a:ext uri="{FF2B5EF4-FFF2-40B4-BE49-F238E27FC236}">
                  <a16:creationId xmlns:a16="http://schemas.microsoft.com/office/drawing/2014/main" id="{ACF8A272-B7CA-F93D-8A8D-8F777BFB188E}"/>
                </a:ext>
              </a:extLst>
            </p:cNvPr>
            <p:cNvGrpSpPr/>
            <p:nvPr/>
          </p:nvGrpSpPr>
          <p:grpSpPr>
            <a:xfrm>
              <a:off x="7975483" y="11486088"/>
              <a:ext cx="190828" cy="74212"/>
              <a:chOff x="7975483" y="11486088"/>
              <a:chExt cx="190828" cy="74212"/>
            </a:xfrm>
            <a:solidFill>
              <a:srgbClr val="F65D1B"/>
            </a:solidFill>
          </p:grpSpPr>
          <p:sp>
            <p:nvSpPr>
              <p:cNvPr id="1870" name="Freeform 1869">
                <a:extLst>
                  <a:ext uri="{FF2B5EF4-FFF2-40B4-BE49-F238E27FC236}">
                    <a16:creationId xmlns:a16="http://schemas.microsoft.com/office/drawing/2014/main" id="{EBD4C8D0-9946-C308-8C7C-81731338F11B}"/>
                  </a:ext>
                </a:extLst>
              </p:cNvPr>
              <p:cNvSpPr/>
              <p:nvPr/>
            </p:nvSpPr>
            <p:spPr>
              <a:xfrm>
                <a:off x="7975483" y="11486088"/>
                <a:ext cx="63984" cy="63960"/>
              </a:xfrm>
              <a:custGeom>
                <a:avLst/>
                <a:gdLst>
                  <a:gd name="connsiteX0" fmla="*/ 60821 w 63984"/>
                  <a:gd name="connsiteY0" fmla="*/ 45833 h 63960"/>
                  <a:gd name="connsiteX1" fmla="*/ 18152 w 63984"/>
                  <a:gd name="connsiteY1" fmla="*/ 60798 h 63960"/>
                  <a:gd name="connsiteX2" fmla="*/ 3157 w 63984"/>
                  <a:gd name="connsiteY2" fmla="*/ 18128 h 63960"/>
                  <a:gd name="connsiteX3" fmla="*/ 45857 w 63984"/>
                  <a:gd name="connsiteY3" fmla="*/ 3163 h 63960"/>
                  <a:gd name="connsiteX4" fmla="*/ 60821 w 63984"/>
                  <a:gd name="connsiteY4" fmla="*/ 45833 h 6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4" h="63960">
                    <a:moveTo>
                      <a:pt x="60821" y="45833"/>
                    </a:moveTo>
                    <a:cubicBezTo>
                      <a:pt x="53171" y="61743"/>
                      <a:pt x="34061" y="68448"/>
                      <a:pt x="18152" y="60798"/>
                    </a:cubicBezTo>
                    <a:cubicBezTo>
                      <a:pt x="2242" y="53178"/>
                      <a:pt x="-4493" y="34037"/>
                      <a:pt x="3157" y="18128"/>
                    </a:cubicBezTo>
                    <a:cubicBezTo>
                      <a:pt x="10807" y="2218"/>
                      <a:pt x="29917" y="-4487"/>
                      <a:pt x="45857" y="3163"/>
                    </a:cubicBezTo>
                    <a:cubicBezTo>
                      <a:pt x="61766" y="10783"/>
                      <a:pt x="68471" y="29922"/>
                      <a:pt x="60821" y="45833"/>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71" name="Freeform 1870">
                <a:extLst>
                  <a:ext uri="{FF2B5EF4-FFF2-40B4-BE49-F238E27FC236}">
                    <a16:creationId xmlns:a16="http://schemas.microsoft.com/office/drawing/2014/main" id="{F3716E8C-6EEA-17AE-2C28-AAD00DC4840F}"/>
                  </a:ext>
                </a:extLst>
              </p:cNvPr>
              <p:cNvSpPr/>
              <p:nvPr/>
            </p:nvSpPr>
            <p:spPr>
              <a:xfrm>
                <a:off x="8038909" y="11491208"/>
                <a:ext cx="63983" cy="63971"/>
              </a:xfrm>
              <a:custGeom>
                <a:avLst/>
                <a:gdLst>
                  <a:gd name="connsiteX0" fmla="*/ 60821 w 63983"/>
                  <a:gd name="connsiteY0" fmla="*/ 45833 h 63971"/>
                  <a:gd name="connsiteX1" fmla="*/ 18152 w 63983"/>
                  <a:gd name="connsiteY1" fmla="*/ 60828 h 63971"/>
                  <a:gd name="connsiteX2" fmla="*/ 3157 w 63983"/>
                  <a:gd name="connsiteY2" fmla="*/ 18128 h 63971"/>
                  <a:gd name="connsiteX3" fmla="*/ 45826 w 63983"/>
                  <a:gd name="connsiteY3" fmla="*/ 3163 h 63971"/>
                  <a:gd name="connsiteX4" fmla="*/ 60821 w 63983"/>
                  <a:gd name="connsiteY4" fmla="*/ 45833 h 6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3" h="63971">
                    <a:moveTo>
                      <a:pt x="60821" y="45833"/>
                    </a:moveTo>
                    <a:cubicBezTo>
                      <a:pt x="53171" y="61743"/>
                      <a:pt x="34061" y="68448"/>
                      <a:pt x="18152" y="60828"/>
                    </a:cubicBezTo>
                    <a:cubicBezTo>
                      <a:pt x="2242" y="53178"/>
                      <a:pt x="-4493" y="34037"/>
                      <a:pt x="3157" y="18128"/>
                    </a:cubicBezTo>
                    <a:cubicBezTo>
                      <a:pt x="10807" y="2218"/>
                      <a:pt x="29917" y="-4487"/>
                      <a:pt x="45826" y="3163"/>
                    </a:cubicBezTo>
                    <a:cubicBezTo>
                      <a:pt x="61766" y="10783"/>
                      <a:pt x="68471" y="29923"/>
                      <a:pt x="60821" y="45833"/>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72" name="Freeform 1871">
                <a:extLst>
                  <a:ext uri="{FF2B5EF4-FFF2-40B4-BE49-F238E27FC236}">
                    <a16:creationId xmlns:a16="http://schemas.microsoft.com/office/drawing/2014/main" id="{316D6E0D-C437-AD74-951D-E2B292953961}"/>
                  </a:ext>
                </a:extLst>
              </p:cNvPr>
              <p:cNvSpPr/>
              <p:nvPr/>
            </p:nvSpPr>
            <p:spPr>
              <a:xfrm>
                <a:off x="8102329" y="11496328"/>
                <a:ext cx="63983" cy="63971"/>
              </a:xfrm>
              <a:custGeom>
                <a:avLst/>
                <a:gdLst>
                  <a:gd name="connsiteX0" fmla="*/ 60827 w 63983"/>
                  <a:gd name="connsiteY0" fmla="*/ 45833 h 63971"/>
                  <a:gd name="connsiteX1" fmla="*/ 18157 w 63983"/>
                  <a:gd name="connsiteY1" fmla="*/ 60828 h 63971"/>
                  <a:gd name="connsiteX2" fmla="*/ 3162 w 63983"/>
                  <a:gd name="connsiteY2" fmla="*/ 18128 h 63971"/>
                  <a:gd name="connsiteX3" fmla="*/ 45832 w 63983"/>
                  <a:gd name="connsiteY3" fmla="*/ 3163 h 63971"/>
                  <a:gd name="connsiteX4" fmla="*/ 60827 w 63983"/>
                  <a:gd name="connsiteY4" fmla="*/ 45833 h 6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3" h="63971">
                    <a:moveTo>
                      <a:pt x="60827" y="45833"/>
                    </a:moveTo>
                    <a:cubicBezTo>
                      <a:pt x="53177" y="61743"/>
                      <a:pt x="34067" y="68448"/>
                      <a:pt x="18157" y="60828"/>
                    </a:cubicBezTo>
                    <a:cubicBezTo>
                      <a:pt x="2217" y="53178"/>
                      <a:pt x="-4488" y="34038"/>
                      <a:pt x="3162" y="18128"/>
                    </a:cubicBezTo>
                    <a:cubicBezTo>
                      <a:pt x="10812" y="2218"/>
                      <a:pt x="29921" y="-4487"/>
                      <a:pt x="45832" y="3163"/>
                    </a:cubicBezTo>
                    <a:cubicBezTo>
                      <a:pt x="61741" y="10813"/>
                      <a:pt x="68477" y="29923"/>
                      <a:pt x="60827" y="45833"/>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73" name="Graphic 1352">
              <a:extLst>
                <a:ext uri="{FF2B5EF4-FFF2-40B4-BE49-F238E27FC236}">
                  <a16:creationId xmlns:a16="http://schemas.microsoft.com/office/drawing/2014/main" id="{3914C808-CCEF-ED34-AF62-D15A944CC55B}"/>
                </a:ext>
              </a:extLst>
            </p:cNvPr>
            <p:cNvGrpSpPr/>
            <p:nvPr/>
          </p:nvGrpSpPr>
          <p:grpSpPr>
            <a:xfrm>
              <a:off x="7946603" y="11615884"/>
              <a:ext cx="179861" cy="116590"/>
              <a:chOff x="7946603" y="11615884"/>
              <a:chExt cx="179861" cy="116590"/>
            </a:xfrm>
            <a:solidFill>
              <a:srgbClr val="F65D1B"/>
            </a:solidFill>
          </p:grpSpPr>
          <p:sp>
            <p:nvSpPr>
              <p:cNvPr id="1874" name="Freeform 1873">
                <a:extLst>
                  <a:ext uri="{FF2B5EF4-FFF2-40B4-BE49-F238E27FC236}">
                    <a16:creationId xmlns:a16="http://schemas.microsoft.com/office/drawing/2014/main" id="{EB15D986-2E15-5544-50BF-0DDD4407FBDA}"/>
                  </a:ext>
                </a:extLst>
              </p:cNvPr>
              <p:cNvSpPr/>
              <p:nvPr/>
            </p:nvSpPr>
            <p:spPr>
              <a:xfrm>
                <a:off x="7946603" y="11615884"/>
                <a:ext cx="63952" cy="63953"/>
              </a:xfrm>
              <a:custGeom>
                <a:avLst/>
                <a:gdLst>
                  <a:gd name="connsiteX0" fmla="*/ 54409 w 63952"/>
                  <a:gd name="connsiteY0" fmla="*/ 54775 h 63953"/>
                  <a:gd name="connsiteX1" fmla="*/ 9179 w 63952"/>
                  <a:gd name="connsiteY1" fmla="*/ 54409 h 63953"/>
                  <a:gd name="connsiteX2" fmla="*/ 9545 w 63952"/>
                  <a:gd name="connsiteY2" fmla="*/ 9179 h 63953"/>
                  <a:gd name="connsiteX3" fmla="*/ 54774 w 63952"/>
                  <a:gd name="connsiteY3" fmla="*/ 9545 h 63953"/>
                  <a:gd name="connsiteX4" fmla="*/ 54409 w 63952"/>
                  <a:gd name="connsiteY4" fmla="*/ 54775 h 63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2" h="63953">
                    <a:moveTo>
                      <a:pt x="54409" y="54775"/>
                    </a:moveTo>
                    <a:cubicBezTo>
                      <a:pt x="41821" y="67149"/>
                      <a:pt x="21553" y="66996"/>
                      <a:pt x="9179" y="54409"/>
                    </a:cubicBezTo>
                    <a:cubicBezTo>
                      <a:pt x="-3196" y="41821"/>
                      <a:pt x="-3043" y="21553"/>
                      <a:pt x="9545" y="9179"/>
                    </a:cubicBezTo>
                    <a:cubicBezTo>
                      <a:pt x="22132" y="-3195"/>
                      <a:pt x="42400" y="-3043"/>
                      <a:pt x="54774" y="9545"/>
                    </a:cubicBezTo>
                    <a:cubicBezTo>
                      <a:pt x="67148" y="22132"/>
                      <a:pt x="66996" y="42401"/>
                      <a:pt x="54409" y="54775"/>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75" name="Freeform 1874">
                <a:extLst>
                  <a:ext uri="{FF2B5EF4-FFF2-40B4-BE49-F238E27FC236}">
                    <a16:creationId xmlns:a16="http://schemas.microsoft.com/office/drawing/2014/main" id="{50C7526A-F82D-A8E9-8D27-8C8298FA188F}"/>
                  </a:ext>
                </a:extLst>
              </p:cNvPr>
              <p:cNvSpPr/>
              <p:nvPr/>
            </p:nvSpPr>
            <p:spPr>
              <a:xfrm>
                <a:off x="8004542" y="11642187"/>
                <a:ext cx="63952" cy="63953"/>
              </a:xfrm>
              <a:custGeom>
                <a:avLst/>
                <a:gdLst>
                  <a:gd name="connsiteX0" fmla="*/ 54409 w 63952"/>
                  <a:gd name="connsiteY0" fmla="*/ 54775 h 63953"/>
                  <a:gd name="connsiteX1" fmla="*/ 9179 w 63952"/>
                  <a:gd name="connsiteY1" fmla="*/ 54409 h 63953"/>
                  <a:gd name="connsiteX2" fmla="*/ 9545 w 63952"/>
                  <a:gd name="connsiteY2" fmla="*/ 9179 h 63953"/>
                  <a:gd name="connsiteX3" fmla="*/ 54774 w 63952"/>
                  <a:gd name="connsiteY3" fmla="*/ 9544 h 63953"/>
                  <a:gd name="connsiteX4" fmla="*/ 54409 w 63952"/>
                  <a:gd name="connsiteY4" fmla="*/ 54775 h 63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2" h="63953">
                    <a:moveTo>
                      <a:pt x="54409" y="54775"/>
                    </a:moveTo>
                    <a:cubicBezTo>
                      <a:pt x="41821" y="67149"/>
                      <a:pt x="21553" y="66997"/>
                      <a:pt x="9179" y="54409"/>
                    </a:cubicBezTo>
                    <a:cubicBezTo>
                      <a:pt x="-3196" y="41821"/>
                      <a:pt x="-3043" y="21554"/>
                      <a:pt x="9545" y="9179"/>
                    </a:cubicBezTo>
                    <a:cubicBezTo>
                      <a:pt x="22132" y="-3195"/>
                      <a:pt x="42400" y="-3043"/>
                      <a:pt x="54774" y="9544"/>
                    </a:cubicBezTo>
                    <a:cubicBezTo>
                      <a:pt x="67148" y="22132"/>
                      <a:pt x="66996" y="42400"/>
                      <a:pt x="54409" y="54775"/>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76" name="Freeform 1875">
                <a:extLst>
                  <a:ext uri="{FF2B5EF4-FFF2-40B4-BE49-F238E27FC236}">
                    <a16:creationId xmlns:a16="http://schemas.microsoft.com/office/drawing/2014/main" id="{CAF1125C-E620-8B9E-844A-B40E73198AFC}"/>
                  </a:ext>
                </a:extLst>
              </p:cNvPr>
              <p:cNvSpPr/>
              <p:nvPr/>
            </p:nvSpPr>
            <p:spPr>
              <a:xfrm>
                <a:off x="8062511" y="11668520"/>
                <a:ext cx="63952" cy="63953"/>
              </a:xfrm>
              <a:custGeom>
                <a:avLst/>
                <a:gdLst>
                  <a:gd name="connsiteX0" fmla="*/ 54409 w 63952"/>
                  <a:gd name="connsiteY0" fmla="*/ 54775 h 63953"/>
                  <a:gd name="connsiteX1" fmla="*/ 9179 w 63952"/>
                  <a:gd name="connsiteY1" fmla="*/ 54409 h 63953"/>
                  <a:gd name="connsiteX2" fmla="*/ 9544 w 63952"/>
                  <a:gd name="connsiteY2" fmla="*/ 9179 h 63953"/>
                  <a:gd name="connsiteX3" fmla="*/ 54774 w 63952"/>
                  <a:gd name="connsiteY3" fmla="*/ 9545 h 63953"/>
                  <a:gd name="connsiteX4" fmla="*/ 54409 w 63952"/>
                  <a:gd name="connsiteY4" fmla="*/ 54775 h 63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52" h="63953">
                    <a:moveTo>
                      <a:pt x="54409" y="54775"/>
                    </a:moveTo>
                    <a:cubicBezTo>
                      <a:pt x="41821" y="67149"/>
                      <a:pt x="21553" y="66997"/>
                      <a:pt x="9179" y="54409"/>
                    </a:cubicBezTo>
                    <a:cubicBezTo>
                      <a:pt x="-3195" y="41821"/>
                      <a:pt x="-3043" y="21553"/>
                      <a:pt x="9544" y="9179"/>
                    </a:cubicBezTo>
                    <a:cubicBezTo>
                      <a:pt x="22132" y="-3196"/>
                      <a:pt x="42400" y="-3043"/>
                      <a:pt x="54774" y="9545"/>
                    </a:cubicBezTo>
                    <a:cubicBezTo>
                      <a:pt x="67148" y="22132"/>
                      <a:pt x="66996" y="42401"/>
                      <a:pt x="54409" y="54775"/>
                    </a:cubicBezTo>
                    <a:close/>
                  </a:path>
                </a:pathLst>
              </a:custGeom>
              <a:solidFill>
                <a:srgbClr val="F65D1B"/>
              </a:solidFill>
              <a:ln w="8259" cap="sq">
                <a:solidFill>
                  <a:srgbClr val="FFFFFF"/>
                </a:solidFill>
                <a:prstDash val="solid"/>
                <a:miter/>
              </a:ln>
            </p:spPr>
            <p:txBody>
              <a:bodyPr rtlCol="0" anchor="ctr"/>
              <a:lstStyle/>
              <a:p>
                <a:endParaRPr lang="en-CH" sz="4400"/>
              </a:p>
            </p:txBody>
          </p:sp>
        </p:grpSp>
        <p:grpSp>
          <p:nvGrpSpPr>
            <p:cNvPr id="1877" name="Graphic 1352">
              <a:extLst>
                <a:ext uri="{FF2B5EF4-FFF2-40B4-BE49-F238E27FC236}">
                  <a16:creationId xmlns:a16="http://schemas.microsoft.com/office/drawing/2014/main" id="{ECEDD9E8-CB30-5048-824D-7D8F16B8D75B}"/>
                </a:ext>
              </a:extLst>
            </p:cNvPr>
            <p:cNvGrpSpPr/>
            <p:nvPr/>
          </p:nvGrpSpPr>
          <p:grpSpPr>
            <a:xfrm>
              <a:off x="7872158" y="11724218"/>
              <a:ext cx="151337" cy="156582"/>
              <a:chOff x="7872158" y="11724218"/>
              <a:chExt cx="151337" cy="156582"/>
            </a:xfrm>
            <a:solidFill>
              <a:srgbClr val="F65D1B"/>
            </a:solidFill>
          </p:grpSpPr>
          <p:sp>
            <p:nvSpPr>
              <p:cNvPr id="1878" name="Freeform 1877">
                <a:extLst>
                  <a:ext uri="{FF2B5EF4-FFF2-40B4-BE49-F238E27FC236}">
                    <a16:creationId xmlns:a16="http://schemas.microsoft.com/office/drawing/2014/main" id="{59BCD830-9384-F6A2-0853-8751DF6B5CA1}"/>
                  </a:ext>
                </a:extLst>
              </p:cNvPr>
              <p:cNvSpPr/>
              <p:nvPr/>
            </p:nvSpPr>
            <p:spPr>
              <a:xfrm>
                <a:off x="7872158" y="11724218"/>
                <a:ext cx="63987" cy="63988"/>
              </a:xfrm>
              <a:custGeom>
                <a:avLst/>
                <a:gdLst>
                  <a:gd name="connsiteX0" fmla="*/ 44124 w 63987"/>
                  <a:gd name="connsiteY0" fmla="*/ 61588 h 63988"/>
                  <a:gd name="connsiteX1" fmla="*/ 2400 w 63987"/>
                  <a:gd name="connsiteY1" fmla="*/ 44124 h 63988"/>
                  <a:gd name="connsiteX2" fmla="*/ 19864 w 63987"/>
                  <a:gd name="connsiteY2" fmla="*/ 2399 h 63988"/>
                  <a:gd name="connsiteX3" fmla="*/ 61588 w 63987"/>
                  <a:gd name="connsiteY3" fmla="*/ 19863 h 63988"/>
                  <a:gd name="connsiteX4" fmla="*/ 44124 w 63987"/>
                  <a:gd name="connsiteY4" fmla="*/ 61588 h 6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7" h="63988">
                    <a:moveTo>
                      <a:pt x="44124" y="61588"/>
                    </a:moveTo>
                    <a:cubicBezTo>
                      <a:pt x="27787" y="68294"/>
                      <a:pt x="9105" y="60461"/>
                      <a:pt x="2400" y="44124"/>
                    </a:cubicBezTo>
                    <a:cubicBezTo>
                      <a:pt x="-4306" y="27788"/>
                      <a:pt x="3527" y="9104"/>
                      <a:pt x="19864" y="2399"/>
                    </a:cubicBezTo>
                    <a:cubicBezTo>
                      <a:pt x="36199" y="-4306"/>
                      <a:pt x="54883" y="3527"/>
                      <a:pt x="61588" y="19863"/>
                    </a:cubicBezTo>
                    <a:cubicBezTo>
                      <a:pt x="68293" y="36200"/>
                      <a:pt x="60460" y="54883"/>
                      <a:pt x="44124" y="61588"/>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79" name="Freeform 1878">
                <a:extLst>
                  <a:ext uri="{FF2B5EF4-FFF2-40B4-BE49-F238E27FC236}">
                    <a16:creationId xmlns:a16="http://schemas.microsoft.com/office/drawing/2014/main" id="{3CA33350-B92E-85E3-5BB7-F516E4595BBD}"/>
                  </a:ext>
                </a:extLst>
              </p:cNvPr>
              <p:cNvSpPr/>
              <p:nvPr/>
            </p:nvSpPr>
            <p:spPr>
              <a:xfrm>
                <a:off x="7915833" y="11770515"/>
                <a:ext cx="63987" cy="63988"/>
              </a:xfrm>
              <a:custGeom>
                <a:avLst/>
                <a:gdLst>
                  <a:gd name="connsiteX0" fmla="*/ 44124 w 63987"/>
                  <a:gd name="connsiteY0" fmla="*/ 61589 h 63988"/>
                  <a:gd name="connsiteX1" fmla="*/ 2399 w 63987"/>
                  <a:gd name="connsiteY1" fmla="*/ 44125 h 63988"/>
                  <a:gd name="connsiteX2" fmla="*/ 19863 w 63987"/>
                  <a:gd name="connsiteY2" fmla="*/ 2399 h 63988"/>
                  <a:gd name="connsiteX3" fmla="*/ 61588 w 63987"/>
                  <a:gd name="connsiteY3" fmla="*/ 19863 h 63988"/>
                  <a:gd name="connsiteX4" fmla="*/ 44124 w 63987"/>
                  <a:gd name="connsiteY4" fmla="*/ 61589 h 6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7" h="63988">
                    <a:moveTo>
                      <a:pt x="44124" y="61589"/>
                    </a:moveTo>
                    <a:cubicBezTo>
                      <a:pt x="27788" y="68294"/>
                      <a:pt x="9105" y="60461"/>
                      <a:pt x="2399" y="44125"/>
                    </a:cubicBezTo>
                    <a:cubicBezTo>
                      <a:pt x="-4306" y="27788"/>
                      <a:pt x="3527" y="9104"/>
                      <a:pt x="19863" y="2399"/>
                    </a:cubicBezTo>
                    <a:cubicBezTo>
                      <a:pt x="36200" y="-4306"/>
                      <a:pt x="54882" y="3527"/>
                      <a:pt x="61588" y="19863"/>
                    </a:cubicBezTo>
                    <a:cubicBezTo>
                      <a:pt x="68293" y="36200"/>
                      <a:pt x="60460" y="54883"/>
                      <a:pt x="44124" y="61589"/>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80" name="Freeform 1879">
                <a:extLst>
                  <a:ext uri="{FF2B5EF4-FFF2-40B4-BE49-F238E27FC236}">
                    <a16:creationId xmlns:a16="http://schemas.microsoft.com/office/drawing/2014/main" id="{14305F06-98E0-B7C8-DA24-746035B4028F}"/>
                  </a:ext>
                </a:extLst>
              </p:cNvPr>
              <p:cNvSpPr/>
              <p:nvPr/>
            </p:nvSpPr>
            <p:spPr>
              <a:xfrm>
                <a:off x="7959509" y="11816812"/>
                <a:ext cx="63987" cy="63988"/>
              </a:xfrm>
              <a:custGeom>
                <a:avLst/>
                <a:gdLst>
                  <a:gd name="connsiteX0" fmla="*/ 44124 w 63987"/>
                  <a:gd name="connsiteY0" fmla="*/ 61589 h 63988"/>
                  <a:gd name="connsiteX1" fmla="*/ 2399 w 63987"/>
                  <a:gd name="connsiteY1" fmla="*/ 44125 h 63988"/>
                  <a:gd name="connsiteX2" fmla="*/ 19863 w 63987"/>
                  <a:gd name="connsiteY2" fmla="*/ 2400 h 63988"/>
                  <a:gd name="connsiteX3" fmla="*/ 61588 w 63987"/>
                  <a:gd name="connsiteY3" fmla="*/ 19864 h 63988"/>
                  <a:gd name="connsiteX4" fmla="*/ 44124 w 63987"/>
                  <a:gd name="connsiteY4" fmla="*/ 61589 h 6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7" h="63988">
                    <a:moveTo>
                      <a:pt x="44124" y="61589"/>
                    </a:moveTo>
                    <a:cubicBezTo>
                      <a:pt x="27788" y="68294"/>
                      <a:pt x="9104" y="60461"/>
                      <a:pt x="2399" y="44125"/>
                    </a:cubicBezTo>
                    <a:cubicBezTo>
                      <a:pt x="-4306" y="27788"/>
                      <a:pt x="3527" y="9105"/>
                      <a:pt x="19863" y="2400"/>
                    </a:cubicBezTo>
                    <a:cubicBezTo>
                      <a:pt x="36200" y="-4306"/>
                      <a:pt x="54882" y="3527"/>
                      <a:pt x="61588" y="19864"/>
                    </a:cubicBezTo>
                    <a:cubicBezTo>
                      <a:pt x="68293" y="36200"/>
                      <a:pt x="60460" y="54884"/>
                      <a:pt x="44124" y="61589"/>
                    </a:cubicBezTo>
                    <a:close/>
                  </a:path>
                </a:pathLst>
              </a:custGeom>
              <a:solidFill>
                <a:srgbClr val="F65D1B"/>
              </a:solidFill>
              <a:ln w="8259" cap="sq">
                <a:solidFill>
                  <a:srgbClr val="FFFFFF"/>
                </a:solidFill>
                <a:prstDash val="solid"/>
                <a:miter/>
              </a:ln>
            </p:spPr>
            <p:txBody>
              <a:bodyPr rtlCol="0" anchor="ctr"/>
              <a:lstStyle/>
              <a:p>
                <a:endParaRPr lang="en-CH" sz="4400"/>
              </a:p>
            </p:txBody>
          </p:sp>
        </p:grpSp>
        <p:sp>
          <p:nvSpPr>
            <p:cNvPr id="1881" name="Freeform 1880">
              <a:extLst>
                <a:ext uri="{FF2B5EF4-FFF2-40B4-BE49-F238E27FC236}">
                  <a16:creationId xmlns:a16="http://schemas.microsoft.com/office/drawing/2014/main" id="{1FE5201B-3357-CAF6-2FFB-F99448820AD3}"/>
                </a:ext>
              </a:extLst>
            </p:cNvPr>
            <p:cNvSpPr/>
            <p:nvPr/>
          </p:nvSpPr>
          <p:spPr>
            <a:xfrm>
              <a:off x="7446845" y="11066073"/>
              <a:ext cx="63967" cy="63968"/>
            </a:xfrm>
            <a:custGeom>
              <a:avLst/>
              <a:gdLst>
                <a:gd name="connsiteX0" fmla="*/ 63967 w 63967"/>
                <a:gd name="connsiteY0" fmla="*/ 31984 h 63968"/>
                <a:gd name="connsiteX1" fmla="*/ 31984 w 63967"/>
                <a:gd name="connsiteY1" fmla="*/ 63968 h 63968"/>
                <a:gd name="connsiteX2" fmla="*/ 0 w 63967"/>
                <a:gd name="connsiteY2" fmla="*/ 31984 h 63968"/>
                <a:gd name="connsiteX3" fmla="*/ 31984 w 63967"/>
                <a:gd name="connsiteY3" fmla="*/ 0 h 63968"/>
                <a:gd name="connsiteX4" fmla="*/ 63967 w 63967"/>
                <a:gd name="connsiteY4" fmla="*/ 31984 h 6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7" h="63968">
                  <a:moveTo>
                    <a:pt x="63967" y="31984"/>
                  </a:moveTo>
                  <a:cubicBezTo>
                    <a:pt x="63967" y="49649"/>
                    <a:pt x="49648" y="63968"/>
                    <a:pt x="31984" y="63968"/>
                  </a:cubicBezTo>
                  <a:cubicBezTo>
                    <a:pt x="14320" y="63968"/>
                    <a:pt x="0" y="49649"/>
                    <a:pt x="0" y="31984"/>
                  </a:cubicBezTo>
                  <a:cubicBezTo>
                    <a:pt x="0" y="14320"/>
                    <a:pt x="14320" y="0"/>
                    <a:pt x="31984" y="0"/>
                  </a:cubicBezTo>
                  <a:cubicBezTo>
                    <a:pt x="49648" y="0"/>
                    <a:pt x="63967" y="14320"/>
                    <a:pt x="63967" y="31984"/>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82" name="Freeform 1881">
              <a:extLst>
                <a:ext uri="{FF2B5EF4-FFF2-40B4-BE49-F238E27FC236}">
                  <a16:creationId xmlns:a16="http://schemas.microsoft.com/office/drawing/2014/main" id="{742E781E-416B-9A77-3A44-8834396876A0}"/>
                </a:ext>
              </a:extLst>
            </p:cNvPr>
            <p:cNvSpPr/>
            <p:nvPr/>
          </p:nvSpPr>
          <p:spPr>
            <a:xfrm>
              <a:off x="7319227" y="11123061"/>
              <a:ext cx="63980" cy="63982"/>
            </a:xfrm>
            <a:custGeom>
              <a:avLst/>
              <a:gdLst>
                <a:gd name="connsiteX0" fmla="*/ 20256 w 63980"/>
                <a:gd name="connsiteY0" fmla="*/ 2244 h 63982"/>
                <a:gd name="connsiteX1" fmla="*/ 61737 w 63980"/>
                <a:gd name="connsiteY1" fmla="*/ 20257 h 63982"/>
                <a:gd name="connsiteX2" fmla="*/ 43724 w 63980"/>
                <a:gd name="connsiteY2" fmla="*/ 61738 h 63982"/>
                <a:gd name="connsiteX3" fmla="*/ 2244 w 63980"/>
                <a:gd name="connsiteY3" fmla="*/ 43725 h 63982"/>
                <a:gd name="connsiteX4" fmla="*/ 20256 w 63980"/>
                <a:gd name="connsiteY4" fmla="*/ 2244 h 63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0" h="63982">
                  <a:moveTo>
                    <a:pt x="20256" y="2244"/>
                  </a:moveTo>
                  <a:cubicBezTo>
                    <a:pt x="36684" y="-4248"/>
                    <a:pt x="55276" y="3829"/>
                    <a:pt x="61737" y="20257"/>
                  </a:cubicBezTo>
                  <a:cubicBezTo>
                    <a:pt x="68229" y="36685"/>
                    <a:pt x="60153" y="55277"/>
                    <a:pt x="43724" y="61738"/>
                  </a:cubicBezTo>
                  <a:cubicBezTo>
                    <a:pt x="27297" y="68230"/>
                    <a:pt x="8736" y="60153"/>
                    <a:pt x="2244" y="43725"/>
                  </a:cubicBezTo>
                  <a:cubicBezTo>
                    <a:pt x="-4248" y="27328"/>
                    <a:pt x="3828" y="8736"/>
                    <a:pt x="20256" y="2244"/>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83" name="Freeform 1882">
              <a:extLst>
                <a:ext uri="{FF2B5EF4-FFF2-40B4-BE49-F238E27FC236}">
                  <a16:creationId xmlns:a16="http://schemas.microsoft.com/office/drawing/2014/main" id="{18B20F28-AB29-F68B-B692-46954BF69FD2}"/>
                </a:ext>
              </a:extLst>
            </p:cNvPr>
            <p:cNvSpPr/>
            <p:nvPr/>
          </p:nvSpPr>
          <p:spPr>
            <a:xfrm>
              <a:off x="7423987" y="11006670"/>
              <a:ext cx="63967" cy="63968"/>
            </a:xfrm>
            <a:custGeom>
              <a:avLst/>
              <a:gdLst>
                <a:gd name="connsiteX0" fmla="*/ 63967 w 63967"/>
                <a:gd name="connsiteY0" fmla="*/ 31984 h 63968"/>
                <a:gd name="connsiteX1" fmla="*/ 31984 w 63967"/>
                <a:gd name="connsiteY1" fmla="*/ 63968 h 63968"/>
                <a:gd name="connsiteX2" fmla="*/ 0 w 63967"/>
                <a:gd name="connsiteY2" fmla="*/ 31984 h 63968"/>
                <a:gd name="connsiteX3" fmla="*/ 31984 w 63967"/>
                <a:gd name="connsiteY3" fmla="*/ 0 h 63968"/>
                <a:gd name="connsiteX4" fmla="*/ 63967 w 63967"/>
                <a:gd name="connsiteY4" fmla="*/ 31984 h 63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67" h="63968">
                  <a:moveTo>
                    <a:pt x="63967" y="31984"/>
                  </a:moveTo>
                  <a:cubicBezTo>
                    <a:pt x="63967" y="49649"/>
                    <a:pt x="49648" y="63968"/>
                    <a:pt x="31984" y="63968"/>
                  </a:cubicBezTo>
                  <a:cubicBezTo>
                    <a:pt x="14320" y="63968"/>
                    <a:pt x="0" y="49649"/>
                    <a:pt x="0" y="31984"/>
                  </a:cubicBezTo>
                  <a:cubicBezTo>
                    <a:pt x="0" y="14320"/>
                    <a:pt x="14320" y="0"/>
                    <a:pt x="31984" y="0"/>
                  </a:cubicBezTo>
                  <a:cubicBezTo>
                    <a:pt x="49648" y="0"/>
                    <a:pt x="63967" y="14320"/>
                    <a:pt x="63967" y="31984"/>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84" name="Freeform 1883">
              <a:extLst>
                <a:ext uri="{FF2B5EF4-FFF2-40B4-BE49-F238E27FC236}">
                  <a16:creationId xmlns:a16="http://schemas.microsoft.com/office/drawing/2014/main" id="{602E96CF-35D3-5B8D-9EBF-7CB6E4138841}"/>
                </a:ext>
              </a:extLst>
            </p:cNvPr>
            <p:cNvSpPr/>
            <p:nvPr/>
          </p:nvSpPr>
          <p:spPr>
            <a:xfrm>
              <a:off x="7276192" y="11076215"/>
              <a:ext cx="63980" cy="63982"/>
            </a:xfrm>
            <a:custGeom>
              <a:avLst/>
              <a:gdLst>
                <a:gd name="connsiteX0" fmla="*/ 20256 w 63980"/>
                <a:gd name="connsiteY0" fmla="*/ 2244 h 63982"/>
                <a:gd name="connsiteX1" fmla="*/ 61737 w 63980"/>
                <a:gd name="connsiteY1" fmla="*/ 20257 h 63982"/>
                <a:gd name="connsiteX2" fmla="*/ 43725 w 63980"/>
                <a:gd name="connsiteY2" fmla="*/ 61738 h 63982"/>
                <a:gd name="connsiteX3" fmla="*/ 2244 w 63980"/>
                <a:gd name="connsiteY3" fmla="*/ 43725 h 63982"/>
                <a:gd name="connsiteX4" fmla="*/ 20256 w 63980"/>
                <a:gd name="connsiteY4" fmla="*/ 2244 h 63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980" h="63982">
                  <a:moveTo>
                    <a:pt x="20256" y="2244"/>
                  </a:moveTo>
                  <a:cubicBezTo>
                    <a:pt x="36684" y="-4248"/>
                    <a:pt x="55275" y="3829"/>
                    <a:pt x="61737" y="20257"/>
                  </a:cubicBezTo>
                  <a:cubicBezTo>
                    <a:pt x="68229" y="36684"/>
                    <a:pt x="60152" y="55277"/>
                    <a:pt x="43725" y="61738"/>
                  </a:cubicBezTo>
                  <a:cubicBezTo>
                    <a:pt x="27327" y="68230"/>
                    <a:pt x="8735" y="60153"/>
                    <a:pt x="2244" y="43725"/>
                  </a:cubicBezTo>
                  <a:cubicBezTo>
                    <a:pt x="-4248" y="27297"/>
                    <a:pt x="3829" y="8736"/>
                    <a:pt x="20256" y="2244"/>
                  </a:cubicBezTo>
                  <a:close/>
                </a:path>
              </a:pathLst>
            </a:custGeom>
            <a:solidFill>
              <a:srgbClr val="F65D1B"/>
            </a:solidFill>
            <a:ln w="8259" cap="sq">
              <a:solidFill>
                <a:srgbClr val="FFFFFF"/>
              </a:solidFill>
              <a:prstDash val="solid"/>
              <a:miter/>
            </a:ln>
          </p:spPr>
          <p:txBody>
            <a:bodyPr rtlCol="0" anchor="ctr"/>
            <a:lstStyle/>
            <a:p>
              <a:endParaRPr lang="en-CH" sz="4400"/>
            </a:p>
          </p:txBody>
        </p:sp>
        <p:sp>
          <p:nvSpPr>
            <p:cNvPr id="1885" name="Freeform 1884">
              <a:extLst>
                <a:ext uri="{FF2B5EF4-FFF2-40B4-BE49-F238E27FC236}">
                  <a16:creationId xmlns:a16="http://schemas.microsoft.com/office/drawing/2014/main" id="{79FD6BA6-AE95-FD57-4B2A-B792F2922514}"/>
                </a:ext>
              </a:extLst>
            </p:cNvPr>
            <p:cNvSpPr/>
            <p:nvPr/>
          </p:nvSpPr>
          <p:spPr>
            <a:xfrm>
              <a:off x="7334305" y="11208717"/>
              <a:ext cx="549990" cy="549841"/>
            </a:xfrm>
            <a:custGeom>
              <a:avLst/>
              <a:gdLst>
                <a:gd name="connsiteX0" fmla="*/ 310966 w 549990"/>
                <a:gd name="connsiteY0" fmla="*/ 2355 h 549841"/>
                <a:gd name="connsiteX1" fmla="*/ 239006 w 549990"/>
                <a:gd name="connsiteY1" fmla="*/ 2355 h 549841"/>
                <a:gd name="connsiteX2" fmla="*/ 243121 w 549990"/>
                <a:gd name="connsiteY2" fmla="*/ 84006 h 549841"/>
                <a:gd name="connsiteX3" fmla="*/ 306851 w 549990"/>
                <a:gd name="connsiteY3" fmla="*/ 84006 h 549841"/>
                <a:gd name="connsiteX4" fmla="*/ 310966 w 549990"/>
                <a:gd name="connsiteY4" fmla="*/ 2355 h 549841"/>
                <a:gd name="connsiteX5" fmla="*/ 220506 w 549990"/>
                <a:gd name="connsiteY5" fmla="*/ 5433 h 549841"/>
                <a:gd name="connsiteX6" fmla="*/ 152449 w 549990"/>
                <a:gd name="connsiteY6" fmla="*/ 28810 h 549841"/>
                <a:gd name="connsiteX7" fmla="*/ 182835 w 549990"/>
                <a:gd name="connsiteY7" fmla="*/ 104701 h 549841"/>
                <a:gd name="connsiteX8" fmla="*/ 243121 w 549990"/>
                <a:gd name="connsiteY8" fmla="*/ 84006 h 549841"/>
                <a:gd name="connsiteX9" fmla="*/ 220506 w 549990"/>
                <a:gd name="connsiteY9" fmla="*/ 5433 h 549841"/>
                <a:gd name="connsiteX10" fmla="*/ 135929 w 549990"/>
                <a:gd name="connsiteY10" fmla="*/ 37740 h 549841"/>
                <a:gd name="connsiteX11" fmla="*/ 79149 w 549990"/>
                <a:gd name="connsiteY11" fmla="*/ 81934 h 549841"/>
                <a:gd name="connsiteX12" fmla="*/ 132546 w 549990"/>
                <a:gd name="connsiteY12" fmla="*/ 143836 h 549841"/>
                <a:gd name="connsiteX13" fmla="*/ 182835 w 549990"/>
                <a:gd name="connsiteY13" fmla="*/ 104701 h 549841"/>
                <a:gd name="connsiteX14" fmla="*/ 135929 w 549990"/>
                <a:gd name="connsiteY14" fmla="*/ 37740 h 549841"/>
                <a:gd name="connsiteX15" fmla="*/ 66439 w 549990"/>
                <a:gd name="connsiteY15" fmla="*/ 95771 h 549841"/>
                <a:gd name="connsiteX16" fmla="*/ 27092 w 549990"/>
                <a:gd name="connsiteY16" fmla="*/ 155997 h 549841"/>
                <a:gd name="connsiteX17" fmla="*/ 97679 w 549990"/>
                <a:gd name="connsiteY17" fmla="*/ 197204 h 549841"/>
                <a:gd name="connsiteX18" fmla="*/ 132546 w 549990"/>
                <a:gd name="connsiteY18" fmla="*/ 143836 h 549841"/>
                <a:gd name="connsiteX19" fmla="*/ 66439 w 549990"/>
                <a:gd name="connsiteY19" fmla="*/ 95771 h 549841"/>
                <a:gd name="connsiteX20" fmla="*/ 19533 w 549990"/>
                <a:gd name="connsiteY20" fmla="*/ 173187 h 549841"/>
                <a:gd name="connsiteX21" fmla="*/ 1856 w 549990"/>
                <a:gd name="connsiteY21" fmla="*/ 242922 h 549841"/>
                <a:gd name="connsiteX22" fmla="*/ 82013 w 549990"/>
                <a:gd name="connsiteY22" fmla="*/ 259015 h 549841"/>
                <a:gd name="connsiteX23" fmla="*/ 97679 w 549990"/>
                <a:gd name="connsiteY23" fmla="*/ 197204 h 549841"/>
                <a:gd name="connsiteX24" fmla="*/ 19533 w 549990"/>
                <a:gd name="connsiteY24" fmla="*/ 173187 h 549841"/>
                <a:gd name="connsiteX25" fmla="*/ 332 w 549990"/>
                <a:gd name="connsiteY25" fmla="*/ 261666 h 549841"/>
                <a:gd name="connsiteX26" fmla="*/ 6244 w 549990"/>
                <a:gd name="connsiteY26" fmla="*/ 333352 h 549841"/>
                <a:gd name="connsiteX27" fmla="*/ 87286 w 549990"/>
                <a:gd name="connsiteY27" fmla="*/ 322532 h 549841"/>
                <a:gd name="connsiteX28" fmla="*/ 82013 w 549990"/>
                <a:gd name="connsiteY28" fmla="*/ 259015 h 549841"/>
                <a:gd name="connsiteX29" fmla="*/ 332 w 549990"/>
                <a:gd name="connsiteY29" fmla="*/ 261666 h 549841"/>
                <a:gd name="connsiteX30" fmla="*/ 10877 w 549990"/>
                <a:gd name="connsiteY30" fmla="*/ 351578 h 549841"/>
                <a:gd name="connsiteX31" fmla="*/ 39770 w 549990"/>
                <a:gd name="connsiteY31" fmla="*/ 417443 h 549841"/>
                <a:gd name="connsiteX32" fmla="*/ 112888 w 549990"/>
                <a:gd name="connsiteY32" fmla="*/ 380899 h 549841"/>
                <a:gd name="connsiteX33" fmla="*/ 87286 w 549990"/>
                <a:gd name="connsiteY33" fmla="*/ 322532 h 549841"/>
                <a:gd name="connsiteX34" fmla="*/ 10877 w 549990"/>
                <a:gd name="connsiteY34" fmla="*/ 351578 h 549841"/>
                <a:gd name="connsiteX35" fmla="*/ 50042 w 549990"/>
                <a:gd name="connsiteY35" fmla="*/ 433169 h 549841"/>
                <a:gd name="connsiteX36" fmla="*/ 98776 w 549990"/>
                <a:gd name="connsiteY36" fmla="*/ 486111 h 549841"/>
                <a:gd name="connsiteX37" fmla="*/ 156075 w 549990"/>
                <a:gd name="connsiteY37" fmla="*/ 427805 h 549841"/>
                <a:gd name="connsiteX38" fmla="*/ 112888 w 549990"/>
                <a:gd name="connsiteY38" fmla="*/ 380899 h 549841"/>
                <a:gd name="connsiteX39" fmla="*/ 50042 w 549990"/>
                <a:gd name="connsiteY39" fmla="*/ 433169 h 549841"/>
                <a:gd name="connsiteX40" fmla="*/ 113589 w 549990"/>
                <a:gd name="connsiteY40" fmla="*/ 497663 h 549841"/>
                <a:gd name="connsiteX41" fmla="*/ 176862 w 549990"/>
                <a:gd name="connsiteY41" fmla="*/ 531890 h 549841"/>
                <a:gd name="connsiteX42" fmla="*/ 212124 w 549990"/>
                <a:gd name="connsiteY42" fmla="*/ 458131 h 549841"/>
                <a:gd name="connsiteX43" fmla="*/ 156075 w 549990"/>
                <a:gd name="connsiteY43" fmla="*/ 427805 h 549841"/>
                <a:gd name="connsiteX44" fmla="*/ 113589 w 549990"/>
                <a:gd name="connsiteY44" fmla="*/ 497663 h 549841"/>
                <a:gd name="connsiteX45" fmla="*/ 194630 w 549990"/>
                <a:gd name="connsiteY45" fmla="*/ 537986 h 549841"/>
                <a:gd name="connsiteX46" fmla="*/ 265614 w 549990"/>
                <a:gd name="connsiteY46" fmla="*/ 549842 h 549841"/>
                <a:gd name="connsiteX47" fmla="*/ 275001 w 549990"/>
                <a:gd name="connsiteY47" fmla="*/ 468616 h 549841"/>
                <a:gd name="connsiteX48" fmla="*/ 212124 w 549990"/>
                <a:gd name="connsiteY48" fmla="*/ 458131 h 549841"/>
                <a:gd name="connsiteX49" fmla="*/ 194630 w 549990"/>
                <a:gd name="connsiteY49" fmla="*/ 537986 h 549841"/>
                <a:gd name="connsiteX50" fmla="*/ 284388 w 549990"/>
                <a:gd name="connsiteY50" fmla="*/ 549842 h 549841"/>
                <a:gd name="connsiteX51" fmla="*/ 355341 w 549990"/>
                <a:gd name="connsiteY51" fmla="*/ 537986 h 549841"/>
                <a:gd name="connsiteX52" fmla="*/ 337877 w 549990"/>
                <a:gd name="connsiteY52" fmla="*/ 458131 h 549841"/>
                <a:gd name="connsiteX53" fmla="*/ 275001 w 549990"/>
                <a:gd name="connsiteY53" fmla="*/ 468616 h 549841"/>
                <a:gd name="connsiteX54" fmla="*/ 284388 w 549990"/>
                <a:gd name="connsiteY54" fmla="*/ 549842 h 549841"/>
                <a:gd name="connsiteX55" fmla="*/ 373110 w 549990"/>
                <a:gd name="connsiteY55" fmla="*/ 531890 h 549841"/>
                <a:gd name="connsiteX56" fmla="*/ 436383 w 549990"/>
                <a:gd name="connsiteY56" fmla="*/ 497663 h 549841"/>
                <a:gd name="connsiteX57" fmla="*/ 393927 w 549990"/>
                <a:gd name="connsiteY57" fmla="*/ 427805 h 549841"/>
                <a:gd name="connsiteX58" fmla="*/ 337877 w 549990"/>
                <a:gd name="connsiteY58" fmla="*/ 458131 h 549841"/>
                <a:gd name="connsiteX59" fmla="*/ 373110 w 549990"/>
                <a:gd name="connsiteY59" fmla="*/ 531890 h 549841"/>
                <a:gd name="connsiteX60" fmla="*/ 451225 w 549990"/>
                <a:gd name="connsiteY60" fmla="*/ 486111 h 549841"/>
                <a:gd name="connsiteX61" fmla="*/ 499930 w 549990"/>
                <a:gd name="connsiteY61" fmla="*/ 433169 h 549841"/>
                <a:gd name="connsiteX62" fmla="*/ 437084 w 549990"/>
                <a:gd name="connsiteY62" fmla="*/ 380899 h 549841"/>
                <a:gd name="connsiteX63" fmla="*/ 393927 w 549990"/>
                <a:gd name="connsiteY63" fmla="*/ 427805 h 549841"/>
                <a:gd name="connsiteX64" fmla="*/ 451225 w 549990"/>
                <a:gd name="connsiteY64" fmla="*/ 486111 h 549841"/>
                <a:gd name="connsiteX65" fmla="*/ 510231 w 549990"/>
                <a:gd name="connsiteY65" fmla="*/ 417443 h 549841"/>
                <a:gd name="connsiteX66" fmla="*/ 539125 w 549990"/>
                <a:gd name="connsiteY66" fmla="*/ 351578 h 549841"/>
                <a:gd name="connsiteX67" fmla="*/ 462685 w 549990"/>
                <a:gd name="connsiteY67" fmla="*/ 322532 h 549841"/>
                <a:gd name="connsiteX68" fmla="*/ 437084 w 549990"/>
                <a:gd name="connsiteY68" fmla="*/ 380899 h 549841"/>
                <a:gd name="connsiteX69" fmla="*/ 510231 w 549990"/>
                <a:gd name="connsiteY69" fmla="*/ 417443 h 549841"/>
                <a:gd name="connsiteX70" fmla="*/ 543727 w 549990"/>
                <a:gd name="connsiteY70" fmla="*/ 333352 h 549841"/>
                <a:gd name="connsiteX71" fmla="*/ 549670 w 549990"/>
                <a:gd name="connsiteY71" fmla="*/ 261666 h 549841"/>
                <a:gd name="connsiteX72" fmla="*/ 467959 w 549990"/>
                <a:gd name="connsiteY72" fmla="*/ 259015 h 549841"/>
                <a:gd name="connsiteX73" fmla="*/ 462685 w 549990"/>
                <a:gd name="connsiteY73" fmla="*/ 322532 h 549841"/>
                <a:gd name="connsiteX74" fmla="*/ 543727 w 549990"/>
                <a:gd name="connsiteY74" fmla="*/ 333352 h 549841"/>
                <a:gd name="connsiteX75" fmla="*/ 548116 w 549990"/>
                <a:gd name="connsiteY75" fmla="*/ 242922 h 549841"/>
                <a:gd name="connsiteX76" fmla="*/ 530469 w 549990"/>
                <a:gd name="connsiteY76" fmla="*/ 173187 h 549841"/>
                <a:gd name="connsiteX77" fmla="*/ 452323 w 549990"/>
                <a:gd name="connsiteY77" fmla="*/ 197204 h 549841"/>
                <a:gd name="connsiteX78" fmla="*/ 467959 w 549990"/>
                <a:gd name="connsiteY78" fmla="*/ 259015 h 549841"/>
                <a:gd name="connsiteX79" fmla="*/ 548116 w 549990"/>
                <a:gd name="connsiteY79" fmla="*/ 242922 h 549841"/>
                <a:gd name="connsiteX80" fmla="*/ 522910 w 549990"/>
                <a:gd name="connsiteY80" fmla="*/ 155997 h 549841"/>
                <a:gd name="connsiteX81" fmla="*/ 483563 w 549990"/>
                <a:gd name="connsiteY81" fmla="*/ 95771 h 549841"/>
                <a:gd name="connsiteX82" fmla="*/ 417456 w 549990"/>
                <a:gd name="connsiteY82" fmla="*/ 143836 h 549841"/>
                <a:gd name="connsiteX83" fmla="*/ 452323 w 549990"/>
                <a:gd name="connsiteY83" fmla="*/ 197204 h 549841"/>
                <a:gd name="connsiteX84" fmla="*/ 522910 w 549990"/>
                <a:gd name="connsiteY84" fmla="*/ 155997 h 549841"/>
                <a:gd name="connsiteX85" fmla="*/ 470823 w 549990"/>
                <a:gd name="connsiteY85" fmla="*/ 81934 h 549841"/>
                <a:gd name="connsiteX86" fmla="*/ 414073 w 549990"/>
                <a:gd name="connsiteY86" fmla="*/ 37740 h 549841"/>
                <a:gd name="connsiteX87" fmla="*/ 367137 w 549990"/>
                <a:gd name="connsiteY87" fmla="*/ 104701 h 549841"/>
                <a:gd name="connsiteX88" fmla="*/ 417456 w 549990"/>
                <a:gd name="connsiteY88" fmla="*/ 143836 h 549841"/>
                <a:gd name="connsiteX89" fmla="*/ 470823 w 549990"/>
                <a:gd name="connsiteY89" fmla="*/ 81934 h 549841"/>
                <a:gd name="connsiteX90" fmla="*/ 397554 w 549990"/>
                <a:gd name="connsiteY90" fmla="*/ 28810 h 549841"/>
                <a:gd name="connsiteX91" fmla="*/ 329496 w 549990"/>
                <a:gd name="connsiteY91" fmla="*/ 5433 h 549841"/>
                <a:gd name="connsiteX92" fmla="*/ 306851 w 549990"/>
                <a:gd name="connsiteY92" fmla="*/ 84006 h 549841"/>
                <a:gd name="connsiteX93" fmla="*/ 367137 w 549990"/>
                <a:gd name="connsiteY93" fmla="*/ 104701 h 549841"/>
                <a:gd name="connsiteX94" fmla="*/ 397554 w 549990"/>
                <a:gd name="connsiteY94" fmla="*/ 28810 h 54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49990" h="549841">
                  <a:moveTo>
                    <a:pt x="310966" y="2355"/>
                  </a:moveTo>
                  <a:cubicBezTo>
                    <a:pt x="287101" y="-785"/>
                    <a:pt x="262901" y="-785"/>
                    <a:pt x="239006" y="2355"/>
                  </a:cubicBezTo>
                  <a:cubicBezTo>
                    <a:pt x="237238" y="29724"/>
                    <a:pt x="238610" y="56941"/>
                    <a:pt x="243121" y="84006"/>
                  </a:cubicBezTo>
                  <a:cubicBezTo>
                    <a:pt x="264212" y="80471"/>
                    <a:pt x="285760" y="80471"/>
                    <a:pt x="306851" y="84006"/>
                  </a:cubicBezTo>
                  <a:cubicBezTo>
                    <a:pt x="311392" y="56941"/>
                    <a:pt x="312733" y="29724"/>
                    <a:pt x="310966" y="2355"/>
                  </a:cubicBezTo>
                  <a:close/>
                  <a:moveTo>
                    <a:pt x="220506" y="5433"/>
                  </a:moveTo>
                  <a:cubicBezTo>
                    <a:pt x="196885" y="10218"/>
                    <a:pt x="173996" y="18081"/>
                    <a:pt x="152449" y="28810"/>
                  </a:cubicBezTo>
                  <a:cubicBezTo>
                    <a:pt x="159641" y="55265"/>
                    <a:pt x="169791" y="80562"/>
                    <a:pt x="182835" y="104701"/>
                  </a:cubicBezTo>
                  <a:cubicBezTo>
                    <a:pt x="201640" y="94522"/>
                    <a:pt x="222030" y="87512"/>
                    <a:pt x="243121" y="84006"/>
                  </a:cubicBezTo>
                  <a:cubicBezTo>
                    <a:pt x="238610" y="56941"/>
                    <a:pt x="231051" y="30760"/>
                    <a:pt x="220506" y="5433"/>
                  </a:cubicBezTo>
                  <a:close/>
                  <a:moveTo>
                    <a:pt x="135929" y="37740"/>
                  </a:moveTo>
                  <a:cubicBezTo>
                    <a:pt x="115143" y="49931"/>
                    <a:pt x="96064" y="64775"/>
                    <a:pt x="79149" y="81934"/>
                  </a:cubicBezTo>
                  <a:cubicBezTo>
                    <a:pt x="94571" y="104640"/>
                    <a:pt x="112369" y="125274"/>
                    <a:pt x="132546" y="143836"/>
                  </a:cubicBezTo>
                  <a:cubicBezTo>
                    <a:pt x="147024" y="128109"/>
                    <a:pt x="164030" y="114881"/>
                    <a:pt x="182835" y="104701"/>
                  </a:cubicBezTo>
                  <a:cubicBezTo>
                    <a:pt x="169791" y="80562"/>
                    <a:pt x="154155" y="58252"/>
                    <a:pt x="135929" y="37740"/>
                  </a:cubicBezTo>
                  <a:close/>
                  <a:moveTo>
                    <a:pt x="66439" y="95771"/>
                  </a:moveTo>
                  <a:cubicBezTo>
                    <a:pt x="50743" y="114028"/>
                    <a:pt x="37484" y="134266"/>
                    <a:pt x="27092" y="155997"/>
                  </a:cubicBezTo>
                  <a:cubicBezTo>
                    <a:pt x="49005" y="172455"/>
                    <a:pt x="72565" y="186201"/>
                    <a:pt x="97679" y="197204"/>
                  </a:cubicBezTo>
                  <a:cubicBezTo>
                    <a:pt x="106274" y="177607"/>
                    <a:pt x="118039" y="159593"/>
                    <a:pt x="132546" y="143836"/>
                  </a:cubicBezTo>
                  <a:cubicBezTo>
                    <a:pt x="112369" y="125274"/>
                    <a:pt x="90303" y="109243"/>
                    <a:pt x="66439" y="95771"/>
                  </a:cubicBezTo>
                  <a:close/>
                  <a:moveTo>
                    <a:pt x="19533" y="173187"/>
                  </a:moveTo>
                  <a:cubicBezTo>
                    <a:pt x="10603" y="195558"/>
                    <a:pt x="4660" y="219027"/>
                    <a:pt x="1856" y="242922"/>
                  </a:cubicBezTo>
                  <a:cubicBezTo>
                    <a:pt x="27976" y="251395"/>
                    <a:pt x="54675" y="256729"/>
                    <a:pt x="82013" y="259015"/>
                  </a:cubicBezTo>
                  <a:cubicBezTo>
                    <a:pt x="83781" y="237680"/>
                    <a:pt x="89085" y="216802"/>
                    <a:pt x="97679" y="197204"/>
                  </a:cubicBezTo>
                  <a:cubicBezTo>
                    <a:pt x="72565" y="186201"/>
                    <a:pt x="46507" y="178186"/>
                    <a:pt x="19533" y="173187"/>
                  </a:cubicBezTo>
                  <a:close/>
                  <a:moveTo>
                    <a:pt x="332" y="261666"/>
                  </a:moveTo>
                  <a:cubicBezTo>
                    <a:pt x="-857" y="285714"/>
                    <a:pt x="1155" y="309823"/>
                    <a:pt x="6244" y="333352"/>
                  </a:cubicBezTo>
                  <a:cubicBezTo>
                    <a:pt x="33675" y="332865"/>
                    <a:pt x="60709" y="329268"/>
                    <a:pt x="87286" y="322532"/>
                  </a:cubicBezTo>
                  <a:cubicBezTo>
                    <a:pt x="82044" y="301777"/>
                    <a:pt x="80245" y="280319"/>
                    <a:pt x="82013" y="259015"/>
                  </a:cubicBezTo>
                  <a:cubicBezTo>
                    <a:pt x="54675" y="256729"/>
                    <a:pt x="27458" y="257613"/>
                    <a:pt x="332" y="261666"/>
                  </a:cubicBezTo>
                  <a:close/>
                  <a:moveTo>
                    <a:pt x="10877" y="351578"/>
                  </a:moveTo>
                  <a:cubicBezTo>
                    <a:pt x="17583" y="374712"/>
                    <a:pt x="27305" y="396839"/>
                    <a:pt x="39770" y="417443"/>
                  </a:cubicBezTo>
                  <a:cubicBezTo>
                    <a:pt x="65555" y="408086"/>
                    <a:pt x="89938" y="395894"/>
                    <a:pt x="112888" y="380899"/>
                  </a:cubicBezTo>
                  <a:cubicBezTo>
                    <a:pt x="101184" y="362977"/>
                    <a:pt x="92528" y="343257"/>
                    <a:pt x="87286" y="322532"/>
                  </a:cubicBezTo>
                  <a:cubicBezTo>
                    <a:pt x="60709" y="329268"/>
                    <a:pt x="35229" y="338930"/>
                    <a:pt x="10877" y="351578"/>
                  </a:cubicBezTo>
                  <a:close/>
                  <a:moveTo>
                    <a:pt x="50042" y="433169"/>
                  </a:moveTo>
                  <a:cubicBezTo>
                    <a:pt x="63910" y="452889"/>
                    <a:pt x="80276" y="470689"/>
                    <a:pt x="98776" y="486111"/>
                  </a:cubicBezTo>
                  <a:cubicBezTo>
                    <a:pt x="120111" y="468890"/>
                    <a:pt x="139221" y="449445"/>
                    <a:pt x="156075" y="427805"/>
                  </a:cubicBezTo>
                  <a:cubicBezTo>
                    <a:pt x="139190" y="414669"/>
                    <a:pt x="124591" y="398820"/>
                    <a:pt x="112888" y="380899"/>
                  </a:cubicBezTo>
                  <a:cubicBezTo>
                    <a:pt x="89938" y="395894"/>
                    <a:pt x="68969" y="413328"/>
                    <a:pt x="50042" y="433169"/>
                  </a:cubicBezTo>
                  <a:close/>
                  <a:moveTo>
                    <a:pt x="113589" y="497663"/>
                  </a:moveTo>
                  <a:cubicBezTo>
                    <a:pt x="133095" y="511804"/>
                    <a:pt x="154368" y="523295"/>
                    <a:pt x="176862" y="531890"/>
                  </a:cubicBezTo>
                  <a:cubicBezTo>
                    <a:pt x="191460" y="508665"/>
                    <a:pt x="203225" y="484069"/>
                    <a:pt x="212124" y="458131"/>
                  </a:cubicBezTo>
                  <a:cubicBezTo>
                    <a:pt x="191887" y="451183"/>
                    <a:pt x="172930" y="440942"/>
                    <a:pt x="156075" y="427805"/>
                  </a:cubicBezTo>
                  <a:cubicBezTo>
                    <a:pt x="139221" y="449445"/>
                    <a:pt x="125049" y="472731"/>
                    <a:pt x="113589" y="497663"/>
                  </a:cubicBezTo>
                  <a:close/>
                  <a:moveTo>
                    <a:pt x="194630" y="537986"/>
                  </a:moveTo>
                  <a:cubicBezTo>
                    <a:pt x="217672" y="545026"/>
                    <a:pt x="241536" y="549019"/>
                    <a:pt x="265614" y="549842"/>
                  </a:cubicBezTo>
                  <a:cubicBezTo>
                    <a:pt x="271862" y="523142"/>
                    <a:pt x="275001" y="496047"/>
                    <a:pt x="275001" y="468616"/>
                  </a:cubicBezTo>
                  <a:cubicBezTo>
                    <a:pt x="253606" y="468616"/>
                    <a:pt x="232362" y="465080"/>
                    <a:pt x="212124" y="458131"/>
                  </a:cubicBezTo>
                  <a:cubicBezTo>
                    <a:pt x="203225" y="484069"/>
                    <a:pt x="197373" y="510707"/>
                    <a:pt x="194630" y="537986"/>
                  </a:cubicBezTo>
                  <a:close/>
                  <a:moveTo>
                    <a:pt x="284388" y="549842"/>
                  </a:moveTo>
                  <a:cubicBezTo>
                    <a:pt x="308466" y="549019"/>
                    <a:pt x="332300" y="545026"/>
                    <a:pt x="355341" y="537986"/>
                  </a:cubicBezTo>
                  <a:cubicBezTo>
                    <a:pt x="352598" y="510707"/>
                    <a:pt x="346777" y="484069"/>
                    <a:pt x="337877" y="458131"/>
                  </a:cubicBezTo>
                  <a:cubicBezTo>
                    <a:pt x="317640" y="465080"/>
                    <a:pt x="296397" y="468616"/>
                    <a:pt x="275001" y="468616"/>
                  </a:cubicBezTo>
                  <a:cubicBezTo>
                    <a:pt x="275001" y="496047"/>
                    <a:pt x="278110" y="523142"/>
                    <a:pt x="284388" y="549842"/>
                  </a:cubicBezTo>
                  <a:close/>
                  <a:moveTo>
                    <a:pt x="373110" y="531890"/>
                  </a:moveTo>
                  <a:cubicBezTo>
                    <a:pt x="395603" y="523295"/>
                    <a:pt x="416877" y="511804"/>
                    <a:pt x="436383" y="497663"/>
                  </a:cubicBezTo>
                  <a:cubicBezTo>
                    <a:pt x="424923" y="472731"/>
                    <a:pt x="410782" y="449445"/>
                    <a:pt x="393927" y="427805"/>
                  </a:cubicBezTo>
                  <a:cubicBezTo>
                    <a:pt x="377042" y="440942"/>
                    <a:pt x="358085" y="451183"/>
                    <a:pt x="337877" y="458131"/>
                  </a:cubicBezTo>
                  <a:cubicBezTo>
                    <a:pt x="346777" y="484069"/>
                    <a:pt x="358511" y="508665"/>
                    <a:pt x="373110" y="531890"/>
                  </a:cubicBezTo>
                  <a:close/>
                  <a:moveTo>
                    <a:pt x="451225" y="486111"/>
                  </a:moveTo>
                  <a:cubicBezTo>
                    <a:pt x="469695" y="470689"/>
                    <a:pt x="486093" y="452889"/>
                    <a:pt x="499930" y="433169"/>
                  </a:cubicBezTo>
                  <a:cubicBezTo>
                    <a:pt x="481003" y="413328"/>
                    <a:pt x="460064" y="395894"/>
                    <a:pt x="437084" y="380899"/>
                  </a:cubicBezTo>
                  <a:cubicBezTo>
                    <a:pt x="425380" y="398820"/>
                    <a:pt x="410812" y="414669"/>
                    <a:pt x="393927" y="427805"/>
                  </a:cubicBezTo>
                  <a:cubicBezTo>
                    <a:pt x="410782" y="449445"/>
                    <a:pt x="429861" y="468890"/>
                    <a:pt x="451225" y="486111"/>
                  </a:cubicBezTo>
                  <a:close/>
                  <a:moveTo>
                    <a:pt x="510231" y="417443"/>
                  </a:moveTo>
                  <a:cubicBezTo>
                    <a:pt x="522697" y="396839"/>
                    <a:pt x="532420" y="374712"/>
                    <a:pt x="539125" y="351578"/>
                  </a:cubicBezTo>
                  <a:cubicBezTo>
                    <a:pt x="514773" y="338930"/>
                    <a:pt x="489293" y="329268"/>
                    <a:pt x="462685" y="322532"/>
                  </a:cubicBezTo>
                  <a:cubicBezTo>
                    <a:pt x="457443" y="343257"/>
                    <a:pt x="448788" y="362977"/>
                    <a:pt x="437084" y="380899"/>
                  </a:cubicBezTo>
                  <a:cubicBezTo>
                    <a:pt x="460064" y="395894"/>
                    <a:pt x="484416" y="408086"/>
                    <a:pt x="510231" y="417443"/>
                  </a:cubicBezTo>
                  <a:close/>
                  <a:moveTo>
                    <a:pt x="543727" y="333352"/>
                  </a:moveTo>
                  <a:cubicBezTo>
                    <a:pt x="548847" y="309823"/>
                    <a:pt x="550828" y="285714"/>
                    <a:pt x="549670" y="261666"/>
                  </a:cubicBezTo>
                  <a:cubicBezTo>
                    <a:pt x="522545" y="257613"/>
                    <a:pt x="495297" y="256729"/>
                    <a:pt x="467959" y="259015"/>
                  </a:cubicBezTo>
                  <a:cubicBezTo>
                    <a:pt x="469726" y="280319"/>
                    <a:pt x="467959" y="301777"/>
                    <a:pt x="462685" y="322532"/>
                  </a:cubicBezTo>
                  <a:cubicBezTo>
                    <a:pt x="489293" y="329268"/>
                    <a:pt x="516296" y="332865"/>
                    <a:pt x="543727" y="333352"/>
                  </a:cubicBezTo>
                  <a:close/>
                  <a:moveTo>
                    <a:pt x="548116" y="242922"/>
                  </a:moveTo>
                  <a:cubicBezTo>
                    <a:pt x="545312" y="219027"/>
                    <a:pt x="539369" y="195558"/>
                    <a:pt x="530469" y="173187"/>
                  </a:cubicBezTo>
                  <a:cubicBezTo>
                    <a:pt x="503496" y="178186"/>
                    <a:pt x="477437" y="186201"/>
                    <a:pt x="452323" y="197204"/>
                  </a:cubicBezTo>
                  <a:cubicBezTo>
                    <a:pt x="460918" y="216802"/>
                    <a:pt x="466191" y="237680"/>
                    <a:pt x="467959" y="259015"/>
                  </a:cubicBezTo>
                  <a:cubicBezTo>
                    <a:pt x="495297" y="256729"/>
                    <a:pt x="522027" y="251395"/>
                    <a:pt x="548116" y="242922"/>
                  </a:cubicBezTo>
                  <a:close/>
                  <a:moveTo>
                    <a:pt x="522910" y="155997"/>
                  </a:moveTo>
                  <a:cubicBezTo>
                    <a:pt x="512487" y="134266"/>
                    <a:pt x="499259" y="114028"/>
                    <a:pt x="483563" y="95771"/>
                  </a:cubicBezTo>
                  <a:cubicBezTo>
                    <a:pt x="459668" y="109243"/>
                    <a:pt x="437632" y="125274"/>
                    <a:pt x="417456" y="143836"/>
                  </a:cubicBezTo>
                  <a:cubicBezTo>
                    <a:pt x="431933" y="159593"/>
                    <a:pt x="443728" y="177607"/>
                    <a:pt x="452323" y="197204"/>
                  </a:cubicBezTo>
                  <a:cubicBezTo>
                    <a:pt x="477437" y="186201"/>
                    <a:pt x="500966" y="172455"/>
                    <a:pt x="522910" y="155997"/>
                  </a:cubicBezTo>
                  <a:close/>
                  <a:moveTo>
                    <a:pt x="470823" y="81934"/>
                  </a:moveTo>
                  <a:cubicBezTo>
                    <a:pt x="453938" y="64775"/>
                    <a:pt x="434828" y="49931"/>
                    <a:pt x="414073" y="37740"/>
                  </a:cubicBezTo>
                  <a:cubicBezTo>
                    <a:pt x="395847" y="58252"/>
                    <a:pt x="380212" y="80562"/>
                    <a:pt x="367137" y="104701"/>
                  </a:cubicBezTo>
                  <a:cubicBezTo>
                    <a:pt x="385972" y="114881"/>
                    <a:pt x="402948" y="128109"/>
                    <a:pt x="417456" y="143836"/>
                  </a:cubicBezTo>
                  <a:cubicBezTo>
                    <a:pt x="437632" y="125274"/>
                    <a:pt x="455432" y="104640"/>
                    <a:pt x="470823" y="81934"/>
                  </a:cubicBezTo>
                  <a:close/>
                  <a:moveTo>
                    <a:pt x="397554" y="28810"/>
                  </a:moveTo>
                  <a:cubicBezTo>
                    <a:pt x="375975" y="18081"/>
                    <a:pt x="353116" y="10218"/>
                    <a:pt x="329496" y="5433"/>
                  </a:cubicBezTo>
                  <a:cubicBezTo>
                    <a:pt x="318920" y="30760"/>
                    <a:pt x="311392" y="56941"/>
                    <a:pt x="306851" y="84006"/>
                  </a:cubicBezTo>
                  <a:cubicBezTo>
                    <a:pt x="327972" y="87512"/>
                    <a:pt x="348332" y="94522"/>
                    <a:pt x="367137" y="104701"/>
                  </a:cubicBezTo>
                  <a:cubicBezTo>
                    <a:pt x="380212" y="80562"/>
                    <a:pt x="390330" y="55265"/>
                    <a:pt x="397554" y="28810"/>
                  </a:cubicBezTo>
                  <a:close/>
                </a:path>
              </a:pathLst>
            </a:custGeom>
            <a:solidFill>
              <a:srgbClr val="F65D1B"/>
            </a:solidFill>
            <a:ln w="8259" cap="sq">
              <a:solidFill>
                <a:srgbClr val="FFFFFF"/>
              </a:solidFill>
              <a:prstDash val="solid"/>
              <a:miter/>
            </a:ln>
          </p:spPr>
          <p:txBody>
            <a:bodyPr rtlCol="0" anchor="ctr"/>
            <a:lstStyle/>
            <a:p>
              <a:endParaRPr lang="en-CH" sz="4400"/>
            </a:p>
          </p:txBody>
        </p:sp>
        <p:grpSp>
          <p:nvGrpSpPr>
            <p:cNvPr id="1886" name="Graphic 1352">
              <a:extLst>
                <a:ext uri="{FF2B5EF4-FFF2-40B4-BE49-F238E27FC236}">
                  <a16:creationId xmlns:a16="http://schemas.microsoft.com/office/drawing/2014/main" id="{F23A5F17-22C4-E1B0-A2C7-F960116E76FC}"/>
                </a:ext>
              </a:extLst>
            </p:cNvPr>
            <p:cNvGrpSpPr/>
            <p:nvPr/>
          </p:nvGrpSpPr>
          <p:grpSpPr>
            <a:xfrm>
              <a:off x="7310054" y="11315065"/>
              <a:ext cx="604422" cy="1245398"/>
              <a:chOff x="7310054" y="11315065"/>
              <a:chExt cx="604422" cy="1245398"/>
            </a:xfrm>
          </p:grpSpPr>
          <p:sp>
            <p:nvSpPr>
              <p:cNvPr id="1887" name="Freeform 1886">
                <a:extLst>
                  <a:ext uri="{FF2B5EF4-FFF2-40B4-BE49-F238E27FC236}">
                    <a16:creationId xmlns:a16="http://schemas.microsoft.com/office/drawing/2014/main" id="{B714B27E-ABA8-2E30-6484-2BC363537D07}"/>
                  </a:ext>
                </a:extLst>
              </p:cNvPr>
              <p:cNvSpPr/>
              <p:nvPr/>
            </p:nvSpPr>
            <p:spPr>
              <a:xfrm>
                <a:off x="7310054" y="11315065"/>
                <a:ext cx="604422" cy="1245398"/>
              </a:xfrm>
              <a:custGeom>
                <a:avLst/>
                <a:gdLst>
                  <a:gd name="connsiteX0" fmla="*/ 250335 w 604422"/>
                  <a:gd name="connsiteY0" fmla="*/ 1101498 h 1245398"/>
                  <a:gd name="connsiteX1" fmla="*/ 252346 w 604422"/>
                  <a:gd name="connsiteY1" fmla="*/ 777479 h 1245398"/>
                  <a:gd name="connsiteX2" fmla="*/ 302879 w 604422"/>
                  <a:gd name="connsiteY2" fmla="*/ 523806 h 1245398"/>
                  <a:gd name="connsiteX3" fmla="*/ 274169 w 604422"/>
                  <a:gd name="connsiteY3" fmla="*/ 331272 h 1245398"/>
                  <a:gd name="connsiteX4" fmla="*/ 136012 w 604422"/>
                  <a:gd name="connsiteY4" fmla="*/ 166870 h 1245398"/>
                  <a:gd name="connsiteX5" fmla="*/ 302879 w 604422"/>
                  <a:gd name="connsiteY5" fmla="*/ 0 h 1245398"/>
                  <a:gd name="connsiteX6" fmla="*/ 469778 w 604422"/>
                  <a:gd name="connsiteY6" fmla="*/ 166870 h 1245398"/>
                  <a:gd name="connsiteX7" fmla="*/ 366578 w 604422"/>
                  <a:gd name="connsiteY7" fmla="*/ 321154 h 1245398"/>
                  <a:gd name="connsiteX8" fmla="*/ 395381 w 604422"/>
                  <a:gd name="connsiteY8" fmla="*/ 523806 h 1245398"/>
                  <a:gd name="connsiteX9" fmla="*/ 347713 w 604422"/>
                  <a:gd name="connsiteY9" fmla="*/ 810548 h 1245398"/>
                  <a:gd name="connsiteX10" fmla="*/ 345610 w 604422"/>
                  <a:gd name="connsiteY10" fmla="*/ 1101193 h 1245398"/>
                  <a:gd name="connsiteX11" fmla="*/ 586113 w 604422"/>
                  <a:gd name="connsiteY11" fmla="*/ 1146210 h 1245398"/>
                  <a:gd name="connsiteX12" fmla="*/ 592757 w 604422"/>
                  <a:gd name="connsiteY12" fmla="*/ 1244656 h 1245398"/>
                  <a:gd name="connsiteX13" fmla="*/ 322538 w 604422"/>
                  <a:gd name="connsiteY13" fmla="*/ 1191988 h 1245398"/>
                  <a:gd name="connsiteX14" fmla="*/ 275449 w 604422"/>
                  <a:gd name="connsiteY14" fmla="*/ 1191988 h 1245398"/>
                  <a:gd name="connsiteX15" fmla="*/ 13946 w 604422"/>
                  <a:gd name="connsiteY15" fmla="*/ 1241577 h 1245398"/>
                  <a:gd name="connsiteX16" fmla="*/ 13946 w 604422"/>
                  <a:gd name="connsiteY16" fmla="*/ 1146210 h 1245398"/>
                  <a:gd name="connsiteX17" fmla="*/ 250335 w 604422"/>
                  <a:gd name="connsiteY17" fmla="*/ 1101498 h 124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4422" h="1245398">
                    <a:moveTo>
                      <a:pt x="250335" y="1101498"/>
                    </a:moveTo>
                    <a:cubicBezTo>
                      <a:pt x="248506" y="1002960"/>
                      <a:pt x="246891" y="849805"/>
                      <a:pt x="252346" y="777479"/>
                    </a:cubicBezTo>
                    <a:cubicBezTo>
                      <a:pt x="259022" y="689152"/>
                      <a:pt x="302879" y="612834"/>
                      <a:pt x="302879" y="523806"/>
                    </a:cubicBezTo>
                    <a:cubicBezTo>
                      <a:pt x="302879" y="474796"/>
                      <a:pt x="287854" y="394302"/>
                      <a:pt x="274169" y="331272"/>
                    </a:cubicBezTo>
                    <a:cubicBezTo>
                      <a:pt x="195749" y="317648"/>
                      <a:pt x="136012" y="249193"/>
                      <a:pt x="136012" y="166870"/>
                    </a:cubicBezTo>
                    <a:cubicBezTo>
                      <a:pt x="136012" y="74764"/>
                      <a:pt x="210775" y="0"/>
                      <a:pt x="302879" y="0"/>
                    </a:cubicBezTo>
                    <a:cubicBezTo>
                      <a:pt x="394984" y="0"/>
                      <a:pt x="469778" y="74764"/>
                      <a:pt x="469778" y="166870"/>
                    </a:cubicBezTo>
                    <a:cubicBezTo>
                      <a:pt x="469778" y="236423"/>
                      <a:pt x="427108" y="296100"/>
                      <a:pt x="366578" y="321154"/>
                    </a:cubicBezTo>
                    <a:cubicBezTo>
                      <a:pt x="379898" y="384305"/>
                      <a:pt x="395381" y="469432"/>
                      <a:pt x="395381" y="523806"/>
                    </a:cubicBezTo>
                    <a:cubicBezTo>
                      <a:pt x="395381" y="619143"/>
                      <a:pt x="354723" y="712103"/>
                      <a:pt x="347713" y="810548"/>
                    </a:cubicBezTo>
                    <a:cubicBezTo>
                      <a:pt x="342745" y="880284"/>
                      <a:pt x="343994" y="1012287"/>
                      <a:pt x="345610" y="1101193"/>
                    </a:cubicBezTo>
                    <a:cubicBezTo>
                      <a:pt x="445822" y="1111251"/>
                      <a:pt x="544906" y="1122314"/>
                      <a:pt x="586113" y="1146210"/>
                    </a:cubicBezTo>
                    <a:cubicBezTo>
                      <a:pt x="604949" y="1157152"/>
                      <a:pt x="612599" y="1241181"/>
                      <a:pt x="592757" y="1244656"/>
                    </a:cubicBezTo>
                    <a:cubicBezTo>
                      <a:pt x="548807" y="1252276"/>
                      <a:pt x="414155" y="1198938"/>
                      <a:pt x="322538" y="1191988"/>
                    </a:cubicBezTo>
                    <a:lnTo>
                      <a:pt x="275449" y="1191988"/>
                    </a:lnTo>
                    <a:cubicBezTo>
                      <a:pt x="178925" y="1198938"/>
                      <a:pt x="57530" y="1249196"/>
                      <a:pt x="13946" y="1241577"/>
                    </a:cubicBezTo>
                    <a:cubicBezTo>
                      <a:pt x="-5163" y="1238225"/>
                      <a:pt x="-4127" y="1156938"/>
                      <a:pt x="13946" y="1146210"/>
                    </a:cubicBezTo>
                    <a:cubicBezTo>
                      <a:pt x="53354" y="1122863"/>
                      <a:pt x="150641" y="1111921"/>
                      <a:pt x="250335" y="1101498"/>
                    </a:cubicBezTo>
                    <a:close/>
                  </a:path>
                </a:pathLst>
              </a:custGeom>
              <a:solidFill>
                <a:srgbClr val="F65D1B"/>
              </a:solidFill>
              <a:ln w="19047" cap="sq">
                <a:solidFill>
                  <a:srgbClr val="FFFFFF"/>
                </a:solidFill>
                <a:prstDash val="solid"/>
                <a:miter/>
              </a:ln>
            </p:spPr>
            <p:txBody>
              <a:bodyPr rtlCol="0" anchor="ctr"/>
              <a:lstStyle/>
              <a:p>
                <a:endParaRPr lang="en-CH" sz="4400"/>
              </a:p>
            </p:txBody>
          </p:sp>
          <p:sp>
            <p:nvSpPr>
              <p:cNvPr id="1888" name="Freeform 1887">
                <a:extLst>
                  <a:ext uri="{FF2B5EF4-FFF2-40B4-BE49-F238E27FC236}">
                    <a16:creationId xmlns:a16="http://schemas.microsoft.com/office/drawing/2014/main" id="{F31ACC9E-CDA0-3DDD-1C26-EFA3F07A0C22}"/>
                  </a:ext>
                </a:extLst>
              </p:cNvPr>
              <p:cNvSpPr/>
              <p:nvPr/>
            </p:nvSpPr>
            <p:spPr>
              <a:xfrm>
                <a:off x="7560389" y="11364258"/>
                <a:ext cx="48685" cy="81377"/>
              </a:xfrm>
              <a:custGeom>
                <a:avLst/>
                <a:gdLst>
                  <a:gd name="connsiteX0" fmla="*/ 23834 w 48685"/>
                  <a:gd name="connsiteY0" fmla="*/ 0 h 81377"/>
                  <a:gd name="connsiteX1" fmla="*/ 47667 w 48685"/>
                  <a:gd name="connsiteY1" fmla="*/ 35477 h 81377"/>
                  <a:gd name="connsiteX2" fmla="*/ 39713 w 48685"/>
                  <a:gd name="connsiteY2" fmla="*/ 81378 h 81377"/>
                  <a:gd name="connsiteX3" fmla="*/ 0 w 48685"/>
                  <a:gd name="connsiteY3" fmla="*/ 35477 h 81377"/>
                  <a:gd name="connsiteX4" fmla="*/ 23834 w 48685"/>
                  <a:gd name="connsiteY4" fmla="*/ 0 h 8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5" h="81377">
                    <a:moveTo>
                      <a:pt x="23834" y="0"/>
                    </a:moveTo>
                    <a:cubicBezTo>
                      <a:pt x="37000" y="0"/>
                      <a:pt x="47667" y="15910"/>
                      <a:pt x="47667" y="35477"/>
                    </a:cubicBezTo>
                    <a:cubicBezTo>
                      <a:pt x="47667" y="55074"/>
                      <a:pt x="52880" y="81378"/>
                      <a:pt x="39713" y="81378"/>
                    </a:cubicBezTo>
                    <a:cubicBezTo>
                      <a:pt x="26577" y="81378"/>
                      <a:pt x="0" y="55074"/>
                      <a:pt x="0" y="35477"/>
                    </a:cubicBezTo>
                    <a:cubicBezTo>
                      <a:pt x="0" y="15910"/>
                      <a:pt x="10667" y="0"/>
                      <a:pt x="23834" y="0"/>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89" name="Freeform 1888">
                <a:extLst>
                  <a:ext uri="{FF2B5EF4-FFF2-40B4-BE49-F238E27FC236}">
                    <a16:creationId xmlns:a16="http://schemas.microsoft.com/office/drawing/2014/main" id="{C4D58AFC-243B-B367-7DA1-F663EF25ABBE}"/>
                  </a:ext>
                </a:extLst>
              </p:cNvPr>
              <p:cNvSpPr/>
              <p:nvPr/>
            </p:nvSpPr>
            <p:spPr>
              <a:xfrm>
                <a:off x="7570751" y="11476388"/>
                <a:ext cx="48688" cy="81378"/>
              </a:xfrm>
              <a:custGeom>
                <a:avLst/>
                <a:gdLst>
                  <a:gd name="connsiteX0" fmla="*/ 23834 w 48688"/>
                  <a:gd name="connsiteY0" fmla="*/ 0 h 81378"/>
                  <a:gd name="connsiteX1" fmla="*/ 47668 w 48688"/>
                  <a:gd name="connsiteY1" fmla="*/ 35478 h 81378"/>
                  <a:gd name="connsiteX2" fmla="*/ 39744 w 48688"/>
                  <a:gd name="connsiteY2" fmla="*/ 81379 h 81378"/>
                  <a:gd name="connsiteX3" fmla="*/ 0 w 48688"/>
                  <a:gd name="connsiteY3" fmla="*/ 35478 h 81378"/>
                  <a:gd name="connsiteX4" fmla="*/ 23834 w 48688"/>
                  <a:gd name="connsiteY4" fmla="*/ 0 h 81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8" h="81378">
                    <a:moveTo>
                      <a:pt x="23834" y="0"/>
                    </a:moveTo>
                    <a:cubicBezTo>
                      <a:pt x="37001" y="0"/>
                      <a:pt x="47668" y="15910"/>
                      <a:pt x="47668" y="35478"/>
                    </a:cubicBezTo>
                    <a:cubicBezTo>
                      <a:pt x="47668" y="55075"/>
                      <a:pt x="52880" y="81379"/>
                      <a:pt x="39744" y="81379"/>
                    </a:cubicBezTo>
                    <a:cubicBezTo>
                      <a:pt x="26577" y="81379"/>
                      <a:pt x="0" y="55075"/>
                      <a:pt x="0" y="35478"/>
                    </a:cubicBezTo>
                    <a:cubicBezTo>
                      <a:pt x="0" y="15910"/>
                      <a:pt x="10667" y="0"/>
                      <a:pt x="23834" y="0"/>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0" name="Freeform 1889">
                <a:extLst>
                  <a:ext uri="{FF2B5EF4-FFF2-40B4-BE49-F238E27FC236}">
                    <a16:creationId xmlns:a16="http://schemas.microsoft.com/office/drawing/2014/main" id="{A5CD3230-119E-24EA-C5F5-693B185D159F}"/>
                  </a:ext>
                </a:extLst>
              </p:cNvPr>
              <p:cNvSpPr/>
              <p:nvPr/>
            </p:nvSpPr>
            <p:spPr>
              <a:xfrm>
                <a:off x="7620534" y="11730888"/>
                <a:ext cx="45449" cy="58726"/>
              </a:xfrm>
              <a:custGeom>
                <a:avLst/>
                <a:gdLst>
                  <a:gd name="connsiteX0" fmla="*/ 40646 w 45449"/>
                  <a:gd name="connsiteY0" fmla="*/ 9476 h 58726"/>
                  <a:gd name="connsiteX1" fmla="*/ 35983 w 45449"/>
                  <a:gd name="connsiteY1" fmla="*/ 42880 h 58726"/>
                  <a:gd name="connsiteX2" fmla="*/ 6571 w 45449"/>
                  <a:gd name="connsiteY2" fmla="*/ 55102 h 58726"/>
                  <a:gd name="connsiteX3" fmla="*/ 7272 w 45449"/>
                  <a:gd name="connsiteY3" fmla="*/ 4812 h 58726"/>
                  <a:gd name="connsiteX4" fmla="*/ 40646 w 45449"/>
                  <a:gd name="connsiteY4" fmla="*/ 9476 h 58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49" h="58726">
                    <a:moveTo>
                      <a:pt x="40646" y="9476"/>
                    </a:moveTo>
                    <a:cubicBezTo>
                      <a:pt x="48570" y="19991"/>
                      <a:pt x="46467" y="34926"/>
                      <a:pt x="35983" y="42880"/>
                    </a:cubicBezTo>
                    <a:cubicBezTo>
                      <a:pt x="25468" y="50774"/>
                      <a:pt x="14496" y="65587"/>
                      <a:pt x="6571" y="55102"/>
                    </a:cubicBezTo>
                    <a:cubicBezTo>
                      <a:pt x="-1353" y="44587"/>
                      <a:pt x="-3243" y="12737"/>
                      <a:pt x="7272" y="4812"/>
                    </a:cubicBezTo>
                    <a:cubicBezTo>
                      <a:pt x="17757" y="-3112"/>
                      <a:pt x="32722" y="-1039"/>
                      <a:pt x="40646" y="9476"/>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1" name="Freeform 1890">
                <a:extLst>
                  <a:ext uri="{FF2B5EF4-FFF2-40B4-BE49-F238E27FC236}">
                    <a16:creationId xmlns:a16="http://schemas.microsoft.com/office/drawing/2014/main" id="{FD05F2A7-4137-4698-3EB8-3E07533B3484}"/>
                  </a:ext>
                </a:extLst>
              </p:cNvPr>
              <p:cNvSpPr/>
              <p:nvPr/>
            </p:nvSpPr>
            <p:spPr>
              <a:xfrm>
                <a:off x="7632969" y="11795350"/>
                <a:ext cx="45449" cy="58726"/>
              </a:xfrm>
              <a:custGeom>
                <a:avLst/>
                <a:gdLst>
                  <a:gd name="connsiteX0" fmla="*/ 4803 w 45449"/>
                  <a:gd name="connsiteY0" fmla="*/ 49251 h 58726"/>
                  <a:gd name="connsiteX1" fmla="*/ 9467 w 45449"/>
                  <a:gd name="connsiteY1" fmla="*/ 15877 h 58726"/>
                  <a:gd name="connsiteX2" fmla="*/ 38878 w 45449"/>
                  <a:gd name="connsiteY2" fmla="*/ 3624 h 58726"/>
                  <a:gd name="connsiteX3" fmla="*/ 38178 w 45449"/>
                  <a:gd name="connsiteY3" fmla="*/ 53914 h 58726"/>
                  <a:gd name="connsiteX4" fmla="*/ 4803 w 45449"/>
                  <a:gd name="connsiteY4" fmla="*/ 49251 h 58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49" h="58726">
                    <a:moveTo>
                      <a:pt x="4803" y="49251"/>
                    </a:moveTo>
                    <a:cubicBezTo>
                      <a:pt x="-3121" y="38736"/>
                      <a:pt x="-1018" y="23801"/>
                      <a:pt x="9467" y="15877"/>
                    </a:cubicBezTo>
                    <a:cubicBezTo>
                      <a:pt x="19981" y="7952"/>
                      <a:pt x="30954" y="-6860"/>
                      <a:pt x="38878" y="3624"/>
                    </a:cubicBezTo>
                    <a:cubicBezTo>
                      <a:pt x="46802" y="14139"/>
                      <a:pt x="48692" y="45989"/>
                      <a:pt x="38178" y="53914"/>
                    </a:cubicBezTo>
                    <a:cubicBezTo>
                      <a:pt x="27692" y="61839"/>
                      <a:pt x="12728" y="59765"/>
                      <a:pt x="4803" y="49251"/>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2" name="Freeform 1891">
                <a:extLst>
                  <a:ext uri="{FF2B5EF4-FFF2-40B4-BE49-F238E27FC236}">
                    <a16:creationId xmlns:a16="http://schemas.microsoft.com/office/drawing/2014/main" id="{A24CF760-CACA-1848-F98B-761931E3CCF3}"/>
                  </a:ext>
                </a:extLst>
              </p:cNvPr>
              <p:cNvSpPr/>
              <p:nvPr/>
            </p:nvSpPr>
            <p:spPr>
              <a:xfrm>
                <a:off x="7494705" y="11408709"/>
                <a:ext cx="63572" cy="79883"/>
              </a:xfrm>
              <a:custGeom>
                <a:avLst/>
                <a:gdLst>
                  <a:gd name="connsiteX0" fmla="*/ 34077 w 63572"/>
                  <a:gd name="connsiteY0" fmla="*/ 79810 h 79883"/>
                  <a:gd name="connsiteX1" fmla="*/ 2258 w 63572"/>
                  <a:gd name="connsiteY1" fmla="*/ 46649 h 79883"/>
                  <a:gd name="connsiteX2" fmla="*/ 10945 w 63572"/>
                  <a:gd name="connsiteY2" fmla="*/ 47 h 79883"/>
                  <a:gd name="connsiteX3" fmla="*/ 63550 w 63572"/>
                  <a:gd name="connsiteY3" fmla="*/ 42108 h 79883"/>
                  <a:gd name="connsiteX4" fmla="*/ 34077 w 63572"/>
                  <a:gd name="connsiteY4" fmla="*/ 79810 h 79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72" h="79883">
                    <a:moveTo>
                      <a:pt x="34077" y="79810"/>
                    </a:moveTo>
                    <a:cubicBezTo>
                      <a:pt x="17163" y="81060"/>
                      <a:pt x="2898" y="66186"/>
                      <a:pt x="2258" y="46649"/>
                    </a:cubicBezTo>
                    <a:cubicBezTo>
                      <a:pt x="1588" y="27082"/>
                      <a:pt x="-5971" y="1297"/>
                      <a:pt x="10945" y="47"/>
                    </a:cubicBezTo>
                    <a:cubicBezTo>
                      <a:pt x="27860" y="-1202"/>
                      <a:pt x="62880" y="22541"/>
                      <a:pt x="63550" y="42108"/>
                    </a:cubicBezTo>
                    <a:cubicBezTo>
                      <a:pt x="64190" y="61675"/>
                      <a:pt x="50993" y="78560"/>
                      <a:pt x="34077" y="79810"/>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3" name="Freeform 1892">
                <a:extLst>
                  <a:ext uri="{FF2B5EF4-FFF2-40B4-BE49-F238E27FC236}">
                    <a16:creationId xmlns:a16="http://schemas.microsoft.com/office/drawing/2014/main" id="{631022ED-82D7-CBD7-438D-B75F8D0A21E3}"/>
                  </a:ext>
                </a:extLst>
              </p:cNvPr>
              <p:cNvSpPr/>
              <p:nvPr/>
            </p:nvSpPr>
            <p:spPr>
              <a:xfrm>
                <a:off x="7530182" y="11529282"/>
                <a:ext cx="63572" cy="79882"/>
              </a:xfrm>
              <a:custGeom>
                <a:avLst/>
                <a:gdLst>
                  <a:gd name="connsiteX0" fmla="*/ 34078 w 63572"/>
                  <a:gd name="connsiteY0" fmla="*/ 79810 h 79882"/>
                  <a:gd name="connsiteX1" fmla="*/ 2259 w 63572"/>
                  <a:gd name="connsiteY1" fmla="*/ 46649 h 79882"/>
                  <a:gd name="connsiteX2" fmla="*/ 10945 w 63572"/>
                  <a:gd name="connsiteY2" fmla="*/ 47 h 79882"/>
                  <a:gd name="connsiteX3" fmla="*/ 63550 w 63572"/>
                  <a:gd name="connsiteY3" fmla="*/ 42108 h 79882"/>
                  <a:gd name="connsiteX4" fmla="*/ 34078 w 63572"/>
                  <a:gd name="connsiteY4" fmla="*/ 79810 h 7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72" h="79882">
                    <a:moveTo>
                      <a:pt x="34078" y="79810"/>
                    </a:moveTo>
                    <a:cubicBezTo>
                      <a:pt x="17162" y="81060"/>
                      <a:pt x="2899" y="66186"/>
                      <a:pt x="2259" y="46649"/>
                    </a:cubicBezTo>
                    <a:cubicBezTo>
                      <a:pt x="1588" y="27081"/>
                      <a:pt x="-5971" y="1297"/>
                      <a:pt x="10945" y="47"/>
                    </a:cubicBezTo>
                    <a:cubicBezTo>
                      <a:pt x="27860" y="-1202"/>
                      <a:pt x="62879" y="22540"/>
                      <a:pt x="63550" y="42108"/>
                    </a:cubicBezTo>
                    <a:cubicBezTo>
                      <a:pt x="64190" y="61675"/>
                      <a:pt x="50993" y="78560"/>
                      <a:pt x="34078" y="79810"/>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4" name="Freeform 1893">
                <a:extLst>
                  <a:ext uri="{FF2B5EF4-FFF2-40B4-BE49-F238E27FC236}">
                    <a16:creationId xmlns:a16="http://schemas.microsoft.com/office/drawing/2014/main" id="{672234A2-8972-F74B-79F3-59DE64C891C7}"/>
                  </a:ext>
                </a:extLst>
              </p:cNvPr>
              <p:cNvSpPr/>
              <p:nvPr/>
            </p:nvSpPr>
            <p:spPr>
              <a:xfrm>
                <a:off x="7697493" y="11452027"/>
                <a:ext cx="55487" cy="92207"/>
              </a:xfrm>
              <a:custGeom>
                <a:avLst/>
                <a:gdLst>
                  <a:gd name="connsiteX0" fmla="*/ 55456 w 55487"/>
                  <a:gd name="connsiteY0" fmla="*/ 47007 h 92207"/>
                  <a:gd name="connsiteX1" fmla="*/ 30434 w 55487"/>
                  <a:gd name="connsiteY1" fmla="*/ 91262 h 92207"/>
                  <a:gd name="connsiteX2" fmla="*/ 17 w 55487"/>
                  <a:gd name="connsiteY2" fmla="*/ 74285 h 92207"/>
                  <a:gd name="connsiteX3" fmla="*/ 32811 w 55487"/>
                  <a:gd name="connsiteY3" fmla="*/ 9 h 92207"/>
                  <a:gd name="connsiteX4" fmla="*/ 55456 w 55487"/>
                  <a:gd name="connsiteY4" fmla="*/ 47007 h 92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87" h="92207">
                    <a:moveTo>
                      <a:pt x="55456" y="47007"/>
                    </a:moveTo>
                    <a:cubicBezTo>
                      <a:pt x="54816" y="72183"/>
                      <a:pt x="43601" y="92024"/>
                      <a:pt x="30434" y="91262"/>
                    </a:cubicBezTo>
                    <a:cubicBezTo>
                      <a:pt x="17298" y="90500"/>
                      <a:pt x="-623" y="99461"/>
                      <a:pt x="17" y="74285"/>
                    </a:cubicBezTo>
                    <a:cubicBezTo>
                      <a:pt x="687" y="49080"/>
                      <a:pt x="19675" y="-753"/>
                      <a:pt x="32811" y="9"/>
                    </a:cubicBezTo>
                    <a:cubicBezTo>
                      <a:pt x="45978" y="771"/>
                      <a:pt x="56127" y="21832"/>
                      <a:pt x="55456" y="47007"/>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5" name="Freeform 1894">
                <a:extLst>
                  <a:ext uri="{FF2B5EF4-FFF2-40B4-BE49-F238E27FC236}">
                    <a16:creationId xmlns:a16="http://schemas.microsoft.com/office/drawing/2014/main" id="{5AA659CE-9F7E-E6D9-BBE8-B818AFF8528A}"/>
                  </a:ext>
                </a:extLst>
              </p:cNvPr>
              <p:cNvSpPr/>
              <p:nvPr/>
            </p:nvSpPr>
            <p:spPr>
              <a:xfrm>
                <a:off x="7609573" y="11942348"/>
                <a:ext cx="55562" cy="61876"/>
              </a:xfrm>
              <a:custGeom>
                <a:avLst/>
                <a:gdLst>
                  <a:gd name="connsiteX0" fmla="*/ 37 w 55562"/>
                  <a:gd name="connsiteY0" fmla="*/ 30171 h 61876"/>
                  <a:gd name="connsiteX1" fmla="*/ 25182 w 55562"/>
                  <a:gd name="connsiteY1" fmla="*/ 546 h 61876"/>
                  <a:gd name="connsiteX2" fmla="*/ 55539 w 55562"/>
                  <a:gd name="connsiteY2" fmla="*/ 12128 h 61876"/>
                  <a:gd name="connsiteX3" fmla="*/ 22500 w 55562"/>
                  <a:gd name="connsiteY3" fmla="*/ 61869 h 61876"/>
                  <a:gd name="connsiteX4" fmla="*/ 37 w 55562"/>
                  <a:gd name="connsiteY4" fmla="*/ 30171 h 6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62" h="61876">
                    <a:moveTo>
                      <a:pt x="37" y="30171"/>
                    </a:moveTo>
                    <a:cubicBezTo>
                      <a:pt x="769" y="13256"/>
                      <a:pt x="12046" y="-33"/>
                      <a:pt x="25182" y="546"/>
                    </a:cubicBezTo>
                    <a:cubicBezTo>
                      <a:pt x="38349" y="1125"/>
                      <a:pt x="56301" y="-4788"/>
                      <a:pt x="55539" y="12128"/>
                    </a:cubicBezTo>
                    <a:cubicBezTo>
                      <a:pt x="54807" y="29043"/>
                      <a:pt x="35667" y="62448"/>
                      <a:pt x="22500" y="61869"/>
                    </a:cubicBezTo>
                    <a:cubicBezTo>
                      <a:pt x="9364" y="61289"/>
                      <a:pt x="-694" y="47087"/>
                      <a:pt x="37" y="30171"/>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6" name="Freeform 1895">
                <a:extLst>
                  <a:ext uri="{FF2B5EF4-FFF2-40B4-BE49-F238E27FC236}">
                    <a16:creationId xmlns:a16="http://schemas.microsoft.com/office/drawing/2014/main" id="{D67C9D5D-F370-A341-2655-A194F6E87C88}"/>
                  </a:ext>
                </a:extLst>
              </p:cNvPr>
              <p:cNvSpPr/>
              <p:nvPr/>
            </p:nvSpPr>
            <p:spPr>
              <a:xfrm>
                <a:off x="7585968" y="12012897"/>
                <a:ext cx="66179" cy="50676"/>
              </a:xfrm>
              <a:custGeom>
                <a:avLst/>
                <a:gdLst>
                  <a:gd name="connsiteX0" fmla="*/ 25259 w 66179"/>
                  <a:gd name="connsiteY0" fmla="*/ 49747 h 50676"/>
                  <a:gd name="connsiteX1" fmla="*/ 60369 w 66179"/>
                  <a:gd name="connsiteY1" fmla="*/ 33076 h 50676"/>
                  <a:gd name="connsiteX2" fmla="*/ 57017 w 66179"/>
                  <a:gd name="connsiteY2" fmla="*/ 768 h 50676"/>
                  <a:gd name="connsiteX3" fmla="*/ 450 w 66179"/>
                  <a:gd name="connsiteY3" fmla="*/ 19848 h 50676"/>
                  <a:gd name="connsiteX4" fmla="*/ 25259 w 66179"/>
                  <a:gd name="connsiteY4" fmla="*/ 49747 h 50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79" h="50676">
                    <a:moveTo>
                      <a:pt x="25259" y="49747"/>
                    </a:moveTo>
                    <a:cubicBezTo>
                      <a:pt x="41809" y="53405"/>
                      <a:pt x="57535" y="45938"/>
                      <a:pt x="60369" y="33076"/>
                    </a:cubicBezTo>
                    <a:cubicBezTo>
                      <a:pt x="63204" y="20244"/>
                      <a:pt x="73567" y="4426"/>
                      <a:pt x="57017" y="768"/>
                    </a:cubicBezTo>
                    <a:cubicBezTo>
                      <a:pt x="40498" y="-2889"/>
                      <a:pt x="3284" y="7016"/>
                      <a:pt x="450" y="19848"/>
                    </a:cubicBezTo>
                    <a:cubicBezTo>
                      <a:pt x="-2415" y="32710"/>
                      <a:pt x="8709" y="46090"/>
                      <a:pt x="25259" y="49747"/>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7" name="Freeform 1896">
                <a:extLst>
                  <a:ext uri="{FF2B5EF4-FFF2-40B4-BE49-F238E27FC236}">
                    <a16:creationId xmlns:a16="http://schemas.microsoft.com/office/drawing/2014/main" id="{CA0901AF-B480-9417-DC7A-48542E89AFB1}"/>
                  </a:ext>
                </a:extLst>
              </p:cNvPr>
              <p:cNvSpPr/>
              <p:nvPr/>
            </p:nvSpPr>
            <p:spPr>
              <a:xfrm>
                <a:off x="7450988" y="12449961"/>
                <a:ext cx="66201" cy="50676"/>
              </a:xfrm>
              <a:custGeom>
                <a:avLst/>
                <a:gdLst>
                  <a:gd name="connsiteX0" fmla="*/ 25280 w 66201"/>
                  <a:gd name="connsiteY0" fmla="*/ 49747 h 50676"/>
                  <a:gd name="connsiteX1" fmla="*/ 60391 w 66201"/>
                  <a:gd name="connsiteY1" fmla="*/ 33075 h 50676"/>
                  <a:gd name="connsiteX2" fmla="*/ 57039 w 66201"/>
                  <a:gd name="connsiteY2" fmla="*/ 768 h 50676"/>
                  <a:gd name="connsiteX3" fmla="*/ 441 w 66201"/>
                  <a:gd name="connsiteY3" fmla="*/ 19848 h 50676"/>
                  <a:gd name="connsiteX4" fmla="*/ 25280 w 66201"/>
                  <a:gd name="connsiteY4" fmla="*/ 49747 h 50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01" h="50676">
                    <a:moveTo>
                      <a:pt x="25280" y="49747"/>
                    </a:moveTo>
                    <a:cubicBezTo>
                      <a:pt x="41831" y="53404"/>
                      <a:pt x="57557" y="45938"/>
                      <a:pt x="60391" y="33075"/>
                    </a:cubicBezTo>
                    <a:cubicBezTo>
                      <a:pt x="63226" y="20244"/>
                      <a:pt x="73589" y="4425"/>
                      <a:pt x="57039" y="768"/>
                    </a:cubicBezTo>
                    <a:cubicBezTo>
                      <a:pt x="40519" y="-2889"/>
                      <a:pt x="3306" y="7016"/>
                      <a:pt x="441" y="19848"/>
                    </a:cubicBezTo>
                    <a:cubicBezTo>
                      <a:pt x="-2393" y="32710"/>
                      <a:pt x="8731" y="46089"/>
                      <a:pt x="25280" y="49747"/>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8" name="Freeform 1897">
                <a:extLst>
                  <a:ext uri="{FF2B5EF4-FFF2-40B4-BE49-F238E27FC236}">
                    <a16:creationId xmlns:a16="http://schemas.microsoft.com/office/drawing/2014/main" id="{62C8160E-B34F-A376-FA56-1A81A9632355}"/>
                  </a:ext>
                </a:extLst>
              </p:cNvPr>
              <p:cNvSpPr/>
              <p:nvPr/>
            </p:nvSpPr>
            <p:spPr>
              <a:xfrm>
                <a:off x="7570262" y="12074736"/>
                <a:ext cx="48791" cy="68301"/>
              </a:xfrm>
              <a:custGeom>
                <a:avLst/>
                <a:gdLst>
                  <a:gd name="connsiteX0" fmla="*/ 3750 w 48791"/>
                  <a:gd name="connsiteY0" fmla="*/ 49048 h 68301"/>
                  <a:gd name="connsiteX1" fmla="*/ 12009 w 48791"/>
                  <a:gd name="connsiteY1" fmla="*/ 11072 h 68301"/>
                  <a:gd name="connsiteX2" fmla="*/ 44256 w 48791"/>
                  <a:gd name="connsiteY2" fmla="*/ 6988 h 68301"/>
                  <a:gd name="connsiteX3" fmla="*/ 38495 w 48791"/>
                  <a:gd name="connsiteY3" fmla="*/ 66452 h 68301"/>
                  <a:gd name="connsiteX4" fmla="*/ 3750 w 48791"/>
                  <a:gd name="connsiteY4" fmla="*/ 49048 h 6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91" h="68301">
                    <a:moveTo>
                      <a:pt x="3750" y="49048"/>
                    </a:moveTo>
                    <a:cubicBezTo>
                      <a:pt x="-3564" y="33779"/>
                      <a:pt x="154" y="16771"/>
                      <a:pt x="12009" y="11072"/>
                    </a:cubicBezTo>
                    <a:cubicBezTo>
                      <a:pt x="23896" y="5403"/>
                      <a:pt x="36941" y="-8282"/>
                      <a:pt x="44256" y="6988"/>
                    </a:cubicBezTo>
                    <a:cubicBezTo>
                      <a:pt x="51540" y="22288"/>
                      <a:pt x="50351" y="60752"/>
                      <a:pt x="38495" y="66452"/>
                    </a:cubicBezTo>
                    <a:cubicBezTo>
                      <a:pt x="26639" y="72121"/>
                      <a:pt x="11064" y="64318"/>
                      <a:pt x="3750" y="49048"/>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899" name="Freeform 1898">
                <a:extLst>
                  <a:ext uri="{FF2B5EF4-FFF2-40B4-BE49-F238E27FC236}">
                    <a16:creationId xmlns:a16="http://schemas.microsoft.com/office/drawing/2014/main" id="{F49537C3-9F78-FC26-1843-208C495E126E}"/>
                  </a:ext>
                </a:extLst>
              </p:cNvPr>
              <p:cNvSpPr/>
              <p:nvPr/>
            </p:nvSpPr>
            <p:spPr>
              <a:xfrm>
                <a:off x="7591689" y="12319519"/>
                <a:ext cx="48791" cy="68292"/>
              </a:xfrm>
              <a:custGeom>
                <a:avLst/>
                <a:gdLst>
                  <a:gd name="connsiteX0" fmla="*/ 3750 w 48791"/>
                  <a:gd name="connsiteY0" fmla="*/ 49040 h 68292"/>
                  <a:gd name="connsiteX1" fmla="*/ 12009 w 48791"/>
                  <a:gd name="connsiteY1" fmla="*/ 11063 h 68292"/>
                  <a:gd name="connsiteX2" fmla="*/ 44256 w 48791"/>
                  <a:gd name="connsiteY2" fmla="*/ 7009 h 68292"/>
                  <a:gd name="connsiteX3" fmla="*/ 38495 w 48791"/>
                  <a:gd name="connsiteY3" fmla="*/ 66443 h 68292"/>
                  <a:gd name="connsiteX4" fmla="*/ 3750 w 48791"/>
                  <a:gd name="connsiteY4" fmla="*/ 49040 h 68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91" h="68292">
                    <a:moveTo>
                      <a:pt x="3750" y="49040"/>
                    </a:moveTo>
                    <a:cubicBezTo>
                      <a:pt x="-3564" y="33770"/>
                      <a:pt x="154" y="16762"/>
                      <a:pt x="12009" y="11063"/>
                    </a:cubicBezTo>
                    <a:cubicBezTo>
                      <a:pt x="23896" y="5394"/>
                      <a:pt x="36940" y="-8291"/>
                      <a:pt x="44256" y="7009"/>
                    </a:cubicBezTo>
                    <a:cubicBezTo>
                      <a:pt x="51540" y="22279"/>
                      <a:pt x="50351" y="60773"/>
                      <a:pt x="38495" y="66443"/>
                    </a:cubicBezTo>
                    <a:cubicBezTo>
                      <a:pt x="26639" y="72111"/>
                      <a:pt x="11064" y="64309"/>
                      <a:pt x="3750" y="49040"/>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0" name="Freeform 1899">
                <a:extLst>
                  <a:ext uri="{FF2B5EF4-FFF2-40B4-BE49-F238E27FC236}">
                    <a16:creationId xmlns:a16="http://schemas.microsoft.com/office/drawing/2014/main" id="{1D95D576-DC79-CA6E-0688-42B17861E57A}"/>
                  </a:ext>
                </a:extLst>
              </p:cNvPr>
              <p:cNvSpPr/>
              <p:nvPr/>
            </p:nvSpPr>
            <p:spPr>
              <a:xfrm>
                <a:off x="7534359" y="12426529"/>
                <a:ext cx="48800" cy="68292"/>
              </a:xfrm>
              <a:custGeom>
                <a:avLst/>
                <a:gdLst>
                  <a:gd name="connsiteX0" fmla="*/ 3750 w 48800"/>
                  <a:gd name="connsiteY0" fmla="*/ 49039 h 68292"/>
                  <a:gd name="connsiteX1" fmla="*/ 12009 w 48800"/>
                  <a:gd name="connsiteY1" fmla="*/ 11063 h 68292"/>
                  <a:gd name="connsiteX2" fmla="*/ 44256 w 48800"/>
                  <a:gd name="connsiteY2" fmla="*/ 7009 h 68292"/>
                  <a:gd name="connsiteX3" fmla="*/ 38496 w 48800"/>
                  <a:gd name="connsiteY3" fmla="*/ 66443 h 68292"/>
                  <a:gd name="connsiteX4" fmla="*/ 3750 w 48800"/>
                  <a:gd name="connsiteY4" fmla="*/ 49039 h 68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00" h="68292">
                    <a:moveTo>
                      <a:pt x="3750" y="49039"/>
                    </a:moveTo>
                    <a:cubicBezTo>
                      <a:pt x="-3564" y="33770"/>
                      <a:pt x="154" y="16762"/>
                      <a:pt x="12009" y="11063"/>
                    </a:cubicBezTo>
                    <a:cubicBezTo>
                      <a:pt x="23896" y="5394"/>
                      <a:pt x="36941" y="-8291"/>
                      <a:pt x="44256" y="7009"/>
                    </a:cubicBezTo>
                    <a:cubicBezTo>
                      <a:pt x="51540" y="22279"/>
                      <a:pt x="50382" y="60744"/>
                      <a:pt x="38496" y="66443"/>
                    </a:cubicBezTo>
                    <a:cubicBezTo>
                      <a:pt x="26639" y="72112"/>
                      <a:pt x="11065" y="64309"/>
                      <a:pt x="3750" y="49039"/>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1" name="Freeform 1900">
                <a:extLst>
                  <a:ext uri="{FF2B5EF4-FFF2-40B4-BE49-F238E27FC236}">
                    <a16:creationId xmlns:a16="http://schemas.microsoft.com/office/drawing/2014/main" id="{C34F9CA6-71DA-F1CF-DED2-F92E173E72AE}"/>
                  </a:ext>
                </a:extLst>
              </p:cNvPr>
              <p:cNvSpPr/>
              <p:nvPr/>
            </p:nvSpPr>
            <p:spPr>
              <a:xfrm>
                <a:off x="7329028" y="12470083"/>
                <a:ext cx="48791" cy="68292"/>
              </a:xfrm>
              <a:custGeom>
                <a:avLst/>
                <a:gdLst>
                  <a:gd name="connsiteX0" fmla="*/ 3751 w 48791"/>
                  <a:gd name="connsiteY0" fmla="*/ 49039 h 68292"/>
                  <a:gd name="connsiteX1" fmla="*/ 12010 w 48791"/>
                  <a:gd name="connsiteY1" fmla="*/ 11063 h 68292"/>
                  <a:gd name="connsiteX2" fmla="*/ 44256 w 48791"/>
                  <a:gd name="connsiteY2" fmla="*/ 7009 h 68292"/>
                  <a:gd name="connsiteX3" fmla="*/ 38495 w 48791"/>
                  <a:gd name="connsiteY3" fmla="*/ 66443 h 68292"/>
                  <a:gd name="connsiteX4" fmla="*/ 3751 w 48791"/>
                  <a:gd name="connsiteY4" fmla="*/ 49039 h 68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91" h="68292">
                    <a:moveTo>
                      <a:pt x="3751" y="49039"/>
                    </a:moveTo>
                    <a:cubicBezTo>
                      <a:pt x="-3565" y="33770"/>
                      <a:pt x="154" y="16762"/>
                      <a:pt x="12010" y="11063"/>
                    </a:cubicBezTo>
                    <a:cubicBezTo>
                      <a:pt x="23896" y="5394"/>
                      <a:pt x="36941" y="-8291"/>
                      <a:pt x="44256" y="7009"/>
                    </a:cubicBezTo>
                    <a:cubicBezTo>
                      <a:pt x="51540" y="22279"/>
                      <a:pt x="50352" y="60744"/>
                      <a:pt x="38495" y="66443"/>
                    </a:cubicBezTo>
                    <a:cubicBezTo>
                      <a:pt x="26609" y="72112"/>
                      <a:pt x="11065" y="64309"/>
                      <a:pt x="3751" y="49039"/>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2" name="Freeform 1901">
                <a:extLst>
                  <a:ext uri="{FF2B5EF4-FFF2-40B4-BE49-F238E27FC236}">
                    <a16:creationId xmlns:a16="http://schemas.microsoft.com/office/drawing/2014/main" id="{D55AA9C1-079E-6239-AE46-F491858ECAC4}"/>
                  </a:ext>
                </a:extLst>
              </p:cNvPr>
              <p:cNvSpPr/>
              <p:nvPr/>
            </p:nvSpPr>
            <p:spPr>
              <a:xfrm>
                <a:off x="7630582" y="11373518"/>
                <a:ext cx="77880" cy="60378"/>
              </a:xfrm>
              <a:custGeom>
                <a:avLst/>
                <a:gdLst>
                  <a:gd name="connsiteX0" fmla="*/ 40991 w 77880"/>
                  <a:gd name="connsiteY0" fmla="*/ 60230 h 60378"/>
                  <a:gd name="connsiteX1" fmla="*/ 2315 w 77880"/>
                  <a:gd name="connsiteY1" fmla="*/ 36000 h 60378"/>
                  <a:gd name="connsiteX2" fmla="*/ 13744 w 77880"/>
                  <a:gd name="connsiteY2" fmla="*/ 96 h 60378"/>
                  <a:gd name="connsiteX3" fmla="*/ 77870 w 77880"/>
                  <a:gd name="connsiteY3" fmla="*/ 30423 h 60378"/>
                  <a:gd name="connsiteX4" fmla="*/ 40991 w 77880"/>
                  <a:gd name="connsiteY4" fmla="*/ 60230 h 60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80" h="60378">
                    <a:moveTo>
                      <a:pt x="40991" y="60230"/>
                    </a:moveTo>
                    <a:cubicBezTo>
                      <a:pt x="20144" y="61785"/>
                      <a:pt x="2802" y="50904"/>
                      <a:pt x="2315" y="36000"/>
                    </a:cubicBezTo>
                    <a:cubicBezTo>
                      <a:pt x="1827" y="21066"/>
                      <a:pt x="-7103" y="1650"/>
                      <a:pt x="13744" y="96"/>
                    </a:cubicBezTo>
                    <a:cubicBezTo>
                      <a:pt x="34591" y="-1428"/>
                      <a:pt x="77351" y="15488"/>
                      <a:pt x="77870" y="30423"/>
                    </a:cubicBezTo>
                    <a:cubicBezTo>
                      <a:pt x="78357" y="45326"/>
                      <a:pt x="61839" y="58706"/>
                      <a:pt x="40991" y="60230"/>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3" name="Freeform 1902">
                <a:extLst>
                  <a:ext uri="{FF2B5EF4-FFF2-40B4-BE49-F238E27FC236}">
                    <a16:creationId xmlns:a16="http://schemas.microsoft.com/office/drawing/2014/main" id="{C87E1CD0-F990-906A-2F84-A6F563C1E363}"/>
                  </a:ext>
                </a:extLst>
              </p:cNvPr>
              <p:cNvSpPr/>
              <p:nvPr/>
            </p:nvSpPr>
            <p:spPr>
              <a:xfrm>
                <a:off x="7648673" y="11468582"/>
                <a:ext cx="45067" cy="53693"/>
              </a:xfrm>
              <a:custGeom>
                <a:avLst/>
                <a:gdLst>
                  <a:gd name="connsiteX0" fmla="*/ 43899 w 45067"/>
                  <a:gd name="connsiteY0" fmla="*/ 35847 h 53693"/>
                  <a:gd name="connsiteX1" fmla="*/ 20461 w 45067"/>
                  <a:gd name="connsiteY1" fmla="*/ 52000 h 53693"/>
                  <a:gd name="connsiteX2" fmla="*/ 559 w 45067"/>
                  <a:gd name="connsiteY2" fmla="*/ 31245 h 53693"/>
                  <a:gd name="connsiteX3" fmla="*/ 33262 w 45067"/>
                  <a:gd name="connsiteY3" fmla="*/ 796 h 53693"/>
                  <a:gd name="connsiteX4" fmla="*/ 43899 w 45067"/>
                  <a:gd name="connsiteY4" fmla="*/ 35847 h 53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 h="53693">
                    <a:moveTo>
                      <a:pt x="43899" y="35847"/>
                    </a:moveTo>
                    <a:cubicBezTo>
                      <a:pt x="40364" y="49989"/>
                      <a:pt x="29849" y="57212"/>
                      <a:pt x="20461" y="52000"/>
                    </a:cubicBezTo>
                    <a:cubicBezTo>
                      <a:pt x="11044" y="46788"/>
                      <a:pt x="-2976" y="45386"/>
                      <a:pt x="559" y="31245"/>
                    </a:cubicBezTo>
                    <a:cubicBezTo>
                      <a:pt x="4095" y="17133"/>
                      <a:pt x="23875" y="-4416"/>
                      <a:pt x="33262" y="796"/>
                    </a:cubicBezTo>
                    <a:cubicBezTo>
                      <a:pt x="42680" y="6008"/>
                      <a:pt x="47435" y="21704"/>
                      <a:pt x="43899" y="35847"/>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4" name="Freeform 1903">
                <a:extLst>
                  <a:ext uri="{FF2B5EF4-FFF2-40B4-BE49-F238E27FC236}">
                    <a16:creationId xmlns:a16="http://schemas.microsoft.com/office/drawing/2014/main" id="{073DA760-098F-24DF-EDCA-C891388D7467}"/>
                  </a:ext>
                </a:extLst>
              </p:cNvPr>
              <p:cNvSpPr/>
              <p:nvPr/>
            </p:nvSpPr>
            <p:spPr>
              <a:xfrm>
                <a:off x="7639536" y="11547045"/>
                <a:ext cx="52087" cy="42360"/>
              </a:xfrm>
              <a:custGeom>
                <a:avLst/>
                <a:gdLst>
                  <a:gd name="connsiteX0" fmla="*/ 24844 w 52087"/>
                  <a:gd name="connsiteY0" fmla="*/ 1364 h 42360"/>
                  <a:gd name="connsiteX1" fmla="*/ 50630 w 52087"/>
                  <a:gd name="connsiteY1" fmla="*/ 13434 h 42360"/>
                  <a:gd name="connsiteX2" fmla="*/ 42796 w 52087"/>
                  <a:gd name="connsiteY2" fmla="*/ 41078 h 42360"/>
                  <a:gd name="connsiteX3" fmla="*/ 5 w 52087"/>
                  <a:gd name="connsiteY3" fmla="*/ 28277 h 42360"/>
                  <a:gd name="connsiteX4" fmla="*/ 24844 w 52087"/>
                  <a:gd name="connsiteY4" fmla="*/ 1364 h 42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87" h="42360">
                    <a:moveTo>
                      <a:pt x="24844" y="1364"/>
                    </a:moveTo>
                    <a:cubicBezTo>
                      <a:pt x="38834" y="-2720"/>
                      <a:pt x="50385" y="2675"/>
                      <a:pt x="50630" y="13434"/>
                    </a:cubicBezTo>
                    <a:cubicBezTo>
                      <a:pt x="50903" y="24162"/>
                      <a:pt x="56786" y="36994"/>
                      <a:pt x="42796" y="41078"/>
                    </a:cubicBezTo>
                    <a:cubicBezTo>
                      <a:pt x="28837" y="45192"/>
                      <a:pt x="249" y="39006"/>
                      <a:pt x="5" y="28277"/>
                    </a:cubicBezTo>
                    <a:cubicBezTo>
                      <a:pt x="-270" y="17518"/>
                      <a:pt x="10855" y="5449"/>
                      <a:pt x="24844" y="1364"/>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5" name="Freeform 1904">
                <a:extLst>
                  <a:ext uri="{FF2B5EF4-FFF2-40B4-BE49-F238E27FC236}">
                    <a16:creationId xmlns:a16="http://schemas.microsoft.com/office/drawing/2014/main" id="{35F05F5B-1910-E4A7-613F-173649058E81}"/>
                  </a:ext>
                </a:extLst>
              </p:cNvPr>
              <p:cNvSpPr/>
              <p:nvPr/>
            </p:nvSpPr>
            <p:spPr>
              <a:xfrm>
                <a:off x="7602981" y="11616532"/>
                <a:ext cx="48406" cy="75953"/>
              </a:xfrm>
              <a:custGeom>
                <a:avLst/>
                <a:gdLst>
                  <a:gd name="connsiteX0" fmla="*/ 38510 w 48406"/>
                  <a:gd name="connsiteY0" fmla="*/ 23831 h 75953"/>
                  <a:gd name="connsiteX1" fmla="*/ 43173 w 48406"/>
                  <a:gd name="connsiteY1" fmla="*/ 65526 h 75953"/>
                  <a:gd name="connsiteX2" fmla="*/ 16565 w 48406"/>
                  <a:gd name="connsiteY2" fmla="*/ 67324 h 75953"/>
                  <a:gd name="connsiteX3" fmla="*/ 3033 w 48406"/>
                  <a:gd name="connsiteY3" fmla="*/ 1430 h 75953"/>
                  <a:gd name="connsiteX4" fmla="*/ 38510 w 48406"/>
                  <a:gd name="connsiteY4" fmla="*/ 23831 h 75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06" h="75953">
                    <a:moveTo>
                      <a:pt x="38510" y="23831"/>
                    </a:moveTo>
                    <a:cubicBezTo>
                      <a:pt x="49604" y="41509"/>
                      <a:pt x="51676" y="60193"/>
                      <a:pt x="43173" y="65526"/>
                    </a:cubicBezTo>
                    <a:cubicBezTo>
                      <a:pt x="34670" y="70860"/>
                      <a:pt x="27629" y="85032"/>
                      <a:pt x="16565" y="67324"/>
                    </a:cubicBezTo>
                    <a:cubicBezTo>
                      <a:pt x="5471" y="49646"/>
                      <a:pt x="-5470" y="6763"/>
                      <a:pt x="3033" y="1430"/>
                    </a:cubicBezTo>
                    <a:cubicBezTo>
                      <a:pt x="11537" y="-3904"/>
                      <a:pt x="27416" y="6153"/>
                      <a:pt x="38510" y="23831"/>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6" name="Freeform 1905">
                <a:extLst>
                  <a:ext uri="{FF2B5EF4-FFF2-40B4-BE49-F238E27FC236}">
                    <a16:creationId xmlns:a16="http://schemas.microsoft.com/office/drawing/2014/main" id="{BAB59196-637E-770A-1E6A-6C99C9936755}"/>
                  </a:ext>
                </a:extLst>
              </p:cNvPr>
              <p:cNvSpPr/>
              <p:nvPr/>
            </p:nvSpPr>
            <p:spPr>
              <a:xfrm>
                <a:off x="7620694" y="11879246"/>
                <a:ext cx="52928" cy="47627"/>
              </a:xfrm>
              <a:custGeom>
                <a:avLst/>
                <a:gdLst>
                  <a:gd name="connsiteX0" fmla="*/ 31556 w 52928"/>
                  <a:gd name="connsiteY0" fmla="*/ 1686 h 47627"/>
                  <a:gd name="connsiteX1" fmla="*/ 52403 w 52928"/>
                  <a:gd name="connsiteY1" fmla="*/ 26921 h 47627"/>
                  <a:gd name="connsiteX2" fmla="*/ 36950 w 52928"/>
                  <a:gd name="connsiteY2" fmla="*/ 46854 h 47627"/>
                  <a:gd name="connsiteX3" fmla="*/ 225 w 52928"/>
                  <a:gd name="connsiteY3" fmla="*/ 11256 h 47627"/>
                  <a:gd name="connsiteX4" fmla="*/ 31556 w 52928"/>
                  <a:gd name="connsiteY4" fmla="*/ 1686 h 47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28" h="47627">
                    <a:moveTo>
                      <a:pt x="31556" y="1686"/>
                    </a:moveTo>
                    <a:cubicBezTo>
                      <a:pt x="45942" y="6013"/>
                      <a:pt x="55298" y="17321"/>
                      <a:pt x="52403" y="26921"/>
                    </a:cubicBezTo>
                    <a:cubicBezTo>
                      <a:pt x="49538" y="36553"/>
                      <a:pt x="51367" y="51152"/>
                      <a:pt x="36950" y="46854"/>
                    </a:cubicBezTo>
                    <a:cubicBezTo>
                      <a:pt x="22565" y="42527"/>
                      <a:pt x="-2641" y="20887"/>
                      <a:pt x="225" y="11256"/>
                    </a:cubicBezTo>
                    <a:cubicBezTo>
                      <a:pt x="3120" y="1655"/>
                      <a:pt x="17170" y="-2643"/>
                      <a:pt x="31556" y="1686"/>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7" name="Freeform 1906">
                <a:extLst>
                  <a:ext uri="{FF2B5EF4-FFF2-40B4-BE49-F238E27FC236}">
                    <a16:creationId xmlns:a16="http://schemas.microsoft.com/office/drawing/2014/main" id="{E0067991-2017-F5A7-F538-D092D270B39D}"/>
                  </a:ext>
                </a:extLst>
              </p:cNvPr>
              <p:cNvSpPr/>
              <p:nvPr/>
            </p:nvSpPr>
            <p:spPr>
              <a:xfrm>
                <a:off x="7580981" y="12197107"/>
                <a:ext cx="52949" cy="47635"/>
              </a:xfrm>
              <a:custGeom>
                <a:avLst/>
                <a:gdLst>
                  <a:gd name="connsiteX0" fmla="*/ 31556 w 52949"/>
                  <a:gd name="connsiteY0" fmla="*/ 1685 h 47635"/>
                  <a:gd name="connsiteX1" fmla="*/ 52434 w 52949"/>
                  <a:gd name="connsiteY1" fmla="*/ 26922 h 47635"/>
                  <a:gd name="connsiteX2" fmla="*/ 36950 w 52949"/>
                  <a:gd name="connsiteY2" fmla="*/ 46855 h 47635"/>
                  <a:gd name="connsiteX3" fmla="*/ 225 w 52949"/>
                  <a:gd name="connsiteY3" fmla="*/ 11256 h 47635"/>
                  <a:gd name="connsiteX4" fmla="*/ 31556 w 52949"/>
                  <a:gd name="connsiteY4" fmla="*/ 1685 h 4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49" h="47635">
                    <a:moveTo>
                      <a:pt x="31556" y="1685"/>
                    </a:moveTo>
                    <a:cubicBezTo>
                      <a:pt x="45942" y="6014"/>
                      <a:pt x="55298" y="17321"/>
                      <a:pt x="52434" y="26922"/>
                    </a:cubicBezTo>
                    <a:cubicBezTo>
                      <a:pt x="49538" y="36553"/>
                      <a:pt x="51367" y="51183"/>
                      <a:pt x="36950" y="46855"/>
                    </a:cubicBezTo>
                    <a:cubicBezTo>
                      <a:pt x="22565" y="42527"/>
                      <a:pt x="-2641" y="20887"/>
                      <a:pt x="225" y="11256"/>
                    </a:cubicBezTo>
                    <a:cubicBezTo>
                      <a:pt x="3120" y="1655"/>
                      <a:pt x="17170" y="-2642"/>
                      <a:pt x="31556" y="1685"/>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8" name="Freeform 1907">
                <a:extLst>
                  <a:ext uri="{FF2B5EF4-FFF2-40B4-BE49-F238E27FC236}">
                    <a16:creationId xmlns:a16="http://schemas.microsoft.com/office/drawing/2014/main" id="{0B85284E-793C-E70E-77F7-F1A54DF9A53B}"/>
                  </a:ext>
                </a:extLst>
              </p:cNvPr>
              <p:cNvSpPr/>
              <p:nvPr/>
            </p:nvSpPr>
            <p:spPr>
              <a:xfrm>
                <a:off x="7770499" y="12485422"/>
                <a:ext cx="58755" cy="38071"/>
              </a:xfrm>
              <a:custGeom>
                <a:avLst/>
                <a:gdLst>
                  <a:gd name="connsiteX0" fmla="*/ 19725 w 58755"/>
                  <a:gd name="connsiteY0" fmla="*/ 2613 h 38071"/>
                  <a:gd name="connsiteX1" fmla="*/ 51666 w 58755"/>
                  <a:gd name="connsiteY1" fmla="*/ 9805 h 38071"/>
                  <a:gd name="connsiteX2" fmla="*/ 51635 w 58755"/>
                  <a:gd name="connsiteY2" fmla="*/ 35042 h 38071"/>
                  <a:gd name="connsiteX3" fmla="*/ 829 w 58755"/>
                  <a:gd name="connsiteY3" fmla="*/ 29343 h 38071"/>
                  <a:gd name="connsiteX4" fmla="*/ 19725 w 58755"/>
                  <a:gd name="connsiteY4" fmla="*/ 2613 h 38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55" h="38071">
                    <a:moveTo>
                      <a:pt x="19725" y="2613"/>
                    </a:moveTo>
                    <a:cubicBezTo>
                      <a:pt x="33745" y="-2782"/>
                      <a:pt x="48070" y="449"/>
                      <a:pt x="51666" y="9805"/>
                    </a:cubicBezTo>
                    <a:cubicBezTo>
                      <a:pt x="55263" y="19193"/>
                      <a:pt x="65656" y="29648"/>
                      <a:pt x="51635" y="35042"/>
                    </a:cubicBezTo>
                    <a:cubicBezTo>
                      <a:pt x="37585" y="40406"/>
                      <a:pt x="4425" y="38730"/>
                      <a:pt x="829" y="29343"/>
                    </a:cubicBezTo>
                    <a:cubicBezTo>
                      <a:pt x="-2768" y="19985"/>
                      <a:pt x="5675" y="8008"/>
                      <a:pt x="19725" y="2613"/>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09" name="Freeform 1908">
                <a:extLst>
                  <a:ext uri="{FF2B5EF4-FFF2-40B4-BE49-F238E27FC236}">
                    <a16:creationId xmlns:a16="http://schemas.microsoft.com/office/drawing/2014/main" id="{522C49B9-A916-A467-6FDC-16A8BA566169}"/>
                  </a:ext>
                </a:extLst>
              </p:cNvPr>
              <p:cNvSpPr/>
              <p:nvPr/>
            </p:nvSpPr>
            <p:spPr>
              <a:xfrm>
                <a:off x="7822715" y="12461609"/>
                <a:ext cx="51206" cy="50436"/>
              </a:xfrm>
              <a:custGeom>
                <a:avLst/>
                <a:gdLst>
                  <a:gd name="connsiteX0" fmla="*/ 32824 w 51206"/>
                  <a:gd name="connsiteY0" fmla="*/ 3475 h 50436"/>
                  <a:gd name="connsiteX1" fmla="*/ 50075 w 51206"/>
                  <a:gd name="connsiteY1" fmla="*/ 31303 h 50436"/>
                  <a:gd name="connsiteX2" fmla="*/ 32093 w 51206"/>
                  <a:gd name="connsiteY2" fmla="*/ 48950 h 50436"/>
                  <a:gd name="connsiteX3" fmla="*/ 517 w 51206"/>
                  <a:gd name="connsiteY3" fmla="*/ 8748 h 50436"/>
                  <a:gd name="connsiteX4" fmla="*/ 32824 w 51206"/>
                  <a:gd name="connsiteY4" fmla="*/ 3475 h 50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06" h="50436">
                    <a:moveTo>
                      <a:pt x="32824" y="3475"/>
                    </a:moveTo>
                    <a:cubicBezTo>
                      <a:pt x="46509" y="9693"/>
                      <a:pt x="54250" y="22158"/>
                      <a:pt x="50075" y="31303"/>
                    </a:cubicBezTo>
                    <a:cubicBezTo>
                      <a:pt x="45929" y="40446"/>
                      <a:pt x="45778" y="55168"/>
                      <a:pt x="32093" y="48950"/>
                    </a:cubicBezTo>
                    <a:cubicBezTo>
                      <a:pt x="18408" y="42732"/>
                      <a:pt x="-3659" y="17891"/>
                      <a:pt x="517" y="8748"/>
                    </a:cubicBezTo>
                    <a:cubicBezTo>
                      <a:pt x="4663" y="-396"/>
                      <a:pt x="19140" y="-2743"/>
                      <a:pt x="32824" y="3475"/>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10" name="Freeform 1909">
                <a:extLst>
                  <a:ext uri="{FF2B5EF4-FFF2-40B4-BE49-F238E27FC236}">
                    <a16:creationId xmlns:a16="http://schemas.microsoft.com/office/drawing/2014/main" id="{A88CD9C0-E244-DFDB-2E2E-1FEF9ACA1279}"/>
                  </a:ext>
                </a:extLst>
              </p:cNvPr>
              <p:cNvSpPr/>
              <p:nvPr/>
            </p:nvSpPr>
            <p:spPr>
              <a:xfrm>
                <a:off x="7390737" y="12484074"/>
                <a:ext cx="56935" cy="43834"/>
              </a:xfrm>
              <a:custGeom>
                <a:avLst/>
                <a:gdLst>
                  <a:gd name="connsiteX0" fmla="*/ 45879 w 56935"/>
                  <a:gd name="connsiteY0" fmla="*/ 34286 h 43834"/>
                  <a:gd name="connsiteX1" fmla="*/ 13573 w 56935"/>
                  <a:gd name="connsiteY1" fmla="*/ 39590 h 43834"/>
                  <a:gd name="connsiteX2" fmla="*/ 4155 w 56935"/>
                  <a:gd name="connsiteY2" fmla="*/ 16182 h 43834"/>
                  <a:gd name="connsiteX3" fmla="*/ 53378 w 56935"/>
                  <a:gd name="connsiteY3" fmla="*/ 2405 h 43834"/>
                  <a:gd name="connsiteX4" fmla="*/ 45879 w 56935"/>
                  <a:gd name="connsiteY4" fmla="*/ 34286 h 43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35" h="43834">
                    <a:moveTo>
                      <a:pt x="45879" y="34286"/>
                    </a:moveTo>
                    <a:cubicBezTo>
                      <a:pt x="34877" y="44528"/>
                      <a:pt x="20400" y="46904"/>
                      <a:pt x="13573" y="39590"/>
                    </a:cubicBezTo>
                    <a:cubicBezTo>
                      <a:pt x="6715" y="32244"/>
                      <a:pt x="-6847" y="26453"/>
                      <a:pt x="4155" y="16182"/>
                    </a:cubicBezTo>
                    <a:cubicBezTo>
                      <a:pt x="15127" y="5941"/>
                      <a:pt x="46551" y="-4940"/>
                      <a:pt x="53378" y="2405"/>
                    </a:cubicBezTo>
                    <a:cubicBezTo>
                      <a:pt x="60235" y="9751"/>
                      <a:pt x="56882" y="24045"/>
                      <a:pt x="45879" y="34286"/>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11" name="Freeform 1910">
                <a:extLst>
                  <a:ext uri="{FF2B5EF4-FFF2-40B4-BE49-F238E27FC236}">
                    <a16:creationId xmlns:a16="http://schemas.microsoft.com/office/drawing/2014/main" id="{42BB42D0-C0D4-9579-C770-787673CB46BF}"/>
                  </a:ext>
                </a:extLst>
              </p:cNvPr>
              <p:cNvSpPr/>
              <p:nvPr/>
            </p:nvSpPr>
            <p:spPr>
              <a:xfrm>
                <a:off x="7587224" y="12147000"/>
                <a:ext cx="52903" cy="47635"/>
              </a:xfrm>
              <a:custGeom>
                <a:avLst/>
                <a:gdLst>
                  <a:gd name="connsiteX0" fmla="*/ 31530 w 52903"/>
                  <a:gd name="connsiteY0" fmla="*/ 1685 h 47635"/>
                  <a:gd name="connsiteX1" fmla="*/ 52378 w 52903"/>
                  <a:gd name="connsiteY1" fmla="*/ 26922 h 47635"/>
                  <a:gd name="connsiteX2" fmla="*/ 36925 w 52903"/>
                  <a:gd name="connsiteY2" fmla="*/ 46855 h 47635"/>
                  <a:gd name="connsiteX3" fmla="*/ 229 w 52903"/>
                  <a:gd name="connsiteY3" fmla="*/ 11256 h 47635"/>
                  <a:gd name="connsiteX4" fmla="*/ 31530 w 52903"/>
                  <a:gd name="connsiteY4" fmla="*/ 1685 h 4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03" h="47635">
                    <a:moveTo>
                      <a:pt x="31530" y="1685"/>
                    </a:moveTo>
                    <a:cubicBezTo>
                      <a:pt x="45916" y="6013"/>
                      <a:pt x="55273" y="17321"/>
                      <a:pt x="52378" y="26922"/>
                    </a:cubicBezTo>
                    <a:cubicBezTo>
                      <a:pt x="49513" y="36553"/>
                      <a:pt x="51341" y="51183"/>
                      <a:pt x="36925" y="46855"/>
                    </a:cubicBezTo>
                    <a:cubicBezTo>
                      <a:pt x="22540" y="42527"/>
                      <a:pt x="-2666" y="20887"/>
                      <a:pt x="229" y="11256"/>
                    </a:cubicBezTo>
                    <a:cubicBezTo>
                      <a:pt x="3095" y="1655"/>
                      <a:pt x="17145" y="-2642"/>
                      <a:pt x="31530" y="1685"/>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12" name="Freeform 1911">
                <a:extLst>
                  <a:ext uri="{FF2B5EF4-FFF2-40B4-BE49-F238E27FC236}">
                    <a16:creationId xmlns:a16="http://schemas.microsoft.com/office/drawing/2014/main" id="{8AA850D2-B681-5D6F-DBE6-E51202E6E25F}"/>
                  </a:ext>
                </a:extLst>
              </p:cNvPr>
              <p:cNvSpPr/>
              <p:nvPr/>
            </p:nvSpPr>
            <p:spPr>
              <a:xfrm>
                <a:off x="7579190" y="12272318"/>
                <a:ext cx="58844" cy="38384"/>
              </a:xfrm>
              <a:custGeom>
                <a:avLst/>
                <a:gdLst>
                  <a:gd name="connsiteX0" fmla="*/ 18443 w 58844"/>
                  <a:gd name="connsiteY0" fmla="*/ 3433 h 38384"/>
                  <a:gd name="connsiteX1" fmla="*/ 50751 w 58844"/>
                  <a:gd name="connsiteY1" fmla="*/ 8797 h 38384"/>
                  <a:gd name="connsiteX2" fmla="*/ 52183 w 58844"/>
                  <a:gd name="connsiteY2" fmla="*/ 33942 h 38384"/>
                  <a:gd name="connsiteX3" fmla="*/ 1102 w 58844"/>
                  <a:gd name="connsiteY3" fmla="*/ 31229 h 38384"/>
                  <a:gd name="connsiteX4" fmla="*/ 18443 w 58844"/>
                  <a:gd name="connsiteY4" fmla="*/ 3433 h 3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4" h="38384">
                    <a:moveTo>
                      <a:pt x="18443" y="3433"/>
                    </a:moveTo>
                    <a:cubicBezTo>
                      <a:pt x="32159" y="-2755"/>
                      <a:pt x="46636" y="-347"/>
                      <a:pt x="50751" y="8797"/>
                    </a:cubicBezTo>
                    <a:cubicBezTo>
                      <a:pt x="54895" y="17940"/>
                      <a:pt x="65868" y="27755"/>
                      <a:pt x="52183" y="33942"/>
                    </a:cubicBezTo>
                    <a:cubicBezTo>
                      <a:pt x="38468" y="40160"/>
                      <a:pt x="5246" y="40373"/>
                      <a:pt x="1102" y="31229"/>
                    </a:cubicBezTo>
                    <a:cubicBezTo>
                      <a:pt x="-3013" y="22086"/>
                      <a:pt x="4759" y="9620"/>
                      <a:pt x="18443" y="3433"/>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13" name="Freeform 1912">
                <a:extLst>
                  <a:ext uri="{FF2B5EF4-FFF2-40B4-BE49-F238E27FC236}">
                    <a16:creationId xmlns:a16="http://schemas.microsoft.com/office/drawing/2014/main" id="{2BF976E2-C9B9-3738-E394-A58A98B24CA4}"/>
                  </a:ext>
                </a:extLst>
              </p:cNvPr>
              <p:cNvSpPr/>
              <p:nvPr/>
            </p:nvSpPr>
            <p:spPr>
              <a:xfrm>
                <a:off x="7589916" y="12408060"/>
                <a:ext cx="58839" cy="38381"/>
              </a:xfrm>
              <a:custGeom>
                <a:avLst/>
                <a:gdLst>
                  <a:gd name="connsiteX0" fmla="*/ 18446 w 58839"/>
                  <a:gd name="connsiteY0" fmla="*/ 3442 h 38381"/>
                  <a:gd name="connsiteX1" fmla="*/ 50753 w 58839"/>
                  <a:gd name="connsiteY1" fmla="*/ 8776 h 38381"/>
                  <a:gd name="connsiteX2" fmla="*/ 52155 w 58839"/>
                  <a:gd name="connsiteY2" fmla="*/ 33951 h 38381"/>
                  <a:gd name="connsiteX3" fmla="*/ 1104 w 58839"/>
                  <a:gd name="connsiteY3" fmla="*/ 31239 h 38381"/>
                  <a:gd name="connsiteX4" fmla="*/ 18446 w 58839"/>
                  <a:gd name="connsiteY4" fmla="*/ 3442 h 3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39" h="38381">
                    <a:moveTo>
                      <a:pt x="18446" y="3442"/>
                    </a:moveTo>
                    <a:cubicBezTo>
                      <a:pt x="32131" y="-2745"/>
                      <a:pt x="46608" y="-368"/>
                      <a:pt x="50753" y="8776"/>
                    </a:cubicBezTo>
                    <a:cubicBezTo>
                      <a:pt x="54898" y="17920"/>
                      <a:pt x="65870" y="27764"/>
                      <a:pt x="52155" y="33951"/>
                    </a:cubicBezTo>
                    <a:cubicBezTo>
                      <a:pt x="38470" y="40139"/>
                      <a:pt x="5249" y="40383"/>
                      <a:pt x="1104" y="31239"/>
                    </a:cubicBezTo>
                    <a:cubicBezTo>
                      <a:pt x="-3011" y="22096"/>
                      <a:pt x="4731" y="9630"/>
                      <a:pt x="18446" y="3442"/>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14" name="Freeform 1913">
                <a:extLst>
                  <a:ext uri="{FF2B5EF4-FFF2-40B4-BE49-F238E27FC236}">
                    <a16:creationId xmlns:a16="http://schemas.microsoft.com/office/drawing/2014/main" id="{67C30B45-358A-7498-ECD9-E80E80DB4CEE}"/>
                  </a:ext>
                </a:extLst>
              </p:cNvPr>
              <p:cNvSpPr/>
              <p:nvPr/>
            </p:nvSpPr>
            <p:spPr>
              <a:xfrm>
                <a:off x="7604359" y="12452943"/>
                <a:ext cx="58839" cy="38381"/>
              </a:xfrm>
              <a:custGeom>
                <a:avLst/>
                <a:gdLst>
                  <a:gd name="connsiteX0" fmla="*/ 40393 w 58839"/>
                  <a:gd name="connsiteY0" fmla="*/ 34939 h 38381"/>
                  <a:gd name="connsiteX1" fmla="*/ 8087 w 58839"/>
                  <a:gd name="connsiteY1" fmla="*/ 29606 h 38381"/>
                  <a:gd name="connsiteX2" fmla="*/ 6684 w 58839"/>
                  <a:gd name="connsiteY2" fmla="*/ 4430 h 38381"/>
                  <a:gd name="connsiteX3" fmla="*/ 57735 w 58839"/>
                  <a:gd name="connsiteY3" fmla="*/ 7143 h 38381"/>
                  <a:gd name="connsiteX4" fmla="*/ 40393 w 58839"/>
                  <a:gd name="connsiteY4" fmla="*/ 34939 h 3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39" h="38381">
                    <a:moveTo>
                      <a:pt x="40393" y="34939"/>
                    </a:moveTo>
                    <a:cubicBezTo>
                      <a:pt x="26709" y="41127"/>
                      <a:pt x="12231" y="38749"/>
                      <a:pt x="8087" y="29606"/>
                    </a:cubicBezTo>
                    <a:cubicBezTo>
                      <a:pt x="3941" y="20432"/>
                      <a:pt x="-7031" y="10618"/>
                      <a:pt x="6684" y="4430"/>
                    </a:cubicBezTo>
                    <a:cubicBezTo>
                      <a:pt x="20370" y="-1757"/>
                      <a:pt x="53591" y="-2001"/>
                      <a:pt x="57735" y="7143"/>
                    </a:cubicBezTo>
                    <a:cubicBezTo>
                      <a:pt x="61850" y="16286"/>
                      <a:pt x="54108" y="28752"/>
                      <a:pt x="40393" y="34939"/>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15" name="Freeform 1914">
                <a:extLst>
                  <a:ext uri="{FF2B5EF4-FFF2-40B4-BE49-F238E27FC236}">
                    <a16:creationId xmlns:a16="http://schemas.microsoft.com/office/drawing/2014/main" id="{8E96DCDF-7AB0-867D-773D-41415333BAF1}"/>
                  </a:ext>
                </a:extLst>
              </p:cNvPr>
              <p:cNvSpPr/>
              <p:nvPr/>
            </p:nvSpPr>
            <p:spPr>
              <a:xfrm>
                <a:off x="7677461" y="12440283"/>
                <a:ext cx="39777" cy="57113"/>
              </a:xfrm>
              <a:custGeom>
                <a:avLst/>
                <a:gdLst>
                  <a:gd name="connsiteX0" fmla="*/ 39493 w 39777"/>
                  <a:gd name="connsiteY0" fmla="*/ 25015 h 57113"/>
                  <a:gd name="connsiteX1" fmla="*/ 24620 w 39777"/>
                  <a:gd name="connsiteY1" fmla="*/ 54182 h 57113"/>
                  <a:gd name="connsiteX2" fmla="*/ 207 w 39777"/>
                  <a:gd name="connsiteY2" fmla="*/ 47935 h 57113"/>
                  <a:gd name="connsiteX3" fmla="*/ 18250 w 39777"/>
                  <a:gd name="connsiteY3" fmla="*/ 83 h 57113"/>
                  <a:gd name="connsiteX4" fmla="*/ 39493 w 39777"/>
                  <a:gd name="connsiteY4" fmla="*/ 25015 h 57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77" h="57113">
                    <a:moveTo>
                      <a:pt x="39493" y="25015"/>
                    </a:moveTo>
                    <a:cubicBezTo>
                      <a:pt x="41261" y="39949"/>
                      <a:pt x="34587" y="53024"/>
                      <a:pt x="24620" y="54182"/>
                    </a:cubicBezTo>
                    <a:cubicBezTo>
                      <a:pt x="14654" y="55371"/>
                      <a:pt x="1975" y="62869"/>
                      <a:pt x="207" y="47935"/>
                    </a:cubicBezTo>
                    <a:cubicBezTo>
                      <a:pt x="-1561" y="33000"/>
                      <a:pt x="8284" y="1272"/>
                      <a:pt x="18250" y="83"/>
                    </a:cubicBezTo>
                    <a:cubicBezTo>
                      <a:pt x="28216" y="-1075"/>
                      <a:pt x="37726" y="10080"/>
                      <a:pt x="39493" y="25015"/>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16" name="Freeform 1915">
                <a:extLst>
                  <a:ext uri="{FF2B5EF4-FFF2-40B4-BE49-F238E27FC236}">
                    <a16:creationId xmlns:a16="http://schemas.microsoft.com/office/drawing/2014/main" id="{4933297B-726F-0DE1-DF32-167A7D82A171}"/>
                  </a:ext>
                </a:extLst>
              </p:cNvPr>
              <p:cNvSpPr/>
              <p:nvPr/>
            </p:nvSpPr>
            <p:spPr>
              <a:xfrm>
                <a:off x="7729141" y="12444968"/>
                <a:ext cx="55536" cy="41849"/>
              </a:xfrm>
              <a:custGeom>
                <a:avLst/>
                <a:gdLst>
                  <a:gd name="connsiteX0" fmla="*/ 28167 w 55536"/>
                  <a:gd name="connsiteY0" fmla="*/ 41848 h 41849"/>
                  <a:gd name="connsiteX1" fmla="*/ 1072 w 55536"/>
                  <a:gd name="connsiteY1" fmla="*/ 23469 h 41849"/>
                  <a:gd name="connsiteX2" fmla="*/ 10307 w 55536"/>
                  <a:gd name="connsiteY2" fmla="*/ 0 h 41849"/>
                  <a:gd name="connsiteX3" fmla="*/ 55536 w 55536"/>
                  <a:gd name="connsiteY3" fmla="*/ 23865 h 41849"/>
                  <a:gd name="connsiteX4" fmla="*/ 28167 w 55536"/>
                  <a:gd name="connsiteY4" fmla="*/ 41848 h 4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36" h="41849">
                    <a:moveTo>
                      <a:pt x="28167" y="41848"/>
                    </a:moveTo>
                    <a:cubicBezTo>
                      <a:pt x="13141" y="41726"/>
                      <a:pt x="980" y="33496"/>
                      <a:pt x="1072" y="23469"/>
                    </a:cubicBezTo>
                    <a:cubicBezTo>
                      <a:pt x="1133" y="13412"/>
                      <a:pt x="-4719" y="-91"/>
                      <a:pt x="10307" y="0"/>
                    </a:cubicBezTo>
                    <a:cubicBezTo>
                      <a:pt x="25363" y="122"/>
                      <a:pt x="55627" y="13838"/>
                      <a:pt x="55536" y="23865"/>
                    </a:cubicBezTo>
                    <a:cubicBezTo>
                      <a:pt x="55475" y="33893"/>
                      <a:pt x="43193" y="41970"/>
                      <a:pt x="28167" y="41848"/>
                    </a:cubicBezTo>
                    <a:close/>
                  </a:path>
                </a:pathLst>
              </a:custGeom>
              <a:solidFill>
                <a:srgbClr val="FFFFFF">
                  <a:alpha val="44000"/>
                </a:srgbClr>
              </a:solidFill>
              <a:ln w="3047" cap="rnd">
                <a:noFill/>
                <a:prstDash val="solid"/>
                <a:round/>
              </a:ln>
            </p:spPr>
            <p:txBody>
              <a:bodyPr rtlCol="0" anchor="ctr"/>
              <a:lstStyle/>
              <a:p>
                <a:endParaRPr lang="en-CH" sz="4400"/>
              </a:p>
            </p:txBody>
          </p:sp>
          <p:sp>
            <p:nvSpPr>
              <p:cNvPr id="1917" name="Freeform 1916">
                <a:extLst>
                  <a:ext uri="{FF2B5EF4-FFF2-40B4-BE49-F238E27FC236}">
                    <a16:creationId xmlns:a16="http://schemas.microsoft.com/office/drawing/2014/main" id="{476E53FF-16FC-4638-505F-0C4FFC3B8AAC}"/>
                  </a:ext>
                </a:extLst>
              </p:cNvPr>
              <p:cNvSpPr/>
              <p:nvPr/>
            </p:nvSpPr>
            <p:spPr>
              <a:xfrm>
                <a:off x="7383977" y="12445702"/>
                <a:ext cx="58844" cy="38381"/>
              </a:xfrm>
              <a:custGeom>
                <a:avLst/>
                <a:gdLst>
                  <a:gd name="connsiteX0" fmla="*/ 18443 w 58844"/>
                  <a:gd name="connsiteY0" fmla="*/ 3442 h 38381"/>
                  <a:gd name="connsiteX1" fmla="*/ 50751 w 58844"/>
                  <a:gd name="connsiteY1" fmla="*/ 8776 h 38381"/>
                  <a:gd name="connsiteX2" fmla="*/ 52183 w 58844"/>
                  <a:gd name="connsiteY2" fmla="*/ 33951 h 38381"/>
                  <a:gd name="connsiteX3" fmla="*/ 1102 w 58844"/>
                  <a:gd name="connsiteY3" fmla="*/ 31238 h 38381"/>
                  <a:gd name="connsiteX4" fmla="*/ 18443 w 58844"/>
                  <a:gd name="connsiteY4" fmla="*/ 3442 h 3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4" h="38381">
                    <a:moveTo>
                      <a:pt x="18443" y="3442"/>
                    </a:moveTo>
                    <a:cubicBezTo>
                      <a:pt x="32128" y="-2745"/>
                      <a:pt x="46636" y="-368"/>
                      <a:pt x="50751" y="8776"/>
                    </a:cubicBezTo>
                    <a:cubicBezTo>
                      <a:pt x="54895" y="17920"/>
                      <a:pt x="65868" y="27764"/>
                      <a:pt x="52183" y="33951"/>
                    </a:cubicBezTo>
                    <a:cubicBezTo>
                      <a:pt x="38468" y="40138"/>
                      <a:pt x="5247" y="40382"/>
                      <a:pt x="1102" y="31238"/>
                    </a:cubicBezTo>
                    <a:cubicBezTo>
                      <a:pt x="-3013" y="22095"/>
                      <a:pt x="4759" y="9630"/>
                      <a:pt x="18443" y="3442"/>
                    </a:cubicBezTo>
                    <a:close/>
                  </a:path>
                </a:pathLst>
              </a:custGeom>
              <a:solidFill>
                <a:srgbClr val="FFFFFF">
                  <a:alpha val="44000"/>
                </a:srgbClr>
              </a:solidFill>
              <a:ln w="3047" cap="rnd">
                <a:noFill/>
                <a:prstDash val="solid"/>
                <a:round/>
              </a:ln>
            </p:spPr>
            <p:txBody>
              <a:bodyPr rtlCol="0" anchor="ctr"/>
              <a:lstStyle/>
              <a:p>
                <a:endParaRPr lang="en-CH" sz="4400"/>
              </a:p>
            </p:txBody>
          </p:sp>
        </p:grpSp>
        <p:sp>
          <p:nvSpPr>
            <p:cNvPr id="1918" name="Freeform 1917">
              <a:extLst>
                <a:ext uri="{FF2B5EF4-FFF2-40B4-BE49-F238E27FC236}">
                  <a16:creationId xmlns:a16="http://schemas.microsoft.com/office/drawing/2014/main" id="{25269312-F32B-23F5-9BEA-CD0E07A63FAC}"/>
                </a:ext>
              </a:extLst>
            </p:cNvPr>
            <p:cNvSpPr/>
            <p:nvPr/>
          </p:nvSpPr>
          <p:spPr>
            <a:xfrm>
              <a:off x="7851720" y="11154407"/>
              <a:ext cx="12436" cy="12445"/>
            </a:xfrm>
            <a:custGeom>
              <a:avLst/>
              <a:gdLst>
                <a:gd name="connsiteX0" fmla="*/ 8635 w 12436"/>
                <a:gd name="connsiteY0" fmla="*/ 492 h 12445"/>
                <a:gd name="connsiteX1" fmla="*/ 11957 w 12436"/>
                <a:gd name="connsiteY1" fmla="*/ 8631 h 12445"/>
                <a:gd name="connsiteX2" fmla="*/ 3789 w 12436"/>
                <a:gd name="connsiteY2" fmla="*/ 11952 h 12445"/>
                <a:gd name="connsiteX3" fmla="*/ 497 w 12436"/>
                <a:gd name="connsiteY3" fmla="*/ 3815 h 12445"/>
                <a:gd name="connsiteX4" fmla="*/ 8635 w 12436"/>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2"/>
                  </a:moveTo>
                  <a:cubicBezTo>
                    <a:pt x="11804" y="1834"/>
                    <a:pt x="13267" y="5491"/>
                    <a:pt x="11957" y="8631"/>
                  </a:cubicBezTo>
                  <a:cubicBezTo>
                    <a:pt x="10616" y="11801"/>
                    <a:pt x="6958" y="13294"/>
                    <a:pt x="3789"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19" name="Freeform 1918">
              <a:extLst>
                <a:ext uri="{FF2B5EF4-FFF2-40B4-BE49-F238E27FC236}">
                  <a16:creationId xmlns:a16="http://schemas.microsoft.com/office/drawing/2014/main" id="{CF516A33-D579-E5E3-3566-4B96DD3AC89C}"/>
                </a:ext>
              </a:extLst>
            </p:cNvPr>
            <p:cNvSpPr/>
            <p:nvPr/>
          </p:nvSpPr>
          <p:spPr>
            <a:xfrm>
              <a:off x="7888172" y="11113931"/>
              <a:ext cx="12436" cy="12445"/>
            </a:xfrm>
            <a:custGeom>
              <a:avLst/>
              <a:gdLst>
                <a:gd name="connsiteX0" fmla="*/ 8635 w 12436"/>
                <a:gd name="connsiteY0" fmla="*/ 492 h 12445"/>
                <a:gd name="connsiteX1" fmla="*/ 11957 w 12436"/>
                <a:gd name="connsiteY1" fmla="*/ 8631 h 12445"/>
                <a:gd name="connsiteX2" fmla="*/ 3789 w 12436"/>
                <a:gd name="connsiteY2" fmla="*/ 11952 h 12445"/>
                <a:gd name="connsiteX3" fmla="*/ 497 w 12436"/>
                <a:gd name="connsiteY3" fmla="*/ 3815 h 12445"/>
                <a:gd name="connsiteX4" fmla="*/ 8635 w 12436"/>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2"/>
                  </a:moveTo>
                  <a:cubicBezTo>
                    <a:pt x="11804" y="1834"/>
                    <a:pt x="13267" y="5491"/>
                    <a:pt x="11957" y="8631"/>
                  </a:cubicBezTo>
                  <a:cubicBezTo>
                    <a:pt x="10616" y="11801"/>
                    <a:pt x="6959" y="13294"/>
                    <a:pt x="3789"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20" name="Freeform 1919">
              <a:extLst>
                <a:ext uri="{FF2B5EF4-FFF2-40B4-BE49-F238E27FC236}">
                  <a16:creationId xmlns:a16="http://schemas.microsoft.com/office/drawing/2014/main" id="{4F7F32DC-C144-8340-8C67-66AE587EFA79}"/>
                </a:ext>
              </a:extLst>
            </p:cNvPr>
            <p:cNvSpPr/>
            <p:nvPr/>
          </p:nvSpPr>
          <p:spPr>
            <a:xfrm>
              <a:off x="8098440" y="11162575"/>
              <a:ext cx="12436" cy="12445"/>
            </a:xfrm>
            <a:custGeom>
              <a:avLst/>
              <a:gdLst>
                <a:gd name="connsiteX0" fmla="*/ 8635 w 12436"/>
                <a:gd name="connsiteY0" fmla="*/ 493 h 12445"/>
                <a:gd name="connsiteX1" fmla="*/ 11957 w 12436"/>
                <a:gd name="connsiteY1" fmla="*/ 8630 h 12445"/>
                <a:gd name="connsiteX2" fmla="*/ 3789 w 12436"/>
                <a:gd name="connsiteY2" fmla="*/ 11953 h 12445"/>
                <a:gd name="connsiteX3" fmla="*/ 497 w 12436"/>
                <a:gd name="connsiteY3" fmla="*/ 3814 h 12445"/>
                <a:gd name="connsiteX4" fmla="*/ 8635 w 12436"/>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3"/>
                  </a:moveTo>
                  <a:cubicBezTo>
                    <a:pt x="11804" y="1834"/>
                    <a:pt x="13267" y="5491"/>
                    <a:pt x="11957" y="8630"/>
                  </a:cubicBezTo>
                  <a:cubicBezTo>
                    <a:pt x="10616" y="11800"/>
                    <a:pt x="6959" y="13294"/>
                    <a:pt x="3789" y="11953"/>
                  </a:cubicBezTo>
                  <a:cubicBezTo>
                    <a:pt x="619" y="10611"/>
                    <a:pt x="-844" y="6954"/>
                    <a:pt x="497" y="3814"/>
                  </a:cubicBezTo>
                  <a:cubicBezTo>
                    <a:pt x="1807"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921" name="Freeform 1920">
              <a:extLst>
                <a:ext uri="{FF2B5EF4-FFF2-40B4-BE49-F238E27FC236}">
                  <a16:creationId xmlns:a16="http://schemas.microsoft.com/office/drawing/2014/main" id="{E83F6BF3-33EE-D8B9-E661-3D31D9930B26}"/>
                </a:ext>
              </a:extLst>
            </p:cNvPr>
            <p:cNvSpPr/>
            <p:nvPr/>
          </p:nvSpPr>
          <p:spPr>
            <a:xfrm>
              <a:off x="8040685" y="11193176"/>
              <a:ext cx="12449" cy="12445"/>
            </a:xfrm>
            <a:custGeom>
              <a:avLst/>
              <a:gdLst>
                <a:gd name="connsiteX0" fmla="*/ 8635 w 12449"/>
                <a:gd name="connsiteY0" fmla="*/ 492 h 12445"/>
                <a:gd name="connsiteX1" fmla="*/ 11957 w 12449"/>
                <a:gd name="connsiteY1" fmla="*/ 8631 h 12445"/>
                <a:gd name="connsiteX2" fmla="*/ 3789 w 12449"/>
                <a:gd name="connsiteY2" fmla="*/ 11952 h 12445"/>
                <a:gd name="connsiteX3" fmla="*/ 497 w 12449"/>
                <a:gd name="connsiteY3" fmla="*/ 3815 h 12445"/>
                <a:gd name="connsiteX4" fmla="*/ 8635 w 12449"/>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49" h="12445">
                  <a:moveTo>
                    <a:pt x="8635" y="492"/>
                  </a:moveTo>
                  <a:cubicBezTo>
                    <a:pt x="11804" y="1834"/>
                    <a:pt x="13298" y="5491"/>
                    <a:pt x="11957" y="8631"/>
                  </a:cubicBezTo>
                  <a:cubicBezTo>
                    <a:pt x="10616" y="11801"/>
                    <a:pt x="6958" y="13294"/>
                    <a:pt x="3789"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22" name="Freeform 1921">
              <a:extLst>
                <a:ext uri="{FF2B5EF4-FFF2-40B4-BE49-F238E27FC236}">
                  <a16:creationId xmlns:a16="http://schemas.microsoft.com/office/drawing/2014/main" id="{C029B712-9B6D-A0D0-20F3-5825DD6AEE7B}"/>
                </a:ext>
              </a:extLst>
            </p:cNvPr>
            <p:cNvSpPr/>
            <p:nvPr/>
          </p:nvSpPr>
          <p:spPr>
            <a:xfrm>
              <a:off x="7992529" y="11229476"/>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4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1"/>
                    <a:pt x="11957" y="8630"/>
                  </a:cubicBezTo>
                  <a:cubicBezTo>
                    <a:pt x="10616" y="11800"/>
                    <a:pt x="6959" y="13293"/>
                    <a:pt x="3789" y="11952"/>
                  </a:cubicBezTo>
                  <a:cubicBezTo>
                    <a:pt x="619" y="10611"/>
                    <a:pt x="-844" y="6953"/>
                    <a:pt x="497" y="3814"/>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23" name="Freeform 1922">
              <a:extLst>
                <a:ext uri="{FF2B5EF4-FFF2-40B4-BE49-F238E27FC236}">
                  <a16:creationId xmlns:a16="http://schemas.microsoft.com/office/drawing/2014/main" id="{9663F606-7AA1-C109-706A-8BFDEA6DDE18}"/>
                </a:ext>
              </a:extLst>
            </p:cNvPr>
            <p:cNvSpPr/>
            <p:nvPr/>
          </p:nvSpPr>
          <p:spPr>
            <a:xfrm>
              <a:off x="7937363" y="11266172"/>
              <a:ext cx="12436" cy="12445"/>
            </a:xfrm>
            <a:custGeom>
              <a:avLst/>
              <a:gdLst>
                <a:gd name="connsiteX0" fmla="*/ 8635 w 12436"/>
                <a:gd name="connsiteY0" fmla="*/ 493 h 12445"/>
                <a:gd name="connsiteX1" fmla="*/ 11957 w 12436"/>
                <a:gd name="connsiteY1" fmla="*/ 8630 h 12445"/>
                <a:gd name="connsiteX2" fmla="*/ 3789 w 12436"/>
                <a:gd name="connsiteY2" fmla="*/ 11953 h 12445"/>
                <a:gd name="connsiteX3" fmla="*/ 498 w 12436"/>
                <a:gd name="connsiteY3" fmla="*/ 3814 h 12445"/>
                <a:gd name="connsiteX4" fmla="*/ 8635 w 12436"/>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3"/>
                  </a:moveTo>
                  <a:cubicBezTo>
                    <a:pt x="11805" y="1834"/>
                    <a:pt x="13268" y="5491"/>
                    <a:pt x="11957" y="8630"/>
                  </a:cubicBezTo>
                  <a:cubicBezTo>
                    <a:pt x="10616" y="11800"/>
                    <a:pt x="6959" y="13294"/>
                    <a:pt x="3789" y="11953"/>
                  </a:cubicBezTo>
                  <a:cubicBezTo>
                    <a:pt x="619" y="10611"/>
                    <a:pt x="-844" y="6954"/>
                    <a:pt x="498" y="3814"/>
                  </a:cubicBezTo>
                  <a:cubicBezTo>
                    <a:pt x="1808"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924" name="Freeform 1923">
              <a:extLst>
                <a:ext uri="{FF2B5EF4-FFF2-40B4-BE49-F238E27FC236}">
                  <a16:creationId xmlns:a16="http://schemas.microsoft.com/office/drawing/2014/main" id="{7025571D-594A-BF8D-E04F-346E854718BF}"/>
                </a:ext>
              </a:extLst>
            </p:cNvPr>
            <p:cNvSpPr/>
            <p:nvPr/>
          </p:nvSpPr>
          <p:spPr>
            <a:xfrm>
              <a:off x="7972261" y="11384917"/>
              <a:ext cx="12436" cy="12444"/>
            </a:xfrm>
            <a:custGeom>
              <a:avLst/>
              <a:gdLst>
                <a:gd name="connsiteX0" fmla="*/ 8635 w 12436"/>
                <a:gd name="connsiteY0" fmla="*/ 492 h 12444"/>
                <a:gd name="connsiteX1" fmla="*/ 11957 w 12436"/>
                <a:gd name="connsiteY1" fmla="*/ 8630 h 12444"/>
                <a:gd name="connsiteX2" fmla="*/ 3788 w 12436"/>
                <a:gd name="connsiteY2" fmla="*/ 11952 h 12444"/>
                <a:gd name="connsiteX3" fmla="*/ 497 w 12436"/>
                <a:gd name="connsiteY3" fmla="*/ 3814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1"/>
                    <a:pt x="11957" y="8630"/>
                  </a:cubicBezTo>
                  <a:cubicBezTo>
                    <a:pt x="10615" y="11800"/>
                    <a:pt x="6958" y="13293"/>
                    <a:pt x="3788" y="11952"/>
                  </a:cubicBezTo>
                  <a:cubicBezTo>
                    <a:pt x="619" y="10611"/>
                    <a:pt x="-844" y="6953"/>
                    <a:pt x="497" y="3814"/>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25" name="Freeform 1924">
              <a:extLst>
                <a:ext uri="{FF2B5EF4-FFF2-40B4-BE49-F238E27FC236}">
                  <a16:creationId xmlns:a16="http://schemas.microsoft.com/office/drawing/2014/main" id="{B546041B-EED9-7316-18A4-DC5A35F5E7CA}"/>
                </a:ext>
              </a:extLst>
            </p:cNvPr>
            <p:cNvSpPr/>
            <p:nvPr/>
          </p:nvSpPr>
          <p:spPr>
            <a:xfrm>
              <a:off x="8044133" y="11379949"/>
              <a:ext cx="12432" cy="12445"/>
            </a:xfrm>
            <a:custGeom>
              <a:avLst/>
              <a:gdLst>
                <a:gd name="connsiteX0" fmla="*/ 8631 w 12432"/>
                <a:gd name="connsiteY0" fmla="*/ 492 h 12445"/>
                <a:gd name="connsiteX1" fmla="*/ 11953 w 12432"/>
                <a:gd name="connsiteY1" fmla="*/ 8631 h 12445"/>
                <a:gd name="connsiteX2" fmla="*/ 3785 w 12432"/>
                <a:gd name="connsiteY2" fmla="*/ 11952 h 12445"/>
                <a:gd name="connsiteX3" fmla="*/ 493 w 12432"/>
                <a:gd name="connsiteY3" fmla="*/ 3815 h 12445"/>
                <a:gd name="connsiteX4" fmla="*/ 8631 w 12432"/>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2" h="12445">
                  <a:moveTo>
                    <a:pt x="8631" y="492"/>
                  </a:moveTo>
                  <a:cubicBezTo>
                    <a:pt x="11801" y="1834"/>
                    <a:pt x="13264" y="5491"/>
                    <a:pt x="11953" y="8631"/>
                  </a:cubicBezTo>
                  <a:cubicBezTo>
                    <a:pt x="10612" y="11801"/>
                    <a:pt x="6955" y="13294"/>
                    <a:pt x="3785" y="11952"/>
                  </a:cubicBezTo>
                  <a:cubicBezTo>
                    <a:pt x="645" y="10611"/>
                    <a:pt x="-848" y="6954"/>
                    <a:pt x="493" y="3815"/>
                  </a:cubicBezTo>
                  <a:cubicBezTo>
                    <a:pt x="1804" y="645"/>
                    <a:pt x="5461" y="-849"/>
                    <a:pt x="8631" y="492"/>
                  </a:cubicBezTo>
                  <a:close/>
                </a:path>
              </a:pathLst>
            </a:custGeom>
            <a:solidFill>
              <a:srgbClr val="FAA47F"/>
            </a:solidFill>
            <a:ln w="3047" cap="rnd">
              <a:noFill/>
              <a:prstDash val="solid"/>
              <a:round/>
            </a:ln>
          </p:spPr>
          <p:txBody>
            <a:bodyPr rtlCol="0" anchor="ctr"/>
            <a:lstStyle/>
            <a:p>
              <a:endParaRPr lang="en-CH" sz="4400"/>
            </a:p>
          </p:txBody>
        </p:sp>
        <p:sp>
          <p:nvSpPr>
            <p:cNvPr id="1926" name="Freeform 1925">
              <a:extLst>
                <a:ext uri="{FF2B5EF4-FFF2-40B4-BE49-F238E27FC236}">
                  <a16:creationId xmlns:a16="http://schemas.microsoft.com/office/drawing/2014/main" id="{68FD27DC-663D-59AB-0F24-A167B68C2DB0}"/>
                </a:ext>
              </a:extLst>
            </p:cNvPr>
            <p:cNvSpPr/>
            <p:nvPr/>
          </p:nvSpPr>
          <p:spPr>
            <a:xfrm>
              <a:off x="8092105" y="11363613"/>
              <a:ext cx="12432" cy="12444"/>
            </a:xfrm>
            <a:custGeom>
              <a:avLst/>
              <a:gdLst>
                <a:gd name="connsiteX0" fmla="*/ 8631 w 12432"/>
                <a:gd name="connsiteY0" fmla="*/ 492 h 12444"/>
                <a:gd name="connsiteX1" fmla="*/ 11953 w 12432"/>
                <a:gd name="connsiteY1" fmla="*/ 8630 h 12444"/>
                <a:gd name="connsiteX2" fmla="*/ 3785 w 12432"/>
                <a:gd name="connsiteY2" fmla="*/ 11952 h 12444"/>
                <a:gd name="connsiteX3" fmla="*/ 493 w 12432"/>
                <a:gd name="connsiteY3" fmla="*/ 3814 h 12444"/>
                <a:gd name="connsiteX4" fmla="*/ 8631 w 12432"/>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2" h="12444">
                  <a:moveTo>
                    <a:pt x="8631" y="492"/>
                  </a:moveTo>
                  <a:cubicBezTo>
                    <a:pt x="11801" y="1833"/>
                    <a:pt x="13264" y="5491"/>
                    <a:pt x="11953" y="8630"/>
                  </a:cubicBezTo>
                  <a:cubicBezTo>
                    <a:pt x="10612" y="11800"/>
                    <a:pt x="6955" y="13293"/>
                    <a:pt x="3785" y="11952"/>
                  </a:cubicBezTo>
                  <a:cubicBezTo>
                    <a:pt x="645" y="10611"/>
                    <a:pt x="-848" y="6953"/>
                    <a:pt x="493" y="3814"/>
                  </a:cubicBezTo>
                  <a:cubicBezTo>
                    <a:pt x="1804" y="645"/>
                    <a:pt x="5461" y="-849"/>
                    <a:pt x="8631" y="492"/>
                  </a:cubicBezTo>
                  <a:close/>
                </a:path>
              </a:pathLst>
            </a:custGeom>
            <a:solidFill>
              <a:srgbClr val="FAA47F"/>
            </a:solidFill>
            <a:ln w="3047" cap="rnd">
              <a:noFill/>
              <a:prstDash val="solid"/>
              <a:round/>
            </a:ln>
          </p:spPr>
          <p:txBody>
            <a:bodyPr rtlCol="0" anchor="ctr"/>
            <a:lstStyle/>
            <a:p>
              <a:endParaRPr lang="en-CH" sz="4400"/>
            </a:p>
          </p:txBody>
        </p:sp>
        <p:sp>
          <p:nvSpPr>
            <p:cNvPr id="1927" name="Freeform 1926">
              <a:extLst>
                <a:ext uri="{FF2B5EF4-FFF2-40B4-BE49-F238E27FC236}">
                  <a16:creationId xmlns:a16="http://schemas.microsoft.com/office/drawing/2014/main" id="{21DDF7AC-A876-67AF-D5AC-76E20CAE1669}"/>
                </a:ext>
              </a:extLst>
            </p:cNvPr>
            <p:cNvSpPr/>
            <p:nvPr/>
          </p:nvSpPr>
          <p:spPr>
            <a:xfrm>
              <a:off x="8001093" y="11515579"/>
              <a:ext cx="12436" cy="12445"/>
            </a:xfrm>
            <a:custGeom>
              <a:avLst/>
              <a:gdLst>
                <a:gd name="connsiteX0" fmla="*/ 8635 w 12436"/>
                <a:gd name="connsiteY0" fmla="*/ 492 h 12445"/>
                <a:gd name="connsiteX1" fmla="*/ 11957 w 12436"/>
                <a:gd name="connsiteY1" fmla="*/ 8631 h 12445"/>
                <a:gd name="connsiteX2" fmla="*/ 3789 w 12436"/>
                <a:gd name="connsiteY2" fmla="*/ 11952 h 12445"/>
                <a:gd name="connsiteX3" fmla="*/ 497 w 12436"/>
                <a:gd name="connsiteY3" fmla="*/ 3815 h 12445"/>
                <a:gd name="connsiteX4" fmla="*/ 8635 w 12436"/>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2"/>
                  </a:moveTo>
                  <a:cubicBezTo>
                    <a:pt x="11804" y="1834"/>
                    <a:pt x="13267" y="5491"/>
                    <a:pt x="11957" y="8631"/>
                  </a:cubicBezTo>
                  <a:cubicBezTo>
                    <a:pt x="10616" y="11801"/>
                    <a:pt x="6958" y="13294"/>
                    <a:pt x="3789"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28" name="Freeform 1927">
              <a:extLst>
                <a:ext uri="{FF2B5EF4-FFF2-40B4-BE49-F238E27FC236}">
                  <a16:creationId xmlns:a16="http://schemas.microsoft.com/office/drawing/2014/main" id="{16FCFF57-27FD-0C98-18CB-F25B98C5FEE4}"/>
                </a:ext>
              </a:extLst>
            </p:cNvPr>
            <p:cNvSpPr/>
            <p:nvPr/>
          </p:nvSpPr>
          <p:spPr>
            <a:xfrm>
              <a:off x="8066865" y="11512805"/>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8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5" y="1833"/>
                    <a:pt x="13268" y="5490"/>
                    <a:pt x="11957" y="8630"/>
                  </a:cubicBezTo>
                  <a:cubicBezTo>
                    <a:pt x="10616" y="11800"/>
                    <a:pt x="6959" y="13293"/>
                    <a:pt x="3789" y="11952"/>
                  </a:cubicBezTo>
                  <a:cubicBezTo>
                    <a:pt x="619" y="10611"/>
                    <a:pt x="-844" y="6954"/>
                    <a:pt x="498"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29" name="Freeform 1928">
              <a:extLst>
                <a:ext uri="{FF2B5EF4-FFF2-40B4-BE49-F238E27FC236}">
                  <a16:creationId xmlns:a16="http://schemas.microsoft.com/office/drawing/2014/main" id="{7642432F-72AE-4103-656D-5A11E7659579}"/>
                </a:ext>
              </a:extLst>
            </p:cNvPr>
            <p:cNvSpPr/>
            <p:nvPr/>
          </p:nvSpPr>
          <p:spPr>
            <a:xfrm>
              <a:off x="8131204" y="11521340"/>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4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1"/>
                    <a:pt x="11957" y="8630"/>
                  </a:cubicBezTo>
                  <a:cubicBezTo>
                    <a:pt x="10616" y="11800"/>
                    <a:pt x="6959" y="13293"/>
                    <a:pt x="3789" y="11952"/>
                  </a:cubicBezTo>
                  <a:cubicBezTo>
                    <a:pt x="619" y="10611"/>
                    <a:pt x="-844" y="6953"/>
                    <a:pt x="497" y="3814"/>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30" name="Freeform 1929">
              <a:extLst>
                <a:ext uri="{FF2B5EF4-FFF2-40B4-BE49-F238E27FC236}">
                  <a16:creationId xmlns:a16="http://schemas.microsoft.com/office/drawing/2014/main" id="{3CF5F81A-88F3-5D3A-80FF-D554D7311274}"/>
                </a:ext>
              </a:extLst>
            </p:cNvPr>
            <p:cNvSpPr/>
            <p:nvPr/>
          </p:nvSpPr>
          <p:spPr>
            <a:xfrm>
              <a:off x="7978052" y="11632678"/>
              <a:ext cx="12436" cy="12445"/>
            </a:xfrm>
            <a:custGeom>
              <a:avLst/>
              <a:gdLst>
                <a:gd name="connsiteX0" fmla="*/ 8635 w 12436"/>
                <a:gd name="connsiteY0" fmla="*/ 493 h 12445"/>
                <a:gd name="connsiteX1" fmla="*/ 11957 w 12436"/>
                <a:gd name="connsiteY1" fmla="*/ 8630 h 12445"/>
                <a:gd name="connsiteX2" fmla="*/ 3789 w 12436"/>
                <a:gd name="connsiteY2" fmla="*/ 11953 h 12445"/>
                <a:gd name="connsiteX3" fmla="*/ 497 w 12436"/>
                <a:gd name="connsiteY3" fmla="*/ 3814 h 12445"/>
                <a:gd name="connsiteX4" fmla="*/ 8635 w 12436"/>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3"/>
                  </a:moveTo>
                  <a:cubicBezTo>
                    <a:pt x="11804" y="1834"/>
                    <a:pt x="13267" y="5491"/>
                    <a:pt x="11957" y="8630"/>
                  </a:cubicBezTo>
                  <a:cubicBezTo>
                    <a:pt x="10616" y="11800"/>
                    <a:pt x="6959" y="13294"/>
                    <a:pt x="3789" y="11953"/>
                  </a:cubicBezTo>
                  <a:cubicBezTo>
                    <a:pt x="619" y="10611"/>
                    <a:pt x="-844" y="6954"/>
                    <a:pt x="497" y="3814"/>
                  </a:cubicBezTo>
                  <a:cubicBezTo>
                    <a:pt x="1807"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931" name="Freeform 1930">
              <a:extLst>
                <a:ext uri="{FF2B5EF4-FFF2-40B4-BE49-F238E27FC236}">
                  <a16:creationId xmlns:a16="http://schemas.microsoft.com/office/drawing/2014/main" id="{CFAA8708-16A5-2D9D-D3CC-C9450B6DE756}"/>
                </a:ext>
              </a:extLst>
            </p:cNvPr>
            <p:cNvSpPr/>
            <p:nvPr/>
          </p:nvSpPr>
          <p:spPr>
            <a:xfrm>
              <a:off x="7899479" y="11745692"/>
              <a:ext cx="12436" cy="12445"/>
            </a:xfrm>
            <a:custGeom>
              <a:avLst/>
              <a:gdLst>
                <a:gd name="connsiteX0" fmla="*/ 8635 w 12436"/>
                <a:gd name="connsiteY0" fmla="*/ 492 h 12445"/>
                <a:gd name="connsiteX1" fmla="*/ 11957 w 12436"/>
                <a:gd name="connsiteY1" fmla="*/ 8631 h 12445"/>
                <a:gd name="connsiteX2" fmla="*/ 3789 w 12436"/>
                <a:gd name="connsiteY2" fmla="*/ 11952 h 12445"/>
                <a:gd name="connsiteX3" fmla="*/ 497 w 12436"/>
                <a:gd name="connsiteY3" fmla="*/ 3815 h 12445"/>
                <a:gd name="connsiteX4" fmla="*/ 8635 w 12436"/>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2"/>
                  </a:moveTo>
                  <a:cubicBezTo>
                    <a:pt x="11804" y="1834"/>
                    <a:pt x="13268" y="5491"/>
                    <a:pt x="11957" y="8631"/>
                  </a:cubicBezTo>
                  <a:cubicBezTo>
                    <a:pt x="10616" y="11801"/>
                    <a:pt x="6959" y="13294"/>
                    <a:pt x="3789" y="11952"/>
                  </a:cubicBezTo>
                  <a:cubicBezTo>
                    <a:pt x="619" y="10611"/>
                    <a:pt x="-844" y="6954"/>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32" name="Freeform 1931">
              <a:extLst>
                <a:ext uri="{FF2B5EF4-FFF2-40B4-BE49-F238E27FC236}">
                  <a16:creationId xmlns:a16="http://schemas.microsoft.com/office/drawing/2014/main" id="{64E3BAEC-561C-B975-2E30-00953C13F50F}"/>
                </a:ext>
              </a:extLst>
            </p:cNvPr>
            <p:cNvSpPr/>
            <p:nvPr/>
          </p:nvSpPr>
          <p:spPr>
            <a:xfrm>
              <a:off x="7421887" y="11814147"/>
              <a:ext cx="12436" cy="12444"/>
            </a:xfrm>
            <a:custGeom>
              <a:avLst/>
              <a:gdLst>
                <a:gd name="connsiteX0" fmla="*/ 8635 w 12436"/>
                <a:gd name="connsiteY0" fmla="*/ 493 h 12444"/>
                <a:gd name="connsiteX1" fmla="*/ 11957 w 12436"/>
                <a:gd name="connsiteY1" fmla="*/ 8630 h 12444"/>
                <a:gd name="connsiteX2" fmla="*/ 3789 w 12436"/>
                <a:gd name="connsiteY2" fmla="*/ 11952 h 12444"/>
                <a:gd name="connsiteX3" fmla="*/ 497 w 12436"/>
                <a:gd name="connsiteY3" fmla="*/ 3814 h 12444"/>
                <a:gd name="connsiteX4" fmla="*/ 8635 w 12436"/>
                <a:gd name="connsiteY4" fmla="*/ 493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3"/>
                  </a:moveTo>
                  <a:cubicBezTo>
                    <a:pt x="11804" y="1834"/>
                    <a:pt x="13267" y="5491"/>
                    <a:pt x="11957" y="8630"/>
                  </a:cubicBezTo>
                  <a:cubicBezTo>
                    <a:pt x="10616" y="11800"/>
                    <a:pt x="6959" y="13294"/>
                    <a:pt x="3789" y="11952"/>
                  </a:cubicBezTo>
                  <a:cubicBezTo>
                    <a:pt x="619" y="10611"/>
                    <a:pt x="-844" y="6954"/>
                    <a:pt x="497" y="3814"/>
                  </a:cubicBezTo>
                  <a:cubicBezTo>
                    <a:pt x="1807"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933" name="Freeform 1932">
              <a:extLst>
                <a:ext uri="{FF2B5EF4-FFF2-40B4-BE49-F238E27FC236}">
                  <a16:creationId xmlns:a16="http://schemas.microsoft.com/office/drawing/2014/main" id="{F89E8596-1B79-0C1E-C1AD-C7CC03C6E415}"/>
                </a:ext>
              </a:extLst>
            </p:cNvPr>
            <p:cNvSpPr/>
            <p:nvPr/>
          </p:nvSpPr>
          <p:spPr>
            <a:xfrm>
              <a:off x="7393333" y="11875287"/>
              <a:ext cx="12432" cy="12444"/>
            </a:xfrm>
            <a:custGeom>
              <a:avLst/>
              <a:gdLst>
                <a:gd name="connsiteX0" fmla="*/ 8631 w 12432"/>
                <a:gd name="connsiteY0" fmla="*/ 492 h 12444"/>
                <a:gd name="connsiteX1" fmla="*/ 11953 w 12432"/>
                <a:gd name="connsiteY1" fmla="*/ 8631 h 12444"/>
                <a:gd name="connsiteX2" fmla="*/ 3784 w 12432"/>
                <a:gd name="connsiteY2" fmla="*/ 11952 h 12444"/>
                <a:gd name="connsiteX3" fmla="*/ 493 w 12432"/>
                <a:gd name="connsiteY3" fmla="*/ 3815 h 12444"/>
                <a:gd name="connsiteX4" fmla="*/ 8631 w 12432"/>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2" h="12444">
                  <a:moveTo>
                    <a:pt x="8631" y="492"/>
                  </a:moveTo>
                  <a:cubicBezTo>
                    <a:pt x="11800" y="1834"/>
                    <a:pt x="13263" y="5491"/>
                    <a:pt x="11953" y="8631"/>
                  </a:cubicBezTo>
                  <a:cubicBezTo>
                    <a:pt x="10611" y="11800"/>
                    <a:pt x="6954" y="13293"/>
                    <a:pt x="3784" y="11952"/>
                  </a:cubicBezTo>
                  <a:cubicBezTo>
                    <a:pt x="645" y="10611"/>
                    <a:pt x="-848" y="6954"/>
                    <a:pt x="493" y="3815"/>
                  </a:cubicBezTo>
                  <a:cubicBezTo>
                    <a:pt x="1804" y="645"/>
                    <a:pt x="5461" y="-849"/>
                    <a:pt x="8631" y="492"/>
                  </a:cubicBezTo>
                  <a:close/>
                </a:path>
              </a:pathLst>
            </a:custGeom>
            <a:solidFill>
              <a:srgbClr val="FAA47F"/>
            </a:solidFill>
            <a:ln w="3047" cap="rnd">
              <a:noFill/>
              <a:prstDash val="solid"/>
              <a:round/>
            </a:ln>
          </p:spPr>
          <p:txBody>
            <a:bodyPr rtlCol="0" anchor="ctr"/>
            <a:lstStyle/>
            <a:p>
              <a:endParaRPr lang="en-CH" sz="4400"/>
            </a:p>
          </p:txBody>
        </p:sp>
        <p:sp>
          <p:nvSpPr>
            <p:cNvPr id="1934" name="Freeform 1933">
              <a:extLst>
                <a:ext uri="{FF2B5EF4-FFF2-40B4-BE49-F238E27FC236}">
                  <a16:creationId xmlns:a16="http://schemas.microsoft.com/office/drawing/2014/main" id="{E14BEF47-85CA-7F94-1AE9-56FFC107CC10}"/>
                </a:ext>
              </a:extLst>
            </p:cNvPr>
            <p:cNvSpPr/>
            <p:nvPr/>
          </p:nvSpPr>
          <p:spPr>
            <a:xfrm>
              <a:off x="7357582" y="11921005"/>
              <a:ext cx="12432" cy="12444"/>
            </a:xfrm>
            <a:custGeom>
              <a:avLst/>
              <a:gdLst>
                <a:gd name="connsiteX0" fmla="*/ 8631 w 12432"/>
                <a:gd name="connsiteY0" fmla="*/ 492 h 12444"/>
                <a:gd name="connsiteX1" fmla="*/ 11953 w 12432"/>
                <a:gd name="connsiteY1" fmla="*/ 8631 h 12444"/>
                <a:gd name="connsiteX2" fmla="*/ 3785 w 12432"/>
                <a:gd name="connsiteY2" fmla="*/ 11952 h 12444"/>
                <a:gd name="connsiteX3" fmla="*/ 493 w 12432"/>
                <a:gd name="connsiteY3" fmla="*/ 3815 h 12444"/>
                <a:gd name="connsiteX4" fmla="*/ 8631 w 12432"/>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2" h="12444">
                  <a:moveTo>
                    <a:pt x="8631" y="492"/>
                  </a:moveTo>
                  <a:cubicBezTo>
                    <a:pt x="11801" y="1834"/>
                    <a:pt x="13264" y="5491"/>
                    <a:pt x="11953" y="8631"/>
                  </a:cubicBezTo>
                  <a:cubicBezTo>
                    <a:pt x="10612" y="11800"/>
                    <a:pt x="6955" y="13293"/>
                    <a:pt x="3785" y="11952"/>
                  </a:cubicBezTo>
                  <a:cubicBezTo>
                    <a:pt x="645" y="10611"/>
                    <a:pt x="-848" y="6954"/>
                    <a:pt x="493" y="3815"/>
                  </a:cubicBezTo>
                  <a:cubicBezTo>
                    <a:pt x="1804" y="645"/>
                    <a:pt x="5461" y="-849"/>
                    <a:pt x="8631" y="492"/>
                  </a:cubicBezTo>
                  <a:close/>
                </a:path>
              </a:pathLst>
            </a:custGeom>
            <a:solidFill>
              <a:srgbClr val="FAA47F"/>
            </a:solidFill>
            <a:ln w="3047" cap="rnd">
              <a:noFill/>
              <a:prstDash val="solid"/>
              <a:round/>
            </a:ln>
          </p:spPr>
          <p:txBody>
            <a:bodyPr rtlCol="0" anchor="ctr"/>
            <a:lstStyle/>
            <a:p>
              <a:endParaRPr lang="en-CH" sz="4400"/>
            </a:p>
          </p:txBody>
        </p:sp>
        <p:sp>
          <p:nvSpPr>
            <p:cNvPr id="1935" name="Freeform 1934">
              <a:extLst>
                <a:ext uri="{FF2B5EF4-FFF2-40B4-BE49-F238E27FC236}">
                  <a16:creationId xmlns:a16="http://schemas.microsoft.com/office/drawing/2014/main" id="{175E220E-59E0-BB73-9DB0-F17804F432F0}"/>
                </a:ext>
              </a:extLst>
            </p:cNvPr>
            <p:cNvSpPr/>
            <p:nvPr/>
          </p:nvSpPr>
          <p:spPr>
            <a:xfrm>
              <a:off x="7216982" y="11810520"/>
              <a:ext cx="12436" cy="12444"/>
            </a:xfrm>
            <a:custGeom>
              <a:avLst/>
              <a:gdLst>
                <a:gd name="connsiteX0" fmla="*/ 8635 w 12436"/>
                <a:gd name="connsiteY0" fmla="*/ 492 h 12444"/>
                <a:gd name="connsiteX1" fmla="*/ 11957 w 12436"/>
                <a:gd name="connsiteY1" fmla="*/ 8631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4"/>
                    <a:pt x="13267" y="5491"/>
                    <a:pt x="11957" y="8631"/>
                  </a:cubicBezTo>
                  <a:cubicBezTo>
                    <a:pt x="10616" y="11800"/>
                    <a:pt x="6959" y="13293"/>
                    <a:pt x="3789"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36" name="Freeform 1935">
              <a:extLst>
                <a:ext uri="{FF2B5EF4-FFF2-40B4-BE49-F238E27FC236}">
                  <a16:creationId xmlns:a16="http://schemas.microsoft.com/office/drawing/2014/main" id="{C27DD20A-AC41-2760-6D83-715B1AAFFEC4}"/>
                </a:ext>
              </a:extLst>
            </p:cNvPr>
            <p:cNvSpPr/>
            <p:nvPr/>
          </p:nvSpPr>
          <p:spPr>
            <a:xfrm>
              <a:off x="7265900" y="11777725"/>
              <a:ext cx="12436" cy="12444"/>
            </a:xfrm>
            <a:custGeom>
              <a:avLst/>
              <a:gdLst>
                <a:gd name="connsiteX0" fmla="*/ 8635 w 12436"/>
                <a:gd name="connsiteY0" fmla="*/ 492 h 12444"/>
                <a:gd name="connsiteX1" fmla="*/ 11957 w 12436"/>
                <a:gd name="connsiteY1" fmla="*/ 8631 h 12444"/>
                <a:gd name="connsiteX2" fmla="*/ 3788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4"/>
                    <a:pt x="13267" y="5491"/>
                    <a:pt x="11957" y="8631"/>
                  </a:cubicBezTo>
                  <a:cubicBezTo>
                    <a:pt x="10616" y="11800"/>
                    <a:pt x="6958" y="13294"/>
                    <a:pt x="3788"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37" name="Freeform 1936">
              <a:extLst>
                <a:ext uri="{FF2B5EF4-FFF2-40B4-BE49-F238E27FC236}">
                  <a16:creationId xmlns:a16="http://schemas.microsoft.com/office/drawing/2014/main" id="{578AD472-909E-D197-6EBE-6143C48F5700}"/>
                </a:ext>
              </a:extLst>
            </p:cNvPr>
            <p:cNvSpPr/>
            <p:nvPr/>
          </p:nvSpPr>
          <p:spPr>
            <a:xfrm>
              <a:off x="7312805" y="11739079"/>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0"/>
                    <a:pt x="11957" y="8630"/>
                  </a:cubicBezTo>
                  <a:cubicBezTo>
                    <a:pt x="10616" y="11800"/>
                    <a:pt x="6959" y="13293"/>
                    <a:pt x="3789" y="11952"/>
                  </a:cubicBezTo>
                  <a:cubicBezTo>
                    <a:pt x="619" y="10611"/>
                    <a:pt x="-844" y="6954"/>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38" name="Freeform 1937">
              <a:extLst>
                <a:ext uri="{FF2B5EF4-FFF2-40B4-BE49-F238E27FC236}">
                  <a16:creationId xmlns:a16="http://schemas.microsoft.com/office/drawing/2014/main" id="{271ABCBF-9505-D968-15B4-DFD70C096A21}"/>
                </a:ext>
              </a:extLst>
            </p:cNvPr>
            <p:cNvSpPr/>
            <p:nvPr/>
          </p:nvSpPr>
          <p:spPr>
            <a:xfrm>
              <a:off x="7129967" y="11646454"/>
              <a:ext cx="12436" cy="12445"/>
            </a:xfrm>
            <a:custGeom>
              <a:avLst/>
              <a:gdLst>
                <a:gd name="connsiteX0" fmla="*/ 8635 w 12436"/>
                <a:gd name="connsiteY0" fmla="*/ 493 h 12445"/>
                <a:gd name="connsiteX1" fmla="*/ 11957 w 12436"/>
                <a:gd name="connsiteY1" fmla="*/ 8630 h 12445"/>
                <a:gd name="connsiteX2" fmla="*/ 3789 w 12436"/>
                <a:gd name="connsiteY2" fmla="*/ 11953 h 12445"/>
                <a:gd name="connsiteX3" fmla="*/ 497 w 12436"/>
                <a:gd name="connsiteY3" fmla="*/ 3814 h 12445"/>
                <a:gd name="connsiteX4" fmla="*/ 8635 w 12436"/>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3"/>
                  </a:moveTo>
                  <a:cubicBezTo>
                    <a:pt x="11804" y="1834"/>
                    <a:pt x="13267" y="5491"/>
                    <a:pt x="11957" y="8630"/>
                  </a:cubicBezTo>
                  <a:cubicBezTo>
                    <a:pt x="10616" y="11800"/>
                    <a:pt x="6959" y="13294"/>
                    <a:pt x="3789" y="11953"/>
                  </a:cubicBezTo>
                  <a:cubicBezTo>
                    <a:pt x="619" y="10611"/>
                    <a:pt x="-844" y="6954"/>
                    <a:pt x="497" y="3814"/>
                  </a:cubicBezTo>
                  <a:cubicBezTo>
                    <a:pt x="1807"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939" name="Freeform 1938">
              <a:extLst>
                <a:ext uri="{FF2B5EF4-FFF2-40B4-BE49-F238E27FC236}">
                  <a16:creationId xmlns:a16="http://schemas.microsoft.com/office/drawing/2014/main" id="{7033002F-D5CA-8407-F8A5-34CA8B73FC53}"/>
                </a:ext>
              </a:extLst>
            </p:cNvPr>
            <p:cNvSpPr/>
            <p:nvPr/>
          </p:nvSpPr>
          <p:spPr>
            <a:xfrm>
              <a:off x="7189582" y="11640938"/>
              <a:ext cx="12449" cy="12444"/>
            </a:xfrm>
            <a:custGeom>
              <a:avLst/>
              <a:gdLst>
                <a:gd name="connsiteX0" fmla="*/ 8635 w 12449"/>
                <a:gd name="connsiteY0" fmla="*/ 492 h 12444"/>
                <a:gd name="connsiteX1" fmla="*/ 11957 w 12449"/>
                <a:gd name="connsiteY1" fmla="*/ 8630 h 12444"/>
                <a:gd name="connsiteX2" fmla="*/ 3789 w 12449"/>
                <a:gd name="connsiteY2" fmla="*/ 11952 h 12444"/>
                <a:gd name="connsiteX3" fmla="*/ 497 w 12449"/>
                <a:gd name="connsiteY3" fmla="*/ 3814 h 12444"/>
                <a:gd name="connsiteX4" fmla="*/ 8635 w 12449"/>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49" h="12444">
                  <a:moveTo>
                    <a:pt x="8635" y="492"/>
                  </a:moveTo>
                  <a:cubicBezTo>
                    <a:pt x="11804" y="1833"/>
                    <a:pt x="13298" y="5491"/>
                    <a:pt x="11957" y="8630"/>
                  </a:cubicBezTo>
                  <a:cubicBezTo>
                    <a:pt x="10616" y="11800"/>
                    <a:pt x="6958" y="13293"/>
                    <a:pt x="3789" y="11952"/>
                  </a:cubicBezTo>
                  <a:cubicBezTo>
                    <a:pt x="619" y="10611"/>
                    <a:pt x="-844" y="6953"/>
                    <a:pt x="497" y="3814"/>
                  </a:cubicBezTo>
                  <a:cubicBezTo>
                    <a:pt x="183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0" name="Freeform 1939">
              <a:extLst>
                <a:ext uri="{FF2B5EF4-FFF2-40B4-BE49-F238E27FC236}">
                  <a16:creationId xmlns:a16="http://schemas.microsoft.com/office/drawing/2014/main" id="{2AE71E40-BAC0-DF6F-3205-5D6EAF5F3CB6}"/>
                </a:ext>
              </a:extLst>
            </p:cNvPr>
            <p:cNvSpPr/>
            <p:nvPr/>
          </p:nvSpPr>
          <p:spPr>
            <a:xfrm>
              <a:off x="7257792" y="11623808"/>
              <a:ext cx="12436" cy="12444"/>
            </a:xfrm>
            <a:custGeom>
              <a:avLst/>
              <a:gdLst>
                <a:gd name="connsiteX0" fmla="*/ 8635 w 12436"/>
                <a:gd name="connsiteY0" fmla="*/ 492 h 12444"/>
                <a:gd name="connsiteX1" fmla="*/ 11957 w 12436"/>
                <a:gd name="connsiteY1" fmla="*/ 8631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5" y="1834"/>
                    <a:pt x="13268" y="5491"/>
                    <a:pt x="11957" y="8631"/>
                  </a:cubicBezTo>
                  <a:cubicBezTo>
                    <a:pt x="10616" y="11800"/>
                    <a:pt x="6959" y="13294"/>
                    <a:pt x="3789" y="11952"/>
                  </a:cubicBezTo>
                  <a:cubicBezTo>
                    <a:pt x="619" y="10611"/>
                    <a:pt x="-844" y="6954"/>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1" name="Freeform 1940">
              <a:extLst>
                <a:ext uri="{FF2B5EF4-FFF2-40B4-BE49-F238E27FC236}">
                  <a16:creationId xmlns:a16="http://schemas.microsoft.com/office/drawing/2014/main" id="{EA5F9BB8-9197-A380-7368-0539E9A1A693}"/>
                </a:ext>
              </a:extLst>
            </p:cNvPr>
            <p:cNvSpPr/>
            <p:nvPr/>
          </p:nvSpPr>
          <p:spPr>
            <a:xfrm>
              <a:off x="7181323" y="11512622"/>
              <a:ext cx="12436" cy="12444"/>
            </a:xfrm>
            <a:custGeom>
              <a:avLst/>
              <a:gdLst>
                <a:gd name="connsiteX0" fmla="*/ 8635 w 12436"/>
                <a:gd name="connsiteY0" fmla="*/ 492 h 12444"/>
                <a:gd name="connsiteX1" fmla="*/ 11957 w 12436"/>
                <a:gd name="connsiteY1" fmla="*/ 8631 h 12444"/>
                <a:gd name="connsiteX2" fmla="*/ 3788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1"/>
                    <a:pt x="11957" y="8631"/>
                  </a:cubicBezTo>
                  <a:cubicBezTo>
                    <a:pt x="10616" y="11800"/>
                    <a:pt x="6958" y="13293"/>
                    <a:pt x="3788"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2" name="Freeform 1941">
              <a:extLst>
                <a:ext uri="{FF2B5EF4-FFF2-40B4-BE49-F238E27FC236}">
                  <a16:creationId xmlns:a16="http://schemas.microsoft.com/office/drawing/2014/main" id="{09D89E78-9745-3943-5DFD-CCCF8A28AE05}"/>
                </a:ext>
              </a:extLst>
            </p:cNvPr>
            <p:cNvSpPr/>
            <p:nvPr/>
          </p:nvSpPr>
          <p:spPr>
            <a:xfrm>
              <a:off x="7139781" y="11361967"/>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8" y="5490"/>
                    <a:pt x="11957" y="8630"/>
                  </a:cubicBezTo>
                  <a:cubicBezTo>
                    <a:pt x="10616" y="11800"/>
                    <a:pt x="6959" y="13293"/>
                    <a:pt x="3789" y="11952"/>
                  </a:cubicBezTo>
                  <a:cubicBezTo>
                    <a:pt x="619" y="10611"/>
                    <a:pt x="-844" y="6953"/>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3" name="Freeform 1942">
              <a:extLst>
                <a:ext uri="{FF2B5EF4-FFF2-40B4-BE49-F238E27FC236}">
                  <a16:creationId xmlns:a16="http://schemas.microsoft.com/office/drawing/2014/main" id="{D1588134-3E0A-4038-B58A-A63153BEF7DC}"/>
                </a:ext>
              </a:extLst>
            </p:cNvPr>
            <p:cNvSpPr/>
            <p:nvPr/>
          </p:nvSpPr>
          <p:spPr>
            <a:xfrm>
              <a:off x="7193545" y="11373975"/>
              <a:ext cx="12436" cy="12444"/>
            </a:xfrm>
            <a:custGeom>
              <a:avLst/>
              <a:gdLst>
                <a:gd name="connsiteX0" fmla="*/ 8635 w 12436"/>
                <a:gd name="connsiteY0" fmla="*/ 492 h 12444"/>
                <a:gd name="connsiteX1" fmla="*/ 11957 w 12436"/>
                <a:gd name="connsiteY1" fmla="*/ 8631 h 12444"/>
                <a:gd name="connsiteX2" fmla="*/ 3788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1"/>
                    <a:pt x="11957" y="8631"/>
                  </a:cubicBezTo>
                  <a:cubicBezTo>
                    <a:pt x="10615" y="11800"/>
                    <a:pt x="6958" y="13293"/>
                    <a:pt x="3788" y="11952"/>
                  </a:cubicBezTo>
                  <a:cubicBezTo>
                    <a:pt x="619" y="10611"/>
                    <a:pt x="-844" y="6954"/>
                    <a:pt x="497" y="3815"/>
                  </a:cubicBezTo>
                  <a:cubicBezTo>
                    <a:pt x="183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4" name="Freeform 1943">
              <a:extLst>
                <a:ext uri="{FF2B5EF4-FFF2-40B4-BE49-F238E27FC236}">
                  <a16:creationId xmlns:a16="http://schemas.microsoft.com/office/drawing/2014/main" id="{A5AC0586-4E09-7B6C-60CC-C1DEE055ABB2}"/>
                </a:ext>
              </a:extLst>
            </p:cNvPr>
            <p:cNvSpPr/>
            <p:nvPr/>
          </p:nvSpPr>
          <p:spPr>
            <a:xfrm>
              <a:off x="7265016" y="11389824"/>
              <a:ext cx="12436" cy="12445"/>
            </a:xfrm>
            <a:custGeom>
              <a:avLst/>
              <a:gdLst>
                <a:gd name="connsiteX0" fmla="*/ 8635 w 12436"/>
                <a:gd name="connsiteY0" fmla="*/ 492 h 12445"/>
                <a:gd name="connsiteX1" fmla="*/ 11957 w 12436"/>
                <a:gd name="connsiteY1" fmla="*/ 8631 h 12445"/>
                <a:gd name="connsiteX2" fmla="*/ 3789 w 12436"/>
                <a:gd name="connsiteY2" fmla="*/ 11952 h 12445"/>
                <a:gd name="connsiteX3" fmla="*/ 497 w 12436"/>
                <a:gd name="connsiteY3" fmla="*/ 3815 h 12445"/>
                <a:gd name="connsiteX4" fmla="*/ 8635 w 12436"/>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2"/>
                  </a:moveTo>
                  <a:cubicBezTo>
                    <a:pt x="11804" y="1834"/>
                    <a:pt x="13267" y="5491"/>
                    <a:pt x="11957" y="8631"/>
                  </a:cubicBezTo>
                  <a:cubicBezTo>
                    <a:pt x="10616" y="11801"/>
                    <a:pt x="6958" y="13294"/>
                    <a:pt x="3789"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5" name="Freeform 1944">
              <a:extLst>
                <a:ext uri="{FF2B5EF4-FFF2-40B4-BE49-F238E27FC236}">
                  <a16:creationId xmlns:a16="http://schemas.microsoft.com/office/drawing/2014/main" id="{F143F6B1-6148-956D-9B22-B6041DFD9B11}"/>
                </a:ext>
              </a:extLst>
            </p:cNvPr>
            <p:cNvSpPr/>
            <p:nvPr/>
          </p:nvSpPr>
          <p:spPr>
            <a:xfrm>
              <a:off x="7074740" y="11153036"/>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5" y="1833"/>
                    <a:pt x="13268" y="5491"/>
                    <a:pt x="11957" y="8630"/>
                  </a:cubicBezTo>
                  <a:cubicBezTo>
                    <a:pt x="10616" y="11800"/>
                    <a:pt x="6958" y="13293"/>
                    <a:pt x="3789" y="11952"/>
                  </a:cubicBezTo>
                  <a:cubicBezTo>
                    <a:pt x="619" y="10611"/>
                    <a:pt x="-844" y="6954"/>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6" name="Freeform 1945">
              <a:extLst>
                <a:ext uri="{FF2B5EF4-FFF2-40B4-BE49-F238E27FC236}">
                  <a16:creationId xmlns:a16="http://schemas.microsoft.com/office/drawing/2014/main" id="{6B5F8794-9B46-7166-CD3A-E4FFAEF5F961}"/>
                </a:ext>
              </a:extLst>
            </p:cNvPr>
            <p:cNvSpPr/>
            <p:nvPr/>
          </p:nvSpPr>
          <p:spPr>
            <a:xfrm>
              <a:off x="7128991" y="11172207"/>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5" y="1833"/>
                    <a:pt x="13268" y="5490"/>
                    <a:pt x="11957" y="8630"/>
                  </a:cubicBezTo>
                  <a:cubicBezTo>
                    <a:pt x="10616" y="11800"/>
                    <a:pt x="6959" y="13293"/>
                    <a:pt x="3789" y="11952"/>
                  </a:cubicBezTo>
                  <a:cubicBezTo>
                    <a:pt x="619" y="10611"/>
                    <a:pt x="-844" y="6954"/>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7" name="Freeform 1946">
              <a:extLst>
                <a:ext uri="{FF2B5EF4-FFF2-40B4-BE49-F238E27FC236}">
                  <a16:creationId xmlns:a16="http://schemas.microsoft.com/office/drawing/2014/main" id="{18FC3B0D-CBBA-DEA3-FD14-E5AE103037E9}"/>
                </a:ext>
              </a:extLst>
            </p:cNvPr>
            <p:cNvSpPr/>
            <p:nvPr/>
          </p:nvSpPr>
          <p:spPr>
            <a:xfrm>
              <a:off x="7247856" y="11245050"/>
              <a:ext cx="12436" cy="12445"/>
            </a:xfrm>
            <a:custGeom>
              <a:avLst/>
              <a:gdLst>
                <a:gd name="connsiteX0" fmla="*/ 8635 w 12436"/>
                <a:gd name="connsiteY0" fmla="*/ 492 h 12445"/>
                <a:gd name="connsiteX1" fmla="*/ 11957 w 12436"/>
                <a:gd name="connsiteY1" fmla="*/ 8631 h 12445"/>
                <a:gd name="connsiteX2" fmla="*/ 3789 w 12436"/>
                <a:gd name="connsiteY2" fmla="*/ 11952 h 12445"/>
                <a:gd name="connsiteX3" fmla="*/ 497 w 12436"/>
                <a:gd name="connsiteY3" fmla="*/ 3815 h 12445"/>
                <a:gd name="connsiteX4" fmla="*/ 8635 w 12436"/>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2"/>
                  </a:moveTo>
                  <a:cubicBezTo>
                    <a:pt x="11805" y="1834"/>
                    <a:pt x="13268" y="5491"/>
                    <a:pt x="11957" y="8631"/>
                  </a:cubicBezTo>
                  <a:cubicBezTo>
                    <a:pt x="10616" y="11801"/>
                    <a:pt x="6959" y="13294"/>
                    <a:pt x="3789" y="11952"/>
                  </a:cubicBezTo>
                  <a:cubicBezTo>
                    <a:pt x="619" y="10611"/>
                    <a:pt x="-844" y="6954"/>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8" name="Freeform 1947">
              <a:extLst>
                <a:ext uri="{FF2B5EF4-FFF2-40B4-BE49-F238E27FC236}">
                  <a16:creationId xmlns:a16="http://schemas.microsoft.com/office/drawing/2014/main" id="{DA914166-E362-C8AC-E0F9-ED314F231081}"/>
                </a:ext>
              </a:extLst>
            </p:cNvPr>
            <p:cNvSpPr/>
            <p:nvPr/>
          </p:nvSpPr>
          <p:spPr>
            <a:xfrm>
              <a:off x="7296103" y="11278607"/>
              <a:ext cx="12436" cy="12445"/>
            </a:xfrm>
            <a:custGeom>
              <a:avLst/>
              <a:gdLst>
                <a:gd name="connsiteX0" fmla="*/ 8635 w 12436"/>
                <a:gd name="connsiteY0" fmla="*/ 492 h 12445"/>
                <a:gd name="connsiteX1" fmla="*/ 11957 w 12436"/>
                <a:gd name="connsiteY1" fmla="*/ 8631 h 12445"/>
                <a:gd name="connsiteX2" fmla="*/ 3789 w 12436"/>
                <a:gd name="connsiteY2" fmla="*/ 11952 h 12445"/>
                <a:gd name="connsiteX3" fmla="*/ 497 w 12436"/>
                <a:gd name="connsiteY3" fmla="*/ 3815 h 12445"/>
                <a:gd name="connsiteX4" fmla="*/ 8635 w 12436"/>
                <a:gd name="connsiteY4" fmla="*/ 492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2"/>
                  </a:moveTo>
                  <a:cubicBezTo>
                    <a:pt x="11804" y="1834"/>
                    <a:pt x="13267" y="5491"/>
                    <a:pt x="11957" y="8631"/>
                  </a:cubicBezTo>
                  <a:cubicBezTo>
                    <a:pt x="10616" y="11801"/>
                    <a:pt x="6959" y="13294"/>
                    <a:pt x="3789" y="11952"/>
                  </a:cubicBezTo>
                  <a:cubicBezTo>
                    <a:pt x="619" y="10611"/>
                    <a:pt x="-844" y="6954"/>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49" name="Freeform 1948">
              <a:extLst>
                <a:ext uri="{FF2B5EF4-FFF2-40B4-BE49-F238E27FC236}">
                  <a16:creationId xmlns:a16="http://schemas.microsoft.com/office/drawing/2014/main" id="{D0C02D0B-3283-60FE-D850-2A2935DE6389}"/>
                </a:ext>
              </a:extLst>
            </p:cNvPr>
            <p:cNvSpPr/>
            <p:nvPr/>
          </p:nvSpPr>
          <p:spPr>
            <a:xfrm>
              <a:off x="7298089" y="11110853"/>
              <a:ext cx="12432" cy="12444"/>
            </a:xfrm>
            <a:custGeom>
              <a:avLst/>
              <a:gdLst>
                <a:gd name="connsiteX0" fmla="*/ 8631 w 12432"/>
                <a:gd name="connsiteY0" fmla="*/ 493 h 12444"/>
                <a:gd name="connsiteX1" fmla="*/ 11953 w 12432"/>
                <a:gd name="connsiteY1" fmla="*/ 8630 h 12444"/>
                <a:gd name="connsiteX2" fmla="*/ 3784 w 12432"/>
                <a:gd name="connsiteY2" fmla="*/ 11952 h 12444"/>
                <a:gd name="connsiteX3" fmla="*/ 493 w 12432"/>
                <a:gd name="connsiteY3" fmla="*/ 3814 h 12444"/>
                <a:gd name="connsiteX4" fmla="*/ 8631 w 12432"/>
                <a:gd name="connsiteY4" fmla="*/ 493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2" h="12444">
                  <a:moveTo>
                    <a:pt x="8631" y="493"/>
                  </a:moveTo>
                  <a:cubicBezTo>
                    <a:pt x="11800" y="1834"/>
                    <a:pt x="13263" y="5491"/>
                    <a:pt x="11953" y="8630"/>
                  </a:cubicBezTo>
                  <a:cubicBezTo>
                    <a:pt x="10611" y="11800"/>
                    <a:pt x="6954" y="13294"/>
                    <a:pt x="3784" y="11952"/>
                  </a:cubicBezTo>
                  <a:cubicBezTo>
                    <a:pt x="645" y="10611"/>
                    <a:pt x="-848" y="6954"/>
                    <a:pt x="493" y="3814"/>
                  </a:cubicBezTo>
                  <a:cubicBezTo>
                    <a:pt x="1804" y="645"/>
                    <a:pt x="5461" y="-849"/>
                    <a:pt x="8631" y="493"/>
                  </a:cubicBezTo>
                  <a:close/>
                </a:path>
              </a:pathLst>
            </a:custGeom>
            <a:solidFill>
              <a:srgbClr val="FAA47F"/>
            </a:solidFill>
            <a:ln w="3047" cap="rnd">
              <a:noFill/>
              <a:prstDash val="solid"/>
              <a:round/>
            </a:ln>
          </p:spPr>
          <p:txBody>
            <a:bodyPr rtlCol="0" anchor="ctr"/>
            <a:lstStyle/>
            <a:p>
              <a:endParaRPr lang="en-CH" sz="4400"/>
            </a:p>
          </p:txBody>
        </p:sp>
        <p:sp>
          <p:nvSpPr>
            <p:cNvPr id="1950" name="Freeform 1949">
              <a:extLst>
                <a:ext uri="{FF2B5EF4-FFF2-40B4-BE49-F238E27FC236}">
                  <a16:creationId xmlns:a16="http://schemas.microsoft.com/office/drawing/2014/main" id="{4DEDA2A2-882C-3C73-8E7D-B1A243EE3F15}"/>
                </a:ext>
              </a:extLst>
            </p:cNvPr>
            <p:cNvSpPr/>
            <p:nvPr/>
          </p:nvSpPr>
          <p:spPr>
            <a:xfrm>
              <a:off x="7342918" y="11145751"/>
              <a:ext cx="12436" cy="12444"/>
            </a:xfrm>
            <a:custGeom>
              <a:avLst/>
              <a:gdLst>
                <a:gd name="connsiteX0" fmla="*/ 8635 w 12436"/>
                <a:gd name="connsiteY0" fmla="*/ 493 h 12444"/>
                <a:gd name="connsiteX1" fmla="*/ 11957 w 12436"/>
                <a:gd name="connsiteY1" fmla="*/ 8630 h 12444"/>
                <a:gd name="connsiteX2" fmla="*/ 3789 w 12436"/>
                <a:gd name="connsiteY2" fmla="*/ 11953 h 12444"/>
                <a:gd name="connsiteX3" fmla="*/ 497 w 12436"/>
                <a:gd name="connsiteY3" fmla="*/ 3814 h 12444"/>
                <a:gd name="connsiteX4" fmla="*/ 8635 w 12436"/>
                <a:gd name="connsiteY4" fmla="*/ 493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3"/>
                  </a:moveTo>
                  <a:cubicBezTo>
                    <a:pt x="11805" y="1834"/>
                    <a:pt x="13268" y="5491"/>
                    <a:pt x="11957" y="8630"/>
                  </a:cubicBezTo>
                  <a:cubicBezTo>
                    <a:pt x="10616" y="11800"/>
                    <a:pt x="6958" y="13294"/>
                    <a:pt x="3789" y="11953"/>
                  </a:cubicBezTo>
                  <a:cubicBezTo>
                    <a:pt x="619" y="10611"/>
                    <a:pt x="-844" y="6954"/>
                    <a:pt x="497" y="3814"/>
                  </a:cubicBezTo>
                  <a:cubicBezTo>
                    <a:pt x="1808"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951" name="Freeform 1950">
              <a:extLst>
                <a:ext uri="{FF2B5EF4-FFF2-40B4-BE49-F238E27FC236}">
                  <a16:creationId xmlns:a16="http://schemas.microsoft.com/office/drawing/2014/main" id="{AE201CB6-7C17-3DBA-59B5-C78B8E792AB6}"/>
                </a:ext>
              </a:extLst>
            </p:cNvPr>
            <p:cNvSpPr/>
            <p:nvPr/>
          </p:nvSpPr>
          <p:spPr>
            <a:xfrm>
              <a:off x="7379705" y="11190829"/>
              <a:ext cx="12436" cy="12445"/>
            </a:xfrm>
            <a:custGeom>
              <a:avLst/>
              <a:gdLst>
                <a:gd name="connsiteX0" fmla="*/ 8635 w 12436"/>
                <a:gd name="connsiteY0" fmla="*/ 493 h 12445"/>
                <a:gd name="connsiteX1" fmla="*/ 11957 w 12436"/>
                <a:gd name="connsiteY1" fmla="*/ 8630 h 12445"/>
                <a:gd name="connsiteX2" fmla="*/ 3789 w 12436"/>
                <a:gd name="connsiteY2" fmla="*/ 11953 h 12445"/>
                <a:gd name="connsiteX3" fmla="*/ 497 w 12436"/>
                <a:gd name="connsiteY3" fmla="*/ 3814 h 12445"/>
                <a:gd name="connsiteX4" fmla="*/ 8635 w 12436"/>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3"/>
                  </a:moveTo>
                  <a:cubicBezTo>
                    <a:pt x="11805" y="1834"/>
                    <a:pt x="13268" y="5491"/>
                    <a:pt x="11957" y="8630"/>
                  </a:cubicBezTo>
                  <a:cubicBezTo>
                    <a:pt x="10616" y="11800"/>
                    <a:pt x="6959" y="13294"/>
                    <a:pt x="3789" y="11953"/>
                  </a:cubicBezTo>
                  <a:cubicBezTo>
                    <a:pt x="619" y="10611"/>
                    <a:pt x="-844" y="6954"/>
                    <a:pt x="497" y="3814"/>
                  </a:cubicBezTo>
                  <a:cubicBezTo>
                    <a:pt x="1808"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952" name="Freeform 1951">
              <a:extLst>
                <a:ext uri="{FF2B5EF4-FFF2-40B4-BE49-F238E27FC236}">
                  <a16:creationId xmlns:a16="http://schemas.microsoft.com/office/drawing/2014/main" id="{526F2ABC-7533-55E8-765F-EE1FE9FADA42}"/>
                </a:ext>
              </a:extLst>
            </p:cNvPr>
            <p:cNvSpPr/>
            <p:nvPr/>
          </p:nvSpPr>
          <p:spPr>
            <a:xfrm>
              <a:off x="7187266" y="11206678"/>
              <a:ext cx="12423" cy="12444"/>
            </a:xfrm>
            <a:custGeom>
              <a:avLst/>
              <a:gdLst>
                <a:gd name="connsiteX0" fmla="*/ 8635 w 12423"/>
                <a:gd name="connsiteY0" fmla="*/ 492 h 12444"/>
                <a:gd name="connsiteX1" fmla="*/ 11926 w 12423"/>
                <a:gd name="connsiteY1" fmla="*/ 8630 h 12444"/>
                <a:gd name="connsiteX2" fmla="*/ 3789 w 12423"/>
                <a:gd name="connsiteY2" fmla="*/ 11952 h 12444"/>
                <a:gd name="connsiteX3" fmla="*/ 497 w 12423"/>
                <a:gd name="connsiteY3" fmla="*/ 3814 h 12444"/>
                <a:gd name="connsiteX4" fmla="*/ 8635 w 12423"/>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23" h="12444">
                  <a:moveTo>
                    <a:pt x="8635" y="492"/>
                  </a:moveTo>
                  <a:cubicBezTo>
                    <a:pt x="11804" y="1833"/>
                    <a:pt x="13267" y="5491"/>
                    <a:pt x="11926" y="8630"/>
                  </a:cubicBezTo>
                  <a:cubicBezTo>
                    <a:pt x="10616" y="11800"/>
                    <a:pt x="6959" y="13293"/>
                    <a:pt x="3789" y="11952"/>
                  </a:cubicBezTo>
                  <a:cubicBezTo>
                    <a:pt x="619" y="10611"/>
                    <a:pt x="-844" y="6953"/>
                    <a:pt x="497" y="3814"/>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53" name="Freeform 1952">
              <a:extLst>
                <a:ext uri="{FF2B5EF4-FFF2-40B4-BE49-F238E27FC236}">
                  <a16:creationId xmlns:a16="http://schemas.microsoft.com/office/drawing/2014/main" id="{075DD006-A9A0-9CD5-FD29-02EEF616321E}"/>
                </a:ext>
              </a:extLst>
            </p:cNvPr>
            <p:cNvSpPr/>
            <p:nvPr/>
          </p:nvSpPr>
          <p:spPr>
            <a:xfrm>
              <a:off x="7450993" y="11030512"/>
              <a:ext cx="12449" cy="12444"/>
            </a:xfrm>
            <a:custGeom>
              <a:avLst/>
              <a:gdLst>
                <a:gd name="connsiteX0" fmla="*/ 8635 w 12449"/>
                <a:gd name="connsiteY0" fmla="*/ 492 h 12444"/>
                <a:gd name="connsiteX1" fmla="*/ 11957 w 12449"/>
                <a:gd name="connsiteY1" fmla="*/ 8630 h 12444"/>
                <a:gd name="connsiteX2" fmla="*/ 3789 w 12449"/>
                <a:gd name="connsiteY2" fmla="*/ 11952 h 12444"/>
                <a:gd name="connsiteX3" fmla="*/ 497 w 12449"/>
                <a:gd name="connsiteY3" fmla="*/ 3815 h 12444"/>
                <a:gd name="connsiteX4" fmla="*/ 8635 w 12449"/>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49" h="12444">
                  <a:moveTo>
                    <a:pt x="8635" y="492"/>
                  </a:moveTo>
                  <a:cubicBezTo>
                    <a:pt x="11804" y="1833"/>
                    <a:pt x="13298" y="5490"/>
                    <a:pt x="11957" y="8630"/>
                  </a:cubicBezTo>
                  <a:cubicBezTo>
                    <a:pt x="10616" y="11800"/>
                    <a:pt x="6958" y="13293"/>
                    <a:pt x="3789" y="11952"/>
                  </a:cubicBezTo>
                  <a:cubicBezTo>
                    <a:pt x="619" y="10611"/>
                    <a:pt x="-844" y="6953"/>
                    <a:pt x="497" y="3815"/>
                  </a:cubicBezTo>
                  <a:cubicBezTo>
                    <a:pt x="183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54" name="Freeform 1953">
              <a:extLst>
                <a:ext uri="{FF2B5EF4-FFF2-40B4-BE49-F238E27FC236}">
                  <a16:creationId xmlns:a16="http://schemas.microsoft.com/office/drawing/2014/main" id="{6FEBFCDE-08A8-49C8-BAEC-DF2D4D55A921}"/>
                </a:ext>
              </a:extLst>
            </p:cNvPr>
            <p:cNvSpPr/>
            <p:nvPr/>
          </p:nvSpPr>
          <p:spPr>
            <a:xfrm>
              <a:off x="7469772" y="11095187"/>
              <a:ext cx="12444" cy="12444"/>
            </a:xfrm>
            <a:custGeom>
              <a:avLst/>
              <a:gdLst>
                <a:gd name="connsiteX0" fmla="*/ 8631 w 12444"/>
                <a:gd name="connsiteY0" fmla="*/ 492 h 12444"/>
                <a:gd name="connsiteX1" fmla="*/ 11953 w 12444"/>
                <a:gd name="connsiteY1" fmla="*/ 8630 h 12444"/>
                <a:gd name="connsiteX2" fmla="*/ 3785 w 12444"/>
                <a:gd name="connsiteY2" fmla="*/ 11952 h 12444"/>
                <a:gd name="connsiteX3" fmla="*/ 493 w 12444"/>
                <a:gd name="connsiteY3" fmla="*/ 3815 h 12444"/>
                <a:gd name="connsiteX4" fmla="*/ 8631 w 12444"/>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44" h="12444">
                  <a:moveTo>
                    <a:pt x="8631" y="492"/>
                  </a:moveTo>
                  <a:cubicBezTo>
                    <a:pt x="11800" y="1833"/>
                    <a:pt x="13293" y="5491"/>
                    <a:pt x="11953" y="8630"/>
                  </a:cubicBezTo>
                  <a:cubicBezTo>
                    <a:pt x="10612" y="11800"/>
                    <a:pt x="6955" y="13293"/>
                    <a:pt x="3785" y="11952"/>
                  </a:cubicBezTo>
                  <a:cubicBezTo>
                    <a:pt x="645" y="10611"/>
                    <a:pt x="-848" y="6954"/>
                    <a:pt x="493" y="3815"/>
                  </a:cubicBezTo>
                  <a:cubicBezTo>
                    <a:pt x="1804" y="645"/>
                    <a:pt x="5461" y="-849"/>
                    <a:pt x="8631" y="492"/>
                  </a:cubicBezTo>
                  <a:close/>
                </a:path>
              </a:pathLst>
            </a:custGeom>
            <a:solidFill>
              <a:srgbClr val="FAA47F"/>
            </a:solidFill>
            <a:ln w="3047" cap="rnd">
              <a:noFill/>
              <a:prstDash val="solid"/>
              <a:round/>
            </a:ln>
          </p:spPr>
          <p:txBody>
            <a:bodyPr rtlCol="0" anchor="ctr"/>
            <a:lstStyle/>
            <a:p>
              <a:endParaRPr lang="en-CH" sz="4400"/>
            </a:p>
          </p:txBody>
        </p:sp>
        <p:sp>
          <p:nvSpPr>
            <p:cNvPr id="1955" name="Freeform 1954">
              <a:extLst>
                <a:ext uri="{FF2B5EF4-FFF2-40B4-BE49-F238E27FC236}">
                  <a16:creationId xmlns:a16="http://schemas.microsoft.com/office/drawing/2014/main" id="{7EFAC66E-2D2D-ACEF-D151-1B75F4913F0E}"/>
                </a:ext>
              </a:extLst>
            </p:cNvPr>
            <p:cNvSpPr/>
            <p:nvPr/>
          </p:nvSpPr>
          <p:spPr>
            <a:xfrm>
              <a:off x="7489369" y="11143496"/>
              <a:ext cx="12432" cy="12445"/>
            </a:xfrm>
            <a:custGeom>
              <a:avLst/>
              <a:gdLst>
                <a:gd name="connsiteX0" fmla="*/ 8631 w 12432"/>
                <a:gd name="connsiteY0" fmla="*/ 493 h 12445"/>
                <a:gd name="connsiteX1" fmla="*/ 11952 w 12432"/>
                <a:gd name="connsiteY1" fmla="*/ 8630 h 12445"/>
                <a:gd name="connsiteX2" fmla="*/ 3784 w 12432"/>
                <a:gd name="connsiteY2" fmla="*/ 11953 h 12445"/>
                <a:gd name="connsiteX3" fmla="*/ 493 w 12432"/>
                <a:gd name="connsiteY3" fmla="*/ 3814 h 12445"/>
                <a:gd name="connsiteX4" fmla="*/ 8631 w 12432"/>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2" h="12445">
                  <a:moveTo>
                    <a:pt x="8631" y="493"/>
                  </a:moveTo>
                  <a:cubicBezTo>
                    <a:pt x="11800" y="1834"/>
                    <a:pt x="13263" y="5491"/>
                    <a:pt x="11952" y="8630"/>
                  </a:cubicBezTo>
                  <a:cubicBezTo>
                    <a:pt x="10611" y="11800"/>
                    <a:pt x="6954" y="13294"/>
                    <a:pt x="3784" y="11953"/>
                  </a:cubicBezTo>
                  <a:cubicBezTo>
                    <a:pt x="645" y="10611"/>
                    <a:pt x="-848" y="6954"/>
                    <a:pt x="493" y="3814"/>
                  </a:cubicBezTo>
                  <a:cubicBezTo>
                    <a:pt x="1804" y="645"/>
                    <a:pt x="5461" y="-849"/>
                    <a:pt x="8631" y="493"/>
                  </a:cubicBezTo>
                  <a:close/>
                </a:path>
              </a:pathLst>
            </a:custGeom>
            <a:solidFill>
              <a:srgbClr val="FAA47F"/>
            </a:solidFill>
            <a:ln w="3047" cap="rnd">
              <a:noFill/>
              <a:prstDash val="solid"/>
              <a:round/>
            </a:ln>
          </p:spPr>
          <p:txBody>
            <a:bodyPr rtlCol="0" anchor="ctr"/>
            <a:lstStyle/>
            <a:p>
              <a:endParaRPr lang="en-CH" sz="4400"/>
            </a:p>
          </p:txBody>
        </p:sp>
        <p:sp>
          <p:nvSpPr>
            <p:cNvPr id="1956" name="Freeform 1955">
              <a:extLst>
                <a:ext uri="{FF2B5EF4-FFF2-40B4-BE49-F238E27FC236}">
                  <a16:creationId xmlns:a16="http://schemas.microsoft.com/office/drawing/2014/main" id="{8A8DA206-1E9D-DDF5-3653-CD757C8A55B7}"/>
                </a:ext>
              </a:extLst>
            </p:cNvPr>
            <p:cNvSpPr/>
            <p:nvPr/>
          </p:nvSpPr>
          <p:spPr>
            <a:xfrm>
              <a:off x="7251117" y="11511312"/>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0"/>
                    <a:pt x="11957" y="8630"/>
                  </a:cubicBezTo>
                  <a:cubicBezTo>
                    <a:pt x="10616" y="11800"/>
                    <a:pt x="6959" y="13293"/>
                    <a:pt x="3789" y="11952"/>
                  </a:cubicBezTo>
                  <a:cubicBezTo>
                    <a:pt x="619" y="10611"/>
                    <a:pt x="-844" y="6953"/>
                    <a:pt x="497" y="3815"/>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57" name="Freeform 1956">
              <a:extLst>
                <a:ext uri="{FF2B5EF4-FFF2-40B4-BE49-F238E27FC236}">
                  <a16:creationId xmlns:a16="http://schemas.microsoft.com/office/drawing/2014/main" id="{19F080E0-8A8E-67C5-992B-8076AA38F740}"/>
                </a:ext>
              </a:extLst>
            </p:cNvPr>
            <p:cNvSpPr/>
            <p:nvPr/>
          </p:nvSpPr>
          <p:spPr>
            <a:xfrm>
              <a:off x="7947330" y="11793818"/>
              <a:ext cx="12436" cy="12444"/>
            </a:xfrm>
            <a:custGeom>
              <a:avLst/>
              <a:gdLst>
                <a:gd name="connsiteX0" fmla="*/ 8635 w 12436"/>
                <a:gd name="connsiteY0" fmla="*/ 492 h 12444"/>
                <a:gd name="connsiteX1" fmla="*/ 11957 w 12436"/>
                <a:gd name="connsiteY1" fmla="*/ 8631 h 12444"/>
                <a:gd name="connsiteX2" fmla="*/ 3789 w 12436"/>
                <a:gd name="connsiteY2" fmla="*/ 11952 h 12444"/>
                <a:gd name="connsiteX3" fmla="*/ 497 w 12436"/>
                <a:gd name="connsiteY3" fmla="*/ 3815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5" y="1833"/>
                    <a:pt x="13268" y="5491"/>
                    <a:pt x="11957" y="8631"/>
                  </a:cubicBezTo>
                  <a:cubicBezTo>
                    <a:pt x="10616" y="11800"/>
                    <a:pt x="6959" y="13293"/>
                    <a:pt x="3789" y="11952"/>
                  </a:cubicBezTo>
                  <a:cubicBezTo>
                    <a:pt x="619" y="10611"/>
                    <a:pt x="-844" y="6954"/>
                    <a:pt x="497" y="3815"/>
                  </a:cubicBezTo>
                  <a:cubicBezTo>
                    <a:pt x="180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58" name="Freeform 1957">
              <a:extLst>
                <a:ext uri="{FF2B5EF4-FFF2-40B4-BE49-F238E27FC236}">
                  <a16:creationId xmlns:a16="http://schemas.microsoft.com/office/drawing/2014/main" id="{8911A9FC-2832-528C-9CED-B727FDE49B46}"/>
                </a:ext>
              </a:extLst>
            </p:cNvPr>
            <p:cNvSpPr/>
            <p:nvPr/>
          </p:nvSpPr>
          <p:spPr>
            <a:xfrm>
              <a:off x="7988811" y="11844382"/>
              <a:ext cx="12436" cy="12444"/>
            </a:xfrm>
            <a:custGeom>
              <a:avLst/>
              <a:gdLst>
                <a:gd name="connsiteX0" fmla="*/ 8635 w 12436"/>
                <a:gd name="connsiteY0" fmla="*/ 492 h 12444"/>
                <a:gd name="connsiteX1" fmla="*/ 11957 w 12436"/>
                <a:gd name="connsiteY1" fmla="*/ 8630 h 12444"/>
                <a:gd name="connsiteX2" fmla="*/ 3789 w 12436"/>
                <a:gd name="connsiteY2" fmla="*/ 11952 h 12444"/>
                <a:gd name="connsiteX3" fmla="*/ 497 w 12436"/>
                <a:gd name="connsiteY3" fmla="*/ 3814 h 12444"/>
                <a:gd name="connsiteX4" fmla="*/ 8635 w 12436"/>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4">
                  <a:moveTo>
                    <a:pt x="8635" y="492"/>
                  </a:moveTo>
                  <a:cubicBezTo>
                    <a:pt x="11804" y="1833"/>
                    <a:pt x="13267" y="5491"/>
                    <a:pt x="11957" y="8630"/>
                  </a:cubicBezTo>
                  <a:cubicBezTo>
                    <a:pt x="10616" y="11800"/>
                    <a:pt x="6959" y="13293"/>
                    <a:pt x="3789" y="11952"/>
                  </a:cubicBezTo>
                  <a:cubicBezTo>
                    <a:pt x="619" y="10611"/>
                    <a:pt x="-844" y="6953"/>
                    <a:pt x="497" y="3814"/>
                  </a:cubicBezTo>
                  <a:cubicBezTo>
                    <a:pt x="1807"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59" name="Freeform 1958">
              <a:extLst>
                <a:ext uri="{FF2B5EF4-FFF2-40B4-BE49-F238E27FC236}">
                  <a16:creationId xmlns:a16="http://schemas.microsoft.com/office/drawing/2014/main" id="{34D7BE1F-70EA-0AF2-A208-6BE23AC0FD18}"/>
                </a:ext>
              </a:extLst>
            </p:cNvPr>
            <p:cNvSpPr/>
            <p:nvPr/>
          </p:nvSpPr>
          <p:spPr>
            <a:xfrm>
              <a:off x="8030962" y="11662486"/>
              <a:ext cx="12436" cy="12445"/>
            </a:xfrm>
            <a:custGeom>
              <a:avLst/>
              <a:gdLst>
                <a:gd name="connsiteX0" fmla="*/ 8635 w 12436"/>
                <a:gd name="connsiteY0" fmla="*/ 493 h 12445"/>
                <a:gd name="connsiteX1" fmla="*/ 11957 w 12436"/>
                <a:gd name="connsiteY1" fmla="*/ 8630 h 12445"/>
                <a:gd name="connsiteX2" fmla="*/ 3789 w 12436"/>
                <a:gd name="connsiteY2" fmla="*/ 11953 h 12445"/>
                <a:gd name="connsiteX3" fmla="*/ 497 w 12436"/>
                <a:gd name="connsiteY3" fmla="*/ 3814 h 12445"/>
                <a:gd name="connsiteX4" fmla="*/ 8635 w 12436"/>
                <a:gd name="connsiteY4" fmla="*/ 493 h 1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6" h="12445">
                  <a:moveTo>
                    <a:pt x="8635" y="493"/>
                  </a:moveTo>
                  <a:cubicBezTo>
                    <a:pt x="11805" y="1834"/>
                    <a:pt x="13268" y="5491"/>
                    <a:pt x="11957" y="8630"/>
                  </a:cubicBezTo>
                  <a:cubicBezTo>
                    <a:pt x="10616" y="11800"/>
                    <a:pt x="6958" y="13294"/>
                    <a:pt x="3789" y="11953"/>
                  </a:cubicBezTo>
                  <a:cubicBezTo>
                    <a:pt x="619" y="10611"/>
                    <a:pt x="-844" y="6954"/>
                    <a:pt x="497" y="3814"/>
                  </a:cubicBezTo>
                  <a:cubicBezTo>
                    <a:pt x="1808" y="645"/>
                    <a:pt x="5465" y="-849"/>
                    <a:pt x="8635" y="493"/>
                  </a:cubicBezTo>
                  <a:close/>
                </a:path>
              </a:pathLst>
            </a:custGeom>
            <a:solidFill>
              <a:srgbClr val="FAA47F"/>
            </a:solidFill>
            <a:ln w="3047" cap="rnd">
              <a:noFill/>
              <a:prstDash val="solid"/>
              <a:round/>
            </a:ln>
          </p:spPr>
          <p:txBody>
            <a:bodyPr rtlCol="0" anchor="ctr"/>
            <a:lstStyle/>
            <a:p>
              <a:endParaRPr lang="en-CH" sz="4400"/>
            </a:p>
          </p:txBody>
        </p:sp>
        <p:sp>
          <p:nvSpPr>
            <p:cNvPr id="1960" name="Freeform 1959">
              <a:extLst>
                <a:ext uri="{FF2B5EF4-FFF2-40B4-BE49-F238E27FC236}">
                  <a16:creationId xmlns:a16="http://schemas.microsoft.com/office/drawing/2014/main" id="{FB51903C-00F0-873F-FE9D-A60C84281129}"/>
                </a:ext>
              </a:extLst>
            </p:cNvPr>
            <p:cNvSpPr/>
            <p:nvPr/>
          </p:nvSpPr>
          <p:spPr>
            <a:xfrm>
              <a:off x="8081160" y="11690435"/>
              <a:ext cx="12449" cy="12444"/>
            </a:xfrm>
            <a:custGeom>
              <a:avLst/>
              <a:gdLst>
                <a:gd name="connsiteX0" fmla="*/ 8635 w 12449"/>
                <a:gd name="connsiteY0" fmla="*/ 492 h 12444"/>
                <a:gd name="connsiteX1" fmla="*/ 11957 w 12449"/>
                <a:gd name="connsiteY1" fmla="*/ 8630 h 12444"/>
                <a:gd name="connsiteX2" fmla="*/ 3789 w 12449"/>
                <a:gd name="connsiteY2" fmla="*/ 11952 h 12444"/>
                <a:gd name="connsiteX3" fmla="*/ 497 w 12449"/>
                <a:gd name="connsiteY3" fmla="*/ 3815 h 12444"/>
                <a:gd name="connsiteX4" fmla="*/ 8635 w 12449"/>
                <a:gd name="connsiteY4" fmla="*/ 492 h 12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49" h="12444">
                  <a:moveTo>
                    <a:pt x="8635" y="492"/>
                  </a:moveTo>
                  <a:cubicBezTo>
                    <a:pt x="11804" y="1833"/>
                    <a:pt x="13298" y="5490"/>
                    <a:pt x="11957" y="8630"/>
                  </a:cubicBezTo>
                  <a:cubicBezTo>
                    <a:pt x="10616" y="11800"/>
                    <a:pt x="6958" y="13293"/>
                    <a:pt x="3789" y="11952"/>
                  </a:cubicBezTo>
                  <a:cubicBezTo>
                    <a:pt x="619" y="10611"/>
                    <a:pt x="-844" y="6953"/>
                    <a:pt x="497" y="3815"/>
                  </a:cubicBezTo>
                  <a:cubicBezTo>
                    <a:pt x="1838" y="645"/>
                    <a:pt x="5465" y="-849"/>
                    <a:pt x="8635" y="492"/>
                  </a:cubicBezTo>
                  <a:close/>
                </a:path>
              </a:pathLst>
            </a:custGeom>
            <a:solidFill>
              <a:srgbClr val="FAA47F"/>
            </a:solidFill>
            <a:ln w="3047" cap="rnd">
              <a:noFill/>
              <a:prstDash val="solid"/>
              <a:round/>
            </a:ln>
          </p:spPr>
          <p:txBody>
            <a:bodyPr rtlCol="0" anchor="ctr"/>
            <a:lstStyle/>
            <a:p>
              <a:endParaRPr lang="en-CH" sz="4400"/>
            </a:p>
          </p:txBody>
        </p:sp>
        <p:sp>
          <p:nvSpPr>
            <p:cNvPr id="1961" name="Freeform 1960">
              <a:extLst>
                <a:ext uri="{FF2B5EF4-FFF2-40B4-BE49-F238E27FC236}">
                  <a16:creationId xmlns:a16="http://schemas.microsoft.com/office/drawing/2014/main" id="{836E8C17-B9F3-9C22-F9E0-46F9CFC35286}"/>
                </a:ext>
              </a:extLst>
            </p:cNvPr>
            <p:cNvSpPr/>
            <p:nvPr/>
          </p:nvSpPr>
          <p:spPr>
            <a:xfrm>
              <a:off x="7595807" y="11229147"/>
              <a:ext cx="34484" cy="34485"/>
            </a:xfrm>
            <a:custGeom>
              <a:avLst/>
              <a:gdLst>
                <a:gd name="connsiteX0" fmla="*/ 23954 w 34484"/>
                <a:gd name="connsiteY0" fmla="*/ 1370 h 34485"/>
                <a:gd name="connsiteX1" fmla="*/ 33128 w 34484"/>
                <a:gd name="connsiteY1" fmla="*/ 23954 h 34485"/>
                <a:gd name="connsiteX2" fmla="*/ 10544 w 34484"/>
                <a:gd name="connsiteY2" fmla="*/ 33128 h 34485"/>
                <a:gd name="connsiteX3" fmla="*/ 1370 w 34484"/>
                <a:gd name="connsiteY3" fmla="*/ 10544 h 34485"/>
                <a:gd name="connsiteX4" fmla="*/ 23954 w 34484"/>
                <a:gd name="connsiteY4" fmla="*/ 1370 h 34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 h="34485">
                  <a:moveTo>
                    <a:pt x="23954" y="1370"/>
                  </a:moveTo>
                  <a:cubicBezTo>
                    <a:pt x="32732" y="5057"/>
                    <a:pt x="36815" y="15176"/>
                    <a:pt x="33128" y="23954"/>
                  </a:cubicBezTo>
                  <a:cubicBezTo>
                    <a:pt x="29409" y="32732"/>
                    <a:pt x="19321" y="36817"/>
                    <a:pt x="10544" y="33128"/>
                  </a:cubicBezTo>
                  <a:cubicBezTo>
                    <a:pt x="1765" y="29440"/>
                    <a:pt x="-2349" y="19291"/>
                    <a:pt x="1370" y="10544"/>
                  </a:cubicBezTo>
                  <a:cubicBezTo>
                    <a:pt x="5057" y="1766"/>
                    <a:pt x="15176" y="-2349"/>
                    <a:pt x="23954" y="1370"/>
                  </a:cubicBezTo>
                  <a:close/>
                </a:path>
              </a:pathLst>
            </a:custGeom>
            <a:solidFill>
              <a:srgbClr val="FAA47F"/>
            </a:solidFill>
            <a:ln w="3047" cap="rnd">
              <a:noFill/>
              <a:prstDash val="solid"/>
              <a:round/>
            </a:ln>
          </p:spPr>
          <p:txBody>
            <a:bodyPr rtlCol="0" anchor="ctr"/>
            <a:lstStyle/>
            <a:p>
              <a:endParaRPr lang="en-CH" sz="4400"/>
            </a:p>
          </p:txBody>
        </p:sp>
        <p:sp>
          <p:nvSpPr>
            <p:cNvPr id="1962" name="Freeform 1961">
              <a:extLst>
                <a:ext uri="{FF2B5EF4-FFF2-40B4-BE49-F238E27FC236}">
                  <a16:creationId xmlns:a16="http://schemas.microsoft.com/office/drawing/2014/main" id="{4D4DEA08-8328-775D-FB68-FC189D025F78}"/>
                </a:ext>
              </a:extLst>
            </p:cNvPr>
            <p:cNvSpPr/>
            <p:nvPr/>
          </p:nvSpPr>
          <p:spPr>
            <a:xfrm>
              <a:off x="7516728" y="11241931"/>
              <a:ext cx="34472" cy="34472"/>
            </a:xfrm>
            <a:custGeom>
              <a:avLst/>
              <a:gdLst>
                <a:gd name="connsiteX0" fmla="*/ 23941 w 34472"/>
                <a:gd name="connsiteY0" fmla="*/ 1357 h 34472"/>
                <a:gd name="connsiteX1" fmla="*/ 33115 w 34472"/>
                <a:gd name="connsiteY1" fmla="*/ 23942 h 34472"/>
                <a:gd name="connsiteX2" fmla="*/ 10531 w 34472"/>
                <a:gd name="connsiteY2" fmla="*/ 33116 h 34472"/>
                <a:gd name="connsiteX3" fmla="*/ 1357 w 34472"/>
                <a:gd name="connsiteY3" fmla="*/ 10531 h 34472"/>
                <a:gd name="connsiteX4" fmla="*/ 23941 w 34472"/>
                <a:gd name="connsiteY4" fmla="*/ 1357 h 34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 h="34472">
                  <a:moveTo>
                    <a:pt x="23941" y="1357"/>
                  </a:moveTo>
                  <a:cubicBezTo>
                    <a:pt x="32719" y="5045"/>
                    <a:pt x="36803" y="15194"/>
                    <a:pt x="33115" y="23942"/>
                  </a:cubicBezTo>
                  <a:cubicBezTo>
                    <a:pt x="29428" y="32719"/>
                    <a:pt x="19278" y="36804"/>
                    <a:pt x="10531" y="33116"/>
                  </a:cubicBezTo>
                  <a:cubicBezTo>
                    <a:pt x="1753" y="29428"/>
                    <a:pt x="-2331" y="19278"/>
                    <a:pt x="1357" y="10531"/>
                  </a:cubicBezTo>
                  <a:cubicBezTo>
                    <a:pt x="5045" y="1753"/>
                    <a:pt x="15194" y="-2331"/>
                    <a:pt x="23941" y="1357"/>
                  </a:cubicBezTo>
                  <a:close/>
                </a:path>
              </a:pathLst>
            </a:custGeom>
            <a:solidFill>
              <a:srgbClr val="FAA47F"/>
            </a:solidFill>
            <a:ln w="3047" cap="rnd">
              <a:noFill/>
              <a:prstDash val="solid"/>
              <a:round/>
            </a:ln>
          </p:spPr>
          <p:txBody>
            <a:bodyPr rtlCol="0" anchor="ctr"/>
            <a:lstStyle/>
            <a:p>
              <a:endParaRPr lang="en-CH" sz="4400"/>
            </a:p>
          </p:txBody>
        </p:sp>
        <p:sp>
          <p:nvSpPr>
            <p:cNvPr id="1963" name="Freeform 1962">
              <a:extLst>
                <a:ext uri="{FF2B5EF4-FFF2-40B4-BE49-F238E27FC236}">
                  <a16:creationId xmlns:a16="http://schemas.microsoft.com/office/drawing/2014/main" id="{BA898036-0B18-E739-3FC7-9AD49A3AE65A}"/>
                </a:ext>
              </a:extLst>
            </p:cNvPr>
            <p:cNvSpPr/>
            <p:nvPr/>
          </p:nvSpPr>
          <p:spPr>
            <a:xfrm>
              <a:off x="7449768" y="11281906"/>
              <a:ext cx="34472" cy="34484"/>
            </a:xfrm>
            <a:custGeom>
              <a:avLst/>
              <a:gdLst>
                <a:gd name="connsiteX0" fmla="*/ 23941 w 34472"/>
                <a:gd name="connsiteY0" fmla="*/ 1370 h 34484"/>
                <a:gd name="connsiteX1" fmla="*/ 33115 w 34472"/>
                <a:gd name="connsiteY1" fmla="*/ 23954 h 34484"/>
                <a:gd name="connsiteX2" fmla="*/ 10531 w 34472"/>
                <a:gd name="connsiteY2" fmla="*/ 33128 h 34484"/>
                <a:gd name="connsiteX3" fmla="*/ 1357 w 34472"/>
                <a:gd name="connsiteY3" fmla="*/ 10544 h 34484"/>
                <a:gd name="connsiteX4" fmla="*/ 23941 w 34472"/>
                <a:gd name="connsiteY4" fmla="*/ 1370 h 3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 h="34484">
                  <a:moveTo>
                    <a:pt x="23941" y="1370"/>
                  </a:moveTo>
                  <a:cubicBezTo>
                    <a:pt x="32719" y="5057"/>
                    <a:pt x="36803" y="15177"/>
                    <a:pt x="33115" y="23954"/>
                  </a:cubicBezTo>
                  <a:cubicBezTo>
                    <a:pt x="29397" y="32732"/>
                    <a:pt x="19278" y="36816"/>
                    <a:pt x="10531" y="33128"/>
                  </a:cubicBezTo>
                  <a:cubicBezTo>
                    <a:pt x="1753" y="29440"/>
                    <a:pt x="-2331" y="19321"/>
                    <a:pt x="1357" y="10544"/>
                  </a:cubicBezTo>
                  <a:cubicBezTo>
                    <a:pt x="5045" y="1766"/>
                    <a:pt x="15194" y="-2349"/>
                    <a:pt x="23941" y="1370"/>
                  </a:cubicBezTo>
                  <a:close/>
                </a:path>
              </a:pathLst>
            </a:custGeom>
            <a:solidFill>
              <a:srgbClr val="FAA47F"/>
            </a:solidFill>
            <a:ln w="3047" cap="rnd">
              <a:noFill/>
              <a:prstDash val="solid"/>
              <a:round/>
            </a:ln>
          </p:spPr>
          <p:txBody>
            <a:bodyPr rtlCol="0" anchor="ctr"/>
            <a:lstStyle/>
            <a:p>
              <a:endParaRPr lang="en-CH" sz="4400"/>
            </a:p>
          </p:txBody>
        </p:sp>
        <p:sp>
          <p:nvSpPr>
            <p:cNvPr id="1964" name="Freeform 1963">
              <a:extLst>
                <a:ext uri="{FF2B5EF4-FFF2-40B4-BE49-F238E27FC236}">
                  <a16:creationId xmlns:a16="http://schemas.microsoft.com/office/drawing/2014/main" id="{6D9DF950-772B-DD24-4351-66249FEC74F5}"/>
                </a:ext>
              </a:extLst>
            </p:cNvPr>
            <p:cNvSpPr/>
            <p:nvPr/>
          </p:nvSpPr>
          <p:spPr>
            <a:xfrm>
              <a:off x="7398565" y="11336963"/>
              <a:ext cx="34471" cy="34485"/>
            </a:xfrm>
            <a:custGeom>
              <a:avLst/>
              <a:gdLst>
                <a:gd name="connsiteX0" fmla="*/ 23941 w 34471"/>
                <a:gd name="connsiteY0" fmla="*/ 1357 h 34485"/>
                <a:gd name="connsiteX1" fmla="*/ 33115 w 34471"/>
                <a:gd name="connsiteY1" fmla="*/ 23941 h 34485"/>
                <a:gd name="connsiteX2" fmla="*/ 10531 w 34471"/>
                <a:gd name="connsiteY2" fmla="*/ 33116 h 34485"/>
                <a:gd name="connsiteX3" fmla="*/ 1357 w 34471"/>
                <a:gd name="connsiteY3" fmla="*/ 10531 h 34485"/>
                <a:gd name="connsiteX4" fmla="*/ 23941 w 34471"/>
                <a:gd name="connsiteY4" fmla="*/ 1357 h 34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85">
                  <a:moveTo>
                    <a:pt x="23941" y="1357"/>
                  </a:moveTo>
                  <a:cubicBezTo>
                    <a:pt x="32718" y="5045"/>
                    <a:pt x="36803" y="15164"/>
                    <a:pt x="33115" y="23941"/>
                  </a:cubicBezTo>
                  <a:cubicBezTo>
                    <a:pt x="29397" y="32719"/>
                    <a:pt x="19308" y="36834"/>
                    <a:pt x="10531" y="33116"/>
                  </a:cubicBezTo>
                  <a:cubicBezTo>
                    <a:pt x="1753" y="29428"/>
                    <a:pt x="-2331" y="19309"/>
                    <a:pt x="1357" y="10531"/>
                  </a:cubicBezTo>
                  <a:cubicBezTo>
                    <a:pt x="5045" y="1753"/>
                    <a:pt x="15163" y="-2331"/>
                    <a:pt x="23941" y="1357"/>
                  </a:cubicBezTo>
                  <a:close/>
                </a:path>
              </a:pathLst>
            </a:custGeom>
            <a:solidFill>
              <a:srgbClr val="FAA47F"/>
            </a:solidFill>
            <a:ln w="3047" cap="rnd">
              <a:noFill/>
              <a:prstDash val="solid"/>
              <a:round/>
            </a:ln>
          </p:spPr>
          <p:txBody>
            <a:bodyPr rtlCol="0" anchor="ctr"/>
            <a:lstStyle/>
            <a:p>
              <a:endParaRPr lang="en-CH" sz="4400"/>
            </a:p>
          </p:txBody>
        </p:sp>
        <p:sp>
          <p:nvSpPr>
            <p:cNvPr id="1965" name="Freeform 1964">
              <a:extLst>
                <a:ext uri="{FF2B5EF4-FFF2-40B4-BE49-F238E27FC236}">
                  <a16:creationId xmlns:a16="http://schemas.microsoft.com/office/drawing/2014/main" id="{8FC0BC44-9302-D8C4-B973-13E21C784FB4}"/>
                </a:ext>
              </a:extLst>
            </p:cNvPr>
            <p:cNvSpPr/>
            <p:nvPr/>
          </p:nvSpPr>
          <p:spPr>
            <a:xfrm>
              <a:off x="7368696" y="11404473"/>
              <a:ext cx="34471" cy="34484"/>
            </a:xfrm>
            <a:custGeom>
              <a:avLst/>
              <a:gdLst>
                <a:gd name="connsiteX0" fmla="*/ 23941 w 34471"/>
                <a:gd name="connsiteY0" fmla="*/ 1357 h 34484"/>
                <a:gd name="connsiteX1" fmla="*/ 33115 w 34471"/>
                <a:gd name="connsiteY1" fmla="*/ 23941 h 34484"/>
                <a:gd name="connsiteX2" fmla="*/ 10531 w 34471"/>
                <a:gd name="connsiteY2" fmla="*/ 33115 h 34484"/>
                <a:gd name="connsiteX3" fmla="*/ 1357 w 34471"/>
                <a:gd name="connsiteY3" fmla="*/ 10531 h 34484"/>
                <a:gd name="connsiteX4" fmla="*/ 23941 w 34471"/>
                <a:gd name="connsiteY4" fmla="*/ 1357 h 3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84">
                  <a:moveTo>
                    <a:pt x="23941" y="1357"/>
                  </a:moveTo>
                  <a:cubicBezTo>
                    <a:pt x="32719" y="5075"/>
                    <a:pt x="36802" y="15164"/>
                    <a:pt x="33115" y="23941"/>
                  </a:cubicBezTo>
                  <a:cubicBezTo>
                    <a:pt x="29427" y="32719"/>
                    <a:pt x="19308" y="36833"/>
                    <a:pt x="10531" y="33115"/>
                  </a:cubicBezTo>
                  <a:cubicBezTo>
                    <a:pt x="1753" y="29427"/>
                    <a:pt x="-2331" y="19278"/>
                    <a:pt x="1357" y="10531"/>
                  </a:cubicBezTo>
                  <a:cubicBezTo>
                    <a:pt x="5044" y="1753"/>
                    <a:pt x="15163" y="-2331"/>
                    <a:pt x="23941" y="1357"/>
                  </a:cubicBezTo>
                  <a:close/>
                </a:path>
              </a:pathLst>
            </a:custGeom>
            <a:solidFill>
              <a:srgbClr val="FAA47F"/>
            </a:solidFill>
            <a:ln w="3047" cap="rnd">
              <a:noFill/>
              <a:prstDash val="solid"/>
              <a:round/>
            </a:ln>
          </p:spPr>
          <p:txBody>
            <a:bodyPr rtlCol="0" anchor="ctr"/>
            <a:lstStyle/>
            <a:p>
              <a:endParaRPr lang="en-CH" sz="4400"/>
            </a:p>
          </p:txBody>
        </p:sp>
        <p:sp>
          <p:nvSpPr>
            <p:cNvPr id="1966" name="Freeform 1965">
              <a:extLst>
                <a:ext uri="{FF2B5EF4-FFF2-40B4-BE49-F238E27FC236}">
                  <a16:creationId xmlns:a16="http://schemas.microsoft.com/office/drawing/2014/main" id="{AE8E61C9-431F-F63B-0623-747BD4F5BC99}"/>
                </a:ext>
              </a:extLst>
            </p:cNvPr>
            <p:cNvSpPr/>
            <p:nvPr/>
          </p:nvSpPr>
          <p:spPr>
            <a:xfrm>
              <a:off x="7364690" y="11482041"/>
              <a:ext cx="34484" cy="34472"/>
            </a:xfrm>
            <a:custGeom>
              <a:avLst/>
              <a:gdLst>
                <a:gd name="connsiteX0" fmla="*/ 23954 w 34484"/>
                <a:gd name="connsiteY0" fmla="*/ 1357 h 34472"/>
                <a:gd name="connsiteX1" fmla="*/ 33128 w 34484"/>
                <a:gd name="connsiteY1" fmla="*/ 23942 h 34472"/>
                <a:gd name="connsiteX2" fmla="*/ 10544 w 34484"/>
                <a:gd name="connsiteY2" fmla="*/ 33116 h 34472"/>
                <a:gd name="connsiteX3" fmla="*/ 1370 w 34484"/>
                <a:gd name="connsiteY3" fmla="*/ 10531 h 34472"/>
                <a:gd name="connsiteX4" fmla="*/ 23954 w 34484"/>
                <a:gd name="connsiteY4" fmla="*/ 1357 h 34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 h="34472">
                  <a:moveTo>
                    <a:pt x="23954" y="1357"/>
                  </a:moveTo>
                  <a:cubicBezTo>
                    <a:pt x="32732" y="5075"/>
                    <a:pt x="36815" y="15194"/>
                    <a:pt x="33128" y="23942"/>
                  </a:cubicBezTo>
                  <a:cubicBezTo>
                    <a:pt x="29440" y="32719"/>
                    <a:pt x="19321" y="36804"/>
                    <a:pt x="10544" y="33116"/>
                  </a:cubicBezTo>
                  <a:cubicBezTo>
                    <a:pt x="1765" y="29427"/>
                    <a:pt x="-2349" y="19278"/>
                    <a:pt x="1370" y="10531"/>
                  </a:cubicBezTo>
                  <a:cubicBezTo>
                    <a:pt x="5057" y="1753"/>
                    <a:pt x="15176" y="-2331"/>
                    <a:pt x="23954" y="1357"/>
                  </a:cubicBezTo>
                  <a:close/>
                </a:path>
              </a:pathLst>
            </a:custGeom>
            <a:solidFill>
              <a:srgbClr val="FAA47F"/>
            </a:solidFill>
            <a:ln w="3047" cap="rnd">
              <a:noFill/>
              <a:prstDash val="solid"/>
              <a:round/>
            </a:ln>
          </p:spPr>
          <p:txBody>
            <a:bodyPr rtlCol="0" anchor="ctr"/>
            <a:lstStyle/>
            <a:p>
              <a:endParaRPr lang="en-CH" sz="4400"/>
            </a:p>
          </p:txBody>
        </p:sp>
        <p:sp>
          <p:nvSpPr>
            <p:cNvPr id="1967" name="Freeform 1966">
              <a:extLst>
                <a:ext uri="{FF2B5EF4-FFF2-40B4-BE49-F238E27FC236}">
                  <a16:creationId xmlns:a16="http://schemas.microsoft.com/office/drawing/2014/main" id="{C2BF9D3B-6F5C-B806-4F3F-A05AE6214B8E}"/>
                </a:ext>
              </a:extLst>
            </p:cNvPr>
            <p:cNvSpPr/>
            <p:nvPr/>
          </p:nvSpPr>
          <p:spPr>
            <a:xfrm>
              <a:off x="7283334" y="11443841"/>
              <a:ext cx="27724" cy="10934"/>
            </a:xfrm>
            <a:custGeom>
              <a:avLst/>
              <a:gdLst>
                <a:gd name="connsiteX0" fmla="*/ 14395 w 27724"/>
                <a:gd name="connsiteY0" fmla="*/ 179 h 10934"/>
                <a:gd name="connsiteX1" fmla="*/ 27713 w 27724"/>
                <a:gd name="connsiteY1" fmla="*/ 6854 h 10934"/>
                <a:gd name="connsiteX2" fmla="*/ 13328 w 27724"/>
                <a:gd name="connsiteY2" fmla="*/ 10755 h 10934"/>
                <a:gd name="connsiteX3" fmla="*/ 9 w 27724"/>
                <a:gd name="connsiteY3" fmla="*/ 4081 h 10934"/>
                <a:gd name="connsiteX4" fmla="*/ 14395 w 27724"/>
                <a:gd name="connsiteY4" fmla="*/ 179 h 10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24" h="10934">
                  <a:moveTo>
                    <a:pt x="14395" y="179"/>
                  </a:moveTo>
                  <a:cubicBezTo>
                    <a:pt x="22045" y="941"/>
                    <a:pt x="28018" y="3928"/>
                    <a:pt x="27713" y="6854"/>
                  </a:cubicBezTo>
                  <a:cubicBezTo>
                    <a:pt x="27439" y="9780"/>
                    <a:pt x="20978" y="11517"/>
                    <a:pt x="13328" y="10755"/>
                  </a:cubicBezTo>
                  <a:cubicBezTo>
                    <a:pt x="5708" y="9993"/>
                    <a:pt x="-265" y="7006"/>
                    <a:pt x="9" y="4081"/>
                  </a:cubicBezTo>
                  <a:cubicBezTo>
                    <a:pt x="313" y="1155"/>
                    <a:pt x="6745" y="-583"/>
                    <a:pt x="14395" y="179"/>
                  </a:cubicBezTo>
                  <a:close/>
                </a:path>
              </a:pathLst>
            </a:custGeom>
            <a:solidFill>
              <a:srgbClr val="FAA47F"/>
            </a:solidFill>
            <a:ln w="3047" cap="rnd">
              <a:noFill/>
              <a:prstDash val="solid"/>
              <a:round/>
            </a:ln>
          </p:spPr>
          <p:txBody>
            <a:bodyPr rtlCol="0" anchor="ctr"/>
            <a:lstStyle/>
            <a:p>
              <a:endParaRPr lang="en-CH" sz="4400"/>
            </a:p>
          </p:txBody>
        </p:sp>
        <p:sp>
          <p:nvSpPr>
            <p:cNvPr id="1968" name="Freeform 1967">
              <a:extLst>
                <a:ext uri="{FF2B5EF4-FFF2-40B4-BE49-F238E27FC236}">
                  <a16:creationId xmlns:a16="http://schemas.microsoft.com/office/drawing/2014/main" id="{A767325B-DE86-5CD4-96DB-F15F7A75782C}"/>
                </a:ext>
              </a:extLst>
            </p:cNvPr>
            <p:cNvSpPr/>
            <p:nvPr/>
          </p:nvSpPr>
          <p:spPr>
            <a:xfrm>
              <a:off x="7303498" y="11340814"/>
              <a:ext cx="26557" cy="13538"/>
            </a:xfrm>
            <a:custGeom>
              <a:avLst/>
              <a:gdLst>
                <a:gd name="connsiteX0" fmla="*/ 15016 w 26557"/>
                <a:gd name="connsiteY0" fmla="*/ 1742 h 13538"/>
                <a:gd name="connsiteX1" fmla="*/ 26445 w 26557"/>
                <a:gd name="connsiteY1" fmla="*/ 11313 h 13538"/>
                <a:gd name="connsiteX2" fmla="*/ 11542 w 26557"/>
                <a:gd name="connsiteY2" fmla="*/ 11770 h 13538"/>
                <a:gd name="connsiteX3" fmla="*/ 112 w 26557"/>
                <a:gd name="connsiteY3" fmla="*/ 2230 h 13538"/>
                <a:gd name="connsiteX4" fmla="*/ 15016 w 26557"/>
                <a:gd name="connsiteY4" fmla="*/ 1742 h 13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7" h="13538">
                  <a:moveTo>
                    <a:pt x="15016" y="1742"/>
                  </a:moveTo>
                  <a:cubicBezTo>
                    <a:pt x="22270" y="4242"/>
                    <a:pt x="27390" y="8539"/>
                    <a:pt x="26445" y="11313"/>
                  </a:cubicBezTo>
                  <a:cubicBezTo>
                    <a:pt x="25501" y="14086"/>
                    <a:pt x="18826" y="14300"/>
                    <a:pt x="11542" y="11770"/>
                  </a:cubicBezTo>
                  <a:cubicBezTo>
                    <a:pt x="4287" y="9270"/>
                    <a:pt x="-833" y="5004"/>
                    <a:pt x="112" y="2230"/>
                  </a:cubicBezTo>
                  <a:cubicBezTo>
                    <a:pt x="1088" y="-544"/>
                    <a:pt x="7762" y="-757"/>
                    <a:pt x="15016" y="1742"/>
                  </a:cubicBezTo>
                  <a:close/>
                </a:path>
              </a:pathLst>
            </a:custGeom>
            <a:solidFill>
              <a:srgbClr val="FAA47F"/>
            </a:solidFill>
            <a:ln w="3047" cap="rnd">
              <a:noFill/>
              <a:prstDash val="solid"/>
              <a:round/>
            </a:ln>
          </p:spPr>
          <p:txBody>
            <a:bodyPr rtlCol="0" anchor="ctr"/>
            <a:lstStyle/>
            <a:p>
              <a:endParaRPr lang="en-CH" sz="4400"/>
            </a:p>
          </p:txBody>
        </p:sp>
        <p:sp>
          <p:nvSpPr>
            <p:cNvPr id="1969" name="Freeform 1968">
              <a:extLst>
                <a:ext uri="{FF2B5EF4-FFF2-40B4-BE49-F238E27FC236}">
                  <a16:creationId xmlns:a16="http://schemas.microsoft.com/office/drawing/2014/main" id="{F1A8ECF1-B41F-20ED-D31E-9B80DCA42D2F}"/>
                </a:ext>
              </a:extLst>
            </p:cNvPr>
            <p:cNvSpPr/>
            <p:nvPr/>
          </p:nvSpPr>
          <p:spPr>
            <a:xfrm>
              <a:off x="7354777" y="11237300"/>
              <a:ext cx="18995" cy="22981"/>
            </a:xfrm>
            <a:custGeom>
              <a:avLst/>
              <a:gdLst>
                <a:gd name="connsiteX0" fmla="*/ 13691 w 18995"/>
                <a:gd name="connsiteY0" fmla="*/ 8243 h 22981"/>
                <a:gd name="connsiteX1" fmla="*/ 18019 w 18995"/>
                <a:gd name="connsiteY1" fmla="*/ 22508 h 22981"/>
                <a:gd name="connsiteX2" fmla="*/ 5279 w 18995"/>
                <a:gd name="connsiteY2" fmla="*/ 14736 h 22981"/>
                <a:gd name="connsiteX3" fmla="*/ 982 w 18995"/>
                <a:gd name="connsiteY3" fmla="*/ 472 h 22981"/>
                <a:gd name="connsiteX4" fmla="*/ 13691 w 18995"/>
                <a:gd name="connsiteY4" fmla="*/ 8243 h 22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95" h="22981">
                  <a:moveTo>
                    <a:pt x="13691" y="8243"/>
                  </a:moveTo>
                  <a:cubicBezTo>
                    <a:pt x="18385" y="14339"/>
                    <a:pt x="20335" y="20709"/>
                    <a:pt x="18019" y="22508"/>
                  </a:cubicBezTo>
                  <a:cubicBezTo>
                    <a:pt x="15672" y="24306"/>
                    <a:pt x="9973" y="20831"/>
                    <a:pt x="5279" y="14736"/>
                  </a:cubicBezTo>
                  <a:cubicBezTo>
                    <a:pt x="586" y="8670"/>
                    <a:pt x="-1334" y="2270"/>
                    <a:pt x="982" y="472"/>
                  </a:cubicBezTo>
                  <a:cubicBezTo>
                    <a:pt x="3298" y="-1327"/>
                    <a:pt x="8998" y="2178"/>
                    <a:pt x="13691" y="8243"/>
                  </a:cubicBezTo>
                  <a:close/>
                </a:path>
              </a:pathLst>
            </a:custGeom>
            <a:solidFill>
              <a:srgbClr val="FAA47F"/>
            </a:solidFill>
            <a:ln w="3047" cap="rnd">
              <a:noFill/>
              <a:prstDash val="solid"/>
              <a:round/>
            </a:ln>
          </p:spPr>
          <p:txBody>
            <a:bodyPr rtlCol="0" anchor="ctr"/>
            <a:lstStyle/>
            <a:p>
              <a:endParaRPr lang="en-CH" sz="4400"/>
            </a:p>
          </p:txBody>
        </p:sp>
        <p:sp>
          <p:nvSpPr>
            <p:cNvPr id="1970" name="Freeform 1969">
              <a:extLst>
                <a:ext uri="{FF2B5EF4-FFF2-40B4-BE49-F238E27FC236}">
                  <a16:creationId xmlns:a16="http://schemas.microsoft.com/office/drawing/2014/main" id="{7291EE2A-B41E-E7BA-FCCE-F9FC1D642C5B}"/>
                </a:ext>
              </a:extLst>
            </p:cNvPr>
            <p:cNvSpPr/>
            <p:nvPr/>
          </p:nvSpPr>
          <p:spPr>
            <a:xfrm>
              <a:off x="7449501" y="11172866"/>
              <a:ext cx="17541" cy="24079"/>
            </a:xfrm>
            <a:custGeom>
              <a:avLst/>
              <a:gdLst>
                <a:gd name="connsiteX0" fmla="*/ 13236 w 17541"/>
                <a:gd name="connsiteY0" fmla="*/ 9160 h 24079"/>
                <a:gd name="connsiteX1" fmla="*/ 16314 w 17541"/>
                <a:gd name="connsiteY1" fmla="*/ 23729 h 24079"/>
                <a:gd name="connsiteX2" fmla="*/ 4306 w 17541"/>
                <a:gd name="connsiteY2" fmla="*/ 14920 h 24079"/>
                <a:gd name="connsiteX3" fmla="*/ 1227 w 17541"/>
                <a:gd name="connsiteY3" fmla="*/ 351 h 24079"/>
                <a:gd name="connsiteX4" fmla="*/ 13236 w 17541"/>
                <a:gd name="connsiteY4" fmla="*/ 9160 h 24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1" h="24079">
                  <a:moveTo>
                    <a:pt x="13236" y="9160"/>
                  </a:moveTo>
                  <a:cubicBezTo>
                    <a:pt x="17411" y="15621"/>
                    <a:pt x="18783" y="22144"/>
                    <a:pt x="16314" y="23729"/>
                  </a:cubicBezTo>
                  <a:cubicBezTo>
                    <a:pt x="13845" y="25313"/>
                    <a:pt x="8481" y="21382"/>
                    <a:pt x="4306" y="14920"/>
                  </a:cubicBezTo>
                  <a:cubicBezTo>
                    <a:pt x="130" y="8459"/>
                    <a:pt x="-1242" y="1936"/>
                    <a:pt x="1227" y="351"/>
                  </a:cubicBezTo>
                  <a:cubicBezTo>
                    <a:pt x="3696" y="-1234"/>
                    <a:pt x="9060" y="2698"/>
                    <a:pt x="13236" y="9160"/>
                  </a:cubicBezTo>
                  <a:close/>
                </a:path>
              </a:pathLst>
            </a:custGeom>
            <a:solidFill>
              <a:srgbClr val="FAA47F"/>
            </a:solidFill>
            <a:ln w="3047" cap="rnd">
              <a:noFill/>
              <a:prstDash val="solid"/>
              <a:round/>
            </a:ln>
          </p:spPr>
          <p:txBody>
            <a:bodyPr rtlCol="0" anchor="ctr"/>
            <a:lstStyle/>
            <a:p>
              <a:endParaRPr lang="en-CH" sz="4400"/>
            </a:p>
          </p:txBody>
        </p:sp>
        <p:sp>
          <p:nvSpPr>
            <p:cNvPr id="1971" name="Freeform 1970">
              <a:extLst>
                <a:ext uri="{FF2B5EF4-FFF2-40B4-BE49-F238E27FC236}">
                  <a16:creationId xmlns:a16="http://schemas.microsoft.com/office/drawing/2014/main" id="{051C6458-DBD3-1F03-0736-518E87043971}"/>
                </a:ext>
              </a:extLst>
            </p:cNvPr>
            <p:cNvSpPr/>
            <p:nvPr/>
          </p:nvSpPr>
          <p:spPr>
            <a:xfrm>
              <a:off x="7555012" y="11134749"/>
              <a:ext cx="10753" cy="27804"/>
            </a:xfrm>
            <a:custGeom>
              <a:avLst/>
              <a:gdLst>
                <a:gd name="connsiteX0" fmla="*/ 10680 w 10753"/>
                <a:gd name="connsiteY0" fmla="*/ 13567 h 27804"/>
                <a:gd name="connsiteX1" fmla="*/ 6261 w 10753"/>
                <a:gd name="connsiteY1" fmla="*/ 27800 h 27804"/>
                <a:gd name="connsiteX2" fmla="*/ 74 w 10753"/>
                <a:gd name="connsiteY2" fmla="*/ 14237 h 27804"/>
                <a:gd name="connsiteX3" fmla="*/ 4493 w 10753"/>
                <a:gd name="connsiteY3" fmla="*/ 4 h 27804"/>
                <a:gd name="connsiteX4" fmla="*/ 10680 w 10753"/>
                <a:gd name="connsiteY4" fmla="*/ 13567 h 27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3" h="27804">
                  <a:moveTo>
                    <a:pt x="10680" y="13567"/>
                  </a:moveTo>
                  <a:cubicBezTo>
                    <a:pt x="11167" y="21248"/>
                    <a:pt x="9187" y="27618"/>
                    <a:pt x="6261" y="27800"/>
                  </a:cubicBezTo>
                  <a:cubicBezTo>
                    <a:pt x="3335" y="27983"/>
                    <a:pt x="561" y="21918"/>
                    <a:pt x="74" y="14237"/>
                  </a:cubicBezTo>
                  <a:cubicBezTo>
                    <a:pt x="-414" y="6587"/>
                    <a:pt x="1567" y="218"/>
                    <a:pt x="4493" y="4"/>
                  </a:cubicBezTo>
                  <a:cubicBezTo>
                    <a:pt x="7419" y="-179"/>
                    <a:pt x="10193" y="5917"/>
                    <a:pt x="10680" y="13567"/>
                  </a:cubicBezTo>
                  <a:close/>
                </a:path>
              </a:pathLst>
            </a:custGeom>
            <a:solidFill>
              <a:srgbClr val="FAA47F"/>
            </a:solidFill>
            <a:ln w="3047" cap="rnd">
              <a:noFill/>
              <a:prstDash val="solid"/>
              <a:round/>
            </a:ln>
          </p:spPr>
          <p:txBody>
            <a:bodyPr rtlCol="0" anchor="ctr"/>
            <a:lstStyle/>
            <a:p>
              <a:endParaRPr lang="en-CH" sz="4400"/>
            </a:p>
          </p:txBody>
        </p:sp>
        <p:sp>
          <p:nvSpPr>
            <p:cNvPr id="1972" name="Freeform 1971">
              <a:extLst>
                <a:ext uri="{FF2B5EF4-FFF2-40B4-BE49-F238E27FC236}">
                  <a16:creationId xmlns:a16="http://schemas.microsoft.com/office/drawing/2014/main" id="{13ED6F07-F96F-5AF5-1A44-5C3EB9D55A6E}"/>
                </a:ext>
              </a:extLst>
            </p:cNvPr>
            <p:cNvSpPr/>
            <p:nvPr/>
          </p:nvSpPr>
          <p:spPr>
            <a:xfrm>
              <a:off x="7665183" y="11144273"/>
              <a:ext cx="12048" cy="27257"/>
            </a:xfrm>
            <a:custGeom>
              <a:avLst/>
              <a:gdLst>
                <a:gd name="connsiteX0" fmla="*/ 11206 w 12048"/>
                <a:gd name="connsiteY0" fmla="*/ 14802 h 27257"/>
                <a:gd name="connsiteX1" fmla="*/ 2947 w 12048"/>
                <a:gd name="connsiteY1" fmla="*/ 27207 h 27257"/>
                <a:gd name="connsiteX2" fmla="*/ 843 w 12048"/>
                <a:gd name="connsiteY2" fmla="*/ 12455 h 27257"/>
                <a:gd name="connsiteX3" fmla="*/ 9102 w 12048"/>
                <a:gd name="connsiteY3" fmla="*/ 50 h 27257"/>
                <a:gd name="connsiteX4" fmla="*/ 11206 w 12048"/>
                <a:gd name="connsiteY4" fmla="*/ 14802 h 27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8" h="27257">
                  <a:moveTo>
                    <a:pt x="11206" y="14802"/>
                  </a:moveTo>
                  <a:cubicBezTo>
                    <a:pt x="9499" y="22300"/>
                    <a:pt x="5811" y="27847"/>
                    <a:pt x="2947" y="27207"/>
                  </a:cubicBezTo>
                  <a:cubicBezTo>
                    <a:pt x="112" y="26566"/>
                    <a:pt x="-863" y="19953"/>
                    <a:pt x="843" y="12455"/>
                  </a:cubicBezTo>
                  <a:cubicBezTo>
                    <a:pt x="2550" y="4958"/>
                    <a:pt x="6238" y="-590"/>
                    <a:pt x="9102" y="50"/>
                  </a:cubicBezTo>
                  <a:cubicBezTo>
                    <a:pt x="11937" y="690"/>
                    <a:pt x="12912" y="7305"/>
                    <a:pt x="11206" y="14802"/>
                  </a:cubicBezTo>
                  <a:close/>
                </a:path>
              </a:pathLst>
            </a:custGeom>
            <a:solidFill>
              <a:srgbClr val="FAA47F"/>
            </a:solidFill>
            <a:ln w="3047" cap="rnd">
              <a:noFill/>
              <a:prstDash val="solid"/>
              <a:round/>
            </a:ln>
          </p:spPr>
          <p:txBody>
            <a:bodyPr rtlCol="0" anchor="ctr"/>
            <a:lstStyle/>
            <a:p>
              <a:endParaRPr lang="en-CH" sz="4400"/>
            </a:p>
          </p:txBody>
        </p:sp>
        <p:sp>
          <p:nvSpPr>
            <p:cNvPr id="1973" name="Freeform 1972">
              <a:extLst>
                <a:ext uri="{FF2B5EF4-FFF2-40B4-BE49-F238E27FC236}">
                  <a16:creationId xmlns:a16="http://schemas.microsoft.com/office/drawing/2014/main" id="{BEB8FD38-49AB-BED9-1D2B-C15E7381C2E6}"/>
                </a:ext>
              </a:extLst>
            </p:cNvPr>
            <p:cNvSpPr/>
            <p:nvPr/>
          </p:nvSpPr>
          <p:spPr>
            <a:xfrm>
              <a:off x="7766422" y="11183522"/>
              <a:ext cx="16731" cy="24650"/>
            </a:xfrm>
            <a:custGeom>
              <a:avLst/>
              <a:gdLst>
                <a:gd name="connsiteX0" fmla="*/ 12953 w 16731"/>
                <a:gd name="connsiteY0" fmla="*/ 14992 h 24650"/>
                <a:gd name="connsiteX1" fmla="*/ 1371 w 16731"/>
                <a:gd name="connsiteY1" fmla="*/ 24349 h 24650"/>
                <a:gd name="connsiteX2" fmla="*/ 3779 w 16731"/>
                <a:gd name="connsiteY2" fmla="*/ 9658 h 24650"/>
                <a:gd name="connsiteX3" fmla="*/ 15360 w 16731"/>
                <a:gd name="connsiteY3" fmla="*/ 301 h 24650"/>
                <a:gd name="connsiteX4" fmla="*/ 12953 w 16731"/>
                <a:gd name="connsiteY4" fmla="*/ 14992 h 24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1" h="24650">
                  <a:moveTo>
                    <a:pt x="12953" y="14992"/>
                  </a:moveTo>
                  <a:cubicBezTo>
                    <a:pt x="9082" y="21636"/>
                    <a:pt x="3900" y="25843"/>
                    <a:pt x="1371" y="24349"/>
                  </a:cubicBezTo>
                  <a:cubicBezTo>
                    <a:pt x="-1159" y="22886"/>
                    <a:pt x="-92" y="16303"/>
                    <a:pt x="3779" y="9658"/>
                  </a:cubicBezTo>
                  <a:cubicBezTo>
                    <a:pt x="7619" y="3014"/>
                    <a:pt x="12831" y="-1192"/>
                    <a:pt x="15360" y="301"/>
                  </a:cubicBezTo>
                  <a:cubicBezTo>
                    <a:pt x="17890" y="1764"/>
                    <a:pt x="16823" y="8348"/>
                    <a:pt x="12953" y="14992"/>
                  </a:cubicBezTo>
                  <a:close/>
                </a:path>
              </a:pathLst>
            </a:custGeom>
            <a:solidFill>
              <a:srgbClr val="FAA47F"/>
            </a:solidFill>
            <a:ln w="3047" cap="rnd">
              <a:noFill/>
              <a:prstDash val="solid"/>
              <a:round/>
            </a:ln>
          </p:spPr>
          <p:txBody>
            <a:bodyPr rtlCol="0" anchor="ctr"/>
            <a:lstStyle/>
            <a:p>
              <a:endParaRPr lang="en-CH" sz="4400"/>
            </a:p>
          </p:txBody>
        </p:sp>
        <p:sp>
          <p:nvSpPr>
            <p:cNvPr id="1974" name="Freeform 1973">
              <a:extLst>
                <a:ext uri="{FF2B5EF4-FFF2-40B4-BE49-F238E27FC236}">
                  <a16:creationId xmlns:a16="http://schemas.microsoft.com/office/drawing/2014/main" id="{E9FFDC84-1785-F826-51BB-07ADA82DE358}"/>
                </a:ext>
              </a:extLst>
            </p:cNvPr>
            <p:cNvSpPr/>
            <p:nvPr/>
          </p:nvSpPr>
          <p:spPr>
            <a:xfrm>
              <a:off x="7853694" y="11250728"/>
              <a:ext cx="20883" cy="21267"/>
            </a:xfrm>
            <a:custGeom>
              <a:avLst/>
              <a:gdLst>
                <a:gd name="connsiteX0" fmla="*/ 14249 w 20883"/>
                <a:gd name="connsiteY0" fmla="*/ 14352 h 21267"/>
                <a:gd name="connsiteX1" fmla="*/ 717 w 20883"/>
                <a:gd name="connsiteY1" fmla="*/ 20600 h 21267"/>
                <a:gd name="connsiteX2" fmla="*/ 6660 w 20883"/>
                <a:gd name="connsiteY2" fmla="*/ 6945 h 21267"/>
                <a:gd name="connsiteX3" fmla="*/ 20163 w 20883"/>
                <a:gd name="connsiteY3" fmla="*/ 667 h 21267"/>
                <a:gd name="connsiteX4" fmla="*/ 14249 w 20883"/>
                <a:gd name="connsiteY4" fmla="*/ 14352 h 21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83" h="21267">
                  <a:moveTo>
                    <a:pt x="14249" y="14352"/>
                  </a:moveTo>
                  <a:cubicBezTo>
                    <a:pt x="8885" y="19838"/>
                    <a:pt x="2820" y="22642"/>
                    <a:pt x="717" y="20600"/>
                  </a:cubicBezTo>
                  <a:cubicBezTo>
                    <a:pt x="-1386" y="18558"/>
                    <a:pt x="1296" y="12431"/>
                    <a:pt x="6660" y="6945"/>
                  </a:cubicBezTo>
                  <a:cubicBezTo>
                    <a:pt x="12025" y="1429"/>
                    <a:pt x="18059" y="-1376"/>
                    <a:pt x="20163" y="667"/>
                  </a:cubicBezTo>
                  <a:cubicBezTo>
                    <a:pt x="22266" y="2739"/>
                    <a:pt x="19614" y="8866"/>
                    <a:pt x="14249" y="14352"/>
                  </a:cubicBezTo>
                  <a:close/>
                </a:path>
              </a:pathLst>
            </a:custGeom>
            <a:solidFill>
              <a:srgbClr val="FAA47F"/>
            </a:solidFill>
            <a:ln w="3047" cap="rnd">
              <a:noFill/>
              <a:prstDash val="solid"/>
              <a:round/>
            </a:ln>
          </p:spPr>
          <p:txBody>
            <a:bodyPr rtlCol="0" anchor="ctr"/>
            <a:lstStyle/>
            <a:p>
              <a:endParaRPr lang="en-CH" sz="4400"/>
            </a:p>
          </p:txBody>
        </p:sp>
        <p:sp>
          <p:nvSpPr>
            <p:cNvPr id="1975" name="Freeform 1974">
              <a:extLst>
                <a:ext uri="{FF2B5EF4-FFF2-40B4-BE49-F238E27FC236}">
                  <a16:creationId xmlns:a16="http://schemas.microsoft.com/office/drawing/2014/main" id="{E78190FB-E11F-B7F2-F11D-D83A26931342}"/>
                </a:ext>
              </a:extLst>
            </p:cNvPr>
            <p:cNvSpPr/>
            <p:nvPr/>
          </p:nvSpPr>
          <p:spPr>
            <a:xfrm>
              <a:off x="7901478" y="11348153"/>
              <a:ext cx="26248" cy="14134"/>
            </a:xfrm>
            <a:custGeom>
              <a:avLst/>
              <a:gdLst>
                <a:gd name="connsiteX0" fmla="*/ 15048 w 26248"/>
                <a:gd name="connsiteY0" fmla="*/ 12020 h 14134"/>
                <a:gd name="connsiteX1" fmla="*/ 144 w 26248"/>
                <a:gd name="connsiteY1" fmla="*/ 12112 h 14134"/>
                <a:gd name="connsiteX2" fmla="*/ 11208 w 26248"/>
                <a:gd name="connsiteY2" fmla="*/ 2115 h 14134"/>
                <a:gd name="connsiteX3" fmla="*/ 26112 w 26248"/>
                <a:gd name="connsiteY3" fmla="*/ 2023 h 14134"/>
                <a:gd name="connsiteX4" fmla="*/ 15048 w 26248"/>
                <a:gd name="connsiteY4" fmla="*/ 12020 h 14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48" h="14134">
                  <a:moveTo>
                    <a:pt x="15048" y="12020"/>
                  </a:moveTo>
                  <a:cubicBezTo>
                    <a:pt x="7886" y="14794"/>
                    <a:pt x="1211" y="14855"/>
                    <a:pt x="144" y="12112"/>
                  </a:cubicBezTo>
                  <a:cubicBezTo>
                    <a:pt x="-922" y="9399"/>
                    <a:pt x="4045" y="4918"/>
                    <a:pt x="11208" y="2115"/>
                  </a:cubicBezTo>
                  <a:cubicBezTo>
                    <a:pt x="18370" y="-659"/>
                    <a:pt x="25045" y="-720"/>
                    <a:pt x="26112" y="2023"/>
                  </a:cubicBezTo>
                  <a:cubicBezTo>
                    <a:pt x="27148" y="4766"/>
                    <a:pt x="22210" y="9247"/>
                    <a:pt x="15048" y="12020"/>
                  </a:cubicBezTo>
                  <a:close/>
                </a:path>
              </a:pathLst>
            </a:custGeom>
            <a:solidFill>
              <a:srgbClr val="FAA47F"/>
            </a:solidFill>
            <a:ln w="3047" cap="rnd">
              <a:noFill/>
              <a:prstDash val="solid"/>
              <a:round/>
            </a:ln>
          </p:spPr>
          <p:txBody>
            <a:bodyPr rtlCol="0" anchor="ctr"/>
            <a:lstStyle/>
            <a:p>
              <a:endParaRPr lang="en-CH" sz="4400"/>
            </a:p>
          </p:txBody>
        </p:sp>
        <p:sp>
          <p:nvSpPr>
            <p:cNvPr id="1976" name="Freeform 1975">
              <a:extLst>
                <a:ext uri="{FF2B5EF4-FFF2-40B4-BE49-F238E27FC236}">
                  <a16:creationId xmlns:a16="http://schemas.microsoft.com/office/drawing/2014/main" id="{D30DD23D-2D2B-67BC-459C-0B26B3BDE973}"/>
                </a:ext>
              </a:extLst>
            </p:cNvPr>
            <p:cNvSpPr/>
            <p:nvPr/>
          </p:nvSpPr>
          <p:spPr>
            <a:xfrm>
              <a:off x="7921829" y="11456912"/>
              <a:ext cx="27826" cy="10638"/>
            </a:xfrm>
            <a:custGeom>
              <a:avLst/>
              <a:gdLst>
                <a:gd name="connsiteX0" fmla="*/ 13867 w 27826"/>
                <a:gd name="connsiteY0" fmla="*/ 10637 h 10638"/>
                <a:gd name="connsiteX1" fmla="*/ 0 w 27826"/>
                <a:gd name="connsiteY1" fmla="*/ 5212 h 10638"/>
                <a:gd name="connsiteX2" fmla="*/ 13959 w 27826"/>
                <a:gd name="connsiteY2" fmla="*/ 0 h 10638"/>
                <a:gd name="connsiteX3" fmla="*/ 27826 w 27826"/>
                <a:gd name="connsiteY3" fmla="*/ 5426 h 10638"/>
                <a:gd name="connsiteX4" fmla="*/ 13867 w 27826"/>
                <a:gd name="connsiteY4" fmla="*/ 10637 h 10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26" h="10638">
                  <a:moveTo>
                    <a:pt x="13867" y="10637"/>
                  </a:moveTo>
                  <a:cubicBezTo>
                    <a:pt x="6187" y="10576"/>
                    <a:pt x="-30" y="8138"/>
                    <a:pt x="0" y="5212"/>
                  </a:cubicBezTo>
                  <a:cubicBezTo>
                    <a:pt x="0" y="2286"/>
                    <a:pt x="6278" y="-30"/>
                    <a:pt x="13959" y="0"/>
                  </a:cubicBezTo>
                  <a:cubicBezTo>
                    <a:pt x="21639" y="61"/>
                    <a:pt x="27857" y="2500"/>
                    <a:pt x="27826" y="5426"/>
                  </a:cubicBezTo>
                  <a:cubicBezTo>
                    <a:pt x="27796" y="8382"/>
                    <a:pt x="21548" y="10698"/>
                    <a:pt x="13867" y="10637"/>
                  </a:cubicBezTo>
                  <a:close/>
                </a:path>
              </a:pathLst>
            </a:custGeom>
            <a:solidFill>
              <a:srgbClr val="FAA47F"/>
            </a:solidFill>
            <a:ln w="3047" cap="rnd">
              <a:noFill/>
              <a:prstDash val="solid"/>
              <a:round/>
            </a:ln>
          </p:spPr>
          <p:txBody>
            <a:bodyPr rtlCol="0" anchor="ctr"/>
            <a:lstStyle/>
            <a:p>
              <a:endParaRPr lang="en-CH" sz="4400"/>
            </a:p>
          </p:txBody>
        </p:sp>
        <p:sp>
          <p:nvSpPr>
            <p:cNvPr id="1977" name="Freeform 1976">
              <a:extLst>
                <a:ext uri="{FF2B5EF4-FFF2-40B4-BE49-F238E27FC236}">
                  <a16:creationId xmlns:a16="http://schemas.microsoft.com/office/drawing/2014/main" id="{C6709491-73F3-4365-5398-3490544E5E4D}"/>
                </a:ext>
              </a:extLst>
            </p:cNvPr>
            <p:cNvSpPr/>
            <p:nvPr/>
          </p:nvSpPr>
          <p:spPr>
            <a:xfrm>
              <a:off x="7911879" y="11562908"/>
              <a:ext cx="27311" cy="11934"/>
            </a:xfrm>
            <a:custGeom>
              <a:avLst/>
              <a:gdLst>
                <a:gd name="connsiteX0" fmla="*/ 12541 w 27311"/>
                <a:gd name="connsiteY0" fmla="*/ 11164 h 11934"/>
                <a:gd name="connsiteX1" fmla="*/ 45 w 27311"/>
                <a:gd name="connsiteY1" fmla="*/ 3026 h 11934"/>
                <a:gd name="connsiteX2" fmla="*/ 14796 w 27311"/>
                <a:gd name="connsiteY2" fmla="*/ 771 h 11934"/>
                <a:gd name="connsiteX3" fmla="*/ 27262 w 27311"/>
                <a:gd name="connsiteY3" fmla="*/ 8908 h 11934"/>
                <a:gd name="connsiteX4" fmla="*/ 12541 w 27311"/>
                <a:gd name="connsiteY4" fmla="*/ 11164 h 11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11" h="11934">
                  <a:moveTo>
                    <a:pt x="12541" y="11164"/>
                  </a:moveTo>
                  <a:cubicBezTo>
                    <a:pt x="5044" y="9548"/>
                    <a:pt x="-565" y="5891"/>
                    <a:pt x="45" y="3026"/>
                  </a:cubicBezTo>
                  <a:cubicBezTo>
                    <a:pt x="685" y="161"/>
                    <a:pt x="7268" y="-845"/>
                    <a:pt x="14796" y="771"/>
                  </a:cubicBezTo>
                  <a:cubicBezTo>
                    <a:pt x="22294" y="2417"/>
                    <a:pt x="27902" y="6043"/>
                    <a:pt x="27262" y="8908"/>
                  </a:cubicBezTo>
                  <a:cubicBezTo>
                    <a:pt x="26653" y="11773"/>
                    <a:pt x="20039" y="12779"/>
                    <a:pt x="12541" y="11164"/>
                  </a:cubicBezTo>
                  <a:close/>
                </a:path>
              </a:pathLst>
            </a:custGeom>
            <a:solidFill>
              <a:srgbClr val="FAA47F"/>
            </a:solidFill>
            <a:ln w="3047" cap="rnd">
              <a:noFill/>
              <a:prstDash val="solid"/>
              <a:round/>
            </a:ln>
          </p:spPr>
          <p:txBody>
            <a:bodyPr rtlCol="0" anchor="ctr"/>
            <a:lstStyle/>
            <a:p>
              <a:endParaRPr lang="en-CH" sz="4400"/>
            </a:p>
          </p:txBody>
        </p:sp>
        <p:sp>
          <p:nvSpPr>
            <p:cNvPr id="1978" name="Freeform 1977">
              <a:extLst>
                <a:ext uri="{FF2B5EF4-FFF2-40B4-BE49-F238E27FC236}">
                  <a16:creationId xmlns:a16="http://schemas.microsoft.com/office/drawing/2014/main" id="{55B2944F-C65E-820D-2517-487016613C70}"/>
                </a:ext>
              </a:extLst>
            </p:cNvPr>
            <p:cNvSpPr/>
            <p:nvPr/>
          </p:nvSpPr>
          <p:spPr>
            <a:xfrm>
              <a:off x="7869663" y="11657396"/>
              <a:ext cx="23535" cy="18271"/>
            </a:xfrm>
            <a:custGeom>
              <a:avLst/>
              <a:gdLst>
                <a:gd name="connsiteX0" fmla="*/ 8705 w 23535"/>
                <a:gd name="connsiteY0" fmla="*/ 13476 h 18271"/>
                <a:gd name="connsiteX1" fmla="*/ 415 w 23535"/>
                <a:gd name="connsiteY1" fmla="*/ 1101 h 18271"/>
                <a:gd name="connsiteX2" fmla="*/ 14831 w 23535"/>
                <a:gd name="connsiteY2" fmla="*/ 4790 h 18271"/>
                <a:gd name="connsiteX3" fmla="*/ 23121 w 23535"/>
                <a:gd name="connsiteY3" fmla="*/ 17164 h 18271"/>
                <a:gd name="connsiteX4" fmla="*/ 8705 w 23535"/>
                <a:gd name="connsiteY4" fmla="*/ 13476 h 18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5" h="18271">
                  <a:moveTo>
                    <a:pt x="8705" y="13476"/>
                  </a:moveTo>
                  <a:cubicBezTo>
                    <a:pt x="2426" y="9026"/>
                    <a:pt x="-1292" y="3509"/>
                    <a:pt x="415" y="1101"/>
                  </a:cubicBezTo>
                  <a:cubicBezTo>
                    <a:pt x="2090" y="-1306"/>
                    <a:pt x="8552" y="370"/>
                    <a:pt x="14831" y="4790"/>
                  </a:cubicBezTo>
                  <a:cubicBezTo>
                    <a:pt x="21109" y="9240"/>
                    <a:pt x="24827" y="14786"/>
                    <a:pt x="23121" y="17164"/>
                  </a:cubicBezTo>
                  <a:cubicBezTo>
                    <a:pt x="21444" y="19572"/>
                    <a:pt x="14983" y="17926"/>
                    <a:pt x="8705" y="13476"/>
                  </a:cubicBezTo>
                  <a:close/>
                </a:path>
              </a:pathLst>
            </a:custGeom>
            <a:solidFill>
              <a:srgbClr val="FAA47F"/>
            </a:solidFill>
            <a:ln w="3047" cap="rnd">
              <a:noFill/>
              <a:prstDash val="solid"/>
              <a:round/>
            </a:ln>
          </p:spPr>
          <p:txBody>
            <a:bodyPr rtlCol="0" anchor="ctr"/>
            <a:lstStyle/>
            <a:p>
              <a:endParaRPr lang="en-CH" sz="4400"/>
            </a:p>
          </p:txBody>
        </p:sp>
        <p:sp>
          <p:nvSpPr>
            <p:cNvPr id="1979" name="Freeform 1978">
              <a:extLst>
                <a:ext uri="{FF2B5EF4-FFF2-40B4-BE49-F238E27FC236}">
                  <a16:creationId xmlns:a16="http://schemas.microsoft.com/office/drawing/2014/main" id="{A9EBD826-27E8-8CDB-C4E3-85346CD2C89E}"/>
                </a:ext>
              </a:extLst>
            </p:cNvPr>
            <p:cNvSpPr/>
            <p:nvPr/>
          </p:nvSpPr>
          <p:spPr>
            <a:xfrm>
              <a:off x="7795716" y="11734028"/>
              <a:ext cx="20588" cy="21542"/>
            </a:xfrm>
            <a:custGeom>
              <a:avLst/>
              <a:gdLst>
                <a:gd name="connsiteX0" fmla="*/ 6426 w 20588"/>
                <a:gd name="connsiteY0" fmla="*/ 14412 h 21542"/>
                <a:gd name="connsiteX1" fmla="*/ 757 w 20588"/>
                <a:gd name="connsiteY1" fmla="*/ 635 h 21542"/>
                <a:gd name="connsiteX2" fmla="*/ 14168 w 20588"/>
                <a:gd name="connsiteY2" fmla="*/ 7128 h 21542"/>
                <a:gd name="connsiteX3" fmla="*/ 19836 w 20588"/>
                <a:gd name="connsiteY3" fmla="*/ 20904 h 21542"/>
                <a:gd name="connsiteX4" fmla="*/ 6426 w 20588"/>
                <a:gd name="connsiteY4" fmla="*/ 14412 h 21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88" h="21542">
                  <a:moveTo>
                    <a:pt x="6426" y="14412"/>
                  </a:moveTo>
                  <a:cubicBezTo>
                    <a:pt x="1153" y="8804"/>
                    <a:pt x="-1377" y="2647"/>
                    <a:pt x="757" y="635"/>
                  </a:cubicBezTo>
                  <a:cubicBezTo>
                    <a:pt x="2890" y="-1376"/>
                    <a:pt x="8894" y="1550"/>
                    <a:pt x="14168" y="7128"/>
                  </a:cubicBezTo>
                  <a:cubicBezTo>
                    <a:pt x="19410" y="12736"/>
                    <a:pt x="21969" y="18893"/>
                    <a:pt x="19836" y="20904"/>
                  </a:cubicBezTo>
                  <a:cubicBezTo>
                    <a:pt x="17703" y="22915"/>
                    <a:pt x="11699" y="20020"/>
                    <a:pt x="6426" y="14412"/>
                  </a:cubicBezTo>
                  <a:close/>
                </a:path>
              </a:pathLst>
            </a:custGeom>
            <a:solidFill>
              <a:srgbClr val="FAA47F"/>
            </a:solidFill>
            <a:ln w="3047" cap="rnd">
              <a:noFill/>
              <a:prstDash val="solid"/>
              <a:round/>
            </a:ln>
          </p:spPr>
          <p:txBody>
            <a:bodyPr rtlCol="0" anchor="ctr"/>
            <a:lstStyle/>
            <a:p>
              <a:endParaRPr lang="en-CH" sz="4400"/>
            </a:p>
          </p:txBody>
        </p:sp>
        <p:sp>
          <p:nvSpPr>
            <p:cNvPr id="1980" name="Freeform 1979">
              <a:extLst>
                <a:ext uri="{FF2B5EF4-FFF2-40B4-BE49-F238E27FC236}">
                  <a16:creationId xmlns:a16="http://schemas.microsoft.com/office/drawing/2014/main" id="{7E459442-452F-6A46-1D21-A0A5E4570C74}"/>
                </a:ext>
              </a:extLst>
            </p:cNvPr>
            <p:cNvSpPr/>
            <p:nvPr/>
          </p:nvSpPr>
          <p:spPr>
            <a:xfrm>
              <a:off x="7551296" y="11789514"/>
              <a:ext cx="10961" cy="27697"/>
            </a:xfrm>
            <a:custGeom>
              <a:avLst/>
              <a:gdLst>
                <a:gd name="connsiteX0" fmla="*/ 194 w 10961"/>
                <a:gd name="connsiteY0" fmla="*/ 13300 h 27697"/>
                <a:gd name="connsiteX1" fmla="*/ 6929 w 10961"/>
                <a:gd name="connsiteY1" fmla="*/ 11 h 27697"/>
                <a:gd name="connsiteX2" fmla="*/ 10770 w 10961"/>
                <a:gd name="connsiteY2" fmla="*/ 14398 h 27697"/>
                <a:gd name="connsiteX3" fmla="*/ 4034 w 10961"/>
                <a:gd name="connsiteY3" fmla="*/ 27686 h 27697"/>
                <a:gd name="connsiteX4" fmla="*/ 194 w 10961"/>
                <a:gd name="connsiteY4" fmla="*/ 13300 h 27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1" h="27697">
                  <a:moveTo>
                    <a:pt x="194" y="13300"/>
                  </a:moveTo>
                  <a:cubicBezTo>
                    <a:pt x="986" y="5650"/>
                    <a:pt x="4004" y="-293"/>
                    <a:pt x="6929" y="11"/>
                  </a:cubicBezTo>
                  <a:cubicBezTo>
                    <a:pt x="9825" y="316"/>
                    <a:pt x="11562" y="6748"/>
                    <a:pt x="10770" y="14398"/>
                  </a:cubicBezTo>
                  <a:cubicBezTo>
                    <a:pt x="9947" y="22048"/>
                    <a:pt x="6960" y="27991"/>
                    <a:pt x="4034" y="27686"/>
                  </a:cubicBezTo>
                  <a:cubicBezTo>
                    <a:pt x="1108" y="27382"/>
                    <a:pt x="-599" y="20950"/>
                    <a:pt x="194" y="13300"/>
                  </a:cubicBezTo>
                  <a:close/>
                </a:path>
              </a:pathLst>
            </a:custGeom>
            <a:solidFill>
              <a:srgbClr val="FAA47F"/>
            </a:solidFill>
            <a:ln w="3047" cap="rnd">
              <a:noFill/>
              <a:prstDash val="solid"/>
              <a:round/>
            </a:ln>
          </p:spPr>
          <p:txBody>
            <a:bodyPr rtlCol="0" anchor="ctr"/>
            <a:lstStyle/>
            <a:p>
              <a:endParaRPr lang="en-CH" sz="4400"/>
            </a:p>
          </p:txBody>
        </p:sp>
        <p:sp>
          <p:nvSpPr>
            <p:cNvPr id="1981" name="Freeform 1980">
              <a:extLst>
                <a:ext uri="{FF2B5EF4-FFF2-40B4-BE49-F238E27FC236}">
                  <a16:creationId xmlns:a16="http://schemas.microsoft.com/office/drawing/2014/main" id="{EC275B03-1345-4FCD-EC8C-4C2ADDF99DEF}"/>
                </a:ext>
              </a:extLst>
            </p:cNvPr>
            <p:cNvSpPr/>
            <p:nvPr/>
          </p:nvSpPr>
          <p:spPr>
            <a:xfrm>
              <a:off x="7379038" y="11741097"/>
              <a:ext cx="17306" cy="24288"/>
            </a:xfrm>
            <a:custGeom>
              <a:avLst/>
              <a:gdLst>
                <a:gd name="connsiteX0" fmla="*/ 4151 w 17306"/>
                <a:gd name="connsiteY0" fmla="*/ 9325 h 24288"/>
                <a:gd name="connsiteX1" fmla="*/ 16037 w 17306"/>
                <a:gd name="connsiteY1" fmla="*/ 334 h 24288"/>
                <a:gd name="connsiteX2" fmla="*/ 13142 w 17306"/>
                <a:gd name="connsiteY2" fmla="*/ 14963 h 24288"/>
                <a:gd name="connsiteX3" fmla="*/ 1255 w 17306"/>
                <a:gd name="connsiteY3" fmla="*/ 23955 h 24288"/>
                <a:gd name="connsiteX4" fmla="*/ 4151 w 17306"/>
                <a:gd name="connsiteY4" fmla="*/ 9325 h 24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6" h="24288">
                  <a:moveTo>
                    <a:pt x="4151" y="9325"/>
                  </a:moveTo>
                  <a:cubicBezTo>
                    <a:pt x="8235" y="2802"/>
                    <a:pt x="13568" y="-1221"/>
                    <a:pt x="16037" y="334"/>
                  </a:cubicBezTo>
                  <a:cubicBezTo>
                    <a:pt x="18537" y="1888"/>
                    <a:pt x="17226" y="8441"/>
                    <a:pt x="13142" y="14963"/>
                  </a:cubicBezTo>
                  <a:cubicBezTo>
                    <a:pt x="9088" y="21486"/>
                    <a:pt x="3754" y="25509"/>
                    <a:pt x="1255" y="23955"/>
                  </a:cubicBezTo>
                  <a:cubicBezTo>
                    <a:pt x="-1213" y="22370"/>
                    <a:pt x="67" y="15847"/>
                    <a:pt x="4151" y="9325"/>
                  </a:cubicBezTo>
                  <a:close/>
                </a:path>
              </a:pathLst>
            </a:custGeom>
            <a:solidFill>
              <a:srgbClr val="FAA47F"/>
            </a:solidFill>
            <a:ln w="3047" cap="rnd">
              <a:noFill/>
              <a:prstDash val="solid"/>
              <a:round/>
            </a:ln>
          </p:spPr>
          <p:txBody>
            <a:bodyPr rtlCol="0" anchor="ctr"/>
            <a:lstStyle/>
            <a:p>
              <a:endParaRPr lang="en-CH" sz="4400"/>
            </a:p>
          </p:txBody>
        </p:sp>
        <p:sp>
          <p:nvSpPr>
            <p:cNvPr id="1982" name="Freeform 1981">
              <a:extLst>
                <a:ext uri="{FF2B5EF4-FFF2-40B4-BE49-F238E27FC236}">
                  <a16:creationId xmlns:a16="http://schemas.microsoft.com/office/drawing/2014/main" id="{629B4DD5-B9C4-18FC-59C9-3BBB2F26A62C}"/>
                </a:ext>
              </a:extLst>
            </p:cNvPr>
            <p:cNvSpPr/>
            <p:nvPr/>
          </p:nvSpPr>
          <p:spPr>
            <a:xfrm>
              <a:off x="7308329" y="11654331"/>
              <a:ext cx="23571" cy="18238"/>
            </a:xfrm>
            <a:custGeom>
              <a:avLst/>
              <a:gdLst>
                <a:gd name="connsiteX0" fmla="*/ 8722 w 23571"/>
                <a:gd name="connsiteY0" fmla="*/ 4776 h 18238"/>
                <a:gd name="connsiteX1" fmla="*/ 23169 w 23571"/>
                <a:gd name="connsiteY1" fmla="*/ 1088 h 18238"/>
                <a:gd name="connsiteX2" fmla="*/ 14849 w 23571"/>
                <a:gd name="connsiteY2" fmla="*/ 13462 h 18238"/>
                <a:gd name="connsiteX3" fmla="*/ 402 w 23571"/>
                <a:gd name="connsiteY3" fmla="*/ 17150 h 18238"/>
                <a:gd name="connsiteX4" fmla="*/ 8722 w 23571"/>
                <a:gd name="connsiteY4" fmla="*/ 4776 h 18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1" h="18238">
                  <a:moveTo>
                    <a:pt x="8722" y="4776"/>
                  </a:moveTo>
                  <a:cubicBezTo>
                    <a:pt x="15001" y="356"/>
                    <a:pt x="21463" y="-1289"/>
                    <a:pt x="23169" y="1088"/>
                  </a:cubicBezTo>
                  <a:cubicBezTo>
                    <a:pt x="24846" y="3496"/>
                    <a:pt x="21127" y="9043"/>
                    <a:pt x="14849" y="13462"/>
                  </a:cubicBezTo>
                  <a:cubicBezTo>
                    <a:pt x="8571" y="17882"/>
                    <a:pt x="2078" y="19528"/>
                    <a:pt x="402" y="17150"/>
                  </a:cubicBezTo>
                  <a:cubicBezTo>
                    <a:pt x="-1274" y="14743"/>
                    <a:pt x="2445" y="9196"/>
                    <a:pt x="8722" y="4776"/>
                  </a:cubicBezTo>
                  <a:close/>
                </a:path>
              </a:pathLst>
            </a:custGeom>
            <a:solidFill>
              <a:srgbClr val="FAA47F"/>
            </a:solidFill>
            <a:ln w="3047" cap="rnd">
              <a:noFill/>
              <a:prstDash val="solid"/>
              <a:round/>
            </a:ln>
          </p:spPr>
          <p:txBody>
            <a:bodyPr rtlCol="0" anchor="ctr"/>
            <a:lstStyle/>
            <a:p>
              <a:endParaRPr lang="en-CH" sz="4400"/>
            </a:p>
          </p:txBody>
        </p:sp>
        <p:sp>
          <p:nvSpPr>
            <p:cNvPr id="1983" name="Freeform 1982">
              <a:extLst>
                <a:ext uri="{FF2B5EF4-FFF2-40B4-BE49-F238E27FC236}">
                  <a16:creationId xmlns:a16="http://schemas.microsoft.com/office/drawing/2014/main" id="{5A819E4D-BA47-FC6E-26DE-A40CBC243E2D}"/>
                </a:ext>
              </a:extLst>
            </p:cNvPr>
            <p:cNvSpPr/>
            <p:nvPr/>
          </p:nvSpPr>
          <p:spPr>
            <a:xfrm>
              <a:off x="7274170" y="11551879"/>
              <a:ext cx="26848" cy="12984"/>
            </a:xfrm>
            <a:custGeom>
              <a:avLst/>
              <a:gdLst>
                <a:gd name="connsiteX0" fmla="*/ 11885 w 26848"/>
                <a:gd name="connsiteY0" fmla="*/ 1407 h 12984"/>
                <a:gd name="connsiteX1" fmla="*/ 26758 w 26848"/>
                <a:gd name="connsiteY1" fmla="*/ 2474 h 12984"/>
                <a:gd name="connsiteX2" fmla="*/ 14964 w 26848"/>
                <a:gd name="connsiteY2" fmla="*/ 11587 h 12984"/>
                <a:gd name="connsiteX3" fmla="*/ 90 w 26848"/>
                <a:gd name="connsiteY3" fmla="*/ 10520 h 12984"/>
                <a:gd name="connsiteX4" fmla="*/ 11885 w 26848"/>
                <a:gd name="connsiteY4" fmla="*/ 1407 h 12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8" h="12984">
                  <a:moveTo>
                    <a:pt x="11885" y="1407"/>
                  </a:moveTo>
                  <a:cubicBezTo>
                    <a:pt x="19230" y="-818"/>
                    <a:pt x="25906" y="-361"/>
                    <a:pt x="26758" y="2474"/>
                  </a:cubicBezTo>
                  <a:cubicBezTo>
                    <a:pt x="27612" y="5277"/>
                    <a:pt x="22309" y="9362"/>
                    <a:pt x="14964" y="11587"/>
                  </a:cubicBezTo>
                  <a:cubicBezTo>
                    <a:pt x="7619" y="13811"/>
                    <a:pt x="943" y="13324"/>
                    <a:pt x="90" y="10520"/>
                  </a:cubicBezTo>
                  <a:cubicBezTo>
                    <a:pt x="-763" y="7716"/>
                    <a:pt x="4540" y="3632"/>
                    <a:pt x="11885" y="1407"/>
                  </a:cubicBezTo>
                  <a:close/>
                </a:path>
              </a:pathLst>
            </a:custGeom>
            <a:solidFill>
              <a:srgbClr val="FAA47F"/>
            </a:solidFill>
            <a:ln w="3047" cap="rnd">
              <a:noFill/>
              <a:prstDash val="solid"/>
              <a:round/>
            </a:ln>
          </p:spPr>
          <p:txBody>
            <a:bodyPr rtlCol="0" anchor="ctr"/>
            <a:lstStyle/>
            <a:p>
              <a:endParaRPr lang="en-CH" sz="4400"/>
            </a:p>
          </p:txBody>
        </p:sp>
        <p:sp>
          <p:nvSpPr>
            <p:cNvPr id="1984" name="Freeform 1983">
              <a:extLst>
                <a:ext uri="{FF2B5EF4-FFF2-40B4-BE49-F238E27FC236}">
                  <a16:creationId xmlns:a16="http://schemas.microsoft.com/office/drawing/2014/main" id="{53377452-9B9B-618D-DCD3-5E0A8AAA58BF}"/>
                </a:ext>
              </a:extLst>
            </p:cNvPr>
            <p:cNvSpPr/>
            <p:nvPr/>
          </p:nvSpPr>
          <p:spPr>
            <a:xfrm>
              <a:off x="7379930" y="11562109"/>
              <a:ext cx="34480" cy="34472"/>
            </a:xfrm>
            <a:custGeom>
              <a:avLst/>
              <a:gdLst>
                <a:gd name="connsiteX0" fmla="*/ 23954 w 34480"/>
                <a:gd name="connsiteY0" fmla="*/ 1357 h 34472"/>
                <a:gd name="connsiteX1" fmla="*/ 33128 w 34480"/>
                <a:gd name="connsiteY1" fmla="*/ 23942 h 34472"/>
                <a:gd name="connsiteX2" fmla="*/ 10544 w 34480"/>
                <a:gd name="connsiteY2" fmla="*/ 33115 h 34472"/>
                <a:gd name="connsiteX3" fmla="*/ 1370 w 34480"/>
                <a:gd name="connsiteY3" fmla="*/ 10531 h 34472"/>
                <a:gd name="connsiteX4" fmla="*/ 23954 w 34480"/>
                <a:gd name="connsiteY4" fmla="*/ 1357 h 34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0" h="34472">
                  <a:moveTo>
                    <a:pt x="23954" y="1357"/>
                  </a:moveTo>
                  <a:cubicBezTo>
                    <a:pt x="32701" y="5075"/>
                    <a:pt x="36815" y="15194"/>
                    <a:pt x="33128" y="23942"/>
                  </a:cubicBezTo>
                  <a:cubicBezTo>
                    <a:pt x="29440" y="32719"/>
                    <a:pt x="19290" y="36804"/>
                    <a:pt x="10544" y="33115"/>
                  </a:cubicBezTo>
                  <a:cubicBezTo>
                    <a:pt x="1765" y="29427"/>
                    <a:pt x="-2349" y="19278"/>
                    <a:pt x="1370" y="10531"/>
                  </a:cubicBezTo>
                  <a:cubicBezTo>
                    <a:pt x="5057" y="1753"/>
                    <a:pt x="15176" y="-2331"/>
                    <a:pt x="23954" y="1357"/>
                  </a:cubicBezTo>
                  <a:close/>
                </a:path>
              </a:pathLst>
            </a:custGeom>
            <a:solidFill>
              <a:srgbClr val="FAA47F"/>
            </a:solidFill>
            <a:ln w="3047" cap="rnd">
              <a:noFill/>
              <a:prstDash val="solid"/>
              <a:round/>
            </a:ln>
          </p:spPr>
          <p:txBody>
            <a:bodyPr rtlCol="0" anchor="ctr"/>
            <a:lstStyle/>
            <a:p>
              <a:endParaRPr lang="en-CH" sz="4400"/>
            </a:p>
          </p:txBody>
        </p:sp>
        <p:sp>
          <p:nvSpPr>
            <p:cNvPr id="1985" name="Freeform 1984">
              <a:extLst>
                <a:ext uri="{FF2B5EF4-FFF2-40B4-BE49-F238E27FC236}">
                  <a16:creationId xmlns:a16="http://schemas.microsoft.com/office/drawing/2014/main" id="{0BBDCA93-E73C-6D88-A9D8-AEA8AFA547E2}"/>
                </a:ext>
              </a:extLst>
            </p:cNvPr>
            <p:cNvSpPr/>
            <p:nvPr/>
          </p:nvSpPr>
          <p:spPr>
            <a:xfrm>
              <a:off x="7426757" y="11620236"/>
              <a:ext cx="34471" cy="34480"/>
            </a:xfrm>
            <a:custGeom>
              <a:avLst/>
              <a:gdLst>
                <a:gd name="connsiteX0" fmla="*/ 23941 w 34471"/>
                <a:gd name="connsiteY0" fmla="*/ 1353 h 34480"/>
                <a:gd name="connsiteX1" fmla="*/ 33115 w 34471"/>
                <a:gd name="connsiteY1" fmla="*/ 23937 h 34480"/>
                <a:gd name="connsiteX2" fmla="*/ 10531 w 34471"/>
                <a:gd name="connsiteY2" fmla="*/ 33111 h 34480"/>
                <a:gd name="connsiteX3" fmla="*/ 1357 w 34471"/>
                <a:gd name="connsiteY3" fmla="*/ 10527 h 34480"/>
                <a:gd name="connsiteX4" fmla="*/ 23941 w 34471"/>
                <a:gd name="connsiteY4" fmla="*/ 1353 h 34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80">
                  <a:moveTo>
                    <a:pt x="23941" y="1353"/>
                  </a:moveTo>
                  <a:cubicBezTo>
                    <a:pt x="32718" y="5071"/>
                    <a:pt x="36803" y="15159"/>
                    <a:pt x="33115" y="23937"/>
                  </a:cubicBezTo>
                  <a:cubicBezTo>
                    <a:pt x="29397" y="32715"/>
                    <a:pt x="19278" y="36829"/>
                    <a:pt x="10531" y="33111"/>
                  </a:cubicBezTo>
                  <a:cubicBezTo>
                    <a:pt x="1753" y="29423"/>
                    <a:pt x="-2331" y="19304"/>
                    <a:pt x="1357" y="10527"/>
                  </a:cubicBezTo>
                  <a:cubicBezTo>
                    <a:pt x="5045" y="1779"/>
                    <a:pt x="15163" y="-2335"/>
                    <a:pt x="23941" y="1353"/>
                  </a:cubicBezTo>
                  <a:close/>
                </a:path>
              </a:pathLst>
            </a:custGeom>
            <a:solidFill>
              <a:srgbClr val="FAA47F"/>
            </a:solidFill>
            <a:ln w="3047" cap="rnd">
              <a:noFill/>
              <a:prstDash val="solid"/>
              <a:round/>
            </a:ln>
          </p:spPr>
          <p:txBody>
            <a:bodyPr rtlCol="0" anchor="ctr"/>
            <a:lstStyle/>
            <a:p>
              <a:endParaRPr lang="en-CH" sz="4400"/>
            </a:p>
          </p:txBody>
        </p:sp>
        <p:sp>
          <p:nvSpPr>
            <p:cNvPr id="1986" name="Freeform 1985">
              <a:extLst>
                <a:ext uri="{FF2B5EF4-FFF2-40B4-BE49-F238E27FC236}">
                  <a16:creationId xmlns:a16="http://schemas.microsoft.com/office/drawing/2014/main" id="{F710623B-7478-0E80-B222-77A35C8E37CB}"/>
                </a:ext>
              </a:extLst>
            </p:cNvPr>
            <p:cNvSpPr/>
            <p:nvPr/>
          </p:nvSpPr>
          <p:spPr>
            <a:xfrm>
              <a:off x="7481008" y="11675764"/>
              <a:ext cx="34472" cy="34484"/>
            </a:xfrm>
            <a:custGeom>
              <a:avLst/>
              <a:gdLst>
                <a:gd name="connsiteX0" fmla="*/ 23941 w 34472"/>
                <a:gd name="connsiteY0" fmla="*/ 1357 h 34484"/>
                <a:gd name="connsiteX1" fmla="*/ 33115 w 34472"/>
                <a:gd name="connsiteY1" fmla="*/ 23941 h 34484"/>
                <a:gd name="connsiteX2" fmla="*/ 10531 w 34472"/>
                <a:gd name="connsiteY2" fmla="*/ 33115 h 34484"/>
                <a:gd name="connsiteX3" fmla="*/ 1357 w 34472"/>
                <a:gd name="connsiteY3" fmla="*/ 10531 h 34484"/>
                <a:gd name="connsiteX4" fmla="*/ 23941 w 34472"/>
                <a:gd name="connsiteY4" fmla="*/ 1357 h 3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 h="34484">
                  <a:moveTo>
                    <a:pt x="23941" y="1357"/>
                  </a:moveTo>
                  <a:cubicBezTo>
                    <a:pt x="32719" y="5075"/>
                    <a:pt x="36803" y="15164"/>
                    <a:pt x="33115" y="23941"/>
                  </a:cubicBezTo>
                  <a:cubicBezTo>
                    <a:pt x="29397" y="32719"/>
                    <a:pt x="19278" y="36834"/>
                    <a:pt x="10531" y="33115"/>
                  </a:cubicBezTo>
                  <a:cubicBezTo>
                    <a:pt x="1753" y="29427"/>
                    <a:pt x="-2331" y="19308"/>
                    <a:pt x="1357" y="10531"/>
                  </a:cubicBezTo>
                  <a:cubicBezTo>
                    <a:pt x="5045" y="1753"/>
                    <a:pt x="15163" y="-2331"/>
                    <a:pt x="23941" y="1357"/>
                  </a:cubicBezTo>
                  <a:close/>
                </a:path>
              </a:pathLst>
            </a:custGeom>
            <a:solidFill>
              <a:srgbClr val="FAA47F"/>
            </a:solidFill>
            <a:ln w="3047" cap="rnd">
              <a:noFill/>
              <a:prstDash val="solid"/>
              <a:round/>
            </a:ln>
          </p:spPr>
          <p:txBody>
            <a:bodyPr rtlCol="0" anchor="ctr"/>
            <a:lstStyle/>
            <a:p>
              <a:endParaRPr lang="en-CH" sz="4400"/>
            </a:p>
          </p:txBody>
        </p:sp>
        <p:sp>
          <p:nvSpPr>
            <p:cNvPr id="1987" name="Freeform 1986">
              <a:extLst>
                <a:ext uri="{FF2B5EF4-FFF2-40B4-BE49-F238E27FC236}">
                  <a16:creationId xmlns:a16="http://schemas.microsoft.com/office/drawing/2014/main" id="{059900EE-BBD2-5ADC-9BA0-EE2A4329E3E8}"/>
                </a:ext>
              </a:extLst>
            </p:cNvPr>
            <p:cNvSpPr/>
            <p:nvPr/>
          </p:nvSpPr>
          <p:spPr>
            <a:xfrm>
              <a:off x="7559581" y="11693715"/>
              <a:ext cx="34472" cy="34472"/>
            </a:xfrm>
            <a:custGeom>
              <a:avLst/>
              <a:gdLst>
                <a:gd name="connsiteX0" fmla="*/ 23941 w 34472"/>
                <a:gd name="connsiteY0" fmla="*/ 1357 h 34472"/>
                <a:gd name="connsiteX1" fmla="*/ 33115 w 34472"/>
                <a:gd name="connsiteY1" fmla="*/ 23942 h 34472"/>
                <a:gd name="connsiteX2" fmla="*/ 10531 w 34472"/>
                <a:gd name="connsiteY2" fmla="*/ 33116 h 34472"/>
                <a:gd name="connsiteX3" fmla="*/ 1357 w 34472"/>
                <a:gd name="connsiteY3" fmla="*/ 10531 h 34472"/>
                <a:gd name="connsiteX4" fmla="*/ 23941 w 34472"/>
                <a:gd name="connsiteY4" fmla="*/ 1357 h 34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 h="34472">
                  <a:moveTo>
                    <a:pt x="23941" y="1357"/>
                  </a:moveTo>
                  <a:cubicBezTo>
                    <a:pt x="32719" y="5045"/>
                    <a:pt x="36803" y="15194"/>
                    <a:pt x="33115" y="23942"/>
                  </a:cubicBezTo>
                  <a:cubicBezTo>
                    <a:pt x="29427" y="32719"/>
                    <a:pt x="19278" y="36804"/>
                    <a:pt x="10531" y="33116"/>
                  </a:cubicBezTo>
                  <a:cubicBezTo>
                    <a:pt x="1753" y="29428"/>
                    <a:pt x="-2331" y="19278"/>
                    <a:pt x="1357" y="10531"/>
                  </a:cubicBezTo>
                  <a:cubicBezTo>
                    <a:pt x="5044" y="1753"/>
                    <a:pt x="15163" y="-2331"/>
                    <a:pt x="23941" y="1357"/>
                  </a:cubicBezTo>
                  <a:close/>
                </a:path>
              </a:pathLst>
            </a:custGeom>
            <a:solidFill>
              <a:srgbClr val="FAA47F"/>
            </a:solidFill>
            <a:ln w="3047" cap="rnd">
              <a:noFill/>
              <a:prstDash val="solid"/>
              <a:round/>
            </a:ln>
          </p:spPr>
          <p:txBody>
            <a:bodyPr rtlCol="0" anchor="ctr"/>
            <a:lstStyle/>
            <a:p>
              <a:endParaRPr lang="en-CH" sz="4400"/>
            </a:p>
          </p:txBody>
        </p:sp>
        <p:sp>
          <p:nvSpPr>
            <p:cNvPr id="1988" name="Freeform 1987">
              <a:extLst>
                <a:ext uri="{FF2B5EF4-FFF2-40B4-BE49-F238E27FC236}">
                  <a16:creationId xmlns:a16="http://schemas.microsoft.com/office/drawing/2014/main" id="{631E39DE-4F78-304D-BB8D-439B7411FAF1}"/>
                </a:ext>
              </a:extLst>
            </p:cNvPr>
            <p:cNvSpPr/>
            <p:nvPr/>
          </p:nvSpPr>
          <p:spPr>
            <a:xfrm>
              <a:off x="7704078" y="11669089"/>
              <a:ext cx="34471" cy="34484"/>
            </a:xfrm>
            <a:custGeom>
              <a:avLst/>
              <a:gdLst>
                <a:gd name="connsiteX0" fmla="*/ 23941 w 34471"/>
                <a:gd name="connsiteY0" fmla="*/ 1357 h 34484"/>
                <a:gd name="connsiteX1" fmla="*/ 33115 w 34471"/>
                <a:gd name="connsiteY1" fmla="*/ 23941 h 34484"/>
                <a:gd name="connsiteX2" fmla="*/ 10531 w 34471"/>
                <a:gd name="connsiteY2" fmla="*/ 33115 h 34484"/>
                <a:gd name="connsiteX3" fmla="*/ 1357 w 34471"/>
                <a:gd name="connsiteY3" fmla="*/ 10531 h 34484"/>
                <a:gd name="connsiteX4" fmla="*/ 23941 w 34471"/>
                <a:gd name="connsiteY4" fmla="*/ 1357 h 3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 h="34484">
                  <a:moveTo>
                    <a:pt x="23941" y="1357"/>
                  </a:moveTo>
                  <a:cubicBezTo>
                    <a:pt x="32718" y="5045"/>
                    <a:pt x="36803" y="15164"/>
                    <a:pt x="33115" y="23941"/>
                  </a:cubicBezTo>
                  <a:cubicBezTo>
                    <a:pt x="29397" y="32719"/>
                    <a:pt x="19278" y="36834"/>
                    <a:pt x="10531" y="33115"/>
                  </a:cubicBezTo>
                  <a:cubicBezTo>
                    <a:pt x="1753" y="29427"/>
                    <a:pt x="-2331" y="19308"/>
                    <a:pt x="1357" y="10531"/>
                  </a:cubicBezTo>
                  <a:cubicBezTo>
                    <a:pt x="5045" y="1753"/>
                    <a:pt x="15163" y="-2331"/>
                    <a:pt x="23941" y="1357"/>
                  </a:cubicBezTo>
                  <a:close/>
                </a:path>
              </a:pathLst>
            </a:custGeom>
            <a:solidFill>
              <a:srgbClr val="FAA47F"/>
            </a:solidFill>
            <a:ln w="3047" cap="rnd">
              <a:noFill/>
              <a:prstDash val="solid"/>
              <a:round/>
            </a:ln>
          </p:spPr>
          <p:txBody>
            <a:bodyPr rtlCol="0" anchor="ctr"/>
            <a:lstStyle/>
            <a:p>
              <a:endParaRPr lang="en-CH" sz="4400"/>
            </a:p>
          </p:txBody>
        </p:sp>
        <p:sp>
          <p:nvSpPr>
            <p:cNvPr id="1989" name="Freeform 1988">
              <a:extLst>
                <a:ext uri="{FF2B5EF4-FFF2-40B4-BE49-F238E27FC236}">
                  <a16:creationId xmlns:a16="http://schemas.microsoft.com/office/drawing/2014/main" id="{2DE1A767-8368-AD6E-A72C-032F6741F5A5}"/>
                </a:ext>
              </a:extLst>
            </p:cNvPr>
            <p:cNvSpPr/>
            <p:nvPr/>
          </p:nvSpPr>
          <p:spPr>
            <a:xfrm>
              <a:off x="7766362" y="11619226"/>
              <a:ext cx="34480" cy="34472"/>
            </a:xfrm>
            <a:custGeom>
              <a:avLst/>
              <a:gdLst>
                <a:gd name="connsiteX0" fmla="*/ 23954 w 34480"/>
                <a:gd name="connsiteY0" fmla="*/ 1357 h 34472"/>
                <a:gd name="connsiteX1" fmla="*/ 33128 w 34480"/>
                <a:gd name="connsiteY1" fmla="*/ 23942 h 34472"/>
                <a:gd name="connsiteX2" fmla="*/ 10544 w 34480"/>
                <a:gd name="connsiteY2" fmla="*/ 33116 h 34472"/>
                <a:gd name="connsiteX3" fmla="*/ 1370 w 34480"/>
                <a:gd name="connsiteY3" fmla="*/ 10531 h 34472"/>
                <a:gd name="connsiteX4" fmla="*/ 23954 w 34480"/>
                <a:gd name="connsiteY4" fmla="*/ 1357 h 34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0" h="34472">
                  <a:moveTo>
                    <a:pt x="23954" y="1357"/>
                  </a:moveTo>
                  <a:cubicBezTo>
                    <a:pt x="32701" y="5044"/>
                    <a:pt x="36815" y="15194"/>
                    <a:pt x="33128" y="23942"/>
                  </a:cubicBezTo>
                  <a:cubicBezTo>
                    <a:pt x="29440" y="32719"/>
                    <a:pt x="19290" y="36804"/>
                    <a:pt x="10544" y="33116"/>
                  </a:cubicBezTo>
                  <a:cubicBezTo>
                    <a:pt x="1765" y="29427"/>
                    <a:pt x="-2349" y="19278"/>
                    <a:pt x="1370" y="10531"/>
                  </a:cubicBezTo>
                  <a:cubicBezTo>
                    <a:pt x="5057" y="1753"/>
                    <a:pt x="15176" y="-2331"/>
                    <a:pt x="23954" y="1357"/>
                  </a:cubicBezTo>
                  <a:close/>
                </a:path>
              </a:pathLst>
            </a:custGeom>
            <a:solidFill>
              <a:srgbClr val="FAA47F"/>
            </a:solidFill>
            <a:ln w="3047" cap="rnd">
              <a:noFill/>
              <a:prstDash val="solid"/>
              <a:round/>
            </a:ln>
          </p:spPr>
          <p:txBody>
            <a:bodyPr rtlCol="0" anchor="ctr"/>
            <a:lstStyle/>
            <a:p>
              <a:endParaRPr lang="en-CH" sz="4400"/>
            </a:p>
          </p:txBody>
        </p:sp>
        <p:sp>
          <p:nvSpPr>
            <p:cNvPr id="1990" name="Freeform 1989">
              <a:extLst>
                <a:ext uri="{FF2B5EF4-FFF2-40B4-BE49-F238E27FC236}">
                  <a16:creationId xmlns:a16="http://schemas.microsoft.com/office/drawing/2014/main" id="{DDB3E136-CC76-B557-64F2-F2BE1F3E3A58}"/>
                </a:ext>
              </a:extLst>
            </p:cNvPr>
            <p:cNvSpPr/>
            <p:nvPr/>
          </p:nvSpPr>
          <p:spPr>
            <a:xfrm>
              <a:off x="7813281" y="11546979"/>
              <a:ext cx="34472" cy="34484"/>
            </a:xfrm>
            <a:custGeom>
              <a:avLst/>
              <a:gdLst>
                <a:gd name="connsiteX0" fmla="*/ 23941 w 34472"/>
                <a:gd name="connsiteY0" fmla="*/ 1370 h 34484"/>
                <a:gd name="connsiteX1" fmla="*/ 33115 w 34472"/>
                <a:gd name="connsiteY1" fmla="*/ 23954 h 34484"/>
                <a:gd name="connsiteX2" fmla="*/ 10531 w 34472"/>
                <a:gd name="connsiteY2" fmla="*/ 33128 h 34484"/>
                <a:gd name="connsiteX3" fmla="*/ 1357 w 34472"/>
                <a:gd name="connsiteY3" fmla="*/ 10544 h 34484"/>
                <a:gd name="connsiteX4" fmla="*/ 23941 w 34472"/>
                <a:gd name="connsiteY4" fmla="*/ 1370 h 3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 h="34484">
                  <a:moveTo>
                    <a:pt x="23941" y="1370"/>
                  </a:moveTo>
                  <a:cubicBezTo>
                    <a:pt x="32719" y="5057"/>
                    <a:pt x="36803" y="15177"/>
                    <a:pt x="33115" y="23954"/>
                  </a:cubicBezTo>
                  <a:cubicBezTo>
                    <a:pt x="29427" y="32732"/>
                    <a:pt x="19278" y="36816"/>
                    <a:pt x="10531" y="33128"/>
                  </a:cubicBezTo>
                  <a:cubicBezTo>
                    <a:pt x="1753" y="29440"/>
                    <a:pt x="-2331" y="19321"/>
                    <a:pt x="1357" y="10544"/>
                  </a:cubicBezTo>
                  <a:cubicBezTo>
                    <a:pt x="5044" y="1766"/>
                    <a:pt x="15194" y="-2349"/>
                    <a:pt x="23941" y="1370"/>
                  </a:cubicBezTo>
                  <a:close/>
                </a:path>
              </a:pathLst>
            </a:custGeom>
            <a:solidFill>
              <a:srgbClr val="FAA47F"/>
            </a:solidFill>
            <a:ln w="3047" cap="rnd">
              <a:noFill/>
              <a:prstDash val="solid"/>
              <a:round/>
            </a:ln>
          </p:spPr>
          <p:txBody>
            <a:bodyPr rtlCol="0" anchor="ctr"/>
            <a:lstStyle/>
            <a:p>
              <a:endParaRPr lang="en-CH" sz="4400"/>
            </a:p>
          </p:txBody>
        </p:sp>
        <p:sp>
          <p:nvSpPr>
            <p:cNvPr id="1991" name="Freeform 1990">
              <a:extLst>
                <a:ext uri="{FF2B5EF4-FFF2-40B4-BE49-F238E27FC236}">
                  <a16:creationId xmlns:a16="http://schemas.microsoft.com/office/drawing/2014/main" id="{6E0019FC-EEA8-90B3-9288-E91177ACABC0}"/>
                </a:ext>
              </a:extLst>
            </p:cNvPr>
            <p:cNvSpPr/>
            <p:nvPr/>
          </p:nvSpPr>
          <p:spPr>
            <a:xfrm>
              <a:off x="7823387" y="11486265"/>
              <a:ext cx="34480" cy="34480"/>
            </a:xfrm>
            <a:custGeom>
              <a:avLst/>
              <a:gdLst>
                <a:gd name="connsiteX0" fmla="*/ 23954 w 34480"/>
                <a:gd name="connsiteY0" fmla="*/ 1370 h 34480"/>
                <a:gd name="connsiteX1" fmla="*/ 33128 w 34480"/>
                <a:gd name="connsiteY1" fmla="*/ 23954 h 34480"/>
                <a:gd name="connsiteX2" fmla="*/ 10544 w 34480"/>
                <a:gd name="connsiteY2" fmla="*/ 33128 h 34480"/>
                <a:gd name="connsiteX3" fmla="*/ 1370 w 34480"/>
                <a:gd name="connsiteY3" fmla="*/ 10544 h 34480"/>
                <a:gd name="connsiteX4" fmla="*/ 23954 w 34480"/>
                <a:gd name="connsiteY4" fmla="*/ 1370 h 34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0" h="34480">
                  <a:moveTo>
                    <a:pt x="23954" y="1370"/>
                  </a:moveTo>
                  <a:cubicBezTo>
                    <a:pt x="32701" y="5057"/>
                    <a:pt x="36815" y="15177"/>
                    <a:pt x="33128" y="23954"/>
                  </a:cubicBezTo>
                  <a:cubicBezTo>
                    <a:pt x="29440" y="32702"/>
                    <a:pt x="19290" y="36816"/>
                    <a:pt x="10544" y="33128"/>
                  </a:cubicBezTo>
                  <a:cubicBezTo>
                    <a:pt x="1765" y="29410"/>
                    <a:pt x="-2349" y="19321"/>
                    <a:pt x="1370" y="10544"/>
                  </a:cubicBezTo>
                  <a:cubicBezTo>
                    <a:pt x="5057" y="1766"/>
                    <a:pt x="15176" y="-2349"/>
                    <a:pt x="23954" y="1370"/>
                  </a:cubicBezTo>
                  <a:close/>
                </a:path>
              </a:pathLst>
            </a:custGeom>
            <a:solidFill>
              <a:srgbClr val="FAA47F"/>
            </a:solidFill>
            <a:ln w="3047" cap="rnd">
              <a:noFill/>
              <a:prstDash val="solid"/>
              <a:round/>
            </a:ln>
          </p:spPr>
          <p:txBody>
            <a:bodyPr rtlCol="0" anchor="ctr"/>
            <a:lstStyle/>
            <a:p>
              <a:endParaRPr lang="en-CH" sz="4400"/>
            </a:p>
          </p:txBody>
        </p:sp>
        <p:sp>
          <p:nvSpPr>
            <p:cNvPr id="1992" name="Freeform 1991">
              <a:extLst>
                <a:ext uri="{FF2B5EF4-FFF2-40B4-BE49-F238E27FC236}">
                  <a16:creationId xmlns:a16="http://schemas.microsoft.com/office/drawing/2014/main" id="{FFBAF940-3E3B-CE22-83CF-1DD9A0FBFA6A}"/>
                </a:ext>
              </a:extLst>
            </p:cNvPr>
            <p:cNvSpPr/>
            <p:nvPr/>
          </p:nvSpPr>
          <p:spPr>
            <a:xfrm>
              <a:off x="7817322" y="11408862"/>
              <a:ext cx="34480" cy="34472"/>
            </a:xfrm>
            <a:custGeom>
              <a:avLst/>
              <a:gdLst>
                <a:gd name="connsiteX0" fmla="*/ 23954 w 34480"/>
                <a:gd name="connsiteY0" fmla="*/ 1357 h 34472"/>
                <a:gd name="connsiteX1" fmla="*/ 33128 w 34480"/>
                <a:gd name="connsiteY1" fmla="*/ 23942 h 34472"/>
                <a:gd name="connsiteX2" fmla="*/ 10544 w 34480"/>
                <a:gd name="connsiteY2" fmla="*/ 33116 h 34472"/>
                <a:gd name="connsiteX3" fmla="*/ 1370 w 34480"/>
                <a:gd name="connsiteY3" fmla="*/ 10531 h 34472"/>
                <a:gd name="connsiteX4" fmla="*/ 23954 w 34480"/>
                <a:gd name="connsiteY4" fmla="*/ 1357 h 34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0" h="34472">
                  <a:moveTo>
                    <a:pt x="23954" y="1357"/>
                  </a:moveTo>
                  <a:cubicBezTo>
                    <a:pt x="32701" y="5044"/>
                    <a:pt x="36815" y="15194"/>
                    <a:pt x="33128" y="23942"/>
                  </a:cubicBezTo>
                  <a:cubicBezTo>
                    <a:pt x="29440" y="32719"/>
                    <a:pt x="19290" y="36804"/>
                    <a:pt x="10544" y="33116"/>
                  </a:cubicBezTo>
                  <a:cubicBezTo>
                    <a:pt x="1765" y="29427"/>
                    <a:pt x="-2349" y="19278"/>
                    <a:pt x="1370" y="10531"/>
                  </a:cubicBezTo>
                  <a:cubicBezTo>
                    <a:pt x="5057" y="1753"/>
                    <a:pt x="15176" y="-2331"/>
                    <a:pt x="23954" y="1357"/>
                  </a:cubicBezTo>
                  <a:close/>
                </a:path>
              </a:pathLst>
            </a:custGeom>
            <a:solidFill>
              <a:srgbClr val="FAA47F"/>
            </a:solidFill>
            <a:ln w="3047" cap="rnd">
              <a:noFill/>
              <a:prstDash val="solid"/>
              <a:round/>
            </a:ln>
          </p:spPr>
          <p:txBody>
            <a:bodyPr rtlCol="0" anchor="ctr"/>
            <a:lstStyle/>
            <a:p>
              <a:endParaRPr lang="en-CH" sz="4400"/>
            </a:p>
          </p:txBody>
        </p:sp>
        <p:sp>
          <p:nvSpPr>
            <p:cNvPr id="1993" name="Freeform 1992">
              <a:extLst>
                <a:ext uri="{FF2B5EF4-FFF2-40B4-BE49-F238E27FC236}">
                  <a16:creationId xmlns:a16="http://schemas.microsoft.com/office/drawing/2014/main" id="{DFF501A9-EF49-2B80-753C-8120FB1445E7}"/>
                </a:ext>
              </a:extLst>
            </p:cNvPr>
            <p:cNvSpPr/>
            <p:nvPr/>
          </p:nvSpPr>
          <p:spPr>
            <a:xfrm>
              <a:off x="7793853" y="11339584"/>
              <a:ext cx="34480" cy="34472"/>
            </a:xfrm>
            <a:custGeom>
              <a:avLst/>
              <a:gdLst>
                <a:gd name="connsiteX0" fmla="*/ 23954 w 34480"/>
                <a:gd name="connsiteY0" fmla="*/ 1357 h 34472"/>
                <a:gd name="connsiteX1" fmla="*/ 33128 w 34480"/>
                <a:gd name="connsiteY1" fmla="*/ 23942 h 34472"/>
                <a:gd name="connsiteX2" fmla="*/ 10544 w 34480"/>
                <a:gd name="connsiteY2" fmla="*/ 33116 h 34472"/>
                <a:gd name="connsiteX3" fmla="*/ 1370 w 34480"/>
                <a:gd name="connsiteY3" fmla="*/ 10531 h 34472"/>
                <a:gd name="connsiteX4" fmla="*/ 23954 w 34480"/>
                <a:gd name="connsiteY4" fmla="*/ 1357 h 34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0" h="34472">
                  <a:moveTo>
                    <a:pt x="23954" y="1357"/>
                  </a:moveTo>
                  <a:cubicBezTo>
                    <a:pt x="32701" y="5075"/>
                    <a:pt x="36815" y="15194"/>
                    <a:pt x="33128" y="23942"/>
                  </a:cubicBezTo>
                  <a:cubicBezTo>
                    <a:pt x="29409" y="32719"/>
                    <a:pt x="19290" y="36804"/>
                    <a:pt x="10544" y="33116"/>
                  </a:cubicBezTo>
                  <a:cubicBezTo>
                    <a:pt x="1765" y="29427"/>
                    <a:pt x="-2349" y="19278"/>
                    <a:pt x="1370" y="10531"/>
                  </a:cubicBezTo>
                  <a:cubicBezTo>
                    <a:pt x="5057" y="1753"/>
                    <a:pt x="15176" y="-2331"/>
                    <a:pt x="23954" y="1357"/>
                  </a:cubicBezTo>
                  <a:close/>
                </a:path>
              </a:pathLst>
            </a:custGeom>
            <a:solidFill>
              <a:srgbClr val="FAA47F"/>
            </a:solidFill>
            <a:ln w="3047" cap="rnd">
              <a:noFill/>
              <a:prstDash val="solid"/>
              <a:round/>
            </a:ln>
          </p:spPr>
          <p:txBody>
            <a:bodyPr rtlCol="0" anchor="ctr"/>
            <a:lstStyle/>
            <a:p>
              <a:endParaRPr lang="en-CH" sz="4400"/>
            </a:p>
          </p:txBody>
        </p:sp>
        <p:sp>
          <p:nvSpPr>
            <p:cNvPr id="1994" name="Freeform 1993">
              <a:extLst>
                <a:ext uri="{FF2B5EF4-FFF2-40B4-BE49-F238E27FC236}">
                  <a16:creationId xmlns:a16="http://schemas.microsoft.com/office/drawing/2014/main" id="{A26CD46F-4540-0015-9EF3-6E79BBA24C29}"/>
                </a:ext>
              </a:extLst>
            </p:cNvPr>
            <p:cNvSpPr/>
            <p:nvPr/>
          </p:nvSpPr>
          <p:spPr>
            <a:xfrm>
              <a:off x="7734799" y="11283626"/>
              <a:ext cx="34472" cy="34485"/>
            </a:xfrm>
            <a:custGeom>
              <a:avLst/>
              <a:gdLst>
                <a:gd name="connsiteX0" fmla="*/ 23941 w 34472"/>
                <a:gd name="connsiteY0" fmla="*/ 1357 h 34485"/>
                <a:gd name="connsiteX1" fmla="*/ 33115 w 34472"/>
                <a:gd name="connsiteY1" fmla="*/ 23941 h 34485"/>
                <a:gd name="connsiteX2" fmla="*/ 10531 w 34472"/>
                <a:gd name="connsiteY2" fmla="*/ 33116 h 34485"/>
                <a:gd name="connsiteX3" fmla="*/ 1357 w 34472"/>
                <a:gd name="connsiteY3" fmla="*/ 10531 h 34485"/>
                <a:gd name="connsiteX4" fmla="*/ 23941 w 34472"/>
                <a:gd name="connsiteY4" fmla="*/ 1357 h 34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 h="34485">
                  <a:moveTo>
                    <a:pt x="23941" y="1357"/>
                  </a:moveTo>
                  <a:cubicBezTo>
                    <a:pt x="32719" y="5045"/>
                    <a:pt x="36803" y="15164"/>
                    <a:pt x="33115" y="23941"/>
                  </a:cubicBezTo>
                  <a:cubicBezTo>
                    <a:pt x="29427" y="32719"/>
                    <a:pt x="19278" y="36834"/>
                    <a:pt x="10531" y="33116"/>
                  </a:cubicBezTo>
                  <a:cubicBezTo>
                    <a:pt x="1753" y="29428"/>
                    <a:pt x="-2331" y="19309"/>
                    <a:pt x="1357" y="10531"/>
                  </a:cubicBezTo>
                  <a:cubicBezTo>
                    <a:pt x="5044" y="1753"/>
                    <a:pt x="15194" y="-2331"/>
                    <a:pt x="23941" y="1357"/>
                  </a:cubicBezTo>
                  <a:close/>
                </a:path>
              </a:pathLst>
            </a:custGeom>
            <a:solidFill>
              <a:srgbClr val="FAA47F"/>
            </a:solidFill>
            <a:ln w="3047" cap="rnd">
              <a:noFill/>
              <a:prstDash val="solid"/>
              <a:round/>
            </a:ln>
          </p:spPr>
          <p:txBody>
            <a:bodyPr rtlCol="0" anchor="ctr"/>
            <a:lstStyle/>
            <a:p>
              <a:endParaRPr lang="en-CH" sz="4400"/>
            </a:p>
          </p:txBody>
        </p:sp>
        <p:sp>
          <p:nvSpPr>
            <p:cNvPr id="1995" name="Freeform 1994">
              <a:extLst>
                <a:ext uri="{FF2B5EF4-FFF2-40B4-BE49-F238E27FC236}">
                  <a16:creationId xmlns:a16="http://schemas.microsoft.com/office/drawing/2014/main" id="{EE059986-3F0D-BFE8-CC97-1F3DD898708C}"/>
                </a:ext>
              </a:extLst>
            </p:cNvPr>
            <p:cNvSpPr/>
            <p:nvPr/>
          </p:nvSpPr>
          <p:spPr>
            <a:xfrm>
              <a:off x="7670826" y="11252982"/>
              <a:ext cx="34472" cy="34480"/>
            </a:xfrm>
            <a:custGeom>
              <a:avLst/>
              <a:gdLst>
                <a:gd name="connsiteX0" fmla="*/ 23941 w 34472"/>
                <a:gd name="connsiteY0" fmla="*/ 1370 h 34480"/>
                <a:gd name="connsiteX1" fmla="*/ 33115 w 34472"/>
                <a:gd name="connsiteY1" fmla="*/ 23954 h 34480"/>
                <a:gd name="connsiteX2" fmla="*/ 10531 w 34472"/>
                <a:gd name="connsiteY2" fmla="*/ 33128 h 34480"/>
                <a:gd name="connsiteX3" fmla="*/ 1357 w 34472"/>
                <a:gd name="connsiteY3" fmla="*/ 10544 h 34480"/>
                <a:gd name="connsiteX4" fmla="*/ 23941 w 34472"/>
                <a:gd name="connsiteY4" fmla="*/ 1370 h 34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 h="34480">
                  <a:moveTo>
                    <a:pt x="23941" y="1370"/>
                  </a:moveTo>
                  <a:cubicBezTo>
                    <a:pt x="32719" y="5057"/>
                    <a:pt x="36803" y="15177"/>
                    <a:pt x="33115" y="23954"/>
                  </a:cubicBezTo>
                  <a:cubicBezTo>
                    <a:pt x="29427" y="32702"/>
                    <a:pt x="19278" y="36816"/>
                    <a:pt x="10531" y="33128"/>
                  </a:cubicBezTo>
                  <a:cubicBezTo>
                    <a:pt x="1753" y="29440"/>
                    <a:pt x="-2331" y="19321"/>
                    <a:pt x="1357" y="10544"/>
                  </a:cubicBezTo>
                  <a:cubicBezTo>
                    <a:pt x="5044" y="1766"/>
                    <a:pt x="15194" y="-2349"/>
                    <a:pt x="23941" y="1370"/>
                  </a:cubicBezTo>
                  <a:close/>
                </a:path>
              </a:pathLst>
            </a:custGeom>
            <a:solidFill>
              <a:srgbClr val="FAA47F"/>
            </a:solidFill>
            <a:ln w="3047" cap="rnd">
              <a:noFill/>
              <a:prstDash val="solid"/>
              <a:round/>
            </a:ln>
          </p:spPr>
          <p:txBody>
            <a:bodyPr rtlCol="0" anchor="ctr"/>
            <a:lstStyle/>
            <a:p>
              <a:endParaRPr lang="en-CH" sz="4400"/>
            </a:p>
          </p:txBody>
        </p:sp>
        <p:sp>
          <p:nvSpPr>
            <p:cNvPr id="1996" name="Freeform 1995">
              <a:extLst>
                <a:ext uri="{FF2B5EF4-FFF2-40B4-BE49-F238E27FC236}">
                  <a16:creationId xmlns:a16="http://schemas.microsoft.com/office/drawing/2014/main" id="{D336F7A6-F31D-718B-A68A-A523B9040F79}"/>
                </a:ext>
              </a:extLst>
            </p:cNvPr>
            <p:cNvSpPr/>
            <p:nvPr/>
          </p:nvSpPr>
          <p:spPr>
            <a:xfrm>
              <a:off x="7077493" y="12457952"/>
              <a:ext cx="239284" cy="108230"/>
            </a:xfrm>
            <a:custGeom>
              <a:avLst/>
              <a:gdLst>
                <a:gd name="connsiteX0" fmla="*/ 238400 w 239284"/>
                <a:gd name="connsiteY0" fmla="*/ 10973 h 108230"/>
                <a:gd name="connsiteX1" fmla="*/ 13227 w 239284"/>
                <a:gd name="connsiteY1" fmla="*/ 0 h 108230"/>
                <a:gd name="connsiteX2" fmla="*/ 31 w 239284"/>
                <a:gd name="connsiteY2" fmla="*/ 13472 h 108230"/>
                <a:gd name="connsiteX3" fmla="*/ 0 w 239284"/>
                <a:gd name="connsiteY3" fmla="*/ 82414 h 108230"/>
                <a:gd name="connsiteX4" fmla="*/ 13502 w 239284"/>
                <a:gd name="connsiteY4" fmla="*/ 95612 h 108230"/>
                <a:gd name="connsiteX5" fmla="*/ 226087 w 239284"/>
                <a:gd name="connsiteY5" fmla="*/ 108230 h 108230"/>
                <a:gd name="connsiteX6" fmla="*/ 239284 w 239284"/>
                <a:gd name="connsiteY6" fmla="*/ 94728 h 108230"/>
                <a:gd name="connsiteX7" fmla="*/ 238400 w 239284"/>
                <a:gd name="connsiteY7" fmla="*/ 10973 h 108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284" h="108230">
                  <a:moveTo>
                    <a:pt x="238400" y="10973"/>
                  </a:moveTo>
                  <a:cubicBezTo>
                    <a:pt x="238308" y="3597"/>
                    <a:pt x="83784" y="7376"/>
                    <a:pt x="13227" y="0"/>
                  </a:cubicBezTo>
                  <a:cubicBezTo>
                    <a:pt x="5852" y="61"/>
                    <a:pt x="-61" y="6096"/>
                    <a:pt x="31" y="13472"/>
                  </a:cubicBezTo>
                  <a:lnTo>
                    <a:pt x="0" y="82414"/>
                  </a:lnTo>
                  <a:cubicBezTo>
                    <a:pt x="92" y="89790"/>
                    <a:pt x="6126" y="95703"/>
                    <a:pt x="13502" y="95612"/>
                  </a:cubicBezTo>
                  <a:cubicBezTo>
                    <a:pt x="81894" y="84944"/>
                    <a:pt x="153518" y="99849"/>
                    <a:pt x="226087" y="108230"/>
                  </a:cubicBezTo>
                  <a:cubicBezTo>
                    <a:pt x="233432" y="108138"/>
                    <a:pt x="239345" y="102103"/>
                    <a:pt x="239284" y="94728"/>
                  </a:cubicBezTo>
                  <a:cubicBezTo>
                    <a:pt x="221698" y="65895"/>
                    <a:pt x="221790" y="37976"/>
                    <a:pt x="238400" y="10973"/>
                  </a:cubicBezTo>
                  <a:close/>
                </a:path>
              </a:pathLst>
            </a:custGeom>
            <a:solidFill>
              <a:srgbClr val="CC4308"/>
            </a:solidFill>
            <a:ln w="19047" cap="sq">
              <a:solidFill>
                <a:srgbClr val="FFFFFF"/>
              </a:solidFill>
              <a:prstDash val="solid"/>
              <a:miter/>
            </a:ln>
          </p:spPr>
          <p:txBody>
            <a:bodyPr rtlCol="0" anchor="ctr"/>
            <a:lstStyle/>
            <a:p>
              <a:endParaRPr lang="en-CH" sz="4400"/>
            </a:p>
          </p:txBody>
        </p:sp>
        <p:sp>
          <p:nvSpPr>
            <p:cNvPr id="1997" name="Freeform 1996">
              <a:extLst>
                <a:ext uri="{FF2B5EF4-FFF2-40B4-BE49-F238E27FC236}">
                  <a16:creationId xmlns:a16="http://schemas.microsoft.com/office/drawing/2014/main" id="{B7E554B2-0750-1032-9AD5-E92EADBD3ADB}"/>
                </a:ext>
              </a:extLst>
            </p:cNvPr>
            <p:cNvSpPr/>
            <p:nvPr/>
          </p:nvSpPr>
          <p:spPr>
            <a:xfrm>
              <a:off x="7902780" y="12463895"/>
              <a:ext cx="246222" cy="108229"/>
            </a:xfrm>
            <a:custGeom>
              <a:avLst/>
              <a:gdLst>
                <a:gd name="connsiteX0" fmla="*/ 884 w 246222"/>
                <a:gd name="connsiteY0" fmla="*/ 97257 h 108229"/>
                <a:gd name="connsiteX1" fmla="*/ 226057 w 246222"/>
                <a:gd name="connsiteY1" fmla="*/ 108230 h 108229"/>
                <a:gd name="connsiteX2" fmla="*/ 239254 w 246222"/>
                <a:gd name="connsiteY2" fmla="*/ 25815 h 108229"/>
                <a:gd name="connsiteX3" fmla="*/ 225782 w 246222"/>
                <a:gd name="connsiteY3" fmla="*/ 12619 h 108229"/>
                <a:gd name="connsiteX4" fmla="*/ 13197 w 246222"/>
                <a:gd name="connsiteY4" fmla="*/ 0 h 108229"/>
                <a:gd name="connsiteX5" fmla="*/ 0 w 246222"/>
                <a:gd name="connsiteY5" fmla="*/ 13472 h 108229"/>
                <a:gd name="connsiteX6" fmla="*/ 884 w 246222"/>
                <a:gd name="connsiteY6" fmla="*/ 97257 h 1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222" h="108229">
                  <a:moveTo>
                    <a:pt x="884" y="97257"/>
                  </a:moveTo>
                  <a:cubicBezTo>
                    <a:pt x="975" y="104634"/>
                    <a:pt x="155500" y="100854"/>
                    <a:pt x="226057" y="108230"/>
                  </a:cubicBezTo>
                  <a:cubicBezTo>
                    <a:pt x="233432" y="108169"/>
                    <a:pt x="258150" y="48767"/>
                    <a:pt x="239254" y="25815"/>
                  </a:cubicBezTo>
                  <a:cubicBezTo>
                    <a:pt x="239193" y="18470"/>
                    <a:pt x="233158" y="12527"/>
                    <a:pt x="225782" y="12619"/>
                  </a:cubicBezTo>
                  <a:cubicBezTo>
                    <a:pt x="157389" y="23285"/>
                    <a:pt x="85796" y="8382"/>
                    <a:pt x="13197" y="0"/>
                  </a:cubicBezTo>
                  <a:cubicBezTo>
                    <a:pt x="5852" y="92"/>
                    <a:pt x="-61" y="6126"/>
                    <a:pt x="0" y="13472"/>
                  </a:cubicBezTo>
                  <a:cubicBezTo>
                    <a:pt x="8016" y="43463"/>
                    <a:pt x="8199" y="71350"/>
                    <a:pt x="884" y="97257"/>
                  </a:cubicBezTo>
                  <a:close/>
                </a:path>
              </a:pathLst>
            </a:custGeom>
            <a:solidFill>
              <a:srgbClr val="CC4308"/>
            </a:solidFill>
            <a:ln w="19047" cap="sq">
              <a:solidFill>
                <a:srgbClr val="FFFFFF"/>
              </a:solidFill>
              <a:prstDash val="solid"/>
              <a:miter/>
            </a:ln>
          </p:spPr>
          <p:txBody>
            <a:bodyPr rtlCol="0" anchor="ctr"/>
            <a:lstStyle/>
            <a:p>
              <a:endParaRPr lang="en-CH" sz="4400"/>
            </a:p>
          </p:txBody>
        </p:sp>
        <p:sp>
          <p:nvSpPr>
            <p:cNvPr id="1998" name="Freeform 1997">
              <a:extLst>
                <a:ext uri="{FF2B5EF4-FFF2-40B4-BE49-F238E27FC236}">
                  <a16:creationId xmlns:a16="http://schemas.microsoft.com/office/drawing/2014/main" id="{EFB5C8FE-DAFC-C95E-6AA0-DB215A2BA5E1}"/>
                </a:ext>
              </a:extLst>
            </p:cNvPr>
            <p:cNvSpPr/>
            <p:nvPr/>
          </p:nvSpPr>
          <p:spPr>
            <a:xfrm>
              <a:off x="6836331" y="12461853"/>
              <a:ext cx="242047" cy="97867"/>
            </a:xfrm>
            <a:custGeom>
              <a:avLst/>
              <a:gdLst>
                <a:gd name="connsiteX0" fmla="*/ 3676 w 242047"/>
                <a:gd name="connsiteY0" fmla="*/ 14935 h 97867"/>
                <a:gd name="connsiteX1" fmla="*/ 17148 w 242047"/>
                <a:gd name="connsiteY1" fmla="*/ 97868 h 97867"/>
                <a:gd name="connsiteX2" fmla="*/ 228849 w 242047"/>
                <a:gd name="connsiteY2" fmla="*/ 95643 h 97867"/>
                <a:gd name="connsiteX3" fmla="*/ 242047 w 242047"/>
                <a:gd name="connsiteY3" fmla="*/ 82140 h 97867"/>
                <a:gd name="connsiteX4" fmla="*/ 242047 w 242047"/>
                <a:gd name="connsiteY4" fmla="*/ 13228 h 97867"/>
                <a:gd name="connsiteX5" fmla="*/ 228575 w 242047"/>
                <a:gd name="connsiteY5" fmla="*/ 0 h 97867"/>
                <a:gd name="connsiteX6" fmla="*/ 3676 w 242047"/>
                <a:gd name="connsiteY6" fmla="*/ 14935 h 9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047" h="97867">
                  <a:moveTo>
                    <a:pt x="3676" y="14935"/>
                  </a:moveTo>
                  <a:cubicBezTo>
                    <a:pt x="-7539" y="38190"/>
                    <a:pt x="9803" y="97929"/>
                    <a:pt x="17148" y="97868"/>
                  </a:cubicBezTo>
                  <a:cubicBezTo>
                    <a:pt x="87735" y="88419"/>
                    <a:pt x="158292" y="88267"/>
                    <a:pt x="228849" y="95643"/>
                  </a:cubicBezTo>
                  <a:cubicBezTo>
                    <a:pt x="236225" y="95551"/>
                    <a:pt x="242137" y="89516"/>
                    <a:pt x="242047" y="82140"/>
                  </a:cubicBezTo>
                  <a:lnTo>
                    <a:pt x="242047" y="13228"/>
                  </a:lnTo>
                  <a:cubicBezTo>
                    <a:pt x="241986" y="5852"/>
                    <a:pt x="235951" y="-61"/>
                    <a:pt x="228575" y="0"/>
                  </a:cubicBezTo>
                  <a:cubicBezTo>
                    <a:pt x="160182" y="10668"/>
                    <a:pt x="3615" y="7559"/>
                    <a:pt x="3676" y="14935"/>
                  </a:cubicBezTo>
                  <a:close/>
                </a:path>
              </a:pathLst>
            </a:custGeom>
            <a:solidFill>
              <a:srgbClr val="CC4308"/>
            </a:solidFill>
            <a:ln w="19047" cap="sq">
              <a:solidFill>
                <a:srgbClr val="FFFFFF"/>
              </a:solidFill>
              <a:prstDash val="solid"/>
              <a:miter/>
            </a:ln>
          </p:spPr>
          <p:txBody>
            <a:bodyPr rtlCol="0" anchor="ctr"/>
            <a:lstStyle/>
            <a:p>
              <a:endParaRPr lang="en-CH" sz="4400"/>
            </a:p>
          </p:txBody>
        </p:sp>
        <p:sp>
          <p:nvSpPr>
            <p:cNvPr id="1999" name="Freeform 1998">
              <a:extLst>
                <a:ext uri="{FF2B5EF4-FFF2-40B4-BE49-F238E27FC236}">
                  <a16:creationId xmlns:a16="http://schemas.microsoft.com/office/drawing/2014/main" id="{0BEADA0F-CFB8-521C-5544-34B3E247987F}"/>
                </a:ext>
              </a:extLst>
            </p:cNvPr>
            <p:cNvSpPr/>
            <p:nvPr/>
          </p:nvSpPr>
          <p:spPr>
            <a:xfrm>
              <a:off x="8132947" y="12470386"/>
              <a:ext cx="246603" cy="97806"/>
            </a:xfrm>
            <a:custGeom>
              <a:avLst/>
              <a:gdLst>
                <a:gd name="connsiteX0" fmla="*/ 246603 w 246603"/>
                <a:gd name="connsiteY0" fmla="*/ 13199 h 97806"/>
                <a:gd name="connsiteX1" fmla="*/ 233132 w 246603"/>
                <a:gd name="connsiteY1" fmla="*/ 1 h 97806"/>
                <a:gd name="connsiteX2" fmla="*/ 21430 w 246603"/>
                <a:gd name="connsiteY2" fmla="*/ 2226 h 97806"/>
                <a:gd name="connsiteX3" fmla="*/ 8234 w 246603"/>
                <a:gd name="connsiteY3" fmla="*/ 15697 h 97806"/>
                <a:gd name="connsiteX4" fmla="*/ 1437 w 246603"/>
                <a:gd name="connsiteY4" fmla="*/ 97806 h 97806"/>
                <a:gd name="connsiteX5" fmla="*/ 246603 w 246603"/>
                <a:gd name="connsiteY5" fmla="*/ 82933 h 97806"/>
                <a:gd name="connsiteX6" fmla="*/ 246603 w 246603"/>
                <a:gd name="connsiteY6" fmla="*/ 13199 h 9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603" h="97806">
                  <a:moveTo>
                    <a:pt x="246603" y="13199"/>
                  </a:moveTo>
                  <a:cubicBezTo>
                    <a:pt x="246512" y="5822"/>
                    <a:pt x="240477" y="-90"/>
                    <a:pt x="233132" y="1"/>
                  </a:cubicBezTo>
                  <a:cubicBezTo>
                    <a:pt x="162544" y="9419"/>
                    <a:pt x="91988" y="9602"/>
                    <a:pt x="21430" y="2226"/>
                  </a:cubicBezTo>
                  <a:cubicBezTo>
                    <a:pt x="14055" y="2287"/>
                    <a:pt x="8142" y="8322"/>
                    <a:pt x="8234" y="15697"/>
                  </a:cubicBezTo>
                  <a:cubicBezTo>
                    <a:pt x="17773" y="38678"/>
                    <a:pt x="-5908" y="97867"/>
                    <a:pt x="1437" y="97806"/>
                  </a:cubicBezTo>
                  <a:cubicBezTo>
                    <a:pt x="69830" y="87139"/>
                    <a:pt x="246664" y="90279"/>
                    <a:pt x="246603" y="82933"/>
                  </a:cubicBezTo>
                  <a:lnTo>
                    <a:pt x="246603" y="13199"/>
                  </a:lnTo>
                  <a:close/>
                </a:path>
              </a:pathLst>
            </a:custGeom>
            <a:solidFill>
              <a:srgbClr val="CC4308"/>
            </a:solidFill>
            <a:ln w="19047" cap="sq">
              <a:solidFill>
                <a:srgbClr val="FFFFFF"/>
              </a:solidFill>
              <a:prstDash val="solid"/>
              <a:miter/>
            </a:ln>
          </p:spPr>
          <p:txBody>
            <a:bodyPr rtlCol="0" anchor="ctr"/>
            <a:lstStyle/>
            <a:p>
              <a:endParaRPr lang="en-CH" sz="4400"/>
            </a:p>
          </p:txBody>
        </p:sp>
        <p:sp>
          <p:nvSpPr>
            <p:cNvPr id="2000" name="Freeform 1999">
              <a:extLst>
                <a:ext uri="{FF2B5EF4-FFF2-40B4-BE49-F238E27FC236}">
                  <a16:creationId xmlns:a16="http://schemas.microsoft.com/office/drawing/2014/main" id="{D7F6187A-3CD2-B7D6-6E9C-8878B7F49775}"/>
                </a:ext>
              </a:extLst>
            </p:cNvPr>
            <p:cNvSpPr/>
            <p:nvPr/>
          </p:nvSpPr>
          <p:spPr>
            <a:xfrm>
              <a:off x="6953592" y="12484949"/>
              <a:ext cx="54204" cy="54205"/>
            </a:xfrm>
            <a:custGeom>
              <a:avLst/>
              <a:gdLst>
                <a:gd name="connsiteX0" fmla="*/ 37648 w 54204"/>
                <a:gd name="connsiteY0" fmla="*/ 2141 h 54205"/>
                <a:gd name="connsiteX1" fmla="*/ 52064 w 54204"/>
                <a:gd name="connsiteY1" fmla="*/ 37648 h 54205"/>
                <a:gd name="connsiteX2" fmla="*/ 16557 w 54204"/>
                <a:gd name="connsiteY2" fmla="*/ 52064 h 54205"/>
                <a:gd name="connsiteX3" fmla="*/ 2141 w 54204"/>
                <a:gd name="connsiteY3" fmla="*/ 16557 h 54205"/>
                <a:gd name="connsiteX4" fmla="*/ 37648 w 54204"/>
                <a:gd name="connsiteY4" fmla="*/ 2141 h 5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04" h="54205">
                  <a:moveTo>
                    <a:pt x="37648" y="2141"/>
                  </a:moveTo>
                  <a:cubicBezTo>
                    <a:pt x="51424" y="7962"/>
                    <a:pt x="57885" y="23871"/>
                    <a:pt x="52064" y="37648"/>
                  </a:cubicBezTo>
                  <a:cubicBezTo>
                    <a:pt x="46243" y="51424"/>
                    <a:pt x="30333" y="57886"/>
                    <a:pt x="16557" y="52064"/>
                  </a:cubicBezTo>
                  <a:cubicBezTo>
                    <a:pt x="2781" y="46244"/>
                    <a:pt x="-3681" y="30333"/>
                    <a:pt x="2141" y="16557"/>
                  </a:cubicBezTo>
                  <a:cubicBezTo>
                    <a:pt x="7962" y="2780"/>
                    <a:pt x="23871" y="-3681"/>
                    <a:pt x="37648" y="2141"/>
                  </a:cubicBezTo>
                  <a:close/>
                </a:path>
              </a:pathLst>
            </a:custGeom>
            <a:solidFill>
              <a:srgbClr val="FAA47F"/>
            </a:solidFill>
            <a:ln w="3047" cap="rnd">
              <a:noFill/>
              <a:prstDash val="solid"/>
              <a:round/>
            </a:ln>
          </p:spPr>
          <p:txBody>
            <a:bodyPr rtlCol="0" anchor="ctr"/>
            <a:lstStyle/>
            <a:p>
              <a:endParaRPr lang="en-CH" sz="4400"/>
            </a:p>
          </p:txBody>
        </p:sp>
        <p:sp>
          <p:nvSpPr>
            <p:cNvPr id="2001" name="Freeform 2000">
              <a:extLst>
                <a:ext uri="{FF2B5EF4-FFF2-40B4-BE49-F238E27FC236}">
                  <a16:creationId xmlns:a16="http://schemas.microsoft.com/office/drawing/2014/main" id="{2FF9CD71-1CF1-675F-1EC3-43F4DD5141FC}"/>
                </a:ext>
              </a:extLst>
            </p:cNvPr>
            <p:cNvSpPr/>
            <p:nvPr/>
          </p:nvSpPr>
          <p:spPr>
            <a:xfrm>
              <a:off x="7142679" y="12480530"/>
              <a:ext cx="54204" cy="54205"/>
            </a:xfrm>
            <a:custGeom>
              <a:avLst/>
              <a:gdLst>
                <a:gd name="connsiteX0" fmla="*/ 37648 w 54204"/>
                <a:gd name="connsiteY0" fmla="*/ 2141 h 54205"/>
                <a:gd name="connsiteX1" fmla="*/ 52064 w 54204"/>
                <a:gd name="connsiteY1" fmla="*/ 37649 h 54205"/>
                <a:gd name="connsiteX2" fmla="*/ 16557 w 54204"/>
                <a:gd name="connsiteY2" fmla="*/ 52065 h 54205"/>
                <a:gd name="connsiteX3" fmla="*/ 2140 w 54204"/>
                <a:gd name="connsiteY3" fmla="*/ 16556 h 54205"/>
                <a:gd name="connsiteX4" fmla="*/ 37648 w 54204"/>
                <a:gd name="connsiteY4" fmla="*/ 2141 h 5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04" h="54205">
                  <a:moveTo>
                    <a:pt x="37648" y="2141"/>
                  </a:moveTo>
                  <a:cubicBezTo>
                    <a:pt x="51424" y="7962"/>
                    <a:pt x="57885" y="23873"/>
                    <a:pt x="52064" y="37649"/>
                  </a:cubicBezTo>
                  <a:cubicBezTo>
                    <a:pt x="46242" y="51425"/>
                    <a:pt x="30333" y="57886"/>
                    <a:pt x="16557" y="52065"/>
                  </a:cubicBezTo>
                  <a:cubicBezTo>
                    <a:pt x="2781" y="46243"/>
                    <a:pt x="-3681" y="30333"/>
                    <a:pt x="2140" y="16556"/>
                  </a:cubicBezTo>
                  <a:cubicBezTo>
                    <a:pt x="7962" y="2781"/>
                    <a:pt x="23872" y="-3681"/>
                    <a:pt x="37648" y="2141"/>
                  </a:cubicBezTo>
                  <a:close/>
                </a:path>
              </a:pathLst>
            </a:custGeom>
            <a:solidFill>
              <a:srgbClr val="FAA47F"/>
            </a:solidFill>
            <a:ln w="3047" cap="rnd">
              <a:noFill/>
              <a:prstDash val="solid"/>
              <a:round/>
            </a:ln>
          </p:spPr>
          <p:txBody>
            <a:bodyPr rtlCol="0" anchor="ctr"/>
            <a:lstStyle/>
            <a:p>
              <a:endParaRPr lang="en-CH" sz="4400"/>
            </a:p>
          </p:txBody>
        </p:sp>
        <p:sp>
          <p:nvSpPr>
            <p:cNvPr id="2002" name="Freeform 2001">
              <a:extLst>
                <a:ext uri="{FF2B5EF4-FFF2-40B4-BE49-F238E27FC236}">
                  <a16:creationId xmlns:a16="http://schemas.microsoft.com/office/drawing/2014/main" id="{0122EFEF-5899-2D94-0596-5FC21BFF818C}"/>
                </a:ext>
              </a:extLst>
            </p:cNvPr>
            <p:cNvSpPr/>
            <p:nvPr/>
          </p:nvSpPr>
          <p:spPr>
            <a:xfrm>
              <a:off x="7992501" y="12489399"/>
              <a:ext cx="54204" cy="54205"/>
            </a:xfrm>
            <a:custGeom>
              <a:avLst/>
              <a:gdLst>
                <a:gd name="connsiteX0" fmla="*/ 37647 w 54204"/>
                <a:gd name="connsiteY0" fmla="*/ 2141 h 54205"/>
                <a:gd name="connsiteX1" fmla="*/ 52064 w 54204"/>
                <a:gd name="connsiteY1" fmla="*/ 37648 h 54205"/>
                <a:gd name="connsiteX2" fmla="*/ 16557 w 54204"/>
                <a:gd name="connsiteY2" fmla="*/ 52064 h 54205"/>
                <a:gd name="connsiteX3" fmla="*/ 2141 w 54204"/>
                <a:gd name="connsiteY3" fmla="*/ 16557 h 54205"/>
                <a:gd name="connsiteX4" fmla="*/ 37647 w 54204"/>
                <a:gd name="connsiteY4" fmla="*/ 2141 h 5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04" h="54205">
                  <a:moveTo>
                    <a:pt x="37647" y="2141"/>
                  </a:moveTo>
                  <a:cubicBezTo>
                    <a:pt x="51423" y="7963"/>
                    <a:pt x="57885" y="23872"/>
                    <a:pt x="52064" y="37648"/>
                  </a:cubicBezTo>
                  <a:cubicBezTo>
                    <a:pt x="46242" y="51425"/>
                    <a:pt x="30333" y="57886"/>
                    <a:pt x="16557" y="52064"/>
                  </a:cubicBezTo>
                  <a:cubicBezTo>
                    <a:pt x="2780" y="46244"/>
                    <a:pt x="-3681" y="30334"/>
                    <a:pt x="2141" y="16557"/>
                  </a:cubicBezTo>
                  <a:cubicBezTo>
                    <a:pt x="7962" y="2781"/>
                    <a:pt x="23872" y="-3681"/>
                    <a:pt x="37647" y="2141"/>
                  </a:cubicBezTo>
                  <a:close/>
                </a:path>
              </a:pathLst>
            </a:custGeom>
            <a:solidFill>
              <a:srgbClr val="FAA47F"/>
            </a:solidFill>
            <a:ln w="3047" cap="rnd">
              <a:noFill/>
              <a:prstDash val="solid"/>
              <a:round/>
            </a:ln>
          </p:spPr>
          <p:txBody>
            <a:bodyPr rtlCol="0" anchor="ctr"/>
            <a:lstStyle/>
            <a:p>
              <a:endParaRPr lang="en-CH" sz="4400"/>
            </a:p>
          </p:txBody>
        </p:sp>
        <p:sp>
          <p:nvSpPr>
            <p:cNvPr id="2003" name="Freeform 2002">
              <a:extLst>
                <a:ext uri="{FF2B5EF4-FFF2-40B4-BE49-F238E27FC236}">
                  <a16:creationId xmlns:a16="http://schemas.microsoft.com/office/drawing/2014/main" id="{C9163069-AC9A-E651-6E2D-3213E4A15B55}"/>
                </a:ext>
              </a:extLst>
            </p:cNvPr>
            <p:cNvSpPr/>
            <p:nvPr/>
          </p:nvSpPr>
          <p:spPr>
            <a:xfrm>
              <a:off x="8246963" y="12490222"/>
              <a:ext cx="54204" cy="54205"/>
            </a:xfrm>
            <a:custGeom>
              <a:avLst/>
              <a:gdLst>
                <a:gd name="connsiteX0" fmla="*/ 37647 w 54204"/>
                <a:gd name="connsiteY0" fmla="*/ 2141 h 54205"/>
                <a:gd name="connsiteX1" fmla="*/ 52064 w 54204"/>
                <a:gd name="connsiteY1" fmla="*/ 37648 h 54205"/>
                <a:gd name="connsiteX2" fmla="*/ 16557 w 54204"/>
                <a:gd name="connsiteY2" fmla="*/ 52064 h 54205"/>
                <a:gd name="connsiteX3" fmla="*/ 2141 w 54204"/>
                <a:gd name="connsiteY3" fmla="*/ 16557 h 54205"/>
                <a:gd name="connsiteX4" fmla="*/ 37647 w 54204"/>
                <a:gd name="connsiteY4" fmla="*/ 2141 h 54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04" h="54205">
                  <a:moveTo>
                    <a:pt x="37647" y="2141"/>
                  </a:moveTo>
                  <a:cubicBezTo>
                    <a:pt x="51423" y="7963"/>
                    <a:pt x="57885" y="23872"/>
                    <a:pt x="52064" y="37648"/>
                  </a:cubicBezTo>
                  <a:cubicBezTo>
                    <a:pt x="46242" y="51425"/>
                    <a:pt x="30333" y="57886"/>
                    <a:pt x="16557" y="52064"/>
                  </a:cubicBezTo>
                  <a:cubicBezTo>
                    <a:pt x="2780" y="46244"/>
                    <a:pt x="-3681" y="30334"/>
                    <a:pt x="2141" y="16557"/>
                  </a:cubicBezTo>
                  <a:cubicBezTo>
                    <a:pt x="7962" y="2781"/>
                    <a:pt x="23872" y="-3681"/>
                    <a:pt x="37647" y="2141"/>
                  </a:cubicBezTo>
                  <a:close/>
                </a:path>
              </a:pathLst>
            </a:custGeom>
            <a:solidFill>
              <a:srgbClr val="FAA47F"/>
            </a:solidFill>
            <a:ln w="3047" cap="rnd">
              <a:noFill/>
              <a:prstDash val="solid"/>
              <a:round/>
            </a:ln>
          </p:spPr>
          <p:txBody>
            <a:bodyPr rtlCol="0" anchor="ctr"/>
            <a:lstStyle/>
            <a:p>
              <a:endParaRPr lang="en-CH" sz="4400"/>
            </a:p>
          </p:txBody>
        </p:sp>
      </p:grpSp>
      <p:grpSp>
        <p:nvGrpSpPr>
          <p:cNvPr id="2004" name="Graphic 1352">
            <a:extLst>
              <a:ext uri="{FF2B5EF4-FFF2-40B4-BE49-F238E27FC236}">
                <a16:creationId xmlns:a16="http://schemas.microsoft.com/office/drawing/2014/main" id="{5040EB71-43EC-FF28-C20E-F7C5541E718B}"/>
              </a:ext>
            </a:extLst>
          </p:cNvPr>
          <p:cNvGrpSpPr/>
          <p:nvPr/>
        </p:nvGrpSpPr>
        <p:grpSpPr>
          <a:xfrm>
            <a:off x="17174081" y="17008441"/>
            <a:ext cx="5038686" cy="3964730"/>
            <a:chOff x="17174081" y="17008441"/>
            <a:chExt cx="5038686" cy="3964730"/>
          </a:xfrm>
        </p:grpSpPr>
        <p:sp>
          <p:nvSpPr>
            <p:cNvPr id="2005" name="Freeform 2004">
              <a:extLst>
                <a:ext uri="{FF2B5EF4-FFF2-40B4-BE49-F238E27FC236}">
                  <a16:creationId xmlns:a16="http://schemas.microsoft.com/office/drawing/2014/main" id="{B7B0BEB7-9F66-20A0-2456-4D5FC478324B}"/>
                </a:ext>
              </a:extLst>
            </p:cNvPr>
            <p:cNvSpPr/>
            <p:nvPr/>
          </p:nvSpPr>
          <p:spPr>
            <a:xfrm>
              <a:off x="17174081" y="17651570"/>
              <a:ext cx="2515898" cy="2601274"/>
            </a:xfrm>
            <a:custGeom>
              <a:avLst/>
              <a:gdLst>
                <a:gd name="connsiteX0" fmla="*/ -1 w 2515898"/>
                <a:gd name="connsiteY0" fmla="*/ 0 h 2601274"/>
                <a:gd name="connsiteX1" fmla="*/ 2515898 w 2515898"/>
                <a:gd name="connsiteY1" fmla="*/ 0 h 2601274"/>
                <a:gd name="connsiteX2" fmla="*/ 2515898 w 2515898"/>
                <a:gd name="connsiteY2" fmla="*/ 2601274 h 2601274"/>
                <a:gd name="connsiteX3" fmla="*/ -1 w 2515898"/>
                <a:gd name="connsiteY3" fmla="*/ 2601274 h 2601274"/>
              </a:gdLst>
              <a:ahLst/>
              <a:cxnLst>
                <a:cxn ang="0">
                  <a:pos x="connsiteX0" y="connsiteY0"/>
                </a:cxn>
                <a:cxn ang="0">
                  <a:pos x="connsiteX1" y="connsiteY1"/>
                </a:cxn>
                <a:cxn ang="0">
                  <a:pos x="connsiteX2" y="connsiteY2"/>
                </a:cxn>
                <a:cxn ang="0">
                  <a:pos x="connsiteX3" y="connsiteY3"/>
                </a:cxn>
              </a:cxnLst>
              <a:rect l="l" t="t" r="r" b="b"/>
              <a:pathLst>
                <a:path w="2515898" h="2601274">
                  <a:moveTo>
                    <a:pt x="-1" y="0"/>
                  </a:moveTo>
                  <a:lnTo>
                    <a:pt x="2515898" y="0"/>
                  </a:lnTo>
                  <a:lnTo>
                    <a:pt x="2515898" y="2601274"/>
                  </a:lnTo>
                  <a:lnTo>
                    <a:pt x="-1" y="2601274"/>
                  </a:lnTo>
                  <a:close/>
                </a:path>
              </a:pathLst>
            </a:custGeom>
            <a:solidFill>
              <a:srgbClr val="FFFFFF"/>
            </a:solidFill>
            <a:ln w="44432" cap="flat">
              <a:solidFill>
                <a:srgbClr val="AEBDE9"/>
              </a:solidFill>
              <a:prstDash val="solid"/>
              <a:miter/>
            </a:ln>
          </p:spPr>
          <p:txBody>
            <a:bodyPr rtlCol="0" anchor="ctr"/>
            <a:lstStyle/>
            <a:p>
              <a:endParaRPr lang="en-CH" sz="4400"/>
            </a:p>
          </p:txBody>
        </p:sp>
        <p:sp>
          <p:nvSpPr>
            <p:cNvPr id="2006" name="Freeform 2005">
              <a:extLst>
                <a:ext uri="{FF2B5EF4-FFF2-40B4-BE49-F238E27FC236}">
                  <a16:creationId xmlns:a16="http://schemas.microsoft.com/office/drawing/2014/main" id="{420FD947-B9A6-8A49-C03B-2BAADAEA9C6E}"/>
                </a:ext>
              </a:extLst>
            </p:cNvPr>
            <p:cNvSpPr/>
            <p:nvPr/>
          </p:nvSpPr>
          <p:spPr>
            <a:xfrm>
              <a:off x="19696849" y="17651570"/>
              <a:ext cx="2515898" cy="2601274"/>
            </a:xfrm>
            <a:custGeom>
              <a:avLst/>
              <a:gdLst>
                <a:gd name="connsiteX0" fmla="*/ -1 w 2515898"/>
                <a:gd name="connsiteY0" fmla="*/ 0 h 2601274"/>
                <a:gd name="connsiteX1" fmla="*/ 2515898 w 2515898"/>
                <a:gd name="connsiteY1" fmla="*/ 0 h 2601274"/>
                <a:gd name="connsiteX2" fmla="*/ 2515898 w 2515898"/>
                <a:gd name="connsiteY2" fmla="*/ 2601274 h 2601274"/>
                <a:gd name="connsiteX3" fmla="*/ -1 w 2515898"/>
                <a:gd name="connsiteY3" fmla="*/ 2601274 h 2601274"/>
              </a:gdLst>
              <a:ahLst/>
              <a:cxnLst>
                <a:cxn ang="0">
                  <a:pos x="connsiteX0" y="connsiteY0"/>
                </a:cxn>
                <a:cxn ang="0">
                  <a:pos x="connsiteX1" y="connsiteY1"/>
                </a:cxn>
                <a:cxn ang="0">
                  <a:pos x="connsiteX2" y="connsiteY2"/>
                </a:cxn>
                <a:cxn ang="0">
                  <a:pos x="connsiteX3" y="connsiteY3"/>
                </a:cxn>
              </a:cxnLst>
              <a:rect l="l" t="t" r="r" b="b"/>
              <a:pathLst>
                <a:path w="2515898" h="2601274">
                  <a:moveTo>
                    <a:pt x="-1" y="0"/>
                  </a:moveTo>
                  <a:lnTo>
                    <a:pt x="2515898" y="0"/>
                  </a:lnTo>
                  <a:lnTo>
                    <a:pt x="2515898" y="2601274"/>
                  </a:lnTo>
                  <a:lnTo>
                    <a:pt x="-1" y="2601274"/>
                  </a:lnTo>
                  <a:close/>
                </a:path>
              </a:pathLst>
            </a:custGeom>
            <a:solidFill>
              <a:srgbClr val="FFFFFF"/>
            </a:solidFill>
            <a:ln w="44432" cap="flat">
              <a:solidFill>
                <a:srgbClr val="AEBDE9"/>
              </a:solidFill>
              <a:prstDash val="solid"/>
              <a:miter/>
            </a:ln>
          </p:spPr>
          <p:txBody>
            <a:bodyPr rtlCol="0" anchor="ctr"/>
            <a:lstStyle/>
            <a:p>
              <a:endParaRPr lang="en-CH" sz="4400"/>
            </a:p>
          </p:txBody>
        </p:sp>
        <p:sp>
          <p:nvSpPr>
            <p:cNvPr id="2007" name="Freeform 2006">
              <a:extLst>
                <a:ext uri="{FF2B5EF4-FFF2-40B4-BE49-F238E27FC236}">
                  <a16:creationId xmlns:a16="http://schemas.microsoft.com/office/drawing/2014/main" id="{2FFA152C-3DEF-F122-900D-E34E40BA95F9}"/>
                </a:ext>
              </a:extLst>
            </p:cNvPr>
            <p:cNvSpPr/>
            <p:nvPr/>
          </p:nvSpPr>
          <p:spPr>
            <a:xfrm>
              <a:off x="17183864" y="17008441"/>
              <a:ext cx="2438251" cy="519139"/>
            </a:xfrm>
            <a:custGeom>
              <a:avLst/>
              <a:gdLst>
                <a:gd name="connsiteX0" fmla="*/ -1 w 2438251"/>
                <a:gd name="connsiteY0" fmla="*/ 1 h 519139"/>
                <a:gd name="connsiteX1" fmla="*/ 2438251 w 2438251"/>
                <a:gd name="connsiteY1" fmla="*/ 1 h 519139"/>
                <a:gd name="connsiteX2" fmla="*/ 2438251 w 2438251"/>
                <a:gd name="connsiteY2" fmla="*/ 519140 h 519139"/>
                <a:gd name="connsiteX3" fmla="*/ -1 w 2438251"/>
                <a:gd name="connsiteY3" fmla="*/ 519140 h 519139"/>
              </a:gdLst>
              <a:ahLst/>
              <a:cxnLst>
                <a:cxn ang="0">
                  <a:pos x="connsiteX0" y="connsiteY0"/>
                </a:cxn>
                <a:cxn ang="0">
                  <a:pos x="connsiteX1" y="connsiteY1"/>
                </a:cxn>
                <a:cxn ang="0">
                  <a:pos x="connsiteX2" y="connsiteY2"/>
                </a:cxn>
                <a:cxn ang="0">
                  <a:pos x="connsiteX3" y="connsiteY3"/>
                </a:cxn>
              </a:cxnLst>
              <a:rect l="l" t="t" r="r" b="b"/>
              <a:pathLst>
                <a:path w="2438251" h="519139">
                  <a:moveTo>
                    <a:pt x="-1" y="1"/>
                  </a:moveTo>
                  <a:lnTo>
                    <a:pt x="2438251" y="1"/>
                  </a:lnTo>
                  <a:lnTo>
                    <a:pt x="2438251" y="519140"/>
                  </a:lnTo>
                  <a:lnTo>
                    <a:pt x="-1" y="519140"/>
                  </a:lnTo>
                  <a:close/>
                </a:path>
              </a:pathLst>
            </a:custGeom>
            <a:solidFill>
              <a:srgbClr val="149A7D"/>
            </a:solidFill>
            <a:ln w="3047" cap="rnd">
              <a:noFill/>
              <a:prstDash val="solid"/>
              <a:round/>
            </a:ln>
          </p:spPr>
          <p:txBody>
            <a:bodyPr rtlCol="0" anchor="ctr"/>
            <a:lstStyle/>
            <a:p>
              <a:endParaRPr lang="en-CH" sz="4400"/>
            </a:p>
          </p:txBody>
        </p:sp>
        <p:sp>
          <p:nvSpPr>
            <p:cNvPr id="2008" name="Freeform 2007">
              <a:extLst>
                <a:ext uri="{FF2B5EF4-FFF2-40B4-BE49-F238E27FC236}">
                  <a16:creationId xmlns:a16="http://schemas.microsoft.com/office/drawing/2014/main" id="{30B045A0-E27C-F6C0-C7FC-3DACA65EC296}"/>
                </a:ext>
              </a:extLst>
            </p:cNvPr>
            <p:cNvSpPr/>
            <p:nvPr/>
          </p:nvSpPr>
          <p:spPr>
            <a:xfrm>
              <a:off x="19655063" y="17008441"/>
              <a:ext cx="2557704" cy="515006"/>
            </a:xfrm>
            <a:custGeom>
              <a:avLst/>
              <a:gdLst>
                <a:gd name="connsiteX0" fmla="*/ -1 w 2557704"/>
                <a:gd name="connsiteY0" fmla="*/ 1 h 515006"/>
                <a:gd name="connsiteX1" fmla="*/ 2557704 w 2557704"/>
                <a:gd name="connsiteY1" fmla="*/ 1 h 515006"/>
                <a:gd name="connsiteX2" fmla="*/ 2557704 w 2557704"/>
                <a:gd name="connsiteY2" fmla="*/ 515007 h 515006"/>
                <a:gd name="connsiteX3" fmla="*/ -1 w 2557704"/>
                <a:gd name="connsiteY3" fmla="*/ 515007 h 515006"/>
              </a:gdLst>
              <a:ahLst/>
              <a:cxnLst>
                <a:cxn ang="0">
                  <a:pos x="connsiteX0" y="connsiteY0"/>
                </a:cxn>
                <a:cxn ang="0">
                  <a:pos x="connsiteX1" y="connsiteY1"/>
                </a:cxn>
                <a:cxn ang="0">
                  <a:pos x="connsiteX2" y="connsiteY2"/>
                </a:cxn>
                <a:cxn ang="0">
                  <a:pos x="connsiteX3" y="connsiteY3"/>
                </a:cxn>
              </a:cxnLst>
              <a:rect l="l" t="t" r="r" b="b"/>
              <a:pathLst>
                <a:path w="2557704" h="515006">
                  <a:moveTo>
                    <a:pt x="-1" y="1"/>
                  </a:moveTo>
                  <a:lnTo>
                    <a:pt x="2557704" y="1"/>
                  </a:lnTo>
                  <a:lnTo>
                    <a:pt x="2557704" y="515007"/>
                  </a:lnTo>
                  <a:lnTo>
                    <a:pt x="-1" y="515007"/>
                  </a:lnTo>
                  <a:close/>
                </a:path>
              </a:pathLst>
            </a:custGeom>
            <a:solidFill>
              <a:srgbClr val="FF1D77"/>
            </a:solidFill>
            <a:ln w="3047" cap="rnd">
              <a:noFill/>
              <a:prstDash val="solid"/>
              <a:round/>
            </a:ln>
          </p:spPr>
          <p:txBody>
            <a:bodyPr rtlCol="0" anchor="ctr"/>
            <a:lstStyle/>
            <a:p>
              <a:endParaRPr lang="en-CH" sz="4400"/>
            </a:p>
          </p:txBody>
        </p:sp>
        <p:sp>
          <p:nvSpPr>
            <p:cNvPr id="2009" name="TextBox 2008">
              <a:extLst>
                <a:ext uri="{FF2B5EF4-FFF2-40B4-BE49-F238E27FC236}">
                  <a16:creationId xmlns:a16="http://schemas.microsoft.com/office/drawing/2014/main" id="{10301558-5717-8763-DE98-CAFC06EDE9E9}"/>
                </a:ext>
              </a:extLst>
            </p:cNvPr>
            <p:cNvSpPr txBox="1"/>
            <p:nvPr/>
          </p:nvSpPr>
          <p:spPr>
            <a:xfrm>
              <a:off x="18250929" y="2020373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0</a:t>
              </a:r>
            </a:p>
          </p:txBody>
        </p:sp>
        <p:sp>
          <p:nvSpPr>
            <p:cNvPr id="2010" name="TextBox 2009">
              <a:extLst>
                <a:ext uri="{FF2B5EF4-FFF2-40B4-BE49-F238E27FC236}">
                  <a16:creationId xmlns:a16="http://schemas.microsoft.com/office/drawing/2014/main" id="{B11A1302-17D5-F89D-9DF2-87930EDB22A7}"/>
                </a:ext>
              </a:extLst>
            </p:cNvPr>
            <p:cNvSpPr txBox="1"/>
            <p:nvPr/>
          </p:nvSpPr>
          <p:spPr>
            <a:xfrm>
              <a:off x="20773148" y="2020373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0</a:t>
              </a:r>
            </a:p>
          </p:txBody>
        </p:sp>
        <p:sp>
          <p:nvSpPr>
            <p:cNvPr id="2011" name="TextBox 2010">
              <a:extLst>
                <a:ext uri="{FF2B5EF4-FFF2-40B4-BE49-F238E27FC236}">
                  <a16:creationId xmlns:a16="http://schemas.microsoft.com/office/drawing/2014/main" id="{2DA276CE-59D2-1E96-B56D-804581ECD51D}"/>
                </a:ext>
              </a:extLst>
            </p:cNvPr>
            <p:cNvSpPr txBox="1"/>
            <p:nvPr/>
          </p:nvSpPr>
          <p:spPr>
            <a:xfrm>
              <a:off x="18693046" y="2020373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a:t>
              </a:r>
            </a:p>
          </p:txBody>
        </p:sp>
        <p:sp>
          <p:nvSpPr>
            <p:cNvPr id="2012" name="TextBox 2011">
              <a:extLst>
                <a:ext uri="{FF2B5EF4-FFF2-40B4-BE49-F238E27FC236}">
                  <a16:creationId xmlns:a16="http://schemas.microsoft.com/office/drawing/2014/main" id="{5CDBFAFF-8F4E-1B65-0859-5B0CEB6913A4}"/>
                </a:ext>
              </a:extLst>
            </p:cNvPr>
            <p:cNvSpPr txBox="1"/>
            <p:nvPr/>
          </p:nvSpPr>
          <p:spPr>
            <a:xfrm>
              <a:off x="21215264" y="2020373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a:t>
              </a:r>
            </a:p>
          </p:txBody>
        </p:sp>
        <p:sp>
          <p:nvSpPr>
            <p:cNvPr id="2013" name="TextBox 2012">
              <a:extLst>
                <a:ext uri="{FF2B5EF4-FFF2-40B4-BE49-F238E27FC236}">
                  <a16:creationId xmlns:a16="http://schemas.microsoft.com/office/drawing/2014/main" id="{51C8A90B-96F8-28A6-9A8E-21DC926E37C8}"/>
                </a:ext>
              </a:extLst>
            </p:cNvPr>
            <p:cNvSpPr txBox="1"/>
            <p:nvPr/>
          </p:nvSpPr>
          <p:spPr>
            <a:xfrm>
              <a:off x="17766632" y="20203730"/>
              <a:ext cx="68640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a:t>
              </a:r>
            </a:p>
          </p:txBody>
        </p:sp>
        <p:sp>
          <p:nvSpPr>
            <p:cNvPr id="2014" name="TextBox 2013">
              <a:extLst>
                <a:ext uri="{FF2B5EF4-FFF2-40B4-BE49-F238E27FC236}">
                  <a16:creationId xmlns:a16="http://schemas.microsoft.com/office/drawing/2014/main" id="{80688816-1FEA-7AD7-0978-3E1A2F1A5973}"/>
                </a:ext>
              </a:extLst>
            </p:cNvPr>
            <p:cNvSpPr txBox="1"/>
            <p:nvPr/>
          </p:nvSpPr>
          <p:spPr>
            <a:xfrm>
              <a:off x="20288851" y="20203730"/>
              <a:ext cx="68640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a:t>
              </a:r>
            </a:p>
          </p:txBody>
        </p:sp>
        <p:sp>
          <p:nvSpPr>
            <p:cNvPr id="2015" name="TextBox 2014">
              <a:extLst>
                <a:ext uri="{FF2B5EF4-FFF2-40B4-BE49-F238E27FC236}">
                  <a16:creationId xmlns:a16="http://schemas.microsoft.com/office/drawing/2014/main" id="{297FC5E0-9CEC-AD33-7590-65EE6920DB2A}"/>
                </a:ext>
              </a:extLst>
            </p:cNvPr>
            <p:cNvSpPr txBox="1"/>
            <p:nvPr/>
          </p:nvSpPr>
          <p:spPr>
            <a:xfrm>
              <a:off x="19135131" y="2020373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2</a:t>
              </a:r>
            </a:p>
          </p:txBody>
        </p:sp>
        <p:sp>
          <p:nvSpPr>
            <p:cNvPr id="2016" name="TextBox 2015">
              <a:extLst>
                <a:ext uri="{FF2B5EF4-FFF2-40B4-BE49-F238E27FC236}">
                  <a16:creationId xmlns:a16="http://schemas.microsoft.com/office/drawing/2014/main" id="{096C2FEC-CAE3-612C-291C-F6383C82E6CD}"/>
                </a:ext>
              </a:extLst>
            </p:cNvPr>
            <p:cNvSpPr txBox="1"/>
            <p:nvPr/>
          </p:nvSpPr>
          <p:spPr>
            <a:xfrm>
              <a:off x="21657349" y="2020373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2</a:t>
              </a:r>
            </a:p>
          </p:txBody>
        </p:sp>
        <p:sp>
          <p:nvSpPr>
            <p:cNvPr id="2017" name="TextBox 2016">
              <a:extLst>
                <a:ext uri="{FF2B5EF4-FFF2-40B4-BE49-F238E27FC236}">
                  <a16:creationId xmlns:a16="http://schemas.microsoft.com/office/drawing/2014/main" id="{92E42833-D5AF-0E2E-58A8-E6EFA85A98DF}"/>
                </a:ext>
              </a:extLst>
            </p:cNvPr>
            <p:cNvSpPr txBox="1"/>
            <p:nvPr/>
          </p:nvSpPr>
          <p:spPr>
            <a:xfrm>
              <a:off x="17324516" y="20203730"/>
              <a:ext cx="68640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-2</a:t>
              </a:r>
            </a:p>
          </p:txBody>
        </p:sp>
        <p:sp>
          <p:nvSpPr>
            <p:cNvPr id="2018" name="TextBox 2017">
              <a:extLst>
                <a:ext uri="{FF2B5EF4-FFF2-40B4-BE49-F238E27FC236}">
                  <a16:creationId xmlns:a16="http://schemas.microsoft.com/office/drawing/2014/main" id="{EA12E9B2-5FC6-3F13-8959-CFF54E311E9B}"/>
                </a:ext>
              </a:extLst>
            </p:cNvPr>
            <p:cNvSpPr txBox="1"/>
            <p:nvPr/>
          </p:nvSpPr>
          <p:spPr>
            <a:xfrm>
              <a:off x="19846734" y="20203730"/>
              <a:ext cx="68640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-2</a:t>
              </a:r>
            </a:p>
          </p:txBody>
        </p:sp>
        <p:sp>
          <p:nvSpPr>
            <p:cNvPr id="2019" name="Freeform 2018">
              <a:extLst>
                <a:ext uri="{FF2B5EF4-FFF2-40B4-BE49-F238E27FC236}">
                  <a16:creationId xmlns:a16="http://schemas.microsoft.com/office/drawing/2014/main" id="{EA76456C-2E5F-2693-F1ED-05357CADC785}"/>
                </a:ext>
              </a:extLst>
            </p:cNvPr>
            <p:cNvSpPr/>
            <p:nvPr/>
          </p:nvSpPr>
          <p:spPr>
            <a:xfrm>
              <a:off x="18432005" y="17654801"/>
              <a:ext cx="3047" cy="2603148"/>
            </a:xfrm>
            <a:custGeom>
              <a:avLst/>
              <a:gdLst>
                <a:gd name="connsiteX0" fmla="*/ 0 w 3047"/>
                <a:gd name="connsiteY0" fmla="*/ 0 h 2603148"/>
                <a:gd name="connsiteX1" fmla="*/ 0 w 3047"/>
                <a:gd name="connsiteY1" fmla="*/ 2603148 h 2603148"/>
              </a:gdLst>
              <a:ahLst/>
              <a:cxnLst>
                <a:cxn ang="0">
                  <a:pos x="connsiteX0" y="connsiteY0"/>
                </a:cxn>
                <a:cxn ang="0">
                  <a:pos x="connsiteX1" y="connsiteY1"/>
                </a:cxn>
              </a:cxnLst>
              <a:rect l="l" t="t" r="r" b="b"/>
              <a:pathLst>
                <a:path w="3047" h="2603148">
                  <a:moveTo>
                    <a:pt x="0" y="0"/>
                  </a:moveTo>
                  <a:lnTo>
                    <a:pt x="0" y="2603148"/>
                  </a:lnTo>
                </a:path>
              </a:pathLst>
            </a:custGeom>
            <a:noFill/>
            <a:ln w="44432" cap="flat">
              <a:solidFill>
                <a:srgbClr val="AEBDE9"/>
              </a:solidFill>
              <a:custDash>
                <a:ds d="5469000" sp="4374750"/>
                <a:ds d="0" sp="0"/>
                <a:ds d="0" sp="0"/>
              </a:custDash>
              <a:miter/>
            </a:ln>
          </p:spPr>
          <p:txBody>
            <a:bodyPr rtlCol="0" anchor="ctr"/>
            <a:lstStyle/>
            <a:p>
              <a:endParaRPr lang="en-CH" sz="4400"/>
            </a:p>
          </p:txBody>
        </p:sp>
        <p:sp>
          <p:nvSpPr>
            <p:cNvPr id="2020" name="Freeform 2019">
              <a:extLst>
                <a:ext uri="{FF2B5EF4-FFF2-40B4-BE49-F238E27FC236}">
                  <a16:creationId xmlns:a16="http://schemas.microsoft.com/office/drawing/2014/main" id="{18E0806F-2985-0F73-7F69-2E1CE16BEFFD}"/>
                </a:ext>
              </a:extLst>
            </p:cNvPr>
            <p:cNvSpPr/>
            <p:nvPr/>
          </p:nvSpPr>
          <p:spPr>
            <a:xfrm>
              <a:off x="20954804" y="17649680"/>
              <a:ext cx="3047" cy="2603149"/>
            </a:xfrm>
            <a:custGeom>
              <a:avLst/>
              <a:gdLst>
                <a:gd name="connsiteX0" fmla="*/ 0 w 3047"/>
                <a:gd name="connsiteY0" fmla="*/ 0 h 2603149"/>
                <a:gd name="connsiteX1" fmla="*/ 0 w 3047"/>
                <a:gd name="connsiteY1" fmla="*/ 2603150 h 2603149"/>
              </a:gdLst>
              <a:ahLst/>
              <a:cxnLst>
                <a:cxn ang="0">
                  <a:pos x="connsiteX0" y="connsiteY0"/>
                </a:cxn>
                <a:cxn ang="0">
                  <a:pos x="connsiteX1" y="connsiteY1"/>
                </a:cxn>
              </a:cxnLst>
              <a:rect l="l" t="t" r="r" b="b"/>
              <a:pathLst>
                <a:path w="3047" h="2603149">
                  <a:moveTo>
                    <a:pt x="0" y="0"/>
                  </a:moveTo>
                  <a:lnTo>
                    <a:pt x="0" y="2603150"/>
                  </a:lnTo>
                </a:path>
              </a:pathLst>
            </a:custGeom>
            <a:noFill/>
            <a:ln w="44432" cap="flat">
              <a:solidFill>
                <a:srgbClr val="AEBDE9"/>
              </a:solidFill>
              <a:custDash>
                <a:ds d="5469000" sp="4374750"/>
                <a:ds d="0" sp="0"/>
                <a:ds d="0" sp="0"/>
              </a:custDash>
              <a:miter/>
            </a:ln>
          </p:spPr>
          <p:txBody>
            <a:bodyPr rtlCol="0" anchor="ctr"/>
            <a:lstStyle/>
            <a:p>
              <a:endParaRPr lang="en-CH" sz="4400"/>
            </a:p>
          </p:txBody>
        </p:sp>
        <p:sp>
          <p:nvSpPr>
            <p:cNvPr id="2021" name="Freeform 2020">
              <a:extLst>
                <a:ext uri="{FF2B5EF4-FFF2-40B4-BE49-F238E27FC236}">
                  <a16:creationId xmlns:a16="http://schemas.microsoft.com/office/drawing/2014/main" id="{4A3050C8-0231-45F4-C59B-924E2AC4C7C5}"/>
                </a:ext>
              </a:extLst>
            </p:cNvPr>
            <p:cNvSpPr/>
            <p:nvPr/>
          </p:nvSpPr>
          <p:spPr>
            <a:xfrm>
              <a:off x="17294683" y="17920117"/>
              <a:ext cx="1133237" cy="3047"/>
            </a:xfrm>
            <a:custGeom>
              <a:avLst/>
              <a:gdLst>
                <a:gd name="connsiteX0" fmla="*/ 0 w 1133237"/>
                <a:gd name="connsiteY0" fmla="*/ 0 h 3047"/>
                <a:gd name="connsiteX1" fmla="*/ 1133238 w 1133237"/>
                <a:gd name="connsiteY1" fmla="*/ 0 h 3047"/>
              </a:gdLst>
              <a:ahLst/>
              <a:cxnLst>
                <a:cxn ang="0">
                  <a:pos x="connsiteX0" y="connsiteY0"/>
                </a:cxn>
                <a:cxn ang="0">
                  <a:pos x="connsiteX1" y="connsiteY1"/>
                </a:cxn>
              </a:cxnLst>
              <a:rect l="l" t="t" r="r" b="b"/>
              <a:pathLst>
                <a:path w="1133237" h="3047">
                  <a:moveTo>
                    <a:pt x="0" y="0"/>
                  </a:moveTo>
                  <a:lnTo>
                    <a:pt x="1133238" y="0"/>
                  </a:lnTo>
                </a:path>
              </a:pathLst>
            </a:custGeom>
            <a:noFill/>
            <a:ln w="152373" cap="rnd">
              <a:solidFill>
                <a:srgbClr val="149A7D"/>
              </a:solidFill>
              <a:prstDash val="solid"/>
              <a:miter/>
            </a:ln>
          </p:spPr>
          <p:txBody>
            <a:bodyPr rtlCol="0" anchor="ctr"/>
            <a:lstStyle/>
            <a:p>
              <a:endParaRPr lang="en-CH" sz="4400"/>
            </a:p>
          </p:txBody>
        </p:sp>
        <p:sp>
          <p:nvSpPr>
            <p:cNvPr id="2022" name="Freeform 2021">
              <a:extLst>
                <a:ext uri="{FF2B5EF4-FFF2-40B4-BE49-F238E27FC236}">
                  <a16:creationId xmlns:a16="http://schemas.microsoft.com/office/drawing/2014/main" id="{A962968C-7293-EA11-EBF2-724B034DEA5B}"/>
                </a:ext>
              </a:extLst>
            </p:cNvPr>
            <p:cNvSpPr/>
            <p:nvPr/>
          </p:nvSpPr>
          <p:spPr>
            <a:xfrm>
              <a:off x="20954804" y="17926579"/>
              <a:ext cx="1133269" cy="3047"/>
            </a:xfrm>
            <a:custGeom>
              <a:avLst/>
              <a:gdLst>
                <a:gd name="connsiteX0" fmla="*/ 0 w 1133269"/>
                <a:gd name="connsiteY0" fmla="*/ 0 h 3047"/>
                <a:gd name="connsiteX1" fmla="*/ 1133269 w 1133269"/>
                <a:gd name="connsiteY1" fmla="*/ 0 h 3047"/>
              </a:gdLst>
              <a:ahLst/>
              <a:cxnLst>
                <a:cxn ang="0">
                  <a:pos x="connsiteX0" y="connsiteY0"/>
                </a:cxn>
                <a:cxn ang="0">
                  <a:pos x="connsiteX1" y="connsiteY1"/>
                </a:cxn>
              </a:cxnLst>
              <a:rect l="l" t="t" r="r" b="b"/>
              <a:pathLst>
                <a:path w="1133269" h="3047">
                  <a:moveTo>
                    <a:pt x="0" y="0"/>
                  </a:moveTo>
                  <a:lnTo>
                    <a:pt x="1133269" y="0"/>
                  </a:lnTo>
                </a:path>
              </a:pathLst>
            </a:custGeom>
            <a:noFill/>
            <a:ln w="152373" cap="rnd">
              <a:solidFill>
                <a:srgbClr val="FF1D77"/>
              </a:solidFill>
              <a:prstDash val="solid"/>
              <a:round/>
            </a:ln>
          </p:spPr>
          <p:txBody>
            <a:bodyPr rtlCol="0" anchor="ctr"/>
            <a:lstStyle/>
            <a:p>
              <a:endParaRPr lang="en-CH" sz="4400"/>
            </a:p>
          </p:txBody>
        </p:sp>
        <p:sp>
          <p:nvSpPr>
            <p:cNvPr id="2023" name="Freeform 2022">
              <a:extLst>
                <a:ext uri="{FF2B5EF4-FFF2-40B4-BE49-F238E27FC236}">
                  <a16:creationId xmlns:a16="http://schemas.microsoft.com/office/drawing/2014/main" id="{C9AC6C2D-DE1D-78D7-E746-24C23DE0A6E0}"/>
                </a:ext>
              </a:extLst>
            </p:cNvPr>
            <p:cNvSpPr/>
            <p:nvPr/>
          </p:nvSpPr>
          <p:spPr>
            <a:xfrm>
              <a:off x="18425117" y="18593054"/>
              <a:ext cx="1055093" cy="3047"/>
            </a:xfrm>
            <a:custGeom>
              <a:avLst/>
              <a:gdLst>
                <a:gd name="connsiteX0" fmla="*/ 0 w 1055093"/>
                <a:gd name="connsiteY0" fmla="*/ 0 h 3047"/>
                <a:gd name="connsiteX1" fmla="*/ 1055093 w 1055093"/>
                <a:gd name="connsiteY1" fmla="*/ 0 h 3047"/>
              </a:gdLst>
              <a:ahLst/>
              <a:cxnLst>
                <a:cxn ang="0">
                  <a:pos x="connsiteX0" y="connsiteY0"/>
                </a:cxn>
                <a:cxn ang="0">
                  <a:pos x="connsiteX1" y="connsiteY1"/>
                </a:cxn>
              </a:cxnLst>
              <a:rect l="l" t="t" r="r" b="b"/>
              <a:pathLst>
                <a:path w="1055093" h="3047">
                  <a:moveTo>
                    <a:pt x="0" y="0"/>
                  </a:moveTo>
                  <a:lnTo>
                    <a:pt x="1055093" y="0"/>
                  </a:lnTo>
                </a:path>
              </a:pathLst>
            </a:custGeom>
            <a:noFill/>
            <a:ln w="152373" cap="rnd">
              <a:solidFill>
                <a:srgbClr val="149A7D"/>
              </a:solidFill>
              <a:prstDash val="solid"/>
              <a:miter/>
            </a:ln>
          </p:spPr>
          <p:txBody>
            <a:bodyPr rtlCol="0" anchor="ctr"/>
            <a:lstStyle/>
            <a:p>
              <a:endParaRPr lang="en-CH" sz="4400"/>
            </a:p>
          </p:txBody>
        </p:sp>
        <p:sp>
          <p:nvSpPr>
            <p:cNvPr id="2024" name="Freeform 2023">
              <a:extLst>
                <a:ext uri="{FF2B5EF4-FFF2-40B4-BE49-F238E27FC236}">
                  <a16:creationId xmlns:a16="http://schemas.microsoft.com/office/drawing/2014/main" id="{305AA5BA-29E2-E731-89CB-F28C38B3BC30}"/>
                </a:ext>
              </a:extLst>
            </p:cNvPr>
            <p:cNvSpPr/>
            <p:nvPr/>
          </p:nvSpPr>
          <p:spPr>
            <a:xfrm>
              <a:off x="19900199" y="18606008"/>
              <a:ext cx="1055093" cy="3047"/>
            </a:xfrm>
            <a:custGeom>
              <a:avLst/>
              <a:gdLst>
                <a:gd name="connsiteX0" fmla="*/ 0 w 1055093"/>
                <a:gd name="connsiteY0" fmla="*/ 0 h 3047"/>
                <a:gd name="connsiteX1" fmla="*/ 1055093 w 1055093"/>
                <a:gd name="connsiteY1" fmla="*/ 0 h 3047"/>
              </a:gdLst>
              <a:ahLst/>
              <a:cxnLst>
                <a:cxn ang="0">
                  <a:pos x="connsiteX0" y="connsiteY0"/>
                </a:cxn>
                <a:cxn ang="0">
                  <a:pos x="connsiteX1" y="connsiteY1"/>
                </a:cxn>
              </a:cxnLst>
              <a:rect l="l" t="t" r="r" b="b"/>
              <a:pathLst>
                <a:path w="1055093" h="3047">
                  <a:moveTo>
                    <a:pt x="0" y="0"/>
                  </a:moveTo>
                  <a:lnTo>
                    <a:pt x="1055093" y="0"/>
                  </a:lnTo>
                </a:path>
              </a:pathLst>
            </a:custGeom>
            <a:noFill/>
            <a:ln w="152373" cap="rnd">
              <a:solidFill>
                <a:srgbClr val="FF1D77"/>
              </a:solidFill>
              <a:prstDash val="solid"/>
              <a:round/>
            </a:ln>
          </p:spPr>
          <p:txBody>
            <a:bodyPr rtlCol="0" anchor="ctr"/>
            <a:lstStyle/>
            <a:p>
              <a:endParaRPr lang="en-CH" sz="4400"/>
            </a:p>
          </p:txBody>
        </p:sp>
        <p:sp>
          <p:nvSpPr>
            <p:cNvPr id="2025" name="Freeform 2024">
              <a:extLst>
                <a:ext uri="{FF2B5EF4-FFF2-40B4-BE49-F238E27FC236}">
                  <a16:creationId xmlns:a16="http://schemas.microsoft.com/office/drawing/2014/main" id="{CE6F1203-B5F3-58DF-94AD-2816299E6FD0}"/>
                </a:ext>
              </a:extLst>
            </p:cNvPr>
            <p:cNvSpPr/>
            <p:nvPr/>
          </p:nvSpPr>
          <p:spPr>
            <a:xfrm>
              <a:off x="17487701" y="19278977"/>
              <a:ext cx="937872" cy="3047"/>
            </a:xfrm>
            <a:custGeom>
              <a:avLst/>
              <a:gdLst>
                <a:gd name="connsiteX0" fmla="*/ 0 w 937872"/>
                <a:gd name="connsiteY0" fmla="*/ 0 h 3047"/>
                <a:gd name="connsiteX1" fmla="*/ 937873 w 937872"/>
                <a:gd name="connsiteY1" fmla="*/ 0 h 3047"/>
              </a:gdLst>
              <a:ahLst/>
              <a:cxnLst>
                <a:cxn ang="0">
                  <a:pos x="connsiteX0" y="connsiteY0"/>
                </a:cxn>
                <a:cxn ang="0">
                  <a:pos x="connsiteX1" y="connsiteY1"/>
                </a:cxn>
              </a:cxnLst>
              <a:rect l="l" t="t" r="r" b="b"/>
              <a:pathLst>
                <a:path w="937872" h="3047">
                  <a:moveTo>
                    <a:pt x="0" y="0"/>
                  </a:moveTo>
                  <a:lnTo>
                    <a:pt x="937873" y="0"/>
                  </a:lnTo>
                </a:path>
              </a:pathLst>
            </a:custGeom>
            <a:noFill/>
            <a:ln w="152373" cap="rnd">
              <a:solidFill>
                <a:srgbClr val="149A7D"/>
              </a:solidFill>
              <a:prstDash val="solid"/>
              <a:miter/>
            </a:ln>
          </p:spPr>
          <p:txBody>
            <a:bodyPr rtlCol="0" anchor="ctr"/>
            <a:lstStyle/>
            <a:p>
              <a:endParaRPr lang="en-CH" sz="4400"/>
            </a:p>
          </p:txBody>
        </p:sp>
        <p:sp>
          <p:nvSpPr>
            <p:cNvPr id="2026" name="Freeform 2025">
              <a:extLst>
                <a:ext uri="{FF2B5EF4-FFF2-40B4-BE49-F238E27FC236}">
                  <a16:creationId xmlns:a16="http://schemas.microsoft.com/office/drawing/2014/main" id="{CAE10FB8-8986-2B6A-0904-22C890070EBA}"/>
                </a:ext>
              </a:extLst>
            </p:cNvPr>
            <p:cNvSpPr/>
            <p:nvPr/>
          </p:nvSpPr>
          <p:spPr>
            <a:xfrm>
              <a:off x="20954804" y="19278977"/>
              <a:ext cx="937874" cy="3047"/>
            </a:xfrm>
            <a:custGeom>
              <a:avLst/>
              <a:gdLst>
                <a:gd name="connsiteX0" fmla="*/ 0 w 937874"/>
                <a:gd name="connsiteY0" fmla="*/ 0 h 3047"/>
                <a:gd name="connsiteX1" fmla="*/ 937874 w 937874"/>
                <a:gd name="connsiteY1" fmla="*/ 0 h 3047"/>
              </a:gdLst>
              <a:ahLst/>
              <a:cxnLst>
                <a:cxn ang="0">
                  <a:pos x="connsiteX0" y="connsiteY0"/>
                </a:cxn>
                <a:cxn ang="0">
                  <a:pos x="connsiteX1" y="connsiteY1"/>
                </a:cxn>
              </a:cxnLst>
              <a:rect l="l" t="t" r="r" b="b"/>
              <a:pathLst>
                <a:path w="937874" h="3047">
                  <a:moveTo>
                    <a:pt x="0" y="0"/>
                  </a:moveTo>
                  <a:lnTo>
                    <a:pt x="937874" y="0"/>
                  </a:lnTo>
                </a:path>
              </a:pathLst>
            </a:custGeom>
            <a:noFill/>
            <a:ln w="152373" cap="rnd">
              <a:solidFill>
                <a:srgbClr val="FF1D77"/>
              </a:solidFill>
              <a:prstDash val="solid"/>
              <a:round/>
            </a:ln>
          </p:spPr>
          <p:txBody>
            <a:bodyPr rtlCol="0" anchor="ctr"/>
            <a:lstStyle/>
            <a:p>
              <a:endParaRPr lang="en-CH" sz="4400"/>
            </a:p>
          </p:txBody>
        </p:sp>
        <p:sp>
          <p:nvSpPr>
            <p:cNvPr id="2027" name="Freeform 2026">
              <a:extLst>
                <a:ext uri="{FF2B5EF4-FFF2-40B4-BE49-F238E27FC236}">
                  <a16:creationId xmlns:a16="http://schemas.microsoft.com/office/drawing/2014/main" id="{45D00D9B-C180-1842-C5A6-044411FC2CF2}"/>
                </a:ext>
              </a:extLst>
            </p:cNvPr>
            <p:cNvSpPr/>
            <p:nvPr/>
          </p:nvSpPr>
          <p:spPr>
            <a:xfrm>
              <a:off x="17487701" y="19945482"/>
              <a:ext cx="937872" cy="3047"/>
            </a:xfrm>
            <a:custGeom>
              <a:avLst/>
              <a:gdLst>
                <a:gd name="connsiteX0" fmla="*/ 0 w 937872"/>
                <a:gd name="connsiteY0" fmla="*/ 0 h 3047"/>
                <a:gd name="connsiteX1" fmla="*/ 937873 w 937872"/>
                <a:gd name="connsiteY1" fmla="*/ 0 h 3047"/>
              </a:gdLst>
              <a:ahLst/>
              <a:cxnLst>
                <a:cxn ang="0">
                  <a:pos x="connsiteX0" y="connsiteY0"/>
                </a:cxn>
                <a:cxn ang="0">
                  <a:pos x="connsiteX1" y="connsiteY1"/>
                </a:cxn>
              </a:cxnLst>
              <a:rect l="l" t="t" r="r" b="b"/>
              <a:pathLst>
                <a:path w="937872" h="3047">
                  <a:moveTo>
                    <a:pt x="0" y="0"/>
                  </a:moveTo>
                  <a:lnTo>
                    <a:pt x="937873" y="0"/>
                  </a:lnTo>
                </a:path>
              </a:pathLst>
            </a:custGeom>
            <a:noFill/>
            <a:ln w="152373" cap="rnd">
              <a:solidFill>
                <a:srgbClr val="149A7D"/>
              </a:solidFill>
              <a:prstDash val="solid"/>
              <a:miter/>
            </a:ln>
          </p:spPr>
          <p:txBody>
            <a:bodyPr rtlCol="0" anchor="ctr"/>
            <a:lstStyle/>
            <a:p>
              <a:endParaRPr lang="en-CH" sz="4400"/>
            </a:p>
          </p:txBody>
        </p:sp>
        <p:sp>
          <p:nvSpPr>
            <p:cNvPr id="2028" name="Freeform 2027">
              <a:extLst>
                <a:ext uri="{FF2B5EF4-FFF2-40B4-BE49-F238E27FC236}">
                  <a16:creationId xmlns:a16="http://schemas.microsoft.com/office/drawing/2014/main" id="{E750AD2E-6B9A-4C8F-B313-0C8E2ABC9BEB}"/>
                </a:ext>
              </a:extLst>
            </p:cNvPr>
            <p:cNvSpPr/>
            <p:nvPr/>
          </p:nvSpPr>
          <p:spPr>
            <a:xfrm>
              <a:off x="20954804" y="19945482"/>
              <a:ext cx="937874" cy="3047"/>
            </a:xfrm>
            <a:custGeom>
              <a:avLst/>
              <a:gdLst>
                <a:gd name="connsiteX0" fmla="*/ 0 w 937874"/>
                <a:gd name="connsiteY0" fmla="*/ 0 h 3047"/>
                <a:gd name="connsiteX1" fmla="*/ 937874 w 937874"/>
                <a:gd name="connsiteY1" fmla="*/ 0 h 3047"/>
              </a:gdLst>
              <a:ahLst/>
              <a:cxnLst>
                <a:cxn ang="0">
                  <a:pos x="connsiteX0" y="connsiteY0"/>
                </a:cxn>
                <a:cxn ang="0">
                  <a:pos x="connsiteX1" y="connsiteY1"/>
                </a:cxn>
              </a:cxnLst>
              <a:rect l="l" t="t" r="r" b="b"/>
              <a:pathLst>
                <a:path w="937874" h="3047">
                  <a:moveTo>
                    <a:pt x="0" y="0"/>
                  </a:moveTo>
                  <a:lnTo>
                    <a:pt x="937874" y="0"/>
                  </a:lnTo>
                </a:path>
              </a:pathLst>
            </a:custGeom>
            <a:noFill/>
            <a:ln w="152373" cap="rnd">
              <a:solidFill>
                <a:srgbClr val="FF1D77"/>
              </a:solidFill>
              <a:prstDash val="solid"/>
              <a:round/>
            </a:ln>
          </p:spPr>
          <p:txBody>
            <a:bodyPr rtlCol="0" anchor="ctr"/>
            <a:lstStyle/>
            <a:p>
              <a:endParaRPr lang="en-CH" sz="4400"/>
            </a:p>
          </p:txBody>
        </p:sp>
      </p:grpSp>
      <p:sp>
        <p:nvSpPr>
          <p:cNvPr id="2029" name="TextBox 2028">
            <a:extLst>
              <a:ext uri="{FF2B5EF4-FFF2-40B4-BE49-F238E27FC236}">
                <a16:creationId xmlns:a16="http://schemas.microsoft.com/office/drawing/2014/main" id="{B75B71DE-5A4A-FB7B-9333-8BFA5EAC179A}"/>
              </a:ext>
            </a:extLst>
          </p:cNvPr>
          <p:cNvSpPr txBox="1"/>
          <p:nvPr/>
        </p:nvSpPr>
        <p:spPr>
          <a:xfrm>
            <a:off x="17929811" y="16933340"/>
            <a:ext cx="1031051"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NO</a:t>
            </a:r>
          </a:p>
        </p:txBody>
      </p:sp>
      <p:sp>
        <p:nvSpPr>
          <p:cNvPr id="2030" name="TextBox 2029">
            <a:extLst>
              <a:ext uri="{FF2B5EF4-FFF2-40B4-BE49-F238E27FC236}">
                <a16:creationId xmlns:a16="http://schemas.microsoft.com/office/drawing/2014/main" id="{EFDE6EED-BCD8-941B-6AD7-78F223990A7A}"/>
              </a:ext>
            </a:extLst>
          </p:cNvPr>
          <p:cNvSpPr txBox="1"/>
          <p:nvPr/>
        </p:nvSpPr>
        <p:spPr>
          <a:xfrm>
            <a:off x="20316464" y="16933340"/>
            <a:ext cx="1314784"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YES</a:t>
            </a:r>
          </a:p>
        </p:txBody>
      </p:sp>
      <p:grpSp>
        <p:nvGrpSpPr>
          <p:cNvPr id="2031" name="Graphic 1352">
            <a:extLst>
              <a:ext uri="{FF2B5EF4-FFF2-40B4-BE49-F238E27FC236}">
                <a16:creationId xmlns:a16="http://schemas.microsoft.com/office/drawing/2014/main" id="{0E4DBAB9-53EA-A44B-AA8B-0B7B19E234D5}"/>
              </a:ext>
            </a:extLst>
          </p:cNvPr>
          <p:cNvGrpSpPr/>
          <p:nvPr/>
        </p:nvGrpSpPr>
        <p:grpSpPr>
          <a:xfrm>
            <a:off x="23662986" y="16567148"/>
            <a:ext cx="7643666" cy="3563316"/>
            <a:chOff x="23662986" y="16567148"/>
            <a:chExt cx="7643666" cy="3563316"/>
          </a:xfrm>
          <a:solidFill>
            <a:srgbClr val="000080"/>
          </a:solidFill>
        </p:grpSpPr>
        <p:sp>
          <p:nvSpPr>
            <p:cNvPr id="2032" name="TextBox 2031">
              <a:extLst>
                <a:ext uri="{FF2B5EF4-FFF2-40B4-BE49-F238E27FC236}">
                  <a16:creationId xmlns:a16="http://schemas.microsoft.com/office/drawing/2014/main" id="{9284C8C6-2755-39DE-29AF-853A6F49A76E}"/>
                </a:ext>
              </a:extLst>
            </p:cNvPr>
            <p:cNvSpPr txBox="1"/>
            <p:nvPr/>
          </p:nvSpPr>
          <p:spPr>
            <a:xfrm>
              <a:off x="24937463" y="16567148"/>
              <a:ext cx="511479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Asp f 3, Asp f 35-37</a:t>
              </a:r>
            </a:p>
          </p:txBody>
        </p:sp>
        <p:sp>
          <p:nvSpPr>
            <p:cNvPr id="2033" name="TextBox 2032">
              <a:extLst>
                <a:ext uri="{FF2B5EF4-FFF2-40B4-BE49-F238E27FC236}">
                  <a16:creationId xmlns:a16="http://schemas.microsoft.com/office/drawing/2014/main" id="{26B671FC-34BC-4B7A-9647-19C095C953AA}"/>
                </a:ext>
              </a:extLst>
            </p:cNvPr>
            <p:cNvSpPr txBox="1"/>
            <p:nvPr/>
          </p:nvSpPr>
          <p:spPr>
            <a:xfrm>
              <a:off x="23834755" y="17265614"/>
              <a:ext cx="733886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can predict bronchiectasis</a:t>
              </a:r>
            </a:p>
          </p:txBody>
        </p:sp>
        <p:sp>
          <p:nvSpPr>
            <p:cNvPr id="2034" name="TextBox 2033">
              <a:extLst>
                <a:ext uri="{FF2B5EF4-FFF2-40B4-BE49-F238E27FC236}">
                  <a16:creationId xmlns:a16="http://schemas.microsoft.com/office/drawing/2014/main" id="{821BB11D-30E8-5A7F-03F2-86813FFF3885}"/>
                </a:ext>
              </a:extLst>
            </p:cNvPr>
            <p:cNvSpPr txBox="1"/>
            <p:nvPr/>
          </p:nvSpPr>
          <p:spPr>
            <a:xfrm>
              <a:off x="24673257" y="17964084"/>
              <a:ext cx="564609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in people with asthma</a:t>
              </a:r>
            </a:p>
          </p:txBody>
        </p:sp>
        <p:sp>
          <p:nvSpPr>
            <p:cNvPr id="2035" name="TextBox 2034">
              <a:extLst>
                <a:ext uri="{FF2B5EF4-FFF2-40B4-BE49-F238E27FC236}">
                  <a16:creationId xmlns:a16="http://schemas.microsoft.com/office/drawing/2014/main" id="{0FA35918-1752-6041-7116-BB45441C70D9}"/>
                </a:ext>
              </a:extLst>
            </p:cNvPr>
            <p:cNvSpPr txBox="1"/>
            <p:nvPr/>
          </p:nvSpPr>
          <p:spPr>
            <a:xfrm>
              <a:off x="23662986" y="18662553"/>
              <a:ext cx="112723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and</a:t>
              </a:r>
            </a:p>
          </p:txBody>
        </p:sp>
        <p:sp>
          <p:nvSpPr>
            <p:cNvPr id="2036" name="TextBox 2035">
              <a:extLst>
                <a:ext uri="{FF2B5EF4-FFF2-40B4-BE49-F238E27FC236}">
                  <a16:creationId xmlns:a16="http://schemas.microsoft.com/office/drawing/2014/main" id="{DC9593BE-32F5-6897-593E-B7A7C55B1BFB}"/>
                </a:ext>
              </a:extLst>
            </p:cNvPr>
            <p:cNvSpPr txBox="1"/>
            <p:nvPr/>
          </p:nvSpPr>
          <p:spPr>
            <a:xfrm>
              <a:off x="24751495" y="18659505"/>
              <a:ext cx="3323346"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A. fumigatus</a:t>
              </a:r>
            </a:p>
          </p:txBody>
        </p:sp>
        <p:sp>
          <p:nvSpPr>
            <p:cNvPr id="2037" name="TextBox 2036">
              <a:extLst>
                <a:ext uri="{FF2B5EF4-FFF2-40B4-BE49-F238E27FC236}">
                  <a16:creationId xmlns:a16="http://schemas.microsoft.com/office/drawing/2014/main" id="{89EF3714-BA0B-35EF-DBCC-572F2C955704}"/>
                </a:ext>
              </a:extLst>
            </p:cNvPr>
            <p:cNvSpPr txBox="1"/>
            <p:nvPr/>
          </p:nvSpPr>
          <p:spPr>
            <a:xfrm>
              <a:off x="28015366" y="18662553"/>
              <a:ext cx="329128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sensitization</a:t>
              </a:r>
            </a:p>
          </p:txBody>
        </p:sp>
        <p:sp>
          <p:nvSpPr>
            <p:cNvPr id="2038" name="TextBox 2037">
              <a:extLst>
                <a:ext uri="{FF2B5EF4-FFF2-40B4-BE49-F238E27FC236}">
                  <a16:creationId xmlns:a16="http://schemas.microsoft.com/office/drawing/2014/main" id="{73C357D7-C500-DBA0-9D69-041B35E6FD6A}"/>
                </a:ext>
              </a:extLst>
            </p:cNvPr>
            <p:cNvSpPr txBox="1"/>
            <p:nvPr/>
          </p:nvSpPr>
          <p:spPr>
            <a:xfrm>
              <a:off x="24952894" y="19361023"/>
              <a:ext cx="118814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with</a:t>
              </a:r>
            </a:p>
          </p:txBody>
        </p:sp>
        <p:sp>
          <p:nvSpPr>
            <p:cNvPr id="2039" name="TextBox 2038">
              <a:extLst>
                <a:ext uri="{FF2B5EF4-FFF2-40B4-BE49-F238E27FC236}">
                  <a16:creationId xmlns:a16="http://schemas.microsoft.com/office/drawing/2014/main" id="{920268D8-AAAC-ACA9-4FE1-8A49ADAF5F1A}"/>
                </a:ext>
              </a:extLst>
            </p:cNvPr>
            <p:cNvSpPr txBox="1"/>
            <p:nvPr/>
          </p:nvSpPr>
          <p:spPr>
            <a:xfrm>
              <a:off x="26102847" y="19361023"/>
              <a:ext cx="392126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76% accuracy</a:t>
              </a:r>
            </a:p>
          </p:txBody>
        </p:sp>
      </p:grpSp>
    </p:spTree>
    <p:extLst>
      <p:ext uri="{BB962C8B-B14F-4D97-AF65-F5344CB8AC3E}">
        <p14:creationId xmlns:p14="http://schemas.microsoft.com/office/powerpoint/2010/main" val="279316416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45A16E-DC95-FED2-4BEE-2B07255017A2}"/>
            </a:ext>
          </a:extLst>
        </p:cNvPr>
        <p:cNvGrpSpPr/>
        <p:nvPr/>
      </p:nvGrpSpPr>
      <p:grpSpPr>
        <a:xfrm>
          <a:off x="0" y="0"/>
          <a:ext cx="0" cy="0"/>
          <a:chOff x="0" y="0"/>
          <a:chExt cx="0" cy="0"/>
        </a:xfrm>
      </p:grpSpPr>
      <p:sp>
        <p:nvSpPr>
          <p:cNvPr id="3192" name="Freeform 3191">
            <a:extLst>
              <a:ext uri="{FF2B5EF4-FFF2-40B4-BE49-F238E27FC236}">
                <a16:creationId xmlns:a16="http://schemas.microsoft.com/office/drawing/2014/main" id="{77631E6E-ED81-8D91-2720-8149508AC665}"/>
              </a:ext>
            </a:extLst>
          </p:cNvPr>
          <p:cNvSpPr/>
          <p:nvPr/>
        </p:nvSpPr>
        <p:spPr>
          <a:xfrm>
            <a:off x="12840150" y="10862933"/>
            <a:ext cx="18844256" cy="10311234"/>
          </a:xfrm>
          <a:custGeom>
            <a:avLst/>
            <a:gdLst>
              <a:gd name="connsiteX0" fmla="*/ 0 w 18844256"/>
              <a:gd name="connsiteY0" fmla="*/ 604236 h 10311234"/>
              <a:gd name="connsiteX1" fmla="*/ 620284 w 18844256"/>
              <a:gd name="connsiteY1" fmla="*/ 0 h 10311234"/>
              <a:gd name="connsiteX2" fmla="*/ 18224060 w 18844256"/>
              <a:gd name="connsiteY2" fmla="*/ 0 h 10311234"/>
              <a:gd name="connsiteX3" fmla="*/ 18844256 w 18844256"/>
              <a:gd name="connsiteY3" fmla="*/ 604236 h 10311234"/>
              <a:gd name="connsiteX4" fmla="*/ 18844256 w 18844256"/>
              <a:gd name="connsiteY4" fmla="*/ 9706999 h 10311234"/>
              <a:gd name="connsiteX5" fmla="*/ 18224060 w 18844256"/>
              <a:gd name="connsiteY5" fmla="*/ 10311234 h 10311234"/>
              <a:gd name="connsiteX6" fmla="*/ 620284 w 18844256"/>
              <a:gd name="connsiteY6" fmla="*/ 10311234 h 10311234"/>
              <a:gd name="connsiteX7" fmla="*/ 0 w 18844256"/>
              <a:gd name="connsiteY7" fmla="*/ 9706999 h 10311234"/>
              <a:gd name="connsiteX8" fmla="*/ 0 w 18844256"/>
              <a:gd name="connsiteY8" fmla="*/ 604236 h 1031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4256" h="10311234">
                <a:moveTo>
                  <a:pt x="0" y="604236"/>
                </a:moveTo>
                <a:cubicBezTo>
                  <a:pt x="0" y="270537"/>
                  <a:pt x="277659" y="0"/>
                  <a:pt x="620284" y="0"/>
                </a:cubicBezTo>
                <a:lnTo>
                  <a:pt x="18224060" y="0"/>
                </a:lnTo>
                <a:cubicBezTo>
                  <a:pt x="18566598" y="0"/>
                  <a:pt x="18844256" y="270537"/>
                  <a:pt x="18844256" y="604236"/>
                </a:cubicBezTo>
                <a:lnTo>
                  <a:pt x="18844256" y="9706999"/>
                </a:lnTo>
                <a:cubicBezTo>
                  <a:pt x="18844256" y="10040697"/>
                  <a:pt x="18566598" y="10311234"/>
                  <a:pt x="18224060" y="10311234"/>
                </a:cubicBezTo>
                <a:lnTo>
                  <a:pt x="620284" y="10311234"/>
                </a:lnTo>
                <a:cubicBezTo>
                  <a:pt x="277659" y="10311234"/>
                  <a:pt x="0" y="10040697"/>
                  <a:pt x="0" y="9706999"/>
                </a:cubicBezTo>
                <a:lnTo>
                  <a:pt x="0" y="604236"/>
                </a:lnTo>
                <a:close/>
              </a:path>
            </a:pathLst>
          </a:custGeom>
          <a:solidFill>
            <a:srgbClr val="DBE9FF"/>
          </a:solidFill>
          <a:ln w="31750" cap="flat">
            <a:solidFill>
              <a:srgbClr val="1F259B"/>
            </a:solidFill>
            <a:prstDash val="solid"/>
            <a:miter/>
          </a:ln>
        </p:spPr>
        <p:txBody>
          <a:bodyPr rtlCol="0" anchor="ctr"/>
          <a:lstStyle/>
          <a:p>
            <a:endParaRPr lang="en-CH"/>
          </a:p>
        </p:txBody>
      </p:sp>
      <p:sp>
        <p:nvSpPr>
          <p:cNvPr id="3193" name="Freeform 3192">
            <a:extLst>
              <a:ext uri="{FF2B5EF4-FFF2-40B4-BE49-F238E27FC236}">
                <a16:creationId xmlns:a16="http://schemas.microsoft.com/office/drawing/2014/main" id="{CE4CB573-173C-E91A-944A-3ABB99D51C65}"/>
              </a:ext>
            </a:extLst>
          </p:cNvPr>
          <p:cNvSpPr/>
          <p:nvPr/>
        </p:nvSpPr>
        <p:spPr>
          <a:xfrm>
            <a:off x="635914" y="10885658"/>
            <a:ext cx="11906708" cy="10311233"/>
          </a:xfrm>
          <a:custGeom>
            <a:avLst/>
            <a:gdLst>
              <a:gd name="connsiteX0" fmla="*/ 0 w 11906708"/>
              <a:gd name="connsiteY0" fmla="*/ 604236 h 10311233"/>
              <a:gd name="connsiteX1" fmla="*/ 616180 w 11906708"/>
              <a:gd name="connsiteY1" fmla="*/ 0 h 10311233"/>
              <a:gd name="connsiteX2" fmla="*/ 11290485 w 11906708"/>
              <a:gd name="connsiteY2" fmla="*/ 0 h 10311233"/>
              <a:gd name="connsiteX3" fmla="*/ 11906708 w 11906708"/>
              <a:gd name="connsiteY3" fmla="*/ 604236 h 10311233"/>
              <a:gd name="connsiteX4" fmla="*/ 11906708 w 11906708"/>
              <a:gd name="connsiteY4" fmla="*/ 9706998 h 10311233"/>
              <a:gd name="connsiteX5" fmla="*/ 11290485 w 11906708"/>
              <a:gd name="connsiteY5" fmla="*/ 10311233 h 10311233"/>
              <a:gd name="connsiteX6" fmla="*/ 616180 w 11906708"/>
              <a:gd name="connsiteY6" fmla="*/ 10311233 h 10311233"/>
              <a:gd name="connsiteX7" fmla="*/ 0 w 11906708"/>
              <a:gd name="connsiteY7" fmla="*/ 9706998 h 10311233"/>
              <a:gd name="connsiteX8" fmla="*/ 0 w 11906708"/>
              <a:gd name="connsiteY8" fmla="*/ 604236 h 1031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06708" h="10311233">
                <a:moveTo>
                  <a:pt x="0" y="604236"/>
                </a:moveTo>
                <a:cubicBezTo>
                  <a:pt x="0" y="270537"/>
                  <a:pt x="275879" y="0"/>
                  <a:pt x="616180" y="0"/>
                </a:cubicBezTo>
                <a:lnTo>
                  <a:pt x="11290485" y="0"/>
                </a:lnTo>
                <a:cubicBezTo>
                  <a:pt x="11630777" y="0"/>
                  <a:pt x="11906708" y="270537"/>
                  <a:pt x="11906708" y="604236"/>
                </a:cubicBezTo>
                <a:lnTo>
                  <a:pt x="11906708" y="9706998"/>
                </a:lnTo>
                <a:cubicBezTo>
                  <a:pt x="11906708" y="10040698"/>
                  <a:pt x="11630777" y="10311233"/>
                  <a:pt x="11290485" y="10311233"/>
                </a:cubicBezTo>
                <a:lnTo>
                  <a:pt x="616180" y="10311233"/>
                </a:lnTo>
                <a:cubicBezTo>
                  <a:pt x="275879" y="10311233"/>
                  <a:pt x="0" y="10040698"/>
                  <a:pt x="0" y="9706998"/>
                </a:cubicBezTo>
                <a:lnTo>
                  <a:pt x="0" y="604236"/>
                </a:lnTo>
                <a:close/>
              </a:path>
            </a:pathLst>
          </a:custGeom>
          <a:solidFill>
            <a:srgbClr val="DBE9FF"/>
          </a:solidFill>
          <a:ln w="31750" cap="flat">
            <a:solidFill>
              <a:srgbClr val="1F259B"/>
            </a:solidFill>
            <a:prstDash val="solid"/>
            <a:miter/>
          </a:ln>
        </p:spPr>
        <p:txBody>
          <a:bodyPr rtlCol="0" anchor="ctr"/>
          <a:lstStyle/>
          <a:p>
            <a:endParaRPr lang="en-CH"/>
          </a:p>
        </p:txBody>
      </p:sp>
      <p:sp>
        <p:nvSpPr>
          <p:cNvPr id="3194" name="Freeform 3193">
            <a:extLst>
              <a:ext uri="{FF2B5EF4-FFF2-40B4-BE49-F238E27FC236}">
                <a16:creationId xmlns:a16="http://schemas.microsoft.com/office/drawing/2014/main" id="{0AF6EDD9-FF62-3E57-858C-9798ED319A34}"/>
              </a:ext>
            </a:extLst>
          </p:cNvPr>
          <p:cNvSpPr/>
          <p:nvPr/>
        </p:nvSpPr>
        <p:spPr>
          <a:xfrm>
            <a:off x="1497762" y="12378837"/>
            <a:ext cx="10158908" cy="7402780"/>
          </a:xfrm>
          <a:custGeom>
            <a:avLst/>
            <a:gdLst>
              <a:gd name="connsiteX0" fmla="*/ 0 w 10158908"/>
              <a:gd name="connsiteY0" fmla="*/ 0 h 7402780"/>
              <a:gd name="connsiteX1" fmla="*/ 10158909 w 10158908"/>
              <a:gd name="connsiteY1" fmla="*/ 0 h 7402780"/>
              <a:gd name="connsiteX2" fmla="*/ 10158909 w 10158908"/>
              <a:gd name="connsiteY2" fmla="*/ 7402780 h 7402780"/>
              <a:gd name="connsiteX3" fmla="*/ 0 w 10158908"/>
              <a:gd name="connsiteY3" fmla="*/ 7402780 h 7402780"/>
            </a:gdLst>
            <a:ahLst/>
            <a:cxnLst>
              <a:cxn ang="0">
                <a:pos x="connsiteX0" y="connsiteY0"/>
              </a:cxn>
              <a:cxn ang="0">
                <a:pos x="connsiteX1" y="connsiteY1"/>
              </a:cxn>
              <a:cxn ang="0">
                <a:pos x="connsiteX2" y="connsiteY2"/>
              </a:cxn>
              <a:cxn ang="0">
                <a:pos x="connsiteX3" y="connsiteY3"/>
              </a:cxn>
            </a:cxnLst>
            <a:rect l="l" t="t" r="r" b="b"/>
            <a:pathLst>
              <a:path w="10158908" h="7402780">
                <a:moveTo>
                  <a:pt x="0" y="0"/>
                </a:moveTo>
                <a:lnTo>
                  <a:pt x="10158909" y="0"/>
                </a:lnTo>
                <a:lnTo>
                  <a:pt x="10158909" y="7402780"/>
                </a:lnTo>
                <a:lnTo>
                  <a:pt x="0" y="7402780"/>
                </a:lnTo>
                <a:close/>
              </a:path>
            </a:pathLst>
          </a:custGeom>
          <a:solidFill>
            <a:srgbClr val="FFFFFF">
              <a:alpha val="55000"/>
            </a:srgbClr>
          </a:solidFill>
          <a:ln w="8639" cap="flat">
            <a:noFill/>
            <a:prstDash val="solid"/>
            <a:miter/>
          </a:ln>
        </p:spPr>
        <p:txBody>
          <a:bodyPr rtlCol="0" anchor="ctr"/>
          <a:lstStyle/>
          <a:p>
            <a:endParaRPr lang="en-CH"/>
          </a:p>
        </p:txBody>
      </p:sp>
      <p:sp>
        <p:nvSpPr>
          <p:cNvPr id="3195" name="Freeform 3194">
            <a:extLst>
              <a:ext uri="{FF2B5EF4-FFF2-40B4-BE49-F238E27FC236}">
                <a16:creationId xmlns:a16="http://schemas.microsoft.com/office/drawing/2014/main" id="{CE5ABC37-DFBE-4F0A-4E01-79B508460F09}"/>
              </a:ext>
            </a:extLst>
          </p:cNvPr>
          <p:cNvSpPr/>
          <p:nvPr/>
        </p:nvSpPr>
        <p:spPr>
          <a:xfrm>
            <a:off x="1497762" y="12378837"/>
            <a:ext cx="10158908" cy="2612746"/>
          </a:xfrm>
          <a:custGeom>
            <a:avLst/>
            <a:gdLst>
              <a:gd name="connsiteX0" fmla="*/ 0 w 10158908"/>
              <a:gd name="connsiteY0" fmla="*/ 0 h 2612746"/>
              <a:gd name="connsiteX1" fmla="*/ 10158909 w 10158908"/>
              <a:gd name="connsiteY1" fmla="*/ 0 h 2612746"/>
              <a:gd name="connsiteX2" fmla="*/ 10158909 w 10158908"/>
              <a:gd name="connsiteY2" fmla="*/ 2612747 h 2612746"/>
              <a:gd name="connsiteX3" fmla="*/ 0 w 10158908"/>
              <a:gd name="connsiteY3" fmla="*/ 2612747 h 2612746"/>
            </a:gdLst>
            <a:ahLst/>
            <a:cxnLst>
              <a:cxn ang="0">
                <a:pos x="connsiteX0" y="connsiteY0"/>
              </a:cxn>
              <a:cxn ang="0">
                <a:pos x="connsiteX1" y="connsiteY1"/>
              </a:cxn>
              <a:cxn ang="0">
                <a:pos x="connsiteX2" y="connsiteY2"/>
              </a:cxn>
              <a:cxn ang="0">
                <a:pos x="connsiteX3" y="connsiteY3"/>
              </a:cxn>
            </a:cxnLst>
            <a:rect l="l" t="t" r="r" b="b"/>
            <a:pathLst>
              <a:path w="10158908" h="2612746">
                <a:moveTo>
                  <a:pt x="0" y="0"/>
                </a:moveTo>
                <a:lnTo>
                  <a:pt x="10158909" y="0"/>
                </a:lnTo>
                <a:lnTo>
                  <a:pt x="10158909" y="2612747"/>
                </a:lnTo>
                <a:lnTo>
                  <a:pt x="0" y="2612747"/>
                </a:lnTo>
                <a:close/>
              </a:path>
            </a:pathLst>
          </a:custGeom>
          <a:solidFill>
            <a:srgbClr val="AEBDE9">
              <a:alpha val="55000"/>
            </a:srgbClr>
          </a:solidFill>
          <a:ln w="8639" cap="flat">
            <a:noFill/>
            <a:prstDash val="solid"/>
            <a:miter/>
          </a:ln>
        </p:spPr>
        <p:txBody>
          <a:bodyPr rtlCol="0" anchor="ctr"/>
          <a:lstStyle/>
          <a:p>
            <a:endParaRPr lang="en-CH"/>
          </a:p>
        </p:txBody>
      </p:sp>
      <p:sp>
        <p:nvSpPr>
          <p:cNvPr id="3196" name="Freeform 3195">
            <a:extLst>
              <a:ext uri="{FF2B5EF4-FFF2-40B4-BE49-F238E27FC236}">
                <a16:creationId xmlns:a16="http://schemas.microsoft.com/office/drawing/2014/main" id="{FECA1FFD-4DED-E40A-1C11-8E3B2973BD5E}"/>
              </a:ext>
            </a:extLst>
          </p:cNvPr>
          <p:cNvSpPr/>
          <p:nvPr/>
        </p:nvSpPr>
        <p:spPr>
          <a:xfrm>
            <a:off x="13977221" y="11616738"/>
            <a:ext cx="11733460" cy="8405242"/>
          </a:xfrm>
          <a:custGeom>
            <a:avLst/>
            <a:gdLst>
              <a:gd name="connsiteX0" fmla="*/ 0 w 11733460"/>
              <a:gd name="connsiteY0" fmla="*/ -1 h 8405242"/>
              <a:gd name="connsiteX1" fmla="*/ 11733461 w 11733460"/>
              <a:gd name="connsiteY1" fmla="*/ -1 h 8405242"/>
              <a:gd name="connsiteX2" fmla="*/ 11733461 w 11733460"/>
              <a:gd name="connsiteY2" fmla="*/ 8405242 h 8405242"/>
              <a:gd name="connsiteX3" fmla="*/ 1 w 11733460"/>
              <a:gd name="connsiteY3" fmla="*/ 8405242 h 8405242"/>
            </a:gdLst>
            <a:ahLst/>
            <a:cxnLst>
              <a:cxn ang="0">
                <a:pos x="connsiteX0" y="connsiteY0"/>
              </a:cxn>
              <a:cxn ang="0">
                <a:pos x="connsiteX1" y="connsiteY1"/>
              </a:cxn>
              <a:cxn ang="0">
                <a:pos x="connsiteX2" y="connsiteY2"/>
              </a:cxn>
              <a:cxn ang="0">
                <a:pos x="connsiteX3" y="connsiteY3"/>
              </a:cxn>
            </a:cxnLst>
            <a:rect l="l" t="t" r="r" b="b"/>
            <a:pathLst>
              <a:path w="11733460" h="8405242">
                <a:moveTo>
                  <a:pt x="0" y="-1"/>
                </a:moveTo>
                <a:lnTo>
                  <a:pt x="11733461" y="-1"/>
                </a:lnTo>
                <a:lnTo>
                  <a:pt x="11733461" y="8405242"/>
                </a:lnTo>
                <a:lnTo>
                  <a:pt x="1" y="8405242"/>
                </a:lnTo>
                <a:close/>
              </a:path>
            </a:pathLst>
          </a:custGeom>
          <a:solidFill>
            <a:srgbClr val="FFFFFF">
              <a:alpha val="55000"/>
            </a:srgbClr>
          </a:solidFill>
          <a:ln w="8639" cap="flat">
            <a:noFill/>
            <a:prstDash val="solid"/>
            <a:miter/>
          </a:ln>
        </p:spPr>
        <p:txBody>
          <a:bodyPr rtlCol="0" anchor="ctr"/>
          <a:lstStyle/>
          <a:p>
            <a:endParaRPr lang="en-CH"/>
          </a:p>
        </p:txBody>
      </p:sp>
      <p:sp>
        <p:nvSpPr>
          <p:cNvPr id="3197" name="Freeform 3196">
            <a:extLst>
              <a:ext uri="{FF2B5EF4-FFF2-40B4-BE49-F238E27FC236}">
                <a16:creationId xmlns:a16="http://schemas.microsoft.com/office/drawing/2014/main" id="{F0DA62D1-C96F-3EB1-95F0-1DB109B3AEE4}"/>
              </a:ext>
            </a:extLst>
          </p:cNvPr>
          <p:cNvSpPr/>
          <p:nvPr/>
        </p:nvSpPr>
        <p:spPr>
          <a:xfrm>
            <a:off x="13970569" y="11616738"/>
            <a:ext cx="11733460" cy="2177287"/>
          </a:xfrm>
          <a:custGeom>
            <a:avLst/>
            <a:gdLst>
              <a:gd name="connsiteX0" fmla="*/ 1 w 11733460"/>
              <a:gd name="connsiteY0" fmla="*/ -1 h 2177287"/>
              <a:gd name="connsiteX1" fmla="*/ 11733461 w 11733460"/>
              <a:gd name="connsiteY1" fmla="*/ -1 h 2177287"/>
              <a:gd name="connsiteX2" fmla="*/ 11733461 w 11733460"/>
              <a:gd name="connsiteY2" fmla="*/ 2177287 h 2177287"/>
              <a:gd name="connsiteX3" fmla="*/ 1 w 11733460"/>
              <a:gd name="connsiteY3" fmla="*/ 2177287 h 2177287"/>
            </a:gdLst>
            <a:ahLst/>
            <a:cxnLst>
              <a:cxn ang="0">
                <a:pos x="connsiteX0" y="connsiteY0"/>
              </a:cxn>
              <a:cxn ang="0">
                <a:pos x="connsiteX1" y="connsiteY1"/>
              </a:cxn>
              <a:cxn ang="0">
                <a:pos x="connsiteX2" y="connsiteY2"/>
              </a:cxn>
              <a:cxn ang="0">
                <a:pos x="connsiteX3" y="connsiteY3"/>
              </a:cxn>
            </a:cxnLst>
            <a:rect l="l" t="t" r="r" b="b"/>
            <a:pathLst>
              <a:path w="11733460" h="2177287">
                <a:moveTo>
                  <a:pt x="1" y="-1"/>
                </a:moveTo>
                <a:lnTo>
                  <a:pt x="11733461" y="-1"/>
                </a:lnTo>
                <a:lnTo>
                  <a:pt x="11733461" y="2177287"/>
                </a:lnTo>
                <a:lnTo>
                  <a:pt x="1" y="2177287"/>
                </a:lnTo>
                <a:close/>
              </a:path>
            </a:pathLst>
          </a:custGeom>
          <a:solidFill>
            <a:srgbClr val="AEBDE9">
              <a:alpha val="55000"/>
            </a:srgbClr>
          </a:solidFill>
          <a:ln w="8639" cap="flat">
            <a:noFill/>
            <a:prstDash val="solid"/>
            <a:miter/>
          </a:ln>
        </p:spPr>
        <p:txBody>
          <a:bodyPr rtlCol="0" anchor="ctr"/>
          <a:lstStyle/>
          <a:p>
            <a:endParaRPr lang="en-CH"/>
          </a:p>
        </p:txBody>
      </p:sp>
      <p:sp>
        <p:nvSpPr>
          <p:cNvPr id="3198" name="Freeform 3197">
            <a:extLst>
              <a:ext uri="{FF2B5EF4-FFF2-40B4-BE49-F238E27FC236}">
                <a16:creationId xmlns:a16="http://schemas.microsoft.com/office/drawing/2014/main" id="{4E887DC8-60E0-3F12-9D2B-784534BCF336}"/>
              </a:ext>
            </a:extLst>
          </p:cNvPr>
          <p:cNvSpPr/>
          <p:nvPr/>
        </p:nvSpPr>
        <p:spPr>
          <a:xfrm>
            <a:off x="1497762" y="16214648"/>
            <a:ext cx="10158908" cy="2478333"/>
          </a:xfrm>
          <a:custGeom>
            <a:avLst/>
            <a:gdLst>
              <a:gd name="connsiteX0" fmla="*/ 0 w 10158908"/>
              <a:gd name="connsiteY0" fmla="*/ 0 h 2478333"/>
              <a:gd name="connsiteX1" fmla="*/ 10158909 w 10158908"/>
              <a:gd name="connsiteY1" fmla="*/ 0 h 2478333"/>
              <a:gd name="connsiteX2" fmla="*/ 10158909 w 10158908"/>
              <a:gd name="connsiteY2" fmla="*/ 2478334 h 2478333"/>
              <a:gd name="connsiteX3" fmla="*/ 0 w 10158908"/>
              <a:gd name="connsiteY3" fmla="*/ 2478334 h 2478333"/>
            </a:gdLst>
            <a:ahLst/>
            <a:cxnLst>
              <a:cxn ang="0">
                <a:pos x="connsiteX0" y="connsiteY0"/>
              </a:cxn>
              <a:cxn ang="0">
                <a:pos x="connsiteX1" y="connsiteY1"/>
              </a:cxn>
              <a:cxn ang="0">
                <a:pos x="connsiteX2" y="connsiteY2"/>
              </a:cxn>
              <a:cxn ang="0">
                <a:pos x="connsiteX3" y="connsiteY3"/>
              </a:cxn>
            </a:cxnLst>
            <a:rect l="l" t="t" r="r" b="b"/>
            <a:pathLst>
              <a:path w="10158908" h="2478333">
                <a:moveTo>
                  <a:pt x="0" y="0"/>
                </a:moveTo>
                <a:lnTo>
                  <a:pt x="10158909" y="0"/>
                </a:lnTo>
                <a:lnTo>
                  <a:pt x="10158909" y="2478334"/>
                </a:lnTo>
                <a:lnTo>
                  <a:pt x="0" y="2478334"/>
                </a:lnTo>
                <a:close/>
              </a:path>
            </a:pathLst>
          </a:custGeom>
          <a:solidFill>
            <a:srgbClr val="AEBDE9">
              <a:alpha val="55000"/>
            </a:srgbClr>
          </a:solidFill>
          <a:ln w="8639" cap="flat">
            <a:noFill/>
            <a:prstDash val="solid"/>
            <a:miter/>
          </a:ln>
        </p:spPr>
        <p:txBody>
          <a:bodyPr rtlCol="0" anchor="ctr"/>
          <a:lstStyle/>
          <a:p>
            <a:endParaRPr lang="en-CH"/>
          </a:p>
        </p:txBody>
      </p:sp>
      <p:sp>
        <p:nvSpPr>
          <p:cNvPr id="3199" name="Freeform 3198">
            <a:extLst>
              <a:ext uri="{FF2B5EF4-FFF2-40B4-BE49-F238E27FC236}">
                <a16:creationId xmlns:a16="http://schemas.microsoft.com/office/drawing/2014/main" id="{F00AA23D-0B46-D192-6487-1A0DA9F13375}"/>
              </a:ext>
            </a:extLst>
          </p:cNvPr>
          <p:cNvSpPr/>
          <p:nvPr/>
        </p:nvSpPr>
        <p:spPr>
          <a:xfrm>
            <a:off x="13965472" y="15753587"/>
            <a:ext cx="11745123" cy="2151737"/>
          </a:xfrm>
          <a:custGeom>
            <a:avLst/>
            <a:gdLst>
              <a:gd name="connsiteX0" fmla="*/ 0 w 11745123"/>
              <a:gd name="connsiteY0" fmla="*/ 0 h 2151737"/>
              <a:gd name="connsiteX1" fmla="*/ 11745123 w 11745123"/>
              <a:gd name="connsiteY1" fmla="*/ 0 h 2151737"/>
              <a:gd name="connsiteX2" fmla="*/ 11745123 w 11745123"/>
              <a:gd name="connsiteY2" fmla="*/ 2151738 h 2151737"/>
              <a:gd name="connsiteX3" fmla="*/ 0 w 11745123"/>
              <a:gd name="connsiteY3" fmla="*/ 2151738 h 2151737"/>
            </a:gdLst>
            <a:ahLst/>
            <a:cxnLst>
              <a:cxn ang="0">
                <a:pos x="connsiteX0" y="connsiteY0"/>
              </a:cxn>
              <a:cxn ang="0">
                <a:pos x="connsiteX1" y="connsiteY1"/>
              </a:cxn>
              <a:cxn ang="0">
                <a:pos x="connsiteX2" y="connsiteY2"/>
              </a:cxn>
              <a:cxn ang="0">
                <a:pos x="connsiteX3" y="connsiteY3"/>
              </a:cxn>
            </a:cxnLst>
            <a:rect l="l" t="t" r="r" b="b"/>
            <a:pathLst>
              <a:path w="11745123" h="2151737">
                <a:moveTo>
                  <a:pt x="0" y="0"/>
                </a:moveTo>
                <a:lnTo>
                  <a:pt x="11745123" y="0"/>
                </a:lnTo>
                <a:lnTo>
                  <a:pt x="11745123" y="2151738"/>
                </a:lnTo>
                <a:lnTo>
                  <a:pt x="0" y="2151738"/>
                </a:lnTo>
                <a:close/>
              </a:path>
            </a:pathLst>
          </a:custGeom>
          <a:solidFill>
            <a:srgbClr val="AEBDE9">
              <a:alpha val="55000"/>
            </a:srgbClr>
          </a:solidFill>
          <a:ln w="8639" cap="flat">
            <a:noFill/>
            <a:prstDash val="solid"/>
            <a:miter/>
          </a:ln>
        </p:spPr>
        <p:txBody>
          <a:bodyPr rtlCol="0" anchor="ctr"/>
          <a:lstStyle/>
          <a:p>
            <a:endParaRPr lang="en-CH"/>
          </a:p>
        </p:txBody>
      </p:sp>
      <p:sp>
        <p:nvSpPr>
          <p:cNvPr id="3200" name="Freeform 3199">
            <a:extLst>
              <a:ext uri="{FF2B5EF4-FFF2-40B4-BE49-F238E27FC236}">
                <a16:creationId xmlns:a16="http://schemas.microsoft.com/office/drawing/2014/main" id="{E81C3CD6-1CC6-2E0A-5943-F59B6B98DC19}"/>
              </a:ext>
            </a:extLst>
          </p:cNvPr>
          <p:cNvSpPr/>
          <p:nvPr/>
        </p:nvSpPr>
        <p:spPr>
          <a:xfrm>
            <a:off x="635914" y="981543"/>
            <a:ext cx="11906621" cy="9020184"/>
          </a:xfrm>
          <a:custGeom>
            <a:avLst/>
            <a:gdLst>
              <a:gd name="connsiteX0" fmla="*/ 0 w 11906621"/>
              <a:gd name="connsiteY0" fmla="*/ 530929 h 9020184"/>
              <a:gd name="connsiteX1" fmla="*/ 562773 w 11906621"/>
              <a:gd name="connsiteY1" fmla="*/ 0 h 9020184"/>
              <a:gd name="connsiteX2" fmla="*/ 11343874 w 11906621"/>
              <a:gd name="connsiteY2" fmla="*/ 0 h 9020184"/>
              <a:gd name="connsiteX3" fmla="*/ 11906622 w 11906621"/>
              <a:gd name="connsiteY3" fmla="*/ 530929 h 9020184"/>
              <a:gd name="connsiteX4" fmla="*/ 11906622 w 11906621"/>
              <a:gd name="connsiteY4" fmla="*/ 8489220 h 9020184"/>
              <a:gd name="connsiteX5" fmla="*/ 11343874 w 11906621"/>
              <a:gd name="connsiteY5" fmla="*/ 9020184 h 9020184"/>
              <a:gd name="connsiteX6" fmla="*/ 562773 w 11906621"/>
              <a:gd name="connsiteY6" fmla="*/ 9020184 h 9020184"/>
              <a:gd name="connsiteX7" fmla="*/ 0 w 11906621"/>
              <a:gd name="connsiteY7" fmla="*/ 8489220 h 9020184"/>
              <a:gd name="connsiteX8" fmla="*/ 0 w 11906621"/>
              <a:gd name="connsiteY8" fmla="*/ 530929 h 902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06621" h="9020184">
                <a:moveTo>
                  <a:pt x="0" y="530929"/>
                </a:moveTo>
                <a:cubicBezTo>
                  <a:pt x="0" y="237711"/>
                  <a:pt x="251966" y="0"/>
                  <a:pt x="562773" y="0"/>
                </a:cubicBezTo>
                <a:lnTo>
                  <a:pt x="11343874" y="0"/>
                </a:lnTo>
                <a:cubicBezTo>
                  <a:pt x="11654707" y="0"/>
                  <a:pt x="11906622" y="237711"/>
                  <a:pt x="11906622" y="530929"/>
                </a:cubicBezTo>
                <a:lnTo>
                  <a:pt x="11906622" y="8489220"/>
                </a:lnTo>
                <a:cubicBezTo>
                  <a:pt x="11906622" y="8782482"/>
                  <a:pt x="11654707" y="9020184"/>
                  <a:pt x="11343874" y="9020184"/>
                </a:cubicBezTo>
                <a:lnTo>
                  <a:pt x="562773" y="9020184"/>
                </a:lnTo>
                <a:cubicBezTo>
                  <a:pt x="251966" y="9020184"/>
                  <a:pt x="0" y="8782482"/>
                  <a:pt x="0" y="8489220"/>
                </a:cubicBezTo>
                <a:lnTo>
                  <a:pt x="0" y="530929"/>
                </a:lnTo>
                <a:close/>
              </a:path>
            </a:pathLst>
          </a:custGeom>
          <a:solidFill>
            <a:srgbClr val="DBE9FF"/>
          </a:solidFill>
          <a:ln w="31750" cap="flat">
            <a:solidFill>
              <a:srgbClr val="011893"/>
            </a:solidFill>
            <a:prstDash val="solid"/>
            <a:miter/>
          </a:ln>
        </p:spPr>
        <p:txBody>
          <a:bodyPr rtlCol="0" anchor="ctr"/>
          <a:lstStyle/>
          <a:p>
            <a:endParaRPr lang="en-CH"/>
          </a:p>
        </p:txBody>
      </p:sp>
      <p:sp>
        <p:nvSpPr>
          <p:cNvPr id="3201" name="Freeform 3200">
            <a:extLst>
              <a:ext uri="{FF2B5EF4-FFF2-40B4-BE49-F238E27FC236}">
                <a16:creationId xmlns:a16="http://schemas.microsoft.com/office/drawing/2014/main" id="{210876EB-BE8F-F9E7-4937-7B33DC0603F3}"/>
              </a:ext>
            </a:extLst>
          </p:cNvPr>
          <p:cNvSpPr/>
          <p:nvPr/>
        </p:nvSpPr>
        <p:spPr>
          <a:xfrm>
            <a:off x="12840323" y="981543"/>
            <a:ext cx="18843997" cy="9020184"/>
          </a:xfrm>
          <a:custGeom>
            <a:avLst/>
            <a:gdLst>
              <a:gd name="connsiteX0" fmla="*/ 0 w 18843997"/>
              <a:gd name="connsiteY0" fmla="*/ 466980 h 9020184"/>
              <a:gd name="connsiteX1" fmla="*/ 500114 w 18843997"/>
              <a:gd name="connsiteY1" fmla="*/ 0 h 9020184"/>
              <a:gd name="connsiteX2" fmla="*/ 18343884 w 18843997"/>
              <a:gd name="connsiteY2" fmla="*/ 0 h 9020184"/>
              <a:gd name="connsiteX3" fmla="*/ 18843998 w 18843997"/>
              <a:gd name="connsiteY3" fmla="*/ 466980 h 9020184"/>
              <a:gd name="connsiteX4" fmla="*/ 18843998 w 18843997"/>
              <a:gd name="connsiteY4" fmla="*/ 8553161 h 9020184"/>
              <a:gd name="connsiteX5" fmla="*/ 18343884 w 18843997"/>
              <a:gd name="connsiteY5" fmla="*/ 9020184 h 9020184"/>
              <a:gd name="connsiteX6" fmla="*/ 500114 w 18843997"/>
              <a:gd name="connsiteY6" fmla="*/ 9020184 h 9020184"/>
              <a:gd name="connsiteX7" fmla="*/ 0 w 18843997"/>
              <a:gd name="connsiteY7" fmla="*/ 8553161 h 9020184"/>
              <a:gd name="connsiteX8" fmla="*/ 0 w 18843997"/>
              <a:gd name="connsiteY8" fmla="*/ 466980 h 902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3997" h="9020184">
                <a:moveTo>
                  <a:pt x="0" y="466980"/>
                </a:moveTo>
                <a:cubicBezTo>
                  <a:pt x="0" y="209076"/>
                  <a:pt x="223924" y="0"/>
                  <a:pt x="500114" y="0"/>
                </a:cubicBezTo>
                <a:lnTo>
                  <a:pt x="18343884" y="0"/>
                </a:lnTo>
                <a:cubicBezTo>
                  <a:pt x="18620074" y="0"/>
                  <a:pt x="18843998" y="209076"/>
                  <a:pt x="18843998" y="466980"/>
                </a:cubicBezTo>
                <a:lnTo>
                  <a:pt x="18843998" y="8553161"/>
                </a:lnTo>
                <a:cubicBezTo>
                  <a:pt x="18843998" y="8811082"/>
                  <a:pt x="18620074" y="9020184"/>
                  <a:pt x="18343884" y="9020184"/>
                </a:cubicBezTo>
                <a:lnTo>
                  <a:pt x="500114" y="9020184"/>
                </a:lnTo>
                <a:cubicBezTo>
                  <a:pt x="223924" y="9020184"/>
                  <a:pt x="0" y="8811082"/>
                  <a:pt x="0" y="8553161"/>
                </a:cubicBezTo>
                <a:lnTo>
                  <a:pt x="0" y="466980"/>
                </a:lnTo>
                <a:close/>
              </a:path>
            </a:pathLst>
          </a:custGeom>
          <a:solidFill>
            <a:srgbClr val="DBE9FF"/>
          </a:solidFill>
          <a:ln w="26952" cap="flat">
            <a:solidFill>
              <a:srgbClr val="011893"/>
            </a:solidFill>
            <a:prstDash val="solid"/>
            <a:miter/>
          </a:ln>
        </p:spPr>
        <p:txBody>
          <a:bodyPr rtlCol="0" anchor="ctr"/>
          <a:lstStyle/>
          <a:p>
            <a:endParaRPr lang="en-CH"/>
          </a:p>
        </p:txBody>
      </p:sp>
      <p:sp>
        <p:nvSpPr>
          <p:cNvPr id="3202" name="Freeform 3201">
            <a:extLst>
              <a:ext uri="{FF2B5EF4-FFF2-40B4-BE49-F238E27FC236}">
                <a16:creationId xmlns:a16="http://schemas.microsoft.com/office/drawing/2014/main" id="{C4B85041-DBEB-1B0F-2FAC-2B5C27F8725F}"/>
              </a:ext>
            </a:extLst>
          </p:cNvPr>
          <p:cNvSpPr/>
          <p:nvPr/>
        </p:nvSpPr>
        <p:spPr>
          <a:xfrm>
            <a:off x="12840323" y="981543"/>
            <a:ext cx="18843997" cy="9020184"/>
          </a:xfrm>
          <a:custGeom>
            <a:avLst/>
            <a:gdLst>
              <a:gd name="connsiteX0" fmla="*/ 0 w 18843997"/>
              <a:gd name="connsiteY0" fmla="*/ 466980 h 9020184"/>
              <a:gd name="connsiteX1" fmla="*/ 500114 w 18843997"/>
              <a:gd name="connsiteY1" fmla="*/ 0 h 9020184"/>
              <a:gd name="connsiteX2" fmla="*/ 18343884 w 18843997"/>
              <a:gd name="connsiteY2" fmla="*/ 0 h 9020184"/>
              <a:gd name="connsiteX3" fmla="*/ 18843998 w 18843997"/>
              <a:gd name="connsiteY3" fmla="*/ 466980 h 9020184"/>
              <a:gd name="connsiteX4" fmla="*/ 18843998 w 18843997"/>
              <a:gd name="connsiteY4" fmla="*/ 8553161 h 9020184"/>
              <a:gd name="connsiteX5" fmla="*/ 18343884 w 18843997"/>
              <a:gd name="connsiteY5" fmla="*/ 9020184 h 9020184"/>
              <a:gd name="connsiteX6" fmla="*/ 500114 w 18843997"/>
              <a:gd name="connsiteY6" fmla="*/ 9020184 h 9020184"/>
              <a:gd name="connsiteX7" fmla="*/ 0 w 18843997"/>
              <a:gd name="connsiteY7" fmla="*/ 8553161 h 9020184"/>
              <a:gd name="connsiteX8" fmla="*/ 0 w 18843997"/>
              <a:gd name="connsiteY8" fmla="*/ 466980 h 902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3997" h="9020184">
                <a:moveTo>
                  <a:pt x="0" y="466980"/>
                </a:moveTo>
                <a:cubicBezTo>
                  <a:pt x="0" y="209076"/>
                  <a:pt x="223924" y="0"/>
                  <a:pt x="500114" y="0"/>
                </a:cubicBezTo>
                <a:lnTo>
                  <a:pt x="18343884" y="0"/>
                </a:lnTo>
                <a:cubicBezTo>
                  <a:pt x="18620074" y="0"/>
                  <a:pt x="18843998" y="209076"/>
                  <a:pt x="18843998" y="466980"/>
                </a:cubicBezTo>
                <a:lnTo>
                  <a:pt x="18843998" y="8553161"/>
                </a:lnTo>
                <a:cubicBezTo>
                  <a:pt x="18843998" y="8811082"/>
                  <a:pt x="18620074" y="9020184"/>
                  <a:pt x="18343884" y="9020184"/>
                </a:cubicBezTo>
                <a:lnTo>
                  <a:pt x="500114" y="9020184"/>
                </a:lnTo>
                <a:cubicBezTo>
                  <a:pt x="223924" y="9020184"/>
                  <a:pt x="0" y="8811082"/>
                  <a:pt x="0" y="8553161"/>
                </a:cubicBezTo>
                <a:lnTo>
                  <a:pt x="0" y="466980"/>
                </a:lnTo>
                <a:close/>
              </a:path>
            </a:pathLst>
          </a:custGeom>
          <a:solidFill>
            <a:srgbClr val="FFFFFF">
              <a:alpha val="0"/>
            </a:srgbClr>
          </a:solidFill>
          <a:ln w="31750" cap="flat">
            <a:solidFill>
              <a:srgbClr val="011893"/>
            </a:solidFill>
            <a:prstDash val="solid"/>
            <a:miter/>
          </a:ln>
        </p:spPr>
        <p:txBody>
          <a:bodyPr rtlCol="0" anchor="ctr"/>
          <a:lstStyle/>
          <a:p>
            <a:endParaRPr lang="en-CH"/>
          </a:p>
        </p:txBody>
      </p:sp>
      <p:pic>
        <p:nvPicPr>
          <p:cNvPr id="3204" name="Picture 3203">
            <a:extLst>
              <a:ext uri="{FF2B5EF4-FFF2-40B4-BE49-F238E27FC236}">
                <a16:creationId xmlns:a16="http://schemas.microsoft.com/office/drawing/2014/main" id="{F120DAFF-1461-9262-696F-821B057E36DD}"/>
              </a:ext>
            </a:extLst>
          </p:cNvPr>
          <p:cNvPicPr>
            <a:picLocks noChangeAspect="1"/>
          </p:cNvPicPr>
          <p:nvPr/>
        </p:nvPicPr>
        <p:blipFill>
          <a:blip r:embed="rId3"/>
          <a:stretch>
            <a:fillRect/>
          </a:stretch>
        </p:blipFill>
        <p:spPr>
          <a:xfrm>
            <a:off x="6847800" y="2148868"/>
            <a:ext cx="1063465" cy="976480"/>
          </a:xfrm>
          <a:custGeom>
            <a:avLst/>
            <a:gdLst>
              <a:gd name="connsiteX0" fmla="*/ 795 w 1063465"/>
              <a:gd name="connsiteY0" fmla="*/ 246 h 976480"/>
              <a:gd name="connsiteX1" fmla="*/ 1064261 w 1063465"/>
              <a:gd name="connsiteY1" fmla="*/ 246 h 976480"/>
              <a:gd name="connsiteX2" fmla="*/ 1064261 w 1063465"/>
              <a:gd name="connsiteY2" fmla="*/ 976727 h 976480"/>
              <a:gd name="connsiteX3" fmla="*/ 795 w 1063465"/>
              <a:gd name="connsiteY3" fmla="*/ 976727 h 976480"/>
            </a:gdLst>
            <a:ahLst/>
            <a:cxnLst>
              <a:cxn ang="0">
                <a:pos x="connsiteX0" y="connsiteY0"/>
              </a:cxn>
              <a:cxn ang="0">
                <a:pos x="connsiteX1" y="connsiteY1"/>
              </a:cxn>
              <a:cxn ang="0">
                <a:pos x="connsiteX2" y="connsiteY2"/>
              </a:cxn>
              <a:cxn ang="0">
                <a:pos x="connsiteX3" y="connsiteY3"/>
              </a:cxn>
            </a:cxnLst>
            <a:rect l="l" t="t" r="r" b="b"/>
            <a:pathLst>
              <a:path w="1063465" h="976480">
                <a:moveTo>
                  <a:pt x="795" y="246"/>
                </a:moveTo>
                <a:lnTo>
                  <a:pt x="1064261" y="246"/>
                </a:lnTo>
                <a:lnTo>
                  <a:pt x="1064261" y="976727"/>
                </a:lnTo>
                <a:lnTo>
                  <a:pt x="795" y="976727"/>
                </a:lnTo>
                <a:close/>
              </a:path>
            </a:pathLst>
          </a:custGeom>
        </p:spPr>
      </p:pic>
      <p:sp>
        <p:nvSpPr>
          <p:cNvPr id="3252" name="TextBox 3251">
            <a:extLst>
              <a:ext uri="{FF2B5EF4-FFF2-40B4-BE49-F238E27FC236}">
                <a16:creationId xmlns:a16="http://schemas.microsoft.com/office/drawing/2014/main" id="{5DE9EF46-0A80-F0DE-BCA8-B41015E3F982}"/>
              </a:ext>
            </a:extLst>
          </p:cNvPr>
          <p:cNvSpPr txBox="1"/>
          <p:nvPr/>
        </p:nvSpPr>
        <p:spPr>
          <a:xfrm>
            <a:off x="13961114" y="4600555"/>
            <a:ext cx="54571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3</a:t>
            </a:r>
          </a:p>
        </p:txBody>
      </p:sp>
      <p:sp>
        <p:nvSpPr>
          <p:cNvPr id="3253" name="TextBox 3252">
            <a:extLst>
              <a:ext uri="{FF2B5EF4-FFF2-40B4-BE49-F238E27FC236}">
                <a16:creationId xmlns:a16="http://schemas.microsoft.com/office/drawing/2014/main" id="{CD8C6520-7F92-91CB-18B0-F8E430CC70A3}"/>
              </a:ext>
            </a:extLst>
          </p:cNvPr>
          <p:cNvSpPr txBox="1"/>
          <p:nvPr/>
        </p:nvSpPr>
        <p:spPr>
          <a:xfrm>
            <a:off x="14328705" y="4600555"/>
            <a:ext cx="36429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 </a:t>
            </a:r>
          </a:p>
        </p:txBody>
      </p:sp>
      <p:sp>
        <p:nvSpPr>
          <p:cNvPr id="3254" name="TextBox 3253">
            <a:extLst>
              <a:ext uri="{FF2B5EF4-FFF2-40B4-BE49-F238E27FC236}">
                <a16:creationId xmlns:a16="http://schemas.microsoft.com/office/drawing/2014/main" id="{0AD313CC-276D-4265-3C15-6E297A1B99AC}"/>
              </a:ext>
            </a:extLst>
          </p:cNvPr>
          <p:cNvSpPr txBox="1"/>
          <p:nvPr/>
        </p:nvSpPr>
        <p:spPr>
          <a:xfrm>
            <a:off x="14514271" y="4600555"/>
            <a:ext cx="72713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m</a:t>
            </a:r>
          </a:p>
        </p:txBody>
      </p:sp>
      <p:sp>
        <p:nvSpPr>
          <p:cNvPr id="3255" name="TextBox 3254">
            <a:extLst>
              <a:ext uri="{FF2B5EF4-FFF2-40B4-BE49-F238E27FC236}">
                <a16:creationId xmlns:a16="http://schemas.microsoft.com/office/drawing/2014/main" id="{AC8DF118-5442-993C-56AC-9EE93D342798}"/>
              </a:ext>
            </a:extLst>
          </p:cNvPr>
          <p:cNvSpPr txBox="1"/>
          <p:nvPr/>
        </p:nvSpPr>
        <p:spPr>
          <a:xfrm>
            <a:off x="15062937" y="4600555"/>
            <a:ext cx="54571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o</a:t>
            </a:r>
          </a:p>
        </p:txBody>
      </p:sp>
      <p:sp>
        <p:nvSpPr>
          <p:cNvPr id="3256" name="TextBox 3255">
            <a:extLst>
              <a:ext uri="{FF2B5EF4-FFF2-40B4-BE49-F238E27FC236}">
                <a16:creationId xmlns:a16="http://schemas.microsoft.com/office/drawing/2014/main" id="{6CFE65EA-4CCD-2496-9DE4-ACD52BC307D2}"/>
              </a:ext>
            </a:extLst>
          </p:cNvPr>
          <p:cNvSpPr txBox="1"/>
          <p:nvPr/>
        </p:nvSpPr>
        <p:spPr>
          <a:xfrm>
            <a:off x="15430529" y="4600555"/>
            <a:ext cx="54571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n</a:t>
            </a:r>
          </a:p>
        </p:txBody>
      </p:sp>
      <p:sp>
        <p:nvSpPr>
          <p:cNvPr id="3257" name="TextBox 3256">
            <a:extLst>
              <a:ext uri="{FF2B5EF4-FFF2-40B4-BE49-F238E27FC236}">
                <a16:creationId xmlns:a16="http://schemas.microsoft.com/office/drawing/2014/main" id="{FFF18E59-751C-27DF-07B9-E3CC021BBE87}"/>
              </a:ext>
            </a:extLst>
          </p:cNvPr>
          <p:cNvSpPr txBox="1"/>
          <p:nvPr/>
        </p:nvSpPr>
        <p:spPr>
          <a:xfrm>
            <a:off x="15798119" y="4600555"/>
            <a:ext cx="364299" cy="784208"/>
          </a:xfrm>
          <a:prstGeom prst="rect">
            <a:avLst/>
          </a:prstGeom>
          <a:noFill/>
        </p:spPr>
        <p:txBody>
          <a:bodyPr wrap="none" rtlCol="0">
            <a:spAutoFit/>
          </a:bodyPr>
          <a:lstStyle/>
          <a:p>
            <a:pPr algn="l"/>
            <a:r>
              <a:rPr lang="en-CH" sz="5700" i="1" spc="0" baseline="0" dirty="0">
                <a:ln/>
                <a:solidFill>
                  <a:srgbClr val="000080"/>
                </a:solidFill>
                <a:latin typeface="Arial"/>
                <a:cs typeface="Arial"/>
                <a:sym typeface="Arial"/>
                <a:rtl val="0"/>
              </a:rPr>
              <a:t>t</a:t>
            </a:r>
          </a:p>
        </p:txBody>
      </p:sp>
      <p:sp>
        <p:nvSpPr>
          <p:cNvPr id="3258" name="TextBox 3257">
            <a:extLst>
              <a:ext uri="{FF2B5EF4-FFF2-40B4-BE49-F238E27FC236}">
                <a16:creationId xmlns:a16="http://schemas.microsoft.com/office/drawing/2014/main" id="{6D852906-EF64-0F1F-47C7-9BCA656914F1}"/>
              </a:ext>
            </a:extLst>
          </p:cNvPr>
          <p:cNvSpPr txBox="1"/>
          <p:nvPr/>
        </p:nvSpPr>
        <p:spPr>
          <a:xfrm>
            <a:off x="15983687" y="4600555"/>
            <a:ext cx="54571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h</a:t>
            </a:r>
          </a:p>
        </p:txBody>
      </p:sp>
      <p:sp>
        <p:nvSpPr>
          <p:cNvPr id="3259" name="TextBox 3258">
            <a:extLst>
              <a:ext uri="{FF2B5EF4-FFF2-40B4-BE49-F238E27FC236}">
                <a16:creationId xmlns:a16="http://schemas.microsoft.com/office/drawing/2014/main" id="{C404C0D3-BA1D-6D05-7B9C-34980823BAFA}"/>
              </a:ext>
            </a:extLst>
          </p:cNvPr>
          <p:cNvSpPr txBox="1"/>
          <p:nvPr/>
        </p:nvSpPr>
        <p:spPr>
          <a:xfrm>
            <a:off x="16351277" y="4600555"/>
            <a:ext cx="511163"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s</a:t>
            </a:r>
          </a:p>
        </p:txBody>
      </p:sp>
      <p:sp>
        <p:nvSpPr>
          <p:cNvPr id="3260" name="TextBox 3259">
            <a:extLst>
              <a:ext uri="{FF2B5EF4-FFF2-40B4-BE49-F238E27FC236}">
                <a16:creationId xmlns:a16="http://schemas.microsoft.com/office/drawing/2014/main" id="{F0973053-B51E-FC36-6DC1-E628A007AE9E}"/>
              </a:ext>
            </a:extLst>
          </p:cNvPr>
          <p:cNvSpPr txBox="1"/>
          <p:nvPr/>
        </p:nvSpPr>
        <p:spPr>
          <a:xfrm>
            <a:off x="27272927" y="4608963"/>
            <a:ext cx="54571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3</a:t>
            </a:r>
          </a:p>
        </p:txBody>
      </p:sp>
      <p:sp>
        <p:nvSpPr>
          <p:cNvPr id="3261" name="TextBox 3260">
            <a:extLst>
              <a:ext uri="{FF2B5EF4-FFF2-40B4-BE49-F238E27FC236}">
                <a16:creationId xmlns:a16="http://schemas.microsoft.com/office/drawing/2014/main" id="{E5F4CF4B-98EC-5E41-583B-904EC8151604}"/>
              </a:ext>
            </a:extLst>
          </p:cNvPr>
          <p:cNvSpPr txBox="1"/>
          <p:nvPr/>
        </p:nvSpPr>
        <p:spPr>
          <a:xfrm>
            <a:off x="27640519" y="4608963"/>
            <a:ext cx="36429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 </a:t>
            </a:r>
          </a:p>
        </p:txBody>
      </p:sp>
      <p:sp>
        <p:nvSpPr>
          <p:cNvPr id="3262" name="TextBox 3261">
            <a:extLst>
              <a:ext uri="{FF2B5EF4-FFF2-40B4-BE49-F238E27FC236}">
                <a16:creationId xmlns:a16="http://schemas.microsoft.com/office/drawing/2014/main" id="{FB1CB1E1-7E83-A1C2-6549-DF8C7963FA39}"/>
              </a:ext>
            </a:extLst>
          </p:cNvPr>
          <p:cNvSpPr txBox="1"/>
          <p:nvPr/>
        </p:nvSpPr>
        <p:spPr>
          <a:xfrm>
            <a:off x="27826085" y="4608963"/>
            <a:ext cx="511163"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y</a:t>
            </a:r>
          </a:p>
        </p:txBody>
      </p:sp>
      <p:sp>
        <p:nvSpPr>
          <p:cNvPr id="3263" name="TextBox 3262">
            <a:extLst>
              <a:ext uri="{FF2B5EF4-FFF2-40B4-BE49-F238E27FC236}">
                <a16:creationId xmlns:a16="http://schemas.microsoft.com/office/drawing/2014/main" id="{8117FFA5-A7D4-0FE0-B67C-4D899E2E773E}"/>
              </a:ext>
            </a:extLst>
          </p:cNvPr>
          <p:cNvSpPr txBox="1"/>
          <p:nvPr/>
        </p:nvSpPr>
        <p:spPr>
          <a:xfrm>
            <a:off x="28156961" y="4608963"/>
            <a:ext cx="54571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e</a:t>
            </a:r>
          </a:p>
        </p:txBody>
      </p:sp>
      <p:sp>
        <p:nvSpPr>
          <p:cNvPr id="3264" name="TextBox 3263">
            <a:extLst>
              <a:ext uri="{FF2B5EF4-FFF2-40B4-BE49-F238E27FC236}">
                <a16:creationId xmlns:a16="http://schemas.microsoft.com/office/drawing/2014/main" id="{ECBF297F-40FF-5310-E98D-9EC71AEEC0BF}"/>
              </a:ext>
            </a:extLst>
          </p:cNvPr>
          <p:cNvSpPr txBox="1"/>
          <p:nvPr/>
        </p:nvSpPr>
        <p:spPr>
          <a:xfrm>
            <a:off x="28524552" y="4608963"/>
            <a:ext cx="545719"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a</a:t>
            </a:r>
          </a:p>
        </p:txBody>
      </p:sp>
      <p:sp>
        <p:nvSpPr>
          <p:cNvPr id="3265" name="TextBox 3264">
            <a:extLst>
              <a:ext uri="{FF2B5EF4-FFF2-40B4-BE49-F238E27FC236}">
                <a16:creationId xmlns:a16="http://schemas.microsoft.com/office/drawing/2014/main" id="{CB3C57F2-3A55-D761-155E-580BB549B850}"/>
              </a:ext>
            </a:extLst>
          </p:cNvPr>
          <p:cNvSpPr txBox="1"/>
          <p:nvPr/>
        </p:nvSpPr>
        <p:spPr>
          <a:xfrm>
            <a:off x="28892144" y="4608963"/>
            <a:ext cx="398856"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r</a:t>
            </a:r>
          </a:p>
        </p:txBody>
      </p:sp>
      <p:sp>
        <p:nvSpPr>
          <p:cNvPr id="3266" name="TextBox 3265">
            <a:extLst>
              <a:ext uri="{FF2B5EF4-FFF2-40B4-BE49-F238E27FC236}">
                <a16:creationId xmlns:a16="http://schemas.microsoft.com/office/drawing/2014/main" id="{E892D659-7F24-3EDD-FC73-A49C77092EC1}"/>
              </a:ext>
            </a:extLst>
          </p:cNvPr>
          <p:cNvSpPr txBox="1"/>
          <p:nvPr/>
        </p:nvSpPr>
        <p:spPr>
          <a:xfrm>
            <a:off x="29113821" y="4608963"/>
            <a:ext cx="511163" cy="784208"/>
          </a:xfrm>
          <a:prstGeom prst="rect">
            <a:avLst/>
          </a:prstGeom>
          <a:noFill/>
        </p:spPr>
        <p:txBody>
          <a:bodyPr wrap="none" rtlCol="0">
            <a:spAutoFit/>
          </a:bodyPr>
          <a:lstStyle/>
          <a:p>
            <a:pPr algn="l"/>
            <a:r>
              <a:rPr lang="en-CH" sz="5700" i="1" spc="0" baseline="0">
                <a:ln/>
                <a:solidFill>
                  <a:srgbClr val="000080"/>
                </a:solidFill>
                <a:latin typeface="Arial"/>
                <a:cs typeface="Arial"/>
                <a:sym typeface="Arial"/>
                <a:rtl val="0"/>
              </a:rPr>
              <a:t>s</a:t>
            </a:r>
          </a:p>
        </p:txBody>
      </p:sp>
      <p:pic>
        <p:nvPicPr>
          <p:cNvPr id="3267" name="Picture 3266">
            <a:extLst>
              <a:ext uri="{FF2B5EF4-FFF2-40B4-BE49-F238E27FC236}">
                <a16:creationId xmlns:a16="http://schemas.microsoft.com/office/drawing/2014/main" id="{12011401-7F05-62BD-3571-96DA03E1BC67}"/>
              </a:ext>
            </a:extLst>
          </p:cNvPr>
          <p:cNvPicPr>
            <a:picLocks noChangeAspect="1"/>
          </p:cNvPicPr>
          <p:nvPr/>
        </p:nvPicPr>
        <p:blipFill>
          <a:blip r:embed="rId4"/>
          <a:stretch>
            <a:fillRect/>
          </a:stretch>
        </p:blipFill>
        <p:spPr>
          <a:xfrm>
            <a:off x="5161649" y="2148868"/>
            <a:ext cx="1063465" cy="976480"/>
          </a:xfrm>
          <a:custGeom>
            <a:avLst/>
            <a:gdLst>
              <a:gd name="connsiteX0" fmla="*/ 600 w 1063465"/>
              <a:gd name="connsiteY0" fmla="*/ 246 h 976480"/>
              <a:gd name="connsiteX1" fmla="*/ 1064065 w 1063465"/>
              <a:gd name="connsiteY1" fmla="*/ 246 h 976480"/>
              <a:gd name="connsiteX2" fmla="*/ 1064065 w 1063465"/>
              <a:gd name="connsiteY2" fmla="*/ 976727 h 976480"/>
              <a:gd name="connsiteX3" fmla="*/ 600 w 1063465"/>
              <a:gd name="connsiteY3" fmla="*/ 976727 h 976480"/>
            </a:gdLst>
            <a:ahLst/>
            <a:cxnLst>
              <a:cxn ang="0">
                <a:pos x="connsiteX0" y="connsiteY0"/>
              </a:cxn>
              <a:cxn ang="0">
                <a:pos x="connsiteX1" y="connsiteY1"/>
              </a:cxn>
              <a:cxn ang="0">
                <a:pos x="connsiteX2" y="connsiteY2"/>
              </a:cxn>
              <a:cxn ang="0">
                <a:pos x="connsiteX3" y="connsiteY3"/>
              </a:cxn>
            </a:cxnLst>
            <a:rect l="l" t="t" r="r" b="b"/>
            <a:pathLst>
              <a:path w="1063465" h="976480">
                <a:moveTo>
                  <a:pt x="600" y="246"/>
                </a:moveTo>
                <a:lnTo>
                  <a:pt x="1064065" y="246"/>
                </a:lnTo>
                <a:lnTo>
                  <a:pt x="1064065" y="976727"/>
                </a:lnTo>
                <a:lnTo>
                  <a:pt x="600" y="976727"/>
                </a:lnTo>
                <a:close/>
              </a:path>
            </a:pathLst>
          </a:custGeom>
        </p:spPr>
      </p:pic>
      <p:sp>
        <p:nvSpPr>
          <p:cNvPr id="3268" name="Freeform 3267">
            <a:extLst>
              <a:ext uri="{FF2B5EF4-FFF2-40B4-BE49-F238E27FC236}">
                <a16:creationId xmlns:a16="http://schemas.microsoft.com/office/drawing/2014/main" id="{43FCB893-400D-800F-D6A5-34BB56D5B9D5}"/>
              </a:ext>
            </a:extLst>
          </p:cNvPr>
          <p:cNvSpPr/>
          <p:nvPr/>
        </p:nvSpPr>
        <p:spPr>
          <a:xfrm>
            <a:off x="18799301" y="404607"/>
            <a:ext cx="6391682" cy="1153871"/>
          </a:xfrm>
          <a:custGeom>
            <a:avLst/>
            <a:gdLst>
              <a:gd name="connsiteX0" fmla="*/ 0 w 6391682"/>
              <a:gd name="connsiteY0" fmla="*/ 576931 h 1153871"/>
              <a:gd name="connsiteX1" fmla="*/ 667366 w 6391682"/>
              <a:gd name="connsiteY1" fmla="*/ 0 h 1153871"/>
              <a:gd name="connsiteX2" fmla="*/ 5724317 w 6391682"/>
              <a:gd name="connsiteY2" fmla="*/ 0 h 1153871"/>
              <a:gd name="connsiteX3" fmla="*/ 6391683 w 6391682"/>
              <a:gd name="connsiteY3" fmla="*/ 576931 h 1153871"/>
              <a:gd name="connsiteX4" fmla="*/ 5724317 w 6391682"/>
              <a:gd name="connsiteY4" fmla="*/ 1153871 h 1153871"/>
              <a:gd name="connsiteX5" fmla="*/ 667366 w 6391682"/>
              <a:gd name="connsiteY5" fmla="*/ 1153871 h 1153871"/>
              <a:gd name="connsiteX6" fmla="*/ 0 w 6391682"/>
              <a:gd name="connsiteY6" fmla="*/ 576931 h 115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1682" h="1153871">
                <a:moveTo>
                  <a:pt x="0" y="576931"/>
                </a:moveTo>
                <a:cubicBezTo>
                  <a:pt x="0" y="258301"/>
                  <a:pt x="298825" y="0"/>
                  <a:pt x="667366" y="0"/>
                </a:cubicBezTo>
                <a:lnTo>
                  <a:pt x="5724317" y="0"/>
                </a:lnTo>
                <a:cubicBezTo>
                  <a:pt x="6092858" y="0"/>
                  <a:pt x="6391683" y="258301"/>
                  <a:pt x="6391683" y="576931"/>
                </a:cubicBezTo>
                <a:cubicBezTo>
                  <a:pt x="6391683" y="895570"/>
                  <a:pt x="6092858" y="1153871"/>
                  <a:pt x="5724317" y="1153871"/>
                </a:cubicBezTo>
                <a:lnTo>
                  <a:pt x="667366" y="1153871"/>
                </a:lnTo>
                <a:cubicBezTo>
                  <a:pt x="298825" y="1153871"/>
                  <a:pt x="0" y="895570"/>
                  <a:pt x="0" y="576931"/>
                </a:cubicBezTo>
                <a:close/>
              </a:path>
            </a:pathLst>
          </a:custGeom>
          <a:solidFill>
            <a:srgbClr val="FFFFFF"/>
          </a:solidFill>
          <a:ln w="31750" cap="flat">
            <a:solidFill>
              <a:srgbClr val="011893"/>
            </a:solidFill>
            <a:prstDash val="solid"/>
            <a:miter/>
          </a:ln>
        </p:spPr>
        <p:txBody>
          <a:bodyPr rtlCol="0" anchor="ctr"/>
          <a:lstStyle/>
          <a:p>
            <a:endParaRPr lang="en-CH"/>
          </a:p>
        </p:txBody>
      </p:sp>
      <p:sp>
        <p:nvSpPr>
          <p:cNvPr id="3269" name="Freeform 3268">
            <a:extLst>
              <a:ext uri="{FF2B5EF4-FFF2-40B4-BE49-F238E27FC236}">
                <a16:creationId xmlns:a16="http://schemas.microsoft.com/office/drawing/2014/main" id="{32790366-BD9E-4E61-75A8-EF5740C5017D}"/>
              </a:ext>
            </a:extLst>
          </p:cNvPr>
          <p:cNvSpPr/>
          <p:nvPr/>
        </p:nvSpPr>
        <p:spPr>
          <a:xfrm>
            <a:off x="2020424" y="10310455"/>
            <a:ext cx="9113515" cy="1153863"/>
          </a:xfrm>
          <a:custGeom>
            <a:avLst/>
            <a:gdLst>
              <a:gd name="connsiteX0" fmla="*/ 0 w 9113515"/>
              <a:gd name="connsiteY0" fmla="*/ 576932 h 1153863"/>
              <a:gd name="connsiteX1" fmla="*/ 611549 w 9113515"/>
              <a:gd name="connsiteY1" fmla="*/ 0 h 1153863"/>
              <a:gd name="connsiteX2" fmla="*/ 8502045 w 9113515"/>
              <a:gd name="connsiteY2" fmla="*/ 0 h 1153863"/>
              <a:gd name="connsiteX3" fmla="*/ 9113515 w 9113515"/>
              <a:gd name="connsiteY3" fmla="*/ 576932 h 1153863"/>
              <a:gd name="connsiteX4" fmla="*/ 9113515 w 9113515"/>
              <a:gd name="connsiteY4" fmla="*/ 576932 h 1153863"/>
              <a:gd name="connsiteX5" fmla="*/ 8501958 w 9113515"/>
              <a:gd name="connsiteY5" fmla="*/ 1153863 h 1153863"/>
              <a:gd name="connsiteX6" fmla="*/ 611549 w 9113515"/>
              <a:gd name="connsiteY6" fmla="*/ 1153863 h 1153863"/>
              <a:gd name="connsiteX7" fmla="*/ 0 w 9113515"/>
              <a:gd name="connsiteY7" fmla="*/ 576932 h 1153863"/>
              <a:gd name="connsiteX8" fmla="*/ 0 w 9113515"/>
              <a:gd name="connsiteY8" fmla="*/ 576932 h 115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13515" h="1153863">
                <a:moveTo>
                  <a:pt x="0" y="576932"/>
                </a:moveTo>
                <a:cubicBezTo>
                  <a:pt x="0" y="258267"/>
                  <a:pt x="273797" y="0"/>
                  <a:pt x="611549" y="0"/>
                </a:cubicBezTo>
                <a:lnTo>
                  <a:pt x="8502045" y="0"/>
                </a:lnTo>
                <a:cubicBezTo>
                  <a:pt x="8839745" y="0"/>
                  <a:pt x="9113515" y="258267"/>
                  <a:pt x="9113515" y="576932"/>
                </a:cubicBezTo>
                <a:lnTo>
                  <a:pt x="9113515" y="576932"/>
                </a:lnTo>
                <a:cubicBezTo>
                  <a:pt x="9113515" y="895596"/>
                  <a:pt x="8839745" y="1153863"/>
                  <a:pt x="8501958" y="1153863"/>
                </a:cubicBezTo>
                <a:lnTo>
                  <a:pt x="611549" y="1153863"/>
                </a:lnTo>
                <a:cubicBezTo>
                  <a:pt x="273797" y="1153863"/>
                  <a:pt x="0" y="895596"/>
                  <a:pt x="0" y="576932"/>
                </a:cubicBezTo>
                <a:lnTo>
                  <a:pt x="0" y="576932"/>
                </a:lnTo>
                <a:close/>
              </a:path>
            </a:pathLst>
          </a:custGeom>
          <a:solidFill>
            <a:srgbClr val="FFFFFF"/>
          </a:solidFill>
          <a:ln w="31750" cap="flat">
            <a:solidFill>
              <a:srgbClr val="011893"/>
            </a:solidFill>
            <a:prstDash val="solid"/>
            <a:miter/>
          </a:ln>
        </p:spPr>
        <p:txBody>
          <a:bodyPr rtlCol="0" anchor="ctr"/>
          <a:lstStyle/>
          <a:p>
            <a:endParaRPr lang="en-CH"/>
          </a:p>
        </p:txBody>
      </p:sp>
      <p:grpSp>
        <p:nvGrpSpPr>
          <p:cNvPr id="3302" name="Graphic 3188">
            <a:extLst>
              <a:ext uri="{FF2B5EF4-FFF2-40B4-BE49-F238E27FC236}">
                <a16:creationId xmlns:a16="http://schemas.microsoft.com/office/drawing/2014/main" id="{8739669D-4DD3-14DA-C727-017F67D35C45}"/>
              </a:ext>
            </a:extLst>
          </p:cNvPr>
          <p:cNvGrpSpPr/>
          <p:nvPr/>
        </p:nvGrpSpPr>
        <p:grpSpPr>
          <a:xfrm>
            <a:off x="2190408" y="4832796"/>
            <a:ext cx="8692125" cy="3143139"/>
            <a:chOff x="2190408" y="4832796"/>
            <a:chExt cx="8692125" cy="3143139"/>
          </a:xfrm>
          <a:solidFill>
            <a:srgbClr val="737DA4"/>
          </a:solidFill>
        </p:grpSpPr>
        <p:grpSp>
          <p:nvGrpSpPr>
            <p:cNvPr id="3303" name="Graphic 3188">
              <a:extLst>
                <a:ext uri="{FF2B5EF4-FFF2-40B4-BE49-F238E27FC236}">
                  <a16:creationId xmlns:a16="http://schemas.microsoft.com/office/drawing/2014/main" id="{88031AF3-4CFA-2C2C-AE56-1C2F822E7269}"/>
                </a:ext>
              </a:extLst>
            </p:cNvPr>
            <p:cNvGrpSpPr/>
            <p:nvPr/>
          </p:nvGrpSpPr>
          <p:grpSpPr>
            <a:xfrm>
              <a:off x="2190408" y="6544433"/>
              <a:ext cx="8692125" cy="1431501"/>
              <a:chOff x="2190408" y="6544433"/>
              <a:chExt cx="8692125" cy="1431501"/>
            </a:xfrm>
            <a:solidFill>
              <a:srgbClr val="737DA4"/>
            </a:solidFill>
          </p:grpSpPr>
          <p:grpSp>
            <p:nvGrpSpPr>
              <p:cNvPr id="3304" name="Graphic 3188">
                <a:extLst>
                  <a:ext uri="{FF2B5EF4-FFF2-40B4-BE49-F238E27FC236}">
                    <a16:creationId xmlns:a16="http://schemas.microsoft.com/office/drawing/2014/main" id="{4A475106-5762-20BC-8890-CED612827DF2}"/>
                  </a:ext>
                </a:extLst>
              </p:cNvPr>
              <p:cNvGrpSpPr/>
              <p:nvPr/>
            </p:nvGrpSpPr>
            <p:grpSpPr>
              <a:xfrm>
                <a:off x="2190408" y="6545833"/>
                <a:ext cx="885318" cy="1429047"/>
                <a:chOff x="2190408" y="6545833"/>
                <a:chExt cx="885318" cy="1429047"/>
              </a:xfrm>
              <a:solidFill>
                <a:srgbClr val="737DA4"/>
              </a:solidFill>
            </p:grpSpPr>
            <p:sp>
              <p:nvSpPr>
                <p:cNvPr id="3305" name="Freeform 3304">
                  <a:extLst>
                    <a:ext uri="{FF2B5EF4-FFF2-40B4-BE49-F238E27FC236}">
                      <a16:creationId xmlns:a16="http://schemas.microsoft.com/office/drawing/2014/main" id="{4769BC60-9F2A-7748-7586-B53C427F8317}"/>
                    </a:ext>
                  </a:extLst>
                </p:cNvPr>
                <p:cNvSpPr/>
                <p:nvPr/>
              </p:nvSpPr>
              <p:spPr>
                <a:xfrm>
                  <a:off x="2425466" y="6545833"/>
                  <a:ext cx="386234" cy="363353"/>
                </a:xfrm>
                <a:custGeom>
                  <a:avLst/>
                  <a:gdLst>
                    <a:gd name="connsiteX0" fmla="*/ 386234 w 386234"/>
                    <a:gd name="connsiteY0" fmla="*/ 181677 h 363353"/>
                    <a:gd name="connsiteX1" fmla="*/ 193117 w 386234"/>
                    <a:gd name="connsiteY1" fmla="*/ 363353 h 363353"/>
                    <a:gd name="connsiteX2" fmla="*/ 0 w 386234"/>
                    <a:gd name="connsiteY2" fmla="*/ 181677 h 363353"/>
                    <a:gd name="connsiteX3" fmla="*/ 193117 w 386234"/>
                    <a:gd name="connsiteY3" fmla="*/ 0 h 363353"/>
                    <a:gd name="connsiteX4" fmla="*/ 386234 w 386234"/>
                    <a:gd name="connsiteY4" fmla="*/ 181677 h 363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3353">
                      <a:moveTo>
                        <a:pt x="386234" y="181677"/>
                      </a:moveTo>
                      <a:cubicBezTo>
                        <a:pt x="386234" y="282014"/>
                        <a:pt x="299773" y="363353"/>
                        <a:pt x="193117" y="363353"/>
                      </a:cubicBezTo>
                      <a:cubicBezTo>
                        <a:pt x="86462" y="363353"/>
                        <a:pt x="0" y="282014"/>
                        <a:pt x="0" y="181677"/>
                      </a:cubicBezTo>
                      <a:cubicBezTo>
                        <a:pt x="0" y="81339"/>
                        <a:pt x="86462" y="0"/>
                        <a:pt x="193117" y="0"/>
                      </a:cubicBezTo>
                      <a:cubicBezTo>
                        <a:pt x="299773" y="0"/>
                        <a:pt x="386234" y="81339"/>
                        <a:pt x="386234" y="18167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06" name="Freeform 3305">
                  <a:extLst>
                    <a:ext uri="{FF2B5EF4-FFF2-40B4-BE49-F238E27FC236}">
                      <a16:creationId xmlns:a16="http://schemas.microsoft.com/office/drawing/2014/main" id="{B48390A5-66DF-DD69-0D4D-9ABC4421C048}"/>
                    </a:ext>
                  </a:extLst>
                </p:cNvPr>
                <p:cNvSpPr/>
                <p:nvPr/>
              </p:nvSpPr>
              <p:spPr>
                <a:xfrm>
                  <a:off x="2190408" y="6942678"/>
                  <a:ext cx="885318" cy="1032203"/>
                </a:xfrm>
                <a:custGeom>
                  <a:avLst/>
                  <a:gdLst>
                    <a:gd name="connsiteX0" fmla="*/ 255256 w 885318"/>
                    <a:gd name="connsiteY0" fmla="*/ 179283 h 1032203"/>
                    <a:gd name="connsiteX1" fmla="*/ 114008 w 885318"/>
                    <a:gd name="connsiteY1" fmla="*/ 290695 h 1032203"/>
                    <a:gd name="connsiteX2" fmla="*/ 19756 w 885318"/>
                    <a:gd name="connsiteY2" fmla="*/ 274719 h 1032203"/>
                    <a:gd name="connsiteX3" fmla="*/ 19471 w 885318"/>
                    <a:gd name="connsiteY3" fmla="*/ 184623 h 1032203"/>
                    <a:gd name="connsiteX4" fmla="*/ 255394 w 885318"/>
                    <a:gd name="connsiteY4" fmla="*/ 61 h 1032203"/>
                    <a:gd name="connsiteX5" fmla="*/ 267895 w 885318"/>
                    <a:gd name="connsiteY5" fmla="*/ 43 h 1032203"/>
                    <a:gd name="connsiteX6" fmla="*/ 269087 w 885318"/>
                    <a:gd name="connsiteY6" fmla="*/ 0 h 1032203"/>
                    <a:gd name="connsiteX7" fmla="*/ 620307 w 885318"/>
                    <a:gd name="connsiteY7" fmla="*/ 0 h 1032203"/>
                    <a:gd name="connsiteX8" fmla="*/ 625137 w 885318"/>
                    <a:gd name="connsiteY8" fmla="*/ 812 h 1032203"/>
                    <a:gd name="connsiteX9" fmla="*/ 629931 w 885318"/>
                    <a:gd name="connsiteY9" fmla="*/ 804 h 1032203"/>
                    <a:gd name="connsiteX10" fmla="*/ 865855 w 885318"/>
                    <a:gd name="connsiteY10" fmla="*/ 185366 h 1032203"/>
                    <a:gd name="connsiteX11" fmla="*/ 865561 w 885318"/>
                    <a:gd name="connsiteY11" fmla="*/ 275453 h 1032203"/>
                    <a:gd name="connsiteX12" fmla="*/ 771318 w 885318"/>
                    <a:gd name="connsiteY12" fmla="*/ 291438 h 1032203"/>
                    <a:gd name="connsiteX13" fmla="*/ 634139 w 885318"/>
                    <a:gd name="connsiteY13" fmla="*/ 183240 h 1032203"/>
                    <a:gd name="connsiteX14" fmla="*/ 634139 w 885318"/>
                    <a:gd name="connsiteY14" fmla="*/ 575238 h 1032203"/>
                    <a:gd name="connsiteX15" fmla="*/ 634130 w 885318"/>
                    <a:gd name="connsiteY15" fmla="*/ 575584 h 1032203"/>
                    <a:gd name="connsiteX16" fmla="*/ 634130 w 885318"/>
                    <a:gd name="connsiteY16" fmla="*/ 963407 h 1032203"/>
                    <a:gd name="connsiteX17" fmla="*/ 564240 w 885318"/>
                    <a:gd name="connsiteY17" fmla="*/ 1029317 h 1032203"/>
                    <a:gd name="connsiteX18" fmla="*/ 494350 w 885318"/>
                    <a:gd name="connsiteY18" fmla="*/ 963407 h 1032203"/>
                    <a:gd name="connsiteX19" fmla="*/ 494350 w 885318"/>
                    <a:gd name="connsiteY19" fmla="*/ 588277 h 1032203"/>
                    <a:gd name="connsiteX20" fmla="*/ 395036 w 885318"/>
                    <a:gd name="connsiteY20" fmla="*/ 588277 h 1032203"/>
                    <a:gd name="connsiteX21" fmla="*/ 395036 w 885318"/>
                    <a:gd name="connsiteY21" fmla="*/ 966293 h 1032203"/>
                    <a:gd name="connsiteX22" fmla="*/ 325146 w 885318"/>
                    <a:gd name="connsiteY22" fmla="*/ 1032203 h 1032203"/>
                    <a:gd name="connsiteX23" fmla="*/ 255247 w 885318"/>
                    <a:gd name="connsiteY23" fmla="*/ 966293 h 1032203"/>
                    <a:gd name="connsiteX24" fmla="*/ 255247 w 885318"/>
                    <a:gd name="connsiteY24" fmla="*/ 499443 h 1032203"/>
                    <a:gd name="connsiteX25" fmla="*/ 255256 w 885318"/>
                    <a:gd name="connsiteY25" fmla="*/ 498674 h 1032203"/>
                    <a:gd name="connsiteX26" fmla="*/ 255256 w 885318"/>
                    <a:gd name="connsiteY26" fmla="*/ 179283 h 103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5318" h="1032203">
                      <a:moveTo>
                        <a:pt x="255256" y="179283"/>
                      </a:moveTo>
                      <a:lnTo>
                        <a:pt x="114008" y="290695"/>
                      </a:lnTo>
                      <a:cubicBezTo>
                        <a:pt x="87978" y="311225"/>
                        <a:pt x="45941" y="304096"/>
                        <a:pt x="19756" y="274719"/>
                      </a:cubicBezTo>
                      <a:cubicBezTo>
                        <a:pt x="-6429" y="245332"/>
                        <a:pt x="-6645" y="205058"/>
                        <a:pt x="19471" y="184623"/>
                      </a:cubicBezTo>
                      <a:lnTo>
                        <a:pt x="255394" y="61"/>
                      </a:lnTo>
                      <a:cubicBezTo>
                        <a:pt x="259912" y="86"/>
                        <a:pt x="264059" y="69"/>
                        <a:pt x="267895" y="43"/>
                      </a:cubicBezTo>
                      <a:cubicBezTo>
                        <a:pt x="268292" y="8"/>
                        <a:pt x="268681" y="0"/>
                        <a:pt x="269087" y="0"/>
                      </a:cubicBezTo>
                      <a:lnTo>
                        <a:pt x="620307" y="0"/>
                      </a:lnTo>
                      <a:cubicBezTo>
                        <a:pt x="622001" y="0"/>
                        <a:pt x="623634" y="285"/>
                        <a:pt x="625137" y="812"/>
                      </a:cubicBezTo>
                      <a:cubicBezTo>
                        <a:pt x="626683" y="812"/>
                        <a:pt x="628281" y="812"/>
                        <a:pt x="629931" y="804"/>
                      </a:cubicBezTo>
                      <a:lnTo>
                        <a:pt x="865855" y="185366"/>
                      </a:lnTo>
                      <a:cubicBezTo>
                        <a:pt x="891962" y="205793"/>
                        <a:pt x="891746" y="246075"/>
                        <a:pt x="865561" y="275453"/>
                      </a:cubicBezTo>
                      <a:cubicBezTo>
                        <a:pt x="839376" y="304839"/>
                        <a:pt x="797347" y="311968"/>
                        <a:pt x="771318" y="291438"/>
                      </a:cubicBezTo>
                      <a:lnTo>
                        <a:pt x="634139" y="183240"/>
                      </a:lnTo>
                      <a:lnTo>
                        <a:pt x="634139" y="575238"/>
                      </a:lnTo>
                      <a:cubicBezTo>
                        <a:pt x="634139" y="575350"/>
                        <a:pt x="634139" y="575471"/>
                        <a:pt x="634130" y="575584"/>
                      </a:cubicBezTo>
                      <a:lnTo>
                        <a:pt x="634130" y="963407"/>
                      </a:lnTo>
                      <a:cubicBezTo>
                        <a:pt x="634130" y="999784"/>
                        <a:pt x="602813" y="1029317"/>
                        <a:pt x="564240" y="1029317"/>
                      </a:cubicBezTo>
                      <a:cubicBezTo>
                        <a:pt x="525667" y="1029317"/>
                        <a:pt x="494350" y="999784"/>
                        <a:pt x="494350" y="963407"/>
                      </a:cubicBezTo>
                      <a:lnTo>
                        <a:pt x="494350" y="588277"/>
                      </a:lnTo>
                      <a:lnTo>
                        <a:pt x="395036" y="588277"/>
                      </a:lnTo>
                      <a:lnTo>
                        <a:pt x="395036" y="966293"/>
                      </a:lnTo>
                      <a:cubicBezTo>
                        <a:pt x="395036" y="1002670"/>
                        <a:pt x="363719" y="1032203"/>
                        <a:pt x="325146" y="1032203"/>
                      </a:cubicBezTo>
                      <a:cubicBezTo>
                        <a:pt x="286572" y="1032203"/>
                        <a:pt x="255247" y="1002670"/>
                        <a:pt x="255247" y="966293"/>
                      </a:cubicBezTo>
                      <a:lnTo>
                        <a:pt x="255247" y="499443"/>
                      </a:lnTo>
                      <a:cubicBezTo>
                        <a:pt x="255247" y="499183"/>
                        <a:pt x="255256" y="498924"/>
                        <a:pt x="255256" y="498674"/>
                      </a:cubicBezTo>
                      <a:lnTo>
                        <a:pt x="255256" y="179283"/>
                      </a:ln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07" name="Graphic 3188">
                <a:extLst>
                  <a:ext uri="{FF2B5EF4-FFF2-40B4-BE49-F238E27FC236}">
                    <a16:creationId xmlns:a16="http://schemas.microsoft.com/office/drawing/2014/main" id="{BA1F694A-E357-ABD8-622C-BAACD8A88C02}"/>
                  </a:ext>
                </a:extLst>
              </p:cNvPr>
              <p:cNvGrpSpPr/>
              <p:nvPr/>
            </p:nvGrpSpPr>
            <p:grpSpPr>
              <a:xfrm>
                <a:off x="6662619" y="6545488"/>
                <a:ext cx="885321" cy="1429047"/>
                <a:chOff x="6662619" y="6545488"/>
                <a:chExt cx="885321" cy="1429047"/>
              </a:xfrm>
              <a:solidFill>
                <a:srgbClr val="737DA4"/>
              </a:solidFill>
            </p:grpSpPr>
            <p:sp>
              <p:nvSpPr>
                <p:cNvPr id="3308" name="Freeform 3307">
                  <a:extLst>
                    <a:ext uri="{FF2B5EF4-FFF2-40B4-BE49-F238E27FC236}">
                      <a16:creationId xmlns:a16="http://schemas.microsoft.com/office/drawing/2014/main" id="{F259AE09-B4E3-1C12-7D29-83C7701E77EB}"/>
                    </a:ext>
                  </a:extLst>
                </p:cNvPr>
                <p:cNvSpPr/>
                <p:nvPr/>
              </p:nvSpPr>
              <p:spPr>
                <a:xfrm>
                  <a:off x="6897682" y="6545488"/>
                  <a:ext cx="386234" cy="363353"/>
                </a:xfrm>
                <a:custGeom>
                  <a:avLst/>
                  <a:gdLst>
                    <a:gd name="connsiteX0" fmla="*/ 386235 w 386234"/>
                    <a:gd name="connsiteY0" fmla="*/ 181677 h 363353"/>
                    <a:gd name="connsiteX1" fmla="*/ 193117 w 386234"/>
                    <a:gd name="connsiteY1" fmla="*/ 363354 h 363353"/>
                    <a:gd name="connsiteX2" fmla="*/ 0 w 386234"/>
                    <a:gd name="connsiteY2" fmla="*/ 181677 h 363353"/>
                    <a:gd name="connsiteX3" fmla="*/ 193117 w 386234"/>
                    <a:gd name="connsiteY3" fmla="*/ 0 h 363353"/>
                    <a:gd name="connsiteX4" fmla="*/ 386235 w 386234"/>
                    <a:gd name="connsiteY4" fmla="*/ 181677 h 363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3353">
                      <a:moveTo>
                        <a:pt x="386235" y="181677"/>
                      </a:moveTo>
                      <a:cubicBezTo>
                        <a:pt x="386235" y="282014"/>
                        <a:pt x="299773" y="363354"/>
                        <a:pt x="193117" y="363354"/>
                      </a:cubicBezTo>
                      <a:cubicBezTo>
                        <a:pt x="86462" y="363354"/>
                        <a:pt x="0" y="282014"/>
                        <a:pt x="0" y="181677"/>
                      </a:cubicBezTo>
                      <a:cubicBezTo>
                        <a:pt x="0" y="81339"/>
                        <a:pt x="86462" y="0"/>
                        <a:pt x="193117" y="0"/>
                      </a:cubicBezTo>
                      <a:cubicBezTo>
                        <a:pt x="299773" y="0"/>
                        <a:pt x="386235" y="81339"/>
                        <a:pt x="386235" y="18167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09" name="Freeform 3308">
                  <a:extLst>
                    <a:ext uri="{FF2B5EF4-FFF2-40B4-BE49-F238E27FC236}">
                      <a16:creationId xmlns:a16="http://schemas.microsoft.com/office/drawing/2014/main" id="{D1FB1D43-0611-808B-C900-56396A08C26D}"/>
                    </a:ext>
                  </a:extLst>
                </p:cNvPr>
                <p:cNvSpPr/>
                <p:nvPr/>
              </p:nvSpPr>
              <p:spPr>
                <a:xfrm>
                  <a:off x="6662619" y="6942332"/>
                  <a:ext cx="885321" cy="1032203"/>
                </a:xfrm>
                <a:custGeom>
                  <a:avLst/>
                  <a:gdLst>
                    <a:gd name="connsiteX0" fmla="*/ 255252 w 885321"/>
                    <a:gd name="connsiteY0" fmla="*/ 179292 h 1032203"/>
                    <a:gd name="connsiteX1" fmla="*/ 114004 w 885321"/>
                    <a:gd name="connsiteY1" fmla="*/ 290704 h 1032203"/>
                    <a:gd name="connsiteX2" fmla="*/ 19760 w 885321"/>
                    <a:gd name="connsiteY2" fmla="*/ 274719 h 1032203"/>
                    <a:gd name="connsiteX3" fmla="*/ 19467 w 885321"/>
                    <a:gd name="connsiteY3" fmla="*/ 184632 h 1032203"/>
                    <a:gd name="connsiteX4" fmla="*/ 255390 w 885321"/>
                    <a:gd name="connsiteY4" fmla="*/ 70 h 1032203"/>
                    <a:gd name="connsiteX5" fmla="*/ 267899 w 885321"/>
                    <a:gd name="connsiteY5" fmla="*/ 52 h 1032203"/>
                    <a:gd name="connsiteX6" fmla="*/ 269083 w 885321"/>
                    <a:gd name="connsiteY6" fmla="*/ 0 h 1032203"/>
                    <a:gd name="connsiteX7" fmla="*/ 620312 w 885321"/>
                    <a:gd name="connsiteY7" fmla="*/ 0 h 1032203"/>
                    <a:gd name="connsiteX8" fmla="*/ 625132 w 885321"/>
                    <a:gd name="connsiteY8" fmla="*/ 821 h 1032203"/>
                    <a:gd name="connsiteX9" fmla="*/ 629927 w 885321"/>
                    <a:gd name="connsiteY9" fmla="*/ 804 h 1032203"/>
                    <a:gd name="connsiteX10" fmla="*/ 865851 w 885321"/>
                    <a:gd name="connsiteY10" fmla="*/ 185366 h 1032203"/>
                    <a:gd name="connsiteX11" fmla="*/ 865566 w 885321"/>
                    <a:gd name="connsiteY11" fmla="*/ 275462 h 1032203"/>
                    <a:gd name="connsiteX12" fmla="*/ 771314 w 885321"/>
                    <a:gd name="connsiteY12" fmla="*/ 291438 h 1032203"/>
                    <a:gd name="connsiteX13" fmla="*/ 634134 w 885321"/>
                    <a:gd name="connsiteY13" fmla="*/ 183241 h 1032203"/>
                    <a:gd name="connsiteX14" fmla="*/ 634134 w 885321"/>
                    <a:gd name="connsiteY14" fmla="*/ 575247 h 1032203"/>
                    <a:gd name="connsiteX15" fmla="*/ 634134 w 885321"/>
                    <a:gd name="connsiteY15" fmla="*/ 575584 h 1032203"/>
                    <a:gd name="connsiteX16" fmla="*/ 634134 w 885321"/>
                    <a:gd name="connsiteY16" fmla="*/ 963416 h 1032203"/>
                    <a:gd name="connsiteX17" fmla="*/ 564245 w 885321"/>
                    <a:gd name="connsiteY17" fmla="*/ 1029326 h 1032203"/>
                    <a:gd name="connsiteX18" fmla="*/ 494355 w 885321"/>
                    <a:gd name="connsiteY18" fmla="*/ 963416 h 1032203"/>
                    <a:gd name="connsiteX19" fmla="*/ 494355 w 885321"/>
                    <a:gd name="connsiteY19" fmla="*/ 588286 h 1032203"/>
                    <a:gd name="connsiteX20" fmla="*/ 395031 w 885321"/>
                    <a:gd name="connsiteY20" fmla="*/ 588286 h 1032203"/>
                    <a:gd name="connsiteX21" fmla="*/ 395031 w 885321"/>
                    <a:gd name="connsiteY21" fmla="*/ 966293 h 1032203"/>
                    <a:gd name="connsiteX22" fmla="*/ 325142 w 885321"/>
                    <a:gd name="connsiteY22" fmla="*/ 1032204 h 1032203"/>
                    <a:gd name="connsiteX23" fmla="*/ 255252 w 885321"/>
                    <a:gd name="connsiteY23" fmla="*/ 966293 h 1032203"/>
                    <a:gd name="connsiteX24" fmla="*/ 255252 w 885321"/>
                    <a:gd name="connsiteY24" fmla="*/ 499452 h 1032203"/>
                    <a:gd name="connsiteX25" fmla="*/ 255252 w 885321"/>
                    <a:gd name="connsiteY25" fmla="*/ 498674 h 1032203"/>
                    <a:gd name="connsiteX26" fmla="*/ 255252 w 885321"/>
                    <a:gd name="connsiteY26" fmla="*/ 179292 h 103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5321" h="1032203">
                      <a:moveTo>
                        <a:pt x="255252" y="179292"/>
                      </a:moveTo>
                      <a:lnTo>
                        <a:pt x="114004" y="290704"/>
                      </a:lnTo>
                      <a:cubicBezTo>
                        <a:pt x="87974" y="311225"/>
                        <a:pt x="45945" y="304105"/>
                        <a:pt x="19760" y="274719"/>
                      </a:cubicBezTo>
                      <a:cubicBezTo>
                        <a:pt x="-6434" y="245341"/>
                        <a:pt x="-6641" y="205059"/>
                        <a:pt x="19467" y="184632"/>
                      </a:cubicBezTo>
                      <a:lnTo>
                        <a:pt x="255390" y="70"/>
                      </a:lnTo>
                      <a:cubicBezTo>
                        <a:pt x="259908" y="86"/>
                        <a:pt x="264064" y="70"/>
                        <a:pt x="267899" y="52"/>
                      </a:cubicBezTo>
                      <a:cubicBezTo>
                        <a:pt x="268288" y="17"/>
                        <a:pt x="268685" y="0"/>
                        <a:pt x="269083" y="0"/>
                      </a:cubicBezTo>
                      <a:lnTo>
                        <a:pt x="620312" y="0"/>
                      </a:lnTo>
                      <a:cubicBezTo>
                        <a:pt x="622005" y="0"/>
                        <a:pt x="623629" y="294"/>
                        <a:pt x="625132" y="821"/>
                      </a:cubicBezTo>
                      <a:cubicBezTo>
                        <a:pt x="626687" y="821"/>
                        <a:pt x="628277" y="813"/>
                        <a:pt x="629927" y="804"/>
                      </a:cubicBezTo>
                      <a:lnTo>
                        <a:pt x="865851" y="185366"/>
                      </a:lnTo>
                      <a:cubicBezTo>
                        <a:pt x="891967" y="205802"/>
                        <a:pt x="891750" y="246084"/>
                        <a:pt x="865566" y="275462"/>
                      </a:cubicBezTo>
                      <a:cubicBezTo>
                        <a:pt x="839381" y="304840"/>
                        <a:pt x="797343" y="311968"/>
                        <a:pt x="771314" y="291438"/>
                      </a:cubicBezTo>
                      <a:lnTo>
                        <a:pt x="634134" y="183241"/>
                      </a:lnTo>
                      <a:lnTo>
                        <a:pt x="634134" y="575247"/>
                      </a:lnTo>
                      <a:cubicBezTo>
                        <a:pt x="634134" y="575359"/>
                        <a:pt x="634134" y="575471"/>
                        <a:pt x="634134" y="575584"/>
                      </a:cubicBezTo>
                      <a:lnTo>
                        <a:pt x="634134" y="963416"/>
                      </a:lnTo>
                      <a:cubicBezTo>
                        <a:pt x="634134" y="999793"/>
                        <a:pt x="602818" y="1029326"/>
                        <a:pt x="564245" y="1029326"/>
                      </a:cubicBezTo>
                      <a:cubicBezTo>
                        <a:pt x="525671" y="1029326"/>
                        <a:pt x="494355" y="999793"/>
                        <a:pt x="494355" y="963416"/>
                      </a:cubicBezTo>
                      <a:lnTo>
                        <a:pt x="494355" y="588286"/>
                      </a:lnTo>
                      <a:lnTo>
                        <a:pt x="395031" y="588286"/>
                      </a:lnTo>
                      <a:lnTo>
                        <a:pt x="395031" y="966293"/>
                      </a:lnTo>
                      <a:cubicBezTo>
                        <a:pt x="395031" y="1002670"/>
                        <a:pt x="363715" y="1032204"/>
                        <a:pt x="325142" y="1032204"/>
                      </a:cubicBezTo>
                      <a:cubicBezTo>
                        <a:pt x="286568" y="1032204"/>
                        <a:pt x="255252" y="1002670"/>
                        <a:pt x="255252" y="966293"/>
                      </a:cubicBezTo>
                      <a:lnTo>
                        <a:pt x="255252" y="499452"/>
                      </a:lnTo>
                      <a:cubicBezTo>
                        <a:pt x="255252" y="499192"/>
                        <a:pt x="255252" y="498933"/>
                        <a:pt x="255252" y="498674"/>
                      </a:cubicBezTo>
                      <a:lnTo>
                        <a:pt x="255252" y="179292"/>
                      </a:ln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10" name="Graphic 3188">
                <a:extLst>
                  <a:ext uri="{FF2B5EF4-FFF2-40B4-BE49-F238E27FC236}">
                    <a16:creationId xmlns:a16="http://schemas.microsoft.com/office/drawing/2014/main" id="{7F2E0A70-F6E6-8CA6-F051-D67DBCA0773B}"/>
                  </a:ext>
                </a:extLst>
              </p:cNvPr>
              <p:cNvGrpSpPr/>
              <p:nvPr/>
            </p:nvGrpSpPr>
            <p:grpSpPr>
              <a:xfrm>
                <a:off x="4413959" y="6544770"/>
                <a:ext cx="885325" cy="1429047"/>
                <a:chOff x="4413959" y="6544770"/>
                <a:chExt cx="885325" cy="1429047"/>
              </a:xfrm>
              <a:solidFill>
                <a:srgbClr val="737DA4"/>
              </a:solidFill>
            </p:grpSpPr>
            <p:sp>
              <p:nvSpPr>
                <p:cNvPr id="3311" name="Freeform 3310">
                  <a:extLst>
                    <a:ext uri="{FF2B5EF4-FFF2-40B4-BE49-F238E27FC236}">
                      <a16:creationId xmlns:a16="http://schemas.microsoft.com/office/drawing/2014/main" id="{DC4F80DB-2F54-1056-1367-5C1F9428A3A6}"/>
                    </a:ext>
                  </a:extLst>
                </p:cNvPr>
                <p:cNvSpPr/>
                <p:nvPr/>
              </p:nvSpPr>
              <p:spPr>
                <a:xfrm>
                  <a:off x="4649017" y="6544770"/>
                  <a:ext cx="386234" cy="363353"/>
                </a:xfrm>
                <a:custGeom>
                  <a:avLst/>
                  <a:gdLst>
                    <a:gd name="connsiteX0" fmla="*/ 386234 w 386234"/>
                    <a:gd name="connsiteY0" fmla="*/ 181677 h 363353"/>
                    <a:gd name="connsiteX1" fmla="*/ 193117 w 386234"/>
                    <a:gd name="connsiteY1" fmla="*/ 363353 h 363353"/>
                    <a:gd name="connsiteX2" fmla="*/ 0 w 386234"/>
                    <a:gd name="connsiteY2" fmla="*/ 181677 h 363353"/>
                    <a:gd name="connsiteX3" fmla="*/ 193117 w 386234"/>
                    <a:gd name="connsiteY3" fmla="*/ 0 h 363353"/>
                    <a:gd name="connsiteX4" fmla="*/ 386234 w 386234"/>
                    <a:gd name="connsiteY4" fmla="*/ 181677 h 363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3353">
                      <a:moveTo>
                        <a:pt x="386234" y="181677"/>
                      </a:moveTo>
                      <a:cubicBezTo>
                        <a:pt x="386234" y="282014"/>
                        <a:pt x="299773" y="363353"/>
                        <a:pt x="193117" y="363353"/>
                      </a:cubicBezTo>
                      <a:cubicBezTo>
                        <a:pt x="86462" y="363353"/>
                        <a:pt x="0" y="282014"/>
                        <a:pt x="0" y="181677"/>
                      </a:cubicBezTo>
                      <a:cubicBezTo>
                        <a:pt x="0" y="81339"/>
                        <a:pt x="86462" y="0"/>
                        <a:pt x="193117" y="0"/>
                      </a:cubicBezTo>
                      <a:cubicBezTo>
                        <a:pt x="299773" y="0"/>
                        <a:pt x="386234" y="81339"/>
                        <a:pt x="386234" y="18167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12" name="Freeform 3311">
                  <a:extLst>
                    <a:ext uri="{FF2B5EF4-FFF2-40B4-BE49-F238E27FC236}">
                      <a16:creationId xmlns:a16="http://schemas.microsoft.com/office/drawing/2014/main" id="{F43584CC-CFF7-4DFF-4002-0C86CC9DC7E1}"/>
                    </a:ext>
                  </a:extLst>
                </p:cNvPr>
                <p:cNvSpPr/>
                <p:nvPr/>
              </p:nvSpPr>
              <p:spPr>
                <a:xfrm>
                  <a:off x="4413959" y="6941615"/>
                  <a:ext cx="885325" cy="1032203"/>
                </a:xfrm>
                <a:custGeom>
                  <a:avLst/>
                  <a:gdLst>
                    <a:gd name="connsiteX0" fmla="*/ 255256 w 885325"/>
                    <a:gd name="connsiteY0" fmla="*/ 179283 h 1032203"/>
                    <a:gd name="connsiteX1" fmla="*/ 114008 w 885325"/>
                    <a:gd name="connsiteY1" fmla="*/ 290695 h 1032203"/>
                    <a:gd name="connsiteX2" fmla="*/ 19756 w 885325"/>
                    <a:gd name="connsiteY2" fmla="*/ 274719 h 1032203"/>
                    <a:gd name="connsiteX3" fmla="*/ 19471 w 885325"/>
                    <a:gd name="connsiteY3" fmla="*/ 184623 h 1032203"/>
                    <a:gd name="connsiteX4" fmla="*/ 255394 w 885325"/>
                    <a:gd name="connsiteY4" fmla="*/ 60 h 1032203"/>
                    <a:gd name="connsiteX5" fmla="*/ 267904 w 885325"/>
                    <a:gd name="connsiteY5" fmla="*/ 43 h 1032203"/>
                    <a:gd name="connsiteX6" fmla="*/ 269087 w 885325"/>
                    <a:gd name="connsiteY6" fmla="*/ 0 h 1032203"/>
                    <a:gd name="connsiteX7" fmla="*/ 620307 w 885325"/>
                    <a:gd name="connsiteY7" fmla="*/ 0 h 1032203"/>
                    <a:gd name="connsiteX8" fmla="*/ 625137 w 885325"/>
                    <a:gd name="connsiteY8" fmla="*/ 812 h 1032203"/>
                    <a:gd name="connsiteX9" fmla="*/ 629931 w 885325"/>
                    <a:gd name="connsiteY9" fmla="*/ 803 h 1032203"/>
                    <a:gd name="connsiteX10" fmla="*/ 865855 w 885325"/>
                    <a:gd name="connsiteY10" fmla="*/ 185366 h 1032203"/>
                    <a:gd name="connsiteX11" fmla="*/ 865570 w 885325"/>
                    <a:gd name="connsiteY11" fmla="*/ 275462 h 1032203"/>
                    <a:gd name="connsiteX12" fmla="*/ 771318 w 885325"/>
                    <a:gd name="connsiteY12" fmla="*/ 291438 h 1032203"/>
                    <a:gd name="connsiteX13" fmla="*/ 634139 w 885325"/>
                    <a:gd name="connsiteY13" fmla="*/ 183240 h 1032203"/>
                    <a:gd name="connsiteX14" fmla="*/ 634139 w 885325"/>
                    <a:gd name="connsiteY14" fmla="*/ 575238 h 1032203"/>
                    <a:gd name="connsiteX15" fmla="*/ 634139 w 885325"/>
                    <a:gd name="connsiteY15" fmla="*/ 575583 h 1032203"/>
                    <a:gd name="connsiteX16" fmla="*/ 634139 w 885325"/>
                    <a:gd name="connsiteY16" fmla="*/ 963415 h 1032203"/>
                    <a:gd name="connsiteX17" fmla="*/ 564240 w 885325"/>
                    <a:gd name="connsiteY17" fmla="*/ 1029317 h 1032203"/>
                    <a:gd name="connsiteX18" fmla="*/ 494350 w 885325"/>
                    <a:gd name="connsiteY18" fmla="*/ 963415 h 1032203"/>
                    <a:gd name="connsiteX19" fmla="*/ 494350 w 885325"/>
                    <a:gd name="connsiteY19" fmla="*/ 588276 h 1032203"/>
                    <a:gd name="connsiteX20" fmla="*/ 395036 w 885325"/>
                    <a:gd name="connsiteY20" fmla="*/ 588276 h 1032203"/>
                    <a:gd name="connsiteX21" fmla="*/ 395036 w 885325"/>
                    <a:gd name="connsiteY21" fmla="*/ 966293 h 1032203"/>
                    <a:gd name="connsiteX22" fmla="*/ 325146 w 885325"/>
                    <a:gd name="connsiteY22" fmla="*/ 1032203 h 1032203"/>
                    <a:gd name="connsiteX23" fmla="*/ 255256 w 885325"/>
                    <a:gd name="connsiteY23" fmla="*/ 966293 h 1032203"/>
                    <a:gd name="connsiteX24" fmla="*/ 255256 w 885325"/>
                    <a:gd name="connsiteY24" fmla="*/ 499443 h 1032203"/>
                    <a:gd name="connsiteX25" fmla="*/ 255256 w 885325"/>
                    <a:gd name="connsiteY25" fmla="*/ 498673 h 1032203"/>
                    <a:gd name="connsiteX26" fmla="*/ 255256 w 885325"/>
                    <a:gd name="connsiteY26" fmla="*/ 179283 h 103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5325" h="1032203">
                      <a:moveTo>
                        <a:pt x="255256" y="179283"/>
                      </a:moveTo>
                      <a:lnTo>
                        <a:pt x="114008" y="290695"/>
                      </a:lnTo>
                      <a:cubicBezTo>
                        <a:pt x="87978" y="311225"/>
                        <a:pt x="45949" y="304096"/>
                        <a:pt x="19756" y="274719"/>
                      </a:cubicBezTo>
                      <a:cubicBezTo>
                        <a:pt x="-6429" y="245332"/>
                        <a:pt x="-6645" y="205058"/>
                        <a:pt x="19471" y="184623"/>
                      </a:cubicBezTo>
                      <a:lnTo>
                        <a:pt x="255394" y="60"/>
                      </a:lnTo>
                      <a:cubicBezTo>
                        <a:pt x="259913" y="86"/>
                        <a:pt x="264068" y="69"/>
                        <a:pt x="267904" y="43"/>
                      </a:cubicBezTo>
                      <a:cubicBezTo>
                        <a:pt x="268292" y="17"/>
                        <a:pt x="268690" y="0"/>
                        <a:pt x="269087" y="0"/>
                      </a:cubicBezTo>
                      <a:lnTo>
                        <a:pt x="620307" y="0"/>
                      </a:lnTo>
                      <a:cubicBezTo>
                        <a:pt x="622010" y="0"/>
                        <a:pt x="623634" y="285"/>
                        <a:pt x="625137" y="812"/>
                      </a:cubicBezTo>
                      <a:cubicBezTo>
                        <a:pt x="626683" y="812"/>
                        <a:pt x="628281" y="812"/>
                        <a:pt x="629931" y="803"/>
                      </a:cubicBezTo>
                      <a:lnTo>
                        <a:pt x="865855" y="185366"/>
                      </a:lnTo>
                      <a:cubicBezTo>
                        <a:pt x="891971" y="205792"/>
                        <a:pt x="891755" y="246075"/>
                        <a:pt x="865570" y="275462"/>
                      </a:cubicBezTo>
                      <a:cubicBezTo>
                        <a:pt x="839385" y="304839"/>
                        <a:pt x="797347" y="311968"/>
                        <a:pt x="771318" y="291438"/>
                      </a:cubicBezTo>
                      <a:lnTo>
                        <a:pt x="634139" y="183240"/>
                      </a:lnTo>
                      <a:lnTo>
                        <a:pt x="634139" y="575238"/>
                      </a:lnTo>
                      <a:cubicBezTo>
                        <a:pt x="634139" y="575358"/>
                        <a:pt x="634139" y="575471"/>
                        <a:pt x="634139" y="575583"/>
                      </a:cubicBezTo>
                      <a:lnTo>
                        <a:pt x="634139" y="963415"/>
                      </a:lnTo>
                      <a:cubicBezTo>
                        <a:pt x="634139" y="999784"/>
                        <a:pt x="602822" y="1029317"/>
                        <a:pt x="564240" y="1029317"/>
                      </a:cubicBezTo>
                      <a:cubicBezTo>
                        <a:pt x="525667" y="1029317"/>
                        <a:pt x="494350" y="999784"/>
                        <a:pt x="494350" y="963415"/>
                      </a:cubicBezTo>
                      <a:lnTo>
                        <a:pt x="494350" y="588276"/>
                      </a:lnTo>
                      <a:lnTo>
                        <a:pt x="395036" y="588276"/>
                      </a:lnTo>
                      <a:lnTo>
                        <a:pt x="395036" y="966293"/>
                      </a:lnTo>
                      <a:cubicBezTo>
                        <a:pt x="395036" y="1002670"/>
                        <a:pt x="363719" y="1032203"/>
                        <a:pt x="325146" y="1032203"/>
                      </a:cubicBezTo>
                      <a:cubicBezTo>
                        <a:pt x="286573" y="1032203"/>
                        <a:pt x="255256" y="1002670"/>
                        <a:pt x="255256" y="966293"/>
                      </a:cubicBezTo>
                      <a:lnTo>
                        <a:pt x="255256" y="499443"/>
                      </a:lnTo>
                      <a:cubicBezTo>
                        <a:pt x="255256" y="499183"/>
                        <a:pt x="255256" y="498924"/>
                        <a:pt x="255256" y="498673"/>
                      </a:cubicBezTo>
                      <a:lnTo>
                        <a:pt x="255256" y="179283"/>
                      </a:ln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13" name="Graphic 3188">
                <a:extLst>
                  <a:ext uri="{FF2B5EF4-FFF2-40B4-BE49-F238E27FC236}">
                    <a16:creationId xmlns:a16="http://schemas.microsoft.com/office/drawing/2014/main" id="{6137E88B-9C8F-D565-9BF5-DA1665AC6C1C}"/>
                  </a:ext>
                </a:extLst>
              </p:cNvPr>
              <p:cNvGrpSpPr/>
              <p:nvPr/>
            </p:nvGrpSpPr>
            <p:grpSpPr>
              <a:xfrm>
                <a:off x="8886169" y="6544433"/>
                <a:ext cx="885329" cy="1429039"/>
                <a:chOff x="8886169" y="6544433"/>
                <a:chExt cx="885329" cy="1429039"/>
              </a:xfrm>
              <a:solidFill>
                <a:srgbClr val="737DA4"/>
              </a:solidFill>
            </p:grpSpPr>
            <p:sp>
              <p:nvSpPr>
                <p:cNvPr id="3314" name="Freeform 3313">
                  <a:extLst>
                    <a:ext uri="{FF2B5EF4-FFF2-40B4-BE49-F238E27FC236}">
                      <a16:creationId xmlns:a16="http://schemas.microsoft.com/office/drawing/2014/main" id="{CF3C2ACC-9535-7AFA-AFC0-AC124ADC715B}"/>
                    </a:ext>
                  </a:extLst>
                </p:cNvPr>
                <p:cNvSpPr/>
                <p:nvPr/>
              </p:nvSpPr>
              <p:spPr>
                <a:xfrm>
                  <a:off x="9121268" y="6544433"/>
                  <a:ext cx="386234" cy="363353"/>
                </a:xfrm>
                <a:custGeom>
                  <a:avLst/>
                  <a:gdLst>
                    <a:gd name="connsiteX0" fmla="*/ 386234 w 386234"/>
                    <a:gd name="connsiteY0" fmla="*/ 181677 h 363353"/>
                    <a:gd name="connsiteX1" fmla="*/ 193117 w 386234"/>
                    <a:gd name="connsiteY1" fmla="*/ 363353 h 363353"/>
                    <a:gd name="connsiteX2" fmla="*/ 0 w 386234"/>
                    <a:gd name="connsiteY2" fmla="*/ 181677 h 363353"/>
                    <a:gd name="connsiteX3" fmla="*/ 193117 w 386234"/>
                    <a:gd name="connsiteY3" fmla="*/ 0 h 363353"/>
                    <a:gd name="connsiteX4" fmla="*/ 386234 w 386234"/>
                    <a:gd name="connsiteY4" fmla="*/ 181677 h 363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3353">
                      <a:moveTo>
                        <a:pt x="386234" y="181677"/>
                      </a:moveTo>
                      <a:cubicBezTo>
                        <a:pt x="386234" y="282014"/>
                        <a:pt x="299773" y="363353"/>
                        <a:pt x="193117" y="363353"/>
                      </a:cubicBezTo>
                      <a:cubicBezTo>
                        <a:pt x="86461" y="363353"/>
                        <a:pt x="0" y="282014"/>
                        <a:pt x="0" y="181677"/>
                      </a:cubicBezTo>
                      <a:cubicBezTo>
                        <a:pt x="0" y="81339"/>
                        <a:pt x="86461" y="0"/>
                        <a:pt x="193117" y="0"/>
                      </a:cubicBezTo>
                      <a:cubicBezTo>
                        <a:pt x="299773" y="0"/>
                        <a:pt x="386234" y="81339"/>
                        <a:pt x="386234" y="18167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15" name="Freeform 3314">
                  <a:extLst>
                    <a:ext uri="{FF2B5EF4-FFF2-40B4-BE49-F238E27FC236}">
                      <a16:creationId xmlns:a16="http://schemas.microsoft.com/office/drawing/2014/main" id="{62B40A6C-2670-1B23-9459-3E1E9EE20BF1}"/>
                    </a:ext>
                  </a:extLst>
                </p:cNvPr>
                <p:cNvSpPr/>
                <p:nvPr/>
              </p:nvSpPr>
              <p:spPr>
                <a:xfrm>
                  <a:off x="8886169" y="6941269"/>
                  <a:ext cx="885329" cy="1032203"/>
                </a:xfrm>
                <a:custGeom>
                  <a:avLst/>
                  <a:gdLst>
                    <a:gd name="connsiteX0" fmla="*/ 255262 w 885329"/>
                    <a:gd name="connsiteY0" fmla="*/ 179292 h 1032203"/>
                    <a:gd name="connsiteX1" fmla="*/ 114014 w 885329"/>
                    <a:gd name="connsiteY1" fmla="*/ 290704 h 1032203"/>
                    <a:gd name="connsiteX2" fmla="*/ 19763 w 885329"/>
                    <a:gd name="connsiteY2" fmla="*/ 274719 h 1032203"/>
                    <a:gd name="connsiteX3" fmla="*/ 19503 w 885329"/>
                    <a:gd name="connsiteY3" fmla="*/ 184632 h 1032203"/>
                    <a:gd name="connsiteX4" fmla="*/ 255348 w 885329"/>
                    <a:gd name="connsiteY4" fmla="*/ 69 h 1032203"/>
                    <a:gd name="connsiteX5" fmla="*/ 267876 w 885329"/>
                    <a:gd name="connsiteY5" fmla="*/ 52 h 1032203"/>
                    <a:gd name="connsiteX6" fmla="*/ 269085 w 885329"/>
                    <a:gd name="connsiteY6" fmla="*/ 0 h 1032203"/>
                    <a:gd name="connsiteX7" fmla="*/ 620348 w 885329"/>
                    <a:gd name="connsiteY7" fmla="*/ 0 h 1032203"/>
                    <a:gd name="connsiteX8" fmla="*/ 625100 w 885329"/>
                    <a:gd name="connsiteY8" fmla="*/ 821 h 1032203"/>
                    <a:gd name="connsiteX9" fmla="*/ 629937 w 885329"/>
                    <a:gd name="connsiteY9" fmla="*/ 804 h 1032203"/>
                    <a:gd name="connsiteX10" fmla="*/ 865870 w 885329"/>
                    <a:gd name="connsiteY10" fmla="*/ 185375 h 1032203"/>
                    <a:gd name="connsiteX11" fmla="*/ 865524 w 885329"/>
                    <a:gd name="connsiteY11" fmla="*/ 275462 h 1032203"/>
                    <a:gd name="connsiteX12" fmla="*/ 771359 w 885329"/>
                    <a:gd name="connsiteY12" fmla="*/ 291447 h 1032203"/>
                    <a:gd name="connsiteX13" fmla="*/ 634171 w 885329"/>
                    <a:gd name="connsiteY13" fmla="*/ 183241 h 1032203"/>
                    <a:gd name="connsiteX14" fmla="*/ 634171 w 885329"/>
                    <a:gd name="connsiteY14" fmla="*/ 575247 h 1032203"/>
                    <a:gd name="connsiteX15" fmla="*/ 634171 w 885329"/>
                    <a:gd name="connsiteY15" fmla="*/ 575592 h 1032203"/>
                    <a:gd name="connsiteX16" fmla="*/ 634171 w 885329"/>
                    <a:gd name="connsiteY16" fmla="*/ 963416 h 1032203"/>
                    <a:gd name="connsiteX17" fmla="*/ 564281 w 885329"/>
                    <a:gd name="connsiteY17" fmla="*/ 1029326 h 1032203"/>
                    <a:gd name="connsiteX18" fmla="*/ 494391 w 885329"/>
                    <a:gd name="connsiteY18" fmla="*/ 963416 h 1032203"/>
                    <a:gd name="connsiteX19" fmla="*/ 494391 w 885329"/>
                    <a:gd name="connsiteY19" fmla="*/ 588286 h 1032203"/>
                    <a:gd name="connsiteX20" fmla="*/ 395042 w 885329"/>
                    <a:gd name="connsiteY20" fmla="*/ 588286 h 1032203"/>
                    <a:gd name="connsiteX21" fmla="*/ 395042 w 885329"/>
                    <a:gd name="connsiteY21" fmla="*/ 966293 h 1032203"/>
                    <a:gd name="connsiteX22" fmla="*/ 325153 w 885329"/>
                    <a:gd name="connsiteY22" fmla="*/ 1032204 h 1032203"/>
                    <a:gd name="connsiteX23" fmla="*/ 255262 w 885329"/>
                    <a:gd name="connsiteY23" fmla="*/ 966293 h 1032203"/>
                    <a:gd name="connsiteX24" fmla="*/ 255262 w 885329"/>
                    <a:gd name="connsiteY24" fmla="*/ 499452 h 1032203"/>
                    <a:gd name="connsiteX25" fmla="*/ 255262 w 885329"/>
                    <a:gd name="connsiteY25" fmla="*/ 498674 h 1032203"/>
                    <a:gd name="connsiteX26" fmla="*/ 255262 w 885329"/>
                    <a:gd name="connsiteY26" fmla="*/ 179292 h 103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5329" h="1032203">
                      <a:moveTo>
                        <a:pt x="255262" y="179292"/>
                      </a:moveTo>
                      <a:lnTo>
                        <a:pt x="114014" y="290704"/>
                      </a:lnTo>
                      <a:cubicBezTo>
                        <a:pt x="88010" y="311234"/>
                        <a:pt x="45938" y="304105"/>
                        <a:pt x="19763" y="274719"/>
                      </a:cubicBezTo>
                      <a:cubicBezTo>
                        <a:pt x="-6414" y="245341"/>
                        <a:pt x="-6673" y="205058"/>
                        <a:pt x="19503" y="184632"/>
                      </a:cubicBezTo>
                      <a:lnTo>
                        <a:pt x="255348" y="69"/>
                      </a:lnTo>
                      <a:cubicBezTo>
                        <a:pt x="259927" y="86"/>
                        <a:pt x="264074" y="69"/>
                        <a:pt x="267876" y="52"/>
                      </a:cubicBezTo>
                      <a:cubicBezTo>
                        <a:pt x="268307" y="17"/>
                        <a:pt x="268653" y="0"/>
                        <a:pt x="269085" y="0"/>
                      </a:cubicBezTo>
                      <a:lnTo>
                        <a:pt x="620348" y="0"/>
                      </a:lnTo>
                      <a:cubicBezTo>
                        <a:pt x="621990" y="0"/>
                        <a:pt x="623631" y="294"/>
                        <a:pt x="625100" y="821"/>
                      </a:cubicBezTo>
                      <a:cubicBezTo>
                        <a:pt x="626655" y="821"/>
                        <a:pt x="628296" y="812"/>
                        <a:pt x="629937" y="804"/>
                      </a:cubicBezTo>
                      <a:lnTo>
                        <a:pt x="865870" y="185375"/>
                      </a:lnTo>
                      <a:cubicBezTo>
                        <a:pt x="891960" y="205801"/>
                        <a:pt x="891787" y="246084"/>
                        <a:pt x="865524" y="275462"/>
                      </a:cubicBezTo>
                      <a:cubicBezTo>
                        <a:pt x="839349" y="304840"/>
                        <a:pt x="797362" y="311968"/>
                        <a:pt x="771359" y="291447"/>
                      </a:cubicBezTo>
                      <a:lnTo>
                        <a:pt x="634171" y="183241"/>
                      </a:lnTo>
                      <a:lnTo>
                        <a:pt x="634171" y="575247"/>
                      </a:lnTo>
                      <a:cubicBezTo>
                        <a:pt x="634171" y="575359"/>
                        <a:pt x="634171" y="575471"/>
                        <a:pt x="634171" y="575592"/>
                      </a:cubicBezTo>
                      <a:lnTo>
                        <a:pt x="634171" y="963416"/>
                      </a:lnTo>
                      <a:cubicBezTo>
                        <a:pt x="634171" y="999793"/>
                        <a:pt x="602812" y="1029326"/>
                        <a:pt x="564281" y="1029326"/>
                      </a:cubicBezTo>
                      <a:cubicBezTo>
                        <a:pt x="525664" y="1029326"/>
                        <a:pt x="494391" y="999793"/>
                        <a:pt x="494391" y="963416"/>
                      </a:cubicBezTo>
                      <a:lnTo>
                        <a:pt x="494391" y="588286"/>
                      </a:lnTo>
                      <a:lnTo>
                        <a:pt x="395042" y="588286"/>
                      </a:lnTo>
                      <a:lnTo>
                        <a:pt x="395042" y="966293"/>
                      </a:lnTo>
                      <a:cubicBezTo>
                        <a:pt x="395042" y="1002670"/>
                        <a:pt x="363682" y="1032204"/>
                        <a:pt x="325153" y="1032204"/>
                      </a:cubicBezTo>
                      <a:cubicBezTo>
                        <a:pt x="286535" y="1032204"/>
                        <a:pt x="255262" y="1002670"/>
                        <a:pt x="255262" y="966293"/>
                      </a:cubicBezTo>
                      <a:lnTo>
                        <a:pt x="255262" y="499452"/>
                      </a:lnTo>
                      <a:cubicBezTo>
                        <a:pt x="255262" y="499192"/>
                        <a:pt x="255262" y="498933"/>
                        <a:pt x="255262" y="498674"/>
                      </a:cubicBezTo>
                      <a:lnTo>
                        <a:pt x="255262" y="179292"/>
                      </a:ln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16" name="Graphic 3188">
                <a:extLst>
                  <a:ext uri="{FF2B5EF4-FFF2-40B4-BE49-F238E27FC236}">
                    <a16:creationId xmlns:a16="http://schemas.microsoft.com/office/drawing/2014/main" id="{A154703B-1B0E-F0D3-49C5-A625C461FF5A}"/>
                  </a:ext>
                </a:extLst>
              </p:cNvPr>
              <p:cNvGrpSpPr/>
              <p:nvPr/>
            </p:nvGrpSpPr>
            <p:grpSpPr>
              <a:xfrm>
                <a:off x="3302943" y="6546896"/>
                <a:ext cx="883797" cy="1429039"/>
                <a:chOff x="3302943" y="6546896"/>
                <a:chExt cx="883797" cy="1429039"/>
              </a:xfrm>
              <a:solidFill>
                <a:srgbClr val="737DA4"/>
              </a:solidFill>
            </p:grpSpPr>
            <p:grpSp>
              <p:nvGrpSpPr>
                <p:cNvPr id="3317" name="Graphic 3188">
                  <a:extLst>
                    <a:ext uri="{FF2B5EF4-FFF2-40B4-BE49-F238E27FC236}">
                      <a16:creationId xmlns:a16="http://schemas.microsoft.com/office/drawing/2014/main" id="{00B40C24-831C-962C-1E30-14DBFFA07F75}"/>
                    </a:ext>
                  </a:extLst>
                </p:cNvPr>
                <p:cNvGrpSpPr/>
                <p:nvPr/>
              </p:nvGrpSpPr>
              <p:grpSpPr>
                <a:xfrm>
                  <a:off x="3369991" y="6546896"/>
                  <a:ext cx="715059" cy="364234"/>
                  <a:chOff x="3369991" y="6546896"/>
                  <a:chExt cx="715059" cy="364234"/>
                </a:xfrm>
                <a:solidFill>
                  <a:srgbClr val="737DA4"/>
                </a:solidFill>
              </p:grpSpPr>
              <p:sp>
                <p:nvSpPr>
                  <p:cNvPr id="3318" name="Freeform 3317">
                    <a:extLst>
                      <a:ext uri="{FF2B5EF4-FFF2-40B4-BE49-F238E27FC236}">
                        <a16:creationId xmlns:a16="http://schemas.microsoft.com/office/drawing/2014/main" id="{8636E7B6-C19E-A8E5-8B7D-414513903C7D}"/>
                      </a:ext>
                    </a:extLst>
                  </p:cNvPr>
                  <p:cNvSpPr/>
                  <p:nvPr/>
                </p:nvSpPr>
                <p:spPr>
                  <a:xfrm>
                    <a:off x="3534943" y="6546896"/>
                    <a:ext cx="386234" cy="364234"/>
                  </a:xfrm>
                  <a:custGeom>
                    <a:avLst/>
                    <a:gdLst>
                      <a:gd name="connsiteX0" fmla="*/ 386234 w 386234"/>
                      <a:gd name="connsiteY0" fmla="*/ 182117 h 364234"/>
                      <a:gd name="connsiteX1" fmla="*/ 193117 w 386234"/>
                      <a:gd name="connsiteY1" fmla="*/ 364235 h 364234"/>
                      <a:gd name="connsiteX2" fmla="*/ 0 w 386234"/>
                      <a:gd name="connsiteY2" fmla="*/ 182117 h 364234"/>
                      <a:gd name="connsiteX3" fmla="*/ 193117 w 386234"/>
                      <a:gd name="connsiteY3" fmla="*/ 0 h 364234"/>
                      <a:gd name="connsiteX4" fmla="*/ 386234 w 386234"/>
                      <a:gd name="connsiteY4" fmla="*/ 182117 h 364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4234">
                        <a:moveTo>
                          <a:pt x="386234" y="182117"/>
                        </a:moveTo>
                        <a:cubicBezTo>
                          <a:pt x="386234" y="282698"/>
                          <a:pt x="299773" y="364235"/>
                          <a:pt x="193117" y="364235"/>
                        </a:cubicBezTo>
                        <a:cubicBezTo>
                          <a:pt x="86462" y="364235"/>
                          <a:pt x="0" y="282698"/>
                          <a:pt x="0" y="182117"/>
                        </a:cubicBezTo>
                        <a:cubicBezTo>
                          <a:pt x="0" y="81537"/>
                          <a:pt x="86462" y="0"/>
                          <a:pt x="193117" y="0"/>
                        </a:cubicBezTo>
                        <a:cubicBezTo>
                          <a:pt x="299773" y="0"/>
                          <a:pt x="386234" y="81537"/>
                          <a:pt x="386234" y="18211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19" name="Freeform 3318">
                    <a:extLst>
                      <a:ext uri="{FF2B5EF4-FFF2-40B4-BE49-F238E27FC236}">
                        <a16:creationId xmlns:a16="http://schemas.microsoft.com/office/drawing/2014/main" id="{4C76DAC2-3E9E-0706-149A-4C41B7B94FBE}"/>
                      </a:ext>
                    </a:extLst>
                  </p:cNvPr>
                  <p:cNvSpPr/>
                  <p:nvPr/>
                </p:nvSpPr>
                <p:spPr>
                  <a:xfrm>
                    <a:off x="3369991" y="6554901"/>
                    <a:ext cx="232215" cy="269867"/>
                  </a:xfrm>
                  <a:custGeom>
                    <a:avLst/>
                    <a:gdLst>
                      <a:gd name="connsiteX0" fmla="*/ 232216 w 232215"/>
                      <a:gd name="connsiteY0" fmla="*/ 39406 h 269867"/>
                      <a:gd name="connsiteX1" fmla="*/ 42761 w 232215"/>
                      <a:gd name="connsiteY1" fmla="*/ 269867 h 269867"/>
                      <a:gd name="connsiteX2" fmla="*/ 232216 w 232215"/>
                      <a:gd name="connsiteY2" fmla="*/ 39406 h 269867"/>
                    </a:gdLst>
                    <a:ahLst/>
                    <a:cxnLst>
                      <a:cxn ang="0">
                        <a:pos x="connsiteX0" y="connsiteY0"/>
                      </a:cxn>
                      <a:cxn ang="0">
                        <a:pos x="connsiteX1" y="connsiteY1"/>
                      </a:cxn>
                      <a:cxn ang="0">
                        <a:pos x="connsiteX2" y="connsiteY2"/>
                      </a:cxn>
                    </a:cxnLst>
                    <a:rect l="l" t="t" r="r" b="b"/>
                    <a:pathLst>
                      <a:path w="232215" h="269867">
                        <a:moveTo>
                          <a:pt x="232216" y="39406"/>
                        </a:moveTo>
                        <a:cubicBezTo>
                          <a:pt x="34200" y="-89952"/>
                          <a:pt x="-61659" y="128697"/>
                          <a:pt x="42761" y="269867"/>
                        </a:cubicBezTo>
                        <a:cubicBezTo>
                          <a:pt x="21094" y="153237"/>
                          <a:pt x="139199" y="-21355"/>
                          <a:pt x="232216" y="39406"/>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20" name="Freeform 3319">
                    <a:extLst>
                      <a:ext uri="{FF2B5EF4-FFF2-40B4-BE49-F238E27FC236}">
                        <a16:creationId xmlns:a16="http://schemas.microsoft.com/office/drawing/2014/main" id="{FC13EEA6-5935-3E1D-79D5-91F8BFF0792D}"/>
                      </a:ext>
                    </a:extLst>
                  </p:cNvPr>
                  <p:cNvSpPr/>
                  <p:nvPr/>
                </p:nvSpPr>
                <p:spPr>
                  <a:xfrm>
                    <a:off x="3852843" y="6554901"/>
                    <a:ext cx="232208" cy="269867"/>
                  </a:xfrm>
                  <a:custGeom>
                    <a:avLst/>
                    <a:gdLst>
                      <a:gd name="connsiteX0" fmla="*/ 0 w 232208"/>
                      <a:gd name="connsiteY0" fmla="*/ 39406 h 269867"/>
                      <a:gd name="connsiteX1" fmla="*/ 189445 w 232208"/>
                      <a:gd name="connsiteY1" fmla="*/ 269867 h 269867"/>
                      <a:gd name="connsiteX2" fmla="*/ 0 w 232208"/>
                      <a:gd name="connsiteY2" fmla="*/ 39406 h 269867"/>
                    </a:gdLst>
                    <a:ahLst/>
                    <a:cxnLst>
                      <a:cxn ang="0">
                        <a:pos x="connsiteX0" y="connsiteY0"/>
                      </a:cxn>
                      <a:cxn ang="0">
                        <a:pos x="connsiteX1" y="connsiteY1"/>
                      </a:cxn>
                      <a:cxn ang="0">
                        <a:pos x="connsiteX2" y="connsiteY2"/>
                      </a:cxn>
                    </a:cxnLst>
                    <a:rect l="l" t="t" r="r" b="b"/>
                    <a:pathLst>
                      <a:path w="232208" h="269867">
                        <a:moveTo>
                          <a:pt x="0" y="39406"/>
                        </a:moveTo>
                        <a:cubicBezTo>
                          <a:pt x="198015" y="-89952"/>
                          <a:pt x="293866" y="128697"/>
                          <a:pt x="189445" y="269867"/>
                        </a:cubicBezTo>
                        <a:cubicBezTo>
                          <a:pt x="211112" y="153237"/>
                          <a:pt x="93008" y="-21355"/>
                          <a:pt x="0" y="39406"/>
                        </a:cubicBezTo>
                        <a:close/>
                      </a:path>
                    </a:pathLst>
                  </a:custGeom>
                  <a:solidFill>
                    <a:srgbClr val="737DA4"/>
                  </a:solidFill>
                  <a:ln w="20560" cap="flat">
                    <a:solidFill>
                      <a:srgbClr val="000000"/>
                    </a:solidFill>
                    <a:prstDash val="solid"/>
                    <a:round/>
                  </a:ln>
                </p:spPr>
                <p:txBody>
                  <a:bodyPr rtlCol="0" anchor="ctr"/>
                  <a:lstStyle/>
                  <a:p>
                    <a:endParaRPr lang="en-CH"/>
                  </a:p>
                </p:txBody>
              </p:sp>
            </p:grpSp>
            <p:sp>
              <p:nvSpPr>
                <p:cNvPr id="3321" name="Freeform 3320">
                  <a:extLst>
                    <a:ext uri="{FF2B5EF4-FFF2-40B4-BE49-F238E27FC236}">
                      <a16:creationId xmlns:a16="http://schemas.microsoft.com/office/drawing/2014/main" id="{6E765F7D-D3E8-724F-8A07-0D7DB7FEF50A}"/>
                    </a:ext>
                  </a:extLst>
                </p:cNvPr>
                <p:cNvSpPr/>
                <p:nvPr/>
              </p:nvSpPr>
              <p:spPr>
                <a:xfrm>
                  <a:off x="3302943" y="6943313"/>
                  <a:ext cx="883797" cy="1032622"/>
                </a:xfrm>
                <a:custGeom>
                  <a:avLst/>
                  <a:gdLst>
                    <a:gd name="connsiteX0" fmla="*/ 221443 w 883797"/>
                    <a:gd name="connsiteY0" fmla="*/ 209841 h 1032622"/>
                    <a:gd name="connsiteX1" fmla="*/ 114008 w 883797"/>
                    <a:gd name="connsiteY1" fmla="*/ 294786 h 1032622"/>
                    <a:gd name="connsiteX2" fmla="*/ 19756 w 883797"/>
                    <a:gd name="connsiteY2" fmla="*/ 278767 h 1032622"/>
                    <a:gd name="connsiteX3" fmla="*/ 19471 w 883797"/>
                    <a:gd name="connsiteY3" fmla="*/ 188455 h 1032622"/>
                    <a:gd name="connsiteX4" fmla="*/ 255394 w 883797"/>
                    <a:gd name="connsiteY4" fmla="*/ 3443 h 1032622"/>
                    <a:gd name="connsiteX5" fmla="*/ 266815 w 883797"/>
                    <a:gd name="connsiteY5" fmla="*/ 3435 h 1032622"/>
                    <a:gd name="connsiteX6" fmla="*/ 266927 w 883797"/>
                    <a:gd name="connsiteY6" fmla="*/ 3253 h 1032622"/>
                    <a:gd name="connsiteX7" fmla="*/ 616463 w 883797"/>
                    <a:gd name="connsiteY7" fmla="*/ 229 h 1032622"/>
                    <a:gd name="connsiteX8" fmla="*/ 616662 w 883797"/>
                    <a:gd name="connsiteY8" fmla="*/ 540 h 1032622"/>
                    <a:gd name="connsiteX9" fmla="*/ 628411 w 883797"/>
                    <a:gd name="connsiteY9" fmla="*/ 548 h 1032622"/>
                    <a:gd name="connsiteX10" fmla="*/ 864335 w 883797"/>
                    <a:gd name="connsiteY10" fmla="*/ 185561 h 1032622"/>
                    <a:gd name="connsiteX11" fmla="*/ 864041 w 883797"/>
                    <a:gd name="connsiteY11" fmla="*/ 275872 h 1032622"/>
                    <a:gd name="connsiteX12" fmla="*/ 769798 w 883797"/>
                    <a:gd name="connsiteY12" fmla="*/ 291892 h 1032622"/>
                    <a:gd name="connsiteX13" fmla="*/ 659676 w 883797"/>
                    <a:gd name="connsiteY13" fmla="*/ 204829 h 1032622"/>
                    <a:gd name="connsiteX14" fmla="*/ 733825 w 883797"/>
                    <a:gd name="connsiteY14" fmla="*/ 625789 h 1032622"/>
                    <a:gd name="connsiteX15" fmla="*/ 630795 w 883797"/>
                    <a:gd name="connsiteY15" fmla="*/ 679888 h 1032622"/>
                    <a:gd name="connsiteX16" fmla="*/ 630795 w 883797"/>
                    <a:gd name="connsiteY16" fmla="*/ 966721 h 1032622"/>
                    <a:gd name="connsiteX17" fmla="*/ 560905 w 883797"/>
                    <a:gd name="connsiteY17" fmla="*/ 1032622 h 1032622"/>
                    <a:gd name="connsiteX18" fmla="*/ 491015 w 883797"/>
                    <a:gd name="connsiteY18" fmla="*/ 966721 h 1032622"/>
                    <a:gd name="connsiteX19" fmla="*/ 491015 w 883797"/>
                    <a:gd name="connsiteY19" fmla="*/ 719920 h 1032622"/>
                    <a:gd name="connsiteX20" fmla="*/ 391701 w 883797"/>
                    <a:gd name="connsiteY20" fmla="*/ 721605 h 1032622"/>
                    <a:gd name="connsiteX21" fmla="*/ 391701 w 883797"/>
                    <a:gd name="connsiteY21" fmla="*/ 962556 h 1032622"/>
                    <a:gd name="connsiteX22" fmla="*/ 321811 w 883797"/>
                    <a:gd name="connsiteY22" fmla="*/ 1028467 h 1032622"/>
                    <a:gd name="connsiteX23" fmla="*/ 251921 w 883797"/>
                    <a:gd name="connsiteY23" fmla="*/ 962556 h 1032622"/>
                    <a:gd name="connsiteX24" fmla="*/ 251921 w 883797"/>
                    <a:gd name="connsiteY24" fmla="*/ 688278 h 1032622"/>
                    <a:gd name="connsiteX25" fmla="*/ 141679 w 883797"/>
                    <a:gd name="connsiteY25" fmla="*/ 638897 h 1032622"/>
                    <a:gd name="connsiteX26" fmla="*/ 221443 w 883797"/>
                    <a:gd name="connsiteY26" fmla="*/ 209841 h 103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3797" h="1032622">
                      <a:moveTo>
                        <a:pt x="221443" y="209841"/>
                      </a:moveTo>
                      <a:lnTo>
                        <a:pt x="114008" y="294786"/>
                      </a:lnTo>
                      <a:cubicBezTo>
                        <a:pt x="87978" y="315359"/>
                        <a:pt x="45941" y="308222"/>
                        <a:pt x="19756" y="278767"/>
                      </a:cubicBezTo>
                      <a:cubicBezTo>
                        <a:pt x="-6429" y="249311"/>
                        <a:pt x="-6645" y="208933"/>
                        <a:pt x="19471" y="188455"/>
                      </a:cubicBezTo>
                      <a:lnTo>
                        <a:pt x="255394" y="3443"/>
                      </a:lnTo>
                      <a:cubicBezTo>
                        <a:pt x="259489" y="3469"/>
                        <a:pt x="263282" y="3452"/>
                        <a:pt x="266815" y="3435"/>
                      </a:cubicBezTo>
                      <a:cubicBezTo>
                        <a:pt x="266858" y="3366"/>
                        <a:pt x="266893" y="3305"/>
                        <a:pt x="266927" y="3253"/>
                      </a:cubicBezTo>
                      <a:cubicBezTo>
                        <a:pt x="411839" y="1845"/>
                        <a:pt x="469556" y="-791"/>
                        <a:pt x="616463" y="229"/>
                      </a:cubicBezTo>
                      <a:cubicBezTo>
                        <a:pt x="616524" y="307"/>
                        <a:pt x="616593" y="410"/>
                        <a:pt x="616662" y="540"/>
                      </a:cubicBezTo>
                      <a:cubicBezTo>
                        <a:pt x="620282" y="557"/>
                        <a:pt x="624186" y="575"/>
                        <a:pt x="628411" y="548"/>
                      </a:cubicBezTo>
                      <a:lnTo>
                        <a:pt x="864335" y="185561"/>
                      </a:lnTo>
                      <a:cubicBezTo>
                        <a:pt x="890442" y="206039"/>
                        <a:pt x="890226" y="246416"/>
                        <a:pt x="864041" y="275872"/>
                      </a:cubicBezTo>
                      <a:cubicBezTo>
                        <a:pt x="837856" y="305328"/>
                        <a:pt x="795827" y="312474"/>
                        <a:pt x="769798" y="291892"/>
                      </a:cubicBezTo>
                      <a:lnTo>
                        <a:pt x="659676" y="204829"/>
                      </a:lnTo>
                      <a:cubicBezTo>
                        <a:pt x="694059" y="382825"/>
                        <a:pt x="735837" y="614116"/>
                        <a:pt x="733825" y="625789"/>
                      </a:cubicBezTo>
                      <a:cubicBezTo>
                        <a:pt x="698162" y="647529"/>
                        <a:pt x="663995" y="665519"/>
                        <a:pt x="630795" y="679888"/>
                      </a:cubicBezTo>
                      <a:lnTo>
                        <a:pt x="630795" y="966721"/>
                      </a:lnTo>
                      <a:cubicBezTo>
                        <a:pt x="630795" y="1003097"/>
                        <a:pt x="599479" y="1032622"/>
                        <a:pt x="560905" y="1032622"/>
                      </a:cubicBezTo>
                      <a:cubicBezTo>
                        <a:pt x="522332" y="1032622"/>
                        <a:pt x="491015" y="1003097"/>
                        <a:pt x="491015" y="966721"/>
                      </a:cubicBezTo>
                      <a:lnTo>
                        <a:pt x="491015" y="719920"/>
                      </a:lnTo>
                      <a:cubicBezTo>
                        <a:pt x="457859" y="724266"/>
                        <a:pt x="424953" y="724776"/>
                        <a:pt x="391701" y="721605"/>
                      </a:cubicBezTo>
                      <a:lnTo>
                        <a:pt x="391701" y="962556"/>
                      </a:lnTo>
                      <a:cubicBezTo>
                        <a:pt x="391701" y="998933"/>
                        <a:pt x="360385" y="1028467"/>
                        <a:pt x="321811" y="1028467"/>
                      </a:cubicBezTo>
                      <a:cubicBezTo>
                        <a:pt x="283238" y="1028467"/>
                        <a:pt x="251921" y="998933"/>
                        <a:pt x="251921" y="962556"/>
                      </a:cubicBezTo>
                      <a:lnTo>
                        <a:pt x="251921" y="688278"/>
                      </a:lnTo>
                      <a:cubicBezTo>
                        <a:pt x="216553" y="675274"/>
                        <a:pt x="180010" y="658762"/>
                        <a:pt x="141679" y="638897"/>
                      </a:cubicBezTo>
                      <a:cubicBezTo>
                        <a:pt x="139502" y="627285"/>
                        <a:pt x="184641" y="390990"/>
                        <a:pt x="221443" y="209841"/>
                      </a:cubicBez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22" name="Graphic 3188">
                <a:extLst>
                  <a:ext uri="{FF2B5EF4-FFF2-40B4-BE49-F238E27FC236}">
                    <a16:creationId xmlns:a16="http://schemas.microsoft.com/office/drawing/2014/main" id="{E8671C7A-FBFD-18F9-CBB2-71125715ECB0}"/>
                  </a:ext>
                </a:extLst>
              </p:cNvPr>
              <p:cNvGrpSpPr/>
              <p:nvPr/>
            </p:nvGrpSpPr>
            <p:grpSpPr>
              <a:xfrm>
                <a:off x="7775160" y="6546550"/>
                <a:ext cx="883806" cy="1429047"/>
                <a:chOff x="7775160" y="6546550"/>
                <a:chExt cx="883806" cy="1429047"/>
              </a:xfrm>
              <a:solidFill>
                <a:srgbClr val="737DA4"/>
              </a:solidFill>
            </p:grpSpPr>
            <p:grpSp>
              <p:nvGrpSpPr>
                <p:cNvPr id="3323" name="Graphic 3188">
                  <a:extLst>
                    <a:ext uri="{FF2B5EF4-FFF2-40B4-BE49-F238E27FC236}">
                      <a16:creationId xmlns:a16="http://schemas.microsoft.com/office/drawing/2014/main" id="{4BF392FC-AB11-5465-FE43-65A05254D844}"/>
                    </a:ext>
                  </a:extLst>
                </p:cNvPr>
                <p:cNvGrpSpPr/>
                <p:nvPr/>
              </p:nvGrpSpPr>
              <p:grpSpPr>
                <a:xfrm>
                  <a:off x="7842206" y="6546550"/>
                  <a:ext cx="715059" cy="364234"/>
                  <a:chOff x="7842206" y="6546550"/>
                  <a:chExt cx="715059" cy="364234"/>
                </a:xfrm>
                <a:solidFill>
                  <a:srgbClr val="737DA4"/>
                </a:solidFill>
              </p:grpSpPr>
              <p:sp>
                <p:nvSpPr>
                  <p:cNvPr id="3324" name="Freeform 3323">
                    <a:extLst>
                      <a:ext uri="{FF2B5EF4-FFF2-40B4-BE49-F238E27FC236}">
                        <a16:creationId xmlns:a16="http://schemas.microsoft.com/office/drawing/2014/main" id="{D3119E29-89EC-DD3B-4463-0FD4AF7054DC}"/>
                      </a:ext>
                    </a:extLst>
                  </p:cNvPr>
                  <p:cNvSpPr/>
                  <p:nvPr/>
                </p:nvSpPr>
                <p:spPr>
                  <a:xfrm>
                    <a:off x="8007159" y="6546550"/>
                    <a:ext cx="386234" cy="364234"/>
                  </a:xfrm>
                  <a:custGeom>
                    <a:avLst/>
                    <a:gdLst>
                      <a:gd name="connsiteX0" fmla="*/ 386234 w 386234"/>
                      <a:gd name="connsiteY0" fmla="*/ 182117 h 364234"/>
                      <a:gd name="connsiteX1" fmla="*/ 193117 w 386234"/>
                      <a:gd name="connsiteY1" fmla="*/ 364235 h 364234"/>
                      <a:gd name="connsiteX2" fmla="*/ 0 w 386234"/>
                      <a:gd name="connsiteY2" fmla="*/ 182117 h 364234"/>
                      <a:gd name="connsiteX3" fmla="*/ 193117 w 386234"/>
                      <a:gd name="connsiteY3" fmla="*/ 0 h 364234"/>
                      <a:gd name="connsiteX4" fmla="*/ 386234 w 386234"/>
                      <a:gd name="connsiteY4" fmla="*/ 182117 h 364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4234">
                        <a:moveTo>
                          <a:pt x="386234" y="182117"/>
                        </a:moveTo>
                        <a:cubicBezTo>
                          <a:pt x="386234" y="282698"/>
                          <a:pt x="299773" y="364235"/>
                          <a:pt x="193117" y="364235"/>
                        </a:cubicBezTo>
                        <a:cubicBezTo>
                          <a:pt x="86461" y="364235"/>
                          <a:pt x="0" y="282698"/>
                          <a:pt x="0" y="182117"/>
                        </a:cubicBezTo>
                        <a:cubicBezTo>
                          <a:pt x="0" y="81537"/>
                          <a:pt x="86461" y="0"/>
                          <a:pt x="193117" y="0"/>
                        </a:cubicBezTo>
                        <a:cubicBezTo>
                          <a:pt x="299773" y="0"/>
                          <a:pt x="386234" y="81537"/>
                          <a:pt x="386234" y="18211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25" name="Freeform 3324">
                    <a:extLst>
                      <a:ext uri="{FF2B5EF4-FFF2-40B4-BE49-F238E27FC236}">
                        <a16:creationId xmlns:a16="http://schemas.microsoft.com/office/drawing/2014/main" id="{60CBE394-B8CE-53D8-D500-2D99A7DA02CD}"/>
                      </a:ext>
                    </a:extLst>
                  </p:cNvPr>
                  <p:cNvSpPr/>
                  <p:nvPr/>
                </p:nvSpPr>
                <p:spPr>
                  <a:xfrm>
                    <a:off x="7842206" y="6554564"/>
                    <a:ext cx="232208" cy="269858"/>
                  </a:xfrm>
                  <a:custGeom>
                    <a:avLst/>
                    <a:gdLst>
                      <a:gd name="connsiteX0" fmla="*/ 232209 w 232208"/>
                      <a:gd name="connsiteY0" fmla="*/ 39406 h 269858"/>
                      <a:gd name="connsiteX1" fmla="*/ 42763 w 232208"/>
                      <a:gd name="connsiteY1" fmla="*/ 269858 h 269858"/>
                      <a:gd name="connsiteX2" fmla="*/ 232209 w 232208"/>
                      <a:gd name="connsiteY2" fmla="*/ 39406 h 269858"/>
                    </a:gdLst>
                    <a:ahLst/>
                    <a:cxnLst>
                      <a:cxn ang="0">
                        <a:pos x="connsiteX0" y="connsiteY0"/>
                      </a:cxn>
                      <a:cxn ang="0">
                        <a:pos x="connsiteX1" y="connsiteY1"/>
                      </a:cxn>
                      <a:cxn ang="0">
                        <a:pos x="connsiteX2" y="connsiteY2"/>
                      </a:cxn>
                    </a:cxnLst>
                    <a:rect l="l" t="t" r="r" b="b"/>
                    <a:pathLst>
                      <a:path w="232208" h="269858">
                        <a:moveTo>
                          <a:pt x="232209" y="39406"/>
                        </a:moveTo>
                        <a:cubicBezTo>
                          <a:pt x="34193" y="-89952"/>
                          <a:pt x="-61657" y="128697"/>
                          <a:pt x="42763" y="269858"/>
                        </a:cubicBezTo>
                        <a:cubicBezTo>
                          <a:pt x="21096" y="153237"/>
                          <a:pt x="139201" y="-21355"/>
                          <a:pt x="232209" y="39406"/>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26" name="Freeform 3325">
                    <a:extLst>
                      <a:ext uri="{FF2B5EF4-FFF2-40B4-BE49-F238E27FC236}">
                        <a16:creationId xmlns:a16="http://schemas.microsoft.com/office/drawing/2014/main" id="{89289FC3-0657-284D-36B7-56D97798A3DC}"/>
                      </a:ext>
                    </a:extLst>
                  </p:cNvPr>
                  <p:cNvSpPr/>
                  <p:nvPr/>
                </p:nvSpPr>
                <p:spPr>
                  <a:xfrm>
                    <a:off x="8325059" y="6554564"/>
                    <a:ext cx="232206" cy="269858"/>
                  </a:xfrm>
                  <a:custGeom>
                    <a:avLst/>
                    <a:gdLst>
                      <a:gd name="connsiteX0" fmla="*/ 0 w 232206"/>
                      <a:gd name="connsiteY0" fmla="*/ 39406 h 269858"/>
                      <a:gd name="connsiteX1" fmla="*/ 189445 w 232206"/>
                      <a:gd name="connsiteY1" fmla="*/ 269858 h 269858"/>
                      <a:gd name="connsiteX2" fmla="*/ 0 w 232206"/>
                      <a:gd name="connsiteY2" fmla="*/ 39406 h 269858"/>
                    </a:gdLst>
                    <a:ahLst/>
                    <a:cxnLst>
                      <a:cxn ang="0">
                        <a:pos x="connsiteX0" y="connsiteY0"/>
                      </a:cxn>
                      <a:cxn ang="0">
                        <a:pos x="connsiteX1" y="connsiteY1"/>
                      </a:cxn>
                      <a:cxn ang="0">
                        <a:pos x="connsiteX2" y="connsiteY2"/>
                      </a:cxn>
                    </a:cxnLst>
                    <a:rect l="l" t="t" r="r" b="b"/>
                    <a:pathLst>
                      <a:path w="232206" h="269858">
                        <a:moveTo>
                          <a:pt x="0" y="39406"/>
                        </a:moveTo>
                        <a:cubicBezTo>
                          <a:pt x="198007" y="-89952"/>
                          <a:pt x="293866" y="128697"/>
                          <a:pt x="189445" y="269858"/>
                        </a:cubicBezTo>
                        <a:cubicBezTo>
                          <a:pt x="211112" y="153237"/>
                          <a:pt x="93008" y="-21355"/>
                          <a:pt x="0" y="39406"/>
                        </a:cubicBezTo>
                        <a:close/>
                      </a:path>
                    </a:pathLst>
                  </a:custGeom>
                  <a:solidFill>
                    <a:srgbClr val="737DA4"/>
                  </a:solidFill>
                  <a:ln w="20560" cap="flat">
                    <a:solidFill>
                      <a:srgbClr val="000000"/>
                    </a:solidFill>
                    <a:prstDash val="solid"/>
                    <a:round/>
                  </a:ln>
                </p:spPr>
                <p:txBody>
                  <a:bodyPr rtlCol="0" anchor="ctr"/>
                  <a:lstStyle/>
                  <a:p>
                    <a:endParaRPr lang="en-CH"/>
                  </a:p>
                </p:txBody>
              </p:sp>
            </p:grpSp>
            <p:sp>
              <p:nvSpPr>
                <p:cNvPr id="3327" name="Freeform 3326">
                  <a:extLst>
                    <a:ext uri="{FF2B5EF4-FFF2-40B4-BE49-F238E27FC236}">
                      <a16:creationId xmlns:a16="http://schemas.microsoft.com/office/drawing/2014/main" id="{3A64D657-0407-B696-68C4-C89A16C026EB}"/>
                    </a:ext>
                  </a:extLst>
                </p:cNvPr>
                <p:cNvSpPr/>
                <p:nvPr/>
              </p:nvSpPr>
              <p:spPr>
                <a:xfrm>
                  <a:off x="7775160" y="6942971"/>
                  <a:ext cx="883806" cy="1032627"/>
                </a:xfrm>
                <a:custGeom>
                  <a:avLst/>
                  <a:gdLst>
                    <a:gd name="connsiteX0" fmla="*/ 221443 w 883806"/>
                    <a:gd name="connsiteY0" fmla="*/ 209837 h 1032627"/>
                    <a:gd name="connsiteX1" fmla="*/ 113999 w 883806"/>
                    <a:gd name="connsiteY1" fmla="*/ 294782 h 1032627"/>
                    <a:gd name="connsiteX2" fmla="*/ 19756 w 883806"/>
                    <a:gd name="connsiteY2" fmla="*/ 278763 h 1032627"/>
                    <a:gd name="connsiteX3" fmla="*/ 19470 w 883806"/>
                    <a:gd name="connsiteY3" fmla="*/ 188460 h 1032627"/>
                    <a:gd name="connsiteX4" fmla="*/ 255386 w 883806"/>
                    <a:gd name="connsiteY4" fmla="*/ 3448 h 1032627"/>
                    <a:gd name="connsiteX5" fmla="*/ 266806 w 883806"/>
                    <a:gd name="connsiteY5" fmla="*/ 3440 h 1032627"/>
                    <a:gd name="connsiteX6" fmla="*/ 266928 w 883806"/>
                    <a:gd name="connsiteY6" fmla="*/ 3258 h 1032627"/>
                    <a:gd name="connsiteX7" fmla="*/ 616454 w 883806"/>
                    <a:gd name="connsiteY7" fmla="*/ 225 h 1032627"/>
                    <a:gd name="connsiteX8" fmla="*/ 616653 w 883806"/>
                    <a:gd name="connsiteY8" fmla="*/ 545 h 1032627"/>
                    <a:gd name="connsiteX9" fmla="*/ 628402 w 883806"/>
                    <a:gd name="connsiteY9" fmla="*/ 553 h 1032627"/>
                    <a:gd name="connsiteX10" fmla="*/ 864326 w 883806"/>
                    <a:gd name="connsiteY10" fmla="*/ 185566 h 1032627"/>
                    <a:gd name="connsiteX11" fmla="*/ 864041 w 883806"/>
                    <a:gd name="connsiteY11" fmla="*/ 275877 h 1032627"/>
                    <a:gd name="connsiteX12" fmla="*/ 769789 w 883806"/>
                    <a:gd name="connsiteY12" fmla="*/ 291897 h 1032627"/>
                    <a:gd name="connsiteX13" fmla="*/ 659676 w 883806"/>
                    <a:gd name="connsiteY13" fmla="*/ 204826 h 1032627"/>
                    <a:gd name="connsiteX14" fmla="*/ 733816 w 883806"/>
                    <a:gd name="connsiteY14" fmla="*/ 625795 h 1032627"/>
                    <a:gd name="connsiteX15" fmla="*/ 630795 w 883806"/>
                    <a:gd name="connsiteY15" fmla="*/ 679893 h 1032627"/>
                    <a:gd name="connsiteX16" fmla="*/ 630795 w 883806"/>
                    <a:gd name="connsiteY16" fmla="*/ 966717 h 1032627"/>
                    <a:gd name="connsiteX17" fmla="*/ 560905 w 883806"/>
                    <a:gd name="connsiteY17" fmla="*/ 1032627 h 1032627"/>
                    <a:gd name="connsiteX18" fmla="*/ 491015 w 883806"/>
                    <a:gd name="connsiteY18" fmla="*/ 966717 h 1032627"/>
                    <a:gd name="connsiteX19" fmla="*/ 491015 w 883806"/>
                    <a:gd name="connsiteY19" fmla="*/ 719916 h 1032627"/>
                    <a:gd name="connsiteX20" fmla="*/ 391692 w 883806"/>
                    <a:gd name="connsiteY20" fmla="*/ 721601 h 1032627"/>
                    <a:gd name="connsiteX21" fmla="*/ 391692 w 883806"/>
                    <a:gd name="connsiteY21" fmla="*/ 962552 h 1032627"/>
                    <a:gd name="connsiteX22" fmla="*/ 321803 w 883806"/>
                    <a:gd name="connsiteY22" fmla="*/ 1028463 h 1032627"/>
                    <a:gd name="connsiteX23" fmla="*/ 251913 w 883806"/>
                    <a:gd name="connsiteY23" fmla="*/ 962552 h 1032627"/>
                    <a:gd name="connsiteX24" fmla="*/ 251913 w 883806"/>
                    <a:gd name="connsiteY24" fmla="*/ 688283 h 1032627"/>
                    <a:gd name="connsiteX25" fmla="*/ 141670 w 883806"/>
                    <a:gd name="connsiteY25" fmla="*/ 638903 h 1032627"/>
                    <a:gd name="connsiteX26" fmla="*/ 221443 w 883806"/>
                    <a:gd name="connsiteY26" fmla="*/ 209837 h 103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3806" h="1032627">
                      <a:moveTo>
                        <a:pt x="221443" y="209837"/>
                      </a:moveTo>
                      <a:lnTo>
                        <a:pt x="113999" y="294782"/>
                      </a:lnTo>
                      <a:cubicBezTo>
                        <a:pt x="87970" y="315364"/>
                        <a:pt x="45941" y="308219"/>
                        <a:pt x="19756" y="278763"/>
                      </a:cubicBezTo>
                      <a:cubicBezTo>
                        <a:pt x="-6429" y="249316"/>
                        <a:pt x="-6645" y="208938"/>
                        <a:pt x="19470" y="188460"/>
                      </a:cubicBezTo>
                      <a:lnTo>
                        <a:pt x="255386" y="3448"/>
                      </a:lnTo>
                      <a:cubicBezTo>
                        <a:pt x="259489" y="3466"/>
                        <a:pt x="263282" y="3457"/>
                        <a:pt x="266806" y="3440"/>
                      </a:cubicBezTo>
                      <a:cubicBezTo>
                        <a:pt x="266850" y="3362"/>
                        <a:pt x="266893" y="3310"/>
                        <a:pt x="266928" y="3258"/>
                      </a:cubicBezTo>
                      <a:cubicBezTo>
                        <a:pt x="411830" y="1850"/>
                        <a:pt x="469556" y="-786"/>
                        <a:pt x="616454" y="225"/>
                      </a:cubicBezTo>
                      <a:cubicBezTo>
                        <a:pt x="616524" y="303"/>
                        <a:pt x="616584" y="407"/>
                        <a:pt x="616653" y="545"/>
                      </a:cubicBezTo>
                      <a:cubicBezTo>
                        <a:pt x="620281" y="562"/>
                        <a:pt x="624178" y="571"/>
                        <a:pt x="628402" y="553"/>
                      </a:cubicBezTo>
                      <a:lnTo>
                        <a:pt x="864326" y="185566"/>
                      </a:lnTo>
                      <a:cubicBezTo>
                        <a:pt x="890433" y="206044"/>
                        <a:pt x="890260" y="246421"/>
                        <a:pt x="864041" y="275877"/>
                      </a:cubicBezTo>
                      <a:cubicBezTo>
                        <a:pt x="837856" y="305324"/>
                        <a:pt x="795818" y="312470"/>
                        <a:pt x="769789" y="291897"/>
                      </a:cubicBezTo>
                      <a:lnTo>
                        <a:pt x="659676" y="204826"/>
                      </a:lnTo>
                      <a:cubicBezTo>
                        <a:pt x="694050" y="382830"/>
                        <a:pt x="735837" y="614113"/>
                        <a:pt x="733816" y="625795"/>
                      </a:cubicBezTo>
                      <a:cubicBezTo>
                        <a:pt x="698154" y="647526"/>
                        <a:pt x="663987" y="665524"/>
                        <a:pt x="630795" y="679893"/>
                      </a:cubicBezTo>
                      <a:lnTo>
                        <a:pt x="630795" y="966717"/>
                      </a:lnTo>
                      <a:cubicBezTo>
                        <a:pt x="630795" y="1003094"/>
                        <a:pt x="599479" y="1032627"/>
                        <a:pt x="560905" y="1032627"/>
                      </a:cubicBezTo>
                      <a:cubicBezTo>
                        <a:pt x="522332" y="1032627"/>
                        <a:pt x="491015" y="1003094"/>
                        <a:pt x="491015" y="966717"/>
                      </a:cubicBezTo>
                      <a:lnTo>
                        <a:pt x="491015" y="719916"/>
                      </a:lnTo>
                      <a:cubicBezTo>
                        <a:pt x="457850" y="724263"/>
                        <a:pt x="424944" y="724781"/>
                        <a:pt x="391692" y="721601"/>
                      </a:cubicBezTo>
                      <a:lnTo>
                        <a:pt x="391692" y="962552"/>
                      </a:lnTo>
                      <a:cubicBezTo>
                        <a:pt x="391692" y="998929"/>
                        <a:pt x="360376" y="1028463"/>
                        <a:pt x="321803" y="1028463"/>
                      </a:cubicBezTo>
                      <a:cubicBezTo>
                        <a:pt x="283229" y="1028463"/>
                        <a:pt x="251913" y="998929"/>
                        <a:pt x="251913" y="962552"/>
                      </a:cubicBezTo>
                      <a:lnTo>
                        <a:pt x="251913" y="688283"/>
                      </a:lnTo>
                      <a:cubicBezTo>
                        <a:pt x="216544" y="675271"/>
                        <a:pt x="180001" y="658767"/>
                        <a:pt x="141670" y="638903"/>
                      </a:cubicBezTo>
                      <a:cubicBezTo>
                        <a:pt x="139493" y="627281"/>
                        <a:pt x="184640" y="390995"/>
                        <a:pt x="221443" y="209837"/>
                      </a:cubicBez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28" name="Graphic 3188">
                <a:extLst>
                  <a:ext uri="{FF2B5EF4-FFF2-40B4-BE49-F238E27FC236}">
                    <a16:creationId xmlns:a16="http://schemas.microsoft.com/office/drawing/2014/main" id="{A1263ECB-07B3-8165-7E16-A035B8D35E37}"/>
                  </a:ext>
                </a:extLst>
              </p:cNvPr>
              <p:cNvGrpSpPr/>
              <p:nvPr/>
            </p:nvGrpSpPr>
            <p:grpSpPr>
              <a:xfrm>
                <a:off x="5526502" y="6545833"/>
                <a:ext cx="883797" cy="1429047"/>
                <a:chOff x="5526502" y="6545833"/>
                <a:chExt cx="883797" cy="1429047"/>
              </a:xfrm>
              <a:solidFill>
                <a:srgbClr val="737DA4"/>
              </a:solidFill>
            </p:grpSpPr>
            <p:grpSp>
              <p:nvGrpSpPr>
                <p:cNvPr id="3329" name="Graphic 3188">
                  <a:extLst>
                    <a:ext uri="{FF2B5EF4-FFF2-40B4-BE49-F238E27FC236}">
                      <a16:creationId xmlns:a16="http://schemas.microsoft.com/office/drawing/2014/main" id="{38F04D16-4071-FB7A-4B4E-381280CE057F}"/>
                    </a:ext>
                  </a:extLst>
                </p:cNvPr>
                <p:cNvGrpSpPr/>
                <p:nvPr/>
              </p:nvGrpSpPr>
              <p:grpSpPr>
                <a:xfrm>
                  <a:off x="5593550" y="6545833"/>
                  <a:ext cx="715056" cy="364234"/>
                  <a:chOff x="5593550" y="6545833"/>
                  <a:chExt cx="715056" cy="364234"/>
                </a:xfrm>
                <a:solidFill>
                  <a:srgbClr val="737DA4"/>
                </a:solidFill>
              </p:grpSpPr>
              <p:sp>
                <p:nvSpPr>
                  <p:cNvPr id="3330" name="Freeform 3329">
                    <a:extLst>
                      <a:ext uri="{FF2B5EF4-FFF2-40B4-BE49-F238E27FC236}">
                        <a16:creationId xmlns:a16="http://schemas.microsoft.com/office/drawing/2014/main" id="{2FE54183-3BBE-1BF9-EDC1-55324CF79954}"/>
                      </a:ext>
                    </a:extLst>
                  </p:cNvPr>
                  <p:cNvSpPr/>
                  <p:nvPr/>
                </p:nvSpPr>
                <p:spPr>
                  <a:xfrm>
                    <a:off x="5758494" y="6545833"/>
                    <a:ext cx="386234" cy="364234"/>
                  </a:xfrm>
                  <a:custGeom>
                    <a:avLst/>
                    <a:gdLst>
                      <a:gd name="connsiteX0" fmla="*/ 386234 w 386234"/>
                      <a:gd name="connsiteY0" fmla="*/ 182117 h 364234"/>
                      <a:gd name="connsiteX1" fmla="*/ 193117 w 386234"/>
                      <a:gd name="connsiteY1" fmla="*/ 364235 h 364234"/>
                      <a:gd name="connsiteX2" fmla="*/ 0 w 386234"/>
                      <a:gd name="connsiteY2" fmla="*/ 182117 h 364234"/>
                      <a:gd name="connsiteX3" fmla="*/ 193117 w 386234"/>
                      <a:gd name="connsiteY3" fmla="*/ 0 h 364234"/>
                      <a:gd name="connsiteX4" fmla="*/ 386234 w 386234"/>
                      <a:gd name="connsiteY4" fmla="*/ 182117 h 364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4234">
                        <a:moveTo>
                          <a:pt x="386234" y="182117"/>
                        </a:moveTo>
                        <a:cubicBezTo>
                          <a:pt x="386234" y="282698"/>
                          <a:pt x="299773" y="364235"/>
                          <a:pt x="193117" y="364235"/>
                        </a:cubicBezTo>
                        <a:cubicBezTo>
                          <a:pt x="86461" y="364235"/>
                          <a:pt x="0" y="282698"/>
                          <a:pt x="0" y="182117"/>
                        </a:cubicBezTo>
                        <a:cubicBezTo>
                          <a:pt x="0" y="81537"/>
                          <a:pt x="86461" y="0"/>
                          <a:pt x="193117" y="0"/>
                        </a:cubicBezTo>
                        <a:cubicBezTo>
                          <a:pt x="299773" y="0"/>
                          <a:pt x="386234" y="81537"/>
                          <a:pt x="386234" y="18211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31" name="Freeform 3330">
                    <a:extLst>
                      <a:ext uri="{FF2B5EF4-FFF2-40B4-BE49-F238E27FC236}">
                        <a16:creationId xmlns:a16="http://schemas.microsoft.com/office/drawing/2014/main" id="{820DD00B-640E-6F1C-94A7-72D750536CCD}"/>
                      </a:ext>
                    </a:extLst>
                  </p:cNvPr>
                  <p:cNvSpPr/>
                  <p:nvPr/>
                </p:nvSpPr>
                <p:spPr>
                  <a:xfrm>
                    <a:off x="5593550" y="6553839"/>
                    <a:ext cx="232208" cy="269867"/>
                  </a:xfrm>
                  <a:custGeom>
                    <a:avLst/>
                    <a:gdLst>
                      <a:gd name="connsiteX0" fmla="*/ 232208 w 232208"/>
                      <a:gd name="connsiteY0" fmla="*/ 39406 h 269867"/>
                      <a:gd name="connsiteX1" fmla="*/ 42763 w 232208"/>
                      <a:gd name="connsiteY1" fmla="*/ 269867 h 269867"/>
                      <a:gd name="connsiteX2" fmla="*/ 232208 w 232208"/>
                      <a:gd name="connsiteY2" fmla="*/ 39406 h 269867"/>
                    </a:gdLst>
                    <a:ahLst/>
                    <a:cxnLst>
                      <a:cxn ang="0">
                        <a:pos x="connsiteX0" y="connsiteY0"/>
                      </a:cxn>
                      <a:cxn ang="0">
                        <a:pos x="connsiteX1" y="connsiteY1"/>
                      </a:cxn>
                      <a:cxn ang="0">
                        <a:pos x="connsiteX2" y="connsiteY2"/>
                      </a:cxn>
                    </a:cxnLst>
                    <a:rect l="l" t="t" r="r" b="b"/>
                    <a:pathLst>
                      <a:path w="232208" h="269867">
                        <a:moveTo>
                          <a:pt x="232208" y="39406"/>
                        </a:moveTo>
                        <a:cubicBezTo>
                          <a:pt x="34193" y="-89952"/>
                          <a:pt x="-61657" y="128697"/>
                          <a:pt x="42763" y="269867"/>
                        </a:cubicBezTo>
                        <a:cubicBezTo>
                          <a:pt x="21096" y="153236"/>
                          <a:pt x="139200" y="-21355"/>
                          <a:pt x="232208" y="39406"/>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32" name="Freeform 3331">
                    <a:extLst>
                      <a:ext uri="{FF2B5EF4-FFF2-40B4-BE49-F238E27FC236}">
                        <a16:creationId xmlns:a16="http://schemas.microsoft.com/office/drawing/2014/main" id="{69E15C36-61EA-3450-D7E8-F70A0E7C5104}"/>
                      </a:ext>
                    </a:extLst>
                  </p:cNvPr>
                  <p:cNvSpPr/>
                  <p:nvPr/>
                </p:nvSpPr>
                <p:spPr>
                  <a:xfrm>
                    <a:off x="6076394" y="6553839"/>
                    <a:ext cx="232212" cy="269867"/>
                  </a:xfrm>
                  <a:custGeom>
                    <a:avLst/>
                    <a:gdLst>
                      <a:gd name="connsiteX0" fmla="*/ 0 w 232212"/>
                      <a:gd name="connsiteY0" fmla="*/ 39406 h 269867"/>
                      <a:gd name="connsiteX1" fmla="*/ 189446 w 232212"/>
                      <a:gd name="connsiteY1" fmla="*/ 269867 h 269867"/>
                      <a:gd name="connsiteX2" fmla="*/ 0 w 232212"/>
                      <a:gd name="connsiteY2" fmla="*/ 39406 h 269867"/>
                    </a:gdLst>
                    <a:ahLst/>
                    <a:cxnLst>
                      <a:cxn ang="0">
                        <a:pos x="connsiteX0" y="connsiteY0"/>
                      </a:cxn>
                      <a:cxn ang="0">
                        <a:pos x="connsiteX1" y="connsiteY1"/>
                      </a:cxn>
                      <a:cxn ang="0">
                        <a:pos x="connsiteX2" y="connsiteY2"/>
                      </a:cxn>
                    </a:cxnLst>
                    <a:rect l="l" t="t" r="r" b="b"/>
                    <a:pathLst>
                      <a:path w="232212" h="269867">
                        <a:moveTo>
                          <a:pt x="0" y="39406"/>
                        </a:moveTo>
                        <a:cubicBezTo>
                          <a:pt x="198016" y="-89952"/>
                          <a:pt x="293874" y="128697"/>
                          <a:pt x="189446" y="269867"/>
                        </a:cubicBezTo>
                        <a:cubicBezTo>
                          <a:pt x="211121" y="153236"/>
                          <a:pt x="93016" y="-21355"/>
                          <a:pt x="0" y="39406"/>
                        </a:cubicBezTo>
                        <a:close/>
                      </a:path>
                    </a:pathLst>
                  </a:custGeom>
                  <a:solidFill>
                    <a:srgbClr val="737DA4"/>
                  </a:solidFill>
                  <a:ln w="20560" cap="flat">
                    <a:solidFill>
                      <a:srgbClr val="000000"/>
                    </a:solidFill>
                    <a:prstDash val="solid"/>
                    <a:round/>
                  </a:ln>
                </p:spPr>
                <p:txBody>
                  <a:bodyPr rtlCol="0" anchor="ctr"/>
                  <a:lstStyle/>
                  <a:p>
                    <a:endParaRPr lang="en-CH"/>
                  </a:p>
                </p:txBody>
              </p:sp>
            </p:grpSp>
            <p:sp>
              <p:nvSpPr>
                <p:cNvPr id="3333" name="Freeform 3332">
                  <a:extLst>
                    <a:ext uri="{FF2B5EF4-FFF2-40B4-BE49-F238E27FC236}">
                      <a16:creationId xmlns:a16="http://schemas.microsoft.com/office/drawing/2014/main" id="{8CA982E4-E948-0E05-2CB5-0CCC2CB6500B}"/>
                    </a:ext>
                  </a:extLst>
                </p:cNvPr>
                <p:cNvSpPr/>
                <p:nvPr/>
              </p:nvSpPr>
              <p:spPr>
                <a:xfrm>
                  <a:off x="5526502" y="6942250"/>
                  <a:ext cx="883797" cy="1032630"/>
                </a:xfrm>
                <a:custGeom>
                  <a:avLst/>
                  <a:gdLst>
                    <a:gd name="connsiteX0" fmla="*/ 221435 w 883797"/>
                    <a:gd name="connsiteY0" fmla="*/ 209840 h 1032630"/>
                    <a:gd name="connsiteX1" fmla="*/ 114000 w 883797"/>
                    <a:gd name="connsiteY1" fmla="*/ 294786 h 1032630"/>
                    <a:gd name="connsiteX2" fmla="*/ 19757 w 883797"/>
                    <a:gd name="connsiteY2" fmla="*/ 278767 h 1032630"/>
                    <a:gd name="connsiteX3" fmla="*/ 19463 w 883797"/>
                    <a:gd name="connsiteY3" fmla="*/ 188455 h 1032630"/>
                    <a:gd name="connsiteX4" fmla="*/ 255387 w 883797"/>
                    <a:gd name="connsiteY4" fmla="*/ 3443 h 1032630"/>
                    <a:gd name="connsiteX5" fmla="*/ 266808 w 883797"/>
                    <a:gd name="connsiteY5" fmla="*/ 3434 h 1032630"/>
                    <a:gd name="connsiteX6" fmla="*/ 266928 w 883797"/>
                    <a:gd name="connsiteY6" fmla="*/ 3253 h 1032630"/>
                    <a:gd name="connsiteX7" fmla="*/ 616456 w 883797"/>
                    <a:gd name="connsiteY7" fmla="*/ 229 h 1032630"/>
                    <a:gd name="connsiteX8" fmla="*/ 616654 w 883797"/>
                    <a:gd name="connsiteY8" fmla="*/ 540 h 1032630"/>
                    <a:gd name="connsiteX9" fmla="*/ 628403 w 883797"/>
                    <a:gd name="connsiteY9" fmla="*/ 557 h 1032630"/>
                    <a:gd name="connsiteX10" fmla="*/ 864327 w 883797"/>
                    <a:gd name="connsiteY10" fmla="*/ 185560 h 1032630"/>
                    <a:gd name="connsiteX11" fmla="*/ 864042 w 883797"/>
                    <a:gd name="connsiteY11" fmla="*/ 275872 h 1032630"/>
                    <a:gd name="connsiteX12" fmla="*/ 769790 w 883797"/>
                    <a:gd name="connsiteY12" fmla="*/ 291892 h 1032630"/>
                    <a:gd name="connsiteX13" fmla="*/ 659668 w 883797"/>
                    <a:gd name="connsiteY13" fmla="*/ 204829 h 1032630"/>
                    <a:gd name="connsiteX14" fmla="*/ 733817 w 883797"/>
                    <a:gd name="connsiteY14" fmla="*/ 625789 h 1032630"/>
                    <a:gd name="connsiteX15" fmla="*/ 630796 w 883797"/>
                    <a:gd name="connsiteY15" fmla="*/ 679888 h 1032630"/>
                    <a:gd name="connsiteX16" fmla="*/ 630796 w 883797"/>
                    <a:gd name="connsiteY16" fmla="*/ 966720 h 1032630"/>
                    <a:gd name="connsiteX17" fmla="*/ 560907 w 883797"/>
                    <a:gd name="connsiteY17" fmla="*/ 1032631 h 1032630"/>
                    <a:gd name="connsiteX18" fmla="*/ 491008 w 883797"/>
                    <a:gd name="connsiteY18" fmla="*/ 966720 h 1032630"/>
                    <a:gd name="connsiteX19" fmla="*/ 491008 w 883797"/>
                    <a:gd name="connsiteY19" fmla="*/ 719920 h 1032630"/>
                    <a:gd name="connsiteX20" fmla="*/ 391693 w 883797"/>
                    <a:gd name="connsiteY20" fmla="*/ 721605 h 1032630"/>
                    <a:gd name="connsiteX21" fmla="*/ 391693 w 883797"/>
                    <a:gd name="connsiteY21" fmla="*/ 962556 h 1032630"/>
                    <a:gd name="connsiteX22" fmla="*/ 321804 w 883797"/>
                    <a:gd name="connsiteY22" fmla="*/ 1028466 h 1032630"/>
                    <a:gd name="connsiteX23" fmla="*/ 251914 w 883797"/>
                    <a:gd name="connsiteY23" fmla="*/ 962556 h 1032630"/>
                    <a:gd name="connsiteX24" fmla="*/ 251914 w 883797"/>
                    <a:gd name="connsiteY24" fmla="*/ 688278 h 1032630"/>
                    <a:gd name="connsiteX25" fmla="*/ 141671 w 883797"/>
                    <a:gd name="connsiteY25" fmla="*/ 638897 h 1032630"/>
                    <a:gd name="connsiteX26" fmla="*/ 221435 w 883797"/>
                    <a:gd name="connsiteY26" fmla="*/ 209840 h 10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3797" h="1032630">
                      <a:moveTo>
                        <a:pt x="221435" y="209840"/>
                      </a:moveTo>
                      <a:lnTo>
                        <a:pt x="114000" y="294786"/>
                      </a:lnTo>
                      <a:cubicBezTo>
                        <a:pt x="87971" y="315368"/>
                        <a:pt x="45942" y="308222"/>
                        <a:pt x="19757" y="278767"/>
                      </a:cubicBezTo>
                      <a:cubicBezTo>
                        <a:pt x="-6428" y="249311"/>
                        <a:pt x="-6644" y="208933"/>
                        <a:pt x="19463" y="188455"/>
                      </a:cubicBezTo>
                      <a:lnTo>
                        <a:pt x="255387" y="3443"/>
                      </a:lnTo>
                      <a:cubicBezTo>
                        <a:pt x="259481" y="3469"/>
                        <a:pt x="263283" y="3452"/>
                        <a:pt x="266808" y="3434"/>
                      </a:cubicBezTo>
                      <a:cubicBezTo>
                        <a:pt x="266851" y="3365"/>
                        <a:pt x="266885" y="3305"/>
                        <a:pt x="266928" y="3253"/>
                      </a:cubicBezTo>
                      <a:cubicBezTo>
                        <a:pt x="411831" y="1845"/>
                        <a:pt x="469557" y="-791"/>
                        <a:pt x="616456" y="229"/>
                      </a:cubicBezTo>
                      <a:cubicBezTo>
                        <a:pt x="616516" y="306"/>
                        <a:pt x="616585" y="410"/>
                        <a:pt x="616654" y="540"/>
                      </a:cubicBezTo>
                      <a:cubicBezTo>
                        <a:pt x="620274" y="557"/>
                        <a:pt x="624179" y="574"/>
                        <a:pt x="628403" y="557"/>
                      </a:cubicBezTo>
                      <a:lnTo>
                        <a:pt x="864327" y="185560"/>
                      </a:lnTo>
                      <a:cubicBezTo>
                        <a:pt x="890443" y="206047"/>
                        <a:pt x="890227" y="246416"/>
                        <a:pt x="864042" y="275872"/>
                      </a:cubicBezTo>
                      <a:cubicBezTo>
                        <a:pt x="837857" y="305328"/>
                        <a:pt x="795819" y="312474"/>
                        <a:pt x="769790" y="291892"/>
                      </a:cubicBezTo>
                      <a:lnTo>
                        <a:pt x="659668" y="204829"/>
                      </a:lnTo>
                      <a:cubicBezTo>
                        <a:pt x="694052" y="382825"/>
                        <a:pt x="735830" y="614116"/>
                        <a:pt x="733817" y="625789"/>
                      </a:cubicBezTo>
                      <a:cubicBezTo>
                        <a:pt x="698155" y="647529"/>
                        <a:pt x="663987" y="665518"/>
                        <a:pt x="630796" y="679888"/>
                      </a:cubicBezTo>
                      <a:lnTo>
                        <a:pt x="630796" y="966720"/>
                      </a:lnTo>
                      <a:cubicBezTo>
                        <a:pt x="630796" y="1003097"/>
                        <a:pt x="599480" y="1032631"/>
                        <a:pt x="560907" y="1032631"/>
                      </a:cubicBezTo>
                      <a:cubicBezTo>
                        <a:pt x="522325" y="1032631"/>
                        <a:pt x="491008" y="1003097"/>
                        <a:pt x="491008" y="966720"/>
                      </a:cubicBezTo>
                      <a:lnTo>
                        <a:pt x="491008" y="719920"/>
                      </a:lnTo>
                      <a:cubicBezTo>
                        <a:pt x="457851" y="724266"/>
                        <a:pt x="424945" y="724776"/>
                        <a:pt x="391693" y="721605"/>
                      </a:cubicBezTo>
                      <a:lnTo>
                        <a:pt x="391693" y="962556"/>
                      </a:lnTo>
                      <a:cubicBezTo>
                        <a:pt x="391693" y="998933"/>
                        <a:pt x="360377" y="1028466"/>
                        <a:pt x="321804" y="1028466"/>
                      </a:cubicBezTo>
                      <a:cubicBezTo>
                        <a:pt x="283230" y="1028466"/>
                        <a:pt x="251914" y="998933"/>
                        <a:pt x="251914" y="962556"/>
                      </a:cubicBezTo>
                      <a:lnTo>
                        <a:pt x="251914" y="688278"/>
                      </a:lnTo>
                      <a:cubicBezTo>
                        <a:pt x="216546" y="675274"/>
                        <a:pt x="180003" y="658771"/>
                        <a:pt x="141671" y="638897"/>
                      </a:cubicBezTo>
                      <a:cubicBezTo>
                        <a:pt x="139494" y="627284"/>
                        <a:pt x="184642" y="390990"/>
                        <a:pt x="221435" y="209840"/>
                      </a:cubicBez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34" name="Graphic 3188">
                <a:extLst>
                  <a:ext uri="{FF2B5EF4-FFF2-40B4-BE49-F238E27FC236}">
                    <a16:creationId xmlns:a16="http://schemas.microsoft.com/office/drawing/2014/main" id="{6F6A4E7B-D50B-ED72-D8AC-52F599F7BBCE}"/>
                  </a:ext>
                </a:extLst>
              </p:cNvPr>
              <p:cNvGrpSpPr/>
              <p:nvPr/>
            </p:nvGrpSpPr>
            <p:grpSpPr>
              <a:xfrm>
                <a:off x="9998737" y="6545488"/>
                <a:ext cx="883796" cy="1429047"/>
                <a:chOff x="9998737" y="6545488"/>
                <a:chExt cx="883796" cy="1429047"/>
              </a:xfrm>
              <a:solidFill>
                <a:srgbClr val="737DA4"/>
              </a:solidFill>
            </p:grpSpPr>
            <p:grpSp>
              <p:nvGrpSpPr>
                <p:cNvPr id="3335" name="Graphic 3188">
                  <a:extLst>
                    <a:ext uri="{FF2B5EF4-FFF2-40B4-BE49-F238E27FC236}">
                      <a16:creationId xmlns:a16="http://schemas.microsoft.com/office/drawing/2014/main" id="{B12CAF23-0ED6-E9D0-A45D-CDD0CB8ACFCE}"/>
                    </a:ext>
                  </a:extLst>
                </p:cNvPr>
                <p:cNvGrpSpPr/>
                <p:nvPr/>
              </p:nvGrpSpPr>
              <p:grpSpPr>
                <a:xfrm>
                  <a:off x="10065715" y="6545488"/>
                  <a:ext cx="715155" cy="364234"/>
                  <a:chOff x="10065715" y="6545488"/>
                  <a:chExt cx="715155" cy="364234"/>
                </a:xfrm>
                <a:solidFill>
                  <a:srgbClr val="737DA4"/>
                </a:solidFill>
              </p:grpSpPr>
              <p:sp>
                <p:nvSpPr>
                  <p:cNvPr id="3336" name="Freeform 3335">
                    <a:extLst>
                      <a:ext uri="{FF2B5EF4-FFF2-40B4-BE49-F238E27FC236}">
                        <a16:creationId xmlns:a16="http://schemas.microsoft.com/office/drawing/2014/main" id="{7440CE32-A8EB-21E9-9C2A-8F3FBDC24E70}"/>
                      </a:ext>
                    </a:extLst>
                  </p:cNvPr>
                  <p:cNvSpPr/>
                  <p:nvPr/>
                </p:nvSpPr>
                <p:spPr>
                  <a:xfrm>
                    <a:off x="10230693" y="6545488"/>
                    <a:ext cx="386234" cy="364234"/>
                  </a:xfrm>
                  <a:custGeom>
                    <a:avLst/>
                    <a:gdLst>
                      <a:gd name="connsiteX0" fmla="*/ 386234 w 386234"/>
                      <a:gd name="connsiteY0" fmla="*/ 182118 h 364234"/>
                      <a:gd name="connsiteX1" fmla="*/ 193117 w 386234"/>
                      <a:gd name="connsiteY1" fmla="*/ 364235 h 364234"/>
                      <a:gd name="connsiteX2" fmla="*/ 0 w 386234"/>
                      <a:gd name="connsiteY2" fmla="*/ 182118 h 364234"/>
                      <a:gd name="connsiteX3" fmla="*/ 193117 w 386234"/>
                      <a:gd name="connsiteY3" fmla="*/ 0 h 364234"/>
                      <a:gd name="connsiteX4" fmla="*/ 386234 w 386234"/>
                      <a:gd name="connsiteY4" fmla="*/ 182118 h 364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4234">
                        <a:moveTo>
                          <a:pt x="386234" y="182118"/>
                        </a:moveTo>
                        <a:cubicBezTo>
                          <a:pt x="386234" y="282698"/>
                          <a:pt x="299773" y="364235"/>
                          <a:pt x="193117" y="364235"/>
                        </a:cubicBezTo>
                        <a:cubicBezTo>
                          <a:pt x="86461" y="364235"/>
                          <a:pt x="0" y="282698"/>
                          <a:pt x="0" y="182118"/>
                        </a:cubicBezTo>
                        <a:cubicBezTo>
                          <a:pt x="0" y="81537"/>
                          <a:pt x="86461" y="0"/>
                          <a:pt x="193117" y="0"/>
                        </a:cubicBezTo>
                        <a:cubicBezTo>
                          <a:pt x="299773" y="0"/>
                          <a:pt x="386234" y="81537"/>
                          <a:pt x="386234" y="182118"/>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37" name="Freeform 3336">
                    <a:extLst>
                      <a:ext uri="{FF2B5EF4-FFF2-40B4-BE49-F238E27FC236}">
                        <a16:creationId xmlns:a16="http://schemas.microsoft.com/office/drawing/2014/main" id="{5CB6BFE3-542F-F658-24AB-8E717B7C08C3}"/>
                      </a:ext>
                    </a:extLst>
                  </p:cNvPr>
                  <p:cNvSpPr/>
                  <p:nvPr/>
                </p:nvSpPr>
                <p:spPr>
                  <a:xfrm>
                    <a:off x="10065715" y="6553502"/>
                    <a:ext cx="232224" cy="269867"/>
                  </a:xfrm>
                  <a:custGeom>
                    <a:avLst/>
                    <a:gdLst>
                      <a:gd name="connsiteX0" fmla="*/ 232225 w 232224"/>
                      <a:gd name="connsiteY0" fmla="*/ 39406 h 269867"/>
                      <a:gd name="connsiteX1" fmla="*/ 42771 w 232224"/>
                      <a:gd name="connsiteY1" fmla="*/ 269867 h 269867"/>
                      <a:gd name="connsiteX2" fmla="*/ 232225 w 232224"/>
                      <a:gd name="connsiteY2" fmla="*/ 39406 h 269867"/>
                    </a:gdLst>
                    <a:ahLst/>
                    <a:cxnLst>
                      <a:cxn ang="0">
                        <a:pos x="connsiteX0" y="connsiteY0"/>
                      </a:cxn>
                      <a:cxn ang="0">
                        <a:pos x="connsiteX1" y="connsiteY1"/>
                      </a:cxn>
                      <a:cxn ang="0">
                        <a:pos x="connsiteX2" y="connsiteY2"/>
                      </a:cxn>
                    </a:cxnLst>
                    <a:rect l="l" t="t" r="r" b="b"/>
                    <a:pathLst>
                      <a:path w="232224" h="269867">
                        <a:moveTo>
                          <a:pt x="232225" y="39406"/>
                        </a:moveTo>
                        <a:cubicBezTo>
                          <a:pt x="34218" y="-89952"/>
                          <a:pt x="-61675" y="128697"/>
                          <a:pt x="42771" y="269867"/>
                        </a:cubicBezTo>
                        <a:cubicBezTo>
                          <a:pt x="21087" y="153236"/>
                          <a:pt x="139183" y="-21355"/>
                          <a:pt x="232225" y="39406"/>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38" name="Freeform 3337">
                    <a:extLst>
                      <a:ext uri="{FF2B5EF4-FFF2-40B4-BE49-F238E27FC236}">
                        <a16:creationId xmlns:a16="http://schemas.microsoft.com/office/drawing/2014/main" id="{5364297B-A6E2-1052-8193-DD85EB383C4C}"/>
                      </a:ext>
                    </a:extLst>
                  </p:cNvPr>
                  <p:cNvSpPr/>
                  <p:nvPr/>
                </p:nvSpPr>
                <p:spPr>
                  <a:xfrm>
                    <a:off x="10548644" y="6553502"/>
                    <a:ext cx="232225" cy="269867"/>
                  </a:xfrm>
                  <a:custGeom>
                    <a:avLst/>
                    <a:gdLst>
                      <a:gd name="connsiteX0" fmla="*/ 0 w 232225"/>
                      <a:gd name="connsiteY0" fmla="*/ 39406 h 269867"/>
                      <a:gd name="connsiteX1" fmla="*/ 189455 w 232225"/>
                      <a:gd name="connsiteY1" fmla="*/ 269867 h 269867"/>
                      <a:gd name="connsiteX2" fmla="*/ 0 w 232225"/>
                      <a:gd name="connsiteY2" fmla="*/ 39406 h 269867"/>
                    </a:gdLst>
                    <a:ahLst/>
                    <a:cxnLst>
                      <a:cxn ang="0">
                        <a:pos x="connsiteX0" y="connsiteY0"/>
                      </a:cxn>
                      <a:cxn ang="0">
                        <a:pos x="connsiteX1" y="connsiteY1"/>
                      </a:cxn>
                      <a:cxn ang="0">
                        <a:pos x="connsiteX2" y="connsiteY2"/>
                      </a:cxn>
                    </a:cxnLst>
                    <a:rect l="l" t="t" r="r" b="b"/>
                    <a:pathLst>
                      <a:path w="232225" h="269867">
                        <a:moveTo>
                          <a:pt x="0" y="39406"/>
                        </a:moveTo>
                        <a:cubicBezTo>
                          <a:pt x="198007" y="-89952"/>
                          <a:pt x="293900" y="128697"/>
                          <a:pt x="189455" y="269867"/>
                        </a:cubicBezTo>
                        <a:cubicBezTo>
                          <a:pt x="211139" y="153236"/>
                          <a:pt x="93043" y="-21355"/>
                          <a:pt x="0" y="39406"/>
                        </a:cubicBezTo>
                        <a:close/>
                      </a:path>
                    </a:pathLst>
                  </a:custGeom>
                  <a:solidFill>
                    <a:srgbClr val="737DA4"/>
                  </a:solidFill>
                  <a:ln w="20560" cap="flat">
                    <a:solidFill>
                      <a:srgbClr val="000000"/>
                    </a:solidFill>
                    <a:prstDash val="solid"/>
                    <a:round/>
                  </a:ln>
                </p:spPr>
                <p:txBody>
                  <a:bodyPr rtlCol="0" anchor="ctr"/>
                  <a:lstStyle/>
                  <a:p>
                    <a:endParaRPr lang="en-CH"/>
                  </a:p>
                </p:txBody>
              </p:sp>
            </p:grpSp>
            <p:sp>
              <p:nvSpPr>
                <p:cNvPr id="3339" name="Freeform 3338">
                  <a:extLst>
                    <a:ext uri="{FF2B5EF4-FFF2-40B4-BE49-F238E27FC236}">
                      <a16:creationId xmlns:a16="http://schemas.microsoft.com/office/drawing/2014/main" id="{C4F77B84-5CFD-3668-FF40-CB6328041A57}"/>
                    </a:ext>
                  </a:extLst>
                </p:cNvPr>
                <p:cNvSpPr/>
                <p:nvPr/>
              </p:nvSpPr>
              <p:spPr>
                <a:xfrm>
                  <a:off x="9998737" y="6941908"/>
                  <a:ext cx="883796" cy="1032627"/>
                </a:xfrm>
                <a:custGeom>
                  <a:avLst/>
                  <a:gdLst>
                    <a:gd name="connsiteX0" fmla="*/ 221451 w 883796"/>
                    <a:gd name="connsiteY0" fmla="*/ 209845 h 1032627"/>
                    <a:gd name="connsiteX1" fmla="*/ 113981 w 883796"/>
                    <a:gd name="connsiteY1" fmla="*/ 294791 h 1032627"/>
                    <a:gd name="connsiteX2" fmla="*/ 19729 w 883796"/>
                    <a:gd name="connsiteY2" fmla="*/ 278772 h 1032627"/>
                    <a:gd name="connsiteX3" fmla="*/ 19471 w 883796"/>
                    <a:gd name="connsiteY3" fmla="*/ 188460 h 1032627"/>
                    <a:gd name="connsiteX4" fmla="*/ 255402 w 883796"/>
                    <a:gd name="connsiteY4" fmla="*/ 3448 h 1032627"/>
                    <a:gd name="connsiteX5" fmla="*/ 266806 w 883796"/>
                    <a:gd name="connsiteY5" fmla="*/ 3440 h 1032627"/>
                    <a:gd name="connsiteX6" fmla="*/ 266892 w 883796"/>
                    <a:gd name="connsiteY6" fmla="*/ 3258 h 1032627"/>
                    <a:gd name="connsiteX7" fmla="*/ 616515 w 883796"/>
                    <a:gd name="connsiteY7" fmla="*/ 225 h 1032627"/>
                    <a:gd name="connsiteX8" fmla="*/ 616687 w 883796"/>
                    <a:gd name="connsiteY8" fmla="*/ 545 h 1032627"/>
                    <a:gd name="connsiteX9" fmla="*/ 628437 w 883796"/>
                    <a:gd name="connsiteY9" fmla="*/ 553 h 1032627"/>
                    <a:gd name="connsiteX10" fmla="*/ 864368 w 883796"/>
                    <a:gd name="connsiteY10" fmla="*/ 185565 h 1032627"/>
                    <a:gd name="connsiteX11" fmla="*/ 864023 w 883796"/>
                    <a:gd name="connsiteY11" fmla="*/ 275877 h 1032627"/>
                    <a:gd name="connsiteX12" fmla="*/ 769771 w 883796"/>
                    <a:gd name="connsiteY12" fmla="*/ 291897 h 1032627"/>
                    <a:gd name="connsiteX13" fmla="*/ 659710 w 883796"/>
                    <a:gd name="connsiteY13" fmla="*/ 204825 h 1032627"/>
                    <a:gd name="connsiteX14" fmla="*/ 733833 w 883796"/>
                    <a:gd name="connsiteY14" fmla="*/ 625795 h 1032627"/>
                    <a:gd name="connsiteX15" fmla="*/ 630768 w 883796"/>
                    <a:gd name="connsiteY15" fmla="*/ 679893 h 1032627"/>
                    <a:gd name="connsiteX16" fmla="*/ 630768 w 883796"/>
                    <a:gd name="connsiteY16" fmla="*/ 966717 h 1032627"/>
                    <a:gd name="connsiteX17" fmla="*/ 560879 w 883796"/>
                    <a:gd name="connsiteY17" fmla="*/ 1032627 h 1032627"/>
                    <a:gd name="connsiteX18" fmla="*/ 490989 w 883796"/>
                    <a:gd name="connsiteY18" fmla="*/ 966717 h 1032627"/>
                    <a:gd name="connsiteX19" fmla="*/ 490989 w 883796"/>
                    <a:gd name="connsiteY19" fmla="*/ 719925 h 1032627"/>
                    <a:gd name="connsiteX20" fmla="*/ 391727 w 883796"/>
                    <a:gd name="connsiteY20" fmla="*/ 721601 h 1032627"/>
                    <a:gd name="connsiteX21" fmla="*/ 391727 w 883796"/>
                    <a:gd name="connsiteY21" fmla="*/ 962552 h 1032627"/>
                    <a:gd name="connsiteX22" fmla="*/ 321837 w 883796"/>
                    <a:gd name="connsiteY22" fmla="*/ 1028463 h 1032627"/>
                    <a:gd name="connsiteX23" fmla="*/ 251947 w 883796"/>
                    <a:gd name="connsiteY23" fmla="*/ 962552 h 1032627"/>
                    <a:gd name="connsiteX24" fmla="*/ 251947 w 883796"/>
                    <a:gd name="connsiteY24" fmla="*/ 688283 h 1032627"/>
                    <a:gd name="connsiteX25" fmla="*/ 141712 w 883796"/>
                    <a:gd name="connsiteY25" fmla="*/ 638902 h 1032627"/>
                    <a:gd name="connsiteX26" fmla="*/ 221451 w 883796"/>
                    <a:gd name="connsiteY26" fmla="*/ 209845 h 103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3796" h="1032627">
                      <a:moveTo>
                        <a:pt x="221451" y="209845"/>
                      </a:moveTo>
                      <a:lnTo>
                        <a:pt x="113981" y="294791"/>
                      </a:lnTo>
                      <a:cubicBezTo>
                        <a:pt x="87978" y="315364"/>
                        <a:pt x="45992" y="308218"/>
                        <a:pt x="19729" y="278772"/>
                      </a:cubicBezTo>
                      <a:cubicBezTo>
                        <a:pt x="-6446" y="249316"/>
                        <a:pt x="-6619" y="208938"/>
                        <a:pt x="19471" y="188460"/>
                      </a:cubicBezTo>
                      <a:lnTo>
                        <a:pt x="255402" y="3448"/>
                      </a:lnTo>
                      <a:cubicBezTo>
                        <a:pt x="259463" y="3466"/>
                        <a:pt x="263264" y="3457"/>
                        <a:pt x="266806" y="3440"/>
                      </a:cubicBezTo>
                      <a:cubicBezTo>
                        <a:pt x="266892" y="3370"/>
                        <a:pt x="266892" y="3310"/>
                        <a:pt x="266892" y="3258"/>
                      </a:cubicBezTo>
                      <a:cubicBezTo>
                        <a:pt x="411855" y="1850"/>
                        <a:pt x="469565" y="-786"/>
                        <a:pt x="616515" y="225"/>
                      </a:cubicBezTo>
                      <a:cubicBezTo>
                        <a:pt x="616515" y="303"/>
                        <a:pt x="616601" y="407"/>
                        <a:pt x="616687" y="545"/>
                      </a:cubicBezTo>
                      <a:cubicBezTo>
                        <a:pt x="620316" y="562"/>
                        <a:pt x="624204" y="579"/>
                        <a:pt x="628437" y="553"/>
                      </a:cubicBezTo>
                      <a:lnTo>
                        <a:pt x="864368" y="185565"/>
                      </a:lnTo>
                      <a:cubicBezTo>
                        <a:pt x="890459" y="206044"/>
                        <a:pt x="890199" y="246421"/>
                        <a:pt x="864023" y="275877"/>
                      </a:cubicBezTo>
                      <a:cubicBezTo>
                        <a:pt x="837847" y="305324"/>
                        <a:pt x="795861" y="312470"/>
                        <a:pt x="769771" y="291897"/>
                      </a:cubicBezTo>
                      <a:lnTo>
                        <a:pt x="659710" y="204825"/>
                      </a:lnTo>
                      <a:cubicBezTo>
                        <a:pt x="694093" y="382830"/>
                        <a:pt x="735819" y="614113"/>
                        <a:pt x="733833" y="625795"/>
                      </a:cubicBezTo>
                      <a:cubicBezTo>
                        <a:pt x="698153" y="647526"/>
                        <a:pt x="664030" y="665524"/>
                        <a:pt x="630768" y="679893"/>
                      </a:cubicBezTo>
                      <a:lnTo>
                        <a:pt x="630768" y="966717"/>
                      </a:lnTo>
                      <a:cubicBezTo>
                        <a:pt x="630768" y="1003094"/>
                        <a:pt x="599495" y="1032627"/>
                        <a:pt x="560879" y="1032627"/>
                      </a:cubicBezTo>
                      <a:cubicBezTo>
                        <a:pt x="522349" y="1032627"/>
                        <a:pt x="490989" y="1003094"/>
                        <a:pt x="490989" y="966717"/>
                      </a:cubicBezTo>
                      <a:lnTo>
                        <a:pt x="490989" y="719925"/>
                      </a:lnTo>
                      <a:cubicBezTo>
                        <a:pt x="457902" y="724271"/>
                        <a:pt x="424987" y="724781"/>
                        <a:pt x="391727" y="721601"/>
                      </a:cubicBezTo>
                      <a:lnTo>
                        <a:pt x="391727" y="962552"/>
                      </a:lnTo>
                      <a:cubicBezTo>
                        <a:pt x="391727" y="998929"/>
                        <a:pt x="360367" y="1028463"/>
                        <a:pt x="321837" y="1028463"/>
                      </a:cubicBezTo>
                      <a:cubicBezTo>
                        <a:pt x="283220" y="1028463"/>
                        <a:pt x="251947" y="998929"/>
                        <a:pt x="251947" y="962552"/>
                      </a:cubicBezTo>
                      <a:lnTo>
                        <a:pt x="251947" y="688283"/>
                      </a:lnTo>
                      <a:cubicBezTo>
                        <a:pt x="216527" y="675279"/>
                        <a:pt x="179984" y="658767"/>
                        <a:pt x="141712" y="638902"/>
                      </a:cubicBezTo>
                      <a:cubicBezTo>
                        <a:pt x="139466" y="627281"/>
                        <a:pt x="184649" y="390995"/>
                        <a:pt x="221451" y="209845"/>
                      </a:cubicBezTo>
                      <a:close/>
                    </a:path>
                  </a:pathLst>
                </a:custGeom>
                <a:solidFill>
                  <a:srgbClr val="737DA4"/>
                </a:solidFill>
                <a:ln w="20560" cap="flat">
                  <a:solidFill>
                    <a:srgbClr val="000000"/>
                  </a:solidFill>
                  <a:prstDash val="solid"/>
                  <a:round/>
                </a:ln>
              </p:spPr>
              <p:txBody>
                <a:bodyPr rtlCol="0" anchor="ctr"/>
                <a:lstStyle/>
                <a:p>
                  <a:endParaRPr lang="en-CH"/>
                </a:p>
              </p:txBody>
            </p:sp>
          </p:grpSp>
        </p:grpSp>
        <p:grpSp>
          <p:nvGrpSpPr>
            <p:cNvPr id="3340" name="Graphic 3188">
              <a:extLst>
                <a:ext uri="{FF2B5EF4-FFF2-40B4-BE49-F238E27FC236}">
                  <a16:creationId xmlns:a16="http://schemas.microsoft.com/office/drawing/2014/main" id="{FF6352E3-1DB2-A2CA-1A0D-B063B38DAF8C}"/>
                </a:ext>
              </a:extLst>
            </p:cNvPr>
            <p:cNvGrpSpPr/>
            <p:nvPr/>
          </p:nvGrpSpPr>
          <p:grpSpPr>
            <a:xfrm>
              <a:off x="3857691" y="4832796"/>
              <a:ext cx="5357539" cy="1431164"/>
              <a:chOff x="3857691" y="4832796"/>
              <a:chExt cx="5357539" cy="1431164"/>
            </a:xfrm>
            <a:solidFill>
              <a:srgbClr val="737DA4"/>
            </a:solidFill>
          </p:grpSpPr>
          <p:grpSp>
            <p:nvGrpSpPr>
              <p:cNvPr id="3341" name="Graphic 3188">
                <a:extLst>
                  <a:ext uri="{FF2B5EF4-FFF2-40B4-BE49-F238E27FC236}">
                    <a16:creationId xmlns:a16="http://schemas.microsoft.com/office/drawing/2014/main" id="{37378EDA-ABBE-4860-7C4B-FFEAC8F76C93}"/>
                  </a:ext>
                </a:extLst>
              </p:cNvPr>
              <p:cNvGrpSpPr/>
              <p:nvPr/>
            </p:nvGrpSpPr>
            <p:grpSpPr>
              <a:xfrm>
                <a:off x="6106347" y="4833858"/>
                <a:ext cx="885325" cy="1429038"/>
                <a:chOff x="6106347" y="4833858"/>
                <a:chExt cx="885325" cy="1429038"/>
              </a:xfrm>
              <a:solidFill>
                <a:srgbClr val="737DA4"/>
              </a:solidFill>
            </p:grpSpPr>
            <p:sp>
              <p:nvSpPr>
                <p:cNvPr id="3342" name="Freeform 3341">
                  <a:extLst>
                    <a:ext uri="{FF2B5EF4-FFF2-40B4-BE49-F238E27FC236}">
                      <a16:creationId xmlns:a16="http://schemas.microsoft.com/office/drawing/2014/main" id="{0D88BAF0-6505-3939-D205-DA66E46FF137}"/>
                    </a:ext>
                  </a:extLst>
                </p:cNvPr>
                <p:cNvSpPr/>
                <p:nvPr/>
              </p:nvSpPr>
              <p:spPr>
                <a:xfrm>
                  <a:off x="6341414" y="4833858"/>
                  <a:ext cx="386234" cy="363353"/>
                </a:xfrm>
                <a:custGeom>
                  <a:avLst/>
                  <a:gdLst>
                    <a:gd name="connsiteX0" fmla="*/ 386234 w 386234"/>
                    <a:gd name="connsiteY0" fmla="*/ 181677 h 363353"/>
                    <a:gd name="connsiteX1" fmla="*/ 193117 w 386234"/>
                    <a:gd name="connsiteY1" fmla="*/ 363354 h 363353"/>
                    <a:gd name="connsiteX2" fmla="*/ 0 w 386234"/>
                    <a:gd name="connsiteY2" fmla="*/ 181677 h 363353"/>
                    <a:gd name="connsiteX3" fmla="*/ 193117 w 386234"/>
                    <a:gd name="connsiteY3" fmla="*/ 0 h 363353"/>
                    <a:gd name="connsiteX4" fmla="*/ 386234 w 386234"/>
                    <a:gd name="connsiteY4" fmla="*/ 181677 h 363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3353">
                      <a:moveTo>
                        <a:pt x="386234" y="181677"/>
                      </a:moveTo>
                      <a:cubicBezTo>
                        <a:pt x="386234" y="282014"/>
                        <a:pt x="299773" y="363354"/>
                        <a:pt x="193117" y="363354"/>
                      </a:cubicBezTo>
                      <a:cubicBezTo>
                        <a:pt x="86462" y="363354"/>
                        <a:pt x="0" y="282014"/>
                        <a:pt x="0" y="181677"/>
                      </a:cubicBezTo>
                      <a:cubicBezTo>
                        <a:pt x="0" y="81339"/>
                        <a:pt x="86462" y="0"/>
                        <a:pt x="193117" y="0"/>
                      </a:cubicBezTo>
                      <a:cubicBezTo>
                        <a:pt x="299773" y="0"/>
                        <a:pt x="386234" y="81339"/>
                        <a:pt x="386234" y="18167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43" name="Freeform 3342">
                  <a:extLst>
                    <a:ext uri="{FF2B5EF4-FFF2-40B4-BE49-F238E27FC236}">
                      <a16:creationId xmlns:a16="http://schemas.microsoft.com/office/drawing/2014/main" id="{49954E9D-B3BD-09A5-8496-5F2F80FCB5B3}"/>
                    </a:ext>
                  </a:extLst>
                </p:cNvPr>
                <p:cNvSpPr/>
                <p:nvPr/>
              </p:nvSpPr>
              <p:spPr>
                <a:xfrm>
                  <a:off x="6106347" y="5230694"/>
                  <a:ext cx="885325" cy="1032203"/>
                </a:xfrm>
                <a:custGeom>
                  <a:avLst/>
                  <a:gdLst>
                    <a:gd name="connsiteX0" fmla="*/ 255256 w 885325"/>
                    <a:gd name="connsiteY0" fmla="*/ 179292 h 1032203"/>
                    <a:gd name="connsiteX1" fmla="*/ 114008 w 885325"/>
                    <a:gd name="connsiteY1" fmla="*/ 290703 h 1032203"/>
                    <a:gd name="connsiteX2" fmla="*/ 19755 w 885325"/>
                    <a:gd name="connsiteY2" fmla="*/ 274719 h 1032203"/>
                    <a:gd name="connsiteX3" fmla="*/ 19471 w 885325"/>
                    <a:gd name="connsiteY3" fmla="*/ 184632 h 1032203"/>
                    <a:gd name="connsiteX4" fmla="*/ 255394 w 885325"/>
                    <a:gd name="connsiteY4" fmla="*/ 69 h 1032203"/>
                    <a:gd name="connsiteX5" fmla="*/ 267903 w 885325"/>
                    <a:gd name="connsiteY5" fmla="*/ 52 h 1032203"/>
                    <a:gd name="connsiteX6" fmla="*/ 269087 w 885325"/>
                    <a:gd name="connsiteY6" fmla="*/ 0 h 1032203"/>
                    <a:gd name="connsiteX7" fmla="*/ 620308 w 885325"/>
                    <a:gd name="connsiteY7" fmla="*/ 0 h 1032203"/>
                    <a:gd name="connsiteX8" fmla="*/ 625136 w 885325"/>
                    <a:gd name="connsiteY8" fmla="*/ 821 h 1032203"/>
                    <a:gd name="connsiteX9" fmla="*/ 629931 w 885325"/>
                    <a:gd name="connsiteY9" fmla="*/ 803 h 1032203"/>
                    <a:gd name="connsiteX10" fmla="*/ 865855 w 885325"/>
                    <a:gd name="connsiteY10" fmla="*/ 185375 h 1032203"/>
                    <a:gd name="connsiteX11" fmla="*/ 865570 w 885325"/>
                    <a:gd name="connsiteY11" fmla="*/ 275462 h 1032203"/>
                    <a:gd name="connsiteX12" fmla="*/ 771318 w 885325"/>
                    <a:gd name="connsiteY12" fmla="*/ 291438 h 1032203"/>
                    <a:gd name="connsiteX13" fmla="*/ 634138 w 885325"/>
                    <a:gd name="connsiteY13" fmla="*/ 183240 h 1032203"/>
                    <a:gd name="connsiteX14" fmla="*/ 634138 w 885325"/>
                    <a:gd name="connsiteY14" fmla="*/ 575247 h 1032203"/>
                    <a:gd name="connsiteX15" fmla="*/ 634138 w 885325"/>
                    <a:gd name="connsiteY15" fmla="*/ 575584 h 1032203"/>
                    <a:gd name="connsiteX16" fmla="*/ 634138 w 885325"/>
                    <a:gd name="connsiteY16" fmla="*/ 963415 h 1032203"/>
                    <a:gd name="connsiteX17" fmla="*/ 564249 w 885325"/>
                    <a:gd name="connsiteY17" fmla="*/ 1029326 h 1032203"/>
                    <a:gd name="connsiteX18" fmla="*/ 494350 w 885325"/>
                    <a:gd name="connsiteY18" fmla="*/ 963415 h 1032203"/>
                    <a:gd name="connsiteX19" fmla="*/ 494350 w 885325"/>
                    <a:gd name="connsiteY19" fmla="*/ 588285 h 1032203"/>
                    <a:gd name="connsiteX20" fmla="*/ 395035 w 885325"/>
                    <a:gd name="connsiteY20" fmla="*/ 588285 h 1032203"/>
                    <a:gd name="connsiteX21" fmla="*/ 395035 w 885325"/>
                    <a:gd name="connsiteY21" fmla="*/ 966293 h 1032203"/>
                    <a:gd name="connsiteX22" fmla="*/ 325146 w 885325"/>
                    <a:gd name="connsiteY22" fmla="*/ 1032203 h 1032203"/>
                    <a:gd name="connsiteX23" fmla="*/ 255256 w 885325"/>
                    <a:gd name="connsiteY23" fmla="*/ 966293 h 1032203"/>
                    <a:gd name="connsiteX24" fmla="*/ 255256 w 885325"/>
                    <a:gd name="connsiteY24" fmla="*/ 499451 h 1032203"/>
                    <a:gd name="connsiteX25" fmla="*/ 255256 w 885325"/>
                    <a:gd name="connsiteY25" fmla="*/ 498674 h 1032203"/>
                    <a:gd name="connsiteX26" fmla="*/ 255256 w 885325"/>
                    <a:gd name="connsiteY26" fmla="*/ 179292 h 103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5325" h="1032203">
                      <a:moveTo>
                        <a:pt x="255256" y="179292"/>
                      </a:moveTo>
                      <a:lnTo>
                        <a:pt x="114008" y="290703"/>
                      </a:lnTo>
                      <a:cubicBezTo>
                        <a:pt x="87978" y="311225"/>
                        <a:pt x="45949" y="304105"/>
                        <a:pt x="19755" y="274719"/>
                      </a:cubicBezTo>
                      <a:cubicBezTo>
                        <a:pt x="-6429" y="245340"/>
                        <a:pt x="-6645" y="205058"/>
                        <a:pt x="19471" y="184632"/>
                      </a:cubicBezTo>
                      <a:lnTo>
                        <a:pt x="255394" y="69"/>
                      </a:lnTo>
                      <a:cubicBezTo>
                        <a:pt x="259912" y="86"/>
                        <a:pt x="264068" y="69"/>
                        <a:pt x="267903" y="52"/>
                      </a:cubicBezTo>
                      <a:cubicBezTo>
                        <a:pt x="268292" y="17"/>
                        <a:pt x="268689" y="0"/>
                        <a:pt x="269087" y="0"/>
                      </a:cubicBezTo>
                      <a:lnTo>
                        <a:pt x="620308" y="0"/>
                      </a:lnTo>
                      <a:cubicBezTo>
                        <a:pt x="622009" y="0"/>
                        <a:pt x="623633" y="294"/>
                        <a:pt x="625136" y="821"/>
                      </a:cubicBezTo>
                      <a:cubicBezTo>
                        <a:pt x="626683" y="821"/>
                        <a:pt x="628281" y="812"/>
                        <a:pt x="629931" y="803"/>
                      </a:cubicBezTo>
                      <a:lnTo>
                        <a:pt x="865855" y="185375"/>
                      </a:lnTo>
                      <a:cubicBezTo>
                        <a:pt x="891971" y="205801"/>
                        <a:pt x="891755" y="246083"/>
                        <a:pt x="865570" y="275462"/>
                      </a:cubicBezTo>
                      <a:cubicBezTo>
                        <a:pt x="839385" y="304839"/>
                        <a:pt x="797347" y="311968"/>
                        <a:pt x="771318" y="291438"/>
                      </a:cubicBezTo>
                      <a:lnTo>
                        <a:pt x="634138" y="183240"/>
                      </a:lnTo>
                      <a:lnTo>
                        <a:pt x="634138" y="575247"/>
                      </a:lnTo>
                      <a:cubicBezTo>
                        <a:pt x="634138" y="575359"/>
                        <a:pt x="634138" y="575471"/>
                        <a:pt x="634138" y="575584"/>
                      </a:cubicBezTo>
                      <a:lnTo>
                        <a:pt x="634138" y="963415"/>
                      </a:lnTo>
                      <a:cubicBezTo>
                        <a:pt x="634138" y="999792"/>
                        <a:pt x="602822" y="1029326"/>
                        <a:pt x="564249" y="1029326"/>
                      </a:cubicBezTo>
                      <a:cubicBezTo>
                        <a:pt x="525667" y="1029326"/>
                        <a:pt x="494350" y="999792"/>
                        <a:pt x="494350" y="963415"/>
                      </a:cubicBezTo>
                      <a:lnTo>
                        <a:pt x="494350" y="588285"/>
                      </a:lnTo>
                      <a:lnTo>
                        <a:pt x="395035" y="588285"/>
                      </a:lnTo>
                      <a:lnTo>
                        <a:pt x="395035" y="966293"/>
                      </a:lnTo>
                      <a:cubicBezTo>
                        <a:pt x="395035" y="1002670"/>
                        <a:pt x="363719" y="1032203"/>
                        <a:pt x="325146" y="1032203"/>
                      </a:cubicBezTo>
                      <a:cubicBezTo>
                        <a:pt x="286572" y="1032203"/>
                        <a:pt x="255256" y="1002670"/>
                        <a:pt x="255256" y="966293"/>
                      </a:cubicBezTo>
                      <a:lnTo>
                        <a:pt x="255256" y="499451"/>
                      </a:lnTo>
                      <a:cubicBezTo>
                        <a:pt x="255256" y="499192"/>
                        <a:pt x="255256" y="498933"/>
                        <a:pt x="255256" y="498674"/>
                      </a:cubicBezTo>
                      <a:lnTo>
                        <a:pt x="255256" y="179292"/>
                      </a:ln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44" name="Graphic 3188">
                <a:extLst>
                  <a:ext uri="{FF2B5EF4-FFF2-40B4-BE49-F238E27FC236}">
                    <a16:creationId xmlns:a16="http://schemas.microsoft.com/office/drawing/2014/main" id="{92499FBD-602F-A793-9144-9E5680521227}"/>
                  </a:ext>
                </a:extLst>
              </p:cNvPr>
              <p:cNvGrpSpPr/>
              <p:nvPr/>
            </p:nvGrpSpPr>
            <p:grpSpPr>
              <a:xfrm>
                <a:off x="3857691" y="4833133"/>
                <a:ext cx="885324" cy="1429048"/>
                <a:chOff x="3857691" y="4833133"/>
                <a:chExt cx="885324" cy="1429048"/>
              </a:xfrm>
              <a:solidFill>
                <a:srgbClr val="737DA4"/>
              </a:solidFill>
            </p:grpSpPr>
            <p:sp>
              <p:nvSpPr>
                <p:cNvPr id="3345" name="Freeform 3344">
                  <a:extLst>
                    <a:ext uri="{FF2B5EF4-FFF2-40B4-BE49-F238E27FC236}">
                      <a16:creationId xmlns:a16="http://schemas.microsoft.com/office/drawing/2014/main" id="{28E258DA-D650-C1B0-4737-529B4B71E4D4}"/>
                    </a:ext>
                  </a:extLst>
                </p:cNvPr>
                <p:cNvSpPr/>
                <p:nvPr/>
              </p:nvSpPr>
              <p:spPr>
                <a:xfrm>
                  <a:off x="4092749" y="4833133"/>
                  <a:ext cx="386234" cy="363353"/>
                </a:xfrm>
                <a:custGeom>
                  <a:avLst/>
                  <a:gdLst>
                    <a:gd name="connsiteX0" fmla="*/ 386234 w 386234"/>
                    <a:gd name="connsiteY0" fmla="*/ 181677 h 363353"/>
                    <a:gd name="connsiteX1" fmla="*/ 193117 w 386234"/>
                    <a:gd name="connsiteY1" fmla="*/ 363354 h 363353"/>
                    <a:gd name="connsiteX2" fmla="*/ 0 w 386234"/>
                    <a:gd name="connsiteY2" fmla="*/ 181677 h 363353"/>
                    <a:gd name="connsiteX3" fmla="*/ 193117 w 386234"/>
                    <a:gd name="connsiteY3" fmla="*/ 0 h 363353"/>
                    <a:gd name="connsiteX4" fmla="*/ 386234 w 386234"/>
                    <a:gd name="connsiteY4" fmla="*/ 181677 h 363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3353">
                      <a:moveTo>
                        <a:pt x="386234" y="181677"/>
                      </a:moveTo>
                      <a:cubicBezTo>
                        <a:pt x="386234" y="282015"/>
                        <a:pt x="299773" y="363354"/>
                        <a:pt x="193117" y="363354"/>
                      </a:cubicBezTo>
                      <a:cubicBezTo>
                        <a:pt x="86462" y="363354"/>
                        <a:pt x="0" y="282015"/>
                        <a:pt x="0" y="181677"/>
                      </a:cubicBezTo>
                      <a:cubicBezTo>
                        <a:pt x="0" y="81339"/>
                        <a:pt x="86462" y="0"/>
                        <a:pt x="193117" y="0"/>
                      </a:cubicBezTo>
                      <a:cubicBezTo>
                        <a:pt x="299773" y="0"/>
                        <a:pt x="386234" y="81339"/>
                        <a:pt x="386234" y="18167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46" name="Freeform 3345">
                  <a:extLst>
                    <a:ext uri="{FF2B5EF4-FFF2-40B4-BE49-F238E27FC236}">
                      <a16:creationId xmlns:a16="http://schemas.microsoft.com/office/drawing/2014/main" id="{14F1B314-197E-A467-6DBE-7CF3CF29116D}"/>
                    </a:ext>
                  </a:extLst>
                </p:cNvPr>
                <p:cNvSpPr/>
                <p:nvPr/>
              </p:nvSpPr>
              <p:spPr>
                <a:xfrm>
                  <a:off x="3857691" y="5229977"/>
                  <a:ext cx="885324" cy="1032203"/>
                </a:xfrm>
                <a:custGeom>
                  <a:avLst/>
                  <a:gdLst>
                    <a:gd name="connsiteX0" fmla="*/ 255256 w 885324"/>
                    <a:gd name="connsiteY0" fmla="*/ 179284 h 1032203"/>
                    <a:gd name="connsiteX1" fmla="*/ 114008 w 885324"/>
                    <a:gd name="connsiteY1" fmla="*/ 290695 h 1032203"/>
                    <a:gd name="connsiteX2" fmla="*/ 19756 w 885324"/>
                    <a:gd name="connsiteY2" fmla="*/ 274719 h 1032203"/>
                    <a:gd name="connsiteX3" fmla="*/ 19471 w 885324"/>
                    <a:gd name="connsiteY3" fmla="*/ 184623 h 1032203"/>
                    <a:gd name="connsiteX4" fmla="*/ 255394 w 885324"/>
                    <a:gd name="connsiteY4" fmla="*/ 61 h 1032203"/>
                    <a:gd name="connsiteX5" fmla="*/ 267895 w 885324"/>
                    <a:gd name="connsiteY5" fmla="*/ 43 h 1032203"/>
                    <a:gd name="connsiteX6" fmla="*/ 269087 w 885324"/>
                    <a:gd name="connsiteY6" fmla="*/ 0 h 1032203"/>
                    <a:gd name="connsiteX7" fmla="*/ 620307 w 885324"/>
                    <a:gd name="connsiteY7" fmla="*/ 0 h 1032203"/>
                    <a:gd name="connsiteX8" fmla="*/ 625137 w 885324"/>
                    <a:gd name="connsiteY8" fmla="*/ 812 h 1032203"/>
                    <a:gd name="connsiteX9" fmla="*/ 629931 w 885324"/>
                    <a:gd name="connsiteY9" fmla="*/ 804 h 1032203"/>
                    <a:gd name="connsiteX10" fmla="*/ 865855 w 885324"/>
                    <a:gd name="connsiteY10" fmla="*/ 185366 h 1032203"/>
                    <a:gd name="connsiteX11" fmla="*/ 865561 w 885324"/>
                    <a:gd name="connsiteY11" fmla="*/ 275462 h 1032203"/>
                    <a:gd name="connsiteX12" fmla="*/ 771318 w 885324"/>
                    <a:gd name="connsiteY12" fmla="*/ 291438 h 1032203"/>
                    <a:gd name="connsiteX13" fmla="*/ 634139 w 885324"/>
                    <a:gd name="connsiteY13" fmla="*/ 183240 h 1032203"/>
                    <a:gd name="connsiteX14" fmla="*/ 634139 w 885324"/>
                    <a:gd name="connsiteY14" fmla="*/ 575238 h 1032203"/>
                    <a:gd name="connsiteX15" fmla="*/ 634130 w 885324"/>
                    <a:gd name="connsiteY15" fmla="*/ 575584 h 1032203"/>
                    <a:gd name="connsiteX16" fmla="*/ 634130 w 885324"/>
                    <a:gd name="connsiteY16" fmla="*/ 963416 h 1032203"/>
                    <a:gd name="connsiteX17" fmla="*/ 564240 w 885324"/>
                    <a:gd name="connsiteY17" fmla="*/ 1029317 h 1032203"/>
                    <a:gd name="connsiteX18" fmla="*/ 494350 w 885324"/>
                    <a:gd name="connsiteY18" fmla="*/ 963416 h 1032203"/>
                    <a:gd name="connsiteX19" fmla="*/ 494350 w 885324"/>
                    <a:gd name="connsiteY19" fmla="*/ 588285 h 1032203"/>
                    <a:gd name="connsiteX20" fmla="*/ 395036 w 885324"/>
                    <a:gd name="connsiteY20" fmla="*/ 588285 h 1032203"/>
                    <a:gd name="connsiteX21" fmla="*/ 395036 w 885324"/>
                    <a:gd name="connsiteY21" fmla="*/ 966293 h 1032203"/>
                    <a:gd name="connsiteX22" fmla="*/ 325146 w 885324"/>
                    <a:gd name="connsiteY22" fmla="*/ 1032204 h 1032203"/>
                    <a:gd name="connsiteX23" fmla="*/ 255256 w 885324"/>
                    <a:gd name="connsiteY23" fmla="*/ 966293 h 1032203"/>
                    <a:gd name="connsiteX24" fmla="*/ 255256 w 885324"/>
                    <a:gd name="connsiteY24" fmla="*/ 499443 h 1032203"/>
                    <a:gd name="connsiteX25" fmla="*/ 255256 w 885324"/>
                    <a:gd name="connsiteY25" fmla="*/ 498674 h 1032203"/>
                    <a:gd name="connsiteX26" fmla="*/ 255256 w 885324"/>
                    <a:gd name="connsiteY26" fmla="*/ 179284 h 103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5324" h="1032203">
                      <a:moveTo>
                        <a:pt x="255256" y="179284"/>
                      </a:moveTo>
                      <a:lnTo>
                        <a:pt x="114008" y="290695"/>
                      </a:lnTo>
                      <a:cubicBezTo>
                        <a:pt x="87978" y="311225"/>
                        <a:pt x="45941" y="304096"/>
                        <a:pt x="19756" y="274719"/>
                      </a:cubicBezTo>
                      <a:cubicBezTo>
                        <a:pt x="-6429" y="245332"/>
                        <a:pt x="-6645" y="205058"/>
                        <a:pt x="19471" y="184623"/>
                      </a:cubicBezTo>
                      <a:lnTo>
                        <a:pt x="255394" y="61"/>
                      </a:lnTo>
                      <a:cubicBezTo>
                        <a:pt x="259913" y="86"/>
                        <a:pt x="264068" y="69"/>
                        <a:pt x="267895" y="43"/>
                      </a:cubicBezTo>
                      <a:cubicBezTo>
                        <a:pt x="268293" y="17"/>
                        <a:pt x="268690" y="0"/>
                        <a:pt x="269087" y="0"/>
                      </a:cubicBezTo>
                      <a:lnTo>
                        <a:pt x="620307" y="0"/>
                      </a:lnTo>
                      <a:cubicBezTo>
                        <a:pt x="622009" y="0"/>
                        <a:pt x="623634" y="285"/>
                        <a:pt x="625137" y="812"/>
                      </a:cubicBezTo>
                      <a:cubicBezTo>
                        <a:pt x="626683" y="812"/>
                        <a:pt x="628282" y="812"/>
                        <a:pt x="629931" y="804"/>
                      </a:cubicBezTo>
                      <a:lnTo>
                        <a:pt x="865855" y="185366"/>
                      </a:lnTo>
                      <a:cubicBezTo>
                        <a:pt x="891971" y="205801"/>
                        <a:pt x="891755" y="246075"/>
                        <a:pt x="865561" y="275462"/>
                      </a:cubicBezTo>
                      <a:cubicBezTo>
                        <a:pt x="839377" y="304839"/>
                        <a:pt x="797348" y="311968"/>
                        <a:pt x="771318" y="291438"/>
                      </a:cubicBezTo>
                      <a:lnTo>
                        <a:pt x="634139" y="183240"/>
                      </a:lnTo>
                      <a:lnTo>
                        <a:pt x="634139" y="575238"/>
                      </a:lnTo>
                      <a:cubicBezTo>
                        <a:pt x="634139" y="575359"/>
                        <a:pt x="634139" y="575471"/>
                        <a:pt x="634130" y="575584"/>
                      </a:cubicBezTo>
                      <a:lnTo>
                        <a:pt x="634130" y="963416"/>
                      </a:lnTo>
                      <a:cubicBezTo>
                        <a:pt x="634130" y="999784"/>
                        <a:pt x="602814" y="1029317"/>
                        <a:pt x="564240" y="1029317"/>
                      </a:cubicBezTo>
                      <a:cubicBezTo>
                        <a:pt x="525667" y="1029317"/>
                        <a:pt x="494350" y="999784"/>
                        <a:pt x="494350" y="963416"/>
                      </a:cubicBezTo>
                      <a:lnTo>
                        <a:pt x="494350" y="588285"/>
                      </a:lnTo>
                      <a:lnTo>
                        <a:pt x="395036" y="588285"/>
                      </a:lnTo>
                      <a:lnTo>
                        <a:pt x="395036" y="966293"/>
                      </a:lnTo>
                      <a:cubicBezTo>
                        <a:pt x="395036" y="1002670"/>
                        <a:pt x="363719" y="1032204"/>
                        <a:pt x="325146" y="1032204"/>
                      </a:cubicBezTo>
                      <a:cubicBezTo>
                        <a:pt x="286573" y="1032204"/>
                        <a:pt x="255256" y="1002670"/>
                        <a:pt x="255256" y="966293"/>
                      </a:cubicBezTo>
                      <a:lnTo>
                        <a:pt x="255256" y="499443"/>
                      </a:lnTo>
                      <a:cubicBezTo>
                        <a:pt x="255256" y="499183"/>
                        <a:pt x="255256" y="498933"/>
                        <a:pt x="255256" y="498674"/>
                      </a:cubicBezTo>
                      <a:lnTo>
                        <a:pt x="255256" y="179284"/>
                      </a:ln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47" name="Graphic 3188">
                <a:extLst>
                  <a:ext uri="{FF2B5EF4-FFF2-40B4-BE49-F238E27FC236}">
                    <a16:creationId xmlns:a16="http://schemas.microsoft.com/office/drawing/2014/main" id="{67B94152-36F2-255F-C284-0AE299C607BB}"/>
                  </a:ext>
                </a:extLst>
              </p:cNvPr>
              <p:cNvGrpSpPr/>
              <p:nvPr/>
            </p:nvGrpSpPr>
            <p:grpSpPr>
              <a:xfrm>
                <a:off x="8329907" y="4832796"/>
                <a:ext cx="885323" cy="1429039"/>
                <a:chOff x="8329907" y="4832796"/>
                <a:chExt cx="885323" cy="1429039"/>
              </a:xfrm>
              <a:solidFill>
                <a:srgbClr val="737DA4"/>
              </a:solidFill>
            </p:grpSpPr>
            <p:sp>
              <p:nvSpPr>
                <p:cNvPr id="3348" name="Freeform 3347">
                  <a:extLst>
                    <a:ext uri="{FF2B5EF4-FFF2-40B4-BE49-F238E27FC236}">
                      <a16:creationId xmlns:a16="http://schemas.microsoft.com/office/drawing/2014/main" id="{1DBFE2D4-A217-6D7F-809A-5F2A9ED332B9}"/>
                    </a:ext>
                  </a:extLst>
                </p:cNvPr>
                <p:cNvSpPr/>
                <p:nvPr/>
              </p:nvSpPr>
              <p:spPr>
                <a:xfrm>
                  <a:off x="8565000" y="4832796"/>
                  <a:ext cx="386234" cy="363353"/>
                </a:xfrm>
                <a:custGeom>
                  <a:avLst/>
                  <a:gdLst>
                    <a:gd name="connsiteX0" fmla="*/ 386234 w 386234"/>
                    <a:gd name="connsiteY0" fmla="*/ 181677 h 363353"/>
                    <a:gd name="connsiteX1" fmla="*/ 193117 w 386234"/>
                    <a:gd name="connsiteY1" fmla="*/ 363354 h 363353"/>
                    <a:gd name="connsiteX2" fmla="*/ 0 w 386234"/>
                    <a:gd name="connsiteY2" fmla="*/ 181677 h 363353"/>
                    <a:gd name="connsiteX3" fmla="*/ 193117 w 386234"/>
                    <a:gd name="connsiteY3" fmla="*/ 0 h 363353"/>
                    <a:gd name="connsiteX4" fmla="*/ 386234 w 386234"/>
                    <a:gd name="connsiteY4" fmla="*/ 181677 h 363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3353">
                      <a:moveTo>
                        <a:pt x="386234" y="181677"/>
                      </a:moveTo>
                      <a:cubicBezTo>
                        <a:pt x="386234" y="282015"/>
                        <a:pt x="299773" y="363354"/>
                        <a:pt x="193117" y="363354"/>
                      </a:cubicBezTo>
                      <a:cubicBezTo>
                        <a:pt x="86461" y="363354"/>
                        <a:pt x="0" y="282015"/>
                        <a:pt x="0" y="181677"/>
                      </a:cubicBezTo>
                      <a:cubicBezTo>
                        <a:pt x="0" y="81339"/>
                        <a:pt x="86461" y="0"/>
                        <a:pt x="193117" y="0"/>
                      </a:cubicBezTo>
                      <a:cubicBezTo>
                        <a:pt x="299773" y="0"/>
                        <a:pt x="386234" y="81339"/>
                        <a:pt x="386234" y="18167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49" name="Freeform 3348">
                  <a:extLst>
                    <a:ext uri="{FF2B5EF4-FFF2-40B4-BE49-F238E27FC236}">
                      <a16:creationId xmlns:a16="http://schemas.microsoft.com/office/drawing/2014/main" id="{59249317-BB61-3CB6-3330-AC6F28AEDF5D}"/>
                    </a:ext>
                  </a:extLst>
                </p:cNvPr>
                <p:cNvSpPr/>
                <p:nvPr/>
              </p:nvSpPr>
              <p:spPr>
                <a:xfrm>
                  <a:off x="8329907" y="5229632"/>
                  <a:ext cx="885323" cy="1032203"/>
                </a:xfrm>
                <a:custGeom>
                  <a:avLst/>
                  <a:gdLst>
                    <a:gd name="connsiteX0" fmla="*/ 255256 w 885323"/>
                    <a:gd name="connsiteY0" fmla="*/ 179292 h 1032203"/>
                    <a:gd name="connsiteX1" fmla="*/ 113999 w 885323"/>
                    <a:gd name="connsiteY1" fmla="*/ 290703 h 1032203"/>
                    <a:gd name="connsiteX2" fmla="*/ 19756 w 885323"/>
                    <a:gd name="connsiteY2" fmla="*/ 274718 h 1032203"/>
                    <a:gd name="connsiteX3" fmla="*/ 19471 w 885323"/>
                    <a:gd name="connsiteY3" fmla="*/ 184632 h 1032203"/>
                    <a:gd name="connsiteX4" fmla="*/ 255386 w 885323"/>
                    <a:gd name="connsiteY4" fmla="*/ 69 h 1032203"/>
                    <a:gd name="connsiteX5" fmla="*/ 267895 w 885323"/>
                    <a:gd name="connsiteY5" fmla="*/ 52 h 1032203"/>
                    <a:gd name="connsiteX6" fmla="*/ 269079 w 885323"/>
                    <a:gd name="connsiteY6" fmla="*/ 0 h 1032203"/>
                    <a:gd name="connsiteX7" fmla="*/ 620342 w 885323"/>
                    <a:gd name="connsiteY7" fmla="*/ 0 h 1032203"/>
                    <a:gd name="connsiteX8" fmla="*/ 625093 w 885323"/>
                    <a:gd name="connsiteY8" fmla="*/ 821 h 1032203"/>
                    <a:gd name="connsiteX9" fmla="*/ 629932 w 885323"/>
                    <a:gd name="connsiteY9" fmla="*/ 812 h 1032203"/>
                    <a:gd name="connsiteX10" fmla="*/ 865863 w 885323"/>
                    <a:gd name="connsiteY10" fmla="*/ 185375 h 1032203"/>
                    <a:gd name="connsiteX11" fmla="*/ 865518 w 885323"/>
                    <a:gd name="connsiteY11" fmla="*/ 275461 h 1032203"/>
                    <a:gd name="connsiteX12" fmla="*/ 771353 w 885323"/>
                    <a:gd name="connsiteY12" fmla="*/ 291447 h 1032203"/>
                    <a:gd name="connsiteX13" fmla="*/ 634165 w 885323"/>
                    <a:gd name="connsiteY13" fmla="*/ 183240 h 1032203"/>
                    <a:gd name="connsiteX14" fmla="*/ 634165 w 885323"/>
                    <a:gd name="connsiteY14" fmla="*/ 575246 h 1032203"/>
                    <a:gd name="connsiteX15" fmla="*/ 634165 w 885323"/>
                    <a:gd name="connsiteY15" fmla="*/ 575592 h 1032203"/>
                    <a:gd name="connsiteX16" fmla="*/ 634165 w 885323"/>
                    <a:gd name="connsiteY16" fmla="*/ 963415 h 1032203"/>
                    <a:gd name="connsiteX17" fmla="*/ 564274 w 885323"/>
                    <a:gd name="connsiteY17" fmla="*/ 1029326 h 1032203"/>
                    <a:gd name="connsiteX18" fmla="*/ 494385 w 885323"/>
                    <a:gd name="connsiteY18" fmla="*/ 963415 h 1032203"/>
                    <a:gd name="connsiteX19" fmla="*/ 494385 w 885323"/>
                    <a:gd name="connsiteY19" fmla="*/ 588285 h 1032203"/>
                    <a:gd name="connsiteX20" fmla="*/ 395036 w 885323"/>
                    <a:gd name="connsiteY20" fmla="*/ 588285 h 1032203"/>
                    <a:gd name="connsiteX21" fmla="*/ 395036 w 885323"/>
                    <a:gd name="connsiteY21" fmla="*/ 966293 h 1032203"/>
                    <a:gd name="connsiteX22" fmla="*/ 325146 w 885323"/>
                    <a:gd name="connsiteY22" fmla="*/ 1032203 h 1032203"/>
                    <a:gd name="connsiteX23" fmla="*/ 255248 w 885323"/>
                    <a:gd name="connsiteY23" fmla="*/ 966293 h 1032203"/>
                    <a:gd name="connsiteX24" fmla="*/ 255248 w 885323"/>
                    <a:gd name="connsiteY24" fmla="*/ 499451 h 1032203"/>
                    <a:gd name="connsiteX25" fmla="*/ 255256 w 885323"/>
                    <a:gd name="connsiteY25" fmla="*/ 498673 h 1032203"/>
                    <a:gd name="connsiteX26" fmla="*/ 255256 w 885323"/>
                    <a:gd name="connsiteY26" fmla="*/ 179292 h 1032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5323" h="1032203">
                      <a:moveTo>
                        <a:pt x="255256" y="179292"/>
                      </a:moveTo>
                      <a:lnTo>
                        <a:pt x="113999" y="290703"/>
                      </a:lnTo>
                      <a:cubicBezTo>
                        <a:pt x="87970" y="311233"/>
                        <a:pt x="45941" y="304105"/>
                        <a:pt x="19756" y="274718"/>
                      </a:cubicBezTo>
                      <a:cubicBezTo>
                        <a:pt x="-6429" y="245340"/>
                        <a:pt x="-6645" y="205058"/>
                        <a:pt x="19471" y="184632"/>
                      </a:cubicBezTo>
                      <a:lnTo>
                        <a:pt x="255386" y="69"/>
                      </a:lnTo>
                      <a:cubicBezTo>
                        <a:pt x="259904" y="86"/>
                        <a:pt x="264059" y="69"/>
                        <a:pt x="267895" y="52"/>
                      </a:cubicBezTo>
                      <a:cubicBezTo>
                        <a:pt x="268284" y="17"/>
                        <a:pt x="268681" y="0"/>
                        <a:pt x="269079" y="0"/>
                      </a:cubicBezTo>
                      <a:lnTo>
                        <a:pt x="620342" y="0"/>
                      </a:lnTo>
                      <a:cubicBezTo>
                        <a:pt x="621984" y="0"/>
                        <a:pt x="623624" y="294"/>
                        <a:pt x="625093" y="821"/>
                      </a:cubicBezTo>
                      <a:cubicBezTo>
                        <a:pt x="626649" y="821"/>
                        <a:pt x="628290" y="812"/>
                        <a:pt x="629932" y="812"/>
                      </a:cubicBezTo>
                      <a:lnTo>
                        <a:pt x="865863" y="185375"/>
                      </a:lnTo>
                      <a:cubicBezTo>
                        <a:pt x="891954" y="205801"/>
                        <a:pt x="891781" y="246083"/>
                        <a:pt x="865518" y="275461"/>
                      </a:cubicBezTo>
                      <a:cubicBezTo>
                        <a:pt x="839342" y="304848"/>
                        <a:pt x="797356" y="311968"/>
                        <a:pt x="771353" y="291447"/>
                      </a:cubicBezTo>
                      <a:lnTo>
                        <a:pt x="634165" y="183240"/>
                      </a:lnTo>
                      <a:lnTo>
                        <a:pt x="634165" y="575246"/>
                      </a:lnTo>
                      <a:cubicBezTo>
                        <a:pt x="634165" y="575358"/>
                        <a:pt x="634165" y="575471"/>
                        <a:pt x="634165" y="575592"/>
                      </a:cubicBezTo>
                      <a:lnTo>
                        <a:pt x="634165" y="963415"/>
                      </a:lnTo>
                      <a:cubicBezTo>
                        <a:pt x="634165" y="999792"/>
                        <a:pt x="602805" y="1029326"/>
                        <a:pt x="564274" y="1029326"/>
                      </a:cubicBezTo>
                      <a:cubicBezTo>
                        <a:pt x="525658" y="1029326"/>
                        <a:pt x="494385" y="999792"/>
                        <a:pt x="494385" y="963415"/>
                      </a:cubicBezTo>
                      <a:lnTo>
                        <a:pt x="494385" y="588285"/>
                      </a:lnTo>
                      <a:lnTo>
                        <a:pt x="395036" y="588285"/>
                      </a:lnTo>
                      <a:lnTo>
                        <a:pt x="395036" y="966293"/>
                      </a:lnTo>
                      <a:cubicBezTo>
                        <a:pt x="395036" y="1002670"/>
                        <a:pt x="363676" y="1032203"/>
                        <a:pt x="325146" y="1032203"/>
                      </a:cubicBezTo>
                      <a:cubicBezTo>
                        <a:pt x="286564" y="1032203"/>
                        <a:pt x="255248" y="1002670"/>
                        <a:pt x="255248" y="966293"/>
                      </a:cubicBezTo>
                      <a:lnTo>
                        <a:pt x="255248" y="499451"/>
                      </a:lnTo>
                      <a:cubicBezTo>
                        <a:pt x="255248" y="499192"/>
                        <a:pt x="255248" y="498933"/>
                        <a:pt x="255256" y="498673"/>
                      </a:cubicBezTo>
                      <a:lnTo>
                        <a:pt x="255256" y="179292"/>
                      </a:ln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50" name="Graphic 3188">
                <a:extLst>
                  <a:ext uri="{FF2B5EF4-FFF2-40B4-BE49-F238E27FC236}">
                    <a16:creationId xmlns:a16="http://schemas.microsoft.com/office/drawing/2014/main" id="{DA651B70-2530-109A-D5E1-063600BD80E1}"/>
                  </a:ext>
                </a:extLst>
              </p:cNvPr>
              <p:cNvGrpSpPr/>
              <p:nvPr/>
            </p:nvGrpSpPr>
            <p:grpSpPr>
              <a:xfrm>
                <a:off x="7218892" y="4834912"/>
                <a:ext cx="883796" cy="1429048"/>
                <a:chOff x="7218892" y="4834912"/>
                <a:chExt cx="883796" cy="1429048"/>
              </a:xfrm>
              <a:solidFill>
                <a:srgbClr val="737DA4"/>
              </a:solidFill>
            </p:grpSpPr>
            <p:grpSp>
              <p:nvGrpSpPr>
                <p:cNvPr id="3351" name="Graphic 3188">
                  <a:extLst>
                    <a:ext uri="{FF2B5EF4-FFF2-40B4-BE49-F238E27FC236}">
                      <a16:creationId xmlns:a16="http://schemas.microsoft.com/office/drawing/2014/main" id="{3127E1E0-1258-C5FC-4A8C-8E0FA3CF2EE5}"/>
                    </a:ext>
                  </a:extLst>
                </p:cNvPr>
                <p:cNvGrpSpPr/>
                <p:nvPr/>
              </p:nvGrpSpPr>
              <p:grpSpPr>
                <a:xfrm>
                  <a:off x="7285938" y="4834912"/>
                  <a:ext cx="715059" cy="364234"/>
                  <a:chOff x="7285938" y="4834912"/>
                  <a:chExt cx="715059" cy="364234"/>
                </a:xfrm>
                <a:solidFill>
                  <a:srgbClr val="737DA4"/>
                </a:solidFill>
              </p:grpSpPr>
              <p:sp>
                <p:nvSpPr>
                  <p:cNvPr id="3352" name="Freeform 3351">
                    <a:extLst>
                      <a:ext uri="{FF2B5EF4-FFF2-40B4-BE49-F238E27FC236}">
                        <a16:creationId xmlns:a16="http://schemas.microsoft.com/office/drawing/2014/main" id="{E277789B-1B25-6B26-F60F-EC8B589DF412}"/>
                      </a:ext>
                    </a:extLst>
                  </p:cNvPr>
                  <p:cNvSpPr/>
                  <p:nvPr/>
                </p:nvSpPr>
                <p:spPr>
                  <a:xfrm>
                    <a:off x="7450883" y="4834912"/>
                    <a:ext cx="386234" cy="364234"/>
                  </a:xfrm>
                  <a:custGeom>
                    <a:avLst/>
                    <a:gdLst>
                      <a:gd name="connsiteX0" fmla="*/ 386234 w 386234"/>
                      <a:gd name="connsiteY0" fmla="*/ 182117 h 364234"/>
                      <a:gd name="connsiteX1" fmla="*/ 193117 w 386234"/>
                      <a:gd name="connsiteY1" fmla="*/ 364235 h 364234"/>
                      <a:gd name="connsiteX2" fmla="*/ 0 w 386234"/>
                      <a:gd name="connsiteY2" fmla="*/ 182117 h 364234"/>
                      <a:gd name="connsiteX3" fmla="*/ 193117 w 386234"/>
                      <a:gd name="connsiteY3" fmla="*/ 0 h 364234"/>
                      <a:gd name="connsiteX4" fmla="*/ 386234 w 386234"/>
                      <a:gd name="connsiteY4" fmla="*/ 182117 h 364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4234">
                        <a:moveTo>
                          <a:pt x="386234" y="182117"/>
                        </a:moveTo>
                        <a:cubicBezTo>
                          <a:pt x="386234" y="282698"/>
                          <a:pt x="299773" y="364235"/>
                          <a:pt x="193117" y="364235"/>
                        </a:cubicBezTo>
                        <a:cubicBezTo>
                          <a:pt x="86462" y="364235"/>
                          <a:pt x="0" y="282698"/>
                          <a:pt x="0" y="182117"/>
                        </a:cubicBezTo>
                        <a:cubicBezTo>
                          <a:pt x="0" y="81537"/>
                          <a:pt x="86462" y="0"/>
                          <a:pt x="193117" y="0"/>
                        </a:cubicBezTo>
                        <a:cubicBezTo>
                          <a:pt x="299773" y="0"/>
                          <a:pt x="386234" y="81537"/>
                          <a:pt x="386234" y="18211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53" name="Freeform 3352">
                    <a:extLst>
                      <a:ext uri="{FF2B5EF4-FFF2-40B4-BE49-F238E27FC236}">
                        <a16:creationId xmlns:a16="http://schemas.microsoft.com/office/drawing/2014/main" id="{88AA0554-30BF-B0FF-74A4-5348C6DCD828}"/>
                      </a:ext>
                    </a:extLst>
                  </p:cNvPr>
                  <p:cNvSpPr/>
                  <p:nvPr/>
                </p:nvSpPr>
                <p:spPr>
                  <a:xfrm>
                    <a:off x="7285938" y="4842926"/>
                    <a:ext cx="232208" cy="269867"/>
                  </a:xfrm>
                  <a:custGeom>
                    <a:avLst/>
                    <a:gdLst>
                      <a:gd name="connsiteX0" fmla="*/ 232209 w 232208"/>
                      <a:gd name="connsiteY0" fmla="*/ 39406 h 269867"/>
                      <a:gd name="connsiteX1" fmla="*/ 42763 w 232208"/>
                      <a:gd name="connsiteY1" fmla="*/ 269867 h 269867"/>
                      <a:gd name="connsiteX2" fmla="*/ 232209 w 232208"/>
                      <a:gd name="connsiteY2" fmla="*/ 39406 h 269867"/>
                    </a:gdLst>
                    <a:ahLst/>
                    <a:cxnLst>
                      <a:cxn ang="0">
                        <a:pos x="connsiteX0" y="connsiteY0"/>
                      </a:cxn>
                      <a:cxn ang="0">
                        <a:pos x="connsiteX1" y="connsiteY1"/>
                      </a:cxn>
                      <a:cxn ang="0">
                        <a:pos x="connsiteX2" y="connsiteY2"/>
                      </a:cxn>
                    </a:cxnLst>
                    <a:rect l="l" t="t" r="r" b="b"/>
                    <a:pathLst>
                      <a:path w="232208" h="269867">
                        <a:moveTo>
                          <a:pt x="232209" y="39406"/>
                        </a:moveTo>
                        <a:cubicBezTo>
                          <a:pt x="34193" y="-89952"/>
                          <a:pt x="-61657" y="128697"/>
                          <a:pt x="42763" y="269867"/>
                        </a:cubicBezTo>
                        <a:cubicBezTo>
                          <a:pt x="21096" y="153237"/>
                          <a:pt x="139201" y="-21355"/>
                          <a:pt x="232209" y="39406"/>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54" name="Freeform 3353">
                    <a:extLst>
                      <a:ext uri="{FF2B5EF4-FFF2-40B4-BE49-F238E27FC236}">
                        <a16:creationId xmlns:a16="http://schemas.microsoft.com/office/drawing/2014/main" id="{1901B083-0AFD-FA9A-36D0-789C4CA5280C}"/>
                      </a:ext>
                    </a:extLst>
                  </p:cNvPr>
                  <p:cNvSpPr/>
                  <p:nvPr/>
                </p:nvSpPr>
                <p:spPr>
                  <a:xfrm>
                    <a:off x="7768783" y="4842926"/>
                    <a:ext cx="232215" cy="269867"/>
                  </a:xfrm>
                  <a:custGeom>
                    <a:avLst/>
                    <a:gdLst>
                      <a:gd name="connsiteX0" fmla="*/ 0 w 232215"/>
                      <a:gd name="connsiteY0" fmla="*/ 39406 h 269867"/>
                      <a:gd name="connsiteX1" fmla="*/ 189454 w 232215"/>
                      <a:gd name="connsiteY1" fmla="*/ 269867 h 269867"/>
                      <a:gd name="connsiteX2" fmla="*/ 0 w 232215"/>
                      <a:gd name="connsiteY2" fmla="*/ 39406 h 269867"/>
                    </a:gdLst>
                    <a:ahLst/>
                    <a:cxnLst>
                      <a:cxn ang="0">
                        <a:pos x="connsiteX0" y="connsiteY0"/>
                      </a:cxn>
                      <a:cxn ang="0">
                        <a:pos x="connsiteX1" y="connsiteY1"/>
                      </a:cxn>
                      <a:cxn ang="0">
                        <a:pos x="connsiteX2" y="connsiteY2"/>
                      </a:cxn>
                    </a:cxnLst>
                    <a:rect l="l" t="t" r="r" b="b"/>
                    <a:pathLst>
                      <a:path w="232215" h="269867">
                        <a:moveTo>
                          <a:pt x="0" y="39406"/>
                        </a:moveTo>
                        <a:cubicBezTo>
                          <a:pt x="198015" y="-89952"/>
                          <a:pt x="293874" y="128697"/>
                          <a:pt x="189454" y="269867"/>
                        </a:cubicBezTo>
                        <a:cubicBezTo>
                          <a:pt x="211121" y="153237"/>
                          <a:pt x="93016" y="-21355"/>
                          <a:pt x="0" y="39406"/>
                        </a:cubicBezTo>
                        <a:close/>
                      </a:path>
                    </a:pathLst>
                  </a:custGeom>
                  <a:solidFill>
                    <a:srgbClr val="737DA4"/>
                  </a:solidFill>
                  <a:ln w="20560" cap="flat">
                    <a:solidFill>
                      <a:srgbClr val="000000"/>
                    </a:solidFill>
                    <a:prstDash val="solid"/>
                    <a:round/>
                  </a:ln>
                </p:spPr>
                <p:txBody>
                  <a:bodyPr rtlCol="0" anchor="ctr"/>
                  <a:lstStyle/>
                  <a:p>
                    <a:endParaRPr lang="en-CH"/>
                  </a:p>
                </p:txBody>
              </p:sp>
            </p:grpSp>
            <p:sp>
              <p:nvSpPr>
                <p:cNvPr id="3355" name="Freeform 3354">
                  <a:extLst>
                    <a:ext uri="{FF2B5EF4-FFF2-40B4-BE49-F238E27FC236}">
                      <a16:creationId xmlns:a16="http://schemas.microsoft.com/office/drawing/2014/main" id="{98276124-C06B-2B5D-3EFA-A7CD07684A23}"/>
                    </a:ext>
                  </a:extLst>
                </p:cNvPr>
                <p:cNvSpPr/>
                <p:nvPr/>
              </p:nvSpPr>
              <p:spPr>
                <a:xfrm>
                  <a:off x="7218892" y="5231333"/>
                  <a:ext cx="883796" cy="1032627"/>
                </a:xfrm>
                <a:custGeom>
                  <a:avLst/>
                  <a:gdLst>
                    <a:gd name="connsiteX0" fmla="*/ 221434 w 883796"/>
                    <a:gd name="connsiteY0" fmla="*/ 209838 h 1032627"/>
                    <a:gd name="connsiteX1" fmla="*/ 113999 w 883796"/>
                    <a:gd name="connsiteY1" fmla="*/ 294783 h 1032627"/>
                    <a:gd name="connsiteX2" fmla="*/ 19756 w 883796"/>
                    <a:gd name="connsiteY2" fmla="*/ 278763 h 1032627"/>
                    <a:gd name="connsiteX3" fmla="*/ 19471 w 883796"/>
                    <a:gd name="connsiteY3" fmla="*/ 188461 h 1032627"/>
                    <a:gd name="connsiteX4" fmla="*/ 255386 w 883796"/>
                    <a:gd name="connsiteY4" fmla="*/ 3448 h 1032627"/>
                    <a:gd name="connsiteX5" fmla="*/ 266807 w 883796"/>
                    <a:gd name="connsiteY5" fmla="*/ 3440 h 1032627"/>
                    <a:gd name="connsiteX6" fmla="*/ 266928 w 883796"/>
                    <a:gd name="connsiteY6" fmla="*/ 3258 h 1032627"/>
                    <a:gd name="connsiteX7" fmla="*/ 616454 w 883796"/>
                    <a:gd name="connsiteY7" fmla="*/ 225 h 1032627"/>
                    <a:gd name="connsiteX8" fmla="*/ 616653 w 883796"/>
                    <a:gd name="connsiteY8" fmla="*/ 545 h 1032627"/>
                    <a:gd name="connsiteX9" fmla="*/ 628402 w 883796"/>
                    <a:gd name="connsiteY9" fmla="*/ 554 h 1032627"/>
                    <a:gd name="connsiteX10" fmla="*/ 864326 w 883796"/>
                    <a:gd name="connsiteY10" fmla="*/ 185566 h 1032627"/>
                    <a:gd name="connsiteX11" fmla="*/ 864041 w 883796"/>
                    <a:gd name="connsiteY11" fmla="*/ 275878 h 1032627"/>
                    <a:gd name="connsiteX12" fmla="*/ 769789 w 883796"/>
                    <a:gd name="connsiteY12" fmla="*/ 291897 h 1032627"/>
                    <a:gd name="connsiteX13" fmla="*/ 659667 w 883796"/>
                    <a:gd name="connsiteY13" fmla="*/ 204826 h 1032627"/>
                    <a:gd name="connsiteX14" fmla="*/ 733816 w 883796"/>
                    <a:gd name="connsiteY14" fmla="*/ 625795 h 1032627"/>
                    <a:gd name="connsiteX15" fmla="*/ 630795 w 883796"/>
                    <a:gd name="connsiteY15" fmla="*/ 679894 h 1032627"/>
                    <a:gd name="connsiteX16" fmla="*/ 630795 w 883796"/>
                    <a:gd name="connsiteY16" fmla="*/ 966717 h 1032627"/>
                    <a:gd name="connsiteX17" fmla="*/ 560905 w 883796"/>
                    <a:gd name="connsiteY17" fmla="*/ 1032628 h 1032627"/>
                    <a:gd name="connsiteX18" fmla="*/ 491007 w 883796"/>
                    <a:gd name="connsiteY18" fmla="*/ 966717 h 1032627"/>
                    <a:gd name="connsiteX19" fmla="*/ 491007 w 883796"/>
                    <a:gd name="connsiteY19" fmla="*/ 719925 h 1032627"/>
                    <a:gd name="connsiteX20" fmla="*/ 391693 w 883796"/>
                    <a:gd name="connsiteY20" fmla="*/ 721601 h 1032627"/>
                    <a:gd name="connsiteX21" fmla="*/ 391693 w 883796"/>
                    <a:gd name="connsiteY21" fmla="*/ 962552 h 1032627"/>
                    <a:gd name="connsiteX22" fmla="*/ 321803 w 883796"/>
                    <a:gd name="connsiteY22" fmla="*/ 1028463 h 1032627"/>
                    <a:gd name="connsiteX23" fmla="*/ 251913 w 883796"/>
                    <a:gd name="connsiteY23" fmla="*/ 962552 h 1032627"/>
                    <a:gd name="connsiteX24" fmla="*/ 251913 w 883796"/>
                    <a:gd name="connsiteY24" fmla="*/ 688283 h 1032627"/>
                    <a:gd name="connsiteX25" fmla="*/ 141670 w 883796"/>
                    <a:gd name="connsiteY25" fmla="*/ 638903 h 1032627"/>
                    <a:gd name="connsiteX26" fmla="*/ 221434 w 883796"/>
                    <a:gd name="connsiteY26" fmla="*/ 209838 h 103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3796" h="1032627">
                      <a:moveTo>
                        <a:pt x="221434" y="209838"/>
                      </a:moveTo>
                      <a:lnTo>
                        <a:pt x="113999" y="294783"/>
                      </a:lnTo>
                      <a:cubicBezTo>
                        <a:pt x="87970" y="315364"/>
                        <a:pt x="45941" y="308219"/>
                        <a:pt x="19756" y="278763"/>
                      </a:cubicBezTo>
                      <a:cubicBezTo>
                        <a:pt x="-6429" y="249316"/>
                        <a:pt x="-6645" y="208939"/>
                        <a:pt x="19471" y="188461"/>
                      </a:cubicBezTo>
                      <a:lnTo>
                        <a:pt x="255386" y="3448"/>
                      </a:lnTo>
                      <a:cubicBezTo>
                        <a:pt x="259481" y="3466"/>
                        <a:pt x="263282" y="3457"/>
                        <a:pt x="266807" y="3440"/>
                      </a:cubicBezTo>
                      <a:cubicBezTo>
                        <a:pt x="266850" y="3371"/>
                        <a:pt x="266884" y="3310"/>
                        <a:pt x="266928" y="3258"/>
                      </a:cubicBezTo>
                      <a:cubicBezTo>
                        <a:pt x="411830" y="1850"/>
                        <a:pt x="469556" y="-786"/>
                        <a:pt x="616454" y="225"/>
                      </a:cubicBezTo>
                      <a:cubicBezTo>
                        <a:pt x="616515" y="304"/>
                        <a:pt x="616584" y="407"/>
                        <a:pt x="616653" y="545"/>
                      </a:cubicBezTo>
                      <a:cubicBezTo>
                        <a:pt x="620281" y="562"/>
                        <a:pt x="624178" y="571"/>
                        <a:pt x="628402" y="554"/>
                      </a:cubicBezTo>
                      <a:lnTo>
                        <a:pt x="864326" y="185566"/>
                      </a:lnTo>
                      <a:cubicBezTo>
                        <a:pt x="890442" y="206044"/>
                        <a:pt x="890226" y="246421"/>
                        <a:pt x="864041" y="275878"/>
                      </a:cubicBezTo>
                      <a:cubicBezTo>
                        <a:pt x="837856" y="305324"/>
                        <a:pt x="795818" y="312470"/>
                        <a:pt x="769789" y="291897"/>
                      </a:cubicBezTo>
                      <a:lnTo>
                        <a:pt x="659667" y="204826"/>
                      </a:lnTo>
                      <a:cubicBezTo>
                        <a:pt x="694050" y="382830"/>
                        <a:pt x="735829" y="614113"/>
                        <a:pt x="733816" y="625795"/>
                      </a:cubicBezTo>
                      <a:cubicBezTo>
                        <a:pt x="698154" y="647526"/>
                        <a:pt x="663987" y="665524"/>
                        <a:pt x="630795" y="679894"/>
                      </a:cubicBezTo>
                      <a:lnTo>
                        <a:pt x="630795" y="966717"/>
                      </a:lnTo>
                      <a:cubicBezTo>
                        <a:pt x="630795" y="1003094"/>
                        <a:pt x="599479" y="1032628"/>
                        <a:pt x="560905" y="1032628"/>
                      </a:cubicBezTo>
                      <a:cubicBezTo>
                        <a:pt x="522332" y="1032628"/>
                        <a:pt x="491007" y="1003094"/>
                        <a:pt x="491007" y="966717"/>
                      </a:cubicBezTo>
                      <a:lnTo>
                        <a:pt x="491007" y="719925"/>
                      </a:lnTo>
                      <a:cubicBezTo>
                        <a:pt x="457850" y="724271"/>
                        <a:pt x="424944" y="724781"/>
                        <a:pt x="391693" y="721601"/>
                      </a:cubicBezTo>
                      <a:lnTo>
                        <a:pt x="391693" y="962552"/>
                      </a:lnTo>
                      <a:cubicBezTo>
                        <a:pt x="391693" y="998929"/>
                        <a:pt x="360376" y="1028463"/>
                        <a:pt x="321803" y="1028463"/>
                      </a:cubicBezTo>
                      <a:cubicBezTo>
                        <a:pt x="283230" y="1028463"/>
                        <a:pt x="251913" y="998929"/>
                        <a:pt x="251913" y="962552"/>
                      </a:cubicBezTo>
                      <a:lnTo>
                        <a:pt x="251913" y="688283"/>
                      </a:lnTo>
                      <a:cubicBezTo>
                        <a:pt x="216544" y="675280"/>
                        <a:pt x="180001" y="658767"/>
                        <a:pt x="141670" y="638903"/>
                      </a:cubicBezTo>
                      <a:cubicBezTo>
                        <a:pt x="139493" y="627281"/>
                        <a:pt x="184640" y="390996"/>
                        <a:pt x="221434" y="209838"/>
                      </a:cubicBezTo>
                      <a:close/>
                    </a:path>
                  </a:pathLst>
                </a:custGeom>
                <a:solidFill>
                  <a:srgbClr val="737DA4"/>
                </a:solidFill>
                <a:ln w="20560" cap="flat">
                  <a:solidFill>
                    <a:srgbClr val="000000"/>
                  </a:solidFill>
                  <a:prstDash val="solid"/>
                  <a:round/>
                </a:ln>
              </p:spPr>
              <p:txBody>
                <a:bodyPr rtlCol="0" anchor="ctr"/>
                <a:lstStyle/>
                <a:p>
                  <a:endParaRPr lang="en-CH"/>
                </a:p>
              </p:txBody>
            </p:sp>
          </p:grpSp>
          <p:grpSp>
            <p:nvGrpSpPr>
              <p:cNvPr id="3356" name="Graphic 3188">
                <a:extLst>
                  <a:ext uri="{FF2B5EF4-FFF2-40B4-BE49-F238E27FC236}">
                    <a16:creationId xmlns:a16="http://schemas.microsoft.com/office/drawing/2014/main" id="{0DD44C2B-84FE-964E-706A-4B6158B87C53}"/>
                  </a:ext>
                </a:extLst>
              </p:cNvPr>
              <p:cNvGrpSpPr/>
              <p:nvPr/>
            </p:nvGrpSpPr>
            <p:grpSpPr>
              <a:xfrm>
                <a:off x="4970231" y="4834195"/>
                <a:ext cx="883799" cy="1429047"/>
                <a:chOff x="4970231" y="4834195"/>
                <a:chExt cx="883799" cy="1429047"/>
              </a:xfrm>
              <a:solidFill>
                <a:srgbClr val="737DA4"/>
              </a:solidFill>
            </p:grpSpPr>
            <p:grpSp>
              <p:nvGrpSpPr>
                <p:cNvPr id="3357" name="Graphic 3188">
                  <a:extLst>
                    <a:ext uri="{FF2B5EF4-FFF2-40B4-BE49-F238E27FC236}">
                      <a16:creationId xmlns:a16="http://schemas.microsoft.com/office/drawing/2014/main" id="{C5E5E13C-133C-43F8-BD2D-95DF3C151298}"/>
                    </a:ext>
                  </a:extLst>
                </p:cNvPr>
                <p:cNvGrpSpPr/>
                <p:nvPr/>
              </p:nvGrpSpPr>
              <p:grpSpPr>
                <a:xfrm>
                  <a:off x="5037282" y="4834195"/>
                  <a:ext cx="715052" cy="364234"/>
                  <a:chOff x="5037282" y="4834195"/>
                  <a:chExt cx="715052" cy="364234"/>
                </a:xfrm>
                <a:solidFill>
                  <a:srgbClr val="737DA4"/>
                </a:solidFill>
              </p:grpSpPr>
              <p:sp>
                <p:nvSpPr>
                  <p:cNvPr id="3358" name="Freeform 3357">
                    <a:extLst>
                      <a:ext uri="{FF2B5EF4-FFF2-40B4-BE49-F238E27FC236}">
                        <a16:creationId xmlns:a16="http://schemas.microsoft.com/office/drawing/2014/main" id="{B5E2D2C0-7F0A-575C-3F4A-949158113A3E}"/>
                      </a:ext>
                    </a:extLst>
                  </p:cNvPr>
                  <p:cNvSpPr/>
                  <p:nvPr/>
                </p:nvSpPr>
                <p:spPr>
                  <a:xfrm>
                    <a:off x="5202227" y="4834195"/>
                    <a:ext cx="386234" cy="364234"/>
                  </a:xfrm>
                  <a:custGeom>
                    <a:avLst/>
                    <a:gdLst>
                      <a:gd name="connsiteX0" fmla="*/ 386235 w 386234"/>
                      <a:gd name="connsiteY0" fmla="*/ 182117 h 364234"/>
                      <a:gd name="connsiteX1" fmla="*/ 193117 w 386234"/>
                      <a:gd name="connsiteY1" fmla="*/ 364235 h 364234"/>
                      <a:gd name="connsiteX2" fmla="*/ 0 w 386234"/>
                      <a:gd name="connsiteY2" fmla="*/ 182117 h 364234"/>
                      <a:gd name="connsiteX3" fmla="*/ 193117 w 386234"/>
                      <a:gd name="connsiteY3" fmla="*/ 0 h 364234"/>
                      <a:gd name="connsiteX4" fmla="*/ 386235 w 386234"/>
                      <a:gd name="connsiteY4" fmla="*/ 182117 h 364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234" h="364234">
                        <a:moveTo>
                          <a:pt x="386235" y="182117"/>
                        </a:moveTo>
                        <a:cubicBezTo>
                          <a:pt x="386235" y="282698"/>
                          <a:pt x="299773" y="364235"/>
                          <a:pt x="193117" y="364235"/>
                        </a:cubicBezTo>
                        <a:cubicBezTo>
                          <a:pt x="86462" y="364235"/>
                          <a:pt x="0" y="282698"/>
                          <a:pt x="0" y="182117"/>
                        </a:cubicBezTo>
                        <a:cubicBezTo>
                          <a:pt x="0" y="81537"/>
                          <a:pt x="86462" y="0"/>
                          <a:pt x="193117" y="0"/>
                        </a:cubicBezTo>
                        <a:cubicBezTo>
                          <a:pt x="299773" y="0"/>
                          <a:pt x="386235" y="81537"/>
                          <a:pt x="386235" y="182117"/>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59" name="Freeform 3358">
                    <a:extLst>
                      <a:ext uri="{FF2B5EF4-FFF2-40B4-BE49-F238E27FC236}">
                        <a16:creationId xmlns:a16="http://schemas.microsoft.com/office/drawing/2014/main" id="{1338057A-3896-8013-1C7A-3748E72C01F8}"/>
                      </a:ext>
                    </a:extLst>
                  </p:cNvPr>
                  <p:cNvSpPr/>
                  <p:nvPr/>
                </p:nvSpPr>
                <p:spPr>
                  <a:xfrm>
                    <a:off x="5037282" y="4842200"/>
                    <a:ext cx="232208" cy="269867"/>
                  </a:xfrm>
                  <a:custGeom>
                    <a:avLst/>
                    <a:gdLst>
                      <a:gd name="connsiteX0" fmla="*/ 232209 w 232208"/>
                      <a:gd name="connsiteY0" fmla="*/ 39406 h 269867"/>
                      <a:gd name="connsiteX1" fmla="*/ 42763 w 232208"/>
                      <a:gd name="connsiteY1" fmla="*/ 269867 h 269867"/>
                      <a:gd name="connsiteX2" fmla="*/ 232209 w 232208"/>
                      <a:gd name="connsiteY2" fmla="*/ 39406 h 269867"/>
                    </a:gdLst>
                    <a:ahLst/>
                    <a:cxnLst>
                      <a:cxn ang="0">
                        <a:pos x="connsiteX0" y="connsiteY0"/>
                      </a:cxn>
                      <a:cxn ang="0">
                        <a:pos x="connsiteX1" y="connsiteY1"/>
                      </a:cxn>
                      <a:cxn ang="0">
                        <a:pos x="connsiteX2" y="connsiteY2"/>
                      </a:cxn>
                    </a:cxnLst>
                    <a:rect l="l" t="t" r="r" b="b"/>
                    <a:pathLst>
                      <a:path w="232208" h="269867">
                        <a:moveTo>
                          <a:pt x="232209" y="39406"/>
                        </a:moveTo>
                        <a:cubicBezTo>
                          <a:pt x="34193" y="-89952"/>
                          <a:pt x="-61657" y="128697"/>
                          <a:pt x="42763" y="269867"/>
                        </a:cubicBezTo>
                        <a:cubicBezTo>
                          <a:pt x="21096" y="153237"/>
                          <a:pt x="139192" y="-21355"/>
                          <a:pt x="232209" y="39406"/>
                        </a:cubicBezTo>
                        <a:close/>
                      </a:path>
                    </a:pathLst>
                  </a:custGeom>
                  <a:solidFill>
                    <a:srgbClr val="737DA4"/>
                  </a:solidFill>
                  <a:ln w="20560" cap="flat">
                    <a:solidFill>
                      <a:srgbClr val="000000"/>
                    </a:solidFill>
                    <a:prstDash val="solid"/>
                    <a:round/>
                  </a:ln>
                </p:spPr>
                <p:txBody>
                  <a:bodyPr rtlCol="0" anchor="ctr"/>
                  <a:lstStyle/>
                  <a:p>
                    <a:endParaRPr lang="en-CH"/>
                  </a:p>
                </p:txBody>
              </p:sp>
              <p:sp>
                <p:nvSpPr>
                  <p:cNvPr id="3360" name="Freeform 3359">
                    <a:extLst>
                      <a:ext uri="{FF2B5EF4-FFF2-40B4-BE49-F238E27FC236}">
                        <a16:creationId xmlns:a16="http://schemas.microsoft.com/office/drawing/2014/main" id="{8C0D9844-4C6F-13E6-1803-C064EE719DEE}"/>
                      </a:ext>
                    </a:extLst>
                  </p:cNvPr>
                  <p:cNvSpPr/>
                  <p:nvPr/>
                </p:nvSpPr>
                <p:spPr>
                  <a:xfrm>
                    <a:off x="5520126" y="4842200"/>
                    <a:ext cx="232208" cy="269867"/>
                  </a:xfrm>
                  <a:custGeom>
                    <a:avLst/>
                    <a:gdLst>
                      <a:gd name="connsiteX0" fmla="*/ 0 w 232208"/>
                      <a:gd name="connsiteY0" fmla="*/ 39406 h 269867"/>
                      <a:gd name="connsiteX1" fmla="*/ 189446 w 232208"/>
                      <a:gd name="connsiteY1" fmla="*/ 269867 h 269867"/>
                      <a:gd name="connsiteX2" fmla="*/ 0 w 232208"/>
                      <a:gd name="connsiteY2" fmla="*/ 39406 h 269867"/>
                    </a:gdLst>
                    <a:ahLst/>
                    <a:cxnLst>
                      <a:cxn ang="0">
                        <a:pos x="connsiteX0" y="connsiteY0"/>
                      </a:cxn>
                      <a:cxn ang="0">
                        <a:pos x="connsiteX1" y="connsiteY1"/>
                      </a:cxn>
                      <a:cxn ang="0">
                        <a:pos x="connsiteX2" y="connsiteY2"/>
                      </a:cxn>
                    </a:cxnLst>
                    <a:rect l="l" t="t" r="r" b="b"/>
                    <a:pathLst>
                      <a:path w="232208" h="269867">
                        <a:moveTo>
                          <a:pt x="0" y="39406"/>
                        </a:moveTo>
                        <a:cubicBezTo>
                          <a:pt x="198016" y="-89952"/>
                          <a:pt x="293866" y="128697"/>
                          <a:pt x="189446" y="269867"/>
                        </a:cubicBezTo>
                        <a:cubicBezTo>
                          <a:pt x="211112" y="153237"/>
                          <a:pt x="93017" y="-21355"/>
                          <a:pt x="0" y="39406"/>
                        </a:cubicBezTo>
                        <a:close/>
                      </a:path>
                    </a:pathLst>
                  </a:custGeom>
                  <a:solidFill>
                    <a:srgbClr val="737DA4"/>
                  </a:solidFill>
                  <a:ln w="20560" cap="flat">
                    <a:solidFill>
                      <a:srgbClr val="000000"/>
                    </a:solidFill>
                    <a:prstDash val="solid"/>
                    <a:round/>
                  </a:ln>
                </p:spPr>
                <p:txBody>
                  <a:bodyPr rtlCol="0" anchor="ctr"/>
                  <a:lstStyle/>
                  <a:p>
                    <a:endParaRPr lang="en-CH"/>
                  </a:p>
                </p:txBody>
              </p:sp>
            </p:grpSp>
            <p:sp>
              <p:nvSpPr>
                <p:cNvPr id="3361" name="Freeform 3360">
                  <a:extLst>
                    <a:ext uri="{FF2B5EF4-FFF2-40B4-BE49-F238E27FC236}">
                      <a16:creationId xmlns:a16="http://schemas.microsoft.com/office/drawing/2014/main" id="{DEEE7DD0-E6D5-4B6D-2EAD-BF787CE9B3AC}"/>
                    </a:ext>
                  </a:extLst>
                </p:cNvPr>
                <p:cNvSpPr/>
                <p:nvPr/>
              </p:nvSpPr>
              <p:spPr>
                <a:xfrm>
                  <a:off x="4970231" y="5230612"/>
                  <a:ext cx="883799" cy="1032631"/>
                </a:xfrm>
                <a:custGeom>
                  <a:avLst/>
                  <a:gdLst>
                    <a:gd name="connsiteX0" fmla="*/ 221438 w 883799"/>
                    <a:gd name="connsiteY0" fmla="*/ 209841 h 1032631"/>
                    <a:gd name="connsiteX1" fmla="*/ 114003 w 883799"/>
                    <a:gd name="connsiteY1" fmla="*/ 294786 h 1032631"/>
                    <a:gd name="connsiteX2" fmla="*/ 19760 w 883799"/>
                    <a:gd name="connsiteY2" fmla="*/ 278767 h 1032631"/>
                    <a:gd name="connsiteX3" fmla="*/ 19466 w 883799"/>
                    <a:gd name="connsiteY3" fmla="*/ 188455 h 1032631"/>
                    <a:gd name="connsiteX4" fmla="*/ 255390 w 883799"/>
                    <a:gd name="connsiteY4" fmla="*/ 3443 h 1032631"/>
                    <a:gd name="connsiteX5" fmla="*/ 266811 w 883799"/>
                    <a:gd name="connsiteY5" fmla="*/ 3435 h 1032631"/>
                    <a:gd name="connsiteX6" fmla="*/ 266932 w 883799"/>
                    <a:gd name="connsiteY6" fmla="*/ 3253 h 1032631"/>
                    <a:gd name="connsiteX7" fmla="*/ 616459 w 883799"/>
                    <a:gd name="connsiteY7" fmla="*/ 229 h 1032631"/>
                    <a:gd name="connsiteX8" fmla="*/ 616658 w 883799"/>
                    <a:gd name="connsiteY8" fmla="*/ 540 h 1032631"/>
                    <a:gd name="connsiteX9" fmla="*/ 628407 w 883799"/>
                    <a:gd name="connsiteY9" fmla="*/ 557 h 1032631"/>
                    <a:gd name="connsiteX10" fmla="*/ 864330 w 883799"/>
                    <a:gd name="connsiteY10" fmla="*/ 185561 h 1032631"/>
                    <a:gd name="connsiteX11" fmla="*/ 864037 w 883799"/>
                    <a:gd name="connsiteY11" fmla="*/ 275872 h 1032631"/>
                    <a:gd name="connsiteX12" fmla="*/ 769793 w 883799"/>
                    <a:gd name="connsiteY12" fmla="*/ 291892 h 1032631"/>
                    <a:gd name="connsiteX13" fmla="*/ 659671 w 883799"/>
                    <a:gd name="connsiteY13" fmla="*/ 204829 h 1032631"/>
                    <a:gd name="connsiteX14" fmla="*/ 733820 w 883799"/>
                    <a:gd name="connsiteY14" fmla="*/ 625789 h 1032631"/>
                    <a:gd name="connsiteX15" fmla="*/ 630799 w 883799"/>
                    <a:gd name="connsiteY15" fmla="*/ 679888 h 1032631"/>
                    <a:gd name="connsiteX16" fmla="*/ 630799 w 883799"/>
                    <a:gd name="connsiteY16" fmla="*/ 966721 h 1032631"/>
                    <a:gd name="connsiteX17" fmla="*/ 560901 w 883799"/>
                    <a:gd name="connsiteY17" fmla="*/ 1032631 h 1032631"/>
                    <a:gd name="connsiteX18" fmla="*/ 491011 w 883799"/>
                    <a:gd name="connsiteY18" fmla="*/ 966721 h 1032631"/>
                    <a:gd name="connsiteX19" fmla="*/ 491011 w 883799"/>
                    <a:gd name="connsiteY19" fmla="*/ 719920 h 1032631"/>
                    <a:gd name="connsiteX20" fmla="*/ 391697 w 883799"/>
                    <a:gd name="connsiteY20" fmla="*/ 721605 h 1032631"/>
                    <a:gd name="connsiteX21" fmla="*/ 391697 w 883799"/>
                    <a:gd name="connsiteY21" fmla="*/ 962556 h 1032631"/>
                    <a:gd name="connsiteX22" fmla="*/ 321807 w 883799"/>
                    <a:gd name="connsiteY22" fmla="*/ 1028467 h 1032631"/>
                    <a:gd name="connsiteX23" fmla="*/ 251917 w 883799"/>
                    <a:gd name="connsiteY23" fmla="*/ 962556 h 1032631"/>
                    <a:gd name="connsiteX24" fmla="*/ 251917 w 883799"/>
                    <a:gd name="connsiteY24" fmla="*/ 688278 h 1032631"/>
                    <a:gd name="connsiteX25" fmla="*/ 141674 w 883799"/>
                    <a:gd name="connsiteY25" fmla="*/ 638897 h 1032631"/>
                    <a:gd name="connsiteX26" fmla="*/ 221438 w 883799"/>
                    <a:gd name="connsiteY26" fmla="*/ 209841 h 103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3799" h="1032631">
                      <a:moveTo>
                        <a:pt x="221438" y="209841"/>
                      </a:moveTo>
                      <a:lnTo>
                        <a:pt x="114003" y="294786"/>
                      </a:lnTo>
                      <a:cubicBezTo>
                        <a:pt x="87974" y="315368"/>
                        <a:pt x="45945" y="308222"/>
                        <a:pt x="19760" y="278767"/>
                      </a:cubicBezTo>
                      <a:cubicBezTo>
                        <a:pt x="-6433" y="249311"/>
                        <a:pt x="-6641" y="208933"/>
                        <a:pt x="19466" y="188455"/>
                      </a:cubicBezTo>
                      <a:lnTo>
                        <a:pt x="255390" y="3443"/>
                      </a:lnTo>
                      <a:cubicBezTo>
                        <a:pt x="259485" y="3469"/>
                        <a:pt x="263277" y="3452"/>
                        <a:pt x="266811" y="3435"/>
                      </a:cubicBezTo>
                      <a:cubicBezTo>
                        <a:pt x="266854" y="3366"/>
                        <a:pt x="266889" y="3305"/>
                        <a:pt x="266932" y="3253"/>
                      </a:cubicBezTo>
                      <a:cubicBezTo>
                        <a:pt x="411834" y="1845"/>
                        <a:pt x="469560" y="-791"/>
                        <a:pt x="616459" y="229"/>
                      </a:cubicBezTo>
                      <a:cubicBezTo>
                        <a:pt x="616520" y="307"/>
                        <a:pt x="616589" y="410"/>
                        <a:pt x="616658" y="540"/>
                      </a:cubicBezTo>
                      <a:cubicBezTo>
                        <a:pt x="620277" y="557"/>
                        <a:pt x="624182" y="575"/>
                        <a:pt x="628407" y="557"/>
                      </a:cubicBezTo>
                      <a:lnTo>
                        <a:pt x="864330" y="185561"/>
                      </a:lnTo>
                      <a:cubicBezTo>
                        <a:pt x="890446" y="206047"/>
                        <a:pt x="890230" y="246416"/>
                        <a:pt x="864037" y="275872"/>
                      </a:cubicBezTo>
                      <a:cubicBezTo>
                        <a:pt x="837852" y="305328"/>
                        <a:pt x="795822" y="312474"/>
                        <a:pt x="769793" y="291892"/>
                      </a:cubicBezTo>
                      <a:lnTo>
                        <a:pt x="659671" y="204829"/>
                      </a:lnTo>
                      <a:cubicBezTo>
                        <a:pt x="694055" y="382825"/>
                        <a:pt x="735833" y="614116"/>
                        <a:pt x="733820" y="625789"/>
                      </a:cubicBezTo>
                      <a:cubicBezTo>
                        <a:pt x="698158" y="647529"/>
                        <a:pt x="663991" y="665519"/>
                        <a:pt x="630799" y="679888"/>
                      </a:cubicBezTo>
                      <a:lnTo>
                        <a:pt x="630799" y="966721"/>
                      </a:lnTo>
                      <a:cubicBezTo>
                        <a:pt x="630799" y="1003097"/>
                        <a:pt x="599474" y="1032631"/>
                        <a:pt x="560901" y="1032631"/>
                      </a:cubicBezTo>
                      <a:cubicBezTo>
                        <a:pt x="522328" y="1032631"/>
                        <a:pt x="491011" y="1003097"/>
                        <a:pt x="491011" y="966721"/>
                      </a:cubicBezTo>
                      <a:lnTo>
                        <a:pt x="491011" y="719920"/>
                      </a:lnTo>
                      <a:cubicBezTo>
                        <a:pt x="457855" y="724266"/>
                        <a:pt x="424948" y="724776"/>
                        <a:pt x="391697" y="721605"/>
                      </a:cubicBezTo>
                      <a:lnTo>
                        <a:pt x="391697" y="962556"/>
                      </a:lnTo>
                      <a:cubicBezTo>
                        <a:pt x="391697" y="998933"/>
                        <a:pt x="360380" y="1028467"/>
                        <a:pt x="321807" y="1028467"/>
                      </a:cubicBezTo>
                      <a:cubicBezTo>
                        <a:pt x="283234" y="1028467"/>
                        <a:pt x="251917" y="998933"/>
                        <a:pt x="251917" y="962556"/>
                      </a:cubicBezTo>
                      <a:lnTo>
                        <a:pt x="251917" y="688278"/>
                      </a:lnTo>
                      <a:cubicBezTo>
                        <a:pt x="216549" y="675274"/>
                        <a:pt x="180006" y="658771"/>
                        <a:pt x="141674" y="638897"/>
                      </a:cubicBezTo>
                      <a:cubicBezTo>
                        <a:pt x="139497" y="627285"/>
                        <a:pt x="184636" y="390990"/>
                        <a:pt x="221438" y="209841"/>
                      </a:cubicBezTo>
                      <a:close/>
                    </a:path>
                  </a:pathLst>
                </a:custGeom>
                <a:solidFill>
                  <a:srgbClr val="737DA4"/>
                </a:solidFill>
                <a:ln w="20560" cap="flat">
                  <a:solidFill>
                    <a:srgbClr val="000000"/>
                  </a:solidFill>
                  <a:prstDash val="solid"/>
                  <a:round/>
                </a:ln>
              </p:spPr>
              <p:txBody>
                <a:bodyPr rtlCol="0" anchor="ctr"/>
                <a:lstStyle/>
                <a:p>
                  <a:endParaRPr lang="en-CH"/>
                </a:p>
              </p:txBody>
            </p:sp>
          </p:grpSp>
        </p:grpSp>
      </p:grpSp>
      <p:sp>
        <p:nvSpPr>
          <p:cNvPr id="3362" name="Freeform 3361">
            <a:extLst>
              <a:ext uri="{FF2B5EF4-FFF2-40B4-BE49-F238E27FC236}">
                <a16:creationId xmlns:a16="http://schemas.microsoft.com/office/drawing/2014/main" id="{4F98ADA7-BD03-F292-65EF-A8FDE98F4DDB}"/>
              </a:ext>
            </a:extLst>
          </p:cNvPr>
          <p:cNvSpPr/>
          <p:nvPr/>
        </p:nvSpPr>
        <p:spPr>
          <a:xfrm>
            <a:off x="18326028" y="10292655"/>
            <a:ext cx="8139705" cy="1153863"/>
          </a:xfrm>
          <a:custGeom>
            <a:avLst/>
            <a:gdLst>
              <a:gd name="connsiteX0" fmla="*/ 0 w 8139705"/>
              <a:gd name="connsiteY0" fmla="*/ 576932 h 1153863"/>
              <a:gd name="connsiteX1" fmla="*/ 651039 w 8139705"/>
              <a:gd name="connsiteY1" fmla="*/ 0 h 1153863"/>
              <a:gd name="connsiteX2" fmla="*/ 7488582 w 8139705"/>
              <a:gd name="connsiteY2" fmla="*/ 0 h 1153863"/>
              <a:gd name="connsiteX3" fmla="*/ 8139705 w 8139705"/>
              <a:gd name="connsiteY3" fmla="*/ 576932 h 1153863"/>
              <a:gd name="connsiteX4" fmla="*/ 7488582 w 8139705"/>
              <a:gd name="connsiteY4" fmla="*/ 1153863 h 1153863"/>
              <a:gd name="connsiteX5" fmla="*/ 651039 w 8139705"/>
              <a:gd name="connsiteY5" fmla="*/ 1153863 h 1153863"/>
              <a:gd name="connsiteX6" fmla="*/ 0 w 8139705"/>
              <a:gd name="connsiteY6" fmla="*/ 576932 h 115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39705" h="1153863">
                <a:moveTo>
                  <a:pt x="0" y="576932"/>
                </a:moveTo>
                <a:cubicBezTo>
                  <a:pt x="0" y="258267"/>
                  <a:pt x="291481" y="0"/>
                  <a:pt x="651039" y="0"/>
                </a:cubicBezTo>
                <a:lnTo>
                  <a:pt x="7488582" y="0"/>
                </a:lnTo>
                <a:cubicBezTo>
                  <a:pt x="7848224" y="0"/>
                  <a:pt x="8139705" y="258267"/>
                  <a:pt x="8139705" y="576932"/>
                </a:cubicBezTo>
                <a:cubicBezTo>
                  <a:pt x="8139705" y="895596"/>
                  <a:pt x="7848224" y="1153863"/>
                  <a:pt x="7488582" y="1153863"/>
                </a:cubicBezTo>
                <a:lnTo>
                  <a:pt x="651039" y="1153863"/>
                </a:lnTo>
                <a:cubicBezTo>
                  <a:pt x="291481" y="1153863"/>
                  <a:pt x="0" y="895596"/>
                  <a:pt x="0" y="576932"/>
                </a:cubicBezTo>
                <a:close/>
              </a:path>
            </a:pathLst>
          </a:custGeom>
          <a:solidFill>
            <a:srgbClr val="FFFFFF"/>
          </a:solidFill>
          <a:ln w="31750" cap="flat">
            <a:solidFill>
              <a:srgbClr val="011893"/>
            </a:solidFill>
            <a:prstDash val="solid"/>
            <a:miter/>
          </a:ln>
        </p:spPr>
        <p:txBody>
          <a:bodyPr rtlCol="0" anchor="ctr"/>
          <a:lstStyle/>
          <a:p>
            <a:endParaRPr lang="en-CH"/>
          </a:p>
        </p:txBody>
      </p:sp>
      <p:sp>
        <p:nvSpPr>
          <p:cNvPr id="3379" name="TextBox 3378">
            <a:extLst>
              <a:ext uri="{FF2B5EF4-FFF2-40B4-BE49-F238E27FC236}">
                <a16:creationId xmlns:a16="http://schemas.microsoft.com/office/drawing/2014/main" id="{2D66B5E8-7F02-31F2-BDB0-4FA451153078}"/>
              </a:ext>
            </a:extLst>
          </p:cNvPr>
          <p:cNvSpPr txBox="1"/>
          <p:nvPr/>
        </p:nvSpPr>
        <p:spPr>
          <a:xfrm>
            <a:off x="5829978" y="20020020"/>
            <a:ext cx="4052713" cy="830997"/>
          </a:xfrm>
          <a:prstGeom prst="rect">
            <a:avLst/>
          </a:prstGeom>
          <a:noFill/>
        </p:spPr>
        <p:txBody>
          <a:bodyPr wrap="none" rtlCol="0">
            <a:spAutoFit/>
          </a:bodyPr>
          <a:lstStyle/>
          <a:p>
            <a:pPr algn="l"/>
            <a:r>
              <a:rPr lang="en-CH" sz="4800" spc="0" baseline="0" dirty="0">
                <a:ln/>
                <a:solidFill>
                  <a:srgbClr val="000000"/>
                </a:solidFill>
                <a:latin typeface="Arial"/>
                <a:cs typeface="Arial"/>
                <a:sym typeface="Arial"/>
                <a:rtl val="0"/>
              </a:rPr>
              <a:t>aOR (95% CI)</a:t>
            </a:r>
          </a:p>
        </p:txBody>
      </p:sp>
      <p:sp>
        <p:nvSpPr>
          <p:cNvPr id="3380" name="TextBox 3379">
            <a:extLst>
              <a:ext uri="{FF2B5EF4-FFF2-40B4-BE49-F238E27FC236}">
                <a16:creationId xmlns:a16="http://schemas.microsoft.com/office/drawing/2014/main" id="{243CDB7E-D4FB-56D3-8FF7-8E3DB8291D2F}"/>
              </a:ext>
            </a:extLst>
          </p:cNvPr>
          <p:cNvSpPr txBox="1"/>
          <p:nvPr/>
        </p:nvSpPr>
        <p:spPr>
          <a:xfrm>
            <a:off x="18353116" y="20238887"/>
            <a:ext cx="4052713" cy="830997"/>
          </a:xfrm>
          <a:prstGeom prst="rect">
            <a:avLst/>
          </a:prstGeom>
          <a:noFill/>
        </p:spPr>
        <p:txBody>
          <a:bodyPr wrap="none" rtlCol="0">
            <a:spAutoFit/>
          </a:bodyPr>
          <a:lstStyle/>
          <a:p>
            <a:pPr algn="l"/>
            <a:r>
              <a:rPr lang="en-CH" sz="4800" spc="0" baseline="0">
                <a:ln/>
                <a:solidFill>
                  <a:srgbClr val="000000"/>
                </a:solidFill>
                <a:latin typeface="Arial"/>
                <a:cs typeface="Arial"/>
                <a:sym typeface="Arial"/>
                <a:rtl val="0"/>
              </a:rPr>
              <a:t>aOR (95% CI)</a:t>
            </a:r>
          </a:p>
        </p:txBody>
      </p:sp>
      <p:grpSp>
        <p:nvGrpSpPr>
          <p:cNvPr id="3381" name="Graphic 3188">
            <a:extLst>
              <a:ext uri="{FF2B5EF4-FFF2-40B4-BE49-F238E27FC236}">
                <a16:creationId xmlns:a16="http://schemas.microsoft.com/office/drawing/2014/main" id="{4D6647F4-470F-6BF3-8FEC-A60160733B24}"/>
              </a:ext>
            </a:extLst>
          </p:cNvPr>
          <p:cNvGrpSpPr/>
          <p:nvPr/>
        </p:nvGrpSpPr>
        <p:grpSpPr>
          <a:xfrm>
            <a:off x="27202348" y="17651001"/>
            <a:ext cx="2855269" cy="1556761"/>
            <a:chOff x="27202348" y="17651001"/>
            <a:chExt cx="2855269" cy="1556761"/>
          </a:xfrm>
          <a:solidFill>
            <a:srgbClr val="000000"/>
          </a:solidFill>
        </p:grpSpPr>
        <p:sp>
          <p:nvSpPr>
            <p:cNvPr id="3382" name="TextBox 3381">
              <a:extLst>
                <a:ext uri="{FF2B5EF4-FFF2-40B4-BE49-F238E27FC236}">
                  <a16:creationId xmlns:a16="http://schemas.microsoft.com/office/drawing/2014/main" id="{52FD880D-4B92-4E32-1D5A-707F0CA97FAF}"/>
                </a:ext>
              </a:extLst>
            </p:cNvPr>
            <p:cNvSpPr txBox="1"/>
            <p:nvPr/>
          </p:nvSpPr>
          <p:spPr>
            <a:xfrm>
              <a:off x="27202348" y="17651001"/>
              <a:ext cx="1896673" cy="830997"/>
            </a:xfrm>
            <a:prstGeom prst="rect">
              <a:avLst/>
            </a:prstGeom>
            <a:noFill/>
          </p:spPr>
          <p:txBody>
            <a:bodyPr wrap="none" rtlCol="0">
              <a:spAutoFit/>
            </a:bodyPr>
            <a:lstStyle/>
            <a:p>
              <a:pPr algn="l"/>
              <a:r>
                <a:rPr lang="en-CH" sz="4800" spc="0" baseline="0">
                  <a:ln/>
                  <a:solidFill>
                    <a:srgbClr val="000000"/>
                  </a:solidFill>
                  <a:latin typeface="Arial"/>
                  <a:cs typeface="Arial"/>
                  <a:sym typeface="Arial"/>
                  <a:rtl val="0"/>
                </a:rPr>
                <a:t>Atopic</a:t>
              </a:r>
            </a:p>
          </p:txBody>
        </p:sp>
        <p:sp>
          <p:nvSpPr>
            <p:cNvPr id="3383" name="TextBox 3382">
              <a:extLst>
                <a:ext uri="{FF2B5EF4-FFF2-40B4-BE49-F238E27FC236}">
                  <a16:creationId xmlns:a16="http://schemas.microsoft.com/office/drawing/2014/main" id="{D6660271-6150-4B68-B493-8C44A9AF4054}"/>
                </a:ext>
              </a:extLst>
            </p:cNvPr>
            <p:cNvSpPr txBox="1"/>
            <p:nvPr/>
          </p:nvSpPr>
          <p:spPr>
            <a:xfrm>
              <a:off x="27202348" y="18376765"/>
              <a:ext cx="2855269" cy="830997"/>
            </a:xfrm>
            <a:prstGeom prst="rect">
              <a:avLst/>
            </a:prstGeom>
            <a:noFill/>
          </p:spPr>
          <p:txBody>
            <a:bodyPr wrap="none" rtlCol="0">
              <a:spAutoFit/>
            </a:bodyPr>
            <a:lstStyle/>
            <a:p>
              <a:pPr algn="l"/>
              <a:r>
                <a:rPr lang="en-CH" sz="4800" spc="0" baseline="0">
                  <a:ln/>
                  <a:solidFill>
                    <a:srgbClr val="000000"/>
                  </a:solidFill>
                  <a:latin typeface="Arial"/>
                  <a:cs typeface="Arial"/>
                  <a:sym typeface="Arial"/>
                  <a:rtl val="0"/>
                </a:rPr>
                <a:t>dermatitis</a:t>
              </a:r>
            </a:p>
          </p:txBody>
        </p:sp>
      </p:grpSp>
      <p:grpSp>
        <p:nvGrpSpPr>
          <p:cNvPr id="3384" name="Graphic 3188">
            <a:extLst>
              <a:ext uri="{FF2B5EF4-FFF2-40B4-BE49-F238E27FC236}">
                <a16:creationId xmlns:a16="http://schemas.microsoft.com/office/drawing/2014/main" id="{FEAE6CA3-0EB6-4CB5-9531-CF1CDA07FA49}"/>
              </a:ext>
            </a:extLst>
          </p:cNvPr>
          <p:cNvGrpSpPr/>
          <p:nvPr/>
        </p:nvGrpSpPr>
        <p:grpSpPr>
          <a:xfrm>
            <a:off x="27193104" y="15627127"/>
            <a:ext cx="3575018" cy="1556761"/>
            <a:chOff x="27193104" y="15627127"/>
            <a:chExt cx="3575018" cy="1556761"/>
          </a:xfrm>
          <a:solidFill>
            <a:srgbClr val="000000"/>
          </a:solidFill>
        </p:grpSpPr>
        <p:sp>
          <p:nvSpPr>
            <p:cNvPr id="3385" name="TextBox 3384">
              <a:extLst>
                <a:ext uri="{FF2B5EF4-FFF2-40B4-BE49-F238E27FC236}">
                  <a16:creationId xmlns:a16="http://schemas.microsoft.com/office/drawing/2014/main" id="{8B8FFA4C-D101-0176-AD27-CE598D86D029}"/>
                </a:ext>
              </a:extLst>
            </p:cNvPr>
            <p:cNvSpPr txBox="1"/>
            <p:nvPr/>
          </p:nvSpPr>
          <p:spPr>
            <a:xfrm>
              <a:off x="27193104" y="15627127"/>
              <a:ext cx="2202847" cy="830997"/>
            </a:xfrm>
            <a:prstGeom prst="rect">
              <a:avLst/>
            </a:prstGeom>
            <a:noFill/>
          </p:spPr>
          <p:txBody>
            <a:bodyPr wrap="none" rtlCol="0">
              <a:spAutoFit/>
            </a:bodyPr>
            <a:lstStyle/>
            <a:p>
              <a:pPr algn="l"/>
              <a:r>
                <a:rPr lang="en-CH" sz="4800" spc="0" baseline="0" dirty="0">
                  <a:ln/>
                  <a:solidFill>
                    <a:srgbClr val="000000"/>
                  </a:solidFill>
                  <a:latin typeface="Arial"/>
                  <a:cs typeface="Arial"/>
                  <a:sym typeface="Arial"/>
                  <a:rtl val="0"/>
                </a:rPr>
                <a:t>Allergic</a:t>
              </a:r>
            </a:p>
          </p:txBody>
        </p:sp>
        <p:sp>
          <p:nvSpPr>
            <p:cNvPr id="3386" name="TextBox 3385">
              <a:extLst>
                <a:ext uri="{FF2B5EF4-FFF2-40B4-BE49-F238E27FC236}">
                  <a16:creationId xmlns:a16="http://schemas.microsoft.com/office/drawing/2014/main" id="{5D1F5704-EE70-7579-0CD1-ECDF891E6CA7}"/>
                </a:ext>
              </a:extLst>
            </p:cNvPr>
            <p:cNvSpPr txBox="1"/>
            <p:nvPr/>
          </p:nvSpPr>
          <p:spPr>
            <a:xfrm>
              <a:off x="27193104" y="16352891"/>
              <a:ext cx="3575018" cy="830997"/>
            </a:xfrm>
            <a:prstGeom prst="rect">
              <a:avLst/>
            </a:prstGeom>
            <a:noFill/>
          </p:spPr>
          <p:txBody>
            <a:bodyPr wrap="none" rtlCol="0">
              <a:spAutoFit/>
            </a:bodyPr>
            <a:lstStyle/>
            <a:p>
              <a:pPr algn="l"/>
              <a:r>
                <a:rPr lang="en-CH" sz="4800" spc="0" baseline="0">
                  <a:ln/>
                  <a:solidFill>
                    <a:srgbClr val="000000"/>
                  </a:solidFill>
                  <a:latin typeface="Arial"/>
                  <a:cs typeface="Arial"/>
                  <a:sym typeface="Arial"/>
                  <a:rtl val="0"/>
                </a:rPr>
                <a:t>sensitization</a:t>
              </a:r>
            </a:p>
          </p:txBody>
        </p:sp>
      </p:grpSp>
      <p:sp>
        <p:nvSpPr>
          <p:cNvPr id="3387" name="Freeform 3386">
            <a:extLst>
              <a:ext uri="{FF2B5EF4-FFF2-40B4-BE49-F238E27FC236}">
                <a16:creationId xmlns:a16="http://schemas.microsoft.com/office/drawing/2014/main" id="{41A77E6B-824E-4275-15A0-0E652C8ECF86}"/>
              </a:ext>
            </a:extLst>
          </p:cNvPr>
          <p:cNvSpPr/>
          <p:nvPr/>
        </p:nvSpPr>
        <p:spPr>
          <a:xfrm>
            <a:off x="17622465" y="12708993"/>
            <a:ext cx="7545943" cy="8640"/>
          </a:xfrm>
          <a:custGeom>
            <a:avLst/>
            <a:gdLst>
              <a:gd name="connsiteX0" fmla="*/ 0 w 7545943"/>
              <a:gd name="connsiteY0" fmla="*/ 0 h 8640"/>
              <a:gd name="connsiteX1" fmla="*/ 7545944 w 7545943"/>
              <a:gd name="connsiteY1" fmla="*/ 0 h 8640"/>
            </a:gdLst>
            <a:ahLst/>
            <a:cxnLst>
              <a:cxn ang="0">
                <a:pos x="connsiteX0" y="connsiteY0"/>
              </a:cxn>
              <a:cxn ang="0">
                <a:pos x="connsiteX1" y="connsiteY1"/>
              </a:cxn>
            </a:cxnLst>
            <a:rect l="l" t="t" r="r" b="b"/>
            <a:pathLst>
              <a:path w="7545943" h="8640">
                <a:moveTo>
                  <a:pt x="0" y="0"/>
                </a:moveTo>
                <a:lnTo>
                  <a:pt x="7545944" y="0"/>
                </a:lnTo>
              </a:path>
            </a:pathLst>
          </a:custGeom>
          <a:noFill/>
          <a:ln w="59865" cap="flat">
            <a:solidFill>
              <a:srgbClr val="1F259B"/>
            </a:solidFill>
            <a:prstDash val="solid"/>
            <a:miter/>
          </a:ln>
        </p:spPr>
        <p:txBody>
          <a:bodyPr rtlCol="0" anchor="ctr"/>
          <a:lstStyle/>
          <a:p>
            <a:endParaRPr lang="en-CH"/>
          </a:p>
        </p:txBody>
      </p:sp>
      <p:sp>
        <p:nvSpPr>
          <p:cNvPr id="3388" name="Freeform 3387">
            <a:extLst>
              <a:ext uri="{FF2B5EF4-FFF2-40B4-BE49-F238E27FC236}">
                <a16:creationId xmlns:a16="http://schemas.microsoft.com/office/drawing/2014/main" id="{A48C1450-1DB5-D929-7031-A57891713697}"/>
              </a:ext>
            </a:extLst>
          </p:cNvPr>
          <p:cNvSpPr/>
          <p:nvPr/>
        </p:nvSpPr>
        <p:spPr>
          <a:xfrm>
            <a:off x="17646741" y="12481314"/>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1F259B"/>
            </a:solidFill>
            <a:prstDash val="solid"/>
            <a:miter/>
          </a:ln>
        </p:spPr>
        <p:txBody>
          <a:bodyPr rtlCol="0" anchor="ctr"/>
          <a:lstStyle/>
          <a:p>
            <a:endParaRPr lang="en-CH"/>
          </a:p>
        </p:txBody>
      </p:sp>
      <p:sp>
        <p:nvSpPr>
          <p:cNvPr id="3389" name="Freeform 3388">
            <a:extLst>
              <a:ext uri="{FF2B5EF4-FFF2-40B4-BE49-F238E27FC236}">
                <a16:creationId xmlns:a16="http://schemas.microsoft.com/office/drawing/2014/main" id="{FEB4CAA2-9F98-DB58-9733-850E77B8FF43}"/>
              </a:ext>
            </a:extLst>
          </p:cNvPr>
          <p:cNvSpPr/>
          <p:nvPr/>
        </p:nvSpPr>
        <p:spPr>
          <a:xfrm>
            <a:off x="25151391" y="12474920"/>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1F259B"/>
            </a:solidFill>
            <a:prstDash val="solid"/>
            <a:miter/>
          </a:ln>
        </p:spPr>
        <p:txBody>
          <a:bodyPr rtlCol="0" anchor="ctr"/>
          <a:lstStyle/>
          <a:p>
            <a:endParaRPr lang="en-CH"/>
          </a:p>
        </p:txBody>
      </p:sp>
      <p:grpSp>
        <p:nvGrpSpPr>
          <p:cNvPr id="3390" name="Graphic 3188">
            <a:extLst>
              <a:ext uri="{FF2B5EF4-FFF2-40B4-BE49-F238E27FC236}">
                <a16:creationId xmlns:a16="http://schemas.microsoft.com/office/drawing/2014/main" id="{40B442C2-C0A9-E205-4811-24DC8A6C075A}"/>
              </a:ext>
            </a:extLst>
          </p:cNvPr>
          <p:cNvGrpSpPr/>
          <p:nvPr/>
        </p:nvGrpSpPr>
        <p:grpSpPr>
          <a:xfrm>
            <a:off x="17859347" y="13933795"/>
            <a:ext cx="2248051" cy="475058"/>
            <a:chOff x="17859347" y="13933795"/>
            <a:chExt cx="2248051" cy="475058"/>
          </a:xfrm>
          <a:noFill/>
        </p:grpSpPr>
        <p:sp>
          <p:nvSpPr>
            <p:cNvPr id="3391" name="Freeform 3390">
              <a:extLst>
                <a:ext uri="{FF2B5EF4-FFF2-40B4-BE49-F238E27FC236}">
                  <a16:creationId xmlns:a16="http://schemas.microsoft.com/office/drawing/2014/main" id="{1AE2E243-50A5-8E15-685E-ACB648F872CB}"/>
                </a:ext>
              </a:extLst>
            </p:cNvPr>
            <p:cNvSpPr/>
            <p:nvPr/>
          </p:nvSpPr>
          <p:spPr>
            <a:xfrm>
              <a:off x="17860298" y="14171324"/>
              <a:ext cx="2247100" cy="8640"/>
            </a:xfrm>
            <a:custGeom>
              <a:avLst/>
              <a:gdLst>
                <a:gd name="connsiteX0" fmla="*/ 0 w 2247100"/>
                <a:gd name="connsiteY0" fmla="*/ 0 h 8640"/>
                <a:gd name="connsiteX1" fmla="*/ 2247100 w 2247100"/>
                <a:gd name="connsiteY1" fmla="*/ 0 h 8640"/>
              </a:gdLst>
              <a:ahLst/>
              <a:cxnLst>
                <a:cxn ang="0">
                  <a:pos x="connsiteX0" y="connsiteY0"/>
                </a:cxn>
                <a:cxn ang="0">
                  <a:pos x="connsiteX1" y="connsiteY1"/>
                </a:cxn>
              </a:cxnLst>
              <a:rect l="l" t="t" r="r" b="b"/>
              <a:pathLst>
                <a:path w="2247100" h="8640">
                  <a:moveTo>
                    <a:pt x="0" y="0"/>
                  </a:moveTo>
                  <a:cubicBezTo>
                    <a:pt x="749005" y="0"/>
                    <a:pt x="1498009" y="0"/>
                    <a:pt x="2247100" y="0"/>
                  </a:cubicBezTo>
                </a:path>
              </a:pathLst>
            </a:custGeom>
            <a:noFill/>
            <a:ln w="59865" cap="flat">
              <a:solidFill>
                <a:srgbClr val="AA01FF"/>
              </a:solidFill>
              <a:prstDash val="solid"/>
              <a:miter/>
            </a:ln>
          </p:spPr>
          <p:txBody>
            <a:bodyPr rtlCol="0" anchor="ctr"/>
            <a:lstStyle/>
            <a:p>
              <a:endParaRPr lang="en-CH"/>
            </a:p>
          </p:txBody>
        </p:sp>
        <p:sp>
          <p:nvSpPr>
            <p:cNvPr id="3392" name="Freeform 3391">
              <a:extLst>
                <a:ext uri="{FF2B5EF4-FFF2-40B4-BE49-F238E27FC236}">
                  <a16:creationId xmlns:a16="http://schemas.microsoft.com/office/drawing/2014/main" id="{CDD2BC06-D527-9F0D-763E-4F0F0D2221C2}"/>
                </a:ext>
              </a:extLst>
            </p:cNvPr>
            <p:cNvSpPr/>
            <p:nvPr/>
          </p:nvSpPr>
          <p:spPr>
            <a:xfrm>
              <a:off x="17859347" y="13933795"/>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cubicBezTo>
                    <a:pt x="0" y="158382"/>
                    <a:pt x="0" y="316677"/>
                    <a:pt x="0" y="475059"/>
                  </a:cubicBezTo>
                </a:path>
              </a:pathLst>
            </a:custGeom>
            <a:noFill/>
            <a:ln w="59865" cap="flat">
              <a:solidFill>
                <a:srgbClr val="AA01FF"/>
              </a:solidFill>
              <a:prstDash val="solid"/>
              <a:miter/>
            </a:ln>
          </p:spPr>
          <p:txBody>
            <a:bodyPr rtlCol="0" anchor="ctr"/>
            <a:lstStyle/>
            <a:p>
              <a:endParaRPr lang="en-CH"/>
            </a:p>
          </p:txBody>
        </p:sp>
        <p:sp>
          <p:nvSpPr>
            <p:cNvPr id="3393" name="Freeform 3392">
              <a:extLst>
                <a:ext uri="{FF2B5EF4-FFF2-40B4-BE49-F238E27FC236}">
                  <a16:creationId xmlns:a16="http://schemas.microsoft.com/office/drawing/2014/main" id="{C0A953A0-41A3-60BD-4829-08CFAD051299}"/>
                </a:ext>
              </a:extLst>
            </p:cNvPr>
            <p:cNvSpPr/>
            <p:nvPr/>
          </p:nvSpPr>
          <p:spPr>
            <a:xfrm>
              <a:off x="20090034" y="13933795"/>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cubicBezTo>
                    <a:pt x="0" y="158382"/>
                    <a:pt x="0" y="316677"/>
                    <a:pt x="0" y="475059"/>
                  </a:cubicBezTo>
                </a:path>
              </a:pathLst>
            </a:custGeom>
            <a:noFill/>
            <a:ln w="59865" cap="flat">
              <a:solidFill>
                <a:srgbClr val="AA01FF"/>
              </a:solidFill>
              <a:prstDash val="solid"/>
              <a:miter/>
            </a:ln>
          </p:spPr>
          <p:txBody>
            <a:bodyPr rtlCol="0" anchor="ctr"/>
            <a:lstStyle/>
            <a:p>
              <a:endParaRPr lang="en-CH"/>
            </a:p>
          </p:txBody>
        </p:sp>
      </p:grpSp>
      <p:grpSp>
        <p:nvGrpSpPr>
          <p:cNvPr id="3394" name="Graphic 3188">
            <a:extLst>
              <a:ext uri="{FF2B5EF4-FFF2-40B4-BE49-F238E27FC236}">
                <a16:creationId xmlns:a16="http://schemas.microsoft.com/office/drawing/2014/main" id="{3B8741AD-AA0D-2394-C53F-FDAFDB08A75D}"/>
              </a:ext>
            </a:extLst>
          </p:cNvPr>
          <p:cNvGrpSpPr/>
          <p:nvPr/>
        </p:nvGrpSpPr>
        <p:grpSpPr>
          <a:xfrm>
            <a:off x="26135982" y="16121330"/>
            <a:ext cx="854659" cy="511781"/>
            <a:chOff x="26135982" y="16121330"/>
            <a:chExt cx="854659" cy="511781"/>
          </a:xfrm>
        </p:grpSpPr>
        <p:grpSp>
          <p:nvGrpSpPr>
            <p:cNvPr id="3395" name="Graphic 3188">
              <a:extLst>
                <a:ext uri="{FF2B5EF4-FFF2-40B4-BE49-F238E27FC236}">
                  <a16:creationId xmlns:a16="http://schemas.microsoft.com/office/drawing/2014/main" id="{780BE49D-1473-62EF-AFA9-E385B6C735C4}"/>
                </a:ext>
              </a:extLst>
            </p:cNvPr>
            <p:cNvGrpSpPr/>
            <p:nvPr/>
          </p:nvGrpSpPr>
          <p:grpSpPr>
            <a:xfrm>
              <a:off x="26135982" y="16141981"/>
              <a:ext cx="854659" cy="475058"/>
              <a:chOff x="26135982" y="16141981"/>
              <a:chExt cx="854659" cy="475058"/>
            </a:xfrm>
          </p:grpSpPr>
          <p:sp>
            <p:nvSpPr>
              <p:cNvPr id="3396" name="Freeform 3395">
                <a:extLst>
                  <a:ext uri="{FF2B5EF4-FFF2-40B4-BE49-F238E27FC236}">
                    <a16:creationId xmlns:a16="http://schemas.microsoft.com/office/drawing/2014/main" id="{11C263D3-A5BC-A12D-45FF-3D50D2E5A9C3}"/>
                  </a:ext>
                </a:extLst>
              </p:cNvPr>
              <p:cNvSpPr/>
              <p:nvPr/>
            </p:nvSpPr>
            <p:spPr>
              <a:xfrm>
                <a:off x="26136328" y="16379511"/>
                <a:ext cx="854313" cy="8640"/>
              </a:xfrm>
              <a:custGeom>
                <a:avLst/>
                <a:gdLst>
                  <a:gd name="connsiteX0" fmla="*/ 0 w 854313"/>
                  <a:gd name="connsiteY0" fmla="*/ 0 h 8640"/>
                  <a:gd name="connsiteX1" fmla="*/ 854314 w 854313"/>
                  <a:gd name="connsiteY1" fmla="*/ 0 h 8640"/>
                </a:gdLst>
                <a:ahLst/>
                <a:cxnLst>
                  <a:cxn ang="0">
                    <a:pos x="connsiteX0" y="connsiteY0"/>
                  </a:cxn>
                  <a:cxn ang="0">
                    <a:pos x="connsiteX1" y="connsiteY1"/>
                  </a:cxn>
                </a:cxnLst>
                <a:rect l="l" t="t" r="r" b="b"/>
                <a:pathLst>
                  <a:path w="854313" h="8640">
                    <a:moveTo>
                      <a:pt x="0" y="0"/>
                    </a:moveTo>
                    <a:cubicBezTo>
                      <a:pt x="284743" y="0"/>
                      <a:pt x="569571" y="0"/>
                      <a:pt x="854314" y="0"/>
                    </a:cubicBezTo>
                  </a:path>
                </a:pathLst>
              </a:custGeom>
              <a:solidFill>
                <a:srgbClr val="FF0E7A"/>
              </a:solidFill>
              <a:ln w="59865" cap="flat">
                <a:solidFill>
                  <a:srgbClr val="AA01FF"/>
                </a:solidFill>
                <a:prstDash val="solid"/>
                <a:miter/>
              </a:ln>
            </p:spPr>
            <p:txBody>
              <a:bodyPr rtlCol="0" anchor="ctr"/>
              <a:lstStyle/>
              <a:p>
                <a:endParaRPr lang="en-CH"/>
              </a:p>
            </p:txBody>
          </p:sp>
          <p:sp>
            <p:nvSpPr>
              <p:cNvPr id="3397" name="Freeform 3396">
                <a:extLst>
                  <a:ext uri="{FF2B5EF4-FFF2-40B4-BE49-F238E27FC236}">
                    <a16:creationId xmlns:a16="http://schemas.microsoft.com/office/drawing/2014/main" id="{81FD1C06-D723-3052-4CCD-E847203C6C7F}"/>
                  </a:ext>
                </a:extLst>
              </p:cNvPr>
              <p:cNvSpPr/>
              <p:nvPr/>
            </p:nvSpPr>
            <p:spPr>
              <a:xfrm>
                <a:off x="26135982" y="16141981"/>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cubicBezTo>
                      <a:pt x="0" y="158381"/>
                      <a:pt x="0" y="316677"/>
                      <a:pt x="0" y="475059"/>
                    </a:cubicBezTo>
                  </a:path>
                </a:pathLst>
              </a:custGeom>
              <a:solidFill>
                <a:srgbClr val="FF0E7A"/>
              </a:solidFill>
              <a:ln w="59865" cap="flat">
                <a:solidFill>
                  <a:srgbClr val="AA01FF"/>
                </a:solidFill>
                <a:prstDash val="solid"/>
                <a:miter/>
              </a:ln>
            </p:spPr>
            <p:txBody>
              <a:bodyPr rtlCol="0" anchor="ctr"/>
              <a:lstStyle/>
              <a:p>
                <a:endParaRPr lang="en-CH"/>
              </a:p>
            </p:txBody>
          </p:sp>
          <p:sp>
            <p:nvSpPr>
              <p:cNvPr id="3398" name="Freeform 3397">
                <a:extLst>
                  <a:ext uri="{FF2B5EF4-FFF2-40B4-BE49-F238E27FC236}">
                    <a16:creationId xmlns:a16="http://schemas.microsoft.com/office/drawing/2014/main" id="{3D374B2B-C6F5-9E7E-26B6-272A027C331C}"/>
                  </a:ext>
                </a:extLst>
              </p:cNvPr>
              <p:cNvSpPr/>
              <p:nvPr/>
            </p:nvSpPr>
            <p:spPr>
              <a:xfrm>
                <a:off x="26984076" y="16141981"/>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cubicBezTo>
                      <a:pt x="0" y="158381"/>
                      <a:pt x="0" y="316677"/>
                      <a:pt x="0" y="475059"/>
                    </a:cubicBezTo>
                  </a:path>
                </a:pathLst>
              </a:custGeom>
              <a:solidFill>
                <a:srgbClr val="1F259B"/>
              </a:solidFill>
              <a:ln w="59865" cap="flat">
                <a:solidFill>
                  <a:srgbClr val="AA01FF"/>
                </a:solidFill>
                <a:prstDash val="solid"/>
                <a:miter/>
              </a:ln>
            </p:spPr>
            <p:txBody>
              <a:bodyPr rtlCol="0" anchor="ctr"/>
              <a:lstStyle/>
              <a:p>
                <a:endParaRPr lang="en-CH"/>
              </a:p>
            </p:txBody>
          </p:sp>
        </p:grpSp>
        <p:sp>
          <p:nvSpPr>
            <p:cNvPr id="3399" name="Freeform 3398">
              <a:extLst>
                <a:ext uri="{FF2B5EF4-FFF2-40B4-BE49-F238E27FC236}">
                  <a16:creationId xmlns:a16="http://schemas.microsoft.com/office/drawing/2014/main" id="{A28756F6-9C0E-DC4F-D694-8BCFBA111CF9}"/>
                </a:ext>
              </a:extLst>
            </p:cNvPr>
            <p:cNvSpPr/>
            <p:nvPr/>
          </p:nvSpPr>
          <p:spPr>
            <a:xfrm>
              <a:off x="26297964" y="16121330"/>
              <a:ext cx="542705" cy="511781"/>
            </a:xfrm>
            <a:custGeom>
              <a:avLst/>
              <a:gdLst>
                <a:gd name="connsiteX0" fmla="*/ 271352 w 542705"/>
                <a:gd name="connsiteY0" fmla="*/ 0 h 511781"/>
                <a:gd name="connsiteX1" fmla="*/ 542705 w 542705"/>
                <a:gd name="connsiteY1" fmla="*/ 255847 h 511781"/>
                <a:gd name="connsiteX2" fmla="*/ 271352 w 542705"/>
                <a:gd name="connsiteY2" fmla="*/ 511781 h 511781"/>
                <a:gd name="connsiteX3" fmla="*/ 0 w 542705"/>
                <a:gd name="connsiteY3" fmla="*/ 255847 h 511781"/>
                <a:gd name="connsiteX4" fmla="*/ 271352 w 542705"/>
                <a:gd name="connsiteY4" fmla="*/ 0 h 511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705" h="511781">
                  <a:moveTo>
                    <a:pt x="271352" y="0"/>
                  </a:moveTo>
                  <a:lnTo>
                    <a:pt x="542705" y="255847"/>
                  </a:lnTo>
                  <a:lnTo>
                    <a:pt x="271352" y="511781"/>
                  </a:lnTo>
                  <a:lnTo>
                    <a:pt x="0" y="255847"/>
                  </a:lnTo>
                  <a:lnTo>
                    <a:pt x="271352" y="0"/>
                  </a:lnTo>
                  <a:close/>
                </a:path>
              </a:pathLst>
            </a:custGeom>
            <a:solidFill>
              <a:srgbClr val="AA01FF"/>
            </a:solidFill>
            <a:ln w="8639" cap="flat">
              <a:noFill/>
              <a:prstDash val="solid"/>
              <a:miter/>
            </a:ln>
          </p:spPr>
          <p:txBody>
            <a:bodyPr rtlCol="0" anchor="ctr"/>
            <a:lstStyle/>
            <a:p>
              <a:endParaRPr lang="en-CH"/>
            </a:p>
          </p:txBody>
        </p:sp>
      </p:grpSp>
      <p:grpSp>
        <p:nvGrpSpPr>
          <p:cNvPr id="3400" name="Graphic 3188">
            <a:extLst>
              <a:ext uri="{FF2B5EF4-FFF2-40B4-BE49-F238E27FC236}">
                <a16:creationId xmlns:a16="http://schemas.microsoft.com/office/drawing/2014/main" id="{D130F0AA-4F7E-7BDD-6A8C-1C151A91DB08}"/>
              </a:ext>
            </a:extLst>
          </p:cNvPr>
          <p:cNvGrpSpPr/>
          <p:nvPr/>
        </p:nvGrpSpPr>
        <p:grpSpPr>
          <a:xfrm>
            <a:off x="26135982" y="17821191"/>
            <a:ext cx="854659" cy="475058"/>
            <a:chOff x="26135982" y="17821191"/>
            <a:chExt cx="854659" cy="475058"/>
          </a:xfrm>
        </p:grpSpPr>
        <p:grpSp>
          <p:nvGrpSpPr>
            <p:cNvPr id="3401" name="Graphic 3188">
              <a:extLst>
                <a:ext uri="{FF2B5EF4-FFF2-40B4-BE49-F238E27FC236}">
                  <a16:creationId xmlns:a16="http://schemas.microsoft.com/office/drawing/2014/main" id="{04FF4239-0C2D-D996-C154-C2B6311770FF}"/>
                </a:ext>
              </a:extLst>
            </p:cNvPr>
            <p:cNvGrpSpPr/>
            <p:nvPr/>
          </p:nvGrpSpPr>
          <p:grpSpPr>
            <a:xfrm>
              <a:off x="26135982" y="17821191"/>
              <a:ext cx="854659" cy="475058"/>
              <a:chOff x="26135982" y="17821191"/>
              <a:chExt cx="854659" cy="475058"/>
            </a:xfrm>
          </p:grpSpPr>
          <p:sp>
            <p:nvSpPr>
              <p:cNvPr id="3402" name="Freeform 3401">
                <a:extLst>
                  <a:ext uri="{FF2B5EF4-FFF2-40B4-BE49-F238E27FC236}">
                    <a16:creationId xmlns:a16="http://schemas.microsoft.com/office/drawing/2014/main" id="{CEBF7815-AF9A-6691-924A-E12BD5FED532}"/>
                  </a:ext>
                </a:extLst>
              </p:cNvPr>
              <p:cNvSpPr/>
              <p:nvPr/>
            </p:nvSpPr>
            <p:spPr>
              <a:xfrm>
                <a:off x="26136328" y="18058720"/>
                <a:ext cx="854313" cy="8640"/>
              </a:xfrm>
              <a:custGeom>
                <a:avLst/>
                <a:gdLst>
                  <a:gd name="connsiteX0" fmla="*/ 0 w 854313"/>
                  <a:gd name="connsiteY0" fmla="*/ 0 h 8640"/>
                  <a:gd name="connsiteX1" fmla="*/ 854314 w 854313"/>
                  <a:gd name="connsiteY1" fmla="*/ 0 h 8640"/>
                </a:gdLst>
                <a:ahLst/>
                <a:cxnLst>
                  <a:cxn ang="0">
                    <a:pos x="connsiteX0" y="connsiteY0"/>
                  </a:cxn>
                  <a:cxn ang="0">
                    <a:pos x="connsiteX1" y="connsiteY1"/>
                  </a:cxn>
                </a:cxnLst>
                <a:rect l="l" t="t" r="r" b="b"/>
                <a:pathLst>
                  <a:path w="854313" h="8640">
                    <a:moveTo>
                      <a:pt x="0" y="0"/>
                    </a:moveTo>
                    <a:cubicBezTo>
                      <a:pt x="284743" y="0"/>
                      <a:pt x="569571" y="0"/>
                      <a:pt x="854314" y="0"/>
                    </a:cubicBezTo>
                  </a:path>
                </a:pathLst>
              </a:custGeom>
              <a:solidFill>
                <a:srgbClr val="FF0E7A"/>
              </a:solidFill>
              <a:ln w="59865" cap="flat">
                <a:solidFill>
                  <a:srgbClr val="F07000"/>
                </a:solidFill>
                <a:prstDash val="solid"/>
                <a:miter/>
              </a:ln>
            </p:spPr>
            <p:txBody>
              <a:bodyPr rtlCol="0" anchor="ctr"/>
              <a:lstStyle/>
              <a:p>
                <a:endParaRPr lang="en-CH"/>
              </a:p>
            </p:txBody>
          </p:sp>
          <p:sp>
            <p:nvSpPr>
              <p:cNvPr id="3403" name="Freeform 3402">
                <a:extLst>
                  <a:ext uri="{FF2B5EF4-FFF2-40B4-BE49-F238E27FC236}">
                    <a16:creationId xmlns:a16="http://schemas.microsoft.com/office/drawing/2014/main" id="{36AE6538-FECF-7BEA-3044-67316CE4395F}"/>
                  </a:ext>
                </a:extLst>
              </p:cNvPr>
              <p:cNvSpPr/>
              <p:nvPr/>
            </p:nvSpPr>
            <p:spPr>
              <a:xfrm>
                <a:off x="26135982" y="17821191"/>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cubicBezTo>
                      <a:pt x="0" y="158382"/>
                      <a:pt x="0" y="316676"/>
                      <a:pt x="0" y="475059"/>
                    </a:cubicBezTo>
                  </a:path>
                </a:pathLst>
              </a:custGeom>
              <a:solidFill>
                <a:srgbClr val="FF0E7A"/>
              </a:solidFill>
              <a:ln w="59865" cap="flat">
                <a:solidFill>
                  <a:srgbClr val="F07000"/>
                </a:solidFill>
                <a:prstDash val="solid"/>
                <a:miter/>
              </a:ln>
            </p:spPr>
            <p:txBody>
              <a:bodyPr rtlCol="0" anchor="ctr"/>
              <a:lstStyle/>
              <a:p>
                <a:endParaRPr lang="en-CH"/>
              </a:p>
            </p:txBody>
          </p:sp>
          <p:sp>
            <p:nvSpPr>
              <p:cNvPr id="3404" name="Freeform 3403">
                <a:extLst>
                  <a:ext uri="{FF2B5EF4-FFF2-40B4-BE49-F238E27FC236}">
                    <a16:creationId xmlns:a16="http://schemas.microsoft.com/office/drawing/2014/main" id="{61E78AD2-1EA6-6B17-4D65-49F72A244BBC}"/>
                  </a:ext>
                </a:extLst>
              </p:cNvPr>
              <p:cNvSpPr/>
              <p:nvPr/>
            </p:nvSpPr>
            <p:spPr>
              <a:xfrm>
                <a:off x="26984076" y="17821191"/>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cubicBezTo>
                      <a:pt x="0" y="158382"/>
                      <a:pt x="0" y="316676"/>
                      <a:pt x="0" y="475059"/>
                    </a:cubicBezTo>
                  </a:path>
                </a:pathLst>
              </a:custGeom>
              <a:solidFill>
                <a:srgbClr val="1F259B"/>
              </a:solidFill>
              <a:ln w="59865" cap="flat">
                <a:solidFill>
                  <a:srgbClr val="F07000"/>
                </a:solidFill>
                <a:prstDash val="solid"/>
                <a:miter/>
              </a:ln>
            </p:spPr>
            <p:txBody>
              <a:bodyPr rtlCol="0" anchor="ctr"/>
              <a:lstStyle/>
              <a:p>
                <a:endParaRPr lang="en-CH"/>
              </a:p>
            </p:txBody>
          </p:sp>
        </p:grpSp>
        <p:sp>
          <p:nvSpPr>
            <p:cNvPr id="3405" name="Freeform 3404">
              <a:extLst>
                <a:ext uri="{FF2B5EF4-FFF2-40B4-BE49-F238E27FC236}">
                  <a16:creationId xmlns:a16="http://schemas.microsoft.com/office/drawing/2014/main" id="{695A462B-A732-6A99-1777-100B2DAA36F2}"/>
                </a:ext>
              </a:extLst>
            </p:cNvPr>
            <p:cNvSpPr/>
            <p:nvPr/>
          </p:nvSpPr>
          <p:spPr>
            <a:xfrm>
              <a:off x="26360165" y="17880553"/>
              <a:ext cx="377698" cy="356337"/>
            </a:xfrm>
            <a:custGeom>
              <a:avLst/>
              <a:gdLst>
                <a:gd name="connsiteX0" fmla="*/ 0 w 377698"/>
                <a:gd name="connsiteY0" fmla="*/ 178168 h 356337"/>
                <a:gd name="connsiteX1" fmla="*/ 188850 w 377698"/>
                <a:gd name="connsiteY1" fmla="*/ 356337 h 356337"/>
                <a:gd name="connsiteX2" fmla="*/ 377699 w 377698"/>
                <a:gd name="connsiteY2" fmla="*/ 178168 h 356337"/>
                <a:gd name="connsiteX3" fmla="*/ 188850 w 377698"/>
                <a:gd name="connsiteY3" fmla="*/ 0 h 356337"/>
                <a:gd name="connsiteX4" fmla="*/ 0 w 377698"/>
                <a:gd name="connsiteY4" fmla="*/ 178168 h 356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98" h="356337">
                  <a:moveTo>
                    <a:pt x="0" y="178168"/>
                  </a:moveTo>
                  <a:cubicBezTo>
                    <a:pt x="0" y="276498"/>
                    <a:pt x="84577" y="356337"/>
                    <a:pt x="188850" y="356337"/>
                  </a:cubicBezTo>
                  <a:cubicBezTo>
                    <a:pt x="293038" y="356337"/>
                    <a:pt x="377699" y="276498"/>
                    <a:pt x="377699" y="178168"/>
                  </a:cubicBezTo>
                  <a:cubicBezTo>
                    <a:pt x="377699" y="79839"/>
                    <a:pt x="293038" y="0"/>
                    <a:pt x="188850" y="0"/>
                  </a:cubicBezTo>
                  <a:cubicBezTo>
                    <a:pt x="84577" y="0"/>
                    <a:pt x="0" y="79839"/>
                    <a:pt x="0" y="178168"/>
                  </a:cubicBezTo>
                  <a:close/>
                </a:path>
              </a:pathLst>
            </a:custGeom>
            <a:solidFill>
              <a:srgbClr val="F07000"/>
            </a:solidFill>
            <a:ln w="8639" cap="flat">
              <a:noFill/>
              <a:prstDash val="solid"/>
              <a:miter/>
            </a:ln>
          </p:spPr>
          <p:txBody>
            <a:bodyPr rtlCol="0" anchor="ctr"/>
            <a:lstStyle/>
            <a:p>
              <a:endParaRPr lang="en-CH"/>
            </a:p>
          </p:txBody>
        </p:sp>
      </p:grpSp>
      <p:sp>
        <p:nvSpPr>
          <p:cNvPr id="3406" name="Freeform 3405">
            <a:extLst>
              <a:ext uri="{FF2B5EF4-FFF2-40B4-BE49-F238E27FC236}">
                <a16:creationId xmlns:a16="http://schemas.microsoft.com/office/drawing/2014/main" id="{69B6FDCC-D9A8-3F4E-333E-DA54E506A798}"/>
              </a:ext>
            </a:extLst>
          </p:cNvPr>
          <p:cNvSpPr/>
          <p:nvPr/>
        </p:nvSpPr>
        <p:spPr>
          <a:xfrm>
            <a:off x="18083443" y="15298402"/>
            <a:ext cx="4071408" cy="8640"/>
          </a:xfrm>
          <a:custGeom>
            <a:avLst/>
            <a:gdLst>
              <a:gd name="connsiteX0" fmla="*/ 0 w 4071408"/>
              <a:gd name="connsiteY0" fmla="*/ 0 h 8640"/>
              <a:gd name="connsiteX1" fmla="*/ 4071408 w 4071408"/>
              <a:gd name="connsiteY1" fmla="*/ 0 h 8640"/>
            </a:gdLst>
            <a:ahLst/>
            <a:cxnLst>
              <a:cxn ang="0">
                <a:pos x="connsiteX0" y="connsiteY0"/>
              </a:cxn>
              <a:cxn ang="0">
                <a:pos x="connsiteX1" y="connsiteY1"/>
              </a:cxn>
            </a:cxnLst>
            <a:rect l="l" t="t" r="r" b="b"/>
            <a:pathLst>
              <a:path w="4071408" h="8640">
                <a:moveTo>
                  <a:pt x="0" y="0"/>
                </a:moveTo>
                <a:lnTo>
                  <a:pt x="4071408" y="0"/>
                </a:lnTo>
              </a:path>
            </a:pathLst>
          </a:custGeom>
          <a:noFill/>
          <a:ln w="59865" cap="flat">
            <a:solidFill>
              <a:srgbClr val="F07000"/>
            </a:solidFill>
            <a:prstDash val="solid"/>
            <a:miter/>
          </a:ln>
        </p:spPr>
        <p:txBody>
          <a:bodyPr rtlCol="0" anchor="ctr"/>
          <a:lstStyle/>
          <a:p>
            <a:endParaRPr lang="en-CH"/>
          </a:p>
        </p:txBody>
      </p:sp>
      <p:sp>
        <p:nvSpPr>
          <p:cNvPr id="3407" name="Freeform 3406">
            <a:extLst>
              <a:ext uri="{FF2B5EF4-FFF2-40B4-BE49-F238E27FC236}">
                <a16:creationId xmlns:a16="http://schemas.microsoft.com/office/drawing/2014/main" id="{E2DF6F31-18BA-6558-328D-974C764B15DF}"/>
              </a:ext>
            </a:extLst>
          </p:cNvPr>
          <p:cNvSpPr/>
          <p:nvPr/>
        </p:nvSpPr>
        <p:spPr>
          <a:xfrm>
            <a:off x="18083443" y="15060786"/>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F07000"/>
            </a:solidFill>
            <a:prstDash val="solid"/>
            <a:miter/>
          </a:ln>
        </p:spPr>
        <p:txBody>
          <a:bodyPr rtlCol="0" anchor="ctr"/>
          <a:lstStyle/>
          <a:p>
            <a:endParaRPr lang="en-CH"/>
          </a:p>
        </p:txBody>
      </p:sp>
      <p:sp>
        <p:nvSpPr>
          <p:cNvPr id="3408" name="Freeform 3407">
            <a:extLst>
              <a:ext uri="{FF2B5EF4-FFF2-40B4-BE49-F238E27FC236}">
                <a16:creationId xmlns:a16="http://schemas.microsoft.com/office/drawing/2014/main" id="{0D575CE3-DEB3-A48B-C22A-DA4CECEBD782}"/>
              </a:ext>
            </a:extLst>
          </p:cNvPr>
          <p:cNvSpPr/>
          <p:nvPr/>
        </p:nvSpPr>
        <p:spPr>
          <a:xfrm>
            <a:off x="22154851" y="15060786"/>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F07000"/>
            </a:solidFill>
            <a:prstDash val="solid"/>
            <a:miter/>
          </a:ln>
        </p:spPr>
        <p:txBody>
          <a:bodyPr rtlCol="0" anchor="ctr"/>
          <a:lstStyle/>
          <a:p>
            <a:endParaRPr lang="en-CH"/>
          </a:p>
        </p:txBody>
      </p:sp>
      <p:sp>
        <p:nvSpPr>
          <p:cNvPr id="3409" name="Freeform 3408">
            <a:extLst>
              <a:ext uri="{FF2B5EF4-FFF2-40B4-BE49-F238E27FC236}">
                <a16:creationId xmlns:a16="http://schemas.microsoft.com/office/drawing/2014/main" id="{B35EBA16-C9D0-A1FE-8E88-4D44FA68D870}"/>
              </a:ext>
            </a:extLst>
          </p:cNvPr>
          <p:cNvSpPr/>
          <p:nvPr/>
        </p:nvSpPr>
        <p:spPr>
          <a:xfrm>
            <a:off x="17895631" y="16318854"/>
            <a:ext cx="1789319" cy="8640"/>
          </a:xfrm>
          <a:custGeom>
            <a:avLst/>
            <a:gdLst>
              <a:gd name="connsiteX0" fmla="*/ 0 w 1789319"/>
              <a:gd name="connsiteY0" fmla="*/ 0 h 8640"/>
              <a:gd name="connsiteX1" fmla="*/ 1789319 w 1789319"/>
              <a:gd name="connsiteY1" fmla="*/ 0 h 8640"/>
            </a:gdLst>
            <a:ahLst/>
            <a:cxnLst>
              <a:cxn ang="0">
                <a:pos x="connsiteX0" y="connsiteY0"/>
              </a:cxn>
              <a:cxn ang="0">
                <a:pos x="connsiteX1" y="connsiteY1"/>
              </a:cxn>
            </a:cxnLst>
            <a:rect l="l" t="t" r="r" b="b"/>
            <a:pathLst>
              <a:path w="1789319" h="8640">
                <a:moveTo>
                  <a:pt x="0" y="0"/>
                </a:moveTo>
                <a:lnTo>
                  <a:pt x="1789319" y="0"/>
                </a:lnTo>
              </a:path>
            </a:pathLst>
          </a:custGeom>
          <a:solidFill>
            <a:srgbClr val="AA01FF"/>
          </a:solidFill>
          <a:ln w="59865" cap="flat">
            <a:solidFill>
              <a:srgbClr val="AA01FF"/>
            </a:solidFill>
            <a:prstDash val="solid"/>
            <a:miter/>
          </a:ln>
        </p:spPr>
        <p:txBody>
          <a:bodyPr rtlCol="0" anchor="ctr"/>
          <a:lstStyle/>
          <a:p>
            <a:endParaRPr lang="en-CH"/>
          </a:p>
        </p:txBody>
      </p:sp>
      <p:sp>
        <p:nvSpPr>
          <p:cNvPr id="3410" name="Freeform 3409">
            <a:extLst>
              <a:ext uri="{FF2B5EF4-FFF2-40B4-BE49-F238E27FC236}">
                <a16:creationId xmlns:a16="http://schemas.microsoft.com/office/drawing/2014/main" id="{62ED5C28-BA4B-18B8-48E1-3FB918228774}"/>
              </a:ext>
            </a:extLst>
          </p:cNvPr>
          <p:cNvSpPr/>
          <p:nvPr/>
        </p:nvSpPr>
        <p:spPr>
          <a:xfrm>
            <a:off x="17926300" y="16081238"/>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AA01FF"/>
            </a:solidFill>
            <a:prstDash val="solid"/>
            <a:miter/>
          </a:ln>
        </p:spPr>
        <p:txBody>
          <a:bodyPr rtlCol="0" anchor="ctr"/>
          <a:lstStyle/>
          <a:p>
            <a:endParaRPr lang="en-CH"/>
          </a:p>
        </p:txBody>
      </p:sp>
      <p:sp>
        <p:nvSpPr>
          <p:cNvPr id="3411" name="Freeform 3410">
            <a:extLst>
              <a:ext uri="{FF2B5EF4-FFF2-40B4-BE49-F238E27FC236}">
                <a16:creationId xmlns:a16="http://schemas.microsoft.com/office/drawing/2014/main" id="{D4157C14-FCB4-5163-544E-3A50D6904C57}"/>
              </a:ext>
            </a:extLst>
          </p:cNvPr>
          <p:cNvSpPr/>
          <p:nvPr/>
        </p:nvSpPr>
        <p:spPr>
          <a:xfrm>
            <a:off x="19684950" y="16081238"/>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AA01FF"/>
            </a:solidFill>
            <a:prstDash val="solid"/>
            <a:miter/>
          </a:ln>
        </p:spPr>
        <p:txBody>
          <a:bodyPr rtlCol="0" anchor="ctr"/>
          <a:lstStyle/>
          <a:p>
            <a:endParaRPr lang="en-CH"/>
          </a:p>
        </p:txBody>
      </p:sp>
      <p:sp>
        <p:nvSpPr>
          <p:cNvPr id="3412" name="Freeform 3411">
            <a:extLst>
              <a:ext uri="{FF2B5EF4-FFF2-40B4-BE49-F238E27FC236}">
                <a16:creationId xmlns:a16="http://schemas.microsoft.com/office/drawing/2014/main" id="{55D40981-B957-6835-374E-F66693306FCD}"/>
              </a:ext>
            </a:extLst>
          </p:cNvPr>
          <p:cNvSpPr/>
          <p:nvPr/>
        </p:nvSpPr>
        <p:spPr>
          <a:xfrm>
            <a:off x="17995585" y="17579168"/>
            <a:ext cx="1862578" cy="8640"/>
          </a:xfrm>
          <a:custGeom>
            <a:avLst/>
            <a:gdLst>
              <a:gd name="connsiteX0" fmla="*/ 0 w 1862578"/>
              <a:gd name="connsiteY0" fmla="*/ 0 h 8640"/>
              <a:gd name="connsiteX1" fmla="*/ 1862578 w 1862578"/>
              <a:gd name="connsiteY1" fmla="*/ 0 h 8640"/>
            </a:gdLst>
            <a:ahLst/>
            <a:cxnLst>
              <a:cxn ang="0">
                <a:pos x="connsiteX0" y="connsiteY0"/>
              </a:cxn>
              <a:cxn ang="0">
                <a:pos x="connsiteX1" y="connsiteY1"/>
              </a:cxn>
            </a:cxnLst>
            <a:rect l="l" t="t" r="r" b="b"/>
            <a:pathLst>
              <a:path w="1862578" h="8640">
                <a:moveTo>
                  <a:pt x="0" y="0"/>
                </a:moveTo>
                <a:lnTo>
                  <a:pt x="1862578" y="0"/>
                </a:lnTo>
              </a:path>
            </a:pathLst>
          </a:custGeom>
          <a:noFill/>
          <a:ln w="59865" cap="flat">
            <a:solidFill>
              <a:srgbClr val="F07000"/>
            </a:solidFill>
            <a:prstDash val="solid"/>
            <a:miter/>
          </a:ln>
        </p:spPr>
        <p:txBody>
          <a:bodyPr rtlCol="0" anchor="ctr"/>
          <a:lstStyle/>
          <a:p>
            <a:endParaRPr lang="en-CH"/>
          </a:p>
        </p:txBody>
      </p:sp>
      <p:sp>
        <p:nvSpPr>
          <p:cNvPr id="3413" name="Freeform 3412">
            <a:extLst>
              <a:ext uri="{FF2B5EF4-FFF2-40B4-BE49-F238E27FC236}">
                <a16:creationId xmlns:a16="http://schemas.microsoft.com/office/drawing/2014/main" id="{FEDD4B10-2772-DDBB-F179-C48686A8A234}"/>
              </a:ext>
            </a:extLst>
          </p:cNvPr>
          <p:cNvSpPr/>
          <p:nvPr/>
        </p:nvSpPr>
        <p:spPr>
          <a:xfrm>
            <a:off x="17995585" y="17341639"/>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F07000"/>
            </a:solidFill>
            <a:prstDash val="solid"/>
            <a:miter/>
          </a:ln>
        </p:spPr>
        <p:txBody>
          <a:bodyPr rtlCol="0" anchor="ctr"/>
          <a:lstStyle/>
          <a:p>
            <a:endParaRPr lang="en-CH"/>
          </a:p>
        </p:txBody>
      </p:sp>
      <p:sp>
        <p:nvSpPr>
          <p:cNvPr id="3414" name="Freeform 3413">
            <a:extLst>
              <a:ext uri="{FF2B5EF4-FFF2-40B4-BE49-F238E27FC236}">
                <a16:creationId xmlns:a16="http://schemas.microsoft.com/office/drawing/2014/main" id="{EAEDCDFF-A00B-A9F8-84F9-105461C7E879}"/>
              </a:ext>
            </a:extLst>
          </p:cNvPr>
          <p:cNvSpPr/>
          <p:nvPr/>
        </p:nvSpPr>
        <p:spPr>
          <a:xfrm>
            <a:off x="19858163" y="17341639"/>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F07000"/>
            </a:solidFill>
            <a:prstDash val="solid"/>
            <a:miter/>
          </a:ln>
        </p:spPr>
        <p:txBody>
          <a:bodyPr rtlCol="0" anchor="ctr"/>
          <a:lstStyle/>
          <a:p>
            <a:endParaRPr lang="en-CH"/>
          </a:p>
        </p:txBody>
      </p:sp>
      <p:sp>
        <p:nvSpPr>
          <p:cNvPr id="3415" name="Freeform 3414">
            <a:extLst>
              <a:ext uri="{FF2B5EF4-FFF2-40B4-BE49-F238E27FC236}">
                <a16:creationId xmlns:a16="http://schemas.microsoft.com/office/drawing/2014/main" id="{439C3FAD-65FE-9F6B-3AB2-36E9BE9FB936}"/>
              </a:ext>
            </a:extLst>
          </p:cNvPr>
          <p:cNvSpPr/>
          <p:nvPr/>
        </p:nvSpPr>
        <p:spPr>
          <a:xfrm>
            <a:off x="17657108" y="18504748"/>
            <a:ext cx="1970133" cy="8640"/>
          </a:xfrm>
          <a:custGeom>
            <a:avLst/>
            <a:gdLst>
              <a:gd name="connsiteX0" fmla="*/ 0 w 1970133"/>
              <a:gd name="connsiteY0" fmla="*/ 0 h 8640"/>
              <a:gd name="connsiteX1" fmla="*/ 1970134 w 1970133"/>
              <a:gd name="connsiteY1" fmla="*/ 0 h 8640"/>
            </a:gdLst>
            <a:ahLst/>
            <a:cxnLst>
              <a:cxn ang="0">
                <a:pos x="connsiteX0" y="connsiteY0"/>
              </a:cxn>
              <a:cxn ang="0">
                <a:pos x="connsiteX1" y="connsiteY1"/>
              </a:cxn>
            </a:cxnLst>
            <a:rect l="l" t="t" r="r" b="b"/>
            <a:pathLst>
              <a:path w="1970133" h="8640">
                <a:moveTo>
                  <a:pt x="0" y="0"/>
                </a:moveTo>
                <a:lnTo>
                  <a:pt x="1970134" y="0"/>
                </a:lnTo>
              </a:path>
            </a:pathLst>
          </a:custGeom>
          <a:noFill/>
          <a:ln w="59865" cap="flat">
            <a:solidFill>
              <a:srgbClr val="AA01FF"/>
            </a:solidFill>
            <a:prstDash val="solid"/>
            <a:miter/>
          </a:ln>
        </p:spPr>
        <p:txBody>
          <a:bodyPr rtlCol="0" anchor="ctr"/>
          <a:lstStyle/>
          <a:p>
            <a:endParaRPr lang="en-CH"/>
          </a:p>
        </p:txBody>
      </p:sp>
      <p:sp>
        <p:nvSpPr>
          <p:cNvPr id="3416" name="Freeform 3415">
            <a:extLst>
              <a:ext uri="{FF2B5EF4-FFF2-40B4-BE49-F238E27FC236}">
                <a16:creationId xmlns:a16="http://schemas.microsoft.com/office/drawing/2014/main" id="{C5D2455B-AE44-C1B7-08FF-6A0A52672B51}"/>
              </a:ext>
            </a:extLst>
          </p:cNvPr>
          <p:cNvSpPr/>
          <p:nvPr/>
        </p:nvSpPr>
        <p:spPr>
          <a:xfrm>
            <a:off x="17656243" y="18267218"/>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AA01FF"/>
            </a:solidFill>
            <a:prstDash val="solid"/>
            <a:miter/>
          </a:ln>
        </p:spPr>
        <p:txBody>
          <a:bodyPr rtlCol="0" anchor="ctr"/>
          <a:lstStyle/>
          <a:p>
            <a:endParaRPr lang="en-CH"/>
          </a:p>
        </p:txBody>
      </p:sp>
      <p:sp>
        <p:nvSpPr>
          <p:cNvPr id="3417" name="Freeform 3416">
            <a:extLst>
              <a:ext uri="{FF2B5EF4-FFF2-40B4-BE49-F238E27FC236}">
                <a16:creationId xmlns:a16="http://schemas.microsoft.com/office/drawing/2014/main" id="{3E2F6DA7-283A-01A8-2C73-B2A8E14A80BE}"/>
              </a:ext>
            </a:extLst>
          </p:cNvPr>
          <p:cNvSpPr/>
          <p:nvPr/>
        </p:nvSpPr>
        <p:spPr>
          <a:xfrm>
            <a:off x="19627242" y="18292102"/>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AA01FF"/>
            </a:solidFill>
            <a:prstDash val="solid"/>
            <a:miter/>
          </a:ln>
        </p:spPr>
        <p:txBody>
          <a:bodyPr rtlCol="0" anchor="ctr"/>
          <a:lstStyle/>
          <a:p>
            <a:endParaRPr lang="en-CH"/>
          </a:p>
        </p:txBody>
      </p:sp>
      <p:sp>
        <p:nvSpPr>
          <p:cNvPr id="3418" name="Freeform 3417">
            <a:extLst>
              <a:ext uri="{FF2B5EF4-FFF2-40B4-BE49-F238E27FC236}">
                <a16:creationId xmlns:a16="http://schemas.microsoft.com/office/drawing/2014/main" id="{575D988E-CB58-C09E-58DB-033B177319F7}"/>
              </a:ext>
            </a:extLst>
          </p:cNvPr>
          <p:cNvSpPr/>
          <p:nvPr/>
        </p:nvSpPr>
        <p:spPr>
          <a:xfrm>
            <a:off x="17669894" y="19274536"/>
            <a:ext cx="2303686" cy="8640"/>
          </a:xfrm>
          <a:custGeom>
            <a:avLst/>
            <a:gdLst>
              <a:gd name="connsiteX0" fmla="*/ 0 w 2303686"/>
              <a:gd name="connsiteY0" fmla="*/ 0 h 8640"/>
              <a:gd name="connsiteX1" fmla="*/ 2303686 w 2303686"/>
              <a:gd name="connsiteY1" fmla="*/ 0 h 8640"/>
            </a:gdLst>
            <a:ahLst/>
            <a:cxnLst>
              <a:cxn ang="0">
                <a:pos x="connsiteX0" y="connsiteY0"/>
              </a:cxn>
              <a:cxn ang="0">
                <a:pos x="connsiteX1" y="connsiteY1"/>
              </a:cxn>
            </a:cxnLst>
            <a:rect l="l" t="t" r="r" b="b"/>
            <a:pathLst>
              <a:path w="2303686" h="8640">
                <a:moveTo>
                  <a:pt x="0" y="0"/>
                </a:moveTo>
                <a:lnTo>
                  <a:pt x="2303686" y="0"/>
                </a:lnTo>
              </a:path>
            </a:pathLst>
          </a:custGeom>
          <a:noFill/>
          <a:ln w="59865" cap="flat">
            <a:solidFill>
              <a:srgbClr val="F07000"/>
            </a:solidFill>
            <a:prstDash val="solid"/>
            <a:miter/>
          </a:ln>
        </p:spPr>
        <p:txBody>
          <a:bodyPr rtlCol="0" anchor="ctr"/>
          <a:lstStyle/>
          <a:p>
            <a:endParaRPr lang="en-CH"/>
          </a:p>
        </p:txBody>
      </p:sp>
      <p:sp>
        <p:nvSpPr>
          <p:cNvPr id="3419" name="Freeform 3418">
            <a:extLst>
              <a:ext uri="{FF2B5EF4-FFF2-40B4-BE49-F238E27FC236}">
                <a16:creationId xmlns:a16="http://schemas.microsoft.com/office/drawing/2014/main" id="{39B442E8-DD6C-3B29-2B36-4E83AF132AA5}"/>
              </a:ext>
            </a:extLst>
          </p:cNvPr>
          <p:cNvSpPr/>
          <p:nvPr/>
        </p:nvSpPr>
        <p:spPr>
          <a:xfrm>
            <a:off x="17668857" y="19037006"/>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F07000"/>
            </a:solidFill>
            <a:prstDash val="solid"/>
            <a:miter/>
          </a:ln>
        </p:spPr>
        <p:txBody>
          <a:bodyPr rtlCol="0" anchor="ctr"/>
          <a:lstStyle/>
          <a:p>
            <a:endParaRPr lang="en-CH"/>
          </a:p>
        </p:txBody>
      </p:sp>
      <p:sp>
        <p:nvSpPr>
          <p:cNvPr id="3420" name="Freeform 3419">
            <a:extLst>
              <a:ext uri="{FF2B5EF4-FFF2-40B4-BE49-F238E27FC236}">
                <a16:creationId xmlns:a16="http://schemas.microsoft.com/office/drawing/2014/main" id="{AA992332-844F-8935-6DB6-40E2DA2347A3}"/>
              </a:ext>
            </a:extLst>
          </p:cNvPr>
          <p:cNvSpPr/>
          <p:nvPr/>
        </p:nvSpPr>
        <p:spPr>
          <a:xfrm>
            <a:off x="19973580" y="19034414"/>
            <a:ext cx="8639" cy="475058"/>
          </a:xfrm>
          <a:custGeom>
            <a:avLst/>
            <a:gdLst>
              <a:gd name="connsiteX0" fmla="*/ 0 w 8639"/>
              <a:gd name="connsiteY0" fmla="*/ 0 h 475058"/>
              <a:gd name="connsiteX1" fmla="*/ 0 w 8639"/>
              <a:gd name="connsiteY1" fmla="*/ 475059 h 475058"/>
            </a:gdLst>
            <a:ahLst/>
            <a:cxnLst>
              <a:cxn ang="0">
                <a:pos x="connsiteX0" y="connsiteY0"/>
              </a:cxn>
              <a:cxn ang="0">
                <a:pos x="connsiteX1" y="connsiteY1"/>
              </a:cxn>
            </a:cxnLst>
            <a:rect l="l" t="t" r="r" b="b"/>
            <a:pathLst>
              <a:path w="8639" h="475058">
                <a:moveTo>
                  <a:pt x="0" y="0"/>
                </a:moveTo>
                <a:lnTo>
                  <a:pt x="0" y="475059"/>
                </a:lnTo>
              </a:path>
            </a:pathLst>
          </a:custGeom>
          <a:noFill/>
          <a:ln w="59865" cap="flat">
            <a:solidFill>
              <a:srgbClr val="F07000"/>
            </a:solidFill>
            <a:prstDash val="solid"/>
            <a:miter/>
          </a:ln>
        </p:spPr>
        <p:txBody>
          <a:bodyPr rtlCol="0" anchor="ctr"/>
          <a:lstStyle/>
          <a:p>
            <a:endParaRPr lang="en-CH"/>
          </a:p>
        </p:txBody>
      </p:sp>
      <p:sp>
        <p:nvSpPr>
          <p:cNvPr id="3421" name="Freeform 3420">
            <a:extLst>
              <a:ext uri="{FF2B5EF4-FFF2-40B4-BE49-F238E27FC236}">
                <a16:creationId xmlns:a16="http://schemas.microsoft.com/office/drawing/2014/main" id="{35389F72-7F36-C49E-0DEC-CA7080C41FDE}"/>
              </a:ext>
            </a:extLst>
          </p:cNvPr>
          <p:cNvSpPr/>
          <p:nvPr/>
        </p:nvSpPr>
        <p:spPr>
          <a:xfrm>
            <a:off x="19858163" y="12527281"/>
            <a:ext cx="377698" cy="356338"/>
          </a:xfrm>
          <a:custGeom>
            <a:avLst/>
            <a:gdLst>
              <a:gd name="connsiteX0" fmla="*/ 0 w 377698"/>
              <a:gd name="connsiteY0" fmla="*/ 178169 h 356338"/>
              <a:gd name="connsiteX1" fmla="*/ 188848 w 377698"/>
              <a:gd name="connsiteY1" fmla="*/ 356338 h 356338"/>
              <a:gd name="connsiteX2" fmla="*/ 377699 w 377698"/>
              <a:gd name="connsiteY2" fmla="*/ 178169 h 356338"/>
              <a:gd name="connsiteX3" fmla="*/ 188848 w 377698"/>
              <a:gd name="connsiteY3" fmla="*/ 0 h 356338"/>
              <a:gd name="connsiteX4" fmla="*/ 0 w 377698"/>
              <a:gd name="connsiteY4" fmla="*/ 178169 h 356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98" h="356338">
                <a:moveTo>
                  <a:pt x="0" y="178169"/>
                </a:moveTo>
                <a:cubicBezTo>
                  <a:pt x="0" y="276498"/>
                  <a:pt x="84577" y="356338"/>
                  <a:pt x="188848" y="356338"/>
                </a:cubicBezTo>
                <a:cubicBezTo>
                  <a:pt x="293036" y="356338"/>
                  <a:pt x="377699" y="276498"/>
                  <a:pt x="377699" y="178169"/>
                </a:cubicBezTo>
                <a:cubicBezTo>
                  <a:pt x="377699" y="79840"/>
                  <a:pt x="293036" y="0"/>
                  <a:pt x="188848" y="0"/>
                </a:cubicBezTo>
                <a:cubicBezTo>
                  <a:pt x="84577" y="0"/>
                  <a:pt x="0" y="79840"/>
                  <a:pt x="0" y="178169"/>
                </a:cubicBezTo>
                <a:close/>
              </a:path>
            </a:pathLst>
          </a:custGeom>
          <a:solidFill>
            <a:srgbClr val="1F259B"/>
          </a:solidFill>
          <a:ln w="12008" cap="flat">
            <a:solidFill>
              <a:srgbClr val="1F259B"/>
            </a:solidFill>
            <a:prstDash val="solid"/>
            <a:miter/>
          </a:ln>
        </p:spPr>
        <p:txBody>
          <a:bodyPr rtlCol="0" anchor="ctr"/>
          <a:lstStyle/>
          <a:p>
            <a:endParaRPr lang="en-CH"/>
          </a:p>
        </p:txBody>
      </p:sp>
      <p:sp>
        <p:nvSpPr>
          <p:cNvPr id="3422" name="Freeform 3421">
            <a:extLst>
              <a:ext uri="{FF2B5EF4-FFF2-40B4-BE49-F238E27FC236}">
                <a16:creationId xmlns:a16="http://schemas.microsoft.com/office/drawing/2014/main" id="{B9766C43-79C0-C54F-5958-DA603101A175}"/>
              </a:ext>
            </a:extLst>
          </p:cNvPr>
          <p:cNvSpPr/>
          <p:nvPr/>
        </p:nvSpPr>
        <p:spPr>
          <a:xfrm>
            <a:off x="19483314" y="15100446"/>
            <a:ext cx="377698" cy="356337"/>
          </a:xfrm>
          <a:custGeom>
            <a:avLst/>
            <a:gdLst>
              <a:gd name="connsiteX0" fmla="*/ 0 w 377698"/>
              <a:gd name="connsiteY0" fmla="*/ 178169 h 356337"/>
              <a:gd name="connsiteX1" fmla="*/ 188850 w 377698"/>
              <a:gd name="connsiteY1" fmla="*/ 356337 h 356337"/>
              <a:gd name="connsiteX2" fmla="*/ 377699 w 377698"/>
              <a:gd name="connsiteY2" fmla="*/ 178169 h 356337"/>
              <a:gd name="connsiteX3" fmla="*/ 188850 w 377698"/>
              <a:gd name="connsiteY3" fmla="*/ 0 h 356337"/>
              <a:gd name="connsiteX4" fmla="*/ 0 w 377698"/>
              <a:gd name="connsiteY4" fmla="*/ 178169 h 356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98" h="356337">
                <a:moveTo>
                  <a:pt x="0" y="178169"/>
                </a:moveTo>
                <a:cubicBezTo>
                  <a:pt x="0" y="276498"/>
                  <a:pt x="84577" y="356337"/>
                  <a:pt x="188850" y="356337"/>
                </a:cubicBezTo>
                <a:cubicBezTo>
                  <a:pt x="293038" y="356337"/>
                  <a:pt x="377699" y="276498"/>
                  <a:pt x="377699" y="178169"/>
                </a:cubicBezTo>
                <a:cubicBezTo>
                  <a:pt x="377699" y="79839"/>
                  <a:pt x="293038" y="0"/>
                  <a:pt x="188850" y="0"/>
                </a:cubicBezTo>
                <a:cubicBezTo>
                  <a:pt x="84577" y="0"/>
                  <a:pt x="0" y="79839"/>
                  <a:pt x="0" y="178169"/>
                </a:cubicBezTo>
                <a:close/>
              </a:path>
            </a:pathLst>
          </a:custGeom>
          <a:solidFill>
            <a:srgbClr val="F07000"/>
          </a:solidFill>
          <a:ln w="8639" cap="flat">
            <a:noFill/>
            <a:prstDash val="solid"/>
            <a:miter/>
          </a:ln>
        </p:spPr>
        <p:txBody>
          <a:bodyPr rtlCol="0" anchor="ctr"/>
          <a:lstStyle/>
          <a:p>
            <a:endParaRPr lang="en-CH"/>
          </a:p>
        </p:txBody>
      </p:sp>
      <p:sp>
        <p:nvSpPr>
          <p:cNvPr id="3423" name="Freeform 3422">
            <a:extLst>
              <a:ext uri="{FF2B5EF4-FFF2-40B4-BE49-F238E27FC236}">
                <a16:creationId xmlns:a16="http://schemas.microsoft.com/office/drawing/2014/main" id="{BDA9B4D1-6E00-2046-40C8-1CAECE5248A9}"/>
              </a:ext>
            </a:extLst>
          </p:cNvPr>
          <p:cNvSpPr/>
          <p:nvPr/>
        </p:nvSpPr>
        <p:spPr>
          <a:xfrm>
            <a:off x="18822773" y="17395296"/>
            <a:ext cx="377698" cy="356337"/>
          </a:xfrm>
          <a:custGeom>
            <a:avLst/>
            <a:gdLst>
              <a:gd name="connsiteX0" fmla="*/ 0 w 377698"/>
              <a:gd name="connsiteY0" fmla="*/ 178169 h 356337"/>
              <a:gd name="connsiteX1" fmla="*/ 188850 w 377698"/>
              <a:gd name="connsiteY1" fmla="*/ 356337 h 356337"/>
              <a:gd name="connsiteX2" fmla="*/ 377699 w 377698"/>
              <a:gd name="connsiteY2" fmla="*/ 178169 h 356337"/>
              <a:gd name="connsiteX3" fmla="*/ 188850 w 377698"/>
              <a:gd name="connsiteY3" fmla="*/ 0 h 356337"/>
              <a:gd name="connsiteX4" fmla="*/ 0 w 377698"/>
              <a:gd name="connsiteY4" fmla="*/ 178169 h 356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98" h="356337">
                <a:moveTo>
                  <a:pt x="0" y="178169"/>
                </a:moveTo>
                <a:cubicBezTo>
                  <a:pt x="0" y="276498"/>
                  <a:pt x="84577" y="356337"/>
                  <a:pt x="188850" y="356337"/>
                </a:cubicBezTo>
                <a:cubicBezTo>
                  <a:pt x="293036" y="356337"/>
                  <a:pt x="377699" y="276498"/>
                  <a:pt x="377699" y="178169"/>
                </a:cubicBezTo>
                <a:cubicBezTo>
                  <a:pt x="377699" y="79839"/>
                  <a:pt x="293036" y="0"/>
                  <a:pt x="188850" y="0"/>
                </a:cubicBezTo>
                <a:cubicBezTo>
                  <a:pt x="84577" y="0"/>
                  <a:pt x="0" y="79839"/>
                  <a:pt x="0" y="178169"/>
                </a:cubicBezTo>
                <a:close/>
              </a:path>
            </a:pathLst>
          </a:custGeom>
          <a:solidFill>
            <a:srgbClr val="F07000"/>
          </a:solidFill>
          <a:ln w="8639" cap="flat">
            <a:noFill/>
            <a:prstDash val="solid"/>
            <a:miter/>
          </a:ln>
        </p:spPr>
        <p:txBody>
          <a:bodyPr rtlCol="0" anchor="ctr"/>
          <a:lstStyle/>
          <a:p>
            <a:endParaRPr lang="en-CH"/>
          </a:p>
        </p:txBody>
      </p:sp>
      <p:sp>
        <p:nvSpPr>
          <p:cNvPr id="3424" name="Freeform 3423">
            <a:extLst>
              <a:ext uri="{FF2B5EF4-FFF2-40B4-BE49-F238E27FC236}">
                <a16:creationId xmlns:a16="http://schemas.microsoft.com/office/drawing/2014/main" id="{2F67ED15-6EEE-A410-38BD-A8F2E937A24C}"/>
              </a:ext>
            </a:extLst>
          </p:cNvPr>
          <p:cNvSpPr/>
          <p:nvPr/>
        </p:nvSpPr>
        <p:spPr>
          <a:xfrm>
            <a:off x="18688090" y="19093775"/>
            <a:ext cx="377700" cy="356337"/>
          </a:xfrm>
          <a:custGeom>
            <a:avLst/>
            <a:gdLst>
              <a:gd name="connsiteX0" fmla="*/ 0 w 377700"/>
              <a:gd name="connsiteY0" fmla="*/ 178168 h 356337"/>
              <a:gd name="connsiteX1" fmla="*/ 188850 w 377700"/>
              <a:gd name="connsiteY1" fmla="*/ 356337 h 356337"/>
              <a:gd name="connsiteX2" fmla="*/ 377701 w 377700"/>
              <a:gd name="connsiteY2" fmla="*/ 178168 h 356337"/>
              <a:gd name="connsiteX3" fmla="*/ 188850 w 377700"/>
              <a:gd name="connsiteY3" fmla="*/ 0 h 356337"/>
              <a:gd name="connsiteX4" fmla="*/ 0 w 377700"/>
              <a:gd name="connsiteY4" fmla="*/ 178168 h 356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700" h="356337">
                <a:moveTo>
                  <a:pt x="0" y="178168"/>
                </a:moveTo>
                <a:cubicBezTo>
                  <a:pt x="0" y="276498"/>
                  <a:pt x="84577" y="356337"/>
                  <a:pt x="188850" y="356337"/>
                </a:cubicBezTo>
                <a:cubicBezTo>
                  <a:pt x="293038" y="356337"/>
                  <a:pt x="377701" y="276498"/>
                  <a:pt x="377701" y="178168"/>
                </a:cubicBezTo>
                <a:cubicBezTo>
                  <a:pt x="377701" y="79839"/>
                  <a:pt x="293038" y="0"/>
                  <a:pt x="188850" y="0"/>
                </a:cubicBezTo>
                <a:cubicBezTo>
                  <a:pt x="84577" y="0"/>
                  <a:pt x="0" y="79839"/>
                  <a:pt x="0" y="178168"/>
                </a:cubicBezTo>
                <a:close/>
              </a:path>
            </a:pathLst>
          </a:custGeom>
          <a:solidFill>
            <a:srgbClr val="F07000"/>
          </a:solidFill>
          <a:ln w="8639" cap="flat">
            <a:noFill/>
            <a:prstDash val="solid"/>
            <a:miter/>
          </a:ln>
        </p:spPr>
        <p:txBody>
          <a:bodyPr rtlCol="0" anchor="ctr"/>
          <a:lstStyle/>
          <a:p>
            <a:endParaRPr lang="en-CH"/>
          </a:p>
        </p:txBody>
      </p:sp>
      <p:sp>
        <p:nvSpPr>
          <p:cNvPr id="3425" name="Freeform 3424">
            <a:extLst>
              <a:ext uri="{FF2B5EF4-FFF2-40B4-BE49-F238E27FC236}">
                <a16:creationId xmlns:a16="http://schemas.microsoft.com/office/drawing/2014/main" id="{F0799428-DC5D-126F-23D4-B64583855E6E}"/>
              </a:ext>
            </a:extLst>
          </p:cNvPr>
          <p:cNvSpPr/>
          <p:nvPr/>
        </p:nvSpPr>
        <p:spPr>
          <a:xfrm>
            <a:off x="1497762" y="19766789"/>
            <a:ext cx="10158839" cy="15812"/>
          </a:xfrm>
          <a:custGeom>
            <a:avLst/>
            <a:gdLst>
              <a:gd name="connsiteX0" fmla="*/ 0 w 10158839"/>
              <a:gd name="connsiteY0" fmla="*/ 0 h 15812"/>
              <a:gd name="connsiteX1" fmla="*/ 10158839 w 10158839"/>
              <a:gd name="connsiteY1" fmla="*/ 15813 h 15812"/>
            </a:gdLst>
            <a:ahLst/>
            <a:cxnLst>
              <a:cxn ang="0">
                <a:pos x="connsiteX0" y="connsiteY0"/>
              </a:cxn>
              <a:cxn ang="0">
                <a:pos x="connsiteX1" y="connsiteY1"/>
              </a:cxn>
            </a:cxnLst>
            <a:rect l="l" t="t" r="r" b="b"/>
            <a:pathLst>
              <a:path w="10158839" h="15812">
                <a:moveTo>
                  <a:pt x="0" y="0"/>
                </a:moveTo>
                <a:lnTo>
                  <a:pt x="10158839" y="15813"/>
                </a:lnTo>
              </a:path>
            </a:pathLst>
          </a:custGeom>
          <a:noFill/>
          <a:ln w="59865" cap="flat">
            <a:solidFill>
              <a:srgbClr val="1F259B"/>
            </a:solidFill>
            <a:prstDash val="solid"/>
            <a:miter/>
          </a:ln>
        </p:spPr>
        <p:txBody>
          <a:bodyPr rtlCol="0" anchor="ctr"/>
          <a:lstStyle/>
          <a:p>
            <a:endParaRPr lang="en-CH"/>
          </a:p>
        </p:txBody>
      </p:sp>
      <p:sp>
        <p:nvSpPr>
          <p:cNvPr id="3426" name="Freeform 3425">
            <a:extLst>
              <a:ext uri="{FF2B5EF4-FFF2-40B4-BE49-F238E27FC236}">
                <a16:creationId xmlns:a16="http://schemas.microsoft.com/office/drawing/2014/main" id="{80345E46-DBF2-BE18-D9BC-0B8D02C15E3B}"/>
              </a:ext>
            </a:extLst>
          </p:cNvPr>
          <p:cNvSpPr/>
          <p:nvPr/>
        </p:nvSpPr>
        <p:spPr>
          <a:xfrm>
            <a:off x="14020935" y="19985655"/>
            <a:ext cx="11683094" cy="18146"/>
          </a:xfrm>
          <a:custGeom>
            <a:avLst/>
            <a:gdLst>
              <a:gd name="connsiteX0" fmla="*/ 0 w 11683094"/>
              <a:gd name="connsiteY0" fmla="*/ 0 h 18146"/>
              <a:gd name="connsiteX1" fmla="*/ 11683095 w 11683094"/>
              <a:gd name="connsiteY1" fmla="*/ 18146 h 18146"/>
            </a:gdLst>
            <a:ahLst/>
            <a:cxnLst>
              <a:cxn ang="0">
                <a:pos x="connsiteX0" y="connsiteY0"/>
              </a:cxn>
              <a:cxn ang="0">
                <a:pos x="connsiteX1" y="connsiteY1"/>
              </a:cxn>
            </a:cxnLst>
            <a:rect l="l" t="t" r="r" b="b"/>
            <a:pathLst>
              <a:path w="11683094" h="18146">
                <a:moveTo>
                  <a:pt x="0" y="0"/>
                </a:moveTo>
                <a:lnTo>
                  <a:pt x="11683095" y="18146"/>
                </a:lnTo>
              </a:path>
            </a:pathLst>
          </a:custGeom>
          <a:noFill/>
          <a:ln w="59865" cap="flat">
            <a:solidFill>
              <a:srgbClr val="1F259B"/>
            </a:solidFill>
            <a:prstDash val="solid"/>
            <a:miter/>
          </a:ln>
        </p:spPr>
        <p:txBody>
          <a:bodyPr rtlCol="0" anchor="ctr"/>
          <a:lstStyle/>
          <a:p>
            <a:endParaRPr lang="en-CH"/>
          </a:p>
        </p:txBody>
      </p:sp>
      <p:sp>
        <p:nvSpPr>
          <p:cNvPr id="3428" name="Freeform 3427">
            <a:extLst>
              <a:ext uri="{FF2B5EF4-FFF2-40B4-BE49-F238E27FC236}">
                <a16:creationId xmlns:a16="http://schemas.microsoft.com/office/drawing/2014/main" id="{36EED2DA-3656-DFEA-E762-BC968AE66039}"/>
              </a:ext>
            </a:extLst>
          </p:cNvPr>
          <p:cNvSpPr/>
          <p:nvPr/>
        </p:nvSpPr>
        <p:spPr>
          <a:xfrm>
            <a:off x="17321826" y="11616737"/>
            <a:ext cx="8639" cy="8383693"/>
          </a:xfrm>
          <a:custGeom>
            <a:avLst/>
            <a:gdLst>
              <a:gd name="connsiteX0" fmla="*/ 0 w 8639"/>
              <a:gd name="connsiteY0" fmla="*/ 0 h 8383693"/>
              <a:gd name="connsiteX1" fmla="*/ 0 w 8639"/>
              <a:gd name="connsiteY1" fmla="*/ 8383694 h 8383693"/>
            </a:gdLst>
            <a:ahLst/>
            <a:cxnLst>
              <a:cxn ang="0">
                <a:pos x="connsiteX0" y="connsiteY0"/>
              </a:cxn>
              <a:cxn ang="0">
                <a:pos x="connsiteX1" y="connsiteY1"/>
              </a:cxn>
            </a:cxnLst>
            <a:rect l="l" t="t" r="r" b="b"/>
            <a:pathLst>
              <a:path w="8639" h="8383693">
                <a:moveTo>
                  <a:pt x="0" y="0"/>
                </a:moveTo>
                <a:lnTo>
                  <a:pt x="0" y="8383694"/>
                </a:lnTo>
              </a:path>
            </a:pathLst>
          </a:custGeom>
          <a:noFill/>
          <a:ln w="59865" cap="flat">
            <a:solidFill>
              <a:srgbClr val="1F259B"/>
            </a:solidFill>
            <a:custDash>
              <a:ds d="2078250" sp="1558500"/>
            </a:custDash>
            <a:miter/>
          </a:ln>
        </p:spPr>
        <p:txBody>
          <a:bodyPr rtlCol="0" anchor="ctr"/>
          <a:lstStyle/>
          <a:p>
            <a:endParaRPr lang="en-CH"/>
          </a:p>
        </p:txBody>
      </p:sp>
      <p:grpSp>
        <p:nvGrpSpPr>
          <p:cNvPr id="3429" name="Graphic 3188">
            <a:extLst>
              <a:ext uri="{FF2B5EF4-FFF2-40B4-BE49-F238E27FC236}">
                <a16:creationId xmlns:a16="http://schemas.microsoft.com/office/drawing/2014/main" id="{C9ABF956-F1E3-C274-2561-58F830B78940}"/>
              </a:ext>
            </a:extLst>
          </p:cNvPr>
          <p:cNvGrpSpPr/>
          <p:nvPr/>
        </p:nvGrpSpPr>
        <p:grpSpPr>
          <a:xfrm>
            <a:off x="5286838" y="13621351"/>
            <a:ext cx="5908007" cy="499339"/>
            <a:chOff x="5286838" y="13621351"/>
            <a:chExt cx="5908007" cy="499339"/>
          </a:xfrm>
        </p:grpSpPr>
        <p:sp>
          <p:nvSpPr>
            <p:cNvPr id="3430" name="Freeform 3429">
              <a:extLst>
                <a:ext uri="{FF2B5EF4-FFF2-40B4-BE49-F238E27FC236}">
                  <a16:creationId xmlns:a16="http://schemas.microsoft.com/office/drawing/2014/main" id="{6C63A5D2-D4F8-F20E-9095-A3E14A97ABBC}"/>
                </a:ext>
              </a:extLst>
            </p:cNvPr>
            <p:cNvSpPr/>
            <p:nvPr/>
          </p:nvSpPr>
          <p:spPr>
            <a:xfrm>
              <a:off x="5290725" y="13870978"/>
              <a:ext cx="5904120" cy="8640"/>
            </a:xfrm>
            <a:custGeom>
              <a:avLst/>
              <a:gdLst>
                <a:gd name="connsiteX0" fmla="*/ 0 w 5904120"/>
                <a:gd name="connsiteY0" fmla="*/ 0 h 8640"/>
                <a:gd name="connsiteX1" fmla="*/ 5904121 w 5904120"/>
                <a:gd name="connsiteY1" fmla="*/ 0 h 8640"/>
              </a:gdLst>
              <a:ahLst/>
              <a:cxnLst>
                <a:cxn ang="0">
                  <a:pos x="connsiteX0" y="connsiteY0"/>
                </a:cxn>
                <a:cxn ang="0">
                  <a:pos x="connsiteX1" y="connsiteY1"/>
                </a:cxn>
              </a:cxnLst>
              <a:rect l="l" t="t" r="r" b="b"/>
              <a:pathLst>
                <a:path w="5904120" h="8640">
                  <a:moveTo>
                    <a:pt x="0" y="0"/>
                  </a:moveTo>
                  <a:lnTo>
                    <a:pt x="5904121" y="0"/>
                  </a:lnTo>
                </a:path>
              </a:pathLst>
            </a:custGeom>
            <a:solidFill>
              <a:srgbClr val="1F259B"/>
            </a:solidFill>
            <a:ln w="59865" cap="flat">
              <a:solidFill>
                <a:srgbClr val="1F259B"/>
              </a:solidFill>
              <a:prstDash val="solid"/>
              <a:miter/>
            </a:ln>
          </p:spPr>
          <p:txBody>
            <a:bodyPr rtlCol="0" anchor="ctr"/>
            <a:lstStyle/>
            <a:p>
              <a:endParaRPr lang="en-CH"/>
            </a:p>
          </p:txBody>
        </p:sp>
        <p:sp>
          <p:nvSpPr>
            <p:cNvPr id="3431" name="Freeform 3430">
              <a:extLst>
                <a:ext uri="{FF2B5EF4-FFF2-40B4-BE49-F238E27FC236}">
                  <a16:creationId xmlns:a16="http://schemas.microsoft.com/office/drawing/2014/main" id="{ED989856-A185-6D31-B679-B5B8FD8F4C3E}"/>
                </a:ext>
              </a:extLst>
            </p:cNvPr>
            <p:cNvSpPr/>
            <p:nvPr/>
          </p:nvSpPr>
          <p:spPr>
            <a:xfrm>
              <a:off x="5286838" y="13621351"/>
              <a:ext cx="8639" cy="499339"/>
            </a:xfrm>
            <a:custGeom>
              <a:avLst/>
              <a:gdLst>
                <a:gd name="connsiteX0" fmla="*/ 0 w 8639"/>
                <a:gd name="connsiteY0" fmla="*/ 0 h 499339"/>
                <a:gd name="connsiteX1" fmla="*/ 0 w 8639"/>
                <a:gd name="connsiteY1" fmla="*/ 499339 h 499339"/>
              </a:gdLst>
              <a:ahLst/>
              <a:cxnLst>
                <a:cxn ang="0">
                  <a:pos x="connsiteX0" y="connsiteY0"/>
                </a:cxn>
                <a:cxn ang="0">
                  <a:pos x="connsiteX1" y="connsiteY1"/>
                </a:cxn>
              </a:cxnLst>
              <a:rect l="l" t="t" r="r" b="b"/>
              <a:pathLst>
                <a:path w="8639" h="499339">
                  <a:moveTo>
                    <a:pt x="0" y="0"/>
                  </a:moveTo>
                  <a:lnTo>
                    <a:pt x="0" y="499339"/>
                  </a:lnTo>
                </a:path>
              </a:pathLst>
            </a:custGeom>
            <a:noFill/>
            <a:ln w="59865" cap="flat">
              <a:solidFill>
                <a:srgbClr val="1F259B"/>
              </a:solidFill>
              <a:prstDash val="solid"/>
              <a:miter/>
            </a:ln>
          </p:spPr>
          <p:txBody>
            <a:bodyPr rtlCol="0" anchor="ctr"/>
            <a:lstStyle/>
            <a:p>
              <a:endParaRPr lang="en-CH"/>
            </a:p>
          </p:txBody>
        </p:sp>
        <p:sp>
          <p:nvSpPr>
            <p:cNvPr id="3432" name="Freeform 3431">
              <a:extLst>
                <a:ext uri="{FF2B5EF4-FFF2-40B4-BE49-F238E27FC236}">
                  <a16:creationId xmlns:a16="http://schemas.microsoft.com/office/drawing/2014/main" id="{DBA238D6-4818-9149-91E6-F283F06EE852}"/>
                </a:ext>
              </a:extLst>
            </p:cNvPr>
            <p:cNvSpPr/>
            <p:nvPr/>
          </p:nvSpPr>
          <p:spPr>
            <a:xfrm>
              <a:off x="11172988" y="13621351"/>
              <a:ext cx="8639" cy="499339"/>
            </a:xfrm>
            <a:custGeom>
              <a:avLst/>
              <a:gdLst>
                <a:gd name="connsiteX0" fmla="*/ 0 w 8639"/>
                <a:gd name="connsiteY0" fmla="*/ 0 h 499339"/>
                <a:gd name="connsiteX1" fmla="*/ 0 w 8639"/>
                <a:gd name="connsiteY1" fmla="*/ 499339 h 499339"/>
              </a:gdLst>
              <a:ahLst/>
              <a:cxnLst>
                <a:cxn ang="0">
                  <a:pos x="connsiteX0" y="connsiteY0"/>
                </a:cxn>
                <a:cxn ang="0">
                  <a:pos x="connsiteX1" y="connsiteY1"/>
                </a:cxn>
              </a:cxnLst>
              <a:rect l="l" t="t" r="r" b="b"/>
              <a:pathLst>
                <a:path w="8639" h="499339">
                  <a:moveTo>
                    <a:pt x="0" y="0"/>
                  </a:moveTo>
                  <a:lnTo>
                    <a:pt x="0" y="499339"/>
                  </a:lnTo>
                </a:path>
              </a:pathLst>
            </a:custGeom>
            <a:noFill/>
            <a:ln w="59865" cap="flat">
              <a:solidFill>
                <a:srgbClr val="1F259B"/>
              </a:solidFill>
              <a:prstDash val="solid"/>
              <a:miter/>
            </a:ln>
          </p:spPr>
          <p:txBody>
            <a:bodyPr rtlCol="0" anchor="ctr"/>
            <a:lstStyle/>
            <a:p>
              <a:endParaRPr lang="en-CH"/>
            </a:p>
          </p:txBody>
        </p:sp>
        <p:sp>
          <p:nvSpPr>
            <p:cNvPr id="3433" name="Freeform 3432">
              <a:extLst>
                <a:ext uri="{FF2B5EF4-FFF2-40B4-BE49-F238E27FC236}">
                  <a16:creationId xmlns:a16="http://schemas.microsoft.com/office/drawing/2014/main" id="{D95D9445-8751-D2D6-D4DB-D99C2F68F50A}"/>
                </a:ext>
              </a:extLst>
            </p:cNvPr>
            <p:cNvSpPr/>
            <p:nvPr/>
          </p:nvSpPr>
          <p:spPr>
            <a:xfrm>
              <a:off x="6452711" y="13674923"/>
              <a:ext cx="398959" cy="374482"/>
            </a:xfrm>
            <a:custGeom>
              <a:avLst/>
              <a:gdLst>
                <a:gd name="connsiteX0" fmla="*/ 0 w 398959"/>
                <a:gd name="connsiteY0" fmla="*/ 187242 h 374482"/>
                <a:gd name="connsiteX1" fmla="*/ 199484 w 398959"/>
                <a:gd name="connsiteY1" fmla="*/ 374482 h 374482"/>
                <a:gd name="connsiteX2" fmla="*/ 398959 w 398959"/>
                <a:gd name="connsiteY2" fmla="*/ 187242 h 374482"/>
                <a:gd name="connsiteX3" fmla="*/ 199484 w 398959"/>
                <a:gd name="connsiteY3" fmla="*/ 0 h 374482"/>
                <a:gd name="connsiteX4" fmla="*/ 0 w 398959"/>
                <a:gd name="connsiteY4" fmla="*/ 187242 h 37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959" h="374482">
                  <a:moveTo>
                    <a:pt x="0" y="187242"/>
                  </a:moveTo>
                  <a:cubicBezTo>
                    <a:pt x="0" y="290583"/>
                    <a:pt x="89388" y="374482"/>
                    <a:pt x="199484" y="374482"/>
                  </a:cubicBezTo>
                  <a:cubicBezTo>
                    <a:pt x="309580" y="374482"/>
                    <a:pt x="398959" y="290583"/>
                    <a:pt x="398959" y="187242"/>
                  </a:cubicBezTo>
                  <a:cubicBezTo>
                    <a:pt x="398959" y="83900"/>
                    <a:pt x="309580" y="0"/>
                    <a:pt x="199484" y="0"/>
                  </a:cubicBezTo>
                  <a:cubicBezTo>
                    <a:pt x="89388" y="0"/>
                    <a:pt x="0" y="83900"/>
                    <a:pt x="0" y="187242"/>
                  </a:cubicBezTo>
                  <a:close/>
                </a:path>
              </a:pathLst>
            </a:custGeom>
            <a:solidFill>
              <a:srgbClr val="1F259B"/>
            </a:solidFill>
            <a:ln w="12008" cap="flat">
              <a:solidFill>
                <a:srgbClr val="1F259B"/>
              </a:solidFill>
              <a:prstDash val="solid"/>
              <a:miter/>
            </a:ln>
          </p:spPr>
          <p:txBody>
            <a:bodyPr rtlCol="0" anchor="ctr"/>
            <a:lstStyle/>
            <a:p>
              <a:endParaRPr lang="en-CH"/>
            </a:p>
          </p:txBody>
        </p:sp>
      </p:grpSp>
      <p:sp>
        <p:nvSpPr>
          <p:cNvPr id="3434" name="Freeform 3433">
            <a:extLst>
              <a:ext uri="{FF2B5EF4-FFF2-40B4-BE49-F238E27FC236}">
                <a16:creationId xmlns:a16="http://schemas.microsoft.com/office/drawing/2014/main" id="{3566D1A1-CE76-0FD2-4352-DEB78AAA5BCA}"/>
              </a:ext>
            </a:extLst>
          </p:cNvPr>
          <p:cNvSpPr/>
          <p:nvPr/>
        </p:nvSpPr>
        <p:spPr>
          <a:xfrm>
            <a:off x="5072295" y="17572342"/>
            <a:ext cx="701421" cy="8640"/>
          </a:xfrm>
          <a:custGeom>
            <a:avLst/>
            <a:gdLst>
              <a:gd name="connsiteX0" fmla="*/ 0 w 701421"/>
              <a:gd name="connsiteY0" fmla="*/ 0 h 8640"/>
              <a:gd name="connsiteX1" fmla="*/ 701421 w 701421"/>
              <a:gd name="connsiteY1" fmla="*/ 0 h 8640"/>
            </a:gdLst>
            <a:ahLst/>
            <a:cxnLst>
              <a:cxn ang="0">
                <a:pos x="connsiteX0" y="connsiteY0"/>
              </a:cxn>
              <a:cxn ang="0">
                <a:pos x="connsiteX1" y="connsiteY1"/>
              </a:cxn>
            </a:cxnLst>
            <a:rect l="l" t="t" r="r" b="b"/>
            <a:pathLst>
              <a:path w="701421" h="8640">
                <a:moveTo>
                  <a:pt x="0" y="0"/>
                </a:moveTo>
                <a:lnTo>
                  <a:pt x="701421" y="0"/>
                </a:lnTo>
              </a:path>
            </a:pathLst>
          </a:custGeom>
          <a:noFill/>
          <a:ln w="59865" cap="flat">
            <a:solidFill>
              <a:srgbClr val="1F259B"/>
            </a:solidFill>
            <a:prstDash val="solid"/>
            <a:miter/>
          </a:ln>
        </p:spPr>
        <p:txBody>
          <a:bodyPr rtlCol="0" anchor="ctr"/>
          <a:lstStyle/>
          <a:p>
            <a:endParaRPr lang="en-CH"/>
          </a:p>
        </p:txBody>
      </p:sp>
      <p:sp>
        <p:nvSpPr>
          <p:cNvPr id="3435" name="Freeform 3434">
            <a:extLst>
              <a:ext uri="{FF2B5EF4-FFF2-40B4-BE49-F238E27FC236}">
                <a16:creationId xmlns:a16="http://schemas.microsoft.com/office/drawing/2014/main" id="{44A4B5FF-531D-1CB0-3039-CE93BE6F1F98}"/>
              </a:ext>
            </a:extLst>
          </p:cNvPr>
          <p:cNvSpPr/>
          <p:nvPr/>
        </p:nvSpPr>
        <p:spPr>
          <a:xfrm>
            <a:off x="5071837" y="17322716"/>
            <a:ext cx="8639" cy="499339"/>
          </a:xfrm>
          <a:custGeom>
            <a:avLst/>
            <a:gdLst>
              <a:gd name="connsiteX0" fmla="*/ 0 w 8639"/>
              <a:gd name="connsiteY0" fmla="*/ 0 h 499339"/>
              <a:gd name="connsiteX1" fmla="*/ 0 w 8639"/>
              <a:gd name="connsiteY1" fmla="*/ 499339 h 499339"/>
            </a:gdLst>
            <a:ahLst/>
            <a:cxnLst>
              <a:cxn ang="0">
                <a:pos x="connsiteX0" y="connsiteY0"/>
              </a:cxn>
              <a:cxn ang="0">
                <a:pos x="connsiteX1" y="connsiteY1"/>
              </a:cxn>
            </a:cxnLst>
            <a:rect l="l" t="t" r="r" b="b"/>
            <a:pathLst>
              <a:path w="8639" h="499339">
                <a:moveTo>
                  <a:pt x="0" y="0"/>
                </a:moveTo>
                <a:lnTo>
                  <a:pt x="0" y="499339"/>
                </a:lnTo>
              </a:path>
            </a:pathLst>
          </a:custGeom>
          <a:noFill/>
          <a:ln w="59865" cap="flat">
            <a:solidFill>
              <a:srgbClr val="1F259B"/>
            </a:solidFill>
            <a:prstDash val="solid"/>
            <a:miter/>
          </a:ln>
        </p:spPr>
        <p:txBody>
          <a:bodyPr rtlCol="0" anchor="ctr"/>
          <a:lstStyle/>
          <a:p>
            <a:endParaRPr lang="en-CH"/>
          </a:p>
        </p:txBody>
      </p:sp>
      <p:sp>
        <p:nvSpPr>
          <p:cNvPr id="3436" name="Freeform 3435">
            <a:extLst>
              <a:ext uri="{FF2B5EF4-FFF2-40B4-BE49-F238E27FC236}">
                <a16:creationId xmlns:a16="http://schemas.microsoft.com/office/drawing/2014/main" id="{0A2BA0EE-1700-503A-3158-ABEADC31138A}"/>
              </a:ext>
            </a:extLst>
          </p:cNvPr>
          <p:cNvSpPr/>
          <p:nvPr/>
        </p:nvSpPr>
        <p:spPr>
          <a:xfrm>
            <a:off x="5771125" y="17322716"/>
            <a:ext cx="8639" cy="499339"/>
          </a:xfrm>
          <a:custGeom>
            <a:avLst/>
            <a:gdLst>
              <a:gd name="connsiteX0" fmla="*/ 0 w 8639"/>
              <a:gd name="connsiteY0" fmla="*/ 0 h 499339"/>
              <a:gd name="connsiteX1" fmla="*/ 0 w 8639"/>
              <a:gd name="connsiteY1" fmla="*/ 499339 h 499339"/>
            </a:gdLst>
            <a:ahLst/>
            <a:cxnLst>
              <a:cxn ang="0">
                <a:pos x="connsiteX0" y="connsiteY0"/>
              </a:cxn>
              <a:cxn ang="0">
                <a:pos x="connsiteX1" y="connsiteY1"/>
              </a:cxn>
            </a:cxnLst>
            <a:rect l="l" t="t" r="r" b="b"/>
            <a:pathLst>
              <a:path w="8639" h="499339">
                <a:moveTo>
                  <a:pt x="0" y="0"/>
                </a:moveTo>
                <a:lnTo>
                  <a:pt x="0" y="499339"/>
                </a:lnTo>
              </a:path>
            </a:pathLst>
          </a:custGeom>
          <a:noFill/>
          <a:ln w="59865" cap="flat">
            <a:solidFill>
              <a:srgbClr val="1F259B"/>
            </a:solidFill>
            <a:prstDash val="solid"/>
            <a:miter/>
          </a:ln>
        </p:spPr>
        <p:txBody>
          <a:bodyPr rtlCol="0" anchor="ctr"/>
          <a:lstStyle/>
          <a:p>
            <a:endParaRPr lang="en-CH"/>
          </a:p>
        </p:txBody>
      </p:sp>
      <p:sp>
        <p:nvSpPr>
          <p:cNvPr id="3437" name="Freeform 3436">
            <a:extLst>
              <a:ext uri="{FF2B5EF4-FFF2-40B4-BE49-F238E27FC236}">
                <a16:creationId xmlns:a16="http://schemas.microsoft.com/office/drawing/2014/main" id="{CA0E48BB-F44B-1EB7-8F0B-FF4503857E43}"/>
              </a:ext>
            </a:extLst>
          </p:cNvPr>
          <p:cNvSpPr/>
          <p:nvPr/>
        </p:nvSpPr>
        <p:spPr>
          <a:xfrm>
            <a:off x="5207436" y="17385101"/>
            <a:ext cx="398959" cy="374483"/>
          </a:xfrm>
          <a:custGeom>
            <a:avLst/>
            <a:gdLst>
              <a:gd name="connsiteX0" fmla="*/ 0 w 398959"/>
              <a:gd name="connsiteY0" fmla="*/ 187241 h 374483"/>
              <a:gd name="connsiteX1" fmla="*/ 199484 w 398959"/>
              <a:gd name="connsiteY1" fmla="*/ 374483 h 374483"/>
              <a:gd name="connsiteX2" fmla="*/ 398960 w 398959"/>
              <a:gd name="connsiteY2" fmla="*/ 187241 h 374483"/>
              <a:gd name="connsiteX3" fmla="*/ 199484 w 398959"/>
              <a:gd name="connsiteY3" fmla="*/ 0 h 374483"/>
              <a:gd name="connsiteX4" fmla="*/ 0 w 398959"/>
              <a:gd name="connsiteY4" fmla="*/ 187241 h 374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959" h="374483">
                <a:moveTo>
                  <a:pt x="0" y="187241"/>
                </a:moveTo>
                <a:cubicBezTo>
                  <a:pt x="0" y="290583"/>
                  <a:pt x="89389" y="374483"/>
                  <a:pt x="199484" y="374483"/>
                </a:cubicBezTo>
                <a:cubicBezTo>
                  <a:pt x="309572" y="374483"/>
                  <a:pt x="398960" y="290583"/>
                  <a:pt x="398960" y="187241"/>
                </a:cubicBezTo>
                <a:cubicBezTo>
                  <a:pt x="398960" y="83900"/>
                  <a:pt x="309572" y="0"/>
                  <a:pt x="199484" y="0"/>
                </a:cubicBezTo>
                <a:cubicBezTo>
                  <a:pt x="89389" y="0"/>
                  <a:pt x="0" y="83900"/>
                  <a:pt x="0" y="187241"/>
                </a:cubicBezTo>
                <a:close/>
              </a:path>
            </a:pathLst>
          </a:custGeom>
          <a:solidFill>
            <a:srgbClr val="1F259B"/>
          </a:solidFill>
          <a:ln w="12008" cap="flat">
            <a:solidFill>
              <a:srgbClr val="1F259B"/>
            </a:solidFill>
            <a:prstDash val="solid"/>
            <a:miter/>
          </a:ln>
        </p:spPr>
        <p:txBody>
          <a:bodyPr rtlCol="0" anchor="ctr"/>
          <a:lstStyle/>
          <a:p>
            <a:endParaRPr lang="en-CH"/>
          </a:p>
        </p:txBody>
      </p:sp>
      <p:grpSp>
        <p:nvGrpSpPr>
          <p:cNvPr id="3438" name="Graphic 3188">
            <a:extLst>
              <a:ext uri="{FF2B5EF4-FFF2-40B4-BE49-F238E27FC236}">
                <a16:creationId xmlns:a16="http://schemas.microsoft.com/office/drawing/2014/main" id="{4EE6CDFC-41ED-76ED-BBC1-96E9C5EA3847}"/>
              </a:ext>
            </a:extLst>
          </p:cNvPr>
          <p:cNvGrpSpPr/>
          <p:nvPr/>
        </p:nvGrpSpPr>
        <p:grpSpPr>
          <a:xfrm>
            <a:off x="14136007" y="4071785"/>
            <a:ext cx="16161833" cy="504515"/>
            <a:chOff x="14136007" y="4071785"/>
            <a:chExt cx="16161833" cy="504515"/>
          </a:xfrm>
        </p:grpSpPr>
        <p:sp>
          <p:nvSpPr>
            <p:cNvPr id="3439" name="Freeform 3438">
              <a:extLst>
                <a:ext uri="{FF2B5EF4-FFF2-40B4-BE49-F238E27FC236}">
                  <a16:creationId xmlns:a16="http://schemas.microsoft.com/office/drawing/2014/main" id="{D2DEE56A-DF28-8EE6-FB11-F4137E3F91C6}"/>
                </a:ext>
              </a:extLst>
            </p:cNvPr>
            <p:cNvSpPr/>
            <p:nvPr/>
          </p:nvSpPr>
          <p:spPr>
            <a:xfrm>
              <a:off x="14136007" y="4324038"/>
              <a:ext cx="16161833" cy="8640"/>
            </a:xfrm>
            <a:custGeom>
              <a:avLst/>
              <a:gdLst>
                <a:gd name="connsiteX0" fmla="*/ 0 w 16161833"/>
                <a:gd name="connsiteY0" fmla="*/ 0 h 8640"/>
                <a:gd name="connsiteX1" fmla="*/ 16161834 w 16161833"/>
                <a:gd name="connsiteY1" fmla="*/ 0 h 8640"/>
              </a:gdLst>
              <a:ahLst/>
              <a:cxnLst>
                <a:cxn ang="0">
                  <a:pos x="connsiteX0" y="connsiteY0"/>
                </a:cxn>
                <a:cxn ang="0">
                  <a:pos x="connsiteX1" y="connsiteY1"/>
                </a:cxn>
              </a:cxnLst>
              <a:rect l="l" t="t" r="r" b="b"/>
              <a:pathLst>
                <a:path w="16161833" h="8640">
                  <a:moveTo>
                    <a:pt x="0" y="0"/>
                  </a:moveTo>
                  <a:lnTo>
                    <a:pt x="16161834" y="0"/>
                  </a:lnTo>
                </a:path>
              </a:pathLst>
            </a:custGeom>
            <a:noFill/>
            <a:ln w="8639" cap="flat">
              <a:noFill/>
              <a:prstDash val="solid"/>
              <a:miter/>
            </a:ln>
          </p:spPr>
          <p:txBody>
            <a:bodyPr rtlCol="0" anchor="ctr"/>
            <a:lstStyle/>
            <a:p>
              <a:endParaRPr lang="en-CH"/>
            </a:p>
          </p:txBody>
        </p:sp>
        <p:sp>
          <p:nvSpPr>
            <p:cNvPr id="3440" name="Freeform 3439">
              <a:extLst>
                <a:ext uri="{FF2B5EF4-FFF2-40B4-BE49-F238E27FC236}">
                  <a16:creationId xmlns:a16="http://schemas.microsoft.com/office/drawing/2014/main" id="{637C76BC-B73D-2F06-D97F-A3B43AE59E69}"/>
                </a:ext>
              </a:extLst>
            </p:cNvPr>
            <p:cNvSpPr/>
            <p:nvPr/>
          </p:nvSpPr>
          <p:spPr>
            <a:xfrm>
              <a:off x="29793408" y="4071785"/>
              <a:ext cx="504432" cy="504515"/>
            </a:xfrm>
            <a:custGeom>
              <a:avLst/>
              <a:gdLst>
                <a:gd name="connsiteX0" fmla="*/ 0 w 504432"/>
                <a:gd name="connsiteY0" fmla="*/ 0 h 504515"/>
                <a:gd name="connsiteX1" fmla="*/ 504433 w 504432"/>
                <a:gd name="connsiteY1" fmla="*/ 252253 h 504515"/>
                <a:gd name="connsiteX2" fmla="*/ 0 w 504432"/>
                <a:gd name="connsiteY2" fmla="*/ 504515 h 504515"/>
                <a:gd name="connsiteX3" fmla="*/ 0 w 504432"/>
                <a:gd name="connsiteY3" fmla="*/ 0 h 504515"/>
              </a:gdLst>
              <a:ahLst/>
              <a:cxnLst>
                <a:cxn ang="0">
                  <a:pos x="connsiteX0" y="connsiteY0"/>
                </a:cxn>
                <a:cxn ang="0">
                  <a:pos x="connsiteX1" y="connsiteY1"/>
                </a:cxn>
                <a:cxn ang="0">
                  <a:pos x="connsiteX2" y="connsiteY2"/>
                </a:cxn>
                <a:cxn ang="0">
                  <a:pos x="connsiteX3" y="connsiteY3"/>
                </a:cxn>
              </a:cxnLst>
              <a:rect l="l" t="t" r="r" b="b"/>
              <a:pathLst>
                <a:path w="504432" h="504515">
                  <a:moveTo>
                    <a:pt x="0" y="0"/>
                  </a:moveTo>
                  <a:lnTo>
                    <a:pt x="504433" y="252253"/>
                  </a:lnTo>
                  <a:lnTo>
                    <a:pt x="0" y="504515"/>
                  </a:lnTo>
                  <a:lnTo>
                    <a:pt x="0" y="0"/>
                  </a:lnTo>
                  <a:close/>
                </a:path>
              </a:pathLst>
            </a:custGeom>
            <a:solidFill>
              <a:srgbClr val="000080"/>
            </a:solidFill>
            <a:ln w="8639" cap="flat">
              <a:noFill/>
              <a:prstDash val="solid"/>
              <a:miter/>
            </a:ln>
          </p:spPr>
          <p:txBody>
            <a:bodyPr rtlCol="0" anchor="ctr"/>
            <a:lstStyle/>
            <a:p>
              <a:endParaRPr lang="en-CH"/>
            </a:p>
          </p:txBody>
        </p:sp>
        <p:sp>
          <p:nvSpPr>
            <p:cNvPr id="3441" name="Freeform 3440">
              <a:extLst>
                <a:ext uri="{FF2B5EF4-FFF2-40B4-BE49-F238E27FC236}">
                  <a16:creationId xmlns:a16="http://schemas.microsoft.com/office/drawing/2014/main" id="{D793163E-0483-AE11-AD01-0B4586DF8858}"/>
                </a:ext>
              </a:extLst>
            </p:cNvPr>
            <p:cNvSpPr/>
            <p:nvPr/>
          </p:nvSpPr>
          <p:spPr>
            <a:xfrm>
              <a:off x="14136007" y="4324038"/>
              <a:ext cx="15758304" cy="8640"/>
            </a:xfrm>
            <a:custGeom>
              <a:avLst/>
              <a:gdLst>
                <a:gd name="connsiteX0" fmla="*/ 0 w 15758304"/>
                <a:gd name="connsiteY0" fmla="*/ 0 h 8640"/>
                <a:gd name="connsiteX1" fmla="*/ 15758305 w 15758304"/>
                <a:gd name="connsiteY1" fmla="*/ 0 h 8640"/>
              </a:gdLst>
              <a:ahLst/>
              <a:cxnLst>
                <a:cxn ang="0">
                  <a:pos x="connsiteX0" y="connsiteY0"/>
                </a:cxn>
                <a:cxn ang="0">
                  <a:pos x="connsiteX1" y="connsiteY1"/>
                </a:cxn>
              </a:cxnLst>
              <a:rect l="l" t="t" r="r" b="b"/>
              <a:pathLst>
                <a:path w="15758304" h="8640">
                  <a:moveTo>
                    <a:pt x="0" y="0"/>
                  </a:moveTo>
                  <a:lnTo>
                    <a:pt x="15758305" y="0"/>
                  </a:lnTo>
                </a:path>
              </a:pathLst>
            </a:custGeom>
            <a:noFill/>
            <a:ln w="56064" cap="rnd">
              <a:solidFill>
                <a:srgbClr val="000080"/>
              </a:solidFill>
              <a:prstDash val="solid"/>
              <a:round/>
            </a:ln>
          </p:spPr>
          <p:txBody>
            <a:bodyPr rtlCol="0" anchor="ctr"/>
            <a:lstStyle/>
            <a:p>
              <a:endParaRPr lang="en-CH"/>
            </a:p>
          </p:txBody>
        </p:sp>
      </p:grpSp>
      <p:sp>
        <p:nvSpPr>
          <p:cNvPr id="3442" name="Freeform 3441">
            <a:extLst>
              <a:ext uri="{FF2B5EF4-FFF2-40B4-BE49-F238E27FC236}">
                <a16:creationId xmlns:a16="http://schemas.microsoft.com/office/drawing/2014/main" id="{B0939CCD-CB07-2BD6-1400-972E61B887BA}"/>
              </a:ext>
            </a:extLst>
          </p:cNvPr>
          <p:cNvSpPr/>
          <p:nvPr/>
        </p:nvSpPr>
        <p:spPr>
          <a:xfrm>
            <a:off x="15179620" y="4106927"/>
            <a:ext cx="461117" cy="434845"/>
          </a:xfrm>
          <a:custGeom>
            <a:avLst/>
            <a:gdLst>
              <a:gd name="connsiteX0" fmla="*/ 461117 w 461117"/>
              <a:gd name="connsiteY0" fmla="*/ 217423 h 434845"/>
              <a:gd name="connsiteX1" fmla="*/ 230558 w 461117"/>
              <a:gd name="connsiteY1" fmla="*/ 434846 h 434845"/>
              <a:gd name="connsiteX2" fmla="*/ 0 w 461117"/>
              <a:gd name="connsiteY2" fmla="*/ 217423 h 434845"/>
              <a:gd name="connsiteX3" fmla="*/ 230558 w 461117"/>
              <a:gd name="connsiteY3" fmla="*/ 0 h 434845"/>
              <a:gd name="connsiteX4" fmla="*/ 461117 w 461117"/>
              <a:gd name="connsiteY4" fmla="*/ 217423 h 434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117" h="434845">
                <a:moveTo>
                  <a:pt x="461117" y="217423"/>
                </a:moveTo>
                <a:cubicBezTo>
                  <a:pt x="461117" y="337502"/>
                  <a:pt x="357892" y="434846"/>
                  <a:pt x="230558" y="434846"/>
                </a:cubicBezTo>
                <a:cubicBezTo>
                  <a:pt x="103224" y="434846"/>
                  <a:pt x="0" y="337502"/>
                  <a:pt x="0" y="217423"/>
                </a:cubicBezTo>
                <a:cubicBezTo>
                  <a:pt x="0" y="97343"/>
                  <a:pt x="103224" y="0"/>
                  <a:pt x="230558" y="0"/>
                </a:cubicBezTo>
                <a:cubicBezTo>
                  <a:pt x="357892" y="0"/>
                  <a:pt x="461117" y="97344"/>
                  <a:pt x="461117" y="217423"/>
                </a:cubicBezTo>
                <a:close/>
              </a:path>
            </a:pathLst>
          </a:custGeom>
          <a:solidFill>
            <a:srgbClr val="000080"/>
          </a:solidFill>
          <a:ln w="168106" cap="rnd">
            <a:solidFill>
              <a:srgbClr val="DBE9FF"/>
            </a:solidFill>
            <a:prstDash val="solid"/>
            <a:round/>
          </a:ln>
        </p:spPr>
        <p:txBody>
          <a:bodyPr rtlCol="0" anchor="ctr"/>
          <a:lstStyle/>
          <a:p>
            <a:endParaRPr lang="en-CH"/>
          </a:p>
        </p:txBody>
      </p:sp>
      <p:sp>
        <p:nvSpPr>
          <p:cNvPr id="3443" name="Freeform 3442">
            <a:extLst>
              <a:ext uri="{FF2B5EF4-FFF2-40B4-BE49-F238E27FC236}">
                <a16:creationId xmlns:a16="http://schemas.microsoft.com/office/drawing/2014/main" id="{9F4430E9-2957-DD89-D898-9E06BD9DACFA}"/>
              </a:ext>
            </a:extLst>
          </p:cNvPr>
          <p:cNvSpPr/>
          <p:nvPr/>
        </p:nvSpPr>
        <p:spPr>
          <a:xfrm>
            <a:off x="28219909" y="4106304"/>
            <a:ext cx="461117" cy="434845"/>
          </a:xfrm>
          <a:custGeom>
            <a:avLst/>
            <a:gdLst>
              <a:gd name="connsiteX0" fmla="*/ 461117 w 461117"/>
              <a:gd name="connsiteY0" fmla="*/ 217423 h 434845"/>
              <a:gd name="connsiteX1" fmla="*/ 230558 w 461117"/>
              <a:gd name="connsiteY1" fmla="*/ 434846 h 434845"/>
              <a:gd name="connsiteX2" fmla="*/ -1 w 461117"/>
              <a:gd name="connsiteY2" fmla="*/ 217423 h 434845"/>
              <a:gd name="connsiteX3" fmla="*/ 230558 w 461117"/>
              <a:gd name="connsiteY3" fmla="*/ 0 h 434845"/>
              <a:gd name="connsiteX4" fmla="*/ 461117 w 461117"/>
              <a:gd name="connsiteY4" fmla="*/ 217423 h 434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117" h="434845">
                <a:moveTo>
                  <a:pt x="461117" y="217423"/>
                </a:moveTo>
                <a:cubicBezTo>
                  <a:pt x="461117" y="337502"/>
                  <a:pt x="357891" y="434846"/>
                  <a:pt x="230558" y="434846"/>
                </a:cubicBezTo>
                <a:cubicBezTo>
                  <a:pt x="103225" y="434846"/>
                  <a:pt x="-1" y="337502"/>
                  <a:pt x="-1" y="217423"/>
                </a:cubicBezTo>
                <a:cubicBezTo>
                  <a:pt x="-1" y="97344"/>
                  <a:pt x="103225" y="0"/>
                  <a:pt x="230558" y="0"/>
                </a:cubicBezTo>
                <a:cubicBezTo>
                  <a:pt x="357891" y="0"/>
                  <a:pt x="461117" y="97344"/>
                  <a:pt x="461117" y="217423"/>
                </a:cubicBezTo>
                <a:close/>
              </a:path>
            </a:pathLst>
          </a:custGeom>
          <a:solidFill>
            <a:srgbClr val="000080"/>
          </a:solidFill>
          <a:ln w="168106" cap="rnd">
            <a:solidFill>
              <a:srgbClr val="DBE9FF"/>
            </a:solidFill>
            <a:prstDash val="solid"/>
            <a:round/>
          </a:ln>
        </p:spPr>
        <p:txBody>
          <a:bodyPr rtlCol="0" anchor="ctr"/>
          <a:lstStyle/>
          <a:p>
            <a:endParaRPr lang="en-CH"/>
          </a:p>
        </p:txBody>
      </p:sp>
      <p:grpSp>
        <p:nvGrpSpPr>
          <p:cNvPr id="3444" name="Graphic 3188">
            <a:extLst>
              <a:ext uri="{FF2B5EF4-FFF2-40B4-BE49-F238E27FC236}">
                <a16:creationId xmlns:a16="http://schemas.microsoft.com/office/drawing/2014/main" id="{371971CF-DB8B-E1A3-C496-BAB7D337452E}"/>
              </a:ext>
            </a:extLst>
          </p:cNvPr>
          <p:cNvGrpSpPr/>
          <p:nvPr/>
        </p:nvGrpSpPr>
        <p:grpSpPr>
          <a:xfrm>
            <a:off x="14348835" y="2364480"/>
            <a:ext cx="1865100" cy="1473713"/>
            <a:chOff x="14348835" y="2364480"/>
            <a:chExt cx="1865100" cy="1473713"/>
          </a:xfrm>
          <a:solidFill>
            <a:srgbClr val="AEBDE9"/>
          </a:solidFill>
        </p:grpSpPr>
        <p:sp>
          <p:nvSpPr>
            <p:cNvPr id="3445" name="Freeform 3444">
              <a:extLst>
                <a:ext uri="{FF2B5EF4-FFF2-40B4-BE49-F238E27FC236}">
                  <a16:creationId xmlns:a16="http://schemas.microsoft.com/office/drawing/2014/main" id="{10AC3304-4203-9AFB-DC9E-6B0884213E43}"/>
                </a:ext>
              </a:extLst>
            </p:cNvPr>
            <p:cNvSpPr/>
            <p:nvPr/>
          </p:nvSpPr>
          <p:spPr>
            <a:xfrm>
              <a:off x="15029284" y="2752029"/>
              <a:ext cx="1184651" cy="1063772"/>
            </a:xfrm>
            <a:custGeom>
              <a:avLst/>
              <a:gdLst>
                <a:gd name="connsiteX0" fmla="*/ 54513 w 1184651"/>
                <a:gd name="connsiteY0" fmla="*/ 468141 h 1063772"/>
                <a:gd name="connsiteX1" fmla="*/ 293468 w 1184651"/>
                <a:gd name="connsiteY1" fmla="*/ 180072 h 1063772"/>
                <a:gd name="connsiteX2" fmla="*/ 776996 w 1184651"/>
                <a:gd name="connsiteY2" fmla="*/ 43871 h 1063772"/>
                <a:gd name="connsiteX3" fmla="*/ 926624 w 1184651"/>
                <a:gd name="connsiteY3" fmla="*/ 4565 h 1063772"/>
                <a:gd name="connsiteX4" fmla="*/ 1180352 w 1184651"/>
                <a:gd name="connsiteY4" fmla="*/ 315747 h 1063772"/>
                <a:gd name="connsiteX5" fmla="*/ 955564 w 1184651"/>
                <a:gd name="connsiteY5" fmla="*/ 852335 h 1063772"/>
                <a:gd name="connsiteX6" fmla="*/ 186345 w 1184651"/>
                <a:gd name="connsiteY6" fmla="*/ 1035896 h 1063772"/>
                <a:gd name="connsiteX7" fmla="*/ 0 w 1184651"/>
                <a:gd name="connsiteY7" fmla="*/ 936460 h 106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4651" h="1063772">
                  <a:moveTo>
                    <a:pt x="54513" y="468141"/>
                  </a:moveTo>
                  <a:cubicBezTo>
                    <a:pt x="74987" y="462818"/>
                    <a:pt x="290099" y="198451"/>
                    <a:pt x="293468" y="180072"/>
                  </a:cubicBezTo>
                  <a:cubicBezTo>
                    <a:pt x="302626" y="130026"/>
                    <a:pt x="647755" y="-27422"/>
                    <a:pt x="776996" y="43871"/>
                  </a:cubicBezTo>
                  <a:cubicBezTo>
                    <a:pt x="826757" y="71339"/>
                    <a:pt x="817599" y="-21141"/>
                    <a:pt x="926624" y="4565"/>
                  </a:cubicBezTo>
                  <a:cubicBezTo>
                    <a:pt x="1126531" y="51699"/>
                    <a:pt x="1168517" y="209839"/>
                    <a:pt x="1180352" y="315747"/>
                  </a:cubicBezTo>
                  <a:cubicBezTo>
                    <a:pt x="1211626" y="593844"/>
                    <a:pt x="1065712" y="765359"/>
                    <a:pt x="955564" y="852335"/>
                  </a:cubicBezTo>
                  <a:cubicBezTo>
                    <a:pt x="892845" y="901854"/>
                    <a:pt x="452859" y="1145043"/>
                    <a:pt x="186345" y="1035896"/>
                  </a:cubicBezTo>
                  <a:cubicBezTo>
                    <a:pt x="85008" y="994412"/>
                    <a:pt x="10626" y="947433"/>
                    <a:pt x="0" y="936460"/>
                  </a:cubicBezTo>
                </a:path>
              </a:pathLst>
            </a:custGeom>
            <a:solidFill>
              <a:srgbClr val="AEBDE9"/>
            </a:solidFill>
            <a:ln w="18659" cap="flat">
              <a:solidFill>
                <a:srgbClr val="DBE9FF"/>
              </a:solidFill>
              <a:prstDash val="solid"/>
              <a:miter/>
            </a:ln>
          </p:spPr>
          <p:txBody>
            <a:bodyPr rtlCol="0" anchor="ctr"/>
            <a:lstStyle/>
            <a:p>
              <a:endParaRPr lang="en-CH"/>
            </a:p>
          </p:txBody>
        </p:sp>
        <p:sp>
          <p:nvSpPr>
            <p:cNvPr id="3446" name="Freeform 3445">
              <a:extLst>
                <a:ext uri="{FF2B5EF4-FFF2-40B4-BE49-F238E27FC236}">
                  <a16:creationId xmlns:a16="http://schemas.microsoft.com/office/drawing/2014/main" id="{7E348EAD-28AC-1560-ADAB-CEF4E87C6FE0}"/>
                </a:ext>
              </a:extLst>
            </p:cNvPr>
            <p:cNvSpPr/>
            <p:nvPr/>
          </p:nvSpPr>
          <p:spPr>
            <a:xfrm>
              <a:off x="15151699" y="2364480"/>
              <a:ext cx="855943" cy="880453"/>
            </a:xfrm>
            <a:custGeom>
              <a:avLst/>
              <a:gdLst>
                <a:gd name="connsiteX0" fmla="*/ 371824 w 855943"/>
                <a:gd name="connsiteY0" fmla="*/ 808530 h 880453"/>
                <a:gd name="connsiteX1" fmla="*/ 318089 w 855943"/>
                <a:gd name="connsiteY1" fmla="*/ 507216 h 880453"/>
                <a:gd name="connsiteX2" fmla="*/ 500028 w 855943"/>
                <a:gd name="connsiteY2" fmla="*/ 418123 h 880453"/>
                <a:gd name="connsiteX3" fmla="*/ 620111 w 855943"/>
                <a:gd name="connsiteY3" fmla="*/ 353284 h 880453"/>
                <a:gd name="connsiteX4" fmla="*/ 721447 w 855943"/>
                <a:gd name="connsiteY4" fmla="*/ 397930 h 880453"/>
                <a:gd name="connsiteX5" fmla="*/ 780192 w 855943"/>
                <a:gd name="connsiteY5" fmla="*/ 360887 h 880453"/>
                <a:gd name="connsiteX6" fmla="*/ 800926 w 855943"/>
                <a:gd name="connsiteY6" fmla="*/ 212503 h 880453"/>
                <a:gd name="connsiteX7" fmla="*/ 855006 w 855943"/>
                <a:gd name="connsiteY7" fmla="*/ 114251 h 880453"/>
                <a:gd name="connsiteX8" fmla="*/ 779414 w 855943"/>
                <a:gd name="connsiteY8" fmla="*/ 7272 h 880453"/>
                <a:gd name="connsiteX9" fmla="*/ 642053 w 855943"/>
                <a:gd name="connsiteY9" fmla="*/ 167045 h 880453"/>
                <a:gd name="connsiteX10" fmla="*/ 179001 w 855943"/>
                <a:gd name="connsiteY10" fmla="*/ 325530 h 880453"/>
                <a:gd name="connsiteX11" fmla="*/ 57708 w 855943"/>
                <a:gd name="connsiteY11" fmla="*/ 354752 h 880453"/>
                <a:gd name="connsiteX12" fmla="*/ 40086 w 855943"/>
                <a:gd name="connsiteY12" fmla="*/ 650874 h 880453"/>
                <a:gd name="connsiteX13" fmla="*/ 64361 w 855943"/>
                <a:gd name="connsiteY13" fmla="*/ 824861 h 880453"/>
                <a:gd name="connsiteX14" fmla="*/ 83453 w 855943"/>
                <a:gd name="connsiteY14" fmla="*/ 880454 h 880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5943" h="880453">
                  <a:moveTo>
                    <a:pt x="371824" y="808530"/>
                  </a:moveTo>
                  <a:cubicBezTo>
                    <a:pt x="407590" y="714538"/>
                    <a:pt x="342797" y="644834"/>
                    <a:pt x="318089" y="507216"/>
                  </a:cubicBezTo>
                  <a:cubicBezTo>
                    <a:pt x="305390" y="436639"/>
                    <a:pt x="423573" y="488353"/>
                    <a:pt x="500028" y="418123"/>
                  </a:cubicBezTo>
                  <a:cubicBezTo>
                    <a:pt x="543310" y="378419"/>
                    <a:pt x="560328" y="338016"/>
                    <a:pt x="620111" y="353284"/>
                  </a:cubicBezTo>
                  <a:cubicBezTo>
                    <a:pt x="661060" y="363730"/>
                    <a:pt x="679979" y="417907"/>
                    <a:pt x="721447" y="397930"/>
                  </a:cubicBezTo>
                  <a:cubicBezTo>
                    <a:pt x="749868" y="384243"/>
                    <a:pt x="760495" y="384986"/>
                    <a:pt x="780192" y="360887"/>
                  </a:cubicBezTo>
                  <a:cubicBezTo>
                    <a:pt x="808441" y="326213"/>
                    <a:pt x="783993" y="254859"/>
                    <a:pt x="800926" y="212503"/>
                  </a:cubicBezTo>
                  <a:cubicBezTo>
                    <a:pt x="815871" y="174968"/>
                    <a:pt x="849131" y="153773"/>
                    <a:pt x="855006" y="114251"/>
                  </a:cubicBezTo>
                  <a:cubicBezTo>
                    <a:pt x="864077" y="52747"/>
                    <a:pt x="804986" y="-24154"/>
                    <a:pt x="779414" y="7272"/>
                  </a:cubicBezTo>
                  <a:cubicBezTo>
                    <a:pt x="759977" y="31172"/>
                    <a:pt x="710993" y="159441"/>
                    <a:pt x="642053" y="167045"/>
                  </a:cubicBezTo>
                  <a:cubicBezTo>
                    <a:pt x="516787" y="180878"/>
                    <a:pt x="326642" y="258730"/>
                    <a:pt x="179001" y="325530"/>
                  </a:cubicBezTo>
                  <a:cubicBezTo>
                    <a:pt x="138829" y="343727"/>
                    <a:pt x="82331" y="332866"/>
                    <a:pt x="57708" y="354752"/>
                  </a:cubicBezTo>
                  <a:cubicBezTo>
                    <a:pt x="-50797" y="451130"/>
                    <a:pt x="24017" y="520090"/>
                    <a:pt x="40086" y="650874"/>
                  </a:cubicBezTo>
                  <a:cubicBezTo>
                    <a:pt x="45442" y="694967"/>
                    <a:pt x="52352" y="781969"/>
                    <a:pt x="64361" y="824861"/>
                  </a:cubicBezTo>
                  <a:cubicBezTo>
                    <a:pt x="69199" y="842211"/>
                    <a:pt x="78702" y="867709"/>
                    <a:pt x="83453" y="880454"/>
                  </a:cubicBezTo>
                </a:path>
              </a:pathLst>
            </a:custGeom>
            <a:solidFill>
              <a:srgbClr val="AEBDE9"/>
            </a:solidFill>
            <a:ln w="18659" cap="flat">
              <a:solidFill>
                <a:srgbClr val="DBE9FF"/>
              </a:solidFill>
              <a:prstDash val="solid"/>
              <a:miter/>
            </a:ln>
          </p:spPr>
          <p:txBody>
            <a:bodyPr rtlCol="0" anchor="ctr"/>
            <a:lstStyle/>
            <a:p>
              <a:endParaRPr lang="en-CH"/>
            </a:p>
          </p:txBody>
        </p:sp>
        <p:sp>
          <p:nvSpPr>
            <p:cNvPr id="3447" name="Freeform 3446">
              <a:extLst>
                <a:ext uri="{FF2B5EF4-FFF2-40B4-BE49-F238E27FC236}">
                  <a16:creationId xmlns:a16="http://schemas.microsoft.com/office/drawing/2014/main" id="{D803989E-6901-FCEE-83FC-099316A1D04A}"/>
                </a:ext>
              </a:extLst>
            </p:cNvPr>
            <p:cNvSpPr/>
            <p:nvPr/>
          </p:nvSpPr>
          <p:spPr>
            <a:xfrm>
              <a:off x="14348835" y="3101813"/>
              <a:ext cx="826007" cy="736379"/>
            </a:xfrm>
            <a:custGeom>
              <a:avLst/>
              <a:gdLst>
                <a:gd name="connsiteX0" fmla="*/ 806061 w 826007"/>
                <a:gd name="connsiteY0" fmla="*/ 181450 h 736379"/>
                <a:gd name="connsiteX1" fmla="*/ 773578 w 826007"/>
                <a:gd name="connsiteY1" fmla="*/ 482358 h 736379"/>
                <a:gd name="connsiteX2" fmla="*/ 624986 w 826007"/>
                <a:gd name="connsiteY2" fmla="*/ 642624 h 736379"/>
                <a:gd name="connsiteX3" fmla="*/ 429744 w 826007"/>
                <a:gd name="connsiteY3" fmla="*/ 735173 h 736379"/>
                <a:gd name="connsiteX4" fmla="*/ 4098 w 826007"/>
                <a:gd name="connsiteY4" fmla="*/ 429798 h 736379"/>
                <a:gd name="connsiteX5" fmla="*/ 366074 w 826007"/>
                <a:gd name="connsiteY5" fmla="*/ 2556 h 736379"/>
                <a:gd name="connsiteX6" fmla="*/ 648916 w 826007"/>
                <a:gd name="connsiteY6" fmla="*/ 37325 h 736379"/>
                <a:gd name="connsiteX7" fmla="*/ 806061 w 826007"/>
                <a:gd name="connsiteY7" fmla="*/ 181450 h 73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007" h="736379">
                  <a:moveTo>
                    <a:pt x="806061" y="181450"/>
                  </a:moveTo>
                  <a:cubicBezTo>
                    <a:pt x="806061" y="181450"/>
                    <a:pt x="868002" y="412223"/>
                    <a:pt x="773578" y="482358"/>
                  </a:cubicBezTo>
                  <a:cubicBezTo>
                    <a:pt x="698850" y="537857"/>
                    <a:pt x="682005" y="600803"/>
                    <a:pt x="624986" y="642624"/>
                  </a:cubicBezTo>
                  <a:cubicBezTo>
                    <a:pt x="553196" y="695176"/>
                    <a:pt x="491427" y="731000"/>
                    <a:pt x="429744" y="735173"/>
                  </a:cubicBezTo>
                  <a:cubicBezTo>
                    <a:pt x="173942" y="752471"/>
                    <a:pt x="36667" y="580498"/>
                    <a:pt x="4098" y="429798"/>
                  </a:cubicBezTo>
                  <a:cubicBezTo>
                    <a:pt x="-22856" y="304993"/>
                    <a:pt x="81505" y="-32629"/>
                    <a:pt x="366074" y="2556"/>
                  </a:cubicBezTo>
                  <a:cubicBezTo>
                    <a:pt x="501275" y="19292"/>
                    <a:pt x="582828" y="37066"/>
                    <a:pt x="648916" y="37325"/>
                  </a:cubicBezTo>
                  <a:cubicBezTo>
                    <a:pt x="783427" y="37844"/>
                    <a:pt x="800186" y="170727"/>
                    <a:pt x="806061" y="181450"/>
                  </a:cubicBezTo>
                  <a:close/>
                </a:path>
              </a:pathLst>
            </a:custGeom>
            <a:solidFill>
              <a:srgbClr val="AEBDE9"/>
            </a:solidFill>
            <a:ln w="18659" cap="flat">
              <a:solidFill>
                <a:srgbClr val="DBE9FF"/>
              </a:solidFill>
              <a:prstDash val="solid"/>
              <a:round/>
            </a:ln>
          </p:spPr>
          <p:txBody>
            <a:bodyPr rtlCol="0" anchor="ctr"/>
            <a:lstStyle/>
            <a:p>
              <a:endParaRPr lang="en-CH"/>
            </a:p>
          </p:txBody>
        </p:sp>
        <p:sp>
          <p:nvSpPr>
            <p:cNvPr id="3448" name="Freeform 3447">
              <a:extLst>
                <a:ext uri="{FF2B5EF4-FFF2-40B4-BE49-F238E27FC236}">
                  <a16:creationId xmlns:a16="http://schemas.microsoft.com/office/drawing/2014/main" id="{99990AF7-D0CE-2D79-4213-DEB53D758295}"/>
                </a:ext>
              </a:extLst>
            </p:cNvPr>
            <p:cNvSpPr/>
            <p:nvPr/>
          </p:nvSpPr>
          <p:spPr>
            <a:xfrm>
              <a:off x="14607997" y="2995546"/>
              <a:ext cx="605556" cy="309293"/>
            </a:xfrm>
            <a:custGeom>
              <a:avLst/>
              <a:gdLst>
                <a:gd name="connsiteX0" fmla="*/ 584997 w 605556"/>
                <a:gd name="connsiteY0" fmla="*/ 55995 h 309293"/>
                <a:gd name="connsiteX1" fmla="*/ 362109 w 605556"/>
                <a:gd name="connsiteY1" fmla="*/ 1490 h 309293"/>
                <a:gd name="connsiteX2" fmla="*/ 237707 w 605556"/>
                <a:gd name="connsiteY2" fmla="*/ 34393 h 309293"/>
                <a:gd name="connsiteX3" fmla="*/ 115033 w 605556"/>
                <a:gd name="connsiteY3" fmla="*/ 81485 h 309293"/>
                <a:gd name="connsiteX4" fmla="*/ 30975 w 605556"/>
                <a:gd name="connsiteY4" fmla="*/ 228720 h 309293"/>
                <a:gd name="connsiteX5" fmla="*/ 120648 w 605556"/>
                <a:gd name="connsiteY5" fmla="*/ 207006 h 309293"/>
                <a:gd name="connsiteX6" fmla="*/ 155895 w 605556"/>
                <a:gd name="connsiteY6" fmla="*/ 160485 h 309293"/>
                <a:gd name="connsiteX7" fmla="*/ 317877 w 605556"/>
                <a:gd name="connsiteY7" fmla="*/ 176280 h 309293"/>
                <a:gd name="connsiteX8" fmla="*/ 445821 w 605556"/>
                <a:gd name="connsiteY8" fmla="*/ 159163 h 309293"/>
                <a:gd name="connsiteX9" fmla="*/ 605557 w 605556"/>
                <a:gd name="connsiteY9" fmla="*/ 309293 h 30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5556" h="309293">
                  <a:moveTo>
                    <a:pt x="584997" y="55995"/>
                  </a:moveTo>
                  <a:cubicBezTo>
                    <a:pt x="559511" y="3399"/>
                    <a:pt x="411957" y="-3902"/>
                    <a:pt x="362109" y="1490"/>
                  </a:cubicBezTo>
                  <a:cubicBezTo>
                    <a:pt x="311744" y="6933"/>
                    <a:pt x="275892" y="25079"/>
                    <a:pt x="237707" y="34393"/>
                  </a:cubicBezTo>
                  <a:cubicBezTo>
                    <a:pt x="198831" y="43881"/>
                    <a:pt x="172050" y="89252"/>
                    <a:pt x="115033" y="81485"/>
                  </a:cubicBezTo>
                  <a:cubicBezTo>
                    <a:pt x="27692" y="103872"/>
                    <a:pt x="-42976" y="230439"/>
                    <a:pt x="30975" y="228720"/>
                  </a:cubicBezTo>
                  <a:cubicBezTo>
                    <a:pt x="49290" y="241854"/>
                    <a:pt x="105530" y="223700"/>
                    <a:pt x="120648" y="207006"/>
                  </a:cubicBezTo>
                  <a:cubicBezTo>
                    <a:pt x="151403" y="219872"/>
                    <a:pt x="137494" y="174345"/>
                    <a:pt x="155895" y="160485"/>
                  </a:cubicBezTo>
                  <a:cubicBezTo>
                    <a:pt x="166435" y="151931"/>
                    <a:pt x="229414" y="176505"/>
                    <a:pt x="317877" y="176280"/>
                  </a:cubicBezTo>
                  <a:cubicBezTo>
                    <a:pt x="350360" y="176202"/>
                    <a:pt x="438133" y="139895"/>
                    <a:pt x="445821" y="159163"/>
                  </a:cubicBezTo>
                  <a:cubicBezTo>
                    <a:pt x="470357" y="220192"/>
                    <a:pt x="560461" y="279596"/>
                    <a:pt x="605557" y="309293"/>
                  </a:cubicBezTo>
                </a:path>
              </a:pathLst>
            </a:custGeom>
            <a:solidFill>
              <a:srgbClr val="AEBDE9"/>
            </a:solidFill>
            <a:ln w="18659" cap="flat">
              <a:solidFill>
                <a:srgbClr val="DBE9FF"/>
              </a:solidFill>
              <a:prstDash val="solid"/>
              <a:round/>
            </a:ln>
          </p:spPr>
          <p:txBody>
            <a:bodyPr rtlCol="0" anchor="ctr"/>
            <a:lstStyle/>
            <a:p>
              <a:endParaRPr lang="en-CH"/>
            </a:p>
          </p:txBody>
        </p:sp>
        <p:sp>
          <p:nvSpPr>
            <p:cNvPr id="3449" name="Freeform 3448">
              <a:extLst>
                <a:ext uri="{FF2B5EF4-FFF2-40B4-BE49-F238E27FC236}">
                  <a16:creationId xmlns:a16="http://schemas.microsoft.com/office/drawing/2014/main" id="{F53591E7-1DB0-D5FF-A39E-8FEF94F579F9}"/>
                </a:ext>
              </a:extLst>
            </p:cNvPr>
            <p:cNvSpPr/>
            <p:nvPr/>
          </p:nvSpPr>
          <p:spPr>
            <a:xfrm>
              <a:off x="15339841" y="2590333"/>
              <a:ext cx="652523" cy="1018775"/>
            </a:xfrm>
            <a:custGeom>
              <a:avLst/>
              <a:gdLst>
                <a:gd name="connsiteX0" fmla="*/ 652523 w 652523"/>
                <a:gd name="connsiteY0" fmla="*/ 446692 h 1018775"/>
                <a:gd name="connsiteX1" fmla="*/ 504363 w 652523"/>
                <a:gd name="connsiteY1" fmla="*/ 465018 h 1018775"/>
                <a:gd name="connsiteX2" fmla="*/ 341518 w 652523"/>
                <a:gd name="connsiteY2" fmla="*/ 583187 h 1018775"/>
                <a:gd name="connsiteX3" fmla="*/ 433956 w 652523"/>
                <a:gd name="connsiteY3" fmla="*/ 344309 h 1018775"/>
                <a:gd name="connsiteX4" fmla="*/ 534600 w 652523"/>
                <a:gd name="connsiteY4" fmla="*/ 266414 h 1018775"/>
                <a:gd name="connsiteX5" fmla="*/ 525357 w 652523"/>
                <a:gd name="connsiteY5" fmla="*/ 207693 h 1018775"/>
                <a:gd name="connsiteX6" fmla="*/ 410803 w 652523"/>
                <a:gd name="connsiteY6" fmla="*/ 117399 h 1018775"/>
                <a:gd name="connsiteX7" fmla="*/ 356377 w 652523"/>
                <a:gd name="connsiteY7" fmla="*/ 22206 h 1018775"/>
                <a:gd name="connsiteX8" fmla="*/ 225669 w 652523"/>
                <a:gd name="connsiteY8" fmla="*/ 36471 h 1018775"/>
                <a:gd name="connsiteX9" fmla="*/ 288042 w 652523"/>
                <a:gd name="connsiteY9" fmla="*/ 234548 h 1018775"/>
                <a:gd name="connsiteX10" fmla="*/ 1225 w 652523"/>
                <a:gd name="connsiteY10" fmla="*/ 736998 h 1018775"/>
                <a:gd name="connsiteX11" fmla="*/ 271974 w 652523"/>
                <a:gd name="connsiteY11" fmla="*/ 1018775 h 10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2523" h="1018775">
                  <a:moveTo>
                    <a:pt x="652523" y="446692"/>
                  </a:moveTo>
                  <a:cubicBezTo>
                    <a:pt x="635504" y="436954"/>
                    <a:pt x="571316" y="425505"/>
                    <a:pt x="504363" y="465018"/>
                  </a:cubicBezTo>
                  <a:cubicBezTo>
                    <a:pt x="423415" y="512766"/>
                    <a:pt x="339271" y="612202"/>
                    <a:pt x="341518" y="583187"/>
                  </a:cubicBezTo>
                  <a:cubicBezTo>
                    <a:pt x="343850" y="553869"/>
                    <a:pt x="416591" y="361789"/>
                    <a:pt x="433956" y="344309"/>
                  </a:cubicBezTo>
                  <a:cubicBezTo>
                    <a:pt x="464537" y="313514"/>
                    <a:pt x="529503" y="312495"/>
                    <a:pt x="534600" y="266414"/>
                  </a:cubicBezTo>
                  <a:cubicBezTo>
                    <a:pt x="538056" y="234859"/>
                    <a:pt x="535292" y="236630"/>
                    <a:pt x="525357" y="207693"/>
                  </a:cubicBezTo>
                  <a:cubicBezTo>
                    <a:pt x="511015" y="166046"/>
                    <a:pt x="437670" y="152834"/>
                    <a:pt x="410803" y="117399"/>
                  </a:cubicBezTo>
                  <a:cubicBezTo>
                    <a:pt x="386959" y="86008"/>
                    <a:pt x="386700" y="46538"/>
                    <a:pt x="356377" y="22206"/>
                  </a:cubicBezTo>
                  <a:cubicBezTo>
                    <a:pt x="309121" y="-15675"/>
                    <a:pt x="212624" y="-1219"/>
                    <a:pt x="225669" y="36471"/>
                  </a:cubicBezTo>
                  <a:cubicBezTo>
                    <a:pt x="235603" y="65132"/>
                    <a:pt x="344714" y="192883"/>
                    <a:pt x="288042" y="234548"/>
                  </a:cubicBezTo>
                  <a:cubicBezTo>
                    <a:pt x="161567" y="327382"/>
                    <a:pt x="-16484" y="683461"/>
                    <a:pt x="1225" y="736998"/>
                  </a:cubicBezTo>
                  <a:cubicBezTo>
                    <a:pt x="46149" y="873018"/>
                    <a:pt x="152841" y="969256"/>
                    <a:pt x="271974" y="1018775"/>
                  </a:cubicBezTo>
                </a:path>
              </a:pathLst>
            </a:custGeom>
            <a:solidFill>
              <a:srgbClr val="AEBDE9"/>
            </a:solidFill>
            <a:ln w="18659" cap="flat">
              <a:solidFill>
                <a:srgbClr val="DBE9FF"/>
              </a:solidFill>
              <a:prstDash val="solid"/>
              <a:miter/>
            </a:ln>
          </p:spPr>
          <p:txBody>
            <a:bodyPr rtlCol="0" anchor="ctr"/>
            <a:lstStyle/>
            <a:p>
              <a:endParaRPr lang="en-CH"/>
            </a:p>
          </p:txBody>
        </p:sp>
        <p:sp>
          <p:nvSpPr>
            <p:cNvPr id="3450" name="Freeform 3449">
              <a:extLst>
                <a:ext uri="{FF2B5EF4-FFF2-40B4-BE49-F238E27FC236}">
                  <a16:creationId xmlns:a16="http://schemas.microsoft.com/office/drawing/2014/main" id="{BE0F4542-71BD-420C-934D-946967AB9A43}"/>
                </a:ext>
              </a:extLst>
            </p:cNvPr>
            <p:cNvSpPr/>
            <p:nvPr/>
          </p:nvSpPr>
          <p:spPr>
            <a:xfrm>
              <a:off x="14962755" y="3143353"/>
              <a:ext cx="532019" cy="578635"/>
            </a:xfrm>
            <a:custGeom>
              <a:avLst/>
              <a:gdLst>
                <a:gd name="connsiteX0" fmla="*/ 530964 w 532019"/>
                <a:gd name="connsiteY0" fmla="*/ 578635 h 578635"/>
                <a:gd name="connsiteX1" fmla="*/ 467813 w 532019"/>
                <a:gd name="connsiteY1" fmla="*/ 295527 h 578635"/>
                <a:gd name="connsiteX2" fmla="*/ 218403 w 532019"/>
                <a:gd name="connsiteY2" fmla="*/ 126215 h 578635"/>
                <a:gd name="connsiteX3" fmla="*/ 123633 w 532019"/>
                <a:gd name="connsiteY3" fmla="*/ 52632 h 578635"/>
                <a:gd name="connsiteX4" fmla="*/ 89769 w 532019"/>
                <a:gd name="connsiteY4" fmla="*/ 3527 h 578635"/>
                <a:gd name="connsiteX5" fmla="*/ 40525 w 532019"/>
                <a:gd name="connsiteY5" fmla="*/ 41736 h 578635"/>
                <a:gd name="connsiteX6" fmla="*/ 4673 w 532019"/>
                <a:gd name="connsiteY6" fmla="*/ 98556 h 578635"/>
                <a:gd name="connsiteX7" fmla="*/ 31542 w 532019"/>
                <a:gd name="connsiteY7" fmla="*/ 138294 h 578635"/>
                <a:gd name="connsiteX8" fmla="*/ 105145 w 532019"/>
                <a:gd name="connsiteY8" fmla="*/ 163594 h 578635"/>
                <a:gd name="connsiteX9" fmla="*/ 199311 w 532019"/>
                <a:gd name="connsiteY9" fmla="*/ 296650 h 578635"/>
                <a:gd name="connsiteX10" fmla="*/ 295291 w 532019"/>
                <a:gd name="connsiteY10" fmla="*/ 381397 h 578635"/>
                <a:gd name="connsiteX11" fmla="*/ 269460 w 532019"/>
                <a:gd name="connsiteY11" fmla="*/ 566660 h 57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2019" h="578635">
                  <a:moveTo>
                    <a:pt x="530964" y="578635"/>
                  </a:moveTo>
                  <a:cubicBezTo>
                    <a:pt x="533297" y="509416"/>
                    <a:pt x="537876" y="370976"/>
                    <a:pt x="467813" y="295527"/>
                  </a:cubicBezTo>
                  <a:cubicBezTo>
                    <a:pt x="403625" y="226402"/>
                    <a:pt x="275766" y="166705"/>
                    <a:pt x="218403" y="126215"/>
                  </a:cubicBezTo>
                  <a:cubicBezTo>
                    <a:pt x="186180" y="103438"/>
                    <a:pt x="155166" y="101019"/>
                    <a:pt x="123633" y="52632"/>
                  </a:cubicBezTo>
                  <a:cubicBezTo>
                    <a:pt x="99358" y="26070"/>
                    <a:pt x="120177" y="13879"/>
                    <a:pt x="89769" y="3527"/>
                  </a:cubicBezTo>
                  <a:cubicBezTo>
                    <a:pt x="44759" y="-11793"/>
                    <a:pt x="67825" y="26857"/>
                    <a:pt x="40525" y="41736"/>
                  </a:cubicBezTo>
                  <a:cubicBezTo>
                    <a:pt x="17287" y="46307"/>
                    <a:pt x="-11395" y="60244"/>
                    <a:pt x="4673" y="98556"/>
                  </a:cubicBezTo>
                  <a:cubicBezTo>
                    <a:pt x="7092" y="121454"/>
                    <a:pt x="9512" y="138450"/>
                    <a:pt x="31542" y="138294"/>
                  </a:cubicBezTo>
                  <a:cubicBezTo>
                    <a:pt x="42167" y="170394"/>
                    <a:pt x="83116" y="159282"/>
                    <a:pt x="105145" y="163594"/>
                  </a:cubicBezTo>
                  <a:cubicBezTo>
                    <a:pt x="118277" y="165598"/>
                    <a:pt x="141516" y="230135"/>
                    <a:pt x="199311" y="296650"/>
                  </a:cubicBezTo>
                  <a:cubicBezTo>
                    <a:pt x="220563" y="321155"/>
                    <a:pt x="304276" y="362241"/>
                    <a:pt x="295291" y="381397"/>
                  </a:cubicBezTo>
                  <a:cubicBezTo>
                    <a:pt x="266869" y="442036"/>
                    <a:pt x="268596" y="525116"/>
                    <a:pt x="269460" y="566660"/>
                  </a:cubicBezTo>
                </a:path>
              </a:pathLst>
            </a:custGeom>
            <a:solidFill>
              <a:srgbClr val="AEBDE9"/>
            </a:solidFill>
            <a:ln w="18659" cap="flat">
              <a:solidFill>
                <a:srgbClr val="DBE9FF"/>
              </a:solidFill>
              <a:prstDash val="solid"/>
              <a:round/>
            </a:ln>
          </p:spPr>
          <p:txBody>
            <a:bodyPr rtlCol="0" anchor="ctr"/>
            <a:lstStyle/>
            <a:p>
              <a:endParaRPr lang="en-CH"/>
            </a:p>
          </p:txBody>
        </p:sp>
      </p:grpSp>
      <p:sp>
        <p:nvSpPr>
          <p:cNvPr id="3451" name="Freeform 3450">
            <a:extLst>
              <a:ext uri="{FF2B5EF4-FFF2-40B4-BE49-F238E27FC236}">
                <a16:creationId xmlns:a16="http://schemas.microsoft.com/office/drawing/2014/main" id="{191182D9-8FF5-10FF-834C-02203C7D029E}"/>
              </a:ext>
            </a:extLst>
          </p:cNvPr>
          <p:cNvSpPr/>
          <p:nvPr/>
        </p:nvSpPr>
        <p:spPr>
          <a:xfrm>
            <a:off x="27528894" y="1383515"/>
            <a:ext cx="1845439" cy="2505070"/>
          </a:xfrm>
          <a:custGeom>
            <a:avLst/>
            <a:gdLst>
              <a:gd name="connsiteX0" fmla="*/ 581109 w 1845439"/>
              <a:gd name="connsiteY0" fmla="*/ 1198375 h 2505070"/>
              <a:gd name="connsiteX1" fmla="*/ 571433 w 1845439"/>
              <a:gd name="connsiteY1" fmla="*/ 998078 h 2505070"/>
              <a:gd name="connsiteX2" fmla="*/ 572903 w 1845439"/>
              <a:gd name="connsiteY2" fmla="*/ 991416 h 2505070"/>
              <a:gd name="connsiteX3" fmla="*/ 578258 w 1845439"/>
              <a:gd name="connsiteY3" fmla="*/ 942588 h 2505070"/>
              <a:gd name="connsiteX4" fmla="*/ 574198 w 1845439"/>
              <a:gd name="connsiteY4" fmla="*/ 941525 h 2505070"/>
              <a:gd name="connsiteX5" fmla="*/ 566596 w 1845439"/>
              <a:gd name="connsiteY5" fmla="*/ 948256 h 2505070"/>
              <a:gd name="connsiteX6" fmla="*/ 525647 w 1845439"/>
              <a:gd name="connsiteY6" fmla="*/ 990586 h 2505070"/>
              <a:gd name="connsiteX7" fmla="*/ 474503 w 1845439"/>
              <a:gd name="connsiteY7" fmla="*/ 1039173 h 2505070"/>
              <a:gd name="connsiteX8" fmla="*/ 395975 w 1845439"/>
              <a:gd name="connsiteY8" fmla="*/ 1107364 h 2505070"/>
              <a:gd name="connsiteX9" fmla="*/ 352953 w 1845439"/>
              <a:gd name="connsiteY9" fmla="*/ 1137822 h 2505070"/>
              <a:gd name="connsiteX10" fmla="*/ 266044 w 1845439"/>
              <a:gd name="connsiteY10" fmla="*/ 1193770 h 2505070"/>
              <a:gd name="connsiteX11" fmla="*/ 207644 w 1845439"/>
              <a:gd name="connsiteY11" fmla="*/ 1192854 h 2505070"/>
              <a:gd name="connsiteX12" fmla="*/ 196759 w 1845439"/>
              <a:gd name="connsiteY12" fmla="*/ 1193631 h 2505070"/>
              <a:gd name="connsiteX13" fmla="*/ 152785 w 1845439"/>
              <a:gd name="connsiteY13" fmla="*/ 1207059 h 2505070"/>
              <a:gd name="connsiteX14" fmla="*/ 129114 w 1845439"/>
              <a:gd name="connsiteY14" fmla="*/ 1229326 h 2505070"/>
              <a:gd name="connsiteX15" fmla="*/ 121945 w 1845439"/>
              <a:gd name="connsiteY15" fmla="*/ 1250867 h 2505070"/>
              <a:gd name="connsiteX16" fmla="*/ 59915 w 1845439"/>
              <a:gd name="connsiteY16" fmla="*/ 1255222 h 2505070"/>
              <a:gd name="connsiteX17" fmla="*/ 39182 w 1845439"/>
              <a:gd name="connsiteY17" fmla="*/ 1238104 h 2505070"/>
              <a:gd name="connsiteX18" fmla="*/ 30543 w 1845439"/>
              <a:gd name="connsiteY18" fmla="*/ 1222958 h 2505070"/>
              <a:gd name="connsiteX19" fmla="*/ 20780 w 1845439"/>
              <a:gd name="connsiteY19" fmla="*/ 1188775 h 2505070"/>
              <a:gd name="connsiteX20" fmla="*/ 20004 w 1845439"/>
              <a:gd name="connsiteY20" fmla="*/ 1180489 h 2505070"/>
              <a:gd name="connsiteX21" fmla="*/ 220 w 1845439"/>
              <a:gd name="connsiteY21" fmla="*/ 1141296 h 2505070"/>
              <a:gd name="connsiteX22" fmla="*/ 4107 w 1845439"/>
              <a:gd name="connsiteY22" fmla="*/ 1132180 h 2505070"/>
              <a:gd name="connsiteX23" fmla="*/ 81340 w 1845439"/>
              <a:gd name="connsiteY23" fmla="*/ 1083689 h 2505070"/>
              <a:gd name="connsiteX24" fmla="*/ 125573 w 1845439"/>
              <a:gd name="connsiteY24" fmla="*/ 1061845 h 2505070"/>
              <a:gd name="connsiteX25" fmla="*/ 136977 w 1845439"/>
              <a:gd name="connsiteY25" fmla="*/ 1048202 h 2505070"/>
              <a:gd name="connsiteX26" fmla="*/ 215332 w 1845439"/>
              <a:gd name="connsiteY26" fmla="*/ 984823 h 2505070"/>
              <a:gd name="connsiteX27" fmla="*/ 327466 w 1845439"/>
              <a:gd name="connsiteY27" fmla="*/ 899403 h 2505070"/>
              <a:gd name="connsiteX28" fmla="*/ 351053 w 1845439"/>
              <a:gd name="connsiteY28" fmla="*/ 877896 h 2505070"/>
              <a:gd name="connsiteX29" fmla="*/ 404009 w 1845439"/>
              <a:gd name="connsiteY29" fmla="*/ 794627 h 2505070"/>
              <a:gd name="connsiteX30" fmla="*/ 469840 w 1845439"/>
              <a:gd name="connsiteY30" fmla="*/ 716594 h 2505070"/>
              <a:gd name="connsiteX31" fmla="*/ 526251 w 1845439"/>
              <a:gd name="connsiteY31" fmla="*/ 637757 h 2505070"/>
              <a:gd name="connsiteX32" fmla="*/ 583702 w 1845439"/>
              <a:gd name="connsiteY32" fmla="*/ 589076 h 2505070"/>
              <a:gd name="connsiteX33" fmla="*/ 580677 w 1845439"/>
              <a:gd name="connsiteY33" fmla="*/ 587996 h 2505070"/>
              <a:gd name="connsiteX34" fmla="*/ 591303 w 1845439"/>
              <a:gd name="connsiteY34" fmla="*/ 586052 h 2505070"/>
              <a:gd name="connsiteX35" fmla="*/ 607805 w 1845439"/>
              <a:gd name="connsiteY35" fmla="*/ 581464 h 2505070"/>
              <a:gd name="connsiteX36" fmla="*/ 693936 w 1845439"/>
              <a:gd name="connsiteY36" fmla="*/ 567086 h 2505070"/>
              <a:gd name="connsiteX37" fmla="*/ 709314 w 1845439"/>
              <a:gd name="connsiteY37" fmla="*/ 561089 h 2505070"/>
              <a:gd name="connsiteX38" fmla="*/ 723654 w 1845439"/>
              <a:gd name="connsiteY38" fmla="*/ 558480 h 2505070"/>
              <a:gd name="connsiteX39" fmla="*/ 745684 w 1845439"/>
              <a:gd name="connsiteY39" fmla="*/ 554808 h 2505070"/>
              <a:gd name="connsiteX40" fmla="*/ 716828 w 1845439"/>
              <a:gd name="connsiteY40" fmla="*/ 517981 h 2505070"/>
              <a:gd name="connsiteX41" fmla="*/ 702056 w 1845439"/>
              <a:gd name="connsiteY41" fmla="*/ 405101 h 2505070"/>
              <a:gd name="connsiteX42" fmla="*/ 690738 w 1845439"/>
              <a:gd name="connsiteY42" fmla="*/ 413811 h 2505070"/>
              <a:gd name="connsiteX43" fmla="*/ 636398 w 1845439"/>
              <a:gd name="connsiteY43" fmla="*/ 345628 h 2505070"/>
              <a:gd name="connsiteX44" fmla="*/ 638818 w 1845439"/>
              <a:gd name="connsiteY44" fmla="*/ 314288 h 2505070"/>
              <a:gd name="connsiteX45" fmla="*/ 674584 w 1845439"/>
              <a:gd name="connsiteY45" fmla="*/ 291892 h 2505070"/>
              <a:gd name="connsiteX46" fmla="*/ 672941 w 1845439"/>
              <a:gd name="connsiteY46" fmla="*/ 160996 h 2505070"/>
              <a:gd name="connsiteX47" fmla="*/ 727022 w 1845439"/>
              <a:gd name="connsiteY47" fmla="*/ 66382 h 2505070"/>
              <a:gd name="connsiteX48" fmla="*/ 866457 w 1845439"/>
              <a:gd name="connsiteY48" fmla="*/ 3513 h 2505070"/>
              <a:gd name="connsiteX49" fmla="*/ 1069907 w 1845439"/>
              <a:gd name="connsiteY49" fmla="*/ 21900 h 2505070"/>
              <a:gd name="connsiteX50" fmla="*/ 1160358 w 1845439"/>
              <a:gd name="connsiteY50" fmla="*/ 95319 h 2505070"/>
              <a:gd name="connsiteX51" fmla="*/ 1182561 w 1845439"/>
              <a:gd name="connsiteY51" fmla="*/ 163251 h 2505070"/>
              <a:gd name="connsiteX52" fmla="*/ 1184978 w 1845439"/>
              <a:gd name="connsiteY52" fmla="*/ 241820 h 2505070"/>
              <a:gd name="connsiteX53" fmla="*/ 1160358 w 1845439"/>
              <a:gd name="connsiteY53" fmla="*/ 325763 h 2505070"/>
              <a:gd name="connsiteX54" fmla="*/ 1192754 w 1845439"/>
              <a:gd name="connsiteY54" fmla="*/ 364196 h 2505070"/>
              <a:gd name="connsiteX55" fmla="*/ 1169083 w 1845439"/>
              <a:gd name="connsiteY55" fmla="*/ 420075 h 2505070"/>
              <a:gd name="connsiteX56" fmla="*/ 1118025 w 1845439"/>
              <a:gd name="connsiteY56" fmla="*/ 445928 h 2505070"/>
              <a:gd name="connsiteX57" fmla="*/ 1087272 w 1845439"/>
              <a:gd name="connsiteY57" fmla="*/ 522941 h 2505070"/>
              <a:gd name="connsiteX58" fmla="*/ 1056084 w 1845439"/>
              <a:gd name="connsiteY58" fmla="*/ 554808 h 2505070"/>
              <a:gd name="connsiteX59" fmla="*/ 1090554 w 1845439"/>
              <a:gd name="connsiteY59" fmla="*/ 556086 h 2505070"/>
              <a:gd name="connsiteX60" fmla="*/ 1257374 w 1845439"/>
              <a:gd name="connsiteY60" fmla="*/ 617469 h 2505070"/>
              <a:gd name="connsiteX61" fmla="*/ 1336939 w 1845439"/>
              <a:gd name="connsiteY61" fmla="*/ 675534 h 2505070"/>
              <a:gd name="connsiteX62" fmla="*/ 1390587 w 1845439"/>
              <a:gd name="connsiteY62" fmla="*/ 755580 h 2505070"/>
              <a:gd name="connsiteX63" fmla="*/ 1453653 w 1845439"/>
              <a:gd name="connsiteY63" fmla="*/ 835030 h 2505070"/>
              <a:gd name="connsiteX64" fmla="*/ 1503673 w 1845439"/>
              <a:gd name="connsiteY64" fmla="*/ 919423 h 2505070"/>
              <a:gd name="connsiteX65" fmla="*/ 1526479 w 1845439"/>
              <a:gd name="connsiteY65" fmla="*/ 941439 h 2505070"/>
              <a:gd name="connsiteX66" fmla="*/ 1635591 w 1845439"/>
              <a:gd name="connsiteY66" fmla="*/ 1029288 h 2505070"/>
              <a:gd name="connsiteX67" fmla="*/ 1711702 w 1845439"/>
              <a:gd name="connsiteY67" fmla="*/ 1094360 h 2505070"/>
              <a:gd name="connsiteX68" fmla="*/ 1722672 w 1845439"/>
              <a:gd name="connsiteY68" fmla="*/ 1108254 h 2505070"/>
              <a:gd name="connsiteX69" fmla="*/ 1766126 w 1845439"/>
              <a:gd name="connsiteY69" fmla="*/ 1131065 h 2505070"/>
              <a:gd name="connsiteX70" fmla="*/ 1841631 w 1845439"/>
              <a:gd name="connsiteY70" fmla="*/ 1181224 h 2505070"/>
              <a:gd name="connsiteX71" fmla="*/ 1845175 w 1845439"/>
              <a:gd name="connsiteY71" fmla="*/ 1190426 h 2505070"/>
              <a:gd name="connsiteX72" fmla="*/ 1824094 w 1845439"/>
              <a:gd name="connsiteY72" fmla="*/ 1229179 h 2505070"/>
              <a:gd name="connsiteX73" fmla="*/ 1823058 w 1845439"/>
              <a:gd name="connsiteY73" fmla="*/ 1237439 h 2505070"/>
              <a:gd name="connsiteX74" fmla="*/ 1812000 w 1845439"/>
              <a:gd name="connsiteY74" fmla="*/ 1271388 h 2505070"/>
              <a:gd name="connsiteX75" fmla="*/ 1802842 w 1845439"/>
              <a:gd name="connsiteY75" fmla="*/ 1286345 h 2505070"/>
              <a:gd name="connsiteX76" fmla="*/ 1781504 w 1845439"/>
              <a:gd name="connsiteY76" fmla="*/ 1302995 h 2505070"/>
              <a:gd name="connsiteX77" fmla="*/ 1719736 w 1845439"/>
              <a:gd name="connsiteY77" fmla="*/ 1297284 h 2505070"/>
              <a:gd name="connsiteX78" fmla="*/ 1713343 w 1845439"/>
              <a:gd name="connsiteY78" fmla="*/ 1275587 h 2505070"/>
              <a:gd name="connsiteX79" fmla="*/ 1690362 w 1845439"/>
              <a:gd name="connsiteY79" fmla="*/ 1252819 h 2505070"/>
              <a:gd name="connsiteX80" fmla="*/ 1646909 w 1845439"/>
              <a:gd name="connsiteY80" fmla="*/ 1238424 h 2505070"/>
              <a:gd name="connsiteX81" fmla="*/ 1636110 w 1845439"/>
              <a:gd name="connsiteY81" fmla="*/ 1237413 h 2505070"/>
              <a:gd name="connsiteX82" fmla="*/ 1577710 w 1845439"/>
              <a:gd name="connsiteY82" fmla="*/ 1237050 h 2505070"/>
              <a:gd name="connsiteX83" fmla="*/ 1492788 w 1845439"/>
              <a:gd name="connsiteY83" fmla="*/ 1179210 h 2505070"/>
              <a:gd name="connsiteX84" fmla="*/ 1450801 w 1845439"/>
              <a:gd name="connsiteY84" fmla="*/ 1147828 h 2505070"/>
              <a:gd name="connsiteX85" fmla="*/ 1374693 w 1845439"/>
              <a:gd name="connsiteY85" fmla="*/ 1077934 h 2505070"/>
              <a:gd name="connsiteX86" fmla="*/ 1325189 w 1845439"/>
              <a:gd name="connsiteY86" fmla="*/ 1028242 h 2505070"/>
              <a:gd name="connsiteX87" fmla="*/ 1285710 w 1845439"/>
              <a:gd name="connsiteY87" fmla="*/ 985022 h 2505070"/>
              <a:gd name="connsiteX88" fmla="*/ 1278366 w 1845439"/>
              <a:gd name="connsiteY88" fmla="*/ 978136 h 2505070"/>
              <a:gd name="connsiteX89" fmla="*/ 1274306 w 1845439"/>
              <a:gd name="connsiteY89" fmla="*/ 979103 h 2505070"/>
              <a:gd name="connsiteX90" fmla="*/ 1277934 w 1845439"/>
              <a:gd name="connsiteY90" fmla="*/ 1028035 h 2505070"/>
              <a:gd name="connsiteX91" fmla="*/ 1278366 w 1845439"/>
              <a:gd name="connsiteY91" fmla="*/ 1193770 h 2505070"/>
              <a:gd name="connsiteX92" fmla="*/ 1277244 w 1845439"/>
              <a:gd name="connsiteY92" fmla="*/ 1201088 h 2505070"/>
              <a:gd name="connsiteX93" fmla="*/ 1293225 w 1845439"/>
              <a:gd name="connsiteY93" fmla="*/ 1205849 h 2505070"/>
              <a:gd name="connsiteX94" fmla="*/ 1299704 w 1845439"/>
              <a:gd name="connsiteY94" fmla="*/ 1239599 h 2505070"/>
              <a:gd name="connsiteX95" fmla="*/ 1311627 w 1845439"/>
              <a:gd name="connsiteY95" fmla="*/ 1332373 h 2505070"/>
              <a:gd name="connsiteX96" fmla="*/ 1320094 w 1845439"/>
              <a:gd name="connsiteY96" fmla="*/ 1512339 h 2505070"/>
              <a:gd name="connsiteX97" fmla="*/ 1306011 w 1845439"/>
              <a:gd name="connsiteY97" fmla="*/ 1605675 h 2505070"/>
              <a:gd name="connsiteX98" fmla="*/ 1290289 w 1845439"/>
              <a:gd name="connsiteY98" fmla="*/ 1663195 h 2505070"/>
              <a:gd name="connsiteX99" fmla="*/ 1289770 w 1845439"/>
              <a:gd name="connsiteY99" fmla="*/ 1673071 h 2505070"/>
              <a:gd name="connsiteX100" fmla="*/ 1288389 w 1845439"/>
              <a:gd name="connsiteY100" fmla="*/ 1771029 h 2505070"/>
              <a:gd name="connsiteX101" fmla="*/ 1285018 w 1845439"/>
              <a:gd name="connsiteY101" fmla="*/ 2006321 h 2505070"/>
              <a:gd name="connsiteX102" fmla="*/ 1291152 w 1845439"/>
              <a:gd name="connsiteY102" fmla="*/ 2176895 h 2505070"/>
              <a:gd name="connsiteX103" fmla="*/ 1276379 w 1845439"/>
              <a:gd name="connsiteY103" fmla="*/ 2249648 h 2505070"/>
              <a:gd name="connsiteX104" fmla="*/ 1280007 w 1845439"/>
              <a:gd name="connsiteY104" fmla="*/ 2267733 h 2505070"/>
              <a:gd name="connsiteX105" fmla="*/ 1334866 w 1845439"/>
              <a:gd name="connsiteY105" fmla="*/ 2365579 h 2505070"/>
              <a:gd name="connsiteX106" fmla="*/ 1276725 w 1845439"/>
              <a:gd name="connsiteY106" fmla="*/ 2498955 h 2505070"/>
              <a:gd name="connsiteX107" fmla="*/ 1150164 w 1845439"/>
              <a:gd name="connsiteY107" fmla="*/ 2467745 h 2505070"/>
              <a:gd name="connsiteX108" fmla="*/ 1112065 w 1845439"/>
              <a:gd name="connsiteY108" fmla="*/ 2397013 h 2505070"/>
              <a:gd name="connsiteX109" fmla="*/ 1090121 w 1845439"/>
              <a:gd name="connsiteY109" fmla="*/ 2349386 h 2505070"/>
              <a:gd name="connsiteX110" fmla="*/ 1069561 w 1845439"/>
              <a:gd name="connsiteY110" fmla="*/ 2280798 h 2505070"/>
              <a:gd name="connsiteX111" fmla="*/ 1062477 w 1845439"/>
              <a:gd name="connsiteY111" fmla="*/ 2266299 h 2505070"/>
              <a:gd name="connsiteX112" fmla="*/ 1038806 w 1845439"/>
              <a:gd name="connsiteY112" fmla="*/ 2224833 h 2505070"/>
              <a:gd name="connsiteX113" fmla="*/ 1036214 w 1845439"/>
              <a:gd name="connsiteY113" fmla="*/ 2120238 h 2505070"/>
              <a:gd name="connsiteX114" fmla="*/ 1036819 w 1845439"/>
              <a:gd name="connsiteY114" fmla="*/ 2024890 h 2505070"/>
              <a:gd name="connsiteX115" fmla="*/ 1023601 w 1845439"/>
              <a:gd name="connsiteY115" fmla="*/ 1970566 h 2505070"/>
              <a:gd name="connsiteX116" fmla="*/ 1016862 w 1845439"/>
              <a:gd name="connsiteY116" fmla="*/ 1939417 h 2505070"/>
              <a:gd name="connsiteX117" fmla="*/ 996389 w 1845439"/>
              <a:gd name="connsiteY117" fmla="*/ 1841217 h 2505070"/>
              <a:gd name="connsiteX118" fmla="*/ 984379 w 1845439"/>
              <a:gd name="connsiteY118" fmla="*/ 1772300 h 2505070"/>
              <a:gd name="connsiteX119" fmla="*/ 970212 w 1845439"/>
              <a:gd name="connsiteY119" fmla="*/ 1700194 h 2505070"/>
              <a:gd name="connsiteX120" fmla="*/ 964252 w 1845439"/>
              <a:gd name="connsiteY120" fmla="*/ 1666366 h 2505070"/>
              <a:gd name="connsiteX121" fmla="*/ 957686 w 1845439"/>
              <a:gd name="connsiteY121" fmla="*/ 1616389 h 2505070"/>
              <a:gd name="connsiteX122" fmla="*/ 937816 w 1845439"/>
              <a:gd name="connsiteY122" fmla="*/ 1509574 h 2505070"/>
              <a:gd name="connsiteX123" fmla="*/ 921660 w 1845439"/>
              <a:gd name="connsiteY123" fmla="*/ 1545165 h 2505070"/>
              <a:gd name="connsiteX124" fmla="*/ 926758 w 1845439"/>
              <a:gd name="connsiteY124" fmla="*/ 1507760 h 2505070"/>
              <a:gd name="connsiteX125" fmla="*/ 911380 w 1845439"/>
              <a:gd name="connsiteY125" fmla="*/ 1584246 h 2505070"/>
              <a:gd name="connsiteX126" fmla="*/ 903260 w 1845439"/>
              <a:gd name="connsiteY126" fmla="*/ 1634033 h 2505070"/>
              <a:gd name="connsiteX127" fmla="*/ 896262 w 1845439"/>
              <a:gd name="connsiteY127" fmla="*/ 1667688 h 2505070"/>
              <a:gd name="connsiteX128" fmla="*/ 879935 w 1845439"/>
              <a:gd name="connsiteY128" fmla="*/ 1739405 h 2505070"/>
              <a:gd name="connsiteX129" fmla="*/ 865938 w 1845439"/>
              <a:gd name="connsiteY129" fmla="*/ 1807985 h 2505070"/>
              <a:gd name="connsiteX130" fmla="*/ 842527 w 1845439"/>
              <a:gd name="connsiteY130" fmla="*/ 1905624 h 2505070"/>
              <a:gd name="connsiteX131" fmla="*/ 834839 w 1845439"/>
              <a:gd name="connsiteY131" fmla="*/ 1936583 h 2505070"/>
              <a:gd name="connsiteX132" fmla="*/ 820065 w 1845439"/>
              <a:gd name="connsiteY132" fmla="*/ 1990552 h 2505070"/>
              <a:gd name="connsiteX133" fmla="*/ 817818 w 1845439"/>
              <a:gd name="connsiteY133" fmla="*/ 2085875 h 2505070"/>
              <a:gd name="connsiteX134" fmla="*/ 812117 w 1845439"/>
              <a:gd name="connsiteY134" fmla="*/ 2190365 h 2505070"/>
              <a:gd name="connsiteX135" fmla="*/ 787151 w 1845439"/>
              <a:gd name="connsiteY135" fmla="*/ 2231209 h 2505070"/>
              <a:gd name="connsiteX136" fmla="*/ 779721 w 1845439"/>
              <a:gd name="connsiteY136" fmla="*/ 2245518 h 2505070"/>
              <a:gd name="connsiteX137" fmla="*/ 757088 w 1845439"/>
              <a:gd name="connsiteY137" fmla="*/ 2313554 h 2505070"/>
              <a:gd name="connsiteX138" fmla="*/ 733761 w 1845439"/>
              <a:gd name="connsiteY138" fmla="*/ 2360602 h 2505070"/>
              <a:gd name="connsiteX139" fmla="*/ 693503 w 1845439"/>
              <a:gd name="connsiteY139" fmla="*/ 2430323 h 2505070"/>
              <a:gd name="connsiteX140" fmla="*/ 566164 w 1845439"/>
              <a:gd name="connsiteY140" fmla="*/ 2458266 h 2505070"/>
              <a:gd name="connsiteX141" fmla="*/ 511911 w 1845439"/>
              <a:gd name="connsiteY141" fmla="*/ 2323456 h 2505070"/>
              <a:gd name="connsiteX142" fmla="*/ 569705 w 1845439"/>
              <a:gd name="connsiteY142" fmla="*/ 2227053 h 2505070"/>
              <a:gd name="connsiteX143" fmla="*/ 573852 w 1845439"/>
              <a:gd name="connsiteY143" fmla="*/ 2209064 h 2505070"/>
              <a:gd name="connsiteX144" fmla="*/ 561326 w 1845439"/>
              <a:gd name="connsiteY144" fmla="*/ 2135964 h 2505070"/>
              <a:gd name="connsiteX145" fmla="*/ 572470 w 1845439"/>
              <a:gd name="connsiteY145" fmla="*/ 1965615 h 2505070"/>
              <a:gd name="connsiteX146" fmla="*/ 576098 w 1845439"/>
              <a:gd name="connsiteY146" fmla="*/ 1730332 h 2505070"/>
              <a:gd name="connsiteX147" fmla="*/ 577655 w 1845439"/>
              <a:gd name="connsiteY147" fmla="*/ 1632374 h 2505070"/>
              <a:gd name="connsiteX148" fmla="*/ 577395 w 1845439"/>
              <a:gd name="connsiteY148" fmla="*/ 1622481 h 2505070"/>
              <a:gd name="connsiteX149" fmla="*/ 563485 w 1845439"/>
              <a:gd name="connsiteY149" fmla="*/ 1564580 h 2505070"/>
              <a:gd name="connsiteX150" fmla="*/ 552168 w 1845439"/>
              <a:gd name="connsiteY150" fmla="*/ 1470916 h 2505070"/>
              <a:gd name="connsiteX151" fmla="*/ 565905 w 1845439"/>
              <a:gd name="connsiteY151" fmla="*/ 1291235 h 2505070"/>
              <a:gd name="connsiteX152" fmla="*/ 580677 w 1845439"/>
              <a:gd name="connsiteY152" fmla="*/ 1198816 h 2505070"/>
              <a:gd name="connsiteX153" fmla="*/ 581109 w 1845439"/>
              <a:gd name="connsiteY153" fmla="*/ 1198375 h 250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1845439" h="2505070">
                <a:moveTo>
                  <a:pt x="581109" y="1198375"/>
                </a:moveTo>
                <a:cubicBezTo>
                  <a:pt x="569446" y="1121353"/>
                  <a:pt x="570657" y="1010831"/>
                  <a:pt x="571433" y="998078"/>
                </a:cubicBezTo>
                <a:cubicBezTo>
                  <a:pt x="571519" y="995840"/>
                  <a:pt x="572643" y="993654"/>
                  <a:pt x="572903" y="991416"/>
                </a:cubicBezTo>
                <a:cubicBezTo>
                  <a:pt x="574717" y="975146"/>
                  <a:pt x="576444" y="958867"/>
                  <a:pt x="578258" y="942588"/>
                </a:cubicBezTo>
                <a:lnTo>
                  <a:pt x="574198" y="941525"/>
                </a:lnTo>
                <a:cubicBezTo>
                  <a:pt x="571692" y="943763"/>
                  <a:pt x="568929" y="945872"/>
                  <a:pt x="566596" y="948256"/>
                </a:cubicBezTo>
                <a:cubicBezTo>
                  <a:pt x="552946" y="962358"/>
                  <a:pt x="539815" y="976805"/>
                  <a:pt x="525647" y="990586"/>
                </a:cubicBezTo>
                <a:cubicBezTo>
                  <a:pt x="508886" y="1006978"/>
                  <a:pt x="488759" y="1021554"/>
                  <a:pt x="474503" y="1039173"/>
                </a:cubicBezTo>
                <a:cubicBezTo>
                  <a:pt x="452992" y="1065699"/>
                  <a:pt x="428112" y="1088761"/>
                  <a:pt x="395975" y="1107364"/>
                </a:cubicBezTo>
                <a:cubicBezTo>
                  <a:pt x="380511" y="1116324"/>
                  <a:pt x="366601" y="1127134"/>
                  <a:pt x="352953" y="1137822"/>
                </a:cubicBezTo>
                <a:cubicBezTo>
                  <a:pt x="326171" y="1158697"/>
                  <a:pt x="300341" y="1180273"/>
                  <a:pt x="266044" y="1193770"/>
                </a:cubicBezTo>
                <a:cubicBezTo>
                  <a:pt x="246087" y="1201607"/>
                  <a:pt x="226995" y="1205728"/>
                  <a:pt x="207644" y="1192854"/>
                </a:cubicBezTo>
                <a:cubicBezTo>
                  <a:pt x="205657" y="1191532"/>
                  <a:pt x="200213" y="1192655"/>
                  <a:pt x="196759" y="1193631"/>
                </a:cubicBezTo>
                <a:cubicBezTo>
                  <a:pt x="182591" y="1197718"/>
                  <a:pt x="168595" y="1202186"/>
                  <a:pt x="152785" y="1207059"/>
                </a:cubicBezTo>
                <a:cubicBezTo>
                  <a:pt x="146306" y="1213185"/>
                  <a:pt x="137753" y="1221169"/>
                  <a:pt x="129114" y="1229326"/>
                </a:cubicBezTo>
                <a:cubicBezTo>
                  <a:pt x="136199" y="1241319"/>
                  <a:pt x="135421" y="1244749"/>
                  <a:pt x="121945" y="1250867"/>
                </a:cubicBezTo>
                <a:cubicBezTo>
                  <a:pt x="102248" y="1259784"/>
                  <a:pt x="80650" y="1258375"/>
                  <a:pt x="59915" y="1255222"/>
                </a:cubicBezTo>
                <a:cubicBezTo>
                  <a:pt x="50587" y="1253796"/>
                  <a:pt x="41083" y="1248205"/>
                  <a:pt x="39182" y="1238104"/>
                </a:cubicBezTo>
                <a:cubicBezTo>
                  <a:pt x="38231" y="1232773"/>
                  <a:pt x="35209" y="1226742"/>
                  <a:pt x="30543" y="1222958"/>
                </a:cubicBezTo>
                <a:cubicBezTo>
                  <a:pt x="18190" y="1212831"/>
                  <a:pt x="17671" y="1201365"/>
                  <a:pt x="20780" y="1188775"/>
                </a:cubicBezTo>
                <a:cubicBezTo>
                  <a:pt x="21386" y="1186131"/>
                  <a:pt x="21213" y="1182978"/>
                  <a:pt x="20004" y="1180489"/>
                </a:cubicBezTo>
                <a:cubicBezTo>
                  <a:pt x="13525" y="1167381"/>
                  <a:pt x="6267" y="1154524"/>
                  <a:pt x="220" y="1141296"/>
                </a:cubicBezTo>
                <a:cubicBezTo>
                  <a:pt x="-817" y="1138911"/>
                  <a:pt x="2034" y="1134893"/>
                  <a:pt x="4107" y="1132180"/>
                </a:cubicBezTo>
                <a:cubicBezTo>
                  <a:pt x="22510" y="1108677"/>
                  <a:pt x="50673" y="1094904"/>
                  <a:pt x="81340" y="1083689"/>
                </a:cubicBezTo>
                <a:cubicBezTo>
                  <a:pt x="97237" y="1077874"/>
                  <a:pt x="116069" y="1076042"/>
                  <a:pt x="125573" y="1061845"/>
                </a:cubicBezTo>
                <a:cubicBezTo>
                  <a:pt x="128768" y="1057033"/>
                  <a:pt x="132312" y="1052081"/>
                  <a:pt x="136977" y="1048202"/>
                </a:cubicBezTo>
                <a:cubicBezTo>
                  <a:pt x="162808" y="1026868"/>
                  <a:pt x="188638" y="1005509"/>
                  <a:pt x="215332" y="984823"/>
                </a:cubicBezTo>
                <a:cubicBezTo>
                  <a:pt x="252393" y="956067"/>
                  <a:pt x="290234" y="928003"/>
                  <a:pt x="327466" y="899403"/>
                </a:cubicBezTo>
                <a:cubicBezTo>
                  <a:pt x="336105" y="892792"/>
                  <a:pt x="345523" y="886070"/>
                  <a:pt x="351053" y="877896"/>
                </a:cubicBezTo>
                <a:cubicBezTo>
                  <a:pt x="369539" y="850505"/>
                  <a:pt x="386472" y="822415"/>
                  <a:pt x="404009" y="794627"/>
                </a:cubicBezTo>
                <a:cubicBezTo>
                  <a:pt x="421806" y="766528"/>
                  <a:pt x="453684" y="746283"/>
                  <a:pt x="469840" y="716594"/>
                </a:cubicBezTo>
                <a:cubicBezTo>
                  <a:pt x="484785" y="688996"/>
                  <a:pt x="506296" y="663549"/>
                  <a:pt x="526251" y="637757"/>
                </a:cubicBezTo>
                <a:cubicBezTo>
                  <a:pt x="541369" y="618143"/>
                  <a:pt x="558820" y="599972"/>
                  <a:pt x="583702" y="589076"/>
                </a:cubicBezTo>
                <a:cubicBezTo>
                  <a:pt x="580072" y="588696"/>
                  <a:pt x="578950" y="588342"/>
                  <a:pt x="580677" y="587996"/>
                </a:cubicBezTo>
                <a:cubicBezTo>
                  <a:pt x="584220" y="587305"/>
                  <a:pt x="587762" y="586657"/>
                  <a:pt x="591303" y="586052"/>
                </a:cubicBezTo>
                <a:cubicBezTo>
                  <a:pt x="596487" y="584203"/>
                  <a:pt x="602015" y="582656"/>
                  <a:pt x="607805" y="581464"/>
                </a:cubicBezTo>
                <a:cubicBezTo>
                  <a:pt x="636226" y="575640"/>
                  <a:pt x="665254" y="571760"/>
                  <a:pt x="693936" y="567086"/>
                </a:cubicBezTo>
                <a:cubicBezTo>
                  <a:pt x="698945" y="564623"/>
                  <a:pt x="703870" y="562187"/>
                  <a:pt x="709314" y="561089"/>
                </a:cubicBezTo>
                <a:cubicBezTo>
                  <a:pt x="714063" y="560113"/>
                  <a:pt x="718815" y="559257"/>
                  <a:pt x="723654" y="558480"/>
                </a:cubicBezTo>
                <a:cubicBezTo>
                  <a:pt x="727887" y="556467"/>
                  <a:pt x="736007" y="555352"/>
                  <a:pt x="745684" y="554808"/>
                </a:cubicBezTo>
                <a:cubicBezTo>
                  <a:pt x="731687" y="540922"/>
                  <a:pt x="719161" y="526829"/>
                  <a:pt x="716828" y="517981"/>
                </a:cubicBezTo>
                <a:cubicBezTo>
                  <a:pt x="709141" y="489338"/>
                  <a:pt x="709744" y="443068"/>
                  <a:pt x="702056" y="405101"/>
                </a:cubicBezTo>
                <a:cubicBezTo>
                  <a:pt x="702056" y="405101"/>
                  <a:pt x="698515" y="414735"/>
                  <a:pt x="690738" y="413811"/>
                </a:cubicBezTo>
                <a:cubicBezTo>
                  <a:pt x="666462" y="410916"/>
                  <a:pt x="641064" y="369519"/>
                  <a:pt x="636398" y="345628"/>
                </a:cubicBezTo>
                <a:cubicBezTo>
                  <a:pt x="634412" y="335579"/>
                  <a:pt x="635622" y="324139"/>
                  <a:pt x="638818" y="314288"/>
                </a:cubicBezTo>
                <a:cubicBezTo>
                  <a:pt x="643137" y="300904"/>
                  <a:pt x="650568" y="289853"/>
                  <a:pt x="674584" y="291892"/>
                </a:cubicBezTo>
                <a:cubicBezTo>
                  <a:pt x="675361" y="280685"/>
                  <a:pt x="658083" y="201555"/>
                  <a:pt x="672941" y="160996"/>
                </a:cubicBezTo>
                <a:cubicBezTo>
                  <a:pt x="685816" y="126053"/>
                  <a:pt x="700502" y="93772"/>
                  <a:pt x="727022" y="66382"/>
                </a:cubicBezTo>
                <a:cubicBezTo>
                  <a:pt x="764343" y="27853"/>
                  <a:pt x="813069" y="7911"/>
                  <a:pt x="866457" y="3513"/>
                </a:cubicBezTo>
                <a:cubicBezTo>
                  <a:pt x="934878" y="-2130"/>
                  <a:pt x="1004250" y="-4013"/>
                  <a:pt x="1069907" y="21900"/>
                </a:cubicBezTo>
                <a:cubicBezTo>
                  <a:pt x="1108696" y="37185"/>
                  <a:pt x="1140055" y="60402"/>
                  <a:pt x="1160358" y="95319"/>
                </a:cubicBezTo>
                <a:cubicBezTo>
                  <a:pt x="1172624" y="116557"/>
                  <a:pt x="1181350" y="138928"/>
                  <a:pt x="1182561" y="163251"/>
                </a:cubicBezTo>
                <a:cubicBezTo>
                  <a:pt x="1183942" y="189458"/>
                  <a:pt x="1188089" y="216045"/>
                  <a:pt x="1184978" y="241820"/>
                </a:cubicBezTo>
                <a:cubicBezTo>
                  <a:pt x="1181004" y="274213"/>
                  <a:pt x="1167786" y="293750"/>
                  <a:pt x="1160358" y="325763"/>
                </a:cubicBezTo>
                <a:cubicBezTo>
                  <a:pt x="1183942" y="329988"/>
                  <a:pt x="1197679" y="355055"/>
                  <a:pt x="1192754" y="364196"/>
                </a:cubicBezTo>
                <a:cubicBezTo>
                  <a:pt x="1181091" y="385945"/>
                  <a:pt x="1182474" y="399139"/>
                  <a:pt x="1169083" y="420075"/>
                </a:cubicBezTo>
                <a:cubicBezTo>
                  <a:pt x="1157766" y="437918"/>
                  <a:pt x="1142128" y="449401"/>
                  <a:pt x="1118025" y="445928"/>
                </a:cubicBezTo>
                <a:cubicBezTo>
                  <a:pt x="1113619" y="445297"/>
                  <a:pt x="1112497" y="485735"/>
                  <a:pt x="1087272" y="522941"/>
                </a:cubicBezTo>
                <a:cubicBezTo>
                  <a:pt x="1079668" y="534286"/>
                  <a:pt x="1067661" y="545329"/>
                  <a:pt x="1056084" y="554808"/>
                </a:cubicBezTo>
                <a:cubicBezTo>
                  <a:pt x="1076386" y="555240"/>
                  <a:pt x="1089691" y="555698"/>
                  <a:pt x="1090554" y="556086"/>
                </a:cubicBezTo>
                <a:cubicBezTo>
                  <a:pt x="1108869" y="565116"/>
                  <a:pt x="1226878" y="610513"/>
                  <a:pt x="1257374" y="617469"/>
                </a:cubicBezTo>
                <a:cubicBezTo>
                  <a:pt x="1295471" y="626196"/>
                  <a:pt x="1318280" y="649698"/>
                  <a:pt x="1336939" y="675534"/>
                </a:cubicBezTo>
                <a:cubicBezTo>
                  <a:pt x="1355945" y="701749"/>
                  <a:pt x="1376593" y="727662"/>
                  <a:pt x="1390587" y="755580"/>
                </a:cubicBezTo>
                <a:cubicBezTo>
                  <a:pt x="1405706" y="785606"/>
                  <a:pt x="1436807" y="806542"/>
                  <a:pt x="1453653" y="835030"/>
                </a:cubicBezTo>
                <a:cubicBezTo>
                  <a:pt x="1470239" y="863190"/>
                  <a:pt x="1486136" y="891643"/>
                  <a:pt x="1503673" y="919423"/>
                </a:cubicBezTo>
                <a:cubicBezTo>
                  <a:pt x="1508942" y="927718"/>
                  <a:pt x="1518100" y="934647"/>
                  <a:pt x="1526479" y="941439"/>
                </a:cubicBezTo>
                <a:cubicBezTo>
                  <a:pt x="1562678" y="970843"/>
                  <a:pt x="1599652" y="999737"/>
                  <a:pt x="1635591" y="1029288"/>
                </a:cubicBezTo>
                <a:cubicBezTo>
                  <a:pt x="1661509" y="1050561"/>
                  <a:pt x="1686647" y="1072473"/>
                  <a:pt x="1711702" y="1094360"/>
                </a:cubicBezTo>
                <a:cubicBezTo>
                  <a:pt x="1716279" y="1098343"/>
                  <a:pt x="1719649" y="1103372"/>
                  <a:pt x="1722672" y="1108254"/>
                </a:cubicBezTo>
                <a:cubicBezTo>
                  <a:pt x="1731657" y="1122649"/>
                  <a:pt x="1750491" y="1124904"/>
                  <a:pt x="1766126" y="1131065"/>
                </a:cubicBezTo>
                <a:cubicBezTo>
                  <a:pt x="1796363" y="1142946"/>
                  <a:pt x="1824094" y="1157332"/>
                  <a:pt x="1841631" y="1181224"/>
                </a:cubicBezTo>
                <a:cubicBezTo>
                  <a:pt x="1843618" y="1183988"/>
                  <a:pt x="1846297" y="1188058"/>
                  <a:pt x="1845175" y="1190426"/>
                </a:cubicBezTo>
                <a:cubicBezTo>
                  <a:pt x="1838695" y="1203516"/>
                  <a:pt x="1831006" y="1216218"/>
                  <a:pt x="1824094" y="1229179"/>
                </a:cubicBezTo>
                <a:cubicBezTo>
                  <a:pt x="1822799" y="1231633"/>
                  <a:pt x="1822453" y="1234778"/>
                  <a:pt x="1823058" y="1237439"/>
                </a:cubicBezTo>
                <a:cubicBezTo>
                  <a:pt x="1825650" y="1250089"/>
                  <a:pt x="1824699" y="1261538"/>
                  <a:pt x="1812000" y="1271388"/>
                </a:cubicBezTo>
                <a:cubicBezTo>
                  <a:pt x="1807335" y="1275078"/>
                  <a:pt x="1804053" y="1281031"/>
                  <a:pt x="1802842" y="1286345"/>
                </a:cubicBezTo>
                <a:cubicBezTo>
                  <a:pt x="1800596" y="1296394"/>
                  <a:pt x="1790921" y="1301777"/>
                  <a:pt x="1781504" y="1302995"/>
                </a:cubicBezTo>
                <a:cubicBezTo>
                  <a:pt x="1760771" y="1305700"/>
                  <a:pt x="1739087" y="1306633"/>
                  <a:pt x="1719736" y="1297284"/>
                </a:cubicBezTo>
                <a:cubicBezTo>
                  <a:pt x="1706431" y="1290873"/>
                  <a:pt x="1705739" y="1287425"/>
                  <a:pt x="1713343" y="1275587"/>
                </a:cubicBezTo>
                <a:cubicBezTo>
                  <a:pt x="1704877" y="1267249"/>
                  <a:pt x="1696668" y="1259084"/>
                  <a:pt x="1690362" y="1252819"/>
                </a:cubicBezTo>
                <a:cubicBezTo>
                  <a:pt x="1674727" y="1247592"/>
                  <a:pt x="1660903" y="1242822"/>
                  <a:pt x="1646909" y="1238424"/>
                </a:cubicBezTo>
                <a:cubicBezTo>
                  <a:pt x="1643539" y="1237379"/>
                  <a:pt x="1638097" y="1236134"/>
                  <a:pt x="1636110" y="1237413"/>
                </a:cubicBezTo>
                <a:cubicBezTo>
                  <a:pt x="1616240" y="1249856"/>
                  <a:pt x="1597319" y="1245319"/>
                  <a:pt x="1577710" y="1237050"/>
                </a:cubicBezTo>
                <a:cubicBezTo>
                  <a:pt x="1543844" y="1222793"/>
                  <a:pt x="1518791" y="1200665"/>
                  <a:pt x="1492788" y="1179210"/>
                </a:cubicBezTo>
                <a:cubicBezTo>
                  <a:pt x="1479483" y="1168228"/>
                  <a:pt x="1465920" y="1157116"/>
                  <a:pt x="1450801" y="1147828"/>
                </a:cubicBezTo>
                <a:cubicBezTo>
                  <a:pt x="1419356" y="1128516"/>
                  <a:pt x="1395253" y="1104919"/>
                  <a:pt x="1374693" y="1077934"/>
                </a:cubicBezTo>
                <a:cubicBezTo>
                  <a:pt x="1361042" y="1060005"/>
                  <a:pt x="1341432" y="1044988"/>
                  <a:pt x="1325189" y="1028242"/>
                </a:cubicBezTo>
                <a:cubicBezTo>
                  <a:pt x="1311541" y="1014149"/>
                  <a:pt x="1298928" y="999417"/>
                  <a:pt x="1285710" y="985022"/>
                </a:cubicBezTo>
                <a:cubicBezTo>
                  <a:pt x="1283551" y="982594"/>
                  <a:pt x="1280872" y="980425"/>
                  <a:pt x="1278366" y="978136"/>
                </a:cubicBezTo>
                <a:lnTo>
                  <a:pt x="1274306" y="979103"/>
                </a:lnTo>
                <a:cubicBezTo>
                  <a:pt x="1275515" y="995417"/>
                  <a:pt x="1276639" y="1011730"/>
                  <a:pt x="1277934" y="1028035"/>
                </a:cubicBezTo>
                <a:cubicBezTo>
                  <a:pt x="1278107" y="1030273"/>
                  <a:pt x="1278366" y="1191541"/>
                  <a:pt x="1278366" y="1193770"/>
                </a:cubicBezTo>
                <a:cubicBezTo>
                  <a:pt x="1278453" y="1196198"/>
                  <a:pt x="1278020" y="1198643"/>
                  <a:pt x="1277244" y="1201088"/>
                </a:cubicBezTo>
                <a:cubicBezTo>
                  <a:pt x="1287265" y="1202514"/>
                  <a:pt x="1292879" y="1204095"/>
                  <a:pt x="1293225" y="1205849"/>
                </a:cubicBezTo>
                <a:cubicBezTo>
                  <a:pt x="1295731" y="1217030"/>
                  <a:pt x="1298150" y="1228280"/>
                  <a:pt x="1299704" y="1239599"/>
                </a:cubicBezTo>
                <a:cubicBezTo>
                  <a:pt x="1303851" y="1270498"/>
                  <a:pt x="1307048" y="1301526"/>
                  <a:pt x="1311627" y="1332373"/>
                </a:cubicBezTo>
                <a:cubicBezTo>
                  <a:pt x="1320612" y="1392140"/>
                  <a:pt x="1324327" y="1452192"/>
                  <a:pt x="1320094" y="1512339"/>
                </a:cubicBezTo>
                <a:cubicBezTo>
                  <a:pt x="1317847" y="1543610"/>
                  <a:pt x="1311887" y="1574750"/>
                  <a:pt x="1306011" y="1605675"/>
                </a:cubicBezTo>
                <a:cubicBezTo>
                  <a:pt x="1302297" y="1625099"/>
                  <a:pt x="1295471" y="1644004"/>
                  <a:pt x="1290289" y="1663195"/>
                </a:cubicBezTo>
                <a:cubicBezTo>
                  <a:pt x="1289424" y="1666331"/>
                  <a:pt x="1289770" y="1669779"/>
                  <a:pt x="1289770" y="1673071"/>
                </a:cubicBezTo>
                <a:cubicBezTo>
                  <a:pt x="1289252" y="1705724"/>
                  <a:pt x="1288906" y="1738377"/>
                  <a:pt x="1288389" y="1771029"/>
                </a:cubicBezTo>
                <a:cubicBezTo>
                  <a:pt x="1287178" y="1849460"/>
                  <a:pt x="1284673" y="1927891"/>
                  <a:pt x="1285018" y="2006321"/>
                </a:cubicBezTo>
                <a:cubicBezTo>
                  <a:pt x="1285278" y="2063185"/>
                  <a:pt x="1290116" y="2120014"/>
                  <a:pt x="1291152" y="2176895"/>
                </a:cubicBezTo>
                <a:cubicBezTo>
                  <a:pt x="1291584" y="2201633"/>
                  <a:pt x="1289857" y="2226664"/>
                  <a:pt x="1276379" y="2249648"/>
                </a:cubicBezTo>
                <a:cubicBezTo>
                  <a:pt x="1273874" y="2253874"/>
                  <a:pt x="1277071" y="2262341"/>
                  <a:pt x="1280007" y="2267733"/>
                </a:cubicBezTo>
                <a:cubicBezTo>
                  <a:pt x="1297977" y="2300516"/>
                  <a:pt x="1317069" y="2332736"/>
                  <a:pt x="1334866" y="2365579"/>
                </a:cubicBezTo>
                <a:cubicBezTo>
                  <a:pt x="1365103" y="2421267"/>
                  <a:pt x="1334001" y="2481561"/>
                  <a:pt x="1276725" y="2498955"/>
                </a:cubicBezTo>
                <a:cubicBezTo>
                  <a:pt x="1228000" y="2513739"/>
                  <a:pt x="1185669" y="2501098"/>
                  <a:pt x="1150164" y="2467745"/>
                </a:cubicBezTo>
                <a:cubicBezTo>
                  <a:pt x="1129343" y="2448114"/>
                  <a:pt x="1119236" y="2423557"/>
                  <a:pt x="1112065" y="2397013"/>
                </a:cubicBezTo>
                <a:cubicBezTo>
                  <a:pt x="1107572" y="2380475"/>
                  <a:pt x="1097984" y="2365069"/>
                  <a:pt x="1090121" y="2349386"/>
                </a:cubicBezTo>
                <a:cubicBezTo>
                  <a:pt x="1079236" y="2327534"/>
                  <a:pt x="1070424" y="2305328"/>
                  <a:pt x="1069561" y="2280798"/>
                </a:cubicBezTo>
                <a:cubicBezTo>
                  <a:pt x="1069388" y="2275777"/>
                  <a:pt x="1066623" y="2268779"/>
                  <a:pt x="1062477" y="2266299"/>
                </a:cubicBezTo>
                <a:cubicBezTo>
                  <a:pt x="1045977" y="2256353"/>
                  <a:pt x="1040533" y="2240463"/>
                  <a:pt x="1038806" y="2224833"/>
                </a:cubicBezTo>
                <a:cubicBezTo>
                  <a:pt x="1035092" y="2190166"/>
                  <a:pt x="1031462" y="2155604"/>
                  <a:pt x="1036214" y="2120238"/>
                </a:cubicBezTo>
                <a:cubicBezTo>
                  <a:pt x="1040447" y="2088882"/>
                  <a:pt x="1038979" y="2056592"/>
                  <a:pt x="1036819" y="2024890"/>
                </a:cubicBezTo>
                <a:cubicBezTo>
                  <a:pt x="1035610" y="2006606"/>
                  <a:pt x="1028093" y="1988694"/>
                  <a:pt x="1023601" y="1970566"/>
                </a:cubicBezTo>
                <a:cubicBezTo>
                  <a:pt x="1021095" y="1960232"/>
                  <a:pt x="1019022" y="1949812"/>
                  <a:pt x="1016862" y="1939417"/>
                </a:cubicBezTo>
                <a:cubicBezTo>
                  <a:pt x="1009951" y="1906695"/>
                  <a:pt x="1002782" y="1874008"/>
                  <a:pt x="996389" y="1841217"/>
                </a:cubicBezTo>
                <a:cubicBezTo>
                  <a:pt x="991896" y="1818328"/>
                  <a:pt x="988612" y="1795232"/>
                  <a:pt x="984379" y="1772300"/>
                </a:cubicBezTo>
                <a:cubicBezTo>
                  <a:pt x="979973" y="1748218"/>
                  <a:pt x="974878" y="1724241"/>
                  <a:pt x="970212" y="1700194"/>
                </a:cubicBezTo>
                <a:cubicBezTo>
                  <a:pt x="968053" y="1688953"/>
                  <a:pt x="965893" y="1677685"/>
                  <a:pt x="964252" y="1666366"/>
                </a:cubicBezTo>
                <a:cubicBezTo>
                  <a:pt x="961833" y="1649742"/>
                  <a:pt x="960190" y="1633013"/>
                  <a:pt x="957686" y="1616389"/>
                </a:cubicBezTo>
                <a:cubicBezTo>
                  <a:pt x="952329" y="1580980"/>
                  <a:pt x="946541" y="1545614"/>
                  <a:pt x="937816" y="1509574"/>
                </a:cubicBezTo>
                <a:cubicBezTo>
                  <a:pt x="932372" y="1521420"/>
                  <a:pt x="925893" y="1532964"/>
                  <a:pt x="921660" y="1545165"/>
                </a:cubicBezTo>
                <a:lnTo>
                  <a:pt x="926758" y="1507760"/>
                </a:lnTo>
                <a:cubicBezTo>
                  <a:pt x="920797" y="1533388"/>
                  <a:pt x="915959" y="1558800"/>
                  <a:pt x="911380" y="1584246"/>
                </a:cubicBezTo>
                <a:cubicBezTo>
                  <a:pt x="908355" y="1600793"/>
                  <a:pt x="906196" y="1617469"/>
                  <a:pt x="903260" y="1634033"/>
                </a:cubicBezTo>
                <a:cubicBezTo>
                  <a:pt x="901273" y="1645309"/>
                  <a:pt x="898767" y="1656507"/>
                  <a:pt x="896262" y="1667688"/>
                </a:cubicBezTo>
                <a:cubicBezTo>
                  <a:pt x="890906" y="1691605"/>
                  <a:pt x="885117" y="1715453"/>
                  <a:pt x="879935" y="1739405"/>
                </a:cubicBezTo>
                <a:cubicBezTo>
                  <a:pt x="875010" y="1762216"/>
                  <a:pt x="871123" y="1785217"/>
                  <a:pt x="865938" y="1807985"/>
                </a:cubicBezTo>
                <a:cubicBezTo>
                  <a:pt x="858510" y="1840603"/>
                  <a:pt x="850388" y="1873083"/>
                  <a:pt x="842527" y="1905624"/>
                </a:cubicBezTo>
                <a:cubicBezTo>
                  <a:pt x="840108" y="1915958"/>
                  <a:pt x="837689" y="1926327"/>
                  <a:pt x="834839" y="1936583"/>
                </a:cubicBezTo>
                <a:cubicBezTo>
                  <a:pt x="829828" y="1954590"/>
                  <a:pt x="821794" y="1972303"/>
                  <a:pt x="820065" y="1990552"/>
                </a:cubicBezTo>
                <a:cubicBezTo>
                  <a:pt x="816956" y="2022185"/>
                  <a:pt x="814537" y="2054423"/>
                  <a:pt x="817818" y="2085875"/>
                </a:cubicBezTo>
                <a:cubicBezTo>
                  <a:pt x="821448" y="2121353"/>
                  <a:pt x="816783" y="2155803"/>
                  <a:pt x="812117" y="2190365"/>
                </a:cubicBezTo>
                <a:cubicBezTo>
                  <a:pt x="809958" y="2205953"/>
                  <a:pt x="803997" y="2221687"/>
                  <a:pt x="787151" y="2231209"/>
                </a:cubicBezTo>
                <a:cubicBezTo>
                  <a:pt x="783005" y="2233577"/>
                  <a:pt x="779980" y="2240507"/>
                  <a:pt x="779721" y="2245518"/>
                </a:cubicBezTo>
                <a:cubicBezTo>
                  <a:pt x="778167" y="2270023"/>
                  <a:pt x="768663" y="2291987"/>
                  <a:pt x="757088" y="2313554"/>
                </a:cubicBezTo>
                <a:cubicBezTo>
                  <a:pt x="748793" y="2329038"/>
                  <a:pt x="738772" y="2344185"/>
                  <a:pt x="733761" y="2360602"/>
                </a:cubicBezTo>
                <a:cubicBezTo>
                  <a:pt x="725813" y="2386947"/>
                  <a:pt x="715015" y="2411236"/>
                  <a:pt x="693503" y="2430323"/>
                </a:cubicBezTo>
                <a:cubicBezTo>
                  <a:pt x="657133" y="2462751"/>
                  <a:pt x="614371" y="2474295"/>
                  <a:pt x="566164" y="2458266"/>
                </a:cubicBezTo>
                <a:cubicBezTo>
                  <a:pt x="509405" y="2439413"/>
                  <a:pt x="480120" y="2378341"/>
                  <a:pt x="511911" y="2323456"/>
                </a:cubicBezTo>
                <a:cubicBezTo>
                  <a:pt x="530743" y="2291080"/>
                  <a:pt x="550786" y="2259360"/>
                  <a:pt x="569705" y="2227053"/>
                </a:cubicBezTo>
                <a:cubicBezTo>
                  <a:pt x="572816" y="2221739"/>
                  <a:pt x="576271" y="2213358"/>
                  <a:pt x="573852" y="2209064"/>
                </a:cubicBezTo>
                <a:cubicBezTo>
                  <a:pt x="561066" y="2185743"/>
                  <a:pt x="560117" y="2160676"/>
                  <a:pt x="561326" y="2135964"/>
                </a:cubicBezTo>
                <a:cubicBezTo>
                  <a:pt x="564004" y="2079135"/>
                  <a:pt x="570484" y="2022444"/>
                  <a:pt x="572470" y="1965615"/>
                </a:cubicBezTo>
                <a:cubicBezTo>
                  <a:pt x="575149" y="1887228"/>
                  <a:pt x="574976" y="1808763"/>
                  <a:pt x="576098" y="1730332"/>
                </a:cubicBezTo>
                <a:cubicBezTo>
                  <a:pt x="576617" y="1697680"/>
                  <a:pt x="577136" y="1665027"/>
                  <a:pt x="577655" y="1632374"/>
                </a:cubicBezTo>
                <a:cubicBezTo>
                  <a:pt x="577741" y="1629073"/>
                  <a:pt x="578171" y="1625643"/>
                  <a:pt x="577395" y="1622481"/>
                </a:cubicBezTo>
                <a:cubicBezTo>
                  <a:pt x="572816" y="1603160"/>
                  <a:pt x="566596" y="1584091"/>
                  <a:pt x="563485" y="1564580"/>
                </a:cubicBezTo>
                <a:cubicBezTo>
                  <a:pt x="558474" y="1533517"/>
                  <a:pt x="553378" y="1502238"/>
                  <a:pt x="552168" y="1470916"/>
                </a:cubicBezTo>
                <a:cubicBezTo>
                  <a:pt x="549751" y="1410691"/>
                  <a:pt x="555192" y="1350752"/>
                  <a:pt x="565905" y="1291235"/>
                </a:cubicBezTo>
                <a:cubicBezTo>
                  <a:pt x="571519" y="1260527"/>
                  <a:pt x="575581" y="1229585"/>
                  <a:pt x="580677" y="1198816"/>
                </a:cubicBezTo>
                <a:cubicBezTo>
                  <a:pt x="580677" y="1198660"/>
                  <a:pt x="580850" y="1198513"/>
                  <a:pt x="581109" y="1198375"/>
                </a:cubicBezTo>
                <a:close/>
              </a:path>
            </a:pathLst>
          </a:custGeom>
          <a:solidFill>
            <a:srgbClr val="AEBDE9"/>
          </a:solidFill>
          <a:ln w="8639" cap="flat">
            <a:noFill/>
            <a:prstDash val="solid"/>
            <a:miter/>
          </a:ln>
        </p:spPr>
        <p:txBody>
          <a:bodyPr rtlCol="0" anchor="ctr"/>
          <a:lstStyle/>
          <a:p>
            <a:endParaRPr lang="en-CH"/>
          </a:p>
        </p:txBody>
      </p:sp>
      <p:sp>
        <p:nvSpPr>
          <p:cNvPr id="3452" name="Freeform 3451">
            <a:extLst>
              <a:ext uri="{FF2B5EF4-FFF2-40B4-BE49-F238E27FC236}">
                <a16:creationId xmlns:a16="http://schemas.microsoft.com/office/drawing/2014/main" id="{D644A1C6-6239-43FC-459D-2A7D618A121D}"/>
              </a:ext>
            </a:extLst>
          </p:cNvPr>
          <p:cNvSpPr/>
          <p:nvPr/>
        </p:nvSpPr>
        <p:spPr>
          <a:xfrm>
            <a:off x="15180208" y="5630416"/>
            <a:ext cx="571991" cy="435450"/>
          </a:xfrm>
          <a:custGeom>
            <a:avLst/>
            <a:gdLst>
              <a:gd name="connsiteX0" fmla="*/ 286039 w 571991"/>
              <a:gd name="connsiteY0" fmla="*/ 435451 h 435450"/>
              <a:gd name="connsiteX1" fmla="*/ 0 w 571991"/>
              <a:gd name="connsiteY1" fmla="*/ 0 h 435450"/>
              <a:gd name="connsiteX2" fmla="*/ 571992 w 571991"/>
              <a:gd name="connsiteY2" fmla="*/ 0 h 435450"/>
              <a:gd name="connsiteX3" fmla="*/ 286039 w 571991"/>
              <a:gd name="connsiteY3" fmla="*/ 435451 h 435450"/>
            </a:gdLst>
            <a:ahLst/>
            <a:cxnLst>
              <a:cxn ang="0">
                <a:pos x="connsiteX0" y="connsiteY0"/>
              </a:cxn>
              <a:cxn ang="0">
                <a:pos x="connsiteX1" y="connsiteY1"/>
              </a:cxn>
              <a:cxn ang="0">
                <a:pos x="connsiteX2" y="connsiteY2"/>
              </a:cxn>
              <a:cxn ang="0">
                <a:pos x="connsiteX3" y="connsiteY3"/>
              </a:cxn>
            </a:cxnLst>
            <a:rect l="l" t="t" r="r" b="b"/>
            <a:pathLst>
              <a:path w="571991" h="435450">
                <a:moveTo>
                  <a:pt x="286039" y="435451"/>
                </a:moveTo>
                <a:lnTo>
                  <a:pt x="0" y="0"/>
                </a:lnTo>
                <a:lnTo>
                  <a:pt x="571992" y="0"/>
                </a:lnTo>
                <a:lnTo>
                  <a:pt x="286039" y="435451"/>
                </a:lnTo>
                <a:close/>
              </a:path>
            </a:pathLst>
          </a:custGeom>
          <a:solidFill>
            <a:srgbClr val="000080"/>
          </a:solidFill>
          <a:ln w="8639" cap="flat">
            <a:noFill/>
            <a:prstDash val="solid"/>
            <a:miter/>
          </a:ln>
        </p:spPr>
        <p:txBody>
          <a:bodyPr rtlCol="0" anchor="ctr"/>
          <a:lstStyle/>
          <a:p>
            <a:endParaRPr lang="en-CH"/>
          </a:p>
        </p:txBody>
      </p:sp>
      <p:sp>
        <p:nvSpPr>
          <p:cNvPr id="3453" name="Freeform 3452">
            <a:extLst>
              <a:ext uri="{FF2B5EF4-FFF2-40B4-BE49-F238E27FC236}">
                <a16:creationId xmlns:a16="http://schemas.microsoft.com/office/drawing/2014/main" id="{24635B8B-7D1F-BF62-55BB-DB5737808771}"/>
              </a:ext>
            </a:extLst>
          </p:cNvPr>
          <p:cNvSpPr/>
          <p:nvPr/>
        </p:nvSpPr>
        <p:spPr>
          <a:xfrm>
            <a:off x="28340579" y="5630416"/>
            <a:ext cx="571990" cy="435450"/>
          </a:xfrm>
          <a:custGeom>
            <a:avLst/>
            <a:gdLst>
              <a:gd name="connsiteX0" fmla="*/ 285953 w 571990"/>
              <a:gd name="connsiteY0" fmla="*/ 435451 h 435450"/>
              <a:gd name="connsiteX1" fmla="*/ 0 w 571990"/>
              <a:gd name="connsiteY1" fmla="*/ 0 h 435450"/>
              <a:gd name="connsiteX2" fmla="*/ 571991 w 571990"/>
              <a:gd name="connsiteY2" fmla="*/ 0 h 435450"/>
              <a:gd name="connsiteX3" fmla="*/ 285953 w 571990"/>
              <a:gd name="connsiteY3" fmla="*/ 435451 h 435450"/>
            </a:gdLst>
            <a:ahLst/>
            <a:cxnLst>
              <a:cxn ang="0">
                <a:pos x="connsiteX0" y="connsiteY0"/>
              </a:cxn>
              <a:cxn ang="0">
                <a:pos x="connsiteX1" y="connsiteY1"/>
              </a:cxn>
              <a:cxn ang="0">
                <a:pos x="connsiteX2" y="connsiteY2"/>
              </a:cxn>
              <a:cxn ang="0">
                <a:pos x="connsiteX3" y="connsiteY3"/>
              </a:cxn>
            </a:cxnLst>
            <a:rect l="l" t="t" r="r" b="b"/>
            <a:pathLst>
              <a:path w="571990" h="435450">
                <a:moveTo>
                  <a:pt x="285953" y="435451"/>
                </a:moveTo>
                <a:lnTo>
                  <a:pt x="0" y="0"/>
                </a:lnTo>
                <a:lnTo>
                  <a:pt x="571991" y="0"/>
                </a:lnTo>
                <a:lnTo>
                  <a:pt x="285953" y="435451"/>
                </a:lnTo>
                <a:close/>
              </a:path>
            </a:pathLst>
          </a:custGeom>
          <a:solidFill>
            <a:srgbClr val="000080"/>
          </a:solidFill>
          <a:ln w="8639" cap="flat">
            <a:noFill/>
            <a:prstDash val="solid"/>
            <a:miter/>
          </a:ln>
        </p:spPr>
        <p:txBody>
          <a:bodyPr rtlCol="0" anchor="ctr"/>
          <a:lstStyle/>
          <a:p>
            <a:endParaRPr lang="en-CH"/>
          </a:p>
        </p:txBody>
      </p:sp>
      <p:grpSp>
        <p:nvGrpSpPr>
          <p:cNvPr id="3501" name="Graphic 3188">
            <a:extLst>
              <a:ext uri="{FF2B5EF4-FFF2-40B4-BE49-F238E27FC236}">
                <a16:creationId xmlns:a16="http://schemas.microsoft.com/office/drawing/2014/main" id="{C692A5D9-2D3D-9EB5-1330-6700C7D8FFA5}"/>
              </a:ext>
            </a:extLst>
          </p:cNvPr>
          <p:cNvGrpSpPr/>
          <p:nvPr/>
        </p:nvGrpSpPr>
        <p:grpSpPr>
          <a:xfrm>
            <a:off x="14591250" y="11963294"/>
            <a:ext cx="1609868" cy="1613057"/>
            <a:chOff x="14591250" y="11963294"/>
            <a:chExt cx="1609868" cy="1613057"/>
          </a:xfrm>
        </p:grpSpPr>
        <p:sp>
          <p:nvSpPr>
            <p:cNvPr id="3502" name="Freeform 3501">
              <a:extLst>
                <a:ext uri="{FF2B5EF4-FFF2-40B4-BE49-F238E27FC236}">
                  <a16:creationId xmlns:a16="http://schemas.microsoft.com/office/drawing/2014/main" id="{E1110013-D88B-0FA9-A8A9-9678CCD27D87}"/>
                </a:ext>
              </a:extLst>
            </p:cNvPr>
            <p:cNvSpPr/>
            <p:nvPr/>
          </p:nvSpPr>
          <p:spPr>
            <a:xfrm>
              <a:off x="14591250" y="11963294"/>
              <a:ext cx="1609868" cy="1613057"/>
            </a:xfrm>
            <a:custGeom>
              <a:avLst/>
              <a:gdLst>
                <a:gd name="connsiteX0" fmla="*/ 1609869 w 1609868"/>
                <a:gd name="connsiteY0" fmla="*/ 806529 h 1613057"/>
                <a:gd name="connsiteX1" fmla="*/ 804935 w 1609868"/>
                <a:gd name="connsiteY1" fmla="*/ 1613058 h 1613057"/>
                <a:gd name="connsiteX2" fmla="*/ 1 w 1609868"/>
                <a:gd name="connsiteY2" fmla="*/ 806529 h 1613057"/>
                <a:gd name="connsiteX3" fmla="*/ 804935 w 1609868"/>
                <a:gd name="connsiteY3" fmla="*/ 0 h 1613057"/>
                <a:gd name="connsiteX4" fmla="*/ 1609869 w 1609868"/>
                <a:gd name="connsiteY4" fmla="*/ 806529 h 161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868" h="1613057">
                  <a:moveTo>
                    <a:pt x="1609869" y="806529"/>
                  </a:moveTo>
                  <a:cubicBezTo>
                    <a:pt x="1609869" y="1251963"/>
                    <a:pt x="1249487" y="1613058"/>
                    <a:pt x="804935" y="1613058"/>
                  </a:cubicBezTo>
                  <a:cubicBezTo>
                    <a:pt x="360382" y="1613058"/>
                    <a:pt x="1" y="1251963"/>
                    <a:pt x="1" y="806529"/>
                  </a:cubicBezTo>
                  <a:cubicBezTo>
                    <a:pt x="1" y="361095"/>
                    <a:pt x="360383" y="0"/>
                    <a:pt x="804935" y="0"/>
                  </a:cubicBezTo>
                  <a:cubicBezTo>
                    <a:pt x="1249488" y="0"/>
                    <a:pt x="1609869" y="361095"/>
                    <a:pt x="1609869" y="806529"/>
                  </a:cubicBezTo>
                  <a:close/>
                </a:path>
              </a:pathLst>
            </a:custGeom>
            <a:solidFill>
              <a:srgbClr val="1F259B"/>
            </a:solidFill>
            <a:ln w="8639" cap="flat">
              <a:noFill/>
              <a:prstDash val="solid"/>
              <a:miter/>
            </a:ln>
          </p:spPr>
          <p:txBody>
            <a:bodyPr rtlCol="0" anchor="ctr"/>
            <a:lstStyle/>
            <a:p>
              <a:endParaRPr lang="en-CH"/>
            </a:p>
          </p:txBody>
        </p:sp>
        <p:grpSp>
          <p:nvGrpSpPr>
            <p:cNvPr id="3503" name="Graphic 3188">
              <a:extLst>
                <a:ext uri="{FF2B5EF4-FFF2-40B4-BE49-F238E27FC236}">
                  <a16:creationId xmlns:a16="http://schemas.microsoft.com/office/drawing/2014/main" id="{0F2C0598-EBE1-A46C-4891-FADA44D497C4}"/>
                </a:ext>
              </a:extLst>
            </p:cNvPr>
            <p:cNvGrpSpPr/>
            <p:nvPr/>
          </p:nvGrpSpPr>
          <p:grpSpPr>
            <a:xfrm>
              <a:off x="14913974" y="12230391"/>
              <a:ext cx="988728" cy="974805"/>
              <a:chOff x="14913974" y="12230391"/>
              <a:chExt cx="988728" cy="974805"/>
            </a:xfrm>
            <a:solidFill>
              <a:srgbClr val="FFFFFF"/>
            </a:solidFill>
          </p:grpSpPr>
          <p:grpSp>
            <p:nvGrpSpPr>
              <p:cNvPr id="3504" name="Graphic 3188">
                <a:extLst>
                  <a:ext uri="{FF2B5EF4-FFF2-40B4-BE49-F238E27FC236}">
                    <a16:creationId xmlns:a16="http://schemas.microsoft.com/office/drawing/2014/main" id="{8795ACA2-9BFE-F9A0-32BA-1A83B7D9DD96}"/>
                  </a:ext>
                </a:extLst>
              </p:cNvPr>
              <p:cNvGrpSpPr/>
              <p:nvPr/>
            </p:nvGrpSpPr>
            <p:grpSpPr>
              <a:xfrm>
                <a:off x="14913974" y="12472945"/>
                <a:ext cx="953584" cy="724028"/>
                <a:chOff x="14913974" y="12472945"/>
                <a:chExt cx="953584" cy="724028"/>
              </a:xfrm>
              <a:solidFill>
                <a:srgbClr val="FFFFFF"/>
              </a:solidFill>
            </p:grpSpPr>
            <p:sp>
              <p:nvSpPr>
                <p:cNvPr id="3505" name="Freeform 3504">
                  <a:extLst>
                    <a:ext uri="{FF2B5EF4-FFF2-40B4-BE49-F238E27FC236}">
                      <a16:creationId xmlns:a16="http://schemas.microsoft.com/office/drawing/2014/main" id="{3F21C2DD-5F69-CE67-0DE1-6C3DA0F6B58F}"/>
                    </a:ext>
                  </a:extLst>
                </p:cNvPr>
                <p:cNvSpPr/>
                <p:nvPr/>
              </p:nvSpPr>
              <p:spPr>
                <a:xfrm>
                  <a:off x="14913974" y="12472945"/>
                  <a:ext cx="427470" cy="724028"/>
                </a:xfrm>
                <a:custGeom>
                  <a:avLst/>
                  <a:gdLst>
                    <a:gd name="connsiteX0" fmla="*/ 12246 w 427470"/>
                    <a:gd name="connsiteY0" fmla="*/ 353992 h 724028"/>
                    <a:gd name="connsiteX1" fmla="*/ 121357 w 427470"/>
                    <a:gd name="connsiteY1" fmla="*/ 132361 h 724028"/>
                    <a:gd name="connsiteX2" fmla="*/ 282821 w 427470"/>
                    <a:gd name="connsiteY2" fmla="*/ 3789 h 724028"/>
                    <a:gd name="connsiteX3" fmla="*/ 282302 w 427470"/>
                    <a:gd name="connsiteY3" fmla="*/ 3789 h 724028"/>
                    <a:gd name="connsiteX4" fmla="*/ 343640 w 427470"/>
                    <a:gd name="connsiteY4" fmla="*/ 14763 h 724028"/>
                    <a:gd name="connsiteX5" fmla="*/ 388735 w 427470"/>
                    <a:gd name="connsiteY5" fmla="*/ 232851 h 724028"/>
                    <a:gd name="connsiteX6" fmla="*/ 421823 w 427470"/>
                    <a:gd name="connsiteY6" fmla="*/ 471763 h 724028"/>
                    <a:gd name="connsiteX7" fmla="*/ 367656 w 427470"/>
                    <a:gd name="connsiteY7" fmla="*/ 689851 h 724028"/>
                    <a:gd name="connsiteX8" fmla="*/ 96995 w 427470"/>
                    <a:gd name="connsiteY8" fmla="*/ 709206 h 724028"/>
                    <a:gd name="connsiteX9" fmla="*/ 11814 w 427470"/>
                    <a:gd name="connsiteY9" fmla="*/ 622454 h 724028"/>
                    <a:gd name="connsiteX10" fmla="*/ 12246 w 427470"/>
                    <a:gd name="connsiteY10" fmla="*/ 353992 h 72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7470" h="724028">
                      <a:moveTo>
                        <a:pt x="12246" y="353992"/>
                      </a:moveTo>
                      <a:cubicBezTo>
                        <a:pt x="27709" y="273634"/>
                        <a:pt x="86455" y="173923"/>
                        <a:pt x="121357" y="132361"/>
                      </a:cubicBezTo>
                      <a:cubicBezTo>
                        <a:pt x="152544" y="88294"/>
                        <a:pt x="220620" y="18824"/>
                        <a:pt x="282821" y="3789"/>
                      </a:cubicBezTo>
                      <a:lnTo>
                        <a:pt x="282302" y="3789"/>
                      </a:lnTo>
                      <a:cubicBezTo>
                        <a:pt x="287400" y="3185"/>
                        <a:pt x="326793" y="-9345"/>
                        <a:pt x="343640" y="14763"/>
                      </a:cubicBezTo>
                      <a:cubicBezTo>
                        <a:pt x="386576" y="76543"/>
                        <a:pt x="372840" y="143767"/>
                        <a:pt x="388735" y="232851"/>
                      </a:cubicBezTo>
                      <a:cubicBezTo>
                        <a:pt x="400398" y="328934"/>
                        <a:pt x="442556" y="347944"/>
                        <a:pt x="421823" y="471763"/>
                      </a:cubicBezTo>
                      <a:cubicBezTo>
                        <a:pt x="419231" y="539245"/>
                        <a:pt x="400830" y="642760"/>
                        <a:pt x="367656" y="689851"/>
                      </a:cubicBezTo>
                      <a:cubicBezTo>
                        <a:pt x="317204" y="761395"/>
                        <a:pt x="159282" y="696332"/>
                        <a:pt x="96995" y="709206"/>
                      </a:cubicBezTo>
                      <a:cubicBezTo>
                        <a:pt x="35831" y="723550"/>
                        <a:pt x="11814" y="622454"/>
                        <a:pt x="11814" y="622454"/>
                      </a:cubicBezTo>
                      <a:cubicBezTo>
                        <a:pt x="11814" y="622454"/>
                        <a:pt x="-15053" y="453705"/>
                        <a:pt x="12246" y="353992"/>
                      </a:cubicBezTo>
                      <a:close/>
                    </a:path>
                  </a:pathLst>
                </a:custGeom>
                <a:solidFill>
                  <a:srgbClr val="FFFFFF"/>
                </a:solidFill>
                <a:ln w="8639" cap="flat">
                  <a:noFill/>
                  <a:prstDash val="solid"/>
                  <a:miter/>
                </a:ln>
              </p:spPr>
              <p:txBody>
                <a:bodyPr rtlCol="0" anchor="ctr"/>
                <a:lstStyle/>
                <a:p>
                  <a:endParaRPr lang="en-CH"/>
                </a:p>
              </p:txBody>
            </p:sp>
            <p:sp>
              <p:nvSpPr>
                <p:cNvPr id="3506" name="Freeform 3505">
                  <a:extLst>
                    <a:ext uri="{FF2B5EF4-FFF2-40B4-BE49-F238E27FC236}">
                      <a16:creationId xmlns:a16="http://schemas.microsoft.com/office/drawing/2014/main" id="{043A0808-8F6F-6D1E-C65A-5441A2D074FA}"/>
                    </a:ext>
                  </a:extLst>
                </p:cNvPr>
                <p:cNvSpPr/>
                <p:nvPr/>
              </p:nvSpPr>
              <p:spPr>
                <a:xfrm>
                  <a:off x="15780903" y="12993614"/>
                  <a:ext cx="86656" cy="156224"/>
                </a:xfrm>
                <a:custGeom>
                  <a:avLst/>
                  <a:gdLst>
                    <a:gd name="connsiteX0" fmla="*/ 61574 w 86656"/>
                    <a:gd name="connsiteY0" fmla="*/ 0 h 156224"/>
                    <a:gd name="connsiteX1" fmla="*/ 38766 w 86656"/>
                    <a:gd name="connsiteY1" fmla="*/ 94181 h 156224"/>
                    <a:gd name="connsiteX2" fmla="*/ 57773 w 86656"/>
                    <a:gd name="connsiteY2" fmla="*/ 152074 h 156224"/>
                    <a:gd name="connsiteX3" fmla="*/ 61574 w 86656"/>
                    <a:gd name="connsiteY3" fmla="*/ 0 h 156224"/>
                  </a:gdLst>
                  <a:ahLst/>
                  <a:cxnLst>
                    <a:cxn ang="0">
                      <a:pos x="connsiteX0" y="connsiteY0"/>
                    </a:cxn>
                    <a:cxn ang="0">
                      <a:pos x="connsiteX1" y="connsiteY1"/>
                    </a:cxn>
                    <a:cxn ang="0">
                      <a:pos x="connsiteX2" y="connsiteY2"/>
                    </a:cxn>
                    <a:cxn ang="0">
                      <a:pos x="connsiteX3" y="connsiteY3"/>
                    </a:cxn>
                  </a:cxnLst>
                  <a:rect l="l" t="t" r="r" b="b"/>
                  <a:pathLst>
                    <a:path w="86656" h="156224">
                      <a:moveTo>
                        <a:pt x="61574" y="0"/>
                      </a:moveTo>
                      <a:cubicBezTo>
                        <a:pt x="8876" y="48991"/>
                        <a:pt x="-34233" y="59361"/>
                        <a:pt x="38766" y="94181"/>
                      </a:cubicBezTo>
                      <a:cubicBezTo>
                        <a:pt x="48874" y="98934"/>
                        <a:pt x="41703" y="136780"/>
                        <a:pt x="57773" y="152074"/>
                      </a:cubicBezTo>
                      <a:cubicBezTo>
                        <a:pt x="88010" y="180933"/>
                        <a:pt x="102177" y="51670"/>
                        <a:pt x="61574" y="0"/>
                      </a:cubicBezTo>
                      <a:close/>
                    </a:path>
                  </a:pathLst>
                </a:custGeom>
                <a:solidFill>
                  <a:srgbClr val="FFFFFF"/>
                </a:solidFill>
                <a:ln w="8639" cap="flat">
                  <a:noFill/>
                  <a:prstDash val="solid"/>
                  <a:miter/>
                </a:ln>
              </p:spPr>
              <p:txBody>
                <a:bodyPr rtlCol="0" anchor="ctr"/>
                <a:lstStyle/>
                <a:p>
                  <a:endParaRPr lang="en-CH"/>
                </a:p>
              </p:txBody>
            </p:sp>
          </p:grpSp>
          <p:grpSp>
            <p:nvGrpSpPr>
              <p:cNvPr id="3507" name="Graphic 3188">
                <a:extLst>
                  <a:ext uri="{FF2B5EF4-FFF2-40B4-BE49-F238E27FC236}">
                    <a16:creationId xmlns:a16="http://schemas.microsoft.com/office/drawing/2014/main" id="{C3CA8A4B-1C4A-3287-74D6-40A9B04D852E}"/>
                  </a:ext>
                </a:extLst>
              </p:cNvPr>
              <p:cNvGrpSpPr/>
              <p:nvPr/>
            </p:nvGrpSpPr>
            <p:grpSpPr>
              <a:xfrm>
                <a:off x="15408359" y="12462066"/>
                <a:ext cx="494343" cy="743130"/>
                <a:chOff x="15408359" y="12462066"/>
                <a:chExt cx="494343" cy="743130"/>
              </a:xfrm>
              <a:solidFill>
                <a:srgbClr val="FFFFFF"/>
              </a:solidFill>
            </p:grpSpPr>
            <p:sp>
              <p:nvSpPr>
                <p:cNvPr id="3508" name="Freeform 3507">
                  <a:extLst>
                    <a:ext uri="{FF2B5EF4-FFF2-40B4-BE49-F238E27FC236}">
                      <a16:creationId xmlns:a16="http://schemas.microsoft.com/office/drawing/2014/main" id="{2A416FB6-F471-475C-1D5B-06E7242C43B4}"/>
                    </a:ext>
                  </a:extLst>
                </p:cNvPr>
                <p:cNvSpPr/>
                <p:nvPr/>
              </p:nvSpPr>
              <p:spPr>
                <a:xfrm>
                  <a:off x="15421712" y="12467327"/>
                  <a:ext cx="413862" cy="663059"/>
                </a:xfrm>
                <a:custGeom>
                  <a:avLst/>
                  <a:gdLst>
                    <a:gd name="connsiteX0" fmla="*/ 131011 w 413862"/>
                    <a:gd name="connsiteY0" fmla="*/ 3877 h 663059"/>
                    <a:gd name="connsiteX1" fmla="*/ 412558 w 413862"/>
                    <a:gd name="connsiteY1" fmla="*/ 370325 h 663059"/>
                    <a:gd name="connsiteX2" fmla="*/ 256796 w 413862"/>
                    <a:gd name="connsiteY2" fmla="*/ 605089 h 663059"/>
                    <a:gd name="connsiteX3" fmla="*/ 142588 w 413862"/>
                    <a:gd name="connsiteY3" fmla="*/ 649329 h 663059"/>
                    <a:gd name="connsiteX4" fmla="*/ 45226 w 413862"/>
                    <a:gd name="connsiteY4" fmla="*/ 646219 h 663059"/>
                    <a:gd name="connsiteX5" fmla="*/ 62072 w 413862"/>
                    <a:gd name="connsiteY5" fmla="*/ 552209 h 663059"/>
                    <a:gd name="connsiteX6" fmla="*/ 12743 w 413862"/>
                    <a:gd name="connsiteY6" fmla="*/ 475048 h 663059"/>
                    <a:gd name="connsiteX7" fmla="*/ 21815 w 413862"/>
                    <a:gd name="connsiteY7" fmla="*/ 185329 h 663059"/>
                    <a:gd name="connsiteX8" fmla="*/ 72439 w 413862"/>
                    <a:gd name="connsiteY8" fmla="*/ 14678 h 663059"/>
                    <a:gd name="connsiteX9" fmla="*/ 131444 w 413862"/>
                    <a:gd name="connsiteY9" fmla="*/ 3877 h 66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862" h="663059">
                      <a:moveTo>
                        <a:pt x="131011" y="3877"/>
                      </a:moveTo>
                      <a:cubicBezTo>
                        <a:pt x="190880" y="18740"/>
                        <a:pt x="378780" y="221188"/>
                        <a:pt x="412558" y="370325"/>
                      </a:cubicBezTo>
                      <a:cubicBezTo>
                        <a:pt x="428022" y="478937"/>
                        <a:pt x="301719" y="519807"/>
                        <a:pt x="256796" y="605089"/>
                      </a:cubicBezTo>
                      <a:cubicBezTo>
                        <a:pt x="244097" y="636628"/>
                        <a:pt x="191830" y="642935"/>
                        <a:pt x="142588" y="649329"/>
                      </a:cubicBezTo>
                      <a:cubicBezTo>
                        <a:pt x="111315" y="653303"/>
                        <a:pt x="58012" y="679916"/>
                        <a:pt x="45226" y="646219"/>
                      </a:cubicBezTo>
                      <a:cubicBezTo>
                        <a:pt x="32527" y="612520"/>
                        <a:pt x="68033" y="581759"/>
                        <a:pt x="62072" y="552209"/>
                      </a:cubicBezTo>
                      <a:cubicBezTo>
                        <a:pt x="52742" y="506241"/>
                        <a:pt x="30194" y="523608"/>
                        <a:pt x="12743" y="475048"/>
                      </a:cubicBezTo>
                      <a:cubicBezTo>
                        <a:pt x="-4708" y="426488"/>
                        <a:pt x="-6522" y="249183"/>
                        <a:pt x="21815" y="185329"/>
                      </a:cubicBezTo>
                      <a:cubicBezTo>
                        <a:pt x="61468" y="101689"/>
                        <a:pt x="33736" y="74212"/>
                        <a:pt x="72439" y="14678"/>
                      </a:cubicBezTo>
                      <a:cubicBezTo>
                        <a:pt x="88162" y="-9342"/>
                        <a:pt x="126605" y="3186"/>
                        <a:pt x="131444" y="3877"/>
                      </a:cubicBezTo>
                    </a:path>
                  </a:pathLst>
                </a:custGeom>
                <a:solidFill>
                  <a:srgbClr val="FFFFFF"/>
                </a:solidFill>
                <a:ln w="8639" cap="flat">
                  <a:noFill/>
                  <a:prstDash val="solid"/>
                  <a:miter/>
                </a:ln>
              </p:spPr>
              <p:txBody>
                <a:bodyPr rtlCol="0" anchor="ctr"/>
                <a:lstStyle/>
                <a:p>
                  <a:endParaRPr lang="en-CH"/>
                </a:p>
              </p:txBody>
            </p:sp>
            <p:sp>
              <p:nvSpPr>
                <p:cNvPr id="3509" name="Freeform 3508">
                  <a:extLst>
                    <a:ext uri="{FF2B5EF4-FFF2-40B4-BE49-F238E27FC236}">
                      <a16:creationId xmlns:a16="http://schemas.microsoft.com/office/drawing/2014/main" id="{56A13AF9-4DED-6C9C-5BCC-6BEEDA38EC27}"/>
                    </a:ext>
                  </a:extLst>
                </p:cNvPr>
                <p:cNvSpPr/>
                <p:nvPr/>
              </p:nvSpPr>
              <p:spPr>
                <a:xfrm>
                  <a:off x="15408359" y="12462066"/>
                  <a:ext cx="494343" cy="743130"/>
                </a:xfrm>
                <a:custGeom>
                  <a:avLst/>
                  <a:gdLst>
                    <a:gd name="connsiteX0" fmla="*/ 455974 w 494343"/>
                    <a:gd name="connsiteY0" fmla="*/ 734947 h 743130"/>
                    <a:gd name="connsiteX1" fmla="*/ 385739 w 494343"/>
                    <a:gd name="connsiteY1" fmla="*/ 736502 h 743130"/>
                    <a:gd name="connsiteX2" fmla="*/ 31452 w 494343"/>
                    <a:gd name="connsiteY2" fmla="*/ 711617 h 743130"/>
                    <a:gd name="connsiteX3" fmla="*/ 13396 w 494343"/>
                    <a:gd name="connsiteY3" fmla="*/ 469077 h 743130"/>
                    <a:gd name="connsiteX4" fmla="*/ 29465 w 494343"/>
                    <a:gd name="connsiteY4" fmla="*/ 187653 h 743130"/>
                    <a:gd name="connsiteX5" fmla="*/ 82076 w 494343"/>
                    <a:gd name="connsiteY5" fmla="*/ 14928 h 743130"/>
                    <a:gd name="connsiteX6" fmla="*/ 143413 w 494343"/>
                    <a:gd name="connsiteY6" fmla="*/ 3954 h 743130"/>
                    <a:gd name="connsiteX7" fmla="*/ 142896 w 494343"/>
                    <a:gd name="connsiteY7" fmla="*/ 3954 h 743130"/>
                    <a:gd name="connsiteX8" fmla="*/ 428415 w 494343"/>
                    <a:gd name="connsiteY8" fmla="*/ 350269 h 743130"/>
                    <a:gd name="connsiteX9" fmla="*/ 455974 w 494343"/>
                    <a:gd name="connsiteY9" fmla="*/ 734947 h 74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4343" h="743130">
                      <a:moveTo>
                        <a:pt x="455974" y="734947"/>
                      </a:moveTo>
                      <a:cubicBezTo>
                        <a:pt x="449582" y="744452"/>
                        <a:pt x="397228" y="739180"/>
                        <a:pt x="385739" y="736502"/>
                      </a:cubicBezTo>
                      <a:cubicBezTo>
                        <a:pt x="336496" y="726306"/>
                        <a:pt x="77324" y="770978"/>
                        <a:pt x="31452" y="711617"/>
                      </a:cubicBezTo>
                      <a:cubicBezTo>
                        <a:pt x="2252" y="673858"/>
                        <a:pt x="44583" y="582441"/>
                        <a:pt x="13396" y="469077"/>
                      </a:cubicBezTo>
                      <a:cubicBezTo>
                        <a:pt x="-19259" y="350441"/>
                        <a:pt x="16420" y="216340"/>
                        <a:pt x="29465" y="187653"/>
                      </a:cubicBezTo>
                      <a:cubicBezTo>
                        <a:pt x="70673" y="102975"/>
                        <a:pt x="41818" y="75152"/>
                        <a:pt x="82076" y="14928"/>
                      </a:cubicBezTo>
                      <a:cubicBezTo>
                        <a:pt x="98404" y="-9525"/>
                        <a:pt x="138317" y="3263"/>
                        <a:pt x="143413" y="3954"/>
                      </a:cubicBezTo>
                      <a:lnTo>
                        <a:pt x="142896" y="3954"/>
                      </a:lnTo>
                      <a:cubicBezTo>
                        <a:pt x="201727" y="18125"/>
                        <a:pt x="379691" y="202514"/>
                        <a:pt x="428415" y="350269"/>
                      </a:cubicBezTo>
                      <a:cubicBezTo>
                        <a:pt x="469192" y="458362"/>
                        <a:pt x="537959" y="612424"/>
                        <a:pt x="455974" y="734947"/>
                      </a:cubicBezTo>
                      <a:close/>
                    </a:path>
                  </a:pathLst>
                </a:custGeom>
                <a:solidFill>
                  <a:srgbClr val="FFFFFF"/>
                </a:solidFill>
                <a:ln w="8639" cap="flat">
                  <a:noFill/>
                  <a:prstDash val="solid"/>
                  <a:miter/>
                </a:ln>
              </p:spPr>
              <p:txBody>
                <a:bodyPr rtlCol="0" anchor="ctr"/>
                <a:lstStyle/>
                <a:p>
                  <a:endParaRPr lang="en-CH"/>
                </a:p>
              </p:txBody>
            </p:sp>
          </p:grpSp>
          <p:sp>
            <p:nvSpPr>
              <p:cNvPr id="3510" name="Freeform 3509">
                <a:extLst>
                  <a:ext uri="{FF2B5EF4-FFF2-40B4-BE49-F238E27FC236}">
                    <a16:creationId xmlns:a16="http://schemas.microsoft.com/office/drawing/2014/main" id="{8F2313F4-BF90-A40B-1A10-5C898419CDB5}"/>
                  </a:ext>
                </a:extLst>
              </p:cNvPr>
              <p:cNvSpPr/>
              <p:nvPr/>
            </p:nvSpPr>
            <p:spPr>
              <a:xfrm>
                <a:off x="15203380" y="12230391"/>
                <a:ext cx="342715" cy="481644"/>
              </a:xfrm>
              <a:custGeom>
                <a:avLst/>
                <a:gdLst>
                  <a:gd name="connsiteX0" fmla="*/ 109006 w 342715"/>
                  <a:gd name="connsiteY0" fmla="*/ 244442 h 481644"/>
                  <a:gd name="connsiteX1" fmla="*/ 112634 w 342715"/>
                  <a:gd name="connsiteY1" fmla="*/ 233296 h 481644"/>
                  <a:gd name="connsiteX2" fmla="*/ 112634 w 342715"/>
                  <a:gd name="connsiteY2" fmla="*/ 52967 h 481644"/>
                  <a:gd name="connsiteX3" fmla="*/ 165505 w 342715"/>
                  <a:gd name="connsiteY3" fmla="*/ 0 h 481644"/>
                  <a:gd name="connsiteX4" fmla="*/ 218290 w 342715"/>
                  <a:gd name="connsiteY4" fmla="*/ 52967 h 481644"/>
                  <a:gd name="connsiteX5" fmla="*/ 218290 w 342715"/>
                  <a:gd name="connsiteY5" fmla="*/ 235715 h 481644"/>
                  <a:gd name="connsiteX6" fmla="*/ 223300 w 342715"/>
                  <a:gd name="connsiteY6" fmla="*/ 248503 h 481644"/>
                  <a:gd name="connsiteX7" fmla="*/ 227360 w 342715"/>
                  <a:gd name="connsiteY7" fmla="*/ 253342 h 481644"/>
                  <a:gd name="connsiteX8" fmla="*/ 332498 w 342715"/>
                  <a:gd name="connsiteY8" fmla="*/ 397467 h 481644"/>
                  <a:gd name="connsiteX9" fmla="*/ 321095 w 342715"/>
                  <a:gd name="connsiteY9" fmla="*/ 471430 h 481644"/>
                  <a:gd name="connsiteX10" fmla="*/ 247230 w 342715"/>
                  <a:gd name="connsiteY10" fmla="*/ 459938 h 481644"/>
                  <a:gd name="connsiteX11" fmla="*/ 192027 w 342715"/>
                  <a:gd name="connsiteY11" fmla="*/ 384333 h 481644"/>
                  <a:gd name="connsiteX12" fmla="*/ 173194 w 342715"/>
                  <a:gd name="connsiteY12" fmla="*/ 375261 h 481644"/>
                  <a:gd name="connsiteX13" fmla="*/ 157038 w 342715"/>
                  <a:gd name="connsiteY13" fmla="*/ 375174 h 481644"/>
                  <a:gd name="connsiteX14" fmla="*/ 137946 w 342715"/>
                  <a:gd name="connsiteY14" fmla="*/ 384161 h 481644"/>
                  <a:gd name="connsiteX15" fmla="*/ 95528 w 342715"/>
                  <a:gd name="connsiteY15" fmla="*/ 442398 h 481644"/>
                  <a:gd name="connsiteX16" fmla="*/ 21665 w 342715"/>
                  <a:gd name="connsiteY16" fmla="*/ 453803 h 481644"/>
                  <a:gd name="connsiteX17" fmla="*/ 10174 w 342715"/>
                  <a:gd name="connsiteY17" fmla="*/ 379841 h 481644"/>
                  <a:gd name="connsiteX18" fmla="*/ 109006 w 342715"/>
                  <a:gd name="connsiteY18" fmla="*/ 244442 h 481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715" h="481644">
                    <a:moveTo>
                      <a:pt x="109006" y="244442"/>
                    </a:moveTo>
                    <a:cubicBezTo>
                      <a:pt x="111338" y="241245"/>
                      <a:pt x="112634" y="237357"/>
                      <a:pt x="112634" y="233296"/>
                    </a:cubicBezTo>
                    <a:cubicBezTo>
                      <a:pt x="112634" y="201066"/>
                      <a:pt x="112634" y="52967"/>
                      <a:pt x="112634" y="52967"/>
                    </a:cubicBezTo>
                    <a:cubicBezTo>
                      <a:pt x="112634" y="23762"/>
                      <a:pt x="136305" y="0"/>
                      <a:pt x="165505" y="0"/>
                    </a:cubicBezTo>
                    <a:cubicBezTo>
                      <a:pt x="194619" y="0"/>
                      <a:pt x="218290" y="23762"/>
                      <a:pt x="218290" y="52967"/>
                    </a:cubicBezTo>
                    <a:lnTo>
                      <a:pt x="218290" y="235715"/>
                    </a:lnTo>
                    <a:cubicBezTo>
                      <a:pt x="218290" y="240468"/>
                      <a:pt x="220104" y="245047"/>
                      <a:pt x="223300" y="248503"/>
                    </a:cubicBezTo>
                    <a:cubicBezTo>
                      <a:pt x="224769" y="250059"/>
                      <a:pt x="226150" y="251614"/>
                      <a:pt x="227360" y="253342"/>
                    </a:cubicBezTo>
                    <a:lnTo>
                      <a:pt x="332498" y="397467"/>
                    </a:lnTo>
                    <a:cubicBezTo>
                      <a:pt x="349776" y="421055"/>
                      <a:pt x="344592" y="454236"/>
                      <a:pt x="321095" y="471430"/>
                    </a:cubicBezTo>
                    <a:cubicBezTo>
                      <a:pt x="297509" y="488712"/>
                      <a:pt x="264422" y="483527"/>
                      <a:pt x="247230" y="459938"/>
                    </a:cubicBezTo>
                    <a:cubicBezTo>
                      <a:pt x="247230" y="459938"/>
                      <a:pt x="208787" y="407230"/>
                      <a:pt x="192027" y="384333"/>
                    </a:cubicBezTo>
                    <a:cubicBezTo>
                      <a:pt x="187621" y="378285"/>
                      <a:pt x="180624" y="374915"/>
                      <a:pt x="173194" y="375261"/>
                    </a:cubicBezTo>
                    <a:cubicBezTo>
                      <a:pt x="168096" y="375520"/>
                      <a:pt x="162222" y="375434"/>
                      <a:pt x="157038" y="375174"/>
                    </a:cubicBezTo>
                    <a:cubicBezTo>
                      <a:pt x="149609" y="374742"/>
                      <a:pt x="142352" y="378112"/>
                      <a:pt x="137946" y="384161"/>
                    </a:cubicBezTo>
                    <a:cubicBezTo>
                      <a:pt x="123865" y="403516"/>
                      <a:pt x="95528" y="442398"/>
                      <a:pt x="95528" y="442398"/>
                    </a:cubicBezTo>
                    <a:cubicBezTo>
                      <a:pt x="78250" y="465987"/>
                      <a:pt x="45163" y="471084"/>
                      <a:pt x="21665" y="453803"/>
                    </a:cubicBezTo>
                    <a:cubicBezTo>
                      <a:pt x="-1919" y="436609"/>
                      <a:pt x="-7017" y="403429"/>
                      <a:pt x="10174" y="379841"/>
                    </a:cubicBezTo>
                    <a:cubicBezTo>
                      <a:pt x="10174" y="379841"/>
                      <a:pt x="90777" y="269414"/>
                      <a:pt x="109006" y="244442"/>
                    </a:cubicBezTo>
                    <a:close/>
                  </a:path>
                </a:pathLst>
              </a:custGeom>
              <a:solidFill>
                <a:srgbClr val="FFFFFF"/>
              </a:solidFill>
              <a:ln w="8639" cap="flat">
                <a:noFill/>
                <a:prstDash val="solid"/>
                <a:miter/>
              </a:ln>
            </p:spPr>
            <p:txBody>
              <a:bodyPr rtlCol="0" anchor="ctr"/>
              <a:lstStyle/>
              <a:p>
                <a:endParaRPr lang="en-CH"/>
              </a:p>
            </p:txBody>
          </p:sp>
        </p:grpSp>
      </p:grpSp>
      <p:grpSp>
        <p:nvGrpSpPr>
          <p:cNvPr id="3511" name="Graphic 3188">
            <a:extLst>
              <a:ext uri="{FF2B5EF4-FFF2-40B4-BE49-F238E27FC236}">
                <a16:creationId xmlns:a16="http://schemas.microsoft.com/office/drawing/2014/main" id="{6FC14154-34CD-5134-C374-D75F3A2D081D}"/>
              </a:ext>
            </a:extLst>
          </p:cNvPr>
          <p:cNvGrpSpPr/>
          <p:nvPr/>
        </p:nvGrpSpPr>
        <p:grpSpPr>
          <a:xfrm>
            <a:off x="2162640" y="12878677"/>
            <a:ext cx="1609868" cy="1613057"/>
            <a:chOff x="2162640" y="12878677"/>
            <a:chExt cx="1609868" cy="1613057"/>
          </a:xfrm>
        </p:grpSpPr>
        <p:sp>
          <p:nvSpPr>
            <p:cNvPr id="3512" name="Freeform 3511">
              <a:extLst>
                <a:ext uri="{FF2B5EF4-FFF2-40B4-BE49-F238E27FC236}">
                  <a16:creationId xmlns:a16="http://schemas.microsoft.com/office/drawing/2014/main" id="{9496B751-E90C-F112-4A21-4FB54543DCD9}"/>
                </a:ext>
              </a:extLst>
            </p:cNvPr>
            <p:cNvSpPr/>
            <p:nvPr/>
          </p:nvSpPr>
          <p:spPr>
            <a:xfrm>
              <a:off x="2162640" y="12878677"/>
              <a:ext cx="1609868" cy="1613057"/>
            </a:xfrm>
            <a:custGeom>
              <a:avLst/>
              <a:gdLst>
                <a:gd name="connsiteX0" fmla="*/ 1609868 w 1609868"/>
                <a:gd name="connsiteY0" fmla="*/ 806528 h 1613057"/>
                <a:gd name="connsiteX1" fmla="*/ 804934 w 1609868"/>
                <a:gd name="connsiteY1" fmla="*/ 1613058 h 1613057"/>
                <a:gd name="connsiteX2" fmla="*/ 0 w 1609868"/>
                <a:gd name="connsiteY2" fmla="*/ 806528 h 1613057"/>
                <a:gd name="connsiteX3" fmla="*/ 804934 w 1609868"/>
                <a:gd name="connsiteY3" fmla="*/ -1 h 1613057"/>
                <a:gd name="connsiteX4" fmla="*/ 1609868 w 1609868"/>
                <a:gd name="connsiteY4" fmla="*/ 806528 h 161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868" h="1613057">
                  <a:moveTo>
                    <a:pt x="1609868" y="806528"/>
                  </a:moveTo>
                  <a:cubicBezTo>
                    <a:pt x="1609868" y="1251962"/>
                    <a:pt x="1249487" y="1613058"/>
                    <a:pt x="804934" y="1613058"/>
                  </a:cubicBezTo>
                  <a:cubicBezTo>
                    <a:pt x="360381" y="1613058"/>
                    <a:pt x="0" y="1251962"/>
                    <a:pt x="0" y="806528"/>
                  </a:cubicBezTo>
                  <a:cubicBezTo>
                    <a:pt x="0" y="361095"/>
                    <a:pt x="360381" y="-1"/>
                    <a:pt x="804934" y="-1"/>
                  </a:cubicBezTo>
                  <a:cubicBezTo>
                    <a:pt x="1249487" y="-1"/>
                    <a:pt x="1609868" y="361095"/>
                    <a:pt x="1609868" y="806528"/>
                  </a:cubicBezTo>
                  <a:close/>
                </a:path>
              </a:pathLst>
            </a:custGeom>
            <a:solidFill>
              <a:srgbClr val="1F259B"/>
            </a:solidFill>
            <a:ln w="8639" cap="flat">
              <a:noFill/>
              <a:prstDash val="solid"/>
              <a:miter/>
            </a:ln>
          </p:spPr>
          <p:txBody>
            <a:bodyPr rtlCol="0" anchor="ctr"/>
            <a:lstStyle/>
            <a:p>
              <a:endParaRPr lang="en-CH"/>
            </a:p>
          </p:txBody>
        </p:sp>
        <p:grpSp>
          <p:nvGrpSpPr>
            <p:cNvPr id="3513" name="Graphic 3188">
              <a:extLst>
                <a:ext uri="{FF2B5EF4-FFF2-40B4-BE49-F238E27FC236}">
                  <a16:creationId xmlns:a16="http://schemas.microsoft.com/office/drawing/2014/main" id="{A49D7FF2-654E-0C18-A4AD-FCA0156A8CC8}"/>
                </a:ext>
              </a:extLst>
            </p:cNvPr>
            <p:cNvGrpSpPr/>
            <p:nvPr/>
          </p:nvGrpSpPr>
          <p:grpSpPr>
            <a:xfrm>
              <a:off x="2485375" y="13145774"/>
              <a:ext cx="988738" cy="974804"/>
              <a:chOff x="2485375" y="13145774"/>
              <a:chExt cx="988738" cy="974804"/>
            </a:xfrm>
            <a:solidFill>
              <a:srgbClr val="FFFFFF"/>
            </a:solidFill>
          </p:grpSpPr>
          <p:grpSp>
            <p:nvGrpSpPr>
              <p:cNvPr id="3514" name="Graphic 3188">
                <a:extLst>
                  <a:ext uri="{FF2B5EF4-FFF2-40B4-BE49-F238E27FC236}">
                    <a16:creationId xmlns:a16="http://schemas.microsoft.com/office/drawing/2014/main" id="{A8EEFF07-444E-550A-0C46-56380CA964F5}"/>
                  </a:ext>
                </a:extLst>
              </p:cNvPr>
              <p:cNvGrpSpPr/>
              <p:nvPr/>
            </p:nvGrpSpPr>
            <p:grpSpPr>
              <a:xfrm>
                <a:off x="2485375" y="13388383"/>
                <a:ext cx="953656" cy="723973"/>
                <a:chOff x="2485375" y="13388383"/>
                <a:chExt cx="953656" cy="723973"/>
              </a:xfrm>
              <a:solidFill>
                <a:srgbClr val="FFFFFF"/>
              </a:solidFill>
            </p:grpSpPr>
            <p:sp>
              <p:nvSpPr>
                <p:cNvPr id="3515" name="Freeform 3514">
                  <a:extLst>
                    <a:ext uri="{FF2B5EF4-FFF2-40B4-BE49-F238E27FC236}">
                      <a16:creationId xmlns:a16="http://schemas.microsoft.com/office/drawing/2014/main" id="{BF3BB9E6-D145-43C5-B9D5-F8E088A90734}"/>
                    </a:ext>
                  </a:extLst>
                </p:cNvPr>
                <p:cNvSpPr/>
                <p:nvPr/>
              </p:nvSpPr>
              <p:spPr>
                <a:xfrm>
                  <a:off x="2485375" y="13388383"/>
                  <a:ext cx="427490" cy="723973"/>
                </a:xfrm>
                <a:custGeom>
                  <a:avLst/>
                  <a:gdLst>
                    <a:gd name="connsiteX0" fmla="*/ 12261 w 427490"/>
                    <a:gd name="connsiteY0" fmla="*/ 353936 h 723973"/>
                    <a:gd name="connsiteX1" fmla="*/ 121373 w 427490"/>
                    <a:gd name="connsiteY1" fmla="*/ 132306 h 723973"/>
                    <a:gd name="connsiteX2" fmla="*/ 282810 w 427490"/>
                    <a:gd name="connsiteY2" fmla="*/ 3821 h 723973"/>
                    <a:gd name="connsiteX3" fmla="*/ 282352 w 427490"/>
                    <a:gd name="connsiteY3" fmla="*/ 3821 h 723973"/>
                    <a:gd name="connsiteX4" fmla="*/ 343638 w 427490"/>
                    <a:gd name="connsiteY4" fmla="*/ 14794 h 723973"/>
                    <a:gd name="connsiteX5" fmla="*/ 388708 w 427490"/>
                    <a:gd name="connsiteY5" fmla="*/ 232796 h 723973"/>
                    <a:gd name="connsiteX6" fmla="*/ 421856 w 427490"/>
                    <a:gd name="connsiteY6" fmla="*/ 471708 h 723973"/>
                    <a:gd name="connsiteX7" fmla="*/ 367680 w 427490"/>
                    <a:gd name="connsiteY7" fmla="*/ 689797 h 723973"/>
                    <a:gd name="connsiteX8" fmla="*/ 96985 w 427490"/>
                    <a:gd name="connsiteY8" fmla="*/ 709152 h 723973"/>
                    <a:gd name="connsiteX9" fmla="*/ 11829 w 427490"/>
                    <a:gd name="connsiteY9" fmla="*/ 622400 h 723973"/>
                    <a:gd name="connsiteX10" fmla="*/ 12261 w 427490"/>
                    <a:gd name="connsiteY10" fmla="*/ 353936 h 72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7490" h="723973">
                      <a:moveTo>
                        <a:pt x="12261" y="353936"/>
                      </a:moveTo>
                      <a:cubicBezTo>
                        <a:pt x="27751" y="273580"/>
                        <a:pt x="86497" y="173867"/>
                        <a:pt x="121373" y="132306"/>
                      </a:cubicBezTo>
                      <a:cubicBezTo>
                        <a:pt x="152534" y="88239"/>
                        <a:pt x="220626" y="18769"/>
                        <a:pt x="282810" y="3821"/>
                      </a:cubicBezTo>
                      <a:lnTo>
                        <a:pt x="282352" y="3821"/>
                      </a:lnTo>
                      <a:cubicBezTo>
                        <a:pt x="287415" y="3129"/>
                        <a:pt x="326835" y="-9313"/>
                        <a:pt x="343638" y="14794"/>
                      </a:cubicBezTo>
                      <a:cubicBezTo>
                        <a:pt x="386617" y="76488"/>
                        <a:pt x="372881" y="143712"/>
                        <a:pt x="388708" y="232796"/>
                      </a:cubicBezTo>
                      <a:cubicBezTo>
                        <a:pt x="400431" y="328880"/>
                        <a:pt x="442555" y="347888"/>
                        <a:pt x="421856" y="471708"/>
                      </a:cubicBezTo>
                      <a:cubicBezTo>
                        <a:pt x="419247" y="539191"/>
                        <a:pt x="400880" y="642705"/>
                        <a:pt x="367680" y="689797"/>
                      </a:cubicBezTo>
                      <a:cubicBezTo>
                        <a:pt x="317202" y="761340"/>
                        <a:pt x="159332" y="696277"/>
                        <a:pt x="96985" y="709152"/>
                      </a:cubicBezTo>
                      <a:cubicBezTo>
                        <a:pt x="35820" y="723408"/>
                        <a:pt x="11829" y="622400"/>
                        <a:pt x="11829" y="622400"/>
                      </a:cubicBezTo>
                      <a:cubicBezTo>
                        <a:pt x="11829" y="622400"/>
                        <a:pt x="-15072" y="453649"/>
                        <a:pt x="12261" y="353936"/>
                      </a:cubicBezTo>
                      <a:close/>
                    </a:path>
                  </a:pathLst>
                </a:custGeom>
                <a:solidFill>
                  <a:srgbClr val="FFFFFF"/>
                </a:solidFill>
                <a:ln w="8639" cap="flat">
                  <a:noFill/>
                  <a:prstDash val="solid"/>
                  <a:miter/>
                </a:ln>
              </p:spPr>
              <p:txBody>
                <a:bodyPr rtlCol="0" anchor="ctr"/>
                <a:lstStyle/>
                <a:p>
                  <a:endParaRPr lang="en-CH"/>
                </a:p>
              </p:txBody>
            </p:sp>
            <p:sp>
              <p:nvSpPr>
                <p:cNvPr id="3516" name="Freeform 3515">
                  <a:extLst>
                    <a:ext uri="{FF2B5EF4-FFF2-40B4-BE49-F238E27FC236}">
                      <a16:creationId xmlns:a16="http://schemas.microsoft.com/office/drawing/2014/main" id="{34237019-833A-E78F-CE47-D95561AE994B}"/>
                    </a:ext>
                  </a:extLst>
                </p:cNvPr>
                <p:cNvSpPr/>
                <p:nvPr/>
              </p:nvSpPr>
              <p:spPr>
                <a:xfrm>
                  <a:off x="3352347" y="13908996"/>
                  <a:ext cx="86684" cy="156222"/>
                </a:xfrm>
                <a:custGeom>
                  <a:avLst/>
                  <a:gdLst>
                    <a:gd name="connsiteX0" fmla="*/ 61590 w 86684"/>
                    <a:gd name="connsiteY0" fmla="*/ 0 h 156222"/>
                    <a:gd name="connsiteX1" fmla="*/ 38791 w 86684"/>
                    <a:gd name="connsiteY1" fmla="*/ 94183 h 156222"/>
                    <a:gd name="connsiteX2" fmla="*/ 57788 w 86684"/>
                    <a:gd name="connsiteY2" fmla="*/ 152074 h 156222"/>
                    <a:gd name="connsiteX3" fmla="*/ 61590 w 86684"/>
                    <a:gd name="connsiteY3" fmla="*/ 0 h 156222"/>
                  </a:gdLst>
                  <a:ahLst/>
                  <a:cxnLst>
                    <a:cxn ang="0">
                      <a:pos x="connsiteX0" y="connsiteY0"/>
                    </a:cxn>
                    <a:cxn ang="0">
                      <a:pos x="connsiteX1" y="connsiteY1"/>
                    </a:cxn>
                    <a:cxn ang="0">
                      <a:pos x="connsiteX2" y="connsiteY2"/>
                    </a:cxn>
                    <a:cxn ang="0">
                      <a:pos x="connsiteX3" y="connsiteY3"/>
                    </a:cxn>
                  </a:cxnLst>
                  <a:rect l="l" t="t" r="r" b="b"/>
                  <a:pathLst>
                    <a:path w="86684" h="156222">
                      <a:moveTo>
                        <a:pt x="61590" y="0"/>
                      </a:moveTo>
                      <a:cubicBezTo>
                        <a:pt x="8839" y="48992"/>
                        <a:pt x="-34226" y="59361"/>
                        <a:pt x="38791" y="94183"/>
                      </a:cubicBezTo>
                      <a:cubicBezTo>
                        <a:pt x="48856" y="98935"/>
                        <a:pt x="41711" y="136781"/>
                        <a:pt x="57788" y="152074"/>
                      </a:cubicBezTo>
                      <a:cubicBezTo>
                        <a:pt x="88042" y="180934"/>
                        <a:pt x="102210" y="51584"/>
                        <a:pt x="61590" y="0"/>
                      </a:cubicBezTo>
                      <a:close/>
                    </a:path>
                  </a:pathLst>
                </a:custGeom>
                <a:solidFill>
                  <a:srgbClr val="FFFFFF"/>
                </a:solidFill>
                <a:ln w="8639" cap="flat">
                  <a:noFill/>
                  <a:prstDash val="solid"/>
                  <a:miter/>
                </a:ln>
              </p:spPr>
              <p:txBody>
                <a:bodyPr rtlCol="0" anchor="ctr"/>
                <a:lstStyle/>
                <a:p>
                  <a:endParaRPr lang="en-CH"/>
                </a:p>
              </p:txBody>
            </p:sp>
          </p:grpSp>
          <p:grpSp>
            <p:nvGrpSpPr>
              <p:cNvPr id="3517" name="Graphic 3188">
                <a:extLst>
                  <a:ext uri="{FF2B5EF4-FFF2-40B4-BE49-F238E27FC236}">
                    <a16:creationId xmlns:a16="http://schemas.microsoft.com/office/drawing/2014/main" id="{E01A0CCC-D581-0A4C-CDF0-C242C40B293C}"/>
                  </a:ext>
                </a:extLst>
              </p:cNvPr>
              <p:cNvGrpSpPr/>
              <p:nvPr/>
            </p:nvGrpSpPr>
            <p:grpSpPr>
              <a:xfrm>
                <a:off x="2979760" y="13377448"/>
                <a:ext cx="494353" cy="743130"/>
                <a:chOff x="2979760" y="13377448"/>
                <a:chExt cx="494353" cy="743130"/>
              </a:xfrm>
              <a:solidFill>
                <a:srgbClr val="FFFFFF"/>
              </a:solidFill>
            </p:grpSpPr>
            <p:sp>
              <p:nvSpPr>
                <p:cNvPr id="3518" name="Freeform 3517">
                  <a:extLst>
                    <a:ext uri="{FF2B5EF4-FFF2-40B4-BE49-F238E27FC236}">
                      <a16:creationId xmlns:a16="http://schemas.microsoft.com/office/drawing/2014/main" id="{4FEB051C-C692-2340-0CB5-233C8018304F}"/>
                    </a:ext>
                  </a:extLst>
                </p:cNvPr>
                <p:cNvSpPr/>
                <p:nvPr/>
              </p:nvSpPr>
              <p:spPr>
                <a:xfrm>
                  <a:off x="2993147" y="13382688"/>
                  <a:ext cx="413873" cy="663076"/>
                </a:xfrm>
                <a:custGeom>
                  <a:avLst/>
                  <a:gdLst>
                    <a:gd name="connsiteX0" fmla="*/ 131010 w 413873"/>
                    <a:gd name="connsiteY0" fmla="*/ 3900 h 663076"/>
                    <a:gd name="connsiteX1" fmla="*/ 412565 w 413873"/>
                    <a:gd name="connsiteY1" fmla="*/ 370432 h 663076"/>
                    <a:gd name="connsiteX2" fmla="*/ 256777 w 413873"/>
                    <a:gd name="connsiteY2" fmla="*/ 605111 h 663076"/>
                    <a:gd name="connsiteX3" fmla="*/ 142621 w 413873"/>
                    <a:gd name="connsiteY3" fmla="*/ 649264 h 663076"/>
                    <a:gd name="connsiteX4" fmla="*/ 45268 w 413873"/>
                    <a:gd name="connsiteY4" fmla="*/ 646240 h 663076"/>
                    <a:gd name="connsiteX5" fmla="*/ 62045 w 413873"/>
                    <a:gd name="connsiteY5" fmla="*/ 552230 h 663076"/>
                    <a:gd name="connsiteX6" fmla="*/ 12733 w 413873"/>
                    <a:gd name="connsiteY6" fmla="*/ 475071 h 663076"/>
                    <a:gd name="connsiteX7" fmla="*/ 21778 w 413873"/>
                    <a:gd name="connsiteY7" fmla="*/ 185352 h 663076"/>
                    <a:gd name="connsiteX8" fmla="*/ 72472 w 413873"/>
                    <a:gd name="connsiteY8" fmla="*/ 14787 h 663076"/>
                    <a:gd name="connsiteX9" fmla="*/ 131459 w 413873"/>
                    <a:gd name="connsiteY9" fmla="*/ 3900 h 66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873" h="663076">
                      <a:moveTo>
                        <a:pt x="131010" y="3900"/>
                      </a:moveTo>
                      <a:cubicBezTo>
                        <a:pt x="190870" y="18761"/>
                        <a:pt x="378752" y="221210"/>
                        <a:pt x="412565" y="370432"/>
                      </a:cubicBezTo>
                      <a:cubicBezTo>
                        <a:pt x="428055" y="478958"/>
                        <a:pt x="301761" y="519828"/>
                        <a:pt x="256777" y="605111"/>
                      </a:cubicBezTo>
                      <a:cubicBezTo>
                        <a:pt x="244061" y="636649"/>
                        <a:pt x="191803" y="642956"/>
                        <a:pt x="142621" y="649264"/>
                      </a:cubicBezTo>
                      <a:cubicBezTo>
                        <a:pt x="111305" y="653326"/>
                        <a:pt x="58036" y="679938"/>
                        <a:pt x="45268" y="646240"/>
                      </a:cubicBezTo>
                      <a:cubicBezTo>
                        <a:pt x="32490" y="612541"/>
                        <a:pt x="68066" y="581868"/>
                        <a:pt x="62045" y="552230"/>
                      </a:cubicBezTo>
                      <a:cubicBezTo>
                        <a:pt x="52706" y="506263"/>
                        <a:pt x="30167" y="523717"/>
                        <a:pt x="12733" y="475071"/>
                      </a:cubicBezTo>
                      <a:cubicBezTo>
                        <a:pt x="-4701" y="426511"/>
                        <a:pt x="-6515" y="249206"/>
                        <a:pt x="21778" y="185352"/>
                      </a:cubicBezTo>
                      <a:cubicBezTo>
                        <a:pt x="61492" y="101711"/>
                        <a:pt x="33726" y="74234"/>
                        <a:pt x="72472" y="14787"/>
                      </a:cubicBezTo>
                      <a:cubicBezTo>
                        <a:pt x="88178" y="-9407"/>
                        <a:pt x="126578" y="3208"/>
                        <a:pt x="131459" y="3900"/>
                      </a:cubicBezTo>
                    </a:path>
                  </a:pathLst>
                </a:custGeom>
                <a:solidFill>
                  <a:srgbClr val="FFFFFF"/>
                </a:solidFill>
                <a:ln w="8639" cap="flat">
                  <a:noFill/>
                  <a:prstDash val="solid"/>
                  <a:miter/>
                </a:ln>
              </p:spPr>
              <p:txBody>
                <a:bodyPr rtlCol="0" anchor="ctr"/>
                <a:lstStyle/>
                <a:p>
                  <a:endParaRPr lang="en-CH"/>
                </a:p>
              </p:txBody>
            </p:sp>
            <p:sp>
              <p:nvSpPr>
                <p:cNvPr id="3519" name="Freeform 3518">
                  <a:extLst>
                    <a:ext uri="{FF2B5EF4-FFF2-40B4-BE49-F238E27FC236}">
                      <a16:creationId xmlns:a16="http://schemas.microsoft.com/office/drawing/2014/main" id="{2D0999CF-386D-F500-EF6F-6A7D341E402A}"/>
                    </a:ext>
                  </a:extLst>
                </p:cNvPr>
                <p:cNvSpPr/>
                <p:nvPr/>
              </p:nvSpPr>
              <p:spPr>
                <a:xfrm>
                  <a:off x="2979760" y="13377448"/>
                  <a:ext cx="494353" cy="743130"/>
                </a:xfrm>
                <a:custGeom>
                  <a:avLst/>
                  <a:gdLst>
                    <a:gd name="connsiteX0" fmla="*/ 455990 w 494353"/>
                    <a:gd name="connsiteY0" fmla="*/ 734948 h 743130"/>
                    <a:gd name="connsiteX1" fmla="*/ 385754 w 494353"/>
                    <a:gd name="connsiteY1" fmla="*/ 736502 h 743130"/>
                    <a:gd name="connsiteX2" fmla="*/ 31484 w 494353"/>
                    <a:gd name="connsiteY2" fmla="*/ 711617 h 743130"/>
                    <a:gd name="connsiteX3" fmla="*/ 13385 w 494353"/>
                    <a:gd name="connsiteY3" fmla="*/ 468990 h 743130"/>
                    <a:gd name="connsiteX4" fmla="*/ 29454 w 494353"/>
                    <a:gd name="connsiteY4" fmla="*/ 187654 h 743130"/>
                    <a:gd name="connsiteX5" fmla="*/ 82118 w 494353"/>
                    <a:gd name="connsiteY5" fmla="*/ 14927 h 743130"/>
                    <a:gd name="connsiteX6" fmla="*/ 143403 w 494353"/>
                    <a:gd name="connsiteY6" fmla="*/ 3955 h 743130"/>
                    <a:gd name="connsiteX7" fmla="*/ 142937 w 494353"/>
                    <a:gd name="connsiteY7" fmla="*/ 3955 h 743130"/>
                    <a:gd name="connsiteX8" fmla="*/ 428440 w 494353"/>
                    <a:gd name="connsiteY8" fmla="*/ 350269 h 743130"/>
                    <a:gd name="connsiteX9" fmla="*/ 455990 w 494353"/>
                    <a:gd name="connsiteY9" fmla="*/ 734948 h 74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4353" h="743130">
                      <a:moveTo>
                        <a:pt x="455990" y="734948"/>
                      </a:moveTo>
                      <a:cubicBezTo>
                        <a:pt x="449631" y="744452"/>
                        <a:pt x="397235" y="739181"/>
                        <a:pt x="385754" y="736502"/>
                      </a:cubicBezTo>
                      <a:cubicBezTo>
                        <a:pt x="336511" y="726307"/>
                        <a:pt x="77349" y="770978"/>
                        <a:pt x="31484" y="711617"/>
                      </a:cubicBezTo>
                      <a:cubicBezTo>
                        <a:pt x="2258" y="673858"/>
                        <a:pt x="44607" y="582441"/>
                        <a:pt x="13385" y="468990"/>
                      </a:cubicBezTo>
                      <a:cubicBezTo>
                        <a:pt x="-19253" y="350442"/>
                        <a:pt x="16426" y="216340"/>
                        <a:pt x="29454" y="187654"/>
                      </a:cubicBezTo>
                      <a:cubicBezTo>
                        <a:pt x="70714" y="102976"/>
                        <a:pt x="41868" y="75153"/>
                        <a:pt x="82118" y="14927"/>
                      </a:cubicBezTo>
                      <a:cubicBezTo>
                        <a:pt x="98437" y="-9525"/>
                        <a:pt x="138332" y="3263"/>
                        <a:pt x="143403" y="3955"/>
                      </a:cubicBezTo>
                      <a:lnTo>
                        <a:pt x="142937" y="3955"/>
                      </a:lnTo>
                      <a:cubicBezTo>
                        <a:pt x="201786" y="18126"/>
                        <a:pt x="379707" y="202515"/>
                        <a:pt x="428440" y="350269"/>
                      </a:cubicBezTo>
                      <a:cubicBezTo>
                        <a:pt x="469233" y="458363"/>
                        <a:pt x="537948" y="612424"/>
                        <a:pt x="455990" y="734948"/>
                      </a:cubicBezTo>
                      <a:close/>
                    </a:path>
                  </a:pathLst>
                </a:custGeom>
                <a:solidFill>
                  <a:srgbClr val="FFFFFF"/>
                </a:solidFill>
                <a:ln w="8639" cap="flat">
                  <a:noFill/>
                  <a:prstDash val="solid"/>
                  <a:miter/>
                </a:ln>
              </p:spPr>
              <p:txBody>
                <a:bodyPr rtlCol="0" anchor="ctr"/>
                <a:lstStyle/>
                <a:p>
                  <a:endParaRPr lang="en-CH"/>
                </a:p>
              </p:txBody>
            </p:sp>
          </p:grpSp>
          <p:sp>
            <p:nvSpPr>
              <p:cNvPr id="3520" name="Freeform 3519">
                <a:extLst>
                  <a:ext uri="{FF2B5EF4-FFF2-40B4-BE49-F238E27FC236}">
                    <a16:creationId xmlns:a16="http://schemas.microsoft.com/office/drawing/2014/main" id="{FAAA4636-1187-CC7C-D246-C865968399D9}"/>
                  </a:ext>
                </a:extLst>
              </p:cNvPr>
              <p:cNvSpPr/>
              <p:nvPr/>
            </p:nvSpPr>
            <p:spPr>
              <a:xfrm>
                <a:off x="2774852" y="13145774"/>
                <a:ext cx="342697" cy="481643"/>
              </a:xfrm>
              <a:custGeom>
                <a:avLst/>
                <a:gdLst>
                  <a:gd name="connsiteX0" fmla="*/ 108992 w 342697"/>
                  <a:gd name="connsiteY0" fmla="*/ 244441 h 481643"/>
                  <a:gd name="connsiteX1" fmla="*/ 112612 w 342697"/>
                  <a:gd name="connsiteY1" fmla="*/ 233296 h 481643"/>
                  <a:gd name="connsiteX2" fmla="*/ 112612 w 342697"/>
                  <a:gd name="connsiteY2" fmla="*/ 52967 h 481643"/>
                  <a:gd name="connsiteX3" fmla="*/ 165457 w 342697"/>
                  <a:gd name="connsiteY3" fmla="*/ 0 h 481643"/>
                  <a:gd name="connsiteX4" fmla="*/ 218293 w 342697"/>
                  <a:gd name="connsiteY4" fmla="*/ 52967 h 481643"/>
                  <a:gd name="connsiteX5" fmla="*/ 218293 w 342697"/>
                  <a:gd name="connsiteY5" fmla="*/ 235715 h 481643"/>
                  <a:gd name="connsiteX6" fmla="*/ 223330 w 342697"/>
                  <a:gd name="connsiteY6" fmla="*/ 248590 h 481643"/>
                  <a:gd name="connsiteX7" fmla="*/ 227347 w 342697"/>
                  <a:gd name="connsiteY7" fmla="*/ 253341 h 481643"/>
                  <a:gd name="connsiteX8" fmla="*/ 332519 w 342697"/>
                  <a:gd name="connsiteY8" fmla="*/ 397467 h 481643"/>
                  <a:gd name="connsiteX9" fmla="*/ 321055 w 342697"/>
                  <a:gd name="connsiteY9" fmla="*/ 471429 h 481643"/>
                  <a:gd name="connsiteX10" fmla="*/ 247208 w 342697"/>
                  <a:gd name="connsiteY10" fmla="*/ 459938 h 481643"/>
                  <a:gd name="connsiteX11" fmla="*/ 191996 w 342697"/>
                  <a:gd name="connsiteY11" fmla="*/ 384333 h 481643"/>
                  <a:gd name="connsiteX12" fmla="*/ 173206 w 342697"/>
                  <a:gd name="connsiteY12" fmla="*/ 375260 h 481643"/>
                  <a:gd name="connsiteX13" fmla="*/ 157051 w 342697"/>
                  <a:gd name="connsiteY13" fmla="*/ 375173 h 481643"/>
                  <a:gd name="connsiteX14" fmla="*/ 137950 w 342697"/>
                  <a:gd name="connsiteY14" fmla="*/ 384160 h 481643"/>
                  <a:gd name="connsiteX15" fmla="*/ 95489 w 342697"/>
                  <a:gd name="connsiteY15" fmla="*/ 442311 h 481643"/>
                  <a:gd name="connsiteX16" fmla="*/ 21643 w 342697"/>
                  <a:gd name="connsiteY16" fmla="*/ 453890 h 481643"/>
                  <a:gd name="connsiteX17" fmla="*/ 10179 w 342697"/>
                  <a:gd name="connsiteY17" fmla="*/ 379839 h 481643"/>
                  <a:gd name="connsiteX18" fmla="*/ 108992 w 342697"/>
                  <a:gd name="connsiteY18" fmla="*/ 244441 h 48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697" h="481643">
                    <a:moveTo>
                      <a:pt x="108992" y="244441"/>
                    </a:moveTo>
                    <a:cubicBezTo>
                      <a:pt x="111342" y="241244"/>
                      <a:pt x="112612" y="237270"/>
                      <a:pt x="112612" y="233296"/>
                    </a:cubicBezTo>
                    <a:cubicBezTo>
                      <a:pt x="112612" y="201066"/>
                      <a:pt x="112612" y="52967"/>
                      <a:pt x="112612" y="52967"/>
                    </a:cubicBezTo>
                    <a:cubicBezTo>
                      <a:pt x="112612" y="23762"/>
                      <a:pt x="136292" y="0"/>
                      <a:pt x="165457" y="0"/>
                    </a:cubicBezTo>
                    <a:cubicBezTo>
                      <a:pt x="194623" y="0"/>
                      <a:pt x="218293" y="23762"/>
                      <a:pt x="218293" y="52967"/>
                    </a:cubicBezTo>
                    <a:lnTo>
                      <a:pt x="218293" y="235715"/>
                    </a:lnTo>
                    <a:cubicBezTo>
                      <a:pt x="218293" y="240467"/>
                      <a:pt x="220090" y="245047"/>
                      <a:pt x="223330" y="248590"/>
                    </a:cubicBezTo>
                    <a:cubicBezTo>
                      <a:pt x="224773" y="249971"/>
                      <a:pt x="226103" y="251614"/>
                      <a:pt x="227347" y="253341"/>
                    </a:cubicBezTo>
                    <a:lnTo>
                      <a:pt x="332519" y="397467"/>
                    </a:lnTo>
                    <a:cubicBezTo>
                      <a:pt x="349728" y="421055"/>
                      <a:pt x="344596" y="454235"/>
                      <a:pt x="321055" y="471429"/>
                    </a:cubicBezTo>
                    <a:cubicBezTo>
                      <a:pt x="297505" y="488711"/>
                      <a:pt x="264426" y="483526"/>
                      <a:pt x="247208" y="459938"/>
                    </a:cubicBezTo>
                    <a:cubicBezTo>
                      <a:pt x="247208" y="459938"/>
                      <a:pt x="208747" y="407230"/>
                      <a:pt x="191996" y="384333"/>
                    </a:cubicBezTo>
                    <a:cubicBezTo>
                      <a:pt x="187642" y="378370"/>
                      <a:pt x="180584" y="374915"/>
                      <a:pt x="173206" y="375260"/>
                    </a:cubicBezTo>
                    <a:cubicBezTo>
                      <a:pt x="168101" y="375519"/>
                      <a:pt x="162183" y="375433"/>
                      <a:pt x="157051" y="375173"/>
                    </a:cubicBezTo>
                    <a:cubicBezTo>
                      <a:pt x="149570" y="374742"/>
                      <a:pt x="142365" y="378112"/>
                      <a:pt x="137950" y="384160"/>
                    </a:cubicBezTo>
                    <a:cubicBezTo>
                      <a:pt x="123834" y="403515"/>
                      <a:pt x="95489" y="442311"/>
                      <a:pt x="95489" y="442311"/>
                    </a:cubicBezTo>
                    <a:cubicBezTo>
                      <a:pt x="78272" y="465899"/>
                      <a:pt x="45193" y="471084"/>
                      <a:pt x="21643" y="453890"/>
                    </a:cubicBezTo>
                    <a:cubicBezTo>
                      <a:pt x="-1899" y="436609"/>
                      <a:pt x="-7030" y="403428"/>
                      <a:pt x="10179" y="379839"/>
                    </a:cubicBezTo>
                    <a:cubicBezTo>
                      <a:pt x="10179" y="379839"/>
                      <a:pt x="90781" y="269413"/>
                      <a:pt x="108992" y="244441"/>
                    </a:cubicBezTo>
                    <a:close/>
                  </a:path>
                </a:pathLst>
              </a:custGeom>
              <a:solidFill>
                <a:srgbClr val="FFFFFF"/>
              </a:solidFill>
              <a:ln w="8639" cap="flat">
                <a:noFill/>
                <a:prstDash val="solid"/>
                <a:miter/>
              </a:ln>
            </p:spPr>
            <p:txBody>
              <a:bodyPr rtlCol="0" anchor="ctr"/>
              <a:lstStyle/>
              <a:p>
                <a:endParaRPr lang="en-CH"/>
              </a:p>
            </p:txBody>
          </p:sp>
        </p:grpSp>
      </p:grpSp>
      <p:grpSp>
        <p:nvGrpSpPr>
          <p:cNvPr id="3530" name="Graphic 3188">
            <a:extLst>
              <a:ext uri="{FF2B5EF4-FFF2-40B4-BE49-F238E27FC236}">
                <a16:creationId xmlns:a16="http://schemas.microsoft.com/office/drawing/2014/main" id="{D9D9C9AB-0C05-3D8B-DD6C-994AC3C42D5E}"/>
              </a:ext>
            </a:extLst>
          </p:cNvPr>
          <p:cNvGrpSpPr/>
          <p:nvPr/>
        </p:nvGrpSpPr>
        <p:grpSpPr>
          <a:xfrm>
            <a:off x="14563778" y="18148651"/>
            <a:ext cx="1609868" cy="1613057"/>
            <a:chOff x="14563778" y="18148651"/>
            <a:chExt cx="1609868" cy="1613057"/>
          </a:xfrm>
        </p:grpSpPr>
        <p:sp>
          <p:nvSpPr>
            <p:cNvPr id="3531" name="Freeform 3530">
              <a:extLst>
                <a:ext uri="{FF2B5EF4-FFF2-40B4-BE49-F238E27FC236}">
                  <a16:creationId xmlns:a16="http://schemas.microsoft.com/office/drawing/2014/main" id="{5449E23F-8E59-9CAE-33E5-7B60BB159315}"/>
                </a:ext>
              </a:extLst>
            </p:cNvPr>
            <p:cNvSpPr/>
            <p:nvPr/>
          </p:nvSpPr>
          <p:spPr>
            <a:xfrm>
              <a:off x="14563778" y="18148651"/>
              <a:ext cx="1609868" cy="1613057"/>
            </a:xfrm>
            <a:custGeom>
              <a:avLst/>
              <a:gdLst>
                <a:gd name="connsiteX0" fmla="*/ 1609868 w 1609868"/>
                <a:gd name="connsiteY0" fmla="*/ 806529 h 1613057"/>
                <a:gd name="connsiteX1" fmla="*/ 804934 w 1609868"/>
                <a:gd name="connsiteY1" fmla="*/ 1613058 h 1613057"/>
                <a:gd name="connsiteX2" fmla="*/ 1 w 1609868"/>
                <a:gd name="connsiteY2" fmla="*/ 806529 h 1613057"/>
                <a:gd name="connsiteX3" fmla="*/ 804934 w 1609868"/>
                <a:gd name="connsiteY3" fmla="*/ 0 h 1613057"/>
                <a:gd name="connsiteX4" fmla="*/ 1609868 w 1609868"/>
                <a:gd name="connsiteY4" fmla="*/ 806529 h 161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868" h="1613057">
                  <a:moveTo>
                    <a:pt x="1609868" y="806529"/>
                  </a:moveTo>
                  <a:cubicBezTo>
                    <a:pt x="1609868" y="1251962"/>
                    <a:pt x="1249487" y="1613058"/>
                    <a:pt x="804934" y="1613058"/>
                  </a:cubicBezTo>
                  <a:cubicBezTo>
                    <a:pt x="360381" y="1613058"/>
                    <a:pt x="1" y="1251964"/>
                    <a:pt x="1" y="806529"/>
                  </a:cubicBezTo>
                  <a:cubicBezTo>
                    <a:pt x="1" y="361096"/>
                    <a:pt x="360382" y="0"/>
                    <a:pt x="804934" y="0"/>
                  </a:cubicBezTo>
                  <a:cubicBezTo>
                    <a:pt x="1249488" y="0"/>
                    <a:pt x="1609868" y="361094"/>
                    <a:pt x="1609868" y="806529"/>
                  </a:cubicBezTo>
                  <a:close/>
                </a:path>
              </a:pathLst>
            </a:custGeom>
            <a:solidFill>
              <a:srgbClr val="1F259B"/>
            </a:solidFill>
            <a:ln w="8639" cap="flat">
              <a:noFill/>
              <a:prstDash val="solid"/>
              <a:miter/>
            </a:ln>
          </p:spPr>
          <p:txBody>
            <a:bodyPr rtlCol="0" anchor="ctr"/>
            <a:lstStyle/>
            <a:p>
              <a:endParaRPr lang="en-CH"/>
            </a:p>
          </p:txBody>
        </p:sp>
        <p:grpSp>
          <p:nvGrpSpPr>
            <p:cNvPr id="3532" name="Graphic 3188">
              <a:extLst>
                <a:ext uri="{FF2B5EF4-FFF2-40B4-BE49-F238E27FC236}">
                  <a16:creationId xmlns:a16="http://schemas.microsoft.com/office/drawing/2014/main" id="{CF96BCFD-DA23-A2FA-3972-A13DC9EDBAD4}"/>
                </a:ext>
              </a:extLst>
            </p:cNvPr>
            <p:cNvGrpSpPr/>
            <p:nvPr/>
          </p:nvGrpSpPr>
          <p:grpSpPr>
            <a:xfrm>
              <a:off x="14906383" y="18400081"/>
              <a:ext cx="1079338" cy="1069569"/>
              <a:chOff x="14906383" y="18400081"/>
              <a:chExt cx="1079338" cy="1069569"/>
            </a:xfrm>
          </p:grpSpPr>
          <p:sp>
            <p:nvSpPr>
              <p:cNvPr id="3533" name="Freeform 3532">
                <a:extLst>
                  <a:ext uri="{FF2B5EF4-FFF2-40B4-BE49-F238E27FC236}">
                    <a16:creationId xmlns:a16="http://schemas.microsoft.com/office/drawing/2014/main" id="{C7662EEA-201D-FEB2-DE36-3D384E4AC431}"/>
                  </a:ext>
                </a:extLst>
              </p:cNvPr>
              <p:cNvSpPr/>
              <p:nvPr/>
            </p:nvSpPr>
            <p:spPr>
              <a:xfrm>
                <a:off x="14906383" y="18580186"/>
                <a:ext cx="1079338" cy="625495"/>
              </a:xfrm>
              <a:custGeom>
                <a:avLst/>
                <a:gdLst>
                  <a:gd name="connsiteX0" fmla="*/ 19232 w 1079338"/>
                  <a:gd name="connsiteY0" fmla="*/ 76549 h 625495"/>
                  <a:gd name="connsiteX1" fmla="*/ 590705 w 1079338"/>
                  <a:gd name="connsiteY1" fmla="*/ 218342 h 625495"/>
                  <a:gd name="connsiteX2" fmla="*/ 971340 w 1079338"/>
                  <a:gd name="connsiteY2" fmla="*/ 610191 h 625495"/>
                  <a:gd name="connsiteX3" fmla="*/ 1068098 w 1079338"/>
                  <a:gd name="connsiteY3" fmla="*/ 534413 h 625495"/>
                  <a:gd name="connsiteX4" fmla="*/ 646945 w 1079338"/>
                  <a:gd name="connsiteY4" fmla="*/ 140317 h 625495"/>
                  <a:gd name="connsiteX5" fmla="*/ 101130 w 1079338"/>
                  <a:gd name="connsiteY5" fmla="*/ 8202 h 625495"/>
                  <a:gd name="connsiteX6" fmla="*/ 19232 w 1079338"/>
                  <a:gd name="connsiteY6" fmla="*/ 76549 h 62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338" h="625495">
                    <a:moveTo>
                      <a:pt x="19232" y="76549"/>
                    </a:moveTo>
                    <a:cubicBezTo>
                      <a:pt x="193136" y="149647"/>
                      <a:pt x="437362" y="145587"/>
                      <a:pt x="590705" y="218342"/>
                    </a:cubicBezTo>
                    <a:cubicBezTo>
                      <a:pt x="789576" y="312696"/>
                      <a:pt x="845037" y="472806"/>
                      <a:pt x="971340" y="610191"/>
                    </a:cubicBezTo>
                    <a:cubicBezTo>
                      <a:pt x="1015487" y="658146"/>
                      <a:pt x="1112157" y="582368"/>
                      <a:pt x="1068098" y="534413"/>
                    </a:cubicBezTo>
                    <a:cubicBezTo>
                      <a:pt x="941709" y="397028"/>
                      <a:pt x="859033" y="241065"/>
                      <a:pt x="646945" y="140317"/>
                    </a:cubicBezTo>
                    <a:cubicBezTo>
                      <a:pt x="471312" y="57021"/>
                      <a:pt x="266308" y="45961"/>
                      <a:pt x="101130" y="8202"/>
                    </a:cubicBezTo>
                    <a:cubicBezTo>
                      <a:pt x="10075" y="-23508"/>
                      <a:pt x="-25433" y="44752"/>
                      <a:pt x="19232" y="76549"/>
                    </a:cubicBezTo>
                    <a:close/>
                  </a:path>
                </a:pathLst>
              </a:custGeom>
              <a:solidFill>
                <a:srgbClr val="FFFFFF"/>
              </a:solidFill>
              <a:ln w="24965" cap="rnd">
                <a:solidFill>
                  <a:srgbClr val="FFFFFF"/>
                </a:solidFill>
                <a:prstDash val="solid"/>
                <a:miter/>
              </a:ln>
            </p:spPr>
            <p:txBody>
              <a:bodyPr rtlCol="0" anchor="ctr"/>
              <a:lstStyle/>
              <a:p>
                <a:endParaRPr lang="en-CH"/>
              </a:p>
            </p:txBody>
          </p:sp>
          <p:sp>
            <p:nvSpPr>
              <p:cNvPr id="3534" name="Freeform 3533">
                <a:extLst>
                  <a:ext uri="{FF2B5EF4-FFF2-40B4-BE49-F238E27FC236}">
                    <a16:creationId xmlns:a16="http://schemas.microsoft.com/office/drawing/2014/main" id="{BAF0E6A6-D327-0B4A-B996-A4E12A836514}"/>
                  </a:ext>
                </a:extLst>
              </p:cNvPr>
              <p:cNvSpPr/>
              <p:nvPr/>
            </p:nvSpPr>
            <p:spPr>
              <a:xfrm>
                <a:off x="15086517" y="18400081"/>
                <a:ext cx="239950" cy="1069569"/>
              </a:xfrm>
              <a:custGeom>
                <a:avLst/>
                <a:gdLst>
                  <a:gd name="connsiteX0" fmla="*/ 239950 w 239950"/>
                  <a:gd name="connsiteY0" fmla="*/ 36578 h 1069569"/>
                  <a:gd name="connsiteX1" fmla="*/ 90322 w 239950"/>
                  <a:gd name="connsiteY1" fmla="*/ 529697 h 1069569"/>
                  <a:gd name="connsiteX2" fmla="*/ 228115 w 239950"/>
                  <a:gd name="connsiteY2" fmla="*/ 1006829 h 1069569"/>
                  <a:gd name="connsiteX3" fmla="*/ 123150 w 239950"/>
                  <a:gd name="connsiteY3" fmla="*/ 1040440 h 1069569"/>
                  <a:gd name="connsiteX4" fmla="*/ 2204 w 239950"/>
                  <a:gd name="connsiteY4" fmla="*/ 532376 h 1069569"/>
                  <a:gd name="connsiteX5" fmla="*/ 147685 w 239950"/>
                  <a:gd name="connsiteY5" fmla="*/ 62933 h 1069569"/>
                  <a:gd name="connsiteX6" fmla="*/ 239950 w 239950"/>
                  <a:gd name="connsiteY6" fmla="*/ 36578 h 106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950" h="1069569">
                    <a:moveTo>
                      <a:pt x="239950" y="36578"/>
                    </a:moveTo>
                    <a:cubicBezTo>
                      <a:pt x="218353" y="201614"/>
                      <a:pt x="102762" y="380041"/>
                      <a:pt x="90322" y="529697"/>
                    </a:cubicBezTo>
                    <a:cubicBezTo>
                      <a:pt x="74167" y="723850"/>
                      <a:pt x="176454" y="844818"/>
                      <a:pt x="228115" y="1006829"/>
                    </a:cubicBezTo>
                    <a:cubicBezTo>
                      <a:pt x="246084" y="1063339"/>
                      <a:pt x="141119" y="1096950"/>
                      <a:pt x="123150" y="1040440"/>
                    </a:cubicBezTo>
                    <a:cubicBezTo>
                      <a:pt x="71575" y="878429"/>
                      <a:pt x="-14901" y="739404"/>
                      <a:pt x="2204" y="532376"/>
                    </a:cubicBezTo>
                    <a:cubicBezTo>
                      <a:pt x="16458" y="360946"/>
                      <a:pt x="101899" y="203861"/>
                      <a:pt x="147685" y="62933"/>
                    </a:cubicBezTo>
                    <a:cubicBezTo>
                      <a:pt x="164272" y="-20191"/>
                      <a:pt x="235112" y="-12326"/>
                      <a:pt x="239950" y="36578"/>
                    </a:cubicBezTo>
                    <a:close/>
                  </a:path>
                </a:pathLst>
              </a:custGeom>
              <a:solidFill>
                <a:srgbClr val="FFFFFF"/>
              </a:solidFill>
              <a:ln w="22633" cap="rnd">
                <a:solidFill>
                  <a:srgbClr val="FFFFFF"/>
                </a:solidFill>
                <a:prstDash val="solid"/>
                <a:miter/>
              </a:ln>
            </p:spPr>
            <p:txBody>
              <a:bodyPr rtlCol="0" anchor="ctr"/>
              <a:lstStyle/>
              <a:p>
                <a:endParaRPr lang="en-CH"/>
              </a:p>
            </p:txBody>
          </p:sp>
          <p:sp>
            <p:nvSpPr>
              <p:cNvPr id="3535" name="Freeform 3534">
                <a:extLst>
                  <a:ext uri="{FF2B5EF4-FFF2-40B4-BE49-F238E27FC236}">
                    <a16:creationId xmlns:a16="http://schemas.microsoft.com/office/drawing/2014/main" id="{1271FAA9-5584-EDA5-D9E4-7A3D6A0BE987}"/>
                  </a:ext>
                </a:extLst>
              </p:cNvPr>
              <p:cNvSpPr/>
              <p:nvPr/>
            </p:nvSpPr>
            <p:spPr>
              <a:xfrm>
                <a:off x="15128028" y="18780900"/>
                <a:ext cx="402233" cy="238565"/>
              </a:xfrm>
              <a:custGeom>
                <a:avLst/>
                <a:gdLst>
                  <a:gd name="connsiteX0" fmla="*/ 402233 w 402233"/>
                  <a:gd name="connsiteY0" fmla="*/ 0 h 238565"/>
                  <a:gd name="connsiteX1" fmla="*/ 0 w 402233"/>
                  <a:gd name="connsiteY1" fmla="*/ 238565 h 238565"/>
                </a:gdLst>
                <a:ahLst/>
                <a:cxnLst>
                  <a:cxn ang="0">
                    <a:pos x="connsiteX0" y="connsiteY0"/>
                  </a:cxn>
                  <a:cxn ang="0">
                    <a:pos x="connsiteX1" y="connsiteY1"/>
                  </a:cxn>
                </a:cxnLst>
                <a:rect l="l" t="t" r="r" b="b"/>
                <a:pathLst>
                  <a:path w="402233" h="238565">
                    <a:moveTo>
                      <a:pt x="402233" y="0"/>
                    </a:moveTo>
                    <a:lnTo>
                      <a:pt x="0" y="238565"/>
                    </a:lnTo>
                  </a:path>
                </a:pathLst>
              </a:custGeom>
              <a:noFill/>
              <a:ln w="49758" cap="flat">
                <a:solidFill>
                  <a:srgbClr val="FFFFFF"/>
                </a:solidFill>
                <a:prstDash val="solid"/>
                <a:miter/>
              </a:ln>
            </p:spPr>
            <p:txBody>
              <a:bodyPr rtlCol="0" anchor="ctr"/>
              <a:lstStyle/>
              <a:p>
                <a:endParaRPr lang="en-CH"/>
              </a:p>
            </p:txBody>
          </p:sp>
          <p:sp>
            <p:nvSpPr>
              <p:cNvPr id="3536" name="Freeform 3535">
                <a:extLst>
                  <a:ext uri="{FF2B5EF4-FFF2-40B4-BE49-F238E27FC236}">
                    <a16:creationId xmlns:a16="http://schemas.microsoft.com/office/drawing/2014/main" id="{E5BACA7D-0F52-3191-65CF-BC656DF787BF}"/>
                  </a:ext>
                </a:extLst>
              </p:cNvPr>
              <p:cNvSpPr/>
              <p:nvPr/>
            </p:nvSpPr>
            <p:spPr>
              <a:xfrm>
                <a:off x="15161375" y="18881908"/>
                <a:ext cx="534756" cy="302852"/>
              </a:xfrm>
              <a:custGeom>
                <a:avLst/>
                <a:gdLst>
                  <a:gd name="connsiteX0" fmla="*/ 534757 w 534756"/>
                  <a:gd name="connsiteY0" fmla="*/ 0 h 302852"/>
                  <a:gd name="connsiteX1" fmla="*/ 0 w 534756"/>
                  <a:gd name="connsiteY1" fmla="*/ 302853 h 302852"/>
                </a:gdLst>
                <a:ahLst/>
                <a:cxnLst>
                  <a:cxn ang="0">
                    <a:pos x="connsiteX0" y="connsiteY0"/>
                  </a:cxn>
                  <a:cxn ang="0">
                    <a:pos x="connsiteX1" y="connsiteY1"/>
                  </a:cxn>
                </a:cxnLst>
                <a:rect l="l" t="t" r="r" b="b"/>
                <a:pathLst>
                  <a:path w="534756" h="302852">
                    <a:moveTo>
                      <a:pt x="534757" y="0"/>
                    </a:moveTo>
                    <a:lnTo>
                      <a:pt x="0" y="302853"/>
                    </a:lnTo>
                  </a:path>
                </a:pathLst>
              </a:custGeom>
              <a:noFill/>
              <a:ln w="63407" cap="flat">
                <a:solidFill>
                  <a:srgbClr val="FFFFFF"/>
                </a:solidFill>
                <a:prstDash val="solid"/>
                <a:miter/>
              </a:ln>
            </p:spPr>
            <p:txBody>
              <a:bodyPr rtlCol="0" anchor="ctr"/>
              <a:lstStyle/>
              <a:p>
                <a:endParaRPr lang="en-CH"/>
              </a:p>
            </p:txBody>
          </p:sp>
          <p:sp>
            <p:nvSpPr>
              <p:cNvPr id="3537" name="Freeform 3536">
                <a:extLst>
                  <a:ext uri="{FF2B5EF4-FFF2-40B4-BE49-F238E27FC236}">
                    <a16:creationId xmlns:a16="http://schemas.microsoft.com/office/drawing/2014/main" id="{5E7086E0-9878-3560-CC98-3AD645562586}"/>
                  </a:ext>
                </a:extLst>
              </p:cNvPr>
              <p:cNvSpPr/>
              <p:nvPr/>
            </p:nvSpPr>
            <p:spPr>
              <a:xfrm>
                <a:off x="15258824" y="19023959"/>
                <a:ext cx="534755" cy="302852"/>
              </a:xfrm>
              <a:custGeom>
                <a:avLst/>
                <a:gdLst>
                  <a:gd name="connsiteX0" fmla="*/ 534756 w 534755"/>
                  <a:gd name="connsiteY0" fmla="*/ 0 h 302852"/>
                  <a:gd name="connsiteX1" fmla="*/ 0 w 534755"/>
                  <a:gd name="connsiteY1" fmla="*/ 302853 h 302852"/>
                </a:gdLst>
                <a:ahLst/>
                <a:cxnLst>
                  <a:cxn ang="0">
                    <a:pos x="connsiteX0" y="connsiteY0"/>
                  </a:cxn>
                  <a:cxn ang="0">
                    <a:pos x="connsiteX1" y="connsiteY1"/>
                  </a:cxn>
                </a:cxnLst>
                <a:rect l="l" t="t" r="r" b="b"/>
                <a:pathLst>
                  <a:path w="534755" h="302852">
                    <a:moveTo>
                      <a:pt x="534756" y="0"/>
                    </a:moveTo>
                    <a:lnTo>
                      <a:pt x="0" y="302853"/>
                    </a:lnTo>
                  </a:path>
                </a:pathLst>
              </a:custGeom>
              <a:noFill/>
              <a:ln w="80252" cap="flat">
                <a:solidFill>
                  <a:srgbClr val="FFFFFF"/>
                </a:solidFill>
                <a:prstDash val="solid"/>
                <a:miter/>
              </a:ln>
            </p:spPr>
            <p:txBody>
              <a:bodyPr rtlCol="0" anchor="ctr"/>
              <a:lstStyle/>
              <a:p>
                <a:endParaRPr lang="en-CH"/>
              </a:p>
            </p:txBody>
          </p:sp>
          <p:sp>
            <p:nvSpPr>
              <p:cNvPr id="3538" name="Freeform 3537">
                <a:extLst>
                  <a:ext uri="{FF2B5EF4-FFF2-40B4-BE49-F238E27FC236}">
                    <a16:creationId xmlns:a16="http://schemas.microsoft.com/office/drawing/2014/main" id="{A61F0856-AF47-BD7D-51DB-AF9568B2C31A}"/>
                  </a:ext>
                </a:extLst>
              </p:cNvPr>
              <p:cNvSpPr/>
              <p:nvPr/>
            </p:nvSpPr>
            <p:spPr>
              <a:xfrm>
                <a:off x="15128546" y="18713417"/>
                <a:ext cx="287594" cy="165639"/>
              </a:xfrm>
              <a:custGeom>
                <a:avLst/>
                <a:gdLst>
                  <a:gd name="connsiteX0" fmla="*/ 287594 w 287594"/>
                  <a:gd name="connsiteY0" fmla="*/ 0 h 165639"/>
                  <a:gd name="connsiteX1" fmla="*/ 0 w 287594"/>
                  <a:gd name="connsiteY1" fmla="*/ 165639 h 165639"/>
                </a:gdLst>
                <a:ahLst/>
                <a:cxnLst>
                  <a:cxn ang="0">
                    <a:pos x="connsiteX0" y="connsiteY0"/>
                  </a:cxn>
                  <a:cxn ang="0">
                    <a:pos x="connsiteX1" y="connsiteY1"/>
                  </a:cxn>
                </a:cxnLst>
                <a:rect l="l" t="t" r="r" b="b"/>
                <a:pathLst>
                  <a:path w="287594" h="165639">
                    <a:moveTo>
                      <a:pt x="287594" y="0"/>
                    </a:moveTo>
                    <a:lnTo>
                      <a:pt x="0" y="165639"/>
                    </a:lnTo>
                  </a:path>
                </a:pathLst>
              </a:custGeom>
              <a:noFill/>
              <a:ln w="43020" cap="flat">
                <a:solidFill>
                  <a:srgbClr val="FFFFFF"/>
                </a:solidFill>
                <a:prstDash val="solid"/>
                <a:miter/>
              </a:ln>
            </p:spPr>
            <p:txBody>
              <a:bodyPr rtlCol="0" anchor="ctr"/>
              <a:lstStyle/>
              <a:p>
                <a:endParaRPr lang="en-CH"/>
              </a:p>
            </p:txBody>
          </p:sp>
        </p:grpSp>
      </p:grpSp>
      <p:grpSp>
        <p:nvGrpSpPr>
          <p:cNvPr id="3546" name="Graphic 3188">
            <a:extLst>
              <a:ext uri="{FF2B5EF4-FFF2-40B4-BE49-F238E27FC236}">
                <a16:creationId xmlns:a16="http://schemas.microsoft.com/office/drawing/2014/main" id="{9779C720-DE49-F7AA-4EDD-E16C42B4AB01}"/>
              </a:ext>
            </a:extLst>
          </p:cNvPr>
          <p:cNvGrpSpPr/>
          <p:nvPr/>
        </p:nvGrpSpPr>
        <p:grpSpPr>
          <a:xfrm>
            <a:off x="14591250" y="14011802"/>
            <a:ext cx="1609868" cy="1613057"/>
            <a:chOff x="14591250" y="14011802"/>
            <a:chExt cx="1609868" cy="1613057"/>
          </a:xfrm>
        </p:grpSpPr>
        <p:sp>
          <p:nvSpPr>
            <p:cNvPr id="3547" name="Freeform 3546">
              <a:extLst>
                <a:ext uri="{FF2B5EF4-FFF2-40B4-BE49-F238E27FC236}">
                  <a16:creationId xmlns:a16="http://schemas.microsoft.com/office/drawing/2014/main" id="{9D8EC15B-724B-A8F0-CA02-49C3F2E5F184}"/>
                </a:ext>
              </a:extLst>
            </p:cNvPr>
            <p:cNvSpPr/>
            <p:nvPr/>
          </p:nvSpPr>
          <p:spPr>
            <a:xfrm>
              <a:off x="14591250" y="14011802"/>
              <a:ext cx="1609868" cy="1613057"/>
            </a:xfrm>
            <a:custGeom>
              <a:avLst/>
              <a:gdLst>
                <a:gd name="connsiteX0" fmla="*/ 1609869 w 1609868"/>
                <a:gd name="connsiteY0" fmla="*/ 806529 h 1613057"/>
                <a:gd name="connsiteX1" fmla="*/ 804935 w 1609868"/>
                <a:gd name="connsiteY1" fmla="*/ 1613058 h 1613057"/>
                <a:gd name="connsiteX2" fmla="*/ 1 w 1609868"/>
                <a:gd name="connsiteY2" fmla="*/ 806529 h 1613057"/>
                <a:gd name="connsiteX3" fmla="*/ 804935 w 1609868"/>
                <a:gd name="connsiteY3" fmla="*/ -1 h 1613057"/>
                <a:gd name="connsiteX4" fmla="*/ 1609869 w 1609868"/>
                <a:gd name="connsiteY4" fmla="*/ 806529 h 161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868" h="1613057">
                  <a:moveTo>
                    <a:pt x="1609869" y="806529"/>
                  </a:moveTo>
                  <a:cubicBezTo>
                    <a:pt x="1609869" y="1251962"/>
                    <a:pt x="1249487" y="1613058"/>
                    <a:pt x="804935" y="1613058"/>
                  </a:cubicBezTo>
                  <a:cubicBezTo>
                    <a:pt x="360382" y="1613058"/>
                    <a:pt x="1" y="1251962"/>
                    <a:pt x="1" y="806529"/>
                  </a:cubicBezTo>
                  <a:cubicBezTo>
                    <a:pt x="1" y="361095"/>
                    <a:pt x="360383" y="-1"/>
                    <a:pt x="804935" y="-1"/>
                  </a:cubicBezTo>
                  <a:cubicBezTo>
                    <a:pt x="1249488" y="-1"/>
                    <a:pt x="1609869" y="361095"/>
                    <a:pt x="1609869" y="806529"/>
                  </a:cubicBezTo>
                  <a:close/>
                </a:path>
              </a:pathLst>
            </a:custGeom>
            <a:solidFill>
              <a:srgbClr val="1F259B"/>
            </a:solidFill>
            <a:ln w="8639" cap="flat">
              <a:noFill/>
              <a:prstDash val="solid"/>
              <a:miter/>
            </a:ln>
          </p:spPr>
          <p:txBody>
            <a:bodyPr rtlCol="0" anchor="ctr"/>
            <a:lstStyle/>
            <a:p>
              <a:endParaRPr lang="en-CH"/>
            </a:p>
          </p:txBody>
        </p:sp>
        <p:grpSp>
          <p:nvGrpSpPr>
            <p:cNvPr id="3548" name="Graphic 3188">
              <a:extLst>
                <a:ext uri="{FF2B5EF4-FFF2-40B4-BE49-F238E27FC236}">
                  <a16:creationId xmlns:a16="http://schemas.microsoft.com/office/drawing/2014/main" id="{23041BDF-F486-D52F-9C35-262CE3F8CD41}"/>
                </a:ext>
              </a:extLst>
            </p:cNvPr>
            <p:cNvGrpSpPr/>
            <p:nvPr/>
          </p:nvGrpSpPr>
          <p:grpSpPr>
            <a:xfrm>
              <a:off x="14670936" y="14296008"/>
              <a:ext cx="1388466" cy="950204"/>
              <a:chOff x="14670936" y="14296008"/>
              <a:chExt cx="1388466" cy="950204"/>
            </a:xfrm>
          </p:grpSpPr>
          <p:sp>
            <p:nvSpPr>
              <p:cNvPr id="3549" name="Freeform 3548">
                <a:extLst>
                  <a:ext uri="{FF2B5EF4-FFF2-40B4-BE49-F238E27FC236}">
                    <a16:creationId xmlns:a16="http://schemas.microsoft.com/office/drawing/2014/main" id="{7C4539D3-7B7C-CA7C-D247-7D00626CCCA4}"/>
                  </a:ext>
                </a:extLst>
              </p:cNvPr>
              <p:cNvSpPr/>
              <p:nvPr/>
            </p:nvSpPr>
            <p:spPr>
              <a:xfrm>
                <a:off x="14670936" y="14814961"/>
                <a:ext cx="1381123" cy="188710"/>
              </a:xfrm>
              <a:custGeom>
                <a:avLst/>
                <a:gdLst>
                  <a:gd name="connsiteX0" fmla="*/ 0 w 1381123"/>
                  <a:gd name="connsiteY0" fmla="*/ 188711 h 188710"/>
                  <a:gd name="connsiteX1" fmla="*/ 147296 w 1381123"/>
                  <a:gd name="connsiteY1" fmla="*/ 52189 h 188710"/>
                  <a:gd name="connsiteX2" fmla="*/ 289408 w 1381123"/>
                  <a:gd name="connsiteY2" fmla="*/ 8554 h 188710"/>
                  <a:gd name="connsiteX3" fmla="*/ 411910 w 1381123"/>
                  <a:gd name="connsiteY3" fmla="*/ 92973 h 188710"/>
                  <a:gd name="connsiteX4" fmla="*/ 411910 w 1381123"/>
                  <a:gd name="connsiteY4" fmla="*/ 92973 h 188710"/>
                  <a:gd name="connsiteX5" fmla="*/ 514369 w 1381123"/>
                  <a:gd name="connsiteY5" fmla="*/ 162184 h 188710"/>
                  <a:gd name="connsiteX6" fmla="*/ 631514 w 1381123"/>
                  <a:gd name="connsiteY6" fmla="*/ 122783 h 188710"/>
                  <a:gd name="connsiteX7" fmla="*/ 683521 w 1381123"/>
                  <a:gd name="connsiteY7" fmla="*/ 70940 h 188710"/>
                  <a:gd name="connsiteX8" fmla="*/ 948739 w 1381123"/>
                  <a:gd name="connsiteY8" fmla="*/ 70853 h 188710"/>
                  <a:gd name="connsiteX9" fmla="*/ 976903 w 1381123"/>
                  <a:gd name="connsiteY9" fmla="*/ 98935 h 188710"/>
                  <a:gd name="connsiteX10" fmla="*/ 1234087 w 1381123"/>
                  <a:gd name="connsiteY10" fmla="*/ 114574 h 188710"/>
                  <a:gd name="connsiteX11" fmla="*/ 1381124 w 1381123"/>
                  <a:gd name="connsiteY11" fmla="*/ 0 h 18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123" h="188710">
                    <a:moveTo>
                      <a:pt x="0" y="188711"/>
                    </a:moveTo>
                    <a:cubicBezTo>
                      <a:pt x="0" y="188711"/>
                      <a:pt x="72828" y="121228"/>
                      <a:pt x="147296" y="52189"/>
                    </a:cubicBezTo>
                    <a:cubicBezTo>
                      <a:pt x="185480" y="16677"/>
                      <a:pt x="237920" y="692"/>
                      <a:pt x="289408" y="8554"/>
                    </a:cubicBezTo>
                    <a:cubicBezTo>
                      <a:pt x="340983" y="16504"/>
                      <a:pt x="386078" y="47610"/>
                      <a:pt x="411910" y="92973"/>
                    </a:cubicBezTo>
                    <a:cubicBezTo>
                      <a:pt x="411910" y="92973"/>
                      <a:pt x="411910" y="92973"/>
                      <a:pt x="411910" y="92973"/>
                    </a:cubicBezTo>
                    <a:cubicBezTo>
                      <a:pt x="433421" y="130732"/>
                      <a:pt x="471346" y="156309"/>
                      <a:pt x="514369" y="162184"/>
                    </a:cubicBezTo>
                    <a:cubicBezTo>
                      <a:pt x="557391" y="167973"/>
                      <a:pt x="600759" y="153457"/>
                      <a:pt x="631514" y="122783"/>
                    </a:cubicBezTo>
                    <a:cubicBezTo>
                      <a:pt x="648705" y="105675"/>
                      <a:pt x="666329" y="88048"/>
                      <a:pt x="683521" y="70940"/>
                    </a:cubicBezTo>
                    <a:cubicBezTo>
                      <a:pt x="756866" y="-2160"/>
                      <a:pt x="875394" y="-2160"/>
                      <a:pt x="948739" y="70853"/>
                    </a:cubicBezTo>
                    <a:cubicBezTo>
                      <a:pt x="958156" y="80271"/>
                      <a:pt x="967573" y="89603"/>
                      <a:pt x="976903" y="98935"/>
                    </a:cubicBezTo>
                    <a:cubicBezTo>
                      <a:pt x="1046447" y="168233"/>
                      <a:pt x="1156682" y="174885"/>
                      <a:pt x="1234087" y="114574"/>
                    </a:cubicBezTo>
                    <a:cubicBezTo>
                      <a:pt x="1306655" y="58065"/>
                      <a:pt x="1381124" y="0"/>
                      <a:pt x="1381124" y="0"/>
                    </a:cubicBezTo>
                  </a:path>
                </a:pathLst>
              </a:custGeom>
              <a:noFill/>
              <a:ln w="112128" cap="sq">
                <a:solidFill>
                  <a:srgbClr val="FFFFFF"/>
                </a:solidFill>
                <a:prstDash val="solid"/>
                <a:miter/>
              </a:ln>
            </p:spPr>
            <p:txBody>
              <a:bodyPr rtlCol="0" anchor="ctr"/>
              <a:lstStyle/>
              <a:p>
                <a:endParaRPr lang="en-CH"/>
              </a:p>
            </p:txBody>
          </p:sp>
          <p:sp>
            <p:nvSpPr>
              <p:cNvPr id="3550" name="Freeform 3549">
                <a:extLst>
                  <a:ext uri="{FF2B5EF4-FFF2-40B4-BE49-F238E27FC236}">
                    <a16:creationId xmlns:a16="http://schemas.microsoft.com/office/drawing/2014/main" id="{170E0D01-FA4A-FB0E-430F-CAD2C7F52C16}"/>
                  </a:ext>
                </a:extLst>
              </p:cNvPr>
              <p:cNvSpPr/>
              <p:nvPr/>
            </p:nvSpPr>
            <p:spPr>
              <a:xfrm>
                <a:off x="14678279" y="15057502"/>
                <a:ext cx="1381123" cy="188709"/>
              </a:xfrm>
              <a:custGeom>
                <a:avLst/>
                <a:gdLst>
                  <a:gd name="connsiteX0" fmla="*/ 0 w 1381123"/>
                  <a:gd name="connsiteY0" fmla="*/ 188710 h 188709"/>
                  <a:gd name="connsiteX1" fmla="*/ 147296 w 1381123"/>
                  <a:gd name="connsiteY1" fmla="*/ 52188 h 188709"/>
                  <a:gd name="connsiteX2" fmla="*/ 289408 w 1381123"/>
                  <a:gd name="connsiteY2" fmla="*/ 8554 h 188709"/>
                  <a:gd name="connsiteX3" fmla="*/ 411910 w 1381123"/>
                  <a:gd name="connsiteY3" fmla="*/ 92973 h 188709"/>
                  <a:gd name="connsiteX4" fmla="*/ 411910 w 1381123"/>
                  <a:gd name="connsiteY4" fmla="*/ 92973 h 188709"/>
                  <a:gd name="connsiteX5" fmla="*/ 514369 w 1381123"/>
                  <a:gd name="connsiteY5" fmla="*/ 162184 h 188709"/>
                  <a:gd name="connsiteX6" fmla="*/ 631514 w 1381123"/>
                  <a:gd name="connsiteY6" fmla="*/ 122782 h 188709"/>
                  <a:gd name="connsiteX7" fmla="*/ 683521 w 1381123"/>
                  <a:gd name="connsiteY7" fmla="*/ 70939 h 188709"/>
                  <a:gd name="connsiteX8" fmla="*/ 948740 w 1381123"/>
                  <a:gd name="connsiteY8" fmla="*/ 70852 h 188709"/>
                  <a:gd name="connsiteX9" fmla="*/ 976904 w 1381123"/>
                  <a:gd name="connsiteY9" fmla="*/ 98934 h 188709"/>
                  <a:gd name="connsiteX10" fmla="*/ 1234087 w 1381123"/>
                  <a:gd name="connsiteY10" fmla="*/ 114574 h 188709"/>
                  <a:gd name="connsiteX11" fmla="*/ 1381124 w 1381123"/>
                  <a:gd name="connsiteY11" fmla="*/ 0 h 18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123" h="188709">
                    <a:moveTo>
                      <a:pt x="0" y="188710"/>
                    </a:moveTo>
                    <a:cubicBezTo>
                      <a:pt x="0" y="188710"/>
                      <a:pt x="72741" y="121228"/>
                      <a:pt x="147296" y="52188"/>
                    </a:cubicBezTo>
                    <a:cubicBezTo>
                      <a:pt x="185480" y="16676"/>
                      <a:pt x="237920" y="604"/>
                      <a:pt x="289408" y="8554"/>
                    </a:cubicBezTo>
                    <a:cubicBezTo>
                      <a:pt x="340983" y="16504"/>
                      <a:pt x="386079" y="47610"/>
                      <a:pt x="411910" y="92973"/>
                    </a:cubicBezTo>
                    <a:cubicBezTo>
                      <a:pt x="411910" y="92973"/>
                      <a:pt x="411910" y="92973"/>
                      <a:pt x="411910" y="92973"/>
                    </a:cubicBezTo>
                    <a:cubicBezTo>
                      <a:pt x="433421" y="130732"/>
                      <a:pt x="471260" y="156308"/>
                      <a:pt x="514369" y="162184"/>
                    </a:cubicBezTo>
                    <a:cubicBezTo>
                      <a:pt x="557391" y="167972"/>
                      <a:pt x="600759" y="153457"/>
                      <a:pt x="631514" y="122782"/>
                    </a:cubicBezTo>
                    <a:cubicBezTo>
                      <a:pt x="648705" y="105674"/>
                      <a:pt x="666329" y="88047"/>
                      <a:pt x="683521" y="70939"/>
                    </a:cubicBezTo>
                    <a:cubicBezTo>
                      <a:pt x="756866" y="-2160"/>
                      <a:pt x="875395" y="-2160"/>
                      <a:pt x="948740" y="70852"/>
                    </a:cubicBezTo>
                    <a:cubicBezTo>
                      <a:pt x="958156" y="80270"/>
                      <a:pt x="967573" y="89689"/>
                      <a:pt x="976904" y="98934"/>
                    </a:cubicBezTo>
                    <a:cubicBezTo>
                      <a:pt x="1046447" y="168232"/>
                      <a:pt x="1156682" y="174885"/>
                      <a:pt x="1234087" y="114574"/>
                    </a:cubicBezTo>
                    <a:cubicBezTo>
                      <a:pt x="1306655" y="58064"/>
                      <a:pt x="1381124" y="0"/>
                      <a:pt x="1381124" y="0"/>
                    </a:cubicBezTo>
                  </a:path>
                </a:pathLst>
              </a:custGeom>
              <a:noFill/>
              <a:ln w="112128" cap="sq">
                <a:solidFill>
                  <a:srgbClr val="FFFFFF"/>
                </a:solidFill>
                <a:prstDash val="solid"/>
                <a:miter/>
              </a:ln>
            </p:spPr>
            <p:txBody>
              <a:bodyPr rtlCol="0" anchor="ctr"/>
              <a:lstStyle/>
              <a:p>
                <a:endParaRPr lang="en-CH"/>
              </a:p>
            </p:txBody>
          </p:sp>
          <p:sp>
            <p:nvSpPr>
              <p:cNvPr id="3551" name="Freeform 3550">
                <a:extLst>
                  <a:ext uri="{FF2B5EF4-FFF2-40B4-BE49-F238E27FC236}">
                    <a16:creationId xmlns:a16="http://schemas.microsoft.com/office/drawing/2014/main" id="{05E44A1B-6C40-A724-6025-5F0A91D3E4B1}"/>
                  </a:ext>
                </a:extLst>
              </p:cNvPr>
              <p:cNvSpPr/>
              <p:nvPr/>
            </p:nvSpPr>
            <p:spPr>
              <a:xfrm>
                <a:off x="15031876" y="14296008"/>
                <a:ext cx="329579" cy="424598"/>
              </a:xfrm>
              <a:custGeom>
                <a:avLst/>
                <a:gdLst>
                  <a:gd name="connsiteX0" fmla="*/ 222455 w 329579"/>
                  <a:gd name="connsiteY0" fmla="*/ 424598 h 424598"/>
                  <a:gd name="connsiteX1" fmla="*/ 107124 w 329579"/>
                  <a:gd name="connsiteY1" fmla="*/ 424598 h 424598"/>
                  <a:gd name="connsiteX2" fmla="*/ 107124 w 329579"/>
                  <a:gd name="connsiteY2" fmla="*/ 164775 h 424598"/>
                  <a:gd name="connsiteX3" fmla="*/ 0 w 329579"/>
                  <a:gd name="connsiteY3" fmla="*/ 164775 h 424598"/>
                  <a:gd name="connsiteX4" fmla="*/ 164746 w 329579"/>
                  <a:gd name="connsiteY4" fmla="*/ 0 h 424598"/>
                  <a:gd name="connsiteX5" fmla="*/ 329580 w 329579"/>
                  <a:gd name="connsiteY5" fmla="*/ 164775 h 424598"/>
                  <a:gd name="connsiteX6" fmla="*/ 222455 w 329579"/>
                  <a:gd name="connsiteY6" fmla="*/ 164775 h 424598"/>
                  <a:gd name="connsiteX7" fmla="*/ 222455 w 329579"/>
                  <a:gd name="connsiteY7" fmla="*/ 424598 h 4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579" h="424598">
                    <a:moveTo>
                      <a:pt x="222455" y="424598"/>
                    </a:moveTo>
                    <a:lnTo>
                      <a:pt x="107124" y="424598"/>
                    </a:lnTo>
                    <a:lnTo>
                      <a:pt x="107124" y="164775"/>
                    </a:lnTo>
                    <a:lnTo>
                      <a:pt x="0" y="164775"/>
                    </a:lnTo>
                    <a:lnTo>
                      <a:pt x="164746" y="0"/>
                    </a:lnTo>
                    <a:lnTo>
                      <a:pt x="329580" y="164775"/>
                    </a:lnTo>
                    <a:lnTo>
                      <a:pt x="222455" y="164775"/>
                    </a:lnTo>
                    <a:lnTo>
                      <a:pt x="222455" y="424598"/>
                    </a:lnTo>
                    <a:close/>
                  </a:path>
                </a:pathLst>
              </a:custGeom>
              <a:solidFill>
                <a:srgbClr val="FFFFFF"/>
              </a:solidFill>
              <a:ln w="8639" cap="flat">
                <a:noFill/>
                <a:prstDash val="solid"/>
                <a:miter/>
              </a:ln>
            </p:spPr>
            <p:txBody>
              <a:bodyPr rtlCol="0" anchor="ctr"/>
              <a:lstStyle/>
              <a:p>
                <a:endParaRPr lang="en-CH"/>
              </a:p>
            </p:txBody>
          </p:sp>
          <p:sp>
            <p:nvSpPr>
              <p:cNvPr id="3552" name="Freeform 3551">
                <a:extLst>
                  <a:ext uri="{FF2B5EF4-FFF2-40B4-BE49-F238E27FC236}">
                    <a16:creationId xmlns:a16="http://schemas.microsoft.com/office/drawing/2014/main" id="{38038276-F18B-FB93-89BC-9392A55B6270}"/>
                  </a:ext>
                </a:extLst>
              </p:cNvPr>
              <p:cNvSpPr/>
              <p:nvPr/>
            </p:nvSpPr>
            <p:spPr>
              <a:xfrm>
                <a:off x="15424260" y="14311820"/>
                <a:ext cx="329579" cy="424598"/>
              </a:xfrm>
              <a:custGeom>
                <a:avLst/>
                <a:gdLst>
                  <a:gd name="connsiteX0" fmla="*/ 107124 w 329579"/>
                  <a:gd name="connsiteY0" fmla="*/ 0 h 424598"/>
                  <a:gd name="connsiteX1" fmla="*/ 222455 w 329579"/>
                  <a:gd name="connsiteY1" fmla="*/ 0 h 424598"/>
                  <a:gd name="connsiteX2" fmla="*/ 222455 w 329579"/>
                  <a:gd name="connsiteY2" fmla="*/ 259736 h 424598"/>
                  <a:gd name="connsiteX3" fmla="*/ 329580 w 329579"/>
                  <a:gd name="connsiteY3" fmla="*/ 259736 h 424598"/>
                  <a:gd name="connsiteX4" fmla="*/ 164834 w 329579"/>
                  <a:gd name="connsiteY4" fmla="*/ 424598 h 424598"/>
                  <a:gd name="connsiteX5" fmla="*/ 0 w 329579"/>
                  <a:gd name="connsiteY5" fmla="*/ 259736 h 424598"/>
                  <a:gd name="connsiteX6" fmla="*/ 107124 w 329579"/>
                  <a:gd name="connsiteY6" fmla="*/ 259736 h 424598"/>
                  <a:gd name="connsiteX7" fmla="*/ 107124 w 329579"/>
                  <a:gd name="connsiteY7" fmla="*/ 0 h 4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579" h="424598">
                    <a:moveTo>
                      <a:pt x="107124" y="0"/>
                    </a:moveTo>
                    <a:lnTo>
                      <a:pt x="222455" y="0"/>
                    </a:lnTo>
                    <a:lnTo>
                      <a:pt x="222455" y="259736"/>
                    </a:lnTo>
                    <a:lnTo>
                      <a:pt x="329580" y="259736"/>
                    </a:lnTo>
                    <a:lnTo>
                      <a:pt x="164834" y="424598"/>
                    </a:lnTo>
                    <a:lnTo>
                      <a:pt x="0" y="259736"/>
                    </a:lnTo>
                    <a:lnTo>
                      <a:pt x="107124" y="259736"/>
                    </a:lnTo>
                    <a:lnTo>
                      <a:pt x="107124" y="0"/>
                    </a:lnTo>
                    <a:close/>
                  </a:path>
                </a:pathLst>
              </a:custGeom>
              <a:solidFill>
                <a:srgbClr val="FFFFFF"/>
              </a:solidFill>
              <a:ln w="8639" cap="flat">
                <a:noFill/>
                <a:prstDash val="solid"/>
                <a:miter/>
              </a:ln>
            </p:spPr>
            <p:txBody>
              <a:bodyPr rtlCol="0" anchor="ctr"/>
              <a:lstStyle/>
              <a:p>
                <a:endParaRPr lang="en-CH"/>
              </a:p>
            </p:txBody>
          </p:sp>
        </p:grpSp>
      </p:grpSp>
      <p:grpSp>
        <p:nvGrpSpPr>
          <p:cNvPr id="3553" name="Graphic 3188">
            <a:extLst>
              <a:ext uri="{FF2B5EF4-FFF2-40B4-BE49-F238E27FC236}">
                <a16:creationId xmlns:a16="http://schemas.microsoft.com/office/drawing/2014/main" id="{83201ACB-1FF0-3709-B2EC-6CB7D6752F2C}"/>
              </a:ext>
            </a:extLst>
          </p:cNvPr>
          <p:cNvGrpSpPr/>
          <p:nvPr/>
        </p:nvGrpSpPr>
        <p:grpSpPr>
          <a:xfrm>
            <a:off x="2221610" y="16748187"/>
            <a:ext cx="1609868" cy="1613057"/>
            <a:chOff x="2221610" y="16748187"/>
            <a:chExt cx="1609868" cy="1613057"/>
          </a:xfrm>
        </p:grpSpPr>
        <p:sp>
          <p:nvSpPr>
            <p:cNvPr id="3554" name="Freeform 3553">
              <a:extLst>
                <a:ext uri="{FF2B5EF4-FFF2-40B4-BE49-F238E27FC236}">
                  <a16:creationId xmlns:a16="http://schemas.microsoft.com/office/drawing/2014/main" id="{D898AA58-4322-D816-E2A8-567B1DEC5735}"/>
                </a:ext>
              </a:extLst>
            </p:cNvPr>
            <p:cNvSpPr/>
            <p:nvPr/>
          </p:nvSpPr>
          <p:spPr>
            <a:xfrm>
              <a:off x="2221610" y="16748187"/>
              <a:ext cx="1609868" cy="1613057"/>
            </a:xfrm>
            <a:custGeom>
              <a:avLst/>
              <a:gdLst>
                <a:gd name="connsiteX0" fmla="*/ 1609868 w 1609868"/>
                <a:gd name="connsiteY0" fmla="*/ 806529 h 1613057"/>
                <a:gd name="connsiteX1" fmla="*/ 804934 w 1609868"/>
                <a:gd name="connsiteY1" fmla="*/ 1613057 h 1613057"/>
                <a:gd name="connsiteX2" fmla="*/ 0 w 1609868"/>
                <a:gd name="connsiteY2" fmla="*/ 806528 h 1613057"/>
                <a:gd name="connsiteX3" fmla="*/ 804934 w 1609868"/>
                <a:gd name="connsiteY3" fmla="*/ -1 h 1613057"/>
                <a:gd name="connsiteX4" fmla="*/ 1609868 w 1609868"/>
                <a:gd name="connsiteY4" fmla="*/ 806529 h 161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9868" h="1613057">
                  <a:moveTo>
                    <a:pt x="1609868" y="806529"/>
                  </a:moveTo>
                  <a:cubicBezTo>
                    <a:pt x="1609868" y="1251963"/>
                    <a:pt x="1249487" y="1613057"/>
                    <a:pt x="804934" y="1613057"/>
                  </a:cubicBezTo>
                  <a:cubicBezTo>
                    <a:pt x="360381" y="1613057"/>
                    <a:pt x="0" y="1251963"/>
                    <a:pt x="0" y="806528"/>
                  </a:cubicBezTo>
                  <a:cubicBezTo>
                    <a:pt x="0" y="361094"/>
                    <a:pt x="360381" y="-1"/>
                    <a:pt x="804934" y="-1"/>
                  </a:cubicBezTo>
                  <a:cubicBezTo>
                    <a:pt x="1249487" y="-1"/>
                    <a:pt x="1609868" y="361094"/>
                    <a:pt x="1609868" y="806529"/>
                  </a:cubicBezTo>
                  <a:close/>
                </a:path>
              </a:pathLst>
            </a:custGeom>
            <a:solidFill>
              <a:srgbClr val="1F259B"/>
            </a:solidFill>
            <a:ln w="8639" cap="flat">
              <a:noFill/>
              <a:prstDash val="solid"/>
              <a:miter/>
            </a:ln>
          </p:spPr>
          <p:txBody>
            <a:bodyPr rtlCol="0" anchor="ctr"/>
            <a:lstStyle/>
            <a:p>
              <a:endParaRPr lang="en-CH"/>
            </a:p>
          </p:txBody>
        </p:sp>
        <p:grpSp>
          <p:nvGrpSpPr>
            <p:cNvPr id="3555" name="Graphic 3188">
              <a:extLst>
                <a:ext uri="{FF2B5EF4-FFF2-40B4-BE49-F238E27FC236}">
                  <a16:creationId xmlns:a16="http://schemas.microsoft.com/office/drawing/2014/main" id="{2EB3B6BB-35C1-683C-6B96-AEF1AF7C89FD}"/>
                </a:ext>
              </a:extLst>
            </p:cNvPr>
            <p:cNvGrpSpPr/>
            <p:nvPr/>
          </p:nvGrpSpPr>
          <p:grpSpPr>
            <a:xfrm>
              <a:off x="2301305" y="17032392"/>
              <a:ext cx="1388501" cy="950204"/>
              <a:chOff x="2301305" y="17032392"/>
              <a:chExt cx="1388501" cy="950204"/>
            </a:xfrm>
          </p:grpSpPr>
          <p:sp>
            <p:nvSpPr>
              <p:cNvPr id="3556" name="Freeform 3555">
                <a:extLst>
                  <a:ext uri="{FF2B5EF4-FFF2-40B4-BE49-F238E27FC236}">
                    <a16:creationId xmlns:a16="http://schemas.microsoft.com/office/drawing/2014/main" id="{B903343F-7D5E-B56C-475D-EE043E178402}"/>
                  </a:ext>
                </a:extLst>
              </p:cNvPr>
              <p:cNvSpPr/>
              <p:nvPr/>
            </p:nvSpPr>
            <p:spPr>
              <a:xfrm>
                <a:off x="2301305" y="17551346"/>
                <a:ext cx="1381141" cy="188710"/>
              </a:xfrm>
              <a:custGeom>
                <a:avLst/>
                <a:gdLst>
                  <a:gd name="connsiteX0" fmla="*/ 0 w 1381141"/>
                  <a:gd name="connsiteY0" fmla="*/ 188711 h 188710"/>
                  <a:gd name="connsiteX1" fmla="*/ 147270 w 1381141"/>
                  <a:gd name="connsiteY1" fmla="*/ 52189 h 188710"/>
                  <a:gd name="connsiteX2" fmla="*/ 289442 w 1381141"/>
                  <a:gd name="connsiteY2" fmla="*/ 8554 h 188710"/>
                  <a:gd name="connsiteX3" fmla="*/ 411909 w 1381141"/>
                  <a:gd name="connsiteY3" fmla="*/ 92973 h 188710"/>
                  <a:gd name="connsiteX4" fmla="*/ 411918 w 1381141"/>
                  <a:gd name="connsiteY4" fmla="*/ 92973 h 188710"/>
                  <a:gd name="connsiteX5" fmla="*/ 514369 w 1381141"/>
                  <a:gd name="connsiteY5" fmla="*/ 162184 h 188710"/>
                  <a:gd name="connsiteX6" fmla="*/ 631540 w 1381141"/>
                  <a:gd name="connsiteY6" fmla="*/ 122782 h 188710"/>
                  <a:gd name="connsiteX7" fmla="*/ 683538 w 1381141"/>
                  <a:gd name="connsiteY7" fmla="*/ 70939 h 188710"/>
                  <a:gd name="connsiteX8" fmla="*/ 948757 w 1381141"/>
                  <a:gd name="connsiteY8" fmla="*/ 70852 h 188710"/>
                  <a:gd name="connsiteX9" fmla="*/ 976929 w 1381141"/>
                  <a:gd name="connsiteY9" fmla="*/ 98934 h 188710"/>
                  <a:gd name="connsiteX10" fmla="*/ 1234131 w 1381141"/>
                  <a:gd name="connsiteY10" fmla="*/ 114574 h 188710"/>
                  <a:gd name="connsiteX11" fmla="*/ 1381141 w 1381141"/>
                  <a:gd name="connsiteY11" fmla="*/ 0 h 18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141" h="188710">
                    <a:moveTo>
                      <a:pt x="0" y="188711"/>
                    </a:moveTo>
                    <a:cubicBezTo>
                      <a:pt x="0" y="188711"/>
                      <a:pt x="72784" y="121228"/>
                      <a:pt x="147270" y="52189"/>
                    </a:cubicBezTo>
                    <a:cubicBezTo>
                      <a:pt x="185523" y="16676"/>
                      <a:pt x="237885" y="604"/>
                      <a:pt x="289442" y="8554"/>
                    </a:cubicBezTo>
                    <a:cubicBezTo>
                      <a:pt x="341000" y="16504"/>
                      <a:pt x="386105" y="47610"/>
                      <a:pt x="411909" y="92973"/>
                    </a:cubicBezTo>
                    <a:cubicBezTo>
                      <a:pt x="411918" y="92973"/>
                      <a:pt x="411918" y="92973"/>
                      <a:pt x="411918" y="92973"/>
                    </a:cubicBezTo>
                    <a:cubicBezTo>
                      <a:pt x="433421" y="130732"/>
                      <a:pt x="471303" y="156309"/>
                      <a:pt x="514369" y="162184"/>
                    </a:cubicBezTo>
                    <a:cubicBezTo>
                      <a:pt x="557434" y="167972"/>
                      <a:pt x="600759" y="153457"/>
                      <a:pt x="631540" y="122782"/>
                    </a:cubicBezTo>
                    <a:cubicBezTo>
                      <a:pt x="648706" y="105674"/>
                      <a:pt x="666321" y="88047"/>
                      <a:pt x="683538" y="70939"/>
                    </a:cubicBezTo>
                    <a:cubicBezTo>
                      <a:pt x="756849" y="-2160"/>
                      <a:pt x="875429" y="-2160"/>
                      <a:pt x="948757" y="70852"/>
                    </a:cubicBezTo>
                    <a:cubicBezTo>
                      <a:pt x="958156" y="80271"/>
                      <a:pt x="967599" y="89689"/>
                      <a:pt x="976929" y="98934"/>
                    </a:cubicBezTo>
                    <a:cubicBezTo>
                      <a:pt x="1046482" y="168232"/>
                      <a:pt x="1156699" y="174885"/>
                      <a:pt x="1234131" y="114574"/>
                    </a:cubicBezTo>
                    <a:cubicBezTo>
                      <a:pt x="1306621" y="58064"/>
                      <a:pt x="1381141" y="0"/>
                      <a:pt x="1381141" y="0"/>
                    </a:cubicBezTo>
                  </a:path>
                </a:pathLst>
              </a:custGeom>
              <a:noFill/>
              <a:ln w="112128" cap="sq">
                <a:solidFill>
                  <a:srgbClr val="FFFFFF"/>
                </a:solidFill>
                <a:prstDash val="solid"/>
                <a:miter/>
              </a:ln>
            </p:spPr>
            <p:txBody>
              <a:bodyPr rtlCol="0" anchor="ctr"/>
              <a:lstStyle/>
              <a:p>
                <a:endParaRPr lang="en-CH"/>
              </a:p>
            </p:txBody>
          </p:sp>
          <p:sp>
            <p:nvSpPr>
              <p:cNvPr id="3557" name="Freeform 3556">
                <a:extLst>
                  <a:ext uri="{FF2B5EF4-FFF2-40B4-BE49-F238E27FC236}">
                    <a16:creationId xmlns:a16="http://schemas.microsoft.com/office/drawing/2014/main" id="{DA01AB16-9F71-CC90-47C2-F6A61EBDC342}"/>
                  </a:ext>
                </a:extLst>
              </p:cNvPr>
              <p:cNvSpPr/>
              <p:nvPr/>
            </p:nvSpPr>
            <p:spPr>
              <a:xfrm>
                <a:off x="2308666" y="17793887"/>
                <a:ext cx="1381140" cy="188708"/>
              </a:xfrm>
              <a:custGeom>
                <a:avLst/>
                <a:gdLst>
                  <a:gd name="connsiteX0" fmla="*/ 0 w 1381140"/>
                  <a:gd name="connsiteY0" fmla="*/ 188709 h 188708"/>
                  <a:gd name="connsiteX1" fmla="*/ 147261 w 1381140"/>
                  <a:gd name="connsiteY1" fmla="*/ 52187 h 188708"/>
                  <a:gd name="connsiteX2" fmla="*/ 289442 w 1381140"/>
                  <a:gd name="connsiteY2" fmla="*/ 8554 h 188708"/>
                  <a:gd name="connsiteX3" fmla="*/ 411909 w 1381140"/>
                  <a:gd name="connsiteY3" fmla="*/ 92973 h 188708"/>
                  <a:gd name="connsiteX4" fmla="*/ 411918 w 1381140"/>
                  <a:gd name="connsiteY4" fmla="*/ 92973 h 188708"/>
                  <a:gd name="connsiteX5" fmla="*/ 514360 w 1381140"/>
                  <a:gd name="connsiteY5" fmla="*/ 162184 h 188708"/>
                  <a:gd name="connsiteX6" fmla="*/ 631540 w 1381140"/>
                  <a:gd name="connsiteY6" fmla="*/ 122782 h 188708"/>
                  <a:gd name="connsiteX7" fmla="*/ 683538 w 1381140"/>
                  <a:gd name="connsiteY7" fmla="*/ 70939 h 188708"/>
                  <a:gd name="connsiteX8" fmla="*/ 948757 w 1381140"/>
                  <a:gd name="connsiteY8" fmla="*/ 70852 h 188708"/>
                  <a:gd name="connsiteX9" fmla="*/ 976920 w 1381140"/>
                  <a:gd name="connsiteY9" fmla="*/ 98934 h 188708"/>
                  <a:gd name="connsiteX10" fmla="*/ 1234122 w 1381140"/>
                  <a:gd name="connsiteY10" fmla="*/ 114574 h 188708"/>
                  <a:gd name="connsiteX11" fmla="*/ 1381141 w 1381140"/>
                  <a:gd name="connsiteY11" fmla="*/ 0 h 18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1140" h="188708">
                    <a:moveTo>
                      <a:pt x="0" y="188709"/>
                    </a:moveTo>
                    <a:cubicBezTo>
                      <a:pt x="0" y="188709"/>
                      <a:pt x="72775" y="121228"/>
                      <a:pt x="147261" y="52187"/>
                    </a:cubicBezTo>
                    <a:cubicBezTo>
                      <a:pt x="185523" y="16676"/>
                      <a:pt x="237885" y="690"/>
                      <a:pt x="289442" y="8554"/>
                    </a:cubicBezTo>
                    <a:cubicBezTo>
                      <a:pt x="340991" y="16503"/>
                      <a:pt x="386096" y="47610"/>
                      <a:pt x="411909" y="92973"/>
                    </a:cubicBezTo>
                    <a:cubicBezTo>
                      <a:pt x="411909" y="92973"/>
                      <a:pt x="411918" y="92973"/>
                      <a:pt x="411918" y="92973"/>
                    </a:cubicBezTo>
                    <a:cubicBezTo>
                      <a:pt x="433421" y="130731"/>
                      <a:pt x="471303" y="156307"/>
                      <a:pt x="514360" y="162184"/>
                    </a:cubicBezTo>
                    <a:cubicBezTo>
                      <a:pt x="557425" y="167972"/>
                      <a:pt x="600750" y="153457"/>
                      <a:pt x="631540" y="122782"/>
                    </a:cubicBezTo>
                    <a:cubicBezTo>
                      <a:pt x="648697" y="105674"/>
                      <a:pt x="666321" y="88047"/>
                      <a:pt x="683538" y="70939"/>
                    </a:cubicBezTo>
                    <a:cubicBezTo>
                      <a:pt x="756849" y="-2160"/>
                      <a:pt x="875420" y="-2160"/>
                      <a:pt x="948757" y="70852"/>
                    </a:cubicBezTo>
                    <a:cubicBezTo>
                      <a:pt x="958148" y="80269"/>
                      <a:pt x="967590" y="89602"/>
                      <a:pt x="976920" y="98934"/>
                    </a:cubicBezTo>
                    <a:cubicBezTo>
                      <a:pt x="1046473" y="168232"/>
                      <a:pt x="1156699" y="174885"/>
                      <a:pt x="1234122" y="114574"/>
                    </a:cubicBezTo>
                    <a:cubicBezTo>
                      <a:pt x="1306620" y="58064"/>
                      <a:pt x="1381141" y="0"/>
                      <a:pt x="1381141" y="0"/>
                    </a:cubicBezTo>
                  </a:path>
                </a:pathLst>
              </a:custGeom>
              <a:noFill/>
              <a:ln w="112128" cap="sq">
                <a:solidFill>
                  <a:srgbClr val="FFFFFF"/>
                </a:solidFill>
                <a:prstDash val="solid"/>
                <a:miter/>
              </a:ln>
            </p:spPr>
            <p:txBody>
              <a:bodyPr rtlCol="0" anchor="ctr"/>
              <a:lstStyle/>
              <a:p>
                <a:endParaRPr lang="en-CH"/>
              </a:p>
            </p:txBody>
          </p:sp>
          <p:sp>
            <p:nvSpPr>
              <p:cNvPr id="3558" name="Freeform 3557">
                <a:extLst>
                  <a:ext uri="{FF2B5EF4-FFF2-40B4-BE49-F238E27FC236}">
                    <a16:creationId xmlns:a16="http://schemas.microsoft.com/office/drawing/2014/main" id="{F0C6E43B-66B4-BB61-10E1-E3A4D83E05E9}"/>
                  </a:ext>
                </a:extLst>
              </p:cNvPr>
              <p:cNvSpPr/>
              <p:nvPr/>
            </p:nvSpPr>
            <p:spPr>
              <a:xfrm>
                <a:off x="2662288" y="17032392"/>
                <a:ext cx="329588" cy="424598"/>
              </a:xfrm>
              <a:custGeom>
                <a:avLst/>
                <a:gdLst>
                  <a:gd name="connsiteX0" fmla="*/ 222473 w 329588"/>
                  <a:gd name="connsiteY0" fmla="*/ 424598 h 424598"/>
                  <a:gd name="connsiteX1" fmla="*/ 107115 w 329588"/>
                  <a:gd name="connsiteY1" fmla="*/ 424598 h 424598"/>
                  <a:gd name="connsiteX2" fmla="*/ 107115 w 329588"/>
                  <a:gd name="connsiteY2" fmla="*/ 164863 h 424598"/>
                  <a:gd name="connsiteX3" fmla="*/ 0 w 329588"/>
                  <a:gd name="connsiteY3" fmla="*/ 164863 h 424598"/>
                  <a:gd name="connsiteX4" fmla="*/ 164798 w 329588"/>
                  <a:gd name="connsiteY4" fmla="*/ 0 h 424598"/>
                  <a:gd name="connsiteX5" fmla="*/ 329588 w 329588"/>
                  <a:gd name="connsiteY5" fmla="*/ 164863 h 424598"/>
                  <a:gd name="connsiteX6" fmla="*/ 222473 w 329588"/>
                  <a:gd name="connsiteY6" fmla="*/ 164863 h 424598"/>
                  <a:gd name="connsiteX7" fmla="*/ 222473 w 329588"/>
                  <a:gd name="connsiteY7" fmla="*/ 424598 h 4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588" h="424598">
                    <a:moveTo>
                      <a:pt x="222473" y="424598"/>
                    </a:moveTo>
                    <a:lnTo>
                      <a:pt x="107115" y="424598"/>
                    </a:lnTo>
                    <a:lnTo>
                      <a:pt x="107115" y="164863"/>
                    </a:lnTo>
                    <a:lnTo>
                      <a:pt x="0" y="164863"/>
                    </a:lnTo>
                    <a:lnTo>
                      <a:pt x="164798" y="0"/>
                    </a:lnTo>
                    <a:lnTo>
                      <a:pt x="329588" y="164863"/>
                    </a:lnTo>
                    <a:lnTo>
                      <a:pt x="222473" y="164863"/>
                    </a:lnTo>
                    <a:lnTo>
                      <a:pt x="222473" y="424598"/>
                    </a:lnTo>
                    <a:close/>
                  </a:path>
                </a:pathLst>
              </a:custGeom>
              <a:solidFill>
                <a:srgbClr val="FFFFFF"/>
              </a:solidFill>
              <a:ln w="8639" cap="flat">
                <a:noFill/>
                <a:prstDash val="solid"/>
                <a:miter/>
              </a:ln>
            </p:spPr>
            <p:txBody>
              <a:bodyPr rtlCol="0" anchor="ctr"/>
              <a:lstStyle/>
              <a:p>
                <a:endParaRPr lang="en-CH"/>
              </a:p>
            </p:txBody>
          </p:sp>
          <p:sp>
            <p:nvSpPr>
              <p:cNvPr id="3559" name="Freeform 3558">
                <a:extLst>
                  <a:ext uri="{FF2B5EF4-FFF2-40B4-BE49-F238E27FC236}">
                    <a16:creationId xmlns:a16="http://schemas.microsoft.com/office/drawing/2014/main" id="{2634A45A-E678-2C63-0453-958B3802C544}"/>
                  </a:ext>
                </a:extLst>
              </p:cNvPr>
              <p:cNvSpPr/>
              <p:nvPr/>
            </p:nvSpPr>
            <p:spPr>
              <a:xfrm>
                <a:off x="3054656" y="17048119"/>
                <a:ext cx="329588" cy="424598"/>
              </a:xfrm>
              <a:custGeom>
                <a:avLst/>
                <a:gdLst>
                  <a:gd name="connsiteX0" fmla="*/ 107116 w 329588"/>
                  <a:gd name="connsiteY0" fmla="*/ 0 h 424598"/>
                  <a:gd name="connsiteX1" fmla="*/ 222473 w 329588"/>
                  <a:gd name="connsiteY1" fmla="*/ 0 h 424598"/>
                  <a:gd name="connsiteX2" fmla="*/ 222473 w 329588"/>
                  <a:gd name="connsiteY2" fmla="*/ 259735 h 424598"/>
                  <a:gd name="connsiteX3" fmla="*/ 329588 w 329588"/>
                  <a:gd name="connsiteY3" fmla="*/ 259735 h 424598"/>
                  <a:gd name="connsiteX4" fmla="*/ 164798 w 329588"/>
                  <a:gd name="connsiteY4" fmla="*/ 424598 h 424598"/>
                  <a:gd name="connsiteX5" fmla="*/ 0 w 329588"/>
                  <a:gd name="connsiteY5" fmla="*/ 259735 h 424598"/>
                  <a:gd name="connsiteX6" fmla="*/ 107116 w 329588"/>
                  <a:gd name="connsiteY6" fmla="*/ 259735 h 424598"/>
                  <a:gd name="connsiteX7" fmla="*/ 107116 w 329588"/>
                  <a:gd name="connsiteY7" fmla="*/ 0 h 4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588" h="424598">
                    <a:moveTo>
                      <a:pt x="107116" y="0"/>
                    </a:moveTo>
                    <a:lnTo>
                      <a:pt x="222473" y="0"/>
                    </a:lnTo>
                    <a:lnTo>
                      <a:pt x="222473" y="259735"/>
                    </a:lnTo>
                    <a:lnTo>
                      <a:pt x="329588" y="259735"/>
                    </a:lnTo>
                    <a:lnTo>
                      <a:pt x="164798" y="424598"/>
                    </a:lnTo>
                    <a:lnTo>
                      <a:pt x="0" y="259735"/>
                    </a:lnTo>
                    <a:lnTo>
                      <a:pt x="107116" y="259735"/>
                    </a:lnTo>
                    <a:lnTo>
                      <a:pt x="107116" y="0"/>
                    </a:lnTo>
                    <a:close/>
                  </a:path>
                </a:pathLst>
              </a:custGeom>
              <a:solidFill>
                <a:srgbClr val="FFFFFF"/>
              </a:solidFill>
              <a:ln w="8639" cap="flat">
                <a:noFill/>
                <a:prstDash val="solid"/>
                <a:miter/>
              </a:ln>
            </p:spPr>
            <p:txBody>
              <a:bodyPr rtlCol="0" anchor="ctr"/>
              <a:lstStyle/>
              <a:p>
                <a:endParaRPr lang="en-CH"/>
              </a:p>
            </p:txBody>
          </p:sp>
        </p:grpSp>
      </p:grpSp>
      <p:sp>
        <p:nvSpPr>
          <p:cNvPr id="3606" name="Freeform 3605">
            <a:extLst>
              <a:ext uri="{FF2B5EF4-FFF2-40B4-BE49-F238E27FC236}">
                <a16:creationId xmlns:a16="http://schemas.microsoft.com/office/drawing/2014/main" id="{DBBC9CFE-AD8B-FCB5-01FB-B1F8E8F0BBC0}"/>
              </a:ext>
            </a:extLst>
          </p:cNvPr>
          <p:cNvSpPr/>
          <p:nvPr/>
        </p:nvSpPr>
        <p:spPr>
          <a:xfrm>
            <a:off x="18579153" y="13902948"/>
            <a:ext cx="542705" cy="511781"/>
          </a:xfrm>
          <a:custGeom>
            <a:avLst/>
            <a:gdLst>
              <a:gd name="connsiteX0" fmla="*/ 271352 w 542705"/>
              <a:gd name="connsiteY0" fmla="*/ 0 h 511781"/>
              <a:gd name="connsiteX1" fmla="*/ 542705 w 542705"/>
              <a:gd name="connsiteY1" fmla="*/ 255847 h 511781"/>
              <a:gd name="connsiteX2" fmla="*/ 271352 w 542705"/>
              <a:gd name="connsiteY2" fmla="*/ 511781 h 511781"/>
              <a:gd name="connsiteX3" fmla="*/ 0 w 542705"/>
              <a:gd name="connsiteY3" fmla="*/ 255847 h 511781"/>
              <a:gd name="connsiteX4" fmla="*/ 271352 w 542705"/>
              <a:gd name="connsiteY4" fmla="*/ 0 h 511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705" h="511781">
                <a:moveTo>
                  <a:pt x="271352" y="0"/>
                </a:moveTo>
                <a:lnTo>
                  <a:pt x="542705" y="255847"/>
                </a:lnTo>
                <a:lnTo>
                  <a:pt x="271352" y="511781"/>
                </a:lnTo>
                <a:lnTo>
                  <a:pt x="0" y="255847"/>
                </a:lnTo>
                <a:lnTo>
                  <a:pt x="271352" y="0"/>
                </a:lnTo>
                <a:close/>
              </a:path>
            </a:pathLst>
          </a:custGeom>
          <a:solidFill>
            <a:srgbClr val="AA01FF"/>
          </a:solidFill>
          <a:ln w="8639" cap="flat">
            <a:noFill/>
            <a:prstDash val="solid"/>
            <a:miter/>
          </a:ln>
        </p:spPr>
        <p:txBody>
          <a:bodyPr rtlCol="0" anchor="ctr"/>
          <a:lstStyle/>
          <a:p>
            <a:endParaRPr lang="en-CH"/>
          </a:p>
        </p:txBody>
      </p:sp>
      <p:sp>
        <p:nvSpPr>
          <p:cNvPr id="3607" name="Freeform 3606">
            <a:extLst>
              <a:ext uri="{FF2B5EF4-FFF2-40B4-BE49-F238E27FC236}">
                <a16:creationId xmlns:a16="http://schemas.microsoft.com/office/drawing/2014/main" id="{A39315A0-0627-59E9-56B6-D2ACAD3FA932}"/>
              </a:ext>
            </a:extLst>
          </p:cNvPr>
          <p:cNvSpPr/>
          <p:nvPr/>
        </p:nvSpPr>
        <p:spPr>
          <a:xfrm>
            <a:off x="18429178" y="16062833"/>
            <a:ext cx="542705" cy="511781"/>
          </a:xfrm>
          <a:custGeom>
            <a:avLst/>
            <a:gdLst>
              <a:gd name="connsiteX0" fmla="*/ 271354 w 542705"/>
              <a:gd name="connsiteY0" fmla="*/ 0 h 511781"/>
              <a:gd name="connsiteX1" fmla="*/ 542705 w 542705"/>
              <a:gd name="connsiteY1" fmla="*/ 255847 h 511781"/>
              <a:gd name="connsiteX2" fmla="*/ 271354 w 542705"/>
              <a:gd name="connsiteY2" fmla="*/ 511781 h 511781"/>
              <a:gd name="connsiteX3" fmla="*/ 0 w 542705"/>
              <a:gd name="connsiteY3" fmla="*/ 255847 h 511781"/>
              <a:gd name="connsiteX4" fmla="*/ 271354 w 542705"/>
              <a:gd name="connsiteY4" fmla="*/ 0 h 511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705" h="511781">
                <a:moveTo>
                  <a:pt x="271354" y="0"/>
                </a:moveTo>
                <a:lnTo>
                  <a:pt x="542705" y="255847"/>
                </a:lnTo>
                <a:lnTo>
                  <a:pt x="271354" y="511781"/>
                </a:lnTo>
                <a:lnTo>
                  <a:pt x="0" y="255847"/>
                </a:lnTo>
                <a:lnTo>
                  <a:pt x="271354" y="0"/>
                </a:lnTo>
                <a:close/>
              </a:path>
            </a:pathLst>
          </a:custGeom>
          <a:solidFill>
            <a:srgbClr val="AA01FF"/>
          </a:solidFill>
          <a:ln w="8639" cap="flat">
            <a:noFill/>
            <a:prstDash val="solid"/>
            <a:miter/>
          </a:ln>
        </p:spPr>
        <p:txBody>
          <a:bodyPr rtlCol="0" anchor="ctr"/>
          <a:lstStyle/>
          <a:p>
            <a:endParaRPr lang="en-CH"/>
          </a:p>
        </p:txBody>
      </p:sp>
      <p:sp>
        <p:nvSpPr>
          <p:cNvPr id="3608" name="Freeform 3607">
            <a:extLst>
              <a:ext uri="{FF2B5EF4-FFF2-40B4-BE49-F238E27FC236}">
                <a16:creationId xmlns:a16="http://schemas.microsoft.com/office/drawing/2014/main" id="{ABCCB41A-8A90-7D59-F214-D3B36B100A73}"/>
              </a:ext>
            </a:extLst>
          </p:cNvPr>
          <p:cNvSpPr/>
          <p:nvPr/>
        </p:nvSpPr>
        <p:spPr>
          <a:xfrm>
            <a:off x="18332594" y="18248467"/>
            <a:ext cx="542705" cy="511781"/>
          </a:xfrm>
          <a:custGeom>
            <a:avLst/>
            <a:gdLst>
              <a:gd name="connsiteX0" fmla="*/ 271352 w 542705"/>
              <a:gd name="connsiteY0" fmla="*/ 0 h 511781"/>
              <a:gd name="connsiteX1" fmla="*/ 542705 w 542705"/>
              <a:gd name="connsiteY1" fmla="*/ 255848 h 511781"/>
              <a:gd name="connsiteX2" fmla="*/ 271352 w 542705"/>
              <a:gd name="connsiteY2" fmla="*/ 511781 h 511781"/>
              <a:gd name="connsiteX3" fmla="*/ 0 w 542705"/>
              <a:gd name="connsiteY3" fmla="*/ 255848 h 511781"/>
              <a:gd name="connsiteX4" fmla="*/ 271352 w 542705"/>
              <a:gd name="connsiteY4" fmla="*/ 0 h 511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705" h="511781">
                <a:moveTo>
                  <a:pt x="271352" y="0"/>
                </a:moveTo>
                <a:lnTo>
                  <a:pt x="542705" y="255848"/>
                </a:lnTo>
                <a:lnTo>
                  <a:pt x="271352" y="511781"/>
                </a:lnTo>
                <a:lnTo>
                  <a:pt x="0" y="255848"/>
                </a:lnTo>
                <a:lnTo>
                  <a:pt x="271352" y="0"/>
                </a:lnTo>
                <a:close/>
              </a:path>
            </a:pathLst>
          </a:custGeom>
          <a:solidFill>
            <a:srgbClr val="AA01FF"/>
          </a:solidFill>
          <a:ln w="8639" cap="flat">
            <a:noFill/>
            <a:prstDash val="solid"/>
            <a:miter/>
          </a:ln>
        </p:spPr>
        <p:txBody>
          <a:bodyPr rtlCol="0" anchor="ctr"/>
          <a:lstStyle/>
          <a:p>
            <a:endParaRPr lang="en-CH"/>
          </a:p>
        </p:txBody>
      </p:sp>
      <p:sp>
        <p:nvSpPr>
          <p:cNvPr id="3609" name="TextBox 3608">
            <a:extLst>
              <a:ext uri="{FF2B5EF4-FFF2-40B4-BE49-F238E27FC236}">
                <a16:creationId xmlns:a16="http://schemas.microsoft.com/office/drawing/2014/main" id="{A1B7D510-D4BF-3B5E-3D48-7CFA877F39D5}"/>
              </a:ext>
            </a:extLst>
          </p:cNvPr>
          <p:cNvSpPr txBox="1"/>
          <p:nvPr/>
        </p:nvSpPr>
        <p:spPr>
          <a:xfrm>
            <a:off x="25828566" y="11847862"/>
            <a:ext cx="994949" cy="1292480"/>
          </a:xfrm>
          <a:prstGeom prst="rect">
            <a:avLst/>
          </a:prstGeom>
          <a:noFill/>
        </p:spPr>
        <p:txBody>
          <a:bodyPr wrap="none" rtlCol="0">
            <a:spAutoFit/>
          </a:bodyPr>
          <a:lstStyle/>
          <a:p>
            <a:pPr algn="l"/>
            <a:r>
              <a:rPr lang="en-CH" sz="9375" b="1" spc="0" baseline="0">
                <a:ln w="107988" cap="flat">
                  <a:solidFill>
                    <a:srgbClr val="000080"/>
                  </a:solidFill>
                  <a:round/>
                </a:ln>
                <a:solidFill>
                  <a:srgbClr val="000080"/>
                </a:solidFill>
                <a:latin typeface="Arial"/>
                <a:cs typeface="Arial"/>
                <a:sym typeface="Arial"/>
                <a:rtl val="0"/>
              </a:rPr>
              <a:t>♂</a:t>
            </a:r>
          </a:p>
        </p:txBody>
      </p:sp>
      <p:sp>
        <p:nvSpPr>
          <p:cNvPr id="3611" name="TextBox 3610">
            <a:extLst>
              <a:ext uri="{FF2B5EF4-FFF2-40B4-BE49-F238E27FC236}">
                <a16:creationId xmlns:a16="http://schemas.microsoft.com/office/drawing/2014/main" id="{BC8F53CC-8767-DF6A-4A8A-BBA50009C6B8}"/>
              </a:ext>
            </a:extLst>
          </p:cNvPr>
          <p:cNvSpPr txBox="1"/>
          <p:nvPr/>
        </p:nvSpPr>
        <p:spPr>
          <a:xfrm>
            <a:off x="19733786" y="450297"/>
            <a:ext cx="4633000" cy="1015663"/>
          </a:xfrm>
          <a:prstGeom prst="rect">
            <a:avLst/>
          </a:prstGeom>
          <a:noFill/>
        </p:spPr>
        <p:txBody>
          <a:bodyPr wrap="none" rtlCol="0">
            <a:spAutoFit/>
          </a:bodyPr>
          <a:lstStyle/>
          <a:p>
            <a:r>
              <a:rPr lang="en-CH" sz="6000" dirty="0">
                <a:solidFill>
                  <a:srgbClr val="000080"/>
                </a:solidFill>
                <a:latin typeface="Arial" panose="020B0604020202020204" pitchFamily="34" charset="0"/>
                <a:cs typeface="Arial" panose="020B0604020202020204" pitchFamily="34" charset="0"/>
              </a:rPr>
              <a:t>Study design</a:t>
            </a:r>
          </a:p>
        </p:txBody>
      </p:sp>
      <p:sp>
        <p:nvSpPr>
          <p:cNvPr id="3613" name="Freeform 3612">
            <a:extLst>
              <a:ext uri="{FF2B5EF4-FFF2-40B4-BE49-F238E27FC236}">
                <a16:creationId xmlns:a16="http://schemas.microsoft.com/office/drawing/2014/main" id="{7F234997-B6E0-8309-57D3-391CCCD9436F}"/>
              </a:ext>
            </a:extLst>
          </p:cNvPr>
          <p:cNvSpPr/>
          <p:nvPr/>
        </p:nvSpPr>
        <p:spPr>
          <a:xfrm>
            <a:off x="3434859" y="411334"/>
            <a:ext cx="6391682" cy="1153871"/>
          </a:xfrm>
          <a:custGeom>
            <a:avLst/>
            <a:gdLst>
              <a:gd name="connsiteX0" fmla="*/ 0 w 6391682"/>
              <a:gd name="connsiteY0" fmla="*/ 576931 h 1153871"/>
              <a:gd name="connsiteX1" fmla="*/ 667366 w 6391682"/>
              <a:gd name="connsiteY1" fmla="*/ 0 h 1153871"/>
              <a:gd name="connsiteX2" fmla="*/ 5724317 w 6391682"/>
              <a:gd name="connsiteY2" fmla="*/ 0 h 1153871"/>
              <a:gd name="connsiteX3" fmla="*/ 6391683 w 6391682"/>
              <a:gd name="connsiteY3" fmla="*/ 576931 h 1153871"/>
              <a:gd name="connsiteX4" fmla="*/ 5724317 w 6391682"/>
              <a:gd name="connsiteY4" fmla="*/ 1153871 h 1153871"/>
              <a:gd name="connsiteX5" fmla="*/ 667366 w 6391682"/>
              <a:gd name="connsiteY5" fmla="*/ 1153871 h 1153871"/>
              <a:gd name="connsiteX6" fmla="*/ 0 w 6391682"/>
              <a:gd name="connsiteY6" fmla="*/ 576931 h 115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1682" h="1153871">
                <a:moveTo>
                  <a:pt x="0" y="576931"/>
                </a:moveTo>
                <a:cubicBezTo>
                  <a:pt x="0" y="258301"/>
                  <a:pt x="298825" y="0"/>
                  <a:pt x="667366" y="0"/>
                </a:cubicBezTo>
                <a:lnTo>
                  <a:pt x="5724317" y="0"/>
                </a:lnTo>
                <a:cubicBezTo>
                  <a:pt x="6092858" y="0"/>
                  <a:pt x="6391683" y="258301"/>
                  <a:pt x="6391683" y="576931"/>
                </a:cubicBezTo>
                <a:cubicBezTo>
                  <a:pt x="6391683" y="895570"/>
                  <a:pt x="6092858" y="1153871"/>
                  <a:pt x="5724317" y="1153871"/>
                </a:cubicBezTo>
                <a:lnTo>
                  <a:pt x="667366" y="1153871"/>
                </a:lnTo>
                <a:cubicBezTo>
                  <a:pt x="298825" y="1153871"/>
                  <a:pt x="0" y="895570"/>
                  <a:pt x="0" y="576931"/>
                </a:cubicBezTo>
                <a:close/>
              </a:path>
            </a:pathLst>
          </a:custGeom>
          <a:solidFill>
            <a:srgbClr val="FFFFFF"/>
          </a:solidFill>
          <a:ln w="31750" cap="flat">
            <a:solidFill>
              <a:srgbClr val="011893"/>
            </a:solidFill>
            <a:prstDash val="solid"/>
            <a:miter/>
          </a:ln>
        </p:spPr>
        <p:txBody>
          <a:bodyPr rtlCol="0" anchor="ctr"/>
          <a:lstStyle/>
          <a:p>
            <a:endParaRPr lang="en-CH"/>
          </a:p>
        </p:txBody>
      </p:sp>
      <p:sp>
        <p:nvSpPr>
          <p:cNvPr id="3614" name="TextBox 3613">
            <a:extLst>
              <a:ext uri="{FF2B5EF4-FFF2-40B4-BE49-F238E27FC236}">
                <a16:creationId xmlns:a16="http://schemas.microsoft.com/office/drawing/2014/main" id="{B34173B7-8DCC-82D1-A575-EED903CD5B11}"/>
              </a:ext>
            </a:extLst>
          </p:cNvPr>
          <p:cNvSpPr txBox="1"/>
          <p:nvPr/>
        </p:nvSpPr>
        <p:spPr>
          <a:xfrm>
            <a:off x="3955133" y="447936"/>
            <a:ext cx="5489003" cy="1015663"/>
          </a:xfrm>
          <a:prstGeom prst="rect">
            <a:avLst/>
          </a:prstGeom>
          <a:noFill/>
        </p:spPr>
        <p:txBody>
          <a:bodyPr wrap="none" rtlCol="0">
            <a:spAutoFit/>
          </a:bodyPr>
          <a:lstStyle/>
          <a:p>
            <a:r>
              <a:rPr lang="en-CH" sz="6000" dirty="0">
                <a:solidFill>
                  <a:srgbClr val="000080"/>
                </a:solidFill>
                <a:latin typeface="Arial" panose="020B0604020202020204" pitchFamily="34" charset="0"/>
                <a:cs typeface="Arial" panose="020B0604020202020204" pitchFamily="34" charset="0"/>
              </a:rPr>
              <a:t>Study popultion</a:t>
            </a:r>
          </a:p>
        </p:txBody>
      </p:sp>
      <p:sp>
        <p:nvSpPr>
          <p:cNvPr id="3615" name="TextBox 3614">
            <a:extLst>
              <a:ext uri="{FF2B5EF4-FFF2-40B4-BE49-F238E27FC236}">
                <a16:creationId xmlns:a16="http://schemas.microsoft.com/office/drawing/2014/main" id="{300502BA-8E85-0BA4-B138-C6335E8CA736}"/>
              </a:ext>
            </a:extLst>
          </p:cNvPr>
          <p:cNvSpPr txBox="1"/>
          <p:nvPr/>
        </p:nvSpPr>
        <p:spPr>
          <a:xfrm>
            <a:off x="3024955" y="3361971"/>
            <a:ext cx="7088928" cy="830997"/>
          </a:xfrm>
          <a:prstGeom prst="rect">
            <a:avLst/>
          </a:prstGeom>
          <a:noFill/>
        </p:spPr>
        <p:txBody>
          <a:bodyPr wrap="none" rtlCol="0">
            <a:spAutoFit/>
          </a:bodyPr>
          <a:lstStyle/>
          <a:p>
            <a:r>
              <a:rPr lang="en-CH" sz="4800" b="1" dirty="0">
                <a:solidFill>
                  <a:srgbClr val="000080"/>
                </a:solidFill>
                <a:latin typeface="Arial" panose="020B0604020202020204" pitchFamily="34" charset="0"/>
                <a:cs typeface="Arial" panose="020B0604020202020204" pitchFamily="34" charset="0"/>
              </a:rPr>
              <a:t>PreventADALL children</a:t>
            </a:r>
          </a:p>
        </p:txBody>
      </p:sp>
      <p:sp>
        <p:nvSpPr>
          <p:cNvPr id="3616" name="TextBox 3615">
            <a:extLst>
              <a:ext uri="{FF2B5EF4-FFF2-40B4-BE49-F238E27FC236}">
                <a16:creationId xmlns:a16="http://schemas.microsoft.com/office/drawing/2014/main" id="{AA8685F3-EA39-EE2D-9E2B-653418722756}"/>
              </a:ext>
            </a:extLst>
          </p:cNvPr>
          <p:cNvSpPr txBox="1"/>
          <p:nvPr/>
        </p:nvSpPr>
        <p:spPr>
          <a:xfrm>
            <a:off x="5501224" y="8535760"/>
            <a:ext cx="2258952" cy="830997"/>
          </a:xfrm>
          <a:prstGeom prst="rect">
            <a:avLst/>
          </a:prstGeom>
          <a:noFill/>
        </p:spPr>
        <p:txBody>
          <a:bodyPr wrap="none" rtlCol="0">
            <a:spAutoFit/>
          </a:bodyPr>
          <a:lstStyle/>
          <a:p>
            <a:r>
              <a:rPr lang="en-GB" sz="4800" dirty="0">
                <a:solidFill>
                  <a:srgbClr val="000080"/>
                </a:solidFill>
                <a:latin typeface="Arial" panose="020B0604020202020204" pitchFamily="34" charset="0"/>
                <a:cs typeface="Arial" panose="020B0604020202020204" pitchFamily="34" charset="0"/>
              </a:rPr>
              <a:t>n</a:t>
            </a:r>
            <a:r>
              <a:rPr lang="en-CH" sz="4800" dirty="0">
                <a:solidFill>
                  <a:srgbClr val="000080"/>
                </a:solidFill>
                <a:latin typeface="Arial" panose="020B0604020202020204" pitchFamily="34" charset="0"/>
                <a:cs typeface="Arial" panose="020B0604020202020204" pitchFamily="34" charset="0"/>
              </a:rPr>
              <a:t>=1337</a:t>
            </a:r>
          </a:p>
        </p:txBody>
      </p:sp>
      <p:sp>
        <p:nvSpPr>
          <p:cNvPr id="3617" name="TextBox 3616">
            <a:extLst>
              <a:ext uri="{FF2B5EF4-FFF2-40B4-BE49-F238E27FC236}">
                <a16:creationId xmlns:a16="http://schemas.microsoft.com/office/drawing/2014/main" id="{F2DE3378-9B35-B886-363D-9DC59BAFB58A}"/>
              </a:ext>
            </a:extLst>
          </p:cNvPr>
          <p:cNvSpPr txBox="1"/>
          <p:nvPr/>
        </p:nvSpPr>
        <p:spPr>
          <a:xfrm>
            <a:off x="3246001" y="10398338"/>
            <a:ext cx="6686446" cy="1015663"/>
          </a:xfrm>
          <a:prstGeom prst="rect">
            <a:avLst/>
          </a:prstGeom>
          <a:noFill/>
        </p:spPr>
        <p:txBody>
          <a:bodyPr wrap="none" rtlCol="0">
            <a:spAutoFit/>
          </a:bodyPr>
          <a:lstStyle/>
          <a:p>
            <a:r>
              <a:rPr lang="en-CH" sz="6000" dirty="0">
                <a:solidFill>
                  <a:srgbClr val="000080"/>
                </a:solidFill>
                <a:latin typeface="Arial" panose="020B0604020202020204" pitchFamily="34" charset="0"/>
                <a:cs typeface="Arial" panose="020B0604020202020204" pitchFamily="34" charset="0"/>
              </a:rPr>
              <a:t>Overall association</a:t>
            </a:r>
          </a:p>
        </p:txBody>
      </p:sp>
      <p:pic>
        <p:nvPicPr>
          <p:cNvPr id="3618" name="Picture 3617">
            <a:extLst>
              <a:ext uri="{FF2B5EF4-FFF2-40B4-BE49-F238E27FC236}">
                <a16:creationId xmlns:a16="http://schemas.microsoft.com/office/drawing/2014/main" id="{CFA09339-1F38-FE74-F15B-096F25E021CA}"/>
              </a:ext>
            </a:extLst>
          </p:cNvPr>
          <p:cNvPicPr>
            <a:picLocks noChangeAspect="1"/>
          </p:cNvPicPr>
          <p:nvPr/>
        </p:nvPicPr>
        <p:blipFill>
          <a:blip r:embed="rId5"/>
          <a:stretch>
            <a:fillRect/>
          </a:stretch>
        </p:blipFill>
        <p:spPr>
          <a:xfrm flipH="1">
            <a:off x="4146029" y="12203571"/>
            <a:ext cx="466634" cy="7860996"/>
          </a:xfrm>
          <a:prstGeom prst="rect">
            <a:avLst/>
          </a:prstGeom>
        </p:spPr>
      </p:pic>
      <p:sp>
        <p:nvSpPr>
          <p:cNvPr id="3619" name="TextBox 3618">
            <a:extLst>
              <a:ext uri="{FF2B5EF4-FFF2-40B4-BE49-F238E27FC236}">
                <a16:creationId xmlns:a16="http://schemas.microsoft.com/office/drawing/2014/main" id="{A09C346B-C366-7342-AD6F-31684C6B3990}"/>
              </a:ext>
            </a:extLst>
          </p:cNvPr>
          <p:cNvSpPr txBox="1"/>
          <p:nvPr/>
        </p:nvSpPr>
        <p:spPr>
          <a:xfrm>
            <a:off x="19194833" y="10383359"/>
            <a:ext cx="6469271" cy="1015663"/>
          </a:xfrm>
          <a:prstGeom prst="rect">
            <a:avLst/>
          </a:prstGeom>
          <a:noFill/>
        </p:spPr>
        <p:txBody>
          <a:bodyPr wrap="none" rtlCol="0">
            <a:spAutoFit/>
          </a:bodyPr>
          <a:lstStyle/>
          <a:p>
            <a:r>
              <a:rPr lang="en-CH" sz="6000" dirty="0">
                <a:solidFill>
                  <a:srgbClr val="000080"/>
                </a:solidFill>
                <a:latin typeface="Arial" panose="020B0604020202020204" pitchFamily="34" charset="0"/>
                <a:cs typeface="Arial" panose="020B0604020202020204" pitchFamily="34" charset="0"/>
              </a:rPr>
              <a:t>By sex and AS/AD</a:t>
            </a:r>
          </a:p>
        </p:txBody>
      </p:sp>
      <p:pic>
        <p:nvPicPr>
          <p:cNvPr id="3620" name="Picture 3619">
            <a:extLst>
              <a:ext uri="{FF2B5EF4-FFF2-40B4-BE49-F238E27FC236}">
                <a16:creationId xmlns:a16="http://schemas.microsoft.com/office/drawing/2014/main" id="{8E80E798-8195-6C25-1FC9-0F5BEEA10664}"/>
              </a:ext>
            </a:extLst>
          </p:cNvPr>
          <p:cNvPicPr>
            <a:picLocks noChangeAspect="1"/>
          </p:cNvPicPr>
          <p:nvPr/>
        </p:nvPicPr>
        <p:blipFill>
          <a:blip r:embed="rId6"/>
          <a:stretch>
            <a:fillRect/>
          </a:stretch>
        </p:blipFill>
        <p:spPr>
          <a:xfrm>
            <a:off x="12739255" y="6174788"/>
            <a:ext cx="19047915" cy="3924477"/>
          </a:xfrm>
          <a:prstGeom prst="rect">
            <a:avLst/>
          </a:prstGeom>
        </p:spPr>
      </p:pic>
      <p:sp>
        <p:nvSpPr>
          <p:cNvPr id="3621" name="TextBox 3620">
            <a:extLst>
              <a:ext uri="{FF2B5EF4-FFF2-40B4-BE49-F238E27FC236}">
                <a16:creationId xmlns:a16="http://schemas.microsoft.com/office/drawing/2014/main" id="{36D3DF67-32FE-EE5C-B5D2-0113B18BA08B}"/>
              </a:ext>
            </a:extLst>
          </p:cNvPr>
          <p:cNvSpPr txBox="1"/>
          <p:nvPr/>
        </p:nvSpPr>
        <p:spPr>
          <a:xfrm>
            <a:off x="14193010" y="-4056582"/>
            <a:ext cx="580275"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T</a:t>
            </a:r>
          </a:p>
        </p:txBody>
      </p:sp>
      <p:sp>
        <p:nvSpPr>
          <p:cNvPr id="3622" name="TextBox 3621">
            <a:extLst>
              <a:ext uri="{FF2B5EF4-FFF2-40B4-BE49-F238E27FC236}">
                <a16:creationId xmlns:a16="http://schemas.microsoft.com/office/drawing/2014/main" id="{D3349477-39B9-E93B-502A-CF3909E69337}"/>
              </a:ext>
            </a:extLst>
          </p:cNvPr>
          <p:cNvSpPr txBox="1"/>
          <p:nvPr/>
        </p:nvSpPr>
        <p:spPr>
          <a:xfrm>
            <a:off x="14596368" y="-4056582"/>
            <a:ext cx="623471"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E</a:t>
            </a:r>
          </a:p>
        </p:txBody>
      </p:sp>
      <p:sp>
        <p:nvSpPr>
          <p:cNvPr id="3623" name="TextBox 3622">
            <a:extLst>
              <a:ext uri="{FF2B5EF4-FFF2-40B4-BE49-F238E27FC236}">
                <a16:creationId xmlns:a16="http://schemas.microsoft.com/office/drawing/2014/main" id="{D2DFF0ED-94B6-9BA4-2348-96A09BAC18B9}"/>
              </a:ext>
            </a:extLst>
          </p:cNvPr>
          <p:cNvSpPr txBox="1"/>
          <p:nvPr/>
        </p:nvSpPr>
        <p:spPr>
          <a:xfrm>
            <a:off x="15036440" y="-4056582"/>
            <a:ext cx="804891"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W</a:t>
            </a:r>
          </a:p>
        </p:txBody>
      </p:sp>
      <p:sp>
        <p:nvSpPr>
          <p:cNvPr id="3624" name="TextBox 3623">
            <a:extLst>
              <a:ext uri="{FF2B5EF4-FFF2-40B4-BE49-F238E27FC236}">
                <a16:creationId xmlns:a16="http://schemas.microsoft.com/office/drawing/2014/main" id="{A32CE573-1DA6-9AFC-D662-E7BB1AFB3D6B}"/>
              </a:ext>
            </a:extLst>
          </p:cNvPr>
          <p:cNvSpPr txBox="1"/>
          <p:nvPr/>
        </p:nvSpPr>
        <p:spPr>
          <a:xfrm>
            <a:off x="15657587" y="-4056582"/>
            <a:ext cx="580275" cy="776058"/>
          </a:xfrm>
          <a:prstGeom prst="rect">
            <a:avLst/>
          </a:prstGeom>
          <a:noFill/>
        </p:spPr>
        <p:txBody>
          <a:bodyPr wrap="none" rtlCol="0">
            <a:spAutoFit/>
          </a:bodyPr>
          <a:lstStyle/>
          <a:p>
            <a:pPr algn="l"/>
            <a:r>
              <a:rPr lang="en-CH" sz="5700" b="1" spc="0" baseline="0" dirty="0">
                <a:ln/>
                <a:solidFill>
                  <a:srgbClr val="000080"/>
                </a:solidFill>
                <a:latin typeface="Arial"/>
                <a:cs typeface="Arial"/>
                <a:sym typeface="Arial"/>
                <a:rtl val="0"/>
              </a:rPr>
              <a:t>L</a:t>
            </a:r>
          </a:p>
        </p:txBody>
      </p:sp>
      <p:sp>
        <p:nvSpPr>
          <p:cNvPr id="3625" name="Freeform 3624">
            <a:extLst>
              <a:ext uri="{FF2B5EF4-FFF2-40B4-BE49-F238E27FC236}">
                <a16:creationId xmlns:a16="http://schemas.microsoft.com/office/drawing/2014/main" id="{244D8632-C6F8-01F5-9C96-B657752C38FC}"/>
              </a:ext>
            </a:extLst>
          </p:cNvPr>
          <p:cNvSpPr/>
          <p:nvPr/>
        </p:nvSpPr>
        <p:spPr>
          <a:xfrm>
            <a:off x="13701381" y="8957724"/>
            <a:ext cx="519465" cy="544356"/>
          </a:xfrm>
          <a:custGeom>
            <a:avLst/>
            <a:gdLst>
              <a:gd name="connsiteX0" fmla="*/ 350658 w 519465"/>
              <a:gd name="connsiteY0" fmla="*/ 544356 h 544356"/>
              <a:gd name="connsiteX1" fmla="*/ 168806 w 519465"/>
              <a:gd name="connsiteY1" fmla="*/ 544356 h 544356"/>
              <a:gd name="connsiteX2" fmla="*/ 168806 w 519465"/>
              <a:gd name="connsiteY2" fmla="*/ 259822 h 544356"/>
              <a:gd name="connsiteX3" fmla="*/ 0 w 519465"/>
              <a:gd name="connsiteY3" fmla="*/ 259822 h 544356"/>
              <a:gd name="connsiteX4" fmla="*/ 259776 w 519465"/>
              <a:gd name="connsiteY4" fmla="*/ 0 h 544356"/>
              <a:gd name="connsiteX5" fmla="*/ 519466 w 519465"/>
              <a:gd name="connsiteY5" fmla="*/ 259822 h 544356"/>
              <a:gd name="connsiteX6" fmla="*/ 350658 w 519465"/>
              <a:gd name="connsiteY6" fmla="*/ 259822 h 544356"/>
              <a:gd name="connsiteX7" fmla="*/ 350658 w 519465"/>
              <a:gd name="connsiteY7" fmla="*/ 544356 h 54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465" h="544356">
                <a:moveTo>
                  <a:pt x="350658" y="544356"/>
                </a:moveTo>
                <a:lnTo>
                  <a:pt x="168806" y="544356"/>
                </a:lnTo>
                <a:lnTo>
                  <a:pt x="168806" y="259822"/>
                </a:lnTo>
                <a:lnTo>
                  <a:pt x="0" y="259822"/>
                </a:lnTo>
                <a:lnTo>
                  <a:pt x="259776" y="0"/>
                </a:lnTo>
                <a:lnTo>
                  <a:pt x="519466" y="259822"/>
                </a:lnTo>
                <a:lnTo>
                  <a:pt x="350658" y="259822"/>
                </a:lnTo>
                <a:lnTo>
                  <a:pt x="350658" y="544356"/>
                </a:lnTo>
                <a:close/>
              </a:path>
            </a:pathLst>
          </a:custGeom>
          <a:solidFill>
            <a:srgbClr val="000080"/>
          </a:solidFill>
          <a:ln w="8639" cap="flat">
            <a:noFill/>
            <a:prstDash val="solid"/>
            <a:miter/>
          </a:ln>
        </p:spPr>
        <p:txBody>
          <a:bodyPr rtlCol="0" anchor="ctr"/>
          <a:lstStyle/>
          <a:p>
            <a:endParaRPr lang="en-CH" dirty="0"/>
          </a:p>
        </p:txBody>
      </p:sp>
      <p:sp>
        <p:nvSpPr>
          <p:cNvPr id="3626" name="Freeform 3625">
            <a:extLst>
              <a:ext uri="{FF2B5EF4-FFF2-40B4-BE49-F238E27FC236}">
                <a16:creationId xmlns:a16="http://schemas.microsoft.com/office/drawing/2014/main" id="{37ED8293-BDE3-94B1-CACA-2282DA8A0FC5}"/>
              </a:ext>
            </a:extLst>
          </p:cNvPr>
          <p:cNvSpPr/>
          <p:nvPr/>
        </p:nvSpPr>
        <p:spPr>
          <a:xfrm>
            <a:off x="17406836" y="8992051"/>
            <a:ext cx="519464" cy="544356"/>
          </a:xfrm>
          <a:custGeom>
            <a:avLst/>
            <a:gdLst>
              <a:gd name="connsiteX0" fmla="*/ 168807 w 519464"/>
              <a:gd name="connsiteY0" fmla="*/ 0 h 544356"/>
              <a:gd name="connsiteX1" fmla="*/ 350659 w 519464"/>
              <a:gd name="connsiteY1" fmla="*/ 0 h 544356"/>
              <a:gd name="connsiteX2" fmla="*/ 350659 w 519464"/>
              <a:gd name="connsiteY2" fmla="*/ 284534 h 544356"/>
              <a:gd name="connsiteX3" fmla="*/ 519465 w 519464"/>
              <a:gd name="connsiteY3" fmla="*/ 284534 h 544356"/>
              <a:gd name="connsiteX4" fmla="*/ 259689 w 519464"/>
              <a:gd name="connsiteY4" fmla="*/ 544356 h 544356"/>
              <a:gd name="connsiteX5" fmla="*/ 0 w 519464"/>
              <a:gd name="connsiteY5" fmla="*/ 284534 h 544356"/>
              <a:gd name="connsiteX6" fmla="*/ 168807 w 519464"/>
              <a:gd name="connsiteY6" fmla="*/ 284534 h 544356"/>
              <a:gd name="connsiteX7" fmla="*/ 168807 w 519464"/>
              <a:gd name="connsiteY7" fmla="*/ 0 h 54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464" h="544356">
                <a:moveTo>
                  <a:pt x="168807" y="0"/>
                </a:moveTo>
                <a:lnTo>
                  <a:pt x="350659" y="0"/>
                </a:lnTo>
                <a:lnTo>
                  <a:pt x="350659" y="284534"/>
                </a:lnTo>
                <a:lnTo>
                  <a:pt x="519465" y="284534"/>
                </a:lnTo>
                <a:lnTo>
                  <a:pt x="259689" y="544356"/>
                </a:lnTo>
                <a:lnTo>
                  <a:pt x="0" y="284534"/>
                </a:lnTo>
                <a:lnTo>
                  <a:pt x="168807" y="284534"/>
                </a:lnTo>
                <a:lnTo>
                  <a:pt x="168807" y="0"/>
                </a:lnTo>
                <a:close/>
              </a:path>
            </a:pathLst>
          </a:custGeom>
          <a:solidFill>
            <a:srgbClr val="000080"/>
          </a:solidFill>
          <a:ln w="8639" cap="flat">
            <a:noFill/>
            <a:prstDash val="solid"/>
            <a:miter/>
          </a:ln>
        </p:spPr>
        <p:txBody>
          <a:bodyPr rtlCol="0" anchor="ctr"/>
          <a:lstStyle/>
          <a:p>
            <a:endParaRPr lang="en-CH"/>
          </a:p>
        </p:txBody>
      </p:sp>
      <p:sp>
        <p:nvSpPr>
          <p:cNvPr id="3628" name="TextBox 3627">
            <a:extLst>
              <a:ext uri="{FF2B5EF4-FFF2-40B4-BE49-F238E27FC236}">
                <a16:creationId xmlns:a16="http://schemas.microsoft.com/office/drawing/2014/main" id="{03C758C0-DFCA-E5FF-4079-966AE3EF1A4A}"/>
              </a:ext>
            </a:extLst>
          </p:cNvPr>
          <p:cNvSpPr txBox="1"/>
          <p:nvPr/>
        </p:nvSpPr>
        <p:spPr>
          <a:xfrm>
            <a:off x="18285324" y="-4064535"/>
            <a:ext cx="580275"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u</a:t>
            </a:r>
          </a:p>
        </p:txBody>
      </p:sp>
      <p:sp>
        <p:nvSpPr>
          <p:cNvPr id="3629" name="TextBox 3628">
            <a:extLst>
              <a:ext uri="{FF2B5EF4-FFF2-40B4-BE49-F238E27FC236}">
                <a16:creationId xmlns:a16="http://schemas.microsoft.com/office/drawing/2014/main" id="{3F9BDE04-0231-CC5C-9AB2-8475A5DE8750}"/>
              </a:ext>
            </a:extLst>
          </p:cNvPr>
          <p:cNvSpPr txBox="1"/>
          <p:nvPr/>
        </p:nvSpPr>
        <p:spPr>
          <a:xfrm>
            <a:off x="18688683" y="-4064535"/>
            <a:ext cx="580275"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n</a:t>
            </a:r>
          </a:p>
        </p:txBody>
      </p:sp>
      <p:sp>
        <p:nvSpPr>
          <p:cNvPr id="3630" name="TextBox 3629">
            <a:extLst>
              <a:ext uri="{FF2B5EF4-FFF2-40B4-BE49-F238E27FC236}">
                <a16:creationId xmlns:a16="http://schemas.microsoft.com/office/drawing/2014/main" id="{8908FEE0-43B7-C098-1DBD-49DC5443E7A3}"/>
              </a:ext>
            </a:extLst>
          </p:cNvPr>
          <p:cNvSpPr txBox="1"/>
          <p:nvPr/>
        </p:nvSpPr>
        <p:spPr>
          <a:xfrm>
            <a:off x="19092039" y="-4064535"/>
            <a:ext cx="580275" cy="776058"/>
          </a:xfrm>
          <a:prstGeom prst="rect">
            <a:avLst/>
          </a:prstGeom>
          <a:noFill/>
        </p:spPr>
        <p:txBody>
          <a:bodyPr wrap="none" rtlCol="0">
            <a:spAutoFit/>
          </a:bodyPr>
          <a:lstStyle/>
          <a:p>
            <a:pPr algn="l"/>
            <a:r>
              <a:rPr lang="en-CH" sz="5700" b="1" spc="0" baseline="0" dirty="0">
                <a:ln/>
                <a:solidFill>
                  <a:srgbClr val="000080"/>
                </a:solidFill>
                <a:latin typeface="Arial"/>
                <a:cs typeface="Arial"/>
                <a:sym typeface="Arial"/>
                <a:rtl val="0"/>
              </a:rPr>
              <a:t>g</a:t>
            </a:r>
          </a:p>
        </p:txBody>
      </p:sp>
      <p:sp>
        <p:nvSpPr>
          <p:cNvPr id="3631" name="TextBox 3630">
            <a:extLst>
              <a:ext uri="{FF2B5EF4-FFF2-40B4-BE49-F238E27FC236}">
                <a16:creationId xmlns:a16="http://schemas.microsoft.com/office/drawing/2014/main" id="{8330A800-4652-3952-844B-F073697A1917}"/>
              </a:ext>
            </a:extLst>
          </p:cNvPr>
          <p:cNvSpPr txBox="1"/>
          <p:nvPr/>
        </p:nvSpPr>
        <p:spPr>
          <a:xfrm>
            <a:off x="19495395" y="-4064535"/>
            <a:ext cx="364299"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 </a:t>
            </a:r>
          </a:p>
        </p:txBody>
      </p:sp>
      <p:sp>
        <p:nvSpPr>
          <p:cNvPr id="3632" name="TextBox 3631">
            <a:extLst>
              <a:ext uri="{FF2B5EF4-FFF2-40B4-BE49-F238E27FC236}">
                <a16:creationId xmlns:a16="http://schemas.microsoft.com/office/drawing/2014/main" id="{766F678E-43AE-6290-5EE9-EE02C4BCAF81}"/>
              </a:ext>
            </a:extLst>
          </p:cNvPr>
          <p:cNvSpPr txBox="1"/>
          <p:nvPr/>
        </p:nvSpPr>
        <p:spPr>
          <a:xfrm>
            <a:off x="19680962" y="-4064535"/>
            <a:ext cx="398856"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f</a:t>
            </a:r>
          </a:p>
        </p:txBody>
      </p:sp>
      <p:sp>
        <p:nvSpPr>
          <p:cNvPr id="3633" name="TextBox 3632">
            <a:extLst>
              <a:ext uri="{FF2B5EF4-FFF2-40B4-BE49-F238E27FC236}">
                <a16:creationId xmlns:a16="http://schemas.microsoft.com/office/drawing/2014/main" id="{8C941AB3-5D38-2964-7102-4CCB0FF9B45C}"/>
              </a:ext>
            </a:extLst>
          </p:cNvPr>
          <p:cNvSpPr txBox="1"/>
          <p:nvPr/>
        </p:nvSpPr>
        <p:spPr>
          <a:xfrm>
            <a:off x="19902641" y="-4064535"/>
            <a:ext cx="580275"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u</a:t>
            </a:r>
          </a:p>
        </p:txBody>
      </p:sp>
      <p:sp>
        <p:nvSpPr>
          <p:cNvPr id="3634" name="TextBox 3633">
            <a:extLst>
              <a:ext uri="{FF2B5EF4-FFF2-40B4-BE49-F238E27FC236}">
                <a16:creationId xmlns:a16="http://schemas.microsoft.com/office/drawing/2014/main" id="{DF32C08F-D845-C406-51E5-2968515E31AE}"/>
              </a:ext>
            </a:extLst>
          </p:cNvPr>
          <p:cNvSpPr txBox="1"/>
          <p:nvPr/>
        </p:nvSpPr>
        <p:spPr>
          <a:xfrm>
            <a:off x="20305997" y="-4064535"/>
            <a:ext cx="580275"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n</a:t>
            </a:r>
          </a:p>
        </p:txBody>
      </p:sp>
      <p:sp>
        <p:nvSpPr>
          <p:cNvPr id="3635" name="TextBox 3634">
            <a:extLst>
              <a:ext uri="{FF2B5EF4-FFF2-40B4-BE49-F238E27FC236}">
                <a16:creationId xmlns:a16="http://schemas.microsoft.com/office/drawing/2014/main" id="{643A98DE-0255-BB26-B333-F00B0C2DA9AC}"/>
              </a:ext>
            </a:extLst>
          </p:cNvPr>
          <p:cNvSpPr txBox="1"/>
          <p:nvPr/>
        </p:nvSpPr>
        <p:spPr>
          <a:xfrm>
            <a:off x="20709354" y="-4064535"/>
            <a:ext cx="545719"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c</a:t>
            </a:r>
          </a:p>
        </p:txBody>
      </p:sp>
      <p:sp>
        <p:nvSpPr>
          <p:cNvPr id="3636" name="TextBox 3635">
            <a:extLst>
              <a:ext uri="{FF2B5EF4-FFF2-40B4-BE49-F238E27FC236}">
                <a16:creationId xmlns:a16="http://schemas.microsoft.com/office/drawing/2014/main" id="{BB23CE8A-F4BD-F39C-CF4A-6D75306CA8DC}"/>
              </a:ext>
            </a:extLst>
          </p:cNvPr>
          <p:cNvSpPr txBox="1"/>
          <p:nvPr/>
        </p:nvSpPr>
        <p:spPr>
          <a:xfrm>
            <a:off x="21076945" y="-4064535"/>
            <a:ext cx="398856"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t</a:t>
            </a:r>
          </a:p>
        </p:txBody>
      </p:sp>
      <p:sp>
        <p:nvSpPr>
          <p:cNvPr id="3637" name="TextBox 3636">
            <a:extLst>
              <a:ext uri="{FF2B5EF4-FFF2-40B4-BE49-F238E27FC236}">
                <a16:creationId xmlns:a16="http://schemas.microsoft.com/office/drawing/2014/main" id="{952B1B90-CDB2-0D0D-1A7F-592EEF23EC1E}"/>
              </a:ext>
            </a:extLst>
          </p:cNvPr>
          <p:cNvSpPr txBox="1"/>
          <p:nvPr/>
        </p:nvSpPr>
        <p:spPr>
          <a:xfrm>
            <a:off x="21298622" y="-4064535"/>
            <a:ext cx="364299"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i</a:t>
            </a:r>
          </a:p>
        </p:txBody>
      </p:sp>
      <p:sp>
        <p:nvSpPr>
          <p:cNvPr id="3638" name="TextBox 3637">
            <a:extLst>
              <a:ext uri="{FF2B5EF4-FFF2-40B4-BE49-F238E27FC236}">
                <a16:creationId xmlns:a16="http://schemas.microsoft.com/office/drawing/2014/main" id="{D90593C9-D27D-D882-16BB-9BCBC7CABE85}"/>
              </a:ext>
            </a:extLst>
          </p:cNvPr>
          <p:cNvSpPr txBox="1"/>
          <p:nvPr/>
        </p:nvSpPr>
        <p:spPr>
          <a:xfrm>
            <a:off x="21484189" y="-4064535"/>
            <a:ext cx="580275"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o</a:t>
            </a:r>
          </a:p>
        </p:txBody>
      </p:sp>
      <p:sp>
        <p:nvSpPr>
          <p:cNvPr id="3639" name="TextBox 3638">
            <a:extLst>
              <a:ext uri="{FF2B5EF4-FFF2-40B4-BE49-F238E27FC236}">
                <a16:creationId xmlns:a16="http://schemas.microsoft.com/office/drawing/2014/main" id="{E93C7A42-CBBA-ED7C-7230-2FFF2FC50525}"/>
              </a:ext>
            </a:extLst>
          </p:cNvPr>
          <p:cNvSpPr txBox="1"/>
          <p:nvPr/>
        </p:nvSpPr>
        <p:spPr>
          <a:xfrm>
            <a:off x="21887547" y="-4064535"/>
            <a:ext cx="580275"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n</a:t>
            </a:r>
          </a:p>
        </p:txBody>
      </p:sp>
      <p:sp>
        <p:nvSpPr>
          <p:cNvPr id="3640" name="TextBox 3639">
            <a:extLst>
              <a:ext uri="{FF2B5EF4-FFF2-40B4-BE49-F238E27FC236}">
                <a16:creationId xmlns:a16="http://schemas.microsoft.com/office/drawing/2014/main" id="{198736B5-7E9D-DC57-703B-C332166D159D}"/>
              </a:ext>
            </a:extLst>
          </p:cNvPr>
          <p:cNvSpPr txBox="1"/>
          <p:nvPr/>
        </p:nvSpPr>
        <p:spPr>
          <a:xfrm>
            <a:off x="23151611" y="-4056582"/>
            <a:ext cx="623471" cy="776058"/>
          </a:xfrm>
          <a:prstGeom prst="rect">
            <a:avLst/>
          </a:prstGeom>
          <a:noFill/>
        </p:spPr>
        <p:txBody>
          <a:bodyPr wrap="none" rtlCol="0">
            <a:spAutoFit/>
          </a:bodyPr>
          <a:lstStyle/>
          <a:p>
            <a:pPr algn="l"/>
            <a:r>
              <a:rPr lang="en-CH" sz="5700" b="1" spc="0" baseline="0" dirty="0">
                <a:ln/>
                <a:solidFill>
                  <a:srgbClr val="000080"/>
                </a:solidFill>
                <a:latin typeface="Arial"/>
                <a:cs typeface="Arial"/>
                <a:sym typeface="Arial"/>
                <a:rtl val="0"/>
              </a:rPr>
              <a:t>E</a:t>
            </a:r>
          </a:p>
        </p:txBody>
      </p:sp>
      <p:sp>
        <p:nvSpPr>
          <p:cNvPr id="3641" name="TextBox 3640">
            <a:extLst>
              <a:ext uri="{FF2B5EF4-FFF2-40B4-BE49-F238E27FC236}">
                <a16:creationId xmlns:a16="http://schemas.microsoft.com/office/drawing/2014/main" id="{99D234E5-DD57-928B-A269-2036A12EE47B}"/>
              </a:ext>
            </a:extLst>
          </p:cNvPr>
          <p:cNvSpPr txBox="1"/>
          <p:nvPr/>
        </p:nvSpPr>
        <p:spPr>
          <a:xfrm>
            <a:off x="23591685" y="-4056582"/>
            <a:ext cx="545719"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c</a:t>
            </a:r>
          </a:p>
        </p:txBody>
      </p:sp>
      <p:sp>
        <p:nvSpPr>
          <p:cNvPr id="3642" name="TextBox 3641">
            <a:extLst>
              <a:ext uri="{FF2B5EF4-FFF2-40B4-BE49-F238E27FC236}">
                <a16:creationId xmlns:a16="http://schemas.microsoft.com/office/drawing/2014/main" id="{21C1616C-8C9A-E354-12FB-B1461C14DBFE}"/>
              </a:ext>
            </a:extLst>
          </p:cNvPr>
          <p:cNvSpPr txBox="1"/>
          <p:nvPr/>
        </p:nvSpPr>
        <p:spPr>
          <a:xfrm>
            <a:off x="23959274" y="-4056582"/>
            <a:ext cx="511163"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z</a:t>
            </a:r>
          </a:p>
        </p:txBody>
      </p:sp>
      <p:sp>
        <p:nvSpPr>
          <p:cNvPr id="3643" name="TextBox 3642">
            <a:extLst>
              <a:ext uri="{FF2B5EF4-FFF2-40B4-BE49-F238E27FC236}">
                <a16:creationId xmlns:a16="http://schemas.microsoft.com/office/drawing/2014/main" id="{59B07530-D596-EB3A-7B07-A21DE54CCA93}"/>
              </a:ext>
            </a:extLst>
          </p:cNvPr>
          <p:cNvSpPr txBox="1"/>
          <p:nvPr/>
        </p:nvSpPr>
        <p:spPr>
          <a:xfrm>
            <a:off x="24290150" y="-4056582"/>
            <a:ext cx="545719"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e</a:t>
            </a:r>
          </a:p>
        </p:txBody>
      </p:sp>
      <p:sp>
        <p:nvSpPr>
          <p:cNvPr id="3644" name="TextBox 3643">
            <a:extLst>
              <a:ext uri="{FF2B5EF4-FFF2-40B4-BE49-F238E27FC236}">
                <a16:creationId xmlns:a16="http://schemas.microsoft.com/office/drawing/2014/main" id="{CB6BD608-5AD3-91E3-7242-7DF6B32F5105}"/>
              </a:ext>
            </a:extLst>
          </p:cNvPr>
          <p:cNvSpPr txBox="1"/>
          <p:nvPr/>
        </p:nvSpPr>
        <p:spPr>
          <a:xfrm>
            <a:off x="24657742" y="-4056582"/>
            <a:ext cx="770334"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m</a:t>
            </a:r>
          </a:p>
        </p:txBody>
      </p:sp>
      <p:sp>
        <p:nvSpPr>
          <p:cNvPr id="3645" name="TextBox 3644">
            <a:extLst>
              <a:ext uri="{FF2B5EF4-FFF2-40B4-BE49-F238E27FC236}">
                <a16:creationId xmlns:a16="http://schemas.microsoft.com/office/drawing/2014/main" id="{48F24B42-9808-905D-3A24-075ECC075C78}"/>
              </a:ext>
            </a:extLst>
          </p:cNvPr>
          <p:cNvSpPr txBox="1"/>
          <p:nvPr/>
        </p:nvSpPr>
        <p:spPr>
          <a:xfrm>
            <a:off x="25243037" y="-4056582"/>
            <a:ext cx="545719" cy="776058"/>
          </a:xfrm>
          <a:prstGeom prst="rect">
            <a:avLst/>
          </a:prstGeom>
          <a:noFill/>
        </p:spPr>
        <p:txBody>
          <a:bodyPr wrap="none" rtlCol="0">
            <a:spAutoFit/>
          </a:bodyPr>
          <a:lstStyle/>
          <a:p>
            <a:pPr algn="l"/>
            <a:r>
              <a:rPr lang="en-CH" sz="5700" b="1" spc="0" baseline="0">
                <a:ln/>
                <a:solidFill>
                  <a:srgbClr val="000080"/>
                </a:solidFill>
                <a:latin typeface="Arial"/>
                <a:cs typeface="Arial"/>
                <a:sym typeface="Arial"/>
                <a:rtl val="0"/>
              </a:rPr>
              <a:t>a</a:t>
            </a:r>
          </a:p>
        </p:txBody>
      </p:sp>
      <p:grpSp>
        <p:nvGrpSpPr>
          <p:cNvPr id="3646" name="Graphic 3188">
            <a:extLst>
              <a:ext uri="{FF2B5EF4-FFF2-40B4-BE49-F238E27FC236}">
                <a16:creationId xmlns:a16="http://schemas.microsoft.com/office/drawing/2014/main" id="{EB8EF7A8-BB49-A76B-B79C-CDB3F46DAC59}"/>
              </a:ext>
            </a:extLst>
          </p:cNvPr>
          <p:cNvGrpSpPr/>
          <p:nvPr/>
        </p:nvGrpSpPr>
        <p:grpSpPr>
          <a:xfrm>
            <a:off x="26774205" y="-4000932"/>
            <a:ext cx="4278035" cy="689475"/>
            <a:chOff x="26826446" y="8983124"/>
            <a:chExt cx="4278035" cy="689475"/>
          </a:xfrm>
          <a:solidFill>
            <a:srgbClr val="000080"/>
          </a:solidFill>
        </p:grpSpPr>
        <p:sp>
          <p:nvSpPr>
            <p:cNvPr id="3647" name="TextBox 3646">
              <a:extLst>
                <a:ext uri="{FF2B5EF4-FFF2-40B4-BE49-F238E27FC236}">
                  <a16:creationId xmlns:a16="http://schemas.microsoft.com/office/drawing/2014/main" id="{BE08FBF3-2256-4CF5-FCFB-70CC86FA4CC9}"/>
                </a:ext>
              </a:extLst>
            </p:cNvPr>
            <p:cNvSpPr txBox="1"/>
            <p:nvPr/>
          </p:nvSpPr>
          <p:spPr>
            <a:xfrm>
              <a:off x="26735006" y="8937404"/>
              <a:ext cx="567525" cy="780915"/>
            </a:xfrm>
            <a:prstGeom prst="rect">
              <a:avLst/>
            </a:prstGeom>
            <a:noFill/>
          </p:spPr>
          <p:txBody>
            <a:bodyPr wrap="none" rtlCol="0">
              <a:spAutoFit/>
            </a:bodyPr>
            <a:lstStyle/>
            <a:p>
              <a:pPr algn="l"/>
              <a:r>
                <a:rPr lang="en-CH" sz="3862" b="1" i="1" spc="0" baseline="0">
                  <a:ln/>
                  <a:solidFill>
                    <a:srgbClr val="000080"/>
                  </a:solidFill>
                  <a:latin typeface="Arial"/>
                  <a:cs typeface="Arial"/>
                  <a:sym typeface="Arial"/>
                  <a:rtl val="0"/>
                </a:rPr>
                <a:t>F</a:t>
              </a:r>
            </a:p>
          </p:txBody>
        </p:sp>
        <p:sp>
          <p:nvSpPr>
            <p:cNvPr id="3648" name="TextBox 3647">
              <a:extLst>
                <a:ext uri="{FF2B5EF4-FFF2-40B4-BE49-F238E27FC236}">
                  <a16:creationId xmlns:a16="http://schemas.microsoft.com/office/drawing/2014/main" id="{BC5B9D92-04CB-158E-DB85-1A2BA0F98663}"/>
                </a:ext>
              </a:extLst>
            </p:cNvPr>
            <p:cNvSpPr txBox="1"/>
            <p:nvPr/>
          </p:nvSpPr>
          <p:spPr>
            <a:xfrm>
              <a:off x="27138345" y="8937404"/>
              <a:ext cx="567525" cy="780915"/>
            </a:xfrm>
            <a:prstGeom prst="rect">
              <a:avLst/>
            </a:prstGeom>
            <a:noFill/>
          </p:spPr>
          <p:txBody>
            <a:bodyPr wrap="none" rtlCol="0">
              <a:spAutoFit/>
            </a:bodyPr>
            <a:lstStyle/>
            <a:p>
              <a:pPr algn="l"/>
              <a:r>
                <a:rPr lang="en-CH" sz="3862" b="1" i="1" spc="0" baseline="0">
                  <a:ln/>
                  <a:solidFill>
                    <a:srgbClr val="000080"/>
                  </a:solidFill>
                  <a:latin typeface="Arial"/>
                  <a:cs typeface="Arial"/>
                  <a:sym typeface="Arial"/>
                  <a:rtl val="0"/>
                </a:rPr>
                <a:t>L</a:t>
              </a:r>
            </a:p>
          </p:txBody>
        </p:sp>
        <p:sp>
          <p:nvSpPr>
            <p:cNvPr id="3649" name="TextBox 3648">
              <a:extLst>
                <a:ext uri="{FF2B5EF4-FFF2-40B4-BE49-F238E27FC236}">
                  <a16:creationId xmlns:a16="http://schemas.microsoft.com/office/drawing/2014/main" id="{66317564-4F24-47AA-12E0-265D8B7BF864}"/>
                </a:ext>
              </a:extLst>
            </p:cNvPr>
            <p:cNvSpPr txBox="1"/>
            <p:nvPr/>
          </p:nvSpPr>
          <p:spPr>
            <a:xfrm>
              <a:off x="27541723" y="8937404"/>
              <a:ext cx="682918" cy="780915"/>
            </a:xfrm>
            <a:prstGeom prst="rect">
              <a:avLst/>
            </a:prstGeom>
            <a:noFill/>
          </p:spPr>
          <p:txBody>
            <a:bodyPr wrap="none" rtlCol="0">
              <a:spAutoFit/>
            </a:bodyPr>
            <a:lstStyle/>
            <a:p>
              <a:pPr algn="l"/>
              <a:r>
                <a:rPr lang="en-CH" sz="3862" b="1" i="1" spc="0" baseline="0">
                  <a:ln/>
                  <a:solidFill>
                    <a:srgbClr val="000080"/>
                  </a:solidFill>
                  <a:latin typeface="Arial"/>
                  <a:cs typeface="Arial"/>
                  <a:sym typeface="Arial"/>
                  <a:rtl val="0"/>
                </a:rPr>
                <a:t>G</a:t>
              </a:r>
            </a:p>
          </p:txBody>
        </p:sp>
        <p:sp>
          <p:nvSpPr>
            <p:cNvPr id="3650" name="TextBox 3649">
              <a:extLst>
                <a:ext uri="{FF2B5EF4-FFF2-40B4-BE49-F238E27FC236}">
                  <a16:creationId xmlns:a16="http://schemas.microsoft.com/office/drawing/2014/main" id="{6F229927-66C1-6AAD-624A-98BA7A2198F5}"/>
                </a:ext>
              </a:extLst>
            </p:cNvPr>
            <p:cNvSpPr txBox="1"/>
            <p:nvPr/>
          </p:nvSpPr>
          <p:spPr>
            <a:xfrm>
              <a:off x="28239825" y="8937404"/>
              <a:ext cx="759848" cy="744627"/>
            </a:xfrm>
            <a:prstGeom prst="rect">
              <a:avLst/>
            </a:prstGeom>
            <a:noFill/>
          </p:spPr>
          <p:txBody>
            <a:bodyPr wrap="none" rtlCol="0">
              <a:spAutoFit/>
            </a:bodyPr>
            <a:lstStyle/>
            <a:p>
              <a:pPr algn="l"/>
              <a:r>
                <a:rPr lang="en-CH" sz="3862" b="1" spc="0" baseline="0">
                  <a:ln/>
                  <a:solidFill>
                    <a:srgbClr val="000080"/>
                  </a:solidFill>
                  <a:latin typeface="Arial"/>
                  <a:cs typeface="Arial"/>
                  <a:sym typeface="Arial"/>
                  <a:rtl val="0"/>
                </a:rPr>
                <a:t>m</a:t>
              </a:r>
            </a:p>
          </p:txBody>
        </p:sp>
        <p:sp>
          <p:nvSpPr>
            <p:cNvPr id="3651" name="TextBox 3650">
              <a:extLst>
                <a:ext uri="{FF2B5EF4-FFF2-40B4-BE49-F238E27FC236}">
                  <a16:creationId xmlns:a16="http://schemas.microsoft.com/office/drawing/2014/main" id="{3A998A27-2007-6D4F-D0B4-3B5B41FFFA51}"/>
                </a:ext>
              </a:extLst>
            </p:cNvPr>
            <p:cNvSpPr txBox="1"/>
            <p:nvPr/>
          </p:nvSpPr>
          <p:spPr>
            <a:xfrm>
              <a:off x="28825178" y="8937404"/>
              <a:ext cx="567525" cy="744627"/>
            </a:xfrm>
            <a:prstGeom prst="rect">
              <a:avLst/>
            </a:prstGeom>
            <a:noFill/>
          </p:spPr>
          <p:txBody>
            <a:bodyPr wrap="none" rtlCol="0">
              <a:spAutoFit/>
            </a:bodyPr>
            <a:lstStyle/>
            <a:p>
              <a:pPr algn="l"/>
              <a:r>
                <a:rPr lang="en-CH" sz="3862" b="1" spc="0" baseline="0">
                  <a:ln/>
                  <a:solidFill>
                    <a:srgbClr val="000080"/>
                  </a:solidFill>
                  <a:latin typeface="Arial"/>
                  <a:cs typeface="Arial"/>
                  <a:sym typeface="Arial"/>
                  <a:rtl val="0"/>
                </a:rPr>
                <a:t>u</a:t>
              </a:r>
            </a:p>
          </p:txBody>
        </p:sp>
        <p:sp>
          <p:nvSpPr>
            <p:cNvPr id="3652" name="TextBox 3651">
              <a:extLst>
                <a:ext uri="{FF2B5EF4-FFF2-40B4-BE49-F238E27FC236}">
                  <a16:creationId xmlns:a16="http://schemas.microsoft.com/office/drawing/2014/main" id="{0EDD4AC5-BE6E-999A-569A-BBD26743A8BA}"/>
                </a:ext>
              </a:extLst>
            </p:cNvPr>
            <p:cNvSpPr txBox="1"/>
            <p:nvPr/>
          </p:nvSpPr>
          <p:spPr>
            <a:xfrm>
              <a:off x="29228518" y="8937404"/>
              <a:ext cx="413667" cy="744627"/>
            </a:xfrm>
            <a:prstGeom prst="rect">
              <a:avLst/>
            </a:prstGeom>
            <a:noFill/>
          </p:spPr>
          <p:txBody>
            <a:bodyPr wrap="none" rtlCol="0">
              <a:spAutoFit/>
            </a:bodyPr>
            <a:lstStyle/>
            <a:p>
              <a:pPr algn="l"/>
              <a:r>
                <a:rPr lang="en-CH" sz="3862" b="1" spc="0" baseline="0">
                  <a:ln/>
                  <a:solidFill>
                    <a:srgbClr val="000080"/>
                  </a:solidFill>
                  <a:latin typeface="Arial"/>
                  <a:cs typeface="Arial"/>
                  <a:sym typeface="Arial"/>
                  <a:rtl val="0"/>
                </a:rPr>
                <a:t>t</a:t>
              </a:r>
            </a:p>
          </p:txBody>
        </p:sp>
        <p:sp>
          <p:nvSpPr>
            <p:cNvPr id="3653" name="TextBox 3652">
              <a:extLst>
                <a:ext uri="{FF2B5EF4-FFF2-40B4-BE49-F238E27FC236}">
                  <a16:creationId xmlns:a16="http://schemas.microsoft.com/office/drawing/2014/main" id="{F7C9EBA7-01AF-9CF4-BEC1-36B285D8567E}"/>
                </a:ext>
              </a:extLst>
            </p:cNvPr>
            <p:cNvSpPr txBox="1"/>
            <p:nvPr/>
          </p:nvSpPr>
          <p:spPr>
            <a:xfrm>
              <a:off x="29450189" y="8937404"/>
              <a:ext cx="529060" cy="744627"/>
            </a:xfrm>
            <a:prstGeom prst="rect">
              <a:avLst/>
            </a:prstGeom>
            <a:noFill/>
          </p:spPr>
          <p:txBody>
            <a:bodyPr wrap="none" rtlCol="0">
              <a:spAutoFit/>
            </a:bodyPr>
            <a:lstStyle/>
            <a:p>
              <a:pPr algn="l"/>
              <a:r>
                <a:rPr lang="en-CH" sz="3862" b="1" spc="0" baseline="0">
                  <a:ln/>
                  <a:solidFill>
                    <a:srgbClr val="000080"/>
                  </a:solidFill>
                  <a:latin typeface="Arial"/>
                  <a:cs typeface="Arial"/>
                  <a:sym typeface="Arial"/>
                  <a:rtl val="0"/>
                </a:rPr>
                <a:t>a</a:t>
              </a:r>
            </a:p>
          </p:txBody>
        </p:sp>
        <p:sp>
          <p:nvSpPr>
            <p:cNvPr id="3654" name="TextBox 3653">
              <a:extLst>
                <a:ext uri="{FF2B5EF4-FFF2-40B4-BE49-F238E27FC236}">
                  <a16:creationId xmlns:a16="http://schemas.microsoft.com/office/drawing/2014/main" id="{FAF2FC6B-D139-20F7-CC2E-6429931A9F38}"/>
                </a:ext>
              </a:extLst>
            </p:cNvPr>
            <p:cNvSpPr txBox="1"/>
            <p:nvPr/>
          </p:nvSpPr>
          <p:spPr>
            <a:xfrm>
              <a:off x="29817794" y="8937404"/>
              <a:ext cx="413667" cy="744627"/>
            </a:xfrm>
            <a:prstGeom prst="rect">
              <a:avLst/>
            </a:prstGeom>
            <a:noFill/>
          </p:spPr>
          <p:txBody>
            <a:bodyPr wrap="none" rtlCol="0">
              <a:spAutoFit/>
            </a:bodyPr>
            <a:lstStyle/>
            <a:p>
              <a:pPr algn="l"/>
              <a:r>
                <a:rPr lang="en-CH" sz="3862" b="1" spc="0" baseline="0">
                  <a:ln/>
                  <a:solidFill>
                    <a:srgbClr val="000080"/>
                  </a:solidFill>
                  <a:latin typeface="Arial"/>
                  <a:cs typeface="Arial"/>
                  <a:sym typeface="Arial"/>
                  <a:rtl val="0"/>
                </a:rPr>
                <a:t>t</a:t>
              </a:r>
            </a:p>
          </p:txBody>
        </p:sp>
        <p:sp>
          <p:nvSpPr>
            <p:cNvPr id="3655" name="TextBox 3654">
              <a:extLst>
                <a:ext uri="{FF2B5EF4-FFF2-40B4-BE49-F238E27FC236}">
                  <a16:creationId xmlns:a16="http://schemas.microsoft.com/office/drawing/2014/main" id="{8A8FE182-1E91-A46F-F399-31401287B93C}"/>
                </a:ext>
              </a:extLst>
            </p:cNvPr>
            <p:cNvSpPr txBox="1"/>
            <p:nvPr/>
          </p:nvSpPr>
          <p:spPr>
            <a:xfrm>
              <a:off x="30039465" y="8937404"/>
              <a:ext cx="375202" cy="744627"/>
            </a:xfrm>
            <a:prstGeom prst="rect">
              <a:avLst/>
            </a:prstGeom>
            <a:noFill/>
          </p:spPr>
          <p:txBody>
            <a:bodyPr wrap="none" rtlCol="0">
              <a:spAutoFit/>
            </a:bodyPr>
            <a:lstStyle/>
            <a:p>
              <a:pPr algn="l"/>
              <a:r>
                <a:rPr lang="en-CH" sz="3862" b="1" spc="0" baseline="0">
                  <a:ln/>
                  <a:solidFill>
                    <a:srgbClr val="000080"/>
                  </a:solidFill>
                  <a:latin typeface="Arial"/>
                  <a:cs typeface="Arial"/>
                  <a:sym typeface="Arial"/>
                  <a:rtl val="0"/>
                </a:rPr>
                <a:t>i</a:t>
              </a:r>
            </a:p>
          </p:txBody>
        </p:sp>
        <p:sp>
          <p:nvSpPr>
            <p:cNvPr id="3656" name="TextBox 3655">
              <a:extLst>
                <a:ext uri="{FF2B5EF4-FFF2-40B4-BE49-F238E27FC236}">
                  <a16:creationId xmlns:a16="http://schemas.microsoft.com/office/drawing/2014/main" id="{17381827-8B09-E737-5E4E-90980A431B16}"/>
                </a:ext>
              </a:extLst>
            </p:cNvPr>
            <p:cNvSpPr txBox="1"/>
            <p:nvPr/>
          </p:nvSpPr>
          <p:spPr>
            <a:xfrm>
              <a:off x="30225057" y="8937404"/>
              <a:ext cx="567525" cy="744627"/>
            </a:xfrm>
            <a:prstGeom prst="rect">
              <a:avLst/>
            </a:prstGeom>
            <a:noFill/>
          </p:spPr>
          <p:txBody>
            <a:bodyPr wrap="none" rtlCol="0">
              <a:spAutoFit/>
            </a:bodyPr>
            <a:lstStyle/>
            <a:p>
              <a:pPr algn="l"/>
              <a:r>
                <a:rPr lang="en-CH" sz="3862" b="1" spc="0" baseline="0">
                  <a:ln/>
                  <a:solidFill>
                    <a:srgbClr val="000080"/>
                  </a:solidFill>
                  <a:latin typeface="Arial"/>
                  <a:cs typeface="Arial"/>
                  <a:sym typeface="Arial"/>
                  <a:rtl val="0"/>
                </a:rPr>
                <a:t>o</a:t>
              </a:r>
            </a:p>
          </p:txBody>
        </p:sp>
        <p:sp>
          <p:nvSpPr>
            <p:cNvPr id="3657" name="TextBox 3656">
              <a:extLst>
                <a:ext uri="{FF2B5EF4-FFF2-40B4-BE49-F238E27FC236}">
                  <a16:creationId xmlns:a16="http://schemas.microsoft.com/office/drawing/2014/main" id="{479AD7A0-7BCD-6BFA-490C-9FA8676DDF2B}"/>
                </a:ext>
              </a:extLst>
            </p:cNvPr>
            <p:cNvSpPr txBox="1"/>
            <p:nvPr/>
          </p:nvSpPr>
          <p:spPr>
            <a:xfrm>
              <a:off x="30628396" y="8937404"/>
              <a:ext cx="567525" cy="744627"/>
            </a:xfrm>
            <a:prstGeom prst="rect">
              <a:avLst/>
            </a:prstGeom>
            <a:noFill/>
          </p:spPr>
          <p:txBody>
            <a:bodyPr wrap="none" rtlCol="0">
              <a:spAutoFit/>
            </a:bodyPr>
            <a:lstStyle/>
            <a:p>
              <a:pPr algn="l"/>
              <a:r>
                <a:rPr lang="en-CH" sz="3862" b="1" spc="0" baseline="0">
                  <a:ln/>
                  <a:solidFill>
                    <a:srgbClr val="000080"/>
                  </a:solidFill>
                  <a:latin typeface="Arial"/>
                  <a:cs typeface="Arial"/>
                  <a:sym typeface="Arial"/>
                  <a:rtl val="0"/>
                </a:rPr>
                <a:t>n</a:t>
              </a:r>
            </a:p>
          </p:txBody>
        </p:sp>
      </p:grpSp>
      <p:grpSp>
        <p:nvGrpSpPr>
          <p:cNvPr id="3658" name="Graphic 3188">
            <a:extLst>
              <a:ext uri="{FF2B5EF4-FFF2-40B4-BE49-F238E27FC236}">
                <a16:creationId xmlns:a16="http://schemas.microsoft.com/office/drawing/2014/main" id="{7BEF7F3D-76C7-4810-90C6-D1F5E2EFF455}"/>
              </a:ext>
            </a:extLst>
          </p:cNvPr>
          <p:cNvGrpSpPr/>
          <p:nvPr/>
        </p:nvGrpSpPr>
        <p:grpSpPr>
          <a:xfrm>
            <a:off x="18948984" y="6706963"/>
            <a:ext cx="1973554" cy="1861111"/>
            <a:chOff x="18918382" y="6826738"/>
            <a:chExt cx="1973554" cy="1861111"/>
          </a:xfrm>
        </p:grpSpPr>
        <p:sp>
          <p:nvSpPr>
            <p:cNvPr id="3659" name="Freeform 3658">
              <a:extLst>
                <a:ext uri="{FF2B5EF4-FFF2-40B4-BE49-F238E27FC236}">
                  <a16:creationId xmlns:a16="http://schemas.microsoft.com/office/drawing/2014/main" id="{CDBE0D26-5EDF-ABFC-698E-1E7AF1CB96C6}"/>
                </a:ext>
              </a:extLst>
            </p:cNvPr>
            <p:cNvSpPr/>
            <p:nvPr/>
          </p:nvSpPr>
          <p:spPr>
            <a:xfrm>
              <a:off x="18918382" y="6826738"/>
              <a:ext cx="1973554" cy="1861111"/>
            </a:xfrm>
            <a:custGeom>
              <a:avLst/>
              <a:gdLst>
                <a:gd name="connsiteX0" fmla="*/ 1973554 w 1973554"/>
                <a:gd name="connsiteY0" fmla="*/ 930556 h 1861111"/>
                <a:gd name="connsiteX1" fmla="*/ 986777 w 1973554"/>
                <a:gd name="connsiteY1" fmla="*/ 1861111 h 1861111"/>
                <a:gd name="connsiteX2" fmla="*/ 1 w 1973554"/>
                <a:gd name="connsiteY2" fmla="*/ 930556 h 1861111"/>
                <a:gd name="connsiteX3" fmla="*/ 986777 w 1973554"/>
                <a:gd name="connsiteY3" fmla="*/ 0 h 1861111"/>
                <a:gd name="connsiteX4" fmla="*/ 1973554 w 1973554"/>
                <a:gd name="connsiteY4" fmla="*/ 930556 h 186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554" h="1861111">
                  <a:moveTo>
                    <a:pt x="1973554" y="930556"/>
                  </a:moveTo>
                  <a:cubicBezTo>
                    <a:pt x="1973554" y="1444488"/>
                    <a:pt x="1531758" y="1861111"/>
                    <a:pt x="986777" y="1861111"/>
                  </a:cubicBezTo>
                  <a:cubicBezTo>
                    <a:pt x="441794" y="1861111"/>
                    <a:pt x="1" y="1444487"/>
                    <a:pt x="1" y="930556"/>
                  </a:cubicBezTo>
                  <a:cubicBezTo>
                    <a:pt x="1" y="416624"/>
                    <a:pt x="441796" y="0"/>
                    <a:pt x="986777" y="0"/>
                  </a:cubicBezTo>
                  <a:cubicBezTo>
                    <a:pt x="1531761" y="0"/>
                    <a:pt x="1973554" y="416625"/>
                    <a:pt x="1973554" y="930556"/>
                  </a:cubicBezTo>
                  <a:close/>
                </a:path>
              </a:pathLst>
            </a:custGeom>
            <a:solidFill>
              <a:srgbClr val="1F259B"/>
            </a:solidFill>
            <a:ln w="8639" cap="flat">
              <a:noFill/>
              <a:prstDash val="solid"/>
              <a:miter/>
            </a:ln>
          </p:spPr>
          <p:txBody>
            <a:bodyPr rtlCol="0" anchor="ctr"/>
            <a:lstStyle/>
            <a:p>
              <a:endParaRPr lang="en-CH"/>
            </a:p>
          </p:txBody>
        </p:sp>
        <p:grpSp>
          <p:nvGrpSpPr>
            <p:cNvPr id="3660" name="Graphic 3188">
              <a:extLst>
                <a:ext uri="{FF2B5EF4-FFF2-40B4-BE49-F238E27FC236}">
                  <a16:creationId xmlns:a16="http://schemas.microsoft.com/office/drawing/2014/main" id="{B2B64CDF-6D7C-6FA8-19B1-5A25B919B1E7}"/>
                </a:ext>
              </a:extLst>
            </p:cNvPr>
            <p:cNvGrpSpPr/>
            <p:nvPr/>
          </p:nvGrpSpPr>
          <p:grpSpPr>
            <a:xfrm>
              <a:off x="19314075" y="7134982"/>
              <a:ext cx="1212093" cy="1124643"/>
              <a:chOff x="19314075" y="7134982"/>
              <a:chExt cx="1212093" cy="1124643"/>
            </a:xfrm>
            <a:solidFill>
              <a:srgbClr val="FFFFFF"/>
            </a:solidFill>
          </p:grpSpPr>
          <p:grpSp>
            <p:nvGrpSpPr>
              <p:cNvPr id="3661" name="Graphic 3188">
                <a:extLst>
                  <a:ext uri="{FF2B5EF4-FFF2-40B4-BE49-F238E27FC236}">
                    <a16:creationId xmlns:a16="http://schemas.microsoft.com/office/drawing/2014/main" id="{BBA76D2F-D4AF-7E2B-FBAE-813053AB5255}"/>
                  </a:ext>
                </a:extLst>
              </p:cNvPr>
              <p:cNvGrpSpPr/>
              <p:nvPr/>
            </p:nvGrpSpPr>
            <p:grpSpPr>
              <a:xfrm>
                <a:off x="19314075" y="7414810"/>
                <a:ext cx="1169020" cy="835356"/>
                <a:chOff x="19314075" y="7414810"/>
                <a:chExt cx="1169020" cy="835356"/>
              </a:xfrm>
              <a:solidFill>
                <a:srgbClr val="FFFFFF"/>
              </a:solidFill>
            </p:grpSpPr>
            <p:sp>
              <p:nvSpPr>
                <p:cNvPr id="3666" name="Freeform 3665">
                  <a:extLst>
                    <a:ext uri="{FF2B5EF4-FFF2-40B4-BE49-F238E27FC236}">
                      <a16:creationId xmlns:a16="http://schemas.microsoft.com/office/drawing/2014/main" id="{700D2187-614C-31B9-227C-F9F5F2904FC5}"/>
                    </a:ext>
                  </a:extLst>
                </p:cNvPr>
                <p:cNvSpPr/>
                <p:nvPr/>
              </p:nvSpPr>
              <p:spPr>
                <a:xfrm>
                  <a:off x="19314075" y="7414810"/>
                  <a:ext cx="524050" cy="835356"/>
                </a:xfrm>
                <a:custGeom>
                  <a:avLst/>
                  <a:gdLst>
                    <a:gd name="connsiteX0" fmla="*/ 15034 w 524050"/>
                    <a:gd name="connsiteY0" fmla="*/ 408412 h 835356"/>
                    <a:gd name="connsiteX1" fmla="*/ 148766 w 524050"/>
                    <a:gd name="connsiteY1" fmla="*/ 152685 h 835356"/>
                    <a:gd name="connsiteX2" fmla="*/ 346686 w 524050"/>
                    <a:gd name="connsiteY2" fmla="*/ 4404 h 835356"/>
                    <a:gd name="connsiteX3" fmla="*/ 346167 w 524050"/>
                    <a:gd name="connsiteY3" fmla="*/ 4404 h 835356"/>
                    <a:gd name="connsiteX4" fmla="*/ 421242 w 524050"/>
                    <a:gd name="connsiteY4" fmla="*/ 17071 h 835356"/>
                    <a:gd name="connsiteX5" fmla="*/ 476531 w 524050"/>
                    <a:gd name="connsiteY5" fmla="*/ 268598 h 835356"/>
                    <a:gd name="connsiteX6" fmla="*/ 517134 w 524050"/>
                    <a:gd name="connsiteY6" fmla="*/ 544276 h 835356"/>
                    <a:gd name="connsiteX7" fmla="*/ 450700 w 524050"/>
                    <a:gd name="connsiteY7" fmla="*/ 795881 h 835356"/>
                    <a:gd name="connsiteX8" fmla="*/ 118875 w 524050"/>
                    <a:gd name="connsiteY8" fmla="*/ 818278 h 835356"/>
                    <a:gd name="connsiteX9" fmla="*/ 14515 w 524050"/>
                    <a:gd name="connsiteY9" fmla="*/ 718176 h 835356"/>
                    <a:gd name="connsiteX10" fmla="*/ 15034 w 524050"/>
                    <a:gd name="connsiteY10" fmla="*/ 408412 h 83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4050" h="835356">
                      <a:moveTo>
                        <a:pt x="15034" y="408412"/>
                      </a:moveTo>
                      <a:cubicBezTo>
                        <a:pt x="34039" y="315690"/>
                        <a:pt x="106003" y="200675"/>
                        <a:pt x="148766" y="152685"/>
                      </a:cubicBezTo>
                      <a:cubicBezTo>
                        <a:pt x="186950" y="101870"/>
                        <a:pt x="270489" y="21737"/>
                        <a:pt x="346686" y="4404"/>
                      </a:cubicBezTo>
                      <a:lnTo>
                        <a:pt x="346167" y="4404"/>
                      </a:lnTo>
                      <a:cubicBezTo>
                        <a:pt x="352302" y="3618"/>
                        <a:pt x="400680" y="-10752"/>
                        <a:pt x="421242" y="17071"/>
                      </a:cubicBezTo>
                      <a:cubicBezTo>
                        <a:pt x="473939" y="88261"/>
                        <a:pt x="457093" y="165897"/>
                        <a:pt x="476531" y="268598"/>
                      </a:cubicBezTo>
                      <a:cubicBezTo>
                        <a:pt x="490871" y="379500"/>
                        <a:pt x="542532" y="401447"/>
                        <a:pt x="517134" y="544276"/>
                      </a:cubicBezTo>
                      <a:cubicBezTo>
                        <a:pt x="513938" y="622136"/>
                        <a:pt x="491476" y="741549"/>
                        <a:pt x="450700" y="795881"/>
                      </a:cubicBezTo>
                      <a:cubicBezTo>
                        <a:pt x="388845" y="878468"/>
                        <a:pt x="195329" y="803441"/>
                        <a:pt x="118875" y="818278"/>
                      </a:cubicBezTo>
                      <a:cubicBezTo>
                        <a:pt x="43887" y="834746"/>
                        <a:pt x="14515" y="718176"/>
                        <a:pt x="14515" y="718176"/>
                      </a:cubicBezTo>
                      <a:cubicBezTo>
                        <a:pt x="14515" y="718176"/>
                        <a:pt x="-18487" y="523444"/>
                        <a:pt x="15034" y="408412"/>
                      </a:cubicBezTo>
                      <a:close/>
                    </a:path>
                  </a:pathLst>
                </a:custGeom>
                <a:solidFill>
                  <a:srgbClr val="FFFFFF"/>
                </a:solidFill>
                <a:ln w="8639" cap="flat">
                  <a:noFill/>
                  <a:prstDash val="solid"/>
                  <a:miter/>
                </a:ln>
              </p:spPr>
              <p:txBody>
                <a:bodyPr rtlCol="0" anchor="ctr"/>
                <a:lstStyle/>
                <a:p>
                  <a:endParaRPr lang="en-CH"/>
                </a:p>
              </p:txBody>
            </p:sp>
            <p:sp>
              <p:nvSpPr>
                <p:cNvPr id="3667" name="Freeform 3666">
                  <a:extLst>
                    <a:ext uri="{FF2B5EF4-FFF2-40B4-BE49-F238E27FC236}">
                      <a16:creationId xmlns:a16="http://schemas.microsoft.com/office/drawing/2014/main" id="{D59D7709-650B-04DD-7984-5CCBC8446258}"/>
                    </a:ext>
                  </a:extLst>
                </p:cNvPr>
                <p:cNvSpPr/>
                <p:nvPr/>
              </p:nvSpPr>
              <p:spPr>
                <a:xfrm>
                  <a:off x="20376820" y="8015517"/>
                  <a:ext cx="106275" cy="180255"/>
                </a:xfrm>
                <a:custGeom>
                  <a:avLst/>
                  <a:gdLst>
                    <a:gd name="connsiteX0" fmla="*/ 75537 w 106275"/>
                    <a:gd name="connsiteY0" fmla="*/ 0 h 180255"/>
                    <a:gd name="connsiteX1" fmla="*/ 47547 w 106275"/>
                    <a:gd name="connsiteY1" fmla="*/ 108630 h 180255"/>
                    <a:gd name="connsiteX2" fmla="*/ 70872 w 106275"/>
                    <a:gd name="connsiteY2" fmla="*/ 175473 h 180255"/>
                    <a:gd name="connsiteX3" fmla="*/ 75537 w 106275"/>
                    <a:gd name="connsiteY3" fmla="*/ 0 h 180255"/>
                  </a:gdLst>
                  <a:ahLst/>
                  <a:cxnLst>
                    <a:cxn ang="0">
                      <a:pos x="connsiteX0" y="connsiteY0"/>
                    </a:cxn>
                    <a:cxn ang="0">
                      <a:pos x="connsiteX1" y="connsiteY1"/>
                    </a:cxn>
                    <a:cxn ang="0">
                      <a:pos x="connsiteX2" y="connsiteY2"/>
                    </a:cxn>
                    <a:cxn ang="0">
                      <a:pos x="connsiteX3" y="connsiteY3"/>
                    </a:cxn>
                  </a:cxnLst>
                  <a:rect l="l" t="t" r="r" b="b"/>
                  <a:pathLst>
                    <a:path w="106275" h="180255">
                      <a:moveTo>
                        <a:pt x="75537" y="0"/>
                      </a:moveTo>
                      <a:cubicBezTo>
                        <a:pt x="10831" y="56561"/>
                        <a:pt x="-41955" y="68477"/>
                        <a:pt x="47547" y="108630"/>
                      </a:cubicBezTo>
                      <a:cubicBezTo>
                        <a:pt x="59900" y="114160"/>
                        <a:pt x="51174" y="157794"/>
                        <a:pt x="70872" y="175473"/>
                      </a:cubicBezTo>
                      <a:cubicBezTo>
                        <a:pt x="107933" y="208748"/>
                        <a:pt x="125298" y="59569"/>
                        <a:pt x="75537" y="0"/>
                      </a:cubicBezTo>
                      <a:close/>
                    </a:path>
                  </a:pathLst>
                </a:custGeom>
                <a:solidFill>
                  <a:srgbClr val="FFFFFF"/>
                </a:solidFill>
                <a:ln w="8639" cap="flat">
                  <a:noFill/>
                  <a:prstDash val="solid"/>
                  <a:miter/>
                </a:ln>
              </p:spPr>
              <p:txBody>
                <a:bodyPr rtlCol="0" anchor="ctr"/>
                <a:lstStyle/>
                <a:p>
                  <a:endParaRPr lang="en-CH"/>
                </a:p>
              </p:txBody>
            </p:sp>
          </p:grpSp>
          <p:grpSp>
            <p:nvGrpSpPr>
              <p:cNvPr id="3662" name="Graphic 3188">
                <a:extLst>
                  <a:ext uri="{FF2B5EF4-FFF2-40B4-BE49-F238E27FC236}">
                    <a16:creationId xmlns:a16="http://schemas.microsoft.com/office/drawing/2014/main" id="{AD530ABE-ACDA-7ACD-02E4-B6D7FD71719C}"/>
                  </a:ext>
                </a:extLst>
              </p:cNvPr>
              <p:cNvGrpSpPr/>
              <p:nvPr/>
            </p:nvGrpSpPr>
            <p:grpSpPr>
              <a:xfrm>
                <a:off x="19920113" y="7402208"/>
                <a:ext cx="606055" cy="857417"/>
                <a:chOff x="19920113" y="7402208"/>
                <a:chExt cx="606055" cy="857417"/>
              </a:xfrm>
              <a:solidFill>
                <a:srgbClr val="FFFFFF"/>
              </a:solidFill>
            </p:grpSpPr>
            <p:sp>
              <p:nvSpPr>
                <p:cNvPr id="3664" name="Freeform 3663">
                  <a:extLst>
                    <a:ext uri="{FF2B5EF4-FFF2-40B4-BE49-F238E27FC236}">
                      <a16:creationId xmlns:a16="http://schemas.microsoft.com/office/drawing/2014/main" id="{502B1DD2-3CFE-D8EA-A499-BC0122A547F4}"/>
                    </a:ext>
                  </a:extLst>
                </p:cNvPr>
                <p:cNvSpPr/>
                <p:nvPr/>
              </p:nvSpPr>
              <p:spPr>
                <a:xfrm>
                  <a:off x="19936496" y="7408255"/>
                  <a:ext cx="507358" cy="765053"/>
                </a:xfrm>
                <a:custGeom>
                  <a:avLst/>
                  <a:gdLst>
                    <a:gd name="connsiteX0" fmla="*/ 160623 w 507358"/>
                    <a:gd name="connsiteY0" fmla="*/ 4479 h 765053"/>
                    <a:gd name="connsiteX1" fmla="*/ 505752 w 507358"/>
                    <a:gd name="connsiteY1" fmla="*/ 427332 h 765053"/>
                    <a:gd name="connsiteX2" fmla="*/ 314830 w 507358"/>
                    <a:gd name="connsiteY2" fmla="*/ 698119 h 765053"/>
                    <a:gd name="connsiteX3" fmla="*/ 174876 w 507358"/>
                    <a:gd name="connsiteY3" fmla="*/ 749133 h 765053"/>
                    <a:gd name="connsiteX4" fmla="*/ 55486 w 507358"/>
                    <a:gd name="connsiteY4" fmla="*/ 745642 h 765053"/>
                    <a:gd name="connsiteX5" fmla="*/ 76046 w 507358"/>
                    <a:gd name="connsiteY5" fmla="*/ 637099 h 765053"/>
                    <a:gd name="connsiteX6" fmla="*/ 15659 w 507358"/>
                    <a:gd name="connsiteY6" fmla="*/ 548118 h 765053"/>
                    <a:gd name="connsiteX7" fmla="*/ 26718 w 507358"/>
                    <a:gd name="connsiteY7" fmla="*/ 213806 h 765053"/>
                    <a:gd name="connsiteX8" fmla="*/ 88832 w 507358"/>
                    <a:gd name="connsiteY8" fmla="*/ 16991 h 765053"/>
                    <a:gd name="connsiteX9" fmla="*/ 161142 w 507358"/>
                    <a:gd name="connsiteY9" fmla="*/ 4479 h 76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358" h="765053">
                      <a:moveTo>
                        <a:pt x="160623" y="4479"/>
                      </a:moveTo>
                      <a:cubicBezTo>
                        <a:pt x="234055" y="21596"/>
                        <a:pt x="464371" y="255220"/>
                        <a:pt x="505752" y="427332"/>
                      </a:cubicBezTo>
                      <a:cubicBezTo>
                        <a:pt x="524757" y="552568"/>
                        <a:pt x="369947" y="599746"/>
                        <a:pt x="314830" y="698119"/>
                      </a:cubicBezTo>
                      <a:cubicBezTo>
                        <a:pt x="299193" y="734539"/>
                        <a:pt x="235179" y="741849"/>
                        <a:pt x="174876" y="749133"/>
                      </a:cubicBezTo>
                      <a:cubicBezTo>
                        <a:pt x="136433" y="753773"/>
                        <a:pt x="71123" y="784516"/>
                        <a:pt x="55486" y="745642"/>
                      </a:cubicBezTo>
                      <a:cubicBezTo>
                        <a:pt x="39849" y="706759"/>
                        <a:pt x="83477" y="671272"/>
                        <a:pt x="76046" y="637099"/>
                      </a:cubicBezTo>
                      <a:cubicBezTo>
                        <a:pt x="64644" y="584132"/>
                        <a:pt x="36997" y="604187"/>
                        <a:pt x="15659" y="548118"/>
                      </a:cubicBezTo>
                      <a:cubicBezTo>
                        <a:pt x="-5765" y="492050"/>
                        <a:pt x="-8012" y="287519"/>
                        <a:pt x="26718" y="213806"/>
                      </a:cubicBezTo>
                      <a:cubicBezTo>
                        <a:pt x="75356" y="117308"/>
                        <a:pt x="41403" y="85605"/>
                        <a:pt x="88832" y="16991"/>
                      </a:cubicBezTo>
                      <a:cubicBezTo>
                        <a:pt x="108097" y="-10823"/>
                        <a:pt x="155181" y="3701"/>
                        <a:pt x="161142" y="4479"/>
                      </a:cubicBezTo>
                    </a:path>
                  </a:pathLst>
                </a:custGeom>
                <a:solidFill>
                  <a:srgbClr val="FFFFFF"/>
                </a:solidFill>
                <a:ln w="8639" cap="flat">
                  <a:noFill/>
                  <a:prstDash val="solid"/>
                  <a:miter/>
                </a:ln>
              </p:spPr>
              <p:txBody>
                <a:bodyPr rtlCol="0" anchor="ctr"/>
                <a:lstStyle/>
                <a:p>
                  <a:endParaRPr lang="en-CH"/>
                </a:p>
              </p:txBody>
            </p:sp>
            <p:sp>
              <p:nvSpPr>
                <p:cNvPr id="3665" name="Freeform 3664">
                  <a:extLst>
                    <a:ext uri="{FF2B5EF4-FFF2-40B4-BE49-F238E27FC236}">
                      <a16:creationId xmlns:a16="http://schemas.microsoft.com/office/drawing/2014/main" id="{741EB307-18D7-E75C-F89E-8BFC70293D36}"/>
                    </a:ext>
                  </a:extLst>
                </p:cNvPr>
                <p:cNvSpPr/>
                <p:nvPr/>
              </p:nvSpPr>
              <p:spPr>
                <a:xfrm>
                  <a:off x="19920113" y="7402208"/>
                  <a:ext cx="606055" cy="857417"/>
                </a:xfrm>
                <a:custGeom>
                  <a:avLst/>
                  <a:gdLst>
                    <a:gd name="connsiteX0" fmla="*/ 559024 w 606055"/>
                    <a:gd name="connsiteY0" fmla="*/ 847962 h 857417"/>
                    <a:gd name="connsiteX1" fmla="*/ 472893 w 606055"/>
                    <a:gd name="connsiteY1" fmla="*/ 849742 h 857417"/>
                    <a:gd name="connsiteX2" fmla="*/ 38608 w 606055"/>
                    <a:gd name="connsiteY2" fmla="*/ 821081 h 857417"/>
                    <a:gd name="connsiteX3" fmla="*/ 16405 w 606055"/>
                    <a:gd name="connsiteY3" fmla="*/ 541152 h 857417"/>
                    <a:gd name="connsiteX4" fmla="*/ 36103 w 606055"/>
                    <a:gd name="connsiteY4" fmla="*/ 216508 h 857417"/>
                    <a:gd name="connsiteX5" fmla="*/ 100723 w 606055"/>
                    <a:gd name="connsiteY5" fmla="*/ 17205 h 857417"/>
                    <a:gd name="connsiteX6" fmla="*/ 175797 w 606055"/>
                    <a:gd name="connsiteY6" fmla="*/ 4538 h 857417"/>
                    <a:gd name="connsiteX7" fmla="*/ 175279 w 606055"/>
                    <a:gd name="connsiteY7" fmla="*/ 4538 h 857417"/>
                    <a:gd name="connsiteX8" fmla="*/ 525246 w 606055"/>
                    <a:gd name="connsiteY8" fmla="*/ 404130 h 857417"/>
                    <a:gd name="connsiteX9" fmla="*/ 559024 w 606055"/>
                    <a:gd name="connsiteY9" fmla="*/ 847962 h 85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055" h="857417">
                      <a:moveTo>
                        <a:pt x="559024" y="847962"/>
                      </a:moveTo>
                      <a:cubicBezTo>
                        <a:pt x="551250" y="858918"/>
                        <a:pt x="486976" y="852835"/>
                        <a:pt x="472893" y="849742"/>
                      </a:cubicBezTo>
                      <a:cubicBezTo>
                        <a:pt x="412593" y="837973"/>
                        <a:pt x="94849" y="889566"/>
                        <a:pt x="38608" y="821081"/>
                      </a:cubicBezTo>
                      <a:cubicBezTo>
                        <a:pt x="2757" y="777446"/>
                        <a:pt x="54678" y="671979"/>
                        <a:pt x="16405" y="541152"/>
                      </a:cubicBezTo>
                      <a:cubicBezTo>
                        <a:pt x="-23592" y="404346"/>
                        <a:pt x="20122" y="249576"/>
                        <a:pt x="36103" y="216508"/>
                      </a:cubicBezTo>
                      <a:cubicBezTo>
                        <a:pt x="86728" y="118792"/>
                        <a:pt x="51307" y="86683"/>
                        <a:pt x="100723" y="17205"/>
                      </a:cubicBezTo>
                      <a:cubicBezTo>
                        <a:pt x="120679" y="-10964"/>
                        <a:pt x="169578" y="3751"/>
                        <a:pt x="175797" y="4538"/>
                      </a:cubicBezTo>
                      <a:lnTo>
                        <a:pt x="175279" y="4538"/>
                      </a:lnTo>
                      <a:cubicBezTo>
                        <a:pt x="247413" y="20938"/>
                        <a:pt x="465549" y="233634"/>
                        <a:pt x="525246" y="404130"/>
                      </a:cubicBezTo>
                      <a:cubicBezTo>
                        <a:pt x="575267" y="528805"/>
                        <a:pt x="659497" y="706619"/>
                        <a:pt x="559024" y="847962"/>
                      </a:cubicBezTo>
                      <a:close/>
                    </a:path>
                  </a:pathLst>
                </a:custGeom>
                <a:solidFill>
                  <a:srgbClr val="FFFFFF"/>
                </a:solidFill>
                <a:ln w="8639" cap="flat">
                  <a:noFill/>
                  <a:prstDash val="solid"/>
                  <a:miter/>
                </a:ln>
              </p:spPr>
              <p:txBody>
                <a:bodyPr rtlCol="0" anchor="ctr"/>
                <a:lstStyle/>
                <a:p>
                  <a:endParaRPr lang="en-CH"/>
                </a:p>
              </p:txBody>
            </p:sp>
          </p:grpSp>
          <p:sp>
            <p:nvSpPr>
              <p:cNvPr id="3663" name="Freeform 3662">
                <a:extLst>
                  <a:ext uri="{FF2B5EF4-FFF2-40B4-BE49-F238E27FC236}">
                    <a16:creationId xmlns:a16="http://schemas.microsoft.com/office/drawing/2014/main" id="{76AA12F0-1BF9-A967-FCA4-96A0ACC68FF6}"/>
                  </a:ext>
                </a:extLst>
              </p:cNvPr>
              <p:cNvSpPr/>
              <p:nvPr/>
            </p:nvSpPr>
            <p:spPr>
              <a:xfrm>
                <a:off x="19668948" y="7134982"/>
                <a:ext cx="420100" cy="555674"/>
              </a:xfrm>
              <a:custGeom>
                <a:avLst/>
                <a:gdLst>
                  <a:gd name="connsiteX0" fmla="*/ 134097 w 420100"/>
                  <a:gd name="connsiteY0" fmla="*/ 281355 h 555674"/>
                  <a:gd name="connsiteX1" fmla="*/ 138071 w 420100"/>
                  <a:gd name="connsiteY1" fmla="*/ 269793 h 555674"/>
                  <a:gd name="connsiteX2" fmla="*/ 138071 w 420100"/>
                  <a:gd name="connsiteY2" fmla="*/ 61081 h 555674"/>
                  <a:gd name="connsiteX3" fmla="*/ 202864 w 420100"/>
                  <a:gd name="connsiteY3" fmla="*/ 0 h 555674"/>
                  <a:gd name="connsiteX4" fmla="*/ 267570 w 420100"/>
                  <a:gd name="connsiteY4" fmla="*/ 61081 h 555674"/>
                  <a:gd name="connsiteX5" fmla="*/ 267570 w 420100"/>
                  <a:gd name="connsiteY5" fmla="*/ 272731 h 555674"/>
                  <a:gd name="connsiteX6" fmla="*/ 273187 w 420100"/>
                  <a:gd name="connsiteY6" fmla="*/ 286150 h 555674"/>
                  <a:gd name="connsiteX7" fmla="*/ 278715 w 420100"/>
                  <a:gd name="connsiteY7" fmla="*/ 292250 h 555674"/>
                  <a:gd name="connsiteX8" fmla="*/ 407611 w 420100"/>
                  <a:gd name="connsiteY8" fmla="*/ 458538 h 555674"/>
                  <a:gd name="connsiteX9" fmla="*/ 393614 w 420100"/>
                  <a:gd name="connsiteY9" fmla="*/ 543907 h 555674"/>
                  <a:gd name="connsiteX10" fmla="*/ 303077 w 420100"/>
                  <a:gd name="connsiteY10" fmla="*/ 530652 h 555674"/>
                  <a:gd name="connsiteX11" fmla="*/ 233792 w 420100"/>
                  <a:gd name="connsiteY11" fmla="*/ 441266 h 555674"/>
                  <a:gd name="connsiteX12" fmla="*/ 214960 w 420100"/>
                  <a:gd name="connsiteY12" fmla="*/ 432781 h 555674"/>
                  <a:gd name="connsiteX13" fmla="*/ 189905 w 420100"/>
                  <a:gd name="connsiteY13" fmla="*/ 432634 h 555674"/>
                  <a:gd name="connsiteX14" fmla="*/ 170813 w 420100"/>
                  <a:gd name="connsiteY14" fmla="*/ 441093 h 555674"/>
                  <a:gd name="connsiteX15" fmla="*/ 117079 w 420100"/>
                  <a:gd name="connsiteY15" fmla="*/ 510330 h 555674"/>
                  <a:gd name="connsiteX16" fmla="*/ 26542 w 420100"/>
                  <a:gd name="connsiteY16" fmla="*/ 523593 h 555674"/>
                  <a:gd name="connsiteX17" fmla="*/ 12461 w 420100"/>
                  <a:gd name="connsiteY17" fmla="*/ 438224 h 555674"/>
                  <a:gd name="connsiteX18" fmla="*/ 134097 w 420100"/>
                  <a:gd name="connsiteY18" fmla="*/ 281355 h 555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100" h="555674">
                    <a:moveTo>
                      <a:pt x="134097" y="281355"/>
                    </a:moveTo>
                    <a:cubicBezTo>
                      <a:pt x="136689" y="278045"/>
                      <a:pt x="138071" y="273984"/>
                      <a:pt x="138071" y="269793"/>
                    </a:cubicBezTo>
                    <a:cubicBezTo>
                      <a:pt x="138071" y="233961"/>
                      <a:pt x="138071" y="61081"/>
                      <a:pt x="138071" y="61081"/>
                    </a:cubicBezTo>
                    <a:cubicBezTo>
                      <a:pt x="138071" y="27365"/>
                      <a:pt x="167099" y="0"/>
                      <a:pt x="202864" y="0"/>
                    </a:cubicBezTo>
                    <a:cubicBezTo>
                      <a:pt x="238544" y="0"/>
                      <a:pt x="267570" y="27365"/>
                      <a:pt x="267570" y="61081"/>
                    </a:cubicBezTo>
                    <a:lnTo>
                      <a:pt x="267570" y="272731"/>
                    </a:lnTo>
                    <a:cubicBezTo>
                      <a:pt x="267570" y="277777"/>
                      <a:pt x="269643" y="282608"/>
                      <a:pt x="273187" y="286150"/>
                    </a:cubicBezTo>
                    <a:cubicBezTo>
                      <a:pt x="275173" y="288016"/>
                      <a:pt x="276987" y="290064"/>
                      <a:pt x="278715" y="292250"/>
                    </a:cubicBezTo>
                    <a:lnTo>
                      <a:pt x="407611" y="458538"/>
                    </a:lnTo>
                    <a:cubicBezTo>
                      <a:pt x="428689" y="485756"/>
                      <a:pt x="422470" y="524008"/>
                      <a:pt x="393614" y="543907"/>
                    </a:cubicBezTo>
                    <a:cubicBezTo>
                      <a:pt x="364759" y="563807"/>
                      <a:pt x="324156" y="557862"/>
                      <a:pt x="303077" y="530652"/>
                    </a:cubicBezTo>
                    <a:cubicBezTo>
                      <a:pt x="303077" y="530652"/>
                      <a:pt x="253316" y="466488"/>
                      <a:pt x="233792" y="441266"/>
                    </a:cubicBezTo>
                    <a:cubicBezTo>
                      <a:pt x="229300" y="435485"/>
                      <a:pt x="222215" y="432314"/>
                      <a:pt x="214960" y="432781"/>
                    </a:cubicBezTo>
                    <a:cubicBezTo>
                      <a:pt x="207270" y="433265"/>
                      <a:pt x="197595" y="433204"/>
                      <a:pt x="189905" y="432634"/>
                    </a:cubicBezTo>
                    <a:cubicBezTo>
                      <a:pt x="182477" y="432055"/>
                      <a:pt x="175306" y="435235"/>
                      <a:pt x="170813" y="441093"/>
                    </a:cubicBezTo>
                    <a:cubicBezTo>
                      <a:pt x="154140" y="462521"/>
                      <a:pt x="117079" y="510330"/>
                      <a:pt x="117079" y="510330"/>
                    </a:cubicBezTo>
                    <a:cubicBezTo>
                      <a:pt x="95913" y="537548"/>
                      <a:pt x="55397" y="543493"/>
                      <a:pt x="26542" y="523593"/>
                    </a:cubicBezTo>
                    <a:cubicBezTo>
                      <a:pt x="-2314" y="503694"/>
                      <a:pt x="-8620" y="465442"/>
                      <a:pt x="12461" y="438224"/>
                    </a:cubicBezTo>
                    <a:cubicBezTo>
                      <a:pt x="12461" y="438224"/>
                      <a:pt x="112759" y="308857"/>
                      <a:pt x="134097" y="281355"/>
                    </a:cubicBezTo>
                    <a:close/>
                  </a:path>
                </a:pathLst>
              </a:custGeom>
              <a:solidFill>
                <a:srgbClr val="FFFFFF"/>
              </a:solidFill>
              <a:ln w="8639" cap="flat">
                <a:noFill/>
                <a:prstDash val="solid"/>
                <a:miter/>
              </a:ln>
            </p:spPr>
            <p:txBody>
              <a:bodyPr rtlCol="0" anchor="ctr"/>
              <a:lstStyle/>
              <a:p>
                <a:endParaRPr lang="en-CH"/>
              </a:p>
            </p:txBody>
          </p:sp>
        </p:grpSp>
      </p:grpSp>
      <p:grpSp>
        <p:nvGrpSpPr>
          <p:cNvPr id="3668" name="Graphic 3188">
            <a:extLst>
              <a:ext uri="{FF2B5EF4-FFF2-40B4-BE49-F238E27FC236}">
                <a16:creationId xmlns:a16="http://schemas.microsoft.com/office/drawing/2014/main" id="{EFF60A63-65A4-806A-9F62-80A9B0BEAEB8}"/>
              </a:ext>
            </a:extLst>
          </p:cNvPr>
          <p:cNvGrpSpPr/>
          <p:nvPr/>
        </p:nvGrpSpPr>
        <p:grpSpPr>
          <a:xfrm>
            <a:off x="27830066" y="6636144"/>
            <a:ext cx="1973554" cy="1861111"/>
            <a:chOff x="28049331" y="6826738"/>
            <a:chExt cx="1973554" cy="1861111"/>
          </a:xfrm>
        </p:grpSpPr>
        <p:sp>
          <p:nvSpPr>
            <p:cNvPr id="3669" name="Freeform 3668">
              <a:extLst>
                <a:ext uri="{FF2B5EF4-FFF2-40B4-BE49-F238E27FC236}">
                  <a16:creationId xmlns:a16="http://schemas.microsoft.com/office/drawing/2014/main" id="{B1CB99D5-5F1B-5EB4-9024-66BBB8334FF0}"/>
                </a:ext>
              </a:extLst>
            </p:cNvPr>
            <p:cNvSpPr/>
            <p:nvPr/>
          </p:nvSpPr>
          <p:spPr>
            <a:xfrm>
              <a:off x="28049331" y="6826738"/>
              <a:ext cx="1973554" cy="1861111"/>
            </a:xfrm>
            <a:custGeom>
              <a:avLst/>
              <a:gdLst>
                <a:gd name="connsiteX0" fmla="*/ 1973556 w 1973554"/>
                <a:gd name="connsiteY0" fmla="*/ 930556 h 1861111"/>
                <a:gd name="connsiteX1" fmla="*/ 986779 w 1973554"/>
                <a:gd name="connsiteY1" fmla="*/ 1861111 h 1861111"/>
                <a:gd name="connsiteX2" fmla="*/ 3 w 1973554"/>
                <a:gd name="connsiteY2" fmla="*/ 930556 h 1861111"/>
                <a:gd name="connsiteX3" fmla="*/ 986779 w 1973554"/>
                <a:gd name="connsiteY3" fmla="*/ 0 h 1861111"/>
                <a:gd name="connsiteX4" fmla="*/ 1973556 w 1973554"/>
                <a:gd name="connsiteY4" fmla="*/ 930556 h 186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554" h="1861111">
                  <a:moveTo>
                    <a:pt x="1973556" y="930556"/>
                  </a:moveTo>
                  <a:cubicBezTo>
                    <a:pt x="1973556" y="1444488"/>
                    <a:pt x="1531760" y="1861111"/>
                    <a:pt x="986779" y="1861111"/>
                  </a:cubicBezTo>
                  <a:cubicBezTo>
                    <a:pt x="441796" y="1861111"/>
                    <a:pt x="3" y="1444487"/>
                    <a:pt x="3" y="930556"/>
                  </a:cubicBezTo>
                  <a:cubicBezTo>
                    <a:pt x="3" y="416624"/>
                    <a:pt x="441798" y="0"/>
                    <a:pt x="986779" y="0"/>
                  </a:cubicBezTo>
                  <a:cubicBezTo>
                    <a:pt x="1531762" y="0"/>
                    <a:pt x="1973556" y="416625"/>
                    <a:pt x="1973556" y="930556"/>
                  </a:cubicBezTo>
                  <a:close/>
                </a:path>
              </a:pathLst>
            </a:custGeom>
            <a:solidFill>
              <a:srgbClr val="1F259B"/>
            </a:solidFill>
            <a:ln w="8639" cap="flat">
              <a:noFill/>
              <a:prstDash val="solid"/>
              <a:miter/>
            </a:ln>
          </p:spPr>
          <p:txBody>
            <a:bodyPr rtlCol="0" anchor="ctr"/>
            <a:lstStyle/>
            <a:p>
              <a:endParaRPr lang="en-CH"/>
            </a:p>
          </p:txBody>
        </p:sp>
        <p:grpSp>
          <p:nvGrpSpPr>
            <p:cNvPr id="3670" name="Graphic 3188">
              <a:extLst>
                <a:ext uri="{FF2B5EF4-FFF2-40B4-BE49-F238E27FC236}">
                  <a16:creationId xmlns:a16="http://schemas.microsoft.com/office/drawing/2014/main" id="{FAF6360F-FA93-07D7-ABCE-345F96CFE734}"/>
                </a:ext>
              </a:extLst>
            </p:cNvPr>
            <p:cNvGrpSpPr/>
            <p:nvPr/>
          </p:nvGrpSpPr>
          <p:grpSpPr>
            <a:xfrm>
              <a:off x="28469300" y="7116834"/>
              <a:ext cx="1323142" cy="1234006"/>
              <a:chOff x="28469300" y="7116834"/>
              <a:chExt cx="1323142" cy="1234006"/>
            </a:xfrm>
          </p:grpSpPr>
          <p:sp>
            <p:nvSpPr>
              <p:cNvPr id="3671" name="Freeform 3670">
                <a:extLst>
                  <a:ext uri="{FF2B5EF4-FFF2-40B4-BE49-F238E27FC236}">
                    <a16:creationId xmlns:a16="http://schemas.microsoft.com/office/drawing/2014/main" id="{A0FC40D9-DF31-E635-B8C7-0CC14F866205}"/>
                  </a:ext>
                </a:extLst>
              </p:cNvPr>
              <p:cNvSpPr/>
              <p:nvPr/>
            </p:nvSpPr>
            <p:spPr>
              <a:xfrm>
                <a:off x="28469300" y="7324603"/>
                <a:ext cx="1323142" cy="721683"/>
              </a:xfrm>
              <a:custGeom>
                <a:avLst/>
                <a:gdLst>
                  <a:gd name="connsiteX0" fmla="*/ 23586 w 1323142"/>
                  <a:gd name="connsiteY0" fmla="*/ 88321 h 721683"/>
                  <a:gd name="connsiteX1" fmla="*/ 724124 w 1323142"/>
                  <a:gd name="connsiteY1" fmla="*/ 251896 h 721683"/>
                  <a:gd name="connsiteX2" fmla="*/ 1190805 w 1323142"/>
                  <a:gd name="connsiteY2" fmla="*/ 704022 h 721683"/>
                  <a:gd name="connsiteX3" fmla="*/ 1309333 w 1323142"/>
                  <a:gd name="connsiteY3" fmla="*/ 616606 h 721683"/>
                  <a:gd name="connsiteX4" fmla="*/ 793150 w 1323142"/>
                  <a:gd name="connsiteY4" fmla="*/ 161930 h 721683"/>
                  <a:gd name="connsiteX5" fmla="*/ 123970 w 1323142"/>
                  <a:gd name="connsiteY5" fmla="*/ 9441 h 721683"/>
                  <a:gd name="connsiteX6" fmla="*/ 23586 w 1323142"/>
                  <a:gd name="connsiteY6" fmla="*/ 88321 h 721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142" h="721683">
                    <a:moveTo>
                      <a:pt x="23586" y="88321"/>
                    </a:moveTo>
                    <a:cubicBezTo>
                      <a:pt x="236710" y="172670"/>
                      <a:pt x="536139" y="167935"/>
                      <a:pt x="724124" y="251896"/>
                    </a:cubicBezTo>
                    <a:cubicBezTo>
                      <a:pt x="967918" y="360776"/>
                      <a:pt x="1035908" y="545476"/>
                      <a:pt x="1190805" y="704022"/>
                    </a:cubicBezTo>
                    <a:cubicBezTo>
                      <a:pt x="1244886" y="759357"/>
                      <a:pt x="1363413" y="671931"/>
                      <a:pt x="1309333" y="616606"/>
                    </a:cubicBezTo>
                    <a:cubicBezTo>
                      <a:pt x="1154522" y="458068"/>
                      <a:pt x="1053100" y="278120"/>
                      <a:pt x="793150" y="161930"/>
                    </a:cubicBezTo>
                    <a:cubicBezTo>
                      <a:pt x="577866" y="65769"/>
                      <a:pt x="326469" y="53050"/>
                      <a:pt x="123970" y="9441"/>
                    </a:cubicBezTo>
                    <a:cubicBezTo>
                      <a:pt x="12354" y="-27100"/>
                      <a:pt x="-31187" y="51685"/>
                      <a:pt x="23586" y="88321"/>
                    </a:cubicBezTo>
                    <a:close/>
                  </a:path>
                </a:pathLst>
              </a:custGeom>
              <a:solidFill>
                <a:srgbClr val="FFFFFF"/>
              </a:solidFill>
              <a:ln w="29803" cap="rnd">
                <a:solidFill>
                  <a:srgbClr val="FFFFFF"/>
                </a:solidFill>
                <a:prstDash val="solid"/>
                <a:miter/>
              </a:ln>
            </p:spPr>
            <p:txBody>
              <a:bodyPr rtlCol="0" anchor="ctr"/>
              <a:lstStyle/>
              <a:p>
                <a:endParaRPr lang="en-CH"/>
              </a:p>
            </p:txBody>
          </p:sp>
          <p:sp>
            <p:nvSpPr>
              <p:cNvPr id="3672" name="Freeform 3671">
                <a:extLst>
                  <a:ext uri="{FF2B5EF4-FFF2-40B4-BE49-F238E27FC236}">
                    <a16:creationId xmlns:a16="http://schemas.microsoft.com/office/drawing/2014/main" id="{C3FB9473-88FA-39A6-0EB0-7EE1283B2315}"/>
                  </a:ext>
                </a:extLst>
              </p:cNvPr>
              <p:cNvSpPr/>
              <p:nvPr/>
            </p:nvSpPr>
            <p:spPr>
              <a:xfrm>
                <a:off x="28690172" y="7116834"/>
                <a:ext cx="294188" cy="1234006"/>
              </a:xfrm>
              <a:custGeom>
                <a:avLst/>
                <a:gdLst>
                  <a:gd name="connsiteX0" fmla="*/ 294189 w 294188"/>
                  <a:gd name="connsiteY0" fmla="*/ 42186 h 1234006"/>
                  <a:gd name="connsiteX1" fmla="*/ 110782 w 294188"/>
                  <a:gd name="connsiteY1" fmla="*/ 611159 h 1234006"/>
                  <a:gd name="connsiteX2" fmla="*/ 279589 w 294188"/>
                  <a:gd name="connsiteY2" fmla="*/ 1161599 h 1234006"/>
                  <a:gd name="connsiteX3" fmla="*/ 150953 w 294188"/>
                  <a:gd name="connsiteY3" fmla="*/ 1200378 h 1234006"/>
                  <a:gd name="connsiteX4" fmla="*/ 2707 w 294188"/>
                  <a:gd name="connsiteY4" fmla="*/ 614218 h 1234006"/>
                  <a:gd name="connsiteX5" fmla="*/ 181105 w 294188"/>
                  <a:gd name="connsiteY5" fmla="*/ 72610 h 1234006"/>
                  <a:gd name="connsiteX6" fmla="*/ 294189 w 294188"/>
                  <a:gd name="connsiteY6" fmla="*/ 42186 h 123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188" h="1234006">
                    <a:moveTo>
                      <a:pt x="294189" y="42186"/>
                    </a:moveTo>
                    <a:cubicBezTo>
                      <a:pt x="267753" y="232573"/>
                      <a:pt x="125987" y="438460"/>
                      <a:pt x="110782" y="611159"/>
                    </a:cubicBezTo>
                    <a:cubicBezTo>
                      <a:pt x="90998" y="835124"/>
                      <a:pt x="216351" y="974678"/>
                      <a:pt x="279589" y="1161599"/>
                    </a:cubicBezTo>
                    <a:cubicBezTo>
                      <a:pt x="301706" y="1226827"/>
                      <a:pt x="173069" y="1265606"/>
                      <a:pt x="150953" y="1200378"/>
                    </a:cubicBezTo>
                    <a:cubicBezTo>
                      <a:pt x="87716" y="1013474"/>
                      <a:pt x="-18285" y="853079"/>
                      <a:pt x="2707" y="614218"/>
                    </a:cubicBezTo>
                    <a:cubicBezTo>
                      <a:pt x="20158" y="416436"/>
                      <a:pt x="124951" y="235234"/>
                      <a:pt x="181105" y="72610"/>
                    </a:cubicBezTo>
                    <a:cubicBezTo>
                      <a:pt x="201492" y="-23301"/>
                      <a:pt x="288315" y="-14211"/>
                      <a:pt x="294189" y="42186"/>
                    </a:cubicBezTo>
                    <a:close/>
                  </a:path>
                </a:pathLst>
              </a:custGeom>
              <a:solidFill>
                <a:srgbClr val="FFFFFF"/>
              </a:solidFill>
              <a:ln w="26952" cap="rnd">
                <a:solidFill>
                  <a:srgbClr val="FFFFFF"/>
                </a:solidFill>
                <a:prstDash val="solid"/>
                <a:miter/>
              </a:ln>
            </p:spPr>
            <p:txBody>
              <a:bodyPr rtlCol="0" anchor="ctr"/>
              <a:lstStyle/>
              <a:p>
                <a:endParaRPr lang="en-CH"/>
              </a:p>
            </p:txBody>
          </p:sp>
          <p:sp>
            <p:nvSpPr>
              <p:cNvPr id="3673" name="Freeform 3672">
                <a:extLst>
                  <a:ext uri="{FF2B5EF4-FFF2-40B4-BE49-F238E27FC236}">
                    <a16:creationId xmlns:a16="http://schemas.microsoft.com/office/drawing/2014/main" id="{56FD2C15-B659-04F2-A3FB-EE85723601B1}"/>
                  </a:ext>
                </a:extLst>
              </p:cNvPr>
              <p:cNvSpPr/>
              <p:nvPr/>
            </p:nvSpPr>
            <p:spPr>
              <a:xfrm>
                <a:off x="28741172" y="7556193"/>
                <a:ext cx="493028" cy="275202"/>
              </a:xfrm>
              <a:custGeom>
                <a:avLst/>
                <a:gdLst>
                  <a:gd name="connsiteX0" fmla="*/ 493029 w 493028"/>
                  <a:gd name="connsiteY0" fmla="*/ 0 h 275202"/>
                  <a:gd name="connsiteX1" fmla="*/ 0 w 493028"/>
                  <a:gd name="connsiteY1" fmla="*/ 275203 h 275202"/>
                </a:gdLst>
                <a:ahLst/>
                <a:cxnLst>
                  <a:cxn ang="0">
                    <a:pos x="connsiteX0" y="connsiteY0"/>
                  </a:cxn>
                  <a:cxn ang="0">
                    <a:pos x="connsiteX1" y="connsiteY1"/>
                  </a:cxn>
                </a:cxnLst>
                <a:rect l="l" t="t" r="r" b="b"/>
                <a:pathLst>
                  <a:path w="493028" h="275202">
                    <a:moveTo>
                      <a:pt x="493029" y="0"/>
                    </a:moveTo>
                    <a:lnTo>
                      <a:pt x="0" y="275203"/>
                    </a:lnTo>
                  </a:path>
                </a:pathLst>
              </a:custGeom>
              <a:noFill/>
              <a:ln w="59260" cap="flat">
                <a:solidFill>
                  <a:srgbClr val="FFFFFF"/>
                </a:solidFill>
                <a:prstDash val="solid"/>
                <a:miter/>
              </a:ln>
            </p:spPr>
            <p:txBody>
              <a:bodyPr rtlCol="0" anchor="ctr"/>
              <a:lstStyle/>
              <a:p>
                <a:endParaRPr lang="en-CH"/>
              </a:p>
            </p:txBody>
          </p:sp>
          <p:sp>
            <p:nvSpPr>
              <p:cNvPr id="3674" name="Freeform 3673">
                <a:extLst>
                  <a:ext uri="{FF2B5EF4-FFF2-40B4-BE49-F238E27FC236}">
                    <a16:creationId xmlns:a16="http://schemas.microsoft.com/office/drawing/2014/main" id="{BEBA0D85-8D09-C22C-C17D-023EFA2E0BD5}"/>
                  </a:ext>
                </a:extLst>
              </p:cNvPr>
              <p:cNvSpPr/>
              <p:nvPr/>
            </p:nvSpPr>
            <p:spPr>
              <a:xfrm>
                <a:off x="28782035" y="7672746"/>
                <a:ext cx="655529" cy="349442"/>
              </a:xfrm>
              <a:custGeom>
                <a:avLst/>
                <a:gdLst>
                  <a:gd name="connsiteX0" fmla="*/ 655530 w 655529"/>
                  <a:gd name="connsiteY0" fmla="*/ 0 h 349442"/>
                  <a:gd name="connsiteX1" fmla="*/ 0 w 655529"/>
                  <a:gd name="connsiteY1" fmla="*/ 349442 h 349442"/>
                </a:gdLst>
                <a:ahLst/>
                <a:cxnLst>
                  <a:cxn ang="0">
                    <a:pos x="connsiteX0" y="connsiteY0"/>
                  </a:cxn>
                  <a:cxn ang="0">
                    <a:pos x="connsiteX1" y="connsiteY1"/>
                  </a:cxn>
                </a:cxnLst>
                <a:rect l="l" t="t" r="r" b="b"/>
                <a:pathLst>
                  <a:path w="655529" h="349442">
                    <a:moveTo>
                      <a:pt x="655530" y="0"/>
                    </a:moveTo>
                    <a:lnTo>
                      <a:pt x="0" y="349442"/>
                    </a:lnTo>
                  </a:path>
                </a:pathLst>
              </a:custGeom>
              <a:noFill/>
              <a:ln w="75414" cap="flat">
                <a:solidFill>
                  <a:srgbClr val="FFFFFF"/>
                </a:solidFill>
                <a:prstDash val="solid"/>
                <a:miter/>
              </a:ln>
            </p:spPr>
            <p:txBody>
              <a:bodyPr rtlCol="0" anchor="ctr"/>
              <a:lstStyle/>
              <a:p>
                <a:endParaRPr lang="en-CH"/>
              </a:p>
            </p:txBody>
          </p:sp>
          <p:sp>
            <p:nvSpPr>
              <p:cNvPr id="3675" name="Freeform 3674">
                <a:extLst>
                  <a:ext uri="{FF2B5EF4-FFF2-40B4-BE49-F238E27FC236}">
                    <a16:creationId xmlns:a16="http://schemas.microsoft.com/office/drawing/2014/main" id="{E6A12849-3808-9EDB-93BE-94D02DF0EF1B}"/>
                  </a:ext>
                </a:extLst>
              </p:cNvPr>
              <p:cNvSpPr/>
              <p:nvPr/>
            </p:nvSpPr>
            <p:spPr>
              <a:xfrm>
                <a:off x="28901427" y="7836658"/>
                <a:ext cx="655529" cy="349433"/>
              </a:xfrm>
              <a:custGeom>
                <a:avLst/>
                <a:gdLst>
                  <a:gd name="connsiteX0" fmla="*/ 655530 w 655529"/>
                  <a:gd name="connsiteY0" fmla="*/ 0 h 349433"/>
                  <a:gd name="connsiteX1" fmla="*/ 0 w 655529"/>
                  <a:gd name="connsiteY1" fmla="*/ 349433 h 349433"/>
                </a:gdLst>
                <a:ahLst/>
                <a:cxnLst>
                  <a:cxn ang="0">
                    <a:pos x="connsiteX0" y="connsiteY0"/>
                  </a:cxn>
                  <a:cxn ang="0">
                    <a:pos x="connsiteX1" y="connsiteY1"/>
                  </a:cxn>
                </a:cxnLst>
                <a:rect l="l" t="t" r="r" b="b"/>
                <a:pathLst>
                  <a:path w="655529" h="349433">
                    <a:moveTo>
                      <a:pt x="655530" y="0"/>
                    </a:moveTo>
                    <a:lnTo>
                      <a:pt x="0" y="349433"/>
                    </a:lnTo>
                  </a:path>
                </a:pathLst>
              </a:custGeom>
              <a:noFill/>
              <a:ln w="95542" cap="flat">
                <a:solidFill>
                  <a:srgbClr val="FFFFFF"/>
                </a:solidFill>
                <a:prstDash val="solid"/>
                <a:miter/>
              </a:ln>
            </p:spPr>
            <p:txBody>
              <a:bodyPr rtlCol="0" anchor="ctr"/>
              <a:lstStyle/>
              <a:p>
                <a:endParaRPr lang="en-CH"/>
              </a:p>
            </p:txBody>
          </p:sp>
          <p:sp>
            <p:nvSpPr>
              <p:cNvPr id="3676" name="Freeform 3675">
                <a:extLst>
                  <a:ext uri="{FF2B5EF4-FFF2-40B4-BE49-F238E27FC236}">
                    <a16:creationId xmlns:a16="http://schemas.microsoft.com/office/drawing/2014/main" id="{EC4E867A-8A87-656F-50FA-7019144B9340}"/>
                  </a:ext>
                </a:extLst>
              </p:cNvPr>
              <p:cNvSpPr/>
              <p:nvPr/>
            </p:nvSpPr>
            <p:spPr>
              <a:xfrm>
                <a:off x="28741691" y="7478385"/>
                <a:ext cx="352557" cy="191060"/>
              </a:xfrm>
              <a:custGeom>
                <a:avLst/>
                <a:gdLst>
                  <a:gd name="connsiteX0" fmla="*/ 352558 w 352557"/>
                  <a:gd name="connsiteY0" fmla="*/ 0 h 191060"/>
                  <a:gd name="connsiteX1" fmla="*/ 0 w 352557"/>
                  <a:gd name="connsiteY1" fmla="*/ 191060 h 191060"/>
                </a:gdLst>
                <a:ahLst/>
                <a:cxnLst>
                  <a:cxn ang="0">
                    <a:pos x="connsiteX0" y="connsiteY0"/>
                  </a:cxn>
                  <a:cxn ang="0">
                    <a:pos x="connsiteX1" y="connsiteY1"/>
                  </a:cxn>
                </a:cxnLst>
                <a:rect l="l" t="t" r="r" b="b"/>
                <a:pathLst>
                  <a:path w="352557" h="191060">
                    <a:moveTo>
                      <a:pt x="352558" y="0"/>
                    </a:moveTo>
                    <a:lnTo>
                      <a:pt x="0" y="191060"/>
                    </a:lnTo>
                  </a:path>
                </a:pathLst>
              </a:custGeom>
              <a:noFill/>
              <a:ln w="51227" cap="flat">
                <a:solidFill>
                  <a:srgbClr val="FFFFFF"/>
                </a:solidFill>
                <a:prstDash val="solid"/>
                <a:miter/>
              </a:ln>
            </p:spPr>
            <p:txBody>
              <a:bodyPr rtlCol="0" anchor="ctr"/>
              <a:lstStyle/>
              <a:p>
                <a:endParaRPr lang="en-CH"/>
              </a:p>
            </p:txBody>
          </p:sp>
        </p:grpSp>
      </p:grpSp>
      <p:grpSp>
        <p:nvGrpSpPr>
          <p:cNvPr id="3677" name="Graphic 3188">
            <a:extLst>
              <a:ext uri="{FF2B5EF4-FFF2-40B4-BE49-F238E27FC236}">
                <a16:creationId xmlns:a16="http://schemas.microsoft.com/office/drawing/2014/main" id="{9671FEED-DAB4-AC0E-95B4-95D8BDAFD6D8}"/>
              </a:ext>
            </a:extLst>
          </p:cNvPr>
          <p:cNvGrpSpPr/>
          <p:nvPr/>
        </p:nvGrpSpPr>
        <p:grpSpPr>
          <a:xfrm>
            <a:off x="14020935" y="6751409"/>
            <a:ext cx="1973554" cy="1861111"/>
            <a:chOff x="14080950" y="6816327"/>
            <a:chExt cx="1973554" cy="1861111"/>
          </a:xfrm>
        </p:grpSpPr>
        <p:sp>
          <p:nvSpPr>
            <p:cNvPr id="3678" name="Freeform 3677">
              <a:extLst>
                <a:ext uri="{FF2B5EF4-FFF2-40B4-BE49-F238E27FC236}">
                  <a16:creationId xmlns:a16="http://schemas.microsoft.com/office/drawing/2014/main" id="{AA848028-8C58-7ED5-8D1C-243407969145}"/>
                </a:ext>
              </a:extLst>
            </p:cNvPr>
            <p:cNvSpPr/>
            <p:nvPr/>
          </p:nvSpPr>
          <p:spPr>
            <a:xfrm>
              <a:off x="14080950" y="6816327"/>
              <a:ext cx="1973554" cy="1861111"/>
            </a:xfrm>
            <a:custGeom>
              <a:avLst/>
              <a:gdLst>
                <a:gd name="connsiteX0" fmla="*/ 1973554 w 1973554"/>
                <a:gd name="connsiteY0" fmla="*/ 930556 h 1861111"/>
                <a:gd name="connsiteX1" fmla="*/ 986777 w 1973554"/>
                <a:gd name="connsiteY1" fmla="*/ 1861111 h 1861111"/>
                <a:gd name="connsiteX2" fmla="*/ -1 w 1973554"/>
                <a:gd name="connsiteY2" fmla="*/ 930556 h 1861111"/>
                <a:gd name="connsiteX3" fmla="*/ 986777 w 1973554"/>
                <a:gd name="connsiteY3" fmla="*/ 0 h 1861111"/>
                <a:gd name="connsiteX4" fmla="*/ 1973554 w 1973554"/>
                <a:gd name="connsiteY4" fmla="*/ 930556 h 186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554" h="1861111">
                  <a:moveTo>
                    <a:pt x="1973554" y="930556"/>
                  </a:moveTo>
                  <a:cubicBezTo>
                    <a:pt x="1973554" y="1444488"/>
                    <a:pt x="1531759" y="1861111"/>
                    <a:pt x="986777" y="1861111"/>
                  </a:cubicBezTo>
                  <a:cubicBezTo>
                    <a:pt x="441795" y="1861111"/>
                    <a:pt x="-1" y="1444487"/>
                    <a:pt x="-1" y="930556"/>
                  </a:cubicBezTo>
                  <a:cubicBezTo>
                    <a:pt x="-1" y="416624"/>
                    <a:pt x="441795" y="0"/>
                    <a:pt x="986777" y="0"/>
                  </a:cubicBezTo>
                  <a:cubicBezTo>
                    <a:pt x="1531759" y="0"/>
                    <a:pt x="1973554" y="416624"/>
                    <a:pt x="1973554" y="930556"/>
                  </a:cubicBezTo>
                  <a:close/>
                </a:path>
              </a:pathLst>
            </a:custGeom>
            <a:solidFill>
              <a:srgbClr val="1F259B"/>
            </a:solidFill>
            <a:ln w="8639" cap="flat">
              <a:noFill/>
              <a:prstDash val="solid"/>
              <a:miter/>
            </a:ln>
          </p:spPr>
          <p:txBody>
            <a:bodyPr rtlCol="0" anchor="ctr"/>
            <a:lstStyle/>
            <a:p>
              <a:endParaRPr lang="en-CH"/>
            </a:p>
          </p:txBody>
        </p:sp>
        <p:grpSp>
          <p:nvGrpSpPr>
            <p:cNvPr id="3679" name="Graphic 3188">
              <a:extLst>
                <a:ext uri="{FF2B5EF4-FFF2-40B4-BE49-F238E27FC236}">
                  <a16:creationId xmlns:a16="http://schemas.microsoft.com/office/drawing/2014/main" id="{1CFB5026-0259-1208-5132-19900840E128}"/>
                </a:ext>
              </a:extLst>
            </p:cNvPr>
            <p:cNvGrpSpPr/>
            <p:nvPr/>
          </p:nvGrpSpPr>
          <p:grpSpPr>
            <a:xfrm>
              <a:off x="14178597" y="7144297"/>
              <a:ext cx="1702237" cy="1096299"/>
              <a:chOff x="14178597" y="7144297"/>
              <a:chExt cx="1702237" cy="1096299"/>
            </a:xfrm>
          </p:grpSpPr>
          <p:sp>
            <p:nvSpPr>
              <p:cNvPr id="3680" name="Freeform 3679">
                <a:extLst>
                  <a:ext uri="{FF2B5EF4-FFF2-40B4-BE49-F238E27FC236}">
                    <a16:creationId xmlns:a16="http://schemas.microsoft.com/office/drawing/2014/main" id="{1668BF18-24FB-0A58-8008-B6D17765A781}"/>
                  </a:ext>
                </a:extLst>
              </p:cNvPr>
              <p:cNvSpPr/>
              <p:nvPr/>
            </p:nvSpPr>
            <p:spPr>
              <a:xfrm>
                <a:off x="14178597" y="7743055"/>
                <a:ext cx="1693165" cy="217725"/>
              </a:xfrm>
              <a:custGeom>
                <a:avLst/>
                <a:gdLst>
                  <a:gd name="connsiteX0" fmla="*/ 0 w 1693165"/>
                  <a:gd name="connsiteY0" fmla="*/ 217725 h 217725"/>
                  <a:gd name="connsiteX1" fmla="*/ 187986 w 1693165"/>
                  <a:gd name="connsiteY1" fmla="*/ 53718 h 217725"/>
                  <a:gd name="connsiteX2" fmla="*/ 356533 w 1693165"/>
                  <a:gd name="connsiteY2" fmla="*/ 4994 h 217725"/>
                  <a:gd name="connsiteX3" fmla="*/ 502274 w 1693165"/>
                  <a:gd name="connsiteY3" fmla="*/ 102737 h 217725"/>
                  <a:gd name="connsiteX4" fmla="*/ 502274 w 1693165"/>
                  <a:gd name="connsiteY4" fmla="*/ 102745 h 217725"/>
                  <a:gd name="connsiteX5" fmla="*/ 629959 w 1693165"/>
                  <a:gd name="connsiteY5" fmla="*/ 186731 h 217725"/>
                  <a:gd name="connsiteX6" fmla="*/ 775527 w 1693165"/>
                  <a:gd name="connsiteY6" fmla="*/ 140357 h 217725"/>
                  <a:gd name="connsiteX7" fmla="*/ 852760 w 1693165"/>
                  <a:gd name="connsiteY7" fmla="*/ 67897 h 217725"/>
                  <a:gd name="connsiteX8" fmla="*/ 1148215 w 1693165"/>
                  <a:gd name="connsiteY8" fmla="*/ 67854 h 217725"/>
                  <a:gd name="connsiteX9" fmla="*/ 1216032 w 1693165"/>
                  <a:gd name="connsiteY9" fmla="*/ 131380 h 217725"/>
                  <a:gd name="connsiteX10" fmla="*/ 1491444 w 1693165"/>
                  <a:gd name="connsiteY10" fmla="*/ 147961 h 217725"/>
                  <a:gd name="connsiteX11" fmla="*/ 1693166 w 1693165"/>
                  <a:gd name="connsiteY11" fmla="*/ 0 h 21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3165" h="217725">
                    <a:moveTo>
                      <a:pt x="0" y="217725"/>
                    </a:moveTo>
                    <a:cubicBezTo>
                      <a:pt x="0" y="217725"/>
                      <a:pt x="94079" y="135605"/>
                      <a:pt x="187986" y="53718"/>
                    </a:cubicBezTo>
                    <a:cubicBezTo>
                      <a:pt x="234204" y="13375"/>
                      <a:pt x="295887" y="-4467"/>
                      <a:pt x="356533" y="4994"/>
                    </a:cubicBezTo>
                    <a:cubicBezTo>
                      <a:pt x="417180" y="14447"/>
                      <a:pt x="470482" y="50228"/>
                      <a:pt x="502274" y="102737"/>
                    </a:cubicBezTo>
                    <a:cubicBezTo>
                      <a:pt x="502274" y="102737"/>
                      <a:pt x="502274" y="102745"/>
                      <a:pt x="502274" y="102745"/>
                    </a:cubicBezTo>
                    <a:cubicBezTo>
                      <a:pt x="529919" y="148575"/>
                      <a:pt x="576916" y="179430"/>
                      <a:pt x="629959" y="186731"/>
                    </a:cubicBezTo>
                    <a:cubicBezTo>
                      <a:pt x="683002" y="194033"/>
                      <a:pt x="736478" y="176994"/>
                      <a:pt x="775527" y="140357"/>
                    </a:cubicBezTo>
                    <a:cubicBezTo>
                      <a:pt x="801098" y="116354"/>
                      <a:pt x="827534" y="91616"/>
                      <a:pt x="852760" y="67897"/>
                    </a:cubicBezTo>
                    <a:cubicBezTo>
                      <a:pt x="935867" y="-10014"/>
                      <a:pt x="1065108" y="-10032"/>
                      <a:pt x="1148215" y="67854"/>
                    </a:cubicBezTo>
                    <a:cubicBezTo>
                      <a:pt x="1170763" y="88972"/>
                      <a:pt x="1193829" y="110634"/>
                      <a:pt x="1216032" y="131380"/>
                    </a:cubicBezTo>
                    <a:cubicBezTo>
                      <a:pt x="1291883" y="202483"/>
                      <a:pt x="1407559" y="209448"/>
                      <a:pt x="1491444" y="147961"/>
                    </a:cubicBezTo>
                    <a:cubicBezTo>
                      <a:pt x="1586387" y="78301"/>
                      <a:pt x="1693166" y="0"/>
                      <a:pt x="1693166" y="0"/>
                    </a:cubicBezTo>
                  </a:path>
                </a:pathLst>
              </a:custGeom>
              <a:noFill/>
              <a:ln w="112128" cap="sq">
                <a:solidFill>
                  <a:srgbClr val="FFFFFF"/>
                </a:solidFill>
                <a:prstDash val="solid"/>
                <a:miter/>
              </a:ln>
            </p:spPr>
            <p:txBody>
              <a:bodyPr rtlCol="0" anchor="ctr"/>
              <a:lstStyle/>
              <a:p>
                <a:endParaRPr lang="en-CH"/>
              </a:p>
            </p:txBody>
          </p:sp>
          <p:sp>
            <p:nvSpPr>
              <p:cNvPr id="3681" name="Freeform 3680">
                <a:extLst>
                  <a:ext uri="{FF2B5EF4-FFF2-40B4-BE49-F238E27FC236}">
                    <a16:creationId xmlns:a16="http://schemas.microsoft.com/office/drawing/2014/main" id="{4E1DFCF7-33B6-7298-0CA4-EAC8C4907D60}"/>
                  </a:ext>
                </a:extLst>
              </p:cNvPr>
              <p:cNvSpPr/>
              <p:nvPr/>
            </p:nvSpPr>
            <p:spPr>
              <a:xfrm>
                <a:off x="14187668" y="8022871"/>
                <a:ext cx="1693166" cy="217725"/>
              </a:xfrm>
              <a:custGeom>
                <a:avLst/>
                <a:gdLst>
                  <a:gd name="connsiteX0" fmla="*/ 0 w 1693166"/>
                  <a:gd name="connsiteY0" fmla="*/ 217725 h 217725"/>
                  <a:gd name="connsiteX1" fmla="*/ 187899 w 1693166"/>
                  <a:gd name="connsiteY1" fmla="*/ 53719 h 217725"/>
                  <a:gd name="connsiteX2" fmla="*/ 356533 w 1693166"/>
                  <a:gd name="connsiteY2" fmla="*/ 4986 h 217725"/>
                  <a:gd name="connsiteX3" fmla="*/ 502274 w 1693166"/>
                  <a:gd name="connsiteY3" fmla="*/ 102737 h 217725"/>
                  <a:gd name="connsiteX4" fmla="*/ 502274 w 1693166"/>
                  <a:gd name="connsiteY4" fmla="*/ 102745 h 217725"/>
                  <a:gd name="connsiteX5" fmla="*/ 629959 w 1693166"/>
                  <a:gd name="connsiteY5" fmla="*/ 186732 h 217725"/>
                  <a:gd name="connsiteX6" fmla="*/ 775527 w 1693166"/>
                  <a:gd name="connsiteY6" fmla="*/ 140349 h 217725"/>
                  <a:gd name="connsiteX7" fmla="*/ 852761 w 1693166"/>
                  <a:gd name="connsiteY7" fmla="*/ 67898 h 217725"/>
                  <a:gd name="connsiteX8" fmla="*/ 1148215 w 1693166"/>
                  <a:gd name="connsiteY8" fmla="*/ 67855 h 217725"/>
                  <a:gd name="connsiteX9" fmla="*/ 1216032 w 1693166"/>
                  <a:gd name="connsiteY9" fmla="*/ 131380 h 217725"/>
                  <a:gd name="connsiteX10" fmla="*/ 1491444 w 1693166"/>
                  <a:gd name="connsiteY10" fmla="*/ 147961 h 217725"/>
                  <a:gd name="connsiteX11" fmla="*/ 1693167 w 1693166"/>
                  <a:gd name="connsiteY11" fmla="*/ 0 h 21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3166" h="217725">
                    <a:moveTo>
                      <a:pt x="0" y="217725"/>
                    </a:moveTo>
                    <a:cubicBezTo>
                      <a:pt x="0" y="217725"/>
                      <a:pt x="94079" y="135605"/>
                      <a:pt x="187899" y="53719"/>
                    </a:cubicBezTo>
                    <a:cubicBezTo>
                      <a:pt x="234205" y="13376"/>
                      <a:pt x="295887" y="-4467"/>
                      <a:pt x="356533" y="4986"/>
                    </a:cubicBezTo>
                    <a:cubicBezTo>
                      <a:pt x="417093" y="14447"/>
                      <a:pt x="470483" y="50228"/>
                      <a:pt x="502274" y="102737"/>
                    </a:cubicBezTo>
                    <a:cubicBezTo>
                      <a:pt x="502274" y="102737"/>
                      <a:pt x="502274" y="102745"/>
                      <a:pt x="502274" y="102745"/>
                    </a:cubicBezTo>
                    <a:cubicBezTo>
                      <a:pt x="530006" y="148575"/>
                      <a:pt x="576916" y="179430"/>
                      <a:pt x="629959" y="186732"/>
                    </a:cubicBezTo>
                    <a:cubicBezTo>
                      <a:pt x="683003" y="194033"/>
                      <a:pt x="736478" y="176994"/>
                      <a:pt x="775527" y="140349"/>
                    </a:cubicBezTo>
                    <a:cubicBezTo>
                      <a:pt x="801099" y="116354"/>
                      <a:pt x="827534" y="91616"/>
                      <a:pt x="852761" y="67898"/>
                    </a:cubicBezTo>
                    <a:cubicBezTo>
                      <a:pt x="935868" y="-10014"/>
                      <a:pt x="1065108" y="-10032"/>
                      <a:pt x="1148215" y="67855"/>
                    </a:cubicBezTo>
                    <a:cubicBezTo>
                      <a:pt x="1170763" y="88972"/>
                      <a:pt x="1193830" y="110634"/>
                      <a:pt x="1216032" y="131380"/>
                    </a:cubicBezTo>
                    <a:cubicBezTo>
                      <a:pt x="1291883" y="202483"/>
                      <a:pt x="1407560" y="209448"/>
                      <a:pt x="1491444" y="147961"/>
                    </a:cubicBezTo>
                    <a:cubicBezTo>
                      <a:pt x="1586387" y="78301"/>
                      <a:pt x="1693167" y="0"/>
                      <a:pt x="1693167" y="0"/>
                    </a:cubicBezTo>
                  </a:path>
                </a:pathLst>
              </a:custGeom>
              <a:noFill/>
              <a:ln w="112128" cap="sq">
                <a:solidFill>
                  <a:srgbClr val="FFFFFF"/>
                </a:solidFill>
                <a:prstDash val="solid"/>
                <a:miter/>
              </a:ln>
            </p:spPr>
            <p:txBody>
              <a:bodyPr rtlCol="0" anchor="ctr"/>
              <a:lstStyle/>
              <a:p>
                <a:endParaRPr lang="en-CH"/>
              </a:p>
            </p:txBody>
          </p:sp>
          <p:sp>
            <p:nvSpPr>
              <p:cNvPr id="3682" name="Freeform 3681">
                <a:extLst>
                  <a:ext uri="{FF2B5EF4-FFF2-40B4-BE49-F238E27FC236}">
                    <a16:creationId xmlns:a16="http://schemas.microsoft.com/office/drawing/2014/main" id="{5513E592-4995-6FA8-679F-533E304D10F7}"/>
                  </a:ext>
                </a:extLst>
              </p:cNvPr>
              <p:cNvSpPr/>
              <p:nvPr/>
            </p:nvSpPr>
            <p:spPr>
              <a:xfrm>
                <a:off x="14621089" y="7144297"/>
                <a:ext cx="404048" cy="489895"/>
              </a:xfrm>
              <a:custGeom>
                <a:avLst/>
                <a:gdLst>
                  <a:gd name="connsiteX0" fmla="*/ 272735 w 404048"/>
                  <a:gd name="connsiteY0" fmla="*/ 489895 h 489895"/>
                  <a:gd name="connsiteX1" fmla="*/ 131314 w 404048"/>
                  <a:gd name="connsiteY1" fmla="*/ 489895 h 489895"/>
                  <a:gd name="connsiteX2" fmla="*/ 131314 w 404048"/>
                  <a:gd name="connsiteY2" fmla="*/ 202060 h 489895"/>
                  <a:gd name="connsiteX3" fmla="*/ 0 w 404048"/>
                  <a:gd name="connsiteY3" fmla="*/ 202060 h 489895"/>
                  <a:gd name="connsiteX4" fmla="*/ 202067 w 404048"/>
                  <a:gd name="connsiteY4" fmla="*/ 0 h 489895"/>
                  <a:gd name="connsiteX5" fmla="*/ 404048 w 404048"/>
                  <a:gd name="connsiteY5" fmla="*/ 202060 h 489895"/>
                  <a:gd name="connsiteX6" fmla="*/ 272735 w 404048"/>
                  <a:gd name="connsiteY6" fmla="*/ 202060 h 489895"/>
                  <a:gd name="connsiteX7" fmla="*/ 272735 w 404048"/>
                  <a:gd name="connsiteY7" fmla="*/ 489895 h 48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048" h="489895">
                    <a:moveTo>
                      <a:pt x="272735" y="489895"/>
                    </a:moveTo>
                    <a:lnTo>
                      <a:pt x="131314" y="489895"/>
                    </a:lnTo>
                    <a:lnTo>
                      <a:pt x="131314" y="202060"/>
                    </a:lnTo>
                    <a:lnTo>
                      <a:pt x="0" y="202060"/>
                    </a:lnTo>
                    <a:lnTo>
                      <a:pt x="202067" y="0"/>
                    </a:lnTo>
                    <a:lnTo>
                      <a:pt x="404048" y="202060"/>
                    </a:lnTo>
                    <a:lnTo>
                      <a:pt x="272735" y="202060"/>
                    </a:lnTo>
                    <a:lnTo>
                      <a:pt x="272735" y="489895"/>
                    </a:lnTo>
                    <a:close/>
                  </a:path>
                </a:pathLst>
              </a:custGeom>
              <a:solidFill>
                <a:srgbClr val="FFFFFF"/>
              </a:solidFill>
              <a:ln w="8639" cap="flat">
                <a:noFill/>
                <a:prstDash val="solid"/>
                <a:miter/>
              </a:ln>
            </p:spPr>
            <p:txBody>
              <a:bodyPr rtlCol="0" anchor="ctr"/>
              <a:lstStyle/>
              <a:p>
                <a:endParaRPr lang="en-CH"/>
              </a:p>
            </p:txBody>
          </p:sp>
          <p:sp>
            <p:nvSpPr>
              <p:cNvPr id="3683" name="Freeform 3682">
                <a:extLst>
                  <a:ext uri="{FF2B5EF4-FFF2-40B4-BE49-F238E27FC236}">
                    <a16:creationId xmlns:a16="http://schemas.microsoft.com/office/drawing/2014/main" id="{48FE8471-18D9-3AFA-4B34-CF214B1BBA7B}"/>
                  </a:ext>
                </a:extLst>
              </p:cNvPr>
              <p:cNvSpPr/>
              <p:nvPr/>
            </p:nvSpPr>
            <p:spPr>
              <a:xfrm>
                <a:off x="15102111" y="7162442"/>
                <a:ext cx="404048" cy="489886"/>
              </a:xfrm>
              <a:custGeom>
                <a:avLst/>
                <a:gdLst>
                  <a:gd name="connsiteX0" fmla="*/ 131313 w 404048"/>
                  <a:gd name="connsiteY0" fmla="*/ 0 h 489886"/>
                  <a:gd name="connsiteX1" fmla="*/ 272734 w 404048"/>
                  <a:gd name="connsiteY1" fmla="*/ 0 h 489886"/>
                  <a:gd name="connsiteX2" fmla="*/ 272734 w 404048"/>
                  <a:gd name="connsiteY2" fmla="*/ 287826 h 489886"/>
                  <a:gd name="connsiteX3" fmla="*/ 404048 w 404048"/>
                  <a:gd name="connsiteY3" fmla="*/ 287826 h 489886"/>
                  <a:gd name="connsiteX4" fmla="*/ 202067 w 404048"/>
                  <a:gd name="connsiteY4" fmla="*/ 489886 h 489886"/>
                  <a:gd name="connsiteX5" fmla="*/ 0 w 404048"/>
                  <a:gd name="connsiteY5" fmla="*/ 287826 h 489886"/>
                  <a:gd name="connsiteX6" fmla="*/ 131313 w 404048"/>
                  <a:gd name="connsiteY6" fmla="*/ 287826 h 489886"/>
                  <a:gd name="connsiteX7" fmla="*/ 131313 w 404048"/>
                  <a:gd name="connsiteY7" fmla="*/ 0 h 48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4048" h="489886">
                    <a:moveTo>
                      <a:pt x="131313" y="0"/>
                    </a:moveTo>
                    <a:lnTo>
                      <a:pt x="272734" y="0"/>
                    </a:lnTo>
                    <a:lnTo>
                      <a:pt x="272734" y="287826"/>
                    </a:lnTo>
                    <a:lnTo>
                      <a:pt x="404048" y="287826"/>
                    </a:lnTo>
                    <a:lnTo>
                      <a:pt x="202067" y="489886"/>
                    </a:lnTo>
                    <a:lnTo>
                      <a:pt x="0" y="287826"/>
                    </a:lnTo>
                    <a:lnTo>
                      <a:pt x="131313" y="287826"/>
                    </a:lnTo>
                    <a:lnTo>
                      <a:pt x="131313" y="0"/>
                    </a:lnTo>
                    <a:close/>
                  </a:path>
                </a:pathLst>
              </a:custGeom>
              <a:solidFill>
                <a:srgbClr val="FFFFFF"/>
              </a:solidFill>
              <a:ln w="8639" cap="flat">
                <a:noFill/>
                <a:prstDash val="solid"/>
                <a:miter/>
              </a:ln>
            </p:spPr>
            <p:txBody>
              <a:bodyPr rtlCol="0" anchor="ctr"/>
              <a:lstStyle/>
              <a:p>
                <a:endParaRPr lang="en-CH"/>
              </a:p>
            </p:txBody>
          </p:sp>
        </p:grpSp>
      </p:grpSp>
      <p:pic>
        <p:nvPicPr>
          <p:cNvPr id="3684" name="Picture 3683">
            <a:extLst>
              <a:ext uri="{FF2B5EF4-FFF2-40B4-BE49-F238E27FC236}">
                <a16:creationId xmlns:a16="http://schemas.microsoft.com/office/drawing/2014/main" id="{24306C9B-7F81-CE0C-2FEF-CC89C144372B}"/>
              </a:ext>
            </a:extLst>
          </p:cNvPr>
          <p:cNvPicPr>
            <a:picLocks noChangeAspect="1"/>
          </p:cNvPicPr>
          <p:nvPr/>
        </p:nvPicPr>
        <p:blipFill>
          <a:blip r:embed="rId7"/>
          <a:stretch>
            <a:fillRect/>
          </a:stretch>
        </p:blipFill>
        <p:spPr>
          <a:xfrm>
            <a:off x="23166529" y="6439054"/>
            <a:ext cx="2458856" cy="2345371"/>
          </a:xfrm>
          <a:prstGeom prst="rect">
            <a:avLst/>
          </a:prstGeom>
        </p:spPr>
      </p:pic>
      <p:sp>
        <p:nvSpPr>
          <p:cNvPr id="3685" name="TextBox 3684">
            <a:extLst>
              <a:ext uri="{FF2B5EF4-FFF2-40B4-BE49-F238E27FC236}">
                <a16:creationId xmlns:a16="http://schemas.microsoft.com/office/drawing/2014/main" id="{F76353B9-C87C-34B1-C752-C73F0D27FF8C}"/>
              </a:ext>
            </a:extLst>
          </p:cNvPr>
          <p:cNvSpPr txBox="1"/>
          <p:nvPr/>
        </p:nvSpPr>
        <p:spPr>
          <a:xfrm>
            <a:off x="14215253" y="8863685"/>
            <a:ext cx="1928733" cy="830997"/>
          </a:xfrm>
          <a:prstGeom prst="rect">
            <a:avLst/>
          </a:prstGeom>
          <a:noFill/>
        </p:spPr>
        <p:txBody>
          <a:bodyPr wrap="none" rtlCol="0">
            <a:spAutoFit/>
          </a:bodyPr>
          <a:lstStyle/>
          <a:p>
            <a:r>
              <a:rPr lang="pl-PL" sz="4800" b="1" dirty="0">
                <a:solidFill>
                  <a:srgbClr val="000080"/>
                </a:solidFill>
                <a:latin typeface="Arial" panose="020B0604020202020204" pitchFamily="34" charset="0"/>
                <a:cs typeface="Arial" panose="020B0604020202020204" pitchFamily="34" charset="0"/>
              </a:rPr>
              <a:t>TEWL</a:t>
            </a:r>
            <a:endParaRPr lang="en-CH" sz="4800" b="1" dirty="0">
              <a:solidFill>
                <a:srgbClr val="000080"/>
              </a:solidFill>
              <a:latin typeface="Arial" panose="020B0604020202020204" pitchFamily="34" charset="0"/>
              <a:cs typeface="Arial" panose="020B0604020202020204" pitchFamily="34" charset="0"/>
            </a:endParaRPr>
          </a:p>
        </p:txBody>
      </p:sp>
      <p:sp>
        <p:nvSpPr>
          <p:cNvPr id="3686" name="TextBox 3685">
            <a:extLst>
              <a:ext uri="{FF2B5EF4-FFF2-40B4-BE49-F238E27FC236}">
                <a16:creationId xmlns:a16="http://schemas.microsoft.com/office/drawing/2014/main" id="{C5D761B1-D792-6542-2860-A0899D04654A}"/>
              </a:ext>
            </a:extLst>
          </p:cNvPr>
          <p:cNvSpPr txBox="1"/>
          <p:nvPr/>
        </p:nvSpPr>
        <p:spPr>
          <a:xfrm>
            <a:off x="17967513" y="8820388"/>
            <a:ext cx="4294765" cy="830997"/>
          </a:xfrm>
          <a:prstGeom prst="rect">
            <a:avLst/>
          </a:prstGeom>
          <a:noFill/>
        </p:spPr>
        <p:txBody>
          <a:bodyPr wrap="none" rtlCol="0">
            <a:spAutoFit/>
          </a:bodyPr>
          <a:lstStyle/>
          <a:p>
            <a:r>
              <a:rPr lang="pl-PL" sz="4800" b="1" dirty="0" err="1">
                <a:solidFill>
                  <a:srgbClr val="000080"/>
                </a:solidFill>
                <a:latin typeface="Arial" panose="020B0604020202020204" pitchFamily="34" charset="0"/>
                <a:cs typeface="Arial" panose="020B0604020202020204" pitchFamily="34" charset="0"/>
              </a:rPr>
              <a:t>Lung</a:t>
            </a:r>
            <a:r>
              <a:rPr lang="pl-PL" sz="4800" b="1" dirty="0">
                <a:solidFill>
                  <a:srgbClr val="000080"/>
                </a:solidFill>
                <a:latin typeface="Arial" panose="020B0604020202020204" pitchFamily="34" charset="0"/>
                <a:cs typeface="Arial" panose="020B0604020202020204" pitchFamily="34" charset="0"/>
              </a:rPr>
              <a:t> </a:t>
            </a:r>
            <a:r>
              <a:rPr lang="pl-PL" sz="4800" b="1" dirty="0" err="1">
                <a:solidFill>
                  <a:srgbClr val="000080"/>
                </a:solidFill>
                <a:latin typeface="Arial" panose="020B0604020202020204" pitchFamily="34" charset="0"/>
                <a:cs typeface="Arial" panose="020B0604020202020204" pitchFamily="34" charset="0"/>
              </a:rPr>
              <a:t>function</a:t>
            </a:r>
            <a:endParaRPr lang="en-CH" sz="4800" b="1" dirty="0">
              <a:solidFill>
                <a:srgbClr val="000080"/>
              </a:solidFill>
              <a:latin typeface="Arial" panose="020B0604020202020204" pitchFamily="34" charset="0"/>
              <a:cs typeface="Arial" panose="020B0604020202020204" pitchFamily="34" charset="0"/>
            </a:endParaRPr>
          </a:p>
        </p:txBody>
      </p:sp>
      <p:sp>
        <p:nvSpPr>
          <p:cNvPr id="3687" name="TextBox 3686">
            <a:extLst>
              <a:ext uri="{FF2B5EF4-FFF2-40B4-BE49-F238E27FC236}">
                <a16:creationId xmlns:a16="http://schemas.microsoft.com/office/drawing/2014/main" id="{D7000714-706C-7C8C-70AE-C956AB56675D}"/>
              </a:ext>
            </a:extLst>
          </p:cNvPr>
          <p:cNvSpPr txBox="1"/>
          <p:nvPr/>
        </p:nvSpPr>
        <p:spPr>
          <a:xfrm>
            <a:off x="23350002" y="8822887"/>
            <a:ext cx="2478564" cy="830997"/>
          </a:xfrm>
          <a:prstGeom prst="rect">
            <a:avLst/>
          </a:prstGeom>
          <a:noFill/>
        </p:spPr>
        <p:txBody>
          <a:bodyPr wrap="none" rtlCol="0">
            <a:spAutoFit/>
          </a:bodyPr>
          <a:lstStyle/>
          <a:p>
            <a:r>
              <a:rPr lang="pl-PL" sz="4800" b="1" dirty="0" err="1">
                <a:solidFill>
                  <a:srgbClr val="000080"/>
                </a:solidFill>
                <a:latin typeface="Arial" panose="020B0604020202020204" pitchFamily="34" charset="0"/>
                <a:cs typeface="Arial" panose="020B0604020202020204" pitchFamily="34" charset="0"/>
              </a:rPr>
              <a:t>Eczema</a:t>
            </a:r>
            <a:endParaRPr lang="en-CH" sz="4800" b="1" dirty="0">
              <a:solidFill>
                <a:srgbClr val="000080"/>
              </a:solidFill>
              <a:latin typeface="Arial" panose="020B0604020202020204" pitchFamily="34" charset="0"/>
              <a:cs typeface="Arial" panose="020B0604020202020204" pitchFamily="34" charset="0"/>
            </a:endParaRPr>
          </a:p>
        </p:txBody>
      </p:sp>
      <p:sp>
        <p:nvSpPr>
          <p:cNvPr id="3688" name="TextBox 3687">
            <a:extLst>
              <a:ext uri="{FF2B5EF4-FFF2-40B4-BE49-F238E27FC236}">
                <a16:creationId xmlns:a16="http://schemas.microsoft.com/office/drawing/2014/main" id="{A055CF7C-C294-6EB8-5B10-D5FA6F642AA8}"/>
              </a:ext>
            </a:extLst>
          </p:cNvPr>
          <p:cNvSpPr txBox="1"/>
          <p:nvPr/>
        </p:nvSpPr>
        <p:spPr>
          <a:xfrm>
            <a:off x="26942976" y="8830908"/>
            <a:ext cx="4190571" cy="830997"/>
          </a:xfrm>
          <a:prstGeom prst="rect">
            <a:avLst/>
          </a:prstGeom>
          <a:noFill/>
        </p:spPr>
        <p:txBody>
          <a:bodyPr wrap="none" rtlCol="0">
            <a:spAutoFit/>
          </a:bodyPr>
          <a:lstStyle/>
          <a:p>
            <a:r>
              <a:rPr lang="pl-PL" sz="4800" b="1" i="1" dirty="0">
                <a:solidFill>
                  <a:srgbClr val="000080"/>
                </a:solidFill>
                <a:latin typeface="Arial" panose="020B0604020202020204" pitchFamily="34" charset="0"/>
                <a:cs typeface="Arial" panose="020B0604020202020204" pitchFamily="34" charset="0"/>
              </a:rPr>
              <a:t>FLG</a:t>
            </a:r>
            <a:r>
              <a:rPr lang="pl-PL" sz="4800" b="1" dirty="0">
                <a:solidFill>
                  <a:srgbClr val="000080"/>
                </a:solidFill>
                <a:latin typeface="Arial" panose="020B0604020202020204" pitchFamily="34" charset="0"/>
                <a:cs typeface="Arial" panose="020B0604020202020204" pitchFamily="34" charset="0"/>
              </a:rPr>
              <a:t> </a:t>
            </a:r>
            <a:r>
              <a:rPr lang="pl-PL" sz="4800" b="1" dirty="0" err="1">
                <a:solidFill>
                  <a:srgbClr val="000080"/>
                </a:solidFill>
                <a:latin typeface="Arial" panose="020B0604020202020204" pitchFamily="34" charset="0"/>
                <a:cs typeface="Arial" panose="020B0604020202020204" pitchFamily="34" charset="0"/>
              </a:rPr>
              <a:t>mutation</a:t>
            </a:r>
            <a:endParaRPr lang="en-CH" sz="4800" b="1" dirty="0">
              <a:solidFill>
                <a:srgbClr val="00008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545589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8"/>
        <p:cNvGrpSpPr/>
        <p:nvPr/>
      </p:nvGrpSpPr>
      <p:grpSpPr>
        <a:xfrm>
          <a:off x="0" y="0"/>
          <a:ext cx="0" cy="0"/>
          <a:chOff x="0" y="0"/>
          <a:chExt cx="0" cy="0"/>
        </a:xfrm>
      </p:grpSpPr>
      <p:sp>
        <p:nvSpPr>
          <p:cNvPr id="89" name="Google Shape;89;p1"/>
          <p:cNvSpPr/>
          <p:nvPr/>
        </p:nvSpPr>
        <p:spPr>
          <a:xfrm>
            <a:off x="18321764" y="1030083"/>
            <a:ext cx="13575874" cy="19571045"/>
          </a:xfrm>
          <a:prstGeom prst="roundRect">
            <a:avLst>
              <a:gd name="adj" fmla="val 2196"/>
            </a:avLst>
          </a:prstGeom>
          <a:solidFill>
            <a:srgbClr val="DBE9FF"/>
          </a:solidFill>
          <a:ln w="28575" cap="flat" cmpd="sng">
            <a:solidFill>
              <a:srgbClr val="000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b="0" i="0" u="none" strike="noStrike" cap="none">
              <a:solidFill>
                <a:schemeClr val="lt1"/>
              </a:solidFill>
              <a:latin typeface="Calibri"/>
              <a:ea typeface="Calibri"/>
              <a:cs typeface="Calibri"/>
              <a:sym typeface="Calibri"/>
            </a:endParaRPr>
          </a:p>
        </p:txBody>
      </p:sp>
      <p:sp>
        <p:nvSpPr>
          <p:cNvPr id="90" name="Google Shape;90;p1"/>
          <p:cNvSpPr/>
          <p:nvPr/>
        </p:nvSpPr>
        <p:spPr>
          <a:xfrm>
            <a:off x="574675" y="1030083"/>
            <a:ext cx="6742957" cy="11269920"/>
          </a:xfrm>
          <a:prstGeom prst="roundRect">
            <a:avLst>
              <a:gd name="adj" fmla="val 3347"/>
            </a:avLst>
          </a:prstGeom>
          <a:solidFill>
            <a:srgbClr val="DBE9FF"/>
          </a:solidFill>
          <a:ln w="28575" cap="flat" cmpd="sng">
            <a:solidFill>
              <a:srgbClr val="01189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b="0" i="0" u="none" strike="noStrike" cap="none">
              <a:solidFill>
                <a:schemeClr val="lt1"/>
              </a:solidFill>
              <a:latin typeface="Calibri"/>
              <a:ea typeface="Calibri"/>
              <a:cs typeface="Calibri"/>
              <a:sym typeface="Calibri"/>
            </a:endParaRPr>
          </a:p>
        </p:txBody>
      </p:sp>
      <p:sp>
        <p:nvSpPr>
          <p:cNvPr id="91" name="Google Shape;91;p1"/>
          <p:cNvSpPr/>
          <p:nvPr/>
        </p:nvSpPr>
        <p:spPr>
          <a:xfrm>
            <a:off x="955234" y="417574"/>
            <a:ext cx="5947042" cy="1260396"/>
          </a:xfrm>
          <a:prstGeom prst="roundRect">
            <a:avLst>
              <a:gd name="adj" fmla="val 50000"/>
            </a:avLst>
          </a:prstGeom>
          <a:solidFill>
            <a:schemeClr val="lt1"/>
          </a:solidFill>
          <a:ln w="28575" cap="flat" cmpd="sng">
            <a:solidFill>
              <a:srgbClr val="000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5400" b="0" i="0" u="none" strike="noStrike" cap="none" dirty="0">
                <a:solidFill>
                  <a:srgbClr val="000080"/>
                </a:solidFill>
                <a:latin typeface="Arial"/>
                <a:ea typeface="Arial"/>
                <a:cs typeface="Arial"/>
                <a:sym typeface="Arial"/>
              </a:rPr>
              <a:t>Study population</a:t>
            </a:r>
            <a:endParaRPr dirty="0"/>
          </a:p>
        </p:txBody>
      </p:sp>
      <p:sp>
        <p:nvSpPr>
          <p:cNvPr id="92" name="Google Shape;92;p1"/>
          <p:cNvSpPr txBox="1"/>
          <p:nvPr/>
        </p:nvSpPr>
        <p:spPr>
          <a:xfrm>
            <a:off x="2305209" y="5583550"/>
            <a:ext cx="3112424" cy="144655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b="1" i="0" u="none" strike="noStrike" cap="none" dirty="0">
                <a:solidFill>
                  <a:srgbClr val="000080"/>
                </a:solidFill>
                <a:latin typeface="Arial"/>
                <a:ea typeface="Arial"/>
                <a:cs typeface="Arial"/>
                <a:sym typeface="Arial"/>
              </a:rPr>
              <a:t>Asthma</a:t>
            </a:r>
            <a:endParaRPr sz="4400" b="0" i="0" u="none" strike="noStrike" cap="none" dirty="0">
              <a:solidFill>
                <a:srgbClr val="000080"/>
              </a:solidFill>
              <a:latin typeface="Arial"/>
              <a:ea typeface="Arial"/>
              <a:cs typeface="Arial"/>
              <a:sym typeface="Arial"/>
            </a:endParaRPr>
          </a:p>
          <a:p>
            <a:pPr marL="0" marR="0" lvl="0" indent="0" algn="ctr" rtl="0">
              <a:spcBef>
                <a:spcPts val="0"/>
              </a:spcBef>
              <a:spcAft>
                <a:spcPts val="0"/>
              </a:spcAft>
              <a:buNone/>
            </a:pPr>
            <a:r>
              <a:rPr lang="en-US" sz="4400" b="0" i="0" u="none" strike="noStrike" cap="none" dirty="0">
                <a:solidFill>
                  <a:srgbClr val="000080"/>
                </a:solidFill>
                <a:latin typeface="Arial"/>
                <a:ea typeface="Arial"/>
                <a:cs typeface="Arial"/>
                <a:sym typeface="Arial"/>
              </a:rPr>
              <a:t>n=240</a:t>
            </a:r>
            <a:endParaRPr dirty="0"/>
          </a:p>
        </p:txBody>
      </p:sp>
      <p:sp>
        <p:nvSpPr>
          <p:cNvPr id="93" name="Google Shape;93;p1"/>
          <p:cNvSpPr txBox="1"/>
          <p:nvPr/>
        </p:nvSpPr>
        <p:spPr>
          <a:xfrm>
            <a:off x="11155985" y="23481792"/>
            <a:ext cx="184731" cy="87748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5102">
              <a:solidFill>
                <a:schemeClr val="dk1"/>
              </a:solidFill>
              <a:latin typeface="Calibri"/>
              <a:ea typeface="Calibri"/>
              <a:cs typeface="Calibri"/>
              <a:sym typeface="Calibri"/>
            </a:endParaRPr>
          </a:p>
        </p:txBody>
      </p:sp>
      <p:sp>
        <p:nvSpPr>
          <p:cNvPr id="94" name="Google Shape;94;p1"/>
          <p:cNvSpPr/>
          <p:nvPr/>
        </p:nvSpPr>
        <p:spPr>
          <a:xfrm>
            <a:off x="7656496" y="1040275"/>
            <a:ext cx="10262911" cy="11269920"/>
          </a:xfrm>
          <a:prstGeom prst="roundRect">
            <a:avLst>
              <a:gd name="adj" fmla="val 2733"/>
            </a:avLst>
          </a:prstGeom>
          <a:solidFill>
            <a:srgbClr val="DBE9FF"/>
          </a:solidFill>
          <a:ln w="28575" cap="flat" cmpd="sng">
            <a:solidFill>
              <a:srgbClr val="01189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sp>
        <p:nvSpPr>
          <p:cNvPr id="95" name="Google Shape;95;p1"/>
          <p:cNvSpPr/>
          <p:nvPr/>
        </p:nvSpPr>
        <p:spPr>
          <a:xfrm>
            <a:off x="10200653" y="417820"/>
            <a:ext cx="5049115" cy="1260396"/>
          </a:xfrm>
          <a:prstGeom prst="roundRect">
            <a:avLst>
              <a:gd name="adj" fmla="val 50000"/>
            </a:avLst>
          </a:prstGeom>
          <a:solidFill>
            <a:schemeClr val="lt1"/>
          </a:solidFill>
          <a:ln w="28575" cap="flat" cmpd="sng">
            <a:solidFill>
              <a:srgbClr val="000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5400" dirty="0">
                <a:solidFill>
                  <a:srgbClr val="000080"/>
                </a:solidFill>
                <a:latin typeface="Arial"/>
                <a:ea typeface="Arial"/>
                <a:cs typeface="Arial"/>
                <a:sym typeface="Arial"/>
              </a:rPr>
              <a:t>Study design</a:t>
            </a:r>
            <a:endParaRPr dirty="0"/>
          </a:p>
        </p:txBody>
      </p:sp>
      <p:grpSp>
        <p:nvGrpSpPr>
          <p:cNvPr id="97" name="Google Shape;97;p1"/>
          <p:cNvGrpSpPr/>
          <p:nvPr/>
        </p:nvGrpSpPr>
        <p:grpSpPr>
          <a:xfrm>
            <a:off x="8342620" y="4728075"/>
            <a:ext cx="9279874" cy="1281048"/>
            <a:chOff x="-3310499" y="10311552"/>
            <a:chExt cx="10882769" cy="1518935"/>
          </a:xfrm>
        </p:grpSpPr>
        <p:grpSp>
          <p:nvGrpSpPr>
            <p:cNvPr id="98" name="Google Shape;98;p1"/>
            <p:cNvGrpSpPr/>
            <p:nvPr/>
          </p:nvGrpSpPr>
          <p:grpSpPr>
            <a:xfrm>
              <a:off x="-3310499" y="10331543"/>
              <a:ext cx="10882769" cy="1498944"/>
              <a:chOff x="-2942176" y="8294888"/>
              <a:chExt cx="10882769" cy="1498944"/>
            </a:xfrm>
          </p:grpSpPr>
          <p:sp>
            <p:nvSpPr>
              <p:cNvPr id="99" name="Google Shape;99;p1"/>
              <p:cNvSpPr/>
              <p:nvPr/>
            </p:nvSpPr>
            <p:spPr>
              <a:xfrm>
                <a:off x="4324148" y="8881508"/>
                <a:ext cx="3109546" cy="91232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dirty="0">
                    <a:solidFill>
                      <a:srgbClr val="000080"/>
                    </a:solidFill>
                    <a:latin typeface="Arial"/>
                    <a:ea typeface="Arial"/>
                    <a:cs typeface="Arial"/>
                    <a:sym typeface="Arial"/>
                  </a:rPr>
                  <a:t>6 years</a:t>
                </a:r>
                <a:endParaRPr dirty="0"/>
              </a:p>
            </p:txBody>
          </p:sp>
          <p:cxnSp>
            <p:nvCxnSpPr>
              <p:cNvPr id="100" name="Google Shape;100;p1"/>
              <p:cNvCxnSpPr>
                <a:cxnSpLocks/>
              </p:cNvCxnSpPr>
              <p:nvPr/>
            </p:nvCxnSpPr>
            <p:spPr>
              <a:xfrm>
                <a:off x="-2942176" y="8477301"/>
                <a:ext cx="10882769" cy="0"/>
              </a:xfrm>
              <a:prstGeom prst="straightConnector1">
                <a:avLst/>
              </a:prstGeom>
              <a:noFill/>
              <a:ln w="50800" cap="flat" cmpd="sng">
                <a:solidFill>
                  <a:srgbClr val="000080"/>
                </a:solidFill>
                <a:prstDash val="solid"/>
                <a:miter lim="800000"/>
                <a:headEnd type="none" w="sm" len="sm"/>
                <a:tailEnd type="triangle" w="lg" len="lg"/>
              </a:ln>
            </p:spPr>
          </p:cxnSp>
          <p:sp>
            <p:nvSpPr>
              <p:cNvPr id="101" name="Google Shape;101;p1"/>
              <p:cNvSpPr/>
              <p:nvPr/>
            </p:nvSpPr>
            <p:spPr>
              <a:xfrm flipH="1">
                <a:off x="5643486" y="8294888"/>
                <a:ext cx="443107" cy="443108"/>
              </a:xfrm>
              <a:prstGeom prst="ellipse">
                <a:avLst/>
              </a:prstGeom>
              <a:solidFill>
                <a:srgbClr val="000080"/>
              </a:solidFill>
              <a:ln w="76200" cap="flat" cmpd="sng">
                <a:solidFill>
                  <a:srgbClr val="DBEAFE"/>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dirty="0">
                  <a:solidFill>
                    <a:srgbClr val="000080"/>
                  </a:solidFill>
                  <a:latin typeface="Calibri"/>
                  <a:ea typeface="Calibri"/>
                  <a:cs typeface="Calibri"/>
                  <a:sym typeface="Calibri"/>
                </a:endParaRPr>
              </a:p>
            </p:txBody>
          </p:sp>
        </p:grpSp>
        <p:sp>
          <p:nvSpPr>
            <p:cNvPr id="102" name="Google Shape;102;p1"/>
            <p:cNvSpPr/>
            <p:nvPr/>
          </p:nvSpPr>
          <p:spPr>
            <a:xfrm flipH="1">
              <a:off x="1310220" y="10311552"/>
              <a:ext cx="443107" cy="443108"/>
            </a:xfrm>
            <a:prstGeom prst="ellipse">
              <a:avLst/>
            </a:prstGeom>
            <a:solidFill>
              <a:srgbClr val="000080"/>
            </a:solidFill>
            <a:ln w="76200" cap="flat" cmpd="sng">
              <a:solidFill>
                <a:srgbClr val="DBEAFE"/>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dirty="0">
                <a:solidFill>
                  <a:srgbClr val="000080"/>
                </a:solidFill>
                <a:latin typeface="Calibri"/>
                <a:ea typeface="Calibri"/>
                <a:cs typeface="Calibri"/>
                <a:sym typeface="Calibri"/>
              </a:endParaRPr>
            </a:p>
          </p:txBody>
        </p:sp>
      </p:grpSp>
      <p:sp>
        <p:nvSpPr>
          <p:cNvPr id="103" name="Google Shape;103;p1"/>
          <p:cNvSpPr/>
          <p:nvPr/>
        </p:nvSpPr>
        <p:spPr>
          <a:xfrm>
            <a:off x="11565878" y="5234574"/>
            <a:ext cx="1754006" cy="76944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dirty="0">
                <a:solidFill>
                  <a:srgbClr val="000080"/>
                </a:solidFill>
                <a:latin typeface="Arial"/>
                <a:ea typeface="Arial"/>
                <a:cs typeface="Arial"/>
                <a:sym typeface="Arial"/>
              </a:rPr>
              <a:t>1 year</a:t>
            </a:r>
            <a:endParaRPr dirty="0"/>
          </a:p>
        </p:txBody>
      </p:sp>
      <p:sp>
        <p:nvSpPr>
          <p:cNvPr id="104" name="Google Shape;104;p1"/>
          <p:cNvSpPr/>
          <p:nvPr/>
        </p:nvSpPr>
        <p:spPr>
          <a:xfrm>
            <a:off x="10604464" y="9341697"/>
            <a:ext cx="3509294" cy="13233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dirty="0">
                <a:solidFill>
                  <a:srgbClr val="000080"/>
                </a:solidFill>
                <a:latin typeface="Arial"/>
                <a:ea typeface="Arial"/>
                <a:cs typeface="Arial"/>
                <a:sym typeface="Arial"/>
              </a:rPr>
              <a:t>Gut microbial</a:t>
            </a:r>
            <a:endParaRPr sz="4000" dirty="0"/>
          </a:p>
          <a:p>
            <a:pPr marL="0" marR="0" lvl="0" indent="0" algn="ctr" rtl="0">
              <a:spcBef>
                <a:spcPts val="0"/>
              </a:spcBef>
              <a:spcAft>
                <a:spcPts val="0"/>
              </a:spcAft>
              <a:buNone/>
            </a:pPr>
            <a:r>
              <a:rPr lang="en-US" sz="4000" dirty="0">
                <a:solidFill>
                  <a:srgbClr val="000080"/>
                </a:solidFill>
                <a:latin typeface="Arial"/>
                <a:ea typeface="Arial"/>
                <a:cs typeface="Arial"/>
                <a:sym typeface="Arial"/>
              </a:rPr>
              <a:t>maturity</a:t>
            </a:r>
            <a:endParaRPr sz="4000" dirty="0"/>
          </a:p>
        </p:txBody>
      </p:sp>
      <p:pic>
        <p:nvPicPr>
          <p:cNvPr id="105" name="Google Shape;105;p1"/>
          <p:cNvPicPr preferRelativeResize="0"/>
          <p:nvPr/>
        </p:nvPicPr>
        <p:blipFill rotWithShape="1">
          <a:blip r:embed="rId3">
            <a:alphaModFix/>
          </a:blip>
          <a:srcRect/>
          <a:stretch/>
        </p:blipFill>
        <p:spPr>
          <a:xfrm>
            <a:off x="15317783" y="1588268"/>
            <a:ext cx="945700" cy="2413578"/>
          </a:xfrm>
          <a:prstGeom prst="rect">
            <a:avLst/>
          </a:prstGeom>
          <a:noFill/>
          <a:ln>
            <a:noFill/>
          </a:ln>
        </p:spPr>
      </p:pic>
      <p:pic>
        <p:nvPicPr>
          <p:cNvPr id="106" name="Google Shape;106;p1"/>
          <p:cNvPicPr preferRelativeResize="0"/>
          <p:nvPr/>
        </p:nvPicPr>
        <p:blipFill rotWithShape="1">
          <a:blip r:embed="rId4">
            <a:alphaModFix/>
          </a:blip>
          <a:srcRect/>
          <a:stretch/>
        </p:blipFill>
        <p:spPr>
          <a:xfrm>
            <a:off x="11702086" y="2743394"/>
            <a:ext cx="1233943" cy="1637148"/>
          </a:xfrm>
          <a:prstGeom prst="rect">
            <a:avLst/>
          </a:prstGeom>
          <a:noFill/>
          <a:ln>
            <a:noFill/>
          </a:ln>
        </p:spPr>
      </p:pic>
      <p:pic>
        <p:nvPicPr>
          <p:cNvPr id="107" name="Google Shape;107;p1"/>
          <p:cNvPicPr preferRelativeResize="0"/>
          <p:nvPr/>
        </p:nvPicPr>
        <p:blipFill rotWithShape="1">
          <a:blip r:embed="rId5">
            <a:alphaModFix/>
            <a:extLst>
              <a:ext uri="{BEBA8EAE-BF5A-486C-A8C5-ECC9F3942E4B}">
                <a14:imgProps xmlns:a14="http://schemas.microsoft.com/office/drawing/2010/main">
                  <a14:imgLayer r:embed="rId6">
                    <a14:imgEffect>
                      <a14:colorTemperature colorTemp="4700"/>
                    </a14:imgEffect>
                  </a14:imgLayer>
                </a14:imgProps>
              </a:ext>
            </a:extLst>
          </a:blip>
          <a:srcRect/>
          <a:stretch/>
        </p:blipFill>
        <p:spPr>
          <a:xfrm flipH="1">
            <a:off x="15660400" y="6795475"/>
            <a:ext cx="477707" cy="1764792"/>
          </a:xfrm>
          <a:prstGeom prst="rect">
            <a:avLst/>
          </a:prstGeom>
          <a:noFill/>
          <a:ln>
            <a:noFill/>
          </a:ln>
        </p:spPr>
      </p:pic>
      <p:sp>
        <p:nvSpPr>
          <p:cNvPr id="109" name="Google Shape;109;p1"/>
          <p:cNvSpPr/>
          <p:nvPr/>
        </p:nvSpPr>
        <p:spPr>
          <a:xfrm rot="10800000">
            <a:off x="12154313" y="6184247"/>
            <a:ext cx="577569" cy="314374"/>
          </a:xfrm>
          <a:prstGeom prst="triangle">
            <a:avLst>
              <a:gd name="adj" fmla="val 50000"/>
            </a:avLst>
          </a:prstGeom>
          <a:solidFill>
            <a:srgbClr val="000080"/>
          </a:solidFill>
          <a:ln w="12700" cap="flat" cmpd="sng">
            <a:solidFill>
              <a:srgbClr val="1C305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sp>
        <p:nvSpPr>
          <p:cNvPr id="110" name="Google Shape;110;p1"/>
          <p:cNvSpPr/>
          <p:nvPr/>
        </p:nvSpPr>
        <p:spPr>
          <a:xfrm rot="10800000">
            <a:off x="15618664" y="6183123"/>
            <a:ext cx="577569" cy="314374"/>
          </a:xfrm>
          <a:prstGeom prst="triangle">
            <a:avLst>
              <a:gd name="adj" fmla="val 50000"/>
            </a:avLst>
          </a:prstGeom>
          <a:solidFill>
            <a:srgbClr val="000080"/>
          </a:solidFill>
          <a:ln w="12700" cap="flat" cmpd="sng">
            <a:solidFill>
              <a:srgbClr val="1C305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dirty="0">
              <a:solidFill>
                <a:schemeClr val="lt1"/>
              </a:solidFill>
              <a:latin typeface="Calibri"/>
              <a:ea typeface="Calibri"/>
              <a:cs typeface="Calibri"/>
              <a:sym typeface="Calibri"/>
            </a:endParaRPr>
          </a:p>
        </p:txBody>
      </p:sp>
      <p:sp>
        <p:nvSpPr>
          <p:cNvPr id="111" name="Google Shape;111;p1"/>
          <p:cNvSpPr/>
          <p:nvPr/>
        </p:nvSpPr>
        <p:spPr>
          <a:xfrm rot="10800000">
            <a:off x="15604137" y="8751881"/>
            <a:ext cx="577569" cy="314374"/>
          </a:xfrm>
          <a:prstGeom prst="triangle">
            <a:avLst>
              <a:gd name="adj" fmla="val 50000"/>
            </a:avLst>
          </a:prstGeom>
          <a:solidFill>
            <a:srgbClr val="000080"/>
          </a:solidFill>
          <a:ln w="12700" cap="flat" cmpd="sng">
            <a:solidFill>
              <a:srgbClr val="1C305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sp>
        <p:nvSpPr>
          <p:cNvPr id="112" name="Google Shape;112;p1"/>
          <p:cNvSpPr/>
          <p:nvPr/>
        </p:nvSpPr>
        <p:spPr>
          <a:xfrm rot="10800000">
            <a:off x="12178818" y="8743681"/>
            <a:ext cx="577569" cy="314374"/>
          </a:xfrm>
          <a:prstGeom prst="triangle">
            <a:avLst>
              <a:gd name="adj" fmla="val 50000"/>
            </a:avLst>
          </a:prstGeom>
          <a:solidFill>
            <a:srgbClr val="000080"/>
          </a:solidFill>
          <a:ln w="12700" cap="flat" cmpd="sng">
            <a:solidFill>
              <a:srgbClr val="1C305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dirty="0">
              <a:solidFill>
                <a:schemeClr val="lt1"/>
              </a:solidFill>
              <a:latin typeface="Calibri"/>
              <a:ea typeface="Calibri"/>
              <a:cs typeface="Calibri"/>
              <a:sym typeface="Calibri"/>
            </a:endParaRPr>
          </a:p>
        </p:txBody>
      </p:sp>
      <p:sp>
        <p:nvSpPr>
          <p:cNvPr id="113" name="Google Shape;113;p1"/>
          <p:cNvSpPr/>
          <p:nvPr/>
        </p:nvSpPr>
        <p:spPr>
          <a:xfrm>
            <a:off x="14443582" y="9328489"/>
            <a:ext cx="3214515" cy="13233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dirty="0">
                <a:solidFill>
                  <a:srgbClr val="000080"/>
                </a:solidFill>
              </a:rPr>
              <a:t>S</a:t>
            </a:r>
            <a:r>
              <a:rPr lang="en-US" sz="4000" dirty="0">
                <a:solidFill>
                  <a:srgbClr val="000080"/>
                </a:solidFill>
                <a:latin typeface="Arial"/>
                <a:ea typeface="Arial"/>
                <a:cs typeface="Arial"/>
                <a:sym typeface="Arial"/>
              </a:rPr>
              <a:t>phingolipids</a:t>
            </a:r>
            <a:br>
              <a:rPr lang="en-US" sz="4000" dirty="0">
                <a:solidFill>
                  <a:srgbClr val="000080"/>
                </a:solidFill>
                <a:latin typeface="Arial"/>
                <a:ea typeface="Arial"/>
                <a:cs typeface="Arial"/>
                <a:sym typeface="Arial"/>
              </a:rPr>
            </a:br>
            <a:r>
              <a:rPr lang="en-US" sz="4000" dirty="0">
                <a:solidFill>
                  <a:srgbClr val="000080"/>
                </a:solidFill>
                <a:latin typeface="Arial"/>
                <a:ea typeface="Arial"/>
                <a:cs typeface="Arial"/>
                <a:sym typeface="Arial"/>
              </a:rPr>
              <a:t>&amp; Vitamin D</a:t>
            </a:r>
            <a:endParaRPr sz="4000" dirty="0"/>
          </a:p>
        </p:txBody>
      </p:sp>
      <p:grpSp>
        <p:nvGrpSpPr>
          <p:cNvPr id="116" name="Google Shape;116;p1"/>
          <p:cNvGrpSpPr/>
          <p:nvPr/>
        </p:nvGrpSpPr>
        <p:grpSpPr>
          <a:xfrm>
            <a:off x="2060476" y="4197059"/>
            <a:ext cx="4013492" cy="1142149"/>
            <a:chOff x="951577" y="2555619"/>
            <a:chExt cx="5023245" cy="1429502"/>
          </a:xfrm>
        </p:grpSpPr>
        <p:pic>
          <p:nvPicPr>
            <p:cNvPr id="117" name="Google Shape;117;p1"/>
            <p:cNvPicPr preferRelativeResize="0"/>
            <p:nvPr/>
          </p:nvPicPr>
          <p:blipFill rotWithShape="1">
            <a:blip r:embed="rId7">
              <a:alphaModFix/>
            </a:blip>
            <a:srcRect/>
            <a:stretch/>
          </p:blipFill>
          <p:spPr>
            <a:xfrm>
              <a:off x="951577" y="2555619"/>
              <a:ext cx="1147244" cy="1429502"/>
            </a:xfrm>
            <a:prstGeom prst="rect">
              <a:avLst/>
            </a:prstGeom>
            <a:noFill/>
            <a:ln>
              <a:noFill/>
            </a:ln>
          </p:spPr>
        </p:pic>
        <p:pic>
          <p:nvPicPr>
            <p:cNvPr id="118" name="Google Shape;118;p1"/>
            <p:cNvPicPr preferRelativeResize="0"/>
            <p:nvPr/>
          </p:nvPicPr>
          <p:blipFill rotWithShape="1">
            <a:blip r:embed="rId7">
              <a:alphaModFix/>
            </a:blip>
            <a:srcRect/>
            <a:stretch/>
          </p:blipFill>
          <p:spPr>
            <a:xfrm>
              <a:off x="2261510" y="2555619"/>
              <a:ext cx="1147244" cy="1429502"/>
            </a:xfrm>
            <a:prstGeom prst="rect">
              <a:avLst/>
            </a:prstGeom>
            <a:noFill/>
            <a:ln>
              <a:noFill/>
            </a:ln>
          </p:spPr>
        </p:pic>
        <p:pic>
          <p:nvPicPr>
            <p:cNvPr id="119" name="Google Shape;119;p1"/>
            <p:cNvPicPr preferRelativeResize="0"/>
            <p:nvPr/>
          </p:nvPicPr>
          <p:blipFill rotWithShape="1">
            <a:blip r:embed="rId7">
              <a:alphaModFix/>
            </a:blip>
            <a:srcRect/>
            <a:stretch/>
          </p:blipFill>
          <p:spPr>
            <a:xfrm>
              <a:off x="3541637" y="2555619"/>
              <a:ext cx="1147244" cy="1429502"/>
            </a:xfrm>
            <a:prstGeom prst="rect">
              <a:avLst/>
            </a:prstGeom>
            <a:noFill/>
            <a:ln>
              <a:noFill/>
            </a:ln>
          </p:spPr>
        </p:pic>
        <p:pic>
          <p:nvPicPr>
            <p:cNvPr id="120" name="Google Shape;120;p1"/>
            <p:cNvPicPr preferRelativeResize="0"/>
            <p:nvPr/>
          </p:nvPicPr>
          <p:blipFill rotWithShape="1">
            <a:blip r:embed="rId7">
              <a:alphaModFix/>
            </a:blip>
            <a:srcRect/>
            <a:stretch/>
          </p:blipFill>
          <p:spPr>
            <a:xfrm>
              <a:off x="4827578" y="2555619"/>
              <a:ext cx="1147244" cy="1429502"/>
            </a:xfrm>
            <a:prstGeom prst="rect">
              <a:avLst/>
            </a:prstGeom>
            <a:noFill/>
            <a:ln>
              <a:noFill/>
            </a:ln>
          </p:spPr>
        </p:pic>
      </p:grpSp>
      <p:sp>
        <p:nvSpPr>
          <p:cNvPr id="16" name="Rectangle 15">
            <a:extLst>
              <a:ext uri="{FF2B5EF4-FFF2-40B4-BE49-F238E27FC236}">
                <a16:creationId xmlns:a16="http://schemas.microsoft.com/office/drawing/2014/main" id="{6F23F8B9-BF92-CCAA-1ED3-8FE910EBB445}"/>
              </a:ext>
            </a:extLst>
          </p:cNvPr>
          <p:cNvSpPr/>
          <p:nvPr/>
        </p:nvSpPr>
        <p:spPr>
          <a:xfrm>
            <a:off x="22909885" y="4826478"/>
            <a:ext cx="8638340" cy="8838902"/>
          </a:xfrm>
          <a:prstGeom prst="rect">
            <a:avLst/>
          </a:prstGeom>
          <a:solidFill>
            <a:schemeClr val="bg1">
              <a:alpha val="3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grpSp>
        <p:nvGrpSpPr>
          <p:cNvPr id="122" name="Google Shape;122;p1"/>
          <p:cNvGrpSpPr/>
          <p:nvPr/>
        </p:nvGrpSpPr>
        <p:grpSpPr>
          <a:xfrm>
            <a:off x="1968308" y="7630924"/>
            <a:ext cx="3947297" cy="1142149"/>
            <a:chOff x="8415090" y="2713009"/>
            <a:chExt cx="4940397" cy="1429502"/>
          </a:xfrm>
        </p:grpSpPr>
        <p:pic>
          <p:nvPicPr>
            <p:cNvPr id="123" name="Google Shape;123;p1"/>
            <p:cNvPicPr preferRelativeResize="0"/>
            <p:nvPr/>
          </p:nvPicPr>
          <p:blipFill rotWithShape="1">
            <a:blip r:embed="rId8">
              <a:alphaModFix/>
            </a:blip>
            <a:srcRect/>
            <a:stretch/>
          </p:blipFill>
          <p:spPr>
            <a:xfrm>
              <a:off x="8415090" y="2713009"/>
              <a:ext cx="1147244" cy="1429502"/>
            </a:xfrm>
            <a:prstGeom prst="rect">
              <a:avLst/>
            </a:prstGeom>
            <a:noFill/>
            <a:ln>
              <a:noFill/>
            </a:ln>
          </p:spPr>
        </p:pic>
        <p:pic>
          <p:nvPicPr>
            <p:cNvPr id="124" name="Google Shape;124;p1"/>
            <p:cNvPicPr preferRelativeResize="0"/>
            <p:nvPr/>
          </p:nvPicPr>
          <p:blipFill rotWithShape="1">
            <a:blip r:embed="rId8">
              <a:alphaModFix/>
            </a:blip>
            <a:srcRect/>
            <a:stretch/>
          </p:blipFill>
          <p:spPr>
            <a:xfrm>
              <a:off x="9693308" y="2713009"/>
              <a:ext cx="1147244" cy="1429502"/>
            </a:xfrm>
            <a:prstGeom prst="rect">
              <a:avLst/>
            </a:prstGeom>
            <a:noFill/>
            <a:ln>
              <a:noFill/>
            </a:ln>
          </p:spPr>
        </p:pic>
        <p:pic>
          <p:nvPicPr>
            <p:cNvPr id="125" name="Google Shape;125;p1"/>
            <p:cNvPicPr preferRelativeResize="0"/>
            <p:nvPr/>
          </p:nvPicPr>
          <p:blipFill rotWithShape="1">
            <a:blip r:embed="rId8">
              <a:alphaModFix/>
            </a:blip>
            <a:srcRect/>
            <a:stretch/>
          </p:blipFill>
          <p:spPr>
            <a:xfrm>
              <a:off x="10996123" y="2713009"/>
              <a:ext cx="1147244" cy="1429502"/>
            </a:xfrm>
            <a:prstGeom prst="rect">
              <a:avLst/>
            </a:prstGeom>
            <a:noFill/>
            <a:ln>
              <a:noFill/>
            </a:ln>
          </p:spPr>
        </p:pic>
        <p:pic>
          <p:nvPicPr>
            <p:cNvPr id="126" name="Google Shape;126;p1"/>
            <p:cNvPicPr preferRelativeResize="0"/>
            <p:nvPr/>
          </p:nvPicPr>
          <p:blipFill rotWithShape="1">
            <a:blip r:embed="rId8">
              <a:alphaModFix/>
            </a:blip>
            <a:srcRect/>
            <a:stretch/>
          </p:blipFill>
          <p:spPr>
            <a:xfrm>
              <a:off x="12208243" y="2713009"/>
              <a:ext cx="1147244" cy="1429502"/>
            </a:xfrm>
            <a:prstGeom prst="rect">
              <a:avLst/>
            </a:prstGeom>
            <a:noFill/>
            <a:ln>
              <a:noFill/>
            </a:ln>
          </p:spPr>
        </p:pic>
      </p:grpSp>
      <p:grpSp>
        <p:nvGrpSpPr>
          <p:cNvPr id="127" name="Google Shape;127;p1"/>
          <p:cNvGrpSpPr/>
          <p:nvPr/>
        </p:nvGrpSpPr>
        <p:grpSpPr>
          <a:xfrm>
            <a:off x="1371254" y="8851607"/>
            <a:ext cx="4970098" cy="1142149"/>
            <a:chOff x="8415090" y="2713009"/>
            <a:chExt cx="6220524" cy="1429502"/>
          </a:xfrm>
        </p:grpSpPr>
        <p:pic>
          <p:nvPicPr>
            <p:cNvPr id="128" name="Google Shape;128;p1"/>
            <p:cNvPicPr preferRelativeResize="0"/>
            <p:nvPr/>
          </p:nvPicPr>
          <p:blipFill rotWithShape="1">
            <a:blip r:embed="rId8">
              <a:alphaModFix/>
            </a:blip>
            <a:srcRect/>
            <a:stretch/>
          </p:blipFill>
          <p:spPr>
            <a:xfrm>
              <a:off x="8415090" y="2713009"/>
              <a:ext cx="1147244" cy="1429502"/>
            </a:xfrm>
            <a:prstGeom prst="rect">
              <a:avLst/>
            </a:prstGeom>
            <a:noFill/>
            <a:ln>
              <a:noFill/>
            </a:ln>
          </p:spPr>
        </p:pic>
        <p:pic>
          <p:nvPicPr>
            <p:cNvPr id="129" name="Google Shape;129;p1"/>
            <p:cNvPicPr preferRelativeResize="0"/>
            <p:nvPr/>
          </p:nvPicPr>
          <p:blipFill rotWithShape="1">
            <a:blip r:embed="rId8">
              <a:alphaModFix/>
            </a:blip>
            <a:srcRect/>
            <a:stretch/>
          </p:blipFill>
          <p:spPr>
            <a:xfrm>
              <a:off x="9693308" y="2713009"/>
              <a:ext cx="1147244" cy="1429502"/>
            </a:xfrm>
            <a:prstGeom prst="rect">
              <a:avLst/>
            </a:prstGeom>
            <a:noFill/>
            <a:ln>
              <a:noFill/>
            </a:ln>
          </p:spPr>
        </p:pic>
        <p:pic>
          <p:nvPicPr>
            <p:cNvPr id="130" name="Google Shape;130;p1"/>
            <p:cNvPicPr preferRelativeResize="0"/>
            <p:nvPr/>
          </p:nvPicPr>
          <p:blipFill rotWithShape="1">
            <a:blip r:embed="rId8">
              <a:alphaModFix/>
            </a:blip>
            <a:srcRect/>
            <a:stretch/>
          </p:blipFill>
          <p:spPr>
            <a:xfrm>
              <a:off x="10996123" y="2713009"/>
              <a:ext cx="1147244" cy="1429502"/>
            </a:xfrm>
            <a:prstGeom prst="rect">
              <a:avLst/>
            </a:prstGeom>
            <a:noFill/>
            <a:ln>
              <a:noFill/>
            </a:ln>
          </p:spPr>
        </p:pic>
        <p:pic>
          <p:nvPicPr>
            <p:cNvPr id="131" name="Google Shape;131;p1"/>
            <p:cNvPicPr preferRelativeResize="0"/>
            <p:nvPr/>
          </p:nvPicPr>
          <p:blipFill rotWithShape="1">
            <a:blip r:embed="rId8">
              <a:alphaModFix/>
            </a:blip>
            <a:srcRect/>
            <a:stretch/>
          </p:blipFill>
          <p:spPr>
            <a:xfrm>
              <a:off x="12208243" y="2713009"/>
              <a:ext cx="1147244" cy="1429502"/>
            </a:xfrm>
            <a:prstGeom prst="rect">
              <a:avLst/>
            </a:prstGeom>
            <a:noFill/>
            <a:ln>
              <a:noFill/>
            </a:ln>
          </p:spPr>
        </p:pic>
        <p:pic>
          <p:nvPicPr>
            <p:cNvPr id="132" name="Google Shape;132;p1"/>
            <p:cNvPicPr preferRelativeResize="0"/>
            <p:nvPr/>
          </p:nvPicPr>
          <p:blipFill rotWithShape="1">
            <a:blip r:embed="rId8">
              <a:alphaModFix/>
            </a:blip>
            <a:srcRect/>
            <a:stretch/>
          </p:blipFill>
          <p:spPr>
            <a:xfrm>
              <a:off x="13488370" y="2713009"/>
              <a:ext cx="1147244" cy="1429502"/>
            </a:xfrm>
            <a:prstGeom prst="rect">
              <a:avLst/>
            </a:prstGeom>
            <a:noFill/>
            <a:ln>
              <a:noFill/>
            </a:ln>
          </p:spPr>
        </p:pic>
      </p:grpSp>
      <p:sp>
        <p:nvSpPr>
          <p:cNvPr id="133" name="Google Shape;133;p1"/>
          <p:cNvSpPr txBox="1"/>
          <p:nvPr/>
        </p:nvSpPr>
        <p:spPr>
          <a:xfrm flipH="1">
            <a:off x="2502752" y="10360994"/>
            <a:ext cx="2588774" cy="144655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b="1" dirty="0">
                <a:solidFill>
                  <a:srgbClr val="000080"/>
                </a:solidFill>
                <a:latin typeface="Arial"/>
                <a:ea typeface="Arial"/>
                <a:cs typeface="Arial"/>
                <a:sym typeface="Arial"/>
              </a:rPr>
              <a:t>Control</a:t>
            </a:r>
            <a:endParaRPr sz="4400" dirty="0">
              <a:solidFill>
                <a:srgbClr val="000080"/>
              </a:solidFill>
              <a:latin typeface="Arial"/>
              <a:ea typeface="Arial"/>
              <a:cs typeface="Arial"/>
              <a:sym typeface="Arial"/>
            </a:endParaRPr>
          </a:p>
          <a:p>
            <a:pPr marL="0" marR="0" lvl="0" indent="0" algn="ctr" rtl="0">
              <a:spcBef>
                <a:spcPts val="0"/>
              </a:spcBef>
              <a:spcAft>
                <a:spcPts val="0"/>
              </a:spcAft>
              <a:buNone/>
            </a:pPr>
            <a:r>
              <a:rPr lang="en-US" sz="4400" dirty="0">
                <a:solidFill>
                  <a:srgbClr val="000080"/>
                </a:solidFill>
                <a:latin typeface="Arial"/>
                <a:ea typeface="Arial"/>
                <a:cs typeface="Arial"/>
                <a:sym typeface="Arial"/>
              </a:rPr>
              <a:t>n=751</a:t>
            </a:r>
            <a:endParaRPr dirty="0"/>
          </a:p>
        </p:txBody>
      </p:sp>
      <p:sp>
        <p:nvSpPr>
          <p:cNvPr id="134" name="Google Shape;134;p1"/>
          <p:cNvSpPr/>
          <p:nvPr/>
        </p:nvSpPr>
        <p:spPr>
          <a:xfrm>
            <a:off x="574675" y="12620679"/>
            <a:ext cx="17324636" cy="7975787"/>
          </a:xfrm>
          <a:prstGeom prst="roundRect">
            <a:avLst>
              <a:gd name="adj" fmla="val 2703"/>
            </a:avLst>
          </a:prstGeom>
          <a:solidFill>
            <a:srgbClr val="DBE9FF"/>
          </a:solidFill>
          <a:ln w="28575" cap="flat" cmpd="sng">
            <a:solidFill>
              <a:srgbClr val="01189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4400">
              <a:solidFill>
                <a:schemeClr val="lt1"/>
              </a:solidFill>
              <a:latin typeface="Calibri"/>
              <a:ea typeface="Calibri"/>
              <a:cs typeface="Calibri"/>
              <a:sym typeface="Calibri"/>
            </a:endParaRPr>
          </a:p>
        </p:txBody>
      </p:sp>
      <p:sp>
        <p:nvSpPr>
          <p:cNvPr id="135" name="Google Shape;135;p1"/>
          <p:cNvSpPr txBox="1"/>
          <p:nvPr/>
        </p:nvSpPr>
        <p:spPr>
          <a:xfrm flipH="1">
            <a:off x="752442" y="2014689"/>
            <a:ext cx="6352627" cy="144655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b="1" dirty="0">
                <a:solidFill>
                  <a:srgbClr val="000080"/>
                </a:solidFill>
                <a:latin typeface="Arial"/>
                <a:ea typeface="Arial"/>
                <a:cs typeface="Arial"/>
                <a:sym typeface="Arial"/>
              </a:rPr>
              <a:t>VDAART and COPSAC cohorts</a:t>
            </a:r>
            <a:endParaRPr sz="4400" dirty="0">
              <a:solidFill>
                <a:srgbClr val="000080"/>
              </a:solidFill>
              <a:latin typeface="Arial"/>
              <a:ea typeface="Arial"/>
              <a:cs typeface="Arial"/>
              <a:sym typeface="Arial"/>
            </a:endParaRPr>
          </a:p>
        </p:txBody>
      </p:sp>
      <p:sp>
        <p:nvSpPr>
          <p:cNvPr id="136" name="Google Shape;136;p1"/>
          <p:cNvSpPr/>
          <p:nvPr/>
        </p:nvSpPr>
        <p:spPr>
          <a:xfrm>
            <a:off x="19341667" y="418664"/>
            <a:ext cx="11536067" cy="1260396"/>
          </a:xfrm>
          <a:prstGeom prst="roundRect">
            <a:avLst>
              <a:gd name="adj" fmla="val 50000"/>
            </a:avLst>
          </a:prstGeom>
          <a:solidFill>
            <a:schemeClr val="lt1"/>
          </a:solidFill>
          <a:ln w="28575" cap="flat" cmpd="sng">
            <a:solidFill>
              <a:srgbClr val="000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5400">
                <a:solidFill>
                  <a:srgbClr val="011893"/>
                </a:solidFill>
                <a:latin typeface="Arial"/>
                <a:ea typeface="Arial"/>
                <a:cs typeface="Arial"/>
                <a:sym typeface="Arial"/>
              </a:rPr>
              <a:t>Significant associations summary</a:t>
            </a:r>
            <a:endParaRPr/>
          </a:p>
        </p:txBody>
      </p:sp>
      <p:pic>
        <p:nvPicPr>
          <p:cNvPr id="137" name="Google Shape;137;p1"/>
          <p:cNvPicPr preferRelativeResize="0"/>
          <p:nvPr/>
        </p:nvPicPr>
        <p:blipFill rotWithShape="1">
          <a:blip r:embed="rId9">
            <a:alphaModFix/>
          </a:blip>
          <a:srcRect/>
          <a:stretch/>
        </p:blipFill>
        <p:spPr>
          <a:xfrm flipH="1">
            <a:off x="12196395" y="15599318"/>
            <a:ext cx="4639845" cy="5000721"/>
          </a:xfrm>
          <a:prstGeom prst="rect">
            <a:avLst/>
          </a:prstGeom>
          <a:noFill/>
          <a:ln>
            <a:noFill/>
          </a:ln>
        </p:spPr>
      </p:pic>
      <p:sp>
        <p:nvSpPr>
          <p:cNvPr id="138" name="Google Shape;138;p1"/>
          <p:cNvSpPr/>
          <p:nvPr/>
        </p:nvSpPr>
        <p:spPr>
          <a:xfrm>
            <a:off x="1451981" y="19970930"/>
            <a:ext cx="15399068" cy="1260396"/>
          </a:xfrm>
          <a:prstGeom prst="roundRect">
            <a:avLst>
              <a:gd name="adj" fmla="val 50000"/>
            </a:avLst>
          </a:prstGeom>
          <a:solidFill>
            <a:schemeClr val="lt1"/>
          </a:solidFill>
          <a:ln w="28575" cap="flat" cmpd="sng">
            <a:solidFill>
              <a:srgbClr val="000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5400" dirty="0">
                <a:solidFill>
                  <a:srgbClr val="011893"/>
                </a:solidFill>
                <a:latin typeface="Arial"/>
                <a:ea typeface="Arial"/>
                <a:cs typeface="Arial"/>
                <a:sym typeface="Arial"/>
              </a:rPr>
              <a:t>The role of sphingolipid metabolism in asthma</a:t>
            </a:r>
            <a:endParaRPr dirty="0"/>
          </a:p>
        </p:txBody>
      </p:sp>
      <p:sp>
        <p:nvSpPr>
          <p:cNvPr id="139" name="Google Shape;139;p1"/>
          <p:cNvSpPr txBox="1"/>
          <p:nvPr/>
        </p:nvSpPr>
        <p:spPr>
          <a:xfrm flipH="1">
            <a:off x="12145456" y="14244152"/>
            <a:ext cx="4369409" cy="76944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b="1">
                <a:solidFill>
                  <a:srgbClr val="000080"/>
                </a:solidFill>
                <a:latin typeface="Arial"/>
                <a:ea typeface="Arial"/>
                <a:cs typeface="Arial"/>
                <a:sym typeface="Arial"/>
              </a:rPr>
              <a:t>Asthma</a:t>
            </a:r>
            <a:endParaRPr sz="4400">
              <a:solidFill>
                <a:srgbClr val="000080"/>
              </a:solidFill>
              <a:latin typeface="Arial"/>
              <a:ea typeface="Arial"/>
              <a:cs typeface="Arial"/>
              <a:sym typeface="Arial"/>
            </a:endParaRPr>
          </a:p>
        </p:txBody>
      </p:sp>
      <p:grpSp>
        <p:nvGrpSpPr>
          <p:cNvPr id="140" name="Google Shape;140;p1"/>
          <p:cNvGrpSpPr/>
          <p:nvPr/>
        </p:nvGrpSpPr>
        <p:grpSpPr>
          <a:xfrm rot="10800000">
            <a:off x="10674645" y="13942443"/>
            <a:ext cx="2750567" cy="1974427"/>
            <a:chOff x="1388687" y="13020662"/>
            <a:chExt cx="7903699" cy="2938729"/>
          </a:xfrm>
        </p:grpSpPr>
        <p:sp>
          <p:nvSpPr>
            <p:cNvPr id="141" name="Google Shape;141;p1"/>
            <p:cNvSpPr/>
            <p:nvPr/>
          </p:nvSpPr>
          <p:spPr>
            <a:xfrm>
              <a:off x="1388687" y="13020662"/>
              <a:ext cx="7793261" cy="2938729"/>
            </a:xfrm>
            <a:prstGeom prst="blockArc">
              <a:avLst>
                <a:gd name="adj1" fmla="val 11274086"/>
                <a:gd name="adj2" fmla="val 20574066"/>
                <a:gd name="adj3" fmla="val 0"/>
              </a:avLst>
            </a:prstGeom>
            <a:solidFill>
              <a:srgbClr val="AFBDE9"/>
            </a:solidFill>
            <a:ln w="50800" cap="flat" cmpd="sng">
              <a:solidFill>
                <a:srgbClr val="000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dk1"/>
                </a:solidFill>
                <a:latin typeface="Calibri"/>
                <a:ea typeface="Calibri"/>
                <a:cs typeface="Calibri"/>
                <a:sym typeface="Calibri"/>
              </a:endParaRPr>
            </a:p>
          </p:txBody>
        </p:sp>
        <p:sp>
          <p:nvSpPr>
            <p:cNvPr id="142" name="Google Shape;142;p1"/>
            <p:cNvSpPr/>
            <p:nvPr/>
          </p:nvSpPr>
          <p:spPr>
            <a:xfrm rot="9184722">
              <a:off x="8526666" y="13769492"/>
              <a:ext cx="712195" cy="406899"/>
            </a:xfrm>
            <a:prstGeom prst="triangle">
              <a:avLst>
                <a:gd name="adj" fmla="val 50000"/>
              </a:avLst>
            </a:prstGeom>
            <a:solidFill>
              <a:srgbClr val="00008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grpSp>
      <p:sp>
        <p:nvSpPr>
          <p:cNvPr id="143" name="Google Shape;143;p1"/>
          <p:cNvSpPr txBox="1"/>
          <p:nvPr/>
        </p:nvSpPr>
        <p:spPr>
          <a:xfrm flipH="1">
            <a:off x="7727588" y="14244955"/>
            <a:ext cx="4369409" cy="76944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b="1">
                <a:solidFill>
                  <a:srgbClr val="000080"/>
                </a:solidFill>
                <a:latin typeface="Arial"/>
                <a:ea typeface="Arial"/>
                <a:cs typeface="Arial"/>
                <a:sym typeface="Arial"/>
              </a:rPr>
              <a:t>Sphingolipids</a:t>
            </a:r>
            <a:endParaRPr sz="4400">
              <a:solidFill>
                <a:srgbClr val="000080"/>
              </a:solidFill>
              <a:latin typeface="Arial"/>
              <a:ea typeface="Arial"/>
              <a:cs typeface="Arial"/>
              <a:sym typeface="Arial"/>
            </a:endParaRPr>
          </a:p>
        </p:txBody>
      </p:sp>
      <p:grpSp>
        <p:nvGrpSpPr>
          <p:cNvPr id="144" name="Google Shape;144;p1"/>
          <p:cNvGrpSpPr/>
          <p:nvPr/>
        </p:nvGrpSpPr>
        <p:grpSpPr>
          <a:xfrm>
            <a:off x="10693272" y="13435614"/>
            <a:ext cx="2750567" cy="1974427"/>
            <a:chOff x="1388687" y="13020662"/>
            <a:chExt cx="7903699" cy="2938729"/>
          </a:xfrm>
        </p:grpSpPr>
        <p:sp>
          <p:nvSpPr>
            <p:cNvPr id="145" name="Google Shape;145;p1"/>
            <p:cNvSpPr/>
            <p:nvPr/>
          </p:nvSpPr>
          <p:spPr>
            <a:xfrm>
              <a:off x="1388687" y="13020662"/>
              <a:ext cx="7793261" cy="2938729"/>
            </a:xfrm>
            <a:prstGeom prst="blockArc">
              <a:avLst>
                <a:gd name="adj1" fmla="val 11314641"/>
                <a:gd name="adj2" fmla="val 20574066"/>
                <a:gd name="adj3" fmla="val 0"/>
              </a:avLst>
            </a:prstGeom>
            <a:solidFill>
              <a:srgbClr val="AFBDE9"/>
            </a:solidFill>
            <a:ln w="50800" cap="flat" cmpd="sng">
              <a:solidFill>
                <a:srgbClr val="000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dk1"/>
                </a:solidFill>
                <a:latin typeface="Calibri"/>
                <a:ea typeface="Calibri"/>
                <a:cs typeface="Calibri"/>
                <a:sym typeface="Calibri"/>
              </a:endParaRPr>
            </a:p>
          </p:txBody>
        </p:sp>
        <p:sp>
          <p:nvSpPr>
            <p:cNvPr id="146" name="Google Shape;146;p1"/>
            <p:cNvSpPr/>
            <p:nvPr/>
          </p:nvSpPr>
          <p:spPr>
            <a:xfrm rot="9184722">
              <a:off x="8526666" y="13769492"/>
              <a:ext cx="712195" cy="406899"/>
            </a:xfrm>
            <a:prstGeom prst="triangle">
              <a:avLst>
                <a:gd name="adj" fmla="val 50000"/>
              </a:avLst>
            </a:prstGeom>
            <a:solidFill>
              <a:srgbClr val="00008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grpSp>
      <p:grpSp>
        <p:nvGrpSpPr>
          <p:cNvPr id="147" name="Google Shape;147;p1"/>
          <p:cNvGrpSpPr/>
          <p:nvPr/>
        </p:nvGrpSpPr>
        <p:grpSpPr>
          <a:xfrm>
            <a:off x="11672536" y="13089943"/>
            <a:ext cx="749380" cy="786286"/>
            <a:chOff x="10630672" y="14551923"/>
            <a:chExt cx="1158096" cy="1161124"/>
          </a:xfrm>
        </p:grpSpPr>
        <p:sp>
          <p:nvSpPr>
            <p:cNvPr id="148" name="Google Shape;148;p1"/>
            <p:cNvSpPr/>
            <p:nvPr/>
          </p:nvSpPr>
          <p:spPr>
            <a:xfrm>
              <a:off x="10630672" y="14551923"/>
              <a:ext cx="1158096" cy="1108782"/>
            </a:xfrm>
            <a:prstGeom prst="ellipse">
              <a:avLst/>
            </a:prstGeom>
            <a:solidFill>
              <a:srgbClr val="FFC000"/>
            </a:solidFill>
            <a:ln w="38100" cap="flat" cmpd="sng">
              <a:solidFill>
                <a:srgbClr val="082679"/>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sp>
          <p:nvSpPr>
            <p:cNvPr id="149" name="Google Shape;149;p1"/>
            <p:cNvSpPr txBox="1"/>
            <p:nvPr/>
          </p:nvSpPr>
          <p:spPr>
            <a:xfrm flipH="1">
              <a:off x="10719480" y="14576798"/>
              <a:ext cx="980479" cy="113624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b="1">
                  <a:solidFill>
                    <a:srgbClr val="000080"/>
                  </a:solidFill>
                  <a:latin typeface="Arial Black"/>
                  <a:ea typeface="Arial Black"/>
                  <a:cs typeface="Arial Black"/>
                  <a:sym typeface="Arial Black"/>
                </a:rPr>
                <a:t>?</a:t>
              </a:r>
              <a:endParaRPr/>
            </a:p>
          </p:txBody>
        </p:sp>
      </p:grpSp>
      <p:grpSp>
        <p:nvGrpSpPr>
          <p:cNvPr id="150" name="Google Shape;150;p1"/>
          <p:cNvGrpSpPr/>
          <p:nvPr/>
        </p:nvGrpSpPr>
        <p:grpSpPr>
          <a:xfrm>
            <a:off x="11722307" y="15476255"/>
            <a:ext cx="749380" cy="786286"/>
            <a:chOff x="10630672" y="14551923"/>
            <a:chExt cx="1158096" cy="1161124"/>
          </a:xfrm>
        </p:grpSpPr>
        <p:sp>
          <p:nvSpPr>
            <p:cNvPr id="151" name="Google Shape;151;p1"/>
            <p:cNvSpPr/>
            <p:nvPr/>
          </p:nvSpPr>
          <p:spPr>
            <a:xfrm>
              <a:off x="10630672" y="14551923"/>
              <a:ext cx="1158096" cy="1108782"/>
            </a:xfrm>
            <a:prstGeom prst="ellipse">
              <a:avLst/>
            </a:prstGeom>
            <a:solidFill>
              <a:srgbClr val="FFC000"/>
            </a:solidFill>
            <a:ln w="38100" cap="flat" cmpd="sng">
              <a:solidFill>
                <a:srgbClr val="082679"/>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sp>
          <p:nvSpPr>
            <p:cNvPr id="152" name="Google Shape;152;p1"/>
            <p:cNvSpPr txBox="1"/>
            <p:nvPr/>
          </p:nvSpPr>
          <p:spPr>
            <a:xfrm flipH="1">
              <a:off x="10719480" y="14576798"/>
              <a:ext cx="980479" cy="113624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b="1">
                  <a:solidFill>
                    <a:srgbClr val="000080"/>
                  </a:solidFill>
                  <a:latin typeface="Arial Black"/>
                  <a:ea typeface="Arial Black"/>
                  <a:cs typeface="Arial Black"/>
                  <a:sym typeface="Arial Black"/>
                </a:rPr>
                <a:t>?</a:t>
              </a:r>
              <a:endParaRPr/>
            </a:p>
          </p:txBody>
        </p:sp>
      </p:grpSp>
      <p:sp>
        <p:nvSpPr>
          <p:cNvPr id="153" name="Google Shape;153;p1"/>
          <p:cNvSpPr/>
          <p:nvPr/>
        </p:nvSpPr>
        <p:spPr>
          <a:xfrm>
            <a:off x="892282" y="13080371"/>
            <a:ext cx="5664289" cy="6695047"/>
          </a:xfrm>
          <a:prstGeom prst="rect">
            <a:avLst/>
          </a:prstGeom>
          <a:solidFill>
            <a:schemeClr val="lt1">
              <a:alpha val="43921"/>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sp>
        <p:nvSpPr>
          <p:cNvPr id="156" name="Google Shape;156;p1"/>
          <p:cNvSpPr/>
          <p:nvPr/>
        </p:nvSpPr>
        <p:spPr>
          <a:xfrm rot="5400000">
            <a:off x="3962061" y="15904060"/>
            <a:ext cx="6695047" cy="1164806"/>
          </a:xfrm>
          <a:prstGeom prst="triangle">
            <a:avLst>
              <a:gd name="adj" fmla="val 22212"/>
            </a:avLst>
          </a:prstGeom>
          <a:solidFill>
            <a:schemeClr val="lt1">
              <a:alpha val="46274"/>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cxnSp>
        <p:nvCxnSpPr>
          <p:cNvPr id="159" name="Google Shape;159;p1"/>
          <p:cNvCxnSpPr/>
          <p:nvPr/>
        </p:nvCxnSpPr>
        <p:spPr>
          <a:xfrm rot="10800000">
            <a:off x="1059322" y="19540953"/>
            <a:ext cx="4304512" cy="0"/>
          </a:xfrm>
          <a:prstGeom prst="straightConnector1">
            <a:avLst/>
          </a:prstGeom>
          <a:noFill/>
          <a:ln w="25400" cap="flat" cmpd="sng">
            <a:solidFill>
              <a:srgbClr val="000080"/>
            </a:solidFill>
            <a:prstDash val="solid"/>
            <a:miter lim="800000"/>
            <a:headEnd type="none" w="sm" len="sm"/>
            <a:tailEnd type="none" w="sm" len="sm"/>
          </a:ln>
        </p:spPr>
      </p:cxnSp>
      <p:grpSp>
        <p:nvGrpSpPr>
          <p:cNvPr id="160" name="Google Shape;160;p1"/>
          <p:cNvGrpSpPr/>
          <p:nvPr/>
        </p:nvGrpSpPr>
        <p:grpSpPr>
          <a:xfrm>
            <a:off x="4540203" y="17854138"/>
            <a:ext cx="1744056" cy="1744056"/>
            <a:chOff x="8397404" y="17579519"/>
            <a:chExt cx="1744056" cy="1744056"/>
          </a:xfrm>
        </p:grpSpPr>
        <p:grpSp>
          <p:nvGrpSpPr>
            <p:cNvPr id="161" name="Google Shape;161;p1"/>
            <p:cNvGrpSpPr/>
            <p:nvPr/>
          </p:nvGrpSpPr>
          <p:grpSpPr>
            <a:xfrm>
              <a:off x="8397404" y="17579519"/>
              <a:ext cx="1744056" cy="1744056"/>
              <a:chOff x="8397404" y="17579519"/>
              <a:chExt cx="1744056" cy="1744056"/>
            </a:xfrm>
          </p:grpSpPr>
          <p:pic>
            <p:nvPicPr>
              <p:cNvPr id="162" name="Google Shape;162;p1"/>
              <p:cNvPicPr preferRelativeResize="0"/>
              <p:nvPr/>
            </p:nvPicPr>
            <p:blipFill rotWithShape="1">
              <a:blip r:embed="rId10">
                <a:alphaModFix/>
              </a:blip>
              <a:srcRect/>
              <a:stretch/>
            </p:blipFill>
            <p:spPr>
              <a:xfrm>
                <a:off x="8397404" y="17579519"/>
                <a:ext cx="1744056" cy="1744056"/>
              </a:xfrm>
              <a:prstGeom prst="rect">
                <a:avLst/>
              </a:prstGeom>
              <a:noFill/>
              <a:ln>
                <a:noFill/>
              </a:ln>
            </p:spPr>
          </p:pic>
          <p:sp>
            <p:nvSpPr>
              <p:cNvPr id="163" name="Google Shape;163;p1"/>
              <p:cNvSpPr/>
              <p:nvPr/>
            </p:nvSpPr>
            <p:spPr>
              <a:xfrm>
                <a:off x="8632390" y="17821349"/>
                <a:ext cx="1260396" cy="1260396"/>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dirty="0">
                  <a:solidFill>
                    <a:schemeClr val="lt1"/>
                  </a:solidFill>
                  <a:latin typeface="Calibri"/>
                  <a:ea typeface="Calibri"/>
                  <a:cs typeface="Calibri"/>
                  <a:sym typeface="Calibri"/>
                </a:endParaRPr>
              </a:p>
            </p:txBody>
          </p:sp>
        </p:grpSp>
        <p:sp>
          <p:nvSpPr>
            <p:cNvPr id="164" name="Google Shape;164;p1"/>
            <p:cNvSpPr txBox="1"/>
            <p:nvPr/>
          </p:nvSpPr>
          <p:spPr>
            <a:xfrm>
              <a:off x="8615601" y="18097604"/>
              <a:ext cx="1422183" cy="70788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b="1" dirty="0" err="1">
                  <a:solidFill>
                    <a:srgbClr val="082679"/>
                  </a:solidFill>
                  <a:latin typeface="Arial"/>
                  <a:ea typeface="Arial"/>
                  <a:cs typeface="Arial"/>
                  <a:sym typeface="Arial"/>
                </a:rPr>
                <a:t>Vit.D</a:t>
              </a:r>
              <a:endParaRPr dirty="0"/>
            </a:p>
          </p:txBody>
        </p:sp>
      </p:grpSp>
      <p:grpSp>
        <p:nvGrpSpPr>
          <p:cNvPr id="28" name="Group 27">
            <a:extLst>
              <a:ext uri="{FF2B5EF4-FFF2-40B4-BE49-F238E27FC236}">
                <a16:creationId xmlns:a16="http://schemas.microsoft.com/office/drawing/2014/main" id="{34F49887-7539-F90F-5502-2E2053C81027}"/>
              </a:ext>
            </a:extLst>
          </p:cNvPr>
          <p:cNvGrpSpPr/>
          <p:nvPr/>
        </p:nvGrpSpPr>
        <p:grpSpPr>
          <a:xfrm>
            <a:off x="-137539" y="13352331"/>
            <a:ext cx="6410003" cy="1744055"/>
            <a:chOff x="-137539" y="15390175"/>
            <a:chExt cx="6410003" cy="1744055"/>
          </a:xfrm>
        </p:grpSpPr>
        <p:pic>
          <p:nvPicPr>
            <p:cNvPr id="155" name="Google Shape;155;p1"/>
            <p:cNvPicPr preferRelativeResize="0"/>
            <p:nvPr/>
          </p:nvPicPr>
          <p:blipFill rotWithShape="1">
            <a:blip r:embed="rId11">
              <a:alphaModFix/>
            </a:blip>
            <a:srcRect/>
            <a:stretch/>
          </p:blipFill>
          <p:spPr>
            <a:xfrm>
              <a:off x="4528409" y="15390175"/>
              <a:ext cx="1744055" cy="1744055"/>
            </a:xfrm>
            <a:prstGeom prst="rect">
              <a:avLst/>
            </a:prstGeom>
            <a:noFill/>
            <a:ln>
              <a:noFill/>
            </a:ln>
          </p:spPr>
        </p:pic>
        <p:cxnSp>
          <p:nvCxnSpPr>
            <p:cNvPr id="158" name="Google Shape;158;p1"/>
            <p:cNvCxnSpPr>
              <a:cxnSpLocks/>
            </p:cNvCxnSpPr>
            <p:nvPr/>
          </p:nvCxnSpPr>
          <p:spPr>
            <a:xfrm flipH="1">
              <a:off x="1041034" y="17100567"/>
              <a:ext cx="4383689" cy="0"/>
            </a:xfrm>
            <a:prstGeom prst="straightConnector1">
              <a:avLst/>
            </a:prstGeom>
            <a:noFill/>
            <a:ln w="25400" cap="flat" cmpd="sng">
              <a:solidFill>
                <a:srgbClr val="000080"/>
              </a:solidFill>
              <a:prstDash val="solid"/>
              <a:miter lim="800000"/>
              <a:headEnd type="none" w="sm" len="sm"/>
              <a:tailEnd type="none" w="sm" len="sm"/>
            </a:ln>
          </p:spPr>
        </p:cxnSp>
        <p:sp>
          <p:nvSpPr>
            <p:cNvPr id="165" name="Google Shape;165;p1"/>
            <p:cNvSpPr txBox="1"/>
            <p:nvPr/>
          </p:nvSpPr>
          <p:spPr>
            <a:xfrm flipH="1">
              <a:off x="-137539" y="16364789"/>
              <a:ext cx="2696745" cy="769441"/>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4400" dirty="0">
                  <a:solidFill>
                    <a:srgbClr val="000080"/>
                  </a:solidFill>
                  <a:latin typeface="Arial"/>
                  <a:ea typeface="Arial"/>
                  <a:cs typeface="Arial"/>
                  <a:sym typeface="Arial"/>
                </a:rPr>
                <a:t>SNPs</a:t>
              </a:r>
              <a:endParaRPr sz="4400" dirty="0">
                <a:solidFill>
                  <a:srgbClr val="000080"/>
                </a:solidFill>
                <a:latin typeface="Arial"/>
                <a:ea typeface="Arial"/>
                <a:cs typeface="Arial"/>
                <a:sym typeface="Arial"/>
              </a:endParaRPr>
            </a:p>
          </p:txBody>
        </p:sp>
      </p:grpSp>
      <p:grpSp>
        <p:nvGrpSpPr>
          <p:cNvPr id="27" name="Group 26">
            <a:extLst>
              <a:ext uri="{FF2B5EF4-FFF2-40B4-BE49-F238E27FC236}">
                <a16:creationId xmlns:a16="http://schemas.microsoft.com/office/drawing/2014/main" id="{D6C94071-4325-1810-5F09-A4DEAF1BAA21}"/>
              </a:ext>
            </a:extLst>
          </p:cNvPr>
          <p:cNvGrpSpPr/>
          <p:nvPr/>
        </p:nvGrpSpPr>
        <p:grpSpPr>
          <a:xfrm>
            <a:off x="929096" y="15526403"/>
            <a:ext cx="5325387" cy="1744056"/>
            <a:chOff x="900865" y="13104105"/>
            <a:chExt cx="5325387" cy="1744056"/>
          </a:xfrm>
        </p:grpSpPr>
        <p:pic>
          <p:nvPicPr>
            <p:cNvPr id="154" name="Google Shape;154;p1"/>
            <p:cNvPicPr preferRelativeResize="0"/>
            <p:nvPr/>
          </p:nvPicPr>
          <p:blipFill rotWithShape="1">
            <a:blip r:embed="rId10">
              <a:alphaModFix/>
            </a:blip>
            <a:srcRect/>
            <a:stretch/>
          </p:blipFill>
          <p:spPr>
            <a:xfrm>
              <a:off x="4482196" y="13104105"/>
              <a:ext cx="1744056" cy="1744056"/>
            </a:xfrm>
            <a:prstGeom prst="rect">
              <a:avLst/>
            </a:prstGeom>
            <a:noFill/>
            <a:ln>
              <a:noFill/>
            </a:ln>
          </p:spPr>
        </p:pic>
        <p:cxnSp>
          <p:nvCxnSpPr>
            <p:cNvPr id="157" name="Google Shape;157;p1"/>
            <p:cNvCxnSpPr/>
            <p:nvPr/>
          </p:nvCxnSpPr>
          <p:spPr>
            <a:xfrm rot="10800000">
              <a:off x="1041034" y="14814041"/>
              <a:ext cx="4304512" cy="0"/>
            </a:xfrm>
            <a:prstGeom prst="straightConnector1">
              <a:avLst/>
            </a:prstGeom>
            <a:noFill/>
            <a:ln w="25400" cap="flat" cmpd="sng">
              <a:solidFill>
                <a:srgbClr val="000080"/>
              </a:solidFill>
              <a:prstDash val="solid"/>
              <a:miter lim="800000"/>
              <a:headEnd type="none" w="sm" len="sm"/>
              <a:tailEnd type="none" w="sm" len="sm"/>
            </a:ln>
          </p:spPr>
        </p:cxnSp>
        <p:sp>
          <p:nvSpPr>
            <p:cNvPr id="166" name="Google Shape;166;p1"/>
            <p:cNvSpPr txBox="1"/>
            <p:nvPr/>
          </p:nvSpPr>
          <p:spPr>
            <a:xfrm flipH="1">
              <a:off x="900865" y="14035339"/>
              <a:ext cx="3122378" cy="769441"/>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4400" dirty="0">
                  <a:solidFill>
                    <a:srgbClr val="000080"/>
                  </a:solidFill>
                  <a:latin typeface="Arial"/>
                  <a:ea typeface="Arial"/>
                  <a:cs typeface="Arial"/>
                  <a:sym typeface="Arial"/>
                </a:rPr>
                <a:t>Microbiome</a:t>
              </a:r>
              <a:endParaRPr sz="4400" dirty="0">
                <a:solidFill>
                  <a:srgbClr val="000080"/>
                </a:solidFill>
                <a:latin typeface="Arial"/>
                <a:ea typeface="Arial"/>
                <a:cs typeface="Arial"/>
                <a:sym typeface="Arial"/>
              </a:endParaRPr>
            </a:p>
          </p:txBody>
        </p:sp>
      </p:grpSp>
      <p:sp>
        <p:nvSpPr>
          <p:cNvPr id="167" name="Google Shape;167;p1"/>
          <p:cNvSpPr txBox="1"/>
          <p:nvPr/>
        </p:nvSpPr>
        <p:spPr>
          <a:xfrm flipH="1">
            <a:off x="972492" y="18771512"/>
            <a:ext cx="2658923" cy="76944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4400" dirty="0">
                <a:solidFill>
                  <a:srgbClr val="000080"/>
                </a:solidFill>
                <a:latin typeface="Arial"/>
                <a:ea typeface="Arial"/>
                <a:cs typeface="Arial"/>
                <a:sym typeface="Arial"/>
              </a:rPr>
              <a:t>Vitamin D</a:t>
            </a:r>
            <a:endParaRPr dirty="0"/>
          </a:p>
        </p:txBody>
      </p:sp>
      <p:sp>
        <p:nvSpPr>
          <p:cNvPr id="2" name="Rectangle 1">
            <a:extLst>
              <a:ext uri="{FF2B5EF4-FFF2-40B4-BE49-F238E27FC236}">
                <a16:creationId xmlns:a16="http://schemas.microsoft.com/office/drawing/2014/main" id="{241D626B-3EC5-587E-4A68-A0B88F5577EC}"/>
              </a:ext>
            </a:extLst>
          </p:cNvPr>
          <p:cNvSpPr/>
          <p:nvPr/>
        </p:nvSpPr>
        <p:spPr>
          <a:xfrm rot="5400000">
            <a:off x="26307311" y="3629172"/>
            <a:ext cx="1175245" cy="3851199"/>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dirty="0"/>
          </a:p>
        </p:txBody>
      </p:sp>
      <p:sp>
        <p:nvSpPr>
          <p:cNvPr id="4" name="Google Shape;121;p1">
            <a:extLst>
              <a:ext uri="{FF2B5EF4-FFF2-40B4-BE49-F238E27FC236}">
                <a16:creationId xmlns:a16="http://schemas.microsoft.com/office/drawing/2014/main" id="{BD9F6615-C647-3D7E-68D2-73C14C396850}"/>
              </a:ext>
            </a:extLst>
          </p:cNvPr>
          <p:cNvSpPr/>
          <p:nvPr/>
        </p:nvSpPr>
        <p:spPr>
          <a:xfrm>
            <a:off x="17622494" y="5125719"/>
            <a:ext cx="5156514" cy="707846"/>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4000" dirty="0">
                <a:solidFill>
                  <a:srgbClr val="000080"/>
                </a:solidFill>
              </a:rPr>
              <a:t>Ceramide</a:t>
            </a:r>
            <a:endParaRPr sz="1200" dirty="0"/>
          </a:p>
        </p:txBody>
      </p:sp>
      <p:sp>
        <p:nvSpPr>
          <p:cNvPr id="5" name="Google Shape;121;p1">
            <a:extLst>
              <a:ext uri="{FF2B5EF4-FFF2-40B4-BE49-F238E27FC236}">
                <a16:creationId xmlns:a16="http://schemas.microsoft.com/office/drawing/2014/main" id="{BC814E57-A949-B86B-68FA-E660365FD159}"/>
              </a:ext>
            </a:extLst>
          </p:cNvPr>
          <p:cNvSpPr/>
          <p:nvPr/>
        </p:nvSpPr>
        <p:spPr>
          <a:xfrm>
            <a:off x="18512443" y="6285786"/>
            <a:ext cx="4284649" cy="13233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4000" dirty="0" err="1">
                <a:solidFill>
                  <a:srgbClr val="000080"/>
                </a:solidFill>
              </a:rPr>
              <a:t>Hexosylceramide</a:t>
            </a:r>
            <a:endParaRPr lang="en-US" sz="4000" dirty="0">
              <a:solidFill>
                <a:srgbClr val="000080"/>
              </a:solidFill>
            </a:endParaRPr>
          </a:p>
          <a:p>
            <a:pPr marL="0" marR="0" lvl="0" indent="0" algn="r" rtl="0">
              <a:spcBef>
                <a:spcPts val="0"/>
              </a:spcBef>
              <a:spcAft>
                <a:spcPts val="0"/>
              </a:spcAft>
              <a:buNone/>
            </a:pPr>
            <a:r>
              <a:rPr lang="en-US" sz="4000" dirty="0" err="1">
                <a:solidFill>
                  <a:srgbClr val="000080"/>
                </a:solidFill>
              </a:rPr>
              <a:t>Lactosylceramide</a:t>
            </a:r>
            <a:endParaRPr sz="1200" dirty="0"/>
          </a:p>
        </p:txBody>
      </p:sp>
      <p:sp>
        <p:nvSpPr>
          <p:cNvPr id="6" name="Google Shape;121;p1">
            <a:extLst>
              <a:ext uri="{FF2B5EF4-FFF2-40B4-BE49-F238E27FC236}">
                <a16:creationId xmlns:a16="http://schemas.microsoft.com/office/drawing/2014/main" id="{02AFBD42-281B-2868-B54F-A343449918AF}"/>
              </a:ext>
            </a:extLst>
          </p:cNvPr>
          <p:cNvSpPr/>
          <p:nvPr/>
        </p:nvSpPr>
        <p:spPr>
          <a:xfrm>
            <a:off x="18590714" y="8068826"/>
            <a:ext cx="4188293" cy="707846"/>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4000" dirty="0">
                <a:solidFill>
                  <a:srgbClr val="000080"/>
                </a:solidFill>
              </a:rPr>
              <a:t>Sphingomyelin</a:t>
            </a:r>
            <a:endParaRPr sz="1200" dirty="0"/>
          </a:p>
        </p:txBody>
      </p:sp>
      <p:sp>
        <p:nvSpPr>
          <p:cNvPr id="8" name="Google Shape;121;p1">
            <a:extLst>
              <a:ext uri="{FF2B5EF4-FFF2-40B4-BE49-F238E27FC236}">
                <a16:creationId xmlns:a16="http://schemas.microsoft.com/office/drawing/2014/main" id="{DD744E94-4965-AEAF-6F0A-DAC754E7DE91}"/>
              </a:ext>
            </a:extLst>
          </p:cNvPr>
          <p:cNvSpPr/>
          <p:nvPr/>
        </p:nvSpPr>
        <p:spPr>
          <a:xfrm>
            <a:off x="16595697" y="9586100"/>
            <a:ext cx="6183311" cy="707846"/>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4000" dirty="0">
                <a:solidFill>
                  <a:srgbClr val="000080"/>
                </a:solidFill>
              </a:rPr>
              <a:t>Ceramide-1P</a:t>
            </a:r>
            <a:endParaRPr lang="en-US" sz="1200" dirty="0"/>
          </a:p>
        </p:txBody>
      </p:sp>
      <p:sp>
        <p:nvSpPr>
          <p:cNvPr id="9" name="Rectangle 8">
            <a:extLst>
              <a:ext uri="{FF2B5EF4-FFF2-40B4-BE49-F238E27FC236}">
                <a16:creationId xmlns:a16="http://schemas.microsoft.com/office/drawing/2014/main" id="{59684465-04AB-4C2E-82A5-ECA070ACBD2E}"/>
              </a:ext>
            </a:extLst>
          </p:cNvPr>
          <p:cNvSpPr/>
          <p:nvPr/>
        </p:nvSpPr>
        <p:spPr>
          <a:xfrm rot="5400000">
            <a:off x="26355790" y="18263723"/>
            <a:ext cx="720000" cy="720000"/>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1" name="Google Shape;121;p1">
            <a:extLst>
              <a:ext uri="{FF2B5EF4-FFF2-40B4-BE49-F238E27FC236}">
                <a16:creationId xmlns:a16="http://schemas.microsoft.com/office/drawing/2014/main" id="{B3B15A01-63CA-7E38-98BD-5C3EB5488EDA}"/>
              </a:ext>
            </a:extLst>
          </p:cNvPr>
          <p:cNvSpPr/>
          <p:nvPr/>
        </p:nvSpPr>
        <p:spPr>
          <a:xfrm>
            <a:off x="27320979" y="18240186"/>
            <a:ext cx="3183826" cy="769500"/>
          </a:xfrm>
          <a:prstGeom prst="rect">
            <a:avLst/>
          </a:prstGeom>
          <a:noFill/>
          <a:ln>
            <a:noFill/>
          </a:ln>
        </p:spPr>
        <p:txBody>
          <a:bodyPr spcFirstLastPara="1" wrap="square" lIns="91425" tIns="45700" rIns="91425" bIns="45700" anchor="t" anchorCtr="0">
            <a:spAutoFit/>
          </a:bodyPr>
          <a:lstStyle/>
          <a:p>
            <a:pPr marL="0" marR="0" lvl="0" indent="0" rtl="0">
              <a:spcBef>
                <a:spcPts val="0"/>
              </a:spcBef>
              <a:spcAft>
                <a:spcPts val="0"/>
              </a:spcAft>
              <a:buNone/>
            </a:pPr>
            <a:r>
              <a:rPr lang="en-US" sz="4400" dirty="0">
                <a:solidFill>
                  <a:srgbClr val="000080"/>
                </a:solidFill>
              </a:rPr>
              <a:t>Vitamin D</a:t>
            </a:r>
            <a:endParaRPr dirty="0"/>
          </a:p>
        </p:txBody>
      </p:sp>
      <p:sp>
        <p:nvSpPr>
          <p:cNvPr id="12" name="Google Shape;121;p1">
            <a:extLst>
              <a:ext uri="{FF2B5EF4-FFF2-40B4-BE49-F238E27FC236}">
                <a16:creationId xmlns:a16="http://schemas.microsoft.com/office/drawing/2014/main" id="{85CAE794-B87F-958D-47F0-AD668CB187C8}"/>
              </a:ext>
            </a:extLst>
          </p:cNvPr>
          <p:cNvSpPr/>
          <p:nvPr/>
        </p:nvSpPr>
        <p:spPr>
          <a:xfrm>
            <a:off x="22551385" y="14807783"/>
            <a:ext cx="7788665" cy="769401"/>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4400" i="1" dirty="0">
                <a:solidFill>
                  <a:srgbClr val="000080"/>
                </a:solidFill>
              </a:rPr>
              <a:t>Significant association count</a:t>
            </a:r>
            <a:endParaRPr i="1" dirty="0"/>
          </a:p>
        </p:txBody>
      </p:sp>
      <p:sp>
        <p:nvSpPr>
          <p:cNvPr id="14" name="Rectangle 13">
            <a:extLst>
              <a:ext uri="{FF2B5EF4-FFF2-40B4-BE49-F238E27FC236}">
                <a16:creationId xmlns:a16="http://schemas.microsoft.com/office/drawing/2014/main" id="{B5DC7F8F-0F01-D5CB-DD5B-7E070ED051E3}"/>
              </a:ext>
            </a:extLst>
          </p:cNvPr>
          <p:cNvSpPr/>
          <p:nvPr/>
        </p:nvSpPr>
        <p:spPr>
          <a:xfrm rot="5400000">
            <a:off x="24882466" y="6523060"/>
            <a:ext cx="1179576" cy="1005840"/>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 name="Rectangle 14">
            <a:extLst>
              <a:ext uri="{FF2B5EF4-FFF2-40B4-BE49-F238E27FC236}">
                <a16:creationId xmlns:a16="http://schemas.microsoft.com/office/drawing/2014/main" id="{78AD3C70-E14F-FCF1-21EF-9AAF0DD28927}"/>
              </a:ext>
            </a:extLst>
          </p:cNvPr>
          <p:cNvSpPr/>
          <p:nvPr/>
        </p:nvSpPr>
        <p:spPr>
          <a:xfrm rot="5400000">
            <a:off x="24678827" y="8201694"/>
            <a:ext cx="1179576" cy="598562"/>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7" name="Google Shape;121;p1">
            <a:extLst>
              <a:ext uri="{FF2B5EF4-FFF2-40B4-BE49-F238E27FC236}">
                <a16:creationId xmlns:a16="http://schemas.microsoft.com/office/drawing/2014/main" id="{C53987CB-180F-F726-99FB-907DDA497FCD}"/>
              </a:ext>
            </a:extLst>
          </p:cNvPr>
          <p:cNvSpPr/>
          <p:nvPr/>
        </p:nvSpPr>
        <p:spPr>
          <a:xfrm>
            <a:off x="23134786" y="13862122"/>
            <a:ext cx="8638340" cy="769401"/>
          </a:xfrm>
          <a:prstGeom prst="rect">
            <a:avLst/>
          </a:prstGeom>
          <a:noFill/>
          <a:ln>
            <a:noFill/>
          </a:ln>
        </p:spPr>
        <p:txBody>
          <a:bodyPr spcFirstLastPara="1" wrap="square" lIns="91425" tIns="45700" rIns="91425" bIns="45700" anchor="t" anchorCtr="0">
            <a:spAutoFit/>
          </a:bodyPr>
          <a:lstStyle/>
          <a:p>
            <a:pPr marL="0" marR="0" lvl="0" indent="0" rtl="0">
              <a:spcBef>
                <a:spcPts val="0"/>
              </a:spcBef>
              <a:spcAft>
                <a:spcPts val="0"/>
              </a:spcAft>
              <a:buNone/>
            </a:pPr>
            <a:r>
              <a:rPr lang="en-US" sz="4400" dirty="0">
                <a:solidFill>
                  <a:srgbClr val="000080"/>
                </a:solidFill>
              </a:rPr>
              <a:t>-5       0        5      10       15</a:t>
            </a:r>
            <a:endParaRPr dirty="0"/>
          </a:p>
        </p:txBody>
      </p:sp>
      <p:sp>
        <p:nvSpPr>
          <p:cNvPr id="18" name="Google Shape;121;p1">
            <a:extLst>
              <a:ext uri="{FF2B5EF4-FFF2-40B4-BE49-F238E27FC236}">
                <a16:creationId xmlns:a16="http://schemas.microsoft.com/office/drawing/2014/main" id="{95A2BE36-5F4A-50C5-387C-F57DE760A44F}"/>
              </a:ext>
            </a:extLst>
          </p:cNvPr>
          <p:cNvSpPr/>
          <p:nvPr/>
        </p:nvSpPr>
        <p:spPr>
          <a:xfrm>
            <a:off x="17598087" y="10687507"/>
            <a:ext cx="5156514" cy="1508065"/>
          </a:xfrm>
          <a:prstGeom prst="rect">
            <a:avLst/>
          </a:prstGeom>
          <a:noFill/>
          <a:ln>
            <a:noFill/>
          </a:ln>
        </p:spPr>
        <p:txBody>
          <a:bodyPr spcFirstLastPara="1" wrap="square" lIns="91425" tIns="45700" rIns="91425" bIns="45700" anchor="t" anchorCtr="0">
            <a:spAutoFit/>
          </a:bodyPr>
          <a:lstStyle/>
          <a:p>
            <a:pPr algn="r"/>
            <a:r>
              <a:rPr lang="en-US" sz="4000" dirty="0">
                <a:solidFill>
                  <a:srgbClr val="000080"/>
                </a:solidFill>
              </a:rPr>
              <a:t>Sphingosine Sphingosine-1P</a:t>
            </a:r>
            <a:endParaRPr lang="en-GB" sz="4000" dirty="0"/>
          </a:p>
          <a:p>
            <a:pPr marL="0" marR="0" lvl="0" indent="0" algn="r" rtl="0">
              <a:spcBef>
                <a:spcPts val="0"/>
              </a:spcBef>
              <a:spcAft>
                <a:spcPts val="0"/>
              </a:spcAft>
              <a:buNone/>
            </a:pPr>
            <a:endParaRPr sz="1100" dirty="0"/>
          </a:p>
        </p:txBody>
      </p:sp>
      <p:sp>
        <p:nvSpPr>
          <p:cNvPr id="19" name="Google Shape;121;p1">
            <a:extLst>
              <a:ext uri="{FF2B5EF4-FFF2-40B4-BE49-F238E27FC236}">
                <a16:creationId xmlns:a16="http://schemas.microsoft.com/office/drawing/2014/main" id="{850662CE-B1AC-A874-DE32-8C9376D5FD2F}"/>
              </a:ext>
            </a:extLst>
          </p:cNvPr>
          <p:cNvSpPr/>
          <p:nvPr/>
        </p:nvSpPr>
        <p:spPr>
          <a:xfrm>
            <a:off x="17622494" y="12620650"/>
            <a:ext cx="5156514" cy="707846"/>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4000" dirty="0">
                <a:solidFill>
                  <a:srgbClr val="000080"/>
                </a:solidFill>
              </a:rPr>
              <a:t>Dihydroceramide</a:t>
            </a:r>
            <a:endParaRPr sz="1200" dirty="0"/>
          </a:p>
        </p:txBody>
      </p:sp>
      <p:sp>
        <p:nvSpPr>
          <p:cNvPr id="115" name="Rectangle 114">
            <a:extLst>
              <a:ext uri="{FF2B5EF4-FFF2-40B4-BE49-F238E27FC236}">
                <a16:creationId xmlns:a16="http://schemas.microsoft.com/office/drawing/2014/main" id="{ADF37364-14B6-8448-9FC9-12962DC34AAE}"/>
              </a:ext>
            </a:extLst>
          </p:cNvPr>
          <p:cNvSpPr/>
          <p:nvPr/>
        </p:nvSpPr>
        <p:spPr>
          <a:xfrm rot="5400000">
            <a:off x="23948349" y="8318095"/>
            <a:ext cx="1179576" cy="365760"/>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72" name="Rectangle 171">
            <a:extLst>
              <a:ext uri="{FF2B5EF4-FFF2-40B4-BE49-F238E27FC236}">
                <a16:creationId xmlns:a16="http://schemas.microsoft.com/office/drawing/2014/main" id="{655A3441-2BA5-294D-9BC1-FD848A7F843C}"/>
              </a:ext>
            </a:extLst>
          </p:cNvPr>
          <p:cNvSpPr/>
          <p:nvPr/>
        </p:nvSpPr>
        <p:spPr>
          <a:xfrm rot="5400000">
            <a:off x="29054749" y="4683277"/>
            <a:ext cx="1179576" cy="1738658"/>
          </a:xfrm>
          <a:prstGeom prst="rect">
            <a:avLst/>
          </a:prstGeom>
          <a:solidFill>
            <a:srgbClr val="00861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73" name="Rectangle 172">
            <a:extLst>
              <a:ext uri="{FF2B5EF4-FFF2-40B4-BE49-F238E27FC236}">
                <a16:creationId xmlns:a16="http://schemas.microsoft.com/office/drawing/2014/main" id="{37F61555-B940-DB4F-B443-E2C0944E9256}"/>
              </a:ext>
            </a:extLst>
          </p:cNvPr>
          <p:cNvSpPr/>
          <p:nvPr/>
        </p:nvSpPr>
        <p:spPr>
          <a:xfrm rot="5400000">
            <a:off x="30223359" y="5253325"/>
            <a:ext cx="1179576" cy="598562"/>
          </a:xfrm>
          <a:prstGeom prst="rect">
            <a:avLst/>
          </a:prstGeom>
          <a:solidFill>
            <a:srgbClr val="86DCD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74" name="Rectangle 173">
            <a:extLst>
              <a:ext uri="{FF2B5EF4-FFF2-40B4-BE49-F238E27FC236}">
                <a16:creationId xmlns:a16="http://schemas.microsoft.com/office/drawing/2014/main" id="{FB96CBA9-5C0E-7849-BBC8-3A3D59612CE3}"/>
              </a:ext>
            </a:extLst>
          </p:cNvPr>
          <p:cNvSpPr/>
          <p:nvPr/>
        </p:nvSpPr>
        <p:spPr>
          <a:xfrm rot="5400000">
            <a:off x="26331209" y="16971729"/>
            <a:ext cx="720000" cy="720000"/>
          </a:xfrm>
          <a:prstGeom prst="rect">
            <a:avLst/>
          </a:prstGeom>
          <a:solidFill>
            <a:srgbClr val="00B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75" name="Google Shape;121;p1">
            <a:extLst>
              <a:ext uri="{FF2B5EF4-FFF2-40B4-BE49-F238E27FC236}">
                <a16:creationId xmlns:a16="http://schemas.microsoft.com/office/drawing/2014/main" id="{2FBE6B4A-B27D-9041-897D-F51B08309FB3}"/>
              </a:ext>
            </a:extLst>
          </p:cNvPr>
          <p:cNvSpPr/>
          <p:nvPr/>
        </p:nvSpPr>
        <p:spPr>
          <a:xfrm>
            <a:off x="27320979" y="16942977"/>
            <a:ext cx="4024619" cy="769401"/>
          </a:xfrm>
          <a:prstGeom prst="rect">
            <a:avLst/>
          </a:prstGeom>
          <a:noFill/>
          <a:ln>
            <a:noFill/>
          </a:ln>
        </p:spPr>
        <p:txBody>
          <a:bodyPr spcFirstLastPara="1" wrap="square" lIns="91425" tIns="45700" rIns="91425" bIns="45700" anchor="t" anchorCtr="0">
            <a:spAutoFit/>
          </a:bodyPr>
          <a:lstStyle/>
          <a:p>
            <a:pPr marL="0" marR="0" lvl="0" indent="0" rtl="0">
              <a:spcBef>
                <a:spcPts val="0"/>
              </a:spcBef>
              <a:spcAft>
                <a:spcPts val="0"/>
              </a:spcAft>
              <a:buNone/>
            </a:pPr>
            <a:r>
              <a:rPr lang="en-US" sz="4400" i="1" dirty="0">
                <a:solidFill>
                  <a:srgbClr val="000080"/>
                </a:solidFill>
              </a:rPr>
              <a:t>ORMDL3</a:t>
            </a:r>
            <a:r>
              <a:rPr lang="en-US" sz="4400" dirty="0">
                <a:solidFill>
                  <a:srgbClr val="000080"/>
                </a:solidFill>
              </a:rPr>
              <a:t> SNP</a:t>
            </a:r>
            <a:endParaRPr dirty="0"/>
          </a:p>
        </p:txBody>
      </p:sp>
      <p:sp>
        <p:nvSpPr>
          <p:cNvPr id="176" name="Rectangle 175">
            <a:extLst>
              <a:ext uri="{FF2B5EF4-FFF2-40B4-BE49-F238E27FC236}">
                <a16:creationId xmlns:a16="http://schemas.microsoft.com/office/drawing/2014/main" id="{7ECA6671-1EFF-2645-BC89-ED1F5B5A8E28}"/>
              </a:ext>
            </a:extLst>
          </p:cNvPr>
          <p:cNvSpPr/>
          <p:nvPr/>
        </p:nvSpPr>
        <p:spPr>
          <a:xfrm rot="5400000">
            <a:off x="19208645" y="18984746"/>
            <a:ext cx="720000" cy="720000"/>
          </a:xfrm>
          <a:prstGeom prst="rect">
            <a:avLst/>
          </a:prstGeom>
          <a:solidFill>
            <a:srgbClr val="86DCD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77" name="Google Shape;121;p1">
            <a:extLst>
              <a:ext uri="{FF2B5EF4-FFF2-40B4-BE49-F238E27FC236}">
                <a16:creationId xmlns:a16="http://schemas.microsoft.com/office/drawing/2014/main" id="{912093FD-D240-FF4D-B657-C1EC5C74C783}"/>
              </a:ext>
            </a:extLst>
          </p:cNvPr>
          <p:cNvSpPr/>
          <p:nvPr/>
        </p:nvSpPr>
        <p:spPr>
          <a:xfrm>
            <a:off x="20153065" y="18978292"/>
            <a:ext cx="5907165" cy="1446509"/>
          </a:xfrm>
          <a:prstGeom prst="rect">
            <a:avLst/>
          </a:prstGeom>
          <a:noFill/>
          <a:ln>
            <a:noFill/>
          </a:ln>
        </p:spPr>
        <p:txBody>
          <a:bodyPr spcFirstLastPara="1" wrap="square" lIns="91425" tIns="45700" rIns="91425" bIns="45700" anchor="t" anchorCtr="0">
            <a:spAutoFit/>
          </a:bodyPr>
          <a:lstStyle/>
          <a:p>
            <a:pPr marL="0" marR="0" lvl="0" indent="0" rtl="0">
              <a:spcBef>
                <a:spcPts val="0"/>
              </a:spcBef>
              <a:spcAft>
                <a:spcPts val="0"/>
              </a:spcAft>
              <a:buNone/>
            </a:pPr>
            <a:r>
              <a:rPr lang="en-US" sz="4400" dirty="0">
                <a:solidFill>
                  <a:srgbClr val="000080"/>
                </a:solidFill>
              </a:rPr>
              <a:t>Microbiota-by-age</a:t>
            </a:r>
          </a:p>
          <a:p>
            <a:pPr marL="0" marR="0" lvl="0" indent="0" rtl="0">
              <a:spcBef>
                <a:spcPts val="0"/>
              </a:spcBef>
              <a:spcAft>
                <a:spcPts val="0"/>
              </a:spcAft>
              <a:buNone/>
            </a:pPr>
            <a:r>
              <a:rPr lang="en-US" sz="4400" dirty="0">
                <a:solidFill>
                  <a:srgbClr val="000080"/>
                </a:solidFill>
              </a:rPr>
              <a:t>z-scores</a:t>
            </a:r>
            <a:endParaRPr dirty="0"/>
          </a:p>
        </p:txBody>
      </p:sp>
      <p:sp>
        <p:nvSpPr>
          <p:cNvPr id="179" name="Rectangle 178">
            <a:extLst>
              <a:ext uri="{FF2B5EF4-FFF2-40B4-BE49-F238E27FC236}">
                <a16:creationId xmlns:a16="http://schemas.microsoft.com/office/drawing/2014/main" id="{7F9D7261-EF54-D14C-AAC1-227BB59E7DD2}"/>
              </a:ext>
            </a:extLst>
          </p:cNvPr>
          <p:cNvSpPr/>
          <p:nvPr/>
        </p:nvSpPr>
        <p:spPr>
          <a:xfrm rot="5400000">
            <a:off x="25843399" y="6523060"/>
            <a:ext cx="1179576" cy="1005840"/>
          </a:xfrm>
          <a:prstGeom prst="rect">
            <a:avLst/>
          </a:prstGeom>
          <a:solidFill>
            <a:srgbClr val="F085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81" name="Rectangle 180">
            <a:extLst>
              <a:ext uri="{FF2B5EF4-FFF2-40B4-BE49-F238E27FC236}">
                <a16:creationId xmlns:a16="http://schemas.microsoft.com/office/drawing/2014/main" id="{39D44616-F589-A147-A94C-4ED1CDAE99F6}"/>
              </a:ext>
            </a:extLst>
          </p:cNvPr>
          <p:cNvSpPr/>
          <p:nvPr/>
        </p:nvSpPr>
        <p:spPr>
          <a:xfrm rot="5400000">
            <a:off x="19208645" y="17662112"/>
            <a:ext cx="720000" cy="720000"/>
          </a:xfrm>
          <a:prstGeom prst="rect">
            <a:avLst/>
          </a:prstGeom>
          <a:solidFill>
            <a:srgbClr val="F085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82" name="Google Shape;121;p1">
            <a:extLst>
              <a:ext uri="{FF2B5EF4-FFF2-40B4-BE49-F238E27FC236}">
                <a16:creationId xmlns:a16="http://schemas.microsoft.com/office/drawing/2014/main" id="{4C740ACE-C53A-3C42-82C4-8C40AE5F0D5A}"/>
              </a:ext>
            </a:extLst>
          </p:cNvPr>
          <p:cNvSpPr/>
          <p:nvPr/>
        </p:nvSpPr>
        <p:spPr>
          <a:xfrm>
            <a:off x="20153065" y="17628109"/>
            <a:ext cx="3778003" cy="769401"/>
          </a:xfrm>
          <a:prstGeom prst="rect">
            <a:avLst/>
          </a:prstGeom>
          <a:noFill/>
          <a:ln>
            <a:noFill/>
          </a:ln>
        </p:spPr>
        <p:txBody>
          <a:bodyPr spcFirstLastPara="1" wrap="square" lIns="91425" tIns="45700" rIns="91425" bIns="45700" anchor="t" anchorCtr="0">
            <a:spAutoFit/>
          </a:bodyPr>
          <a:lstStyle/>
          <a:p>
            <a:pPr marL="0" marR="0" lvl="0" indent="0" rtl="0">
              <a:spcBef>
                <a:spcPts val="0"/>
              </a:spcBef>
              <a:spcAft>
                <a:spcPts val="0"/>
              </a:spcAft>
              <a:buNone/>
            </a:pPr>
            <a:r>
              <a:rPr lang="en-US" sz="4400" dirty="0">
                <a:solidFill>
                  <a:srgbClr val="000080"/>
                </a:solidFill>
              </a:rPr>
              <a:t>Lung function</a:t>
            </a:r>
            <a:endParaRPr dirty="0"/>
          </a:p>
        </p:txBody>
      </p:sp>
      <p:sp>
        <p:nvSpPr>
          <p:cNvPr id="183" name="Rectangle 182">
            <a:extLst>
              <a:ext uri="{FF2B5EF4-FFF2-40B4-BE49-F238E27FC236}">
                <a16:creationId xmlns:a16="http://schemas.microsoft.com/office/drawing/2014/main" id="{84E473C9-EFEA-004E-B966-2B5F34BBCFB4}"/>
              </a:ext>
            </a:extLst>
          </p:cNvPr>
          <p:cNvSpPr/>
          <p:nvPr/>
        </p:nvSpPr>
        <p:spPr>
          <a:xfrm rot="5400000">
            <a:off x="19208645" y="16372422"/>
            <a:ext cx="720000" cy="720000"/>
          </a:xfrm>
          <a:prstGeom prst="rect">
            <a:avLst/>
          </a:prstGeom>
          <a:solidFill>
            <a:srgbClr val="C6005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84" name="Google Shape;121;p1">
            <a:extLst>
              <a:ext uri="{FF2B5EF4-FFF2-40B4-BE49-F238E27FC236}">
                <a16:creationId xmlns:a16="http://schemas.microsoft.com/office/drawing/2014/main" id="{4D11C98C-B92F-DA47-B6F1-8ABF678DC043}"/>
              </a:ext>
            </a:extLst>
          </p:cNvPr>
          <p:cNvSpPr/>
          <p:nvPr/>
        </p:nvSpPr>
        <p:spPr>
          <a:xfrm>
            <a:off x="20135283" y="16328845"/>
            <a:ext cx="3778003" cy="769401"/>
          </a:xfrm>
          <a:prstGeom prst="rect">
            <a:avLst/>
          </a:prstGeom>
          <a:noFill/>
          <a:ln>
            <a:noFill/>
          </a:ln>
        </p:spPr>
        <p:txBody>
          <a:bodyPr spcFirstLastPara="1" wrap="square" lIns="91425" tIns="45700" rIns="91425" bIns="45700" anchor="t" anchorCtr="0">
            <a:spAutoFit/>
          </a:bodyPr>
          <a:lstStyle/>
          <a:p>
            <a:pPr marL="0" marR="0" lvl="0" indent="0" rtl="0">
              <a:spcBef>
                <a:spcPts val="0"/>
              </a:spcBef>
              <a:spcAft>
                <a:spcPts val="0"/>
              </a:spcAft>
              <a:buNone/>
            </a:pPr>
            <a:r>
              <a:rPr lang="en-US" sz="4400" dirty="0">
                <a:solidFill>
                  <a:srgbClr val="000080"/>
                </a:solidFill>
              </a:rPr>
              <a:t>Asthma</a:t>
            </a:r>
            <a:endParaRPr dirty="0"/>
          </a:p>
        </p:txBody>
      </p:sp>
      <p:sp>
        <p:nvSpPr>
          <p:cNvPr id="185" name="Rectangle 184">
            <a:extLst>
              <a:ext uri="{FF2B5EF4-FFF2-40B4-BE49-F238E27FC236}">
                <a16:creationId xmlns:a16="http://schemas.microsoft.com/office/drawing/2014/main" id="{A437F0BB-1B11-8A47-A090-490C4FFD0CE6}"/>
              </a:ext>
            </a:extLst>
          </p:cNvPr>
          <p:cNvSpPr/>
          <p:nvPr/>
        </p:nvSpPr>
        <p:spPr>
          <a:xfrm rot="5400000">
            <a:off x="26842166" y="6523060"/>
            <a:ext cx="1179576" cy="1005840"/>
          </a:xfrm>
          <a:prstGeom prst="rect">
            <a:avLst/>
          </a:prstGeom>
          <a:solidFill>
            <a:srgbClr val="C6005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86" name="Rectangle 185">
            <a:extLst>
              <a:ext uri="{FF2B5EF4-FFF2-40B4-BE49-F238E27FC236}">
                <a16:creationId xmlns:a16="http://schemas.microsoft.com/office/drawing/2014/main" id="{CC972A0F-9E96-424D-BC84-D088C1B47B8B}"/>
              </a:ext>
            </a:extLst>
          </p:cNvPr>
          <p:cNvSpPr/>
          <p:nvPr/>
        </p:nvSpPr>
        <p:spPr>
          <a:xfrm rot="5400000">
            <a:off x="25811536" y="7671623"/>
            <a:ext cx="1179576" cy="1655461"/>
          </a:xfrm>
          <a:prstGeom prst="rect">
            <a:avLst/>
          </a:prstGeom>
          <a:solidFill>
            <a:srgbClr val="F085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87" name="Rectangle 186">
            <a:extLst>
              <a:ext uri="{FF2B5EF4-FFF2-40B4-BE49-F238E27FC236}">
                <a16:creationId xmlns:a16="http://schemas.microsoft.com/office/drawing/2014/main" id="{3B7D5404-3952-A249-AA51-A94D32D4E177}"/>
              </a:ext>
            </a:extLst>
          </p:cNvPr>
          <p:cNvSpPr/>
          <p:nvPr/>
        </p:nvSpPr>
        <p:spPr>
          <a:xfrm rot="5400000">
            <a:off x="24971183" y="9347951"/>
            <a:ext cx="1179576" cy="1183274"/>
          </a:xfrm>
          <a:prstGeom prst="rect">
            <a:avLst/>
          </a:prstGeom>
          <a:solidFill>
            <a:srgbClr val="F085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88" name="Rectangle 187">
            <a:extLst>
              <a:ext uri="{FF2B5EF4-FFF2-40B4-BE49-F238E27FC236}">
                <a16:creationId xmlns:a16="http://schemas.microsoft.com/office/drawing/2014/main" id="{D6FD3A87-01F7-4B4A-83CD-92F3C4B4A25A}"/>
              </a:ext>
            </a:extLst>
          </p:cNvPr>
          <p:cNvSpPr/>
          <p:nvPr/>
        </p:nvSpPr>
        <p:spPr>
          <a:xfrm rot="5400000">
            <a:off x="25951033" y="9551375"/>
            <a:ext cx="1179576" cy="776425"/>
          </a:xfrm>
          <a:prstGeom prst="rect">
            <a:avLst/>
          </a:prstGeom>
          <a:solidFill>
            <a:srgbClr val="C6005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89" name="Rectangle 188">
            <a:extLst>
              <a:ext uri="{FF2B5EF4-FFF2-40B4-BE49-F238E27FC236}">
                <a16:creationId xmlns:a16="http://schemas.microsoft.com/office/drawing/2014/main" id="{687F549A-5E23-DB49-A574-046B98E158C6}"/>
              </a:ext>
            </a:extLst>
          </p:cNvPr>
          <p:cNvSpPr/>
          <p:nvPr/>
        </p:nvSpPr>
        <p:spPr>
          <a:xfrm rot="5400000">
            <a:off x="25035420" y="10804683"/>
            <a:ext cx="1179576" cy="1262585"/>
          </a:xfrm>
          <a:prstGeom prst="rect">
            <a:avLst/>
          </a:prstGeom>
          <a:solidFill>
            <a:srgbClr val="86DCD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90" name="Rectangle 189">
            <a:extLst>
              <a:ext uri="{FF2B5EF4-FFF2-40B4-BE49-F238E27FC236}">
                <a16:creationId xmlns:a16="http://schemas.microsoft.com/office/drawing/2014/main" id="{9C74C3CB-822F-8848-A215-34558CA1D99C}"/>
              </a:ext>
            </a:extLst>
          </p:cNvPr>
          <p:cNvSpPr/>
          <p:nvPr/>
        </p:nvSpPr>
        <p:spPr>
          <a:xfrm rot="5400000">
            <a:off x="25855930" y="11194760"/>
            <a:ext cx="1179576" cy="482432"/>
          </a:xfrm>
          <a:prstGeom prst="rect">
            <a:avLst/>
          </a:prstGeom>
          <a:solidFill>
            <a:srgbClr val="F085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91" name="Rectangle 190">
            <a:extLst>
              <a:ext uri="{FF2B5EF4-FFF2-40B4-BE49-F238E27FC236}">
                <a16:creationId xmlns:a16="http://schemas.microsoft.com/office/drawing/2014/main" id="{FAA50753-E9BB-4F4E-B43C-B5081B019673}"/>
              </a:ext>
            </a:extLst>
          </p:cNvPr>
          <p:cNvSpPr/>
          <p:nvPr/>
        </p:nvSpPr>
        <p:spPr>
          <a:xfrm rot="5400000">
            <a:off x="23835301" y="11090088"/>
            <a:ext cx="1179576" cy="691776"/>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92" name="Rectangle 191">
            <a:extLst>
              <a:ext uri="{FF2B5EF4-FFF2-40B4-BE49-F238E27FC236}">
                <a16:creationId xmlns:a16="http://schemas.microsoft.com/office/drawing/2014/main" id="{4E337965-D443-4C4F-936E-FFBB9CE7D8A3}"/>
              </a:ext>
            </a:extLst>
          </p:cNvPr>
          <p:cNvSpPr/>
          <p:nvPr/>
        </p:nvSpPr>
        <p:spPr>
          <a:xfrm rot="5400000">
            <a:off x="24971183" y="12317548"/>
            <a:ext cx="1179576" cy="1183274"/>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93" name="Rectangle 192">
            <a:extLst>
              <a:ext uri="{FF2B5EF4-FFF2-40B4-BE49-F238E27FC236}">
                <a16:creationId xmlns:a16="http://schemas.microsoft.com/office/drawing/2014/main" id="{42CFDB65-7781-224D-8970-2FA84C05A43E}"/>
              </a:ext>
            </a:extLst>
          </p:cNvPr>
          <p:cNvSpPr/>
          <p:nvPr/>
        </p:nvSpPr>
        <p:spPr>
          <a:xfrm>
            <a:off x="19907979" y="2487723"/>
            <a:ext cx="10854253" cy="1446550"/>
          </a:xfrm>
          <a:prstGeom prst="rect">
            <a:avLst/>
          </a:prstGeom>
        </p:spPr>
        <p:txBody>
          <a:bodyPr wrap="none">
            <a:spAutoFit/>
          </a:bodyPr>
          <a:lstStyle/>
          <a:p>
            <a:pPr algn="ctr"/>
            <a:r>
              <a:rPr lang="en-US" sz="4400" dirty="0">
                <a:solidFill>
                  <a:srgbClr val="000080"/>
                </a:solidFill>
                <a:latin typeface="Arial" panose="020B0604020202020204" pitchFamily="34" charset="0"/>
                <a:cs typeface="Arial" panose="020B0604020202020204" pitchFamily="34" charset="0"/>
              </a:rPr>
              <a:t>Associations between asthma risk factors, </a:t>
            </a:r>
          </a:p>
          <a:p>
            <a:pPr algn="ctr"/>
            <a:r>
              <a:rPr lang="en-US" sz="4400" dirty="0">
                <a:solidFill>
                  <a:srgbClr val="000080"/>
                </a:solidFill>
                <a:latin typeface="Arial" panose="020B0604020202020204" pitchFamily="34" charset="0"/>
                <a:cs typeface="Arial" panose="020B0604020202020204" pitchFamily="34" charset="0"/>
              </a:rPr>
              <a:t>sphingolipids and asthma phenotypes</a:t>
            </a:r>
          </a:p>
        </p:txBody>
      </p:sp>
      <p:sp>
        <p:nvSpPr>
          <p:cNvPr id="194" name="Google Shape;121;p1">
            <a:extLst>
              <a:ext uri="{FF2B5EF4-FFF2-40B4-BE49-F238E27FC236}">
                <a16:creationId xmlns:a16="http://schemas.microsoft.com/office/drawing/2014/main" id="{FF659592-18FA-D44A-A6C3-739C61B89FBA}"/>
              </a:ext>
            </a:extLst>
          </p:cNvPr>
          <p:cNvSpPr/>
          <p:nvPr/>
        </p:nvSpPr>
        <p:spPr>
          <a:xfrm>
            <a:off x="7138982" y="9322292"/>
            <a:ext cx="4277354" cy="132339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i="1" dirty="0">
                <a:solidFill>
                  <a:srgbClr val="000080"/>
                </a:solidFill>
              </a:rPr>
              <a:t>ORMDL3</a:t>
            </a:r>
            <a:r>
              <a:rPr lang="en-US" sz="4000" dirty="0">
                <a:solidFill>
                  <a:srgbClr val="000080"/>
                </a:solidFill>
              </a:rPr>
              <a:t> </a:t>
            </a:r>
          </a:p>
          <a:p>
            <a:pPr marL="0" marR="0" lvl="0" indent="0" algn="ctr" rtl="0">
              <a:spcBef>
                <a:spcPts val="0"/>
              </a:spcBef>
              <a:spcAft>
                <a:spcPts val="0"/>
              </a:spcAft>
              <a:buNone/>
            </a:pPr>
            <a:r>
              <a:rPr lang="en-US" sz="4000" dirty="0">
                <a:solidFill>
                  <a:srgbClr val="000080"/>
                </a:solidFill>
              </a:rPr>
              <a:t>SNPs</a:t>
            </a:r>
            <a:endParaRPr sz="4000" dirty="0"/>
          </a:p>
        </p:txBody>
      </p:sp>
      <p:pic>
        <p:nvPicPr>
          <p:cNvPr id="195" name="Picture 6" descr="Genetic_DNA@10x.webp (2130×2130)">
            <a:extLst>
              <a:ext uri="{FF2B5EF4-FFF2-40B4-BE49-F238E27FC236}">
                <a16:creationId xmlns:a16="http://schemas.microsoft.com/office/drawing/2014/main" id="{F0CFCDA2-A31E-7F47-9FE3-11A9DDA5298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588130" y="10835722"/>
            <a:ext cx="1212319" cy="1212319"/>
          </a:xfrm>
          <a:prstGeom prst="rect">
            <a:avLst/>
          </a:prstGeom>
          <a:noFill/>
          <a:extLst>
            <a:ext uri="{909E8E84-426E-40DD-AFC4-6F175D3DCCD1}">
              <a14:hiddenFill xmlns:a14="http://schemas.microsoft.com/office/drawing/2010/main">
                <a:solidFill>
                  <a:srgbClr val="FFFFFF"/>
                </a:solidFill>
              </a14:hiddenFill>
            </a:ext>
          </a:extLst>
        </p:spPr>
      </p:pic>
      <p:pic>
        <p:nvPicPr>
          <p:cNvPr id="196" name="Picture 8" descr="Data analysis@10x.webp (2130×2130)">
            <a:extLst>
              <a:ext uri="{FF2B5EF4-FFF2-40B4-BE49-F238E27FC236}">
                <a16:creationId xmlns:a16="http://schemas.microsoft.com/office/drawing/2014/main" id="{7B3B1867-4062-CC42-8920-DDC0176F65F1}"/>
              </a:ext>
            </a:extLst>
          </p:cNvPr>
          <p:cNvPicPr>
            <a:picLocks noChangeAspect="1" noChangeArrowheads="1"/>
          </p:cNvPicPr>
          <p:nvPr/>
        </p:nvPicPr>
        <p:blipFill>
          <a:blip r:embed="rId13">
            <a:extLst>
              <a:ext uri="{BEBA8EAE-BF5A-486C-A8C5-ECC9F3942E4B}">
                <a14:imgProps xmlns:a14="http://schemas.microsoft.com/office/drawing/2010/main">
                  <a14:imgLayer r:embed="rId14">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15249768" y="13002977"/>
            <a:ext cx="1746504" cy="1746504"/>
          </a:xfrm>
          <a:prstGeom prst="rect">
            <a:avLst/>
          </a:prstGeom>
          <a:noFill/>
          <a:extLst>
            <a:ext uri="{909E8E84-426E-40DD-AFC4-6F175D3DCCD1}">
              <a14:hiddenFill xmlns:a14="http://schemas.microsoft.com/office/drawing/2010/main">
                <a:solidFill>
                  <a:srgbClr val="FFFFFF"/>
                </a:solidFill>
              </a14:hiddenFill>
            </a:ext>
          </a:extLst>
        </p:spPr>
      </p:pic>
      <p:sp>
        <p:nvSpPr>
          <p:cNvPr id="197" name="Google Shape;112;p1">
            <a:extLst>
              <a:ext uri="{FF2B5EF4-FFF2-40B4-BE49-F238E27FC236}">
                <a16:creationId xmlns:a16="http://schemas.microsoft.com/office/drawing/2014/main" id="{7E3E3088-3F66-8048-A4BC-D729F0553B99}"/>
              </a:ext>
            </a:extLst>
          </p:cNvPr>
          <p:cNvSpPr/>
          <p:nvPr/>
        </p:nvSpPr>
        <p:spPr>
          <a:xfrm rot="10800000">
            <a:off x="8941255" y="8753233"/>
            <a:ext cx="577569" cy="314374"/>
          </a:xfrm>
          <a:prstGeom prst="triangle">
            <a:avLst>
              <a:gd name="adj" fmla="val 50000"/>
            </a:avLst>
          </a:prstGeom>
          <a:solidFill>
            <a:srgbClr val="000080"/>
          </a:solidFill>
          <a:ln w="12700" cap="flat" cmpd="sng">
            <a:solidFill>
              <a:srgbClr val="1C305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sp>
        <p:nvSpPr>
          <p:cNvPr id="199" name="Google Shape;102;p1">
            <a:extLst>
              <a:ext uri="{FF2B5EF4-FFF2-40B4-BE49-F238E27FC236}">
                <a16:creationId xmlns:a16="http://schemas.microsoft.com/office/drawing/2014/main" id="{9B38E7D9-9924-2342-B84F-C9EF71BE0190}"/>
              </a:ext>
            </a:extLst>
          </p:cNvPr>
          <p:cNvSpPr/>
          <p:nvPr/>
        </p:nvSpPr>
        <p:spPr>
          <a:xfrm flipH="1">
            <a:off x="8929065" y="4701412"/>
            <a:ext cx="377843" cy="373711"/>
          </a:xfrm>
          <a:prstGeom prst="ellipse">
            <a:avLst/>
          </a:prstGeom>
          <a:solidFill>
            <a:srgbClr val="000080"/>
          </a:solidFill>
          <a:ln w="76200" cap="flat" cmpd="sng">
            <a:solidFill>
              <a:srgbClr val="DBEAFE"/>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dirty="0">
              <a:solidFill>
                <a:srgbClr val="000080"/>
              </a:solidFill>
              <a:latin typeface="Calibri"/>
              <a:ea typeface="Calibri"/>
              <a:cs typeface="Calibri"/>
              <a:sym typeface="Calibri"/>
            </a:endParaRPr>
          </a:p>
        </p:txBody>
      </p:sp>
      <p:sp>
        <p:nvSpPr>
          <p:cNvPr id="200" name="Google Shape;103;p1">
            <a:extLst>
              <a:ext uri="{FF2B5EF4-FFF2-40B4-BE49-F238E27FC236}">
                <a16:creationId xmlns:a16="http://schemas.microsoft.com/office/drawing/2014/main" id="{0D50CFB6-8416-F044-9AB0-79AA73F3A9A6}"/>
              </a:ext>
            </a:extLst>
          </p:cNvPr>
          <p:cNvSpPr/>
          <p:nvPr/>
        </p:nvSpPr>
        <p:spPr>
          <a:xfrm>
            <a:off x="8127285" y="5226379"/>
            <a:ext cx="2456692" cy="76940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400" dirty="0">
                <a:solidFill>
                  <a:srgbClr val="000080"/>
                </a:solidFill>
                <a:latin typeface="Arial"/>
                <a:ea typeface="Arial"/>
                <a:cs typeface="Arial"/>
                <a:sym typeface="Arial"/>
              </a:rPr>
              <a:t>Newborn</a:t>
            </a:r>
            <a:endParaRPr dirty="0"/>
          </a:p>
        </p:txBody>
      </p:sp>
      <p:sp>
        <p:nvSpPr>
          <p:cNvPr id="201" name="Google Shape;109;p1">
            <a:extLst>
              <a:ext uri="{FF2B5EF4-FFF2-40B4-BE49-F238E27FC236}">
                <a16:creationId xmlns:a16="http://schemas.microsoft.com/office/drawing/2014/main" id="{6A9868BB-FE84-B844-B3F0-42ECEAC82062}"/>
              </a:ext>
            </a:extLst>
          </p:cNvPr>
          <p:cNvSpPr/>
          <p:nvPr/>
        </p:nvSpPr>
        <p:spPr>
          <a:xfrm rot="10800000">
            <a:off x="8946434" y="6181715"/>
            <a:ext cx="577569" cy="314374"/>
          </a:xfrm>
          <a:prstGeom prst="triangle">
            <a:avLst>
              <a:gd name="adj" fmla="val 50000"/>
            </a:avLst>
          </a:prstGeom>
          <a:solidFill>
            <a:srgbClr val="000080"/>
          </a:solidFill>
          <a:ln w="12700" cap="flat" cmpd="sng">
            <a:solidFill>
              <a:srgbClr val="1C305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5102">
              <a:solidFill>
                <a:schemeClr val="lt1"/>
              </a:solidFill>
              <a:latin typeface="Calibri"/>
              <a:ea typeface="Calibri"/>
              <a:cs typeface="Calibri"/>
              <a:sym typeface="Calibri"/>
            </a:endParaRPr>
          </a:p>
        </p:txBody>
      </p:sp>
      <p:pic>
        <p:nvPicPr>
          <p:cNvPr id="3" name="Google Shape;107;p1">
            <a:extLst>
              <a:ext uri="{FF2B5EF4-FFF2-40B4-BE49-F238E27FC236}">
                <a16:creationId xmlns:a16="http://schemas.microsoft.com/office/drawing/2014/main" id="{AD74443E-C420-DF66-7ACE-DCB7498D0702}"/>
              </a:ext>
            </a:extLst>
          </p:cNvPr>
          <p:cNvPicPr preferRelativeResize="0"/>
          <p:nvPr/>
        </p:nvPicPr>
        <p:blipFill rotWithShape="1">
          <a:blip r:embed="rId5">
            <a:alphaModFix/>
            <a:extLst>
              <a:ext uri="{BEBA8EAE-BF5A-486C-A8C5-ECC9F3942E4B}">
                <a14:imgProps xmlns:a14="http://schemas.microsoft.com/office/drawing/2010/main">
                  <a14:imgLayer r:embed="rId15">
                    <a14:imgEffect>
                      <a14:colorTemperature colorTemp="4700"/>
                    </a14:imgEffect>
                  </a14:imgLayer>
                </a14:imgProps>
              </a:ext>
            </a:extLst>
          </a:blip>
          <a:srcRect/>
          <a:stretch/>
        </p:blipFill>
        <p:spPr>
          <a:xfrm flipH="1">
            <a:off x="8983454" y="6794245"/>
            <a:ext cx="477707" cy="1764792"/>
          </a:xfrm>
          <a:prstGeom prst="rect">
            <a:avLst/>
          </a:prstGeom>
          <a:noFill/>
          <a:ln>
            <a:noFill/>
          </a:ln>
        </p:spPr>
      </p:pic>
      <p:pic>
        <p:nvPicPr>
          <p:cNvPr id="7" name="Google Shape;154;p1">
            <a:extLst>
              <a:ext uri="{FF2B5EF4-FFF2-40B4-BE49-F238E27FC236}">
                <a16:creationId xmlns:a16="http://schemas.microsoft.com/office/drawing/2014/main" id="{629CCDDB-8621-C005-9FB1-207FB615DFCC}"/>
              </a:ext>
            </a:extLst>
          </p:cNvPr>
          <p:cNvPicPr preferRelativeResize="0"/>
          <p:nvPr/>
        </p:nvPicPr>
        <p:blipFill rotWithShape="1">
          <a:blip r:embed="rId10">
            <a:alphaModFix/>
          </a:blip>
          <a:srcRect/>
          <a:stretch/>
        </p:blipFill>
        <p:spPr>
          <a:xfrm>
            <a:off x="11802880" y="10823654"/>
            <a:ext cx="1286487" cy="1224644"/>
          </a:xfrm>
          <a:prstGeom prst="rect">
            <a:avLst/>
          </a:prstGeom>
          <a:noFill/>
          <a:ln>
            <a:noFill/>
          </a:ln>
        </p:spPr>
      </p:pic>
      <p:sp>
        <p:nvSpPr>
          <p:cNvPr id="10" name="Google Shape;113;p1">
            <a:extLst>
              <a:ext uri="{FF2B5EF4-FFF2-40B4-BE49-F238E27FC236}">
                <a16:creationId xmlns:a16="http://schemas.microsoft.com/office/drawing/2014/main" id="{30F3E586-49D4-1AE2-4B61-CF7A1510E87B}"/>
              </a:ext>
            </a:extLst>
          </p:cNvPr>
          <p:cNvSpPr/>
          <p:nvPr/>
        </p:nvSpPr>
        <p:spPr>
          <a:xfrm>
            <a:off x="14183258" y="3946945"/>
            <a:ext cx="3448380" cy="70784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dirty="0">
                <a:solidFill>
                  <a:srgbClr val="000080"/>
                </a:solidFill>
                <a:latin typeface="Arial"/>
                <a:ea typeface="Arial"/>
                <a:cs typeface="Arial"/>
                <a:sym typeface="Arial"/>
              </a:rPr>
              <a:t>Asthma</a:t>
            </a:r>
          </a:p>
        </p:txBody>
      </p:sp>
      <p:pic>
        <p:nvPicPr>
          <p:cNvPr id="35" name="Picture 34">
            <a:extLst>
              <a:ext uri="{FF2B5EF4-FFF2-40B4-BE49-F238E27FC236}">
                <a16:creationId xmlns:a16="http://schemas.microsoft.com/office/drawing/2014/main" id="{2C194945-12BF-9B59-9C9D-5E51884B9350}"/>
              </a:ext>
            </a:extLst>
          </p:cNvPr>
          <p:cNvPicPr>
            <a:picLocks noChangeAspect="1"/>
          </p:cNvPicPr>
          <p:nvPr/>
        </p:nvPicPr>
        <p:blipFill>
          <a:blip r:embed="rId16"/>
          <a:stretch>
            <a:fillRect/>
          </a:stretch>
        </p:blipFill>
        <p:spPr>
          <a:xfrm>
            <a:off x="15091799" y="10794219"/>
            <a:ext cx="1338601" cy="1300894"/>
          </a:xfrm>
          <a:prstGeom prst="rect">
            <a:avLst/>
          </a:prstGeom>
        </p:spPr>
      </p:pic>
      <p:pic>
        <p:nvPicPr>
          <p:cNvPr id="36" name="Picture 8" descr="Data analysis@10x.webp (2130×2130)">
            <a:extLst>
              <a:ext uri="{FF2B5EF4-FFF2-40B4-BE49-F238E27FC236}">
                <a16:creationId xmlns:a16="http://schemas.microsoft.com/office/drawing/2014/main" id="{FA81E3EB-7B70-1470-6825-B78E7560BE7A}"/>
              </a:ext>
            </a:extLst>
          </p:cNvPr>
          <p:cNvPicPr>
            <a:picLocks noChangeAspect="1" noChangeArrowheads="1"/>
          </p:cNvPicPr>
          <p:nvPr/>
        </p:nvPicPr>
        <p:blipFill>
          <a:blip r:embed="rId13">
            <a:extLst>
              <a:ext uri="{BEBA8EAE-BF5A-486C-A8C5-ECC9F3942E4B}">
                <a14:imgProps xmlns:a14="http://schemas.microsoft.com/office/drawing/2010/main">
                  <a14:imgLayer r:embed="rId17">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16306968" y="1380275"/>
            <a:ext cx="1357689" cy="1357689"/>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1F1E5967-9A73-FE5E-95BF-7231393C98CF}"/>
              </a:ext>
            </a:extLst>
          </p:cNvPr>
          <p:cNvPicPr>
            <a:picLocks noChangeAspect="1"/>
          </p:cNvPicPr>
          <p:nvPr/>
        </p:nvPicPr>
        <p:blipFill>
          <a:blip r:embed="rId18">
            <a:lum bright="-20000" contrast="40000"/>
          </a:blip>
          <a:stretch>
            <a:fillRect/>
          </a:stretch>
        </p:blipFill>
        <p:spPr>
          <a:xfrm>
            <a:off x="11780687" y="7083322"/>
            <a:ext cx="1302528" cy="1312948"/>
          </a:xfrm>
          <a:prstGeom prst="rect">
            <a:avLst/>
          </a:prstGeom>
        </p:spPr>
      </p:pic>
      <p:pic>
        <p:nvPicPr>
          <p:cNvPr id="23" name="Picture 22">
            <a:extLst>
              <a:ext uri="{FF2B5EF4-FFF2-40B4-BE49-F238E27FC236}">
                <a16:creationId xmlns:a16="http://schemas.microsoft.com/office/drawing/2014/main" id="{F316FBFE-7864-B81B-6322-3E9CAF9F7612}"/>
              </a:ext>
            </a:extLst>
          </p:cNvPr>
          <p:cNvPicPr>
            <a:picLocks noChangeAspect="1"/>
          </p:cNvPicPr>
          <p:nvPr/>
        </p:nvPicPr>
        <p:blipFill>
          <a:blip r:embed="rId19"/>
          <a:stretch>
            <a:fillRect/>
          </a:stretch>
        </p:blipFill>
        <p:spPr>
          <a:xfrm>
            <a:off x="8244019" y="3140122"/>
            <a:ext cx="1536700" cy="1460500"/>
          </a:xfrm>
          <a:prstGeom prst="rect">
            <a:avLst/>
          </a:prstGeom>
        </p:spPr>
      </p:pic>
    </p:spTree>
    <p:extLst>
      <p:ext uri="{BB962C8B-B14F-4D97-AF65-F5344CB8AC3E}">
        <p14:creationId xmlns:p14="http://schemas.microsoft.com/office/powerpoint/2010/main" val="255602717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9000" r="-9000"/>
          </a:stretch>
        </a:blip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BA252D35-C7B3-F671-88A4-0906F470EEFC}"/>
              </a:ext>
            </a:extLst>
          </p:cNvPr>
          <p:cNvSpPr txBox="1"/>
          <p:nvPr/>
        </p:nvSpPr>
        <p:spPr>
          <a:xfrm>
            <a:off x="825500" y="0"/>
            <a:ext cx="7502375" cy="2862322"/>
          </a:xfrm>
          <a:prstGeom prst="rect">
            <a:avLst/>
          </a:prstGeom>
          <a:noFill/>
        </p:spPr>
        <p:txBody>
          <a:bodyPr wrap="none" rtlCol="0">
            <a:spAutoFit/>
          </a:bodyPr>
          <a:lstStyle/>
          <a:p>
            <a:r>
              <a:rPr lang="en-CH" sz="18000" b="1" dirty="0">
                <a:solidFill>
                  <a:schemeClr val="bg1"/>
                </a:solidFill>
                <a:latin typeface="PF Highway Gothic" panose="02000506040000020004" pitchFamily="2" charset="0"/>
              </a:rPr>
              <a:t>Allergy</a:t>
            </a:r>
          </a:p>
        </p:txBody>
      </p:sp>
      <p:sp>
        <p:nvSpPr>
          <p:cNvPr id="7" name="TextBox 6">
            <a:extLst>
              <a:ext uri="{FF2B5EF4-FFF2-40B4-BE49-F238E27FC236}">
                <a16:creationId xmlns:a16="http://schemas.microsoft.com/office/drawing/2014/main" id="{66244E91-62D4-BE5D-AD2D-6B54A123444E}"/>
              </a:ext>
            </a:extLst>
          </p:cNvPr>
          <p:cNvSpPr txBox="1"/>
          <p:nvPr/>
        </p:nvSpPr>
        <p:spPr>
          <a:xfrm>
            <a:off x="1670844" y="5295604"/>
            <a:ext cx="29057600" cy="13695993"/>
          </a:xfrm>
          <a:prstGeom prst="rect">
            <a:avLst/>
          </a:prstGeom>
          <a:noFill/>
        </p:spPr>
        <p:txBody>
          <a:bodyPr wrap="square" rtlCol="0">
            <a:spAutoFit/>
          </a:bodyPr>
          <a:lstStyle/>
          <a:p>
            <a:pPr>
              <a:lnSpc>
                <a:spcPct val="150000"/>
              </a:lnSpc>
            </a:pPr>
            <a:r>
              <a:rPr lang="en-GB" sz="5400" b="1" dirty="0">
                <a:solidFill>
                  <a:srgbClr val="001253"/>
                </a:solidFill>
                <a:latin typeface="Avenir Heavy" panose="02000503020000020003" pitchFamily="2" charset="0"/>
              </a:rPr>
              <a:t>CONDITIONS OF USE</a:t>
            </a:r>
            <a:br>
              <a:rPr lang="en-GB" sz="5400" b="1" dirty="0">
                <a:solidFill>
                  <a:srgbClr val="001253"/>
                </a:solidFill>
                <a:latin typeface="Avenir Heavy" panose="02000503020000020003" pitchFamily="2" charset="0"/>
              </a:rPr>
            </a:br>
            <a:endParaRPr lang="en-GB" sz="5400" dirty="0">
              <a:solidFill>
                <a:srgbClr val="001253"/>
              </a:solidFill>
              <a:latin typeface="Avenir Book" panose="02000503020000020003" pitchFamily="2" charset="0"/>
            </a:endParaRPr>
          </a:p>
          <a:p>
            <a:pPr>
              <a:lnSpc>
                <a:spcPct val="150000"/>
              </a:lnSpc>
            </a:pPr>
            <a:r>
              <a:rPr lang="en-GB" sz="5400" dirty="0">
                <a:solidFill>
                  <a:srgbClr val="001253"/>
                </a:solidFill>
                <a:latin typeface="Avenir Book" panose="02000503020000020003" pitchFamily="2" charset="0"/>
              </a:rPr>
              <a:t>Access to and use of this presentation are subject to the following terms and conditions.</a:t>
            </a:r>
            <a:br>
              <a:rPr lang="en-GB" sz="5400" dirty="0">
                <a:solidFill>
                  <a:srgbClr val="001253"/>
                </a:solidFill>
                <a:latin typeface="Avenir Book" panose="02000503020000020003" pitchFamily="2" charset="0"/>
              </a:rPr>
            </a:br>
            <a:r>
              <a:rPr lang="en-GB" sz="5400" dirty="0">
                <a:solidFill>
                  <a:srgbClr val="001253"/>
                </a:solidFill>
                <a:latin typeface="Avenir Book" panose="02000503020000020003" pitchFamily="2" charset="0"/>
              </a:rPr>
              <a:t>By accessing or using this presentation, you acknowledge and agree to abide by these conditions.</a:t>
            </a:r>
          </a:p>
          <a:p>
            <a:pPr>
              <a:lnSpc>
                <a:spcPct val="150000"/>
              </a:lnSpc>
            </a:pPr>
            <a:endParaRPr lang="en-GB" sz="5400" dirty="0">
              <a:solidFill>
                <a:srgbClr val="001253"/>
              </a:solidFill>
              <a:latin typeface="Avenir Book" panose="02000503020000020003" pitchFamily="2" charset="0"/>
            </a:endParaRPr>
          </a:p>
          <a:p>
            <a:pPr>
              <a:lnSpc>
                <a:spcPct val="150000"/>
              </a:lnSpc>
            </a:pPr>
            <a:r>
              <a:rPr lang="en-GB" sz="5400" b="1" dirty="0">
                <a:solidFill>
                  <a:srgbClr val="001253"/>
                </a:solidFill>
                <a:latin typeface="Avenir Heavy" panose="02000503020000020003" pitchFamily="2" charset="0"/>
              </a:rPr>
              <a:t>Restrictions</a:t>
            </a:r>
          </a:p>
          <a:p>
            <a:pPr>
              <a:lnSpc>
                <a:spcPct val="150000"/>
              </a:lnSpc>
            </a:pPr>
            <a:r>
              <a:rPr lang="en-GB" sz="5400" dirty="0">
                <a:solidFill>
                  <a:srgbClr val="001253"/>
                </a:solidFill>
                <a:latin typeface="Avenir Book" panose="02000503020000020003" pitchFamily="2" charset="0"/>
              </a:rPr>
              <a:t>It is not allowed to:</a:t>
            </a:r>
          </a:p>
          <a:p>
            <a:pPr marL="685800" indent="-685800">
              <a:lnSpc>
                <a:spcPct val="150000"/>
              </a:lnSpc>
              <a:buFont typeface="Wingdings" pitchFamily="2" charset="2"/>
              <a:buChar char="§"/>
            </a:pPr>
            <a:r>
              <a:rPr lang="en-GB" sz="5400" dirty="0">
                <a:solidFill>
                  <a:srgbClr val="001253"/>
                </a:solidFill>
                <a:latin typeface="Avenir Book" panose="02000503020000020003" pitchFamily="2" charset="0"/>
              </a:rPr>
              <a:t>Distribute this presentation to third parties.</a:t>
            </a:r>
          </a:p>
          <a:p>
            <a:pPr marL="685800" indent="-685800">
              <a:lnSpc>
                <a:spcPct val="150000"/>
              </a:lnSpc>
              <a:buFont typeface="Wingdings" pitchFamily="2" charset="2"/>
              <a:buChar char="§"/>
            </a:pPr>
            <a:r>
              <a:rPr lang="en-GB" sz="5400" dirty="0">
                <a:solidFill>
                  <a:srgbClr val="001253"/>
                </a:solidFill>
                <a:latin typeface="Avenir Book" panose="02000503020000020003" pitchFamily="2" charset="0"/>
              </a:rPr>
              <a:t>Use the graphics contained within for publications in journals other than </a:t>
            </a:r>
            <a:r>
              <a:rPr lang="en-GB" sz="5400" b="1" dirty="0">
                <a:solidFill>
                  <a:srgbClr val="001253"/>
                </a:solidFill>
                <a:latin typeface="PF Highway Gothic" panose="02000506040000020004" pitchFamily="2" charset="0"/>
              </a:rPr>
              <a:t>Allergy</a:t>
            </a:r>
            <a:r>
              <a:rPr lang="en-GB" sz="5400" dirty="0">
                <a:solidFill>
                  <a:srgbClr val="001253"/>
                </a:solidFill>
                <a:latin typeface="Avenir Book" panose="02000503020000020003" pitchFamily="2" charset="0"/>
              </a:rPr>
              <a:t>.</a:t>
            </a:r>
          </a:p>
          <a:p>
            <a:pPr marL="685800" indent="-685800">
              <a:lnSpc>
                <a:spcPct val="150000"/>
              </a:lnSpc>
              <a:buFont typeface="Wingdings" pitchFamily="2" charset="2"/>
              <a:buChar char="§"/>
            </a:pPr>
            <a:r>
              <a:rPr lang="en-GB" sz="5400" dirty="0">
                <a:solidFill>
                  <a:srgbClr val="001253"/>
                </a:solidFill>
                <a:latin typeface="Avenir Book" panose="02000503020000020003" pitchFamily="2" charset="0"/>
              </a:rPr>
              <a:t>Utilize this presentation for commercial purposes.</a:t>
            </a:r>
          </a:p>
        </p:txBody>
      </p:sp>
    </p:spTree>
    <p:extLst>
      <p:ext uri="{BB962C8B-B14F-4D97-AF65-F5344CB8AC3E}">
        <p14:creationId xmlns:p14="http://schemas.microsoft.com/office/powerpoint/2010/main" val="167190543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 name="Freeform 342">
            <a:extLst>
              <a:ext uri="{FF2B5EF4-FFF2-40B4-BE49-F238E27FC236}">
                <a16:creationId xmlns:a16="http://schemas.microsoft.com/office/drawing/2014/main" id="{4962D3D0-D642-B8A5-F1D4-CAF0F62D7C01}"/>
              </a:ext>
            </a:extLst>
          </p:cNvPr>
          <p:cNvSpPr/>
          <p:nvPr/>
        </p:nvSpPr>
        <p:spPr>
          <a:xfrm>
            <a:off x="1016" y="-4"/>
            <a:ext cx="32395764" cy="21598018"/>
          </a:xfrm>
          <a:custGeom>
            <a:avLst/>
            <a:gdLst>
              <a:gd name="connsiteX0" fmla="*/ 4039 w 32395764"/>
              <a:gd name="connsiteY0" fmla="*/ 2693 h 21598018"/>
              <a:gd name="connsiteX1" fmla="*/ 32399804 w 32395764"/>
              <a:gd name="connsiteY1" fmla="*/ 2693 h 21598018"/>
              <a:gd name="connsiteX2" fmla="*/ 32399804 w 32395764"/>
              <a:gd name="connsiteY2" fmla="*/ 21600712 h 21598018"/>
              <a:gd name="connsiteX3" fmla="*/ 4040 w 32395764"/>
              <a:gd name="connsiteY3" fmla="*/ 21600712 h 21598018"/>
            </a:gdLst>
            <a:ahLst/>
            <a:cxnLst>
              <a:cxn ang="0">
                <a:pos x="connsiteX0" y="connsiteY0"/>
              </a:cxn>
              <a:cxn ang="0">
                <a:pos x="connsiteX1" y="connsiteY1"/>
              </a:cxn>
              <a:cxn ang="0">
                <a:pos x="connsiteX2" y="connsiteY2"/>
              </a:cxn>
              <a:cxn ang="0">
                <a:pos x="connsiteX3" y="connsiteY3"/>
              </a:cxn>
            </a:cxnLst>
            <a:rect l="l" t="t" r="r" b="b"/>
            <a:pathLst>
              <a:path w="32395764" h="21598018">
                <a:moveTo>
                  <a:pt x="4039" y="2693"/>
                </a:moveTo>
                <a:lnTo>
                  <a:pt x="32399804" y="2693"/>
                </a:lnTo>
                <a:lnTo>
                  <a:pt x="32399804" y="21600712"/>
                </a:lnTo>
                <a:lnTo>
                  <a:pt x="4040" y="21600712"/>
                </a:lnTo>
                <a:close/>
              </a:path>
            </a:pathLst>
          </a:custGeom>
          <a:solidFill>
            <a:srgbClr val="AEBDE9"/>
          </a:solidFill>
          <a:ln w="12696" cap="rnd">
            <a:noFill/>
            <a:prstDash val="solid"/>
            <a:round/>
          </a:ln>
        </p:spPr>
        <p:txBody>
          <a:bodyPr rtlCol="0" anchor="ctr"/>
          <a:lstStyle/>
          <a:p>
            <a:endParaRPr lang="en-CH" sz="4400"/>
          </a:p>
        </p:txBody>
      </p:sp>
      <p:sp>
        <p:nvSpPr>
          <p:cNvPr id="344" name="Freeform 343">
            <a:extLst>
              <a:ext uri="{FF2B5EF4-FFF2-40B4-BE49-F238E27FC236}">
                <a16:creationId xmlns:a16="http://schemas.microsoft.com/office/drawing/2014/main" id="{DB7FFD34-B248-071F-8DDD-85633C3A4A74}"/>
              </a:ext>
            </a:extLst>
          </p:cNvPr>
          <p:cNvSpPr/>
          <p:nvPr/>
        </p:nvSpPr>
        <p:spPr>
          <a:xfrm>
            <a:off x="15690891" y="11222638"/>
            <a:ext cx="16278678" cy="9579125"/>
          </a:xfrm>
          <a:custGeom>
            <a:avLst/>
            <a:gdLst>
              <a:gd name="connsiteX0" fmla="*/ 16283906 w 16278678"/>
              <a:gd name="connsiteY0" fmla="*/ 362912 h 9579125"/>
              <a:gd name="connsiteX1" fmla="*/ 15920969 w 16278678"/>
              <a:gd name="connsiteY1" fmla="*/ -41 h 9579125"/>
              <a:gd name="connsiteX2" fmla="*/ 368173 w 16278678"/>
              <a:gd name="connsiteY2" fmla="*/ -41 h 9579125"/>
              <a:gd name="connsiteX3" fmla="*/ 5228 w 16278678"/>
              <a:gd name="connsiteY3" fmla="*/ 362912 h 9579125"/>
              <a:gd name="connsiteX4" fmla="*/ 5228 w 16278678"/>
              <a:gd name="connsiteY4" fmla="*/ 9216132 h 9579125"/>
              <a:gd name="connsiteX5" fmla="*/ 368173 w 16278678"/>
              <a:gd name="connsiteY5" fmla="*/ 9579085 h 9579125"/>
              <a:gd name="connsiteX6" fmla="*/ 15920969 w 16278678"/>
              <a:gd name="connsiteY6" fmla="*/ 9579085 h 9579125"/>
              <a:gd name="connsiteX7" fmla="*/ 16283906 w 16278678"/>
              <a:gd name="connsiteY7" fmla="*/ 9216132 h 9579125"/>
              <a:gd name="connsiteX8" fmla="*/ 16283906 w 16278678"/>
              <a:gd name="connsiteY8" fmla="*/ 362912 h 957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678" h="9579125">
                <a:moveTo>
                  <a:pt x="16283906" y="362912"/>
                </a:moveTo>
                <a:cubicBezTo>
                  <a:pt x="16283906" y="162590"/>
                  <a:pt x="16121287" y="-41"/>
                  <a:pt x="15920969" y="-41"/>
                </a:cubicBezTo>
                <a:lnTo>
                  <a:pt x="368173" y="-41"/>
                </a:lnTo>
                <a:cubicBezTo>
                  <a:pt x="167857" y="-41"/>
                  <a:pt x="5228" y="162590"/>
                  <a:pt x="5228" y="362912"/>
                </a:cubicBezTo>
                <a:lnTo>
                  <a:pt x="5228" y="9216132"/>
                </a:lnTo>
                <a:cubicBezTo>
                  <a:pt x="5228" y="9416452"/>
                  <a:pt x="167857" y="9579085"/>
                  <a:pt x="368173" y="9579085"/>
                </a:cubicBezTo>
                <a:lnTo>
                  <a:pt x="15920969" y="9579085"/>
                </a:lnTo>
                <a:cubicBezTo>
                  <a:pt x="16121287" y="9579085"/>
                  <a:pt x="16283906" y="9416452"/>
                  <a:pt x="16283906" y="9216132"/>
                </a:cubicBezTo>
                <a:lnTo>
                  <a:pt x="16283906" y="362912"/>
                </a:lnTo>
                <a:close/>
              </a:path>
            </a:pathLst>
          </a:custGeom>
          <a:solidFill>
            <a:srgbClr val="DBE9FF"/>
          </a:solidFill>
          <a:ln w="31749" cap="rnd">
            <a:solidFill>
              <a:srgbClr val="011893"/>
            </a:solidFill>
            <a:prstDash val="solid"/>
            <a:round/>
          </a:ln>
        </p:spPr>
        <p:txBody>
          <a:bodyPr rtlCol="0" anchor="ctr"/>
          <a:lstStyle/>
          <a:p>
            <a:endParaRPr lang="en-CH" sz="4400"/>
          </a:p>
        </p:txBody>
      </p:sp>
      <p:sp>
        <p:nvSpPr>
          <p:cNvPr id="345" name="Freeform 344">
            <a:extLst>
              <a:ext uri="{FF2B5EF4-FFF2-40B4-BE49-F238E27FC236}">
                <a16:creationId xmlns:a16="http://schemas.microsoft.com/office/drawing/2014/main" id="{7C69B8ED-B434-9C97-D289-F1B27D6698B6}"/>
              </a:ext>
            </a:extLst>
          </p:cNvPr>
          <p:cNvSpPr/>
          <p:nvPr/>
        </p:nvSpPr>
        <p:spPr>
          <a:xfrm>
            <a:off x="372988" y="11222638"/>
            <a:ext cx="15072929" cy="9579125"/>
          </a:xfrm>
          <a:custGeom>
            <a:avLst/>
            <a:gdLst>
              <a:gd name="connsiteX0" fmla="*/ 15072933 w 15072929"/>
              <a:gd name="connsiteY0" fmla="*/ 362912 h 9579125"/>
              <a:gd name="connsiteX1" fmla="*/ 14709979 w 15072929"/>
              <a:gd name="connsiteY1" fmla="*/ -41 h 9579125"/>
              <a:gd name="connsiteX2" fmla="*/ 362949 w 15072929"/>
              <a:gd name="connsiteY2" fmla="*/ -41 h 9579125"/>
              <a:gd name="connsiteX3" fmla="*/ 4 w 15072929"/>
              <a:gd name="connsiteY3" fmla="*/ 362912 h 9579125"/>
              <a:gd name="connsiteX4" fmla="*/ 4 w 15072929"/>
              <a:gd name="connsiteY4" fmla="*/ 9216132 h 9579125"/>
              <a:gd name="connsiteX5" fmla="*/ 362949 w 15072929"/>
              <a:gd name="connsiteY5" fmla="*/ 9579085 h 9579125"/>
              <a:gd name="connsiteX6" fmla="*/ 14709979 w 15072929"/>
              <a:gd name="connsiteY6" fmla="*/ 9579085 h 9579125"/>
              <a:gd name="connsiteX7" fmla="*/ 15072933 w 15072929"/>
              <a:gd name="connsiteY7" fmla="*/ 9216132 h 9579125"/>
              <a:gd name="connsiteX8" fmla="*/ 15072933 w 15072929"/>
              <a:gd name="connsiteY8" fmla="*/ 362912 h 957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72929" h="9579125">
                <a:moveTo>
                  <a:pt x="15072933" y="362912"/>
                </a:moveTo>
                <a:cubicBezTo>
                  <a:pt x="15072933" y="162590"/>
                  <a:pt x="14910308" y="-41"/>
                  <a:pt x="14709979" y="-41"/>
                </a:cubicBezTo>
                <a:lnTo>
                  <a:pt x="362949" y="-41"/>
                </a:lnTo>
                <a:cubicBezTo>
                  <a:pt x="162635" y="-41"/>
                  <a:pt x="4" y="162590"/>
                  <a:pt x="4" y="362912"/>
                </a:cubicBezTo>
                <a:lnTo>
                  <a:pt x="4" y="9216132"/>
                </a:lnTo>
                <a:cubicBezTo>
                  <a:pt x="4" y="9416452"/>
                  <a:pt x="162635" y="9579085"/>
                  <a:pt x="362949" y="9579085"/>
                </a:cubicBezTo>
                <a:lnTo>
                  <a:pt x="14709979" y="9579085"/>
                </a:lnTo>
                <a:cubicBezTo>
                  <a:pt x="14910308" y="9579085"/>
                  <a:pt x="15072933" y="9416452"/>
                  <a:pt x="15072933" y="9216132"/>
                </a:cubicBezTo>
                <a:lnTo>
                  <a:pt x="15072933" y="362912"/>
                </a:lnTo>
                <a:close/>
              </a:path>
            </a:pathLst>
          </a:custGeom>
          <a:solidFill>
            <a:srgbClr val="DBE9FF"/>
          </a:solidFill>
          <a:ln w="31742" cap="rnd">
            <a:solidFill>
              <a:srgbClr val="011893"/>
            </a:solidFill>
            <a:prstDash val="solid"/>
            <a:round/>
          </a:ln>
        </p:spPr>
        <p:txBody>
          <a:bodyPr rtlCol="0" anchor="ctr"/>
          <a:lstStyle/>
          <a:p>
            <a:endParaRPr lang="en-CH" sz="4400"/>
          </a:p>
        </p:txBody>
      </p:sp>
      <p:sp>
        <p:nvSpPr>
          <p:cNvPr id="346" name="Freeform 345">
            <a:extLst>
              <a:ext uri="{FF2B5EF4-FFF2-40B4-BE49-F238E27FC236}">
                <a16:creationId xmlns:a16="http://schemas.microsoft.com/office/drawing/2014/main" id="{C47C5D59-73F3-BAF5-E7F0-F2B4BFB37660}"/>
              </a:ext>
            </a:extLst>
          </p:cNvPr>
          <p:cNvSpPr/>
          <p:nvPr/>
        </p:nvSpPr>
        <p:spPr>
          <a:xfrm>
            <a:off x="372990" y="761943"/>
            <a:ext cx="31596670" cy="9333293"/>
          </a:xfrm>
          <a:custGeom>
            <a:avLst/>
            <a:gdLst>
              <a:gd name="connsiteX0" fmla="*/ 31599386 w 31596670"/>
              <a:gd name="connsiteY0" fmla="*/ 350125 h 9333293"/>
              <a:gd name="connsiteX1" fmla="*/ 31245786 w 31596670"/>
              <a:gd name="connsiteY1" fmla="*/ -3514 h 9333293"/>
              <a:gd name="connsiteX2" fmla="*/ 356345 w 31596670"/>
              <a:gd name="connsiteY2" fmla="*/ -3514 h 9333293"/>
              <a:gd name="connsiteX3" fmla="*/ 2715 w 31596670"/>
              <a:gd name="connsiteY3" fmla="*/ 350125 h 9333293"/>
              <a:gd name="connsiteX4" fmla="*/ 2715 w 31596670"/>
              <a:gd name="connsiteY4" fmla="*/ 8976141 h 9333293"/>
              <a:gd name="connsiteX5" fmla="*/ 356345 w 31596670"/>
              <a:gd name="connsiteY5" fmla="*/ 9329779 h 9333293"/>
              <a:gd name="connsiteX6" fmla="*/ 31245786 w 31596670"/>
              <a:gd name="connsiteY6" fmla="*/ 9329779 h 9333293"/>
              <a:gd name="connsiteX7" fmla="*/ 31599386 w 31596670"/>
              <a:gd name="connsiteY7" fmla="*/ 8976141 h 9333293"/>
              <a:gd name="connsiteX8" fmla="*/ 31599386 w 31596670"/>
              <a:gd name="connsiteY8" fmla="*/ 350125 h 933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96670" h="9333293">
                <a:moveTo>
                  <a:pt x="31599386" y="350125"/>
                </a:moveTo>
                <a:cubicBezTo>
                  <a:pt x="31599386" y="154944"/>
                  <a:pt x="31440928" y="-3514"/>
                  <a:pt x="31245786" y="-3514"/>
                </a:cubicBezTo>
                <a:lnTo>
                  <a:pt x="356345" y="-3514"/>
                </a:lnTo>
                <a:cubicBezTo>
                  <a:pt x="161173" y="-3514"/>
                  <a:pt x="2715" y="154944"/>
                  <a:pt x="2715" y="350125"/>
                </a:cubicBezTo>
                <a:lnTo>
                  <a:pt x="2715" y="8976141"/>
                </a:lnTo>
                <a:cubicBezTo>
                  <a:pt x="2715" y="9171321"/>
                  <a:pt x="161173" y="9329779"/>
                  <a:pt x="356345" y="9329779"/>
                </a:cubicBezTo>
                <a:lnTo>
                  <a:pt x="31245786" y="9329779"/>
                </a:lnTo>
                <a:cubicBezTo>
                  <a:pt x="31440928" y="9329779"/>
                  <a:pt x="31599386" y="9171321"/>
                  <a:pt x="31599386" y="8976141"/>
                </a:cubicBezTo>
                <a:lnTo>
                  <a:pt x="31599386" y="350125"/>
                </a:lnTo>
                <a:close/>
              </a:path>
            </a:pathLst>
          </a:custGeom>
          <a:solidFill>
            <a:srgbClr val="DBE9FF"/>
          </a:solidFill>
          <a:ln w="31750" cap="rnd">
            <a:solidFill>
              <a:srgbClr val="011893"/>
            </a:solidFill>
            <a:prstDash val="solid"/>
            <a:round/>
          </a:ln>
        </p:spPr>
        <p:txBody>
          <a:bodyPr rtlCol="0" anchor="ctr"/>
          <a:lstStyle/>
          <a:p>
            <a:endParaRPr lang="en-CH" sz="4400" dirty="0"/>
          </a:p>
        </p:txBody>
      </p:sp>
      <p:pic>
        <p:nvPicPr>
          <p:cNvPr id="347" name="Picture 346">
            <a:extLst>
              <a:ext uri="{FF2B5EF4-FFF2-40B4-BE49-F238E27FC236}">
                <a16:creationId xmlns:a16="http://schemas.microsoft.com/office/drawing/2014/main" id="{222336D9-B161-0EDB-C933-674BD05AF30A}"/>
              </a:ext>
            </a:extLst>
          </p:cNvPr>
          <p:cNvPicPr>
            <a:picLocks noChangeAspect="1"/>
          </p:cNvPicPr>
          <p:nvPr/>
        </p:nvPicPr>
        <p:blipFill>
          <a:blip r:embed="rId3"/>
          <a:stretch>
            <a:fillRect/>
          </a:stretch>
        </p:blipFill>
        <p:spPr>
          <a:xfrm>
            <a:off x="2850634" y="4443003"/>
            <a:ext cx="3367730" cy="3108722"/>
          </a:xfrm>
          <a:custGeom>
            <a:avLst/>
            <a:gdLst>
              <a:gd name="connsiteX0" fmla="*/ 935 w 3367730"/>
              <a:gd name="connsiteY0" fmla="*/ 1458 h 3108722"/>
              <a:gd name="connsiteX1" fmla="*/ 3368666 w 3367730"/>
              <a:gd name="connsiteY1" fmla="*/ 1458 h 3108722"/>
              <a:gd name="connsiteX2" fmla="*/ 3368666 w 3367730"/>
              <a:gd name="connsiteY2" fmla="*/ 3110180 h 3108722"/>
              <a:gd name="connsiteX3" fmla="*/ 935 w 3367730"/>
              <a:gd name="connsiteY3" fmla="*/ 3110180 h 3108722"/>
            </a:gdLst>
            <a:ahLst/>
            <a:cxnLst>
              <a:cxn ang="0">
                <a:pos x="connsiteX0" y="connsiteY0"/>
              </a:cxn>
              <a:cxn ang="0">
                <a:pos x="connsiteX1" y="connsiteY1"/>
              </a:cxn>
              <a:cxn ang="0">
                <a:pos x="connsiteX2" y="connsiteY2"/>
              </a:cxn>
              <a:cxn ang="0">
                <a:pos x="connsiteX3" y="connsiteY3"/>
              </a:cxn>
            </a:cxnLst>
            <a:rect l="l" t="t" r="r" b="b"/>
            <a:pathLst>
              <a:path w="3367730" h="3108722">
                <a:moveTo>
                  <a:pt x="935" y="1458"/>
                </a:moveTo>
                <a:lnTo>
                  <a:pt x="3368666" y="1458"/>
                </a:lnTo>
                <a:lnTo>
                  <a:pt x="3368666" y="3110180"/>
                </a:lnTo>
                <a:lnTo>
                  <a:pt x="935" y="3110180"/>
                </a:lnTo>
                <a:close/>
              </a:path>
            </a:pathLst>
          </a:custGeom>
        </p:spPr>
      </p:pic>
      <p:sp>
        <p:nvSpPr>
          <p:cNvPr id="348" name="Freeform 347">
            <a:extLst>
              <a:ext uri="{FF2B5EF4-FFF2-40B4-BE49-F238E27FC236}">
                <a16:creationId xmlns:a16="http://schemas.microsoft.com/office/drawing/2014/main" id="{3AAFAB5E-1477-A25D-E1FE-8293BC311C58}"/>
              </a:ext>
            </a:extLst>
          </p:cNvPr>
          <p:cNvSpPr/>
          <p:nvPr/>
        </p:nvSpPr>
        <p:spPr>
          <a:xfrm>
            <a:off x="9604258" y="4978275"/>
            <a:ext cx="20919312" cy="380971"/>
          </a:xfrm>
          <a:custGeom>
            <a:avLst/>
            <a:gdLst>
              <a:gd name="connsiteX0" fmla="*/ 5587 w 20919312"/>
              <a:gd name="connsiteY0" fmla="*/ 95155 h 380971"/>
              <a:gd name="connsiteX1" fmla="*/ 20581902 w 20919312"/>
              <a:gd name="connsiteY1" fmla="*/ 152936 h 380971"/>
              <a:gd name="connsiteX2" fmla="*/ 20581650 w 20919312"/>
              <a:gd name="connsiteY2" fmla="*/ 229130 h 380971"/>
              <a:gd name="connsiteX3" fmla="*/ 5333 w 20919312"/>
              <a:gd name="connsiteY3" fmla="*/ 171349 h 380971"/>
              <a:gd name="connsiteX4" fmla="*/ 5587 w 20919312"/>
              <a:gd name="connsiteY4" fmla="*/ 95155 h 380971"/>
              <a:gd name="connsiteX5" fmla="*/ 20544188 w 20919312"/>
              <a:gd name="connsiteY5" fmla="*/ 420 h 380971"/>
              <a:gd name="connsiteX6" fmla="*/ 20924646 w 20919312"/>
              <a:gd name="connsiteY6" fmla="*/ 191921 h 380971"/>
              <a:gd name="connsiteX7" fmla="*/ 20543044 w 20919312"/>
              <a:gd name="connsiteY7" fmla="*/ 381391 h 380971"/>
              <a:gd name="connsiteX8" fmla="*/ 20544188 w 20919312"/>
              <a:gd name="connsiteY8" fmla="*/ 420 h 38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19312" h="380971">
                <a:moveTo>
                  <a:pt x="5587" y="95155"/>
                </a:moveTo>
                <a:lnTo>
                  <a:pt x="20581902" y="152936"/>
                </a:lnTo>
                <a:lnTo>
                  <a:pt x="20581650" y="229130"/>
                </a:lnTo>
                <a:lnTo>
                  <a:pt x="5333" y="171349"/>
                </a:lnTo>
                <a:lnTo>
                  <a:pt x="5587" y="95155"/>
                </a:lnTo>
                <a:close/>
                <a:moveTo>
                  <a:pt x="20544188" y="420"/>
                </a:moveTo>
                <a:lnTo>
                  <a:pt x="20924646" y="191921"/>
                </a:lnTo>
                <a:lnTo>
                  <a:pt x="20543044" y="381391"/>
                </a:lnTo>
                <a:lnTo>
                  <a:pt x="20544188" y="420"/>
                </a:lnTo>
                <a:close/>
              </a:path>
            </a:pathLst>
          </a:custGeom>
          <a:solidFill>
            <a:srgbClr val="011893"/>
          </a:solidFill>
          <a:ln w="12696" cap="rnd">
            <a:noFill/>
            <a:prstDash val="solid"/>
            <a:round/>
          </a:ln>
        </p:spPr>
        <p:txBody>
          <a:bodyPr rtlCol="0" anchor="ctr"/>
          <a:lstStyle/>
          <a:p>
            <a:endParaRPr lang="en-CH" sz="4400"/>
          </a:p>
        </p:txBody>
      </p:sp>
      <p:sp>
        <p:nvSpPr>
          <p:cNvPr id="349" name="Freeform 348">
            <a:extLst>
              <a:ext uri="{FF2B5EF4-FFF2-40B4-BE49-F238E27FC236}">
                <a16:creationId xmlns:a16="http://schemas.microsoft.com/office/drawing/2014/main" id="{D1B265A0-75A1-7444-588D-55604ABD6BC4}"/>
              </a:ext>
            </a:extLst>
          </p:cNvPr>
          <p:cNvSpPr/>
          <p:nvPr/>
        </p:nvSpPr>
        <p:spPr>
          <a:xfrm>
            <a:off x="9820773" y="5248266"/>
            <a:ext cx="4944929" cy="819849"/>
          </a:xfrm>
          <a:custGeom>
            <a:avLst/>
            <a:gdLst>
              <a:gd name="connsiteX0" fmla="*/ 3395 w 4944929"/>
              <a:gd name="connsiteY0" fmla="*/ 410543 h 819849"/>
              <a:gd name="connsiteX1" fmla="*/ 413314 w 4944929"/>
              <a:gd name="connsiteY1" fmla="*/ 619 h 819849"/>
              <a:gd name="connsiteX2" fmla="*/ 4538407 w 4944929"/>
              <a:gd name="connsiteY2" fmla="*/ 619 h 819849"/>
              <a:gd name="connsiteX3" fmla="*/ 4948325 w 4944929"/>
              <a:gd name="connsiteY3" fmla="*/ 410543 h 819849"/>
              <a:gd name="connsiteX4" fmla="*/ 4538407 w 4944929"/>
              <a:gd name="connsiteY4" fmla="*/ 820469 h 819849"/>
              <a:gd name="connsiteX5" fmla="*/ 413314 w 4944929"/>
              <a:gd name="connsiteY5" fmla="*/ 820469 h 819849"/>
              <a:gd name="connsiteX6" fmla="*/ 3395 w 4944929"/>
              <a:gd name="connsiteY6" fmla="*/ 410543 h 81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4929" h="819849">
                <a:moveTo>
                  <a:pt x="3395" y="410543"/>
                </a:moveTo>
                <a:cubicBezTo>
                  <a:pt x="3395" y="184120"/>
                  <a:pt x="186894" y="619"/>
                  <a:pt x="413314" y="619"/>
                </a:cubicBezTo>
                <a:lnTo>
                  <a:pt x="4538407" y="619"/>
                </a:lnTo>
                <a:cubicBezTo>
                  <a:pt x="4764826" y="619"/>
                  <a:pt x="4948325" y="184120"/>
                  <a:pt x="4948325" y="410543"/>
                </a:cubicBezTo>
                <a:cubicBezTo>
                  <a:pt x="4948325" y="636968"/>
                  <a:pt x="4764826" y="820469"/>
                  <a:pt x="4538407" y="820469"/>
                </a:cubicBezTo>
                <a:lnTo>
                  <a:pt x="413314" y="820469"/>
                </a:lnTo>
                <a:cubicBezTo>
                  <a:pt x="186894" y="820469"/>
                  <a:pt x="3395" y="636968"/>
                  <a:pt x="3395" y="410543"/>
                </a:cubicBezTo>
                <a:close/>
              </a:path>
            </a:pathLst>
          </a:custGeom>
          <a:solidFill>
            <a:srgbClr val="FFFFFF">
              <a:alpha val="49000"/>
            </a:srgbClr>
          </a:solidFill>
          <a:ln w="12696" cap="flat">
            <a:solidFill>
              <a:srgbClr val="FFFFFF"/>
            </a:solidFill>
            <a:prstDash val="solid"/>
            <a:miter/>
          </a:ln>
        </p:spPr>
        <p:txBody>
          <a:bodyPr rtlCol="0" anchor="ctr"/>
          <a:lstStyle/>
          <a:p>
            <a:endParaRPr lang="en-CH" sz="4400"/>
          </a:p>
        </p:txBody>
      </p:sp>
      <p:sp>
        <p:nvSpPr>
          <p:cNvPr id="350" name="Freeform 349">
            <a:extLst>
              <a:ext uri="{FF2B5EF4-FFF2-40B4-BE49-F238E27FC236}">
                <a16:creationId xmlns:a16="http://schemas.microsoft.com/office/drawing/2014/main" id="{14218381-E9E9-E410-5F76-B621A9345EEE}"/>
              </a:ext>
            </a:extLst>
          </p:cNvPr>
          <p:cNvSpPr/>
          <p:nvPr/>
        </p:nvSpPr>
        <p:spPr>
          <a:xfrm>
            <a:off x="18439716" y="4952618"/>
            <a:ext cx="380964" cy="380970"/>
          </a:xfrm>
          <a:custGeom>
            <a:avLst/>
            <a:gdLst>
              <a:gd name="connsiteX0" fmla="*/ 382277 w 380964"/>
              <a:gd name="connsiteY0" fmla="*/ 190448 h 380970"/>
              <a:gd name="connsiteX1" fmla="*/ 191795 w 380964"/>
              <a:gd name="connsiteY1" fmla="*/ 380933 h 380970"/>
              <a:gd name="connsiteX2" fmla="*/ 1312 w 380964"/>
              <a:gd name="connsiteY2" fmla="*/ 190448 h 380970"/>
              <a:gd name="connsiteX3" fmla="*/ 191795 w 380964"/>
              <a:gd name="connsiteY3" fmla="*/ -38 h 380970"/>
              <a:gd name="connsiteX4" fmla="*/ 382277 w 380964"/>
              <a:gd name="connsiteY4" fmla="*/ 190448 h 38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4" h="380970">
                <a:moveTo>
                  <a:pt x="382277" y="190448"/>
                </a:moveTo>
                <a:cubicBezTo>
                  <a:pt x="382277" y="295650"/>
                  <a:pt x="296996" y="380933"/>
                  <a:pt x="191795" y="380933"/>
                </a:cubicBezTo>
                <a:cubicBezTo>
                  <a:pt x="86594" y="380933"/>
                  <a:pt x="1312" y="295650"/>
                  <a:pt x="1312" y="190448"/>
                </a:cubicBezTo>
                <a:cubicBezTo>
                  <a:pt x="1312" y="85246"/>
                  <a:pt x="86594" y="-38"/>
                  <a:pt x="191795" y="-38"/>
                </a:cubicBezTo>
                <a:cubicBezTo>
                  <a:pt x="296996" y="-38"/>
                  <a:pt x="382277" y="85246"/>
                  <a:pt x="382277" y="190448"/>
                </a:cubicBezTo>
                <a:close/>
              </a:path>
            </a:pathLst>
          </a:custGeom>
          <a:solidFill>
            <a:srgbClr val="011993"/>
          </a:solidFill>
          <a:ln w="57140" cap="sq">
            <a:solidFill>
              <a:srgbClr val="DBE9FF"/>
            </a:solidFill>
            <a:prstDash val="solid"/>
            <a:miter/>
          </a:ln>
        </p:spPr>
        <p:txBody>
          <a:bodyPr rtlCol="0" anchor="ctr"/>
          <a:lstStyle/>
          <a:p>
            <a:endParaRPr lang="en-CH" sz="4400"/>
          </a:p>
        </p:txBody>
      </p:sp>
      <p:sp>
        <p:nvSpPr>
          <p:cNvPr id="351" name="Freeform 350">
            <a:extLst>
              <a:ext uri="{FF2B5EF4-FFF2-40B4-BE49-F238E27FC236}">
                <a16:creationId xmlns:a16="http://schemas.microsoft.com/office/drawing/2014/main" id="{A728AC30-ADC5-05B8-7C22-FD6A4AB0AF5A}"/>
              </a:ext>
            </a:extLst>
          </p:cNvPr>
          <p:cNvSpPr/>
          <p:nvPr/>
        </p:nvSpPr>
        <p:spPr>
          <a:xfrm>
            <a:off x="21411243" y="4952618"/>
            <a:ext cx="380964" cy="380970"/>
          </a:xfrm>
          <a:custGeom>
            <a:avLst/>
            <a:gdLst>
              <a:gd name="connsiteX0" fmla="*/ 383252 w 380964"/>
              <a:gd name="connsiteY0" fmla="*/ 190448 h 380970"/>
              <a:gd name="connsiteX1" fmla="*/ 192770 w 380964"/>
              <a:gd name="connsiteY1" fmla="*/ 380933 h 380970"/>
              <a:gd name="connsiteX2" fmla="*/ 2287 w 380964"/>
              <a:gd name="connsiteY2" fmla="*/ 190448 h 380970"/>
              <a:gd name="connsiteX3" fmla="*/ 192770 w 380964"/>
              <a:gd name="connsiteY3" fmla="*/ -38 h 380970"/>
              <a:gd name="connsiteX4" fmla="*/ 383252 w 380964"/>
              <a:gd name="connsiteY4" fmla="*/ 190448 h 38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4" h="380970">
                <a:moveTo>
                  <a:pt x="383252" y="190448"/>
                </a:moveTo>
                <a:cubicBezTo>
                  <a:pt x="383252" y="295650"/>
                  <a:pt x="297971" y="380933"/>
                  <a:pt x="192770" y="380933"/>
                </a:cubicBezTo>
                <a:cubicBezTo>
                  <a:pt x="87569" y="380933"/>
                  <a:pt x="2287" y="295650"/>
                  <a:pt x="2287" y="190448"/>
                </a:cubicBezTo>
                <a:cubicBezTo>
                  <a:pt x="2287" y="85246"/>
                  <a:pt x="87569" y="-38"/>
                  <a:pt x="192770" y="-38"/>
                </a:cubicBezTo>
                <a:cubicBezTo>
                  <a:pt x="297971" y="-38"/>
                  <a:pt x="383252" y="85246"/>
                  <a:pt x="383252" y="190448"/>
                </a:cubicBezTo>
                <a:close/>
              </a:path>
            </a:pathLst>
          </a:custGeom>
          <a:solidFill>
            <a:srgbClr val="011993"/>
          </a:solidFill>
          <a:ln w="57140" cap="sq">
            <a:solidFill>
              <a:srgbClr val="DBE9FF"/>
            </a:solidFill>
            <a:prstDash val="solid"/>
            <a:miter/>
          </a:ln>
        </p:spPr>
        <p:txBody>
          <a:bodyPr rtlCol="0" anchor="ctr"/>
          <a:lstStyle/>
          <a:p>
            <a:endParaRPr lang="en-CH" sz="4400"/>
          </a:p>
        </p:txBody>
      </p:sp>
      <p:sp>
        <p:nvSpPr>
          <p:cNvPr id="352" name="Freeform 351">
            <a:extLst>
              <a:ext uri="{FF2B5EF4-FFF2-40B4-BE49-F238E27FC236}">
                <a16:creationId xmlns:a16="http://schemas.microsoft.com/office/drawing/2014/main" id="{EF24EEAB-0107-7D09-8ADD-E633EAD3787D}"/>
              </a:ext>
            </a:extLst>
          </p:cNvPr>
          <p:cNvSpPr/>
          <p:nvPr/>
        </p:nvSpPr>
        <p:spPr>
          <a:xfrm>
            <a:off x="24535155" y="4952618"/>
            <a:ext cx="380964" cy="380970"/>
          </a:xfrm>
          <a:custGeom>
            <a:avLst/>
            <a:gdLst>
              <a:gd name="connsiteX0" fmla="*/ 384277 w 380964"/>
              <a:gd name="connsiteY0" fmla="*/ 190448 h 380970"/>
              <a:gd name="connsiteX1" fmla="*/ 193795 w 380964"/>
              <a:gd name="connsiteY1" fmla="*/ 380933 h 380970"/>
              <a:gd name="connsiteX2" fmla="*/ 3312 w 380964"/>
              <a:gd name="connsiteY2" fmla="*/ 190448 h 380970"/>
              <a:gd name="connsiteX3" fmla="*/ 193795 w 380964"/>
              <a:gd name="connsiteY3" fmla="*/ -38 h 380970"/>
              <a:gd name="connsiteX4" fmla="*/ 384277 w 380964"/>
              <a:gd name="connsiteY4" fmla="*/ 190448 h 38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4" h="380970">
                <a:moveTo>
                  <a:pt x="384277" y="190448"/>
                </a:moveTo>
                <a:cubicBezTo>
                  <a:pt x="384277" y="295650"/>
                  <a:pt x="298996" y="380933"/>
                  <a:pt x="193795" y="380933"/>
                </a:cubicBezTo>
                <a:cubicBezTo>
                  <a:pt x="88594" y="380933"/>
                  <a:pt x="3312" y="295650"/>
                  <a:pt x="3312" y="190448"/>
                </a:cubicBezTo>
                <a:cubicBezTo>
                  <a:pt x="3312" y="85246"/>
                  <a:pt x="88594" y="-38"/>
                  <a:pt x="193795" y="-38"/>
                </a:cubicBezTo>
                <a:cubicBezTo>
                  <a:pt x="298996" y="-38"/>
                  <a:pt x="384277" y="85246"/>
                  <a:pt x="384277" y="190448"/>
                </a:cubicBezTo>
                <a:close/>
              </a:path>
            </a:pathLst>
          </a:custGeom>
          <a:solidFill>
            <a:srgbClr val="011993"/>
          </a:solidFill>
          <a:ln w="57140" cap="sq">
            <a:solidFill>
              <a:srgbClr val="DBE9FF"/>
            </a:solidFill>
            <a:prstDash val="solid"/>
            <a:miter/>
          </a:ln>
        </p:spPr>
        <p:txBody>
          <a:bodyPr rtlCol="0" anchor="ctr"/>
          <a:lstStyle/>
          <a:p>
            <a:endParaRPr lang="en-CH" sz="4400"/>
          </a:p>
        </p:txBody>
      </p:sp>
      <p:sp>
        <p:nvSpPr>
          <p:cNvPr id="353" name="Freeform 352">
            <a:extLst>
              <a:ext uri="{FF2B5EF4-FFF2-40B4-BE49-F238E27FC236}">
                <a16:creationId xmlns:a16="http://schemas.microsoft.com/office/drawing/2014/main" id="{BD173EB5-B85A-2B24-E470-60C750B4ED16}"/>
              </a:ext>
            </a:extLst>
          </p:cNvPr>
          <p:cNvSpPr/>
          <p:nvPr/>
        </p:nvSpPr>
        <p:spPr>
          <a:xfrm>
            <a:off x="27659068" y="4952618"/>
            <a:ext cx="380964" cy="380970"/>
          </a:xfrm>
          <a:custGeom>
            <a:avLst/>
            <a:gdLst>
              <a:gd name="connsiteX0" fmla="*/ 385302 w 380964"/>
              <a:gd name="connsiteY0" fmla="*/ 190448 h 380970"/>
              <a:gd name="connsiteX1" fmla="*/ 194820 w 380964"/>
              <a:gd name="connsiteY1" fmla="*/ 380933 h 380970"/>
              <a:gd name="connsiteX2" fmla="*/ 4337 w 380964"/>
              <a:gd name="connsiteY2" fmla="*/ 190448 h 380970"/>
              <a:gd name="connsiteX3" fmla="*/ 194820 w 380964"/>
              <a:gd name="connsiteY3" fmla="*/ -38 h 380970"/>
              <a:gd name="connsiteX4" fmla="*/ 385302 w 380964"/>
              <a:gd name="connsiteY4" fmla="*/ 190448 h 38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4" h="380970">
                <a:moveTo>
                  <a:pt x="385302" y="190448"/>
                </a:moveTo>
                <a:cubicBezTo>
                  <a:pt x="385302" y="295650"/>
                  <a:pt x="300021" y="380933"/>
                  <a:pt x="194820" y="380933"/>
                </a:cubicBezTo>
                <a:cubicBezTo>
                  <a:pt x="89619" y="380933"/>
                  <a:pt x="4337" y="295650"/>
                  <a:pt x="4337" y="190448"/>
                </a:cubicBezTo>
                <a:cubicBezTo>
                  <a:pt x="4337" y="85246"/>
                  <a:pt x="89619" y="-38"/>
                  <a:pt x="194820" y="-38"/>
                </a:cubicBezTo>
                <a:cubicBezTo>
                  <a:pt x="300021" y="-38"/>
                  <a:pt x="385302" y="85246"/>
                  <a:pt x="385302" y="190448"/>
                </a:cubicBezTo>
                <a:close/>
              </a:path>
            </a:pathLst>
          </a:custGeom>
          <a:solidFill>
            <a:srgbClr val="011993"/>
          </a:solidFill>
          <a:ln w="57140" cap="sq">
            <a:solidFill>
              <a:srgbClr val="DBE9FF"/>
            </a:solidFill>
            <a:prstDash val="solid"/>
            <a:miter/>
          </a:ln>
        </p:spPr>
        <p:txBody>
          <a:bodyPr rtlCol="0" anchor="ctr"/>
          <a:lstStyle/>
          <a:p>
            <a:endParaRPr lang="en-CH" sz="4400"/>
          </a:p>
        </p:txBody>
      </p:sp>
      <p:sp>
        <p:nvSpPr>
          <p:cNvPr id="354" name="Freeform 353">
            <a:extLst>
              <a:ext uri="{FF2B5EF4-FFF2-40B4-BE49-F238E27FC236}">
                <a16:creationId xmlns:a16="http://schemas.microsoft.com/office/drawing/2014/main" id="{AD495ABD-B494-F638-280F-B14852E125EA}"/>
              </a:ext>
            </a:extLst>
          </p:cNvPr>
          <p:cNvSpPr/>
          <p:nvPr/>
        </p:nvSpPr>
        <p:spPr>
          <a:xfrm>
            <a:off x="17677802" y="5507326"/>
            <a:ext cx="1792060" cy="740607"/>
          </a:xfrm>
          <a:custGeom>
            <a:avLst/>
            <a:gdLst>
              <a:gd name="connsiteX0" fmla="*/ 4962 w 1792060"/>
              <a:gd name="connsiteY0" fmla="*/ 370991 h 740607"/>
              <a:gd name="connsiteX1" fmla="*/ 375261 w 1792060"/>
              <a:gd name="connsiteY1" fmla="*/ 688 h 740607"/>
              <a:gd name="connsiteX2" fmla="*/ 1426724 w 1792060"/>
              <a:gd name="connsiteY2" fmla="*/ 688 h 740607"/>
              <a:gd name="connsiteX3" fmla="*/ 1797023 w 1792060"/>
              <a:gd name="connsiteY3" fmla="*/ 370991 h 740607"/>
              <a:gd name="connsiteX4" fmla="*/ 1426724 w 1792060"/>
              <a:gd name="connsiteY4" fmla="*/ 741296 h 740607"/>
              <a:gd name="connsiteX5" fmla="*/ 375261 w 1792060"/>
              <a:gd name="connsiteY5" fmla="*/ 741296 h 740607"/>
              <a:gd name="connsiteX6" fmla="*/ 4962 w 1792060"/>
              <a:gd name="connsiteY6" fmla="*/ 370991 h 74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2060" h="740607">
                <a:moveTo>
                  <a:pt x="4962" y="370991"/>
                </a:moveTo>
                <a:cubicBezTo>
                  <a:pt x="4962" y="166537"/>
                  <a:pt x="170808" y="688"/>
                  <a:pt x="375261" y="688"/>
                </a:cubicBezTo>
                <a:lnTo>
                  <a:pt x="1426724" y="688"/>
                </a:lnTo>
                <a:cubicBezTo>
                  <a:pt x="1631175" y="688"/>
                  <a:pt x="1797023" y="166537"/>
                  <a:pt x="1797023" y="370991"/>
                </a:cubicBezTo>
                <a:cubicBezTo>
                  <a:pt x="1797023" y="575447"/>
                  <a:pt x="1631175" y="741296"/>
                  <a:pt x="1426724" y="741296"/>
                </a:cubicBezTo>
                <a:lnTo>
                  <a:pt x="375261" y="741296"/>
                </a:lnTo>
                <a:cubicBezTo>
                  <a:pt x="170808" y="741296"/>
                  <a:pt x="4962" y="575447"/>
                  <a:pt x="4962" y="370991"/>
                </a:cubicBezTo>
                <a:close/>
              </a:path>
            </a:pathLst>
          </a:custGeom>
          <a:solidFill>
            <a:srgbClr val="FFFFFF">
              <a:alpha val="51000"/>
            </a:srgbClr>
          </a:solidFill>
          <a:ln w="12696" cap="flat">
            <a:solidFill>
              <a:srgbClr val="FFFFFF"/>
            </a:solidFill>
            <a:prstDash val="solid"/>
            <a:miter/>
          </a:ln>
        </p:spPr>
        <p:txBody>
          <a:bodyPr rtlCol="0" anchor="ctr"/>
          <a:lstStyle/>
          <a:p>
            <a:endParaRPr lang="en-CH" sz="4400"/>
          </a:p>
        </p:txBody>
      </p:sp>
      <p:sp>
        <p:nvSpPr>
          <p:cNvPr id="355" name="Freeform 354">
            <a:extLst>
              <a:ext uri="{FF2B5EF4-FFF2-40B4-BE49-F238E27FC236}">
                <a16:creationId xmlns:a16="http://schemas.microsoft.com/office/drawing/2014/main" id="{4872763C-B65A-CDEF-6277-FE3AEAA0BF6A}"/>
              </a:ext>
            </a:extLst>
          </p:cNvPr>
          <p:cNvSpPr/>
          <p:nvPr/>
        </p:nvSpPr>
        <p:spPr>
          <a:xfrm>
            <a:off x="20655427" y="5507326"/>
            <a:ext cx="1792060" cy="740607"/>
          </a:xfrm>
          <a:custGeom>
            <a:avLst/>
            <a:gdLst>
              <a:gd name="connsiteX0" fmla="*/ 5702 w 1792060"/>
              <a:gd name="connsiteY0" fmla="*/ 370991 h 740607"/>
              <a:gd name="connsiteX1" fmla="*/ 376000 w 1792060"/>
              <a:gd name="connsiteY1" fmla="*/ 688 h 740607"/>
              <a:gd name="connsiteX2" fmla="*/ 1427464 w 1792060"/>
              <a:gd name="connsiteY2" fmla="*/ 688 h 740607"/>
              <a:gd name="connsiteX3" fmla="*/ 1797763 w 1792060"/>
              <a:gd name="connsiteY3" fmla="*/ 370991 h 740607"/>
              <a:gd name="connsiteX4" fmla="*/ 1427464 w 1792060"/>
              <a:gd name="connsiteY4" fmla="*/ 741296 h 740607"/>
              <a:gd name="connsiteX5" fmla="*/ 376000 w 1792060"/>
              <a:gd name="connsiteY5" fmla="*/ 741296 h 740607"/>
              <a:gd name="connsiteX6" fmla="*/ 5702 w 1792060"/>
              <a:gd name="connsiteY6" fmla="*/ 370991 h 74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2060" h="740607">
                <a:moveTo>
                  <a:pt x="5702" y="370991"/>
                </a:moveTo>
                <a:cubicBezTo>
                  <a:pt x="5702" y="166537"/>
                  <a:pt x="171548" y="688"/>
                  <a:pt x="376000" y="688"/>
                </a:cubicBezTo>
                <a:lnTo>
                  <a:pt x="1427464" y="688"/>
                </a:lnTo>
                <a:cubicBezTo>
                  <a:pt x="1631915" y="688"/>
                  <a:pt x="1797763" y="166537"/>
                  <a:pt x="1797763" y="370991"/>
                </a:cubicBezTo>
                <a:cubicBezTo>
                  <a:pt x="1797763" y="575447"/>
                  <a:pt x="1631915" y="741296"/>
                  <a:pt x="1427464" y="741296"/>
                </a:cubicBezTo>
                <a:lnTo>
                  <a:pt x="376000" y="741296"/>
                </a:lnTo>
                <a:cubicBezTo>
                  <a:pt x="171548" y="741296"/>
                  <a:pt x="5702" y="575447"/>
                  <a:pt x="5702" y="370991"/>
                </a:cubicBezTo>
                <a:close/>
              </a:path>
            </a:pathLst>
          </a:custGeom>
          <a:solidFill>
            <a:srgbClr val="FFFFFF">
              <a:alpha val="51000"/>
            </a:srgbClr>
          </a:solidFill>
          <a:ln w="12696" cap="flat">
            <a:solidFill>
              <a:srgbClr val="FFFFFF"/>
            </a:solidFill>
            <a:prstDash val="solid"/>
            <a:miter/>
          </a:ln>
        </p:spPr>
        <p:txBody>
          <a:bodyPr rtlCol="0" anchor="ctr"/>
          <a:lstStyle/>
          <a:p>
            <a:endParaRPr lang="en-CH" sz="4400"/>
          </a:p>
        </p:txBody>
      </p:sp>
      <p:sp>
        <p:nvSpPr>
          <p:cNvPr id="356" name="Freeform 355">
            <a:extLst>
              <a:ext uri="{FF2B5EF4-FFF2-40B4-BE49-F238E27FC236}">
                <a16:creationId xmlns:a16="http://schemas.microsoft.com/office/drawing/2014/main" id="{95D69775-0954-3561-0387-71C296298A29}"/>
              </a:ext>
            </a:extLst>
          </p:cNvPr>
          <p:cNvSpPr/>
          <p:nvPr/>
        </p:nvSpPr>
        <p:spPr>
          <a:xfrm>
            <a:off x="23744293" y="5507326"/>
            <a:ext cx="1792060" cy="740607"/>
          </a:xfrm>
          <a:custGeom>
            <a:avLst/>
            <a:gdLst>
              <a:gd name="connsiteX0" fmla="*/ 6473 w 1792060"/>
              <a:gd name="connsiteY0" fmla="*/ 370991 h 740607"/>
              <a:gd name="connsiteX1" fmla="*/ 376770 w 1792060"/>
              <a:gd name="connsiteY1" fmla="*/ 688 h 740607"/>
              <a:gd name="connsiteX2" fmla="*/ 1428235 w 1792060"/>
              <a:gd name="connsiteY2" fmla="*/ 688 h 740607"/>
              <a:gd name="connsiteX3" fmla="*/ 1798533 w 1792060"/>
              <a:gd name="connsiteY3" fmla="*/ 370991 h 740607"/>
              <a:gd name="connsiteX4" fmla="*/ 1428235 w 1792060"/>
              <a:gd name="connsiteY4" fmla="*/ 741296 h 740607"/>
              <a:gd name="connsiteX5" fmla="*/ 376770 w 1792060"/>
              <a:gd name="connsiteY5" fmla="*/ 741296 h 740607"/>
              <a:gd name="connsiteX6" fmla="*/ 6473 w 1792060"/>
              <a:gd name="connsiteY6" fmla="*/ 370991 h 74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2060" h="740607">
                <a:moveTo>
                  <a:pt x="6473" y="370991"/>
                </a:moveTo>
                <a:cubicBezTo>
                  <a:pt x="6473" y="166537"/>
                  <a:pt x="172319" y="688"/>
                  <a:pt x="376770" y="688"/>
                </a:cubicBezTo>
                <a:lnTo>
                  <a:pt x="1428235" y="688"/>
                </a:lnTo>
                <a:cubicBezTo>
                  <a:pt x="1632686" y="688"/>
                  <a:pt x="1798533" y="166537"/>
                  <a:pt x="1798533" y="370991"/>
                </a:cubicBezTo>
                <a:cubicBezTo>
                  <a:pt x="1798533" y="575447"/>
                  <a:pt x="1632686" y="741296"/>
                  <a:pt x="1428235" y="741296"/>
                </a:cubicBezTo>
                <a:lnTo>
                  <a:pt x="376770" y="741296"/>
                </a:lnTo>
                <a:cubicBezTo>
                  <a:pt x="172319" y="741296"/>
                  <a:pt x="6473" y="575447"/>
                  <a:pt x="6473" y="370991"/>
                </a:cubicBezTo>
                <a:close/>
              </a:path>
            </a:pathLst>
          </a:custGeom>
          <a:solidFill>
            <a:srgbClr val="FFFFFF">
              <a:alpha val="51000"/>
            </a:srgbClr>
          </a:solidFill>
          <a:ln w="12696" cap="flat">
            <a:solidFill>
              <a:srgbClr val="FFFFFF"/>
            </a:solidFill>
            <a:prstDash val="solid"/>
            <a:miter/>
          </a:ln>
        </p:spPr>
        <p:txBody>
          <a:bodyPr rtlCol="0" anchor="ctr"/>
          <a:lstStyle/>
          <a:p>
            <a:endParaRPr lang="en-CH" sz="4400"/>
          </a:p>
        </p:txBody>
      </p:sp>
      <p:sp>
        <p:nvSpPr>
          <p:cNvPr id="357" name="Freeform 356">
            <a:extLst>
              <a:ext uri="{FF2B5EF4-FFF2-40B4-BE49-F238E27FC236}">
                <a16:creationId xmlns:a16="http://schemas.microsoft.com/office/drawing/2014/main" id="{1CC62AA0-827D-F403-CF4F-3F0FC384B2AC}"/>
              </a:ext>
            </a:extLst>
          </p:cNvPr>
          <p:cNvSpPr/>
          <p:nvPr/>
        </p:nvSpPr>
        <p:spPr>
          <a:xfrm>
            <a:off x="27084596" y="5507326"/>
            <a:ext cx="1793585" cy="740607"/>
          </a:xfrm>
          <a:custGeom>
            <a:avLst/>
            <a:gdLst>
              <a:gd name="connsiteX0" fmla="*/ 7306 w 1793585"/>
              <a:gd name="connsiteY0" fmla="*/ 370991 h 740607"/>
              <a:gd name="connsiteX1" fmla="*/ 377605 w 1793585"/>
              <a:gd name="connsiteY1" fmla="*/ 688 h 740607"/>
              <a:gd name="connsiteX2" fmla="*/ 1430593 w 1793585"/>
              <a:gd name="connsiteY2" fmla="*/ 688 h 740607"/>
              <a:gd name="connsiteX3" fmla="*/ 1800892 w 1793585"/>
              <a:gd name="connsiteY3" fmla="*/ 370991 h 740607"/>
              <a:gd name="connsiteX4" fmla="*/ 1430593 w 1793585"/>
              <a:gd name="connsiteY4" fmla="*/ 741296 h 740607"/>
              <a:gd name="connsiteX5" fmla="*/ 377605 w 1793585"/>
              <a:gd name="connsiteY5" fmla="*/ 741296 h 740607"/>
              <a:gd name="connsiteX6" fmla="*/ 7306 w 1793585"/>
              <a:gd name="connsiteY6" fmla="*/ 370991 h 74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3585" h="740607">
                <a:moveTo>
                  <a:pt x="7306" y="370991"/>
                </a:moveTo>
                <a:cubicBezTo>
                  <a:pt x="7306" y="166537"/>
                  <a:pt x="173153" y="688"/>
                  <a:pt x="377605" y="688"/>
                </a:cubicBezTo>
                <a:lnTo>
                  <a:pt x="1430593" y="688"/>
                </a:lnTo>
                <a:cubicBezTo>
                  <a:pt x="1635044" y="688"/>
                  <a:pt x="1800892" y="166537"/>
                  <a:pt x="1800892" y="370991"/>
                </a:cubicBezTo>
                <a:cubicBezTo>
                  <a:pt x="1800892" y="575447"/>
                  <a:pt x="1635044" y="741296"/>
                  <a:pt x="1430593" y="741296"/>
                </a:cubicBezTo>
                <a:lnTo>
                  <a:pt x="377605" y="741296"/>
                </a:lnTo>
                <a:cubicBezTo>
                  <a:pt x="173153" y="741296"/>
                  <a:pt x="7306" y="575447"/>
                  <a:pt x="7306" y="370991"/>
                </a:cubicBezTo>
                <a:close/>
              </a:path>
            </a:pathLst>
          </a:custGeom>
          <a:solidFill>
            <a:srgbClr val="FFFFFF">
              <a:alpha val="51000"/>
            </a:srgbClr>
          </a:solidFill>
          <a:ln w="12696" cap="flat">
            <a:solidFill>
              <a:srgbClr val="FFFFFF"/>
            </a:solidFill>
            <a:prstDash val="solid"/>
            <a:miter/>
          </a:ln>
        </p:spPr>
        <p:txBody>
          <a:bodyPr rtlCol="0" anchor="ctr"/>
          <a:lstStyle/>
          <a:p>
            <a:endParaRPr lang="en-CH" sz="4400"/>
          </a:p>
        </p:txBody>
      </p:sp>
      <p:grpSp>
        <p:nvGrpSpPr>
          <p:cNvPr id="358" name="Graphic 4">
            <a:extLst>
              <a:ext uri="{FF2B5EF4-FFF2-40B4-BE49-F238E27FC236}">
                <a16:creationId xmlns:a16="http://schemas.microsoft.com/office/drawing/2014/main" id="{694CB3D1-B63A-9DD8-ED3E-222A090EE98A}"/>
              </a:ext>
            </a:extLst>
          </p:cNvPr>
          <p:cNvGrpSpPr/>
          <p:nvPr/>
        </p:nvGrpSpPr>
        <p:grpSpPr>
          <a:xfrm>
            <a:off x="17908288" y="2781094"/>
            <a:ext cx="1465567" cy="1937999"/>
            <a:chOff x="17908288" y="2781094"/>
            <a:chExt cx="1465567" cy="1937999"/>
          </a:xfrm>
        </p:grpSpPr>
        <p:sp>
          <p:nvSpPr>
            <p:cNvPr id="359" name="Freeform 358">
              <a:extLst>
                <a:ext uri="{FF2B5EF4-FFF2-40B4-BE49-F238E27FC236}">
                  <a16:creationId xmlns:a16="http://schemas.microsoft.com/office/drawing/2014/main" id="{1998133B-8204-73C0-6A75-FED80B9DC669}"/>
                </a:ext>
              </a:extLst>
            </p:cNvPr>
            <p:cNvSpPr/>
            <p:nvPr/>
          </p:nvSpPr>
          <p:spPr>
            <a:xfrm rot="5400000" flipV="1">
              <a:off x="18331541" y="2789476"/>
              <a:ext cx="644593" cy="627840"/>
            </a:xfrm>
            <a:custGeom>
              <a:avLst/>
              <a:gdLst>
                <a:gd name="connsiteX0" fmla="*/ 649578 w 644593"/>
                <a:gd name="connsiteY0" fmla="*/ 313485 h 627840"/>
                <a:gd name="connsiteX1" fmla="*/ 327281 w 644593"/>
                <a:gd name="connsiteY1" fmla="*/ 627405 h 627840"/>
                <a:gd name="connsiteX2" fmla="*/ 4984 w 644593"/>
                <a:gd name="connsiteY2" fmla="*/ 313485 h 627840"/>
                <a:gd name="connsiteX3" fmla="*/ 327281 w 644593"/>
                <a:gd name="connsiteY3" fmla="*/ -435 h 627840"/>
                <a:gd name="connsiteX4" fmla="*/ 649578 w 644593"/>
                <a:gd name="connsiteY4" fmla="*/ 313485 h 62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593" h="627840">
                  <a:moveTo>
                    <a:pt x="649578" y="313485"/>
                  </a:moveTo>
                  <a:cubicBezTo>
                    <a:pt x="649578" y="486858"/>
                    <a:pt x="505280" y="627405"/>
                    <a:pt x="327281" y="627405"/>
                  </a:cubicBezTo>
                  <a:cubicBezTo>
                    <a:pt x="149282" y="627405"/>
                    <a:pt x="4984" y="486858"/>
                    <a:pt x="4984" y="313485"/>
                  </a:cubicBezTo>
                  <a:cubicBezTo>
                    <a:pt x="4984" y="140112"/>
                    <a:pt x="149282" y="-435"/>
                    <a:pt x="327281" y="-435"/>
                  </a:cubicBezTo>
                  <a:cubicBezTo>
                    <a:pt x="505280" y="-435"/>
                    <a:pt x="649578" y="140112"/>
                    <a:pt x="649578" y="313485"/>
                  </a:cubicBezTo>
                  <a:close/>
                </a:path>
              </a:pathLst>
            </a:custGeom>
            <a:solidFill>
              <a:srgbClr val="0070C0"/>
            </a:solidFill>
            <a:ln w="12696" cap="rnd">
              <a:noFill/>
              <a:prstDash val="solid"/>
              <a:round/>
            </a:ln>
          </p:spPr>
          <p:txBody>
            <a:bodyPr rtlCol="0" anchor="ctr"/>
            <a:lstStyle/>
            <a:p>
              <a:endParaRPr lang="en-CH" sz="4400"/>
            </a:p>
          </p:txBody>
        </p:sp>
        <p:sp>
          <p:nvSpPr>
            <p:cNvPr id="360" name="Freeform 359">
              <a:extLst>
                <a:ext uri="{FF2B5EF4-FFF2-40B4-BE49-F238E27FC236}">
                  <a16:creationId xmlns:a16="http://schemas.microsoft.com/office/drawing/2014/main" id="{0078B18E-B213-3EA0-18B5-F02E14E9ECF8}"/>
                </a:ext>
              </a:extLst>
            </p:cNvPr>
            <p:cNvSpPr/>
            <p:nvPr/>
          </p:nvSpPr>
          <p:spPr>
            <a:xfrm>
              <a:off x="18277441" y="3431795"/>
              <a:ext cx="726881" cy="769561"/>
            </a:xfrm>
            <a:custGeom>
              <a:avLst/>
              <a:gdLst>
                <a:gd name="connsiteX0" fmla="*/ 4981 w 726881"/>
                <a:gd name="connsiteY0" fmla="*/ 121003 h 769561"/>
                <a:gd name="connsiteX1" fmla="*/ 126128 w 726881"/>
                <a:gd name="connsiteY1" fmla="*/ -145 h 769561"/>
                <a:gd name="connsiteX2" fmla="*/ 610715 w 726881"/>
                <a:gd name="connsiteY2" fmla="*/ -145 h 769561"/>
                <a:gd name="connsiteX3" fmla="*/ 731862 w 726881"/>
                <a:gd name="connsiteY3" fmla="*/ 121003 h 769561"/>
                <a:gd name="connsiteX4" fmla="*/ 731862 w 726881"/>
                <a:gd name="connsiteY4" fmla="*/ 648267 h 769561"/>
                <a:gd name="connsiteX5" fmla="*/ 610715 w 726881"/>
                <a:gd name="connsiteY5" fmla="*/ 769416 h 769561"/>
                <a:gd name="connsiteX6" fmla="*/ 126128 w 726881"/>
                <a:gd name="connsiteY6" fmla="*/ 769416 h 769561"/>
                <a:gd name="connsiteX7" fmla="*/ 4981 w 726881"/>
                <a:gd name="connsiteY7" fmla="*/ 648267 h 769561"/>
                <a:gd name="connsiteX8" fmla="*/ 4981 w 726881"/>
                <a:gd name="connsiteY8" fmla="*/ 121003 h 76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881" h="769561">
                  <a:moveTo>
                    <a:pt x="4981" y="121003"/>
                  </a:moveTo>
                  <a:cubicBezTo>
                    <a:pt x="4981" y="54080"/>
                    <a:pt x="59205" y="-145"/>
                    <a:pt x="126128" y="-145"/>
                  </a:cubicBezTo>
                  <a:lnTo>
                    <a:pt x="610715" y="-145"/>
                  </a:lnTo>
                  <a:cubicBezTo>
                    <a:pt x="677638" y="-145"/>
                    <a:pt x="731862" y="54080"/>
                    <a:pt x="731862" y="121003"/>
                  </a:cubicBezTo>
                  <a:lnTo>
                    <a:pt x="731862" y="648267"/>
                  </a:lnTo>
                  <a:cubicBezTo>
                    <a:pt x="731862" y="715191"/>
                    <a:pt x="677638" y="769416"/>
                    <a:pt x="610715" y="769416"/>
                  </a:cubicBezTo>
                  <a:lnTo>
                    <a:pt x="126128" y="769416"/>
                  </a:lnTo>
                  <a:cubicBezTo>
                    <a:pt x="59205" y="769416"/>
                    <a:pt x="4981" y="715191"/>
                    <a:pt x="4981" y="648267"/>
                  </a:cubicBezTo>
                  <a:lnTo>
                    <a:pt x="4981" y="121003"/>
                  </a:lnTo>
                  <a:close/>
                </a:path>
              </a:pathLst>
            </a:custGeom>
            <a:solidFill>
              <a:srgbClr val="0070C0"/>
            </a:solidFill>
            <a:ln w="6350" cap="flat">
              <a:solidFill>
                <a:srgbClr val="4472C4"/>
              </a:solidFill>
              <a:prstDash val="solid"/>
              <a:miter/>
            </a:ln>
          </p:spPr>
          <p:txBody>
            <a:bodyPr rtlCol="0" anchor="ctr"/>
            <a:lstStyle/>
            <a:p>
              <a:endParaRPr lang="en-CH" sz="4400"/>
            </a:p>
          </p:txBody>
        </p:sp>
        <p:sp>
          <p:nvSpPr>
            <p:cNvPr id="361" name="Freeform 360">
              <a:extLst>
                <a:ext uri="{FF2B5EF4-FFF2-40B4-BE49-F238E27FC236}">
                  <a16:creationId xmlns:a16="http://schemas.microsoft.com/office/drawing/2014/main" id="{B939185D-82CC-E704-38FC-B6EA2682C6F8}"/>
                </a:ext>
              </a:extLst>
            </p:cNvPr>
            <p:cNvSpPr/>
            <p:nvPr/>
          </p:nvSpPr>
          <p:spPr>
            <a:xfrm>
              <a:off x="18804955" y="3435365"/>
              <a:ext cx="568900" cy="327120"/>
            </a:xfrm>
            <a:custGeom>
              <a:avLst/>
              <a:gdLst>
                <a:gd name="connsiteX0" fmla="*/ 568664 w 568900"/>
                <a:gd name="connsiteY0" fmla="*/ 256410 h 327120"/>
                <a:gd name="connsiteX1" fmla="*/ 503392 w 568900"/>
                <a:gd name="connsiteY1" fmla="*/ 125991 h 327120"/>
                <a:gd name="connsiteX2" fmla="*/ 140839 w 568900"/>
                <a:gd name="connsiteY2" fmla="*/ 5096 h 327120"/>
                <a:gd name="connsiteX3" fmla="*/ 10422 w 568900"/>
                <a:gd name="connsiteY3" fmla="*/ 70369 h 327120"/>
                <a:gd name="connsiteX4" fmla="*/ 75694 w 568900"/>
                <a:gd name="connsiteY4" fmla="*/ 200789 h 327120"/>
                <a:gd name="connsiteX5" fmla="*/ 438246 w 568900"/>
                <a:gd name="connsiteY5" fmla="*/ 321557 h 327120"/>
                <a:gd name="connsiteX6" fmla="*/ 568664 w 568900"/>
                <a:gd name="connsiteY6" fmla="*/ 256410 h 32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900" h="327120">
                  <a:moveTo>
                    <a:pt x="568664" y="256410"/>
                  </a:moveTo>
                  <a:cubicBezTo>
                    <a:pt x="586695" y="202312"/>
                    <a:pt x="557489" y="144023"/>
                    <a:pt x="503392" y="125991"/>
                  </a:cubicBezTo>
                  <a:lnTo>
                    <a:pt x="140839" y="5096"/>
                  </a:lnTo>
                  <a:cubicBezTo>
                    <a:pt x="86869" y="-12937"/>
                    <a:pt x="28454" y="16271"/>
                    <a:pt x="10422" y="70369"/>
                  </a:cubicBezTo>
                  <a:cubicBezTo>
                    <a:pt x="-7610" y="124340"/>
                    <a:pt x="21597" y="182755"/>
                    <a:pt x="75694" y="200789"/>
                  </a:cubicBezTo>
                  <a:lnTo>
                    <a:pt x="438246" y="321557"/>
                  </a:lnTo>
                  <a:cubicBezTo>
                    <a:pt x="492216" y="339588"/>
                    <a:pt x="550631" y="310381"/>
                    <a:pt x="568664" y="256410"/>
                  </a:cubicBezTo>
                  <a:close/>
                </a:path>
              </a:pathLst>
            </a:custGeom>
            <a:solidFill>
              <a:srgbClr val="0070C0"/>
            </a:solidFill>
            <a:ln w="6350" cap="flat">
              <a:solidFill>
                <a:srgbClr val="4472C4"/>
              </a:solidFill>
              <a:prstDash val="solid"/>
              <a:miter/>
            </a:ln>
          </p:spPr>
          <p:txBody>
            <a:bodyPr rtlCol="0" anchor="ctr"/>
            <a:lstStyle/>
            <a:p>
              <a:endParaRPr lang="en-CH" sz="4400"/>
            </a:p>
          </p:txBody>
        </p:sp>
        <p:sp>
          <p:nvSpPr>
            <p:cNvPr id="362" name="Freeform 361">
              <a:extLst>
                <a:ext uri="{FF2B5EF4-FFF2-40B4-BE49-F238E27FC236}">
                  <a16:creationId xmlns:a16="http://schemas.microsoft.com/office/drawing/2014/main" id="{3ABB22C5-2A13-C3F5-518F-126B19FB4EE2}"/>
                </a:ext>
              </a:extLst>
            </p:cNvPr>
            <p:cNvSpPr/>
            <p:nvPr/>
          </p:nvSpPr>
          <p:spPr>
            <a:xfrm>
              <a:off x="17908288" y="3438657"/>
              <a:ext cx="558869" cy="323818"/>
            </a:xfrm>
            <a:custGeom>
              <a:avLst/>
              <a:gdLst>
                <a:gd name="connsiteX0" fmla="*/ 10198 w 558869"/>
                <a:gd name="connsiteY0" fmla="*/ 253109 h 323818"/>
                <a:gd name="connsiteX1" fmla="*/ 75343 w 558869"/>
                <a:gd name="connsiteY1" fmla="*/ 122690 h 323818"/>
                <a:gd name="connsiteX2" fmla="*/ 427991 w 558869"/>
                <a:gd name="connsiteY2" fmla="*/ 5097 h 323818"/>
                <a:gd name="connsiteX3" fmla="*/ 558408 w 558869"/>
                <a:gd name="connsiteY3" fmla="*/ 70370 h 323818"/>
                <a:gd name="connsiteX4" fmla="*/ 493136 w 558869"/>
                <a:gd name="connsiteY4" fmla="*/ 200789 h 323818"/>
                <a:gd name="connsiteX5" fmla="*/ 140616 w 558869"/>
                <a:gd name="connsiteY5" fmla="*/ 318255 h 323818"/>
                <a:gd name="connsiteX6" fmla="*/ 10198 w 558869"/>
                <a:gd name="connsiteY6" fmla="*/ 253109 h 32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8869" h="323818">
                  <a:moveTo>
                    <a:pt x="10198" y="253109"/>
                  </a:moveTo>
                  <a:cubicBezTo>
                    <a:pt x="-7835" y="199011"/>
                    <a:pt x="21373" y="140722"/>
                    <a:pt x="75343" y="122690"/>
                  </a:cubicBezTo>
                  <a:lnTo>
                    <a:pt x="427991" y="5097"/>
                  </a:lnTo>
                  <a:cubicBezTo>
                    <a:pt x="481961" y="-12937"/>
                    <a:pt x="540375" y="16272"/>
                    <a:pt x="558408" y="70370"/>
                  </a:cubicBezTo>
                  <a:cubicBezTo>
                    <a:pt x="576439" y="124341"/>
                    <a:pt x="547233" y="182756"/>
                    <a:pt x="493136" y="200789"/>
                  </a:cubicBezTo>
                  <a:lnTo>
                    <a:pt x="140616" y="318255"/>
                  </a:lnTo>
                  <a:cubicBezTo>
                    <a:pt x="86646" y="336287"/>
                    <a:pt x="28231" y="307080"/>
                    <a:pt x="10198" y="253109"/>
                  </a:cubicBezTo>
                  <a:close/>
                </a:path>
              </a:pathLst>
            </a:custGeom>
            <a:solidFill>
              <a:srgbClr val="0070C0"/>
            </a:solidFill>
            <a:ln w="6350" cap="flat">
              <a:solidFill>
                <a:srgbClr val="4472C4"/>
              </a:solidFill>
              <a:prstDash val="solid"/>
              <a:miter/>
            </a:ln>
          </p:spPr>
          <p:txBody>
            <a:bodyPr rtlCol="0" anchor="ctr"/>
            <a:lstStyle/>
            <a:p>
              <a:endParaRPr lang="en-CH" sz="4400"/>
            </a:p>
          </p:txBody>
        </p:sp>
        <p:sp>
          <p:nvSpPr>
            <p:cNvPr id="363" name="Freeform 362">
              <a:extLst>
                <a:ext uri="{FF2B5EF4-FFF2-40B4-BE49-F238E27FC236}">
                  <a16:creationId xmlns:a16="http://schemas.microsoft.com/office/drawing/2014/main" id="{13353A81-4BE1-900F-BF72-9D4532754F59}"/>
                </a:ext>
              </a:extLst>
            </p:cNvPr>
            <p:cNvSpPr/>
            <p:nvPr/>
          </p:nvSpPr>
          <p:spPr>
            <a:xfrm>
              <a:off x="18663408" y="3863126"/>
              <a:ext cx="531964" cy="551447"/>
            </a:xfrm>
            <a:custGeom>
              <a:avLst/>
              <a:gdLst>
                <a:gd name="connsiteX0" fmla="*/ 523116 w 531964"/>
                <a:gd name="connsiteY0" fmla="*/ 424955 h 551447"/>
                <a:gd name="connsiteX1" fmla="*/ 525784 w 531964"/>
                <a:gd name="connsiteY1" fmla="*/ 364634 h 551447"/>
                <a:gd name="connsiteX2" fmla="*/ 205645 w 531964"/>
                <a:gd name="connsiteY2" fmla="*/ 13887 h 551447"/>
                <a:gd name="connsiteX3" fmla="*/ 145198 w 531964"/>
                <a:gd name="connsiteY3" fmla="*/ 11221 h 551447"/>
                <a:gd name="connsiteX4" fmla="*/ 18972 w 531964"/>
                <a:gd name="connsiteY4" fmla="*/ 126527 h 551447"/>
                <a:gd name="connsiteX5" fmla="*/ 16179 w 531964"/>
                <a:gd name="connsiteY5" fmla="*/ 186848 h 551447"/>
                <a:gd name="connsiteX6" fmla="*/ 336443 w 531964"/>
                <a:gd name="connsiteY6" fmla="*/ 537468 h 551447"/>
                <a:gd name="connsiteX7" fmla="*/ 396890 w 531964"/>
                <a:gd name="connsiteY7" fmla="*/ 540263 h 551447"/>
                <a:gd name="connsiteX8" fmla="*/ 523116 w 531964"/>
                <a:gd name="connsiteY8" fmla="*/ 424955 h 55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964" h="551447">
                  <a:moveTo>
                    <a:pt x="523116" y="424955"/>
                  </a:moveTo>
                  <a:cubicBezTo>
                    <a:pt x="540513" y="409081"/>
                    <a:pt x="541784" y="382032"/>
                    <a:pt x="525784" y="364634"/>
                  </a:cubicBezTo>
                  <a:lnTo>
                    <a:pt x="205645" y="13887"/>
                  </a:lnTo>
                  <a:cubicBezTo>
                    <a:pt x="189644" y="-3511"/>
                    <a:pt x="162597" y="-4780"/>
                    <a:pt x="145198" y="11221"/>
                  </a:cubicBezTo>
                  <a:lnTo>
                    <a:pt x="18972" y="126527"/>
                  </a:lnTo>
                  <a:cubicBezTo>
                    <a:pt x="1575" y="142401"/>
                    <a:pt x="305" y="169450"/>
                    <a:pt x="16179" y="186848"/>
                  </a:cubicBezTo>
                  <a:lnTo>
                    <a:pt x="336443" y="537468"/>
                  </a:lnTo>
                  <a:cubicBezTo>
                    <a:pt x="352317" y="554993"/>
                    <a:pt x="379366" y="556137"/>
                    <a:pt x="396890" y="540263"/>
                  </a:cubicBezTo>
                  <a:lnTo>
                    <a:pt x="523116" y="424955"/>
                  </a:lnTo>
                  <a:close/>
                </a:path>
              </a:pathLst>
            </a:custGeom>
            <a:solidFill>
              <a:srgbClr val="0070C0"/>
            </a:solidFill>
            <a:ln w="6350" cap="flat">
              <a:solidFill>
                <a:srgbClr val="4472C4"/>
              </a:solidFill>
              <a:prstDash val="solid"/>
              <a:miter/>
            </a:ln>
          </p:spPr>
          <p:txBody>
            <a:bodyPr rtlCol="0" anchor="ctr"/>
            <a:lstStyle/>
            <a:p>
              <a:endParaRPr lang="en-CH" sz="4400"/>
            </a:p>
          </p:txBody>
        </p:sp>
        <p:sp>
          <p:nvSpPr>
            <p:cNvPr id="364" name="Freeform 363">
              <a:extLst>
                <a:ext uri="{FF2B5EF4-FFF2-40B4-BE49-F238E27FC236}">
                  <a16:creationId xmlns:a16="http://schemas.microsoft.com/office/drawing/2014/main" id="{982CF8E3-9FD3-05A2-6437-FB8491B767BB}"/>
                </a:ext>
              </a:extLst>
            </p:cNvPr>
            <p:cNvSpPr/>
            <p:nvPr/>
          </p:nvSpPr>
          <p:spPr>
            <a:xfrm>
              <a:off x="18665797" y="4192434"/>
              <a:ext cx="553891" cy="526660"/>
            </a:xfrm>
            <a:custGeom>
              <a:avLst/>
              <a:gdLst>
                <a:gd name="connsiteX0" fmla="*/ 521493 w 553891"/>
                <a:gd name="connsiteY0" fmla="*/ 37108 h 526660"/>
                <a:gd name="connsiteX1" fmla="*/ 361361 w 553891"/>
                <a:gd name="connsiteY1" fmla="*/ 29741 h 526660"/>
                <a:gd name="connsiteX2" fmla="*/ 41984 w 553891"/>
                <a:gd name="connsiteY2" fmla="*/ 321058 h 526660"/>
                <a:gd name="connsiteX3" fmla="*/ 34747 w 553891"/>
                <a:gd name="connsiteY3" fmla="*/ 481320 h 526660"/>
                <a:gd name="connsiteX4" fmla="*/ 42493 w 553891"/>
                <a:gd name="connsiteY4" fmla="*/ 489827 h 526660"/>
                <a:gd name="connsiteX5" fmla="*/ 202752 w 553891"/>
                <a:gd name="connsiteY5" fmla="*/ 497194 h 526660"/>
                <a:gd name="connsiteX6" fmla="*/ 522001 w 553891"/>
                <a:gd name="connsiteY6" fmla="*/ 205750 h 526660"/>
                <a:gd name="connsiteX7" fmla="*/ 529366 w 553891"/>
                <a:gd name="connsiteY7" fmla="*/ 45615 h 526660"/>
                <a:gd name="connsiteX8" fmla="*/ 521493 w 553891"/>
                <a:gd name="connsiteY8" fmla="*/ 37108 h 52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891" h="526660">
                  <a:moveTo>
                    <a:pt x="521493" y="37108"/>
                  </a:moveTo>
                  <a:cubicBezTo>
                    <a:pt x="479332" y="-9244"/>
                    <a:pt x="407585" y="-12419"/>
                    <a:pt x="361361" y="29741"/>
                  </a:cubicBezTo>
                  <a:lnTo>
                    <a:pt x="41984" y="321058"/>
                  </a:lnTo>
                  <a:cubicBezTo>
                    <a:pt x="-4240" y="363345"/>
                    <a:pt x="-7541" y="434968"/>
                    <a:pt x="34747" y="481320"/>
                  </a:cubicBezTo>
                  <a:lnTo>
                    <a:pt x="42493" y="489827"/>
                  </a:lnTo>
                  <a:cubicBezTo>
                    <a:pt x="84779" y="536052"/>
                    <a:pt x="156401" y="539354"/>
                    <a:pt x="202752" y="497194"/>
                  </a:cubicBezTo>
                  <a:lnTo>
                    <a:pt x="522001" y="205750"/>
                  </a:lnTo>
                  <a:cubicBezTo>
                    <a:pt x="568224" y="163590"/>
                    <a:pt x="571526" y="91840"/>
                    <a:pt x="529366" y="45615"/>
                  </a:cubicBezTo>
                  <a:lnTo>
                    <a:pt x="521493" y="37108"/>
                  </a:lnTo>
                  <a:close/>
                </a:path>
              </a:pathLst>
            </a:custGeom>
            <a:solidFill>
              <a:srgbClr val="0070C0"/>
            </a:solidFill>
            <a:ln w="6350" cap="flat">
              <a:solidFill>
                <a:srgbClr val="4472C4"/>
              </a:solidFill>
              <a:prstDash val="solid"/>
              <a:miter/>
            </a:ln>
          </p:spPr>
          <p:txBody>
            <a:bodyPr rtlCol="0" anchor="ctr"/>
            <a:lstStyle/>
            <a:p>
              <a:endParaRPr lang="en-CH" sz="4400"/>
            </a:p>
          </p:txBody>
        </p:sp>
        <p:sp>
          <p:nvSpPr>
            <p:cNvPr id="365" name="Freeform 364">
              <a:extLst>
                <a:ext uri="{FF2B5EF4-FFF2-40B4-BE49-F238E27FC236}">
                  <a16:creationId xmlns:a16="http://schemas.microsoft.com/office/drawing/2014/main" id="{13AC3249-9C13-53B9-B929-EAD4701FD830}"/>
                </a:ext>
              </a:extLst>
            </p:cNvPr>
            <p:cNvSpPr/>
            <p:nvPr/>
          </p:nvSpPr>
          <p:spPr>
            <a:xfrm>
              <a:off x="18127344" y="3854799"/>
              <a:ext cx="531959" cy="551447"/>
            </a:xfrm>
            <a:custGeom>
              <a:avLst/>
              <a:gdLst>
                <a:gd name="connsiteX0" fmla="*/ 18884 w 531959"/>
                <a:gd name="connsiteY0" fmla="*/ 424888 h 551447"/>
                <a:gd name="connsiteX1" fmla="*/ 16089 w 531959"/>
                <a:gd name="connsiteY1" fmla="*/ 364567 h 551447"/>
                <a:gd name="connsiteX2" fmla="*/ 336355 w 531959"/>
                <a:gd name="connsiteY2" fmla="*/ 13947 h 551447"/>
                <a:gd name="connsiteX3" fmla="*/ 396675 w 531959"/>
                <a:gd name="connsiteY3" fmla="*/ 11154 h 551447"/>
                <a:gd name="connsiteX4" fmla="*/ 523028 w 531959"/>
                <a:gd name="connsiteY4" fmla="*/ 126460 h 551447"/>
                <a:gd name="connsiteX5" fmla="*/ 525694 w 531959"/>
                <a:gd name="connsiteY5" fmla="*/ 186908 h 551447"/>
                <a:gd name="connsiteX6" fmla="*/ 205429 w 531959"/>
                <a:gd name="connsiteY6" fmla="*/ 537528 h 551447"/>
                <a:gd name="connsiteX7" fmla="*/ 145110 w 531959"/>
                <a:gd name="connsiteY7" fmla="*/ 540196 h 551447"/>
                <a:gd name="connsiteX8" fmla="*/ 18884 w 531959"/>
                <a:gd name="connsiteY8" fmla="*/ 424888 h 551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959" h="551447">
                  <a:moveTo>
                    <a:pt x="18884" y="424888"/>
                  </a:moveTo>
                  <a:cubicBezTo>
                    <a:pt x="1360" y="409014"/>
                    <a:pt x="216" y="381965"/>
                    <a:pt x="16089" y="364567"/>
                  </a:cubicBezTo>
                  <a:lnTo>
                    <a:pt x="336355" y="13947"/>
                  </a:lnTo>
                  <a:cubicBezTo>
                    <a:pt x="352229" y="-3578"/>
                    <a:pt x="379277" y="-4720"/>
                    <a:pt x="396675" y="11154"/>
                  </a:cubicBezTo>
                  <a:lnTo>
                    <a:pt x="523028" y="126460"/>
                  </a:lnTo>
                  <a:cubicBezTo>
                    <a:pt x="540425" y="142334"/>
                    <a:pt x="541567" y="169383"/>
                    <a:pt x="525694" y="186908"/>
                  </a:cubicBezTo>
                  <a:lnTo>
                    <a:pt x="205429" y="537528"/>
                  </a:lnTo>
                  <a:cubicBezTo>
                    <a:pt x="189556" y="554926"/>
                    <a:pt x="162507" y="556196"/>
                    <a:pt x="145110" y="540196"/>
                  </a:cubicBezTo>
                  <a:lnTo>
                    <a:pt x="18884" y="424888"/>
                  </a:lnTo>
                  <a:close/>
                </a:path>
              </a:pathLst>
            </a:custGeom>
            <a:solidFill>
              <a:srgbClr val="0070C0"/>
            </a:solidFill>
            <a:ln w="6350" cap="flat">
              <a:solidFill>
                <a:srgbClr val="4472C4"/>
              </a:solidFill>
              <a:prstDash val="solid"/>
              <a:miter/>
            </a:ln>
          </p:spPr>
          <p:txBody>
            <a:bodyPr rtlCol="0" anchor="ctr"/>
            <a:lstStyle/>
            <a:p>
              <a:endParaRPr lang="en-CH" sz="4400"/>
            </a:p>
          </p:txBody>
        </p:sp>
        <p:sp>
          <p:nvSpPr>
            <p:cNvPr id="366" name="Freeform 365">
              <a:extLst>
                <a:ext uri="{FF2B5EF4-FFF2-40B4-BE49-F238E27FC236}">
                  <a16:creationId xmlns:a16="http://schemas.microsoft.com/office/drawing/2014/main" id="{0C40C0BD-07F2-E018-7DEB-B271AEE75E7D}"/>
                </a:ext>
              </a:extLst>
            </p:cNvPr>
            <p:cNvSpPr/>
            <p:nvPr/>
          </p:nvSpPr>
          <p:spPr>
            <a:xfrm>
              <a:off x="18103048" y="4184097"/>
              <a:ext cx="553828" cy="526660"/>
            </a:xfrm>
            <a:custGeom>
              <a:avLst/>
              <a:gdLst>
                <a:gd name="connsiteX0" fmla="*/ 42288 w 553828"/>
                <a:gd name="connsiteY0" fmla="*/ 37059 h 526660"/>
                <a:gd name="connsiteX1" fmla="*/ 202547 w 553828"/>
                <a:gd name="connsiteY1" fmla="*/ 29694 h 526660"/>
                <a:gd name="connsiteX2" fmla="*/ 521796 w 553828"/>
                <a:gd name="connsiteY2" fmla="*/ 321136 h 526660"/>
                <a:gd name="connsiteX3" fmla="*/ 529163 w 553828"/>
                <a:gd name="connsiteY3" fmla="*/ 481271 h 526660"/>
                <a:gd name="connsiteX4" fmla="*/ 521288 w 553828"/>
                <a:gd name="connsiteY4" fmla="*/ 489780 h 526660"/>
                <a:gd name="connsiteX5" fmla="*/ 361156 w 553828"/>
                <a:gd name="connsiteY5" fmla="*/ 497145 h 526660"/>
                <a:gd name="connsiteX6" fmla="*/ 41906 w 553828"/>
                <a:gd name="connsiteY6" fmla="*/ 205830 h 526660"/>
                <a:gd name="connsiteX7" fmla="*/ 34542 w 553828"/>
                <a:gd name="connsiteY7" fmla="*/ 45568 h 526660"/>
                <a:gd name="connsiteX8" fmla="*/ 42288 w 553828"/>
                <a:gd name="connsiteY8" fmla="*/ 37059 h 52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828" h="526660">
                  <a:moveTo>
                    <a:pt x="42288" y="37059"/>
                  </a:moveTo>
                  <a:cubicBezTo>
                    <a:pt x="84576" y="-9166"/>
                    <a:pt x="156196" y="-12466"/>
                    <a:pt x="202547" y="29694"/>
                  </a:cubicBezTo>
                  <a:lnTo>
                    <a:pt x="521796" y="321136"/>
                  </a:lnTo>
                  <a:cubicBezTo>
                    <a:pt x="568020" y="363298"/>
                    <a:pt x="571322" y="435048"/>
                    <a:pt x="529163" y="481271"/>
                  </a:cubicBezTo>
                  <a:lnTo>
                    <a:pt x="521288" y="489780"/>
                  </a:lnTo>
                  <a:cubicBezTo>
                    <a:pt x="479128" y="536132"/>
                    <a:pt x="407380" y="539306"/>
                    <a:pt x="361156" y="497145"/>
                  </a:cubicBezTo>
                  <a:lnTo>
                    <a:pt x="41906" y="205830"/>
                  </a:lnTo>
                  <a:cubicBezTo>
                    <a:pt x="-4443" y="163542"/>
                    <a:pt x="-7618" y="91920"/>
                    <a:pt x="34542" y="45568"/>
                  </a:cubicBezTo>
                  <a:lnTo>
                    <a:pt x="42288" y="37059"/>
                  </a:lnTo>
                  <a:close/>
                </a:path>
              </a:pathLst>
            </a:custGeom>
            <a:solidFill>
              <a:srgbClr val="0070C0"/>
            </a:solidFill>
            <a:ln w="6350" cap="flat">
              <a:solidFill>
                <a:srgbClr val="4472C4"/>
              </a:solidFill>
              <a:prstDash val="solid"/>
              <a:miter/>
            </a:ln>
          </p:spPr>
          <p:txBody>
            <a:bodyPr rtlCol="0" anchor="ctr"/>
            <a:lstStyle/>
            <a:p>
              <a:endParaRPr lang="en-CH" sz="4400"/>
            </a:p>
          </p:txBody>
        </p:sp>
        <p:sp>
          <p:nvSpPr>
            <p:cNvPr id="367" name="Freeform 366">
              <a:extLst>
                <a:ext uri="{FF2B5EF4-FFF2-40B4-BE49-F238E27FC236}">
                  <a16:creationId xmlns:a16="http://schemas.microsoft.com/office/drawing/2014/main" id="{B447224B-E2BC-EC88-9384-74DEBCA6FDC0}"/>
                </a:ext>
              </a:extLst>
            </p:cNvPr>
            <p:cNvSpPr/>
            <p:nvPr/>
          </p:nvSpPr>
          <p:spPr>
            <a:xfrm rot="7575777" flipV="1">
              <a:off x="18371524" y="3756800"/>
              <a:ext cx="503254" cy="579965"/>
            </a:xfrm>
            <a:custGeom>
              <a:avLst/>
              <a:gdLst>
                <a:gd name="connsiteX0" fmla="*/ 4978 w 503254"/>
                <a:gd name="connsiteY0" fmla="*/ 579924 h 579965"/>
                <a:gd name="connsiteX1" fmla="*/ 263907 w 503254"/>
                <a:gd name="connsiteY1" fmla="*/ 579924 h 579965"/>
                <a:gd name="connsiteX2" fmla="*/ 508233 w 503254"/>
                <a:gd name="connsiteY2" fmla="*/ 246955 h 579965"/>
                <a:gd name="connsiteX3" fmla="*/ 430389 w 503254"/>
                <a:gd name="connsiteY3" fmla="*/ -41 h 579965"/>
                <a:gd name="connsiteX4" fmla="*/ 4978 w 503254"/>
                <a:gd name="connsiteY4" fmla="*/ 579924 h 579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254" h="579965">
                  <a:moveTo>
                    <a:pt x="4978" y="579924"/>
                  </a:moveTo>
                  <a:lnTo>
                    <a:pt x="263907" y="579924"/>
                  </a:lnTo>
                  <a:lnTo>
                    <a:pt x="508233" y="246955"/>
                  </a:lnTo>
                  <a:lnTo>
                    <a:pt x="430389" y="-41"/>
                  </a:lnTo>
                  <a:lnTo>
                    <a:pt x="4978" y="579924"/>
                  </a:lnTo>
                  <a:close/>
                </a:path>
              </a:pathLst>
            </a:custGeom>
            <a:solidFill>
              <a:srgbClr val="FFFFFF"/>
            </a:solidFill>
            <a:ln w="12696" cap="flat">
              <a:solidFill>
                <a:srgbClr val="5B9BD5"/>
              </a:solidFill>
              <a:prstDash val="solid"/>
              <a:miter/>
            </a:ln>
          </p:spPr>
          <p:txBody>
            <a:bodyPr rtlCol="0" anchor="ctr"/>
            <a:lstStyle/>
            <a:p>
              <a:endParaRPr lang="en-CH" sz="4400"/>
            </a:p>
          </p:txBody>
        </p:sp>
      </p:grpSp>
      <p:grpSp>
        <p:nvGrpSpPr>
          <p:cNvPr id="368" name="Graphic 4">
            <a:extLst>
              <a:ext uri="{FF2B5EF4-FFF2-40B4-BE49-F238E27FC236}">
                <a16:creationId xmlns:a16="http://schemas.microsoft.com/office/drawing/2014/main" id="{34079C14-3D7A-B464-8629-C605D56D891F}"/>
              </a:ext>
            </a:extLst>
          </p:cNvPr>
          <p:cNvGrpSpPr/>
          <p:nvPr/>
        </p:nvGrpSpPr>
        <p:grpSpPr>
          <a:xfrm>
            <a:off x="20959946" y="2973107"/>
            <a:ext cx="1266394" cy="1744308"/>
            <a:chOff x="20959946" y="2973107"/>
            <a:chExt cx="1266394" cy="1744308"/>
          </a:xfrm>
          <a:solidFill>
            <a:srgbClr val="0070C0"/>
          </a:solidFill>
        </p:grpSpPr>
        <p:sp>
          <p:nvSpPr>
            <p:cNvPr id="369" name="Freeform 368">
              <a:extLst>
                <a:ext uri="{FF2B5EF4-FFF2-40B4-BE49-F238E27FC236}">
                  <a16:creationId xmlns:a16="http://schemas.microsoft.com/office/drawing/2014/main" id="{A35CFB5B-D995-AB74-D86C-160535C26601}"/>
                </a:ext>
              </a:extLst>
            </p:cNvPr>
            <p:cNvSpPr/>
            <p:nvPr/>
          </p:nvSpPr>
          <p:spPr>
            <a:xfrm rot="-5400000" flipV="1">
              <a:off x="21322459" y="2978826"/>
              <a:ext cx="554684" cy="543255"/>
            </a:xfrm>
            <a:custGeom>
              <a:avLst/>
              <a:gdLst>
                <a:gd name="connsiteX0" fmla="*/ 560401 w 554684"/>
                <a:gd name="connsiteY0" fmla="*/ 271244 h 543255"/>
                <a:gd name="connsiteX1" fmla="*/ 283058 w 554684"/>
                <a:gd name="connsiteY1" fmla="*/ 542872 h 543255"/>
                <a:gd name="connsiteX2" fmla="*/ 5716 w 554684"/>
                <a:gd name="connsiteY2" fmla="*/ 271244 h 543255"/>
                <a:gd name="connsiteX3" fmla="*/ 283058 w 554684"/>
                <a:gd name="connsiteY3" fmla="*/ -385 h 543255"/>
                <a:gd name="connsiteX4" fmla="*/ 560401 w 554684"/>
                <a:gd name="connsiteY4" fmla="*/ 271244 h 543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684" h="543255">
                  <a:moveTo>
                    <a:pt x="560401" y="271244"/>
                  </a:moveTo>
                  <a:cubicBezTo>
                    <a:pt x="560401" y="421259"/>
                    <a:pt x="436230" y="542872"/>
                    <a:pt x="283058" y="542872"/>
                  </a:cubicBezTo>
                  <a:cubicBezTo>
                    <a:pt x="129887" y="542872"/>
                    <a:pt x="5716" y="421261"/>
                    <a:pt x="5716" y="271244"/>
                  </a:cubicBezTo>
                  <a:cubicBezTo>
                    <a:pt x="5716" y="121228"/>
                    <a:pt x="129887" y="-385"/>
                    <a:pt x="283058" y="-385"/>
                  </a:cubicBezTo>
                  <a:cubicBezTo>
                    <a:pt x="436230" y="-385"/>
                    <a:pt x="560401" y="121227"/>
                    <a:pt x="560401" y="271244"/>
                  </a:cubicBezTo>
                  <a:close/>
                </a:path>
              </a:pathLst>
            </a:custGeom>
            <a:solidFill>
              <a:srgbClr val="0070C0"/>
            </a:solidFill>
            <a:ln w="11911" cap="rnd">
              <a:noFill/>
              <a:prstDash val="solid"/>
              <a:round/>
            </a:ln>
          </p:spPr>
          <p:txBody>
            <a:bodyPr rtlCol="0" anchor="ctr"/>
            <a:lstStyle/>
            <a:p>
              <a:endParaRPr lang="en-CH" sz="4400"/>
            </a:p>
          </p:txBody>
        </p:sp>
        <p:sp>
          <p:nvSpPr>
            <p:cNvPr id="370" name="Freeform 369">
              <a:extLst>
                <a:ext uri="{FF2B5EF4-FFF2-40B4-BE49-F238E27FC236}">
                  <a16:creationId xmlns:a16="http://schemas.microsoft.com/office/drawing/2014/main" id="{A2CFFBA4-878F-F32F-7832-A726FAA7E67D}"/>
                </a:ext>
              </a:extLst>
            </p:cNvPr>
            <p:cNvSpPr/>
            <p:nvPr/>
          </p:nvSpPr>
          <p:spPr>
            <a:xfrm>
              <a:off x="21294686" y="3559781"/>
              <a:ext cx="601925" cy="643079"/>
            </a:xfrm>
            <a:custGeom>
              <a:avLst/>
              <a:gdLst>
                <a:gd name="connsiteX0" fmla="*/ 607643 w 601925"/>
                <a:gd name="connsiteY0" fmla="*/ 89380 h 643079"/>
                <a:gd name="connsiteX1" fmla="*/ 507322 w 601925"/>
                <a:gd name="connsiteY1" fmla="*/ -126 h 643079"/>
                <a:gd name="connsiteX2" fmla="*/ 106039 w 601925"/>
                <a:gd name="connsiteY2" fmla="*/ -126 h 643079"/>
                <a:gd name="connsiteX3" fmla="*/ 5717 w 601925"/>
                <a:gd name="connsiteY3" fmla="*/ 89380 h 643079"/>
                <a:gd name="connsiteX4" fmla="*/ 5717 w 601925"/>
                <a:gd name="connsiteY4" fmla="*/ 553448 h 643079"/>
                <a:gd name="connsiteX5" fmla="*/ 106039 w 601925"/>
                <a:gd name="connsiteY5" fmla="*/ 642954 h 643079"/>
                <a:gd name="connsiteX6" fmla="*/ 507322 w 601925"/>
                <a:gd name="connsiteY6" fmla="*/ 642954 h 643079"/>
                <a:gd name="connsiteX7" fmla="*/ 607643 w 601925"/>
                <a:gd name="connsiteY7" fmla="*/ 553448 h 643079"/>
                <a:gd name="connsiteX8" fmla="*/ 607643 w 601925"/>
                <a:gd name="connsiteY8" fmla="*/ 89380 h 64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925" h="643079">
                  <a:moveTo>
                    <a:pt x="607643" y="89380"/>
                  </a:moveTo>
                  <a:cubicBezTo>
                    <a:pt x="607643" y="39982"/>
                    <a:pt x="562689" y="-126"/>
                    <a:pt x="507322" y="-126"/>
                  </a:cubicBezTo>
                  <a:lnTo>
                    <a:pt x="106039" y="-126"/>
                  </a:lnTo>
                  <a:cubicBezTo>
                    <a:pt x="50672" y="-126"/>
                    <a:pt x="5717" y="39982"/>
                    <a:pt x="5717" y="89380"/>
                  </a:cubicBezTo>
                  <a:lnTo>
                    <a:pt x="5717" y="553448"/>
                  </a:lnTo>
                  <a:cubicBezTo>
                    <a:pt x="5717" y="602846"/>
                    <a:pt x="50672" y="642954"/>
                    <a:pt x="106039" y="642954"/>
                  </a:cubicBezTo>
                  <a:lnTo>
                    <a:pt x="507322" y="642954"/>
                  </a:lnTo>
                  <a:cubicBezTo>
                    <a:pt x="562689" y="642954"/>
                    <a:pt x="607643" y="602846"/>
                    <a:pt x="607643" y="553448"/>
                  </a:cubicBezTo>
                  <a:lnTo>
                    <a:pt x="607643" y="89380"/>
                  </a:lnTo>
                  <a:close/>
                </a:path>
              </a:pathLst>
            </a:custGeom>
            <a:solidFill>
              <a:srgbClr val="0070C0"/>
            </a:solidFill>
            <a:ln w="12011" cap="rnd">
              <a:noFill/>
              <a:prstDash val="solid"/>
              <a:round/>
            </a:ln>
          </p:spPr>
          <p:txBody>
            <a:bodyPr rtlCol="0" anchor="ctr"/>
            <a:lstStyle/>
            <a:p>
              <a:endParaRPr lang="en-CH" sz="4400"/>
            </a:p>
          </p:txBody>
        </p:sp>
        <p:sp>
          <p:nvSpPr>
            <p:cNvPr id="371" name="Freeform 370">
              <a:extLst>
                <a:ext uri="{FF2B5EF4-FFF2-40B4-BE49-F238E27FC236}">
                  <a16:creationId xmlns:a16="http://schemas.microsoft.com/office/drawing/2014/main" id="{78E3BB3A-55FD-519D-EF77-68CE8A50A238}"/>
                </a:ext>
              </a:extLst>
            </p:cNvPr>
            <p:cNvSpPr/>
            <p:nvPr/>
          </p:nvSpPr>
          <p:spPr>
            <a:xfrm>
              <a:off x="21645175" y="3940700"/>
              <a:ext cx="251437" cy="771846"/>
            </a:xfrm>
            <a:custGeom>
              <a:avLst/>
              <a:gdLst>
                <a:gd name="connsiteX0" fmla="*/ 125385 w 251437"/>
                <a:gd name="connsiteY0" fmla="*/ 65 h 771846"/>
                <a:gd name="connsiteX1" fmla="*/ 5761 w 251437"/>
                <a:gd name="connsiteY1" fmla="*/ 128434 h 771846"/>
                <a:gd name="connsiteX2" fmla="*/ 5761 w 251437"/>
                <a:gd name="connsiteY2" fmla="*/ 643543 h 771846"/>
                <a:gd name="connsiteX3" fmla="*/ 125385 w 251437"/>
                <a:gd name="connsiteY3" fmla="*/ 771912 h 771846"/>
                <a:gd name="connsiteX4" fmla="*/ 137575 w 251437"/>
                <a:gd name="connsiteY4" fmla="*/ 771912 h 771846"/>
                <a:gd name="connsiteX5" fmla="*/ 257199 w 251437"/>
                <a:gd name="connsiteY5" fmla="*/ 643543 h 771846"/>
                <a:gd name="connsiteX6" fmla="*/ 257199 w 251437"/>
                <a:gd name="connsiteY6" fmla="*/ 128434 h 771846"/>
                <a:gd name="connsiteX7" fmla="*/ 137575 w 251437"/>
                <a:gd name="connsiteY7" fmla="*/ 65 h 771846"/>
                <a:gd name="connsiteX8" fmla="*/ 125385 w 251437"/>
                <a:gd name="connsiteY8" fmla="*/ 65 h 77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437" h="771846">
                  <a:moveTo>
                    <a:pt x="125385" y="65"/>
                  </a:moveTo>
                  <a:cubicBezTo>
                    <a:pt x="59351" y="65"/>
                    <a:pt x="5761" y="57571"/>
                    <a:pt x="5761" y="128434"/>
                  </a:cubicBezTo>
                  <a:lnTo>
                    <a:pt x="5761" y="643543"/>
                  </a:lnTo>
                  <a:cubicBezTo>
                    <a:pt x="5761" y="714405"/>
                    <a:pt x="59351" y="771912"/>
                    <a:pt x="125385" y="771912"/>
                  </a:cubicBezTo>
                  <a:lnTo>
                    <a:pt x="137575" y="771912"/>
                  </a:lnTo>
                  <a:cubicBezTo>
                    <a:pt x="203610" y="771912"/>
                    <a:pt x="257199" y="714405"/>
                    <a:pt x="257199" y="643543"/>
                  </a:cubicBezTo>
                  <a:lnTo>
                    <a:pt x="257199" y="128434"/>
                  </a:lnTo>
                  <a:cubicBezTo>
                    <a:pt x="257199" y="57571"/>
                    <a:pt x="203610" y="65"/>
                    <a:pt x="137575" y="65"/>
                  </a:cubicBezTo>
                  <a:lnTo>
                    <a:pt x="125385" y="65"/>
                  </a:lnTo>
                  <a:close/>
                </a:path>
              </a:pathLst>
            </a:custGeom>
            <a:solidFill>
              <a:srgbClr val="0070C0"/>
            </a:solidFill>
            <a:ln w="13160" cap="rnd">
              <a:noFill/>
              <a:prstDash val="solid"/>
              <a:round/>
            </a:ln>
          </p:spPr>
          <p:txBody>
            <a:bodyPr rtlCol="0" anchor="ctr"/>
            <a:lstStyle/>
            <a:p>
              <a:endParaRPr lang="en-CH" sz="4400"/>
            </a:p>
          </p:txBody>
        </p:sp>
        <p:sp>
          <p:nvSpPr>
            <p:cNvPr id="372" name="Freeform 371">
              <a:extLst>
                <a:ext uri="{FF2B5EF4-FFF2-40B4-BE49-F238E27FC236}">
                  <a16:creationId xmlns:a16="http://schemas.microsoft.com/office/drawing/2014/main" id="{0870D6D1-2A65-D48E-7CD5-CFDC23E77A9A}"/>
                </a:ext>
              </a:extLst>
            </p:cNvPr>
            <p:cNvSpPr/>
            <p:nvPr/>
          </p:nvSpPr>
          <p:spPr>
            <a:xfrm>
              <a:off x="21294687" y="3941760"/>
              <a:ext cx="251437" cy="775655"/>
            </a:xfrm>
            <a:custGeom>
              <a:avLst/>
              <a:gdLst>
                <a:gd name="connsiteX0" fmla="*/ 125297 w 251437"/>
                <a:gd name="connsiteY0" fmla="*/ 68 h 775655"/>
                <a:gd name="connsiteX1" fmla="*/ 5674 w 251437"/>
                <a:gd name="connsiteY1" fmla="*/ 129069 h 775655"/>
                <a:gd name="connsiteX2" fmla="*/ 5674 w 251437"/>
                <a:gd name="connsiteY2" fmla="*/ 646722 h 775655"/>
                <a:gd name="connsiteX3" fmla="*/ 125297 w 251437"/>
                <a:gd name="connsiteY3" fmla="*/ 775723 h 775655"/>
                <a:gd name="connsiteX4" fmla="*/ 137488 w 251437"/>
                <a:gd name="connsiteY4" fmla="*/ 775723 h 775655"/>
                <a:gd name="connsiteX5" fmla="*/ 257111 w 251437"/>
                <a:gd name="connsiteY5" fmla="*/ 646722 h 775655"/>
                <a:gd name="connsiteX6" fmla="*/ 257111 w 251437"/>
                <a:gd name="connsiteY6" fmla="*/ 129069 h 775655"/>
                <a:gd name="connsiteX7" fmla="*/ 137488 w 251437"/>
                <a:gd name="connsiteY7" fmla="*/ 68 h 775655"/>
                <a:gd name="connsiteX8" fmla="*/ 125297 w 251437"/>
                <a:gd name="connsiteY8" fmla="*/ 68 h 77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437" h="775655">
                  <a:moveTo>
                    <a:pt x="125297" y="68"/>
                  </a:moveTo>
                  <a:cubicBezTo>
                    <a:pt x="59262" y="68"/>
                    <a:pt x="5674" y="57858"/>
                    <a:pt x="5674" y="129069"/>
                  </a:cubicBezTo>
                  <a:lnTo>
                    <a:pt x="5674" y="646722"/>
                  </a:lnTo>
                  <a:cubicBezTo>
                    <a:pt x="5674" y="717932"/>
                    <a:pt x="59262" y="775723"/>
                    <a:pt x="125297" y="775723"/>
                  </a:cubicBezTo>
                  <a:lnTo>
                    <a:pt x="137488" y="775723"/>
                  </a:lnTo>
                  <a:cubicBezTo>
                    <a:pt x="203521" y="775723"/>
                    <a:pt x="257111" y="717932"/>
                    <a:pt x="257111" y="646722"/>
                  </a:cubicBezTo>
                  <a:lnTo>
                    <a:pt x="257111" y="129069"/>
                  </a:lnTo>
                  <a:cubicBezTo>
                    <a:pt x="257111" y="57858"/>
                    <a:pt x="203521" y="68"/>
                    <a:pt x="137488" y="68"/>
                  </a:cubicBezTo>
                  <a:lnTo>
                    <a:pt x="125297" y="68"/>
                  </a:lnTo>
                  <a:close/>
                </a:path>
              </a:pathLst>
            </a:custGeom>
            <a:solidFill>
              <a:srgbClr val="0070C0"/>
            </a:solidFill>
            <a:ln w="13193" cap="rnd">
              <a:noFill/>
              <a:prstDash val="solid"/>
              <a:round/>
            </a:ln>
          </p:spPr>
          <p:txBody>
            <a:bodyPr rtlCol="0" anchor="ctr"/>
            <a:lstStyle/>
            <a:p>
              <a:endParaRPr lang="en-CH" sz="4400"/>
            </a:p>
          </p:txBody>
        </p:sp>
        <p:sp>
          <p:nvSpPr>
            <p:cNvPr id="373" name="Freeform 372">
              <a:extLst>
                <a:ext uri="{FF2B5EF4-FFF2-40B4-BE49-F238E27FC236}">
                  <a16:creationId xmlns:a16="http://schemas.microsoft.com/office/drawing/2014/main" id="{F78A8FCD-1473-3419-3F33-666862773912}"/>
                </a:ext>
              </a:extLst>
            </p:cNvPr>
            <p:cNvSpPr/>
            <p:nvPr/>
          </p:nvSpPr>
          <p:spPr>
            <a:xfrm rot="2700000">
              <a:off x="21134235" y="3507172"/>
              <a:ext cx="228579" cy="587654"/>
            </a:xfrm>
            <a:custGeom>
              <a:avLst/>
              <a:gdLst>
                <a:gd name="connsiteX0" fmla="*/ 230048 w 228579"/>
                <a:gd name="connsiteY0" fmla="*/ 114313 h 587654"/>
                <a:gd name="connsiteX1" fmla="*/ 115749 w 228579"/>
                <a:gd name="connsiteY1" fmla="*/ 18 h 587654"/>
                <a:gd name="connsiteX2" fmla="*/ 1468 w 228579"/>
                <a:gd name="connsiteY2" fmla="*/ 114313 h 587654"/>
                <a:gd name="connsiteX3" fmla="*/ 1468 w 228579"/>
                <a:gd name="connsiteY3" fmla="*/ 473379 h 587654"/>
                <a:gd name="connsiteX4" fmla="*/ 115749 w 228579"/>
                <a:gd name="connsiteY4" fmla="*/ 587673 h 587654"/>
                <a:gd name="connsiteX5" fmla="*/ 230048 w 228579"/>
                <a:gd name="connsiteY5" fmla="*/ 473379 h 587654"/>
                <a:gd name="connsiteX6" fmla="*/ 230048 w 228579"/>
                <a:gd name="connsiteY6" fmla="*/ 114313 h 58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79" h="587654">
                  <a:moveTo>
                    <a:pt x="230048" y="114313"/>
                  </a:moveTo>
                  <a:cubicBezTo>
                    <a:pt x="230048" y="51215"/>
                    <a:pt x="178846" y="18"/>
                    <a:pt x="115749" y="18"/>
                  </a:cubicBezTo>
                  <a:cubicBezTo>
                    <a:pt x="52689" y="18"/>
                    <a:pt x="1468" y="51215"/>
                    <a:pt x="1468" y="114313"/>
                  </a:cubicBezTo>
                  <a:lnTo>
                    <a:pt x="1468" y="473379"/>
                  </a:lnTo>
                  <a:cubicBezTo>
                    <a:pt x="1468" y="536476"/>
                    <a:pt x="52689" y="587673"/>
                    <a:pt x="115749" y="587673"/>
                  </a:cubicBezTo>
                  <a:cubicBezTo>
                    <a:pt x="178846" y="587673"/>
                    <a:pt x="230048" y="536476"/>
                    <a:pt x="230048" y="473379"/>
                  </a:cubicBezTo>
                  <a:lnTo>
                    <a:pt x="230048" y="114313"/>
                  </a:lnTo>
                  <a:close/>
                </a:path>
              </a:pathLst>
            </a:custGeom>
            <a:solidFill>
              <a:srgbClr val="0070C0"/>
            </a:solidFill>
            <a:ln w="2682" cap="rnd">
              <a:noFill/>
              <a:prstDash val="solid"/>
              <a:round/>
            </a:ln>
          </p:spPr>
          <p:txBody>
            <a:bodyPr rtlCol="0" anchor="ctr"/>
            <a:lstStyle/>
            <a:p>
              <a:endParaRPr lang="en-CH" sz="4400"/>
            </a:p>
          </p:txBody>
        </p:sp>
        <p:sp>
          <p:nvSpPr>
            <p:cNvPr id="374" name="Freeform 373">
              <a:extLst>
                <a:ext uri="{FF2B5EF4-FFF2-40B4-BE49-F238E27FC236}">
                  <a16:creationId xmlns:a16="http://schemas.microsoft.com/office/drawing/2014/main" id="{C765227B-EF88-2ABA-FD33-A63DBF06B9B4}"/>
                </a:ext>
              </a:extLst>
            </p:cNvPr>
            <p:cNvSpPr/>
            <p:nvPr/>
          </p:nvSpPr>
          <p:spPr>
            <a:xfrm rot="8100000" flipV="1">
              <a:off x="21826320" y="3508365"/>
              <a:ext cx="228579" cy="579597"/>
            </a:xfrm>
            <a:custGeom>
              <a:avLst/>
              <a:gdLst>
                <a:gd name="connsiteX0" fmla="*/ 230275 w 228579"/>
                <a:gd name="connsiteY0" fmla="*/ 114292 h 579597"/>
                <a:gd name="connsiteX1" fmla="*/ 115976 w 228579"/>
                <a:gd name="connsiteY1" fmla="*/ 17 h 579597"/>
                <a:gd name="connsiteX2" fmla="*/ 1696 w 228579"/>
                <a:gd name="connsiteY2" fmla="*/ 114292 h 579597"/>
                <a:gd name="connsiteX3" fmla="*/ 1696 w 228579"/>
                <a:gd name="connsiteY3" fmla="*/ 465340 h 579597"/>
                <a:gd name="connsiteX4" fmla="*/ 115976 w 228579"/>
                <a:gd name="connsiteY4" fmla="*/ 579615 h 579597"/>
                <a:gd name="connsiteX5" fmla="*/ 230275 w 228579"/>
                <a:gd name="connsiteY5" fmla="*/ 465340 h 579597"/>
                <a:gd name="connsiteX6" fmla="*/ 230275 w 228579"/>
                <a:gd name="connsiteY6" fmla="*/ 114292 h 57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79" h="579597">
                  <a:moveTo>
                    <a:pt x="230275" y="114292"/>
                  </a:moveTo>
                  <a:cubicBezTo>
                    <a:pt x="230275" y="51222"/>
                    <a:pt x="179073" y="17"/>
                    <a:pt x="115976" y="17"/>
                  </a:cubicBezTo>
                  <a:cubicBezTo>
                    <a:pt x="52916" y="17"/>
                    <a:pt x="1696" y="51222"/>
                    <a:pt x="1696" y="114292"/>
                  </a:cubicBezTo>
                  <a:lnTo>
                    <a:pt x="1696" y="465340"/>
                  </a:lnTo>
                  <a:cubicBezTo>
                    <a:pt x="1696" y="528410"/>
                    <a:pt x="52916" y="579615"/>
                    <a:pt x="115976" y="579615"/>
                  </a:cubicBezTo>
                  <a:cubicBezTo>
                    <a:pt x="179073" y="579615"/>
                    <a:pt x="230275" y="528410"/>
                    <a:pt x="230275" y="465340"/>
                  </a:cubicBezTo>
                  <a:lnTo>
                    <a:pt x="230275" y="114292"/>
                  </a:lnTo>
                  <a:close/>
                </a:path>
              </a:pathLst>
            </a:custGeom>
            <a:solidFill>
              <a:srgbClr val="0070C0"/>
            </a:solidFill>
            <a:ln w="2655" cap="rnd">
              <a:noFill/>
              <a:prstDash val="solid"/>
              <a:round/>
            </a:ln>
          </p:spPr>
          <p:txBody>
            <a:bodyPr rtlCol="0" anchor="ctr"/>
            <a:lstStyle/>
            <a:p>
              <a:endParaRPr lang="en-CH" sz="4400"/>
            </a:p>
          </p:txBody>
        </p:sp>
      </p:grpSp>
      <p:grpSp>
        <p:nvGrpSpPr>
          <p:cNvPr id="375" name="Graphic 4">
            <a:extLst>
              <a:ext uri="{FF2B5EF4-FFF2-40B4-BE49-F238E27FC236}">
                <a16:creationId xmlns:a16="http://schemas.microsoft.com/office/drawing/2014/main" id="{AD94C570-2A3D-8C49-7F1A-569F14F18D4B}"/>
              </a:ext>
            </a:extLst>
          </p:cNvPr>
          <p:cNvGrpSpPr/>
          <p:nvPr/>
        </p:nvGrpSpPr>
        <p:grpSpPr>
          <a:xfrm>
            <a:off x="23997454" y="2743013"/>
            <a:ext cx="1380150" cy="1980617"/>
            <a:chOff x="23997454" y="2743013"/>
            <a:chExt cx="1380150" cy="1980617"/>
          </a:xfrm>
          <a:solidFill>
            <a:srgbClr val="0070C0"/>
          </a:solidFill>
        </p:grpSpPr>
        <p:sp>
          <p:nvSpPr>
            <p:cNvPr id="376" name="Freeform 375">
              <a:extLst>
                <a:ext uri="{FF2B5EF4-FFF2-40B4-BE49-F238E27FC236}">
                  <a16:creationId xmlns:a16="http://schemas.microsoft.com/office/drawing/2014/main" id="{7C7BAFA4-3233-F330-9733-37C026B9ADE4}"/>
                </a:ext>
              </a:extLst>
            </p:cNvPr>
            <p:cNvSpPr/>
            <p:nvPr/>
          </p:nvSpPr>
          <p:spPr>
            <a:xfrm rot="-5400000" flipV="1">
              <a:off x="24426409" y="2748731"/>
              <a:ext cx="554684" cy="543255"/>
            </a:xfrm>
            <a:custGeom>
              <a:avLst/>
              <a:gdLst>
                <a:gd name="connsiteX0" fmla="*/ 561419 w 554684"/>
                <a:gd name="connsiteY0" fmla="*/ 271168 h 543255"/>
                <a:gd name="connsiteX1" fmla="*/ 284077 w 554684"/>
                <a:gd name="connsiteY1" fmla="*/ 542797 h 543255"/>
                <a:gd name="connsiteX2" fmla="*/ 6734 w 554684"/>
                <a:gd name="connsiteY2" fmla="*/ 271168 h 543255"/>
                <a:gd name="connsiteX3" fmla="*/ 284077 w 554684"/>
                <a:gd name="connsiteY3" fmla="*/ -460 h 543255"/>
                <a:gd name="connsiteX4" fmla="*/ 561419 w 554684"/>
                <a:gd name="connsiteY4" fmla="*/ 271168 h 543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684" h="543255">
                  <a:moveTo>
                    <a:pt x="561419" y="271168"/>
                  </a:moveTo>
                  <a:cubicBezTo>
                    <a:pt x="561419" y="421184"/>
                    <a:pt x="437249" y="542797"/>
                    <a:pt x="284077" y="542797"/>
                  </a:cubicBezTo>
                  <a:cubicBezTo>
                    <a:pt x="130905" y="542797"/>
                    <a:pt x="6734" y="421185"/>
                    <a:pt x="6734" y="271168"/>
                  </a:cubicBezTo>
                  <a:cubicBezTo>
                    <a:pt x="6734" y="121153"/>
                    <a:pt x="130905" y="-460"/>
                    <a:pt x="284077" y="-460"/>
                  </a:cubicBezTo>
                  <a:cubicBezTo>
                    <a:pt x="437249" y="-460"/>
                    <a:pt x="561419" y="121151"/>
                    <a:pt x="561419" y="271168"/>
                  </a:cubicBezTo>
                  <a:close/>
                </a:path>
              </a:pathLst>
            </a:custGeom>
            <a:solidFill>
              <a:srgbClr val="0070C0"/>
            </a:solidFill>
            <a:ln w="11911" cap="rnd">
              <a:noFill/>
              <a:prstDash val="solid"/>
              <a:round/>
            </a:ln>
          </p:spPr>
          <p:txBody>
            <a:bodyPr rtlCol="0" anchor="ctr"/>
            <a:lstStyle/>
            <a:p>
              <a:endParaRPr lang="en-CH" sz="4400"/>
            </a:p>
          </p:txBody>
        </p:sp>
        <p:sp>
          <p:nvSpPr>
            <p:cNvPr id="377" name="Freeform 376">
              <a:extLst>
                <a:ext uri="{FF2B5EF4-FFF2-40B4-BE49-F238E27FC236}">
                  <a16:creationId xmlns:a16="http://schemas.microsoft.com/office/drawing/2014/main" id="{3C6F37F0-54A7-0738-E76E-AC3CED4023E7}"/>
                </a:ext>
              </a:extLst>
            </p:cNvPr>
            <p:cNvSpPr/>
            <p:nvPr/>
          </p:nvSpPr>
          <p:spPr>
            <a:xfrm>
              <a:off x="24398636" y="3329692"/>
              <a:ext cx="601925" cy="809803"/>
            </a:xfrm>
            <a:custGeom>
              <a:avLst/>
              <a:gdLst>
                <a:gd name="connsiteX0" fmla="*/ 608661 w 601925"/>
                <a:gd name="connsiteY0" fmla="*/ 112537 h 809803"/>
                <a:gd name="connsiteX1" fmla="*/ 508340 w 601925"/>
                <a:gd name="connsiteY1" fmla="*/ -174 h 809803"/>
                <a:gd name="connsiteX2" fmla="*/ 107057 w 601925"/>
                <a:gd name="connsiteY2" fmla="*/ -174 h 809803"/>
                <a:gd name="connsiteX3" fmla="*/ 6736 w 601925"/>
                <a:gd name="connsiteY3" fmla="*/ 112537 h 809803"/>
                <a:gd name="connsiteX4" fmla="*/ 6736 w 601925"/>
                <a:gd name="connsiteY4" fmla="*/ 696919 h 809803"/>
                <a:gd name="connsiteX5" fmla="*/ 107057 w 601925"/>
                <a:gd name="connsiteY5" fmla="*/ 809630 h 809803"/>
                <a:gd name="connsiteX6" fmla="*/ 508340 w 601925"/>
                <a:gd name="connsiteY6" fmla="*/ 809630 h 809803"/>
                <a:gd name="connsiteX7" fmla="*/ 608661 w 601925"/>
                <a:gd name="connsiteY7" fmla="*/ 696919 h 809803"/>
                <a:gd name="connsiteX8" fmla="*/ 608661 w 601925"/>
                <a:gd name="connsiteY8" fmla="*/ 112537 h 80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925" h="809803">
                  <a:moveTo>
                    <a:pt x="608661" y="112537"/>
                  </a:moveTo>
                  <a:cubicBezTo>
                    <a:pt x="608661" y="50333"/>
                    <a:pt x="563707" y="-174"/>
                    <a:pt x="508340" y="-174"/>
                  </a:cubicBezTo>
                  <a:lnTo>
                    <a:pt x="107057" y="-174"/>
                  </a:lnTo>
                  <a:cubicBezTo>
                    <a:pt x="51690" y="-174"/>
                    <a:pt x="6736" y="50333"/>
                    <a:pt x="6736" y="112537"/>
                  </a:cubicBezTo>
                  <a:lnTo>
                    <a:pt x="6736" y="696919"/>
                  </a:lnTo>
                  <a:cubicBezTo>
                    <a:pt x="6736" y="759123"/>
                    <a:pt x="51690" y="809630"/>
                    <a:pt x="107057" y="809630"/>
                  </a:cubicBezTo>
                  <a:lnTo>
                    <a:pt x="508340" y="809630"/>
                  </a:lnTo>
                  <a:cubicBezTo>
                    <a:pt x="563707" y="809630"/>
                    <a:pt x="608661" y="759123"/>
                    <a:pt x="608661" y="696919"/>
                  </a:cubicBezTo>
                  <a:lnTo>
                    <a:pt x="608661" y="112537"/>
                  </a:lnTo>
                  <a:close/>
                </a:path>
              </a:pathLst>
            </a:custGeom>
            <a:solidFill>
              <a:srgbClr val="0070C0"/>
            </a:solidFill>
            <a:ln w="13480" cap="rnd">
              <a:noFill/>
              <a:prstDash val="solid"/>
              <a:round/>
            </a:ln>
          </p:spPr>
          <p:txBody>
            <a:bodyPr rtlCol="0" anchor="ctr"/>
            <a:lstStyle/>
            <a:p>
              <a:endParaRPr lang="en-CH" sz="4400"/>
            </a:p>
          </p:txBody>
        </p:sp>
        <p:sp>
          <p:nvSpPr>
            <p:cNvPr id="378" name="Freeform 377">
              <a:extLst>
                <a:ext uri="{FF2B5EF4-FFF2-40B4-BE49-F238E27FC236}">
                  <a16:creationId xmlns:a16="http://schemas.microsoft.com/office/drawing/2014/main" id="{C223D107-F4F4-E715-5668-A65B3D995055}"/>
                </a:ext>
              </a:extLst>
            </p:cNvPr>
            <p:cNvSpPr/>
            <p:nvPr/>
          </p:nvSpPr>
          <p:spPr>
            <a:xfrm rot="2700000">
              <a:off x="24204954" y="3263312"/>
              <a:ext cx="228579" cy="681589"/>
            </a:xfrm>
            <a:custGeom>
              <a:avLst/>
              <a:gdLst>
                <a:gd name="connsiteX0" fmla="*/ 231055 w 228579"/>
                <a:gd name="connsiteY0" fmla="*/ 114241 h 681589"/>
                <a:gd name="connsiteX1" fmla="*/ 116756 w 228579"/>
                <a:gd name="connsiteY1" fmla="*/ -46 h 681589"/>
                <a:gd name="connsiteX2" fmla="*/ 2476 w 228579"/>
                <a:gd name="connsiteY2" fmla="*/ 114241 h 681589"/>
                <a:gd name="connsiteX3" fmla="*/ 2476 w 228579"/>
                <a:gd name="connsiteY3" fmla="*/ 567256 h 681589"/>
                <a:gd name="connsiteX4" fmla="*/ 116756 w 228579"/>
                <a:gd name="connsiteY4" fmla="*/ 681543 h 681589"/>
                <a:gd name="connsiteX5" fmla="*/ 231055 w 228579"/>
                <a:gd name="connsiteY5" fmla="*/ 567256 h 681589"/>
                <a:gd name="connsiteX6" fmla="*/ 231055 w 228579"/>
                <a:gd name="connsiteY6" fmla="*/ 114241 h 68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79" h="681589">
                  <a:moveTo>
                    <a:pt x="231055" y="114241"/>
                  </a:moveTo>
                  <a:cubicBezTo>
                    <a:pt x="231055" y="51182"/>
                    <a:pt x="179853" y="-46"/>
                    <a:pt x="116756" y="-46"/>
                  </a:cubicBezTo>
                  <a:cubicBezTo>
                    <a:pt x="53697" y="-46"/>
                    <a:pt x="2476" y="51182"/>
                    <a:pt x="2476" y="114241"/>
                  </a:cubicBezTo>
                  <a:lnTo>
                    <a:pt x="2476" y="567256"/>
                  </a:lnTo>
                  <a:cubicBezTo>
                    <a:pt x="2476" y="630315"/>
                    <a:pt x="53697" y="681543"/>
                    <a:pt x="116756" y="681543"/>
                  </a:cubicBezTo>
                  <a:cubicBezTo>
                    <a:pt x="179853" y="681543"/>
                    <a:pt x="231055" y="630315"/>
                    <a:pt x="231055" y="567256"/>
                  </a:cubicBezTo>
                  <a:lnTo>
                    <a:pt x="231055" y="114241"/>
                  </a:lnTo>
                  <a:close/>
                </a:path>
              </a:pathLst>
            </a:custGeom>
            <a:solidFill>
              <a:srgbClr val="0070C0"/>
            </a:solidFill>
            <a:ln w="3006" cap="rnd">
              <a:noFill/>
              <a:prstDash val="solid"/>
              <a:round/>
            </a:ln>
          </p:spPr>
          <p:txBody>
            <a:bodyPr rtlCol="0" anchor="ctr"/>
            <a:lstStyle/>
            <a:p>
              <a:endParaRPr lang="en-CH" sz="4400"/>
            </a:p>
          </p:txBody>
        </p:sp>
        <p:sp>
          <p:nvSpPr>
            <p:cNvPr id="379" name="Freeform 378">
              <a:extLst>
                <a:ext uri="{FF2B5EF4-FFF2-40B4-BE49-F238E27FC236}">
                  <a16:creationId xmlns:a16="http://schemas.microsoft.com/office/drawing/2014/main" id="{7998BBF4-1511-0AC7-9AC2-61FB284D5425}"/>
                </a:ext>
              </a:extLst>
            </p:cNvPr>
            <p:cNvSpPr/>
            <p:nvPr/>
          </p:nvSpPr>
          <p:spPr>
            <a:xfrm>
              <a:off x="24400907" y="3771201"/>
              <a:ext cx="268238" cy="952429"/>
            </a:xfrm>
            <a:custGeom>
              <a:avLst/>
              <a:gdLst>
                <a:gd name="connsiteX0" fmla="*/ 270785 w 268238"/>
                <a:gd name="connsiteY0" fmla="*/ 134273 h 952429"/>
                <a:gd name="connsiteX1" fmla="*/ 136655 w 268238"/>
                <a:gd name="connsiteY1" fmla="*/ 165 h 952429"/>
                <a:gd name="connsiteX2" fmla="*/ 2547 w 268238"/>
                <a:gd name="connsiteY2" fmla="*/ 134273 h 952429"/>
                <a:gd name="connsiteX3" fmla="*/ 2547 w 268238"/>
                <a:gd name="connsiteY3" fmla="*/ 818486 h 952429"/>
                <a:gd name="connsiteX4" fmla="*/ 136655 w 268238"/>
                <a:gd name="connsiteY4" fmla="*/ 952594 h 952429"/>
                <a:gd name="connsiteX5" fmla="*/ 270785 w 268238"/>
                <a:gd name="connsiteY5" fmla="*/ 818486 h 952429"/>
                <a:gd name="connsiteX6" fmla="*/ 270785 w 268238"/>
                <a:gd name="connsiteY6" fmla="*/ 134273 h 95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238" h="952429">
                  <a:moveTo>
                    <a:pt x="270785" y="134273"/>
                  </a:moveTo>
                  <a:cubicBezTo>
                    <a:pt x="270785" y="60251"/>
                    <a:pt x="210699" y="165"/>
                    <a:pt x="136655" y="165"/>
                  </a:cubicBezTo>
                  <a:cubicBezTo>
                    <a:pt x="62654" y="165"/>
                    <a:pt x="2547" y="60251"/>
                    <a:pt x="2547" y="134273"/>
                  </a:cubicBezTo>
                  <a:lnTo>
                    <a:pt x="2547" y="818486"/>
                  </a:lnTo>
                  <a:cubicBezTo>
                    <a:pt x="2547" y="892508"/>
                    <a:pt x="62654" y="952594"/>
                    <a:pt x="136655" y="952594"/>
                  </a:cubicBezTo>
                  <a:cubicBezTo>
                    <a:pt x="210699" y="952594"/>
                    <a:pt x="270785" y="892508"/>
                    <a:pt x="270785" y="818486"/>
                  </a:cubicBezTo>
                  <a:lnTo>
                    <a:pt x="270785" y="134273"/>
                  </a:lnTo>
                  <a:close/>
                </a:path>
              </a:pathLst>
            </a:custGeom>
            <a:solidFill>
              <a:srgbClr val="0070C0"/>
            </a:solidFill>
            <a:ln w="3778" cap="rnd">
              <a:noFill/>
              <a:prstDash val="solid"/>
              <a:round/>
            </a:ln>
          </p:spPr>
          <p:txBody>
            <a:bodyPr rtlCol="0" anchor="ctr"/>
            <a:lstStyle/>
            <a:p>
              <a:endParaRPr lang="en-CH" sz="4400"/>
            </a:p>
          </p:txBody>
        </p:sp>
        <p:sp>
          <p:nvSpPr>
            <p:cNvPr id="380" name="Freeform 379">
              <a:extLst>
                <a:ext uri="{FF2B5EF4-FFF2-40B4-BE49-F238E27FC236}">
                  <a16:creationId xmlns:a16="http://schemas.microsoft.com/office/drawing/2014/main" id="{76BB1104-BDCD-F7F1-0B9F-76511032B01F}"/>
                </a:ext>
              </a:extLst>
            </p:cNvPr>
            <p:cNvSpPr/>
            <p:nvPr/>
          </p:nvSpPr>
          <p:spPr>
            <a:xfrm>
              <a:off x="24730701" y="3771201"/>
              <a:ext cx="268238" cy="952429"/>
            </a:xfrm>
            <a:custGeom>
              <a:avLst/>
              <a:gdLst>
                <a:gd name="connsiteX0" fmla="*/ 270893 w 268238"/>
                <a:gd name="connsiteY0" fmla="*/ 134273 h 952429"/>
                <a:gd name="connsiteX1" fmla="*/ 136763 w 268238"/>
                <a:gd name="connsiteY1" fmla="*/ 165 h 952429"/>
                <a:gd name="connsiteX2" fmla="*/ 2655 w 268238"/>
                <a:gd name="connsiteY2" fmla="*/ 134273 h 952429"/>
                <a:gd name="connsiteX3" fmla="*/ 2655 w 268238"/>
                <a:gd name="connsiteY3" fmla="*/ 818486 h 952429"/>
                <a:gd name="connsiteX4" fmla="*/ 136763 w 268238"/>
                <a:gd name="connsiteY4" fmla="*/ 952594 h 952429"/>
                <a:gd name="connsiteX5" fmla="*/ 270893 w 268238"/>
                <a:gd name="connsiteY5" fmla="*/ 818486 h 952429"/>
                <a:gd name="connsiteX6" fmla="*/ 270893 w 268238"/>
                <a:gd name="connsiteY6" fmla="*/ 134273 h 95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238" h="952429">
                  <a:moveTo>
                    <a:pt x="270893" y="134273"/>
                  </a:moveTo>
                  <a:cubicBezTo>
                    <a:pt x="270893" y="60251"/>
                    <a:pt x="210808" y="165"/>
                    <a:pt x="136763" y="165"/>
                  </a:cubicBezTo>
                  <a:cubicBezTo>
                    <a:pt x="62763" y="165"/>
                    <a:pt x="2655" y="60251"/>
                    <a:pt x="2655" y="134273"/>
                  </a:cubicBezTo>
                  <a:lnTo>
                    <a:pt x="2655" y="818486"/>
                  </a:lnTo>
                  <a:cubicBezTo>
                    <a:pt x="2655" y="892508"/>
                    <a:pt x="62763" y="952594"/>
                    <a:pt x="136763" y="952594"/>
                  </a:cubicBezTo>
                  <a:cubicBezTo>
                    <a:pt x="210808" y="952594"/>
                    <a:pt x="270893" y="892508"/>
                    <a:pt x="270893" y="818486"/>
                  </a:cubicBezTo>
                  <a:lnTo>
                    <a:pt x="270893" y="134273"/>
                  </a:lnTo>
                  <a:close/>
                </a:path>
              </a:pathLst>
            </a:custGeom>
            <a:solidFill>
              <a:srgbClr val="0070C0"/>
            </a:solidFill>
            <a:ln w="3778" cap="rnd">
              <a:noFill/>
              <a:prstDash val="solid"/>
              <a:round/>
            </a:ln>
          </p:spPr>
          <p:txBody>
            <a:bodyPr rtlCol="0" anchor="ctr"/>
            <a:lstStyle/>
            <a:p>
              <a:endParaRPr lang="en-CH" sz="4400"/>
            </a:p>
          </p:txBody>
        </p:sp>
        <p:sp>
          <p:nvSpPr>
            <p:cNvPr id="381" name="Freeform 380">
              <a:extLst>
                <a:ext uri="{FF2B5EF4-FFF2-40B4-BE49-F238E27FC236}">
                  <a16:creationId xmlns:a16="http://schemas.microsoft.com/office/drawing/2014/main" id="{5BBC08CD-10DB-F455-0167-F7ECFFE29D65}"/>
                </a:ext>
              </a:extLst>
            </p:cNvPr>
            <p:cNvSpPr/>
            <p:nvPr/>
          </p:nvSpPr>
          <p:spPr>
            <a:xfrm rot="8100000" flipV="1">
              <a:off x="24953930" y="3268478"/>
              <a:ext cx="228579" cy="646503"/>
            </a:xfrm>
            <a:custGeom>
              <a:avLst/>
              <a:gdLst>
                <a:gd name="connsiteX0" fmla="*/ 231301 w 228579"/>
                <a:gd name="connsiteY0" fmla="*/ 114252 h 646503"/>
                <a:gd name="connsiteX1" fmla="*/ 117002 w 228579"/>
                <a:gd name="connsiteY1" fmla="*/ -50 h 646503"/>
                <a:gd name="connsiteX2" fmla="*/ 2722 w 228579"/>
                <a:gd name="connsiteY2" fmla="*/ 114252 h 646503"/>
                <a:gd name="connsiteX3" fmla="*/ 2722 w 228579"/>
                <a:gd name="connsiteY3" fmla="*/ 532151 h 646503"/>
                <a:gd name="connsiteX4" fmla="*/ 117002 w 228579"/>
                <a:gd name="connsiteY4" fmla="*/ 646454 h 646503"/>
                <a:gd name="connsiteX5" fmla="*/ 231301 w 228579"/>
                <a:gd name="connsiteY5" fmla="*/ 532151 h 646503"/>
                <a:gd name="connsiteX6" fmla="*/ 231301 w 228579"/>
                <a:gd name="connsiteY6" fmla="*/ 114252 h 646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79" h="646503">
                  <a:moveTo>
                    <a:pt x="231301" y="114252"/>
                  </a:moveTo>
                  <a:cubicBezTo>
                    <a:pt x="231301" y="51166"/>
                    <a:pt x="180099" y="-50"/>
                    <a:pt x="117002" y="-50"/>
                  </a:cubicBezTo>
                  <a:cubicBezTo>
                    <a:pt x="53942" y="-50"/>
                    <a:pt x="2722" y="51166"/>
                    <a:pt x="2722" y="114252"/>
                  </a:cubicBezTo>
                  <a:lnTo>
                    <a:pt x="2722" y="532151"/>
                  </a:lnTo>
                  <a:cubicBezTo>
                    <a:pt x="2722" y="595237"/>
                    <a:pt x="53942" y="646454"/>
                    <a:pt x="117002" y="646454"/>
                  </a:cubicBezTo>
                  <a:cubicBezTo>
                    <a:pt x="180099" y="646454"/>
                    <a:pt x="231301" y="595237"/>
                    <a:pt x="231301" y="532151"/>
                  </a:cubicBezTo>
                  <a:lnTo>
                    <a:pt x="231301" y="114252"/>
                  </a:lnTo>
                  <a:close/>
                </a:path>
              </a:pathLst>
            </a:custGeom>
            <a:solidFill>
              <a:srgbClr val="0070C0"/>
            </a:solidFill>
            <a:ln w="2884" cap="rnd">
              <a:noFill/>
              <a:prstDash val="solid"/>
              <a:round/>
            </a:ln>
          </p:spPr>
          <p:txBody>
            <a:bodyPr rtlCol="0" anchor="ctr"/>
            <a:lstStyle/>
            <a:p>
              <a:endParaRPr lang="en-CH" sz="4400"/>
            </a:p>
          </p:txBody>
        </p:sp>
      </p:grpSp>
      <p:grpSp>
        <p:nvGrpSpPr>
          <p:cNvPr id="382" name="Graphic 4">
            <a:extLst>
              <a:ext uri="{FF2B5EF4-FFF2-40B4-BE49-F238E27FC236}">
                <a16:creationId xmlns:a16="http://schemas.microsoft.com/office/drawing/2014/main" id="{A4571B51-D6FC-4934-2A2D-ACC27FB84812}"/>
              </a:ext>
            </a:extLst>
          </p:cNvPr>
          <p:cNvGrpSpPr/>
          <p:nvPr/>
        </p:nvGrpSpPr>
        <p:grpSpPr>
          <a:xfrm>
            <a:off x="27245485" y="2552104"/>
            <a:ext cx="1151271" cy="2171483"/>
            <a:chOff x="27245485" y="2552104"/>
            <a:chExt cx="1151271" cy="2171483"/>
          </a:xfrm>
          <a:solidFill>
            <a:srgbClr val="0070C0"/>
          </a:solidFill>
        </p:grpSpPr>
        <p:sp>
          <p:nvSpPr>
            <p:cNvPr id="383" name="Freeform 382">
              <a:extLst>
                <a:ext uri="{FF2B5EF4-FFF2-40B4-BE49-F238E27FC236}">
                  <a16:creationId xmlns:a16="http://schemas.microsoft.com/office/drawing/2014/main" id="{A042D392-0A52-9CFE-84C5-7E4531124B38}"/>
                </a:ext>
              </a:extLst>
            </p:cNvPr>
            <p:cNvSpPr/>
            <p:nvPr/>
          </p:nvSpPr>
          <p:spPr>
            <a:xfrm rot="-5400000" flipV="1">
              <a:off x="27549164" y="2557822"/>
              <a:ext cx="554684" cy="543255"/>
            </a:xfrm>
            <a:custGeom>
              <a:avLst/>
              <a:gdLst>
                <a:gd name="connsiteX0" fmla="*/ 562444 w 554684"/>
                <a:gd name="connsiteY0" fmla="*/ 271106 h 543255"/>
                <a:gd name="connsiteX1" fmla="*/ 285101 w 554684"/>
                <a:gd name="connsiteY1" fmla="*/ 542734 h 543255"/>
                <a:gd name="connsiteX2" fmla="*/ 7759 w 554684"/>
                <a:gd name="connsiteY2" fmla="*/ 271106 h 543255"/>
                <a:gd name="connsiteX3" fmla="*/ 285101 w 554684"/>
                <a:gd name="connsiteY3" fmla="*/ -523 h 543255"/>
                <a:gd name="connsiteX4" fmla="*/ 562444 w 554684"/>
                <a:gd name="connsiteY4" fmla="*/ 271106 h 543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684" h="543255">
                  <a:moveTo>
                    <a:pt x="562444" y="271106"/>
                  </a:moveTo>
                  <a:cubicBezTo>
                    <a:pt x="562444" y="421121"/>
                    <a:pt x="438273" y="542734"/>
                    <a:pt x="285101" y="542734"/>
                  </a:cubicBezTo>
                  <a:cubicBezTo>
                    <a:pt x="131930" y="542734"/>
                    <a:pt x="7759" y="421122"/>
                    <a:pt x="7759" y="271106"/>
                  </a:cubicBezTo>
                  <a:cubicBezTo>
                    <a:pt x="7759" y="121090"/>
                    <a:pt x="131930" y="-523"/>
                    <a:pt x="285101" y="-523"/>
                  </a:cubicBezTo>
                  <a:cubicBezTo>
                    <a:pt x="438273" y="-523"/>
                    <a:pt x="562444" y="121089"/>
                    <a:pt x="562444" y="271106"/>
                  </a:cubicBezTo>
                  <a:close/>
                </a:path>
              </a:pathLst>
            </a:custGeom>
            <a:solidFill>
              <a:srgbClr val="0070C0"/>
            </a:solidFill>
            <a:ln w="11911" cap="rnd">
              <a:noFill/>
              <a:prstDash val="solid"/>
              <a:round/>
            </a:ln>
          </p:spPr>
          <p:txBody>
            <a:bodyPr rtlCol="0" anchor="ctr"/>
            <a:lstStyle/>
            <a:p>
              <a:endParaRPr lang="en-CH" sz="4400"/>
            </a:p>
          </p:txBody>
        </p:sp>
        <p:sp>
          <p:nvSpPr>
            <p:cNvPr id="384" name="Freeform 383">
              <a:extLst>
                <a:ext uri="{FF2B5EF4-FFF2-40B4-BE49-F238E27FC236}">
                  <a16:creationId xmlns:a16="http://schemas.microsoft.com/office/drawing/2014/main" id="{F80DDA28-919E-DF50-FD27-0566E60C012E}"/>
                </a:ext>
              </a:extLst>
            </p:cNvPr>
            <p:cNvSpPr/>
            <p:nvPr/>
          </p:nvSpPr>
          <p:spPr>
            <a:xfrm>
              <a:off x="27523652" y="3136245"/>
              <a:ext cx="597999" cy="888947"/>
            </a:xfrm>
            <a:custGeom>
              <a:avLst/>
              <a:gdLst>
                <a:gd name="connsiteX0" fmla="*/ 599388 w 597999"/>
                <a:gd name="connsiteY0" fmla="*/ 70389 h 888947"/>
                <a:gd name="connsiteX1" fmla="*/ 528993 w 597999"/>
                <a:gd name="connsiteY1" fmla="*/ -15 h 888947"/>
                <a:gd name="connsiteX2" fmla="*/ 71785 w 597999"/>
                <a:gd name="connsiteY2" fmla="*/ -15 h 888947"/>
                <a:gd name="connsiteX3" fmla="*/ 1389 w 597999"/>
                <a:gd name="connsiteY3" fmla="*/ 70389 h 888947"/>
                <a:gd name="connsiteX4" fmla="*/ 1389 w 597999"/>
                <a:gd name="connsiteY4" fmla="*/ 818529 h 888947"/>
                <a:gd name="connsiteX5" fmla="*/ 71785 w 597999"/>
                <a:gd name="connsiteY5" fmla="*/ 888932 h 888947"/>
                <a:gd name="connsiteX6" fmla="*/ 528993 w 597999"/>
                <a:gd name="connsiteY6" fmla="*/ 888932 h 888947"/>
                <a:gd name="connsiteX7" fmla="*/ 599388 w 597999"/>
                <a:gd name="connsiteY7" fmla="*/ 818529 h 888947"/>
                <a:gd name="connsiteX8" fmla="*/ 599388 w 597999"/>
                <a:gd name="connsiteY8" fmla="*/ 70389 h 8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7999" h="888947">
                  <a:moveTo>
                    <a:pt x="599388" y="70389"/>
                  </a:moveTo>
                  <a:cubicBezTo>
                    <a:pt x="599388" y="31521"/>
                    <a:pt x="567849" y="-15"/>
                    <a:pt x="528993" y="-15"/>
                  </a:cubicBezTo>
                  <a:lnTo>
                    <a:pt x="71785" y="-15"/>
                  </a:lnTo>
                  <a:cubicBezTo>
                    <a:pt x="32930" y="-15"/>
                    <a:pt x="1389" y="31521"/>
                    <a:pt x="1389" y="70389"/>
                  </a:cubicBezTo>
                  <a:lnTo>
                    <a:pt x="1389" y="818529"/>
                  </a:lnTo>
                  <a:cubicBezTo>
                    <a:pt x="1389" y="857357"/>
                    <a:pt x="32930" y="888932"/>
                    <a:pt x="71785" y="888932"/>
                  </a:cubicBezTo>
                  <a:lnTo>
                    <a:pt x="528993" y="888932"/>
                  </a:lnTo>
                  <a:cubicBezTo>
                    <a:pt x="567849" y="888932"/>
                    <a:pt x="599388" y="857357"/>
                    <a:pt x="599388" y="818529"/>
                  </a:cubicBezTo>
                  <a:lnTo>
                    <a:pt x="599388" y="70389"/>
                  </a:lnTo>
                  <a:close/>
                </a:path>
              </a:pathLst>
            </a:custGeom>
            <a:solidFill>
              <a:srgbClr val="0070C0"/>
            </a:solidFill>
            <a:ln w="3689" cap="rnd">
              <a:noFill/>
              <a:prstDash val="solid"/>
              <a:round/>
            </a:ln>
          </p:spPr>
          <p:txBody>
            <a:bodyPr rtlCol="0" anchor="ctr"/>
            <a:lstStyle/>
            <a:p>
              <a:endParaRPr lang="en-CH" sz="4400"/>
            </a:p>
          </p:txBody>
        </p:sp>
        <p:sp>
          <p:nvSpPr>
            <p:cNvPr id="385" name="Freeform 384">
              <a:extLst>
                <a:ext uri="{FF2B5EF4-FFF2-40B4-BE49-F238E27FC236}">
                  <a16:creationId xmlns:a16="http://schemas.microsoft.com/office/drawing/2014/main" id="{B86F3291-CBC5-7119-033A-C0E614C2F3C5}"/>
                </a:ext>
              </a:extLst>
            </p:cNvPr>
            <p:cNvSpPr/>
            <p:nvPr/>
          </p:nvSpPr>
          <p:spPr>
            <a:xfrm rot="1222724">
              <a:off x="27368803" y="3119958"/>
              <a:ext cx="228578" cy="749364"/>
            </a:xfrm>
            <a:custGeom>
              <a:avLst/>
              <a:gdLst>
                <a:gd name="connsiteX0" fmla="*/ 232093 w 228578"/>
                <a:gd name="connsiteY0" fmla="*/ 114188 h 749364"/>
                <a:gd name="connsiteX1" fmla="*/ 117794 w 228578"/>
                <a:gd name="connsiteY1" fmla="*/ -82 h 749364"/>
                <a:gd name="connsiteX2" fmla="*/ 3514 w 228578"/>
                <a:gd name="connsiteY2" fmla="*/ 114188 h 749364"/>
                <a:gd name="connsiteX3" fmla="*/ 3514 w 228578"/>
                <a:gd name="connsiteY3" fmla="*/ 635012 h 749364"/>
                <a:gd name="connsiteX4" fmla="*/ 117794 w 228578"/>
                <a:gd name="connsiteY4" fmla="*/ 749282 h 749364"/>
                <a:gd name="connsiteX5" fmla="*/ 232093 w 228578"/>
                <a:gd name="connsiteY5" fmla="*/ 635012 h 749364"/>
                <a:gd name="connsiteX6" fmla="*/ 232093 w 228578"/>
                <a:gd name="connsiteY6" fmla="*/ 114188 h 74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78" h="749364">
                  <a:moveTo>
                    <a:pt x="232093" y="114188"/>
                  </a:moveTo>
                  <a:cubicBezTo>
                    <a:pt x="232093" y="51112"/>
                    <a:pt x="180891" y="-82"/>
                    <a:pt x="117794" y="-82"/>
                  </a:cubicBezTo>
                  <a:cubicBezTo>
                    <a:pt x="54735" y="-82"/>
                    <a:pt x="3514" y="51112"/>
                    <a:pt x="3514" y="114188"/>
                  </a:cubicBezTo>
                  <a:lnTo>
                    <a:pt x="3514" y="635012"/>
                  </a:lnTo>
                  <a:cubicBezTo>
                    <a:pt x="3514" y="698088"/>
                    <a:pt x="54735" y="749282"/>
                    <a:pt x="117794" y="749282"/>
                  </a:cubicBezTo>
                  <a:cubicBezTo>
                    <a:pt x="180891" y="749282"/>
                    <a:pt x="232093" y="698088"/>
                    <a:pt x="232093" y="635012"/>
                  </a:cubicBezTo>
                  <a:lnTo>
                    <a:pt x="232093" y="114188"/>
                  </a:lnTo>
                  <a:close/>
                </a:path>
              </a:pathLst>
            </a:custGeom>
            <a:solidFill>
              <a:srgbClr val="0070C0"/>
            </a:solidFill>
            <a:ln w="3140" cap="rnd">
              <a:noFill/>
              <a:prstDash val="solid"/>
              <a:round/>
            </a:ln>
          </p:spPr>
          <p:txBody>
            <a:bodyPr rtlCol="0" anchor="ctr"/>
            <a:lstStyle/>
            <a:p>
              <a:endParaRPr lang="en-CH" sz="4400"/>
            </a:p>
          </p:txBody>
        </p:sp>
        <p:sp>
          <p:nvSpPr>
            <p:cNvPr id="386" name="Freeform 385">
              <a:extLst>
                <a:ext uri="{FF2B5EF4-FFF2-40B4-BE49-F238E27FC236}">
                  <a16:creationId xmlns:a16="http://schemas.microsoft.com/office/drawing/2014/main" id="{5DECBBDE-36B7-2AF3-B180-25237821C2FD}"/>
                </a:ext>
              </a:extLst>
            </p:cNvPr>
            <p:cNvSpPr/>
            <p:nvPr/>
          </p:nvSpPr>
          <p:spPr>
            <a:xfrm rot="9577276" flipV="1">
              <a:off x="28044859" y="3119958"/>
              <a:ext cx="228578" cy="749364"/>
            </a:xfrm>
            <a:custGeom>
              <a:avLst/>
              <a:gdLst>
                <a:gd name="connsiteX0" fmla="*/ 232315 w 228578"/>
                <a:gd name="connsiteY0" fmla="*/ 114188 h 749364"/>
                <a:gd name="connsiteX1" fmla="*/ 118016 w 228578"/>
                <a:gd name="connsiteY1" fmla="*/ -82 h 749364"/>
                <a:gd name="connsiteX2" fmla="*/ 3736 w 228578"/>
                <a:gd name="connsiteY2" fmla="*/ 114188 h 749364"/>
                <a:gd name="connsiteX3" fmla="*/ 3736 w 228578"/>
                <a:gd name="connsiteY3" fmla="*/ 635012 h 749364"/>
                <a:gd name="connsiteX4" fmla="*/ 118016 w 228578"/>
                <a:gd name="connsiteY4" fmla="*/ 749282 h 749364"/>
                <a:gd name="connsiteX5" fmla="*/ 232315 w 228578"/>
                <a:gd name="connsiteY5" fmla="*/ 635012 h 749364"/>
                <a:gd name="connsiteX6" fmla="*/ 232315 w 228578"/>
                <a:gd name="connsiteY6" fmla="*/ 114188 h 74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78" h="749364">
                  <a:moveTo>
                    <a:pt x="232315" y="114188"/>
                  </a:moveTo>
                  <a:cubicBezTo>
                    <a:pt x="232315" y="51112"/>
                    <a:pt x="181113" y="-82"/>
                    <a:pt x="118016" y="-82"/>
                  </a:cubicBezTo>
                  <a:cubicBezTo>
                    <a:pt x="54957" y="-82"/>
                    <a:pt x="3736" y="51112"/>
                    <a:pt x="3736" y="114188"/>
                  </a:cubicBezTo>
                  <a:lnTo>
                    <a:pt x="3736" y="635012"/>
                  </a:lnTo>
                  <a:cubicBezTo>
                    <a:pt x="3736" y="698088"/>
                    <a:pt x="54957" y="749282"/>
                    <a:pt x="118016" y="749282"/>
                  </a:cubicBezTo>
                  <a:cubicBezTo>
                    <a:pt x="181113" y="749282"/>
                    <a:pt x="232315" y="698088"/>
                    <a:pt x="232315" y="635012"/>
                  </a:cubicBezTo>
                  <a:lnTo>
                    <a:pt x="232315" y="114188"/>
                  </a:lnTo>
                  <a:close/>
                </a:path>
              </a:pathLst>
            </a:custGeom>
            <a:solidFill>
              <a:srgbClr val="0070C0"/>
            </a:solidFill>
            <a:ln w="3140" cap="rnd">
              <a:noFill/>
              <a:prstDash val="solid"/>
              <a:round/>
            </a:ln>
          </p:spPr>
          <p:txBody>
            <a:bodyPr rtlCol="0" anchor="ctr"/>
            <a:lstStyle/>
            <a:p>
              <a:endParaRPr lang="en-CH" sz="4400"/>
            </a:p>
          </p:txBody>
        </p:sp>
        <p:sp>
          <p:nvSpPr>
            <p:cNvPr id="387" name="Freeform 386">
              <a:extLst>
                <a:ext uri="{FF2B5EF4-FFF2-40B4-BE49-F238E27FC236}">
                  <a16:creationId xmlns:a16="http://schemas.microsoft.com/office/drawing/2014/main" id="{66BA2E39-03AD-658B-47B1-5F7B5C6D2757}"/>
                </a:ext>
              </a:extLst>
            </p:cNvPr>
            <p:cNvSpPr/>
            <p:nvPr/>
          </p:nvSpPr>
          <p:spPr>
            <a:xfrm>
              <a:off x="27523662" y="3580253"/>
              <a:ext cx="268238" cy="1143333"/>
            </a:xfrm>
            <a:custGeom>
              <a:avLst/>
              <a:gdLst>
                <a:gd name="connsiteX0" fmla="*/ 271810 w 268238"/>
                <a:gd name="connsiteY0" fmla="*/ 134280 h 1143333"/>
                <a:gd name="connsiteX1" fmla="*/ 137680 w 268238"/>
                <a:gd name="connsiteY1" fmla="*/ 133 h 1143333"/>
                <a:gd name="connsiteX2" fmla="*/ 3571 w 268238"/>
                <a:gd name="connsiteY2" fmla="*/ 134280 h 1143333"/>
                <a:gd name="connsiteX3" fmla="*/ 3571 w 268238"/>
                <a:gd name="connsiteY3" fmla="*/ 1009321 h 1143333"/>
                <a:gd name="connsiteX4" fmla="*/ 137680 w 268238"/>
                <a:gd name="connsiteY4" fmla="*/ 1143467 h 1143333"/>
                <a:gd name="connsiteX5" fmla="*/ 271810 w 268238"/>
                <a:gd name="connsiteY5" fmla="*/ 1009321 h 1143333"/>
                <a:gd name="connsiteX6" fmla="*/ 271810 w 268238"/>
                <a:gd name="connsiteY6" fmla="*/ 134280 h 114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238" h="1143333">
                  <a:moveTo>
                    <a:pt x="271810" y="134280"/>
                  </a:moveTo>
                  <a:cubicBezTo>
                    <a:pt x="271810" y="60242"/>
                    <a:pt x="211724" y="133"/>
                    <a:pt x="137680" y="133"/>
                  </a:cubicBezTo>
                  <a:cubicBezTo>
                    <a:pt x="63679" y="133"/>
                    <a:pt x="3571" y="60242"/>
                    <a:pt x="3571" y="134280"/>
                  </a:cubicBezTo>
                  <a:lnTo>
                    <a:pt x="3571" y="1009321"/>
                  </a:lnTo>
                  <a:cubicBezTo>
                    <a:pt x="3571" y="1083359"/>
                    <a:pt x="63679" y="1143467"/>
                    <a:pt x="137680" y="1143467"/>
                  </a:cubicBezTo>
                  <a:cubicBezTo>
                    <a:pt x="211724" y="1143467"/>
                    <a:pt x="271810" y="1083359"/>
                    <a:pt x="271810" y="1009321"/>
                  </a:cubicBezTo>
                  <a:lnTo>
                    <a:pt x="271810" y="134280"/>
                  </a:lnTo>
                  <a:close/>
                </a:path>
              </a:pathLst>
            </a:custGeom>
            <a:solidFill>
              <a:srgbClr val="0070C0"/>
            </a:solidFill>
            <a:ln w="4309" cap="rnd">
              <a:noFill/>
              <a:prstDash val="solid"/>
              <a:round/>
            </a:ln>
          </p:spPr>
          <p:txBody>
            <a:bodyPr rtlCol="0" anchor="ctr"/>
            <a:lstStyle/>
            <a:p>
              <a:endParaRPr lang="en-CH" sz="4400"/>
            </a:p>
          </p:txBody>
        </p:sp>
        <p:sp>
          <p:nvSpPr>
            <p:cNvPr id="388" name="Freeform 387">
              <a:extLst>
                <a:ext uri="{FF2B5EF4-FFF2-40B4-BE49-F238E27FC236}">
                  <a16:creationId xmlns:a16="http://schemas.microsoft.com/office/drawing/2014/main" id="{FC8E67F1-6F98-D89A-7014-982C722ADD9D}"/>
                </a:ext>
              </a:extLst>
            </p:cNvPr>
            <p:cNvSpPr/>
            <p:nvPr/>
          </p:nvSpPr>
          <p:spPr>
            <a:xfrm>
              <a:off x="27853456" y="3580253"/>
              <a:ext cx="268238" cy="1143333"/>
            </a:xfrm>
            <a:custGeom>
              <a:avLst/>
              <a:gdLst>
                <a:gd name="connsiteX0" fmla="*/ 271918 w 268238"/>
                <a:gd name="connsiteY0" fmla="*/ 134280 h 1143333"/>
                <a:gd name="connsiteX1" fmla="*/ 137788 w 268238"/>
                <a:gd name="connsiteY1" fmla="*/ 133 h 1143333"/>
                <a:gd name="connsiteX2" fmla="*/ 3680 w 268238"/>
                <a:gd name="connsiteY2" fmla="*/ 134280 h 1143333"/>
                <a:gd name="connsiteX3" fmla="*/ 3680 w 268238"/>
                <a:gd name="connsiteY3" fmla="*/ 1009321 h 1143333"/>
                <a:gd name="connsiteX4" fmla="*/ 137788 w 268238"/>
                <a:gd name="connsiteY4" fmla="*/ 1143467 h 1143333"/>
                <a:gd name="connsiteX5" fmla="*/ 271918 w 268238"/>
                <a:gd name="connsiteY5" fmla="*/ 1009321 h 1143333"/>
                <a:gd name="connsiteX6" fmla="*/ 271918 w 268238"/>
                <a:gd name="connsiteY6" fmla="*/ 134280 h 114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238" h="1143333">
                  <a:moveTo>
                    <a:pt x="271918" y="134280"/>
                  </a:moveTo>
                  <a:cubicBezTo>
                    <a:pt x="271918" y="60242"/>
                    <a:pt x="211832" y="133"/>
                    <a:pt x="137788" y="133"/>
                  </a:cubicBezTo>
                  <a:cubicBezTo>
                    <a:pt x="63787" y="133"/>
                    <a:pt x="3680" y="60242"/>
                    <a:pt x="3680" y="134280"/>
                  </a:cubicBezTo>
                  <a:lnTo>
                    <a:pt x="3680" y="1009321"/>
                  </a:lnTo>
                  <a:cubicBezTo>
                    <a:pt x="3680" y="1083359"/>
                    <a:pt x="63787" y="1143467"/>
                    <a:pt x="137788" y="1143467"/>
                  </a:cubicBezTo>
                  <a:cubicBezTo>
                    <a:pt x="211832" y="1143467"/>
                    <a:pt x="271918" y="1083359"/>
                    <a:pt x="271918" y="1009321"/>
                  </a:cubicBezTo>
                  <a:lnTo>
                    <a:pt x="271918" y="134280"/>
                  </a:lnTo>
                  <a:close/>
                </a:path>
              </a:pathLst>
            </a:custGeom>
            <a:solidFill>
              <a:srgbClr val="0070C0"/>
            </a:solidFill>
            <a:ln w="4309" cap="rnd">
              <a:noFill/>
              <a:prstDash val="solid"/>
              <a:round/>
            </a:ln>
          </p:spPr>
          <p:txBody>
            <a:bodyPr rtlCol="0" anchor="ctr"/>
            <a:lstStyle/>
            <a:p>
              <a:endParaRPr lang="en-CH" sz="4400"/>
            </a:p>
          </p:txBody>
        </p:sp>
      </p:grpSp>
      <p:grpSp>
        <p:nvGrpSpPr>
          <p:cNvPr id="389" name="Graphic 4">
            <a:extLst>
              <a:ext uri="{FF2B5EF4-FFF2-40B4-BE49-F238E27FC236}">
                <a16:creationId xmlns:a16="http://schemas.microsoft.com/office/drawing/2014/main" id="{FEE5D815-C0AB-9A87-1461-8B674D6CE69D}"/>
              </a:ext>
            </a:extLst>
          </p:cNvPr>
          <p:cNvGrpSpPr/>
          <p:nvPr/>
        </p:nvGrpSpPr>
        <p:grpSpPr>
          <a:xfrm>
            <a:off x="11429957" y="6494017"/>
            <a:ext cx="920824" cy="1353970"/>
            <a:chOff x="11429957" y="6494017"/>
            <a:chExt cx="920824" cy="1353970"/>
          </a:xfrm>
        </p:grpSpPr>
        <p:grpSp>
          <p:nvGrpSpPr>
            <p:cNvPr id="390" name="Graphic 4">
              <a:extLst>
                <a:ext uri="{FF2B5EF4-FFF2-40B4-BE49-F238E27FC236}">
                  <a16:creationId xmlns:a16="http://schemas.microsoft.com/office/drawing/2014/main" id="{A27E319A-BFC8-E434-3184-0710CB2618C3}"/>
                </a:ext>
              </a:extLst>
            </p:cNvPr>
            <p:cNvGrpSpPr/>
            <p:nvPr/>
          </p:nvGrpSpPr>
          <p:grpSpPr>
            <a:xfrm>
              <a:off x="11429957" y="6592308"/>
              <a:ext cx="920824" cy="1255679"/>
              <a:chOff x="11429957" y="6592308"/>
              <a:chExt cx="920824" cy="1255679"/>
            </a:xfrm>
          </p:grpSpPr>
          <p:sp>
            <p:nvSpPr>
              <p:cNvPr id="391" name="Freeform 390">
                <a:extLst>
                  <a:ext uri="{FF2B5EF4-FFF2-40B4-BE49-F238E27FC236}">
                    <a16:creationId xmlns:a16="http://schemas.microsoft.com/office/drawing/2014/main" id="{3171FCEB-F92E-D72F-555C-62DC2D08B919}"/>
                  </a:ext>
                </a:extLst>
              </p:cNvPr>
              <p:cNvSpPr/>
              <p:nvPr/>
            </p:nvSpPr>
            <p:spPr>
              <a:xfrm rot="10800000" flipV="1">
                <a:off x="11429957" y="6592308"/>
                <a:ext cx="920824" cy="1255679"/>
              </a:xfrm>
              <a:custGeom>
                <a:avLst/>
                <a:gdLst>
                  <a:gd name="connsiteX0" fmla="*/ 922750 w 920824"/>
                  <a:gd name="connsiteY0" fmla="*/ 33027 h 1255679"/>
                  <a:gd name="connsiteX1" fmla="*/ 913526 w 920824"/>
                  <a:gd name="connsiteY1" fmla="*/ 10770 h 1255679"/>
                  <a:gd name="connsiteX2" fmla="*/ 891270 w 920824"/>
                  <a:gd name="connsiteY2" fmla="*/ 1551 h 1255679"/>
                  <a:gd name="connsiteX3" fmla="*/ 33404 w 920824"/>
                  <a:gd name="connsiteY3" fmla="*/ 1551 h 1255679"/>
                  <a:gd name="connsiteX4" fmla="*/ 11149 w 920824"/>
                  <a:gd name="connsiteY4" fmla="*/ 10770 h 1255679"/>
                  <a:gd name="connsiteX5" fmla="*/ 1925 w 920824"/>
                  <a:gd name="connsiteY5" fmla="*/ 33027 h 1255679"/>
                  <a:gd name="connsiteX6" fmla="*/ 1925 w 920824"/>
                  <a:gd name="connsiteY6" fmla="*/ 1225755 h 1255679"/>
                  <a:gd name="connsiteX7" fmla="*/ 11149 w 920824"/>
                  <a:gd name="connsiteY7" fmla="*/ 1248011 h 1255679"/>
                  <a:gd name="connsiteX8" fmla="*/ 33404 w 920824"/>
                  <a:gd name="connsiteY8" fmla="*/ 1257230 h 1255679"/>
                  <a:gd name="connsiteX9" fmla="*/ 891270 w 920824"/>
                  <a:gd name="connsiteY9" fmla="*/ 1257230 h 1255679"/>
                  <a:gd name="connsiteX10" fmla="*/ 913526 w 920824"/>
                  <a:gd name="connsiteY10" fmla="*/ 1248011 h 1255679"/>
                  <a:gd name="connsiteX11" fmla="*/ 922750 w 920824"/>
                  <a:gd name="connsiteY11" fmla="*/ 1225755 h 1255679"/>
                  <a:gd name="connsiteX12" fmla="*/ 922750 w 920824"/>
                  <a:gd name="connsiteY12" fmla="*/ 33027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2750" y="33027"/>
                    </a:moveTo>
                    <a:cubicBezTo>
                      <a:pt x="922750" y="24679"/>
                      <a:pt x="919450" y="16675"/>
                      <a:pt x="913526" y="10770"/>
                    </a:cubicBezTo>
                    <a:cubicBezTo>
                      <a:pt x="907645" y="4869"/>
                      <a:pt x="899648" y="1551"/>
                      <a:pt x="891270" y="1551"/>
                    </a:cubicBezTo>
                    <a:cubicBezTo>
                      <a:pt x="749950" y="1551"/>
                      <a:pt x="174725" y="1551"/>
                      <a:pt x="33404" y="1551"/>
                    </a:cubicBezTo>
                    <a:cubicBezTo>
                      <a:pt x="25069" y="1551"/>
                      <a:pt x="17072" y="4869"/>
                      <a:pt x="11149" y="10770"/>
                    </a:cubicBezTo>
                    <a:cubicBezTo>
                      <a:pt x="5268" y="16675"/>
                      <a:pt x="1925" y="24679"/>
                      <a:pt x="1925" y="33027"/>
                    </a:cubicBezTo>
                    <a:cubicBezTo>
                      <a:pt x="1925" y="207221"/>
                      <a:pt x="1925" y="1051557"/>
                      <a:pt x="1925" y="1225755"/>
                    </a:cubicBezTo>
                    <a:cubicBezTo>
                      <a:pt x="1925" y="1234102"/>
                      <a:pt x="5268" y="1242106"/>
                      <a:pt x="11149" y="1248011"/>
                    </a:cubicBezTo>
                    <a:cubicBezTo>
                      <a:pt x="17072" y="1253912"/>
                      <a:pt x="25069" y="1257230"/>
                      <a:pt x="33404" y="1257230"/>
                    </a:cubicBezTo>
                    <a:cubicBezTo>
                      <a:pt x="174725" y="1257230"/>
                      <a:pt x="749950" y="1257230"/>
                      <a:pt x="891270" y="1257230"/>
                    </a:cubicBezTo>
                    <a:cubicBezTo>
                      <a:pt x="899648" y="1257230"/>
                      <a:pt x="907645" y="1253912"/>
                      <a:pt x="913526" y="1248011"/>
                    </a:cubicBezTo>
                    <a:cubicBezTo>
                      <a:pt x="919450" y="1242106"/>
                      <a:pt x="922750" y="1234102"/>
                      <a:pt x="922750" y="1225755"/>
                    </a:cubicBezTo>
                    <a:cubicBezTo>
                      <a:pt x="922750" y="1051557"/>
                      <a:pt x="922750" y="207221"/>
                      <a:pt x="922750" y="33027"/>
                    </a:cubicBezTo>
                    <a:close/>
                  </a:path>
                </a:pathLst>
              </a:custGeom>
              <a:noFill/>
              <a:ln w="12681" cap="sq">
                <a:solidFill>
                  <a:srgbClr val="000080"/>
                </a:solidFill>
                <a:prstDash val="solid"/>
                <a:miter/>
              </a:ln>
            </p:spPr>
            <p:txBody>
              <a:bodyPr rtlCol="0" anchor="ctr"/>
              <a:lstStyle/>
              <a:p>
                <a:endParaRPr lang="en-CH" sz="4400"/>
              </a:p>
            </p:txBody>
          </p:sp>
          <p:sp>
            <p:nvSpPr>
              <p:cNvPr id="392" name="Freeform 391">
                <a:extLst>
                  <a:ext uri="{FF2B5EF4-FFF2-40B4-BE49-F238E27FC236}">
                    <a16:creationId xmlns:a16="http://schemas.microsoft.com/office/drawing/2014/main" id="{62ADD429-A010-AC53-4F2F-D1760F4BD213}"/>
                  </a:ext>
                </a:extLst>
              </p:cNvPr>
              <p:cNvSpPr/>
              <p:nvPr/>
            </p:nvSpPr>
            <p:spPr>
              <a:xfrm rot="10800000" flipV="1">
                <a:off x="11429957" y="6592308"/>
                <a:ext cx="920824" cy="1255679"/>
              </a:xfrm>
              <a:custGeom>
                <a:avLst/>
                <a:gdLst>
                  <a:gd name="connsiteX0" fmla="*/ 922750 w 920824"/>
                  <a:gd name="connsiteY0" fmla="*/ 33027 h 1255679"/>
                  <a:gd name="connsiteX1" fmla="*/ 913526 w 920824"/>
                  <a:gd name="connsiteY1" fmla="*/ 10770 h 1255679"/>
                  <a:gd name="connsiteX2" fmla="*/ 891270 w 920824"/>
                  <a:gd name="connsiteY2" fmla="*/ 1551 h 1255679"/>
                  <a:gd name="connsiteX3" fmla="*/ 33404 w 920824"/>
                  <a:gd name="connsiteY3" fmla="*/ 1551 h 1255679"/>
                  <a:gd name="connsiteX4" fmla="*/ 11149 w 920824"/>
                  <a:gd name="connsiteY4" fmla="*/ 10770 h 1255679"/>
                  <a:gd name="connsiteX5" fmla="*/ 1925 w 920824"/>
                  <a:gd name="connsiteY5" fmla="*/ 33027 h 1255679"/>
                  <a:gd name="connsiteX6" fmla="*/ 1925 w 920824"/>
                  <a:gd name="connsiteY6" fmla="*/ 1225755 h 1255679"/>
                  <a:gd name="connsiteX7" fmla="*/ 11149 w 920824"/>
                  <a:gd name="connsiteY7" fmla="*/ 1248011 h 1255679"/>
                  <a:gd name="connsiteX8" fmla="*/ 33404 w 920824"/>
                  <a:gd name="connsiteY8" fmla="*/ 1257230 h 1255679"/>
                  <a:gd name="connsiteX9" fmla="*/ 891270 w 920824"/>
                  <a:gd name="connsiteY9" fmla="*/ 1257230 h 1255679"/>
                  <a:gd name="connsiteX10" fmla="*/ 913526 w 920824"/>
                  <a:gd name="connsiteY10" fmla="*/ 1248011 h 1255679"/>
                  <a:gd name="connsiteX11" fmla="*/ 922750 w 920824"/>
                  <a:gd name="connsiteY11" fmla="*/ 1225755 h 1255679"/>
                  <a:gd name="connsiteX12" fmla="*/ 922750 w 920824"/>
                  <a:gd name="connsiteY12" fmla="*/ 33027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2750" y="33027"/>
                    </a:moveTo>
                    <a:cubicBezTo>
                      <a:pt x="922750" y="24679"/>
                      <a:pt x="919450" y="16675"/>
                      <a:pt x="913526" y="10770"/>
                    </a:cubicBezTo>
                    <a:cubicBezTo>
                      <a:pt x="907645" y="4869"/>
                      <a:pt x="899648" y="1551"/>
                      <a:pt x="891270" y="1551"/>
                    </a:cubicBezTo>
                    <a:cubicBezTo>
                      <a:pt x="749950" y="1551"/>
                      <a:pt x="174725" y="1551"/>
                      <a:pt x="33404" y="1551"/>
                    </a:cubicBezTo>
                    <a:cubicBezTo>
                      <a:pt x="25069" y="1551"/>
                      <a:pt x="17072" y="4869"/>
                      <a:pt x="11149" y="10770"/>
                    </a:cubicBezTo>
                    <a:cubicBezTo>
                      <a:pt x="5268" y="16675"/>
                      <a:pt x="1925" y="24679"/>
                      <a:pt x="1925" y="33027"/>
                    </a:cubicBezTo>
                    <a:cubicBezTo>
                      <a:pt x="1925" y="207221"/>
                      <a:pt x="1925" y="1051557"/>
                      <a:pt x="1925" y="1225755"/>
                    </a:cubicBezTo>
                    <a:cubicBezTo>
                      <a:pt x="1925" y="1234102"/>
                      <a:pt x="5268" y="1242106"/>
                      <a:pt x="11149" y="1248011"/>
                    </a:cubicBezTo>
                    <a:cubicBezTo>
                      <a:pt x="17072" y="1253912"/>
                      <a:pt x="25069" y="1257230"/>
                      <a:pt x="33404" y="1257230"/>
                    </a:cubicBezTo>
                    <a:cubicBezTo>
                      <a:pt x="174725" y="1257230"/>
                      <a:pt x="749950" y="1257230"/>
                      <a:pt x="891270" y="1257230"/>
                    </a:cubicBezTo>
                    <a:cubicBezTo>
                      <a:pt x="899648" y="1257230"/>
                      <a:pt x="907645" y="1253912"/>
                      <a:pt x="913526" y="1248011"/>
                    </a:cubicBezTo>
                    <a:cubicBezTo>
                      <a:pt x="919450" y="1242106"/>
                      <a:pt x="922750" y="1234102"/>
                      <a:pt x="922750" y="1225755"/>
                    </a:cubicBezTo>
                    <a:cubicBezTo>
                      <a:pt x="922750" y="1051557"/>
                      <a:pt x="922750" y="207221"/>
                      <a:pt x="922750" y="33027"/>
                    </a:cubicBezTo>
                    <a:close/>
                  </a:path>
                </a:pathLst>
              </a:custGeom>
              <a:solidFill>
                <a:srgbClr val="FFFFFF"/>
              </a:solidFill>
              <a:ln w="3962" cap="rnd">
                <a:noFill/>
                <a:prstDash val="solid"/>
                <a:round/>
              </a:ln>
            </p:spPr>
            <p:txBody>
              <a:bodyPr rtlCol="0" anchor="ctr"/>
              <a:lstStyle/>
              <a:p>
                <a:endParaRPr lang="en-CH" sz="4400"/>
              </a:p>
            </p:txBody>
          </p:sp>
        </p:grpSp>
        <p:sp>
          <p:nvSpPr>
            <p:cNvPr id="393" name="Freeform 392">
              <a:extLst>
                <a:ext uri="{FF2B5EF4-FFF2-40B4-BE49-F238E27FC236}">
                  <a16:creationId xmlns:a16="http://schemas.microsoft.com/office/drawing/2014/main" id="{E8BACF33-A916-4B5B-A05B-78EE072FAC4C}"/>
                </a:ext>
              </a:extLst>
            </p:cNvPr>
            <p:cNvSpPr/>
            <p:nvPr/>
          </p:nvSpPr>
          <p:spPr>
            <a:xfrm rot="10800000" flipV="1">
              <a:off x="11687320" y="6951093"/>
              <a:ext cx="601614" cy="3047"/>
            </a:xfrm>
            <a:custGeom>
              <a:avLst/>
              <a:gdLst>
                <a:gd name="connsiteX0" fmla="*/ 2072 w 601614"/>
                <a:gd name="connsiteY0" fmla="*/ 1544 h 3047"/>
                <a:gd name="connsiteX1" fmla="*/ 603686 w 601614"/>
                <a:gd name="connsiteY1" fmla="*/ 1544 h 3047"/>
              </a:gdLst>
              <a:ahLst/>
              <a:cxnLst>
                <a:cxn ang="0">
                  <a:pos x="connsiteX0" y="connsiteY0"/>
                </a:cxn>
                <a:cxn ang="0">
                  <a:pos x="connsiteX1" y="connsiteY1"/>
                </a:cxn>
              </a:cxnLst>
              <a:rect l="l" t="t" r="r" b="b"/>
              <a:pathLst>
                <a:path w="601614" h="3047">
                  <a:moveTo>
                    <a:pt x="2072" y="1544"/>
                  </a:moveTo>
                  <a:lnTo>
                    <a:pt x="603686" y="1544"/>
                  </a:lnTo>
                </a:path>
              </a:pathLst>
            </a:custGeom>
            <a:noFill/>
            <a:ln w="12374" cap="flat">
              <a:solidFill>
                <a:srgbClr val="000080"/>
              </a:solidFill>
              <a:prstDash val="solid"/>
              <a:round/>
            </a:ln>
          </p:spPr>
          <p:txBody>
            <a:bodyPr rtlCol="0" anchor="ctr"/>
            <a:lstStyle/>
            <a:p>
              <a:endParaRPr lang="en-CH" sz="4400"/>
            </a:p>
          </p:txBody>
        </p:sp>
        <p:sp>
          <p:nvSpPr>
            <p:cNvPr id="394" name="Freeform 393">
              <a:extLst>
                <a:ext uri="{FF2B5EF4-FFF2-40B4-BE49-F238E27FC236}">
                  <a16:creationId xmlns:a16="http://schemas.microsoft.com/office/drawing/2014/main" id="{DE8015BB-5955-1346-F81E-582870051FD8}"/>
                </a:ext>
              </a:extLst>
            </p:cNvPr>
            <p:cNvSpPr/>
            <p:nvPr/>
          </p:nvSpPr>
          <p:spPr>
            <a:xfrm rot="10800000" flipV="1">
              <a:off x="11687320" y="7130454"/>
              <a:ext cx="601614" cy="3047"/>
            </a:xfrm>
            <a:custGeom>
              <a:avLst/>
              <a:gdLst>
                <a:gd name="connsiteX0" fmla="*/ 2072 w 601614"/>
                <a:gd name="connsiteY0" fmla="*/ 1603 h 3047"/>
                <a:gd name="connsiteX1" fmla="*/ 603686 w 601614"/>
                <a:gd name="connsiteY1" fmla="*/ 1603 h 3047"/>
              </a:gdLst>
              <a:ahLst/>
              <a:cxnLst>
                <a:cxn ang="0">
                  <a:pos x="connsiteX0" y="connsiteY0"/>
                </a:cxn>
                <a:cxn ang="0">
                  <a:pos x="connsiteX1" y="connsiteY1"/>
                </a:cxn>
              </a:cxnLst>
              <a:rect l="l" t="t" r="r" b="b"/>
              <a:pathLst>
                <a:path w="601614" h="3047">
                  <a:moveTo>
                    <a:pt x="2072" y="1603"/>
                  </a:moveTo>
                  <a:lnTo>
                    <a:pt x="603686" y="1603"/>
                  </a:lnTo>
                </a:path>
              </a:pathLst>
            </a:custGeom>
            <a:noFill/>
            <a:ln w="12374" cap="flat">
              <a:solidFill>
                <a:srgbClr val="000080"/>
              </a:solidFill>
              <a:prstDash val="solid"/>
              <a:round/>
            </a:ln>
          </p:spPr>
          <p:txBody>
            <a:bodyPr rtlCol="0" anchor="ctr"/>
            <a:lstStyle/>
            <a:p>
              <a:endParaRPr lang="en-CH" sz="4400"/>
            </a:p>
          </p:txBody>
        </p:sp>
        <p:sp>
          <p:nvSpPr>
            <p:cNvPr id="395" name="Freeform 394">
              <a:extLst>
                <a:ext uri="{FF2B5EF4-FFF2-40B4-BE49-F238E27FC236}">
                  <a16:creationId xmlns:a16="http://schemas.microsoft.com/office/drawing/2014/main" id="{65B1B8D6-D4D5-8A7F-F628-79F15DF57024}"/>
                </a:ext>
              </a:extLst>
            </p:cNvPr>
            <p:cNvSpPr/>
            <p:nvPr/>
          </p:nvSpPr>
          <p:spPr>
            <a:xfrm rot="10800000" flipV="1">
              <a:off x="11687320" y="7317648"/>
              <a:ext cx="601614" cy="3047"/>
            </a:xfrm>
            <a:custGeom>
              <a:avLst/>
              <a:gdLst>
                <a:gd name="connsiteX0" fmla="*/ 2072 w 601614"/>
                <a:gd name="connsiteY0" fmla="*/ 1664 h 3047"/>
                <a:gd name="connsiteX1" fmla="*/ 603686 w 601614"/>
                <a:gd name="connsiteY1" fmla="*/ 1664 h 3047"/>
              </a:gdLst>
              <a:ahLst/>
              <a:cxnLst>
                <a:cxn ang="0">
                  <a:pos x="connsiteX0" y="connsiteY0"/>
                </a:cxn>
                <a:cxn ang="0">
                  <a:pos x="connsiteX1" y="connsiteY1"/>
                </a:cxn>
              </a:cxnLst>
              <a:rect l="l" t="t" r="r" b="b"/>
              <a:pathLst>
                <a:path w="601614" h="3047">
                  <a:moveTo>
                    <a:pt x="2072" y="1664"/>
                  </a:moveTo>
                  <a:lnTo>
                    <a:pt x="603686" y="1664"/>
                  </a:lnTo>
                </a:path>
              </a:pathLst>
            </a:custGeom>
            <a:noFill/>
            <a:ln w="12374" cap="flat">
              <a:solidFill>
                <a:srgbClr val="000080"/>
              </a:solidFill>
              <a:prstDash val="solid"/>
              <a:round/>
            </a:ln>
          </p:spPr>
          <p:txBody>
            <a:bodyPr rtlCol="0" anchor="ctr"/>
            <a:lstStyle/>
            <a:p>
              <a:endParaRPr lang="en-CH" sz="4400"/>
            </a:p>
          </p:txBody>
        </p:sp>
        <p:sp>
          <p:nvSpPr>
            <p:cNvPr id="396" name="Freeform 395">
              <a:extLst>
                <a:ext uri="{FF2B5EF4-FFF2-40B4-BE49-F238E27FC236}">
                  <a16:creationId xmlns:a16="http://schemas.microsoft.com/office/drawing/2014/main" id="{FC3D4651-E900-29B0-BA15-52E371A090CF}"/>
                </a:ext>
              </a:extLst>
            </p:cNvPr>
            <p:cNvSpPr/>
            <p:nvPr/>
          </p:nvSpPr>
          <p:spPr>
            <a:xfrm rot="10800000" flipV="1">
              <a:off x="11687320" y="7504811"/>
              <a:ext cx="601614" cy="3047"/>
            </a:xfrm>
            <a:custGeom>
              <a:avLst/>
              <a:gdLst>
                <a:gd name="connsiteX0" fmla="*/ 2072 w 601614"/>
                <a:gd name="connsiteY0" fmla="*/ 1725 h 3047"/>
                <a:gd name="connsiteX1" fmla="*/ 603686 w 601614"/>
                <a:gd name="connsiteY1" fmla="*/ 1725 h 3047"/>
              </a:gdLst>
              <a:ahLst/>
              <a:cxnLst>
                <a:cxn ang="0">
                  <a:pos x="connsiteX0" y="connsiteY0"/>
                </a:cxn>
                <a:cxn ang="0">
                  <a:pos x="connsiteX1" y="connsiteY1"/>
                </a:cxn>
              </a:cxnLst>
              <a:rect l="l" t="t" r="r" b="b"/>
              <a:pathLst>
                <a:path w="601614" h="3047">
                  <a:moveTo>
                    <a:pt x="2072" y="1725"/>
                  </a:moveTo>
                  <a:lnTo>
                    <a:pt x="603686" y="1725"/>
                  </a:lnTo>
                </a:path>
              </a:pathLst>
            </a:custGeom>
            <a:noFill/>
            <a:ln w="12374" cap="flat">
              <a:solidFill>
                <a:srgbClr val="000080"/>
              </a:solidFill>
              <a:prstDash val="solid"/>
              <a:round/>
            </a:ln>
          </p:spPr>
          <p:txBody>
            <a:bodyPr rtlCol="0" anchor="ctr"/>
            <a:lstStyle/>
            <a:p>
              <a:endParaRPr lang="en-CH" sz="4400"/>
            </a:p>
          </p:txBody>
        </p:sp>
        <p:sp>
          <p:nvSpPr>
            <p:cNvPr id="397" name="Freeform 396">
              <a:extLst>
                <a:ext uri="{FF2B5EF4-FFF2-40B4-BE49-F238E27FC236}">
                  <a16:creationId xmlns:a16="http://schemas.microsoft.com/office/drawing/2014/main" id="{6893B102-8E00-FAE4-5C6D-244FC5933C1D}"/>
                </a:ext>
              </a:extLst>
            </p:cNvPr>
            <p:cNvSpPr/>
            <p:nvPr/>
          </p:nvSpPr>
          <p:spPr>
            <a:xfrm rot="10800000" flipV="1">
              <a:off x="11687320" y="7692005"/>
              <a:ext cx="601614" cy="3047"/>
            </a:xfrm>
            <a:custGeom>
              <a:avLst/>
              <a:gdLst>
                <a:gd name="connsiteX0" fmla="*/ 2072 w 601614"/>
                <a:gd name="connsiteY0" fmla="*/ 1787 h 3047"/>
                <a:gd name="connsiteX1" fmla="*/ 603686 w 601614"/>
                <a:gd name="connsiteY1" fmla="*/ 1787 h 3047"/>
              </a:gdLst>
              <a:ahLst/>
              <a:cxnLst>
                <a:cxn ang="0">
                  <a:pos x="connsiteX0" y="connsiteY0"/>
                </a:cxn>
                <a:cxn ang="0">
                  <a:pos x="connsiteX1" y="connsiteY1"/>
                </a:cxn>
              </a:cxnLst>
              <a:rect l="l" t="t" r="r" b="b"/>
              <a:pathLst>
                <a:path w="601614" h="3047">
                  <a:moveTo>
                    <a:pt x="2072" y="1787"/>
                  </a:moveTo>
                  <a:lnTo>
                    <a:pt x="603686" y="1787"/>
                  </a:lnTo>
                </a:path>
              </a:pathLst>
            </a:custGeom>
            <a:noFill/>
            <a:ln w="12374" cap="flat">
              <a:solidFill>
                <a:srgbClr val="000080"/>
              </a:solidFill>
              <a:prstDash val="solid"/>
              <a:round/>
            </a:ln>
          </p:spPr>
          <p:txBody>
            <a:bodyPr rtlCol="0" anchor="ctr"/>
            <a:lstStyle/>
            <a:p>
              <a:endParaRPr lang="en-CH" sz="4400"/>
            </a:p>
          </p:txBody>
        </p:sp>
        <p:sp>
          <p:nvSpPr>
            <p:cNvPr id="398" name="Freeform 397">
              <a:extLst>
                <a:ext uri="{FF2B5EF4-FFF2-40B4-BE49-F238E27FC236}">
                  <a16:creationId xmlns:a16="http://schemas.microsoft.com/office/drawing/2014/main" id="{26BE9251-15BA-B747-055A-B9C4364ED051}"/>
                </a:ext>
              </a:extLst>
            </p:cNvPr>
            <p:cNvSpPr/>
            <p:nvPr/>
          </p:nvSpPr>
          <p:spPr>
            <a:xfrm rot="10800000" flipV="1">
              <a:off x="11490370" y="6726838"/>
              <a:ext cx="793942" cy="3047"/>
            </a:xfrm>
            <a:custGeom>
              <a:avLst/>
              <a:gdLst>
                <a:gd name="connsiteX0" fmla="*/ 2038 w 793942"/>
                <a:gd name="connsiteY0" fmla="*/ 1470 h 3047"/>
                <a:gd name="connsiteX1" fmla="*/ 795981 w 793942"/>
                <a:gd name="connsiteY1" fmla="*/ 1470 h 3047"/>
              </a:gdLst>
              <a:ahLst/>
              <a:cxnLst>
                <a:cxn ang="0">
                  <a:pos x="connsiteX0" y="connsiteY0"/>
                </a:cxn>
                <a:cxn ang="0">
                  <a:pos x="connsiteX1" y="connsiteY1"/>
                </a:cxn>
              </a:cxnLst>
              <a:rect l="l" t="t" r="r" b="b"/>
              <a:pathLst>
                <a:path w="793942" h="3047">
                  <a:moveTo>
                    <a:pt x="2038" y="1470"/>
                  </a:moveTo>
                  <a:lnTo>
                    <a:pt x="795981" y="1470"/>
                  </a:lnTo>
                </a:path>
              </a:pathLst>
            </a:custGeom>
            <a:noFill/>
            <a:ln w="12005" cap="flat">
              <a:solidFill>
                <a:srgbClr val="000080"/>
              </a:solidFill>
              <a:prstDash val="solid"/>
              <a:round/>
            </a:ln>
          </p:spPr>
          <p:txBody>
            <a:bodyPr rtlCol="0" anchor="ctr"/>
            <a:lstStyle/>
            <a:p>
              <a:endParaRPr lang="en-CH" sz="4400"/>
            </a:p>
          </p:txBody>
        </p:sp>
        <p:sp>
          <p:nvSpPr>
            <p:cNvPr id="399" name="Freeform 398">
              <a:extLst>
                <a:ext uri="{FF2B5EF4-FFF2-40B4-BE49-F238E27FC236}">
                  <a16:creationId xmlns:a16="http://schemas.microsoft.com/office/drawing/2014/main" id="{F8A90D27-AF5C-2815-90AF-3E8D274160AE}"/>
                </a:ext>
              </a:extLst>
            </p:cNvPr>
            <p:cNvSpPr/>
            <p:nvPr/>
          </p:nvSpPr>
          <p:spPr>
            <a:xfrm rot="10800000" flipV="1">
              <a:off x="11493753" y="6670912"/>
              <a:ext cx="793942" cy="3047"/>
            </a:xfrm>
            <a:custGeom>
              <a:avLst/>
              <a:gdLst>
                <a:gd name="connsiteX0" fmla="*/ 2040 w 793942"/>
                <a:gd name="connsiteY0" fmla="*/ 1452 h 3047"/>
                <a:gd name="connsiteX1" fmla="*/ 795982 w 793942"/>
                <a:gd name="connsiteY1" fmla="*/ 1452 h 3047"/>
              </a:gdLst>
              <a:ahLst/>
              <a:cxnLst>
                <a:cxn ang="0">
                  <a:pos x="connsiteX0" y="connsiteY0"/>
                </a:cxn>
                <a:cxn ang="0">
                  <a:pos x="connsiteX1" y="connsiteY1"/>
                </a:cxn>
              </a:cxnLst>
              <a:rect l="l" t="t" r="r" b="b"/>
              <a:pathLst>
                <a:path w="793942" h="3047">
                  <a:moveTo>
                    <a:pt x="2040" y="1452"/>
                  </a:moveTo>
                  <a:lnTo>
                    <a:pt x="795982" y="1452"/>
                  </a:lnTo>
                </a:path>
              </a:pathLst>
            </a:custGeom>
            <a:noFill/>
            <a:ln w="12005" cap="flat">
              <a:solidFill>
                <a:srgbClr val="000080"/>
              </a:solidFill>
              <a:prstDash val="solid"/>
              <a:round/>
            </a:ln>
          </p:spPr>
          <p:txBody>
            <a:bodyPr rtlCol="0" anchor="ctr"/>
            <a:lstStyle/>
            <a:p>
              <a:endParaRPr lang="en-CH" sz="4400"/>
            </a:p>
          </p:txBody>
        </p:sp>
        <p:grpSp>
          <p:nvGrpSpPr>
            <p:cNvPr id="400" name="Graphic 4">
              <a:extLst>
                <a:ext uri="{FF2B5EF4-FFF2-40B4-BE49-F238E27FC236}">
                  <a16:creationId xmlns:a16="http://schemas.microsoft.com/office/drawing/2014/main" id="{B59922A6-21F2-2BFA-68BA-80F43058A75F}"/>
                </a:ext>
              </a:extLst>
            </p:cNvPr>
            <p:cNvGrpSpPr/>
            <p:nvPr/>
          </p:nvGrpSpPr>
          <p:grpSpPr>
            <a:xfrm>
              <a:off x="11499890" y="6877948"/>
              <a:ext cx="130678" cy="130680"/>
              <a:chOff x="11499890" y="6877948"/>
              <a:chExt cx="130678" cy="130680"/>
            </a:xfrm>
          </p:grpSpPr>
          <p:sp>
            <p:nvSpPr>
              <p:cNvPr id="401" name="Freeform 400">
                <a:extLst>
                  <a:ext uri="{FF2B5EF4-FFF2-40B4-BE49-F238E27FC236}">
                    <a16:creationId xmlns:a16="http://schemas.microsoft.com/office/drawing/2014/main" id="{31029E15-81E6-B57B-354A-F56414CB0332}"/>
                  </a:ext>
                </a:extLst>
              </p:cNvPr>
              <p:cNvSpPr/>
              <p:nvPr/>
            </p:nvSpPr>
            <p:spPr>
              <a:xfrm>
                <a:off x="11512587" y="6890646"/>
                <a:ext cx="105284" cy="105286"/>
              </a:xfrm>
              <a:custGeom>
                <a:avLst/>
                <a:gdLst>
                  <a:gd name="connsiteX0" fmla="*/ -1581 w 105284"/>
                  <a:gd name="connsiteY0" fmla="*/ 753 h 105286"/>
                  <a:gd name="connsiteX1" fmla="*/ 103704 w 105284"/>
                  <a:gd name="connsiteY1" fmla="*/ 753 h 105286"/>
                  <a:gd name="connsiteX2" fmla="*/ 103704 w 105284"/>
                  <a:gd name="connsiteY2" fmla="*/ 106039 h 105286"/>
                  <a:gd name="connsiteX3" fmla="*/ -1581 w 105284"/>
                  <a:gd name="connsiteY3" fmla="*/ 106039 h 105286"/>
                </a:gdLst>
                <a:ahLst/>
                <a:cxnLst>
                  <a:cxn ang="0">
                    <a:pos x="connsiteX0" y="connsiteY0"/>
                  </a:cxn>
                  <a:cxn ang="0">
                    <a:pos x="connsiteX1" y="connsiteY1"/>
                  </a:cxn>
                  <a:cxn ang="0">
                    <a:pos x="connsiteX2" y="connsiteY2"/>
                  </a:cxn>
                  <a:cxn ang="0">
                    <a:pos x="connsiteX3" y="connsiteY3"/>
                  </a:cxn>
                </a:cxnLst>
                <a:rect l="l" t="t" r="r" b="b"/>
                <a:pathLst>
                  <a:path w="105284" h="105286">
                    <a:moveTo>
                      <a:pt x="-1581" y="753"/>
                    </a:moveTo>
                    <a:lnTo>
                      <a:pt x="103704" y="753"/>
                    </a:lnTo>
                    <a:lnTo>
                      <a:pt x="103704" y="106039"/>
                    </a:lnTo>
                    <a:lnTo>
                      <a:pt x="-1581" y="106039"/>
                    </a:lnTo>
                    <a:close/>
                  </a:path>
                </a:pathLst>
              </a:custGeom>
              <a:solidFill>
                <a:srgbClr val="FFFFFF"/>
              </a:solidFill>
              <a:ln w="702" cap="rnd">
                <a:noFill/>
                <a:prstDash val="solid"/>
                <a:round/>
              </a:ln>
            </p:spPr>
            <p:txBody>
              <a:bodyPr rtlCol="0" anchor="ctr"/>
              <a:lstStyle/>
              <a:p>
                <a:endParaRPr lang="en-CH" sz="4400"/>
              </a:p>
            </p:txBody>
          </p:sp>
          <p:sp>
            <p:nvSpPr>
              <p:cNvPr id="402" name="Freeform 401">
                <a:extLst>
                  <a:ext uri="{FF2B5EF4-FFF2-40B4-BE49-F238E27FC236}">
                    <a16:creationId xmlns:a16="http://schemas.microsoft.com/office/drawing/2014/main" id="{98E5616D-70C1-8979-D8D3-31EC8ABD9276}"/>
                  </a:ext>
                </a:extLst>
              </p:cNvPr>
              <p:cNvSpPr/>
              <p:nvPr/>
            </p:nvSpPr>
            <p:spPr>
              <a:xfrm>
                <a:off x="11499890" y="6877948"/>
                <a:ext cx="130678" cy="130680"/>
              </a:xfrm>
              <a:custGeom>
                <a:avLst/>
                <a:gdLst>
                  <a:gd name="connsiteX0" fmla="*/ 129098 w 130678"/>
                  <a:gd name="connsiteY0" fmla="*/ 131434 h 130680"/>
                  <a:gd name="connsiteX1" fmla="*/ -1581 w 130678"/>
                  <a:gd name="connsiteY1" fmla="*/ 131434 h 130680"/>
                  <a:gd name="connsiteX2" fmla="*/ -1581 w 130678"/>
                  <a:gd name="connsiteY2" fmla="*/ 753 h 130680"/>
                  <a:gd name="connsiteX3" fmla="*/ 129098 w 130678"/>
                  <a:gd name="connsiteY3" fmla="*/ 753 h 130680"/>
                  <a:gd name="connsiteX4" fmla="*/ 129098 w 130678"/>
                  <a:gd name="connsiteY4" fmla="*/ 131434 h 130680"/>
                  <a:gd name="connsiteX5" fmla="*/ 116401 w 130678"/>
                  <a:gd name="connsiteY5" fmla="*/ 13451 h 130680"/>
                  <a:gd name="connsiteX6" fmla="*/ 11117 w 130678"/>
                  <a:gd name="connsiteY6" fmla="*/ 13451 h 130680"/>
                  <a:gd name="connsiteX7" fmla="*/ 11117 w 130678"/>
                  <a:gd name="connsiteY7" fmla="*/ 118737 h 130680"/>
                  <a:gd name="connsiteX8" fmla="*/ 116401 w 130678"/>
                  <a:gd name="connsiteY8" fmla="*/ 118737 h 130680"/>
                  <a:gd name="connsiteX9" fmla="*/ 116401 w 130678"/>
                  <a:gd name="connsiteY9" fmla="*/ 13451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29098" y="131434"/>
                    </a:moveTo>
                    <a:lnTo>
                      <a:pt x="-1581" y="131434"/>
                    </a:lnTo>
                    <a:lnTo>
                      <a:pt x="-1581" y="753"/>
                    </a:lnTo>
                    <a:lnTo>
                      <a:pt x="129098" y="753"/>
                    </a:lnTo>
                    <a:lnTo>
                      <a:pt x="129098" y="131434"/>
                    </a:lnTo>
                    <a:close/>
                    <a:moveTo>
                      <a:pt x="116401" y="13451"/>
                    </a:moveTo>
                    <a:lnTo>
                      <a:pt x="11117" y="13451"/>
                    </a:lnTo>
                    <a:lnTo>
                      <a:pt x="11117" y="118737"/>
                    </a:lnTo>
                    <a:lnTo>
                      <a:pt x="116401" y="118737"/>
                    </a:lnTo>
                    <a:lnTo>
                      <a:pt x="116401" y="13451"/>
                    </a:lnTo>
                    <a:close/>
                  </a:path>
                </a:pathLst>
              </a:custGeom>
              <a:solidFill>
                <a:srgbClr val="000080"/>
              </a:solidFill>
              <a:ln w="702" cap="rnd">
                <a:noFill/>
                <a:prstDash val="solid"/>
                <a:round/>
              </a:ln>
            </p:spPr>
            <p:txBody>
              <a:bodyPr rtlCol="0" anchor="ctr"/>
              <a:lstStyle/>
              <a:p>
                <a:endParaRPr lang="en-CH" sz="4400"/>
              </a:p>
            </p:txBody>
          </p:sp>
        </p:grpSp>
        <p:grpSp>
          <p:nvGrpSpPr>
            <p:cNvPr id="403" name="Graphic 4">
              <a:extLst>
                <a:ext uri="{FF2B5EF4-FFF2-40B4-BE49-F238E27FC236}">
                  <a16:creationId xmlns:a16="http://schemas.microsoft.com/office/drawing/2014/main" id="{B624746A-4D17-08F7-8EB1-628E42921495}"/>
                </a:ext>
              </a:extLst>
            </p:cNvPr>
            <p:cNvGrpSpPr/>
            <p:nvPr/>
          </p:nvGrpSpPr>
          <p:grpSpPr>
            <a:xfrm>
              <a:off x="11499890" y="7065127"/>
              <a:ext cx="130678" cy="130680"/>
              <a:chOff x="11499890" y="7065127"/>
              <a:chExt cx="130678" cy="130680"/>
            </a:xfrm>
          </p:grpSpPr>
          <p:sp>
            <p:nvSpPr>
              <p:cNvPr id="404" name="Freeform 403">
                <a:extLst>
                  <a:ext uri="{FF2B5EF4-FFF2-40B4-BE49-F238E27FC236}">
                    <a16:creationId xmlns:a16="http://schemas.microsoft.com/office/drawing/2014/main" id="{DFA150EB-7639-DFB3-6F6E-BAB8605BEB0C}"/>
                  </a:ext>
                </a:extLst>
              </p:cNvPr>
              <p:cNvSpPr/>
              <p:nvPr/>
            </p:nvSpPr>
            <p:spPr>
              <a:xfrm>
                <a:off x="11512587" y="7077825"/>
                <a:ext cx="105284" cy="105286"/>
              </a:xfrm>
              <a:custGeom>
                <a:avLst/>
                <a:gdLst>
                  <a:gd name="connsiteX0" fmla="*/ -1581 w 105284"/>
                  <a:gd name="connsiteY0" fmla="*/ 815 h 105286"/>
                  <a:gd name="connsiteX1" fmla="*/ 103704 w 105284"/>
                  <a:gd name="connsiteY1" fmla="*/ 815 h 105286"/>
                  <a:gd name="connsiteX2" fmla="*/ 103704 w 105284"/>
                  <a:gd name="connsiteY2" fmla="*/ 106101 h 105286"/>
                  <a:gd name="connsiteX3" fmla="*/ -1581 w 105284"/>
                  <a:gd name="connsiteY3" fmla="*/ 106101 h 105286"/>
                </a:gdLst>
                <a:ahLst/>
                <a:cxnLst>
                  <a:cxn ang="0">
                    <a:pos x="connsiteX0" y="connsiteY0"/>
                  </a:cxn>
                  <a:cxn ang="0">
                    <a:pos x="connsiteX1" y="connsiteY1"/>
                  </a:cxn>
                  <a:cxn ang="0">
                    <a:pos x="connsiteX2" y="connsiteY2"/>
                  </a:cxn>
                  <a:cxn ang="0">
                    <a:pos x="connsiteX3" y="connsiteY3"/>
                  </a:cxn>
                </a:cxnLst>
                <a:rect l="l" t="t" r="r" b="b"/>
                <a:pathLst>
                  <a:path w="105284" h="105286">
                    <a:moveTo>
                      <a:pt x="-1581" y="815"/>
                    </a:moveTo>
                    <a:lnTo>
                      <a:pt x="103704" y="815"/>
                    </a:lnTo>
                    <a:lnTo>
                      <a:pt x="103704" y="106101"/>
                    </a:lnTo>
                    <a:lnTo>
                      <a:pt x="-1581" y="106101"/>
                    </a:lnTo>
                    <a:close/>
                  </a:path>
                </a:pathLst>
              </a:custGeom>
              <a:solidFill>
                <a:srgbClr val="FFFFFF"/>
              </a:solidFill>
              <a:ln w="702" cap="rnd">
                <a:noFill/>
                <a:prstDash val="solid"/>
                <a:round/>
              </a:ln>
            </p:spPr>
            <p:txBody>
              <a:bodyPr rtlCol="0" anchor="ctr"/>
              <a:lstStyle/>
              <a:p>
                <a:endParaRPr lang="en-CH" sz="4400"/>
              </a:p>
            </p:txBody>
          </p:sp>
          <p:sp>
            <p:nvSpPr>
              <p:cNvPr id="405" name="Freeform 404">
                <a:extLst>
                  <a:ext uri="{FF2B5EF4-FFF2-40B4-BE49-F238E27FC236}">
                    <a16:creationId xmlns:a16="http://schemas.microsoft.com/office/drawing/2014/main" id="{E55464FC-C844-EDDE-E7F4-A9FAB9E42307}"/>
                  </a:ext>
                </a:extLst>
              </p:cNvPr>
              <p:cNvSpPr/>
              <p:nvPr/>
            </p:nvSpPr>
            <p:spPr>
              <a:xfrm>
                <a:off x="11499890" y="7065127"/>
                <a:ext cx="130678" cy="130680"/>
              </a:xfrm>
              <a:custGeom>
                <a:avLst/>
                <a:gdLst>
                  <a:gd name="connsiteX0" fmla="*/ 129098 w 130678"/>
                  <a:gd name="connsiteY0" fmla="*/ 131496 h 130680"/>
                  <a:gd name="connsiteX1" fmla="*/ -1581 w 130678"/>
                  <a:gd name="connsiteY1" fmla="*/ 131496 h 130680"/>
                  <a:gd name="connsiteX2" fmla="*/ -1581 w 130678"/>
                  <a:gd name="connsiteY2" fmla="*/ 815 h 130680"/>
                  <a:gd name="connsiteX3" fmla="*/ 129098 w 130678"/>
                  <a:gd name="connsiteY3" fmla="*/ 815 h 130680"/>
                  <a:gd name="connsiteX4" fmla="*/ 129098 w 130678"/>
                  <a:gd name="connsiteY4" fmla="*/ 131496 h 130680"/>
                  <a:gd name="connsiteX5" fmla="*/ 116401 w 130678"/>
                  <a:gd name="connsiteY5" fmla="*/ 13512 h 130680"/>
                  <a:gd name="connsiteX6" fmla="*/ 11117 w 130678"/>
                  <a:gd name="connsiteY6" fmla="*/ 13512 h 130680"/>
                  <a:gd name="connsiteX7" fmla="*/ 11117 w 130678"/>
                  <a:gd name="connsiteY7" fmla="*/ 118798 h 130680"/>
                  <a:gd name="connsiteX8" fmla="*/ 116401 w 130678"/>
                  <a:gd name="connsiteY8" fmla="*/ 118798 h 130680"/>
                  <a:gd name="connsiteX9" fmla="*/ 116401 w 130678"/>
                  <a:gd name="connsiteY9" fmla="*/ 13512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29098" y="131496"/>
                    </a:moveTo>
                    <a:lnTo>
                      <a:pt x="-1581" y="131496"/>
                    </a:lnTo>
                    <a:lnTo>
                      <a:pt x="-1581" y="815"/>
                    </a:lnTo>
                    <a:lnTo>
                      <a:pt x="129098" y="815"/>
                    </a:lnTo>
                    <a:lnTo>
                      <a:pt x="129098" y="131496"/>
                    </a:lnTo>
                    <a:close/>
                    <a:moveTo>
                      <a:pt x="116401" y="13512"/>
                    </a:moveTo>
                    <a:lnTo>
                      <a:pt x="11117" y="13512"/>
                    </a:lnTo>
                    <a:lnTo>
                      <a:pt x="11117" y="118798"/>
                    </a:lnTo>
                    <a:lnTo>
                      <a:pt x="116401" y="118798"/>
                    </a:lnTo>
                    <a:lnTo>
                      <a:pt x="116401" y="13512"/>
                    </a:lnTo>
                    <a:close/>
                  </a:path>
                </a:pathLst>
              </a:custGeom>
              <a:solidFill>
                <a:srgbClr val="000080"/>
              </a:solidFill>
              <a:ln w="702" cap="rnd">
                <a:noFill/>
                <a:prstDash val="solid"/>
                <a:round/>
              </a:ln>
            </p:spPr>
            <p:txBody>
              <a:bodyPr rtlCol="0" anchor="ctr"/>
              <a:lstStyle/>
              <a:p>
                <a:endParaRPr lang="en-CH" sz="4400"/>
              </a:p>
            </p:txBody>
          </p:sp>
        </p:grpSp>
        <p:grpSp>
          <p:nvGrpSpPr>
            <p:cNvPr id="406" name="Graphic 4">
              <a:extLst>
                <a:ext uri="{FF2B5EF4-FFF2-40B4-BE49-F238E27FC236}">
                  <a16:creationId xmlns:a16="http://schemas.microsoft.com/office/drawing/2014/main" id="{85153513-531A-D59D-341D-46A6B5909808}"/>
                </a:ext>
              </a:extLst>
            </p:cNvPr>
            <p:cNvGrpSpPr/>
            <p:nvPr/>
          </p:nvGrpSpPr>
          <p:grpSpPr>
            <a:xfrm>
              <a:off x="11499890" y="7252309"/>
              <a:ext cx="130678" cy="130680"/>
              <a:chOff x="11499890" y="7252309"/>
              <a:chExt cx="130678" cy="130680"/>
            </a:xfrm>
          </p:grpSpPr>
          <p:sp>
            <p:nvSpPr>
              <p:cNvPr id="407" name="Freeform 406">
                <a:extLst>
                  <a:ext uri="{FF2B5EF4-FFF2-40B4-BE49-F238E27FC236}">
                    <a16:creationId xmlns:a16="http://schemas.microsoft.com/office/drawing/2014/main" id="{DB5B1891-D26D-2A94-D678-CD3C58D55765}"/>
                  </a:ext>
                </a:extLst>
              </p:cNvPr>
              <p:cNvSpPr/>
              <p:nvPr/>
            </p:nvSpPr>
            <p:spPr>
              <a:xfrm>
                <a:off x="11512587" y="7265006"/>
                <a:ext cx="105284" cy="105286"/>
              </a:xfrm>
              <a:custGeom>
                <a:avLst/>
                <a:gdLst>
                  <a:gd name="connsiteX0" fmla="*/ -1581 w 105284"/>
                  <a:gd name="connsiteY0" fmla="*/ 876 h 105286"/>
                  <a:gd name="connsiteX1" fmla="*/ 103704 w 105284"/>
                  <a:gd name="connsiteY1" fmla="*/ 876 h 105286"/>
                  <a:gd name="connsiteX2" fmla="*/ 103704 w 105284"/>
                  <a:gd name="connsiteY2" fmla="*/ 106162 h 105286"/>
                  <a:gd name="connsiteX3" fmla="*/ -1581 w 105284"/>
                  <a:gd name="connsiteY3" fmla="*/ 106162 h 105286"/>
                </a:gdLst>
                <a:ahLst/>
                <a:cxnLst>
                  <a:cxn ang="0">
                    <a:pos x="connsiteX0" y="connsiteY0"/>
                  </a:cxn>
                  <a:cxn ang="0">
                    <a:pos x="connsiteX1" y="connsiteY1"/>
                  </a:cxn>
                  <a:cxn ang="0">
                    <a:pos x="connsiteX2" y="connsiteY2"/>
                  </a:cxn>
                  <a:cxn ang="0">
                    <a:pos x="connsiteX3" y="connsiteY3"/>
                  </a:cxn>
                </a:cxnLst>
                <a:rect l="l" t="t" r="r" b="b"/>
                <a:pathLst>
                  <a:path w="105284" h="105286">
                    <a:moveTo>
                      <a:pt x="-1581" y="876"/>
                    </a:moveTo>
                    <a:lnTo>
                      <a:pt x="103704" y="876"/>
                    </a:lnTo>
                    <a:lnTo>
                      <a:pt x="103704" y="106162"/>
                    </a:lnTo>
                    <a:lnTo>
                      <a:pt x="-1581" y="106162"/>
                    </a:lnTo>
                    <a:close/>
                  </a:path>
                </a:pathLst>
              </a:custGeom>
              <a:solidFill>
                <a:srgbClr val="FFFFFF"/>
              </a:solidFill>
              <a:ln w="702" cap="rnd">
                <a:noFill/>
                <a:prstDash val="solid"/>
                <a:round/>
              </a:ln>
            </p:spPr>
            <p:txBody>
              <a:bodyPr rtlCol="0" anchor="ctr"/>
              <a:lstStyle/>
              <a:p>
                <a:endParaRPr lang="en-CH" sz="4400"/>
              </a:p>
            </p:txBody>
          </p:sp>
          <p:sp>
            <p:nvSpPr>
              <p:cNvPr id="408" name="Freeform 407">
                <a:extLst>
                  <a:ext uri="{FF2B5EF4-FFF2-40B4-BE49-F238E27FC236}">
                    <a16:creationId xmlns:a16="http://schemas.microsoft.com/office/drawing/2014/main" id="{2C4A58EB-74CB-4F70-67A5-6F6DD05520DE}"/>
                  </a:ext>
                </a:extLst>
              </p:cNvPr>
              <p:cNvSpPr/>
              <p:nvPr/>
            </p:nvSpPr>
            <p:spPr>
              <a:xfrm>
                <a:off x="11499890" y="7252309"/>
                <a:ext cx="130678" cy="130680"/>
              </a:xfrm>
              <a:custGeom>
                <a:avLst/>
                <a:gdLst>
                  <a:gd name="connsiteX0" fmla="*/ 129098 w 130678"/>
                  <a:gd name="connsiteY0" fmla="*/ 131557 h 130680"/>
                  <a:gd name="connsiteX1" fmla="*/ -1581 w 130678"/>
                  <a:gd name="connsiteY1" fmla="*/ 131557 h 130680"/>
                  <a:gd name="connsiteX2" fmla="*/ -1581 w 130678"/>
                  <a:gd name="connsiteY2" fmla="*/ 876 h 130680"/>
                  <a:gd name="connsiteX3" fmla="*/ 129098 w 130678"/>
                  <a:gd name="connsiteY3" fmla="*/ 876 h 130680"/>
                  <a:gd name="connsiteX4" fmla="*/ 129098 w 130678"/>
                  <a:gd name="connsiteY4" fmla="*/ 131557 h 130680"/>
                  <a:gd name="connsiteX5" fmla="*/ 116401 w 130678"/>
                  <a:gd name="connsiteY5" fmla="*/ 13573 h 130680"/>
                  <a:gd name="connsiteX6" fmla="*/ 11117 w 130678"/>
                  <a:gd name="connsiteY6" fmla="*/ 13573 h 130680"/>
                  <a:gd name="connsiteX7" fmla="*/ 11117 w 130678"/>
                  <a:gd name="connsiteY7" fmla="*/ 118859 h 130680"/>
                  <a:gd name="connsiteX8" fmla="*/ 116401 w 130678"/>
                  <a:gd name="connsiteY8" fmla="*/ 118859 h 130680"/>
                  <a:gd name="connsiteX9" fmla="*/ 116401 w 130678"/>
                  <a:gd name="connsiteY9" fmla="*/ 13573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29098" y="131557"/>
                    </a:moveTo>
                    <a:lnTo>
                      <a:pt x="-1581" y="131557"/>
                    </a:lnTo>
                    <a:lnTo>
                      <a:pt x="-1581" y="876"/>
                    </a:lnTo>
                    <a:lnTo>
                      <a:pt x="129098" y="876"/>
                    </a:lnTo>
                    <a:lnTo>
                      <a:pt x="129098" y="131557"/>
                    </a:lnTo>
                    <a:close/>
                    <a:moveTo>
                      <a:pt x="116401" y="13573"/>
                    </a:moveTo>
                    <a:lnTo>
                      <a:pt x="11117" y="13573"/>
                    </a:lnTo>
                    <a:lnTo>
                      <a:pt x="11117" y="118859"/>
                    </a:lnTo>
                    <a:lnTo>
                      <a:pt x="116401" y="118859"/>
                    </a:lnTo>
                    <a:lnTo>
                      <a:pt x="116401" y="13573"/>
                    </a:lnTo>
                    <a:close/>
                  </a:path>
                </a:pathLst>
              </a:custGeom>
              <a:solidFill>
                <a:srgbClr val="000080"/>
              </a:solidFill>
              <a:ln w="702" cap="rnd">
                <a:noFill/>
                <a:prstDash val="solid"/>
                <a:round/>
              </a:ln>
            </p:spPr>
            <p:txBody>
              <a:bodyPr rtlCol="0" anchor="ctr"/>
              <a:lstStyle/>
              <a:p>
                <a:endParaRPr lang="en-CH" sz="4400"/>
              </a:p>
            </p:txBody>
          </p:sp>
        </p:grpSp>
        <p:grpSp>
          <p:nvGrpSpPr>
            <p:cNvPr id="409" name="Graphic 4">
              <a:extLst>
                <a:ext uri="{FF2B5EF4-FFF2-40B4-BE49-F238E27FC236}">
                  <a16:creationId xmlns:a16="http://schemas.microsoft.com/office/drawing/2014/main" id="{8DB29297-5440-7C2F-F6EE-FEB53BB96AC3}"/>
                </a:ext>
              </a:extLst>
            </p:cNvPr>
            <p:cNvGrpSpPr/>
            <p:nvPr/>
          </p:nvGrpSpPr>
          <p:grpSpPr>
            <a:xfrm>
              <a:off x="11499890" y="7439487"/>
              <a:ext cx="130678" cy="130680"/>
              <a:chOff x="11499890" y="7439487"/>
              <a:chExt cx="130678" cy="130680"/>
            </a:xfrm>
          </p:grpSpPr>
          <p:sp>
            <p:nvSpPr>
              <p:cNvPr id="410" name="Freeform 409">
                <a:extLst>
                  <a:ext uri="{FF2B5EF4-FFF2-40B4-BE49-F238E27FC236}">
                    <a16:creationId xmlns:a16="http://schemas.microsoft.com/office/drawing/2014/main" id="{19EAF563-27ED-0096-6764-4D4E34DA9E54}"/>
                  </a:ext>
                </a:extLst>
              </p:cNvPr>
              <p:cNvSpPr/>
              <p:nvPr/>
            </p:nvSpPr>
            <p:spPr>
              <a:xfrm>
                <a:off x="11512587" y="7452185"/>
                <a:ext cx="105284" cy="105286"/>
              </a:xfrm>
              <a:custGeom>
                <a:avLst/>
                <a:gdLst>
                  <a:gd name="connsiteX0" fmla="*/ -1581 w 105284"/>
                  <a:gd name="connsiteY0" fmla="*/ 937 h 105286"/>
                  <a:gd name="connsiteX1" fmla="*/ 103704 w 105284"/>
                  <a:gd name="connsiteY1" fmla="*/ 937 h 105286"/>
                  <a:gd name="connsiteX2" fmla="*/ 103704 w 105284"/>
                  <a:gd name="connsiteY2" fmla="*/ 106223 h 105286"/>
                  <a:gd name="connsiteX3" fmla="*/ -1581 w 105284"/>
                  <a:gd name="connsiteY3" fmla="*/ 106223 h 105286"/>
                </a:gdLst>
                <a:ahLst/>
                <a:cxnLst>
                  <a:cxn ang="0">
                    <a:pos x="connsiteX0" y="connsiteY0"/>
                  </a:cxn>
                  <a:cxn ang="0">
                    <a:pos x="connsiteX1" y="connsiteY1"/>
                  </a:cxn>
                  <a:cxn ang="0">
                    <a:pos x="connsiteX2" y="connsiteY2"/>
                  </a:cxn>
                  <a:cxn ang="0">
                    <a:pos x="connsiteX3" y="connsiteY3"/>
                  </a:cxn>
                </a:cxnLst>
                <a:rect l="l" t="t" r="r" b="b"/>
                <a:pathLst>
                  <a:path w="105284" h="105286">
                    <a:moveTo>
                      <a:pt x="-1581" y="937"/>
                    </a:moveTo>
                    <a:lnTo>
                      <a:pt x="103704" y="937"/>
                    </a:lnTo>
                    <a:lnTo>
                      <a:pt x="103704" y="106223"/>
                    </a:lnTo>
                    <a:lnTo>
                      <a:pt x="-1581" y="106223"/>
                    </a:lnTo>
                    <a:close/>
                  </a:path>
                </a:pathLst>
              </a:custGeom>
              <a:solidFill>
                <a:srgbClr val="FFFFFF"/>
              </a:solidFill>
              <a:ln w="702" cap="rnd">
                <a:noFill/>
                <a:prstDash val="solid"/>
                <a:round/>
              </a:ln>
            </p:spPr>
            <p:txBody>
              <a:bodyPr rtlCol="0" anchor="ctr"/>
              <a:lstStyle/>
              <a:p>
                <a:endParaRPr lang="en-CH" sz="4400"/>
              </a:p>
            </p:txBody>
          </p:sp>
          <p:sp>
            <p:nvSpPr>
              <p:cNvPr id="411" name="Freeform 410">
                <a:extLst>
                  <a:ext uri="{FF2B5EF4-FFF2-40B4-BE49-F238E27FC236}">
                    <a16:creationId xmlns:a16="http://schemas.microsoft.com/office/drawing/2014/main" id="{741BF7F0-0CF8-D05D-826B-8A56F72F7035}"/>
                  </a:ext>
                </a:extLst>
              </p:cNvPr>
              <p:cNvSpPr/>
              <p:nvPr/>
            </p:nvSpPr>
            <p:spPr>
              <a:xfrm>
                <a:off x="11499890" y="7439487"/>
                <a:ext cx="130678" cy="130680"/>
              </a:xfrm>
              <a:custGeom>
                <a:avLst/>
                <a:gdLst>
                  <a:gd name="connsiteX0" fmla="*/ 129098 w 130678"/>
                  <a:gd name="connsiteY0" fmla="*/ 131618 h 130680"/>
                  <a:gd name="connsiteX1" fmla="*/ -1581 w 130678"/>
                  <a:gd name="connsiteY1" fmla="*/ 131618 h 130680"/>
                  <a:gd name="connsiteX2" fmla="*/ -1581 w 130678"/>
                  <a:gd name="connsiteY2" fmla="*/ 937 h 130680"/>
                  <a:gd name="connsiteX3" fmla="*/ 129098 w 130678"/>
                  <a:gd name="connsiteY3" fmla="*/ 937 h 130680"/>
                  <a:gd name="connsiteX4" fmla="*/ 129098 w 130678"/>
                  <a:gd name="connsiteY4" fmla="*/ 131618 h 130680"/>
                  <a:gd name="connsiteX5" fmla="*/ 116401 w 130678"/>
                  <a:gd name="connsiteY5" fmla="*/ 13635 h 130680"/>
                  <a:gd name="connsiteX6" fmla="*/ 11117 w 130678"/>
                  <a:gd name="connsiteY6" fmla="*/ 13635 h 130680"/>
                  <a:gd name="connsiteX7" fmla="*/ 11117 w 130678"/>
                  <a:gd name="connsiteY7" fmla="*/ 118921 h 130680"/>
                  <a:gd name="connsiteX8" fmla="*/ 116401 w 130678"/>
                  <a:gd name="connsiteY8" fmla="*/ 118921 h 130680"/>
                  <a:gd name="connsiteX9" fmla="*/ 116401 w 130678"/>
                  <a:gd name="connsiteY9" fmla="*/ 13635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29098" y="131618"/>
                    </a:moveTo>
                    <a:lnTo>
                      <a:pt x="-1581" y="131618"/>
                    </a:lnTo>
                    <a:lnTo>
                      <a:pt x="-1581" y="937"/>
                    </a:lnTo>
                    <a:lnTo>
                      <a:pt x="129098" y="937"/>
                    </a:lnTo>
                    <a:lnTo>
                      <a:pt x="129098" y="131618"/>
                    </a:lnTo>
                    <a:close/>
                    <a:moveTo>
                      <a:pt x="116401" y="13635"/>
                    </a:moveTo>
                    <a:lnTo>
                      <a:pt x="11117" y="13635"/>
                    </a:lnTo>
                    <a:lnTo>
                      <a:pt x="11117" y="118921"/>
                    </a:lnTo>
                    <a:lnTo>
                      <a:pt x="116401" y="118921"/>
                    </a:lnTo>
                    <a:lnTo>
                      <a:pt x="116401" y="13635"/>
                    </a:lnTo>
                    <a:close/>
                  </a:path>
                </a:pathLst>
              </a:custGeom>
              <a:solidFill>
                <a:srgbClr val="000080"/>
              </a:solidFill>
              <a:ln w="702" cap="rnd">
                <a:noFill/>
                <a:prstDash val="solid"/>
                <a:round/>
              </a:ln>
            </p:spPr>
            <p:txBody>
              <a:bodyPr rtlCol="0" anchor="ctr"/>
              <a:lstStyle/>
              <a:p>
                <a:endParaRPr lang="en-CH" sz="4400"/>
              </a:p>
            </p:txBody>
          </p:sp>
        </p:grpSp>
        <p:grpSp>
          <p:nvGrpSpPr>
            <p:cNvPr id="412" name="Graphic 4">
              <a:extLst>
                <a:ext uri="{FF2B5EF4-FFF2-40B4-BE49-F238E27FC236}">
                  <a16:creationId xmlns:a16="http://schemas.microsoft.com/office/drawing/2014/main" id="{7E43179F-CFC5-A3E8-FE4D-C95AE6348D9E}"/>
                </a:ext>
              </a:extLst>
            </p:cNvPr>
            <p:cNvGrpSpPr/>
            <p:nvPr/>
          </p:nvGrpSpPr>
          <p:grpSpPr>
            <a:xfrm>
              <a:off x="11499890" y="7626669"/>
              <a:ext cx="130678" cy="130680"/>
              <a:chOff x="11499890" y="7626669"/>
              <a:chExt cx="130678" cy="130680"/>
            </a:xfrm>
          </p:grpSpPr>
          <p:sp>
            <p:nvSpPr>
              <p:cNvPr id="413" name="Freeform 412">
                <a:extLst>
                  <a:ext uri="{FF2B5EF4-FFF2-40B4-BE49-F238E27FC236}">
                    <a16:creationId xmlns:a16="http://schemas.microsoft.com/office/drawing/2014/main" id="{9A29AC41-3F00-624F-92BD-98810EB56B2F}"/>
                  </a:ext>
                </a:extLst>
              </p:cNvPr>
              <p:cNvSpPr/>
              <p:nvPr/>
            </p:nvSpPr>
            <p:spPr>
              <a:xfrm>
                <a:off x="11512587" y="7639366"/>
                <a:ext cx="105284" cy="105286"/>
              </a:xfrm>
              <a:custGeom>
                <a:avLst/>
                <a:gdLst>
                  <a:gd name="connsiteX0" fmla="*/ -1581 w 105284"/>
                  <a:gd name="connsiteY0" fmla="*/ 999 h 105286"/>
                  <a:gd name="connsiteX1" fmla="*/ 103704 w 105284"/>
                  <a:gd name="connsiteY1" fmla="*/ 999 h 105286"/>
                  <a:gd name="connsiteX2" fmla="*/ 103704 w 105284"/>
                  <a:gd name="connsiteY2" fmla="*/ 106285 h 105286"/>
                  <a:gd name="connsiteX3" fmla="*/ -1581 w 105284"/>
                  <a:gd name="connsiteY3" fmla="*/ 106285 h 105286"/>
                </a:gdLst>
                <a:ahLst/>
                <a:cxnLst>
                  <a:cxn ang="0">
                    <a:pos x="connsiteX0" y="connsiteY0"/>
                  </a:cxn>
                  <a:cxn ang="0">
                    <a:pos x="connsiteX1" y="connsiteY1"/>
                  </a:cxn>
                  <a:cxn ang="0">
                    <a:pos x="connsiteX2" y="connsiteY2"/>
                  </a:cxn>
                  <a:cxn ang="0">
                    <a:pos x="connsiteX3" y="connsiteY3"/>
                  </a:cxn>
                </a:cxnLst>
                <a:rect l="l" t="t" r="r" b="b"/>
                <a:pathLst>
                  <a:path w="105284" h="105286">
                    <a:moveTo>
                      <a:pt x="-1581" y="999"/>
                    </a:moveTo>
                    <a:lnTo>
                      <a:pt x="103704" y="999"/>
                    </a:lnTo>
                    <a:lnTo>
                      <a:pt x="103704" y="106285"/>
                    </a:lnTo>
                    <a:lnTo>
                      <a:pt x="-1581" y="106285"/>
                    </a:lnTo>
                    <a:close/>
                  </a:path>
                </a:pathLst>
              </a:custGeom>
              <a:solidFill>
                <a:srgbClr val="FFFFFF"/>
              </a:solidFill>
              <a:ln w="702" cap="rnd">
                <a:noFill/>
                <a:prstDash val="solid"/>
                <a:round/>
              </a:ln>
            </p:spPr>
            <p:txBody>
              <a:bodyPr rtlCol="0" anchor="ctr"/>
              <a:lstStyle/>
              <a:p>
                <a:endParaRPr lang="en-CH" sz="4400"/>
              </a:p>
            </p:txBody>
          </p:sp>
          <p:sp>
            <p:nvSpPr>
              <p:cNvPr id="414" name="Freeform 413">
                <a:extLst>
                  <a:ext uri="{FF2B5EF4-FFF2-40B4-BE49-F238E27FC236}">
                    <a16:creationId xmlns:a16="http://schemas.microsoft.com/office/drawing/2014/main" id="{B1A2DA3C-D3BB-D7E8-80A9-1E886F7C5AA8}"/>
                  </a:ext>
                </a:extLst>
              </p:cNvPr>
              <p:cNvSpPr/>
              <p:nvPr/>
            </p:nvSpPr>
            <p:spPr>
              <a:xfrm>
                <a:off x="11499890" y="7626669"/>
                <a:ext cx="130678" cy="130680"/>
              </a:xfrm>
              <a:custGeom>
                <a:avLst/>
                <a:gdLst>
                  <a:gd name="connsiteX0" fmla="*/ 129098 w 130678"/>
                  <a:gd name="connsiteY0" fmla="*/ 131680 h 130680"/>
                  <a:gd name="connsiteX1" fmla="*/ -1581 w 130678"/>
                  <a:gd name="connsiteY1" fmla="*/ 131680 h 130680"/>
                  <a:gd name="connsiteX2" fmla="*/ -1581 w 130678"/>
                  <a:gd name="connsiteY2" fmla="*/ 999 h 130680"/>
                  <a:gd name="connsiteX3" fmla="*/ 129098 w 130678"/>
                  <a:gd name="connsiteY3" fmla="*/ 999 h 130680"/>
                  <a:gd name="connsiteX4" fmla="*/ 129098 w 130678"/>
                  <a:gd name="connsiteY4" fmla="*/ 131680 h 130680"/>
                  <a:gd name="connsiteX5" fmla="*/ 116401 w 130678"/>
                  <a:gd name="connsiteY5" fmla="*/ 13696 h 130680"/>
                  <a:gd name="connsiteX6" fmla="*/ 11117 w 130678"/>
                  <a:gd name="connsiteY6" fmla="*/ 13696 h 130680"/>
                  <a:gd name="connsiteX7" fmla="*/ 11117 w 130678"/>
                  <a:gd name="connsiteY7" fmla="*/ 118982 h 130680"/>
                  <a:gd name="connsiteX8" fmla="*/ 116401 w 130678"/>
                  <a:gd name="connsiteY8" fmla="*/ 118982 h 130680"/>
                  <a:gd name="connsiteX9" fmla="*/ 116401 w 130678"/>
                  <a:gd name="connsiteY9" fmla="*/ 13696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29098" y="131680"/>
                    </a:moveTo>
                    <a:lnTo>
                      <a:pt x="-1581" y="131680"/>
                    </a:lnTo>
                    <a:lnTo>
                      <a:pt x="-1581" y="999"/>
                    </a:lnTo>
                    <a:lnTo>
                      <a:pt x="129098" y="999"/>
                    </a:lnTo>
                    <a:lnTo>
                      <a:pt x="129098" y="131680"/>
                    </a:lnTo>
                    <a:close/>
                    <a:moveTo>
                      <a:pt x="116401" y="13696"/>
                    </a:moveTo>
                    <a:lnTo>
                      <a:pt x="11117" y="13696"/>
                    </a:lnTo>
                    <a:lnTo>
                      <a:pt x="11117" y="118982"/>
                    </a:lnTo>
                    <a:lnTo>
                      <a:pt x="116401" y="118982"/>
                    </a:lnTo>
                    <a:lnTo>
                      <a:pt x="116401" y="13696"/>
                    </a:lnTo>
                    <a:close/>
                  </a:path>
                </a:pathLst>
              </a:custGeom>
              <a:solidFill>
                <a:srgbClr val="000080"/>
              </a:solidFill>
              <a:ln w="702" cap="rnd">
                <a:noFill/>
                <a:prstDash val="solid"/>
                <a:round/>
              </a:ln>
            </p:spPr>
            <p:txBody>
              <a:bodyPr rtlCol="0" anchor="ctr"/>
              <a:lstStyle/>
              <a:p>
                <a:endParaRPr lang="en-CH" sz="4400"/>
              </a:p>
            </p:txBody>
          </p:sp>
        </p:grpSp>
        <p:sp>
          <p:nvSpPr>
            <p:cNvPr id="415" name="Freeform 414">
              <a:extLst>
                <a:ext uri="{FF2B5EF4-FFF2-40B4-BE49-F238E27FC236}">
                  <a16:creationId xmlns:a16="http://schemas.microsoft.com/office/drawing/2014/main" id="{FB735D12-D632-D207-D5F0-77415D61E922}"/>
                </a:ext>
              </a:extLst>
            </p:cNvPr>
            <p:cNvSpPr/>
            <p:nvPr/>
          </p:nvSpPr>
          <p:spPr>
            <a:xfrm>
              <a:off x="11715813" y="6538983"/>
              <a:ext cx="374615" cy="89909"/>
            </a:xfrm>
            <a:custGeom>
              <a:avLst/>
              <a:gdLst>
                <a:gd name="connsiteX0" fmla="*/ -845 w 374615"/>
                <a:gd name="connsiteY0" fmla="*/ 60 h 89909"/>
                <a:gd name="connsiteX1" fmla="*/ 373771 w 374615"/>
                <a:gd name="connsiteY1" fmla="*/ 60 h 89909"/>
                <a:gd name="connsiteX2" fmla="*/ 373771 w 374615"/>
                <a:gd name="connsiteY2" fmla="*/ 89969 h 89909"/>
                <a:gd name="connsiteX3" fmla="*/ -845 w 374615"/>
                <a:gd name="connsiteY3" fmla="*/ 89969 h 89909"/>
              </a:gdLst>
              <a:ahLst/>
              <a:cxnLst>
                <a:cxn ang="0">
                  <a:pos x="connsiteX0" y="connsiteY0"/>
                </a:cxn>
                <a:cxn ang="0">
                  <a:pos x="connsiteX1" y="connsiteY1"/>
                </a:cxn>
                <a:cxn ang="0">
                  <a:pos x="connsiteX2" y="connsiteY2"/>
                </a:cxn>
                <a:cxn ang="0">
                  <a:pos x="connsiteX3" y="connsiteY3"/>
                </a:cxn>
              </a:cxnLst>
              <a:rect l="l" t="t" r="r" b="b"/>
              <a:pathLst>
                <a:path w="374615" h="89909">
                  <a:moveTo>
                    <a:pt x="-845" y="60"/>
                  </a:moveTo>
                  <a:lnTo>
                    <a:pt x="373771" y="60"/>
                  </a:lnTo>
                  <a:lnTo>
                    <a:pt x="373771" y="89969"/>
                  </a:lnTo>
                  <a:lnTo>
                    <a:pt x="-845" y="89969"/>
                  </a:lnTo>
                  <a:close/>
                </a:path>
              </a:pathLst>
            </a:custGeom>
            <a:solidFill>
              <a:srgbClr val="000080"/>
            </a:solidFill>
            <a:ln w="2147" cap="rnd">
              <a:noFill/>
              <a:prstDash val="solid"/>
              <a:round/>
            </a:ln>
          </p:spPr>
          <p:txBody>
            <a:bodyPr rtlCol="0" anchor="ctr"/>
            <a:lstStyle/>
            <a:p>
              <a:endParaRPr lang="en-CH" sz="4400"/>
            </a:p>
          </p:txBody>
        </p:sp>
        <p:sp>
          <p:nvSpPr>
            <p:cNvPr id="416" name="Freeform 415">
              <a:extLst>
                <a:ext uri="{FF2B5EF4-FFF2-40B4-BE49-F238E27FC236}">
                  <a16:creationId xmlns:a16="http://schemas.microsoft.com/office/drawing/2014/main" id="{B93D25A2-6919-6C39-4410-0F05C6D301A9}"/>
                </a:ext>
              </a:extLst>
            </p:cNvPr>
            <p:cNvSpPr/>
            <p:nvPr/>
          </p:nvSpPr>
          <p:spPr>
            <a:xfrm>
              <a:off x="11813246" y="6494017"/>
              <a:ext cx="179815" cy="62866"/>
            </a:xfrm>
            <a:custGeom>
              <a:avLst/>
              <a:gdLst>
                <a:gd name="connsiteX0" fmla="*/ -845 w 179815"/>
                <a:gd name="connsiteY0" fmla="*/ 47599 h 62866"/>
                <a:gd name="connsiteX1" fmla="*/ -845 w 179815"/>
                <a:gd name="connsiteY1" fmla="*/ 54 h 62866"/>
                <a:gd name="connsiteX2" fmla="*/ 178971 w 179815"/>
                <a:gd name="connsiteY2" fmla="*/ 54 h 62866"/>
                <a:gd name="connsiteX3" fmla="*/ 178971 w 179815"/>
                <a:gd name="connsiteY3" fmla="*/ 62921 h 62866"/>
              </a:gdLst>
              <a:ahLst/>
              <a:cxnLst>
                <a:cxn ang="0">
                  <a:pos x="connsiteX0" y="connsiteY0"/>
                </a:cxn>
                <a:cxn ang="0">
                  <a:pos x="connsiteX1" y="connsiteY1"/>
                </a:cxn>
                <a:cxn ang="0">
                  <a:pos x="connsiteX2" y="connsiteY2"/>
                </a:cxn>
                <a:cxn ang="0">
                  <a:pos x="connsiteX3" y="connsiteY3"/>
                </a:cxn>
              </a:cxnLst>
              <a:rect l="l" t="t" r="r" b="b"/>
              <a:pathLst>
                <a:path w="179815" h="62866">
                  <a:moveTo>
                    <a:pt x="-845" y="47599"/>
                  </a:moveTo>
                  <a:lnTo>
                    <a:pt x="-845" y="54"/>
                  </a:lnTo>
                  <a:lnTo>
                    <a:pt x="178971" y="54"/>
                  </a:lnTo>
                  <a:lnTo>
                    <a:pt x="178971" y="62921"/>
                  </a:lnTo>
                </a:path>
              </a:pathLst>
            </a:custGeom>
            <a:noFill/>
            <a:ln w="22782" cap="rnd">
              <a:solidFill>
                <a:srgbClr val="000080"/>
              </a:solidFill>
              <a:prstDash val="solid"/>
              <a:round/>
            </a:ln>
          </p:spPr>
          <p:txBody>
            <a:bodyPr rtlCol="0" anchor="ctr"/>
            <a:lstStyle/>
            <a:p>
              <a:endParaRPr lang="en-CH" sz="4400"/>
            </a:p>
          </p:txBody>
        </p:sp>
        <p:sp>
          <p:nvSpPr>
            <p:cNvPr id="417" name="Freeform 416">
              <a:extLst>
                <a:ext uri="{FF2B5EF4-FFF2-40B4-BE49-F238E27FC236}">
                  <a16:creationId xmlns:a16="http://schemas.microsoft.com/office/drawing/2014/main" id="{8B1894F0-E52F-34C9-2B27-2B2FC77801B6}"/>
                </a:ext>
              </a:extLst>
            </p:cNvPr>
            <p:cNvSpPr/>
            <p:nvPr/>
          </p:nvSpPr>
          <p:spPr>
            <a:xfrm>
              <a:off x="11531699" y="6871411"/>
              <a:ext cx="114295" cy="100353"/>
            </a:xfrm>
            <a:custGeom>
              <a:avLst/>
              <a:gdLst>
                <a:gd name="connsiteX0" fmla="*/ 2247 w 114295"/>
                <a:gd name="connsiteY0" fmla="*/ 55282 h 100353"/>
                <a:gd name="connsiteX1" fmla="*/ 39146 w 114295"/>
                <a:gd name="connsiteY1" fmla="*/ 103132 h 100353"/>
                <a:gd name="connsiteX2" fmla="*/ 116542 w 114295"/>
                <a:gd name="connsiteY2" fmla="*/ 2778 h 100353"/>
              </a:gdLst>
              <a:ahLst/>
              <a:cxnLst>
                <a:cxn ang="0">
                  <a:pos x="connsiteX0" y="connsiteY0"/>
                </a:cxn>
                <a:cxn ang="0">
                  <a:pos x="connsiteX1" y="connsiteY1"/>
                </a:cxn>
                <a:cxn ang="0">
                  <a:pos x="connsiteX2" y="connsiteY2"/>
                </a:cxn>
              </a:cxnLst>
              <a:rect l="l" t="t" r="r" b="b"/>
              <a:pathLst>
                <a:path w="114295" h="100353">
                  <a:moveTo>
                    <a:pt x="2247" y="55282"/>
                  </a:moveTo>
                  <a:lnTo>
                    <a:pt x="39146" y="103132"/>
                  </a:lnTo>
                  <a:lnTo>
                    <a:pt x="116542" y="2778"/>
                  </a:lnTo>
                </a:path>
              </a:pathLst>
            </a:custGeom>
            <a:noFill/>
            <a:ln w="25180" cap="sq">
              <a:solidFill>
                <a:srgbClr val="1CA60F"/>
              </a:solidFill>
              <a:prstDash val="solid"/>
              <a:miter/>
            </a:ln>
          </p:spPr>
          <p:txBody>
            <a:bodyPr rtlCol="0" anchor="ctr"/>
            <a:lstStyle/>
            <a:p>
              <a:endParaRPr lang="en-CH" sz="4400"/>
            </a:p>
          </p:txBody>
        </p:sp>
        <p:sp>
          <p:nvSpPr>
            <p:cNvPr id="418" name="Freeform 417">
              <a:extLst>
                <a:ext uri="{FF2B5EF4-FFF2-40B4-BE49-F238E27FC236}">
                  <a16:creationId xmlns:a16="http://schemas.microsoft.com/office/drawing/2014/main" id="{60AD5788-5531-9C67-F66F-F291C94CA78B}"/>
                </a:ext>
              </a:extLst>
            </p:cNvPr>
            <p:cNvSpPr/>
            <p:nvPr/>
          </p:nvSpPr>
          <p:spPr>
            <a:xfrm>
              <a:off x="11531699" y="7061896"/>
              <a:ext cx="114295" cy="100353"/>
            </a:xfrm>
            <a:custGeom>
              <a:avLst/>
              <a:gdLst>
                <a:gd name="connsiteX0" fmla="*/ 2247 w 114295"/>
                <a:gd name="connsiteY0" fmla="*/ 55344 h 100353"/>
                <a:gd name="connsiteX1" fmla="*/ 39146 w 114295"/>
                <a:gd name="connsiteY1" fmla="*/ 103194 h 100353"/>
                <a:gd name="connsiteX2" fmla="*/ 116542 w 114295"/>
                <a:gd name="connsiteY2" fmla="*/ 2841 h 100353"/>
              </a:gdLst>
              <a:ahLst/>
              <a:cxnLst>
                <a:cxn ang="0">
                  <a:pos x="connsiteX0" y="connsiteY0"/>
                </a:cxn>
                <a:cxn ang="0">
                  <a:pos x="connsiteX1" y="connsiteY1"/>
                </a:cxn>
                <a:cxn ang="0">
                  <a:pos x="connsiteX2" y="connsiteY2"/>
                </a:cxn>
              </a:cxnLst>
              <a:rect l="l" t="t" r="r" b="b"/>
              <a:pathLst>
                <a:path w="114295" h="100353">
                  <a:moveTo>
                    <a:pt x="2247" y="55344"/>
                  </a:moveTo>
                  <a:lnTo>
                    <a:pt x="39146" y="103194"/>
                  </a:lnTo>
                  <a:lnTo>
                    <a:pt x="116542" y="2841"/>
                  </a:lnTo>
                </a:path>
              </a:pathLst>
            </a:custGeom>
            <a:noFill/>
            <a:ln w="25180" cap="sq">
              <a:solidFill>
                <a:srgbClr val="1CA60F"/>
              </a:solidFill>
              <a:prstDash val="solid"/>
              <a:miter/>
            </a:ln>
          </p:spPr>
          <p:txBody>
            <a:bodyPr rtlCol="0" anchor="ctr"/>
            <a:lstStyle/>
            <a:p>
              <a:endParaRPr lang="en-CH" sz="4400"/>
            </a:p>
          </p:txBody>
        </p:sp>
        <p:sp>
          <p:nvSpPr>
            <p:cNvPr id="419" name="Freeform 418">
              <a:extLst>
                <a:ext uri="{FF2B5EF4-FFF2-40B4-BE49-F238E27FC236}">
                  <a16:creationId xmlns:a16="http://schemas.microsoft.com/office/drawing/2014/main" id="{8CA78A50-89D4-87F0-9179-264B00F7320F}"/>
                </a:ext>
              </a:extLst>
            </p:cNvPr>
            <p:cNvSpPr/>
            <p:nvPr/>
          </p:nvSpPr>
          <p:spPr>
            <a:xfrm>
              <a:off x="11531699" y="7245412"/>
              <a:ext cx="114295" cy="100353"/>
            </a:xfrm>
            <a:custGeom>
              <a:avLst/>
              <a:gdLst>
                <a:gd name="connsiteX0" fmla="*/ 2247 w 114295"/>
                <a:gd name="connsiteY0" fmla="*/ 55405 h 100353"/>
                <a:gd name="connsiteX1" fmla="*/ 39146 w 114295"/>
                <a:gd name="connsiteY1" fmla="*/ 103255 h 100353"/>
                <a:gd name="connsiteX2" fmla="*/ 116542 w 114295"/>
                <a:gd name="connsiteY2" fmla="*/ 2901 h 100353"/>
              </a:gdLst>
              <a:ahLst/>
              <a:cxnLst>
                <a:cxn ang="0">
                  <a:pos x="connsiteX0" y="connsiteY0"/>
                </a:cxn>
                <a:cxn ang="0">
                  <a:pos x="connsiteX1" y="connsiteY1"/>
                </a:cxn>
                <a:cxn ang="0">
                  <a:pos x="connsiteX2" y="connsiteY2"/>
                </a:cxn>
              </a:cxnLst>
              <a:rect l="l" t="t" r="r" b="b"/>
              <a:pathLst>
                <a:path w="114295" h="100353">
                  <a:moveTo>
                    <a:pt x="2247" y="55405"/>
                  </a:moveTo>
                  <a:lnTo>
                    <a:pt x="39146" y="103255"/>
                  </a:lnTo>
                  <a:lnTo>
                    <a:pt x="116542" y="2901"/>
                  </a:lnTo>
                </a:path>
              </a:pathLst>
            </a:custGeom>
            <a:noFill/>
            <a:ln w="25180" cap="sq">
              <a:solidFill>
                <a:srgbClr val="1CA60F"/>
              </a:solidFill>
              <a:prstDash val="solid"/>
              <a:miter/>
            </a:ln>
          </p:spPr>
          <p:txBody>
            <a:bodyPr rtlCol="0" anchor="ctr"/>
            <a:lstStyle/>
            <a:p>
              <a:endParaRPr lang="en-CH" sz="4400"/>
            </a:p>
          </p:txBody>
        </p:sp>
        <p:sp>
          <p:nvSpPr>
            <p:cNvPr id="420" name="Freeform 419">
              <a:extLst>
                <a:ext uri="{FF2B5EF4-FFF2-40B4-BE49-F238E27FC236}">
                  <a16:creationId xmlns:a16="http://schemas.microsoft.com/office/drawing/2014/main" id="{4702E5F7-B12E-3CEB-51A8-31FE301ECF94}"/>
                </a:ext>
              </a:extLst>
            </p:cNvPr>
            <p:cNvSpPr/>
            <p:nvPr/>
          </p:nvSpPr>
          <p:spPr>
            <a:xfrm>
              <a:off x="11531699" y="7428931"/>
              <a:ext cx="114295" cy="100353"/>
            </a:xfrm>
            <a:custGeom>
              <a:avLst/>
              <a:gdLst>
                <a:gd name="connsiteX0" fmla="*/ 2247 w 114295"/>
                <a:gd name="connsiteY0" fmla="*/ 55465 h 100353"/>
                <a:gd name="connsiteX1" fmla="*/ 39146 w 114295"/>
                <a:gd name="connsiteY1" fmla="*/ 103315 h 100353"/>
                <a:gd name="connsiteX2" fmla="*/ 116542 w 114295"/>
                <a:gd name="connsiteY2" fmla="*/ 2961 h 100353"/>
              </a:gdLst>
              <a:ahLst/>
              <a:cxnLst>
                <a:cxn ang="0">
                  <a:pos x="connsiteX0" y="connsiteY0"/>
                </a:cxn>
                <a:cxn ang="0">
                  <a:pos x="connsiteX1" y="connsiteY1"/>
                </a:cxn>
                <a:cxn ang="0">
                  <a:pos x="connsiteX2" y="connsiteY2"/>
                </a:cxn>
              </a:cxnLst>
              <a:rect l="l" t="t" r="r" b="b"/>
              <a:pathLst>
                <a:path w="114295" h="100353">
                  <a:moveTo>
                    <a:pt x="2247" y="55465"/>
                  </a:moveTo>
                  <a:lnTo>
                    <a:pt x="39146" y="103315"/>
                  </a:lnTo>
                  <a:lnTo>
                    <a:pt x="116542" y="2961"/>
                  </a:lnTo>
                </a:path>
              </a:pathLst>
            </a:custGeom>
            <a:noFill/>
            <a:ln w="25180" cap="sq">
              <a:solidFill>
                <a:srgbClr val="1CA60F"/>
              </a:solidFill>
              <a:prstDash val="solid"/>
              <a:miter/>
            </a:ln>
          </p:spPr>
          <p:txBody>
            <a:bodyPr rtlCol="0" anchor="ctr"/>
            <a:lstStyle/>
            <a:p>
              <a:endParaRPr lang="en-CH" sz="4400"/>
            </a:p>
          </p:txBody>
        </p:sp>
        <p:sp>
          <p:nvSpPr>
            <p:cNvPr id="421" name="Freeform 420">
              <a:extLst>
                <a:ext uri="{FF2B5EF4-FFF2-40B4-BE49-F238E27FC236}">
                  <a16:creationId xmlns:a16="http://schemas.microsoft.com/office/drawing/2014/main" id="{38A0822B-A105-367E-5E02-2AA5D60F253D}"/>
                </a:ext>
              </a:extLst>
            </p:cNvPr>
            <p:cNvSpPr/>
            <p:nvPr/>
          </p:nvSpPr>
          <p:spPr>
            <a:xfrm>
              <a:off x="11531699" y="7612449"/>
              <a:ext cx="114295" cy="100353"/>
            </a:xfrm>
            <a:custGeom>
              <a:avLst/>
              <a:gdLst>
                <a:gd name="connsiteX0" fmla="*/ 2247 w 114295"/>
                <a:gd name="connsiteY0" fmla="*/ 55525 h 100353"/>
                <a:gd name="connsiteX1" fmla="*/ 39146 w 114295"/>
                <a:gd name="connsiteY1" fmla="*/ 103375 h 100353"/>
                <a:gd name="connsiteX2" fmla="*/ 116542 w 114295"/>
                <a:gd name="connsiteY2" fmla="*/ 3021 h 100353"/>
              </a:gdLst>
              <a:ahLst/>
              <a:cxnLst>
                <a:cxn ang="0">
                  <a:pos x="connsiteX0" y="connsiteY0"/>
                </a:cxn>
                <a:cxn ang="0">
                  <a:pos x="connsiteX1" y="connsiteY1"/>
                </a:cxn>
                <a:cxn ang="0">
                  <a:pos x="connsiteX2" y="connsiteY2"/>
                </a:cxn>
              </a:cxnLst>
              <a:rect l="l" t="t" r="r" b="b"/>
              <a:pathLst>
                <a:path w="114295" h="100353">
                  <a:moveTo>
                    <a:pt x="2247" y="55525"/>
                  </a:moveTo>
                  <a:lnTo>
                    <a:pt x="39146" y="103375"/>
                  </a:lnTo>
                  <a:lnTo>
                    <a:pt x="116542" y="3021"/>
                  </a:lnTo>
                </a:path>
              </a:pathLst>
            </a:custGeom>
            <a:noFill/>
            <a:ln w="25180" cap="sq">
              <a:solidFill>
                <a:srgbClr val="1CA60F"/>
              </a:solidFill>
              <a:prstDash val="solid"/>
              <a:miter/>
            </a:ln>
          </p:spPr>
          <p:txBody>
            <a:bodyPr rtlCol="0" anchor="ctr"/>
            <a:lstStyle/>
            <a:p>
              <a:endParaRPr lang="en-CH" sz="4400"/>
            </a:p>
          </p:txBody>
        </p:sp>
      </p:grpSp>
      <p:grpSp>
        <p:nvGrpSpPr>
          <p:cNvPr id="422" name="Graphic 4">
            <a:extLst>
              <a:ext uri="{FF2B5EF4-FFF2-40B4-BE49-F238E27FC236}">
                <a16:creationId xmlns:a16="http://schemas.microsoft.com/office/drawing/2014/main" id="{29BD4885-9A29-A77F-EAC5-CADE4A18E6A9}"/>
              </a:ext>
            </a:extLst>
          </p:cNvPr>
          <p:cNvGrpSpPr/>
          <p:nvPr/>
        </p:nvGrpSpPr>
        <p:grpSpPr>
          <a:xfrm>
            <a:off x="18207903" y="6476493"/>
            <a:ext cx="920824" cy="1353970"/>
            <a:chOff x="18207903" y="6476493"/>
            <a:chExt cx="920824" cy="1353970"/>
          </a:xfrm>
        </p:grpSpPr>
        <p:grpSp>
          <p:nvGrpSpPr>
            <p:cNvPr id="423" name="Graphic 4">
              <a:extLst>
                <a:ext uri="{FF2B5EF4-FFF2-40B4-BE49-F238E27FC236}">
                  <a16:creationId xmlns:a16="http://schemas.microsoft.com/office/drawing/2014/main" id="{2DD1001E-201B-2D87-006B-E5A5577759A6}"/>
                </a:ext>
              </a:extLst>
            </p:cNvPr>
            <p:cNvGrpSpPr/>
            <p:nvPr/>
          </p:nvGrpSpPr>
          <p:grpSpPr>
            <a:xfrm>
              <a:off x="18207903" y="6574784"/>
              <a:ext cx="920824" cy="1255679"/>
              <a:chOff x="18207903" y="6574784"/>
              <a:chExt cx="920824" cy="1255679"/>
            </a:xfrm>
          </p:grpSpPr>
          <p:sp>
            <p:nvSpPr>
              <p:cNvPr id="424" name="Freeform 423">
                <a:extLst>
                  <a:ext uri="{FF2B5EF4-FFF2-40B4-BE49-F238E27FC236}">
                    <a16:creationId xmlns:a16="http://schemas.microsoft.com/office/drawing/2014/main" id="{F5F46A5A-A385-7980-B5D2-12AA65C39657}"/>
                  </a:ext>
                </a:extLst>
              </p:cNvPr>
              <p:cNvSpPr/>
              <p:nvPr/>
            </p:nvSpPr>
            <p:spPr>
              <a:xfrm rot="10800000" flipV="1">
                <a:off x="18207903" y="6574784"/>
                <a:ext cx="920824" cy="1255679"/>
              </a:xfrm>
              <a:custGeom>
                <a:avLst/>
                <a:gdLst>
                  <a:gd name="connsiteX0" fmla="*/ 924974 w 920824"/>
                  <a:gd name="connsiteY0" fmla="*/ 33021 h 1255679"/>
                  <a:gd name="connsiteX1" fmla="*/ 915750 w 920824"/>
                  <a:gd name="connsiteY1" fmla="*/ 10765 h 1255679"/>
                  <a:gd name="connsiteX2" fmla="*/ 893494 w 920824"/>
                  <a:gd name="connsiteY2" fmla="*/ 1545 h 1255679"/>
                  <a:gd name="connsiteX3" fmla="*/ 35628 w 920824"/>
                  <a:gd name="connsiteY3" fmla="*/ 1545 h 1255679"/>
                  <a:gd name="connsiteX4" fmla="*/ 13373 w 920824"/>
                  <a:gd name="connsiteY4" fmla="*/ 10765 h 1255679"/>
                  <a:gd name="connsiteX5" fmla="*/ 4149 w 920824"/>
                  <a:gd name="connsiteY5" fmla="*/ 33021 h 1255679"/>
                  <a:gd name="connsiteX6" fmla="*/ 4149 w 920824"/>
                  <a:gd name="connsiteY6" fmla="*/ 1225749 h 1255679"/>
                  <a:gd name="connsiteX7" fmla="*/ 13373 w 920824"/>
                  <a:gd name="connsiteY7" fmla="*/ 1248005 h 1255679"/>
                  <a:gd name="connsiteX8" fmla="*/ 35628 w 920824"/>
                  <a:gd name="connsiteY8" fmla="*/ 1257224 h 1255679"/>
                  <a:gd name="connsiteX9" fmla="*/ 893494 w 920824"/>
                  <a:gd name="connsiteY9" fmla="*/ 1257224 h 1255679"/>
                  <a:gd name="connsiteX10" fmla="*/ 915750 w 920824"/>
                  <a:gd name="connsiteY10" fmla="*/ 1248005 h 1255679"/>
                  <a:gd name="connsiteX11" fmla="*/ 924974 w 920824"/>
                  <a:gd name="connsiteY11" fmla="*/ 1225749 h 1255679"/>
                  <a:gd name="connsiteX12" fmla="*/ 924974 w 920824"/>
                  <a:gd name="connsiteY12" fmla="*/ 33021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4974" y="33021"/>
                    </a:moveTo>
                    <a:cubicBezTo>
                      <a:pt x="924974" y="24673"/>
                      <a:pt x="921674" y="16670"/>
                      <a:pt x="915750" y="10765"/>
                    </a:cubicBezTo>
                    <a:cubicBezTo>
                      <a:pt x="909869" y="4864"/>
                      <a:pt x="901872" y="1545"/>
                      <a:pt x="893494" y="1545"/>
                    </a:cubicBezTo>
                    <a:cubicBezTo>
                      <a:pt x="752174" y="1545"/>
                      <a:pt x="176949" y="1545"/>
                      <a:pt x="35628" y="1545"/>
                    </a:cubicBezTo>
                    <a:cubicBezTo>
                      <a:pt x="27293" y="1545"/>
                      <a:pt x="19296" y="4864"/>
                      <a:pt x="13373" y="10765"/>
                    </a:cubicBezTo>
                    <a:cubicBezTo>
                      <a:pt x="7492" y="16670"/>
                      <a:pt x="4149" y="24673"/>
                      <a:pt x="4149" y="33021"/>
                    </a:cubicBezTo>
                    <a:cubicBezTo>
                      <a:pt x="4149" y="207215"/>
                      <a:pt x="4149" y="1051551"/>
                      <a:pt x="4149" y="1225749"/>
                    </a:cubicBezTo>
                    <a:cubicBezTo>
                      <a:pt x="4149" y="1234096"/>
                      <a:pt x="7492" y="1242100"/>
                      <a:pt x="13373" y="1248005"/>
                    </a:cubicBezTo>
                    <a:cubicBezTo>
                      <a:pt x="19296" y="1253906"/>
                      <a:pt x="27293" y="1257224"/>
                      <a:pt x="35628" y="1257224"/>
                    </a:cubicBezTo>
                    <a:cubicBezTo>
                      <a:pt x="176949" y="1257224"/>
                      <a:pt x="752174" y="1257224"/>
                      <a:pt x="893494" y="1257224"/>
                    </a:cubicBezTo>
                    <a:cubicBezTo>
                      <a:pt x="901872" y="1257224"/>
                      <a:pt x="909869" y="1253906"/>
                      <a:pt x="915750" y="1248005"/>
                    </a:cubicBezTo>
                    <a:cubicBezTo>
                      <a:pt x="921674" y="1242100"/>
                      <a:pt x="924974" y="1234096"/>
                      <a:pt x="924974" y="1225749"/>
                    </a:cubicBezTo>
                    <a:cubicBezTo>
                      <a:pt x="924974" y="1051551"/>
                      <a:pt x="924974" y="207215"/>
                      <a:pt x="924974" y="33021"/>
                    </a:cubicBezTo>
                    <a:close/>
                  </a:path>
                </a:pathLst>
              </a:custGeom>
              <a:noFill/>
              <a:ln w="12681" cap="sq">
                <a:solidFill>
                  <a:srgbClr val="000080"/>
                </a:solidFill>
                <a:prstDash val="solid"/>
                <a:miter/>
              </a:ln>
            </p:spPr>
            <p:txBody>
              <a:bodyPr rtlCol="0" anchor="ctr"/>
              <a:lstStyle/>
              <a:p>
                <a:endParaRPr lang="en-CH" sz="4400"/>
              </a:p>
            </p:txBody>
          </p:sp>
          <p:sp>
            <p:nvSpPr>
              <p:cNvPr id="425" name="Freeform 424">
                <a:extLst>
                  <a:ext uri="{FF2B5EF4-FFF2-40B4-BE49-F238E27FC236}">
                    <a16:creationId xmlns:a16="http://schemas.microsoft.com/office/drawing/2014/main" id="{986AFDAD-82E7-147C-D5A0-502A8F5F0EB6}"/>
                  </a:ext>
                </a:extLst>
              </p:cNvPr>
              <p:cNvSpPr/>
              <p:nvPr/>
            </p:nvSpPr>
            <p:spPr>
              <a:xfrm rot="10800000" flipV="1">
                <a:off x="18207903" y="6574784"/>
                <a:ext cx="920824" cy="1255679"/>
              </a:xfrm>
              <a:custGeom>
                <a:avLst/>
                <a:gdLst>
                  <a:gd name="connsiteX0" fmla="*/ 924974 w 920824"/>
                  <a:gd name="connsiteY0" fmla="*/ 33021 h 1255679"/>
                  <a:gd name="connsiteX1" fmla="*/ 915750 w 920824"/>
                  <a:gd name="connsiteY1" fmla="*/ 10765 h 1255679"/>
                  <a:gd name="connsiteX2" fmla="*/ 893494 w 920824"/>
                  <a:gd name="connsiteY2" fmla="*/ 1545 h 1255679"/>
                  <a:gd name="connsiteX3" fmla="*/ 35628 w 920824"/>
                  <a:gd name="connsiteY3" fmla="*/ 1545 h 1255679"/>
                  <a:gd name="connsiteX4" fmla="*/ 13373 w 920824"/>
                  <a:gd name="connsiteY4" fmla="*/ 10765 h 1255679"/>
                  <a:gd name="connsiteX5" fmla="*/ 4149 w 920824"/>
                  <a:gd name="connsiteY5" fmla="*/ 33021 h 1255679"/>
                  <a:gd name="connsiteX6" fmla="*/ 4149 w 920824"/>
                  <a:gd name="connsiteY6" fmla="*/ 1225749 h 1255679"/>
                  <a:gd name="connsiteX7" fmla="*/ 13373 w 920824"/>
                  <a:gd name="connsiteY7" fmla="*/ 1248005 h 1255679"/>
                  <a:gd name="connsiteX8" fmla="*/ 35628 w 920824"/>
                  <a:gd name="connsiteY8" fmla="*/ 1257224 h 1255679"/>
                  <a:gd name="connsiteX9" fmla="*/ 893494 w 920824"/>
                  <a:gd name="connsiteY9" fmla="*/ 1257224 h 1255679"/>
                  <a:gd name="connsiteX10" fmla="*/ 915750 w 920824"/>
                  <a:gd name="connsiteY10" fmla="*/ 1248005 h 1255679"/>
                  <a:gd name="connsiteX11" fmla="*/ 924974 w 920824"/>
                  <a:gd name="connsiteY11" fmla="*/ 1225749 h 1255679"/>
                  <a:gd name="connsiteX12" fmla="*/ 924974 w 920824"/>
                  <a:gd name="connsiteY12" fmla="*/ 33021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4974" y="33021"/>
                    </a:moveTo>
                    <a:cubicBezTo>
                      <a:pt x="924974" y="24673"/>
                      <a:pt x="921674" y="16670"/>
                      <a:pt x="915750" y="10765"/>
                    </a:cubicBezTo>
                    <a:cubicBezTo>
                      <a:pt x="909869" y="4864"/>
                      <a:pt x="901872" y="1545"/>
                      <a:pt x="893494" y="1545"/>
                    </a:cubicBezTo>
                    <a:cubicBezTo>
                      <a:pt x="752174" y="1545"/>
                      <a:pt x="176949" y="1545"/>
                      <a:pt x="35628" y="1545"/>
                    </a:cubicBezTo>
                    <a:cubicBezTo>
                      <a:pt x="27293" y="1545"/>
                      <a:pt x="19296" y="4864"/>
                      <a:pt x="13373" y="10765"/>
                    </a:cubicBezTo>
                    <a:cubicBezTo>
                      <a:pt x="7492" y="16670"/>
                      <a:pt x="4149" y="24673"/>
                      <a:pt x="4149" y="33021"/>
                    </a:cubicBezTo>
                    <a:cubicBezTo>
                      <a:pt x="4149" y="207215"/>
                      <a:pt x="4149" y="1051551"/>
                      <a:pt x="4149" y="1225749"/>
                    </a:cubicBezTo>
                    <a:cubicBezTo>
                      <a:pt x="4149" y="1234096"/>
                      <a:pt x="7492" y="1242100"/>
                      <a:pt x="13373" y="1248005"/>
                    </a:cubicBezTo>
                    <a:cubicBezTo>
                      <a:pt x="19296" y="1253906"/>
                      <a:pt x="27293" y="1257224"/>
                      <a:pt x="35628" y="1257224"/>
                    </a:cubicBezTo>
                    <a:cubicBezTo>
                      <a:pt x="176949" y="1257224"/>
                      <a:pt x="752174" y="1257224"/>
                      <a:pt x="893494" y="1257224"/>
                    </a:cubicBezTo>
                    <a:cubicBezTo>
                      <a:pt x="901872" y="1257224"/>
                      <a:pt x="909869" y="1253906"/>
                      <a:pt x="915750" y="1248005"/>
                    </a:cubicBezTo>
                    <a:cubicBezTo>
                      <a:pt x="921674" y="1242100"/>
                      <a:pt x="924974" y="1234096"/>
                      <a:pt x="924974" y="1225749"/>
                    </a:cubicBezTo>
                    <a:cubicBezTo>
                      <a:pt x="924974" y="1051551"/>
                      <a:pt x="924974" y="207215"/>
                      <a:pt x="924974" y="33021"/>
                    </a:cubicBezTo>
                    <a:close/>
                  </a:path>
                </a:pathLst>
              </a:custGeom>
              <a:solidFill>
                <a:srgbClr val="FFFFFF"/>
              </a:solidFill>
              <a:ln w="3962" cap="rnd">
                <a:noFill/>
                <a:prstDash val="solid"/>
                <a:round/>
              </a:ln>
            </p:spPr>
            <p:txBody>
              <a:bodyPr rtlCol="0" anchor="ctr"/>
              <a:lstStyle/>
              <a:p>
                <a:endParaRPr lang="en-CH" sz="4400"/>
              </a:p>
            </p:txBody>
          </p:sp>
        </p:grpSp>
        <p:sp>
          <p:nvSpPr>
            <p:cNvPr id="426" name="Freeform 425">
              <a:extLst>
                <a:ext uri="{FF2B5EF4-FFF2-40B4-BE49-F238E27FC236}">
                  <a16:creationId xmlns:a16="http://schemas.microsoft.com/office/drawing/2014/main" id="{A7A592D7-5025-77A2-D6D6-84C0C0CE762D}"/>
                </a:ext>
              </a:extLst>
            </p:cNvPr>
            <p:cNvSpPr/>
            <p:nvPr/>
          </p:nvSpPr>
          <p:spPr>
            <a:xfrm rot="10800000" flipV="1">
              <a:off x="18465266" y="6933568"/>
              <a:ext cx="601614" cy="3047"/>
            </a:xfrm>
            <a:custGeom>
              <a:avLst/>
              <a:gdLst>
                <a:gd name="connsiteX0" fmla="*/ 4295 w 601614"/>
                <a:gd name="connsiteY0" fmla="*/ 1538 h 3047"/>
                <a:gd name="connsiteX1" fmla="*/ 605910 w 601614"/>
                <a:gd name="connsiteY1" fmla="*/ 1538 h 3047"/>
              </a:gdLst>
              <a:ahLst/>
              <a:cxnLst>
                <a:cxn ang="0">
                  <a:pos x="connsiteX0" y="connsiteY0"/>
                </a:cxn>
                <a:cxn ang="0">
                  <a:pos x="connsiteX1" y="connsiteY1"/>
                </a:cxn>
              </a:cxnLst>
              <a:rect l="l" t="t" r="r" b="b"/>
              <a:pathLst>
                <a:path w="601614" h="3047">
                  <a:moveTo>
                    <a:pt x="4295" y="1538"/>
                  </a:moveTo>
                  <a:lnTo>
                    <a:pt x="605910" y="1538"/>
                  </a:lnTo>
                </a:path>
              </a:pathLst>
            </a:custGeom>
            <a:noFill/>
            <a:ln w="12374" cap="flat">
              <a:solidFill>
                <a:srgbClr val="000080"/>
              </a:solidFill>
              <a:prstDash val="solid"/>
              <a:round/>
            </a:ln>
          </p:spPr>
          <p:txBody>
            <a:bodyPr rtlCol="0" anchor="ctr"/>
            <a:lstStyle/>
            <a:p>
              <a:endParaRPr lang="en-CH" sz="4400"/>
            </a:p>
          </p:txBody>
        </p:sp>
        <p:sp>
          <p:nvSpPr>
            <p:cNvPr id="427" name="Freeform 426">
              <a:extLst>
                <a:ext uri="{FF2B5EF4-FFF2-40B4-BE49-F238E27FC236}">
                  <a16:creationId xmlns:a16="http://schemas.microsoft.com/office/drawing/2014/main" id="{9DC041FC-427C-1C79-E7A8-841202411D39}"/>
                </a:ext>
              </a:extLst>
            </p:cNvPr>
            <p:cNvSpPr/>
            <p:nvPr/>
          </p:nvSpPr>
          <p:spPr>
            <a:xfrm rot="10800000" flipV="1">
              <a:off x="18465266" y="7112929"/>
              <a:ext cx="601614" cy="3047"/>
            </a:xfrm>
            <a:custGeom>
              <a:avLst/>
              <a:gdLst>
                <a:gd name="connsiteX0" fmla="*/ 4295 w 601614"/>
                <a:gd name="connsiteY0" fmla="*/ 1597 h 3047"/>
                <a:gd name="connsiteX1" fmla="*/ 605910 w 601614"/>
                <a:gd name="connsiteY1" fmla="*/ 1597 h 3047"/>
              </a:gdLst>
              <a:ahLst/>
              <a:cxnLst>
                <a:cxn ang="0">
                  <a:pos x="connsiteX0" y="connsiteY0"/>
                </a:cxn>
                <a:cxn ang="0">
                  <a:pos x="connsiteX1" y="connsiteY1"/>
                </a:cxn>
              </a:cxnLst>
              <a:rect l="l" t="t" r="r" b="b"/>
              <a:pathLst>
                <a:path w="601614" h="3047">
                  <a:moveTo>
                    <a:pt x="4295" y="1597"/>
                  </a:moveTo>
                  <a:lnTo>
                    <a:pt x="605910" y="1597"/>
                  </a:lnTo>
                </a:path>
              </a:pathLst>
            </a:custGeom>
            <a:noFill/>
            <a:ln w="12374" cap="flat">
              <a:solidFill>
                <a:srgbClr val="000080"/>
              </a:solidFill>
              <a:prstDash val="solid"/>
              <a:round/>
            </a:ln>
          </p:spPr>
          <p:txBody>
            <a:bodyPr rtlCol="0" anchor="ctr"/>
            <a:lstStyle/>
            <a:p>
              <a:endParaRPr lang="en-CH" sz="4400"/>
            </a:p>
          </p:txBody>
        </p:sp>
        <p:sp>
          <p:nvSpPr>
            <p:cNvPr id="428" name="Freeform 427">
              <a:extLst>
                <a:ext uri="{FF2B5EF4-FFF2-40B4-BE49-F238E27FC236}">
                  <a16:creationId xmlns:a16="http://schemas.microsoft.com/office/drawing/2014/main" id="{38A28F96-011A-7DCB-EE69-873849683316}"/>
                </a:ext>
              </a:extLst>
            </p:cNvPr>
            <p:cNvSpPr/>
            <p:nvPr/>
          </p:nvSpPr>
          <p:spPr>
            <a:xfrm rot="10800000" flipV="1">
              <a:off x="18465266" y="7300123"/>
              <a:ext cx="601614" cy="3047"/>
            </a:xfrm>
            <a:custGeom>
              <a:avLst/>
              <a:gdLst>
                <a:gd name="connsiteX0" fmla="*/ 4295 w 601614"/>
                <a:gd name="connsiteY0" fmla="*/ 1658 h 3047"/>
                <a:gd name="connsiteX1" fmla="*/ 605910 w 601614"/>
                <a:gd name="connsiteY1" fmla="*/ 1658 h 3047"/>
              </a:gdLst>
              <a:ahLst/>
              <a:cxnLst>
                <a:cxn ang="0">
                  <a:pos x="connsiteX0" y="connsiteY0"/>
                </a:cxn>
                <a:cxn ang="0">
                  <a:pos x="connsiteX1" y="connsiteY1"/>
                </a:cxn>
              </a:cxnLst>
              <a:rect l="l" t="t" r="r" b="b"/>
              <a:pathLst>
                <a:path w="601614" h="3047">
                  <a:moveTo>
                    <a:pt x="4295" y="1658"/>
                  </a:moveTo>
                  <a:lnTo>
                    <a:pt x="605910" y="1658"/>
                  </a:lnTo>
                </a:path>
              </a:pathLst>
            </a:custGeom>
            <a:noFill/>
            <a:ln w="12374" cap="flat">
              <a:solidFill>
                <a:srgbClr val="000080"/>
              </a:solidFill>
              <a:prstDash val="solid"/>
              <a:round/>
            </a:ln>
          </p:spPr>
          <p:txBody>
            <a:bodyPr rtlCol="0" anchor="ctr"/>
            <a:lstStyle/>
            <a:p>
              <a:endParaRPr lang="en-CH" sz="4400"/>
            </a:p>
          </p:txBody>
        </p:sp>
        <p:sp>
          <p:nvSpPr>
            <p:cNvPr id="429" name="Freeform 428">
              <a:extLst>
                <a:ext uri="{FF2B5EF4-FFF2-40B4-BE49-F238E27FC236}">
                  <a16:creationId xmlns:a16="http://schemas.microsoft.com/office/drawing/2014/main" id="{2A28D4FA-96D1-7F3B-49A0-5E70A1214A06}"/>
                </a:ext>
              </a:extLst>
            </p:cNvPr>
            <p:cNvSpPr/>
            <p:nvPr/>
          </p:nvSpPr>
          <p:spPr>
            <a:xfrm rot="10800000" flipV="1">
              <a:off x="18465266" y="7487287"/>
              <a:ext cx="601614" cy="3047"/>
            </a:xfrm>
            <a:custGeom>
              <a:avLst/>
              <a:gdLst>
                <a:gd name="connsiteX0" fmla="*/ 4295 w 601614"/>
                <a:gd name="connsiteY0" fmla="*/ 1720 h 3047"/>
                <a:gd name="connsiteX1" fmla="*/ 605910 w 601614"/>
                <a:gd name="connsiteY1" fmla="*/ 1720 h 3047"/>
              </a:gdLst>
              <a:ahLst/>
              <a:cxnLst>
                <a:cxn ang="0">
                  <a:pos x="connsiteX0" y="connsiteY0"/>
                </a:cxn>
                <a:cxn ang="0">
                  <a:pos x="connsiteX1" y="connsiteY1"/>
                </a:cxn>
              </a:cxnLst>
              <a:rect l="l" t="t" r="r" b="b"/>
              <a:pathLst>
                <a:path w="601614" h="3047">
                  <a:moveTo>
                    <a:pt x="4295" y="1720"/>
                  </a:moveTo>
                  <a:lnTo>
                    <a:pt x="605910" y="1720"/>
                  </a:lnTo>
                </a:path>
              </a:pathLst>
            </a:custGeom>
            <a:noFill/>
            <a:ln w="12374" cap="flat">
              <a:solidFill>
                <a:srgbClr val="000080"/>
              </a:solidFill>
              <a:prstDash val="solid"/>
              <a:round/>
            </a:ln>
          </p:spPr>
          <p:txBody>
            <a:bodyPr rtlCol="0" anchor="ctr"/>
            <a:lstStyle/>
            <a:p>
              <a:endParaRPr lang="en-CH" sz="4400"/>
            </a:p>
          </p:txBody>
        </p:sp>
        <p:sp>
          <p:nvSpPr>
            <p:cNvPr id="430" name="Freeform 429">
              <a:extLst>
                <a:ext uri="{FF2B5EF4-FFF2-40B4-BE49-F238E27FC236}">
                  <a16:creationId xmlns:a16="http://schemas.microsoft.com/office/drawing/2014/main" id="{41BC7FE2-8DB5-5841-88BF-449D1F7D6637}"/>
                </a:ext>
              </a:extLst>
            </p:cNvPr>
            <p:cNvSpPr/>
            <p:nvPr/>
          </p:nvSpPr>
          <p:spPr>
            <a:xfrm rot="10800000" flipV="1">
              <a:off x="18465266" y="7674480"/>
              <a:ext cx="601614" cy="3047"/>
            </a:xfrm>
            <a:custGeom>
              <a:avLst/>
              <a:gdLst>
                <a:gd name="connsiteX0" fmla="*/ 4295 w 601614"/>
                <a:gd name="connsiteY0" fmla="*/ 1781 h 3047"/>
                <a:gd name="connsiteX1" fmla="*/ 605910 w 601614"/>
                <a:gd name="connsiteY1" fmla="*/ 1781 h 3047"/>
              </a:gdLst>
              <a:ahLst/>
              <a:cxnLst>
                <a:cxn ang="0">
                  <a:pos x="connsiteX0" y="connsiteY0"/>
                </a:cxn>
                <a:cxn ang="0">
                  <a:pos x="connsiteX1" y="connsiteY1"/>
                </a:cxn>
              </a:cxnLst>
              <a:rect l="l" t="t" r="r" b="b"/>
              <a:pathLst>
                <a:path w="601614" h="3047">
                  <a:moveTo>
                    <a:pt x="4295" y="1781"/>
                  </a:moveTo>
                  <a:lnTo>
                    <a:pt x="605910" y="1781"/>
                  </a:lnTo>
                </a:path>
              </a:pathLst>
            </a:custGeom>
            <a:noFill/>
            <a:ln w="12374" cap="flat">
              <a:solidFill>
                <a:srgbClr val="000080"/>
              </a:solidFill>
              <a:prstDash val="solid"/>
              <a:round/>
            </a:ln>
          </p:spPr>
          <p:txBody>
            <a:bodyPr rtlCol="0" anchor="ctr"/>
            <a:lstStyle/>
            <a:p>
              <a:endParaRPr lang="en-CH" sz="4400"/>
            </a:p>
          </p:txBody>
        </p:sp>
        <p:sp>
          <p:nvSpPr>
            <p:cNvPr id="431" name="Freeform 430">
              <a:extLst>
                <a:ext uri="{FF2B5EF4-FFF2-40B4-BE49-F238E27FC236}">
                  <a16:creationId xmlns:a16="http://schemas.microsoft.com/office/drawing/2014/main" id="{FC69C7C7-93BD-D2F2-3BC3-302939599CE0}"/>
                </a:ext>
              </a:extLst>
            </p:cNvPr>
            <p:cNvSpPr/>
            <p:nvPr/>
          </p:nvSpPr>
          <p:spPr>
            <a:xfrm rot="10800000" flipV="1">
              <a:off x="18268317" y="6709314"/>
              <a:ext cx="793942" cy="3047"/>
            </a:xfrm>
            <a:custGeom>
              <a:avLst/>
              <a:gdLst>
                <a:gd name="connsiteX0" fmla="*/ 4262 w 793942"/>
                <a:gd name="connsiteY0" fmla="*/ 1464 h 3047"/>
                <a:gd name="connsiteX1" fmla="*/ 798204 w 793942"/>
                <a:gd name="connsiteY1" fmla="*/ 1464 h 3047"/>
              </a:gdLst>
              <a:ahLst/>
              <a:cxnLst>
                <a:cxn ang="0">
                  <a:pos x="connsiteX0" y="connsiteY0"/>
                </a:cxn>
                <a:cxn ang="0">
                  <a:pos x="connsiteX1" y="connsiteY1"/>
                </a:cxn>
              </a:cxnLst>
              <a:rect l="l" t="t" r="r" b="b"/>
              <a:pathLst>
                <a:path w="793942" h="3047">
                  <a:moveTo>
                    <a:pt x="4262" y="1464"/>
                  </a:moveTo>
                  <a:lnTo>
                    <a:pt x="798204" y="1464"/>
                  </a:lnTo>
                </a:path>
              </a:pathLst>
            </a:custGeom>
            <a:noFill/>
            <a:ln w="12005" cap="flat">
              <a:solidFill>
                <a:srgbClr val="000080"/>
              </a:solidFill>
              <a:prstDash val="solid"/>
              <a:round/>
            </a:ln>
          </p:spPr>
          <p:txBody>
            <a:bodyPr rtlCol="0" anchor="ctr"/>
            <a:lstStyle/>
            <a:p>
              <a:endParaRPr lang="en-CH" sz="4400"/>
            </a:p>
          </p:txBody>
        </p:sp>
        <p:sp>
          <p:nvSpPr>
            <p:cNvPr id="432" name="Freeform 431">
              <a:extLst>
                <a:ext uri="{FF2B5EF4-FFF2-40B4-BE49-F238E27FC236}">
                  <a16:creationId xmlns:a16="http://schemas.microsoft.com/office/drawing/2014/main" id="{FF46E227-AFED-6403-0E4E-54B3CE45FE3E}"/>
                </a:ext>
              </a:extLst>
            </p:cNvPr>
            <p:cNvSpPr/>
            <p:nvPr/>
          </p:nvSpPr>
          <p:spPr>
            <a:xfrm rot="10800000" flipV="1">
              <a:off x="18271700" y="6653387"/>
              <a:ext cx="793942" cy="3047"/>
            </a:xfrm>
            <a:custGeom>
              <a:avLst/>
              <a:gdLst>
                <a:gd name="connsiteX0" fmla="*/ 4264 w 793942"/>
                <a:gd name="connsiteY0" fmla="*/ 1446 h 3047"/>
                <a:gd name="connsiteX1" fmla="*/ 798206 w 793942"/>
                <a:gd name="connsiteY1" fmla="*/ 1446 h 3047"/>
              </a:gdLst>
              <a:ahLst/>
              <a:cxnLst>
                <a:cxn ang="0">
                  <a:pos x="connsiteX0" y="connsiteY0"/>
                </a:cxn>
                <a:cxn ang="0">
                  <a:pos x="connsiteX1" y="connsiteY1"/>
                </a:cxn>
              </a:cxnLst>
              <a:rect l="l" t="t" r="r" b="b"/>
              <a:pathLst>
                <a:path w="793942" h="3047">
                  <a:moveTo>
                    <a:pt x="4264" y="1446"/>
                  </a:moveTo>
                  <a:lnTo>
                    <a:pt x="798206" y="1446"/>
                  </a:lnTo>
                </a:path>
              </a:pathLst>
            </a:custGeom>
            <a:noFill/>
            <a:ln w="12005" cap="flat">
              <a:solidFill>
                <a:srgbClr val="000080"/>
              </a:solidFill>
              <a:prstDash val="solid"/>
              <a:round/>
            </a:ln>
          </p:spPr>
          <p:txBody>
            <a:bodyPr rtlCol="0" anchor="ctr"/>
            <a:lstStyle/>
            <a:p>
              <a:endParaRPr lang="en-CH" sz="4400"/>
            </a:p>
          </p:txBody>
        </p:sp>
        <p:grpSp>
          <p:nvGrpSpPr>
            <p:cNvPr id="433" name="Graphic 4">
              <a:extLst>
                <a:ext uri="{FF2B5EF4-FFF2-40B4-BE49-F238E27FC236}">
                  <a16:creationId xmlns:a16="http://schemas.microsoft.com/office/drawing/2014/main" id="{EF41B856-83A7-3A7F-554B-66C4B915F666}"/>
                </a:ext>
              </a:extLst>
            </p:cNvPr>
            <p:cNvGrpSpPr/>
            <p:nvPr/>
          </p:nvGrpSpPr>
          <p:grpSpPr>
            <a:xfrm>
              <a:off x="18277836" y="6860424"/>
              <a:ext cx="130678" cy="130680"/>
              <a:chOff x="18277836" y="6860424"/>
              <a:chExt cx="130678" cy="130680"/>
            </a:xfrm>
          </p:grpSpPr>
          <p:sp>
            <p:nvSpPr>
              <p:cNvPr id="434" name="Freeform 433">
                <a:extLst>
                  <a:ext uri="{FF2B5EF4-FFF2-40B4-BE49-F238E27FC236}">
                    <a16:creationId xmlns:a16="http://schemas.microsoft.com/office/drawing/2014/main" id="{7ADF31E0-11B2-923B-0AEE-52094929F50A}"/>
                  </a:ext>
                </a:extLst>
              </p:cNvPr>
              <p:cNvSpPr/>
              <p:nvPr/>
            </p:nvSpPr>
            <p:spPr>
              <a:xfrm>
                <a:off x="18290533" y="6873121"/>
                <a:ext cx="105284" cy="105286"/>
              </a:xfrm>
              <a:custGeom>
                <a:avLst/>
                <a:gdLst>
                  <a:gd name="connsiteX0" fmla="*/ 643 w 105284"/>
                  <a:gd name="connsiteY0" fmla="*/ 747 h 105286"/>
                  <a:gd name="connsiteX1" fmla="*/ 105928 w 105284"/>
                  <a:gd name="connsiteY1" fmla="*/ 747 h 105286"/>
                  <a:gd name="connsiteX2" fmla="*/ 105928 w 105284"/>
                  <a:gd name="connsiteY2" fmla="*/ 106033 h 105286"/>
                  <a:gd name="connsiteX3" fmla="*/ 643 w 105284"/>
                  <a:gd name="connsiteY3" fmla="*/ 106033 h 105286"/>
                </a:gdLst>
                <a:ahLst/>
                <a:cxnLst>
                  <a:cxn ang="0">
                    <a:pos x="connsiteX0" y="connsiteY0"/>
                  </a:cxn>
                  <a:cxn ang="0">
                    <a:pos x="connsiteX1" y="connsiteY1"/>
                  </a:cxn>
                  <a:cxn ang="0">
                    <a:pos x="connsiteX2" y="connsiteY2"/>
                  </a:cxn>
                  <a:cxn ang="0">
                    <a:pos x="connsiteX3" y="connsiteY3"/>
                  </a:cxn>
                </a:cxnLst>
                <a:rect l="l" t="t" r="r" b="b"/>
                <a:pathLst>
                  <a:path w="105284" h="105286">
                    <a:moveTo>
                      <a:pt x="643" y="747"/>
                    </a:moveTo>
                    <a:lnTo>
                      <a:pt x="105928" y="747"/>
                    </a:lnTo>
                    <a:lnTo>
                      <a:pt x="105928" y="106033"/>
                    </a:lnTo>
                    <a:lnTo>
                      <a:pt x="643" y="106033"/>
                    </a:lnTo>
                    <a:close/>
                  </a:path>
                </a:pathLst>
              </a:custGeom>
              <a:solidFill>
                <a:srgbClr val="FFFFFF"/>
              </a:solidFill>
              <a:ln w="702" cap="rnd">
                <a:noFill/>
                <a:prstDash val="solid"/>
                <a:round/>
              </a:ln>
            </p:spPr>
            <p:txBody>
              <a:bodyPr rtlCol="0" anchor="ctr"/>
              <a:lstStyle/>
              <a:p>
                <a:endParaRPr lang="en-CH" sz="4400"/>
              </a:p>
            </p:txBody>
          </p:sp>
          <p:sp>
            <p:nvSpPr>
              <p:cNvPr id="435" name="Freeform 434">
                <a:extLst>
                  <a:ext uri="{FF2B5EF4-FFF2-40B4-BE49-F238E27FC236}">
                    <a16:creationId xmlns:a16="http://schemas.microsoft.com/office/drawing/2014/main" id="{642A6C82-04FE-C046-F682-18A5F2258715}"/>
                  </a:ext>
                </a:extLst>
              </p:cNvPr>
              <p:cNvSpPr/>
              <p:nvPr/>
            </p:nvSpPr>
            <p:spPr>
              <a:xfrm>
                <a:off x="18277836" y="6860424"/>
                <a:ext cx="130678" cy="130680"/>
              </a:xfrm>
              <a:custGeom>
                <a:avLst/>
                <a:gdLst>
                  <a:gd name="connsiteX0" fmla="*/ 131322 w 130678"/>
                  <a:gd name="connsiteY0" fmla="*/ 131428 h 130680"/>
                  <a:gd name="connsiteX1" fmla="*/ 643 w 130678"/>
                  <a:gd name="connsiteY1" fmla="*/ 131428 h 130680"/>
                  <a:gd name="connsiteX2" fmla="*/ 643 w 130678"/>
                  <a:gd name="connsiteY2" fmla="*/ 747 h 130680"/>
                  <a:gd name="connsiteX3" fmla="*/ 131322 w 130678"/>
                  <a:gd name="connsiteY3" fmla="*/ 747 h 130680"/>
                  <a:gd name="connsiteX4" fmla="*/ 131322 w 130678"/>
                  <a:gd name="connsiteY4" fmla="*/ 131428 h 130680"/>
                  <a:gd name="connsiteX5" fmla="*/ 118625 w 130678"/>
                  <a:gd name="connsiteY5" fmla="*/ 13445 h 130680"/>
                  <a:gd name="connsiteX6" fmla="*/ 13341 w 130678"/>
                  <a:gd name="connsiteY6" fmla="*/ 13445 h 130680"/>
                  <a:gd name="connsiteX7" fmla="*/ 13341 w 130678"/>
                  <a:gd name="connsiteY7" fmla="*/ 118731 h 130680"/>
                  <a:gd name="connsiteX8" fmla="*/ 118625 w 130678"/>
                  <a:gd name="connsiteY8" fmla="*/ 118731 h 130680"/>
                  <a:gd name="connsiteX9" fmla="*/ 118625 w 130678"/>
                  <a:gd name="connsiteY9" fmla="*/ 13445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1322" y="131428"/>
                    </a:moveTo>
                    <a:lnTo>
                      <a:pt x="643" y="131428"/>
                    </a:lnTo>
                    <a:lnTo>
                      <a:pt x="643" y="747"/>
                    </a:lnTo>
                    <a:lnTo>
                      <a:pt x="131322" y="747"/>
                    </a:lnTo>
                    <a:lnTo>
                      <a:pt x="131322" y="131428"/>
                    </a:lnTo>
                    <a:close/>
                    <a:moveTo>
                      <a:pt x="118625" y="13445"/>
                    </a:moveTo>
                    <a:lnTo>
                      <a:pt x="13341" y="13445"/>
                    </a:lnTo>
                    <a:lnTo>
                      <a:pt x="13341" y="118731"/>
                    </a:lnTo>
                    <a:lnTo>
                      <a:pt x="118625" y="118731"/>
                    </a:lnTo>
                    <a:lnTo>
                      <a:pt x="118625" y="13445"/>
                    </a:lnTo>
                    <a:close/>
                  </a:path>
                </a:pathLst>
              </a:custGeom>
              <a:solidFill>
                <a:srgbClr val="000080"/>
              </a:solidFill>
              <a:ln w="702" cap="rnd">
                <a:noFill/>
                <a:prstDash val="solid"/>
                <a:round/>
              </a:ln>
            </p:spPr>
            <p:txBody>
              <a:bodyPr rtlCol="0" anchor="ctr"/>
              <a:lstStyle/>
              <a:p>
                <a:endParaRPr lang="en-CH" sz="4400"/>
              </a:p>
            </p:txBody>
          </p:sp>
        </p:grpSp>
        <p:grpSp>
          <p:nvGrpSpPr>
            <p:cNvPr id="436" name="Graphic 4">
              <a:extLst>
                <a:ext uri="{FF2B5EF4-FFF2-40B4-BE49-F238E27FC236}">
                  <a16:creationId xmlns:a16="http://schemas.microsoft.com/office/drawing/2014/main" id="{C8354BFF-D4F0-37D3-CFF8-043B0171CEBD}"/>
                </a:ext>
              </a:extLst>
            </p:cNvPr>
            <p:cNvGrpSpPr/>
            <p:nvPr/>
          </p:nvGrpSpPr>
          <p:grpSpPr>
            <a:xfrm>
              <a:off x="18277836" y="7047602"/>
              <a:ext cx="130678" cy="130680"/>
              <a:chOff x="18277836" y="7047602"/>
              <a:chExt cx="130678" cy="130680"/>
            </a:xfrm>
          </p:grpSpPr>
          <p:sp>
            <p:nvSpPr>
              <p:cNvPr id="437" name="Freeform 436">
                <a:extLst>
                  <a:ext uri="{FF2B5EF4-FFF2-40B4-BE49-F238E27FC236}">
                    <a16:creationId xmlns:a16="http://schemas.microsoft.com/office/drawing/2014/main" id="{72F2A32A-9379-15AA-2B29-7ABBE86A6467}"/>
                  </a:ext>
                </a:extLst>
              </p:cNvPr>
              <p:cNvSpPr/>
              <p:nvPr/>
            </p:nvSpPr>
            <p:spPr>
              <a:xfrm>
                <a:off x="18290533" y="7060300"/>
                <a:ext cx="105284" cy="105286"/>
              </a:xfrm>
              <a:custGeom>
                <a:avLst/>
                <a:gdLst>
                  <a:gd name="connsiteX0" fmla="*/ 643 w 105284"/>
                  <a:gd name="connsiteY0" fmla="*/ 809 h 105286"/>
                  <a:gd name="connsiteX1" fmla="*/ 105928 w 105284"/>
                  <a:gd name="connsiteY1" fmla="*/ 809 h 105286"/>
                  <a:gd name="connsiteX2" fmla="*/ 105928 w 105284"/>
                  <a:gd name="connsiteY2" fmla="*/ 106095 h 105286"/>
                  <a:gd name="connsiteX3" fmla="*/ 643 w 105284"/>
                  <a:gd name="connsiteY3" fmla="*/ 106095 h 105286"/>
                </a:gdLst>
                <a:ahLst/>
                <a:cxnLst>
                  <a:cxn ang="0">
                    <a:pos x="connsiteX0" y="connsiteY0"/>
                  </a:cxn>
                  <a:cxn ang="0">
                    <a:pos x="connsiteX1" y="connsiteY1"/>
                  </a:cxn>
                  <a:cxn ang="0">
                    <a:pos x="connsiteX2" y="connsiteY2"/>
                  </a:cxn>
                  <a:cxn ang="0">
                    <a:pos x="connsiteX3" y="connsiteY3"/>
                  </a:cxn>
                </a:cxnLst>
                <a:rect l="l" t="t" r="r" b="b"/>
                <a:pathLst>
                  <a:path w="105284" h="105286">
                    <a:moveTo>
                      <a:pt x="643" y="809"/>
                    </a:moveTo>
                    <a:lnTo>
                      <a:pt x="105928" y="809"/>
                    </a:lnTo>
                    <a:lnTo>
                      <a:pt x="105928" y="106095"/>
                    </a:lnTo>
                    <a:lnTo>
                      <a:pt x="643" y="106095"/>
                    </a:lnTo>
                    <a:close/>
                  </a:path>
                </a:pathLst>
              </a:custGeom>
              <a:solidFill>
                <a:srgbClr val="FFFFFF"/>
              </a:solidFill>
              <a:ln w="702" cap="rnd">
                <a:noFill/>
                <a:prstDash val="solid"/>
                <a:round/>
              </a:ln>
            </p:spPr>
            <p:txBody>
              <a:bodyPr rtlCol="0" anchor="ctr"/>
              <a:lstStyle/>
              <a:p>
                <a:endParaRPr lang="en-CH" sz="4400"/>
              </a:p>
            </p:txBody>
          </p:sp>
          <p:sp>
            <p:nvSpPr>
              <p:cNvPr id="438" name="Freeform 437">
                <a:extLst>
                  <a:ext uri="{FF2B5EF4-FFF2-40B4-BE49-F238E27FC236}">
                    <a16:creationId xmlns:a16="http://schemas.microsoft.com/office/drawing/2014/main" id="{EF75BD09-D2A3-3019-1903-B837DC07B461}"/>
                  </a:ext>
                </a:extLst>
              </p:cNvPr>
              <p:cNvSpPr/>
              <p:nvPr/>
            </p:nvSpPr>
            <p:spPr>
              <a:xfrm>
                <a:off x="18277836" y="7047602"/>
                <a:ext cx="130678" cy="130680"/>
              </a:xfrm>
              <a:custGeom>
                <a:avLst/>
                <a:gdLst>
                  <a:gd name="connsiteX0" fmla="*/ 131322 w 130678"/>
                  <a:gd name="connsiteY0" fmla="*/ 131490 h 130680"/>
                  <a:gd name="connsiteX1" fmla="*/ 643 w 130678"/>
                  <a:gd name="connsiteY1" fmla="*/ 131490 h 130680"/>
                  <a:gd name="connsiteX2" fmla="*/ 643 w 130678"/>
                  <a:gd name="connsiteY2" fmla="*/ 809 h 130680"/>
                  <a:gd name="connsiteX3" fmla="*/ 131322 w 130678"/>
                  <a:gd name="connsiteY3" fmla="*/ 809 h 130680"/>
                  <a:gd name="connsiteX4" fmla="*/ 131322 w 130678"/>
                  <a:gd name="connsiteY4" fmla="*/ 131490 h 130680"/>
                  <a:gd name="connsiteX5" fmla="*/ 118625 w 130678"/>
                  <a:gd name="connsiteY5" fmla="*/ 13506 h 130680"/>
                  <a:gd name="connsiteX6" fmla="*/ 13341 w 130678"/>
                  <a:gd name="connsiteY6" fmla="*/ 13506 h 130680"/>
                  <a:gd name="connsiteX7" fmla="*/ 13341 w 130678"/>
                  <a:gd name="connsiteY7" fmla="*/ 118792 h 130680"/>
                  <a:gd name="connsiteX8" fmla="*/ 118625 w 130678"/>
                  <a:gd name="connsiteY8" fmla="*/ 118792 h 130680"/>
                  <a:gd name="connsiteX9" fmla="*/ 118625 w 130678"/>
                  <a:gd name="connsiteY9" fmla="*/ 13506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1322" y="131490"/>
                    </a:moveTo>
                    <a:lnTo>
                      <a:pt x="643" y="131490"/>
                    </a:lnTo>
                    <a:lnTo>
                      <a:pt x="643" y="809"/>
                    </a:lnTo>
                    <a:lnTo>
                      <a:pt x="131322" y="809"/>
                    </a:lnTo>
                    <a:lnTo>
                      <a:pt x="131322" y="131490"/>
                    </a:lnTo>
                    <a:close/>
                    <a:moveTo>
                      <a:pt x="118625" y="13506"/>
                    </a:moveTo>
                    <a:lnTo>
                      <a:pt x="13341" y="13506"/>
                    </a:lnTo>
                    <a:lnTo>
                      <a:pt x="13341" y="118792"/>
                    </a:lnTo>
                    <a:lnTo>
                      <a:pt x="118625" y="118792"/>
                    </a:lnTo>
                    <a:lnTo>
                      <a:pt x="118625" y="13506"/>
                    </a:lnTo>
                    <a:close/>
                  </a:path>
                </a:pathLst>
              </a:custGeom>
              <a:solidFill>
                <a:srgbClr val="000080"/>
              </a:solidFill>
              <a:ln w="702" cap="rnd">
                <a:noFill/>
                <a:prstDash val="solid"/>
                <a:round/>
              </a:ln>
            </p:spPr>
            <p:txBody>
              <a:bodyPr rtlCol="0" anchor="ctr"/>
              <a:lstStyle/>
              <a:p>
                <a:endParaRPr lang="en-CH" sz="4400"/>
              </a:p>
            </p:txBody>
          </p:sp>
        </p:grpSp>
        <p:grpSp>
          <p:nvGrpSpPr>
            <p:cNvPr id="439" name="Graphic 4">
              <a:extLst>
                <a:ext uri="{FF2B5EF4-FFF2-40B4-BE49-F238E27FC236}">
                  <a16:creationId xmlns:a16="http://schemas.microsoft.com/office/drawing/2014/main" id="{C33DB985-DED9-6490-E6A4-C5203522EDC3}"/>
                </a:ext>
              </a:extLst>
            </p:cNvPr>
            <p:cNvGrpSpPr/>
            <p:nvPr/>
          </p:nvGrpSpPr>
          <p:grpSpPr>
            <a:xfrm>
              <a:off x="18277836" y="7234784"/>
              <a:ext cx="130678" cy="130680"/>
              <a:chOff x="18277836" y="7234784"/>
              <a:chExt cx="130678" cy="130680"/>
            </a:xfrm>
          </p:grpSpPr>
          <p:sp>
            <p:nvSpPr>
              <p:cNvPr id="440" name="Freeform 439">
                <a:extLst>
                  <a:ext uri="{FF2B5EF4-FFF2-40B4-BE49-F238E27FC236}">
                    <a16:creationId xmlns:a16="http://schemas.microsoft.com/office/drawing/2014/main" id="{3E2DC744-2A65-F1F1-2823-39790FE539FA}"/>
                  </a:ext>
                </a:extLst>
              </p:cNvPr>
              <p:cNvSpPr/>
              <p:nvPr/>
            </p:nvSpPr>
            <p:spPr>
              <a:xfrm>
                <a:off x="18290533" y="7247482"/>
                <a:ext cx="105284" cy="105286"/>
              </a:xfrm>
              <a:custGeom>
                <a:avLst/>
                <a:gdLst>
                  <a:gd name="connsiteX0" fmla="*/ 643 w 105284"/>
                  <a:gd name="connsiteY0" fmla="*/ 870 h 105286"/>
                  <a:gd name="connsiteX1" fmla="*/ 105928 w 105284"/>
                  <a:gd name="connsiteY1" fmla="*/ 870 h 105286"/>
                  <a:gd name="connsiteX2" fmla="*/ 105928 w 105284"/>
                  <a:gd name="connsiteY2" fmla="*/ 106156 h 105286"/>
                  <a:gd name="connsiteX3" fmla="*/ 643 w 105284"/>
                  <a:gd name="connsiteY3" fmla="*/ 106156 h 105286"/>
                </a:gdLst>
                <a:ahLst/>
                <a:cxnLst>
                  <a:cxn ang="0">
                    <a:pos x="connsiteX0" y="connsiteY0"/>
                  </a:cxn>
                  <a:cxn ang="0">
                    <a:pos x="connsiteX1" y="connsiteY1"/>
                  </a:cxn>
                  <a:cxn ang="0">
                    <a:pos x="connsiteX2" y="connsiteY2"/>
                  </a:cxn>
                  <a:cxn ang="0">
                    <a:pos x="connsiteX3" y="connsiteY3"/>
                  </a:cxn>
                </a:cxnLst>
                <a:rect l="l" t="t" r="r" b="b"/>
                <a:pathLst>
                  <a:path w="105284" h="105286">
                    <a:moveTo>
                      <a:pt x="643" y="870"/>
                    </a:moveTo>
                    <a:lnTo>
                      <a:pt x="105928" y="870"/>
                    </a:lnTo>
                    <a:lnTo>
                      <a:pt x="105928" y="106156"/>
                    </a:lnTo>
                    <a:lnTo>
                      <a:pt x="643" y="106156"/>
                    </a:lnTo>
                    <a:close/>
                  </a:path>
                </a:pathLst>
              </a:custGeom>
              <a:solidFill>
                <a:srgbClr val="FFFFFF"/>
              </a:solidFill>
              <a:ln w="702" cap="rnd">
                <a:noFill/>
                <a:prstDash val="solid"/>
                <a:round/>
              </a:ln>
            </p:spPr>
            <p:txBody>
              <a:bodyPr rtlCol="0" anchor="ctr"/>
              <a:lstStyle/>
              <a:p>
                <a:endParaRPr lang="en-CH" sz="4400"/>
              </a:p>
            </p:txBody>
          </p:sp>
          <p:sp>
            <p:nvSpPr>
              <p:cNvPr id="441" name="Freeform 440">
                <a:extLst>
                  <a:ext uri="{FF2B5EF4-FFF2-40B4-BE49-F238E27FC236}">
                    <a16:creationId xmlns:a16="http://schemas.microsoft.com/office/drawing/2014/main" id="{ABD1FB26-B9EE-42A2-6E15-FAF9806CB71F}"/>
                  </a:ext>
                </a:extLst>
              </p:cNvPr>
              <p:cNvSpPr/>
              <p:nvPr/>
            </p:nvSpPr>
            <p:spPr>
              <a:xfrm>
                <a:off x="18277836" y="7234784"/>
                <a:ext cx="130678" cy="130680"/>
              </a:xfrm>
              <a:custGeom>
                <a:avLst/>
                <a:gdLst>
                  <a:gd name="connsiteX0" fmla="*/ 131322 w 130678"/>
                  <a:gd name="connsiteY0" fmla="*/ 131551 h 130680"/>
                  <a:gd name="connsiteX1" fmla="*/ 643 w 130678"/>
                  <a:gd name="connsiteY1" fmla="*/ 131551 h 130680"/>
                  <a:gd name="connsiteX2" fmla="*/ 643 w 130678"/>
                  <a:gd name="connsiteY2" fmla="*/ 870 h 130680"/>
                  <a:gd name="connsiteX3" fmla="*/ 131322 w 130678"/>
                  <a:gd name="connsiteY3" fmla="*/ 870 h 130680"/>
                  <a:gd name="connsiteX4" fmla="*/ 131322 w 130678"/>
                  <a:gd name="connsiteY4" fmla="*/ 131551 h 130680"/>
                  <a:gd name="connsiteX5" fmla="*/ 118625 w 130678"/>
                  <a:gd name="connsiteY5" fmla="*/ 13568 h 130680"/>
                  <a:gd name="connsiteX6" fmla="*/ 13341 w 130678"/>
                  <a:gd name="connsiteY6" fmla="*/ 13568 h 130680"/>
                  <a:gd name="connsiteX7" fmla="*/ 13341 w 130678"/>
                  <a:gd name="connsiteY7" fmla="*/ 118854 h 130680"/>
                  <a:gd name="connsiteX8" fmla="*/ 118625 w 130678"/>
                  <a:gd name="connsiteY8" fmla="*/ 118854 h 130680"/>
                  <a:gd name="connsiteX9" fmla="*/ 118625 w 130678"/>
                  <a:gd name="connsiteY9" fmla="*/ 13568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1322" y="131551"/>
                    </a:moveTo>
                    <a:lnTo>
                      <a:pt x="643" y="131551"/>
                    </a:lnTo>
                    <a:lnTo>
                      <a:pt x="643" y="870"/>
                    </a:lnTo>
                    <a:lnTo>
                      <a:pt x="131322" y="870"/>
                    </a:lnTo>
                    <a:lnTo>
                      <a:pt x="131322" y="131551"/>
                    </a:lnTo>
                    <a:close/>
                    <a:moveTo>
                      <a:pt x="118625" y="13568"/>
                    </a:moveTo>
                    <a:lnTo>
                      <a:pt x="13341" y="13568"/>
                    </a:lnTo>
                    <a:lnTo>
                      <a:pt x="13341" y="118854"/>
                    </a:lnTo>
                    <a:lnTo>
                      <a:pt x="118625" y="118854"/>
                    </a:lnTo>
                    <a:lnTo>
                      <a:pt x="118625" y="13568"/>
                    </a:lnTo>
                    <a:close/>
                  </a:path>
                </a:pathLst>
              </a:custGeom>
              <a:solidFill>
                <a:srgbClr val="000080"/>
              </a:solidFill>
              <a:ln w="702" cap="rnd">
                <a:noFill/>
                <a:prstDash val="solid"/>
                <a:round/>
              </a:ln>
            </p:spPr>
            <p:txBody>
              <a:bodyPr rtlCol="0" anchor="ctr"/>
              <a:lstStyle/>
              <a:p>
                <a:endParaRPr lang="en-CH" sz="4400"/>
              </a:p>
            </p:txBody>
          </p:sp>
        </p:grpSp>
        <p:grpSp>
          <p:nvGrpSpPr>
            <p:cNvPr id="442" name="Graphic 4">
              <a:extLst>
                <a:ext uri="{FF2B5EF4-FFF2-40B4-BE49-F238E27FC236}">
                  <a16:creationId xmlns:a16="http://schemas.microsoft.com/office/drawing/2014/main" id="{F9437754-3964-3339-EF3B-CCE6714AEA66}"/>
                </a:ext>
              </a:extLst>
            </p:cNvPr>
            <p:cNvGrpSpPr/>
            <p:nvPr/>
          </p:nvGrpSpPr>
          <p:grpSpPr>
            <a:xfrm>
              <a:off x="18277836" y="7421963"/>
              <a:ext cx="130678" cy="130680"/>
              <a:chOff x="18277836" y="7421963"/>
              <a:chExt cx="130678" cy="130680"/>
            </a:xfrm>
          </p:grpSpPr>
          <p:sp>
            <p:nvSpPr>
              <p:cNvPr id="443" name="Freeform 442">
                <a:extLst>
                  <a:ext uri="{FF2B5EF4-FFF2-40B4-BE49-F238E27FC236}">
                    <a16:creationId xmlns:a16="http://schemas.microsoft.com/office/drawing/2014/main" id="{95C27022-9E49-3D77-FCB6-BC88001CF09B}"/>
                  </a:ext>
                </a:extLst>
              </p:cNvPr>
              <p:cNvSpPr/>
              <p:nvPr/>
            </p:nvSpPr>
            <p:spPr>
              <a:xfrm>
                <a:off x="18290533" y="7434660"/>
                <a:ext cx="105284" cy="105286"/>
              </a:xfrm>
              <a:custGeom>
                <a:avLst/>
                <a:gdLst>
                  <a:gd name="connsiteX0" fmla="*/ 643 w 105284"/>
                  <a:gd name="connsiteY0" fmla="*/ 932 h 105286"/>
                  <a:gd name="connsiteX1" fmla="*/ 105928 w 105284"/>
                  <a:gd name="connsiteY1" fmla="*/ 932 h 105286"/>
                  <a:gd name="connsiteX2" fmla="*/ 105928 w 105284"/>
                  <a:gd name="connsiteY2" fmla="*/ 106218 h 105286"/>
                  <a:gd name="connsiteX3" fmla="*/ 643 w 105284"/>
                  <a:gd name="connsiteY3" fmla="*/ 106218 h 105286"/>
                </a:gdLst>
                <a:ahLst/>
                <a:cxnLst>
                  <a:cxn ang="0">
                    <a:pos x="connsiteX0" y="connsiteY0"/>
                  </a:cxn>
                  <a:cxn ang="0">
                    <a:pos x="connsiteX1" y="connsiteY1"/>
                  </a:cxn>
                  <a:cxn ang="0">
                    <a:pos x="connsiteX2" y="connsiteY2"/>
                  </a:cxn>
                  <a:cxn ang="0">
                    <a:pos x="connsiteX3" y="connsiteY3"/>
                  </a:cxn>
                </a:cxnLst>
                <a:rect l="l" t="t" r="r" b="b"/>
                <a:pathLst>
                  <a:path w="105284" h="105286">
                    <a:moveTo>
                      <a:pt x="643" y="932"/>
                    </a:moveTo>
                    <a:lnTo>
                      <a:pt x="105928" y="932"/>
                    </a:lnTo>
                    <a:lnTo>
                      <a:pt x="105928" y="106218"/>
                    </a:lnTo>
                    <a:lnTo>
                      <a:pt x="643" y="106218"/>
                    </a:lnTo>
                    <a:close/>
                  </a:path>
                </a:pathLst>
              </a:custGeom>
              <a:solidFill>
                <a:srgbClr val="FFFFFF"/>
              </a:solidFill>
              <a:ln w="702" cap="rnd">
                <a:noFill/>
                <a:prstDash val="solid"/>
                <a:round/>
              </a:ln>
            </p:spPr>
            <p:txBody>
              <a:bodyPr rtlCol="0" anchor="ctr"/>
              <a:lstStyle/>
              <a:p>
                <a:endParaRPr lang="en-CH" sz="4400"/>
              </a:p>
            </p:txBody>
          </p:sp>
          <p:sp>
            <p:nvSpPr>
              <p:cNvPr id="444" name="Freeform 443">
                <a:extLst>
                  <a:ext uri="{FF2B5EF4-FFF2-40B4-BE49-F238E27FC236}">
                    <a16:creationId xmlns:a16="http://schemas.microsoft.com/office/drawing/2014/main" id="{F3A8D210-55E4-7C14-B666-CDB9CC44FEB7}"/>
                  </a:ext>
                </a:extLst>
              </p:cNvPr>
              <p:cNvSpPr/>
              <p:nvPr/>
            </p:nvSpPr>
            <p:spPr>
              <a:xfrm>
                <a:off x="18277836" y="7421963"/>
                <a:ext cx="130678" cy="130680"/>
              </a:xfrm>
              <a:custGeom>
                <a:avLst/>
                <a:gdLst>
                  <a:gd name="connsiteX0" fmla="*/ 131322 w 130678"/>
                  <a:gd name="connsiteY0" fmla="*/ 131613 h 130680"/>
                  <a:gd name="connsiteX1" fmla="*/ 643 w 130678"/>
                  <a:gd name="connsiteY1" fmla="*/ 131613 h 130680"/>
                  <a:gd name="connsiteX2" fmla="*/ 643 w 130678"/>
                  <a:gd name="connsiteY2" fmla="*/ 932 h 130680"/>
                  <a:gd name="connsiteX3" fmla="*/ 131322 w 130678"/>
                  <a:gd name="connsiteY3" fmla="*/ 932 h 130680"/>
                  <a:gd name="connsiteX4" fmla="*/ 131322 w 130678"/>
                  <a:gd name="connsiteY4" fmla="*/ 131613 h 130680"/>
                  <a:gd name="connsiteX5" fmla="*/ 118625 w 130678"/>
                  <a:gd name="connsiteY5" fmla="*/ 13629 h 130680"/>
                  <a:gd name="connsiteX6" fmla="*/ 13341 w 130678"/>
                  <a:gd name="connsiteY6" fmla="*/ 13629 h 130680"/>
                  <a:gd name="connsiteX7" fmla="*/ 13341 w 130678"/>
                  <a:gd name="connsiteY7" fmla="*/ 118915 h 130680"/>
                  <a:gd name="connsiteX8" fmla="*/ 118625 w 130678"/>
                  <a:gd name="connsiteY8" fmla="*/ 118915 h 130680"/>
                  <a:gd name="connsiteX9" fmla="*/ 118625 w 130678"/>
                  <a:gd name="connsiteY9" fmla="*/ 13629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1322" y="131613"/>
                    </a:moveTo>
                    <a:lnTo>
                      <a:pt x="643" y="131613"/>
                    </a:lnTo>
                    <a:lnTo>
                      <a:pt x="643" y="932"/>
                    </a:lnTo>
                    <a:lnTo>
                      <a:pt x="131322" y="932"/>
                    </a:lnTo>
                    <a:lnTo>
                      <a:pt x="131322" y="131613"/>
                    </a:lnTo>
                    <a:close/>
                    <a:moveTo>
                      <a:pt x="118625" y="13629"/>
                    </a:moveTo>
                    <a:lnTo>
                      <a:pt x="13341" y="13629"/>
                    </a:lnTo>
                    <a:lnTo>
                      <a:pt x="13341" y="118915"/>
                    </a:lnTo>
                    <a:lnTo>
                      <a:pt x="118625" y="118915"/>
                    </a:lnTo>
                    <a:lnTo>
                      <a:pt x="118625" y="13629"/>
                    </a:lnTo>
                    <a:close/>
                  </a:path>
                </a:pathLst>
              </a:custGeom>
              <a:solidFill>
                <a:srgbClr val="000080"/>
              </a:solidFill>
              <a:ln w="702" cap="rnd">
                <a:noFill/>
                <a:prstDash val="solid"/>
                <a:round/>
              </a:ln>
            </p:spPr>
            <p:txBody>
              <a:bodyPr rtlCol="0" anchor="ctr"/>
              <a:lstStyle/>
              <a:p>
                <a:endParaRPr lang="en-CH" sz="4400"/>
              </a:p>
            </p:txBody>
          </p:sp>
        </p:grpSp>
        <p:grpSp>
          <p:nvGrpSpPr>
            <p:cNvPr id="445" name="Graphic 4">
              <a:extLst>
                <a:ext uri="{FF2B5EF4-FFF2-40B4-BE49-F238E27FC236}">
                  <a16:creationId xmlns:a16="http://schemas.microsoft.com/office/drawing/2014/main" id="{A89B5DC4-0D90-0359-2FAA-2FD52C44703E}"/>
                </a:ext>
              </a:extLst>
            </p:cNvPr>
            <p:cNvGrpSpPr/>
            <p:nvPr/>
          </p:nvGrpSpPr>
          <p:grpSpPr>
            <a:xfrm>
              <a:off x="18277836" y="7609144"/>
              <a:ext cx="130678" cy="130680"/>
              <a:chOff x="18277836" y="7609144"/>
              <a:chExt cx="130678" cy="130680"/>
            </a:xfrm>
          </p:grpSpPr>
          <p:sp>
            <p:nvSpPr>
              <p:cNvPr id="446" name="Freeform 445">
                <a:extLst>
                  <a:ext uri="{FF2B5EF4-FFF2-40B4-BE49-F238E27FC236}">
                    <a16:creationId xmlns:a16="http://schemas.microsoft.com/office/drawing/2014/main" id="{7A6FA6EE-8B31-B7A1-1796-94EC5C4978DE}"/>
                  </a:ext>
                </a:extLst>
              </p:cNvPr>
              <p:cNvSpPr/>
              <p:nvPr/>
            </p:nvSpPr>
            <p:spPr>
              <a:xfrm>
                <a:off x="18290533" y="7621842"/>
                <a:ext cx="105284" cy="105286"/>
              </a:xfrm>
              <a:custGeom>
                <a:avLst/>
                <a:gdLst>
                  <a:gd name="connsiteX0" fmla="*/ 643 w 105284"/>
                  <a:gd name="connsiteY0" fmla="*/ 993 h 105286"/>
                  <a:gd name="connsiteX1" fmla="*/ 105928 w 105284"/>
                  <a:gd name="connsiteY1" fmla="*/ 993 h 105286"/>
                  <a:gd name="connsiteX2" fmla="*/ 105928 w 105284"/>
                  <a:gd name="connsiteY2" fmla="*/ 106279 h 105286"/>
                  <a:gd name="connsiteX3" fmla="*/ 643 w 105284"/>
                  <a:gd name="connsiteY3" fmla="*/ 106279 h 105286"/>
                </a:gdLst>
                <a:ahLst/>
                <a:cxnLst>
                  <a:cxn ang="0">
                    <a:pos x="connsiteX0" y="connsiteY0"/>
                  </a:cxn>
                  <a:cxn ang="0">
                    <a:pos x="connsiteX1" y="connsiteY1"/>
                  </a:cxn>
                  <a:cxn ang="0">
                    <a:pos x="connsiteX2" y="connsiteY2"/>
                  </a:cxn>
                  <a:cxn ang="0">
                    <a:pos x="connsiteX3" y="connsiteY3"/>
                  </a:cxn>
                </a:cxnLst>
                <a:rect l="l" t="t" r="r" b="b"/>
                <a:pathLst>
                  <a:path w="105284" h="105286">
                    <a:moveTo>
                      <a:pt x="643" y="993"/>
                    </a:moveTo>
                    <a:lnTo>
                      <a:pt x="105928" y="993"/>
                    </a:lnTo>
                    <a:lnTo>
                      <a:pt x="105928" y="106279"/>
                    </a:lnTo>
                    <a:lnTo>
                      <a:pt x="643" y="106279"/>
                    </a:lnTo>
                    <a:close/>
                  </a:path>
                </a:pathLst>
              </a:custGeom>
              <a:solidFill>
                <a:srgbClr val="FFFFFF"/>
              </a:solidFill>
              <a:ln w="702" cap="rnd">
                <a:noFill/>
                <a:prstDash val="solid"/>
                <a:round/>
              </a:ln>
            </p:spPr>
            <p:txBody>
              <a:bodyPr rtlCol="0" anchor="ctr"/>
              <a:lstStyle/>
              <a:p>
                <a:endParaRPr lang="en-CH" sz="4400"/>
              </a:p>
            </p:txBody>
          </p:sp>
          <p:sp>
            <p:nvSpPr>
              <p:cNvPr id="447" name="Freeform 446">
                <a:extLst>
                  <a:ext uri="{FF2B5EF4-FFF2-40B4-BE49-F238E27FC236}">
                    <a16:creationId xmlns:a16="http://schemas.microsoft.com/office/drawing/2014/main" id="{625864F7-5F54-1D78-4768-3F5B45039C38}"/>
                  </a:ext>
                </a:extLst>
              </p:cNvPr>
              <p:cNvSpPr/>
              <p:nvPr/>
            </p:nvSpPr>
            <p:spPr>
              <a:xfrm>
                <a:off x="18277836" y="7609144"/>
                <a:ext cx="130678" cy="130680"/>
              </a:xfrm>
              <a:custGeom>
                <a:avLst/>
                <a:gdLst>
                  <a:gd name="connsiteX0" fmla="*/ 131322 w 130678"/>
                  <a:gd name="connsiteY0" fmla="*/ 131674 h 130680"/>
                  <a:gd name="connsiteX1" fmla="*/ 643 w 130678"/>
                  <a:gd name="connsiteY1" fmla="*/ 131674 h 130680"/>
                  <a:gd name="connsiteX2" fmla="*/ 643 w 130678"/>
                  <a:gd name="connsiteY2" fmla="*/ 993 h 130680"/>
                  <a:gd name="connsiteX3" fmla="*/ 131322 w 130678"/>
                  <a:gd name="connsiteY3" fmla="*/ 993 h 130680"/>
                  <a:gd name="connsiteX4" fmla="*/ 131322 w 130678"/>
                  <a:gd name="connsiteY4" fmla="*/ 131674 h 130680"/>
                  <a:gd name="connsiteX5" fmla="*/ 118625 w 130678"/>
                  <a:gd name="connsiteY5" fmla="*/ 13691 h 130680"/>
                  <a:gd name="connsiteX6" fmla="*/ 13341 w 130678"/>
                  <a:gd name="connsiteY6" fmla="*/ 13691 h 130680"/>
                  <a:gd name="connsiteX7" fmla="*/ 13341 w 130678"/>
                  <a:gd name="connsiteY7" fmla="*/ 118977 h 130680"/>
                  <a:gd name="connsiteX8" fmla="*/ 118625 w 130678"/>
                  <a:gd name="connsiteY8" fmla="*/ 118977 h 130680"/>
                  <a:gd name="connsiteX9" fmla="*/ 118625 w 130678"/>
                  <a:gd name="connsiteY9" fmla="*/ 13691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1322" y="131674"/>
                    </a:moveTo>
                    <a:lnTo>
                      <a:pt x="643" y="131674"/>
                    </a:lnTo>
                    <a:lnTo>
                      <a:pt x="643" y="993"/>
                    </a:lnTo>
                    <a:lnTo>
                      <a:pt x="131322" y="993"/>
                    </a:lnTo>
                    <a:lnTo>
                      <a:pt x="131322" y="131674"/>
                    </a:lnTo>
                    <a:close/>
                    <a:moveTo>
                      <a:pt x="118625" y="13691"/>
                    </a:moveTo>
                    <a:lnTo>
                      <a:pt x="13341" y="13691"/>
                    </a:lnTo>
                    <a:lnTo>
                      <a:pt x="13341" y="118977"/>
                    </a:lnTo>
                    <a:lnTo>
                      <a:pt x="118625" y="118977"/>
                    </a:lnTo>
                    <a:lnTo>
                      <a:pt x="118625" y="13691"/>
                    </a:lnTo>
                    <a:close/>
                  </a:path>
                </a:pathLst>
              </a:custGeom>
              <a:solidFill>
                <a:srgbClr val="000080"/>
              </a:solidFill>
              <a:ln w="702" cap="rnd">
                <a:noFill/>
                <a:prstDash val="solid"/>
                <a:round/>
              </a:ln>
            </p:spPr>
            <p:txBody>
              <a:bodyPr rtlCol="0" anchor="ctr"/>
              <a:lstStyle/>
              <a:p>
                <a:endParaRPr lang="en-CH" sz="4400"/>
              </a:p>
            </p:txBody>
          </p:sp>
        </p:grpSp>
        <p:sp>
          <p:nvSpPr>
            <p:cNvPr id="448" name="Freeform 447">
              <a:extLst>
                <a:ext uri="{FF2B5EF4-FFF2-40B4-BE49-F238E27FC236}">
                  <a16:creationId xmlns:a16="http://schemas.microsoft.com/office/drawing/2014/main" id="{19615962-C097-C92C-ECD2-F2C6F5F6B0BF}"/>
                </a:ext>
              </a:extLst>
            </p:cNvPr>
            <p:cNvSpPr/>
            <p:nvPr/>
          </p:nvSpPr>
          <p:spPr>
            <a:xfrm>
              <a:off x="18493759" y="6521458"/>
              <a:ext cx="374615" cy="89909"/>
            </a:xfrm>
            <a:custGeom>
              <a:avLst/>
              <a:gdLst>
                <a:gd name="connsiteX0" fmla="*/ 1379 w 374615"/>
                <a:gd name="connsiteY0" fmla="*/ 55 h 89909"/>
                <a:gd name="connsiteX1" fmla="*/ 375995 w 374615"/>
                <a:gd name="connsiteY1" fmla="*/ 55 h 89909"/>
                <a:gd name="connsiteX2" fmla="*/ 375995 w 374615"/>
                <a:gd name="connsiteY2" fmla="*/ 89964 h 89909"/>
                <a:gd name="connsiteX3" fmla="*/ 1379 w 374615"/>
                <a:gd name="connsiteY3" fmla="*/ 89964 h 89909"/>
              </a:gdLst>
              <a:ahLst/>
              <a:cxnLst>
                <a:cxn ang="0">
                  <a:pos x="connsiteX0" y="connsiteY0"/>
                </a:cxn>
                <a:cxn ang="0">
                  <a:pos x="connsiteX1" y="connsiteY1"/>
                </a:cxn>
                <a:cxn ang="0">
                  <a:pos x="connsiteX2" y="connsiteY2"/>
                </a:cxn>
                <a:cxn ang="0">
                  <a:pos x="connsiteX3" y="connsiteY3"/>
                </a:cxn>
              </a:cxnLst>
              <a:rect l="l" t="t" r="r" b="b"/>
              <a:pathLst>
                <a:path w="374615" h="89909">
                  <a:moveTo>
                    <a:pt x="1379" y="55"/>
                  </a:moveTo>
                  <a:lnTo>
                    <a:pt x="375995" y="55"/>
                  </a:lnTo>
                  <a:lnTo>
                    <a:pt x="375995" y="89964"/>
                  </a:lnTo>
                  <a:lnTo>
                    <a:pt x="1379" y="89964"/>
                  </a:lnTo>
                  <a:close/>
                </a:path>
              </a:pathLst>
            </a:custGeom>
            <a:solidFill>
              <a:srgbClr val="000080"/>
            </a:solidFill>
            <a:ln w="2147" cap="rnd">
              <a:noFill/>
              <a:prstDash val="solid"/>
              <a:round/>
            </a:ln>
          </p:spPr>
          <p:txBody>
            <a:bodyPr rtlCol="0" anchor="ctr"/>
            <a:lstStyle/>
            <a:p>
              <a:endParaRPr lang="en-CH" sz="4400"/>
            </a:p>
          </p:txBody>
        </p:sp>
        <p:sp>
          <p:nvSpPr>
            <p:cNvPr id="449" name="Freeform 448">
              <a:extLst>
                <a:ext uri="{FF2B5EF4-FFF2-40B4-BE49-F238E27FC236}">
                  <a16:creationId xmlns:a16="http://schemas.microsoft.com/office/drawing/2014/main" id="{3B1CB258-3662-507C-0D05-295467191258}"/>
                </a:ext>
              </a:extLst>
            </p:cNvPr>
            <p:cNvSpPr/>
            <p:nvPr/>
          </p:nvSpPr>
          <p:spPr>
            <a:xfrm>
              <a:off x="18591192" y="6476493"/>
              <a:ext cx="179815" cy="62866"/>
            </a:xfrm>
            <a:custGeom>
              <a:avLst/>
              <a:gdLst>
                <a:gd name="connsiteX0" fmla="*/ 1379 w 179815"/>
                <a:gd name="connsiteY0" fmla="*/ 47594 h 62866"/>
                <a:gd name="connsiteX1" fmla="*/ 1379 w 179815"/>
                <a:gd name="connsiteY1" fmla="*/ 48 h 62866"/>
                <a:gd name="connsiteX2" fmla="*/ 181195 w 179815"/>
                <a:gd name="connsiteY2" fmla="*/ 48 h 62866"/>
                <a:gd name="connsiteX3" fmla="*/ 181195 w 179815"/>
                <a:gd name="connsiteY3" fmla="*/ 62915 h 62866"/>
              </a:gdLst>
              <a:ahLst/>
              <a:cxnLst>
                <a:cxn ang="0">
                  <a:pos x="connsiteX0" y="connsiteY0"/>
                </a:cxn>
                <a:cxn ang="0">
                  <a:pos x="connsiteX1" y="connsiteY1"/>
                </a:cxn>
                <a:cxn ang="0">
                  <a:pos x="connsiteX2" y="connsiteY2"/>
                </a:cxn>
                <a:cxn ang="0">
                  <a:pos x="connsiteX3" y="connsiteY3"/>
                </a:cxn>
              </a:cxnLst>
              <a:rect l="l" t="t" r="r" b="b"/>
              <a:pathLst>
                <a:path w="179815" h="62866">
                  <a:moveTo>
                    <a:pt x="1379" y="47594"/>
                  </a:moveTo>
                  <a:lnTo>
                    <a:pt x="1379" y="48"/>
                  </a:lnTo>
                  <a:lnTo>
                    <a:pt x="181195" y="48"/>
                  </a:lnTo>
                  <a:lnTo>
                    <a:pt x="181195" y="62915"/>
                  </a:lnTo>
                </a:path>
              </a:pathLst>
            </a:custGeom>
            <a:noFill/>
            <a:ln w="22782" cap="rnd">
              <a:solidFill>
                <a:srgbClr val="000080"/>
              </a:solidFill>
              <a:prstDash val="solid"/>
              <a:round/>
            </a:ln>
          </p:spPr>
          <p:txBody>
            <a:bodyPr rtlCol="0" anchor="ctr"/>
            <a:lstStyle/>
            <a:p>
              <a:endParaRPr lang="en-CH" sz="4400"/>
            </a:p>
          </p:txBody>
        </p:sp>
        <p:sp>
          <p:nvSpPr>
            <p:cNvPr id="450" name="Freeform 449">
              <a:extLst>
                <a:ext uri="{FF2B5EF4-FFF2-40B4-BE49-F238E27FC236}">
                  <a16:creationId xmlns:a16="http://schemas.microsoft.com/office/drawing/2014/main" id="{D1A27B7F-D653-5A9B-A7B9-1E1FC4E9F65B}"/>
                </a:ext>
              </a:extLst>
            </p:cNvPr>
            <p:cNvSpPr/>
            <p:nvPr/>
          </p:nvSpPr>
          <p:spPr>
            <a:xfrm>
              <a:off x="18309645" y="6853886"/>
              <a:ext cx="114295" cy="100353"/>
            </a:xfrm>
            <a:custGeom>
              <a:avLst/>
              <a:gdLst>
                <a:gd name="connsiteX0" fmla="*/ 4471 w 114295"/>
                <a:gd name="connsiteY0" fmla="*/ 55276 h 100353"/>
                <a:gd name="connsiteX1" fmla="*/ 41370 w 114295"/>
                <a:gd name="connsiteY1" fmla="*/ 103126 h 100353"/>
                <a:gd name="connsiteX2" fmla="*/ 118766 w 114295"/>
                <a:gd name="connsiteY2" fmla="*/ 2772 h 100353"/>
              </a:gdLst>
              <a:ahLst/>
              <a:cxnLst>
                <a:cxn ang="0">
                  <a:pos x="connsiteX0" y="connsiteY0"/>
                </a:cxn>
                <a:cxn ang="0">
                  <a:pos x="connsiteX1" y="connsiteY1"/>
                </a:cxn>
                <a:cxn ang="0">
                  <a:pos x="connsiteX2" y="connsiteY2"/>
                </a:cxn>
              </a:cxnLst>
              <a:rect l="l" t="t" r="r" b="b"/>
              <a:pathLst>
                <a:path w="114295" h="100353">
                  <a:moveTo>
                    <a:pt x="4471" y="55276"/>
                  </a:moveTo>
                  <a:lnTo>
                    <a:pt x="41370" y="103126"/>
                  </a:lnTo>
                  <a:lnTo>
                    <a:pt x="118766" y="2772"/>
                  </a:lnTo>
                </a:path>
              </a:pathLst>
            </a:custGeom>
            <a:noFill/>
            <a:ln w="25180" cap="sq">
              <a:solidFill>
                <a:srgbClr val="1CA60F"/>
              </a:solidFill>
              <a:prstDash val="solid"/>
              <a:miter/>
            </a:ln>
          </p:spPr>
          <p:txBody>
            <a:bodyPr rtlCol="0" anchor="ctr"/>
            <a:lstStyle/>
            <a:p>
              <a:endParaRPr lang="en-CH" sz="4400"/>
            </a:p>
          </p:txBody>
        </p:sp>
        <p:sp>
          <p:nvSpPr>
            <p:cNvPr id="451" name="Freeform 450">
              <a:extLst>
                <a:ext uri="{FF2B5EF4-FFF2-40B4-BE49-F238E27FC236}">
                  <a16:creationId xmlns:a16="http://schemas.microsoft.com/office/drawing/2014/main" id="{1FCF1FD9-14C5-EE23-108C-565CBCCE64BB}"/>
                </a:ext>
              </a:extLst>
            </p:cNvPr>
            <p:cNvSpPr/>
            <p:nvPr/>
          </p:nvSpPr>
          <p:spPr>
            <a:xfrm>
              <a:off x="18309645" y="7044372"/>
              <a:ext cx="114295" cy="100353"/>
            </a:xfrm>
            <a:custGeom>
              <a:avLst/>
              <a:gdLst>
                <a:gd name="connsiteX0" fmla="*/ 4471 w 114295"/>
                <a:gd name="connsiteY0" fmla="*/ 55339 h 100353"/>
                <a:gd name="connsiteX1" fmla="*/ 41370 w 114295"/>
                <a:gd name="connsiteY1" fmla="*/ 103189 h 100353"/>
                <a:gd name="connsiteX2" fmla="*/ 118766 w 114295"/>
                <a:gd name="connsiteY2" fmla="*/ 2835 h 100353"/>
              </a:gdLst>
              <a:ahLst/>
              <a:cxnLst>
                <a:cxn ang="0">
                  <a:pos x="connsiteX0" y="connsiteY0"/>
                </a:cxn>
                <a:cxn ang="0">
                  <a:pos x="connsiteX1" y="connsiteY1"/>
                </a:cxn>
                <a:cxn ang="0">
                  <a:pos x="connsiteX2" y="connsiteY2"/>
                </a:cxn>
              </a:cxnLst>
              <a:rect l="l" t="t" r="r" b="b"/>
              <a:pathLst>
                <a:path w="114295" h="100353">
                  <a:moveTo>
                    <a:pt x="4471" y="55339"/>
                  </a:moveTo>
                  <a:lnTo>
                    <a:pt x="41370" y="103189"/>
                  </a:lnTo>
                  <a:lnTo>
                    <a:pt x="118766" y="2835"/>
                  </a:lnTo>
                </a:path>
              </a:pathLst>
            </a:custGeom>
            <a:noFill/>
            <a:ln w="25180" cap="sq">
              <a:solidFill>
                <a:srgbClr val="1CA60F"/>
              </a:solidFill>
              <a:prstDash val="solid"/>
              <a:miter/>
            </a:ln>
          </p:spPr>
          <p:txBody>
            <a:bodyPr rtlCol="0" anchor="ctr"/>
            <a:lstStyle/>
            <a:p>
              <a:endParaRPr lang="en-CH" sz="4400"/>
            </a:p>
          </p:txBody>
        </p:sp>
        <p:sp>
          <p:nvSpPr>
            <p:cNvPr id="452" name="Freeform 451">
              <a:extLst>
                <a:ext uri="{FF2B5EF4-FFF2-40B4-BE49-F238E27FC236}">
                  <a16:creationId xmlns:a16="http://schemas.microsoft.com/office/drawing/2014/main" id="{C05D4056-B554-7922-E30A-37B466945DEA}"/>
                </a:ext>
              </a:extLst>
            </p:cNvPr>
            <p:cNvSpPr/>
            <p:nvPr/>
          </p:nvSpPr>
          <p:spPr>
            <a:xfrm>
              <a:off x="18309645" y="7227888"/>
              <a:ext cx="114295" cy="100353"/>
            </a:xfrm>
            <a:custGeom>
              <a:avLst/>
              <a:gdLst>
                <a:gd name="connsiteX0" fmla="*/ 4471 w 114295"/>
                <a:gd name="connsiteY0" fmla="*/ 55399 h 100353"/>
                <a:gd name="connsiteX1" fmla="*/ 41370 w 114295"/>
                <a:gd name="connsiteY1" fmla="*/ 103249 h 100353"/>
                <a:gd name="connsiteX2" fmla="*/ 118766 w 114295"/>
                <a:gd name="connsiteY2" fmla="*/ 2895 h 100353"/>
              </a:gdLst>
              <a:ahLst/>
              <a:cxnLst>
                <a:cxn ang="0">
                  <a:pos x="connsiteX0" y="connsiteY0"/>
                </a:cxn>
                <a:cxn ang="0">
                  <a:pos x="connsiteX1" y="connsiteY1"/>
                </a:cxn>
                <a:cxn ang="0">
                  <a:pos x="connsiteX2" y="connsiteY2"/>
                </a:cxn>
              </a:cxnLst>
              <a:rect l="l" t="t" r="r" b="b"/>
              <a:pathLst>
                <a:path w="114295" h="100353">
                  <a:moveTo>
                    <a:pt x="4471" y="55399"/>
                  </a:moveTo>
                  <a:lnTo>
                    <a:pt x="41370" y="103249"/>
                  </a:lnTo>
                  <a:lnTo>
                    <a:pt x="118766" y="2895"/>
                  </a:lnTo>
                </a:path>
              </a:pathLst>
            </a:custGeom>
            <a:noFill/>
            <a:ln w="25180" cap="sq">
              <a:solidFill>
                <a:srgbClr val="1CA60F"/>
              </a:solidFill>
              <a:prstDash val="solid"/>
              <a:miter/>
            </a:ln>
          </p:spPr>
          <p:txBody>
            <a:bodyPr rtlCol="0" anchor="ctr"/>
            <a:lstStyle/>
            <a:p>
              <a:endParaRPr lang="en-CH" sz="4400"/>
            </a:p>
          </p:txBody>
        </p:sp>
        <p:sp>
          <p:nvSpPr>
            <p:cNvPr id="453" name="Freeform 452">
              <a:extLst>
                <a:ext uri="{FF2B5EF4-FFF2-40B4-BE49-F238E27FC236}">
                  <a16:creationId xmlns:a16="http://schemas.microsoft.com/office/drawing/2014/main" id="{83C9B768-D585-6D28-23C7-2F5FD4ACA1EB}"/>
                </a:ext>
              </a:extLst>
            </p:cNvPr>
            <p:cNvSpPr/>
            <p:nvPr/>
          </p:nvSpPr>
          <p:spPr>
            <a:xfrm>
              <a:off x="18309645" y="7411406"/>
              <a:ext cx="114295" cy="100353"/>
            </a:xfrm>
            <a:custGeom>
              <a:avLst/>
              <a:gdLst>
                <a:gd name="connsiteX0" fmla="*/ 4471 w 114295"/>
                <a:gd name="connsiteY0" fmla="*/ 55459 h 100353"/>
                <a:gd name="connsiteX1" fmla="*/ 41370 w 114295"/>
                <a:gd name="connsiteY1" fmla="*/ 103309 h 100353"/>
                <a:gd name="connsiteX2" fmla="*/ 118766 w 114295"/>
                <a:gd name="connsiteY2" fmla="*/ 2955 h 100353"/>
              </a:gdLst>
              <a:ahLst/>
              <a:cxnLst>
                <a:cxn ang="0">
                  <a:pos x="connsiteX0" y="connsiteY0"/>
                </a:cxn>
                <a:cxn ang="0">
                  <a:pos x="connsiteX1" y="connsiteY1"/>
                </a:cxn>
                <a:cxn ang="0">
                  <a:pos x="connsiteX2" y="connsiteY2"/>
                </a:cxn>
              </a:cxnLst>
              <a:rect l="l" t="t" r="r" b="b"/>
              <a:pathLst>
                <a:path w="114295" h="100353">
                  <a:moveTo>
                    <a:pt x="4471" y="55459"/>
                  </a:moveTo>
                  <a:lnTo>
                    <a:pt x="41370" y="103309"/>
                  </a:lnTo>
                  <a:lnTo>
                    <a:pt x="118766" y="2955"/>
                  </a:lnTo>
                </a:path>
              </a:pathLst>
            </a:custGeom>
            <a:noFill/>
            <a:ln w="25180" cap="sq">
              <a:solidFill>
                <a:srgbClr val="1CA60F"/>
              </a:solidFill>
              <a:prstDash val="solid"/>
              <a:miter/>
            </a:ln>
          </p:spPr>
          <p:txBody>
            <a:bodyPr rtlCol="0" anchor="ctr"/>
            <a:lstStyle/>
            <a:p>
              <a:endParaRPr lang="en-CH" sz="4400"/>
            </a:p>
          </p:txBody>
        </p:sp>
        <p:sp>
          <p:nvSpPr>
            <p:cNvPr id="454" name="Freeform 453">
              <a:extLst>
                <a:ext uri="{FF2B5EF4-FFF2-40B4-BE49-F238E27FC236}">
                  <a16:creationId xmlns:a16="http://schemas.microsoft.com/office/drawing/2014/main" id="{4C463F28-167D-9A5C-53F6-3A98ADAAA3D1}"/>
                </a:ext>
              </a:extLst>
            </p:cNvPr>
            <p:cNvSpPr/>
            <p:nvPr/>
          </p:nvSpPr>
          <p:spPr>
            <a:xfrm>
              <a:off x="18309645" y="7594924"/>
              <a:ext cx="114295" cy="100353"/>
            </a:xfrm>
            <a:custGeom>
              <a:avLst/>
              <a:gdLst>
                <a:gd name="connsiteX0" fmla="*/ 4471 w 114295"/>
                <a:gd name="connsiteY0" fmla="*/ 55519 h 100353"/>
                <a:gd name="connsiteX1" fmla="*/ 41370 w 114295"/>
                <a:gd name="connsiteY1" fmla="*/ 103369 h 100353"/>
                <a:gd name="connsiteX2" fmla="*/ 118766 w 114295"/>
                <a:gd name="connsiteY2" fmla="*/ 3015 h 100353"/>
              </a:gdLst>
              <a:ahLst/>
              <a:cxnLst>
                <a:cxn ang="0">
                  <a:pos x="connsiteX0" y="connsiteY0"/>
                </a:cxn>
                <a:cxn ang="0">
                  <a:pos x="connsiteX1" y="connsiteY1"/>
                </a:cxn>
                <a:cxn ang="0">
                  <a:pos x="connsiteX2" y="connsiteY2"/>
                </a:cxn>
              </a:cxnLst>
              <a:rect l="l" t="t" r="r" b="b"/>
              <a:pathLst>
                <a:path w="114295" h="100353">
                  <a:moveTo>
                    <a:pt x="4471" y="55519"/>
                  </a:moveTo>
                  <a:lnTo>
                    <a:pt x="41370" y="103369"/>
                  </a:lnTo>
                  <a:lnTo>
                    <a:pt x="118766" y="3015"/>
                  </a:lnTo>
                </a:path>
              </a:pathLst>
            </a:custGeom>
            <a:noFill/>
            <a:ln w="25180" cap="sq">
              <a:solidFill>
                <a:srgbClr val="1CA60F"/>
              </a:solidFill>
              <a:prstDash val="solid"/>
              <a:miter/>
            </a:ln>
          </p:spPr>
          <p:txBody>
            <a:bodyPr rtlCol="0" anchor="ctr"/>
            <a:lstStyle/>
            <a:p>
              <a:endParaRPr lang="en-CH" sz="4400"/>
            </a:p>
          </p:txBody>
        </p:sp>
      </p:grpSp>
      <p:grpSp>
        <p:nvGrpSpPr>
          <p:cNvPr id="455" name="Graphic 4">
            <a:extLst>
              <a:ext uri="{FF2B5EF4-FFF2-40B4-BE49-F238E27FC236}">
                <a16:creationId xmlns:a16="http://schemas.microsoft.com/office/drawing/2014/main" id="{B297748B-E000-F44F-649B-EE1654B7555C}"/>
              </a:ext>
            </a:extLst>
          </p:cNvPr>
          <p:cNvGrpSpPr/>
          <p:nvPr/>
        </p:nvGrpSpPr>
        <p:grpSpPr>
          <a:xfrm>
            <a:off x="21270861" y="6476493"/>
            <a:ext cx="920824" cy="1353970"/>
            <a:chOff x="21270861" y="6476493"/>
            <a:chExt cx="920824" cy="1353970"/>
          </a:xfrm>
        </p:grpSpPr>
        <p:grpSp>
          <p:nvGrpSpPr>
            <p:cNvPr id="456" name="Graphic 4">
              <a:extLst>
                <a:ext uri="{FF2B5EF4-FFF2-40B4-BE49-F238E27FC236}">
                  <a16:creationId xmlns:a16="http://schemas.microsoft.com/office/drawing/2014/main" id="{EECE3D3B-6E71-DF08-901A-AD269CC77746}"/>
                </a:ext>
              </a:extLst>
            </p:cNvPr>
            <p:cNvGrpSpPr/>
            <p:nvPr/>
          </p:nvGrpSpPr>
          <p:grpSpPr>
            <a:xfrm>
              <a:off x="21270861" y="6574784"/>
              <a:ext cx="920824" cy="1255679"/>
              <a:chOff x="21270861" y="6574784"/>
              <a:chExt cx="920824" cy="1255679"/>
            </a:xfrm>
          </p:grpSpPr>
          <p:sp>
            <p:nvSpPr>
              <p:cNvPr id="457" name="Freeform 456">
                <a:extLst>
                  <a:ext uri="{FF2B5EF4-FFF2-40B4-BE49-F238E27FC236}">
                    <a16:creationId xmlns:a16="http://schemas.microsoft.com/office/drawing/2014/main" id="{AAE61BC3-AECD-2B3B-8D94-2EFFAA7BEBB3}"/>
                  </a:ext>
                </a:extLst>
              </p:cNvPr>
              <p:cNvSpPr/>
              <p:nvPr/>
            </p:nvSpPr>
            <p:spPr>
              <a:xfrm rot="10800000" flipV="1">
                <a:off x="21270861" y="6574784"/>
                <a:ext cx="920824" cy="1255679"/>
              </a:xfrm>
              <a:custGeom>
                <a:avLst/>
                <a:gdLst>
                  <a:gd name="connsiteX0" fmla="*/ 925979 w 920824"/>
                  <a:gd name="connsiteY0" fmla="*/ 33021 h 1255679"/>
                  <a:gd name="connsiteX1" fmla="*/ 916755 w 920824"/>
                  <a:gd name="connsiteY1" fmla="*/ 10765 h 1255679"/>
                  <a:gd name="connsiteX2" fmla="*/ 894499 w 920824"/>
                  <a:gd name="connsiteY2" fmla="*/ 1545 h 1255679"/>
                  <a:gd name="connsiteX3" fmla="*/ 36633 w 920824"/>
                  <a:gd name="connsiteY3" fmla="*/ 1545 h 1255679"/>
                  <a:gd name="connsiteX4" fmla="*/ 14378 w 920824"/>
                  <a:gd name="connsiteY4" fmla="*/ 10765 h 1255679"/>
                  <a:gd name="connsiteX5" fmla="*/ 5154 w 920824"/>
                  <a:gd name="connsiteY5" fmla="*/ 33021 h 1255679"/>
                  <a:gd name="connsiteX6" fmla="*/ 5154 w 920824"/>
                  <a:gd name="connsiteY6" fmla="*/ 1225749 h 1255679"/>
                  <a:gd name="connsiteX7" fmla="*/ 14378 w 920824"/>
                  <a:gd name="connsiteY7" fmla="*/ 1248005 h 1255679"/>
                  <a:gd name="connsiteX8" fmla="*/ 36633 w 920824"/>
                  <a:gd name="connsiteY8" fmla="*/ 1257224 h 1255679"/>
                  <a:gd name="connsiteX9" fmla="*/ 894499 w 920824"/>
                  <a:gd name="connsiteY9" fmla="*/ 1257224 h 1255679"/>
                  <a:gd name="connsiteX10" fmla="*/ 916755 w 920824"/>
                  <a:gd name="connsiteY10" fmla="*/ 1248005 h 1255679"/>
                  <a:gd name="connsiteX11" fmla="*/ 925979 w 920824"/>
                  <a:gd name="connsiteY11" fmla="*/ 1225749 h 1255679"/>
                  <a:gd name="connsiteX12" fmla="*/ 925979 w 920824"/>
                  <a:gd name="connsiteY12" fmla="*/ 33021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5979" y="33021"/>
                    </a:moveTo>
                    <a:cubicBezTo>
                      <a:pt x="925979" y="24673"/>
                      <a:pt x="922679" y="16670"/>
                      <a:pt x="916755" y="10765"/>
                    </a:cubicBezTo>
                    <a:cubicBezTo>
                      <a:pt x="910874" y="4864"/>
                      <a:pt x="902877" y="1545"/>
                      <a:pt x="894499" y="1545"/>
                    </a:cubicBezTo>
                    <a:cubicBezTo>
                      <a:pt x="753179" y="1545"/>
                      <a:pt x="177954" y="1545"/>
                      <a:pt x="36633" y="1545"/>
                    </a:cubicBezTo>
                    <a:cubicBezTo>
                      <a:pt x="28298" y="1545"/>
                      <a:pt x="20301" y="4864"/>
                      <a:pt x="14378" y="10765"/>
                    </a:cubicBezTo>
                    <a:cubicBezTo>
                      <a:pt x="8497" y="16670"/>
                      <a:pt x="5154" y="24673"/>
                      <a:pt x="5154" y="33021"/>
                    </a:cubicBezTo>
                    <a:cubicBezTo>
                      <a:pt x="5154" y="207215"/>
                      <a:pt x="5154" y="1051551"/>
                      <a:pt x="5154" y="1225749"/>
                    </a:cubicBezTo>
                    <a:cubicBezTo>
                      <a:pt x="5154" y="1234096"/>
                      <a:pt x="8497" y="1242100"/>
                      <a:pt x="14378" y="1248005"/>
                    </a:cubicBezTo>
                    <a:cubicBezTo>
                      <a:pt x="20301" y="1253906"/>
                      <a:pt x="28298" y="1257224"/>
                      <a:pt x="36633" y="1257224"/>
                    </a:cubicBezTo>
                    <a:cubicBezTo>
                      <a:pt x="177954" y="1257224"/>
                      <a:pt x="753179" y="1257224"/>
                      <a:pt x="894499" y="1257224"/>
                    </a:cubicBezTo>
                    <a:cubicBezTo>
                      <a:pt x="902877" y="1257224"/>
                      <a:pt x="910874" y="1253906"/>
                      <a:pt x="916755" y="1248005"/>
                    </a:cubicBezTo>
                    <a:cubicBezTo>
                      <a:pt x="922679" y="1242100"/>
                      <a:pt x="925979" y="1234096"/>
                      <a:pt x="925979" y="1225749"/>
                    </a:cubicBezTo>
                    <a:cubicBezTo>
                      <a:pt x="925979" y="1051551"/>
                      <a:pt x="925979" y="207215"/>
                      <a:pt x="925979" y="33021"/>
                    </a:cubicBezTo>
                    <a:close/>
                  </a:path>
                </a:pathLst>
              </a:custGeom>
              <a:noFill/>
              <a:ln w="12681" cap="sq">
                <a:solidFill>
                  <a:srgbClr val="000080"/>
                </a:solidFill>
                <a:prstDash val="solid"/>
                <a:miter/>
              </a:ln>
            </p:spPr>
            <p:txBody>
              <a:bodyPr rtlCol="0" anchor="ctr"/>
              <a:lstStyle/>
              <a:p>
                <a:endParaRPr lang="en-CH" sz="4400"/>
              </a:p>
            </p:txBody>
          </p:sp>
          <p:sp>
            <p:nvSpPr>
              <p:cNvPr id="458" name="Freeform 457">
                <a:extLst>
                  <a:ext uri="{FF2B5EF4-FFF2-40B4-BE49-F238E27FC236}">
                    <a16:creationId xmlns:a16="http://schemas.microsoft.com/office/drawing/2014/main" id="{C7134B94-B537-AF70-DED3-2790FB761E93}"/>
                  </a:ext>
                </a:extLst>
              </p:cNvPr>
              <p:cNvSpPr/>
              <p:nvPr/>
            </p:nvSpPr>
            <p:spPr>
              <a:xfrm rot="10800000" flipV="1">
                <a:off x="21270861" y="6574784"/>
                <a:ext cx="920824" cy="1255679"/>
              </a:xfrm>
              <a:custGeom>
                <a:avLst/>
                <a:gdLst>
                  <a:gd name="connsiteX0" fmla="*/ 925979 w 920824"/>
                  <a:gd name="connsiteY0" fmla="*/ 33021 h 1255679"/>
                  <a:gd name="connsiteX1" fmla="*/ 916755 w 920824"/>
                  <a:gd name="connsiteY1" fmla="*/ 10765 h 1255679"/>
                  <a:gd name="connsiteX2" fmla="*/ 894499 w 920824"/>
                  <a:gd name="connsiteY2" fmla="*/ 1545 h 1255679"/>
                  <a:gd name="connsiteX3" fmla="*/ 36633 w 920824"/>
                  <a:gd name="connsiteY3" fmla="*/ 1545 h 1255679"/>
                  <a:gd name="connsiteX4" fmla="*/ 14378 w 920824"/>
                  <a:gd name="connsiteY4" fmla="*/ 10765 h 1255679"/>
                  <a:gd name="connsiteX5" fmla="*/ 5154 w 920824"/>
                  <a:gd name="connsiteY5" fmla="*/ 33021 h 1255679"/>
                  <a:gd name="connsiteX6" fmla="*/ 5154 w 920824"/>
                  <a:gd name="connsiteY6" fmla="*/ 1225749 h 1255679"/>
                  <a:gd name="connsiteX7" fmla="*/ 14378 w 920824"/>
                  <a:gd name="connsiteY7" fmla="*/ 1248005 h 1255679"/>
                  <a:gd name="connsiteX8" fmla="*/ 36633 w 920824"/>
                  <a:gd name="connsiteY8" fmla="*/ 1257224 h 1255679"/>
                  <a:gd name="connsiteX9" fmla="*/ 894499 w 920824"/>
                  <a:gd name="connsiteY9" fmla="*/ 1257224 h 1255679"/>
                  <a:gd name="connsiteX10" fmla="*/ 916755 w 920824"/>
                  <a:gd name="connsiteY10" fmla="*/ 1248005 h 1255679"/>
                  <a:gd name="connsiteX11" fmla="*/ 925979 w 920824"/>
                  <a:gd name="connsiteY11" fmla="*/ 1225749 h 1255679"/>
                  <a:gd name="connsiteX12" fmla="*/ 925979 w 920824"/>
                  <a:gd name="connsiteY12" fmla="*/ 33021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5979" y="33021"/>
                    </a:moveTo>
                    <a:cubicBezTo>
                      <a:pt x="925979" y="24673"/>
                      <a:pt x="922679" y="16670"/>
                      <a:pt x="916755" y="10765"/>
                    </a:cubicBezTo>
                    <a:cubicBezTo>
                      <a:pt x="910874" y="4864"/>
                      <a:pt x="902877" y="1545"/>
                      <a:pt x="894499" y="1545"/>
                    </a:cubicBezTo>
                    <a:cubicBezTo>
                      <a:pt x="753179" y="1545"/>
                      <a:pt x="177954" y="1545"/>
                      <a:pt x="36633" y="1545"/>
                    </a:cubicBezTo>
                    <a:cubicBezTo>
                      <a:pt x="28298" y="1545"/>
                      <a:pt x="20301" y="4864"/>
                      <a:pt x="14378" y="10765"/>
                    </a:cubicBezTo>
                    <a:cubicBezTo>
                      <a:pt x="8497" y="16670"/>
                      <a:pt x="5154" y="24673"/>
                      <a:pt x="5154" y="33021"/>
                    </a:cubicBezTo>
                    <a:cubicBezTo>
                      <a:pt x="5154" y="207215"/>
                      <a:pt x="5154" y="1051551"/>
                      <a:pt x="5154" y="1225749"/>
                    </a:cubicBezTo>
                    <a:cubicBezTo>
                      <a:pt x="5154" y="1234096"/>
                      <a:pt x="8497" y="1242100"/>
                      <a:pt x="14378" y="1248005"/>
                    </a:cubicBezTo>
                    <a:cubicBezTo>
                      <a:pt x="20301" y="1253906"/>
                      <a:pt x="28298" y="1257224"/>
                      <a:pt x="36633" y="1257224"/>
                    </a:cubicBezTo>
                    <a:cubicBezTo>
                      <a:pt x="177954" y="1257224"/>
                      <a:pt x="753179" y="1257224"/>
                      <a:pt x="894499" y="1257224"/>
                    </a:cubicBezTo>
                    <a:cubicBezTo>
                      <a:pt x="902877" y="1257224"/>
                      <a:pt x="910874" y="1253906"/>
                      <a:pt x="916755" y="1248005"/>
                    </a:cubicBezTo>
                    <a:cubicBezTo>
                      <a:pt x="922679" y="1242100"/>
                      <a:pt x="925979" y="1234096"/>
                      <a:pt x="925979" y="1225749"/>
                    </a:cubicBezTo>
                    <a:cubicBezTo>
                      <a:pt x="925979" y="1051551"/>
                      <a:pt x="925979" y="207215"/>
                      <a:pt x="925979" y="33021"/>
                    </a:cubicBezTo>
                    <a:close/>
                  </a:path>
                </a:pathLst>
              </a:custGeom>
              <a:solidFill>
                <a:srgbClr val="FFFFFF"/>
              </a:solidFill>
              <a:ln w="3962" cap="rnd">
                <a:noFill/>
                <a:prstDash val="solid"/>
                <a:round/>
              </a:ln>
            </p:spPr>
            <p:txBody>
              <a:bodyPr rtlCol="0" anchor="ctr"/>
              <a:lstStyle/>
              <a:p>
                <a:endParaRPr lang="en-CH" sz="4400"/>
              </a:p>
            </p:txBody>
          </p:sp>
        </p:grpSp>
        <p:sp>
          <p:nvSpPr>
            <p:cNvPr id="459" name="Freeform 458">
              <a:extLst>
                <a:ext uri="{FF2B5EF4-FFF2-40B4-BE49-F238E27FC236}">
                  <a16:creationId xmlns:a16="http://schemas.microsoft.com/office/drawing/2014/main" id="{57A36D0A-F8DC-8795-8F86-D88A98D537B8}"/>
                </a:ext>
              </a:extLst>
            </p:cNvPr>
            <p:cNvSpPr/>
            <p:nvPr/>
          </p:nvSpPr>
          <p:spPr>
            <a:xfrm rot="10800000" flipV="1">
              <a:off x="21528225" y="6933568"/>
              <a:ext cx="601614" cy="3047"/>
            </a:xfrm>
            <a:custGeom>
              <a:avLst/>
              <a:gdLst>
                <a:gd name="connsiteX0" fmla="*/ 5300 w 601614"/>
                <a:gd name="connsiteY0" fmla="*/ 1538 h 3047"/>
                <a:gd name="connsiteX1" fmla="*/ 606915 w 601614"/>
                <a:gd name="connsiteY1" fmla="*/ 1538 h 3047"/>
              </a:gdLst>
              <a:ahLst/>
              <a:cxnLst>
                <a:cxn ang="0">
                  <a:pos x="connsiteX0" y="connsiteY0"/>
                </a:cxn>
                <a:cxn ang="0">
                  <a:pos x="connsiteX1" y="connsiteY1"/>
                </a:cxn>
              </a:cxnLst>
              <a:rect l="l" t="t" r="r" b="b"/>
              <a:pathLst>
                <a:path w="601614" h="3047">
                  <a:moveTo>
                    <a:pt x="5300" y="1538"/>
                  </a:moveTo>
                  <a:lnTo>
                    <a:pt x="606915" y="1538"/>
                  </a:lnTo>
                </a:path>
              </a:pathLst>
            </a:custGeom>
            <a:noFill/>
            <a:ln w="12374" cap="flat">
              <a:solidFill>
                <a:srgbClr val="000080"/>
              </a:solidFill>
              <a:prstDash val="solid"/>
              <a:round/>
            </a:ln>
          </p:spPr>
          <p:txBody>
            <a:bodyPr rtlCol="0" anchor="ctr"/>
            <a:lstStyle/>
            <a:p>
              <a:endParaRPr lang="en-CH" sz="4400"/>
            </a:p>
          </p:txBody>
        </p:sp>
        <p:sp>
          <p:nvSpPr>
            <p:cNvPr id="460" name="Freeform 459">
              <a:extLst>
                <a:ext uri="{FF2B5EF4-FFF2-40B4-BE49-F238E27FC236}">
                  <a16:creationId xmlns:a16="http://schemas.microsoft.com/office/drawing/2014/main" id="{C69C9806-3001-008F-9DDC-55160091A6F4}"/>
                </a:ext>
              </a:extLst>
            </p:cNvPr>
            <p:cNvSpPr/>
            <p:nvPr/>
          </p:nvSpPr>
          <p:spPr>
            <a:xfrm rot="10800000" flipV="1">
              <a:off x="21528225" y="7112929"/>
              <a:ext cx="601614" cy="3047"/>
            </a:xfrm>
            <a:custGeom>
              <a:avLst/>
              <a:gdLst>
                <a:gd name="connsiteX0" fmla="*/ 5300 w 601614"/>
                <a:gd name="connsiteY0" fmla="*/ 1597 h 3047"/>
                <a:gd name="connsiteX1" fmla="*/ 606915 w 601614"/>
                <a:gd name="connsiteY1" fmla="*/ 1597 h 3047"/>
              </a:gdLst>
              <a:ahLst/>
              <a:cxnLst>
                <a:cxn ang="0">
                  <a:pos x="connsiteX0" y="connsiteY0"/>
                </a:cxn>
                <a:cxn ang="0">
                  <a:pos x="connsiteX1" y="connsiteY1"/>
                </a:cxn>
              </a:cxnLst>
              <a:rect l="l" t="t" r="r" b="b"/>
              <a:pathLst>
                <a:path w="601614" h="3047">
                  <a:moveTo>
                    <a:pt x="5300" y="1597"/>
                  </a:moveTo>
                  <a:lnTo>
                    <a:pt x="606915" y="1597"/>
                  </a:lnTo>
                </a:path>
              </a:pathLst>
            </a:custGeom>
            <a:noFill/>
            <a:ln w="12374" cap="flat">
              <a:solidFill>
                <a:srgbClr val="000080"/>
              </a:solidFill>
              <a:prstDash val="solid"/>
              <a:round/>
            </a:ln>
          </p:spPr>
          <p:txBody>
            <a:bodyPr rtlCol="0" anchor="ctr"/>
            <a:lstStyle/>
            <a:p>
              <a:endParaRPr lang="en-CH" sz="4400"/>
            </a:p>
          </p:txBody>
        </p:sp>
        <p:sp>
          <p:nvSpPr>
            <p:cNvPr id="461" name="Freeform 460">
              <a:extLst>
                <a:ext uri="{FF2B5EF4-FFF2-40B4-BE49-F238E27FC236}">
                  <a16:creationId xmlns:a16="http://schemas.microsoft.com/office/drawing/2014/main" id="{39E99591-11A2-EC87-E9CC-9B882CBE1379}"/>
                </a:ext>
              </a:extLst>
            </p:cNvPr>
            <p:cNvSpPr/>
            <p:nvPr/>
          </p:nvSpPr>
          <p:spPr>
            <a:xfrm rot="10800000" flipV="1">
              <a:off x="21528225" y="7300123"/>
              <a:ext cx="601614" cy="3047"/>
            </a:xfrm>
            <a:custGeom>
              <a:avLst/>
              <a:gdLst>
                <a:gd name="connsiteX0" fmla="*/ 5300 w 601614"/>
                <a:gd name="connsiteY0" fmla="*/ 1658 h 3047"/>
                <a:gd name="connsiteX1" fmla="*/ 606915 w 601614"/>
                <a:gd name="connsiteY1" fmla="*/ 1658 h 3047"/>
              </a:gdLst>
              <a:ahLst/>
              <a:cxnLst>
                <a:cxn ang="0">
                  <a:pos x="connsiteX0" y="connsiteY0"/>
                </a:cxn>
                <a:cxn ang="0">
                  <a:pos x="connsiteX1" y="connsiteY1"/>
                </a:cxn>
              </a:cxnLst>
              <a:rect l="l" t="t" r="r" b="b"/>
              <a:pathLst>
                <a:path w="601614" h="3047">
                  <a:moveTo>
                    <a:pt x="5300" y="1658"/>
                  </a:moveTo>
                  <a:lnTo>
                    <a:pt x="606915" y="1658"/>
                  </a:lnTo>
                </a:path>
              </a:pathLst>
            </a:custGeom>
            <a:noFill/>
            <a:ln w="12374" cap="flat">
              <a:solidFill>
                <a:srgbClr val="000080"/>
              </a:solidFill>
              <a:prstDash val="solid"/>
              <a:round/>
            </a:ln>
          </p:spPr>
          <p:txBody>
            <a:bodyPr rtlCol="0" anchor="ctr"/>
            <a:lstStyle/>
            <a:p>
              <a:endParaRPr lang="en-CH" sz="4400"/>
            </a:p>
          </p:txBody>
        </p:sp>
        <p:sp>
          <p:nvSpPr>
            <p:cNvPr id="462" name="Freeform 461">
              <a:extLst>
                <a:ext uri="{FF2B5EF4-FFF2-40B4-BE49-F238E27FC236}">
                  <a16:creationId xmlns:a16="http://schemas.microsoft.com/office/drawing/2014/main" id="{B66459E9-0C24-AFC3-2B3C-65CA333F21BA}"/>
                </a:ext>
              </a:extLst>
            </p:cNvPr>
            <p:cNvSpPr/>
            <p:nvPr/>
          </p:nvSpPr>
          <p:spPr>
            <a:xfrm rot="10800000" flipV="1">
              <a:off x="21528225" y="7487287"/>
              <a:ext cx="601614" cy="3047"/>
            </a:xfrm>
            <a:custGeom>
              <a:avLst/>
              <a:gdLst>
                <a:gd name="connsiteX0" fmla="*/ 5300 w 601614"/>
                <a:gd name="connsiteY0" fmla="*/ 1720 h 3047"/>
                <a:gd name="connsiteX1" fmla="*/ 606915 w 601614"/>
                <a:gd name="connsiteY1" fmla="*/ 1720 h 3047"/>
              </a:gdLst>
              <a:ahLst/>
              <a:cxnLst>
                <a:cxn ang="0">
                  <a:pos x="connsiteX0" y="connsiteY0"/>
                </a:cxn>
                <a:cxn ang="0">
                  <a:pos x="connsiteX1" y="connsiteY1"/>
                </a:cxn>
              </a:cxnLst>
              <a:rect l="l" t="t" r="r" b="b"/>
              <a:pathLst>
                <a:path w="601614" h="3047">
                  <a:moveTo>
                    <a:pt x="5300" y="1720"/>
                  </a:moveTo>
                  <a:lnTo>
                    <a:pt x="606915" y="1720"/>
                  </a:lnTo>
                </a:path>
              </a:pathLst>
            </a:custGeom>
            <a:noFill/>
            <a:ln w="12374" cap="flat">
              <a:solidFill>
                <a:srgbClr val="000080"/>
              </a:solidFill>
              <a:prstDash val="solid"/>
              <a:round/>
            </a:ln>
          </p:spPr>
          <p:txBody>
            <a:bodyPr rtlCol="0" anchor="ctr"/>
            <a:lstStyle/>
            <a:p>
              <a:endParaRPr lang="en-CH" sz="4400"/>
            </a:p>
          </p:txBody>
        </p:sp>
        <p:sp>
          <p:nvSpPr>
            <p:cNvPr id="463" name="Freeform 462">
              <a:extLst>
                <a:ext uri="{FF2B5EF4-FFF2-40B4-BE49-F238E27FC236}">
                  <a16:creationId xmlns:a16="http://schemas.microsoft.com/office/drawing/2014/main" id="{56D9F189-4CFA-728B-15BB-8D5E805EF713}"/>
                </a:ext>
              </a:extLst>
            </p:cNvPr>
            <p:cNvSpPr/>
            <p:nvPr/>
          </p:nvSpPr>
          <p:spPr>
            <a:xfrm rot="10800000" flipV="1">
              <a:off x="21528225" y="7674480"/>
              <a:ext cx="601614" cy="3047"/>
            </a:xfrm>
            <a:custGeom>
              <a:avLst/>
              <a:gdLst>
                <a:gd name="connsiteX0" fmla="*/ 5300 w 601614"/>
                <a:gd name="connsiteY0" fmla="*/ 1781 h 3047"/>
                <a:gd name="connsiteX1" fmla="*/ 606915 w 601614"/>
                <a:gd name="connsiteY1" fmla="*/ 1781 h 3047"/>
              </a:gdLst>
              <a:ahLst/>
              <a:cxnLst>
                <a:cxn ang="0">
                  <a:pos x="connsiteX0" y="connsiteY0"/>
                </a:cxn>
                <a:cxn ang="0">
                  <a:pos x="connsiteX1" y="connsiteY1"/>
                </a:cxn>
              </a:cxnLst>
              <a:rect l="l" t="t" r="r" b="b"/>
              <a:pathLst>
                <a:path w="601614" h="3047">
                  <a:moveTo>
                    <a:pt x="5300" y="1781"/>
                  </a:moveTo>
                  <a:lnTo>
                    <a:pt x="606915" y="1781"/>
                  </a:lnTo>
                </a:path>
              </a:pathLst>
            </a:custGeom>
            <a:noFill/>
            <a:ln w="12374" cap="flat">
              <a:solidFill>
                <a:srgbClr val="000080"/>
              </a:solidFill>
              <a:prstDash val="solid"/>
              <a:round/>
            </a:ln>
          </p:spPr>
          <p:txBody>
            <a:bodyPr rtlCol="0" anchor="ctr"/>
            <a:lstStyle/>
            <a:p>
              <a:endParaRPr lang="en-CH" sz="4400"/>
            </a:p>
          </p:txBody>
        </p:sp>
        <p:sp>
          <p:nvSpPr>
            <p:cNvPr id="464" name="Freeform 463">
              <a:extLst>
                <a:ext uri="{FF2B5EF4-FFF2-40B4-BE49-F238E27FC236}">
                  <a16:creationId xmlns:a16="http://schemas.microsoft.com/office/drawing/2014/main" id="{FEB951A8-4A6E-AFA3-365D-2953EE61D0F1}"/>
                </a:ext>
              </a:extLst>
            </p:cNvPr>
            <p:cNvSpPr/>
            <p:nvPr/>
          </p:nvSpPr>
          <p:spPr>
            <a:xfrm rot="10800000" flipV="1">
              <a:off x="21331275" y="6709314"/>
              <a:ext cx="793942" cy="3047"/>
            </a:xfrm>
            <a:custGeom>
              <a:avLst/>
              <a:gdLst>
                <a:gd name="connsiteX0" fmla="*/ 5267 w 793942"/>
                <a:gd name="connsiteY0" fmla="*/ 1464 h 3047"/>
                <a:gd name="connsiteX1" fmla="*/ 799209 w 793942"/>
                <a:gd name="connsiteY1" fmla="*/ 1464 h 3047"/>
              </a:gdLst>
              <a:ahLst/>
              <a:cxnLst>
                <a:cxn ang="0">
                  <a:pos x="connsiteX0" y="connsiteY0"/>
                </a:cxn>
                <a:cxn ang="0">
                  <a:pos x="connsiteX1" y="connsiteY1"/>
                </a:cxn>
              </a:cxnLst>
              <a:rect l="l" t="t" r="r" b="b"/>
              <a:pathLst>
                <a:path w="793942" h="3047">
                  <a:moveTo>
                    <a:pt x="5267" y="1464"/>
                  </a:moveTo>
                  <a:lnTo>
                    <a:pt x="799209" y="1464"/>
                  </a:lnTo>
                </a:path>
              </a:pathLst>
            </a:custGeom>
            <a:noFill/>
            <a:ln w="12005" cap="flat">
              <a:solidFill>
                <a:srgbClr val="000080"/>
              </a:solidFill>
              <a:prstDash val="solid"/>
              <a:round/>
            </a:ln>
          </p:spPr>
          <p:txBody>
            <a:bodyPr rtlCol="0" anchor="ctr"/>
            <a:lstStyle/>
            <a:p>
              <a:endParaRPr lang="en-CH" sz="4400"/>
            </a:p>
          </p:txBody>
        </p:sp>
        <p:sp>
          <p:nvSpPr>
            <p:cNvPr id="465" name="Freeform 464">
              <a:extLst>
                <a:ext uri="{FF2B5EF4-FFF2-40B4-BE49-F238E27FC236}">
                  <a16:creationId xmlns:a16="http://schemas.microsoft.com/office/drawing/2014/main" id="{552A733D-F066-B5E6-F423-9A14660B6446}"/>
                </a:ext>
              </a:extLst>
            </p:cNvPr>
            <p:cNvSpPr/>
            <p:nvPr/>
          </p:nvSpPr>
          <p:spPr>
            <a:xfrm rot="10800000" flipV="1">
              <a:off x="21334658" y="6653387"/>
              <a:ext cx="793942" cy="3047"/>
            </a:xfrm>
            <a:custGeom>
              <a:avLst/>
              <a:gdLst>
                <a:gd name="connsiteX0" fmla="*/ 5269 w 793942"/>
                <a:gd name="connsiteY0" fmla="*/ 1446 h 3047"/>
                <a:gd name="connsiteX1" fmla="*/ 799211 w 793942"/>
                <a:gd name="connsiteY1" fmla="*/ 1446 h 3047"/>
              </a:gdLst>
              <a:ahLst/>
              <a:cxnLst>
                <a:cxn ang="0">
                  <a:pos x="connsiteX0" y="connsiteY0"/>
                </a:cxn>
                <a:cxn ang="0">
                  <a:pos x="connsiteX1" y="connsiteY1"/>
                </a:cxn>
              </a:cxnLst>
              <a:rect l="l" t="t" r="r" b="b"/>
              <a:pathLst>
                <a:path w="793942" h="3047">
                  <a:moveTo>
                    <a:pt x="5269" y="1446"/>
                  </a:moveTo>
                  <a:lnTo>
                    <a:pt x="799211" y="1446"/>
                  </a:lnTo>
                </a:path>
              </a:pathLst>
            </a:custGeom>
            <a:noFill/>
            <a:ln w="12005" cap="flat">
              <a:solidFill>
                <a:srgbClr val="000080"/>
              </a:solidFill>
              <a:prstDash val="solid"/>
              <a:round/>
            </a:ln>
          </p:spPr>
          <p:txBody>
            <a:bodyPr rtlCol="0" anchor="ctr"/>
            <a:lstStyle/>
            <a:p>
              <a:endParaRPr lang="en-CH" sz="4400"/>
            </a:p>
          </p:txBody>
        </p:sp>
        <p:grpSp>
          <p:nvGrpSpPr>
            <p:cNvPr id="466" name="Graphic 4">
              <a:extLst>
                <a:ext uri="{FF2B5EF4-FFF2-40B4-BE49-F238E27FC236}">
                  <a16:creationId xmlns:a16="http://schemas.microsoft.com/office/drawing/2014/main" id="{19E9A229-91EF-10B5-C13D-18DDF1FB084F}"/>
                </a:ext>
              </a:extLst>
            </p:cNvPr>
            <p:cNvGrpSpPr/>
            <p:nvPr/>
          </p:nvGrpSpPr>
          <p:grpSpPr>
            <a:xfrm>
              <a:off x="21340795" y="6860424"/>
              <a:ext cx="130678" cy="130680"/>
              <a:chOff x="21340795" y="6860424"/>
              <a:chExt cx="130678" cy="130680"/>
            </a:xfrm>
          </p:grpSpPr>
          <p:sp>
            <p:nvSpPr>
              <p:cNvPr id="467" name="Freeform 466">
                <a:extLst>
                  <a:ext uri="{FF2B5EF4-FFF2-40B4-BE49-F238E27FC236}">
                    <a16:creationId xmlns:a16="http://schemas.microsoft.com/office/drawing/2014/main" id="{13A598A6-9FF0-29A4-46F2-598589128704}"/>
                  </a:ext>
                </a:extLst>
              </p:cNvPr>
              <p:cNvSpPr/>
              <p:nvPr/>
            </p:nvSpPr>
            <p:spPr>
              <a:xfrm>
                <a:off x="21353492" y="6873121"/>
                <a:ext cx="105284" cy="105286"/>
              </a:xfrm>
              <a:custGeom>
                <a:avLst/>
                <a:gdLst>
                  <a:gd name="connsiteX0" fmla="*/ 1648 w 105284"/>
                  <a:gd name="connsiteY0" fmla="*/ 747 h 105286"/>
                  <a:gd name="connsiteX1" fmla="*/ 106933 w 105284"/>
                  <a:gd name="connsiteY1" fmla="*/ 747 h 105286"/>
                  <a:gd name="connsiteX2" fmla="*/ 106933 w 105284"/>
                  <a:gd name="connsiteY2" fmla="*/ 106033 h 105286"/>
                  <a:gd name="connsiteX3" fmla="*/ 1648 w 105284"/>
                  <a:gd name="connsiteY3" fmla="*/ 106033 h 105286"/>
                </a:gdLst>
                <a:ahLst/>
                <a:cxnLst>
                  <a:cxn ang="0">
                    <a:pos x="connsiteX0" y="connsiteY0"/>
                  </a:cxn>
                  <a:cxn ang="0">
                    <a:pos x="connsiteX1" y="connsiteY1"/>
                  </a:cxn>
                  <a:cxn ang="0">
                    <a:pos x="connsiteX2" y="connsiteY2"/>
                  </a:cxn>
                  <a:cxn ang="0">
                    <a:pos x="connsiteX3" y="connsiteY3"/>
                  </a:cxn>
                </a:cxnLst>
                <a:rect l="l" t="t" r="r" b="b"/>
                <a:pathLst>
                  <a:path w="105284" h="105286">
                    <a:moveTo>
                      <a:pt x="1648" y="747"/>
                    </a:moveTo>
                    <a:lnTo>
                      <a:pt x="106933" y="747"/>
                    </a:lnTo>
                    <a:lnTo>
                      <a:pt x="106933" y="106033"/>
                    </a:lnTo>
                    <a:lnTo>
                      <a:pt x="1648" y="106033"/>
                    </a:lnTo>
                    <a:close/>
                  </a:path>
                </a:pathLst>
              </a:custGeom>
              <a:solidFill>
                <a:srgbClr val="FFFFFF"/>
              </a:solidFill>
              <a:ln w="702" cap="rnd">
                <a:noFill/>
                <a:prstDash val="solid"/>
                <a:round/>
              </a:ln>
            </p:spPr>
            <p:txBody>
              <a:bodyPr rtlCol="0" anchor="ctr"/>
              <a:lstStyle/>
              <a:p>
                <a:endParaRPr lang="en-CH" sz="4400"/>
              </a:p>
            </p:txBody>
          </p:sp>
          <p:sp>
            <p:nvSpPr>
              <p:cNvPr id="468" name="Freeform 467">
                <a:extLst>
                  <a:ext uri="{FF2B5EF4-FFF2-40B4-BE49-F238E27FC236}">
                    <a16:creationId xmlns:a16="http://schemas.microsoft.com/office/drawing/2014/main" id="{6F5B722A-2584-1222-BD8A-008099EF5C3B}"/>
                  </a:ext>
                </a:extLst>
              </p:cNvPr>
              <p:cNvSpPr/>
              <p:nvPr/>
            </p:nvSpPr>
            <p:spPr>
              <a:xfrm>
                <a:off x="21340795" y="6860424"/>
                <a:ext cx="130678" cy="130680"/>
              </a:xfrm>
              <a:custGeom>
                <a:avLst/>
                <a:gdLst>
                  <a:gd name="connsiteX0" fmla="*/ 132327 w 130678"/>
                  <a:gd name="connsiteY0" fmla="*/ 131428 h 130680"/>
                  <a:gd name="connsiteX1" fmla="*/ 1648 w 130678"/>
                  <a:gd name="connsiteY1" fmla="*/ 131428 h 130680"/>
                  <a:gd name="connsiteX2" fmla="*/ 1648 w 130678"/>
                  <a:gd name="connsiteY2" fmla="*/ 747 h 130680"/>
                  <a:gd name="connsiteX3" fmla="*/ 132327 w 130678"/>
                  <a:gd name="connsiteY3" fmla="*/ 747 h 130680"/>
                  <a:gd name="connsiteX4" fmla="*/ 132327 w 130678"/>
                  <a:gd name="connsiteY4" fmla="*/ 131428 h 130680"/>
                  <a:gd name="connsiteX5" fmla="*/ 119630 w 130678"/>
                  <a:gd name="connsiteY5" fmla="*/ 13445 h 130680"/>
                  <a:gd name="connsiteX6" fmla="*/ 14346 w 130678"/>
                  <a:gd name="connsiteY6" fmla="*/ 13445 h 130680"/>
                  <a:gd name="connsiteX7" fmla="*/ 14346 w 130678"/>
                  <a:gd name="connsiteY7" fmla="*/ 118731 h 130680"/>
                  <a:gd name="connsiteX8" fmla="*/ 119630 w 130678"/>
                  <a:gd name="connsiteY8" fmla="*/ 118731 h 130680"/>
                  <a:gd name="connsiteX9" fmla="*/ 119630 w 130678"/>
                  <a:gd name="connsiteY9" fmla="*/ 13445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2327" y="131428"/>
                    </a:moveTo>
                    <a:lnTo>
                      <a:pt x="1648" y="131428"/>
                    </a:lnTo>
                    <a:lnTo>
                      <a:pt x="1648" y="747"/>
                    </a:lnTo>
                    <a:lnTo>
                      <a:pt x="132327" y="747"/>
                    </a:lnTo>
                    <a:lnTo>
                      <a:pt x="132327" y="131428"/>
                    </a:lnTo>
                    <a:close/>
                    <a:moveTo>
                      <a:pt x="119630" y="13445"/>
                    </a:moveTo>
                    <a:lnTo>
                      <a:pt x="14346" y="13445"/>
                    </a:lnTo>
                    <a:lnTo>
                      <a:pt x="14346" y="118731"/>
                    </a:lnTo>
                    <a:lnTo>
                      <a:pt x="119630" y="118731"/>
                    </a:lnTo>
                    <a:lnTo>
                      <a:pt x="119630" y="13445"/>
                    </a:lnTo>
                    <a:close/>
                  </a:path>
                </a:pathLst>
              </a:custGeom>
              <a:solidFill>
                <a:srgbClr val="000080"/>
              </a:solidFill>
              <a:ln w="702" cap="rnd">
                <a:noFill/>
                <a:prstDash val="solid"/>
                <a:round/>
              </a:ln>
            </p:spPr>
            <p:txBody>
              <a:bodyPr rtlCol="0" anchor="ctr"/>
              <a:lstStyle/>
              <a:p>
                <a:endParaRPr lang="en-CH" sz="4400"/>
              </a:p>
            </p:txBody>
          </p:sp>
        </p:grpSp>
        <p:grpSp>
          <p:nvGrpSpPr>
            <p:cNvPr id="469" name="Graphic 4">
              <a:extLst>
                <a:ext uri="{FF2B5EF4-FFF2-40B4-BE49-F238E27FC236}">
                  <a16:creationId xmlns:a16="http://schemas.microsoft.com/office/drawing/2014/main" id="{F25DADA8-B80C-0EBB-CBFF-57A815E4BE76}"/>
                </a:ext>
              </a:extLst>
            </p:cNvPr>
            <p:cNvGrpSpPr/>
            <p:nvPr/>
          </p:nvGrpSpPr>
          <p:grpSpPr>
            <a:xfrm>
              <a:off x="21340795" y="7047602"/>
              <a:ext cx="130678" cy="130680"/>
              <a:chOff x="21340795" y="7047602"/>
              <a:chExt cx="130678" cy="130680"/>
            </a:xfrm>
          </p:grpSpPr>
          <p:sp>
            <p:nvSpPr>
              <p:cNvPr id="470" name="Freeform 469">
                <a:extLst>
                  <a:ext uri="{FF2B5EF4-FFF2-40B4-BE49-F238E27FC236}">
                    <a16:creationId xmlns:a16="http://schemas.microsoft.com/office/drawing/2014/main" id="{6D4A9A50-9E5D-A1EB-AD31-4FA2F74AC949}"/>
                  </a:ext>
                </a:extLst>
              </p:cNvPr>
              <p:cNvSpPr/>
              <p:nvPr/>
            </p:nvSpPr>
            <p:spPr>
              <a:xfrm>
                <a:off x="21353492" y="7060300"/>
                <a:ext cx="105284" cy="105286"/>
              </a:xfrm>
              <a:custGeom>
                <a:avLst/>
                <a:gdLst>
                  <a:gd name="connsiteX0" fmla="*/ 1648 w 105284"/>
                  <a:gd name="connsiteY0" fmla="*/ 809 h 105286"/>
                  <a:gd name="connsiteX1" fmla="*/ 106933 w 105284"/>
                  <a:gd name="connsiteY1" fmla="*/ 809 h 105286"/>
                  <a:gd name="connsiteX2" fmla="*/ 106933 w 105284"/>
                  <a:gd name="connsiteY2" fmla="*/ 106095 h 105286"/>
                  <a:gd name="connsiteX3" fmla="*/ 1648 w 105284"/>
                  <a:gd name="connsiteY3" fmla="*/ 106095 h 105286"/>
                </a:gdLst>
                <a:ahLst/>
                <a:cxnLst>
                  <a:cxn ang="0">
                    <a:pos x="connsiteX0" y="connsiteY0"/>
                  </a:cxn>
                  <a:cxn ang="0">
                    <a:pos x="connsiteX1" y="connsiteY1"/>
                  </a:cxn>
                  <a:cxn ang="0">
                    <a:pos x="connsiteX2" y="connsiteY2"/>
                  </a:cxn>
                  <a:cxn ang="0">
                    <a:pos x="connsiteX3" y="connsiteY3"/>
                  </a:cxn>
                </a:cxnLst>
                <a:rect l="l" t="t" r="r" b="b"/>
                <a:pathLst>
                  <a:path w="105284" h="105286">
                    <a:moveTo>
                      <a:pt x="1648" y="809"/>
                    </a:moveTo>
                    <a:lnTo>
                      <a:pt x="106933" y="809"/>
                    </a:lnTo>
                    <a:lnTo>
                      <a:pt x="106933" y="106095"/>
                    </a:lnTo>
                    <a:lnTo>
                      <a:pt x="1648" y="106095"/>
                    </a:lnTo>
                    <a:close/>
                  </a:path>
                </a:pathLst>
              </a:custGeom>
              <a:solidFill>
                <a:srgbClr val="FFFFFF"/>
              </a:solidFill>
              <a:ln w="702" cap="rnd">
                <a:noFill/>
                <a:prstDash val="solid"/>
                <a:round/>
              </a:ln>
            </p:spPr>
            <p:txBody>
              <a:bodyPr rtlCol="0" anchor="ctr"/>
              <a:lstStyle/>
              <a:p>
                <a:endParaRPr lang="en-CH" sz="4400"/>
              </a:p>
            </p:txBody>
          </p:sp>
          <p:sp>
            <p:nvSpPr>
              <p:cNvPr id="471" name="Freeform 470">
                <a:extLst>
                  <a:ext uri="{FF2B5EF4-FFF2-40B4-BE49-F238E27FC236}">
                    <a16:creationId xmlns:a16="http://schemas.microsoft.com/office/drawing/2014/main" id="{600C373F-6A2E-AB34-925E-0912D7FDE887}"/>
                  </a:ext>
                </a:extLst>
              </p:cNvPr>
              <p:cNvSpPr/>
              <p:nvPr/>
            </p:nvSpPr>
            <p:spPr>
              <a:xfrm>
                <a:off x="21340795" y="7047602"/>
                <a:ext cx="130678" cy="130680"/>
              </a:xfrm>
              <a:custGeom>
                <a:avLst/>
                <a:gdLst>
                  <a:gd name="connsiteX0" fmla="*/ 132327 w 130678"/>
                  <a:gd name="connsiteY0" fmla="*/ 131490 h 130680"/>
                  <a:gd name="connsiteX1" fmla="*/ 1648 w 130678"/>
                  <a:gd name="connsiteY1" fmla="*/ 131490 h 130680"/>
                  <a:gd name="connsiteX2" fmla="*/ 1648 w 130678"/>
                  <a:gd name="connsiteY2" fmla="*/ 809 h 130680"/>
                  <a:gd name="connsiteX3" fmla="*/ 132327 w 130678"/>
                  <a:gd name="connsiteY3" fmla="*/ 809 h 130680"/>
                  <a:gd name="connsiteX4" fmla="*/ 132327 w 130678"/>
                  <a:gd name="connsiteY4" fmla="*/ 131490 h 130680"/>
                  <a:gd name="connsiteX5" fmla="*/ 119630 w 130678"/>
                  <a:gd name="connsiteY5" fmla="*/ 13506 h 130680"/>
                  <a:gd name="connsiteX6" fmla="*/ 14346 w 130678"/>
                  <a:gd name="connsiteY6" fmla="*/ 13506 h 130680"/>
                  <a:gd name="connsiteX7" fmla="*/ 14346 w 130678"/>
                  <a:gd name="connsiteY7" fmla="*/ 118792 h 130680"/>
                  <a:gd name="connsiteX8" fmla="*/ 119630 w 130678"/>
                  <a:gd name="connsiteY8" fmla="*/ 118792 h 130680"/>
                  <a:gd name="connsiteX9" fmla="*/ 119630 w 130678"/>
                  <a:gd name="connsiteY9" fmla="*/ 13506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2327" y="131490"/>
                    </a:moveTo>
                    <a:lnTo>
                      <a:pt x="1648" y="131490"/>
                    </a:lnTo>
                    <a:lnTo>
                      <a:pt x="1648" y="809"/>
                    </a:lnTo>
                    <a:lnTo>
                      <a:pt x="132327" y="809"/>
                    </a:lnTo>
                    <a:lnTo>
                      <a:pt x="132327" y="131490"/>
                    </a:lnTo>
                    <a:close/>
                    <a:moveTo>
                      <a:pt x="119630" y="13506"/>
                    </a:moveTo>
                    <a:lnTo>
                      <a:pt x="14346" y="13506"/>
                    </a:lnTo>
                    <a:lnTo>
                      <a:pt x="14346" y="118792"/>
                    </a:lnTo>
                    <a:lnTo>
                      <a:pt x="119630" y="118792"/>
                    </a:lnTo>
                    <a:lnTo>
                      <a:pt x="119630" y="13506"/>
                    </a:lnTo>
                    <a:close/>
                  </a:path>
                </a:pathLst>
              </a:custGeom>
              <a:solidFill>
                <a:srgbClr val="000080"/>
              </a:solidFill>
              <a:ln w="702" cap="rnd">
                <a:noFill/>
                <a:prstDash val="solid"/>
                <a:round/>
              </a:ln>
            </p:spPr>
            <p:txBody>
              <a:bodyPr rtlCol="0" anchor="ctr"/>
              <a:lstStyle/>
              <a:p>
                <a:endParaRPr lang="en-CH" sz="4400"/>
              </a:p>
            </p:txBody>
          </p:sp>
        </p:grpSp>
        <p:grpSp>
          <p:nvGrpSpPr>
            <p:cNvPr id="472" name="Graphic 4">
              <a:extLst>
                <a:ext uri="{FF2B5EF4-FFF2-40B4-BE49-F238E27FC236}">
                  <a16:creationId xmlns:a16="http://schemas.microsoft.com/office/drawing/2014/main" id="{D2338883-2C56-67FB-484E-0963B5776B0C}"/>
                </a:ext>
              </a:extLst>
            </p:cNvPr>
            <p:cNvGrpSpPr/>
            <p:nvPr/>
          </p:nvGrpSpPr>
          <p:grpSpPr>
            <a:xfrm>
              <a:off x="21340795" y="7234784"/>
              <a:ext cx="130678" cy="130680"/>
              <a:chOff x="21340795" y="7234784"/>
              <a:chExt cx="130678" cy="130680"/>
            </a:xfrm>
          </p:grpSpPr>
          <p:sp>
            <p:nvSpPr>
              <p:cNvPr id="473" name="Freeform 472">
                <a:extLst>
                  <a:ext uri="{FF2B5EF4-FFF2-40B4-BE49-F238E27FC236}">
                    <a16:creationId xmlns:a16="http://schemas.microsoft.com/office/drawing/2014/main" id="{27A25D6A-F965-BCB6-1F2F-659761623523}"/>
                  </a:ext>
                </a:extLst>
              </p:cNvPr>
              <p:cNvSpPr/>
              <p:nvPr/>
            </p:nvSpPr>
            <p:spPr>
              <a:xfrm>
                <a:off x="21353492" y="7247482"/>
                <a:ext cx="105284" cy="105286"/>
              </a:xfrm>
              <a:custGeom>
                <a:avLst/>
                <a:gdLst>
                  <a:gd name="connsiteX0" fmla="*/ 1648 w 105284"/>
                  <a:gd name="connsiteY0" fmla="*/ 870 h 105286"/>
                  <a:gd name="connsiteX1" fmla="*/ 106933 w 105284"/>
                  <a:gd name="connsiteY1" fmla="*/ 870 h 105286"/>
                  <a:gd name="connsiteX2" fmla="*/ 106933 w 105284"/>
                  <a:gd name="connsiteY2" fmla="*/ 106156 h 105286"/>
                  <a:gd name="connsiteX3" fmla="*/ 1648 w 105284"/>
                  <a:gd name="connsiteY3" fmla="*/ 106156 h 105286"/>
                </a:gdLst>
                <a:ahLst/>
                <a:cxnLst>
                  <a:cxn ang="0">
                    <a:pos x="connsiteX0" y="connsiteY0"/>
                  </a:cxn>
                  <a:cxn ang="0">
                    <a:pos x="connsiteX1" y="connsiteY1"/>
                  </a:cxn>
                  <a:cxn ang="0">
                    <a:pos x="connsiteX2" y="connsiteY2"/>
                  </a:cxn>
                  <a:cxn ang="0">
                    <a:pos x="connsiteX3" y="connsiteY3"/>
                  </a:cxn>
                </a:cxnLst>
                <a:rect l="l" t="t" r="r" b="b"/>
                <a:pathLst>
                  <a:path w="105284" h="105286">
                    <a:moveTo>
                      <a:pt x="1648" y="870"/>
                    </a:moveTo>
                    <a:lnTo>
                      <a:pt x="106933" y="870"/>
                    </a:lnTo>
                    <a:lnTo>
                      <a:pt x="106933" y="106156"/>
                    </a:lnTo>
                    <a:lnTo>
                      <a:pt x="1648" y="106156"/>
                    </a:lnTo>
                    <a:close/>
                  </a:path>
                </a:pathLst>
              </a:custGeom>
              <a:solidFill>
                <a:srgbClr val="FFFFFF"/>
              </a:solidFill>
              <a:ln w="702" cap="rnd">
                <a:noFill/>
                <a:prstDash val="solid"/>
                <a:round/>
              </a:ln>
            </p:spPr>
            <p:txBody>
              <a:bodyPr rtlCol="0" anchor="ctr"/>
              <a:lstStyle/>
              <a:p>
                <a:endParaRPr lang="en-CH" sz="4400"/>
              </a:p>
            </p:txBody>
          </p:sp>
          <p:sp>
            <p:nvSpPr>
              <p:cNvPr id="474" name="Freeform 473">
                <a:extLst>
                  <a:ext uri="{FF2B5EF4-FFF2-40B4-BE49-F238E27FC236}">
                    <a16:creationId xmlns:a16="http://schemas.microsoft.com/office/drawing/2014/main" id="{C8383D13-6529-69C6-1363-3A02091D839E}"/>
                  </a:ext>
                </a:extLst>
              </p:cNvPr>
              <p:cNvSpPr/>
              <p:nvPr/>
            </p:nvSpPr>
            <p:spPr>
              <a:xfrm>
                <a:off x="21340795" y="7234784"/>
                <a:ext cx="130678" cy="130680"/>
              </a:xfrm>
              <a:custGeom>
                <a:avLst/>
                <a:gdLst>
                  <a:gd name="connsiteX0" fmla="*/ 132327 w 130678"/>
                  <a:gd name="connsiteY0" fmla="*/ 131551 h 130680"/>
                  <a:gd name="connsiteX1" fmla="*/ 1648 w 130678"/>
                  <a:gd name="connsiteY1" fmla="*/ 131551 h 130680"/>
                  <a:gd name="connsiteX2" fmla="*/ 1648 w 130678"/>
                  <a:gd name="connsiteY2" fmla="*/ 870 h 130680"/>
                  <a:gd name="connsiteX3" fmla="*/ 132327 w 130678"/>
                  <a:gd name="connsiteY3" fmla="*/ 870 h 130680"/>
                  <a:gd name="connsiteX4" fmla="*/ 132327 w 130678"/>
                  <a:gd name="connsiteY4" fmla="*/ 131551 h 130680"/>
                  <a:gd name="connsiteX5" fmla="*/ 119630 w 130678"/>
                  <a:gd name="connsiteY5" fmla="*/ 13568 h 130680"/>
                  <a:gd name="connsiteX6" fmla="*/ 14346 w 130678"/>
                  <a:gd name="connsiteY6" fmla="*/ 13568 h 130680"/>
                  <a:gd name="connsiteX7" fmla="*/ 14346 w 130678"/>
                  <a:gd name="connsiteY7" fmla="*/ 118854 h 130680"/>
                  <a:gd name="connsiteX8" fmla="*/ 119630 w 130678"/>
                  <a:gd name="connsiteY8" fmla="*/ 118854 h 130680"/>
                  <a:gd name="connsiteX9" fmla="*/ 119630 w 130678"/>
                  <a:gd name="connsiteY9" fmla="*/ 13568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2327" y="131551"/>
                    </a:moveTo>
                    <a:lnTo>
                      <a:pt x="1648" y="131551"/>
                    </a:lnTo>
                    <a:lnTo>
                      <a:pt x="1648" y="870"/>
                    </a:lnTo>
                    <a:lnTo>
                      <a:pt x="132327" y="870"/>
                    </a:lnTo>
                    <a:lnTo>
                      <a:pt x="132327" y="131551"/>
                    </a:lnTo>
                    <a:close/>
                    <a:moveTo>
                      <a:pt x="119630" y="13568"/>
                    </a:moveTo>
                    <a:lnTo>
                      <a:pt x="14346" y="13568"/>
                    </a:lnTo>
                    <a:lnTo>
                      <a:pt x="14346" y="118854"/>
                    </a:lnTo>
                    <a:lnTo>
                      <a:pt x="119630" y="118854"/>
                    </a:lnTo>
                    <a:lnTo>
                      <a:pt x="119630" y="13568"/>
                    </a:lnTo>
                    <a:close/>
                  </a:path>
                </a:pathLst>
              </a:custGeom>
              <a:solidFill>
                <a:srgbClr val="000080"/>
              </a:solidFill>
              <a:ln w="702" cap="rnd">
                <a:noFill/>
                <a:prstDash val="solid"/>
                <a:round/>
              </a:ln>
            </p:spPr>
            <p:txBody>
              <a:bodyPr rtlCol="0" anchor="ctr"/>
              <a:lstStyle/>
              <a:p>
                <a:endParaRPr lang="en-CH" sz="4400"/>
              </a:p>
            </p:txBody>
          </p:sp>
        </p:grpSp>
        <p:grpSp>
          <p:nvGrpSpPr>
            <p:cNvPr id="475" name="Graphic 4">
              <a:extLst>
                <a:ext uri="{FF2B5EF4-FFF2-40B4-BE49-F238E27FC236}">
                  <a16:creationId xmlns:a16="http://schemas.microsoft.com/office/drawing/2014/main" id="{07C559D2-C1F2-19E8-64BB-F31E8E4A3E3B}"/>
                </a:ext>
              </a:extLst>
            </p:cNvPr>
            <p:cNvGrpSpPr/>
            <p:nvPr/>
          </p:nvGrpSpPr>
          <p:grpSpPr>
            <a:xfrm>
              <a:off x="21340795" y="7421963"/>
              <a:ext cx="130678" cy="130680"/>
              <a:chOff x="21340795" y="7421963"/>
              <a:chExt cx="130678" cy="130680"/>
            </a:xfrm>
          </p:grpSpPr>
          <p:sp>
            <p:nvSpPr>
              <p:cNvPr id="476" name="Freeform 475">
                <a:extLst>
                  <a:ext uri="{FF2B5EF4-FFF2-40B4-BE49-F238E27FC236}">
                    <a16:creationId xmlns:a16="http://schemas.microsoft.com/office/drawing/2014/main" id="{6D2F042F-45D6-1C0A-9E56-8914F669CF8E}"/>
                  </a:ext>
                </a:extLst>
              </p:cNvPr>
              <p:cNvSpPr/>
              <p:nvPr/>
            </p:nvSpPr>
            <p:spPr>
              <a:xfrm>
                <a:off x="21353492" y="7434660"/>
                <a:ext cx="105284" cy="105286"/>
              </a:xfrm>
              <a:custGeom>
                <a:avLst/>
                <a:gdLst>
                  <a:gd name="connsiteX0" fmla="*/ 1648 w 105284"/>
                  <a:gd name="connsiteY0" fmla="*/ 932 h 105286"/>
                  <a:gd name="connsiteX1" fmla="*/ 106933 w 105284"/>
                  <a:gd name="connsiteY1" fmla="*/ 932 h 105286"/>
                  <a:gd name="connsiteX2" fmla="*/ 106933 w 105284"/>
                  <a:gd name="connsiteY2" fmla="*/ 106218 h 105286"/>
                  <a:gd name="connsiteX3" fmla="*/ 1648 w 105284"/>
                  <a:gd name="connsiteY3" fmla="*/ 106218 h 105286"/>
                </a:gdLst>
                <a:ahLst/>
                <a:cxnLst>
                  <a:cxn ang="0">
                    <a:pos x="connsiteX0" y="connsiteY0"/>
                  </a:cxn>
                  <a:cxn ang="0">
                    <a:pos x="connsiteX1" y="connsiteY1"/>
                  </a:cxn>
                  <a:cxn ang="0">
                    <a:pos x="connsiteX2" y="connsiteY2"/>
                  </a:cxn>
                  <a:cxn ang="0">
                    <a:pos x="connsiteX3" y="connsiteY3"/>
                  </a:cxn>
                </a:cxnLst>
                <a:rect l="l" t="t" r="r" b="b"/>
                <a:pathLst>
                  <a:path w="105284" h="105286">
                    <a:moveTo>
                      <a:pt x="1648" y="932"/>
                    </a:moveTo>
                    <a:lnTo>
                      <a:pt x="106933" y="932"/>
                    </a:lnTo>
                    <a:lnTo>
                      <a:pt x="106933" y="106218"/>
                    </a:lnTo>
                    <a:lnTo>
                      <a:pt x="1648" y="106218"/>
                    </a:lnTo>
                    <a:close/>
                  </a:path>
                </a:pathLst>
              </a:custGeom>
              <a:solidFill>
                <a:srgbClr val="FFFFFF"/>
              </a:solidFill>
              <a:ln w="702" cap="rnd">
                <a:noFill/>
                <a:prstDash val="solid"/>
                <a:round/>
              </a:ln>
            </p:spPr>
            <p:txBody>
              <a:bodyPr rtlCol="0" anchor="ctr"/>
              <a:lstStyle/>
              <a:p>
                <a:endParaRPr lang="en-CH" sz="4400"/>
              </a:p>
            </p:txBody>
          </p:sp>
          <p:sp>
            <p:nvSpPr>
              <p:cNvPr id="477" name="Freeform 476">
                <a:extLst>
                  <a:ext uri="{FF2B5EF4-FFF2-40B4-BE49-F238E27FC236}">
                    <a16:creationId xmlns:a16="http://schemas.microsoft.com/office/drawing/2014/main" id="{D2247312-BE76-FB4E-B080-1DAC49C7E87F}"/>
                  </a:ext>
                </a:extLst>
              </p:cNvPr>
              <p:cNvSpPr/>
              <p:nvPr/>
            </p:nvSpPr>
            <p:spPr>
              <a:xfrm>
                <a:off x="21340795" y="7421963"/>
                <a:ext cx="130678" cy="130680"/>
              </a:xfrm>
              <a:custGeom>
                <a:avLst/>
                <a:gdLst>
                  <a:gd name="connsiteX0" fmla="*/ 132327 w 130678"/>
                  <a:gd name="connsiteY0" fmla="*/ 131613 h 130680"/>
                  <a:gd name="connsiteX1" fmla="*/ 1648 w 130678"/>
                  <a:gd name="connsiteY1" fmla="*/ 131613 h 130680"/>
                  <a:gd name="connsiteX2" fmla="*/ 1648 w 130678"/>
                  <a:gd name="connsiteY2" fmla="*/ 932 h 130680"/>
                  <a:gd name="connsiteX3" fmla="*/ 132327 w 130678"/>
                  <a:gd name="connsiteY3" fmla="*/ 932 h 130680"/>
                  <a:gd name="connsiteX4" fmla="*/ 132327 w 130678"/>
                  <a:gd name="connsiteY4" fmla="*/ 131613 h 130680"/>
                  <a:gd name="connsiteX5" fmla="*/ 119630 w 130678"/>
                  <a:gd name="connsiteY5" fmla="*/ 13629 h 130680"/>
                  <a:gd name="connsiteX6" fmla="*/ 14346 w 130678"/>
                  <a:gd name="connsiteY6" fmla="*/ 13629 h 130680"/>
                  <a:gd name="connsiteX7" fmla="*/ 14346 w 130678"/>
                  <a:gd name="connsiteY7" fmla="*/ 118915 h 130680"/>
                  <a:gd name="connsiteX8" fmla="*/ 119630 w 130678"/>
                  <a:gd name="connsiteY8" fmla="*/ 118915 h 130680"/>
                  <a:gd name="connsiteX9" fmla="*/ 119630 w 130678"/>
                  <a:gd name="connsiteY9" fmla="*/ 13629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2327" y="131613"/>
                    </a:moveTo>
                    <a:lnTo>
                      <a:pt x="1648" y="131613"/>
                    </a:lnTo>
                    <a:lnTo>
                      <a:pt x="1648" y="932"/>
                    </a:lnTo>
                    <a:lnTo>
                      <a:pt x="132327" y="932"/>
                    </a:lnTo>
                    <a:lnTo>
                      <a:pt x="132327" y="131613"/>
                    </a:lnTo>
                    <a:close/>
                    <a:moveTo>
                      <a:pt x="119630" y="13629"/>
                    </a:moveTo>
                    <a:lnTo>
                      <a:pt x="14346" y="13629"/>
                    </a:lnTo>
                    <a:lnTo>
                      <a:pt x="14346" y="118915"/>
                    </a:lnTo>
                    <a:lnTo>
                      <a:pt x="119630" y="118915"/>
                    </a:lnTo>
                    <a:lnTo>
                      <a:pt x="119630" y="13629"/>
                    </a:lnTo>
                    <a:close/>
                  </a:path>
                </a:pathLst>
              </a:custGeom>
              <a:solidFill>
                <a:srgbClr val="000080"/>
              </a:solidFill>
              <a:ln w="702" cap="rnd">
                <a:noFill/>
                <a:prstDash val="solid"/>
                <a:round/>
              </a:ln>
            </p:spPr>
            <p:txBody>
              <a:bodyPr rtlCol="0" anchor="ctr"/>
              <a:lstStyle/>
              <a:p>
                <a:endParaRPr lang="en-CH" sz="4400"/>
              </a:p>
            </p:txBody>
          </p:sp>
        </p:grpSp>
        <p:grpSp>
          <p:nvGrpSpPr>
            <p:cNvPr id="478" name="Graphic 4">
              <a:extLst>
                <a:ext uri="{FF2B5EF4-FFF2-40B4-BE49-F238E27FC236}">
                  <a16:creationId xmlns:a16="http://schemas.microsoft.com/office/drawing/2014/main" id="{C9E6E2A2-3379-A60B-3E5D-8095BC992EBE}"/>
                </a:ext>
              </a:extLst>
            </p:cNvPr>
            <p:cNvGrpSpPr/>
            <p:nvPr/>
          </p:nvGrpSpPr>
          <p:grpSpPr>
            <a:xfrm>
              <a:off x="21340795" y="7609144"/>
              <a:ext cx="130678" cy="130680"/>
              <a:chOff x="21340795" y="7609144"/>
              <a:chExt cx="130678" cy="130680"/>
            </a:xfrm>
          </p:grpSpPr>
          <p:sp>
            <p:nvSpPr>
              <p:cNvPr id="479" name="Freeform 478">
                <a:extLst>
                  <a:ext uri="{FF2B5EF4-FFF2-40B4-BE49-F238E27FC236}">
                    <a16:creationId xmlns:a16="http://schemas.microsoft.com/office/drawing/2014/main" id="{45A4D82E-40FA-E988-7567-2686608E8689}"/>
                  </a:ext>
                </a:extLst>
              </p:cNvPr>
              <p:cNvSpPr/>
              <p:nvPr/>
            </p:nvSpPr>
            <p:spPr>
              <a:xfrm>
                <a:off x="21353492" y="7621842"/>
                <a:ext cx="105284" cy="105286"/>
              </a:xfrm>
              <a:custGeom>
                <a:avLst/>
                <a:gdLst>
                  <a:gd name="connsiteX0" fmla="*/ 1648 w 105284"/>
                  <a:gd name="connsiteY0" fmla="*/ 993 h 105286"/>
                  <a:gd name="connsiteX1" fmla="*/ 106933 w 105284"/>
                  <a:gd name="connsiteY1" fmla="*/ 993 h 105286"/>
                  <a:gd name="connsiteX2" fmla="*/ 106933 w 105284"/>
                  <a:gd name="connsiteY2" fmla="*/ 106279 h 105286"/>
                  <a:gd name="connsiteX3" fmla="*/ 1648 w 105284"/>
                  <a:gd name="connsiteY3" fmla="*/ 106279 h 105286"/>
                </a:gdLst>
                <a:ahLst/>
                <a:cxnLst>
                  <a:cxn ang="0">
                    <a:pos x="connsiteX0" y="connsiteY0"/>
                  </a:cxn>
                  <a:cxn ang="0">
                    <a:pos x="connsiteX1" y="connsiteY1"/>
                  </a:cxn>
                  <a:cxn ang="0">
                    <a:pos x="connsiteX2" y="connsiteY2"/>
                  </a:cxn>
                  <a:cxn ang="0">
                    <a:pos x="connsiteX3" y="connsiteY3"/>
                  </a:cxn>
                </a:cxnLst>
                <a:rect l="l" t="t" r="r" b="b"/>
                <a:pathLst>
                  <a:path w="105284" h="105286">
                    <a:moveTo>
                      <a:pt x="1648" y="993"/>
                    </a:moveTo>
                    <a:lnTo>
                      <a:pt x="106933" y="993"/>
                    </a:lnTo>
                    <a:lnTo>
                      <a:pt x="106933" y="106279"/>
                    </a:lnTo>
                    <a:lnTo>
                      <a:pt x="1648" y="106279"/>
                    </a:lnTo>
                    <a:close/>
                  </a:path>
                </a:pathLst>
              </a:custGeom>
              <a:solidFill>
                <a:srgbClr val="FFFFFF"/>
              </a:solidFill>
              <a:ln w="702" cap="rnd">
                <a:noFill/>
                <a:prstDash val="solid"/>
                <a:round/>
              </a:ln>
            </p:spPr>
            <p:txBody>
              <a:bodyPr rtlCol="0" anchor="ctr"/>
              <a:lstStyle/>
              <a:p>
                <a:endParaRPr lang="en-CH" sz="4400"/>
              </a:p>
            </p:txBody>
          </p:sp>
          <p:sp>
            <p:nvSpPr>
              <p:cNvPr id="480" name="Freeform 479">
                <a:extLst>
                  <a:ext uri="{FF2B5EF4-FFF2-40B4-BE49-F238E27FC236}">
                    <a16:creationId xmlns:a16="http://schemas.microsoft.com/office/drawing/2014/main" id="{EC9FEC13-B18E-52C7-CA23-72BF5465F8D5}"/>
                  </a:ext>
                </a:extLst>
              </p:cNvPr>
              <p:cNvSpPr/>
              <p:nvPr/>
            </p:nvSpPr>
            <p:spPr>
              <a:xfrm>
                <a:off x="21340795" y="7609144"/>
                <a:ext cx="130678" cy="130680"/>
              </a:xfrm>
              <a:custGeom>
                <a:avLst/>
                <a:gdLst>
                  <a:gd name="connsiteX0" fmla="*/ 132327 w 130678"/>
                  <a:gd name="connsiteY0" fmla="*/ 131674 h 130680"/>
                  <a:gd name="connsiteX1" fmla="*/ 1648 w 130678"/>
                  <a:gd name="connsiteY1" fmla="*/ 131674 h 130680"/>
                  <a:gd name="connsiteX2" fmla="*/ 1648 w 130678"/>
                  <a:gd name="connsiteY2" fmla="*/ 993 h 130680"/>
                  <a:gd name="connsiteX3" fmla="*/ 132327 w 130678"/>
                  <a:gd name="connsiteY3" fmla="*/ 993 h 130680"/>
                  <a:gd name="connsiteX4" fmla="*/ 132327 w 130678"/>
                  <a:gd name="connsiteY4" fmla="*/ 131674 h 130680"/>
                  <a:gd name="connsiteX5" fmla="*/ 119630 w 130678"/>
                  <a:gd name="connsiteY5" fmla="*/ 13691 h 130680"/>
                  <a:gd name="connsiteX6" fmla="*/ 14346 w 130678"/>
                  <a:gd name="connsiteY6" fmla="*/ 13691 h 130680"/>
                  <a:gd name="connsiteX7" fmla="*/ 14346 w 130678"/>
                  <a:gd name="connsiteY7" fmla="*/ 118977 h 130680"/>
                  <a:gd name="connsiteX8" fmla="*/ 119630 w 130678"/>
                  <a:gd name="connsiteY8" fmla="*/ 118977 h 130680"/>
                  <a:gd name="connsiteX9" fmla="*/ 119630 w 130678"/>
                  <a:gd name="connsiteY9" fmla="*/ 13691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2327" y="131674"/>
                    </a:moveTo>
                    <a:lnTo>
                      <a:pt x="1648" y="131674"/>
                    </a:lnTo>
                    <a:lnTo>
                      <a:pt x="1648" y="993"/>
                    </a:lnTo>
                    <a:lnTo>
                      <a:pt x="132327" y="993"/>
                    </a:lnTo>
                    <a:lnTo>
                      <a:pt x="132327" y="131674"/>
                    </a:lnTo>
                    <a:close/>
                    <a:moveTo>
                      <a:pt x="119630" y="13691"/>
                    </a:moveTo>
                    <a:lnTo>
                      <a:pt x="14346" y="13691"/>
                    </a:lnTo>
                    <a:lnTo>
                      <a:pt x="14346" y="118977"/>
                    </a:lnTo>
                    <a:lnTo>
                      <a:pt x="119630" y="118977"/>
                    </a:lnTo>
                    <a:lnTo>
                      <a:pt x="119630" y="13691"/>
                    </a:lnTo>
                    <a:close/>
                  </a:path>
                </a:pathLst>
              </a:custGeom>
              <a:solidFill>
                <a:srgbClr val="000080"/>
              </a:solidFill>
              <a:ln w="702" cap="rnd">
                <a:noFill/>
                <a:prstDash val="solid"/>
                <a:round/>
              </a:ln>
            </p:spPr>
            <p:txBody>
              <a:bodyPr rtlCol="0" anchor="ctr"/>
              <a:lstStyle/>
              <a:p>
                <a:endParaRPr lang="en-CH" sz="4400"/>
              </a:p>
            </p:txBody>
          </p:sp>
        </p:grpSp>
        <p:sp>
          <p:nvSpPr>
            <p:cNvPr id="481" name="Freeform 480">
              <a:extLst>
                <a:ext uri="{FF2B5EF4-FFF2-40B4-BE49-F238E27FC236}">
                  <a16:creationId xmlns:a16="http://schemas.microsoft.com/office/drawing/2014/main" id="{89D0E298-C993-7142-F916-69B4D0E8F78B}"/>
                </a:ext>
              </a:extLst>
            </p:cNvPr>
            <p:cNvSpPr/>
            <p:nvPr/>
          </p:nvSpPr>
          <p:spPr>
            <a:xfrm>
              <a:off x="21556717" y="6521458"/>
              <a:ext cx="374615" cy="89909"/>
            </a:xfrm>
            <a:custGeom>
              <a:avLst/>
              <a:gdLst>
                <a:gd name="connsiteX0" fmla="*/ 2384 w 374615"/>
                <a:gd name="connsiteY0" fmla="*/ 55 h 89909"/>
                <a:gd name="connsiteX1" fmla="*/ 377000 w 374615"/>
                <a:gd name="connsiteY1" fmla="*/ 55 h 89909"/>
                <a:gd name="connsiteX2" fmla="*/ 377000 w 374615"/>
                <a:gd name="connsiteY2" fmla="*/ 89964 h 89909"/>
                <a:gd name="connsiteX3" fmla="*/ 2384 w 374615"/>
                <a:gd name="connsiteY3" fmla="*/ 89964 h 89909"/>
              </a:gdLst>
              <a:ahLst/>
              <a:cxnLst>
                <a:cxn ang="0">
                  <a:pos x="connsiteX0" y="connsiteY0"/>
                </a:cxn>
                <a:cxn ang="0">
                  <a:pos x="connsiteX1" y="connsiteY1"/>
                </a:cxn>
                <a:cxn ang="0">
                  <a:pos x="connsiteX2" y="connsiteY2"/>
                </a:cxn>
                <a:cxn ang="0">
                  <a:pos x="connsiteX3" y="connsiteY3"/>
                </a:cxn>
              </a:cxnLst>
              <a:rect l="l" t="t" r="r" b="b"/>
              <a:pathLst>
                <a:path w="374615" h="89909">
                  <a:moveTo>
                    <a:pt x="2384" y="55"/>
                  </a:moveTo>
                  <a:lnTo>
                    <a:pt x="377000" y="55"/>
                  </a:lnTo>
                  <a:lnTo>
                    <a:pt x="377000" y="89964"/>
                  </a:lnTo>
                  <a:lnTo>
                    <a:pt x="2384" y="89964"/>
                  </a:lnTo>
                  <a:close/>
                </a:path>
              </a:pathLst>
            </a:custGeom>
            <a:solidFill>
              <a:srgbClr val="000080"/>
            </a:solidFill>
            <a:ln w="2147" cap="rnd">
              <a:noFill/>
              <a:prstDash val="solid"/>
              <a:round/>
            </a:ln>
          </p:spPr>
          <p:txBody>
            <a:bodyPr rtlCol="0" anchor="ctr"/>
            <a:lstStyle/>
            <a:p>
              <a:endParaRPr lang="en-CH" sz="4400"/>
            </a:p>
          </p:txBody>
        </p:sp>
        <p:sp>
          <p:nvSpPr>
            <p:cNvPr id="482" name="Freeform 481">
              <a:extLst>
                <a:ext uri="{FF2B5EF4-FFF2-40B4-BE49-F238E27FC236}">
                  <a16:creationId xmlns:a16="http://schemas.microsoft.com/office/drawing/2014/main" id="{B9857A2B-6E35-12E7-3C7E-D9E909684FBE}"/>
                </a:ext>
              </a:extLst>
            </p:cNvPr>
            <p:cNvSpPr/>
            <p:nvPr/>
          </p:nvSpPr>
          <p:spPr>
            <a:xfrm>
              <a:off x="21654151" y="6476493"/>
              <a:ext cx="179815" cy="62866"/>
            </a:xfrm>
            <a:custGeom>
              <a:avLst/>
              <a:gdLst>
                <a:gd name="connsiteX0" fmla="*/ 2384 w 179815"/>
                <a:gd name="connsiteY0" fmla="*/ 47594 h 62866"/>
                <a:gd name="connsiteX1" fmla="*/ 2384 w 179815"/>
                <a:gd name="connsiteY1" fmla="*/ 48 h 62866"/>
                <a:gd name="connsiteX2" fmla="*/ 182200 w 179815"/>
                <a:gd name="connsiteY2" fmla="*/ 48 h 62866"/>
                <a:gd name="connsiteX3" fmla="*/ 182200 w 179815"/>
                <a:gd name="connsiteY3" fmla="*/ 62915 h 62866"/>
              </a:gdLst>
              <a:ahLst/>
              <a:cxnLst>
                <a:cxn ang="0">
                  <a:pos x="connsiteX0" y="connsiteY0"/>
                </a:cxn>
                <a:cxn ang="0">
                  <a:pos x="connsiteX1" y="connsiteY1"/>
                </a:cxn>
                <a:cxn ang="0">
                  <a:pos x="connsiteX2" y="connsiteY2"/>
                </a:cxn>
                <a:cxn ang="0">
                  <a:pos x="connsiteX3" y="connsiteY3"/>
                </a:cxn>
              </a:cxnLst>
              <a:rect l="l" t="t" r="r" b="b"/>
              <a:pathLst>
                <a:path w="179815" h="62866">
                  <a:moveTo>
                    <a:pt x="2384" y="47594"/>
                  </a:moveTo>
                  <a:lnTo>
                    <a:pt x="2384" y="48"/>
                  </a:lnTo>
                  <a:lnTo>
                    <a:pt x="182200" y="48"/>
                  </a:lnTo>
                  <a:lnTo>
                    <a:pt x="182200" y="62915"/>
                  </a:lnTo>
                </a:path>
              </a:pathLst>
            </a:custGeom>
            <a:noFill/>
            <a:ln w="22782" cap="rnd">
              <a:solidFill>
                <a:srgbClr val="000080"/>
              </a:solidFill>
              <a:prstDash val="solid"/>
              <a:round/>
            </a:ln>
          </p:spPr>
          <p:txBody>
            <a:bodyPr rtlCol="0" anchor="ctr"/>
            <a:lstStyle/>
            <a:p>
              <a:endParaRPr lang="en-CH" sz="4400"/>
            </a:p>
          </p:txBody>
        </p:sp>
        <p:sp>
          <p:nvSpPr>
            <p:cNvPr id="483" name="Freeform 482">
              <a:extLst>
                <a:ext uri="{FF2B5EF4-FFF2-40B4-BE49-F238E27FC236}">
                  <a16:creationId xmlns:a16="http://schemas.microsoft.com/office/drawing/2014/main" id="{AA01F7E6-44B0-23F0-8E93-C9ACCB097B1E}"/>
                </a:ext>
              </a:extLst>
            </p:cNvPr>
            <p:cNvSpPr/>
            <p:nvPr/>
          </p:nvSpPr>
          <p:spPr>
            <a:xfrm>
              <a:off x="21372604" y="6853886"/>
              <a:ext cx="114295" cy="100353"/>
            </a:xfrm>
            <a:custGeom>
              <a:avLst/>
              <a:gdLst>
                <a:gd name="connsiteX0" fmla="*/ 5476 w 114295"/>
                <a:gd name="connsiteY0" fmla="*/ 55276 h 100353"/>
                <a:gd name="connsiteX1" fmla="*/ 42375 w 114295"/>
                <a:gd name="connsiteY1" fmla="*/ 103126 h 100353"/>
                <a:gd name="connsiteX2" fmla="*/ 119771 w 114295"/>
                <a:gd name="connsiteY2" fmla="*/ 2772 h 100353"/>
              </a:gdLst>
              <a:ahLst/>
              <a:cxnLst>
                <a:cxn ang="0">
                  <a:pos x="connsiteX0" y="connsiteY0"/>
                </a:cxn>
                <a:cxn ang="0">
                  <a:pos x="connsiteX1" y="connsiteY1"/>
                </a:cxn>
                <a:cxn ang="0">
                  <a:pos x="connsiteX2" y="connsiteY2"/>
                </a:cxn>
              </a:cxnLst>
              <a:rect l="l" t="t" r="r" b="b"/>
              <a:pathLst>
                <a:path w="114295" h="100353">
                  <a:moveTo>
                    <a:pt x="5476" y="55276"/>
                  </a:moveTo>
                  <a:lnTo>
                    <a:pt x="42375" y="103126"/>
                  </a:lnTo>
                  <a:lnTo>
                    <a:pt x="119771" y="2772"/>
                  </a:lnTo>
                </a:path>
              </a:pathLst>
            </a:custGeom>
            <a:noFill/>
            <a:ln w="25180" cap="sq">
              <a:solidFill>
                <a:srgbClr val="1CA60F"/>
              </a:solidFill>
              <a:prstDash val="solid"/>
              <a:miter/>
            </a:ln>
          </p:spPr>
          <p:txBody>
            <a:bodyPr rtlCol="0" anchor="ctr"/>
            <a:lstStyle/>
            <a:p>
              <a:endParaRPr lang="en-CH" sz="4400"/>
            </a:p>
          </p:txBody>
        </p:sp>
        <p:sp>
          <p:nvSpPr>
            <p:cNvPr id="484" name="Freeform 483">
              <a:extLst>
                <a:ext uri="{FF2B5EF4-FFF2-40B4-BE49-F238E27FC236}">
                  <a16:creationId xmlns:a16="http://schemas.microsoft.com/office/drawing/2014/main" id="{B4EA5736-53A7-0479-323B-8898756759F4}"/>
                </a:ext>
              </a:extLst>
            </p:cNvPr>
            <p:cNvSpPr/>
            <p:nvPr/>
          </p:nvSpPr>
          <p:spPr>
            <a:xfrm>
              <a:off x="21372604" y="7044372"/>
              <a:ext cx="114295" cy="100353"/>
            </a:xfrm>
            <a:custGeom>
              <a:avLst/>
              <a:gdLst>
                <a:gd name="connsiteX0" fmla="*/ 5476 w 114295"/>
                <a:gd name="connsiteY0" fmla="*/ 55339 h 100353"/>
                <a:gd name="connsiteX1" fmla="*/ 42375 w 114295"/>
                <a:gd name="connsiteY1" fmla="*/ 103189 h 100353"/>
                <a:gd name="connsiteX2" fmla="*/ 119771 w 114295"/>
                <a:gd name="connsiteY2" fmla="*/ 2835 h 100353"/>
              </a:gdLst>
              <a:ahLst/>
              <a:cxnLst>
                <a:cxn ang="0">
                  <a:pos x="connsiteX0" y="connsiteY0"/>
                </a:cxn>
                <a:cxn ang="0">
                  <a:pos x="connsiteX1" y="connsiteY1"/>
                </a:cxn>
                <a:cxn ang="0">
                  <a:pos x="connsiteX2" y="connsiteY2"/>
                </a:cxn>
              </a:cxnLst>
              <a:rect l="l" t="t" r="r" b="b"/>
              <a:pathLst>
                <a:path w="114295" h="100353">
                  <a:moveTo>
                    <a:pt x="5476" y="55339"/>
                  </a:moveTo>
                  <a:lnTo>
                    <a:pt x="42375" y="103189"/>
                  </a:lnTo>
                  <a:lnTo>
                    <a:pt x="119771" y="2835"/>
                  </a:lnTo>
                </a:path>
              </a:pathLst>
            </a:custGeom>
            <a:noFill/>
            <a:ln w="25180" cap="sq">
              <a:solidFill>
                <a:srgbClr val="1CA60F"/>
              </a:solidFill>
              <a:prstDash val="solid"/>
              <a:miter/>
            </a:ln>
          </p:spPr>
          <p:txBody>
            <a:bodyPr rtlCol="0" anchor="ctr"/>
            <a:lstStyle/>
            <a:p>
              <a:endParaRPr lang="en-CH" sz="4400"/>
            </a:p>
          </p:txBody>
        </p:sp>
        <p:sp>
          <p:nvSpPr>
            <p:cNvPr id="485" name="Freeform 484">
              <a:extLst>
                <a:ext uri="{FF2B5EF4-FFF2-40B4-BE49-F238E27FC236}">
                  <a16:creationId xmlns:a16="http://schemas.microsoft.com/office/drawing/2014/main" id="{5FB52A95-4969-B584-9643-11414CD47376}"/>
                </a:ext>
              </a:extLst>
            </p:cNvPr>
            <p:cNvSpPr/>
            <p:nvPr/>
          </p:nvSpPr>
          <p:spPr>
            <a:xfrm>
              <a:off x="21372604" y="7227888"/>
              <a:ext cx="114295" cy="100353"/>
            </a:xfrm>
            <a:custGeom>
              <a:avLst/>
              <a:gdLst>
                <a:gd name="connsiteX0" fmla="*/ 5476 w 114295"/>
                <a:gd name="connsiteY0" fmla="*/ 55399 h 100353"/>
                <a:gd name="connsiteX1" fmla="*/ 42375 w 114295"/>
                <a:gd name="connsiteY1" fmla="*/ 103249 h 100353"/>
                <a:gd name="connsiteX2" fmla="*/ 119771 w 114295"/>
                <a:gd name="connsiteY2" fmla="*/ 2895 h 100353"/>
              </a:gdLst>
              <a:ahLst/>
              <a:cxnLst>
                <a:cxn ang="0">
                  <a:pos x="connsiteX0" y="connsiteY0"/>
                </a:cxn>
                <a:cxn ang="0">
                  <a:pos x="connsiteX1" y="connsiteY1"/>
                </a:cxn>
                <a:cxn ang="0">
                  <a:pos x="connsiteX2" y="connsiteY2"/>
                </a:cxn>
              </a:cxnLst>
              <a:rect l="l" t="t" r="r" b="b"/>
              <a:pathLst>
                <a:path w="114295" h="100353">
                  <a:moveTo>
                    <a:pt x="5476" y="55399"/>
                  </a:moveTo>
                  <a:lnTo>
                    <a:pt x="42375" y="103249"/>
                  </a:lnTo>
                  <a:lnTo>
                    <a:pt x="119771" y="2895"/>
                  </a:lnTo>
                </a:path>
              </a:pathLst>
            </a:custGeom>
            <a:noFill/>
            <a:ln w="25180" cap="sq">
              <a:solidFill>
                <a:srgbClr val="1CA60F"/>
              </a:solidFill>
              <a:prstDash val="solid"/>
              <a:miter/>
            </a:ln>
          </p:spPr>
          <p:txBody>
            <a:bodyPr rtlCol="0" anchor="ctr"/>
            <a:lstStyle/>
            <a:p>
              <a:endParaRPr lang="en-CH" sz="4400"/>
            </a:p>
          </p:txBody>
        </p:sp>
        <p:sp>
          <p:nvSpPr>
            <p:cNvPr id="486" name="Freeform 485">
              <a:extLst>
                <a:ext uri="{FF2B5EF4-FFF2-40B4-BE49-F238E27FC236}">
                  <a16:creationId xmlns:a16="http://schemas.microsoft.com/office/drawing/2014/main" id="{E0941A13-C4AC-68DA-3B59-AD0617417CBC}"/>
                </a:ext>
              </a:extLst>
            </p:cNvPr>
            <p:cNvSpPr/>
            <p:nvPr/>
          </p:nvSpPr>
          <p:spPr>
            <a:xfrm>
              <a:off x="21372604" y="7411406"/>
              <a:ext cx="114295" cy="100353"/>
            </a:xfrm>
            <a:custGeom>
              <a:avLst/>
              <a:gdLst>
                <a:gd name="connsiteX0" fmla="*/ 5476 w 114295"/>
                <a:gd name="connsiteY0" fmla="*/ 55459 h 100353"/>
                <a:gd name="connsiteX1" fmla="*/ 42375 w 114295"/>
                <a:gd name="connsiteY1" fmla="*/ 103309 h 100353"/>
                <a:gd name="connsiteX2" fmla="*/ 119771 w 114295"/>
                <a:gd name="connsiteY2" fmla="*/ 2955 h 100353"/>
              </a:gdLst>
              <a:ahLst/>
              <a:cxnLst>
                <a:cxn ang="0">
                  <a:pos x="connsiteX0" y="connsiteY0"/>
                </a:cxn>
                <a:cxn ang="0">
                  <a:pos x="connsiteX1" y="connsiteY1"/>
                </a:cxn>
                <a:cxn ang="0">
                  <a:pos x="connsiteX2" y="connsiteY2"/>
                </a:cxn>
              </a:cxnLst>
              <a:rect l="l" t="t" r="r" b="b"/>
              <a:pathLst>
                <a:path w="114295" h="100353">
                  <a:moveTo>
                    <a:pt x="5476" y="55459"/>
                  </a:moveTo>
                  <a:lnTo>
                    <a:pt x="42375" y="103309"/>
                  </a:lnTo>
                  <a:lnTo>
                    <a:pt x="119771" y="2955"/>
                  </a:lnTo>
                </a:path>
              </a:pathLst>
            </a:custGeom>
            <a:noFill/>
            <a:ln w="25180" cap="sq">
              <a:solidFill>
                <a:srgbClr val="1CA60F"/>
              </a:solidFill>
              <a:prstDash val="solid"/>
              <a:miter/>
            </a:ln>
          </p:spPr>
          <p:txBody>
            <a:bodyPr rtlCol="0" anchor="ctr"/>
            <a:lstStyle/>
            <a:p>
              <a:endParaRPr lang="en-CH" sz="4400"/>
            </a:p>
          </p:txBody>
        </p:sp>
        <p:sp>
          <p:nvSpPr>
            <p:cNvPr id="487" name="Freeform 486">
              <a:extLst>
                <a:ext uri="{FF2B5EF4-FFF2-40B4-BE49-F238E27FC236}">
                  <a16:creationId xmlns:a16="http://schemas.microsoft.com/office/drawing/2014/main" id="{ABA914F0-59E7-433A-7C16-5E4762168B7F}"/>
                </a:ext>
              </a:extLst>
            </p:cNvPr>
            <p:cNvSpPr/>
            <p:nvPr/>
          </p:nvSpPr>
          <p:spPr>
            <a:xfrm>
              <a:off x="21372604" y="7594924"/>
              <a:ext cx="114295" cy="100353"/>
            </a:xfrm>
            <a:custGeom>
              <a:avLst/>
              <a:gdLst>
                <a:gd name="connsiteX0" fmla="*/ 5476 w 114295"/>
                <a:gd name="connsiteY0" fmla="*/ 55519 h 100353"/>
                <a:gd name="connsiteX1" fmla="*/ 42375 w 114295"/>
                <a:gd name="connsiteY1" fmla="*/ 103369 h 100353"/>
                <a:gd name="connsiteX2" fmla="*/ 119771 w 114295"/>
                <a:gd name="connsiteY2" fmla="*/ 3015 h 100353"/>
              </a:gdLst>
              <a:ahLst/>
              <a:cxnLst>
                <a:cxn ang="0">
                  <a:pos x="connsiteX0" y="connsiteY0"/>
                </a:cxn>
                <a:cxn ang="0">
                  <a:pos x="connsiteX1" y="connsiteY1"/>
                </a:cxn>
                <a:cxn ang="0">
                  <a:pos x="connsiteX2" y="connsiteY2"/>
                </a:cxn>
              </a:cxnLst>
              <a:rect l="l" t="t" r="r" b="b"/>
              <a:pathLst>
                <a:path w="114295" h="100353">
                  <a:moveTo>
                    <a:pt x="5476" y="55519"/>
                  </a:moveTo>
                  <a:lnTo>
                    <a:pt x="42375" y="103369"/>
                  </a:lnTo>
                  <a:lnTo>
                    <a:pt x="119771" y="3015"/>
                  </a:lnTo>
                </a:path>
              </a:pathLst>
            </a:custGeom>
            <a:noFill/>
            <a:ln w="25180" cap="sq">
              <a:solidFill>
                <a:srgbClr val="1CA60F"/>
              </a:solidFill>
              <a:prstDash val="solid"/>
              <a:miter/>
            </a:ln>
          </p:spPr>
          <p:txBody>
            <a:bodyPr rtlCol="0" anchor="ctr"/>
            <a:lstStyle/>
            <a:p>
              <a:endParaRPr lang="en-CH" sz="4400"/>
            </a:p>
          </p:txBody>
        </p:sp>
      </p:grpSp>
      <p:grpSp>
        <p:nvGrpSpPr>
          <p:cNvPr id="488" name="Graphic 4">
            <a:extLst>
              <a:ext uri="{FF2B5EF4-FFF2-40B4-BE49-F238E27FC236}">
                <a16:creationId xmlns:a16="http://schemas.microsoft.com/office/drawing/2014/main" id="{C3FF4EB5-0C2A-B52E-3F90-AC5CD0BA1831}"/>
              </a:ext>
            </a:extLst>
          </p:cNvPr>
          <p:cNvGrpSpPr/>
          <p:nvPr/>
        </p:nvGrpSpPr>
        <p:grpSpPr>
          <a:xfrm>
            <a:off x="24303343" y="6476493"/>
            <a:ext cx="920824" cy="1353970"/>
            <a:chOff x="24303343" y="6476493"/>
            <a:chExt cx="920824" cy="1353970"/>
          </a:xfrm>
        </p:grpSpPr>
        <p:grpSp>
          <p:nvGrpSpPr>
            <p:cNvPr id="489" name="Graphic 4">
              <a:extLst>
                <a:ext uri="{FF2B5EF4-FFF2-40B4-BE49-F238E27FC236}">
                  <a16:creationId xmlns:a16="http://schemas.microsoft.com/office/drawing/2014/main" id="{1286C51C-4345-0ACE-5F74-623D6A25E496}"/>
                </a:ext>
              </a:extLst>
            </p:cNvPr>
            <p:cNvGrpSpPr/>
            <p:nvPr/>
          </p:nvGrpSpPr>
          <p:grpSpPr>
            <a:xfrm>
              <a:off x="24303343" y="6574784"/>
              <a:ext cx="920824" cy="1255679"/>
              <a:chOff x="24303343" y="6574784"/>
              <a:chExt cx="920824" cy="1255679"/>
            </a:xfrm>
          </p:grpSpPr>
          <p:sp>
            <p:nvSpPr>
              <p:cNvPr id="490" name="Freeform 489">
                <a:extLst>
                  <a:ext uri="{FF2B5EF4-FFF2-40B4-BE49-F238E27FC236}">
                    <a16:creationId xmlns:a16="http://schemas.microsoft.com/office/drawing/2014/main" id="{AF397E9E-EB49-F38F-31EC-FF342AF141E9}"/>
                  </a:ext>
                </a:extLst>
              </p:cNvPr>
              <p:cNvSpPr/>
              <p:nvPr/>
            </p:nvSpPr>
            <p:spPr>
              <a:xfrm rot="10800000" flipV="1">
                <a:off x="24303343" y="6574784"/>
                <a:ext cx="920824" cy="1255679"/>
              </a:xfrm>
              <a:custGeom>
                <a:avLst/>
                <a:gdLst>
                  <a:gd name="connsiteX0" fmla="*/ 926974 w 920824"/>
                  <a:gd name="connsiteY0" fmla="*/ 33021 h 1255679"/>
                  <a:gd name="connsiteX1" fmla="*/ 917750 w 920824"/>
                  <a:gd name="connsiteY1" fmla="*/ 10765 h 1255679"/>
                  <a:gd name="connsiteX2" fmla="*/ 895494 w 920824"/>
                  <a:gd name="connsiteY2" fmla="*/ 1545 h 1255679"/>
                  <a:gd name="connsiteX3" fmla="*/ 37628 w 920824"/>
                  <a:gd name="connsiteY3" fmla="*/ 1545 h 1255679"/>
                  <a:gd name="connsiteX4" fmla="*/ 15373 w 920824"/>
                  <a:gd name="connsiteY4" fmla="*/ 10765 h 1255679"/>
                  <a:gd name="connsiteX5" fmla="*/ 6149 w 920824"/>
                  <a:gd name="connsiteY5" fmla="*/ 33021 h 1255679"/>
                  <a:gd name="connsiteX6" fmla="*/ 6149 w 920824"/>
                  <a:gd name="connsiteY6" fmla="*/ 1225749 h 1255679"/>
                  <a:gd name="connsiteX7" fmla="*/ 15373 w 920824"/>
                  <a:gd name="connsiteY7" fmla="*/ 1248005 h 1255679"/>
                  <a:gd name="connsiteX8" fmla="*/ 37628 w 920824"/>
                  <a:gd name="connsiteY8" fmla="*/ 1257224 h 1255679"/>
                  <a:gd name="connsiteX9" fmla="*/ 895494 w 920824"/>
                  <a:gd name="connsiteY9" fmla="*/ 1257224 h 1255679"/>
                  <a:gd name="connsiteX10" fmla="*/ 917750 w 920824"/>
                  <a:gd name="connsiteY10" fmla="*/ 1248005 h 1255679"/>
                  <a:gd name="connsiteX11" fmla="*/ 926974 w 920824"/>
                  <a:gd name="connsiteY11" fmla="*/ 1225749 h 1255679"/>
                  <a:gd name="connsiteX12" fmla="*/ 926974 w 920824"/>
                  <a:gd name="connsiteY12" fmla="*/ 33021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6974" y="33021"/>
                    </a:moveTo>
                    <a:cubicBezTo>
                      <a:pt x="926974" y="24673"/>
                      <a:pt x="923674" y="16670"/>
                      <a:pt x="917750" y="10765"/>
                    </a:cubicBezTo>
                    <a:cubicBezTo>
                      <a:pt x="911869" y="4864"/>
                      <a:pt x="903872" y="1545"/>
                      <a:pt x="895494" y="1545"/>
                    </a:cubicBezTo>
                    <a:cubicBezTo>
                      <a:pt x="754174" y="1545"/>
                      <a:pt x="178949" y="1545"/>
                      <a:pt x="37628" y="1545"/>
                    </a:cubicBezTo>
                    <a:cubicBezTo>
                      <a:pt x="29293" y="1545"/>
                      <a:pt x="21296" y="4864"/>
                      <a:pt x="15373" y="10765"/>
                    </a:cubicBezTo>
                    <a:cubicBezTo>
                      <a:pt x="9492" y="16670"/>
                      <a:pt x="6149" y="24673"/>
                      <a:pt x="6149" y="33021"/>
                    </a:cubicBezTo>
                    <a:cubicBezTo>
                      <a:pt x="6149" y="207215"/>
                      <a:pt x="6149" y="1051551"/>
                      <a:pt x="6149" y="1225749"/>
                    </a:cubicBezTo>
                    <a:cubicBezTo>
                      <a:pt x="6149" y="1234096"/>
                      <a:pt x="9492" y="1242100"/>
                      <a:pt x="15373" y="1248005"/>
                    </a:cubicBezTo>
                    <a:cubicBezTo>
                      <a:pt x="21296" y="1253906"/>
                      <a:pt x="29293" y="1257224"/>
                      <a:pt x="37628" y="1257224"/>
                    </a:cubicBezTo>
                    <a:cubicBezTo>
                      <a:pt x="178949" y="1257224"/>
                      <a:pt x="754174" y="1257224"/>
                      <a:pt x="895494" y="1257224"/>
                    </a:cubicBezTo>
                    <a:cubicBezTo>
                      <a:pt x="903872" y="1257224"/>
                      <a:pt x="911869" y="1253906"/>
                      <a:pt x="917750" y="1248005"/>
                    </a:cubicBezTo>
                    <a:cubicBezTo>
                      <a:pt x="923674" y="1242100"/>
                      <a:pt x="926974" y="1234096"/>
                      <a:pt x="926974" y="1225749"/>
                    </a:cubicBezTo>
                    <a:cubicBezTo>
                      <a:pt x="926974" y="1051551"/>
                      <a:pt x="926974" y="207215"/>
                      <a:pt x="926974" y="33021"/>
                    </a:cubicBezTo>
                    <a:close/>
                  </a:path>
                </a:pathLst>
              </a:custGeom>
              <a:noFill/>
              <a:ln w="12681" cap="sq">
                <a:solidFill>
                  <a:srgbClr val="000080"/>
                </a:solidFill>
                <a:prstDash val="solid"/>
                <a:miter/>
              </a:ln>
            </p:spPr>
            <p:txBody>
              <a:bodyPr rtlCol="0" anchor="ctr"/>
              <a:lstStyle/>
              <a:p>
                <a:endParaRPr lang="en-CH" sz="4400"/>
              </a:p>
            </p:txBody>
          </p:sp>
          <p:sp>
            <p:nvSpPr>
              <p:cNvPr id="491" name="Freeform 490">
                <a:extLst>
                  <a:ext uri="{FF2B5EF4-FFF2-40B4-BE49-F238E27FC236}">
                    <a16:creationId xmlns:a16="http://schemas.microsoft.com/office/drawing/2014/main" id="{21F3A65B-AA58-957E-7E93-BDA61D140292}"/>
                  </a:ext>
                </a:extLst>
              </p:cNvPr>
              <p:cNvSpPr/>
              <p:nvPr/>
            </p:nvSpPr>
            <p:spPr>
              <a:xfrm rot="10800000" flipV="1">
                <a:off x="24303343" y="6574784"/>
                <a:ext cx="920824" cy="1255679"/>
              </a:xfrm>
              <a:custGeom>
                <a:avLst/>
                <a:gdLst>
                  <a:gd name="connsiteX0" fmla="*/ 926974 w 920824"/>
                  <a:gd name="connsiteY0" fmla="*/ 33021 h 1255679"/>
                  <a:gd name="connsiteX1" fmla="*/ 917750 w 920824"/>
                  <a:gd name="connsiteY1" fmla="*/ 10765 h 1255679"/>
                  <a:gd name="connsiteX2" fmla="*/ 895494 w 920824"/>
                  <a:gd name="connsiteY2" fmla="*/ 1545 h 1255679"/>
                  <a:gd name="connsiteX3" fmla="*/ 37628 w 920824"/>
                  <a:gd name="connsiteY3" fmla="*/ 1545 h 1255679"/>
                  <a:gd name="connsiteX4" fmla="*/ 15373 w 920824"/>
                  <a:gd name="connsiteY4" fmla="*/ 10765 h 1255679"/>
                  <a:gd name="connsiteX5" fmla="*/ 6149 w 920824"/>
                  <a:gd name="connsiteY5" fmla="*/ 33021 h 1255679"/>
                  <a:gd name="connsiteX6" fmla="*/ 6149 w 920824"/>
                  <a:gd name="connsiteY6" fmla="*/ 1225749 h 1255679"/>
                  <a:gd name="connsiteX7" fmla="*/ 15373 w 920824"/>
                  <a:gd name="connsiteY7" fmla="*/ 1248005 h 1255679"/>
                  <a:gd name="connsiteX8" fmla="*/ 37628 w 920824"/>
                  <a:gd name="connsiteY8" fmla="*/ 1257224 h 1255679"/>
                  <a:gd name="connsiteX9" fmla="*/ 895494 w 920824"/>
                  <a:gd name="connsiteY9" fmla="*/ 1257224 h 1255679"/>
                  <a:gd name="connsiteX10" fmla="*/ 917750 w 920824"/>
                  <a:gd name="connsiteY10" fmla="*/ 1248005 h 1255679"/>
                  <a:gd name="connsiteX11" fmla="*/ 926974 w 920824"/>
                  <a:gd name="connsiteY11" fmla="*/ 1225749 h 1255679"/>
                  <a:gd name="connsiteX12" fmla="*/ 926974 w 920824"/>
                  <a:gd name="connsiteY12" fmla="*/ 33021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6974" y="33021"/>
                    </a:moveTo>
                    <a:cubicBezTo>
                      <a:pt x="926974" y="24673"/>
                      <a:pt x="923674" y="16670"/>
                      <a:pt x="917750" y="10765"/>
                    </a:cubicBezTo>
                    <a:cubicBezTo>
                      <a:pt x="911869" y="4864"/>
                      <a:pt x="903872" y="1545"/>
                      <a:pt x="895494" y="1545"/>
                    </a:cubicBezTo>
                    <a:cubicBezTo>
                      <a:pt x="754174" y="1545"/>
                      <a:pt x="178949" y="1545"/>
                      <a:pt x="37628" y="1545"/>
                    </a:cubicBezTo>
                    <a:cubicBezTo>
                      <a:pt x="29293" y="1545"/>
                      <a:pt x="21296" y="4864"/>
                      <a:pt x="15373" y="10765"/>
                    </a:cubicBezTo>
                    <a:cubicBezTo>
                      <a:pt x="9492" y="16670"/>
                      <a:pt x="6149" y="24673"/>
                      <a:pt x="6149" y="33021"/>
                    </a:cubicBezTo>
                    <a:cubicBezTo>
                      <a:pt x="6149" y="207215"/>
                      <a:pt x="6149" y="1051551"/>
                      <a:pt x="6149" y="1225749"/>
                    </a:cubicBezTo>
                    <a:cubicBezTo>
                      <a:pt x="6149" y="1234096"/>
                      <a:pt x="9492" y="1242100"/>
                      <a:pt x="15373" y="1248005"/>
                    </a:cubicBezTo>
                    <a:cubicBezTo>
                      <a:pt x="21296" y="1253906"/>
                      <a:pt x="29293" y="1257224"/>
                      <a:pt x="37628" y="1257224"/>
                    </a:cubicBezTo>
                    <a:cubicBezTo>
                      <a:pt x="178949" y="1257224"/>
                      <a:pt x="754174" y="1257224"/>
                      <a:pt x="895494" y="1257224"/>
                    </a:cubicBezTo>
                    <a:cubicBezTo>
                      <a:pt x="903872" y="1257224"/>
                      <a:pt x="911869" y="1253906"/>
                      <a:pt x="917750" y="1248005"/>
                    </a:cubicBezTo>
                    <a:cubicBezTo>
                      <a:pt x="923674" y="1242100"/>
                      <a:pt x="926974" y="1234096"/>
                      <a:pt x="926974" y="1225749"/>
                    </a:cubicBezTo>
                    <a:cubicBezTo>
                      <a:pt x="926974" y="1051551"/>
                      <a:pt x="926974" y="207215"/>
                      <a:pt x="926974" y="33021"/>
                    </a:cubicBezTo>
                    <a:close/>
                  </a:path>
                </a:pathLst>
              </a:custGeom>
              <a:solidFill>
                <a:srgbClr val="FFFFFF"/>
              </a:solidFill>
              <a:ln w="3962" cap="rnd">
                <a:noFill/>
                <a:prstDash val="solid"/>
                <a:round/>
              </a:ln>
            </p:spPr>
            <p:txBody>
              <a:bodyPr rtlCol="0" anchor="ctr"/>
              <a:lstStyle/>
              <a:p>
                <a:endParaRPr lang="en-CH" sz="4400"/>
              </a:p>
            </p:txBody>
          </p:sp>
        </p:grpSp>
        <p:sp>
          <p:nvSpPr>
            <p:cNvPr id="492" name="Freeform 491">
              <a:extLst>
                <a:ext uri="{FF2B5EF4-FFF2-40B4-BE49-F238E27FC236}">
                  <a16:creationId xmlns:a16="http://schemas.microsoft.com/office/drawing/2014/main" id="{386D8CDD-955B-E287-BE3E-5B2F41D5CD02}"/>
                </a:ext>
              </a:extLst>
            </p:cNvPr>
            <p:cNvSpPr/>
            <p:nvPr/>
          </p:nvSpPr>
          <p:spPr>
            <a:xfrm rot="10800000" flipV="1">
              <a:off x="24560706" y="6933568"/>
              <a:ext cx="601614" cy="3047"/>
            </a:xfrm>
            <a:custGeom>
              <a:avLst/>
              <a:gdLst>
                <a:gd name="connsiteX0" fmla="*/ 6295 w 601614"/>
                <a:gd name="connsiteY0" fmla="*/ 1538 h 3047"/>
                <a:gd name="connsiteX1" fmla="*/ 607910 w 601614"/>
                <a:gd name="connsiteY1" fmla="*/ 1538 h 3047"/>
              </a:gdLst>
              <a:ahLst/>
              <a:cxnLst>
                <a:cxn ang="0">
                  <a:pos x="connsiteX0" y="connsiteY0"/>
                </a:cxn>
                <a:cxn ang="0">
                  <a:pos x="connsiteX1" y="connsiteY1"/>
                </a:cxn>
              </a:cxnLst>
              <a:rect l="l" t="t" r="r" b="b"/>
              <a:pathLst>
                <a:path w="601614" h="3047">
                  <a:moveTo>
                    <a:pt x="6295" y="1538"/>
                  </a:moveTo>
                  <a:lnTo>
                    <a:pt x="607910" y="1538"/>
                  </a:lnTo>
                </a:path>
              </a:pathLst>
            </a:custGeom>
            <a:noFill/>
            <a:ln w="12374" cap="flat">
              <a:solidFill>
                <a:srgbClr val="000080"/>
              </a:solidFill>
              <a:prstDash val="solid"/>
              <a:round/>
            </a:ln>
          </p:spPr>
          <p:txBody>
            <a:bodyPr rtlCol="0" anchor="ctr"/>
            <a:lstStyle/>
            <a:p>
              <a:endParaRPr lang="en-CH" sz="4400"/>
            </a:p>
          </p:txBody>
        </p:sp>
        <p:sp>
          <p:nvSpPr>
            <p:cNvPr id="493" name="Freeform 492">
              <a:extLst>
                <a:ext uri="{FF2B5EF4-FFF2-40B4-BE49-F238E27FC236}">
                  <a16:creationId xmlns:a16="http://schemas.microsoft.com/office/drawing/2014/main" id="{635782E0-C90D-9B2D-7E98-157104BF101A}"/>
                </a:ext>
              </a:extLst>
            </p:cNvPr>
            <p:cNvSpPr/>
            <p:nvPr/>
          </p:nvSpPr>
          <p:spPr>
            <a:xfrm rot="10800000" flipV="1">
              <a:off x="24560706" y="7112929"/>
              <a:ext cx="601614" cy="3047"/>
            </a:xfrm>
            <a:custGeom>
              <a:avLst/>
              <a:gdLst>
                <a:gd name="connsiteX0" fmla="*/ 6295 w 601614"/>
                <a:gd name="connsiteY0" fmla="*/ 1597 h 3047"/>
                <a:gd name="connsiteX1" fmla="*/ 607910 w 601614"/>
                <a:gd name="connsiteY1" fmla="*/ 1597 h 3047"/>
              </a:gdLst>
              <a:ahLst/>
              <a:cxnLst>
                <a:cxn ang="0">
                  <a:pos x="connsiteX0" y="connsiteY0"/>
                </a:cxn>
                <a:cxn ang="0">
                  <a:pos x="connsiteX1" y="connsiteY1"/>
                </a:cxn>
              </a:cxnLst>
              <a:rect l="l" t="t" r="r" b="b"/>
              <a:pathLst>
                <a:path w="601614" h="3047">
                  <a:moveTo>
                    <a:pt x="6295" y="1597"/>
                  </a:moveTo>
                  <a:lnTo>
                    <a:pt x="607910" y="1597"/>
                  </a:lnTo>
                </a:path>
              </a:pathLst>
            </a:custGeom>
            <a:noFill/>
            <a:ln w="12374" cap="flat">
              <a:solidFill>
                <a:srgbClr val="000080"/>
              </a:solidFill>
              <a:prstDash val="solid"/>
              <a:round/>
            </a:ln>
          </p:spPr>
          <p:txBody>
            <a:bodyPr rtlCol="0" anchor="ctr"/>
            <a:lstStyle/>
            <a:p>
              <a:endParaRPr lang="en-CH" sz="4400"/>
            </a:p>
          </p:txBody>
        </p:sp>
        <p:sp>
          <p:nvSpPr>
            <p:cNvPr id="494" name="Freeform 493">
              <a:extLst>
                <a:ext uri="{FF2B5EF4-FFF2-40B4-BE49-F238E27FC236}">
                  <a16:creationId xmlns:a16="http://schemas.microsoft.com/office/drawing/2014/main" id="{02E8C85D-8C46-0520-59F7-DC368A9DFDCD}"/>
                </a:ext>
              </a:extLst>
            </p:cNvPr>
            <p:cNvSpPr/>
            <p:nvPr/>
          </p:nvSpPr>
          <p:spPr>
            <a:xfrm rot="10800000" flipV="1">
              <a:off x="24560706" y="7300123"/>
              <a:ext cx="601614" cy="3047"/>
            </a:xfrm>
            <a:custGeom>
              <a:avLst/>
              <a:gdLst>
                <a:gd name="connsiteX0" fmla="*/ 6295 w 601614"/>
                <a:gd name="connsiteY0" fmla="*/ 1658 h 3047"/>
                <a:gd name="connsiteX1" fmla="*/ 607910 w 601614"/>
                <a:gd name="connsiteY1" fmla="*/ 1658 h 3047"/>
              </a:gdLst>
              <a:ahLst/>
              <a:cxnLst>
                <a:cxn ang="0">
                  <a:pos x="connsiteX0" y="connsiteY0"/>
                </a:cxn>
                <a:cxn ang="0">
                  <a:pos x="connsiteX1" y="connsiteY1"/>
                </a:cxn>
              </a:cxnLst>
              <a:rect l="l" t="t" r="r" b="b"/>
              <a:pathLst>
                <a:path w="601614" h="3047">
                  <a:moveTo>
                    <a:pt x="6295" y="1658"/>
                  </a:moveTo>
                  <a:lnTo>
                    <a:pt x="607910" y="1658"/>
                  </a:lnTo>
                </a:path>
              </a:pathLst>
            </a:custGeom>
            <a:noFill/>
            <a:ln w="12374" cap="flat">
              <a:solidFill>
                <a:srgbClr val="000080"/>
              </a:solidFill>
              <a:prstDash val="solid"/>
              <a:round/>
            </a:ln>
          </p:spPr>
          <p:txBody>
            <a:bodyPr rtlCol="0" anchor="ctr"/>
            <a:lstStyle/>
            <a:p>
              <a:endParaRPr lang="en-CH" sz="4400"/>
            </a:p>
          </p:txBody>
        </p:sp>
        <p:sp>
          <p:nvSpPr>
            <p:cNvPr id="495" name="Freeform 494">
              <a:extLst>
                <a:ext uri="{FF2B5EF4-FFF2-40B4-BE49-F238E27FC236}">
                  <a16:creationId xmlns:a16="http://schemas.microsoft.com/office/drawing/2014/main" id="{F7E6FCEC-71C9-5287-8D95-028C2DA4CE07}"/>
                </a:ext>
              </a:extLst>
            </p:cNvPr>
            <p:cNvSpPr/>
            <p:nvPr/>
          </p:nvSpPr>
          <p:spPr>
            <a:xfrm rot="10800000" flipV="1">
              <a:off x="24560706" y="7487287"/>
              <a:ext cx="601614" cy="3047"/>
            </a:xfrm>
            <a:custGeom>
              <a:avLst/>
              <a:gdLst>
                <a:gd name="connsiteX0" fmla="*/ 6295 w 601614"/>
                <a:gd name="connsiteY0" fmla="*/ 1720 h 3047"/>
                <a:gd name="connsiteX1" fmla="*/ 607910 w 601614"/>
                <a:gd name="connsiteY1" fmla="*/ 1720 h 3047"/>
              </a:gdLst>
              <a:ahLst/>
              <a:cxnLst>
                <a:cxn ang="0">
                  <a:pos x="connsiteX0" y="connsiteY0"/>
                </a:cxn>
                <a:cxn ang="0">
                  <a:pos x="connsiteX1" y="connsiteY1"/>
                </a:cxn>
              </a:cxnLst>
              <a:rect l="l" t="t" r="r" b="b"/>
              <a:pathLst>
                <a:path w="601614" h="3047">
                  <a:moveTo>
                    <a:pt x="6295" y="1720"/>
                  </a:moveTo>
                  <a:lnTo>
                    <a:pt x="607910" y="1720"/>
                  </a:lnTo>
                </a:path>
              </a:pathLst>
            </a:custGeom>
            <a:noFill/>
            <a:ln w="12374" cap="flat">
              <a:solidFill>
                <a:srgbClr val="000080"/>
              </a:solidFill>
              <a:prstDash val="solid"/>
              <a:round/>
            </a:ln>
          </p:spPr>
          <p:txBody>
            <a:bodyPr rtlCol="0" anchor="ctr"/>
            <a:lstStyle/>
            <a:p>
              <a:endParaRPr lang="en-CH" sz="4400"/>
            </a:p>
          </p:txBody>
        </p:sp>
        <p:sp>
          <p:nvSpPr>
            <p:cNvPr id="496" name="Freeform 495">
              <a:extLst>
                <a:ext uri="{FF2B5EF4-FFF2-40B4-BE49-F238E27FC236}">
                  <a16:creationId xmlns:a16="http://schemas.microsoft.com/office/drawing/2014/main" id="{2D5B1915-4DE7-9266-7D13-976350440C63}"/>
                </a:ext>
              </a:extLst>
            </p:cNvPr>
            <p:cNvSpPr/>
            <p:nvPr/>
          </p:nvSpPr>
          <p:spPr>
            <a:xfrm rot="10800000" flipV="1">
              <a:off x="24560706" y="7674480"/>
              <a:ext cx="601614" cy="3047"/>
            </a:xfrm>
            <a:custGeom>
              <a:avLst/>
              <a:gdLst>
                <a:gd name="connsiteX0" fmla="*/ 6295 w 601614"/>
                <a:gd name="connsiteY0" fmla="*/ 1781 h 3047"/>
                <a:gd name="connsiteX1" fmla="*/ 607910 w 601614"/>
                <a:gd name="connsiteY1" fmla="*/ 1781 h 3047"/>
              </a:gdLst>
              <a:ahLst/>
              <a:cxnLst>
                <a:cxn ang="0">
                  <a:pos x="connsiteX0" y="connsiteY0"/>
                </a:cxn>
                <a:cxn ang="0">
                  <a:pos x="connsiteX1" y="connsiteY1"/>
                </a:cxn>
              </a:cxnLst>
              <a:rect l="l" t="t" r="r" b="b"/>
              <a:pathLst>
                <a:path w="601614" h="3047">
                  <a:moveTo>
                    <a:pt x="6295" y="1781"/>
                  </a:moveTo>
                  <a:lnTo>
                    <a:pt x="607910" y="1781"/>
                  </a:lnTo>
                </a:path>
              </a:pathLst>
            </a:custGeom>
            <a:noFill/>
            <a:ln w="12374" cap="flat">
              <a:solidFill>
                <a:srgbClr val="000080"/>
              </a:solidFill>
              <a:prstDash val="solid"/>
              <a:round/>
            </a:ln>
          </p:spPr>
          <p:txBody>
            <a:bodyPr rtlCol="0" anchor="ctr"/>
            <a:lstStyle/>
            <a:p>
              <a:endParaRPr lang="en-CH" sz="4400"/>
            </a:p>
          </p:txBody>
        </p:sp>
        <p:sp>
          <p:nvSpPr>
            <p:cNvPr id="497" name="Freeform 496">
              <a:extLst>
                <a:ext uri="{FF2B5EF4-FFF2-40B4-BE49-F238E27FC236}">
                  <a16:creationId xmlns:a16="http://schemas.microsoft.com/office/drawing/2014/main" id="{23D759CD-1B5F-C345-C788-20C2A9B53DAB}"/>
                </a:ext>
              </a:extLst>
            </p:cNvPr>
            <p:cNvSpPr/>
            <p:nvPr/>
          </p:nvSpPr>
          <p:spPr>
            <a:xfrm rot="10800000" flipV="1">
              <a:off x="24363756" y="6709314"/>
              <a:ext cx="793942" cy="3047"/>
            </a:xfrm>
            <a:custGeom>
              <a:avLst/>
              <a:gdLst>
                <a:gd name="connsiteX0" fmla="*/ 6262 w 793942"/>
                <a:gd name="connsiteY0" fmla="*/ 1464 h 3047"/>
                <a:gd name="connsiteX1" fmla="*/ 800204 w 793942"/>
                <a:gd name="connsiteY1" fmla="*/ 1464 h 3047"/>
              </a:gdLst>
              <a:ahLst/>
              <a:cxnLst>
                <a:cxn ang="0">
                  <a:pos x="connsiteX0" y="connsiteY0"/>
                </a:cxn>
                <a:cxn ang="0">
                  <a:pos x="connsiteX1" y="connsiteY1"/>
                </a:cxn>
              </a:cxnLst>
              <a:rect l="l" t="t" r="r" b="b"/>
              <a:pathLst>
                <a:path w="793942" h="3047">
                  <a:moveTo>
                    <a:pt x="6262" y="1464"/>
                  </a:moveTo>
                  <a:lnTo>
                    <a:pt x="800204" y="1464"/>
                  </a:lnTo>
                </a:path>
              </a:pathLst>
            </a:custGeom>
            <a:noFill/>
            <a:ln w="12005" cap="flat">
              <a:solidFill>
                <a:srgbClr val="000080"/>
              </a:solidFill>
              <a:prstDash val="solid"/>
              <a:round/>
            </a:ln>
          </p:spPr>
          <p:txBody>
            <a:bodyPr rtlCol="0" anchor="ctr"/>
            <a:lstStyle/>
            <a:p>
              <a:endParaRPr lang="en-CH" sz="4400"/>
            </a:p>
          </p:txBody>
        </p:sp>
        <p:sp>
          <p:nvSpPr>
            <p:cNvPr id="498" name="Freeform 497">
              <a:extLst>
                <a:ext uri="{FF2B5EF4-FFF2-40B4-BE49-F238E27FC236}">
                  <a16:creationId xmlns:a16="http://schemas.microsoft.com/office/drawing/2014/main" id="{1C373CE9-982E-9D63-17EB-5CB55418C522}"/>
                </a:ext>
              </a:extLst>
            </p:cNvPr>
            <p:cNvSpPr/>
            <p:nvPr/>
          </p:nvSpPr>
          <p:spPr>
            <a:xfrm rot="10800000" flipV="1">
              <a:off x="24367139" y="6653387"/>
              <a:ext cx="793942" cy="3047"/>
            </a:xfrm>
            <a:custGeom>
              <a:avLst/>
              <a:gdLst>
                <a:gd name="connsiteX0" fmla="*/ 6264 w 793942"/>
                <a:gd name="connsiteY0" fmla="*/ 1446 h 3047"/>
                <a:gd name="connsiteX1" fmla="*/ 800206 w 793942"/>
                <a:gd name="connsiteY1" fmla="*/ 1446 h 3047"/>
              </a:gdLst>
              <a:ahLst/>
              <a:cxnLst>
                <a:cxn ang="0">
                  <a:pos x="connsiteX0" y="connsiteY0"/>
                </a:cxn>
                <a:cxn ang="0">
                  <a:pos x="connsiteX1" y="connsiteY1"/>
                </a:cxn>
              </a:cxnLst>
              <a:rect l="l" t="t" r="r" b="b"/>
              <a:pathLst>
                <a:path w="793942" h="3047">
                  <a:moveTo>
                    <a:pt x="6264" y="1446"/>
                  </a:moveTo>
                  <a:lnTo>
                    <a:pt x="800206" y="1446"/>
                  </a:lnTo>
                </a:path>
              </a:pathLst>
            </a:custGeom>
            <a:noFill/>
            <a:ln w="12005" cap="flat">
              <a:solidFill>
                <a:srgbClr val="000080"/>
              </a:solidFill>
              <a:prstDash val="solid"/>
              <a:round/>
            </a:ln>
          </p:spPr>
          <p:txBody>
            <a:bodyPr rtlCol="0" anchor="ctr"/>
            <a:lstStyle/>
            <a:p>
              <a:endParaRPr lang="en-CH" sz="4400"/>
            </a:p>
          </p:txBody>
        </p:sp>
        <p:grpSp>
          <p:nvGrpSpPr>
            <p:cNvPr id="499" name="Graphic 4">
              <a:extLst>
                <a:ext uri="{FF2B5EF4-FFF2-40B4-BE49-F238E27FC236}">
                  <a16:creationId xmlns:a16="http://schemas.microsoft.com/office/drawing/2014/main" id="{4DE21533-B574-518E-9625-6E03E79FE182}"/>
                </a:ext>
              </a:extLst>
            </p:cNvPr>
            <p:cNvGrpSpPr/>
            <p:nvPr/>
          </p:nvGrpSpPr>
          <p:grpSpPr>
            <a:xfrm>
              <a:off x="24373276" y="6860424"/>
              <a:ext cx="130678" cy="130680"/>
              <a:chOff x="24373276" y="6860424"/>
              <a:chExt cx="130678" cy="130680"/>
            </a:xfrm>
          </p:grpSpPr>
          <p:sp>
            <p:nvSpPr>
              <p:cNvPr id="500" name="Freeform 499">
                <a:extLst>
                  <a:ext uri="{FF2B5EF4-FFF2-40B4-BE49-F238E27FC236}">
                    <a16:creationId xmlns:a16="http://schemas.microsoft.com/office/drawing/2014/main" id="{73433C6F-58A6-0646-72AA-2C6E9931D456}"/>
                  </a:ext>
                </a:extLst>
              </p:cNvPr>
              <p:cNvSpPr/>
              <p:nvPr/>
            </p:nvSpPr>
            <p:spPr>
              <a:xfrm>
                <a:off x="24385973" y="6873121"/>
                <a:ext cx="105284" cy="105286"/>
              </a:xfrm>
              <a:custGeom>
                <a:avLst/>
                <a:gdLst>
                  <a:gd name="connsiteX0" fmla="*/ 2643 w 105284"/>
                  <a:gd name="connsiteY0" fmla="*/ 747 h 105286"/>
                  <a:gd name="connsiteX1" fmla="*/ 107928 w 105284"/>
                  <a:gd name="connsiteY1" fmla="*/ 747 h 105286"/>
                  <a:gd name="connsiteX2" fmla="*/ 107928 w 105284"/>
                  <a:gd name="connsiteY2" fmla="*/ 106033 h 105286"/>
                  <a:gd name="connsiteX3" fmla="*/ 2643 w 105284"/>
                  <a:gd name="connsiteY3" fmla="*/ 106033 h 105286"/>
                </a:gdLst>
                <a:ahLst/>
                <a:cxnLst>
                  <a:cxn ang="0">
                    <a:pos x="connsiteX0" y="connsiteY0"/>
                  </a:cxn>
                  <a:cxn ang="0">
                    <a:pos x="connsiteX1" y="connsiteY1"/>
                  </a:cxn>
                  <a:cxn ang="0">
                    <a:pos x="connsiteX2" y="connsiteY2"/>
                  </a:cxn>
                  <a:cxn ang="0">
                    <a:pos x="connsiteX3" y="connsiteY3"/>
                  </a:cxn>
                </a:cxnLst>
                <a:rect l="l" t="t" r="r" b="b"/>
                <a:pathLst>
                  <a:path w="105284" h="105286">
                    <a:moveTo>
                      <a:pt x="2643" y="747"/>
                    </a:moveTo>
                    <a:lnTo>
                      <a:pt x="107928" y="747"/>
                    </a:lnTo>
                    <a:lnTo>
                      <a:pt x="107928" y="106033"/>
                    </a:lnTo>
                    <a:lnTo>
                      <a:pt x="2643" y="106033"/>
                    </a:lnTo>
                    <a:close/>
                  </a:path>
                </a:pathLst>
              </a:custGeom>
              <a:solidFill>
                <a:srgbClr val="FFFFFF"/>
              </a:solidFill>
              <a:ln w="702" cap="rnd">
                <a:noFill/>
                <a:prstDash val="solid"/>
                <a:round/>
              </a:ln>
            </p:spPr>
            <p:txBody>
              <a:bodyPr rtlCol="0" anchor="ctr"/>
              <a:lstStyle/>
              <a:p>
                <a:endParaRPr lang="en-CH" sz="4400"/>
              </a:p>
            </p:txBody>
          </p:sp>
          <p:sp>
            <p:nvSpPr>
              <p:cNvPr id="501" name="Freeform 500">
                <a:extLst>
                  <a:ext uri="{FF2B5EF4-FFF2-40B4-BE49-F238E27FC236}">
                    <a16:creationId xmlns:a16="http://schemas.microsoft.com/office/drawing/2014/main" id="{F28673E8-1CC3-AA50-37AB-FEE6642151C7}"/>
                  </a:ext>
                </a:extLst>
              </p:cNvPr>
              <p:cNvSpPr/>
              <p:nvPr/>
            </p:nvSpPr>
            <p:spPr>
              <a:xfrm>
                <a:off x="24373276" y="6860424"/>
                <a:ext cx="130678" cy="130680"/>
              </a:xfrm>
              <a:custGeom>
                <a:avLst/>
                <a:gdLst>
                  <a:gd name="connsiteX0" fmla="*/ 133322 w 130678"/>
                  <a:gd name="connsiteY0" fmla="*/ 131428 h 130680"/>
                  <a:gd name="connsiteX1" fmla="*/ 2643 w 130678"/>
                  <a:gd name="connsiteY1" fmla="*/ 131428 h 130680"/>
                  <a:gd name="connsiteX2" fmla="*/ 2643 w 130678"/>
                  <a:gd name="connsiteY2" fmla="*/ 747 h 130680"/>
                  <a:gd name="connsiteX3" fmla="*/ 133322 w 130678"/>
                  <a:gd name="connsiteY3" fmla="*/ 747 h 130680"/>
                  <a:gd name="connsiteX4" fmla="*/ 133322 w 130678"/>
                  <a:gd name="connsiteY4" fmla="*/ 131428 h 130680"/>
                  <a:gd name="connsiteX5" fmla="*/ 120625 w 130678"/>
                  <a:gd name="connsiteY5" fmla="*/ 13445 h 130680"/>
                  <a:gd name="connsiteX6" fmla="*/ 15341 w 130678"/>
                  <a:gd name="connsiteY6" fmla="*/ 13445 h 130680"/>
                  <a:gd name="connsiteX7" fmla="*/ 15341 w 130678"/>
                  <a:gd name="connsiteY7" fmla="*/ 118731 h 130680"/>
                  <a:gd name="connsiteX8" fmla="*/ 120625 w 130678"/>
                  <a:gd name="connsiteY8" fmla="*/ 118731 h 130680"/>
                  <a:gd name="connsiteX9" fmla="*/ 120625 w 130678"/>
                  <a:gd name="connsiteY9" fmla="*/ 13445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3322" y="131428"/>
                    </a:moveTo>
                    <a:lnTo>
                      <a:pt x="2643" y="131428"/>
                    </a:lnTo>
                    <a:lnTo>
                      <a:pt x="2643" y="747"/>
                    </a:lnTo>
                    <a:lnTo>
                      <a:pt x="133322" y="747"/>
                    </a:lnTo>
                    <a:lnTo>
                      <a:pt x="133322" y="131428"/>
                    </a:lnTo>
                    <a:close/>
                    <a:moveTo>
                      <a:pt x="120625" y="13445"/>
                    </a:moveTo>
                    <a:lnTo>
                      <a:pt x="15341" y="13445"/>
                    </a:lnTo>
                    <a:lnTo>
                      <a:pt x="15341" y="118731"/>
                    </a:lnTo>
                    <a:lnTo>
                      <a:pt x="120625" y="118731"/>
                    </a:lnTo>
                    <a:lnTo>
                      <a:pt x="120625" y="13445"/>
                    </a:lnTo>
                    <a:close/>
                  </a:path>
                </a:pathLst>
              </a:custGeom>
              <a:solidFill>
                <a:srgbClr val="000080"/>
              </a:solidFill>
              <a:ln w="702" cap="rnd">
                <a:noFill/>
                <a:prstDash val="solid"/>
                <a:round/>
              </a:ln>
            </p:spPr>
            <p:txBody>
              <a:bodyPr rtlCol="0" anchor="ctr"/>
              <a:lstStyle/>
              <a:p>
                <a:endParaRPr lang="en-CH" sz="4400"/>
              </a:p>
            </p:txBody>
          </p:sp>
        </p:grpSp>
        <p:grpSp>
          <p:nvGrpSpPr>
            <p:cNvPr id="502" name="Graphic 4">
              <a:extLst>
                <a:ext uri="{FF2B5EF4-FFF2-40B4-BE49-F238E27FC236}">
                  <a16:creationId xmlns:a16="http://schemas.microsoft.com/office/drawing/2014/main" id="{D1F41A3A-1C87-F5A5-EA3B-7C0538C28493}"/>
                </a:ext>
              </a:extLst>
            </p:cNvPr>
            <p:cNvGrpSpPr/>
            <p:nvPr/>
          </p:nvGrpSpPr>
          <p:grpSpPr>
            <a:xfrm>
              <a:off x="24373276" y="7047602"/>
              <a:ext cx="130678" cy="130680"/>
              <a:chOff x="24373276" y="7047602"/>
              <a:chExt cx="130678" cy="130680"/>
            </a:xfrm>
          </p:grpSpPr>
          <p:sp>
            <p:nvSpPr>
              <p:cNvPr id="503" name="Freeform 502">
                <a:extLst>
                  <a:ext uri="{FF2B5EF4-FFF2-40B4-BE49-F238E27FC236}">
                    <a16:creationId xmlns:a16="http://schemas.microsoft.com/office/drawing/2014/main" id="{0A8F131A-AFDB-FB19-5779-B6FCD13A5AE3}"/>
                  </a:ext>
                </a:extLst>
              </p:cNvPr>
              <p:cNvSpPr/>
              <p:nvPr/>
            </p:nvSpPr>
            <p:spPr>
              <a:xfrm>
                <a:off x="24385973" y="7060300"/>
                <a:ext cx="105284" cy="105286"/>
              </a:xfrm>
              <a:custGeom>
                <a:avLst/>
                <a:gdLst>
                  <a:gd name="connsiteX0" fmla="*/ 2643 w 105284"/>
                  <a:gd name="connsiteY0" fmla="*/ 809 h 105286"/>
                  <a:gd name="connsiteX1" fmla="*/ 107928 w 105284"/>
                  <a:gd name="connsiteY1" fmla="*/ 809 h 105286"/>
                  <a:gd name="connsiteX2" fmla="*/ 107928 w 105284"/>
                  <a:gd name="connsiteY2" fmla="*/ 106095 h 105286"/>
                  <a:gd name="connsiteX3" fmla="*/ 2643 w 105284"/>
                  <a:gd name="connsiteY3" fmla="*/ 106095 h 105286"/>
                </a:gdLst>
                <a:ahLst/>
                <a:cxnLst>
                  <a:cxn ang="0">
                    <a:pos x="connsiteX0" y="connsiteY0"/>
                  </a:cxn>
                  <a:cxn ang="0">
                    <a:pos x="connsiteX1" y="connsiteY1"/>
                  </a:cxn>
                  <a:cxn ang="0">
                    <a:pos x="connsiteX2" y="connsiteY2"/>
                  </a:cxn>
                  <a:cxn ang="0">
                    <a:pos x="connsiteX3" y="connsiteY3"/>
                  </a:cxn>
                </a:cxnLst>
                <a:rect l="l" t="t" r="r" b="b"/>
                <a:pathLst>
                  <a:path w="105284" h="105286">
                    <a:moveTo>
                      <a:pt x="2643" y="809"/>
                    </a:moveTo>
                    <a:lnTo>
                      <a:pt x="107928" y="809"/>
                    </a:lnTo>
                    <a:lnTo>
                      <a:pt x="107928" y="106095"/>
                    </a:lnTo>
                    <a:lnTo>
                      <a:pt x="2643" y="106095"/>
                    </a:lnTo>
                    <a:close/>
                  </a:path>
                </a:pathLst>
              </a:custGeom>
              <a:solidFill>
                <a:srgbClr val="FFFFFF"/>
              </a:solidFill>
              <a:ln w="702" cap="rnd">
                <a:noFill/>
                <a:prstDash val="solid"/>
                <a:round/>
              </a:ln>
            </p:spPr>
            <p:txBody>
              <a:bodyPr rtlCol="0" anchor="ctr"/>
              <a:lstStyle/>
              <a:p>
                <a:endParaRPr lang="en-CH" sz="4400"/>
              </a:p>
            </p:txBody>
          </p:sp>
          <p:sp>
            <p:nvSpPr>
              <p:cNvPr id="504" name="Freeform 503">
                <a:extLst>
                  <a:ext uri="{FF2B5EF4-FFF2-40B4-BE49-F238E27FC236}">
                    <a16:creationId xmlns:a16="http://schemas.microsoft.com/office/drawing/2014/main" id="{6C6C7B3F-B370-5057-379F-8D09D5AB5DC4}"/>
                  </a:ext>
                </a:extLst>
              </p:cNvPr>
              <p:cNvSpPr/>
              <p:nvPr/>
            </p:nvSpPr>
            <p:spPr>
              <a:xfrm>
                <a:off x="24373276" y="7047602"/>
                <a:ext cx="130678" cy="130680"/>
              </a:xfrm>
              <a:custGeom>
                <a:avLst/>
                <a:gdLst>
                  <a:gd name="connsiteX0" fmla="*/ 133322 w 130678"/>
                  <a:gd name="connsiteY0" fmla="*/ 131490 h 130680"/>
                  <a:gd name="connsiteX1" fmla="*/ 2643 w 130678"/>
                  <a:gd name="connsiteY1" fmla="*/ 131490 h 130680"/>
                  <a:gd name="connsiteX2" fmla="*/ 2643 w 130678"/>
                  <a:gd name="connsiteY2" fmla="*/ 809 h 130680"/>
                  <a:gd name="connsiteX3" fmla="*/ 133322 w 130678"/>
                  <a:gd name="connsiteY3" fmla="*/ 809 h 130680"/>
                  <a:gd name="connsiteX4" fmla="*/ 133322 w 130678"/>
                  <a:gd name="connsiteY4" fmla="*/ 131490 h 130680"/>
                  <a:gd name="connsiteX5" fmla="*/ 120625 w 130678"/>
                  <a:gd name="connsiteY5" fmla="*/ 13506 h 130680"/>
                  <a:gd name="connsiteX6" fmla="*/ 15341 w 130678"/>
                  <a:gd name="connsiteY6" fmla="*/ 13506 h 130680"/>
                  <a:gd name="connsiteX7" fmla="*/ 15341 w 130678"/>
                  <a:gd name="connsiteY7" fmla="*/ 118792 h 130680"/>
                  <a:gd name="connsiteX8" fmla="*/ 120625 w 130678"/>
                  <a:gd name="connsiteY8" fmla="*/ 118792 h 130680"/>
                  <a:gd name="connsiteX9" fmla="*/ 120625 w 130678"/>
                  <a:gd name="connsiteY9" fmla="*/ 13506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3322" y="131490"/>
                    </a:moveTo>
                    <a:lnTo>
                      <a:pt x="2643" y="131490"/>
                    </a:lnTo>
                    <a:lnTo>
                      <a:pt x="2643" y="809"/>
                    </a:lnTo>
                    <a:lnTo>
                      <a:pt x="133322" y="809"/>
                    </a:lnTo>
                    <a:lnTo>
                      <a:pt x="133322" y="131490"/>
                    </a:lnTo>
                    <a:close/>
                    <a:moveTo>
                      <a:pt x="120625" y="13506"/>
                    </a:moveTo>
                    <a:lnTo>
                      <a:pt x="15341" y="13506"/>
                    </a:lnTo>
                    <a:lnTo>
                      <a:pt x="15341" y="118792"/>
                    </a:lnTo>
                    <a:lnTo>
                      <a:pt x="120625" y="118792"/>
                    </a:lnTo>
                    <a:lnTo>
                      <a:pt x="120625" y="13506"/>
                    </a:lnTo>
                    <a:close/>
                  </a:path>
                </a:pathLst>
              </a:custGeom>
              <a:solidFill>
                <a:srgbClr val="000080"/>
              </a:solidFill>
              <a:ln w="702" cap="rnd">
                <a:noFill/>
                <a:prstDash val="solid"/>
                <a:round/>
              </a:ln>
            </p:spPr>
            <p:txBody>
              <a:bodyPr rtlCol="0" anchor="ctr"/>
              <a:lstStyle/>
              <a:p>
                <a:endParaRPr lang="en-CH" sz="4400"/>
              </a:p>
            </p:txBody>
          </p:sp>
        </p:grpSp>
        <p:grpSp>
          <p:nvGrpSpPr>
            <p:cNvPr id="505" name="Graphic 4">
              <a:extLst>
                <a:ext uri="{FF2B5EF4-FFF2-40B4-BE49-F238E27FC236}">
                  <a16:creationId xmlns:a16="http://schemas.microsoft.com/office/drawing/2014/main" id="{E4899387-7DE6-4681-00EB-DC01BA6C34CB}"/>
                </a:ext>
              </a:extLst>
            </p:cNvPr>
            <p:cNvGrpSpPr/>
            <p:nvPr/>
          </p:nvGrpSpPr>
          <p:grpSpPr>
            <a:xfrm>
              <a:off x="24373276" y="7234784"/>
              <a:ext cx="130678" cy="130680"/>
              <a:chOff x="24373276" y="7234784"/>
              <a:chExt cx="130678" cy="130680"/>
            </a:xfrm>
          </p:grpSpPr>
          <p:sp>
            <p:nvSpPr>
              <p:cNvPr id="506" name="Freeform 505">
                <a:extLst>
                  <a:ext uri="{FF2B5EF4-FFF2-40B4-BE49-F238E27FC236}">
                    <a16:creationId xmlns:a16="http://schemas.microsoft.com/office/drawing/2014/main" id="{E5525274-4EDE-113F-6A4F-FFE1862B170E}"/>
                  </a:ext>
                </a:extLst>
              </p:cNvPr>
              <p:cNvSpPr/>
              <p:nvPr/>
            </p:nvSpPr>
            <p:spPr>
              <a:xfrm>
                <a:off x="24385973" y="7247482"/>
                <a:ext cx="105284" cy="105286"/>
              </a:xfrm>
              <a:custGeom>
                <a:avLst/>
                <a:gdLst>
                  <a:gd name="connsiteX0" fmla="*/ 2643 w 105284"/>
                  <a:gd name="connsiteY0" fmla="*/ 870 h 105286"/>
                  <a:gd name="connsiteX1" fmla="*/ 107928 w 105284"/>
                  <a:gd name="connsiteY1" fmla="*/ 870 h 105286"/>
                  <a:gd name="connsiteX2" fmla="*/ 107928 w 105284"/>
                  <a:gd name="connsiteY2" fmla="*/ 106156 h 105286"/>
                  <a:gd name="connsiteX3" fmla="*/ 2643 w 105284"/>
                  <a:gd name="connsiteY3" fmla="*/ 106156 h 105286"/>
                </a:gdLst>
                <a:ahLst/>
                <a:cxnLst>
                  <a:cxn ang="0">
                    <a:pos x="connsiteX0" y="connsiteY0"/>
                  </a:cxn>
                  <a:cxn ang="0">
                    <a:pos x="connsiteX1" y="connsiteY1"/>
                  </a:cxn>
                  <a:cxn ang="0">
                    <a:pos x="connsiteX2" y="connsiteY2"/>
                  </a:cxn>
                  <a:cxn ang="0">
                    <a:pos x="connsiteX3" y="connsiteY3"/>
                  </a:cxn>
                </a:cxnLst>
                <a:rect l="l" t="t" r="r" b="b"/>
                <a:pathLst>
                  <a:path w="105284" h="105286">
                    <a:moveTo>
                      <a:pt x="2643" y="870"/>
                    </a:moveTo>
                    <a:lnTo>
                      <a:pt x="107928" y="870"/>
                    </a:lnTo>
                    <a:lnTo>
                      <a:pt x="107928" y="106156"/>
                    </a:lnTo>
                    <a:lnTo>
                      <a:pt x="2643" y="106156"/>
                    </a:lnTo>
                    <a:close/>
                  </a:path>
                </a:pathLst>
              </a:custGeom>
              <a:solidFill>
                <a:srgbClr val="FFFFFF"/>
              </a:solidFill>
              <a:ln w="702" cap="rnd">
                <a:noFill/>
                <a:prstDash val="solid"/>
                <a:round/>
              </a:ln>
            </p:spPr>
            <p:txBody>
              <a:bodyPr rtlCol="0" anchor="ctr"/>
              <a:lstStyle/>
              <a:p>
                <a:endParaRPr lang="en-CH" sz="4400"/>
              </a:p>
            </p:txBody>
          </p:sp>
          <p:sp>
            <p:nvSpPr>
              <p:cNvPr id="507" name="Freeform 506">
                <a:extLst>
                  <a:ext uri="{FF2B5EF4-FFF2-40B4-BE49-F238E27FC236}">
                    <a16:creationId xmlns:a16="http://schemas.microsoft.com/office/drawing/2014/main" id="{42E86F4F-696B-D558-4D1F-BB37F09B3954}"/>
                  </a:ext>
                </a:extLst>
              </p:cNvPr>
              <p:cNvSpPr/>
              <p:nvPr/>
            </p:nvSpPr>
            <p:spPr>
              <a:xfrm>
                <a:off x="24373276" y="7234784"/>
                <a:ext cx="130678" cy="130680"/>
              </a:xfrm>
              <a:custGeom>
                <a:avLst/>
                <a:gdLst>
                  <a:gd name="connsiteX0" fmla="*/ 133322 w 130678"/>
                  <a:gd name="connsiteY0" fmla="*/ 131551 h 130680"/>
                  <a:gd name="connsiteX1" fmla="*/ 2643 w 130678"/>
                  <a:gd name="connsiteY1" fmla="*/ 131551 h 130680"/>
                  <a:gd name="connsiteX2" fmla="*/ 2643 w 130678"/>
                  <a:gd name="connsiteY2" fmla="*/ 870 h 130680"/>
                  <a:gd name="connsiteX3" fmla="*/ 133322 w 130678"/>
                  <a:gd name="connsiteY3" fmla="*/ 870 h 130680"/>
                  <a:gd name="connsiteX4" fmla="*/ 133322 w 130678"/>
                  <a:gd name="connsiteY4" fmla="*/ 131551 h 130680"/>
                  <a:gd name="connsiteX5" fmla="*/ 120625 w 130678"/>
                  <a:gd name="connsiteY5" fmla="*/ 13568 h 130680"/>
                  <a:gd name="connsiteX6" fmla="*/ 15341 w 130678"/>
                  <a:gd name="connsiteY6" fmla="*/ 13568 h 130680"/>
                  <a:gd name="connsiteX7" fmla="*/ 15341 w 130678"/>
                  <a:gd name="connsiteY7" fmla="*/ 118854 h 130680"/>
                  <a:gd name="connsiteX8" fmla="*/ 120625 w 130678"/>
                  <a:gd name="connsiteY8" fmla="*/ 118854 h 130680"/>
                  <a:gd name="connsiteX9" fmla="*/ 120625 w 130678"/>
                  <a:gd name="connsiteY9" fmla="*/ 13568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3322" y="131551"/>
                    </a:moveTo>
                    <a:lnTo>
                      <a:pt x="2643" y="131551"/>
                    </a:lnTo>
                    <a:lnTo>
                      <a:pt x="2643" y="870"/>
                    </a:lnTo>
                    <a:lnTo>
                      <a:pt x="133322" y="870"/>
                    </a:lnTo>
                    <a:lnTo>
                      <a:pt x="133322" y="131551"/>
                    </a:lnTo>
                    <a:close/>
                    <a:moveTo>
                      <a:pt x="120625" y="13568"/>
                    </a:moveTo>
                    <a:lnTo>
                      <a:pt x="15341" y="13568"/>
                    </a:lnTo>
                    <a:lnTo>
                      <a:pt x="15341" y="118854"/>
                    </a:lnTo>
                    <a:lnTo>
                      <a:pt x="120625" y="118854"/>
                    </a:lnTo>
                    <a:lnTo>
                      <a:pt x="120625" y="13568"/>
                    </a:lnTo>
                    <a:close/>
                  </a:path>
                </a:pathLst>
              </a:custGeom>
              <a:solidFill>
                <a:srgbClr val="000080"/>
              </a:solidFill>
              <a:ln w="702" cap="rnd">
                <a:noFill/>
                <a:prstDash val="solid"/>
                <a:round/>
              </a:ln>
            </p:spPr>
            <p:txBody>
              <a:bodyPr rtlCol="0" anchor="ctr"/>
              <a:lstStyle/>
              <a:p>
                <a:endParaRPr lang="en-CH" sz="4400"/>
              </a:p>
            </p:txBody>
          </p:sp>
        </p:grpSp>
        <p:grpSp>
          <p:nvGrpSpPr>
            <p:cNvPr id="508" name="Graphic 4">
              <a:extLst>
                <a:ext uri="{FF2B5EF4-FFF2-40B4-BE49-F238E27FC236}">
                  <a16:creationId xmlns:a16="http://schemas.microsoft.com/office/drawing/2014/main" id="{456DFCF0-C210-FE69-0E4C-B21AD230F297}"/>
                </a:ext>
              </a:extLst>
            </p:cNvPr>
            <p:cNvGrpSpPr/>
            <p:nvPr/>
          </p:nvGrpSpPr>
          <p:grpSpPr>
            <a:xfrm>
              <a:off x="24373276" y="7421963"/>
              <a:ext cx="130678" cy="130680"/>
              <a:chOff x="24373276" y="7421963"/>
              <a:chExt cx="130678" cy="130680"/>
            </a:xfrm>
          </p:grpSpPr>
          <p:sp>
            <p:nvSpPr>
              <p:cNvPr id="509" name="Freeform 508">
                <a:extLst>
                  <a:ext uri="{FF2B5EF4-FFF2-40B4-BE49-F238E27FC236}">
                    <a16:creationId xmlns:a16="http://schemas.microsoft.com/office/drawing/2014/main" id="{F538FE3F-B477-5B0C-79DE-AB6F33BC02BE}"/>
                  </a:ext>
                </a:extLst>
              </p:cNvPr>
              <p:cNvSpPr/>
              <p:nvPr/>
            </p:nvSpPr>
            <p:spPr>
              <a:xfrm>
                <a:off x="24385973" y="7434660"/>
                <a:ext cx="105284" cy="105286"/>
              </a:xfrm>
              <a:custGeom>
                <a:avLst/>
                <a:gdLst>
                  <a:gd name="connsiteX0" fmla="*/ 2643 w 105284"/>
                  <a:gd name="connsiteY0" fmla="*/ 932 h 105286"/>
                  <a:gd name="connsiteX1" fmla="*/ 107928 w 105284"/>
                  <a:gd name="connsiteY1" fmla="*/ 932 h 105286"/>
                  <a:gd name="connsiteX2" fmla="*/ 107928 w 105284"/>
                  <a:gd name="connsiteY2" fmla="*/ 106218 h 105286"/>
                  <a:gd name="connsiteX3" fmla="*/ 2643 w 105284"/>
                  <a:gd name="connsiteY3" fmla="*/ 106218 h 105286"/>
                </a:gdLst>
                <a:ahLst/>
                <a:cxnLst>
                  <a:cxn ang="0">
                    <a:pos x="connsiteX0" y="connsiteY0"/>
                  </a:cxn>
                  <a:cxn ang="0">
                    <a:pos x="connsiteX1" y="connsiteY1"/>
                  </a:cxn>
                  <a:cxn ang="0">
                    <a:pos x="connsiteX2" y="connsiteY2"/>
                  </a:cxn>
                  <a:cxn ang="0">
                    <a:pos x="connsiteX3" y="connsiteY3"/>
                  </a:cxn>
                </a:cxnLst>
                <a:rect l="l" t="t" r="r" b="b"/>
                <a:pathLst>
                  <a:path w="105284" h="105286">
                    <a:moveTo>
                      <a:pt x="2643" y="932"/>
                    </a:moveTo>
                    <a:lnTo>
                      <a:pt x="107928" y="932"/>
                    </a:lnTo>
                    <a:lnTo>
                      <a:pt x="107928" y="106218"/>
                    </a:lnTo>
                    <a:lnTo>
                      <a:pt x="2643" y="106218"/>
                    </a:lnTo>
                    <a:close/>
                  </a:path>
                </a:pathLst>
              </a:custGeom>
              <a:solidFill>
                <a:srgbClr val="FFFFFF"/>
              </a:solidFill>
              <a:ln w="702" cap="rnd">
                <a:noFill/>
                <a:prstDash val="solid"/>
                <a:round/>
              </a:ln>
            </p:spPr>
            <p:txBody>
              <a:bodyPr rtlCol="0" anchor="ctr"/>
              <a:lstStyle/>
              <a:p>
                <a:endParaRPr lang="en-CH" sz="4400"/>
              </a:p>
            </p:txBody>
          </p:sp>
          <p:sp>
            <p:nvSpPr>
              <p:cNvPr id="510" name="Freeform 509">
                <a:extLst>
                  <a:ext uri="{FF2B5EF4-FFF2-40B4-BE49-F238E27FC236}">
                    <a16:creationId xmlns:a16="http://schemas.microsoft.com/office/drawing/2014/main" id="{20C49705-D11E-A425-2E43-F45D68723EC4}"/>
                  </a:ext>
                </a:extLst>
              </p:cNvPr>
              <p:cNvSpPr/>
              <p:nvPr/>
            </p:nvSpPr>
            <p:spPr>
              <a:xfrm>
                <a:off x="24373276" y="7421963"/>
                <a:ext cx="130678" cy="130680"/>
              </a:xfrm>
              <a:custGeom>
                <a:avLst/>
                <a:gdLst>
                  <a:gd name="connsiteX0" fmla="*/ 133322 w 130678"/>
                  <a:gd name="connsiteY0" fmla="*/ 131613 h 130680"/>
                  <a:gd name="connsiteX1" fmla="*/ 2643 w 130678"/>
                  <a:gd name="connsiteY1" fmla="*/ 131613 h 130680"/>
                  <a:gd name="connsiteX2" fmla="*/ 2643 w 130678"/>
                  <a:gd name="connsiteY2" fmla="*/ 932 h 130680"/>
                  <a:gd name="connsiteX3" fmla="*/ 133322 w 130678"/>
                  <a:gd name="connsiteY3" fmla="*/ 932 h 130680"/>
                  <a:gd name="connsiteX4" fmla="*/ 133322 w 130678"/>
                  <a:gd name="connsiteY4" fmla="*/ 131613 h 130680"/>
                  <a:gd name="connsiteX5" fmla="*/ 120625 w 130678"/>
                  <a:gd name="connsiteY5" fmla="*/ 13629 h 130680"/>
                  <a:gd name="connsiteX6" fmla="*/ 15341 w 130678"/>
                  <a:gd name="connsiteY6" fmla="*/ 13629 h 130680"/>
                  <a:gd name="connsiteX7" fmla="*/ 15341 w 130678"/>
                  <a:gd name="connsiteY7" fmla="*/ 118915 h 130680"/>
                  <a:gd name="connsiteX8" fmla="*/ 120625 w 130678"/>
                  <a:gd name="connsiteY8" fmla="*/ 118915 h 130680"/>
                  <a:gd name="connsiteX9" fmla="*/ 120625 w 130678"/>
                  <a:gd name="connsiteY9" fmla="*/ 13629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3322" y="131613"/>
                    </a:moveTo>
                    <a:lnTo>
                      <a:pt x="2643" y="131613"/>
                    </a:lnTo>
                    <a:lnTo>
                      <a:pt x="2643" y="932"/>
                    </a:lnTo>
                    <a:lnTo>
                      <a:pt x="133322" y="932"/>
                    </a:lnTo>
                    <a:lnTo>
                      <a:pt x="133322" y="131613"/>
                    </a:lnTo>
                    <a:close/>
                    <a:moveTo>
                      <a:pt x="120625" y="13629"/>
                    </a:moveTo>
                    <a:lnTo>
                      <a:pt x="15341" y="13629"/>
                    </a:lnTo>
                    <a:lnTo>
                      <a:pt x="15341" y="118915"/>
                    </a:lnTo>
                    <a:lnTo>
                      <a:pt x="120625" y="118915"/>
                    </a:lnTo>
                    <a:lnTo>
                      <a:pt x="120625" y="13629"/>
                    </a:lnTo>
                    <a:close/>
                  </a:path>
                </a:pathLst>
              </a:custGeom>
              <a:solidFill>
                <a:srgbClr val="000080"/>
              </a:solidFill>
              <a:ln w="702" cap="rnd">
                <a:noFill/>
                <a:prstDash val="solid"/>
                <a:round/>
              </a:ln>
            </p:spPr>
            <p:txBody>
              <a:bodyPr rtlCol="0" anchor="ctr"/>
              <a:lstStyle/>
              <a:p>
                <a:endParaRPr lang="en-CH" sz="4400"/>
              </a:p>
            </p:txBody>
          </p:sp>
        </p:grpSp>
        <p:grpSp>
          <p:nvGrpSpPr>
            <p:cNvPr id="511" name="Graphic 4">
              <a:extLst>
                <a:ext uri="{FF2B5EF4-FFF2-40B4-BE49-F238E27FC236}">
                  <a16:creationId xmlns:a16="http://schemas.microsoft.com/office/drawing/2014/main" id="{3EA014A8-1283-D24D-9D75-67937DA6ED45}"/>
                </a:ext>
              </a:extLst>
            </p:cNvPr>
            <p:cNvGrpSpPr/>
            <p:nvPr/>
          </p:nvGrpSpPr>
          <p:grpSpPr>
            <a:xfrm>
              <a:off x="24373276" y="7609144"/>
              <a:ext cx="130678" cy="130680"/>
              <a:chOff x="24373276" y="7609144"/>
              <a:chExt cx="130678" cy="130680"/>
            </a:xfrm>
          </p:grpSpPr>
          <p:sp>
            <p:nvSpPr>
              <p:cNvPr id="512" name="Freeform 511">
                <a:extLst>
                  <a:ext uri="{FF2B5EF4-FFF2-40B4-BE49-F238E27FC236}">
                    <a16:creationId xmlns:a16="http://schemas.microsoft.com/office/drawing/2014/main" id="{48E589D7-F606-EDAC-8B30-0B8DBB4A8793}"/>
                  </a:ext>
                </a:extLst>
              </p:cNvPr>
              <p:cNvSpPr/>
              <p:nvPr/>
            </p:nvSpPr>
            <p:spPr>
              <a:xfrm>
                <a:off x="24385973" y="7621842"/>
                <a:ext cx="105284" cy="105286"/>
              </a:xfrm>
              <a:custGeom>
                <a:avLst/>
                <a:gdLst>
                  <a:gd name="connsiteX0" fmla="*/ 2643 w 105284"/>
                  <a:gd name="connsiteY0" fmla="*/ 993 h 105286"/>
                  <a:gd name="connsiteX1" fmla="*/ 107928 w 105284"/>
                  <a:gd name="connsiteY1" fmla="*/ 993 h 105286"/>
                  <a:gd name="connsiteX2" fmla="*/ 107928 w 105284"/>
                  <a:gd name="connsiteY2" fmla="*/ 106279 h 105286"/>
                  <a:gd name="connsiteX3" fmla="*/ 2643 w 105284"/>
                  <a:gd name="connsiteY3" fmla="*/ 106279 h 105286"/>
                </a:gdLst>
                <a:ahLst/>
                <a:cxnLst>
                  <a:cxn ang="0">
                    <a:pos x="connsiteX0" y="connsiteY0"/>
                  </a:cxn>
                  <a:cxn ang="0">
                    <a:pos x="connsiteX1" y="connsiteY1"/>
                  </a:cxn>
                  <a:cxn ang="0">
                    <a:pos x="connsiteX2" y="connsiteY2"/>
                  </a:cxn>
                  <a:cxn ang="0">
                    <a:pos x="connsiteX3" y="connsiteY3"/>
                  </a:cxn>
                </a:cxnLst>
                <a:rect l="l" t="t" r="r" b="b"/>
                <a:pathLst>
                  <a:path w="105284" h="105286">
                    <a:moveTo>
                      <a:pt x="2643" y="993"/>
                    </a:moveTo>
                    <a:lnTo>
                      <a:pt x="107928" y="993"/>
                    </a:lnTo>
                    <a:lnTo>
                      <a:pt x="107928" y="106279"/>
                    </a:lnTo>
                    <a:lnTo>
                      <a:pt x="2643" y="106279"/>
                    </a:lnTo>
                    <a:close/>
                  </a:path>
                </a:pathLst>
              </a:custGeom>
              <a:solidFill>
                <a:srgbClr val="FFFFFF"/>
              </a:solidFill>
              <a:ln w="702" cap="rnd">
                <a:noFill/>
                <a:prstDash val="solid"/>
                <a:round/>
              </a:ln>
            </p:spPr>
            <p:txBody>
              <a:bodyPr rtlCol="0" anchor="ctr"/>
              <a:lstStyle/>
              <a:p>
                <a:endParaRPr lang="en-CH" sz="4400"/>
              </a:p>
            </p:txBody>
          </p:sp>
          <p:sp>
            <p:nvSpPr>
              <p:cNvPr id="513" name="Freeform 512">
                <a:extLst>
                  <a:ext uri="{FF2B5EF4-FFF2-40B4-BE49-F238E27FC236}">
                    <a16:creationId xmlns:a16="http://schemas.microsoft.com/office/drawing/2014/main" id="{12BA542F-51CF-8404-0B5D-DE3C28ABCDE6}"/>
                  </a:ext>
                </a:extLst>
              </p:cNvPr>
              <p:cNvSpPr/>
              <p:nvPr/>
            </p:nvSpPr>
            <p:spPr>
              <a:xfrm>
                <a:off x="24373276" y="7609144"/>
                <a:ext cx="130678" cy="130680"/>
              </a:xfrm>
              <a:custGeom>
                <a:avLst/>
                <a:gdLst>
                  <a:gd name="connsiteX0" fmla="*/ 133322 w 130678"/>
                  <a:gd name="connsiteY0" fmla="*/ 131674 h 130680"/>
                  <a:gd name="connsiteX1" fmla="*/ 2643 w 130678"/>
                  <a:gd name="connsiteY1" fmla="*/ 131674 h 130680"/>
                  <a:gd name="connsiteX2" fmla="*/ 2643 w 130678"/>
                  <a:gd name="connsiteY2" fmla="*/ 993 h 130680"/>
                  <a:gd name="connsiteX3" fmla="*/ 133322 w 130678"/>
                  <a:gd name="connsiteY3" fmla="*/ 993 h 130680"/>
                  <a:gd name="connsiteX4" fmla="*/ 133322 w 130678"/>
                  <a:gd name="connsiteY4" fmla="*/ 131674 h 130680"/>
                  <a:gd name="connsiteX5" fmla="*/ 120625 w 130678"/>
                  <a:gd name="connsiteY5" fmla="*/ 13691 h 130680"/>
                  <a:gd name="connsiteX6" fmla="*/ 15341 w 130678"/>
                  <a:gd name="connsiteY6" fmla="*/ 13691 h 130680"/>
                  <a:gd name="connsiteX7" fmla="*/ 15341 w 130678"/>
                  <a:gd name="connsiteY7" fmla="*/ 118977 h 130680"/>
                  <a:gd name="connsiteX8" fmla="*/ 120625 w 130678"/>
                  <a:gd name="connsiteY8" fmla="*/ 118977 h 130680"/>
                  <a:gd name="connsiteX9" fmla="*/ 120625 w 130678"/>
                  <a:gd name="connsiteY9" fmla="*/ 13691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3322" y="131674"/>
                    </a:moveTo>
                    <a:lnTo>
                      <a:pt x="2643" y="131674"/>
                    </a:lnTo>
                    <a:lnTo>
                      <a:pt x="2643" y="993"/>
                    </a:lnTo>
                    <a:lnTo>
                      <a:pt x="133322" y="993"/>
                    </a:lnTo>
                    <a:lnTo>
                      <a:pt x="133322" y="131674"/>
                    </a:lnTo>
                    <a:close/>
                    <a:moveTo>
                      <a:pt x="120625" y="13691"/>
                    </a:moveTo>
                    <a:lnTo>
                      <a:pt x="15341" y="13691"/>
                    </a:lnTo>
                    <a:lnTo>
                      <a:pt x="15341" y="118977"/>
                    </a:lnTo>
                    <a:lnTo>
                      <a:pt x="120625" y="118977"/>
                    </a:lnTo>
                    <a:lnTo>
                      <a:pt x="120625" y="13691"/>
                    </a:lnTo>
                    <a:close/>
                  </a:path>
                </a:pathLst>
              </a:custGeom>
              <a:solidFill>
                <a:srgbClr val="000080"/>
              </a:solidFill>
              <a:ln w="702" cap="rnd">
                <a:noFill/>
                <a:prstDash val="solid"/>
                <a:round/>
              </a:ln>
            </p:spPr>
            <p:txBody>
              <a:bodyPr rtlCol="0" anchor="ctr"/>
              <a:lstStyle/>
              <a:p>
                <a:endParaRPr lang="en-CH" sz="4400"/>
              </a:p>
            </p:txBody>
          </p:sp>
        </p:grpSp>
        <p:sp>
          <p:nvSpPr>
            <p:cNvPr id="514" name="Freeform 513">
              <a:extLst>
                <a:ext uri="{FF2B5EF4-FFF2-40B4-BE49-F238E27FC236}">
                  <a16:creationId xmlns:a16="http://schemas.microsoft.com/office/drawing/2014/main" id="{A9558EEE-BD9F-52AA-4875-1DB3000E3117}"/>
                </a:ext>
              </a:extLst>
            </p:cNvPr>
            <p:cNvSpPr/>
            <p:nvPr/>
          </p:nvSpPr>
          <p:spPr>
            <a:xfrm>
              <a:off x="24589198" y="6521458"/>
              <a:ext cx="374615" cy="89909"/>
            </a:xfrm>
            <a:custGeom>
              <a:avLst/>
              <a:gdLst>
                <a:gd name="connsiteX0" fmla="*/ 3379 w 374615"/>
                <a:gd name="connsiteY0" fmla="*/ 55 h 89909"/>
                <a:gd name="connsiteX1" fmla="*/ 377995 w 374615"/>
                <a:gd name="connsiteY1" fmla="*/ 55 h 89909"/>
                <a:gd name="connsiteX2" fmla="*/ 377995 w 374615"/>
                <a:gd name="connsiteY2" fmla="*/ 89964 h 89909"/>
                <a:gd name="connsiteX3" fmla="*/ 3379 w 374615"/>
                <a:gd name="connsiteY3" fmla="*/ 89964 h 89909"/>
              </a:gdLst>
              <a:ahLst/>
              <a:cxnLst>
                <a:cxn ang="0">
                  <a:pos x="connsiteX0" y="connsiteY0"/>
                </a:cxn>
                <a:cxn ang="0">
                  <a:pos x="connsiteX1" y="connsiteY1"/>
                </a:cxn>
                <a:cxn ang="0">
                  <a:pos x="connsiteX2" y="connsiteY2"/>
                </a:cxn>
                <a:cxn ang="0">
                  <a:pos x="connsiteX3" y="connsiteY3"/>
                </a:cxn>
              </a:cxnLst>
              <a:rect l="l" t="t" r="r" b="b"/>
              <a:pathLst>
                <a:path w="374615" h="89909">
                  <a:moveTo>
                    <a:pt x="3379" y="55"/>
                  </a:moveTo>
                  <a:lnTo>
                    <a:pt x="377995" y="55"/>
                  </a:lnTo>
                  <a:lnTo>
                    <a:pt x="377995" y="89964"/>
                  </a:lnTo>
                  <a:lnTo>
                    <a:pt x="3379" y="89964"/>
                  </a:lnTo>
                  <a:close/>
                </a:path>
              </a:pathLst>
            </a:custGeom>
            <a:solidFill>
              <a:srgbClr val="000080"/>
            </a:solidFill>
            <a:ln w="2147" cap="rnd">
              <a:noFill/>
              <a:prstDash val="solid"/>
              <a:round/>
            </a:ln>
          </p:spPr>
          <p:txBody>
            <a:bodyPr rtlCol="0" anchor="ctr"/>
            <a:lstStyle/>
            <a:p>
              <a:endParaRPr lang="en-CH" sz="4400"/>
            </a:p>
          </p:txBody>
        </p:sp>
        <p:sp>
          <p:nvSpPr>
            <p:cNvPr id="515" name="Freeform 514">
              <a:extLst>
                <a:ext uri="{FF2B5EF4-FFF2-40B4-BE49-F238E27FC236}">
                  <a16:creationId xmlns:a16="http://schemas.microsoft.com/office/drawing/2014/main" id="{D3F228CA-6501-AF2B-26EA-C2C1A9C145AC}"/>
                </a:ext>
              </a:extLst>
            </p:cNvPr>
            <p:cNvSpPr/>
            <p:nvPr/>
          </p:nvSpPr>
          <p:spPr>
            <a:xfrm>
              <a:off x="24686632" y="6476493"/>
              <a:ext cx="179815" cy="62866"/>
            </a:xfrm>
            <a:custGeom>
              <a:avLst/>
              <a:gdLst>
                <a:gd name="connsiteX0" fmla="*/ 3379 w 179815"/>
                <a:gd name="connsiteY0" fmla="*/ 47594 h 62866"/>
                <a:gd name="connsiteX1" fmla="*/ 3379 w 179815"/>
                <a:gd name="connsiteY1" fmla="*/ 48 h 62866"/>
                <a:gd name="connsiteX2" fmla="*/ 183195 w 179815"/>
                <a:gd name="connsiteY2" fmla="*/ 48 h 62866"/>
                <a:gd name="connsiteX3" fmla="*/ 183195 w 179815"/>
                <a:gd name="connsiteY3" fmla="*/ 62915 h 62866"/>
              </a:gdLst>
              <a:ahLst/>
              <a:cxnLst>
                <a:cxn ang="0">
                  <a:pos x="connsiteX0" y="connsiteY0"/>
                </a:cxn>
                <a:cxn ang="0">
                  <a:pos x="connsiteX1" y="connsiteY1"/>
                </a:cxn>
                <a:cxn ang="0">
                  <a:pos x="connsiteX2" y="connsiteY2"/>
                </a:cxn>
                <a:cxn ang="0">
                  <a:pos x="connsiteX3" y="connsiteY3"/>
                </a:cxn>
              </a:cxnLst>
              <a:rect l="l" t="t" r="r" b="b"/>
              <a:pathLst>
                <a:path w="179815" h="62866">
                  <a:moveTo>
                    <a:pt x="3379" y="47594"/>
                  </a:moveTo>
                  <a:lnTo>
                    <a:pt x="3379" y="48"/>
                  </a:lnTo>
                  <a:lnTo>
                    <a:pt x="183195" y="48"/>
                  </a:lnTo>
                  <a:lnTo>
                    <a:pt x="183195" y="62915"/>
                  </a:lnTo>
                </a:path>
              </a:pathLst>
            </a:custGeom>
            <a:noFill/>
            <a:ln w="22782" cap="rnd">
              <a:solidFill>
                <a:srgbClr val="000080"/>
              </a:solidFill>
              <a:prstDash val="solid"/>
              <a:round/>
            </a:ln>
          </p:spPr>
          <p:txBody>
            <a:bodyPr rtlCol="0" anchor="ctr"/>
            <a:lstStyle/>
            <a:p>
              <a:endParaRPr lang="en-CH" sz="4400"/>
            </a:p>
          </p:txBody>
        </p:sp>
        <p:sp>
          <p:nvSpPr>
            <p:cNvPr id="516" name="Freeform 515">
              <a:extLst>
                <a:ext uri="{FF2B5EF4-FFF2-40B4-BE49-F238E27FC236}">
                  <a16:creationId xmlns:a16="http://schemas.microsoft.com/office/drawing/2014/main" id="{C68F4DE4-3DE3-64CB-EFDB-C7301A5BAD94}"/>
                </a:ext>
              </a:extLst>
            </p:cNvPr>
            <p:cNvSpPr/>
            <p:nvPr/>
          </p:nvSpPr>
          <p:spPr>
            <a:xfrm>
              <a:off x="24405085" y="6853886"/>
              <a:ext cx="114295" cy="100353"/>
            </a:xfrm>
            <a:custGeom>
              <a:avLst/>
              <a:gdLst>
                <a:gd name="connsiteX0" fmla="*/ 6471 w 114295"/>
                <a:gd name="connsiteY0" fmla="*/ 55276 h 100353"/>
                <a:gd name="connsiteX1" fmla="*/ 43370 w 114295"/>
                <a:gd name="connsiteY1" fmla="*/ 103126 h 100353"/>
                <a:gd name="connsiteX2" fmla="*/ 120766 w 114295"/>
                <a:gd name="connsiteY2" fmla="*/ 2772 h 100353"/>
              </a:gdLst>
              <a:ahLst/>
              <a:cxnLst>
                <a:cxn ang="0">
                  <a:pos x="connsiteX0" y="connsiteY0"/>
                </a:cxn>
                <a:cxn ang="0">
                  <a:pos x="connsiteX1" y="connsiteY1"/>
                </a:cxn>
                <a:cxn ang="0">
                  <a:pos x="connsiteX2" y="connsiteY2"/>
                </a:cxn>
              </a:cxnLst>
              <a:rect l="l" t="t" r="r" b="b"/>
              <a:pathLst>
                <a:path w="114295" h="100353">
                  <a:moveTo>
                    <a:pt x="6471" y="55276"/>
                  </a:moveTo>
                  <a:lnTo>
                    <a:pt x="43370" y="103126"/>
                  </a:lnTo>
                  <a:lnTo>
                    <a:pt x="120766" y="2772"/>
                  </a:lnTo>
                </a:path>
              </a:pathLst>
            </a:custGeom>
            <a:noFill/>
            <a:ln w="25180" cap="sq">
              <a:solidFill>
                <a:srgbClr val="1CA60F"/>
              </a:solidFill>
              <a:prstDash val="solid"/>
              <a:miter/>
            </a:ln>
          </p:spPr>
          <p:txBody>
            <a:bodyPr rtlCol="0" anchor="ctr"/>
            <a:lstStyle/>
            <a:p>
              <a:endParaRPr lang="en-CH" sz="4400"/>
            </a:p>
          </p:txBody>
        </p:sp>
        <p:sp>
          <p:nvSpPr>
            <p:cNvPr id="517" name="Freeform 516">
              <a:extLst>
                <a:ext uri="{FF2B5EF4-FFF2-40B4-BE49-F238E27FC236}">
                  <a16:creationId xmlns:a16="http://schemas.microsoft.com/office/drawing/2014/main" id="{75CDCDB0-BAB3-A216-18A4-5BD3866B500F}"/>
                </a:ext>
              </a:extLst>
            </p:cNvPr>
            <p:cNvSpPr/>
            <p:nvPr/>
          </p:nvSpPr>
          <p:spPr>
            <a:xfrm>
              <a:off x="24405085" y="7044372"/>
              <a:ext cx="114295" cy="100353"/>
            </a:xfrm>
            <a:custGeom>
              <a:avLst/>
              <a:gdLst>
                <a:gd name="connsiteX0" fmla="*/ 6471 w 114295"/>
                <a:gd name="connsiteY0" fmla="*/ 55339 h 100353"/>
                <a:gd name="connsiteX1" fmla="*/ 43370 w 114295"/>
                <a:gd name="connsiteY1" fmla="*/ 103189 h 100353"/>
                <a:gd name="connsiteX2" fmla="*/ 120766 w 114295"/>
                <a:gd name="connsiteY2" fmla="*/ 2835 h 100353"/>
              </a:gdLst>
              <a:ahLst/>
              <a:cxnLst>
                <a:cxn ang="0">
                  <a:pos x="connsiteX0" y="connsiteY0"/>
                </a:cxn>
                <a:cxn ang="0">
                  <a:pos x="connsiteX1" y="connsiteY1"/>
                </a:cxn>
                <a:cxn ang="0">
                  <a:pos x="connsiteX2" y="connsiteY2"/>
                </a:cxn>
              </a:cxnLst>
              <a:rect l="l" t="t" r="r" b="b"/>
              <a:pathLst>
                <a:path w="114295" h="100353">
                  <a:moveTo>
                    <a:pt x="6471" y="55339"/>
                  </a:moveTo>
                  <a:lnTo>
                    <a:pt x="43370" y="103189"/>
                  </a:lnTo>
                  <a:lnTo>
                    <a:pt x="120766" y="2835"/>
                  </a:lnTo>
                </a:path>
              </a:pathLst>
            </a:custGeom>
            <a:noFill/>
            <a:ln w="25180" cap="sq">
              <a:solidFill>
                <a:srgbClr val="1CA60F"/>
              </a:solidFill>
              <a:prstDash val="solid"/>
              <a:miter/>
            </a:ln>
          </p:spPr>
          <p:txBody>
            <a:bodyPr rtlCol="0" anchor="ctr"/>
            <a:lstStyle/>
            <a:p>
              <a:endParaRPr lang="en-CH" sz="4400"/>
            </a:p>
          </p:txBody>
        </p:sp>
        <p:sp>
          <p:nvSpPr>
            <p:cNvPr id="518" name="Freeform 517">
              <a:extLst>
                <a:ext uri="{FF2B5EF4-FFF2-40B4-BE49-F238E27FC236}">
                  <a16:creationId xmlns:a16="http://schemas.microsoft.com/office/drawing/2014/main" id="{135780D3-B36B-20B7-722E-0DBD1C301BA2}"/>
                </a:ext>
              </a:extLst>
            </p:cNvPr>
            <p:cNvSpPr/>
            <p:nvPr/>
          </p:nvSpPr>
          <p:spPr>
            <a:xfrm>
              <a:off x="24405085" y="7227888"/>
              <a:ext cx="114295" cy="100353"/>
            </a:xfrm>
            <a:custGeom>
              <a:avLst/>
              <a:gdLst>
                <a:gd name="connsiteX0" fmla="*/ 6471 w 114295"/>
                <a:gd name="connsiteY0" fmla="*/ 55399 h 100353"/>
                <a:gd name="connsiteX1" fmla="*/ 43370 w 114295"/>
                <a:gd name="connsiteY1" fmla="*/ 103249 h 100353"/>
                <a:gd name="connsiteX2" fmla="*/ 120766 w 114295"/>
                <a:gd name="connsiteY2" fmla="*/ 2895 h 100353"/>
              </a:gdLst>
              <a:ahLst/>
              <a:cxnLst>
                <a:cxn ang="0">
                  <a:pos x="connsiteX0" y="connsiteY0"/>
                </a:cxn>
                <a:cxn ang="0">
                  <a:pos x="connsiteX1" y="connsiteY1"/>
                </a:cxn>
                <a:cxn ang="0">
                  <a:pos x="connsiteX2" y="connsiteY2"/>
                </a:cxn>
              </a:cxnLst>
              <a:rect l="l" t="t" r="r" b="b"/>
              <a:pathLst>
                <a:path w="114295" h="100353">
                  <a:moveTo>
                    <a:pt x="6471" y="55399"/>
                  </a:moveTo>
                  <a:lnTo>
                    <a:pt x="43370" y="103249"/>
                  </a:lnTo>
                  <a:lnTo>
                    <a:pt x="120766" y="2895"/>
                  </a:lnTo>
                </a:path>
              </a:pathLst>
            </a:custGeom>
            <a:noFill/>
            <a:ln w="25180" cap="sq">
              <a:solidFill>
                <a:srgbClr val="1CA60F"/>
              </a:solidFill>
              <a:prstDash val="solid"/>
              <a:miter/>
            </a:ln>
          </p:spPr>
          <p:txBody>
            <a:bodyPr rtlCol="0" anchor="ctr"/>
            <a:lstStyle/>
            <a:p>
              <a:endParaRPr lang="en-CH" sz="4400"/>
            </a:p>
          </p:txBody>
        </p:sp>
        <p:sp>
          <p:nvSpPr>
            <p:cNvPr id="519" name="Freeform 518">
              <a:extLst>
                <a:ext uri="{FF2B5EF4-FFF2-40B4-BE49-F238E27FC236}">
                  <a16:creationId xmlns:a16="http://schemas.microsoft.com/office/drawing/2014/main" id="{CAC5585D-129D-9949-CE0E-8AEBFBC1DCBE}"/>
                </a:ext>
              </a:extLst>
            </p:cNvPr>
            <p:cNvSpPr/>
            <p:nvPr/>
          </p:nvSpPr>
          <p:spPr>
            <a:xfrm>
              <a:off x="24405085" y="7411406"/>
              <a:ext cx="114295" cy="100353"/>
            </a:xfrm>
            <a:custGeom>
              <a:avLst/>
              <a:gdLst>
                <a:gd name="connsiteX0" fmla="*/ 6471 w 114295"/>
                <a:gd name="connsiteY0" fmla="*/ 55459 h 100353"/>
                <a:gd name="connsiteX1" fmla="*/ 43370 w 114295"/>
                <a:gd name="connsiteY1" fmla="*/ 103309 h 100353"/>
                <a:gd name="connsiteX2" fmla="*/ 120766 w 114295"/>
                <a:gd name="connsiteY2" fmla="*/ 2955 h 100353"/>
              </a:gdLst>
              <a:ahLst/>
              <a:cxnLst>
                <a:cxn ang="0">
                  <a:pos x="connsiteX0" y="connsiteY0"/>
                </a:cxn>
                <a:cxn ang="0">
                  <a:pos x="connsiteX1" y="connsiteY1"/>
                </a:cxn>
                <a:cxn ang="0">
                  <a:pos x="connsiteX2" y="connsiteY2"/>
                </a:cxn>
              </a:cxnLst>
              <a:rect l="l" t="t" r="r" b="b"/>
              <a:pathLst>
                <a:path w="114295" h="100353">
                  <a:moveTo>
                    <a:pt x="6471" y="55459"/>
                  </a:moveTo>
                  <a:lnTo>
                    <a:pt x="43370" y="103309"/>
                  </a:lnTo>
                  <a:lnTo>
                    <a:pt x="120766" y="2955"/>
                  </a:lnTo>
                </a:path>
              </a:pathLst>
            </a:custGeom>
            <a:noFill/>
            <a:ln w="25180" cap="sq">
              <a:solidFill>
                <a:srgbClr val="1CA60F"/>
              </a:solidFill>
              <a:prstDash val="solid"/>
              <a:miter/>
            </a:ln>
          </p:spPr>
          <p:txBody>
            <a:bodyPr rtlCol="0" anchor="ctr"/>
            <a:lstStyle/>
            <a:p>
              <a:endParaRPr lang="en-CH" sz="4400"/>
            </a:p>
          </p:txBody>
        </p:sp>
        <p:sp>
          <p:nvSpPr>
            <p:cNvPr id="520" name="Freeform 519">
              <a:extLst>
                <a:ext uri="{FF2B5EF4-FFF2-40B4-BE49-F238E27FC236}">
                  <a16:creationId xmlns:a16="http://schemas.microsoft.com/office/drawing/2014/main" id="{ADA38544-67DF-02FB-6628-4BA8D723D2A5}"/>
                </a:ext>
              </a:extLst>
            </p:cNvPr>
            <p:cNvSpPr/>
            <p:nvPr/>
          </p:nvSpPr>
          <p:spPr>
            <a:xfrm>
              <a:off x="24405085" y="7594924"/>
              <a:ext cx="114295" cy="100353"/>
            </a:xfrm>
            <a:custGeom>
              <a:avLst/>
              <a:gdLst>
                <a:gd name="connsiteX0" fmla="*/ 6471 w 114295"/>
                <a:gd name="connsiteY0" fmla="*/ 55519 h 100353"/>
                <a:gd name="connsiteX1" fmla="*/ 43370 w 114295"/>
                <a:gd name="connsiteY1" fmla="*/ 103369 h 100353"/>
                <a:gd name="connsiteX2" fmla="*/ 120766 w 114295"/>
                <a:gd name="connsiteY2" fmla="*/ 3015 h 100353"/>
              </a:gdLst>
              <a:ahLst/>
              <a:cxnLst>
                <a:cxn ang="0">
                  <a:pos x="connsiteX0" y="connsiteY0"/>
                </a:cxn>
                <a:cxn ang="0">
                  <a:pos x="connsiteX1" y="connsiteY1"/>
                </a:cxn>
                <a:cxn ang="0">
                  <a:pos x="connsiteX2" y="connsiteY2"/>
                </a:cxn>
              </a:cxnLst>
              <a:rect l="l" t="t" r="r" b="b"/>
              <a:pathLst>
                <a:path w="114295" h="100353">
                  <a:moveTo>
                    <a:pt x="6471" y="55519"/>
                  </a:moveTo>
                  <a:lnTo>
                    <a:pt x="43370" y="103369"/>
                  </a:lnTo>
                  <a:lnTo>
                    <a:pt x="120766" y="3015"/>
                  </a:lnTo>
                </a:path>
              </a:pathLst>
            </a:custGeom>
            <a:noFill/>
            <a:ln w="25180" cap="sq">
              <a:solidFill>
                <a:srgbClr val="1CA60F"/>
              </a:solidFill>
              <a:prstDash val="solid"/>
              <a:miter/>
            </a:ln>
          </p:spPr>
          <p:txBody>
            <a:bodyPr rtlCol="0" anchor="ctr"/>
            <a:lstStyle/>
            <a:p>
              <a:endParaRPr lang="en-CH" sz="4400"/>
            </a:p>
          </p:txBody>
        </p:sp>
      </p:grpSp>
      <p:grpSp>
        <p:nvGrpSpPr>
          <p:cNvPr id="521" name="Graphic 4">
            <a:extLst>
              <a:ext uri="{FF2B5EF4-FFF2-40B4-BE49-F238E27FC236}">
                <a16:creationId xmlns:a16="http://schemas.microsoft.com/office/drawing/2014/main" id="{9C375BDB-55BC-EBA4-41AA-FD1E2132978E}"/>
              </a:ext>
            </a:extLst>
          </p:cNvPr>
          <p:cNvGrpSpPr/>
          <p:nvPr/>
        </p:nvGrpSpPr>
        <p:grpSpPr>
          <a:xfrm>
            <a:off x="27472971" y="6476493"/>
            <a:ext cx="920824" cy="1353970"/>
            <a:chOff x="27472971" y="6476493"/>
            <a:chExt cx="920824" cy="1353970"/>
          </a:xfrm>
        </p:grpSpPr>
        <p:grpSp>
          <p:nvGrpSpPr>
            <p:cNvPr id="522" name="Graphic 4">
              <a:extLst>
                <a:ext uri="{FF2B5EF4-FFF2-40B4-BE49-F238E27FC236}">
                  <a16:creationId xmlns:a16="http://schemas.microsoft.com/office/drawing/2014/main" id="{1929FFE4-9EE5-81B5-6C7B-08EA5519C602}"/>
                </a:ext>
              </a:extLst>
            </p:cNvPr>
            <p:cNvGrpSpPr/>
            <p:nvPr/>
          </p:nvGrpSpPr>
          <p:grpSpPr>
            <a:xfrm>
              <a:off x="27472971" y="6574784"/>
              <a:ext cx="920824" cy="1255679"/>
              <a:chOff x="27472971" y="6574784"/>
              <a:chExt cx="920824" cy="1255679"/>
            </a:xfrm>
          </p:grpSpPr>
          <p:sp>
            <p:nvSpPr>
              <p:cNvPr id="523" name="Freeform 522">
                <a:extLst>
                  <a:ext uri="{FF2B5EF4-FFF2-40B4-BE49-F238E27FC236}">
                    <a16:creationId xmlns:a16="http://schemas.microsoft.com/office/drawing/2014/main" id="{4D817E11-4502-5F58-AF65-8A7572DF1944}"/>
                  </a:ext>
                </a:extLst>
              </p:cNvPr>
              <p:cNvSpPr/>
              <p:nvPr/>
            </p:nvSpPr>
            <p:spPr>
              <a:xfrm rot="10800000" flipV="1">
                <a:off x="27472971" y="6574784"/>
                <a:ext cx="920824" cy="1255679"/>
              </a:xfrm>
              <a:custGeom>
                <a:avLst/>
                <a:gdLst>
                  <a:gd name="connsiteX0" fmla="*/ 928014 w 920824"/>
                  <a:gd name="connsiteY0" fmla="*/ 33021 h 1255679"/>
                  <a:gd name="connsiteX1" fmla="*/ 918790 w 920824"/>
                  <a:gd name="connsiteY1" fmla="*/ 10765 h 1255679"/>
                  <a:gd name="connsiteX2" fmla="*/ 896534 w 920824"/>
                  <a:gd name="connsiteY2" fmla="*/ 1545 h 1255679"/>
                  <a:gd name="connsiteX3" fmla="*/ 38668 w 920824"/>
                  <a:gd name="connsiteY3" fmla="*/ 1545 h 1255679"/>
                  <a:gd name="connsiteX4" fmla="*/ 16413 w 920824"/>
                  <a:gd name="connsiteY4" fmla="*/ 10765 h 1255679"/>
                  <a:gd name="connsiteX5" fmla="*/ 7189 w 920824"/>
                  <a:gd name="connsiteY5" fmla="*/ 33021 h 1255679"/>
                  <a:gd name="connsiteX6" fmla="*/ 7189 w 920824"/>
                  <a:gd name="connsiteY6" fmla="*/ 1225749 h 1255679"/>
                  <a:gd name="connsiteX7" fmla="*/ 16413 w 920824"/>
                  <a:gd name="connsiteY7" fmla="*/ 1248005 h 1255679"/>
                  <a:gd name="connsiteX8" fmla="*/ 38668 w 920824"/>
                  <a:gd name="connsiteY8" fmla="*/ 1257224 h 1255679"/>
                  <a:gd name="connsiteX9" fmla="*/ 896534 w 920824"/>
                  <a:gd name="connsiteY9" fmla="*/ 1257224 h 1255679"/>
                  <a:gd name="connsiteX10" fmla="*/ 918790 w 920824"/>
                  <a:gd name="connsiteY10" fmla="*/ 1248005 h 1255679"/>
                  <a:gd name="connsiteX11" fmla="*/ 928014 w 920824"/>
                  <a:gd name="connsiteY11" fmla="*/ 1225749 h 1255679"/>
                  <a:gd name="connsiteX12" fmla="*/ 928014 w 920824"/>
                  <a:gd name="connsiteY12" fmla="*/ 33021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8014" y="33021"/>
                    </a:moveTo>
                    <a:cubicBezTo>
                      <a:pt x="928014" y="24673"/>
                      <a:pt x="924714" y="16670"/>
                      <a:pt x="918790" y="10765"/>
                    </a:cubicBezTo>
                    <a:cubicBezTo>
                      <a:pt x="912909" y="4864"/>
                      <a:pt x="904912" y="1545"/>
                      <a:pt x="896534" y="1545"/>
                    </a:cubicBezTo>
                    <a:cubicBezTo>
                      <a:pt x="755214" y="1545"/>
                      <a:pt x="179989" y="1545"/>
                      <a:pt x="38668" y="1545"/>
                    </a:cubicBezTo>
                    <a:cubicBezTo>
                      <a:pt x="30333" y="1545"/>
                      <a:pt x="22336" y="4864"/>
                      <a:pt x="16413" y="10765"/>
                    </a:cubicBezTo>
                    <a:cubicBezTo>
                      <a:pt x="10532" y="16670"/>
                      <a:pt x="7189" y="24673"/>
                      <a:pt x="7189" y="33021"/>
                    </a:cubicBezTo>
                    <a:cubicBezTo>
                      <a:pt x="7189" y="207215"/>
                      <a:pt x="7189" y="1051551"/>
                      <a:pt x="7189" y="1225749"/>
                    </a:cubicBezTo>
                    <a:cubicBezTo>
                      <a:pt x="7189" y="1234096"/>
                      <a:pt x="10532" y="1242100"/>
                      <a:pt x="16413" y="1248005"/>
                    </a:cubicBezTo>
                    <a:cubicBezTo>
                      <a:pt x="22336" y="1253906"/>
                      <a:pt x="30333" y="1257224"/>
                      <a:pt x="38668" y="1257224"/>
                    </a:cubicBezTo>
                    <a:cubicBezTo>
                      <a:pt x="179989" y="1257224"/>
                      <a:pt x="755214" y="1257224"/>
                      <a:pt x="896534" y="1257224"/>
                    </a:cubicBezTo>
                    <a:cubicBezTo>
                      <a:pt x="904912" y="1257224"/>
                      <a:pt x="912909" y="1253906"/>
                      <a:pt x="918790" y="1248005"/>
                    </a:cubicBezTo>
                    <a:cubicBezTo>
                      <a:pt x="924714" y="1242100"/>
                      <a:pt x="928014" y="1234096"/>
                      <a:pt x="928014" y="1225749"/>
                    </a:cubicBezTo>
                    <a:cubicBezTo>
                      <a:pt x="928014" y="1051551"/>
                      <a:pt x="928014" y="207215"/>
                      <a:pt x="928014" y="33021"/>
                    </a:cubicBezTo>
                    <a:close/>
                  </a:path>
                </a:pathLst>
              </a:custGeom>
              <a:noFill/>
              <a:ln w="12681" cap="sq">
                <a:solidFill>
                  <a:srgbClr val="000080"/>
                </a:solidFill>
                <a:prstDash val="solid"/>
                <a:miter/>
              </a:ln>
            </p:spPr>
            <p:txBody>
              <a:bodyPr rtlCol="0" anchor="ctr"/>
              <a:lstStyle/>
              <a:p>
                <a:endParaRPr lang="en-CH" sz="4400"/>
              </a:p>
            </p:txBody>
          </p:sp>
          <p:sp>
            <p:nvSpPr>
              <p:cNvPr id="524" name="Freeform 523">
                <a:extLst>
                  <a:ext uri="{FF2B5EF4-FFF2-40B4-BE49-F238E27FC236}">
                    <a16:creationId xmlns:a16="http://schemas.microsoft.com/office/drawing/2014/main" id="{ACE9705E-EA92-6958-09C2-A10892623D87}"/>
                  </a:ext>
                </a:extLst>
              </p:cNvPr>
              <p:cNvSpPr/>
              <p:nvPr/>
            </p:nvSpPr>
            <p:spPr>
              <a:xfrm rot="10800000" flipV="1">
                <a:off x="27472971" y="6574784"/>
                <a:ext cx="920824" cy="1255679"/>
              </a:xfrm>
              <a:custGeom>
                <a:avLst/>
                <a:gdLst>
                  <a:gd name="connsiteX0" fmla="*/ 928014 w 920824"/>
                  <a:gd name="connsiteY0" fmla="*/ 33021 h 1255679"/>
                  <a:gd name="connsiteX1" fmla="*/ 918790 w 920824"/>
                  <a:gd name="connsiteY1" fmla="*/ 10765 h 1255679"/>
                  <a:gd name="connsiteX2" fmla="*/ 896534 w 920824"/>
                  <a:gd name="connsiteY2" fmla="*/ 1545 h 1255679"/>
                  <a:gd name="connsiteX3" fmla="*/ 38668 w 920824"/>
                  <a:gd name="connsiteY3" fmla="*/ 1545 h 1255679"/>
                  <a:gd name="connsiteX4" fmla="*/ 16413 w 920824"/>
                  <a:gd name="connsiteY4" fmla="*/ 10765 h 1255679"/>
                  <a:gd name="connsiteX5" fmla="*/ 7189 w 920824"/>
                  <a:gd name="connsiteY5" fmla="*/ 33021 h 1255679"/>
                  <a:gd name="connsiteX6" fmla="*/ 7189 w 920824"/>
                  <a:gd name="connsiteY6" fmla="*/ 1225749 h 1255679"/>
                  <a:gd name="connsiteX7" fmla="*/ 16413 w 920824"/>
                  <a:gd name="connsiteY7" fmla="*/ 1248005 h 1255679"/>
                  <a:gd name="connsiteX8" fmla="*/ 38668 w 920824"/>
                  <a:gd name="connsiteY8" fmla="*/ 1257224 h 1255679"/>
                  <a:gd name="connsiteX9" fmla="*/ 896534 w 920824"/>
                  <a:gd name="connsiteY9" fmla="*/ 1257224 h 1255679"/>
                  <a:gd name="connsiteX10" fmla="*/ 918790 w 920824"/>
                  <a:gd name="connsiteY10" fmla="*/ 1248005 h 1255679"/>
                  <a:gd name="connsiteX11" fmla="*/ 928014 w 920824"/>
                  <a:gd name="connsiteY11" fmla="*/ 1225749 h 1255679"/>
                  <a:gd name="connsiteX12" fmla="*/ 928014 w 920824"/>
                  <a:gd name="connsiteY12" fmla="*/ 33021 h 125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0824" h="1255679">
                    <a:moveTo>
                      <a:pt x="928014" y="33021"/>
                    </a:moveTo>
                    <a:cubicBezTo>
                      <a:pt x="928014" y="24673"/>
                      <a:pt x="924714" y="16670"/>
                      <a:pt x="918790" y="10765"/>
                    </a:cubicBezTo>
                    <a:cubicBezTo>
                      <a:pt x="912909" y="4864"/>
                      <a:pt x="904912" y="1545"/>
                      <a:pt x="896534" y="1545"/>
                    </a:cubicBezTo>
                    <a:cubicBezTo>
                      <a:pt x="755214" y="1545"/>
                      <a:pt x="179989" y="1545"/>
                      <a:pt x="38668" y="1545"/>
                    </a:cubicBezTo>
                    <a:cubicBezTo>
                      <a:pt x="30333" y="1545"/>
                      <a:pt x="22336" y="4864"/>
                      <a:pt x="16413" y="10765"/>
                    </a:cubicBezTo>
                    <a:cubicBezTo>
                      <a:pt x="10532" y="16670"/>
                      <a:pt x="7189" y="24673"/>
                      <a:pt x="7189" y="33021"/>
                    </a:cubicBezTo>
                    <a:cubicBezTo>
                      <a:pt x="7189" y="207215"/>
                      <a:pt x="7189" y="1051551"/>
                      <a:pt x="7189" y="1225749"/>
                    </a:cubicBezTo>
                    <a:cubicBezTo>
                      <a:pt x="7189" y="1234096"/>
                      <a:pt x="10532" y="1242100"/>
                      <a:pt x="16413" y="1248005"/>
                    </a:cubicBezTo>
                    <a:cubicBezTo>
                      <a:pt x="22336" y="1253906"/>
                      <a:pt x="30333" y="1257224"/>
                      <a:pt x="38668" y="1257224"/>
                    </a:cubicBezTo>
                    <a:cubicBezTo>
                      <a:pt x="179989" y="1257224"/>
                      <a:pt x="755214" y="1257224"/>
                      <a:pt x="896534" y="1257224"/>
                    </a:cubicBezTo>
                    <a:cubicBezTo>
                      <a:pt x="904912" y="1257224"/>
                      <a:pt x="912909" y="1253906"/>
                      <a:pt x="918790" y="1248005"/>
                    </a:cubicBezTo>
                    <a:cubicBezTo>
                      <a:pt x="924714" y="1242100"/>
                      <a:pt x="928014" y="1234096"/>
                      <a:pt x="928014" y="1225749"/>
                    </a:cubicBezTo>
                    <a:cubicBezTo>
                      <a:pt x="928014" y="1051551"/>
                      <a:pt x="928014" y="207215"/>
                      <a:pt x="928014" y="33021"/>
                    </a:cubicBezTo>
                    <a:close/>
                  </a:path>
                </a:pathLst>
              </a:custGeom>
              <a:solidFill>
                <a:srgbClr val="FFFFFF"/>
              </a:solidFill>
              <a:ln w="3962" cap="rnd">
                <a:noFill/>
                <a:prstDash val="solid"/>
                <a:round/>
              </a:ln>
            </p:spPr>
            <p:txBody>
              <a:bodyPr rtlCol="0" anchor="ctr"/>
              <a:lstStyle/>
              <a:p>
                <a:endParaRPr lang="en-CH" sz="4400"/>
              </a:p>
            </p:txBody>
          </p:sp>
        </p:grpSp>
        <p:sp>
          <p:nvSpPr>
            <p:cNvPr id="525" name="Freeform 524">
              <a:extLst>
                <a:ext uri="{FF2B5EF4-FFF2-40B4-BE49-F238E27FC236}">
                  <a16:creationId xmlns:a16="http://schemas.microsoft.com/office/drawing/2014/main" id="{1A2E4D32-D565-E173-ABDF-2E128434E9BD}"/>
                </a:ext>
              </a:extLst>
            </p:cNvPr>
            <p:cNvSpPr/>
            <p:nvPr/>
          </p:nvSpPr>
          <p:spPr>
            <a:xfrm rot="10800000" flipV="1">
              <a:off x="27730334" y="6933568"/>
              <a:ext cx="601614" cy="3047"/>
            </a:xfrm>
            <a:custGeom>
              <a:avLst/>
              <a:gdLst>
                <a:gd name="connsiteX0" fmla="*/ 7335 w 601614"/>
                <a:gd name="connsiteY0" fmla="*/ 1538 h 3047"/>
                <a:gd name="connsiteX1" fmla="*/ 608950 w 601614"/>
                <a:gd name="connsiteY1" fmla="*/ 1538 h 3047"/>
              </a:gdLst>
              <a:ahLst/>
              <a:cxnLst>
                <a:cxn ang="0">
                  <a:pos x="connsiteX0" y="connsiteY0"/>
                </a:cxn>
                <a:cxn ang="0">
                  <a:pos x="connsiteX1" y="connsiteY1"/>
                </a:cxn>
              </a:cxnLst>
              <a:rect l="l" t="t" r="r" b="b"/>
              <a:pathLst>
                <a:path w="601614" h="3047">
                  <a:moveTo>
                    <a:pt x="7335" y="1538"/>
                  </a:moveTo>
                  <a:lnTo>
                    <a:pt x="608950" y="1538"/>
                  </a:lnTo>
                </a:path>
              </a:pathLst>
            </a:custGeom>
            <a:noFill/>
            <a:ln w="12374" cap="flat">
              <a:solidFill>
                <a:srgbClr val="000080"/>
              </a:solidFill>
              <a:prstDash val="solid"/>
              <a:round/>
            </a:ln>
          </p:spPr>
          <p:txBody>
            <a:bodyPr rtlCol="0" anchor="ctr"/>
            <a:lstStyle/>
            <a:p>
              <a:endParaRPr lang="en-CH" sz="4400"/>
            </a:p>
          </p:txBody>
        </p:sp>
        <p:sp>
          <p:nvSpPr>
            <p:cNvPr id="526" name="Freeform 525">
              <a:extLst>
                <a:ext uri="{FF2B5EF4-FFF2-40B4-BE49-F238E27FC236}">
                  <a16:creationId xmlns:a16="http://schemas.microsoft.com/office/drawing/2014/main" id="{6E684604-335A-6EC9-3984-C4C7C2042F40}"/>
                </a:ext>
              </a:extLst>
            </p:cNvPr>
            <p:cNvSpPr/>
            <p:nvPr/>
          </p:nvSpPr>
          <p:spPr>
            <a:xfrm rot="10800000" flipV="1">
              <a:off x="27730334" y="7112929"/>
              <a:ext cx="601614" cy="3047"/>
            </a:xfrm>
            <a:custGeom>
              <a:avLst/>
              <a:gdLst>
                <a:gd name="connsiteX0" fmla="*/ 7335 w 601614"/>
                <a:gd name="connsiteY0" fmla="*/ 1597 h 3047"/>
                <a:gd name="connsiteX1" fmla="*/ 608950 w 601614"/>
                <a:gd name="connsiteY1" fmla="*/ 1597 h 3047"/>
              </a:gdLst>
              <a:ahLst/>
              <a:cxnLst>
                <a:cxn ang="0">
                  <a:pos x="connsiteX0" y="connsiteY0"/>
                </a:cxn>
                <a:cxn ang="0">
                  <a:pos x="connsiteX1" y="connsiteY1"/>
                </a:cxn>
              </a:cxnLst>
              <a:rect l="l" t="t" r="r" b="b"/>
              <a:pathLst>
                <a:path w="601614" h="3047">
                  <a:moveTo>
                    <a:pt x="7335" y="1597"/>
                  </a:moveTo>
                  <a:lnTo>
                    <a:pt x="608950" y="1597"/>
                  </a:lnTo>
                </a:path>
              </a:pathLst>
            </a:custGeom>
            <a:noFill/>
            <a:ln w="12374" cap="flat">
              <a:solidFill>
                <a:srgbClr val="000080"/>
              </a:solidFill>
              <a:prstDash val="solid"/>
              <a:round/>
            </a:ln>
          </p:spPr>
          <p:txBody>
            <a:bodyPr rtlCol="0" anchor="ctr"/>
            <a:lstStyle/>
            <a:p>
              <a:endParaRPr lang="en-CH" sz="4400"/>
            </a:p>
          </p:txBody>
        </p:sp>
        <p:sp>
          <p:nvSpPr>
            <p:cNvPr id="527" name="Freeform 526">
              <a:extLst>
                <a:ext uri="{FF2B5EF4-FFF2-40B4-BE49-F238E27FC236}">
                  <a16:creationId xmlns:a16="http://schemas.microsoft.com/office/drawing/2014/main" id="{1B173B80-A1D4-F21E-B749-EE06CE4EDF5D}"/>
                </a:ext>
              </a:extLst>
            </p:cNvPr>
            <p:cNvSpPr/>
            <p:nvPr/>
          </p:nvSpPr>
          <p:spPr>
            <a:xfrm rot="10800000" flipV="1">
              <a:off x="27730334" y="7300123"/>
              <a:ext cx="601614" cy="3047"/>
            </a:xfrm>
            <a:custGeom>
              <a:avLst/>
              <a:gdLst>
                <a:gd name="connsiteX0" fmla="*/ 7335 w 601614"/>
                <a:gd name="connsiteY0" fmla="*/ 1658 h 3047"/>
                <a:gd name="connsiteX1" fmla="*/ 608950 w 601614"/>
                <a:gd name="connsiteY1" fmla="*/ 1658 h 3047"/>
              </a:gdLst>
              <a:ahLst/>
              <a:cxnLst>
                <a:cxn ang="0">
                  <a:pos x="connsiteX0" y="connsiteY0"/>
                </a:cxn>
                <a:cxn ang="0">
                  <a:pos x="connsiteX1" y="connsiteY1"/>
                </a:cxn>
              </a:cxnLst>
              <a:rect l="l" t="t" r="r" b="b"/>
              <a:pathLst>
                <a:path w="601614" h="3047">
                  <a:moveTo>
                    <a:pt x="7335" y="1658"/>
                  </a:moveTo>
                  <a:lnTo>
                    <a:pt x="608950" y="1658"/>
                  </a:lnTo>
                </a:path>
              </a:pathLst>
            </a:custGeom>
            <a:noFill/>
            <a:ln w="12374" cap="flat">
              <a:solidFill>
                <a:srgbClr val="000080"/>
              </a:solidFill>
              <a:prstDash val="solid"/>
              <a:round/>
            </a:ln>
          </p:spPr>
          <p:txBody>
            <a:bodyPr rtlCol="0" anchor="ctr"/>
            <a:lstStyle/>
            <a:p>
              <a:endParaRPr lang="en-CH" sz="4400"/>
            </a:p>
          </p:txBody>
        </p:sp>
        <p:sp>
          <p:nvSpPr>
            <p:cNvPr id="528" name="Freeform 527">
              <a:extLst>
                <a:ext uri="{FF2B5EF4-FFF2-40B4-BE49-F238E27FC236}">
                  <a16:creationId xmlns:a16="http://schemas.microsoft.com/office/drawing/2014/main" id="{59D7660C-9192-CF11-D6DD-9DA0991FCDF7}"/>
                </a:ext>
              </a:extLst>
            </p:cNvPr>
            <p:cNvSpPr/>
            <p:nvPr/>
          </p:nvSpPr>
          <p:spPr>
            <a:xfrm rot="10800000" flipV="1">
              <a:off x="27730334" y="7487287"/>
              <a:ext cx="601614" cy="3047"/>
            </a:xfrm>
            <a:custGeom>
              <a:avLst/>
              <a:gdLst>
                <a:gd name="connsiteX0" fmla="*/ 7335 w 601614"/>
                <a:gd name="connsiteY0" fmla="*/ 1720 h 3047"/>
                <a:gd name="connsiteX1" fmla="*/ 608950 w 601614"/>
                <a:gd name="connsiteY1" fmla="*/ 1720 h 3047"/>
              </a:gdLst>
              <a:ahLst/>
              <a:cxnLst>
                <a:cxn ang="0">
                  <a:pos x="connsiteX0" y="connsiteY0"/>
                </a:cxn>
                <a:cxn ang="0">
                  <a:pos x="connsiteX1" y="connsiteY1"/>
                </a:cxn>
              </a:cxnLst>
              <a:rect l="l" t="t" r="r" b="b"/>
              <a:pathLst>
                <a:path w="601614" h="3047">
                  <a:moveTo>
                    <a:pt x="7335" y="1720"/>
                  </a:moveTo>
                  <a:lnTo>
                    <a:pt x="608950" y="1720"/>
                  </a:lnTo>
                </a:path>
              </a:pathLst>
            </a:custGeom>
            <a:noFill/>
            <a:ln w="12374" cap="flat">
              <a:solidFill>
                <a:srgbClr val="000080"/>
              </a:solidFill>
              <a:prstDash val="solid"/>
              <a:round/>
            </a:ln>
          </p:spPr>
          <p:txBody>
            <a:bodyPr rtlCol="0" anchor="ctr"/>
            <a:lstStyle/>
            <a:p>
              <a:endParaRPr lang="en-CH" sz="4400"/>
            </a:p>
          </p:txBody>
        </p:sp>
        <p:sp>
          <p:nvSpPr>
            <p:cNvPr id="529" name="Freeform 528">
              <a:extLst>
                <a:ext uri="{FF2B5EF4-FFF2-40B4-BE49-F238E27FC236}">
                  <a16:creationId xmlns:a16="http://schemas.microsoft.com/office/drawing/2014/main" id="{970EDABF-DBB6-44AF-2E9B-5A213B35DE85}"/>
                </a:ext>
              </a:extLst>
            </p:cNvPr>
            <p:cNvSpPr/>
            <p:nvPr/>
          </p:nvSpPr>
          <p:spPr>
            <a:xfrm rot="10800000" flipV="1">
              <a:off x="27730334" y="7674480"/>
              <a:ext cx="601614" cy="3047"/>
            </a:xfrm>
            <a:custGeom>
              <a:avLst/>
              <a:gdLst>
                <a:gd name="connsiteX0" fmla="*/ 7335 w 601614"/>
                <a:gd name="connsiteY0" fmla="*/ 1781 h 3047"/>
                <a:gd name="connsiteX1" fmla="*/ 608950 w 601614"/>
                <a:gd name="connsiteY1" fmla="*/ 1781 h 3047"/>
              </a:gdLst>
              <a:ahLst/>
              <a:cxnLst>
                <a:cxn ang="0">
                  <a:pos x="connsiteX0" y="connsiteY0"/>
                </a:cxn>
                <a:cxn ang="0">
                  <a:pos x="connsiteX1" y="connsiteY1"/>
                </a:cxn>
              </a:cxnLst>
              <a:rect l="l" t="t" r="r" b="b"/>
              <a:pathLst>
                <a:path w="601614" h="3047">
                  <a:moveTo>
                    <a:pt x="7335" y="1781"/>
                  </a:moveTo>
                  <a:lnTo>
                    <a:pt x="608950" y="1781"/>
                  </a:lnTo>
                </a:path>
              </a:pathLst>
            </a:custGeom>
            <a:noFill/>
            <a:ln w="12374" cap="flat">
              <a:solidFill>
                <a:srgbClr val="000080"/>
              </a:solidFill>
              <a:prstDash val="solid"/>
              <a:round/>
            </a:ln>
          </p:spPr>
          <p:txBody>
            <a:bodyPr rtlCol="0" anchor="ctr"/>
            <a:lstStyle/>
            <a:p>
              <a:endParaRPr lang="en-CH" sz="4400"/>
            </a:p>
          </p:txBody>
        </p:sp>
        <p:sp>
          <p:nvSpPr>
            <p:cNvPr id="530" name="Freeform 529">
              <a:extLst>
                <a:ext uri="{FF2B5EF4-FFF2-40B4-BE49-F238E27FC236}">
                  <a16:creationId xmlns:a16="http://schemas.microsoft.com/office/drawing/2014/main" id="{AA0510B4-2C7F-88A3-ECBA-C1546CDD4001}"/>
                </a:ext>
              </a:extLst>
            </p:cNvPr>
            <p:cNvSpPr/>
            <p:nvPr/>
          </p:nvSpPr>
          <p:spPr>
            <a:xfrm rot="10800000" flipV="1">
              <a:off x="27533385" y="6709314"/>
              <a:ext cx="793942" cy="3047"/>
            </a:xfrm>
            <a:custGeom>
              <a:avLst/>
              <a:gdLst>
                <a:gd name="connsiteX0" fmla="*/ 7302 w 793942"/>
                <a:gd name="connsiteY0" fmla="*/ 1464 h 3047"/>
                <a:gd name="connsiteX1" fmla="*/ 801244 w 793942"/>
                <a:gd name="connsiteY1" fmla="*/ 1464 h 3047"/>
              </a:gdLst>
              <a:ahLst/>
              <a:cxnLst>
                <a:cxn ang="0">
                  <a:pos x="connsiteX0" y="connsiteY0"/>
                </a:cxn>
                <a:cxn ang="0">
                  <a:pos x="connsiteX1" y="connsiteY1"/>
                </a:cxn>
              </a:cxnLst>
              <a:rect l="l" t="t" r="r" b="b"/>
              <a:pathLst>
                <a:path w="793942" h="3047">
                  <a:moveTo>
                    <a:pt x="7302" y="1464"/>
                  </a:moveTo>
                  <a:lnTo>
                    <a:pt x="801244" y="1464"/>
                  </a:lnTo>
                </a:path>
              </a:pathLst>
            </a:custGeom>
            <a:noFill/>
            <a:ln w="12005" cap="flat">
              <a:solidFill>
                <a:srgbClr val="000080"/>
              </a:solidFill>
              <a:prstDash val="solid"/>
              <a:round/>
            </a:ln>
          </p:spPr>
          <p:txBody>
            <a:bodyPr rtlCol="0" anchor="ctr"/>
            <a:lstStyle/>
            <a:p>
              <a:endParaRPr lang="en-CH" sz="4400"/>
            </a:p>
          </p:txBody>
        </p:sp>
        <p:sp>
          <p:nvSpPr>
            <p:cNvPr id="531" name="Freeform 530">
              <a:extLst>
                <a:ext uri="{FF2B5EF4-FFF2-40B4-BE49-F238E27FC236}">
                  <a16:creationId xmlns:a16="http://schemas.microsoft.com/office/drawing/2014/main" id="{B3F02A56-CAA9-D71A-AEB0-50089CB3A90F}"/>
                </a:ext>
              </a:extLst>
            </p:cNvPr>
            <p:cNvSpPr/>
            <p:nvPr/>
          </p:nvSpPr>
          <p:spPr>
            <a:xfrm rot="10800000" flipV="1">
              <a:off x="27536768" y="6653387"/>
              <a:ext cx="793942" cy="3047"/>
            </a:xfrm>
            <a:custGeom>
              <a:avLst/>
              <a:gdLst>
                <a:gd name="connsiteX0" fmla="*/ 7304 w 793942"/>
                <a:gd name="connsiteY0" fmla="*/ 1446 h 3047"/>
                <a:gd name="connsiteX1" fmla="*/ 801246 w 793942"/>
                <a:gd name="connsiteY1" fmla="*/ 1446 h 3047"/>
              </a:gdLst>
              <a:ahLst/>
              <a:cxnLst>
                <a:cxn ang="0">
                  <a:pos x="connsiteX0" y="connsiteY0"/>
                </a:cxn>
                <a:cxn ang="0">
                  <a:pos x="connsiteX1" y="connsiteY1"/>
                </a:cxn>
              </a:cxnLst>
              <a:rect l="l" t="t" r="r" b="b"/>
              <a:pathLst>
                <a:path w="793942" h="3047">
                  <a:moveTo>
                    <a:pt x="7304" y="1446"/>
                  </a:moveTo>
                  <a:lnTo>
                    <a:pt x="801246" y="1446"/>
                  </a:lnTo>
                </a:path>
              </a:pathLst>
            </a:custGeom>
            <a:noFill/>
            <a:ln w="12005" cap="flat">
              <a:solidFill>
                <a:srgbClr val="000080"/>
              </a:solidFill>
              <a:prstDash val="solid"/>
              <a:round/>
            </a:ln>
          </p:spPr>
          <p:txBody>
            <a:bodyPr rtlCol="0" anchor="ctr"/>
            <a:lstStyle/>
            <a:p>
              <a:endParaRPr lang="en-CH" sz="4400"/>
            </a:p>
          </p:txBody>
        </p:sp>
        <p:grpSp>
          <p:nvGrpSpPr>
            <p:cNvPr id="532" name="Graphic 4">
              <a:extLst>
                <a:ext uri="{FF2B5EF4-FFF2-40B4-BE49-F238E27FC236}">
                  <a16:creationId xmlns:a16="http://schemas.microsoft.com/office/drawing/2014/main" id="{C927B26E-F699-5630-D619-B75DF9A14BD8}"/>
                </a:ext>
              </a:extLst>
            </p:cNvPr>
            <p:cNvGrpSpPr/>
            <p:nvPr/>
          </p:nvGrpSpPr>
          <p:grpSpPr>
            <a:xfrm>
              <a:off x="27542905" y="6860424"/>
              <a:ext cx="130678" cy="130680"/>
              <a:chOff x="27542905" y="6860424"/>
              <a:chExt cx="130678" cy="130680"/>
            </a:xfrm>
          </p:grpSpPr>
          <p:sp>
            <p:nvSpPr>
              <p:cNvPr id="533" name="Freeform 532">
                <a:extLst>
                  <a:ext uri="{FF2B5EF4-FFF2-40B4-BE49-F238E27FC236}">
                    <a16:creationId xmlns:a16="http://schemas.microsoft.com/office/drawing/2014/main" id="{4C77CD4E-C421-397D-C809-B749FB462F0D}"/>
                  </a:ext>
                </a:extLst>
              </p:cNvPr>
              <p:cNvSpPr/>
              <p:nvPr/>
            </p:nvSpPr>
            <p:spPr>
              <a:xfrm>
                <a:off x="27555602" y="6873121"/>
                <a:ext cx="105284" cy="105286"/>
              </a:xfrm>
              <a:custGeom>
                <a:avLst/>
                <a:gdLst>
                  <a:gd name="connsiteX0" fmla="*/ 3683 w 105284"/>
                  <a:gd name="connsiteY0" fmla="*/ 747 h 105286"/>
                  <a:gd name="connsiteX1" fmla="*/ 108968 w 105284"/>
                  <a:gd name="connsiteY1" fmla="*/ 747 h 105286"/>
                  <a:gd name="connsiteX2" fmla="*/ 108968 w 105284"/>
                  <a:gd name="connsiteY2" fmla="*/ 106033 h 105286"/>
                  <a:gd name="connsiteX3" fmla="*/ 3683 w 105284"/>
                  <a:gd name="connsiteY3" fmla="*/ 106033 h 105286"/>
                </a:gdLst>
                <a:ahLst/>
                <a:cxnLst>
                  <a:cxn ang="0">
                    <a:pos x="connsiteX0" y="connsiteY0"/>
                  </a:cxn>
                  <a:cxn ang="0">
                    <a:pos x="connsiteX1" y="connsiteY1"/>
                  </a:cxn>
                  <a:cxn ang="0">
                    <a:pos x="connsiteX2" y="connsiteY2"/>
                  </a:cxn>
                  <a:cxn ang="0">
                    <a:pos x="connsiteX3" y="connsiteY3"/>
                  </a:cxn>
                </a:cxnLst>
                <a:rect l="l" t="t" r="r" b="b"/>
                <a:pathLst>
                  <a:path w="105284" h="105286">
                    <a:moveTo>
                      <a:pt x="3683" y="747"/>
                    </a:moveTo>
                    <a:lnTo>
                      <a:pt x="108968" y="747"/>
                    </a:lnTo>
                    <a:lnTo>
                      <a:pt x="108968" y="106033"/>
                    </a:lnTo>
                    <a:lnTo>
                      <a:pt x="3683" y="106033"/>
                    </a:lnTo>
                    <a:close/>
                  </a:path>
                </a:pathLst>
              </a:custGeom>
              <a:solidFill>
                <a:srgbClr val="FFFFFF"/>
              </a:solidFill>
              <a:ln w="702" cap="rnd">
                <a:noFill/>
                <a:prstDash val="solid"/>
                <a:round/>
              </a:ln>
            </p:spPr>
            <p:txBody>
              <a:bodyPr rtlCol="0" anchor="ctr"/>
              <a:lstStyle/>
              <a:p>
                <a:endParaRPr lang="en-CH" sz="4400"/>
              </a:p>
            </p:txBody>
          </p:sp>
          <p:sp>
            <p:nvSpPr>
              <p:cNvPr id="534" name="Freeform 533">
                <a:extLst>
                  <a:ext uri="{FF2B5EF4-FFF2-40B4-BE49-F238E27FC236}">
                    <a16:creationId xmlns:a16="http://schemas.microsoft.com/office/drawing/2014/main" id="{69D6EDC6-38FA-6E12-BF56-1FB6CDED9112}"/>
                  </a:ext>
                </a:extLst>
              </p:cNvPr>
              <p:cNvSpPr/>
              <p:nvPr/>
            </p:nvSpPr>
            <p:spPr>
              <a:xfrm>
                <a:off x="27542905" y="6860424"/>
                <a:ext cx="130678" cy="130680"/>
              </a:xfrm>
              <a:custGeom>
                <a:avLst/>
                <a:gdLst>
                  <a:gd name="connsiteX0" fmla="*/ 134362 w 130678"/>
                  <a:gd name="connsiteY0" fmla="*/ 131428 h 130680"/>
                  <a:gd name="connsiteX1" fmla="*/ 3683 w 130678"/>
                  <a:gd name="connsiteY1" fmla="*/ 131428 h 130680"/>
                  <a:gd name="connsiteX2" fmla="*/ 3683 w 130678"/>
                  <a:gd name="connsiteY2" fmla="*/ 747 h 130680"/>
                  <a:gd name="connsiteX3" fmla="*/ 134362 w 130678"/>
                  <a:gd name="connsiteY3" fmla="*/ 747 h 130680"/>
                  <a:gd name="connsiteX4" fmla="*/ 134362 w 130678"/>
                  <a:gd name="connsiteY4" fmla="*/ 131428 h 130680"/>
                  <a:gd name="connsiteX5" fmla="*/ 121665 w 130678"/>
                  <a:gd name="connsiteY5" fmla="*/ 13445 h 130680"/>
                  <a:gd name="connsiteX6" fmla="*/ 16381 w 130678"/>
                  <a:gd name="connsiteY6" fmla="*/ 13445 h 130680"/>
                  <a:gd name="connsiteX7" fmla="*/ 16381 w 130678"/>
                  <a:gd name="connsiteY7" fmla="*/ 118731 h 130680"/>
                  <a:gd name="connsiteX8" fmla="*/ 121665 w 130678"/>
                  <a:gd name="connsiteY8" fmla="*/ 118731 h 130680"/>
                  <a:gd name="connsiteX9" fmla="*/ 121665 w 130678"/>
                  <a:gd name="connsiteY9" fmla="*/ 13445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4362" y="131428"/>
                    </a:moveTo>
                    <a:lnTo>
                      <a:pt x="3683" y="131428"/>
                    </a:lnTo>
                    <a:lnTo>
                      <a:pt x="3683" y="747"/>
                    </a:lnTo>
                    <a:lnTo>
                      <a:pt x="134362" y="747"/>
                    </a:lnTo>
                    <a:lnTo>
                      <a:pt x="134362" y="131428"/>
                    </a:lnTo>
                    <a:close/>
                    <a:moveTo>
                      <a:pt x="121665" y="13445"/>
                    </a:moveTo>
                    <a:lnTo>
                      <a:pt x="16381" y="13445"/>
                    </a:lnTo>
                    <a:lnTo>
                      <a:pt x="16381" y="118731"/>
                    </a:lnTo>
                    <a:lnTo>
                      <a:pt x="121665" y="118731"/>
                    </a:lnTo>
                    <a:lnTo>
                      <a:pt x="121665" y="13445"/>
                    </a:lnTo>
                    <a:close/>
                  </a:path>
                </a:pathLst>
              </a:custGeom>
              <a:solidFill>
                <a:srgbClr val="000080"/>
              </a:solidFill>
              <a:ln w="702" cap="rnd">
                <a:noFill/>
                <a:prstDash val="solid"/>
                <a:round/>
              </a:ln>
            </p:spPr>
            <p:txBody>
              <a:bodyPr rtlCol="0" anchor="ctr"/>
              <a:lstStyle/>
              <a:p>
                <a:endParaRPr lang="en-CH" sz="4400"/>
              </a:p>
            </p:txBody>
          </p:sp>
        </p:grpSp>
        <p:grpSp>
          <p:nvGrpSpPr>
            <p:cNvPr id="535" name="Graphic 4">
              <a:extLst>
                <a:ext uri="{FF2B5EF4-FFF2-40B4-BE49-F238E27FC236}">
                  <a16:creationId xmlns:a16="http://schemas.microsoft.com/office/drawing/2014/main" id="{66269CF2-068D-40FF-2686-FDD31CC8FD18}"/>
                </a:ext>
              </a:extLst>
            </p:cNvPr>
            <p:cNvGrpSpPr/>
            <p:nvPr/>
          </p:nvGrpSpPr>
          <p:grpSpPr>
            <a:xfrm>
              <a:off x="27542905" y="7047602"/>
              <a:ext cx="130678" cy="130680"/>
              <a:chOff x="27542905" y="7047602"/>
              <a:chExt cx="130678" cy="130680"/>
            </a:xfrm>
          </p:grpSpPr>
          <p:sp>
            <p:nvSpPr>
              <p:cNvPr id="536" name="Freeform 535">
                <a:extLst>
                  <a:ext uri="{FF2B5EF4-FFF2-40B4-BE49-F238E27FC236}">
                    <a16:creationId xmlns:a16="http://schemas.microsoft.com/office/drawing/2014/main" id="{3562AA33-1290-090D-D800-56D969A35972}"/>
                  </a:ext>
                </a:extLst>
              </p:cNvPr>
              <p:cNvSpPr/>
              <p:nvPr/>
            </p:nvSpPr>
            <p:spPr>
              <a:xfrm>
                <a:off x="27555602" y="7060300"/>
                <a:ext cx="105284" cy="105286"/>
              </a:xfrm>
              <a:custGeom>
                <a:avLst/>
                <a:gdLst>
                  <a:gd name="connsiteX0" fmla="*/ 3683 w 105284"/>
                  <a:gd name="connsiteY0" fmla="*/ 809 h 105286"/>
                  <a:gd name="connsiteX1" fmla="*/ 108968 w 105284"/>
                  <a:gd name="connsiteY1" fmla="*/ 809 h 105286"/>
                  <a:gd name="connsiteX2" fmla="*/ 108968 w 105284"/>
                  <a:gd name="connsiteY2" fmla="*/ 106095 h 105286"/>
                  <a:gd name="connsiteX3" fmla="*/ 3683 w 105284"/>
                  <a:gd name="connsiteY3" fmla="*/ 106095 h 105286"/>
                </a:gdLst>
                <a:ahLst/>
                <a:cxnLst>
                  <a:cxn ang="0">
                    <a:pos x="connsiteX0" y="connsiteY0"/>
                  </a:cxn>
                  <a:cxn ang="0">
                    <a:pos x="connsiteX1" y="connsiteY1"/>
                  </a:cxn>
                  <a:cxn ang="0">
                    <a:pos x="connsiteX2" y="connsiteY2"/>
                  </a:cxn>
                  <a:cxn ang="0">
                    <a:pos x="connsiteX3" y="connsiteY3"/>
                  </a:cxn>
                </a:cxnLst>
                <a:rect l="l" t="t" r="r" b="b"/>
                <a:pathLst>
                  <a:path w="105284" h="105286">
                    <a:moveTo>
                      <a:pt x="3683" y="809"/>
                    </a:moveTo>
                    <a:lnTo>
                      <a:pt x="108968" y="809"/>
                    </a:lnTo>
                    <a:lnTo>
                      <a:pt x="108968" y="106095"/>
                    </a:lnTo>
                    <a:lnTo>
                      <a:pt x="3683" y="106095"/>
                    </a:lnTo>
                    <a:close/>
                  </a:path>
                </a:pathLst>
              </a:custGeom>
              <a:solidFill>
                <a:srgbClr val="FFFFFF"/>
              </a:solidFill>
              <a:ln w="702" cap="rnd">
                <a:noFill/>
                <a:prstDash val="solid"/>
                <a:round/>
              </a:ln>
            </p:spPr>
            <p:txBody>
              <a:bodyPr rtlCol="0" anchor="ctr"/>
              <a:lstStyle/>
              <a:p>
                <a:endParaRPr lang="en-CH" sz="4400"/>
              </a:p>
            </p:txBody>
          </p:sp>
          <p:sp>
            <p:nvSpPr>
              <p:cNvPr id="537" name="Freeform 536">
                <a:extLst>
                  <a:ext uri="{FF2B5EF4-FFF2-40B4-BE49-F238E27FC236}">
                    <a16:creationId xmlns:a16="http://schemas.microsoft.com/office/drawing/2014/main" id="{13AAF9B1-BAA4-0249-40FE-5F4E6312DF0C}"/>
                  </a:ext>
                </a:extLst>
              </p:cNvPr>
              <p:cNvSpPr/>
              <p:nvPr/>
            </p:nvSpPr>
            <p:spPr>
              <a:xfrm>
                <a:off x="27542905" y="7047602"/>
                <a:ext cx="130678" cy="130680"/>
              </a:xfrm>
              <a:custGeom>
                <a:avLst/>
                <a:gdLst>
                  <a:gd name="connsiteX0" fmla="*/ 134362 w 130678"/>
                  <a:gd name="connsiteY0" fmla="*/ 131490 h 130680"/>
                  <a:gd name="connsiteX1" fmla="*/ 3683 w 130678"/>
                  <a:gd name="connsiteY1" fmla="*/ 131490 h 130680"/>
                  <a:gd name="connsiteX2" fmla="*/ 3683 w 130678"/>
                  <a:gd name="connsiteY2" fmla="*/ 809 h 130680"/>
                  <a:gd name="connsiteX3" fmla="*/ 134362 w 130678"/>
                  <a:gd name="connsiteY3" fmla="*/ 809 h 130680"/>
                  <a:gd name="connsiteX4" fmla="*/ 134362 w 130678"/>
                  <a:gd name="connsiteY4" fmla="*/ 131490 h 130680"/>
                  <a:gd name="connsiteX5" fmla="*/ 121665 w 130678"/>
                  <a:gd name="connsiteY5" fmla="*/ 13506 h 130680"/>
                  <a:gd name="connsiteX6" fmla="*/ 16381 w 130678"/>
                  <a:gd name="connsiteY6" fmla="*/ 13506 h 130680"/>
                  <a:gd name="connsiteX7" fmla="*/ 16381 w 130678"/>
                  <a:gd name="connsiteY7" fmla="*/ 118792 h 130680"/>
                  <a:gd name="connsiteX8" fmla="*/ 121665 w 130678"/>
                  <a:gd name="connsiteY8" fmla="*/ 118792 h 130680"/>
                  <a:gd name="connsiteX9" fmla="*/ 121665 w 130678"/>
                  <a:gd name="connsiteY9" fmla="*/ 13506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4362" y="131490"/>
                    </a:moveTo>
                    <a:lnTo>
                      <a:pt x="3683" y="131490"/>
                    </a:lnTo>
                    <a:lnTo>
                      <a:pt x="3683" y="809"/>
                    </a:lnTo>
                    <a:lnTo>
                      <a:pt x="134362" y="809"/>
                    </a:lnTo>
                    <a:lnTo>
                      <a:pt x="134362" y="131490"/>
                    </a:lnTo>
                    <a:close/>
                    <a:moveTo>
                      <a:pt x="121665" y="13506"/>
                    </a:moveTo>
                    <a:lnTo>
                      <a:pt x="16381" y="13506"/>
                    </a:lnTo>
                    <a:lnTo>
                      <a:pt x="16381" y="118792"/>
                    </a:lnTo>
                    <a:lnTo>
                      <a:pt x="121665" y="118792"/>
                    </a:lnTo>
                    <a:lnTo>
                      <a:pt x="121665" y="13506"/>
                    </a:lnTo>
                    <a:close/>
                  </a:path>
                </a:pathLst>
              </a:custGeom>
              <a:solidFill>
                <a:srgbClr val="000080"/>
              </a:solidFill>
              <a:ln w="702" cap="rnd">
                <a:noFill/>
                <a:prstDash val="solid"/>
                <a:round/>
              </a:ln>
            </p:spPr>
            <p:txBody>
              <a:bodyPr rtlCol="0" anchor="ctr"/>
              <a:lstStyle/>
              <a:p>
                <a:endParaRPr lang="en-CH" sz="4400"/>
              </a:p>
            </p:txBody>
          </p:sp>
        </p:grpSp>
        <p:grpSp>
          <p:nvGrpSpPr>
            <p:cNvPr id="538" name="Graphic 4">
              <a:extLst>
                <a:ext uri="{FF2B5EF4-FFF2-40B4-BE49-F238E27FC236}">
                  <a16:creationId xmlns:a16="http://schemas.microsoft.com/office/drawing/2014/main" id="{82FA8289-3F60-6B11-E016-9D318DA34F8A}"/>
                </a:ext>
              </a:extLst>
            </p:cNvPr>
            <p:cNvGrpSpPr/>
            <p:nvPr/>
          </p:nvGrpSpPr>
          <p:grpSpPr>
            <a:xfrm>
              <a:off x="27542905" y="7234784"/>
              <a:ext cx="130678" cy="130680"/>
              <a:chOff x="27542905" y="7234784"/>
              <a:chExt cx="130678" cy="130680"/>
            </a:xfrm>
          </p:grpSpPr>
          <p:sp>
            <p:nvSpPr>
              <p:cNvPr id="539" name="Freeform 538">
                <a:extLst>
                  <a:ext uri="{FF2B5EF4-FFF2-40B4-BE49-F238E27FC236}">
                    <a16:creationId xmlns:a16="http://schemas.microsoft.com/office/drawing/2014/main" id="{98E4290C-218A-0DCD-E6AB-082EBE9D3F1C}"/>
                  </a:ext>
                </a:extLst>
              </p:cNvPr>
              <p:cNvSpPr/>
              <p:nvPr/>
            </p:nvSpPr>
            <p:spPr>
              <a:xfrm>
                <a:off x="27555602" y="7247482"/>
                <a:ext cx="105284" cy="105286"/>
              </a:xfrm>
              <a:custGeom>
                <a:avLst/>
                <a:gdLst>
                  <a:gd name="connsiteX0" fmla="*/ 3683 w 105284"/>
                  <a:gd name="connsiteY0" fmla="*/ 870 h 105286"/>
                  <a:gd name="connsiteX1" fmla="*/ 108968 w 105284"/>
                  <a:gd name="connsiteY1" fmla="*/ 870 h 105286"/>
                  <a:gd name="connsiteX2" fmla="*/ 108968 w 105284"/>
                  <a:gd name="connsiteY2" fmla="*/ 106156 h 105286"/>
                  <a:gd name="connsiteX3" fmla="*/ 3683 w 105284"/>
                  <a:gd name="connsiteY3" fmla="*/ 106156 h 105286"/>
                </a:gdLst>
                <a:ahLst/>
                <a:cxnLst>
                  <a:cxn ang="0">
                    <a:pos x="connsiteX0" y="connsiteY0"/>
                  </a:cxn>
                  <a:cxn ang="0">
                    <a:pos x="connsiteX1" y="connsiteY1"/>
                  </a:cxn>
                  <a:cxn ang="0">
                    <a:pos x="connsiteX2" y="connsiteY2"/>
                  </a:cxn>
                  <a:cxn ang="0">
                    <a:pos x="connsiteX3" y="connsiteY3"/>
                  </a:cxn>
                </a:cxnLst>
                <a:rect l="l" t="t" r="r" b="b"/>
                <a:pathLst>
                  <a:path w="105284" h="105286">
                    <a:moveTo>
                      <a:pt x="3683" y="870"/>
                    </a:moveTo>
                    <a:lnTo>
                      <a:pt x="108968" y="870"/>
                    </a:lnTo>
                    <a:lnTo>
                      <a:pt x="108968" y="106156"/>
                    </a:lnTo>
                    <a:lnTo>
                      <a:pt x="3683" y="106156"/>
                    </a:lnTo>
                    <a:close/>
                  </a:path>
                </a:pathLst>
              </a:custGeom>
              <a:solidFill>
                <a:srgbClr val="FFFFFF"/>
              </a:solidFill>
              <a:ln w="702" cap="rnd">
                <a:noFill/>
                <a:prstDash val="solid"/>
                <a:round/>
              </a:ln>
            </p:spPr>
            <p:txBody>
              <a:bodyPr rtlCol="0" anchor="ctr"/>
              <a:lstStyle/>
              <a:p>
                <a:endParaRPr lang="en-CH" sz="4400"/>
              </a:p>
            </p:txBody>
          </p:sp>
          <p:sp>
            <p:nvSpPr>
              <p:cNvPr id="540" name="Freeform 539">
                <a:extLst>
                  <a:ext uri="{FF2B5EF4-FFF2-40B4-BE49-F238E27FC236}">
                    <a16:creationId xmlns:a16="http://schemas.microsoft.com/office/drawing/2014/main" id="{8DE871C7-1FBF-0FE5-C2E9-92FCA1CF23EB}"/>
                  </a:ext>
                </a:extLst>
              </p:cNvPr>
              <p:cNvSpPr/>
              <p:nvPr/>
            </p:nvSpPr>
            <p:spPr>
              <a:xfrm>
                <a:off x="27542905" y="7234784"/>
                <a:ext cx="130678" cy="130680"/>
              </a:xfrm>
              <a:custGeom>
                <a:avLst/>
                <a:gdLst>
                  <a:gd name="connsiteX0" fmla="*/ 134362 w 130678"/>
                  <a:gd name="connsiteY0" fmla="*/ 131551 h 130680"/>
                  <a:gd name="connsiteX1" fmla="*/ 3683 w 130678"/>
                  <a:gd name="connsiteY1" fmla="*/ 131551 h 130680"/>
                  <a:gd name="connsiteX2" fmla="*/ 3683 w 130678"/>
                  <a:gd name="connsiteY2" fmla="*/ 870 h 130680"/>
                  <a:gd name="connsiteX3" fmla="*/ 134362 w 130678"/>
                  <a:gd name="connsiteY3" fmla="*/ 870 h 130680"/>
                  <a:gd name="connsiteX4" fmla="*/ 134362 w 130678"/>
                  <a:gd name="connsiteY4" fmla="*/ 131551 h 130680"/>
                  <a:gd name="connsiteX5" fmla="*/ 121665 w 130678"/>
                  <a:gd name="connsiteY5" fmla="*/ 13568 h 130680"/>
                  <a:gd name="connsiteX6" fmla="*/ 16381 w 130678"/>
                  <a:gd name="connsiteY6" fmla="*/ 13568 h 130680"/>
                  <a:gd name="connsiteX7" fmla="*/ 16381 w 130678"/>
                  <a:gd name="connsiteY7" fmla="*/ 118854 h 130680"/>
                  <a:gd name="connsiteX8" fmla="*/ 121665 w 130678"/>
                  <a:gd name="connsiteY8" fmla="*/ 118854 h 130680"/>
                  <a:gd name="connsiteX9" fmla="*/ 121665 w 130678"/>
                  <a:gd name="connsiteY9" fmla="*/ 13568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4362" y="131551"/>
                    </a:moveTo>
                    <a:lnTo>
                      <a:pt x="3683" y="131551"/>
                    </a:lnTo>
                    <a:lnTo>
                      <a:pt x="3683" y="870"/>
                    </a:lnTo>
                    <a:lnTo>
                      <a:pt x="134362" y="870"/>
                    </a:lnTo>
                    <a:lnTo>
                      <a:pt x="134362" y="131551"/>
                    </a:lnTo>
                    <a:close/>
                    <a:moveTo>
                      <a:pt x="121665" y="13568"/>
                    </a:moveTo>
                    <a:lnTo>
                      <a:pt x="16381" y="13568"/>
                    </a:lnTo>
                    <a:lnTo>
                      <a:pt x="16381" y="118854"/>
                    </a:lnTo>
                    <a:lnTo>
                      <a:pt x="121665" y="118854"/>
                    </a:lnTo>
                    <a:lnTo>
                      <a:pt x="121665" y="13568"/>
                    </a:lnTo>
                    <a:close/>
                  </a:path>
                </a:pathLst>
              </a:custGeom>
              <a:solidFill>
                <a:srgbClr val="000080"/>
              </a:solidFill>
              <a:ln w="702" cap="rnd">
                <a:noFill/>
                <a:prstDash val="solid"/>
                <a:round/>
              </a:ln>
            </p:spPr>
            <p:txBody>
              <a:bodyPr rtlCol="0" anchor="ctr"/>
              <a:lstStyle/>
              <a:p>
                <a:endParaRPr lang="en-CH" sz="4400"/>
              </a:p>
            </p:txBody>
          </p:sp>
        </p:grpSp>
        <p:grpSp>
          <p:nvGrpSpPr>
            <p:cNvPr id="541" name="Graphic 4">
              <a:extLst>
                <a:ext uri="{FF2B5EF4-FFF2-40B4-BE49-F238E27FC236}">
                  <a16:creationId xmlns:a16="http://schemas.microsoft.com/office/drawing/2014/main" id="{978DAE5D-1F48-62C0-03A6-5488C2056907}"/>
                </a:ext>
              </a:extLst>
            </p:cNvPr>
            <p:cNvGrpSpPr/>
            <p:nvPr/>
          </p:nvGrpSpPr>
          <p:grpSpPr>
            <a:xfrm>
              <a:off x="27542905" y="7421963"/>
              <a:ext cx="130678" cy="130680"/>
              <a:chOff x="27542905" y="7421963"/>
              <a:chExt cx="130678" cy="130680"/>
            </a:xfrm>
          </p:grpSpPr>
          <p:sp>
            <p:nvSpPr>
              <p:cNvPr id="542" name="Freeform 541">
                <a:extLst>
                  <a:ext uri="{FF2B5EF4-FFF2-40B4-BE49-F238E27FC236}">
                    <a16:creationId xmlns:a16="http://schemas.microsoft.com/office/drawing/2014/main" id="{ADA991F3-3DB3-A634-8553-D85812561D1D}"/>
                  </a:ext>
                </a:extLst>
              </p:cNvPr>
              <p:cNvSpPr/>
              <p:nvPr/>
            </p:nvSpPr>
            <p:spPr>
              <a:xfrm>
                <a:off x="27555602" y="7434660"/>
                <a:ext cx="105284" cy="105286"/>
              </a:xfrm>
              <a:custGeom>
                <a:avLst/>
                <a:gdLst>
                  <a:gd name="connsiteX0" fmla="*/ 3683 w 105284"/>
                  <a:gd name="connsiteY0" fmla="*/ 932 h 105286"/>
                  <a:gd name="connsiteX1" fmla="*/ 108968 w 105284"/>
                  <a:gd name="connsiteY1" fmla="*/ 932 h 105286"/>
                  <a:gd name="connsiteX2" fmla="*/ 108968 w 105284"/>
                  <a:gd name="connsiteY2" fmla="*/ 106218 h 105286"/>
                  <a:gd name="connsiteX3" fmla="*/ 3683 w 105284"/>
                  <a:gd name="connsiteY3" fmla="*/ 106218 h 105286"/>
                </a:gdLst>
                <a:ahLst/>
                <a:cxnLst>
                  <a:cxn ang="0">
                    <a:pos x="connsiteX0" y="connsiteY0"/>
                  </a:cxn>
                  <a:cxn ang="0">
                    <a:pos x="connsiteX1" y="connsiteY1"/>
                  </a:cxn>
                  <a:cxn ang="0">
                    <a:pos x="connsiteX2" y="connsiteY2"/>
                  </a:cxn>
                  <a:cxn ang="0">
                    <a:pos x="connsiteX3" y="connsiteY3"/>
                  </a:cxn>
                </a:cxnLst>
                <a:rect l="l" t="t" r="r" b="b"/>
                <a:pathLst>
                  <a:path w="105284" h="105286">
                    <a:moveTo>
                      <a:pt x="3683" y="932"/>
                    </a:moveTo>
                    <a:lnTo>
                      <a:pt x="108968" y="932"/>
                    </a:lnTo>
                    <a:lnTo>
                      <a:pt x="108968" y="106218"/>
                    </a:lnTo>
                    <a:lnTo>
                      <a:pt x="3683" y="106218"/>
                    </a:lnTo>
                    <a:close/>
                  </a:path>
                </a:pathLst>
              </a:custGeom>
              <a:solidFill>
                <a:srgbClr val="FFFFFF"/>
              </a:solidFill>
              <a:ln w="702" cap="rnd">
                <a:noFill/>
                <a:prstDash val="solid"/>
                <a:round/>
              </a:ln>
            </p:spPr>
            <p:txBody>
              <a:bodyPr rtlCol="0" anchor="ctr"/>
              <a:lstStyle/>
              <a:p>
                <a:endParaRPr lang="en-CH" sz="4400"/>
              </a:p>
            </p:txBody>
          </p:sp>
          <p:sp>
            <p:nvSpPr>
              <p:cNvPr id="543" name="Freeform 542">
                <a:extLst>
                  <a:ext uri="{FF2B5EF4-FFF2-40B4-BE49-F238E27FC236}">
                    <a16:creationId xmlns:a16="http://schemas.microsoft.com/office/drawing/2014/main" id="{6CF92D1E-C145-B110-F1E1-FF2572A73ACA}"/>
                  </a:ext>
                </a:extLst>
              </p:cNvPr>
              <p:cNvSpPr/>
              <p:nvPr/>
            </p:nvSpPr>
            <p:spPr>
              <a:xfrm>
                <a:off x="27542905" y="7421963"/>
                <a:ext cx="130678" cy="130680"/>
              </a:xfrm>
              <a:custGeom>
                <a:avLst/>
                <a:gdLst>
                  <a:gd name="connsiteX0" fmla="*/ 134362 w 130678"/>
                  <a:gd name="connsiteY0" fmla="*/ 131613 h 130680"/>
                  <a:gd name="connsiteX1" fmla="*/ 3683 w 130678"/>
                  <a:gd name="connsiteY1" fmla="*/ 131613 h 130680"/>
                  <a:gd name="connsiteX2" fmla="*/ 3683 w 130678"/>
                  <a:gd name="connsiteY2" fmla="*/ 932 h 130680"/>
                  <a:gd name="connsiteX3" fmla="*/ 134362 w 130678"/>
                  <a:gd name="connsiteY3" fmla="*/ 932 h 130680"/>
                  <a:gd name="connsiteX4" fmla="*/ 134362 w 130678"/>
                  <a:gd name="connsiteY4" fmla="*/ 131613 h 130680"/>
                  <a:gd name="connsiteX5" fmla="*/ 121665 w 130678"/>
                  <a:gd name="connsiteY5" fmla="*/ 13629 h 130680"/>
                  <a:gd name="connsiteX6" fmla="*/ 16381 w 130678"/>
                  <a:gd name="connsiteY6" fmla="*/ 13629 h 130680"/>
                  <a:gd name="connsiteX7" fmla="*/ 16381 w 130678"/>
                  <a:gd name="connsiteY7" fmla="*/ 118915 h 130680"/>
                  <a:gd name="connsiteX8" fmla="*/ 121665 w 130678"/>
                  <a:gd name="connsiteY8" fmla="*/ 118915 h 130680"/>
                  <a:gd name="connsiteX9" fmla="*/ 121665 w 130678"/>
                  <a:gd name="connsiteY9" fmla="*/ 13629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4362" y="131613"/>
                    </a:moveTo>
                    <a:lnTo>
                      <a:pt x="3683" y="131613"/>
                    </a:lnTo>
                    <a:lnTo>
                      <a:pt x="3683" y="932"/>
                    </a:lnTo>
                    <a:lnTo>
                      <a:pt x="134362" y="932"/>
                    </a:lnTo>
                    <a:lnTo>
                      <a:pt x="134362" y="131613"/>
                    </a:lnTo>
                    <a:close/>
                    <a:moveTo>
                      <a:pt x="121665" y="13629"/>
                    </a:moveTo>
                    <a:lnTo>
                      <a:pt x="16381" y="13629"/>
                    </a:lnTo>
                    <a:lnTo>
                      <a:pt x="16381" y="118915"/>
                    </a:lnTo>
                    <a:lnTo>
                      <a:pt x="121665" y="118915"/>
                    </a:lnTo>
                    <a:lnTo>
                      <a:pt x="121665" y="13629"/>
                    </a:lnTo>
                    <a:close/>
                  </a:path>
                </a:pathLst>
              </a:custGeom>
              <a:solidFill>
                <a:srgbClr val="000080"/>
              </a:solidFill>
              <a:ln w="702" cap="rnd">
                <a:noFill/>
                <a:prstDash val="solid"/>
                <a:round/>
              </a:ln>
            </p:spPr>
            <p:txBody>
              <a:bodyPr rtlCol="0" anchor="ctr"/>
              <a:lstStyle/>
              <a:p>
                <a:endParaRPr lang="en-CH" sz="4400"/>
              </a:p>
            </p:txBody>
          </p:sp>
        </p:grpSp>
        <p:grpSp>
          <p:nvGrpSpPr>
            <p:cNvPr id="544" name="Graphic 4">
              <a:extLst>
                <a:ext uri="{FF2B5EF4-FFF2-40B4-BE49-F238E27FC236}">
                  <a16:creationId xmlns:a16="http://schemas.microsoft.com/office/drawing/2014/main" id="{9F3408B1-FE61-05B7-BEF5-A686A18CD8DD}"/>
                </a:ext>
              </a:extLst>
            </p:cNvPr>
            <p:cNvGrpSpPr/>
            <p:nvPr/>
          </p:nvGrpSpPr>
          <p:grpSpPr>
            <a:xfrm>
              <a:off x="27542905" y="7609144"/>
              <a:ext cx="130678" cy="130680"/>
              <a:chOff x="27542905" y="7609144"/>
              <a:chExt cx="130678" cy="130680"/>
            </a:xfrm>
          </p:grpSpPr>
          <p:sp>
            <p:nvSpPr>
              <p:cNvPr id="545" name="Freeform 544">
                <a:extLst>
                  <a:ext uri="{FF2B5EF4-FFF2-40B4-BE49-F238E27FC236}">
                    <a16:creationId xmlns:a16="http://schemas.microsoft.com/office/drawing/2014/main" id="{82ED0550-6C4C-3378-9E10-36A99ED93630}"/>
                  </a:ext>
                </a:extLst>
              </p:cNvPr>
              <p:cNvSpPr/>
              <p:nvPr/>
            </p:nvSpPr>
            <p:spPr>
              <a:xfrm>
                <a:off x="27555602" y="7621842"/>
                <a:ext cx="105284" cy="105286"/>
              </a:xfrm>
              <a:custGeom>
                <a:avLst/>
                <a:gdLst>
                  <a:gd name="connsiteX0" fmla="*/ 3683 w 105284"/>
                  <a:gd name="connsiteY0" fmla="*/ 993 h 105286"/>
                  <a:gd name="connsiteX1" fmla="*/ 108968 w 105284"/>
                  <a:gd name="connsiteY1" fmla="*/ 993 h 105286"/>
                  <a:gd name="connsiteX2" fmla="*/ 108968 w 105284"/>
                  <a:gd name="connsiteY2" fmla="*/ 106279 h 105286"/>
                  <a:gd name="connsiteX3" fmla="*/ 3683 w 105284"/>
                  <a:gd name="connsiteY3" fmla="*/ 106279 h 105286"/>
                </a:gdLst>
                <a:ahLst/>
                <a:cxnLst>
                  <a:cxn ang="0">
                    <a:pos x="connsiteX0" y="connsiteY0"/>
                  </a:cxn>
                  <a:cxn ang="0">
                    <a:pos x="connsiteX1" y="connsiteY1"/>
                  </a:cxn>
                  <a:cxn ang="0">
                    <a:pos x="connsiteX2" y="connsiteY2"/>
                  </a:cxn>
                  <a:cxn ang="0">
                    <a:pos x="connsiteX3" y="connsiteY3"/>
                  </a:cxn>
                </a:cxnLst>
                <a:rect l="l" t="t" r="r" b="b"/>
                <a:pathLst>
                  <a:path w="105284" h="105286">
                    <a:moveTo>
                      <a:pt x="3683" y="993"/>
                    </a:moveTo>
                    <a:lnTo>
                      <a:pt x="108968" y="993"/>
                    </a:lnTo>
                    <a:lnTo>
                      <a:pt x="108968" y="106279"/>
                    </a:lnTo>
                    <a:lnTo>
                      <a:pt x="3683" y="106279"/>
                    </a:lnTo>
                    <a:close/>
                  </a:path>
                </a:pathLst>
              </a:custGeom>
              <a:solidFill>
                <a:srgbClr val="FFFFFF"/>
              </a:solidFill>
              <a:ln w="702" cap="rnd">
                <a:noFill/>
                <a:prstDash val="solid"/>
                <a:round/>
              </a:ln>
            </p:spPr>
            <p:txBody>
              <a:bodyPr rtlCol="0" anchor="ctr"/>
              <a:lstStyle/>
              <a:p>
                <a:endParaRPr lang="en-CH" sz="4400"/>
              </a:p>
            </p:txBody>
          </p:sp>
          <p:sp>
            <p:nvSpPr>
              <p:cNvPr id="546" name="Freeform 545">
                <a:extLst>
                  <a:ext uri="{FF2B5EF4-FFF2-40B4-BE49-F238E27FC236}">
                    <a16:creationId xmlns:a16="http://schemas.microsoft.com/office/drawing/2014/main" id="{5D461219-FFD7-5D77-7FEB-39D5BEB8287A}"/>
                  </a:ext>
                </a:extLst>
              </p:cNvPr>
              <p:cNvSpPr/>
              <p:nvPr/>
            </p:nvSpPr>
            <p:spPr>
              <a:xfrm>
                <a:off x="27542905" y="7609144"/>
                <a:ext cx="130678" cy="130680"/>
              </a:xfrm>
              <a:custGeom>
                <a:avLst/>
                <a:gdLst>
                  <a:gd name="connsiteX0" fmla="*/ 134362 w 130678"/>
                  <a:gd name="connsiteY0" fmla="*/ 131674 h 130680"/>
                  <a:gd name="connsiteX1" fmla="*/ 3683 w 130678"/>
                  <a:gd name="connsiteY1" fmla="*/ 131674 h 130680"/>
                  <a:gd name="connsiteX2" fmla="*/ 3683 w 130678"/>
                  <a:gd name="connsiteY2" fmla="*/ 993 h 130680"/>
                  <a:gd name="connsiteX3" fmla="*/ 134362 w 130678"/>
                  <a:gd name="connsiteY3" fmla="*/ 993 h 130680"/>
                  <a:gd name="connsiteX4" fmla="*/ 134362 w 130678"/>
                  <a:gd name="connsiteY4" fmla="*/ 131674 h 130680"/>
                  <a:gd name="connsiteX5" fmla="*/ 121665 w 130678"/>
                  <a:gd name="connsiteY5" fmla="*/ 13691 h 130680"/>
                  <a:gd name="connsiteX6" fmla="*/ 16381 w 130678"/>
                  <a:gd name="connsiteY6" fmla="*/ 13691 h 130680"/>
                  <a:gd name="connsiteX7" fmla="*/ 16381 w 130678"/>
                  <a:gd name="connsiteY7" fmla="*/ 118977 h 130680"/>
                  <a:gd name="connsiteX8" fmla="*/ 121665 w 130678"/>
                  <a:gd name="connsiteY8" fmla="*/ 118977 h 130680"/>
                  <a:gd name="connsiteX9" fmla="*/ 121665 w 130678"/>
                  <a:gd name="connsiteY9" fmla="*/ 13691 h 1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78" h="130680">
                    <a:moveTo>
                      <a:pt x="134362" y="131674"/>
                    </a:moveTo>
                    <a:lnTo>
                      <a:pt x="3683" y="131674"/>
                    </a:lnTo>
                    <a:lnTo>
                      <a:pt x="3683" y="993"/>
                    </a:lnTo>
                    <a:lnTo>
                      <a:pt x="134362" y="993"/>
                    </a:lnTo>
                    <a:lnTo>
                      <a:pt x="134362" y="131674"/>
                    </a:lnTo>
                    <a:close/>
                    <a:moveTo>
                      <a:pt x="121665" y="13691"/>
                    </a:moveTo>
                    <a:lnTo>
                      <a:pt x="16381" y="13691"/>
                    </a:lnTo>
                    <a:lnTo>
                      <a:pt x="16381" y="118977"/>
                    </a:lnTo>
                    <a:lnTo>
                      <a:pt x="121665" y="118977"/>
                    </a:lnTo>
                    <a:lnTo>
                      <a:pt x="121665" y="13691"/>
                    </a:lnTo>
                    <a:close/>
                  </a:path>
                </a:pathLst>
              </a:custGeom>
              <a:solidFill>
                <a:srgbClr val="000080"/>
              </a:solidFill>
              <a:ln w="702" cap="rnd">
                <a:noFill/>
                <a:prstDash val="solid"/>
                <a:round/>
              </a:ln>
            </p:spPr>
            <p:txBody>
              <a:bodyPr rtlCol="0" anchor="ctr"/>
              <a:lstStyle/>
              <a:p>
                <a:endParaRPr lang="en-CH" sz="4400"/>
              </a:p>
            </p:txBody>
          </p:sp>
        </p:grpSp>
        <p:sp>
          <p:nvSpPr>
            <p:cNvPr id="547" name="Freeform 546">
              <a:extLst>
                <a:ext uri="{FF2B5EF4-FFF2-40B4-BE49-F238E27FC236}">
                  <a16:creationId xmlns:a16="http://schemas.microsoft.com/office/drawing/2014/main" id="{F6D55E2E-9F57-67AA-0444-A723DD603430}"/>
                </a:ext>
              </a:extLst>
            </p:cNvPr>
            <p:cNvSpPr/>
            <p:nvPr/>
          </p:nvSpPr>
          <p:spPr>
            <a:xfrm>
              <a:off x="27758827" y="6521458"/>
              <a:ext cx="374615" cy="89909"/>
            </a:xfrm>
            <a:custGeom>
              <a:avLst/>
              <a:gdLst>
                <a:gd name="connsiteX0" fmla="*/ 4419 w 374615"/>
                <a:gd name="connsiteY0" fmla="*/ 55 h 89909"/>
                <a:gd name="connsiteX1" fmla="*/ 379035 w 374615"/>
                <a:gd name="connsiteY1" fmla="*/ 55 h 89909"/>
                <a:gd name="connsiteX2" fmla="*/ 379035 w 374615"/>
                <a:gd name="connsiteY2" fmla="*/ 89964 h 89909"/>
                <a:gd name="connsiteX3" fmla="*/ 4419 w 374615"/>
                <a:gd name="connsiteY3" fmla="*/ 89964 h 89909"/>
              </a:gdLst>
              <a:ahLst/>
              <a:cxnLst>
                <a:cxn ang="0">
                  <a:pos x="connsiteX0" y="connsiteY0"/>
                </a:cxn>
                <a:cxn ang="0">
                  <a:pos x="connsiteX1" y="connsiteY1"/>
                </a:cxn>
                <a:cxn ang="0">
                  <a:pos x="connsiteX2" y="connsiteY2"/>
                </a:cxn>
                <a:cxn ang="0">
                  <a:pos x="connsiteX3" y="connsiteY3"/>
                </a:cxn>
              </a:cxnLst>
              <a:rect l="l" t="t" r="r" b="b"/>
              <a:pathLst>
                <a:path w="374615" h="89909">
                  <a:moveTo>
                    <a:pt x="4419" y="55"/>
                  </a:moveTo>
                  <a:lnTo>
                    <a:pt x="379035" y="55"/>
                  </a:lnTo>
                  <a:lnTo>
                    <a:pt x="379035" y="89964"/>
                  </a:lnTo>
                  <a:lnTo>
                    <a:pt x="4419" y="89964"/>
                  </a:lnTo>
                  <a:close/>
                </a:path>
              </a:pathLst>
            </a:custGeom>
            <a:solidFill>
              <a:srgbClr val="000080"/>
            </a:solidFill>
            <a:ln w="2147" cap="rnd">
              <a:noFill/>
              <a:prstDash val="solid"/>
              <a:round/>
            </a:ln>
          </p:spPr>
          <p:txBody>
            <a:bodyPr rtlCol="0" anchor="ctr"/>
            <a:lstStyle/>
            <a:p>
              <a:endParaRPr lang="en-CH" sz="4400"/>
            </a:p>
          </p:txBody>
        </p:sp>
        <p:sp>
          <p:nvSpPr>
            <p:cNvPr id="548" name="Freeform 547">
              <a:extLst>
                <a:ext uri="{FF2B5EF4-FFF2-40B4-BE49-F238E27FC236}">
                  <a16:creationId xmlns:a16="http://schemas.microsoft.com/office/drawing/2014/main" id="{D65C1E52-A4DA-B8A6-2D3B-C9E7AECAB4BC}"/>
                </a:ext>
              </a:extLst>
            </p:cNvPr>
            <p:cNvSpPr/>
            <p:nvPr/>
          </p:nvSpPr>
          <p:spPr>
            <a:xfrm>
              <a:off x="27856261" y="6476493"/>
              <a:ext cx="179815" cy="62866"/>
            </a:xfrm>
            <a:custGeom>
              <a:avLst/>
              <a:gdLst>
                <a:gd name="connsiteX0" fmla="*/ 4419 w 179815"/>
                <a:gd name="connsiteY0" fmla="*/ 47594 h 62866"/>
                <a:gd name="connsiteX1" fmla="*/ 4419 w 179815"/>
                <a:gd name="connsiteY1" fmla="*/ 48 h 62866"/>
                <a:gd name="connsiteX2" fmla="*/ 184235 w 179815"/>
                <a:gd name="connsiteY2" fmla="*/ 48 h 62866"/>
                <a:gd name="connsiteX3" fmla="*/ 184235 w 179815"/>
                <a:gd name="connsiteY3" fmla="*/ 62915 h 62866"/>
              </a:gdLst>
              <a:ahLst/>
              <a:cxnLst>
                <a:cxn ang="0">
                  <a:pos x="connsiteX0" y="connsiteY0"/>
                </a:cxn>
                <a:cxn ang="0">
                  <a:pos x="connsiteX1" y="connsiteY1"/>
                </a:cxn>
                <a:cxn ang="0">
                  <a:pos x="connsiteX2" y="connsiteY2"/>
                </a:cxn>
                <a:cxn ang="0">
                  <a:pos x="connsiteX3" y="connsiteY3"/>
                </a:cxn>
              </a:cxnLst>
              <a:rect l="l" t="t" r="r" b="b"/>
              <a:pathLst>
                <a:path w="179815" h="62866">
                  <a:moveTo>
                    <a:pt x="4419" y="47594"/>
                  </a:moveTo>
                  <a:lnTo>
                    <a:pt x="4419" y="48"/>
                  </a:lnTo>
                  <a:lnTo>
                    <a:pt x="184235" y="48"/>
                  </a:lnTo>
                  <a:lnTo>
                    <a:pt x="184235" y="62915"/>
                  </a:lnTo>
                </a:path>
              </a:pathLst>
            </a:custGeom>
            <a:noFill/>
            <a:ln w="22782" cap="rnd">
              <a:solidFill>
                <a:srgbClr val="000080"/>
              </a:solidFill>
              <a:prstDash val="solid"/>
              <a:round/>
            </a:ln>
          </p:spPr>
          <p:txBody>
            <a:bodyPr rtlCol="0" anchor="ctr"/>
            <a:lstStyle/>
            <a:p>
              <a:endParaRPr lang="en-CH" sz="4400"/>
            </a:p>
          </p:txBody>
        </p:sp>
        <p:sp>
          <p:nvSpPr>
            <p:cNvPr id="549" name="Freeform 548">
              <a:extLst>
                <a:ext uri="{FF2B5EF4-FFF2-40B4-BE49-F238E27FC236}">
                  <a16:creationId xmlns:a16="http://schemas.microsoft.com/office/drawing/2014/main" id="{1416A5DA-378A-1835-9FFA-3E9F98C1A34A}"/>
                </a:ext>
              </a:extLst>
            </p:cNvPr>
            <p:cNvSpPr/>
            <p:nvPr/>
          </p:nvSpPr>
          <p:spPr>
            <a:xfrm>
              <a:off x="27574714" y="6853886"/>
              <a:ext cx="114295" cy="100353"/>
            </a:xfrm>
            <a:custGeom>
              <a:avLst/>
              <a:gdLst>
                <a:gd name="connsiteX0" fmla="*/ 7511 w 114295"/>
                <a:gd name="connsiteY0" fmla="*/ 55276 h 100353"/>
                <a:gd name="connsiteX1" fmla="*/ 44410 w 114295"/>
                <a:gd name="connsiteY1" fmla="*/ 103126 h 100353"/>
                <a:gd name="connsiteX2" fmla="*/ 121806 w 114295"/>
                <a:gd name="connsiteY2" fmla="*/ 2772 h 100353"/>
              </a:gdLst>
              <a:ahLst/>
              <a:cxnLst>
                <a:cxn ang="0">
                  <a:pos x="connsiteX0" y="connsiteY0"/>
                </a:cxn>
                <a:cxn ang="0">
                  <a:pos x="connsiteX1" y="connsiteY1"/>
                </a:cxn>
                <a:cxn ang="0">
                  <a:pos x="connsiteX2" y="connsiteY2"/>
                </a:cxn>
              </a:cxnLst>
              <a:rect l="l" t="t" r="r" b="b"/>
              <a:pathLst>
                <a:path w="114295" h="100353">
                  <a:moveTo>
                    <a:pt x="7511" y="55276"/>
                  </a:moveTo>
                  <a:lnTo>
                    <a:pt x="44410" y="103126"/>
                  </a:lnTo>
                  <a:lnTo>
                    <a:pt x="121806" y="2772"/>
                  </a:lnTo>
                </a:path>
              </a:pathLst>
            </a:custGeom>
            <a:noFill/>
            <a:ln w="25180" cap="sq">
              <a:solidFill>
                <a:srgbClr val="1CA60F"/>
              </a:solidFill>
              <a:prstDash val="solid"/>
              <a:miter/>
            </a:ln>
          </p:spPr>
          <p:txBody>
            <a:bodyPr rtlCol="0" anchor="ctr"/>
            <a:lstStyle/>
            <a:p>
              <a:endParaRPr lang="en-CH" sz="4400"/>
            </a:p>
          </p:txBody>
        </p:sp>
        <p:sp>
          <p:nvSpPr>
            <p:cNvPr id="550" name="Freeform 549">
              <a:extLst>
                <a:ext uri="{FF2B5EF4-FFF2-40B4-BE49-F238E27FC236}">
                  <a16:creationId xmlns:a16="http://schemas.microsoft.com/office/drawing/2014/main" id="{7F2EEE42-C133-2DC4-A599-D6F33547E9CB}"/>
                </a:ext>
              </a:extLst>
            </p:cNvPr>
            <p:cNvSpPr/>
            <p:nvPr/>
          </p:nvSpPr>
          <p:spPr>
            <a:xfrm>
              <a:off x="27574714" y="7044372"/>
              <a:ext cx="114295" cy="100353"/>
            </a:xfrm>
            <a:custGeom>
              <a:avLst/>
              <a:gdLst>
                <a:gd name="connsiteX0" fmla="*/ 7511 w 114295"/>
                <a:gd name="connsiteY0" fmla="*/ 55339 h 100353"/>
                <a:gd name="connsiteX1" fmla="*/ 44410 w 114295"/>
                <a:gd name="connsiteY1" fmla="*/ 103189 h 100353"/>
                <a:gd name="connsiteX2" fmla="*/ 121806 w 114295"/>
                <a:gd name="connsiteY2" fmla="*/ 2835 h 100353"/>
              </a:gdLst>
              <a:ahLst/>
              <a:cxnLst>
                <a:cxn ang="0">
                  <a:pos x="connsiteX0" y="connsiteY0"/>
                </a:cxn>
                <a:cxn ang="0">
                  <a:pos x="connsiteX1" y="connsiteY1"/>
                </a:cxn>
                <a:cxn ang="0">
                  <a:pos x="connsiteX2" y="connsiteY2"/>
                </a:cxn>
              </a:cxnLst>
              <a:rect l="l" t="t" r="r" b="b"/>
              <a:pathLst>
                <a:path w="114295" h="100353">
                  <a:moveTo>
                    <a:pt x="7511" y="55339"/>
                  </a:moveTo>
                  <a:lnTo>
                    <a:pt x="44410" y="103189"/>
                  </a:lnTo>
                  <a:lnTo>
                    <a:pt x="121806" y="2835"/>
                  </a:lnTo>
                </a:path>
              </a:pathLst>
            </a:custGeom>
            <a:noFill/>
            <a:ln w="25180" cap="sq">
              <a:solidFill>
                <a:srgbClr val="1CA60F"/>
              </a:solidFill>
              <a:prstDash val="solid"/>
              <a:miter/>
            </a:ln>
          </p:spPr>
          <p:txBody>
            <a:bodyPr rtlCol="0" anchor="ctr"/>
            <a:lstStyle/>
            <a:p>
              <a:endParaRPr lang="en-CH" sz="4400"/>
            </a:p>
          </p:txBody>
        </p:sp>
        <p:sp>
          <p:nvSpPr>
            <p:cNvPr id="551" name="Freeform 550">
              <a:extLst>
                <a:ext uri="{FF2B5EF4-FFF2-40B4-BE49-F238E27FC236}">
                  <a16:creationId xmlns:a16="http://schemas.microsoft.com/office/drawing/2014/main" id="{D8C4BA9E-29B0-20B9-9DFE-5AEACDE8204B}"/>
                </a:ext>
              </a:extLst>
            </p:cNvPr>
            <p:cNvSpPr/>
            <p:nvPr/>
          </p:nvSpPr>
          <p:spPr>
            <a:xfrm>
              <a:off x="27574714" y="7227888"/>
              <a:ext cx="114295" cy="100353"/>
            </a:xfrm>
            <a:custGeom>
              <a:avLst/>
              <a:gdLst>
                <a:gd name="connsiteX0" fmla="*/ 7511 w 114295"/>
                <a:gd name="connsiteY0" fmla="*/ 55399 h 100353"/>
                <a:gd name="connsiteX1" fmla="*/ 44410 w 114295"/>
                <a:gd name="connsiteY1" fmla="*/ 103249 h 100353"/>
                <a:gd name="connsiteX2" fmla="*/ 121806 w 114295"/>
                <a:gd name="connsiteY2" fmla="*/ 2895 h 100353"/>
              </a:gdLst>
              <a:ahLst/>
              <a:cxnLst>
                <a:cxn ang="0">
                  <a:pos x="connsiteX0" y="connsiteY0"/>
                </a:cxn>
                <a:cxn ang="0">
                  <a:pos x="connsiteX1" y="connsiteY1"/>
                </a:cxn>
                <a:cxn ang="0">
                  <a:pos x="connsiteX2" y="connsiteY2"/>
                </a:cxn>
              </a:cxnLst>
              <a:rect l="l" t="t" r="r" b="b"/>
              <a:pathLst>
                <a:path w="114295" h="100353">
                  <a:moveTo>
                    <a:pt x="7511" y="55399"/>
                  </a:moveTo>
                  <a:lnTo>
                    <a:pt x="44410" y="103249"/>
                  </a:lnTo>
                  <a:lnTo>
                    <a:pt x="121806" y="2895"/>
                  </a:lnTo>
                </a:path>
              </a:pathLst>
            </a:custGeom>
            <a:noFill/>
            <a:ln w="25180" cap="sq">
              <a:solidFill>
                <a:srgbClr val="1CA60F"/>
              </a:solidFill>
              <a:prstDash val="solid"/>
              <a:miter/>
            </a:ln>
          </p:spPr>
          <p:txBody>
            <a:bodyPr rtlCol="0" anchor="ctr"/>
            <a:lstStyle/>
            <a:p>
              <a:endParaRPr lang="en-CH" sz="4400"/>
            </a:p>
          </p:txBody>
        </p:sp>
        <p:sp>
          <p:nvSpPr>
            <p:cNvPr id="552" name="Freeform 551">
              <a:extLst>
                <a:ext uri="{FF2B5EF4-FFF2-40B4-BE49-F238E27FC236}">
                  <a16:creationId xmlns:a16="http://schemas.microsoft.com/office/drawing/2014/main" id="{58EC1ECA-33D6-F379-3448-A86E7845EEE9}"/>
                </a:ext>
              </a:extLst>
            </p:cNvPr>
            <p:cNvSpPr/>
            <p:nvPr/>
          </p:nvSpPr>
          <p:spPr>
            <a:xfrm>
              <a:off x="27574714" y="7411406"/>
              <a:ext cx="114295" cy="100353"/>
            </a:xfrm>
            <a:custGeom>
              <a:avLst/>
              <a:gdLst>
                <a:gd name="connsiteX0" fmla="*/ 7511 w 114295"/>
                <a:gd name="connsiteY0" fmla="*/ 55459 h 100353"/>
                <a:gd name="connsiteX1" fmla="*/ 44410 w 114295"/>
                <a:gd name="connsiteY1" fmla="*/ 103309 h 100353"/>
                <a:gd name="connsiteX2" fmla="*/ 121806 w 114295"/>
                <a:gd name="connsiteY2" fmla="*/ 2955 h 100353"/>
              </a:gdLst>
              <a:ahLst/>
              <a:cxnLst>
                <a:cxn ang="0">
                  <a:pos x="connsiteX0" y="connsiteY0"/>
                </a:cxn>
                <a:cxn ang="0">
                  <a:pos x="connsiteX1" y="connsiteY1"/>
                </a:cxn>
                <a:cxn ang="0">
                  <a:pos x="connsiteX2" y="connsiteY2"/>
                </a:cxn>
              </a:cxnLst>
              <a:rect l="l" t="t" r="r" b="b"/>
              <a:pathLst>
                <a:path w="114295" h="100353">
                  <a:moveTo>
                    <a:pt x="7511" y="55459"/>
                  </a:moveTo>
                  <a:lnTo>
                    <a:pt x="44410" y="103309"/>
                  </a:lnTo>
                  <a:lnTo>
                    <a:pt x="121806" y="2955"/>
                  </a:lnTo>
                </a:path>
              </a:pathLst>
            </a:custGeom>
            <a:noFill/>
            <a:ln w="25180" cap="sq">
              <a:solidFill>
                <a:srgbClr val="1CA60F"/>
              </a:solidFill>
              <a:prstDash val="solid"/>
              <a:miter/>
            </a:ln>
          </p:spPr>
          <p:txBody>
            <a:bodyPr rtlCol="0" anchor="ctr"/>
            <a:lstStyle/>
            <a:p>
              <a:endParaRPr lang="en-CH" sz="4400"/>
            </a:p>
          </p:txBody>
        </p:sp>
        <p:sp>
          <p:nvSpPr>
            <p:cNvPr id="553" name="Freeform 552">
              <a:extLst>
                <a:ext uri="{FF2B5EF4-FFF2-40B4-BE49-F238E27FC236}">
                  <a16:creationId xmlns:a16="http://schemas.microsoft.com/office/drawing/2014/main" id="{741BDB95-99BA-5A8E-CE45-CC0F38B9E236}"/>
                </a:ext>
              </a:extLst>
            </p:cNvPr>
            <p:cNvSpPr/>
            <p:nvPr/>
          </p:nvSpPr>
          <p:spPr>
            <a:xfrm>
              <a:off x="27574714" y="7594924"/>
              <a:ext cx="114295" cy="100353"/>
            </a:xfrm>
            <a:custGeom>
              <a:avLst/>
              <a:gdLst>
                <a:gd name="connsiteX0" fmla="*/ 7511 w 114295"/>
                <a:gd name="connsiteY0" fmla="*/ 55519 h 100353"/>
                <a:gd name="connsiteX1" fmla="*/ 44410 w 114295"/>
                <a:gd name="connsiteY1" fmla="*/ 103369 h 100353"/>
                <a:gd name="connsiteX2" fmla="*/ 121806 w 114295"/>
                <a:gd name="connsiteY2" fmla="*/ 3015 h 100353"/>
              </a:gdLst>
              <a:ahLst/>
              <a:cxnLst>
                <a:cxn ang="0">
                  <a:pos x="connsiteX0" y="connsiteY0"/>
                </a:cxn>
                <a:cxn ang="0">
                  <a:pos x="connsiteX1" y="connsiteY1"/>
                </a:cxn>
                <a:cxn ang="0">
                  <a:pos x="connsiteX2" y="connsiteY2"/>
                </a:cxn>
              </a:cxnLst>
              <a:rect l="l" t="t" r="r" b="b"/>
              <a:pathLst>
                <a:path w="114295" h="100353">
                  <a:moveTo>
                    <a:pt x="7511" y="55519"/>
                  </a:moveTo>
                  <a:lnTo>
                    <a:pt x="44410" y="103369"/>
                  </a:lnTo>
                  <a:lnTo>
                    <a:pt x="121806" y="3015"/>
                  </a:lnTo>
                </a:path>
              </a:pathLst>
            </a:custGeom>
            <a:noFill/>
            <a:ln w="25180" cap="sq">
              <a:solidFill>
                <a:srgbClr val="1CA60F"/>
              </a:solidFill>
              <a:prstDash val="solid"/>
              <a:miter/>
            </a:ln>
          </p:spPr>
          <p:txBody>
            <a:bodyPr rtlCol="0" anchor="ctr"/>
            <a:lstStyle/>
            <a:p>
              <a:endParaRPr lang="en-CH" sz="4400"/>
            </a:p>
          </p:txBody>
        </p:sp>
      </p:grpSp>
      <p:sp>
        <p:nvSpPr>
          <p:cNvPr id="554" name="TextBox 553">
            <a:extLst>
              <a:ext uri="{FF2B5EF4-FFF2-40B4-BE49-F238E27FC236}">
                <a16:creationId xmlns:a16="http://schemas.microsoft.com/office/drawing/2014/main" id="{1B637D9F-2A2A-524F-D876-C3D0320765C0}"/>
              </a:ext>
            </a:extLst>
          </p:cNvPr>
          <p:cNvSpPr txBox="1"/>
          <p:nvPr/>
        </p:nvSpPr>
        <p:spPr>
          <a:xfrm>
            <a:off x="10351704" y="5313527"/>
            <a:ext cx="3919663" cy="769441"/>
          </a:xfrm>
          <a:prstGeom prst="rect">
            <a:avLst/>
          </a:prstGeom>
          <a:noFill/>
        </p:spPr>
        <p:txBody>
          <a:bodyPr wrap="none" rtlCol="0">
            <a:spAutoFit/>
          </a:bodyPr>
          <a:lstStyle/>
          <a:p>
            <a:pPr algn="l"/>
            <a:r>
              <a:rPr lang="en-CH" sz="4400" i="1" spc="0" baseline="0" dirty="0">
                <a:ln/>
                <a:solidFill>
                  <a:srgbClr val="000000"/>
                </a:solidFill>
                <a:latin typeface="Arial"/>
                <a:cs typeface="Arial"/>
                <a:sym typeface="Arial"/>
                <a:rtl val="0"/>
              </a:rPr>
              <a:t>Periconception</a:t>
            </a:r>
          </a:p>
        </p:txBody>
      </p:sp>
      <p:sp>
        <p:nvSpPr>
          <p:cNvPr id="555" name="TextBox 554">
            <a:extLst>
              <a:ext uri="{FF2B5EF4-FFF2-40B4-BE49-F238E27FC236}">
                <a16:creationId xmlns:a16="http://schemas.microsoft.com/office/drawing/2014/main" id="{C4F9871A-AD76-C0FB-7A76-7DA5D92B25E7}"/>
              </a:ext>
            </a:extLst>
          </p:cNvPr>
          <p:cNvSpPr txBox="1"/>
          <p:nvPr/>
        </p:nvSpPr>
        <p:spPr>
          <a:xfrm>
            <a:off x="18094559" y="5493092"/>
            <a:ext cx="938077"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1 y</a:t>
            </a:r>
          </a:p>
        </p:txBody>
      </p:sp>
      <p:sp>
        <p:nvSpPr>
          <p:cNvPr id="556" name="TextBox 555">
            <a:extLst>
              <a:ext uri="{FF2B5EF4-FFF2-40B4-BE49-F238E27FC236}">
                <a16:creationId xmlns:a16="http://schemas.microsoft.com/office/drawing/2014/main" id="{AD4493A8-FD17-9974-37E9-8AE555329111}"/>
              </a:ext>
            </a:extLst>
          </p:cNvPr>
          <p:cNvSpPr txBox="1"/>
          <p:nvPr/>
        </p:nvSpPr>
        <p:spPr>
          <a:xfrm>
            <a:off x="21072184" y="5493092"/>
            <a:ext cx="938077"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2 y</a:t>
            </a:r>
          </a:p>
        </p:txBody>
      </p:sp>
      <p:sp>
        <p:nvSpPr>
          <p:cNvPr id="557" name="TextBox 556">
            <a:extLst>
              <a:ext uri="{FF2B5EF4-FFF2-40B4-BE49-F238E27FC236}">
                <a16:creationId xmlns:a16="http://schemas.microsoft.com/office/drawing/2014/main" id="{FB29F220-A561-03C8-2010-7F325D0861D8}"/>
              </a:ext>
            </a:extLst>
          </p:cNvPr>
          <p:cNvSpPr txBox="1"/>
          <p:nvPr/>
        </p:nvSpPr>
        <p:spPr>
          <a:xfrm>
            <a:off x="24161558" y="5493092"/>
            <a:ext cx="938077"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3 y</a:t>
            </a:r>
          </a:p>
        </p:txBody>
      </p:sp>
      <p:sp>
        <p:nvSpPr>
          <p:cNvPr id="558" name="TextBox 557">
            <a:extLst>
              <a:ext uri="{FF2B5EF4-FFF2-40B4-BE49-F238E27FC236}">
                <a16:creationId xmlns:a16="http://schemas.microsoft.com/office/drawing/2014/main" id="{D6213F1B-3899-F2C6-D0D6-E128F720C014}"/>
              </a:ext>
            </a:extLst>
          </p:cNvPr>
          <p:cNvSpPr txBox="1"/>
          <p:nvPr/>
        </p:nvSpPr>
        <p:spPr>
          <a:xfrm>
            <a:off x="27502497" y="5493092"/>
            <a:ext cx="938077"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4 y</a:t>
            </a:r>
          </a:p>
        </p:txBody>
      </p:sp>
      <p:sp>
        <p:nvSpPr>
          <p:cNvPr id="559" name="TextBox 558">
            <a:extLst>
              <a:ext uri="{FF2B5EF4-FFF2-40B4-BE49-F238E27FC236}">
                <a16:creationId xmlns:a16="http://schemas.microsoft.com/office/drawing/2014/main" id="{46DC0FA4-0099-C36E-5DC2-9064633CE46F}"/>
              </a:ext>
            </a:extLst>
          </p:cNvPr>
          <p:cNvSpPr txBox="1"/>
          <p:nvPr/>
        </p:nvSpPr>
        <p:spPr>
          <a:xfrm>
            <a:off x="9639426" y="8951294"/>
            <a:ext cx="4641014"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Balanced diet sc</a:t>
            </a:r>
          </a:p>
        </p:txBody>
      </p:sp>
      <p:sp>
        <p:nvSpPr>
          <p:cNvPr id="560" name="TextBox 559">
            <a:extLst>
              <a:ext uri="{FF2B5EF4-FFF2-40B4-BE49-F238E27FC236}">
                <a16:creationId xmlns:a16="http://schemas.microsoft.com/office/drawing/2014/main" id="{1998ACD6-FA23-2568-9278-FCB302C3CC6A}"/>
              </a:ext>
            </a:extLst>
          </p:cNvPr>
          <p:cNvSpPr txBox="1"/>
          <p:nvPr/>
        </p:nvSpPr>
        <p:spPr>
          <a:xfrm>
            <a:off x="14051816" y="8951294"/>
            <a:ext cx="106311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ore</a:t>
            </a:r>
          </a:p>
        </p:txBody>
      </p:sp>
      <p:sp>
        <p:nvSpPr>
          <p:cNvPr id="561" name="TextBox 560">
            <a:extLst>
              <a:ext uri="{FF2B5EF4-FFF2-40B4-BE49-F238E27FC236}">
                <a16:creationId xmlns:a16="http://schemas.microsoft.com/office/drawing/2014/main" id="{44F7DBFF-E780-5875-0C4D-766FF2584305}"/>
              </a:ext>
            </a:extLst>
          </p:cNvPr>
          <p:cNvSpPr txBox="1"/>
          <p:nvPr/>
        </p:nvSpPr>
        <p:spPr>
          <a:xfrm>
            <a:off x="29469685" y="6328689"/>
            <a:ext cx="187904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ISAAC</a:t>
            </a:r>
          </a:p>
        </p:txBody>
      </p:sp>
      <p:grpSp>
        <p:nvGrpSpPr>
          <p:cNvPr id="562" name="Graphic 4">
            <a:extLst>
              <a:ext uri="{FF2B5EF4-FFF2-40B4-BE49-F238E27FC236}">
                <a16:creationId xmlns:a16="http://schemas.microsoft.com/office/drawing/2014/main" id="{ED4C573A-C111-3003-63C5-45AFA4375C7C}"/>
              </a:ext>
            </a:extLst>
          </p:cNvPr>
          <p:cNvGrpSpPr/>
          <p:nvPr/>
        </p:nvGrpSpPr>
        <p:grpSpPr>
          <a:xfrm>
            <a:off x="10792032" y="13086559"/>
            <a:ext cx="2694969" cy="1404392"/>
            <a:chOff x="10792032" y="13086559"/>
            <a:chExt cx="2694969" cy="1404392"/>
          </a:xfrm>
          <a:solidFill>
            <a:srgbClr val="000000"/>
          </a:solidFill>
        </p:grpSpPr>
        <p:sp>
          <p:nvSpPr>
            <p:cNvPr id="563" name="TextBox 562">
              <a:extLst>
                <a:ext uri="{FF2B5EF4-FFF2-40B4-BE49-F238E27FC236}">
                  <a16:creationId xmlns:a16="http://schemas.microsoft.com/office/drawing/2014/main" id="{35EDB070-8CEA-421F-8E8D-8481A2427CA8}"/>
                </a:ext>
              </a:extLst>
            </p:cNvPr>
            <p:cNvSpPr txBox="1"/>
            <p:nvPr/>
          </p:nvSpPr>
          <p:spPr>
            <a:xfrm>
              <a:off x="10792032" y="13086559"/>
              <a:ext cx="269496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Persistent</a:t>
              </a:r>
            </a:p>
          </p:txBody>
        </p:sp>
        <p:sp>
          <p:nvSpPr>
            <p:cNvPr id="564" name="TextBox 563">
              <a:extLst>
                <a:ext uri="{FF2B5EF4-FFF2-40B4-BE49-F238E27FC236}">
                  <a16:creationId xmlns:a16="http://schemas.microsoft.com/office/drawing/2014/main" id="{37D5C88A-A961-77C6-D202-C6C7E596BBF7}"/>
                </a:ext>
              </a:extLst>
            </p:cNvPr>
            <p:cNvSpPr txBox="1"/>
            <p:nvPr/>
          </p:nvSpPr>
          <p:spPr>
            <a:xfrm>
              <a:off x="10792032" y="13721510"/>
              <a:ext cx="184698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(8.2%)</a:t>
              </a:r>
            </a:p>
          </p:txBody>
        </p:sp>
      </p:grpSp>
      <p:grpSp>
        <p:nvGrpSpPr>
          <p:cNvPr id="565" name="Graphic 4">
            <a:extLst>
              <a:ext uri="{FF2B5EF4-FFF2-40B4-BE49-F238E27FC236}">
                <a16:creationId xmlns:a16="http://schemas.microsoft.com/office/drawing/2014/main" id="{7428EA9A-6961-FDEE-3C5D-8ADD678A002E}"/>
              </a:ext>
            </a:extLst>
          </p:cNvPr>
          <p:cNvGrpSpPr/>
          <p:nvPr/>
        </p:nvGrpSpPr>
        <p:grpSpPr>
          <a:xfrm>
            <a:off x="10792033" y="15037130"/>
            <a:ext cx="4041198" cy="1515637"/>
            <a:chOff x="10792033" y="15037130"/>
            <a:chExt cx="4041198" cy="1515637"/>
          </a:xfrm>
          <a:solidFill>
            <a:srgbClr val="000000"/>
          </a:solidFill>
        </p:grpSpPr>
        <p:sp>
          <p:nvSpPr>
            <p:cNvPr id="566" name="TextBox 565">
              <a:extLst>
                <a:ext uri="{FF2B5EF4-FFF2-40B4-BE49-F238E27FC236}">
                  <a16:creationId xmlns:a16="http://schemas.microsoft.com/office/drawing/2014/main" id="{5D35A9B5-EB2D-C3DA-251C-BFD7D41DBAC5}"/>
                </a:ext>
              </a:extLst>
            </p:cNvPr>
            <p:cNvSpPr txBox="1"/>
            <p:nvPr/>
          </p:nvSpPr>
          <p:spPr>
            <a:xfrm>
              <a:off x="10792033" y="15037130"/>
              <a:ext cx="376096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Early-childhoo</a:t>
              </a:r>
            </a:p>
          </p:txBody>
        </p:sp>
        <p:sp>
          <p:nvSpPr>
            <p:cNvPr id="567" name="TextBox 566">
              <a:extLst>
                <a:ext uri="{FF2B5EF4-FFF2-40B4-BE49-F238E27FC236}">
                  <a16:creationId xmlns:a16="http://schemas.microsoft.com/office/drawing/2014/main" id="{71A1A4A0-0441-843C-0506-C844C7C0D33B}"/>
                </a:ext>
              </a:extLst>
            </p:cNvPr>
            <p:cNvSpPr txBox="1"/>
            <p:nvPr/>
          </p:nvSpPr>
          <p:spPr>
            <a:xfrm>
              <a:off x="14334376" y="15037130"/>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d</a:t>
              </a:r>
            </a:p>
          </p:txBody>
        </p:sp>
        <p:sp>
          <p:nvSpPr>
            <p:cNvPr id="568" name="TextBox 567">
              <a:extLst>
                <a:ext uri="{FF2B5EF4-FFF2-40B4-BE49-F238E27FC236}">
                  <a16:creationId xmlns:a16="http://schemas.microsoft.com/office/drawing/2014/main" id="{C9705E12-9307-F1F2-8276-2348AD3F6ACA}"/>
                </a:ext>
              </a:extLst>
            </p:cNvPr>
            <p:cNvSpPr txBox="1"/>
            <p:nvPr/>
          </p:nvSpPr>
          <p:spPr>
            <a:xfrm>
              <a:off x="10792033" y="15783326"/>
              <a:ext cx="238238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onset (6.</a:t>
              </a:r>
            </a:p>
          </p:txBody>
        </p:sp>
        <p:sp>
          <p:nvSpPr>
            <p:cNvPr id="569" name="TextBox 568">
              <a:extLst>
                <a:ext uri="{FF2B5EF4-FFF2-40B4-BE49-F238E27FC236}">
                  <a16:creationId xmlns:a16="http://schemas.microsoft.com/office/drawing/2014/main" id="{EEE4DCFE-A593-7FD3-EB92-1DBE143545B8}"/>
                </a:ext>
              </a:extLst>
            </p:cNvPr>
            <p:cNvSpPr txBox="1"/>
            <p:nvPr/>
          </p:nvSpPr>
          <p:spPr>
            <a:xfrm>
              <a:off x="12966774" y="15783326"/>
              <a:ext cx="118814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2%)</a:t>
              </a:r>
            </a:p>
          </p:txBody>
        </p:sp>
      </p:grpSp>
      <p:grpSp>
        <p:nvGrpSpPr>
          <p:cNvPr id="570" name="Graphic 4">
            <a:extLst>
              <a:ext uri="{FF2B5EF4-FFF2-40B4-BE49-F238E27FC236}">
                <a16:creationId xmlns:a16="http://schemas.microsoft.com/office/drawing/2014/main" id="{840ACB56-C794-FD13-72FA-DC027D398CE8}"/>
              </a:ext>
            </a:extLst>
          </p:cNvPr>
          <p:cNvGrpSpPr/>
          <p:nvPr/>
        </p:nvGrpSpPr>
        <p:grpSpPr>
          <a:xfrm>
            <a:off x="10849947" y="16896270"/>
            <a:ext cx="3541354" cy="1404393"/>
            <a:chOff x="10849947" y="16896270"/>
            <a:chExt cx="3541354" cy="1404393"/>
          </a:xfrm>
          <a:solidFill>
            <a:srgbClr val="000000"/>
          </a:solidFill>
        </p:grpSpPr>
        <p:sp>
          <p:nvSpPr>
            <p:cNvPr id="571" name="TextBox 570">
              <a:extLst>
                <a:ext uri="{FF2B5EF4-FFF2-40B4-BE49-F238E27FC236}">
                  <a16:creationId xmlns:a16="http://schemas.microsoft.com/office/drawing/2014/main" id="{9C1F515F-2C88-8563-88C1-A291CC362363}"/>
                </a:ext>
              </a:extLst>
            </p:cNvPr>
            <p:cNvSpPr txBox="1"/>
            <p:nvPr/>
          </p:nvSpPr>
          <p:spPr>
            <a:xfrm>
              <a:off x="10849947" y="16896270"/>
              <a:ext cx="52931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a:t>
              </a:r>
            </a:p>
          </p:txBody>
        </p:sp>
        <p:sp>
          <p:nvSpPr>
            <p:cNvPr id="572" name="TextBox 571">
              <a:extLst>
                <a:ext uri="{FF2B5EF4-FFF2-40B4-BE49-F238E27FC236}">
                  <a16:creationId xmlns:a16="http://schemas.microsoft.com/office/drawing/2014/main" id="{F261AE96-684E-87ED-22B9-FBF46AA92311}"/>
                </a:ext>
              </a:extLst>
            </p:cNvPr>
            <p:cNvSpPr txBox="1"/>
            <p:nvPr/>
          </p:nvSpPr>
          <p:spPr>
            <a:xfrm>
              <a:off x="11170796" y="16896270"/>
              <a:ext cx="37221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r</a:t>
              </a:r>
            </a:p>
          </p:txBody>
        </p:sp>
        <p:sp>
          <p:nvSpPr>
            <p:cNvPr id="573" name="TextBox 572">
              <a:extLst>
                <a:ext uri="{FF2B5EF4-FFF2-40B4-BE49-F238E27FC236}">
                  <a16:creationId xmlns:a16="http://schemas.microsoft.com/office/drawing/2014/main" id="{A1A248E1-4BB1-44A5-F1D9-1B21F9239C79}"/>
                </a:ext>
              </a:extLst>
            </p:cNvPr>
            <p:cNvSpPr txBox="1"/>
            <p:nvPr/>
          </p:nvSpPr>
          <p:spPr>
            <a:xfrm>
              <a:off x="11357012" y="16896270"/>
              <a:ext cx="200567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ansient</a:t>
              </a:r>
            </a:p>
          </p:txBody>
        </p:sp>
        <p:sp>
          <p:nvSpPr>
            <p:cNvPr id="574" name="TextBox 573">
              <a:extLst>
                <a:ext uri="{FF2B5EF4-FFF2-40B4-BE49-F238E27FC236}">
                  <a16:creationId xmlns:a16="http://schemas.microsoft.com/office/drawing/2014/main" id="{E0947552-E4EC-39C6-315C-5BB4CA23248C}"/>
                </a:ext>
              </a:extLst>
            </p:cNvPr>
            <p:cNvSpPr txBox="1"/>
            <p:nvPr/>
          </p:nvSpPr>
          <p:spPr>
            <a:xfrm>
              <a:off x="10849947" y="17531222"/>
              <a:ext cx="354135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early (16.5%)</a:t>
              </a:r>
            </a:p>
          </p:txBody>
        </p:sp>
      </p:grpSp>
      <p:grpSp>
        <p:nvGrpSpPr>
          <p:cNvPr id="575" name="Graphic 4">
            <a:extLst>
              <a:ext uri="{FF2B5EF4-FFF2-40B4-BE49-F238E27FC236}">
                <a16:creationId xmlns:a16="http://schemas.microsoft.com/office/drawing/2014/main" id="{92DC278A-9E57-2AA9-ACA8-C8BCAF0CD330}"/>
              </a:ext>
            </a:extLst>
          </p:cNvPr>
          <p:cNvGrpSpPr/>
          <p:nvPr/>
        </p:nvGrpSpPr>
        <p:grpSpPr>
          <a:xfrm>
            <a:off x="10682323" y="18601879"/>
            <a:ext cx="4358886" cy="1404393"/>
            <a:chOff x="10682323" y="18601879"/>
            <a:chExt cx="4358886" cy="1404393"/>
          </a:xfrm>
          <a:solidFill>
            <a:srgbClr val="000000"/>
          </a:solidFill>
        </p:grpSpPr>
        <p:sp>
          <p:nvSpPr>
            <p:cNvPr id="576" name="TextBox 575">
              <a:extLst>
                <a:ext uri="{FF2B5EF4-FFF2-40B4-BE49-F238E27FC236}">
                  <a16:creationId xmlns:a16="http://schemas.microsoft.com/office/drawing/2014/main" id="{69500BB3-6BF4-D5F6-5387-B07A5D5E64DF}"/>
                </a:ext>
              </a:extLst>
            </p:cNvPr>
            <p:cNvSpPr txBox="1"/>
            <p:nvPr/>
          </p:nvSpPr>
          <p:spPr>
            <a:xfrm>
              <a:off x="10682323" y="18601879"/>
              <a:ext cx="435888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Never/infrequent</a:t>
              </a:r>
            </a:p>
          </p:txBody>
        </p:sp>
        <p:sp>
          <p:nvSpPr>
            <p:cNvPr id="577" name="TextBox 576">
              <a:extLst>
                <a:ext uri="{FF2B5EF4-FFF2-40B4-BE49-F238E27FC236}">
                  <a16:creationId xmlns:a16="http://schemas.microsoft.com/office/drawing/2014/main" id="{B83EBA97-12BB-D3B6-7DFC-F027DF3FEE02}"/>
                </a:ext>
              </a:extLst>
            </p:cNvPr>
            <p:cNvSpPr txBox="1"/>
            <p:nvPr/>
          </p:nvSpPr>
          <p:spPr>
            <a:xfrm>
              <a:off x="10682323" y="19236831"/>
              <a:ext cx="216116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(69.1%)</a:t>
              </a:r>
            </a:p>
          </p:txBody>
        </p:sp>
      </p:grpSp>
      <p:sp>
        <p:nvSpPr>
          <p:cNvPr id="578" name="TextBox 577">
            <a:extLst>
              <a:ext uri="{FF2B5EF4-FFF2-40B4-BE49-F238E27FC236}">
                <a16:creationId xmlns:a16="http://schemas.microsoft.com/office/drawing/2014/main" id="{6F7EBFC2-B27E-6B52-EAF3-DC2A8F7F44AF}"/>
              </a:ext>
            </a:extLst>
          </p:cNvPr>
          <p:cNvSpPr txBox="1"/>
          <p:nvPr/>
        </p:nvSpPr>
        <p:spPr>
          <a:xfrm rot="16200000">
            <a:off x="-2022306" y="15565272"/>
            <a:ext cx="59907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Probability of wheezing</a:t>
            </a:r>
          </a:p>
        </p:txBody>
      </p:sp>
      <p:sp>
        <p:nvSpPr>
          <p:cNvPr id="579" name="TextBox 578">
            <a:extLst>
              <a:ext uri="{FF2B5EF4-FFF2-40B4-BE49-F238E27FC236}">
                <a16:creationId xmlns:a16="http://schemas.microsoft.com/office/drawing/2014/main" id="{F13750E2-082E-AF41-E251-5B2C32A3FADD}"/>
              </a:ext>
            </a:extLst>
          </p:cNvPr>
          <p:cNvSpPr txBox="1"/>
          <p:nvPr/>
        </p:nvSpPr>
        <p:spPr>
          <a:xfrm>
            <a:off x="2929471" y="19457209"/>
            <a:ext cx="78098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1y</a:t>
            </a:r>
          </a:p>
        </p:txBody>
      </p:sp>
      <p:sp>
        <p:nvSpPr>
          <p:cNvPr id="580" name="TextBox 579">
            <a:extLst>
              <a:ext uri="{FF2B5EF4-FFF2-40B4-BE49-F238E27FC236}">
                <a16:creationId xmlns:a16="http://schemas.microsoft.com/office/drawing/2014/main" id="{73D7CB69-0D26-6A60-F3FC-ECD07FA6C46E}"/>
              </a:ext>
            </a:extLst>
          </p:cNvPr>
          <p:cNvSpPr txBox="1"/>
          <p:nvPr/>
        </p:nvSpPr>
        <p:spPr>
          <a:xfrm>
            <a:off x="4713693" y="19457209"/>
            <a:ext cx="78098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2y</a:t>
            </a:r>
          </a:p>
        </p:txBody>
      </p:sp>
      <p:sp>
        <p:nvSpPr>
          <p:cNvPr id="581" name="TextBox 580">
            <a:extLst>
              <a:ext uri="{FF2B5EF4-FFF2-40B4-BE49-F238E27FC236}">
                <a16:creationId xmlns:a16="http://schemas.microsoft.com/office/drawing/2014/main" id="{CA039327-FDA0-3209-70DD-C47B84A30FEA}"/>
              </a:ext>
            </a:extLst>
          </p:cNvPr>
          <p:cNvSpPr txBox="1"/>
          <p:nvPr/>
        </p:nvSpPr>
        <p:spPr>
          <a:xfrm>
            <a:off x="6497915" y="19457209"/>
            <a:ext cx="78098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3y</a:t>
            </a:r>
          </a:p>
        </p:txBody>
      </p:sp>
      <p:sp>
        <p:nvSpPr>
          <p:cNvPr id="582" name="TextBox 581">
            <a:extLst>
              <a:ext uri="{FF2B5EF4-FFF2-40B4-BE49-F238E27FC236}">
                <a16:creationId xmlns:a16="http://schemas.microsoft.com/office/drawing/2014/main" id="{A32CD7A6-4665-2AE0-137B-2D49BEAA1D78}"/>
              </a:ext>
            </a:extLst>
          </p:cNvPr>
          <p:cNvSpPr txBox="1"/>
          <p:nvPr/>
        </p:nvSpPr>
        <p:spPr>
          <a:xfrm>
            <a:off x="8282337" y="19457209"/>
            <a:ext cx="78098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4y</a:t>
            </a:r>
          </a:p>
        </p:txBody>
      </p:sp>
      <p:sp>
        <p:nvSpPr>
          <p:cNvPr id="583" name="TextBox 582">
            <a:extLst>
              <a:ext uri="{FF2B5EF4-FFF2-40B4-BE49-F238E27FC236}">
                <a16:creationId xmlns:a16="http://schemas.microsoft.com/office/drawing/2014/main" id="{D2FAD212-B93B-E42E-6617-EFDBDBA2D78F}"/>
              </a:ext>
            </a:extLst>
          </p:cNvPr>
          <p:cNvSpPr txBox="1"/>
          <p:nvPr/>
        </p:nvSpPr>
        <p:spPr>
          <a:xfrm>
            <a:off x="1980659" y="18812352"/>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0</a:t>
            </a:r>
          </a:p>
        </p:txBody>
      </p:sp>
      <p:sp>
        <p:nvSpPr>
          <p:cNvPr id="584" name="Freeform 583">
            <a:extLst>
              <a:ext uri="{FF2B5EF4-FFF2-40B4-BE49-F238E27FC236}">
                <a16:creationId xmlns:a16="http://schemas.microsoft.com/office/drawing/2014/main" id="{9DEF4380-47AE-6D22-4C01-A48ABEE815FA}"/>
              </a:ext>
            </a:extLst>
          </p:cNvPr>
          <p:cNvSpPr/>
          <p:nvPr/>
        </p:nvSpPr>
        <p:spPr>
          <a:xfrm>
            <a:off x="3267329" y="15284385"/>
            <a:ext cx="5548929" cy="3346603"/>
          </a:xfrm>
          <a:custGeom>
            <a:avLst/>
            <a:gdLst>
              <a:gd name="connsiteX0" fmla="*/ 1469 w 5548929"/>
              <a:gd name="connsiteY0" fmla="*/ 604629 h 3346603"/>
              <a:gd name="connsiteX1" fmla="*/ 1774391 w 5548929"/>
              <a:gd name="connsiteY1" fmla="*/ 110128 h 3346603"/>
              <a:gd name="connsiteX2" fmla="*/ 5550399 w 5548929"/>
              <a:gd name="connsiteY2" fmla="*/ 3351812 h 3346603"/>
            </a:gdLst>
            <a:ahLst/>
            <a:cxnLst>
              <a:cxn ang="0">
                <a:pos x="connsiteX0" y="connsiteY0"/>
              </a:cxn>
              <a:cxn ang="0">
                <a:pos x="connsiteX1" y="connsiteY1"/>
              </a:cxn>
              <a:cxn ang="0">
                <a:pos x="connsiteX2" y="connsiteY2"/>
              </a:cxn>
            </a:cxnLst>
            <a:rect l="l" t="t" r="r" b="b"/>
            <a:pathLst>
              <a:path w="5548929" h="3346603">
                <a:moveTo>
                  <a:pt x="1469" y="604629"/>
                </a:moveTo>
                <a:cubicBezTo>
                  <a:pt x="267447" y="148022"/>
                  <a:pt x="1210230" y="-169175"/>
                  <a:pt x="1774391" y="110128"/>
                </a:cubicBezTo>
                <a:cubicBezTo>
                  <a:pt x="2699213" y="567992"/>
                  <a:pt x="4878432" y="2767211"/>
                  <a:pt x="5550399" y="3351812"/>
                </a:cubicBezTo>
              </a:path>
            </a:pathLst>
          </a:custGeom>
          <a:noFill/>
          <a:ln w="239431" cap="rnd">
            <a:solidFill>
              <a:srgbClr val="70AD47"/>
            </a:solidFill>
            <a:prstDash val="solid"/>
            <a:miter/>
          </a:ln>
        </p:spPr>
        <p:txBody>
          <a:bodyPr rtlCol="0" anchor="ctr"/>
          <a:lstStyle/>
          <a:p>
            <a:endParaRPr lang="en-CH" sz="4400"/>
          </a:p>
        </p:txBody>
      </p:sp>
      <p:sp>
        <p:nvSpPr>
          <p:cNvPr id="585" name="Freeform 584">
            <a:extLst>
              <a:ext uri="{FF2B5EF4-FFF2-40B4-BE49-F238E27FC236}">
                <a16:creationId xmlns:a16="http://schemas.microsoft.com/office/drawing/2014/main" id="{4B7D5236-7397-8D24-7A63-579EC30DFB8F}"/>
              </a:ext>
            </a:extLst>
          </p:cNvPr>
          <p:cNvSpPr/>
          <p:nvPr/>
        </p:nvSpPr>
        <p:spPr>
          <a:xfrm>
            <a:off x="3191202" y="14437074"/>
            <a:ext cx="5470960" cy="4059841"/>
          </a:xfrm>
          <a:custGeom>
            <a:avLst/>
            <a:gdLst>
              <a:gd name="connsiteX0" fmla="*/ 1443 w 5470960"/>
              <a:gd name="connsiteY0" fmla="*/ 3783321 h 4059841"/>
              <a:gd name="connsiteX1" fmla="*/ 2052010 w 5470960"/>
              <a:gd name="connsiteY1" fmla="*/ 3724271 h 4059841"/>
              <a:gd name="connsiteX2" fmla="*/ 5469488 w 5470960"/>
              <a:gd name="connsiteY2" fmla="*/ 8151 h 4059841"/>
            </a:gdLst>
            <a:ahLst/>
            <a:cxnLst>
              <a:cxn ang="0">
                <a:pos x="connsiteX0" y="connsiteY0"/>
              </a:cxn>
              <a:cxn ang="0">
                <a:pos x="connsiteX1" y="connsiteY1"/>
              </a:cxn>
              <a:cxn ang="0">
                <a:pos x="connsiteX2" y="connsiteY2"/>
              </a:cxn>
            </a:cxnLst>
            <a:rect l="l" t="t" r="r" b="b"/>
            <a:pathLst>
              <a:path w="5470960" h="4059841">
                <a:moveTo>
                  <a:pt x="1443" y="3783321"/>
                </a:moveTo>
                <a:cubicBezTo>
                  <a:pt x="601338" y="4036413"/>
                  <a:pt x="1201134" y="4289632"/>
                  <a:pt x="2052010" y="3724271"/>
                </a:cubicBezTo>
                <a:cubicBezTo>
                  <a:pt x="2902786" y="3159037"/>
                  <a:pt x="5572775" y="-109823"/>
                  <a:pt x="5469488" y="8151"/>
                </a:cubicBezTo>
              </a:path>
            </a:pathLst>
          </a:custGeom>
          <a:noFill/>
          <a:ln w="239431" cap="rnd">
            <a:solidFill>
              <a:srgbClr val="FDA62B"/>
            </a:solidFill>
            <a:prstDash val="solid"/>
            <a:round/>
          </a:ln>
        </p:spPr>
        <p:txBody>
          <a:bodyPr rtlCol="0" anchor="ctr"/>
          <a:lstStyle/>
          <a:p>
            <a:endParaRPr lang="en-CH" sz="4400"/>
          </a:p>
        </p:txBody>
      </p:sp>
      <p:sp>
        <p:nvSpPr>
          <p:cNvPr id="586" name="Freeform 585">
            <a:extLst>
              <a:ext uri="{FF2B5EF4-FFF2-40B4-BE49-F238E27FC236}">
                <a16:creationId xmlns:a16="http://schemas.microsoft.com/office/drawing/2014/main" id="{E188EF61-84F7-D122-77FF-744A3237B46D}"/>
              </a:ext>
            </a:extLst>
          </p:cNvPr>
          <p:cNvSpPr/>
          <p:nvPr/>
        </p:nvSpPr>
        <p:spPr>
          <a:xfrm>
            <a:off x="3124591" y="18926633"/>
            <a:ext cx="5548334" cy="3047"/>
          </a:xfrm>
          <a:custGeom>
            <a:avLst/>
            <a:gdLst>
              <a:gd name="connsiteX0" fmla="*/ 1437 w 5548334"/>
              <a:gd name="connsiteY0" fmla="*/ 6037 h 3047"/>
              <a:gd name="connsiteX1" fmla="*/ 5549772 w 5548334"/>
              <a:gd name="connsiteY1" fmla="*/ 6037 h 3047"/>
            </a:gdLst>
            <a:ahLst/>
            <a:cxnLst>
              <a:cxn ang="0">
                <a:pos x="connsiteX0" y="connsiteY0"/>
              </a:cxn>
              <a:cxn ang="0">
                <a:pos x="connsiteX1" y="connsiteY1"/>
              </a:cxn>
            </a:cxnLst>
            <a:rect l="l" t="t" r="r" b="b"/>
            <a:pathLst>
              <a:path w="5548334" h="3047">
                <a:moveTo>
                  <a:pt x="1437" y="6037"/>
                </a:moveTo>
                <a:lnTo>
                  <a:pt x="5549772" y="6037"/>
                </a:lnTo>
              </a:path>
            </a:pathLst>
          </a:custGeom>
          <a:noFill/>
          <a:ln w="239431" cap="rnd">
            <a:solidFill>
              <a:srgbClr val="0070C0"/>
            </a:solidFill>
            <a:prstDash val="solid"/>
            <a:miter/>
          </a:ln>
        </p:spPr>
        <p:txBody>
          <a:bodyPr rtlCol="0" anchor="ctr"/>
          <a:lstStyle/>
          <a:p>
            <a:endParaRPr lang="en-CH" sz="4400"/>
          </a:p>
        </p:txBody>
      </p:sp>
      <p:sp>
        <p:nvSpPr>
          <p:cNvPr id="587" name="Freeform 586">
            <a:extLst>
              <a:ext uri="{FF2B5EF4-FFF2-40B4-BE49-F238E27FC236}">
                <a16:creationId xmlns:a16="http://schemas.microsoft.com/office/drawing/2014/main" id="{4D17B348-6A20-F255-2F2D-B3A9759811CF}"/>
              </a:ext>
            </a:extLst>
          </p:cNvPr>
          <p:cNvSpPr/>
          <p:nvPr/>
        </p:nvSpPr>
        <p:spPr>
          <a:xfrm>
            <a:off x="10214080" y="13410175"/>
            <a:ext cx="420247" cy="3047"/>
          </a:xfrm>
          <a:custGeom>
            <a:avLst/>
            <a:gdLst>
              <a:gd name="connsiteX0" fmla="*/ 2921 w 420247"/>
              <a:gd name="connsiteY0" fmla="*/ 4227 h 3047"/>
              <a:gd name="connsiteX1" fmla="*/ 423169 w 420247"/>
              <a:gd name="connsiteY1" fmla="*/ 4227 h 3047"/>
            </a:gdLst>
            <a:ahLst/>
            <a:cxnLst>
              <a:cxn ang="0">
                <a:pos x="connsiteX0" y="connsiteY0"/>
              </a:cxn>
              <a:cxn ang="0">
                <a:pos x="connsiteX1" y="connsiteY1"/>
              </a:cxn>
            </a:cxnLst>
            <a:rect l="l" t="t" r="r" b="b"/>
            <a:pathLst>
              <a:path w="420247" h="3047">
                <a:moveTo>
                  <a:pt x="2921" y="4227"/>
                </a:moveTo>
                <a:lnTo>
                  <a:pt x="423169" y="4227"/>
                </a:lnTo>
              </a:path>
            </a:pathLst>
          </a:custGeom>
          <a:noFill/>
          <a:ln w="180344" cap="rnd">
            <a:solidFill>
              <a:srgbClr val="FF0994"/>
            </a:solidFill>
            <a:prstDash val="solid"/>
            <a:miter/>
          </a:ln>
        </p:spPr>
        <p:txBody>
          <a:bodyPr rtlCol="0" anchor="ctr"/>
          <a:lstStyle/>
          <a:p>
            <a:endParaRPr lang="en-CH" sz="4400"/>
          </a:p>
        </p:txBody>
      </p:sp>
      <p:sp>
        <p:nvSpPr>
          <p:cNvPr id="588" name="Freeform 587">
            <a:extLst>
              <a:ext uri="{FF2B5EF4-FFF2-40B4-BE49-F238E27FC236}">
                <a16:creationId xmlns:a16="http://schemas.microsoft.com/office/drawing/2014/main" id="{888A1738-C8A6-E2BE-81EE-2AF7011FEB8F}"/>
              </a:ext>
            </a:extLst>
          </p:cNvPr>
          <p:cNvSpPr/>
          <p:nvPr/>
        </p:nvSpPr>
        <p:spPr>
          <a:xfrm>
            <a:off x="10214080" y="15369097"/>
            <a:ext cx="420247" cy="3047"/>
          </a:xfrm>
          <a:custGeom>
            <a:avLst/>
            <a:gdLst>
              <a:gd name="connsiteX0" fmla="*/ 2921 w 420247"/>
              <a:gd name="connsiteY0" fmla="*/ 4870 h 3047"/>
              <a:gd name="connsiteX1" fmla="*/ 423169 w 420247"/>
              <a:gd name="connsiteY1" fmla="*/ 4870 h 3047"/>
            </a:gdLst>
            <a:ahLst/>
            <a:cxnLst>
              <a:cxn ang="0">
                <a:pos x="connsiteX0" y="connsiteY0"/>
              </a:cxn>
              <a:cxn ang="0">
                <a:pos x="connsiteX1" y="connsiteY1"/>
              </a:cxn>
            </a:cxnLst>
            <a:rect l="l" t="t" r="r" b="b"/>
            <a:pathLst>
              <a:path w="420247" h="3047">
                <a:moveTo>
                  <a:pt x="2921" y="4870"/>
                </a:moveTo>
                <a:lnTo>
                  <a:pt x="423169" y="4870"/>
                </a:lnTo>
              </a:path>
            </a:pathLst>
          </a:custGeom>
          <a:noFill/>
          <a:ln w="180344" cap="rnd">
            <a:solidFill>
              <a:srgbClr val="FDA62B"/>
            </a:solidFill>
            <a:prstDash val="solid"/>
            <a:miter/>
          </a:ln>
        </p:spPr>
        <p:txBody>
          <a:bodyPr rtlCol="0" anchor="ctr"/>
          <a:lstStyle/>
          <a:p>
            <a:endParaRPr lang="en-CH" sz="4400"/>
          </a:p>
        </p:txBody>
      </p:sp>
      <p:sp>
        <p:nvSpPr>
          <p:cNvPr id="589" name="Freeform 588">
            <a:extLst>
              <a:ext uri="{FF2B5EF4-FFF2-40B4-BE49-F238E27FC236}">
                <a16:creationId xmlns:a16="http://schemas.microsoft.com/office/drawing/2014/main" id="{B9E6A472-D946-D288-DC1E-58CBCC8BA94B}"/>
              </a:ext>
            </a:extLst>
          </p:cNvPr>
          <p:cNvSpPr/>
          <p:nvPr/>
        </p:nvSpPr>
        <p:spPr>
          <a:xfrm>
            <a:off x="10193599" y="17247070"/>
            <a:ext cx="420247" cy="3047"/>
          </a:xfrm>
          <a:custGeom>
            <a:avLst/>
            <a:gdLst>
              <a:gd name="connsiteX0" fmla="*/ 2915 w 420247"/>
              <a:gd name="connsiteY0" fmla="*/ 5486 h 3047"/>
              <a:gd name="connsiteX1" fmla="*/ 423162 w 420247"/>
              <a:gd name="connsiteY1" fmla="*/ 5486 h 3047"/>
            </a:gdLst>
            <a:ahLst/>
            <a:cxnLst>
              <a:cxn ang="0">
                <a:pos x="connsiteX0" y="connsiteY0"/>
              </a:cxn>
              <a:cxn ang="0">
                <a:pos x="connsiteX1" y="connsiteY1"/>
              </a:cxn>
            </a:cxnLst>
            <a:rect l="l" t="t" r="r" b="b"/>
            <a:pathLst>
              <a:path w="420247" h="3047">
                <a:moveTo>
                  <a:pt x="2915" y="5486"/>
                </a:moveTo>
                <a:lnTo>
                  <a:pt x="423162" y="5486"/>
                </a:lnTo>
              </a:path>
            </a:pathLst>
          </a:custGeom>
          <a:noFill/>
          <a:ln w="180344" cap="rnd">
            <a:solidFill>
              <a:srgbClr val="70AD47"/>
            </a:solidFill>
            <a:prstDash val="solid"/>
            <a:miter/>
          </a:ln>
        </p:spPr>
        <p:txBody>
          <a:bodyPr rtlCol="0" anchor="ctr"/>
          <a:lstStyle/>
          <a:p>
            <a:endParaRPr lang="en-CH" sz="4400"/>
          </a:p>
        </p:txBody>
      </p:sp>
      <p:sp>
        <p:nvSpPr>
          <p:cNvPr id="590" name="Freeform 589">
            <a:extLst>
              <a:ext uri="{FF2B5EF4-FFF2-40B4-BE49-F238E27FC236}">
                <a16:creationId xmlns:a16="http://schemas.microsoft.com/office/drawing/2014/main" id="{12DFBC15-8E41-59DA-7E2F-40303EB06FB1}"/>
              </a:ext>
            </a:extLst>
          </p:cNvPr>
          <p:cNvSpPr/>
          <p:nvPr/>
        </p:nvSpPr>
        <p:spPr>
          <a:xfrm>
            <a:off x="10173179" y="18966102"/>
            <a:ext cx="420247" cy="3047"/>
          </a:xfrm>
          <a:custGeom>
            <a:avLst/>
            <a:gdLst>
              <a:gd name="connsiteX0" fmla="*/ 2908 w 420247"/>
              <a:gd name="connsiteY0" fmla="*/ 6050 h 3047"/>
              <a:gd name="connsiteX1" fmla="*/ 423156 w 420247"/>
              <a:gd name="connsiteY1" fmla="*/ 6050 h 3047"/>
            </a:gdLst>
            <a:ahLst/>
            <a:cxnLst>
              <a:cxn ang="0">
                <a:pos x="connsiteX0" y="connsiteY0"/>
              </a:cxn>
              <a:cxn ang="0">
                <a:pos x="connsiteX1" y="connsiteY1"/>
              </a:cxn>
            </a:cxnLst>
            <a:rect l="l" t="t" r="r" b="b"/>
            <a:pathLst>
              <a:path w="420247" h="3047">
                <a:moveTo>
                  <a:pt x="2908" y="6050"/>
                </a:moveTo>
                <a:lnTo>
                  <a:pt x="423156" y="6050"/>
                </a:lnTo>
              </a:path>
            </a:pathLst>
          </a:custGeom>
          <a:noFill/>
          <a:ln w="180344" cap="rnd">
            <a:solidFill>
              <a:srgbClr val="0070C0"/>
            </a:solidFill>
            <a:prstDash val="solid"/>
            <a:miter/>
          </a:ln>
        </p:spPr>
        <p:txBody>
          <a:bodyPr rtlCol="0" anchor="ctr"/>
          <a:lstStyle/>
          <a:p>
            <a:endParaRPr lang="en-CH" sz="4400"/>
          </a:p>
        </p:txBody>
      </p:sp>
      <p:sp>
        <p:nvSpPr>
          <p:cNvPr id="591" name="Freeform 590">
            <a:extLst>
              <a:ext uri="{FF2B5EF4-FFF2-40B4-BE49-F238E27FC236}">
                <a16:creationId xmlns:a16="http://schemas.microsoft.com/office/drawing/2014/main" id="{1453A98E-6BBD-9805-4F0D-167B87CB1ABD}"/>
              </a:ext>
            </a:extLst>
          </p:cNvPr>
          <p:cNvSpPr/>
          <p:nvPr/>
        </p:nvSpPr>
        <p:spPr>
          <a:xfrm>
            <a:off x="3222129" y="13577270"/>
            <a:ext cx="5525140" cy="892007"/>
          </a:xfrm>
          <a:custGeom>
            <a:avLst/>
            <a:gdLst>
              <a:gd name="connsiteX0" fmla="*/ 1456 w 5525140"/>
              <a:gd name="connsiteY0" fmla="*/ 896048 h 892007"/>
              <a:gd name="connsiteX1" fmla="*/ 1315555 w 5525140"/>
              <a:gd name="connsiteY1" fmla="*/ 242391 h 892007"/>
              <a:gd name="connsiteX2" fmla="*/ 5526597 w 5525140"/>
              <a:gd name="connsiteY2" fmla="*/ 11941 h 892007"/>
            </a:gdLst>
            <a:ahLst/>
            <a:cxnLst>
              <a:cxn ang="0">
                <a:pos x="connsiteX0" y="connsiteY0"/>
              </a:cxn>
              <a:cxn ang="0">
                <a:pos x="connsiteX1" y="connsiteY1"/>
              </a:cxn>
              <a:cxn ang="0">
                <a:pos x="connsiteX2" y="connsiteY2"/>
              </a:cxn>
            </a:cxnLst>
            <a:rect l="l" t="t" r="r" b="b"/>
            <a:pathLst>
              <a:path w="5525140" h="892007">
                <a:moveTo>
                  <a:pt x="1456" y="896048"/>
                </a:moveTo>
                <a:cubicBezTo>
                  <a:pt x="1456" y="896048"/>
                  <a:pt x="859716" y="365610"/>
                  <a:pt x="1315555" y="242391"/>
                </a:cubicBezTo>
                <a:cubicBezTo>
                  <a:pt x="2441578" y="-61980"/>
                  <a:pt x="5526597" y="11941"/>
                  <a:pt x="5526597" y="11941"/>
                </a:cubicBezTo>
              </a:path>
            </a:pathLst>
          </a:custGeom>
          <a:noFill/>
          <a:ln w="239431" cap="rnd">
            <a:solidFill>
              <a:srgbClr val="FF0994"/>
            </a:solidFill>
            <a:prstDash val="solid"/>
            <a:miter/>
          </a:ln>
        </p:spPr>
        <p:txBody>
          <a:bodyPr rtlCol="0" anchor="ctr"/>
          <a:lstStyle/>
          <a:p>
            <a:endParaRPr lang="en-CH" sz="4400"/>
          </a:p>
        </p:txBody>
      </p:sp>
      <p:sp>
        <p:nvSpPr>
          <p:cNvPr id="592" name="Freeform 591">
            <a:extLst>
              <a:ext uri="{FF2B5EF4-FFF2-40B4-BE49-F238E27FC236}">
                <a16:creationId xmlns:a16="http://schemas.microsoft.com/office/drawing/2014/main" id="{6DCE90E2-08DF-E493-5551-87F8C99D5C14}"/>
              </a:ext>
            </a:extLst>
          </p:cNvPr>
          <p:cNvSpPr/>
          <p:nvPr/>
        </p:nvSpPr>
        <p:spPr>
          <a:xfrm rot="5400000" flipV="1">
            <a:off x="-523334" y="15965606"/>
            <a:ext cx="6482251" cy="3047"/>
          </a:xfrm>
          <a:custGeom>
            <a:avLst/>
            <a:gdLst>
              <a:gd name="connsiteX0" fmla="*/ 714 w 6482251"/>
              <a:gd name="connsiteY0" fmla="*/ 4832 h 3047"/>
              <a:gd name="connsiteX1" fmla="*/ 6482965 w 6482251"/>
              <a:gd name="connsiteY1" fmla="*/ 4832 h 3047"/>
            </a:gdLst>
            <a:ahLst/>
            <a:cxnLst>
              <a:cxn ang="0">
                <a:pos x="connsiteX0" y="connsiteY0"/>
              </a:cxn>
              <a:cxn ang="0">
                <a:pos x="connsiteX1" y="connsiteY1"/>
              </a:cxn>
            </a:cxnLst>
            <a:rect l="l" t="t" r="r" b="b"/>
            <a:pathLst>
              <a:path w="6482251" h="3047">
                <a:moveTo>
                  <a:pt x="714" y="4832"/>
                </a:moveTo>
                <a:lnTo>
                  <a:pt x="6482965" y="4832"/>
                </a:lnTo>
              </a:path>
            </a:pathLst>
          </a:custGeom>
          <a:noFill/>
          <a:ln w="75630" cap="flat">
            <a:solidFill>
              <a:srgbClr val="000000"/>
            </a:solidFill>
            <a:prstDash val="solid"/>
            <a:miter/>
          </a:ln>
        </p:spPr>
        <p:txBody>
          <a:bodyPr rtlCol="0" anchor="ctr"/>
          <a:lstStyle/>
          <a:p>
            <a:endParaRPr lang="en-CH" sz="4400"/>
          </a:p>
        </p:txBody>
      </p:sp>
      <p:sp>
        <p:nvSpPr>
          <p:cNvPr id="593" name="Freeform 592">
            <a:extLst>
              <a:ext uri="{FF2B5EF4-FFF2-40B4-BE49-F238E27FC236}">
                <a16:creationId xmlns:a16="http://schemas.microsoft.com/office/drawing/2014/main" id="{972F48C4-42EE-0204-A602-7EB720E62BF9}"/>
              </a:ext>
            </a:extLst>
          </p:cNvPr>
          <p:cNvSpPr/>
          <p:nvPr/>
        </p:nvSpPr>
        <p:spPr>
          <a:xfrm rot="10800000" flipV="1">
            <a:off x="2715394" y="19181122"/>
            <a:ext cx="6463640" cy="3047"/>
          </a:xfrm>
          <a:custGeom>
            <a:avLst/>
            <a:gdLst>
              <a:gd name="connsiteX0" fmla="*/ 1448 w 6463640"/>
              <a:gd name="connsiteY0" fmla="*/ 6141 h 3047"/>
              <a:gd name="connsiteX1" fmla="*/ 6465089 w 6463640"/>
              <a:gd name="connsiteY1" fmla="*/ 6141 h 3047"/>
            </a:gdLst>
            <a:ahLst/>
            <a:cxnLst>
              <a:cxn ang="0">
                <a:pos x="connsiteX0" y="connsiteY0"/>
              </a:cxn>
              <a:cxn ang="0">
                <a:pos x="connsiteX1" y="connsiteY1"/>
              </a:cxn>
            </a:cxnLst>
            <a:rect l="l" t="t" r="r" b="b"/>
            <a:pathLst>
              <a:path w="6463640" h="3047">
                <a:moveTo>
                  <a:pt x="1448" y="6141"/>
                </a:moveTo>
                <a:lnTo>
                  <a:pt x="6465089" y="6141"/>
                </a:lnTo>
              </a:path>
            </a:pathLst>
          </a:custGeom>
          <a:noFill/>
          <a:ln w="75630" cap="flat">
            <a:solidFill>
              <a:srgbClr val="000000"/>
            </a:solidFill>
            <a:prstDash val="solid"/>
            <a:miter/>
          </a:ln>
        </p:spPr>
        <p:txBody>
          <a:bodyPr rtlCol="0" anchor="ctr"/>
          <a:lstStyle/>
          <a:p>
            <a:endParaRPr lang="en-CH" sz="4400"/>
          </a:p>
        </p:txBody>
      </p:sp>
      <p:sp>
        <p:nvSpPr>
          <p:cNvPr id="594" name="Freeform 593">
            <a:extLst>
              <a:ext uri="{FF2B5EF4-FFF2-40B4-BE49-F238E27FC236}">
                <a16:creationId xmlns:a16="http://schemas.microsoft.com/office/drawing/2014/main" id="{79C02CED-D336-E1E4-D8FD-2289039EA72D}"/>
              </a:ext>
            </a:extLst>
          </p:cNvPr>
          <p:cNvSpPr/>
          <p:nvPr/>
        </p:nvSpPr>
        <p:spPr>
          <a:xfrm>
            <a:off x="22993029" y="8249552"/>
            <a:ext cx="839647" cy="625554"/>
          </a:xfrm>
          <a:custGeom>
            <a:avLst/>
            <a:gdLst>
              <a:gd name="connsiteX0" fmla="*/ 606478 w 839647"/>
              <a:gd name="connsiteY0" fmla="*/ 1775 h 625554"/>
              <a:gd name="connsiteX1" fmla="*/ 606478 w 839647"/>
              <a:gd name="connsiteY1" fmla="*/ 210547 h 625554"/>
              <a:gd name="connsiteX2" fmla="*/ 845851 w 839647"/>
              <a:gd name="connsiteY2" fmla="*/ 210547 h 625554"/>
              <a:gd name="connsiteX3" fmla="*/ 426026 w 839647"/>
              <a:gd name="connsiteY3" fmla="*/ 627330 h 625554"/>
              <a:gd name="connsiteX4" fmla="*/ 6203 w 839647"/>
              <a:gd name="connsiteY4" fmla="*/ 210547 h 625554"/>
              <a:gd name="connsiteX5" fmla="*/ 245576 w 839647"/>
              <a:gd name="connsiteY5" fmla="*/ 210547 h 625554"/>
              <a:gd name="connsiteX6" fmla="*/ 245576 w 839647"/>
              <a:gd name="connsiteY6" fmla="*/ 1775 h 625554"/>
              <a:gd name="connsiteX7" fmla="*/ 606478 w 839647"/>
              <a:gd name="connsiteY7" fmla="*/ 1775 h 62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9647" h="625554">
                <a:moveTo>
                  <a:pt x="606478" y="1775"/>
                </a:moveTo>
                <a:lnTo>
                  <a:pt x="606478" y="210547"/>
                </a:lnTo>
                <a:lnTo>
                  <a:pt x="845851" y="210547"/>
                </a:lnTo>
                <a:lnTo>
                  <a:pt x="426026" y="627330"/>
                </a:lnTo>
                <a:lnTo>
                  <a:pt x="6203" y="210547"/>
                </a:lnTo>
                <a:lnTo>
                  <a:pt x="245576" y="210547"/>
                </a:lnTo>
                <a:lnTo>
                  <a:pt x="245576" y="1775"/>
                </a:lnTo>
                <a:lnTo>
                  <a:pt x="606478" y="1775"/>
                </a:lnTo>
                <a:close/>
              </a:path>
            </a:pathLst>
          </a:custGeom>
          <a:solidFill>
            <a:srgbClr val="9DB0D7"/>
          </a:solidFill>
          <a:ln w="12696" cap="rnd">
            <a:noFill/>
            <a:prstDash val="solid"/>
            <a:round/>
          </a:ln>
        </p:spPr>
        <p:txBody>
          <a:bodyPr rtlCol="0" anchor="ctr"/>
          <a:lstStyle/>
          <a:p>
            <a:endParaRPr lang="en-CH" sz="4400"/>
          </a:p>
        </p:txBody>
      </p:sp>
      <p:sp>
        <p:nvSpPr>
          <p:cNvPr id="595" name="Freeform 594">
            <a:extLst>
              <a:ext uri="{FF2B5EF4-FFF2-40B4-BE49-F238E27FC236}">
                <a16:creationId xmlns:a16="http://schemas.microsoft.com/office/drawing/2014/main" id="{AE625703-DC34-7B16-3E37-5C4BFE083966}"/>
              </a:ext>
            </a:extLst>
          </p:cNvPr>
          <p:cNvSpPr/>
          <p:nvPr/>
        </p:nvSpPr>
        <p:spPr>
          <a:xfrm>
            <a:off x="11501601" y="8152786"/>
            <a:ext cx="839647" cy="625554"/>
          </a:xfrm>
          <a:custGeom>
            <a:avLst/>
            <a:gdLst>
              <a:gd name="connsiteX0" fmla="*/ 602707 w 839647"/>
              <a:gd name="connsiteY0" fmla="*/ 1743 h 625554"/>
              <a:gd name="connsiteX1" fmla="*/ 602707 w 839647"/>
              <a:gd name="connsiteY1" fmla="*/ 210515 h 625554"/>
              <a:gd name="connsiteX2" fmla="*/ 842080 w 839647"/>
              <a:gd name="connsiteY2" fmla="*/ 210515 h 625554"/>
              <a:gd name="connsiteX3" fmla="*/ 422256 w 839647"/>
              <a:gd name="connsiteY3" fmla="*/ 627298 h 625554"/>
              <a:gd name="connsiteX4" fmla="*/ 2433 w 839647"/>
              <a:gd name="connsiteY4" fmla="*/ 210515 h 625554"/>
              <a:gd name="connsiteX5" fmla="*/ 241805 w 839647"/>
              <a:gd name="connsiteY5" fmla="*/ 210515 h 625554"/>
              <a:gd name="connsiteX6" fmla="*/ 241805 w 839647"/>
              <a:gd name="connsiteY6" fmla="*/ 1743 h 625554"/>
              <a:gd name="connsiteX7" fmla="*/ 602707 w 839647"/>
              <a:gd name="connsiteY7" fmla="*/ 1743 h 62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9647" h="625554">
                <a:moveTo>
                  <a:pt x="602707" y="1743"/>
                </a:moveTo>
                <a:lnTo>
                  <a:pt x="602707" y="210515"/>
                </a:lnTo>
                <a:lnTo>
                  <a:pt x="842080" y="210515"/>
                </a:lnTo>
                <a:lnTo>
                  <a:pt x="422256" y="627298"/>
                </a:lnTo>
                <a:lnTo>
                  <a:pt x="2433" y="210515"/>
                </a:lnTo>
                <a:lnTo>
                  <a:pt x="241805" y="210515"/>
                </a:lnTo>
                <a:lnTo>
                  <a:pt x="241805" y="1743"/>
                </a:lnTo>
                <a:lnTo>
                  <a:pt x="602707" y="1743"/>
                </a:lnTo>
                <a:close/>
              </a:path>
            </a:pathLst>
          </a:custGeom>
          <a:solidFill>
            <a:srgbClr val="9DB0D7"/>
          </a:solidFill>
          <a:ln w="12696" cap="rnd">
            <a:noFill/>
            <a:prstDash val="solid"/>
            <a:round/>
          </a:ln>
        </p:spPr>
        <p:txBody>
          <a:bodyPr rtlCol="0" anchor="ctr"/>
          <a:lstStyle/>
          <a:p>
            <a:endParaRPr lang="en-CH" sz="4400"/>
          </a:p>
        </p:txBody>
      </p:sp>
      <p:pic>
        <p:nvPicPr>
          <p:cNvPr id="596" name="Picture 595">
            <a:extLst>
              <a:ext uri="{FF2B5EF4-FFF2-40B4-BE49-F238E27FC236}">
                <a16:creationId xmlns:a16="http://schemas.microsoft.com/office/drawing/2014/main" id="{D6442403-1029-A2A6-2F50-BFA94516D2A6}"/>
              </a:ext>
            </a:extLst>
          </p:cNvPr>
          <p:cNvPicPr>
            <a:picLocks noChangeAspect="1"/>
          </p:cNvPicPr>
          <p:nvPr/>
        </p:nvPicPr>
        <p:blipFill>
          <a:blip r:embed="rId4"/>
          <a:stretch>
            <a:fillRect/>
          </a:stretch>
        </p:blipFill>
        <p:spPr>
          <a:xfrm>
            <a:off x="19013850" y="15428100"/>
            <a:ext cx="2846570" cy="2276681"/>
          </a:xfrm>
          <a:custGeom>
            <a:avLst/>
            <a:gdLst>
              <a:gd name="connsiteX0" fmla="*/ 6238 w 2846570"/>
              <a:gd name="connsiteY0" fmla="*/ 5062 h 2276681"/>
              <a:gd name="connsiteX1" fmla="*/ 2852809 w 2846570"/>
              <a:gd name="connsiteY1" fmla="*/ 5062 h 2276681"/>
              <a:gd name="connsiteX2" fmla="*/ 2852809 w 2846570"/>
              <a:gd name="connsiteY2" fmla="*/ 2281744 h 2276681"/>
              <a:gd name="connsiteX3" fmla="*/ 6238 w 2846570"/>
              <a:gd name="connsiteY3" fmla="*/ 2281744 h 2276681"/>
            </a:gdLst>
            <a:ahLst/>
            <a:cxnLst>
              <a:cxn ang="0">
                <a:pos x="connsiteX0" y="connsiteY0"/>
              </a:cxn>
              <a:cxn ang="0">
                <a:pos x="connsiteX1" y="connsiteY1"/>
              </a:cxn>
              <a:cxn ang="0">
                <a:pos x="connsiteX2" y="connsiteY2"/>
              </a:cxn>
              <a:cxn ang="0">
                <a:pos x="connsiteX3" y="connsiteY3"/>
              </a:cxn>
            </a:cxnLst>
            <a:rect l="l" t="t" r="r" b="b"/>
            <a:pathLst>
              <a:path w="2846570" h="2276681">
                <a:moveTo>
                  <a:pt x="6238" y="5062"/>
                </a:moveTo>
                <a:lnTo>
                  <a:pt x="2852809" y="5062"/>
                </a:lnTo>
                <a:lnTo>
                  <a:pt x="2852809" y="2281744"/>
                </a:lnTo>
                <a:lnTo>
                  <a:pt x="6238" y="2281744"/>
                </a:lnTo>
                <a:close/>
              </a:path>
            </a:pathLst>
          </a:custGeom>
        </p:spPr>
      </p:pic>
      <p:pic>
        <p:nvPicPr>
          <p:cNvPr id="597" name="Picture 596">
            <a:extLst>
              <a:ext uri="{FF2B5EF4-FFF2-40B4-BE49-F238E27FC236}">
                <a16:creationId xmlns:a16="http://schemas.microsoft.com/office/drawing/2014/main" id="{AAFFA5CD-EC0C-4B64-B323-F2583934AB15}"/>
              </a:ext>
            </a:extLst>
          </p:cNvPr>
          <p:cNvPicPr>
            <a:picLocks noChangeAspect="1"/>
          </p:cNvPicPr>
          <p:nvPr/>
        </p:nvPicPr>
        <p:blipFill>
          <a:blip r:embed="rId5"/>
          <a:stretch>
            <a:fillRect/>
          </a:stretch>
        </p:blipFill>
        <p:spPr>
          <a:xfrm>
            <a:off x="23324850" y="15479912"/>
            <a:ext cx="2846570" cy="2276681"/>
          </a:xfrm>
          <a:custGeom>
            <a:avLst/>
            <a:gdLst>
              <a:gd name="connsiteX0" fmla="*/ 7653 w 2846570"/>
              <a:gd name="connsiteY0" fmla="*/ 5079 h 2276681"/>
              <a:gd name="connsiteX1" fmla="*/ 2854223 w 2846570"/>
              <a:gd name="connsiteY1" fmla="*/ 5079 h 2276681"/>
              <a:gd name="connsiteX2" fmla="*/ 2854223 w 2846570"/>
              <a:gd name="connsiteY2" fmla="*/ 2281761 h 2276681"/>
              <a:gd name="connsiteX3" fmla="*/ 7653 w 2846570"/>
              <a:gd name="connsiteY3" fmla="*/ 2281761 h 2276681"/>
            </a:gdLst>
            <a:ahLst/>
            <a:cxnLst>
              <a:cxn ang="0">
                <a:pos x="connsiteX0" y="connsiteY0"/>
              </a:cxn>
              <a:cxn ang="0">
                <a:pos x="connsiteX1" y="connsiteY1"/>
              </a:cxn>
              <a:cxn ang="0">
                <a:pos x="connsiteX2" y="connsiteY2"/>
              </a:cxn>
              <a:cxn ang="0">
                <a:pos x="connsiteX3" y="connsiteY3"/>
              </a:cxn>
            </a:cxnLst>
            <a:rect l="l" t="t" r="r" b="b"/>
            <a:pathLst>
              <a:path w="2846570" h="2276681">
                <a:moveTo>
                  <a:pt x="7653" y="5079"/>
                </a:moveTo>
                <a:lnTo>
                  <a:pt x="2854223" y="5079"/>
                </a:lnTo>
                <a:lnTo>
                  <a:pt x="2854223" y="2281761"/>
                </a:lnTo>
                <a:lnTo>
                  <a:pt x="7653" y="2281761"/>
                </a:lnTo>
                <a:close/>
              </a:path>
            </a:pathLst>
          </a:custGeom>
        </p:spPr>
      </p:pic>
      <p:grpSp>
        <p:nvGrpSpPr>
          <p:cNvPr id="598" name="Graphic 4">
            <a:extLst>
              <a:ext uri="{FF2B5EF4-FFF2-40B4-BE49-F238E27FC236}">
                <a16:creationId xmlns:a16="http://schemas.microsoft.com/office/drawing/2014/main" id="{1AB2BCFA-1130-B467-01B6-CD6E125A16D8}"/>
              </a:ext>
            </a:extLst>
          </p:cNvPr>
          <p:cNvGrpSpPr/>
          <p:nvPr/>
        </p:nvGrpSpPr>
        <p:grpSpPr>
          <a:xfrm>
            <a:off x="27475851" y="15719159"/>
            <a:ext cx="3182331" cy="2022192"/>
            <a:chOff x="27475851" y="15719159"/>
            <a:chExt cx="3182331" cy="2022192"/>
          </a:xfrm>
        </p:grpSpPr>
        <p:sp>
          <p:nvSpPr>
            <p:cNvPr id="599" name="Freeform 598">
              <a:extLst>
                <a:ext uri="{FF2B5EF4-FFF2-40B4-BE49-F238E27FC236}">
                  <a16:creationId xmlns:a16="http://schemas.microsoft.com/office/drawing/2014/main" id="{A8AA5559-A910-E1A5-EE54-36DB45687DC8}"/>
                </a:ext>
              </a:extLst>
            </p:cNvPr>
            <p:cNvSpPr/>
            <p:nvPr/>
          </p:nvSpPr>
          <p:spPr>
            <a:xfrm>
              <a:off x="27475851" y="17741351"/>
              <a:ext cx="3128996" cy="3047"/>
            </a:xfrm>
            <a:custGeom>
              <a:avLst/>
              <a:gdLst>
                <a:gd name="connsiteX0" fmla="*/ 7222 w 3128996"/>
                <a:gd name="connsiteY0" fmla="*/ 5623 h 3047"/>
                <a:gd name="connsiteX1" fmla="*/ 3136218 w 3128996"/>
                <a:gd name="connsiteY1" fmla="*/ 5623 h 3047"/>
              </a:gdLst>
              <a:ahLst/>
              <a:cxnLst>
                <a:cxn ang="0">
                  <a:pos x="connsiteX0" y="connsiteY0"/>
                </a:cxn>
                <a:cxn ang="0">
                  <a:pos x="connsiteX1" y="connsiteY1"/>
                </a:cxn>
              </a:cxnLst>
              <a:rect l="l" t="t" r="r" b="b"/>
              <a:pathLst>
                <a:path w="3128996" h="3047">
                  <a:moveTo>
                    <a:pt x="7222" y="5623"/>
                  </a:moveTo>
                  <a:lnTo>
                    <a:pt x="3136218" y="5623"/>
                  </a:lnTo>
                </a:path>
              </a:pathLst>
            </a:custGeom>
            <a:noFill/>
            <a:ln w="76188" cap="flat">
              <a:solidFill>
                <a:srgbClr val="FDA62B"/>
              </a:solidFill>
              <a:prstDash val="solid"/>
              <a:miter/>
            </a:ln>
          </p:spPr>
          <p:txBody>
            <a:bodyPr rtlCol="0" anchor="ctr"/>
            <a:lstStyle/>
            <a:p>
              <a:endParaRPr lang="en-CH" sz="4400"/>
            </a:p>
          </p:txBody>
        </p:sp>
        <p:sp>
          <p:nvSpPr>
            <p:cNvPr id="600" name="Freeform 599">
              <a:extLst>
                <a:ext uri="{FF2B5EF4-FFF2-40B4-BE49-F238E27FC236}">
                  <a16:creationId xmlns:a16="http://schemas.microsoft.com/office/drawing/2014/main" id="{5BE1978D-D1D2-EEBE-4827-32F7D6BEA0E7}"/>
                </a:ext>
              </a:extLst>
            </p:cNvPr>
            <p:cNvSpPr/>
            <p:nvPr/>
          </p:nvSpPr>
          <p:spPr>
            <a:xfrm>
              <a:off x="27529187" y="16304329"/>
              <a:ext cx="601925" cy="1257204"/>
            </a:xfrm>
            <a:custGeom>
              <a:avLst/>
              <a:gdLst>
                <a:gd name="connsiteX0" fmla="*/ 6921 w 601925"/>
                <a:gd name="connsiteY0" fmla="*/ 5294 h 1257204"/>
                <a:gd name="connsiteX1" fmla="*/ 608845 w 601925"/>
                <a:gd name="connsiteY1" fmla="*/ 5294 h 1257204"/>
                <a:gd name="connsiteX2" fmla="*/ 608845 w 601925"/>
                <a:gd name="connsiteY2" fmla="*/ 1262499 h 1257204"/>
                <a:gd name="connsiteX3" fmla="*/ 6921 w 601925"/>
                <a:gd name="connsiteY3" fmla="*/ 1262499 h 1257204"/>
              </a:gdLst>
              <a:ahLst/>
              <a:cxnLst>
                <a:cxn ang="0">
                  <a:pos x="connsiteX0" y="connsiteY0"/>
                </a:cxn>
                <a:cxn ang="0">
                  <a:pos x="connsiteX1" y="connsiteY1"/>
                </a:cxn>
                <a:cxn ang="0">
                  <a:pos x="connsiteX2" y="connsiteY2"/>
                </a:cxn>
                <a:cxn ang="0">
                  <a:pos x="connsiteX3" y="connsiteY3"/>
                </a:cxn>
              </a:cxnLst>
              <a:rect l="l" t="t" r="r" b="b"/>
              <a:pathLst>
                <a:path w="601925" h="1257204">
                  <a:moveTo>
                    <a:pt x="6921" y="5294"/>
                  </a:moveTo>
                  <a:lnTo>
                    <a:pt x="608845" y="5294"/>
                  </a:lnTo>
                  <a:lnTo>
                    <a:pt x="608845" y="1262499"/>
                  </a:lnTo>
                  <a:lnTo>
                    <a:pt x="6921" y="1262499"/>
                  </a:lnTo>
                  <a:close/>
                </a:path>
              </a:pathLst>
            </a:custGeom>
            <a:solidFill>
              <a:srgbClr val="FDA62B"/>
            </a:solidFill>
            <a:ln w="6350" cap="flat">
              <a:solidFill>
                <a:srgbClr val="FFC000"/>
              </a:solidFill>
              <a:prstDash val="solid"/>
              <a:miter/>
            </a:ln>
          </p:spPr>
          <p:txBody>
            <a:bodyPr rtlCol="0" anchor="ctr"/>
            <a:lstStyle/>
            <a:p>
              <a:endParaRPr lang="en-CH" sz="4400"/>
            </a:p>
          </p:txBody>
        </p:sp>
        <p:sp>
          <p:nvSpPr>
            <p:cNvPr id="601" name="Freeform 600">
              <a:extLst>
                <a:ext uri="{FF2B5EF4-FFF2-40B4-BE49-F238E27FC236}">
                  <a16:creationId xmlns:a16="http://schemas.microsoft.com/office/drawing/2014/main" id="{54013AF2-C74F-06AA-1EB2-127A21899A95}"/>
                </a:ext>
              </a:extLst>
            </p:cNvPr>
            <p:cNvSpPr/>
            <p:nvPr/>
          </p:nvSpPr>
          <p:spPr>
            <a:xfrm>
              <a:off x="28286546" y="16304329"/>
              <a:ext cx="601925" cy="1257204"/>
            </a:xfrm>
            <a:custGeom>
              <a:avLst/>
              <a:gdLst>
                <a:gd name="connsiteX0" fmla="*/ 7109 w 601925"/>
                <a:gd name="connsiteY0" fmla="*/ 5294 h 1257204"/>
                <a:gd name="connsiteX1" fmla="*/ 609033 w 601925"/>
                <a:gd name="connsiteY1" fmla="*/ 5294 h 1257204"/>
                <a:gd name="connsiteX2" fmla="*/ 609033 w 601925"/>
                <a:gd name="connsiteY2" fmla="*/ 1262499 h 1257204"/>
                <a:gd name="connsiteX3" fmla="*/ 7109 w 601925"/>
                <a:gd name="connsiteY3" fmla="*/ 1262499 h 1257204"/>
              </a:gdLst>
              <a:ahLst/>
              <a:cxnLst>
                <a:cxn ang="0">
                  <a:pos x="connsiteX0" y="connsiteY0"/>
                </a:cxn>
                <a:cxn ang="0">
                  <a:pos x="connsiteX1" y="connsiteY1"/>
                </a:cxn>
                <a:cxn ang="0">
                  <a:pos x="connsiteX2" y="connsiteY2"/>
                </a:cxn>
                <a:cxn ang="0">
                  <a:pos x="connsiteX3" y="connsiteY3"/>
                </a:cxn>
              </a:cxnLst>
              <a:rect l="l" t="t" r="r" b="b"/>
              <a:pathLst>
                <a:path w="601925" h="1257204">
                  <a:moveTo>
                    <a:pt x="7109" y="5294"/>
                  </a:moveTo>
                  <a:lnTo>
                    <a:pt x="609033" y="5294"/>
                  </a:lnTo>
                  <a:lnTo>
                    <a:pt x="609033" y="1262499"/>
                  </a:lnTo>
                  <a:lnTo>
                    <a:pt x="7109" y="1262499"/>
                  </a:lnTo>
                  <a:close/>
                </a:path>
              </a:pathLst>
            </a:custGeom>
            <a:solidFill>
              <a:srgbClr val="FDA62B"/>
            </a:solidFill>
            <a:ln w="6350" cap="flat">
              <a:solidFill>
                <a:srgbClr val="FFC000"/>
              </a:solidFill>
              <a:prstDash val="solid"/>
              <a:miter/>
            </a:ln>
          </p:spPr>
          <p:txBody>
            <a:bodyPr rtlCol="0" anchor="ctr"/>
            <a:lstStyle/>
            <a:p>
              <a:endParaRPr lang="en-CH" sz="4400"/>
            </a:p>
          </p:txBody>
        </p:sp>
        <p:sp>
          <p:nvSpPr>
            <p:cNvPr id="602" name="Freeform 601">
              <a:extLst>
                <a:ext uri="{FF2B5EF4-FFF2-40B4-BE49-F238E27FC236}">
                  <a16:creationId xmlns:a16="http://schemas.microsoft.com/office/drawing/2014/main" id="{EC7109ED-00D4-95E6-B9E6-BDE7C788DB2B}"/>
                </a:ext>
              </a:extLst>
            </p:cNvPr>
            <p:cNvSpPr/>
            <p:nvPr/>
          </p:nvSpPr>
          <p:spPr>
            <a:xfrm>
              <a:off x="29043905" y="16304329"/>
              <a:ext cx="601925" cy="1257204"/>
            </a:xfrm>
            <a:custGeom>
              <a:avLst/>
              <a:gdLst>
                <a:gd name="connsiteX0" fmla="*/ 7296 w 601925"/>
                <a:gd name="connsiteY0" fmla="*/ 5294 h 1257204"/>
                <a:gd name="connsiteX1" fmla="*/ 609220 w 601925"/>
                <a:gd name="connsiteY1" fmla="*/ 5294 h 1257204"/>
                <a:gd name="connsiteX2" fmla="*/ 609220 w 601925"/>
                <a:gd name="connsiteY2" fmla="*/ 1262499 h 1257204"/>
                <a:gd name="connsiteX3" fmla="*/ 7296 w 601925"/>
                <a:gd name="connsiteY3" fmla="*/ 1262499 h 1257204"/>
              </a:gdLst>
              <a:ahLst/>
              <a:cxnLst>
                <a:cxn ang="0">
                  <a:pos x="connsiteX0" y="connsiteY0"/>
                </a:cxn>
                <a:cxn ang="0">
                  <a:pos x="connsiteX1" y="connsiteY1"/>
                </a:cxn>
                <a:cxn ang="0">
                  <a:pos x="connsiteX2" y="connsiteY2"/>
                </a:cxn>
                <a:cxn ang="0">
                  <a:pos x="connsiteX3" y="connsiteY3"/>
                </a:cxn>
              </a:cxnLst>
              <a:rect l="l" t="t" r="r" b="b"/>
              <a:pathLst>
                <a:path w="601925" h="1257204">
                  <a:moveTo>
                    <a:pt x="7296" y="5294"/>
                  </a:moveTo>
                  <a:lnTo>
                    <a:pt x="609220" y="5294"/>
                  </a:lnTo>
                  <a:lnTo>
                    <a:pt x="609220" y="1262499"/>
                  </a:lnTo>
                  <a:lnTo>
                    <a:pt x="7296" y="1262499"/>
                  </a:lnTo>
                  <a:close/>
                </a:path>
              </a:pathLst>
            </a:custGeom>
            <a:solidFill>
              <a:srgbClr val="FDA62B"/>
            </a:solidFill>
            <a:ln w="6350" cap="flat">
              <a:solidFill>
                <a:srgbClr val="FFC000"/>
              </a:solidFill>
              <a:prstDash val="solid"/>
              <a:miter/>
            </a:ln>
          </p:spPr>
          <p:txBody>
            <a:bodyPr rtlCol="0" anchor="ctr"/>
            <a:lstStyle/>
            <a:p>
              <a:endParaRPr lang="en-CH" sz="4400"/>
            </a:p>
          </p:txBody>
        </p:sp>
        <p:sp>
          <p:nvSpPr>
            <p:cNvPr id="603" name="Freeform 602">
              <a:extLst>
                <a:ext uri="{FF2B5EF4-FFF2-40B4-BE49-F238E27FC236}">
                  <a16:creationId xmlns:a16="http://schemas.microsoft.com/office/drawing/2014/main" id="{962B652B-D6CD-27E1-A7B2-50E25E5550BB}"/>
                </a:ext>
              </a:extLst>
            </p:cNvPr>
            <p:cNvSpPr/>
            <p:nvPr/>
          </p:nvSpPr>
          <p:spPr>
            <a:xfrm>
              <a:off x="29807360" y="16310425"/>
              <a:ext cx="601925" cy="1257204"/>
            </a:xfrm>
            <a:custGeom>
              <a:avLst/>
              <a:gdLst>
                <a:gd name="connsiteX0" fmla="*/ 7488 w 601925"/>
                <a:gd name="connsiteY0" fmla="*/ 5297 h 1257204"/>
                <a:gd name="connsiteX1" fmla="*/ 609412 w 601925"/>
                <a:gd name="connsiteY1" fmla="*/ 5297 h 1257204"/>
                <a:gd name="connsiteX2" fmla="*/ 609412 w 601925"/>
                <a:gd name="connsiteY2" fmla="*/ 1262502 h 1257204"/>
                <a:gd name="connsiteX3" fmla="*/ 7488 w 601925"/>
                <a:gd name="connsiteY3" fmla="*/ 1262502 h 1257204"/>
              </a:gdLst>
              <a:ahLst/>
              <a:cxnLst>
                <a:cxn ang="0">
                  <a:pos x="connsiteX0" y="connsiteY0"/>
                </a:cxn>
                <a:cxn ang="0">
                  <a:pos x="connsiteX1" y="connsiteY1"/>
                </a:cxn>
                <a:cxn ang="0">
                  <a:pos x="connsiteX2" y="connsiteY2"/>
                </a:cxn>
                <a:cxn ang="0">
                  <a:pos x="connsiteX3" y="connsiteY3"/>
                </a:cxn>
              </a:cxnLst>
              <a:rect l="l" t="t" r="r" b="b"/>
              <a:pathLst>
                <a:path w="601925" h="1257204">
                  <a:moveTo>
                    <a:pt x="7488" y="5297"/>
                  </a:moveTo>
                  <a:lnTo>
                    <a:pt x="609412" y="5297"/>
                  </a:lnTo>
                  <a:lnTo>
                    <a:pt x="609412" y="1262502"/>
                  </a:lnTo>
                  <a:lnTo>
                    <a:pt x="7488" y="1262502"/>
                  </a:lnTo>
                  <a:close/>
                </a:path>
              </a:pathLst>
            </a:custGeom>
            <a:solidFill>
              <a:srgbClr val="FDA62B"/>
            </a:solidFill>
            <a:ln w="6350" cap="flat">
              <a:solidFill>
                <a:srgbClr val="FFC000"/>
              </a:solidFill>
              <a:prstDash val="solid"/>
              <a:miter/>
            </a:ln>
          </p:spPr>
          <p:txBody>
            <a:bodyPr rtlCol="0" anchor="ctr"/>
            <a:lstStyle/>
            <a:p>
              <a:endParaRPr lang="en-CH" sz="4400"/>
            </a:p>
          </p:txBody>
        </p:sp>
        <p:sp>
          <p:nvSpPr>
            <p:cNvPr id="604" name="Freeform 603">
              <a:extLst>
                <a:ext uri="{FF2B5EF4-FFF2-40B4-BE49-F238E27FC236}">
                  <a16:creationId xmlns:a16="http://schemas.microsoft.com/office/drawing/2014/main" id="{6ADE52E2-0B84-FF0F-8E77-A67F9D0AAFD1}"/>
                </a:ext>
              </a:extLst>
            </p:cNvPr>
            <p:cNvSpPr/>
            <p:nvPr/>
          </p:nvSpPr>
          <p:spPr>
            <a:xfrm>
              <a:off x="27529188" y="15719159"/>
              <a:ext cx="3128993" cy="380971"/>
            </a:xfrm>
            <a:custGeom>
              <a:avLst/>
              <a:gdLst>
                <a:gd name="connsiteX0" fmla="*/ 7235 w 3128993"/>
                <a:gd name="connsiteY0" fmla="*/ 157267 h 380971"/>
                <a:gd name="connsiteX1" fmla="*/ 2945746 w 3128993"/>
                <a:gd name="connsiteY1" fmla="*/ 157267 h 380971"/>
                <a:gd name="connsiteX2" fmla="*/ 2945746 w 3128993"/>
                <a:gd name="connsiteY2" fmla="*/ 233461 h 380971"/>
                <a:gd name="connsiteX3" fmla="*/ 7235 w 3128993"/>
                <a:gd name="connsiteY3" fmla="*/ 233461 h 380971"/>
                <a:gd name="connsiteX4" fmla="*/ 7235 w 3128993"/>
                <a:gd name="connsiteY4" fmla="*/ 157267 h 380971"/>
                <a:gd name="connsiteX5" fmla="*/ 2907650 w 3128993"/>
                <a:gd name="connsiteY5" fmla="*/ 4878 h 380971"/>
                <a:gd name="connsiteX6" fmla="*/ 3136229 w 3128993"/>
                <a:gd name="connsiteY6" fmla="*/ 195364 h 380971"/>
                <a:gd name="connsiteX7" fmla="*/ 2907650 w 3128993"/>
                <a:gd name="connsiteY7" fmla="*/ 385849 h 380971"/>
                <a:gd name="connsiteX8" fmla="*/ 2907650 w 3128993"/>
                <a:gd name="connsiteY8" fmla="*/ 4878 h 38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8993" h="380971">
                  <a:moveTo>
                    <a:pt x="7235" y="157267"/>
                  </a:moveTo>
                  <a:lnTo>
                    <a:pt x="2945746" y="157267"/>
                  </a:lnTo>
                  <a:lnTo>
                    <a:pt x="2945746" y="233461"/>
                  </a:lnTo>
                  <a:lnTo>
                    <a:pt x="7235" y="233461"/>
                  </a:lnTo>
                  <a:lnTo>
                    <a:pt x="7235" y="157267"/>
                  </a:lnTo>
                  <a:close/>
                  <a:moveTo>
                    <a:pt x="2907650" y="4878"/>
                  </a:moveTo>
                  <a:lnTo>
                    <a:pt x="3136229" y="195364"/>
                  </a:lnTo>
                  <a:lnTo>
                    <a:pt x="2907650" y="385849"/>
                  </a:lnTo>
                  <a:lnTo>
                    <a:pt x="2907650" y="4878"/>
                  </a:lnTo>
                  <a:close/>
                </a:path>
              </a:pathLst>
            </a:custGeom>
            <a:solidFill>
              <a:srgbClr val="FDA62B"/>
            </a:solidFill>
            <a:ln w="12696" cap="rnd">
              <a:noFill/>
              <a:prstDash val="solid"/>
              <a:round/>
            </a:ln>
          </p:spPr>
          <p:txBody>
            <a:bodyPr rtlCol="0" anchor="ctr"/>
            <a:lstStyle/>
            <a:p>
              <a:endParaRPr lang="en-CH" sz="4400"/>
            </a:p>
          </p:txBody>
        </p:sp>
      </p:grpSp>
      <p:sp>
        <p:nvSpPr>
          <p:cNvPr id="605" name="TextBox 604">
            <a:extLst>
              <a:ext uri="{FF2B5EF4-FFF2-40B4-BE49-F238E27FC236}">
                <a16:creationId xmlns:a16="http://schemas.microsoft.com/office/drawing/2014/main" id="{9F50FD94-C8DC-1AC2-160A-561CDF3EAF62}"/>
              </a:ext>
            </a:extLst>
          </p:cNvPr>
          <p:cNvSpPr txBox="1"/>
          <p:nvPr/>
        </p:nvSpPr>
        <p:spPr>
          <a:xfrm>
            <a:off x="1433437" y="12897267"/>
            <a:ext cx="97013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1.0</a:t>
            </a:r>
          </a:p>
        </p:txBody>
      </p:sp>
      <p:sp>
        <p:nvSpPr>
          <p:cNvPr id="606" name="TextBox 605">
            <a:extLst>
              <a:ext uri="{FF2B5EF4-FFF2-40B4-BE49-F238E27FC236}">
                <a16:creationId xmlns:a16="http://schemas.microsoft.com/office/drawing/2014/main" id="{7A8F0F7F-874D-B141-BB62-CDB74E12077F}"/>
              </a:ext>
            </a:extLst>
          </p:cNvPr>
          <p:cNvSpPr txBox="1"/>
          <p:nvPr/>
        </p:nvSpPr>
        <p:spPr>
          <a:xfrm>
            <a:off x="1433437" y="15657657"/>
            <a:ext cx="97013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0.5</a:t>
            </a:r>
          </a:p>
        </p:txBody>
      </p:sp>
      <p:sp>
        <p:nvSpPr>
          <p:cNvPr id="607" name="TextBox 606">
            <a:extLst>
              <a:ext uri="{FF2B5EF4-FFF2-40B4-BE49-F238E27FC236}">
                <a16:creationId xmlns:a16="http://schemas.microsoft.com/office/drawing/2014/main" id="{BCB1A620-18E3-E6FE-DCD5-484F2E91FFB5}"/>
              </a:ext>
            </a:extLst>
          </p:cNvPr>
          <p:cNvSpPr txBox="1"/>
          <p:nvPr/>
        </p:nvSpPr>
        <p:spPr>
          <a:xfrm>
            <a:off x="12365542" y="6887954"/>
            <a:ext cx="131318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FFQ</a:t>
            </a:r>
          </a:p>
        </p:txBody>
      </p:sp>
      <p:sp>
        <p:nvSpPr>
          <p:cNvPr id="608" name="TextBox 607">
            <a:extLst>
              <a:ext uri="{FF2B5EF4-FFF2-40B4-BE49-F238E27FC236}">
                <a16:creationId xmlns:a16="http://schemas.microsoft.com/office/drawing/2014/main" id="{B6218ADD-F127-1A3A-AF32-B48526158910}"/>
              </a:ext>
            </a:extLst>
          </p:cNvPr>
          <p:cNvSpPr txBox="1"/>
          <p:nvPr/>
        </p:nvSpPr>
        <p:spPr>
          <a:xfrm>
            <a:off x="20642200" y="9002658"/>
            <a:ext cx="548740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Wheeze trajectories</a:t>
            </a:r>
          </a:p>
        </p:txBody>
      </p:sp>
      <p:grpSp>
        <p:nvGrpSpPr>
          <p:cNvPr id="609" name="Graphic 4">
            <a:extLst>
              <a:ext uri="{FF2B5EF4-FFF2-40B4-BE49-F238E27FC236}">
                <a16:creationId xmlns:a16="http://schemas.microsoft.com/office/drawing/2014/main" id="{A9730C31-3089-ED59-FF75-A5E74A7C8740}"/>
              </a:ext>
            </a:extLst>
          </p:cNvPr>
          <p:cNvGrpSpPr/>
          <p:nvPr/>
        </p:nvGrpSpPr>
        <p:grpSpPr>
          <a:xfrm>
            <a:off x="16477790" y="12812644"/>
            <a:ext cx="14620106" cy="769441"/>
            <a:chOff x="16477790" y="12812644"/>
            <a:chExt cx="14620106" cy="769441"/>
          </a:xfrm>
          <a:solidFill>
            <a:srgbClr val="000000"/>
          </a:solidFill>
        </p:grpSpPr>
        <p:sp>
          <p:nvSpPr>
            <p:cNvPr id="610" name="TextBox 609">
              <a:extLst>
                <a:ext uri="{FF2B5EF4-FFF2-40B4-BE49-F238E27FC236}">
                  <a16:creationId xmlns:a16="http://schemas.microsoft.com/office/drawing/2014/main" id="{7BEC024A-D045-66A3-0AF5-CCE175FC2248}"/>
                </a:ext>
              </a:extLst>
            </p:cNvPr>
            <p:cNvSpPr txBox="1"/>
            <p:nvPr/>
          </p:nvSpPr>
          <p:spPr>
            <a:xfrm>
              <a:off x="16477790" y="12812644"/>
              <a:ext cx="489108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In comparison with</a:t>
              </a:r>
            </a:p>
          </p:txBody>
        </p:sp>
        <p:sp>
          <p:nvSpPr>
            <p:cNvPr id="611" name="TextBox 610">
              <a:extLst>
                <a:ext uri="{FF2B5EF4-FFF2-40B4-BE49-F238E27FC236}">
                  <a16:creationId xmlns:a16="http://schemas.microsoft.com/office/drawing/2014/main" id="{FA89EFA5-A037-7141-B19E-513DF7C9B1F6}"/>
                </a:ext>
              </a:extLst>
            </p:cNvPr>
            <p:cNvSpPr txBox="1"/>
            <p:nvPr/>
          </p:nvSpPr>
          <p:spPr>
            <a:xfrm>
              <a:off x="21295604" y="12812644"/>
              <a:ext cx="4984057"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‘Never/infrequent’</a:t>
              </a:r>
            </a:p>
          </p:txBody>
        </p:sp>
        <p:sp>
          <p:nvSpPr>
            <p:cNvPr id="612" name="TextBox 611">
              <a:extLst>
                <a:ext uri="{FF2B5EF4-FFF2-40B4-BE49-F238E27FC236}">
                  <a16:creationId xmlns:a16="http://schemas.microsoft.com/office/drawing/2014/main" id="{0A402DDD-08AC-1DB8-733F-760A21C2126C}"/>
                </a:ext>
              </a:extLst>
            </p:cNvPr>
            <p:cNvSpPr txBox="1"/>
            <p:nvPr/>
          </p:nvSpPr>
          <p:spPr>
            <a:xfrm>
              <a:off x="26019193" y="12812644"/>
              <a:ext cx="34176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 </a:t>
              </a:r>
            </a:p>
          </p:txBody>
        </p:sp>
        <p:sp>
          <p:nvSpPr>
            <p:cNvPr id="613" name="TextBox 612">
              <a:extLst>
                <a:ext uri="{FF2B5EF4-FFF2-40B4-BE49-F238E27FC236}">
                  <a16:creationId xmlns:a16="http://schemas.microsoft.com/office/drawing/2014/main" id="{9B99B0F7-AF8B-3589-2247-430EE3FBBF05}"/>
                </a:ext>
              </a:extLst>
            </p:cNvPr>
            <p:cNvSpPr txBox="1"/>
            <p:nvPr/>
          </p:nvSpPr>
          <p:spPr>
            <a:xfrm>
              <a:off x="26174753" y="12812644"/>
              <a:ext cx="4923143"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wheeze trajectory</a:t>
              </a:r>
            </a:p>
          </p:txBody>
        </p:sp>
      </p:grpSp>
      <p:sp>
        <p:nvSpPr>
          <p:cNvPr id="614" name="TextBox 613">
            <a:extLst>
              <a:ext uri="{FF2B5EF4-FFF2-40B4-BE49-F238E27FC236}">
                <a16:creationId xmlns:a16="http://schemas.microsoft.com/office/drawing/2014/main" id="{5D2B54FA-1BE4-C499-FEA5-2FF28613C748}"/>
              </a:ext>
            </a:extLst>
          </p:cNvPr>
          <p:cNvSpPr txBox="1"/>
          <p:nvPr/>
        </p:nvSpPr>
        <p:spPr>
          <a:xfrm>
            <a:off x="18834027" y="14120356"/>
            <a:ext cx="291458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Persistent</a:t>
            </a:r>
          </a:p>
        </p:txBody>
      </p:sp>
      <p:grpSp>
        <p:nvGrpSpPr>
          <p:cNvPr id="615" name="Graphic 4">
            <a:extLst>
              <a:ext uri="{FF2B5EF4-FFF2-40B4-BE49-F238E27FC236}">
                <a16:creationId xmlns:a16="http://schemas.microsoft.com/office/drawing/2014/main" id="{6A530838-A637-01ED-BFD7-9F7445F1A765}"/>
              </a:ext>
            </a:extLst>
          </p:cNvPr>
          <p:cNvGrpSpPr/>
          <p:nvPr/>
        </p:nvGrpSpPr>
        <p:grpSpPr>
          <a:xfrm>
            <a:off x="27142373" y="14154390"/>
            <a:ext cx="4415155" cy="1439950"/>
            <a:chOff x="27142373" y="14154390"/>
            <a:chExt cx="4415155" cy="1439950"/>
          </a:xfrm>
          <a:solidFill>
            <a:srgbClr val="000000"/>
          </a:solidFill>
        </p:grpSpPr>
        <p:sp>
          <p:nvSpPr>
            <p:cNvPr id="616" name="TextBox 615">
              <a:extLst>
                <a:ext uri="{FF2B5EF4-FFF2-40B4-BE49-F238E27FC236}">
                  <a16:creationId xmlns:a16="http://schemas.microsoft.com/office/drawing/2014/main" id="{A81B4A85-E9C5-E4A4-A24B-A57B10B22138}"/>
                </a:ext>
              </a:extLst>
            </p:cNvPr>
            <p:cNvSpPr txBox="1"/>
            <p:nvPr/>
          </p:nvSpPr>
          <p:spPr>
            <a:xfrm>
              <a:off x="27142373" y="14154390"/>
              <a:ext cx="3760966"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Early-childho</a:t>
              </a:r>
            </a:p>
          </p:txBody>
        </p:sp>
        <p:sp>
          <p:nvSpPr>
            <p:cNvPr id="617" name="TextBox 616">
              <a:extLst>
                <a:ext uri="{FF2B5EF4-FFF2-40B4-BE49-F238E27FC236}">
                  <a16:creationId xmlns:a16="http://schemas.microsoft.com/office/drawing/2014/main" id="{C908FDA4-B1E8-D1B4-6635-5020AFAE4838}"/>
                </a:ext>
              </a:extLst>
            </p:cNvPr>
            <p:cNvSpPr txBox="1"/>
            <p:nvPr/>
          </p:nvSpPr>
          <p:spPr>
            <a:xfrm>
              <a:off x="30683571" y="14154390"/>
              <a:ext cx="873957"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od</a:t>
              </a:r>
            </a:p>
          </p:txBody>
        </p:sp>
        <p:sp>
          <p:nvSpPr>
            <p:cNvPr id="618" name="TextBox 617">
              <a:extLst>
                <a:ext uri="{FF2B5EF4-FFF2-40B4-BE49-F238E27FC236}">
                  <a16:creationId xmlns:a16="http://schemas.microsoft.com/office/drawing/2014/main" id="{F9BDA87C-7642-88C7-6414-E32D6C8EABD7}"/>
                </a:ext>
              </a:extLst>
            </p:cNvPr>
            <p:cNvSpPr txBox="1"/>
            <p:nvPr/>
          </p:nvSpPr>
          <p:spPr>
            <a:xfrm>
              <a:off x="28508386" y="14824899"/>
              <a:ext cx="1689886"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onset</a:t>
              </a:r>
            </a:p>
          </p:txBody>
        </p:sp>
      </p:grpSp>
      <p:grpSp>
        <p:nvGrpSpPr>
          <p:cNvPr id="619" name="Graphic 4">
            <a:extLst>
              <a:ext uri="{FF2B5EF4-FFF2-40B4-BE49-F238E27FC236}">
                <a16:creationId xmlns:a16="http://schemas.microsoft.com/office/drawing/2014/main" id="{5DEE5195-A4C4-90AA-86AB-D993E26CF2D9}"/>
              </a:ext>
            </a:extLst>
          </p:cNvPr>
          <p:cNvGrpSpPr/>
          <p:nvPr/>
        </p:nvGrpSpPr>
        <p:grpSpPr>
          <a:xfrm>
            <a:off x="23341355" y="14120356"/>
            <a:ext cx="2689822" cy="1328708"/>
            <a:chOff x="23341355" y="14120356"/>
            <a:chExt cx="2689822" cy="1328708"/>
          </a:xfrm>
          <a:solidFill>
            <a:srgbClr val="000000"/>
          </a:solidFill>
        </p:grpSpPr>
        <p:sp>
          <p:nvSpPr>
            <p:cNvPr id="620" name="TextBox 619">
              <a:extLst>
                <a:ext uri="{FF2B5EF4-FFF2-40B4-BE49-F238E27FC236}">
                  <a16:creationId xmlns:a16="http://schemas.microsoft.com/office/drawing/2014/main" id="{B6080F5A-E7EA-3733-13B2-6973D5D76AC7}"/>
                </a:ext>
              </a:extLst>
            </p:cNvPr>
            <p:cNvSpPr txBox="1"/>
            <p:nvPr/>
          </p:nvSpPr>
          <p:spPr>
            <a:xfrm>
              <a:off x="23341355" y="14120356"/>
              <a:ext cx="52931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T</a:t>
              </a:r>
            </a:p>
          </p:txBody>
        </p:sp>
        <p:sp>
          <p:nvSpPr>
            <p:cNvPr id="621" name="TextBox 620">
              <a:extLst>
                <a:ext uri="{FF2B5EF4-FFF2-40B4-BE49-F238E27FC236}">
                  <a16:creationId xmlns:a16="http://schemas.microsoft.com/office/drawing/2014/main" id="{F759F7D6-D503-B2DB-36D3-C0C150F9B156}"/>
                </a:ext>
              </a:extLst>
            </p:cNvPr>
            <p:cNvSpPr txBox="1"/>
            <p:nvPr/>
          </p:nvSpPr>
          <p:spPr>
            <a:xfrm>
              <a:off x="23652349" y="14120356"/>
              <a:ext cx="404278"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r</a:t>
              </a:r>
            </a:p>
          </p:txBody>
        </p:sp>
        <p:sp>
          <p:nvSpPr>
            <p:cNvPr id="622" name="TextBox 621">
              <a:extLst>
                <a:ext uri="{FF2B5EF4-FFF2-40B4-BE49-F238E27FC236}">
                  <a16:creationId xmlns:a16="http://schemas.microsoft.com/office/drawing/2014/main" id="{767D1E48-B79A-0802-D4E3-B23D618EF392}"/>
                </a:ext>
              </a:extLst>
            </p:cNvPr>
            <p:cNvSpPr txBox="1"/>
            <p:nvPr/>
          </p:nvSpPr>
          <p:spPr>
            <a:xfrm>
              <a:off x="23870008" y="14120356"/>
              <a:ext cx="2161169"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ansient</a:t>
              </a:r>
            </a:p>
          </p:txBody>
        </p:sp>
        <p:sp>
          <p:nvSpPr>
            <p:cNvPr id="623" name="TextBox 622">
              <a:extLst>
                <a:ext uri="{FF2B5EF4-FFF2-40B4-BE49-F238E27FC236}">
                  <a16:creationId xmlns:a16="http://schemas.microsoft.com/office/drawing/2014/main" id="{2E51C520-FD45-7D7C-90D1-A0B05E656981}"/>
                </a:ext>
              </a:extLst>
            </p:cNvPr>
            <p:cNvSpPr txBox="1"/>
            <p:nvPr/>
          </p:nvSpPr>
          <p:spPr>
            <a:xfrm>
              <a:off x="23931724" y="14679623"/>
              <a:ext cx="1503938"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early</a:t>
              </a:r>
            </a:p>
          </p:txBody>
        </p:sp>
      </p:grpSp>
      <p:grpSp>
        <p:nvGrpSpPr>
          <p:cNvPr id="624" name="Graphic 4">
            <a:extLst>
              <a:ext uri="{FF2B5EF4-FFF2-40B4-BE49-F238E27FC236}">
                <a16:creationId xmlns:a16="http://schemas.microsoft.com/office/drawing/2014/main" id="{89D7B6FB-59AE-33FF-E34C-1895B43179FE}"/>
              </a:ext>
            </a:extLst>
          </p:cNvPr>
          <p:cNvGrpSpPr/>
          <p:nvPr/>
        </p:nvGrpSpPr>
        <p:grpSpPr>
          <a:xfrm>
            <a:off x="16184855" y="17236218"/>
            <a:ext cx="2632452" cy="1378995"/>
            <a:chOff x="16184855" y="17236218"/>
            <a:chExt cx="2632452" cy="1378995"/>
          </a:xfrm>
          <a:solidFill>
            <a:srgbClr val="000000"/>
          </a:solidFill>
        </p:grpSpPr>
        <p:sp>
          <p:nvSpPr>
            <p:cNvPr id="625" name="TextBox 624">
              <a:extLst>
                <a:ext uri="{FF2B5EF4-FFF2-40B4-BE49-F238E27FC236}">
                  <a16:creationId xmlns:a16="http://schemas.microsoft.com/office/drawing/2014/main" id="{26527627-3582-21D6-C0E2-0EAD063839FE}"/>
                </a:ext>
              </a:extLst>
            </p:cNvPr>
            <p:cNvSpPr txBox="1"/>
            <p:nvPr/>
          </p:nvSpPr>
          <p:spPr>
            <a:xfrm>
              <a:off x="16279333" y="17236218"/>
              <a:ext cx="16289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Balan</a:t>
              </a:r>
            </a:p>
          </p:txBody>
        </p:sp>
        <p:sp>
          <p:nvSpPr>
            <p:cNvPr id="626" name="TextBox 625">
              <a:extLst>
                <a:ext uri="{FF2B5EF4-FFF2-40B4-BE49-F238E27FC236}">
                  <a16:creationId xmlns:a16="http://schemas.microsoft.com/office/drawing/2014/main" id="{244EB369-B57C-0BEE-092D-A931716F8B71}"/>
                </a:ext>
              </a:extLst>
            </p:cNvPr>
            <p:cNvSpPr txBox="1"/>
            <p:nvPr/>
          </p:nvSpPr>
          <p:spPr>
            <a:xfrm>
              <a:off x="17707065" y="17236218"/>
              <a:ext cx="10951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ced</a:t>
              </a:r>
            </a:p>
          </p:txBody>
        </p:sp>
        <p:sp>
          <p:nvSpPr>
            <p:cNvPr id="627" name="TextBox 626">
              <a:extLst>
                <a:ext uri="{FF2B5EF4-FFF2-40B4-BE49-F238E27FC236}">
                  <a16:creationId xmlns:a16="http://schemas.microsoft.com/office/drawing/2014/main" id="{CF70E0BD-754B-1EE3-CAFB-167FA1D4E2A4}"/>
                </a:ext>
              </a:extLst>
            </p:cNvPr>
            <p:cNvSpPr txBox="1"/>
            <p:nvPr/>
          </p:nvSpPr>
          <p:spPr>
            <a:xfrm>
              <a:off x="16184855" y="17845772"/>
              <a:ext cx="263245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diet score</a:t>
              </a:r>
            </a:p>
          </p:txBody>
        </p:sp>
      </p:grpSp>
      <p:sp>
        <p:nvSpPr>
          <p:cNvPr id="628" name="TextBox 627">
            <a:extLst>
              <a:ext uri="{FF2B5EF4-FFF2-40B4-BE49-F238E27FC236}">
                <a16:creationId xmlns:a16="http://schemas.microsoft.com/office/drawing/2014/main" id="{C7F11DBC-0B80-ED17-1BAE-DE1280F6BB7B}"/>
              </a:ext>
            </a:extLst>
          </p:cNvPr>
          <p:cNvSpPr txBox="1"/>
          <p:nvPr/>
        </p:nvSpPr>
        <p:spPr>
          <a:xfrm>
            <a:off x="18885839" y="17848033"/>
            <a:ext cx="10951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Q1 </a:t>
            </a:r>
          </a:p>
        </p:txBody>
      </p:sp>
      <p:sp>
        <p:nvSpPr>
          <p:cNvPr id="629" name="TextBox 628">
            <a:extLst>
              <a:ext uri="{FF2B5EF4-FFF2-40B4-BE49-F238E27FC236}">
                <a16:creationId xmlns:a16="http://schemas.microsoft.com/office/drawing/2014/main" id="{6382FFE8-B9EC-C7C9-6F56-65BDB2FC3CD9}"/>
              </a:ext>
            </a:extLst>
          </p:cNvPr>
          <p:cNvSpPr txBox="1"/>
          <p:nvPr/>
        </p:nvSpPr>
        <p:spPr>
          <a:xfrm>
            <a:off x="21117152" y="17848033"/>
            <a:ext cx="93807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Q4</a:t>
            </a:r>
          </a:p>
        </p:txBody>
      </p:sp>
      <p:sp>
        <p:nvSpPr>
          <p:cNvPr id="630" name="TextBox 629">
            <a:extLst>
              <a:ext uri="{FF2B5EF4-FFF2-40B4-BE49-F238E27FC236}">
                <a16:creationId xmlns:a16="http://schemas.microsoft.com/office/drawing/2014/main" id="{A50C6BDA-8118-F98A-A86A-3D5F7B746183}"/>
              </a:ext>
            </a:extLst>
          </p:cNvPr>
          <p:cNvSpPr txBox="1"/>
          <p:nvPr/>
        </p:nvSpPr>
        <p:spPr>
          <a:xfrm>
            <a:off x="23281923" y="17841302"/>
            <a:ext cx="10951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Q1 </a:t>
            </a:r>
          </a:p>
        </p:txBody>
      </p:sp>
      <p:sp>
        <p:nvSpPr>
          <p:cNvPr id="631" name="TextBox 630">
            <a:extLst>
              <a:ext uri="{FF2B5EF4-FFF2-40B4-BE49-F238E27FC236}">
                <a16:creationId xmlns:a16="http://schemas.microsoft.com/office/drawing/2014/main" id="{813F9733-A1FC-7AA5-492F-1B9064EEE15F}"/>
              </a:ext>
            </a:extLst>
          </p:cNvPr>
          <p:cNvSpPr txBox="1"/>
          <p:nvPr/>
        </p:nvSpPr>
        <p:spPr>
          <a:xfrm>
            <a:off x="25513238" y="17841302"/>
            <a:ext cx="93807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Q4</a:t>
            </a:r>
          </a:p>
        </p:txBody>
      </p:sp>
      <p:sp>
        <p:nvSpPr>
          <p:cNvPr id="632" name="TextBox 631">
            <a:extLst>
              <a:ext uri="{FF2B5EF4-FFF2-40B4-BE49-F238E27FC236}">
                <a16:creationId xmlns:a16="http://schemas.microsoft.com/office/drawing/2014/main" id="{3F990D1F-1CA5-DC54-12D3-C000663FECCD}"/>
              </a:ext>
            </a:extLst>
          </p:cNvPr>
          <p:cNvSpPr txBox="1"/>
          <p:nvPr/>
        </p:nvSpPr>
        <p:spPr>
          <a:xfrm>
            <a:off x="27584290" y="17906575"/>
            <a:ext cx="10951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Q1 </a:t>
            </a:r>
          </a:p>
        </p:txBody>
      </p:sp>
      <p:sp>
        <p:nvSpPr>
          <p:cNvPr id="633" name="TextBox 632">
            <a:extLst>
              <a:ext uri="{FF2B5EF4-FFF2-40B4-BE49-F238E27FC236}">
                <a16:creationId xmlns:a16="http://schemas.microsoft.com/office/drawing/2014/main" id="{C2D6C87E-F69C-BA4A-FE3D-5CE4A24F1DAE}"/>
              </a:ext>
            </a:extLst>
          </p:cNvPr>
          <p:cNvSpPr txBox="1"/>
          <p:nvPr/>
        </p:nvSpPr>
        <p:spPr>
          <a:xfrm>
            <a:off x="29815607" y="17906575"/>
            <a:ext cx="93807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Q4</a:t>
            </a:r>
          </a:p>
        </p:txBody>
      </p:sp>
      <p:grpSp>
        <p:nvGrpSpPr>
          <p:cNvPr id="634" name="Graphic 4">
            <a:extLst>
              <a:ext uri="{FF2B5EF4-FFF2-40B4-BE49-F238E27FC236}">
                <a16:creationId xmlns:a16="http://schemas.microsoft.com/office/drawing/2014/main" id="{6B1B194C-0141-7DE3-E4E9-871D32248A8A}"/>
              </a:ext>
            </a:extLst>
          </p:cNvPr>
          <p:cNvGrpSpPr/>
          <p:nvPr/>
        </p:nvGrpSpPr>
        <p:grpSpPr>
          <a:xfrm>
            <a:off x="1862786" y="2602343"/>
            <a:ext cx="5077031" cy="1531383"/>
            <a:chOff x="1862786" y="2602343"/>
            <a:chExt cx="5077031" cy="1531383"/>
          </a:xfrm>
          <a:solidFill>
            <a:srgbClr val="000000"/>
          </a:solidFill>
        </p:grpSpPr>
        <p:sp>
          <p:nvSpPr>
            <p:cNvPr id="635" name="TextBox 634">
              <a:extLst>
                <a:ext uri="{FF2B5EF4-FFF2-40B4-BE49-F238E27FC236}">
                  <a16:creationId xmlns:a16="http://schemas.microsoft.com/office/drawing/2014/main" id="{54A8256C-2811-3B4C-9FFF-A365A2746F97}"/>
                </a:ext>
              </a:extLst>
            </p:cNvPr>
            <p:cNvSpPr txBox="1"/>
            <p:nvPr/>
          </p:nvSpPr>
          <p:spPr>
            <a:xfrm>
              <a:off x="1862786" y="2602343"/>
              <a:ext cx="507703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Mother-child pairs</a:t>
              </a:r>
            </a:p>
          </p:txBody>
        </p:sp>
        <p:sp>
          <p:nvSpPr>
            <p:cNvPr id="636" name="TextBox 635">
              <a:extLst>
                <a:ext uri="{FF2B5EF4-FFF2-40B4-BE49-F238E27FC236}">
                  <a16:creationId xmlns:a16="http://schemas.microsoft.com/office/drawing/2014/main" id="{6BD6EA32-8D39-A37E-EA09-241DFAB06418}"/>
                </a:ext>
              </a:extLst>
            </p:cNvPr>
            <p:cNvSpPr txBox="1"/>
            <p:nvPr/>
          </p:nvSpPr>
          <p:spPr>
            <a:xfrm>
              <a:off x="3112771" y="3364285"/>
              <a:ext cx="255711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n=70,530</a:t>
              </a:r>
            </a:p>
          </p:txBody>
        </p:sp>
      </p:grpSp>
      <p:grpSp>
        <p:nvGrpSpPr>
          <p:cNvPr id="637" name="Graphic 4">
            <a:extLst>
              <a:ext uri="{FF2B5EF4-FFF2-40B4-BE49-F238E27FC236}">
                <a16:creationId xmlns:a16="http://schemas.microsoft.com/office/drawing/2014/main" id="{9D63B7CD-6C1B-0CCB-ECEE-C5D68EB1ED45}"/>
              </a:ext>
            </a:extLst>
          </p:cNvPr>
          <p:cNvGrpSpPr/>
          <p:nvPr/>
        </p:nvGrpSpPr>
        <p:grpSpPr>
          <a:xfrm>
            <a:off x="1716173" y="7783826"/>
            <a:ext cx="5351965" cy="1531383"/>
            <a:chOff x="1716173" y="7783826"/>
            <a:chExt cx="5351965" cy="1531383"/>
          </a:xfrm>
          <a:solidFill>
            <a:srgbClr val="000000"/>
          </a:solidFill>
        </p:grpSpPr>
        <p:sp>
          <p:nvSpPr>
            <p:cNvPr id="638" name="TextBox 637">
              <a:extLst>
                <a:ext uri="{FF2B5EF4-FFF2-40B4-BE49-F238E27FC236}">
                  <a16:creationId xmlns:a16="http://schemas.microsoft.com/office/drawing/2014/main" id="{2995D20B-515D-3684-F657-CAD810991D35}"/>
                </a:ext>
              </a:extLst>
            </p:cNvPr>
            <p:cNvSpPr txBox="1"/>
            <p:nvPr/>
          </p:nvSpPr>
          <p:spPr>
            <a:xfrm>
              <a:off x="1882389" y="7783826"/>
              <a:ext cx="504978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Japan Environment</a:t>
              </a:r>
            </a:p>
          </p:txBody>
        </p:sp>
        <p:sp>
          <p:nvSpPr>
            <p:cNvPr id="639" name="TextBox 638">
              <a:extLst>
                <a:ext uri="{FF2B5EF4-FFF2-40B4-BE49-F238E27FC236}">
                  <a16:creationId xmlns:a16="http://schemas.microsoft.com/office/drawing/2014/main" id="{36DBA2AE-E27B-7C42-B1DF-01A8C846E211}"/>
                </a:ext>
              </a:extLst>
            </p:cNvPr>
            <p:cNvSpPr txBox="1"/>
            <p:nvPr/>
          </p:nvSpPr>
          <p:spPr>
            <a:xfrm>
              <a:off x="1716173" y="8545768"/>
              <a:ext cx="351089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and Children’</a:t>
              </a:r>
            </a:p>
          </p:txBody>
        </p:sp>
        <p:sp>
          <p:nvSpPr>
            <p:cNvPr id="640" name="TextBox 639">
              <a:extLst>
                <a:ext uri="{FF2B5EF4-FFF2-40B4-BE49-F238E27FC236}">
                  <a16:creationId xmlns:a16="http://schemas.microsoft.com/office/drawing/2014/main" id="{DE56E948-545C-E7E5-D602-4B9F556E1A30}"/>
                </a:ext>
              </a:extLst>
            </p:cNvPr>
            <p:cNvSpPr txBox="1"/>
            <p:nvPr/>
          </p:nvSpPr>
          <p:spPr>
            <a:xfrm>
              <a:off x="5002316" y="8545768"/>
              <a:ext cx="4667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t>
              </a:r>
            </a:p>
          </p:txBody>
        </p:sp>
        <p:sp>
          <p:nvSpPr>
            <p:cNvPr id="641" name="TextBox 640">
              <a:extLst>
                <a:ext uri="{FF2B5EF4-FFF2-40B4-BE49-F238E27FC236}">
                  <a16:creationId xmlns:a16="http://schemas.microsoft.com/office/drawing/2014/main" id="{E13D54D8-8FA5-DA48-AFB9-1218D480B827}"/>
                </a:ext>
              </a:extLst>
            </p:cNvPr>
            <p:cNvSpPr txBox="1"/>
            <p:nvPr/>
          </p:nvSpPr>
          <p:spPr>
            <a:xfrm>
              <a:off x="5282072" y="8545768"/>
              <a:ext cx="178606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 Study</a:t>
              </a:r>
            </a:p>
          </p:txBody>
        </p:sp>
      </p:grpSp>
      <p:sp>
        <p:nvSpPr>
          <p:cNvPr id="642" name="Freeform 641">
            <a:extLst>
              <a:ext uri="{FF2B5EF4-FFF2-40B4-BE49-F238E27FC236}">
                <a16:creationId xmlns:a16="http://schemas.microsoft.com/office/drawing/2014/main" id="{2A859EDE-691A-7250-9F14-2E6276F52BAC}"/>
              </a:ext>
            </a:extLst>
          </p:cNvPr>
          <p:cNvSpPr/>
          <p:nvPr/>
        </p:nvSpPr>
        <p:spPr>
          <a:xfrm>
            <a:off x="17517796" y="7694098"/>
            <a:ext cx="11817542" cy="394685"/>
          </a:xfrm>
          <a:custGeom>
            <a:avLst/>
            <a:gdLst>
              <a:gd name="connsiteX0" fmla="*/ 11823712 w 11817542"/>
              <a:gd name="connsiteY0" fmla="*/ 1499 h 394685"/>
              <a:gd name="connsiteX1" fmla="*/ 11823712 w 11817542"/>
              <a:gd name="connsiteY1" fmla="*/ 1499 h 394685"/>
              <a:gd name="connsiteX2" fmla="*/ 11429032 w 11817542"/>
              <a:gd name="connsiteY2" fmla="*/ 396184 h 394685"/>
              <a:gd name="connsiteX3" fmla="*/ 400849 w 11817542"/>
              <a:gd name="connsiteY3" fmla="*/ 396184 h 394685"/>
              <a:gd name="connsiteX4" fmla="*/ 6169 w 11817542"/>
              <a:gd name="connsiteY4" fmla="*/ 1499 h 394685"/>
              <a:gd name="connsiteX5" fmla="*/ 6169 w 11817542"/>
              <a:gd name="connsiteY5" fmla="*/ 1499 h 3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17542" h="394685">
                <a:moveTo>
                  <a:pt x="11823712" y="1499"/>
                </a:moveTo>
                <a:cubicBezTo>
                  <a:pt x="11823712" y="1499"/>
                  <a:pt x="11823712" y="1499"/>
                  <a:pt x="11823712" y="1499"/>
                </a:cubicBezTo>
                <a:cubicBezTo>
                  <a:pt x="11823712" y="219540"/>
                  <a:pt x="11647072" y="396184"/>
                  <a:pt x="11429032" y="396184"/>
                </a:cubicBezTo>
                <a:cubicBezTo>
                  <a:pt x="9683703" y="396184"/>
                  <a:pt x="2146178" y="396184"/>
                  <a:pt x="400849" y="396184"/>
                </a:cubicBezTo>
                <a:cubicBezTo>
                  <a:pt x="182938" y="396184"/>
                  <a:pt x="6169" y="219540"/>
                  <a:pt x="6169" y="1499"/>
                </a:cubicBezTo>
                <a:cubicBezTo>
                  <a:pt x="6169" y="1499"/>
                  <a:pt x="6169" y="1499"/>
                  <a:pt x="6169" y="1499"/>
                </a:cubicBezTo>
              </a:path>
            </a:pathLst>
          </a:custGeom>
          <a:noFill/>
          <a:ln w="38092" cap="flat">
            <a:solidFill>
              <a:srgbClr val="000000"/>
            </a:solidFill>
            <a:prstDash val="solid"/>
            <a:miter/>
          </a:ln>
        </p:spPr>
        <p:txBody>
          <a:bodyPr rtlCol="0" anchor="ctr"/>
          <a:lstStyle/>
          <a:p>
            <a:endParaRPr lang="en-CH" sz="4400"/>
          </a:p>
        </p:txBody>
      </p:sp>
      <p:sp>
        <p:nvSpPr>
          <p:cNvPr id="643" name="Freeform 642">
            <a:extLst>
              <a:ext uri="{FF2B5EF4-FFF2-40B4-BE49-F238E27FC236}">
                <a16:creationId xmlns:a16="http://schemas.microsoft.com/office/drawing/2014/main" id="{BFE2CE2C-6E67-2CBB-2176-BC19B594B033}"/>
              </a:ext>
            </a:extLst>
          </p:cNvPr>
          <p:cNvSpPr/>
          <p:nvPr/>
        </p:nvSpPr>
        <p:spPr>
          <a:xfrm>
            <a:off x="15315817" y="8990920"/>
            <a:ext cx="5104934" cy="685748"/>
          </a:xfrm>
          <a:custGeom>
            <a:avLst/>
            <a:gdLst>
              <a:gd name="connsiteX0" fmla="*/ 4768 w 5104934"/>
              <a:gd name="connsiteY0" fmla="*/ 230700 h 685748"/>
              <a:gd name="connsiteX1" fmla="*/ 4759976 w 5104934"/>
              <a:gd name="connsiteY1" fmla="*/ 230700 h 685748"/>
              <a:gd name="connsiteX2" fmla="*/ 4759976 w 5104934"/>
              <a:gd name="connsiteY2" fmla="*/ 2117 h 685748"/>
              <a:gd name="connsiteX3" fmla="*/ 5109703 w 5104934"/>
              <a:gd name="connsiteY3" fmla="*/ 351849 h 685748"/>
              <a:gd name="connsiteX4" fmla="*/ 4759976 w 5104934"/>
              <a:gd name="connsiteY4" fmla="*/ 687865 h 685748"/>
              <a:gd name="connsiteX5" fmla="*/ 4759976 w 5104934"/>
              <a:gd name="connsiteY5" fmla="*/ 459282 h 685748"/>
              <a:gd name="connsiteX6" fmla="*/ 4768 w 5104934"/>
              <a:gd name="connsiteY6" fmla="*/ 459282 h 685748"/>
              <a:gd name="connsiteX7" fmla="*/ 4768 w 5104934"/>
              <a:gd name="connsiteY7" fmla="*/ 230700 h 68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4934" h="685748">
                <a:moveTo>
                  <a:pt x="4768" y="230700"/>
                </a:moveTo>
                <a:lnTo>
                  <a:pt x="4759976" y="230700"/>
                </a:lnTo>
                <a:lnTo>
                  <a:pt x="4759976" y="2117"/>
                </a:lnTo>
                <a:lnTo>
                  <a:pt x="5109703" y="351849"/>
                </a:lnTo>
                <a:lnTo>
                  <a:pt x="4759976" y="687865"/>
                </a:lnTo>
                <a:lnTo>
                  <a:pt x="4759976" y="459282"/>
                </a:lnTo>
                <a:lnTo>
                  <a:pt x="4768" y="459282"/>
                </a:lnTo>
                <a:lnTo>
                  <a:pt x="4768" y="230700"/>
                </a:lnTo>
                <a:close/>
              </a:path>
            </a:pathLst>
          </a:custGeom>
          <a:solidFill>
            <a:srgbClr val="9DB0D7"/>
          </a:solidFill>
          <a:ln w="19046" cap="flat">
            <a:solidFill>
              <a:srgbClr val="FFFFFF"/>
            </a:solidFill>
            <a:prstDash val="solid"/>
            <a:miter/>
          </a:ln>
        </p:spPr>
        <p:txBody>
          <a:bodyPr rtlCol="0" anchor="ctr"/>
          <a:lstStyle/>
          <a:p>
            <a:endParaRPr lang="en-CH" sz="4400"/>
          </a:p>
        </p:txBody>
      </p:sp>
      <p:sp>
        <p:nvSpPr>
          <p:cNvPr id="644" name="Freeform 643">
            <a:extLst>
              <a:ext uri="{FF2B5EF4-FFF2-40B4-BE49-F238E27FC236}">
                <a16:creationId xmlns:a16="http://schemas.microsoft.com/office/drawing/2014/main" id="{045EBD1A-B1DA-E008-5624-1269E7651356}"/>
              </a:ext>
            </a:extLst>
          </p:cNvPr>
          <p:cNvSpPr/>
          <p:nvPr/>
        </p:nvSpPr>
        <p:spPr>
          <a:xfrm>
            <a:off x="1296296" y="304776"/>
            <a:ext cx="5943053" cy="1213710"/>
          </a:xfrm>
          <a:custGeom>
            <a:avLst/>
            <a:gdLst>
              <a:gd name="connsiteX0" fmla="*/ 5942954 w 5943053"/>
              <a:gd name="connsiteY0" fmla="*/ 606706 h 1213710"/>
              <a:gd name="connsiteX1" fmla="*/ 5336109 w 5943053"/>
              <a:gd name="connsiteY1" fmla="*/ -149 h 1213710"/>
              <a:gd name="connsiteX2" fmla="*/ 606745 w 5943053"/>
              <a:gd name="connsiteY2" fmla="*/ -149 h 1213710"/>
              <a:gd name="connsiteX3" fmla="*/ -100 w 5943053"/>
              <a:gd name="connsiteY3" fmla="*/ 606706 h 1213710"/>
              <a:gd name="connsiteX4" fmla="*/ 606745 w 5943053"/>
              <a:gd name="connsiteY4" fmla="*/ 1213561 h 1213710"/>
              <a:gd name="connsiteX5" fmla="*/ 5336109 w 5943053"/>
              <a:gd name="connsiteY5" fmla="*/ 1213561 h 1213710"/>
              <a:gd name="connsiteX6" fmla="*/ 5942954 w 5943053"/>
              <a:gd name="connsiteY6" fmla="*/ 606706 h 121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3053" h="1213710">
                <a:moveTo>
                  <a:pt x="5942954" y="606706"/>
                </a:moveTo>
                <a:cubicBezTo>
                  <a:pt x="5942954" y="271772"/>
                  <a:pt x="5671030" y="-149"/>
                  <a:pt x="5336109" y="-149"/>
                </a:cubicBezTo>
                <a:lnTo>
                  <a:pt x="606745" y="-149"/>
                </a:lnTo>
                <a:cubicBezTo>
                  <a:pt x="271818" y="-149"/>
                  <a:pt x="-100" y="271772"/>
                  <a:pt x="-100" y="606706"/>
                </a:cubicBezTo>
                <a:cubicBezTo>
                  <a:pt x="-100" y="941638"/>
                  <a:pt x="271818" y="1213561"/>
                  <a:pt x="606745" y="1213561"/>
                </a:cubicBezTo>
                <a:lnTo>
                  <a:pt x="5336109" y="1213561"/>
                </a:lnTo>
                <a:cubicBezTo>
                  <a:pt x="5671030" y="1213561"/>
                  <a:pt x="5942954" y="941638"/>
                  <a:pt x="5942954" y="606706"/>
                </a:cubicBezTo>
                <a:close/>
              </a:path>
            </a:pathLst>
          </a:custGeom>
          <a:solidFill>
            <a:srgbClr val="FFFFFF"/>
          </a:solidFill>
          <a:ln w="31750" cap="rnd">
            <a:solidFill>
              <a:srgbClr val="011893"/>
            </a:solidFill>
            <a:prstDash val="solid"/>
            <a:round/>
          </a:ln>
        </p:spPr>
        <p:txBody>
          <a:bodyPr rtlCol="0" anchor="ctr"/>
          <a:lstStyle/>
          <a:p>
            <a:endParaRPr lang="en-CH" sz="4400"/>
          </a:p>
        </p:txBody>
      </p:sp>
      <p:sp>
        <p:nvSpPr>
          <p:cNvPr id="645" name="Freeform 644">
            <a:extLst>
              <a:ext uri="{FF2B5EF4-FFF2-40B4-BE49-F238E27FC236}">
                <a16:creationId xmlns:a16="http://schemas.microsoft.com/office/drawing/2014/main" id="{C9993B71-86B7-788A-10D7-D55BED5C35CE}"/>
              </a:ext>
            </a:extLst>
          </p:cNvPr>
          <p:cNvSpPr/>
          <p:nvPr/>
        </p:nvSpPr>
        <p:spPr>
          <a:xfrm>
            <a:off x="1199672" y="10615784"/>
            <a:ext cx="13685785" cy="1213710"/>
          </a:xfrm>
          <a:custGeom>
            <a:avLst/>
            <a:gdLst>
              <a:gd name="connsiteX0" fmla="*/ 13686925 w 13685785"/>
              <a:gd name="connsiteY0" fmla="*/ 610089 h 1213710"/>
              <a:gd name="connsiteX1" fmla="*/ 13080097 w 13685785"/>
              <a:gd name="connsiteY1" fmla="*/ 3234 h 1213710"/>
              <a:gd name="connsiteX2" fmla="*/ 607987 w 13685785"/>
              <a:gd name="connsiteY2" fmla="*/ 3234 h 1213710"/>
              <a:gd name="connsiteX3" fmla="*/ 1139 w 13685785"/>
              <a:gd name="connsiteY3" fmla="*/ 610089 h 1213710"/>
              <a:gd name="connsiteX4" fmla="*/ 607987 w 13685785"/>
              <a:gd name="connsiteY4" fmla="*/ 1216944 h 1213710"/>
              <a:gd name="connsiteX5" fmla="*/ 13080097 w 13685785"/>
              <a:gd name="connsiteY5" fmla="*/ 1216944 h 1213710"/>
              <a:gd name="connsiteX6" fmla="*/ 13686925 w 13685785"/>
              <a:gd name="connsiteY6" fmla="*/ 610089 h 121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5785" h="1213710">
                <a:moveTo>
                  <a:pt x="13686925" y="610089"/>
                </a:moveTo>
                <a:cubicBezTo>
                  <a:pt x="13686925" y="275155"/>
                  <a:pt x="13414988" y="3234"/>
                  <a:pt x="13080097" y="3234"/>
                </a:cubicBezTo>
                <a:lnTo>
                  <a:pt x="607987" y="3234"/>
                </a:lnTo>
                <a:cubicBezTo>
                  <a:pt x="273055" y="3234"/>
                  <a:pt x="1139" y="275155"/>
                  <a:pt x="1139" y="610089"/>
                </a:cubicBezTo>
                <a:cubicBezTo>
                  <a:pt x="1139" y="945021"/>
                  <a:pt x="273055" y="1216944"/>
                  <a:pt x="607987" y="1216944"/>
                </a:cubicBezTo>
                <a:lnTo>
                  <a:pt x="13080097" y="1216944"/>
                </a:lnTo>
                <a:cubicBezTo>
                  <a:pt x="13414988" y="1216944"/>
                  <a:pt x="13686925" y="945021"/>
                  <a:pt x="13686925" y="610089"/>
                </a:cubicBezTo>
                <a:close/>
              </a:path>
            </a:pathLst>
          </a:custGeom>
          <a:solidFill>
            <a:srgbClr val="FFFFFF"/>
          </a:solidFill>
          <a:ln w="31750" cap="rnd">
            <a:solidFill>
              <a:srgbClr val="011893"/>
            </a:solidFill>
            <a:prstDash val="solid"/>
            <a:round/>
          </a:ln>
        </p:spPr>
        <p:txBody>
          <a:bodyPr rtlCol="0" anchor="ctr"/>
          <a:lstStyle/>
          <a:p>
            <a:endParaRPr lang="en-CH" sz="6000"/>
          </a:p>
        </p:txBody>
      </p:sp>
      <p:sp>
        <p:nvSpPr>
          <p:cNvPr id="646" name="Freeform 645">
            <a:extLst>
              <a:ext uri="{FF2B5EF4-FFF2-40B4-BE49-F238E27FC236}">
                <a16:creationId xmlns:a16="http://schemas.microsoft.com/office/drawing/2014/main" id="{AAF0C821-77ED-818D-5DEF-D1F44F42D53F}"/>
              </a:ext>
            </a:extLst>
          </p:cNvPr>
          <p:cNvSpPr/>
          <p:nvPr/>
        </p:nvSpPr>
        <p:spPr>
          <a:xfrm>
            <a:off x="16490414" y="10615784"/>
            <a:ext cx="14679708" cy="1213710"/>
          </a:xfrm>
          <a:custGeom>
            <a:avLst/>
            <a:gdLst>
              <a:gd name="connsiteX0" fmla="*/ 14686027 w 14679708"/>
              <a:gd name="connsiteY0" fmla="*/ 610089 h 1213710"/>
              <a:gd name="connsiteX1" fmla="*/ 14079168 w 14679708"/>
              <a:gd name="connsiteY1" fmla="*/ 3234 h 1213710"/>
              <a:gd name="connsiteX2" fmla="*/ 613163 w 14679708"/>
              <a:gd name="connsiteY2" fmla="*/ 3234 h 1213710"/>
              <a:gd name="connsiteX3" fmla="*/ 6319 w 14679708"/>
              <a:gd name="connsiteY3" fmla="*/ 610089 h 1213710"/>
              <a:gd name="connsiteX4" fmla="*/ 613163 w 14679708"/>
              <a:gd name="connsiteY4" fmla="*/ 1216944 h 1213710"/>
              <a:gd name="connsiteX5" fmla="*/ 14079168 w 14679708"/>
              <a:gd name="connsiteY5" fmla="*/ 1216944 h 1213710"/>
              <a:gd name="connsiteX6" fmla="*/ 14686027 w 14679708"/>
              <a:gd name="connsiteY6" fmla="*/ 610089 h 121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79708" h="1213710">
                <a:moveTo>
                  <a:pt x="14686027" y="610089"/>
                </a:moveTo>
                <a:cubicBezTo>
                  <a:pt x="14686027" y="275155"/>
                  <a:pt x="14414085" y="3234"/>
                  <a:pt x="14079168" y="3234"/>
                </a:cubicBezTo>
                <a:lnTo>
                  <a:pt x="613163" y="3234"/>
                </a:lnTo>
                <a:cubicBezTo>
                  <a:pt x="278238" y="3234"/>
                  <a:pt x="6319" y="275155"/>
                  <a:pt x="6319" y="610089"/>
                </a:cubicBezTo>
                <a:cubicBezTo>
                  <a:pt x="6319" y="945021"/>
                  <a:pt x="278238" y="1216944"/>
                  <a:pt x="613163" y="1216944"/>
                </a:cubicBezTo>
                <a:lnTo>
                  <a:pt x="14079168" y="1216944"/>
                </a:lnTo>
                <a:cubicBezTo>
                  <a:pt x="14414085" y="1216944"/>
                  <a:pt x="14686027" y="945021"/>
                  <a:pt x="14686027" y="610089"/>
                </a:cubicBezTo>
                <a:close/>
              </a:path>
            </a:pathLst>
          </a:custGeom>
          <a:solidFill>
            <a:srgbClr val="FFFFFF"/>
          </a:solidFill>
          <a:ln w="31750" cap="rnd">
            <a:solidFill>
              <a:srgbClr val="011893"/>
            </a:solidFill>
            <a:prstDash val="solid"/>
            <a:round/>
          </a:ln>
        </p:spPr>
        <p:txBody>
          <a:bodyPr rtlCol="0" anchor="ctr"/>
          <a:lstStyle/>
          <a:p>
            <a:endParaRPr lang="en-CH" sz="6000"/>
          </a:p>
        </p:txBody>
      </p:sp>
      <p:sp>
        <p:nvSpPr>
          <p:cNvPr id="647" name="Freeform 646">
            <a:extLst>
              <a:ext uri="{FF2B5EF4-FFF2-40B4-BE49-F238E27FC236}">
                <a16:creationId xmlns:a16="http://schemas.microsoft.com/office/drawing/2014/main" id="{211576AA-39AE-E3E4-A778-96718055CBED}"/>
              </a:ext>
            </a:extLst>
          </p:cNvPr>
          <p:cNvSpPr/>
          <p:nvPr/>
        </p:nvSpPr>
        <p:spPr>
          <a:xfrm>
            <a:off x="16987375" y="20194916"/>
            <a:ext cx="13685785" cy="1213710"/>
          </a:xfrm>
          <a:custGeom>
            <a:avLst/>
            <a:gdLst>
              <a:gd name="connsiteX0" fmla="*/ 13692105 w 13685785"/>
              <a:gd name="connsiteY0" fmla="*/ 613232 h 1213710"/>
              <a:gd name="connsiteX1" fmla="*/ 13085277 w 13685785"/>
              <a:gd name="connsiteY1" fmla="*/ 6377 h 1213710"/>
              <a:gd name="connsiteX2" fmla="*/ 613167 w 13685785"/>
              <a:gd name="connsiteY2" fmla="*/ 6377 h 1213710"/>
              <a:gd name="connsiteX3" fmla="*/ 6319 w 13685785"/>
              <a:gd name="connsiteY3" fmla="*/ 613232 h 1213710"/>
              <a:gd name="connsiteX4" fmla="*/ 613167 w 13685785"/>
              <a:gd name="connsiteY4" fmla="*/ 1220087 h 1213710"/>
              <a:gd name="connsiteX5" fmla="*/ 13085277 w 13685785"/>
              <a:gd name="connsiteY5" fmla="*/ 1220087 h 1213710"/>
              <a:gd name="connsiteX6" fmla="*/ 13692105 w 13685785"/>
              <a:gd name="connsiteY6" fmla="*/ 613232 h 121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85785" h="1213710">
                <a:moveTo>
                  <a:pt x="13692105" y="613232"/>
                </a:moveTo>
                <a:cubicBezTo>
                  <a:pt x="13692105" y="278298"/>
                  <a:pt x="13420168" y="6377"/>
                  <a:pt x="13085277" y="6377"/>
                </a:cubicBezTo>
                <a:lnTo>
                  <a:pt x="613167" y="6377"/>
                </a:lnTo>
                <a:cubicBezTo>
                  <a:pt x="278235" y="6377"/>
                  <a:pt x="6319" y="278298"/>
                  <a:pt x="6319" y="613232"/>
                </a:cubicBezTo>
                <a:cubicBezTo>
                  <a:pt x="6319" y="948164"/>
                  <a:pt x="278235" y="1220087"/>
                  <a:pt x="613167" y="1220087"/>
                </a:cubicBezTo>
                <a:lnTo>
                  <a:pt x="13085277" y="1220087"/>
                </a:lnTo>
                <a:cubicBezTo>
                  <a:pt x="13420168" y="1220087"/>
                  <a:pt x="13692105" y="948164"/>
                  <a:pt x="13692105" y="613232"/>
                </a:cubicBezTo>
                <a:close/>
              </a:path>
            </a:pathLst>
          </a:custGeom>
          <a:solidFill>
            <a:srgbClr val="FFFFFF"/>
          </a:solidFill>
          <a:ln w="31750" cap="rnd">
            <a:solidFill>
              <a:srgbClr val="011893"/>
            </a:solidFill>
            <a:prstDash val="solid"/>
            <a:round/>
          </a:ln>
        </p:spPr>
        <p:txBody>
          <a:bodyPr rtlCol="0" anchor="ctr"/>
          <a:lstStyle/>
          <a:p>
            <a:endParaRPr lang="en-CH" sz="6000"/>
          </a:p>
        </p:txBody>
      </p:sp>
      <p:sp>
        <p:nvSpPr>
          <p:cNvPr id="648" name="TextBox 647">
            <a:extLst>
              <a:ext uri="{FF2B5EF4-FFF2-40B4-BE49-F238E27FC236}">
                <a16:creationId xmlns:a16="http://schemas.microsoft.com/office/drawing/2014/main" id="{BEB3FA2D-E5CF-262C-5DF9-FCEF49578F49}"/>
              </a:ext>
            </a:extLst>
          </p:cNvPr>
          <p:cNvSpPr txBox="1"/>
          <p:nvPr/>
        </p:nvSpPr>
        <p:spPr>
          <a:xfrm>
            <a:off x="1864915" y="358101"/>
            <a:ext cx="4633000"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Study design</a:t>
            </a:r>
          </a:p>
        </p:txBody>
      </p:sp>
      <p:sp>
        <p:nvSpPr>
          <p:cNvPr id="649" name="TextBox 648">
            <a:extLst>
              <a:ext uri="{FF2B5EF4-FFF2-40B4-BE49-F238E27FC236}">
                <a16:creationId xmlns:a16="http://schemas.microsoft.com/office/drawing/2014/main" id="{525DC9C5-9767-CA7E-4AD4-284F6939A5D6}"/>
              </a:ext>
            </a:extLst>
          </p:cNvPr>
          <p:cNvSpPr txBox="1"/>
          <p:nvPr/>
        </p:nvSpPr>
        <p:spPr>
          <a:xfrm>
            <a:off x="1850273" y="10713354"/>
            <a:ext cx="6598281" cy="1015663"/>
          </a:xfrm>
          <a:prstGeom prst="rect">
            <a:avLst/>
          </a:prstGeom>
          <a:noFill/>
        </p:spPr>
        <p:txBody>
          <a:bodyPr wrap="none" rtlCol="0">
            <a:spAutoFit/>
          </a:bodyPr>
          <a:lstStyle/>
          <a:p>
            <a:pPr algn="l"/>
            <a:r>
              <a:rPr lang="en-CH" sz="6000" spc="0" baseline="0" dirty="0">
                <a:ln/>
                <a:solidFill>
                  <a:srgbClr val="011893"/>
                </a:solidFill>
                <a:latin typeface="Arial"/>
                <a:cs typeface="Arial"/>
                <a:sym typeface="Arial"/>
                <a:rtl val="0"/>
              </a:rPr>
              <a:t>Wheeze trajectory </a:t>
            </a:r>
          </a:p>
        </p:txBody>
      </p:sp>
      <p:sp>
        <p:nvSpPr>
          <p:cNvPr id="650" name="TextBox 649">
            <a:extLst>
              <a:ext uri="{FF2B5EF4-FFF2-40B4-BE49-F238E27FC236}">
                <a16:creationId xmlns:a16="http://schemas.microsoft.com/office/drawing/2014/main" id="{B924C2E9-CAAC-C848-D26F-5228B4A88750}"/>
              </a:ext>
            </a:extLst>
          </p:cNvPr>
          <p:cNvSpPr txBox="1"/>
          <p:nvPr/>
        </p:nvSpPr>
        <p:spPr>
          <a:xfrm>
            <a:off x="8204215" y="10713354"/>
            <a:ext cx="2879314"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in early </a:t>
            </a:r>
          </a:p>
        </p:txBody>
      </p:sp>
      <p:sp>
        <p:nvSpPr>
          <p:cNvPr id="651" name="TextBox 650">
            <a:extLst>
              <a:ext uri="{FF2B5EF4-FFF2-40B4-BE49-F238E27FC236}">
                <a16:creationId xmlns:a16="http://schemas.microsoft.com/office/drawing/2014/main" id="{1A2EC6FE-55F4-BA24-B72F-6C5652ACE7ED}"/>
              </a:ext>
            </a:extLst>
          </p:cNvPr>
          <p:cNvSpPr txBox="1"/>
          <p:nvPr/>
        </p:nvSpPr>
        <p:spPr>
          <a:xfrm>
            <a:off x="10874401" y="10713354"/>
            <a:ext cx="3480440"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childhood</a:t>
            </a:r>
          </a:p>
        </p:txBody>
      </p:sp>
      <p:sp>
        <p:nvSpPr>
          <p:cNvPr id="652" name="TextBox 651">
            <a:extLst>
              <a:ext uri="{FF2B5EF4-FFF2-40B4-BE49-F238E27FC236}">
                <a16:creationId xmlns:a16="http://schemas.microsoft.com/office/drawing/2014/main" id="{9DD09DA1-1C15-2764-E0B4-97C2E51089BC}"/>
              </a:ext>
            </a:extLst>
          </p:cNvPr>
          <p:cNvSpPr txBox="1"/>
          <p:nvPr/>
        </p:nvSpPr>
        <p:spPr>
          <a:xfrm>
            <a:off x="17033706" y="10701361"/>
            <a:ext cx="4846198"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Maternal diet </a:t>
            </a:r>
          </a:p>
        </p:txBody>
      </p:sp>
      <p:sp>
        <p:nvSpPr>
          <p:cNvPr id="653" name="TextBox 652">
            <a:extLst>
              <a:ext uri="{FF2B5EF4-FFF2-40B4-BE49-F238E27FC236}">
                <a16:creationId xmlns:a16="http://schemas.microsoft.com/office/drawing/2014/main" id="{A587A191-4CA4-169A-0FA0-24C87E0CC87E}"/>
              </a:ext>
            </a:extLst>
          </p:cNvPr>
          <p:cNvSpPr txBox="1"/>
          <p:nvPr/>
        </p:nvSpPr>
        <p:spPr>
          <a:xfrm>
            <a:off x="21652161" y="10701361"/>
            <a:ext cx="5017720" cy="1015663"/>
          </a:xfrm>
          <a:prstGeom prst="rect">
            <a:avLst/>
          </a:prstGeom>
          <a:noFill/>
        </p:spPr>
        <p:txBody>
          <a:bodyPr wrap="none" rtlCol="0">
            <a:spAutoFit/>
          </a:bodyPr>
          <a:lstStyle/>
          <a:p>
            <a:pPr algn="l"/>
            <a:r>
              <a:rPr lang="en-CH" sz="6000" spc="0" baseline="0" dirty="0">
                <a:ln/>
                <a:solidFill>
                  <a:srgbClr val="011893"/>
                </a:solidFill>
                <a:latin typeface="Arial"/>
                <a:cs typeface="Arial"/>
                <a:sym typeface="Arial"/>
                <a:rtl val="0"/>
              </a:rPr>
              <a:t>quality before </a:t>
            </a:r>
          </a:p>
        </p:txBody>
      </p:sp>
      <p:sp>
        <p:nvSpPr>
          <p:cNvPr id="654" name="TextBox 653">
            <a:extLst>
              <a:ext uri="{FF2B5EF4-FFF2-40B4-BE49-F238E27FC236}">
                <a16:creationId xmlns:a16="http://schemas.microsoft.com/office/drawing/2014/main" id="{8694126F-65A2-9BAB-0358-C83FA1592C96}"/>
              </a:ext>
            </a:extLst>
          </p:cNvPr>
          <p:cNvSpPr txBox="1"/>
          <p:nvPr/>
        </p:nvSpPr>
        <p:spPr>
          <a:xfrm>
            <a:off x="26440628" y="10701361"/>
            <a:ext cx="3778599"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pregnancy</a:t>
            </a:r>
          </a:p>
        </p:txBody>
      </p:sp>
      <p:sp>
        <p:nvSpPr>
          <p:cNvPr id="655" name="TextBox 654">
            <a:extLst>
              <a:ext uri="{FF2B5EF4-FFF2-40B4-BE49-F238E27FC236}">
                <a16:creationId xmlns:a16="http://schemas.microsoft.com/office/drawing/2014/main" id="{C542FC9A-DF4C-E22B-0F37-63D839F5F1C7}"/>
              </a:ext>
            </a:extLst>
          </p:cNvPr>
          <p:cNvSpPr txBox="1"/>
          <p:nvPr/>
        </p:nvSpPr>
        <p:spPr>
          <a:xfrm>
            <a:off x="29942118" y="10701361"/>
            <a:ext cx="397866"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a:t>
            </a:r>
          </a:p>
        </p:txBody>
      </p:sp>
      <p:sp>
        <p:nvSpPr>
          <p:cNvPr id="656" name="TextBox 655">
            <a:extLst>
              <a:ext uri="{FF2B5EF4-FFF2-40B4-BE49-F238E27FC236}">
                <a16:creationId xmlns:a16="http://schemas.microsoft.com/office/drawing/2014/main" id="{6391B144-4B31-54DD-0E03-96D8A24F3612}"/>
              </a:ext>
            </a:extLst>
          </p:cNvPr>
          <p:cNvSpPr txBox="1"/>
          <p:nvPr/>
        </p:nvSpPr>
        <p:spPr>
          <a:xfrm>
            <a:off x="30153807" y="10701361"/>
            <a:ext cx="611065"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a:t>
            </a:r>
          </a:p>
        </p:txBody>
      </p:sp>
      <p:sp>
        <p:nvSpPr>
          <p:cNvPr id="657" name="TextBox 656">
            <a:extLst>
              <a:ext uri="{FF2B5EF4-FFF2-40B4-BE49-F238E27FC236}">
                <a16:creationId xmlns:a16="http://schemas.microsoft.com/office/drawing/2014/main" id="{D1EB0F07-8C69-C837-8224-247BB10A0230}"/>
              </a:ext>
            </a:extLst>
          </p:cNvPr>
          <p:cNvSpPr txBox="1"/>
          <p:nvPr/>
        </p:nvSpPr>
        <p:spPr>
          <a:xfrm>
            <a:off x="17503454" y="20301373"/>
            <a:ext cx="2492990"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may af</a:t>
            </a:r>
          </a:p>
        </p:txBody>
      </p:sp>
      <p:sp>
        <p:nvSpPr>
          <p:cNvPr id="658" name="TextBox 657">
            <a:extLst>
              <a:ext uri="{FF2B5EF4-FFF2-40B4-BE49-F238E27FC236}">
                <a16:creationId xmlns:a16="http://schemas.microsoft.com/office/drawing/2014/main" id="{6F4D248D-EC54-F0B7-197D-7B1122436ACA}"/>
              </a:ext>
            </a:extLst>
          </p:cNvPr>
          <p:cNvSpPr txBox="1"/>
          <p:nvPr/>
        </p:nvSpPr>
        <p:spPr>
          <a:xfrm>
            <a:off x="19777360" y="20301373"/>
            <a:ext cx="397866"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f</a:t>
            </a:r>
          </a:p>
        </p:txBody>
      </p:sp>
      <p:sp>
        <p:nvSpPr>
          <p:cNvPr id="659" name="TextBox 658">
            <a:extLst>
              <a:ext uri="{FF2B5EF4-FFF2-40B4-BE49-F238E27FC236}">
                <a16:creationId xmlns:a16="http://schemas.microsoft.com/office/drawing/2014/main" id="{B58B1BD4-DEE8-791D-2097-27853AC2C90A}"/>
              </a:ext>
            </a:extLst>
          </p:cNvPr>
          <p:cNvSpPr txBox="1"/>
          <p:nvPr/>
        </p:nvSpPr>
        <p:spPr>
          <a:xfrm>
            <a:off x="19989037" y="20301373"/>
            <a:ext cx="3752950"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ect child's </a:t>
            </a:r>
          </a:p>
        </p:txBody>
      </p:sp>
      <p:sp>
        <p:nvSpPr>
          <p:cNvPr id="660" name="TextBox 659">
            <a:extLst>
              <a:ext uri="{FF2B5EF4-FFF2-40B4-BE49-F238E27FC236}">
                <a16:creationId xmlns:a16="http://schemas.microsoft.com/office/drawing/2014/main" id="{68A41BCB-982B-4CF2-C500-556EB631399D}"/>
              </a:ext>
            </a:extLst>
          </p:cNvPr>
          <p:cNvSpPr txBox="1"/>
          <p:nvPr/>
        </p:nvSpPr>
        <p:spPr>
          <a:xfrm>
            <a:off x="23524522" y="20301373"/>
            <a:ext cx="6814686" cy="1015663"/>
          </a:xfrm>
          <a:prstGeom prst="rect">
            <a:avLst/>
          </a:prstGeom>
          <a:noFill/>
        </p:spPr>
        <p:txBody>
          <a:bodyPr wrap="none" rtlCol="0">
            <a:spAutoFit/>
          </a:bodyPr>
          <a:lstStyle/>
          <a:p>
            <a:pPr algn="l"/>
            <a:r>
              <a:rPr lang="en-CH" sz="6000" spc="0" baseline="0">
                <a:ln/>
                <a:solidFill>
                  <a:srgbClr val="011893"/>
                </a:solidFill>
                <a:latin typeface="Arial"/>
                <a:cs typeface="Arial"/>
                <a:sym typeface="Arial"/>
                <a:rtl val="0"/>
              </a:rPr>
              <a:t>wheeze trajectories</a:t>
            </a:r>
          </a:p>
        </p:txBody>
      </p:sp>
      <p:sp>
        <p:nvSpPr>
          <p:cNvPr id="661" name="Freeform 660">
            <a:extLst>
              <a:ext uri="{FF2B5EF4-FFF2-40B4-BE49-F238E27FC236}">
                <a16:creationId xmlns:a16="http://schemas.microsoft.com/office/drawing/2014/main" id="{1B5DAD2C-E419-B585-B7AB-509FA6BEC640}"/>
              </a:ext>
            </a:extLst>
          </p:cNvPr>
          <p:cNvSpPr/>
          <p:nvPr/>
        </p:nvSpPr>
        <p:spPr>
          <a:xfrm>
            <a:off x="17397656" y="8911919"/>
            <a:ext cx="865034" cy="865047"/>
          </a:xfrm>
          <a:custGeom>
            <a:avLst/>
            <a:gdLst>
              <a:gd name="connsiteX0" fmla="*/ 866434 w 865034"/>
              <a:gd name="connsiteY0" fmla="*/ 432465 h 865047"/>
              <a:gd name="connsiteX1" fmla="*/ 433917 w 865034"/>
              <a:gd name="connsiteY1" fmla="*/ 864989 h 865047"/>
              <a:gd name="connsiteX2" fmla="*/ 1400 w 865034"/>
              <a:gd name="connsiteY2" fmla="*/ 432465 h 865047"/>
              <a:gd name="connsiteX3" fmla="*/ 433917 w 865034"/>
              <a:gd name="connsiteY3" fmla="*/ -59 h 865047"/>
              <a:gd name="connsiteX4" fmla="*/ 866434 w 865034"/>
              <a:gd name="connsiteY4" fmla="*/ 432465 h 865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5034" h="865047">
                <a:moveTo>
                  <a:pt x="866434" y="432465"/>
                </a:moveTo>
                <a:cubicBezTo>
                  <a:pt x="866434" y="671341"/>
                  <a:pt x="672790" y="864989"/>
                  <a:pt x="433917" y="864989"/>
                </a:cubicBezTo>
                <a:cubicBezTo>
                  <a:pt x="195044" y="864989"/>
                  <a:pt x="1400" y="671341"/>
                  <a:pt x="1400" y="432465"/>
                </a:cubicBezTo>
                <a:cubicBezTo>
                  <a:pt x="1400" y="193588"/>
                  <a:pt x="195044" y="-59"/>
                  <a:pt x="433917" y="-59"/>
                </a:cubicBezTo>
                <a:cubicBezTo>
                  <a:pt x="672790" y="-59"/>
                  <a:pt x="866434" y="193588"/>
                  <a:pt x="866434" y="432465"/>
                </a:cubicBezTo>
                <a:close/>
              </a:path>
            </a:pathLst>
          </a:custGeom>
          <a:solidFill>
            <a:srgbClr val="9DB0D7"/>
          </a:solidFill>
          <a:ln w="31744" cap="sq">
            <a:solidFill>
              <a:srgbClr val="FFFFFF"/>
            </a:solidFill>
            <a:prstDash val="solid"/>
            <a:miter/>
          </a:ln>
        </p:spPr>
        <p:txBody>
          <a:bodyPr rtlCol="0" anchor="ctr"/>
          <a:lstStyle/>
          <a:p>
            <a:endParaRPr lang="en-CH" sz="4400"/>
          </a:p>
        </p:txBody>
      </p:sp>
      <p:sp>
        <p:nvSpPr>
          <p:cNvPr id="662" name="TextBox 661">
            <a:extLst>
              <a:ext uri="{FF2B5EF4-FFF2-40B4-BE49-F238E27FC236}">
                <a16:creationId xmlns:a16="http://schemas.microsoft.com/office/drawing/2014/main" id="{1866B844-B388-1137-D28F-5FAF80DD6A28}"/>
              </a:ext>
            </a:extLst>
          </p:cNvPr>
          <p:cNvSpPr txBox="1"/>
          <p:nvPr/>
        </p:nvSpPr>
        <p:spPr>
          <a:xfrm>
            <a:off x="17602737" y="8939482"/>
            <a:ext cx="614386" cy="769441"/>
          </a:xfrm>
          <a:prstGeom prst="rect">
            <a:avLst/>
          </a:prstGeom>
          <a:noFill/>
        </p:spPr>
        <p:txBody>
          <a:bodyPr wrap="square" rtlCol="0">
            <a:spAutoFit/>
          </a:bodyPr>
          <a:lstStyle/>
          <a:p>
            <a:pPr algn="l"/>
            <a:r>
              <a:rPr lang="en-CH" sz="4400" b="1" spc="0" baseline="0">
                <a:ln/>
                <a:solidFill>
                  <a:srgbClr val="000000"/>
                </a:solidFill>
                <a:latin typeface="Arial Black"/>
                <a:cs typeface="Arial Black"/>
                <a:sym typeface="Arial Black"/>
                <a:rtl val="0"/>
              </a:rPr>
              <a:t>?</a:t>
            </a:r>
          </a:p>
        </p:txBody>
      </p:sp>
      <p:grpSp>
        <p:nvGrpSpPr>
          <p:cNvPr id="663" name="Graphic 4">
            <a:extLst>
              <a:ext uri="{FF2B5EF4-FFF2-40B4-BE49-F238E27FC236}">
                <a16:creationId xmlns:a16="http://schemas.microsoft.com/office/drawing/2014/main" id="{0C55F5F2-1E83-B0F1-D9C0-740F76381638}"/>
              </a:ext>
            </a:extLst>
          </p:cNvPr>
          <p:cNvGrpSpPr/>
          <p:nvPr/>
        </p:nvGrpSpPr>
        <p:grpSpPr>
          <a:xfrm>
            <a:off x="11329212" y="1142878"/>
            <a:ext cx="1692037" cy="3682499"/>
            <a:chOff x="11329212" y="1142878"/>
            <a:chExt cx="1692037" cy="3682499"/>
          </a:xfrm>
        </p:grpSpPr>
        <p:sp>
          <p:nvSpPr>
            <p:cNvPr id="664" name="Freeform 663">
              <a:extLst>
                <a:ext uri="{FF2B5EF4-FFF2-40B4-BE49-F238E27FC236}">
                  <a16:creationId xmlns:a16="http://schemas.microsoft.com/office/drawing/2014/main" id="{6362D621-43FF-355E-F3F3-E9A0D18D64FB}"/>
                </a:ext>
              </a:extLst>
            </p:cNvPr>
            <p:cNvSpPr/>
            <p:nvPr/>
          </p:nvSpPr>
          <p:spPr>
            <a:xfrm>
              <a:off x="11329212" y="1142878"/>
              <a:ext cx="1663210" cy="3682499"/>
            </a:xfrm>
            <a:custGeom>
              <a:avLst/>
              <a:gdLst>
                <a:gd name="connsiteX0" fmla="*/ 1212036 w 1663210"/>
                <a:gd name="connsiteY0" fmla="*/ 3669443 h 3682499"/>
                <a:gd name="connsiteX1" fmla="*/ 1189484 w 1663210"/>
                <a:gd name="connsiteY1" fmla="*/ 3562921 h 3682499"/>
                <a:gd name="connsiteX2" fmla="*/ 1245513 w 1663210"/>
                <a:gd name="connsiteY2" fmla="*/ 3412965 h 3682499"/>
                <a:gd name="connsiteX3" fmla="*/ 1658286 w 1663210"/>
                <a:gd name="connsiteY3" fmla="*/ 2668230 h 3682499"/>
                <a:gd name="connsiteX4" fmla="*/ 1450398 w 1663210"/>
                <a:gd name="connsiteY4" fmla="*/ 2094326 h 3682499"/>
                <a:gd name="connsiteX5" fmla="*/ 1625640 w 1663210"/>
                <a:gd name="connsiteY5" fmla="*/ 1803480 h 3682499"/>
                <a:gd name="connsiteX6" fmla="*/ 1085092 w 1663210"/>
                <a:gd name="connsiteY6" fmla="*/ 1049987 h 3682499"/>
                <a:gd name="connsiteX7" fmla="*/ 1161374 w 1663210"/>
                <a:gd name="connsiteY7" fmla="*/ 834754 h 3682499"/>
                <a:gd name="connsiteX8" fmla="*/ 1348179 w 1663210"/>
                <a:gd name="connsiteY8" fmla="*/ 717539 h 3682499"/>
                <a:gd name="connsiteX9" fmla="*/ 1357315 w 1663210"/>
                <a:gd name="connsiteY9" fmla="*/ 666111 h 3682499"/>
                <a:gd name="connsiteX10" fmla="*/ 1372329 w 1663210"/>
                <a:gd name="connsiteY10" fmla="*/ 617789 h 3682499"/>
                <a:gd name="connsiteX11" fmla="*/ 1365109 w 1663210"/>
                <a:gd name="connsiteY11" fmla="*/ 581789 h 3682499"/>
                <a:gd name="connsiteX12" fmla="*/ 1401396 w 1663210"/>
                <a:gd name="connsiteY12" fmla="*/ 580364 h 3682499"/>
                <a:gd name="connsiteX13" fmla="*/ 1427782 w 1663210"/>
                <a:gd name="connsiteY13" fmla="*/ 555363 h 3682499"/>
                <a:gd name="connsiteX14" fmla="*/ 1354312 w 1663210"/>
                <a:gd name="connsiteY14" fmla="*/ 456020 h 3682499"/>
                <a:gd name="connsiteX15" fmla="*/ 1358400 w 1663210"/>
                <a:gd name="connsiteY15" fmla="*/ 409990 h 3682499"/>
                <a:gd name="connsiteX16" fmla="*/ 1385680 w 1663210"/>
                <a:gd name="connsiteY16" fmla="*/ 339315 h 3682499"/>
                <a:gd name="connsiteX17" fmla="*/ 1386192 w 1663210"/>
                <a:gd name="connsiteY17" fmla="*/ 395275 h 3682499"/>
                <a:gd name="connsiteX18" fmla="*/ 1193318 w 1663210"/>
                <a:gd name="connsiteY18" fmla="*/ 24179 h 3682499"/>
                <a:gd name="connsiteX19" fmla="*/ 1019992 w 1663210"/>
                <a:gd name="connsiteY19" fmla="*/ 9159 h 3682499"/>
                <a:gd name="connsiteX20" fmla="*/ 516818 w 1663210"/>
                <a:gd name="connsiteY20" fmla="*/ 348073 h 3682499"/>
                <a:gd name="connsiteX21" fmla="*/ 357677 w 1663210"/>
                <a:gd name="connsiteY21" fmla="*/ 792491 h 3682499"/>
                <a:gd name="connsiteX22" fmla="*/ 340810 w 1663210"/>
                <a:gd name="connsiteY22" fmla="*/ 1065109 h 3682499"/>
                <a:gd name="connsiteX23" fmla="*/ 403803 w 1663210"/>
                <a:gd name="connsiteY23" fmla="*/ 1098613 h 3682499"/>
                <a:gd name="connsiteX24" fmla="*/ 273984 w 1663210"/>
                <a:gd name="connsiteY24" fmla="*/ 1820486 h 3682499"/>
                <a:gd name="connsiteX25" fmla="*/ 267276 w 1663210"/>
                <a:gd name="connsiteY25" fmla="*/ 2738599 h 3682499"/>
                <a:gd name="connsiteX26" fmla="*/ 36836 w 1663210"/>
                <a:gd name="connsiteY26" fmla="*/ 3659767 h 368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63210" h="3682499">
                  <a:moveTo>
                    <a:pt x="1212036" y="3669443"/>
                  </a:moveTo>
                  <a:cubicBezTo>
                    <a:pt x="1217913" y="3698058"/>
                    <a:pt x="1212036" y="3669443"/>
                    <a:pt x="1189484" y="3562921"/>
                  </a:cubicBezTo>
                  <a:cubicBezTo>
                    <a:pt x="1169232" y="3467245"/>
                    <a:pt x="1122530" y="3482011"/>
                    <a:pt x="1245513" y="3412965"/>
                  </a:cubicBezTo>
                  <a:cubicBezTo>
                    <a:pt x="1527892" y="3254405"/>
                    <a:pt x="1702304" y="2940542"/>
                    <a:pt x="1658286" y="2668230"/>
                  </a:cubicBezTo>
                  <a:cubicBezTo>
                    <a:pt x="1585838" y="2331556"/>
                    <a:pt x="1371561" y="2241176"/>
                    <a:pt x="1450398" y="2094326"/>
                  </a:cubicBezTo>
                  <a:cubicBezTo>
                    <a:pt x="1587819" y="2058124"/>
                    <a:pt x="1703389" y="1844927"/>
                    <a:pt x="1625640" y="1803480"/>
                  </a:cubicBezTo>
                  <a:cubicBezTo>
                    <a:pt x="1412130" y="1689574"/>
                    <a:pt x="1277584" y="1262164"/>
                    <a:pt x="1085092" y="1049987"/>
                  </a:cubicBezTo>
                  <a:cubicBezTo>
                    <a:pt x="1036859" y="1020708"/>
                    <a:pt x="1084198" y="842849"/>
                    <a:pt x="1161374" y="834754"/>
                  </a:cubicBezTo>
                  <a:cubicBezTo>
                    <a:pt x="1387405" y="832106"/>
                    <a:pt x="1347923" y="788519"/>
                    <a:pt x="1348179" y="717539"/>
                  </a:cubicBezTo>
                  <a:cubicBezTo>
                    <a:pt x="1369325" y="692232"/>
                    <a:pt x="1384467" y="684950"/>
                    <a:pt x="1357315" y="666111"/>
                  </a:cubicBezTo>
                  <a:cubicBezTo>
                    <a:pt x="1307163" y="654501"/>
                    <a:pt x="1400822" y="674156"/>
                    <a:pt x="1372329" y="617789"/>
                  </a:cubicBezTo>
                  <a:cubicBezTo>
                    <a:pt x="1367345" y="608319"/>
                    <a:pt x="1365109" y="581789"/>
                    <a:pt x="1365109" y="581789"/>
                  </a:cubicBezTo>
                  <a:cubicBezTo>
                    <a:pt x="1374820" y="575628"/>
                    <a:pt x="1390280" y="580924"/>
                    <a:pt x="1401396" y="580364"/>
                  </a:cubicBezTo>
                  <a:cubicBezTo>
                    <a:pt x="1422607" y="579345"/>
                    <a:pt x="1431296" y="569467"/>
                    <a:pt x="1427782" y="555363"/>
                  </a:cubicBezTo>
                  <a:cubicBezTo>
                    <a:pt x="1419540" y="522215"/>
                    <a:pt x="1379867" y="498538"/>
                    <a:pt x="1354312" y="456020"/>
                  </a:cubicBezTo>
                  <a:cubicBezTo>
                    <a:pt x="1349457" y="447874"/>
                    <a:pt x="1343898" y="433005"/>
                    <a:pt x="1358400" y="409990"/>
                  </a:cubicBezTo>
                  <a:cubicBezTo>
                    <a:pt x="1371433" y="389267"/>
                    <a:pt x="1379611" y="358359"/>
                    <a:pt x="1385680" y="339315"/>
                  </a:cubicBezTo>
                  <a:cubicBezTo>
                    <a:pt x="1404718" y="259220"/>
                    <a:pt x="1381208" y="351637"/>
                    <a:pt x="1386192" y="395275"/>
                  </a:cubicBezTo>
                  <a:cubicBezTo>
                    <a:pt x="1492818" y="280657"/>
                    <a:pt x="1307738" y="52287"/>
                    <a:pt x="1193318" y="24179"/>
                  </a:cubicBezTo>
                  <a:cubicBezTo>
                    <a:pt x="1078959" y="-3926"/>
                    <a:pt x="1030724" y="14556"/>
                    <a:pt x="1019992" y="9159"/>
                  </a:cubicBezTo>
                  <a:cubicBezTo>
                    <a:pt x="800029" y="-59123"/>
                    <a:pt x="518799" y="184472"/>
                    <a:pt x="516818" y="348073"/>
                  </a:cubicBezTo>
                  <a:cubicBezTo>
                    <a:pt x="502700" y="527103"/>
                    <a:pt x="360296" y="664838"/>
                    <a:pt x="357677" y="792491"/>
                  </a:cubicBezTo>
                  <a:cubicBezTo>
                    <a:pt x="355632" y="893665"/>
                    <a:pt x="455424" y="1030892"/>
                    <a:pt x="340810" y="1065109"/>
                  </a:cubicBezTo>
                  <a:cubicBezTo>
                    <a:pt x="441113" y="1106913"/>
                    <a:pt x="542245" y="948709"/>
                    <a:pt x="403803" y="1098613"/>
                  </a:cubicBezTo>
                  <a:cubicBezTo>
                    <a:pt x="310527" y="1231256"/>
                    <a:pt x="199557" y="1500667"/>
                    <a:pt x="273984" y="1820486"/>
                  </a:cubicBezTo>
                  <a:cubicBezTo>
                    <a:pt x="345347" y="2127118"/>
                    <a:pt x="297432" y="2419595"/>
                    <a:pt x="267276" y="2738599"/>
                  </a:cubicBezTo>
                  <a:cubicBezTo>
                    <a:pt x="206712" y="2999659"/>
                    <a:pt x="-100521" y="3053633"/>
                    <a:pt x="36836" y="3659767"/>
                  </a:cubicBezTo>
                </a:path>
              </a:pathLst>
            </a:custGeom>
            <a:solidFill>
              <a:srgbClr val="6C83B8">
                <a:alpha val="56000"/>
              </a:srgbClr>
            </a:solidFill>
            <a:ln w="5739" cap="rnd">
              <a:noFill/>
              <a:prstDash val="solid"/>
              <a:round/>
            </a:ln>
          </p:spPr>
          <p:txBody>
            <a:bodyPr rtlCol="0" anchor="ctr"/>
            <a:lstStyle/>
            <a:p>
              <a:endParaRPr lang="en-CH" sz="4400"/>
            </a:p>
          </p:txBody>
        </p:sp>
        <p:sp>
          <p:nvSpPr>
            <p:cNvPr id="665" name="Freeform 664">
              <a:extLst>
                <a:ext uri="{FF2B5EF4-FFF2-40B4-BE49-F238E27FC236}">
                  <a16:creationId xmlns:a16="http://schemas.microsoft.com/office/drawing/2014/main" id="{7FFC6522-BE93-8EB1-AE6D-7BF52BFE83B0}"/>
                </a:ext>
              </a:extLst>
            </p:cNvPr>
            <p:cNvSpPr/>
            <p:nvPr/>
          </p:nvSpPr>
          <p:spPr>
            <a:xfrm rot="5941452" flipV="1">
              <a:off x="12050528" y="4363453"/>
              <a:ext cx="58540" cy="99249"/>
            </a:xfrm>
            <a:custGeom>
              <a:avLst/>
              <a:gdLst>
                <a:gd name="connsiteX0" fmla="*/ 60513 w 58540"/>
                <a:gd name="connsiteY0" fmla="*/ 96275 h 99249"/>
                <a:gd name="connsiteX1" fmla="*/ 1973 w 58540"/>
                <a:gd name="connsiteY1" fmla="*/ -2975 h 99249"/>
              </a:gdLst>
              <a:ahLst/>
              <a:cxnLst>
                <a:cxn ang="0">
                  <a:pos x="connsiteX0" y="connsiteY0"/>
                </a:cxn>
                <a:cxn ang="0">
                  <a:pos x="connsiteX1" y="connsiteY1"/>
                </a:cxn>
              </a:cxnLst>
              <a:rect l="l" t="t" r="r" b="b"/>
              <a:pathLst>
                <a:path w="58540" h="99249">
                  <a:moveTo>
                    <a:pt x="60513" y="96275"/>
                  </a:moveTo>
                  <a:cubicBezTo>
                    <a:pt x="47200" y="60122"/>
                    <a:pt x="27698" y="26412"/>
                    <a:pt x="1973" y="-2975"/>
                  </a:cubicBezTo>
                </a:path>
              </a:pathLst>
            </a:custGeom>
            <a:solidFill>
              <a:srgbClr val="B2AECF"/>
            </a:solidFill>
            <a:ln w="55225" cap="flat">
              <a:solidFill>
                <a:srgbClr val="FFFFFF"/>
              </a:solidFill>
              <a:prstDash val="solid"/>
              <a:miter/>
            </a:ln>
          </p:spPr>
          <p:txBody>
            <a:bodyPr rtlCol="0" anchor="ctr"/>
            <a:lstStyle/>
            <a:p>
              <a:endParaRPr lang="en-CH" sz="4400"/>
            </a:p>
          </p:txBody>
        </p:sp>
        <p:sp>
          <p:nvSpPr>
            <p:cNvPr id="666" name="Freeform 665">
              <a:extLst>
                <a:ext uri="{FF2B5EF4-FFF2-40B4-BE49-F238E27FC236}">
                  <a16:creationId xmlns:a16="http://schemas.microsoft.com/office/drawing/2014/main" id="{D5A114B2-E75B-467D-CC17-9A0C57DD5FB0}"/>
                </a:ext>
              </a:extLst>
            </p:cNvPr>
            <p:cNvSpPr/>
            <p:nvPr/>
          </p:nvSpPr>
          <p:spPr>
            <a:xfrm rot="4275555" flipV="1">
              <a:off x="11979674" y="3525240"/>
              <a:ext cx="867274" cy="989719"/>
            </a:xfrm>
            <a:custGeom>
              <a:avLst/>
              <a:gdLst>
                <a:gd name="connsiteX0" fmla="*/ 45014 w 867274"/>
                <a:gd name="connsiteY0" fmla="*/ 759828 h 989719"/>
                <a:gd name="connsiteX1" fmla="*/ 640816 w 867274"/>
                <a:gd name="connsiteY1" fmla="*/ 882065 h 989719"/>
                <a:gd name="connsiteX2" fmla="*/ 731510 w 867274"/>
                <a:gd name="connsiteY2" fmla="*/ 24679 h 989719"/>
                <a:gd name="connsiteX3" fmla="*/ 473093 w 867274"/>
                <a:gd name="connsiteY3" fmla="*/ 15126 h 989719"/>
                <a:gd name="connsiteX4" fmla="*/ 45014 w 867274"/>
                <a:gd name="connsiteY4" fmla="*/ 759828 h 98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274" h="989719">
                  <a:moveTo>
                    <a:pt x="45014" y="759828"/>
                  </a:moveTo>
                  <a:cubicBezTo>
                    <a:pt x="179368" y="994191"/>
                    <a:pt x="459633" y="1066763"/>
                    <a:pt x="640816" y="882065"/>
                  </a:cubicBezTo>
                  <a:cubicBezTo>
                    <a:pt x="913662" y="603911"/>
                    <a:pt x="940675" y="160706"/>
                    <a:pt x="731510" y="24679"/>
                  </a:cubicBezTo>
                  <a:cubicBezTo>
                    <a:pt x="668891" y="-16061"/>
                    <a:pt x="575308" y="-5950"/>
                    <a:pt x="473093" y="15126"/>
                  </a:cubicBezTo>
                  <a:cubicBezTo>
                    <a:pt x="61941" y="99831"/>
                    <a:pt x="-77073" y="495707"/>
                    <a:pt x="45014" y="759828"/>
                  </a:cubicBezTo>
                  <a:close/>
                </a:path>
              </a:pathLst>
            </a:custGeom>
            <a:solidFill>
              <a:srgbClr val="F8DEE6"/>
            </a:solidFill>
            <a:ln w="1804" cap="rnd">
              <a:noFill/>
              <a:prstDash val="solid"/>
              <a:round/>
            </a:ln>
          </p:spPr>
          <p:txBody>
            <a:bodyPr rtlCol="0" anchor="ctr"/>
            <a:lstStyle/>
            <a:p>
              <a:endParaRPr lang="en-CH" sz="4400"/>
            </a:p>
          </p:txBody>
        </p:sp>
        <p:grpSp>
          <p:nvGrpSpPr>
            <p:cNvPr id="667" name="Graphic 4">
              <a:extLst>
                <a:ext uri="{FF2B5EF4-FFF2-40B4-BE49-F238E27FC236}">
                  <a16:creationId xmlns:a16="http://schemas.microsoft.com/office/drawing/2014/main" id="{839012E9-90B6-D904-8B3F-FB893148CD7F}"/>
                </a:ext>
              </a:extLst>
            </p:cNvPr>
            <p:cNvGrpSpPr/>
            <p:nvPr/>
          </p:nvGrpSpPr>
          <p:grpSpPr>
            <a:xfrm>
              <a:off x="11996444" y="3660910"/>
              <a:ext cx="883674" cy="836683"/>
              <a:chOff x="11996444" y="3660910"/>
              <a:chExt cx="883674" cy="836683"/>
            </a:xfrm>
            <a:solidFill>
              <a:srgbClr val="4F96D5"/>
            </a:solidFill>
          </p:grpSpPr>
          <p:sp>
            <p:nvSpPr>
              <p:cNvPr id="668" name="Freeform 667">
                <a:extLst>
                  <a:ext uri="{FF2B5EF4-FFF2-40B4-BE49-F238E27FC236}">
                    <a16:creationId xmlns:a16="http://schemas.microsoft.com/office/drawing/2014/main" id="{52925E1B-78FF-FE79-9C66-F519B1D06435}"/>
                  </a:ext>
                </a:extLst>
              </p:cNvPr>
              <p:cNvSpPr/>
              <p:nvPr/>
            </p:nvSpPr>
            <p:spPr>
              <a:xfrm rot="-569698">
                <a:off x="12370639" y="3856212"/>
                <a:ext cx="459059" cy="462003"/>
              </a:xfrm>
              <a:custGeom>
                <a:avLst/>
                <a:gdLst>
                  <a:gd name="connsiteX0" fmla="*/ -779 w 459059"/>
                  <a:gd name="connsiteY0" fmla="*/ 242026 h 462003"/>
                  <a:gd name="connsiteX1" fmla="*/ 75383 w 459059"/>
                  <a:gd name="connsiteY1" fmla="*/ 111156 h 462003"/>
                  <a:gd name="connsiteX2" fmla="*/ 262916 w 459059"/>
                  <a:gd name="connsiteY2" fmla="*/ 24962 h 462003"/>
                  <a:gd name="connsiteX3" fmla="*/ 321147 w 459059"/>
                  <a:gd name="connsiteY3" fmla="*/ -559 h 462003"/>
                  <a:gd name="connsiteX4" fmla="*/ 448233 w 459059"/>
                  <a:gd name="connsiteY4" fmla="*/ 107263 h 462003"/>
                  <a:gd name="connsiteX5" fmla="*/ 407170 w 459059"/>
                  <a:gd name="connsiteY5" fmla="*/ 329300 h 462003"/>
                  <a:gd name="connsiteX6" fmla="*/ 279854 w 459059"/>
                  <a:gd name="connsiteY6" fmla="*/ 433513 h 462003"/>
                  <a:gd name="connsiteX7" fmla="*/ 95617 w 459059"/>
                  <a:gd name="connsiteY7" fmla="*/ 460482 h 462003"/>
                  <a:gd name="connsiteX8" fmla="*/ 12009 w 459059"/>
                  <a:gd name="connsiteY8" fmla="*/ 432916 h 462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059" h="462003">
                    <a:moveTo>
                      <a:pt x="-779" y="242026"/>
                    </a:moveTo>
                    <a:cubicBezTo>
                      <a:pt x="7206" y="238559"/>
                      <a:pt x="75383" y="118716"/>
                      <a:pt x="75383" y="111156"/>
                    </a:cubicBezTo>
                    <a:cubicBezTo>
                      <a:pt x="75383" y="90524"/>
                      <a:pt x="204744" y="4926"/>
                      <a:pt x="262916" y="24962"/>
                    </a:cubicBezTo>
                    <a:cubicBezTo>
                      <a:pt x="285311" y="32692"/>
                      <a:pt x="274654" y="-3685"/>
                      <a:pt x="321147" y="-559"/>
                    </a:cubicBezTo>
                    <a:cubicBezTo>
                      <a:pt x="406459" y="5182"/>
                      <a:pt x="435445" y="65686"/>
                      <a:pt x="448233" y="107263"/>
                    </a:cubicBezTo>
                    <a:cubicBezTo>
                      <a:pt x="481796" y="216449"/>
                      <a:pt x="421720" y="305769"/>
                      <a:pt x="407170" y="329300"/>
                    </a:cubicBezTo>
                    <a:cubicBezTo>
                      <a:pt x="390089" y="356924"/>
                      <a:pt x="293637" y="424703"/>
                      <a:pt x="279854" y="433513"/>
                    </a:cubicBezTo>
                    <a:cubicBezTo>
                      <a:pt x="240694" y="458607"/>
                      <a:pt x="179338" y="463438"/>
                      <a:pt x="95617" y="460482"/>
                    </a:cubicBezTo>
                    <a:cubicBezTo>
                      <a:pt x="50005" y="458863"/>
                      <a:pt x="17153" y="436610"/>
                      <a:pt x="12009" y="432916"/>
                    </a:cubicBezTo>
                  </a:path>
                </a:pathLst>
              </a:custGeom>
              <a:solidFill>
                <a:srgbClr val="4F96D5"/>
              </a:solidFill>
              <a:ln w="11082" cap="flat">
                <a:solidFill>
                  <a:srgbClr val="FFFFFF"/>
                </a:solidFill>
                <a:prstDash val="solid"/>
                <a:miter/>
              </a:ln>
            </p:spPr>
            <p:txBody>
              <a:bodyPr rtlCol="0" anchor="ctr"/>
              <a:lstStyle/>
              <a:p>
                <a:endParaRPr lang="en-CH" sz="4400"/>
              </a:p>
            </p:txBody>
          </p:sp>
          <p:sp>
            <p:nvSpPr>
              <p:cNvPr id="669" name="Freeform 668">
                <a:extLst>
                  <a:ext uri="{FF2B5EF4-FFF2-40B4-BE49-F238E27FC236}">
                    <a16:creationId xmlns:a16="http://schemas.microsoft.com/office/drawing/2014/main" id="{17B5522D-0CB6-D542-6568-4DEE483BC5BF}"/>
                  </a:ext>
                </a:extLst>
              </p:cNvPr>
              <p:cNvSpPr/>
              <p:nvPr/>
            </p:nvSpPr>
            <p:spPr>
              <a:xfrm rot="2996685">
                <a:off x="12403426" y="3708534"/>
                <a:ext cx="245830" cy="408820"/>
              </a:xfrm>
              <a:custGeom>
                <a:avLst/>
                <a:gdLst>
                  <a:gd name="connsiteX0" fmla="*/ 245022 w 245830"/>
                  <a:gd name="connsiteY0" fmla="*/ 286838 h 408820"/>
                  <a:gd name="connsiteX1" fmla="*/ 121629 w 245830"/>
                  <a:gd name="connsiteY1" fmla="*/ 265695 h 408820"/>
                  <a:gd name="connsiteX2" fmla="*/ 115121 w 245830"/>
                  <a:gd name="connsiteY2" fmla="*/ 183194 h 408820"/>
                  <a:gd name="connsiteX3" fmla="*/ 108500 w 245830"/>
                  <a:gd name="connsiteY3" fmla="*/ 127891 h 408820"/>
                  <a:gd name="connsiteX4" fmla="*/ 140926 w 245830"/>
                  <a:gd name="connsiteY4" fmla="*/ 95039 h 408820"/>
                  <a:gd name="connsiteX5" fmla="*/ 135668 w 245830"/>
                  <a:gd name="connsiteY5" fmla="*/ 67245 h 408820"/>
                  <a:gd name="connsiteX6" fmla="*/ 82042 w 245830"/>
                  <a:gd name="connsiteY6" fmla="*/ 38656 h 408820"/>
                  <a:gd name="connsiteX7" fmla="*/ 52657 w 245830"/>
                  <a:gd name="connsiteY7" fmla="*/ 4155 h 408820"/>
                  <a:gd name="connsiteX8" fmla="*/ 311 w 245830"/>
                  <a:gd name="connsiteY8" fmla="*/ 18421 h 408820"/>
                  <a:gd name="connsiteX9" fmla="*/ 40607 w 245830"/>
                  <a:gd name="connsiteY9" fmla="*/ 93561 h 408820"/>
                  <a:gd name="connsiteX10" fmla="*/ 31088 w 245830"/>
                  <a:gd name="connsiteY10" fmla="*/ 294057 h 408820"/>
                  <a:gd name="connsiteX11" fmla="*/ 23897 w 245830"/>
                  <a:gd name="connsiteY11" fmla="*/ 344898 h 408820"/>
                  <a:gd name="connsiteX12" fmla="*/ 134474 w 245830"/>
                  <a:gd name="connsiteY12" fmla="*/ 392841 h 408820"/>
                  <a:gd name="connsiteX13" fmla="*/ 204697 w 245830"/>
                  <a:gd name="connsiteY13" fmla="*/ 407648 h 408820"/>
                  <a:gd name="connsiteX14" fmla="*/ 228852 w 245830"/>
                  <a:gd name="connsiteY14" fmla="*/ 407989 h 40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830" h="408820">
                    <a:moveTo>
                      <a:pt x="245022" y="286838"/>
                    </a:moveTo>
                    <a:cubicBezTo>
                      <a:pt x="214472" y="260011"/>
                      <a:pt x="178011" y="275300"/>
                      <a:pt x="121629" y="265695"/>
                    </a:cubicBezTo>
                    <a:cubicBezTo>
                      <a:pt x="92728" y="260778"/>
                      <a:pt x="130410" y="222413"/>
                      <a:pt x="115121" y="183194"/>
                    </a:cubicBezTo>
                    <a:cubicBezTo>
                      <a:pt x="106482" y="160999"/>
                      <a:pt x="93609" y="148808"/>
                      <a:pt x="108500" y="127891"/>
                    </a:cubicBezTo>
                    <a:cubicBezTo>
                      <a:pt x="118703" y="113568"/>
                      <a:pt x="142290" y="113795"/>
                      <a:pt x="140926" y="95039"/>
                    </a:cubicBezTo>
                    <a:cubicBezTo>
                      <a:pt x="140017" y="82193"/>
                      <a:pt x="141891" y="78186"/>
                      <a:pt x="135668" y="67245"/>
                    </a:cubicBezTo>
                    <a:cubicBezTo>
                      <a:pt x="126687" y="51529"/>
                      <a:pt x="95683" y="51075"/>
                      <a:pt x="82042" y="38656"/>
                    </a:cubicBezTo>
                    <a:cubicBezTo>
                      <a:pt x="69964" y="27657"/>
                      <a:pt x="66894" y="11885"/>
                      <a:pt x="52657" y="4155"/>
                    </a:cubicBezTo>
                    <a:cubicBezTo>
                      <a:pt x="30519" y="-7895"/>
                      <a:pt x="-7846" y="4212"/>
                      <a:pt x="311" y="18421"/>
                    </a:cubicBezTo>
                    <a:cubicBezTo>
                      <a:pt x="6505" y="29249"/>
                      <a:pt x="48139" y="65938"/>
                      <a:pt x="40607" y="93561"/>
                    </a:cubicBezTo>
                    <a:cubicBezTo>
                      <a:pt x="26910" y="143777"/>
                      <a:pt x="27905" y="227897"/>
                      <a:pt x="31088" y="294057"/>
                    </a:cubicBezTo>
                    <a:cubicBezTo>
                      <a:pt x="31969" y="312103"/>
                      <a:pt x="19238" y="332366"/>
                      <a:pt x="23897" y="344898"/>
                    </a:cubicBezTo>
                    <a:cubicBezTo>
                      <a:pt x="44330" y="400088"/>
                      <a:pt x="82042" y="380849"/>
                      <a:pt x="134474" y="392841"/>
                    </a:cubicBezTo>
                    <a:cubicBezTo>
                      <a:pt x="152150" y="396877"/>
                      <a:pt x="186480" y="406312"/>
                      <a:pt x="204697" y="407648"/>
                    </a:cubicBezTo>
                    <a:cubicBezTo>
                      <a:pt x="212057" y="408187"/>
                      <a:pt x="223253" y="408045"/>
                      <a:pt x="228852" y="407989"/>
                    </a:cubicBezTo>
                  </a:path>
                </a:pathLst>
              </a:custGeom>
              <a:solidFill>
                <a:srgbClr val="4F96D5"/>
              </a:solidFill>
              <a:ln w="11082" cap="flat">
                <a:solidFill>
                  <a:srgbClr val="FFFFFF"/>
                </a:solidFill>
                <a:prstDash val="solid"/>
                <a:miter/>
              </a:ln>
            </p:spPr>
            <p:txBody>
              <a:bodyPr rtlCol="0" anchor="ctr"/>
              <a:lstStyle/>
              <a:p>
                <a:endParaRPr lang="en-CH" sz="4400"/>
              </a:p>
            </p:txBody>
          </p:sp>
          <p:sp>
            <p:nvSpPr>
              <p:cNvPr id="670" name="Freeform 669">
                <a:extLst>
                  <a:ext uri="{FF2B5EF4-FFF2-40B4-BE49-F238E27FC236}">
                    <a16:creationId xmlns:a16="http://schemas.microsoft.com/office/drawing/2014/main" id="{E9DD9962-5CD9-6B17-A37F-4488DECBCDF2}"/>
                  </a:ext>
                </a:extLst>
              </p:cNvPr>
              <p:cNvSpPr/>
              <p:nvPr/>
            </p:nvSpPr>
            <p:spPr>
              <a:xfrm rot="-10447625">
                <a:off x="12116187" y="4106466"/>
                <a:ext cx="329996" cy="322600"/>
              </a:xfrm>
              <a:custGeom>
                <a:avLst/>
                <a:gdLst>
                  <a:gd name="connsiteX0" fmla="*/ 48602 w 329996"/>
                  <a:gd name="connsiteY0" fmla="*/ 287402 h 322600"/>
                  <a:gd name="connsiteX1" fmla="*/ 7243 w 329996"/>
                  <a:gd name="connsiteY1" fmla="*/ 171750 h 322600"/>
                  <a:gd name="connsiteX2" fmla="*/ 34700 w 329996"/>
                  <a:gd name="connsiteY2" fmla="*/ 87617 h 322600"/>
                  <a:gd name="connsiteX3" fmla="*/ 91786 w 329996"/>
                  <a:gd name="connsiteY3" fmla="*/ 20261 h 322600"/>
                  <a:gd name="connsiteX4" fmla="*/ 306624 w 329996"/>
                  <a:gd name="connsiteY4" fmla="*/ 58940 h 322600"/>
                  <a:gd name="connsiteX5" fmla="*/ 246330 w 329996"/>
                  <a:gd name="connsiteY5" fmla="*/ 277351 h 322600"/>
                  <a:gd name="connsiteX6" fmla="*/ 133507 w 329996"/>
                  <a:gd name="connsiteY6" fmla="*/ 313163 h 322600"/>
                  <a:gd name="connsiteX7" fmla="*/ 48602 w 329996"/>
                  <a:gd name="connsiteY7" fmla="*/ 287402 h 32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996" h="322600">
                    <a:moveTo>
                      <a:pt x="48602" y="287402"/>
                    </a:moveTo>
                    <a:cubicBezTo>
                      <a:pt x="48602" y="287402"/>
                      <a:pt x="-15854" y="213606"/>
                      <a:pt x="7243" y="171750"/>
                    </a:cubicBezTo>
                    <a:cubicBezTo>
                      <a:pt x="25504" y="138631"/>
                      <a:pt x="20635" y="112708"/>
                      <a:pt x="34700" y="87617"/>
                    </a:cubicBezTo>
                    <a:cubicBezTo>
                      <a:pt x="52386" y="56074"/>
                      <a:pt x="69281" y="32372"/>
                      <a:pt x="91786" y="20261"/>
                    </a:cubicBezTo>
                    <a:cubicBezTo>
                      <a:pt x="185115" y="-29958"/>
                      <a:pt x="267487" y="9403"/>
                      <a:pt x="306624" y="58940"/>
                    </a:cubicBezTo>
                    <a:cubicBezTo>
                      <a:pt x="339034" y="99964"/>
                      <a:pt x="359845" y="241390"/>
                      <a:pt x="246330" y="277351"/>
                    </a:cubicBezTo>
                    <a:cubicBezTo>
                      <a:pt x="192353" y="294438"/>
                      <a:pt x="158480" y="301909"/>
                      <a:pt x="133507" y="313163"/>
                    </a:cubicBezTo>
                    <a:cubicBezTo>
                      <a:pt x="82722" y="336058"/>
                      <a:pt x="52731" y="290319"/>
                      <a:pt x="48602" y="287402"/>
                    </a:cubicBezTo>
                    <a:close/>
                  </a:path>
                </a:pathLst>
              </a:custGeom>
              <a:solidFill>
                <a:srgbClr val="4F96D5"/>
              </a:solidFill>
              <a:ln w="10985" cap="flat">
                <a:solidFill>
                  <a:srgbClr val="FFFFFF"/>
                </a:solidFill>
                <a:prstDash val="solid"/>
                <a:round/>
              </a:ln>
            </p:spPr>
            <p:txBody>
              <a:bodyPr rtlCol="0" anchor="ctr"/>
              <a:lstStyle/>
              <a:p>
                <a:endParaRPr lang="en-CH" sz="4400"/>
              </a:p>
            </p:txBody>
          </p:sp>
          <p:sp>
            <p:nvSpPr>
              <p:cNvPr id="671" name="Freeform 670">
                <a:extLst>
                  <a:ext uri="{FF2B5EF4-FFF2-40B4-BE49-F238E27FC236}">
                    <a16:creationId xmlns:a16="http://schemas.microsoft.com/office/drawing/2014/main" id="{A3B9D5C2-4A46-808F-58F1-13263A7A848F}"/>
                  </a:ext>
                </a:extLst>
              </p:cNvPr>
              <p:cNvSpPr/>
              <p:nvPr/>
            </p:nvSpPr>
            <p:spPr>
              <a:xfrm rot="10771401" flipV="1">
                <a:off x="12184149" y="4051172"/>
                <a:ext cx="254083" cy="146164"/>
              </a:xfrm>
              <a:custGeom>
                <a:avLst/>
                <a:gdLst>
                  <a:gd name="connsiteX0" fmla="*/ 45007 w 254083"/>
                  <a:gd name="connsiteY0" fmla="*/ 4109 h 146164"/>
                  <a:gd name="connsiteX1" fmla="*/ 140178 w 254083"/>
                  <a:gd name="connsiteY1" fmla="*/ 11927 h 146164"/>
                  <a:gd name="connsiteX2" fmla="*/ 184646 w 254083"/>
                  <a:gd name="connsiteY2" fmla="*/ 40579 h 146164"/>
                  <a:gd name="connsiteX3" fmla="*/ 226498 w 254083"/>
                  <a:gd name="connsiteY3" fmla="*/ 74431 h 146164"/>
                  <a:gd name="connsiteX4" fmla="*/ 239461 w 254083"/>
                  <a:gd name="connsiteY4" fmla="*/ 141700 h 146164"/>
                  <a:gd name="connsiteX5" fmla="*/ 207151 w 254083"/>
                  <a:gd name="connsiteY5" fmla="*/ 121821 h 146164"/>
                  <a:gd name="connsiteX6" fmla="*/ 199616 w 254083"/>
                  <a:gd name="connsiteY6" fmla="*/ 99447 h 146164"/>
                  <a:gd name="connsiteX7" fmla="*/ 133729 w 254083"/>
                  <a:gd name="connsiteY7" fmla="*/ 84643 h 146164"/>
                  <a:gd name="connsiteX8" fmla="*/ 85674 w 254083"/>
                  <a:gd name="connsiteY8" fmla="*/ 61575 h 146164"/>
                  <a:gd name="connsiteX9" fmla="*/ 2315 w 254083"/>
                  <a:gd name="connsiteY9" fmla="*/ 98541 h 14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83" h="146164">
                    <a:moveTo>
                      <a:pt x="45007" y="4109"/>
                    </a:moveTo>
                    <a:cubicBezTo>
                      <a:pt x="62231" y="-12768"/>
                      <a:pt x="121292" y="3439"/>
                      <a:pt x="140178" y="11927"/>
                    </a:cubicBezTo>
                    <a:cubicBezTo>
                      <a:pt x="159261" y="20514"/>
                      <a:pt x="170876" y="32079"/>
                      <a:pt x="184646" y="40579"/>
                    </a:cubicBezTo>
                    <a:cubicBezTo>
                      <a:pt x="198646" y="49228"/>
                      <a:pt x="202989" y="70063"/>
                      <a:pt x="226498" y="74431"/>
                    </a:cubicBezTo>
                    <a:cubicBezTo>
                      <a:pt x="257837" y="94273"/>
                      <a:pt x="268333" y="151888"/>
                      <a:pt x="239461" y="141700"/>
                    </a:cubicBezTo>
                    <a:cubicBezTo>
                      <a:pt x="230462" y="144368"/>
                      <a:pt x="210803" y="130172"/>
                      <a:pt x="207151" y="121821"/>
                    </a:cubicBezTo>
                    <a:cubicBezTo>
                      <a:pt x="193282" y="122789"/>
                      <a:pt x="204963" y="107128"/>
                      <a:pt x="199616" y="99447"/>
                    </a:cubicBezTo>
                    <a:cubicBezTo>
                      <a:pt x="196655" y="94819"/>
                      <a:pt x="168490" y="96109"/>
                      <a:pt x="133729" y="84643"/>
                    </a:cubicBezTo>
                    <a:cubicBezTo>
                      <a:pt x="120930" y="80412"/>
                      <a:pt x="91366" y="55184"/>
                      <a:pt x="85674" y="61575"/>
                    </a:cubicBezTo>
                    <a:cubicBezTo>
                      <a:pt x="67693" y="81814"/>
                      <a:pt x="24113" y="92970"/>
                      <a:pt x="2315" y="98541"/>
                    </a:cubicBezTo>
                  </a:path>
                </a:pathLst>
              </a:custGeom>
              <a:solidFill>
                <a:srgbClr val="4F96D5"/>
              </a:solidFill>
              <a:ln w="10980" cap="flat">
                <a:solidFill>
                  <a:srgbClr val="FFFFFF"/>
                </a:solidFill>
                <a:prstDash val="solid"/>
                <a:round/>
              </a:ln>
            </p:spPr>
            <p:txBody>
              <a:bodyPr rtlCol="0" anchor="ctr"/>
              <a:lstStyle/>
              <a:p>
                <a:endParaRPr lang="en-CH" sz="4400"/>
              </a:p>
            </p:txBody>
          </p:sp>
          <p:sp>
            <p:nvSpPr>
              <p:cNvPr id="672" name="Freeform 671">
                <a:extLst>
                  <a:ext uri="{FF2B5EF4-FFF2-40B4-BE49-F238E27FC236}">
                    <a16:creationId xmlns:a16="http://schemas.microsoft.com/office/drawing/2014/main" id="{551A043A-338A-20BB-A89E-5A3C0CA746EE}"/>
                  </a:ext>
                </a:extLst>
              </p:cNvPr>
              <p:cNvSpPr/>
              <p:nvPr/>
            </p:nvSpPr>
            <p:spPr>
              <a:xfrm rot="-569698">
                <a:off x="12469706" y="3811061"/>
                <a:ext cx="246306" cy="402451"/>
              </a:xfrm>
              <a:custGeom>
                <a:avLst/>
                <a:gdLst>
                  <a:gd name="connsiteX0" fmla="*/ 245514 w 246306"/>
                  <a:gd name="connsiteY0" fmla="*/ 154559 h 402451"/>
                  <a:gd name="connsiteX1" fmla="*/ 186289 w 246306"/>
                  <a:gd name="connsiteY1" fmla="*/ 171611 h 402451"/>
                  <a:gd name="connsiteX2" fmla="*/ 128571 w 246306"/>
                  <a:gd name="connsiteY2" fmla="*/ 229528 h 402451"/>
                  <a:gd name="connsiteX3" fmla="*/ 136586 w 246306"/>
                  <a:gd name="connsiteY3" fmla="*/ 180051 h 402451"/>
                  <a:gd name="connsiteX4" fmla="*/ 148493 w 246306"/>
                  <a:gd name="connsiteY4" fmla="*/ 127931 h 402451"/>
                  <a:gd name="connsiteX5" fmla="*/ 183788 w 246306"/>
                  <a:gd name="connsiteY5" fmla="*/ 90190 h 402451"/>
                  <a:gd name="connsiteX6" fmla="*/ 175632 w 246306"/>
                  <a:gd name="connsiteY6" fmla="*/ 67313 h 402451"/>
                  <a:gd name="connsiteX7" fmla="*/ 122035 w 246306"/>
                  <a:gd name="connsiteY7" fmla="*/ 38695 h 402451"/>
                  <a:gd name="connsiteX8" fmla="*/ 92651 w 246306"/>
                  <a:gd name="connsiteY8" fmla="*/ 4195 h 402451"/>
                  <a:gd name="connsiteX9" fmla="*/ 40275 w 246306"/>
                  <a:gd name="connsiteY9" fmla="*/ 18461 h 402451"/>
                  <a:gd name="connsiteX10" fmla="*/ 80573 w 246306"/>
                  <a:gd name="connsiteY10" fmla="*/ 93601 h 402451"/>
                  <a:gd name="connsiteX11" fmla="*/ 915 w 246306"/>
                  <a:gd name="connsiteY11" fmla="*/ 313364 h 402451"/>
                  <a:gd name="connsiteX12" fmla="*/ 102711 w 246306"/>
                  <a:gd name="connsiteY12" fmla="*/ 401719 h 402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306" h="402451">
                    <a:moveTo>
                      <a:pt x="245514" y="154559"/>
                    </a:moveTo>
                    <a:cubicBezTo>
                      <a:pt x="237840" y="151774"/>
                      <a:pt x="210758" y="151405"/>
                      <a:pt x="186289" y="171611"/>
                    </a:cubicBezTo>
                    <a:cubicBezTo>
                      <a:pt x="156763" y="195994"/>
                      <a:pt x="129793" y="241294"/>
                      <a:pt x="128571" y="229528"/>
                    </a:cubicBezTo>
                    <a:cubicBezTo>
                      <a:pt x="127320" y="217678"/>
                      <a:pt x="123058" y="214325"/>
                      <a:pt x="136586" y="180051"/>
                    </a:cubicBezTo>
                    <a:cubicBezTo>
                      <a:pt x="145196" y="158282"/>
                      <a:pt x="142695" y="136059"/>
                      <a:pt x="148493" y="127931"/>
                    </a:cubicBezTo>
                    <a:cubicBezTo>
                      <a:pt x="158695" y="113608"/>
                      <a:pt x="185152" y="108947"/>
                      <a:pt x="183788" y="90190"/>
                    </a:cubicBezTo>
                    <a:cubicBezTo>
                      <a:pt x="182879" y="77345"/>
                      <a:pt x="181885" y="78226"/>
                      <a:pt x="175632" y="67313"/>
                    </a:cubicBezTo>
                    <a:cubicBezTo>
                      <a:pt x="166653" y="51597"/>
                      <a:pt x="135675" y="51114"/>
                      <a:pt x="122035" y="38695"/>
                    </a:cubicBezTo>
                    <a:cubicBezTo>
                      <a:pt x="109929" y="27697"/>
                      <a:pt x="106860" y="11925"/>
                      <a:pt x="92651" y="4195"/>
                    </a:cubicBezTo>
                    <a:cubicBezTo>
                      <a:pt x="70483" y="-7855"/>
                      <a:pt x="32118" y="4252"/>
                      <a:pt x="40275" y="18461"/>
                    </a:cubicBezTo>
                    <a:cubicBezTo>
                      <a:pt x="46471" y="29288"/>
                      <a:pt x="100664" y="73224"/>
                      <a:pt x="80573" y="93601"/>
                    </a:cubicBezTo>
                    <a:cubicBezTo>
                      <a:pt x="35814" y="139043"/>
                      <a:pt x="-10310" y="293130"/>
                      <a:pt x="915" y="313364"/>
                    </a:cubicBezTo>
                    <a:cubicBezTo>
                      <a:pt x="29476" y="364831"/>
                      <a:pt x="50250" y="389727"/>
                      <a:pt x="102711" y="401719"/>
                    </a:cubicBezTo>
                  </a:path>
                </a:pathLst>
              </a:custGeom>
              <a:solidFill>
                <a:srgbClr val="4F96D5"/>
              </a:solidFill>
              <a:ln w="11082" cap="flat">
                <a:solidFill>
                  <a:srgbClr val="FFFFFF"/>
                </a:solidFill>
                <a:prstDash val="solid"/>
                <a:miter/>
              </a:ln>
            </p:spPr>
            <p:txBody>
              <a:bodyPr rtlCol="0" anchor="ctr"/>
              <a:lstStyle/>
              <a:p>
                <a:endParaRPr lang="en-CH" sz="4400"/>
              </a:p>
            </p:txBody>
          </p:sp>
          <p:sp>
            <p:nvSpPr>
              <p:cNvPr id="673" name="Freeform 672">
                <a:extLst>
                  <a:ext uri="{FF2B5EF4-FFF2-40B4-BE49-F238E27FC236}">
                    <a16:creationId xmlns:a16="http://schemas.microsoft.com/office/drawing/2014/main" id="{5A7956A5-E3F4-9FF9-A7E0-5D81A229ACC0}"/>
                  </a:ext>
                </a:extLst>
              </p:cNvPr>
              <p:cNvSpPr/>
              <p:nvPr/>
            </p:nvSpPr>
            <p:spPr>
              <a:xfrm rot="-9518011" flipV="1">
                <a:off x="12316576" y="4088740"/>
                <a:ext cx="329754" cy="168852"/>
              </a:xfrm>
              <a:custGeom>
                <a:avLst/>
                <a:gdLst>
                  <a:gd name="connsiteX0" fmla="*/ 2377 w 329754"/>
                  <a:gd name="connsiteY0" fmla="*/ 24721 h 168852"/>
                  <a:gd name="connsiteX1" fmla="*/ 133025 w 329754"/>
                  <a:gd name="connsiteY1" fmla="*/ 2020 h 168852"/>
                  <a:gd name="connsiteX2" fmla="*/ 251021 w 329754"/>
                  <a:gd name="connsiteY2" fmla="*/ 77754 h 168852"/>
                  <a:gd name="connsiteX3" fmla="*/ 299755 w 329754"/>
                  <a:gd name="connsiteY3" fmla="*/ 104942 h 168852"/>
                  <a:gd name="connsiteX4" fmla="*/ 326729 w 329754"/>
                  <a:gd name="connsiteY4" fmla="*/ 110676 h 168852"/>
                  <a:gd name="connsiteX5" fmla="*/ 319990 w 329754"/>
                  <a:gd name="connsiteY5" fmla="*/ 138114 h 168852"/>
                  <a:gd name="connsiteX6" fmla="*/ 302913 w 329754"/>
                  <a:gd name="connsiteY6" fmla="*/ 163155 h 168852"/>
                  <a:gd name="connsiteX7" fmla="*/ 281190 w 329754"/>
                  <a:gd name="connsiteY7" fmla="*/ 158765 h 168852"/>
                  <a:gd name="connsiteX8" fmla="*/ 256695 w 329754"/>
                  <a:gd name="connsiteY8" fmla="*/ 132075 h 168852"/>
                  <a:gd name="connsiteX9" fmla="*/ 183154 w 329754"/>
                  <a:gd name="connsiteY9" fmla="*/ 115551 h 168852"/>
                  <a:gd name="connsiteX10" fmla="*/ 129518 w 329754"/>
                  <a:gd name="connsiteY10" fmla="*/ 89804 h 168852"/>
                  <a:gd name="connsiteX11" fmla="*/ 56693 w 329754"/>
                  <a:gd name="connsiteY11" fmla="*/ 133017 h 16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754" h="168852">
                    <a:moveTo>
                      <a:pt x="2377" y="24721"/>
                    </a:moveTo>
                    <a:cubicBezTo>
                      <a:pt x="30986" y="11687"/>
                      <a:pt x="88166" y="-14393"/>
                      <a:pt x="133025" y="2020"/>
                    </a:cubicBezTo>
                    <a:cubicBezTo>
                      <a:pt x="174102" y="17061"/>
                      <a:pt x="223239" y="60593"/>
                      <a:pt x="251021" y="77754"/>
                    </a:cubicBezTo>
                    <a:cubicBezTo>
                      <a:pt x="266666" y="87407"/>
                      <a:pt x="273515" y="100067"/>
                      <a:pt x="299755" y="104942"/>
                    </a:cubicBezTo>
                    <a:cubicBezTo>
                      <a:pt x="315455" y="110538"/>
                      <a:pt x="316667" y="99651"/>
                      <a:pt x="326729" y="110676"/>
                    </a:cubicBezTo>
                    <a:cubicBezTo>
                      <a:pt x="341639" y="126992"/>
                      <a:pt x="321074" y="123987"/>
                      <a:pt x="319990" y="138114"/>
                    </a:cubicBezTo>
                    <a:cubicBezTo>
                      <a:pt x="322451" y="148738"/>
                      <a:pt x="322010" y="163253"/>
                      <a:pt x="302913" y="163155"/>
                    </a:cubicBezTo>
                    <a:cubicBezTo>
                      <a:pt x="292851" y="166133"/>
                      <a:pt x="285267" y="168073"/>
                      <a:pt x="281190" y="158765"/>
                    </a:cubicBezTo>
                    <a:cubicBezTo>
                      <a:pt x="265711" y="159845"/>
                      <a:pt x="262663" y="140648"/>
                      <a:pt x="256695" y="132075"/>
                    </a:cubicBezTo>
                    <a:cubicBezTo>
                      <a:pt x="253390" y="126909"/>
                      <a:pt x="221954" y="128349"/>
                      <a:pt x="183154" y="115551"/>
                    </a:cubicBezTo>
                    <a:cubicBezTo>
                      <a:pt x="168868" y="110829"/>
                      <a:pt x="135871" y="82671"/>
                      <a:pt x="129518" y="89804"/>
                    </a:cubicBezTo>
                    <a:cubicBezTo>
                      <a:pt x="109448" y="112394"/>
                      <a:pt x="74284" y="126147"/>
                      <a:pt x="56693" y="133017"/>
                    </a:cubicBezTo>
                  </a:path>
                </a:pathLst>
              </a:custGeom>
              <a:solidFill>
                <a:srgbClr val="4F96D5"/>
              </a:solidFill>
              <a:ln w="12312" cap="flat">
                <a:solidFill>
                  <a:srgbClr val="FFFFFF"/>
                </a:solidFill>
                <a:prstDash val="solid"/>
                <a:round/>
              </a:ln>
            </p:spPr>
            <p:txBody>
              <a:bodyPr rtlCol="0" anchor="ctr"/>
              <a:lstStyle/>
              <a:p>
                <a:endParaRPr lang="en-CH" sz="4400"/>
              </a:p>
            </p:txBody>
          </p:sp>
        </p:grpSp>
        <p:sp>
          <p:nvSpPr>
            <p:cNvPr id="674" name="Freeform 673">
              <a:extLst>
                <a:ext uri="{FF2B5EF4-FFF2-40B4-BE49-F238E27FC236}">
                  <a16:creationId xmlns:a16="http://schemas.microsoft.com/office/drawing/2014/main" id="{0C28B591-1BD5-EA48-545B-DCC534E793A5}"/>
                </a:ext>
              </a:extLst>
            </p:cNvPr>
            <p:cNvSpPr/>
            <p:nvPr/>
          </p:nvSpPr>
          <p:spPr>
            <a:xfrm rot="9261385">
              <a:off x="12126331" y="3555737"/>
              <a:ext cx="670659" cy="531867"/>
            </a:xfrm>
            <a:custGeom>
              <a:avLst/>
              <a:gdLst>
                <a:gd name="connsiteX0" fmla="*/ 450472 w 670659"/>
                <a:gd name="connsiteY0" fmla="*/ 45611 h 531867"/>
                <a:gd name="connsiteX1" fmla="*/ 440747 w 670659"/>
                <a:gd name="connsiteY1" fmla="*/ -3559 h 531867"/>
                <a:gd name="connsiteX2" fmla="*/ 473333 w 670659"/>
                <a:gd name="connsiteY2" fmla="*/ 91508 h 531867"/>
                <a:gd name="connsiteX3" fmla="*/ 455442 w 670659"/>
                <a:gd name="connsiteY3" fmla="*/ 146177 h 531867"/>
                <a:gd name="connsiteX4" fmla="*/ 509266 w 670659"/>
                <a:gd name="connsiteY4" fmla="*/ 291953 h 531867"/>
                <a:gd name="connsiteX5" fmla="*/ 523198 w 670659"/>
                <a:gd name="connsiteY5" fmla="*/ 359879 h 531867"/>
                <a:gd name="connsiteX6" fmla="*/ 672858 w 670659"/>
                <a:gd name="connsiteY6" fmla="*/ 411875 h 531867"/>
                <a:gd name="connsiteX7" fmla="*/ 627168 w 670659"/>
                <a:gd name="connsiteY7" fmla="*/ 478889 h 531867"/>
                <a:gd name="connsiteX8" fmla="*/ 241553 w 670659"/>
                <a:gd name="connsiteY8" fmla="*/ 528223 h 531867"/>
                <a:gd name="connsiteX9" fmla="*/ 197735 w 670659"/>
                <a:gd name="connsiteY9" fmla="*/ 509829 h 531867"/>
                <a:gd name="connsiteX10" fmla="*/ 181550 w 670659"/>
                <a:gd name="connsiteY10" fmla="*/ 476815 h 531867"/>
                <a:gd name="connsiteX11" fmla="*/ 151234 w 670659"/>
                <a:gd name="connsiteY11" fmla="*/ 477102 h 531867"/>
                <a:gd name="connsiteX12" fmla="*/ 139985 w 670659"/>
                <a:gd name="connsiteY12" fmla="*/ 449374 h 531867"/>
                <a:gd name="connsiteX13" fmla="*/ 116544 w 670659"/>
                <a:gd name="connsiteY13" fmla="*/ 443226 h 531867"/>
                <a:gd name="connsiteX14" fmla="*/ 114374 w 670659"/>
                <a:gd name="connsiteY14" fmla="*/ 424346 h 531867"/>
                <a:gd name="connsiteX15" fmla="*/ 97294 w 670659"/>
                <a:gd name="connsiteY15" fmla="*/ 421434 h 531867"/>
                <a:gd name="connsiteX16" fmla="*/ 93865 w 670659"/>
                <a:gd name="connsiteY16" fmla="*/ 409213 h 531867"/>
                <a:gd name="connsiteX17" fmla="*/ 79733 w 670659"/>
                <a:gd name="connsiteY17" fmla="*/ 406089 h 531867"/>
                <a:gd name="connsiteX18" fmla="*/ 29687 w 670659"/>
                <a:gd name="connsiteY18" fmla="*/ 346584 h 531867"/>
                <a:gd name="connsiteX19" fmla="*/ 2518 w 670659"/>
                <a:gd name="connsiteY19" fmla="*/ 266761 h 531867"/>
                <a:gd name="connsiteX20" fmla="*/ 69313 w 670659"/>
                <a:gd name="connsiteY20" fmla="*/ 309934 h 531867"/>
                <a:gd name="connsiteX21" fmla="*/ 90452 w 670659"/>
                <a:gd name="connsiteY21" fmla="*/ 359205 h 531867"/>
                <a:gd name="connsiteX22" fmla="*/ 172919 w 670659"/>
                <a:gd name="connsiteY22" fmla="*/ 415723 h 531867"/>
                <a:gd name="connsiteX23" fmla="*/ 290838 w 670659"/>
                <a:gd name="connsiteY23" fmla="*/ 455684 h 531867"/>
                <a:gd name="connsiteX24" fmla="*/ 374250 w 670659"/>
                <a:gd name="connsiteY24" fmla="*/ 447750 h 531867"/>
                <a:gd name="connsiteX25" fmla="*/ 442288 w 670659"/>
                <a:gd name="connsiteY25" fmla="*/ 467506 h 531867"/>
                <a:gd name="connsiteX26" fmla="*/ 478734 w 670659"/>
                <a:gd name="connsiteY26" fmla="*/ 381573 h 531867"/>
                <a:gd name="connsiteX27" fmla="*/ 492235 w 670659"/>
                <a:gd name="connsiteY27" fmla="*/ 301674 h 531867"/>
                <a:gd name="connsiteX28" fmla="*/ 462018 w 670659"/>
                <a:gd name="connsiteY28" fmla="*/ 208031 h 531867"/>
                <a:gd name="connsiteX29" fmla="*/ 432862 w 670659"/>
                <a:gd name="connsiteY29" fmla="*/ 141591 h 531867"/>
                <a:gd name="connsiteX30" fmla="*/ 454348 w 670659"/>
                <a:gd name="connsiteY30" fmla="*/ 96819 h 531867"/>
                <a:gd name="connsiteX31" fmla="*/ 450472 w 670659"/>
                <a:gd name="connsiteY31" fmla="*/ 45611 h 5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70659" h="531867">
                  <a:moveTo>
                    <a:pt x="450472" y="45611"/>
                  </a:moveTo>
                  <a:lnTo>
                    <a:pt x="440747" y="-3559"/>
                  </a:lnTo>
                  <a:cubicBezTo>
                    <a:pt x="440747" y="-3559"/>
                    <a:pt x="478402" y="53946"/>
                    <a:pt x="473333" y="91508"/>
                  </a:cubicBezTo>
                  <a:cubicBezTo>
                    <a:pt x="471030" y="108615"/>
                    <a:pt x="453801" y="132782"/>
                    <a:pt x="455442" y="146177"/>
                  </a:cubicBezTo>
                  <a:cubicBezTo>
                    <a:pt x="461057" y="191824"/>
                    <a:pt x="506515" y="241920"/>
                    <a:pt x="509266" y="291953"/>
                  </a:cubicBezTo>
                  <a:cubicBezTo>
                    <a:pt x="510508" y="314370"/>
                    <a:pt x="524076" y="337875"/>
                    <a:pt x="523198" y="359879"/>
                  </a:cubicBezTo>
                  <a:cubicBezTo>
                    <a:pt x="521541" y="401878"/>
                    <a:pt x="600778" y="465931"/>
                    <a:pt x="672858" y="411875"/>
                  </a:cubicBezTo>
                  <a:cubicBezTo>
                    <a:pt x="675906" y="409588"/>
                    <a:pt x="646137" y="463932"/>
                    <a:pt x="627168" y="478889"/>
                  </a:cubicBezTo>
                  <a:cubicBezTo>
                    <a:pt x="620061" y="484500"/>
                    <a:pt x="313120" y="523074"/>
                    <a:pt x="241553" y="528223"/>
                  </a:cubicBezTo>
                  <a:cubicBezTo>
                    <a:pt x="224904" y="529422"/>
                    <a:pt x="203534" y="517714"/>
                    <a:pt x="197735" y="509829"/>
                  </a:cubicBezTo>
                  <a:cubicBezTo>
                    <a:pt x="189717" y="498958"/>
                    <a:pt x="190529" y="484350"/>
                    <a:pt x="181550" y="476815"/>
                  </a:cubicBezTo>
                  <a:cubicBezTo>
                    <a:pt x="170716" y="467705"/>
                    <a:pt x="166657" y="485500"/>
                    <a:pt x="151234" y="477102"/>
                  </a:cubicBezTo>
                  <a:cubicBezTo>
                    <a:pt x="144640" y="473516"/>
                    <a:pt x="147838" y="457834"/>
                    <a:pt x="139985" y="449374"/>
                  </a:cubicBezTo>
                  <a:cubicBezTo>
                    <a:pt x="133292" y="442164"/>
                    <a:pt x="120818" y="447388"/>
                    <a:pt x="116544" y="443226"/>
                  </a:cubicBezTo>
                  <a:cubicBezTo>
                    <a:pt x="112286" y="439053"/>
                    <a:pt x="117588" y="427981"/>
                    <a:pt x="114374" y="424346"/>
                  </a:cubicBezTo>
                  <a:cubicBezTo>
                    <a:pt x="111176" y="420721"/>
                    <a:pt x="102081" y="423958"/>
                    <a:pt x="97294" y="421434"/>
                  </a:cubicBezTo>
                  <a:cubicBezTo>
                    <a:pt x="94643" y="420034"/>
                    <a:pt x="96797" y="411762"/>
                    <a:pt x="93865" y="409213"/>
                  </a:cubicBezTo>
                  <a:cubicBezTo>
                    <a:pt x="90932" y="406651"/>
                    <a:pt x="82914" y="409525"/>
                    <a:pt x="79733" y="406089"/>
                  </a:cubicBezTo>
                  <a:cubicBezTo>
                    <a:pt x="66530" y="391844"/>
                    <a:pt x="46501" y="349271"/>
                    <a:pt x="29687" y="346584"/>
                  </a:cubicBezTo>
                  <a:cubicBezTo>
                    <a:pt x="-746" y="341723"/>
                    <a:pt x="2518" y="266761"/>
                    <a:pt x="2518" y="266761"/>
                  </a:cubicBezTo>
                  <a:cubicBezTo>
                    <a:pt x="23408" y="291028"/>
                    <a:pt x="45590" y="311721"/>
                    <a:pt x="69313" y="309934"/>
                  </a:cubicBezTo>
                  <a:cubicBezTo>
                    <a:pt x="87884" y="308535"/>
                    <a:pt x="81605" y="342948"/>
                    <a:pt x="90452" y="359205"/>
                  </a:cubicBezTo>
                  <a:cubicBezTo>
                    <a:pt x="98023" y="373138"/>
                    <a:pt x="157993" y="420896"/>
                    <a:pt x="172919" y="415723"/>
                  </a:cubicBezTo>
                  <a:cubicBezTo>
                    <a:pt x="252057" y="388257"/>
                    <a:pt x="233916" y="442702"/>
                    <a:pt x="290838" y="455684"/>
                  </a:cubicBezTo>
                  <a:cubicBezTo>
                    <a:pt x="316350" y="461495"/>
                    <a:pt x="342177" y="441489"/>
                    <a:pt x="374250" y="447750"/>
                  </a:cubicBezTo>
                  <a:cubicBezTo>
                    <a:pt x="404550" y="453673"/>
                    <a:pt x="441824" y="486649"/>
                    <a:pt x="442288" y="467506"/>
                  </a:cubicBezTo>
                  <a:cubicBezTo>
                    <a:pt x="442984" y="439503"/>
                    <a:pt x="411607" y="390394"/>
                    <a:pt x="478734" y="381573"/>
                  </a:cubicBezTo>
                  <a:cubicBezTo>
                    <a:pt x="527190" y="375212"/>
                    <a:pt x="495797" y="306598"/>
                    <a:pt x="492235" y="301674"/>
                  </a:cubicBezTo>
                  <a:cubicBezTo>
                    <a:pt x="473350" y="275521"/>
                    <a:pt x="473002" y="237546"/>
                    <a:pt x="462018" y="208031"/>
                  </a:cubicBezTo>
                  <a:cubicBezTo>
                    <a:pt x="452261" y="181815"/>
                    <a:pt x="430625" y="163933"/>
                    <a:pt x="432862" y="141591"/>
                  </a:cubicBezTo>
                  <a:cubicBezTo>
                    <a:pt x="434303" y="127009"/>
                    <a:pt x="453006" y="110377"/>
                    <a:pt x="454348" y="96819"/>
                  </a:cubicBezTo>
                  <a:cubicBezTo>
                    <a:pt x="456634" y="73701"/>
                    <a:pt x="450472" y="45611"/>
                    <a:pt x="450472" y="45611"/>
                  </a:cubicBezTo>
                  <a:close/>
                </a:path>
              </a:pathLst>
            </a:custGeom>
            <a:solidFill>
              <a:srgbClr val="4F96D5"/>
            </a:solidFill>
            <a:ln w="12322" cap="flat">
              <a:solidFill>
                <a:srgbClr val="FFFFFF"/>
              </a:solidFill>
              <a:prstDash val="solid"/>
              <a:round/>
            </a:ln>
          </p:spPr>
          <p:txBody>
            <a:bodyPr rtlCol="0" anchor="ctr"/>
            <a:lstStyle/>
            <a:p>
              <a:endParaRPr lang="en-CH" sz="4400"/>
            </a:p>
          </p:txBody>
        </p:sp>
        <p:grpSp>
          <p:nvGrpSpPr>
            <p:cNvPr id="675" name="Graphic 4">
              <a:extLst>
                <a:ext uri="{FF2B5EF4-FFF2-40B4-BE49-F238E27FC236}">
                  <a16:creationId xmlns:a16="http://schemas.microsoft.com/office/drawing/2014/main" id="{DBA84874-8A1C-5C3B-8836-3F41068AE846}"/>
                </a:ext>
              </a:extLst>
            </p:cNvPr>
            <p:cNvGrpSpPr/>
            <p:nvPr/>
          </p:nvGrpSpPr>
          <p:grpSpPr>
            <a:xfrm>
              <a:off x="11894294" y="3457407"/>
              <a:ext cx="1059703" cy="1204997"/>
              <a:chOff x="11894294" y="3457407"/>
              <a:chExt cx="1059703" cy="1204997"/>
            </a:xfrm>
            <a:noFill/>
          </p:grpSpPr>
          <p:sp>
            <p:nvSpPr>
              <p:cNvPr id="676" name="Freeform 675">
                <a:extLst>
                  <a:ext uri="{FF2B5EF4-FFF2-40B4-BE49-F238E27FC236}">
                    <a16:creationId xmlns:a16="http://schemas.microsoft.com/office/drawing/2014/main" id="{51CD4705-39D6-2EA9-BB14-23C265D40AB0}"/>
                  </a:ext>
                </a:extLst>
              </p:cNvPr>
              <p:cNvSpPr/>
              <p:nvPr/>
            </p:nvSpPr>
            <p:spPr>
              <a:xfrm rot="5941452" flipV="1">
                <a:off x="11885729" y="3608917"/>
                <a:ext cx="1076832" cy="901978"/>
              </a:xfrm>
              <a:custGeom>
                <a:avLst/>
                <a:gdLst>
                  <a:gd name="connsiteX0" fmla="*/ 1041201 w 1076832"/>
                  <a:gd name="connsiteY0" fmla="*/ 84117 h 901978"/>
                  <a:gd name="connsiteX1" fmla="*/ 923113 w 1076832"/>
                  <a:gd name="connsiteY1" fmla="*/ 109090 h 901978"/>
                  <a:gd name="connsiteX2" fmla="*/ 516713 w 1076832"/>
                  <a:gd name="connsiteY2" fmla="*/ 5164 h 901978"/>
                  <a:gd name="connsiteX3" fmla="*/ 155865 w 1076832"/>
                  <a:gd name="connsiteY3" fmla="*/ 178782 h 901978"/>
                  <a:gd name="connsiteX4" fmla="*/ 43390 w 1076832"/>
                  <a:gd name="connsiteY4" fmla="*/ 686917 h 901978"/>
                  <a:gd name="connsiteX5" fmla="*/ 935130 w 1076832"/>
                  <a:gd name="connsiteY5" fmla="*/ 537879 h 901978"/>
                  <a:gd name="connsiteX6" fmla="*/ 990576 w 1076832"/>
                  <a:gd name="connsiteY6" fmla="*/ 239477 h 901978"/>
                  <a:gd name="connsiteX7" fmla="*/ 1079142 w 1076832"/>
                  <a:gd name="connsiteY7" fmla="*/ 139547 h 9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6832" h="901978">
                    <a:moveTo>
                      <a:pt x="1041201" y="84117"/>
                    </a:moveTo>
                    <a:cubicBezTo>
                      <a:pt x="1004609" y="102938"/>
                      <a:pt x="974061" y="147894"/>
                      <a:pt x="923113" y="109090"/>
                    </a:cubicBezTo>
                    <a:cubicBezTo>
                      <a:pt x="827459" y="36223"/>
                      <a:pt x="674920" y="-26652"/>
                      <a:pt x="516713" y="5164"/>
                    </a:cubicBezTo>
                    <a:cubicBezTo>
                      <a:pt x="360702" y="36537"/>
                      <a:pt x="240617" y="99516"/>
                      <a:pt x="155865" y="178782"/>
                    </a:cubicBezTo>
                    <a:cubicBezTo>
                      <a:pt x="-308" y="324856"/>
                      <a:pt x="-36504" y="526202"/>
                      <a:pt x="43390" y="686917"/>
                    </a:cubicBezTo>
                    <a:cubicBezTo>
                      <a:pt x="182347" y="966394"/>
                      <a:pt x="674380" y="1018690"/>
                      <a:pt x="935130" y="537879"/>
                    </a:cubicBezTo>
                    <a:cubicBezTo>
                      <a:pt x="980826" y="453623"/>
                      <a:pt x="1013334" y="327559"/>
                      <a:pt x="990576" y="239477"/>
                    </a:cubicBezTo>
                    <a:cubicBezTo>
                      <a:pt x="973234" y="172344"/>
                      <a:pt x="1035354" y="166741"/>
                      <a:pt x="1079142" y="139547"/>
                    </a:cubicBezTo>
                  </a:path>
                </a:pathLst>
              </a:custGeom>
              <a:noFill/>
              <a:ln w="81572" cap="rnd">
                <a:solidFill>
                  <a:srgbClr val="FFFFFF"/>
                </a:solidFill>
                <a:prstDash val="solid"/>
                <a:round/>
              </a:ln>
            </p:spPr>
            <p:txBody>
              <a:bodyPr rtlCol="0" anchor="ctr"/>
              <a:lstStyle/>
              <a:p>
                <a:endParaRPr lang="en-CH" sz="4400"/>
              </a:p>
            </p:txBody>
          </p:sp>
          <p:sp>
            <p:nvSpPr>
              <p:cNvPr id="677" name="Freeform 676">
                <a:extLst>
                  <a:ext uri="{FF2B5EF4-FFF2-40B4-BE49-F238E27FC236}">
                    <a16:creationId xmlns:a16="http://schemas.microsoft.com/office/drawing/2014/main" id="{D9BF9565-9DEC-4F2C-D28F-7221FF7DA630}"/>
                  </a:ext>
                </a:extLst>
              </p:cNvPr>
              <p:cNvSpPr/>
              <p:nvPr/>
            </p:nvSpPr>
            <p:spPr>
              <a:xfrm rot="5941452" flipV="1">
                <a:off x="11885729" y="3608917"/>
                <a:ext cx="1076832" cy="901978"/>
              </a:xfrm>
              <a:custGeom>
                <a:avLst/>
                <a:gdLst>
                  <a:gd name="connsiteX0" fmla="*/ 1041201 w 1076832"/>
                  <a:gd name="connsiteY0" fmla="*/ 84117 h 901978"/>
                  <a:gd name="connsiteX1" fmla="*/ 923113 w 1076832"/>
                  <a:gd name="connsiteY1" fmla="*/ 109090 h 901978"/>
                  <a:gd name="connsiteX2" fmla="*/ 516713 w 1076832"/>
                  <a:gd name="connsiteY2" fmla="*/ 5164 h 901978"/>
                  <a:gd name="connsiteX3" fmla="*/ 155865 w 1076832"/>
                  <a:gd name="connsiteY3" fmla="*/ 178782 h 901978"/>
                  <a:gd name="connsiteX4" fmla="*/ 43390 w 1076832"/>
                  <a:gd name="connsiteY4" fmla="*/ 686917 h 901978"/>
                  <a:gd name="connsiteX5" fmla="*/ 935130 w 1076832"/>
                  <a:gd name="connsiteY5" fmla="*/ 537879 h 901978"/>
                  <a:gd name="connsiteX6" fmla="*/ 990576 w 1076832"/>
                  <a:gd name="connsiteY6" fmla="*/ 239477 h 901978"/>
                  <a:gd name="connsiteX7" fmla="*/ 1079142 w 1076832"/>
                  <a:gd name="connsiteY7" fmla="*/ 139547 h 9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6832" h="901978">
                    <a:moveTo>
                      <a:pt x="1041201" y="84117"/>
                    </a:moveTo>
                    <a:cubicBezTo>
                      <a:pt x="1004609" y="102938"/>
                      <a:pt x="974061" y="147894"/>
                      <a:pt x="923113" y="109090"/>
                    </a:cubicBezTo>
                    <a:cubicBezTo>
                      <a:pt x="827459" y="36223"/>
                      <a:pt x="674920" y="-26652"/>
                      <a:pt x="516713" y="5164"/>
                    </a:cubicBezTo>
                    <a:cubicBezTo>
                      <a:pt x="360702" y="36537"/>
                      <a:pt x="240617" y="99516"/>
                      <a:pt x="155865" y="178782"/>
                    </a:cubicBezTo>
                    <a:cubicBezTo>
                      <a:pt x="-308" y="324856"/>
                      <a:pt x="-36504" y="526202"/>
                      <a:pt x="43390" y="686917"/>
                    </a:cubicBezTo>
                    <a:cubicBezTo>
                      <a:pt x="182347" y="966394"/>
                      <a:pt x="674380" y="1018690"/>
                      <a:pt x="935130" y="537879"/>
                    </a:cubicBezTo>
                    <a:cubicBezTo>
                      <a:pt x="980826" y="453623"/>
                      <a:pt x="1013334" y="327559"/>
                      <a:pt x="990576" y="239477"/>
                    </a:cubicBezTo>
                    <a:cubicBezTo>
                      <a:pt x="973234" y="172344"/>
                      <a:pt x="1035354" y="166741"/>
                      <a:pt x="1079142" y="139547"/>
                    </a:cubicBezTo>
                  </a:path>
                </a:pathLst>
              </a:custGeom>
              <a:noFill/>
              <a:ln w="55225" cap="rnd">
                <a:solidFill>
                  <a:srgbClr val="9DB0D7"/>
                </a:solidFill>
                <a:prstDash val="solid"/>
                <a:miter/>
              </a:ln>
            </p:spPr>
            <p:txBody>
              <a:bodyPr rtlCol="0" anchor="ctr"/>
              <a:lstStyle/>
              <a:p>
                <a:endParaRPr lang="en-CH" sz="4400"/>
              </a:p>
            </p:txBody>
          </p:sp>
        </p:grpSp>
      </p:grpSp>
    </p:spTree>
    <p:extLst>
      <p:ext uri="{BB962C8B-B14F-4D97-AF65-F5344CB8AC3E}">
        <p14:creationId xmlns:p14="http://schemas.microsoft.com/office/powerpoint/2010/main" val="105664612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C0671B68-CD62-1450-15B2-EFCBDB8442F2}"/>
              </a:ext>
            </a:extLst>
          </p:cNvPr>
          <p:cNvSpPr/>
          <p:nvPr/>
        </p:nvSpPr>
        <p:spPr>
          <a:xfrm>
            <a:off x="4062" y="0"/>
            <a:ext cx="32412595" cy="21597537"/>
          </a:xfrm>
          <a:custGeom>
            <a:avLst/>
            <a:gdLst>
              <a:gd name="connsiteX0" fmla="*/ 0 w 32412595"/>
              <a:gd name="connsiteY0" fmla="*/ 0 h 21597537"/>
              <a:gd name="connsiteX1" fmla="*/ 32412596 w 32412595"/>
              <a:gd name="connsiteY1" fmla="*/ 0 h 21597537"/>
              <a:gd name="connsiteX2" fmla="*/ 32412596 w 32412595"/>
              <a:gd name="connsiteY2" fmla="*/ 21597538 h 21597537"/>
              <a:gd name="connsiteX3" fmla="*/ 1 w 32412595"/>
              <a:gd name="connsiteY3" fmla="*/ 21597538 h 21597537"/>
            </a:gdLst>
            <a:ahLst/>
            <a:cxnLst>
              <a:cxn ang="0">
                <a:pos x="connsiteX0" y="connsiteY0"/>
              </a:cxn>
              <a:cxn ang="0">
                <a:pos x="connsiteX1" y="connsiteY1"/>
              </a:cxn>
              <a:cxn ang="0">
                <a:pos x="connsiteX2" y="connsiteY2"/>
              </a:cxn>
              <a:cxn ang="0">
                <a:pos x="connsiteX3" y="connsiteY3"/>
              </a:cxn>
            </a:cxnLst>
            <a:rect l="l" t="t" r="r" b="b"/>
            <a:pathLst>
              <a:path w="32412595" h="21597537">
                <a:moveTo>
                  <a:pt x="0" y="0"/>
                </a:moveTo>
                <a:lnTo>
                  <a:pt x="32412596" y="0"/>
                </a:lnTo>
                <a:lnTo>
                  <a:pt x="32412596" y="21597538"/>
                </a:lnTo>
                <a:lnTo>
                  <a:pt x="1" y="21597538"/>
                </a:lnTo>
                <a:close/>
              </a:path>
            </a:pathLst>
          </a:custGeom>
          <a:solidFill>
            <a:srgbClr val="AEBDE9"/>
          </a:solidFill>
          <a:ln w="3047" cap="rnd">
            <a:noFill/>
            <a:prstDash val="solid"/>
            <a:round/>
          </a:ln>
        </p:spPr>
        <p:txBody>
          <a:bodyPr rtlCol="0" anchor="ctr"/>
          <a:lstStyle/>
          <a:p>
            <a:endParaRPr lang="en-CH" sz="4400"/>
          </a:p>
        </p:txBody>
      </p:sp>
      <p:sp>
        <p:nvSpPr>
          <p:cNvPr id="11" name="Freeform 10">
            <a:extLst>
              <a:ext uri="{FF2B5EF4-FFF2-40B4-BE49-F238E27FC236}">
                <a16:creationId xmlns:a16="http://schemas.microsoft.com/office/drawing/2014/main" id="{C3C6D178-2337-8FDF-4162-46295B4C03FD}"/>
              </a:ext>
            </a:extLst>
          </p:cNvPr>
          <p:cNvSpPr/>
          <p:nvPr/>
        </p:nvSpPr>
        <p:spPr>
          <a:xfrm>
            <a:off x="765950" y="8911804"/>
            <a:ext cx="17096627" cy="11977351"/>
          </a:xfrm>
          <a:custGeom>
            <a:avLst/>
            <a:gdLst>
              <a:gd name="connsiteX0" fmla="*/ 17096628 w 17096627"/>
              <a:gd name="connsiteY0" fmla="*/ 473036 h 11977351"/>
              <a:gd name="connsiteX1" fmla="*/ 16623620 w 17096627"/>
              <a:gd name="connsiteY1" fmla="*/ 0 h 11977351"/>
              <a:gd name="connsiteX2" fmla="*/ 473019 w 17096627"/>
              <a:gd name="connsiteY2" fmla="*/ 0 h 11977351"/>
              <a:gd name="connsiteX3" fmla="*/ 0 w 17096627"/>
              <a:gd name="connsiteY3" fmla="*/ 473036 h 11977351"/>
              <a:gd name="connsiteX4" fmla="*/ 0 w 17096627"/>
              <a:gd name="connsiteY4" fmla="*/ 11504315 h 11977351"/>
              <a:gd name="connsiteX5" fmla="*/ 473019 w 17096627"/>
              <a:gd name="connsiteY5" fmla="*/ 11977351 h 11977351"/>
              <a:gd name="connsiteX6" fmla="*/ 16623620 w 17096627"/>
              <a:gd name="connsiteY6" fmla="*/ 11977351 h 11977351"/>
              <a:gd name="connsiteX7" fmla="*/ 17096628 w 17096627"/>
              <a:gd name="connsiteY7" fmla="*/ 11504315 h 11977351"/>
              <a:gd name="connsiteX8" fmla="*/ 17096628 w 17096627"/>
              <a:gd name="connsiteY8" fmla="*/ 473036 h 1197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96627" h="11977351">
                <a:moveTo>
                  <a:pt x="17096628" y="473036"/>
                </a:moveTo>
                <a:cubicBezTo>
                  <a:pt x="17096628" y="211968"/>
                  <a:pt x="16884672" y="0"/>
                  <a:pt x="16623620" y="0"/>
                </a:cubicBezTo>
                <a:lnTo>
                  <a:pt x="473019" y="0"/>
                </a:lnTo>
                <a:cubicBezTo>
                  <a:pt x="211953" y="0"/>
                  <a:pt x="0" y="211968"/>
                  <a:pt x="0" y="473036"/>
                </a:cubicBezTo>
                <a:lnTo>
                  <a:pt x="0" y="11504315"/>
                </a:lnTo>
                <a:cubicBezTo>
                  <a:pt x="0" y="11765383"/>
                  <a:pt x="211953" y="11977351"/>
                  <a:pt x="473019" y="11977351"/>
                </a:cubicBezTo>
                <a:lnTo>
                  <a:pt x="16623620" y="11977351"/>
                </a:lnTo>
                <a:cubicBezTo>
                  <a:pt x="16884672" y="11977351"/>
                  <a:pt x="17096628" y="11765383"/>
                  <a:pt x="17096628" y="11504315"/>
                </a:cubicBezTo>
                <a:lnTo>
                  <a:pt x="17096628" y="473036"/>
                </a:lnTo>
                <a:close/>
              </a:path>
            </a:pathLst>
          </a:custGeom>
          <a:solidFill>
            <a:srgbClr val="DBE9FF"/>
          </a:solidFill>
          <a:ln w="3047" cap="rnd">
            <a:noFill/>
            <a:prstDash val="solid"/>
            <a:round/>
          </a:ln>
        </p:spPr>
        <p:txBody>
          <a:bodyPr rtlCol="0" anchor="ctr"/>
          <a:lstStyle/>
          <a:p>
            <a:endParaRPr lang="en-CH" sz="4400"/>
          </a:p>
        </p:txBody>
      </p:sp>
      <p:sp>
        <p:nvSpPr>
          <p:cNvPr id="12" name="Freeform 11">
            <a:extLst>
              <a:ext uri="{FF2B5EF4-FFF2-40B4-BE49-F238E27FC236}">
                <a16:creationId xmlns:a16="http://schemas.microsoft.com/office/drawing/2014/main" id="{73F9F71C-824B-04A2-EC48-EB2C7A4EFC58}"/>
              </a:ext>
            </a:extLst>
          </p:cNvPr>
          <p:cNvSpPr/>
          <p:nvPr/>
        </p:nvSpPr>
        <p:spPr>
          <a:xfrm>
            <a:off x="734213" y="8880046"/>
            <a:ext cx="17160119" cy="12040867"/>
          </a:xfrm>
          <a:custGeom>
            <a:avLst/>
            <a:gdLst>
              <a:gd name="connsiteX0" fmla="*/ 17160120 w 17160119"/>
              <a:gd name="connsiteY0" fmla="*/ 504794 h 12040867"/>
              <a:gd name="connsiteX1" fmla="*/ 17160120 w 17160119"/>
              <a:gd name="connsiteY1" fmla="*/ 11536073 h 12040867"/>
              <a:gd name="connsiteX2" fmla="*/ 16655357 w 17160119"/>
              <a:gd name="connsiteY2" fmla="*/ 12040867 h 12040867"/>
              <a:gd name="connsiteX3" fmla="*/ 504765 w 17160119"/>
              <a:gd name="connsiteY3" fmla="*/ 12040867 h 12040867"/>
              <a:gd name="connsiteX4" fmla="*/ 0 w 17160119"/>
              <a:gd name="connsiteY4" fmla="*/ 11536073 h 12040867"/>
              <a:gd name="connsiteX5" fmla="*/ 0 w 17160119"/>
              <a:gd name="connsiteY5" fmla="*/ 504794 h 12040867"/>
              <a:gd name="connsiteX6" fmla="*/ 504765 w 17160119"/>
              <a:gd name="connsiteY6" fmla="*/ 0 h 12040867"/>
              <a:gd name="connsiteX7" fmla="*/ 16655357 w 17160119"/>
              <a:gd name="connsiteY7" fmla="*/ 0 h 12040867"/>
              <a:gd name="connsiteX8" fmla="*/ 17160120 w 17160119"/>
              <a:gd name="connsiteY8" fmla="*/ 504794 h 12040867"/>
              <a:gd name="connsiteX9" fmla="*/ 17128364 w 17160119"/>
              <a:gd name="connsiteY9" fmla="*/ 504794 h 12040867"/>
              <a:gd name="connsiteX10" fmla="*/ 16655357 w 17160119"/>
              <a:gd name="connsiteY10" fmla="*/ 31758 h 12040867"/>
              <a:gd name="connsiteX11" fmla="*/ 504765 w 17160119"/>
              <a:gd name="connsiteY11" fmla="*/ 31758 h 12040867"/>
              <a:gd name="connsiteX12" fmla="*/ 31746 w 17160119"/>
              <a:gd name="connsiteY12" fmla="*/ 504794 h 12040867"/>
              <a:gd name="connsiteX13" fmla="*/ 31746 w 17160119"/>
              <a:gd name="connsiteY13" fmla="*/ 11536073 h 12040867"/>
              <a:gd name="connsiteX14" fmla="*/ 504765 w 17160119"/>
              <a:gd name="connsiteY14" fmla="*/ 12009109 h 12040867"/>
              <a:gd name="connsiteX15" fmla="*/ 16655357 w 17160119"/>
              <a:gd name="connsiteY15" fmla="*/ 12009109 h 12040867"/>
              <a:gd name="connsiteX16" fmla="*/ 17128364 w 17160119"/>
              <a:gd name="connsiteY16" fmla="*/ 11536073 h 12040867"/>
              <a:gd name="connsiteX17" fmla="*/ 17128364 w 17160119"/>
              <a:gd name="connsiteY17" fmla="*/ 504794 h 1204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60119" h="12040867">
                <a:moveTo>
                  <a:pt x="17160120" y="504794"/>
                </a:moveTo>
                <a:lnTo>
                  <a:pt x="17160120" y="11536073"/>
                </a:lnTo>
                <a:cubicBezTo>
                  <a:pt x="17160120" y="11814665"/>
                  <a:pt x="16933932" y="12040867"/>
                  <a:pt x="16655357" y="12040867"/>
                </a:cubicBezTo>
                <a:lnTo>
                  <a:pt x="504765" y="12040867"/>
                </a:lnTo>
                <a:cubicBezTo>
                  <a:pt x="226178" y="12040867"/>
                  <a:pt x="0" y="11814665"/>
                  <a:pt x="0" y="11536073"/>
                </a:cubicBezTo>
                <a:lnTo>
                  <a:pt x="0" y="504794"/>
                </a:lnTo>
                <a:cubicBezTo>
                  <a:pt x="0" y="226202"/>
                  <a:pt x="226178" y="0"/>
                  <a:pt x="504765" y="0"/>
                </a:cubicBezTo>
                <a:lnTo>
                  <a:pt x="16655357" y="0"/>
                </a:lnTo>
                <a:cubicBezTo>
                  <a:pt x="16933932" y="0"/>
                  <a:pt x="17160120" y="226202"/>
                  <a:pt x="17160120" y="504794"/>
                </a:cubicBezTo>
                <a:close/>
                <a:moveTo>
                  <a:pt x="17128364" y="504794"/>
                </a:moveTo>
                <a:cubicBezTo>
                  <a:pt x="17128364" y="243726"/>
                  <a:pt x="16916410" y="31758"/>
                  <a:pt x="16655357" y="31758"/>
                </a:cubicBezTo>
                <a:lnTo>
                  <a:pt x="504765" y="31758"/>
                </a:lnTo>
                <a:cubicBezTo>
                  <a:pt x="243699" y="31758"/>
                  <a:pt x="31746" y="243726"/>
                  <a:pt x="31746" y="504794"/>
                </a:cubicBezTo>
                <a:lnTo>
                  <a:pt x="31746" y="11536073"/>
                </a:lnTo>
                <a:cubicBezTo>
                  <a:pt x="31746" y="11797141"/>
                  <a:pt x="243699" y="12009109"/>
                  <a:pt x="504765" y="12009109"/>
                </a:cubicBezTo>
                <a:lnTo>
                  <a:pt x="16655357" y="12009109"/>
                </a:lnTo>
                <a:cubicBezTo>
                  <a:pt x="16916410" y="12009109"/>
                  <a:pt x="17128364" y="11797141"/>
                  <a:pt x="17128364" y="11536073"/>
                </a:cubicBezTo>
                <a:lnTo>
                  <a:pt x="17128364" y="504794"/>
                </a:lnTo>
                <a:close/>
              </a:path>
            </a:pathLst>
          </a:custGeom>
          <a:solidFill>
            <a:srgbClr val="000080"/>
          </a:solidFill>
          <a:ln w="3047" cap="rnd">
            <a:noFill/>
            <a:prstDash val="solid"/>
            <a:round/>
          </a:ln>
        </p:spPr>
        <p:txBody>
          <a:bodyPr rtlCol="0" anchor="ctr"/>
          <a:lstStyle/>
          <a:p>
            <a:endParaRPr lang="en-CH" sz="4400"/>
          </a:p>
        </p:txBody>
      </p:sp>
      <p:sp>
        <p:nvSpPr>
          <p:cNvPr id="13" name="Freeform 12">
            <a:extLst>
              <a:ext uri="{FF2B5EF4-FFF2-40B4-BE49-F238E27FC236}">
                <a16:creationId xmlns:a16="http://schemas.microsoft.com/office/drawing/2014/main" id="{EF3D506A-185D-787E-A32F-6DE436F7CD56}"/>
              </a:ext>
            </a:extLst>
          </p:cNvPr>
          <p:cNvSpPr/>
          <p:nvPr/>
        </p:nvSpPr>
        <p:spPr>
          <a:xfrm>
            <a:off x="18353229" y="8911804"/>
            <a:ext cx="13369506" cy="12000667"/>
          </a:xfrm>
          <a:custGeom>
            <a:avLst/>
            <a:gdLst>
              <a:gd name="connsiteX0" fmla="*/ 13369506 w 13369506"/>
              <a:gd name="connsiteY0" fmla="*/ 401232 h 12000667"/>
              <a:gd name="connsiteX1" fmla="*/ 12968146 w 13369506"/>
              <a:gd name="connsiteY1" fmla="*/ 0 h 12000667"/>
              <a:gd name="connsiteX2" fmla="*/ 401238 w 13369506"/>
              <a:gd name="connsiteY2" fmla="*/ 0 h 12000667"/>
              <a:gd name="connsiteX3" fmla="*/ 0 w 13369506"/>
              <a:gd name="connsiteY3" fmla="*/ 401232 h 12000667"/>
              <a:gd name="connsiteX4" fmla="*/ 0 w 13369506"/>
              <a:gd name="connsiteY4" fmla="*/ 11599434 h 12000667"/>
              <a:gd name="connsiteX5" fmla="*/ 401238 w 13369506"/>
              <a:gd name="connsiteY5" fmla="*/ 12000667 h 12000667"/>
              <a:gd name="connsiteX6" fmla="*/ 12968146 w 13369506"/>
              <a:gd name="connsiteY6" fmla="*/ 12000667 h 12000667"/>
              <a:gd name="connsiteX7" fmla="*/ 13369506 w 13369506"/>
              <a:gd name="connsiteY7" fmla="*/ 11599434 h 12000667"/>
              <a:gd name="connsiteX8" fmla="*/ 13369506 w 13369506"/>
              <a:gd name="connsiteY8" fmla="*/ 401232 h 1200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9506" h="12000667">
                <a:moveTo>
                  <a:pt x="13369506" y="401232"/>
                </a:moveTo>
                <a:cubicBezTo>
                  <a:pt x="13369506" y="179785"/>
                  <a:pt x="13189702" y="0"/>
                  <a:pt x="12968146" y="0"/>
                </a:cubicBezTo>
                <a:lnTo>
                  <a:pt x="401238" y="0"/>
                </a:lnTo>
                <a:cubicBezTo>
                  <a:pt x="179804" y="0"/>
                  <a:pt x="0" y="179785"/>
                  <a:pt x="0" y="401232"/>
                </a:cubicBezTo>
                <a:lnTo>
                  <a:pt x="0" y="11599434"/>
                </a:lnTo>
                <a:cubicBezTo>
                  <a:pt x="0" y="11820882"/>
                  <a:pt x="179804" y="12000667"/>
                  <a:pt x="401238" y="12000667"/>
                </a:cubicBezTo>
                <a:lnTo>
                  <a:pt x="12968146" y="12000667"/>
                </a:lnTo>
                <a:cubicBezTo>
                  <a:pt x="13189702" y="12000667"/>
                  <a:pt x="13369506" y="11820882"/>
                  <a:pt x="13369506" y="11599434"/>
                </a:cubicBezTo>
                <a:lnTo>
                  <a:pt x="13369506" y="401232"/>
                </a:lnTo>
                <a:close/>
              </a:path>
            </a:pathLst>
          </a:custGeom>
          <a:solidFill>
            <a:srgbClr val="DBE9FF"/>
          </a:solidFill>
          <a:ln w="3047" cap="rnd">
            <a:noFill/>
            <a:prstDash val="solid"/>
            <a:round/>
          </a:ln>
        </p:spPr>
        <p:txBody>
          <a:bodyPr rtlCol="0" anchor="ctr"/>
          <a:lstStyle/>
          <a:p>
            <a:endParaRPr lang="en-CH" sz="4400"/>
          </a:p>
        </p:txBody>
      </p:sp>
      <p:sp>
        <p:nvSpPr>
          <p:cNvPr id="14" name="Freeform 13">
            <a:extLst>
              <a:ext uri="{FF2B5EF4-FFF2-40B4-BE49-F238E27FC236}">
                <a16:creationId xmlns:a16="http://schemas.microsoft.com/office/drawing/2014/main" id="{E965FE63-F76A-9DBC-D44D-12FB15827DEC}"/>
              </a:ext>
            </a:extLst>
          </p:cNvPr>
          <p:cNvSpPr/>
          <p:nvPr/>
        </p:nvSpPr>
        <p:spPr>
          <a:xfrm>
            <a:off x="18321443" y="8880046"/>
            <a:ext cx="13432988" cy="12064182"/>
          </a:xfrm>
          <a:custGeom>
            <a:avLst/>
            <a:gdLst>
              <a:gd name="connsiteX0" fmla="*/ 13432988 w 13432988"/>
              <a:gd name="connsiteY0" fmla="*/ 432990 h 12064182"/>
              <a:gd name="connsiteX1" fmla="*/ 13432988 w 13432988"/>
              <a:gd name="connsiteY1" fmla="*/ 11631192 h 12064182"/>
              <a:gd name="connsiteX2" fmla="*/ 12999933 w 13432988"/>
              <a:gd name="connsiteY2" fmla="*/ 12064182 h 12064182"/>
              <a:gd name="connsiteX3" fmla="*/ 432963 w 13432988"/>
              <a:gd name="connsiteY3" fmla="*/ 12064182 h 12064182"/>
              <a:gd name="connsiteX4" fmla="*/ 0 w 13432988"/>
              <a:gd name="connsiteY4" fmla="*/ 11631192 h 12064182"/>
              <a:gd name="connsiteX5" fmla="*/ 0 w 13432988"/>
              <a:gd name="connsiteY5" fmla="*/ 432990 h 12064182"/>
              <a:gd name="connsiteX6" fmla="*/ 432963 w 13432988"/>
              <a:gd name="connsiteY6" fmla="*/ 0 h 12064182"/>
              <a:gd name="connsiteX7" fmla="*/ 12999933 w 13432988"/>
              <a:gd name="connsiteY7" fmla="*/ 0 h 12064182"/>
              <a:gd name="connsiteX8" fmla="*/ 13432988 w 13432988"/>
              <a:gd name="connsiteY8" fmla="*/ 432990 h 12064182"/>
              <a:gd name="connsiteX9" fmla="*/ 13401293 w 13432988"/>
              <a:gd name="connsiteY9" fmla="*/ 432990 h 12064182"/>
              <a:gd name="connsiteX10" fmla="*/ 12999933 w 13432988"/>
              <a:gd name="connsiteY10" fmla="*/ 31758 h 12064182"/>
              <a:gd name="connsiteX11" fmla="*/ 432963 w 13432988"/>
              <a:gd name="connsiteY11" fmla="*/ 31758 h 12064182"/>
              <a:gd name="connsiteX12" fmla="*/ 31756 w 13432988"/>
              <a:gd name="connsiteY12" fmla="*/ 432990 h 12064182"/>
              <a:gd name="connsiteX13" fmla="*/ 31756 w 13432988"/>
              <a:gd name="connsiteY13" fmla="*/ 11631192 h 12064182"/>
              <a:gd name="connsiteX14" fmla="*/ 432963 w 13432988"/>
              <a:gd name="connsiteY14" fmla="*/ 12032425 h 12064182"/>
              <a:gd name="connsiteX15" fmla="*/ 12999933 w 13432988"/>
              <a:gd name="connsiteY15" fmla="*/ 12032425 h 12064182"/>
              <a:gd name="connsiteX16" fmla="*/ 13401293 w 13432988"/>
              <a:gd name="connsiteY16" fmla="*/ 11631192 h 12064182"/>
              <a:gd name="connsiteX17" fmla="*/ 13401293 w 13432988"/>
              <a:gd name="connsiteY17" fmla="*/ 432990 h 1206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2988" h="12064182">
                <a:moveTo>
                  <a:pt x="13432988" y="432990"/>
                </a:moveTo>
                <a:lnTo>
                  <a:pt x="13432988" y="11631192"/>
                </a:lnTo>
                <a:cubicBezTo>
                  <a:pt x="13432988" y="11870164"/>
                  <a:pt x="13238860" y="12064182"/>
                  <a:pt x="12999933" y="12064182"/>
                </a:cubicBezTo>
                <a:lnTo>
                  <a:pt x="432963" y="12064182"/>
                </a:lnTo>
                <a:cubicBezTo>
                  <a:pt x="194006" y="12064182"/>
                  <a:pt x="0" y="11870164"/>
                  <a:pt x="0" y="11631192"/>
                </a:cubicBezTo>
                <a:lnTo>
                  <a:pt x="0" y="432990"/>
                </a:lnTo>
                <a:cubicBezTo>
                  <a:pt x="0" y="194018"/>
                  <a:pt x="194006" y="0"/>
                  <a:pt x="432963" y="0"/>
                </a:cubicBezTo>
                <a:lnTo>
                  <a:pt x="12999933" y="0"/>
                </a:lnTo>
                <a:cubicBezTo>
                  <a:pt x="13238860" y="0"/>
                  <a:pt x="13432988" y="194018"/>
                  <a:pt x="13432988" y="432990"/>
                </a:cubicBezTo>
                <a:close/>
                <a:moveTo>
                  <a:pt x="13401293" y="432990"/>
                </a:moveTo>
                <a:cubicBezTo>
                  <a:pt x="13401293" y="211543"/>
                  <a:pt x="13221488" y="31758"/>
                  <a:pt x="12999933" y="31758"/>
                </a:cubicBezTo>
                <a:lnTo>
                  <a:pt x="432963" y="31758"/>
                </a:lnTo>
                <a:cubicBezTo>
                  <a:pt x="211529" y="31758"/>
                  <a:pt x="31756" y="211543"/>
                  <a:pt x="31756" y="432990"/>
                </a:cubicBezTo>
                <a:lnTo>
                  <a:pt x="31756" y="11631192"/>
                </a:lnTo>
                <a:cubicBezTo>
                  <a:pt x="31756" y="11852640"/>
                  <a:pt x="211529" y="12032425"/>
                  <a:pt x="432963" y="12032425"/>
                </a:cubicBezTo>
                <a:lnTo>
                  <a:pt x="12999933" y="12032425"/>
                </a:lnTo>
                <a:cubicBezTo>
                  <a:pt x="13221488" y="12032425"/>
                  <a:pt x="13401293" y="11852640"/>
                  <a:pt x="13401293" y="11631192"/>
                </a:cubicBezTo>
                <a:lnTo>
                  <a:pt x="13401293" y="432990"/>
                </a:lnTo>
                <a:close/>
              </a:path>
            </a:pathLst>
          </a:custGeom>
          <a:solidFill>
            <a:srgbClr val="000080"/>
          </a:solidFill>
          <a:ln w="3047" cap="rnd">
            <a:noFill/>
            <a:prstDash val="solid"/>
            <a:round/>
          </a:ln>
        </p:spPr>
        <p:txBody>
          <a:bodyPr rtlCol="0" anchor="ctr"/>
          <a:lstStyle/>
          <a:p>
            <a:endParaRPr lang="en-CH" sz="4400"/>
          </a:p>
        </p:txBody>
      </p:sp>
      <p:sp>
        <p:nvSpPr>
          <p:cNvPr id="15" name="Freeform 14">
            <a:extLst>
              <a:ext uri="{FF2B5EF4-FFF2-40B4-BE49-F238E27FC236}">
                <a16:creationId xmlns:a16="http://schemas.microsoft.com/office/drawing/2014/main" id="{ACE47F68-F854-D4CA-1B8A-9CED1E6A55E9}"/>
              </a:ext>
            </a:extLst>
          </p:cNvPr>
          <p:cNvSpPr/>
          <p:nvPr/>
        </p:nvSpPr>
        <p:spPr>
          <a:xfrm>
            <a:off x="765956" y="1022415"/>
            <a:ext cx="17106434" cy="6946607"/>
          </a:xfrm>
          <a:custGeom>
            <a:avLst/>
            <a:gdLst>
              <a:gd name="connsiteX0" fmla="*/ 17106434 w 17106434"/>
              <a:gd name="connsiteY0" fmla="*/ 427985 h 6946607"/>
              <a:gd name="connsiteX1" fmla="*/ 16678470 w 17106434"/>
              <a:gd name="connsiteY1" fmla="*/ 0 h 6946607"/>
              <a:gd name="connsiteX2" fmla="*/ 427958 w 17106434"/>
              <a:gd name="connsiteY2" fmla="*/ 0 h 6946607"/>
              <a:gd name="connsiteX3" fmla="*/ 0 w 17106434"/>
              <a:gd name="connsiteY3" fmla="*/ 427985 h 6946607"/>
              <a:gd name="connsiteX4" fmla="*/ 0 w 17106434"/>
              <a:gd name="connsiteY4" fmla="*/ 6518647 h 6946607"/>
              <a:gd name="connsiteX5" fmla="*/ 427958 w 17106434"/>
              <a:gd name="connsiteY5" fmla="*/ 6946608 h 6946607"/>
              <a:gd name="connsiteX6" fmla="*/ 16678470 w 17106434"/>
              <a:gd name="connsiteY6" fmla="*/ 6946608 h 6946607"/>
              <a:gd name="connsiteX7" fmla="*/ 17106434 w 17106434"/>
              <a:gd name="connsiteY7" fmla="*/ 6518647 h 6946607"/>
              <a:gd name="connsiteX8" fmla="*/ 17106434 w 17106434"/>
              <a:gd name="connsiteY8" fmla="*/ 427985 h 69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06434" h="6946607">
                <a:moveTo>
                  <a:pt x="17106434" y="427985"/>
                </a:moveTo>
                <a:cubicBezTo>
                  <a:pt x="17106434" y="191772"/>
                  <a:pt x="16914684" y="0"/>
                  <a:pt x="16678470" y="0"/>
                </a:cubicBezTo>
                <a:lnTo>
                  <a:pt x="427958" y="0"/>
                </a:lnTo>
                <a:cubicBezTo>
                  <a:pt x="191763" y="0"/>
                  <a:pt x="0" y="191772"/>
                  <a:pt x="0" y="427985"/>
                </a:cubicBezTo>
                <a:lnTo>
                  <a:pt x="0" y="6518647"/>
                </a:lnTo>
                <a:cubicBezTo>
                  <a:pt x="0" y="6754846"/>
                  <a:pt x="191763" y="6946608"/>
                  <a:pt x="427958" y="6946608"/>
                </a:cubicBezTo>
                <a:lnTo>
                  <a:pt x="16678470" y="6946608"/>
                </a:lnTo>
                <a:cubicBezTo>
                  <a:pt x="16914684" y="6946608"/>
                  <a:pt x="17106434" y="6754846"/>
                  <a:pt x="17106434" y="6518647"/>
                </a:cubicBezTo>
                <a:lnTo>
                  <a:pt x="17106434" y="427985"/>
                </a:lnTo>
                <a:close/>
              </a:path>
            </a:pathLst>
          </a:custGeom>
          <a:solidFill>
            <a:srgbClr val="DBE9FF"/>
          </a:solidFill>
          <a:ln w="3047" cap="rnd">
            <a:noFill/>
            <a:prstDash val="solid"/>
            <a:round/>
          </a:ln>
        </p:spPr>
        <p:txBody>
          <a:bodyPr rtlCol="0" anchor="ctr"/>
          <a:lstStyle/>
          <a:p>
            <a:endParaRPr lang="en-CH" sz="4400"/>
          </a:p>
        </p:txBody>
      </p:sp>
      <p:sp>
        <p:nvSpPr>
          <p:cNvPr id="16" name="Freeform 15">
            <a:extLst>
              <a:ext uri="{FF2B5EF4-FFF2-40B4-BE49-F238E27FC236}">
                <a16:creationId xmlns:a16="http://schemas.microsoft.com/office/drawing/2014/main" id="{C0F1E627-FACA-BBA5-EB17-4A005045571D}"/>
              </a:ext>
            </a:extLst>
          </p:cNvPr>
          <p:cNvSpPr/>
          <p:nvPr/>
        </p:nvSpPr>
        <p:spPr>
          <a:xfrm>
            <a:off x="734191" y="990667"/>
            <a:ext cx="17169922" cy="7010112"/>
          </a:xfrm>
          <a:custGeom>
            <a:avLst/>
            <a:gdLst>
              <a:gd name="connsiteX0" fmla="*/ 17169922 w 17169922"/>
              <a:gd name="connsiteY0" fmla="*/ 459733 h 7010112"/>
              <a:gd name="connsiteX1" fmla="*/ 17169922 w 17169922"/>
              <a:gd name="connsiteY1" fmla="*/ 6550395 h 7010112"/>
              <a:gd name="connsiteX2" fmla="*/ 16710234 w 17169922"/>
              <a:gd name="connsiteY2" fmla="*/ 7010113 h 7010112"/>
              <a:gd name="connsiteX3" fmla="*/ 459704 w 17169922"/>
              <a:gd name="connsiteY3" fmla="*/ 7010113 h 7010112"/>
              <a:gd name="connsiteX4" fmla="*/ 0 w 17169922"/>
              <a:gd name="connsiteY4" fmla="*/ 6550395 h 7010112"/>
              <a:gd name="connsiteX5" fmla="*/ 0 w 17169922"/>
              <a:gd name="connsiteY5" fmla="*/ 459733 h 7010112"/>
              <a:gd name="connsiteX6" fmla="*/ 459704 w 17169922"/>
              <a:gd name="connsiteY6" fmla="*/ 0 h 7010112"/>
              <a:gd name="connsiteX7" fmla="*/ 16710234 w 17169922"/>
              <a:gd name="connsiteY7" fmla="*/ 0 h 7010112"/>
              <a:gd name="connsiteX8" fmla="*/ 17169922 w 17169922"/>
              <a:gd name="connsiteY8" fmla="*/ 459733 h 7010112"/>
              <a:gd name="connsiteX9" fmla="*/ 17138168 w 17169922"/>
              <a:gd name="connsiteY9" fmla="*/ 459733 h 7010112"/>
              <a:gd name="connsiteX10" fmla="*/ 16710234 w 17169922"/>
              <a:gd name="connsiteY10" fmla="*/ 31748 h 7010112"/>
              <a:gd name="connsiteX11" fmla="*/ 459704 w 17169922"/>
              <a:gd name="connsiteY11" fmla="*/ 31748 h 7010112"/>
              <a:gd name="connsiteX12" fmla="*/ 31746 w 17169922"/>
              <a:gd name="connsiteY12" fmla="*/ 459733 h 7010112"/>
              <a:gd name="connsiteX13" fmla="*/ 31746 w 17169922"/>
              <a:gd name="connsiteY13" fmla="*/ 6550395 h 7010112"/>
              <a:gd name="connsiteX14" fmla="*/ 459704 w 17169922"/>
              <a:gd name="connsiteY14" fmla="*/ 6978356 h 7010112"/>
              <a:gd name="connsiteX15" fmla="*/ 16710234 w 17169922"/>
              <a:gd name="connsiteY15" fmla="*/ 6978356 h 7010112"/>
              <a:gd name="connsiteX16" fmla="*/ 17138168 w 17169922"/>
              <a:gd name="connsiteY16" fmla="*/ 6550395 h 7010112"/>
              <a:gd name="connsiteX17" fmla="*/ 17138168 w 17169922"/>
              <a:gd name="connsiteY17" fmla="*/ 459733 h 70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169922" h="7010112">
                <a:moveTo>
                  <a:pt x="17169922" y="459733"/>
                </a:moveTo>
                <a:lnTo>
                  <a:pt x="17169922" y="6550395"/>
                </a:lnTo>
                <a:cubicBezTo>
                  <a:pt x="17169922" y="6804118"/>
                  <a:pt x="16963942" y="7010113"/>
                  <a:pt x="16710234" y="7010113"/>
                </a:cubicBezTo>
                <a:lnTo>
                  <a:pt x="459704" y="7010113"/>
                </a:lnTo>
                <a:cubicBezTo>
                  <a:pt x="205989" y="7010113"/>
                  <a:pt x="0" y="6804118"/>
                  <a:pt x="0" y="6550395"/>
                </a:cubicBezTo>
                <a:lnTo>
                  <a:pt x="0" y="459733"/>
                </a:lnTo>
                <a:cubicBezTo>
                  <a:pt x="0" y="205998"/>
                  <a:pt x="205989" y="0"/>
                  <a:pt x="459704" y="0"/>
                </a:cubicBezTo>
                <a:lnTo>
                  <a:pt x="16710234" y="0"/>
                </a:lnTo>
                <a:cubicBezTo>
                  <a:pt x="16963942" y="0"/>
                  <a:pt x="17169922" y="205998"/>
                  <a:pt x="17169922" y="459733"/>
                </a:cubicBezTo>
                <a:close/>
                <a:moveTo>
                  <a:pt x="17138168" y="459733"/>
                </a:moveTo>
                <a:cubicBezTo>
                  <a:pt x="17138168" y="223520"/>
                  <a:pt x="16946418" y="31748"/>
                  <a:pt x="16710234" y="31748"/>
                </a:cubicBezTo>
                <a:lnTo>
                  <a:pt x="459704" y="31748"/>
                </a:lnTo>
                <a:cubicBezTo>
                  <a:pt x="223509" y="31748"/>
                  <a:pt x="31746" y="223520"/>
                  <a:pt x="31746" y="459733"/>
                </a:cubicBezTo>
                <a:lnTo>
                  <a:pt x="31746" y="6550395"/>
                </a:lnTo>
                <a:cubicBezTo>
                  <a:pt x="31746" y="6786594"/>
                  <a:pt x="223509" y="6978356"/>
                  <a:pt x="459704" y="6978356"/>
                </a:cubicBezTo>
                <a:lnTo>
                  <a:pt x="16710234" y="6978356"/>
                </a:lnTo>
                <a:cubicBezTo>
                  <a:pt x="16946418" y="6978356"/>
                  <a:pt x="17138168" y="6786594"/>
                  <a:pt x="17138168" y="6550395"/>
                </a:cubicBezTo>
                <a:lnTo>
                  <a:pt x="17138168" y="459733"/>
                </a:lnTo>
                <a:close/>
              </a:path>
            </a:pathLst>
          </a:custGeom>
          <a:solidFill>
            <a:srgbClr val="000080"/>
          </a:solidFill>
          <a:ln w="3047" cap="rnd">
            <a:noFill/>
            <a:prstDash val="solid"/>
            <a:round/>
          </a:ln>
        </p:spPr>
        <p:txBody>
          <a:bodyPr rtlCol="0" anchor="ctr"/>
          <a:lstStyle/>
          <a:p>
            <a:endParaRPr lang="en-CH" sz="4400"/>
          </a:p>
        </p:txBody>
      </p:sp>
      <p:sp>
        <p:nvSpPr>
          <p:cNvPr id="17" name="Freeform 16">
            <a:extLst>
              <a:ext uri="{FF2B5EF4-FFF2-40B4-BE49-F238E27FC236}">
                <a16:creationId xmlns:a16="http://schemas.microsoft.com/office/drawing/2014/main" id="{17C7FE6E-3F3C-101D-659C-82F02A57253C}"/>
              </a:ext>
            </a:extLst>
          </p:cNvPr>
          <p:cNvSpPr/>
          <p:nvPr/>
        </p:nvSpPr>
        <p:spPr>
          <a:xfrm>
            <a:off x="18353229" y="1022415"/>
            <a:ext cx="13369506" cy="6946638"/>
          </a:xfrm>
          <a:custGeom>
            <a:avLst/>
            <a:gdLst>
              <a:gd name="connsiteX0" fmla="*/ 13369506 w 13369506"/>
              <a:gd name="connsiteY0" fmla="*/ 321358 h 6946638"/>
              <a:gd name="connsiteX1" fmla="*/ 13048296 w 13369506"/>
              <a:gd name="connsiteY1" fmla="*/ 0 h 6946638"/>
              <a:gd name="connsiteX2" fmla="*/ 321331 w 13369506"/>
              <a:gd name="connsiteY2" fmla="*/ 0 h 6946638"/>
              <a:gd name="connsiteX3" fmla="*/ 0 w 13369506"/>
              <a:gd name="connsiteY3" fmla="*/ 321358 h 6946638"/>
              <a:gd name="connsiteX4" fmla="*/ 0 w 13369506"/>
              <a:gd name="connsiteY4" fmla="*/ 6625287 h 6946638"/>
              <a:gd name="connsiteX5" fmla="*/ 321331 w 13369506"/>
              <a:gd name="connsiteY5" fmla="*/ 6946638 h 6946638"/>
              <a:gd name="connsiteX6" fmla="*/ 13048296 w 13369506"/>
              <a:gd name="connsiteY6" fmla="*/ 6946638 h 6946638"/>
              <a:gd name="connsiteX7" fmla="*/ 13369506 w 13369506"/>
              <a:gd name="connsiteY7" fmla="*/ 6625287 h 6946638"/>
              <a:gd name="connsiteX8" fmla="*/ 13369506 w 13369506"/>
              <a:gd name="connsiteY8" fmla="*/ 321358 h 694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69506" h="6946638">
                <a:moveTo>
                  <a:pt x="13369506" y="321358"/>
                </a:moveTo>
                <a:cubicBezTo>
                  <a:pt x="13369506" y="143996"/>
                  <a:pt x="13225662" y="0"/>
                  <a:pt x="13048296" y="0"/>
                </a:cubicBezTo>
                <a:lnTo>
                  <a:pt x="321331" y="0"/>
                </a:lnTo>
                <a:cubicBezTo>
                  <a:pt x="143966" y="0"/>
                  <a:pt x="0" y="143996"/>
                  <a:pt x="0" y="321358"/>
                </a:cubicBezTo>
                <a:lnTo>
                  <a:pt x="0" y="6625287"/>
                </a:lnTo>
                <a:cubicBezTo>
                  <a:pt x="0" y="6802664"/>
                  <a:pt x="143966" y="6946638"/>
                  <a:pt x="321331" y="6946638"/>
                </a:cubicBezTo>
                <a:lnTo>
                  <a:pt x="13048296" y="6946638"/>
                </a:lnTo>
                <a:cubicBezTo>
                  <a:pt x="13225662" y="6946638"/>
                  <a:pt x="13369506" y="6802664"/>
                  <a:pt x="13369506" y="6625287"/>
                </a:cubicBezTo>
                <a:lnTo>
                  <a:pt x="13369506" y="321358"/>
                </a:lnTo>
                <a:close/>
              </a:path>
            </a:pathLst>
          </a:custGeom>
          <a:solidFill>
            <a:srgbClr val="DBE9FF"/>
          </a:solidFill>
          <a:ln w="3047" cap="rnd">
            <a:noFill/>
            <a:prstDash val="solid"/>
            <a:round/>
          </a:ln>
        </p:spPr>
        <p:txBody>
          <a:bodyPr rtlCol="0" anchor="ctr"/>
          <a:lstStyle/>
          <a:p>
            <a:endParaRPr lang="en-CH" sz="4400"/>
          </a:p>
        </p:txBody>
      </p:sp>
      <p:sp>
        <p:nvSpPr>
          <p:cNvPr id="18" name="Freeform 17">
            <a:extLst>
              <a:ext uri="{FF2B5EF4-FFF2-40B4-BE49-F238E27FC236}">
                <a16:creationId xmlns:a16="http://schemas.microsoft.com/office/drawing/2014/main" id="{4C94D8EA-173F-4DE9-9642-F54D4F3BAAFD}"/>
              </a:ext>
            </a:extLst>
          </p:cNvPr>
          <p:cNvSpPr/>
          <p:nvPr/>
        </p:nvSpPr>
        <p:spPr>
          <a:xfrm>
            <a:off x="18321413" y="990667"/>
            <a:ext cx="13433017" cy="7010143"/>
          </a:xfrm>
          <a:custGeom>
            <a:avLst/>
            <a:gdLst>
              <a:gd name="connsiteX0" fmla="*/ 13433018 w 13433017"/>
              <a:gd name="connsiteY0" fmla="*/ 353106 h 7010143"/>
              <a:gd name="connsiteX1" fmla="*/ 13433018 w 13433017"/>
              <a:gd name="connsiteY1" fmla="*/ 6657035 h 7010143"/>
              <a:gd name="connsiteX2" fmla="*/ 13079808 w 13433017"/>
              <a:gd name="connsiteY2" fmla="*/ 7010143 h 7010143"/>
              <a:gd name="connsiteX3" fmla="*/ 353086 w 13433017"/>
              <a:gd name="connsiteY3" fmla="*/ 7010143 h 7010143"/>
              <a:gd name="connsiteX4" fmla="*/ 0 w 13433017"/>
              <a:gd name="connsiteY4" fmla="*/ 6657035 h 7010143"/>
              <a:gd name="connsiteX5" fmla="*/ 0 w 13433017"/>
              <a:gd name="connsiteY5" fmla="*/ 353106 h 7010143"/>
              <a:gd name="connsiteX6" fmla="*/ 353086 w 13433017"/>
              <a:gd name="connsiteY6" fmla="*/ 0 h 7010143"/>
              <a:gd name="connsiteX7" fmla="*/ 13079808 w 13433017"/>
              <a:gd name="connsiteY7" fmla="*/ 0 h 7010143"/>
              <a:gd name="connsiteX8" fmla="*/ 13433018 w 13433017"/>
              <a:gd name="connsiteY8" fmla="*/ 353106 h 7010143"/>
              <a:gd name="connsiteX9" fmla="*/ 13401322 w 13433017"/>
              <a:gd name="connsiteY9" fmla="*/ 353106 h 7010143"/>
              <a:gd name="connsiteX10" fmla="*/ 13079808 w 13433017"/>
              <a:gd name="connsiteY10" fmla="*/ 31748 h 7010143"/>
              <a:gd name="connsiteX11" fmla="*/ 353086 w 13433017"/>
              <a:gd name="connsiteY11" fmla="*/ 31748 h 7010143"/>
              <a:gd name="connsiteX12" fmla="*/ 31755 w 13433017"/>
              <a:gd name="connsiteY12" fmla="*/ 353106 h 7010143"/>
              <a:gd name="connsiteX13" fmla="*/ 31755 w 13433017"/>
              <a:gd name="connsiteY13" fmla="*/ 6657035 h 7010143"/>
              <a:gd name="connsiteX14" fmla="*/ 353086 w 13433017"/>
              <a:gd name="connsiteY14" fmla="*/ 6978386 h 7010143"/>
              <a:gd name="connsiteX15" fmla="*/ 13079808 w 13433017"/>
              <a:gd name="connsiteY15" fmla="*/ 6978386 h 7010143"/>
              <a:gd name="connsiteX16" fmla="*/ 13401322 w 13433017"/>
              <a:gd name="connsiteY16" fmla="*/ 6657035 h 7010143"/>
              <a:gd name="connsiteX17" fmla="*/ 13401322 w 13433017"/>
              <a:gd name="connsiteY17" fmla="*/ 353106 h 701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33017" h="7010143">
                <a:moveTo>
                  <a:pt x="13433018" y="353106"/>
                </a:moveTo>
                <a:lnTo>
                  <a:pt x="13433018" y="6657035"/>
                </a:lnTo>
                <a:cubicBezTo>
                  <a:pt x="13433018" y="6851906"/>
                  <a:pt x="13274850" y="7010143"/>
                  <a:pt x="13079808" y="7010143"/>
                </a:cubicBezTo>
                <a:lnTo>
                  <a:pt x="353086" y="7010143"/>
                </a:lnTo>
                <a:cubicBezTo>
                  <a:pt x="158227" y="7010143"/>
                  <a:pt x="0" y="6851906"/>
                  <a:pt x="0" y="6657035"/>
                </a:cubicBezTo>
                <a:lnTo>
                  <a:pt x="0" y="353106"/>
                </a:lnTo>
                <a:cubicBezTo>
                  <a:pt x="0" y="158222"/>
                  <a:pt x="158227" y="0"/>
                  <a:pt x="353086" y="0"/>
                </a:cubicBezTo>
                <a:lnTo>
                  <a:pt x="13079808" y="0"/>
                </a:lnTo>
                <a:cubicBezTo>
                  <a:pt x="13274850" y="0"/>
                  <a:pt x="13433018" y="158222"/>
                  <a:pt x="13433018" y="353106"/>
                </a:cubicBezTo>
                <a:close/>
                <a:moveTo>
                  <a:pt x="13401322" y="353106"/>
                </a:moveTo>
                <a:cubicBezTo>
                  <a:pt x="13401322" y="175744"/>
                  <a:pt x="13257175" y="31748"/>
                  <a:pt x="13079808" y="31748"/>
                </a:cubicBezTo>
                <a:lnTo>
                  <a:pt x="353086" y="31748"/>
                </a:lnTo>
                <a:cubicBezTo>
                  <a:pt x="175751" y="31748"/>
                  <a:pt x="31755" y="175744"/>
                  <a:pt x="31755" y="353106"/>
                </a:cubicBezTo>
                <a:lnTo>
                  <a:pt x="31755" y="6657035"/>
                </a:lnTo>
                <a:cubicBezTo>
                  <a:pt x="31755" y="6834412"/>
                  <a:pt x="175751" y="6978386"/>
                  <a:pt x="353086" y="6978386"/>
                </a:cubicBezTo>
                <a:lnTo>
                  <a:pt x="13079808" y="6978386"/>
                </a:lnTo>
                <a:cubicBezTo>
                  <a:pt x="13257175" y="6978386"/>
                  <a:pt x="13401322" y="6834412"/>
                  <a:pt x="13401322" y="6657035"/>
                </a:cubicBezTo>
                <a:lnTo>
                  <a:pt x="13401322" y="353106"/>
                </a:lnTo>
                <a:close/>
              </a:path>
            </a:pathLst>
          </a:custGeom>
          <a:solidFill>
            <a:srgbClr val="000080"/>
          </a:solidFill>
          <a:ln w="3047" cap="rnd">
            <a:noFill/>
            <a:prstDash val="solid"/>
            <a:round/>
          </a:ln>
        </p:spPr>
        <p:txBody>
          <a:bodyPr rtlCol="0" anchor="ctr"/>
          <a:lstStyle/>
          <a:p>
            <a:endParaRPr lang="en-CH" sz="4400"/>
          </a:p>
        </p:txBody>
      </p:sp>
      <p:pic>
        <p:nvPicPr>
          <p:cNvPr id="19" name="Picture 18">
            <a:extLst>
              <a:ext uri="{FF2B5EF4-FFF2-40B4-BE49-F238E27FC236}">
                <a16:creationId xmlns:a16="http://schemas.microsoft.com/office/drawing/2014/main" id="{6310D280-DDDD-41B0-23CF-CC7096C00ED0}"/>
              </a:ext>
            </a:extLst>
          </p:cNvPr>
          <p:cNvPicPr>
            <a:picLocks noChangeAspect="1"/>
          </p:cNvPicPr>
          <p:nvPr/>
        </p:nvPicPr>
        <p:blipFill>
          <a:blip r:embed="rId3"/>
          <a:stretch>
            <a:fillRect/>
          </a:stretch>
        </p:blipFill>
        <p:spPr>
          <a:xfrm>
            <a:off x="24001762" y="4199268"/>
            <a:ext cx="447986" cy="1816440"/>
          </a:xfrm>
          <a:custGeom>
            <a:avLst/>
            <a:gdLst>
              <a:gd name="connsiteX0" fmla="*/ 7874 w 447986"/>
              <a:gd name="connsiteY0" fmla="*/ 1378 h 1816440"/>
              <a:gd name="connsiteX1" fmla="*/ 455861 w 447986"/>
              <a:gd name="connsiteY1" fmla="*/ 1378 h 1816440"/>
              <a:gd name="connsiteX2" fmla="*/ 455861 w 447986"/>
              <a:gd name="connsiteY2" fmla="*/ 1817818 h 1816440"/>
              <a:gd name="connsiteX3" fmla="*/ 7874 w 447986"/>
              <a:gd name="connsiteY3" fmla="*/ 1817818 h 1816440"/>
            </a:gdLst>
            <a:ahLst/>
            <a:cxnLst>
              <a:cxn ang="0">
                <a:pos x="connsiteX0" y="connsiteY0"/>
              </a:cxn>
              <a:cxn ang="0">
                <a:pos x="connsiteX1" y="connsiteY1"/>
              </a:cxn>
              <a:cxn ang="0">
                <a:pos x="connsiteX2" y="connsiteY2"/>
              </a:cxn>
              <a:cxn ang="0">
                <a:pos x="connsiteX3" y="connsiteY3"/>
              </a:cxn>
            </a:cxnLst>
            <a:rect l="l" t="t" r="r" b="b"/>
            <a:pathLst>
              <a:path w="447986" h="1816440">
                <a:moveTo>
                  <a:pt x="7874" y="1378"/>
                </a:moveTo>
                <a:lnTo>
                  <a:pt x="455861" y="1378"/>
                </a:lnTo>
                <a:lnTo>
                  <a:pt x="455861" y="1817818"/>
                </a:lnTo>
                <a:lnTo>
                  <a:pt x="7874" y="1817818"/>
                </a:lnTo>
                <a:close/>
              </a:path>
            </a:pathLst>
          </a:custGeom>
        </p:spPr>
      </p:pic>
      <p:grpSp>
        <p:nvGrpSpPr>
          <p:cNvPr id="20" name="Graphic 6">
            <a:extLst>
              <a:ext uri="{FF2B5EF4-FFF2-40B4-BE49-F238E27FC236}">
                <a16:creationId xmlns:a16="http://schemas.microsoft.com/office/drawing/2014/main" id="{AD07AAD8-0255-90E6-7EAA-C4F5E9F151E5}"/>
              </a:ext>
            </a:extLst>
          </p:cNvPr>
          <p:cNvGrpSpPr/>
          <p:nvPr/>
        </p:nvGrpSpPr>
        <p:grpSpPr>
          <a:xfrm>
            <a:off x="6120816" y="413124"/>
            <a:ext cx="6636815" cy="1218578"/>
            <a:chOff x="6120816" y="413124"/>
            <a:chExt cx="6636815" cy="1218578"/>
          </a:xfrm>
        </p:grpSpPr>
        <p:sp>
          <p:nvSpPr>
            <p:cNvPr id="21" name="Freeform 20">
              <a:extLst>
                <a:ext uri="{FF2B5EF4-FFF2-40B4-BE49-F238E27FC236}">
                  <a16:creationId xmlns:a16="http://schemas.microsoft.com/office/drawing/2014/main" id="{E68ADAB8-5C8F-E44B-977B-87386BF3FB5F}"/>
                </a:ext>
              </a:extLst>
            </p:cNvPr>
            <p:cNvSpPr/>
            <p:nvPr/>
          </p:nvSpPr>
          <p:spPr>
            <a:xfrm>
              <a:off x="6152541" y="444872"/>
              <a:ext cx="6573336" cy="1155085"/>
            </a:xfrm>
            <a:custGeom>
              <a:avLst/>
              <a:gdLst>
                <a:gd name="connsiteX0" fmla="*/ 6573336 w 6573336"/>
                <a:gd name="connsiteY0" fmla="*/ 577543 h 1155085"/>
                <a:gd name="connsiteX1" fmla="*/ 5995829 w 6573336"/>
                <a:gd name="connsiteY1" fmla="*/ 0 h 1155085"/>
                <a:gd name="connsiteX2" fmla="*/ 577507 w 6573336"/>
                <a:gd name="connsiteY2" fmla="*/ 0 h 1155085"/>
                <a:gd name="connsiteX3" fmla="*/ 0 w 6573336"/>
                <a:gd name="connsiteY3" fmla="*/ 577543 h 1155085"/>
                <a:gd name="connsiteX4" fmla="*/ 577507 w 6573336"/>
                <a:gd name="connsiteY4" fmla="*/ 1155085 h 1155085"/>
                <a:gd name="connsiteX5" fmla="*/ 5995829 w 6573336"/>
                <a:gd name="connsiteY5" fmla="*/ 1155085 h 1155085"/>
                <a:gd name="connsiteX6" fmla="*/ 6573336 w 6573336"/>
                <a:gd name="connsiteY6" fmla="*/ 577543 h 11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73336" h="1155085">
                  <a:moveTo>
                    <a:pt x="6573336" y="577543"/>
                  </a:moveTo>
                  <a:cubicBezTo>
                    <a:pt x="6573336" y="258788"/>
                    <a:pt x="6314570" y="0"/>
                    <a:pt x="5995829" y="0"/>
                  </a:cubicBezTo>
                  <a:lnTo>
                    <a:pt x="577507" y="0"/>
                  </a:lnTo>
                  <a:cubicBezTo>
                    <a:pt x="258765" y="0"/>
                    <a:pt x="0" y="258788"/>
                    <a:pt x="0" y="577543"/>
                  </a:cubicBezTo>
                  <a:cubicBezTo>
                    <a:pt x="0" y="896298"/>
                    <a:pt x="258765" y="1155085"/>
                    <a:pt x="577507" y="1155085"/>
                  </a:cubicBezTo>
                  <a:lnTo>
                    <a:pt x="5995829" y="1155085"/>
                  </a:lnTo>
                  <a:cubicBezTo>
                    <a:pt x="6314570" y="1155085"/>
                    <a:pt x="6573336" y="896298"/>
                    <a:pt x="6573336" y="577543"/>
                  </a:cubicBezTo>
                  <a:close/>
                </a:path>
              </a:pathLst>
            </a:custGeom>
            <a:solidFill>
              <a:srgbClr val="FFFFFF"/>
            </a:solidFill>
            <a:ln w="3047" cap="rnd">
              <a:noFill/>
              <a:prstDash val="solid"/>
              <a:round/>
            </a:ln>
          </p:spPr>
          <p:txBody>
            <a:bodyPr rtlCol="0" anchor="ctr"/>
            <a:lstStyle/>
            <a:p>
              <a:endParaRPr lang="en-CH" sz="4400"/>
            </a:p>
          </p:txBody>
        </p:sp>
        <p:sp>
          <p:nvSpPr>
            <p:cNvPr id="22" name="Freeform 21">
              <a:extLst>
                <a:ext uri="{FF2B5EF4-FFF2-40B4-BE49-F238E27FC236}">
                  <a16:creationId xmlns:a16="http://schemas.microsoft.com/office/drawing/2014/main" id="{3A6746B4-45B9-76CB-52FF-1D88CF4B6DE9}"/>
                </a:ext>
              </a:extLst>
            </p:cNvPr>
            <p:cNvSpPr/>
            <p:nvPr/>
          </p:nvSpPr>
          <p:spPr>
            <a:xfrm>
              <a:off x="6120816" y="413124"/>
              <a:ext cx="6636815" cy="1218578"/>
            </a:xfrm>
            <a:custGeom>
              <a:avLst/>
              <a:gdLst>
                <a:gd name="connsiteX0" fmla="*/ 6636816 w 6636815"/>
                <a:gd name="connsiteY0" fmla="*/ 609291 h 1218578"/>
                <a:gd name="connsiteX1" fmla="*/ 6027554 w 6636815"/>
                <a:gd name="connsiteY1" fmla="*/ 1218579 h 1218578"/>
                <a:gd name="connsiteX2" fmla="*/ 609232 w 6636815"/>
                <a:gd name="connsiteY2" fmla="*/ 1218579 h 1218578"/>
                <a:gd name="connsiteX3" fmla="*/ 0 w 6636815"/>
                <a:gd name="connsiteY3" fmla="*/ 609291 h 1218578"/>
                <a:gd name="connsiteX4" fmla="*/ 609232 w 6636815"/>
                <a:gd name="connsiteY4" fmla="*/ 0 h 1218578"/>
                <a:gd name="connsiteX5" fmla="*/ 6027554 w 6636815"/>
                <a:gd name="connsiteY5" fmla="*/ 0 h 1218578"/>
                <a:gd name="connsiteX6" fmla="*/ 6636816 w 6636815"/>
                <a:gd name="connsiteY6" fmla="*/ 609291 h 1218578"/>
                <a:gd name="connsiteX7" fmla="*/ 6605061 w 6636815"/>
                <a:gd name="connsiteY7" fmla="*/ 609291 h 1218578"/>
                <a:gd name="connsiteX8" fmla="*/ 6027554 w 6636815"/>
                <a:gd name="connsiteY8" fmla="*/ 31748 h 1218578"/>
                <a:gd name="connsiteX9" fmla="*/ 609232 w 6636815"/>
                <a:gd name="connsiteY9" fmla="*/ 31748 h 1218578"/>
                <a:gd name="connsiteX10" fmla="*/ 31725 w 6636815"/>
                <a:gd name="connsiteY10" fmla="*/ 609291 h 1218578"/>
                <a:gd name="connsiteX11" fmla="*/ 609232 w 6636815"/>
                <a:gd name="connsiteY11" fmla="*/ 1186834 h 1218578"/>
                <a:gd name="connsiteX12" fmla="*/ 6027554 w 6636815"/>
                <a:gd name="connsiteY12" fmla="*/ 1186834 h 1218578"/>
                <a:gd name="connsiteX13" fmla="*/ 6605061 w 6636815"/>
                <a:gd name="connsiteY13" fmla="*/ 609291 h 121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36815" h="1218578">
                  <a:moveTo>
                    <a:pt x="6636816" y="609291"/>
                  </a:moveTo>
                  <a:cubicBezTo>
                    <a:pt x="6636816" y="945567"/>
                    <a:pt x="6363818" y="1218579"/>
                    <a:pt x="6027554" y="1218579"/>
                  </a:cubicBezTo>
                  <a:lnTo>
                    <a:pt x="609232" y="1218579"/>
                  </a:lnTo>
                  <a:cubicBezTo>
                    <a:pt x="272997" y="1218579"/>
                    <a:pt x="0" y="945567"/>
                    <a:pt x="0" y="609291"/>
                  </a:cubicBezTo>
                  <a:cubicBezTo>
                    <a:pt x="0" y="273015"/>
                    <a:pt x="272997" y="0"/>
                    <a:pt x="609232" y="0"/>
                  </a:cubicBezTo>
                  <a:lnTo>
                    <a:pt x="6027554" y="0"/>
                  </a:lnTo>
                  <a:cubicBezTo>
                    <a:pt x="6363818" y="0"/>
                    <a:pt x="6636816" y="273015"/>
                    <a:pt x="6636816" y="609291"/>
                  </a:cubicBezTo>
                  <a:close/>
                  <a:moveTo>
                    <a:pt x="6605061" y="609291"/>
                  </a:moveTo>
                  <a:cubicBezTo>
                    <a:pt x="6605061" y="290536"/>
                    <a:pt x="6346295" y="31748"/>
                    <a:pt x="6027554" y="31748"/>
                  </a:cubicBezTo>
                  <a:lnTo>
                    <a:pt x="609232" y="31748"/>
                  </a:lnTo>
                  <a:cubicBezTo>
                    <a:pt x="290521" y="31748"/>
                    <a:pt x="31725" y="290536"/>
                    <a:pt x="31725" y="609291"/>
                  </a:cubicBezTo>
                  <a:cubicBezTo>
                    <a:pt x="31725" y="928046"/>
                    <a:pt x="290521" y="1186834"/>
                    <a:pt x="609232" y="1186834"/>
                  </a:cubicBezTo>
                  <a:lnTo>
                    <a:pt x="6027554" y="1186834"/>
                  </a:lnTo>
                  <a:cubicBezTo>
                    <a:pt x="6346295" y="1186834"/>
                    <a:pt x="6605061" y="928046"/>
                    <a:pt x="6605061" y="609291"/>
                  </a:cubicBezTo>
                  <a:close/>
                </a:path>
              </a:pathLst>
            </a:custGeom>
            <a:solidFill>
              <a:srgbClr val="000080"/>
            </a:solidFill>
            <a:ln w="3047" cap="rnd">
              <a:noFill/>
              <a:prstDash val="solid"/>
              <a:round/>
            </a:ln>
          </p:spPr>
          <p:txBody>
            <a:bodyPr rtlCol="0" anchor="ctr"/>
            <a:lstStyle/>
            <a:p>
              <a:endParaRPr lang="en-CH" sz="4400"/>
            </a:p>
          </p:txBody>
        </p:sp>
        <p:sp>
          <p:nvSpPr>
            <p:cNvPr id="23" name="TextBox 22">
              <a:extLst>
                <a:ext uri="{FF2B5EF4-FFF2-40B4-BE49-F238E27FC236}">
                  <a16:creationId xmlns:a16="http://schemas.microsoft.com/office/drawing/2014/main" id="{44027F35-BAAC-67F2-9A66-8751236CDE34}"/>
                </a:ext>
              </a:extLst>
            </p:cNvPr>
            <p:cNvSpPr txBox="1"/>
            <p:nvPr/>
          </p:nvSpPr>
          <p:spPr>
            <a:xfrm>
              <a:off x="6477454" y="524258"/>
              <a:ext cx="3648756"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Study pop</a:t>
              </a:r>
            </a:p>
          </p:txBody>
        </p:sp>
        <p:sp>
          <p:nvSpPr>
            <p:cNvPr id="24" name="TextBox 23">
              <a:extLst>
                <a:ext uri="{FF2B5EF4-FFF2-40B4-BE49-F238E27FC236}">
                  <a16:creationId xmlns:a16="http://schemas.microsoft.com/office/drawing/2014/main" id="{627B4487-EC18-F897-8CB5-216319ED20BD}"/>
                </a:ext>
              </a:extLst>
            </p:cNvPr>
            <p:cNvSpPr txBox="1"/>
            <p:nvPr/>
          </p:nvSpPr>
          <p:spPr>
            <a:xfrm>
              <a:off x="9908850" y="524258"/>
              <a:ext cx="2452916" cy="1015663"/>
            </a:xfrm>
            <a:prstGeom prst="rect">
              <a:avLst/>
            </a:prstGeom>
            <a:noFill/>
          </p:spPr>
          <p:txBody>
            <a:bodyPr wrap="none" rtlCol="0">
              <a:spAutoFit/>
            </a:bodyPr>
            <a:lstStyle/>
            <a:p>
              <a:pPr algn="l"/>
              <a:r>
                <a:rPr lang="en-CH" sz="6000" spc="0" baseline="0">
                  <a:ln/>
                  <a:solidFill>
                    <a:srgbClr val="000080"/>
                  </a:solidFill>
                  <a:latin typeface="Arial"/>
                  <a:cs typeface="Arial"/>
                  <a:sym typeface="Arial"/>
                  <a:rtl val="0"/>
                </a:rPr>
                <a:t>ulation</a:t>
              </a:r>
            </a:p>
          </p:txBody>
        </p:sp>
      </p:grpSp>
      <p:grpSp>
        <p:nvGrpSpPr>
          <p:cNvPr id="25" name="Graphic 6">
            <a:extLst>
              <a:ext uri="{FF2B5EF4-FFF2-40B4-BE49-F238E27FC236}">
                <a16:creationId xmlns:a16="http://schemas.microsoft.com/office/drawing/2014/main" id="{744E7C66-994B-D816-17EA-B24A32FCA60C}"/>
              </a:ext>
            </a:extLst>
          </p:cNvPr>
          <p:cNvGrpSpPr/>
          <p:nvPr/>
        </p:nvGrpSpPr>
        <p:grpSpPr>
          <a:xfrm>
            <a:off x="3312428" y="8302503"/>
            <a:ext cx="12253592" cy="1218600"/>
            <a:chOff x="3312428" y="8302503"/>
            <a:chExt cx="12253592" cy="1218600"/>
          </a:xfrm>
        </p:grpSpPr>
        <p:sp>
          <p:nvSpPr>
            <p:cNvPr id="26" name="Freeform 25">
              <a:extLst>
                <a:ext uri="{FF2B5EF4-FFF2-40B4-BE49-F238E27FC236}">
                  <a16:creationId xmlns:a16="http://schemas.microsoft.com/office/drawing/2014/main" id="{18413DDA-E031-9759-3CB7-C17D1454309C}"/>
                </a:ext>
              </a:extLst>
            </p:cNvPr>
            <p:cNvSpPr/>
            <p:nvPr/>
          </p:nvSpPr>
          <p:spPr>
            <a:xfrm>
              <a:off x="3344152" y="8334261"/>
              <a:ext cx="12190112" cy="1155085"/>
            </a:xfrm>
            <a:custGeom>
              <a:avLst/>
              <a:gdLst>
                <a:gd name="connsiteX0" fmla="*/ 12190113 w 12190112"/>
                <a:gd name="connsiteY0" fmla="*/ 577543 h 1155085"/>
                <a:gd name="connsiteX1" fmla="*/ 11612606 w 12190112"/>
                <a:gd name="connsiteY1" fmla="*/ 0 h 1155085"/>
                <a:gd name="connsiteX2" fmla="*/ 577507 w 12190112"/>
                <a:gd name="connsiteY2" fmla="*/ 0 h 1155085"/>
                <a:gd name="connsiteX3" fmla="*/ 0 w 12190112"/>
                <a:gd name="connsiteY3" fmla="*/ 577543 h 1155085"/>
                <a:gd name="connsiteX4" fmla="*/ 577507 w 12190112"/>
                <a:gd name="connsiteY4" fmla="*/ 1155085 h 1155085"/>
                <a:gd name="connsiteX5" fmla="*/ 11612606 w 12190112"/>
                <a:gd name="connsiteY5" fmla="*/ 1155085 h 1155085"/>
                <a:gd name="connsiteX6" fmla="*/ 12190113 w 12190112"/>
                <a:gd name="connsiteY6" fmla="*/ 577543 h 11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0112" h="1155085">
                  <a:moveTo>
                    <a:pt x="12190113" y="577543"/>
                  </a:moveTo>
                  <a:cubicBezTo>
                    <a:pt x="12190113" y="258782"/>
                    <a:pt x="11931347" y="0"/>
                    <a:pt x="11612606" y="0"/>
                  </a:cubicBezTo>
                  <a:lnTo>
                    <a:pt x="577507" y="0"/>
                  </a:lnTo>
                  <a:cubicBezTo>
                    <a:pt x="258766" y="0"/>
                    <a:pt x="0" y="258782"/>
                    <a:pt x="0" y="577543"/>
                  </a:cubicBezTo>
                  <a:cubicBezTo>
                    <a:pt x="0" y="896303"/>
                    <a:pt x="258766" y="1155085"/>
                    <a:pt x="577507" y="1155085"/>
                  </a:cubicBezTo>
                  <a:lnTo>
                    <a:pt x="11612606" y="1155085"/>
                  </a:lnTo>
                  <a:cubicBezTo>
                    <a:pt x="11931347" y="1155085"/>
                    <a:pt x="12190113" y="896303"/>
                    <a:pt x="12190113" y="577543"/>
                  </a:cubicBezTo>
                  <a:close/>
                </a:path>
              </a:pathLst>
            </a:custGeom>
            <a:solidFill>
              <a:srgbClr val="FFFFFF"/>
            </a:solidFill>
            <a:ln w="3047" cap="rnd">
              <a:noFill/>
              <a:prstDash val="solid"/>
              <a:round/>
            </a:ln>
          </p:spPr>
          <p:txBody>
            <a:bodyPr rtlCol="0" anchor="ctr"/>
            <a:lstStyle/>
            <a:p>
              <a:endParaRPr lang="en-CH" sz="4400"/>
            </a:p>
          </p:txBody>
        </p:sp>
        <p:sp>
          <p:nvSpPr>
            <p:cNvPr id="27" name="Freeform 26">
              <a:extLst>
                <a:ext uri="{FF2B5EF4-FFF2-40B4-BE49-F238E27FC236}">
                  <a16:creationId xmlns:a16="http://schemas.microsoft.com/office/drawing/2014/main" id="{9A3C5F81-0EC6-B6F3-A77C-246B3050D569}"/>
                </a:ext>
              </a:extLst>
            </p:cNvPr>
            <p:cNvSpPr/>
            <p:nvPr/>
          </p:nvSpPr>
          <p:spPr>
            <a:xfrm>
              <a:off x="3312428" y="8302503"/>
              <a:ext cx="12253592" cy="1218600"/>
            </a:xfrm>
            <a:custGeom>
              <a:avLst/>
              <a:gdLst>
                <a:gd name="connsiteX0" fmla="*/ 12253593 w 12253592"/>
                <a:gd name="connsiteY0" fmla="*/ 609300 h 1218600"/>
                <a:gd name="connsiteX1" fmla="*/ 11644331 w 12253592"/>
                <a:gd name="connsiteY1" fmla="*/ 1218600 h 1218600"/>
                <a:gd name="connsiteX2" fmla="*/ 609232 w 12253592"/>
                <a:gd name="connsiteY2" fmla="*/ 1218600 h 1218600"/>
                <a:gd name="connsiteX3" fmla="*/ 0 w 12253592"/>
                <a:gd name="connsiteY3" fmla="*/ 609300 h 1218600"/>
                <a:gd name="connsiteX4" fmla="*/ 609232 w 12253592"/>
                <a:gd name="connsiteY4" fmla="*/ 0 h 1218600"/>
                <a:gd name="connsiteX5" fmla="*/ 11644331 w 12253592"/>
                <a:gd name="connsiteY5" fmla="*/ 0 h 1218600"/>
                <a:gd name="connsiteX6" fmla="*/ 12253593 w 12253592"/>
                <a:gd name="connsiteY6" fmla="*/ 609300 h 1218600"/>
                <a:gd name="connsiteX7" fmla="*/ 12221838 w 12253592"/>
                <a:gd name="connsiteY7" fmla="*/ 609300 h 1218600"/>
                <a:gd name="connsiteX8" fmla="*/ 11644331 w 12253592"/>
                <a:gd name="connsiteY8" fmla="*/ 31758 h 1218600"/>
                <a:gd name="connsiteX9" fmla="*/ 609232 w 12253592"/>
                <a:gd name="connsiteY9" fmla="*/ 31758 h 1218600"/>
                <a:gd name="connsiteX10" fmla="*/ 31725 w 12253592"/>
                <a:gd name="connsiteY10" fmla="*/ 609300 h 1218600"/>
                <a:gd name="connsiteX11" fmla="*/ 609232 w 12253592"/>
                <a:gd name="connsiteY11" fmla="*/ 1186843 h 1218600"/>
                <a:gd name="connsiteX12" fmla="*/ 11644331 w 12253592"/>
                <a:gd name="connsiteY12" fmla="*/ 1186843 h 1218600"/>
                <a:gd name="connsiteX13" fmla="*/ 12221838 w 12253592"/>
                <a:gd name="connsiteY13" fmla="*/ 609300 h 121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53592" h="1218600">
                  <a:moveTo>
                    <a:pt x="12253593" y="609300"/>
                  </a:moveTo>
                  <a:cubicBezTo>
                    <a:pt x="12253593" y="945585"/>
                    <a:pt x="11980595" y="1218600"/>
                    <a:pt x="11644331" y="1218600"/>
                  </a:cubicBezTo>
                  <a:lnTo>
                    <a:pt x="609232" y="1218600"/>
                  </a:lnTo>
                  <a:cubicBezTo>
                    <a:pt x="272998" y="1218600"/>
                    <a:pt x="0" y="945585"/>
                    <a:pt x="0" y="609300"/>
                  </a:cubicBezTo>
                  <a:cubicBezTo>
                    <a:pt x="0" y="273015"/>
                    <a:pt x="272998" y="0"/>
                    <a:pt x="609232" y="0"/>
                  </a:cubicBezTo>
                  <a:lnTo>
                    <a:pt x="11644331" y="0"/>
                  </a:lnTo>
                  <a:cubicBezTo>
                    <a:pt x="11980595" y="0"/>
                    <a:pt x="12253593" y="273015"/>
                    <a:pt x="12253593" y="609300"/>
                  </a:cubicBezTo>
                  <a:close/>
                  <a:moveTo>
                    <a:pt x="12221838" y="609300"/>
                  </a:moveTo>
                  <a:cubicBezTo>
                    <a:pt x="12221838" y="290539"/>
                    <a:pt x="11963072" y="31758"/>
                    <a:pt x="11644331" y="31758"/>
                  </a:cubicBezTo>
                  <a:lnTo>
                    <a:pt x="609232" y="31758"/>
                  </a:lnTo>
                  <a:cubicBezTo>
                    <a:pt x="290521" y="31758"/>
                    <a:pt x="31725" y="290539"/>
                    <a:pt x="31725" y="609300"/>
                  </a:cubicBezTo>
                  <a:cubicBezTo>
                    <a:pt x="31725" y="928061"/>
                    <a:pt x="290521" y="1186843"/>
                    <a:pt x="609232" y="1186843"/>
                  </a:cubicBezTo>
                  <a:lnTo>
                    <a:pt x="11644331" y="1186843"/>
                  </a:lnTo>
                  <a:cubicBezTo>
                    <a:pt x="11963072" y="1186843"/>
                    <a:pt x="12221838" y="928061"/>
                    <a:pt x="12221838" y="609300"/>
                  </a:cubicBezTo>
                  <a:close/>
                </a:path>
              </a:pathLst>
            </a:custGeom>
            <a:solidFill>
              <a:srgbClr val="000080"/>
            </a:solidFill>
            <a:ln w="3047" cap="rnd">
              <a:noFill/>
              <a:prstDash val="solid"/>
              <a:round/>
            </a:ln>
          </p:spPr>
          <p:txBody>
            <a:bodyPr rtlCol="0" anchor="ctr"/>
            <a:lstStyle/>
            <a:p>
              <a:endParaRPr lang="en-CH" sz="4400"/>
            </a:p>
          </p:txBody>
        </p:sp>
        <p:sp>
          <p:nvSpPr>
            <p:cNvPr id="28" name="TextBox 27">
              <a:extLst>
                <a:ext uri="{FF2B5EF4-FFF2-40B4-BE49-F238E27FC236}">
                  <a16:creationId xmlns:a16="http://schemas.microsoft.com/office/drawing/2014/main" id="{3CC2960E-881D-A56C-397C-5432B51084FB}"/>
                </a:ext>
              </a:extLst>
            </p:cNvPr>
            <p:cNvSpPr txBox="1"/>
            <p:nvPr/>
          </p:nvSpPr>
          <p:spPr>
            <a:xfrm>
              <a:off x="3756621" y="8401459"/>
              <a:ext cx="3350597"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Species-l</a:t>
              </a:r>
            </a:p>
          </p:txBody>
        </p:sp>
        <p:sp>
          <p:nvSpPr>
            <p:cNvPr id="29" name="TextBox 28">
              <a:extLst>
                <a:ext uri="{FF2B5EF4-FFF2-40B4-BE49-F238E27FC236}">
                  <a16:creationId xmlns:a16="http://schemas.microsoft.com/office/drawing/2014/main" id="{6E9CC719-B70A-49C3-B6DB-4ED38C7DA8B8}"/>
                </a:ext>
              </a:extLst>
            </p:cNvPr>
            <p:cNvSpPr txBox="1"/>
            <p:nvPr/>
          </p:nvSpPr>
          <p:spPr>
            <a:xfrm>
              <a:off x="6890394" y="8401459"/>
              <a:ext cx="3094117" cy="1015663"/>
            </a:xfrm>
            <a:prstGeom prst="rect">
              <a:avLst/>
            </a:prstGeom>
            <a:noFill/>
          </p:spPr>
          <p:txBody>
            <a:bodyPr wrap="none" rtlCol="0">
              <a:spAutoFit/>
            </a:bodyPr>
            <a:lstStyle/>
            <a:p>
              <a:pPr algn="l"/>
              <a:r>
                <a:rPr lang="en-CH" sz="6000" spc="0" baseline="0">
                  <a:ln/>
                  <a:solidFill>
                    <a:srgbClr val="000080"/>
                  </a:solidFill>
                  <a:latin typeface="Arial"/>
                  <a:cs typeface="Arial"/>
                  <a:sym typeface="Arial"/>
                  <a:rtl val="0"/>
                </a:rPr>
                <a:t>evel rela</a:t>
              </a:r>
            </a:p>
          </p:txBody>
        </p:sp>
        <p:sp>
          <p:nvSpPr>
            <p:cNvPr id="30" name="TextBox 29">
              <a:extLst>
                <a:ext uri="{FF2B5EF4-FFF2-40B4-BE49-F238E27FC236}">
                  <a16:creationId xmlns:a16="http://schemas.microsoft.com/office/drawing/2014/main" id="{1A023943-4A4E-6740-DBD3-114B7E782FB3}"/>
                </a:ext>
              </a:extLst>
            </p:cNvPr>
            <p:cNvSpPr txBox="1"/>
            <p:nvPr/>
          </p:nvSpPr>
          <p:spPr>
            <a:xfrm>
              <a:off x="9770461" y="8401459"/>
              <a:ext cx="3307316" cy="1015663"/>
            </a:xfrm>
            <a:prstGeom prst="rect">
              <a:avLst/>
            </a:prstGeom>
            <a:noFill/>
          </p:spPr>
          <p:txBody>
            <a:bodyPr wrap="none" rtlCol="0">
              <a:spAutoFit/>
            </a:bodyPr>
            <a:lstStyle/>
            <a:p>
              <a:pPr algn="l"/>
              <a:r>
                <a:rPr lang="en-CH" sz="6000" spc="0" baseline="0">
                  <a:ln/>
                  <a:solidFill>
                    <a:srgbClr val="000080"/>
                  </a:solidFill>
                  <a:latin typeface="Arial"/>
                  <a:cs typeface="Arial"/>
                  <a:sym typeface="Arial"/>
                  <a:rtl val="0"/>
                </a:rPr>
                <a:t>tive abun</a:t>
              </a:r>
            </a:p>
          </p:txBody>
        </p:sp>
        <p:sp>
          <p:nvSpPr>
            <p:cNvPr id="31" name="TextBox 30">
              <a:extLst>
                <a:ext uri="{FF2B5EF4-FFF2-40B4-BE49-F238E27FC236}">
                  <a16:creationId xmlns:a16="http://schemas.microsoft.com/office/drawing/2014/main" id="{F96913EF-528D-460E-7229-D8E333AC3433}"/>
                </a:ext>
              </a:extLst>
            </p:cNvPr>
            <p:cNvSpPr txBox="1"/>
            <p:nvPr/>
          </p:nvSpPr>
          <p:spPr>
            <a:xfrm>
              <a:off x="12862941" y="8401459"/>
              <a:ext cx="2281394" cy="1015663"/>
            </a:xfrm>
            <a:prstGeom prst="rect">
              <a:avLst/>
            </a:prstGeom>
            <a:noFill/>
          </p:spPr>
          <p:txBody>
            <a:bodyPr wrap="none" rtlCol="0">
              <a:spAutoFit/>
            </a:bodyPr>
            <a:lstStyle/>
            <a:p>
              <a:pPr algn="l"/>
              <a:r>
                <a:rPr lang="en-CH" sz="6000" spc="0" baseline="0">
                  <a:ln/>
                  <a:solidFill>
                    <a:srgbClr val="000080"/>
                  </a:solidFill>
                  <a:latin typeface="Arial"/>
                  <a:cs typeface="Arial"/>
                  <a:sym typeface="Arial"/>
                  <a:rtl val="0"/>
                </a:rPr>
                <a:t>dance</a:t>
              </a:r>
            </a:p>
          </p:txBody>
        </p:sp>
      </p:grpSp>
      <p:grpSp>
        <p:nvGrpSpPr>
          <p:cNvPr id="32" name="Graphic 6">
            <a:extLst>
              <a:ext uri="{FF2B5EF4-FFF2-40B4-BE49-F238E27FC236}">
                <a16:creationId xmlns:a16="http://schemas.microsoft.com/office/drawing/2014/main" id="{0C31C1D5-6D5E-985F-6695-7870B31F595C}"/>
              </a:ext>
            </a:extLst>
          </p:cNvPr>
          <p:cNvGrpSpPr/>
          <p:nvPr/>
        </p:nvGrpSpPr>
        <p:grpSpPr>
          <a:xfrm>
            <a:off x="20625435" y="8302503"/>
            <a:ext cx="8825123" cy="1218600"/>
            <a:chOff x="20625435" y="8302503"/>
            <a:chExt cx="8825123" cy="1218600"/>
          </a:xfrm>
        </p:grpSpPr>
        <p:sp>
          <p:nvSpPr>
            <p:cNvPr id="33" name="Freeform 32">
              <a:extLst>
                <a:ext uri="{FF2B5EF4-FFF2-40B4-BE49-F238E27FC236}">
                  <a16:creationId xmlns:a16="http://schemas.microsoft.com/office/drawing/2014/main" id="{2478160F-F137-ABA3-43EB-9C00B35966D9}"/>
                </a:ext>
              </a:extLst>
            </p:cNvPr>
            <p:cNvSpPr/>
            <p:nvPr/>
          </p:nvSpPr>
          <p:spPr>
            <a:xfrm>
              <a:off x="20657160" y="8334261"/>
              <a:ext cx="8761643" cy="1155085"/>
            </a:xfrm>
            <a:custGeom>
              <a:avLst/>
              <a:gdLst>
                <a:gd name="connsiteX0" fmla="*/ 8761644 w 8761643"/>
                <a:gd name="connsiteY0" fmla="*/ 577543 h 1155085"/>
                <a:gd name="connsiteX1" fmla="*/ 8184137 w 8761643"/>
                <a:gd name="connsiteY1" fmla="*/ 0 h 1155085"/>
                <a:gd name="connsiteX2" fmla="*/ 577507 w 8761643"/>
                <a:gd name="connsiteY2" fmla="*/ 0 h 1155085"/>
                <a:gd name="connsiteX3" fmla="*/ 0 w 8761643"/>
                <a:gd name="connsiteY3" fmla="*/ 577543 h 1155085"/>
                <a:gd name="connsiteX4" fmla="*/ 577507 w 8761643"/>
                <a:gd name="connsiteY4" fmla="*/ 1155085 h 1155085"/>
                <a:gd name="connsiteX5" fmla="*/ 8184137 w 8761643"/>
                <a:gd name="connsiteY5" fmla="*/ 1155085 h 1155085"/>
                <a:gd name="connsiteX6" fmla="*/ 8761644 w 8761643"/>
                <a:gd name="connsiteY6" fmla="*/ 577543 h 11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61643" h="1155085">
                  <a:moveTo>
                    <a:pt x="8761644" y="577543"/>
                  </a:moveTo>
                  <a:cubicBezTo>
                    <a:pt x="8761644" y="258782"/>
                    <a:pt x="8502878" y="0"/>
                    <a:pt x="8184137" y="0"/>
                  </a:cubicBezTo>
                  <a:lnTo>
                    <a:pt x="577507" y="0"/>
                  </a:lnTo>
                  <a:cubicBezTo>
                    <a:pt x="258766" y="0"/>
                    <a:pt x="0" y="258782"/>
                    <a:pt x="0" y="577543"/>
                  </a:cubicBezTo>
                  <a:cubicBezTo>
                    <a:pt x="0" y="896303"/>
                    <a:pt x="258766" y="1155085"/>
                    <a:pt x="577507" y="1155085"/>
                  </a:cubicBezTo>
                  <a:lnTo>
                    <a:pt x="8184137" y="1155085"/>
                  </a:lnTo>
                  <a:cubicBezTo>
                    <a:pt x="8502878" y="1155085"/>
                    <a:pt x="8761644" y="896303"/>
                    <a:pt x="8761644" y="577543"/>
                  </a:cubicBezTo>
                  <a:close/>
                </a:path>
              </a:pathLst>
            </a:custGeom>
            <a:solidFill>
              <a:srgbClr val="FFFFFF"/>
            </a:solidFill>
            <a:ln w="3047" cap="rnd">
              <a:noFill/>
              <a:prstDash val="solid"/>
              <a:round/>
            </a:ln>
          </p:spPr>
          <p:txBody>
            <a:bodyPr rtlCol="0" anchor="ctr"/>
            <a:lstStyle/>
            <a:p>
              <a:endParaRPr lang="en-CH" sz="4400"/>
            </a:p>
          </p:txBody>
        </p:sp>
        <p:sp>
          <p:nvSpPr>
            <p:cNvPr id="34" name="Freeform 33">
              <a:extLst>
                <a:ext uri="{FF2B5EF4-FFF2-40B4-BE49-F238E27FC236}">
                  <a16:creationId xmlns:a16="http://schemas.microsoft.com/office/drawing/2014/main" id="{3B55AA70-FB34-2307-EF7E-BF66A94025FA}"/>
                </a:ext>
              </a:extLst>
            </p:cNvPr>
            <p:cNvSpPr/>
            <p:nvPr/>
          </p:nvSpPr>
          <p:spPr>
            <a:xfrm>
              <a:off x="20625435" y="8302503"/>
              <a:ext cx="8825123" cy="1218600"/>
            </a:xfrm>
            <a:custGeom>
              <a:avLst/>
              <a:gdLst>
                <a:gd name="connsiteX0" fmla="*/ 8825124 w 8825123"/>
                <a:gd name="connsiteY0" fmla="*/ 609300 h 1218600"/>
                <a:gd name="connsiteX1" fmla="*/ 8215863 w 8825123"/>
                <a:gd name="connsiteY1" fmla="*/ 1218600 h 1218600"/>
                <a:gd name="connsiteX2" fmla="*/ 609232 w 8825123"/>
                <a:gd name="connsiteY2" fmla="*/ 1218600 h 1218600"/>
                <a:gd name="connsiteX3" fmla="*/ 0 w 8825123"/>
                <a:gd name="connsiteY3" fmla="*/ 609300 h 1218600"/>
                <a:gd name="connsiteX4" fmla="*/ 609232 w 8825123"/>
                <a:gd name="connsiteY4" fmla="*/ 0 h 1218600"/>
                <a:gd name="connsiteX5" fmla="*/ 8215863 w 8825123"/>
                <a:gd name="connsiteY5" fmla="*/ 0 h 1218600"/>
                <a:gd name="connsiteX6" fmla="*/ 8825124 w 8825123"/>
                <a:gd name="connsiteY6" fmla="*/ 609300 h 1218600"/>
                <a:gd name="connsiteX7" fmla="*/ 8793369 w 8825123"/>
                <a:gd name="connsiteY7" fmla="*/ 609300 h 1218600"/>
                <a:gd name="connsiteX8" fmla="*/ 8215863 w 8825123"/>
                <a:gd name="connsiteY8" fmla="*/ 31758 h 1218600"/>
                <a:gd name="connsiteX9" fmla="*/ 609232 w 8825123"/>
                <a:gd name="connsiteY9" fmla="*/ 31758 h 1218600"/>
                <a:gd name="connsiteX10" fmla="*/ 31725 w 8825123"/>
                <a:gd name="connsiteY10" fmla="*/ 609300 h 1218600"/>
                <a:gd name="connsiteX11" fmla="*/ 609232 w 8825123"/>
                <a:gd name="connsiteY11" fmla="*/ 1186843 h 1218600"/>
                <a:gd name="connsiteX12" fmla="*/ 8215863 w 8825123"/>
                <a:gd name="connsiteY12" fmla="*/ 1186843 h 1218600"/>
                <a:gd name="connsiteX13" fmla="*/ 8793369 w 8825123"/>
                <a:gd name="connsiteY13" fmla="*/ 609300 h 121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25123" h="1218600">
                  <a:moveTo>
                    <a:pt x="8825124" y="609300"/>
                  </a:moveTo>
                  <a:cubicBezTo>
                    <a:pt x="8825124" y="945585"/>
                    <a:pt x="8552126" y="1218600"/>
                    <a:pt x="8215863" y="1218600"/>
                  </a:cubicBezTo>
                  <a:lnTo>
                    <a:pt x="609232" y="1218600"/>
                  </a:lnTo>
                  <a:cubicBezTo>
                    <a:pt x="272998" y="1218600"/>
                    <a:pt x="0" y="945585"/>
                    <a:pt x="0" y="609300"/>
                  </a:cubicBezTo>
                  <a:cubicBezTo>
                    <a:pt x="0" y="273015"/>
                    <a:pt x="272998" y="0"/>
                    <a:pt x="609232" y="0"/>
                  </a:cubicBezTo>
                  <a:lnTo>
                    <a:pt x="8215863" y="0"/>
                  </a:lnTo>
                  <a:cubicBezTo>
                    <a:pt x="8552126" y="0"/>
                    <a:pt x="8825124" y="273015"/>
                    <a:pt x="8825124" y="609300"/>
                  </a:cubicBezTo>
                  <a:close/>
                  <a:moveTo>
                    <a:pt x="8793369" y="609300"/>
                  </a:moveTo>
                  <a:cubicBezTo>
                    <a:pt x="8793369" y="290539"/>
                    <a:pt x="8534603" y="31758"/>
                    <a:pt x="8215863" y="31758"/>
                  </a:cubicBezTo>
                  <a:lnTo>
                    <a:pt x="609232" y="31758"/>
                  </a:lnTo>
                  <a:cubicBezTo>
                    <a:pt x="290521" y="31758"/>
                    <a:pt x="31725" y="290539"/>
                    <a:pt x="31725" y="609300"/>
                  </a:cubicBezTo>
                  <a:cubicBezTo>
                    <a:pt x="31725" y="928061"/>
                    <a:pt x="290521" y="1186843"/>
                    <a:pt x="609232" y="1186843"/>
                  </a:cubicBezTo>
                  <a:lnTo>
                    <a:pt x="8215863" y="1186843"/>
                  </a:lnTo>
                  <a:cubicBezTo>
                    <a:pt x="8534603" y="1186843"/>
                    <a:pt x="8793369" y="928061"/>
                    <a:pt x="8793369" y="609300"/>
                  </a:cubicBezTo>
                  <a:close/>
                </a:path>
              </a:pathLst>
            </a:custGeom>
            <a:solidFill>
              <a:srgbClr val="000080"/>
            </a:solidFill>
            <a:ln w="3047" cap="rnd">
              <a:noFill/>
              <a:prstDash val="solid"/>
              <a:round/>
            </a:ln>
          </p:spPr>
          <p:txBody>
            <a:bodyPr rtlCol="0" anchor="ctr"/>
            <a:lstStyle/>
            <a:p>
              <a:endParaRPr lang="en-CH" sz="4400"/>
            </a:p>
          </p:txBody>
        </p:sp>
        <p:sp>
          <p:nvSpPr>
            <p:cNvPr id="35" name="TextBox 34">
              <a:extLst>
                <a:ext uri="{FF2B5EF4-FFF2-40B4-BE49-F238E27FC236}">
                  <a16:creationId xmlns:a16="http://schemas.microsoft.com/office/drawing/2014/main" id="{A639E1DD-E95E-5362-DD0F-DB37F0277CE5}"/>
                </a:ext>
              </a:extLst>
            </p:cNvPr>
            <p:cNvSpPr txBox="1"/>
            <p:nvPr/>
          </p:nvSpPr>
          <p:spPr>
            <a:xfrm>
              <a:off x="21031321" y="8401459"/>
              <a:ext cx="3094117" cy="1015663"/>
            </a:xfrm>
            <a:prstGeom prst="rect">
              <a:avLst/>
            </a:prstGeom>
            <a:noFill/>
          </p:spPr>
          <p:txBody>
            <a:bodyPr wrap="none" rtlCol="0">
              <a:spAutoFit/>
            </a:bodyPr>
            <a:lstStyle/>
            <a:p>
              <a:pPr algn="l"/>
              <a:r>
                <a:rPr lang="en-CH" sz="6000" spc="0" baseline="0">
                  <a:ln/>
                  <a:solidFill>
                    <a:srgbClr val="000080"/>
                  </a:solidFill>
                  <a:latin typeface="Arial"/>
                  <a:cs typeface="Arial"/>
                  <a:sym typeface="Arial"/>
                  <a:rtl val="0"/>
                </a:rPr>
                <a:t>Correlati</a:t>
              </a:r>
            </a:p>
          </p:txBody>
        </p:sp>
        <p:sp>
          <p:nvSpPr>
            <p:cNvPr id="36" name="TextBox 35">
              <a:extLst>
                <a:ext uri="{FF2B5EF4-FFF2-40B4-BE49-F238E27FC236}">
                  <a16:creationId xmlns:a16="http://schemas.microsoft.com/office/drawing/2014/main" id="{63610F21-4852-50DC-0F9C-F56198CA2F14}"/>
                </a:ext>
              </a:extLst>
            </p:cNvPr>
            <p:cNvSpPr txBox="1"/>
            <p:nvPr/>
          </p:nvSpPr>
          <p:spPr>
            <a:xfrm>
              <a:off x="23910627" y="8401459"/>
              <a:ext cx="3477234"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on coefﬁc</a:t>
              </a:r>
            </a:p>
          </p:txBody>
        </p:sp>
        <p:sp>
          <p:nvSpPr>
            <p:cNvPr id="37" name="TextBox 36">
              <a:extLst>
                <a:ext uri="{FF2B5EF4-FFF2-40B4-BE49-F238E27FC236}">
                  <a16:creationId xmlns:a16="http://schemas.microsoft.com/office/drawing/2014/main" id="{63673EE2-7D17-677C-DE51-93FAE191B565}"/>
                </a:ext>
              </a:extLst>
            </p:cNvPr>
            <p:cNvSpPr txBox="1"/>
            <p:nvPr/>
          </p:nvSpPr>
          <p:spPr>
            <a:xfrm>
              <a:off x="27172000" y="8401459"/>
              <a:ext cx="1810111" cy="1015663"/>
            </a:xfrm>
            <a:prstGeom prst="rect">
              <a:avLst/>
            </a:prstGeom>
            <a:noFill/>
          </p:spPr>
          <p:txBody>
            <a:bodyPr wrap="none" rtlCol="0">
              <a:spAutoFit/>
            </a:bodyPr>
            <a:lstStyle/>
            <a:p>
              <a:pPr algn="l"/>
              <a:r>
                <a:rPr lang="en-CH" sz="6000" spc="0" baseline="0">
                  <a:ln/>
                  <a:solidFill>
                    <a:srgbClr val="000080"/>
                  </a:solidFill>
                  <a:latin typeface="Arial"/>
                  <a:cs typeface="Arial"/>
                  <a:sym typeface="Arial"/>
                  <a:rtl val="0"/>
                </a:rPr>
                <a:t>ients</a:t>
              </a:r>
            </a:p>
          </p:txBody>
        </p:sp>
      </p:grpSp>
      <p:sp>
        <p:nvSpPr>
          <p:cNvPr id="38" name="TextBox 37">
            <a:extLst>
              <a:ext uri="{FF2B5EF4-FFF2-40B4-BE49-F238E27FC236}">
                <a16:creationId xmlns:a16="http://schemas.microsoft.com/office/drawing/2014/main" id="{81B09740-07C1-6058-9C0B-F048C4689EAA}"/>
              </a:ext>
            </a:extLst>
          </p:cNvPr>
          <p:cNvSpPr txBox="1"/>
          <p:nvPr/>
        </p:nvSpPr>
        <p:spPr>
          <a:xfrm>
            <a:off x="3439831" y="10034274"/>
            <a:ext cx="3542958"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Severity coh</a:t>
            </a:r>
          </a:p>
        </p:txBody>
      </p:sp>
      <p:sp>
        <p:nvSpPr>
          <p:cNvPr id="39" name="TextBox 38">
            <a:extLst>
              <a:ext uri="{FF2B5EF4-FFF2-40B4-BE49-F238E27FC236}">
                <a16:creationId xmlns:a16="http://schemas.microsoft.com/office/drawing/2014/main" id="{DB6AB81C-E872-2847-E91F-AB67EB52980C}"/>
              </a:ext>
            </a:extLst>
          </p:cNvPr>
          <p:cNvSpPr txBox="1"/>
          <p:nvPr/>
        </p:nvSpPr>
        <p:spPr>
          <a:xfrm>
            <a:off x="7065048" y="10034274"/>
            <a:ext cx="1250663"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orts</a:t>
            </a:r>
          </a:p>
        </p:txBody>
      </p:sp>
      <p:sp>
        <p:nvSpPr>
          <p:cNvPr id="40" name="TextBox 39">
            <a:extLst>
              <a:ext uri="{FF2B5EF4-FFF2-40B4-BE49-F238E27FC236}">
                <a16:creationId xmlns:a16="http://schemas.microsoft.com/office/drawing/2014/main" id="{8C7463C1-DC5A-9E32-C959-AC8600215DED}"/>
              </a:ext>
            </a:extLst>
          </p:cNvPr>
          <p:cNvSpPr txBox="1"/>
          <p:nvPr/>
        </p:nvSpPr>
        <p:spPr>
          <a:xfrm>
            <a:off x="1753490" y="15684318"/>
            <a:ext cx="52931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T</a:t>
            </a:r>
          </a:p>
        </p:txBody>
      </p:sp>
      <p:sp>
        <p:nvSpPr>
          <p:cNvPr id="41" name="TextBox 40">
            <a:extLst>
              <a:ext uri="{FF2B5EF4-FFF2-40B4-BE49-F238E27FC236}">
                <a16:creationId xmlns:a16="http://schemas.microsoft.com/office/drawing/2014/main" id="{49E4A3FF-3B4E-B32B-50DA-A7745A42906F}"/>
              </a:ext>
            </a:extLst>
          </p:cNvPr>
          <p:cNvSpPr txBox="1"/>
          <p:nvPr/>
        </p:nvSpPr>
        <p:spPr>
          <a:xfrm>
            <a:off x="2080590" y="15684318"/>
            <a:ext cx="591829"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a:t>
            </a:r>
          </a:p>
        </p:txBody>
      </p:sp>
      <p:sp>
        <p:nvSpPr>
          <p:cNvPr id="42" name="TextBox 41">
            <a:extLst>
              <a:ext uri="{FF2B5EF4-FFF2-40B4-BE49-F238E27FC236}">
                <a16:creationId xmlns:a16="http://schemas.microsoft.com/office/drawing/2014/main" id="{215CB63D-24C9-4B4A-7045-99B6BD70F489}"/>
              </a:ext>
            </a:extLst>
          </p:cNvPr>
          <p:cNvSpPr txBox="1"/>
          <p:nvPr/>
        </p:nvSpPr>
        <p:spPr>
          <a:xfrm>
            <a:off x="2520784" y="15684318"/>
            <a:ext cx="3573414"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 molecular </a:t>
            </a:r>
          </a:p>
        </p:txBody>
      </p:sp>
      <p:sp>
        <p:nvSpPr>
          <p:cNvPr id="43" name="TextBox 42">
            <a:extLst>
              <a:ext uri="{FF2B5EF4-FFF2-40B4-BE49-F238E27FC236}">
                <a16:creationId xmlns:a16="http://schemas.microsoft.com/office/drawing/2014/main" id="{D6669D03-65E9-6222-9764-7D88FCE793BB}"/>
              </a:ext>
            </a:extLst>
          </p:cNvPr>
          <p:cNvSpPr txBox="1"/>
          <p:nvPr/>
        </p:nvSpPr>
        <p:spPr>
          <a:xfrm>
            <a:off x="6179345" y="15684318"/>
            <a:ext cx="303801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phenotype</a:t>
            </a:r>
          </a:p>
        </p:txBody>
      </p:sp>
      <p:sp>
        <p:nvSpPr>
          <p:cNvPr id="44" name="TextBox 43">
            <a:extLst>
              <a:ext uri="{FF2B5EF4-FFF2-40B4-BE49-F238E27FC236}">
                <a16:creationId xmlns:a16="http://schemas.microsoft.com/office/drawing/2014/main" id="{A941156E-E16E-0C9F-B702-8DCD13A842A2}"/>
              </a:ext>
            </a:extLst>
          </p:cNvPr>
          <p:cNvSpPr txBox="1"/>
          <p:nvPr/>
        </p:nvSpPr>
        <p:spPr>
          <a:xfrm>
            <a:off x="11037837" y="10045338"/>
            <a:ext cx="363593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Granulocytic</a:t>
            </a:r>
          </a:p>
        </p:txBody>
      </p:sp>
      <p:sp>
        <p:nvSpPr>
          <p:cNvPr id="45" name="TextBox 44">
            <a:extLst>
              <a:ext uri="{FF2B5EF4-FFF2-40B4-BE49-F238E27FC236}">
                <a16:creationId xmlns:a16="http://schemas.microsoft.com/office/drawing/2014/main" id="{4A00B914-C02E-E016-08B6-3D90165644D2}"/>
              </a:ext>
            </a:extLst>
          </p:cNvPr>
          <p:cNvSpPr txBox="1"/>
          <p:nvPr/>
        </p:nvSpPr>
        <p:spPr>
          <a:xfrm>
            <a:off x="14763959" y="10045338"/>
            <a:ext cx="1816523"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 types</a:t>
            </a:r>
          </a:p>
        </p:txBody>
      </p:sp>
      <p:grpSp>
        <p:nvGrpSpPr>
          <p:cNvPr id="46" name="Graphic 6">
            <a:extLst>
              <a:ext uri="{FF2B5EF4-FFF2-40B4-BE49-F238E27FC236}">
                <a16:creationId xmlns:a16="http://schemas.microsoft.com/office/drawing/2014/main" id="{50721943-FB87-060B-FA95-5722CAB145BA}"/>
              </a:ext>
            </a:extLst>
          </p:cNvPr>
          <p:cNvGrpSpPr/>
          <p:nvPr/>
        </p:nvGrpSpPr>
        <p:grpSpPr>
          <a:xfrm>
            <a:off x="23441809" y="413124"/>
            <a:ext cx="3833088" cy="1218578"/>
            <a:chOff x="23441809" y="413124"/>
            <a:chExt cx="3833088" cy="1218578"/>
          </a:xfrm>
        </p:grpSpPr>
        <p:sp>
          <p:nvSpPr>
            <p:cNvPr id="47" name="Freeform 46">
              <a:extLst>
                <a:ext uri="{FF2B5EF4-FFF2-40B4-BE49-F238E27FC236}">
                  <a16:creationId xmlns:a16="http://schemas.microsoft.com/office/drawing/2014/main" id="{2EAC21E9-E5F8-C285-5E55-2705E49C18A8}"/>
                </a:ext>
              </a:extLst>
            </p:cNvPr>
            <p:cNvSpPr/>
            <p:nvPr/>
          </p:nvSpPr>
          <p:spPr>
            <a:xfrm>
              <a:off x="23473533" y="444872"/>
              <a:ext cx="3769609" cy="1155085"/>
            </a:xfrm>
            <a:custGeom>
              <a:avLst/>
              <a:gdLst>
                <a:gd name="connsiteX0" fmla="*/ 3769610 w 3769609"/>
                <a:gd name="connsiteY0" fmla="*/ 577543 h 1155085"/>
                <a:gd name="connsiteX1" fmla="*/ 3192103 w 3769609"/>
                <a:gd name="connsiteY1" fmla="*/ 0 h 1155085"/>
                <a:gd name="connsiteX2" fmla="*/ 577507 w 3769609"/>
                <a:gd name="connsiteY2" fmla="*/ 0 h 1155085"/>
                <a:gd name="connsiteX3" fmla="*/ 0 w 3769609"/>
                <a:gd name="connsiteY3" fmla="*/ 577543 h 1155085"/>
                <a:gd name="connsiteX4" fmla="*/ 577507 w 3769609"/>
                <a:gd name="connsiteY4" fmla="*/ 1155085 h 1155085"/>
                <a:gd name="connsiteX5" fmla="*/ 3192103 w 3769609"/>
                <a:gd name="connsiteY5" fmla="*/ 1155085 h 1155085"/>
                <a:gd name="connsiteX6" fmla="*/ 3769610 w 3769609"/>
                <a:gd name="connsiteY6" fmla="*/ 577543 h 11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69609" h="1155085">
                  <a:moveTo>
                    <a:pt x="3769610" y="577543"/>
                  </a:moveTo>
                  <a:cubicBezTo>
                    <a:pt x="3769610" y="258788"/>
                    <a:pt x="3510843" y="0"/>
                    <a:pt x="3192103" y="0"/>
                  </a:cubicBezTo>
                  <a:lnTo>
                    <a:pt x="577507" y="0"/>
                  </a:lnTo>
                  <a:cubicBezTo>
                    <a:pt x="258796" y="0"/>
                    <a:pt x="0" y="258788"/>
                    <a:pt x="0" y="577543"/>
                  </a:cubicBezTo>
                  <a:cubicBezTo>
                    <a:pt x="0" y="896298"/>
                    <a:pt x="258796" y="1155085"/>
                    <a:pt x="577507" y="1155085"/>
                  </a:cubicBezTo>
                  <a:lnTo>
                    <a:pt x="3192103" y="1155085"/>
                  </a:lnTo>
                  <a:cubicBezTo>
                    <a:pt x="3510843" y="1155085"/>
                    <a:pt x="3769610" y="896298"/>
                    <a:pt x="3769610" y="577543"/>
                  </a:cubicBezTo>
                  <a:close/>
                </a:path>
              </a:pathLst>
            </a:custGeom>
            <a:solidFill>
              <a:srgbClr val="FFFFFF"/>
            </a:solidFill>
            <a:ln w="3047" cap="rnd">
              <a:noFill/>
              <a:prstDash val="solid"/>
              <a:round/>
            </a:ln>
          </p:spPr>
          <p:txBody>
            <a:bodyPr rtlCol="0" anchor="ctr"/>
            <a:lstStyle/>
            <a:p>
              <a:endParaRPr lang="en-CH" sz="4400"/>
            </a:p>
          </p:txBody>
        </p:sp>
        <p:sp>
          <p:nvSpPr>
            <p:cNvPr id="48" name="Freeform 47">
              <a:extLst>
                <a:ext uri="{FF2B5EF4-FFF2-40B4-BE49-F238E27FC236}">
                  <a16:creationId xmlns:a16="http://schemas.microsoft.com/office/drawing/2014/main" id="{5969A911-17D5-40D3-2F36-8C628BADED37}"/>
                </a:ext>
              </a:extLst>
            </p:cNvPr>
            <p:cNvSpPr/>
            <p:nvPr/>
          </p:nvSpPr>
          <p:spPr>
            <a:xfrm>
              <a:off x="23441809" y="413124"/>
              <a:ext cx="3833088" cy="1218578"/>
            </a:xfrm>
            <a:custGeom>
              <a:avLst/>
              <a:gdLst>
                <a:gd name="connsiteX0" fmla="*/ 3833088 w 3833088"/>
                <a:gd name="connsiteY0" fmla="*/ 609291 h 1218578"/>
                <a:gd name="connsiteX1" fmla="*/ 3223827 w 3833088"/>
                <a:gd name="connsiteY1" fmla="*/ 1218579 h 1218578"/>
                <a:gd name="connsiteX2" fmla="*/ 609262 w 3833088"/>
                <a:gd name="connsiteY2" fmla="*/ 1218579 h 1218578"/>
                <a:gd name="connsiteX3" fmla="*/ 0 w 3833088"/>
                <a:gd name="connsiteY3" fmla="*/ 609291 h 1218578"/>
                <a:gd name="connsiteX4" fmla="*/ 609262 w 3833088"/>
                <a:gd name="connsiteY4" fmla="*/ 0 h 1218578"/>
                <a:gd name="connsiteX5" fmla="*/ 3223827 w 3833088"/>
                <a:gd name="connsiteY5" fmla="*/ 0 h 1218578"/>
                <a:gd name="connsiteX6" fmla="*/ 3833088 w 3833088"/>
                <a:gd name="connsiteY6" fmla="*/ 609291 h 1218578"/>
                <a:gd name="connsiteX7" fmla="*/ 3801333 w 3833088"/>
                <a:gd name="connsiteY7" fmla="*/ 609291 h 1218578"/>
                <a:gd name="connsiteX8" fmla="*/ 3223827 w 3833088"/>
                <a:gd name="connsiteY8" fmla="*/ 31748 h 1218578"/>
                <a:gd name="connsiteX9" fmla="*/ 609262 w 3833088"/>
                <a:gd name="connsiteY9" fmla="*/ 31748 h 1218578"/>
                <a:gd name="connsiteX10" fmla="*/ 31755 w 3833088"/>
                <a:gd name="connsiteY10" fmla="*/ 609291 h 1218578"/>
                <a:gd name="connsiteX11" fmla="*/ 609262 w 3833088"/>
                <a:gd name="connsiteY11" fmla="*/ 1186834 h 1218578"/>
                <a:gd name="connsiteX12" fmla="*/ 3223827 w 3833088"/>
                <a:gd name="connsiteY12" fmla="*/ 1186834 h 1218578"/>
                <a:gd name="connsiteX13" fmla="*/ 3801333 w 3833088"/>
                <a:gd name="connsiteY13" fmla="*/ 609291 h 121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33088" h="1218578">
                  <a:moveTo>
                    <a:pt x="3833088" y="609291"/>
                  </a:moveTo>
                  <a:cubicBezTo>
                    <a:pt x="3833088" y="945567"/>
                    <a:pt x="3560090" y="1218579"/>
                    <a:pt x="3223827" y="1218579"/>
                  </a:cubicBezTo>
                  <a:lnTo>
                    <a:pt x="609262" y="1218579"/>
                  </a:lnTo>
                  <a:cubicBezTo>
                    <a:pt x="272996" y="1218579"/>
                    <a:pt x="0" y="945567"/>
                    <a:pt x="0" y="609291"/>
                  </a:cubicBezTo>
                  <a:cubicBezTo>
                    <a:pt x="0" y="273015"/>
                    <a:pt x="272996" y="0"/>
                    <a:pt x="609262" y="0"/>
                  </a:cubicBezTo>
                  <a:lnTo>
                    <a:pt x="3223827" y="0"/>
                  </a:lnTo>
                  <a:cubicBezTo>
                    <a:pt x="3560090" y="0"/>
                    <a:pt x="3833088" y="273015"/>
                    <a:pt x="3833088" y="609291"/>
                  </a:cubicBezTo>
                  <a:close/>
                  <a:moveTo>
                    <a:pt x="3801333" y="609291"/>
                  </a:moveTo>
                  <a:cubicBezTo>
                    <a:pt x="3801333" y="290536"/>
                    <a:pt x="3542567" y="31748"/>
                    <a:pt x="3223827" y="31748"/>
                  </a:cubicBezTo>
                  <a:lnTo>
                    <a:pt x="609262" y="31748"/>
                  </a:lnTo>
                  <a:cubicBezTo>
                    <a:pt x="290520" y="31748"/>
                    <a:pt x="31755" y="290536"/>
                    <a:pt x="31755" y="609291"/>
                  </a:cubicBezTo>
                  <a:cubicBezTo>
                    <a:pt x="31755" y="928046"/>
                    <a:pt x="290520" y="1186834"/>
                    <a:pt x="609262" y="1186834"/>
                  </a:cubicBezTo>
                  <a:lnTo>
                    <a:pt x="3223827" y="1186834"/>
                  </a:lnTo>
                  <a:cubicBezTo>
                    <a:pt x="3542567" y="1186834"/>
                    <a:pt x="3801333" y="928046"/>
                    <a:pt x="3801333" y="609291"/>
                  </a:cubicBezTo>
                  <a:close/>
                </a:path>
              </a:pathLst>
            </a:custGeom>
            <a:solidFill>
              <a:srgbClr val="000080"/>
            </a:solidFill>
            <a:ln w="3047" cap="rnd">
              <a:noFill/>
              <a:prstDash val="solid"/>
              <a:round/>
            </a:ln>
          </p:spPr>
          <p:txBody>
            <a:bodyPr rtlCol="0" anchor="ctr"/>
            <a:lstStyle/>
            <a:p>
              <a:endParaRPr lang="en-CH" sz="4400"/>
            </a:p>
          </p:txBody>
        </p:sp>
        <p:sp>
          <p:nvSpPr>
            <p:cNvPr id="49" name="TextBox 48">
              <a:extLst>
                <a:ext uri="{FF2B5EF4-FFF2-40B4-BE49-F238E27FC236}">
                  <a16:creationId xmlns:a16="http://schemas.microsoft.com/office/drawing/2014/main" id="{AE9F9CC8-9CBB-4273-9422-1B917EC4C139}"/>
                </a:ext>
              </a:extLst>
            </p:cNvPr>
            <p:cNvSpPr txBox="1"/>
            <p:nvPr/>
          </p:nvSpPr>
          <p:spPr>
            <a:xfrm>
              <a:off x="23798477" y="524258"/>
              <a:ext cx="3135795"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Methods</a:t>
              </a:r>
            </a:p>
          </p:txBody>
        </p:sp>
      </p:grpSp>
      <p:sp>
        <p:nvSpPr>
          <p:cNvPr id="50" name="TextBox 49">
            <a:extLst>
              <a:ext uri="{FF2B5EF4-FFF2-40B4-BE49-F238E27FC236}">
                <a16:creationId xmlns:a16="http://schemas.microsoft.com/office/drawing/2014/main" id="{86D32D45-2404-7514-B2FE-EEF2822234B1}"/>
              </a:ext>
            </a:extLst>
          </p:cNvPr>
          <p:cNvSpPr txBox="1"/>
          <p:nvPr/>
        </p:nvSpPr>
        <p:spPr>
          <a:xfrm>
            <a:off x="18903660" y="6949770"/>
            <a:ext cx="344838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Sputum colle</a:t>
            </a:r>
          </a:p>
        </p:txBody>
      </p:sp>
      <p:sp>
        <p:nvSpPr>
          <p:cNvPr id="51" name="TextBox 50">
            <a:extLst>
              <a:ext uri="{FF2B5EF4-FFF2-40B4-BE49-F238E27FC236}">
                <a16:creationId xmlns:a16="http://schemas.microsoft.com/office/drawing/2014/main" id="{0AB9F45C-9B3F-F0EA-8DDE-FEFAF58DB39D}"/>
              </a:ext>
            </a:extLst>
          </p:cNvPr>
          <p:cNvSpPr txBox="1"/>
          <p:nvPr/>
        </p:nvSpPr>
        <p:spPr>
          <a:xfrm>
            <a:off x="22427394" y="6949770"/>
            <a:ext cx="137730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ction</a:t>
            </a:r>
          </a:p>
        </p:txBody>
      </p:sp>
      <p:grpSp>
        <p:nvGrpSpPr>
          <p:cNvPr id="52" name="Graphic 6">
            <a:extLst>
              <a:ext uri="{FF2B5EF4-FFF2-40B4-BE49-F238E27FC236}">
                <a16:creationId xmlns:a16="http://schemas.microsoft.com/office/drawing/2014/main" id="{FC0ABC2D-C161-4C2D-73A4-AC29E2090631}"/>
              </a:ext>
            </a:extLst>
          </p:cNvPr>
          <p:cNvGrpSpPr/>
          <p:nvPr/>
        </p:nvGrpSpPr>
        <p:grpSpPr>
          <a:xfrm>
            <a:off x="4246361" y="4342131"/>
            <a:ext cx="2113351" cy="1988530"/>
            <a:chOff x="4246361" y="4342131"/>
            <a:chExt cx="2113351" cy="1988530"/>
          </a:xfrm>
          <a:solidFill>
            <a:srgbClr val="000080"/>
          </a:solidFill>
        </p:grpSpPr>
        <p:sp>
          <p:nvSpPr>
            <p:cNvPr id="53" name="TextBox 52">
              <a:extLst>
                <a:ext uri="{FF2B5EF4-FFF2-40B4-BE49-F238E27FC236}">
                  <a16:creationId xmlns:a16="http://schemas.microsoft.com/office/drawing/2014/main" id="{21B3E412-A2F1-8029-6C6C-FECFD2AAAE26}"/>
                </a:ext>
              </a:extLst>
            </p:cNvPr>
            <p:cNvSpPr txBox="1"/>
            <p:nvPr/>
          </p:nvSpPr>
          <p:spPr>
            <a:xfrm>
              <a:off x="4686996" y="4342131"/>
              <a:ext cx="121860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Mild</a:t>
              </a:r>
            </a:p>
          </p:txBody>
        </p:sp>
        <p:sp>
          <p:nvSpPr>
            <p:cNvPr id="54" name="TextBox 53">
              <a:extLst>
                <a:ext uri="{FF2B5EF4-FFF2-40B4-BE49-F238E27FC236}">
                  <a16:creationId xmlns:a16="http://schemas.microsoft.com/office/drawing/2014/main" id="{5996B33C-7376-1CF9-5661-170592BD1D9A}"/>
                </a:ext>
              </a:extLst>
            </p:cNvPr>
            <p:cNvSpPr txBox="1"/>
            <p:nvPr/>
          </p:nvSpPr>
          <p:spPr>
            <a:xfrm>
              <a:off x="4246361" y="4951676"/>
              <a:ext cx="203613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asthma</a:t>
              </a:r>
            </a:p>
          </p:txBody>
        </p:sp>
        <p:sp>
          <p:nvSpPr>
            <p:cNvPr id="55" name="TextBox 54">
              <a:extLst>
                <a:ext uri="{FF2B5EF4-FFF2-40B4-BE49-F238E27FC236}">
                  <a16:creationId xmlns:a16="http://schemas.microsoft.com/office/drawing/2014/main" id="{246D77EA-5B19-FB22-AB04-1C1E767EE2E6}"/>
                </a:ext>
              </a:extLst>
            </p:cNvPr>
            <p:cNvSpPr txBox="1"/>
            <p:nvPr/>
          </p:nvSpPr>
          <p:spPr>
            <a:xfrm>
              <a:off x="4314969" y="5561220"/>
              <a:ext cx="386048" cy="76447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56" name="TextBox 55">
              <a:extLst>
                <a:ext uri="{FF2B5EF4-FFF2-40B4-BE49-F238E27FC236}">
                  <a16:creationId xmlns:a16="http://schemas.microsoft.com/office/drawing/2014/main" id="{2C35F542-79DB-B5E2-10EC-06CD4CA309F4}"/>
                </a:ext>
              </a:extLst>
            </p:cNvPr>
            <p:cNvSpPr txBox="1"/>
            <p:nvPr/>
          </p:nvSpPr>
          <p:spPr>
            <a:xfrm>
              <a:off x="4517972" y="5561220"/>
              <a:ext cx="1531188"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MMA</a:t>
              </a:r>
            </a:p>
          </p:txBody>
        </p:sp>
        <p:sp>
          <p:nvSpPr>
            <p:cNvPr id="57" name="TextBox 56">
              <a:extLst>
                <a:ext uri="{FF2B5EF4-FFF2-40B4-BE49-F238E27FC236}">
                  <a16:creationId xmlns:a16="http://schemas.microsoft.com/office/drawing/2014/main" id="{A6BE8BD2-9218-5BD0-6E01-28FF3446F8B2}"/>
                </a:ext>
              </a:extLst>
            </p:cNvPr>
            <p:cNvSpPr txBox="1"/>
            <p:nvPr/>
          </p:nvSpPr>
          <p:spPr>
            <a:xfrm>
              <a:off x="5973664" y="5561220"/>
              <a:ext cx="386048" cy="76447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grpSp>
      <p:grpSp>
        <p:nvGrpSpPr>
          <p:cNvPr id="58" name="Graphic 6">
            <a:extLst>
              <a:ext uri="{FF2B5EF4-FFF2-40B4-BE49-F238E27FC236}">
                <a16:creationId xmlns:a16="http://schemas.microsoft.com/office/drawing/2014/main" id="{2BC171AB-1289-F4A7-E27E-1BA577C866C7}"/>
              </a:ext>
            </a:extLst>
          </p:cNvPr>
          <p:cNvGrpSpPr/>
          <p:nvPr/>
        </p:nvGrpSpPr>
        <p:grpSpPr>
          <a:xfrm>
            <a:off x="7300620" y="4341095"/>
            <a:ext cx="9880571" cy="2003463"/>
            <a:chOff x="7300620" y="4341095"/>
            <a:chExt cx="9880571" cy="2003463"/>
          </a:xfrm>
          <a:solidFill>
            <a:srgbClr val="000080"/>
          </a:solidFill>
        </p:grpSpPr>
        <p:grpSp>
          <p:nvGrpSpPr>
            <p:cNvPr id="59" name="Graphic 6">
              <a:extLst>
                <a:ext uri="{FF2B5EF4-FFF2-40B4-BE49-F238E27FC236}">
                  <a16:creationId xmlns:a16="http://schemas.microsoft.com/office/drawing/2014/main" id="{BF0ADA44-2E70-B04C-110A-385E5E8B97FE}"/>
                </a:ext>
              </a:extLst>
            </p:cNvPr>
            <p:cNvGrpSpPr/>
            <p:nvPr/>
          </p:nvGrpSpPr>
          <p:grpSpPr>
            <a:xfrm>
              <a:off x="7300620" y="4356029"/>
              <a:ext cx="3982180" cy="1988529"/>
              <a:chOff x="7300620" y="4356029"/>
              <a:chExt cx="3982180" cy="1988529"/>
            </a:xfrm>
            <a:solidFill>
              <a:srgbClr val="000080"/>
            </a:solidFill>
          </p:grpSpPr>
          <p:sp>
            <p:nvSpPr>
              <p:cNvPr id="60" name="TextBox 59">
                <a:extLst>
                  <a:ext uri="{FF2B5EF4-FFF2-40B4-BE49-F238E27FC236}">
                    <a16:creationId xmlns:a16="http://schemas.microsoft.com/office/drawing/2014/main" id="{85CC5332-9487-BE2D-C9FF-D2D6BE47D069}"/>
                  </a:ext>
                </a:extLst>
              </p:cNvPr>
              <p:cNvSpPr txBox="1"/>
              <p:nvPr/>
            </p:nvSpPr>
            <p:spPr>
              <a:xfrm>
                <a:off x="7300620" y="4356029"/>
                <a:ext cx="398218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Severe asthma</a:t>
                </a:r>
              </a:p>
            </p:txBody>
          </p:sp>
          <p:sp>
            <p:nvSpPr>
              <p:cNvPr id="61" name="TextBox 60">
                <a:extLst>
                  <a:ext uri="{FF2B5EF4-FFF2-40B4-BE49-F238E27FC236}">
                    <a16:creationId xmlns:a16="http://schemas.microsoft.com/office/drawing/2014/main" id="{C49CAC2E-91FC-91DD-8616-86112C11C23C}"/>
                  </a:ext>
                </a:extLst>
              </p:cNvPr>
              <p:cNvSpPr txBox="1"/>
              <p:nvPr/>
            </p:nvSpPr>
            <p:spPr>
              <a:xfrm>
                <a:off x="7605551" y="4965573"/>
                <a:ext cx="341632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non-smoking</a:t>
                </a:r>
              </a:p>
            </p:txBody>
          </p:sp>
          <p:sp>
            <p:nvSpPr>
              <p:cNvPr id="62" name="TextBox 61">
                <a:extLst>
                  <a:ext uri="{FF2B5EF4-FFF2-40B4-BE49-F238E27FC236}">
                    <a16:creationId xmlns:a16="http://schemas.microsoft.com/office/drawing/2014/main" id="{0EE552B7-9D82-26BA-927C-B53B5239DCA2}"/>
                  </a:ext>
                </a:extLst>
              </p:cNvPr>
              <p:cNvSpPr txBox="1"/>
              <p:nvPr/>
            </p:nvSpPr>
            <p:spPr>
              <a:xfrm>
                <a:off x="8537892" y="5575117"/>
                <a:ext cx="386048" cy="76447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63" name="TextBox 62">
                <a:extLst>
                  <a:ext uri="{FF2B5EF4-FFF2-40B4-BE49-F238E27FC236}">
                    <a16:creationId xmlns:a16="http://schemas.microsoft.com/office/drawing/2014/main" id="{57783F14-1E4A-1FE0-324C-39D9924B2CE9}"/>
                  </a:ext>
                </a:extLst>
              </p:cNvPr>
              <p:cNvSpPr txBox="1"/>
              <p:nvPr/>
            </p:nvSpPr>
            <p:spPr>
              <a:xfrm>
                <a:off x="8740896" y="5575117"/>
                <a:ext cx="131318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SAn</a:t>
                </a:r>
              </a:p>
            </p:txBody>
          </p:sp>
          <p:sp>
            <p:nvSpPr>
              <p:cNvPr id="64" name="TextBox 63">
                <a:extLst>
                  <a:ext uri="{FF2B5EF4-FFF2-40B4-BE49-F238E27FC236}">
                    <a16:creationId xmlns:a16="http://schemas.microsoft.com/office/drawing/2014/main" id="{13CF9F8C-6B01-3120-F238-515EA10BC177}"/>
                  </a:ext>
                </a:extLst>
              </p:cNvPr>
              <p:cNvSpPr txBox="1"/>
              <p:nvPr/>
            </p:nvSpPr>
            <p:spPr>
              <a:xfrm>
                <a:off x="9959985" y="5575117"/>
                <a:ext cx="386048" cy="76447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grpSp>
        <p:grpSp>
          <p:nvGrpSpPr>
            <p:cNvPr id="65" name="Graphic 6">
              <a:extLst>
                <a:ext uri="{FF2B5EF4-FFF2-40B4-BE49-F238E27FC236}">
                  <a16:creationId xmlns:a16="http://schemas.microsoft.com/office/drawing/2014/main" id="{064D2A6E-6397-07E7-2C20-B8FDDB8647F5}"/>
                </a:ext>
              </a:extLst>
            </p:cNvPr>
            <p:cNvGrpSpPr/>
            <p:nvPr/>
          </p:nvGrpSpPr>
          <p:grpSpPr>
            <a:xfrm>
              <a:off x="12104160" y="4341095"/>
              <a:ext cx="5077031" cy="1988530"/>
              <a:chOff x="12104160" y="4341095"/>
              <a:chExt cx="5077031" cy="1988530"/>
            </a:xfrm>
            <a:solidFill>
              <a:srgbClr val="000080"/>
            </a:solidFill>
          </p:grpSpPr>
          <p:sp>
            <p:nvSpPr>
              <p:cNvPr id="66" name="TextBox 65">
                <a:extLst>
                  <a:ext uri="{FF2B5EF4-FFF2-40B4-BE49-F238E27FC236}">
                    <a16:creationId xmlns:a16="http://schemas.microsoft.com/office/drawing/2014/main" id="{08919B6F-5AE4-697A-7E9D-1F8E500EC8EA}"/>
                  </a:ext>
                </a:extLst>
              </p:cNvPr>
              <p:cNvSpPr txBox="1"/>
              <p:nvPr/>
            </p:nvSpPr>
            <p:spPr>
              <a:xfrm>
                <a:off x="12696460" y="4341095"/>
                <a:ext cx="398218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Severe asthma</a:t>
                </a:r>
              </a:p>
            </p:txBody>
          </p:sp>
          <p:sp>
            <p:nvSpPr>
              <p:cNvPr id="67" name="TextBox 66">
                <a:extLst>
                  <a:ext uri="{FF2B5EF4-FFF2-40B4-BE49-F238E27FC236}">
                    <a16:creationId xmlns:a16="http://schemas.microsoft.com/office/drawing/2014/main" id="{E170F723-4627-D787-8544-EF55E703877D}"/>
                  </a:ext>
                </a:extLst>
              </p:cNvPr>
              <p:cNvSpPr txBox="1"/>
              <p:nvPr/>
            </p:nvSpPr>
            <p:spPr>
              <a:xfrm>
                <a:off x="12104160" y="4950639"/>
                <a:ext cx="507703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smoking/ex-smoker</a:t>
                </a:r>
              </a:p>
            </p:txBody>
          </p:sp>
          <p:sp>
            <p:nvSpPr>
              <p:cNvPr id="68" name="TextBox 67">
                <a:extLst>
                  <a:ext uri="{FF2B5EF4-FFF2-40B4-BE49-F238E27FC236}">
                    <a16:creationId xmlns:a16="http://schemas.microsoft.com/office/drawing/2014/main" id="{33DA5867-B34A-6391-B5A3-F652EC301B3F}"/>
                  </a:ext>
                </a:extLst>
              </p:cNvPr>
              <p:cNvSpPr txBox="1"/>
              <p:nvPr/>
            </p:nvSpPr>
            <p:spPr>
              <a:xfrm>
                <a:off x="13526709" y="5560184"/>
                <a:ext cx="386048" cy="76447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69" name="TextBox 68">
                <a:extLst>
                  <a:ext uri="{FF2B5EF4-FFF2-40B4-BE49-F238E27FC236}">
                    <a16:creationId xmlns:a16="http://schemas.microsoft.com/office/drawing/2014/main" id="{BB7300D7-AB23-F9EE-042B-29BEEA2034B3}"/>
                  </a:ext>
                </a:extLst>
              </p:cNvPr>
              <p:cNvSpPr txBox="1"/>
              <p:nvPr/>
            </p:nvSpPr>
            <p:spPr>
              <a:xfrm>
                <a:off x="13729712" y="5560184"/>
                <a:ext cx="206819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SAs/ex</a:t>
                </a:r>
              </a:p>
            </p:txBody>
          </p:sp>
          <p:sp>
            <p:nvSpPr>
              <p:cNvPr id="70" name="TextBox 69">
                <a:extLst>
                  <a:ext uri="{FF2B5EF4-FFF2-40B4-BE49-F238E27FC236}">
                    <a16:creationId xmlns:a16="http://schemas.microsoft.com/office/drawing/2014/main" id="{FDADA9EA-13C2-8C07-DA7B-3E62E8109216}"/>
                  </a:ext>
                </a:extLst>
              </p:cNvPr>
              <p:cNvSpPr txBox="1"/>
              <p:nvPr/>
            </p:nvSpPr>
            <p:spPr>
              <a:xfrm>
                <a:off x="15762847" y="5560184"/>
                <a:ext cx="386048" cy="76447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grpSp>
      </p:grpSp>
      <p:grpSp>
        <p:nvGrpSpPr>
          <p:cNvPr id="71" name="Graphic 6">
            <a:extLst>
              <a:ext uri="{FF2B5EF4-FFF2-40B4-BE49-F238E27FC236}">
                <a16:creationId xmlns:a16="http://schemas.microsoft.com/office/drawing/2014/main" id="{7DDDD455-4BBF-DF85-5E3D-92F1660A8608}"/>
              </a:ext>
            </a:extLst>
          </p:cNvPr>
          <p:cNvGrpSpPr/>
          <p:nvPr/>
        </p:nvGrpSpPr>
        <p:grpSpPr>
          <a:xfrm>
            <a:off x="1444652" y="4343777"/>
            <a:ext cx="2098651" cy="1988530"/>
            <a:chOff x="1444652" y="4343777"/>
            <a:chExt cx="2098651" cy="1988530"/>
          </a:xfrm>
          <a:solidFill>
            <a:srgbClr val="000080"/>
          </a:solidFill>
        </p:grpSpPr>
        <p:sp>
          <p:nvSpPr>
            <p:cNvPr id="72" name="TextBox 71">
              <a:extLst>
                <a:ext uri="{FF2B5EF4-FFF2-40B4-BE49-F238E27FC236}">
                  <a16:creationId xmlns:a16="http://schemas.microsoft.com/office/drawing/2014/main" id="{FAF1EFFD-6671-02A8-B28A-A01AC64264B0}"/>
                </a:ext>
              </a:extLst>
            </p:cNvPr>
            <p:cNvSpPr txBox="1"/>
            <p:nvPr/>
          </p:nvSpPr>
          <p:spPr>
            <a:xfrm>
              <a:off x="1444652" y="4343777"/>
              <a:ext cx="209865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Healthy</a:t>
              </a:r>
            </a:p>
          </p:txBody>
        </p:sp>
        <p:sp>
          <p:nvSpPr>
            <p:cNvPr id="73" name="TextBox 72">
              <a:extLst>
                <a:ext uri="{FF2B5EF4-FFF2-40B4-BE49-F238E27FC236}">
                  <a16:creationId xmlns:a16="http://schemas.microsoft.com/office/drawing/2014/main" id="{C3808BE9-0A77-A70B-FCD5-D51E43A2BD9B}"/>
                </a:ext>
              </a:extLst>
            </p:cNvPr>
            <p:cNvSpPr txBox="1"/>
            <p:nvPr/>
          </p:nvSpPr>
          <p:spPr>
            <a:xfrm>
              <a:off x="1563252" y="4953321"/>
              <a:ext cx="187904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control</a:t>
              </a:r>
            </a:p>
          </p:txBody>
        </p:sp>
        <p:sp>
          <p:nvSpPr>
            <p:cNvPr id="74" name="TextBox 73">
              <a:extLst>
                <a:ext uri="{FF2B5EF4-FFF2-40B4-BE49-F238E27FC236}">
                  <a16:creationId xmlns:a16="http://schemas.microsoft.com/office/drawing/2014/main" id="{917A8D35-929C-F7D3-3129-5BD47D548C06}"/>
                </a:ext>
              </a:extLst>
            </p:cNvPr>
            <p:cNvSpPr txBox="1"/>
            <p:nvPr/>
          </p:nvSpPr>
          <p:spPr>
            <a:xfrm>
              <a:off x="1834850" y="5562866"/>
              <a:ext cx="386048" cy="76447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75" name="TextBox 74">
              <a:extLst>
                <a:ext uri="{FF2B5EF4-FFF2-40B4-BE49-F238E27FC236}">
                  <a16:creationId xmlns:a16="http://schemas.microsoft.com/office/drawing/2014/main" id="{109ABAAF-47C7-6226-4070-2431E5147E8F}"/>
                </a:ext>
              </a:extLst>
            </p:cNvPr>
            <p:cNvSpPr txBox="1"/>
            <p:nvPr/>
          </p:nvSpPr>
          <p:spPr>
            <a:xfrm>
              <a:off x="2037853" y="5562866"/>
              <a:ext cx="99899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HC</a:t>
              </a:r>
            </a:p>
          </p:txBody>
        </p:sp>
        <p:sp>
          <p:nvSpPr>
            <p:cNvPr id="76" name="TextBox 75">
              <a:extLst>
                <a:ext uri="{FF2B5EF4-FFF2-40B4-BE49-F238E27FC236}">
                  <a16:creationId xmlns:a16="http://schemas.microsoft.com/office/drawing/2014/main" id="{94CC20FA-4600-7562-1855-37D09AE37199}"/>
                </a:ext>
              </a:extLst>
            </p:cNvPr>
            <p:cNvSpPr txBox="1"/>
            <p:nvPr/>
          </p:nvSpPr>
          <p:spPr>
            <a:xfrm>
              <a:off x="2918234" y="5562866"/>
              <a:ext cx="386048" cy="76447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grpSp>
      <p:sp>
        <p:nvSpPr>
          <p:cNvPr id="77" name="TextBox 76">
            <a:extLst>
              <a:ext uri="{FF2B5EF4-FFF2-40B4-BE49-F238E27FC236}">
                <a16:creationId xmlns:a16="http://schemas.microsoft.com/office/drawing/2014/main" id="{7D8425BD-ABDB-0A3B-0857-35AD5B3FED7E}"/>
              </a:ext>
            </a:extLst>
          </p:cNvPr>
          <p:cNvSpPr txBox="1"/>
          <p:nvPr/>
        </p:nvSpPr>
        <p:spPr>
          <a:xfrm>
            <a:off x="1741077" y="6492612"/>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n=24</a:t>
            </a:r>
          </a:p>
        </p:txBody>
      </p:sp>
      <p:sp>
        <p:nvSpPr>
          <p:cNvPr id="78" name="TextBox 77">
            <a:extLst>
              <a:ext uri="{FF2B5EF4-FFF2-40B4-BE49-F238E27FC236}">
                <a16:creationId xmlns:a16="http://schemas.microsoft.com/office/drawing/2014/main" id="{FABFE9D5-68E9-1F50-883E-C57ACED21885}"/>
              </a:ext>
            </a:extLst>
          </p:cNvPr>
          <p:cNvSpPr txBox="1"/>
          <p:nvPr/>
        </p:nvSpPr>
        <p:spPr>
          <a:xfrm>
            <a:off x="4559310" y="6492612"/>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n=23</a:t>
            </a:r>
          </a:p>
        </p:txBody>
      </p:sp>
      <p:sp>
        <p:nvSpPr>
          <p:cNvPr id="79" name="TextBox 78">
            <a:extLst>
              <a:ext uri="{FF2B5EF4-FFF2-40B4-BE49-F238E27FC236}">
                <a16:creationId xmlns:a16="http://schemas.microsoft.com/office/drawing/2014/main" id="{469E5B89-D98E-D495-0B5D-480C62CBD715}"/>
              </a:ext>
            </a:extLst>
          </p:cNvPr>
          <p:cNvSpPr txBox="1"/>
          <p:nvPr/>
        </p:nvSpPr>
        <p:spPr>
          <a:xfrm>
            <a:off x="8603227" y="6492612"/>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n=64</a:t>
            </a:r>
          </a:p>
        </p:txBody>
      </p:sp>
      <p:sp>
        <p:nvSpPr>
          <p:cNvPr id="80" name="TextBox 79">
            <a:extLst>
              <a:ext uri="{FF2B5EF4-FFF2-40B4-BE49-F238E27FC236}">
                <a16:creationId xmlns:a16="http://schemas.microsoft.com/office/drawing/2014/main" id="{BB3578FC-8566-83E2-9A1F-1416C33F4F40}"/>
              </a:ext>
            </a:extLst>
          </p:cNvPr>
          <p:cNvSpPr txBox="1"/>
          <p:nvPr/>
        </p:nvSpPr>
        <p:spPr>
          <a:xfrm>
            <a:off x="14151283" y="6492612"/>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n=33</a:t>
            </a:r>
          </a:p>
        </p:txBody>
      </p:sp>
      <p:grpSp>
        <p:nvGrpSpPr>
          <p:cNvPr id="81" name="Graphic 6">
            <a:extLst>
              <a:ext uri="{FF2B5EF4-FFF2-40B4-BE49-F238E27FC236}">
                <a16:creationId xmlns:a16="http://schemas.microsoft.com/office/drawing/2014/main" id="{CC6D8705-DB49-3322-DE01-299759D56561}"/>
              </a:ext>
            </a:extLst>
          </p:cNvPr>
          <p:cNvGrpSpPr/>
          <p:nvPr/>
        </p:nvGrpSpPr>
        <p:grpSpPr>
          <a:xfrm>
            <a:off x="2133624" y="11050749"/>
            <a:ext cx="6361338" cy="3500472"/>
            <a:chOff x="2133624" y="11050749"/>
            <a:chExt cx="6361338" cy="3500472"/>
          </a:xfrm>
        </p:grpSpPr>
        <p:sp>
          <p:nvSpPr>
            <p:cNvPr id="82" name="TextBox 81">
              <a:extLst>
                <a:ext uri="{FF2B5EF4-FFF2-40B4-BE49-F238E27FC236}">
                  <a16:creationId xmlns:a16="http://schemas.microsoft.com/office/drawing/2014/main" id="{01EFA736-5E7B-504F-F4A0-1DA28F120371}"/>
                </a:ext>
              </a:extLst>
            </p:cNvPr>
            <p:cNvSpPr txBox="1"/>
            <p:nvPr/>
          </p:nvSpPr>
          <p:spPr>
            <a:xfrm>
              <a:off x="2881682" y="11050749"/>
              <a:ext cx="125226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SAn</a:t>
              </a:r>
            </a:p>
          </p:txBody>
        </p:sp>
        <p:sp>
          <p:nvSpPr>
            <p:cNvPr id="83" name="TextBox 82">
              <a:extLst>
                <a:ext uri="{FF2B5EF4-FFF2-40B4-BE49-F238E27FC236}">
                  <a16:creationId xmlns:a16="http://schemas.microsoft.com/office/drawing/2014/main" id="{AA32F098-7A18-AB6D-4216-9AAB0AAD461B}"/>
                </a:ext>
              </a:extLst>
            </p:cNvPr>
            <p:cNvSpPr txBox="1"/>
            <p:nvPr/>
          </p:nvSpPr>
          <p:spPr>
            <a:xfrm>
              <a:off x="2133624" y="11963968"/>
              <a:ext cx="197361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SAs/ex</a:t>
              </a:r>
            </a:p>
          </p:txBody>
        </p:sp>
        <p:sp>
          <p:nvSpPr>
            <p:cNvPr id="84" name="TextBox 83">
              <a:extLst>
                <a:ext uri="{FF2B5EF4-FFF2-40B4-BE49-F238E27FC236}">
                  <a16:creationId xmlns:a16="http://schemas.microsoft.com/office/drawing/2014/main" id="{D08B1545-5139-E875-6FBD-9369F107CBF1}"/>
                </a:ext>
              </a:extLst>
            </p:cNvPr>
            <p:cNvSpPr txBox="1"/>
            <p:nvPr/>
          </p:nvSpPr>
          <p:spPr>
            <a:xfrm>
              <a:off x="2634244" y="12848203"/>
              <a:ext cx="150073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MMA</a:t>
              </a:r>
            </a:p>
          </p:txBody>
        </p:sp>
        <p:sp>
          <p:nvSpPr>
            <p:cNvPr id="85" name="TextBox 84">
              <a:extLst>
                <a:ext uri="{FF2B5EF4-FFF2-40B4-BE49-F238E27FC236}">
                  <a16:creationId xmlns:a16="http://schemas.microsoft.com/office/drawing/2014/main" id="{581930A1-BAB0-15BA-C266-BBF3D16EF982}"/>
                </a:ext>
              </a:extLst>
            </p:cNvPr>
            <p:cNvSpPr txBox="1"/>
            <p:nvPr/>
          </p:nvSpPr>
          <p:spPr>
            <a:xfrm>
              <a:off x="3130781" y="13781780"/>
              <a:ext cx="99899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HC</a:t>
              </a:r>
            </a:p>
          </p:txBody>
        </p:sp>
        <p:sp>
          <p:nvSpPr>
            <p:cNvPr id="86" name="Freeform 85">
              <a:extLst>
                <a:ext uri="{FF2B5EF4-FFF2-40B4-BE49-F238E27FC236}">
                  <a16:creationId xmlns:a16="http://schemas.microsoft.com/office/drawing/2014/main" id="{6DB91672-CC51-8996-161D-67EB00B9E1DB}"/>
                </a:ext>
              </a:extLst>
            </p:cNvPr>
            <p:cNvSpPr/>
            <p:nvPr/>
          </p:nvSpPr>
          <p:spPr>
            <a:xfrm>
              <a:off x="4174208" y="11158917"/>
              <a:ext cx="3593676" cy="605429"/>
            </a:xfrm>
            <a:custGeom>
              <a:avLst/>
              <a:gdLst>
                <a:gd name="connsiteX0" fmla="*/ 3593676 w 3593676"/>
                <a:gd name="connsiteY0" fmla="*/ 605430 h 605429"/>
                <a:gd name="connsiteX1" fmla="*/ 3593676 w 3593676"/>
                <a:gd name="connsiteY1" fmla="*/ 0 h 605429"/>
                <a:gd name="connsiteX2" fmla="*/ 0 w 3593676"/>
                <a:gd name="connsiteY2" fmla="*/ 0 h 605429"/>
                <a:gd name="connsiteX3" fmla="*/ 0 w 3593676"/>
                <a:gd name="connsiteY3" fmla="*/ 605430 h 605429"/>
                <a:gd name="connsiteX4" fmla="*/ 3593676 w 3593676"/>
                <a:gd name="connsiteY4" fmla="*/ 605430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3676" h="605429">
                  <a:moveTo>
                    <a:pt x="3593676" y="605430"/>
                  </a:moveTo>
                  <a:lnTo>
                    <a:pt x="3593676" y="0"/>
                  </a:lnTo>
                  <a:lnTo>
                    <a:pt x="0" y="0"/>
                  </a:lnTo>
                  <a:lnTo>
                    <a:pt x="0" y="605430"/>
                  </a:lnTo>
                  <a:lnTo>
                    <a:pt x="3593676" y="605430"/>
                  </a:lnTo>
                  <a:close/>
                </a:path>
              </a:pathLst>
            </a:custGeom>
            <a:solidFill>
              <a:srgbClr val="FFFFFF"/>
            </a:solidFill>
            <a:ln w="3047" cap="rnd">
              <a:noFill/>
              <a:prstDash val="solid"/>
              <a:round/>
            </a:ln>
          </p:spPr>
          <p:txBody>
            <a:bodyPr rtlCol="0" anchor="ctr"/>
            <a:lstStyle/>
            <a:p>
              <a:endParaRPr lang="en-CH" sz="4400"/>
            </a:p>
          </p:txBody>
        </p:sp>
        <p:sp>
          <p:nvSpPr>
            <p:cNvPr id="87" name="Freeform 86">
              <a:extLst>
                <a:ext uri="{FF2B5EF4-FFF2-40B4-BE49-F238E27FC236}">
                  <a16:creationId xmlns:a16="http://schemas.microsoft.com/office/drawing/2014/main" id="{C715015F-D0E1-EBA3-7FE6-3AA4740AE266}"/>
                </a:ext>
              </a:extLst>
            </p:cNvPr>
            <p:cNvSpPr/>
            <p:nvPr/>
          </p:nvSpPr>
          <p:spPr>
            <a:xfrm>
              <a:off x="4148822" y="11133499"/>
              <a:ext cx="3644477" cy="656234"/>
            </a:xfrm>
            <a:custGeom>
              <a:avLst/>
              <a:gdLst>
                <a:gd name="connsiteX0" fmla="*/ 0 w 3644477"/>
                <a:gd name="connsiteY0" fmla="*/ 656234 h 656234"/>
                <a:gd name="connsiteX1" fmla="*/ 0 w 3644477"/>
                <a:gd name="connsiteY1" fmla="*/ 0 h 656234"/>
                <a:gd name="connsiteX2" fmla="*/ 3644478 w 3644477"/>
                <a:gd name="connsiteY2" fmla="*/ 0 h 656234"/>
                <a:gd name="connsiteX3" fmla="*/ 3644478 w 3644477"/>
                <a:gd name="connsiteY3" fmla="*/ 656234 h 656234"/>
                <a:gd name="connsiteX4" fmla="*/ 0 w 3644477"/>
                <a:gd name="connsiteY4" fmla="*/ 656234 h 656234"/>
                <a:gd name="connsiteX5" fmla="*/ 3619092 w 3644477"/>
                <a:gd name="connsiteY5" fmla="*/ 630847 h 656234"/>
                <a:gd name="connsiteX6" fmla="*/ 3619092 w 3644477"/>
                <a:gd name="connsiteY6" fmla="*/ 25417 h 656234"/>
                <a:gd name="connsiteX7" fmla="*/ 25416 w 3644477"/>
                <a:gd name="connsiteY7" fmla="*/ 25417 h 656234"/>
                <a:gd name="connsiteX8" fmla="*/ 25416 w 3644477"/>
                <a:gd name="connsiteY8" fmla="*/ 630847 h 656234"/>
                <a:gd name="connsiteX9" fmla="*/ 3619092 w 3644477"/>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4477" h="656234">
                  <a:moveTo>
                    <a:pt x="0" y="656234"/>
                  </a:moveTo>
                  <a:lnTo>
                    <a:pt x="0" y="0"/>
                  </a:lnTo>
                  <a:lnTo>
                    <a:pt x="3644478" y="0"/>
                  </a:lnTo>
                  <a:lnTo>
                    <a:pt x="3644478" y="656234"/>
                  </a:lnTo>
                  <a:lnTo>
                    <a:pt x="0" y="656234"/>
                  </a:lnTo>
                  <a:close/>
                  <a:moveTo>
                    <a:pt x="3619092" y="630847"/>
                  </a:moveTo>
                  <a:lnTo>
                    <a:pt x="3619092" y="25417"/>
                  </a:lnTo>
                  <a:lnTo>
                    <a:pt x="25416" y="25417"/>
                  </a:lnTo>
                  <a:lnTo>
                    <a:pt x="25416" y="630847"/>
                  </a:lnTo>
                  <a:lnTo>
                    <a:pt x="3619092" y="630847"/>
                  </a:lnTo>
                  <a:close/>
                </a:path>
              </a:pathLst>
            </a:custGeom>
            <a:solidFill>
              <a:srgbClr val="000000"/>
            </a:solidFill>
            <a:ln w="3047" cap="rnd">
              <a:noFill/>
              <a:prstDash val="solid"/>
              <a:round/>
            </a:ln>
          </p:spPr>
          <p:txBody>
            <a:bodyPr rtlCol="0" anchor="ctr"/>
            <a:lstStyle/>
            <a:p>
              <a:endParaRPr lang="en-CH" sz="4400"/>
            </a:p>
          </p:txBody>
        </p:sp>
        <p:sp>
          <p:nvSpPr>
            <p:cNvPr id="88" name="Freeform 87">
              <a:extLst>
                <a:ext uri="{FF2B5EF4-FFF2-40B4-BE49-F238E27FC236}">
                  <a16:creationId xmlns:a16="http://schemas.microsoft.com/office/drawing/2014/main" id="{73FC0884-492E-D063-78DF-DF6B7DDF9530}"/>
                </a:ext>
              </a:extLst>
            </p:cNvPr>
            <p:cNvSpPr/>
            <p:nvPr/>
          </p:nvSpPr>
          <p:spPr>
            <a:xfrm>
              <a:off x="7781810" y="11158399"/>
              <a:ext cx="137230" cy="605429"/>
            </a:xfrm>
            <a:custGeom>
              <a:avLst/>
              <a:gdLst>
                <a:gd name="connsiteX0" fmla="*/ 137230 w 137230"/>
                <a:gd name="connsiteY0" fmla="*/ 605429 h 605429"/>
                <a:gd name="connsiteX1" fmla="*/ 137230 w 137230"/>
                <a:gd name="connsiteY1" fmla="*/ 0 h 605429"/>
                <a:gd name="connsiteX2" fmla="*/ 0 w 137230"/>
                <a:gd name="connsiteY2" fmla="*/ 0 h 605429"/>
                <a:gd name="connsiteX3" fmla="*/ 0 w 137230"/>
                <a:gd name="connsiteY3" fmla="*/ 605429 h 605429"/>
                <a:gd name="connsiteX4" fmla="*/ 137230 w 137230"/>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30" h="605429">
                  <a:moveTo>
                    <a:pt x="137230" y="605429"/>
                  </a:moveTo>
                  <a:lnTo>
                    <a:pt x="137230" y="0"/>
                  </a:lnTo>
                  <a:lnTo>
                    <a:pt x="0" y="0"/>
                  </a:lnTo>
                  <a:lnTo>
                    <a:pt x="0" y="605429"/>
                  </a:lnTo>
                  <a:lnTo>
                    <a:pt x="137230" y="605429"/>
                  </a:lnTo>
                  <a:close/>
                </a:path>
              </a:pathLst>
            </a:custGeom>
            <a:solidFill>
              <a:srgbClr val="00D5EF"/>
            </a:solidFill>
            <a:ln w="3047" cap="rnd">
              <a:noFill/>
              <a:prstDash val="solid"/>
              <a:round/>
            </a:ln>
          </p:spPr>
          <p:txBody>
            <a:bodyPr rtlCol="0" anchor="ctr"/>
            <a:lstStyle/>
            <a:p>
              <a:endParaRPr lang="en-CH" sz="4400"/>
            </a:p>
          </p:txBody>
        </p:sp>
        <p:sp>
          <p:nvSpPr>
            <p:cNvPr id="89" name="Freeform 88">
              <a:extLst>
                <a:ext uri="{FF2B5EF4-FFF2-40B4-BE49-F238E27FC236}">
                  <a16:creationId xmlns:a16="http://schemas.microsoft.com/office/drawing/2014/main" id="{CFB3E698-D2CF-44D4-3615-842D38CC0BAB}"/>
                </a:ext>
              </a:extLst>
            </p:cNvPr>
            <p:cNvSpPr/>
            <p:nvPr/>
          </p:nvSpPr>
          <p:spPr>
            <a:xfrm>
              <a:off x="7756394" y="11133011"/>
              <a:ext cx="188032" cy="656235"/>
            </a:xfrm>
            <a:custGeom>
              <a:avLst/>
              <a:gdLst>
                <a:gd name="connsiteX0" fmla="*/ 0 w 188032"/>
                <a:gd name="connsiteY0" fmla="*/ 656235 h 656235"/>
                <a:gd name="connsiteX1" fmla="*/ 0 w 188032"/>
                <a:gd name="connsiteY1" fmla="*/ 0 h 656235"/>
                <a:gd name="connsiteX2" fmla="*/ 188032 w 188032"/>
                <a:gd name="connsiteY2" fmla="*/ 0 h 656235"/>
                <a:gd name="connsiteX3" fmla="*/ 188032 w 188032"/>
                <a:gd name="connsiteY3" fmla="*/ 656235 h 656235"/>
                <a:gd name="connsiteX4" fmla="*/ 0 w 188032"/>
                <a:gd name="connsiteY4" fmla="*/ 656235 h 656235"/>
                <a:gd name="connsiteX5" fmla="*/ 162646 w 188032"/>
                <a:gd name="connsiteY5" fmla="*/ 630847 h 656235"/>
                <a:gd name="connsiteX6" fmla="*/ 162646 w 188032"/>
                <a:gd name="connsiteY6" fmla="*/ 25418 h 656235"/>
                <a:gd name="connsiteX7" fmla="*/ 25385 w 188032"/>
                <a:gd name="connsiteY7" fmla="*/ 25418 h 656235"/>
                <a:gd name="connsiteX8" fmla="*/ 25385 w 188032"/>
                <a:gd name="connsiteY8" fmla="*/ 630847 h 656235"/>
                <a:gd name="connsiteX9" fmla="*/ 162646 w 188032"/>
                <a:gd name="connsiteY9" fmla="*/ 630847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032" h="656235">
                  <a:moveTo>
                    <a:pt x="0" y="656235"/>
                  </a:moveTo>
                  <a:lnTo>
                    <a:pt x="0" y="0"/>
                  </a:lnTo>
                  <a:lnTo>
                    <a:pt x="188032" y="0"/>
                  </a:lnTo>
                  <a:lnTo>
                    <a:pt x="188032" y="656235"/>
                  </a:lnTo>
                  <a:lnTo>
                    <a:pt x="0" y="656235"/>
                  </a:lnTo>
                  <a:close/>
                  <a:moveTo>
                    <a:pt x="162646" y="630847"/>
                  </a:moveTo>
                  <a:lnTo>
                    <a:pt x="162646" y="25418"/>
                  </a:lnTo>
                  <a:lnTo>
                    <a:pt x="25385" y="25418"/>
                  </a:lnTo>
                  <a:lnTo>
                    <a:pt x="25385" y="630847"/>
                  </a:lnTo>
                  <a:lnTo>
                    <a:pt x="162646" y="630847"/>
                  </a:lnTo>
                  <a:close/>
                </a:path>
              </a:pathLst>
            </a:custGeom>
            <a:solidFill>
              <a:srgbClr val="000000"/>
            </a:solidFill>
            <a:ln w="3047" cap="rnd">
              <a:noFill/>
              <a:prstDash val="solid"/>
              <a:round/>
            </a:ln>
          </p:spPr>
          <p:txBody>
            <a:bodyPr rtlCol="0" anchor="ctr"/>
            <a:lstStyle/>
            <a:p>
              <a:endParaRPr lang="en-CH" sz="4400"/>
            </a:p>
          </p:txBody>
        </p:sp>
        <p:sp>
          <p:nvSpPr>
            <p:cNvPr id="90" name="Freeform 89">
              <a:extLst>
                <a:ext uri="{FF2B5EF4-FFF2-40B4-BE49-F238E27FC236}">
                  <a16:creationId xmlns:a16="http://schemas.microsoft.com/office/drawing/2014/main" id="{85AEFB97-8760-D469-E09C-23AD0C80506D}"/>
                </a:ext>
              </a:extLst>
            </p:cNvPr>
            <p:cNvSpPr/>
            <p:nvPr/>
          </p:nvSpPr>
          <p:spPr>
            <a:xfrm>
              <a:off x="8049322" y="11158765"/>
              <a:ext cx="402182" cy="605429"/>
            </a:xfrm>
            <a:custGeom>
              <a:avLst/>
              <a:gdLst>
                <a:gd name="connsiteX0" fmla="*/ 402182 w 402182"/>
                <a:gd name="connsiteY0" fmla="*/ 605429 h 605429"/>
                <a:gd name="connsiteX1" fmla="*/ 402182 w 402182"/>
                <a:gd name="connsiteY1" fmla="*/ 0 h 605429"/>
                <a:gd name="connsiteX2" fmla="*/ 0 w 402182"/>
                <a:gd name="connsiteY2" fmla="*/ 0 h 605429"/>
                <a:gd name="connsiteX3" fmla="*/ 0 w 402182"/>
                <a:gd name="connsiteY3" fmla="*/ 605429 h 605429"/>
                <a:gd name="connsiteX4" fmla="*/ 402182 w 402182"/>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182" h="605429">
                  <a:moveTo>
                    <a:pt x="402182" y="605429"/>
                  </a:moveTo>
                  <a:lnTo>
                    <a:pt x="402182" y="0"/>
                  </a:lnTo>
                  <a:lnTo>
                    <a:pt x="0" y="0"/>
                  </a:lnTo>
                  <a:lnTo>
                    <a:pt x="0" y="605429"/>
                  </a:lnTo>
                  <a:lnTo>
                    <a:pt x="402182" y="605429"/>
                  </a:lnTo>
                  <a:close/>
                </a:path>
              </a:pathLst>
            </a:custGeom>
            <a:solidFill>
              <a:srgbClr val="FFD800"/>
            </a:solidFill>
            <a:ln w="3047" cap="rnd">
              <a:noFill/>
              <a:prstDash val="solid"/>
              <a:round/>
            </a:ln>
          </p:spPr>
          <p:txBody>
            <a:bodyPr rtlCol="0" anchor="ctr"/>
            <a:lstStyle/>
            <a:p>
              <a:endParaRPr lang="en-CH" sz="4400"/>
            </a:p>
          </p:txBody>
        </p:sp>
        <p:sp>
          <p:nvSpPr>
            <p:cNvPr id="91" name="Freeform 90">
              <a:extLst>
                <a:ext uri="{FF2B5EF4-FFF2-40B4-BE49-F238E27FC236}">
                  <a16:creationId xmlns:a16="http://schemas.microsoft.com/office/drawing/2014/main" id="{28E08061-EA42-016B-655B-2B75610DA584}"/>
                </a:ext>
              </a:extLst>
            </p:cNvPr>
            <p:cNvSpPr/>
            <p:nvPr/>
          </p:nvSpPr>
          <p:spPr>
            <a:xfrm>
              <a:off x="8023937" y="11133347"/>
              <a:ext cx="452984" cy="656235"/>
            </a:xfrm>
            <a:custGeom>
              <a:avLst/>
              <a:gdLst>
                <a:gd name="connsiteX0" fmla="*/ 0 w 452984"/>
                <a:gd name="connsiteY0" fmla="*/ 656235 h 656235"/>
                <a:gd name="connsiteX1" fmla="*/ 0 w 452984"/>
                <a:gd name="connsiteY1" fmla="*/ 0 h 656235"/>
                <a:gd name="connsiteX2" fmla="*/ 452984 w 452984"/>
                <a:gd name="connsiteY2" fmla="*/ 0 h 656235"/>
                <a:gd name="connsiteX3" fmla="*/ 452984 w 452984"/>
                <a:gd name="connsiteY3" fmla="*/ 656235 h 656235"/>
                <a:gd name="connsiteX4" fmla="*/ 0 w 452984"/>
                <a:gd name="connsiteY4" fmla="*/ 656235 h 656235"/>
                <a:gd name="connsiteX5" fmla="*/ 427568 w 452984"/>
                <a:gd name="connsiteY5" fmla="*/ 630847 h 656235"/>
                <a:gd name="connsiteX6" fmla="*/ 427568 w 452984"/>
                <a:gd name="connsiteY6" fmla="*/ 25388 h 656235"/>
                <a:gd name="connsiteX7" fmla="*/ 25385 w 452984"/>
                <a:gd name="connsiteY7" fmla="*/ 25388 h 656235"/>
                <a:gd name="connsiteX8" fmla="*/ 25385 w 452984"/>
                <a:gd name="connsiteY8" fmla="*/ 630847 h 656235"/>
                <a:gd name="connsiteX9" fmla="*/ 427568 w 452984"/>
                <a:gd name="connsiteY9" fmla="*/ 630847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984" h="656235">
                  <a:moveTo>
                    <a:pt x="0" y="656235"/>
                  </a:moveTo>
                  <a:lnTo>
                    <a:pt x="0" y="0"/>
                  </a:lnTo>
                  <a:lnTo>
                    <a:pt x="452984" y="0"/>
                  </a:lnTo>
                  <a:lnTo>
                    <a:pt x="452984" y="656235"/>
                  </a:lnTo>
                  <a:lnTo>
                    <a:pt x="0" y="656235"/>
                  </a:lnTo>
                  <a:close/>
                  <a:moveTo>
                    <a:pt x="427568" y="630847"/>
                  </a:moveTo>
                  <a:lnTo>
                    <a:pt x="427568" y="25388"/>
                  </a:lnTo>
                  <a:lnTo>
                    <a:pt x="25385" y="25388"/>
                  </a:lnTo>
                  <a:lnTo>
                    <a:pt x="25385" y="630847"/>
                  </a:lnTo>
                  <a:lnTo>
                    <a:pt x="427568" y="630847"/>
                  </a:lnTo>
                  <a:close/>
                </a:path>
              </a:pathLst>
            </a:custGeom>
            <a:solidFill>
              <a:srgbClr val="000000"/>
            </a:solidFill>
            <a:ln w="3047" cap="rnd">
              <a:noFill/>
              <a:prstDash val="solid"/>
              <a:round/>
            </a:ln>
          </p:spPr>
          <p:txBody>
            <a:bodyPr rtlCol="0" anchor="ctr"/>
            <a:lstStyle/>
            <a:p>
              <a:endParaRPr lang="en-CH" sz="4400"/>
            </a:p>
          </p:txBody>
        </p:sp>
        <p:sp>
          <p:nvSpPr>
            <p:cNvPr id="92" name="Freeform 91">
              <a:extLst>
                <a:ext uri="{FF2B5EF4-FFF2-40B4-BE49-F238E27FC236}">
                  <a16:creationId xmlns:a16="http://schemas.microsoft.com/office/drawing/2014/main" id="{998BB41B-CB21-95D8-F907-F5EC4227E188}"/>
                </a:ext>
              </a:extLst>
            </p:cNvPr>
            <p:cNvSpPr/>
            <p:nvPr/>
          </p:nvSpPr>
          <p:spPr>
            <a:xfrm>
              <a:off x="7940069" y="11158765"/>
              <a:ext cx="81764" cy="605429"/>
            </a:xfrm>
            <a:custGeom>
              <a:avLst/>
              <a:gdLst>
                <a:gd name="connsiteX0" fmla="*/ 81765 w 81764"/>
                <a:gd name="connsiteY0" fmla="*/ 605429 h 605429"/>
                <a:gd name="connsiteX1" fmla="*/ 81765 w 81764"/>
                <a:gd name="connsiteY1" fmla="*/ 0 h 605429"/>
                <a:gd name="connsiteX2" fmla="*/ 0 w 81764"/>
                <a:gd name="connsiteY2" fmla="*/ 0 h 605429"/>
                <a:gd name="connsiteX3" fmla="*/ 0 w 81764"/>
                <a:gd name="connsiteY3" fmla="*/ 605429 h 605429"/>
                <a:gd name="connsiteX4" fmla="*/ 81765 w 81764"/>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64" h="605429">
                  <a:moveTo>
                    <a:pt x="81765" y="605429"/>
                  </a:moveTo>
                  <a:lnTo>
                    <a:pt x="81765" y="0"/>
                  </a:lnTo>
                  <a:lnTo>
                    <a:pt x="0" y="0"/>
                  </a:lnTo>
                  <a:lnTo>
                    <a:pt x="0" y="605429"/>
                  </a:lnTo>
                  <a:lnTo>
                    <a:pt x="81765" y="605429"/>
                  </a:lnTo>
                  <a:close/>
                </a:path>
              </a:pathLst>
            </a:custGeom>
            <a:solidFill>
              <a:srgbClr val="FF0089"/>
            </a:solidFill>
            <a:ln w="3047" cap="rnd">
              <a:noFill/>
              <a:prstDash val="solid"/>
              <a:round/>
            </a:ln>
          </p:spPr>
          <p:txBody>
            <a:bodyPr rtlCol="0" anchor="ctr"/>
            <a:lstStyle/>
            <a:p>
              <a:endParaRPr lang="en-CH" sz="4400"/>
            </a:p>
          </p:txBody>
        </p:sp>
        <p:sp>
          <p:nvSpPr>
            <p:cNvPr id="93" name="Freeform 92">
              <a:extLst>
                <a:ext uri="{FF2B5EF4-FFF2-40B4-BE49-F238E27FC236}">
                  <a16:creationId xmlns:a16="http://schemas.microsoft.com/office/drawing/2014/main" id="{8A383F31-A72D-6FAF-9695-D3B5D996C7E5}"/>
                </a:ext>
              </a:extLst>
            </p:cNvPr>
            <p:cNvSpPr/>
            <p:nvPr/>
          </p:nvSpPr>
          <p:spPr>
            <a:xfrm>
              <a:off x="7914713" y="11133347"/>
              <a:ext cx="132536" cy="656235"/>
            </a:xfrm>
            <a:custGeom>
              <a:avLst/>
              <a:gdLst>
                <a:gd name="connsiteX0" fmla="*/ 0 w 132536"/>
                <a:gd name="connsiteY0" fmla="*/ 656235 h 656235"/>
                <a:gd name="connsiteX1" fmla="*/ 0 w 132536"/>
                <a:gd name="connsiteY1" fmla="*/ 0 h 656235"/>
                <a:gd name="connsiteX2" fmla="*/ 132537 w 132536"/>
                <a:gd name="connsiteY2" fmla="*/ 0 h 656235"/>
                <a:gd name="connsiteX3" fmla="*/ 132537 w 132536"/>
                <a:gd name="connsiteY3" fmla="*/ 656235 h 656235"/>
                <a:gd name="connsiteX4" fmla="*/ 0 w 132536"/>
                <a:gd name="connsiteY4" fmla="*/ 656235 h 656235"/>
                <a:gd name="connsiteX5" fmla="*/ 107151 w 132536"/>
                <a:gd name="connsiteY5" fmla="*/ 630847 h 656235"/>
                <a:gd name="connsiteX6" fmla="*/ 107151 w 132536"/>
                <a:gd name="connsiteY6" fmla="*/ 25388 h 656235"/>
                <a:gd name="connsiteX7" fmla="*/ 25386 w 132536"/>
                <a:gd name="connsiteY7" fmla="*/ 25388 h 656235"/>
                <a:gd name="connsiteX8" fmla="*/ 25386 w 132536"/>
                <a:gd name="connsiteY8" fmla="*/ 630847 h 656235"/>
                <a:gd name="connsiteX9" fmla="*/ 107151 w 132536"/>
                <a:gd name="connsiteY9" fmla="*/ 630847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536" h="656235">
                  <a:moveTo>
                    <a:pt x="0" y="656235"/>
                  </a:moveTo>
                  <a:lnTo>
                    <a:pt x="0" y="0"/>
                  </a:lnTo>
                  <a:lnTo>
                    <a:pt x="132537" y="0"/>
                  </a:lnTo>
                  <a:lnTo>
                    <a:pt x="132537" y="656235"/>
                  </a:lnTo>
                  <a:lnTo>
                    <a:pt x="0" y="656235"/>
                  </a:lnTo>
                  <a:close/>
                  <a:moveTo>
                    <a:pt x="107151" y="630847"/>
                  </a:moveTo>
                  <a:lnTo>
                    <a:pt x="107151" y="25388"/>
                  </a:lnTo>
                  <a:lnTo>
                    <a:pt x="25386" y="25388"/>
                  </a:lnTo>
                  <a:lnTo>
                    <a:pt x="25386" y="630847"/>
                  </a:lnTo>
                  <a:lnTo>
                    <a:pt x="107151" y="630847"/>
                  </a:lnTo>
                  <a:close/>
                </a:path>
              </a:pathLst>
            </a:custGeom>
            <a:solidFill>
              <a:srgbClr val="000000"/>
            </a:solidFill>
            <a:ln w="3047" cap="rnd">
              <a:noFill/>
              <a:prstDash val="solid"/>
              <a:round/>
            </a:ln>
          </p:spPr>
          <p:txBody>
            <a:bodyPr rtlCol="0" anchor="ctr"/>
            <a:lstStyle/>
            <a:p>
              <a:endParaRPr lang="en-CH" sz="4400"/>
            </a:p>
          </p:txBody>
        </p:sp>
        <p:grpSp>
          <p:nvGrpSpPr>
            <p:cNvPr id="94" name="Graphic 6">
              <a:extLst>
                <a:ext uri="{FF2B5EF4-FFF2-40B4-BE49-F238E27FC236}">
                  <a16:creationId xmlns:a16="http://schemas.microsoft.com/office/drawing/2014/main" id="{EFE5D5A7-5563-CD5F-5639-940C220F1B6B}"/>
                </a:ext>
              </a:extLst>
            </p:cNvPr>
            <p:cNvGrpSpPr/>
            <p:nvPr/>
          </p:nvGrpSpPr>
          <p:grpSpPr>
            <a:xfrm>
              <a:off x="4137820" y="12937322"/>
              <a:ext cx="4336450" cy="656387"/>
              <a:chOff x="4137820" y="12937322"/>
              <a:chExt cx="4336450" cy="656387"/>
            </a:xfrm>
          </p:grpSpPr>
          <p:sp>
            <p:nvSpPr>
              <p:cNvPr id="95" name="Freeform 94">
                <a:extLst>
                  <a:ext uri="{FF2B5EF4-FFF2-40B4-BE49-F238E27FC236}">
                    <a16:creationId xmlns:a16="http://schemas.microsoft.com/office/drawing/2014/main" id="{55BC512B-7E55-D2B8-AF17-924F435EAC3F}"/>
                  </a:ext>
                </a:extLst>
              </p:cNvPr>
              <p:cNvSpPr/>
              <p:nvPr/>
            </p:nvSpPr>
            <p:spPr>
              <a:xfrm>
                <a:off x="8311654" y="12962710"/>
                <a:ext cx="137230" cy="605429"/>
              </a:xfrm>
              <a:custGeom>
                <a:avLst/>
                <a:gdLst>
                  <a:gd name="connsiteX0" fmla="*/ 137230 w 137230"/>
                  <a:gd name="connsiteY0" fmla="*/ 605429 h 605429"/>
                  <a:gd name="connsiteX1" fmla="*/ 137230 w 137230"/>
                  <a:gd name="connsiteY1" fmla="*/ 0 h 605429"/>
                  <a:gd name="connsiteX2" fmla="*/ 0 w 137230"/>
                  <a:gd name="connsiteY2" fmla="*/ 0 h 605429"/>
                  <a:gd name="connsiteX3" fmla="*/ 0 w 137230"/>
                  <a:gd name="connsiteY3" fmla="*/ 605429 h 605429"/>
                  <a:gd name="connsiteX4" fmla="*/ 137230 w 137230"/>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230" h="605429">
                    <a:moveTo>
                      <a:pt x="137230" y="605429"/>
                    </a:moveTo>
                    <a:lnTo>
                      <a:pt x="137230" y="0"/>
                    </a:lnTo>
                    <a:lnTo>
                      <a:pt x="0" y="0"/>
                    </a:lnTo>
                    <a:lnTo>
                      <a:pt x="0" y="605429"/>
                    </a:lnTo>
                    <a:lnTo>
                      <a:pt x="137230" y="605429"/>
                    </a:lnTo>
                    <a:close/>
                  </a:path>
                </a:pathLst>
              </a:custGeom>
              <a:solidFill>
                <a:srgbClr val="00D5EF"/>
              </a:solidFill>
              <a:ln w="3047" cap="rnd">
                <a:noFill/>
                <a:prstDash val="solid"/>
                <a:round/>
              </a:ln>
            </p:spPr>
            <p:txBody>
              <a:bodyPr rtlCol="0" anchor="ctr"/>
              <a:lstStyle/>
              <a:p>
                <a:endParaRPr lang="en-CH" sz="4400"/>
              </a:p>
            </p:txBody>
          </p:sp>
          <p:sp>
            <p:nvSpPr>
              <p:cNvPr id="96" name="Freeform 95">
                <a:extLst>
                  <a:ext uri="{FF2B5EF4-FFF2-40B4-BE49-F238E27FC236}">
                    <a16:creationId xmlns:a16="http://schemas.microsoft.com/office/drawing/2014/main" id="{64B64728-BD95-FEF4-FA23-17CF396C5A79}"/>
                  </a:ext>
                </a:extLst>
              </p:cNvPr>
              <p:cNvSpPr/>
              <p:nvPr/>
            </p:nvSpPr>
            <p:spPr>
              <a:xfrm>
                <a:off x="8286237" y="12937322"/>
                <a:ext cx="188033" cy="656235"/>
              </a:xfrm>
              <a:custGeom>
                <a:avLst/>
                <a:gdLst>
                  <a:gd name="connsiteX0" fmla="*/ 0 w 188033"/>
                  <a:gd name="connsiteY0" fmla="*/ 656236 h 656235"/>
                  <a:gd name="connsiteX1" fmla="*/ 0 w 188033"/>
                  <a:gd name="connsiteY1" fmla="*/ 0 h 656235"/>
                  <a:gd name="connsiteX2" fmla="*/ 188033 w 188033"/>
                  <a:gd name="connsiteY2" fmla="*/ 0 h 656235"/>
                  <a:gd name="connsiteX3" fmla="*/ 188033 w 188033"/>
                  <a:gd name="connsiteY3" fmla="*/ 656236 h 656235"/>
                  <a:gd name="connsiteX4" fmla="*/ 0 w 188033"/>
                  <a:gd name="connsiteY4" fmla="*/ 656236 h 656235"/>
                  <a:gd name="connsiteX5" fmla="*/ 162647 w 188033"/>
                  <a:gd name="connsiteY5" fmla="*/ 630848 h 656235"/>
                  <a:gd name="connsiteX6" fmla="*/ 162647 w 188033"/>
                  <a:gd name="connsiteY6" fmla="*/ 25388 h 656235"/>
                  <a:gd name="connsiteX7" fmla="*/ 25386 w 188033"/>
                  <a:gd name="connsiteY7" fmla="*/ 25388 h 656235"/>
                  <a:gd name="connsiteX8" fmla="*/ 25386 w 188033"/>
                  <a:gd name="connsiteY8" fmla="*/ 630848 h 656235"/>
                  <a:gd name="connsiteX9" fmla="*/ 162647 w 188033"/>
                  <a:gd name="connsiteY9" fmla="*/ 630848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033" h="656235">
                    <a:moveTo>
                      <a:pt x="0" y="656236"/>
                    </a:moveTo>
                    <a:lnTo>
                      <a:pt x="0" y="0"/>
                    </a:lnTo>
                    <a:lnTo>
                      <a:pt x="188033" y="0"/>
                    </a:lnTo>
                    <a:lnTo>
                      <a:pt x="188033" y="656236"/>
                    </a:lnTo>
                    <a:lnTo>
                      <a:pt x="0" y="656236"/>
                    </a:lnTo>
                    <a:close/>
                    <a:moveTo>
                      <a:pt x="162647" y="630848"/>
                    </a:moveTo>
                    <a:lnTo>
                      <a:pt x="162647" y="25388"/>
                    </a:lnTo>
                    <a:lnTo>
                      <a:pt x="25386" y="25388"/>
                    </a:lnTo>
                    <a:lnTo>
                      <a:pt x="25386" y="630848"/>
                    </a:lnTo>
                    <a:lnTo>
                      <a:pt x="162647" y="630848"/>
                    </a:lnTo>
                    <a:close/>
                  </a:path>
                </a:pathLst>
              </a:custGeom>
              <a:solidFill>
                <a:srgbClr val="000000"/>
              </a:solidFill>
              <a:ln w="3047" cap="rnd">
                <a:noFill/>
                <a:prstDash val="solid"/>
                <a:round/>
              </a:ln>
            </p:spPr>
            <p:txBody>
              <a:bodyPr rtlCol="0" anchor="ctr"/>
              <a:lstStyle/>
              <a:p>
                <a:endParaRPr lang="en-CH" sz="4400"/>
              </a:p>
            </p:txBody>
          </p:sp>
          <p:sp>
            <p:nvSpPr>
              <p:cNvPr id="97" name="Freeform 96">
                <a:extLst>
                  <a:ext uri="{FF2B5EF4-FFF2-40B4-BE49-F238E27FC236}">
                    <a16:creationId xmlns:a16="http://schemas.microsoft.com/office/drawing/2014/main" id="{6ED9CBB0-80F8-66AB-448D-28431E8CEF0B}"/>
                  </a:ext>
                </a:extLst>
              </p:cNvPr>
              <p:cNvSpPr/>
              <p:nvPr/>
            </p:nvSpPr>
            <p:spPr>
              <a:xfrm>
                <a:off x="4163206" y="12962893"/>
                <a:ext cx="4156371" cy="605429"/>
              </a:xfrm>
              <a:custGeom>
                <a:avLst/>
                <a:gdLst>
                  <a:gd name="connsiteX0" fmla="*/ 4156372 w 4156371"/>
                  <a:gd name="connsiteY0" fmla="*/ 605429 h 605429"/>
                  <a:gd name="connsiteX1" fmla="*/ 4156372 w 4156371"/>
                  <a:gd name="connsiteY1" fmla="*/ 0 h 605429"/>
                  <a:gd name="connsiteX2" fmla="*/ 0 w 4156371"/>
                  <a:gd name="connsiteY2" fmla="*/ 0 h 605429"/>
                  <a:gd name="connsiteX3" fmla="*/ 0 w 4156371"/>
                  <a:gd name="connsiteY3" fmla="*/ 605429 h 605429"/>
                  <a:gd name="connsiteX4" fmla="*/ 4156372 w 4156371"/>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371" h="605429">
                    <a:moveTo>
                      <a:pt x="4156372" y="605429"/>
                    </a:moveTo>
                    <a:lnTo>
                      <a:pt x="4156372" y="0"/>
                    </a:lnTo>
                    <a:lnTo>
                      <a:pt x="0" y="0"/>
                    </a:lnTo>
                    <a:lnTo>
                      <a:pt x="0" y="605429"/>
                    </a:lnTo>
                    <a:lnTo>
                      <a:pt x="4156372" y="605429"/>
                    </a:lnTo>
                    <a:close/>
                  </a:path>
                </a:pathLst>
              </a:custGeom>
              <a:solidFill>
                <a:srgbClr val="FFFFFF"/>
              </a:solidFill>
              <a:ln w="3047" cap="rnd">
                <a:noFill/>
                <a:prstDash val="solid"/>
                <a:round/>
              </a:ln>
            </p:spPr>
            <p:txBody>
              <a:bodyPr rtlCol="0" anchor="ctr"/>
              <a:lstStyle/>
              <a:p>
                <a:endParaRPr lang="en-CH" sz="4400"/>
              </a:p>
            </p:txBody>
          </p:sp>
          <p:sp>
            <p:nvSpPr>
              <p:cNvPr id="98" name="Freeform 97">
                <a:extLst>
                  <a:ext uri="{FF2B5EF4-FFF2-40B4-BE49-F238E27FC236}">
                    <a16:creationId xmlns:a16="http://schemas.microsoft.com/office/drawing/2014/main" id="{401531A7-41E0-22A3-FAA1-D33A46799F5A}"/>
                  </a:ext>
                </a:extLst>
              </p:cNvPr>
              <p:cNvSpPr/>
              <p:nvPr/>
            </p:nvSpPr>
            <p:spPr>
              <a:xfrm>
                <a:off x="4137820" y="12937475"/>
                <a:ext cx="4207142" cy="656234"/>
              </a:xfrm>
              <a:custGeom>
                <a:avLst/>
                <a:gdLst>
                  <a:gd name="connsiteX0" fmla="*/ 0 w 4207142"/>
                  <a:gd name="connsiteY0" fmla="*/ 656234 h 656234"/>
                  <a:gd name="connsiteX1" fmla="*/ 0 w 4207142"/>
                  <a:gd name="connsiteY1" fmla="*/ 0 h 656234"/>
                  <a:gd name="connsiteX2" fmla="*/ 4207143 w 4207142"/>
                  <a:gd name="connsiteY2" fmla="*/ 0 h 656234"/>
                  <a:gd name="connsiteX3" fmla="*/ 4207143 w 4207142"/>
                  <a:gd name="connsiteY3" fmla="*/ 656234 h 656234"/>
                  <a:gd name="connsiteX4" fmla="*/ 0 w 4207142"/>
                  <a:gd name="connsiteY4" fmla="*/ 656234 h 656234"/>
                  <a:gd name="connsiteX5" fmla="*/ 4181758 w 4207142"/>
                  <a:gd name="connsiteY5" fmla="*/ 630847 h 656234"/>
                  <a:gd name="connsiteX6" fmla="*/ 4181758 w 4207142"/>
                  <a:gd name="connsiteY6" fmla="*/ 25417 h 656234"/>
                  <a:gd name="connsiteX7" fmla="*/ 25386 w 4207142"/>
                  <a:gd name="connsiteY7" fmla="*/ 25417 h 656234"/>
                  <a:gd name="connsiteX8" fmla="*/ 25386 w 4207142"/>
                  <a:gd name="connsiteY8" fmla="*/ 630847 h 656234"/>
                  <a:gd name="connsiteX9" fmla="*/ 4181758 w 4207142"/>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07142" h="656234">
                    <a:moveTo>
                      <a:pt x="0" y="656234"/>
                    </a:moveTo>
                    <a:lnTo>
                      <a:pt x="0" y="0"/>
                    </a:lnTo>
                    <a:lnTo>
                      <a:pt x="4207143" y="0"/>
                    </a:lnTo>
                    <a:lnTo>
                      <a:pt x="4207143" y="656234"/>
                    </a:lnTo>
                    <a:lnTo>
                      <a:pt x="0" y="656234"/>
                    </a:lnTo>
                    <a:close/>
                    <a:moveTo>
                      <a:pt x="4181758" y="630847"/>
                    </a:moveTo>
                    <a:lnTo>
                      <a:pt x="4181758" y="25417"/>
                    </a:lnTo>
                    <a:lnTo>
                      <a:pt x="25386" y="25417"/>
                    </a:lnTo>
                    <a:lnTo>
                      <a:pt x="25386" y="630847"/>
                    </a:lnTo>
                    <a:lnTo>
                      <a:pt x="4181758" y="630847"/>
                    </a:lnTo>
                    <a:close/>
                  </a:path>
                </a:pathLst>
              </a:custGeom>
              <a:solidFill>
                <a:srgbClr val="000000"/>
              </a:solidFill>
              <a:ln w="3047" cap="rnd">
                <a:noFill/>
                <a:prstDash val="solid"/>
                <a:round/>
              </a:ln>
            </p:spPr>
            <p:txBody>
              <a:bodyPr rtlCol="0" anchor="ctr"/>
              <a:lstStyle/>
              <a:p>
                <a:endParaRPr lang="en-CH" sz="4400"/>
              </a:p>
            </p:txBody>
          </p:sp>
        </p:grpSp>
        <p:grpSp>
          <p:nvGrpSpPr>
            <p:cNvPr id="99" name="Graphic 6">
              <a:extLst>
                <a:ext uri="{FF2B5EF4-FFF2-40B4-BE49-F238E27FC236}">
                  <a16:creationId xmlns:a16="http://schemas.microsoft.com/office/drawing/2014/main" id="{D9EE5588-9D0A-85D1-3142-D9A27C63A812}"/>
                </a:ext>
              </a:extLst>
            </p:cNvPr>
            <p:cNvGrpSpPr/>
            <p:nvPr/>
          </p:nvGrpSpPr>
          <p:grpSpPr>
            <a:xfrm>
              <a:off x="4139374" y="12038001"/>
              <a:ext cx="4355588" cy="656569"/>
              <a:chOff x="4139374" y="12038001"/>
              <a:chExt cx="4355588" cy="656569"/>
            </a:xfrm>
          </p:grpSpPr>
          <p:sp>
            <p:nvSpPr>
              <p:cNvPr id="100" name="Freeform 99">
                <a:extLst>
                  <a:ext uri="{FF2B5EF4-FFF2-40B4-BE49-F238E27FC236}">
                    <a16:creationId xmlns:a16="http://schemas.microsoft.com/office/drawing/2014/main" id="{7C7FD10C-C52C-D437-A423-9CA4AF17EA49}"/>
                  </a:ext>
                </a:extLst>
              </p:cNvPr>
              <p:cNvSpPr/>
              <p:nvPr/>
            </p:nvSpPr>
            <p:spPr>
              <a:xfrm>
                <a:off x="4164760" y="12063755"/>
                <a:ext cx="3936248" cy="605429"/>
              </a:xfrm>
              <a:custGeom>
                <a:avLst/>
                <a:gdLst>
                  <a:gd name="connsiteX0" fmla="*/ 3936248 w 3936248"/>
                  <a:gd name="connsiteY0" fmla="*/ 605429 h 605429"/>
                  <a:gd name="connsiteX1" fmla="*/ 3936248 w 3936248"/>
                  <a:gd name="connsiteY1" fmla="*/ 0 h 605429"/>
                  <a:gd name="connsiteX2" fmla="*/ 0 w 3936248"/>
                  <a:gd name="connsiteY2" fmla="*/ 0 h 605429"/>
                  <a:gd name="connsiteX3" fmla="*/ 0 w 3936248"/>
                  <a:gd name="connsiteY3" fmla="*/ 605429 h 605429"/>
                  <a:gd name="connsiteX4" fmla="*/ 3936248 w 3936248"/>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6248" h="605429">
                    <a:moveTo>
                      <a:pt x="3936248" y="605429"/>
                    </a:moveTo>
                    <a:lnTo>
                      <a:pt x="3936248" y="0"/>
                    </a:lnTo>
                    <a:lnTo>
                      <a:pt x="0" y="0"/>
                    </a:lnTo>
                    <a:lnTo>
                      <a:pt x="0" y="605429"/>
                    </a:lnTo>
                    <a:lnTo>
                      <a:pt x="3936248" y="605429"/>
                    </a:lnTo>
                    <a:close/>
                  </a:path>
                </a:pathLst>
              </a:custGeom>
              <a:solidFill>
                <a:srgbClr val="FFFFFF"/>
              </a:solidFill>
              <a:ln w="3047" cap="rnd">
                <a:noFill/>
                <a:prstDash val="solid"/>
                <a:round/>
              </a:ln>
            </p:spPr>
            <p:txBody>
              <a:bodyPr rtlCol="0" anchor="ctr"/>
              <a:lstStyle/>
              <a:p>
                <a:endParaRPr lang="en-CH" sz="4400"/>
              </a:p>
            </p:txBody>
          </p:sp>
          <p:sp>
            <p:nvSpPr>
              <p:cNvPr id="101" name="Freeform 100">
                <a:extLst>
                  <a:ext uri="{FF2B5EF4-FFF2-40B4-BE49-F238E27FC236}">
                    <a16:creationId xmlns:a16="http://schemas.microsoft.com/office/drawing/2014/main" id="{DE2817B5-59A6-AF7D-0FFF-F005B9CD77D9}"/>
                  </a:ext>
                </a:extLst>
              </p:cNvPr>
              <p:cNvSpPr/>
              <p:nvPr/>
            </p:nvSpPr>
            <p:spPr>
              <a:xfrm>
                <a:off x="4139374" y="12038336"/>
                <a:ext cx="3987020" cy="656235"/>
              </a:xfrm>
              <a:custGeom>
                <a:avLst/>
                <a:gdLst>
                  <a:gd name="connsiteX0" fmla="*/ 0 w 3987020"/>
                  <a:gd name="connsiteY0" fmla="*/ 656235 h 656235"/>
                  <a:gd name="connsiteX1" fmla="*/ 0 w 3987020"/>
                  <a:gd name="connsiteY1" fmla="*/ 0 h 656235"/>
                  <a:gd name="connsiteX2" fmla="*/ 3987020 w 3987020"/>
                  <a:gd name="connsiteY2" fmla="*/ 0 h 656235"/>
                  <a:gd name="connsiteX3" fmla="*/ 3987020 w 3987020"/>
                  <a:gd name="connsiteY3" fmla="*/ 656235 h 656235"/>
                  <a:gd name="connsiteX4" fmla="*/ 0 w 3987020"/>
                  <a:gd name="connsiteY4" fmla="*/ 656235 h 656235"/>
                  <a:gd name="connsiteX5" fmla="*/ 3961634 w 3987020"/>
                  <a:gd name="connsiteY5" fmla="*/ 630847 h 656235"/>
                  <a:gd name="connsiteX6" fmla="*/ 3961634 w 3987020"/>
                  <a:gd name="connsiteY6" fmla="*/ 25418 h 656235"/>
                  <a:gd name="connsiteX7" fmla="*/ 25386 w 3987020"/>
                  <a:gd name="connsiteY7" fmla="*/ 25418 h 656235"/>
                  <a:gd name="connsiteX8" fmla="*/ 25386 w 3987020"/>
                  <a:gd name="connsiteY8" fmla="*/ 630847 h 656235"/>
                  <a:gd name="connsiteX9" fmla="*/ 3961634 w 3987020"/>
                  <a:gd name="connsiteY9" fmla="*/ 630847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87020" h="656235">
                    <a:moveTo>
                      <a:pt x="0" y="656235"/>
                    </a:moveTo>
                    <a:lnTo>
                      <a:pt x="0" y="0"/>
                    </a:lnTo>
                    <a:lnTo>
                      <a:pt x="3987020" y="0"/>
                    </a:lnTo>
                    <a:lnTo>
                      <a:pt x="3987020" y="656235"/>
                    </a:lnTo>
                    <a:lnTo>
                      <a:pt x="0" y="656235"/>
                    </a:lnTo>
                    <a:close/>
                    <a:moveTo>
                      <a:pt x="3961634" y="630847"/>
                    </a:moveTo>
                    <a:lnTo>
                      <a:pt x="3961634" y="25418"/>
                    </a:lnTo>
                    <a:lnTo>
                      <a:pt x="25386" y="25418"/>
                    </a:lnTo>
                    <a:lnTo>
                      <a:pt x="25386" y="630847"/>
                    </a:lnTo>
                    <a:lnTo>
                      <a:pt x="3961634" y="630847"/>
                    </a:lnTo>
                    <a:close/>
                  </a:path>
                </a:pathLst>
              </a:custGeom>
              <a:solidFill>
                <a:srgbClr val="000000"/>
              </a:solidFill>
              <a:ln w="3047" cap="rnd">
                <a:noFill/>
                <a:prstDash val="solid"/>
                <a:round/>
              </a:ln>
            </p:spPr>
            <p:txBody>
              <a:bodyPr rtlCol="0" anchor="ctr"/>
              <a:lstStyle/>
              <a:p>
                <a:endParaRPr lang="en-CH" sz="4400"/>
              </a:p>
            </p:txBody>
          </p:sp>
          <p:sp>
            <p:nvSpPr>
              <p:cNvPr id="102" name="Freeform 101">
                <a:extLst>
                  <a:ext uri="{FF2B5EF4-FFF2-40B4-BE49-F238E27FC236}">
                    <a16:creationId xmlns:a16="http://schemas.microsoft.com/office/drawing/2014/main" id="{CEAB7CF9-B068-D05E-7EC2-EBFB43140A85}"/>
                  </a:ext>
                </a:extLst>
              </p:cNvPr>
              <p:cNvSpPr/>
              <p:nvPr/>
            </p:nvSpPr>
            <p:spPr>
              <a:xfrm>
                <a:off x="8294679" y="12063419"/>
                <a:ext cx="174867" cy="605429"/>
              </a:xfrm>
              <a:custGeom>
                <a:avLst/>
                <a:gdLst>
                  <a:gd name="connsiteX0" fmla="*/ 174868 w 174867"/>
                  <a:gd name="connsiteY0" fmla="*/ 605430 h 605429"/>
                  <a:gd name="connsiteX1" fmla="*/ 174868 w 174867"/>
                  <a:gd name="connsiteY1" fmla="*/ 0 h 605429"/>
                  <a:gd name="connsiteX2" fmla="*/ 0 w 174867"/>
                  <a:gd name="connsiteY2" fmla="*/ 0 h 605429"/>
                  <a:gd name="connsiteX3" fmla="*/ 0 w 174867"/>
                  <a:gd name="connsiteY3" fmla="*/ 605430 h 605429"/>
                  <a:gd name="connsiteX4" fmla="*/ 174868 w 174867"/>
                  <a:gd name="connsiteY4" fmla="*/ 605430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67" h="605429">
                    <a:moveTo>
                      <a:pt x="174868" y="605430"/>
                    </a:moveTo>
                    <a:lnTo>
                      <a:pt x="174868" y="0"/>
                    </a:lnTo>
                    <a:lnTo>
                      <a:pt x="0" y="0"/>
                    </a:lnTo>
                    <a:lnTo>
                      <a:pt x="0" y="605430"/>
                    </a:lnTo>
                    <a:lnTo>
                      <a:pt x="174868" y="605430"/>
                    </a:lnTo>
                    <a:close/>
                  </a:path>
                </a:pathLst>
              </a:custGeom>
              <a:solidFill>
                <a:srgbClr val="FFD800"/>
              </a:solidFill>
              <a:ln w="3047" cap="rnd">
                <a:noFill/>
                <a:prstDash val="solid"/>
                <a:round/>
              </a:ln>
            </p:spPr>
            <p:txBody>
              <a:bodyPr rtlCol="0" anchor="ctr"/>
              <a:lstStyle/>
              <a:p>
                <a:endParaRPr lang="en-CH" sz="4400"/>
              </a:p>
            </p:txBody>
          </p:sp>
          <p:sp>
            <p:nvSpPr>
              <p:cNvPr id="103" name="Freeform 102">
                <a:extLst>
                  <a:ext uri="{FF2B5EF4-FFF2-40B4-BE49-F238E27FC236}">
                    <a16:creationId xmlns:a16="http://schemas.microsoft.com/office/drawing/2014/main" id="{CC4A7A09-4033-516D-F70E-D42E4937BA83}"/>
                  </a:ext>
                </a:extLst>
              </p:cNvPr>
              <p:cNvSpPr/>
              <p:nvPr/>
            </p:nvSpPr>
            <p:spPr>
              <a:xfrm>
                <a:off x="8269294" y="12038001"/>
                <a:ext cx="225668" cy="656235"/>
              </a:xfrm>
              <a:custGeom>
                <a:avLst/>
                <a:gdLst>
                  <a:gd name="connsiteX0" fmla="*/ 0 w 225668"/>
                  <a:gd name="connsiteY0" fmla="*/ 656235 h 656235"/>
                  <a:gd name="connsiteX1" fmla="*/ 0 w 225668"/>
                  <a:gd name="connsiteY1" fmla="*/ 0 h 656235"/>
                  <a:gd name="connsiteX2" fmla="*/ 225669 w 225668"/>
                  <a:gd name="connsiteY2" fmla="*/ 0 h 656235"/>
                  <a:gd name="connsiteX3" fmla="*/ 225669 w 225668"/>
                  <a:gd name="connsiteY3" fmla="*/ 656235 h 656235"/>
                  <a:gd name="connsiteX4" fmla="*/ 0 w 225668"/>
                  <a:gd name="connsiteY4" fmla="*/ 656235 h 656235"/>
                  <a:gd name="connsiteX5" fmla="*/ 200253 w 225668"/>
                  <a:gd name="connsiteY5" fmla="*/ 630847 h 656235"/>
                  <a:gd name="connsiteX6" fmla="*/ 200253 w 225668"/>
                  <a:gd name="connsiteY6" fmla="*/ 25417 h 656235"/>
                  <a:gd name="connsiteX7" fmla="*/ 25385 w 225668"/>
                  <a:gd name="connsiteY7" fmla="*/ 25417 h 656235"/>
                  <a:gd name="connsiteX8" fmla="*/ 25385 w 225668"/>
                  <a:gd name="connsiteY8" fmla="*/ 630847 h 656235"/>
                  <a:gd name="connsiteX9" fmla="*/ 200253 w 225668"/>
                  <a:gd name="connsiteY9" fmla="*/ 630847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668" h="656235">
                    <a:moveTo>
                      <a:pt x="0" y="656235"/>
                    </a:moveTo>
                    <a:lnTo>
                      <a:pt x="0" y="0"/>
                    </a:lnTo>
                    <a:lnTo>
                      <a:pt x="225669" y="0"/>
                    </a:lnTo>
                    <a:lnTo>
                      <a:pt x="225669" y="656235"/>
                    </a:lnTo>
                    <a:lnTo>
                      <a:pt x="0" y="656235"/>
                    </a:lnTo>
                    <a:close/>
                    <a:moveTo>
                      <a:pt x="200253" y="630847"/>
                    </a:moveTo>
                    <a:lnTo>
                      <a:pt x="200253" y="25417"/>
                    </a:lnTo>
                    <a:lnTo>
                      <a:pt x="25385" y="25417"/>
                    </a:lnTo>
                    <a:lnTo>
                      <a:pt x="25385" y="630847"/>
                    </a:lnTo>
                    <a:lnTo>
                      <a:pt x="200253" y="630847"/>
                    </a:lnTo>
                    <a:close/>
                  </a:path>
                </a:pathLst>
              </a:custGeom>
              <a:solidFill>
                <a:srgbClr val="000000"/>
              </a:solidFill>
              <a:ln w="3047" cap="rnd">
                <a:noFill/>
                <a:prstDash val="solid"/>
                <a:round/>
              </a:ln>
            </p:spPr>
            <p:txBody>
              <a:bodyPr rtlCol="0" anchor="ctr"/>
              <a:lstStyle/>
              <a:p>
                <a:endParaRPr lang="en-CH" sz="4400"/>
              </a:p>
            </p:txBody>
          </p:sp>
          <p:sp>
            <p:nvSpPr>
              <p:cNvPr id="104" name="Freeform 103">
                <a:extLst>
                  <a:ext uri="{FF2B5EF4-FFF2-40B4-BE49-F238E27FC236}">
                    <a16:creationId xmlns:a16="http://schemas.microsoft.com/office/drawing/2014/main" id="{5E459A8D-457A-C1B1-8C5A-CEFEA58CD4C8}"/>
                  </a:ext>
                </a:extLst>
              </p:cNvPr>
              <p:cNvSpPr/>
              <p:nvPr/>
            </p:nvSpPr>
            <p:spPr>
              <a:xfrm>
                <a:off x="8126700" y="12063419"/>
                <a:ext cx="139972" cy="605429"/>
              </a:xfrm>
              <a:custGeom>
                <a:avLst/>
                <a:gdLst>
                  <a:gd name="connsiteX0" fmla="*/ 139973 w 139972"/>
                  <a:gd name="connsiteY0" fmla="*/ 605430 h 605429"/>
                  <a:gd name="connsiteX1" fmla="*/ 139973 w 139972"/>
                  <a:gd name="connsiteY1" fmla="*/ 0 h 605429"/>
                  <a:gd name="connsiteX2" fmla="*/ 0 w 139972"/>
                  <a:gd name="connsiteY2" fmla="*/ 0 h 605429"/>
                  <a:gd name="connsiteX3" fmla="*/ 0 w 139972"/>
                  <a:gd name="connsiteY3" fmla="*/ 605430 h 605429"/>
                  <a:gd name="connsiteX4" fmla="*/ 139973 w 139972"/>
                  <a:gd name="connsiteY4" fmla="*/ 605430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972" h="605429">
                    <a:moveTo>
                      <a:pt x="139973" y="605430"/>
                    </a:moveTo>
                    <a:lnTo>
                      <a:pt x="139973" y="0"/>
                    </a:lnTo>
                    <a:lnTo>
                      <a:pt x="0" y="0"/>
                    </a:lnTo>
                    <a:lnTo>
                      <a:pt x="0" y="605430"/>
                    </a:lnTo>
                    <a:lnTo>
                      <a:pt x="139973" y="605430"/>
                    </a:lnTo>
                    <a:close/>
                  </a:path>
                </a:pathLst>
              </a:custGeom>
              <a:solidFill>
                <a:srgbClr val="FF0089"/>
              </a:solidFill>
              <a:ln w="3047" cap="rnd">
                <a:noFill/>
                <a:prstDash val="solid"/>
                <a:round/>
              </a:ln>
            </p:spPr>
            <p:txBody>
              <a:bodyPr rtlCol="0" anchor="ctr"/>
              <a:lstStyle/>
              <a:p>
                <a:endParaRPr lang="en-CH" sz="4400"/>
              </a:p>
            </p:txBody>
          </p:sp>
          <p:sp>
            <p:nvSpPr>
              <p:cNvPr id="105" name="Freeform 104">
                <a:extLst>
                  <a:ext uri="{FF2B5EF4-FFF2-40B4-BE49-F238E27FC236}">
                    <a16:creationId xmlns:a16="http://schemas.microsoft.com/office/drawing/2014/main" id="{D9713C79-CBDD-AB4D-F1DF-3E8E3C5CB281}"/>
                  </a:ext>
                </a:extLst>
              </p:cNvPr>
              <p:cNvSpPr/>
              <p:nvPr/>
            </p:nvSpPr>
            <p:spPr>
              <a:xfrm>
                <a:off x="8101313" y="12038001"/>
                <a:ext cx="190745" cy="656235"/>
              </a:xfrm>
              <a:custGeom>
                <a:avLst/>
                <a:gdLst>
                  <a:gd name="connsiteX0" fmla="*/ 0 w 190745"/>
                  <a:gd name="connsiteY0" fmla="*/ 656235 h 656235"/>
                  <a:gd name="connsiteX1" fmla="*/ 0 w 190745"/>
                  <a:gd name="connsiteY1" fmla="*/ 0 h 656235"/>
                  <a:gd name="connsiteX2" fmla="*/ 190745 w 190745"/>
                  <a:gd name="connsiteY2" fmla="*/ 0 h 656235"/>
                  <a:gd name="connsiteX3" fmla="*/ 190745 w 190745"/>
                  <a:gd name="connsiteY3" fmla="*/ 656235 h 656235"/>
                  <a:gd name="connsiteX4" fmla="*/ 0 w 190745"/>
                  <a:gd name="connsiteY4" fmla="*/ 656235 h 656235"/>
                  <a:gd name="connsiteX5" fmla="*/ 165359 w 190745"/>
                  <a:gd name="connsiteY5" fmla="*/ 630847 h 656235"/>
                  <a:gd name="connsiteX6" fmla="*/ 165359 w 190745"/>
                  <a:gd name="connsiteY6" fmla="*/ 25417 h 656235"/>
                  <a:gd name="connsiteX7" fmla="*/ 25386 w 190745"/>
                  <a:gd name="connsiteY7" fmla="*/ 25417 h 656235"/>
                  <a:gd name="connsiteX8" fmla="*/ 25386 w 190745"/>
                  <a:gd name="connsiteY8" fmla="*/ 630847 h 656235"/>
                  <a:gd name="connsiteX9" fmla="*/ 165359 w 190745"/>
                  <a:gd name="connsiteY9" fmla="*/ 630847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45" h="656235">
                    <a:moveTo>
                      <a:pt x="0" y="656235"/>
                    </a:moveTo>
                    <a:lnTo>
                      <a:pt x="0" y="0"/>
                    </a:lnTo>
                    <a:lnTo>
                      <a:pt x="190745" y="0"/>
                    </a:lnTo>
                    <a:lnTo>
                      <a:pt x="190745" y="656235"/>
                    </a:lnTo>
                    <a:lnTo>
                      <a:pt x="0" y="656235"/>
                    </a:lnTo>
                    <a:close/>
                    <a:moveTo>
                      <a:pt x="165359" y="630847"/>
                    </a:moveTo>
                    <a:lnTo>
                      <a:pt x="165359" y="25417"/>
                    </a:lnTo>
                    <a:lnTo>
                      <a:pt x="25386" y="25417"/>
                    </a:lnTo>
                    <a:lnTo>
                      <a:pt x="25386" y="630847"/>
                    </a:lnTo>
                    <a:lnTo>
                      <a:pt x="165359" y="630847"/>
                    </a:lnTo>
                    <a:close/>
                  </a:path>
                </a:pathLst>
              </a:custGeom>
              <a:solidFill>
                <a:srgbClr val="000000"/>
              </a:solidFill>
              <a:ln w="3047" cap="rnd">
                <a:noFill/>
                <a:prstDash val="solid"/>
                <a:round/>
              </a:ln>
            </p:spPr>
            <p:txBody>
              <a:bodyPr rtlCol="0" anchor="ctr"/>
              <a:lstStyle/>
              <a:p>
                <a:endParaRPr lang="en-CH" sz="4400"/>
              </a:p>
            </p:txBody>
          </p:sp>
        </p:grpSp>
        <p:sp>
          <p:nvSpPr>
            <p:cNvPr id="106" name="Freeform 105">
              <a:extLst>
                <a:ext uri="{FF2B5EF4-FFF2-40B4-BE49-F238E27FC236}">
                  <a16:creationId xmlns:a16="http://schemas.microsoft.com/office/drawing/2014/main" id="{1E1D86BC-CB9A-CC94-6787-3A1A09660391}"/>
                </a:ext>
              </a:extLst>
            </p:cNvPr>
            <p:cNvSpPr/>
            <p:nvPr/>
          </p:nvSpPr>
          <p:spPr>
            <a:xfrm>
              <a:off x="4158421" y="13834997"/>
              <a:ext cx="4300031" cy="605429"/>
            </a:xfrm>
            <a:custGeom>
              <a:avLst/>
              <a:gdLst>
                <a:gd name="connsiteX0" fmla="*/ 4300032 w 4300031"/>
                <a:gd name="connsiteY0" fmla="*/ 605429 h 605429"/>
                <a:gd name="connsiteX1" fmla="*/ 4300032 w 4300031"/>
                <a:gd name="connsiteY1" fmla="*/ 0 h 605429"/>
                <a:gd name="connsiteX2" fmla="*/ 0 w 4300031"/>
                <a:gd name="connsiteY2" fmla="*/ 0 h 605429"/>
                <a:gd name="connsiteX3" fmla="*/ 0 w 4300031"/>
                <a:gd name="connsiteY3" fmla="*/ 605429 h 605429"/>
                <a:gd name="connsiteX4" fmla="*/ 4300032 w 4300031"/>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0031" h="605429">
                  <a:moveTo>
                    <a:pt x="4300032" y="605429"/>
                  </a:moveTo>
                  <a:lnTo>
                    <a:pt x="4300032" y="0"/>
                  </a:lnTo>
                  <a:lnTo>
                    <a:pt x="0" y="0"/>
                  </a:lnTo>
                  <a:lnTo>
                    <a:pt x="0" y="605429"/>
                  </a:lnTo>
                  <a:lnTo>
                    <a:pt x="4300032" y="605429"/>
                  </a:lnTo>
                  <a:close/>
                </a:path>
              </a:pathLst>
            </a:custGeom>
            <a:solidFill>
              <a:srgbClr val="FFFFFF"/>
            </a:solidFill>
            <a:ln w="3047" cap="rnd">
              <a:noFill/>
              <a:prstDash val="solid"/>
              <a:round/>
            </a:ln>
          </p:spPr>
          <p:txBody>
            <a:bodyPr rtlCol="0" anchor="ctr"/>
            <a:lstStyle/>
            <a:p>
              <a:endParaRPr lang="en-CH" sz="4400"/>
            </a:p>
          </p:txBody>
        </p:sp>
        <p:sp>
          <p:nvSpPr>
            <p:cNvPr id="107" name="Freeform 106">
              <a:extLst>
                <a:ext uri="{FF2B5EF4-FFF2-40B4-BE49-F238E27FC236}">
                  <a16:creationId xmlns:a16="http://schemas.microsoft.com/office/drawing/2014/main" id="{F7C53C4E-1D67-7C97-2075-99CDC8D29439}"/>
                </a:ext>
              </a:extLst>
            </p:cNvPr>
            <p:cNvSpPr/>
            <p:nvPr/>
          </p:nvSpPr>
          <p:spPr>
            <a:xfrm>
              <a:off x="4133005" y="13809580"/>
              <a:ext cx="4350834" cy="656234"/>
            </a:xfrm>
            <a:custGeom>
              <a:avLst/>
              <a:gdLst>
                <a:gd name="connsiteX0" fmla="*/ 0 w 4350834"/>
                <a:gd name="connsiteY0" fmla="*/ 656234 h 656234"/>
                <a:gd name="connsiteX1" fmla="*/ 0 w 4350834"/>
                <a:gd name="connsiteY1" fmla="*/ 0 h 656234"/>
                <a:gd name="connsiteX2" fmla="*/ 4350834 w 4350834"/>
                <a:gd name="connsiteY2" fmla="*/ 0 h 656234"/>
                <a:gd name="connsiteX3" fmla="*/ 4350834 w 4350834"/>
                <a:gd name="connsiteY3" fmla="*/ 656234 h 656234"/>
                <a:gd name="connsiteX4" fmla="*/ 0 w 4350834"/>
                <a:gd name="connsiteY4" fmla="*/ 656234 h 656234"/>
                <a:gd name="connsiteX5" fmla="*/ 4325418 w 4350834"/>
                <a:gd name="connsiteY5" fmla="*/ 630847 h 656234"/>
                <a:gd name="connsiteX6" fmla="*/ 4325418 w 4350834"/>
                <a:gd name="connsiteY6" fmla="*/ 25417 h 656234"/>
                <a:gd name="connsiteX7" fmla="*/ 25386 w 4350834"/>
                <a:gd name="connsiteY7" fmla="*/ 25417 h 656234"/>
                <a:gd name="connsiteX8" fmla="*/ 25386 w 4350834"/>
                <a:gd name="connsiteY8" fmla="*/ 630847 h 656234"/>
                <a:gd name="connsiteX9" fmla="*/ 4325418 w 4350834"/>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0834" h="656234">
                  <a:moveTo>
                    <a:pt x="0" y="656234"/>
                  </a:moveTo>
                  <a:lnTo>
                    <a:pt x="0" y="0"/>
                  </a:lnTo>
                  <a:lnTo>
                    <a:pt x="4350834" y="0"/>
                  </a:lnTo>
                  <a:lnTo>
                    <a:pt x="4350834" y="656234"/>
                  </a:lnTo>
                  <a:lnTo>
                    <a:pt x="0" y="656234"/>
                  </a:lnTo>
                  <a:close/>
                  <a:moveTo>
                    <a:pt x="4325418" y="630847"/>
                  </a:moveTo>
                  <a:lnTo>
                    <a:pt x="4325418" y="25417"/>
                  </a:lnTo>
                  <a:lnTo>
                    <a:pt x="25386" y="25417"/>
                  </a:lnTo>
                  <a:lnTo>
                    <a:pt x="25386" y="630847"/>
                  </a:lnTo>
                  <a:lnTo>
                    <a:pt x="4325418" y="630847"/>
                  </a:lnTo>
                  <a:close/>
                </a:path>
              </a:pathLst>
            </a:custGeom>
            <a:solidFill>
              <a:srgbClr val="000000"/>
            </a:solidFill>
            <a:ln w="3047" cap="rnd">
              <a:noFill/>
              <a:prstDash val="solid"/>
              <a:round/>
            </a:ln>
          </p:spPr>
          <p:txBody>
            <a:bodyPr rtlCol="0" anchor="ctr"/>
            <a:lstStyle/>
            <a:p>
              <a:endParaRPr lang="en-CH" sz="4400"/>
            </a:p>
          </p:txBody>
        </p:sp>
      </p:grpSp>
      <p:grpSp>
        <p:nvGrpSpPr>
          <p:cNvPr id="108" name="Graphic 6">
            <a:extLst>
              <a:ext uri="{FF2B5EF4-FFF2-40B4-BE49-F238E27FC236}">
                <a16:creationId xmlns:a16="http://schemas.microsoft.com/office/drawing/2014/main" id="{C414CFF2-5E9F-A90D-25F4-B348585CE968}"/>
              </a:ext>
            </a:extLst>
          </p:cNvPr>
          <p:cNvGrpSpPr/>
          <p:nvPr/>
        </p:nvGrpSpPr>
        <p:grpSpPr>
          <a:xfrm>
            <a:off x="11009068" y="11118074"/>
            <a:ext cx="5743112" cy="3555239"/>
            <a:chOff x="11009068" y="11118074"/>
            <a:chExt cx="5743112" cy="3555239"/>
          </a:xfrm>
        </p:grpSpPr>
        <p:sp>
          <p:nvSpPr>
            <p:cNvPr id="109" name="TextBox 108">
              <a:extLst>
                <a:ext uri="{FF2B5EF4-FFF2-40B4-BE49-F238E27FC236}">
                  <a16:creationId xmlns:a16="http://schemas.microsoft.com/office/drawing/2014/main" id="{0388ACFC-E4D2-A254-76B3-C7E8E08C8AC7}"/>
                </a:ext>
              </a:extLst>
            </p:cNvPr>
            <p:cNvSpPr txBox="1"/>
            <p:nvPr/>
          </p:nvSpPr>
          <p:spPr>
            <a:xfrm>
              <a:off x="11009068" y="11118074"/>
              <a:ext cx="137730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EOS</a:t>
              </a:r>
            </a:p>
          </p:txBody>
        </p:sp>
        <p:sp>
          <p:nvSpPr>
            <p:cNvPr id="110" name="TextBox 109">
              <a:extLst>
                <a:ext uri="{FF2B5EF4-FFF2-40B4-BE49-F238E27FC236}">
                  <a16:creationId xmlns:a16="http://schemas.microsoft.com/office/drawing/2014/main" id="{96191AA6-753C-0E1D-D063-1B0ED57193C6}"/>
                </a:ext>
              </a:extLst>
            </p:cNvPr>
            <p:cNvSpPr txBox="1"/>
            <p:nvPr/>
          </p:nvSpPr>
          <p:spPr>
            <a:xfrm>
              <a:off x="11009342" y="12075880"/>
              <a:ext cx="137569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NEU</a:t>
              </a:r>
            </a:p>
          </p:txBody>
        </p:sp>
        <p:sp>
          <p:nvSpPr>
            <p:cNvPr id="111" name="TextBox 110">
              <a:extLst>
                <a:ext uri="{FF2B5EF4-FFF2-40B4-BE49-F238E27FC236}">
                  <a16:creationId xmlns:a16="http://schemas.microsoft.com/office/drawing/2014/main" id="{792D2443-1B39-F0FA-3C55-C09D3355DD0C}"/>
                </a:ext>
              </a:extLst>
            </p:cNvPr>
            <p:cNvSpPr txBox="1"/>
            <p:nvPr/>
          </p:nvSpPr>
          <p:spPr>
            <a:xfrm>
              <a:off x="11195668" y="12927444"/>
              <a:ext cx="118814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MIX</a:t>
              </a:r>
            </a:p>
          </p:txBody>
        </p:sp>
        <p:sp>
          <p:nvSpPr>
            <p:cNvPr id="112" name="TextBox 111">
              <a:extLst>
                <a:ext uri="{FF2B5EF4-FFF2-40B4-BE49-F238E27FC236}">
                  <a16:creationId xmlns:a16="http://schemas.microsoft.com/office/drawing/2014/main" id="{0429932B-D18E-67E7-586E-47832E1D17E0}"/>
                </a:ext>
              </a:extLst>
            </p:cNvPr>
            <p:cNvSpPr txBox="1"/>
            <p:nvPr/>
          </p:nvSpPr>
          <p:spPr>
            <a:xfrm>
              <a:off x="11081660" y="13903872"/>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a:t>
              </a:r>
            </a:p>
          </p:txBody>
        </p:sp>
        <p:sp>
          <p:nvSpPr>
            <p:cNvPr id="113" name="TextBox 112">
              <a:extLst>
                <a:ext uri="{FF2B5EF4-FFF2-40B4-BE49-F238E27FC236}">
                  <a16:creationId xmlns:a16="http://schemas.microsoft.com/office/drawing/2014/main" id="{65F8B15A-ADA0-F4C6-ACE2-2A1EC02E12AE}"/>
                </a:ext>
              </a:extLst>
            </p:cNvPr>
            <p:cNvSpPr txBox="1"/>
            <p:nvPr/>
          </p:nvSpPr>
          <p:spPr>
            <a:xfrm>
              <a:off x="11412865" y="13903872"/>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a:t>
              </a:r>
            </a:p>
          </p:txBody>
        </p:sp>
        <p:sp>
          <p:nvSpPr>
            <p:cNvPr id="114" name="TextBox 113">
              <a:extLst>
                <a:ext uri="{FF2B5EF4-FFF2-40B4-BE49-F238E27FC236}">
                  <a16:creationId xmlns:a16="http://schemas.microsoft.com/office/drawing/2014/main" id="{9021EF4B-1666-4EA5-3DB1-7D5B9C6D50BD}"/>
                </a:ext>
              </a:extLst>
            </p:cNvPr>
            <p:cNvSpPr txBox="1"/>
            <p:nvPr/>
          </p:nvSpPr>
          <p:spPr>
            <a:xfrm>
              <a:off x="11785547" y="13903872"/>
              <a:ext cx="59182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U</a:t>
              </a:r>
            </a:p>
          </p:txBody>
        </p:sp>
        <p:grpSp>
          <p:nvGrpSpPr>
            <p:cNvPr id="115" name="Graphic 6">
              <a:extLst>
                <a:ext uri="{FF2B5EF4-FFF2-40B4-BE49-F238E27FC236}">
                  <a16:creationId xmlns:a16="http://schemas.microsoft.com/office/drawing/2014/main" id="{925FA46C-22C1-364C-6353-C1592300037C}"/>
                </a:ext>
              </a:extLst>
            </p:cNvPr>
            <p:cNvGrpSpPr/>
            <p:nvPr/>
          </p:nvGrpSpPr>
          <p:grpSpPr>
            <a:xfrm>
              <a:off x="12425726" y="11133011"/>
              <a:ext cx="4326454" cy="656235"/>
              <a:chOff x="12425726" y="11133011"/>
              <a:chExt cx="4326454" cy="656235"/>
            </a:xfrm>
          </p:grpSpPr>
          <p:sp>
            <p:nvSpPr>
              <p:cNvPr id="116" name="Freeform 115">
                <a:extLst>
                  <a:ext uri="{FF2B5EF4-FFF2-40B4-BE49-F238E27FC236}">
                    <a16:creationId xmlns:a16="http://schemas.microsoft.com/office/drawing/2014/main" id="{64181F4E-1884-0446-0D1C-FC05233212C0}"/>
                  </a:ext>
                </a:extLst>
              </p:cNvPr>
              <p:cNvSpPr/>
              <p:nvPr/>
            </p:nvSpPr>
            <p:spPr>
              <a:xfrm>
                <a:off x="12451112" y="11158399"/>
                <a:ext cx="3977969" cy="605429"/>
              </a:xfrm>
              <a:custGeom>
                <a:avLst/>
                <a:gdLst>
                  <a:gd name="connsiteX0" fmla="*/ 3977969 w 3977969"/>
                  <a:gd name="connsiteY0" fmla="*/ 605429 h 605429"/>
                  <a:gd name="connsiteX1" fmla="*/ 3977969 w 3977969"/>
                  <a:gd name="connsiteY1" fmla="*/ 0 h 605429"/>
                  <a:gd name="connsiteX2" fmla="*/ 0 w 3977969"/>
                  <a:gd name="connsiteY2" fmla="*/ 0 h 605429"/>
                  <a:gd name="connsiteX3" fmla="*/ 0 w 3977969"/>
                  <a:gd name="connsiteY3" fmla="*/ 605429 h 605429"/>
                  <a:gd name="connsiteX4" fmla="*/ 3977969 w 3977969"/>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7969" h="605429">
                    <a:moveTo>
                      <a:pt x="3977969" y="605429"/>
                    </a:moveTo>
                    <a:lnTo>
                      <a:pt x="3977969" y="0"/>
                    </a:lnTo>
                    <a:lnTo>
                      <a:pt x="0" y="0"/>
                    </a:lnTo>
                    <a:lnTo>
                      <a:pt x="0" y="605429"/>
                    </a:lnTo>
                    <a:lnTo>
                      <a:pt x="3977969" y="605429"/>
                    </a:lnTo>
                    <a:close/>
                  </a:path>
                </a:pathLst>
              </a:custGeom>
              <a:solidFill>
                <a:srgbClr val="FFFFFF"/>
              </a:solidFill>
              <a:ln w="3047" cap="rnd">
                <a:noFill/>
                <a:prstDash val="solid"/>
                <a:round/>
              </a:ln>
            </p:spPr>
            <p:txBody>
              <a:bodyPr rtlCol="0" anchor="ctr"/>
              <a:lstStyle/>
              <a:p>
                <a:endParaRPr lang="en-CH" sz="4400"/>
              </a:p>
            </p:txBody>
          </p:sp>
          <p:sp>
            <p:nvSpPr>
              <p:cNvPr id="117" name="Freeform 116">
                <a:extLst>
                  <a:ext uri="{FF2B5EF4-FFF2-40B4-BE49-F238E27FC236}">
                    <a16:creationId xmlns:a16="http://schemas.microsoft.com/office/drawing/2014/main" id="{34D8DA56-1E4A-5E53-748A-198FBE1CCFB5}"/>
                  </a:ext>
                </a:extLst>
              </p:cNvPr>
              <p:cNvSpPr/>
              <p:nvPr/>
            </p:nvSpPr>
            <p:spPr>
              <a:xfrm>
                <a:off x="12425726" y="11133011"/>
                <a:ext cx="4028771" cy="656235"/>
              </a:xfrm>
              <a:custGeom>
                <a:avLst/>
                <a:gdLst>
                  <a:gd name="connsiteX0" fmla="*/ 0 w 4028771"/>
                  <a:gd name="connsiteY0" fmla="*/ 656235 h 656235"/>
                  <a:gd name="connsiteX1" fmla="*/ 0 w 4028771"/>
                  <a:gd name="connsiteY1" fmla="*/ 0 h 656235"/>
                  <a:gd name="connsiteX2" fmla="*/ 4028771 w 4028771"/>
                  <a:gd name="connsiteY2" fmla="*/ 0 h 656235"/>
                  <a:gd name="connsiteX3" fmla="*/ 4028771 w 4028771"/>
                  <a:gd name="connsiteY3" fmla="*/ 656235 h 656235"/>
                  <a:gd name="connsiteX4" fmla="*/ 0 w 4028771"/>
                  <a:gd name="connsiteY4" fmla="*/ 656235 h 656235"/>
                  <a:gd name="connsiteX5" fmla="*/ 4003356 w 4028771"/>
                  <a:gd name="connsiteY5" fmla="*/ 630847 h 656235"/>
                  <a:gd name="connsiteX6" fmla="*/ 4003356 w 4028771"/>
                  <a:gd name="connsiteY6" fmla="*/ 25418 h 656235"/>
                  <a:gd name="connsiteX7" fmla="*/ 25386 w 4028771"/>
                  <a:gd name="connsiteY7" fmla="*/ 25418 h 656235"/>
                  <a:gd name="connsiteX8" fmla="*/ 25386 w 4028771"/>
                  <a:gd name="connsiteY8" fmla="*/ 630847 h 656235"/>
                  <a:gd name="connsiteX9" fmla="*/ 4003356 w 4028771"/>
                  <a:gd name="connsiteY9" fmla="*/ 630847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8771" h="656235">
                    <a:moveTo>
                      <a:pt x="0" y="656235"/>
                    </a:moveTo>
                    <a:lnTo>
                      <a:pt x="0" y="0"/>
                    </a:lnTo>
                    <a:lnTo>
                      <a:pt x="4028771" y="0"/>
                    </a:lnTo>
                    <a:lnTo>
                      <a:pt x="4028771" y="656235"/>
                    </a:lnTo>
                    <a:lnTo>
                      <a:pt x="0" y="656235"/>
                    </a:lnTo>
                    <a:close/>
                    <a:moveTo>
                      <a:pt x="4003356" y="630847"/>
                    </a:moveTo>
                    <a:lnTo>
                      <a:pt x="4003356" y="25418"/>
                    </a:lnTo>
                    <a:lnTo>
                      <a:pt x="25386" y="25418"/>
                    </a:lnTo>
                    <a:lnTo>
                      <a:pt x="25386" y="630847"/>
                    </a:lnTo>
                    <a:lnTo>
                      <a:pt x="4003356" y="630847"/>
                    </a:lnTo>
                    <a:close/>
                  </a:path>
                </a:pathLst>
              </a:custGeom>
              <a:solidFill>
                <a:srgbClr val="000000"/>
              </a:solidFill>
              <a:ln w="3047" cap="rnd">
                <a:noFill/>
                <a:prstDash val="solid"/>
                <a:round/>
              </a:ln>
            </p:spPr>
            <p:txBody>
              <a:bodyPr rtlCol="0" anchor="ctr"/>
              <a:lstStyle/>
              <a:p>
                <a:endParaRPr lang="en-CH" sz="4400"/>
              </a:p>
            </p:txBody>
          </p:sp>
          <p:sp>
            <p:nvSpPr>
              <p:cNvPr id="118" name="Freeform 117">
                <a:extLst>
                  <a:ext uri="{FF2B5EF4-FFF2-40B4-BE49-F238E27FC236}">
                    <a16:creationId xmlns:a16="http://schemas.microsoft.com/office/drawing/2014/main" id="{3982A324-7063-9A7C-0F38-64A54B9147BA}"/>
                  </a:ext>
                </a:extLst>
              </p:cNvPr>
              <p:cNvSpPr/>
              <p:nvPr/>
            </p:nvSpPr>
            <p:spPr>
              <a:xfrm>
                <a:off x="16684951" y="11158399"/>
                <a:ext cx="41842" cy="605429"/>
              </a:xfrm>
              <a:custGeom>
                <a:avLst/>
                <a:gdLst>
                  <a:gd name="connsiteX0" fmla="*/ 41843 w 41842"/>
                  <a:gd name="connsiteY0" fmla="*/ 605429 h 605429"/>
                  <a:gd name="connsiteX1" fmla="*/ 41843 w 41842"/>
                  <a:gd name="connsiteY1" fmla="*/ 0 h 605429"/>
                  <a:gd name="connsiteX2" fmla="*/ 0 w 41842"/>
                  <a:gd name="connsiteY2" fmla="*/ 0 h 605429"/>
                  <a:gd name="connsiteX3" fmla="*/ 0 w 41842"/>
                  <a:gd name="connsiteY3" fmla="*/ 605429 h 605429"/>
                  <a:gd name="connsiteX4" fmla="*/ 41843 w 41842"/>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42" h="605429">
                    <a:moveTo>
                      <a:pt x="41843" y="605429"/>
                    </a:moveTo>
                    <a:lnTo>
                      <a:pt x="41843" y="0"/>
                    </a:lnTo>
                    <a:lnTo>
                      <a:pt x="0" y="0"/>
                    </a:lnTo>
                    <a:lnTo>
                      <a:pt x="0" y="605429"/>
                    </a:lnTo>
                    <a:lnTo>
                      <a:pt x="41843" y="605429"/>
                    </a:lnTo>
                    <a:close/>
                  </a:path>
                </a:pathLst>
              </a:custGeom>
              <a:solidFill>
                <a:srgbClr val="FFD800"/>
              </a:solidFill>
              <a:ln w="3047" cap="rnd">
                <a:noFill/>
                <a:prstDash val="solid"/>
                <a:round/>
              </a:ln>
            </p:spPr>
            <p:txBody>
              <a:bodyPr rtlCol="0" anchor="ctr"/>
              <a:lstStyle/>
              <a:p>
                <a:endParaRPr lang="en-CH" sz="4400"/>
              </a:p>
            </p:txBody>
          </p:sp>
          <p:sp>
            <p:nvSpPr>
              <p:cNvPr id="119" name="Freeform 118">
                <a:extLst>
                  <a:ext uri="{FF2B5EF4-FFF2-40B4-BE49-F238E27FC236}">
                    <a16:creationId xmlns:a16="http://schemas.microsoft.com/office/drawing/2014/main" id="{750F86C4-AB69-9881-73C0-2A870E288AB6}"/>
                  </a:ext>
                </a:extLst>
              </p:cNvPr>
              <p:cNvSpPr/>
              <p:nvPr/>
            </p:nvSpPr>
            <p:spPr>
              <a:xfrm>
                <a:off x="16659535" y="11133011"/>
                <a:ext cx="92644" cy="656235"/>
              </a:xfrm>
              <a:custGeom>
                <a:avLst/>
                <a:gdLst>
                  <a:gd name="connsiteX0" fmla="*/ 0 w 92644"/>
                  <a:gd name="connsiteY0" fmla="*/ 656235 h 656235"/>
                  <a:gd name="connsiteX1" fmla="*/ 0 w 92644"/>
                  <a:gd name="connsiteY1" fmla="*/ 0 h 656235"/>
                  <a:gd name="connsiteX2" fmla="*/ 92645 w 92644"/>
                  <a:gd name="connsiteY2" fmla="*/ 0 h 656235"/>
                  <a:gd name="connsiteX3" fmla="*/ 92645 w 92644"/>
                  <a:gd name="connsiteY3" fmla="*/ 656235 h 656235"/>
                  <a:gd name="connsiteX4" fmla="*/ 0 w 92644"/>
                  <a:gd name="connsiteY4" fmla="*/ 656235 h 656235"/>
                  <a:gd name="connsiteX5" fmla="*/ 67258 w 92644"/>
                  <a:gd name="connsiteY5" fmla="*/ 630847 h 656235"/>
                  <a:gd name="connsiteX6" fmla="*/ 67258 w 92644"/>
                  <a:gd name="connsiteY6" fmla="*/ 25418 h 656235"/>
                  <a:gd name="connsiteX7" fmla="*/ 25385 w 92644"/>
                  <a:gd name="connsiteY7" fmla="*/ 25418 h 656235"/>
                  <a:gd name="connsiteX8" fmla="*/ 25385 w 92644"/>
                  <a:gd name="connsiteY8" fmla="*/ 630847 h 656235"/>
                  <a:gd name="connsiteX9" fmla="*/ 67258 w 92644"/>
                  <a:gd name="connsiteY9" fmla="*/ 630847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44" h="656235">
                    <a:moveTo>
                      <a:pt x="0" y="656235"/>
                    </a:moveTo>
                    <a:lnTo>
                      <a:pt x="0" y="0"/>
                    </a:lnTo>
                    <a:lnTo>
                      <a:pt x="92645" y="0"/>
                    </a:lnTo>
                    <a:lnTo>
                      <a:pt x="92645" y="656235"/>
                    </a:lnTo>
                    <a:lnTo>
                      <a:pt x="0" y="656235"/>
                    </a:lnTo>
                    <a:close/>
                    <a:moveTo>
                      <a:pt x="67258" y="630847"/>
                    </a:moveTo>
                    <a:lnTo>
                      <a:pt x="67258" y="25418"/>
                    </a:lnTo>
                    <a:lnTo>
                      <a:pt x="25385" y="25418"/>
                    </a:lnTo>
                    <a:lnTo>
                      <a:pt x="25385" y="630847"/>
                    </a:lnTo>
                    <a:lnTo>
                      <a:pt x="67258" y="630847"/>
                    </a:lnTo>
                    <a:close/>
                  </a:path>
                </a:pathLst>
              </a:custGeom>
              <a:solidFill>
                <a:srgbClr val="000000"/>
              </a:solidFill>
              <a:ln w="3047" cap="rnd">
                <a:noFill/>
                <a:prstDash val="solid"/>
                <a:round/>
              </a:ln>
            </p:spPr>
            <p:txBody>
              <a:bodyPr rtlCol="0" anchor="ctr"/>
              <a:lstStyle/>
              <a:p>
                <a:endParaRPr lang="en-CH" sz="4400"/>
              </a:p>
            </p:txBody>
          </p:sp>
          <p:sp>
            <p:nvSpPr>
              <p:cNvPr id="120" name="Freeform 119">
                <a:extLst>
                  <a:ext uri="{FF2B5EF4-FFF2-40B4-BE49-F238E27FC236}">
                    <a16:creationId xmlns:a16="http://schemas.microsoft.com/office/drawing/2014/main" id="{553E4D19-51D3-7D2D-C061-6E2B1469E22D}"/>
                  </a:ext>
                </a:extLst>
              </p:cNvPr>
              <p:cNvSpPr/>
              <p:nvPr/>
            </p:nvSpPr>
            <p:spPr>
              <a:xfrm>
                <a:off x="16456387" y="11158399"/>
                <a:ext cx="201258" cy="605429"/>
              </a:xfrm>
              <a:custGeom>
                <a:avLst/>
                <a:gdLst>
                  <a:gd name="connsiteX0" fmla="*/ 201259 w 201258"/>
                  <a:gd name="connsiteY0" fmla="*/ 605429 h 605429"/>
                  <a:gd name="connsiteX1" fmla="*/ 201259 w 201258"/>
                  <a:gd name="connsiteY1" fmla="*/ 0 h 605429"/>
                  <a:gd name="connsiteX2" fmla="*/ 0 w 201258"/>
                  <a:gd name="connsiteY2" fmla="*/ 0 h 605429"/>
                  <a:gd name="connsiteX3" fmla="*/ 0 w 201258"/>
                  <a:gd name="connsiteY3" fmla="*/ 605429 h 605429"/>
                  <a:gd name="connsiteX4" fmla="*/ 201259 w 201258"/>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58" h="605429">
                    <a:moveTo>
                      <a:pt x="201259" y="605429"/>
                    </a:moveTo>
                    <a:lnTo>
                      <a:pt x="201259" y="0"/>
                    </a:lnTo>
                    <a:lnTo>
                      <a:pt x="0" y="0"/>
                    </a:lnTo>
                    <a:lnTo>
                      <a:pt x="0" y="605429"/>
                    </a:lnTo>
                    <a:lnTo>
                      <a:pt x="201259" y="605429"/>
                    </a:lnTo>
                    <a:close/>
                  </a:path>
                </a:pathLst>
              </a:custGeom>
              <a:solidFill>
                <a:srgbClr val="FF0089"/>
              </a:solidFill>
              <a:ln w="3047" cap="rnd">
                <a:noFill/>
                <a:prstDash val="solid"/>
                <a:round/>
              </a:ln>
            </p:spPr>
            <p:txBody>
              <a:bodyPr rtlCol="0" anchor="ctr"/>
              <a:lstStyle/>
              <a:p>
                <a:endParaRPr lang="en-CH" sz="4400"/>
              </a:p>
            </p:txBody>
          </p:sp>
          <p:sp>
            <p:nvSpPr>
              <p:cNvPr id="121" name="Freeform 120">
                <a:extLst>
                  <a:ext uri="{FF2B5EF4-FFF2-40B4-BE49-F238E27FC236}">
                    <a16:creationId xmlns:a16="http://schemas.microsoft.com/office/drawing/2014/main" id="{F684AA7B-9369-17D8-14E9-811FF8DD707B}"/>
                  </a:ext>
                </a:extLst>
              </p:cNvPr>
              <p:cNvSpPr/>
              <p:nvPr/>
            </p:nvSpPr>
            <p:spPr>
              <a:xfrm>
                <a:off x="16430971" y="11133011"/>
                <a:ext cx="252060" cy="656235"/>
              </a:xfrm>
              <a:custGeom>
                <a:avLst/>
                <a:gdLst>
                  <a:gd name="connsiteX0" fmla="*/ 0 w 252060"/>
                  <a:gd name="connsiteY0" fmla="*/ 656235 h 656235"/>
                  <a:gd name="connsiteX1" fmla="*/ 0 w 252060"/>
                  <a:gd name="connsiteY1" fmla="*/ 0 h 656235"/>
                  <a:gd name="connsiteX2" fmla="*/ 252061 w 252060"/>
                  <a:gd name="connsiteY2" fmla="*/ 0 h 656235"/>
                  <a:gd name="connsiteX3" fmla="*/ 252061 w 252060"/>
                  <a:gd name="connsiteY3" fmla="*/ 656235 h 656235"/>
                  <a:gd name="connsiteX4" fmla="*/ 0 w 252060"/>
                  <a:gd name="connsiteY4" fmla="*/ 656235 h 656235"/>
                  <a:gd name="connsiteX5" fmla="*/ 226675 w 252060"/>
                  <a:gd name="connsiteY5" fmla="*/ 630847 h 656235"/>
                  <a:gd name="connsiteX6" fmla="*/ 226675 w 252060"/>
                  <a:gd name="connsiteY6" fmla="*/ 25418 h 656235"/>
                  <a:gd name="connsiteX7" fmla="*/ 25385 w 252060"/>
                  <a:gd name="connsiteY7" fmla="*/ 25418 h 656235"/>
                  <a:gd name="connsiteX8" fmla="*/ 25385 w 252060"/>
                  <a:gd name="connsiteY8" fmla="*/ 630847 h 656235"/>
                  <a:gd name="connsiteX9" fmla="*/ 226675 w 252060"/>
                  <a:gd name="connsiteY9" fmla="*/ 630847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060" h="656235">
                    <a:moveTo>
                      <a:pt x="0" y="656235"/>
                    </a:moveTo>
                    <a:lnTo>
                      <a:pt x="0" y="0"/>
                    </a:lnTo>
                    <a:lnTo>
                      <a:pt x="252061" y="0"/>
                    </a:lnTo>
                    <a:lnTo>
                      <a:pt x="252061" y="656235"/>
                    </a:lnTo>
                    <a:lnTo>
                      <a:pt x="0" y="656235"/>
                    </a:lnTo>
                    <a:close/>
                    <a:moveTo>
                      <a:pt x="226675" y="630847"/>
                    </a:moveTo>
                    <a:lnTo>
                      <a:pt x="226675" y="25418"/>
                    </a:lnTo>
                    <a:lnTo>
                      <a:pt x="25385" y="25418"/>
                    </a:lnTo>
                    <a:lnTo>
                      <a:pt x="25385" y="630847"/>
                    </a:lnTo>
                    <a:lnTo>
                      <a:pt x="226675" y="630847"/>
                    </a:lnTo>
                    <a:close/>
                  </a:path>
                </a:pathLst>
              </a:custGeom>
              <a:solidFill>
                <a:srgbClr val="000000"/>
              </a:solidFill>
              <a:ln w="3047" cap="rnd">
                <a:noFill/>
                <a:prstDash val="solid"/>
                <a:round/>
              </a:ln>
            </p:spPr>
            <p:txBody>
              <a:bodyPr rtlCol="0" anchor="ctr"/>
              <a:lstStyle/>
              <a:p>
                <a:endParaRPr lang="en-CH" sz="4400"/>
              </a:p>
            </p:txBody>
          </p:sp>
        </p:grpSp>
        <p:grpSp>
          <p:nvGrpSpPr>
            <p:cNvPr id="122" name="Graphic 6">
              <a:extLst>
                <a:ext uri="{FF2B5EF4-FFF2-40B4-BE49-F238E27FC236}">
                  <a16:creationId xmlns:a16="http://schemas.microsoft.com/office/drawing/2014/main" id="{76A9A295-94DC-AAAF-0C3B-1A9D1D2A29B0}"/>
                </a:ext>
              </a:extLst>
            </p:cNvPr>
            <p:cNvGrpSpPr/>
            <p:nvPr/>
          </p:nvGrpSpPr>
          <p:grpSpPr>
            <a:xfrm>
              <a:off x="12417406" y="13831583"/>
              <a:ext cx="4332031" cy="656235"/>
              <a:chOff x="12417406" y="13831583"/>
              <a:chExt cx="4332031" cy="656235"/>
            </a:xfrm>
          </p:grpSpPr>
          <p:sp>
            <p:nvSpPr>
              <p:cNvPr id="123" name="Freeform 122">
                <a:extLst>
                  <a:ext uri="{FF2B5EF4-FFF2-40B4-BE49-F238E27FC236}">
                    <a16:creationId xmlns:a16="http://schemas.microsoft.com/office/drawing/2014/main" id="{1D430C7A-ADC0-E5FB-3F23-61D9AB83E662}"/>
                  </a:ext>
                </a:extLst>
              </p:cNvPr>
              <p:cNvSpPr/>
              <p:nvPr/>
            </p:nvSpPr>
            <p:spPr>
              <a:xfrm>
                <a:off x="12442792" y="13857002"/>
                <a:ext cx="4268032" cy="605429"/>
              </a:xfrm>
              <a:custGeom>
                <a:avLst/>
                <a:gdLst>
                  <a:gd name="connsiteX0" fmla="*/ 4268032 w 4268032"/>
                  <a:gd name="connsiteY0" fmla="*/ 605429 h 605429"/>
                  <a:gd name="connsiteX1" fmla="*/ 4268032 w 4268032"/>
                  <a:gd name="connsiteY1" fmla="*/ 0 h 605429"/>
                  <a:gd name="connsiteX2" fmla="*/ 0 w 4268032"/>
                  <a:gd name="connsiteY2" fmla="*/ 0 h 605429"/>
                  <a:gd name="connsiteX3" fmla="*/ 0 w 4268032"/>
                  <a:gd name="connsiteY3" fmla="*/ 605429 h 605429"/>
                  <a:gd name="connsiteX4" fmla="*/ 4268032 w 4268032"/>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8032" h="605429">
                    <a:moveTo>
                      <a:pt x="4268032" y="605429"/>
                    </a:moveTo>
                    <a:lnTo>
                      <a:pt x="4268032" y="0"/>
                    </a:lnTo>
                    <a:lnTo>
                      <a:pt x="0" y="0"/>
                    </a:lnTo>
                    <a:lnTo>
                      <a:pt x="0" y="605429"/>
                    </a:lnTo>
                    <a:lnTo>
                      <a:pt x="4268032" y="605429"/>
                    </a:lnTo>
                    <a:close/>
                  </a:path>
                </a:pathLst>
              </a:custGeom>
              <a:solidFill>
                <a:srgbClr val="FFFFFF"/>
              </a:solidFill>
              <a:ln w="3047" cap="rnd">
                <a:noFill/>
                <a:prstDash val="solid"/>
                <a:round/>
              </a:ln>
            </p:spPr>
            <p:txBody>
              <a:bodyPr rtlCol="0" anchor="ctr"/>
              <a:lstStyle/>
              <a:p>
                <a:endParaRPr lang="en-CH" sz="4400"/>
              </a:p>
            </p:txBody>
          </p:sp>
          <p:sp>
            <p:nvSpPr>
              <p:cNvPr id="124" name="Freeform 123">
                <a:extLst>
                  <a:ext uri="{FF2B5EF4-FFF2-40B4-BE49-F238E27FC236}">
                    <a16:creationId xmlns:a16="http://schemas.microsoft.com/office/drawing/2014/main" id="{3E94A37C-A904-6138-C651-60AACB436179}"/>
                  </a:ext>
                </a:extLst>
              </p:cNvPr>
              <p:cNvSpPr/>
              <p:nvPr/>
            </p:nvSpPr>
            <p:spPr>
              <a:xfrm>
                <a:off x="12417406" y="13831583"/>
                <a:ext cx="4318804" cy="656235"/>
              </a:xfrm>
              <a:custGeom>
                <a:avLst/>
                <a:gdLst>
                  <a:gd name="connsiteX0" fmla="*/ 0 w 4318804"/>
                  <a:gd name="connsiteY0" fmla="*/ 656236 h 656235"/>
                  <a:gd name="connsiteX1" fmla="*/ 0 w 4318804"/>
                  <a:gd name="connsiteY1" fmla="*/ 0 h 656235"/>
                  <a:gd name="connsiteX2" fmla="*/ 4318805 w 4318804"/>
                  <a:gd name="connsiteY2" fmla="*/ 0 h 656235"/>
                  <a:gd name="connsiteX3" fmla="*/ 4318805 w 4318804"/>
                  <a:gd name="connsiteY3" fmla="*/ 656236 h 656235"/>
                  <a:gd name="connsiteX4" fmla="*/ 0 w 4318804"/>
                  <a:gd name="connsiteY4" fmla="*/ 656236 h 656235"/>
                  <a:gd name="connsiteX5" fmla="*/ 4293418 w 4318804"/>
                  <a:gd name="connsiteY5" fmla="*/ 630848 h 656235"/>
                  <a:gd name="connsiteX6" fmla="*/ 4293418 w 4318804"/>
                  <a:gd name="connsiteY6" fmla="*/ 25419 h 656235"/>
                  <a:gd name="connsiteX7" fmla="*/ 25386 w 4318804"/>
                  <a:gd name="connsiteY7" fmla="*/ 25419 h 656235"/>
                  <a:gd name="connsiteX8" fmla="*/ 25386 w 4318804"/>
                  <a:gd name="connsiteY8" fmla="*/ 630848 h 656235"/>
                  <a:gd name="connsiteX9" fmla="*/ 4293418 w 4318804"/>
                  <a:gd name="connsiteY9" fmla="*/ 630848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8804" h="656235">
                    <a:moveTo>
                      <a:pt x="0" y="656236"/>
                    </a:moveTo>
                    <a:lnTo>
                      <a:pt x="0" y="0"/>
                    </a:lnTo>
                    <a:lnTo>
                      <a:pt x="4318805" y="0"/>
                    </a:lnTo>
                    <a:lnTo>
                      <a:pt x="4318805" y="656236"/>
                    </a:lnTo>
                    <a:lnTo>
                      <a:pt x="0" y="656236"/>
                    </a:lnTo>
                    <a:close/>
                    <a:moveTo>
                      <a:pt x="4293418" y="630848"/>
                    </a:moveTo>
                    <a:lnTo>
                      <a:pt x="4293418" y="25419"/>
                    </a:lnTo>
                    <a:lnTo>
                      <a:pt x="25386" y="25419"/>
                    </a:lnTo>
                    <a:lnTo>
                      <a:pt x="25386" y="630848"/>
                    </a:lnTo>
                    <a:lnTo>
                      <a:pt x="4293418" y="630848"/>
                    </a:lnTo>
                    <a:close/>
                  </a:path>
                </a:pathLst>
              </a:custGeom>
              <a:solidFill>
                <a:srgbClr val="000000"/>
              </a:solidFill>
              <a:ln w="3047" cap="rnd">
                <a:noFill/>
                <a:prstDash val="solid"/>
                <a:round/>
              </a:ln>
            </p:spPr>
            <p:txBody>
              <a:bodyPr rtlCol="0" anchor="ctr"/>
              <a:lstStyle/>
              <a:p>
                <a:endParaRPr lang="en-CH" sz="4400"/>
              </a:p>
            </p:txBody>
          </p:sp>
          <p:sp>
            <p:nvSpPr>
              <p:cNvPr id="125" name="Freeform 124">
                <a:extLst>
                  <a:ext uri="{FF2B5EF4-FFF2-40B4-BE49-F238E27FC236}">
                    <a16:creationId xmlns:a16="http://schemas.microsoft.com/office/drawing/2014/main" id="{C6CA9163-A7B1-1586-17B8-C24EE9CA57EC}"/>
                  </a:ext>
                </a:extLst>
              </p:cNvPr>
              <p:cNvSpPr/>
              <p:nvPr/>
            </p:nvSpPr>
            <p:spPr>
              <a:xfrm>
                <a:off x="16565702" y="13857002"/>
                <a:ext cx="158349" cy="605429"/>
              </a:xfrm>
              <a:custGeom>
                <a:avLst/>
                <a:gdLst>
                  <a:gd name="connsiteX0" fmla="*/ 158349 w 158349"/>
                  <a:gd name="connsiteY0" fmla="*/ 605429 h 605429"/>
                  <a:gd name="connsiteX1" fmla="*/ 158349 w 158349"/>
                  <a:gd name="connsiteY1" fmla="*/ 0 h 605429"/>
                  <a:gd name="connsiteX2" fmla="*/ 0 w 158349"/>
                  <a:gd name="connsiteY2" fmla="*/ 0 h 605429"/>
                  <a:gd name="connsiteX3" fmla="*/ 0 w 158349"/>
                  <a:gd name="connsiteY3" fmla="*/ 605429 h 605429"/>
                  <a:gd name="connsiteX4" fmla="*/ 158349 w 158349"/>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349" h="605429">
                    <a:moveTo>
                      <a:pt x="158349" y="605429"/>
                    </a:moveTo>
                    <a:lnTo>
                      <a:pt x="158349" y="0"/>
                    </a:lnTo>
                    <a:lnTo>
                      <a:pt x="0" y="0"/>
                    </a:lnTo>
                    <a:lnTo>
                      <a:pt x="0" y="605429"/>
                    </a:lnTo>
                    <a:lnTo>
                      <a:pt x="158349" y="605429"/>
                    </a:lnTo>
                    <a:close/>
                  </a:path>
                </a:pathLst>
              </a:custGeom>
              <a:solidFill>
                <a:srgbClr val="FFD800"/>
              </a:solidFill>
              <a:ln w="3047" cap="rnd">
                <a:noFill/>
                <a:prstDash val="solid"/>
                <a:round/>
              </a:ln>
            </p:spPr>
            <p:txBody>
              <a:bodyPr rtlCol="0" anchor="ctr"/>
              <a:lstStyle/>
              <a:p>
                <a:endParaRPr lang="en-CH" sz="4400"/>
              </a:p>
            </p:txBody>
          </p:sp>
          <p:sp>
            <p:nvSpPr>
              <p:cNvPr id="126" name="Freeform 125">
                <a:extLst>
                  <a:ext uri="{FF2B5EF4-FFF2-40B4-BE49-F238E27FC236}">
                    <a16:creationId xmlns:a16="http://schemas.microsoft.com/office/drawing/2014/main" id="{1C84E64C-73E0-4B27-236D-1D28F08D265B}"/>
                  </a:ext>
                </a:extLst>
              </p:cNvPr>
              <p:cNvSpPr/>
              <p:nvPr/>
            </p:nvSpPr>
            <p:spPr>
              <a:xfrm>
                <a:off x="16540316" y="13831583"/>
                <a:ext cx="209121" cy="656235"/>
              </a:xfrm>
              <a:custGeom>
                <a:avLst/>
                <a:gdLst>
                  <a:gd name="connsiteX0" fmla="*/ 0 w 209121"/>
                  <a:gd name="connsiteY0" fmla="*/ 656236 h 656235"/>
                  <a:gd name="connsiteX1" fmla="*/ 0 w 209121"/>
                  <a:gd name="connsiteY1" fmla="*/ 0 h 656235"/>
                  <a:gd name="connsiteX2" fmla="*/ 209122 w 209121"/>
                  <a:gd name="connsiteY2" fmla="*/ 0 h 656235"/>
                  <a:gd name="connsiteX3" fmla="*/ 209122 w 209121"/>
                  <a:gd name="connsiteY3" fmla="*/ 656236 h 656235"/>
                  <a:gd name="connsiteX4" fmla="*/ 0 w 209121"/>
                  <a:gd name="connsiteY4" fmla="*/ 656236 h 656235"/>
                  <a:gd name="connsiteX5" fmla="*/ 183736 w 209121"/>
                  <a:gd name="connsiteY5" fmla="*/ 630848 h 656235"/>
                  <a:gd name="connsiteX6" fmla="*/ 183736 w 209121"/>
                  <a:gd name="connsiteY6" fmla="*/ 25419 h 656235"/>
                  <a:gd name="connsiteX7" fmla="*/ 25386 w 209121"/>
                  <a:gd name="connsiteY7" fmla="*/ 25419 h 656235"/>
                  <a:gd name="connsiteX8" fmla="*/ 25386 w 209121"/>
                  <a:gd name="connsiteY8" fmla="*/ 630848 h 656235"/>
                  <a:gd name="connsiteX9" fmla="*/ 183736 w 209121"/>
                  <a:gd name="connsiteY9" fmla="*/ 630848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121" h="656235">
                    <a:moveTo>
                      <a:pt x="0" y="656236"/>
                    </a:moveTo>
                    <a:lnTo>
                      <a:pt x="0" y="0"/>
                    </a:lnTo>
                    <a:lnTo>
                      <a:pt x="209122" y="0"/>
                    </a:lnTo>
                    <a:lnTo>
                      <a:pt x="209122" y="656236"/>
                    </a:lnTo>
                    <a:lnTo>
                      <a:pt x="0" y="656236"/>
                    </a:lnTo>
                    <a:close/>
                    <a:moveTo>
                      <a:pt x="183736" y="630848"/>
                    </a:moveTo>
                    <a:lnTo>
                      <a:pt x="183736" y="25419"/>
                    </a:lnTo>
                    <a:lnTo>
                      <a:pt x="25386" y="25419"/>
                    </a:lnTo>
                    <a:lnTo>
                      <a:pt x="25386" y="630848"/>
                    </a:lnTo>
                    <a:lnTo>
                      <a:pt x="183736" y="630848"/>
                    </a:lnTo>
                    <a:close/>
                  </a:path>
                </a:pathLst>
              </a:custGeom>
              <a:solidFill>
                <a:srgbClr val="000000"/>
              </a:solidFill>
              <a:ln w="3047" cap="rnd">
                <a:noFill/>
                <a:prstDash val="solid"/>
                <a:round/>
              </a:ln>
            </p:spPr>
            <p:txBody>
              <a:bodyPr rtlCol="0" anchor="ctr"/>
              <a:lstStyle/>
              <a:p>
                <a:endParaRPr lang="en-CH" sz="4400"/>
              </a:p>
            </p:txBody>
          </p:sp>
          <p:sp>
            <p:nvSpPr>
              <p:cNvPr id="127" name="Freeform 126">
                <a:extLst>
                  <a:ext uri="{FF2B5EF4-FFF2-40B4-BE49-F238E27FC236}">
                    <a16:creationId xmlns:a16="http://schemas.microsoft.com/office/drawing/2014/main" id="{BCDC7ACD-4459-52F9-22E7-349A6289CDA4}"/>
                  </a:ext>
                </a:extLst>
              </p:cNvPr>
              <p:cNvSpPr/>
              <p:nvPr/>
            </p:nvSpPr>
            <p:spPr>
              <a:xfrm>
                <a:off x="16453278" y="13857002"/>
                <a:ext cx="90632" cy="605429"/>
              </a:xfrm>
              <a:custGeom>
                <a:avLst/>
                <a:gdLst>
                  <a:gd name="connsiteX0" fmla="*/ 90633 w 90632"/>
                  <a:gd name="connsiteY0" fmla="*/ 605429 h 605429"/>
                  <a:gd name="connsiteX1" fmla="*/ 90633 w 90632"/>
                  <a:gd name="connsiteY1" fmla="*/ 0 h 605429"/>
                  <a:gd name="connsiteX2" fmla="*/ 0 w 90632"/>
                  <a:gd name="connsiteY2" fmla="*/ 0 h 605429"/>
                  <a:gd name="connsiteX3" fmla="*/ 0 w 90632"/>
                  <a:gd name="connsiteY3" fmla="*/ 605429 h 605429"/>
                  <a:gd name="connsiteX4" fmla="*/ 90633 w 90632"/>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32" h="605429">
                    <a:moveTo>
                      <a:pt x="90633" y="605429"/>
                    </a:moveTo>
                    <a:lnTo>
                      <a:pt x="90633" y="0"/>
                    </a:lnTo>
                    <a:lnTo>
                      <a:pt x="0" y="0"/>
                    </a:lnTo>
                    <a:lnTo>
                      <a:pt x="0" y="605429"/>
                    </a:lnTo>
                    <a:lnTo>
                      <a:pt x="90633" y="605429"/>
                    </a:lnTo>
                    <a:close/>
                  </a:path>
                </a:pathLst>
              </a:custGeom>
              <a:solidFill>
                <a:srgbClr val="FF0089"/>
              </a:solidFill>
              <a:ln w="3047" cap="rnd">
                <a:noFill/>
                <a:prstDash val="solid"/>
                <a:round/>
              </a:ln>
            </p:spPr>
            <p:txBody>
              <a:bodyPr rtlCol="0" anchor="ctr"/>
              <a:lstStyle/>
              <a:p>
                <a:endParaRPr lang="en-CH" sz="4400"/>
              </a:p>
            </p:txBody>
          </p:sp>
          <p:sp>
            <p:nvSpPr>
              <p:cNvPr id="128" name="Freeform 127">
                <a:extLst>
                  <a:ext uri="{FF2B5EF4-FFF2-40B4-BE49-F238E27FC236}">
                    <a16:creationId xmlns:a16="http://schemas.microsoft.com/office/drawing/2014/main" id="{84B30682-0787-0533-AF38-9F7699A65319}"/>
                  </a:ext>
                </a:extLst>
              </p:cNvPr>
              <p:cNvSpPr/>
              <p:nvPr/>
            </p:nvSpPr>
            <p:spPr>
              <a:xfrm>
                <a:off x="16427923" y="13831583"/>
                <a:ext cx="141405" cy="656235"/>
              </a:xfrm>
              <a:custGeom>
                <a:avLst/>
                <a:gdLst>
                  <a:gd name="connsiteX0" fmla="*/ 0 w 141405"/>
                  <a:gd name="connsiteY0" fmla="*/ 656236 h 656235"/>
                  <a:gd name="connsiteX1" fmla="*/ 0 w 141405"/>
                  <a:gd name="connsiteY1" fmla="*/ 0 h 656235"/>
                  <a:gd name="connsiteX2" fmla="*/ 141405 w 141405"/>
                  <a:gd name="connsiteY2" fmla="*/ 0 h 656235"/>
                  <a:gd name="connsiteX3" fmla="*/ 141405 w 141405"/>
                  <a:gd name="connsiteY3" fmla="*/ 656236 h 656235"/>
                  <a:gd name="connsiteX4" fmla="*/ 0 w 141405"/>
                  <a:gd name="connsiteY4" fmla="*/ 656236 h 656235"/>
                  <a:gd name="connsiteX5" fmla="*/ 116019 w 141405"/>
                  <a:gd name="connsiteY5" fmla="*/ 630848 h 656235"/>
                  <a:gd name="connsiteX6" fmla="*/ 116019 w 141405"/>
                  <a:gd name="connsiteY6" fmla="*/ 25419 h 656235"/>
                  <a:gd name="connsiteX7" fmla="*/ 25385 w 141405"/>
                  <a:gd name="connsiteY7" fmla="*/ 25419 h 656235"/>
                  <a:gd name="connsiteX8" fmla="*/ 25385 w 141405"/>
                  <a:gd name="connsiteY8" fmla="*/ 630848 h 656235"/>
                  <a:gd name="connsiteX9" fmla="*/ 116019 w 141405"/>
                  <a:gd name="connsiteY9" fmla="*/ 630848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405" h="656235">
                    <a:moveTo>
                      <a:pt x="0" y="656236"/>
                    </a:moveTo>
                    <a:lnTo>
                      <a:pt x="0" y="0"/>
                    </a:lnTo>
                    <a:lnTo>
                      <a:pt x="141405" y="0"/>
                    </a:lnTo>
                    <a:lnTo>
                      <a:pt x="141405" y="656236"/>
                    </a:lnTo>
                    <a:lnTo>
                      <a:pt x="0" y="656236"/>
                    </a:lnTo>
                    <a:close/>
                    <a:moveTo>
                      <a:pt x="116019" y="630848"/>
                    </a:moveTo>
                    <a:lnTo>
                      <a:pt x="116019" y="25419"/>
                    </a:lnTo>
                    <a:lnTo>
                      <a:pt x="25385" y="25419"/>
                    </a:lnTo>
                    <a:lnTo>
                      <a:pt x="25385" y="630848"/>
                    </a:lnTo>
                    <a:lnTo>
                      <a:pt x="116019" y="630848"/>
                    </a:lnTo>
                    <a:close/>
                  </a:path>
                </a:pathLst>
              </a:custGeom>
              <a:solidFill>
                <a:srgbClr val="000000"/>
              </a:solidFill>
              <a:ln w="3047" cap="rnd">
                <a:noFill/>
                <a:prstDash val="solid"/>
                <a:round/>
              </a:ln>
            </p:spPr>
            <p:txBody>
              <a:bodyPr rtlCol="0" anchor="ctr"/>
              <a:lstStyle/>
              <a:p>
                <a:endParaRPr lang="en-CH" sz="4400"/>
              </a:p>
            </p:txBody>
          </p:sp>
        </p:grpSp>
        <p:grpSp>
          <p:nvGrpSpPr>
            <p:cNvPr id="129" name="Graphic 6">
              <a:extLst>
                <a:ext uri="{FF2B5EF4-FFF2-40B4-BE49-F238E27FC236}">
                  <a16:creationId xmlns:a16="http://schemas.microsoft.com/office/drawing/2014/main" id="{96605041-AE06-0DDF-3218-9FA7DB96568F}"/>
                </a:ext>
              </a:extLst>
            </p:cNvPr>
            <p:cNvGrpSpPr/>
            <p:nvPr/>
          </p:nvGrpSpPr>
          <p:grpSpPr>
            <a:xfrm>
              <a:off x="12417406" y="12046413"/>
              <a:ext cx="4314750" cy="656234"/>
              <a:chOff x="12417406" y="12046413"/>
              <a:chExt cx="4314750" cy="656234"/>
            </a:xfrm>
          </p:grpSpPr>
          <p:sp>
            <p:nvSpPr>
              <p:cNvPr id="130" name="Freeform 129">
                <a:extLst>
                  <a:ext uri="{FF2B5EF4-FFF2-40B4-BE49-F238E27FC236}">
                    <a16:creationId xmlns:a16="http://schemas.microsoft.com/office/drawing/2014/main" id="{43CBACB1-144B-8CE3-94D4-8E59B219C7B0}"/>
                  </a:ext>
                </a:extLst>
              </p:cNvPr>
              <p:cNvSpPr/>
              <p:nvPr/>
            </p:nvSpPr>
            <p:spPr>
              <a:xfrm>
                <a:off x="12442792" y="12071831"/>
                <a:ext cx="4263948" cy="605429"/>
              </a:xfrm>
              <a:custGeom>
                <a:avLst/>
                <a:gdLst>
                  <a:gd name="connsiteX0" fmla="*/ 4263949 w 4263948"/>
                  <a:gd name="connsiteY0" fmla="*/ 605429 h 605429"/>
                  <a:gd name="connsiteX1" fmla="*/ 4263949 w 4263948"/>
                  <a:gd name="connsiteY1" fmla="*/ 0 h 605429"/>
                  <a:gd name="connsiteX2" fmla="*/ 0 w 4263948"/>
                  <a:gd name="connsiteY2" fmla="*/ 0 h 605429"/>
                  <a:gd name="connsiteX3" fmla="*/ 0 w 4263948"/>
                  <a:gd name="connsiteY3" fmla="*/ 605429 h 605429"/>
                  <a:gd name="connsiteX4" fmla="*/ 4263949 w 4263948"/>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3948" h="605429">
                    <a:moveTo>
                      <a:pt x="4263949" y="605429"/>
                    </a:moveTo>
                    <a:lnTo>
                      <a:pt x="4263949" y="0"/>
                    </a:lnTo>
                    <a:lnTo>
                      <a:pt x="0" y="0"/>
                    </a:lnTo>
                    <a:lnTo>
                      <a:pt x="0" y="605429"/>
                    </a:lnTo>
                    <a:lnTo>
                      <a:pt x="4263949" y="605429"/>
                    </a:lnTo>
                    <a:close/>
                  </a:path>
                </a:pathLst>
              </a:custGeom>
              <a:solidFill>
                <a:srgbClr val="FFFFFF"/>
              </a:solidFill>
              <a:ln w="3047" cap="rnd">
                <a:noFill/>
                <a:prstDash val="solid"/>
                <a:round/>
              </a:ln>
            </p:spPr>
            <p:txBody>
              <a:bodyPr rtlCol="0" anchor="ctr"/>
              <a:lstStyle/>
              <a:p>
                <a:endParaRPr lang="en-CH" sz="4400"/>
              </a:p>
            </p:txBody>
          </p:sp>
          <p:sp>
            <p:nvSpPr>
              <p:cNvPr id="131" name="Freeform 130">
                <a:extLst>
                  <a:ext uri="{FF2B5EF4-FFF2-40B4-BE49-F238E27FC236}">
                    <a16:creationId xmlns:a16="http://schemas.microsoft.com/office/drawing/2014/main" id="{4476D366-2B16-6E24-8938-E150447B4637}"/>
                  </a:ext>
                </a:extLst>
              </p:cNvPr>
              <p:cNvSpPr/>
              <p:nvPr/>
            </p:nvSpPr>
            <p:spPr>
              <a:xfrm>
                <a:off x="12417406" y="12046413"/>
                <a:ext cx="4314750" cy="656234"/>
              </a:xfrm>
              <a:custGeom>
                <a:avLst/>
                <a:gdLst>
                  <a:gd name="connsiteX0" fmla="*/ 0 w 4314750"/>
                  <a:gd name="connsiteY0" fmla="*/ 656234 h 656234"/>
                  <a:gd name="connsiteX1" fmla="*/ 0 w 4314750"/>
                  <a:gd name="connsiteY1" fmla="*/ 0 h 656234"/>
                  <a:gd name="connsiteX2" fmla="*/ 4314751 w 4314750"/>
                  <a:gd name="connsiteY2" fmla="*/ 0 h 656234"/>
                  <a:gd name="connsiteX3" fmla="*/ 4314751 w 4314750"/>
                  <a:gd name="connsiteY3" fmla="*/ 656234 h 656234"/>
                  <a:gd name="connsiteX4" fmla="*/ 0 w 4314750"/>
                  <a:gd name="connsiteY4" fmla="*/ 656234 h 656234"/>
                  <a:gd name="connsiteX5" fmla="*/ 4289335 w 4314750"/>
                  <a:gd name="connsiteY5" fmla="*/ 630847 h 656234"/>
                  <a:gd name="connsiteX6" fmla="*/ 4289335 w 4314750"/>
                  <a:gd name="connsiteY6" fmla="*/ 25417 h 656234"/>
                  <a:gd name="connsiteX7" fmla="*/ 25386 w 4314750"/>
                  <a:gd name="connsiteY7" fmla="*/ 25417 h 656234"/>
                  <a:gd name="connsiteX8" fmla="*/ 25386 w 4314750"/>
                  <a:gd name="connsiteY8" fmla="*/ 630847 h 656234"/>
                  <a:gd name="connsiteX9" fmla="*/ 4289335 w 4314750"/>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4750" h="656234">
                    <a:moveTo>
                      <a:pt x="0" y="656234"/>
                    </a:moveTo>
                    <a:lnTo>
                      <a:pt x="0" y="0"/>
                    </a:lnTo>
                    <a:lnTo>
                      <a:pt x="4314751" y="0"/>
                    </a:lnTo>
                    <a:lnTo>
                      <a:pt x="4314751" y="656234"/>
                    </a:lnTo>
                    <a:lnTo>
                      <a:pt x="0" y="656234"/>
                    </a:lnTo>
                    <a:close/>
                    <a:moveTo>
                      <a:pt x="4289335" y="630847"/>
                    </a:moveTo>
                    <a:lnTo>
                      <a:pt x="4289335" y="25417"/>
                    </a:lnTo>
                    <a:lnTo>
                      <a:pt x="25386" y="25417"/>
                    </a:lnTo>
                    <a:lnTo>
                      <a:pt x="25386" y="630847"/>
                    </a:lnTo>
                    <a:lnTo>
                      <a:pt x="4289335" y="630847"/>
                    </a:lnTo>
                    <a:close/>
                  </a:path>
                </a:pathLst>
              </a:custGeom>
              <a:solidFill>
                <a:srgbClr val="000000"/>
              </a:solidFill>
              <a:ln w="3047" cap="rnd">
                <a:noFill/>
                <a:prstDash val="solid"/>
                <a:round/>
              </a:ln>
            </p:spPr>
            <p:txBody>
              <a:bodyPr rtlCol="0" anchor="ctr"/>
              <a:lstStyle/>
              <a:p>
                <a:endParaRPr lang="en-CH" sz="4400"/>
              </a:p>
            </p:txBody>
          </p:sp>
          <p:sp>
            <p:nvSpPr>
              <p:cNvPr id="132" name="Freeform 131">
                <a:extLst>
                  <a:ext uri="{FF2B5EF4-FFF2-40B4-BE49-F238E27FC236}">
                    <a16:creationId xmlns:a16="http://schemas.microsoft.com/office/drawing/2014/main" id="{EA8A2E2F-4253-BF8D-FCF7-C89BFAF8265F}"/>
                  </a:ext>
                </a:extLst>
              </p:cNvPr>
              <p:cNvSpPr/>
              <p:nvPr/>
            </p:nvSpPr>
            <p:spPr>
              <a:xfrm>
                <a:off x="16211395" y="12071831"/>
                <a:ext cx="495345" cy="605429"/>
              </a:xfrm>
              <a:custGeom>
                <a:avLst/>
                <a:gdLst>
                  <a:gd name="connsiteX0" fmla="*/ 495345 w 495345"/>
                  <a:gd name="connsiteY0" fmla="*/ 605429 h 605429"/>
                  <a:gd name="connsiteX1" fmla="*/ 495345 w 495345"/>
                  <a:gd name="connsiteY1" fmla="*/ 0 h 605429"/>
                  <a:gd name="connsiteX2" fmla="*/ 0 w 495345"/>
                  <a:gd name="connsiteY2" fmla="*/ 0 h 605429"/>
                  <a:gd name="connsiteX3" fmla="*/ 0 w 495345"/>
                  <a:gd name="connsiteY3" fmla="*/ 605429 h 605429"/>
                  <a:gd name="connsiteX4" fmla="*/ 495345 w 495345"/>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45" h="605429">
                    <a:moveTo>
                      <a:pt x="495345" y="605429"/>
                    </a:moveTo>
                    <a:lnTo>
                      <a:pt x="495345" y="0"/>
                    </a:lnTo>
                    <a:lnTo>
                      <a:pt x="0" y="0"/>
                    </a:lnTo>
                    <a:lnTo>
                      <a:pt x="0" y="605429"/>
                    </a:lnTo>
                    <a:lnTo>
                      <a:pt x="495345" y="605429"/>
                    </a:lnTo>
                    <a:close/>
                  </a:path>
                </a:pathLst>
              </a:custGeom>
              <a:solidFill>
                <a:srgbClr val="FFD800"/>
              </a:solidFill>
              <a:ln w="3047" cap="rnd">
                <a:noFill/>
                <a:prstDash val="solid"/>
                <a:round/>
              </a:ln>
            </p:spPr>
            <p:txBody>
              <a:bodyPr rtlCol="0" anchor="ctr"/>
              <a:lstStyle/>
              <a:p>
                <a:endParaRPr lang="en-CH" sz="4400"/>
              </a:p>
            </p:txBody>
          </p:sp>
          <p:sp>
            <p:nvSpPr>
              <p:cNvPr id="133" name="Freeform 132">
                <a:extLst>
                  <a:ext uri="{FF2B5EF4-FFF2-40B4-BE49-F238E27FC236}">
                    <a16:creationId xmlns:a16="http://schemas.microsoft.com/office/drawing/2014/main" id="{8359FBCC-14D8-5763-83A6-6522AC498217}"/>
                  </a:ext>
                </a:extLst>
              </p:cNvPr>
              <p:cNvSpPr/>
              <p:nvPr/>
            </p:nvSpPr>
            <p:spPr>
              <a:xfrm>
                <a:off x="16186009" y="12046413"/>
                <a:ext cx="546147" cy="656234"/>
              </a:xfrm>
              <a:custGeom>
                <a:avLst/>
                <a:gdLst>
                  <a:gd name="connsiteX0" fmla="*/ 0 w 546147"/>
                  <a:gd name="connsiteY0" fmla="*/ 656234 h 656234"/>
                  <a:gd name="connsiteX1" fmla="*/ 0 w 546147"/>
                  <a:gd name="connsiteY1" fmla="*/ 0 h 656234"/>
                  <a:gd name="connsiteX2" fmla="*/ 546147 w 546147"/>
                  <a:gd name="connsiteY2" fmla="*/ 0 h 656234"/>
                  <a:gd name="connsiteX3" fmla="*/ 546147 w 546147"/>
                  <a:gd name="connsiteY3" fmla="*/ 656234 h 656234"/>
                  <a:gd name="connsiteX4" fmla="*/ 0 w 546147"/>
                  <a:gd name="connsiteY4" fmla="*/ 656234 h 656234"/>
                  <a:gd name="connsiteX5" fmla="*/ 520763 w 546147"/>
                  <a:gd name="connsiteY5" fmla="*/ 630847 h 656234"/>
                  <a:gd name="connsiteX6" fmla="*/ 520763 w 546147"/>
                  <a:gd name="connsiteY6" fmla="*/ 25417 h 656234"/>
                  <a:gd name="connsiteX7" fmla="*/ 25386 w 546147"/>
                  <a:gd name="connsiteY7" fmla="*/ 25417 h 656234"/>
                  <a:gd name="connsiteX8" fmla="*/ 25386 w 546147"/>
                  <a:gd name="connsiteY8" fmla="*/ 630847 h 656234"/>
                  <a:gd name="connsiteX9" fmla="*/ 520763 w 546147"/>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147" h="656234">
                    <a:moveTo>
                      <a:pt x="0" y="656234"/>
                    </a:moveTo>
                    <a:lnTo>
                      <a:pt x="0" y="0"/>
                    </a:lnTo>
                    <a:lnTo>
                      <a:pt x="546147" y="0"/>
                    </a:lnTo>
                    <a:lnTo>
                      <a:pt x="546147" y="656234"/>
                    </a:lnTo>
                    <a:lnTo>
                      <a:pt x="0" y="656234"/>
                    </a:lnTo>
                    <a:close/>
                    <a:moveTo>
                      <a:pt x="520763" y="630847"/>
                    </a:moveTo>
                    <a:lnTo>
                      <a:pt x="520763" y="25417"/>
                    </a:lnTo>
                    <a:lnTo>
                      <a:pt x="25386" y="25417"/>
                    </a:lnTo>
                    <a:lnTo>
                      <a:pt x="25386" y="630847"/>
                    </a:lnTo>
                    <a:lnTo>
                      <a:pt x="520763" y="630847"/>
                    </a:lnTo>
                    <a:close/>
                  </a:path>
                </a:pathLst>
              </a:custGeom>
              <a:solidFill>
                <a:srgbClr val="000000"/>
              </a:solidFill>
              <a:ln w="3047" cap="rnd">
                <a:noFill/>
                <a:prstDash val="solid"/>
                <a:round/>
              </a:ln>
            </p:spPr>
            <p:txBody>
              <a:bodyPr rtlCol="0" anchor="ctr"/>
              <a:lstStyle/>
              <a:p>
                <a:endParaRPr lang="en-CH" sz="4400"/>
              </a:p>
            </p:txBody>
          </p:sp>
          <p:sp>
            <p:nvSpPr>
              <p:cNvPr id="134" name="Freeform 133">
                <a:extLst>
                  <a:ext uri="{FF2B5EF4-FFF2-40B4-BE49-F238E27FC236}">
                    <a16:creationId xmlns:a16="http://schemas.microsoft.com/office/drawing/2014/main" id="{6B89D378-C242-9930-D871-509A1B0F6FCF}"/>
                  </a:ext>
                </a:extLst>
              </p:cNvPr>
              <p:cNvSpPr/>
              <p:nvPr/>
            </p:nvSpPr>
            <p:spPr>
              <a:xfrm>
                <a:off x="16160898" y="12071831"/>
                <a:ext cx="24624" cy="605429"/>
              </a:xfrm>
              <a:custGeom>
                <a:avLst/>
                <a:gdLst>
                  <a:gd name="connsiteX0" fmla="*/ 24624 w 24624"/>
                  <a:gd name="connsiteY0" fmla="*/ 605429 h 605429"/>
                  <a:gd name="connsiteX1" fmla="*/ 24624 w 24624"/>
                  <a:gd name="connsiteY1" fmla="*/ 0 h 605429"/>
                  <a:gd name="connsiteX2" fmla="*/ 0 w 24624"/>
                  <a:gd name="connsiteY2" fmla="*/ 0 h 605429"/>
                  <a:gd name="connsiteX3" fmla="*/ 0 w 24624"/>
                  <a:gd name="connsiteY3" fmla="*/ 605429 h 605429"/>
                  <a:gd name="connsiteX4" fmla="*/ 24624 w 24624"/>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24" h="605429">
                    <a:moveTo>
                      <a:pt x="24624" y="605429"/>
                    </a:moveTo>
                    <a:lnTo>
                      <a:pt x="24624" y="0"/>
                    </a:lnTo>
                    <a:lnTo>
                      <a:pt x="0" y="0"/>
                    </a:lnTo>
                    <a:lnTo>
                      <a:pt x="0" y="605429"/>
                    </a:lnTo>
                    <a:lnTo>
                      <a:pt x="24624" y="605429"/>
                    </a:lnTo>
                    <a:close/>
                  </a:path>
                </a:pathLst>
              </a:custGeom>
              <a:solidFill>
                <a:srgbClr val="FF0089"/>
              </a:solidFill>
              <a:ln w="3047" cap="rnd">
                <a:noFill/>
                <a:prstDash val="solid"/>
                <a:round/>
              </a:ln>
            </p:spPr>
            <p:txBody>
              <a:bodyPr rtlCol="0" anchor="ctr"/>
              <a:lstStyle/>
              <a:p>
                <a:endParaRPr lang="en-CH" sz="4400"/>
              </a:p>
            </p:txBody>
          </p:sp>
          <p:sp>
            <p:nvSpPr>
              <p:cNvPr id="135" name="Freeform 134">
                <a:extLst>
                  <a:ext uri="{FF2B5EF4-FFF2-40B4-BE49-F238E27FC236}">
                    <a16:creationId xmlns:a16="http://schemas.microsoft.com/office/drawing/2014/main" id="{0FCDED28-5FC6-E53E-B144-6F1634244743}"/>
                  </a:ext>
                </a:extLst>
              </p:cNvPr>
              <p:cNvSpPr/>
              <p:nvPr/>
            </p:nvSpPr>
            <p:spPr>
              <a:xfrm>
                <a:off x="16135512" y="12046413"/>
                <a:ext cx="75426" cy="656234"/>
              </a:xfrm>
              <a:custGeom>
                <a:avLst/>
                <a:gdLst>
                  <a:gd name="connsiteX0" fmla="*/ 0 w 75426"/>
                  <a:gd name="connsiteY0" fmla="*/ 656234 h 656234"/>
                  <a:gd name="connsiteX1" fmla="*/ 0 w 75426"/>
                  <a:gd name="connsiteY1" fmla="*/ 0 h 656234"/>
                  <a:gd name="connsiteX2" fmla="*/ 75426 w 75426"/>
                  <a:gd name="connsiteY2" fmla="*/ 0 h 656234"/>
                  <a:gd name="connsiteX3" fmla="*/ 75426 w 75426"/>
                  <a:gd name="connsiteY3" fmla="*/ 656234 h 656234"/>
                  <a:gd name="connsiteX4" fmla="*/ 0 w 75426"/>
                  <a:gd name="connsiteY4" fmla="*/ 656234 h 656234"/>
                  <a:gd name="connsiteX5" fmla="*/ 50010 w 75426"/>
                  <a:gd name="connsiteY5" fmla="*/ 630847 h 656234"/>
                  <a:gd name="connsiteX6" fmla="*/ 50010 w 75426"/>
                  <a:gd name="connsiteY6" fmla="*/ 25417 h 656234"/>
                  <a:gd name="connsiteX7" fmla="*/ 25386 w 75426"/>
                  <a:gd name="connsiteY7" fmla="*/ 25417 h 656234"/>
                  <a:gd name="connsiteX8" fmla="*/ 25386 w 75426"/>
                  <a:gd name="connsiteY8" fmla="*/ 630847 h 656234"/>
                  <a:gd name="connsiteX9" fmla="*/ 50010 w 75426"/>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26" h="656234">
                    <a:moveTo>
                      <a:pt x="0" y="656234"/>
                    </a:moveTo>
                    <a:lnTo>
                      <a:pt x="0" y="0"/>
                    </a:lnTo>
                    <a:lnTo>
                      <a:pt x="75426" y="0"/>
                    </a:lnTo>
                    <a:lnTo>
                      <a:pt x="75426" y="656234"/>
                    </a:lnTo>
                    <a:lnTo>
                      <a:pt x="0" y="656234"/>
                    </a:lnTo>
                    <a:close/>
                    <a:moveTo>
                      <a:pt x="50010" y="630847"/>
                    </a:moveTo>
                    <a:lnTo>
                      <a:pt x="50010" y="25417"/>
                    </a:lnTo>
                    <a:lnTo>
                      <a:pt x="25386" y="25417"/>
                    </a:lnTo>
                    <a:lnTo>
                      <a:pt x="25386" y="630847"/>
                    </a:lnTo>
                    <a:lnTo>
                      <a:pt x="50010" y="630847"/>
                    </a:lnTo>
                    <a:close/>
                  </a:path>
                </a:pathLst>
              </a:custGeom>
              <a:solidFill>
                <a:srgbClr val="000000"/>
              </a:solidFill>
              <a:ln w="3047" cap="rnd">
                <a:noFill/>
                <a:prstDash val="solid"/>
                <a:round/>
              </a:ln>
            </p:spPr>
            <p:txBody>
              <a:bodyPr rtlCol="0" anchor="ctr"/>
              <a:lstStyle/>
              <a:p>
                <a:endParaRPr lang="en-CH" sz="4400"/>
              </a:p>
            </p:txBody>
          </p:sp>
          <p:sp>
            <p:nvSpPr>
              <p:cNvPr id="136" name="Freeform 135">
                <a:extLst>
                  <a:ext uri="{FF2B5EF4-FFF2-40B4-BE49-F238E27FC236}">
                    <a16:creationId xmlns:a16="http://schemas.microsoft.com/office/drawing/2014/main" id="{0F98D471-F198-0BC8-82B0-27AFEBA8EB93}"/>
                  </a:ext>
                </a:extLst>
              </p:cNvPr>
              <p:cNvSpPr/>
              <p:nvPr/>
            </p:nvSpPr>
            <p:spPr>
              <a:xfrm>
                <a:off x="15455974" y="12071831"/>
                <a:ext cx="675972" cy="605429"/>
              </a:xfrm>
              <a:custGeom>
                <a:avLst/>
                <a:gdLst>
                  <a:gd name="connsiteX0" fmla="*/ 675972 w 675972"/>
                  <a:gd name="connsiteY0" fmla="*/ 605429 h 605429"/>
                  <a:gd name="connsiteX1" fmla="*/ 675972 w 675972"/>
                  <a:gd name="connsiteY1" fmla="*/ 0 h 605429"/>
                  <a:gd name="connsiteX2" fmla="*/ 0 w 675972"/>
                  <a:gd name="connsiteY2" fmla="*/ 0 h 605429"/>
                  <a:gd name="connsiteX3" fmla="*/ 0 w 675972"/>
                  <a:gd name="connsiteY3" fmla="*/ 605429 h 605429"/>
                  <a:gd name="connsiteX4" fmla="*/ 675972 w 675972"/>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972" h="605429">
                    <a:moveTo>
                      <a:pt x="675972" y="605429"/>
                    </a:moveTo>
                    <a:lnTo>
                      <a:pt x="675972" y="0"/>
                    </a:lnTo>
                    <a:lnTo>
                      <a:pt x="0" y="0"/>
                    </a:lnTo>
                    <a:lnTo>
                      <a:pt x="0" y="605429"/>
                    </a:lnTo>
                    <a:lnTo>
                      <a:pt x="675972" y="605429"/>
                    </a:lnTo>
                    <a:close/>
                  </a:path>
                </a:pathLst>
              </a:custGeom>
              <a:solidFill>
                <a:srgbClr val="00D5EF"/>
              </a:solidFill>
              <a:ln w="3047" cap="rnd">
                <a:noFill/>
                <a:prstDash val="solid"/>
                <a:round/>
              </a:ln>
            </p:spPr>
            <p:txBody>
              <a:bodyPr rtlCol="0" anchor="ctr"/>
              <a:lstStyle/>
              <a:p>
                <a:endParaRPr lang="en-CH" sz="4400"/>
              </a:p>
            </p:txBody>
          </p:sp>
          <p:sp>
            <p:nvSpPr>
              <p:cNvPr id="137" name="Freeform 136">
                <a:extLst>
                  <a:ext uri="{FF2B5EF4-FFF2-40B4-BE49-F238E27FC236}">
                    <a16:creationId xmlns:a16="http://schemas.microsoft.com/office/drawing/2014/main" id="{6F2DA90D-8D5A-C4BD-5CC6-B5E7F73CD267}"/>
                  </a:ext>
                </a:extLst>
              </p:cNvPr>
              <p:cNvSpPr/>
              <p:nvPr/>
            </p:nvSpPr>
            <p:spPr>
              <a:xfrm>
                <a:off x="15430559" y="12046413"/>
                <a:ext cx="726774" cy="656234"/>
              </a:xfrm>
              <a:custGeom>
                <a:avLst/>
                <a:gdLst>
                  <a:gd name="connsiteX0" fmla="*/ 0 w 726774"/>
                  <a:gd name="connsiteY0" fmla="*/ 656234 h 656234"/>
                  <a:gd name="connsiteX1" fmla="*/ 0 w 726774"/>
                  <a:gd name="connsiteY1" fmla="*/ 0 h 656234"/>
                  <a:gd name="connsiteX2" fmla="*/ 726775 w 726774"/>
                  <a:gd name="connsiteY2" fmla="*/ 0 h 656234"/>
                  <a:gd name="connsiteX3" fmla="*/ 726775 w 726774"/>
                  <a:gd name="connsiteY3" fmla="*/ 656234 h 656234"/>
                  <a:gd name="connsiteX4" fmla="*/ 0 w 726774"/>
                  <a:gd name="connsiteY4" fmla="*/ 656234 h 656234"/>
                  <a:gd name="connsiteX5" fmla="*/ 701388 w 726774"/>
                  <a:gd name="connsiteY5" fmla="*/ 630847 h 656234"/>
                  <a:gd name="connsiteX6" fmla="*/ 701388 w 726774"/>
                  <a:gd name="connsiteY6" fmla="*/ 25417 h 656234"/>
                  <a:gd name="connsiteX7" fmla="*/ 25385 w 726774"/>
                  <a:gd name="connsiteY7" fmla="*/ 25417 h 656234"/>
                  <a:gd name="connsiteX8" fmla="*/ 25385 w 726774"/>
                  <a:gd name="connsiteY8" fmla="*/ 630847 h 656234"/>
                  <a:gd name="connsiteX9" fmla="*/ 701388 w 726774"/>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774" h="656234">
                    <a:moveTo>
                      <a:pt x="0" y="656234"/>
                    </a:moveTo>
                    <a:lnTo>
                      <a:pt x="0" y="0"/>
                    </a:lnTo>
                    <a:lnTo>
                      <a:pt x="726775" y="0"/>
                    </a:lnTo>
                    <a:lnTo>
                      <a:pt x="726775" y="656234"/>
                    </a:lnTo>
                    <a:lnTo>
                      <a:pt x="0" y="656234"/>
                    </a:lnTo>
                    <a:close/>
                    <a:moveTo>
                      <a:pt x="701388" y="630847"/>
                    </a:moveTo>
                    <a:lnTo>
                      <a:pt x="701388" y="25417"/>
                    </a:lnTo>
                    <a:lnTo>
                      <a:pt x="25385" y="25417"/>
                    </a:lnTo>
                    <a:lnTo>
                      <a:pt x="25385" y="630847"/>
                    </a:lnTo>
                    <a:lnTo>
                      <a:pt x="701388" y="630847"/>
                    </a:lnTo>
                    <a:close/>
                  </a:path>
                </a:pathLst>
              </a:custGeom>
              <a:solidFill>
                <a:srgbClr val="000000"/>
              </a:solidFill>
              <a:ln w="3047" cap="rnd">
                <a:noFill/>
                <a:prstDash val="solid"/>
                <a:round/>
              </a:ln>
            </p:spPr>
            <p:txBody>
              <a:bodyPr rtlCol="0" anchor="ctr"/>
              <a:lstStyle/>
              <a:p>
                <a:endParaRPr lang="en-CH" sz="4400"/>
              </a:p>
            </p:txBody>
          </p:sp>
        </p:grpSp>
        <p:grpSp>
          <p:nvGrpSpPr>
            <p:cNvPr id="138" name="Graphic 6">
              <a:extLst>
                <a:ext uri="{FF2B5EF4-FFF2-40B4-BE49-F238E27FC236}">
                  <a16:creationId xmlns:a16="http://schemas.microsoft.com/office/drawing/2014/main" id="{CBAA6B44-A01E-AAA7-6750-8717909642E0}"/>
                </a:ext>
              </a:extLst>
            </p:cNvPr>
            <p:cNvGrpSpPr/>
            <p:nvPr/>
          </p:nvGrpSpPr>
          <p:grpSpPr>
            <a:xfrm>
              <a:off x="12425726" y="12950580"/>
              <a:ext cx="4317341" cy="658276"/>
              <a:chOff x="12425726" y="12950580"/>
              <a:chExt cx="4317341" cy="658276"/>
            </a:xfrm>
          </p:grpSpPr>
          <p:sp>
            <p:nvSpPr>
              <p:cNvPr id="139" name="Freeform 138">
                <a:extLst>
                  <a:ext uri="{FF2B5EF4-FFF2-40B4-BE49-F238E27FC236}">
                    <a16:creationId xmlns:a16="http://schemas.microsoft.com/office/drawing/2014/main" id="{4F503406-ECA6-3888-D91B-E3EC1BAB916B}"/>
                  </a:ext>
                </a:extLst>
              </p:cNvPr>
              <p:cNvSpPr/>
              <p:nvPr/>
            </p:nvSpPr>
            <p:spPr>
              <a:xfrm>
                <a:off x="12451112" y="12975997"/>
                <a:ext cx="4156371" cy="605429"/>
              </a:xfrm>
              <a:custGeom>
                <a:avLst/>
                <a:gdLst>
                  <a:gd name="connsiteX0" fmla="*/ 4156372 w 4156371"/>
                  <a:gd name="connsiteY0" fmla="*/ 605429 h 605429"/>
                  <a:gd name="connsiteX1" fmla="*/ 4156372 w 4156371"/>
                  <a:gd name="connsiteY1" fmla="*/ 0 h 605429"/>
                  <a:gd name="connsiteX2" fmla="*/ 0 w 4156371"/>
                  <a:gd name="connsiteY2" fmla="*/ 0 h 605429"/>
                  <a:gd name="connsiteX3" fmla="*/ 0 w 4156371"/>
                  <a:gd name="connsiteY3" fmla="*/ 605429 h 605429"/>
                  <a:gd name="connsiteX4" fmla="*/ 4156372 w 4156371"/>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6371" h="605429">
                    <a:moveTo>
                      <a:pt x="4156372" y="605429"/>
                    </a:moveTo>
                    <a:lnTo>
                      <a:pt x="4156372" y="0"/>
                    </a:lnTo>
                    <a:lnTo>
                      <a:pt x="0" y="0"/>
                    </a:lnTo>
                    <a:lnTo>
                      <a:pt x="0" y="605429"/>
                    </a:lnTo>
                    <a:lnTo>
                      <a:pt x="4156372" y="605429"/>
                    </a:lnTo>
                    <a:close/>
                  </a:path>
                </a:pathLst>
              </a:custGeom>
              <a:solidFill>
                <a:srgbClr val="FFFFFF"/>
              </a:solidFill>
              <a:ln w="3047" cap="rnd">
                <a:noFill/>
                <a:prstDash val="solid"/>
                <a:round/>
              </a:ln>
            </p:spPr>
            <p:txBody>
              <a:bodyPr rtlCol="0" anchor="ctr"/>
              <a:lstStyle/>
              <a:p>
                <a:endParaRPr lang="en-CH" sz="4400"/>
              </a:p>
            </p:txBody>
          </p:sp>
          <p:sp>
            <p:nvSpPr>
              <p:cNvPr id="140" name="Freeform 139">
                <a:extLst>
                  <a:ext uri="{FF2B5EF4-FFF2-40B4-BE49-F238E27FC236}">
                    <a16:creationId xmlns:a16="http://schemas.microsoft.com/office/drawing/2014/main" id="{BFD1E7A3-A000-10F9-5D74-BC250E41FC79}"/>
                  </a:ext>
                </a:extLst>
              </p:cNvPr>
              <p:cNvSpPr/>
              <p:nvPr/>
            </p:nvSpPr>
            <p:spPr>
              <a:xfrm>
                <a:off x="12425726" y="12950580"/>
                <a:ext cx="4207143" cy="656234"/>
              </a:xfrm>
              <a:custGeom>
                <a:avLst/>
                <a:gdLst>
                  <a:gd name="connsiteX0" fmla="*/ 0 w 4207143"/>
                  <a:gd name="connsiteY0" fmla="*/ 656234 h 656234"/>
                  <a:gd name="connsiteX1" fmla="*/ 0 w 4207143"/>
                  <a:gd name="connsiteY1" fmla="*/ 0 h 656234"/>
                  <a:gd name="connsiteX2" fmla="*/ 4207144 w 4207143"/>
                  <a:gd name="connsiteY2" fmla="*/ 0 h 656234"/>
                  <a:gd name="connsiteX3" fmla="*/ 4207144 w 4207143"/>
                  <a:gd name="connsiteY3" fmla="*/ 656234 h 656234"/>
                  <a:gd name="connsiteX4" fmla="*/ 0 w 4207143"/>
                  <a:gd name="connsiteY4" fmla="*/ 656234 h 656234"/>
                  <a:gd name="connsiteX5" fmla="*/ 4181758 w 4207143"/>
                  <a:gd name="connsiteY5" fmla="*/ 630847 h 656234"/>
                  <a:gd name="connsiteX6" fmla="*/ 4181758 w 4207143"/>
                  <a:gd name="connsiteY6" fmla="*/ 25388 h 656234"/>
                  <a:gd name="connsiteX7" fmla="*/ 25386 w 4207143"/>
                  <a:gd name="connsiteY7" fmla="*/ 25388 h 656234"/>
                  <a:gd name="connsiteX8" fmla="*/ 25386 w 4207143"/>
                  <a:gd name="connsiteY8" fmla="*/ 630847 h 656234"/>
                  <a:gd name="connsiteX9" fmla="*/ 4181758 w 4207143"/>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07143" h="656234">
                    <a:moveTo>
                      <a:pt x="0" y="656234"/>
                    </a:moveTo>
                    <a:lnTo>
                      <a:pt x="0" y="0"/>
                    </a:lnTo>
                    <a:lnTo>
                      <a:pt x="4207144" y="0"/>
                    </a:lnTo>
                    <a:lnTo>
                      <a:pt x="4207144" y="656234"/>
                    </a:lnTo>
                    <a:lnTo>
                      <a:pt x="0" y="656234"/>
                    </a:lnTo>
                    <a:close/>
                    <a:moveTo>
                      <a:pt x="4181758" y="630847"/>
                    </a:moveTo>
                    <a:lnTo>
                      <a:pt x="4181758" y="25388"/>
                    </a:lnTo>
                    <a:lnTo>
                      <a:pt x="25386" y="25388"/>
                    </a:lnTo>
                    <a:lnTo>
                      <a:pt x="25386" y="630847"/>
                    </a:lnTo>
                    <a:lnTo>
                      <a:pt x="4181758" y="630847"/>
                    </a:lnTo>
                    <a:close/>
                  </a:path>
                </a:pathLst>
              </a:custGeom>
              <a:solidFill>
                <a:srgbClr val="000000"/>
              </a:solidFill>
              <a:ln w="3047" cap="rnd">
                <a:noFill/>
                <a:prstDash val="solid"/>
                <a:round/>
              </a:ln>
            </p:spPr>
            <p:txBody>
              <a:bodyPr rtlCol="0" anchor="ctr"/>
              <a:lstStyle/>
              <a:p>
                <a:endParaRPr lang="en-CH" sz="4400"/>
              </a:p>
            </p:txBody>
          </p:sp>
          <p:sp>
            <p:nvSpPr>
              <p:cNvPr id="141" name="Freeform 140">
                <a:extLst>
                  <a:ext uri="{FF2B5EF4-FFF2-40B4-BE49-F238E27FC236}">
                    <a16:creationId xmlns:a16="http://schemas.microsoft.com/office/drawing/2014/main" id="{C4DFF579-A6C1-1198-08FE-7D1F3A505FD1}"/>
                  </a:ext>
                </a:extLst>
              </p:cNvPr>
              <p:cNvSpPr/>
              <p:nvPr/>
            </p:nvSpPr>
            <p:spPr>
              <a:xfrm>
                <a:off x="15727205" y="12978039"/>
                <a:ext cx="990446" cy="605430"/>
              </a:xfrm>
              <a:custGeom>
                <a:avLst/>
                <a:gdLst>
                  <a:gd name="connsiteX0" fmla="*/ 990447 w 990446"/>
                  <a:gd name="connsiteY0" fmla="*/ 605431 h 605430"/>
                  <a:gd name="connsiteX1" fmla="*/ 990447 w 990446"/>
                  <a:gd name="connsiteY1" fmla="*/ 0 h 605430"/>
                  <a:gd name="connsiteX2" fmla="*/ 0 w 990446"/>
                  <a:gd name="connsiteY2" fmla="*/ 0 h 605430"/>
                  <a:gd name="connsiteX3" fmla="*/ 0 w 990446"/>
                  <a:gd name="connsiteY3" fmla="*/ 605431 h 605430"/>
                  <a:gd name="connsiteX4" fmla="*/ 990447 w 990446"/>
                  <a:gd name="connsiteY4" fmla="*/ 605431 h 60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446" h="605430">
                    <a:moveTo>
                      <a:pt x="990447" y="605431"/>
                    </a:moveTo>
                    <a:lnTo>
                      <a:pt x="990447" y="0"/>
                    </a:lnTo>
                    <a:lnTo>
                      <a:pt x="0" y="0"/>
                    </a:lnTo>
                    <a:lnTo>
                      <a:pt x="0" y="605431"/>
                    </a:lnTo>
                    <a:lnTo>
                      <a:pt x="990447" y="605431"/>
                    </a:lnTo>
                    <a:close/>
                  </a:path>
                </a:pathLst>
              </a:custGeom>
              <a:solidFill>
                <a:srgbClr val="FFD800"/>
              </a:solidFill>
              <a:ln w="3047" cap="rnd">
                <a:noFill/>
                <a:prstDash val="solid"/>
                <a:round/>
              </a:ln>
            </p:spPr>
            <p:txBody>
              <a:bodyPr rtlCol="0" anchor="ctr"/>
              <a:lstStyle/>
              <a:p>
                <a:endParaRPr lang="en-CH" sz="4400"/>
              </a:p>
            </p:txBody>
          </p:sp>
          <p:sp>
            <p:nvSpPr>
              <p:cNvPr id="142" name="Freeform 141">
                <a:extLst>
                  <a:ext uri="{FF2B5EF4-FFF2-40B4-BE49-F238E27FC236}">
                    <a16:creationId xmlns:a16="http://schemas.microsoft.com/office/drawing/2014/main" id="{DE480BE8-F32B-E19B-A4AE-6CB0CA095D3D}"/>
                  </a:ext>
                </a:extLst>
              </p:cNvPr>
              <p:cNvSpPr/>
              <p:nvPr/>
            </p:nvSpPr>
            <p:spPr>
              <a:xfrm>
                <a:off x="15701818" y="12952621"/>
                <a:ext cx="1041248" cy="656234"/>
              </a:xfrm>
              <a:custGeom>
                <a:avLst/>
                <a:gdLst>
                  <a:gd name="connsiteX0" fmla="*/ 0 w 1041248"/>
                  <a:gd name="connsiteY0" fmla="*/ 656234 h 656234"/>
                  <a:gd name="connsiteX1" fmla="*/ 0 w 1041248"/>
                  <a:gd name="connsiteY1" fmla="*/ 0 h 656234"/>
                  <a:gd name="connsiteX2" fmla="*/ 1041249 w 1041248"/>
                  <a:gd name="connsiteY2" fmla="*/ 0 h 656234"/>
                  <a:gd name="connsiteX3" fmla="*/ 1041249 w 1041248"/>
                  <a:gd name="connsiteY3" fmla="*/ 656234 h 656234"/>
                  <a:gd name="connsiteX4" fmla="*/ 0 w 1041248"/>
                  <a:gd name="connsiteY4" fmla="*/ 656234 h 656234"/>
                  <a:gd name="connsiteX5" fmla="*/ 1015833 w 1041248"/>
                  <a:gd name="connsiteY5" fmla="*/ 630848 h 656234"/>
                  <a:gd name="connsiteX6" fmla="*/ 1015833 w 1041248"/>
                  <a:gd name="connsiteY6" fmla="*/ 25417 h 656234"/>
                  <a:gd name="connsiteX7" fmla="*/ 25386 w 1041248"/>
                  <a:gd name="connsiteY7" fmla="*/ 25417 h 656234"/>
                  <a:gd name="connsiteX8" fmla="*/ 25386 w 1041248"/>
                  <a:gd name="connsiteY8" fmla="*/ 630848 h 656234"/>
                  <a:gd name="connsiteX9" fmla="*/ 1015833 w 1041248"/>
                  <a:gd name="connsiteY9" fmla="*/ 630848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48" h="656234">
                    <a:moveTo>
                      <a:pt x="0" y="656234"/>
                    </a:moveTo>
                    <a:lnTo>
                      <a:pt x="0" y="0"/>
                    </a:lnTo>
                    <a:lnTo>
                      <a:pt x="1041249" y="0"/>
                    </a:lnTo>
                    <a:lnTo>
                      <a:pt x="1041249" y="656234"/>
                    </a:lnTo>
                    <a:lnTo>
                      <a:pt x="0" y="656234"/>
                    </a:lnTo>
                    <a:close/>
                    <a:moveTo>
                      <a:pt x="1015833" y="630848"/>
                    </a:moveTo>
                    <a:lnTo>
                      <a:pt x="1015833" y="25417"/>
                    </a:lnTo>
                    <a:lnTo>
                      <a:pt x="25386" y="25417"/>
                    </a:lnTo>
                    <a:lnTo>
                      <a:pt x="25386" y="630848"/>
                    </a:lnTo>
                    <a:lnTo>
                      <a:pt x="1015833" y="630848"/>
                    </a:lnTo>
                    <a:close/>
                  </a:path>
                </a:pathLst>
              </a:custGeom>
              <a:solidFill>
                <a:srgbClr val="000000"/>
              </a:solidFill>
              <a:ln w="3047" cap="rnd">
                <a:noFill/>
                <a:prstDash val="solid"/>
                <a:round/>
              </a:ln>
            </p:spPr>
            <p:txBody>
              <a:bodyPr rtlCol="0" anchor="ctr"/>
              <a:lstStyle/>
              <a:p>
                <a:endParaRPr lang="en-CH" sz="4400"/>
              </a:p>
            </p:txBody>
          </p:sp>
          <p:sp>
            <p:nvSpPr>
              <p:cNvPr id="143" name="Freeform 142">
                <a:extLst>
                  <a:ext uri="{FF2B5EF4-FFF2-40B4-BE49-F238E27FC236}">
                    <a16:creationId xmlns:a16="http://schemas.microsoft.com/office/drawing/2014/main" id="{A6671CCE-2E02-8438-F8CE-4EFB184E55AE}"/>
                  </a:ext>
                </a:extLst>
              </p:cNvPr>
              <p:cNvSpPr/>
              <p:nvPr/>
            </p:nvSpPr>
            <p:spPr>
              <a:xfrm>
                <a:off x="15660829" y="12978039"/>
                <a:ext cx="48181" cy="605430"/>
              </a:xfrm>
              <a:custGeom>
                <a:avLst/>
                <a:gdLst>
                  <a:gd name="connsiteX0" fmla="*/ 48182 w 48181"/>
                  <a:gd name="connsiteY0" fmla="*/ 605431 h 605430"/>
                  <a:gd name="connsiteX1" fmla="*/ 48182 w 48181"/>
                  <a:gd name="connsiteY1" fmla="*/ 0 h 605430"/>
                  <a:gd name="connsiteX2" fmla="*/ 0 w 48181"/>
                  <a:gd name="connsiteY2" fmla="*/ 0 h 605430"/>
                  <a:gd name="connsiteX3" fmla="*/ 0 w 48181"/>
                  <a:gd name="connsiteY3" fmla="*/ 605431 h 605430"/>
                  <a:gd name="connsiteX4" fmla="*/ 48182 w 48181"/>
                  <a:gd name="connsiteY4" fmla="*/ 605431 h 60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81" h="605430">
                    <a:moveTo>
                      <a:pt x="48182" y="605431"/>
                    </a:moveTo>
                    <a:lnTo>
                      <a:pt x="48182" y="0"/>
                    </a:lnTo>
                    <a:lnTo>
                      <a:pt x="0" y="0"/>
                    </a:lnTo>
                    <a:lnTo>
                      <a:pt x="0" y="605431"/>
                    </a:lnTo>
                    <a:lnTo>
                      <a:pt x="48182" y="605431"/>
                    </a:lnTo>
                    <a:close/>
                  </a:path>
                </a:pathLst>
              </a:custGeom>
              <a:solidFill>
                <a:srgbClr val="00D5EF"/>
              </a:solidFill>
              <a:ln w="3047" cap="rnd">
                <a:noFill/>
                <a:prstDash val="solid"/>
                <a:round/>
              </a:ln>
            </p:spPr>
            <p:txBody>
              <a:bodyPr rtlCol="0" anchor="ctr"/>
              <a:lstStyle/>
              <a:p>
                <a:endParaRPr lang="en-CH" sz="4400"/>
              </a:p>
            </p:txBody>
          </p:sp>
          <p:sp>
            <p:nvSpPr>
              <p:cNvPr id="144" name="Freeform 143">
                <a:extLst>
                  <a:ext uri="{FF2B5EF4-FFF2-40B4-BE49-F238E27FC236}">
                    <a16:creationId xmlns:a16="http://schemas.microsoft.com/office/drawing/2014/main" id="{8A6A06A6-ED8A-3EF6-A18D-43E69E74C60C}"/>
                  </a:ext>
                </a:extLst>
              </p:cNvPr>
              <p:cNvSpPr/>
              <p:nvPr/>
            </p:nvSpPr>
            <p:spPr>
              <a:xfrm>
                <a:off x="15635413" y="12952621"/>
                <a:ext cx="98983" cy="656234"/>
              </a:xfrm>
              <a:custGeom>
                <a:avLst/>
                <a:gdLst>
                  <a:gd name="connsiteX0" fmla="*/ 0 w 98983"/>
                  <a:gd name="connsiteY0" fmla="*/ 656234 h 656234"/>
                  <a:gd name="connsiteX1" fmla="*/ 0 w 98983"/>
                  <a:gd name="connsiteY1" fmla="*/ 0 h 656234"/>
                  <a:gd name="connsiteX2" fmla="*/ 98984 w 98983"/>
                  <a:gd name="connsiteY2" fmla="*/ 0 h 656234"/>
                  <a:gd name="connsiteX3" fmla="*/ 98984 w 98983"/>
                  <a:gd name="connsiteY3" fmla="*/ 656234 h 656234"/>
                  <a:gd name="connsiteX4" fmla="*/ 0 w 98983"/>
                  <a:gd name="connsiteY4" fmla="*/ 656234 h 656234"/>
                  <a:gd name="connsiteX5" fmla="*/ 73598 w 98983"/>
                  <a:gd name="connsiteY5" fmla="*/ 630848 h 656234"/>
                  <a:gd name="connsiteX6" fmla="*/ 73598 w 98983"/>
                  <a:gd name="connsiteY6" fmla="*/ 25417 h 656234"/>
                  <a:gd name="connsiteX7" fmla="*/ 25386 w 98983"/>
                  <a:gd name="connsiteY7" fmla="*/ 25417 h 656234"/>
                  <a:gd name="connsiteX8" fmla="*/ 25386 w 98983"/>
                  <a:gd name="connsiteY8" fmla="*/ 630848 h 656234"/>
                  <a:gd name="connsiteX9" fmla="*/ 73598 w 98983"/>
                  <a:gd name="connsiteY9" fmla="*/ 630848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983" h="656234">
                    <a:moveTo>
                      <a:pt x="0" y="656234"/>
                    </a:moveTo>
                    <a:lnTo>
                      <a:pt x="0" y="0"/>
                    </a:lnTo>
                    <a:lnTo>
                      <a:pt x="98984" y="0"/>
                    </a:lnTo>
                    <a:lnTo>
                      <a:pt x="98984" y="656234"/>
                    </a:lnTo>
                    <a:lnTo>
                      <a:pt x="0" y="656234"/>
                    </a:lnTo>
                    <a:close/>
                    <a:moveTo>
                      <a:pt x="73598" y="630848"/>
                    </a:moveTo>
                    <a:lnTo>
                      <a:pt x="73598" y="25417"/>
                    </a:lnTo>
                    <a:lnTo>
                      <a:pt x="25386" y="25417"/>
                    </a:lnTo>
                    <a:lnTo>
                      <a:pt x="25386" y="630848"/>
                    </a:lnTo>
                    <a:lnTo>
                      <a:pt x="73598" y="630848"/>
                    </a:lnTo>
                    <a:close/>
                  </a:path>
                </a:pathLst>
              </a:custGeom>
              <a:solidFill>
                <a:srgbClr val="000000"/>
              </a:solidFill>
              <a:ln w="3047" cap="rnd">
                <a:noFill/>
                <a:prstDash val="solid"/>
                <a:round/>
              </a:ln>
            </p:spPr>
            <p:txBody>
              <a:bodyPr rtlCol="0" anchor="ctr"/>
              <a:lstStyle/>
              <a:p>
                <a:endParaRPr lang="en-CH" sz="4400"/>
              </a:p>
            </p:txBody>
          </p:sp>
        </p:grpSp>
      </p:grpSp>
      <p:grpSp>
        <p:nvGrpSpPr>
          <p:cNvPr id="145" name="Graphic 6">
            <a:extLst>
              <a:ext uri="{FF2B5EF4-FFF2-40B4-BE49-F238E27FC236}">
                <a16:creationId xmlns:a16="http://schemas.microsoft.com/office/drawing/2014/main" id="{0EC86753-554C-4AF2-1525-0A0DBD314B19}"/>
              </a:ext>
            </a:extLst>
          </p:cNvPr>
          <p:cNvGrpSpPr/>
          <p:nvPr/>
        </p:nvGrpSpPr>
        <p:grpSpPr>
          <a:xfrm>
            <a:off x="2532469" y="16907799"/>
            <a:ext cx="5962493" cy="2551529"/>
            <a:chOff x="2532469" y="16907799"/>
            <a:chExt cx="5962493" cy="2551529"/>
          </a:xfrm>
        </p:grpSpPr>
        <p:sp>
          <p:nvSpPr>
            <p:cNvPr id="146" name="TextBox 145">
              <a:extLst>
                <a:ext uri="{FF2B5EF4-FFF2-40B4-BE49-F238E27FC236}">
                  <a16:creationId xmlns:a16="http://schemas.microsoft.com/office/drawing/2014/main" id="{52D01B43-F50E-39FA-51F7-6BC4E4824E2E}"/>
                </a:ext>
              </a:extLst>
            </p:cNvPr>
            <p:cNvSpPr txBox="1"/>
            <p:nvPr/>
          </p:nvSpPr>
          <p:spPr>
            <a:xfrm>
              <a:off x="2598234" y="16911970"/>
              <a:ext cx="52931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a:t>
              </a:r>
            </a:p>
          </p:txBody>
        </p:sp>
        <p:sp>
          <p:nvSpPr>
            <p:cNvPr id="147" name="TextBox 146">
              <a:extLst>
                <a:ext uri="{FF2B5EF4-FFF2-40B4-BE49-F238E27FC236}">
                  <a16:creationId xmlns:a16="http://schemas.microsoft.com/office/drawing/2014/main" id="{9379DECE-CFE6-3061-D870-36046D253F1E}"/>
                </a:ext>
              </a:extLst>
            </p:cNvPr>
            <p:cNvSpPr txBox="1"/>
            <p:nvPr/>
          </p:nvSpPr>
          <p:spPr>
            <a:xfrm>
              <a:off x="2898078" y="16911970"/>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a:t>
              </a:r>
            </a:p>
          </p:txBody>
        </p:sp>
        <p:sp>
          <p:nvSpPr>
            <p:cNvPr id="148" name="TextBox 147">
              <a:extLst>
                <a:ext uri="{FF2B5EF4-FFF2-40B4-BE49-F238E27FC236}">
                  <a16:creationId xmlns:a16="http://schemas.microsoft.com/office/drawing/2014/main" id="{36005E07-8FF4-A73B-8E52-5B7B0FE824A3}"/>
                </a:ext>
              </a:extLst>
            </p:cNvPr>
            <p:cNvSpPr txBox="1"/>
            <p:nvPr/>
          </p:nvSpPr>
          <p:spPr>
            <a:xfrm>
              <a:off x="3270754" y="16911970"/>
              <a:ext cx="90601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C1</a:t>
              </a:r>
            </a:p>
          </p:txBody>
        </p:sp>
        <p:sp>
          <p:nvSpPr>
            <p:cNvPr id="149" name="TextBox 148">
              <a:extLst>
                <a:ext uri="{FF2B5EF4-FFF2-40B4-BE49-F238E27FC236}">
                  <a16:creationId xmlns:a16="http://schemas.microsoft.com/office/drawing/2014/main" id="{C7A47CB7-06E5-089D-E494-F03648F7325C}"/>
                </a:ext>
              </a:extLst>
            </p:cNvPr>
            <p:cNvSpPr txBox="1"/>
            <p:nvPr/>
          </p:nvSpPr>
          <p:spPr>
            <a:xfrm>
              <a:off x="2532469" y="17724736"/>
              <a:ext cx="52931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a:t>
              </a:r>
            </a:p>
          </p:txBody>
        </p:sp>
        <p:sp>
          <p:nvSpPr>
            <p:cNvPr id="150" name="TextBox 149">
              <a:extLst>
                <a:ext uri="{FF2B5EF4-FFF2-40B4-BE49-F238E27FC236}">
                  <a16:creationId xmlns:a16="http://schemas.microsoft.com/office/drawing/2014/main" id="{AD87E7F5-E6B0-C6FB-69B8-8ED1BAF0D04C}"/>
                </a:ext>
              </a:extLst>
            </p:cNvPr>
            <p:cNvSpPr txBox="1"/>
            <p:nvPr/>
          </p:nvSpPr>
          <p:spPr>
            <a:xfrm>
              <a:off x="2832312" y="17724736"/>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a:t>
              </a:r>
            </a:p>
          </p:txBody>
        </p:sp>
        <p:sp>
          <p:nvSpPr>
            <p:cNvPr id="151" name="TextBox 150">
              <a:extLst>
                <a:ext uri="{FF2B5EF4-FFF2-40B4-BE49-F238E27FC236}">
                  <a16:creationId xmlns:a16="http://schemas.microsoft.com/office/drawing/2014/main" id="{D9800453-F4E1-C342-BB43-99EB627D8DC6}"/>
                </a:ext>
              </a:extLst>
            </p:cNvPr>
            <p:cNvSpPr txBox="1"/>
            <p:nvPr/>
          </p:nvSpPr>
          <p:spPr>
            <a:xfrm>
              <a:off x="3204988" y="17724736"/>
              <a:ext cx="90601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C2</a:t>
              </a:r>
            </a:p>
          </p:txBody>
        </p:sp>
        <p:sp>
          <p:nvSpPr>
            <p:cNvPr id="152" name="TextBox 151">
              <a:extLst>
                <a:ext uri="{FF2B5EF4-FFF2-40B4-BE49-F238E27FC236}">
                  <a16:creationId xmlns:a16="http://schemas.microsoft.com/office/drawing/2014/main" id="{9D140212-5582-4D45-786E-849797FF98EF}"/>
                </a:ext>
              </a:extLst>
            </p:cNvPr>
            <p:cNvSpPr txBox="1"/>
            <p:nvPr/>
          </p:nvSpPr>
          <p:spPr>
            <a:xfrm>
              <a:off x="2552890" y="18689887"/>
              <a:ext cx="52931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a:t>
              </a:r>
            </a:p>
          </p:txBody>
        </p:sp>
        <p:sp>
          <p:nvSpPr>
            <p:cNvPr id="153" name="TextBox 152">
              <a:extLst>
                <a:ext uri="{FF2B5EF4-FFF2-40B4-BE49-F238E27FC236}">
                  <a16:creationId xmlns:a16="http://schemas.microsoft.com/office/drawing/2014/main" id="{56884816-2D51-4330-47F7-6A608DF8199F}"/>
                </a:ext>
              </a:extLst>
            </p:cNvPr>
            <p:cNvSpPr txBox="1"/>
            <p:nvPr/>
          </p:nvSpPr>
          <p:spPr>
            <a:xfrm>
              <a:off x="2852733" y="18689887"/>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a:t>
              </a:r>
            </a:p>
          </p:txBody>
        </p:sp>
        <p:sp>
          <p:nvSpPr>
            <p:cNvPr id="154" name="TextBox 153">
              <a:extLst>
                <a:ext uri="{FF2B5EF4-FFF2-40B4-BE49-F238E27FC236}">
                  <a16:creationId xmlns:a16="http://schemas.microsoft.com/office/drawing/2014/main" id="{0F0CA3C1-54D3-2CC8-9F23-971752CA6BF4}"/>
                </a:ext>
              </a:extLst>
            </p:cNvPr>
            <p:cNvSpPr txBox="1"/>
            <p:nvPr/>
          </p:nvSpPr>
          <p:spPr>
            <a:xfrm>
              <a:off x="3225407" y="18689887"/>
              <a:ext cx="90601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C3</a:t>
              </a:r>
            </a:p>
          </p:txBody>
        </p:sp>
        <p:grpSp>
          <p:nvGrpSpPr>
            <p:cNvPr id="155" name="Graphic 6">
              <a:extLst>
                <a:ext uri="{FF2B5EF4-FFF2-40B4-BE49-F238E27FC236}">
                  <a16:creationId xmlns:a16="http://schemas.microsoft.com/office/drawing/2014/main" id="{14138D05-B31C-465C-C509-C038D2C030D3}"/>
                </a:ext>
              </a:extLst>
            </p:cNvPr>
            <p:cNvGrpSpPr/>
            <p:nvPr/>
          </p:nvGrpSpPr>
          <p:grpSpPr>
            <a:xfrm>
              <a:off x="4155404" y="16907799"/>
              <a:ext cx="4339558" cy="656234"/>
              <a:chOff x="4155404" y="16907799"/>
              <a:chExt cx="4339558" cy="656234"/>
            </a:xfrm>
          </p:grpSpPr>
          <p:sp>
            <p:nvSpPr>
              <p:cNvPr id="156" name="Freeform 155">
                <a:extLst>
                  <a:ext uri="{FF2B5EF4-FFF2-40B4-BE49-F238E27FC236}">
                    <a16:creationId xmlns:a16="http://schemas.microsoft.com/office/drawing/2014/main" id="{9F9319F0-15A2-0B5B-8AAD-8AF030329777}"/>
                  </a:ext>
                </a:extLst>
              </p:cNvPr>
              <p:cNvSpPr/>
              <p:nvPr/>
            </p:nvSpPr>
            <p:spPr>
              <a:xfrm>
                <a:off x="4180790" y="16933186"/>
                <a:ext cx="4288756" cy="605429"/>
              </a:xfrm>
              <a:custGeom>
                <a:avLst/>
                <a:gdLst>
                  <a:gd name="connsiteX0" fmla="*/ 4288756 w 4288756"/>
                  <a:gd name="connsiteY0" fmla="*/ 605429 h 605429"/>
                  <a:gd name="connsiteX1" fmla="*/ 4288756 w 4288756"/>
                  <a:gd name="connsiteY1" fmla="*/ 0 h 605429"/>
                  <a:gd name="connsiteX2" fmla="*/ 0 w 4288756"/>
                  <a:gd name="connsiteY2" fmla="*/ 0 h 605429"/>
                  <a:gd name="connsiteX3" fmla="*/ 0 w 4288756"/>
                  <a:gd name="connsiteY3" fmla="*/ 605429 h 605429"/>
                  <a:gd name="connsiteX4" fmla="*/ 4288756 w 4288756"/>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8756" h="605429">
                    <a:moveTo>
                      <a:pt x="4288756" y="605429"/>
                    </a:moveTo>
                    <a:lnTo>
                      <a:pt x="4288756" y="0"/>
                    </a:lnTo>
                    <a:lnTo>
                      <a:pt x="0" y="0"/>
                    </a:lnTo>
                    <a:lnTo>
                      <a:pt x="0" y="605429"/>
                    </a:lnTo>
                    <a:lnTo>
                      <a:pt x="4288756" y="605429"/>
                    </a:lnTo>
                    <a:close/>
                  </a:path>
                </a:pathLst>
              </a:custGeom>
              <a:solidFill>
                <a:srgbClr val="FFFFFF"/>
              </a:solidFill>
              <a:ln w="3047" cap="rnd">
                <a:noFill/>
                <a:prstDash val="solid"/>
                <a:round/>
              </a:ln>
            </p:spPr>
            <p:txBody>
              <a:bodyPr rtlCol="0" anchor="ctr"/>
              <a:lstStyle/>
              <a:p>
                <a:endParaRPr lang="en-CH" sz="4400"/>
              </a:p>
            </p:txBody>
          </p:sp>
          <p:sp>
            <p:nvSpPr>
              <p:cNvPr id="157" name="Freeform 156">
                <a:extLst>
                  <a:ext uri="{FF2B5EF4-FFF2-40B4-BE49-F238E27FC236}">
                    <a16:creationId xmlns:a16="http://schemas.microsoft.com/office/drawing/2014/main" id="{8F502760-0C9A-3760-5F9D-CB4A75DD6DA5}"/>
                  </a:ext>
                </a:extLst>
              </p:cNvPr>
              <p:cNvSpPr/>
              <p:nvPr/>
            </p:nvSpPr>
            <p:spPr>
              <a:xfrm>
                <a:off x="4155404" y="16907799"/>
                <a:ext cx="4339527" cy="656234"/>
              </a:xfrm>
              <a:custGeom>
                <a:avLst/>
                <a:gdLst>
                  <a:gd name="connsiteX0" fmla="*/ 0 w 4339527"/>
                  <a:gd name="connsiteY0" fmla="*/ 656234 h 656234"/>
                  <a:gd name="connsiteX1" fmla="*/ 0 w 4339527"/>
                  <a:gd name="connsiteY1" fmla="*/ 0 h 656234"/>
                  <a:gd name="connsiteX2" fmla="*/ 4339528 w 4339527"/>
                  <a:gd name="connsiteY2" fmla="*/ 0 h 656234"/>
                  <a:gd name="connsiteX3" fmla="*/ 4339528 w 4339527"/>
                  <a:gd name="connsiteY3" fmla="*/ 656234 h 656234"/>
                  <a:gd name="connsiteX4" fmla="*/ 0 w 4339527"/>
                  <a:gd name="connsiteY4" fmla="*/ 656234 h 656234"/>
                  <a:gd name="connsiteX5" fmla="*/ 4314143 w 4339527"/>
                  <a:gd name="connsiteY5" fmla="*/ 630848 h 656234"/>
                  <a:gd name="connsiteX6" fmla="*/ 4314143 w 4339527"/>
                  <a:gd name="connsiteY6" fmla="*/ 25388 h 656234"/>
                  <a:gd name="connsiteX7" fmla="*/ 25386 w 4339527"/>
                  <a:gd name="connsiteY7" fmla="*/ 25388 h 656234"/>
                  <a:gd name="connsiteX8" fmla="*/ 25386 w 4339527"/>
                  <a:gd name="connsiteY8" fmla="*/ 630848 h 656234"/>
                  <a:gd name="connsiteX9" fmla="*/ 4314143 w 4339527"/>
                  <a:gd name="connsiteY9" fmla="*/ 630848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9527" h="656234">
                    <a:moveTo>
                      <a:pt x="0" y="656234"/>
                    </a:moveTo>
                    <a:lnTo>
                      <a:pt x="0" y="0"/>
                    </a:lnTo>
                    <a:lnTo>
                      <a:pt x="4339528" y="0"/>
                    </a:lnTo>
                    <a:lnTo>
                      <a:pt x="4339528" y="656234"/>
                    </a:lnTo>
                    <a:lnTo>
                      <a:pt x="0" y="656234"/>
                    </a:lnTo>
                    <a:close/>
                    <a:moveTo>
                      <a:pt x="4314143" y="630848"/>
                    </a:moveTo>
                    <a:lnTo>
                      <a:pt x="4314143" y="25388"/>
                    </a:lnTo>
                    <a:lnTo>
                      <a:pt x="25386" y="25388"/>
                    </a:lnTo>
                    <a:lnTo>
                      <a:pt x="25386" y="630848"/>
                    </a:lnTo>
                    <a:lnTo>
                      <a:pt x="4314143" y="630848"/>
                    </a:lnTo>
                    <a:close/>
                  </a:path>
                </a:pathLst>
              </a:custGeom>
              <a:solidFill>
                <a:srgbClr val="000000"/>
              </a:solidFill>
              <a:ln w="3047" cap="rnd">
                <a:noFill/>
                <a:prstDash val="solid"/>
                <a:round/>
              </a:ln>
            </p:spPr>
            <p:txBody>
              <a:bodyPr rtlCol="0" anchor="ctr"/>
              <a:lstStyle/>
              <a:p>
                <a:endParaRPr lang="en-CH" sz="4400"/>
              </a:p>
            </p:txBody>
          </p:sp>
          <p:sp>
            <p:nvSpPr>
              <p:cNvPr id="158" name="Freeform 157">
                <a:extLst>
                  <a:ext uri="{FF2B5EF4-FFF2-40B4-BE49-F238E27FC236}">
                    <a16:creationId xmlns:a16="http://schemas.microsoft.com/office/drawing/2014/main" id="{EF04C1FA-046D-FEC2-E579-4E2D1B384DF3}"/>
                  </a:ext>
                </a:extLst>
              </p:cNvPr>
              <p:cNvSpPr/>
              <p:nvPr/>
            </p:nvSpPr>
            <p:spPr>
              <a:xfrm>
                <a:off x="8129290" y="16933186"/>
                <a:ext cx="340256" cy="605429"/>
              </a:xfrm>
              <a:custGeom>
                <a:avLst/>
                <a:gdLst>
                  <a:gd name="connsiteX0" fmla="*/ 340257 w 340256"/>
                  <a:gd name="connsiteY0" fmla="*/ 605429 h 605429"/>
                  <a:gd name="connsiteX1" fmla="*/ 340257 w 340256"/>
                  <a:gd name="connsiteY1" fmla="*/ 0 h 605429"/>
                  <a:gd name="connsiteX2" fmla="*/ 0 w 340256"/>
                  <a:gd name="connsiteY2" fmla="*/ 0 h 605429"/>
                  <a:gd name="connsiteX3" fmla="*/ 0 w 340256"/>
                  <a:gd name="connsiteY3" fmla="*/ 605429 h 605429"/>
                  <a:gd name="connsiteX4" fmla="*/ 340257 w 340256"/>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56" h="605429">
                    <a:moveTo>
                      <a:pt x="340257" y="605429"/>
                    </a:moveTo>
                    <a:lnTo>
                      <a:pt x="340257" y="0"/>
                    </a:lnTo>
                    <a:lnTo>
                      <a:pt x="0" y="0"/>
                    </a:lnTo>
                    <a:lnTo>
                      <a:pt x="0" y="605429"/>
                    </a:lnTo>
                    <a:lnTo>
                      <a:pt x="340257" y="605429"/>
                    </a:lnTo>
                    <a:close/>
                  </a:path>
                </a:pathLst>
              </a:custGeom>
              <a:solidFill>
                <a:srgbClr val="FFD800"/>
              </a:solidFill>
              <a:ln w="3047" cap="rnd">
                <a:noFill/>
                <a:prstDash val="solid"/>
                <a:round/>
              </a:ln>
            </p:spPr>
            <p:txBody>
              <a:bodyPr rtlCol="0" anchor="ctr"/>
              <a:lstStyle/>
              <a:p>
                <a:endParaRPr lang="en-CH" sz="4400"/>
              </a:p>
            </p:txBody>
          </p:sp>
          <p:sp>
            <p:nvSpPr>
              <p:cNvPr id="159" name="Freeform 158">
                <a:extLst>
                  <a:ext uri="{FF2B5EF4-FFF2-40B4-BE49-F238E27FC236}">
                    <a16:creationId xmlns:a16="http://schemas.microsoft.com/office/drawing/2014/main" id="{A72203DF-B671-EC21-8AE9-1AF08FD95EA2}"/>
                  </a:ext>
                </a:extLst>
              </p:cNvPr>
              <p:cNvSpPr/>
              <p:nvPr/>
            </p:nvSpPr>
            <p:spPr>
              <a:xfrm>
                <a:off x="8103904" y="16907799"/>
                <a:ext cx="391058" cy="656234"/>
              </a:xfrm>
              <a:custGeom>
                <a:avLst/>
                <a:gdLst>
                  <a:gd name="connsiteX0" fmla="*/ 0 w 391058"/>
                  <a:gd name="connsiteY0" fmla="*/ 656234 h 656234"/>
                  <a:gd name="connsiteX1" fmla="*/ 0 w 391058"/>
                  <a:gd name="connsiteY1" fmla="*/ 0 h 656234"/>
                  <a:gd name="connsiteX2" fmla="*/ 391058 w 391058"/>
                  <a:gd name="connsiteY2" fmla="*/ 0 h 656234"/>
                  <a:gd name="connsiteX3" fmla="*/ 391058 w 391058"/>
                  <a:gd name="connsiteY3" fmla="*/ 656234 h 656234"/>
                  <a:gd name="connsiteX4" fmla="*/ 0 w 391058"/>
                  <a:gd name="connsiteY4" fmla="*/ 656234 h 656234"/>
                  <a:gd name="connsiteX5" fmla="*/ 365673 w 391058"/>
                  <a:gd name="connsiteY5" fmla="*/ 630848 h 656234"/>
                  <a:gd name="connsiteX6" fmla="*/ 365673 w 391058"/>
                  <a:gd name="connsiteY6" fmla="*/ 25388 h 656234"/>
                  <a:gd name="connsiteX7" fmla="*/ 25385 w 391058"/>
                  <a:gd name="connsiteY7" fmla="*/ 25388 h 656234"/>
                  <a:gd name="connsiteX8" fmla="*/ 25385 w 391058"/>
                  <a:gd name="connsiteY8" fmla="*/ 630848 h 656234"/>
                  <a:gd name="connsiteX9" fmla="*/ 365673 w 391058"/>
                  <a:gd name="connsiteY9" fmla="*/ 630848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058" h="656234">
                    <a:moveTo>
                      <a:pt x="0" y="656234"/>
                    </a:moveTo>
                    <a:lnTo>
                      <a:pt x="0" y="0"/>
                    </a:lnTo>
                    <a:lnTo>
                      <a:pt x="391058" y="0"/>
                    </a:lnTo>
                    <a:lnTo>
                      <a:pt x="391058" y="656234"/>
                    </a:lnTo>
                    <a:lnTo>
                      <a:pt x="0" y="656234"/>
                    </a:lnTo>
                    <a:close/>
                    <a:moveTo>
                      <a:pt x="365673" y="630848"/>
                    </a:moveTo>
                    <a:lnTo>
                      <a:pt x="365673" y="25388"/>
                    </a:lnTo>
                    <a:lnTo>
                      <a:pt x="25385" y="25388"/>
                    </a:lnTo>
                    <a:lnTo>
                      <a:pt x="25385" y="630848"/>
                    </a:lnTo>
                    <a:lnTo>
                      <a:pt x="365673" y="630848"/>
                    </a:lnTo>
                    <a:close/>
                  </a:path>
                </a:pathLst>
              </a:custGeom>
              <a:solidFill>
                <a:srgbClr val="000000"/>
              </a:solidFill>
              <a:ln w="3047" cap="rnd">
                <a:noFill/>
                <a:prstDash val="solid"/>
                <a:round/>
              </a:ln>
            </p:spPr>
            <p:txBody>
              <a:bodyPr rtlCol="0" anchor="ctr"/>
              <a:lstStyle/>
              <a:p>
                <a:endParaRPr lang="en-CH" sz="4400"/>
              </a:p>
            </p:txBody>
          </p:sp>
          <p:sp>
            <p:nvSpPr>
              <p:cNvPr id="160" name="Freeform 159">
                <a:extLst>
                  <a:ext uri="{FF2B5EF4-FFF2-40B4-BE49-F238E27FC236}">
                    <a16:creationId xmlns:a16="http://schemas.microsoft.com/office/drawing/2014/main" id="{66437ECC-6717-777D-0C73-291D667EE223}"/>
                  </a:ext>
                </a:extLst>
              </p:cNvPr>
              <p:cNvSpPr/>
              <p:nvPr/>
            </p:nvSpPr>
            <p:spPr>
              <a:xfrm>
                <a:off x="7837641" y="16933186"/>
                <a:ext cx="269249" cy="605429"/>
              </a:xfrm>
              <a:custGeom>
                <a:avLst/>
                <a:gdLst>
                  <a:gd name="connsiteX0" fmla="*/ 269249 w 269249"/>
                  <a:gd name="connsiteY0" fmla="*/ 605429 h 605429"/>
                  <a:gd name="connsiteX1" fmla="*/ 269249 w 269249"/>
                  <a:gd name="connsiteY1" fmla="*/ 0 h 605429"/>
                  <a:gd name="connsiteX2" fmla="*/ 0 w 269249"/>
                  <a:gd name="connsiteY2" fmla="*/ 0 h 605429"/>
                  <a:gd name="connsiteX3" fmla="*/ 0 w 269249"/>
                  <a:gd name="connsiteY3" fmla="*/ 605429 h 605429"/>
                  <a:gd name="connsiteX4" fmla="*/ 269249 w 269249"/>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249" h="605429">
                    <a:moveTo>
                      <a:pt x="269249" y="605429"/>
                    </a:moveTo>
                    <a:lnTo>
                      <a:pt x="269249" y="0"/>
                    </a:lnTo>
                    <a:lnTo>
                      <a:pt x="0" y="0"/>
                    </a:lnTo>
                    <a:lnTo>
                      <a:pt x="0" y="605429"/>
                    </a:lnTo>
                    <a:lnTo>
                      <a:pt x="269249" y="605429"/>
                    </a:lnTo>
                    <a:close/>
                  </a:path>
                </a:pathLst>
              </a:custGeom>
              <a:solidFill>
                <a:srgbClr val="FF0089"/>
              </a:solidFill>
              <a:ln w="3047" cap="rnd">
                <a:noFill/>
                <a:prstDash val="solid"/>
                <a:round/>
              </a:ln>
            </p:spPr>
            <p:txBody>
              <a:bodyPr rtlCol="0" anchor="ctr"/>
              <a:lstStyle/>
              <a:p>
                <a:endParaRPr lang="en-CH" sz="4400"/>
              </a:p>
            </p:txBody>
          </p:sp>
          <p:sp>
            <p:nvSpPr>
              <p:cNvPr id="161" name="Freeform 160">
                <a:extLst>
                  <a:ext uri="{FF2B5EF4-FFF2-40B4-BE49-F238E27FC236}">
                    <a16:creationId xmlns:a16="http://schemas.microsoft.com/office/drawing/2014/main" id="{E9D778D2-3C28-CB6E-D60C-A8E87DDDC10A}"/>
                  </a:ext>
                </a:extLst>
              </p:cNvPr>
              <p:cNvSpPr/>
              <p:nvPr/>
            </p:nvSpPr>
            <p:spPr>
              <a:xfrm>
                <a:off x="7812255" y="16907799"/>
                <a:ext cx="320051" cy="656234"/>
              </a:xfrm>
              <a:custGeom>
                <a:avLst/>
                <a:gdLst>
                  <a:gd name="connsiteX0" fmla="*/ 0 w 320051"/>
                  <a:gd name="connsiteY0" fmla="*/ 656234 h 656234"/>
                  <a:gd name="connsiteX1" fmla="*/ 0 w 320051"/>
                  <a:gd name="connsiteY1" fmla="*/ 0 h 656234"/>
                  <a:gd name="connsiteX2" fmla="*/ 320051 w 320051"/>
                  <a:gd name="connsiteY2" fmla="*/ 0 h 656234"/>
                  <a:gd name="connsiteX3" fmla="*/ 320051 w 320051"/>
                  <a:gd name="connsiteY3" fmla="*/ 656234 h 656234"/>
                  <a:gd name="connsiteX4" fmla="*/ 0 w 320051"/>
                  <a:gd name="connsiteY4" fmla="*/ 656234 h 656234"/>
                  <a:gd name="connsiteX5" fmla="*/ 294636 w 320051"/>
                  <a:gd name="connsiteY5" fmla="*/ 630848 h 656234"/>
                  <a:gd name="connsiteX6" fmla="*/ 294636 w 320051"/>
                  <a:gd name="connsiteY6" fmla="*/ 25388 h 656234"/>
                  <a:gd name="connsiteX7" fmla="*/ 25386 w 320051"/>
                  <a:gd name="connsiteY7" fmla="*/ 25388 h 656234"/>
                  <a:gd name="connsiteX8" fmla="*/ 25386 w 320051"/>
                  <a:gd name="connsiteY8" fmla="*/ 630848 h 656234"/>
                  <a:gd name="connsiteX9" fmla="*/ 294636 w 320051"/>
                  <a:gd name="connsiteY9" fmla="*/ 630848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051" h="656234">
                    <a:moveTo>
                      <a:pt x="0" y="656234"/>
                    </a:moveTo>
                    <a:lnTo>
                      <a:pt x="0" y="0"/>
                    </a:lnTo>
                    <a:lnTo>
                      <a:pt x="320051" y="0"/>
                    </a:lnTo>
                    <a:lnTo>
                      <a:pt x="320051" y="656234"/>
                    </a:lnTo>
                    <a:lnTo>
                      <a:pt x="0" y="656234"/>
                    </a:lnTo>
                    <a:close/>
                    <a:moveTo>
                      <a:pt x="294636" y="630848"/>
                    </a:moveTo>
                    <a:lnTo>
                      <a:pt x="294636" y="25388"/>
                    </a:lnTo>
                    <a:lnTo>
                      <a:pt x="25386" y="25388"/>
                    </a:lnTo>
                    <a:lnTo>
                      <a:pt x="25386" y="630848"/>
                    </a:lnTo>
                    <a:lnTo>
                      <a:pt x="294636" y="630848"/>
                    </a:lnTo>
                    <a:close/>
                  </a:path>
                </a:pathLst>
              </a:custGeom>
              <a:solidFill>
                <a:srgbClr val="000000"/>
              </a:solidFill>
              <a:ln w="3047" cap="rnd">
                <a:noFill/>
                <a:prstDash val="solid"/>
                <a:round/>
              </a:ln>
            </p:spPr>
            <p:txBody>
              <a:bodyPr rtlCol="0" anchor="ctr"/>
              <a:lstStyle/>
              <a:p>
                <a:endParaRPr lang="en-CH" sz="4400"/>
              </a:p>
            </p:txBody>
          </p:sp>
        </p:grpSp>
        <p:grpSp>
          <p:nvGrpSpPr>
            <p:cNvPr id="162" name="Graphic 6">
              <a:extLst>
                <a:ext uri="{FF2B5EF4-FFF2-40B4-BE49-F238E27FC236}">
                  <a16:creationId xmlns:a16="http://schemas.microsoft.com/office/drawing/2014/main" id="{1377009D-8BE6-4B8B-2025-EC04B2AC0759}"/>
                </a:ext>
              </a:extLst>
            </p:cNvPr>
            <p:cNvGrpSpPr/>
            <p:nvPr/>
          </p:nvGrpSpPr>
          <p:grpSpPr>
            <a:xfrm>
              <a:off x="4155404" y="17796848"/>
              <a:ext cx="4329257" cy="656235"/>
              <a:chOff x="4155404" y="17796848"/>
              <a:chExt cx="4329257" cy="656235"/>
            </a:xfrm>
          </p:grpSpPr>
          <p:sp>
            <p:nvSpPr>
              <p:cNvPr id="163" name="Freeform 162">
                <a:extLst>
                  <a:ext uri="{FF2B5EF4-FFF2-40B4-BE49-F238E27FC236}">
                    <a16:creationId xmlns:a16="http://schemas.microsoft.com/office/drawing/2014/main" id="{F2552D4F-0A16-6143-204A-9D8090BE29A3}"/>
                  </a:ext>
                </a:extLst>
              </p:cNvPr>
              <p:cNvSpPr/>
              <p:nvPr/>
            </p:nvSpPr>
            <p:spPr>
              <a:xfrm>
                <a:off x="4180821" y="17822267"/>
                <a:ext cx="4278455" cy="605429"/>
              </a:xfrm>
              <a:custGeom>
                <a:avLst/>
                <a:gdLst>
                  <a:gd name="connsiteX0" fmla="*/ 4278455 w 4278455"/>
                  <a:gd name="connsiteY0" fmla="*/ 605429 h 605429"/>
                  <a:gd name="connsiteX1" fmla="*/ 4278455 w 4278455"/>
                  <a:gd name="connsiteY1" fmla="*/ 0 h 605429"/>
                  <a:gd name="connsiteX2" fmla="*/ 0 w 4278455"/>
                  <a:gd name="connsiteY2" fmla="*/ 0 h 605429"/>
                  <a:gd name="connsiteX3" fmla="*/ 0 w 4278455"/>
                  <a:gd name="connsiteY3" fmla="*/ 605429 h 605429"/>
                  <a:gd name="connsiteX4" fmla="*/ 4278455 w 4278455"/>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55" h="605429">
                    <a:moveTo>
                      <a:pt x="4278455" y="605429"/>
                    </a:moveTo>
                    <a:lnTo>
                      <a:pt x="4278455" y="0"/>
                    </a:lnTo>
                    <a:lnTo>
                      <a:pt x="0" y="0"/>
                    </a:lnTo>
                    <a:lnTo>
                      <a:pt x="0" y="605429"/>
                    </a:lnTo>
                    <a:lnTo>
                      <a:pt x="4278455" y="605429"/>
                    </a:lnTo>
                    <a:close/>
                  </a:path>
                </a:pathLst>
              </a:custGeom>
              <a:solidFill>
                <a:srgbClr val="FFFFFF"/>
              </a:solidFill>
              <a:ln w="3047" cap="rnd">
                <a:noFill/>
                <a:prstDash val="solid"/>
                <a:round/>
              </a:ln>
            </p:spPr>
            <p:txBody>
              <a:bodyPr rtlCol="0" anchor="ctr"/>
              <a:lstStyle/>
              <a:p>
                <a:endParaRPr lang="en-CH" sz="4400"/>
              </a:p>
            </p:txBody>
          </p:sp>
          <p:sp>
            <p:nvSpPr>
              <p:cNvPr id="164" name="Freeform 163">
                <a:extLst>
                  <a:ext uri="{FF2B5EF4-FFF2-40B4-BE49-F238E27FC236}">
                    <a16:creationId xmlns:a16="http://schemas.microsoft.com/office/drawing/2014/main" id="{83296714-775A-A132-9BB2-F44932F38CEA}"/>
                  </a:ext>
                </a:extLst>
              </p:cNvPr>
              <p:cNvSpPr/>
              <p:nvPr/>
            </p:nvSpPr>
            <p:spPr>
              <a:xfrm>
                <a:off x="4155404" y="17796848"/>
                <a:ext cx="4329257" cy="656235"/>
              </a:xfrm>
              <a:custGeom>
                <a:avLst/>
                <a:gdLst>
                  <a:gd name="connsiteX0" fmla="*/ 0 w 4329257"/>
                  <a:gd name="connsiteY0" fmla="*/ 656236 h 656235"/>
                  <a:gd name="connsiteX1" fmla="*/ 0 w 4329257"/>
                  <a:gd name="connsiteY1" fmla="*/ 0 h 656235"/>
                  <a:gd name="connsiteX2" fmla="*/ 4329258 w 4329257"/>
                  <a:gd name="connsiteY2" fmla="*/ 0 h 656235"/>
                  <a:gd name="connsiteX3" fmla="*/ 4329258 w 4329257"/>
                  <a:gd name="connsiteY3" fmla="*/ 656236 h 656235"/>
                  <a:gd name="connsiteX4" fmla="*/ 0 w 4329257"/>
                  <a:gd name="connsiteY4" fmla="*/ 656236 h 656235"/>
                  <a:gd name="connsiteX5" fmla="*/ 4303841 w 4329257"/>
                  <a:gd name="connsiteY5" fmla="*/ 630848 h 656235"/>
                  <a:gd name="connsiteX6" fmla="*/ 4303841 w 4329257"/>
                  <a:gd name="connsiteY6" fmla="*/ 25388 h 656235"/>
                  <a:gd name="connsiteX7" fmla="*/ 25386 w 4329257"/>
                  <a:gd name="connsiteY7" fmla="*/ 25388 h 656235"/>
                  <a:gd name="connsiteX8" fmla="*/ 25386 w 4329257"/>
                  <a:gd name="connsiteY8" fmla="*/ 630848 h 656235"/>
                  <a:gd name="connsiteX9" fmla="*/ 4303841 w 4329257"/>
                  <a:gd name="connsiteY9" fmla="*/ 630848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9257" h="656235">
                    <a:moveTo>
                      <a:pt x="0" y="656236"/>
                    </a:moveTo>
                    <a:lnTo>
                      <a:pt x="0" y="0"/>
                    </a:lnTo>
                    <a:lnTo>
                      <a:pt x="4329258" y="0"/>
                    </a:lnTo>
                    <a:lnTo>
                      <a:pt x="4329258" y="656236"/>
                    </a:lnTo>
                    <a:lnTo>
                      <a:pt x="0" y="656236"/>
                    </a:lnTo>
                    <a:close/>
                    <a:moveTo>
                      <a:pt x="4303841" y="630848"/>
                    </a:moveTo>
                    <a:lnTo>
                      <a:pt x="4303841" y="25388"/>
                    </a:lnTo>
                    <a:lnTo>
                      <a:pt x="25386" y="25388"/>
                    </a:lnTo>
                    <a:lnTo>
                      <a:pt x="25386" y="630848"/>
                    </a:lnTo>
                    <a:lnTo>
                      <a:pt x="4303841" y="630848"/>
                    </a:lnTo>
                    <a:close/>
                  </a:path>
                </a:pathLst>
              </a:custGeom>
              <a:solidFill>
                <a:srgbClr val="000000"/>
              </a:solidFill>
              <a:ln w="3047" cap="rnd">
                <a:noFill/>
                <a:prstDash val="solid"/>
                <a:round/>
              </a:ln>
            </p:spPr>
            <p:txBody>
              <a:bodyPr rtlCol="0" anchor="ctr"/>
              <a:lstStyle/>
              <a:p>
                <a:endParaRPr lang="en-CH" sz="4400"/>
              </a:p>
            </p:txBody>
          </p:sp>
          <p:sp>
            <p:nvSpPr>
              <p:cNvPr id="165" name="Freeform 164">
                <a:extLst>
                  <a:ext uri="{FF2B5EF4-FFF2-40B4-BE49-F238E27FC236}">
                    <a16:creationId xmlns:a16="http://schemas.microsoft.com/office/drawing/2014/main" id="{4DD9ABC9-D6AD-8569-A071-373E8716BBCE}"/>
                  </a:ext>
                </a:extLst>
              </p:cNvPr>
              <p:cNvSpPr/>
              <p:nvPr/>
            </p:nvSpPr>
            <p:spPr>
              <a:xfrm>
                <a:off x="7610022" y="17822267"/>
                <a:ext cx="849254" cy="605429"/>
              </a:xfrm>
              <a:custGeom>
                <a:avLst/>
                <a:gdLst>
                  <a:gd name="connsiteX0" fmla="*/ 849254 w 849254"/>
                  <a:gd name="connsiteY0" fmla="*/ 605429 h 605429"/>
                  <a:gd name="connsiteX1" fmla="*/ 849254 w 849254"/>
                  <a:gd name="connsiteY1" fmla="*/ 0 h 605429"/>
                  <a:gd name="connsiteX2" fmla="*/ 0 w 849254"/>
                  <a:gd name="connsiteY2" fmla="*/ 0 h 605429"/>
                  <a:gd name="connsiteX3" fmla="*/ 0 w 849254"/>
                  <a:gd name="connsiteY3" fmla="*/ 605429 h 605429"/>
                  <a:gd name="connsiteX4" fmla="*/ 849254 w 849254"/>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254" h="605429">
                    <a:moveTo>
                      <a:pt x="849254" y="605429"/>
                    </a:moveTo>
                    <a:lnTo>
                      <a:pt x="849254" y="0"/>
                    </a:lnTo>
                    <a:lnTo>
                      <a:pt x="0" y="0"/>
                    </a:lnTo>
                    <a:lnTo>
                      <a:pt x="0" y="605429"/>
                    </a:lnTo>
                    <a:lnTo>
                      <a:pt x="849254" y="605429"/>
                    </a:lnTo>
                    <a:close/>
                  </a:path>
                </a:pathLst>
              </a:custGeom>
              <a:solidFill>
                <a:srgbClr val="FFD800"/>
              </a:solidFill>
              <a:ln w="3047" cap="rnd">
                <a:noFill/>
                <a:prstDash val="solid"/>
                <a:round/>
              </a:ln>
            </p:spPr>
            <p:txBody>
              <a:bodyPr rtlCol="0" anchor="ctr"/>
              <a:lstStyle/>
              <a:p>
                <a:endParaRPr lang="en-CH" sz="4400"/>
              </a:p>
            </p:txBody>
          </p:sp>
          <p:sp>
            <p:nvSpPr>
              <p:cNvPr id="166" name="Freeform 165">
                <a:extLst>
                  <a:ext uri="{FF2B5EF4-FFF2-40B4-BE49-F238E27FC236}">
                    <a16:creationId xmlns:a16="http://schemas.microsoft.com/office/drawing/2014/main" id="{B5A7997F-CADC-DDE2-E79F-C51959242924}"/>
                  </a:ext>
                </a:extLst>
              </p:cNvPr>
              <p:cNvSpPr/>
              <p:nvPr/>
            </p:nvSpPr>
            <p:spPr>
              <a:xfrm>
                <a:off x="7584605" y="17796848"/>
                <a:ext cx="900057" cy="656235"/>
              </a:xfrm>
              <a:custGeom>
                <a:avLst/>
                <a:gdLst>
                  <a:gd name="connsiteX0" fmla="*/ 0 w 900057"/>
                  <a:gd name="connsiteY0" fmla="*/ 656236 h 656235"/>
                  <a:gd name="connsiteX1" fmla="*/ 0 w 900057"/>
                  <a:gd name="connsiteY1" fmla="*/ 0 h 656235"/>
                  <a:gd name="connsiteX2" fmla="*/ 900057 w 900057"/>
                  <a:gd name="connsiteY2" fmla="*/ 0 h 656235"/>
                  <a:gd name="connsiteX3" fmla="*/ 900057 w 900057"/>
                  <a:gd name="connsiteY3" fmla="*/ 656236 h 656235"/>
                  <a:gd name="connsiteX4" fmla="*/ 0 w 900057"/>
                  <a:gd name="connsiteY4" fmla="*/ 656236 h 656235"/>
                  <a:gd name="connsiteX5" fmla="*/ 874641 w 900057"/>
                  <a:gd name="connsiteY5" fmla="*/ 630848 h 656235"/>
                  <a:gd name="connsiteX6" fmla="*/ 874641 w 900057"/>
                  <a:gd name="connsiteY6" fmla="*/ 25388 h 656235"/>
                  <a:gd name="connsiteX7" fmla="*/ 25386 w 900057"/>
                  <a:gd name="connsiteY7" fmla="*/ 25388 h 656235"/>
                  <a:gd name="connsiteX8" fmla="*/ 25386 w 900057"/>
                  <a:gd name="connsiteY8" fmla="*/ 630848 h 656235"/>
                  <a:gd name="connsiteX9" fmla="*/ 874641 w 900057"/>
                  <a:gd name="connsiteY9" fmla="*/ 630848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057" h="656235">
                    <a:moveTo>
                      <a:pt x="0" y="656236"/>
                    </a:moveTo>
                    <a:lnTo>
                      <a:pt x="0" y="0"/>
                    </a:lnTo>
                    <a:lnTo>
                      <a:pt x="900057" y="0"/>
                    </a:lnTo>
                    <a:lnTo>
                      <a:pt x="900057" y="656236"/>
                    </a:lnTo>
                    <a:lnTo>
                      <a:pt x="0" y="656236"/>
                    </a:lnTo>
                    <a:close/>
                    <a:moveTo>
                      <a:pt x="874641" y="630848"/>
                    </a:moveTo>
                    <a:lnTo>
                      <a:pt x="874641" y="25388"/>
                    </a:lnTo>
                    <a:lnTo>
                      <a:pt x="25386" y="25388"/>
                    </a:lnTo>
                    <a:lnTo>
                      <a:pt x="25386" y="630848"/>
                    </a:lnTo>
                    <a:lnTo>
                      <a:pt x="874641" y="630848"/>
                    </a:lnTo>
                    <a:close/>
                  </a:path>
                </a:pathLst>
              </a:custGeom>
              <a:solidFill>
                <a:srgbClr val="000000"/>
              </a:solidFill>
              <a:ln w="3047" cap="rnd">
                <a:noFill/>
                <a:prstDash val="solid"/>
                <a:round/>
              </a:ln>
            </p:spPr>
            <p:txBody>
              <a:bodyPr rtlCol="0" anchor="ctr"/>
              <a:lstStyle/>
              <a:p>
                <a:endParaRPr lang="en-CH" sz="4400"/>
              </a:p>
            </p:txBody>
          </p:sp>
          <p:sp>
            <p:nvSpPr>
              <p:cNvPr id="167" name="Freeform 166">
                <a:extLst>
                  <a:ext uri="{FF2B5EF4-FFF2-40B4-BE49-F238E27FC236}">
                    <a16:creationId xmlns:a16="http://schemas.microsoft.com/office/drawing/2014/main" id="{BBCEEDAE-EA6F-1F0E-894C-484F1F70512F}"/>
                  </a:ext>
                </a:extLst>
              </p:cNvPr>
              <p:cNvSpPr/>
              <p:nvPr/>
            </p:nvSpPr>
            <p:spPr>
              <a:xfrm>
                <a:off x="6903148" y="17822267"/>
                <a:ext cx="688040" cy="605429"/>
              </a:xfrm>
              <a:custGeom>
                <a:avLst/>
                <a:gdLst>
                  <a:gd name="connsiteX0" fmla="*/ 688041 w 688040"/>
                  <a:gd name="connsiteY0" fmla="*/ 605429 h 605429"/>
                  <a:gd name="connsiteX1" fmla="*/ 688041 w 688040"/>
                  <a:gd name="connsiteY1" fmla="*/ 0 h 605429"/>
                  <a:gd name="connsiteX2" fmla="*/ 0 w 688040"/>
                  <a:gd name="connsiteY2" fmla="*/ 0 h 605429"/>
                  <a:gd name="connsiteX3" fmla="*/ 0 w 688040"/>
                  <a:gd name="connsiteY3" fmla="*/ 605429 h 605429"/>
                  <a:gd name="connsiteX4" fmla="*/ 688041 w 688040"/>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040" h="605429">
                    <a:moveTo>
                      <a:pt x="688041" y="605429"/>
                    </a:moveTo>
                    <a:lnTo>
                      <a:pt x="688041" y="0"/>
                    </a:lnTo>
                    <a:lnTo>
                      <a:pt x="0" y="0"/>
                    </a:lnTo>
                    <a:lnTo>
                      <a:pt x="0" y="605429"/>
                    </a:lnTo>
                    <a:lnTo>
                      <a:pt x="688041" y="605429"/>
                    </a:lnTo>
                    <a:close/>
                  </a:path>
                </a:pathLst>
              </a:custGeom>
              <a:solidFill>
                <a:srgbClr val="00D5EF"/>
              </a:solidFill>
              <a:ln w="3047" cap="rnd">
                <a:noFill/>
                <a:prstDash val="solid"/>
                <a:round/>
              </a:ln>
            </p:spPr>
            <p:txBody>
              <a:bodyPr rtlCol="0" anchor="ctr"/>
              <a:lstStyle/>
              <a:p>
                <a:endParaRPr lang="en-CH" sz="4400"/>
              </a:p>
            </p:txBody>
          </p:sp>
          <p:sp>
            <p:nvSpPr>
              <p:cNvPr id="168" name="Freeform 167">
                <a:extLst>
                  <a:ext uri="{FF2B5EF4-FFF2-40B4-BE49-F238E27FC236}">
                    <a16:creationId xmlns:a16="http://schemas.microsoft.com/office/drawing/2014/main" id="{029C40F5-75F5-F5EE-0942-C4F3EAF52095}"/>
                  </a:ext>
                </a:extLst>
              </p:cNvPr>
              <p:cNvSpPr/>
              <p:nvPr/>
            </p:nvSpPr>
            <p:spPr>
              <a:xfrm>
                <a:off x="6877761" y="17796848"/>
                <a:ext cx="738812" cy="656235"/>
              </a:xfrm>
              <a:custGeom>
                <a:avLst/>
                <a:gdLst>
                  <a:gd name="connsiteX0" fmla="*/ 0 w 738812"/>
                  <a:gd name="connsiteY0" fmla="*/ 656236 h 656235"/>
                  <a:gd name="connsiteX1" fmla="*/ 0 w 738812"/>
                  <a:gd name="connsiteY1" fmla="*/ 0 h 656235"/>
                  <a:gd name="connsiteX2" fmla="*/ 738812 w 738812"/>
                  <a:gd name="connsiteY2" fmla="*/ 0 h 656235"/>
                  <a:gd name="connsiteX3" fmla="*/ 738812 w 738812"/>
                  <a:gd name="connsiteY3" fmla="*/ 656236 h 656235"/>
                  <a:gd name="connsiteX4" fmla="*/ 0 w 738812"/>
                  <a:gd name="connsiteY4" fmla="*/ 656236 h 656235"/>
                  <a:gd name="connsiteX5" fmla="*/ 713427 w 738812"/>
                  <a:gd name="connsiteY5" fmla="*/ 630848 h 656235"/>
                  <a:gd name="connsiteX6" fmla="*/ 713427 w 738812"/>
                  <a:gd name="connsiteY6" fmla="*/ 25388 h 656235"/>
                  <a:gd name="connsiteX7" fmla="*/ 25386 w 738812"/>
                  <a:gd name="connsiteY7" fmla="*/ 25388 h 656235"/>
                  <a:gd name="connsiteX8" fmla="*/ 25386 w 738812"/>
                  <a:gd name="connsiteY8" fmla="*/ 630848 h 656235"/>
                  <a:gd name="connsiteX9" fmla="*/ 713427 w 738812"/>
                  <a:gd name="connsiteY9" fmla="*/ 630848 h 6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8812" h="656235">
                    <a:moveTo>
                      <a:pt x="0" y="656236"/>
                    </a:moveTo>
                    <a:lnTo>
                      <a:pt x="0" y="0"/>
                    </a:lnTo>
                    <a:lnTo>
                      <a:pt x="738812" y="0"/>
                    </a:lnTo>
                    <a:lnTo>
                      <a:pt x="738812" y="656236"/>
                    </a:lnTo>
                    <a:lnTo>
                      <a:pt x="0" y="656236"/>
                    </a:lnTo>
                    <a:close/>
                    <a:moveTo>
                      <a:pt x="713427" y="630848"/>
                    </a:moveTo>
                    <a:lnTo>
                      <a:pt x="713427" y="25388"/>
                    </a:lnTo>
                    <a:lnTo>
                      <a:pt x="25386" y="25388"/>
                    </a:lnTo>
                    <a:lnTo>
                      <a:pt x="25386" y="630848"/>
                    </a:lnTo>
                    <a:lnTo>
                      <a:pt x="713427" y="630848"/>
                    </a:lnTo>
                    <a:close/>
                  </a:path>
                </a:pathLst>
              </a:custGeom>
              <a:solidFill>
                <a:srgbClr val="000000"/>
              </a:solidFill>
              <a:ln w="3047" cap="rnd">
                <a:noFill/>
                <a:prstDash val="solid"/>
                <a:round/>
              </a:ln>
            </p:spPr>
            <p:txBody>
              <a:bodyPr rtlCol="0" anchor="ctr"/>
              <a:lstStyle/>
              <a:p>
                <a:endParaRPr lang="en-CH" sz="4400"/>
              </a:p>
            </p:txBody>
          </p:sp>
        </p:grpSp>
        <p:grpSp>
          <p:nvGrpSpPr>
            <p:cNvPr id="169" name="Graphic 6">
              <a:extLst>
                <a:ext uri="{FF2B5EF4-FFF2-40B4-BE49-F238E27FC236}">
                  <a16:creationId xmlns:a16="http://schemas.microsoft.com/office/drawing/2014/main" id="{EBAD1CCA-DB87-E537-C543-C951BEB252B9}"/>
                </a:ext>
              </a:extLst>
            </p:cNvPr>
            <p:cNvGrpSpPr/>
            <p:nvPr/>
          </p:nvGrpSpPr>
          <p:grpSpPr>
            <a:xfrm>
              <a:off x="4155404" y="18713237"/>
              <a:ext cx="4314751" cy="656234"/>
              <a:chOff x="4155404" y="18713237"/>
              <a:chExt cx="4314751" cy="656234"/>
            </a:xfrm>
          </p:grpSpPr>
          <p:sp>
            <p:nvSpPr>
              <p:cNvPr id="170" name="Freeform 169">
                <a:extLst>
                  <a:ext uri="{FF2B5EF4-FFF2-40B4-BE49-F238E27FC236}">
                    <a16:creationId xmlns:a16="http://schemas.microsoft.com/office/drawing/2014/main" id="{C81E8160-62B1-DE7F-0666-C35D76C6EA39}"/>
                  </a:ext>
                </a:extLst>
              </p:cNvPr>
              <p:cNvSpPr/>
              <p:nvPr/>
            </p:nvSpPr>
            <p:spPr>
              <a:xfrm>
                <a:off x="4180821" y="18738655"/>
                <a:ext cx="4263948" cy="605429"/>
              </a:xfrm>
              <a:custGeom>
                <a:avLst/>
                <a:gdLst>
                  <a:gd name="connsiteX0" fmla="*/ 4263949 w 4263948"/>
                  <a:gd name="connsiteY0" fmla="*/ 605429 h 605429"/>
                  <a:gd name="connsiteX1" fmla="*/ 4263949 w 4263948"/>
                  <a:gd name="connsiteY1" fmla="*/ 0 h 605429"/>
                  <a:gd name="connsiteX2" fmla="*/ 0 w 4263948"/>
                  <a:gd name="connsiteY2" fmla="*/ 0 h 605429"/>
                  <a:gd name="connsiteX3" fmla="*/ 0 w 4263948"/>
                  <a:gd name="connsiteY3" fmla="*/ 605429 h 605429"/>
                  <a:gd name="connsiteX4" fmla="*/ 4263949 w 4263948"/>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3948" h="605429">
                    <a:moveTo>
                      <a:pt x="4263949" y="605429"/>
                    </a:moveTo>
                    <a:lnTo>
                      <a:pt x="4263949" y="0"/>
                    </a:lnTo>
                    <a:lnTo>
                      <a:pt x="0" y="0"/>
                    </a:lnTo>
                    <a:lnTo>
                      <a:pt x="0" y="605429"/>
                    </a:lnTo>
                    <a:lnTo>
                      <a:pt x="4263949" y="605429"/>
                    </a:lnTo>
                    <a:close/>
                  </a:path>
                </a:pathLst>
              </a:custGeom>
              <a:solidFill>
                <a:srgbClr val="FFFFFF"/>
              </a:solidFill>
              <a:ln w="3047" cap="rnd">
                <a:noFill/>
                <a:prstDash val="solid"/>
                <a:round/>
              </a:ln>
            </p:spPr>
            <p:txBody>
              <a:bodyPr rtlCol="0" anchor="ctr"/>
              <a:lstStyle/>
              <a:p>
                <a:endParaRPr lang="en-CH" sz="4400"/>
              </a:p>
            </p:txBody>
          </p:sp>
          <p:sp>
            <p:nvSpPr>
              <p:cNvPr id="171" name="Freeform 170">
                <a:extLst>
                  <a:ext uri="{FF2B5EF4-FFF2-40B4-BE49-F238E27FC236}">
                    <a16:creationId xmlns:a16="http://schemas.microsoft.com/office/drawing/2014/main" id="{C5E2E6EC-699F-A8F5-CF6E-3ED3190D6455}"/>
                  </a:ext>
                </a:extLst>
              </p:cNvPr>
              <p:cNvSpPr/>
              <p:nvPr/>
            </p:nvSpPr>
            <p:spPr>
              <a:xfrm>
                <a:off x="4155404" y="18713237"/>
                <a:ext cx="4314751" cy="656234"/>
              </a:xfrm>
              <a:custGeom>
                <a:avLst/>
                <a:gdLst>
                  <a:gd name="connsiteX0" fmla="*/ 0 w 4314751"/>
                  <a:gd name="connsiteY0" fmla="*/ 656234 h 656234"/>
                  <a:gd name="connsiteX1" fmla="*/ 0 w 4314751"/>
                  <a:gd name="connsiteY1" fmla="*/ 0 h 656234"/>
                  <a:gd name="connsiteX2" fmla="*/ 4314752 w 4314751"/>
                  <a:gd name="connsiteY2" fmla="*/ 0 h 656234"/>
                  <a:gd name="connsiteX3" fmla="*/ 4314752 w 4314751"/>
                  <a:gd name="connsiteY3" fmla="*/ 656234 h 656234"/>
                  <a:gd name="connsiteX4" fmla="*/ 0 w 4314751"/>
                  <a:gd name="connsiteY4" fmla="*/ 656234 h 656234"/>
                  <a:gd name="connsiteX5" fmla="*/ 4289335 w 4314751"/>
                  <a:gd name="connsiteY5" fmla="*/ 630847 h 656234"/>
                  <a:gd name="connsiteX6" fmla="*/ 4289335 w 4314751"/>
                  <a:gd name="connsiteY6" fmla="*/ 25417 h 656234"/>
                  <a:gd name="connsiteX7" fmla="*/ 25386 w 4314751"/>
                  <a:gd name="connsiteY7" fmla="*/ 25417 h 656234"/>
                  <a:gd name="connsiteX8" fmla="*/ 25386 w 4314751"/>
                  <a:gd name="connsiteY8" fmla="*/ 630847 h 656234"/>
                  <a:gd name="connsiteX9" fmla="*/ 4289335 w 4314751"/>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4751" h="656234">
                    <a:moveTo>
                      <a:pt x="0" y="656234"/>
                    </a:moveTo>
                    <a:lnTo>
                      <a:pt x="0" y="0"/>
                    </a:lnTo>
                    <a:lnTo>
                      <a:pt x="4314752" y="0"/>
                    </a:lnTo>
                    <a:lnTo>
                      <a:pt x="4314752" y="656234"/>
                    </a:lnTo>
                    <a:lnTo>
                      <a:pt x="0" y="656234"/>
                    </a:lnTo>
                    <a:close/>
                    <a:moveTo>
                      <a:pt x="4289335" y="630847"/>
                    </a:moveTo>
                    <a:lnTo>
                      <a:pt x="4289335" y="25417"/>
                    </a:lnTo>
                    <a:lnTo>
                      <a:pt x="25386" y="25417"/>
                    </a:lnTo>
                    <a:lnTo>
                      <a:pt x="25386" y="630847"/>
                    </a:lnTo>
                    <a:lnTo>
                      <a:pt x="4289335" y="630847"/>
                    </a:lnTo>
                    <a:close/>
                  </a:path>
                </a:pathLst>
              </a:custGeom>
              <a:solidFill>
                <a:srgbClr val="000000"/>
              </a:solidFill>
              <a:ln w="3047" cap="rnd">
                <a:noFill/>
                <a:prstDash val="solid"/>
                <a:round/>
              </a:ln>
            </p:spPr>
            <p:txBody>
              <a:bodyPr rtlCol="0" anchor="ctr"/>
              <a:lstStyle/>
              <a:p>
                <a:endParaRPr lang="en-CH" sz="4400"/>
              </a:p>
            </p:txBody>
          </p:sp>
          <p:sp>
            <p:nvSpPr>
              <p:cNvPr id="172" name="Freeform 171">
                <a:extLst>
                  <a:ext uri="{FF2B5EF4-FFF2-40B4-BE49-F238E27FC236}">
                    <a16:creationId xmlns:a16="http://schemas.microsoft.com/office/drawing/2014/main" id="{E4BE04BD-7F91-6510-88C9-2E1BE3191CB8}"/>
                  </a:ext>
                </a:extLst>
              </p:cNvPr>
              <p:cNvSpPr/>
              <p:nvPr/>
            </p:nvSpPr>
            <p:spPr>
              <a:xfrm>
                <a:off x="8377389" y="18738655"/>
                <a:ext cx="67380" cy="605429"/>
              </a:xfrm>
              <a:custGeom>
                <a:avLst/>
                <a:gdLst>
                  <a:gd name="connsiteX0" fmla="*/ 67380 w 67380"/>
                  <a:gd name="connsiteY0" fmla="*/ 605429 h 605429"/>
                  <a:gd name="connsiteX1" fmla="*/ 67380 w 67380"/>
                  <a:gd name="connsiteY1" fmla="*/ 0 h 605429"/>
                  <a:gd name="connsiteX2" fmla="*/ 0 w 67380"/>
                  <a:gd name="connsiteY2" fmla="*/ 0 h 605429"/>
                  <a:gd name="connsiteX3" fmla="*/ 0 w 67380"/>
                  <a:gd name="connsiteY3" fmla="*/ 605429 h 605429"/>
                  <a:gd name="connsiteX4" fmla="*/ 67380 w 67380"/>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80" h="605429">
                    <a:moveTo>
                      <a:pt x="67380" y="605429"/>
                    </a:moveTo>
                    <a:lnTo>
                      <a:pt x="67380" y="0"/>
                    </a:lnTo>
                    <a:lnTo>
                      <a:pt x="0" y="0"/>
                    </a:lnTo>
                    <a:lnTo>
                      <a:pt x="0" y="605429"/>
                    </a:lnTo>
                    <a:lnTo>
                      <a:pt x="67380" y="605429"/>
                    </a:lnTo>
                    <a:close/>
                  </a:path>
                </a:pathLst>
              </a:custGeom>
              <a:solidFill>
                <a:srgbClr val="FFD800"/>
              </a:solidFill>
              <a:ln w="3047" cap="rnd">
                <a:noFill/>
                <a:prstDash val="solid"/>
                <a:round/>
              </a:ln>
            </p:spPr>
            <p:txBody>
              <a:bodyPr rtlCol="0" anchor="ctr"/>
              <a:lstStyle/>
              <a:p>
                <a:endParaRPr lang="en-CH" sz="4400"/>
              </a:p>
            </p:txBody>
          </p:sp>
          <p:sp>
            <p:nvSpPr>
              <p:cNvPr id="173" name="Freeform 172">
                <a:extLst>
                  <a:ext uri="{FF2B5EF4-FFF2-40B4-BE49-F238E27FC236}">
                    <a16:creationId xmlns:a16="http://schemas.microsoft.com/office/drawing/2014/main" id="{DBB4AB46-1188-AB6C-6F8F-E4AA27E1578D}"/>
                  </a:ext>
                </a:extLst>
              </p:cNvPr>
              <p:cNvSpPr/>
              <p:nvPr/>
            </p:nvSpPr>
            <p:spPr>
              <a:xfrm>
                <a:off x="8351973" y="18713237"/>
                <a:ext cx="118183" cy="656234"/>
              </a:xfrm>
              <a:custGeom>
                <a:avLst/>
                <a:gdLst>
                  <a:gd name="connsiteX0" fmla="*/ 0 w 118183"/>
                  <a:gd name="connsiteY0" fmla="*/ 656234 h 656234"/>
                  <a:gd name="connsiteX1" fmla="*/ 0 w 118183"/>
                  <a:gd name="connsiteY1" fmla="*/ 0 h 656234"/>
                  <a:gd name="connsiteX2" fmla="*/ 118183 w 118183"/>
                  <a:gd name="connsiteY2" fmla="*/ 0 h 656234"/>
                  <a:gd name="connsiteX3" fmla="*/ 118183 w 118183"/>
                  <a:gd name="connsiteY3" fmla="*/ 656234 h 656234"/>
                  <a:gd name="connsiteX4" fmla="*/ 0 w 118183"/>
                  <a:gd name="connsiteY4" fmla="*/ 656234 h 656234"/>
                  <a:gd name="connsiteX5" fmla="*/ 92797 w 118183"/>
                  <a:gd name="connsiteY5" fmla="*/ 630847 h 656234"/>
                  <a:gd name="connsiteX6" fmla="*/ 92797 w 118183"/>
                  <a:gd name="connsiteY6" fmla="*/ 25417 h 656234"/>
                  <a:gd name="connsiteX7" fmla="*/ 25386 w 118183"/>
                  <a:gd name="connsiteY7" fmla="*/ 25417 h 656234"/>
                  <a:gd name="connsiteX8" fmla="*/ 25386 w 118183"/>
                  <a:gd name="connsiteY8" fmla="*/ 630847 h 656234"/>
                  <a:gd name="connsiteX9" fmla="*/ 92797 w 118183"/>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183" h="656234">
                    <a:moveTo>
                      <a:pt x="0" y="656234"/>
                    </a:moveTo>
                    <a:lnTo>
                      <a:pt x="0" y="0"/>
                    </a:lnTo>
                    <a:lnTo>
                      <a:pt x="118183" y="0"/>
                    </a:lnTo>
                    <a:lnTo>
                      <a:pt x="118183" y="656234"/>
                    </a:lnTo>
                    <a:lnTo>
                      <a:pt x="0" y="656234"/>
                    </a:lnTo>
                    <a:close/>
                    <a:moveTo>
                      <a:pt x="92797" y="630847"/>
                    </a:moveTo>
                    <a:lnTo>
                      <a:pt x="92797" y="25417"/>
                    </a:lnTo>
                    <a:lnTo>
                      <a:pt x="25386" y="25417"/>
                    </a:lnTo>
                    <a:lnTo>
                      <a:pt x="25386" y="630847"/>
                    </a:lnTo>
                    <a:lnTo>
                      <a:pt x="92797" y="630847"/>
                    </a:lnTo>
                    <a:close/>
                  </a:path>
                </a:pathLst>
              </a:custGeom>
              <a:solidFill>
                <a:srgbClr val="000000"/>
              </a:solidFill>
              <a:ln w="3047" cap="rnd">
                <a:noFill/>
                <a:prstDash val="solid"/>
                <a:round/>
              </a:ln>
            </p:spPr>
            <p:txBody>
              <a:bodyPr rtlCol="0" anchor="ctr"/>
              <a:lstStyle/>
              <a:p>
                <a:endParaRPr lang="en-CH" sz="4400"/>
              </a:p>
            </p:txBody>
          </p:sp>
          <p:sp>
            <p:nvSpPr>
              <p:cNvPr id="174" name="Freeform 173">
                <a:extLst>
                  <a:ext uri="{FF2B5EF4-FFF2-40B4-BE49-F238E27FC236}">
                    <a16:creationId xmlns:a16="http://schemas.microsoft.com/office/drawing/2014/main" id="{C8991325-2DFD-2970-5FD3-A915E110A02A}"/>
                  </a:ext>
                </a:extLst>
              </p:cNvPr>
              <p:cNvSpPr/>
              <p:nvPr/>
            </p:nvSpPr>
            <p:spPr>
              <a:xfrm>
                <a:off x="8308484" y="18738655"/>
                <a:ext cx="39465" cy="605429"/>
              </a:xfrm>
              <a:custGeom>
                <a:avLst/>
                <a:gdLst>
                  <a:gd name="connsiteX0" fmla="*/ 39465 w 39465"/>
                  <a:gd name="connsiteY0" fmla="*/ 605429 h 605429"/>
                  <a:gd name="connsiteX1" fmla="*/ 39465 w 39465"/>
                  <a:gd name="connsiteY1" fmla="*/ 0 h 605429"/>
                  <a:gd name="connsiteX2" fmla="*/ 0 w 39465"/>
                  <a:gd name="connsiteY2" fmla="*/ 0 h 605429"/>
                  <a:gd name="connsiteX3" fmla="*/ 0 w 39465"/>
                  <a:gd name="connsiteY3" fmla="*/ 605429 h 605429"/>
                  <a:gd name="connsiteX4" fmla="*/ 39465 w 39465"/>
                  <a:gd name="connsiteY4" fmla="*/ 605429 h 605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65" h="605429">
                    <a:moveTo>
                      <a:pt x="39465" y="605429"/>
                    </a:moveTo>
                    <a:lnTo>
                      <a:pt x="39465" y="0"/>
                    </a:lnTo>
                    <a:lnTo>
                      <a:pt x="0" y="0"/>
                    </a:lnTo>
                    <a:lnTo>
                      <a:pt x="0" y="605429"/>
                    </a:lnTo>
                    <a:lnTo>
                      <a:pt x="39465" y="605429"/>
                    </a:lnTo>
                    <a:close/>
                  </a:path>
                </a:pathLst>
              </a:custGeom>
              <a:solidFill>
                <a:srgbClr val="FF0089"/>
              </a:solidFill>
              <a:ln w="3047" cap="rnd">
                <a:noFill/>
                <a:prstDash val="solid"/>
                <a:round/>
              </a:ln>
            </p:spPr>
            <p:txBody>
              <a:bodyPr rtlCol="0" anchor="ctr"/>
              <a:lstStyle/>
              <a:p>
                <a:endParaRPr lang="en-CH" sz="4400"/>
              </a:p>
            </p:txBody>
          </p:sp>
          <p:sp>
            <p:nvSpPr>
              <p:cNvPr id="175" name="Freeform 174">
                <a:extLst>
                  <a:ext uri="{FF2B5EF4-FFF2-40B4-BE49-F238E27FC236}">
                    <a16:creationId xmlns:a16="http://schemas.microsoft.com/office/drawing/2014/main" id="{B8BCD232-D3F2-7380-C45D-6D0800CC4EDD}"/>
                  </a:ext>
                </a:extLst>
              </p:cNvPr>
              <p:cNvSpPr/>
              <p:nvPr/>
            </p:nvSpPr>
            <p:spPr>
              <a:xfrm>
                <a:off x="8283098" y="18713237"/>
                <a:ext cx="90268" cy="656234"/>
              </a:xfrm>
              <a:custGeom>
                <a:avLst/>
                <a:gdLst>
                  <a:gd name="connsiteX0" fmla="*/ 0 w 90268"/>
                  <a:gd name="connsiteY0" fmla="*/ 656234 h 656234"/>
                  <a:gd name="connsiteX1" fmla="*/ 0 w 90268"/>
                  <a:gd name="connsiteY1" fmla="*/ 0 h 656234"/>
                  <a:gd name="connsiteX2" fmla="*/ 90268 w 90268"/>
                  <a:gd name="connsiteY2" fmla="*/ 0 h 656234"/>
                  <a:gd name="connsiteX3" fmla="*/ 90268 w 90268"/>
                  <a:gd name="connsiteY3" fmla="*/ 656234 h 656234"/>
                  <a:gd name="connsiteX4" fmla="*/ 0 w 90268"/>
                  <a:gd name="connsiteY4" fmla="*/ 656234 h 656234"/>
                  <a:gd name="connsiteX5" fmla="*/ 64882 w 90268"/>
                  <a:gd name="connsiteY5" fmla="*/ 630847 h 656234"/>
                  <a:gd name="connsiteX6" fmla="*/ 64882 w 90268"/>
                  <a:gd name="connsiteY6" fmla="*/ 25417 h 656234"/>
                  <a:gd name="connsiteX7" fmla="*/ 25386 w 90268"/>
                  <a:gd name="connsiteY7" fmla="*/ 25417 h 656234"/>
                  <a:gd name="connsiteX8" fmla="*/ 25386 w 90268"/>
                  <a:gd name="connsiteY8" fmla="*/ 630847 h 656234"/>
                  <a:gd name="connsiteX9" fmla="*/ 64882 w 90268"/>
                  <a:gd name="connsiteY9" fmla="*/ 630847 h 65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268" h="656234">
                    <a:moveTo>
                      <a:pt x="0" y="656234"/>
                    </a:moveTo>
                    <a:lnTo>
                      <a:pt x="0" y="0"/>
                    </a:lnTo>
                    <a:lnTo>
                      <a:pt x="90268" y="0"/>
                    </a:lnTo>
                    <a:lnTo>
                      <a:pt x="90268" y="656234"/>
                    </a:lnTo>
                    <a:lnTo>
                      <a:pt x="0" y="656234"/>
                    </a:lnTo>
                    <a:close/>
                    <a:moveTo>
                      <a:pt x="64882" y="630847"/>
                    </a:moveTo>
                    <a:lnTo>
                      <a:pt x="64882" y="25417"/>
                    </a:lnTo>
                    <a:lnTo>
                      <a:pt x="25386" y="25417"/>
                    </a:lnTo>
                    <a:lnTo>
                      <a:pt x="25386" y="630847"/>
                    </a:lnTo>
                    <a:lnTo>
                      <a:pt x="64882" y="630847"/>
                    </a:lnTo>
                    <a:close/>
                  </a:path>
                </a:pathLst>
              </a:custGeom>
              <a:solidFill>
                <a:srgbClr val="000000"/>
              </a:solidFill>
              <a:ln w="3047" cap="rnd">
                <a:noFill/>
                <a:prstDash val="solid"/>
                <a:round/>
              </a:ln>
            </p:spPr>
            <p:txBody>
              <a:bodyPr rtlCol="0" anchor="ctr"/>
              <a:lstStyle/>
              <a:p>
                <a:endParaRPr lang="en-CH" sz="4400"/>
              </a:p>
            </p:txBody>
          </p:sp>
        </p:grpSp>
      </p:grpSp>
      <p:grpSp>
        <p:nvGrpSpPr>
          <p:cNvPr id="176" name="Graphic 6">
            <a:extLst>
              <a:ext uri="{FF2B5EF4-FFF2-40B4-BE49-F238E27FC236}">
                <a16:creationId xmlns:a16="http://schemas.microsoft.com/office/drawing/2014/main" id="{76081357-979A-9CE9-75D8-D77806F85FF1}"/>
              </a:ext>
            </a:extLst>
          </p:cNvPr>
          <p:cNvGrpSpPr/>
          <p:nvPr/>
        </p:nvGrpSpPr>
        <p:grpSpPr>
          <a:xfrm>
            <a:off x="10408689" y="16620913"/>
            <a:ext cx="6565717" cy="3740967"/>
            <a:chOff x="10408689" y="16620913"/>
            <a:chExt cx="6565717" cy="3740967"/>
          </a:xfrm>
        </p:grpSpPr>
        <p:grpSp>
          <p:nvGrpSpPr>
            <p:cNvPr id="177" name="Graphic 6">
              <a:extLst>
                <a:ext uri="{FF2B5EF4-FFF2-40B4-BE49-F238E27FC236}">
                  <a16:creationId xmlns:a16="http://schemas.microsoft.com/office/drawing/2014/main" id="{919CA97B-362D-224A-A6BB-15ABA76158F5}"/>
                </a:ext>
              </a:extLst>
            </p:cNvPr>
            <p:cNvGrpSpPr/>
            <p:nvPr/>
          </p:nvGrpSpPr>
          <p:grpSpPr>
            <a:xfrm>
              <a:off x="10424109" y="16620913"/>
              <a:ext cx="6550297" cy="769441"/>
              <a:chOff x="10424109" y="16620913"/>
              <a:chExt cx="6550297" cy="769441"/>
            </a:xfrm>
          </p:grpSpPr>
          <p:sp>
            <p:nvSpPr>
              <p:cNvPr id="178" name="TextBox 177">
                <a:extLst>
                  <a:ext uri="{FF2B5EF4-FFF2-40B4-BE49-F238E27FC236}">
                    <a16:creationId xmlns:a16="http://schemas.microsoft.com/office/drawing/2014/main" id="{EDE478C4-4B38-789B-EEA3-745FD874D7CA}"/>
                  </a:ext>
                </a:extLst>
              </p:cNvPr>
              <p:cNvSpPr txBox="1"/>
              <p:nvPr/>
            </p:nvSpPr>
            <p:spPr>
              <a:xfrm>
                <a:off x="10799764" y="16620913"/>
                <a:ext cx="3760966"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Haemophilus i</a:t>
                </a:r>
              </a:p>
            </p:txBody>
          </p:sp>
          <p:sp>
            <p:nvSpPr>
              <p:cNvPr id="179" name="TextBox 178">
                <a:extLst>
                  <a:ext uri="{FF2B5EF4-FFF2-40B4-BE49-F238E27FC236}">
                    <a16:creationId xmlns:a16="http://schemas.microsoft.com/office/drawing/2014/main" id="{582837ED-99D7-A53C-2CE3-337F8F519A30}"/>
                  </a:ext>
                </a:extLst>
              </p:cNvPr>
              <p:cNvSpPr txBox="1"/>
              <p:nvPr/>
            </p:nvSpPr>
            <p:spPr>
              <a:xfrm>
                <a:off x="14340352" y="16620913"/>
                <a:ext cx="2634054"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nﬂuenzae</a:t>
                </a:r>
              </a:p>
            </p:txBody>
          </p:sp>
          <p:sp>
            <p:nvSpPr>
              <p:cNvPr id="180" name="Freeform 179">
                <a:extLst>
                  <a:ext uri="{FF2B5EF4-FFF2-40B4-BE49-F238E27FC236}">
                    <a16:creationId xmlns:a16="http://schemas.microsoft.com/office/drawing/2014/main" id="{2ED8CABC-B387-80F6-DA81-978938956966}"/>
                  </a:ext>
                </a:extLst>
              </p:cNvPr>
              <p:cNvSpPr/>
              <p:nvPr/>
            </p:nvSpPr>
            <p:spPr>
              <a:xfrm>
                <a:off x="10449495" y="16800641"/>
                <a:ext cx="304752" cy="380964"/>
              </a:xfrm>
              <a:custGeom>
                <a:avLst/>
                <a:gdLst>
                  <a:gd name="connsiteX0" fmla="*/ 0 w 304752"/>
                  <a:gd name="connsiteY0" fmla="*/ -1 h 380964"/>
                  <a:gd name="connsiteX1" fmla="*/ 304753 w 304752"/>
                  <a:gd name="connsiteY1" fmla="*/ -1 h 380964"/>
                  <a:gd name="connsiteX2" fmla="*/ 304753 w 304752"/>
                  <a:gd name="connsiteY2" fmla="*/ 380964 h 380964"/>
                  <a:gd name="connsiteX3" fmla="*/ 0 w 304752"/>
                  <a:gd name="connsiteY3" fmla="*/ 380964 h 380964"/>
                </a:gdLst>
                <a:ahLst/>
                <a:cxnLst>
                  <a:cxn ang="0">
                    <a:pos x="connsiteX0" y="connsiteY0"/>
                  </a:cxn>
                  <a:cxn ang="0">
                    <a:pos x="connsiteX1" y="connsiteY1"/>
                  </a:cxn>
                  <a:cxn ang="0">
                    <a:pos x="connsiteX2" y="connsiteY2"/>
                  </a:cxn>
                  <a:cxn ang="0">
                    <a:pos x="connsiteX3" y="connsiteY3"/>
                  </a:cxn>
                </a:cxnLst>
                <a:rect l="l" t="t" r="r" b="b"/>
                <a:pathLst>
                  <a:path w="304752" h="380964">
                    <a:moveTo>
                      <a:pt x="0" y="-1"/>
                    </a:moveTo>
                    <a:lnTo>
                      <a:pt x="304753" y="-1"/>
                    </a:lnTo>
                    <a:lnTo>
                      <a:pt x="304753" y="380964"/>
                    </a:lnTo>
                    <a:lnTo>
                      <a:pt x="0" y="380964"/>
                    </a:lnTo>
                    <a:close/>
                  </a:path>
                </a:pathLst>
              </a:custGeom>
              <a:solidFill>
                <a:srgbClr val="FFD800"/>
              </a:solidFill>
              <a:ln w="3047" cap="rnd">
                <a:noFill/>
                <a:prstDash val="solid"/>
                <a:round/>
              </a:ln>
            </p:spPr>
            <p:txBody>
              <a:bodyPr rtlCol="0" anchor="ctr"/>
              <a:lstStyle/>
              <a:p>
                <a:endParaRPr lang="en-CH" sz="4400"/>
              </a:p>
            </p:txBody>
          </p:sp>
          <p:sp>
            <p:nvSpPr>
              <p:cNvPr id="181" name="Freeform 180">
                <a:extLst>
                  <a:ext uri="{FF2B5EF4-FFF2-40B4-BE49-F238E27FC236}">
                    <a16:creationId xmlns:a16="http://schemas.microsoft.com/office/drawing/2014/main" id="{51EE327B-1352-D460-415D-B981EE6ECA79}"/>
                  </a:ext>
                </a:extLst>
              </p:cNvPr>
              <p:cNvSpPr/>
              <p:nvPr/>
            </p:nvSpPr>
            <p:spPr>
              <a:xfrm>
                <a:off x="10424109" y="16775223"/>
                <a:ext cx="355555" cy="431770"/>
              </a:xfrm>
              <a:custGeom>
                <a:avLst/>
                <a:gdLst>
                  <a:gd name="connsiteX0" fmla="*/ 355556 w 355555"/>
                  <a:gd name="connsiteY0" fmla="*/ 431770 h 431770"/>
                  <a:gd name="connsiteX1" fmla="*/ 0 w 355555"/>
                  <a:gd name="connsiteY1" fmla="*/ 431770 h 431770"/>
                  <a:gd name="connsiteX2" fmla="*/ 0 w 355555"/>
                  <a:gd name="connsiteY2" fmla="*/ 0 h 431770"/>
                  <a:gd name="connsiteX3" fmla="*/ 355556 w 355555"/>
                  <a:gd name="connsiteY3" fmla="*/ 0 h 431770"/>
                  <a:gd name="connsiteX4" fmla="*/ 355556 w 355555"/>
                  <a:gd name="connsiteY4" fmla="*/ 431770 h 431770"/>
                  <a:gd name="connsiteX5" fmla="*/ 330169 w 355555"/>
                  <a:gd name="connsiteY5" fmla="*/ 25417 h 431770"/>
                  <a:gd name="connsiteX6" fmla="*/ 25417 w 355555"/>
                  <a:gd name="connsiteY6" fmla="*/ 25417 h 431770"/>
                  <a:gd name="connsiteX7" fmla="*/ 25417 w 355555"/>
                  <a:gd name="connsiteY7" fmla="*/ 406382 h 431770"/>
                  <a:gd name="connsiteX8" fmla="*/ 330169 w 355555"/>
                  <a:gd name="connsiteY8" fmla="*/ 406382 h 431770"/>
                  <a:gd name="connsiteX9" fmla="*/ 330169 w 355555"/>
                  <a:gd name="connsiteY9" fmla="*/ 25417 h 43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555" h="431770">
                    <a:moveTo>
                      <a:pt x="355556" y="431770"/>
                    </a:moveTo>
                    <a:lnTo>
                      <a:pt x="0" y="431770"/>
                    </a:lnTo>
                    <a:lnTo>
                      <a:pt x="0" y="0"/>
                    </a:lnTo>
                    <a:lnTo>
                      <a:pt x="355556" y="0"/>
                    </a:lnTo>
                    <a:lnTo>
                      <a:pt x="355556" y="431770"/>
                    </a:lnTo>
                    <a:close/>
                    <a:moveTo>
                      <a:pt x="330169" y="25417"/>
                    </a:moveTo>
                    <a:lnTo>
                      <a:pt x="25417" y="25417"/>
                    </a:lnTo>
                    <a:lnTo>
                      <a:pt x="25417" y="406382"/>
                    </a:lnTo>
                    <a:lnTo>
                      <a:pt x="330169" y="406382"/>
                    </a:lnTo>
                    <a:lnTo>
                      <a:pt x="330169" y="25417"/>
                    </a:lnTo>
                    <a:close/>
                  </a:path>
                </a:pathLst>
              </a:custGeom>
              <a:solidFill>
                <a:srgbClr val="000000"/>
              </a:solidFill>
              <a:ln w="3047" cap="rnd">
                <a:noFill/>
                <a:prstDash val="solid"/>
                <a:round/>
              </a:ln>
            </p:spPr>
            <p:txBody>
              <a:bodyPr rtlCol="0" anchor="ctr"/>
              <a:lstStyle/>
              <a:p>
                <a:endParaRPr lang="en-CH" sz="4400"/>
              </a:p>
            </p:txBody>
          </p:sp>
        </p:grpSp>
        <p:grpSp>
          <p:nvGrpSpPr>
            <p:cNvPr id="182" name="Graphic 6">
              <a:extLst>
                <a:ext uri="{FF2B5EF4-FFF2-40B4-BE49-F238E27FC236}">
                  <a16:creationId xmlns:a16="http://schemas.microsoft.com/office/drawing/2014/main" id="{01EECDAE-87A8-5B2C-5BD3-30DCA83C8674}"/>
                </a:ext>
              </a:extLst>
            </p:cNvPr>
            <p:cNvGrpSpPr/>
            <p:nvPr/>
          </p:nvGrpSpPr>
          <p:grpSpPr>
            <a:xfrm>
              <a:off x="10408689" y="17611422"/>
              <a:ext cx="5653041" cy="769441"/>
              <a:chOff x="10408689" y="17611422"/>
              <a:chExt cx="5653041" cy="769441"/>
            </a:xfrm>
          </p:grpSpPr>
          <p:sp>
            <p:nvSpPr>
              <p:cNvPr id="183" name="Freeform 182">
                <a:extLst>
                  <a:ext uri="{FF2B5EF4-FFF2-40B4-BE49-F238E27FC236}">
                    <a16:creationId xmlns:a16="http://schemas.microsoft.com/office/drawing/2014/main" id="{C0B9F95C-53BA-1598-C916-61844BE8FDC8}"/>
                  </a:ext>
                </a:extLst>
              </p:cNvPr>
              <p:cNvSpPr/>
              <p:nvPr/>
            </p:nvSpPr>
            <p:spPr>
              <a:xfrm>
                <a:off x="10434074" y="17784688"/>
                <a:ext cx="304752" cy="380964"/>
              </a:xfrm>
              <a:custGeom>
                <a:avLst/>
                <a:gdLst>
                  <a:gd name="connsiteX0" fmla="*/ 0 w 304752"/>
                  <a:gd name="connsiteY0" fmla="*/ 0 h 380964"/>
                  <a:gd name="connsiteX1" fmla="*/ 304753 w 304752"/>
                  <a:gd name="connsiteY1" fmla="*/ 0 h 380964"/>
                  <a:gd name="connsiteX2" fmla="*/ 304753 w 304752"/>
                  <a:gd name="connsiteY2" fmla="*/ 380965 h 380964"/>
                  <a:gd name="connsiteX3" fmla="*/ 0 w 304752"/>
                  <a:gd name="connsiteY3" fmla="*/ 380965 h 380964"/>
                </a:gdLst>
                <a:ahLst/>
                <a:cxnLst>
                  <a:cxn ang="0">
                    <a:pos x="connsiteX0" y="connsiteY0"/>
                  </a:cxn>
                  <a:cxn ang="0">
                    <a:pos x="connsiteX1" y="connsiteY1"/>
                  </a:cxn>
                  <a:cxn ang="0">
                    <a:pos x="connsiteX2" y="connsiteY2"/>
                  </a:cxn>
                  <a:cxn ang="0">
                    <a:pos x="connsiteX3" y="connsiteY3"/>
                  </a:cxn>
                </a:cxnLst>
                <a:rect l="l" t="t" r="r" b="b"/>
                <a:pathLst>
                  <a:path w="304752" h="380964">
                    <a:moveTo>
                      <a:pt x="0" y="0"/>
                    </a:moveTo>
                    <a:lnTo>
                      <a:pt x="304753" y="0"/>
                    </a:lnTo>
                    <a:lnTo>
                      <a:pt x="304753" y="380965"/>
                    </a:lnTo>
                    <a:lnTo>
                      <a:pt x="0" y="380965"/>
                    </a:lnTo>
                    <a:close/>
                  </a:path>
                </a:pathLst>
              </a:custGeom>
              <a:solidFill>
                <a:srgbClr val="FF0089"/>
              </a:solidFill>
              <a:ln w="3047" cap="rnd">
                <a:noFill/>
                <a:prstDash val="solid"/>
                <a:round/>
              </a:ln>
            </p:spPr>
            <p:txBody>
              <a:bodyPr rtlCol="0" anchor="ctr"/>
              <a:lstStyle/>
              <a:p>
                <a:endParaRPr lang="en-CH" sz="4400"/>
              </a:p>
            </p:txBody>
          </p:sp>
          <p:sp>
            <p:nvSpPr>
              <p:cNvPr id="184" name="Freeform 183">
                <a:extLst>
                  <a:ext uri="{FF2B5EF4-FFF2-40B4-BE49-F238E27FC236}">
                    <a16:creationId xmlns:a16="http://schemas.microsoft.com/office/drawing/2014/main" id="{F86EE45D-E4D7-54B7-6ED3-4866DC38831E}"/>
                  </a:ext>
                </a:extLst>
              </p:cNvPr>
              <p:cNvSpPr/>
              <p:nvPr/>
            </p:nvSpPr>
            <p:spPr>
              <a:xfrm>
                <a:off x="10408689" y="17759270"/>
                <a:ext cx="355554" cy="431771"/>
              </a:xfrm>
              <a:custGeom>
                <a:avLst/>
                <a:gdLst>
                  <a:gd name="connsiteX0" fmla="*/ 355555 w 355554"/>
                  <a:gd name="connsiteY0" fmla="*/ 431772 h 431771"/>
                  <a:gd name="connsiteX1" fmla="*/ 0 w 355554"/>
                  <a:gd name="connsiteY1" fmla="*/ 431772 h 431771"/>
                  <a:gd name="connsiteX2" fmla="*/ 0 w 355554"/>
                  <a:gd name="connsiteY2" fmla="*/ 0 h 431771"/>
                  <a:gd name="connsiteX3" fmla="*/ 355555 w 355554"/>
                  <a:gd name="connsiteY3" fmla="*/ 0 h 431771"/>
                  <a:gd name="connsiteX4" fmla="*/ 355555 w 355554"/>
                  <a:gd name="connsiteY4" fmla="*/ 431772 h 431771"/>
                  <a:gd name="connsiteX5" fmla="*/ 330169 w 355554"/>
                  <a:gd name="connsiteY5" fmla="*/ 25419 h 431771"/>
                  <a:gd name="connsiteX6" fmla="*/ 25416 w 355554"/>
                  <a:gd name="connsiteY6" fmla="*/ 25419 h 431771"/>
                  <a:gd name="connsiteX7" fmla="*/ 25416 w 355554"/>
                  <a:gd name="connsiteY7" fmla="*/ 406384 h 431771"/>
                  <a:gd name="connsiteX8" fmla="*/ 330169 w 355554"/>
                  <a:gd name="connsiteY8" fmla="*/ 406384 h 431771"/>
                  <a:gd name="connsiteX9" fmla="*/ 330169 w 355554"/>
                  <a:gd name="connsiteY9" fmla="*/ 25419 h 43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554" h="431771">
                    <a:moveTo>
                      <a:pt x="355555" y="431772"/>
                    </a:moveTo>
                    <a:lnTo>
                      <a:pt x="0" y="431772"/>
                    </a:lnTo>
                    <a:lnTo>
                      <a:pt x="0" y="0"/>
                    </a:lnTo>
                    <a:lnTo>
                      <a:pt x="355555" y="0"/>
                    </a:lnTo>
                    <a:lnTo>
                      <a:pt x="355555" y="431772"/>
                    </a:lnTo>
                    <a:close/>
                    <a:moveTo>
                      <a:pt x="330169" y="25419"/>
                    </a:moveTo>
                    <a:lnTo>
                      <a:pt x="25416" y="25419"/>
                    </a:lnTo>
                    <a:lnTo>
                      <a:pt x="25416" y="406384"/>
                    </a:lnTo>
                    <a:lnTo>
                      <a:pt x="330169" y="406384"/>
                    </a:lnTo>
                    <a:lnTo>
                      <a:pt x="330169" y="25419"/>
                    </a:lnTo>
                    <a:close/>
                  </a:path>
                </a:pathLst>
              </a:custGeom>
              <a:solidFill>
                <a:srgbClr val="000000"/>
              </a:solidFill>
              <a:ln w="3047" cap="rnd">
                <a:noFill/>
                <a:prstDash val="solid"/>
                <a:round/>
              </a:ln>
            </p:spPr>
            <p:txBody>
              <a:bodyPr rtlCol="0" anchor="ctr"/>
              <a:lstStyle/>
              <a:p>
                <a:endParaRPr lang="en-CH" sz="4400"/>
              </a:p>
            </p:txBody>
          </p:sp>
          <p:sp>
            <p:nvSpPr>
              <p:cNvPr id="185" name="TextBox 184">
                <a:extLst>
                  <a:ext uri="{FF2B5EF4-FFF2-40B4-BE49-F238E27FC236}">
                    <a16:creationId xmlns:a16="http://schemas.microsoft.com/office/drawing/2014/main" id="{1CF6F732-C6B3-2E34-016E-B99E24CAB2F9}"/>
                  </a:ext>
                </a:extLst>
              </p:cNvPr>
              <p:cNvSpPr txBox="1"/>
              <p:nvPr/>
            </p:nvSpPr>
            <p:spPr>
              <a:xfrm>
                <a:off x="10723575" y="17611422"/>
                <a:ext cx="529312"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T</a:t>
                </a:r>
              </a:p>
            </p:txBody>
          </p:sp>
          <p:sp>
            <p:nvSpPr>
              <p:cNvPr id="186" name="TextBox 185">
                <a:extLst>
                  <a:ext uri="{FF2B5EF4-FFF2-40B4-BE49-F238E27FC236}">
                    <a16:creationId xmlns:a16="http://schemas.microsoft.com/office/drawing/2014/main" id="{2011B1F2-CA78-F199-D194-E1651B17EC05}"/>
                  </a:ext>
                </a:extLst>
              </p:cNvPr>
              <p:cNvSpPr txBox="1"/>
              <p:nvPr/>
            </p:nvSpPr>
            <p:spPr>
              <a:xfrm>
                <a:off x="11023422" y="17611422"/>
                <a:ext cx="372218"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r</a:t>
                </a:r>
              </a:p>
            </p:txBody>
          </p:sp>
          <p:sp>
            <p:nvSpPr>
              <p:cNvPr id="187" name="TextBox 186">
                <a:extLst>
                  <a:ext uri="{FF2B5EF4-FFF2-40B4-BE49-F238E27FC236}">
                    <a16:creationId xmlns:a16="http://schemas.microsoft.com/office/drawing/2014/main" id="{82849DBE-84E3-F09D-2703-68F1ED77442E}"/>
                  </a:ext>
                </a:extLst>
              </p:cNvPr>
              <p:cNvSpPr txBox="1"/>
              <p:nvPr/>
            </p:nvSpPr>
            <p:spPr>
              <a:xfrm>
                <a:off x="11209504" y="17611422"/>
                <a:ext cx="4012637"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opheryma whip</a:t>
                </a:r>
              </a:p>
            </p:txBody>
          </p:sp>
          <p:sp>
            <p:nvSpPr>
              <p:cNvPr id="188" name="TextBox 187">
                <a:extLst>
                  <a:ext uri="{FF2B5EF4-FFF2-40B4-BE49-F238E27FC236}">
                    <a16:creationId xmlns:a16="http://schemas.microsoft.com/office/drawing/2014/main" id="{4BC95AB2-EF5D-49E6-460A-E5EAE5E098B1}"/>
                  </a:ext>
                </a:extLst>
              </p:cNvPr>
              <p:cNvSpPr txBox="1"/>
              <p:nvPr/>
            </p:nvSpPr>
            <p:spPr>
              <a:xfrm>
                <a:off x="14998618" y="17611422"/>
                <a:ext cx="1063112"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plei</a:t>
                </a:r>
              </a:p>
            </p:txBody>
          </p:sp>
        </p:grpSp>
        <p:grpSp>
          <p:nvGrpSpPr>
            <p:cNvPr id="189" name="Graphic 6">
              <a:extLst>
                <a:ext uri="{FF2B5EF4-FFF2-40B4-BE49-F238E27FC236}">
                  <a16:creationId xmlns:a16="http://schemas.microsoft.com/office/drawing/2014/main" id="{BE0BDA5B-0E9E-F910-9FE1-207132D19E13}"/>
                </a:ext>
              </a:extLst>
            </p:cNvPr>
            <p:cNvGrpSpPr/>
            <p:nvPr/>
          </p:nvGrpSpPr>
          <p:grpSpPr>
            <a:xfrm>
              <a:off x="10424109" y="18601930"/>
              <a:ext cx="5748478" cy="769441"/>
              <a:chOff x="10424109" y="18601930"/>
              <a:chExt cx="5748478" cy="769441"/>
            </a:xfrm>
          </p:grpSpPr>
          <p:sp>
            <p:nvSpPr>
              <p:cNvPr id="190" name="TextBox 189">
                <a:extLst>
                  <a:ext uri="{FF2B5EF4-FFF2-40B4-BE49-F238E27FC236}">
                    <a16:creationId xmlns:a16="http://schemas.microsoft.com/office/drawing/2014/main" id="{A7193EA0-1B65-E1EC-184F-8F37AE3BAA99}"/>
                  </a:ext>
                </a:extLst>
              </p:cNvPr>
              <p:cNvSpPr txBox="1"/>
              <p:nvPr/>
            </p:nvSpPr>
            <p:spPr>
              <a:xfrm>
                <a:off x="10815184" y="18601930"/>
                <a:ext cx="3541354"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Moraxella cat</a:t>
                </a:r>
              </a:p>
            </p:txBody>
          </p:sp>
          <p:sp>
            <p:nvSpPr>
              <p:cNvPr id="191" name="TextBox 190">
                <a:extLst>
                  <a:ext uri="{FF2B5EF4-FFF2-40B4-BE49-F238E27FC236}">
                    <a16:creationId xmlns:a16="http://schemas.microsoft.com/office/drawing/2014/main" id="{CE4E7C9B-2569-51E6-9417-6785D050A65B}"/>
                  </a:ext>
                </a:extLst>
              </p:cNvPr>
              <p:cNvSpPr txBox="1"/>
              <p:nvPr/>
            </p:nvSpPr>
            <p:spPr>
              <a:xfrm>
                <a:off x="14138056" y="18601930"/>
                <a:ext cx="2034531"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arrhalis</a:t>
                </a:r>
              </a:p>
            </p:txBody>
          </p:sp>
          <p:sp>
            <p:nvSpPr>
              <p:cNvPr id="192" name="Freeform 191">
                <a:extLst>
                  <a:ext uri="{FF2B5EF4-FFF2-40B4-BE49-F238E27FC236}">
                    <a16:creationId xmlns:a16="http://schemas.microsoft.com/office/drawing/2014/main" id="{47D09FE3-9B9A-BD43-1004-EC21E3365BD4}"/>
                  </a:ext>
                </a:extLst>
              </p:cNvPr>
              <p:cNvSpPr/>
              <p:nvPr/>
            </p:nvSpPr>
            <p:spPr>
              <a:xfrm>
                <a:off x="10449495" y="18753589"/>
                <a:ext cx="304752" cy="380964"/>
              </a:xfrm>
              <a:custGeom>
                <a:avLst/>
                <a:gdLst>
                  <a:gd name="connsiteX0" fmla="*/ 0 w 304752"/>
                  <a:gd name="connsiteY0" fmla="*/ -1 h 380964"/>
                  <a:gd name="connsiteX1" fmla="*/ 304753 w 304752"/>
                  <a:gd name="connsiteY1" fmla="*/ -1 h 380964"/>
                  <a:gd name="connsiteX2" fmla="*/ 304753 w 304752"/>
                  <a:gd name="connsiteY2" fmla="*/ 380964 h 380964"/>
                  <a:gd name="connsiteX3" fmla="*/ 0 w 304752"/>
                  <a:gd name="connsiteY3" fmla="*/ 380964 h 380964"/>
                </a:gdLst>
                <a:ahLst/>
                <a:cxnLst>
                  <a:cxn ang="0">
                    <a:pos x="connsiteX0" y="connsiteY0"/>
                  </a:cxn>
                  <a:cxn ang="0">
                    <a:pos x="connsiteX1" y="connsiteY1"/>
                  </a:cxn>
                  <a:cxn ang="0">
                    <a:pos x="connsiteX2" y="connsiteY2"/>
                  </a:cxn>
                  <a:cxn ang="0">
                    <a:pos x="connsiteX3" y="connsiteY3"/>
                  </a:cxn>
                </a:cxnLst>
                <a:rect l="l" t="t" r="r" b="b"/>
                <a:pathLst>
                  <a:path w="304752" h="380964">
                    <a:moveTo>
                      <a:pt x="0" y="-1"/>
                    </a:moveTo>
                    <a:lnTo>
                      <a:pt x="304753" y="-1"/>
                    </a:lnTo>
                    <a:lnTo>
                      <a:pt x="304753" y="380964"/>
                    </a:lnTo>
                    <a:lnTo>
                      <a:pt x="0" y="380964"/>
                    </a:lnTo>
                    <a:close/>
                  </a:path>
                </a:pathLst>
              </a:custGeom>
              <a:solidFill>
                <a:srgbClr val="00D5EF"/>
              </a:solidFill>
              <a:ln w="3047" cap="rnd">
                <a:noFill/>
                <a:prstDash val="solid"/>
                <a:round/>
              </a:ln>
            </p:spPr>
            <p:txBody>
              <a:bodyPr rtlCol="0" anchor="ctr"/>
              <a:lstStyle/>
              <a:p>
                <a:endParaRPr lang="en-CH" sz="4400"/>
              </a:p>
            </p:txBody>
          </p:sp>
          <p:sp>
            <p:nvSpPr>
              <p:cNvPr id="193" name="Freeform 192">
                <a:extLst>
                  <a:ext uri="{FF2B5EF4-FFF2-40B4-BE49-F238E27FC236}">
                    <a16:creationId xmlns:a16="http://schemas.microsoft.com/office/drawing/2014/main" id="{4634A183-1545-FF5C-6A46-54F9AC1C86AC}"/>
                  </a:ext>
                </a:extLst>
              </p:cNvPr>
              <p:cNvSpPr/>
              <p:nvPr/>
            </p:nvSpPr>
            <p:spPr>
              <a:xfrm>
                <a:off x="10424109" y="18728202"/>
                <a:ext cx="355555" cy="431770"/>
              </a:xfrm>
              <a:custGeom>
                <a:avLst/>
                <a:gdLst>
                  <a:gd name="connsiteX0" fmla="*/ 355556 w 355555"/>
                  <a:gd name="connsiteY0" fmla="*/ 431770 h 431770"/>
                  <a:gd name="connsiteX1" fmla="*/ 0 w 355555"/>
                  <a:gd name="connsiteY1" fmla="*/ 431770 h 431770"/>
                  <a:gd name="connsiteX2" fmla="*/ 0 w 355555"/>
                  <a:gd name="connsiteY2" fmla="*/ 0 h 431770"/>
                  <a:gd name="connsiteX3" fmla="*/ 355556 w 355555"/>
                  <a:gd name="connsiteY3" fmla="*/ 0 h 431770"/>
                  <a:gd name="connsiteX4" fmla="*/ 355556 w 355555"/>
                  <a:gd name="connsiteY4" fmla="*/ 431770 h 431770"/>
                  <a:gd name="connsiteX5" fmla="*/ 330169 w 355555"/>
                  <a:gd name="connsiteY5" fmla="*/ 25417 h 431770"/>
                  <a:gd name="connsiteX6" fmla="*/ 25417 w 355555"/>
                  <a:gd name="connsiteY6" fmla="*/ 25417 h 431770"/>
                  <a:gd name="connsiteX7" fmla="*/ 25417 w 355555"/>
                  <a:gd name="connsiteY7" fmla="*/ 406382 h 431770"/>
                  <a:gd name="connsiteX8" fmla="*/ 330169 w 355555"/>
                  <a:gd name="connsiteY8" fmla="*/ 406382 h 431770"/>
                  <a:gd name="connsiteX9" fmla="*/ 330169 w 355555"/>
                  <a:gd name="connsiteY9" fmla="*/ 25417 h 43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555" h="431770">
                    <a:moveTo>
                      <a:pt x="355556" y="431770"/>
                    </a:moveTo>
                    <a:lnTo>
                      <a:pt x="0" y="431770"/>
                    </a:lnTo>
                    <a:lnTo>
                      <a:pt x="0" y="0"/>
                    </a:lnTo>
                    <a:lnTo>
                      <a:pt x="355556" y="0"/>
                    </a:lnTo>
                    <a:lnTo>
                      <a:pt x="355556" y="431770"/>
                    </a:lnTo>
                    <a:close/>
                    <a:moveTo>
                      <a:pt x="330169" y="25417"/>
                    </a:moveTo>
                    <a:lnTo>
                      <a:pt x="25417" y="25417"/>
                    </a:lnTo>
                    <a:lnTo>
                      <a:pt x="25417" y="406382"/>
                    </a:lnTo>
                    <a:lnTo>
                      <a:pt x="330169" y="406382"/>
                    </a:lnTo>
                    <a:lnTo>
                      <a:pt x="330169" y="25417"/>
                    </a:lnTo>
                    <a:close/>
                  </a:path>
                </a:pathLst>
              </a:custGeom>
              <a:solidFill>
                <a:srgbClr val="000000"/>
              </a:solidFill>
              <a:ln w="3047" cap="rnd">
                <a:noFill/>
                <a:prstDash val="solid"/>
                <a:round/>
              </a:ln>
            </p:spPr>
            <p:txBody>
              <a:bodyPr rtlCol="0" anchor="ctr"/>
              <a:lstStyle/>
              <a:p>
                <a:endParaRPr lang="en-CH" sz="4400"/>
              </a:p>
            </p:txBody>
          </p:sp>
        </p:grpSp>
        <p:grpSp>
          <p:nvGrpSpPr>
            <p:cNvPr id="194" name="Graphic 6">
              <a:extLst>
                <a:ext uri="{FF2B5EF4-FFF2-40B4-BE49-F238E27FC236}">
                  <a16:creationId xmlns:a16="http://schemas.microsoft.com/office/drawing/2014/main" id="{A399F9C9-B596-6C7E-F988-2F32B0F6D806}"/>
                </a:ext>
              </a:extLst>
            </p:cNvPr>
            <p:cNvGrpSpPr/>
            <p:nvPr/>
          </p:nvGrpSpPr>
          <p:grpSpPr>
            <a:xfrm>
              <a:off x="10424109" y="19592439"/>
              <a:ext cx="1927402" cy="769441"/>
              <a:chOff x="10424109" y="19592439"/>
              <a:chExt cx="1927402" cy="769441"/>
            </a:xfrm>
          </p:grpSpPr>
          <p:sp>
            <p:nvSpPr>
              <p:cNvPr id="195" name="TextBox 194">
                <a:extLst>
                  <a:ext uri="{FF2B5EF4-FFF2-40B4-BE49-F238E27FC236}">
                    <a16:creationId xmlns:a16="http://schemas.microsoft.com/office/drawing/2014/main" id="{4FFA8EB0-4284-1686-8BF9-46DD503FF289}"/>
                  </a:ext>
                </a:extLst>
              </p:cNvPr>
              <p:cNvSpPr txBox="1"/>
              <p:nvPr/>
            </p:nvSpPr>
            <p:spPr>
              <a:xfrm>
                <a:off x="10754599" y="19592439"/>
                <a:ext cx="1596912"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Other</a:t>
                </a:r>
              </a:p>
            </p:txBody>
          </p:sp>
          <p:sp>
            <p:nvSpPr>
              <p:cNvPr id="196" name="Freeform 195">
                <a:extLst>
                  <a:ext uri="{FF2B5EF4-FFF2-40B4-BE49-F238E27FC236}">
                    <a16:creationId xmlns:a16="http://schemas.microsoft.com/office/drawing/2014/main" id="{9323E18A-6317-97B5-4F24-855F5A92A524}"/>
                  </a:ext>
                </a:extLst>
              </p:cNvPr>
              <p:cNvSpPr/>
              <p:nvPr/>
            </p:nvSpPr>
            <p:spPr>
              <a:xfrm>
                <a:off x="10449495" y="19757111"/>
                <a:ext cx="304752" cy="380964"/>
              </a:xfrm>
              <a:custGeom>
                <a:avLst/>
                <a:gdLst>
                  <a:gd name="connsiteX0" fmla="*/ 0 w 304752"/>
                  <a:gd name="connsiteY0" fmla="*/ 0 h 380964"/>
                  <a:gd name="connsiteX1" fmla="*/ 304753 w 304752"/>
                  <a:gd name="connsiteY1" fmla="*/ 0 h 380964"/>
                  <a:gd name="connsiteX2" fmla="*/ 304753 w 304752"/>
                  <a:gd name="connsiteY2" fmla="*/ 380964 h 380964"/>
                  <a:gd name="connsiteX3" fmla="*/ 0 w 304752"/>
                  <a:gd name="connsiteY3" fmla="*/ 380964 h 380964"/>
                </a:gdLst>
                <a:ahLst/>
                <a:cxnLst>
                  <a:cxn ang="0">
                    <a:pos x="connsiteX0" y="connsiteY0"/>
                  </a:cxn>
                  <a:cxn ang="0">
                    <a:pos x="connsiteX1" y="connsiteY1"/>
                  </a:cxn>
                  <a:cxn ang="0">
                    <a:pos x="connsiteX2" y="connsiteY2"/>
                  </a:cxn>
                  <a:cxn ang="0">
                    <a:pos x="connsiteX3" y="connsiteY3"/>
                  </a:cxn>
                </a:cxnLst>
                <a:rect l="l" t="t" r="r" b="b"/>
                <a:pathLst>
                  <a:path w="304752" h="380964">
                    <a:moveTo>
                      <a:pt x="0" y="0"/>
                    </a:moveTo>
                    <a:lnTo>
                      <a:pt x="304753" y="0"/>
                    </a:lnTo>
                    <a:lnTo>
                      <a:pt x="304753" y="380964"/>
                    </a:lnTo>
                    <a:lnTo>
                      <a:pt x="0" y="380964"/>
                    </a:lnTo>
                    <a:close/>
                  </a:path>
                </a:pathLst>
              </a:custGeom>
              <a:solidFill>
                <a:srgbClr val="FFFFFF"/>
              </a:solidFill>
              <a:ln w="3047" cap="rnd">
                <a:noFill/>
                <a:prstDash val="solid"/>
                <a:round/>
              </a:ln>
            </p:spPr>
            <p:txBody>
              <a:bodyPr rtlCol="0" anchor="ctr"/>
              <a:lstStyle/>
              <a:p>
                <a:endParaRPr lang="en-CH" sz="4400"/>
              </a:p>
            </p:txBody>
          </p:sp>
          <p:sp>
            <p:nvSpPr>
              <p:cNvPr id="197" name="Freeform 196">
                <a:extLst>
                  <a:ext uri="{FF2B5EF4-FFF2-40B4-BE49-F238E27FC236}">
                    <a16:creationId xmlns:a16="http://schemas.microsoft.com/office/drawing/2014/main" id="{A3BC514A-905C-4BF2-AD39-41D527731177}"/>
                  </a:ext>
                </a:extLst>
              </p:cNvPr>
              <p:cNvSpPr/>
              <p:nvPr/>
            </p:nvSpPr>
            <p:spPr>
              <a:xfrm>
                <a:off x="10424109" y="19731693"/>
                <a:ext cx="355555" cy="431770"/>
              </a:xfrm>
              <a:custGeom>
                <a:avLst/>
                <a:gdLst>
                  <a:gd name="connsiteX0" fmla="*/ 355556 w 355555"/>
                  <a:gd name="connsiteY0" fmla="*/ 431770 h 431770"/>
                  <a:gd name="connsiteX1" fmla="*/ 0 w 355555"/>
                  <a:gd name="connsiteY1" fmla="*/ 431770 h 431770"/>
                  <a:gd name="connsiteX2" fmla="*/ 0 w 355555"/>
                  <a:gd name="connsiteY2" fmla="*/ 0 h 431770"/>
                  <a:gd name="connsiteX3" fmla="*/ 355556 w 355555"/>
                  <a:gd name="connsiteY3" fmla="*/ 0 h 431770"/>
                  <a:gd name="connsiteX4" fmla="*/ 355556 w 355555"/>
                  <a:gd name="connsiteY4" fmla="*/ 431770 h 431770"/>
                  <a:gd name="connsiteX5" fmla="*/ 330169 w 355555"/>
                  <a:gd name="connsiteY5" fmla="*/ 25417 h 431770"/>
                  <a:gd name="connsiteX6" fmla="*/ 25417 w 355555"/>
                  <a:gd name="connsiteY6" fmla="*/ 25417 h 431770"/>
                  <a:gd name="connsiteX7" fmla="*/ 25417 w 355555"/>
                  <a:gd name="connsiteY7" fmla="*/ 406382 h 431770"/>
                  <a:gd name="connsiteX8" fmla="*/ 330169 w 355555"/>
                  <a:gd name="connsiteY8" fmla="*/ 406382 h 431770"/>
                  <a:gd name="connsiteX9" fmla="*/ 330169 w 355555"/>
                  <a:gd name="connsiteY9" fmla="*/ 25417 h 43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555" h="431770">
                    <a:moveTo>
                      <a:pt x="355556" y="431770"/>
                    </a:moveTo>
                    <a:lnTo>
                      <a:pt x="0" y="431770"/>
                    </a:lnTo>
                    <a:lnTo>
                      <a:pt x="0" y="0"/>
                    </a:lnTo>
                    <a:lnTo>
                      <a:pt x="355556" y="0"/>
                    </a:lnTo>
                    <a:lnTo>
                      <a:pt x="355556" y="431770"/>
                    </a:lnTo>
                    <a:close/>
                    <a:moveTo>
                      <a:pt x="330169" y="25417"/>
                    </a:moveTo>
                    <a:lnTo>
                      <a:pt x="25417" y="25417"/>
                    </a:lnTo>
                    <a:lnTo>
                      <a:pt x="25417" y="406382"/>
                    </a:lnTo>
                    <a:lnTo>
                      <a:pt x="330169" y="406382"/>
                    </a:lnTo>
                    <a:lnTo>
                      <a:pt x="330169" y="25417"/>
                    </a:lnTo>
                    <a:close/>
                  </a:path>
                </a:pathLst>
              </a:custGeom>
              <a:solidFill>
                <a:srgbClr val="000000"/>
              </a:solidFill>
              <a:ln w="3047" cap="rnd">
                <a:noFill/>
                <a:prstDash val="solid"/>
                <a:round/>
              </a:ln>
            </p:spPr>
            <p:txBody>
              <a:bodyPr rtlCol="0" anchor="ctr"/>
              <a:lstStyle/>
              <a:p>
                <a:endParaRPr lang="en-CH" sz="4400"/>
              </a:p>
            </p:txBody>
          </p:sp>
        </p:grpSp>
      </p:grpSp>
      <p:grpSp>
        <p:nvGrpSpPr>
          <p:cNvPr id="198" name="Graphic 6">
            <a:extLst>
              <a:ext uri="{FF2B5EF4-FFF2-40B4-BE49-F238E27FC236}">
                <a16:creationId xmlns:a16="http://schemas.microsoft.com/office/drawing/2014/main" id="{0E94986E-9FD6-FED7-10B1-EB1F9E4B3016}"/>
              </a:ext>
            </a:extLst>
          </p:cNvPr>
          <p:cNvGrpSpPr/>
          <p:nvPr/>
        </p:nvGrpSpPr>
        <p:grpSpPr>
          <a:xfrm>
            <a:off x="18863662" y="15402593"/>
            <a:ext cx="3180885" cy="1531371"/>
            <a:chOff x="18863662" y="15402593"/>
            <a:chExt cx="3180885" cy="1531371"/>
          </a:xfrm>
          <a:solidFill>
            <a:srgbClr val="000000"/>
          </a:solidFill>
        </p:grpSpPr>
        <p:sp>
          <p:nvSpPr>
            <p:cNvPr id="199" name="TextBox 198">
              <a:extLst>
                <a:ext uri="{FF2B5EF4-FFF2-40B4-BE49-F238E27FC236}">
                  <a16:creationId xmlns:a16="http://schemas.microsoft.com/office/drawing/2014/main" id="{21AF261F-D571-ACF5-85A0-4DFFEC89546D}"/>
                </a:ext>
              </a:extLst>
            </p:cNvPr>
            <p:cNvSpPr txBox="1"/>
            <p:nvPr/>
          </p:nvSpPr>
          <p:spPr>
            <a:xfrm>
              <a:off x="18863662" y="15402593"/>
              <a:ext cx="529312"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T</a:t>
              </a:r>
            </a:p>
          </p:txBody>
        </p:sp>
        <p:sp>
          <p:nvSpPr>
            <p:cNvPr id="200" name="TextBox 199">
              <a:extLst>
                <a:ext uri="{FF2B5EF4-FFF2-40B4-BE49-F238E27FC236}">
                  <a16:creationId xmlns:a16="http://schemas.microsoft.com/office/drawing/2014/main" id="{492C2138-7FF0-20A4-0998-FC6127174E8A}"/>
                </a:ext>
              </a:extLst>
            </p:cNvPr>
            <p:cNvSpPr txBox="1"/>
            <p:nvPr/>
          </p:nvSpPr>
          <p:spPr>
            <a:xfrm>
              <a:off x="19163501" y="15402593"/>
              <a:ext cx="372218"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r</a:t>
              </a:r>
            </a:p>
          </p:txBody>
        </p:sp>
        <p:sp>
          <p:nvSpPr>
            <p:cNvPr id="201" name="TextBox 200">
              <a:extLst>
                <a:ext uri="{FF2B5EF4-FFF2-40B4-BE49-F238E27FC236}">
                  <a16:creationId xmlns:a16="http://schemas.microsoft.com/office/drawing/2014/main" id="{BADAA38A-D245-5A26-44AF-28ED4A423938}"/>
                </a:ext>
              </a:extLst>
            </p:cNvPr>
            <p:cNvSpPr txBox="1"/>
            <p:nvPr/>
          </p:nvSpPr>
          <p:spPr>
            <a:xfrm>
              <a:off x="19349578" y="15402593"/>
              <a:ext cx="2694969"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opheryma</a:t>
              </a:r>
            </a:p>
          </p:txBody>
        </p:sp>
        <p:sp>
          <p:nvSpPr>
            <p:cNvPr id="202" name="TextBox 201">
              <a:extLst>
                <a:ext uri="{FF2B5EF4-FFF2-40B4-BE49-F238E27FC236}">
                  <a16:creationId xmlns:a16="http://schemas.microsoft.com/office/drawing/2014/main" id="{813F6408-99BD-C656-CA92-CBB4659C3286}"/>
                </a:ext>
              </a:extLst>
            </p:cNvPr>
            <p:cNvSpPr txBox="1"/>
            <p:nvPr/>
          </p:nvSpPr>
          <p:spPr>
            <a:xfrm>
              <a:off x="19815266" y="16164523"/>
              <a:ext cx="2223686" cy="769441"/>
            </a:xfrm>
            <a:prstGeom prst="rect">
              <a:avLst/>
            </a:prstGeom>
            <a:noFill/>
          </p:spPr>
          <p:txBody>
            <a:bodyPr wrap="none" rtlCol="0">
              <a:spAutoFit/>
            </a:bodyPr>
            <a:lstStyle/>
            <a:p>
              <a:pPr algn="l"/>
              <a:r>
                <a:rPr lang="en-CH" sz="4400" i="1" spc="0" baseline="0" dirty="0">
                  <a:ln/>
                  <a:solidFill>
                    <a:srgbClr val="000000"/>
                  </a:solidFill>
                  <a:latin typeface="Arial"/>
                  <a:cs typeface="Arial"/>
                  <a:sym typeface="Arial"/>
                  <a:rtl val="0"/>
                </a:rPr>
                <a:t>whipplei</a:t>
              </a:r>
            </a:p>
          </p:txBody>
        </p:sp>
      </p:grpSp>
      <p:grpSp>
        <p:nvGrpSpPr>
          <p:cNvPr id="203" name="Graphic 6">
            <a:extLst>
              <a:ext uri="{FF2B5EF4-FFF2-40B4-BE49-F238E27FC236}">
                <a16:creationId xmlns:a16="http://schemas.microsoft.com/office/drawing/2014/main" id="{01BF509F-765A-DDB5-18FF-1427459AD7F4}"/>
              </a:ext>
            </a:extLst>
          </p:cNvPr>
          <p:cNvGrpSpPr/>
          <p:nvPr/>
        </p:nvGrpSpPr>
        <p:grpSpPr>
          <a:xfrm>
            <a:off x="18573087" y="10336625"/>
            <a:ext cx="12476625" cy="7778596"/>
            <a:chOff x="18573087" y="10336625"/>
            <a:chExt cx="12476625" cy="7778596"/>
          </a:xfrm>
        </p:grpSpPr>
        <p:grpSp>
          <p:nvGrpSpPr>
            <p:cNvPr id="204" name="Graphic 6">
              <a:extLst>
                <a:ext uri="{FF2B5EF4-FFF2-40B4-BE49-F238E27FC236}">
                  <a16:creationId xmlns:a16="http://schemas.microsoft.com/office/drawing/2014/main" id="{B7808F10-9A54-A527-34E7-746C2971F15C}"/>
                </a:ext>
              </a:extLst>
            </p:cNvPr>
            <p:cNvGrpSpPr/>
            <p:nvPr/>
          </p:nvGrpSpPr>
          <p:grpSpPr>
            <a:xfrm>
              <a:off x="19256747" y="11319807"/>
              <a:ext cx="2787943" cy="1404383"/>
              <a:chOff x="19256747" y="11319807"/>
              <a:chExt cx="2787943" cy="1404383"/>
            </a:xfrm>
            <a:solidFill>
              <a:srgbClr val="000000"/>
            </a:solidFill>
          </p:grpSpPr>
          <p:sp>
            <p:nvSpPr>
              <p:cNvPr id="205" name="TextBox 204">
                <a:extLst>
                  <a:ext uri="{FF2B5EF4-FFF2-40B4-BE49-F238E27FC236}">
                    <a16:creationId xmlns:a16="http://schemas.microsoft.com/office/drawing/2014/main" id="{8A6140FD-0BD2-D3A1-93C0-E8E15F794BFD}"/>
                  </a:ext>
                </a:extLst>
              </p:cNvPr>
              <p:cNvSpPr txBox="1"/>
              <p:nvPr/>
            </p:nvSpPr>
            <p:spPr>
              <a:xfrm>
                <a:off x="19412031" y="11319807"/>
                <a:ext cx="2630848"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Moraxella</a:t>
                </a:r>
              </a:p>
            </p:txBody>
          </p:sp>
          <p:sp>
            <p:nvSpPr>
              <p:cNvPr id="206" name="TextBox 205">
                <a:extLst>
                  <a:ext uri="{FF2B5EF4-FFF2-40B4-BE49-F238E27FC236}">
                    <a16:creationId xmlns:a16="http://schemas.microsoft.com/office/drawing/2014/main" id="{8D292351-2BCF-8F77-A8C4-B7745A878286}"/>
                  </a:ext>
                </a:extLst>
              </p:cNvPr>
              <p:cNvSpPr txBox="1"/>
              <p:nvPr/>
            </p:nvSpPr>
            <p:spPr>
              <a:xfrm>
                <a:off x="19256747" y="11954749"/>
                <a:ext cx="2787943"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catarrhalis</a:t>
                </a:r>
              </a:p>
            </p:txBody>
          </p:sp>
        </p:grpSp>
        <p:grpSp>
          <p:nvGrpSpPr>
            <p:cNvPr id="207" name="Graphic 6">
              <a:extLst>
                <a:ext uri="{FF2B5EF4-FFF2-40B4-BE49-F238E27FC236}">
                  <a16:creationId xmlns:a16="http://schemas.microsoft.com/office/drawing/2014/main" id="{E1714B6A-A146-03A8-B1F8-7D18ACAB2A1A}"/>
                </a:ext>
              </a:extLst>
            </p:cNvPr>
            <p:cNvGrpSpPr/>
            <p:nvPr/>
          </p:nvGrpSpPr>
          <p:grpSpPr>
            <a:xfrm>
              <a:off x="18573087" y="13484846"/>
              <a:ext cx="3478837" cy="1531371"/>
              <a:chOff x="18573087" y="13484846"/>
              <a:chExt cx="3478837" cy="1531371"/>
            </a:xfrm>
            <a:solidFill>
              <a:srgbClr val="000000"/>
            </a:solidFill>
          </p:grpSpPr>
          <p:sp>
            <p:nvSpPr>
              <p:cNvPr id="208" name="TextBox 207">
                <a:extLst>
                  <a:ext uri="{FF2B5EF4-FFF2-40B4-BE49-F238E27FC236}">
                    <a16:creationId xmlns:a16="http://schemas.microsoft.com/office/drawing/2014/main" id="{3B303B7F-C688-8D7B-EE3E-DFB39081E89C}"/>
                  </a:ext>
                </a:extLst>
              </p:cNvPr>
              <p:cNvSpPr txBox="1"/>
              <p:nvPr/>
            </p:nvSpPr>
            <p:spPr>
              <a:xfrm>
                <a:off x="18573087" y="13484846"/>
                <a:ext cx="3478837"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Haemophilus</a:t>
                </a:r>
              </a:p>
            </p:txBody>
          </p:sp>
          <p:sp>
            <p:nvSpPr>
              <p:cNvPr id="209" name="TextBox 208">
                <a:extLst>
                  <a:ext uri="{FF2B5EF4-FFF2-40B4-BE49-F238E27FC236}">
                    <a16:creationId xmlns:a16="http://schemas.microsoft.com/office/drawing/2014/main" id="{79CD53C6-9CC3-0E96-6A74-57A389ED63A5}"/>
                  </a:ext>
                </a:extLst>
              </p:cNvPr>
              <p:cNvSpPr txBox="1"/>
              <p:nvPr/>
            </p:nvSpPr>
            <p:spPr>
              <a:xfrm>
                <a:off x="19286818" y="14246776"/>
                <a:ext cx="2759089" cy="769441"/>
              </a:xfrm>
              <a:prstGeom prst="rect">
                <a:avLst/>
              </a:prstGeom>
              <a:noFill/>
            </p:spPr>
            <p:txBody>
              <a:bodyPr wrap="none" rtlCol="0">
                <a:spAutoFit/>
              </a:bodyPr>
              <a:lstStyle/>
              <a:p>
                <a:pPr algn="l"/>
                <a:r>
                  <a:rPr lang="en-CH" sz="4400" i="1" spc="0" baseline="0" dirty="0">
                    <a:ln/>
                    <a:solidFill>
                      <a:srgbClr val="000000"/>
                    </a:solidFill>
                    <a:latin typeface="Arial"/>
                    <a:cs typeface="Arial"/>
                    <a:sym typeface="Arial"/>
                    <a:rtl val="0"/>
                  </a:rPr>
                  <a:t>inﬂuenzae</a:t>
                </a:r>
              </a:p>
            </p:txBody>
          </p:sp>
        </p:grpSp>
        <p:grpSp>
          <p:nvGrpSpPr>
            <p:cNvPr id="210" name="Graphic 6">
              <a:extLst>
                <a:ext uri="{FF2B5EF4-FFF2-40B4-BE49-F238E27FC236}">
                  <a16:creationId xmlns:a16="http://schemas.microsoft.com/office/drawing/2014/main" id="{5625AADA-8442-A95E-1CAC-D675511DEFD1}"/>
                </a:ext>
              </a:extLst>
            </p:cNvPr>
            <p:cNvGrpSpPr/>
            <p:nvPr/>
          </p:nvGrpSpPr>
          <p:grpSpPr>
            <a:xfrm>
              <a:off x="22208139" y="10336625"/>
              <a:ext cx="8841573" cy="2189347"/>
              <a:chOff x="22208139" y="10336625"/>
              <a:chExt cx="8841573" cy="2189347"/>
            </a:xfrm>
          </p:grpSpPr>
          <p:grpSp>
            <p:nvGrpSpPr>
              <p:cNvPr id="211" name="Graphic 6">
                <a:extLst>
                  <a:ext uri="{FF2B5EF4-FFF2-40B4-BE49-F238E27FC236}">
                    <a16:creationId xmlns:a16="http://schemas.microsoft.com/office/drawing/2014/main" id="{5698B90E-936F-9543-6173-443325BDBA5B}"/>
                  </a:ext>
                </a:extLst>
              </p:cNvPr>
              <p:cNvGrpSpPr/>
              <p:nvPr/>
            </p:nvGrpSpPr>
            <p:grpSpPr>
              <a:xfrm>
                <a:off x="22256721" y="10336625"/>
                <a:ext cx="4283840" cy="1067242"/>
                <a:chOff x="22256721" y="10336625"/>
                <a:chExt cx="4283840" cy="1067242"/>
              </a:xfrm>
              <a:solidFill>
                <a:srgbClr val="000000"/>
              </a:solidFill>
            </p:grpSpPr>
            <p:sp>
              <p:nvSpPr>
                <p:cNvPr id="212" name="TextBox 211">
                  <a:extLst>
                    <a:ext uri="{FF2B5EF4-FFF2-40B4-BE49-F238E27FC236}">
                      <a16:creationId xmlns:a16="http://schemas.microsoft.com/office/drawing/2014/main" id="{6AC4023E-F8E1-BD26-E198-63D83DBF383E}"/>
                    </a:ext>
                  </a:extLst>
                </p:cNvPr>
                <p:cNvSpPr txBox="1"/>
                <p:nvPr/>
              </p:nvSpPr>
              <p:spPr>
                <a:xfrm rot="18900000">
                  <a:off x="22256721" y="10634426"/>
                  <a:ext cx="118974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ALL</a:t>
                  </a:r>
                </a:p>
              </p:txBody>
            </p:sp>
            <p:sp>
              <p:nvSpPr>
                <p:cNvPr id="213" name="TextBox 212">
                  <a:extLst>
                    <a:ext uri="{FF2B5EF4-FFF2-40B4-BE49-F238E27FC236}">
                      <a16:creationId xmlns:a16="http://schemas.microsoft.com/office/drawing/2014/main" id="{D631B90F-4762-BEC2-E7E5-B8C96B734730}"/>
                    </a:ext>
                  </a:extLst>
                </p:cNvPr>
                <p:cNvSpPr txBox="1"/>
                <p:nvPr/>
              </p:nvSpPr>
              <p:spPr>
                <a:xfrm rot="18900000">
                  <a:off x="23161277" y="10612869"/>
                  <a:ext cx="125226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SAn</a:t>
                  </a:r>
                </a:p>
              </p:txBody>
            </p:sp>
            <p:sp>
              <p:nvSpPr>
                <p:cNvPr id="214" name="TextBox 213">
                  <a:extLst>
                    <a:ext uri="{FF2B5EF4-FFF2-40B4-BE49-F238E27FC236}">
                      <a16:creationId xmlns:a16="http://schemas.microsoft.com/office/drawing/2014/main" id="{50B5D4A5-D7EB-5443-FAD7-7F82C8654FE5}"/>
                    </a:ext>
                  </a:extLst>
                </p:cNvPr>
                <p:cNvSpPr txBox="1"/>
                <p:nvPr/>
              </p:nvSpPr>
              <p:spPr>
                <a:xfrm rot="18900000">
                  <a:off x="23996795" y="10336625"/>
                  <a:ext cx="197361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SAs/ex</a:t>
                  </a:r>
                </a:p>
              </p:txBody>
            </p:sp>
            <p:sp>
              <p:nvSpPr>
                <p:cNvPr id="215" name="TextBox 214">
                  <a:extLst>
                    <a:ext uri="{FF2B5EF4-FFF2-40B4-BE49-F238E27FC236}">
                      <a16:creationId xmlns:a16="http://schemas.microsoft.com/office/drawing/2014/main" id="{CAAE9229-193C-38F6-DD89-096882A9E492}"/>
                    </a:ext>
                  </a:extLst>
                </p:cNvPr>
                <p:cNvSpPr txBox="1"/>
                <p:nvPr/>
              </p:nvSpPr>
              <p:spPr>
                <a:xfrm rot="18900000">
                  <a:off x="25039829" y="10525582"/>
                  <a:ext cx="150073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MMA</a:t>
                  </a:r>
                </a:p>
              </p:txBody>
            </p:sp>
          </p:grpSp>
          <p:grpSp>
            <p:nvGrpSpPr>
              <p:cNvPr id="216" name="Graphic 6">
                <a:extLst>
                  <a:ext uri="{FF2B5EF4-FFF2-40B4-BE49-F238E27FC236}">
                    <a16:creationId xmlns:a16="http://schemas.microsoft.com/office/drawing/2014/main" id="{A8B7C025-9896-12BD-4F31-991F30EDFD49}"/>
                  </a:ext>
                </a:extLst>
              </p:cNvPr>
              <p:cNvGrpSpPr/>
              <p:nvPr/>
            </p:nvGrpSpPr>
            <p:grpSpPr>
              <a:xfrm>
                <a:off x="26765865" y="10352633"/>
                <a:ext cx="4283847" cy="1067232"/>
                <a:chOff x="26765865" y="10352633"/>
                <a:chExt cx="4283847" cy="1067232"/>
              </a:xfrm>
              <a:solidFill>
                <a:srgbClr val="000000"/>
              </a:solidFill>
            </p:grpSpPr>
            <p:sp>
              <p:nvSpPr>
                <p:cNvPr id="217" name="TextBox 216">
                  <a:extLst>
                    <a:ext uri="{FF2B5EF4-FFF2-40B4-BE49-F238E27FC236}">
                      <a16:creationId xmlns:a16="http://schemas.microsoft.com/office/drawing/2014/main" id="{A04A65C2-15DF-DF81-9FE6-A7D8ADFA0D1C}"/>
                    </a:ext>
                  </a:extLst>
                </p:cNvPr>
                <p:cNvSpPr txBox="1"/>
                <p:nvPr/>
              </p:nvSpPr>
              <p:spPr>
                <a:xfrm rot="18900000">
                  <a:off x="26765865" y="10650424"/>
                  <a:ext cx="118974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ALL</a:t>
                  </a:r>
                </a:p>
              </p:txBody>
            </p:sp>
            <p:sp>
              <p:nvSpPr>
                <p:cNvPr id="218" name="TextBox 217">
                  <a:extLst>
                    <a:ext uri="{FF2B5EF4-FFF2-40B4-BE49-F238E27FC236}">
                      <a16:creationId xmlns:a16="http://schemas.microsoft.com/office/drawing/2014/main" id="{944CB4BC-DEA4-407C-B66D-786E0B8FB6FC}"/>
                    </a:ext>
                  </a:extLst>
                </p:cNvPr>
                <p:cNvSpPr txBox="1"/>
                <p:nvPr/>
              </p:nvSpPr>
              <p:spPr>
                <a:xfrm rot="18900000">
                  <a:off x="27670415" y="10628898"/>
                  <a:ext cx="125226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SAn</a:t>
                  </a:r>
                </a:p>
              </p:txBody>
            </p:sp>
            <p:sp>
              <p:nvSpPr>
                <p:cNvPr id="219" name="TextBox 218">
                  <a:extLst>
                    <a:ext uri="{FF2B5EF4-FFF2-40B4-BE49-F238E27FC236}">
                      <a16:creationId xmlns:a16="http://schemas.microsoft.com/office/drawing/2014/main" id="{47136499-44D8-F9E0-4C26-4E661B689693}"/>
                    </a:ext>
                  </a:extLst>
                </p:cNvPr>
                <p:cNvSpPr txBox="1"/>
                <p:nvPr/>
              </p:nvSpPr>
              <p:spPr>
                <a:xfrm rot="18900000">
                  <a:off x="28505976" y="10352633"/>
                  <a:ext cx="197361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SAs/ex</a:t>
                  </a:r>
                </a:p>
              </p:txBody>
            </p:sp>
            <p:sp>
              <p:nvSpPr>
                <p:cNvPr id="220" name="TextBox 219">
                  <a:extLst>
                    <a:ext uri="{FF2B5EF4-FFF2-40B4-BE49-F238E27FC236}">
                      <a16:creationId xmlns:a16="http://schemas.microsoft.com/office/drawing/2014/main" id="{21046AC4-11EF-BC9A-ADFD-83C608E58063}"/>
                    </a:ext>
                  </a:extLst>
                </p:cNvPr>
                <p:cNvSpPr txBox="1"/>
                <p:nvPr/>
              </p:nvSpPr>
              <p:spPr>
                <a:xfrm rot="18900000">
                  <a:off x="29548980" y="10541612"/>
                  <a:ext cx="150073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MMA</a:t>
                  </a:r>
                </a:p>
              </p:txBody>
            </p:sp>
          </p:grpSp>
          <p:sp>
            <p:nvSpPr>
              <p:cNvPr id="221" name="Freeform 220">
                <a:extLst>
                  <a:ext uri="{FF2B5EF4-FFF2-40B4-BE49-F238E27FC236}">
                    <a16:creationId xmlns:a16="http://schemas.microsoft.com/office/drawing/2014/main" id="{AC31124A-425F-1A4F-7B2F-79A927994551}"/>
                  </a:ext>
                </a:extLst>
              </p:cNvPr>
              <p:cNvSpPr/>
              <p:nvPr/>
            </p:nvSpPr>
            <p:spPr>
              <a:xfrm>
                <a:off x="22233525" y="11606322"/>
                <a:ext cx="888863" cy="888919"/>
              </a:xfrm>
              <a:custGeom>
                <a:avLst/>
                <a:gdLst>
                  <a:gd name="connsiteX0" fmla="*/ -1 w 888863"/>
                  <a:gd name="connsiteY0" fmla="*/ 0 h 888919"/>
                  <a:gd name="connsiteX1" fmla="*/ 888863 w 888863"/>
                  <a:gd name="connsiteY1" fmla="*/ 0 h 888919"/>
                  <a:gd name="connsiteX2" fmla="*/ 888863 w 888863"/>
                  <a:gd name="connsiteY2" fmla="*/ 888920 h 888919"/>
                  <a:gd name="connsiteX3" fmla="*/ -1 w 888863"/>
                  <a:gd name="connsiteY3" fmla="*/ 888920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3" y="0"/>
                    </a:lnTo>
                    <a:lnTo>
                      <a:pt x="888863" y="888920"/>
                    </a:lnTo>
                    <a:lnTo>
                      <a:pt x="-1" y="888920"/>
                    </a:lnTo>
                    <a:close/>
                  </a:path>
                </a:pathLst>
              </a:custGeom>
              <a:solidFill>
                <a:srgbClr val="EF0101"/>
              </a:solidFill>
              <a:ln w="3047" cap="rnd">
                <a:noFill/>
                <a:prstDash val="solid"/>
                <a:round/>
              </a:ln>
            </p:spPr>
            <p:txBody>
              <a:bodyPr rtlCol="0" anchor="ctr"/>
              <a:lstStyle/>
              <a:p>
                <a:endParaRPr lang="en-CH" sz="4400"/>
              </a:p>
            </p:txBody>
          </p:sp>
          <p:sp>
            <p:nvSpPr>
              <p:cNvPr id="222" name="Freeform 221">
                <a:extLst>
                  <a:ext uri="{FF2B5EF4-FFF2-40B4-BE49-F238E27FC236}">
                    <a16:creationId xmlns:a16="http://schemas.microsoft.com/office/drawing/2014/main" id="{C0E808C1-9B12-FE29-7B49-6C703139785A}"/>
                  </a:ext>
                </a:extLst>
              </p:cNvPr>
              <p:cNvSpPr/>
              <p:nvPr/>
            </p:nvSpPr>
            <p:spPr>
              <a:xfrm>
                <a:off x="22208139" y="11580905"/>
                <a:ext cx="939643" cy="939702"/>
              </a:xfrm>
              <a:custGeom>
                <a:avLst/>
                <a:gdLst>
                  <a:gd name="connsiteX0" fmla="*/ 939643 w 939643"/>
                  <a:gd name="connsiteY0" fmla="*/ 939703 h 939702"/>
                  <a:gd name="connsiteX1" fmla="*/ 0 w 939643"/>
                  <a:gd name="connsiteY1" fmla="*/ 939703 h 939702"/>
                  <a:gd name="connsiteX2" fmla="*/ 0 w 939643"/>
                  <a:gd name="connsiteY2" fmla="*/ 0 h 939702"/>
                  <a:gd name="connsiteX3" fmla="*/ 939643 w 939643"/>
                  <a:gd name="connsiteY3" fmla="*/ 0 h 939702"/>
                  <a:gd name="connsiteX4" fmla="*/ 939643 w 939643"/>
                  <a:gd name="connsiteY4" fmla="*/ 939703 h 939702"/>
                  <a:gd name="connsiteX5" fmla="*/ 914258 w 939643"/>
                  <a:gd name="connsiteY5" fmla="*/ 25387 h 939702"/>
                  <a:gd name="connsiteX6" fmla="*/ 25385 w 939643"/>
                  <a:gd name="connsiteY6" fmla="*/ 25387 h 939702"/>
                  <a:gd name="connsiteX7" fmla="*/ 25385 w 939643"/>
                  <a:gd name="connsiteY7" fmla="*/ 914315 h 939702"/>
                  <a:gd name="connsiteX8" fmla="*/ 914258 w 939643"/>
                  <a:gd name="connsiteY8" fmla="*/ 914315 h 939702"/>
                  <a:gd name="connsiteX9" fmla="*/ 914258 w 939643"/>
                  <a:gd name="connsiteY9" fmla="*/ 25387 h 9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3" h="939702">
                    <a:moveTo>
                      <a:pt x="939643" y="939703"/>
                    </a:moveTo>
                    <a:lnTo>
                      <a:pt x="0" y="939703"/>
                    </a:lnTo>
                    <a:lnTo>
                      <a:pt x="0" y="0"/>
                    </a:lnTo>
                    <a:lnTo>
                      <a:pt x="939643" y="0"/>
                    </a:lnTo>
                    <a:lnTo>
                      <a:pt x="939643" y="939703"/>
                    </a:lnTo>
                    <a:close/>
                    <a:moveTo>
                      <a:pt x="914258" y="25387"/>
                    </a:moveTo>
                    <a:lnTo>
                      <a:pt x="25385" y="25387"/>
                    </a:lnTo>
                    <a:lnTo>
                      <a:pt x="25385" y="914315"/>
                    </a:lnTo>
                    <a:lnTo>
                      <a:pt x="914258" y="914315"/>
                    </a:lnTo>
                    <a:lnTo>
                      <a:pt x="914258" y="25387"/>
                    </a:lnTo>
                    <a:close/>
                  </a:path>
                </a:pathLst>
              </a:custGeom>
              <a:solidFill>
                <a:srgbClr val="000000"/>
              </a:solidFill>
              <a:ln w="3047" cap="rnd">
                <a:noFill/>
                <a:prstDash val="solid"/>
                <a:round/>
              </a:ln>
            </p:spPr>
            <p:txBody>
              <a:bodyPr rtlCol="0" anchor="ctr"/>
              <a:lstStyle/>
              <a:p>
                <a:endParaRPr lang="en-CH" sz="4400"/>
              </a:p>
            </p:txBody>
          </p:sp>
          <p:sp>
            <p:nvSpPr>
              <p:cNvPr id="223" name="Freeform 222">
                <a:extLst>
                  <a:ext uri="{FF2B5EF4-FFF2-40B4-BE49-F238E27FC236}">
                    <a16:creationId xmlns:a16="http://schemas.microsoft.com/office/drawing/2014/main" id="{EEB898CA-557C-8D46-F3B7-B736B0E95D8F}"/>
                  </a:ext>
                </a:extLst>
              </p:cNvPr>
              <p:cNvSpPr/>
              <p:nvPr/>
            </p:nvSpPr>
            <p:spPr>
              <a:xfrm>
                <a:off x="26728629" y="11611077"/>
                <a:ext cx="888863" cy="888919"/>
              </a:xfrm>
              <a:custGeom>
                <a:avLst/>
                <a:gdLst>
                  <a:gd name="connsiteX0" fmla="*/ -1 w 888863"/>
                  <a:gd name="connsiteY0" fmla="*/ 0 h 888919"/>
                  <a:gd name="connsiteX1" fmla="*/ 888863 w 888863"/>
                  <a:gd name="connsiteY1" fmla="*/ 0 h 888919"/>
                  <a:gd name="connsiteX2" fmla="*/ 888863 w 888863"/>
                  <a:gd name="connsiteY2" fmla="*/ 888920 h 888919"/>
                  <a:gd name="connsiteX3" fmla="*/ -1 w 888863"/>
                  <a:gd name="connsiteY3" fmla="*/ 888920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3" y="0"/>
                    </a:lnTo>
                    <a:lnTo>
                      <a:pt x="888863" y="888920"/>
                    </a:lnTo>
                    <a:lnTo>
                      <a:pt x="-1" y="888920"/>
                    </a:lnTo>
                    <a:close/>
                  </a:path>
                </a:pathLst>
              </a:custGeom>
              <a:solidFill>
                <a:srgbClr val="4D4DFF"/>
              </a:solidFill>
              <a:ln w="3047" cap="rnd">
                <a:noFill/>
                <a:prstDash val="solid"/>
                <a:round/>
              </a:ln>
            </p:spPr>
            <p:txBody>
              <a:bodyPr rtlCol="0" anchor="ctr"/>
              <a:lstStyle/>
              <a:p>
                <a:endParaRPr lang="en-CH" sz="4400"/>
              </a:p>
            </p:txBody>
          </p:sp>
          <p:sp>
            <p:nvSpPr>
              <p:cNvPr id="224" name="Freeform 223">
                <a:extLst>
                  <a:ext uri="{FF2B5EF4-FFF2-40B4-BE49-F238E27FC236}">
                    <a16:creationId xmlns:a16="http://schemas.microsoft.com/office/drawing/2014/main" id="{DFD764E3-6170-6242-02D7-57AAC0491D9C}"/>
                  </a:ext>
                </a:extLst>
              </p:cNvPr>
              <p:cNvSpPr/>
              <p:nvPr/>
            </p:nvSpPr>
            <p:spPr>
              <a:xfrm>
                <a:off x="26703242" y="11585689"/>
                <a:ext cx="939644" cy="939702"/>
              </a:xfrm>
              <a:custGeom>
                <a:avLst/>
                <a:gdLst>
                  <a:gd name="connsiteX0" fmla="*/ 939645 w 939644"/>
                  <a:gd name="connsiteY0" fmla="*/ 939703 h 939702"/>
                  <a:gd name="connsiteX1" fmla="*/ 0 w 939644"/>
                  <a:gd name="connsiteY1" fmla="*/ 939703 h 939702"/>
                  <a:gd name="connsiteX2" fmla="*/ 0 w 939644"/>
                  <a:gd name="connsiteY2" fmla="*/ 0 h 939702"/>
                  <a:gd name="connsiteX3" fmla="*/ 939645 w 939644"/>
                  <a:gd name="connsiteY3" fmla="*/ 0 h 939702"/>
                  <a:gd name="connsiteX4" fmla="*/ 939645 w 939644"/>
                  <a:gd name="connsiteY4" fmla="*/ 939703 h 939702"/>
                  <a:gd name="connsiteX5" fmla="*/ 914258 w 939644"/>
                  <a:gd name="connsiteY5" fmla="*/ 25388 h 939702"/>
                  <a:gd name="connsiteX6" fmla="*/ 25386 w 939644"/>
                  <a:gd name="connsiteY6" fmla="*/ 25388 h 939702"/>
                  <a:gd name="connsiteX7" fmla="*/ 25386 w 939644"/>
                  <a:gd name="connsiteY7" fmla="*/ 914316 h 939702"/>
                  <a:gd name="connsiteX8" fmla="*/ 914258 w 939644"/>
                  <a:gd name="connsiteY8" fmla="*/ 914316 h 939702"/>
                  <a:gd name="connsiteX9" fmla="*/ 914258 w 939644"/>
                  <a:gd name="connsiteY9" fmla="*/ 25388 h 9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2">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25" name="Freeform 224">
                <a:extLst>
                  <a:ext uri="{FF2B5EF4-FFF2-40B4-BE49-F238E27FC236}">
                    <a16:creationId xmlns:a16="http://schemas.microsoft.com/office/drawing/2014/main" id="{C6D3C1DE-9575-EC1A-5364-E5149B72FA63}"/>
                  </a:ext>
                </a:extLst>
              </p:cNvPr>
              <p:cNvSpPr/>
              <p:nvPr/>
            </p:nvSpPr>
            <p:spPr>
              <a:xfrm>
                <a:off x="23160491" y="11606322"/>
                <a:ext cx="888863" cy="888919"/>
              </a:xfrm>
              <a:custGeom>
                <a:avLst/>
                <a:gdLst>
                  <a:gd name="connsiteX0" fmla="*/ 1 w 888863"/>
                  <a:gd name="connsiteY0" fmla="*/ 0 h 888919"/>
                  <a:gd name="connsiteX1" fmla="*/ 888864 w 888863"/>
                  <a:gd name="connsiteY1" fmla="*/ 0 h 888919"/>
                  <a:gd name="connsiteX2" fmla="*/ 888864 w 888863"/>
                  <a:gd name="connsiteY2" fmla="*/ 888920 h 888919"/>
                  <a:gd name="connsiteX3" fmla="*/ 1 w 888863"/>
                  <a:gd name="connsiteY3" fmla="*/ 888920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4" y="0"/>
                    </a:lnTo>
                    <a:lnTo>
                      <a:pt x="888864" y="888920"/>
                    </a:lnTo>
                    <a:lnTo>
                      <a:pt x="1" y="888920"/>
                    </a:lnTo>
                    <a:close/>
                  </a:path>
                </a:pathLst>
              </a:custGeom>
              <a:solidFill>
                <a:srgbClr val="FC0100"/>
              </a:solidFill>
              <a:ln w="3047" cap="rnd">
                <a:noFill/>
                <a:prstDash val="solid"/>
                <a:round/>
              </a:ln>
            </p:spPr>
            <p:txBody>
              <a:bodyPr rtlCol="0" anchor="ctr"/>
              <a:lstStyle/>
              <a:p>
                <a:endParaRPr lang="en-CH" sz="4400"/>
              </a:p>
            </p:txBody>
          </p:sp>
          <p:sp>
            <p:nvSpPr>
              <p:cNvPr id="226" name="Freeform 225">
                <a:extLst>
                  <a:ext uri="{FF2B5EF4-FFF2-40B4-BE49-F238E27FC236}">
                    <a16:creationId xmlns:a16="http://schemas.microsoft.com/office/drawing/2014/main" id="{5E95EA6E-FD7D-BC47-B604-7D52E0DC615F}"/>
                  </a:ext>
                </a:extLst>
              </p:cNvPr>
              <p:cNvSpPr/>
              <p:nvPr/>
            </p:nvSpPr>
            <p:spPr>
              <a:xfrm>
                <a:off x="23135106" y="11580905"/>
                <a:ext cx="939644" cy="939702"/>
              </a:xfrm>
              <a:custGeom>
                <a:avLst/>
                <a:gdLst>
                  <a:gd name="connsiteX0" fmla="*/ 939645 w 939644"/>
                  <a:gd name="connsiteY0" fmla="*/ 939703 h 939702"/>
                  <a:gd name="connsiteX1" fmla="*/ 0 w 939644"/>
                  <a:gd name="connsiteY1" fmla="*/ 939703 h 939702"/>
                  <a:gd name="connsiteX2" fmla="*/ 0 w 939644"/>
                  <a:gd name="connsiteY2" fmla="*/ 0 h 939702"/>
                  <a:gd name="connsiteX3" fmla="*/ 939645 w 939644"/>
                  <a:gd name="connsiteY3" fmla="*/ 0 h 939702"/>
                  <a:gd name="connsiteX4" fmla="*/ 939645 w 939644"/>
                  <a:gd name="connsiteY4" fmla="*/ 939703 h 939702"/>
                  <a:gd name="connsiteX5" fmla="*/ 914258 w 939644"/>
                  <a:gd name="connsiteY5" fmla="*/ 25387 h 939702"/>
                  <a:gd name="connsiteX6" fmla="*/ 25386 w 939644"/>
                  <a:gd name="connsiteY6" fmla="*/ 25387 h 939702"/>
                  <a:gd name="connsiteX7" fmla="*/ 25386 w 939644"/>
                  <a:gd name="connsiteY7" fmla="*/ 914315 h 939702"/>
                  <a:gd name="connsiteX8" fmla="*/ 914258 w 939644"/>
                  <a:gd name="connsiteY8" fmla="*/ 914315 h 939702"/>
                  <a:gd name="connsiteX9" fmla="*/ 914258 w 939644"/>
                  <a:gd name="connsiteY9" fmla="*/ 25387 h 9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2">
                    <a:moveTo>
                      <a:pt x="939645" y="939703"/>
                    </a:moveTo>
                    <a:lnTo>
                      <a:pt x="0" y="939703"/>
                    </a:lnTo>
                    <a:lnTo>
                      <a:pt x="0" y="0"/>
                    </a:lnTo>
                    <a:lnTo>
                      <a:pt x="939645" y="0"/>
                    </a:lnTo>
                    <a:lnTo>
                      <a:pt x="939645" y="939703"/>
                    </a:lnTo>
                    <a:close/>
                    <a:moveTo>
                      <a:pt x="914258" y="25387"/>
                    </a:moveTo>
                    <a:lnTo>
                      <a:pt x="25386" y="25387"/>
                    </a:lnTo>
                    <a:lnTo>
                      <a:pt x="25386" y="914315"/>
                    </a:lnTo>
                    <a:lnTo>
                      <a:pt x="914258" y="914315"/>
                    </a:lnTo>
                    <a:lnTo>
                      <a:pt x="914258" y="25387"/>
                    </a:lnTo>
                    <a:close/>
                  </a:path>
                </a:pathLst>
              </a:custGeom>
              <a:solidFill>
                <a:srgbClr val="000000"/>
              </a:solidFill>
              <a:ln w="3047" cap="rnd">
                <a:noFill/>
                <a:prstDash val="solid"/>
                <a:round/>
              </a:ln>
            </p:spPr>
            <p:txBody>
              <a:bodyPr rtlCol="0" anchor="ctr"/>
              <a:lstStyle/>
              <a:p>
                <a:endParaRPr lang="en-CH" sz="4400"/>
              </a:p>
            </p:txBody>
          </p:sp>
          <p:sp>
            <p:nvSpPr>
              <p:cNvPr id="227" name="Freeform 226">
                <a:extLst>
                  <a:ext uri="{FF2B5EF4-FFF2-40B4-BE49-F238E27FC236}">
                    <a16:creationId xmlns:a16="http://schemas.microsoft.com/office/drawing/2014/main" id="{BA59D8B2-A2F3-5291-FC9D-A663B37AB09B}"/>
                  </a:ext>
                </a:extLst>
              </p:cNvPr>
              <p:cNvSpPr/>
              <p:nvPr/>
            </p:nvSpPr>
            <p:spPr>
              <a:xfrm>
                <a:off x="27655595" y="11611077"/>
                <a:ext cx="888863" cy="888919"/>
              </a:xfrm>
              <a:custGeom>
                <a:avLst/>
                <a:gdLst>
                  <a:gd name="connsiteX0" fmla="*/ -1 w 888863"/>
                  <a:gd name="connsiteY0" fmla="*/ 0 h 888919"/>
                  <a:gd name="connsiteX1" fmla="*/ 888862 w 888863"/>
                  <a:gd name="connsiteY1" fmla="*/ 0 h 888919"/>
                  <a:gd name="connsiteX2" fmla="*/ 888862 w 888863"/>
                  <a:gd name="connsiteY2" fmla="*/ 888920 h 888919"/>
                  <a:gd name="connsiteX3" fmla="*/ -1 w 888863"/>
                  <a:gd name="connsiteY3" fmla="*/ 888920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2" y="0"/>
                    </a:lnTo>
                    <a:lnTo>
                      <a:pt x="888862" y="888920"/>
                    </a:lnTo>
                    <a:lnTo>
                      <a:pt x="-1" y="888920"/>
                    </a:lnTo>
                    <a:close/>
                  </a:path>
                </a:pathLst>
              </a:custGeom>
              <a:solidFill>
                <a:srgbClr val="3939FF"/>
              </a:solidFill>
              <a:ln w="3047" cap="rnd">
                <a:noFill/>
                <a:prstDash val="solid"/>
                <a:round/>
              </a:ln>
            </p:spPr>
            <p:txBody>
              <a:bodyPr rtlCol="0" anchor="ctr"/>
              <a:lstStyle/>
              <a:p>
                <a:endParaRPr lang="en-CH" sz="4400"/>
              </a:p>
            </p:txBody>
          </p:sp>
          <p:sp>
            <p:nvSpPr>
              <p:cNvPr id="228" name="Freeform 227">
                <a:extLst>
                  <a:ext uri="{FF2B5EF4-FFF2-40B4-BE49-F238E27FC236}">
                    <a16:creationId xmlns:a16="http://schemas.microsoft.com/office/drawing/2014/main" id="{017DE3B5-84CA-4563-5768-85156BF7F1D1}"/>
                  </a:ext>
                </a:extLst>
              </p:cNvPr>
              <p:cNvSpPr/>
              <p:nvPr/>
            </p:nvSpPr>
            <p:spPr>
              <a:xfrm>
                <a:off x="27630208" y="11585689"/>
                <a:ext cx="939644" cy="939702"/>
              </a:xfrm>
              <a:custGeom>
                <a:avLst/>
                <a:gdLst>
                  <a:gd name="connsiteX0" fmla="*/ 939645 w 939644"/>
                  <a:gd name="connsiteY0" fmla="*/ 939703 h 939702"/>
                  <a:gd name="connsiteX1" fmla="*/ 0 w 939644"/>
                  <a:gd name="connsiteY1" fmla="*/ 939703 h 939702"/>
                  <a:gd name="connsiteX2" fmla="*/ 0 w 939644"/>
                  <a:gd name="connsiteY2" fmla="*/ 0 h 939702"/>
                  <a:gd name="connsiteX3" fmla="*/ 939645 w 939644"/>
                  <a:gd name="connsiteY3" fmla="*/ 0 h 939702"/>
                  <a:gd name="connsiteX4" fmla="*/ 939645 w 939644"/>
                  <a:gd name="connsiteY4" fmla="*/ 939703 h 939702"/>
                  <a:gd name="connsiteX5" fmla="*/ 914258 w 939644"/>
                  <a:gd name="connsiteY5" fmla="*/ 25388 h 939702"/>
                  <a:gd name="connsiteX6" fmla="*/ 25386 w 939644"/>
                  <a:gd name="connsiteY6" fmla="*/ 25388 h 939702"/>
                  <a:gd name="connsiteX7" fmla="*/ 25386 w 939644"/>
                  <a:gd name="connsiteY7" fmla="*/ 914316 h 939702"/>
                  <a:gd name="connsiteX8" fmla="*/ 914258 w 939644"/>
                  <a:gd name="connsiteY8" fmla="*/ 914316 h 939702"/>
                  <a:gd name="connsiteX9" fmla="*/ 914258 w 939644"/>
                  <a:gd name="connsiteY9" fmla="*/ 25388 h 9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2">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29" name="Freeform 228">
                <a:extLst>
                  <a:ext uri="{FF2B5EF4-FFF2-40B4-BE49-F238E27FC236}">
                    <a16:creationId xmlns:a16="http://schemas.microsoft.com/office/drawing/2014/main" id="{9899D568-EAA5-6BD0-345C-8AE9D7360480}"/>
                  </a:ext>
                </a:extLst>
              </p:cNvPr>
              <p:cNvSpPr/>
              <p:nvPr/>
            </p:nvSpPr>
            <p:spPr>
              <a:xfrm>
                <a:off x="24084837" y="11606322"/>
                <a:ext cx="888863" cy="888919"/>
              </a:xfrm>
              <a:custGeom>
                <a:avLst/>
                <a:gdLst>
                  <a:gd name="connsiteX0" fmla="*/ 1 w 888863"/>
                  <a:gd name="connsiteY0" fmla="*/ 0 h 888919"/>
                  <a:gd name="connsiteX1" fmla="*/ 888864 w 888863"/>
                  <a:gd name="connsiteY1" fmla="*/ 0 h 888919"/>
                  <a:gd name="connsiteX2" fmla="*/ 888864 w 888863"/>
                  <a:gd name="connsiteY2" fmla="*/ 888920 h 888919"/>
                  <a:gd name="connsiteX3" fmla="*/ 1 w 888863"/>
                  <a:gd name="connsiteY3" fmla="*/ 888920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4" y="0"/>
                    </a:lnTo>
                    <a:lnTo>
                      <a:pt x="888864" y="888920"/>
                    </a:lnTo>
                    <a:lnTo>
                      <a:pt x="1" y="888920"/>
                    </a:lnTo>
                    <a:close/>
                  </a:path>
                </a:pathLst>
              </a:custGeom>
              <a:solidFill>
                <a:srgbClr val="DC0000"/>
              </a:solidFill>
              <a:ln w="3047" cap="rnd">
                <a:noFill/>
                <a:prstDash val="solid"/>
                <a:round/>
              </a:ln>
            </p:spPr>
            <p:txBody>
              <a:bodyPr rtlCol="0" anchor="ctr"/>
              <a:lstStyle/>
              <a:p>
                <a:endParaRPr lang="en-CH" sz="4400"/>
              </a:p>
            </p:txBody>
          </p:sp>
          <p:sp>
            <p:nvSpPr>
              <p:cNvPr id="230" name="Freeform 229">
                <a:extLst>
                  <a:ext uri="{FF2B5EF4-FFF2-40B4-BE49-F238E27FC236}">
                    <a16:creationId xmlns:a16="http://schemas.microsoft.com/office/drawing/2014/main" id="{680A50E5-F465-35EC-D8BC-4D3605586F81}"/>
                  </a:ext>
                </a:extLst>
              </p:cNvPr>
              <p:cNvSpPr/>
              <p:nvPr/>
            </p:nvSpPr>
            <p:spPr>
              <a:xfrm>
                <a:off x="24059452" y="11580905"/>
                <a:ext cx="939644" cy="939702"/>
              </a:xfrm>
              <a:custGeom>
                <a:avLst/>
                <a:gdLst>
                  <a:gd name="connsiteX0" fmla="*/ 939645 w 939644"/>
                  <a:gd name="connsiteY0" fmla="*/ 939703 h 939702"/>
                  <a:gd name="connsiteX1" fmla="*/ 0 w 939644"/>
                  <a:gd name="connsiteY1" fmla="*/ 939703 h 939702"/>
                  <a:gd name="connsiteX2" fmla="*/ 0 w 939644"/>
                  <a:gd name="connsiteY2" fmla="*/ 0 h 939702"/>
                  <a:gd name="connsiteX3" fmla="*/ 939645 w 939644"/>
                  <a:gd name="connsiteY3" fmla="*/ 0 h 939702"/>
                  <a:gd name="connsiteX4" fmla="*/ 939645 w 939644"/>
                  <a:gd name="connsiteY4" fmla="*/ 939703 h 939702"/>
                  <a:gd name="connsiteX5" fmla="*/ 914258 w 939644"/>
                  <a:gd name="connsiteY5" fmla="*/ 25387 h 939702"/>
                  <a:gd name="connsiteX6" fmla="*/ 25386 w 939644"/>
                  <a:gd name="connsiteY6" fmla="*/ 25387 h 939702"/>
                  <a:gd name="connsiteX7" fmla="*/ 25386 w 939644"/>
                  <a:gd name="connsiteY7" fmla="*/ 914315 h 939702"/>
                  <a:gd name="connsiteX8" fmla="*/ 914258 w 939644"/>
                  <a:gd name="connsiteY8" fmla="*/ 914315 h 939702"/>
                  <a:gd name="connsiteX9" fmla="*/ 914258 w 939644"/>
                  <a:gd name="connsiteY9" fmla="*/ 25387 h 9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2">
                    <a:moveTo>
                      <a:pt x="939645" y="939703"/>
                    </a:moveTo>
                    <a:lnTo>
                      <a:pt x="0" y="939703"/>
                    </a:lnTo>
                    <a:lnTo>
                      <a:pt x="0" y="0"/>
                    </a:lnTo>
                    <a:lnTo>
                      <a:pt x="939645" y="0"/>
                    </a:lnTo>
                    <a:lnTo>
                      <a:pt x="939645" y="939703"/>
                    </a:lnTo>
                    <a:close/>
                    <a:moveTo>
                      <a:pt x="914258" y="25387"/>
                    </a:moveTo>
                    <a:lnTo>
                      <a:pt x="25386" y="25387"/>
                    </a:lnTo>
                    <a:lnTo>
                      <a:pt x="25386" y="914315"/>
                    </a:lnTo>
                    <a:lnTo>
                      <a:pt x="914258" y="914315"/>
                    </a:lnTo>
                    <a:lnTo>
                      <a:pt x="914258" y="25387"/>
                    </a:lnTo>
                    <a:close/>
                  </a:path>
                </a:pathLst>
              </a:custGeom>
              <a:solidFill>
                <a:srgbClr val="000000"/>
              </a:solidFill>
              <a:ln w="3047" cap="rnd">
                <a:noFill/>
                <a:prstDash val="solid"/>
                <a:round/>
              </a:ln>
            </p:spPr>
            <p:txBody>
              <a:bodyPr rtlCol="0" anchor="ctr"/>
              <a:lstStyle/>
              <a:p>
                <a:endParaRPr lang="en-CH" sz="4400"/>
              </a:p>
            </p:txBody>
          </p:sp>
          <p:sp>
            <p:nvSpPr>
              <p:cNvPr id="231" name="Freeform 230">
                <a:extLst>
                  <a:ext uri="{FF2B5EF4-FFF2-40B4-BE49-F238E27FC236}">
                    <a16:creationId xmlns:a16="http://schemas.microsoft.com/office/drawing/2014/main" id="{C09DFC6D-6A71-00FE-B0F6-EC2E74C1626F}"/>
                  </a:ext>
                </a:extLst>
              </p:cNvPr>
              <p:cNvSpPr/>
              <p:nvPr/>
            </p:nvSpPr>
            <p:spPr>
              <a:xfrm>
                <a:off x="28579941" y="11611077"/>
                <a:ext cx="888863" cy="888919"/>
              </a:xfrm>
              <a:custGeom>
                <a:avLst/>
                <a:gdLst>
                  <a:gd name="connsiteX0" fmla="*/ 1 w 888863"/>
                  <a:gd name="connsiteY0" fmla="*/ 0 h 888919"/>
                  <a:gd name="connsiteX1" fmla="*/ 888864 w 888863"/>
                  <a:gd name="connsiteY1" fmla="*/ 0 h 888919"/>
                  <a:gd name="connsiteX2" fmla="*/ 888864 w 888863"/>
                  <a:gd name="connsiteY2" fmla="*/ 888920 h 888919"/>
                  <a:gd name="connsiteX3" fmla="*/ 1 w 888863"/>
                  <a:gd name="connsiteY3" fmla="*/ 888920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4" y="0"/>
                    </a:lnTo>
                    <a:lnTo>
                      <a:pt x="888864" y="888920"/>
                    </a:lnTo>
                    <a:lnTo>
                      <a:pt x="1" y="888920"/>
                    </a:lnTo>
                    <a:close/>
                  </a:path>
                </a:pathLst>
              </a:custGeom>
              <a:solidFill>
                <a:srgbClr val="3131FF"/>
              </a:solidFill>
              <a:ln w="3047" cap="rnd">
                <a:noFill/>
                <a:prstDash val="solid"/>
                <a:round/>
              </a:ln>
            </p:spPr>
            <p:txBody>
              <a:bodyPr rtlCol="0" anchor="ctr"/>
              <a:lstStyle/>
              <a:p>
                <a:endParaRPr lang="en-CH" sz="4400"/>
              </a:p>
            </p:txBody>
          </p:sp>
          <p:sp>
            <p:nvSpPr>
              <p:cNvPr id="232" name="Freeform 231">
                <a:extLst>
                  <a:ext uri="{FF2B5EF4-FFF2-40B4-BE49-F238E27FC236}">
                    <a16:creationId xmlns:a16="http://schemas.microsoft.com/office/drawing/2014/main" id="{CA081A94-338E-6456-9EA3-5A259B3F0249}"/>
                  </a:ext>
                </a:extLst>
              </p:cNvPr>
              <p:cNvSpPr/>
              <p:nvPr/>
            </p:nvSpPr>
            <p:spPr>
              <a:xfrm>
                <a:off x="28554556" y="11585689"/>
                <a:ext cx="939644" cy="939702"/>
              </a:xfrm>
              <a:custGeom>
                <a:avLst/>
                <a:gdLst>
                  <a:gd name="connsiteX0" fmla="*/ 939645 w 939644"/>
                  <a:gd name="connsiteY0" fmla="*/ 939703 h 939702"/>
                  <a:gd name="connsiteX1" fmla="*/ 0 w 939644"/>
                  <a:gd name="connsiteY1" fmla="*/ 939703 h 939702"/>
                  <a:gd name="connsiteX2" fmla="*/ 0 w 939644"/>
                  <a:gd name="connsiteY2" fmla="*/ 0 h 939702"/>
                  <a:gd name="connsiteX3" fmla="*/ 939645 w 939644"/>
                  <a:gd name="connsiteY3" fmla="*/ 0 h 939702"/>
                  <a:gd name="connsiteX4" fmla="*/ 939645 w 939644"/>
                  <a:gd name="connsiteY4" fmla="*/ 939703 h 939702"/>
                  <a:gd name="connsiteX5" fmla="*/ 914258 w 939644"/>
                  <a:gd name="connsiteY5" fmla="*/ 25388 h 939702"/>
                  <a:gd name="connsiteX6" fmla="*/ 25386 w 939644"/>
                  <a:gd name="connsiteY6" fmla="*/ 25388 h 939702"/>
                  <a:gd name="connsiteX7" fmla="*/ 25386 w 939644"/>
                  <a:gd name="connsiteY7" fmla="*/ 914316 h 939702"/>
                  <a:gd name="connsiteX8" fmla="*/ 914258 w 939644"/>
                  <a:gd name="connsiteY8" fmla="*/ 914316 h 939702"/>
                  <a:gd name="connsiteX9" fmla="*/ 914258 w 939644"/>
                  <a:gd name="connsiteY9" fmla="*/ 25388 h 9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2">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33" name="Freeform 232">
                <a:extLst>
                  <a:ext uri="{FF2B5EF4-FFF2-40B4-BE49-F238E27FC236}">
                    <a16:creationId xmlns:a16="http://schemas.microsoft.com/office/drawing/2014/main" id="{7E882B1D-09D9-BC7D-F3FB-06AFFD474221}"/>
                  </a:ext>
                </a:extLst>
              </p:cNvPr>
              <p:cNvSpPr/>
              <p:nvPr/>
            </p:nvSpPr>
            <p:spPr>
              <a:xfrm>
                <a:off x="25013602" y="11606322"/>
                <a:ext cx="888863" cy="888919"/>
              </a:xfrm>
              <a:custGeom>
                <a:avLst/>
                <a:gdLst>
                  <a:gd name="connsiteX0" fmla="*/ 0 w 888863"/>
                  <a:gd name="connsiteY0" fmla="*/ 0 h 888919"/>
                  <a:gd name="connsiteX1" fmla="*/ 888863 w 888863"/>
                  <a:gd name="connsiteY1" fmla="*/ 0 h 888919"/>
                  <a:gd name="connsiteX2" fmla="*/ 888863 w 888863"/>
                  <a:gd name="connsiteY2" fmla="*/ 888920 h 888919"/>
                  <a:gd name="connsiteX3" fmla="*/ 0 w 888863"/>
                  <a:gd name="connsiteY3" fmla="*/ 888920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20"/>
                    </a:lnTo>
                    <a:lnTo>
                      <a:pt x="0" y="888920"/>
                    </a:lnTo>
                    <a:close/>
                  </a:path>
                </a:pathLst>
              </a:custGeom>
              <a:solidFill>
                <a:srgbClr val="EE0000"/>
              </a:solidFill>
              <a:ln w="3047" cap="rnd">
                <a:noFill/>
                <a:prstDash val="solid"/>
                <a:round/>
              </a:ln>
            </p:spPr>
            <p:txBody>
              <a:bodyPr rtlCol="0" anchor="ctr"/>
              <a:lstStyle/>
              <a:p>
                <a:endParaRPr lang="en-CH" sz="4400"/>
              </a:p>
            </p:txBody>
          </p:sp>
          <p:sp>
            <p:nvSpPr>
              <p:cNvPr id="234" name="Freeform 233">
                <a:extLst>
                  <a:ext uri="{FF2B5EF4-FFF2-40B4-BE49-F238E27FC236}">
                    <a16:creationId xmlns:a16="http://schemas.microsoft.com/office/drawing/2014/main" id="{E5F517E8-2A57-F28C-C886-BB1756E2CA37}"/>
                  </a:ext>
                </a:extLst>
              </p:cNvPr>
              <p:cNvSpPr/>
              <p:nvPr/>
            </p:nvSpPr>
            <p:spPr>
              <a:xfrm>
                <a:off x="24988216" y="11580905"/>
                <a:ext cx="939644" cy="939702"/>
              </a:xfrm>
              <a:custGeom>
                <a:avLst/>
                <a:gdLst>
                  <a:gd name="connsiteX0" fmla="*/ 939645 w 939644"/>
                  <a:gd name="connsiteY0" fmla="*/ 939703 h 939702"/>
                  <a:gd name="connsiteX1" fmla="*/ 0 w 939644"/>
                  <a:gd name="connsiteY1" fmla="*/ 939703 h 939702"/>
                  <a:gd name="connsiteX2" fmla="*/ 0 w 939644"/>
                  <a:gd name="connsiteY2" fmla="*/ 0 h 939702"/>
                  <a:gd name="connsiteX3" fmla="*/ 939645 w 939644"/>
                  <a:gd name="connsiteY3" fmla="*/ 0 h 939702"/>
                  <a:gd name="connsiteX4" fmla="*/ 939645 w 939644"/>
                  <a:gd name="connsiteY4" fmla="*/ 939703 h 939702"/>
                  <a:gd name="connsiteX5" fmla="*/ 914258 w 939644"/>
                  <a:gd name="connsiteY5" fmla="*/ 25387 h 939702"/>
                  <a:gd name="connsiteX6" fmla="*/ 25386 w 939644"/>
                  <a:gd name="connsiteY6" fmla="*/ 25387 h 939702"/>
                  <a:gd name="connsiteX7" fmla="*/ 25386 w 939644"/>
                  <a:gd name="connsiteY7" fmla="*/ 914315 h 939702"/>
                  <a:gd name="connsiteX8" fmla="*/ 914258 w 939644"/>
                  <a:gd name="connsiteY8" fmla="*/ 914315 h 939702"/>
                  <a:gd name="connsiteX9" fmla="*/ 914258 w 939644"/>
                  <a:gd name="connsiteY9" fmla="*/ 25387 h 9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2">
                    <a:moveTo>
                      <a:pt x="939645" y="939703"/>
                    </a:moveTo>
                    <a:lnTo>
                      <a:pt x="0" y="939703"/>
                    </a:lnTo>
                    <a:lnTo>
                      <a:pt x="0" y="0"/>
                    </a:lnTo>
                    <a:lnTo>
                      <a:pt x="939645" y="0"/>
                    </a:lnTo>
                    <a:lnTo>
                      <a:pt x="939645" y="939703"/>
                    </a:lnTo>
                    <a:close/>
                    <a:moveTo>
                      <a:pt x="914258" y="25387"/>
                    </a:moveTo>
                    <a:lnTo>
                      <a:pt x="25386" y="25387"/>
                    </a:lnTo>
                    <a:lnTo>
                      <a:pt x="25386" y="914315"/>
                    </a:lnTo>
                    <a:lnTo>
                      <a:pt x="914258" y="914315"/>
                    </a:lnTo>
                    <a:lnTo>
                      <a:pt x="914258" y="25387"/>
                    </a:lnTo>
                    <a:close/>
                  </a:path>
                </a:pathLst>
              </a:custGeom>
              <a:solidFill>
                <a:srgbClr val="000000"/>
              </a:solidFill>
              <a:ln w="3047" cap="rnd">
                <a:noFill/>
                <a:prstDash val="solid"/>
                <a:round/>
              </a:ln>
            </p:spPr>
            <p:txBody>
              <a:bodyPr rtlCol="0" anchor="ctr"/>
              <a:lstStyle/>
              <a:p>
                <a:endParaRPr lang="en-CH" sz="4400"/>
              </a:p>
            </p:txBody>
          </p:sp>
          <p:sp>
            <p:nvSpPr>
              <p:cNvPr id="235" name="Freeform 234">
                <a:extLst>
                  <a:ext uri="{FF2B5EF4-FFF2-40B4-BE49-F238E27FC236}">
                    <a16:creationId xmlns:a16="http://schemas.microsoft.com/office/drawing/2014/main" id="{89AB9753-B7EF-D418-24D6-2711E20A9127}"/>
                  </a:ext>
                </a:extLst>
              </p:cNvPr>
              <p:cNvSpPr/>
              <p:nvPr/>
            </p:nvSpPr>
            <p:spPr>
              <a:xfrm>
                <a:off x="29499929" y="11611656"/>
                <a:ext cx="888863" cy="888919"/>
              </a:xfrm>
              <a:custGeom>
                <a:avLst/>
                <a:gdLst>
                  <a:gd name="connsiteX0" fmla="*/ 0 w 888863"/>
                  <a:gd name="connsiteY0" fmla="*/ 0 h 888919"/>
                  <a:gd name="connsiteX1" fmla="*/ 888864 w 888863"/>
                  <a:gd name="connsiteY1" fmla="*/ 0 h 888919"/>
                  <a:gd name="connsiteX2" fmla="*/ 888864 w 888863"/>
                  <a:gd name="connsiteY2" fmla="*/ 888920 h 888919"/>
                  <a:gd name="connsiteX3" fmla="*/ 0 w 888863"/>
                  <a:gd name="connsiteY3" fmla="*/ 888920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4" y="0"/>
                    </a:lnTo>
                    <a:lnTo>
                      <a:pt x="888864" y="888920"/>
                    </a:lnTo>
                    <a:lnTo>
                      <a:pt x="0" y="888920"/>
                    </a:lnTo>
                    <a:close/>
                  </a:path>
                </a:pathLst>
              </a:custGeom>
              <a:solidFill>
                <a:srgbClr val="0B00EF"/>
              </a:solidFill>
              <a:ln w="3047" cap="rnd">
                <a:noFill/>
                <a:prstDash val="solid"/>
                <a:round/>
              </a:ln>
            </p:spPr>
            <p:txBody>
              <a:bodyPr rtlCol="0" anchor="ctr"/>
              <a:lstStyle/>
              <a:p>
                <a:endParaRPr lang="en-CH" sz="4400"/>
              </a:p>
            </p:txBody>
          </p:sp>
          <p:sp>
            <p:nvSpPr>
              <p:cNvPr id="236" name="Freeform 235">
                <a:extLst>
                  <a:ext uri="{FF2B5EF4-FFF2-40B4-BE49-F238E27FC236}">
                    <a16:creationId xmlns:a16="http://schemas.microsoft.com/office/drawing/2014/main" id="{810ADC61-51C8-22D5-3D1F-8BF8CCDDC819}"/>
                  </a:ext>
                </a:extLst>
              </p:cNvPr>
              <p:cNvSpPr/>
              <p:nvPr/>
            </p:nvSpPr>
            <p:spPr>
              <a:xfrm>
                <a:off x="29474543" y="11586269"/>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7 h 939703"/>
                  <a:gd name="connsiteX6" fmla="*/ 25386 w 939644"/>
                  <a:gd name="connsiteY6" fmla="*/ 25387 h 939703"/>
                  <a:gd name="connsiteX7" fmla="*/ 25386 w 939644"/>
                  <a:gd name="connsiteY7" fmla="*/ 914316 h 939703"/>
                  <a:gd name="connsiteX8" fmla="*/ 914258 w 939644"/>
                  <a:gd name="connsiteY8" fmla="*/ 914316 h 939703"/>
                  <a:gd name="connsiteX9" fmla="*/ 914258 w 939644"/>
                  <a:gd name="connsiteY9" fmla="*/ 25387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7"/>
                    </a:moveTo>
                    <a:lnTo>
                      <a:pt x="25386" y="25387"/>
                    </a:lnTo>
                    <a:lnTo>
                      <a:pt x="25386" y="914316"/>
                    </a:lnTo>
                    <a:lnTo>
                      <a:pt x="914258" y="914316"/>
                    </a:lnTo>
                    <a:lnTo>
                      <a:pt x="914258" y="25387"/>
                    </a:lnTo>
                    <a:close/>
                  </a:path>
                </a:pathLst>
              </a:custGeom>
              <a:solidFill>
                <a:srgbClr val="000000"/>
              </a:solidFill>
              <a:ln w="3047" cap="rnd">
                <a:noFill/>
                <a:prstDash val="solid"/>
                <a:round/>
              </a:ln>
            </p:spPr>
            <p:txBody>
              <a:bodyPr rtlCol="0" anchor="ctr"/>
              <a:lstStyle/>
              <a:p>
                <a:endParaRPr lang="en-CH" sz="4400"/>
              </a:p>
            </p:txBody>
          </p:sp>
        </p:grpSp>
        <p:grpSp>
          <p:nvGrpSpPr>
            <p:cNvPr id="237" name="Graphic 6">
              <a:extLst>
                <a:ext uri="{FF2B5EF4-FFF2-40B4-BE49-F238E27FC236}">
                  <a16:creationId xmlns:a16="http://schemas.microsoft.com/office/drawing/2014/main" id="{DAEB0B8F-5490-B63C-169B-8F42F7AF157A}"/>
                </a:ext>
              </a:extLst>
            </p:cNvPr>
            <p:cNvGrpSpPr/>
            <p:nvPr/>
          </p:nvGrpSpPr>
          <p:grpSpPr>
            <a:xfrm>
              <a:off x="22583241" y="16710839"/>
              <a:ext cx="2946640" cy="1404382"/>
              <a:chOff x="22583241" y="16710839"/>
              <a:chExt cx="2946640" cy="1404382"/>
            </a:xfrm>
            <a:solidFill>
              <a:srgbClr val="000000"/>
            </a:solidFill>
          </p:grpSpPr>
          <p:sp>
            <p:nvSpPr>
              <p:cNvPr id="238" name="TextBox 237">
                <a:extLst>
                  <a:ext uri="{FF2B5EF4-FFF2-40B4-BE49-F238E27FC236}">
                    <a16:creationId xmlns:a16="http://schemas.microsoft.com/office/drawing/2014/main" id="{8B63ADD9-FD14-9DF3-A755-DF99CDBBF39E}"/>
                  </a:ext>
                </a:extLst>
              </p:cNvPr>
              <p:cNvSpPr txBox="1"/>
              <p:nvPr/>
            </p:nvSpPr>
            <p:spPr>
              <a:xfrm>
                <a:off x="22987203" y="16710839"/>
                <a:ext cx="213071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Sputum</a:t>
                </a:r>
              </a:p>
            </p:txBody>
          </p:sp>
          <p:sp>
            <p:nvSpPr>
              <p:cNvPr id="239" name="TextBox 238">
                <a:extLst>
                  <a:ext uri="{FF2B5EF4-FFF2-40B4-BE49-F238E27FC236}">
                    <a16:creationId xmlns:a16="http://schemas.microsoft.com/office/drawing/2014/main" id="{1281C329-12BF-D24E-3D26-1EE06A761E40}"/>
                  </a:ext>
                </a:extLst>
              </p:cNvPr>
              <p:cNvSpPr txBox="1"/>
              <p:nvPr/>
            </p:nvSpPr>
            <p:spPr>
              <a:xfrm>
                <a:off x="22583241" y="17345780"/>
                <a:ext cx="294664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neutrophils</a:t>
                </a:r>
              </a:p>
            </p:txBody>
          </p:sp>
        </p:grpSp>
        <p:grpSp>
          <p:nvGrpSpPr>
            <p:cNvPr id="240" name="Graphic 6">
              <a:extLst>
                <a:ext uri="{FF2B5EF4-FFF2-40B4-BE49-F238E27FC236}">
                  <a16:creationId xmlns:a16="http://schemas.microsoft.com/office/drawing/2014/main" id="{89D928D5-9174-2A2A-7479-2DF32484F4DC}"/>
                </a:ext>
              </a:extLst>
            </p:cNvPr>
            <p:cNvGrpSpPr/>
            <p:nvPr/>
          </p:nvGrpSpPr>
          <p:grpSpPr>
            <a:xfrm>
              <a:off x="27092503" y="16710839"/>
              <a:ext cx="3009157" cy="1404382"/>
              <a:chOff x="27092503" y="16710839"/>
              <a:chExt cx="3009157" cy="1404382"/>
            </a:xfrm>
            <a:solidFill>
              <a:srgbClr val="000000"/>
            </a:solidFill>
          </p:grpSpPr>
          <p:sp>
            <p:nvSpPr>
              <p:cNvPr id="241" name="TextBox 240">
                <a:extLst>
                  <a:ext uri="{FF2B5EF4-FFF2-40B4-BE49-F238E27FC236}">
                    <a16:creationId xmlns:a16="http://schemas.microsoft.com/office/drawing/2014/main" id="{6C293D81-5C8E-794D-7C68-9DB3C6EBAF1F}"/>
                  </a:ext>
                </a:extLst>
              </p:cNvPr>
              <p:cNvSpPr txBox="1"/>
              <p:nvPr/>
            </p:nvSpPr>
            <p:spPr>
              <a:xfrm>
                <a:off x="27527563" y="16710839"/>
                <a:ext cx="213071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Sputum</a:t>
                </a:r>
              </a:p>
            </p:txBody>
          </p:sp>
          <p:sp>
            <p:nvSpPr>
              <p:cNvPr id="242" name="TextBox 241">
                <a:extLst>
                  <a:ext uri="{FF2B5EF4-FFF2-40B4-BE49-F238E27FC236}">
                    <a16:creationId xmlns:a16="http://schemas.microsoft.com/office/drawing/2014/main" id="{92F1BE16-F817-7EA9-CFDC-A9A7C0B550AA}"/>
                  </a:ext>
                </a:extLst>
              </p:cNvPr>
              <p:cNvSpPr txBox="1"/>
              <p:nvPr/>
            </p:nvSpPr>
            <p:spPr>
              <a:xfrm>
                <a:off x="27092503" y="17345780"/>
                <a:ext cx="300915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eosinophils</a:t>
                </a:r>
              </a:p>
            </p:txBody>
          </p:sp>
        </p:grpSp>
        <p:sp>
          <p:nvSpPr>
            <p:cNvPr id="243" name="Freeform 242">
              <a:extLst>
                <a:ext uri="{FF2B5EF4-FFF2-40B4-BE49-F238E27FC236}">
                  <a16:creationId xmlns:a16="http://schemas.microsoft.com/office/drawing/2014/main" id="{009748C1-2410-8BC5-60CA-2FF4C4515C05}"/>
                </a:ext>
              </a:extLst>
            </p:cNvPr>
            <p:cNvSpPr/>
            <p:nvPr/>
          </p:nvSpPr>
          <p:spPr>
            <a:xfrm>
              <a:off x="22212923" y="15654211"/>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FDFDFF"/>
            </a:solidFill>
            <a:ln w="3047" cap="rnd">
              <a:noFill/>
              <a:prstDash val="solid"/>
              <a:round/>
            </a:ln>
          </p:spPr>
          <p:txBody>
            <a:bodyPr rtlCol="0" anchor="ctr"/>
            <a:lstStyle/>
            <a:p>
              <a:endParaRPr lang="en-CH" sz="4400"/>
            </a:p>
          </p:txBody>
        </p:sp>
        <p:sp>
          <p:nvSpPr>
            <p:cNvPr id="244" name="Freeform 243">
              <a:extLst>
                <a:ext uri="{FF2B5EF4-FFF2-40B4-BE49-F238E27FC236}">
                  <a16:creationId xmlns:a16="http://schemas.microsoft.com/office/drawing/2014/main" id="{26EE13B1-EA65-6D71-A645-E104DA7B0207}"/>
                </a:ext>
              </a:extLst>
            </p:cNvPr>
            <p:cNvSpPr/>
            <p:nvPr/>
          </p:nvSpPr>
          <p:spPr>
            <a:xfrm>
              <a:off x="22187537" y="15628824"/>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45" name="Freeform 244">
              <a:extLst>
                <a:ext uri="{FF2B5EF4-FFF2-40B4-BE49-F238E27FC236}">
                  <a16:creationId xmlns:a16="http://schemas.microsoft.com/office/drawing/2014/main" id="{DFBC343F-178C-3007-EF59-2B4C0D735329}"/>
                </a:ext>
              </a:extLst>
            </p:cNvPr>
            <p:cNvSpPr/>
            <p:nvPr/>
          </p:nvSpPr>
          <p:spPr>
            <a:xfrm>
              <a:off x="22212923" y="13759414"/>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FFC1C1"/>
            </a:solidFill>
            <a:ln w="3047" cap="rnd">
              <a:noFill/>
              <a:prstDash val="solid"/>
              <a:round/>
            </a:ln>
          </p:spPr>
          <p:txBody>
            <a:bodyPr rtlCol="0" anchor="ctr"/>
            <a:lstStyle/>
            <a:p>
              <a:endParaRPr lang="en-CH" sz="4400"/>
            </a:p>
          </p:txBody>
        </p:sp>
        <p:sp>
          <p:nvSpPr>
            <p:cNvPr id="246" name="Freeform 245">
              <a:extLst>
                <a:ext uri="{FF2B5EF4-FFF2-40B4-BE49-F238E27FC236}">
                  <a16:creationId xmlns:a16="http://schemas.microsoft.com/office/drawing/2014/main" id="{2ABFC8A8-5E0A-A102-D1EB-253C1844D088}"/>
                </a:ext>
              </a:extLst>
            </p:cNvPr>
            <p:cNvSpPr/>
            <p:nvPr/>
          </p:nvSpPr>
          <p:spPr>
            <a:xfrm>
              <a:off x="22187537" y="13734026"/>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47" name="Freeform 246">
              <a:extLst>
                <a:ext uri="{FF2B5EF4-FFF2-40B4-BE49-F238E27FC236}">
                  <a16:creationId xmlns:a16="http://schemas.microsoft.com/office/drawing/2014/main" id="{4559214B-1629-18F8-C490-FC3E98C2CAD0}"/>
                </a:ext>
              </a:extLst>
            </p:cNvPr>
            <p:cNvSpPr/>
            <p:nvPr/>
          </p:nvSpPr>
          <p:spPr>
            <a:xfrm>
              <a:off x="26746122" y="15654211"/>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FF7170"/>
            </a:solidFill>
            <a:ln w="3047" cap="rnd">
              <a:noFill/>
              <a:prstDash val="solid"/>
              <a:round/>
            </a:ln>
          </p:spPr>
          <p:txBody>
            <a:bodyPr rtlCol="0" anchor="ctr"/>
            <a:lstStyle/>
            <a:p>
              <a:endParaRPr lang="en-CH" sz="4400"/>
            </a:p>
          </p:txBody>
        </p:sp>
        <p:sp>
          <p:nvSpPr>
            <p:cNvPr id="248" name="Freeform 247">
              <a:extLst>
                <a:ext uri="{FF2B5EF4-FFF2-40B4-BE49-F238E27FC236}">
                  <a16:creationId xmlns:a16="http://schemas.microsoft.com/office/drawing/2014/main" id="{B9AE318B-92E8-1171-7C5A-1576F08C5721}"/>
                </a:ext>
              </a:extLst>
            </p:cNvPr>
            <p:cNvSpPr/>
            <p:nvPr/>
          </p:nvSpPr>
          <p:spPr>
            <a:xfrm>
              <a:off x="26720735" y="15628824"/>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49" name="Freeform 248">
              <a:extLst>
                <a:ext uri="{FF2B5EF4-FFF2-40B4-BE49-F238E27FC236}">
                  <a16:creationId xmlns:a16="http://schemas.microsoft.com/office/drawing/2014/main" id="{D2EB5DA8-99BA-146F-BE05-C91DD13D6E50}"/>
                </a:ext>
              </a:extLst>
            </p:cNvPr>
            <p:cNvSpPr/>
            <p:nvPr/>
          </p:nvSpPr>
          <p:spPr>
            <a:xfrm>
              <a:off x="26746122" y="13761791"/>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FFF0F1"/>
            </a:solidFill>
            <a:ln w="3047" cap="rnd">
              <a:noFill/>
              <a:prstDash val="solid"/>
              <a:round/>
            </a:ln>
          </p:spPr>
          <p:txBody>
            <a:bodyPr rtlCol="0" anchor="ctr"/>
            <a:lstStyle/>
            <a:p>
              <a:endParaRPr lang="en-CH" sz="4400"/>
            </a:p>
          </p:txBody>
        </p:sp>
        <p:sp>
          <p:nvSpPr>
            <p:cNvPr id="250" name="Freeform 249">
              <a:extLst>
                <a:ext uri="{FF2B5EF4-FFF2-40B4-BE49-F238E27FC236}">
                  <a16:creationId xmlns:a16="http://schemas.microsoft.com/office/drawing/2014/main" id="{106CAD75-A835-FB56-F780-B46930618C83}"/>
                </a:ext>
              </a:extLst>
            </p:cNvPr>
            <p:cNvSpPr/>
            <p:nvPr/>
          </p:nvSpPr>
          <p:spPr>
            <a:xfrm>
              <a:off x="26720735" y="13736403"/>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51" name="Freeform 250">
              <a:extLst>
                <a:ext uri="{FF2B5EF4-FFF2-40B4-BE49-F238E27FC236}">
                  <a16:creationId xmlns:a16="http://schemas.microsoft.com/office/drawing/2014/main" id="{1A5D7BDF-AB2F-08CA-6F52-3F402C69D0A9}"/>
                </a:ext>
              </a:extLst>
            </p:cNvPr>
            <p:cNvSpPr/>
            <p:nvPr/>
          </p:nvSpPr>
          <p:spPr>
            <a:xfrm>
              <a:off x="23139890" y="15654211"/>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7575FF"/>
            </a:solidFill>
            <a:ln w="3047" cap="rnd">
              <a:noFill/>
              <a:prstDash val="solid"/>
              <a:round/>
            </a:ln>
          </p:spPr>
          <p:txBody>
            <a:bodyPr rtlCol="0" anchor="ctr"/>
            <a:lstStyle/>
            <a:p>
              <a:endParaRPr lang="en-CH" sz="4400"/>
            </a:p>
          </p:txBody>
        </p:sp>
        <p:sp>
          <p:nvSpPr>
            <p:cNvPr id="252" name="Freeform 251">
              <a:extLst>
                <a:ext uri="{FF2B5EF4-FFF2-40B4-BE49-F238E27FC236}">
                  <a16:creationId xmlns:a16="http://schemas.microsoft.com/office/drawing/2014/main" id="{5366462D-9931-BBEB-2D5E-9E8D1727BA56}"/>
                </a:ext>
              </a:extLst>
            </p:cNvPr>
            <p:cNvSpPr/>
            <p:nvPr/>
          </p:nvSpPr>
          <p:spPr>
            <a:xfrm>
              <a:off x="23114504" y="15628824"/>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53" name="Freeform 252">
              <a:extLst>
                <a:ext uri="{FF2B5EF4-FFF2-40B4-BE49-F238E27FC236}">
                  <a16:creationId xmlns:a16="http://schemas.microsoft.com/office/drawing/2014/main" id="{95A8203F-AA86-67E3-570B-C7221C1B090A}"/>
                </a:ext>
              </a:extLst>
            </p:cNvPr>
            <p:cNvSpPr/>
            <p:nvPr/>
          </p:nvSpPr>
          <p:spPr>
            <a:xfrm>
              <a:off x="23139890" y="13759414"/>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FFB9B8"/>
            </a:solidFill>
            <a:ln w="3047" cap="rnd">
              <a:noFill/>
              <a:prstDash val="solid"/>
              <a:round/>
            </a:ln>
          </p:spPr>
          <p:txBody>
            <a:bodyPr rtlCol="0" anchor="ctr"/>
            <a:lstStyle/>
            <a:p>
              <a:endParaRPr lang="en-CH" sz="4400"/>
            </a:p>
          </p:txBody>
        </p:sp>
        <p:sp>
          <p:nvSpPr>
            <p:cNvPr id="254" name="Freeform 253">
              <a:extLst>
                <a:ext uri="{FF2B5EF4-FFF2-40B4-BE49-F238E27FC236}">
                  <a16:creationId xmlns:a16="http://schemas.microsoft.com/office/drawing/2014/main" id="{A90324F2-D8EB-B01C-B7DB-6ECCF069EEBF}"/>
                </a:ext>
              </a:extLst>
            </p:cNvPr>
            <p:cNvSpPr/>
            <p:nvPr/>
          </p:nvSpPr>
          <p:spPr>
            <a:xfrm>
              <a:off x="23114504" y="13734026"/>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55" name="Freeform 254">
              <a:extLst>
                <a:ext uri="{FF2B5EF4-FFF2-40B4-BE49-F238E27FC236}">
                  <a16:creationId xmlns:a16="http://schemas.microsoft.com/office/drawing/2014/main" id="{DE3543F3-C0AD-7B84-6354-D4EE8608755C}"/>
                </a:ext>
              </a:extLst>
            </p:cNvPr>
            <p:cNvSpPr/>
            <p:nvPr/>
          </p:nvSpPr>
          <p:spPr>
            <a:xfrm>
              <a:off x="27673088" y="15654211"/>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FF7170"/>
            </a:solidFill>
            <a:ln w="3047" cap="rnd">
              <a:noFill/>
              <a:prstDash val="solid"/>
              <a:round/>
            </a:ln>
          </p:spPr>
          <p:txBody>
            <a:bodyPr rtlCol="0" anchor="ctr"/>
            <a:lstStyle/>
            <a:p>
              <a:endParaRPr lang="en-CH" sz="4400"/>
            </a:p>
          </p:txBody>
        </p:sp>
        <p:sp>
          <p:nvSpPr>
            <p:cNvPr id="256" name="Freeform 255">
              <a:extLst>
                <a:ext uri="{FF2B5EF4-FFF2-40B4-BE49-F238E27FC236}">
                  <a16:creationId xmlns:a16="http://schemas.microsoft.com/office/drawing/2014/main" id="{BDACF88D-3BED-76D1-FA68-A66522E478E6}"/>
                </a:ext>
              </a:extLst>
            </p:cNvPr>
            <p:cNvSpPr/>
            <p:nvPr/>
          </p:nvSpPr>
          <p:spPr>
            <a:xfrm>
              <a:off x="27647702" y="15628824"/>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57" name="Freeform 256">
              <a:extLst>
                <a:ext uri="{FF2B5EF4-FFF2-40B4-BE49-F238E27FC236}">
                  <a16:creationId xmlns:a16="http://schemas.microsoft.com/office/drawing/2014/main" id="{4CFCA581-6EBE-9DF2-6F78-0C3C14683321}"/>
                </a:ext>
              </a:extLst>
            </p:cNvPr>
            <p:cNvSpPr/>
            <p:nvPr/>
          </p:nvSpPr>
          <p:spPr>
            <a:xfrm>
              <a:off x="27673088" y="13761791"/>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FFBDBD"/>
            </a:solidFill>
            <a:ln w="3047" cap="rnd">
              <a:noFill/>
              <a:prstDash val="solid"/>
              <a:round/>
            </a:ln>
          </p:spPr>
          <p:txBody>
            <a:bodyPr rtlCol="0" anchor="ctr"/>
            <a:lstStyle/>
            <a:p>
              <a:endParaRPr lang="en-CH" sz="4400"/>
            </a:p>
          </p:txBody>
        </p:sp>
        <p:sp>
          <p:nvSpPr>
            <p:cNvPr id="258" name="Freeform 257">
              <a:extLst>
                <a:ext uri="{FF2B5EF4-FFF2-40B4-BE49-F238E27FC236}">
                  <a16:creationId xmlns:a16="http://schemas.microsoft.com/office/drawing/2014/main" id="{E82D9991-4BD8-E237-D582-31BFD630E872}"/>
                </a:ext>
              </a:extLst>
            </p:cNvPr>
            <p:cNvSpPr/>
            <p:nvPr/>
          </p:nvSpPr>
          <p:spPr>
            <a:xfrm>
              <a:off x="27647702" y="13736403"/>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59" name="Freeform 258">
              <a:extLst>
                <a:ext uri="{FF2B5EF4-FFF2-40B4-BE49-F238E27FC236}">
                  <a16:creationId xmlns:a16="http://schemas.microsoft.com/office/drawing/2014/main" id="{DC5A6A76-594D-9761-A66F-65973FFD82C5}"/>
                </a:ext>
              </a:extLst>
            </p:cNvPr>
            <p:cNvSpPr/>
            <p:nvPr/>
          </p:nvSpPr>
          <p:spPr>
            <a:xfrm>
              <a:off x="24064236" y="15654211"/>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FFACAD"/>
            </a:solidFill>
            <a:ln w="3047" cap="rnd">
              <a:noFill/>
              <a:prstDash val="solid"/>
              <a:round/>
            </a:ln>
          </p:spPr>
          <p:txBody>
            <a:bodyPr rtlCol="0" anchor="ctr"/>
            <a:lstStyle/>
            <a:p>
              <a:endParaRPr lang="en-CH" sz="4400"/>
            </a:p>
          </p:txBody>
        </p:sp>
        <p:sp>
          <p:nvSpPr>
            <p:cNvPr id="260" name="Freeform 259">
              <a:extLst>
                <a:ext uri="{FF2B5EF4-FFF2-40B4-BE49-F238E27FC236}">
                  <a16:creationId xmlns:a16="http://schemas.microsoft.com/office/drawing/2014/main" id="{629F1EF7-AD1E-B867-25B0-E96F261E487E}"/>
                </a:ext>
              </a:extLst>
            </p:cNvPr>
            <p:cNvSpPr/>
            <p:nvPr/>
          </p:nvSpPr>
          <p:spPr>
            <a:xfrm>
              <a:off x="24038850" y="15628824"/>
              <a:ext cx="939646" cy="939703"/>
            </a:xfrm>
            <a:custGeom>
              <a:avLst/>
              <a:gdLst>
                <a:gd name="connsiteX0" fmla="*/ 939646 w 939646"/>
                <a:gd name="connsiteY0" fmla="*/ 939703 h 939703"/>
                <a:gd name="connsiteX1" fmla="*/ 0 w 939646"/>
                <a:gd name="connsiteY1" fmla="*/ 939703 h 939703"/>
                <a:gd name="connsiteX2" fmla="*/ 0 w 939646"/>
                <a:gd name="connsiteY2" fmla="*/ 0 h 939703"/>
                <a:gd name="connsiteX3" fmla="*/ 939646 w 939646"/>
                <a:gd name="connsiteY3" fmla="*/ 0 h 939703"/>
                <a:gd name="connsiteX4" fmla="*/ 939646 w 939646"/>
                <a:gd name="connsiteY4" fmla="*/ 939703 h 939703"/>
                <a:gd name="connsiteX5" fmla="*/ 914258 w 939646"/>
                <a:gd name="connsiteY5" fmla="*/ 25388 h 939703"/>
                <a:gd name="connsiteX6" fmla="*/ 25386 w 939646"/>
                <a:gd name="connsiteY6" fmla="*/ 25388 h 939703"/>
                <a:gd name="connsiteX7" fmla="*/ 25386 w 939646"/>
                <a:gd name="connsiteY7" fmla="*/ 914316 h 939703"/>
                <a:gd name="connsiteX8" fmla="*/ 914258 w 939646"/>
                <a:gd name="connsiteY8" fmla="*/ 914316 h 939703"/>
                <a:gd name="connsiteX9" fmla="*/ 914258 w 939646"/>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6" h="939703">
                  <a:moveTo>
                    <a:pt x="939646" y="939703"/>
                  </a:moveTo>
                  <a:lnTo>
                    <a:pt x="0" y="939703"/>
                  </a:lnTo>
                  <a:lnTo>
                    <a:pt x="0" y="0"/>
                  </a:lnTo>
                  <a:lnTo>
                    <a:pt x="939646" y="0"/>
                  </a:lnTo>
                  <a:lnTo>
                    <a:pt x="939646"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61" name="Freeform 260">
              <a:extLst>
                <a:ext uri="{FF2B5EF4-FFF2-40B4-BE49-F238E27FC236}">
                  <a16:creationId xmlns:a16="http://schemas.microsoft.com/office/drawing/2014/main" id="{F60A80CD-3B12-9798-F14C-698843266AF6}"/>
                </a:ext>
              </a:extLst>
            </p:cNvPr>
            <p:cNvSpPr/>
            <p:nvPr/>
          </p:nvSpPr>
          <p:spPr>
            <a:xfrm>
              <a:off x="24064236" y="13759414"/>
              <a:ext cx="888863" cy="888919"/>
            </a:xfrm>
            <a:custGeom>
              <a:avLst/>
              <a:gdLst>
                <a:gd name="connsiteX0" fmla="*/ 0 w 888863"/>
                <a:gd name="connsiteY0" fmla="*/ 0 h 888919"/>
                <a:gd name="connsiteX1" fmla="*/ 888863 w 888863"/>
                <a:gd name="connsiteY1" fmla="*/ 0 h 888919"/>
                <a:gd name="connsiteX2" fmla="*/ 888863 w 888863"/>
                <a:gd name="connsiteY2" fmla="*/ 888919 h 888919"/>
                <a:gd name="connsiteX3" fmla="*/ 0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0" y="0"/>
                  </a:moveTo>
                  <a:lnTo>
                    <a:pt x="888863" y="0"/>
                  </a:lnTo>
                  <a:lnTo>
                    <a:pt x="888863" y="888919"/>
                  </a:lnTo>
                  <a:lnTo>
                    <a:pt x="0" y="888919"/>
                  </a:lnTo>
                  <a:close/>
                </a:path>
              </a:pathLst>
            </a:custGeom>
            <a:solidFill>
              <a:srgbClr val="FF1918"/>
            </a:solidFill>
            <a:ln w="3047" cap="rnd">
              <a:noFill/>
              <a:prstDash val="solid"/>
              <a:round/>
            </a:ln>
          </p:spPr>
          <p:txBody>
            <a:bodyPr rtlCol="0" anchor="ctr"/>
            <a:lstStyle/>
            <a:p>
              <a:endParaRPr lang="en-CH" sz="4400"/>
            </a:p>
          </p:txBody>
        </p:sp>
        <p:sp>
          <p:nvSpPr>
            <p:cNvPr id="262" name="Freeform 261">
              <a:extLst>
                <a:ext uri="{FF2B5EF4-FFF2-40B4-BE49-F238E27FC236}">
                  <a16:creationId xmlns:a16="http://schemas.microsoft.com/office/drawing/2014/main" id="{D223A54E-B839-93E2-026C-B22A4ADBB611}"/>
                </a:ext>
              </a:extLst>
            </p:cNvPr>
            <p:cNvSpPr/>
            <p:nvPr/>
          </p:nvSpPr>
          <p:spPr>
            <a:xfrm>
              <a:off x="24038850" y="13734026"/>
              <a:ext cx="939646" cy="939703"/>
            </a:xfrm>
            <a:custGeom>
              <a:avLst/>
              <a:gdLst>
                <a:gd name="connsiteX0" fmla="*/ 939646 w 939646"/>
                <a:gd name="connsiteY0" fmla="*/ 939703 h 939703"/>
                <a:gd name="connsiteX1" fmla="*/ 0 w 939646"/>
                <a:gd name="connsiteY1" fmla="*/ 939703 h 939703"/>
                <a:gd name="connsiteX2" fmla="*/ 0 w 939646"/>
                <a:gd name="connsiteY2" fmla="*/ 0 h 939703"/>
                <a:gd name="connsiteX3" fmla="*/ 939646 w 939646"/>
                <a:gd name="connsiteY3" fmla="*/ 0 h 939703"/>
                <a:gd name="connsiteX4" fmla="*/ 939646 w 939646"/>
                <a:gd name="connsiteY4" fmla="*/ 939703 h 939703"/>
                <a:gd name="connsiteX5" fmla="*/ 914258 w 939646"/>
                <a:gd name="connsiteY5" fmla="*/ 25388 h 939703"/>
                <a:gd name="connsiteX6" fmla="*/ 25386 w 939646"/>
                <a:gd name="connsiteY6" fmla="*/ 25388 h 939703"/>
                <a:gd name="connsiteX7" fmla="*/ 25386 w 939646"/>
                <a:gd name="connsiteY7" fmla="*/ 914316 h 939703"/>
                <a:gd name="connsiteX8" fmla="*/ 914258 w 939646"/>
                <a:gd name="connsiteY8" fmla="*/ 914316 h 939703"/>
                <a:gd name="connsiteX9" fmla="*/ 914258 w 939646"/>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6" h="939703">
                  <a:moveTo>
                    <a:pt x="939646" y="939703"/>
                  </a:moveTo>
                  <a:lnTo>
                    <a:pt x="0" y="939703"/>
                  </a:lnTo>
                  <a:lnTo>
                    <a:pt x="0" y="0"/>
                  </a:lnTo>
                  <a:lnTo>
                    <a:pt x="939646" y="0"/>
                  </a:lnTo>
                  <a:lnTo>
                    <a:pt x="939646"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63" name="Freeform 262">
              <a:extLst>
                <a:ext uri="{FF2B5EF4-FFF2-40B4-BE49-F238E27FC236}">
                  <a16:creationId xmlns:a16="http://schemas.microsoft.com/office/drawing/2014/main" id="{67061D91-455E-CD62-7913-4FCFCD11E57F}"/>
                </a:ext>
              </a:extLst>
            </p:cNvPr>
            <p:cNvSpPr/>
            <p:nvPr/>
          </p:nvSpPr>
          <p:spPr>
            <a:xfrm>
              <a:off x="28597434" y="15654211"/>
              <a:ext cx="888863" cy="888919"/>
            </a:xfrm>
            <a:custGeom>
              <a:avLst/>
              <a:gdLst>
                <a:gd name="connsiteX0" fmla="*/ 1 w 888863"/>
                <a:gd name="connsiteY0" fmla="*/ 0 h 888919"/>
                <a:gd name="connsiteX1" fmla="*/ 888865 w 888863"/>
                <a:gd name="connsiteY1" fmla="*/ 0 h 888919"/>
                <a:gd name="connsiteX2" fmla="*/ 888865 w 888863"/>
                <a:gd name="connsiteY2" fmla="*/ 888919 h 888919"/>
                <a:gd name="connsiteX3" fmla="*/ 1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5" y="0"/>
                  </a:lnTo>
                  <a:lnTo>
                    <a:pt x="888865" y="888919"/>
                  </a:lnTo>
                  <a:lnTo>
                    <a:pt x="1" y="888919"/>
                  </a:lnTo>
                  <a:close/>
                </a:path>
              </a:pathLst>
            </a:custGeom>
            <a:solidFill>
              <a:srgbClr val="FF5151"/>
            </a:solidFill>
            <a:ln w="3047" cap="rnd">
              <a:noFill/>
              <a:prstDash val="solid"/>
              <a:round/>
            </a:ln>
          </p:spPr>
          <p:txBody>
            <a:bodyPr rtlCol="0" anchor="ctr"/>
            <a:lstStyle/>
            <a:p>
              <a:endParaRPr lang="en-CH" sz="4400"/>
            </a:p>
          </p:txBody>
        </p:sp>
        <p:sp>
          <p:nvSpPr>
            <p:cNvPr id="264" name="Freeform 263">
              <a:extLst>
                <a:ext uri="{FF2B5EF4-FFF2-40B4-BE49-F238E27FC236}">
                  <a16:creationId xmlns:a16="http://schemas.microsoft.com/office/drawing/2014/main" id="{A6CCF6F1-FDCC-A187-BE37-A3AD4E6BFAA3}"/>
                </a:ext>
              </a:extLst>
            </p:cNvPr>
            <p:cNvSpPr/>
            <p:nvPr/>
          </p:nvSpPr>
          <p:spPr>
            <a:xfrm>
              <a:off x="28572049" y="15628824"/>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65" name="Freeform 264">
              <a:extLst>
                <a:ext uri="{FF2B5EF4-FFF2-40B4-BE49-F238E27FC236}">
                  <a16:creationId xmlns:a16="http://schemas.microsoft.com/office/drawing/2014/main" id="{429B8BD3-4901-3AC7-DB02-F45B155DD389}"/>
                </a:ext>
              </a:extLst>
            </p:cNvPr>
            <p:cNvSpPr/>
            <p:nvPr/>
          </p:nvSpPr>
          <p:spPr>
            <a:xfrm>
              <a:off x="28597434" y="13761791"/>
              <a:ext cx="888863" cy="888919"/>
            </a:xfrm>
            <a:custGeom>
              <a:avLst/>
              <a:gdLst>
                <a:gd name="connsiteX0" fmla="*/ 1 w 888863"/>
                <a:gd name="connsiteY0" fmla="*/ 0 h 888919"/>
                <a:gd name="connsiteX1" fmla="*/ 888865 w 888863"/>
                <a:gd name="connsiteY1" fmla="*/ 0 h 888919"/>
                <a:gd name="connsiteX2" fmla="*/ 888865 w 888863"/>
                <a:gd name="connsiteY2" fmla="*/ 888919 h 888919"/>
                <a:gd name="connsiteX3" fmla="*/ 1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5" y="0"/>
                  </a:lnTo>
                  <a:lnTo>
                    <a:pt x="888865" y="888919"/>
                  </a:lnTo>
                  <a:lnTo>
                    <a:pt x="1" y="888919"/>
                  </a:lnTo>
                  <a:close/>
                </a:path>
              </a:pathLst>
            </a:custGeom>
            <a:solidFill>
              <a:srgbClr val="3435FF"/>
            </a:solidFill>
            <a:ln w="3047" cap="rnd">
              <a:noFill/>
              <a:prstDash val="solid"/>
              <a:round/>
            </a:ln>
          </p:spPr>
          <p:txBody>
            <a:bodyPr rtlCol="0" anchor="ctr"/>
            <a:lstStyle/>
            <a:p>
              <a:endParaRPr lang="en-CH" sz="4400"/>
            </a:p>
          </p:txBody>
        </p:sp>
        <p:sp>
          <p:nvSpPr>
            <p:cNvPr id="266" name="Freeform 265">
              <a:extLst>
                <a:ext uri="{FF2B5EF4-FFF2-40B4-BE49-F238E27FC236}">
                  <a16:creationId xmlns:a16="http://schemas.microsoft.com/office/drawing/2014/main" id="{E2490887-BDE1-97C1-060F-227BAC66CB3F}"/>
                </a:ext>
              </a:extLst>
            </p:cNvPr>
            <p:cNvSpPr/>
            <p:nvPr/>
          </p:nvSpPr>
          <p:spPr>
            <a:xfrm>
              <a:off x="28572049" y="13736403"/>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67" name="Freeform 266">
              <a:extLst>
                <a:ext uri="{FF2B5EF4-FFF2-40B4-BE49-F238E27FC236}">
                  <a16:creationId xmlns:a16="http://schemas.microsoft.com/office/drawing/2014/main" id="{3F2D9DB1-E429-A69A-3927-9A729D8E179D}"/>
                </a:ext>
              </a:extLst>
            </p:cNvPr>
            <p:cNvSpPr/>
            <p:nvPr/>
          </p:nvSpPr>
          <p:spPr>
            <a:xfrm>
              <a:off x="24993001" y="15654211"/>
              <a:ext cx="888863" cy="888919"/>
            </a:xfrm>
            <a:custGeom>
              <a:avLst/>
              <a:gdLst>
                <a:gd name="connsiteX0" fmla="*/ 1 w 888863"/>
                <a:gd name="connsiteY0" fmla="*/ 0 h 888919"/>
                <a:gd name="connsiteX1" fmla="*/ 888864 w 888863"/>
                <a:gd name="connsiteY1" fmla="*/ 0 h 888919"/>
                <a:gd name="connsiteX2" fmla="*/ 888864 w 888863"/>
                <a:gd name="connsiteY2" fmla="*/ 888919 h 888919"/>
                <a:gd name="connsiteX3" fmla="*/ 1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4" y="0"/>
                  </a:lnTo>
                  <a:lnTo>
                    <a:pt x="888864" y="888919"/>
                  </a:lnTo>
                  <a:lnTo>
                    <a:pt x="1" y="888919"/>
                  </a:lnTo>
                  <a:close/>
                </a:path>
              </a:pathLst>
            </a:custGeom>
            <a:solidFill>
              <a:srgbClr val="FF2021"/>
            </a:solidFill>
            <a:ln w="3047" cap="rnd">
              <a:noFill/>
              <a:prstDash val="solid"/>
              <a:round/>
            </a:ln>
          </p:spPr>
          <p:txBody>
            <a:bodyPr rtlCol="0" anchor="ctr"/>
            <a:lstStyle/>
            <a:p>
              <a:endParaRPr lang="en-CH" sz="4400"/>
            </a:p>
          </p:txBody>
        </p:sp>
        <p:sp>
          <p:nvSpPr>
            <p:cNvPr id="268" name="Freeform 267">
              <a:extLst>
                <a:ext uri="{FF2B5EF4-FFF2-40B4-BE49-F238E27FC236}">
                  <a16:creationId xmlns:a16="http://schemas.microsoft.com/office/drawing/2014/main" id="{D1CA82DF-C3E1-AF70-C230-0C49E780DD00}"/>
                </a:ext>
              </a:extLst>
            </p:cNvPr>
            <p:cNvSpPr/>
            <p:nvPr/>
          </p:nvSpPr>
          <p:spPr>
            <a:xfrm>
              <a:off x="24967615" y="15628824"/>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69" name="Freeform 268">
              <a:extLst>
                <a:ext uri="{FF2B5EF4-FFF2-40B4-BE49-F238E27FC236}">
                  <a16:creationId xmlns:a16="http://schemas.microsoft.com/office/drawing/2014/main" id="{F4CC6286-F252-AAAA-44A5-60992EFA0211}"/>
                </a:ext>
              </a:extLst>
            </p:cNvPr>
            <p:cNvSpPr/>
            <p:nvPr/>
          </p:nvSpPr>
          <p:spPr>
            <a:xfrm>
              <a:off x="24993001" y="13759414"/>
              <a:ext cx="888863" cy="888919"/>
            </a:xfrm>
            <a:custGeom>
              <a:avLst/>
              <a:gdLst>
                <a:gd name="connsiteX0" fmla="*/ 1 w 888863"/>
                <a:gd name="connsiteY0" fmla="*/ 0 h 888919"/>
                <a:gd name="connsiteX1" fmla="*/ 888864 w 888863"/>
                <a:gd name="connsiteY1" fmla="*/ 0 h 888919"/>
                <a:gd name="connsiteX2" fmla="*/ 888864 w 888863"/>
                <a:gd name="connsiteY2" fmla="*/ 888919 h 888919"/>
                <a:gd name="connsiteX3" fmla="*/ 1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4" y="0"/>
                  </a:lnTo>
                  <a:lnTo>
                    <a:pt x="888864" y="888919"/>
                  </a:lnTo>
                  <a:lnTo>
                    <a:pt x="1" y="888919"/>
                  </a:lnTo>
                  <a:close/>
                </a:path>
              </a:pathLst>
            </a:custGeom>
            <a:solidFill>
              <a:srgbClr val="0600B4"/>
            </a:solidFill>
            <a:ln w="3047" cap="rnd">
              <a:noFill/>
              <a:prstDash val="solid"/>
              <a:round/>
            </a:ln>
          </p:spPr>
          <p:txBody>
            <a:bodyPr rtlCol="0" anchor="ctr"/>
            <a:lstStyle/>
            <a:p>
              <a:endParaRPr lang="en-CH" sz="4400"/>
            </a:p>
          </p:txBody>
        </p:sp>
        <p:sp>
          <p:nvSpPr>
            <p:cNvPr id="270" name="Freeform 269">
              <a:extLst>
                <a:ext uri="{FF2B5EF4-FFF2-40B4-BE49-F238E27FC236}">
                  <a16:creationId xmlns:a16="http://schemas.microsoft.com/office/drawing/2014/main" id="{6270DC41-A37A-AF12-6361-9326E17CCE66}"/>
                </a:ext>
              </a:extLst>
            </p:cNvPr>
            <p:cNvSpPr/>
            <p:nvPr/>
          </p:nvSpPr>
          <p:spPr>
            <a:xfrm>
              <a:off x="24967615" y="13734026"/>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71" name="Freeform 270">
              <a:extLst>
                <a:ext uri="{FF2B5EF4-FFF2-40B4-BE49-F238E27FC236}">
                  <a16:creationId xmlns:a16="http://schemas.microsoft.com/office/drawing/2014/main" id="{C8EA25F7-A8A1-1C03-0564-91BC95F5200B}"/>
                </a:ext>
              </a:extLst>
            </p:cNvPr>
            <p:cNvSpPr/>
            <p:nvPr/>
          </p:nvSpPr>
          <p:spPr>
            <a:xfrm>
              <a:off x="29517422" y="15654821"/>
              <a:ext cx="888863" cy="888919"/>
            </a:xfrm>
            <a:custGeom>
              <a:avLst/>
              <a:gdLst>
                <a:gd name="connsiteX0" fmla="*/ 1 w 888863"/>
                <a:gd name="connsiteY0" fmla="*/ -1 h 888919"/>
                <a:gd name="connsiteX1" fmla="*/ 888864 w 888863"/>
                <a:gd name="connsiteY1" fmla="*/ -1 h 888919"/>
                <a:gd name="connsiteX2" fmla="*/ 888864 w 888863"/>
                <a:gd name="connsiteY2" fmla="*/ 888918 h 888919"/>
                <a:gd name="connsiteX3" fmla="*/ 1 w 888863"/>
                <a:gd name="connsiteY3" fmla="*/ 888918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1"/>
                  </a:moveTo>
                  <a:lnTo>
                    <a:pt x="888864" y="-1"/>
                  </a:lnTo>
                  <a:lnTo>
                    <a:pt x="888864" y="888918"/>
                  </a:lnTo>
                  <a:lnTo>
                    <a:pt x="1" y="888918"/>
                  </a:lnTo>
                  <a:close/>
                </a:path>
              </a:pathLst>
            </a:custGeom>
            <a:solidFill>
              <a:srgbClr val="FF5D5D"/>
            </a:solidFill>
            <a:ln w="3047" cap="rnd">
              <a:noFill/>
              <a:prstDash val="solid"/>
              <a:round/>
            </a:ln>
          </p:spPr>
          <p:txBody>
            <a:bodyPr rtlCol="0" anchor="ctr"/>
            <a:lstStyle/>
            <a:p>
              <a:endParaRPr lang="en-CH" sz="4400"/>
            </a:p>
          </p:txBody>
        </p:sp>
        <p:sp>
          <p:nvSpPr>
            <p:cNvPr id="272" name="Freeform 271">
              <a:extLst>
                <a:ext uri="{FF2B5EF4-FFF2-40B4-BE49-F238E27FC236}">
                  <a16:creationId xmlns:a16="http://schemas.microsoft.com/office/drawing/2014/main" id="{5F5FC7A6-2CB1-BECE-4303-6BD5AFD74CA7}"/>
                </a:ext>
              </a:extLst>
            </p:cNvPr>
            <p:cNvSpPr/>
            <p:nvPr/>
          </p:nvSpPr>
          <p:spPr>
            <a:xfrm>
              <a:off x="29492037" y="15629434"/>
              <a:ext cx="939644" cy="939701"/>
            </a:xfrm>
            <a:custGeom>
              <a:avLst/>
              <a:gdLst>
                <a:gd name="connsiteX0" fmla="*/ 939645 w 939644"/>
                <a:gd name="connsiteY0" fmla="*/ 939702 h 939701"/>
                <a:gd name="connsiteX1" fmla="*/ 0 w 939644"/>
                <a:gd name="connsiteY1" fmla="*/ 939702 h 939701"/>
                <a:gd name="connsiteX2" fmla="*/ 0 w 939644"/>
                <a:gd name="connsiteY2" fmla="*/ 0 h 939701"/>
                <a:gd name="connsiteX3" fmla="*/ 939645 w 939644"/>
                <a:gd name="connsiteY3" fmla="*/ 0 h 939701"/>
                <a:gd name="connsiteX4" fmla="*/ 939645 w 939644"/>
                <a:gd name="connsiteY4" fmla="*/ 939702 h 939701"/>
                <a:gd name="connsiteX5" fmla="*/ 914258 w 939644"/>
                <a:gd name="connsiteY5" fmla="*/ 25386 h 939701"/>
                <a:gd name="connsiteX6" fmla="*/ 25386 w 939644"/>
                <a:gd name="connsiteY6" fmla="*/ 25386 h 939701"/>
                <a:gd name="connsiteX7" fmla="*/ 25386 w 939644"/>
                <a:gd name="connsiteY7" fmla="*/ 914316 h 939701"/>
                <a:gd name="connsiteX8" fmla="*/ 914258 w 939644"/>
                <a:gd name="connsiteY8" fmla="*/ 914316 h 939701"/>
                <a:gd name="connsiteX9" fmla="*/ 914258 w 939644"/>
                <a:gd name="connsiteY9" fmla="*/ 25386 h 93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1">
                  <a:moveTo>
                    <a:pt x="939645" y="939702"/>
                  </a:moveTo>
                  <a:lnTo>
                    <a:pt x="0" y="939702"/>
                  </a:lnTo>
                  <a:lnTo>
                    <a:pt x="0" y="0"/>
                  </a:lnTo>
                  <a:lnTo>
                    <a:pt x="939645" y="0"/>
                  </a:lnTo>
                  <a:lnTo>
                    <a:pt x="939645" y="939702"/>
                  </a:lnTo>
                  <a:close/>
                  <a:moveTo>
                    <a:pt x="914258" y="25386"/>
                  </a:moveTo>
                  <a:lnTo>
                    <a:pt x="25386" y="25386"/>
                  </a:lnTo>
                  <a:lnTo>
                    <a:pt x="25386" y="914316"/>
                  </a:lnTo>
                  <a:lnTo>
                    <a:pt x="914258" y="914316"/>
                  </a:lnTo>
                  <a:lnTo>
                    <a:pt x="914258" y="25386"/>
                  </a:lnTo>
                  <a:close/>
                </a:path>
              </a:pathLst>
            </a:custGeom>
            <a:solidFill>
              <a:srgbClr val="000000"/>
            </a:solidFill>
            <a:ln w="3047" cap="rnd">
              <a:noFill/>
              <a:prstDash val="solid"/>
              <a:round/>
            </a:ln>
          </p:spPr>
          <p:txBody>
            <a:bodyPr rtlCol="0" anchor="ctr"/>
            <a:lstStyle/>
            <a:p>
              <a:endParaRPr lang="en-CH" sz="4400"/>
            </a:p>
          </p:txBody>
        </p:sp>
        <p:sp>
          <p:nvSpPr>
            <p:cNvPr id="273" name="Freeform 272">
              <a:extLst>
                <a:ext uri="{FF2B5EF4-FFF2-40B4-BE49-F238E27FC236}">
                  <a16:creationId xmlns:a16="http://schemas.microsoft.com/office/drawing/2014/main" id="{ED83B01C-5FFD-89D2-952E-4450E1F26AFC}"/>
                </a:ext>
              </a:extLst>
            </p:cNvPr>
            <p:cNvSpPr/>
            <p:nvPr/>
          </p:nvSpPr>
          <p:spPr>
            <a:xfrm>
              <a:off x="29517422" y="13762401"/>
              <a:ext cx="888863" cy="888919"/>
            </a:xfrm>
            <a:custGeom>
              <a:avLst/>
              <a:gdLst>
                <a:gd name="connsiteX0" fmla="*/ 1 w 888863"/>
                <a:gd name="connsiteY0" fmla="*/ 0 h 888919"/>
                <a:gd name="connsiteX1" fmla="*/ 888864 w 888863"/>
                <a:gd name="connsiteY1" fmla="*/ 0 h 888919"/>
                <a:gd name="connsiteX2" fmla="*/ 888864 w 888863"/>
                <a:gd name="connsiteY2" fmla="*/ 888919 h 888919"/>
                <a:gd name="connsiteX3" fmla="*/ 1 w 888863"/>
                <a:gd name="connsiteY3" fmla="*/ 888919 h 888919"/>
              </a:gdLst>
              <a:ahLst/>
              <a:cxnLst>
                <a:cxn ang="0">
                  <a:pos x="connsiteX0" y="connsiteY0"/>
                </a:cxn>
                <a:cxn ang="0">
                  <a:pos x="connsiteX1" y="connsiteY1"/>
                </a:cxn>
                <a:cxn ang="0">
                  <a:pos x="connsiteX2" y="connsiteY2"/>
                </a:cxn>
                <a:cxn ang="0">
                  <a:pos x="connsiteX3" y="connsiteY3"/>
                </a:cxn>
              </a:cxnLst>
              <a:rect l="l" t="t" r="r" b="b"/>
              <a:pathLst>
                <a:path w="888863" h="888919">
                  <a:moveTo>
                    <a:pt x="1" y="0"/>
                  </a:moveTo>
                  <a:lnTo>
                    <a:pt x="888864" y="0"/>
                  </a:lnTo>
                  <a:lnTo>
                    <a:pt x="888864" y="888919"/>
                  </a:lnTo>
                  <a:lnTo>
                    <a:pt x="1" y="888919"/>
                  </a:lnTo>
                  <a:close/>
                </a:path>
              </a:pathLst>
            </a:custGeom>
            <a:solidFill>
              <a:srgbClr val="FF8181"/>
            </a:solidFill>
            <a:ln w="3047" cap="rnd">
              <a:noFill/>
              <a:prstDash val="solid"/>
              <a:round/>
            </a:ln>
          </p:spPr>
          <p:txBody>
            <a:bodyPr rtlCol="0" anchor="ctr"/>
            <a:lstStyle/>
            <a:p>
              <a:endParaRPr lang="en-CH" sz="4400"/>
            </a:p>
          </p:txBody>
        </p:sp>
        <p:sp>
          <p:nvSpPr>
            <p:cNvPr id="274" name="Freeform 273">
              <a:extLst>
                <a:ext uri="{FF2B5EF4-FFF2-40B4-BE49-F238E27FC236}">
                  <a16:creationId xmlns:a16="http://schemas.microsoft.com/office/drawing/2014/main" id="{A2BC657D-44FF-0743-941D-31712C3775FF}"/>
                </a:ext>
              </a:extLst>
            </p:cNvPr>
            <p:cNvSpPr/>
            <p:nvPr/>
          </p:nvSpPr>
          <p:spPr>
            <a:xfrm>
              <a:off x="29492037" y="13737013"/>
              <a:ext cx="939644" cy="939703"/>
            </a:xfrm>
            <a:custGeom>
              <a:avLst/>
              <a:gdLst>
                <a:gd name="connsiteX0" fmla="*/ 939645 w 939644"/>
                <a:gd name="connsiteY0" fmla="*/ 939703 h 939703"/>
                <a:gd name="connsiteX1" fmla="*/ 0 w 939644"/>
                <a:gd name="connsiteY1" fmla="*/ 939703 h 939703"/>
                <a:gd name="connsiteX2" fmla="*/ 0 w 939644"/>
                <a:gd name="connsiteY2" fmla="*/ 0 h 939703"/>
                <a:gd name="connsiteX3" fmla="*/ 939645 w 939644"/>
                <a:gd name="connsiteY3" fmla="*/ 0 h 939703"/>
                <a:gd name="connsiteX4" fmla="*/ 939645 w 939644"/>
                <a:gd name="connsiteY4" fmla="*/ 939703 h 939703"/>
                <a:gd name="connsiteX5" fmla="*/ 914258 w 939644"/>
                <a:gd name="connsiteY5" fmla="*/ 25388 h 939703"/>
                <a:gd name="connsiteX6" fmla="*/ 25386 w 939644"/>
                <a:gd name="connsiteY6" fmla="*/ 25388 h 939703"/>
                <a:gd name="connsiteX7" fmla="*/ 25386 w 939644"/>
                <a:gd name="connsiteY7" fmla="*/ 914316 h 939703"/>
                <a:gd name="connsiteX8" fmla="*/ 914258 w 939644"/>
                <a:gd name="connsiteY8" fmla="*/ 914316 h 939703"/>
                <a:gd name="connsiteX9" fmla="*/ 914258 w 939644"/>
                <a:gd name="connsiteY9" fmla="*/ 25388 h 93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644" h="939703">
                  <a:moveTo>
                    <a:pt x="939645" y="939703"/>
                  </a:moveTo>
                  <a:lnTo>
                    <a:pt x="0" y="939703"/>
                  </a:lnTo>
                  <a:lnTo>
                    <a:pt x="0" y="0"/>
                  </a:lnTo>
                  <a:lnTo>
                    <a:pt x="939645" y="0"/>
                  </a:lnTo>
                  <a:lnTo>
                    <a:pt x="939645" y="939703"/>
                  </a:lnTo>
                  <a:close/>
                  <a:moveTo>
                    <a:pt x="914258" y="25388"/>
                  </a:moveTo>
                  <a:lnTo>
                    <a:pt x="25386" y="25388"/>
                  </a:lnTo>
                  <a:lnTo>
                    <a:pt x="25386" y="914316"/>
                  </a:lnTo>
                  <a:lnTo>
                    <a:pt x="914258" y="914316"/>
                  </a:lnTo>
                  <a:lnTo>
                    <a:pt x="914258" y="25388"/>
                  </a:lnTo>
                  <a:close/>
                </a:path>
              </a:pathLst>
            </a:custGeom>
            <a:solidFill>
              <a:srgbClr val="000000"/>
            </a:solidFill>
            <a:ln w="3047" cap="rnd">
              <a:noFill/>
              <a:prstDash val="solid"/>
              <a:round/>
            </a:ln>
          </p:spPr>
          <p:txBody>
            <a:bodyPr rtlCol="0" anchor="ctr"/>
            <a:lstStyle/>
            <a:p>
              <a:endParaRPr lang="en-CH" sz="4400"/>
            </a:p>
          </p:txBody>
        </p:sp>
        <p:sp>
          <p:nvSpPr>
            <p:cNvPr id="275" name="TextBox 274">
              <a:extLst>
                <a:ext uri="{FF2B5EF4-FFF2-40B4-BE49-F238E27FC236}">
                  <a16:creationId xmlns:a16="http://schemas.microsoft.com/office/drawing/2014/main" id="{95CC661B-2899-6F4E-EFF2-B74A97D9DDDA}"/>
                </a:ext>
              </a:extLst>
            </p:cNvPr>
            <p:cNvSpPr txBox="1"/>
            <p:nvPr/>
          </p:nvSpPr>
          <p:spPr>
            <a:xfrm>
              <a:off x="22239453" y="11780557"/>
              <a:ext cx="843501"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t>
              </a:r>
            </a:p>
          </p:txBody>
        </p:sp>
        <p:sp>
          <p:nvSpPr>
            <p:cNvPr id="276" name="TextBox 275">
              <a:extLst>
                <a:ext uri="{FF2B5EF4-FFF2-40B4-BE49-F238E27FC236}">
                  <a16:creationId xmlns:a16="http://schemas.microsoft.com/office/drawing/2014/main" id="{66FEF0B6-2F14-85F0-7EED-F71C640B0788}"/>
                </a:ext>
              </a:extLst>
            </p:cNvPr>
            <p:cNvSpPr txBox="1"/>
            <p:nvPr/>
          </p:nvSpPr>
          <p:spPr>
            <a:xfrm>
              <a:off x="26967756" y="11793448"/>
              <a:ext cx="404278"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t>
              </a:r>
            </a:p>
          </p:txBody>
        </p:sp>
        <p:sp>
          <p:nvSpPr>
            <p:cNvPr id="277" name="TextBox 276">
              <a:extLst>
                <a:ext uri="{FF2B5EF4-FFF2-40B4-BE49-F238E27FC236}">
                  <a16:creationId xmlns:a16="http://schemas.microsoft.com/office/drawing/2014/main" id="{0DAFAB04-C752-C541-EE8E-DA108A478C18}"/>
                </a:ext>
              </a:extLst>
            </p:cNvPr>
            <p:cNvSpPr txBox="1"/>
            <p:nvPr/>
          </p:nvSpPr>
          <p:spPr>
            <a:xfrm>
              <a:off x="25215823" y="13949648"/>
              <a:ext cx="404278"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t>
              </a:r>
            </a:p>
          </p:txBody>
        </p:sp>
        <p:sp>
          <p:nvSpPr>
            <p:cNvPr id="278" name="TextBox 277">
              <a:extLst>
                <a:ext uri="{FF2B5EF4-FFF2-40B4-BE49-F238E27FC236}">
                  <a16:creationId xmlns:a16="http://schemas.microsoft.com/office/drawing/2014/main" id="{0AFF6CB4-1D3B-6551-3C82-823D2DFE3A95}"/>
                </a:ext>
              </a:extLst>
            </p:cNvPr>
            <p:cNvSpPr txBox="1"/>
            <p:nvPr/>
          </p:nvSpPr>
          <p:spPr>
            <a:xfrm>
              <a:off x="23283781" y="11780557"/>
              <a:ext cx="623889"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t>
              </a:r>
            </a:p>
          </p:txBody>
        </p:sp>
        <p:sp>
          <p:nvSpPr>
            <p:cNvPr id="279" name="TextBox 278">
              <a:extLst>
                <a:ext uri="{FF2B5EF4-FFF2-40B4-BE49-F238E27FC236}">
                  <a16:creationId xmlns:a16="http://schemas.microsoft.com/office/drawing/2014/main" id="{8D1FCA7A-0C83-C8A1-0A0A-46086BC17A25}"/>
                </a:ext>
              </a:extLst>
            </p:cNvPr>
            <p:cNvSpPr txBox="1"/>
            <p:nvPr/>
          </p:nvSpPr>
          <p:spPr>
            <a:xfrm>
              <a:off x="24327193" y="11776411"/>
              <a:ext cx="404278"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t>
              </a:r>
            </a:p>
          </p:txBody>
        </p:sp>
      </p:grpSp>
      <p:grpSp>
        <p:nvGrpSpPr>
          <p:cNvPr id="280" name="Graphic 6">
            <a:extLst>
              <a:ext uri="{FF2B5EF4-FFF2-40B4-BE49-F238E27FC236}">
                <a16:creationId xmlns:a16="http://schemas.microsoft.com/office/drawing/2014/main" id="{65B63101-4F01-C55A-C57A-2780F3394884}"/>
              </a:ext>
            </a:extLst>
          </p:cNvPr>
          <p:cNvGrpSpPr/>
          <p:nvPr/>
        </p:nvGrpSpPr>
        <p:grpSpPr>
          <a:xfrm>
            <a:off x="24989588" y="18851176"/>
            <a:ext cx="5315591" cy="1103650"/>
            <a:chOff x="24989588" y="18851176"/>
            <a:chExt cx="5315591" cy="1103650"/>
          </a:xfrm>
        </p:grpSpPr>
        <p:sp>
          <p:nvSpPr>
            <p:cNvPr id="281" name="TextBox 280">
              <a:extLst>
                <a:ext uri="{FF2B5EF4-FFF2-40B4-BE49-F238E27FC236}">
                  <a16:creationId xmlns:a16="http://schemas.microsoft.com/office/drawing/2014/main" id="{D4FEFA8B-4D40-9286-B6A8-0164962FA55A}"/>
                </a:ext>
              </a:extLst>
            </p:cNvPr>
            <p:cNvSpPr txBox="1"/>
            <p:nvPr/>
          </p:nvSpPr>
          <p:spPr>
            <a:xfrm>
              <a:off x="25002951" y="19153750"/>
              <a:ext cx="115768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-0.4</a:t>
              </a:r>
            </a:p>
          </p:txBody>
        </p:sp>
        <p:sp>
          <p:nvSpPr>
            <p:cNvPr id="282" name="TextBox 281">
              <a:extLst>
                <a:ext uri="{FF2B5EF4-FFF2-40B4-BE49-F238E27FC236}">
                  <a16:creationId xmlns:a16="http://schemas.microsoft.com/office/drawing/2014/main" id="{7F71CD4F-8652-9631-97C3-37D11A355F46}"/>
                </a:ext>
              </a:extLst>
            </p:cNvPr>
            <p:cNvSpPr txBox="1"/>
            <p:nvPr/>
          </p:nvSpPr>
          <p:spPr>
            <a:xfrm>
              <a:off x="27098097" y="19166124"/>
              <a:ext cx="97013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0.0</a:t>
              </a:r>
            </a:p>
          </p:txBody>
        </p:sp>
        <p:sp>
          <p:nvSpPr>
            <p:cNvPr id="283" name="TextBox 282">
              <a:extLst>
                <a:ext uri="{FF2B5EF4-FFF2-40B4-BE49-F238E27FC236}">
                  <a16:creationId xmlns:a16="http://schemas.microsoft.com/office/drawing/2014/main" id="{1788B31B-76FD-7DE9-7CE7-643895B075FE}"/>
                </a:ext>
              </a:extLst>
            </p:cNvPr>
            <p:cNvSpPr txBox="1"/>
            <p:nvPr/>
          </p:nvSpPr>
          <p:spPr>
            <a:xfrm>
              <a:off x="29335042" y="19185385"/>
              <a:ext cx="97013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0.4</a:t>
              </a:r>
            </a:p>
          </p:txBody>
        </p:sp>
        <p:sp>
          <p:nvSpPr>
            <p:cNvPr id="284" name="Freeform 283">
              <a:extLst>
                <a:ext uri="{FF2B5EF4-FFF2-40B4-BE49-F238E27FC236}">
                  <a16:creationId xmlns:a16="http://schemas.microsoft.com/office/drawing/2014/main" id="{34B98785-8D84-C7F5-DFAB-1EF2854C70C8}"/>
                </a:ext>
              </a:extLst>
            </p:cNvPr>
            <p:cNvSpPr/>
            <p:nvPr/>
          </p:nvSpPr>
          <p:spPr>
            <a:xfrm>
              <a:off x="25015004" y="18876595"/>
              <a:ext cx="5256986" cy="228578"/>
            </a:xfrm>
            <a:custGeom>
              <a:avLst/>
              <a:gdLst>
                <a:gd name="connsiteX0" fmla="*/ 0 w 5256986"/>
                <a:gd name="connsiteY0" fmla="*/ 1 h 228578"/>
                <a:gd name="connsiteX1" fmla="*/ 5256986 w 5256986"/>
                <a:gd name="connsiteY1" fmla="*/ 1 h 228578"/>
                <a:gd name="connsiteX2" fmla="*/ 5256986 w 5256986"/>
                <a:gd name="connsiteY2" fmla="*/ 228579 h 228578"/>
                <a:gd name="connsiteX3" fmla="*/ 0 w 5256986"/>
                <a:gd name="connsiteY3" fmla="*/ 228579 h 228578"/>
              </a:gdLst>
              <a:ahLst/>
              <a:cxnLst>
                <a:cxn ang="0">
                  <a:pos x="connsiteX0" y="connsiteY0"/>
                </a:cxn>
                <a:cxn ang="0">
                  <a:pos x="connsiteX1" y="connsiteY1"/>
                </a:cxn>
                <a:cxn ang="0">
                  <a:pos x="connsiteX2" y="connsiteY2"/>
                </a:cxn>
                <a:cxn ang="0">
                  <a:pos x="connsiteX3" y="connsiteY3"/>
                </a:cxn>
              </a:cxnLst>
              <a:rect l="l" t="t" r="r" b="b"/>
              <a:pathLst>
                <a:path w="5256986" h="228578">
                  <a:moveTo>
                    <a:pt x="0" y="1"/>
                  </a:moveTo>
                  <a:lnTo>
                    <a:pt x="5256986" y="1"/>
                  </a:lnTo>
                  <a:lnTo>
                    <a:pt x="5256986" y="228579"/>
                  </a:lnTo>
                  <a:lnTo>
                    <a:pt x="0" y="228579"/>
                  </a:lnTo>
                  <a:close/>
                </a:path>
              </a:pathLst>
            </a:custGeom>
            <a:gradFill>
              <a:gsLst>
                <a:gs pos="0">
                  <a:srgbClr val="01005E"/>
                </a:gs>
                <a:gs pos="13000">
                  <a:srgbClr val="0C04FF"/>
                </a:gs>
                <a:gs pos="50000">
                  <a:srgbClr val="FFFFFF"/>
                </a:gs>
                <a:gs pos="87000">
                  <a:srgbClr val="FD2523"/>
                </a:gs>
                <a:gs pos="100000">
                  <a:srgbClr val="871201"/>
                </a:gs>
              </a:gsLst>
              <a:lin ang="0" scaled="1"/>
            </a:gradFill>
            <a:ln w="3047" cap="rnd">
              <a:noFill/>
              <a:prstDash val="solid"/>
              <a:round/>
            </a:ln>
          </p:spPr>
          <p:txBody>
            <a:bodyPr rtlCol="0" anchor="ctr"/>
            <a:lstStyle/>
            <a:p>
              <a:endParaRPr lang="en-CH" sz="4400"/>
            </a:p>
          </p:txBody>
        </p:sp>
        <p:sp>
          <p:nvSpPr>
            <p:cNvPr id="285" name="Freeform 284">
              <a:extLst>
                <a:ext uri="{FF2B5EF4-FFF2-40B4-BE49-F238E27FC236}">
                  <a16:creationId xmlns:a16="http://schemas.microsoft.com/office/drawing/2014/main" id="{C8DE1871-C425-9B47-2F18-9D33BF389BE2}"/>
                </a:ext>
              </a:extLst>
            </p:cNvPr>
            <p:cNvSpPr/>
            <p:nvPr/>
          </p:nvSpPr>
          <p:spPr>
            <a:xfrm>
              <a:off x="24989588" y="18851176"/>
              <a:ext cx="5307788" cy="279384"/>
            </a:xfrm>
            <a:custGeom>
              <a:avLst/>
              <a:gdLst>
                <a:gd name="connsiteX0" fmla="*/ 5307788 w 5307788"/>
                <a:gd name="connsiteY0" fmla="*/ 279384 h 279384"/>
                <a:gd name="connsiteX1" fmla="*/ 0 w 5307788"/>
                <a:gd name="connsiteY1" fmla="*/ 279384 h 279384"/>
                <a:gd name="connsiteX2" fmla="*/ 0 w 5307788"/>
                <a:gd name="connsiteY2" fmla="*/ 0 h 279384"/>
                <a:gd name="connsiteX3" fmla="*/ 5307788 w 5307788"/>
                <a:gd name="connsiteY3" fmla="*/ 0 h 279384"/>
                <a:gd name="connsiteX4" fmla="*/ 5307788 w 5307788"/>
                <a:gd name="connsiteY4" fmla="*/ 279384 h 279384"/>
                <a:gd name="connsiteX5" fmla="*/ 5282402 w 5307788"/>
                <a:gd name="connsiteY5" fmla="*/ 25419 h 279384"/>
                <a:gd name="connsiteX6" fmla="*/ 25416 w 5307788"/>
                <a:gd name="connsiteY6" fmla="*/ 25419 h 279384"/>
                <a:gd name="connsiteX7" fmla="*/ 25416 w 5307788"/>
                <a:gd name="connsiteY7" fmla="*/ 253998 h 279384"/>
                <a:gd name="connsiteX8" fmla="*/ 5282402 w 5307788"/>
                <a:gd name="connsiteY8" fmla="*/ 253998 h 279384"/>
                <a:gd name="connsiteX9" fmla="*/ 5282402 w 5307788"/>
                <a:gd name="connsiteY9" fmla="*/ 25419 h 27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7788" h="279384">
                  <a:moveTo>
                    <a:pt x="5307788" y="279384"/>
                  </a:moveTo>
                  <a:lnTo>
                    <a:pt x="0" y="279384"/>
                  </a:lnTo>
                  <a:lnTo>
                    <a:pt x="0" y="0"/>
                  </a:lnTo>
                  <a:lnTo>
                    <a:pt x="5307788" y="0"/>
                  </a:lnTo>
                  <a:lnTo>
                    <a:pt x="5307788" y="279384"/>
                  </a:lnTo>
                  <a:close/>
                  <a:moveTo>
                    <a:pt x="5282402" y="25419"/>
                  </a:moveTo>
                  <a:lnTo>
                    <a:pt x="25416" y="25419"/>
                  </a:lnTo>
                  <a:lnTo>
                    <a:pt x="25416" y="253998"/>
                  </a:lnTo>
                  <a:lnTo>
                    <a:pt x="5282402" y="253998"/>
                  </a:lnTo>
                  <a:lnTo>
                    <a:pt x="5282402" y="25419"/>
                  </a:lnTo>
                  <a:close/>
                </a:path>
              </a:pathLst>
            </a:custGeom>
            <a:solidFill>
              <a:srgbClr val="000000"/>
            </a:solidFill>
            <a:ln w="3047" cap="rnd">
              <a:noFill/>
              <a:prstDash val="solid"/>
              <a:round/>
            </a:ln>
          </p:spPr>
          <p:txBody>
            <a:bodyPr rtlCol="0" anchor="ctr"/>
            <a:lstStyle/>
            <a:p>
              <a:endParaRPr lang="en-CH" sz="4400"/>
            </a:p>
          </p:txBody>
        </p:sp>
      </p:grpSp>
      <p:sp>
        <p:nvSpPr>
          <p:cNvPr id="286" name="TextBox 285">
            <a:extLst>
              <a:ext uri="{FF2B5EF4-FFF2-40B4-BE49-F238E27FC236}">
                <a16:creationId xmlns:a16="http://schemas.microsoft.com/office/drawing/2014/main" id="{E9CFA21D-D9CD-0DD3-9C2F-D425BCDA88F8}"/>
              </a:ext>
            </a:extLst>
          </p:cNvPr>
          <p:cNvSpPr txBox="1"/>
          <p:nvPr/>
        </p:nvSpPr>
        <p:spPr>
          <a:xfrm>
            <a:off x="19694432" y="18271070"/>
            <a:ext cx="222208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p≤0.001</a:t>
            </a:r>
          </a:p>
        </p:txBody>
      </p:sp>
      <p:grpSp>
        <p:nvGrpSpPr>
          <p:cNvPr id="287" name="Graphic 6">
            <a:extLst>
              <a:ext uri="{FF2B5EF4-FFF2-40B4-BE49-F238E27FC236}">
                <a16:creationId xmlns:a16="http://schemas.microsoft.com/office/drawing/2014/main" id="{8F5DC54C-4382-D4DD-0FA5-5C30770647B1}"/>
              </a:ext>
            </a:extLst>
          </p:cNvPr>
          <p:cNvGrpSpPr/>
          <p:nvPr/>
        </p:nvGrpSpPr>
        <p:grpSpPr>
          <a:xfrm>
            <a:off x="19115981" y="19141376"/>
            <a:ext cx="2463398" cy="909148"/>
            <a:chOff x="19115981" y="19141376"/>
            <a:chExt cx="2463398" cy="909148"/>
          </a:xfrm>
          <a:solidFill>
            <a:srgbClr val="000000"/>
          </a:solidFill>
        </p:grpSpPr>
        <p:sp>
          <p:nvSpPr>
            <p:cNvPr id="288" name="TextBox 287">
              <a:extLst>
                <a:ext uri="{FF2B5EF4-FFF2-40B4-BE49-F238E27FC236}">
                  <a16:creationId xmlns:a16="http://schemas.microsoft.com/office/drawing/2014/main" id="{1C66932E-3D87-EA85-B303-5564AEA3ECF8}"/>
                </a:ext>
              </a:extLst>
            </p:cNvPr>
            <p:cNvSpPr txBox="1"/>
            <p:nvPr/>
          </p:nvSpPr>
          <p:spPr>
            <a:xfrm>
              <a:off x="19671484" y="19141376"/>
              <a:ext cx="190789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p≤0.01</a:t>
              </a:r>
            </a:p>
          </p:txBody>
        </p:sp>
        <p:sp>
          <p:nvSpPr>
            <p:cNvPr id="289" name="TextBox 288">
              <a:extLst>
                <a:ext uri="{FF2B5EF4-FFF2-40B4-BE49-F238E27FC236}">
                  <a16:creationId xmlns:a16="http://schemas.microsoft.com/office/drawing/2014/main" id="{7AB39529-95A0-25D8-C717-D7081353E828}"/>
                </a:ext>
              </a:extLst>
            </p:cNvPr>
            <p:cNvSpPr txBox="1"/>
            <p:nvPr/>
          </p:nvSpPr>
          <p:spPr>
            <a:xfrm>
              <a:off x="19115981" y="19281083"/>
              <a:ext cx="623889"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t>
              </a:r>
            </a:p>
          </p:txBody>
        </p:sp>
      </p:grpSp>
      <p:sp>
        <p:nvSpPr>
          <p:cNvPr id="290" name="TextBox 289">
            <a:extLst>
              <a:ext uri="{FF2B5EF4-FFF2-40B4-BE49-F238E27FC236}">
                <a16:creationId xmlns:a16="http://schemas.microsoft.com/office/drawing/2014/main" id="{4F60045F-B8D0-23DC-5143-C529E509EF1C}"/>
              </a:ext>
            </a:extLst>
          </p:cNvPr>
          <p:cNvSpPr txBox="1"/>
          <p:nvPr/>
        </p:nvSpPr>
        <p:spPr>
          <a:xfrm>
            <a:off x="19671484" y="20055692"/>
            <a:ext cx="190789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p≤0.05</a:t>
            </a:r>
          </a:p>
        </p:txBody>
      </p:sp>
      <p:sp>
        <p:nvSpPr>
          <p:cNvPr id="291" name="TextBox 290">
            <a:extLst>
              <a:ext uri="{FF2B5EF4-FFF2-40B4-BE49-F238E27FC236}">
                <a16:creationId xmlns:a16="http://schemas.microsoft.com/office/drawing/2014/main" id="{E3853260-AA9F-BC35-C9F1-754D4A593B3F}"/>
              </a:ext>
            </a:extLst>
          </p:cNvPr>
          <p:cNvSpPr txBox="1"/>
          <p:nvPr/>
        </p:nvSpPr>
        <p:spPr>
          <a:xfrm>
            <a:off x="18906250" y="18406876"/>
            <a:ext cx="84350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t>
            </a:r>
          </a:p>
        </p:txBody>
      </p:sp>
      <p:sp>
        <p:nvSpPr>
          <p:cNvPr id="292" name="TextBox 291">
            <a:extLst>
              <a:ext uri="{FF2B5EF4-FFF2-40B4-BE49-F238E27FC236}">
                <a16:creationId xmlns:a16="http://schemas.microsoft.com/office/drawing/2014/main" id="{9D8F6CAB-EE6D-21CB-C72B-4EB7C145F8A2}"/>
              </a:ext>
            </a:extLst>
          </p:cNvPr>
          <p:cNvSpPr txBox="1"/>
          <p:nvPr/>
        </p:nvSpPr>
        <p:spPr>
          <a:xfrm>
            <a:off x="19380689" y="20183086"/>
            <a:ext cx="404278"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t>
            </a:r>
          </a:p>
        </p:txBody>
      </p:sp>
      <p:grpSp>
        <p:nvGrpSpPr>
          <p:cNvPr id="293" name="Graphic 6">
            <a:extLst>
              <a:ext uri="{FF2B5EF4-FFF2-40B4-BE49-F238E27FC236}">
                <a16:creationId xmlns:a16="http://schemas.microsoft.com/office/drawing/2014/main" id="{1E5A759A-E191-636D-89D5-295C563C2675}"/>
              </a:ext>
            </a:extLst>
          </p:cNvPr>
          <p:cNvGrpSpPr/>
          <p:nvPr/>
        </p:nvGrpSpPr>
        <p:grpSpPr>
          <a:xfrm>
            <a:off x="26853836" y="6217240"/>
            <a:ext cx="3982180" cy="1531372"/>
            <a:chOff x="26853836" y="6217240"/>
            <a:chExt cx="3982180" cy="1531372"/>
          </a:xfrm>
          <a:solidFill>
            <a:srgbClr val="000080"/>
          </a:solidFill>
        </p:grpSpPr>
        <p:sp>
          <p:nvSpPr>
            <p:cNvPr id="294" name="TextBox 293">
              <a:extLst>
                <a:ext uri="{FF2B5EF4-FFF2-40B4-BE49-F238E27FC236}">
                  <a16:creationId xmlns:a16="http://schemas.microsoft.com/office/drawing/2014/main" id="{44DE7547-E692-0F74-D163-D21970B169BA}"/>
                </a:ext>
              </a:extLst>
            </p:cNvPr>
            <p:cNvSpPr txBox="1"/>
            <p:nvPr/>
          </p:nvSpPr>
          <p:spPr>
            <a:xfrm>
              <a:off x="26853836" y="6217240"/>
              <a:ext cx="398218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Whole genome</a:t>
              </a:r>
            </a:p>
          </p:txBody>
        </p:sp>
        <p:sp>
          <p:nvSpPr>
            <p:cNvPr id="295" name="TextBox 294">
              <a:extLst>
                <a:ext uri="{FF2B5EF4-FFF2-40B4-BE49-F238E27FC236}">
                  <a16:creationId xmlns:a16="http://schemas.microsoft.com/office/drawing/2014/main" id="{1158AEBF-0FED-EFE2-6B6C-509FAC75595E}"/>
                </a:ext>
              </a:extLst>
            </p:cNvPr>
            <p:cNvSpPr txBox="1"/>
            <p:nvPr/>
          </p:nvSpPr>
          <p:spPr>
            <a:xfrm>
              <a:off x="27344768" y="6979171"/>
              <a:ext cx="307327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sequencing</a:t>
              </a:r>
            </a:p>
          </p:txBody>
        </p:sp>
      </p:grpSp>
      <p:grpSp>
        <p:nvGrpSpPr>
          <p:cNvPr id="296" name="Graphic 6">
            <a:extLst>
              <a:ext uri="{FF2B5EF4-FFF2-40B4-BE49-F238E27FC236}">
                <a16:creationId xmlns:a16="http://schemas.microsoft.com/office/drawing/2014/main" id="{FCD4C3E9-F18A-0535-C933-00F274539D90}"/>
              </a:ext>
            </a:extLst>
          </p:cNvPr>
          <p:cNvGrpSpPr/>
          <p:nvPr/>
        </p:nvGrpSpPr>
        <p:grpSpPr>
          <a:xfrm>
            <a:off x="1739388" y="3290591"/>
            <a:ext cx="1530532" cy="877102"/>
            <a:chOff x="1739388" y="3290591"/>
            <a:chExt cx="1530532" cy="877102"/>
          </a:xfrm>
        </p:grpSpPr>
        <p:pic>
          <p:nvPicPr>
            <p:cNvPr id="297" name="Picture 296">
              <a:extLst>
                <a:ext uri="{FF2B5EF4-FFF2-40B4-BE49-F238E27FC236}">
                  <a16:creationId xmlns:a16="http://schemas.microsoft.com/office/drawing/2014/main" id="{13E791A6-8456-237C-B12F-20DBDFFC9D26}"/>
                </a:ext>
              </a:extLst>
            </p:cNvPr>
            <p:cNvPicPr>
              <a:picLocks noChangeAspect="1"/>
            </p:cNvPicPr>
            <p:nvPr/>
          </p:nvPicPr>
          <p:blipFill>
            <a:blip r:embed="rId4"/>
            <a:stretch>
              <a:fillRect/>
            </a:stretch>
          </p:blipFill>
          <p:spPr>
            <a:xfrm>
              <a:off x="1739388" y="3290591"/>
              <a:ext cx="472366" cy="874695"/>
            </a:xfrm>
            <a:custGeom>
              <a:avLst/>
              <a:gdLst>
                <a:gd name="connsiteX0" fmla="*/ 569 w 472366"/>
                <a:gd name="connsiteY0" fmla="*/ 1080 h 874695"/>
                <a:gd name="connsiteX1" fmla="*/ 472936 w 472366"/>
                <a:gd name="connsiteY1" fmla="*/ 1080 h 874695"/>
                <a:gd name="connsiteX2" fmla="*/ 472936 w 472366"/>
                <a:gd name="connsiteY2" fmla="*/ 875775 h 874695"/>
                <a:gd name="connsiteX3" fmla="*/ 569 w 472366"/>
                <a:gd name="connsiteY3" fmla="*/ 875775 h 874695"/>
              </a:gdLst>
              <a:ahLst/>
              <a:cxnLst>
                <a:cxn ang="0">
                  <a:pos x="connsiteX0" y="connsiteY0"/>
                </a:cxn>
                <a:cxn ang="0">
                  <a:pos x="connsiteX1" y="connsiteY1"/>
                </a:cxn>
                <a:cxn ang="0">
                  <a:pos x="connsiteX2" y="connsiteY2"/>
                </a:cxn>
                <a:cxn ang="0">
                  <a:pos x="connsiteX3" y="connsiteY3"/>
                </a:cxn>
              </a:cxnLst>
              <a:rect l="l" t="t" r="r" b="b"/>
              <a:pathLst>
                <a:path w="472366" h="874695">
                  <a:moveTo>
                    <a:pt x="569" y="1080"/>
                  </a:moveTo>
                  <a:lnTo>
                    <a:pt x="472936" y="1080"/>
                  </a:lnTo>
                  <a:lnTo>
                    <a:pt x="472936" y="875775"/>
                  </a:lnTo>
                  <a:lnTo>
                    <a:pt x="569" y="875775"/>
                  </a:lnTo>
                  <a:close/>
                </a:path>
              </a:pathLst>
            </a:custGeom>
          </p:spPr>
        </p:pic>
        <p:pic>
          <p:nvPicPr>
            <p:cNvPr id="298" name="Picture 297">
              <a:extLst>
                <a:ext uri="{FF2B5EF4-FFF2-40B4-BE49-F238E27FC236}">
                  <a16:creationId xmlns:a16="http://schemas.microsoft.com/office/drawing/2014/main" id="{DEF0C9E1-B06C-499F-968D-4D52755A045E}"/>
                </a:ext>
              </a:extLst>
            </p:cNvPr>
            <p:cNvPicPr>
              <a:picLocks noChangeAspect="1"/>
            </p:cNvPicPr>
            <p:nvPr/>
          </p:nvPicPr>
          <p:blipFill>
            <a:blip r:embed="rId4"/>
            <a:stretch>
              <a:fillRect/>
            </a:stretch>
          </p:blipFill>
          <p:spPr>
            <a:xfrm>
              <a:off x="2797554" y="3292999"/>
              <a:ext cx="472366" cy="874695"/>
            </a:xfrm>
            <a:custGeom>
              <a:avLst/>
              <a:gdLst>
                <a:gd name="connsiteX0" fmla="*/ 917 w 472366"/>
                <a:gd name="connsiteY0" fmla="*/ 1080 h 874695"/>
                <a:gd name="connsiteX1" fmla="*/ 473284 w 472366"/>
                <a:gd name="connsiteY1" fmla="*/ 1080 h 874695"/>
                <a:gd name="connsiteX2" fmla="*/ 473284 w 472366"/>
                <a:gd name="connsiteY2" fmla="*/ 875776 h 874695"/>
                <a:gd name="connsiteX3" fmla="*/ 917 w 472366"/>
                <a:gd name="connsiteY3" fmla="*/ 875776 h 874695"/>
              </a:gdLst>
              <a:ahLst/>
              <a:cxnLst>
                <a:cxn ang="0">
                  <a:pos x="connsiteX0" y="connsiteY0"/>
                </a:cxn>
                <a:cxn ang="0">
                  <a:pos x="connsiteX1" y="connsiteY1"/>
                </a:cxn>
                <a:cxn ang="0">
                  <a:pos x="connsiteX2" y="connsiteY2"/>
                </a:cxn>
                <a:cxn ang="0">
                  <a:pos x="connsiteX3" y="connsiteY3"/>
                </a:cxn>
              </a:cxnLst>
              <a:rect l="l" t="t" r="r" b="b"/>
              <a:pathLst>
                <a:path w="472366" h="874695">
                  <a:moveTo>
                    <a:pt x="917" y="1080"/>
                  </a:moveTo>
                  <a:lnTo>
                    <a:pt x="473284" y="1080"/>
                  </a:lnTo>
                  <a:lnTo>
                    <a:pt x="473284" y="875776"/>
                  </a:lnTo>
                  <a:lnTo>
                    <a:pt x="917" y="875776"/>
                  </a:lnTo>
                  <a:close/>
                </a:path>
              </a:pathLst>
            </a:custGeom>
          </p:spPr>
        </p:pic>
        <p:pic>
          <p:nvPicPr>
            <p:cNvPr id="299" name="Picture 298">
              <a:extLst>
                <a:ext uri="{FF2B5EF4-FFF2-40B4-BE49-F238E27FC236}">
                  <a16:creationId xmlns:a16="http://schemas.microsoft.com/office/drawing/2014/main" id="{5345B4B8-6824-EA67-692D-A120FB24CEF4}"/>
                </a:ext>
              </a:extLst>
            </p:cNvPr>
            <p:cNvPicPr>
              <a:picLocks noChangeAspect="1"/>
            </p:cNvPicPr>
            <p:nvPr/>
          </p:nvPicPr>
          <p:blipFill>
            <a:blip r:embed="rId5"/>
            <a:stretch>
              <a:fillRect/>
            </a:stretch>
          </p:blipFill>
          <p:spPr>
            <a:xfrm>
              <a:off x="2327799" y="3293761"/>
              <a:ext cx="371798" cy="871647"/>
            </a:xfrm>
            <a:custGeom>
              <a:avLst/>
              <a:gdLst>
                <a:gd name="connsiteX0" fmla="*/ 762 w 371798"/>
                <a:gd name="connsiteY0" fmla="*/ 1081 h 871647"/>
                <a:gd name="connsiteX1" fmla="*/ 372561 w 371798"/>
                <a:gd name="connsiteY1" fmla="*/ 1081 h 871647"/>
                <a:gd name="connsiteX2" fmla="*/ 372561 w 371798"/>
                <a:gd name="connsiteY2" fmla="*/ 872728 h 871647"/>
                <a:gd name="connsiteX3" fmla="*/ 762 w 371798"/>
                <a:gd name="connsiteY3" fmla="*/ 872728 h 871647"/>
              </a:gdLst>
              <a:ahLst/>
              <a:cxnLst>
                <a:cxn ang="0">
                  <a:pos x="connsiteX0" y="connsiteY0"/>
                </a:cxn>
                <a:cxn ang="0">
                  <a:pos x="connsiteX1" y="connsiteY1"/>
                </a:cxn>
                <a:cxn ang="0">
                  <a:pos x="connsiteX2" y="connsiteY2"/>
                </a:cxn>
                <a:cxn ang="0">
                  <a:pos x="connsiteX3" y="connsiteY3"/>
                </a:cxn>
              </a:cxnLst>
              <a:rect l="l" t="t" r="r" b="b"/>
              <a:pathLst>
                <a:path w="371798" h="871647">
                  <a:moveTo>
                    <a:pt x="762" y="1081"/>
                  </a:moveTo>
                  <a:lnTo>
                    <a:pt x="372561" y="1081"/>
                  </a:lnTo>
                  <a:lnTo>
                    <a:pt x="372561" y="872728"/>
                  </a:lnTo>
                  <a:lnTo>
                    <a:pt x="762" y="872728"/>
                  </a:lnTo>
                  <a:close/>
                </a:path>
              </a:pathLst>
            </a:custGeom>
          </p:spPr>
        </p:pic>
      </p:grpSp>
      <p:grpSp>
        <p:nvGrpSpPr>
          <p:cNvPr id="300" name="Graphic 6">
            <a:extLst>
              <a:ext uri="{FF2B5EF4-FFF2-40B4-BE49-F238E27FC236}">
                <a16:creationId xmlns:a16="http://schemas.microsoft.com/office/drawing/2014/main" id="{9F06A99B-47AE-DF63-9C83-2DEE2A9E67A6}"/>
              </a:ext>
            </a:extLst>
          </p:cNvPr>
          <p:cNvGrpSpPr/>
          <p:nvPr/>
        </p:nvGrpSpPr>
        <p:grpSpPr>
          <a:xfrm>
            <a:off x="4577639" y="3290591"/>
            <a:ext cx="1530529" cy="877102"/>
            <a:chOff x="4577639" y="3290591"/>
            <a:chExt cx="1530529" cy="877102"/>
          </a:xfrm>
        </p:grpSpPr>
        <p:pic>
          <p:nvPicPr>
            <p:cNvPr id="301" name="Picture 300">
              <a:extLst>
                <a:ext uri="{FF2B5EF4-FFF2-40B4-BE49-F238E27FC236}">
                  <a16:creationId xmlns:a16="http://schemas.microsoft.com/office/drawing/2014/main" id="{623E6571-521A-350B-DB0D-A51D7C970BCE}"/>
                </a:ext>
              </a:extLst>
            </p:cNvPr>
            <p:cNvPicPr>
              <a:picLocks noChangeAspect="1"/>
            </p:cNvPicPr>
            <p:nvPr/>
          </p:nvPicPr>
          <p:blipFill>
            <a:blip r:embed="rId6"/>
            <a:stretch>
              <a:fillRect/>
            </a:stretch>
          </p:blipFill>
          <p:spPr>
            <a:xfrm>
              <a:off x="4577639" y="3290591"/>
              <a:ext cx="472366" cy="874695"/>
            </a:xfrm>
            <a:custGeom>
              <a:avLst/>
              <a:gdLst>
                <a:gd name="connsiteX0" fmla="*/ 1501 w 472366"/>
                <a:gd name="connsiteY0" fmla="*/ 1080 h 874695"/>
                <a:gd name="connsiteX1" fmla="*/ 473868 w 472366"/>
                <a:gd name="connsiteY1" fmla="*/ 1080 h 874695"/>
                <a:gd name="connsiteX2" fmla="*/ 473868 w 472366"/>
                <a:gd name="connsiteY2" fmla="*/ 875775 h 874695"/>
                <a:gd name="connsiteX3" fmla="*/ 1501 w 472366"/>
                <a:gd name="connsiteY3" fmla="*/ 875775 h 874695"/>
              </a:gdLst>
              <a:ahLst/>
              <a:cxnLst>
                <a:cxn ang="0">
                  <a:pos x="connsiteX0" y="connsiteY0"/>
                </a:cxn>
                <a:cxn ang="0">
                  <a:pos x="connsiteX1" y="connsiteY1"/>
                </a:cxn>
                <a:cxn ang="0">
                  <a:pos x="connsiteX2" y="connsiteY2"/>
                </a:cxn>
                <a:cxn ang="0">
                  <a:pos x="connsiteX3" y="connsiteY3"/>
                </a:cxn>
              </a:cxnLst>
              <a:rect l="l" t="t" r="r" b="b"/>
              <a:pathLst>
                <a:path w="472366" h="874695">
                  <a:moveTo>
                    <a:pt x="1501" y="1080"/>
                  </a:moveTo>
                  <a:lnTo>
                    <a:pt x="473868" y="1080"/>
                  </a:lnTo>
                  <a:lnTo>
                    <a:pt x="473868" y="875775"/>
                  </a:lnTo>
                  <a:lnTo>
                    <a:pt x="1501" y="875775"/>
                  </a:lnTo>
                  <a:close/>
                </a:path>
              </a:pathLst>
            </a:custGeom>
          </p:spPr>
        </p:pic>
        <p:pic>
          <p:nvPicPr>
            <p:cNvPr id="302" name="Picture 301">
              <a:extLst>
                <a:ext uri="{FF2B5EF4-FFF2-40B4-BE49-F238E27FC236}">
                  <a16:creationId xmlns:a16="http://schemas.microsoft.com/office/drawing/2014/main" id="{22DA6133-AC14-82DB-78ED-4DDC4A365DF0}"/>
                </a:ext>
              </a:extLst>
            </p:cNvPr>
            <p:cNvPicPr>
              <a:picLocks noChangeAspect="1"/>
            </p:cNvPicPr>
            <p:nvPr/>
          </p:nvPicPr>
          <p:blipFill>
            <a:blip r:embed="rId6"/>
            <a:stretch>
              <a:fillRect/>
            </a:stretch>
          </p:blipFill>
          <p:spPr>
            <a:xfrm>
              <a:off x="5635802" y="3292999"/>
              <a:ext cx="472366" cy="874695"/>
            </a:xfrm>
            <a:custGeom>
              <a:avLst/>
              <a:gdLst>
                <a:gd name="connsiteX0" fmla="*/ 1848 w 472366"/>
                <a:gd name="connsiteY0" fmla="*/ 1080 h 874695"/>
                <a:gd name="connsiteX1" fmla="*/ 474215 w 472366"/>
                <a:gd name="connsiteY1" fmla="*/ 1080 h 874695"/>
                <a:gd name="connsiteX2" fmla="*/ 474215 w 472366"/>
                <a:gd name="connsiteY2" fmla="*/ 875776 h 874695"/>
                <a:gd name="connsiteX3" fmla="*/ 1848 w 472366"/>
                <a:gd name="connsiteY3" fmla="*/ 875776 h 874695"/>
              </a:gdLst>
              <a:ahLst/>
              <a:cxnLst>
                <a:cxn ang="0">
                  <a:pos x="connsiteX0" y="connsiteY0"/>
                </a:cxn>
                <a:cxn ang="0">
                  <a:pos x="connsiteX1" y="connsiteY1"/>
                </a:cxn>
                <a:cxn ang="0">
                  <a:pos x="connsiteX2" y="connsiteY2"/>
                </a:cxn>
                <a:cxn ang="0">
                  <a:pos x="connsiteX3" y="connsiteY3"/>
                </a:cxn>
              </a:cxnLst>
              <a:rect l="l" t="t" r="r" b="b"/>
              <a:pathLst>
                <a:path w="472366" h="874695">
                  <a:moveTo>
                    <a:pt x="1848" y="1080"/>
                  </a:moveTo>
                  <a:lnTo>
                    <a:pt x="474215" y="1080"/>
                  </a:lnTo>
                  <a:lnTo>
                    <a:pt x="474215" y="875776"/>
                  </a:lnTo>
                  <a:lnTo>
                    <a:pt x="1848" y="875776"/>
                  </a:lnTo>
                  <a:close/>
                </a:path>
              </a:pathLst>
            </a:custGeom>
          </p:spPr>
        </p:pic>
        <p:pic>
          <p:nvPicPr>
            <p:cNvPr id="303" name="Picture 302">
              <a:extLst>
                <a:ext uri="{FF2B5EF4-FFF2-40B4-BE49-F238E27FC236}">
                  <a16:creationId xmlns:a16="http://schemas.microsoft.com/office/drawing/2014/main" id="{E313FF58-07EE-42E6-D8A9-7C33FB3FB8CD}"/>
                </a:ext>
              </a:extLst>
            </p:cNvPr>
            <p:cNvPicPr>
              <a:picLocks noChangeAspect="1"/>
            </p:cNvPicPr>
            <p:nvPr/>
          </p:nvPicPr>
          <p:blipFill>
            <a:blip r:embed="rId7"/>
            <a:stretch>
              <a:fillRect/>
            </a:stretch>
          </p:blipFill>
          <p:spPr>
            <a:xfrm>
              <a:off x="5166056" y="3293761"/>
              <a:ext cx="371798" cy="871647"/>
            </a:xfrm>
            <a:custGeom>
              <a:avLst/>
              <a:gdLst>
                <a:gd name="connsiteX0" fmla="*/ 1694 w 371798"/>
                <a:gd name="connsiteY0" fmla="*/ 1081 h 871647"/>
                <a:gd name="connsiteX1" fmla="*/ 373492 w 371798"/>
                <a:gd name="connsiteY1" fmla="*/ 1081 h 871647"/>
                <a:gd name="connsiteX2" fmla="*/ 373492 w 371798"/>
                <a:gd name="connsiteY2" fmla="*/ 872728 h 871647"/>
                <a:gd name="connsiteX3" fmla="*/ 1694 w 371798"/>
                <a:gd name="connsiteY3" fmla="*/ 872728 h 871647"/>
              </a:gdLst>
              <a:ahLst/>
              <a:cxnLst>
                <a:cxn ang="0">
                  <a:pos x="connsiteX0" y="connsiteY0"/>
                </a:cxn>
                <a:cxn ang="0">
                  <a:pos x="connsiteX1" y="connsiteY1"/>
                </a:cxn>
                <a:cxn ang="0">
                  <a:pos x="connsiteX2" y="connsiteY2"/>
                </a:cxn>
                <a:cxn ang="0">
                  <a:pos x="connsiteX3" y="connsiteY3"/>
                </a:cxn>
              </a:cxnLst>
              <a:rect l="l" t="t" r="r" b="b"/>
              <a:pathLst>
                <a:path w="371798" h="871647">
                  <a:moveTo>
                    <a:pt x="1694" y="1081"/>
                  </a:moveTo>
                  <a:lnTo>
                    <a:pt x="373492" y="1081"/>
                  </a:lnTo>
                  <a:lnTo>
                    <a:pt x="373492" y="872728"/>
                  </a:lnTo>
                  <a:lnTo>
                    <a:pt x="1694" y="872728"/>
                  </a:lnTo>
                  <a:close/>
                </a:path>
              </a:pathLst>
            </a:custGeom>
          </p:spPr>
        </p:pic>
      </p:grpSp>
      <p:grpSp>
        <p:nvGrpSpPr>
          <p:cNvPr id="304" name="Graphic 6">
            <a:extLst>
              <a:ext uri="{FF2B5EF4-FFF2-40B4-BE49-F238E27FC236}">
                <a16:creationId xmlns:a16="http://schemas.microsoft.com/office/drawing/2014/main" id="{E0B036AE-8506-D5C1-4815-EF38348054FD}"/>
              </a:ext>
            </a:extLst>
          </p:cNvPr>
          <p:cNvGrpSpPr/>
          <p:nvPr/>
        </p:nvGrpSpPr>
        <p:grpSpPr>
          <a:xfrm>
            <a:off x="8190118" y="2264717"/>
            <a:ext cx="2495803" cy="1895876"/>
            <a:chOff x="8190118" y="2264717"/>
            <a:chExt cx="2495803" cy="1895876"/>
          </a:xfrm>
        </p:grpSpPr>
        <p:grpSp>
          <p:nvGrpSpPr>
            <p:cNvPr id="305" name="Graphic 6">
              <a:extLst>
                <a:ext uri="{FF2B5EF4-FFF2-40B4-BE49-F238E27FC236}">
                  <a16:creationId xmlns:a16="http://schemas.microsoft.com/office/drawing/2014/main" id="{347C8FF5-926F-79A4-5D5E-8D912E936349}"/>
                </a:ext>
              </a:extLst>
            </p:cNvPr>
            <p:cNvGrpSpPr/>
            <p:nvPr/>
          </p:nvGrpSpPr>
          <p:grpSpPr>
            <a:xfrm>
              <a:off x="8190118" y="3277699"/>
              <a:ext cx="2495803" cy="882893"/>
              <a:chOff x="8190118" y="3277699"/>
              <a:chExt cx="2495803" cy="882893"/>
            </a:xfrm>
          </p:grpSpPr>
          <p:pic>
            <p:nvPicPr>
              <p:cNvPr id="306" name="Picture 305">
                <a:extLst>
                  <a:ext uri="{FF2B5EF4-FFF2-40B4-BE49-F238E27FC236}">
                    <a16:creationId xmlns:a16="http://schemas.microsoft.com/office/drawing/2014/main" id="{DE98090E-C17B-7850-0518-6E44F88AC896}"/>
                  </a:ext>
                </a:extLst>
              </p:cNvPr>
              <p:cNvPicPr>
                <a:picLocks noChangeAspect="1"/>
              </p:cNvPicPr>
              <p:nvPr/>
            </p:nvPicPr>
            <p:blipFill>
              <a:blip r:embed="rId8"/>
              <a:stretch>
                <a:fillRect/>
              </a:stretch>
            </p:blipFill>
            <p:spPr>
              <a:xfrm>
                <a:off x="8670622" y="3279101"/>
                <a:ext cx="469319" cy="868599"/>
              </a:xfrm>
              <a:custGeom>
                <a:avLst/>
                <a:gdLst>
                  <a:gd name="connsiteX0" fmla="*/ 2844 w 469319"/>
                  <a:gd name="connsiteY0" fmla="*/ 1076 h 868599"/>
                  <a:gd name="connsiteX1" fmla="*/ 472163 w 469319"/>
                  <a:gd name="connsiteY1" fmla="*/ 1076 h 868599"/>
                  <a:gd name="connsiteX2" fmla="*/ 472163 w 469319"/>
                  <a:gd name="connsiteY2" fmla="*/ 869676 h 868599"/>
                  <a:gd name="connsiteX3" fmla="*/ 2844 w 469319"/>
                  <a:gd name="connsiteY3" fmla="*/ 869676 h 868599"/>
                </a:gdLst>
                <a:ahLst/>
                <a:cxnLst>
                  <a:cxn ang="0">
                    <a:pos x="connsiteX0" y="connsiteY0"/>
                  </a:cxn>
                  <a:cxn ang="0">
                    <a:pos x="connsiteX1" y="connsiteY1"/>
                  </a:cxn>
                  <a:cxn ang="0">
                    <a:pos x="connsiteX2" y="connsiteY2"/>
                  </a:cxn>
                  <a:cxn ang="0">
                    <a:pos x="connsiteX3" y="connsiteY3"/>
                  </a:cxn>
                </a:cxnLst>
                <a:rect l="l" t="t" r="r" b="b"/>
                <a:pathLst>
                  <a:path w="469319" h="868599">
                    <a:moveTo>
                      <a:pt x="2844" y="1076"/>
                    </a:moveTo>
                    <a:lnTo>
                      <a:pt x="472163" y="1076"/>
                    </a:lnTo>
                    <a:lnTo>
                      <a:pt x="472163" y="869676"/>
                    </a:lnTo>
                    <a:lnTo>
                      <a:pt x="2844" y="869676"/>
                    </a:lnTo>
                    <a:close/>
                  </a:path>
                </a:pathLst>
              </a:custGeom>
            </p:spPr>
          </p:pic>
          <p:pic>
            <p:nvPicPr>
              <p:cNvPr id="307" name="Picture 306">
                <a:extLst>
                  <a:ext uri="{FF2B5EF4-FFF2-40B4-BE49-F238E27FC236}">
                    <a16:creationId xmlns:a16="http://schemas.microsoft.com/office/drawing/2014/main" id="{B82BC6EF-EAD3-B0E3-42B3-9AFFC27FCC22}"/>
                  </a:ext>
                </a:extLst>
              </p:cNvPr>
              <p:cNvPicPr>
                <a:picLocks noChangeAspect="1"/>
              </p:cNvPicPr>
              <p:nvPr/>
            </p:nvPicPr>
            <p:blipFill>
              <a:blip r:embed="rId8"/>
              <a:stretch>
                <a:fillRect/>
              </a:stretch>
            </p:blipFill>
            <p:spPr>
              <a:xfrm>
                <a:off x="9729577" y="3281478"/>
                <a:ext cx="469319" cy="868599"/>
              </a:xfrm>
              <a:custGeom>
                <a:avLst/>
                <a:gdLst>
                  <a:gd name="connsiteX0" fmla="*/ 3191 w 469319"/>
                  <a:gd name="connsiteY0" fmla="*/ 1077 h 868599"/>
                  <a:gd name="connsiteX1" fmla="*/ 472511 w 469319"/>
                  <a:gd name="connsiteY1" fmla="*/ 1077 h 868599"/>
                  <a:gd name="connsiteX2" fmla="*/ 472511 w 469319"/>
                  <a:gd name="connsiteY2" fmla="*/ 869677 h 868599"/>
                  <a:gd name="connsiteX3" fmla="*/ 3191 w 469319"/>
                  <a:gd name="connsiteY3" fmla="*/ 869677 h 868599"/>
                </a:gdLst>
                <a:ahLst/>
                <a:cxnLst>
                  <a:cxn ang="0">
                    <a:pos x="connsiteX0" y="connsiteY0"/>
                  </a:cxn>
                  <a:cxn ang="0">
                    <a:pos x="connsiteX1" y="connsiteY1"/>
                  </a:cxn>
                  <a:cxn ang="0">
                    <a:pos x="connsiteX2" y="connsiteY2"/>
                  </a:cxn>
                  <a:cxn ang="0">
                    <a:pos x="connsiteX3" y="connsiteY3"/>
                  </a:cxn>
                </a:cxnLst>
                <a:rect l="l" t="t" r="r" b="b"/>
                <a:pathLst>
                  <a:path w="469319" h="868599">
                    <a:moveTo>
                      <a:pt x="3191" y="1077"/>
                    </a:moveTo>
                    <a:lnTo>
                      <a:pt x="472511" y="1077"/>
                    </a:lnTo>
                    <a:lnTo>
                      <a:pt x="472511" y="869677"/>
                    </a:lnTo>
                    <a:lnTo>
                      <a:pt x="3191" y="869677"/>
                    </a:lnTo>
                    <a:close/>
                  </a:path>
                </a:pathLst>
              </a:custGeom>
            </p:spPr>
          </p:pic>
          <p:pic>
            <p:nvPicPr>
              <p:cNvPr id="308" name="Picture 307">
                <a:extLst>
                  <a:ext uri="{FF2B5EF4-FFF2-40B4-BE49-F238E27FC236}">
                    <a16:creationId xmlns:a16="http://schemas.microsoft.com/office/drawing/2014/main" id="{486E1C2B-D5B1-37F2-925A-DE62085C1CE6}"/>
                  </a:ext>
                </a:extLst>
              </p:cNvPr>
              <p:cNvPicPr>
                <a:picLocks noChangeAspect="1"/>
              </p:cNvPicPr>
              <p:nvPr/>
            </p:nvPicPr>
            <p:blipFill>
              <a:blip r:embed="rId9"/>
              <a:stretch>
                <a:fillRect/>
              </a:stretch>
            </p:blipFill>
            <p:spPr>
              <a:xfrm>
                <a:off x="9252152" y="3277699"/>
                <a:ext cx="374845" cy="871647"/>
              </a:xfrm>
              <a:custGeom>
                <a:avLst/>
                <a:gdLst>
                  <a:gd name="connsiteX0" fmla="*/ 3035 w 374845"/>
                  <a:gd name="connsiteY0" fmla="*/ 1075 h 871647"/>
                  <a:gd name="connsiteX1" fmla="*/ 377881 w 374845"/>
                  <a:gd name="connsiteY1" fmla="*/ 1075 h 871647"/>
                  <a:gd name="connsiteX2" fmla="*/ 377881 w 374845"/>
                  <a:gd name="connsiteY2" fmla="*/ 872723 h 871647"/>
                  <a:gd name="connsiteX3" fmla="*/ 3035 w 374845"/>
                  <a:gd name="connsiteY3" fmla="*/ 872723 h 871647"/>
                </a:gdLst>
                <a:ahLst/>
                <a:cxnLst>
                  <a:cxn ang="0">
                    <a:pos x="connsiteX0" y="connsiteY0"/>
                  </a:cxn>
                  <a:cxn ang="0">
                    <a:pos x="connsiteX1" y="connsiteY1"/>
                  </a:cxn>
                  <a:cxn ang="0">
                    <a:pos x="connsiteX2" y="connsiteY2"/>
                  </a:cxn>
                  <a:cxn ang="0">
                    <a:pos x="connsiteX3" y="connsiteY3"/>
                  </a:cxn>
                </a:cxnLst>
                <a:rect l="l" t="t" r="r" b="b"/>
                <a:pathLst>
                  <a:path w="374845" h="871647">
                    <a:moveTo>
                      <a:pt x="3035" y="1075"/>
                    </a:moveTo>
                    <a:lnTo>
                      <a:pt x="377881" y="1075"/>
                    </a:lnTo>
                    <a:lnTo>
                      <a:pt x="377881" y="872723"/>
                    </a:lnTo>
                    <a:lnTo>
                      <a:pt x="3035" y="872723"/>
                    </a:lnTo>
                    <a:close/>
                  </a:path>
                </a:pathLst>
              </a:custGeom>
            </p:spPr>
          </p:pic>
          <p:pic>
            <p:nvPicPr>
              <p:cNvPr id="309" name="Picture 308">
                <a:extLst>
                  <a:ext uri="{FF2B5EF4-FFF2-40B4-BE49-F238E27FC236}">
                    <a16:creationId xmlns:a16="http://schemas.microsoft.com/office/drawing/2014/main" id="{0D57FB48-E5C3-4DAC-2A87-8FC871A84EB3}"/>
                  </a:ext>
                </a:extLst>
              </p:cNvPr>
              <p:cNvPicPr>
                <a:picLocks noChangeAspect="1"/>
              </p:cNvPicPr>
              <p:nvPr/>
            </p:nvPicPr>
            <p:blipFill>
              <a:blip r:embed="rId9"/>
              <a:stretch>
                <a:fillRect/>
              </a:stretch>
            </p:blipFill>
            <p:spPr>
              <a:xfrm>
                <a:off x="10311076" y="3280076"/>
                <a:ext cx="374845" cy="871647"/>
              </a:xfrm>
              <a:custGeom>
                <a:avLst/>
                <a:gdLst>
                  <a:gd name="connsiteX0" fmla="*/ 3382 w 374845"/>
                  <a:gd name="connsiteY0" fmla="*/ 1076 h 871647"/>
                  <a:gd name="connsiteX1" fmla="*/ 378228 w 374845"/>
                  <a:gd name="connsiteY1" fmla="*/ 1076 h 871647"/>
                  <a:gd name="connsiteX2" fmla="*/ 378228 w 374845"/>
                  <a:gd name="connsiteY2" fmla="*/ 872724 h 871647"/>
                  <a:gd name="connsiteX3" fmla="*/ 3382 w 374845"/>
                  <a:gd name="connsiteY3" fmla="*/ 872724 h 871647"/>
                </a:gdLst>
                <a:ahLst/>
                <a:cxnLst>
                  <a:cxn ang="0">
                    <a:pos x="connsiteX0" y="connsiteY0"/>
                  </a:cxn>
                  <a:cxn ang="0">
                    <a:pos x="connsiteX1" y="connsiteY1"/>
                  </a:cxn>
                  <a:cxn ang="0">
                    <a:pos x="connsiteX2" y="connsiteY2"/>
                  </a:cxn>
                  <a:cxn ang="0">
                    <a:pos x="connsiteX3" y="connsiteY3"/>
                  </a:cxn>
                </a:cxnLst>
                <a:rect l="l" t="t" r="r" b="b"/>
                <a:pathLst>
                  <a:path w="374845" h="871647">
                    <a:moveTo>
                      <a:pt x="3382" y="1076"/>
                    </a:moveTo>
                    <a:lnTo>
                      <a:pt x="378228" y="1076"/>
                    </a:lnTo>
                    <a:lnTo>
                      <a:pt x="378228" y="872724"/>
                    </a:lnTo>
                    <a:lnTo>
                      <a:pt x="3382" y="872724"/>
                    </a:lnTo>
                    <a:close/>
                  </a:path>
                </a:pathLst>
              </a:custGeom>
            </p:spPr>
          </p:pic>
          <p:pic>
            <p:nvPicPr>
              <p:cNvPr id="310" name="Picture 309">
                <a:extLst>
                  <a:ext uri="{FF2B5EF4-FFF2-40B4-BE49-F238E27FC236}">
                    <a16:creationId xmlns:a16="http://schemas.microsoft.com/office/drawing/2014/main" id="{975E95B4-7E38-AA8B-293E-79DFD17FA56F}"/>
                  </a:ext>
                </a:extLst>
              </p:cNvPr>
              <p:cNvPicPr>
                <a:picLocks noChangeAspect="1"/>
              </p:cNvPicPr>
              <p:nvPr/>
            </p:nvPicPr>
            <p:blipFill>
              <a:blip r:embed="rId9"/>
              <a:stretch>
                <a:fillRect/>
              </a:stretch>
            </p:blipFill>
            <p:spPr>
              <a:xfrm>
                <a:off x="8190118" y="3288945"/>
                <a:ext cx="374845" cy="871647"/>
              </a:xfrm>
              <a:custGeom>
                <a:avLst/>
                <a:gdLst>
                  <a:gd name="connsiteX0" fmla="*/ 2686 w 374845"/>
                  <a:gd name="connsiteY0" fmla="*/ 1079 h 871647"/>
                  <a:gd name="connsiteX1" fmla="*/ 377532 w 374845"/>
                  <a:gd name="connsiteY1" fmla="*/ 1079 h 871647"/>
                  <a:gd name="connsiteX2" fmla="*/ 377532 w 374845"/>
                  <a:gd name="connsiteY2" fmla="*/ 872727 h 871647"/>
                  <a:gd name="connsiteX3" fmla="*/ 2686 w 374845"/>
                  <a:gd name="connsiteY3" fmla="*/ 872727 h 871647"/>
                </a:gdLst>
                <a:ahLst/>
                <a:cxnLst>
                  <a:cxn ang="0">
                    <a:pos x="connsiteX0" y="connsiteY0"/>
                  </a:cxn>
                  <a:cxn ang="0">
                    <a:pos x="connsiteX1" y="connsiteY1"/>
                  </a:cxn>
                  <a:cxn ang="0">
                    <a:pos x="connsiteX2" y="connsiteY2"/>
                  </a:cxn>
                  <a:cxn ang="0">
                    <a:pos x="connsiteX3" y="connsiteY3"/>
                  </a:cxn>
                </a:cxnLst>
                <a:rect l="l" t="t" r="r" b="b"/>
                <a:pathLst>
                  <a:path w="374845" h="871647">
                    <a:moveTo>
                      <a:pt x="2686" y="1079"/>
                    </a:moveTo>
                    <a:lnTo>
                      <a:pt x="377532" y="1079"/>
                    </a:lnTo>
                    <a:lnTo>
                      <a:pt x="377532" y="872727"/>
                    </a:lnTo>
                    <a:lnTo>
                      <a:pt x="2686" y="872727"/>
                    </a:lnTo>
                    <a:close/>
                  </a:path>
                </a:pathLst>
              </a:custGeom>
            </p:spPr>
          </p:pic>
        </p:grpSp>
        <p:grpSp>
          <p:nvGrpSpPr>
            <p:cNvPr id="311" name="Graphic 6">
              <a:extLst>
                <a:ext uri="{FF2B5EF4-FFF2-40B4-BE49-F238E27FC236}">
                  <a16:creationId xmlns:a16="http://schemas.microsoft.com/office/drawing/2014/main" id="{06C39150-AED7-844B-7029-1EE59A941766}"/>
                </a:ext>
              </a:extLst>
            </p:cNvPr>
            <p:cNvGrpSpPr/>
            <p:nvPr/>
          </p:nvGrpSpPr>
          <p:grpSpPr>
            <a:xfrm>
              <a:off x="8428862" y="2264717"/>
              <a:ext cx="2018774" cy="875661"/>
              <a:chOff x="8428862" y="2264717"/>
              <a:chExt cx="2018774" cy="875661"/>
            </a:xfrm>
          </p:grpSpPr>
          <p:pic>
            <p:nvPicPr>
              <p:cNvPr id="312" name="Picture 311">
                <a:extLst>
                  <a:ext uri="{FF2B5EF4-FFF2-40B4-BE49-F238E27FC236}">
                    <a16:creationId xmlns:a16="http://schemas.microsoft.com/office/drawing/2014/main" id="{950C6BD7-309B-9362-996B-BD60612B0604}"/>
                  </a:ext>
                </a:extLst>
              </p:cNvPr>
              <p:cNvPicPr>
                <a:picLocks noChangeAspect="1"/>
              </p:cNvPicPr>
              <p:nvPr/>
            </p:nvPicPr>
            <p:blipFill>
              <a:blip r:embed="rId10"/>
              <a:stretch>
                <a:fillRect/>
              </a:stretch>
            </p:blipFill>
            <p:spPr>
              <a:xfrm>
                <a:off x="9978317" y="2264717"/>
                <a:ext cx="469319" cy="871647"/>
              </a:xfrm>
              <a:custGeom>
                <a:avLst/>
                <a:gdLst>
                  <a:gd name="connsiteX0" fmla="*/ 3273 w 469319"/>
                  <a:gd name="connsiteY0" fmla="*/ 743 h 871647"/>
                  <a:gd name="connsiteX1" fmla="*/ 472592 w 469319"/>
                  <a:gd name="connsiteY1" fmla="*/ 743 h 871647"/>
                  <a:gd name="connsiteX2" fmla="*/ 472592 w 469319"/>
                  <a:gd name="connsiteY2" fmla="*/ 872391 h 871647"/>
                  <a:gd name="connsiteX3" fmla="*/ 3273 w 469319"/>
                  <a:gd name="connsiteY3" fmla="*/ 872391 h 871647"/>
                </a:gdLst>
                <a:ahLst/>
                <a:cxnLst>
                  <a:cxn ang="0">
                    <a:pos x="connsiteX0" y="connsiteY0"/>
                  </a:cxn>
                  <a:cxn ang="0">
                    <a:pos x="connsiteX1" y="connsiteY1"/>
                  </a:cxn>
                  <a:cxn ang="0">
                    <a:pos x="connsiteX2" y="connsiteY2"/>
                  </a:cxn>
                  <a:cxn ang="0">
                    <a:pos x="connsiteX3" y="connsiteY3"/>
                  </a:cxn>
                </a:cxnLst>
                <a:rect l="l" t="t" r="r" b="b"/>
                <a:pathLst>
                  <a:path w="469319" h="871647">
                    <a:moveTo>
                      <a:pt x="3273" y="743"/>
                    </a:moveTo>
                    <a:lnTo>
                      <a:pt x="472592" y="743"/>
                    </a:lnTo>
                    <a:lnTo>
                      <a:pt x="472592" y="872391"/>
                    </a:lnTo>
                    <a:lnTo>
                      <a:pt x="3273" y="872391"/>
                    </a:lnTo>
                    <a:close/>
                  </a:path>
                </a:pathLst>
              </a:custGeom>
            </p:spPr>
          </p:pic>
          <p:pic>
            <p:nvPicPr>
              <p:cNvPr id="313" name="Picture 312">
                <a:extLst>
                  <a:ext uri="{FF2B5EF4-FFF2-40B4-BE49-F238E27FC236}">
                    <a16:creationId xmlns:a16="http://schemas.microsoft.com/office/drawing/2014/main" id="{8F5DAA7F-642E-D9C5-D4B6-B746068E5ED2}"/>
                  </a:ext>
                </a:extLst>
              </p:cNvPr>
              <p:cNvPicPr>
                <a:picLocks noChangeAspect="1"/>
              </p:cNvPicPr>
              <p:nvPr/>
            </p:nvPicPr>
            <p:blipFill>
              <a:blip r:embed="rId10"/>
              <a:stretch>
                <a:fillRect/>
              </a:stretch>
            </p:blipFill>
            <p:spPr>
              <a:xfrm>
                <a:off x="8919362" y="2267100"/>
                <a:ext cx="469319" cy="871647"/>
              </a:xfrm>
              <a:custGeom>
                <a:avLst/>
                <a:gdLst>
                  <a:gd name="connsiteX0" fmla="*/ 2925 w 469319"/>
                  <a:gd name="connsiteY0" fmla="*/ 744 h 871647"/>
                  <a:gd name="connsiteX1" fmla="*/ 472245 w 469319"/>
                  <a:gd name="connsiteY1" fmla="*/ 744 h 871647"/>
                  <a:gd name="connsiteX2" fmla="*/ 472245 w 469319"/>
                  <a:gd name="connsiteY2" fmla="*/ 872391 h 871647"/>
                  <a:gd name="connsiteX3" fmla="*/ 2925 w 469319"/>
                  <a:gd name="connsiteY3" fmla="*/ 872391 h 871647"/>
                </a:gdLst>
                <a:ahLst/>
                <a:cxnLst>
                  <a:cxn ang="0">
                    <a:pos x="connsiteX0" y="connsiteY0"/>
                  </a:cxn>
                  <a:cxn ang="0">
                    <a:pos x="connsiteX1" y="connsiteY1"/>
                  </a:cxn>
                  <a:cxn ang="0">
                    <a:pos x="connsiteX2" y="connsiteY2"/>
                  </a:cxn>
                  <a:cxn ang="0">
                    <a:pos x="connsiteX3" y="connsiteY3"/>
                  </a:cxn>
                </a:cxnLst>
                <a:rect l="l" t="t" r="r" b="b"/>
                <a:pathLst>
                  <a:path w="469319" h="871647">
                    <a:moveTo>
                      <a:pt x="2925" y="744"/>
                    </a:moveTo>
                    <a:lnTo>
                      <a:pt x="472245" y="744"/>
                    </a:lnTo>
                    <a:lnTo>
                      <a:pt x="472245" y="872391"/>
                    </a:lnTo>
                    <a:lnTo>
                      <a:pt x="2925" y="872391"/>
                    </a:lnTo>
                    <a:close/>
                  </a:path>
                </a:pathLst>
              </a:custGeom>
            </p:spPr>
          </p:pic>
          <p:pic>
            <p:nvPicPr>
              <p:cNvPr id="314" name="Picture 313">
                <a:extLst>
                  <a:ext uri="{FF2B5EF4-FFF2-40B4-BE49-F238E27FC236}">
                    <a16:creationId xmlns:a16="http://schemas.microsoft.com/office/drawing/2014/main" id="{2A703611-F953-28E4-FBB4-CD16E82CD71A}"/>
                  </a:ext>
                </a:extLst>
              </p:cNvPr>
              <p:cNvPicPr>
                <a:picLocks noChangeAspect="1"/>
              </p:cNvPicPr>
              <p:nvPr/>
            </p:nvPicPr>
            <p:blipFill>
              <a:blip r:embed="rId11"/>
              <a:stretch>
                <a:fillRect/>
              </a:stretch>
            </p:blipFill>
            <p:spPr>
              <a:xfrm>
                <a:off x="9487786" y="2266344"/>
                <a:ext cx="374845" cy="871647"/>
              </a:xfrm>
              <a:custGeom>
                <a:avLst/>
                <a:gdLst>
                  <a:gd name="connsiteX0" fmla="*/ 3112 w 374845"/>
                  <a:gd name="connsiteY0" fmla="*/ 744 h 871647"/>
                  <a:gd name="connsiteX1" fmla="*/ 377958 w 374845"/>
                  <a:gd name="connsiteY1" fmla="*/ 744 h 871647"/>
                  <a:gd name="connsiteX2" fmla="*/ 377958 w 374845"/>
                  <a:gd name="connsiteY2" fmla="*/ 872391 h 871647"/>
                  <a:gd name="connsiteX3" fmla="*/ 3112 w 374845"/>
                  <a:gd name="connsiteY3" fmla="*/ 872391 h 871647"/>
                </a:gdLst>
                <a:ahLst/>
                <a:cxnLst>
                  <a:cxn ang="0">
                    <a:pos x="connsiteX0" y="connsiteY0"/>
                  </a:cxn>
                  <a:cxn ang="0">
                    <a:pos x="connsiteX1" y="connsiteY1"/>
                  </a:cxn>
                  <a:cxn ang="0">
                    <a:pos x="connsiteX2" y="connsiteY2"/>
                  </a:cxn>
                  <a:cxn ang="0">
                    <a:pos x="connsiteX3" y="connsiteY3"/>
                  </a:cxn>
                </a:cxnLst>
                <a:rect l="l" t="t" r="r" b="b"/>
                <a:pathLst>
                  <a:path w="374845" h="871647">
                    <a:moveTo>
                      <a:pt x="3112" y="744"/>
                    </a:moveTo>
                    <a:lnTo>
                      <a:pt x="377958" y="744"/>
                    </a:lnTo>
                    <a:lnTo>
                      <a:pt x="377958" y="872391"/>
                    </a:lnTo>
                    <a:lnTo>
                      <a:pt x="3112" y="872391"/>
                    </a:lnTo>
                    <a:close/>
                  </a:path>
                </a:pathLst>
              </a:custGeom>
            </p:spPr>
          </p:pic>
          <p:pic>
            <p:nvPicPr>
              <p:cNvPr id="315" name="Picture 314">
                <a:extLst>
                  <a:ext uri="{FF2B5EF4-FFF2-40B4-BE49-F238E27FC236}">
                    <a16:creationId xmlns:a16="http://schemas.microsoft.com/office/drawing/2014/main" id="{57143738-CE79-432A-7B8B-719F3C58BB87}"/>
                  </a:ext>
                </a:extLst>
              </p:cNvPr>
              <p:cNvPicPr>
                <a:picLocks noChangeAspect="1"/>
              </p:cNvPicPr>
              <p:nvPr/>
            </p:nvPicPr>
            <p:blipFill>
              <a:blip r:embed="rId11"/>
              <a:stretch>
                <a:fillRect/>
              </a:stretch>
            </p:blipFill>
            <p:spPr>
              <a:xfrm>
                <a:off x="8428862" y="2268731"/>
                <a:ext cx="374845" cy="871647"/>
              </a:xfrm>
              <a:custGeom>
                <a:avLst/>
                <a:gdLst>
                  <a:gd name="connsiteX0" fmla="*/ 2764 w 374845"/>
                  <a:gd name="connsiteY0" fmla="*/ 744 h 871647"/>
                  <a:gd name="connsiteX1" fmla="*/ 377610 w 374845"/>
                  <a:gd name="connsiteY1" fmla="*/ 744 h 871647"/>
                  <a:gd name="connsiteX2" fmla="*/ 377610 w 374845"/>
                  <a:gd name="connsiteY2" fmla="*/ 872392 h 871647"/>
                  <a:gd name="connsiteX3" fmla="*/ 2764 w 374845"/>
                  <a:gd name="connsiteY3" fmla="*/ 872392 h 871647"/>
                </a:gdLst>
                <a:ahLst/>
                <a:cxnLst>
                  <a:cxn ang="0">
                    <a:pos x="connsiteX0" y="connsiteY0"/>
                  </a:cxn>
                  <a:cxn ang="0">
                    <a:pos x="connsiteX1" y="connsiteY1"/>
                  </a:cxn>
                  <a:cxn ang="0">
                    <a:pos x="connsiteX2" y="connsiteY2"/>
                  </a:cxn>
                  <a:cxn ang="0">
                    <a:pos x="connsiteX3" y="connsiteY3"/>
                  </a:cxn>
                </a:cxnLst>
                <a:rect l="l" t="t" r="r" b="b"/>
                <a:pathLst>
                  <a:path w="374845" h="871647">
                    <a:moveTo>
                      <a:pt x="2764" y="744"/>
                    </a:moveTo>
                    <a:lnTo>
                      <a:pt x="377610" y="744"/>
                    </a:lnTo>
                    <a:lnTo>
                      <a:pt x="377610" y="872392"/>
                    </a:lnTo>
                    <a:lnTo>
                      <a:pt x="2764" y="872392"/>
                    </a:lnTo>
                    <a:close/>
                  </a:path>
                </a:pathLst>
              </a:custGeom>
            </p:spPr>
          </p:pic>
        </p:grpSp>
      </p:grpSp>
      <p:grpSp>
        <p:nvGrpSpPr>
          <p:cNvPr id="316" name="Graphic 6">
            <a:extLst>
              <a:ext uri="{FF2B5EF4-FFF2-40B4-BE49-F238E27FC236}">
                <a16:creationId xmlns:a16="http://schemas.microsoft.com/office/drawing/2014/main" id="{BC32FFC3-C05A-275A-3358-F260F9E0D5D2}"/>
              </a:ext>
            </a:extLst>
          </p:cNvPr>
          <p:cNvGrpSpPr/>
          <p:nvPr/>
        </p:nvGrpSpPr>
        <p:grpSpPr>
          <a:xfrm>
            <a:off x="13828259" y="3261638"/>
            <a:ext cx="2018774" cy="875670"/>
            <a:chOff x="13828259" y="3261638"/>
            <a:chExt cx="2018774" cy="875670"/>
          </a:xfrm>
        </p:grpSpPr>
        <p:pic>
          <p:nvPicPr>
            <p:cNvPr id="317" name="Picture 316">
              <a:extLst>
                <a:ext uri="{FF2B5EF4-FFF2-40B4-BE49-F238E27FC236}">
                  <a16:creationId xmlns:a16="http://schemas.microsoft.com/office/drawing/2014/main" id="{E0802170-AC2B-8A92-E819-5907C4BA4CC2}"/>
                </a:ext>
              </a:extLst>
            </p:cNvPr>
            <p:cNvPicPr>
              <a:picLocks noChangeAspect="1"/>
            </p:cNvPicPr>
            <p:nvPr/>
          </p:nvPicPr>
          <p:blipFill>
            <a:blip r:embed="rId12"/>
            <a:stretch>
              <a:fillRect/>
            </a:stretch>
          </p:blipFill>
          <p:spPr>
            <a:xfrm>
              <a:off x="15377714" y="3261638"/>
              <a:ext cx="469319" cy="871647"/>
            </a:xfrm>
            <a:custGeom>
              <a:avLst/>
              <a:gdLst>
                <a:gd name="connsiteX0" fmla="*/ 5045 w 469319"/>
                <a:gd name="connsiteY0" fmla="*/ 1070 h 871647"/>
                <a:gd name="connsiteX1" fmla="*/ 474364 w 469319"/>
                <a:gd name="connsiteY1" fmla="*/ 1070 h 871647"/>
                <a:gd name="connsiteX2" fmla="*/ 474364 w 469319"/>
                <a:gd name="connsiteY2" fmla="*/ 872718 h 871647"/>
                <a:gd name="connsiteX3" fmla="*/ 5045 w 469319"/>
                <a:gd name="connsiteY3" fmla="*/ 872718 h 871647"/>
              </a:gdLst>
              <a:ahLst/>
              <a:cxnLst>
                <a:cxn ang="0">
                  <a:pos x="connsiteX0" y="connsiteY0"/>
                </a:cxn>
                <a:cxn ang="0">
                  <a:pos x="connsiteX1" y="connsiteY1"/>
                </a:cxn>
                <a:cxn ang="0">
                  <a:pos x="connsiteX2" y="connsiteY2"/>
                </a:cxn>
                <a:cxn ang="0">
                  <a:pos x="connsiteX3" y="connsiteY3"/>
                </a:cxn>
              </a:cxnLst>
              <a:rect l="l" t="t" r="r" b="b"/>
              <a:pathLst>
                <a:path w="469319" h="871647">
                  <a:moveTo>
                    <a:pt x="5045" y="1070"/>
                  </a:moveTo>
                  <a:lnTo>
                    <a:pt x="474364" y="1070"/>
                  </a:lnTo>
                  <a:lnTo>
                    <a:pt x="474364" y="872718"/>
                  </a:lnTo>
                  <a:lnTo>
                    <a:pt x="5045" y="872718"/>
                  </a:lnTo>
                  <a:close/>
                </a:path>
              </a:pathLst>
            </a:custGeom>
          </p:spPr>
        </p:pic>
        <p:pic>
          <p:nvPicPr>
            <p:cNvPr id="318" name="Picture 317">
              <a:extLst>
                <a:ext uri="{FF2B5EF4-FFF2-40B4-BE49-F238E27FC236}">
                  <a16:creationId xmlns:a16="http://schemas.microsoft.com/office/drawing/2014/main" id="{2591638F-0FAF-C555-EDBF-27C02415C8D3}"/>
                </a:ext>
              </a:extLst>
            </p:cNvPr>
            <p:cNvPicPr>
              <a:picLocks noChangeAspect="1"/>
            </p:cNvPicPr>
            <p:nvPr/>
          </p:nvPicPr>
          <p:blipFill>
            <a:blip r:embed="rId12"/>
            <a:stretch>
              <a:fillRect/>
            </a:stretch>
          </p:blipFill>
          <p:spPr>
            <a:xfrm>
              <a:off x="14318789" y="3264045"/>
              <a:ext cx="469319" cy="871647"/>
            </a:xfrm>
            <a:custGeom>
              <a:avLst/>
              <a:gdLst>
                <a:gd name="connsiteX0" fmla="*/ 4697 w 469319"/>
                <a:gd name="connsiteY0" fmla="*/ 1071 h 871647"/>
                <a:gd name="connsiteX1" fmla="*/ 474017 w 469319"/>
                <a:gd name="connsiteY1" fmla="*/ 1071 h 871647"/>
                <a:gd name="connsiteX2" fmla="*/ 474017 w 469319"/>
                <a:gd name="connsiteY2" fmla="*/ 872719 h 871647"/>
                <a:gd name="connsiteX3" fmla="*/ 4697 w 469319"/>
                <a:gd name="connsiteY3" fmla="*/ 872719 h 871647"/>
              </a:gdLst>
              <a:ahLst/>
              <a:cxnLst>
                <a:cxn ang="0">
                  <a:pos x="connsiteX0" y="connsiteY0"/>
                </a:cxn>
                <a:cxn ang="0">
                  <a:pos x="connsiteX1" y="connsiteY1"/>
                </a:cxn>
                <a:cxn ang="0">
                  <a:pos x="connsiteX2" y="connsiteY2"/>
                </a:cxn>
                <a:cxn ang="0">
                  <a:pos x="connsiteX3" y="connsiteY3"/>
                </a:cxn>
              </a:cxnLst>
              <a:rect l="l" t="t" r="r" b="b"/>
              <a:pathLst>
                <a:path w="469319" h="871647">
                  <a:moveTo>
                    <a:pt x="4697" y="1071"/>
                  </a:moveTo>
                  <a:lnTo>
                    <a:pt x="474017" y="1071"/>
                  </a:lnTo>
                  <a:lnTo>
                    <a:pt x="474017" y="872719"/>
                  </a:lnTo>
                  <a:lnTo>
                    <a:pt x="4697" y="872719"/>
                  </a:lnTo>
                  <a:close/>
                </a:path>
              </a:pathLst>
            </a:custGeom>
          </p:spPr>
        </p:pic>
        <p:pic>
          <p:nvPicPr>
            <p:cNvPr id="319" name="Picture 318">
              <a:extLst>
                <a:ext uri="{FF2B5EF4-FFF2-40B4-BE49-F238E27FC236}">
                  <a16:creationId xmlns:a16="http://schemas.microsoft.com/office/drawing/2014/main" id="{9A2BE8E2-F134-77A1-BEA3-1DB4CBA4E0E4}"/>
                </a:ext>
              </a:extLst>
            </p:cNvPr>
            <p:cNvPicPr>
              <a:picLocks noChangeAspect="1"/>
            </p:cNvPicPr>
            <p:nvPr/>
          </p:nvPicPr>
          <p:blipFill>
            <a:blip r:embed="rId13"/>
            <a:stretch>
              <a:fillRect/>
            </a:stretch>
          </p:blipFill>
          <p:spPr>
            <a:xfrm>
              <a:off x="14887214" y="3263283"/>
              <a:ext cx="374845" cy="871647"/>
            </a:xfrm>
            <a:custGeom>
              <a:avLst/>
              <a:gdLst>
                <a:gd name="connsiteX0" fmla="*/ 4884 w 374845"/>
                <a:gd name="connsiteY0" fmla="*/ 1071 h 871647"/>
                <a:gd name="connsiteX1" fmla="*/ 379730 w 374845"/>
                <a:gd name="connsiteY1" fmla="*/ 1071 h 871647"/>
                <a:gd name="connsiteX2" fmla="*/ 379730 w 374845"/>
                <a:gd name="connsiteY2" fmla="*/ 872718 h 871647"/>
                <a:gd name="connsiteX3" fmla="*/ 4884 w 374845"/>
                <a:gd name="connsiteY3" fmla="*/ 872718 h 871647"/>
              </a:gdLst>
              <a:ahLst/>
              <a:cxnLst>
                <a:cxn ang="0">
                  <a:pos x="connsiteX0" y="connsiteY0"/>
                </a:cxn>
                <a:cxn ang="0">
                  <a:pos x="connsiteX1" y="connsiteY1"/>
                </a:cxn>
                <a:cxn ang="0">
                  <a:pos x="connsiteX2" y="connsiteY2"/>
                </a:cxn>
                <a:cxn ang="0">
                  <a:pos x="connsiteX3" y="connsiteY3"/>
                </a:cxn>
              </a:cxnLst>
              <a:rect l="l" t="t" r="r" b="b"/>
              <a:pathLst>
                <a:path w="374845" h="871647">
                  <a:moveTo>
                    <a:pt x="4884" y="1071"/>
                  </a:moveTo>
                  <a:lnTo>
                    <a:pt x="379730" y="1071"/>
                  </a:lnTo>
                  <a:lnTo>
                    <a:pt x="379730" y="872718"/>
                  </a:lnTo>
                  <a:lnTo>
                    <a:pt x="4884" y="872718"/>
                  </a:lnTo>
                  <a:close/>
                </a:path>
              </a:pathLst>
            </a:custGeom>
          </p:spPr>
        </p:pic>
        <p:pic>
          <p:nvPicPr>
            <p:cNvPr id="320" name="Picture 319">
              <a:extLst>
                <a:ext uri="{FF2B5EF4-FFF2-40B4-BE49-F238E27FC236}">
                  <a16:creationId xmlns:a16="http://schemas.microsoft.com/office/drawing/2014/main" id="{4FB96508-4814-3D36-47EC-673FD40CA3D2}"/>
                </a:ext>
              </a:extLst>
            </p:cNvPr>
            <p:cNvPicPr>
              <a:picLocks noChangeAspect="1"/>
            </p:cNvPicPr>
            <p:nvPr/>
          </p:nvPicPr>
          <p:blipFill>
            <a:blip r:embed="rId13"/>
            <a:stretch>
              <a:fillRect/>
            </a:stretch>
          </p:blipFill>
          <p:spPr>
            <a:xfrm>
              <a:off x="13828259" y="3265661"/>
              <a:ext cx="374845" cy="871647"/>
            </a:xfrm>
            <a:custGeom>
              <a:avLst/>
              <a:gdLst>
                <a:gd name="connsiteX0" fmla="*/ 4536 w 374845"/>
                <a:gd name="connsiteY0" fmla="*/ 1072 h 871647"/>
                <a:gd name="connsiteX1" fmla="*/ 379382 w 374845"/>
                <a:gd name="connsiteY1" fmla="*/ 1072 h 871647"/>
                <a:gd name="connsiteX2" fmla="*/ 379382 w 374845"/>
                <a:gd name="connsiteY2" fmla="*/ 872719 h 871647"/>
                <a:gd name="connsiteX3" fmla="*/ 4536 w 374845"/>
                <a:gd name="connsiteY3" fmla="*/ 872719 h 871647"/>
              </a:gdLst>
              <a:ahLst/>
              <a:cxnLst>
                <a:cxn ang="0">
                  <a:pos x="connsiteX0" y="connsiteY0"/>
                </a:cxn>
                <a:cxn ang="0">
                  <a:pos x="connsiteX1" y="connsiteY1"/>
                </a:cxn>
                <a:cxn ang="0">
                  <a:pos x="connsiteX2" y="connsiteY2"/>
                </a:cxn>
                <a:cxn ang="0">
                  <a:pos x="connsiteX3" y="connsiteY3"/>
                </a:cxn>
              </a:cxnLst>
              <a:rect l="l" t="t" r="r" b="b"/>
              <a:pathLst>
                <a:path w="374845" h="871647">
                  <a:moveTo>
                    <a:pt x="4536" y="1072"/>
                  </a:moveTo>
                  <a:lnTo>
                    <a:pt x="379382" y="1072"/>
                  </a:lnTo>
                  <a:lnTo>
                    <a:pt x="379382" y="872719"/>
                  </a:lnTo>
                  <a:lnTo>
                    <a:pt x="4536" y="872719"/>
                  </a:lnTo>
                  <a:close/>
                </a:path>
              </a:pathLst>
            </a:custGeom>
          </p:spPr>
        </p:pic>
      </p:grpSp>
      <p:sp>
        <p:nvSpPr>
          <p:cNvPr id="321" name="Freeform 320">
            <a:extLst>
              <a:ext uri="{FF2B5EF4-FFF2-40B4-BE49-F238E27FC236}">
                <a16:creationId xmlns:a16="http://schemas.microsoft.com/office/drawing/2014/main" id="{DAF0FDBA-6B13-98DD-B302-080B223F8BDF}"/>
              </a:ext>
            </a:extLst>
          </p:cNvPr>
          <p:cNvSpPr/>
          <p:nvPr/>
        </p:nvSpPr>
        <p:spPr>
          <a:xfrm>
            <a:off x="24050705" y="3844484"/>
            <a:ext cx="133786" cy="161437"/>
          </a:xfrm>
          <a:custGeom>
            <a:avLst/>
            <a:gdLst>
              <a:gd name="connsiteX0" fmla="*/ 133786 w 133786"/>
              <a:gd name="connsiteY0" fmla="*/ 0 h 161437"/>
              <a:gd name="connsiteX1" fmla="*/ 122206 w 133786"/>
              <a:gd name="connsiteY1" fmla="*/ 161438 h 161437"/>
              <a:gd name="connsiteX2" fmla="*/ 0 w 133786"/>
              <a:gd name="connsiteY2" fmla="*/ 55316 h 161437"/>
              <a:gd name="connsiteX3" fmla="*/ 133786 w 133786"/>
              <a:gd name="connsiteY3" fmla="*/ 0 h 161437"/>
            </a:gdLst>
            <a:ahLst/>
            <a:cxnLst>
              <a:cxn ang="0">
                <a:pos x="connsiteX0" y="connsiteY0"/>
              </a:cxn>
              <a:cxn ang="0">
                <a:pos x="connsiteX1" y="connsiteY1"/>
              </a:cxn>
              <a:cxn ang="0">
                <a:pos x="connsiteX2" y="connsiteY2"/>
              </a:cxn>
              <a:cxn ang="0">
                <a:pos x="connsiteX3" y="connsiteY3"/>
              </a:cxn>
            </a:cxnLst>
            <a:rect l="l" t="t" r="r" b="b"/>
            <a:pathLst>
              <a:path w="133786" h="161437">
                <a:moveTo>
                  <a:pt x="133786" y="0"/>
                </a:moveTo>
                <a:lnTo>
                  <a:pt x="122206" y="161438"/>
                </a:lnTo>
                <a:lnTo>
                  <a:pt x="0" y="55316"/>
                </a:lnTo>
                <a:lnTo>
                  <a:pt x="133786" y="0"/>
                </a:lnTo>
                <a:close/>
              </a:path>
            </a:pathLst>
          </a:custGeom>
          <a:solidFill>
            <a:srgbClr val="000080"/>
          </a:solidFill>
          <a:ln w="3047" cap="rnd">
            <a:noFill/>
            <a:prstDash val="solid"/>
            <a:round/>
          </a:ln>
        </p:spPr>
        <p:txBody>
          <a:bodyPr rtlCol="0" anchor="ctr"/>
          <a:lstStyle/>
          <a:p>
            <a:endParaRPr lang="en-CH" sz="4400"/>
          </a:p>
        </p:txBody>
      </p:sp>
      <p:sp>
        <p:nvSpPr>
          <p:cNvPr id="322" name="Freeform 321">
            <a:extLst>
              <a:ext uri="{FF2B5EF4-FFF2-40B4-BE49-F238E27FC236}">
                <a16:creationId xmlns:a16="http://schemas.microsoft.com/office/drawing/2014/main" id="{5F57DE49-5E19-DEC5-D97F-03F653288EF0}"/>
              </a:ext>
            </a:extLst>
          </p:cNvPr>
          <p:cNvSpPr/>
          <p:nvPr/>
        </p:nvSpPr>
        <p:spPr>
          <a:xfrm>
            <a:off x="22846230" y="2952998"/>
            <a:ext cx="1293583" cy="950519"/>
          </a:xfrm>
          <a:custGeom>
            <a:avLst/>
            <a:gdLst>
              <a:gd name="connsiteX0" fmla="*/ 1293584 w 1293583"/>
              <a:gd name="connsiteY0" fmla="*/ 941315 h 950519"/>
              <a:gd name="connsiteX1" fmla="*/ 1271276 w 1293583"/>
              <a:gd name="connsiteY1" fmla="*/ 950520 h 950519"/>
              <a:gd name="connsiteX2" fmla="*/ 0 w 1293583"/>
              <a:gd name="connsiteY2" fmla="*/ 24080 h 950519"/>
              <a:gd name="connsiteX3" fmla="*/ 1524 w 1293583"/>
              <a:gd name="connsiteY3" fmla="*/ 0 h 950519"/>
              <a:gd name="connsiteX4" fmla="*/ 1293584 w 1293583"/>
              <a:gd name="connsiteY4" fmla="*/ 941315 h 950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3583" h="950519">
                <a:moveTo>
                  <a:pt x="1293584" y="941315"/>
                </a:moveTo>
                <a:lnTo>
                  <a:pt x="1271276" y="950520"/>
                </a:lnTo>
                <a:cubicBezTo>
                  <a:pt x="1052128" y="420308"/>
                  <a:pt x="557210" y="59561"/>
                  <a:pt x="0" y="24080"/>
                </a:cubicBezTo>
                <a:lnTo>
                  <a:pt x="1524" y="0"/>
                </a:lnTo>
                <a:cubicBezTo>
                  <a:pt x="567785" y="36058"/>
                  <a:pt x="1070871" y="402479"/>
                  <a:pt x="1293584" y="941315"/>
                </a:cubicBezTo>
                <a:close/>
              </a:path>
            </a:pathLst>
          </a:custGeom>
          <a:solidFill>
            <a:srgbClr val="000080"/>
          </a:solidFill>
          <a:ln w="3047" cap="rnd">
            <a:noFill/>
            <a:prstDash val="solid"/>
            <a:round/>
          </a:ln>
        </p:spPr>
        <p:txBody>
          <a:bodyPr rtlCol="0" anchor="ctr"/>
          <a:lstStyle/>
          <a:p>
            <a:endParaRPr lang="en-CH" sz="4400"/>
          </a:p>
        </p:txBody>
      </p:sp>
      <p:grpSp>
        <p:nvGrpSpPr>
          <p:cNvPr id="323" name="Graphic 6">
            <a:extLst>
              <a:ext uri="{FF2B5EF4-FFF2-40B4-BE49-F238E27FC236}">
                <a16:creationId xmlns:a16="http://schemas.microsoft.com/office/drawing/2014/main" id="{8589169A-666A-526A-B5BB-3E98E559BE46}"/>
              </a:ext>
            </a:extLst>
          </p:cNvPr>
          <p:cNvGrpSpPr/>
          <p:nvPr/>
        </p:nvGrpSpPr>
        <p:grpSpPr>
          <a:xfrm>
            <a:off x="18956426" y="1558015"/>
            <a:ext cx="4872997" cy="5232933"/>
            <a:chOff x="18956426" y="1558015"/>
            <a:chExt cx="4872997" cy="5232933"/>
          </a:xfrm>
          <a:noFill/>
        </p:grpSpPr>
        <p:pic>
          <p:nvPicPr>
            <p:cNvPr id="324" name="Picture 323">
              <a:extLst>
                <a:ext uri="{FF2B5EF4-FFF2-40B4-BE49-F238E27FC236}">
                  <a16:creationId xmlns:a16="http://schemas.microsoft.com/office/drawing/2014/main" id="{312C19DF-CD95-3E29-F29D-D41752F3CFED}"/>
                </a:ext>
              </a:extLst>
            </p:cNvPr>
            <p:cNvPicPr>
              <a:picLocks noChangeAspect="1"/>
            </p:cNvPicPr>
            <p:nvPr/>
          </p:nvPicPr>
          <p:blipFill>
            <a:blip r:embed="rId14"/>
            <a:stretch>
              <a:fillRect/>
            </a:stretch>
          </p:blipFill>
          <p:spPr>
            <a:xfrm>
              <a:off x="18956426" y="1558015"/>
              <a:ext cx="4872997" cy="5232933"/>
            </a:xfrm>
            <a:custGeom>
              <a:avLst/>
              <a:gdLst>
                <a:gd name="connsiteX0" fmla="*/ 6219 w 4872997"/>
                <a:gd name="connsiteY0" fmla="*/ 511 h 5232933"/>
                <a:gd name="connsiteX1" fmla="*/ 4879217 w 4872997"/>
                <a:gd name="connsiteY1" fmla="*/ 511 h 5232933"/>
                <a:gd name="connsiteX2" fmla="*/ 4879217 w 4872997"/>
                <a:gd name="connsiteY2" fmla="*/ 5233445 h 5232933"/>
                <a:gd name="connsiteX3" fmla="*/ 6219 w 4872997"/>
                <a:gd name="connsiteY3" fmla="*/ 5233445 h 5232933"/>
              </a:gdLst>
              <a:ahLst/>
              <a:cxnLst>
                <a:cxn ang="0">
                  <a:pos x="connsiteX0" y="connsiteY0"/>
                </a:cxn>
                <a:cxn ang="0">
                  <a:pos x="connsiteX1" y="connsiteY1"/>
                </a:cxn>
                <a:cxn ang="0">
                  <a:pos x="connsiteX2" y="connsiteY2"/>
                </a:cxn>
                <a:cxn ang="0">
                  <a:pos x="connsiteX3" y="connsiteY3"/>
                </a:cxn>
              </a:cxnLst>
              <a:rect l="l" t="t" r="r" b="b"/>
              <a:pathLst>
                <a:path w="4872997" h="5232933">
                  <a:moveTo>
                    <a:pt x="6219" y="511"/>
                  </a:moveTo>
                  <a:lnTo>
                    <a:pt x="4879217" y="511"/>
                  </a:lnTo>
                  <a:lnTo>
                    <a:pt x="4879217" y="5233445"/>
                  </a:lnTo>
                  <a:lnTo>
                    <a:pt x="6219" y="5233445"/>
                  </a:lnTo>
                  <a:close/>
                </a:path>
              </a:pathLst>
            </a:custGeom>
          </p:spPr>
        </p:pic>
        <p:grpSp>
          <p:nvGrpSpPr>
            <p:cNvPr id="325" name="Graphic 6">
              <a:extLst>
                <a:ext uri="{FF2B5EF4-FFF2-40B4-BE49-F238E27FC236}">
                  <a16:creationId xmlns:a16="http://schemas.microsoft.com/office/drawing/2014/main" id="{A362FDA6-B732-046A-D225-C01F5D34778E}"/>
                </a:ext>
              </a:extLst>
            </p:cNvPr>
            <p:cNvGrpSpPr/>
            <p:nvPr/>
          </p:nvGrpSpPr>
          <p:grpSpPr>
            <a:xfrm>
              <a:off x="21388658" y="3104642"/>
              <a:ext cx="973259" cy="569930"/>
              <a:chOff x="21388658" y="3104642"/>
              <a:chExt cx="973259" cy="569930"/>
            </a:xfrm>
            <a:noFill/>
          </p:grpSpPr>
          <p:pic>
            <p:nvPicPr>
              <p:cNvPr id="326" name="Picture 325">
                <a:extLst>
                  <a:ext uri="{FF2B5EF4-FFF2-40B4-BE49-F238E27FC236}">
                    <a16:creationId xmlns:a16="http://schemas.microsoft.com/office/drawing/2014/main" id="{C93125A2-6A54-D1D4-BCDC-19FCC968FBD4}"/>
                  </a:ext>
                </a:extLst>
              </p:cNvPr>
              <p:cNvPicPr>
                <a:picLocks noChangeAspect="1"/>
              </p:cNvPicPr>
              <p:nvPr/>
            </p:nvPicPr>
            <p:blipFill>
              <a:blip r:embed="rId15"/>
              <a:stretch>
                <a:fillRect/>
              </a:stretch>
            </p:blipFill>
            <p:spPr>
              <a:xfrm>
                <a:off x="22321202" y="3452090"/>
                <a:ext cx="39617" cy="222483"/>
              </a:xfrm>
              <a:custGeom>
                <a:avLst/>
                <a:gdLst>
                  <a:gd name="connsiteX0" fmla="*/ 7323 w 39617"/>
                  <a:gd name="connsiteY0" fmla="*/ 1133 h 222483"/>
                  <a:gd name="connsiteX1" fmla="*/ 46941 w 39617"/>
                  <a:gd name="connsiteY1" fmla="*/ 1133 h 222483"/>
                  <a:gd name="connsiteX2" fmla="*/ 46941 w 39617"/>
                  <a:gd name="connsiteY2" fmla="*/ 223616 h 222483"/>
                  <a:gd name="connsiteX3" fmla="*/ 7323 w 39617"/>
                  <a:gd name="connsiteY3" fmla="*/ 223616 h 222483"/>
                </a:gdLst>
                <a:ahLst/>
                <a:cxnLst>
                  <a:cxn ang="0">
                    <a:pos x="connsiteX0" y="connsiteY0"/>
                  </a:cxn>
                  <a:cxn ang="0">
                    <a:pos x="connsiteX1" y="connsiteY1"/>
                  </a:cxn>
                  <a:cxn ang="0">
                    <a:pos x="connsiteX2" y="connsiteY2"/>
                  </a:cxn>
                  <a:cxn ang="0">
                    <a:pos x="connsiteX3" y="connsiteY3"/>
                  </a:cxn>
                </a:cxnLst>
                <a:rect l="l" t="t" r="r" b="b"/>
                <a:pathLst>
                  <a:path w="39617" h="222483">
                    <a:moveTo>
                      <a:pt x="7323" y="1133"/>
                    </a:moveTo>
                    <a:lnTo>
                      <a:pt x="46941" y="1133"/>
                    </a:lnTo>
                    <a:lnTo>
                      <a:pt x="46941" y="223616"/>
                    </a:lnTo>
                    <a:lnTo>
                      <a:pt x="7323" y="223616"/>
                    </a:lnTo>
                    <a:close/>
                  </a:path>
                </a:pathLst>
              </a:custGeom>
            </p:spPr>
          </p:pic>
          <p:sp>
            <p:nvSpPr>
              <p:cNvPr id="327" name="Freeform 326">
                <a:extLst>
                  <a:ext uri="{FF2B5EF4-FFF2-40B4-BE49-F238E27FC236}">
                    <a16:creationId xmlns:a16="http://schemas.microsoft.com/office/drawing/2014/main" id="{54E9B81C-982D-68B4-F3D9-97CE722A26DA}"/>
                  </a:ext>
                </a:extLst>
              </p:cNvPr>
              <p:cNvSpPr/>
              <p:nvPr/>
            </p:nvSpPr>
            <p:spPr>
              <a:xfrm>
                <a:off x="21388658" y="3104642"/>
                <a:ext cx="973259" cy="567004"/>
              </a:xfrm>
              <a:custGeom>
                <a:avLst/>
                <a:gdLst>
                  <a:gd name="connsiteX0" fmla="*/ 0 w 973259"/>
                  <a:gd name="connsiteY0" fmla="*/ 567005 h 567004"/>
                  <a:gd name="connsiteX1" fmla="*/ 17188 w 973259"/>
                  <a:gd name="connsiteY1" fmla="*/ 518821 h 567004"/>
                  <a:gd name="connsiteX2" fmla="*/ 973260 w 973259"/>
                  <a:gd name="connsiteY2" fmla="*/ 32009 h 567004"/>
                  <a:gd name="connsiteX3" fmla="*/ 973260 w 973259"/>
                  <a:gd name="connsiteY3" fmla="*/ 32009 h 567004"/>
                </a:gdLst>
                <a:ahLst/>
                <a:cxnLst>
                  <a:cxn ang="0">
                    <a:pos x="connsiteX0" y="connsiteY0"/>
                  </a:cxn>
                  <a:cxn ang="0">
                    <a:pos x="connsiteX1" y="connsiteY1"/>
                  </a:cxn>
                  <a:cxn ang="0">
                    <a:pos x="connsiteX2" y="connsiteY2"/>
                  </a:cxn>
                  <a:cxn ang="0">
                    <a:pos x="connsiteX3" y="connsiteY3"/>
                  </a:cxn>
                </a:cxnLst>
                <a:rect l="l" t="t" r="r" b="b"/>
                <a:pathLst>
                  <a:path w="973259" h="567004">
                    <a:moveTo>
                      <a:pt x="0" y="567005"/>
                    </a:moveTo>
                    <a:cubicBezTo>
                      <a:pt x="0" y="567005"/>
                      <a:pt x="6400" y="549084"/>
                      <a:pt x="17188" y="518821"/>
                    </a:cubicBezTo>
                    <a:cubicBezTo>
                      <a:pt x="156247" y="128560"/>
                      <a:pt x="575892" y="-85097"/>
                      <a:pt x="973260" y="32009"/>
                    </a:cubicBezTo>
                    <a:cubicBezTo>
                      <a:pt x="973260" y="32009"/>
                      <a:pt x="973260" y="32009"/>
                      <a:pt x="973260" y="32009"/>
                    </a:cubicBezTo>
                  </a:path>
                </a:pathLst>
              </a:custGeom>
              <a:noFill/>
              <a:ln w="24471" cap="sq">
                <a:solidFill>
                  <a:srgbClr val="FFFFFF"/>
                </a:solidFill>
                <a:custDash>
                  <a:ds d="1203750" sp="1806000"/>
                  <a:ds d="0" sp="0"/>
                </a:custDash>
                <a:miter/>
              </a:ln>
            </p:spPr>
            <p:txBody>
              <a:bodyPr rtlCol="0" anchor="ctr"/>
              <a:lstStyle/>
              <a:p>
                <a:endParaRPr lang="en-CH" sz="4400"/>
              </a:p>
            </p:txBody>
          </p:sp>
        </p:grpSp>
      </p:grpSp>
      <p:grpSp>
        <p:nvGrpSpPr>
          <p:cNvPr id="328" name="Graphic 6">
            <a:extLst>
              <a:ext uri="{FF2B5EF4-FFF2-40B4-BE49-F238E27FC236}">
                <a16:creationId xmlns:a16="http://schemas.microsoft.com/office/drawing/2014/main" id="{E0089BD1-8A6D-4809-ADD8-703A3435EA3B}"/>
              </a:ext>
            </a:extLst>
          </p:cNvPr>
          <p:cNvGrpSpPr/>
          <p:nvPr/>
        </p:nvGrpSpPr>
        <p:grpSpPr>
          <a:xfrm>
            <a:off x="27852374" y="3730682"/>
            <a:ext cx="2285646" cy="2285789"/>
            <a:chOff x="27852374" y="3730682"/>
            <a:chExt cx="2285646" cy="2285789"/>
          </a:xfrm>
        </p:grpSpPr>
        <p:sp>
          <p:nvSpPr>
            <p:cNvPr id="329" name="Freeform 328">
              <a:extLst>
                <a:ext uri="{FF2B5EF4-FFF2-40B4-BE49-F238E27FC236}">
                  <a16:creationId xmlns:a16="http://schemas.microsoft.com/office/drawing/2014/main" id="{6EDB7823-89CD-7103-98C8-360DC59FEFDD}"/>
                </a:ext>
              </a:extLst>
            </p:cNvPr>
            <p:cNvSpPr/>
            <p:nvPr/>
          </p:nvSpPr>
          <p:spPr>
            <a:xfrm>
              <a:off x="27852374" y="3730682"/>
              <a:ext cx="2285646" cy="2285789"/>
            </a:xfrm>
            <a:custGeom>
              <a:avLst/>
              <a:gdLst>
                <a:gd name="connsiteX0" fmla="*/ 2285646 w 2285646"/>
                <a:gd name="connsiteY0" fmla="*/ 1142895 h 2285789"/>
                <a:gd name="connsiteX1" fmla="*/ 1142823 w 2285646"/>
                <a:gd name="connsiteY1" fmla="*/ 2285789 h 2285789"/>
                <a:gd name="connsiteX2" fmla="*/ 0 w 2285646"/>
                <a:gd name="connsiteY2" fmla="*/ 1142895 h 2285789"/>
                <a:gd name="connsiteX3" fmla="*/ 1142823 w 2285646"/>
                <a:gd name="connsiteY3" fmla="*/ 0 h 2285789"/>
                <a:gd name="connsiteX4" fmla="*/ 2285646 w 2285646"/>
                <a:gd name="connsiteY4" fmla="*/ 1142895 h 2285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46" h="2285789">
                  <a:moveTo>
                    <a:pt x="2285646" y="1142895"/>
                  </a:moveTo>
                  <a:cubicBezTo>
                    <a:pt x="2285646" y="1774098"/>
                    <a:pt x="1773986" y="2285789"/>
                    <a:pt x="1142823" y="2285789"/>
                  </a:cubicBezTo>
                  <a:cubicBezTo>
                    <a:pt x="511660" y="2285789"/>
                    <a:pt x="0" y="1774098"/>
                    <a:pt x="0" y="1142895"/>
                  </a:cubicBezTo>
                  <a:cubicBezTo>
                    <a:pt x="0" y="511691"/>
                    <a:pt x="511660" y="0"/>
                    <a:pt x="1142823" y="0"/>
                  </a:cubicBezTo>
                  <a:cubicBezTo>
                    <a:pt x="1773986" y="0"/>
                    <a:pt x="2285646" y="511691"/>
                    <a:pt x="2285646" y="1142895"/>
                  </a:cubicBezTo>
                  <a:close/>
                </a:path>
              </a:pathLst>
            </a:custGeom>
            <a:solidFill>
              <a:srgbClr val="FFFFFF"/>
            </a:solidFill>
            <a:ln w="33492" cap="flat">
              <a:solidFill>
                <a:srgbClr val="213A7F"/>
              </a:solidFill>
              <a:prstDash val="solid"/>
              <a:miter/>
            </a:ln>
          </p:spPr>
          <p:txBody>
            <a:bodyPr rtlCol="0" anchor="ctr"/>
            <a:lstStyle/>
            <a:p>
              <a:endParaRPr lang="en-CH" sz="4400"/>
            </a:p>
          </p:txBody>
        </p:sp>
        <p:sp>
          <p:nvSpPr>
            <p:cNvPr id="330" name="Freeform 329">
              <a:extLst>
                <a:ext uri="{FF2B5EF4-FFF2-40B4-BE49-F238E27FC236}">
                  <a16:creationId xmlns:a16="http://schemas.microsoft.com/office/drawing/2014/main" id="{F1E25383-37B5-AE26-7CC7-BB1400F7F9E9}"/>
                </a:ext>
              </a:extLst>
            </p:cNvPr>
            <p:cNvSpPr/>
            <p:nvPr/>
          </p:nvSpPr>
          <p:spPr>
            <a:xfrm>
              <a:off x="27997821" y="3868228"/>
              <a:ext cx="1994814" cy="2008135"/>
            </a:xfrm>
            <a:custGeom>
              <a:avLst/>
              <a:gdLst>
                <a:gd name="connsiteX0" fmla="*/ 1994814 w 1994814"/>
                <a:gd name="connsiteY0" fmla="*/ 1004068 h 2008135"/>
                <a:gd name="connsiteX1" fmla="*/ 997407 w 1994814"/>
                <a:gd name="connsiteY1" fmla="*/ 2008136 h 2008135"/>
                <a:gd name="connsiteX2" fmla="*/ -1 w 1994814"/>
                <a:gd name="connsiteY2" fmla="*/ 1004068 h 2008135"/>
                <a:gd name="connsiteX3" fmla="*/ 997407 w 1994814"/>
                <a:gd name="connsiteY3" fmla="*/ 0 h 2008135"/>
                <a:gd name="connsiteX4" fmla="*/ 1994814 w 1994814"/>
                <a:gd name="connsiteY4" fmla="*/ 1004068 h 2008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4814" h="2008135">
                  <a:moveTo>
                    <a:pt x="1994814" y="1004068"/>
                  </a:moveTo>
                  <a:cubicBezTo>
                    <a:pt x="1994814" y="1558600"/>
                    <a:pt x="1548259" y="2008136"/>
                    <a:pt x="997407" y="2008136"/>
                  </a:cubicBezTo>
                  <a:cubicBezTo>
                    <a:pt x="446554" y="2008136"/>
                    <a:pt x="-1" y="1558599"/>
                    <a:pt x="-1" y="1004068"/>
                  </a:cubicBezTo>
                  <a:cubicBezTo>
                    <a:pt x="-1" y="449537"/>
                    <a:pt x="446554" y="0"/>
                    <a:pt x="997407" y="0"/>
                  </a:cubicBezTo>
                  <a:cubicBezTo>
                    <a:pt x="1548259" y="0"/>
                    <a:pt x="1994814" y="449537"/>
                    <a:pt x="1994814" y="1004068"/>
                  </a:cubicBezTo>
                  <a:close/>
                </a:path>
              </a:pathLst>
            </a:custGeom>
            <a:solidFill>
              <a:srgbClr val="FFFFFF"/>
            </a:solidFill>
            <a:ln w="10910" cap="flat">
              <a:solidFill>
                <a:srgbClr val="213A7F"/>
              </a:solidFill>
              <a:prstDash val="solid"/>
              <a:miter/>
            </a:ln>
          </p:spPr>
          <p:txBody>
            <a:bodyPr rtlCol="0" anchor="ctr"/>
            <a:lstStyle/>
            <a:p>
              <a:endParaRPr lang="en-CH" sz="4400"/>
            </a:p>
          </p:txBody>
        </p:sp>
        <p:sp>
          <p:nvSpPr>
            <p:cNvPr id="331" name="Freeform 330">
              <a:extLst>
                <a:ext uri="{FF2B5EF4-FFF2-40B4-BE49-F238E27FC236}">
                  <a16:creationId xmlns:a16="http://schemas.microsoft.com/office/drawing/2014/main" id="{7E1553E4-53D6-30C1-882D-CA2587E8B3C0}"/>
                </a:ext>
              </a:extLst>
            </p:cNvPr>
            <p:cNvSpPr/>
            <p:nvPr/>
          </p:nvSpPr>
          <p:spPr>
            <a:xfrm>
              <a:off x="28371381" y="4417844"/>
              <a:ext cx="1386677" cy="801448"/>
            </a:xfrm>
            <a:custGeom>
              <a:avLst/>
              <a:gdLst>
                <a:gd name="connsiteX0" fmla="*/ 24733 w 1386677"/>
                <a:gd name="connsiteY0" fmla="*/ 98082 h 801448"/>
                <a:gd name="connsiteX1" fmla="*/ 758914 w 1386677"/>
                <a:gd name="connsiteY1" fmla="*/ 279726 h 801448"/>
                <a:gd name="connsiteX2" fmla="*/ 1248013 w 1386677"/>
                <a:gd name="connsiteY2" fmla="*/ 781838 h 801448"/>
                <a:gd name="connsiteX3" fmla="*/ 1372229 w 1386677"/>
                <a:gd name="connsiteY3" fmla="*/ 684738 h 801448"/>
                <a:gd name="connsiteX4" fmla="*/ 831230 w 1386677"/>
                <a:gd name="connsiteY4" fmla="*/ 179822 h 801448"/>
                <a:gd name="connsiteX5" fmla="*/ 129936 w 1386677"/>
                <a:gd name="connsiteY5" fmla="*/ 10491 h 801448"/>
                <a:gd name="connsiteX6" fmla="*/ 24733 w 1386677"/>
                <a:gd name="connsiteY6" fmla="*/ 98082 h 80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6677" h="801448">
                  <a:moveTo>
                    <a:pt x="24733" y="98082"/>
                  </a:moveTo>
                  <a:cubicBezTo>
                    <a:pt x="248117" y="191739"/>
                    <a:pt x="561890" y="186497"/>
                    <a:pt x="758914" y="279726"/>
                  </a:cubicBezTo>
                  <a:cubicBezTo>
                    <a:pt x="1014418" y="400660"/>
                    <a:pt x="1085669" y="605771"/>
                    <a:pt x="1248013" y="781838"/>
                  </a:cubicBezTo>
                  <a:cubicBezTo>
                    <a:pt x="1304636" y="843280"/>
                    <a:pt x="1428852" y="746210"/>
                    <a:pt x="1372229" y="684738"/>
                  </a:cubicBezTo>
                  <a:cubicBezTo>
                    <a:pt x="1209918" y="508701"/>
                    <a:pt x="1103681" y="308863"/>
                    <a:pt x="831230" y="179822"/>
                  </a:cubicBezTo>
                  <a:cubicBezTo>
                    <a:pt x="605591" y="73030"/>
                    <a:pt x="342135" y="58919"/>
                    <a:pt x="129936" y="10491"/>
                  </a:cubicBezTo>
                  <a:cubicBezTo>
                    <a:pt x="12909" y="-30105"/>
                    <a:pt x="-32681" y="57395"/>
                    <a:pt x="24733" y="98082"/>
                  </a:cubicBezTo>
                  <a:close/>
                </a:path>
              </a:pathLst>
            </a:custGeom>
            <a:solidFill>
              <a:srgbClr val="20397B"/>
            </a:solidFill>
            <a:ln w="32090" cap="rnd">
              <a:solidFill>
                <a:srgbClr val="FFFFFF"/>
              </a:solidFill>
              <a:prstDash val="solid"/>
              <a:miter/>
            </a:ln>
          </p:spPr>
          <p:txBody>
            <a:bodyPr rtlCol="0" anchor="ctr"/>
            <a:lstStyle/>
            <a:p>
              <a:endParaRPr lang="en-CH" sz="4400"/>
            </a:p>
          </p:txBody>
        </p:sp>
        <p:sp>
          <p:nvSpPr>
            <p:cNvPr id="332" name="Freeform 331">
              <a:extLst>
                <a:ext uri="{FF2B5EF4-FFF2-40B4-BE49-F238E27FC236}">
                  <a16:creationId xmlns:a16="http://schemas.microsoft.com/office/drawing/2014/main" id="{670A878C-A826-3C29-DD71-A798120C3165}"/>
                </a:ext>
              </a:extLst>
            </p:cNvPr>
            <p:cNvSpPr/>
            <p:nvPr/>
          </p:nvSpPr>
          <p:spPr>
            <a:xfrm>
              <a:off x="28602879" y="4187106"/>
              <a:ext cx="308297" cy="1370393"/>
            </a:xfrm>
            <a:custGeom>
              <a:avLst/>
              <a:gdLst>
                <a:gd name="connsiteX0" fmla="*/ 308297 w 308297"/>
                <a:gd name="connsiteY0" fmla="*/ 46845 h 1370393"/>
                <a:gd name="connsiteX1" fmla="*/ 116059 w 308297"/>
                <a:gd name="connsiteY1" fmla="*/ 678699 h 1370393"/>
                <a:gd name="connsiteX2" fmla="*/ 293030 w 308297"/>
                <a:gd name="connsiteY2" fmla="*/ 1289979 h 1370393"/>
                <a:gd name="connsiteX3" fmla="*/ 158207 w 308297"/>
                <a:gd name="connsiteY3" fmla="*/ 1333044 h 1370393"/>
                <a:gd name="connsiteX4" fmla="*/ 2845 w 308297"/>
                <a:gd name="connsiteY4" fmla="*/ 682112 h 1370393"/>
                <a:gd name="connsiteX5" fmla="*/ 189780 w 308297"/>
                <a:gd name="connsiteY5" fmla="*/ 80645 h 1370393"/>
                <a:gd name="connsiteX6" fmla="*/ 308297 w 308297"/>
                <a:gd name="connsiteY6" fmla="*/ 46845 h 137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97" h="1370393">
                  <a:moveTo>
                    <a:pt x="308297" y="46845"/>
                  </a:moveTo>
                  <a:cubicBezTo>
                    <a:pt x="280566" y="258266"/>
                    <a:pt x="132029" y="486936"/>
                    <a:pt x="116059" y="678699"/>
                  </a:cubicBezTo>
                  <a:cubicBezTo>
                    <a:pt x="95337" y="927423"/>
                    <a:pt x="226746" y="1082399"/>
                    <a:pt x="293030" y="1289979"/>
                  </a:cubicBezTo>
                  <a:cubicBezTo>
                    <a:pt x="316190" y="1362424"/>
                    <a:pt x="181337" y="1405488"/>
                    <a:pt x="158207" y="1333044"/>
                  </a:cubicBezTo>
                  <a:cubicBezTo>
                    <a:pt x="91923" y="1125494"/>
                    <a:pt x="-19190" y="947355"/>
                    <a:pt x="2845" y="682112"/>
                  </a:cubicBezTo>
                  <a:cubicBezTo>
                    <a:pt x="21130" y="462463"/>
                    <a:pt x="130963" y="261222"/>
                    <a:pt x="189780" y="80645"/>
                  </a:cubicBezTo>
                  <a:cubicBezTo>
                    <a:pt x="211113" y="-25873"/>
                    <a:pt x="302143" y="-15785"/>
                    <a:pt x="308297" y="46845"/>
                  </a:cubicBezTo>
                  <a:close/>
                </a:path>
              </a:pathLst>
            </a:custGeom>
            <a:solidFill>
              <a:srgbClr val="20397B"/>
            </a:solidFill>
            <a:ln w="29042" cap="rnd">
              <a:solidFill>
                <a:srgbClr val="FFFFFF"/>
              </a:solidFill>
              <a:prstDash val="solid"/>
              <a:miter/>
            </a:ln>
          </p:spPr>
          <p:txBody>
            <a:bodyPr rtlCol="0" anchor="ctr"/>
            <a:lstStyle/>
            <a:p>
              <a:endParaRPr lang="en-CH" sz="4400"/>
            </a:p>
          </p:txBody>
        </p:sp>
        <p:sp>
          <p:nvSpPr>
            <p:cNvPr id="333" name="Freeform 332">
              <a:extLst>
                <a:ext uri="{FF2B5EF4-FFF2-40B4-BE49-F238E27FC236}">
                  <a16:creationId xmlns:a16="http://schemas.microsoft.com/office/drawing/2014/main" id="{F655D3F0-406D-BFAB-E8F9-A804DEDE975E}"/>
                </a:ext>
              </a:extLst>
            </p:cNvPr>
            <p:cNvSpPr/>
            <p:nvPr/>
          </p:nvSpPr>
          <p:spPr>
            <a:xfrm>
              <a:off x="28656282" y="4675017"/>
              <a:ext cx="516707" cy="305625"/>
            </a:xfrm>
            <a:custGeom>
              <a:avLst/>
              <a:gdLst>
                <a:gd name="connsiteX0" fmla="*/ 516708 w 516707"/>
                <a:gd name="connsiteY0" fmla="*/ 0 h 305625"/>
                <a:gd name="connsiteX1" fmla="*/ 0 w 516707"/>
                <a:gd name="connsiteY1" fmla="*/ 305625 h 305625"/>
              </a:gdLst>
              <a:ahLst/>
              <a:cxnLst>
                <a:cxn ang="0">
                  <a:pos x="connsiteX0" y="connsiteY0"/>
                </a:cxn>
                <a:cxn ang="0">
                  <a:pos x="connsiteX1" y="connsiteY1"/>
                </a:cxn>
              </a:cxnLst>
              <a:rect l="l" t="t" r="r" b="b"/>
              <a:pathLst>
                <a:path w="516707" h="305625">
                  <a:moveTo>
                    <a:pt x="516708" y="0"/>
                  </a:moveTo>
                  <a:lnTo>
                    <a:pt x="0" y="305625"/>
                  </a:lnTo>
                </a:path>
              </a:pathLst>
            </a:custGeom>
            <a:noFill/>
            <a:ln w="63905" cap="flat">
              <a:solidFill>
                <a:srgbClr val="20397B"/>
              </a:solidFill>
              <a:prstDash val="solid"/>
              <a:miter/>
            </a:ln>
          </p:spPr>
          <p:txBody>
            <a:bodyPr rtlCol="0" anchor="ctr"/>
            <a:lstStyle/>
            <a:p>
              <a:endParaRPr lang="en-CH" sz="4400"/>
            </a:p>
          </p:txBody>
        </p:sp>
        <p:sp>
          <p:nvSpPr>
            <p:cNvPr id="334" name="Freeform 333">
              <a:extLst>
                <a:ext uri="{FF2B5EF4-FFF2-40B4-BE49-F238E27FC236}">
                  <a16:creationId xmlns:a16="http://schemas.microsoft.com/office/drawing/2014/main" id="{29E65A1B-BFF8-C1D6-BF4D-99C592345942}"/>
                </a:ext>
              </a:extLst>
            </p:cNvPr>
            <p:cNvSpPr/>
            <p:nvPr/>
          </p:nvSpPr>
          <p:spPr>
            <a:xfrm>
              <a:off x="28699069" y="4804454"/>
              <a:ext cx="687033" cy="388065"/>
            </a:xfrm>
            <a:custGeom>
              <a:avLst/>
              <a:gdLst>
                <a:gd name="connsiteX0" fmla="*/ 687033 w 687033"/>
                <a:gd name="connsiteY0" fmla="*/ 0 h 388065"/>
                <a:gd name="connsiteX1" fmla="*/ 0 w 687033"/>
                <a:gd name="connsiteY1" fmla="*/ 388066 h 388065"/>
              </a:gdLst>
              <a:ahLst/>
              <a:cxnLst>
                <a:cxn ang="0">
                  <a:pos x="connsiteX0" y="connsiteY0"/>
                </a:cxn>
                <a:cxn ang="0">
                  <a:pos x="connsiteX1" y="connsiteY1"/>
                </a:cxn>
              </a:cxnLst>
              <a:rect l="l" t="t" r="r" b="b"/>
              <a:pathLst>
                <a:path w="687033" h="388065">
                  <a:moveTo>
                    <a:pt x="687033" y="0"/>
                  </a:moveTo>
                  <a:lnTo>
                    <a:pt x="0" y="388066"/>
                  </a:lnTo>
                </a:path>
              </a:pathLst>
            </a:custGeom>
            <a:noFill/>
            <a:ln w="81337" cap="flat">
              <a:solidFill>
                <a:srgbClr val="20397B"/>
              </a:solidFill>
              <a:prstDash val="solid"/>
              <a:miter/>
            </a:ln>
          </p:spPr>
          <p:txBody>
            <a:bodyPr rtlCol="0" anchor="ctr"/>
            <a:lstStyle/>
            <a:p>
              <a:endParaRPr lang="en-CH" sz="4400"/>
            </a:p>
          </p:txBody>
        </p:sp>
        <p:sp>
          <p:nvSpPr>
            <p:cNvPr id="335" name="Freeform 334">
              <a:extLst>
                <a:ext uri="{FF2B5EF4-FFF2-40B4-BE49-F238E27FC236}">
                  <a16:creationId xmlns:a16="http://schemas.microsoft.com/office/drawing/2014/main" id="{A865B2A3-45EC-32F6-60A4-234B8FC848B8}"/>
                </a:ext>
              </a:extLst>
            </p:cNvPr>
            <p:cNvSpPr/>
            <p:nvPr/>
          </p:nvSpPr>
          <p:spPr>
            <a:xfrm>
              <a:off x="28824200" y="4986494"/>
              <a:ext cx="687036" cy="388065"/>
            </a:xfrm>
            <a:custGeom>
              <a:avLst/>
              <a:gdLst>
                <a:gd name="connsiteX0" fmla="*/ 687036 w 687036"/>
                <a:gd name="connsiteY0" fmla="*/ 0 h 388065"/>
                <a:gd name="connsiteX1" fmla="*/ 0 w 687036"/>
                <a:gd name="connsiteY1" fmla="*/ 388066 h 388065"/>
              </a:gdLst>
              <a:ahLst/>
              <a:cxnLst>
                <a:cxn ang="0">
                  <a:pos x="connsiteX0" y="connsiteY0"/>
                </a:cxn>
                <a:cxn ang="0">
                  <a:pos x="connsiteX1" y="connsiteY1"/>
                </a:cxn>
              </a:cxnLst>
              <a:rect l="l" t="t" r="r" b="b"/>
              <a:pathLst>
                <a:path w="687036" h="388065">
                  <a:moveTo>
                    <a:pt x="687036" y="0"/>
                  </a:moveTo>
                  <a:lnTo>
                    <a:pt x="0" y="388066"/>
                  </a:lnTo>
                </a:path>
              </a:pathLst>
            </a:custGeom>
            <a:noFill/>
            <a:ln w="102974" cap="flat">
              <a:solidFill>
                <a:srgbClr val="20397B"/>
              </a:solidFill>
              <a:prstDash val="solid"/>
              <a:miter/>
            </a:ln>
          </p:spPr>
          <p:txBody>
            <a:bodyPr rtlCol="0" anchor="ctr"/>
            <a:lstStyle/>
            <a:p>
              <a:endParaRPr lang="en-CH" sz="4400"/>
            </a:p>
          </p:txBody>
        </p:sp>
        <p:sp>
          <p:nvSpPr>
            <p:cNvPr id="336" name="Freeform 335">
              <a:extLst>
                <a:ext uri="{FF2B5EF4-FFF2-40B4-BE49-F238E27FC236}">
                  <a16:creationId xmlns:a16="http://schemas.microsoft.com/office/drawing/2014/main" id="{88F753C8-A56E-CC12-A8DF-6052508C7B43}"/>
                </a:ext>
              </a:extLst>
            </p:cNvPr>
            <p:cNvSpPr/>
            <p:nvPr/>
          </p:nvSpPr>
          <p:spPr>
            <a:xfrm>
              <a:off x="28656830" y="4588614"/>
              <a:ext cx="369512" cy="212182"/>
            </a:xfrm>
            <a:custGeom>
              <a:avLst/>
              <a:gdLst>
                <a:gd name="connsiteX0" fmla="*/ 369513 w 369512"/>
                <a:gd name="connsiteY0" fmla="*/ 0 h 212182"/>
                <a:gd name="connsiteX1" fmla="*/ 0 w 369512"/>
                <a:gd name="connsiteY1" fmla="*/ 212182 h 212182"/>
              </a:gdLst>
              <a:ahLst/>
              <a:cxnLst>
                <a:cxn ang="0">
                  <a:pos x="connsiteX0" y="connsiteY0"/>
                </a:cxn>
                <a:cxn ang="0">
                  <a:pos x="connsiteX1" y="connsiteY1"/>
                </a:cxn>
              </a:cxnLst>
              <a:rect l="l" t="t" r="r" b="b"/>
              <a:pathLst>
                <a:path w="369512" h="212182">
                  <a:moveTo>
                    <a:pt x="369513" y="0"/>
                  </a:moveTo>
                  <a:lnTo>
                    <a:pt x="0" y="212182"/>
                  </a:lnTo>
                </a:path>
              </a:pathLst>
            </a:custGeom>
            <a:noFill/>
            <a:ln w="55190" cap="flat">
              <a:solidFill>
                <a:srgbClr val="20397B"/>
              </a:solidFill>
              <a:prstDash val="solid"/>
              <a:miter/>
            </a:ln>
          </p:spPr>
          <p:txBody>
            <a:bodyPr rtlCol="0" anchor="ctr"/>
            <a:lstStyle/>
            <a:p>
              <a:endParaRPr lang="en-CH" sz="4400"/>
            </a:p>
          </p:txBody>
        </p:sp>
      </p:grpSp>
      <p:sp>
        <p:nvSpPr>
          <p:cNvPr id="337" name="Freeform 336">
            <a:extLst>
              <a:ext uri="{FF2B5EF4-FFF2-40B4-BE49-F238E27FC236}">
                <a16:creationId xmlns:a16="http://schemas.microsoft.com/office/drawing/2014/main" id="{21E38CAC-65E1-2CA9-540A-0586EEC45C88}"/>
              </a:ext>
            </a:extLst>
          </p:cNvPr>
          <p:cNvSpPr/>
          <p:nvPr/>
        </p:nvSpPr>
        <p:spPr>
          <a:xfrm>
            <a:off x="25792885" y="4382985"/>
            <a:ext cx="656742" cy="1109369"/>
          </a:xfrm>
          <a:custGeom>
            <a:avLst/>
            <a:gdLst>
              <a:gd name="connsiteX0" fmla="*/ 656742 w 656742"/>
              <a:gd name="connsiteY0" fmla="*/ 554685 h 1109369"/>
              <a:gd name="connsiteX1" fmla="*/ 0 w 656742"/>
              <a:gd name="connsiteY1" fmla="*/ 1109370 h 1109369"/>
              <a:gd name="connsiteX2" fmla="*/ 0 w 656742"/>
              <a:gd name="connsiteY2" fmla="*/ 0 h 1109369"/>
              <a:gd name="connsiteX3" fmla="*/ 656742 w 656742"/>
              <a:gd name="connsiteY3" fmla="*/ 554685 h 1109369"/>
            </a:gdLst>
            <a:ahLst/>
            <a:cxnLst>
              <a:cxn ang="0">
                <a:pos x="connsiteX0" y="connsiteY0"/>
              </a:cxn>
              <a:cxn ang="0">
                <a:pos x="connsiteX1" y="connsiteY1"/>
              </a:cxn>
              <a:cxn ang="0">
                <a:pos x="connsiteX2" y="connsiteY2"/>
              </a:cxn>
              <a:cxn ang="0">
                <a:pos x="connsiteX3" y="connsiteY3"/>
              </a:cxn>
            </a:cxnLst>
            <a:rect l="l" t="t" r="r" b="b"/>
            <a:pathLst>
              <a:path w="656742" h="1109369">
                <a:moveTo>
                  <a:pt x="656742" y="554685"/>
                </a:moveTo>
                <a:lnTo>
                  <a:pt x="0" y="1109370"/>
                </a:lnTo>
                <a:lnTo>
                  <a:pt x="0" y="0"/>
                </a:lnTo>
                <a:lnTo>
                  <a:pt x="656742" y="554685"/>
                </a:lnTo>
                <a:close/>
              </a:path>
            </a:pathLst>
          </a:custGeom>
          <a:solidFill>
            <a:srgbClr val="A2B0DD"/>
          </a:solidFill>
          <a:ln w="3047" cap="rnd">
            <a:noFill/>
            <a:prstDash val="solid"/>
            <a:round/>
          </a:ln>
        </p:spPr>
        <p:txBody>
          <a:bodyPr rtlCol="0" anchor="ctr"/>
          <a:lstStyle/>
          <a:p>
            <a:endParaRPr lang="en-CH" sz="4400"/>
          </a:p>
        </p:txBody>
      </p:sp>
    </p:spTree>
    <p:extLst>
      <p:ext uri="{BB962C8B-B14F-4D97-AF65-F5344CB8AC3E}">
        <p14:creationId xmlns:p14="http://schemas.microsoft.com/office/powerpoint/2010/main" val="32241323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39C53841-B9C7-2359-6C5F-6106FA61BA6F}"/>
              </a:ext>
            </a:extLst>
          </p:cNvPr>
          <p:cNvSpPr/>
          <p:nvPr/>
        </p:nvSpPr>
        <p:spPr>
          <a:xfrm>
            <a:off x="2539" y="-2"/>
            <a:ext cx="32394705" cy="21596341"/>
          </a:xfrm>
          <a:custGeom>
            <a:avLst/>
            <a:gdLst>
              <a:gd name="connsiteX0" fmla="*/ 9354 w 32394705"/>
              <a:gd name="connsiteY0" fmla="*/ 6236 h 21596341"/>
              <a:gd name="connsiteX1" fmla="*/ 32404062 w 32394705"/>
              <a:gd name="connsiteY1" fmla="*/ 6236 h 21596341"/>
              <a:gd name="connsiteX2" fmla="*/ 32404062 w 32394705"/>
              <a:gd name="connsiteY2" fmla="*/ 21602578 h 21596341"/>
              <a:gd name="connsiteX3" fmla="*/ 9356 w 32394705"/>
              <a:gd name="connsiteY3" fmla="*/ 21602578 h 21596341"/>
            </a:gdLst>
            <a:ahLst/>
            <a:cxnLst>
              <a:cxn ang="0">
                <a:pos x="connsiteX0" y="connsiteY0"/>
              </a:cxn>
              <a:cxn ang="0">
                <a:pos x="connsiteX1" y="connsiteY1"/>
              </a:cxn>
              <a:cxn ang="0">
                <a:pos x="connsiteX2" y="connsiteY2"/>
              </a:cxn>
              <a:cxn ang="0">
                <a:pos x="connsiteX3" y="connsiteY3"/>
              </a:cxn>
            </a:cxnLst>
            <a:rect l="l" t="t" r="r" b="b"/>
            <a:pathLst>
              <a:path w="32394705" h="21596341">
                <a:moveTo>
                  <a:pt x="9354" y="6236"/>
                </a:moveTo>
                <a:lnTo>
                  <a:pt x="32404062" y="6236"/>
                </a:lnTo>
                <a:lnTo>
                  <a:pt x="32404062" y="21602578"/>
                </a:lnTo>
                <a:lnTo>
                  <a:pt x="9356" y="21602578"/>
                </a:lnTo>
                <a:close/>
              </a:path>
            </a:pathLst>
          </a:custGeom>
          <a:solidFill>
            <a:srgbClr val="AEBDE9"/>
          </a:solidFill>
          <a:ln w="12692" cap="rnd">
            <a:noFill/>
            <a:prstDash val="solid"/>
            <a:round/>
          </a:ln>
        </p:spPr>
        <p:txBody>
          <a:bodyPr rtlCol="0" anchor="ctr"/>
          <a:lstStyle/>
          <a:p>
            <a:endParaRPr lang="en-CH" sz="4000"/>
          </a:p>
        </p:txBody>
      </p:sp>
      <p:sp>
        <p:nvSpPr>
          <p:cNvPr id="9" name="Freeform 8">
            <a:extLst>
              <a:ext uri="{FF2B5EF4-FFF2-40B4-BE49-F238E27FC236}">
                <a16:creationId xmlns:a16="http://schemas.microsoft.com/office/drawing/2014/main" id="{A5440ACB-F8AE-C813-127F-8EE0FF8DBA4B}"/>
              </a:ext>
            </a:extLst>
          </p:cNvPr>
          <p:cNvSpPr/>
          <p:nvPr/>
        </p:nvSpPr>
        <p:spPr>
          <a:xfrm>
            <a:off x="11504086" y="952180"/>
            <a:ext cx="20342536" cy="8678588"/>
          </a:xfrm>
          <a:custGeom>
            <a:avLst/>
            <a:gdLst>
              <a:gd name="connsiteX0" fmla="*/ 20354010 w 20342536"/>
              <a:gd name="connsiteY0" fmla="*/ 365763 h 8678588"/>
              <a:gd name="connsiteX1" fmla="*/ 19988984 w 20342536"/>
              <a:gd name="connsiteY1" fmla="*/ 726 h 8678588"/>
              <a:gd name="connsiteX2" fmla="*/ 376514 w 20342536"/>
              <a:gd name="connsiteY2" fmla="*/ 726 h 8678588"/>
              <a:gd name="connsiteX3" fmla="*/ 11473 w 20342536"/>
              <a:gd name="connsiteY3" fmla="*/ 365763 h 8678588"/>
              <a:gd name="connsiteX4" fmla="*/ 11473 w 20342536"/>
              <a:gd name="connsiteY4" fmla="*/ 8314271 h 8678588"/>
              <a:gd name="connsiteX5" fmla="*/ 376514 w 20342536"/>
              <a:gd name="connsiteY5" fmla="*/ 8679314 h 8678588"/>
              <a:gd name="connsiteX6" fmla="*/ 19988984 w 20342536"/>
              <a:gd name="connsiteY6" fmla="*/ 8679314 h 8678588"/>
              <a:gd name="connsiteX7" fmla="*/ 20354010 w 20342536"/>
              <a:gd name="connsiteY7" fmla="*/ 8314271 h 8678588"/>
              <a:gd name="connsiteX8" fmla="*/ 20354010 w 20342536"/>
              <a:gd name="connsiteY8" fmla="*/ 365763 h 867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42536" h="8678588">
                <a:moveTo>
                  <a:pt x="20354010" y="365763"/>
                </a:moveTo>
                <a:cubicBezTo>
                  <a:pt x="20354010" y="164295"/>
                  <a:pt x="20190440" y="726"/>
                  <a:pt x="19988984" y="726"/>
                </a:cubicBezTo>
                <a:lnTo>
                  <a:pt x="376514" y="726"/>
                </a:lnTo>
                <a:cubicBezTo>
                  <a:pt x="175042" y="726"/>
                  <a:pt x="11473" y="164295"/>
                  <a:pt x="11473" y="365763"/>
                </a:cubicBezTo>
                <a:lnTo>
                  <a:pt x="11473" y="8314271"/>
                </a:lnTo>
                <a:cubicBezTo>
                  <a:pt x="11473" y="8515750"/>
                  <a:pt x="175042" y="8679314"/>
                  <a:pt x="376514" y="8679314"/>
                </a:cubicBezTo>
                <a:lnTo>
                  <a:pt x="19988984" y="8679314"/>
                </a:lnTo>
                <a:cubicBezTo>
                  <a:pt x="20190440" y="8679314"/>
                  <a:pt x="20354010" y="8515750"/>
                  <a:pt x="20354010" y="8314271"/>
                </a:cubicBezTo>
                <a:lnTo>
                  <a:pt x="20354010" y="365763"/>
                </a:lnTo>
                <a:close/>
              </a:path>
            </a:pathLst>
          </a:custGeom>
          <a:solidFill>
            <a:srgbClr val="D8E6FF"/>
          </a:solidFill>
          <a:ln w="31750" cap="rnd">
            <a:solidFill>
              <a:srgbClr val="01158F"/>
            </a:solidFill>
            <a:prstDash val="solid"/>
            <a:round/>
          </a:ln>
        </p:spPr>
        <p:txBody>
          <a:bodyPr rtlCol="0" anchor="ctr"/>
          <a:lstStyle/>
          <a:p>
            <a:endParaRPr lang="en-CH" sz="4000"/>
          </a:p>
        </p:txBody>
      </p:sp>
      <p:sp>
        <p:nvSpPr>
          <p:cNvPr id="10" name="Freeform 9">
            <a:extLst>
              <a:ext uri="{FF2B5EF4-FFF2-40B4-BE49-F238E27FC236}">
                <a16:creationId xmlns:a16="http://schemas.microsoft.com/office/drawing/2014/main" id="{A46B4547-F30A-39EA-4753-383D68C3C9B9}"/>
              </a:ext>
            </a:extLst>
          </p:cNvPr>
          <p:cNvSpPr/>
          <p:nvPr/>
        </p:nvSpPr>
        <p:spPr>
          <a:xfrm>
            <a:off x="11504086" y="9914693"/>
            <a:ext cx="20342536" cy="10893287"/>
          </a:xfrm>
          <a:custGeom>
            <a:avLst/>
            <a:gdLst>
              <a:gd name="connsiteX0" fmla="*/ 20354010 w 20342536"/>
              <a:gd name="connsiteY0" fmla="*/ 465526 h 10893287"/>
              <a:gd name="connsiteX1" fmla="*/ 19895810 w 20342536"/>
              <a:gd name="connsiteY1" fmla="*/ 7334 h 10893287"/>
              <a:gd name="connsiteX2" fmla="*/ 469669 w 20342536"/>
              <a:gd name="connsiteY2" fmla="*/ 7334 h 10893287"/>
              <a:gd name="connsiteX3" fmla="*/ 11473 w 20342536"/>
              <a:gd name="connsiteY3" fmla="*/ 465526 h 10893287"/>
              <a:gd name="connsiteX4" fmla="*/ 11473 w 20342536"/>
              <a:gd name="connsiteY4" fmla="*/ 10442422 h 10893287"/>
              <a:gd name="connsiteX5" fmla="*/ 469669 w 20342536"/>
              <a:gd name="connsiteY5" fmla="*/ 10900622 h 10893287"/>
              <a:gd name="connsiteX6" fmla="*/ 19895810 w 20342536"/>
              <a:gd name="connsiteY6" fmla="*/ 10900622 h 10893287"/>
              <a:gd name="connsiteX7" fmla="*/ 20354010 w 20342536"/>
              <a:gd name="connsiteY7" fmla="*/ 10442422 h 10893287"/>
              <a:gd name="connsiteX8" fmla="*/ 20354010 w 20342536"/>
              <a:gd name="connsiteY8" fmla="*/ 465526 h 108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42536" h="10893287">
                <a:moveTo>
                  <a:pt x="20354010" y="465526"/>
                </a:moveTo>
                <a:cubicBezTo>
                  <a:pt x="20354010" y="212644"/>
                  <a:pt x="20148696" y="7334"/>
                  <a:pt x="19895810" y="7334"/>
                </a:cubicBezTo>
                <a:lnTo>
                  <a:pt x="469669" y="7334"/>
                </a:lnTo>
                <a:cubicBezTo>
                  <a:pt x="216782" y="7334"/>
                  <a:pt x="11473" y="212644"/>
                  <a:pt x="11473" y="465526"/>
                </a:cubicBezTo>
                <a:lnTo>
                  <a:pt x="11473" y="10442422"/>
                </a:lnTo>
                <a:cubicBezTo>
                  <a:pt x="11473" y="10695318"/>
                  <a:pt x="216782" y="10900622"/>
                  <a:pt x="469669" y="10900622"/>
                </a:cubicBezTo>
                <a:lnTo>
                  <a:pt x="19895810" y="10900622"/>
                </a:lnTo>
                <a:cubicBezTo>
                  <a:pt x="20148696" y="10900622"/>
                  <a:pt x="20354010" y="10695318"/>
                  <a:pt x="20354010" y="10442422"/>
                </a:cubicBezTo>
                <a:lnTo>
                  <a:pt x="20354010" y="465526"/>
                </a:lnTo>
                <a:close/>
              </a:path>
            </a:pathLst>
          </a:custGeom>
          <a:solidFill>
            <a:srgbClr val="D8E6FF"/>
          </a:solidFill>
          <a:ln w="31750" cap="rnd">
            <a:solidFill>
              <a:srgbClr val="01158F"/>
            </a:solidFill>
            <a:prstDash val="solid"/>
            <a:round/>
          </a:ln>
        </p:spPr>
        <p:txBody>
          <a:bodyPr rtlCol="0" anchor="ctr"/>
          <a:lstStyle/>
          <a:p>
            <a:endParaRPr lang="en-CH" sz="4000"/>
          </a:p>
        </p:txBody>
      </p:sp>
      <p:sp>
        <p:nvSpPr>
          <p:cNvPr id="11" name="Freeform 10">
            <a:extLst>
              <a:ext uri="{FF2B5EF4-FFF2-40B4-BE49-F238E27FC236}">
                <a16:creationId xmlns:a16="http://schemas.microsoft.com/office/drawing/2014/main" id="{DEA2D8A0-FE71-63D8-82BA-5947B2407005}"/>
              </a:ext>
            </a:extLst>
          </p:cNvPr>
          <p:cNvSpPr/>
          <p:nvPr/>
        </p:nvSpPr>
        <p:spPr>
          <a:xfrm>
            <a:off x="552628" y="964408"/>
            <a:ext cx="10648170" cy="19884959"/>
          </a:xfrm>
          <a:custGeom>
            <a:avLst/>
            <a:gdLst>
              <a:gd name="connsiteX0" fmla="*/ 10649275 w 10648170"/>
              <a:gd name="connsiteY0" fmla="*/ 452287 h 19884959"/>
              <a:gd name="connsiteX1" fmla="*/ 10201390 w 10648170"/>
              <a:gd name="connsiteY1" fmla="*/ 4411 h 19884959"/>
              <a:gd name="connsiteX2" fmla="*/ 448988 w 10648170"/>
              <a:gd name="connsiteY2" fmla="*/ 4411 h 19884959"/>
              <a:gd name="connsiteX3" fmla="*/ 1105 w 10648170"/>
              <a:gd name="connsiteY3" fmla="*/ 452287 h 19884959"/>
              <a:gd name="connsiteX4" fmla="*/ 1105 w 10648170"/>
              <a:gd name="connsiteY4" fmla="*/ 19441514 h 19884959"/>
              <a:gd name="connsiteX5" fmla="*/ 448988 w 10648170"/>
              <a:gd name="connsiteY5" fmla="*/ 19889370 h 19884959"/>
              <a:gd name="connsiteX6" fmla="*/ 10201390 w 10648170"/>
              <a:gd name="connsiteY6" fmla="*/ 19889370 h 19884959"/>
              <a:gd name="connsiteX7" fmla="*/ 10649275 w 10648170"/>
              <a:gd name="connsiteY7" fmla="*/ 19441514 h 19884959"/>
              <a:gd name="connsiteX8" fmla="*/ 10649275 w 10648170"/>
              <a:gd name="connsiteY8" fmla="*/ 452287 h 1988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48170" h="19884959">
                <a:moveTo>
                  <a:pt x="10649275" y="452287"/>
                </a:moveTo>
                <a:cubicBezTo>
                  <a:pt x="10649275" y="205099"/>
                  <a:pt x="10448580" y="4411"/>
                  <a:pt x="10201390" y="4411"/>
                </a:cubicBezTo>
                <a:lnTo>
                  <a:pt x="448988" y="4411"/>
                </a:lnTo>
                <a:cubicBezTo>
                  <a:pt x="201794" y="4411"/>
                  <a:pt x="1105" y="205099"/>
                  <a:pt x="1105" y="452287"/>
                </a:cubicBezTo>
                <a:lnTo>
                  <a:pt x="1105" y="19441514"/>
                </a:lnTo>
                <a:cubicBezTo>
                  <a:pt x="1105" y="19688694"/>
                  <a:pt x="201794" y="19889370"/>
                  <a:pt x="448988" y="19889370"/>
                </a:cubicBezTo>
                <a:lnTo>
                  <a:pt x="10201390" y="19889370"/>
                </a:lnTo>
                <a:cubicBezTo>
                  <a:pt x="10448580" y="19889370"/>
                  <a:pt x="10649275" y="19688694"/>
                  <a:pt x="10649275" y="19441514"/>
                </a:cubicBezTo>
                <a:lnTo>
                  <a:pt x="10649275" y="452287"/>
                </a:lnTo>
                <a:close/>
              </a:path>
            </a:pathLst>
          </a:custGeom>
          <a:solidFill>
            <a:srgbClr val="D8E6FF"/>
          </a:solidFill>
          <a:ln w="31750" cap="rnd">
            <a:solidFill>
              <a:srgbClr val="01158F"/>
            </a:solidFill>
            <a:prstDash val="solid"/>
            <a:round/>
          </a:ln>
        </p:spPr>
        <p:txBody>
          <a:bodyPr rtlCol="0" anchor="ctr"/>
          <a:lstStyle/>
          <a:p>
            <a:endParaRPr lang="en-CH" sz="4000"/>
          </a:p>
        </p:txBody>
      </p:sp>
      <p:grpSp>
        <p:nvGrpSpPr>
          <p:cNvPr id="12" name="Graphic 4">
            <a:extLst>
              <a:ext uri="{FF2B5EF4-FFF2-40B4-BE49-F238E27FC236}">
                <a16:creationId xmlns:a16="http://schemas.microsoft.com/office/drawing/2014/main" id="{4A46DAAB-5305-E572-D783-0B0523B8091C}"/>
              </a:ext>
            </a:extLst>
          </p:cNvPr>
          <p:cNvGrpSpPr/>
          <p:nvPr/>
        </p:nvGrpSpPr>
        <p:grpSpPr>
          <a:xfrm>
            <a:off x="1597919" y="13512065"/>
            <a:ext cx="7542644" cy="3142346"/>
            <a:chOff x="1597919" y="13512065"/>
            <a:chExt cx="7542644" cy="3142346"/>
          </a:xfrm>
          <a:solidFill>
            <a:srgbClr val="000080"/>
          </a:solidFill>
        </p:grpSpPr>
        <p:sp>
          <p:nvSpPr>
            <p:cNvPr id="13" name="Freeform 12">
              <a:extLst>
                <a:ext uri="{FF2B5EF4-FFF2-40B4-BE49-F238E27FC236}">
                  <a16:creationId xmlns:a16="http://schemas.microsoft.com/office/drawing/2014/main" id="{D38C619D-3711-BB42-A32B-CF72D11EC3BF}"/>
                </a:ext>
              </a:extLst>
            </p:cNvPr>
            <p:cNvSpPr/>
            <p:nvPr/>
          </p:nvSpPr>
          <p:spPr>
            <a:xfrm>
              <a:off x="1597919" y="13512065"/>
              <a:ext cx="252171" cy="288785"/>
            </a:xfrm>
            <a:custGeom>
              <a:avLst/>
              <a:gdLst>
                <a:gd name="connsiteX0" fmla="*/ 252172 w 252171"/>
                <a:gd name="connsiteY0" fmla="*/ 215538 h 288785"/>
                <a:gd name="connsiteX1" fmla="*/ 52845 w 252171"/>
                <a:gd name="connsiteY1" fmla="*/ 0 h 288785"/>
                <a:gd name="connsiteX2" fmla="*/ 0 w 252171"/>
                <a:gd name="connsiteY2" fmla="*/ 288785 h 288785"/>
                <a:gd name="connsiteX3" fmla="*/ 252172 w 252171"/>
                <a:gd name="connsiteY3" fmla="*/ 215538 h 288785"/>
              </a:gdLst>
              <a:ahLst/>
              <a:cxnLst>
                <a:cxn ang="0">
                  <a:pos x="connsiteX0" y="connsiteY0"/>
                </a:cxn>
                <a:cxn ang="0">
                  <a:pos x="connsiteX1" y="connsiteY1"/>
                </a:cxn>
                <a:cxn ang="0">
                  <a:pos x="connsiteX2" y="connsiteY2"/>
                </a:cxn>
                <a:cxn ang="0">
                  <a:pos x="connsiteX3" y="connsiteY3"/>
                </a:cxn>
              </a:cxnLst>
              <a:rect l="l" t="t" r="r" b="b"/>
              <a:pathLst>
                <a:path w="252171" h="288785">
                  <a:moveTo>
                    <a:pt x="252172" y="215538"/>
                  </a:moveTo>
                  <a:lnTo>
                    <a:pt x="52845" y="0"/>
                  </a:lnTo>
                  <a:lnTo>
                    <a:pt x="0" y="288785"/>
                  </a:lnTo>
                  <a:lnTo>
                    <a:pt x="252172" y="215538"/>
                  </a:lnTo>
                  <a:close/>
                </a:path>
              </a:pathLst>
            </a:custGeom>
            <a:solidFill>
              <a:srgbClr val="000080"/>
            </a:solidFill>
            <a:ln w="1523" cap="rnd">
              <a:noFill/>
              <a:prstDash val="solid"/>
              <a:round/>
            </a:ln>
          </p:spPr>
          <p:txBody>
            <a:bodyPr rtlCol="0" anchor="ctr"/>
            <a:lstStyle/>
            <a:p>
              <a:endParaRPr lang="en-CH" sz="4000"/>
            </a:p>
          </p:txBody>
        </p:sp>
        <p:sp>
          <p:nvSpPr>
            <p:cNvPr id="14" name="Freeform 13">
              <a:extLst>
                <a:ext uri="{FF2B5EF4-FFF2-40B4-BE49-F238E27FC236}">
                  <a16:creationId xmlns:a16="http://schemas.microsoft.com/office/drawing/2014/main" id="{6760760D-FBBE-30E7-269C-A019FBCCCC5F}"/>
                </a:ext>
              </a:extLst>
            </p:cNvPr>
            <p:cNvSpPr/>
            <p:nvPr/>
          </p:nvSpPr>
          <p:spPr>
            <a:xfrm>
              <a:off x="1688341" y="13707702"/>
              <a:ext cx="7452223" cy="2946709"/>
            </a:xfrm>
            <a:custGeom>
              <a:avLst/>
              <a:gdLst>
                <a:gd name="connsiteX0" fmla="*/ 7414114 w 7452223"/>
                <a:gd name="connsiteY0" fmla="*/ 855890 h 2946709"/>
                <a:gd name="connsiteX1" fmla="*/ 7452223 w 7452223"/>
                <a:gd name="connsiteY1" fmla="*/ 877406 h 2946709"/>
                <a:gd name="connsiteX2" fmla="*/ 3908136 w 7452223"/>
                <a:gd name="connsiteY2" fmla="*/ 2946709 h 2946709"/>
                <a:gd name="connsiteX3" fmla="*/ 0 w 7452223"/>
                <a:gd name="connsiteY3" fmla="*/ 12205 h 2946709"/>
                <a:gd name="connsiteX4" fmla="*/ 42026 w 7452223"/>
                <a:gd name="connsiteY4" fmla="*/ 0 h 2946709"/>
                <a:gd name="connsiteX5" fmla="*/ 3908136 w 7452223"/>
                <a:gd name="connsiteY5" fmla="*/ 2902977 h 2946709"/>
                <a:gd name="connsiteX6" fmla="*/ 7414114 w 7452223"/>
                <a:gd name="connsiteY6" fmla="*/ 855890 h 29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52223" h="2946709">
                  <a:moveTo>
                    <a:pt x="7414114" y="855890"/>
                  </a:moveTo>
                  <a:lnTo>
                    <a:pt x="7452223" y="877406"/>
                  </a:lnTo>
                  <a:cubicBezTo>
                    <a:pt x="6730603" y="2155870"/>
                    <a:pt x="5376260" y="2946709"/>
                    <a:pt x="3908136" y="2946709"/>
                  </a:cubicBezTo>
                  <a:cubicBezTo>
                    <a:pt x="2097708" y="2946709"/>
                    <a:pt x="504968" y="1750697"/>
                    <a:pt x="0" y="12205"/>
                  </a:cubicBezTo>
                  <a:lnTo>
                    <a:pt x="42026" y="0"/>
                  </a:lnTo>
                  <a:cubicBezTo>
                    <a:pt x="541570" y="1719916"/>
                    <a:pt x="2117182" y="2902977"/>
                    <a:pt x="3908136" y="2902977"/>
                  </a:cubicBezTo>
                  <a:cubicBezTo>
                    <a:pt x="5360474" y="2902977"/>
                    <a:pt x="6700250" y="2120669"/>
                    <a:pt x="7414114" y="855890"/>
                  </a:cubicBezTo>
                  <a:close/>
                </a:path>
              </a:pathLst>
            </a:custGeom>
            <a:solidFill>
              <a:srgbClr val="000080"/>
            </a:solidFill>
            <a:ln w="1523" cap="rnd">
              <a:noFill/>
              <a:prstDash val="solid"/>
              <a:round/>
            </a:ln>
          </p:spPr>
          <p:txBody>
            <a:bodyPr rtlCol="0" anchor="ctr"/>
            <a:lstStyle/>
            <a:p>
              <a:endParaRPr lang="en-CH" sz="4000"/>
            </a:p>
          </p:txBody>
        </p:sp>
      </p:grpSp>
      <p:grpSp>
        <p:nvGrpSpPr>
          <p:cNvPr id="15" name="Graphic 4">
            <a:extLst>
              <a:ext uri="{FF2B5EF4-FFF2-40B4-BE49-F238E27FC236}">
                <a16:creationId xmlns:a16="http://schemas.microsoft.com/office/drawing/2014/main" id="{7FD619F4-F500-3758-BC3E-481EA3F138A7}"/>
              </a:ext>
            </a:extLst>
          </p:cNvPr>
          <p:cNvGrpSpPr/>
          <p:nvPr/>
        </p:nvGrpSpPr>
        <p:grpSpPr>
          <a:xfrm>
            <a:off x="1619633" y="8515176"/>
            <a:ext cx="6348131" cy="3214771"/>
            <a:chOff x="1619633" y="8515176"/>
            <a:chExt cx="6348131" cy="3214771"/>
          </a:xfrm>
          <a:solidFill>
            <a:srgbClr val="000080"/>
          </a:solidFill>
        </p:grpSpPr>
        <p:sp>
          <p:nvSpPr>
            <p:cNvPr id="16" name="Freeform 15">
              <a:extLst>
                <a:ext uri="{FF2B5EF4-FFF2-40B4-BE49-F238E27FC236}">
                  <a16:creationId xmlns:a16="http://schemas.microsoft.com/office/drawing/2014/main" id="{2A31F2BB-50F4-63AC-EF73-0F81306A52B8}"/>
                </a:ext>
              </a:extLst>
            </p:cNvPr>
            <p:cNvSpPr/>
            <p:nvPr/>
          </p:nvSpPr>
          <p:spPr>
            <a:xfrm>
              <a:off x="7675944" y="9044948"/>
              <a:ext cx="291820" cy="252687"/>
            </a:xfrm>
            <a:custGeom>
              <a:avLst/>
              <a:gdLst>
                <a:gd name="connsiteX0" fmla="*/ 0 w 291820"/>
                <a:gd name="connsiteY0" fmla="*/ 220628 h 252687"/>
                <a:gd name="connsiteX1" fmla="*/ 291820 w 291820"/>
                <a:gd name="connsiteY1" fmla="*/ 252688 h 252687"/>
                <a:gd name="connsiteX2" fmla="*/ 142368 w 291820"/>
                <a:gd name="connsiteY2" fmla="*/ 0 h 252687"/>
                <a:gd name="connsiteX3" fmla="*/ 0 w 291820"/>
                <a:gd name="connsiteY3" fmla="*/ 220628 h 252687"/>
              </a:gdLst>
              <a:ahLst/>
              <a:cxnLst>
                <a:cxn ang="0">
                  <a:pos x="connsiteX0" y="connsiteY0"/>
                </a:cxn>
                <a:cxn ang="0">
                  <a:pos x="connsiteX1" y="connsiteY1"/>
                </a:cxn>
                <a:cxn ang="0">
                  <a:pos x="connsiteX2" y="connsiteY2"/>
                </a:cxn>
                <a:cxn ang="0">
                  <a:pos x="connsiteX3" y="connsiteY3"/>
                </a:cxn>
              </a:cxnLst>
              <a:rect l="l" t="t" r="r" b="b"/>
              <a:pathLst>
                <a:path w="291820" h="252687">
                  <a:moveTo>
                    <a:pt x="0" y="220628"/>
                  </a:moveTo>
                  <a:lnTo>
                    <a:pt x="291820" y="252688"/>
                  </a:lnTo>
                  <a:lnTo>
                    <a:pt x="142368" y="0"/>
                  </a:lnTo>
                  <a:lnTo>
                    <a:pt x="0" y="220628"/>
                  </a:lnTo>
                  <a:close/>
                </a:path>
              </a:pathLst>
            </a:custGeom>
            <a:solidFill>
              <a:srgbClr val="000080"/>
            </a:solidFill>
            <a:ln w="1523" cap="rnd">
              <a:noFill/>
              <a:prstDash val="solid"/>
              <a:round/>
            </a:ln>
          </p:spPr>
          <p:txBody>
            <a:bodyPr rtlCol="0" anchor="ctr"/>
            <a:lstStyle/>
            <a:p>
              <a:endParaRPr lang="en-CH" sz="4000"/>
            </a:p>
          </p:txBody>
        </p:sp>
        <p:sp>
          <p:nvSpPr>
            <p:cNvPr id="17" name="Freeform 16">
              <a:extLst>
                <a:ext uri="{FF2B5EF4-FFF2-40B4-BE49-F238E27FC236}">
                  <a16:creationId xmlns:a16="http://schemas.microsoft.com/office/drawing/2014/main" id="{762FDA98-C4D7-E83E-FCCB-32545F946CFC}"/>
                </a:ext>
              </a:extLst>
            </p:cNvPr>
            <p:cNvSpPr/>
            <p:nvPr/>
          </p:nvSpPr>
          <p:spPr>
            <a:xfrm>
              <a:off x="1619633" y="8515176"/>
              <a:ext cx="6183486" cy="3214771"/>
            </a:xfrm>
            <a:custGeom>
              <a:avLst/>
              <a:gdLst>
                <a:gd name="connsiteX0" fmla="*/ 42758 w 6183486"/>
                <a:gd name="connsiteY0" fmla="*/ 3214772 h 3214771"/>
                <a:gd name="connsiteX1" fmla="*/ 0 w 6183486"/>
                <a:gd name="connsiteY1" fmla="*/ 3205492 h 3214771"/>
                <a:gd name="connsiteX2" fmla="*/ 3976844 w 6183486"/>
                <a:gd name="connsiteY2" fmla="*/ 0 h 3214771"/>
                <a:gd name="connsiteX3" fmla="*/ 6183487 w 6183486"/>
                <a:gd name="connsiteY3" fmla="*/ 650180 h 3214771"/>
                <a:gd name="connsiteX4" fmla="*/ 6159762 w 6183486"/>
                <a:gd name="connsiteY4" fmla="*/ 686949 h 3214771"/>
                <a:gd name="connsiteX5" fmla="*/ 3976844 w 6183486"/>
                <a:gd name="connsiteY5" fmla="*/ 43763 h 3214771"/>
                <a:gd name="connsiteX6" fmla="*/ 42758 w 6183486"/>
                <a:gd name="connsiteY6" fmla="*/ 3214772 h 321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3486" h="3214771">
                  <a:moveTo>
                    <a:pt x="42758" y="3214772"/>
                  </a:moveTo>
                  <a:lnTo>
                    <a:pt x="0" y="3205492"/>
                  </a:lnTo>
                  <a:cubicBezTo>
                    <a:pt x="406532" y="1334553"/>
                    <a:pt x="2062219" y="0"/>
                    <a:pt x="3976844" y="0"/>
                  </a:cubicBezTo>
                  <a:cubicBezTo>
                    <a:pt x="4759613" y="0"/>
                    <a:pt x="5525774" y="225747"/>
                    <a:pt x="6183487" y="650180"/>
                  </a:cubicBezTo>
                  <a:lnTo>
                    <a:pt x="6159762" y="686949"/>
                  </a:lnTo>
                  <a:cubicBezTo>
                    <a:pt x="5509119" y="267072"/>
                    <a:pt x="4751187" y="43763"/>
                    <a:pt x="3976844" y="43763"/>
                  </a:cubicBezTo>
                  <a:cubicBezTo>
                    <a:pt x="2082821" y="43763"/>
                    <a:pt x="444931" y="1363963"/>
                    <a:pt x="42758" y="3214772"/>
                  </a:cubicBezTo>
                  <a:close/>
                </a:path>
              </a:pathLst>
            </a:custGeom>
            <a:solidFill>
              <a:srgbClr val="000080"/>
            </a:solidFill>
            <a:ln w="1523" cap="rnd">
              <a:noFill/>
              <a:prstDash val="solid"/>
              <a:round/>
            </a:ln>
          </p:spPr>
          <p:txBody>
            <a:bodyPr rtlCol="0" anchor="ctr"/>
            <a:lstStyle/>
            <a:p>
              <a:endParaRPr lang="en-CH" sz="4000"/>
            </a:p>
          </p:txBody>
        </p:sp>
      </p:grpSp>
      <p:grpSp>
        <p:nvGrpSpPr>
          <p:cNvPr id="18" name="Graphic 4">
            <a:extLst>
              <a:ext uri="{FF2B5EF4-FFF2-40B4-BE49-F238E27FC236}">
                <a16:creationId xmlns:a16="http://schemas.microsoft.com/office/drawing/2014/main" id="{9CA1CE01-41B6-F708-560D-605221539203}"/>
              </a:ext>
            </a:extLst>
          </p:cNvPr>
          <p:cNvGrpSpPr/>
          <p:nvPr/>
        </p:nvGrpSpPr>
        <p:grpSpPr>
          <a:xfrm>
            <a:off x="9286238" y="10956906"/>
            <a:ext cx="424116" cy="2597977"/>
            <a:chOff x="9286238" y="10956906"/>
            <a:chExt cx="424116" cy="2597977"/>
          </a:xfrm>
          <a:solidFill>
            <a:srgbClr val="000080"/>
          </a:solidFill>
        </p:grpSpPr>
        <p:sp>
          <p:nvSpPr>
            <p:cNvPr id="19" name="Freeform 18">
              <a:extLst>
                <a:ext uri="{FF2B5EF4-FFF2-40B4-BE49-F238E27FC236}">
                  <a16:creationId xmlns:a16="http://schemas.microsoft.com/office/drawing/2014/main" id="{88960081-6048-DDE5-7BA7-AB88F6CB2D09}"/>
                </a:ext>
              </a:extLst>
            </p:cNvPr>
            <p:cNvSpPr/>
            <p:nvPr/>
          </p:nvSpPr>
          <p:spPr>
            <a:xfrm>
              <a:off x="9452484" y="13272237"/>
              <a:ext cx="257870" cy="282645"/>
            </a:xfrm>
            <a:custGeom>
              <a:avLst/>
              <a:gdLst>
                <a:gd name="connsiteX0" fmla="*/ 0 w 257870"/>
                <a:gd name="connsiteY0" fmla="*/ 0 h 282645"/>
                <a:gd name="connsiteX1" fmla="*/ 79390 w 257870"/>
                <a:gd name="connsiteY1" fmla="*/ 282646 h 282645"/>
                <a:gd name="connsiteX2" fmla="*/ 257871 w 257870"/>
                <a:gd name="connsiteY2" fmla="*/ 49554 h 282645"/>
                <a:gd name="connsiteX3" fmla="*/ 0 w 257870"/>
                <a:gd name="connsiteY3" fmla="*/ 0 h 282645"/>
              </a:gdLst>
              <a:ahLst/>
              <a:cxnLst>
                <a:cxn ang="0">
                  <a:pos x="connsiteX0" y="connsiteY0"/>
                </a:cxn>
                <a:cxn ang="0">
                  <a:pos x="connsiteX1" y="connsiteY1"/>
                </a:cxn>
                <a:cxn ang="0">
                  <a:pos x="connsiteX2" y="connsiteY2"/>
                </a:cxn>
                <a:cxn ang="0">
                  <a:pos x="connsiteX3" y="connsiteY3"/>
                </a:cxn>
              </a:cxnLst>
              <a:rect l="l" t="t" r="r" b="b"/>
              <a:pathLst>
                <a:path w="257870" h="282645">
                  <a:moveTo>
                    <a:pt x="0" y="0"/>
                  </a:moveTo>
                  <a:lnTo>
                    <a:pt x="79390" y="282646"/>
                  </a:lnTo>
                  <a:lnTo>
                    <a:pt x="257871" y="49554"/>
                  </a:lnTo>
                  <a:lnTo>
                    <a:pt x="0" y="0"/>
                  </a:lnTo>
                  <a:close/>
                </a:path>
              </a:pathLst>
            </a:custGeom>
            <a:solidFill>
              <a:srgbClr val="000080"/>
            </a:solidFill>
            <a:ln w="1523" cap="rnd">
              <a:noFill/>
              <a:prstDash val="solid"/>
              <a:round/>
            </a:ln>
          </p:spPr>
          <p:txBody>
            <a:bodyPr rtlCol="0" anchor="ctr"/>
            <a:lstStyle/>
            <a:p>
              <a:endParaRPr lang="en-CH" sz="4000"/>
            </a:p>
          </p:txBody>
        </p:sp>
        <p:sp>
          <p:nvSpPr>
            <p:cNvPr id="20" name="Freeform 19">
              <a:extLst>
                <a:ext uri="{FF2B5EF4-FFF2-40B4-BE49-F238E27FC236}">
                  <a16:creationId xmlns:a16="http://schemas.microsoft.com/office/drawing/2014/main" id="{8EEFF5C1-37C3-6E60-F7BD-CCBCE786FC3F}"/>
                </a:ext>
              </a:extLst>
            </p:cNvPr>
            <p:cNvSpPr/>
            <p:nvPr/>
          </p:nvSpPr>
          <p:spPr>
            <a:xfrm>
              <a:off x="9286238" y="10956906"/>
              <a:ext cx="379880" cy="2395817"/>
            </a:xfrm>
            <a:custGeom>
              <a:avLst/>
              <a:gdLst>
                <a:gd name="connsiteX0" fmla="*/ 306754 w 379880"/>
                <a:gd name="connsiteY0" fmla="*/ 2395818 h 2395817"/>
                <a:gd name="connsiteX1" fmla="*/ 263783 w 379880"/>
                <a:gd name="connsiteY1" fmla="*/ 2387559 h 2395817"/>
                <a:gd name="connsiteX2" fmla="*/ 336102 w 379880"/>
                <a:gd name="connsiteY2" fmla="*/ 1627881 h 2395817"/>
                <a:gd name="connsiteX3" fmla="*/ 0 w 379880"/>
                <a:gd name="connsiteY3" fmla="*/ 17493 h 2395817"/>
                <a:gd name="connsiteX4" fmla="*/ 40106 w 379880"/>
                <a:gd name="connsiteY4" fmla="*/ 0 h 2395817"/>
                <a:gd name="connsiteX5" fmla="*/ 379880 w 379880"/>
                <a:gd name="connsiteY5" fmla="*/ 1627881 h 2395817"/>
                <a:gd name="connsiteX6" fmla="*/ 306754 w 379880"/>
                <a:gd name="connsiteY6" fmla="*/ 2395818 h 239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880" h="2395817">
                  <a:moveTo>
                    <a:pt x="306754" y="2395818"/>
                  </a:moveTo>
                  <a:lnTo>
                    <a:pt x="263783" y="2387559"/>
                  </a:lnTo>
                  <a:cubicBezTo>
                    <a:pt x="311889" y="2137188"/>
                    <a:pt x="336102" y="1882823"/>
                    <a:pt x="336102" y="1627881"/>
                  </a:cubicBezTo>
                  <a:cubicBezTo>
                    <a:pt x="336102" y="1073668"/>
                    <a:pt x="221681" y="525429"/>
                    <a:pt x="0" y="17493"/>
                  </a:cubicBezTo>
                  <a:lnTo>
                    <a:pt x="40106" y="0"/>
                  </a:lnTo>
                  <a:cubicBezTo>
                    <a:pt x="264194" y="513452"/>
                    <a:pt x="379880" y="1067649"/>
                    <a:pt x="379880" y="1627881"/>
                  </a:cubicBezTo>
                  <a:cubicBezTo>
                    <a:pt x="379880" y="1885597"/>
                    <a:pt x="355393" y="2142734"/>
                    <a:pt x="306754" y="2395818"/>
                  </a:cubicBezTo>
                  <a:close/>
                </a:path>
              </a:pathLst>
            </a:custGeom>
            <a:solidFill>
              <a:srgbClr val="000080"/>
            </a:solidFill>
            <a:ln w="1523" cap="rnd">
              <a:noFill/>
              <a:prstDash val="solid"/>
              <a:round/>
            </a:ln>
          </p:spPr>
          <p:txBody>
            <a:bodyPr rtlCol="0" anchor="ctr"/>
            <a:lstStyle/>
            <a:p>
              <a:endParaRPr lang="en-CH" sz="4000"/>
            </a:p>
          </p:txBody>
        </p:sp>
      </p:grpSp>
      <p:grpSp>
        <p:nvGrpSpPr>
          <p:cNvPr id="21" name="Graphic 4">
            <a:extLst>
              <a:ext uri="{FF2B5EF4-FFF2-40B4-BE49-F238E27FC236}">
                <a16:creationId xmlns:a16="http://schemas.microsoft.com/office/drawing/2014/main" id="{2B1C0A50-EB6D-3D19-A749-245609430BC4}"/>
              </a:ext>
            </a:extLst>
          </p:cNvPr>
          <p:cNvGrpSpPr/>
          <p:nvPr/>
        </p:nvGrpSpPr>
        <p:grpSpPr>
          <a:xfrm>
            <a:off x="3320108" y="479203"/>
            <a:ext cx="4729853" cy="966107"/>
            <a:chOff x="3320108" y="479203"/>
            <a:chExt cx="4729853" cy="966107"/>
          </a:xfrm>
        </p:grpSpPr>
        <p:sp>
          <p:nvSpPr>
            <p:cNvPr id="22" name="Freeform 21">
              <a:extLst>
                <a:ext uri="{FF2B5EF4-FFF2-40B4-BE49-F238E27FC236}">
                  <a16:creationId xmlns:a16="http://schemas.microsoft.com/office/drawing/2014/main" id="{1DCD141C-6C5E-0F02-9CEF-2AD855C954F0}"/>
                </a:ext>
              </a:extLst>
            </p:cNvPr>
            <p:cNvSpPr/>
            <p:nvPr/>
          </p:nvSpPr>
          <p:spPr>
            <a:xfrm>
              <a:off x="3320108" y="483509"/>
              <a:ext cx="4729853" cy="961801"/>
            </a:xfrm>
            <a:custGeom>
              <a:avLst/>
              <a:gdLst>
                <a:gd name="connsiteX0" fmla="*/ 4730633 w 4729853"/>
                <a:gd name="connsiteY0" fmla="*/ 480929 h 961801"/>
                <a:gd name="connsiteX1" fmla="*/ 4249731 w 4729853"/>
                <a:gd name="connsiteY1" fmla="*/ 28 h 961801"/>
                <a:gd name="connsiteX2" fmla="*/ 481681 w 4729853"/>
                <a:gd name="connsiteY2" fmla="*/ 28 h 961801"/>
                <a:gd name="connsiteX3" fmla="*/ 780 w 4729853"/>
                <a:gd name="connsiteY3" fmla="*/ 480929 h 961801"/>
                <a:gd name="connsiteX4" fmla="*/ 481681 w 4729853"/>
                <a:gd name="connsiteY4" fmla="*/ 961830 h 961801"/>
                <a:gd name="connsiteX5" fmla="*/ 4249731 w 4729853"/>
                <a:gd name="connsiteY5" fmla="*/ 961830 h 961801"/>
                <a:gd name="connsiteX6" fmla="*/ 4730633 w 4729853"/>
                <a:gd name="connsiteY6" fmla="*/ 480929 h 96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53" h="961801">
                  <a:moveTo>
                    <a:pt x="4730633" y="480929"/>
                  </a:moveTo>
                  <a:cubicBezTo>
                    <a:pt x="4730633" y="215513"/>
                    <a:pt x="4515153" y="28"/>
                    <a:pt x="4249731" y="28"/>
                  </a:cubicBezTo>
                  <a:lnTo>
                    <a:pt x="481681" y="28"/>
                  </a:lnTo>
                  <a:cubicBezTo>
                    <a:pt x="216271" y="28"/>
                    <a:pt x="780" y="215513"/>
                    <a:pt x="780" y="480929"/>
                  </a:cubicBezTo>
                  <a:cubicBezTo>
                    <a:pt x="780" y="746346"/>
                    <a:pt x="216271" y="961830"/>
                    <a:pt x="481681" y="961830"/>
                  </a:cubicBezTo>
                  <a:lnTo>
                    <a:pt x="4249731" y="961830"/>
                  </a:lnTo>
                  <a:cubicBezTo>
                    <a:pt x="4515153" y="961830"/>
                    <a:pt x="4730633" y="746346"/>
                    <a:pt x="4730633" y="480929"/>
                  </a:cubicBezTo>
                  <a:close/>
                </a:path>
              </a:pathLst>
            </a:custGeom>
            <a:solidFill>
              <a:srgbClr val="FFFFFF"/>
            </a:solidFill>
            <a:ln w="31722" cap="rnd">
              <a:solidFill>
                <a:srgbClr val="000080"/>
              </a:solidFill>
              <a:prstDash val="solid"/>
              <a:round/>
            </a:ln>
          </p:spPr>
          <p:txBody>
            <a:bodyPr rtlCol="0" anchor="ctr"/>
            <a:lstStyle/>
            <a:p>
              <a:endParaRPr lang="en-CH" sz="4000"/>
            </a:p>
          </p:txBody>
        </p:sp>
        <p:sp>
          <p:nvSpPr>
            <p:cNvPr id="23" name="TextBox 22">
              <a:extLst>
                <a:ext uri="{FF2B5EF4-FFF2-40B4-BE49-F238E27FC236}">
                  <a16:creationId xmlns:a16="http://schemas.microsoft.com/office/drawing/2014/main" id="{8CE19F9A-C9EE-0551-41B0-25C2E41118F9}"/>
                </a:ext>
              </a:extLst>
            </p:cNvPr>
            <p:cNvSpPr txBox="1"/>
            <p:nvPr/>
          </p:nvSpPr>
          <p:spPr>
            <a:xfrm>
              <a:off x="3653195" y="479203"/>
              <a:ext cx="418576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design</a:t>
              </a:r>
            </a:p>
          </p:txBody>
        </p:sp>
      </p:grpSp>
      <p:grpSp>
        <p:nvGrpSpPr>
          <p:cNvPr id="26" name="Graphic 4">
            <a:extLst>
              <a:ext uri="{FF2B5EF4-FFF2-40B4-BE49-F238E27FC236}">
                <a16:creationId xmlns:a16="http://schemas.microsoft.com/office/drawing/2014/main" id="{39EA1BD9-C192-692D-0D4C-A2EFB2E63AFA}"/>
              </a:ext>
            </a:extLst>
          </p:cNvPr>
          <p:cNvGrpSpPr/>
          <p:nvPr/>
        </p:nvGrpSpPr>
        <p:grpSpPr>
          <a:xfrm>
            <a:off x="18132574" y="464891"/>
            <a:ext cx="6970361" cy="968191"/>
            <a:chOff x="18132574" y="464891"/>
            <a:chExt cx="6970361" cy="968191"/>
          </a:xfrm>
        </p:grpSpPr>
        <p:sp>
          <p:nvSpPr>
            <p:cNvPr id="27" name="Freeform 26">
              <a:extLst>
                <a:ext uri="{FF2B5EF4-FFF2-40B4-BE49-F238E27FC236}">
                  <a16:creationId xmlns:a16="http://schemas.microsoft.com/office/drawing/2014/main" id="{BF4C2904-A84A-6D73-3928-AA14C1DE2EA2}"/>
                </a:ext>
              </a:extLst>
            </p:cNvPr>
            <p:cNvSpPr/>
            <p:nvPr/>
          </p:nvSpPr>
          <p:spPr>
            <a:xfrm>
              <a:off x="18132574" y="471281"/>
              <a:ext cx="6970361" cy="961801"/>
            </a:xfrm>
            <a:custGeom>
              <a:avLst/>
              <a:gdLst>
                <a:gd name="connsiteX0" fmla="*/ 6981597 w 6970361"/>
                <a:gd name="connsiteY0" fmla="*/ 480921 h 961801"/>
                <a:gd name="connsiteX1" fmla="*/ 6500694 w 6970361"/>
                <a:gd name="connsiteY1" fmla="*/ 20 h 961801"/>
                <a:gd name="connsiteX2" fmla="*/ 492137 w 6970361"/>
                <a:gd name="connsiteY2" fmla="*/ 20 h 961801"/>
                <a:gd name="connsiteX3" fmla="*/ 11236 w 6970361"/>
                <a:gd name="connsiteY3" fmla="*/ 480921 h 961801"/>
                <a:gd name="connsiteX4" fmla="*/ 492137 w 6970361"/>
                <a:gd name="connsiteY4" fmla="*/ 961822 h 961801"/>
                <a:gd name="connsiteX5" fmla="*/ 6500694 w 6970361"/>
                <a:gd name="connsiteY5" fmla="*/ 961822 h 961801"/>
                <a:gd name="connsiteX6" fmla="*/ 6981597 w 6970361"/>
                <a:gd name="connsiteY6" fmla="*/ 480921 h 96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0361" h="961801">
                  <a:moveTo>
                    <a:pt x="6981597" y="480921"/>
                  </a:moveTo>
                  <a:cubicBezTo>
                    <a:pt x="6981597" y="215505"/>
                    <a:pt x="6766111" y="20"/>
                    <a:pt x="6500694" y="20"/>
                  </a:cubicBezTo>
                  <a:lnTo>
                    <a:pt x="492137" y="20"/>
                  </a:lnTo>
                  <a:cubicBezTo>
                    <a:pt x="226720" y="20"/>
                    <a:pt x="11236" y="215505"/>
                    <a:pt x="11236" y="480921"/>
                  </a:cubicBezTo>
                  <a:cubicBezTo>
                    <a:pt x="11236" y="746338"/>
                    <a:pt x="226720" y="961822"/>
                    <a:pt x="492137" y="961822"/>
                  </a:cubicBezTo>
                  <a:lnTo>
                    <a:pt x="6500694" y="961822"/>
                  </a:lnTo>
                  <a:cubicBezTo>
                    <a:pt x="6766111" y="961822"/>
                    <a:pt x="6981597" y="746338"/>
                    <a:pt x="6981597" y="480921"/>
                  </a:cubicBezTo>
                  <a:close/>
                </a:path>
              </a:pathLst>
            </a:custGeom>
            <a:solidFill>
              <a:srgbClr val="FFFFFF"/>
            </a:solidFill>
            <a:ln w="30986" cap="rnd">
              <a:solidFill>
                <a:srgbClr val="000080"/>
              </a:solidFill>
              <a:prstDash val="solid"/>
              <a:round/>
            </a:ln>
          </p:spPr>
          <p:txBody>
            <a:bodyPr rtlCol="0" anchor="ctr"/>
            <a:lstStyle/>
            <a:p>
              <a:endParaRPr lang="en-CH" sz="4000"/>
            </a:p>
          </p:txBody>
        </p:sp>
        <p:sp>
          <p:nvSpPr>
            <p:cNvPr id="28" name="TextBox 27">
              <a:extLst>
                <a:ext uri="{FF2B5EF4-FFF2-40B4-BE49-F238E27FC236}">
                  <a16:creationId xmlns:a16="http://schemas.microsoft.com/office/drawing/2014/main" id="{581D3397-A8FA-4F43-6613-08AA8A115379}"/>
                </a:ext>
              </a:extLst>
            </p:cNvPr>
            <p:cNvSpPr txBox="1"/>
            <p:nvPr/>
          </p:nvSpPr>
          <p:spPr>
            <a:xfrm>
              <a:off x="18389839" y="464891"/>
              <a:ext cx="6571030"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Latent class analysis</a:t>
              </a:r>
            </a:p>
          </p:txBody>
        </p:sp>
      </p:grpSp>
      <p:grpSp>
        <p:nvGrpSpPr>
          <p:cNvPr id="33" name="Graphic 4">
            <a:extLst>
              <a:ext uri="{FF2B5EF4-FFF2-40B4-BE49-F238E27FC236}">
                <a16:creationId xmlns:a16="http://schemas.microsoft.com/office/drawing/2014/main" id="{909E9E92-DF13-FE35-103F-47D58CBC31A4}"/>
              </a:ext>
            </a:extLst>
          </p:cNvPr>
          <p:cNvGrpSpPr/>
          <p:nvPr/>
        </p:nvGrpSpPr>
        <p:grpSpPr>
          <a:xfrm>
            <a:off x="15891641" y="20327114"/>
            <a:ext cx="11887200" cy="961801"/>
            <a:chOff x="15891641" y="20327114"/>
            <a:chExt cx="11887200" cy="961801"/>
          </a:xfrm>
        </p:grpSpPr>
        <p:sp>
          <p:nvSpPr>
            <p:cNvPr id="34" name="Freeform 33">
              <a:extLst>
                <a:ext uri="{FF2B5EF4-FFF2-40B4-BE49-F238E27FC236}">
                  <a16:creationId xmlns:a16="http://schemas.microsoft.com/office/drawing/2014/main" id="{2D2E6F8A-E018-50EB-B8DE-D773AB21B691}"/>
                </a:ext>
              </a:extLst>
            </p:cNvPr>
            <p:cNvSpPr/>
            <p:nvPr/>
          </p:nvSpPr>
          <p:spPr>
            <a:xfrm>
              <a:off x="15891641" y="20327114"/>
              <a:ext cx="11887200" cy="961801"/>
            </a:xfrm>
            <a:custGeom>
              <a:avLst/>
              <a:gdLst>
                <a:gd name="connsiteX0" fmla="*/ 10842526 w 10831254"/>
                <a:gd name="connsiteY0" fmla="*/ 493951 h 961801"/>
                <a:gd name="connsiteX1" fmla="*/ 10361645 w 10831254"/>
                <a:gd name="connsiteY1" fmla="*/ 13051 h 961801"/>
                <a:gd name="connsiteX2" fmla="*/ 492178 w 10831254"/>
                <a:gd name="connsiteY2" fmla="*/ 13051 h 961801"/>
                <a:gd name="connsiteX3" fmla="*/ 11272 w 10831254"/>
                <a:gd name="connsiteY3" fmla="*/ 493951 h 961801"/>
                <a:gd name="connsiteX4" fmla="*/ 492178 w 10831254"/>
                <a:gd name="connsiteY4" fmla="*/ 974853 h 961801"/>
                <a:gd name="connsiteX5" fmla="*/ 10361645 w 10831254"/>
                <a:gd name="connsiteY5" fmla="*/ 974853 h 961801"/>
                <a:gd name="connsiteX6" fmla="*/ 10842526 w 10831254"/>
                <a:gd name="connsiteY6" fmla="*/ 493951 h 96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1254" h="961801">
                  <a:moveTo>
                    <a:pt x="10842526" y="493951"/>
                  </a:moveTo>
                  <a:cubicBezTo>
                    <a:pt x="10842526" y="228535"/>
                    <a:pt x="10627046" y="13051"/>
                    <a:pt x="10361645" y="13051"/>
                  </a:cubicBezTo>
                  <a:lnTo>
                    <a:pt x="492178" y="13051"/>
                  </a:lnTo>
                  <a:cubicBezTo>
                    <a:pt x="226749" y="13051"/>
                    <a:pt x="11272" y="228535"/>
                    <a:pt x="11272" y="493951"/>
                  </a:cubicBezTo>
                  <a:cubicBezTo>
                    <a:pt x="11272" y="759369"/>
                    <a:pt x="226749" y="974853"/>
                    <a:pt x="492178" y="974853"/>
                  </a:cubicBezTo>
                  <a:lnTo>
                    <a:pt x="10361645" y="974853"/>
                  </a:lnTo>
                  <a:cubicBezTo>
                    <a:pt x="10627046" y="974853"/>
                    <a:pt x="10842526" y="759369"/>
                    <a:pt x="10842526" y="493951"/>
                  </a:cubicBezTo>
                  <a:close/>
                </a:path>
              </a:pathLst>
            </a:custGeom>
            <a:solidFill>
              <a:srgbClr val="FFFFFF"/>
            </a:solidFill>
            <a:ln w="31750" cap="rnd">
              <a:solidFill>
                <a:srgbClr val="000080"/>
              </a:solidFill>
              <a:prstDash val="solid"/>
              <a:round/>
            </a:ln>
          </p:spPr>
          <p:txBody>
            <a:bodyPr rtlCol="0" anchor="ctr"/>
            <a:lstStyle/>
            <a:p>
              <a:endParaRPr lang="en-CH" sz="4000"/>
            </a:p>
          </p:txBody>
        </p:sp>
        <p:sp>
          <p:nvSpPr>
            <p:cNvPr id="35" name="TextBox 34">
              <a:extLst>
                <a:ext uri="{FF2B5EF4-FFF2-40B4-BE49-F238E27FC236}">
                  <a16:creationId xmlns:a16="http://schemas.microsoft.com/office/drawing/2014/main" id="{1B01F457-7767-7E42-8ED4-B4A184491389}"/>
                </a:ext>
              </a:extLst>
            </p:cNvPr>
            <p:cNvSpPr txBox="1"/>
            <p:nvPr/>
          </p:nvSpPr>
          <p:spPr>
            <a:xfrm rot="576">
              <a:off x="16180544" y="20346314"/>
              <a:ext cx="11380038" cy="923330"/>
            </a:xfrm>
            <a:prstGeom prst="rect">
              <a:avLst/>
            </a:prstGeom>
            <a:noFill/>
          </p:spPr>
          <p:txBody>
            <a:bodyPr wrap="square" rtlCol="0">
              <a:spAutoFit/>
            </a:bodyPr>
            <a:lstStyle/>
            <a:p>
              <a:pPr algn="ctr"/>
              <a:r>
                <a:rPr lang="en-CH" sz="5400" spc="0" baseline="0" dirty="0">
                  <a:ln/>
                  <a:solidFill>
                    <a:srgbClr val="000080"/>
                  </a:solidFill>
                  <a:latin typeface="Arial"/>
                  <a:cs typeface="Arial"/>
                  <a:sym typeface="Arial"/>
                  <a:rtl val="0"/>
                </a:rPr>
                <a:t>Clinical trajectories by latent clusters</a:t>
              </a:r>
            </a:p>
          </p:txBody>
        </p:sp>
      </p:grpSp>
      <p:sp>
        <p:nvSpPr>
          <p:cNvPr id="43" name="TextBox 42">
            <a:extLst>
              <a:ext uri="{FF2B5EF4-FFF2-40B4-BE49-F238E27FC236}">
                <a16:creationId xmlns:a16="http://schemas.microsoft.com/office/drawing/2014/main" id="{67A3AA78-21EC-DF3A-4B12-E45BAAC093DE}"/>
              </a:ext>
            </a:extLst>
          </p:cNvPr>
          <p:cNvSpPr txBox="1"/>
          <p:nvPr/>
        </p:nvSpPr>
        <p:spPr>
          <a:xfrm>
            <a:off x="2604910" y="3854761"/>
            <a:ext cx="1467068" cy="707886"/>
          </a:xfrm>
          <a:prstGeom prst="rect">
            <a:avLst/>
          </a:prstGeom>
          <a:noFill/>
        </p:spPr>
        <p:txBody>
          <a:bodyPr wrap="none" rtlCol="0">
            <a:spAutoFit/>
          </a:bodyPr>
          <a:lstStyle/>
          <a:p>
            <a:pPr algn="l"/>
            <a:r>
              <a:rPr lang="en-CH" sz="4000" b="1" spc="0" baseline="0">
                <a:ln/>
                <a:solidFill>
                  <a:srgbClr val="000080"/>
                </a:solidFill>
                <a:latin typeface="Arial"/>
                <a:cs typeface="Arial"/>
                <a:sym typeface="Arial"/>
                <a:rtl val="0"/>
              </a:rPr>
              <a:t>Difﬁc</a:t>
            </a:r>
          </a:p>
        </p:txBody>
      </p:sp>
      <p:sp>
        <p:nvSpPr>
          <p:cNvPr id="44" name="TextBox 43">
            <a:extLst>
              <a:ext uri="{FF2B5EF4-FFF2-40B4-BE49-F238E27FC236}">
                <a16:creationId xmlns:a16="http://schemas.microsoft.com/office/drawing/2014/main" id="{FF4488DD-01FD-0D0A-41FD-2DBD33ED5F5F}"/>
              </a:ext>
            </a:extLst>
          </p:cNvPr>
          <p:cNvSpPr txBox="1"/>
          <p:nvPr/>
        </p:nvSpPr>
        <p:spPr>
          <a:xfrm>
            <a:off x="4003100" y="3854761"/>
            <a:ext cx="1154483" cy="707886"/>
          </a:xfrm>
          <a:prstGeom prst="rect">
            <a:avLst/>
          </a:prstGeom>
          <a:noFill/>
        </p:spPr>
        <p:txBody>
          <a:bodyPr wrap="none" rtlCol="0">
            <a:spAutoFit/>
          </a:bodyPr>
          <a:lstStyle/>
          <a:p>
            <a:pPr algn="l"/>
            <a:r>
              <a:rPr lang="en-CH" sz="4000" b="1" spc="0" baseline="0">
                <a:ln/>
                <a:solidFill>
                  <a:srgbClr val="000080"/>
                </a:solidFill>
                <a:latin typeface="Arial"/>
                <a:cs typeface="Arial"/>
                <a:sym typeface="Arial"/>
                <a:rtl val="0"/>
              </a:rPr>
              <a:t>ult-t</a:t>
            </a:r>
          </a:p>
        </p:txBody>
      </p:sp>
      <p:sp>
        <p:nvSpPr>
          <p:cNvPr id="45" name="TextBox 44">
            <a:extLst>
              <a:ext uri="{FF2B5EF4-FFF2-40B4-BE49-F238E27FC236}">
                <a16:creationId xmlns:a16="http://schemas.microsoft.com/office/drawing/2014/main" id="{EDA21106-1517-6EA8-4CD2-4B378F87924D}"/>
              </a:ext>
            </a:extLst>
          </p:cNvPr>
          <p:cNvSpPr txBox="1"/>
          <p:nvPr/>
        </p:nvSpPr>
        <p:spPr>
          <a:xfrm>
            <a:off x="5059173" y="3854761"/>
            <a:ext cx="1326004" cy="707886"/>
          </a:xfrm>
          <a:prstGeom prst="rect">
            <a:avLst/>
          </a:prstGeom>
          <a:noFill/>
        </p:spPr>
        <p:txBody>
          <a:bodyPr wrap="none" rtlCol="0">
            <a:spAutoFit/>
          </a:bodyPr>
          <a:lstStyle/>
          <a:p>
            <a:pPr algn="l"/>
            <a:r>
              <a:rPr lang="en-CH" sz="4000" b="1" spc="0" baseline="0">
                <a:ln/>
                <a:solidFill>
                  <a:srgbClr val="000080"/>
                </a:solidFill>
                <a:latin typeface="Arial"/>
                <a:cs typeface="Arial"/>
                <a:sym typeface="Arial"/>
                <a:rtl val="0"/>
              </a:rPr>
              <a:t>o-tre</a:t>
            </a:r>
          </a:p>
        </p:txBody>
      </p:sp>
      <p:sp>
        <p:nvSpPr>
          <p:cNvPr id="46" name="TextBox 45">
            <a:extLst>
              <a:ext uri="{FF2B5EF4-FFF2-40B4-BE49-F238E27FC236}">
                <a16:creationId xmlns:a16="http://schemas.microsoft.com/office/drawing/2014/main" id="{E68D159F-A5AA-16C3-8FF2-E115E48A06E2}"/>
              </a:ext>
            </a:extLst>
          </p:cNvPr>
          <p:cNvSpPr txBox="1"/>
          <p:nvPr/>
        </p:nvSpPr>
        <p:spPr>
          <a:xfrm>
            <a:off x="6302114" y="3854761"/>
            <a:ext cx="1354858" cy="707886"/>
          </a:xfrm>
          <a:prstGeom prst="rect">
            <a:avLst/>
          </a:prstGeom>
          <a:noFill/>
        </p:spPr>
        <p:txBody>
          <a:bodyPr wrap="none" rtlCol="0">
            <a:spAutoFit/>
          </a:bodyPr>
          <a:lstStyle/>
          <a:p>
            <a:pPr algn="l"/>
            <a:r>
              <a:rPr lang="en-CH" sz="4000" b="1" spc="0" baseline="0">
                <a:ln/>
                <a:solidFill>
                  <a:srgbClr val="000080"/>
                </a:solidFill>
                <a:latin typeface="Arial"/>
                <a:cs typeface="Arial"/>
                <a:sym typeface="Arial"/>
                <a:rtl val="0"/>
              </a:rPr>
              <a:t>at as</a:t>
            </a:r>
          </a:p>
        </p:txBody>
      </p:sp>
      <p:sp>
        <p:nvSpPr>
          <p:cNvPr id="47" name="TextBox 46">
            <a:extLst>
              <a:ext uri="{FF2B5EF4-FFF2-40B4-BE49-F238E27FC236}">
                <a16:creationId xmlns:a16="http://schemas.microsoft.com/office/drawing/2014/main" id="{FF832D2D-BDF1-8C66-E9F5-46E8F5A8CCB8}"/>
              </a:ext>
            </a:extLst>
          </p:cNvPr>
          <p:cNvSpPr txBox="1"/>
          <p:nvPr/>
        </p:nvSpPr>
        <p:spPr>
          <a:xfrm>
            <a:off x="7576991" y="3854761"/>
            <a:ext cx="1410964" cy="707886"/>
          </a:xfrm>
          <a:prstGeom prst="rect">
            <a:avLst/>
          </a:prstGeom>
          <a:noFill/>
        </p:spPr>
        <p:txBody>
          <a:bodyPr wrap="none" rtlCol="0">
            <a:spAutoFit/>
          </a:bodyPr>
          <a:lstStyle/>
          <a:p>
            <a:pPr algn="l"/>
            <a:r>
              <a:rPr lang="en-CH" sz="4000" b="1" spc="0" baseline="0">
                <a:ln/>
                <a:solidFill>
                  <a:srgbClr val="000080"/>
                </a:solidFill>
                <a:latin typeface="Arial"/>
                <a:cs typeface="Arial"/>
                <a:sym typeface="Arial"/>
                <a:rtl val="0"/>
              </a:rPr>
              <a:t>thma</a:t>
            </a:r>
          </a:p>
        </p:txBody>
      </p:sp>
      <p:sp>
        <p:nvSpPr>
          <p:cNvPr id="48" name="TextBox 47">
            <a:extLst>
              <a:ext uri="{FF2B5EF4-FFF2-40B4-BE49-F238E27FC236}">
                <a16:creationId xmlns:a16="http://schemas.microsoft.com/office/drawing/2014/main" id="{48C3E908-CF41-3EDA-8EF1-093CB4D1ACB6}"/>
              </a:ext>
            </a:extLst>
          </p:cNvPr>
          <p:cNvSpPr txBox="1"/>
          <p:nvPr/>
        </p:nvSpPr>
        <p:spPr>
          <a:xfrm>
            <a:off x="5087238" y="4788795"/>
            <a:ext cx="1625766"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n=241</a:t>
            </a:r>
          </a:p>
        </p:txBody>
      </p:sp>
      <p:sp>
        <p:nvSpPr>
          <p:cNvPr id="49" name="Freeform 48">
            <a:extLst>
              <a:ext uri="{FF2B5EF4-FFF2-40B4-BE49-F238E27FC236}">
                <a16:creationId xmlns:a16="http://schemas.microsoft.com/office/drawing/2014/main" id="{96C1F1E8-CE91-65D1-3011-9E635E625A24}"/>
              </a:ext>
            </a:extLst>
          </p:cNvPr>
          <p:cNvSpPr/>
          <p:nvPr/>
        </p:nvSpPr>
        <p:spPr>
          <a:xfrm>
            <a:off x="6638117" y="9463087"/>
            <a:ext cx="3771379" cy="1295205"/>
          </a:xfrm>
          <a:custGeom>
            <a:avLst/>
            <a:gdLst>
              <a:gd name="connsiteX0" fmla="*/ 1892 w 3771379"/>
              <a:gd name="connsiteY0" fmla="*/ 1810 h 1295205"/>
              <a:gd name="connsiteX1" fmla="*/ 3773272 w 3771379"/>
              <a:gd name="connsiteY1" fmla="*/ 1810 h 1295205"/>
              <a:gd name="connsiteX2" fmla="*/ 3773272 w 3771379"/>
              <a:gd name="connsiteY2" fmla="*/ 1297016 h 1295205"/>
              <a:gd name="connsiteX3" fmla="*/ 1892 w 3771379"/>
              <a:gd name="connsiteY3" fmla="*/ 1297016 h 1295205"/>
            </a:gdLst>
            <a:ahLst/>
            <a:cxnLst>
              <a:cxn ang="0">
                <a:pos x="connsiteX0" y="connsiteY0"/>
              </a:cxn>
              <a:cxn ang="0">
                <a:pos x="connsiteX1" y="connsiteY1"/>
              </a:cxn>
              <a:cxn ang="0">
                <a:pos x="connsiteX2" y="connsiteY2"/>
              </a:cxn>
              <a:cxn ang="0">
                <a:pos x="connsiteX3" y="connsiteY3"/>
              </a:cxn>
            </a:cxnLst>
            <a:rect l="l" t="t" r="r" b="b"/>
            <a:pathLst>
              <a:path w="3771379" h="1295205">
                <a:moveTo>
                  <a:pt x="1892" y="1810"/>
                </a:moveTo>
                <a:lnTo>
                  <a:pt x="3773272" y="1810"/>
                </a:lnTo>
                <a:lnTo>
                  <a:pt x="3773272" y="1297016"/>
                </a:lnTo>
                <a:lnTo>
                  <a:pt x="1892" y="1297016"/>
                </a:lnTo>
                <a:close/>
              </a:path>
            </a:pathLst>
          </a:custGeom>
          <a:solidFill>
            <a:srgbClr val="FFFFFF"/>
          </a:solidFill>
          <a:ln w="1194" cap="rnd">
            <a:noFill/>
            <a:prstDash val="solid"/>
            <a:round/>
          </a:ln>
        </p:spPr>
        <p:txBody>
          <a:bodyPr rtlCol="0" anchor="ctr"/>
          <a:lstStyle/>
          <a:p>
            <a:endParaRPr lang="en-CH" sz="4000"/>
          </a:p>
        </p:txBody>
      </p:sp>
      <p:sp>
        <p:nvSpPr>
          <p:cNvPr id="50" name="Freeform 49">
            <a:extLst>
              <a:ext uri="{FF2B5EF4-FFF2-40B4-BE49-F238E27FC236}">
                <a16:creationId xmlns:a16="http://schemas.microsoft.com/office/drawing/2014/main" id="{A7DA6D13-1399-9011-C5A7-801FA8221C9C}"/>
              </a:ext>
            </a:extLst>
          </p:cNvPr>
          <p:cNvSpPr/>
          <p:nvPr/>
        </p:nvSpPr>
        <p:spPr>
          <a:xfrm>
            <a:off x="922202" y="11834230"/>
            <a:ext cx="3354036" cy="1400186"/>
          </a:xfrm>
          <a:custGeom>
            <a:avLst/>
            <a:gdLst>
              <a:gd name="connsiteX0" fmla="*/ -1996 w 3354036"/>
              <a:gd name="connsiteY0" fmla="*/ 3401 h 1400186"/>
              <a:gd name="connsiteX1" fmla="*/ 3352041 w 3354036"/>
              <a:gd name="connsiteY1" fmla="*/ 3401 h 1400186"/>
              <a:gd name="connsiteX2" fmla="*/ 3352041 w 3354036"/>
              <a:gd name="connsiteY2" fmla="*/ 1403587 h 1400186"/>
              <a:gd name="connsiteX3" fmla="*/ -1996 w 3354036"/>
              <a:gd name="connsiteY3" fmla="*/ 1403587 h 1400186"/>
            </a:gdLst>
            <a:ahLst/>
            <a:cxnLst>
              <a:cxn ang="0">
                <a:pos x="connsiteX0" y="connsiteY0"/>
              </a:cxn>
              <a:cxn ang="0">
                <a:pos x="connsiteX1" y="connsiteY1"/>
              </a:cxn>
              <a:cxn ang="0">
                <a:pos x="connsiteX2" y="connsiteY2"/>
              </a:cxn>
              <a:cxn ang="0">
                <a:pos x="connsiteX3" y="connsiteY3"/>
              </a:cxn>
            </a:cxnLst>
            <a:rect l="l" t="t" r="r" b="b"/>
            <a:pathLst>
              <a:path w="3354036" h="1400186">
                <a:moveTo>
                  <a:pt x="-1996" y="3401"/>
                </a:moveTo>
                <a:lnTo>
                  <a:pt x="3352041" y="3401"/>
                </a:lnTo>
                <a:lnTo>
                  <a:pt x="3352041" y="1403587"/>
                </a:lnTo>
                <a:lnTo>
                  <a:pt x="-1996" y="1403587"/>
                </a:lnTo>
                <a:close/>
              </a:path>
            </a:pathLst>
          </a:custGeom>
          <a:solidFill>
            <a:srgbClr val="FFFFFF"/>
          </a:solidFill>
          <a:ln w="1227" cap="rnd">
            <a:noFill/>
            <a:prstDash val="solid"/>
            <a:round/>
          </a:ln>
        </p:spPr>
        <p:txBody>
          <a:bodyPr rtlCol="0" anchor="ctr"/>
          <a:lstStyle/>
          <a:p>
            <a:endParaRPr lang="en-CH" sz="4000"/>
          </a:p>
        </p:txBody>
      </p:sp>
      <p:sp>
        <p:nvSpPr>
          <p:cNvPr id="51" name="Freeform 50">
            <a:extLst>
              <a:ext uri="{FF2B5EF4-FFF2-40B4-BE49-F238E27FC236}">
                <a16:creationId xmlns:a16="http://schemas.microsoft.com/office/drawing/2014/main" id="{99E4E770-E934-D522-6347-85ADDB495406}"/>
              </a:ext>
            </a:extLst>
          </p:cNvPr>
          <p:cNvSpPr/>
          <p:nvPr/>
        </p:nvSpPr>
        <p:spPr>
          <a:xfrm>
            <a:off x="7101943" y="13720129"/>
            <a:ext cx="3654384" cy="733337"/>
          </a:xfrm>
          <a:custGeom>
            <a:avLst/>
            <a:gdLst>
              <a:gd name="connsiteX0" fmla="*/ 2158 w 3654384"/>
              <a:gd name="connsiteY0" fmla="*/ 4420 h 733337"/>
              <a:gd name="connsiteX1" fmla="*/ 3656543 w 3654384"/>
              <a:gd name="connsiteY1" fmla="*/ 4420 h 733337"/>
              <a:gd name="connsiteX2" fmla="*/ 3656543 w 3654384"/>
              <a:gd name="connsiteY2" fmla="*/ 737757 h 733337"/>
              <a:gd name="connsiteX3" fmla="*/ 2158 w 3654384"/>
              <a:gd name="connsiteY3" fmla="*/ 737757 h 733337"/>
            </a:gdLst>
            <a:ahLst/>
            <a:cxnLst>
              <a:cxn ang="0">
                <a:pos x="connsiteX0" y="connsiteY0"/>
              </a:cxn>
              <a:cxn ang="0">
                <a:pos x="connsiteX1" y="connsiteY1"/>
              </a:cxn>
              <a:cxn ang="0">
                <a:pos x="connsiteX2" y="connsiteY2"/>
              </a:cxn>
              <a:cxn ang="0">
                <a:pos x="connsiteX3" y="connsiteY3"/>
              </a:cxn>
            </a:cxnLst>
            <a:rect l="l" t="t" r="r" b="b"/>
            <a:pathLst>
              <a:path w="3654384" h="733337">
                <a:moveTo>
                  <a:pt x="2158" y="4420"/>
                </a:moveTo>
                <a:lnTo>
                  <a:pt x="3656543" y="4420"/>
                </a:lnTo>
                <a:lnTo>
                  <a:pt x="3656543" y="737757"/>
                </a:lnTo>
                <a:lnTo>
                  <a:pt x="2158" y="737757"/>
                </a:lnTo>
                <a:close/>
              </a:path>
            </a:pathLst>
          </a:custGeom>
          <a:solidFill>
            <a:srgbClr val="FFFFFF"/>
          </a:solidFill>
          <a:ln w="809" cap="rnd">
            <a:noFill/>
            <a:prstDash val="solid"/>
            <a:round/>
          </a:ln>
        </p:spPr>
        <p:txBody>
          <a:bodyPr rtlCol="0" anchor="ctr"/>
          <a:lstStyle/>
          <a:p>
            <a:endParaRPr lang="en-CH" sz="4000"/>
          </a:p>
        </p:txBody>
      </p:sp>
      <p:sp>
        <p:nvSpPr>
          <p:cNvPr id="52" name="Freeform 51">
            <a:extLst>
              <a:ext uri="{FF2B5EF4-FFF2-40B4-BE49-F238E27FC236}">
                <a16:creationId xmlns:a16="http://schemas.microsoft.com/office/drawing/2014/main" id="{422C283D-C2D5-020F-4BA6-3AFAEB076351}"/>
              </a:ext>
            </a:extLst>
          </p:cNvPr>
          <p:cNvSpPr/>
          <p:nvPr/>
        </p:nvSpPr>
        <p:spPr>
          <a:xfrm>
            <a:off x="1962740" y="7075416"/>
            <a:ext cx="7470217" cy="1142832"/>
          </a:xfrm>
          <a:custGeom>
            <a:avLst/>
            <a:gdLst>
              <a:gd name="connsiteX0" fmla="*/ 38 w 7470217"/>
              <a:gd name="connsiteY0" fmla="*/ 193 h 1142832"/>
              <a:gd name="connsiteX1" fmla="*/ 7470255 w 7470217"/>
              <a:gd name="connsiteY1" fmla="*/ 193 h 1142832"/>
              <a:gd name="connsiteX2" fmla="*/ 7470255 w 7470217"/>
              <a:gd name="connsiteY2" fmla="*/ 1143025 h 1142832"/>
              <a:gd name="connsiteX3" fmla="*/ 38 w 7470217"/>
              <a:gd name="connsiteY3" fmla="*/ 1143025 h 1142832"/>
            </a:gdLst>
            <a:ahLst/>
            <a:cxnLst>
              <a:cxn ang="0">
                <a:pos x="connsiteX0" y="connsiteY0"/>
              </a:cxn>
              <a:cxn ang="0">
                <a:pos x="connsiteX1" y="connsiteY1"/>
              </a:cxn>
              <a:cxn ang="0">
                <a:pos x="connsiteX2" y="connsiteY2"/>
              </a:cxn>
              <a:cxn ang="0">
                <a:pos x="connsiteX3" y="connsiteY3"/>
              </a:cxn>
            </a:cxnLst>
            <a:rect l="l" t="t" r="r" b="b"/>
            <a:pathLst>
              <a:path w="7470217" h="1142832">
                <a:moveTo>
                  <a:pt x="38" y="193"/>
                </a:moveTo>
                <a:lnTo>
                  <a:pt x="7470255" y="193"/>
                </a:lnTo>
                <a:lnTo>
                  <a:pt x="7470255" y="1143025"/>
                </a:lnTo>
                <a:lnTo>
                  <a:pt x="38" y="1143025"/>
                </a:lnTo>
                <a:close/>
              </a:path>
            </a:pathLst>
          </a:custGeom>
          <a:solidFill>
            <a:srgbClr val="FFFFFF"/>
          </a:solidFill>
          <a:ln w="1416" cap="rnd">
            <a:noFill/>
            <a:prstDash val="solid"/>
            <a:round/>
          </a:ln>
        </p:spPr>
        <p:txBody>
          <a:bodyPr rtlCol="0" anchor="ctr"/>
          <a:lstStyle/>
          <a:p>
            <a:endParaRPr lang="en-CH" sz="4000"/>
          </a:p>
        </p:txBody>
      </p:sp>
      <p:grpSp>
        <p:nvGrpSpPr>
          <p:cNvPr id="53" name="Graphic 4">
            <a:extLst>
              <a:ext uri="{FF2B5EF4-FFF2-40B4-BE49-F238E27FC236}">
                <a16:creationId xmlns:a16="http://schemas.microsoft.com/office/drawing/2014/main" id="{44E1ECFD-64D4-4162-73C4-4B254B2AF031}"/>
              </a:ext>
            </a:extLst>
          </p:cNvPr>
          <p:cNvGrpSpPr/>
          <p:nvPr/>
        </p:nvGrpSpPr>
        <p:grpSpPr>
          <a:xfrm>
            <a:off x="6782783" y="9443916"/>
            <a:ext cx="3177473" cy="1317396"/>
            <a:chOff x="6782783" y="9443916"/>
            <a:chExt cx="3177473" cy="1317396"/>
          </a:xfrm>
          <a:solidFill>
            <a:srgbClr val="000080"/>
          </a:solidFill>
        </p:grpSpPr>
        <p:sp>
          <p:nvSpPr>
            <p:cNvPr id="54" name="TextBox 53">
              <a:extLst>
                <a:ext uri="{FF2B5EF4-FFF2-40B4-BE49-F238E27FC236}">
                  <a16:creationId xmlns:a16="http://schemas.microsoft.com/office/drawing/2014/main" id="{811AF5FB-6088-9D0E-6DE9-618FA08D2376}"/>
                </a:ext>
              </a:extLst>
            </p:cNvPr>
            <p:cNvSpPr txBox="1"/>
            <p:nvPr/>
          </p:nvSpPr>
          <p:spPr>
            <a:xfrm>
              <a:off x="6782783" y="9443916"/>
              <a:ext cx="3177473"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Psychosocial</a:t>
              </a:r>
            </a:p>
          </p:txBody>
        </p:sp>
        <p:sp>
          <p:nvSpPr>
            <p:cNvPr id="57" name="TextBox 56">
              <a:extLst>
                <a:ext uri="{FF2B5EF4-FFF2-40B4-BE49-F238E27FC236}">
                  <a16:creationId xmlns:a16="http://schemas.microsoft.com/office/drawing/2014/main" id="{203BE8F6-4DA5-9E34-7ECE-DC69D3E4C0A2}"/>
                </a:ext>
              </a:extLst>
            </p:cNvPr>
            <p:cNvSpPr txBox="1"/>
            <p:nvPr/>
          </p:nvSpPr>
          <p:spPr>
            <a:xfrm>
              <a:off x="6953561" y="10053426"/>
              <a:ext cx="2866490"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contributors</a:t>
              </a:r>
            </a:p>
          </p:txBody>
        </p:sp>
      </p:grpSp>
      <p:sp>
        <p:nvSpPr>
          <p:cNvPr id="60" name="TextBox 59">
            <a:extLst>
              <a:ext uri="{FF2B5EF4-FFF2-40B4-BE49-F238E27FC236}">
                <a16:creationId xmlns:a16="http://schemas.microsoft.com/office/drawing/2014/main" id="{476C0BD8-782D-3486-9180-9B0A1FDF7734}"/>
              </a:ext>
            </a:extLst>
          </p:cNvPr>
          <p:cNvSpPr txBox="1"/>
          <p:nvPr/>
        </p:nvSpPr>
        <p:spPr>
          <a:xfrm>
            <a:off x="20612622" y="1744721"/>
            <a:ext cx="2010487"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12 traits</a:t>
            </a:r>
          </a:p>
        </p:txBody>
      </p:sp>
      <p:sp>
        <p:nvSpPr>
          <p:cNvPr id="61" name="TextBox 60">
            <a:extLst>
              <a:ext uri="{FF2B5EF4-FFF2-40B4-BE49-F238E27FC236}">
                <a16:creationId xmlns:a16="http://schemas.microsoft.com/office/drawing/2014/main" id="{BA57142F-1116-7DFC-9D09-6A393F2C59A1}"/>
              </a:ext>
            </a:extLst>
          </p:cNvPr>
          <p:cNvSpPr txBox="1"/>
          <p:nvPr/>
        </p:nvSpPr>
        <p:spPr>
          <a:xfrm>
            <a:off x="21731996" y="1744721"/>
            <a:ext cx="184731" cy="707886"/>
          </a:xfrm>
          <a:prstGeom prst="rect">
            <a:avLst/>
          </a:prstGeom>
          <a:noFill/>
        </p:spPr>
        <p:txBody>
          <a:bodyPr wrap="none" rtlCol="0">
            <a:spAutoFit/>
          </a:bodyPr>
          <a:lstStyle/>
          <a:p>
            <a:pPr algn="l"/>
            <a:endParaRPr lang="en-CH" sz="4000" spc="0" baseline="0" dirty="0">
              <a:ln/>
              <a:solidFill>
                <a:srgbClr val="000080"/>
              </a:solidFill>
              <a:latin typeface="Arial"/>
              <a:cs typeface="Arial"/>
              <a:sym typeface="Arial"/>
              <a:rtl val="0"/>
            </a:endParaRPr>
          </a:p>
        </p:txBody>
      </p:sp>
      <p:sp>
        <p:nvSpPr>
          <p:cNvPr id="62" name="TextBox 61">
            <a:extLst>
              <a:ext uri="{FF2B5EF4-FFF2-40B4-BE49-F238E27FC236}">
                <a16:creationId xmlns:a16="http://schemas.microsoft.com/office/drawing/2014/main" id="{8F6802A7-7E0C-E0AF-5BF4-CEE9393B2951}"/>
              </a:ext>
            </a:extLst>
          </p:cNvPr>
          <p:cNvSpPr txBox="1"/>
          <p:nvPr/>
        </p:nvSpPr>
        <p:spPr>
          <a:xfrm>
            <a:off x="20675098" y="3173806"/>
            <a:ext cx="1609736"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Proﬁls</a:t>
            </a:r>
          </a:p>
        </p:txBody>
      </p:sp>
      <p:sp>
        <p:nvSpPr>
          <p:cNvPr id="64" name="TextBox 63">
            <a:extLst>
              <a:ext uri="{FF2B5EF4-FFF2-40B4-BE49-F238E27FC236}">
                <a16:creationId xmlns:a16="http://schemas.microsoft.com/office/drawing/2014/main" id="{6EE90E58-7864-8FFF-6435-7436D3D5F7D4}"/>
              </a:ext>
            </a:extLst>
          </p:cNvPr>
          <p:cNvSpPr txBox="1"/>
          <p:nvPr/>
        </p:nvSpPr>
        <p:spPr>
          <a:xfrm>
            <a:off x="13652708" y="8544797"/>
            <a:ext cx="3377848" cy="707886"/>
          </a:xfrm>
          <a:prstGeom prst="rect">
            <a:avLst/>
          </a:prstGeom>
          <a:noFill/>
        </p:spPr>
        <p:txBody>
          <a:bodyPr wrap="none" rtlCol="0">
            <a:spAutoFit/>
          </a:bodyPr>
          <a:lstStyle/>
          <a:p>
            <a:r>
              <a:rPr lang="en-CH" sz="4000" spc="0" baseline="0" dirty="0">
                <a:ln/>
                <a:solidFill>
                  <a:srgbClr val="000080"/>
                </a:solidFill>
                <a:latin typeface="Arial"/>
                <a:cs typeface="Arial"/>
                <a:sym typeface="Arial"/>
                <a:rtl val="0"/>
              </a:rPr>
              <a:t>Airway centric</a:t>
            </a:r>
          </a:p>
        </p:txBody>
      </p:sp>
      <p:sp>
        <p:nvSpPr>
          <p:cNvPr id="66" name="TextBox 65">
            <a:extLst>
              <a:ext uri="{FF2B5EF4-FFF2-40B4-BE49-F238E27FC236}">
                <a16:creationId xmlns:a16="http://schemas.microsoft.com/office/drawing/2014/main" id="{310E6949-3E8C-46E1-3A22-626B6002C311}"/>
              </a:ext>
            </a:extLst>
          </p:cNvPr>
          <p:cNvSpPr txBox="1"/>
          <p:nvPr/>
        </p:nvSpPr>
        <p:spPr>
          <a:xfrm>
            <a:off x="15352289" y="8528820"/>
            <a:ext cx="184731" cy="707886"/>
          </a:xfrm>
          <a:prstGeom prst="rect">
            <a:avLst/>
          </a:prstGeom>
          <a:noFill/>
        </p:spPr>
        <p:txBody>
          <a:bodyPr wrap="none" rtlCol="0">
            <a:spAutoFit/>
          </a:bodyPr>
          <a:lstStyle/>
          <a:p>
            <a:pPr algn="l"/>
            <a:endParaRPr lang="en-CH" sz="4000" spc="0" baseline="0" dirty="0">
              <a:ln/>
              <a:solidFill>
                <a:srgbClr val="000080"/>
              </a:solidFill>
              <a:latin typeface="Arial"/>
              <a:cs typeface="Arial"/>
              <a:sym typeface="Arial"/>
              <a:rtl val="0"/>
            </a:endParaRPr>
          </a:p>
        </p:txBody>
      </p:sp>
      <p:sp>
        <p:nvSpPr>
          <p:cNvPr id="67" name="TextBox 66">
            <a:extLst>
              <a:ext uri="{FF2B5EF4-FFF2-40B4-BE49-F238E27FC236}">
                <a16:creationId xmlns:a16="http://schemas.microsoft.com/office/drawing/2014/main" id="{1FAB16A9-5CF8-D0EF-EBFA-0776463FFD44}"/>
              </a:ext>
            </a:extLst>
          </p:cNvPr>
          <p:cNvSpPr txBox="1"/>
          <p:nvPr/>
        </p:nvSpPr>
        <p:spPr>
          <a:xfrm>
            <a:off x="22952793" y="8544797"/>
            <a:ext cx="4434227"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Non-airway centric</a:t>
            </a:r>
          </a:p>
        </p:txBody>
      </p:sp>
      <p:pic>
        <p:nvPicPr>
          <p:cNvPr id="71" name="Picture 70">
            <a:extLst>
              <a:ext uri="{FF2B5EF4-FFF2-40B4-BE49-F238E27FC236}">
                <a16:creationId xmlns:a16="http://schemas.microsoft.com/office/drawing/2014/main" id="{BBBC41DA-931F-FCFF-1F2A-8918DF70192E}"/>
              </a:ext>
            </a:extLst>
          </p:cNvPr>
          <p:cNvPicPr>
            <a:picLocks noChangeAspect="1"/>
          </p:cNvPicPr>
          <p:nvPr/>
        </p:nvPicPr>
        <p:blipFill>
          <a:blip r:embed="rId3"/>
          <a:stretch>
            <a:fillRect/>
          </a:stretch>
        </p:blipFill>
        <p:spPr>
          <a:xfrm>
            <a:off x="2976668" y="2329410"/>
            <a:ext cx="1237315" cy="1319590"/>
          </a:xfrm>
          <a:custGeom>
            <a:avLst/>
            <a:gdLst>
              <a:gd name="connsiteX0" fmla="*/ 1952 w 1237315"/>
              <a:gd name="connsiteY0" fmla="*/ 1529 h 1319590"/>
              <a:gd name="connsiteX1" fmla="*/ 1239268 w 1237315"/>
              <a:gd name="connsiteY1" fmla="*/ 1529 h 1319590"/>
              <a:gd name="connsiteX2" fmla="*/ 1239268 w 1237315"/>
              <a:gd name="connsiteY2" fmla="*/ 1321119 h 1319590"/>
              <a:gd name="connsiteX3" fmla="*/ 1952 w 1237315"/>
              <a:gd name="connsiteY3" fmla="*/ 1321119 h 1319590"/>
            </a:gdLst>
            <a:ahLst/>
            <a:cxnLst>
              <a:cxn ang="0">
                <a:pos x="connsiteX0" y="connsiteY0"/>
              </a:cxn>
              <a:cxn ang="0">
                <a:pos x="connsiteX1" y="connsiteY1"/>
              </a:cxn>
              <a:cxn ang="0">
                <a:pos x="connsiteX2" y="connsiteY2"/>
              </a:cxn>
              <a:cxn ang="0">
                <a:pos x="connsiteX3" y="connsiteY3"/>
              </a:cxn>
            </a:cxnLst>
            <a:rect l="l" t="t" r="r" b="b"/>
            <a:pathLst>
              <a:path w="1237315" h="1319590">
                <a:moveTo>
                  <a:pt x="1952" y="1529"/>
                </a:moveTo>
                <a:lnTo>
                  <a:pt x="1239268" y="1529"/>
                </a:lnTo>
                <a:lnTo>
                  <a:pt x="1239268" y="1321119"/>
                </a:lnTo>
                <a:lnTo>
                  <a:pt x="1952" y="1321119"/>
                </a:lnTo>
                <a:close/>
              </a:path>
            </a:pathLst>
          </a:custGeom>
        </p:spPr>
      </p:pic>
      <p:pic>
        <p:nvPicPr>
          <p:cNvPr id="72" name="Picture 71">
            <a:extLst>
              <a:ext uri="{FF2B5EF4-FFF2-40B4-BE49-F238E27FC236}">
                <a16:creationId xmlns:a16="http://schemas.microsoft.com/office/drawing/2014/main" id="{9CDB3949-6F28-79B7-5C0C-4289186990D4}"/>
              </a:ext>
            </a:extLst>
          </p:cNvPr>
          <p:cNvPicPr>
            <a:picLocks noChangeAspect="1"/>
          </p:cNvPicPr>
          <p:nvPr/>
        </p:nvPicPr>
        <p:blipFill>
          <a:blip r:embed="rId3"/>
          <a:stretch>
            <a:fillRect/>
          </a:stretch>
        </p:blipFill>
        <p:spPr>
          <a:xfrm>
            <a:off x="4371986" y="2329410"/>
            <a:ext cx="1237315" cy="1319590"/>
          </a:xfrm>
          <a:custGeom>
            <a:avLst/>
            <a:gdLst>
              <a:gd name="connsiteX0" fmla="*/ 2867 w 1237315"/>
              <a:gd name="connsiteY0" fmla="*/ 1529 h 1319590"/>
              <a:gd name="connsiteX1" fmla="*/ 1240183 w 1237315"/>
              <a:gd name="connsiteY1" fmla="*/ 1529 h 1319590"/>
              <a:gd name="connsiteX2" fmla="*/ 1240183 w 1237315"/>
              <a:gd name="connsiteY2" fmla="*/ 1321119 h 1319590"/>
              <a:gd name="connsiteX3" fmla="*/ 2867 w 1237315"/>
              <a:gd name="connsiteY3" fmla="*/ 1321119 h 1319590"/>
            </a:gdLst>
            <a:ahLst/>
            <a:cxnLst>
              <a:cxn ang="0">
                <a:pos x="connsiteX0" y="connsiteY0"/>
              </a:cxn>
              <a:cxn ang="0">
                <a:pos x="connsiteX1" y="connsiteY1"/>
              </a:cxn>
              <a:cxn ang="0">
                <a:pos x="connsiteX2" y="connsiteY2"/>
              </a:cxn>
              <a:cxn ang="0">
                <a:pos x="connsiteX3" y="connsiteY3"/>
              </a:cxn>
            </a:cxnLst>
            <a:rect l="l" t="t" r="r" b="b"/>
            <a:pathLst>
              <a:path w="1237315" h="1319590">
                <a:moveTo>
                  <a:pt x="2867" y="1529"/>
                </a:moveTo>
                <a:lnTo>
                  <a:pt x="1240183" y="1529"/>
                </a:lnTo>
                <a:lnTo>
                  <a:pt x="1240183" y="1321119"/>
                </a:lnTo>
                <a:lnTo>
                  <a:pt x="2867" y="1321119"/>
                </a:lnTo>
                <a:close/>
              </a:path>
            </a:pathLst>
          </a:custGeom>
        </p:spPr>
      </p:pic>
      <p:pic>
        <p:nvPicPr>
          <p:cNvPr id="73" name="Picture 72">
            <a:extLst>
              <a:ext uri="{FF2B5EF4-FFF2-40B4-BE49-F238E27FC236}">
                <a16:creationId xmlns:a16="http://schemas.microsoft.com/office/drawing/2014/main" id="{28F4E4A7-47B8-CCEA-F6BF-9DF5B25DBEC3}"/>
              </a:ext>
            </a:extLst>
          </p:cNvPr>
          <p:cNvPicPr>
            <a:picLocks noChangeAspect="1"/>
          </p:cNvPicPr>
          <p:nvPr/>
        </p:nvPicPr>
        <p:blipFill>
          <a:blip r:embed="rId3"/>
          <a:stretch>
            <a:fillRect/>
          </a:stretch>
        </p:blipFill>
        <p:spPr>
          <a:xfrm>
            <a:off x="5775897" y="2329410"/>
            <a:ext cx="1237315" cy="1319590"/>
          </a:xfrm>
          <a:custGeom>
            <a:avLst/>
            <a:gdLst>
              <a:gd name="connsiteX0" fmla="*/ 3789 w 1237315"/>
              <a:gd name="connsiteY0" fmla="*/ 1529 h 1319590"/>
              <a:gd name="connsiteX1" fmla="*/ 1241105 w 1237315"/>
              <a:gd name="connsiteY1" fmla="*/ 1529 h 1319590"/>
              <a:gd name="connsiteX2" fmla="*/ 1241105 w 1237315"/>
              <a:gd name="connsiteY2" fmla="*/ 1321119 h 1319590"/>
              <a:gd name="connsiteX3" fmla="*/ 3789 w 1237315"/>
              <a:gd name="connsiteY3" fmla="*/ 1321119 h 1319590"/>
            </a:gdLst>
            <a:ahLst/>
            <a:cxnLst>
              <a:cxn ang="0">
                <a:pos x="connsiteX0" y="connsiteY0"/>
              </a:cxn>
              <a:cxn ang="0">
                <a:pos x="connsiteX1" y="connsiteY1"/>
              </a:cxn>
              <a:cxn ang="0">
                <a:pos x="connsiteX2" y="connsiteY2"/>
              </a:cxn>
              <a:cxn ang="0">
                <a:pos x="connsiteX3" y="connsiteY3"/>
              </a:cxn>
            </a:cxnLst>
            <a:rect l="l" t="t" r="r" b="b"/>
            <a:pathLst>
              <a:path w="1237315" h="1319590">
                <a:moveTo>
                  <a:pt x="3789" y="1529"/>
                </a:moveTo>
                <a:lnTo>
                  <a:pt x="1241105" y="1529"/>
                </a:lnTo>
                <a:lnTo>
                  <a:pt x="1241105" y="1321119"/>
                </a:lnTo>
                <a:lnTo>
                  <a:pt x="3789" y="1321119"/>
                </a:lnTo>
                <a:close/>
              </a:path>
            </a:pathLst>
          </a:custGeom>
        </p:spPr>
      </p:pic>
      <p:pic>
        <p:nvPicPr>
          <p:cNvPr id="74" name="Picture 73">
            <a:extLst>
              <a:ext uri="{FF2B5EF4-FFF2-40B4-BE49-F238E27FC236}">
                <a16:creationId xmlns:a16="http://schemas.microsoft.com/office/drawing/2014/main" id="{39CD5D40-29A9-2144-72B7-6308CA41A518}"/>
              </a:ext>
            </a:extLst>
          </p:cNvPr>
          <p:cNvPicPr>
            <a:picLocks noChangeAspect="1"/>
          </p:cNvPicPr>
          <p:nvPr/>
        </p:nvPicPr>
        <p:blipFill>
          <a:blip r:embed="rId3"/>
          <a:stretch>
            <a:fillRect/>
          </a:stretch>
        </p:blipFill>
        <p:spPr>
          <a:xfrm>
            <a:off x="7186422" y="2329410"/>
            <a:ext cx="1237315" cy="1319590"/>
          </a:xfrm>
          <a:custGeom>
            <a:avLst/>
            <a:gdLst>
              <a:gd name="connsiteX0" fmla="*/ 4714 w 1237315"/>
              <a:gd name="connsiteY0" fmla="*/ 1529 h 1319590"/>
              <a:gd name="connsiteX1" fmla="*/ 1242030 w 1237315"/>
              <a:gd name="connsiteY1" fmla="*/ 1529 h 1319590"/>
              <a:gd name="connsiteX2" fmla="*/ 1242030 w 1237315"/>
              <a:gd name="connsiteY2" fmla="*/ 1321119 h 1319590"/>
              <a:gd name="connsiteX3" fmla="*/ 4714 w 1237315"/>
              <a:gd name="connsiteY3" fmla="*/ 1321119 h 1319590"/>
            </a:gdLst>
            <a:ahLst/>
            <a:cxnLst>
              <a:cxn ang="0">
                <a:pos x="connsiteX0" y="connsiteY0"/>
              </a:cxn>
              <a:cxn ang="0">
                <a:pos x="connsiteX1" y="connsiteY1"/>
              </a:cxn>
              <a:cxn ang="0">
                <a:pos x="connsiteX2" y="connsiteY2"/>
              </a:cxn>
              <a:cxn ang="0">
                <a:pos x="connsiteX3" y="connsiteY3"/>
              </a:cxn>
            </a:cxnLst>
            <a:rect l="l" t="t" r="r" b="b"/>
            <a:pathLst>
              <a:path w="1237315" h="1319590">
                <a:moveTo>
                  <a:pt x="4714" y="1529"/>
                </a:moveTo>
                <a:lnTo>
                  <a:pt x="1242030" y="1529"/>
                </a:lnTo>
                <a:lnTo>
                  <a:pt x="1242030" y="1321119"/>
                </a:lnTo>
                <a:lnTo>
                  <a:pt x="4714" y="1321119"/>
                </a:lnTo>
                <a:close/>
              </a:path>
            </a:pathLst>
          </a:custGeom>
        </p:spPr>
      </p:pic>
      <p:sp>
        <p:nvSpPr>
          <p:cNvPr id="75" name="Freeform 74">
            <a:extLst>
              <a:ext uri="{FF2B5EF4-FFF2-40B4-BE49-F238E27FC236}">
                <a16:creationId xmlns:a16="http://schemas.microsoft.com/office/drawing/2014/main" id="{A14B85EE-AA16-F5FC-DCF8-676092ABBEE5}"/>
              </a:ext>
            </a:extLst>
          </p:cNvPr>
          <p:cNvSpPr/>
          <p:nvPr/>
        </p:nvSpPr>
        <p:spPr>
          <a:xfrm rot="10800000">
            <a:off x="5197167" y="6144909"/>
            <a:ext cx="990322" cy="547532"/>
          </a:xfrm>
          <a:custGeom>
            <a:avLst/>
            <a:gdLst>
              <a:gd name="connsiteX0" fmla="*/ 493517 w 990322"/>
              <a:gd name="connsiteY0" fmla="*/ 1486 h 547532"/>
              <a:gd name="connsiteX1" fmla="*/ 988678 w 990322"/>
              <a:gd name="connsiteY1" fmla="*/ 549019 h 547532"/>
              <a:gd name="connsiteX2" fmla="*/ -1645 w 990322"/>
              <a:gd name="connsiteY2" fmla="*/ 549019 h 547532"/>
              <a:gd name="connsiteX3" fmla="*/ 493517 w 990322"/>
              <a:gd name="connsiteY3" fmla="*/ 1486 h 547532"/>
            </a:gdLst>
            <a:ahLst/>
            <a:cxnLst>
              <a:cxn ang="0">
                <a:pos x="connsiteX0" y="connsiteY0"/>
              </a:cxn>
              <a:cxn ang="0">
                <a:pos x="connsiteX1" y="connsiteY1"/>
              </a:cxn>
              <a:cxn ang="0">
                <a:pos x="connsiteX2" y="connsiteY2"/>
              </a:cxn>
              <a:cxn ang="0">
                <a:pos x="connsiteX3" y="connsiteY3"/>
              </a:cxn>
            </a:cxnLst>
            <a:rect l="l" t="t" r="r" b="b"/>
            <a:pathLst>
              <a:path w="990322" h="547532">
                <a:moveTo>
                  <a:pt x="493517" y="1486"/>
                </a:moveTo>
                <a:lnTo>
                  <a:pt x="988678" y="549019"/>
                </a:lnTo>
                <a:lnTo>
                  <a:pt x="-1645" y="549019"/>
                </a:lnTo>
                <a:lnTo>
                  <a:pt x="493517" y="1486"/>
                </a:lnTo>
                <a:close/>
              </a:path>
            </a:pathLst>
          </a:custGeom>
          <a:solidFill>
            <a:srgbClr val="000080"/>
          </a:solidFill>
          <a:ln w="982" cap="rnd">
            <a:noFill/>
            <a:prstDash val="solid"/>
            <a:round/>
          </a:ln>
        </p:spPr>
        <p:txBody>
          <a:bodyPr rtlCol="0" anchor="ctr"/>
          <a:lstStyle/>
          <a:p>
            <a:endParaRPr lang="en-CH" sz="4000"/>
          </a:p>
        </p:txBody>
      </p:sp>
      <p:sp>
        <p:nvSpPr>
          <p:cNvPr id="76" name="Freeform 75">
            <a:extLst>
              <a:ext uri="{FF2B5EF4-FFF2-40B4-BE49-F238E27FC236}">
                <a16:creationId xmlns:a16="http://schemas.microsoft.com/office/drawing/2014/main" id="{1A537EE6-2542-DEAD-1B11-919E2E574A21}"/>
              </a:ext>
            </a:extLst>
          </p:cNvPr>
          <p:cNvSpPr/>
          <p:nvPr/>
        </p:nvSpPr>
        <p:spPr>
          <a:xfrm rot="10800000">
            <a:off x="21142147" y="9509392"/>
            <a:ext cx="990322" cy="547532"/>
          </a:xfrm>
          <a:custGeom>
            <a:avLst/>
            <a:gdLst>
              <a:gd name="connsiteX0" fmla="*/ 503981 w 990322"/>
              <a:gd name="connsiteY0" fmla="*/ 3694 h 547532"/>
              <a:gd name="connsiteX1" fmla="*/ 999142 w 990322"/>
              <a:gd name="connsiteY1" fmla="*/ 551227 h 547532"/>
              <a:gd name="connsiteX2" fmla="*/ 8819 w 990322"/>
              <a:gd name="connsiteY2" fmla="*/ 551227 h 547532"/>
              <a:gd name="connsiteX3" fmla="*/ 503981 w 990322"/>
              <a:gd name="connsiteY3" fmla="*/ 3694 h 547532"/>
            </a:gdLst>
            <a:ahLst/>
            <a:cxnLst>
              <a:cxn ang="0">
                <a:pos x="connsiteX0" y="connsiteY0"/>
              </a:cxn>
              <a:cxn ang="0">
                <a:pos x="connsiteX1" y="connsiteY1"/>
              </a:cxn>
              <a:cxn ang="0">
                <a:pos x="connsiteX2" y="connsiteY2"/>
              </a:cxn>
              <a:cxn ang="0">
                <a:pos x="connsiteX3" y="connsiteY3"/>
              </a:cxn>
            </a:cxnLst>
            <a:rect l="l" t="t" r="r" b="b"/>
            <a:pathLst>
              <a:path w="990322" h="547532">
                <a:moveTo>
                  <a:pt x="503981" y="3694"/>
                </a:moveTo>
                <a:lnTo>
                  <a:pt x="999142" y="551227"/>
                </a:lnTo>
                <a:lnTo>
                  <a:pt x="8819" y="551227"/>
                </a:lnTo>
                <a:lnTo>
                  <a:pt x="503981" y="3694"/>
                </a:lnTo>
                <a:close/>
              </a:path>
            </a:pathLst>
          </a:custGeom>
          <a:solidFill>
            <a:srgbClr val="000080"/>
          </a:solidFill>
          <a:ln w="982" cap="rnd">
            <a:noFill/>
            <a:prstDash val="solid"/>
            <a:round/>
          </a:ln>
        </p:spPr>
        <p:txBody>
          <a:bodyPr rtlCol="0" anchor="ctr"/>
          <a:lstStyle/>
          <a:p>
            <a:endParaRPr lang="en-CH" sz="4000"/>
          </a:p>
        </p:txBody>
      </p:sp>
      <p:sp>
        <p:nvSpPr>
          <p:cNvPr id="77" name="Freeform 76">
            <a:extLst>
              <a:ext uri="{FF2B5EF4-FFF2-40B4-BE49-F238E27FC236}">
                <a16:creationId xmlns:a16="http://schemas.microsoft.com/office/drawing/2014/main" id="{E58B5697-77FC-15AA-99ED-BCB717576F86}"/>
              </a:ext>
            </a:extLst>
          </p:cNvPr>
          <p:cNvSpPr/>
          <p:nvPr/>
        </p:nvSpPr>
        <p:spPr>
          <a:xfrm rot="10800000">
            <a:off x="21203708" y="2500022"/>
            <a:ext cx="990322" cy="547532"/>
          </a:xfrm>
          <a:custGeom>
            <a:avLst/>
            <a:gdLst>
              <a:gd name="connsiteX0" fmla="*/ 504021 w 990322"/>
              <a:gd name="connsiteY0" fmla="*/ -906 h 547532"/>
              <a:gd name="connsiteX1" fmla="*/ 999182 w 990322"/>
              <a:gd name="connsiteY1" fmla="*/ 546627 h 547532"/>
              <a:gd name="connsiteX2" fmla="*/ 8860 w 990322"/>
              <a:gd name="connsiteY2" fmla="*/ 546627 h 547532"/>
              <a:gd name="connsiteX3" fmla="*/ 504021 w 990322"/>
              <a:gd name="connsiteY3" fmla="*/ -906 h 547532"/>
            </a:gdLst>
            <a:ahLst/>
            <a:cxnLst>
              <a:cxn ang="0">
                <a:pos x="connsiteX0" y="connsiteY0"/>
              </a:cxn>
              <a:cxn ang="0">
                <a:pos x="connsiteX1" y="connsiteY1"/>
              </a:cxn>
              <a:cxn ang="0">
                <a:pos x="connsiteX2" y="connsiteY2"/>
              </a:cxn>
              <a:cxn ang="0">
                <a:pos x="connsiteX3" y="connsiteY3"/>
              </a:cxn>
            </a:cxnLst>
            <a:rect l="l" t="t" r="r" b="b"/>
            <a:pathLst>
              <a:path w="990322" h="547532">
                <a:moveTo>
                  <a:pt x="504021" y="-906"/>
                </a:moveTo>
                <a:lnTo>
                  <a:pt x="999182" y="546627"/>
                </a:lnTo>
                <a:lnTo>
                  <a:pt x="8860" y="546627"/>
                </a:lnTo>
                <a:lnTo>
                  <a:pt x="504021" y="-906"/>
                </a:lnTo>
                <a:close/>
              </a:path>
            </a:pathLst>
          </a:custGeom>
          <a:solidFill>
            <a:srgbClr val="000080"/>
          </a:solidFill>
          <a:ln w="982" cap="rnd">
            <a:noFill/>
            <a:prstDash val="solid"/>
            <a:round/>
          </a:ln>
        </p:spPr>
        <p:txBody>
          <a:bodyPr rtlCol="0" anchor="ctr"/>
          <a:lstStyle/>
          <a:p>
            <a:endParaRPr lang="en-CH" sz="4000"/>
          </a:p>
        </p:txBody>
      </p:sp>
      <p:sp>
        <p:nvSpPr>
          <p:cNvPr id="78" name="Freeform 77">
            <a:extLst>
              <a:ext uri="{FF2B5EF4-FFF2-40B4-BE49-F238E27FC236}">
                <a16:creationId xmlns:a16="http://schemas.microsoft.com/office/drawing/2014/main" id="{B0AADFD1-62CD-0A93-9107-EDAC21F31324}"/>
              </a:ext>
            </a:extLst>
          </p:cNvPr>
          <p:cNvSpPr/>
          <p:nvPr/>
        </p:nvSpPr>
        <p:spPr>
          <a:xfrm>
            <a:off x="13561144" y="4202325"/>
            <a:ext cx="15999717" cy="551073"/>
          </a:xfrm>
          <a:custGeom>
            <a:avLst/>
            <a:gdLst>
              <a:gd name="connsiteX0" fmla="*/ 1173 w 15999717"/>
              <a:gd name="connsiteY0" fmla="*/ 551193 h 551073"/>
              <a:gd name="connsiteX1" fmla="*/ 1173 w 15999717"/>
              <a:gd name="connsiteY1" fmla="*/ 119 h 551073"/>
              <a:gd name="connsiteX2" fmla="*/ 16000891 w 15999717"/>
              <a:gd name="connsiteY2" fmla="*/ 119 h 551073"/>
              <a:gd name="connsiteX3" fmla="*/ 16000891 w 15999717"/>
              <a:gd name="connsiteY3" fmla="*/ 551193 h 551073"/>
            </a:gdLst>
            <a:ahLst/>
            <a:cxnLst>
              <a:cxn ang="0">
                <a:pos x="connsiteX0" y="connsiteY0"/>
              </a:cxn>
              <a:cxn ang="0">
                <a:pos x="connsiteX1" y="connsiteY1"/>
              </a:cxn>
              <a:cxn ang="0">
                <a:pos x="connsiteX2" y="connsiteY2"/>
              </a:cxn>
              <a:cxn ang="0">
                <a:pos x="connsiteX3" y="connsiteY3"/>
              </a:cxn>
            </a:cxnLst>
            <a:rect l="l" t="t" r="r" b="b"/>
            <a:pathLst>
              <a:path w="15999717" h="551073">
                <a:moveTo>
                  <a:pt x="1173" y="551193"/>
                </a:moveTo>
                <a:lnTo>
                  <a:pt x="1173" y="119"/>
                </a:lnTo>
                <a:lnTo>
                  <a:pt x="16000891" y="119"/>
                </a:lnTo>
                <a:lnTo>
                  <a:pt x="16000891" y="551193"/>
                </a:lnTo>
              </a:path>
            </a:pathLst>
          </a:custGeom>
          <a:noFill/>
          <a:ln w="36820" cap="sq">
            <a:solidFill>
              <a:srgbClr val="000080"/>
            </a:solidFill>
            <a:prstDash val="solid"/>
            <a:miter/>
          </a:ln>
        </p:spPr>
        <p:txBody>
          <a:bodyPr rtlCol="0" anchor="ctr"/>
          <a:lstStyle/>
          <a:p>
            <a:endParaRPr lang="en-CH" sz="4000"/>
          </a:p>
        </p:txBody>
      </p:sp>
      <p:sp>
        <p:nvSpPr>
          <p:cNvPr id="79" name="Freeform 78">
            <a:extLst>
              <a:ext uri="{FF2B5EF4-FFF2-40B4-BE49-F238E27FC236}">
                <a16:creationId xmlns:a16="http://schemas.microsoft.com/office/drawing/2014/main" id="{A1334AF7-2A75-0CBE-8558-DAB330DE1F93}"/>
              </a:ext>
            </a:extLst>
          </p:cNvPr>
          <p:cNvSpPr/>
          <p:nvPr/>
        </p:nvSpPr>
        <p:spPr>
          <a:xfrm>
            <a:off x="16776125" y="4235853"/>
            <a:ext cx="1523" cy="539125"/>
          </a:xfrm>
          <a:custGeom>
            <a:avLst/>
            <a:gdLst>
              <a:gd name="connsiteX0" fmla="*/ -175 w 1523"/>
              <a:gd name="connsiteY0" fmla="*/ 18 h 539125"/>
              <a:gd name="connsiteX1" fmla="*/ -175 w 1523"/>
              <a:gd name="connsiteY1" fmla="*/ 539144 h 539125"/>
            </a:gdLst>
            <a:ahLst/>
            <a:cxnLst>
              <a:cxn ang="0">
                <a:pos x="connsiteX0" y="connsiteY0"/>
              </a:cxn>
              <a:cxn ang="0">
                <a:pos x="connsiteX1" y="connsiteY1"/>
              </a:cxn>
            </a:cxnLst>
            <a:rect l="l" t="t" r="r" b="b"/>
            <a:pathLst>
              <a:path w="1523" h="539125">
                <a:moveTo>
                  <a:pt x="-175" y="18"/>
                </a:moveTo>
                <a:lnTo>
                  <a:pt x="-175" y="539144"/>
                </a:lnTo>
              </a:path>
            </a:pathLst>
          </a:custGeom>
          <a:noFill/>
          <a:ln w="31387" cap="sq">
            <a:solidFill>
              <a:srgbClr val="000080"/>
            </a:solidFill>
            <a:prstDash val="solid"/>
            <a:miter/>
          </a:ln>
        </p:spPr>
        <p:txBody>
          <a:bodyPr rtlCol="0" anchor="ctr"/>
          <a:lstStyle/>
          <a:p>
            <a:endParaRPr lang="en-CH" sz="4000"/>
          </a:p>
        </p:txBody>
      </p:sp>
      <p:sp>
        <p:nvSpPr>
          <p:cNvPr id="80" name="Freeform 79">
            <a:extLst>
              <a:ext uri="{FF2B5EF4-FFF2-40B4-BE49-F238E27FC236}">
                <a16:creationId xmlns:a16="http://schemas.microsoft.com/office/drawing/2014/main" id="{C60CA303-D385-5DE9-D242-F6AF6FA66E20}"/>
              </a:ext>
            </a:extLst>
          </p:cNvPr>
          <p:cNvSpPr/>
          <p:nvPr/>
        </p:nvSpPr>
        <p:spPr>
          <a:xfrm>
            <a:off x="12189796" y="8507240"/>
            <a:ext cx="6247531" cy="1523"/>
          </a:xfrm>
          <a:custGeom>
            <a:avLst/>
            <a:gdLst>
              <a:gd name="connsiteX0" fmla="*/ 48 w 6247531"/>
              <a:gd name="connsiteY0" fmla="*/ 83 h 1523"/>
              <a:gd name="connsiteX1" fmla="*/ 6247579 w 6247531"/>
              <a:gd name="connsiteY1" fmla="*/ 83 h 1523"/>
            </a:gdLst>
            <a:ahLst/>
            <a:cxnLst>
              <a:cxn ang="0">
                <a:pos x="connsiteX0" y="connsiteY0"/>
              </a:cxn>
              <a:cxn ang="0">
                <a:pos x="connsiteX1" y="connsiteY1"/>
              </a:cxn>
            </a:cxnLst>
            <a:rect l="l" t="t" r="r" b="b"/>
            <a:pathLst>
              <a:path w="6247531" h="1523">
                <a:moveTo>
                  <a:pt x="48" y="83"/>
                </a:moveTo>
                <a:lnTo>
                  <a:pt x="6247579" y="83"/>
                </a:lnTo>
              </a:path>
            </a:pathLst>
          </a:custGeom>
          <a:noFill/>
          <a:ln w="32128" cap="sq">
            <a:solidFill>
              <a:srgbClr val="000080"/>
            </a:solidFill>
            <a:prstDash val="solid"/>
            <a:miter/>
          </a:ln>
        </p:spPr>
        <p:txBody>
          <a:bodyPr rtlCol="0" anchor="ctr"/>
          <a:lstStyle/>
          <a:p>
            <a:endParaRPr lang="en-CH" sz="4000"/>
          </a:p>
        </p:txBody>
      </p:sp>
      <p:sp>
        <p:nvSpPr>
          <p:cNvPr id="81" name="Freeform 80">
            <a:extLst>
              <a:ext uri="{FF2B5EF4-FFF2-40B4-BE49-F238E27FC236}">
                <a16:creationId xmlns:a16="http://schemas.microsoft.com/office/drawing/2014/main" id="{ABE22BF3-3AC7-4F40-89FE-B570457D1592}"/>
              </a:ext>
            </a:extLst>
          </p:cNvPr>
          <p:cNvSpPr/>
          <p:nvPr/>
        </p:nvSpPr>
        <p:spPr>
          <a:xfrm>
            <a:off x="19945298" y="8506642"/>
            <a:ext cx="11215628" cy="1523"/>
          </a:xfrm>
          <a:custGeom>
            <a:avLst/>
            <a:gdLst>
              <a:gd name="connsiteX0" fmla="*/ 6768 w 11215628"/>
              <a:gd name="connsiteY0" fmla="*/ 83 h 1523"/>
              <a:gd name="connsiteX1" fmla="*/ 11222397 w 11215628"/>
              <a:gd name="connsiteY1" fmla="*/ 83 h 1523"/>
            </a:gdLst>
            <a:ahLst/>
            <a:cxnLst>
              <a:cxn ang="0">
                <a:pos x="connsiteX0" y="connsiteY0"/>
              </a:cxn>
              <a:cxn ang="0">
                <a:pos x="connsiteX1" y="connsiteY1"/>
              </a:cxn>
            </a:cxnLst>
            <a:rect l="l" t="t" r="r" b="b"/>
            <a:pathLst>
              <a:path w="11215628" h="1523">
                <a:moveTo>
                  <a:pt x="6768" y="83"/>
                </a:moveTo>
                <a:lnTo>
                  <a:pt x="11222397" y="83"/>
                </a:lnTo>
              </a:path>
            </a:pathLst>
          </a:custGeom>
          <a:noFill/>
          <a:ln w="30437" cap="sq">
            <a:solidFill>
              <a:srgbClr val="000080"/>
            </a:solidFill>
            <a:prstDash val="solid"/>
            <a:miter/>
          </a:ln>
        </p:spPr>
        <p:txBody>
          <a:bodyPr rtlCol="0" anchor="ctr"/>
          <a:lstStyle/>
          <a:p>
            <a:endParaRPr lang="en-CH" sz="4000"/>
          </a:p>
        </p:txBody>
      </p:sp>
      <p:sp>
        <p:nvSpPr>
          <p:cNvPr id="82" name="Freeform 81">
            <a:extLst>
              <a:ext uri="{FF2B5EF4-FFF2-40B4-BE49-F238E27FC236}">
                <a16:creationId xmlns:a16="http://schemas.microsoft.com/office/drawing/2014/main" id="{053BEFEA-F4F7-8972-5BB6-23EDAA01FF1E}"/>
              </a:ext>
            </a:extLst>
          </p:cNvPr>
          <p:cNvSpPr/>
          <p:nvPr/>
        </p:nvSpPr>
        <p:spPr>
          <a:xfrm>
            <a:off x="21668001" y="4202329"/>
            <a:ext cx="1523" cy="551073"/>
          </a:xfrm>
          <a:custGeom>
            <a:avLst/>
            <a:gdLst>
              <a:gd name="connsiteX0" fmla="*/ 3036 w 1523"/>
              <a:gd name="connsiteY0" fmla="*/ 0 h 551073"/>
              <a:gd name="connsiteX1" fmla="*/ 3036 w 1523"/>
              <a:gd name="connsiteY1" fmla="*/ 551073 h 551073"/>
            </a:gdLst>
            <a:ahLst/>
            <a:cxnLst>
              <a:cxn ang="0">
                <a:pos x="connsiteX0" y="connsiteY0"/>
              </a:cxn>
              <a:cxn ang="0">
                <a:pos x="connsiteX1" y="connsiteY1"/>
              </a:cxn>
            </a:cxnLst>
            <a:rect l="l" t="t" r="r" b="b"/>
            <a:pathLst>
              <a:path w="1523" h="551073">
                <a:moveTo>
                  <a:pt x="3036" y="0"/>
                </a:moveTo>
                <a:lnTo>
                  <a:pt x="3036" y="551073"/>
                </a:lnTo>
              </a:path>
            </a:pathLst>
          </a:custGeom>
          <a:noFill/>
          <a:ln w="31731" cap="sq">
            <a:solidFill>
              <a:srgbClr val="000080"/>
            </a:solidFill>
            <a:prstDash val="solid"/>
            <a:miter/>
          </a:ln>
        </p:spPr>
        <p:txBody>
          <a:bodyPr rtlCol="0" anchor="ctr"/>
          <a:lstStyle/>
          <a:p>
            <a:endParaRPr lang="en-CH" sz="4000"/>
          </a:p>
        </p:txBody>
      </p:sp>
      <p:sp>
        <p:nvSpPr>
          <p:cNvPr id="83" name="Freeform 82">
            <a:extLst>
              <a:ext uri="{FF2B5EF4-FFF2-40B4-BE49-F238E27FC236}">
                <a16:creationId xmlns:a16="http://schemas.microsoft.com/office/drawing/2014/main" id="{AF167D9B-F765-308B-CD31-07E9968E550E}"/>
              </a:ext>
            </a:extLst>
          </p:cNvPr>
          <p:cNvSpPr/>
          <p:nvPr/>
        </p:nvSpPr>
        <p:spPr>
          <a:xfrm>
            <a:off x="25366936" y="4198343"/>
            <a:ext cx="1523" cy="551073"/>
          </a:xfrm>
          <a:custGeom>
            <a:avLst/>
            <a:gdLst>
              <a:gd name="connsiteX0" fmla="*/ 5463 w 1523"/>
              <a:gd name="connsiteY0" fmla="*/ -3 h 551073"/>
              <a:gd name="connsiteX1" fmla="*/ 5463 w 1523"/>
              <a:gd name="connsiteY1" fmla="*/ 551071 h 551073"/>
            </a:gdLst>
            <a:ahLst/>
            <a:cxnLst>
              <a:cxn ang="0">
                <a:pos x="connsiteX0" y="connsiteY0"/>
              </a:cxn>
              <a:cxn ang="0">
                <a:pos x="connsiteX1" y="connsiteY1"/>
              </a:cxn>
            </a:cxnLst>
            <a:rect l="l" t="t" r="r" b="b"/>
            <a:pathLst>
              <a:path w="1523" h="551073">
                <a:moveTo>
                  <a:pt x="5463" y="-3"/>
                </a:moveTo>
                <a:lnTo>
                  <a:pt x="5463" y="551071"/>
                </a:lnTo>
              </a:path>
            </a:pathLst>
          </a:custGeom>
          <a:noFill/>
          <a:ln w="31731" cap="sq">
            <a:solidFill>
              <a:srgbClr val="000080"/>
            </a:solidFill>
            <a:prstDash val="solid"/>
            <a:miter/>
          </a:ln>
        </p:spPr>
        <p:txBody>
          <a:bodyPr rtlCol="0" anchor="ctr"/>
          <a:lstStyle/>
          <a:p>
            <a:endParaRPr lang="en-CH" sz="4000"/>
          </a:p>
        </p:txBody>
      </p:sp>
      <p:sp>
        <p:nvSpPr>
          <p:cNvPr id="84" name="Freeform 83">
            <a:extLst>
              <a:ext uri="{FF2B5EF4-FFF2-40B4-BE49-F238E27FC236}">
                <a16:creationId xmlns:a16="http://schemas.microsoft.com/office/drawing/2014/main" id="{5D391A2A-6385-9BDA-266C-DEBB8124046D}"/>
              </a:ext>
            </a:extLst>
          </p:cNvPr>
          <p:cNvSpPr/>
          <p:nvPr/>
        </p:nvSpPr>
        <p:spPr>
          <a:xfrm>
            <a:off x="3685427" y="9572638"/>
            <a:ext cx="3854640" cy="10955199"/>
          </a:xfrm>
          <a:custGeom>
            <a:avLst/>
            <a:gdLst>
              <a:gd name="connsiteX0" fmla="*/ 1945114 w 3854640"/>
              <a:gd name="connsiteY0" fmla="*/ 49182 h 10955199"/>
              <a:gd name="connsiteX1" fmla="*/ 1765945 w 3854640"/>
              <a:gd name="connsiteY1" fmla="*/ 50890 h 10955199"/>
              <a:gd name="connsiteX2" fmla="*/ 1639038 w 3854640"/>
              <a:gd name="connsiteY2" fmla="*/ 56369 h 10955199"/>
              <a:gd name="connsiteX3" fmla="*/ 1360851 w 3854640"/>
              <a:gd name="connsiteY3" fmla="*/ 233685 h 10955199"/>
              <a:gd name="connsiteX4" fmla="*/ 1227963 w 3854640"/>
              <a:gd name="connsiteY4" fmla="*/ 613483 h 10955199"/>
              <a:gd name="connsiteX5" fmla="*/ 1261172 w 3854640"/>
              <a:gd name="connsiteY5" fmla="*/ 1052613 h 10955199"/>
              <a:gd name="connsiteX6" fmla="*/ 1309596 w 3854640"/>
              <a:gd name="connsiteY6" fmla="*/ 1155548 h 10955199"/>
              <a:gd name="connsiteX7" fmla="*/ 1373341 w 3854640"/>
              <a:gd name="connsiteY7" fmla="*/ 1298183 h 10955199"/>
              <a:gd name="connsiteX8" fmla="*/ 1493819 w 3854640"/>
              <a:gd name="connsiteY8" fmla="*/ 1394665 h 10955199"/>
              <a:gd name="connsiteX9" fmla="*/ 1547721 w 3854640"/>
              <a:gd name="connsiteY9" fmla="*/ 1463324 h 10955199"/>
              <a:gd name="connsiteX10" fmla="*/ 1545418 w 3854640"/>
              <a:gd name="connsiteY10" fmla="*/ 1576103 h 10955199"/>
              <a:gd name="connsiteX11" fmla="*/ 1393187 w 3854640"/>
              <a:gd name="connsiteY11" fmla="*/ 1684164 h 10955199"/>
              <a:gd name="connsiteX12" fmla="*/ 1081156 w 3854640"/>
              <a:gd name="connsiteY12" fmla="*/ 1752362 h 10955199"/>
              <a:gd name="connsiteX13" fmla="*/ 544894 w 3854640"/>
              <a:gd name="connsiteY13" fmla="*/ 2013226 h 10955199"/>
              <a:gd name="connsiteX14" fmla="*/ 373346 w 3854640"/>
              <a:gd name="connsiteY14" fmla="*/ 2478686 h 10955199"/>
              <a:gd name="connsiteX15" fmla="*/ 357496 w 3854640"/>
              <a:gd name="connsiteY15" fmla="*/ 2582869 h 10955199"/>
              <a:gd name="connsiteX16" fmla="*/ 333205 w 3854640"/>
              <a:gd name="connsiteY16" fmla="*/ 3215477 h 10955199"/>
              <a:gd name="connsiteX17" fmla="*/ 273561 w 3854640"/>
              <a:gd name="connsiteY17" fmla="*/ 3835069 h 10955199"/>
              <a:gd name="connsiteX18" fmla="*/ 151310 w 3854640"/>
              <a:gd name="connsiteY18" fmla="*/ 4571969 h 10955199"/>
              <a:gd name="connsiteX19" fmla="*/ 169939 w 3854640"/>
              <a:gd name="connsiteY19" fmla="*/ 5279392 h 10955199"/>
              <a:gd name="connsiteX20" fmla="*/ 96880 w 3854640"/>
              <a:gd name="connsiteY20" fmla="*/ 5677250 h 10955199"/>
              <a:gd name="connsiteX21" fmla="*/ 17073 w 3854640"/>
              <a:gd name="connsiteY21" fmla="*/ 5873820 h 10955199"/>
              <a:gd name="connsiteX22" fmla="*/ 10457 w 3854640"/>
              <a:gd name="connsiteY22" fmla="*/ 5966017 h 10955199"/>
              <a:gd name="connsiteX23" fmla="*/ 114714 w 3854640"/>
              <a:gd name="connsiteY23" fmla="*/ 6208061 h 10955199"/>
              <a:gd name="connsiteX24" fmla="*/ 166525 w 3854640"/>
              <a:gd name="connsiteY24" fmla="*/ 6304489 h 10955199"/>
              <a:gd name="connsiteX25" fmla="*/ 219263 w 3854640"/>
              <a:gd name="connsiteY25" fmla="*/ 6326616 h 10955199"/>
              <a:gd name="connsiteX26" fmla="*/ 269777 w 3854640"/>
              <a:gd name="connsiteY26" fmla="*/ 6360160 h 10955199"/>
              <a:gd name="connsiteX27" fmla="*/ 270227 w 3854640"/>
              <a:gd name="connsiteY27" fmla="*/ 6311241 h 10955199"/>
              <a:gd name="connsiteX28" fmla="*/ 269777 w 3854640"/>
              <a:gd name="connsiteY28" fmla="*/ 6029090 h 10955199"/>
              <a:gd name="connsiteX29" fmla="*/ 307458 w 3854640"/>
              <a:gd name="connsiteY29" fmla="*/ 5936405 h 10955199"/>
              <a:gd name="connsiteX30" fmla="*/ 336591 w 3854640"/>
              <a:gd name="connsiteY30" fmla="*/ 5988633 h 10955199"/>
              <a:gd name="connsiteX31" fmla="*/ 362576 w 3854640"/>
              <a:gd name="connsiteY31" fmla="*/ 6102361 h 10955199"/>
              <a:gd name="connsiteX32" fmla="*/ 371811 w 3854640"/>
              <a:gd name="connsiteY32" fmla="*/ 6044167 h 10955199"/>
              <a:gd name="connsiteX33" fmla="*/ 403247 w 3854640"/>
              <a:gd name="connsiteY33" fmla="*/ 5822704 h 10955199"/>
              <a:gd name="connsiteX34" fmla="*/ 377024 w 3854640"/>
              <a:gd name="connsiteY34" fmla="*/ 5694849 h 10955199"/>
              <a:gd name="connsiteX35" fmla="*/ 363053 w 3854640"/>
              <a:gd name="connsiteY35" fmla="*/ 5615613 h 10955199"/>
              <a:gd name="connsiteX36" fmla="*/ 374669 w 3854640"/>
              <a:gd name="connsiteY36" fmla="*/ 5461265 h 10955199"/>
              <a:gd name="connsiteX37" fmla="*/ 514675 w 3854640"/>
              <a:gd name="connsiteY37" fmla="*/ 4988239 h 10955199"/>
              <a:gd name="connsiteX38" fmla="*/ 658492 w 3854640"/>
              <a:gd name="connsiteY38" fmla="*/ 4439449 h 10955199"/>
              <a:gd name="connsiteX39" fmla="*/ 666060 w 3854640"/>
              <a:gd name="connsiteY39" fmla="*/ 4255000 h 10955199"/>
              <a:gd name="connsiteX40" fmla="*/ 963298 w 3854640"/>
              <a:gd name="connsiteY40" fmla="*/ 3285031 h 10955199"/>
              <a:gd name="connsiteX41" fmla="*/ 997963 w 3854640"/>
              <a:gd name="connsiteY41" fmla="*/ 2965867 h 10955199"/>
              <a:gd name="connsiteX42" fmla="*/ 950042 w 3854640"/>
              <a:gd name="connsiteY42" fmla="*/ 4409159 h 10955199"/>
              <a:gd name="connsiteX43" fmla="*/ 806542 w 3854640"/>
              <a:gd name="connsiteY43" fmla="*/ 5036317 h 10955199"/>
              <a:gd name="connsiteX44" fmla="*/ 693500 w 3854640"/>
              <a:gd name="connsiteY44" fmla="*/ 6245510 h 10955199"/>
              <a:gd name="connsiteX45" fmla="*/ 821599 w 3854640"/>
              <a:gd name="connsiteY45" fmla="*/ 6936880 h 10955199"/>
              <a:gd name="connsiteX46" fmla="*/ 774974 w 3854640"/>
              <a:gd name="connsiteY46" fmla="*/ 8276857 h 10955199"/>
              <a:gd name="connsiteX47" fmla="*/ 733351 w 3854640"/>
              <a:gd name="connsiteY47" fmla="*/ 8704354 h 10955199"/>
              <a:gd name="connsiteX48" fmla="*/ 978805 w 3854640"/>
              <a:gd name="connsiteY48" fmla="*/ 10083352 h 10955199"/>
              <a:gd name="connsiteX49" fmla="*/ 908735 w 3854640"/>
              <a:gd name="connsiteY49" fmla="*/ 10280302 h 10955199"/>
              <a:gd name="connsiteX50" fmla="*/ 895557 w 3854640"/>
              <a:gd name="connsiteY50" fmla="*/ 10506293 h 10955199"/>
              <a:gd name="connsiteX51" fmla="*/ 841735 w 3854640"/>
              <a:gd name="connsiteY51" fmla="*/ 10612238 h 10955199"/>
              <a:gd name="connsiteX52" fmla="*/ 732345 w 3854640"/>
              <a:gd name="connsiteY52" fmla="*/ 10761571 h 10955199"/>
              <a:gd name="connsiteX53" fmla="*/ 649892 w 3854640"/>
              <a:gd name="connsiteY53" fmla="*/ 10792810 h 10955199"/>
              <a:gd name="connsiteX54" fmla="*/ 580220 w 3854640"/>
              <a:gd name="connsiteY54" fmla="*/ 10856642 h 10955199"/>
              <a:gd name="connsiteX55" fmla="*/ 657222 w 3854640"/>
              <a:gd name="connsiteY55" fmla="*/ 10932270 h 10955199"/>
              <a:gd name="connsiteX56" fmla="*/ 764602 w 3854640"/>
              <a:gd name="connsiteY56" fmla="*/ 10931973 h 10955199"/>
              <a:gd name="connsiteX57" fmla="*/ 991188 w 3854640"/>
              <a:gd name="connsiteY57" fmla="*/ 10952663 h 10955199"/>
              <a:gd name="connsiteX58" fmla="*/ 1188669 w 3854640"/>
              <a:gd name="connsiteY58" fmla="*/ 10957924 h 10955199"/>
              <a:gd name="connsiteX59" fmla="*/ 1246142 w 3854640"/>
              <a:gd name="connsiteY59" fmla="*/ 10896830 h 10955199"/>
              <a:gd name="connsiteX60" fmla="*/ 1250402 w 3854640"/>
              <a:gd name="connsiteY60" fmla="*/ 10675854 h 10955199"/>
              <a:gd name="connsiteX61" fmla="*/ 1259214 w 3854640"/>
              <a:gd name="connsiteY61" fmla="*/ 10633769 h 10955199"/>
              <a:gd name="connsiteX62" fmla="*/ 1313327 w 3854640"/>
              <a:gd name="connsiteY62" fmla="*/ 10394734 h 10955199"/>
              <a:gd name="connsiteX63" fmla="*/ 1387815 w 3854640"/>
              <a:gd name="connsiteY63" fmla="*/ 10215954 h 10955199"/>
              <a:gd name="connsiteX64" fmla="*/ 1339920 w 3854640"/>
              <a:gd name="connsiteY64" fmla="*/ 9832278 h 10955199"/>
              <a:gd name="connsiteX65" fmla="*/ 1484187 w 3854640"/>
              <a:gd name="connsiteY65" fmla="*/ 9426068 h 10955199"/>
              <a:gd name="connsiteX66" fmla="*/ 1553992 w 3854640"/>
              <a:gd name="connsiteY66" fmla="*/ 8994531 h 10955199"/>
              <a:gd name="connsiteX67" fmla="*/ 1543857 w 3854640"/>
              <a:gd name="connsiteY67" fmla="*/ 8877819 h 10955199"/>
              <a:gd name="connsiteX68" fmla="*/ 1497232 w 3854640"/>
              <a:gd name="connsiteY68" fmla="*/ 8345435 h 10955199"/>
              <a:gd name="connsiteX69" fmla="*/ 1535284 w 3854640"/>
              <a:gd name="connsiteY69" fmla="*/ 8096991 h 10955199"/>
              <a:gd name="connsiteX70" fmla="*/ 1596144 w 3854640"/>
              <a:gd name="connsiteY70" fmla="*/ 7951157 h 10955199"/>
              <a:gd name="connsiteX71" fmla="*/ 1690769 w 3854640"/>
              <a:gd name="connsiteY71" fmla="*/ 7512245 h 10955199"/>
              <a:gd name="connsiteX72" fmla="*/ 1696247 w 3854640"/>
              <a:gd name="connsiteY72" fmla="*/ 7424738 h 10955199"/>
              <a:gd name="connsiteX73" fmla="*/ 1930772 w 3854640"/>
              <a:gd name="connsiteY73" fmla="*/ 6044629 h 10955199"/>
              <a:gd name="connsiteX74" fmla="*/ 2165298 w 3854640"/>
              <a:gd name="connsiteY74" fmla="*/ 7424738 h 10955199"/>
              <a:gd name="connsiteX75" fmla="*/ 2170749 w 3854640"/>
              <a:gd name="connsiteY75" fmla="*/ 7512245 h 10955199"/>
              <a:gd name="connsiteX76" fmla="*/ 2265400 w 3854640"/>
              <a:gd name="connsiteY76" fmla="*/ 7951157 h 10955199"/>
              <a:gd name="connsiteX77" fmla="*/ 2326235 w 3854640"/>
              <a:gd name="connsiteY77" fmla="*/ 8096991 h 10955199"/>
              <a:gd name="connsiteX78" fmla="*/ 2364313 w 3854640"/>
              <a:gd name="connsiteY78" fmla="*/ 8345435 h 10955199"/>
              <a:gd name="connsiteX79" fmla="*/ 2317688 w 3854640"/>
              <a:gd name="connsiteY79" fmla="*/ 8877819 h 10955199"/>
              <a:gd name="connsiteX80" fmla="*/ 2307554 w 3854640"/>
              <a:gd name="connsiteY80" fmla="*/ 8994531 h 10955199"/>
              <a:gd name="connsiteX81" fmla="*/ 2377332 w 3854640"/>
              <a:gd name="connsiteY81" fmla="*/ 9426068 h 10955199"/>
              <a:gd name="connsiteX82" fmla="*/ 2521625 w 3854640"/>
              <a:gd name="connsiteY82" fmla="*/ 9832278 h 10955199"/>
              <a:gd name="connsiteX83" fmla="*/ 2473730 w 3854640"/>
              <a:gd name="connsiteY83" fmla="*/ 10215954 h 10955199"/>
              <a:gd name="connsiteX84" fmla="*/ 2548165 w 3854640"/>
              <a:gd name="connsiteY84" fmla="*/ 10394734 h 10955199"/>
              <a:gd name="connsiteX85" fmla="*/ 2602304 w 3854640"/>
              <a:gd name="connsiteY85" fmla="*/ 10633769 h 10955199"/>
              <a:gd name="connsiteX86" fmla="*/ 2611116 w 3854640"/>
              <a:gd name="connsiteY86" fmla="*/ 10675854 h 10955199"/>
              <a:gd name="connsiteX87" fmla="*/ 2615350 w 3854640"/>
              <a:gd name="connsiteY87" fmla="*/ 10896830 h 10955199"/>
              <a:gd name="connsiteX88" fmla="*/ 2672850 w 3854640"/>
              <a:gd name="connsiteY88" fmla="*/ 10957924 h 10955199"/>
              <a:gd name="connsiteX89" fmla="*/ 2870330 w 3854640"/>
              <a:gd name="connsiteY89" fmla="*/ 10952636 h 10955199"/>
              <a:gd name="connsiteX90" fmla="*/ 3096917 w 3854640"/>
              <a:gd name="connsiteY90" fmla="*/ 10931973 h 10955199"/>
              <a:gd name="connsiteX91" fmla="*/ 3204323 w 3854640"/>
              <a:gd name="connsiteY91" fmla="*/ 10932270 h 10955199"/>
              <a:gd name="connsiteX92" fmla="*/ 3281298 w 3854640"/>
              <a:gd name="connsiteY92" fmla="*/ 10856642 h 10955199"/>
              <a:gd name="connsiteX93" fmla="*/ 3211653 w 3854640"/>
              <a:gd name="connsiteY93" fmla="*/ 10792810 h 10955199"/>
              <a:gd name="connsiteX94" fmla="*/ 3129173 w 3854640"/>
              <a:gd name="connsiteY94" fmla="*/ 10761571 h 10955199"/>
              <a:gd name="connsiteX95" fmla="*/ 3019809 w 3854640"/>
              <a:gd name="connsiteY95" fmla="*/ 10612238 h 10955199"/>
              <a:gd name="connsiteX96" fmla="*/ 2965961 w 3854640"/>
              <a:gd name="connsiteY96" fmla="*/ 10506321 h 10955199"/>
              <a:gd name="connsiteX97" fmla="*/ 2952809 w 3854640"/>
              <a:gd name="connsiteY97" fmla="*/ 10280328 h 10955199"/>
              <a:gd name="connsiteX98" fmla="*/ 2919442 w 3854640"/>
              <a:gd name="connsiteY98" fmla="*/ 10082185 h 10955199"/>
              <a:gd name="connsiteX99" fmla="*/ 2998138 w 3854640"/>
              <a:gd name="connsiteY99" fmla="*/ 9326793 h 10955199"/>
              <a:gd name="connsiteX100" fmla="*/ 3080273 w 3854640"/>
              <a:gd name="connsiteY100" fmla="*/ 8507730 h 10955199"/>
              <a:gd name="connsiteX101" fmla="*/ 2990252 w 3854640"/>
              <a:gd name="connsiteY101" fmla="*/ 8043084 h 10955199"/>
              <a:gd name="connsiteX102" fmla="*/ 3039946 w 3854640"/>
              <a:gd name="connsiteY102" fmla="*/ 6936880 h 10955199"/>
              <a:gd name="connsiteX103" fmla="*/ 3167277 w 3854640"/>
              <a:gd name="connsiteY103" fmla="*/ 6253048 h 10955199"/>
              <a:gd name="connsiteX104" fmla="*/ 3054976 w 3854640"/>
              <a:gd name="connsiteY104" fmla="*/ 5036317 h 10955199"/>
              <a:gd name="connsiteX105" fmla="*/ 2911503 w 3854640"/>
              <a:gd name="connsiteY105" fmla="*/ 4409187 h 10955199"/>
              <a:gd name="connsiteX106" fmla="*/ 2863556 w 3854640"/>
              <a:gd name="connsiteY106" fmla="*/ 2965894 h 10955199"/>
              <a:gd name="connsiteX107" fmla="*/ 2897691 w 3854640"/>
              <a:gd name="connsiteY107" fmla="*/ 3280937 h 10955199"/>
              <a:gd name="connsiteX108" fmla="*/ 3195459 w 3854640"/>
              <a:gd name="connsiteY108" fmla="*/ 4255028 h 10955199"/>
              <a:gd name="connsiteX109" fmla="*/ 3202232 w 3854640"/>
              <a:gd name="connsiteY109" fmla="*/ 4433972 h 10955199"/>
              <a:gd name="connsiteX110" fmla="*/ 3342768 w 3854640"/>
              <a:gd name="connsiteY110" fmla="*/ 4975331 h 10955199"/>
              <a:gd name="connsiteX111" fmla="*/ 3485870 w 3854640"/>
              <a:gd name="connsiteY111" fmla="*/ 5456763 h 10955199"/>
              <a:gd name="connsiteX112" fmla="*/ 3498995 w 3854640"/>
              <a:gd name="connsiteY112" fmla="*/ 5613363 h 10955199"/>
              <a:gd name="connsiteX113" fmla="*/ 3488463 w 3854640"/>
              <a:gd name="connsiteY113" fmla="*/ 5676463 h 10955199"/>
              <a:gd name="connsiteX114" fmla="*/ 3458456 w 3854640"/>
              <a:gd name="connsiteY114" fmla="*/ 5820535 h 10955199"/>
              <a:gd name="connsiteX115" fmla="*/ 3489734 w 3854640"/>
              <a:gd name="connsiteY115" fmla="*/ 6044167 h 10955199"/>
              <a:gd name="connsiteX116" fmla="*/ 3498969 w 3854640"/>
              <a:gd name="connsiteY116" fmla="*/ 6102361 h 10955199"/>
              <a:gd name="connsiteX117" fmla="*/ 3524319 w 3854640"/>
              <a:gd name="connsiteY117" fmla="*/ 5990693 h 10955199"/>
              <a:gd name="connsiteX118" fmla="*/ 3554087 w 3854640"/>
              <a:gd name="connsiteY118" fmla="*/ 5936405 h 10955199"/>
              <a:gd name="connsiteX119" fmla="*/ 3591768 w 3854640"/>
              <a:gd name="connsiteY119" fmla="*/ 6029090 h 10955199"/>
              <a:gd name="connsiteX120" fmla="*/ 3591318 w 3854640"/>
              <a:gd name="connsiteY120" fmla="*/ 6311241 h 10955199"/>
              <a:gd name="connsiteX121" fmla="*/ 3591768 w 3854640"/>
              <a:gd name="connsiteY121" fmla="*/ 6360187 h 10955199"/>
              <a:gd name="connsiteX122" fmla="*/ 3642282 w 3854640"/>
              <a:gd name="connsiteY122" fmla="*/ 6326616 h 10955199"/>
              <a:gd name="connsiteX123" fmla="*/ 3694993 w 3854640"/>
              <a:gd name="connsiteY123" fmla="*/ 6304489 h 10955199"/>
              <a:gd name="connsiteX124" fmla="*/ 3746804 w 3854640"/>
              <a:gd name="connsiteY124" fmla="*/ 6208089 h 10955199"/>
              <a:gd name="connsiteX125" fmla="*/ 3851061 w 3854640"/>
              <a:gd name="connsiteY125" fmla="*/ 5966017 h 10955199"/>
              <a:gd name="connsiteX126" fmla="*/ 3844922 w 3854640"/>
              <a:gd name="connsiteY126" fmla="*/ 5876260 h 10955199"/>
              <a:gd name="connsiteX127" fmla="*/ 3764639 w 3854640"/>
              <a:gd name="connsiteY127" fmla="*/ 5677277 h 10955199"/>
              <a:gd name="connsiteX128" fmla="*/ 3691606 w 3854640"/>
              <a:gd name="connsiteY128" fmla="*/ 5279419 h 10955199"/>
              <a:gd name="connsiteX129" fmla="*/ 3710235 w 3854640"/>
              <a:gd name="connsiteY129" fmla="*/ 4571969 h 10955199"/>
              <a:gd name="connsiteX130" fmla="*/ 3587984 w 3854640"/>
              <a:gd name="connsiteY130" fmla="*/ 3835069 h 10955199"/>
              <a:gd name="connsiteX131" fmla="*/ 3528340 w 3854640"/>
              <a:gd name="connsiteY131" fmla="*/ 3215504 h 10955199"/>
              <a:gd name="connsiteX132" fmla="*/ 3504049 w 3854640"/>
              <a:gd name="connsiteY132" fmla="*/ 2582869 h 10955199"/>
              <a:gd name="connsiteX133" fmla="*/ 3488198 w 3854640"/>
              <a:gd name="connsiteY133" fmla="*/ 2478713 h 10955199"/>
              <a:gd name="connsiteX134" fmla="*/ 3316651 w 3854640"/>
              <a:gd name="connsiteY134" fmla="*/ 2013226 h 10955199"/>
              <a:gd name="connsiteX135" fmla="*/ 2780388 w 3854640"/>
              <a:gd name="connsiteY135" fmla="*/ 1752362 h 10955199"/>
              <a:gd name="connsiteX136" fmla="*/ 2514506 w 3854640"/>
              <a:gd name="connsiteY136" fmla="*/ 1701925 h 10955199"/>
              <a:gd name="connsiteX137" fmla="*/ 2324832 w 3854640"/>
              <a:gd name="connsiteY137" fmla="*/ 1587953 h 10955199"/>
              <a:gd name="connsiteX138" fmla="*/ 2304669 w 3854640"/>
              <a:gd name="connsiteY138" fmla="*/ 1500365 h 10955199"/>
              <a:gd name="connsiteX139" fmla="*/ 2344864 w 3854640"/>
              <a:gd name="connsiteY139" fmla="*/ 1411802 h 10955199"/>
              <a:gd name="connsiteX140" fmla="*/ 2462034 w 3854640"/>
              <a:gd name="connsiteY140" fmla="*/ 1326954 h 10955199"/>
              <a:gd name="connsiteX141" fmla="*/ 2597277 w 3854640"/>
              <a:gd name="connsiteY141" fmla="*/ 1114711 h 10955199"/>
              <a:gd name="connsiteX142" fmla="*/ 2678169 w 3854640"/>
              <a:gd name="connsiteY142" fmla="*/ 865480 h 10955199"/>
              <a:gd name="connsiteX143" fmla="*/ 2595769 w 3854640"/>
              <a:gd name="connsiteY143" fmla="*/ 354138 h 10955199"/>
              <a:gd name="connsiteX144" fmla="*/ 2279742 w 3854640"/>
              <a:gd name="connsiteY144" fmla="*/ 59215 h 10955199"/>
              <a:gd name="connsiteX145" fmla="*/ 1945114 w 3854640"/>
              <a:gd name="connsiteY145" fmla="*/ 49182 h 10955199"/>
              <a:gd name="connsiteX146" fmla="*/ 1945114 w 3854640"/>
              <a:gd name="connsiteY146" fmla="*/ 49182 h 1095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3854640" h="10955199">
                <a:moveTo>
                  <a:pt x="1945114" y="49182"/>
                </a:moveTo>
                <a:cubicBezTo>
                  <a:pt x="1885603" y="54498"/>
                  <a:pt x="1825642" y="50213"/>
                  <a:pt x="1765945" y="50890"/>
                </a:cubicBezTo>
                <a:cubicBezTo>
                  <a:pt x="1723661" y="51433"/>
                  <a:pt x="1679920" y="46145"/>
                  <a:pt x="1639038" y="56369"/>
                </a:cubicBezTo>
                <a:cubicBezTo>
                  <a:pt x="1526419" y="84516"/>
                  <a:pt x="1426899" y="148647"/>
                  <a:pt x="1360851" y="233685"/>
                </a:cubicBezTo>
                <a:cubicBezTo>
                  <a:pt x="1274376" y="345081"/>
                  <a:pt x="1238971" y="480719"/>
                  <a:pt x="1227963" y="613483"/>
                </a:cubicBezTo>
                <a:cubicBezTo>
                  <a:pt x="1215817" y="760321"/>
                  <a:pt x="1161784" y="934519"/>
                  <a:pt x="1261172" y="1052613"/>
                </a:cubicBezTo>
                <a:cubicBezTo>
                  <a:pt x="1286575" y="1082821"/>
                  <a:pt x="1296551" y="1120324"/>
                  <a:pt x="1309596" y="1155548"/>
                </a:cubicBezTo>
                <a:cubicBezTo>
                  <a:pt x="1327590" y="1204033"/>
                  <a:pt x="1340741" y="1255311"/>
                  <a:pt x="1373341" y="1298183"/>
                </a:cubicBezTo>
                <a:cubicBezTo>
                  <a:pt x="1403983" y="1338505"/>
                  <a:pt x="1449337" y="1367168"/>
                  <a:pt x="1493819" y="1394665"/>
                </a:cubicBezTo>
                <a:cubicBezTo>
                  <a:pt x="1520307" y="1411016"/>
                  <a:pt x="1539517" y="1435014"/>
                  <a:pt x="1547721" y="1463324"/>
                </a:cubicBezTo>
                <a:cubicBezTo>
                  <a:pt x="1558278" y="1499742"/>
                  <a:pt x="1569524" y="1541963"/>
                  <a:pt x="1545418" y="1576103"/>
                </a:cubicBezTo>
                <a:cubicBezTo>
                  <a:pt x="1510198" y="1625916"/>
                  <a:pt x="1452036" y="1659189"/>
                  <a:pt x="1393187" y="1684164"/>
                </a:cubicBezTo>
                <a:cubicBezTo>
                  <a:pt x="1295836" y="1725544"/>
                  <a:pt x="1187927" y="1740946"/>
                  <a:pt x="1081156" y="1752362"/>
                </a:cubicBezTo>
                <a:cubicBezTo>
                  <a:pt x="873224" y="1774625"/>
                  <a:pt x="677094" y="1869832"/>
                  <a:pt x="544894" y="2013226"/>
                </a:cubicBezTo>
                <a:cubicBezTo>
                  <a:pt x="425289" y="2142953"/>
                  <a:pt x="394038" y="2312812"/>
                  <a:pt x="373346" y="2478686"/>
                </a:cubicBezTo>
                <a:cubicBezTo>
                  <a:pt x="369033" y="2513369"/>
                  <a:pt x="361862" y="2548024"/>
                  <a:pt x="357496" y="2582869"/>
                </a:cubicBezTo>
                <a:cubicBezTo>
                  <a:pt x="331325" y="2792943"/>
                  <a:pt x="338629" y="3004590"/>
                  <a:pt x="333205" y="3215477"/>
                </a:cubicBezTo>
                <a:cubicBezTo>
                  <a:pt x="327885" y="3422813"/>
                  <a:pt x="347520" y="3638065"/>
                  <a:pt x="273561" y="3835069"/>
                </a:cubicBezTo>
                <a:cubicBezTo>
                  <a:pt x="184493" y="4072260"/>
                  <a:pt x="154512" y="4323172"/>
                  <a:pt x="151310" y="4571969"/>
                </a:cubicBezTo>
                <a:cubicBezTo>
                  <a:pt x="148294" y="4807912"/>
                  <a:pt x="169092" y="5043530"/>
                  <a:pt x="169939" y="5279392"/>
                </a:cubicBezTo>
                <a:cubicBezTo>
                  <a:pt x="170468" y="5414027"/>
                  <a:pt x="156179" y="5551672"/>
                  <a:pt x="96880" y="5677250"/>
                </a:cubicBezTo>
                <a:cubicBezTo>
                  <a:pt x="66582" y="5741462"/>
                  <a:pt x="29695" y="5804292"/>
                  <a:pt x="17073" y="5873820"/>
                </a:cubicBezTo>
                <a:cubicBezTo>
                  <a:pt x="11542" y="5904272"/>
                  <a:pt x="-6504" y="5939036"/>
                  <a:pt x="10457" y="5966017"/>
                </a:cubicBezTo>
                <a:cubicBezTo>
                  <a:pt x="58167" y="6041809"/>
                  <a:pt x="87883" y="6124813"/>
                  <a:pt x="114714" y="6208061"/>
                </a:cubicBezTo>
                <a:cubicBezTo>
                  <a:pt x="125696" y="6242066"/>
                  <a:pt x="136227" y="6277996"/>
                  <a:pt x="166525" y="6304489"/>
                </a:cubicBezTo>
                <a:cubicBezTo>
                  <a:pt x="181264" y="6317342"/>
                  <a:pt x="204101" y="6315526"/>
                  <a:pt x="219263" y="6326616"/>
                </a:cubicBezTo>
                <a:cubicBezTo>
                  <a:pt x="235430" y="6338385"/>
                  <a:pt x="250910" y="6368865"/>
                  <a:pt x="269777" y="6360160"/>
                </a:cubicBezTo>
                <a:cubicBezTo>
                  <a:pt x="287347" y="6352079"/>
                  <a:pt x="273879" y="6325857"/>
                  <a:pt x="270227" y="6311241"/>
                </a:cubicBezTo>
                <a:cubicBezTo>
                  <a:pt x="247258" y="6218718"/>
                  <a:pt x="242866" y="6121478"/>
                  <a:pt x="269777" y="6029090"/>
                </a:cubicBezTo>
                <a:cubicBezTo>
                  <a:pt x="279039" y="5997256"/>
                  <a:pt x="275493" y="5919403"/>
                  <a:pt x="307458" y="5936405"/>
                </a:cubicBezTo>
                <a:cubicBezTo>
                  <a:pt x="327330" y="5947008"/>
                  <a:pt x="331061" y="5970410"/>
                  <a:pt x="336591" y="5988633"/>
                </a:cubicBezTo>
                <a:cubicBezTo>
                  <a:pt x="347970" y="6026027"/>
                  <a:pt x="353024" y="6140025"/>
                  <a:pt x="362576" y="6102361"/>
                </a:cubicBezTo>
                <a:cubicBezTo>
                  <a:pt x="366942" y="6085087"/>
                  <a:pt x="368107" y="6063230"/>
                  <a:pt x="371811" y="6044167"/>
                </a:cubicBezTo>
                <a:cubicBezTo>
                  <a:pt x="385968" y="5970898"/>
                  <a:pt x="412350" y="5897167"/>
                  <a:pt x="403247" y="5822704"/>
                </a:cubicBezTo>
                <a:cubicBezTo>
                  <a:pt x="397955" y="5779643"/>
                  <a:pt x="386285" y="5737368"/>
                  <a:pt x="377024" y="5694849"/>
                </a:cubicBezTo>
                <a:cubicBezTo>
                  <a:pt x="371309" y="5668626"/>
                  <a:pt x="368239" y="5641836"/>
                  <a:pt x="363053" y="5615613"/>
                </a:cubicBezTo>
                <a:cubicBezTo>
                  <a:pt x="352945" y="5564227"/>
                  <a:pt x="363370" y="5511702"/>
                  <a:pt x="374669" y="5461265"/>
                </a:cubicBezTo>
                <a:cubicBezTo>
                  <a:pt x="410709" y="5301302"/>
                  <a:pt x="465563" y="5145300"/>
                  <a:pt x="514675" y="4988239"/>
                </a:cubicBezTo>
                <a:cubicBezTo>
                  <a:pt x="571250" y="4807261"/>
                  <a:pt x="631793" y="4626039"/>
                  <a:pt x="658492" y="4439449"/>
                </a:cubicBezTo>
                <a:cubicBezTo>
                  <a:pt x="667224" y="4378382"/>
                  <a:pt x="640207" y="4312433"/>
                  <a:pt x="666060" y="4255000"/>
                </a:cubicBezTo>
                <a:cubicBezTo>
                  <a:pt x="806410" y="3943184"/>
                  <a:pt x="916303" y="3618813"/>
                  <a:pt x="963298" y="3285031"/>
                </a:cubicBezTo>
                <a:cubicBezTo>
                  <a:pt x="978223" y="3178951"/>
                  <a:pt x="996957" y="2858999"/>
                  <a:pt x="997963" y="2965867"/>
                </a:cubicBezTo>
                <a:cubicBezTo>
                  <a:pt x="1002514" y="3447136"/>
                  <a:pt x="1011722" y="3930195"/>
                  <a:pt x="950042" y="4409159"/>
                </a:cubicBezTo>
                <a:cubicBezTo>
                  <a:pt x="922760" y="4621213"/>
                  <a:pt x="873966" y="4830826"/>
                  <a:pt x="806542" y="5036317"/>
                </a:cubicBezTo>
                <a:cubicBezTo>
                  <a:pt x="678046" y="5427803"/>
                  <a:pt x="652617" y="5840954"/>
                  <a:pt x="693500" y="6245510"/>
                </a:cubicBezTo>
                <a:cubicBezTo>
                  <a:pt x="717024" y="6478335"/>
                  <a:pt x="799610" y="6704055"/>
                  <a:pt x="821599" y="6936880"/>
                </a:cubicBezTo>
                <a:cubicBezTo>
                  <a:pt x="863751" y="7382871"/>
                  <a:pt x="866027" y="7835206"/>
                  <a:pt x="774974" y="8276857"/>
                </a:cubicBezTo>
                <a:cubicBezTo>
                  <a:pt x="755075" y="8373393"/>
                  <a:pt x="734595" y="8606246"/>
                  <a:pt x="733351" y="8704354"/>
                </a:cubicBezTo>
                <a:cubicBezTo>
                  <a:pt x="610386" y="9229904"/>
                  <a:pt x="1031912" y="9663556"/>
                  <a:pt x="978805" y="10083352"/>
                </a:cubicBezTo>
                <a:cubicBezTo>
                  <a:pt x="965998" y="10151740"/>
                  <a:pt x="881825" y="10215492"/>
                  <a:pt x="908735" y="10280302"/>
                </a:cubicBezTo>
                <a:cubicBezTo>
                  <a:pt x="939192" y="10353653"/>
                  <a:pt x="923844" y="10434434"/>
                  <a:pt x="895557" y="10506293"/>
                </a:cubicBezTo>
                <a:cubicBezTo>
                  <a:pt x="881136" y="10542928"/>
                  <a:pt x="862349" y="10577963"/>
                  <a:pt x="841735" y="10612238"/>
                </a:cubicBezTo>
                <a:cubicBezTo>
                  <a:pt x="810352" y="10664465"/>
                  <a:pt x="786167" y="10723282"/>
                  <a:pt x="732345" y="10761571"/>
                </a:cubicBezTo>
                <a:cubicBezTo>
                  <a:pt x="708662" y="10778411"/>
                  <a:pt x="678603" y="10784838"/>
                  <a:pt x="649892" y="10792810"/>
                </a:cubicBezTo>
                <a:cubicBezTo>
                  <a:pt x="617001" y="10801948"/>
                  <a:pt x="580802" y="10823370"/>
                  <a:pt x="580220" y="10856642"/>
                </a:cubicBezTo>
                <a:cubicBezTo>
                  <a:pt x="579532" y="10894687"/>
                  <a:pt x="618985" y="10921723"/>
                  <a:pt x="657222" y="10932270"/>
                </a:cubicBezTo>
                <a:cubicBezTo>
                  <a:pt x="692124" y="10941898"/>
                  <a:pt x="728799" y="10935038"/>
                  <a:pt x="764602" y="10931973"/>
                </a:cubicBezTo>
                <a:cubicBezTo>
                  <a:pt x="841022" y="10925465"/>
                  <a:pt x="916568" y="10940107"/>
                  <a:pt x="991188" y="10952663"/>
                </a:cubicBezTo>
                <a:cubicBezTo>
                  <a:pt x="1056045" y="10963565"/>
                  <a:pt x="1123812" y="10970397"/>
                  <a:pt x="1188669" y="10957924"/>
                </a:cubicBezTo>
                <a:cubicBezTo>
                  <a:pt x="1221136" y="10951686"/>
                  <a:pt x="1240452" y="10924028"/>
                  <a:pt x="1246142" y="10896830"/>
                </a:cubicBezTo>
                <a:cubicBezTo>
                  <a:pt x="1261489" y="10823669"/>
                  <a:pt x="1238971" y="10749396"/>
                  <a:pt x="1250402" y="10675854"/>
                </a:cubicBezTo>
                <a:cubicBezTo>
                  <a:pt x="1252678" y="10661321"/>
                  <a:pt x="1260034" y="10649172"/>
                  <a:pt x="1259214" y="10633769"/>
                </a:cubicBezTo>
                <a:cubicBezTo>
                  <a:pt x="1254822" y="10551577"/>
                  <a:pt x="1278583" y="10470553"/>
                  <a:pt x="1313327" y="10394734"/>
                </a:cubicBezTo>
                <a:cubicBezTo>
                  <a:pt x="1340317" y="10335891"/>
                  <a:pt x="1402660" y="10278322"/>
                  <a:pt x="1387815" y="10215954"/>
                </a:cubicBezTo>
                <a:cubicBezTo>
                  <a:pt x="1357755" y="10089834"/>
                  <a:pt x="1301287" y="9956582"/>
                  <a:pt x="1339920" y="9832278"/>
                </a:cubicBezTo>
                <a:cubicBezTo>
                  <a:pt x="1382444" y="9695365"/>
                  <a:pt x="1459658" y="9566344"/>
                  <a:pt x="1484187" y="9426068"/>
                </a:cubicBezTo>
                <a:cubicBezTo>
                  <a:pt x="1509246" y="9282566"/>
                  <a:pt x="1552059" y="9140609"/>
                  <a:pt x="1553992" y="8994531"/>
                </a:cubicBezTo>
                <a:cubicBezTo>
                  <a:pt x="1554521" y="8955375"/>
                  <a:pt x="1547377" y="8916786"/>
                  <a:pt x="1543857" y="8877819"/>
                </a:cubicBezTo>
                <a:cubicBezTo>
                  <a:pt x="1527821" y="8700421"/>
                  <a:pt x="1498264" y="8523864"/>
                  <a:pt x="1497232" y="8345435"/>
                </a:cubicBezTo>
                <a:cubicBezTo>
                  <a:pt x="1496782" y="8261672"/>
                  <a:pt x="1505594" y="8177096"/>
                  <a:pt x="1535284" y="8096991"/>
                </a:cubicBezTo>
                <a:cubicBezTo>
                  <a:pt x="1553515" y="8047748"/>
                  <a:pt x="1585401" y="8002028"/>
                  <a:pt x="1596144" y="7951157"/>
                </a:cubicBezTo>
                <a:cubicBezTo>
                  <a:pt x="1627024" y="7804781"/>
                  <a:pt x="1685689" y="7662146"/>
                  <a:pt x="1690769" y="7512245"/>
                </a:cubicBezTo>
                <a:cubicBezTo>
                  <a:pt x="1691749" y="7482985"/>
                  <a:pt x="1692437" y="7453970"/>
                  <a:pt x="1696247" y="7424738"/>
                </a:cubicBezTo>
                <a:cubicBezTo>
                  <a:pt x="1756076" y="6962587"/>
                  <a:pt x="1808654" y="6498103"/>
                  <a:pt x="1930772" y="6044629"/>
                </a:cubicBezTo>
                <a:cubicBezTo>
                  <a:pt x="2052890" y="6498103"/>
                  <a:pt x="2105469" y="6962587"/>
                  <a:pt x="2165298" y="7424738"/>
                </a:cubicBezTo>
                <a:cubicBezTo>
                  <a:pt x="2169082" y="7453970"/>
                  <a:pt x="2169744" y="7482985"/>
                  <a:pt x="2170749" y="7512245"/>
                </a:cubicBezTo>
                <a:cubicBezTo>
                  <a:pt x="2175830" y="7662146"/>
                  <a:pt x="2234520" y="7804781"/>
                  <a:pt x="2265400" y="7951157"/>
                </a:cubicBezTo>
                <a:cubicBezTo>
                  <a:pt x="2276144" y="8002028"/>
                  <a:pt x="2307977" y="8047748"/>
                  <a:pt x="2326235" y="8096991"/>
                </a:cubicBezTo>
                <a:cubicBezTo>
                  <a:pt x="2355898" y="8177096"/>
                  <a:pt x="2364789" y="8261672"/>
                  <a:pt x="2364313" y="8345435"/>
                </a:cubicBezTo>
                <a:cubicBezTo>
                  <a:pt x="2363254" y="8523864"/>
                  <a:pt x="2333723" y="8700421"/>
                  <a:pt x="2317688" y="8877819"/>
                </a:cubicBezTo>
                <a:cubicBezTo>
                  <a:pt x="2314142" y="8916786"/>
                  <a:pt x="2307024" y="8955375"/>
                  <a:pt x="2307554" y="8994531"/>
                </a:cubicBezTo>
                <a:cubicBezTo>
                  <a:pt x="2309485" y="9140609"/>
                  <a:pt x="2352273" y="9282566"/>
                  <a:pt x="2377332" y="9426068"/>
                </a:cubicBezTo>
                <a:cubicBezTo>
                  <a:pt x="2401835" y="9566344"/>
                  <a:pt x="2479075" y="9695365"/>
                  <a:pt x="2521625" y="9832278"/>
                </a:cubicBezTo>
                <a:cubicBezTo>
                  <a:pt x="2560231" y="9956582"/>
                  <a:pt x="2503789" y="10089834"/>
                  <a:pt x="2473730" y="10215954"/>
                </a:cubicBezTo>
                <a:cubicBezTo>
                  <a:pt x="2458858" y="10278322"/>
                  <a:pt x="2521175" y="10335891"/>
                  <a:pt x="2548165" y="10394734"/>
                </a:cubicBezTo>
                <a:cubicBezTo>
                  <a:pt x="2582935" y="10470553"/>
                  <a:pt x="2606697" y="10551577"/>
                  <a:pt x="2602304" y="10633769"/>
                </a:cubicBezTo>
                <a:cubicBezTo>
                  <a:pt x="2601458" y="10649172"/>
                  <a:pt x="2608867" y="10661347"/>
                  <a:pt x="2611116" y="10675854"/>
                </a:cubicBezTo>
                <a:cubicBezTo>
                  <a:pt x="2622574" y="10749396"/>
                  <a:pt x="2600029" y="10823669"/>
                  <a:pt x="2615350" y="10896830"/>
                </a:cubicBezTo>
                <a:cubicBezTo>
                  <a:pt x="2621066" y="10924028"/>
                  <a:pt x="2640383" y="10951686"/>
                  <a:pt x="2672850" y="10957924"/>
                </a:cubicBezTo>
                <a:cubicBezTo>
                  <a:pt x="2737706" y="10970425"/>
                  <a:pt x="2805473" y="10963537"/>
                  <a:pt x="2870330" y="10952636"/>
                </a:cubicBezTo>
                <a:cubicBezTo>
                  <a:pt x="2944950" y="10940107"/>
                  <a:pt x="3020497" y="10925491"/>
                  <a:pt x="3096917" y="10931973"/>
                </a:cubicBezTo>
                <a:cubicBezTo>
                  <a:pt x="3132719" y="10934983"/>
                  <a:pt x="3169421" y="10941843"/>
                  <a:pt x="3204323" y="10932270"/>
                </a:cubicBezTo>
                <a:cubicBezTo>
                  <a:pt x="3242560" y="10921749"/>
                  <a:pt x="3281960" y="10894715"/>
                  <a:pt x="3281298" y="10856642"/>
                </a:cubicBezTo>
                <a:cubicBezTo>
                  <a:pt x="3280690" y="10823398"/>
                  <a:pt x="3244518" y="10801948"/>
                  <a:pt x="3211653" y="10792810"/>
                </a:cubicBezTo>
                <a:cubicBezTo>
                  <a:pt x="3182943" y="10784838"/>
                  <a:pt x="3152830" y="10778437"/>
                  <a:pt x="3129173" y="10761571"/>
                </a:cubicBezTo>
                <a:cubicBezTo>
                  <a:pt x="3075378" y="10723255"/>
                  <a:pt x="3051192" y="10664465"/>
                  <a:pt x="3019809" y="10612238"/>
                </a:cubicBezTo>
                <a:cubicBezTo>
                  <a:pt x="2999196" y="10577991"/>
                  <a:pt x="2980382" y="10542928"/>
                  <a:pt x="2965961" y="10506321"/>
                </a:cubicBezTo>
                <a:cubicBezTo>
                  <a:pt x="2937674" y="10434434"/>
                  <a:pt x="2922352" y="10353653"/>
                  <a:pt x="2952809" y="10280328"/>
                </a:cubicBezTo>
                <a:cubicBezTo>
                  <a:pt x="2978874" y="10217553"/>
                  <a:pt x="2925078" y="10148839"/>
                  <a:pt x="2919442" y="10082185"/>
                </a:cubicBezTo>
                <a:cubicBezTo>
                  <a:pt x="2897955" y="9828373"/>
                  <a:pt x="2950031" y="9575996"/>
                  <a:pt x="2998138" y="9326793"/>
                </a:cubicBezTo>
                <a:cubicBezTo>
                  <a:pt x="3050293" y="9056493"/>
                  <a:pt x="3100992" y="8782776"/>
                  <a:pt x="3080273" y="8507730"/>
                </a:cubicBezTo>
                <a:cubicBezTo>
                  <a:pt x="3068419" y="8350697"/>
                  <a:pt x="3004171" y="8199927"/>
                  <a:pt x="2990252" y="8043084"/>
                </a:cubicBezTo>
                <a:cubicBezTo>
                  <a:pt x="2957493" y="7673861"/>
                  <a:pt x="3005441" y="7304530"/>
                  <a:pt x="3039946" y="6936880"/>
                </a:cubicBezTo>
                <a:cubicBezTo>
                  <a:pt x="3061565" y="6706550"/>
                  <a:pt x="3143542" y="6483324"/>
                  <a:pt x="3167277" y="6253048"/>
                </a:cubicBezTo>
                <a:cubicBezTo>
                  <a:pt x="3209218" y="5846079"/>
                  <a:pt x="3184265" y="5430243"/>
                  <a:pt x="3054976" y="5036317"/>
                </a:cubicBezTo>
                <a:cubicBezTo>
                  <a:pt x="2987553" y="4830853"/>
                  <a:pt x="2938785" y="4621213"/>
                  <a:pt x="2911503" y="4409187"/>
                </a:cubicBezTo>
                <a:cubicBezTo>
                  <a:pt x="2849822" y="3930195"/>
                  <a:pt x="2858978" y="3447136"/>
                  <a:pt x="2863556" y="2965894"/>
                </a:cubicBezTo>
                <a:cubicBezTo>
                  <a:pt x="2864535" y="2860383"/>
                  <a:pt x="2883110" y="3176212"/>
                  <a:pt x="2897691" y="3280937"/>
                </a:cubicBezTo>
                <a:cubicBezTo>
                  <a:pt x="2944395" y="3616156"/>
                  <a:pt x="3054500" y="3941936"/>
                  <a:pt x="3195459" y="4255028"/>
                </a:cubicBezTo>
                <a:cubicBezTo>
                  <a:pt x="3220544" y="4310698"/>
                  <a:pt x="3194003" y="4374694"/>
                  <a:pt x="3202232" y="4433972"/>
                </a:cubicBezTo>
                <a:cubicBezTo>
                  <a:pt x="3227794" y="4618040"/>
                  <a:pt x="3287147" y="4796848"/>
                  <a:pt x="3342768" y="4975331"/>
                </a:cubicBezTo>
                <a:cubicBezTo>
                  <a:pt x="3392621" y="5135267"/>
                  <a:pt x="3448639" y="5294035"/>
                  <a:pt x="3485870" y="5456763"/>
                </a:cubicBezTo>
                <a:cubicBezTo>
                  <a:pt x="3497593" y="5507960"/>
                  <a:pt x="3508230" y="5561108"/>
                  <a:pt x="3498995" y="5613363"/>
                </a:cubicBezTo>
                <a:cubicBezTo>
                  <a:pt x="3495317" y="5634243"/>
                  <a:pt x="3493412" y="5655611"/>
                  <a:pt x="3488463" y="5676463"/>
                </a:cubicBezTo>
                <a:cubicBezTo>
                  <a:pt x="3477138" y="5724244"/>
                  <a:pt x="3465416" y="5772104"/>
                  <a:pt x="3458456" y="5820535"/>
                </a:cubicBezTo>
                <a:cubicBezTo>
                  <a:pt x="3447713" y="5895595"/>
                  <a:pt x="3475498" y="5970220"/>
                  <a:pt x="3489734" y="6044167"/>
                </a:cubicBezTo>
                <a:cubicBezTo>
                  <a:pt x="3493412" y="6063230"/>
                  <a:pt x="3494602" y="6085114"/>
                  <a:pt x="3498969" y="6102361"/>
                </a:cubicBezTo>
                <a:cubicBezTo>
                  <a:pt x="3508336" y="6139347"/>
                  <a:pt x="3513337" y="6027463"/>
                  <a:pt x="3524319" y="5990693"/>
                </a:cubicBezTo>
                <a:cubicBezTo>
                  <a:pt x="3529981" y="5971820"/>
                  <a:pt x="3533633" y="5947523"/>
                  <a:pt x="3554087" y="5936405"/>
                </a:cubicBezTo>
                <a:cubicBezTo>
                  <a:pt x="3585867" y="5919159"/>
                  <a:pt x="3582506" y="5997283"/>
                  <a:pt x="3591768" y="6029090"/>
                </a:cubicBezTo>
                <a:cubicBezTo>
                  <a:pt x="3618652" y="6121478"/>
                  <a:pt x="3614260" y="6218746"/>
                  <a:pt x="3591318" y="6311241"/>
                </a:cubicBezTo>
                <a:cubicBezTo>
                  <a:pt x="3587693" y="6325857"/>
                  <a:pt x="3574224" y="6352106"/>
                  <a:pt x="3591768" y="6360187"/>
                </a:cubicBezTo>
                <a:cubicBezTo>
                  <a:pt x="3610635" y="6368865"/>
                  <a:pt x="3626114" y="6338412"/>
                  <a:pt x="3642282" y="6326616"/>
                </a:cubicBezTo>
                <a:cubicBezTo>
                  <a:pt x="3657444" y="6315553"/>
                  <a:pt x="3680280" y="6317369"/>
                  <a:pt x="3694993" y="6304489"/>
                </a:cubicBezTo>
                <a:cubicBezTo>
                  <a:pt x="3725317" y="6277996"/>
                  <a:pt x="3735849" y="6242093"/>
                  <a:pt x="3746804" y="6208089"/>
                </a:cubicBezTo>
                <a:cubicBezTo>
                  <a:pt x="3773662" y="6124813"/>
                  <a:pt x="3803325" y="6041835"/>
                  <a:pt x="3851061" y="5966017"/>
                </a:cubicBezTo>
                <a:cubicBezTo>
                  <a:pt x="3867573" y="5939768"/>
                  <a:pt x="3850108" y="5905926"/>
                  <a:pt x="3844922" y="5876260"/>
                </a:cubicBezTo>
                <a:cubicBezTo>
                  <a:pt x="3832591" y="5805838"/>
                  <a:pt x="3795333" y="5742222"/>
                  <a:pt x="3764639" y="5677277"/>
                </a:cubicBezTo>
                <a:cubicBezTo>
                  <a:pt x="3705286" y="5551699"/>
                  <a:pt x="3691130" y="5414054"/>
                  <a:pt x="3691606" y="5279419"/>
                </a:cubicBezTo>
                <a:cubicBezTo>
                  <a:pt x="3692452" y="5043557"/>
                  <a:pt x="3713251" y="4807939"/>
                  <a:pt x="3710235" y="4571969"/>
                </a:cubicBezTo>
                <a:cubicBezTo>
                  <a:pt x="3707033" y="4323172"/>
                  <a:pt x="3677052" y="4072260"/>
                  <a:pt x="3587984" y="3835069"/>
                </a:cubicBezTo>
                <a:cubicBezTo>
                  <a:pt x="3514025" y="3638065"/>
                  <a:pt x="3533659" y="3422839"/>
                  <a:pt x="3528340" y="3215504"/>
                </a:cubicBezTo>
                <a:cubicBezTo>
                  <a:pt x="3522916" y="3004590"/>
                  <a:pt x="3530246" y="2792943"/>
                  <a:pt x="3504049" y="2582869"/>
                </a:cubicBezTo>
                <a:cubicBezTo>
                  <a:pt x="3499683" y="2548051"/>
                  <a:pt x="3492512" y="2513395"/>
                  <a:pt x="3488198" y="2478713"/>
                </a:cubicBezTo>
                <a:cubicBezTo>
                  <a:pt x="3467506" y="2312812"/>
                  <a:pt x="3436256" y="2142953"/>
                  <a:pt x="3316651" y="2013226"/>
                </a:cubicBezTo>
                <a:cubicBezTo>
                  <a:pt x="3184450" y="1869832"/>
                  <a:pt x="2988320" y="1774625"/>
                  <a:pt x="2780388" y="1752362"/>
                </a:cubicBezTo>
                <a:cubicBezTo>
                  <a:pt x="2690156" y="1742709"/>
                  <a:pt x="2599315" y="1731401"/>
                  <a:pt x="2514506" y="1701925"/>
                </a:cubicBezTo>
                <a:cubicBezTo>
                  <a:pt x="2443141" y="1677086"/>
                  <a:pt x="2372039" y="1642756"/>
                  <a:pt x="2324832" y="1587953"/>
                </a:cubicBezTo>
                <a:cubicBezTo>
                  <a:pt x="2303320" y="1562951"/>
                  <a:pt x="2297842" y="1530438"/>
                  <a:pt x="2304669" y="1500365"/>
                </a:cubicBezTo>
                <a:cubicBezTo>
                  <a:pt x="2311761" y="1469262"/>
                  <a:pt x="2316577" y="1434391"/>
                  <a:pt x="2344864" y="1411802"/>
                </a:cubicBezTo>
                <a:cubicBezTo>
                  <a:pt x="2382359" y="1381865"/>
                  <a:pt x="2428534" y="1360958"/>
                  <a:pt x="2462034" y="1326954"/>
                </a:cubicBezTo>
                <a:cubicBezTo>
                  <a:pt x="2523345" y="1264694"/>
                  <a:pt x="2548880" y="1183750"/>
                  <a:pt x="2597277" y="1114711"/>
                </a:cubicBezTo>
                <a:cubicBezTo>
                  <a:pt x="2639588" y="1054294"/>
                  <a:pt x="2667081" y="936742"/>
                  <a:pt x="2678169" y="865480"/>
                </a:cubicBezTo>
                <a:cubicBezTo>
                  <a:pt x="2697909" y="738437"/>
                  <a:pt x="2687271" y="541244"/>
                  <a:pt x="2595769" y="354138"/>
                </a:cubicBezTo>
                <a:cubicBezTo>
                  <a:pt x="2517126" y="224248"/>
                  <a:pt x="2436499" y="115781"/>
                  <a:pt x="2279742" y="59215"/>
                </a:cubicBezTo>
                <a:cubicBezTo>
                  <a:pt x="2188981" y="27950"/>
                  <a:pt x="2093562" y="-29755"/>
                  <a:pt x="1945114" y="49182"/>
                </a:cubicBezTo>
                <a:lnTo>
                  <a:pt x="1945114" y="49182"/>
                </a:lnTo>
                <a:close/>
              </a:path>
            </a:pathLst>
          </a:custGeom>
          <a:solidFill>
            <a:srgbClr val="B5C3E4"/>
          </a:solidFill>
          <a:ln w="1600" cap="flat">
            <a:solidFill>
              <a:srgbClr val="6473A7"/>
            </a:solidFill>
            <a:prstDash val="solid"/>
            <a:round/>
          </a:ln>
        </p:spPr>
        <p:txBody>
          <a:bodyPr rtlCol="0" anchor="ctr"/>
          <a:lstStyle/>
          <a:p>
            <a:endParaRPr lang="en-CH" sz="4000"/>
          </a:p>
        </p:txBody>
      </p:sp>
      <p:sp>
        <p:nvSpPr>
          <p:cNvPr id="85" name="Freeform 84">
            <a:extLst>
              <a:ext uri="{FF2B5EF4-FFF2-40B4-BE49-F238E27FC236}">
                <a16:creationId xmlns:a16="http://schemas.microsoft.com/office/drawing/2014/main" id="{2462CB02-1F12-E76C-98CF-F8E37D71F7AC}"/>
              </a:ext>
            </a:extLst>
          </p:cNvPr>
          <p:cNvSpPr/>
          <p:nvPr/>
        </p:nvSpPr>
        <p:spPr>
          <a:xfrm>
            <a:off x="5086147" y="9697731"/>
            <a:ext cx="1059439" cy="804588"/>
          </a:xfrm>
          <a:custGeom>
            <a:avLst/>
            <a:gdLst>
              <a:gd name="connsiteX0" fmla="*/ 532130 w 1059439"/>
              <a:gd name="connsiteY0" fmla="*/ 238291 h 804588"/>
              <a:gd name="connsiteX1" fmla="*/ 521983 w 1059439"/>
              <a:gd name="connsiteY1" fmla="*/ 59881 h 804588"/>
              <a:gd name="connsiteX2" fmla="*/ 487092 w 1059439"/>
              <a:gd name="connsiteY2" fmla="*/ 10528 h 804588"/>
              <a:gd name="connsiteX3" fmla="*/ 439286 w 1059439"/>
              <a:gd name="connsiteY3" fmla="*/ 30817 h 804588"/>
              <a:gd name="connsiteX4" fmla="*/ 375259 w 1059439"/>
              <a:gd name="connsiteY4" fmla="*/ 34681 h 804588"/>
              <a:gd name="connsiteX5" fmla="*/ 330992 w 1059439"/>
              <a:gd name="connsiteY5" fmla="*/ 51991 h 804588"/>
              <a:gd name="connsiteX6" fmla="*/ 174096 w 1059439"/>
              <a:gd name="connsiteY6" fmla="*/ 149730 h 804588"/>
              <a:gd name="connsiteX7" fmla="*/ 83670 w 1059439"/>
              <a:gd name="connsiteY7" fmla="*/ 255197 h 804588"/>
              <a:gd name="connsiteX8" fmla="*/ 55362 w 1059439"/>
              <a:gd name="connsiteY8" fmla="*/ 340458 h 804588"/>
              <a:gd name="connsiteX9" fmla="*/ 30830 w 1059439"/>
              <a:gd name="connsiteY9" fmla="*/ 431514 h 804588"/>
              <a:gd name="connsiteX10" fmla="*/ 6273 w 1059439"/>
              <a:gd name="connsiteY10" fmla="*/ 579088 h 804588"/>
              <a:gd name="connsiteX11" fmla="*/ 17208 w 1059439"/>
              <a:gd name="connsiteY11" fmla="*/ 636572 h 804588"/>
              <a:gd name="connsiteX12" fmla="*/ 67572 w 1059439"/>
              <a:gd name="connsiteY12" fmla="*/ 704442 h 804588"/>
              <a:gd name="connsiteX13" fmla="*/ 80950 w 1059439"/>
              <a:gd name="connsiteY13" fmla="*/ 724248 h 804588"/>
              <a:gd name="connsiteX14" fmla="*/ 270066 w 1059439"/>
              <a:gd name="connsiteY14" fmla="*/ 790587 h 804588"/>
              <a:gd name="connsiteX15" fmla="*/ 399564 w 1059439"/>
              <a:gd name="connsiteY15" fmla="*/ 770541 h 804588"/>
              <a:gd name="connsiteX16" fmla="*/ 416555 w 1059439"/>
              <a:gd name="connsiteY16" fmla="*/ 718532 h 804588"/>
              <a:gd name="connsiteX17" fmla="*/ 499626 w 1059439"/>
              <a:gd name="connsiteY17" fmla="*/ 714426 h 804588"/>
              <a:gd name="connsiteX18" fmla="*/ 543690 w 1059439"/>
              <a:gd name="connsiteY18" fmla="*/ 663463 h 804588"/>
              <a:gd name="connsiteX19" fmla="*/ 670372 w 1059439"/>
              <a:gd name="connsiteY19" fmla="*/ 724167 h 804588"/>
              <a:gd name="connsiteX20" fmla="*/ 787497 w 1059439"/>
              <a:gd name="connsiteY20" fmla="*/ 791152 h 804588"/>
              <a:gd name="connsiteX21" fmla="*/ 1045503 w 1059439"/>
              <a:gd name="connsiteY21" fmla="*/ 667328 h 804588"/>
              <a:gd name="connsiteX22" fmla="*/ 1041573 w 1059439"/>
              <a:gd name="connsiteY22" fmla="*/ 509769 h 804588"/>
              <a:gd name="connsiteX23" fmla="*/ 982101 w 1059439"/>
              <a:gd name="connsiteY23" fmla="*/ 305275 h 804588"/>
              <a:gd name="connsiteX24" fmla="*/ 822047 w 1059439"/>
              <a:gd name="connsiteY24" fmla="*/ 80814 h 804588"/>
              <a:gd name="connsiteX25" fmla="*/ 612165 w 1059439"/>
              <a:gd name="connsiteY25" fmla="*/ 6342 h 804588"/>
              <a:gd name="connsiteX26" fmla="*/ 559870 w 1059439"/>
              <a:gd name="connsiteY26" fmla="*/ 43457 h 804588"/>
              <a:gd name="connsiteX27" fmla="*/ 532130 w 1059439"/>
              <a:gd name="connsiteY27" fmla="*/ 238291 h 8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59439" h="804588">
                <a:moveTo>
                  <a:pt x="532130" y="238291"/>
                </a:moveTo>
                <a:cubicBezTo>
                  <a:pt x="519004" y="220257"/>
                  <a:pt x="540444" y="114950"/>
                  <a:pt x="521983" y="59881"/>
                </a:cubicBezTo>
                <a:cubicBezTo>
                  <a:pt x="516942" y="44825"/>
                  <a:pt x="494682" y="13427"/>
                  <a:pt x="487092" y="10528"/>
                </a:cubicBezTo>
                <a:cubicBezTo>
                  <a:pt x="475662" y="6101"/>
                  <a:pt x="453313" y="27275"/>
                  <a:pt x="439286" y="30817"/>
                </a:cubicBezTo>
                <a:cubicBezTo>
                  <a:pt x="424933" y="34360"/>
                  <a:pt x="389408" y="14474"/>
                  <a:pt x="375259" y="34681"/>
                </a:cubicBezTo>
                <a:cubicBezTo>
                  <a:pt x="328686" y="36453"/>
                  <a:pt x="379245" y="40076"/>
                  <a:pt x="330992" y="51991"/>
                </a:cubicBezTo>
                <a:cubicBezTo>
                  <a:pt x="269522" y="67207"/>
                  <a:pt x="220912" y="107543"/>
                  <a:pt x="174096" y="149730"/>
                </a:cubicBezTo>
                <a:cubicBezTo>
                  <a:pt x="138377" y="181934"/>
                  <a:pt x="106595" y="235151"/>
                  <a:pt x="83670" y="255197"/>
                </a:cubicBezTo>
                <a:cubicBezTo>
                  <a:pt x="67312" y="269528"/>
                  <a:pt x="77735" y="290461"/>
                  <a:pt x="55362" y="340458"/>
                </a:cubicBezTo>
                <a:cubicBezTo>
                  <a:pt x="39849" y="375157"/>
                  <a:pt x="39808" y="394480"/>
                  <a:pt x="30830" y="431514"/>
                </a:cubicBezTo>
                <a:cubicBezTo>
                  <a:pt x="18304" y="483041"/>
                  <a:pt x="-5831" y="527079"/>
                  <a:pt x="6273" y="579088"/>
                </a:cubicBezTo>
                <a:cubicBezTo>
                  <a:pt x="11834" y="603081"/>
                  <a:pt x="8773" y="617330"/>
                  <a:pt x="17208" y="636572"/>
                </a:cubicBezTo>
                <a:cubicBezTo>
                  <a:pt x="28094" y="661289"/>
                  <a:pt x="38867" y="691078"/>
                  <a:pt x="67572" y="704442"/>
                </a:cubicBezTo>
                <a:cubicBezTo>
                  <a:pt x="72264" y="706616"/>
                  <a:pt x="75925" y="721188"/>
                  <a:pt x="80950" y="724248"/>
                </a:cubicBezTo>
                <a:cubicBezTo>
                  <a:pt x="150505" y="766194"/>
                  <a:pt x="194797" y="788414"/>
                  <a:pt x="270066" y="790587"/>
                </a:cubicBezTo>
                <a:cubicBezTo>
                  <a:pt x="315502" y="795016"/>
                  <a:pt x="360525" y="823356"/>
                  <a:pt x="399564" y="770541"/>
                </a:cubicBezTo>
                <a:cubicBezTo>
                  <a:pt x="409079" y="757659"/>
                  <a:pt x="402479" y="710319"/>
                  <a:pt x="416555" y="718532"/>
                </a:cubicBezTo>
                <a:cubicBezTo>
                  <a:pt x="446535" y="735922"/>
                  <a:pt x="476563" y="723926"/>
                  <a:pt x="499626" y="714426"/>
                </a:cubicBezTo>
                <a:cubicBezTo>
                  <a:pt x="533413" y="700578"/>
                  <a:pt x="500503" y="619746"/>
                  <a:pt x="543690" y="663463"/>
                </a:cubicBezTo>
                <a:cubicBezTo>
                  <a:pt x="565455" y="780846"/>
                  <a:pt x="670550" y="691882"/>
                  <a:pt x="670372" y="724167"/>
                </a:cubicBezTo>
                <a:cubicBezTo>
                  <a:pt x="682500" y="817639"/>
                  <a:pt x="739480" y="825288"/>
                  <a:pt x="787497" y="791152"/>
                </a:cubicBezTo>
                <a:cubicBezTo>
                  <a:pt x="882226" y="777384"/>
                  <a:pt x="987208" y="751218"/>
                  <a:pt x="1045503" y="667328"/>
                </a:cubicBezTo>
                <a:cubicBezTo>
                  <a:pt x="1079598" y="618297"/>
                  <a:pt x="1053556" y="561618"/>
                  <a:pt x="1041573" y="509769"/>
                </a:cubicBezTo>
                <a:cubicBezTo>
                  <a:pt x="1025565" y="440531"/>
                  <a:pt x="1003273" y="373306"/>
                  <a:pt x="982101" y="305275"/>
                </a:cubicBezTo>
                <a:cubicBezTo>
                  <a:pt x="954273" y="215828"/>
                  <a:pt x="884629" y="149891"/>
                  <a:pt x="822047" y="80814"/>
                </a:cubicBezTo>
                <a:cubicBezTo>
                  <a:pt x="770230" y="23571"/>
                  <a:pt x="686445" y="30817"/>
                  <a:pt x="612165" y="6342"/>
                </a:cubicBezTo>
                <a:cubicBezTo>
                  <a:pt x="594006" y="385"/>
                  <a:pt x="561713" y="17694"/>
                  <a:pt x="559870" y="43457"/>
                </a:cubicBezTo>
                <a:cubicBezTo>
                  <a:pt x="551630" y="158989"/>
                  <a:pt x="543138" y="236600"/>
                  <a:pt x="532130" y="238291"/>
                </a:cubicBezTo>
                <a:close/>
              </a:path>
            </a:pathLst>
          </a:custGeom>
          <a:solidFill>
            <a:srgbClr val="6578A8"/>
          </a:solidFill>
          <a:ln w="1533" cap="flat">
            <a:solidFill>
              <a:srgbClr val="B5C3E4"/>
            </a:solidFill>
            <a:prstDash val="solid"/>
            <a:round/>
          </a:ln>
        </p:spPr>
        <p:txBody>
          <a:bodyPr rtlCol="0" anchor="ctr"/>
          <a:lstStyle/>
          <a:p>
            <a:endParaRPr lang="en-CH" sz="4000"/>
          </a:p>
        </p:txBody>
      </p:sp>
      <p:sp>
        <p:nvSpPr>
          <p:cNvPr id="86" name="Freeform 85">
            <a:extLst>
              <a:ext uri="{FF2B5EF4-FFF2-40B4-BE49-F238E27FC236}">
                <a16:creationId xmlns:a16="http://schemas.microsoft.com/office/drawing/2014/main" id="{42BB9223-83E6-F8EC-643B-C8E2222E03BE}"/>
              </a:ext>
            </a:extLst>
          </p:cNvPr>
          <p:cNvSpPr/>
          <p:nvPr/>
        </p:nvSpPr>
        <p:spPr>
          <a:xfrm>
            <a:off x="5083968" y="9698782"/>
            <a:ext cx="1054043" cy="806221"/>
          </a:xfrm>
          <a:custGeom>
            <a:avLst/>
            <a:gdLst>
              <a:gd name="connsiteX0" fmla="*/ 613927 w 1054043"/>
              <a:gd name="connsiteY0" fmla="*/ 5819 h 806221"/>
              <a:gd name="connsiteX1" fmla="*/ 660215 w 1054043"/>
              <a:gd name="connsiteY1" fmla="*/ 19558 h 806221"/>
              <a:gd name="connsiteX2" fmla="*/ 675980 w 1054043"/>
              <a:gd name="connsiteY2" fmla="*/ 19475 h 806221"/>
              <a:gd name="connsiteX3" fmla="*/ 690144 w 1054043"/>
              <a:gd name="connsiteY3" fmla="*/ 19265 h 806221"/>
              <a:gd name="connsiteX4" fmla="*/ 704047 w 1054043"/>
              <a:gd name="connsiteY4" fmla="*/ 20292 h 806221"/>
              <a:gd name="connsiteX5" fmla="*/ 738154 w 1054043"/>
              <a:gd name="connsiteY5" fmla="*/ 37052 h 806221"/>
              <a:gd name="connsiteX6" fmla="*/ 760681 w 1054043"/>
              <a:gd name="connsiteY6" fmla="*/ 46448 h 806221"/>
              <a:gd name="connsiteX7" fmla="*/ 807568 w 1054043"/>
              <a:gd name="connsiteY7" fmla="*/ 67613 h 806221"/>
              <a:gd name="connsiteX8" fmla="*/ 813955 w 1054043"/>
              <a:gd name="connsiteY8" fmla="*/ 72542 h 806221"/>
              <a:gd name="connsiteX9" fmla="*/ 856559 w 1054043"/>
              <a:gd name="connsiteY9" fmla="*/ 109081 h 806221"/>
              <a:gd name="connsiteX10" fmla="*/ 882791 w 1054043"/>
              <a:gd name="connsiteY10" fmla="*/ 141362 h 806221"/>
              <a:gd name="connsiteX11" fmla="*/ 887448 w 1054043"/>
              <a:gd name="connsiteY11" fmla="*/ 147969 h 806221"/>
              <a:gd name="connsiteX12" fmla="*/ 911817 w 1054043"/>
              <a:gd name="connsiteY12" fmla="*/ 170349 h 806221"/>
              <a:gd name="connsiteX13" fmla="*/ 933398 w 1054043"/>
              <a:gd name="connsiteY13" fmla="*/ 194764 h 806221"/>
              <a:gd name="connsiteX14" fmla="*/ 947159 w 1054043"/>
              <a:gd name="connsiteY14" fmla="*/ 215090 h 806221"/>
              <a:gd name="connsiteX15" fmla="*/ 950045 w 1054043"/>
              <a:gd name="connsiteY15" fmla="*/ 222998 h 806221"/>
              <a:gd name="connsiteX16" fmla="*/ 963024 w 1054043"/>
              <a:gd name="connsiteY16" fmla="*/ 243679 h 806221"/>
              <a:gd name="connsiteX17" fmla="*/ 987194 w 1054043"/>
              <a:gd name="connsiteY17" fmla="*/ 285692 h 806221"/>
              <a:gd name="connsiteX18" fmla="*/ 989432 w 1054043"/>
              <a:gd name="connsiteY18" fmla="*/ 298739 h 806221"/>
              <a:gd name="connsiteX19" fmla="*/ 991732 w 1054043"/>
              <a:gd name="connsiteY19" fmla="*/ 313883 h 806221"/>
              <a:gd name="connsiteX20" fmla="*/ 997971 w 1054043"/>
              <a:gd name="connsiteY20" fmla="*/ 336347 h 806221"/>
              <a:gd name="connsiteX21" fmla="*/ 1012254 w 1054043"/>
              <a:gd name="connsiteY21" fmla="*/ 383017 h 806221"/>
              <a:gd name="connsiteX22" fmla="*/ 1016559 w 1054043"/>
              <a:gd name="connsiteY22" fmla="*/ 396546 h 806221"/>
              <a:gd name="connsiteX23" fmla="*/ 1023320 w 1054043"/>
              <a:gd name="connsiteY23" fmla="*/ 422891 h 806221"/>
              <a:gd name="connsiteX24" fmla="*/ 1028225 w 1054043"/>
              <a:gd name="connsiteY24" fmla="*/ 436944 h 806221"/>
              <a:gd name="connsiteX25" fmla="*/ 1031302 w 1054043"/>
              <a:gd name="connsiteY25" fmla="*/ 466267 h 806221"/>
              <a:gd name="connsiteX26" fmla="*/ 1037286 w 1054043"/>
              <a:gd name="connsiteY26" fmla="*/ 493327 h 806221"/>
              <a:gd name="connsiteX27" fmla="*/ 1047766 w 1054043"/>
              <a:gd name="connsiteY27" fmla="*/ 516569 h 806221"/>
              <a:gd name="connsiteX28" fmla="*/ 1056510 w 1054043"/>
              <a:gd name="connsiteY28" fmla="*/ 554655 h 806221"/>
              <a:gd name="connsiteX29" fmla="*/ 1054245 w 1054043"/>
              <a:gd name="connsiteY29" fmla="*/ 574560 h 806221"/>
              <a:gd name="connsiteX30" fmla="*/ 1054209 w 1054043"/>
              <a:gd name="connsiteY30" fmla="*/ 594072 h 806221"/>
              <a:gd name="connsiteX31" fmla="*/ 1053186 w 1054043"/>
              <a:gd name="connsiteY31" fmla="*/ 624211 h 806221"/>
              <a:gd name="connsiteX32" fmla="*/ 1039643 w 1054043"/>
              <a:gd name="connsiteY32" fmla="*/ 666307 h 806221"/>
              <a:gd name="connsiteX33" fmla="*/ 1024760 w 1054043"/>
              <a:gd name="connsiteY33" fmla="*/ 690578 h 806221"/>
              <a:gd name="connsiteX34" fmla="*/ 1005896 w 1054043"/>
              <a:gd name="connsiteY34" fmla="*/ 711156 h 806221"/>
              <a:gd name="connsiteX35" fmla="*/ 1000356 w 1054043"/>
              <a:gd name="connsiteY35" fmla="*/ 721197 h 806221"/>
              <a:gd name="connsiteX36" fmla="*/ 968825 w 1054043"/>
              <a:gd name="connsiteY36" fmla="*/ 749138 h 806221"/>
              <a:gd name="connsiteX37" fmla="*/ 954421 w 1054043"/>
              <a:gd name="connsiteY37" fmla="*/ 755709 h 806221"/>
              <a:gd name="connsiteX38" fmla="*/ 937258 w 1054043"/>
              <a:gd name="connsiteY38" fmla="*/ 758728 h 806221"/>
              <a:gd name="connsiteX39" fmla="*/ 923440 w 1054043"/>
              <a:gd name="connsiteY39" fmla="*/ 764344 h 806221"/>
              <a:gd name="connsiteX40" fmla="*/ 901273 w 1054043"/>
              <a:gd name="connsiteY40" fmla="*/ 778633 h 806221"/>
              <a:gd name="connsiteX41" fmla="*/ 877808 w 1054043"/>
              <a:gd name="connsiteY41" fmla="*/ 783117 h 806221"/>
              <a:gd name="connsiteX42" fmla="*/ 873588 w 1054043"/>
              <a:gd name="connsiteY42" fmla="*/ 782259 h 806221"/>
              <a:gd name="connsiteX43" fmla="*/ 866644 w 1054043"/>
              <a:gd name="connsiteY43" fmla="*/ 784249 h 806221"/>
              <a:gd name="connsiteX44" fmla="*/ 864026 w 1054043"/>
              <a:gd name="connsiteY44" fmla="*/ 786684 h 806221"/>
              <a:gd name="connsiteX45" fmla="*/ 843136 w 1054043"/>
              <a:gd name="connsiteY45" fmla="*/ 792729 h 806221"/>
              <a:gd name="connsiteX46" fmla="*/ 808909 w 1054043"/>
              <a:gd name="connsiteY46" fmla="*/ 794217 h 806221"/>
              <a:gd name="connsiteX47" fmla="*/ 781923 w 1054043"/>
              <a:gd name="connsiteY47" fmla="*/ 800343 h 806221"/>
              <a:gd name="connsiteX48" fmla="*/ 772120 w 1054043"/>
              <a:gd name="connsiteY48" fmla="*/ 803111 h 806221"/>
              <a:gd name="connsiteX49" fmla="*/ 767582 w 1054043"/>
              <a:gd name="connsiteY49" fmla="*/ 804495 h 806221"/>
              <a:gd name="connsiteX50" fmla="*/ 751598 w 1054043"/>
              <a:gd name="connsiteY50" fmla="*/ 809023 h 806221"/>
              <a:gd name="connsiteX51" fmla="*/ 749015 w 1054043"/>
              <a:gd name="connsiteY51" fmla="*/ 809571 h 806221"/>
              <a:gd name="connsiteX52" fmla="*/ 739714 w 1054043"/>
              <a:gd name="connsiteY52" fmla="*/ 810873 h 806221"/>
              <a:gd name="connsiteX53" fmla="*/ 712988 w 1054043"/>
              <a:gd name="connsiteY53" fmla="*/ 802896 h 806221"/>
              <a:gd name="connsiteX54" fmla="*/ 682120 w 1054043"/>
              <a:gd name="connsiteY54" fmla="*/ 774371 h 806221"/>
              <a:gd name="connsiteX55" fmla="*/ 662861 w 1054043"/>
              <a:gd name="connsiteY55" fmla="*/ 729566 h 806221"/>
              <a:gd name="connsiteX56" fmla="*/ 660659 w 1054043"/>
              <a:gd name="connsiteY56" fmla="*/ 721619 h 806221"/>
              <a:gd name="connsiteX57" fmla="*/ 657674 w 1054043"/>
              <a:gd name="connsiteY57" fmla="*/ 720591 h 806221"/>
              <a:gd name="connsiteX58" fmla="*/ 651774 w 1054043"/>
              <a:gd name="connsiteY58" fmla="*/ 720509 h 806221"/>
              <a:gd name="connsiteX59" fmla="*/ 639890 w 1054043"/>
              <a:gd name="connsiteY59" fmla="*/ 721057 h 806221"/>
              <a:gd name="connsiteX60" fmla="*/ 613306 w 1054043"/>
              <a:gd name="connsiteY60" fmla="*/ 729862 h 806221"/>
              <a:gd name="connsiteX61" fmla="*/ 583722 w 1054043"/>
              <a:gd name="connsiteY61" fmla="*/ 728627 h 806221"/>
              <a:gd name="connsiteX62" fmla="*/ 571196 w 1054043"/>
              <a:gd name="connsiteY62" fmla="*/ 727139 h 806221"/>
              <a:gd name="connsiteX63" fmla="*/ 564456 w 1054043"/>
              <a:gd name="connsiteY63" fmla="*/ 722145 h 806221"/>
              <a:gd name="connsiteX64" fmla="*/ 556877 w 1054043"/>
              <a:gd name="connsiteY64" fmla="*/ 716506 h 806221"/>
              <a:gd name="connsiteX65" fmla="*/ 546192 w 1054043"/>
              <a:gd name="connsiteY65" fmla="*/ 706139 h 806221"/>
              <a:gd name="connsiteX66" fmla="*/ 517102 w 1054043"/>
              <a:gd name="connsiteY66" fmla="*/ 709454 h 806221"/>
              <a:gd name="connsiteX67" fmla="*/ 512522 w 1054043"/>
              <a:gd name="connsiteY67" fmla="*/ 712976 h 806221"/>
              <a:gd name="connsiteX68" fmla="*/ 510045 w 1054043"/>
              <a:gd name="connsiteY68" fmla="*/ 713983 h 806221"/>
              <a:gd name="connsiteX69" fmla="*/ 484999 w 1054043"/>
              <a:gd name="connsiteY69" fmla="*/ 728671 h 806221"/>
              <a:gd name="connsiteX70" fmla="*/ 469071 w 1054043"/>
              <a:gd name="connsiteY70" fmla="*/ 730639 h 806221"/>
              <a:gd name="connsiteX71" fmla="*/ 458168 w 1054043"/>
              <a:gd name="connsiteY71" fmla="*/ 729781 h 806221"/>
              <a:gd name="connsiteX72" fmla="*/ 431665 w 1054043"/>
              <a:gd name="connsiteY72" fmla="*/ 720154 h 806221"/>
              <a:gd name="connsiteX73" fmla="*/ 414321 w 1054043"/>
              <a:gd name="connsiteY73" fmla="*/ 723106 h 806221"/>
              <a:gd name="connsiteX74" fmla="*/ 412201 w 1054043"/>
              <a:gd name="connsiteY74" fmla="*/ 740370 h 806221"/>
              <a:gd name="connsiteX75" fmla="*/ 411220 w 1054043"/>
              <a:gd name="connsiteY75" fmla="*/ 748739 h 806221"/>
              <a:gd name="connsiteX76" fmla="*/ 384335 w 1054043"/>
              <a:gd name="connsiteY76" fmla="*/ 791716 h 806221"/>
              <a:gd name="connsiteX77" fmla="*/ 379133 w 1054043"/>
              <a:gd name="connsiteY77" fmla="*/ 795830 h 806221"/>
              <a:gd name="connsiteX78" fmla="*/ 350727 w 1054043"/>
              <a:gd name="connsiteY78" fmla="*/ 803192 h 806221"/>
              <a:gd name="connsiteX79" fmla="*/ 326881 w 1054043"/>
              <a:gd name="connsiteY79" fmla="*/ 804117 h 806221"/>
              <a:gd name="connsiteX80" fmla="*/ 320520 w 1054043"/>
              <a:gd name="connsiteY80" fmla="*/ 802815 h 806221"/>
              <a:gd name="connsiteX81" fmla="*/ 315538 w 1054043"/>
              <a:gd name="connsiteY81" fmla="*/ 803111 h 806221"/>
              <a:gd name="connsiteX82" fmla="*/ 282691 w 1054043"/>
              <a:gd name="connsiteY82" fmla="*/ 796148 h 806221"/>
              <a:gd name="connsiteX83" fmla="*/ 277790 w 1054043"/>
              <a:gd name="connsiteY83" fmla="*/ 796126 h 806221"/>
              <a:gd name="connsiteX84" fmla="*/ 250384 w 1054043"/>
              <a:gd name="connsiteY84" fmla="*/ 795771 h 806221"/>
              <a:gd name="connsiteX85" fmla="*/ 241001 w 1054043"/>
              <a:gd name="connsiteY85" fmla="*/ 791597 h 806221"/>
              <a:gd name="connsiteX86" fmla="*/ 223358 w 1054043"/>
              <a:gd name="connsiteY86" fmla="*/ 787735 h 806221"/>
              <a:gd name="connsiteX87" fmla="*/ 206094 w 1054043"/>
              <a:gd name="connsiteY87" fmla="*/ 781571 h 806221"/>
              <a:gd name="connsiteX88" fmla="*/ 196771 w 1054043"/>
              <a:gd name="connsiteY88" fmla="*/ 780875 h 806221"/>
              <a:gd name="connsiteX89" fmla="*/ 190110 w 1054043"/>
              <a:gd name="connsiteY89" fmla="*/ 775925 h 806221"/>
              <a:gd name="connsiteX90" fmla="*/ 184369 w 1054043"/>
              <a:gd name="connsiteY90" fmla="*/ 773742 h 806221"/>
              <a:gd name="connsiteX91" fmla="*/ 143659 w 1054043"/>
              <a:gd name="connsiteY91" fmla="*/ 765713 h 806221"/>
              <a:gd name="connsiteX92" fmla="*/ 118554 w 1054043"/>
              <a:gd name="connsiteY92" fmla="*/ 747481 h 806221"/>
              <a:gd name="connsiteX93" fmla="*/ 108231 w 1054043"/>
              <a:gd name="connsiteY93" fmla="*/ 743559 h 806221"/>
              <a:gd name="connsiteX94" fmla="*/ 82706 w 1054043"/>
              <a:gd name="connsiteY94" fmla="*/ 730217 h 806221"/>
              <a:gd name="connsiteX95" fmla="*/ 53599 w 1054043"/>
              <a:gd name="connsiteY95" fmla="*/ 694833 h 806221"/>
              <a:gd name="connsiteX96" fmla="*/ 38576 w 1054043"/>
              <a:gd name="connsiteY96" fmla="*/ 679545 h 806221"/>
              <a:gd name="connsiteX97" fmla="*/ 17831 w 1054043"/>
              <a:gd name="connsiteY97" fmla="*/ 645396 h 806221"/>
              <a:gd name="connsiteX98" fmla="*/ 14470 w 1054043"/>
              <a:gd name="connsiteY98" fmla="*/ 625158 h 806221"/>
              <a:gd name="connsiteX99" fmla="*/ 7388 w 1054043"/>
              <a:gd name="connsiteY99" fmla="*/ 596610 h 806221"/>
              <a:gd name="connsiteX100" fmla="*/ 4588 w 1054043"/>
              <a:gd name="connsiteY100" fmla="*/ 562987 h 806221"/>
              <a:gd name="connsiteX101" fmla="*/ 5048 w 1054043"/>
              <a:gd name="connsiteY101" fmla="*/ 537562 h 806221"/>
              <a:gd name="connsiteX102" fmla="*/ 5968 w 1054043"/>
              <a:gd name="connsiteY102" fmla="*/ 510649 h 806221"/>
              <a:gd name="connsiteX103" fmla="*/ 23192 w 1054043"/>
              <a:gd name="connsiteY103" fmla="*/ 464609 h 806221"/>
              <a:gd name="connsiteX104" fmla="*/ 30073 w 1054043"/>
              <a:gd name="connsiteY104" fmla="*/ 445082 h 806221"/>
              <a:gd name="connsiteX105" fmla="*/ 37215 w 1054043"/>
              <a:gd name="connsiteY105" fmla="*/ 378277 h 806221"/>
              <a:gd name="connsiteX106" fmla="*/ 42737 w 1054043"/>
              <a:gd name="connsiteY106" fmla="*/ 358141 h 806221"/>
              <a:gd name="connsiteX107" fmla="*/ 51498 w 1054043"/>
              <a:gd name="connsiteY107" fmla="*/ 340417 h 806221"/>
              <a:gd name="connsiteX108" fmla="*/ 66882 w 1054043"/>
              <a:gd name="connsiteY108" fmla="*/ 301424 h 806221"/>
              <a:gd name="connsiteX109" fmla="*/ 77304 w 1054043"/>
              <a:gd name="connsiteY109" fmla="*/ 269877 h 806221"/>
              <a:gd name="connsiteX110" fmla="*/ 106691 w 1054043"/>
              <a:gd name="connsiteY110" fmla="*/ 225514 h 806221"/>
              <a:gd name="connsiteX111" fmla="*/ 121855 w 1054043"/>
              <a:gd name="connsiteY111" fmla="*/ 211251 h 806221"/>
              <a:gd name="connsiteX112" fmla="*/ 125776 w 1054043"/>
              <a:gd name="connsiteY112" fmla="*/ 203889 h 806221"/>
              <a:gd name="connsiteX113" fmla="*/ 167245 w 1054043"/>
              <a:gd name="connsiteY113" fmla="*/ 143375 h 806221"/>
              <a:gd name="connsiteX114" fmla="*/ 175327 w 1054043"/>
              <a:gd name="connsiteY114" fmla="*/ 138929 h 806221"/>
              <a:gd name="connsiteX115" fmla="*/ 195752 w 1054043"/>
              <a:gd name="connsiteY115" fmla="*/ 121121 h 806221"/>
              <a:gd name="connsiteX116" fmla="*/ 213375 w 1054043"/>
              <a:gd name="connsiteY116" fmla="*/ 102830 h 806221"/>
              <a:gd name="connsiteX117" fmla="*/ 237241 w 1054043"/>
              <a:gd name="connsiteY117" fmla="*/ 82463 h 806221"/>
              <a:gd name="connsiteX118" fmla="*/ 272169 w 1054043"/>
              <a:gd name="connsiteY118" fmla="*/ 66501 h 806221"/>
              <a:gd name="connsiteX119" fmla="*/ 281731 w 1054043"/>
              <a:gd name="connsiteY119" fmla="*/ 61194 h 806221"/>
              <a:gd name="connsiteX120" fmla="*/ 336644 w 1054043"/>
              <a:gd name="connsiteY120" fmla="*/ 36255 h 806221"/>
              <a:gd name="connsiteX121" fmla="*/ 337764 w 1054043"/>
              <a:gd name="connsiteY121" fmla="*/ 36192 h 806221"/>
              <a:gd name="connsiteX122" fmla="*/ 375373 w 1054043"/>
              <a:gd name="connsiteY122" fmla="*/ 28242 h 806221"/>
              <a:gd name="connsiteX123" fmla="*/ 400058 w 1054043"/>
              <a:gd name="connsiteY123" fmla="*/ 26564 h 806221"/>
              <a:gd name="connsiteX124" fmla="*/ 414281 w 1054043"/>
              <a:gd name="connsiteY124" fmla="*/ 25536 h 806221"/>
              <a:gd name="connsiteX125" fmla="*/ 448090 w 1054043"/>
              <a:gd name="connsiteY125" fmla="*/ 14692 h 806221"/>
              <a:gd name="connsiteX126" fmla="*/ 477335 w 1054043"/>
              <a:gd name="connsiteY126" fmla="*/ 5757 h 806221"/>
              <a:gd name="connsiteX127" fmla="*/ 494922 w 1054043"/>
              <a:gd name="connsiteY127" fmla="*/ 11420 h 806221"/>
              <a:gd name="connsiteX128" fmla="*/ 521824 w 1054043"/>
              <a:gd name="connsiteY128" fmla="*/ 43303 h 806221"/>
              <a:gd name="connsiteX129" fmla="*/ 528408 w 1054043"/>
              <a:gd name="connsiteY129" fmla="*/ 68012 h 806221"/>
              <a:gd name="connsiteX130" fmla="*/ 531069 w 1054043"/>
              <a:gd name="connsiteY130" fmla="*/ 83679 h 806221"/>
              <a:gd name="connsiteX131" fmla="*/ 533546 w 1054043"/>
              <a:gd name="connsiteY131" fmla="*/ 125169 h 806221"/>
              <a:gd name="connsiteX132" fmla="*/ 533927 w 1054043"/>
              <a:gd name="connsiteY132" fmla="*/ 138132 h 806221"/>
              <a:gd name="connsiteX133" fmla="*/ 533567 w 1054043"/>
              <a:gd name="connsiteY133" fmla="*/ 172552 h 806221"/>
              <a:gd name="connsiteX134" fmla="*/ 532551 w 1054043"/>
              <a:gd name="connsiteY134" fmla="*/ 200449 h 806221"/>
              <a:gd name="connsiteX135" fmla="*/ 539488 w 1054043"/>
              <a:gd name="connsiteY135" fmla="*/ 205483 h 806221"/>
              <a:gd name="connsiteX136" fmla="*/ 544089 w 1054043"/>
              <a:gd name="connsiteY136" fmla="*/ 199946 h 806221"/>
              <a:gd name="connsiteX137" fmla="*/ 546390 w 1054043"/>
              <a:gd name="connsiteY137" fmla="*/ 169301 h 806221"/>
              <a:gd name="connsiteX138" fmla="*/ 549311 w 1054043"/>
              <a:gd name="connsiteY138" fmla="*/ 135656 h 806221"/>
              <a:gd name="connsiteX139" fmla="*/ 548210 w 1054043"/>
              <a:gd name="connsiteY139" fmla="*/ 128924 h 806221"/>
              <a:gd name="connsiteX140" fmla="*/ 548951 w 1054043"/>
              <a:gd name="connsiteY140" fmla="*/ 94943 h 806221"/>
              <a:gd name="connsiteX141" fmla="*/ 553750 w 1054043"/>
              <a:gd name="connsiteY141" fmla="*/ 66585 h 806221"/>
              <a:gd name="connsiteX142" fmla="*/ 553771 w 1054043"/>
              <a:gd name="connsiteY142" fmla="*/ 63103 h 806221"/>
              <a:gd name="connsiteX143" fmla="*/ 561414 w 1054043"/>
              <a:gd name="connsiteY143" fmla="*/ 30613 h 806221"/>
              <a:gd name="connsiteX144" fmla="*/ 600765 w 1054043"/>
              <a:gd name="connsiteY144" fmla="*/ 6869 h 806221"/>
              <a:gd name="connsiteX145" fmla="*/ 613927 w 1054043"/>
              <a:gd name="connsiteY145" fmla="*/ 5819 h 806221"/>
              <a:gd name="connsiteX146" fmla="*/ 545451 w 1054043"/>
              <a:gd name="connsiteY146" fmla="*/ 662955 h 806221"/>
              <a:gd name="connsiteX147" fmla="*/ 552515 w 1054043"/>
              <a:gd name="connsiteY147" fmla="*/ 693767 h 806221"/>
              <a:gd name="connsiteX148" fmla="*/ 583722 w 1054043"/>
              <a:gd name="connsiteY148" fmla="*/ 723358 h 806221"/>
              <a:gd name="connsiteX149" fmla="*/ 625529 w 1054043"/>
              <a:gd name="connsiteY149" fmla="*/ 720465 h 806221"/>
              <a:gd name="connsiteX150" fmla="*/ 642614 w 1054043"/>
              <a:gd name="connsiteY150" fmla="*/ 708367 h 806221"/>
              <a:gd name="connsiteX151" fmla="*/ 659481 w 1054043"/>
              <a:gd name="connsiteY151" fmla="*/ 691939 h 806221"/>
              <a:gd name="connsiteX152" fmla="*/ 668041 w 1054043"/>
              <a:gd name="connsiteY152" fmla="*/ 683341 h 806221"/>
              <a:gd name="connsiteX153" fmla="*/ 704026 w 1054043"/>
              <a:gd name="connsiteY153" fmla="*/ 665116 h 806221"/>
              <a:gd name="connsiteX154" fmla="*/ 730511 w 1054043"/>
              <a:gd name="connsiteY154" fmla="*/ 645603 h 806221"/>
              <a:gd name="connsiteX155" fmla="*/ 748740 w 1054043"/>
              <a:gd name="connsiteY155" fmla="*/ 628932 h 806221"/>
              <a:gd name="connsiteX156" fmla="*/ 753115 w 1054043"/>
              <a:gd name="connsiteY156" fmla="*/ 628281 h 806221"/>
              <a:gd name="connsiteX157" fmla="*/ 750801 w 1054043"/>
              <a:gd name="connsiteY157" fmla="*/ 632521 h 806221"/>
              <a:gd name="connsiteX158" fmla="*/ 743179 w 1054043"/>
              <a:gd name="connsiteY158" fmla="*/ 639713 h 806221"/>
              <a:gd name="connsiteX159" fmla="*/ 735536 w 1054043"/>
              <a:gd name="connsiteY159" fmla="*/ 649569 h 806221"/>
              <a:gd name="connsiteX160" fmla="*/ 704329 w 1054043"/>
              <a:gd name="connsiteY160" fmla="*/ 670925 h 806221"/>
              <a:gd name="connsiteX161" fmla="*/ 681139 w 1054043"/>
              <a:gd name="connsiteY161" fmla="*/ 680611 h 806221"/>
              <a:gd name="connsiteX162" fmla="*/ 649396 w 1054043"/>
              <a:gd name="connsiteY162" fmla="*/ 708596 h 806221"/>
              <a:gd name="connsiteX163" fmla="*/ 648253 w 1054043"/>
              <a:gd name="connsiteY163" fmla="*/ 712703 h 806221"/>
              <a:gd name="connsiteX164" fmla="*/ 651534 w 1054043"/>
              <a:gd name="connsiteY164" fmla="*/ 714049 h 806221"/>
              <a:gd name="connsiteX165" fmla="*/ 666037 w 1054043"/>
              <a:gd name="connsiteY165" fmla="*/ 711593 h 806221"/>
              <a:gd name="connsiteX166" fmla="*/ 682501 w 1054043"/>
              <a:gd name="connsiteY166" fmla="*/ 705865 h 806221"/>
              <a:gd name="connsiteX167" fmla="*/ 706785 w 1054043"/>
              <a:gd name="connsiteY167" fmla="*/ 694559 h 806221"/>
              <a:gd name="connsiteX168" fmla="*/ 756637 w 1054043"/>
              <a:gd name="connsiteY168" fmla="*/ 661964 h 806221"/>
              <a:gd name="connsiteX169" fmla="*/ 820695 w 1054043"/>
              <a:gd name="connsiteY169" fmla="*/ 642547 h 806221"/>
              <a:gd name="connsiteX170" fmla="*/ 843016 w 1054043"/>
              <a:gd name="connsiteY170" fmla="*/ 626941 h 806221"/>
              <a:gd name="connsiteX171" fmla="*/ 859862 w 1054043"/>
              <a:gd name="connsiteY171" fmla="*/ 589181 h 806221"/>
              <a:gd name="connsiteX172" fmla="*/ 863546 w 1054043"/>
              <a:gd name="connsiteY172" fmla="*/ 579910 h 806221"/>
              <a:gd name="connsiteX173" fmla="*/ 879446 w 1054043"/>
              <a:gd name="connsiteY173" fmla="*/ 552265 h 806221"/>
              <a:gd name="connsiteX174" fmla="*/ 900250 w 1054043"/>
              <a:gd name="connsiteY174" fmla="*/ 519521 h 806221"/>
              <a:gd name="connsiteX175" fmla="*/ 915437 w 1054043"/>
              <a:gd name="connsiteY175" fmla="*/ 493453 h 806221"/>
              <a:gd name="connsiteX176" fmla="*/ 919657 w 1054043"/>
              <a:gd name="connsiteY176" fmla="*/ 470403 h 806221"/>
              <a:gd name="connsiteX177" fmla="*/ 920836 w 1054043"/>
              <a:gd name="connsiteY177" fmla="*/ 467739 h 806221"/>
              <a:gd name="connsiteX178" fmla="*/ 922897 w 1054043"/>
              <a:gd name="connsiteY178" fmla="*/ 470063 h 806221"/>
              <a:gd name="connsiteX179" fmla="*/ 922939 w 1054043"/>
              <a:gd name="connsiteY179" fmla="*/ 472978 h 806221"/>
              <a:gd name="connsiteX180" fmla="*/ 920935 w 1054043"/>
              <a:gd name="connsiteY180" fmla="*/ 489531 h 806221"/>
              <a:gd name="connsiteX181" fmla="*/ 921316 w 1054043"/>
              <a:gd name="connsiteY181" fmla="*/ 495088 h 806221"/>
              <a:gd name="connsiteX182" fmla="*/ 925578 w 1054043"/>
              <a:gd name="connsiteY182" fmla="*/ 493601 h 806221"/>
              <a:gd name="connsiteX183" fmla="*/ 937540 w 1054043"/>
              <a:gd name="connsiteY183" fmla="*/ 487200 h 806221"/>
              <a:gd name="connsiteX184" fmla="*/ 971767 w 1054043"/>
              <a:gd name="connsiteY184" fmla="*/ 475605 h 806221"/>
              <a:gd name="connsiteX185" fmla="*/ 978627 w 1054043"/>
              <a:gd name="connsiteY185" fmla="*/ 467673 h 806221"/>
              <a:gd name="connsiteX186" fmla="*/ 979693 w 1054043"/>
              <a:gd name="connsiteY186" fmla="*/ 451897 h 806221"/>
              <a:gd name="connsiteX187" fmla="*/ 977787 w 1054043"/>
              <a:gd name="connsiteY187" fmla="*/ 415613 h 806221"/>
              <a:gd name="connsiteX188" fmla="*/ 979573 w 1054043"/>
              <a:gd name="connsiteY188" fmla="*/ 412173 h 806221"/>
              <a:gd name="connsiteX189" fmla="*/ 982113 w 1054043"/>
              <a:gd name="connsiteY189" fmla="*/ 414627 h 806221"/>
              <a:gd name="connsiteX190" fmla="*/ 984153 w 1054043"/>
              <a:gd name="connsiteY190" fmla="*/ 427170 h 806221"/>
              <a:gd name="connsiteX191" fmla="*/ 988013 w 1054043"/>
              <a:gd name="connsiteY191" fmla="*/ 429246 h 806221"/>
              <a:gd name="connsiteX192" fmla="*/ 995296 w 1054043"/>
              <a:gd name="connsiteY192" fmla="*/ 423122 h 806221"/>
              <a:gd name="connsiteX193" fmla="*/ 999255 w 1054043"/>
              <a:gd name="connsiteY193" fmla="*/ 422346 h 806221"/>
              <a:gd name="connsiteX194" fmla="*/ 997434 w 1054043"/>
              <a:gd name="connsiteY194" fmla="*/ 425534 h 806221"/>
              <a:gd name="connsiteX195" fmla="*/ 992275 w 1054043"/>
              <a:gd name="connsiteY195" fmla="*/ 431428 h 806221"/>
              <a:gd name="connsiteX196" fmla="*/ 985374 w 1054043"/>
              <a:gd name="connsiteY196" fmla="*/ 446968 h 806221"/>
              <a:gd name="connsiteX197" fmla="*/ 983292 w 1054043"/>
              <a:gd name="connsiteY197" fmla="*/ 471032 h 806221"/>
              <a:gd name="connsiteX198" fmla="*/ 986475 w 1054043"/>
              <a:gd name="connsiteY198" fmla="*/ 477366 h 806221"/>
              <a:gd name="connsiteX199" fmla="*/ 1003038 w 1054043"/>
              <a:gd name="connsiteY199" fmla="*/ 489738 h 806221"/>
              <a:gd name="connsiteX200" fmla="*/ 1005818 w 1054043"/>
              <a:gd name="connsiteY200" fmla="*/ 496871 h 806221"/>
              <a:gd name="connsiteX201" fmla="*/ 1015296 w 1054043"/>
              <a:gd name="connsiteY201" fmla="*/ 525315 h 806221"/>
              <a:gd name="connsiteX202" fmla="*/ 1019516 w 1054043"/>
              <a:gd name="connsiteY202" fmla="*/ 529467 h 806221"/>
              <a:gd name="connsiteX203" fmla="*/ 1032360 w 1054043"/>
              <a:gd name="connsiteY203" fmla="*/ 539012 h 806221"/>
              <a:gd name="connsiteX204" fmla="*/ 1036524 w 1054043"/>
              <a:gd name="connsiteY204" fmla="*/ 586207 h 806221"/>
              <a:gd name="connsiteX205" fmla="*/ 1031725 w 1054043"/>
              <a:gd name="connsiteY205" fmla="*/ 592792 h 806221"/>
              <a:gd name="connsiteX206" fmla="*/ 1033362 w 1054043"/>
              <a:gd name="connsiteY206" fmla="*/ 569595 h 806221"/>
              <a:gd name="connsiteX207" fmla="*/ 1026559 w 1054043"/>
              <a:gd name="connsiteY207" fmla="*/ 539574 h 806221"/>
              <a:gd name="connsiteX208" fmla="*/ 1020236 w 1054043"/>
              <a:gd name="connsiteY208" fmla="*/ 535216 h 806221"/>
              <a:gd name="connsiteX209" fmla="*/ 1016397 w 1054043"/>
              <a:gd name="connsiteY209" fmla="*/ 540499 h 806221"/>
              <a:gd name="connsiteX210" fmla="*/ 1014435 w 1054043"/>
              <a:gd name="connsiteY210" fmla="*/ 555809 h 806221"/>
              <a:gd name="connsiteX211" fmla="*/ 1012480 w 1054043"/>
              <a:gd name="connsiteY211" fmla="*/ 559590 h 806221"/>
              <a:gd name="connsiteX212" fmla="*/ 1011118 w 1054043"/>
              <a:gd name="connsiteY212" fmla="*/ 555306 h 806221"/>
              <a:gd name="connsiteX213" fmla="*/ 1003073 w 1054043"/>
              <a:gd name="connsiteY213" fmla="*/ 502554 h 806221"/>
              <a:gd name="connsiteX214" fmla="*/ 959925 w 1054043"/>
              <a:gd name="connsiteY214" fmla="*/ 481872 h 806221"/>
              <a:gd name="connsiteX215" fmla="*/ 934661 w 1054043"/>
              <a:gd name="connsiteY215" fmla="*/ 494733 h 806221"/>
              <a:gd name="connsiteX216" fmla="*/ 932897 w 1054043"/>
              <a:gd name="connsiteY216" fmla="*/ 502221 h 806221"/>
              <a:gd name="connsiteX217" fmla="*/ 935677 w 1054043"/>
              <a:gd name="connsiteY217" fmla="*/ 507712 h 806221"/>
              <a:gd name="connsiteX218" fmla="*/ 929580 w 1054043"/>
              <a:gd name="connsiteY218" fmla="*/ 505470 h 806221"/>
              <a:gd name="connsiteX219" fmla="*/ 924520 w 1054043"/>
              <a:gd name="connsiteY219" fmla="*/ 503457 h 806221"/>
              <a:gd name="connsiteX220" fmla="*/ 917074 w 1054043"/>
              <a:gd name="connsiteY220" fmla="*/ 505240 h 806221"/>
              <a:gd name="connsiteX221" fmla="*/ 908373 w 1054043"/>
              <a:gd name="connsiteY221" fmla="*/ 517908 h 806221"/>
              <a:gd name="connsiteX222" fmla="*/ 882946 w 1054043"/>
              <a:gd name="connsiteY222" fmla="*/ 557407 h 806221"/>
              <a:gd name="connsiteX223" fmla="*/ 868585 w 1054043"/>
              <a:gd name="connsiteY223" fmla="*/ 584571 h 806221"/>
              <a:gd name="connsiteX224" fmla="*/ 862826 w 1054043"/>
              <a:gd name="connsiteY224" fmla="*/ 595663 h 806221"/>
              <a:gd name="connsiteX225" fmla="*/ 859544 w 1054043"/>
              <a:gd name="connsiteY225" fmla="*/ 605142 h 806221"/>
              <a:gd name="connsiteX226" fmla="*/ 851478 w 1054043"/>
              <a:gd name="connsiteY226" fmla="*/ 621236 h 806221"/>
              <a:gd name="connsiteX227" fmla="*/ 819354 w 1054043"/>
              <a:gd name="connsiteY227" fmla="*/ 648667 h 806221"/>
              <a:gd name="connsiteX228" fmla="*/ 800949 w 1054043"/>
              <a:gd name="connsiteY228" fmla="*/ 651419 h 806221"/>
              <a:gd name="connsiteX229" fmla="*/ 756277 w 1054043"/>
              <a:gd name="connsiteY229" fmla="*/ 668719 h 806221"/>
              <a:gd name="connsiteX230" fmla="*/ 725395 w 1054043"/>
              <a:gd name="connsiteY230" fmla="*/ 686841 h 806221"/>
              <a:gd name="connsiteX231" fmla="*/ 699827 w 1054043"/>
              <a:gd name="connsiteY231" fmla="*/ 705384 h 806221"/>
              <a:gd name="connsiteX232" fmla="*/ 680504 w 1054043"/>
              <a:gd name="connsiteY232" fmla="*/ 712976 h 806221"/>
              <a:gd name="connsiteX233" fmla="*/ 673341 w 1054043"/>
              <a:gd name="connsiteY233" fmla="*/ 724875 h 806221"/>
              <a:gd name="connsiteX234" fmla="*/ 676764 w 1054043"/>
              <a:gd name="connsiteY234" fmla="*/ 742782 h 806221"/>
              <a:gd name="connsiteX235" fmla="*/ 684922 w 1054043"/>
              <a:gd name="connsiteY235" fmla="*/ 765647 h 806221"/>
              <a:gd name="connsiteX236" fmla="*/ 695945 w 1054043"/>
              <a:gd name="connsiteY236" fmla="*/ 780268 h 806221"/>
              <a:gd name="connsiteX237" fmla="*/ 726291 w 1054043"/>
              <a:gd name="connsiteY237" fmla="*/ 800343 h 806221"/>
              <a:gd name="connsiteX238" fmla="*/ 758401 w 1054043"/>
              <a:gd name="connsiteY238" fmla="*/ 801601 h 806221"/>
              <a:gd name="connsiteX239" fmla="*/ 781182 w 1054043"/>
              <a:gd name="connsiteY239" fmla="*/ 792078 h 806221"/>
              <a:gd name="connsiteX240" fmla="*/ 746757 w 1054043"/>
              <a:gd name="connsiteY240" fmla="*/ 778189 h 806221"/>
              <a:gd name="connsiteX241" fmla="*/ 727794 w 1054043"/>
              <a:gd name="connsiteY241" fmla="*/ 775695 h 806221"/>
              <a:gd name="connsiteX242" fmla="*/ 724851 w 1054043"/>
              <a:gd name="connsiteY242" fmla="*/ 774060 h 806221"/>
              <a:gd name="connsiteX243" fmla="*/ 727053 w 1054043"/>
              <a:gd name="connsiteY243" fmla="*/ 771418 h 806221"/>
              <a:gd name="connsiteX244" fmla="*/ 740539 w 1054043"/>
              <a:gd name="connsiteY244" fmla="*/ 771078 h 806221"/>
              <a:gd name="connsiteX245" fmla="*/ 774887 w 1054043"/>
              <a:gd name="connsiteY245" fmla="*/ 783080 h 806221"/>
              <a:gd name="connsiteX246" fmla="*/ 793327 w 1054043"/>
              <a:gd name="connsiteY246" fmla="*/ 785389 h 806221"/>
              <a:gd name="connsiteX247" fmla="*/ 804992 w 1054043"/>
              <a:gd name="connsiteY247" fmla="*/ 776450 h 806221"/>
              <a:gd name="connsiteX248" fmla="*/ 808232 w 1054043"/>
              <a:gd name="connsiteY248" fmla="*/ 775488 h 806221"/>
              <a:gd name="connsiteX249" fmla="*/ 808154 w 1054043"/>
              <a:gd name="connsiteY249" fmla="*/ 779491 h 806221"/>
              <a:gd name="connsiteX250" fmla="*/ 805374 w 1054043"/>
              <a:gd name="connsiteY250" fmla="*/ 783036 h 806221"/>
              <a:gd name="connsiteX251" fmla="*/ 803870 w 1054043"/>
              <a:gd name="connsiteY251" fmla="*/ 786521 h 806221"/>
              <a:gd name="connsiteX252" fmla="*/ 807173 w 1054043"/>
              <a:gd name="connsiteY252" fmla="*/ 787668 h 806221"/>
              <a:gd name="connsiteX253" fmla="*/ 815374 w 1054043"/>
              <a:gd name="connsiteY253" fmla="*/ 788319 h 806221"/>
              <a:gd name="connsiteX254" fmla="*/ 839622 w 1054043"/>
              <a:gd name="connsiteY254" fmla="*/ 787964 h 806221"/>
              <a:gd name="connsiteX255" fmla="*/ 883609 w 1054043"/>
              <a:gd name="connsiteY255" fmla="*/ 766357 h 806221"/>
              <a:gd name="connsiteX256" fmla="*/ 913017 w 1054043"/>
              <a:gd name="connsiteY256" fmla="*/ 735634 h 806221"/>
              <a:gd name="connsiteX257" fmla="*/ 917279 w 1054043"/>
              <a:gd name="connsiteY257" fmla="*/ 726066 h 806221"/>
              <a:gd name="connsiteX258" fmla="*/ 923997 w 1054043"/>
              <a:gd name="connsiteY258" fmla="*/ 712096 h 806221"/>
              <a:gd name="connsiteX259" fmla="*/ 925000 w 1054043"/>
              <a:gd name="connsiteY259" fmla="*/ 709410 h 806221"/>
              <a:gd name="connsiteX260" fmla="*/ 928676 w 1054043"/>
              <a:gd name="connsiteY260" fmla="*/ 710882 h 806221"/>
              <a:gd name="connsiteX261" fmla="*/ 930236 w 1054043"/>
              <a:gd name="connsiteY261" fmla="*/ 715137 h 806221"/>
              <a:gd name="connsiteX262" fmla="*/ 938740 w 1054043"/>
              <a:gd name="connsiteY262" fmla="*/ 725689 h 806221"/>
              <a:gd name="connsiteX263" fmla="*/ 961224 w 1054043"/>
              <a:gd name="connsiteY263" fmla="*/ 720065 h 806221"/>
              <a:gd name="connsiteX264" fmla="*/ 974809 w 1054043"/>
              <a:gd name="connsiteY264" fmla="*/ 710527 h 806221"/>
              <a:gd name="connsiteX265" fmla="*/ 978211 w 1054043"/>
              <a:gd name="connsiteY265" fmla="*/ 709809 h 806221"/>
              <a:gd name="connsiteX266" fmla="*/ 976912 w 1054043"/>
              <a:gd name="connsiteY266" fmla="*/ 712976 h 806221"/>
              <a:gd name="connsiteX267" fmla="*/ 948662 w 1054043"/>
              <a:gd name="connsiteY267" fmla="*/ 729907 h 806221"/>
              <a:gd name="connsiteX268" fmla="*/ 930116 w 1054043"/>
              <a:gd name="connsiteY268" fmla="*/ 729085 h 806221"/>
              <a:gd name="connsiteX269" fmla="*/ 919834 w 1054043"/>
              <a:gd name="connsiteY269" fmla="*/ 732127 h 806221"/>
              <a:gd name="connsiteX270" fmla="*/ 906171 w 1054043"/>
              <a:gd name="connsiteY270" fmla="*/ 752683 h 806221"/>
              <a:gd name="connsiteX271" fmla="*/ 899114 w 1054043"/>
              <a:gd name="connsiteY271" fmla="*/ 757722 h 806221"/>
              <a:gd name="connsiteX272" fmla="*/ 876750 w 1054043"/>
              <a:gd name="connsiteY272" fmla="*/ 777730 h 806221"/>
              <a:gd name="connsiteX273" fmla="*/ 878606 w 1054043"/>
              <a:gd name="connsiteY273" fmla="*/ 779033 h 806221"/>
              <a:gd name="connsiteX274" fmla="*/ 880187 w 1054043"/>
              <a:gd name="connsiteY274" fmla="*/ 779218 h 806221"/>
              <a:gd name="connsiteX275" fmla="*/ 917378 w 1054043"/>
              <a:gd name="connsiteY275" fmla="*/ 762043 h 806221"/>
              <a:gd name="connsiteX276" fmla="*/ 934738 w 1054043"/>
              <a:gd name="connsiteY276" fmla="*/ 754695 h 806221"/>
              <a:gd name="connsiteX277" fmla="*/ 949664 w 1054043"/>
              <a:gd name="connsiteY277" fmla="*/ 751721 h 806221"/>
              <a:gd name="connsiteX278" fmla="*/ 975028 w 1054043"/>
              <a:gd name="connsiteY278" fmla="*/ 739386 h 806221"/>
              <a:gd name="connsiteX279" fmla="*/ 991436 w 1054043"/>
              <a:gd name="connsiteY279" fmla="*/ 724453 h 806221"/>
              <a:gd name="connsiteX280" fmla="*/ 991210 w 1054043"/>
              <a:gd name="connsiteY280" fmla="*/ 719355 h 806221"/>
              <a:gd name="connsiteX281" fmla="*/ 987674 w 1054043"/>
              <a:gd name="connsiteY281" fmla="*/ 717949 h 806221"/>
              <a:gd name="connsiteX282" fmla="*/ 990914 w 1054043"/>
              <a:gd name="connsiteY282" fmla="*/ 714094 h 806221"/>
              <a:gd name="connsiteX283" fmla="*/ 1014619 w 1054043"/>
              <a:gd name="connsiteY283" fmla="*/ 696764 h 806221"/>
              <a:gd name="connsiteX284" fmla="*/ 1031584 w 1054043"/>
              <a:gd name="connsiteY284" fmla="*/ 670606 h 806221"/>
              <a:gd name="connsiteX285" fmla="*/ 1044428 w 1054043"/>
              <a:gd name="connsiteY285" fmla="*/ 638011 h 806221"/>
              <a:gd name="connsiteX286" fmla="*/ 1050109 w 1054043"/>
              <a:gd name="connsiteY286" fmla="*/ 599548 h 806221"/>
              <a:gd name="connsiteX287" fmla="*/ 1048782 w 1054043"/>
              <a:gd name="connsiteY287" fmla="*/ 595493 h 806221"/>
              <a:gd name="connsiteX288" fmla="*/ 1046143 w 1054043"/>
              <a:gd name="connsiteY288" fmla="*/ 598579 h 806221"/>
              <a:gd name="connsiteX289" fmla="*/ 1037942 w 1054043"/>
              <a:gd name="connsiteY289" fmla="*/ 611461 h 806221"/>
              <a:gd name="connsiteX290" fmla="*/ 1034400 w 1054043"/>
              <a:gd name="connsiteY290" fmla="*/ 613681 h 806221"/>
              <a:gd name="connsiteX291" fmla="*/ 1035282 w 1054043"/>
              <a:gd name="connsiteY291" fmla="*/ 609782 h 806221"/>
              <a:gd name="connsiteX292" fmla="*/ 1044364 w 1054043"/>
              <a:gd name="connsiteY292" fmla="*/ 590358 h 806221"/>
              <a:gd name="connsiteX293" fmla="*/ 1049947 w 1054043"/>
              <a:gd name="connsiteY293" fmla="*/ 561914 h 806221"/>
              <a:gd name="connsiteX294" fmla="*/ 1040462 w 1054043"/>
              <a:gd name="connsiteY294" fmla="*/ 511804 h 806221"/>
              <a:gd name="connsiteX295" fmla="*/ 1031584 w 1054043"/>
              <a:gd name="connsiteY295" fmla="*/ 489324 h 806221"/>
              <a:gd name="connsiteX296" fmla="*/ 1027519 w 1054043"/>
              <a:gd name="connsiteY296" fmla="*/ 484159 h 806221"/>
              <a:gd name="connsiteX297" fmla="*/ 1022177 w 1054043"/>
              <a:gd name="connsiteY297" fmla="*/ 491211 h 806221"/>
              <a:gd name="connsiteX298" fmla="*/ 1022198 w 1054043"/>
              <a:gd name="connsiteY298" fmla="*/ 501718 h 806221"/>
              <a:gd name="connsiteX299" fmla="*/ 1020017 w 1054043"/>
              <a:gd name="connsiteY299" fmla="*/ 505595 h 806221"/>
              <a:gd name="connsiteX300" fmla="*/ 1017780 w 1054043"/>
              <a:gd name="connsiteY300" fmla="*/ 501548 h 806221"/>
              <a:gd name="connsiteX301" fmla="*/ 1009177 w 1054043"/>
              <a:gd name="connsiteY301" fmla="*/ 470462 h 806221"/>
              <a:gd name="connsiteX302" fmla="*/ 1008698 w 1054043"/>
              <a:gd name="connsiteY302" fmla="*/ 466999 h 806221"/>
              <a:gd name="connsiteX303" fmla="*/ 1011937 w 1054043"/>
              <a:gd name="connsiteY303" fmla="*/ 467695 h 806221"/>
              <a:gd name="connsiteX304" fmla="*/ 1018542 w 1054043"/>
              <a:gd name="connsiteY304" fmla="*/ 478409 h 806221"/>
              <a:gd name="connsiteX305" fmla="*/ 1020963 w 1054043"/>
              <a:gd name="connsiteY305" fmla="*/ 481243 h 806221"/>
              <a:gd name="connsiteX306" fmla="*/ 1023242 w 1054043"/>
              <a:gd name="connsiteY306" fmla="*/ 478580 h 806221"/>
              <a:gd name="connsiteX307" fmla="*/ 1025578 w 1054043"/>
              <a:gd name="connsiteY307" fmla="*/ 475057 h 806221"/>
              <a:gd name="connsiteX308" fmla="*/ 1021958 w 1054043"/>
              <a:gd name="connsiteY308" fmla="*/ 430945 h 806221"/>
              <a:gd name="connsiteX309" fmla="*/ 1011097 w 1054043"/>
              <a:gd name="connsiteY309" fmla="*/ 408020 h 806221"/>
              <a:gd name="connsiteX310" fmla="*/ 1005578 w 1054043"/>
              <a:gd name="connsiteY310" fmla="*/ 397280 h 806221"/>
              <a:gd name="connsiteX311" fmla="*/ 992974 w 1054043"/>
              <a:gd name="connsiteY311" fmla="*/ 358497 h 806221"/>
              <a:gd name="connsiteX312" fmla="*/ 980208 w 1054043"/>
              <a:gd name="connsiteY312" fmla="*/ 336390 h 806221"/>
              <a:gd name="connsiteX313" fmla="*/ 968091 w 1054043"/>
              <a:gd name="connsiteY313" fmla="*/ 336557 h 806221"/>
              <a:gd name="connsiteX314" fmla="*/ 966510 w 1054043"/>
              <a:gd name="connsiteY314" fmla="*/ 332278 h 806221"/>
              <a:gd name="connsiteX315" fmla="*/ 958705 w 1054043"/>
              <a:gd name="connsiteY315" fmla="*/ 305052 h 806221"/>
              <a:gd name="connsiteX316" fmla="*/ 958366 w 1054043"/>
              <a:gd name="connsiteY316" fmla="*/ 300542 h 806221"/>
              <a:gd name="connsiteX317" fmla="*/ 962706 w 1054043"/>
              <a:gd name="connsiteY317" fmla="*/ 303123 h 806221"/>
              <a:gd name="connsiteX318" fmla="*/ 967590 w 1054043"/>
              <a:gd name="connsiteY318" fmla="*/ 315708 h 806221"/>
              <a:gd name="connsiteX319" fmla="*/ 975628 w 1054043"/>
              <a:gd name="connsiteY319" fmla="*/ 326992 h 806221"/>
              <a:gd name="connsiteX320" fmla="*/ 987392 w 1054043"/>
              <a:gd name="connsiteY320" fmla="*/ 337816 h 806221"/>
              <a:gd name="connsiteX321" fmla="*/ 1000173 w 1054043"/>
              <a:gd name="connsiteY321" fmla="*/ 357993 h 806221"/>
              <a:gd name="connsiteX322" fmla="*/ 994873 w 1054043"/>
              <a:gd name="connsiteY322" fmla="*/ 340941 h 806221"/>
              <a:gd name="connsiteX323" fmla="*/ 986954 w 1054043"/>
              <a:gd name="connsiteY323" fmla="*/ 315854 h 806221"/>
              <a:gd name="connsiteX324" fmla="*/ 981591 w 1054043"/>
              <a:gd name="connsiteY324" fmla="*/ 288733 h 806221"/>
              <a:gd name="connsiteX325" fmla="*/ 967787 w 1054043"/>
              <a:gd name="connsiteY325" fmla="*/ 259452 h 806221"/>
              <a:gd name="connsiteX326" fmla="*/ 959206 w 1054043"/>
              <a:gd name="connsiteY326" fmla="*/ 250139 h 806221"/>
              <a:gd name="connsiteX327" fmla="*/ 959389 w 1054043"/>
              <a:gd name="connsiteY327" fmla="*/ 252698 h 806221"/>
              <a:gd name="connsiteX328" fmla="*/ 969904 w 1054043"/>
              <a:gd name="connsiteY328" fmla="*/ 288629 h 806221"/>
              <a:gd name="connsiteX329" fmla="*/ 971125 w 1054043"/>
              <a:gd name="connsiteY329" fmla="*/ 292907 h 806221"/>
              <a:gd name="connsiteX330" fmla="*/ 967371 w 1054043"/>
              <a:gd name="connsiteY330" fmla="*/ 289300 h 806221"/>
              <a:gd name="connsiteX331" fmla="*/ 957646 w 1054043"/>
              <a:gd name="connsiteY331" fmla="*/ 264025 h 806221"/>
              <a:gd name="connsiteX332" fmla="*/ 952226 w 1054043"/>
              <a:gd name="connsiteY332" fmla="*/ 247202 h 806221"/>
              <a:gd name="connsiteX333" fmla="*/ 948041 w 1054043"/>
              <a:gd name="connsiteY333" fmla="*/ 231891 h 806221"/>
              <a:gd name="connsiteX334" fmla="*/ 925557 w 1054043"/>
              <a:gd name="connsiteY334" fmla="*/ 193653 h 806221"/>
              <a:gd name="connsiteX335" fmla="*/ 906171 w 1054043"/>
              <a:gd name="connsiteY335" fmla="*/ 172552 h 806221"/>
              <a:gd name="connsiteX336" fmla="*/ 903793 w 1054043"/>
              <a:gd name="connsiteY336" fmla="*/ 178089 h 806221"/>
              <a:gd name="connsiteX337" fmla="*/ 901273 w 1054043"/>
              <a:gd name="connsiteY337" fmla="*/ 176328 h 806221"/>
              <a:gd name="connsiteX338" fmla="*/ 878705 w 1054043"/>
              <a:gd name="connsiteY338" fmla="*/ 145641 h 806221"/>
              <a:gd name="connsiteX339" fmla="*/ 862805 w 1054043"/>
              <a:gd name="connsiteY339" fmla="*/ 125441 h 806221"/>
              <a:gd name="connsiteX340" fmla="*/ 845599 w 1054043"/>
              <a:gd name="connsiteY340" fmla="*/ 107172 h 806221"/>
              <a:gd name="connsiteX341" fmla="*/ 826178 w 1054043"/>
              <a:gd name="connsiteY341" fmla="*/ 90916 h 806221"/>
              <a:gd name="connsiteX342" fmla="*/ 810335 w 1054043"/>
              <a:gd name="connsiteY342" fmla="*/ 77177 h 806221"/>
              <a:gd name="connsiteX343" fmla="*/ 784103 w 1054043"/>
              <a:gd name="connsiteY343" fmla="*/ 61069 h 806221"/>
              <a:gd name="connsiteX344" fmla="*/ 763581 w 1054043"/>
              <a:gd name="connsiteY344" fmla="*/ 53790 h 806221"/>
              <a:gd name="connsiteX345" fmla="*/ 756079 w 1054043"/>
              <a:gd name="connsiteY345" fmla="*/ 52678 h 806221"/>
              <a:gd name="connsiteX346" fmla="*/ 760681 w 1054043"/>
              <a:gd name="connsiteY346" fmla="*/ 59370 h 806221"/>
              <a:gd name="connsiteX347" fmla="*/ 783729 w 1054043"/>
              <a:gd name="connsiteY347" fmla="*/ 88336 h 806221"/>
              <a:gd name="connsiteX348" fmla="*/ 785289 w 1054043"/>
              <a:gd name="connsiteY348" fmla="*/ 92028 h 806221"/>
              <a:gd name="connsiteX349" fmla="*/ 780462 w 1054043"/>
              <a:gd name="connsiteY349" fmla="*/ 91608 h 806221"/>
              <a:gd name="connsiteX350" fmla="*/ 755677 w 1054043"/>
              <a:gd name="connsiteY350" fmla="*/ 64257 h 806221"/>
              <a:gd name="connsiteX351" fmla="*/ 743539 w 1054043"/>
              <a:gd name="connsiteY351" fmla="*/ 48756 h 806221"/>
              <a:gd name="connsiteX352" fmla="*/ 702409 w 1054043"/>
              <a:gd name="connsiteY352" fmla="*/ 26396 h 806221"/>
              <a:gd name="connsiteX353" fmla="*/ 675218 w 1054043"/>
              <a:gd name="connsiteY353" fmla="*/ 25516 h 806221"/>
              <a:gd name="connsiteX354" fmla="*/ 674181 w 1054043"/>
              <a:gd name="connsiteY354" fmla="*/ 29543 h 806221"/>
              <a:gd name="connsiteX355" fmla="*/ 686044 w 1054043"/>
              <a:gd name="connsiteY355" fmla="*/ 42296 h 806221"/>
              <a:gd name="connsiteX356" fmla="*/ 686884 w 1054043"/>
              <a:gd name="connsiteY356" fmla="*/ 45694 h 806221"/>
              <a:gd name="connsiteX357" fmla="*/ 683680 w 1054043"/>
              <a:gd name="connsiteY357" fmla="*/ 45379 h 806221"/>
              <a:gd name="connsiteX358" fmla="*/ 675282 w 1054043"/>
              <a:gd name="connsiteY358" fmla="*/ 38981 h 806221"/>
              <a:gd name="connsiteX359" fmla="*/ 651252 w 1054043"/>
              <a:gd name="connsiteY359" fmla="*/ 21153 h 806221"/>
              <a:gd name="connsiteX360" fmla="*/ 593560 w 1054043"/>
              <a:gd name="connsiteY360" fmla="*/ 14461 h 806221"/>
              <a:gd name="connsiteX361" fmla="*/ 559474 w 1054043"/>
              <a:gd name="connsiteY361" fmla="*/ 48986 h 806221"/>
              <a:gd name="connsiteX362" fmla="*/ 558577 w 1054043"/>
              <a:gd name="connsiteY362" fmla="*/ 59412 h 806221"/>
              <a:gd name="connsiteX363" fmla="*/ 567978 w 1054043"/>
              <a:gd name="connsiteY363" fmla="*/ 55846 h 806221"/>
              <a:gd name="connsiteX364" fmla="*/ 573475 w 1054043"/>
              <a:gd name="connsiteY364" fmla="*/ 55153 h 806221"/>
              <a:gd name="connsiteX365" fmla="*/ 570201 w 1054043"/>
              <a:gd name="connsiteY365" fmla="*/ 60250 h 806221"/>
              <a:gd name="connsiteX366" fmla="*/ 560772 w 1054043"/>
              <a:gd name="connsiteY366" fmla="*/ 68724 h 806221"/>
              <a:gd name="connsiteX367" fmla="*/ 560158 w 1054043"/>
              <a:gd name="connsiteY367" fmla="*/ 74304 h 806221"/>
              <a:gd name="connsiteX368" fmla="*/ 565014 w 1054043"/>
              <a:gd name="connsiteY368" fmla="*/ 74262 h 806221"/>
              <a:gd name="connsiteX369" fmla="*/ 573560 w 1054043"/>
              <a:gd name="connsiteY369" fmla="*/ 69165 h 806221"/>
              <a:gd name="connsiteX370" fmla="*/ 603143 w 1054043"/>
              <a:gd name="connsiteY370" fmla="*/ 64320 h 806221"/>
              <a:gd name="connsiteX371" fmla="*/ 634611 w 1054043"/>
              <a:gd name="connsiteY371" fmla="*/ 75625 h 806221"/>
              <a:gd name="connsiteX372" fmla="*/ 647215 w 1054043"/>
              <a:gd name="connsiteY372" fmla="*/ 82023 h 806221"/>
              <a:gd name="connsiteX373" fmla="*/ 664520 w 1054043"/>
              <a:gd name="connsiteY373" fmla="*/ 88798 h 806221"/>
              <a:gd name="connsiteX374" fmla="*/ 666397 w 1054043"/>
              <a:gd name="connsiteY374" fmla="*/ 92447 h 806221"/>
              <a:gd name="connsiteX375" fmla="*/ 663115 w 1054043"/>
              <a:gd name="connsiteY375" fmla="*/ 92825 h 806221"/>
              <a:gd name="connsiteX376" fmla="*/ 651894 w 1054043"/>
              <a:gd name="connsiteY376" fmla="*/ 88881 h 806221"/>
              <a:gd name="connsiteX377" fmla="*/ 627731 w 1054043"/>
              <a:gd name="connsiteY377" fmla="*/ 77828 h 806221"/>
              <a:gd name="connsiteX378" fmla="*/ 585804 w 1054043"/>
              <a:gd name="connsiteY378" fmla="*/ 71011 h 806221"/>
              <a:gd name="connsiteX379" fmla="*/ 560412 w 1054043"/>
              <a:gd name="connsiteY379" fmla="*/ 86679 h 806221"/>
              <a:gd name="connsiteX380" fmla="*/ 554915 w 1054043"/>
              <a:gd name="connsiteY380" fmla="*/ 112584 h 806221"/>
              <a:gd name="connsiteX381" fmla="*/ 584618 w 1054043"/>
              <a:gd name="connsiteY381" fmla="*/ 95782 h 806221"/>
              <a:gd name="connsiteX382" fmla="*/ 588479 w 1054043"/>
              <a:gd name="connsiteY382" fmla="*/ 98111 h 806221"/>
              <a:gd name="connsiteX383" fmla="*/ 585698 w 1054043"/>
              <a:gd name="connsiteY383" fmla="*/ 100649 h 806221"/>
              <a:gd name="connsiteX384" fmla="*/ 567215 w 1054043"/>
              <a:gd name="connsiteY384" fmla="*/ 109941 h 806221"/>
              <a:gd name="connsiteX385" fmla="*/ 558655 w 1054043"/>
              <a:gd name="connsiteY385" fmla="*/ 119820 h 806221"/>
              <a:gd name="connsiteX386" fmla="*/ 551774 w 1054043"/>
              <a:gd name="connsiteY386" fmla="*/ 165085 h 806221"/>
              <a:gd name="connsiteX387" fmla="*/ 554174 w 1054043"/>
              <a:gd name="connsiteY387" fmla="*/ 171063 h 806221"/>
              <a:gd name="connsiteX388" fmla="*/ 559594 w 1054043"/>
              <a:gd name="connsiteY388" fmla="*/ 168545 h 806221"/>
              <a:gd name="connsiteX389" fmla="*/ 578281 w 1054043"/>
              <a:gd name="connsiteY389" fmla="*/ 160030 h 806221"/>
              <a:gd name="connsiteX390" fmla="*/ 585261 w 1054043"/>
              <a:gd name="connsiteY390" fmla="*/ 161372 h 806221"/>
              <a:gd name="connsiteX391" fmla="*/ 610927 w 1054043"/>
              <a:gd name="connsiteY391" fmla="*/ 175446 h 806221"/>
              <a:gd name="connsiteX392" fmla="*/ 626947 w 1054043"/>
              <a:gd name="connsiteY392" fmla="*/ 192646 h 806221"/>
              <a:gd name="connsiteX393" fmla="*/ 630808 w 1054043"/>
              <a:gd name="connsiteY393" fmla="*/ 198813 h 806221"/>
              <a:gd name="connsiteX394" fmla="*/ 639495 w 1054043"/>
              <a:gd name="connsiteY394" fmla="*/ 206846 h 806221"/>
              <a:gd name="connsiteX395" fmla="*/ 673362 w 1054043"/>
              <a:gd name="connsiteY395" fmla="*/ 226144 h 806221"/>
              <a:gd name="connsiteX396" fmla="*/ 675303 w 1054043"/>
              <a:gd name="connsiteY396" fmla="*/ 230485 h 806221"/>
              <a:gd name="connsiteX397" fmla="*/ 671182 w 1054043"/>
              <a:gd name="connsiteY397" fmla="*/ 229709 h 806221"/>
              <a:gd name="connsiteX398" fmla="*/ 666340 w 1054043"/>
              <a:gd name="connsiteY398" fmla="*/ 226333 h 806221"/>
              <a:gd name="connsiteX399" fmla="*/ 643976 w 1054043"/>
              <a:gd name="connsiteY399" fmla="*/ 215090 h 806221"/>
              <a:gd name="connsiteX400" fmla="*/ 638394 w 1054043"/>
              <a:gd name="connsiteY400" fmla="*/ 220522 h 806221"/>
              <a:gd name="connsiteX401" fmla="*/ 639495 w 1054043"/>
              <a:gd name="connsiteY401" fmla="*/ 237449 h 806221"/>
              <a:gd name="connsiteX402" fmla="*/ 634350 w 1054043"/>
              <a:gd name="connsiteY402" fmla="*/ 226017 h 806221"/>
              <a:gd name="connsiteX403" fmla="*/ 624929 w 1054043"/>
              <a:gd name="connsiteY403" fmla="*/ 201624 h 806221"/>
              <a:gd name="connsiteX404" fmla="*/ 601443 w 1054043"/>
              <a:gd name="connsiteY404" fmla="*/ 175803 h 806221"/>
              <a:gd name="connsiteX405" fmla="*/ 572678 w 1054043"/>
              <a:gd name="connsiteY405" fmla="*/ 168650 h 806221"/>
              <a:gd name="connsiteX406" fmla="*/ 555472 w 1054043"/>
              <a:gd name="connsiteY406" fmla="*/ 187381 h 806221"/>
              <a:gd name="connsiteX407" fmla="*/ 548810 w 1054043"/>
              <a:gd name="connsiteY407" fmla="*/ 205798 h 806221"/>
              <a:gd name="connsiteX408" fmla="*/ 547251 w 1054043"/>
              <a:gd name="connsiteY408" fmla="*/ 235960 h 806221"/>
              <a:gd name="connsiteX409" fmla="*/ 549050 w 1054043"/>
              <a:gd name="connsiteY409" fmla="*/ 240386 h 806221"/>
              <a:gd name="connsiteX410" fmla="*/ 552572 w 1054043"/>
              <a:gd name="connsiteY410" fmla="*/ 236715 h 806221"/>
              <a:gd name="connsiteX411" fmla="*/ 573038 w 1054043"/>
              <a:gd name="connsiteY411" fmla="*/ 216663 h 806221"/>
              <a:gd name="connsiteX412" fmla="*/ 577117 w 1054043"/>
              <a:gd name="connsiteY412" fmla="*/ 216831 h 806221"/>
              <a:gd name="connsiteX413" fmla="*/ 575338 w 1054043"/>
              <a:gd name="connsiteY413" fmla="*/ 220229 h 806221"/>
              <a:gd name="connsiteX414" fmla="*/ 571217 w 1054043"/>
              <a:gd name="connsiteY414" fmla="*/ 224109 h 806221"/>
              <a:gd name="connsiteX415" fmla="*/ 550652 w 1054043"/>
              <a:gd name="connsiteY415" fmla="*/ 264948 h 806221"/>
              <a:gd name="connsiteX416" fmla="*/ 549770 w 1054043"/>
              <a:gd name="connsiteY416" fmla="*/ 281183 h 806221"/>
              <a:gd name="connsiteX417" fmla="*/ 549551 w 1054043"/>
              <a:gd name="connsiteY417" fmla="*/ 319337 h 806221"/>
              <a:gd name="connsiteX418" fmla="*/ 551915 w 1054043"/>
              <a:gd name="connsiteY418" fmla="*/ 322965 h 806221"/>
              <a:gd name="connsiteX419" fmla="*/ 554872 w 1054043"/>
              <a:gd name="connsiteY419" fmla="*/ 320973 h 806221"/>
              <a:gd name="connsiteX420" fmla="*/ 564414 w 1054043"/>
              <a:gd name="connsiteY420" fmla="*/ 309373 h 806221"/>
              <a:gd name="connsiteX421" fmla="*/ 579742 w 1054043"/>
              <a:gd name="connsiteY421" fmla="*/ 299222 h 806221"/>
              <a:gd name="connsiteX422" fmla="*/ 622649 w 1054043"/>
              <a:gd name="connsiteY422" fmla="*/ 288650 h 806221"/>
              <a:gd name="connsiteX423" fmla="*/ 627088 w 1054043"/>
              <a:gd name="connsiteY423" fmla="*/ 286489 h 806221"/>
              <a:gd name="connsiteX424" fmla="*/ 630088 w 1054043"/>
              <a:gd name="connsiteY424" fmla="*/ 287265 h 806221"/>
              <a:gd name="connsiteX425" fmla="*/ 629029 w 1054043"/>
              <a:gd name="connsiteY425" fmla="*/ 289950 h 806221"/>
              <a:gd name="connsiteX426" fmla="*/ 624548 w 1054043"/>
              <a:gd name="connsiteY426" fmla="*/ 293201 h 806221"/>
              <a:gd name="connsiteX427" fmla="*/ 615987 w 1054043"/>
              <a:gd name="connsiteY427" fmla="*/ 301130 h 806221"/>
              <a:gd name="connsiteX428" fmla="*/ 613807 w 1054043"/>
              <a:gd name="connsiteY428" fmla="*/ 302431 h 806221"/>
              <a:gd name="connsiteX429" fmla="*/ 597060 w 1054043"/>
              <a:gd name="connsiteY429" fmla="*/ 301675 h 806221"/>
              <a:gd name="connsiteX430" fmla="*/ 555091 w 1054043"/>
              <a:gd name="connsiteY430" fmla="*/ 330558 h 806221"/>
              <a:gd name="connsiteX431" fmla="*/ 546333 w 1054043"/>
              <a:gd name="connsiteY431" fmla="*/ 372152 h 806221"/>
              <a:gd name="connsiteX432" fmla="*/ 545211 w 1054043"/>
              <a:gd name="connsiteY432" fmla="*/ 402210 h 806221"/>
              <a:gd name="connsiteX433" fmla="*/ 548210 w 1054043"/>
              <a:gd name="connsiteY433" fmla="*/ 408607 h 806221"/>
              <a:gd name="connsiteX434" fmla="*/ 552614 w 1054043"/>
              <a:gd name="connsiteY434" fmla="*/ 405314 h 806221"/>
              <a:gd name="connsiteX435" fmla="*/ 571556 w 1054043"/>
              <a:gd name="connsiteY435" fmla="*/ 389247 h 806221"/>
              <a:gd name="connsiteX436" fmla="*/ 576460 w 1054043"/>
              <a:gd name="connsiteY436" fmla="*/ 388932 h 806221"/>
              <a:gd name="connsiteX437" fmla="*/ 574195 w 1054043"/>
              <a:gd name="connsiteY437" fmla="*/ 392331 h 806221"/>
              <a:gd name="connsiteX438" fmla="*/ 570158 w 1054043"/>
              <a:gd name="connsiteY438" fmla="*/ 395917 h 806221"/>
              <a:gd name="connsiteX439" fmla="*/ 553574 w 1054043"/>
              <a:gd name="connsiteY439" fmla="*/ 413494 h 806221"/>
              <a:gd name="connsiteX440" fmla="*/ 546693 w 1054043"/>
              <a:gd name="connsiteY440" fmla="*/ 434470 h 806221"/>
              <a:gd name="connsiteX441" fmla="*/ 544350 w 1054043"/>
              <a:gd name="connsiteY441" fmla="*/ 473503 h 806221"/>
              <a:gd name="connsiteX442" fmla="*/ 544350 w 1054043"/>
              <a:gd name="connsiteY442" fmla="*/ 520513 h 806221"/>
              <a:gd name="connsiteX443" fmla="*/ 541732 w 1054043"/>
              <a:gd name="connsiteY443" fmla="*/ 534646 h 806221"/>
              <a:gd name="connsiteX444" fmla="*/ 541753 w 1054043"/>
              <a:gd name="connsiteY444" fmla="*/ 576913 h 806221"/>
              <a:gd name="connsiteX445" fmla="*/ 550194 w 1054043"/>
              <a:gd name="connsiteY445" fmla="*/ 581589 h 806221"/>
              <a:gd name="connsiteX446" fmla="*/ 559071 w 1054043"/>
              <a:gd name="connsiteY446" fmla="*/ 577475 h 806221"/>
              <a:gd name="connsiteX447" fmla="*/ 607124 w 1054043"/>
              <a:gd name="connsiteY447" fmla="*/ 584209 h 806221"/>
              <a:gd name="connsiteX448" fmla="*/ 613087 w 1054043"/>
              <a:gd name="connsiteY448" fmla="*/ 584083 h 806221"/>
              <a:gd name="connsiteX449" fmla="*/ 626990 w 1054043"/>
              <a:gd name="connsiteY449" fmla="*/ 577667 h 806221"/>
              <a:gd name="connsiteX450" fmla="*/ 630730 w 1054043"/>
              <a:gd name="connsiteY450" fmla="*/ 578548 h 806221"/>
              <a:gd name="connsiteX451" fmla="*/ 628648 w 1054043"/>
              <a:gd name="connsiteY451" fmla="*/ 582240 h 806221"/>
              <a:gd name="connsiteX452" fmla="*/ 618549 w 1054043"/>
              <a:gd name="connsiteY452" fmla="*/ 587842 h 806221"/>
              <a:gd name="connsiteX453" fmla="*/ 616566 w 1054043"/>
              <a:gd name="connsiteY453" fmla="*/ 591468 h 806221"/>
              <a:gd name="connsiteX454" fmla="*/ 626432 w 1054043"/>
              <a:gd name="connsiteY454" fmla="*/ 612927 h 806221"/>
              <a:gd name="connsiteX455" fmla="*/ 628147 w 1054043"/>
              <a:gd name="connsiteY455" fmla="*/ 616515 h 806221"/>
              <a:gd name="connsiteX456" fmla="*/ 623687 w 1054043"/>
              <a:gd name="connsiteY456" fmla="*/ 614643 h 806221"/>
              <a:gd name="connsiteX457" fmla="*/ 616227 w 1054043"/>
              <a:gd name="connsiteY457" fmla="*/ 602730 h 806221"/>
              <a:gd name="connsiteX458" fmla="*/ 610709 w 1054043"/>
              <a:gd name="connsiteY458" fmla="*/ 593673 h 806221"/>
              <a:gd name="connsiteX459" fmla="*/ 601203 w 1054043"/>
              <a:gd name="connsiteY459" fmla="*/ 587990 h 806221"/>
              <a:gd name="connsiteX460" fmla="*/ 560857 w 1054043"/>
              <a:gd name="connsiteY460" fmla="*/ 582218 h 806221"/>
              <a:gd name="connsiteX461" fmla="*/ 548951 w 1054043"/>
              <a:gd name="connsiteY461" fmla="*/ 585970 h 806221"/>
              <a:gd name="connsiteX462" fmla="*/ 541852 w 1054043"/>
              <a:gd name="connsiteY462" fmla="*/ 596292 h 806221"/>
              <a:gd name="connsiteX463" fmla="*/ 541548 w 1054043"/>
              <a:gd name="connsiteY463" fmla="*/ 628429 h 806221"/>
              <a:gd name="connsiteX464" fmla="*/ 543814 w 1054043"/>
              <a:gd name="connsiteY464" fmla="*/ 634911 h 806221"/>
              <a:gd name="connsiteX465" fmla="*/ 545931 w 1054043"/>
              <a:gd name="connsiteY465" fmla="*/ 648644 h 806221"/>
              <a:gd name="connsiteX466" fmla="*/ 563757 w 1054043"/>
              <a:gd name="connsiteY466" fmla="*/ 676104 h 806221"/>
              <a:gd name="connsiteX467" fmla="*/ 569177 w 1054043"/>
              <a:gd name="connsiteY467" fmla="*/ 686782 h 806221"/>
              <a:gd name="connsiteX468" fmla="*/ 545451 w 1054043"/>
              <a:gd name="connsiteY468" fmla="*/ 662955 h 806221"/>
              <a:gd name="connsiteX469" fmla="*/ 412581 w 1054043"/>
              <a:gd name="connsiteY469" fmla="*/ 709558 h 806221"/>
              <a:gd name="connsiteX470" fmla="*/ 413481 w 1054043"/>
              <a:gd name="connsiteY470" fmla="*/ 708218 h 806221"/>
              <a:gd name="connsiteX471" fmla="*/ 408980 w 1054043"/>
              <a:gd name="connsiteY471" fmla="*/ 704001 h 806221"/>
              <a:gd name="connsiteX472" fmla="*/ 397838 w 1054043"/>
              <a:gd name="connsiteY472" fmla="*/ 695106 h 806221"/>
              <a:gd name="connsiteX473" fmla="*/ 377133 w 1054043"/>
              <a:gd name="connsiteY473" fmla="*/ 673063 h 806221"/>
              <a:gd name="connsiteX474" fmla="*/ 361189 w 1054043"/>
              <a:gd name="connsiteY474" fmla="*/ 656384 h 806221"/>
              <a:gd name="connsiteX475" fmla="*/ 346046 w 1054043"/>
              <a:gd name="connsiteY475" fmla="*/ 641156 h 806221"/>
              <a:gd name="connsiteX476" fmla="*/ 323160 w 1054043"/>
              <a:gd name="connsiteY476" fmla="*/ 627126 h 806221"/>
              <a:gd name="connsiteX477" fmla="*/ 280411 w 1054043"/>
              <a:gd name="connsiteY477" fmla="*/ 612401 h 806221"/>
              <a:gd name="connsiteX478" fmla="*/ 273569 w 1054043"/>
              <a:gd name="connsiteY478" fmla="*/ 608709 h 806221"/>
              <a:gd name="connsiteX479" fmla="*/ 281631 w 1054043"/>
              <a:gd name="connsiteY479" fmla="*/ 607073 h 806221"/>
              <a:gd name="connsiteX480" fmla="*/ 307257 w 1054043"/>
              <a:gd name="connsiteY480" fmla="*/ 614517 h 806221"/>
              <a:gd name="connsiteX481" fmla="*/ 356588 w 1054043"/>
              <a:gd name="connsiteY481" fmla="*/ 643487 h 806221"/>
              <a:gd name="connsiteX482" fmla="*/ 372672 w 1054043"/>
              <a:gd name="connsiteY482" fmla="*/ 659618 h 806221"/>
              <a:gd name="connsiteX483" fmla="*/ 390276 w 1054043"/>
              <a:gd name="connsiteY483" fmla="*/ 677695 h 806221"/>
              <a:gd name="connsiteX484" fmla="*/ 418322 w 1054043"/>
              <a:gd name="connsiteY484" fmla="*/ 704881 h 806221"/>
              <a:gd name="connsiteX485" fmla="*/ 438810 w 1054043"/>
              <a:gd name="connsiteY485" fmla="*/ 719939 h 806221"/>
              <a:gd name="connsiteX486" fmla="*/ 445769 w 1054043"/>
              <a:gd name="connsiteY486" fmla="*/ 723528 h 806221"/>
              <a:gd name="connsiteX487" fmla="*/ 475232 w 1054043"/>
              <a:gd name="connsiteY487" fmla="*/ 724261 h 806221"/>
              <a:gd name="connsiteX488" fmla="*/ 496298 w 1054043"/>
              <a:gd name="connsiteY488" fmla="*/ 713776 h 806221"/>
              <a:gd name="connsiteX489" fmla="*/ 511506 w 1054043"/>
              <a:gd name="connsiteY489" fmla="*/ 696993 h 806221"/>
              <a:gd name="connsiteX490" fmla="*/ 523983 w 1054043"/>
              <a:gd name="connsiteY490" fmla="*/ 665323 h 806221"/>
              <a:gd name="connsiteX491" fmla="*/ 525825 w 1054043"/>
              <a:gd name="connsiteY491" fmla="*/ 635288 h 806221"/>
              <a:gd name="connsiteX492" fmla="*/ 527251 w 1054043"/>
              <a:gd name="connsiteY492" fmla="*/ 606888 h 806221"/>
              <a:gd name="connsiteX493" fmla="*/ 507801 w 1054043"/>
              <a:gd name="connsiteY493" fmla="*/ 591135 h 806221"/>
              <a:gd name="connsiteX494" fmla="*/ 505324 w 1054043"/>
              <a:gd name="connsiteY494" fmla="*/ 590358 h 806221"/>
              <a:gd name="connsiteX495" fmla="*/ 470751 w 1054043"/>
              <a:gd name="connsiteY495" fmla="*/ 587398 h 806221"/>
              <a:gd name="connsiteX496" fmla="*/ 440765 w 1054043"/>
              <a:gd name="connsiteY496" fmla="*/ 595242 h 806221"/>
              <a:gd name="connsiteX497" fmla="*/ 437546 w 1054043"/>
              <a:gd name="connsiteY497" fmla="*/ 594783 h 806221"/>
              <a:gd name="connsiteX498" fmla="*/ 439424 w 1054043"/>
              <a:gd name="connsiteY498" fmla="*/ 591867 h 806221"/>
              <a:gd name="connsiteX499" fmla="*/ 459431 w 1054043"/>
              <a:gd name="connsiteY499" fmla="*/ 584571 h 806221"/>
              <a:gd name="connsiteX500" fmla="*/ 503722 w 1054043"/>
              <a:gd name="connsiteY500" fmla="*/ 584024 h 806221"/>
              <a:gd name="connsiteX501" fmla="*/ 523666 w 1054043"/>
              <a:gd name="connsiteY501" fmla="*/ 569824 h 806221"/>
              <a:gd name="connsiteX502" fmla="*/ 524484 w 1054043"/>
              <a:gd name="connsiteY502" fmla="*/ 494289 h 806221"/>
              <a:gd name="connsiteX503" fmla="*/ 524287 w 1054043"/>
              <a:gd name="connsiteY503" fmla="*/ 480052 h 806221"/>
              <a:gd name="connsiteX504" fmla="*/ 526227 w 1054043"/>
              <a:gd name="connsiteY504" fmla="*/ 468131 h 806221"/>
              <a:gd name="connsiteX505" fmla="*/ 527886 w 1054043"/>
              <a:gd name="connsiteY505" fmla="*/ 445126 h 806221"/>
              <a:gd name="connsiteX506" fmla="*/ 528288 w 1054043"/>
              <a:gd name="connsiteY506" fmla="*/ 421129 h 806221"/>
              <a:gd name="connsiteX507" fmla="*/ 521668 w 1054043"/>
              <a:gd name="connsiteY507" fmla="*/ 405460 h 806221"/>
              <a:gd name="connsiteX508" fmla="*/ 521083 w 1054043"/>
              <a:gd name="connsiteY508" fmla="*/ 402482 h 806221"/>
              <a:gd name="connsiteX509" fmla="*/ 522607 w 1054043"/>
              <a:gd name="connsiteY509" fmla="*/ 402188 h 806221"/>
              <a:gd name="connsiteX510" fmla="*/ 529184 w 1054043"/>
              <a:gd name="connsiteY510" fmla="*/ 397616 h 806221"/>
              <a:gd name="connsiteX511" fmla="*/ 528069 w 1054043"/>
              <a:gd name="connsiteY511" fmla="*/ 344548 h 806221"/>
              <a:gd name="connsiteX512" fmla="*/ 518387 w 1054043"/>
              <a:gd name="connsiteY512" fmla="*/ 325273 h 806221"/>
              <a:gd name="connsiteX513" fmla="*/ 496037 w 1054043"/>
              <a:gd name="connsiteY513" fmla="*/ 311429 h 806221"/>
              <a:gd name="connsiteX514" fmla="*/ 492939 w 1054043"/>
              <a:gd name="connsiteY514" fmla="*/ 308115 h 806221"/>
              <a:gd name="connsiteX515" fmla="*/ 497498 w 1054043"/>
              <a:gd name="connsiteY515" fmla="*/ 306877 h 806221"/>
              <a:gd name="connsiteX516" fmla="*/ 523129 w 1054043"/>
              <a:gd name="connsiteY516" fmla="*/ 323553 h 806221"/>
              <a:gd name="connsiteX517" fmla="*/ 526284 w 1054043"/>
              <a:gd name="connsiteY517" fmla="*/ 325944 h 806221"/>
              <a:gd name="connsiteX518" fmla="*/ 528366 w 1054043"/>
              <a:gd name="connsiteY518" fmla="*/ 321707 h 806221"/>
              <a:gd name="connsiteX519" fmla="*/ 530349 w 1054043"/>
              <a:gd name="connsiteY519" fmla="*/ 306374 h 806221"/>
              <a:gd name="connsiteX520" fmla="*/ 531210 w 1054043"/>
              <a:gd name="connsiteY520" fmla="*/ 280973 h 806221"/>
              <a:gd name="connsiteX521" fmla="*/ 529227 w 1054043"/>
              <a:gd name="connsiteY521" fmla="*/ 248356 h 806221"/>
              <a:gd name="connsiteX522" fmla="*/ 517124 w 1054043"/>
              <a:gd name="connsiteY522" fmla="*/ 223375 h 806221"/>
              <a:gd name="connsiteX523" fmla="*/ 505959 w 1054043"/>
              <a:gd name="connsiteY523" fmla="*/ 222662 h 806221"/>
              <a:gd name="connsiteX524" fmla="*/ 488295 w 1054043"/>
              <a:gd name="connsiteY524" fmla="*/ 240721 h 806221"/>
              <a:gd name="connsiteX525" fmla="*/ 477596 w 1054043"/>
              <a:gd name="connsiteY525" fmla="*/ 251167 h 806221"/>
              <a:gd name="connsiteX526" fmla="*/ 473016 w 1054043"/>
              <a:gd name="connsiteY526" fmla="*/ 254774 h 806221"/>
              <a:gd name="connsiteX527" fmla="*/ 467992 w 1054043"/>
              <a:gd name="connsiteY527" fmla="*/ 268136 h 806221"/>
              <a:gd name="connsiteX528" fmla="*/ 464576 w 1054043"/>
              <a:gd name="connsiteY528" fmla="*/ 270968 h 806221"/>
              <a:gd name="connsiteX529" fmla="*/ 462791 w 1054043"/>
              <a:gd name="connsiteY529" fmla="*/ 266059 h 806221"/>
              <a:gd name="connsiteX530" fmla="*/ 465331 w 1054043"/>
              <a:gd name="connsiteY530" fmla="*/ 258593 h 806221"/>
              <a:gd name="connsiteX531" fmla="*/ 467110 w 1054043"/>
              <a:gd name="connsiteY531" fmla="*/ 242840 h 806221"/>
              <a:gd name="connsiteX532" fmla="*/ 465536 w 1054043"/>
              <a:gd name="connsiteY532" fmla="*/ 237386 h 806221"/>
              <a:gd name="connsiteX533" fmla="*/ 463750 w 1054043"/>
              <a:gd name="connsiteY533" fmla="*/ 226102 h 806221"/>
              <a:gd name="connsiteX534" fmla="*/ 465550 w 1054043"/>
              <a:gd name="connsiteY534" fmla="*/ 223438 h 806221"/>
              <a:gd name="connsiteX535" fmla="*/ 467173 w 1054043"/>
              <a:gd name="connsiteY535" fmla="*/ 225766 h 806221"/>
              <a:gd name="connsiteX536" fmla="*/ 470497 w 1054043"/>
              <a:gd name="connsiteY536" fmla="*/ 238372 h 806221"/>
              <a:gd name="connsiteX537" fmla="*/ 475853 w 1054043"/>
              <a:gd name="connsiteY537" fmla="*/ 246070 h 806221"/>
              <a:gd name="connsiteX538" fmla="*/ 482819 w 1054043"/>
              <a:gd name="connsiteY538" fmla="*/ 240532 h 806221"/>
              <a:gd name="connsiteX539" fmla="*/ 502501 w 1054043"/>
              <a:gd name="connsiteY539" fmla="*/ 219033 h 806221"/>
              <a:gd name="connsiteX540" fmla="*/ 523129 w 1054043"/>
              <a:gd name="connsiteY540" fmla="*/ 220732 h 806221"/>
              <a:gd name="connsiteX541" fmla="*/ 526827 w 1054043"/>
              <a:gd name="connsiteY541" fmla="*/ 222913 h 806221"/>
              <a:gd name="connsiteX542" fmla="*/ 528408 w 1054043"/>
              <a:gd name="connsiteY542" fmla="*/ 218299 h 806221"/>
              <a:gd name="connsiteX543" fmla="*/ 520165 w 1054043"/>
              <a:gd name="connsiteY543" fmla="*/ 188346 h 806221"/>
              <a:gd name="connsiteX544" fmla="*/ 516905 w 1054043"/>
              <a:gd name="connsiteY544" fmla="*/ 183794 h 806221"/>
              <a:gd name="connsiteX545" fmla="*/ 486919 w 1054043"/>
              <a:gd name="connsiteY545" fmla="*/ 167832 h 806221"/>
              <a:gd name="connsiteX546" fmla="*/ 448168 w 1054043"/>
              <a:gd name="connsiteY546" fmla="*/ 167979 h 806221"/>
              <a:gd name="connsiteX547" fmla="*/ 418683 w 1054043"/>
              <a:gd name="connsiteY547" fmla="*/ 187633 h 806221"/>
              <a:gd name="connsiteX548" fmla="*/ 401778 w 1054043"/>
              <a:gd name="connsiteY548" fmla="*/ 210664 h 806221"/>
              <a:gd name="connsiteX549" fmla="*/ 397117 w 1054043"/>
              <a:gd name="connsiteY549" fmla="*/ 230968 h 806221"/>
              <a:gd name="connsiteX550" fmla="*/ 403759 w 1054043"/>
              <a:gd name="connsiteY550" fmla="*/ 255593 h 806221"/>
              <a:gd name="connsiteX551" fmla="*/ 403439 w 1054043"/>
              <a:gd name="connsiteY551" fmla="*/ 260375 h 806221"/>
              <a:gd name="connsiteX552" fmla="*/ 399078 w 1054043"/>
              <a:gd name="connsiteY552" fmla="*/ 257942 h 806221"/>
              <a:gd name="connsiteX553" fmla="*/ 392296 w 1054043"/>
              <a:gd name="connsiteY553" fmla="*/ 236736 h 806221"/>
              <a:gd name="connsiteX554" fmla="*/ 385915 w 1054043"/>
              <a:gd name="connsiteY554" fmla="*/ 233988 h 806221"/>
              <a:gd name="connsiteX555" fmla="*/ 364230 w 1054043"/>
              <a:gd name="connsiteY555" fmla="*/ 244434 h 806221"/>
              <a:gd name="connsiteX556" fmla="*/ 359169 w 1054043"/>
              <a:gd name="connsiteY556" fmla="*/ 244098 h 806221"/>
              <a:gd name="connsiteX557" fmla="*/ 362529 w 1054043"/>
              <a:gd name="connsiteY557" fmla="*/ 239567 h 806221"/>
              <a:gd name="connsiteX558" fmla="*/ 373592 w 1054043"/>
              <a:gd name="connsiteY558" fmla="*/ 235079 h 806221"/>
              <a:gd name="connsiteX559" fmla="*/ 395237 w 1054043"/>
              <a:gd name="connsiteY559" fmla="*/ 211461 h 806221"/>
              <a:gd name="connsiteX560" fmla="*/ 396897 w 1054043"/>
              <a:gd name="connsiteY560" fmla="*/ 208525 h 806221"/>
              <a:gd name="connsiteX561" fmla="*/ 411620 w 1054043"/>
              <a:gd name="connsiteY561" fmla="*/ 187486 h 806221"/>
              <a:gd name="connsiteX562" fmla="*/ 429545 w 1054043"/>
              <a:gd name="connsiteY562" fmla="*/ 169322 h 806221"/>
              <a:gd name="connsiteX563" fmla="*/ 441908 w 1054043"/>
              <a:gd name="connsiteY563" fmla="*/ 164183 h 806221"/>
              <a:gd name="connsiteX564" fmla="*/ 467575 w 1054043"/>
              <a:gd name="connsiteY564" fmla="*/ 158583 h 806221"/>
              <a:gd name="connsiteX565" fmla="*/ 502762 w 1054043"/>
              <a:gd name="connsiteY565" fmla="*/ 167287 h 806221"/>
              <a:gd name="connsiteX566" fmla="*/ 521167 w 1054043"/>
              <a:gd name="connsiteY566" fmla="*/ 178550 h 806221"/>
              <a:gd name="connsiteX567" fmla="*/ 525388 w 1054043"/>
              <a:gd name="connsiteY567" fmla="*/ 182264 h 806221"/>
              <a:gd name="connsiteX568" fmla="*/ 528210 w 1054043"/>
              <a:gd name="connsiteY568" fmla="*/ 176789 h 806221"/>
              <a:gd name="connsiteX569" fmla="*/ 529530 w 1054043"/>
              <a:gd name="connsiteY569" fmla="*/ 150758 h 806221"/>
              <a:gd name="connsiteX570" fmla="*/ 521104 w 1054043"/>
              <a:gd name="connsiteY570" fmla="*/ 125106 h 806221"/>
              <a:gd name="connsiteX571" fmla="*/ 518683 w 1054043"/>
              <a:gd name="connsiteY571" fmla="*/ 122757 h 806221"/>
              <a:gd name="connsiteX572" fmla="*/ 514061 w 1054043"/>
              <a:gd name="connsiteY572" fmla="*/ 118268 h 806221"/>
              <a:gd name="connsiteX573" fmla="*/ 513623 w 1054043"/>
              <a:gd name="connsiteY573" fmla="*/ 114220 h 806221"/>
              <a:gd name="connsiteX574" fmla="*/ 517561 w 1054043"/>
              <a:gd name="connsiteY574" fmla="*/ 114241 h 806221"/>
              <a:gd name="connsiteX575" fmla="*/ 524026 w 1054043"/>
              <a:gd name="connsiteY575" fmla="*/ 120365 h 806221"/>
              <a:gd name="connsiteX576" fmla="*/ 528147 w 1054043"/>
              <a:gd name="connsiteY576" fmla="*/ 122547 h 806221"/>
              <a:gd name="connsiteX577" fmla="*/ 529530 w 1054043"/>
              <a:gd name="connsiteY577" fmla="*/ 118751 h 806221"/>
              <a:gd name="connsiteX578" fmla="*/ 529170 w 1054043"/>
              <a:gd name="connsiteY578" fmla="*/ 94734 h 806221"/>
              <a:gd name="connsiteX579" fmla="*/ 510963 w 1054043"/>
              <a:gd name="connsiteY579" fmla="*/ 71347 h 806221"/>
              <a:gd name="connsiteX580" fmla="*/ 478479 w 1054043"/>
              <a:gd name="connsiteY580" fmla="*/ 73297 h 806221"/>
              <a:gd name="connsiteX581" fmla="*/ 469636 w 1054043"/>
              <a:gd name="connsiteY581" fmla="*/ 75961 h 806221"/>
              <a:gd name="connsiteX582" fmla="*/ 466312 w 1054043"/>
              <a:gd name="connsiteY582" fmla="*/ 74346 h 806221"/>
              <a:gd name="connsiteX583" fmla="*/ 468274 w 1054043"/>
              <a:gd name="connsiteY583" fmla="*/ 70633 h 806221"/>
              <a:gd name="connsiteX584" fmla="*/ 477053 w 1054043"/>
              <a:gd name="connsiteY584" fmla="*/ 67844 h 806221"/>
              <a:gd name="connsiteX585" fmla="*/ 516164 w 1054043"/>
              <a:gd name="connsiteY585" fmla="*/ 69459 h 806221"/>
              <a:gd name="connsiteX586" fmla="*/ 522685 w 1054043"/>
              <a:gd name="connsiteY586" fmla="*/ 65348 h 806221"/>
              <a:gd name="connsiteX587" fmla="*/ 519467 w 1054043"/>
              <a:gd name="connsiteY587" fmla="*/ 52804 h 806221"/>
              <a:gd name="connsiteX588" fmla="*/ 499558 w 1054043"/>
              <a:gd name="connsiteY588" fmla="*/ 22956 h 806221"/>
              <a:gd name="connsiteX589" fmla="*/ 474336 w 1054043"/>
              <a:gd name="connsiteY589" fmla="*/ 12574 h 806221"/>
              <a:gd name="connsiteX590" fmla="*/ 463531 w 1054043"/>
              <a:gd name="connsiteY590" fmla="*/ 16391 h 806221"/>
              <a:gd name="connsiteX591" fmla="*/ 440709 w 1054043"/>
              <a:gd name="connsiteY591" fmla="*/ 23669 h 806221"/>
              <a:gd name="connsiteX592" fmla="*/ 437206 w 1054043"/>
              <a:gd name="connsiteY592" fmla="*/ 26837 h 806221"/>
              <a:gd name="connsiteX593" fmla="*/ 441026 w 1054043"/>
              <a:gd name="connsiteY593" fmla="*/ 29186 h 806221"/>
              <a:gd name="connsiteX594" fmla="*/ 443447 w 1054043"/>
              <a:gd name="connsiteY594" fmla="*/ 31724 h 806221"/>
              <a:gd name="connsiteX595" fmla="*/ 440546 w 1054043"/>
              <a:gd name="connsiteY595" fmla="*/ 33822 h 806221"/>
              <a:gd name="connsiteX596" fmla="*/ 431885 w 1054043"/>
              <a:gd name="connsiteY596" fmla="*/ 32563 h 806221"/>
              <a:gd name="connsiteX597" fmla="*/ 400338 w 1054043"/>
              <a:gd name="connsiteY597" fmla="*/ 32269 h 806221"/>
              <a:gd name="connsiteX598" fmla="*/ 376272 w 1054043"/>
              <a:gd name="connsiteY598" fmla="*/ 34702 h 806221"/>
              <a:gd name="connsiteX599" fmla="*/ 344946 w 1054043"/>
              <a:gd name="connsiteY599" fmla="*/ 49805 h 806221"/>
              <a:gd name="connsiteX600" fmla="*/ 341105 w 1054043"/>
              <a:gd name="connsiteY600" fmla="*/ 50707 h 806221"/>
              <a:gd name="connsiteX601" fmla="*/ 341224 w 1054043"/>
              <a:gd name="connsiteY601" fmla="*/ 47120 h 806221"/>
              <a:gd name="connsiteX602" fmla="*/ 337064 w 1054043"/>
              <a:gd name="connsiteY602" fmla="*/ 42925 h 806221"/>
              <a:gd name="connsiteX603" fmla="*/ 304516 w 1054043"/>
              <a:gd name="connsiteY603" fmla="*/ 55783 h 806221"/>
              <a:gd name="connsiteX604" fmla="*/ 270068 w 1054043"/>
              <a:gd name="connsiteY604" fmla="*/ 80785 h 806221"/>
              <a:gd name="connsiteX605" fmla="*/ 265387 w 1054043"/>
              <a:gd name="connsiteY605" fmla="*/ 79778 h 806221"/>
              <a:gd name="connsiteX606" fmla="*/ 262327 w 1054043"/>
              <a:gd name="connsiteY606" fmla="*/ 77429 h 806221"/>
              <a:gd name="connsiteX607" fmla="*/ 235841 w 1054043"/>
              <a:gd name="connsiteY607" fmla="*/ 93014 h 806221"/>
              <a:gd name="connsiteX608" fmla="*/ 205174 w 1054043"/>
              <a:gd name="connsiteY608" fmla="*/ 120722 h 806221"/>
              <a:gd name="connsiteX609" fmla="*/ 196471 w 1054043"/>
              <a:gd name="connsiteY609" fmla="*/ 131902 h 806221"/>
              <a:gd name="connsiteX610" fmla="*/ 186649 w 1054043"/>
              <a:gd name="connsiteY610" fmla="*/ 141110 h 806221"/>
              <a:gd name="connsiteX611" fmla="*/ 167925 w 1054043"/>
              <a:gd name="connsiteY611" fmla="*/ 153716 h 806221"/>
              <a:gd name="connsiteX612" fmla="*/ 143380 w 1054043"/>
              <a:gd name="connsiteY612" fmla="*/ 182935 h 806221"/>
              <a:gd name="connsiteX613" fmla="*/ 132417 w 1054043"/>
              <a:gd name="connsiteY613" fmla="*/ 202924 h 806221"/>
              <a:gd name="connsiteX614" fmla="*/ 124255 w 1054043"/>
              <a:gd name="connsiteY614" fmla="*/ 221928 h 806221"/>
              <a:gd name="connsiteX615" fmla="*/ 107271 w 1054043"/>
              <a:gd name="connsiteY615" fmla="*/ 257669 h 806221"/>
              <a:gd name="connsiteX616" fmla="*/ 104171 w 1054043"/>
              <a:gd name="connsiteY616" fmla="*/ 260459 h 806221"/>
              <a:gd name="connsiteX617" fmla="*/ 102090 w 1054043"/>
              <a:gd name="connsiteY617" fmla="*/ 255656 h 806221"/>
              <a:gd name="connsiteX618" fmla="*/ 107491 w 1054043"/>
              <a:gd name="connsiteY618" fmla="*/ 240700 h 806221"/>
              <a:gd name="connsiteX619" fmla="*/ 108351 w 1054043"/>
              <a:gd name="connsiteY619" fmla="*/ 234639 h 806221"/>
              <a:gd name="connsiteX620" fmla="*/ 87066 w 1054043"/>
              <a:gd name="connsiteY620" fmla="*/ 265934 h 806221"/>
              <a:gd name="connsiteX621" fmla="*/ 78404 w 1054043"/>
              <a:gd name="connsiteY621" fmla="*/ 282504 h 806221"/>
              <a:gd name="connsiteX622" fmla="*/ 69282 w 1054043"/>
              <a:gd name="connsiteY622" fmla="*/ 331607 h 806221"/>
              <a:gd name="connsiteX623" fmla="*/ 69903 w 1054043"/>
              <a:gd name="connsiteY623" fmla="*/ 346395 h 806221"/>
              <a:gd name="connsiteX624" fmla="*/ 70663 w 1054043"/>
              <a:gd name="connsiteY624" fmla="*/ 356840 h 806221"/>
              <a:gd name="connsiteX625" fmla="*/ 60680 w 1054043"/>
              <a:gd name="connsiteY625" fmla="*/ 381067 h 806221"/>
              <a:gd name="connsiteX626" fmla="*/ 55159 w 1054043"/>
              <a:gd name="connsiteY626" fmla="*/ 400678 h 806221"/>
              <a:gd name="connsiteX627" fmla="*/ 52099 w 1054043"/>
              <a:gd name="connsiteY627" fmla="*/ 403950 h 806221"/>
              <a:gd name="connsiteX628" fmla="*/ 50298 w 1054043"/>
              <a:gd name="connsiteY628" fmla="*/ 398979 h 806221"/>
              <a:gd name="connsiteX629" fmla="*/ 59481 w 1054043"/>
              <a:gd name="connsiteY629" fmla="*/ 369342 h 806221"/>
              <a:gd name="connsiteX630" fmla="*/ 63501 w 1054043"/>
              <a:gd name="connsiteY630" fmla="*/ 340815 h 806221"/>
              <a:gd name="connsiteX631" fmla="*/ 61881 w 1054043"/>
              <a:gd name="connsiteY631" fmla="*/ 338004 h 806221"/>
              <a:gd name="connsiteX632" fmla="*/ 59460 w 1054043"/>
              <a:gd name="connsiteY632" fmla="*/ 340417 h 806221"/>
              <a:gd name="connsiteX633" fmla="*/ 50918 w 1054043"/>
              <a:gd name="connsiteY633" fmla="*/ 358833 h 806221"/>
              <a:gd name="connsiteX634" fmla="*/ 42737 w 1054043"/>
              <a:gd name="connsiteY634" fmla="*/ 383626 h 806221"/>
              <a:gd name="connsiteX635" fmla="*/ 36895 w 1054043"/>
              <a:gd name="connsiteY635" fmla="*/ 415781 h 806221"/>
              <a:gd name="connsiteX636" fmla="*/ 36055 w 1054043"/>
              <a:gd name="connsiteY636" fmla="*/ 439443 h 806221"/>
              <a:gd name="connsiteX637" fmla="*/ 34514 w 1054043"/>
              <a:gd name="connsiteY637" fmla="*/ 475035 h 806221"/>
              <a:gd name="connsiteX638" fmla="*/ 33334 w 1054043"/>
              <a:gd name="connsiteY638" fmla="*/ 477869 h 806221"/>
              <a:gd name="connsiteX639" fmla="*/ 30174 w 1054043"/>
              <a:gd name="connsiteY639" fmla="*/ 476086 h 806221"/>
              <a:gd name="connsiteX640" fmla="*/ 24712 w 1054043"/>
              <a:gd name="connsiteY640" fmla="*/ 477174 h 806221"/>
              <a:gd name="connsiteX641" fmla="*/ 22812 w 1054043"/>
              <a:gd name="connsiteY641" fmla="*/ 484810 h 806221"/>
              <a:gd name="connsiteX642" fmla="*/ 13410 w 1054043"/>
              <a:gd name="connsiteY642" fmla="*/ 514408 h 806221"/>
              <a:gd name="connsiteX643" fmla="*/ 11249 w 1054043"/>
              <a:gd name="connsiteY643" fmla="*/ 547884 h 806221"/>
              <a:gd name="connsiteX644" fmla="*/ 13210 w 1054043"/>
              <a:gd name="connsiteY644" fmla="*/ 543644 h 806221"/>
              <a:gd name="connsiteX645" fmla="*/ 14430 w 1054043"/>
              <a:gd name="connsiteY645" fmla="*/ 539286 h 806221"/>
              <a:gd name="connsiteX646" fmla="*/ 47557 w 1054043"/>
              <a:gd name="connsiteY646" fmla="*/ 500164 h 806221"/>
              <a:gd name="connsiteX647" fmla="*/ 51198 w 1054043"/>
              <a:gd name="connsiteY647" fmla="*/ 497922 h 806221"/>
              <a:gd name="connsiteX648" fmla="*/ 72764 w 1054043"/>
              <a:gd name="connsiteY648" fmla="*/ 482420 h 806221"/>
              <a:gd name="connsiteX649" fmla="*/ 75464 w 1054043"/>
              <a:gd name="connsiteY649" fmla="*/ 480822 h 806221"/>
              <a:gd name="connsiteX650" fmla="*/ 76364 w 1054043"/>
              <a:gd name="connsiteY650" fmla="*/ 469034 h 806221"/>
              <a:gd name="connsiteX651" fmla="*/ 74884 w 1054043"/>
              <a:gd name="connsiteY651" fmla="*/ 448981 h 806221"/>
              <a:gd name="connsiteX652" fmla="*/ 84386 w 1054043"/>
              <a:gd name="connsiteY652" fmla="*/ 412446 h 806221"/>
              <a:gd name="connsiteX653" fmla="*/ 88067 w 1054043"/>
              <a:gd name="connsiteY653" fmla="*/ 403342 h 806221"/>
              <a:gd name="connsiteX654" fmla="*/ 89147 w 1054043"/>
              <a:gd name="connsiteY654" fmla="*/ 370789 h 806221"/>
              <a:gd name="connsiteX655" fmla="*/ 101410 w 1054043"/>
              <a:gd name="connsiteY655" fmla="*/ 333054 h 806221"/>
              <a:gd name="connsiteX656" fmla="*/ 104171 w 1054043"/>
              <a:gd name="connsiteY656" fmla="*/ 330999 h 806221"/>
              <a:gd name="connsiteX657" fmla="*/ 105051 w 1054043"/>
              <a:gd name="connsiteY657" fmla="*/ 334732 h 806221"/>
              <a:gd name="connsiteX658" fmla="*/ 101630 w 1054043"/>
              <a:gd name="connsiteY658" fmla="*/ 343101 h 806221"/>
              <a:gd name="connsiteX659" fmla="*/ 96109 w 1054043"/>
              <a:gd name="connsiteY659" fmla="*/ 358455 h 806221"/>
              <a:gd name="connsiteX660" fmla="*/ 94688 w 1054043"/>
              <a:gd name="connsiteY660" fmla="*/ 387443 h 806221"/>
              <a:gd name="connsiteX661" fmla="*/ 95428 w 1054043"/>
              <a:gd name="connsiteY661" fmla="*/ 397658 h 806221"/>
              <a:gd name="connsiteX662" fmla="*/ 103591 w 1054043"/>
              <a:gd name="connsiteY662" fmla="*/ 397343 h 806221"/>
              <a:gd name="connsiteX663" fmla="*/ 110412 w 1054043"/>
              <a:gd name="connsiteY663" fmla="*/ 390107 h 806221"/>
              <a:gd name="connsiteX664" fmla="*/ 122035 w 1054043"/>
              <a:gd name="connsiteY664" fmla="*/ 353022 h 806221"/>
              <a:gd name="connsiteX665" fmla="*/ 124815 w 1054043"/>
              <a:gd name="connsiteY665" fmla="*/ 345115 h 806221"/>
              <a:gd name="connsiteX666" fmla="*/ 131137 w 1054043"/>
              <a:gd name="connsiteY666" fmla="*/ 318602 h 806221"/>
              <a:gd name="connsiteX667" fmla="*/ 132417 w 1054043"/>
              <a:gd name="connsiteY667" fmla="*/ 310925 h 806221"/>
              <a:gd name="connsiteX668" fmla="*/ 137078 w 1054043"/>
              <a:gd name="connsiteY668" fmla="*/ 300249 h 806221"/>
              <a:gd name="connsiteX669" fmla="*/ 150621 w 1054043"/>
              <a:gd name="connsiteY669" fmla="*/ 273317 h 806221"/>
              <a:gd name="connsiteX670" fmla="*/ 158163 w 1054043"/>
              <a:gd name="connsiteY670" fmla="*/ 259179 h 806221"/>
              <a:gd name="connsiteX671" fmla="*/ 174787 w 1054043"/>
              <a:gd name="connsiteY671" fmla="*/ 229059 h 806221"/>
              <a:gd name="connsiteX672" fmla="*/ 178647 w 1054043"/>
              <a:gd name="connsiteY672" fmla="*/ 228660 h 806221"/>
              <a:gd name="connsiteX673" fmla="*/ 178127 w 1054043"/>
              <a:gd name="connsiteY673" fmla="*/ 232772 h 806221"/>
              <a:gd name="connsiteX674" fmla="*/ 175526 w 1054043"/>
              <a:gd name="connsiteY674" fmla="*/ 235729 h 806221"/>
              <a:gd name="connsiteX675" fmla="*/ 164984 w 1054043"/>
              <a:gd name="connsiteY675" fmla="*/ 254607 h 806221"/>
              <a:gd name="connsiteX676" fmla="*/ 171346 w 1054043"/>
              <a:gd name="connsiteY676" fmla="*/ 250119 h 806221"/>
              <a:gd name="connsiteX677" fmla="*/ 176807 w 1054043"/>
              <a:gd name="connsiteY677" fmla="*/ 249552 h 806221"/>
              <a:gd name="connsiteX678" fmla="*/ 175147 w 1054043"/>
              <a:gd name="connsiteY678" fmla="*/ 255047 h 806221"/>
              <a:gd name="connsiteX679" fmla="*/ 152162 w 1054043"/>
              <a:gd name="connsiteY679" fmla="*/ 284958 h 806221"/>
              <a:gd name="connsiteX680" fmla="*/ 140418 w 1054043"/>
              <a:gd name="connsiteY680" fmla="*/ 312624 h 806221"/>
              <a:gd name="connsiteX681" fmla="*/ 133037 w 1054043"/>
              <a:gd name="connsiteY681" fmla="*/ 333453 h 806221"/>
              <a:gd name="connsiteX682" fmla="*/ 133717 w 1054043"/>
              <a:gd name="connsiteY682" fmla="*/ 343038 h 806221"/>
              <a:gd name="connsiteX683" fmla="*/ 133737 w 1054043"/>
              <a:gd name="connsiteY683" fmla="*/ 348702 h 806221"/>
              <a:gd name="connsiteX684" fmla="*/ 124195 w 1054043"/>
              <a:gd name="connsiteY684" fmla="*/ 364894 h 806221"/>
              <a:gd name="connsiteX685" fmla="*/ 113653 w 1054043"/>
              <a:gd name="connsiteY685" fmla="*/ 420794 h 806221"/>
              <a:gd name="connsiteX686" fmla="*/ 113653 w 1054043"/>
              <a:gd name="connsiteY686" fmla="*/ 437742 h 806221"/>
              <a:gd name="connsiteX687" fmla="*/ 110632 w 1054043"/>
              <a:gd name="connsiteY687" fmla="*/ 441582 h 806221"/>
              <a:gd name="connsiteX688" fmla="*/ 108091 w 1054043"/>
              <a:gd name="connsiteY688" fmla="*/ 437826 h 806221"/>
              <a:gd name="connsiteX689" fmla="*/ 108812 w 1054043"/>
              <a:gd name="connsiteY689" fmla="*/ 416997 h 806221"/>
              <a:gd name="connsiteX690" fmla="*/ 109192 w 1054043"/>
              <a:gd name="connsiteY690" fmla="*/ 403049 h 806221"/>
              <a:gd name="connsiteX691" fmla="*/ 106811 w 1054043"/>
              <a:gd name="connsiteY691" fmla="*/ 400574 h 806221"/>
              <a:gd name="connsiteX692" fmla="*/ 86606 w 1054043"/>
              <a:gd name="connsiteY692" fmla="*/ 420332 h 806221"/>
              <a:gd name="connsiteX693" fmla="*/ 82766 w 1054043"/>
              <a:gd name="connsiteY693" fmla="*/ 436840 h 806221"/>
              <a:gd name="connsiteX694" fmla="*/ 85546 w 1054043"/>
              <a:gd name="connsiteY694" fmla="*/ 475242 h 806221"/>
              <a:gd name="connsiteX695" fmla="*/ 89627 w 1054043"/>
              <a:gd name="connsiteY695" fmla="*/ 479001 h 806221"/>
              <a:gd name="connsiteX696" fmla="*/ 123955 w 1054043"/>
              <a:gd name="connsiteY696" fmla="*/ 489716 h 806221"/>
              <a:gd name="connsiteX697" fmla="*/ 129096 w 1054043"/>
              <a:gd name="connsiteY697" fmla="*/ 486068 h 806221"/>
              <a:gd name="connsiteX698" fmla="*/ 125596 w 1054043"/>
              <a:gd name="connsiteY698" fmla="*/ 460606 h 806221"/>
              <a:gd name="connsiteX699" fmla="*/ 129236 w 1054043"/>
              <a:gd name="connsiteY699" fmla="*/ 438099 h 806221"/>
              <a:gd name="connsiteX700" fmla="*/ 132677 w 1054043"/>
              <a:gd name="connsiteY700" fmla="*/ 436127 h 806221"/>
              <a:gd name="connsiteX701" fmla="*/ 132757 w 1054043"/>
              <a:gd name="connsiteY701" fmla="*/ 440346 h 806221"/>
              <a:gd name="connsiteX702" fmla="*/ 131517 w 1054043"/>
              <a:gd name="connsiteY702" fmla="*/ 444978 h 806221"/>
              <a:gd name="connsiteX703" fmla="*/ 134217 w 1054043"/>
              <a:gd name="connsiteY703" fmla="*/ 482146 h 806221"/>
              <a:gd name="connsiteX704" fmla="*/ 137978 w 1054043"/>
              <a:gd name="connsiteY704" fmla="*/ 497500 h 806221"/>
              <a:gd name="connsiteX705" fmla="*/ 160443 w 1054043"/>
              <a:gd name="connsiteY705" fmla="*/ 529422 h 806221"/>
              <a:gd name="connsiteX706" fmla="*/ 172226 w 1054043"/>
              <a:gd name="connsiteY706" fmla="*/ 547337 h 806221"/>
              <a:gd name="connsiteX707" fmla="*/ 188390 w 1054043"/>
              <a:gd name="connsiteY707" fmla="*/ 572636 h 806221"/>
              <a:gd name="connsiteX708" fmla="*/ 218097 w 1054043"/>
              <a:gd name="connsiteY708" fmla="*/ 606822 h 806221"/>
              <a:gd name="connsiteX709" fmla="*/ 241042 w 1054043"/>
              <a:gd name="connsiteY709" fmla="*/ 622095 h 806221"/>
              <a:gd name="connsiteX710" fmla="*/ 274949 w 1054043"/>
              <a:gd name="connsiteY710" fmla="*/ 640216 h 806221"/>
              <a:gd name="connsiteX711" fmla="*/ 279071 w 1054043"/>
              <a:gd name="connsiteY711" fmla="*/ 641578 h 806221"/>
              <a:gd name="connsiteX712" fmla="*/ 289593 w 1054043"/>
              <a:gd name="connsiteY712" fmla="*/ 644094 h 806221"/>
              <a:gd name="connsiteX713" fmla="*/ 325001 w 1054043"/>
              <a:gd name="connsiteY713" fmla="*/ 658005 h 806221"/>
              <a:gd name="connsiteX714" fmla="*/ 349366 w 1054043"/>
              <a:gd name="connsiteY714" fmla="*/ 672915 h 806221"/>
              <a:gd name="connsiteX715" fmla="*/ 390956 w 1054043"/>
              <a:gd name="connsiteY715" fmla="*/ 699850 h 806221"/>
              <a:gd name="connsiteX716" fmla="*/ 412581 w 1054043"/>
              <a:gd name="connsiteY716" fmla="*/ 709558 h 806221"/>
              <a:gd name="connsiteX717" fmla="*/ 340064 w 1054043"/>
              <a:gd name="connsiteY717" fmla="*/ 717342 h 806221"/>
              <a:gd name="connsiteX718" fmla="*/ 318719 w 1054043"/>
              <a:gd name="connsiteY718" fmla="*/ 715870 h 806221"/>
              <a:gd name="connsiteX719" fmla="*/ 302176 w 1054043"/>
              <a:gd name="connsiteY719" fmla="*/ 718075 h 806221"/>
              <a:gd name="connsiteX720" fmla="*/ 301716 w 1054043"/>
              <a:gd name="connsiteY720" fmla="*/ 722226 h 806221"/>
              <a:gd name="connsiteX721" fmla="*/ 321960 w 1054043"/>
              <a:gd name="connsiteY721" fmla="*/ 751514 h 806221"/>
              <a:gd name="connsiteX722" fmla="*/ 331342 w 1054043"/>
              <a:gd name="connsiteY722" fmla="*/ 756338 h 806221"/>
              <a:gd name="connsiteX723" fmla="*/ 363330 w 1054043"/>
              <a:gd name="connsiteY723" fmla="*/ 743899 h 806221"/>
              <a:gd name="connsiteX724" fmla="*/ 366371 w 1054043"/>
              <a:gd name="connsiteY724" fmla="*/ 745194 h 806221"/>
              <a:gd name="connsiteX725" fmla="*/ 364910 w 1054043"/>
              <a:gd name="connsiteY725" fmla="*/ 748110 h 806221"/>
              <a:gd name="connsiteX726" fmla="*/ 359329 w 1054043"/>
              <a:gd name="connsiteY726" fmla="*/ 750315 h 806221"/>
              <a:gd name="connsiteX727" fmla="*/ 319500 w 1054043"/>
              <a:gd name="connsiteY727" fmla="*/ 773934 h 806221"/>
              <a:gd name="connsiteX728" fmla="*/ 307297 w 1054043"/>
              <a:gd name="connsiteY728" fmla="*/ 787357 h 806221"/>
              <a:gd name="connsiteX729" fmla="*/ 307857 w 1054043"/>
              <a:gd name="connsiteY729" fmla="*/ 793417 h 806221"/>
              <a:gd name="connsiteX730" fmla="*/ 323320 w 1054043"/>
              <a:gd name="connsiteY730" fmla="*/ 798471 h 806221"/>
              <a:gd name="connsiteX731" fmla="*/ 353827 w 1054043"/>
              <a:gd name="connsiteY731" fmla="*/ 796755 h 806221"/>
              <a:gd name="connsiteX732" fmla="*/ 377193 w 1054043"/>
              <a:gd name="connsiteY732" fmla="*/ 790147 h 806221"/>
              <a:gd name="connsiteX733" fmla="*/ 391016 w 1054043"/>
              <a:gd name="connsiteY733" fmla="*/ 772358 h 806221"/>
              <a:gd name="connsiteX734" fmla="*/ 402798 w 1054043"/>
              <a:gd name="connsiteY734" fmla="*/ 744780 h 806221"/>
              <a:gd name="connsiteX735" fmla="*/ 405539 w 1054043"/>
              <a:gd name="connsiteY735" fmla="*/ 722603 h 806221"/>
              <a:gd name="connsiteX736" fmla="*/ 398858 w 1054043"/>
              <a:gd name="connsiteY736" fmla="*/ 711112 h 806221"/>
              <a:gd name="connsiteX737" fmla="*/ 362390 w 1054043"/>
              <a:gd name="connsiteY737" fmla="*/ 690326 h 806221"/>
              <a:gd name="connsiteX738" fmla="*/ 312418 w 1054043"/>
              <a:gd name="connsiteY738" fmla="*/ 659847 h 806221"/>
              <a:gd name="connsiteX739" fmla="*/ 284131 w 1054043"/>
              <a:gd name="connsiteY739" fmla="*/ 648060 h 806221"/>
              <a:gd name="connsiteX740" fmla="*/ 245282 w 1054043"/>
              <a:gd name="connsiteY740" fmla="*/ 632077 h 806221"/>
              <a:gd name="connsiteX741" fmla="*/ 192251 w 1054043"/>
              <a:gd name="connsiteY741" fmla="*/ 591031 h 806221"/>
              <a:gd name="connsiteX742" fmla="*/ 172866 w 1054043"/>
              <a:gd name="connsiteY742" fmla="*/ 561766 h 806221"/>
              <a:gd name="connsiteX743" fmla="*/ 159623 w 1054043"/>
              <a:gd name="connsiteY743" fmla="*/ 539323 h 806221"/>
              <a:gd name="connsiteX744" fmla="*/ 139799 w 1054043"/>
              <a:gd name="connsiteY744" fmla="*/ 513358 h 806221"/>
              <a:gd name="connsiteX745" fmla="*/ 120194 w 1054043"/>
              <a:gd name="connsiteY745" fmla="*/ 495044 h 806221"/>
              <a:gd name="connsiteX746" fmla="*/ 100150 w 1054043"/>
              <a:gd name="connsiteY746" fmla="*/ 487851 h 806221"/>
              <a:gd name="connsiteX747" fmla="*/ 66522 w 1054043"/>
              <a:gd name="connsiteY747" fmla="*/ 489634 h 806221"/>
              <a:gd name="connsiteX748" fmla="*/ 49938 w 1054043"/>
              <a:gd name="connsiteY748" fmla="*/ 527979 h 806221"/>
              <a:gd name="connsiteX749" fmla="*/ 48497 w 1054043"/>
              <a:gd name="connsiteY749" fmla="*/ 532552 h 806221"/>
              <a:gd name="connsiteX750" fmla="*/ 45477 w 1054043"/>
              <a:gd name="connsiteY750" fmla="*/ 529637 h 806221"/>
              <a:gd name="connsiteX751" fmla="*/ 45457 w 1054043"/>
              <a:gd name="connsiteY751" fmla="*/ 512914 h 806221"/>
              <a:gd name="connsiteX752" fmla="*/ 44717 w 1054043"/>
              <a:gd name="connsiteY752" fmla="*/ 507527 h 806221"/>
              <a:gd name="connsiteX753" fmla="*/ 41196 w 1054043"/>
              <a:gd name="connsiteY753" fmla="*/ 508489 h 806221"/>
              <a:gd name="connsiteX754" fmla="*/ 24352 w 1054043"/>
              <a:gd name="connsiteY754" fmla="*/ 529718 h 806221"/>
              <a:gd name="connsiteX755" fmla="*/ 16110 w 1054043"/>
              <a:gd name="connsiteY755" fmla="*/ 550607 h 806221"/>
              <a:gd name="connsiteX756" fmla="*/ 12509 w 1054043"/>
              <a:gd name="connsiteY756" fmla="*/ 590817 h 806221"/>
              <a:gd name="connsiteX757" fmla="*/ 20171 w 1054043"/>
              <a:gd name="connsiteY757" fmla="*/ 621088 h 806221"/>
              <a:gd name="connsiteX758" fmla="*/ 29294 w 1054043"/>
              <a:gd name="connsiteY758" fmla="*/ 655023 h 806221"/>
              <a:gd name="connsiteX759" fmla="*/ 67842 w 1054043"/>
              <a:gd name="connsiteY759" fmla="*/ 693072 h 806221"/>
              <a:gd name="connsiteX760" fmla="*/ 69922 w 1054043"/>
              <a:gd name="connsiteY760" fmla="*/ 694329 h 806221"/>
              <a:gd name="connsiteX761" fmla="*/ 67782 w 1054043"/>
              <a:gd name="connsiteY761" fmla="*/ 696579 h 806221"/>
              <a:gd name="connsiteX762" fmla="*/ 63661 w 1054043"/>
              <a:gd name="connsiteY762" fmla="*/ 696868 h 806221"/>
              <a:gd name="connsiteX763" fmla="*/ 65602 w 1054043"/>
              <a:gd name="connsiteY763" fmla="*/ 700626 h 806221"/>
              <a:gd name="connsiteX764" fmla="*/ 85086 w 1054043"/>
              <a:gd name="connsiteY764" fmla="*/ 722248 h 806221"/>
              <a:gd name="connsiteX765" fmla="*/ 102690 w 1054043"/>
              <a:gd name="connsiteY765" fmla="*/ 734332 h 806221"/>
              <a:gd name="connsiteX766" fmla="*/ 130256 w 1054043"/>
              <a:gd name="connsiteY766" fmla="*/ 749035 h 806221"/>
              <a:gd name="connsiteX767" fmla="*/ 153042 w 1054043"/>
              <a:gd name="connsiteY767" fmla="*/ 761806 h 806221"/>
              <a:gd name="connsiteX768" fmla="*/ 170085 w 1054043"/>
              <a:gd name="connsiteY768" fmla="*/ 767053 h 806221"/>
              <a:gd name="connsiteX769" fmla="*/ 168165 w 1054043"/>
              <a:gd name="connsiteY769" fmla="*/ 764411 h 806221"/>
              <a:gd name="connsiteX770" fmla="*/ 149200 w 1054043"/>
              <a:gd name="connsiteY770" fmla="*/ 747274 h 806221"/>
              <a:gd name="connsiteX771" fmla="*/ 138318 w 1054043"/>
              <a:gd name="connsiteY771" fmla="*/ 720087 h 806221"/>
              <a:gd name="connsiteX772" fmla="*/ 130236 w 1054043"/>
              <a:gd name="connsiteY772" fmla="*/ 683341 h 806221"/>
              <a:gd name="connsiteX773" fmla="*/ 128156 w 1054043"/>
              <a:gd name="connsiteY773" fmla="*/ 669815 h 806221"/>
              <a:gd name="connsiteX774" fmla="*/ 129316 w 1054043"/>
              <a:gd name="connsiteY774" fmla="*/ 667610 h 806221"/>
              <a:gd name="connsiteX775" fmla="*/ 131296 w 1054043"/>
              <a:gd name="connsiteY775" fmla="*/ 668261 h 806221"/>
              <a:gd name="connsiteX776" fmla="*/ 133697 w 1054043"/>
              <a:gd name="connsiteY776" fmla="*/ 674195 h 806221"/>
              <a:gd name="connsiteX777" fmla="*/ 139459 w 1054043"/>
              <a:gd name="connsiteY777" fmla="*/ 699724 h 806221"/>
              <a:gd name="connsiteX778" fmla="*/ 155982 w 1054043"/>
              <a:gd name="connsiteY778" fmla="*/ 743330 h 806221"/>
              <a:gd name="connsiteX779" fmla="*/ 180508 w 1054043"/>
              <a:gd name="connsiteY779" fmla="*/ 764455 h 806221"/>
              <a:gd name="connsiteX780" fmla="*/ 196632 w 1054043"/>
              <a:gd name="connsiteY780" fmla="*/ 771041 h 806221"/>
              <a:gd name="connsiteX781" fmla="*/ 229239 w 1054043"/>
              <a:gd name="connsiteY781" fmla="*/ 783139 h 806221"/>
              <a:gd name="connsiteX782" fmla="*/ 271829 w 1054043"/>
              <a:gd name="connsiteY782" fmla="*/ 790043 h 806221"/>
              <a:gd name="connsiteX783" fmla="*/ 274970 w 1054043"/>
              <a:gd name="connsiteY783" fmla="*/ 782866 h 806221"/>
              <a:gd name="connsiteX784" fmla="*/ 265908 w 1054043"/>
              <a:gd name="connsiteY784" fmla="*/ 770390 h 806221"/>
              <a:gd name="connsiteX785" fmla="*/ 265807 w 1054043"/>
              <a:gd name="connsiteY785" fmla="*/ 767245 h 806221"/>
              <a:gd name="connsiteX786" fmla="*/ 268768 w 1054043"/>
              <a:gd name="connsiteY786" fmla="*/ 767622 h 806221"/>
              <a:gd name="connsiteX787" fmla="*/ 281331 w 1054043"/>
              <a:gd name="connsiteY787" fmla="*/ 784375 h 806221"/>
              <a:gd name="connsiteX788" fmla="*/ 287973 w 1054043"/>
              <a:gd name="connsiteY788" fmla="*/ 788282 h 806221"/>
              <a:gd name="connsiteX789" fmla="*/ 292333 w 1054043"/>
              <a:gd name="connsiteY789" fmla="*/ 787794 h 806221"/>
              <a:gd name="connsiteX790" fmla="*/ 308957 w 1054043"/>
              <a:gd name="connsiteY790" fmla="*/ 780187 h 806221"/>
              <a:gd name="connsiteX791" fmla="*/ 310358 w 1054043"/>
              <a:gd name="connsiteY791" fmla="*/ 774223 h 806221"/>
              <a:gd name="connsiteX792" fmla="*/ 315439 w 1054043"/>
              <a:gd name="connsiteY792" fmla="*/ 755998 h 806221"/>
              <a:gd name="connsiteX793" fmla="*/ 298175 w 1054043"/>
              <a:gd name="connsiteY793" fmla="*/ 725711 h 806221"/>
              <a:gd name="connsiteX794" fmla="*/ 289473 w 1054043"/>
              <a:gd name="connsiteY794" fmla="*/ 725415 h 806221"/>
              <a:gd name="connsiteX795" fmla="*/ 286912 w 1054043"/>
              <a:gd name="connsiteY795" fmla="*/ 725541 h 806221"/>
              <a:gd name="connsiteX796" fmla="*/ 266368 w 1054043"/>
              <a:gd name="connsiteY796" fmla="*/ 717024 h 806221"/>
              <a:gd name="connsiteX797" fmla="*/ 253205 w 1054043"/>
              <a:gd name="connsiteY797" fmla="*/ 712140 h 806221"/>
              <a:gd name="connsiteX798" fmla="*/ 213735 w 1054043"/>
              <a:gd name="connsiteY798" fmla="*/ 706080 h 806221"/>
              <a:gd name="connsiteX799" fmla="*/ 209775 w 1054043"/>
              <a:gd name="connsiteY799" fmla="*/ 706998 h 806221"/>
              <a:gd name="connsiteX800" fmla="*/ 210555 w 1054043"/>
              <a:gd name="connsiteY800" fmla="*/ 712473 h 806221"/>
              <a:gd name="connsiteX801" fmla="*/ 215676 w 1054043"/>
              <a:gd name="connsiteY801" fmla="*/ 721745 h 806221"/>
              <a:gd name="connsiteX802" fmla="*/ 223378 w 1054043"/>
              <a:gd name="connsiteY802" fmla="*/ 732467 h 806221"/>
              <a:gd name="connsiteX803" fmla="*/ 233800 w 1054043"/>
              <a:gd name="connsiteY803" fmla="*/ 746645 h 806221"/>
              <a:gd name="connsiteX804" fmla="*/ 231879 w 1054043"/>
              <a:gd name="connsiteY804" fmla="*/ 746815 h 806221"/>
              <a:gd name="connsiteX805" fmla="*/ 229939 w 1054043"/>
              <a:gd name="connsiteY805" fmla="*/ 745801 h 806221"/>
              <a:gd name="connsiteX806" fmla="*/ 206394 w 1054043"/>
              <a:gd name="connsiteY806" fmla="*/ 720909 h 806221"/>
              <a:gd name="connsiteX807" fmla="*/ 201193 w 1054043"/>
              <a:gd name="connsiteY807" fmla="*/ 710779 h 806221"/>
              <a:gd name="connsiteX808" fmla="*/ 185689 w 1054043"/>
              <a:gd name="connsiteY808" fmla="*/ 683948 h 806221"/>
              <a:gd name="connsiteX809" fmla="*/ 163284 w 1054043"/>
              <a:gd name="connsiteY809" fmla="*/ 655992 h 806221"/>
              <a:gd name="connsiteX810" fmla="*/ 126095 w 1054043"/>
              <a:gd name="connsiteY810" fmla="*/ 631115 h 806221"/>
              <a:gd name="connsiteX811" fmla="*/ 109332 w 1054043"/>
              <a:gd name="connsiteY811" fmla="*/ 624944 h 806221"/>
              <a:gd name="connsiteX812" fmla="*/ 93088 w 1054043"/>
              <a:gd name="connsiteY812" fmla="*/ 624314 h 806221"/>
              <a:gd name="connsiteX813" fmla="*/ 90707 w 1054043"/>
              <a:gd name="connsiteY813" fmla="*/ 624840 h 806221"/>
              <a:gd name="connsiteX814" fmla="*/ 90948 w 1054043"/>
              <a:gd name="connsiteY814" fmla="*/ 621717 h 806221"/>
              <a:gd name="connsiteX815" fmla="*/ 93728 w 1054043"/>
              <a:gd name="connsiteY815" fmla="*/ 618861 h 806221"/>
              <a:gd name="connsiteX816" fmla="*/ 94868 w 1054043"/>
              <a:gd name="connsiteY816" fmla="*/ 612194 h 806221"/>
              <a:gd name="connsiteX817" fmla="*/ 79465 w 1054043"/>
              <a:gd name="connsiteY817" fmla="*/ 594176 h 806221"/>
              <a:gd name="connsiteX818" fmla="*/ 58640 w 1054043"/>
              <a:gd name="connsiteY818" fmla="*/ 581530 h 806221"/>
              <a:gd name="connsiteX819" fmla="*/ 49958 w 1054043"/>
              <a:gd name="connsiteY819" fmla="*/ 580812 h 806221"/>
              <a:gd name="connsiteX820" fmla="*/ 42277 w 1054043"/>
              <a:gd name="connsiteY820" fmla="*/ 597025 h 806221"/>
              <a:gd name="connsiteX821" fmla="*/ 41116 w 1054043"/>
              <a:gd name="connsiteY821" fmla="*/ 618506 h 806221"/>
              <a:gd name="connsiteX822" fmla="*/ 39856 w 1054043"/>
              <a:gd name="connsiteY822" fmla="*/ 621754 h 806221"/>
              <a:gd name="connsiteX823" fmla="*/ 36815 w 1054043"/>
              <a:gd name="connsiteY823" fmla="*/ 619764 h 806221"/>
              <a:gd name="connsiteX824" fmla="*/ 30114 w 1054043"/>
              <a:gd name="connsiteY824" fmla="*/ 597720 h 806221"/>
              <a:gd name="connsiteX825" fmla="*/ 31414 w 1054043"/>
              <a:gd name="connsiteY825" fmla="*/ 593947 h 806221"/>
              <a:gd name="connsiteX826" fmla="*/ 34514 w 1054043"/>
              <a:gd name="connsiteY826" fmla="*/ 597114 h 806221"/>
              <a:gd name="connsiteX827" fmla="*/ 36795 w 1054043"/>
              <a:gd name="connsiteY827" fmla="*/ 602796 h 806221"/>
              <a:gd name="connsiteX828" fmla="*/ 41376 w 1054043"/>
              <a:gd name="connsiteY828" fmla="*/ 585430 h 806221"/>
              <a:gd name="connsiteX829" fmla="*/ 44397 w 1054043"/>
              <a:gd name="connsiteY829" fmla="*/ 576410 h 806221"/>
              <a:gd name="connsiteX830" fmla="*/ 38996 w 1054043"/>
              <a:gd name="connsiteY830" fmla="*/ 553774 h 806221"/>
              <a:gd name="connsiteX831" fmla="*/ 39156 w 1054043"/>
              <a:gd name="connsiteY831" fmla="*/ 546789 h 806221"/>
              <a:gd name="connsiteX832" fmla="*/ 41056 w 1054043"/>
              <a:gd name="connsiteY832" fmla="*/ 544969 h 806221"/>
              <a:gd name="connsiteX833" fmla="*/ 42217 w 1054043"/>
              <a:gd name="connsiteY833" fmla="*/ 546456 h 806221"/>
              <a:gd name="connsiteX834" fmla="*/ 46817 w 1054043"/>
              <a:gd name="connsiteY834" fmla="*/ 568211 h 806221"/>
              <a:gd name="connsiteX835" fmla="*/ 52138 w 1054043"/>
              <a:gd name="connsiteY835" fmla="*/ 573723 h 806221"/>
              <a:gd name="connsiteX836" fmla="*/ 74063 w 1054043"/>
              <a:gd name="connsiteY836" fmla="*/ 581315 h 806221"/>
              <a:gd name="connsiteX837" fmla="*/ 105531 w 1054043"/>
              <a:gd name="connsiteY837" fmla="*/ 611772 h 806221"/>
              <a:gd name="connsiteX838" fmla="*/ 119294 w 1054043"/>
              <a:gd name="connsiteY838" fmla="*/ 621340 h 806221"/>
              <a:gd name="connsiteX839" fmla="*/ 136638 w 1054043"/>
              <a:gd name="connsiteY839" fmla="*/ 628155 h 806221"/>
              <a:gd name="connsiteX840" fmla="*/ 136578 w 1054043"/>
              <a:gd name="connsiteY840" fmla="*/ 622953 h 806221"/>
              <a:gd name="connsiteX841" fmla="*/ 133717 w 1054043"/>
              <a:gd name="connsiteY841" fmla="*/ 609611 h 806221"/>
              <a:gd name="connsiteX842" fmla="*/ 134857 w 1054043"/>
              <a:gd name="connsiteY842" fmla="*/ 606785 h 806221"/>
              <a:gd name="connsiteX843" fmla="*/ 137958 w 1054043"/>
              <a:gd name="connsiteY843" fmla="*/ 608583 h 806221"/>
              <a:gd name="connsiteX844" fmla="*/ 141399 w 1054043"/>
              <a:gd name="connsiteY844" fmla="*/ 621148 h 806221"/>
              <a:gd name="connsiteX845" fmla="*/ 152601 w 1054043"/>
              <a:gd name="connsiteY845" fmla="*/ 639417 h 806221"/>
              <a:gd name="connsiteX846" fmla="*/ 174826 w 1054043"/>
              <a:gd name="connsiteY846" fmla="*/ 657354 h 806221"/>
              <a:gd name="connsiteX847" fmla="*/ 201753 w 1054043"/>
              <a:gd name="connsiteY847" fmla="*/ 697208 h 806221"/>
              <a:gd name="connsiteX848" fmla="*/ 208314 w 1054043"/>
              <a:gd name="connsiteY848" fmla="*/ 701152 h 806221"/>
              <a:gd name="connsiteX849" fmla="*/ 236581 w 1054043"/>
              <a:gd name="connsiteY849" fmla="*/ 702809 h 806221"/>
              <a:gd name="connsiteX850" fmla="*/ 250184 w 1054043"/>
              <a:gd name="connsiteY850" fmla="*/ 704171 h 806221"/>
              <a:gd name="connsiteX851" fmla="*/ 279771 w 1054043"/>
              <a:gd name="connsiteY851" fmla="*/ 715367 h 806221"/>
              <a:gd name="connsiteX852" fmla="*/ 290193 w 1054043"/>
              <a:gd name="connsiteY852" fmla="*/ 716358 h 806221"/>
              <a:gd name="connsiteX853" fmla="*/ 318800 w 1054043"/>
              <a:gd name="connsiteY853" fmla="*/ 710860 h 806221"/>
              <a:gd name="connsiteX854" fmla="*/ 335063 w 1054043"/>
              <a:gd name="connsiteY854" fmla="*/ 713191 h 806221"/>
              <a:gd name="connsiteX855" fmla="*/ 340064 w 1054043"/>
              <a:gd name="connsiteY855" fmla="*/ 717342 h 80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Lst>
            <a:rect l="l" t="t" r="r" b="b"/>
            <a:pathLst>
              <a:path w="1054043" h="806221">
                <a:moveTo>
                  <a:pt x="613927" y="5819"/>
                </a:moveTo>
                <a:cubicBezTo>
                  <a:pt x="630850" y="4917"/>
                  <a:pt x="645917" y="11001"/>
                  <a:pt x="660215" y="19558"/>
                </a:cubicBezTo>
                <a:cubicBezTo>
                  <a:pt x="665677" y="22830"/>
                  <a:pt x="670843" y="20586"/>
                  <a:pt x="675980" y="19475"/>
                </a:cubicBezTo>
                <a:cubicBezTo>
                  <a:pt x="680779" y="18426"/>
                  <a:pt x="685359" y="18593"/>
                  <a:pt x="690144" y="19265"/>
                </a:cubicBezTo>
                <a:cubicBezTo>
                  <a:pt x="694745" y="19915"/>
                  <a:pt x="699544" y="19307"/>
                  <a:pt x="704047" y="20292"/>
                </a:cubicBezTo>
                <a:cubicBezTo>
                  <a:pt x="716608" y="23083"/>
                  <a:pt x="728154" y="28578"/>
                  <a:pt x="738154" y="37052"/>
                </a:cubicBezTo>
                <a:cubicBezTo>
                  <a:pt x="744816" y="42694"/>
                  <a:pt x="753002" y="44120"/>
                  <a:pt x="760681" y="46448"/>
                </a:cubicBezTo>
                <a:cubicBezTo>
                  <a:pt x="777223" y="51462"/>
                  <a:pt x="793270" y="57314"/>
                  <a:pt x="807568" y="67613"/>
                </a:cubicBezTo>
                <a:cubicBezTo>
                  <a:pt x="809749" y="69186"/>
                  <a:pt x="812113" y="70591"/>
                  <a:pt x="813955" y="72542"/>
                </a:cubicBezTo>
                <a:cubicBezTo>
                  <a:pt x="826997" y="86239"/>
                  <a:pt x="843941" y="94985"/>
                  <a:pt x="856559" y="109081"/>
                </a:cubicBezTo>
                <a:cubicBezTo>
                  <a:pt x="865783" y="119359"/>
                  <a:pt x="875649" y="129175"/>
                  <a:pt x="882791" y="141362"/>
                </a:cubicBezTo>
                <a:cubicBezTo>
                  <a:pt x="884146" y="143690"/>
                  <a:pt x="886369" y="145326"/>
                  <a:pt x="887448" y="147969"/>
                </a:cubicBezTo>
                <a:cubicBezTo>
                  <a:pt x="892127" y="159421"/>
                  <a:pt x="903235" y="163595"/>
                  <a:pt x="911817" y="170349"/>
                </a:cubicBezTo>
                <a:cubicBezTo>
                  <a:pt x="920596" y="177250"/>
                  <a:pt x="926559" y="186270"/>
                  <a:pt x="933398" y="194764"/>
                </a:cubicBezTo>
                <a:cubicBezTo>
                  <a:pt x="938563" y="201162"/>
                  <a:pt x="943623" y="207455"/>
                  <a:pt x="947159" y="215090"/>
                </a:cubicBezTo>
                <a:cubicBezTo>
                  <a:pt x="948366" y="217691"/>
                  <a:pt x="949446" y="220292"/>
                  <a:pt x="950045" y="222998"/>
                </a:cubicBezTo>
                <a:cubicBezTo>
                  <a:pt x="951923" y="231639"/>
                  <a:pt x="957547" y="237533"/>
                  <a:pt x="963024" y="243679"/>
                </a:cubicBezTo>
                <a:cubicBezTo>
                  <a:pt x="973906" y="255866"/>
                  <a:pt x="981351" y="270339"/>
                  <a:pt x="987194" y="285692"/>
                </a:cubicBezTo>
                <a:cubicBezTo>
                  <a:pt x="988712" y="289698"/>
                  <a:pt x="988211" y="294313"/>
                  <a:pt x="989432" y="298739"/>
                </a:cubicBezTo>
                <a:cubicBezTo>
                  <a:pt x="990751" y="303479"/>
                  <a:pt x="991873" y="308975"/>
                  <a:pt x="991732" y="313883"/>
                </a:cubicBezTo>
                <a:cubicBezTo>
                  <a:pt x="991492" y="322378"/>
                  <a:pt x="994611" y="329216"/>
                  <a:pt x="997971" y="336347"/>
                </a:cubicBezTo>
                <a:cubicBezTo>
                  <a:pt x="1004978" y="351135"/>
                  <a:pt x="1009057" y="366909"/>
                  <a:pt x="1012254" y="383017"/>
                </a:cubicBezTo>
                <a:cubicBezTo>
                  <a:pt x="1013179" y="387632"/>
                  <a:pt x="1015042" y="392078"/>
                  <a:pt x="1016559" y="396546"/>
                </a:cubicBezTo>
                <a:cubicBezTo>
                  <a:pt x="1019481" y="405146"/>
                  <a:pt x="1019559" y="414564"/>
                  <a:pt x="1023320" y="422891"/>
                </a:cubicBezTo>
                <a:cubicBezTo>
                  <a:pt x="1025381" y="427443"/>
                  <a:pt x="1026538" y="432288"/>
                  <a:pt x="1028225" y="436944"/>
                </a:cubicBezTo>
                <a:cubicBezTo>
                  <a:pt x="1031683" y="446465"/>
                  <a:pt x="1032142" y="456114"/>
                  <a:pt x="1031302" y="466267"/>
                </a:cubicBezTo>
                <a:cubicBezTo>
                  <a:pt x="1030525" y="475642"/>
                  <a:pt x="1034103" y="484581"/>
                  <a:pt x="1037286" y="493327"/>
                </a:cubicBezTo>
                <a:cubicBezTo>
                  <a:pt x="1040187" y="501363"/>
                  <a:pt x="1045543" y="508200"/>
                  <a:pt x="1047766" y="516569"/>
                </a:cubicBezTo>
                <a:cubicBezTo>
                  <a:pt x="1051104" y="529171"/>
                  <a:pt x="1055727" y="541528"/>
                  <a:pt x="1056510" y="554655"/>
                </a:cubicBezTo>
                <a:cubicBezTo>
                  <a:pt x="1056905" y="561240"/>
                  <a:pt x="1055868" y="568144"/>
                  <a:pt x="1054245" y="574560"/>
                </a:cubicBezTo>
                <a:cubicBezTo>
                  <a:pt x="1052565" y="581256"/>
                  <a:pt x="1052509" y="587250"/>
                  <a:pt x="1054209" y="594072"/>
                </a:cubicBezTo>
                <a:cubicBezTo>
                  <a:pt x="1056665" y="603951"/>
                  <a:pt x="1054604" y="614229"/>
                  <a:pt x="1053186" y="624211"/>
                </a:cubicBezTo>
                <a:cubicBezTo>
                  <a:pt x="1051069" y="639017"/>
                  <a:pt x="1045388" y="652803"/>
                  <a:pt x="1039643" y="666307"/>
                </a:cubicBezTo>
                <a:cubicBezTo>
                  <a:pt x="1035966" y="674994"/>
                  <a:pt x="1030045" y="682712"/>
                  <a:pt x="1024760" y="690578"/>
                </a:cubicBezTo>
                <a:cubicBezTo>
                  <a:pt x="1019502" y="698399"/>
                  <a:pt x="1013899" y="705932"/>
                  <a:pt x="1005896" y="711156"/>
                </a:cubicBezTo>
                <a:cubicBezTo>
                  <a:pt x="1002635" y="713295"/>
                  <a:pt x="1002374" y="717927"/>
                  <a:pt x="1000356" y="721197"/>
                </a:cubicBezTo>
                <a:cubicBezTo>
                  <a:pt x="992530" y="733851"/>
                  <a:pt x="982113" y="743307"/>
                  <a:pt x="968825" y="749138"/>
                </a:cubicBezTo>
                <a:cubicBezTo>
                  <a:pt x="964005" y="751262"/>
                  <a:pt x="959347" y="753733"/>
                  <a:pt x="954421" y="755709"/>
                </a:cubicBezTo>
                <a:cubicBezTo>
                  <a:pt x="948761" y="757988"/>
                  <a:pt x="943165" y="758477"/>
                  <a:pt x="937258" y="758728"/>
                </a:cubicBezTo>
                <a:cubicBezTo>
                  <a:pt x="932240" y="758935"/>
                  <a:pt x="927455" y="760445"/>
                  <a:pt x="923440" y="764344"/>
                </a:cubicBezTo>
                <a:cubicBezTo>
                  <a:pt x="916954" y="770597"/>
                  <a:pt x="909135" y="775799"/>
                  <a:pt x="901273" y="778633"/>
                </a:cubicBezTo>
                <a:cubicBezTo>
                  <a:pt x="894110" y="781208"/>
                  <a:pt x="885889" y="783162"/>
                  <a:pt x="877808" y="783117"/>
                </a:cubicBezTo>
                <a:cubicBezTo>
                  <a:pt x="876390" y="783117"/>
                  <a:pt x="874908" y="783480"/>
                  <a:pt x="873588" y="782259"/>
                </a:cubicBezTo>
                <a:cubicBezTo>
                  <a:pt x="870405" y="779321"/>
                  <a:pt x="868387" y="781378"/>
                  <a:pt x="866644" y="784249"/>
                </a:cubicBezTo>
                <a:cubicBezTo>
                  <a:pt x="866002" y="785322"/>
                  <a:pt x="865783" y="786580"/>
                  <a:pt x="864026" y="786684"/>
                </a:cubicBezTo>
                <a:cubicBezTo>
                  <a:pt x="856665" y="787128"/>
                  <a:pt x="850342" y="791782"/>
                  <a:pt x="843136" y="792729"/>
                </a:cubicBezTo>
                <a:cubicBezTo>
                  <a:pt x="831796" y="794194"/>
                  <a:pt x="820455" y="795556"/>
                  <a:pt x="808909" y="794217"/>
                </a:cubicBezTo>
                <a:cubicBezTo>
                  <a:pt x="799431" y="793107"/>
                  <a:pt x="790088" y="793484"/>
                  <a:pt x="781923" y="800343"/>
                </a:cubicBezTo>
                <a:cubicBezTo>
                  <a:pt x="779467" y="802415"/>
                  <a:pt x="776220" y="805124"/>
                  <a:pt x="772120" y="803111"/>
                </a:cubicBezTo>
                <a:cubicBezTo>
                  <a:pt x="770462" y="802290"/>
                  <a:pt x="768401" y="803340"/>
                  <a:pt x="767582" y="804495"/>
                </a:cubicBezTo>
                <a:cubicBezTo>
                  <a:pt x="763320" y="810621"/>
                  <a:pt x="757738" y="810621"/>
                  <a:pt x="751598" y="809023"/>
                </a:cubicBezTo>
                <a:cubicBezTo>
                  <a:pt x="750815" y="808816"/>
                  <a:pt x="749558" y="809023"/>
                  <a:pt x="749015" y="809571"/>
                </a:cubicBezTo>
                <a:cubicBezTo>
                  <a:pt x="746136" y="812508"/>
                  <a:pt x="741175" y="812316"/>
                  <a:pt x="739714" y="810873"/>
                </a:cubicBezTo>
                <a:cubicBezTo>
                  <a:pt x="731937" y="803192"/>
                  <a:pt x="720469" y="810385"/>
                  <a:pt x="712988" y="802896"/>
                </a:cubicBezTo>
                <a:cubicBezTo>
                  <a:pt x="696785" y="800447"/>
                  <a:pt x="689022" y="787609"/>
                  <a:pt x="682120" y="774371"/>
                </a:cubicBezTo>
                <a:cubicBezTo>
                  <a:pt x="674618" y="760008"/>
                  <a:pt x="667215" y="745535"/>
                  <a:pt x="662861" y="729566"/>
                </a:cubicBezTo>
                <a:cubicBezTo>
                  <a:pt x="662155" y="726991"/>
                  <a:pt x="658394" y="725793"/>
                  <a:pt x="660659" y="721619"/>
                </a:cubicBezTo>
                <a:cubicBezTo>
                  <a:pt x="661661" y="719777"/>
                  <a:pt x="658860" y="719755"/>
                  <a:pt x="657674" y="720591"/>
                </a:cubicBezTo>
                <a:cubicBezTo>
                  <a:pt x="655578" y="722041"/>
                  <a:pt x="653934" y="721641"/>
                  <a:pt x="651774" y="720509"/>
                </a:cubicBezTo>
                <a:cubicBezTo>
                  <a:pt x="647858" y="718452"/>
                  <a:pt x="643976" y="718245"/>
                  <a:pt x="639890" y="721057"/>
                </a:cubicBezTo>
                <a:cubicBezTo>
                  <a:pt x="631852" y="726636"/>
                  <a:pt x="621986" y="726695"/>
                  <a:pt x="613306" y="729862"/>
                </a:cubicBezTo>
                <a:cubicBezTo>
                  <a:pt x="602664" y="733725"/>
                  <a:pt x="593503" y="732149"/>
                  <a:pt x="583722" y="728627"/>
                </a:cubicBezTo>
                <a:cubicBezTo>
                  <a:pt x="579742" y="727198"/>
                  <a:pt x="575359" y="728834"/>
                  <a:pt x="571196" y="727139"/>
                </a:cubicBezTo>
                <a:cubicBezTo>
                  <a:pt x="568415" y="726007"/>
                  <a:pt x="565712" y="724979"/>
                  <a:pt x="564456" y="722145"/>
                </a:cubicBezTo>
                <a:cubicBezTo>
                  <a:pt x="562875" y="718600"/>
                  <a:pt x="559777" y="717949"/>
                  <a:pt x="556877" y="716506"/>
                </a:cubicBezTo>
                <a:cubicBezTo>
                  <a:pt x="552353" y="714257"/>
                  <a:pt x="550433" y="708907"/>
                  <a:pt x="546192" y="706139"/>
                </a:cubicBezTo>
                <a:cubicBezTo>
                  <a:pt x="539728" y="701907"/>
                  <a:pt x="521563" y="699450"/>
                  <a:pt x="517102" y="709454"/>
                </a:cubicBezTo>
                <a:cubicBezTo>
                  <a:pt x="516227" y="711445"/>
                  <a:pt x="514943" y="713080"/>
                  <a:pt x="512522" y="712976"/>
                </a:cubicBezTo>
                <a:cubicBezTo>
                  <a:pt x="511563" y="712939"/>
                  <a:pt x="510744" y="713228"/>
                  <a:pt x="510045" y="713983"/>
                </a:cubicBezTo>
                <a:cubicBezTo>
                  <a:pt x="503002" y="721412"/>
                  <a:pt x="493461" y="723972"/>
                  <a:pt x="484999" y="728671"/>
                </a:cubicBezTo>
                <a:cubicBezTo>
                  <a:pt x="479318" y="731838"/>
                  <a:pt x="474696" y="732067"/>
                  <a:pt x="469071" y="730639"/>
                </a:cubicBezTo>
                <a:cubicBezTo>
                  <a:pt x="465536" y="729737"/>
                  <a:pt x="461570" y="729611"/>
                  <a:pt x="458168" y="729781"/>
                </a:cubicBezTo>
                <a:cubicBezTo>
                  <a:pt x="447850" y="730284"/>
                  <a:pt x="440109" y="724475"/>
                  <a:pt x="431665" y="720154"/>
                </a:cubicBezTo>
                <a:cubicBezTo>
                  <a:pt x="426164" y="717342"/>
                  <a:pt x="418642" y="718659"/>
                  <a:pt x="414321" y="723106"/>
                </a:cubicBezTo>
                <a:cubicBezTo>
                  <a:pt x="409440" y="728146"/>
                  <a:pt x="408700" y="733155"/>
                  <a:pt x="412201" y="740370"/>
                </a:cubicBezTo>
                <a:cubicBezTo>
                  <a:pt x="413761" y="743603"/>
                  <a:pt x="412801" y="745845"/>
                  <a:pt x="411220" y="748739"/>
                </a:cubicBezTo>
                <a:cubicBezTo>
                  <a:pt x="403059" y="763634"/>
                  <a:pt x="392376" y="776761"/>
                  <a:pt x="384335" y="791716"/>
                </a:cubicBezTo>
                <a:cubicBezTo>
                  <a:pt x="383174" y="793898"/>
                  <a:pt x="381154" y="795031"/>
                  <a:pt x="379133" y="795830"/>
                </a:cubicBezTo>
                <a:cubicBezTo>
                  <a:pt x="369951" y="799418"/>
                  <a:pt x="360709" y="802393"/>
                  <a:pt x="350727" y="803192"/>
                </a:cubicBezTo>
                <a:cubicBezTo>
                  <a:pt x="342765" y="803821"/>
                  <a:pt x="334803" y="803022"/>
                  <a:pt x="326881" y="804117"/>
                </a:cubicBezTo>
                <a:cubicBezTo>
                  <a:pt x="324661" y="804428"/>
                  <a:pt x="322440" y="804162"/>
                  <a:pt x="320520" y="802815"/>
                </a:cubicBezTo>
                <a:cubicBezTo>
                  <a:pt x="318740" y="801557"/>
                  <a:pt x="317419" y="801912"/>
                  <a:pt x="315538" y="803111"/>
                </a:cubicBezTo>
                <a:cubicBezTo>
                  <a:pt x="304621" y="802697"/>
                  <a:pt x="295934" y="797650"/>
                  <a:pt x="282691" y="796148"/>
                </a:cubicBezTo>
                <a:cubicBezTo>
                  <a:pt x="281411" y="795408"/>
                  <a:pt x="279110" y="795430"/>
                  <a:pt x="277790" y="796126"/>
                </a:cubicBezTo>
                <a:cubicBezTo>
                  <a:pt x="268548" y="801009"/>
                  <a:pt x="259466" y="797213"/>
                  <a:pt x="250384" y="795771"/>
                </a:cubicBezTo>
                <a:cubicBezTo>
                  <a:pt x="246983" y="795223"/>
                  <a:pt x="244162" y="792618"/>
                  <a:pt x="241001" y="791597"/>
                </a:cubicBezTo>
                <a:cubicBezTo>
                  <a:pt x="235301" y="789725"/>
                  <a:pt x="229219" y="789185"/>
                  <a:pt x="223358" y="787735"/>
                </a:cubicBezTo>
                <a:cubicBezTo>
                  <a:pt x="217436" y="786284"/>
                  <a:pt x="211135" y="786181"/>
                  <a:pt x="206094" y="781571"/>
                </a:cubicBezTo>
                <a:cubicBezTo>
                  <a:pt x="203513" y="779195"/>
                  <a:pt x="199952" y="782362"/>
                  <a:pt x="196771" y="780875"/>
                </a:cubicBezTo>
                <a:cubicBezTo>
                  <a:pt x="194171" y="779676"/>
                  <a:pt x="190690" y="780808"/>
                  <a:pt x="190110" y="775925"/>
                </a:cubicBezTo>
                <a:cubicBezTo>
                  <a:pt x="189870" y="773890"/>
                  <a:pt x="186649" y="773638"/>
                  <a:pt x="184369" y="773742"/>
                </a:cubicBezTo>
                <a:cubicBezTo>
                  <a:pt x="170205" y="774393"/>
                  <a:pt x="156783" y="771182"/>
                  <a:pt x="143659" y="765713"/>
                </a:cubicBezTo>
                <a:cubicBezTo>
                  <a:pt x="133897" y="761621"/>
                  <a:pt x="125795" y="755036"/>
                  <a:pt x="118554" y="747481"/>
                </a:cubicBezTo>
                <a:cubicBezTo>
                  <a:pt x="115293" y="744084"/>
                  <a:pt x="111652" y="744462"/>
                  <a:pt x="108231" y="743559"/>
                </a:cubicBezTo>
                <a:cubicBezTo>
                  <a:pt x="98729" y="741021"/>
                  <a:pt x="90407" y="736219"/>
                  <a:pt x="82706" y="730217"/>
                </a:cubicBezTo>
                <a:cubicBezTo>
                  <a:pt x="70523" y="720716"/>
                  <a:pt x="62341" y="707486"/>
                  <a:pt x="53599" y="694833"/>
                </a:cubicBezTo>
                <a:cubicBezTo>
                  <a:pt x="49418" y="688795"/>
                  <a:pt x="43116" y="685228"/>
                  <a:pt x="38576" y="679545"/>
                </a:cubicBezTo>
                <a:cubicBezTo>
                  <a:pt x="30214" y="669075"/>
                  <a:pt x="22272" y="658382"/>
                  <a:pt x="17831" y="645396"/>
                </a:cubicBezTo>
                <a:cubicBezTo>
                  <a:pt x="15610" y="638914"/>
                  <a:pt x="14830" y="631951"/>
                  <a:pt x="14470" y="625158"/>
                </a:cubicBezTo>
                <a:cubicBezTo>
                  <a:pt x="13930" y="614984"/>
                  <a:pt x="9289" y="606089"/>
                  <a:pt x="7388" y="596610"/>
                </a:cubicBezTo>
                <a:cubicBezTo>
                  <a:pt x="5228" y="585866"/>
                  <a:pt x="-474" y="575300"/>
                  <a:pt x="4588" y="562987"/>
                </a:cubicBezTo>
                <a:cubicBezTo>
                  <a:pt x="7668" y="555476"/>
                  <a:pt x="6248" y="545908"/>
                  <a:pt x="5048" y="537562"/>
                </a:cubicBezTo>
                <a:cubicBezTo>
                  <a:pt x="3708" y="528334"/>
                  <a:pt x="5088" y="519610"/>
                  <a:pt x="5968" y="510649"/>
                </a:cubicBezTo>
                <a:cubicBezTo>
                  <a:pt x="7648" y="493578"/>
                  <a:pt x="17190" y="479860"/>
                  <a:pt x="23192" y="464609"/>
                </a:cubicBezTo>
                <a:cubicBezTo>
                  <a:pt x="25713" y="458216"/>
                  <a:pt x="31394" y="453391"/>
                  <a:pt x="30073" y="445082"/>
                </a:cubicBezTo>
                <a:cubicBezTo>
                  <a:pt x="26393" y="422178"/>
                  <a:pt x="32114" y="400280"/>
                  <a:pt x="37215" y="378277"/>
                </a:cubicBezTo>
                <a:cubicBezTo>
                  <a:pt x="38795" y="371439"/>
                  <a:pt x="39796" y="363992"/>
                  <a:pt x="42737" y="358141"/>
                </a:cubicBezTo>
                <a:cubicBezTo>
                  <a:pt x="45657" y="352288"/>
                  <a:pt x="47958" y="345912"/>
                  <a:pt x="51498" y="340417"/>
                </a:cubicBezTo>
                <a:cubicBezTo>
                  <a:pt x="59220" y="328502"/>
                  <a:pt x="66162" y="316631"/>
                  <a:pt x="66882" y="301424"/>
                </a:cubicBezTo>
                <a:cubicBezTo>
                  <a:pt x="67402" y="290160"/>
                  <a:pt x="72423" y="279924"/>
                  <a:pt x="77304" y="269877"/>
                </a:cubicBezTo>
                <a:cubicBezTo>
                  <a:pt x="85166" y="253663"/>
                  <a:pt x="94848" y="238708"/>
                  <a:pt x="106691" y="225514"/>
                </a:cubicBezTo>
                <a:cubicBezTo>
                  <a:pt x="111272" y="220417"/>
                  <a:pt x="115893" y="214985"/>
                  <a:pt x="121855" y="211251"/>
                </a:cubicBezTo>
                <a:cubicBezTo>
                  <a:pt x="124255" y="209762"/>
                  <a:pt x="124995" y="206616"/>
                  <a:pt x="125776" y="203889"/>
                </a:cubicBezTo>
                <a:cubicBezTo>
                  <a:pt x="132957" y="178718"/>
                  <a:pt x="149161" y="160302"/>
                  <a:pt x="167245" y="143375"/>
                </a:cubicBezTo>
                <a:cubicBezTo>
                  <a:pt x="169445" y="141320"/>
                  <a:pt x="172606" y="140334"/>
                  <a:pt x="175327" y="138929"/>
                </a:cubicBezTo>
                <a:cubicBezTo>
                  <a:pt x="183488" y="134692"/>
                  <a:pt x="190830" y="129301"/>
                  <a:pt x="195752" y="121121"/>
                </a:cubicBezTo>
                <a:cubicBezTo>
                  <a:pt x="200313" y="113549"/>
                  <a:pt x="207394" y="108808"/>
                  <a:pt x="213375" y="102830"/>
                </a:cubicBezTo>
                <a:cubicBezTo>
                  <a:pt x="220817" y="95405"/>
                  <a:pt x="228499" y="88190"/>
                  <a:pt x="237241" y="82463"/>
                </a:cubicBezTo>
                <a:cubicBezTo>
                  <a:pt x="248103" y="75353"/>
                  <a:pt x="258766" y="67633"/>
                  <a:pt x="272169" y="66501"/>
                </a:cubicBezTo>
                <a:cubicBezTo>
                  <a:pt x="275929" y="66186"/>
                  <a:pt x="278850" y="63292"/>
                  <a:pt x="281731" y="61194"/>
                </a:cubicBezTo>
                <a:cubicBezTo>
                  <a:pt x="298515" y="49071"/>
                  <a:pt x="316999" y="41289"/>
                  <a:pt x="336644" y="36255"/>
                </a:cubicBezTo>
                <a:cubicBezTo>
                  <a:pt x="337004" y="36171"/>
                  <a:pt x="337384" y="36171"/>
                  <a:pt x="337764" y="36192"/>
                </a:cubicBezTo>
                <a:cubicBezTo>
                  <a:pt x="351067" y="37408"/>
                  <a:pt x="362810" y="30675"/>
                  <a:pt x="375373" y="28242"/>
                </a:cubicBezTo>
                <a:cubicBezTo>
                  <a:pt x="383414" y="26690"/>
                  <a:pt x="391636" y="25264"/>
                  <a:pt x="400058" y="26564"/>
                </a:cubicBezTo>
                <a:cubicBezTo>
                  <a:pt x="404679" y="27278"/>
                  <a:pt x="409460" y="25368"/>
                  <a:pt x="414281" y="25536"/>
                </a:cubicBezTo>
                <a:cubicBezTo>
                  <a:pt x="426704" y="25935"/>
                  <a:pt x="436706" y="17818"/>
                  <a:pt x="448090" y="14692"/>
                </a:cubicBezTo>
                <a:cubicBezTo>
                  <a:pt x="457928" y="11986"/>
                  <a:pt x="467032" y="6743"/>
                  <a:pt x="477335" y="5757"/>
                </a:cubicBezTo>
                <a:cubicBezTo>
                  <a:pt x="483955" y="5128"/>
                  <a:pt x="489756" y="8022"/>
                  <a:pt x="494922" y="11420"/>
                </a:cubicBezTo>
                <a:cubicBezTo>
                  <a:pt x="506764" y="19223"/>
                  <a:pt x="516143" y="29984"/>
                  <a:pt x="521824" y="43303"/>
                </a:cubicBezTo>
                <a:cubicBezTo>
                  <a:pt x="525105" y="50958"/>
                  <a:pt x="528387" y="59034"/>
                  <a:pt x="528408" y="68012"/>
                </a:cubicBezTo>
                <a:cubicBezTo>
                  <a:pt x="528408" y="73276"/>
                  <a:pt x="528909" y="79087"/>
                  <a:pt x="531069" y="83679"/>
                </a:cubicBezTo>
                <a:cubicBezTo>
                  <a:pt x="537469" y="97335"/>
                  <a:pt x="536566" y="111220"/>
                  <a:pt x="533546" y="125169"/>
                </a:cubicBezTo>
                <a:cubicBezTo>
                  <a:pt x="532551" y="129783"/>
                  <a:pt x="532791" y="133852"/>
                  <a:pt x="533927" y="138132"/>
                </a:cubicBezTo>
                <a:cubicBezTo>
                  <a:pt x="537011" y="149647"/>
                  <a:pt x="536107" y="161078"/>
                  <a:pt x="533567" y="172552"/>
                </a:cubicBezTo>
                <a:cubicBezTo>
                  <a:pt x="531548" y="181739"/>
                  <a:pt x="528648" y="190821"/>
                  <a:pt x="532551" y="200449"/>
                </a:cubicBezTo>
                <a:cubicBezTo>
                  <a:pt x="534068" y="204183"/>
                  <a:pt x="536411" y="205315"/>
                  <a:pt x="539488" y="205483"/>
                </a:cubicBezTo>
                <a:cubicBezTo>
                  <a:pt x="542910" y="205671"/>
                  <a:pt x="543348" y="203176"/>
                  <a:pt x="544089" y="199946"/>
                </a:cubicBezTo>
                <a:cubicBezTo>
                  <a:pt x="546369" y="189793"/>
                  <a:pt x="547554" y="179914"/>
                  <a:pt x="546390" y="169301"/>
                </a:cubicBezTo>
                <a:cubicBezTo>
                  <a:pt x="545169" y="158142"/>
                  <a:pt x="545232" y="146563"/>
                  <a:pt x="549311" y="135656"/>
                </a:cubicBezTo>
                <a:cubicBezTo>
                  <a:pt x="550215" y="133286"/>
                  <a:pt x="548514" y="131210"/>
                  <a:pt x="548210" y="128924"/>
                </a:cubicBezTo>
                <a:cubicBezTo>
                  <a:pt x="546728" y="117513"/>
                  <a:pt x="548013" y="106333"/>
                  <a:pt x="548951" y="94943"/>
                </a:cubicBezTo>
                <a:cubicBezTo>
                  <a:pt x="549756" y="85211"/>
                  <a:pt x="550871" y="75814"/>
                  <a:pt x="553750" y="66585"/>
                </a:cubicBezTo>
                <a:cubicBezTo>
                  <a:pt x="554075" y="65536"/>
                  <a:pt x="554075" y="64194"/>
                  <a:pt x="553771" y="63103"/>
                </a:cubicBezTo>
                <a:cubicBezTo>
                  <a:pt x="550356" y="50685"/>
                  <a:pt x="555656" y="40848"/>
                  <a:pt x="561414" y="30613"/>
                </a:cubicBezTo>
                <a:cubicBezTo>
                  <a:pt x="570398" y="14629"/>
                  <a:pt x="585402" y="10686"/>
                  <a:pt x="600765" y="6869"/>
                </a:cubicBezTo>
                <a:cubicBezTo>
                  <a:pt x="605162" y="5841"/>
                  <a:pt x="609523" y="5589"/>
                  <a:pt x="613927" y="5819"/>
                </a:cubicBezTo>
                <a:close/>
                <a:moveTo>
                  <a:pt x="545451" y="662955"/>
                </a:moveTo>
                <a:cubicBezTo>
                  <a:pt x="546192" y="673736"/>
                  <a:pt x="548810" y="683763"/>
                  <a:pt x="552515" y="693767"/>
                </a:cubicBezTo>
                <a:cubicBezTo>
                  <a:pt x="558295" y="709395"/>
                  <a:pt x="569354" y="718097"/>
                  <a:pt x="583722" y="723358"/>
                </a:cubicBezTo>
                <a:cubicBezTo>
                  <a:pt x="598041" y="728604"/>
                  <a:pt x="611824" y="726066"/>
                  <a:pt x="625529" y="720465"/>
                </a:cubicBezTo>
                <a:cubicBezTo>
                  <a:pt x="632170" y="717764"/>
                  <a:pt x="637674" y="713716"/>
                  <a:pt x="642614" y="708367"/>
                </a:cubicBezTo>
                <a:cubicBezTo>
                  <a:pt x="647956" y="702595"/>
                  <a:pt x="653574" y="697082"/>
                  <a:pt x="659481" y="691939"/>
                </a:cubicBezTo>
                <a:cubicBezTo>
                  <a:pt x="662537" y="689276"/>
                  <a:pt x="665056" y="686086"/>
                  <a:pt x="668041" y="683341"/>
                </a:cubicBezTo>
                <a:cubicBezTo>
                  <a:pt x="678521" y="673692"/>
                  <a:pt x="691767" y="670503"/>
                  <a:pt x="704026" y="665116"/>
                </a:cubicBezTo>
                <a:cubicBezTo>
                  <a:pt x="714329" y="660602"/>
                  <a:pt x="723172" y="654542"/>
                  <a:pt x="730511" y="645603"/>
                </a:cubicBezTo>
                <a:cubicBezTo>
                  <a:pt x="735776" y="639210"/>
                  <a:pt x="741118" y="632580"/>
                  <a:pt x="748740" y="628932"/>
                </a:cubicBezTo>
                <a:cubicBezTo>
                  <a:pt x="750059" y="628303"/>
                  <a:pt x="751880" y="626268"/>
                  <a:pt x="753115" y="628281"/>
                </a:cubicBezTo>
                <a:cubicBezTo>
                  <a:pt x="754421" y="630375"/>
                  <a:pt x="752678" y="631574"/>
                  <a:pt x="750801" y="632521"/>
                </a:cubicBezTo>
                <a:cubicBezTo>
                  <a:pt x="747597" y="634089"/>
                  <a:pt x="745515" y="636946"/>
                  <a:pt x="743179" y="639713"/>
                </a:cubicBezTo>
                <a:cubicBezTo>
                  <a:pt x="740455" y="642924"/>
                  <a:pt x="738218" y="646573"/>
                  <a:pt x="735536" y="649569"/>
                </a:cubicBezTo>
                <a:cubicBezTo>
                  <a:pt x="726912" y="659285"/>
                  <a:pt x="716291" y="666181"/>
                  <a:pt x="704329" y="670925"/>
                </a:cubicBezTo>
                <a:cubicBezTo>
                  <a:pt x="696566" y="674010"/>
                  <a:pt x="688465" y="676230"/>
                  <a:pt x="681139" y="680611"/>
                </a:cubicBezTo>
                <a:cubicBezTo>
                  <a:pt x="668916" y="687914"/>
                  <a:pt x="661534" y="701189"/>
                  <a:pt x="649396" y="708596"/>
                </a:cubicBezTo>
                <a:cubicBezTo>
                  <a:pt x="648514" y="709143"/>
                  <a:pt x="648055" y="711408"/>
                  <a:pt x="648253" y="712703"/>
                </a:cubicBezTo>
                <a:cubicBezTo>
                  <a:pt x="648493" y="714197"/>
                  <a:pt x="650278" y="714405"/>
                  <a:pt x="651534" y="714049"/>
                </a:cubicBezTo>
                <a:cubicBezTo>
                  <a:pt x="656298" y="712703"/>
                  <a:pt x="661316" y="713502"/>
                  <a:pt x="666037" y="711593"/>
                </a:cubicBezTo>
                <a:cubicBezTo>
                  <a:pt x="671422" y="709410"/>
                  <a:pt x="677060" y="707945"/>
                  <a:pt x="682501" y="705865"/>
                </a:cubicBezTo>
                <a:cubicBezTo>
                  <a:pt x="690843" y="702684"/>
                  <a:pt x="699629" y="700035"/>
                  <a:pt x="706785" y="694559"/>
                </a:cubicBezTo>
                <a:cubicBezTo>
                  <a:pt x="722692" y="682416"/>
                  <a:pt x="739114" y="671028"/>
                  <a:pt x="756637" y="661964"/>
                </a:cubicBezTo>
                <a:cubicBezTo>
                  <a:pt x="776686" y="651604"/>
                  <a:pt x="798211" y="645226"/>
                  <a:pt x="820695" y="642547"/>
                </a:cubicBezTo>
                <a:cubicBezTo>
                  <a:pt x="829996" y="641430"/>
                  <a:pt x="838959" y="637930"/>
                  <a:pt x="843016" y="626941"/>
                </a:cubicBezTo>
                <a:cubicBezTo>
                  <a:pt x="847822" y="613999"/>
                  <a:pt x="855098" y="602190"/>
                  <a:pt x="859862" y="589181"/>
                </a:cubicBezTo>
                <a:cubicBezTo>
                  <a:pt x="861005" y="586036"/>
                  <a:pt x="861626" y="582411"/>
                  <a:pt x="863546" y="579910"/>
                </a:cubicBezTo>
                <a:cubicBezTo>
                  <a:pt x="870067" y="571437"/>
                  <a:pt x="873369" y="561033"/>
                  <a:pt x="879446" y="552265"/>
                </a:cubicBezTo>
                <a:cubicBezTo>
                  <a:pt x="886806" y="541676"/>
                  <a:pt x="893652" y="530658"/>
                  <a:pt x="900250" y="519521"/>
                </a:cubicBezTo>
                <a:cubicBezTo>
                  <a:pt x="905374" y="510864"/>
                  <a:pt x="914153" y="504441"/>
                  <a:pt x="915437" y="493453"/>
                </a:cubicBezTo>
                <a:cubicBezTo>
                  <a:pt x="916333" y="485646"/>
                  <a:pt x="920060" y="478432"/>
                  <a:pt x="919657" y="470403"/>
                </a:cubicBezTo>
                <a:cubicBezTo>
                  <a:pt x="919615" y="469397"/>
                  <a:pt x="919177" y="467754"/>
                  <a:pt x="920836" y="467739"/>
                </a:cubicBezTo>
                <a:cubicBezTo>
                  <a:pt x="921979" y="467717"/>
                  <a:pt x="922777" y="468768"/>
                  <a:pt x="922897" y="470063"/>
                </a:cubicBezTo>
                <a:cubicBezTo>
                  <a:pt x="922974" y="471032"/>
                  <a:pt x="923080" y="472038"/>
                  <a:pt x="922939" y="472978"/>
                </a:cubicBezTo>
                <a:cubicBezTo>
                  <a:pt x="922177" y="478476"/>
                  <a:pt x="923440" y="484181"/>
                  <a:pt x="920935" y="489531"/>
                </a:cubicBezTo>
                <a:cubicBezTo>
                  <a:pt x="920215" y="491085"/>
                  <a:pt x="919954" y="493808"/>
                  <a:pt x="921316" y="495088"/>
                </a:cubicBezTo>
                <a:cubicBezTo>
                  <a:pt x="922819" y="496538"/>
                  <a:pt x="924181" y="494392"/>
                  <a:pt x="925578" y="493601"/>
                </a:cubicBezTo>
                <a:cubicBezTo>
                  <a:pt x="929537" y="491373"/>
                  <a:pt x="933962" y="489908"/>
                  <a:pt x="937540" y="487200"/>
                </a:cubicBezTo>
                <a:cubicBezTo>
                  <a:pt x="947844" y="479460"/>
                  <a:pt x="959304" y="476145"/>
                  <a:pt x="971767" y="475605"/>
                </a:cubicBezTo>
                <a:cubicBezTo>
                  <a:pt x="976390" y="475390"/>
                  <a:pt x="978789" y="472393"/>
                  <a:pt x="978627" y="467673"/>
                </a:cubicBezTo>
                <a:cubicBezTo>
                  <a:pt x="978451" y="462367"/>
                  <a:pt x="979911" y="457269"/>
                  <a:pt x="979693" y="451897"/>
                </a:cubicBezTo>
                <a:cubicBezTo>
                  <a:pt x="979192" y="439798"/>
                  <a:pt x="981273" y="427569"/>
                  <a:pt x="977787" y="415613"/>
                </a:cubicBezTo>
                <a:cubicBezTo>
                  <a:pt x="977272" y="413830"/>
                  <a:pt x="977710" y="412655"/>
                  <a:pt x="979573" y="412173"/>
                </a:cubicBezTo>
                <a:cubicBezTo>
                  <a:pt x="981711" y="411627"/>
                  <a:pt x="981527" y="413285"/>
                  <a:pt x="982113" y="414627"/>
                </a:cubicBezTo>
                <a:cubicBezTo>
                  <a:pt x="983814" y="418654"/>
                  <a:pt x="983588" y="422996"/>
                  <a:pt x="984153" y="427170"/>
                </a:cubicBezTo>
                <a:cubicBezTo>
                  <a:pt x="984590" y="430484"/>
                  <a:pt x="985430" y="430400"/>
                  <a:pt x="988013" y="429246"/>
                </a:cubicBezTo>
                <a:cubicBezTo>
                  <a:pt x="991090" y="427862"/>
                  <a:pt x="992395" y="424486"/>
                  <a:pt x="995296" y="423122"/>
                </a:cubicBezTo>
                <a:cubicBezTo>
                  <a:pt x="996552" y="422534"/>
                  <a:pt x="998133" y="420835"/>
                  <a:pt x="999255" y="422346"/>
                </a:cubicBezTo>
                <a:cubicBezTo>
                  <a:pt x="1000532" y="424066"/>
                  <a:pt x="998458" y="424569"/>
                  <a:pt x="997434" y="425534"/>
                </a:cubicBezTo>
                <a:cubicBezTo>
                  <a:pt x="995557" y="427338"/>
                  <a:pt x="994294" y="429897"/>
                  <a:pt x="992275" y="431428"/>
                </a:cubicBezTo>
                <a:cubicBezTo>
                  <a:pt x="987096" y="435330"/>
                  <a:pt x="985211" y="440553"/>
                  <a:pt x="985374" y="446968"/>
                </a:cubicBezTo>
                <a:cubicBezTo>
                  <a:pt x="985550" y="455071"/>
                  <a:pt x="985515" y="463144"/>
                  <a:pt x="983292" y="471032"/>
                </a:cubicBezTo>
                <a:cubicBezTo>
                  <a:pt x="982487" y="473881"/>
                  <a:pt x="983292" y="476397"/>
                  <a:pt x="986475" y="477366"/>
                </a:cubicBezTo>
                <a:cubicBezTo>
                  <a:pt x="993355" y="479460"/>
                  <a:pt x="998832" y="483426"/>
                  <a:pt x="1003038" y="489738"/>
                </a:cubicBezTo>
                <a:cubicBezTo>
                  <a:pt x="1004619" y="492128"/>
                  <a:pt x="1004555" y="495007"/>
                  <a:pt x="1005818" y="496871"/>
                </a:cubicBezTo>
                <a:cubicBezTo>
                  <a:pt x="1011577" y="505492"/>
                  <a:pt x="1013278" y="515496"/>
                  <a:pt x="1015296" y="525315"/>
                </a:cubicBezTo>
                <a:cubicBezTo>
                  <a:pt x="1015938" y="528416"/>
                  <a:pt x="1016439" y="529467"/>
                  <a:pt x="1019516" y="529467"/>
                </a:cubicBezTo>
                <a:cubicBezTo>
                  <a:pt x="1025783" y="529489"/>
                  <a:pt x="1029918" y="532804"/>
                  <a:pt x="1032360" y="539012"/>
                </a:cubicBezTo>
                <a:cubicBezTo>
                  <a:pt x="1038366" y="554322"/>
                  <a:pt x="1038662" y="570157"/>
                  <a:pt x="1036524" y="586207"/>
                </a:cubicBezTo>
                <a:cubicBezTo>
                  <a:pt x="1036220" y="588471"/>
                  <a:pt x="1035444" y="591283"/>
                  <a:pt x="1031725" y="592792"/>
                </a:cubicBezTo>
                <a:cubicBezTo>
                  <a:pt x="1033165" y="584586"/>
                  <a:pt x="1033461" y="577098"/>
                  <a:pt x="1033362" y="569595"/>
                </a:cubicBezTo>
                <a:cubicBezTo>
                  <a:pt x="1033221" y="559043"/>
                  <a:pt x="1029904" y="549312"/>
                  <a:pt x="1026559" y="539574"/>
                </a:cubicBezTo>
                <a:cubicBezTo>
                  <a:pt x="1025522" y="536578"/>
                  <a:pt x="1023376" y="535090"/>
                  <a:pt x="1020236" y="535216"/>
                </a:cubicBezTo>
                <a:cubicBezTo>
                  <a:pt x="1016820" y="535364"/>
                  <a:pt x="1017343" y="538361"/>
                  <a:pt x="1016397" y="540499"/>
                </a:cubicBezTo>
                <a:cubicBezTo>
                  <a:pt x="1014259" y="545427"/>
                  <a:pt x="1016778" y="550925"/>
                  <a:pt x="1014435" y="555809"/>
                </a:cubicBezTo>
                <a:cubicBezTo>
                  <a:pt x="1013821" y="557111"/>
                  <a:pt x="1015360" y="559923"/>
                  <a:pt x="1012480" y="559590"/>
                </a:cubicBezTo>
                <a:cubicBezTo>
                  <a:pt x="1009897" y="559294"/>
                  <a:pt x="1010998" y="556712"/>
                  <a:pt x="1011118" y="555306"/>
                </a:cubicBezTo>
                <a:cubicBezTo>
                  <a:pt x="1012515" y="537014"/>
                  <a:pt x="1009396" y="519418"/>
                  <a:pt x="1003073" y="502554"/>
                </a:cubicBezTo>
                <a:cubicBezTo>
                  <a:pt x="995515" y="482442"/>
                  <a:pt x="980053" y="476693"/>
                  <a:pt x="959925" y="481872"/>
                </a:cubicBezTo>
                <a:cubicBezTo>
                  <a:pt x="950603" y="484262"/>
                  <a:pt x="943024" y="490345"/>
                  <a:pt x="934661" y="494733"/>
                </a:cubicBezTo>
                <a:cubicBezTo>
                  <a:pt x="932219" y="496013"/>
                  <a:pt x="928902" y="498129"/>
                  <a:pt x="932897" y="502221"/>
                </a:cubicBezTo>
                <a:cubicBezTo>
                  <a:pt x="934061" y="503398"/>
                  <a:pt x="938203" y="505070"/>
                  <a:pt x="935677" y="507712"/>
                </a:cubicBezTo>
                <a:cubicBezTo>
                  <a:pt x="933863" y="509621"/>
                  <a:pt x="931563" y="506705"/>
                  <a:pt x="929580" y="505470"/>
                </a:cubicBezTo>
                <a:cubicBezTo>
                  <a:pt x="928055" y="504508"/>
                  <a:pt x="926277" y="503790"/>
                  <a:pt x="924520" y="503457"/>
                </a:cubicBezTo>
                <a:cubicBezTo>
                  <a:pt x="921838" y="502954"/>
                  <a:pt x="918316" y="503124"/>
                  <a:pt x="917074" y="505240"/>
                </a:cubicBezTo>
                <a:cubicBezTo>
                  <a:pt x="914435" y="509710"/>
                  <a:pt x="911097" y="513550"/>
                  <a:pt x="908373" y="517908"/>
                </a:cubicBezTo>
                <a:cubicBezTo>
                  <a:pt x="900031" y="531168"/>
                  <a:pt x="891132" y="544044"/>
                  <a:pt x="882946" y="557407"/>
                </a:cubicBezTo>
                <a:cubicBezTo>
                  <a:pt x="877625" y="566109"/>
                  <a:pt x="872784" y="575211"/>
                  <a:pt x="868585" y="584571"/>
                </a:cubicBezTo>
                <a:cubicBezTo>
                  <a:pt x="866841" y="588449"/>
                  <a:pt x="863002" y="591113"/>
                  <a:pt x="862826" y="595663"/>
                </a:cubicBezTo>
                <a:cubicBezTo>
                  <a:pt x="862685" y="599274"/>
                  <a:pt x="861302" y="602168"/>
                  <a:pt x="859544" y="605142"/>
                </a:cubicBezTo>
                <a:cubicBezTo>
                  <a:pt x="856482" y="610285"/>
                  <a:pt x="853884" y="615672"/>
                  <a:pt x="851478" y="621236"/>
                </a:cubicBezTo>
                <a:cubicBezTo>
                  <a:pt x="845162" y="635791"/>
                  <a:pt x="835261" y="646092"/>
                  <a:pt x="819354" y="648667"/>
                </a:cubicBezTo>
                <a:cubicBezTo>
                  <a:pt x="813214" y="649673"/>
                  <a:pt x="806870" y="649843"/>
                  <a:pt x="800949" y="651419"/>
                </a:cubicBezTo>
                <a:cubicBezTo>
                  <a:pt x="785529" y="655504"/>
                  <a:pt x="770222" y="660351"/>
                  <a:pt x="756277" y="668719"/>
                </a:cubicBezTo>
                <a:cubicBezTo>
                  <a:pt x="746037" y="674869"/>
                  <a:pt x="734633" y="678790"/>
                  <a:pt x="725395" y="686841"/>
                </a:cubicBezTo>
                <a:cubicBezTo>
                  <a:pt x="717392" y="693804"/>
                  <a:pt x="709368" y="700811"/>
                  <a:pt x="699827" y="705384"/>
                </a:cubicBezTo>
                <a:cubicBezTo>
                  <a:pt x="693567" y="708389"/>
                  <a:pt x="687145" y="710964"/>
                  <a:pt x="680504" y="712976"/>
                </a:cubicBezTo>
                <a:cubicBezTo>
                  <a:pt x="673863" y="715011"/>
                  <a:pt x="672282" y="717764"/>
                  <a:pt x="673341" y="724875"/>
                </a:cubicBezTo>
                <a:cubicBezTo>
                  <a:pt x="674237" y="730891"/>
                  <a:pt x="675098" y="736973"/>
                  <a:pt x="676764" y="742782"/>
                </a:cubicBezTo>
                <a:cubicBezTo>
                  <a:pt x="678980" y="750589"/>
                  <a:pt x="681019" y="758765"/>
                  <a:pt x="684922" y="765647"/>
                </a:cubicBezTo>
                <a:cubicBezTo>
                  <a:pt x="687843" y="770804"/>
                  <a:pt x="691887" y="775740"/>
                  <a:pt x="695945" y="780268"/>
                </a:cubicBezTo>
                <a:cubicBezTo>
                  <a:pt x="704386" y="789666"/>
                  <a:pt x="714209" y="797317"/>
                  <a:pt x="726291" y="800343"/>
                </a:cubicBezTo>
                <a:cubicBezTo>
                  <a:pt x="736778" y="802963"/>
                  <a:pt x="747695" y="804554"/>
                  <a:pt x="758401" y="801601"/>
                </a:cubicBezTo>
                <a:cubicBezTo>
                  <a:pt x="765959" y="799500"/>
                  <a:pt x="773722" y="797554"/>
                  <a:pt x="781182" y="792078"/>
                </a:cubicBezTo>
                <a:cubicBezTo>
                  <a:pt x="769121" y="787254"/>
                  <a:pt x="757858" y="782932"/>
                  <a:pt x="746757" y="778189"/>
                </a:cubicBezTo>
                <a:cubicBezTo>
                  <a:pt x="740575" y="775547"/>
                  <a:pt x="734153" y="775821"/>
                  <a:pt x="727794" y="775695"/>
                </a:cubicBezTo>
                <a:cubicBezTo>
                  <a:pt x="726192" y="775651"/>
                  <a:pt x="725190" y="775399"/>
                  <a:pt x="724851" y="774060"/>
                </a:cubicBezTo>
                <a:cubicBezTo>
                  <a:pt x="724435" y="772425"/>
                  <a:pt x="725691" y="771500"/>
                  <a:pt x="727053" y="771418"/>
                </a:cubicBezTo>
                <a:cubicBezTo>
                  <a:pt x="731556" y="771167"/>
                  <a:pt x="736136" y="770471"/>
                  <a:pt x="740539" y="771078"/>
                </a:cubicBezTo>
                <a:cubicBezTo>
                  <a:pt x="752657" y="772780"/>
                  <a:pt x="763743" y="778063"/>
                  <a:pt x="774887" y="783080"/>
                </a:cubicBezTo>
                <a:cubicBezTo>
                  <a:pt x="780843" y="785744"/>
                  <a:pt x="786729" y="787794"/>
                  <a:pt x="793327" y="785389"/>
                </a:cubicBezTo>
                <a:cubicBezTo>
                  <a:pt x="798147" y="783620"/>
                  <a:pt x="801287" y="779676"/>
                  <a:pt x="804992" y="776450"/>
                </a:cubicBezTo>
                <a:cubicBezTo>
                  <a:pt x="805931" y="775629"/>
                  <a:pt x="806630" y="774208"/>
                  <a:pt x="808232" y="775488"/>
                </a:cubicBezTo>
                <a:cubicBezTo>
                  <a:pt x="810031" y="776909"/>
                  <a:pt x="808874" y="778278"/>
                  <a:pt x="808154" y="779491"/>
                </a:cubicBezTo>
                <a:cubicBezTo>
                  <a:pt x="807392" y="780794"/>
                  <a:pt x="806333" y="781904"/>
                  <a:pt x="805374" y="783036"/>
                </a:cubicBezTo>
                <a:cubicBezTo>
                  <a:pt x="804513" y="784042"/>
                  <a:pt x="803391" y="784945"/>
                  <a:pt x="803870" y="786521"/>
                </a:cubicBezTo>
                <a:cubicBezTo>
                  <a:pt x="804428" y="788408"/>
                  <a:pt x="806009" y="787527"/>
                  <a:pt x="807173" y="787668"/>
                </a:cubicBezTo>
                <a:cubicBezTo>
                  <a:pt x="809890" y="788030"/>
                  <a:pt x="812650" y="788030"/>
                  <a:pt x="815374" y="788319"/>
                </a:cubicBezTo>
                <a:cubicBezTo>
                  <a:pt x="823433" y="789185"/>
                  <a:pt x="831760" y="790250"/>
                  <a:pt x="839622" y="787964"/>
                </a:cubicBezTo>
                <a:cubicBezTo>
                  <a:pt x="855360" y="783347"/>
                  <a:pt x="870504" y="776850"/>
                  <a:pt x="883609" y="766357"/>
                </a:cubicBezTo>
                <a:cubicBezTo>
                  <a:pt x="894668" y="757529"/>
                  <a:pt x="904230" y="746955"/>
                  <a:pt x="913017" y="735634"/>
                </a:cubicBezTo>
                <a:cubicBezTo>
                  <a:pt x="915232" y="732756"/>
                  <a:pt x="915077" y="728249"/>
                  <a:pt x="917279" y="726066"/>
                </a:cubicBezTo>
                <a:cubicBezTo>
                  <a:pt x="921316" y="722085"/>
                  <a:pt x="922057" y="716898"/>
                  <a:pt x="923997" y="712096"/>
                </a:cubicBezTo>
                <a:cubicBezTo>
                  <a:pt x="924357" y="711193"/>
                  <a:pt x="922219" y="709203"/>
                  <a:pt x="925000" y="709410"/>
                </a:cubicBezTo>
                <a:cubicBezTo>
                  <a:pt x="926319" y="709521"/>
                  <a:pt x="928055" y="708574"/>
                  <a:pt x="928676" y="710882"/>
                </a:cubicBezTo>
                <a:cubicBezTo>
                  <a:pt x="929079" y="712348"/>
                  <a:pt x="929580" y="713798"/>
                  <a:pt x="930236" y="715137"/>
                </a:cubicBezTo>
                <a:cubicBezTo>
                  <a:pt x="932261" y="719355"/>
                  <a:pt x="932523" y="725082"/>
                  <a:pt x="938740" y="725689"/>
                </a:cubicBezTo>
                <a:cubicBezTo>
                  <a:pt x="946884" y="726510"/>
                  <a:pt x="954343" y="724431"/>
                  <a:pt x="961224" y="720065"/>
                </a:cubicBezTo>
                <a:cubicBezTo>
                  <a:pt x="965889" y="717113"/>
                  <a:pt x="970349" y="713820"/>
                  <a:pt x="974809" y="710527"/>
                </a:cubicBezTo>
                <a:cubicBezTo>
                  <a:pt x="975966" y="709684"/>
                  <a:pt x="977208" y="708699"/>
                  <a:pt x="978211" y="709809"/>
                </a:cubicBezTo>
                <a:cubicBezTo>
                  <a:pt x="979573" y="711304"/>
                  <a:pt x="977710" y="712222"/>
                  <a:pt x="976912" y="712976"/>
                </a:cubicBezTo>
                <a:cubicBezTo>
                  <a:pt x="968669" y="720783"/>
                  <a:pt x="959488" y="727554"/>
                  <a:pt x="948662" y="729907"/>
                </a:cubicBezTo>
                <a:cubicBezTo>
                  <a:pt x="942925" y="731165"/>
                  <a:pt x="936143" y="732859"/>
                  <a:pt x="930116" y="729085"/>
                </a:cubicBezTo>
                <a:cubicBezTo>
                  <a:pt x="924456" y="725541"/>
                  <a:pt x="922974" y="726066"/>
                  <a:pt x="919834" y="732127"/>
                </a:cubicBezTo>
                <a:cubicBezTo>
                  <a:pt x="916016" y="739511"/>
                  <a:pt x="911937" y="746770"/>
                  <a:pt x="906171" y="752683"/>
                </a:cubicBezTo>
                <a:cubicBezTo>
                  <a:pt x="904174" y="754762"/>
                  <a:pt x="900554" y="755413"/>
                  <a:pt x="899114" y="757722"/>
                </a:cubicBezTo>
                <a:cubicBezTo>
                  <a:pt x="893468" y="766720"/>
                  <a:pt x="884950" y="771936"/>
                  <a:pt x="876750" y="777730"/>
                </a:cubicBezTo>
                <a:cubicBezTo>
                  <a:pt x="877406" y="778211"/>
                  <a:pt x="877971" y="778737"/>
                  <a:pt x="878606" y="779033"/>
                </a:cubicBezTo>
                <a:cubicBezTo>
                  <a:pt x="879065" y="779240"/>
                  <a:pt x="879686" y="779321"/>
                  <a:pt x="880187" y="779218"/>
                </a:cubicBezTo>
                <a:cubicBezTo>
                  <a:pt x="893708" y="776199"/>
                  <a:pt x="906616" y="771729"/>
                  <a:pt x="917378" y="762043"/>
                </a:cubicBezTo>
                <a:cubicBezTo>
                  <a:pt x="922318" y="757574"/>
                  <a:pt x="927921" y="755117"/>
                  <a:pt x="934738" y="754695"/>
                </a:cubicBezTo>
                <a:cubicBezTo>
                  <a:pt x="939664" y="754407"/>
                  <a:pt x="944724" y="753526"/>
                  <a:pt x="949664" y="751721"/>
                </a:cubicBezTo>
                <a:cubicBezTo>
                  <a:pt x="958542" y="748472"/>
                  <a:pt x="966905" y="744232"/>
                  <a:pt x="975028" y="739386"/>
                </a:cubicBezTo>
                <a:cubicBezTo>
                  <a:pt x="981429" y="735567"/>
                  <a:pt x="986432" y="729966"/>
                  <a:pt x="991436" y="724453"/>
                </a:cubicBezTo>
                <a:cubicBezTo>
                  <a:pt x="992374" y="723425"/>
                  <a:pt x="995374" y="720465"/>
                  <a:pt x="991210" y="719355"/>
                </a:cubicBezTo>
                <a:cubicBezTo>
                  <a:pt x="989911" y="719022"/>
                  <a:pt x="988112" y="720968"/>
                  <a:pt x="987674" y="717949"/>
                </a:cubicBezTo>
                <a:cubicBezTo>
                  <a:pt x="987251" y="715182"/>
                  <a:pt x="989410" y="714886"/>
                  <a:pt x="990914" y="714094"/>
                </a:cubicBezTo>
                <a:cubicBezTo>
                  <a:pt x="999615" y="709521"/>
                  <a:pt x="1007314" y="703350"/>
                  <a:pt x="1014619" y="696764"/>
                </a:cubicBezTo>
                <a:cubicBezTo>
                  <a:pt x="1022424" y="689719"/>
                  <a:pt x="1025578" y="679123"/>
                  <a:pt x="1031584" y="670606"/>
                </a:cubicBezTo>
                <a:cubicBezTo>
                  <a:pt x="1038323" y="661046"/>
                  <a:pt x="1040342" y="648963"/>
                  <a:pt x="1044428" y="638011"/>
                </a:cubicBezTo>
                <a:cubicBezTo>
                  <a:pt x="1048987" y="625787"/>
                  <a:pt x="1050328" y="612719"/>
                  <a:pt x="1050109" y="599548"/>
                </a:cubicBezTo>
                <a:cubicBezTo>
                  <a:pt x="1050088" y="598016"/>
                  <a:pt x="1050504" y="595959"/>
                  <a:pt x="1048782" y="595493"/>
                </a:cubicBezTo>
                <a:cubicBezTo>
                  <a:pt x="1046849" y="594975"/>
                  <a:pt x="1046609" y="597365"/>
                  <a:pt x="1046143" y="598579"/>
                </a:cubicBezTo>
                <a:cubicBezTo>
                  <a:pt x="1044244" y="603485"/>
                  <a:pt x="1040525" y="607073"/>
                  <a:pt x="1037942" y="611461"/>
                </a:cubicBezTo>
                <a:cubicBezTo>
                  <a:pt x="1037321" y="612505"/>
                  <a:pt x="1036305" y="615169"/>
                  <a:pt x="1034400" y="613681"/>
                </a:cubicBezTo>
                <a:cubicBezTo>
                  <a:pt x="1033045" y="612608"/>
                  <a:pt x="1034541" y="610914"/>
                  <a:pt x="1035282" y="609782"/>
                </a:cubicBezTo>
                <a:cubicBezTo>
                  <a:pt x="1039326" y="603825"/>
                  <a:pt x="1041302" y="596818"/>
                  <a:pt x="1044364" y="590358"/>
                </a:cubicBezTo>
                <a:cubicBezTo>
                  <a:pt x="1048549" y="581589"/>
                  <a:pt x="1048909" y="571518"/>
                  <a:pt x="1049947" y="561914"/>
                </a:cubicBezTo>
                <a:cubicBezTo>
                  <a:pt x="1051866" y="544295"/>
                  <a:pt x="1045924" y="528001"/>
                  <a:pt x="1040462" y="511804"/>
                </a:cubicBezTo>
                <a:cubicBezTo>
                  <a:pt x="1037886" y="504167"/>
                  <a:pt x="1034442" y="496849"/>
                  <a:pt x="1031584" y="489324"/>
                </a:cubicBezTo>
                <a:cubicBezTo>
                  <a:pt x="1030702" y="486993"/>
                  <a:pt x="1030102" y="483471"/>
                  <a:pt x="1027519" y="484159"/>
                </a:cubicBezTo>
                <a:cubicBezTo>
                  <a:pt x="1024844" y="484877"/>
                  <a:pt x="1022043" y="487163"/>
                  <a:pt x="1022177" y="491211"/>
                </a:cubicBezTo>
                <a:cubicBezTo>
                  <a:pt x="1022318" y="494711"/>
                  <a:pt x="1022198" y="498211"/>
                  <a:pt x="1022198" y="501718"/>
                </a:cubicBezTo>
                <a:cubicBezTo>
                  <a:pt x="1022198" y="503516"/>
                  <a:pt x="1022141" y="505766"/>
                  <a:pt x="1020017" y="505595"/>
                </a:cubicBezTo>
                <a:cubicBezTo>
                  <a:pt x="1018479" y="505470"/>
                  <a:pt x="1017702" y="503309"/>
                  <a:pt x="1017780" y="501548"/>
                </a:cubicBezTo>
                <a:cubicBezTo>
                  <a:pt x="1018218" y="490160"/>
                  <a:pt x="1015402" y="479815"/>
                  <a:pt x="1009177" y="470462"/>
                </a:cubicBezTo>
                <a:cubicBezTo>
                  <a:pt x="1008655" y="469685"/>
                  <a:pt x="1007258" y="468427"/>
                  <a:pt x="1008698" y="466999"/>
                </a:cubicBezTo>
                <a:cubicBezTo>
                  <a:pt x="1010158" y="465556"/>
                  <a:pt x="1010921" y="466940"/>
                  <a:pt x="1011937" y="467695"/>
                </a:cubicBezTo>
                <a:cubicBezTo>
                  <a:pt x="1015522" y="470336"/>
                  <a:pt x="1016319" y="474850"/>
                  <a:pt x="1018542" y="478409"/>
                </a:cubicBezTo>
                <a:cubicBezTo>
                  <a:pt x="1019241" y="479527"/>
                  <a:pt x="1019502" y="481162"/>
                  <a:pt x="1020963" y="481243"/>
                </a:cubicBezTo>
                <a:cubicBezTo>
                  <a:pt x="1022459" y="481347"/>
                  <a:pt x="1023376" y="480030"/>
                  <a:pt x="1023242" y="478580"/>
                </a:cubicBezTo>
                <a:cubicBezTo>
                  <a:pt x="1023059" y="476589"/>
                  <a:pt x="1025303" y="476878"/>
                  <a:pt x="1025578" y="475057"/>
                </a:cubicBezTo>
                <a:cubicBezTo>
                  <a:pt x="1027921" y="460014"/>
                  <a:pt x="1026580" y="445230"/>
                  <a:pt x="1021958" y="430945"/>
                </a:cubicBezTo>
                <a:cubicBezTo>
                  <a:pt x="1019361" y="422891"/>
                  <a:pt x="1015296" y="415361"/>
                  <a:pt x="1011097" y="408020"/>
                </a:cubicBezTo>
                <a:cubicBezTo>
                  <a:pt x="1009100" y="404538"/>
                  <a:pt x="1006637" y="401098"/>
                  <a:pt x="1005578" y="397280"/>
                </a:cubicBezTo>
                <a:cubicBezTo>
                  <a:pt x="1001937" y="384150"/>
                  <a:pt x="998013" y="371083"/>
                  <a:pt x="992974" y="358497"/>
                </a:cubicBezTo>
                <a:cubicBezTo>
                  <a:pt x="989791" y="350569"/>
                  <a:pt x="986312" y="342556"/>
                  <a:pt x="980208" y="336390"/>
                </a:cubicBezTo>
                <a:cubicBezTo>
                  <a:pt x="975606" y="331733"/>
                  <a:pt x="971711" y="331754"/>
                  <a:pt x="968091" y="336557"/>
                </a:cubicBezTo>
                <a:cubicBezTo>
                  <a:pt x="967505" y="335026"/>
                  <a:pt x="966707" y="333704"/>
                  <a:pt x="966510" y="332278"/>
                </a:cubicBezTo>
                <a:cubicBezTo>
                  <a:pt x="965127" y="322818"/>
                  <a:pt x="962650" y="313715"/>
                  <a:pt x="958705" y="305052"/>
                </a:cubicBezTo>
                <a:cubicBezTo>
                  <a:pt x="958062" y="303647"/>
                  <a:pt x="956263" y="301717"/>
                  <a:pt x="958366" y="300542"/>
                </a:cubicBezTo>
                <a:cubicBezTo>
                  <a:pt x="960384" y="299410"/>
                  <a:pt x="962106" y="301444"/>
                  <a:pt x="962706" y="303123"/>
                </a:cubicBezTo>
                <a:cubicBezTo>
                  <a:pt x="964244" y="307360"/>
                  <a:pt x="966990" y="311031"/>
                  <a:pt x="967590" y="315708"/>
                </a:cubicBezTo>
                <a:cubicBezTo>
                  <a:pt x="968267" y="320930"/>
                  <a:pt x="970391" y="324874"/>
                  <a:pt x="975628" y="326992"/>
                </a:cubicBezTo>
                <a:cubicBezTo>
                  <a:pt x="980631" y="329006"/>
                  <a:pt x="983990" y="333327"/>
                  <a:pt x="987392" y="337816"/>
                </a:cubicBezTo>
                <a:cubicBezTo>
                  <a:pt x="991916" y="343794"/>
                  <a:pt x="995134" y="350610"/>
                  <a:pt x="1000173" y="357993"/>
                </a:cubicBezTo>
                <a:cubicBezTo>
                  <a:pt x="999192" y="350925"/>
                  <a:pt x="996651" y="346080"/>
                  <a:pt x="994873" y="340941"/>
                </a:cubicBezTo>
                <a:cubicBezTo>
                  <a:pt x="992057" y="332761"/>
                  <a:pt x="985592" y="326573"/>
                  <a:pt x="986954" y="315854"/>
                </a:cubicBezTo>
                <a:cubicBezTo>
                  <a:pt x="988055" y="307213"/>
                  <a:pt x="983511" y="297816"/>
                  <a:pt x="981591" y="288733"/>
                </a:cubicBezTo>
                <a:cubicBezTo>
                  <a:pt x="979290" y="277785"/>
                  <a:pt x="971986" y="269437"/>
                  <a:pt x="967787" y="259452"/>
                </a:cubicBezTo>
                <a:cubicBezTo>
                  <a:pt x="966284" y="255887"/>
                  <a:pt x="963765" y="251482"/>
                  <a:pt x="959206" y="250139"/>
                </a:cubicBezTo>
                <a:cubicBezTo>
                  <a:pt x="958507" y="251461"/>
                  <a:pt x="959269" y="252027"/>
                  <a:pt x="959389" y="252698"/>
                </a:cubicBezTo>
                <a:cubicBezTo>
                  <a:pt x="961605" y="265095"/>
                  <a:pt x="967209" y="276400"/>
                  <a:pt x="969904" y="288629"/>
                </a:cubicBezTo>
                <a:cubicBezTo>
                  <a:pt x="970229" y="290118"/>
                  <a:pt x="973870" y="291293"/>
                  <a:pt x="971125" y="292907"/>
                </a:cubicBezTo>
                <a:cubicBezTo>
                  <a:pt x="968549" y="294418"/>
                  <a:pt x="968507" y="290747"/>
                  <a:pt x="967371" y="289300"/>
                </a:cubicBezTo>
                <a:cubicBezTo>
                  <a:pt x="961669" y="281917"/>
                  <a:pt x="960405" y="272624"/>
                  <a:pt x="957646" y="264025"/>
                </a:cubicBezTo>
                <a:cubicBezTo>
                  <a:pt x="955846" y="258403"/>
                  <a:pt x="953581" y="252845"/>
                  <a:pt x="952226" y="247202"/>
                </a:cubicBezTo>
                <a:cubicBezTo>
                  <a:pt x="950984" y="242043"/>
                  <a:pt x="949862" y="236652"/>
                  <a:pt x="948041" y="231891"/>
                </a:cubicBezTo>
                <a:cubicBezTo>
                  <a:pt x="942664" y="217900"/>
                  <a:pt x="934541" y="205462"/>
                  <a:pt x="925557" y="193653"/>
                </a:cubicBezTo>
                <a:cubicBezTo>
                  <a:pt x="919700" y="185955"/>
                  <a:pt x="913214" y="179012"/>
                  <a:pt x="906171" y="172552"/>
                </a:cubicBezTo>
                <a:cubicBezTo>
                  <a:pt x="904456" y="174481"/>
                  <a:pt x="905973" y="177208"/>
                  <a:pt x="903793" y="178089"/>
                </a:cubicBezTo>
                <a:cubicBezTo>
                  <a:pt x="902572" y="178593"/>
                  <a:pt x="901894" y="177145"/>
                  <a:pt x="901273" y="176328"/>
                </a:cubicBezTo>
                <a:cubicBezTo>
                  <a:pt x="893687" y="166133"/>
                  <a:pt x="886030" y="156023"/>
                  <a:pt x="878705" y="145641"/>
                </a:cubicBezTo>
                <a:cubicBezTo>
                  <a:pt x="873743" y="138593"/>
                  <a:pt x="868182" y="132111"/>
                  <a:pt x="862805" y="125441"/>
                </a:cubicBezTo>
                <a:cubicBezTo>
                  <a:pt x="857484" y="118834"/>
                  <a:pt x="851358" y="113234"/>
                  <a:pt x="845599" y="107172"/>
                </a:cubicBezTo>
                <a:cubicBezTo>
                  <a:pt x="839700" y="100943"/>
                  <a:pt x="833158" y="95594"/>
                  <a:pt x="826178" y="90916"/>
                </a:cubicBezTo>
                <a:cubicBezTo>
                  <a:pt x="820292" y="86973"/>
                  <a:pt x="815416" y="82043"/>
                  <a:pt x="810335" y="77177"/>
                </a:cubicBezTo>
                <a:cubicBezTo>
                  <a:pt x="802769" y="69941"/>
                  <a:pt x="793306" y="65557"/>
                  <a:pt x="784103" y="61069"/>
                </a:cubicBezTo>
                <a:cubicBezTo>
                  <a:pt x="777582" y="57880"/>
                  <a:pt x="770561" y="55762"/>
                  <a:pt x="763581" y="53790"/>
                </a:cubicBezTo>
                <a:cubicBezTo>
                  <a:pt x="761139" y="53098"/>
                  <a:pt x="757716" y="49763"/>
                  <a:pt x="756079" y="52678"/>
                </a:cubicBezTo>
                <a:cubicBezTo>
                  <a:pt x="754082" y="56203"/>
                  <a:pt x="759199" y="56937"/>
                  <a:pt x="760681" y="59370"/>
                </a:cubicBezTo>
                <a:cubicBezTo>
                  <a:pt x="767180" y="70046"/>
                  <a:pt x="774844" y="79716"/>
                  <a:pt x="783729" y="88336"/>
                </a:cubicBezTo>
                <a:cubicBezTo>
                  <a:pt x="784668" y="89259"/>
                  <a:pt x="786729" y="90203"/>
                  <a:pt x="785289" y="92028"/>
                </a:cubicBezTo>
                <a:cubicBezTo>
                  <a:pt x="783743" y="93979"/>
                  <a:pt x="781605" y="92469"/>
                  <a:pt x="780462" y="91608"/>
                </a:cubicBezTo>
                <a:cubicBezTo>
                  <a:pt x="770561" y="84162"/>
                  <a:pt x="763038" y="74283"/>
                  <a:pt x="755677" y="64257"/>
                </a:cubicBezTo>
                <a:cubicBezTo>
                  <a:pt x="751781" y="58950"/>
                  <a:pt x="748295" y="53035"/>
                  <a:pt x="743539" y="48756"/>
                </a:cubicBezTo>
                <a:cubicBezTo>
                  <a:pt x="731577" y="38017"/>
                  <a:pt x="717752" y="30465"/>
                  <a:pt x="702409" y="26396"/>
                </a:cubicBezTo>
                <a:cubicBezTo>
                  <a:pt x="693482" y="24026"/>
                  <a:pt x="684386" y="23250"/>
                  <a:pt x="675218" y="25516"/>
                </a:cubicBezTo>
                <a:cubicBezTo>
                  <a:pt x="671958" y="26313"/>
                  <a:pt x="672120" y="27403"/>
                  <a:pt x="674181" y="29543"/>
                </a:cubicBezTo>
                <a:cubicBezTo>
                  <a:pt x="678203" y="33717"/>
                  <a:pt x="682163" y="37954"/>
                  <a:pt x="686044" y="42296"/>
                </a:cubicBezTo>
                <a:cubicBezTo>
                  <a:pt x="686764" y="43113"/>
                  <a:pt x="687942" y="44246"/>
                  <a:pt x="686884" y="45694"/>
                </a:cubicBezTo>
                <a:cubicBezTo>
                  <a:pt x="685705" y="47309"/>
                  <a:pt x="684767" y="46281"/>
                  <a:pt x="683680" y="45379"/>
                </a:cubicBezTo>
                <a:cubicBezTo>
                  <a:pt x="680942" y="43156"/>
                  <a:pt x="677978" y="41289"/>
                  <a:pt x="675282" y="38981"/>
                </a:cubicBezTo>
                <a:cubicBezTo>
                  <a:pt x="667639" y="32500"/>
                  <a:pt x="660497" y="25054"/>
                  <a:pt x="651252" y="21153"/>
                </a:cubicBezTo>
                <a:cubicBezTo>
                  <a:pt x="632692" y="13287"/>
                  <a:pt x="614026" y="10099"/>
                  <a:pt x="593560" y="14461"/>
                </a:cubicBezTo>
                <a:cubicBezTo>
                  <a:pt x="579862" y="17377"/>
                  <a:pt x="561718" y="35353"/>
                  <a:pt x="559474" y="48986"/>
                </a:cubicBezTo>
                <a:cubicBezTo>
                  <a:pt x="558895" y="52574"/>
                  <a:pt x="555874" y="57293"/>
                  <a:pt x="558577" y="59412"/>
                </a:cubicBezTo>
                <a:cubicBezTo>
                  <a:pt x="561012" y="61341"/>
                  <a:pt x="564795" y="57293"/>
                  <a:pt x="567978" y="55846"/>
                </a:cubicBezTo>
                <a:cubicBezTo>
                  <a:pt x="569714" y="55049"/>
                  <a:pt x="571760" y="51798"/>
                  <a:pt x="573475" y="55153"/>
                </a:cubicBezTo>
                <a:cubicBezTo>
                  <a:pt x="574858" y="57839"/>
                  <a:pt x="571774" y="59453"/>
                  <a:pt x="570201" y="60250"/>
                </a:cubicBezTo>
                <a:cubicBezTo>
                  <a:pt x="566199" y="62201"/>
                  <a:pt x="563616" y="65452"/>
                  <a:pt x="560772" y="68724"/>
                </a:cubicBezTo>
                <a:cubicBezTo>
                  <a:pt x="559015" y="70738"/>
                  <a:pt x="559135" y="72835"/>
                  <a:pt x="560158" y="74304"/>
                </a:cubicBezTo>
                <a:cubicBezTo>
                  <a:pt x="561196" y="75793"/>
                  <a:pt x="563292" y="75416"/>
                  <a:pt x="565014" y="74262"/>
                </a:cubicBezTo>
                <a:cubicBezTo>
                  <a:pt x="567780" y="72437"/>
                  <a:pt x="570539" y="70465"/>
                  <a:pt x="573560" y="69165"/>
                </a:cubicBezTo>
                <a:cubicBezTo>
                  <a:pt x="583016" y="65095"/>
                  <a:pt x="593186" y="65075"/>
                  <a:pt x="603143" y="64320"/>
                </a:cubicBezTo>
                <a:cubicBezTo>
                  <a:pt x="614964" y="63418"/>
                  <a:pt x="625028" y="69060"/>
                  <a:pt x="634611" y="75625"/>
                </a:cubicBezTo>
                <a:cubicBezTo>
                  <a:pt x="638535" y="78310"/>
                  <a:pt x="642254" y="80974"/>
                  <a:pt x="647215" y="82023"/>
                </a:cubicBezTo>
                <a:cubicBezTo>
                  <a:pt x="653179" y="83281"/>
                  <a:pt x="658775" y="86428"/>
                  <a:pt x="664520" y="88798"/>
                </a:cubicBezTo>
                <a:cubicBezTo>
                  <a:pt x="666079" y="89448"/>
                  <a:pt x="667103" y="90770"/>
                  <a:pt x="666397" y="92447"/>
                </a:cubicBezTo>
                <a:cubicBezTo>
                  <a:pt x="665719" y="94063"/>
                  <a:pt x="664322" y="92888"/>
                  <a:pt x="663115" y="92825"/>
                </a:cubicBezTo>
                <a:cubicBezTo>
                  <a:pt x="658959" y="92615"/>
                  <a:pt x="655755" y="89406"/>
                  <a:pt x="651894" y="88881"/>
                </a:cubicBezTo>
                <a:cubicBezTo>
                  <a:pt x="642755" y="87644"/>
                  <a:pt x="635112" y="83197"/>
                  <a:pt x="627731" y="77828"/>
                </a:cubicBezTo>
                <a:cubicBezTo>
                  <a:pt x="614830" y="68473"/>
                  <a:pt x="600462" y="68179"/>
                  <a:pt x="585804" y="71011"/>
                </a:cubicBezTo>
                <a:cubicBezTo>
                  <a:pt x="575635" y="72961"/>
                  <a:pt x="568154" y="80324"/>
                  <a:pt x="560412" y="86679"/>
                </a:cubicBezTo>
                <a:cubicBezTo>
                  <a:pt x="555155" y="91000"/>
                  <a:pt x="552776" y="105851"/>
                  <a:pt x="554915" y="112584"/>
                </a:cubicBezTo>
                <a:cubicBezTo>
                  <a:pt x="562438" y="102348"/>
                  <a:pt x="573200" y="98405"/>
                  <a:pt x="584618" y="95782"/>
                </a:cubicBezTo>
                <a:cubicBezTo>
                  <a:pt x="586361" y="95384"/>
                  <a:pt x="588020" y="95930"/>
                  <a:pt x="588479" y="98111"/>
                </a:cubicBezTo>
                <a:cubicBezTo>
                  <a:pt x="589001" y="100586"/>
                  <a:pt x="586983" y="100355"/>
                  <a:pt x="585698" y="100649"/>
                </a:cubicBezTo>
                <a:cubicBezTo>
                  <a:pt x="578817" y="102180"/>
                  <a:pt x="572798" y="105788"/>
                  <a:pt x="567215" y="109941"/>
                </a:cubicBezTo>
                <a:cubicBezTo>
                  <a:pt x="563793" y="112479"/>
                  <a:pt x="560038" y="115080"/>
                  <a:pt x="558655" y="119820"/>
                </a:cubicBezTo>
                <a:cubicBezTo>
                  <a:pt x="554350" y="134566"/>
                  <a:pt x="552254" y="149689"/>
                  <a:pt x="551774" y="165085"/>
                </a:cubicBezTo>
                <a:cubicBezTo>
                  <a:pt x="551690" y="167560"/>
                  <a:pt x="551831" y="170035"/>
                  <a:pt x="554174" y="171063"/>
                </a:cubicBezTo>
                <a:cubicBezTo>
                  <a:pt x="556474" y="172069"/>
                  <a:pt x="557992" y="170203"/>
                  <a:pt x="559594" y="168545"/>
                </a:cubicBezTo>
                <a:cubicBezTo>
                  <a:pt x="564717" y="163155"/>
                  <a:pt x="570539" y="159254"/>
                  <a:pt x="578281" y="160030"/>
                </a:cubicBezTo>
                <a:cubicBezTo>
                  <a:pt x="580638" y="160260"/>
                  <a:pt x="583002" y="160848"/>
                  <a:pt x="585261" y="161372"/>
                </a:cubicBezTo>
                <a:cubicBezTo>
                  <a:pt x="594964" y="163658"/>
                  <a:pt x="604548" y="167979"/>
                  <a:pt x="610927" y="175446"/>
                </a:cubicBezTo>
                <a:cubicBezTo>
                  <a:pt x="616044" y="181467"/>
                  <a:pt x="622388" y="186165"/>
                  <a:pt x="626947" y="192646"/>
                </a:cubicBezTo>
                <a:cubicBezTo>
                  <a:pt x="628352" y="194639"/>
                  <a:pt x="630109" y="196548"/>
                  <a:pt x="630808" y="198813"/>
                </a:cubicBezTo>
                <a:cubicBezTo>
                  <a:pt x="632268" y="203427"/>
                  <a:pt x="635310" y="205588"/>
                  <a:pt x="639495" y="206846"/>
                </a:cubicBezTo>
                <a:cubicBezTo>
                  <a:pt x="652134" y="210622"/>
                  <a:pt x="663899" y="216180"/>
                  <a:pt x="673362" y="226144"/>
                </a:cubicBezTo>
                <a:cubicBezTo>
                  <a:pt x="674520" y="227381"/>
                  <a:pt x="676418" y="228745"/>
                  <a:pt x="675303" y="230485"/>
                </a:cubicBezTo>
                <a:cubicBezTo>
                  <a:pt x="673997" y="232499"/>
                  <a:pt x="672438" y="230926"/>
                  <a:pt x="671182" y="229709"/>
                </a:cubicBezTo>
                <a:cubicBezTo>
                  <a:pt x="669763" y="228325"/>
                  <a:pt x="667900" y="227696"/>
                  <a:pt x="666340" y="226333"/>
                </a:cubicBezTo>
                <a:cubicBezTo>
                  <a:pt x="659876" y="220606"/>
                  <a:pt x="652177" y="217145"/>
                  <a:pt x="643976" y="215090"/>
                </a:cubicBezTo>
                <a:cubicBezTo>
                  <a:pt x="638570" y="213726"/>
                  <a:pt x="638175" y="215047"/>
                  <a:pt x="638394" y="220522"/>
                </a:cubicBezTo>
                <a:cubicBezTo>
                  <a:pt x="638613" y="225976"/>
                  <a:pt x="640652" y="231366"/>
                  <a:pt x="639495" y="237449"/>
                </a:cubicBezTo>
                <a:cubicBezTo>
                  <a:pt x="634329" y="234869"/>
                  <a:pt x="634654" y="230150"/>
                  <a:pt x="634350" y="226017"/>
                </a:cubicBezTo>
                <a:cubicBezTo>
                  <a:pt x="633715" y="216768"/>
                  <a:pt x="630850" y="208965"/>
                  <a:pt x="624929" y="201624"/>
                </a:cubicBezTo>
                <a:cubicBezTo>
                  <a:pt x="617568" y="192499"/>
                  <a:pt x="609445" y="184151"/>
                  <a:pt x="601443" y="175803"/>
                </a:cubicBezTo>
                <a:cubicBezTo>
                  <a:pt x="593842" y="167854"/>
                  <a:pt x="583221" y="164665"/>
                  <a:pt x="572678" y="168650"/>
                </a:cubicBezTo>
                <a:cubicBezTo>
                  <a:pt x="564555" y="171734"/>
                  <a:pt x="559932" y="180186"/>
                  <a:pt x="555472" y="187381"/>
                </a:cubicBezTo>
                <a:cubicBezTo>
                  <a:pt x="552191" y="192667"/>
                  <a:pt x="549354" y="198876"/>
                  <a:pt x="548810" y="205798"/>
                </a:cubicBezTo>
                <a:cubicBezTo>
                  <a:pt x="548034" y="215844"/>
                  <a:pt x="544569" y="225682"/>
                  <a:pt x="547251" y="235960"/>
                </a:cubicBezTo>
                <a:cubicBezTo>
                  <a:pt x="547674" y="237596"/>
                  <a:pt x="547131" y="239883"/>
                  <a:pt x="549050" y="240386"/>
                </a:cubicBezTo>
                <a:cubicBezTo>
                  <a:pt x="551570" y="241057"/>
                  <a:pt x="551930" y="238267"/>
                  <a:pt x="552572" y="236715"/>
                </a:cubicBezTo>
                <a:cubicBezTo>
                  <a:pt x="556651" y="226899"/>
                  <a:pt x="564378" y="221277"/>
                  <a:pt x="573038" y="216663"/>
                </a:cubicBezTo>
                <a:cubicBezTo>
                  <a:pt x="574435" y="215929"/>
                  <a:pt x="576256" y="215509"/>
                  <a:pt x="577117" y="216831"/>
                </a:cubicBezTo>
                <a:cubicBezTo>
                  <a:pt x="578196" y="218467"/>
                  <a:pt x="576679" y="219327"/>
                  <a:pt x="575338" y="220229"/>
                </a:cubicBezTo>
                <a:cubicBezTo>
                  <a:pt x="573800" y="221256"/>
                  <a:pt x="572755" y="223060"/>
                  <a:pt x="571217" y="224109"/>
                </a:cubicBezTo>
                <a:cubicBezTo>
                  <a:pt x="557152" y="233757"/>
                  <a:pt x="551231" y="247832"/>
                  <a:pt x="550652" y="264948"/>
                </a:cubicBezTo>
                <a:cubicBezTo>
                  <a:pt x="550476" y="270359"/>
                  <a:pt x="549855" y="275771"/>
                  <a:pt x="549770" y="281183"/>
                </a:cubicBezTo>
                <a:cubicBezTo>
                  <a:pt x="549594" y="293894"/>
                  <a:pt x="549629" y="306605"/>
                  <a:pt x="549551" y="319337"/>
                </a:cubicBezTo>
                <a:cubicBezTo>
                  <a:pt x="549530" y="321203"/>
                  <a:pt x="550695" y="322357"/>
                  <a:pt x="551915" y="322965"/>
                </a:cubicBezTo>
                <a:cubicBezTo>
                  <a:pt x="553355" y="323679"/>
                  <a:pt x="553990" y="321790"/>
                  <a:pt x="554872" y="320973"/>
                </a:cubicBezTo>
                <a:cubicBezTo>
                  <a:pt x="558535" y="317575"/>
                  <a:pt x="561294" y="313253"/>
                  <a:pt x="564414" y="309373"/>
                </a:cubicBezTo>
                <a:cubicBezTo>
                  <a:pt x="568676" y="304045"/>
                  <a:pt x="573779" y="300920"/>
                  <a:pt x="579742" y="299222"/>
                </a:cubicBezTo>
                <a:cubicBezTo>
                  <a:pt x="593906" y="295152"/>
                  <a:pt x="609488" y="297417"/>
                  <a:pt x="622649" y="288650"/>
                </a:cubicBezTo>
                <a:cubicBezTo>
                  <a:pt x="624011" y="287727"/>
                  <a:pt x="625550" y="287034"/>
                  <a:pt x="627088" y="286489"/>
                </a:cubicBezTo>
                <a:cubicBezTo>
                  <a:pt x="628133" y="286112"/>
                  <a:pt x="629311" y="286132"/>
                  <a:pt x="630088" y="287265"/>
                </a:cubicBezTo>
                <a:cubicBezTo>
                  <a:pt x="631111" y="288755"/>
                  <a:pt x="629728" y="289342"/>
                  <a:pt x="629029" y="289950"/>
                </a:cubicBezTo>
                <a:cubicBezTo>
                  <a:pt x="627653" y="291167"/>
                  <a:pt x="626129" y="292278"/>
                  <a:pt x="624548" y="293201"/>
                </a:cubicBezTo>
                <a:cubicBezTo>
                  <a:pt x="621146" y="295194"/>
                  <a:pt x="616729" y="295865"/>
                  <a:pt x="615987" y="301130"/>
                </a:cubicBezTo>
                <a:cubicBezTo>
                  <a:pt x="615867" y="301990"/>
                  <a:pt x="614668" y="302976"/>
                  <a:pt x="613807" y="302431"/>
                </a:cubicBezTo>
                <a:cubicBezTo>
                  <a:pt x="608309" y="298948"/>
                  <a:pt x="602741" y="301214"/>
                  <a:pt x="597060" y="301675"/>
                </a:cubicBezTo>
                <a:cubicBezTo>
                  <a:pt x="577900" y="303248"/>
                  <a:pt x="564054" y="312750"/>
                  <a:pt x="555091" y="330558"/>
                </a:cubicBezTo>
                <a:cubicBezTo>
                  <a:pt x="548514" y="343646"/>
                  <a:pt x="547709" y="357993"/>
                  <a:pt x="546333" y="372152"/>
                </a:cubicBezTo>
                <a:cubicBezTo>
                  <a:pt x="545352" y="382115"/>
                  <a:pt x="545430" y="392183"/>
                  <a:pt x="545211" y="402210"/>
                </a:cubicBezTo>
                <a:cubicBezTo>
                  <a:pt x="545155" y="404748"/>
                  <a:pt x="546411" y="407558"/>
                  <a:pt x="548210" y="408607"/>
                </a:cubicBezTo>
                <a:cubicBezTo>
                  <a:pt x="549756" y="409509"/>
                  <a:pt x="551492" y="407202"/>
                  <a:pt x="552614" y="405314"/>
                </a:cubicBezTo>
                <a:cubicBezTo>
                  <a:pt x="557194" y="397742"/>
                  <a:pt x="563835" y="392749"/>
                  <a:pt x="571556" y="389247"/>
                </a:cubicBezTo>
                <a:cubicBezTo>
                  <a:pt x="573101" y="388555"/>
                  <a:pt x="574999" y="386646"/>
                  <a:pt x="576460" y="388932"/>
                </a:cubicBezTo>
                <a:cubicBezTo>
                  <a:pt x="578076" y="391470"/>
                  <a:pt x="574477" y="390883"/>
                  <a:pt x="574195" y="392331"/>
                </a:cubicBezTo>
                <a:cubicBezTo>
                  <a:pt x="573736" y="394701"/>
                  <a:pt x="571675" y="395057"/>
                  <a:pt x="570158" y="395917"/>
                </a:cubicBezTo>
                <a:cubicBezTo>
                  <a:pt x="562896" y="400007"/>
                  <a:pt x="557378" y="405859"/>
                  <a:pt x="553574" y="413494"/>
                </a:cubicBezTo>
                <a:cubicBezTo>
                  <a:pt x="550271" y="420143"/>
                  <a:pt x="548810" y="427401"/>
                  <a:pt x="546693" y="434470"/>
                </a:cubicBezTo>
                <a:cubicBezTo>
                  <a:pt x="542791" y="447390"/>
                  <a:pt x="543390" y="460562"/>
                  <a:pt x="544350" y="473503"/>
                </a:cubicBezTo>
                <a:cubicBezTo>
                  <a:pt x="545515" y="489257"/>
                  <a:pt x="544414" y="504841"/>
                  <a:pt x="544350" y="520513"/>
                </a:cubicBezTo>
                <a:cubicBezTo>
                  <a:pt x="544329" y="525589"/>
                  <a:pt x="541711" y="529763"/>
                  <a:pt x="541732" y="534646"/>
                </a:cubicBezTo>
                <a:cubicBezTo>
                  <a:pt x="541788" y="548742"/>
                  <a:pt x="541732" y="562816"/>
                  <a:pt x="541753" y="576913"/>
                </a:cubicBezTo>
                <a:cubicBezTo>
                  <a:pt x="541753" y="582951"/>
                  <a:pt x="545211" y="585008"/>
                  <a:pt x="550194" y="581589"/>
                </a:cubicBezTo>
                <a:cubicBezTo>
                  <a:pt x="552995" y="579658"/>
                  <a:pt x="555994" y="578067"/>
                  <a:pt x="559071" y="577475"/>
                </a:cubicBezTo>
                <a:cubicBezTo>
                  <a:pt x="575740" y="574204"/>
                  <a:pt x="591901" y="575633"/>
                  <a:pt x="607124" y="584209"/>
                </a:cubicBezTo>
                <a:cubicBezTo>
                  <a:pt x="609043" y="585304"/>
                  <a:pt x="610645" y="585681"/>
                  <a:pt x="613087" y="584083"/>
                </a:cubicBezTo>
                <a:cubicBezTo>
                  <a:pt x="617350" y="581315"/>
                  <a:pt x="622290" y="579621"/>
                  <a:pt x="626990" y="577667"/>
                </a:cubicBezTo>
                <a:cubicBezTo>
                  <a:pt x="628232" y="577142"/>
                  <a:pt x="630109" y="576491"/>
                  <a:pt x="630730" y="578548"/>
                </a:cubicBezTo>
                <a:cubicBezTo>
                  <a:pt x="631252" y="580228"/>
                  <a:pt x="630991" y="581419"/>
                  <a:pt x="628648" y="582240"/>
                </a:cubicBezTo>
                <a:cubicBezTo>
                  <a:pt x="625091" y="583498"/>
                  <a:pt x="621930" y="585992"/>
                  <a:pt x="618549" y="587842"/>
                </a:cubicBezTo>
                <a:cubicBezTo>
                  <a:pt x="617067" y="588656"/>
                  <a:pt x="615867" y="589877"/>
                  <a:pt x="616566" y="591468"/>
                </a:cubicBezTo>
                <a:cubicBezTo>
                  <a:pt x="619728" y="598682"/>
                  <a:pt x="623108" y="605771"/>
                  <a:pt x="626432" y="612927"/>
                </a:cubicBezTo>
                <a:cubicBezTo>
                  <a:pt x="627011" y="614184"/>
                  <a:pt x="629629" y="615021"/>
                  <a:pt x="628147" y="616515"/>
                </a:cubicBezTo>
                <a:cubicBezTo>
                  <a:pt x="626291" y="618358"/>
                  <a:pt x="624668" y="616116"/>
                  <a:pt x="623687" y="614643"/>
                </a:cubicBezTo>
                <a:cubicBezTo>
                  <a:pt x="621090" y="610744"/>
                  <a:pt x="619170" y="606274"/>
                  <a:pt x="616227" y="602730"/>
                </a:cubicBezTo>
                <a:cubicBezTo>
                  <a:pt x="613906" y="599925"/>
                  <a:pt x="614004" y="595663"/>
                  <a:pt x="610709" y="593673"/>
                </a:cubicBezTo>
                <a:cubicBezTo>
                  <a:pt x="607547" y="591764"/>
                  <a:pt x="604428" y="589773"/>
                  <a:pt x="601203" y="587990"/>
                </a:cubicBezTo>
                <a:cubicBezTo>
                  <a:pt x="588443" y="580938"/>
                  <a:pt x="574597" y="581486"/>
                  <a:pt x="560857" y="582218"/>
                </a:cubicBezTo>
                <a:cubicBezTo>
                  <a:pt x="556813" y="582448"/>
                  <a:pt x="552593" y="584024"/>
                  <a:pt x="548951" y="585970"/>
                </a:cubicBezTo>
                <a:cubicBezTo>
                  <a:pt x="545169" y="587990"/>
                  <a:pt x="542028" y="591660"/>
                  <a:pt x="541852" y="596292"/>
                </a:cubicBezTo>
                <a:cubicBezTo>
                  <a:pt x="541471" y="606992"/>
                  <a:pt x="541993" y="617729"/>
                  <a:pt x="541548" y="628429"/>
                </a:cubicBezTo>
                <a:cubicBezTo>
                  <a:pt x="541428" y="631403"/>
                  <a:pt x="544929" y="632661"/>
                  <a:pt x="543814" y="634911"/>
                </a:cubicBezTo>
                <a:cubicBezTo>
                  <a:pt x="541153" y="640216"/>
                  <a:pt x="544153" y="644619"/>
                  <a:pt x="545931" y="648644"/>
                </a:cubicBezTo>
                <a:cubicBezTo>
                  <a:pt x="550370" y="658760"/>
                  <a:pt x="556517" y="667817"/>
                  <a:pt x="563757" y="676104"/>
                </a:cubicBezTo>
                <a:cubicBezTo>
                  <a:pt x="566037" y="678701"/>
                  <a:pt x="569396" y="681373"/>
                  <a:pt x="569177" y="686782"/>
                </a:cubicBezTo>
                <a:cubicBezTo>
                  <a:pt x="559692" y="679819"/>
                  <a:pt x="553814" y="670273"/>
                  <a:pt x="545451" y="662955"/>
                </a:cubicBezTo>
                <a:close/>
                <a:moveTo>
                  <a:pt x="412581" y="709558"/>
                </a:moveTo>
                <a:cubicBezTo>
                  <a:pt x="412881" y="709121"/>
                  <a:pt x="413181" y="708655"/>
                  <a:pt x="413481" y="708218"/>
                </a:cubicBezTo>
                <a:cubicBezTo>
                  <a:pt x="411961" y="706835"/>
                  <a:pt x="410060" y="705703"/>
                  <a:pt x="408980" y="704001"/>
                </a:cubicBezTo>
                <a:cubicBezTo>
                  <a:pt x="406220" y="699679"/>
                  <a:pt x="401078" y="699006"/>
                  <a:pt x="397838" y="695106"/>
                </a:cubicBezTo>
                <a:cubicBezTo>
                  <a:pt x="391376" y="687344"/>
                  <a:pt x="384095" y="680359"/>
                  <a:pt x="377133" y="673063"/>
                </a:cubicBezTo>
                <a:cubicBezTo>
                  <a:pt x="371831" y="667484"/>
                  <a:pt x="366510" y="661927"/>
                  <a:pt x="361189" y="656384"/>
                </a:cubicBezTo>
                <a:cubicBezTo>
                  <a:pt x="356208" y="651182"/>
                  <a:pt x="351947" y="644619"/>
                  <a:pt x="346046" y="641156"/>
                </a:cubicBezTo>
                <a:cubicBezTo>
                  <a:pt x="338324" y="636627"/>
                  <a:pt x="331102" y="631152"/>
                  <a:pt x="323160" y="627126"/>
                </a:cubicBezTo>
                <a:cubicBezTo>
                  <a:pt x="309577" y="620223"/>
                  <a:pt x="295394" y="615006"/>
                  <a:pt x="280411" y="612401"/>
                </a:cubicBezTo>
                <a:cubicBezTo>
                  <a:pt x="277670" y="611920"/>
                  <a:pt x="272989" y="611987"/>
                  <a:pt x="273569" y="608709"/>
                </a:cubicBezTo>
                <a:cubicBezTo>
                  <a:pt x="274229" y="604809"/>
                  <a:pt x="278831" y="606319"/>
                  <a:pt x="281631" y="607073"/>
                </a:cubicBezTo>
                <a:cubicBezTo>
                  <a:pt x="290213" y="609360"/>
                  <a:pt x="298615" y="612505"/>
                  <a:pt x="307257" y="614517"/>
                </a:cubicBezTo>
                <a:cubicBezTo>
                  <a:pt x="326521" y="619009"/>
                  <a:pt x="342065" y="630360"/>
                  <a:pt x="356588" y="643487"/>
                </a:cubicBezTo>
                <a:cubicBezTo>
                  <a:pt x="362189" y="648541"/>
                  <a:pt x="367450" y="654061"/>
                  <a:pt x="372672" y="659618"/>
                </a:cubicBezTo>
                <a:cubicBezTo>
                  <a:pt x="378393" y="665723"/>
                  <a:pt x="384594" y="671487"/>
                  <a:pt x="390276" y="677695"/>
                </a:cubicBezTo>
                <a:cubicBezTo>
                  <a:pt x="399118" y="687366"/>
                  <a:pt x="409160" y="695610"/>
                  <a:pt x="418322" y="704881"/>
                </a:cubicBezTo>
                <a:cubicBezTo>
                  <a:pt x="424404" y="711045"/>
                  <a:pt x="432005" y="714886"/>
                  <a:pt x="438810" y="719939"/>
                </a:cubicBezTo>
                <a:cubicBezTo>
                  <a:pt x="440984" y="721560"/>
                  <a:pt x="443129" y="722855"/>
                  <a:pt x="445769" y="723528"/>
                </a:cubicBezTo>
                <a:cubicBezTo>
                  <a:pt x="455550" y="726022"/>
                  <a:pt x="465515" y="724875"/>
                  <a:pt x="475232" y="724261"/>
                </a:cubicBezTo>
                <a:cubicBezTo>
                  <a:pt x="482960" y="723780"/>
                  <a:pt x="490102" y="719540"/>
                  <a:pt x="496298" y="713776"/>
                </a:cubicBezTo>
                <a:cubicBezTo>
                  <a:pt x="501845" y="708596"/>
                  <a:pt x="506164" y="702365"/>
                  <a:pt x="511506" y="696993"/>
                </a:cubicBezTo>
                <a:cubicBezTo>
                  <a:pt x="519904" y="688543"/>
                  <a:pt x="523588" y="677695"/>
                  <a:pt x="523983" y="665323"/>
                </a:cubicBezTo>
                <a:cubicBezTo>
                  <a:pt x="524329" y="655341"/>
                  <a:pt x="522424" y="645352"/>
                  <a:pt x="525825" y="635288"/>
                </a:cubicBezTo>
                <a:cubicBezTo>
                  <a:pt x="528867" y="626290"/>
                  <a:pt x="527731" y="616449"/>
                  <a:pt x="527251" y="606888"/>
                </a:cubicBezTo>
                <a:cubicBezTo>
                  <a:pt x="526644" y="595034"/>
                  <a:pt x="518408" y="588175"/>
                  <a:pt x="507801" y="591135"/>
                </a:cubicBezTo>
                <a:cubicBezTo>
                  <a:pt x="506686" y="591446"/>
                  <a:pt x="506079" y="590794"/>
                  <a:pt x="505324" y="590358"/>
                </a:cubicBezTo>
                <a:cubicBezTo>
                  <a:pt x="494237" y="583898"/>
                  <a:pt x="482240" y="586458"/>
                  <a:pt x="470751" y="587398"/>
                </a:cubicBezTo>
                <a:cubicBezTo>
                  <a:pt x="460553" y="588241"/>
                  <a:pt x="450469" y="591409"/>
                  <a:pt x="440765" y="595242"/>
                </a:cubicBezTo>
                <a:cubicBezTo>
                  <a:pt x="439389" y="595789"/>
                  <a:pt x="438224" y="596374"/>
                  <a:pt x="437546" y="594783"/>
                </a:cubicBezTo>
                <a:cubicBezTo>
                  <a:pt x="436867" y="593170"/>
                  <a:pt x="438584" y="592200"/>
                  <a:pt x="439424" y="591867"/>
                </a:cubicBezTo>
                <a:cubicBezTo>
                  <a:pt x="446030" y="589226"/>
                  <a:pt x="452572" y="585992"/>
                  <a:pt x="459431" y="584571"/>
                </a:cubicBezTo>
                <a:cubicBezTo>
                  <a:pt x="474075" y="581508"/>
                  <a:pt x="488740" y="581167"/>
                  <a:pt x="503722" y="584024"/>
                </a:cubicBezTo>
                <a:cubicBezTo>
                  <a:pt x="515684" y="586310"/>
                  <a:pt x="523186" y="583646"/>
                  <a:pt x="523666" y="569824"/>
                </a:cubicBezTo>
                <a:cubicBezTo>
                  <a:pt x="524548" y="544673"/>
                  <a:pt x="523207" y="519462"/>
                  <a:pt x="524484" y="494289"/>
                </a:cubicBezTo>
                <a:cubicBezTo>
                  <a:pt x="524724" y="489427"/>
                  <a:pt x="523009" y="484181"/>
                  <a:pt x="524287" y="480052"/>
                </a:cubicBezTo>
                <a:cubicBezTo>
                  <a:pt x="525564" y="475960"/>
                  <a:pt x="525246" y="471949"/>
                  <a:pt x="526227" y="468131"/>
                </a:cubicBezTo>
                <a:cubicBezTo>
                  <a:pt x="528189" y="460539"/>
                  <a:pt x="527088" y="452777"/>
                  <a:pt x="527886" y="445126"/>
                </a:cubicBezTo>
                <a:cubicBezTo>
                  <a:pt x="528704" y="437301"/>
                  <a:pt x="529989" y="429163"/>
                  <a:pt x="528288" y="421129"/>
                </a:cubicBezTo>
                <a:cubicBezTo>
                  <a:pt x="527067" y="415424"/>
                  <a:pt x="524103" y="410558"/>
                  <a:pt x="521668" y="405460"/>
                </a:cubicBezTo>
                <a:cubicBezTo>
                  <a:pt x="521245" y="404601"/>
                  <a:pt x="519883" y="403678"/>
                  <a:pt x="521083" y="402482"/>
                </a:cubicBezTo>
                <a:cubicBezTo>
                  <a:pt x="521407" y="402168"/>
                  <a:pt x="522346" y="401958"/>
                  <a:pt x="522607" y="402188"/>
                </a:cubicBezTo>
                <a:cubicBezTo>
                  <a:pt x="529544" y="408251"/>
                  <a:pt x="529184" y="400007"/>
                  <a:pt x="529184" y="397616"/>
                </a:cubicBezTo>
                <a:cubicBezTo>
                  <a:pt x="529184" y="379913"/>
                  <a:pt x="530970" y="362084"/>
                  <a:pt x="528069" y="344548"/>
                </a:cubicBezTo>
                <a:cubicBezTo>
                  <a:pt x="526905" y="337543"/>
                  <a:pt x="524145" y="330642"/>
                  <a:pt x="518387" y="325273"/>
                </a:cubicBezTo>
                <a:cubicBezTo>
                  <a:pt x="511683" y="319043"/>
                  <a:pt x="504400" y="314449"/>
                  <a:pt x="496037" y="311429"/>
                </a:cubicBezTo>
                <a:cubicBezTo>
                  <a:pt x="494640" y="310925"/>
                  <a:pt x="492261" y="310317"/>
                  <a:pt x="492939" y="308115"/>
                </a:cubicBezTo>
                <a:cubicBezTo>
                  <a:pt x="493602" y="305954"/>
                  <a:pt x="495359" y="306290"/>
                  <a:pt x="497498" y="306877"/>
                </a:cubicBezTo>
                <a:cubicBezTo>
                  <a:pt x="507723" y="309709"/>
                  <a:pt x="516206" y="315246"/>
                  <a:pt x="523129" y="323553"/>
                </a:cubicBezTo>
                <a:cubicBezTo>
                  <a:pt x="524004" y="324622"/>
                  <a:pt x="524209" y="326657"/>
                  <a:pt x="526284" y="325944"/>
                </a:cubicBezTo>
                <a:cubicBezTo>
                  <a:pt x="528288" y="325252"/>
                  <a:pt x="528387" y="323531"/>
                  <a:pt x="528366" y="321707"/>
                </a:cubicBezTo>
                <a:cubicBezTo>
                  <a:pt x="528330" y="316505"/>
                  <a:pt x="529791" y="311491"/>
                  <a:pt x="530349" y="306374"/>
                </a:cubicBezTo>
                <a:cubicBezTo>
                  <a:pt x="531266" y="297963"/>
                  <a:pt x="530927" y="289426"/>
                  <a:pt x="531210" y="280973"/>
                </a:cubicBezTo>
                <a:cubicBezTo>
                  <a:pt x="531548" y="270129"/>
                  <a:pt x="530045" y="259222"/>
                  <a:pt x="529227" y="248356"/>
                </a:cubicBezTo>
                <a:cubicBezTo>
                  <a:pt x="528464" y="238330"/>
                  <a:pt x="527526" y="228598"/>
                  <a:pt x="517124" y="223375"/>
                </a:cubicBezTo>
                <a:cubicBezTo>
                  <a:pt x="513143" y="221382"/>
                  <a:pt x="509862" y="220669"/>
                  <a:pt x="505959" y="222662"/>
                </a:cubicBezTo>
                <a:cubicBezTo>
                  <a:pt x="498182" y="226668"/>
                  <a:pt x="493341" y="233862"/>
                  <a:pt x="488295" y="240721"/>
                </a:cubicBezTo>
                <a:cubicBezTo>
                  <a:pt x="485218" y="244895"/>
                  <a:pt x="483179" y="249866"/>
                  <a:pt x="477596" y="251167"/>
                </a:cubicBezTo>
                <a:cubicBezTo>
                  <a:pt x="475592" y="251629"/>
                  <a:pt x="474392" y="253160"/>
                  <a:pt x="473016" y="254774"/>
                </a:cubicBezTo>
                <a:cubicBezTo>
                  <a:pt x="469692" y="258676"/>
                  <a:pt x="470497" y="264046"/>
                  <a:pt x="467992" y="268136"/>
                </a:cubicBezTo>
                <a:cubicBezTo>
                  <a:pt x="467194" y="269457"/>
                  <a:pt x="466933" y="271870"/>
                  <a:pt x="464576" y="270968"/>
                </a:cubicBezTo>
                <a:cubicBezTo>
                  <a:pt x="462353" y="270108"/>
                  <a:pt x="462289" y="268010"/>
                  <a:pt x="462791" y="266059"/>
                </a:cubicBezTo>
                <a:cubicBezTo>
                  <a:pt x="463433" y="263501"/>
                  <a:pt x="463913" y="260669"/>
                  <a:pt x="465331" y="258593"/>
                </a:cubicBezTo>
                <a:cubicBezTo>
                  <a:pt x="468775" y="253558"/>
                  <a:pt x="469714" y="248524"/>
                  <a:pt x="467110" y="242840"/>
                </a:cubicBezTo>
                <a:cubicBezTo>
                  <a:pt x="466333" y="241141"/>
                  <a:pt x="465896" y="239253"/>
                  <a:pt x="465536" y="237386"/>
                </a:cubicBezTo>
                <a:cubicBezTo>
                  <a:pt x="464816" y="233653"/>
                  <a:pt x="463553" y="230024"/>
                  <a:pt x="463750" y="226102"/>
                </a:cubicBezTo>
                <a:cubicBezTo>
                  <a:pt x="463835" y="224738"/>
                  <a:pt x="464534" y="223669"/>
                  <a:pt x="465550" y="223438"/>
                </a:cubicBezTo>
                <a:cubicBezTo>
                  <a:pt x="467236" y="223060"/>
                  <a:pt x="466912" y="224717"/>
                  <a:pt x="467173" y="225766"/>
                </a:cubicBezTo>
                <a:cubicBezTo>
                  <a:pt x="468253" y="229982"/>
                  <a:pt x="469177" y="234240"/>
                  <a:pt x="470497" y="238372"/>
                </a:cubicBezTo>
                <a:cubicBezTo>
                  <a:pt x="471492" y="241497"/>
                  <a:pt x="473334" y="245378"/>
                  <a:pt x="475853" y="246070"/>
                </a:cubicBezTo>
                <a:cubicBezTo>
                  <a:pt x="478599" y="246804"/>
                  <a:pt x="480956" y="243364"/>
                  <a:pt x="482819" y="240532"/>
                </a:cubicBezTo>
                <a:cubicBezTo>
                  <a:pt x="488217" y="232269"/>
                  <a:pt x="493341" y="223900"/>
                  <a:pt x="502501" y="219033"/>
                </a:cubicBezTo>
                <a:cubicBezTo>
                  <a:pt x="509707" y="215215"/>
                  <a:pt x="517385" y="214985"/>
                  <a:pt x="523129" y="220732"/>
                </a:cubicBezTo>
                <a:cubicBezTo>
                  <a:pt x="524265" y="221865"/>
                  <a:pt x="524745" y="223983"/>
                  <a:pt x="526827" y="222913"/>
                </a:cubicBezTo>
                <a:cubicBezTo>
                  <a:pt x="528648" y="221970"/>
                  <a:pt x="528387" y="220040"/>
                  <a:pt x="528408" y="218299"/>
                </a:cubicBezTo>
                <a:cubicBezTo>
                  <a:pt x="528570" y="207434"/>
                  <a:pt x="524004" y="197995"/>
                  <a:pt x="520165" y="188346"/>
                </a:cubicBezTo>
                <a:cubicBezTo>
                  <a:pt x="519488" y="186647"/>
                  <a:pt x="518246" y="185032"/>
                  <a:pt x="516905" y="183794"/>
                </a:cubicBezTo>
                <a:cubicBezTo>
                  <a:pt x="508260" y="175719"/>
                  <a:pt x="498923" y="169825"/>
                  <a:pt x="486919" y="167832"/>
                </a:cubicBezTo>
                <a:cubicBezTo>
                  <a:pt x="473814" y="165672"/>
                  <a:pt x="461414" y="164078"/>
                  <a:pt x="448168" y="167979"/>
                </a:cubicBezTo>
                <a:cubicBezTo>
                  <a:pt x="436066" y="171545"/>
                  <a:pt x="426884" y="178194"/>
                  <a:pt x="418683" y="187633"/>
                </a:cubicBezTo>
                <a:cubicBezTo>
                  <a:pt x="412421" y="194849"/>
                  <a:pt x="407440" y="203008"/>
                  <a:pt x="401778" y="210664"/>
                </a:cubicBezTo>
                <a:cubicBezTo>
                  <a:pt x="397438" y="216537"/>
                  <a:pt x="395737" y="223878"/>
                  <a:pt x="397117" y="230968"/>
                </a:cubicBezTo>
                <a:cubicBezTo>
                  <a:pt x="398738" y="239274"/>
                  <a:pt x="398277" y="248356"/>
                  <a:pt x="403759" y="255593"/>
                </a:cubicBezTo>
                <a:cubicBezTo>
                  <a:pt x="404919" y="257124"/>
                  <a:pt x="405759" y="259431"/>
                  <a:pt x="403439" y="260375"/>
                </a:cubicBezTo>
                <a:cubicBezTo>
                  <a:pt x="401838" y="261026"/>
                  <a:pt x="400098" y="259893"/>
                  <a:pt x="399078" y="257942"/>
                </a:cubicBezTo>
                <a:cubicBezTo>
                  <a:pt x="395637" y="251272"/>
                  <a:pt x="393157" y="244329"/>
                  <a:pt x="392296" y="236736"/>
                </a:cubicBezTo>
                <a:cubicBezTo>
                  <a:pt x="391776" y="232058"/>
                  <a:pt x="389735" y="231492"/>
                  <a:pt x="385915" y="233988"/>
                </a:cubicBezTo>
                <a:cubicBezTo>
                  <a:pt x="379153" y="238456"/>
                  <a:pt x="372191" y="242567"/>
                  <a:pt x="364230" y="244434"/>
                </a:cubicBezTo>
                <a:cubicBezTo>
                  <a:pt x="362349" y="244874"/>
                  <a:pt x="360149" y="246783"/>
                  <a:pt x="359169" y="244098"/>
                </a:cubicBezTo>
                <a:cubicBezTo>
                  <a:pt x="358328" y="241812"/>
                  <a:pt x="360569" y="240364"/>
                  <a:pt x="362529" y="239567"/>
                </a:cubicBezTo>
                <a:cubicBezTo>
                  <a:pt x="366210" y="238057"/>
                  <a:pt x="370331" y="237260"/>
                  <a:pt x="373592" y="235079"/>
                </a:cubicBezTo>
                <a:cubicBezTo>
                  <a:pt x="382554" y="229080"/>
                  <a:pt x="392496" y="223857"/>
                  <a:pt x="395237" y="211461"/>
                </a:cubicBezTo>
                <a:cubicBezTo>
                  <a:pt x="395477" y="210412"/>
                  <a:pt x="396277" y="209468"/>
                  <a:pt x="396897" y="208525"/>
                </a:cubicBezTo>
                <a:cubicBezTo>
                  <a:pt x="401738" y="201456"/>
                  <a:pt x="406139" y="193988"/>
                  <a:pt x="411620" y="187486"/>
                </a:cubicBezTo>
                <a:cubicBezTo>
                  <a:pt x="417102" y="181005"/>
                  <a:pt x="421763" y="173601"/>
                  <a:pt x="429545" y="169322"/>
                </a:cubicBezTo>
                <a:cubicBezTo>
                  <a:pt x="433546" y="167120"/>
                  <a:pt x="437826" y="165567"/>
                  <a:pt x="441908" y="164183"/>
                </a:cubicBezTo>
                <a:cubicBezTo>
                  <a:pt x="450172" y="161414"/>
                  <a:pt x="457914" y="156988"/>
                  <a:pt x="467575" y="158583"/>
                </a:cubicBezTo>
                <a:cubicBezTo>
                  <a:pt x="479579" y="160575"/>
                  <a:pt x="491675" y="161792"/>
                  <a:pt x="502762" y="167287"/>
                </a:cubicBezTo>
                <a:cubicBezTo>
                  <a:pt x="509121" y="170454"/>
                  <a:pt x="517307" y="170538"/>
                  <a:pt x="521167" y="178550"/>
                </a:cubicBezTo>
                <a:cubicBezTo>
                  <a:pt x="521887" y="180040"/>
                  <a:pt x="522522" y="182872"/>
                  <a:pt x="525388" y="182264"/>
                </a:cubicBezTo>
                <a:cubicBezTo>
                  <a:pt x="528387" y="181613"/>
                  <a:pt x="527949" y="178635"/>
                  <a:pt x="528210" y="176789"/>
                </a:cubicBezTo>
                <a:cubicBezTo>
                  <a:pt x="529424" y="168168"/>
                  <a:pt x="529629" y="159463"/>
                  <a:pt x="529530" y="150758"/>
                </a:cubicBezTo>
                <a:cubicBezTo>
                  <a:pt x="529410" y="141173"/>
                  <a:pt x="524908" y="133286"/>
                  <a:pt x="521104" y="125106"/>
                </a:cubicBezTo>
                <a:cubicBezTo>
                  <a:pt x="520645" y="124141"/>
                  <a:pt x="519502" y="123533"/>
                  <a:pt x="518683" y="122757"/>
                </a:cubicBezTo>
                <a:cubicBezTo>
                  <a:pt x="517102" y="121289"/>
                  <a:pt x="515282" y="120009"/>
                  <a:pt x="514061" y="118268"/>
                </a:cubicBezTo>
                <a:cubicBezTo>
                  <a:pt x="513426" y="117345"/>
                  <a:pt x="511824" y="115814"/>
                  <a:pt x="513623" y="114220"/>
                </a:cubicBezTo>
                <a:cubicBezTo>
                  <a:pt x="514985" y="113003"/>
                  <a:pt x="516206" y="113087"/>
                  <a:pt x="517561" y="114241"/>
                </a:cubicBezTo>
                <a:cubicBezTo>
                  <a:pt x="519827" y="116150"/>
                  <a:pt x="522508" y="117492"/>
                  <a:pt x="524026" y="120365"/>
                </a:cubicBezTo>
                <a:cubicBezTo>
                  <a:pt x="524809" y="121855"/>
                  <a:pt x="526446" y="122820"/>
                  <a:pt x="528147" y="122547"/>
                </a:cubicBezTo>
                <a:cubicBezTo>
                  <a:pt x="530405" y="122191"/>
                  <a:pt x="529107" y="120051"/>
                  <a:pt x="529530" y="118751"/>
                </a:cubicBezTo>
                <a:cubicBezTo>
                  <a:pt x="532191" y="110696"/>
                  <a:pt x="531767" y="102243"/>
                  <a:pt x="529170" y="94734"/>
                </a:cubicBezTo>
                <a:cubicBezTo>
                  <a:pt x="525825" y="85085"/>
                  <a:pt x="524625" y="72815"/>
                  <a:pt x="510963" y="71347"/>
                </a:cubicBezTo>
                <a:cubicBezTo>
                  <a:pt x="500003" y="70171"/>
                  <a:pt x="489198" y="68578"/>
                  <a:pt x="478479" y="73297"/>
                </a:cubicBezTo>
                <a:cubicBezTo>
                  <a:pt x="475776" y="74493"/>
                  <a:pt x="473038" y="76632"/>
                  <a:pt x="469636" y="75961"/>
                </a:cubicBezTo>
                <a:cubicBezTo>
                  <a:pt x="468316" y="75709"/>
                  <a:pt x="466912" y="75709"/>
                  <a:pt x="466312" y="74346"/>
                </a:cubicBezTo>
                <a:cubicBezTo>
                  <a:pt x="465472" y="72395"/>
                  <a:pt x="467314" y="71619"/>
                  <a:pt x="468274" y="70633"/>
                </a:cubicBezTo>
                <a:cubicBezTo>
                  <a:pt x="470695" y="68179"/>
                  <a:pt x="474138" y="68871"/>
                  <a:pt x="477053" y="67844"/>
                </a:cubicBezTo>
                <a:cubicBezTo>
                  <a:pt x="490201" y="63208"/>
                  <a:pt x="503383" y="61530"/>
                  <a:pt x="516164" y="69459"/>
                </a:cubicBezTo>
                <a:cubicBezTo>
                  <a:pt x="520003" y="71850"/>
                  <a:pt x="523249" y="69920"/>
                  <a:pt x="522685" y="65348"/>
                </a:cubicBezTo>
                <a:cubicBezTo>
                  <a:pt x="522162" y="61089"/>
                  <a:pt x="520963" y="56811"/>
                  <a:pt x="519467" y="52804"/>
                </a:cubicBezTo>
                <a:cubicBezTo>
                  <a:pt x="515105" y="41226"/>
                  <a:pt x="508860" y="30864"/>
                  <a:pt x="499558" y="22956"/>
                </a:cubicBezTo>
                <a:cubicBezTo>
                  <a:pt x="492282" y="16790"/>
                  <a:pt x="484541" y="11735"/>
                  <a:pt x="474336" y="12574"/>
                </a:cubicBezTo>
                <a:cubicBezTo>
                  <a:pt x="470236" y="12909"/>
                  <a:pt x="467293" y="15531"/>
                  <a:pt x="463531" y="16391"/>
                </a:cubicBezTo>
                <a:cubicBezTo>
                  <a:pt x="455769" y="18174"/>
                  <a:pt x="447886" y="19831"/>
                  <a:pt x="440709" y="23669"/>
                </a:cubicBezTo>
                <a:cubicBezTo>
                  <a:pt x="439347" y="24404"/>
                  <a:pt x="437066" y="24614"/>
                  <a:pt x="437206" y="26837"/>
                </a:cubicBezTo>
                <a:cubicBezTo>
                  <a:pt x="437347" y="29102"/>
                  <a:pt x="439325" y="29060"/>
                  <a:pt x="441026" y="29186"/>
                </a:cubicBezTo>
                <a:cubicBezTo>
                  <a:pt x="442466" y="29291"/>
                  <a:pt x="443666" y="30130"/>
                  <a:pt x="443447" y="31724"/>
                </a:cubicBezTo>
                <a:cubicBezTo>
                  <a:pt x="443249" y="33193"/>
                  <a:pt x="441986" y="33717"/>
                  <a:pt x="440546" y="33822"/>
                </a:cubicBezTo>
                <a:cubicBezTo>
                  <a:pt x="437567" y="34031"/>
                  <a:pt x="434926" y="32332"/>
                  <a:pt x="431885" y="32563"/>
                </a:cubicBezTo>
                <a:cubicBezTo>
                  <a:pt x="421383" y="33360"/>
                  <a:pt x="410920" y="31703"/>
                  <a:pt x="400338" y="32269"/>
                </a:cubicBezTo>
                <a:cubicBezTo>
                  <a:pt x="392236" y="32710"/>
                  <a:pt x="384374" y="32102"/>
                  <a:pt x="376272" y="34702"/>
                </a:cubicBezTo>
                <a:cubicBezTo>
                  <a:pt x="365110" y="38290"/>
                  <a:pt x="353107" y="39401"/>
                  <a:pt x="344946" y="49805"/>
                </a:cubicBezTo>
                <a:cubicBezTo>
                  <a:pt x="344365" y="50539"/>
                  <a:pt x="342805" y="52154"/>
                  <a:pt x="341105" y="50707"/>
                </a:cubicBezTo>
                <a:cubicBezTo>
                  <a:pt x="339604" y="49406"/>
                  <a:pt x="340865" y="48022"/>
                  <a:pt x="341224" y="47120"/>
                </a:cubicBezTo>
                <a:cubicBezTo>
                  <a:pt x="343485" y="41540"/>
                  <a:pt x="341105" y="41813"/>
                  <a:pt x="337064" y="42925"/>
                </a:cubicBezTo>
                <a:cubicBezTo>
                  <a:pt x="325761" y="45987"/>
                  <a:pt x="315119" y="50707"/>
                  <a:pt x="304516" y="55783"/>
                </a:cubicBezTo>
                <a:cubicBezTo>
                  <a:pt x="291534" y="62013"/>
                  <a:pt x="279491" y="69312"/>
                  <a:pt x="270068" y="80785"/>
                </a:cubicBezTo>
                <a:cubicBezTo>
                  <a:pt x="268008" y="83302"/>
                  <a:pt x="265987" y="83973"/>
                  <a:pt x="265387" y="79778"/>
                </a:cubicBezTo>
                <a:cubicBezTo>
                  <a:pt x="265067" y="77513"/>
                  <a:pt x="264507" y="76338"/>
                  <a:pt x="262327" y="77429"/>
                </a:cubicBezTo>
                <a:cubicBezTo>
                  <a:pt x="253205" y="82065"/>
                  <a:pt x="243843" y="85945"/>
                  <a:pt x="235841" y="93014"/>
                </a:cubicBezTo>
                <a:cubicBezTo>
                  <a:pt x="225498" y="102117"/>
                  <a:pt x="215456" y="111556"/>
                  <a:pt x="205174" y="120722"/>
                </a:cubicBezTo>
                <a:cubicBezTo>
                  <a:pt x="201572" y="123931"/>
                  <a:pt x="198372" y="127665"/>
                  <a:pt x="196471" y="131902"/>
                </a:cubicBezTo>
                <a:cubicBezTo>
                  <a:pt x="194311" y="136726"/>
                  <a:pt x="190470" y="139306"/>
                  <a:pt x="186649" y="141110"/>
                </a:cubicBezTo>
                <a:cubicBezTo>
                  <a:pt x="179748" y="144382"/>
                  <a:pt x="173426" y="148892"/>
                  <a:pt x="167925" y="153716"/>
                </a:cubicBezTo>
                <a:cubicBezTo>
                  <a:pt x="158483" y="162001"/>
                  <a:pt x="149281" y="170895"/>
                  <a:pt x="143380" y="182935"/>
                </a:cubicBezTo>
                <a:cubicBezTo>
                  <a:pt x="140059" y="189730"/>
                  <a:pt x="134817" y="196086"/>
                  <a:pt x="132417" y="202924"/>
                </a:cubicBezTo>
                <a:cubicBezTo>
                  <a:pt x="130097" y="209552"/>
                  <a:pt x="127255" y="215761"/>
                  <a:pt x="124255" y="221928"/>
                </a:cubicBezTo>
                <a:cubicBezTo>
                  <a:pt x="118494" y="233799"/>
                  <a:pt x="110492" y="244497"/>
                  <a:pt x="107271" y="257669"/>
                </a:cubicBezTo>
                <a:cubicBezTo>
                  <a:pt x="106791" y="259599"/>
                  <a:pt x="106331" y="261214"/>
                  <a:pt x="104171" y="260459"/>
                </a:cubicBezTo>
                <a:cubicBezTo>
                  <a:pt x="102090" y="259725"/>
                  <a:pt x="101250" y="258173"/>
                  <a:pt x="102090" y="255656"/>
                </a:cubicBezTo>
                <a:cubicBezTo>
                  <a:pt x="103771" y="250622"/>
                  <a:pt x="105111" y="245483"/>
                  <a:pt x="107491" y="240700"/>
                </a:cubicBezTo>
                <a:cubicBezTo>
                  <a:pt x="108332" y="239022"/>
                  <a:pt x="110232" y="237345"/>
                  <a:pt x="108351" y="234639"/>
                </a:cubicBezTo>
                <a:cubicBezTo>
                  <a:pt x="100270" y="244476"/>
                  <a:pt x="92708" y="254460"/>
                  <a:pt x="87066" y="265934"/>
                </a:cubicBezTo>
                <a:cubicBezTo>
                  <a:pt x="84306" y="271555"/>
                  <a:pt x="80265" y="276861"/>
                  <a:pt x="78404" y="282504"/>
                </a:cubicBezTo>
                <a:cubicBezTo>
                  <a:pt x="73183" y="298298"/>
                  <a:pt x="71083" y="314994"/>
                  <a:pt x="69282" y="331607"/>
                </a:cubicBezTo>
                <a:cubicBezTo>
                  <a:pt x="68742" y="336578"/>
                  <a:pt x="67222" y="342934"/>
                  <a:pt x="69903" y="346395"/>
                </a:cubicBezTo>
                <a:cubicBezTo>
                  <a:pt x="73164" y="350589"/>
                  <a:pt x="72603" y="352855"/>
                  <a:pt x="70663" y="356840"/>
                </a:cubicBezTo>
                <a:cubicBezTo>
                  <a:pt x="66882" y="364685"/>
                  <a:pt x="63641" y="372928"/>
                  <a:pt x="60680" y="381067"/>
                </a:cubicBezTo>
                <a:cubicBezTo>
                  <a:pt x="58440" y="387254"/>
                  <a:pt x="56820" y="394071"/>
                  <a:pt x="55159" y="400678"/>
                </a:cubicBezTo>
                <a:cubicBezTo>
                  <a:pt x="54800" y="402084"/>
                  <a:pt x="54119" y="404769"/>
                  <a:pt x="52099" y="403950"/>
                </a:cubicBezTo>
                <a:cubicBezTo>
                  <a:pt x="50638" y="403342"/>
                  <a:pt x="49898" y="401119"/>
                  <a:pt x="50298" y="398979"/>
                </a:cubicBezTo>
                <a:cubicBezTo>
                  <a:pt x="52238" y="388723"/>
                  <a:pt x="55279" y="378843"/>
                  <a:pt x="59481" y="369342"/>
                </a:cubicBezTo>
                <a:cubicBezTo>
                  <a:pt x="63501" y="360259"/>
                  <a:pt x="63721" y="350569"/>
                  <a:pt x="63501" y="340815"/>
                </a:cubicBezTo>
                <a:cubicBezTo>
                  <a:pt x="63461" y="339472"/>
                  <a:pt x="62881" y="338361"/>
                  <a:pt x="61881" y="338004"/>
                </a:cubicBezTo>
                <a:cubicBezTo>
                  <a:pt x="60001" y="337312"/>
                  <a:pt x="59860" y="339431"/>
                  <a:pt x="59460" y="340417"/>
                </a:cubicBezTo>
                <a:cubicBezTo>
                  <a:pt x="56880" y="346709"/>
                  <a:pt x="54059" y="352792"/>
                  <a:pt x="50918" y="358833"/>
                </a:cubicBezTo>
                <a:cubicBezTo>
                  <a:pt x="46937" y="366489"/>
                  <a:pt x="44537" y="375257"/>
                  <a:pt x="42737" y="383626"/>
                </a:cubicBezTo>
                <a:cubicBezTo>
                  <a:pt x="40436" y="394197"/>
                  <a:pt x="37455" y="404789"/>
                  <a:pt x="36895" y="415781"/>
                </a:cubicBezTo>
                <a:cubicBezTo>
                  <a:pt x="36495" y="423689"/>
                  <a:pt x="34655" y="431910"/>
                  <a:pt x="36055" y="439443"/>
                </a:cubicBezTo>
                <a:cubicBezTo>
                  <a:pt x="38335" y="451667"/>
                  <a:pt x="35655" y="463225"/>
                  <a:pt x="34514" y="475035"/>
                </a:cubicBezTo>
                <a:cubicBezTo>
                  <a:pt x="34414" y="476086"/>
                  <a:pt x="34915" y="477492"/>
                  <a:pt x="33334" y="477869"/>
                </a:cubicBezTo>
                <a:cubicBezTo>
                  <a:pt x="31814" y="478224"/>
                  <a:pt x="30773" y="477344"/>
                  <a:pt x="30174" y="476086"/>
                </a:cubicBezTo>
                <a:cubicBezTo>
                  <a:pt x="27233" y="469878"/>
                  <a:pt x="25533" y="475790"/>
                  <a:pt x="24712" y="477174"/>
                </a:cubicBezTo>
                <a:cubicBezTo>
                  <a:pt x="23452" y="479312"/>
                  <a:pt x="23912" y="482501"/>
                  <a:pt x="22812" y="484810"/>
                </a:cubicBezTo>
                <a:cubicBezTo>
                  <a:pt x="18271" y="494207"/>
                  <a:pt x="16550" y="504545"/>
                  <a:pt x="13410" y="514408"/>
                </a:cubicBezTo>
                <a:cubicBezTo>
                  <a:pt x="10029" y="525064"/>
                  <a:pt x="12890" y="536259"/>
                  <a:pt x="11249" y="547884"/>
                </a:cubicBezTo>
                <a:cubicBezTo>
                  <a:pt x="12130" y="546012"/>
                  <a:pt x="12770" y="544865"/>
                  <a:pt x="13210" y="543644"/>
                </a:cubicBezTo>
                <a:cubicBezTo>
                  <a:pt x="13710" y="542216"/>
                  <a:pt x="14030" y="540729"/>
                  <a:pt x="14430" y="539286"/>
                </a:cubicBezTo>
                <a:cubicBezTo>
                  <a:pt x="19511" y="520698"/>
                  <a:pt x="30833" y="507926"/>
                  <a:pt x="47557" y="500164"/>
                </a:cubicBezTo>
                <a:cubicBezTo>
                  <a:pt x="48858" y="499557"/>
                  <a:pt x="50318" y="499261"/>
                  <a:pt x="51198" y="497922"/>
                </a:cubicBezTo>
                <a:cubicBezTo>
                  <a:pt x="56480" y="489842"/>
                  <a:pt x="63241" y="484033"/>
                  <a:pt x="72764" y="482420"/>
                </a:cubicBezTo>
                <a:cubicBezTo>
                  <a:pt x="73764" y="482250"/>
                  <a:pt x="75504" y="480947"/>
                  <a:pt x="75464" y="480822"/>
                </a:cubicBezTo>
                <a:cubicBezTo>
                  <a:pt x="73764" y="476796"/>
                  <a:pt x="77685" y="473592"/>
                  <a:pt x="76364" y="469034"/>
                </a:cubicBezTo>
                <a:cubicBezTo>
                  <a:pt x="74543" y="462744"/>
                  <a:pt x="74123" y="455567"/>
                  <a:pt x="74884" y="448981"/>
                </a:cubicBezTo>
                <a:cubicBezTo>
                  <a:pt x="76324" y="436441"/>
                  <a:pt x="76144" y="423332"/>
                  <a:pt x="84386" y="412446"/>
                </a:cubicBezTo>
                <a:cubicBezTo>
                  <a:pt x="86047" y="410243"/>
                  <a:pt x="89167" y="407558"/>
                  <a:pt x="88067" y="403342"/>
                </a:cubicBezTo>
                <a:cubicBezTo>
                  <a:pt x="85226" y="392414"/>
                  <a:pt x="87847" y="381612"/>
                  <a:pt x="89147" y="370789"/>
                </a:cubicBezTo>
                <a:cubicBezTo>
                  <a:pt x="90767" y="357322"/>
                  <a:pt x="96769" y="345430"/>
                  <a:pt x="101410" y="333054"/>
                </a:cubicBezTo>
                <a:cubicBezTo>
                  <a:pt x="101890" y="331775"/>
                  <a:pt x="102590" y="330327"/>
                  <a:pt x="104171" y="330999"/>
                </a:cubicBezTo>
                <a:cubicBezTo>
                  <a:pt x="105771" y="331691"/>
                  <a:pt x="106031" y="332907"/>
                  <a:pt x="105051" y="334732"/>
                </a:cubicBezTo>
                <a:cubicBezTo>
                  <a:pt x="103630" y="337375"/>
                  <a:pt x="102270" y="340186"/>
                  <a:pt x="101630" y="343101"/>
                </a:cubicBezTo>
                <a:cubicBezTo>
                  <a:pt x="100430" y="348555"/>
                  <a:pt x="96368" y="353253"/>
                  <a:pt x="96109" y="358455"/>
                </a:cubicBezTo>
                <a:cubicBezTo>
                  <a:pt x="95649" y="368104"/>
                  <a:pt x="93948" y="377710"/>
                  <a:pt x="94688" y="387443"/>
                </a:cubicBezTo>
                <a:cubicBezTo>
                  <a:pt x="94948" y="390904"/>
                  <a:pt x="93908" y="395099"/>
                  <a:pt x="95428" y="397658"/>
                </a:cubicBezTo>
                <a:cubicBezTo>
                  <a:pt x="97109" y="400489"/>
                  <a:pt x="100830" y="396525"/>
                  <a:pt x="103591" y="397343"/>
                </a:cubicBezTo>
                <a:cubicBezTo>
                  <a:pt x="110392" y="399378"/>
                  <a:pt x="109772" y="394679"/>
                  <a:pt x="110412" y="390107"/>
                </a:cubicBezTo>
                <a:cubicBezTo>
                  <a:pt x="112232" y="377082"/>
                  <a:pt x="115113" y="364308"/>
                  <a:pt x="122035" y="353022"/>
                </a:cubicBezTo>
                <a:cubicBezTo>
                  <a:pt x="123555" y="350527"/>
                  <a:pt x="124595" y="348031"/>
                  <a:pt x="124815" y="345115"/>
                </a:cubicBezTo>
                <a:cubicBezTo>
                  <a:pt x="125455" y="335886"/>
                  <a:pt x="127056" y="326929"/>
                  <a:pt x="131137" y="318602"/>
                </a:cubicBezTo>
                <a:cubicBezTo>
                  <a:pt x="132317" y="316190"/>
                  <a:pt x="130356" y="313044"/>
                  <a:pt x="132417" y="310925"/>
                </a:cubicBezTo>
                <a:cubicBezTo>
                  <a:pt x="135298" y="307947"/>
                  <a:pt x="135698" y="303899"/>
                  <a:pt x="137078" y="300249"/>
                </a:cubicBezTo>
                <a:cubicBezTo>
                  <a:pt x="140639" y="290747"/>
                  <a:pt x="144740" y="281539"/>
                  <a:pt x="150621" y="273317"/>
                </a:cubicBezTo>
                <a:cubicBezTo>
                  <a:pt x="153761" y="268954"/>
                  <a:pt x="158063" y="265074"/>
                  <a:pt x="158163" y="259179"/>
                </a:cubicBezTo>
                <a:cubicBezTo>
                  <a:pt x="158403" y="245819"/>
                  <a:pt x="165865" y="237009"/>
                  <a:pt x="174787" y="229059"/>
                </a:cubicBezTo>
                <a:cubicBezTo>
                  <a:pt x="175607" y="228325"/>
                  <a:pt x="177027" y="226899"/>
                  <a:pt x="178647" y="228660"/>
                </a:cubicBezTo>
                <a:cubicBezTo>
                  <a:pt x="180268" y="230422"/>
                  <a:pt x="178587" y="231576"/>
                  <a:pt x="178127" y="232772"/>
                </a:cubicBezTo>
                <a:cubicBezTo>
                  <a:pt x="177687" y="233925"/>
                  <a:pt x="176467" y="234785"/>
                  <a:pt x="175526" y="235729"/>
                </a:cubicBezTo>
                <a:cubicBezTo>
                  <a:pt x="170406" y="240826"/>
                  <a:pt x="166265" y="246510"/>
                  <a:pt x="164984" y="254607"/>
                </a:cubicBezTo>
                <a:cubicBezTo>
                  <a:pt x="167405" y="252887"/>
                  <a:pt x="169285" y="251314"/>
                  <a:pt x="171346" y="250119"/>
                </a:cubicBezTo>
                <a:cubicBezTo>
                  <a:pt x="173046" y="249132"/>
                  <a:pt x="175307" y="247475"/>
                  <a:pt x="176807" y="249552"/>
                </a:cubicBezTo>
                <a:cubicBezTo>
                  <a:pt x="178167" y="251419"/>
                  <a:pt x="176807" y="253474"/>
                  <a:pt x="175147" y="255047"/>
                </a:cubicBezTo>
                <a:cubicBezTo>
                  <a:pt x="166004" y="263752"/>
                  <a:pt x="158303" y="273674"/>
                  <a:pt x="152162" y="284958"/>
                </a:cubicBezTo>
                <a:cubicBezTo>
                  <a:pt x="147361" y="293789"/>
                  <a:pt x="143519" y="303018"/>
                  <a:pt x="140418" y="312624"/>
                </a:cubicBezTo>
                <a:cubicBezTo>
                  <a:pt x="138158" y="319630"/>
                  <a:pt x="135198" y="326363"/>
                  <a:pt x="133037" y="333453"/>
                </a:cubicBezTo>
                <a:cubicBezTo>
                  <a:pt x="131857" y="337333"/>
                  <a:pt x="130277" y="339892"/>
                  <a:pt x="133717" y="343038"/>
                </a:cubicBezTo>
                <a:cubicBezTo>
                  <a:pt x="135498" y="344674"/>
                  <a:pt x="135258" y="346709"/>
                  <a:pt x="133737" y="348702"/>
                </a:cubicBezTo>
                <a:cubicBezTo>
                  <a:pt x="129896" y="353673"/>
                  <a:pt x="126315" y="359021"/>
                  <a:pt x="124195" y="364894"/>
                </a:cubicBezTo>
                <a:cubicBezTo>
                  <a:pt x="117713" y="382849"/>
                  <a:pt x="113593" y="401413"/>
                  <a:pt x="113653" y="420794"/>
                </a:cubicBezTo>
                <a:cubicBezTo>
                  <a:pt x="113673" y="426436"/>
                  <a:pt x="113632" y="432099"/>
                  <a:pt x="113653" y="437742"/>
                </a:cubicBezTo>
                <a:cubicBezTo>
                  <a:pt x="113653" y="439946"/>
                  <a:pt x="113112" y="441752"/>
                  <a:pt x="110632" y="441582"/>
                </a:cubicBezTo>
                <a:cubicBezTo>
                  <a:pt x="108531" y="441456"/>
                  <a:pt x="108011" y="439776"/>
                  <a:pt x="108091" y="437826"/>
                </a:cubicBezTo>
                <a:cubicBezTo>
                  <a:pt x="108332" y="430882"/>
                  <a:pt x="109272" y="423982"/>
                  <a:pt x="108812" y="416997"/>
                </a:cubicBezTo>
                <a:cubicBezTo>
                  <a:pt x="108491" y="412383"/>
                  <a:pt x="109051" y="407705"/>
                  <a:pt x="109192" y="403049"/>
                </a:cubicBezTo>
                <a:cubicBezTo>
                  <a:pt x="109231" y="401391"/>
                  <a:pt x="108891" y="399546"/>
                  <a:pt x="106811" y="400574"/>
                </a:cubicBezTo>
                <a:cubicBezTo>
                  <a:pt x="98129" y="404894"/>
                  <a:pt x="89747" y="409152"/>
                  <a:pt x="86606" y="420332"/>
                </a:cubicBezTo>
                <a:cubicBezTo>
                  <a:pt x="85066" y="425806"/>
                  <a:pt x="83066" y="431302"/>
                  <a:pt x="82766" y="436840"/>
                </a:cubicBezTo>
                <a:cubicBezTo>
                  <a:pt x="82085" y="449699"/>
                  <a:pt x="81485" y="462641"/>
                  <a:pt x="85546" y="475242"/>
                </a:cubicBezTo>
                <a:cubicBezTo>
                  <a:pt x="86366" y="477780"/>
                  <a:pt x="87706" y="478876"/>
                  <a:pt x="89627" y="479001"/>
                </a:cubicBezTo>
                <a:cubicBezTo>
                  <a:pt x="101870" y="479837"/>
                  <a:pt x="112773" y="485254"/>
                  <a:pt x="123955" y="489716"/>
                </a:cubicBezTo>
                <a:cubicBezTo>
                  <a:pt x="128716" y="491603"/>
                  <a:pt x="130376" y="490811"/>
                  <a:pt x="129096" y="486068"/>
                </a:cubicBezTo>
                <a:cubicBezTo>
                  <a:pt x="126836" y="477677"/>
                  <a:pt x="125996" y="469145"/>
                  <a:pt x="125596" y="460606"/>
                </a:cubicBezTo>
                <a:cubicBezTo>
                  <a:pt x="125235" y="452947"/>
                  <a:pt x="125235" y="445126"/>
                  <a:pt x="129236" y="438099"/>
                </a:cubicBezTo>
                <a:cubicBezTo>
                  <a:pt x="130076" y="436609"/>
                  <a:pt x="131197" y="435245"/>
                  <a:pt x="132677" y="436127"/>
                </a:cubicBezTo>
                <a:cubicBezTo>
                  <a:pt x="134397" y="437134"/>
                  <a:pt x="134258" y="439354"/>
                  <a:pt x="132757" y="440346"/>
                </a:cubicBezTo>
                <a:cubicBezTo>
                  <a:pt x="130756" y="441663"/>
                  <a:pt x="131457" y="443468"/>
                  <a:pt x="131517" y="444978"/>
                </a:cubicBezTo>
                <a:cubicBezTo>
                  <a:pt x="132077" y="457394"/>
                  <a:pt x="129296" y="470166"/>
                  <a:pt x="134217" y="482146"/>
                </a:cubicBezTo>
                <a:cubicBezTo>
                  <a:pt x="136258" y="487119"/>
                  <a:pt x="135037" y="492698"/>
                  <a:pt x="137978" y="497500"/>
                </a:cubicBezTo>
                <a:cubicBezTo>
                  <a:pt x="144800" y="508659"/>
                  <a:pt x="153482" y="518330"/>
                  <a:pt x="160443" y="529422"/>
                </a:cubicBezTo>
                <a:cubicBezTo>
                  <a:pt x="164184" y="535401"/>
                  <a:pt x="168185" y="541446"/>
                  <a:pt x="172226" y="547337"/>
                </a:cubicBezTo>
                <a:cubicBezTo>
                  <a:pt x="177867" y="555558"/>
                  <a:pt x="182809" y="564304"/>
                  <a:pt x="188390" y="572636"/>
                </a:cubicBezTo>
                <a:cubicBezTo>
                  <a:pt x="196992" y="585452"/>
                  <a:pt x="207514" y="596063"/>
                  <a:pt x="218097" y="606822"/>
                </a:cubicBezTo>
                <a:cubicBezTo>
                  <a:pt x="224758" y="613600"/>
                  <a:pt x="232680" y="618987"/>
                  <a:pt x="241042" y="622095"/>
                </a:cubicBezTo>
                <a:cubicBezTo>
                  <a:pt x="253244" y="626623"/>
                  <a:pt x="264407" y="632558"/>
                  <a:pt x="274949" y="640216"/>
                </a:cubicBezTo>
                <a:cubicBezTo>
                  <a:pt x="276090" y="641030"/>
                  <a:pt x="277430" y="641852"/>
                  <a:pt x="279071" y="641578"/>
                </a:cubicBezTo>
                <a:cubicBezTo>
                  <a:pt x="282871" y="640949"/>
                  <a:pt x="286552" y="642355"/>
                  <a:pt x="289593" y="644094"/>
                </a:cubicBezTo>
                <a:cubicBezTo>
                  <a:pt x="300815" y="650494"/>
                  <a:pt x="313098" y="653639"/>
                  <a:pt x="325001" y="658005"/>
                </a:cubicBezTo>
                <a:cubicBezTo>
                  <a:pt x="333883" y="661253"/>
                  <a:pt x="341584" y="667314"/>
                  <a:pt x="349366" y="672915"/>
                </a:cubicBezTo>
                <a:cubicBezTo>
                  <a:pt x="362810" y="682608"/>
                  <a:pt x="377493" y="690178"/>
                  <a:pt x="390956" y="699850"/>
                </a:cubicBezTo>
                <a:cubicBezTo>
                  <a:pt x="397438" y="704585"/>
                  <a:pt x="404739" y="707945"/>
                  <a:pt x="412581" y="709558"/>
                </a:cubicBezTo>
                <a:close/>
                <a:moveTo>
                  <a:pt x="340064" y="717342"/>
                </a:moveTo>
                <a:cubicBezTo>
                  <a:pt x="332543" y="718245"/>
                  <a:pt x="325661" y="716506"/>
                  <a:pt x="318719" y="715870"/>
                </a:cubicBezTo>
                <a:cubicBezTo>
                  <a:pt x="313058" y="715352"/>
                  <a:pt x="307517" y="716018"/>
                  <a:pt x="302176" y="718075"/>
                </a:cubicBezTo>
                <a:cubicBezTo>
                  <a:pt x="299655" y="719037"/>
                  <a:pt x="298795" y="720531"/>
                  <a:pt x="301716" y="722226"/>
                </a:cubicBezTo>
                <a:cubicBezTo>
                  <a:pt x="312798" y="728708"/>
                  <a:pt x="318680" y="739134"/>
                  <a:pt x="321960" y="751514"/>
                </a:cubicBezTo>
                <a:cubicBezTo>
                  <a:pt x="323980" y="759120"/>
                  <a:pt x="325221" y="760215"/>
                  <a:pt x="331342" y="756338"/>
                </a:cubicBezTo>
                <a:cubicBezTo>
                  <a:pt x="341304" y="749997"/>
                  <a:pt x="352807" y="748406"/>
                  <a:pt x="363330" y="743899"/>
                </a:cubicBezTo>
                <a:cubicBezTo>
                  <a:pt x="365070" y="743145"/>
                  <a:pt x="365830" y="743936"/>
                  <a:pt x="366371" y="745194"/>
                </a:cubicBezTo>
                <a:cubicBezTo>
                  <a:pt x="366951" y="746563"/>
                  <a:pt x="366790" y="747673"/>
                  <a:pt x="364910" y="748110"/>
                </a:cubicBezTo>
                <a:cubicBezTo>
                  <a:pt x="362989" y="748576"/>
                  <a:pt x="361229" y="749789"/>
                  <a:pt x="359329" y="750315"/>
                </a:cubicBezTo>
                <a:cubicBezTo>
                  <a:pt x="344125" y="754636"/>
                  <a:pt x="330622" y="762435"/>
                  <a:pt x="319500" y="773934"/>
                </a:cubicBezTo>
                <a:cubicBezTo>
                  <a:pt x="315359" y="778211"/>
                  <a:pt x="311238" y="782740"/>
                  <a:pt x="307297" y="787357"/>
                </a:cubicBezTo>
                <a:cubicBezTo>
                  <a:pt x="305096" y="789917"/>
                  <a:pt x="304556" y="791198"/>
                  <a:pt x="307857" y="793417"/>
                </a:cubicBezTo>
                <a:cubicBezTo>
                  <a:pt x="312678" y="796651"/>
                  <a:pt x="317539" y="798183"/>
                  <a:pt x="323320" y="798471"/>
                </a:cubicBezTo>
                <a:cubicBezTo>
                  <a:pt x="333583" y="798997"/>
                  <a:pt x="343725" y="797487"/>
                  <a:pt x="353827" y="796755"/>
                </a:cubicBezTo>
                <a:cubicBezTo>
                  <a:pt x="361690" y="796185"/>
                  <a:pt x="370031" y="795475"/>
                  <a:pt x="377193" y="790147"/>
                </a:cubicBezTo>
                <a:cubicBezTo>
                  <a:pt x="383534" y="785448"/>
                  <a:pt x="387315" y="779173"/>
                  <a:pt x="391016" y="772358"/>
                </a:cubicBezTo>
                <a:cubicBezTo>
                  <a:pt x="395797" y="763530"/>
                  <a:pt x="400338" y="754695"/>
                  <a:pt x="402798" y="744780"/>
                </a:cubicBezTo>
                <a:cubicBezTo>
                  <a:pt x="404599" y="737476"/>
                  <a:pt x="404959" y="730010"/>
                  <a:pt x="405539" y="722603"/>
                </a:cubicBezTo>
                <a:cubicBezTo>
                  <a:pt x="405939" y="717512"/>
                  <a:pt x="404379" y="712851"/>
                  <a:pt x="398858" y="711112"/>
                </a:cubicBezTo>
                <a:cubicBezTo>
                  <a:pt x="385354" y="706813"/>
                  <a:pt x="374472" y="697393"/>
                  <a:pt x="362390" y="690326"/>
                </a:cubicBezTo>
                <a:cubicBezTo>
                  <a:pt x="345586" y="680485"/>
                  <a:pt x="331142" y="666500"/>
                  <a:pt x="312418" y="659847"/>
                </a:cubicBezTo>
                <a:cubicBezTo>
                  <a:pt x="302836" y="656429"/>
                  <a:pt x="293674" y="651057"/>
                  <a:pt x="284131" y="648060"/>
                </a:cubicBezTo>
                <a:cubicBezTo>
                  <a:pt x="270668" y="643827"/>
                  <a:pt x="258325" y="637131"/>
                  <a:pt x="245282" y="632077"/>
                </a:cubicBezTo>
                <a:cubicBezTo>
                  <a:pt x="224058" y="623856"/>
                  <a:pt x="206994" y="608672"/>
                  <a:pt x="192251" y="591031"/>
                </a:cubicBezTo>
                <a:cubicBezTo>
                  <a:pt x="184849" y="582159"/>
                  <a:pt x="178287" y="572318"/>
                  <a:pt x="172866" y="561766"/>
                </a:cubicBezTo>
                <a:cubicBezTo>
                  <a:pt x="168865" y="553989"/>
                  <a:pt x="165545" y="545131"/>
                  <a:pt x="159623" y="539323"/>
                </a:cubicBezTo>
                <a:cubicBezTo>
                  <a:pt x="151681" y="531501"/>
                  <a:pt x="147440" y="521031"/>
                  <a:pt x="139799" y="513358"/>
                </a:cubicBezTo>
                <a:cubicBezTo>
                  <a:pt x="133497" y="507001"/>
                  <a:pt x="128816" y="498551"/>
                  <a:pt x="120194" y="495044"/>
                </a:cubicBezTo>
                <a:cubicBezTo>
                  <a:pt x="113613" y="492365"/>
                  <a:pt x="106731" y="490515"/>
                  <a:pt x="100150" y="487851"/>
                </a:cubicBezTo>
                <a:cubicBezTo>
                  <a:pt x="88627" y="483197"/>
                  <a:pt x="77265" y="484122"/>
                  <a:pt x="66522" y="489634"/>
                </a:cubicBezTo>
                <a:cubicBezTo>
                  <a:pt x="51838" y="497182"/>
                  <a:pt x="48958" y="513424"/>
                  <a:pt x="49938" y="527979"/>
                </a:cubicBezTo>
                <a:cubicBezTo>
                  <a:pt x="50058" y="529740"/>
                  <a:pt x="50418" y="531857"/>
                  <a:pt x="48497" y="532552"/>
                </a:cubicBezTo>
                <a:cubicBezTo>
                  <a:pt x="46357" y="533307"/>
                  <a:pt x="46057" y="531376"/>
                  <a:pt x="45477" y="529637"/>
                </a:cubicBezTo>
                <a:cubicBezTo>
                  <a:pt x="43617" y="524013"/>
                  <a:pt x="44597" y="518515"/>
                  <a:pt x="45457" y="512914"/>
                </a:cubicBezTo>
                <a:cubicBezTo>
                  <a:pt x="45717" y="511197"/>
                  <a:pt x="46477" y="508910"/>
                  <a:pt x="44717" y="507527"/>
                </a:cubicBezTo>
                <a:cubicBezTo>
                  <a:pt x="43517" y="506602"/>
                  <a:pt x="42136" y="507734"/>
                  <a:pt x="41196" y="508489"/>
                </a:cubicBezTo>
                <a:cubicBezTo>
                  <a:pt x="33955" y="514135"/>
                  <a:pt x="29193" y="521919"/>
                  <a:pt x="24352" y="529718"/>
                </a:cubicBezTo>
                <a:cubicBezTo>
                  <a:pt x="20351" y="536178"/>
                  <a:pt x="19631" y="543962"/>
                  <a:pt x="16110" y="550607"/>
                </a:cubicBezTo>
                <a:cubicBezTo>
                  <a:pt x="9329" y="563386"/>
                  <a:pt x="6848" y="576114"/>
                  <a:pt x="12509" y="590817"/>
                </a:cubicBezTo>
                <a:cubicBezTo>
                  <a:pt x="16150" y="600281"/>
                  <a:pt x="18991" y="610514"/>
                  <a:pt x="20171" y="621088"/>
                </a:cubicBezTo>
                <a:cubicBezTo>
                  <a:pt x="21471" y="632772"/>
                  <a:pt x="22912" y="644242"/>
                  <a:pt x="29294" y="655023"/>
                </a:cubicBezTo>
                <a:cubicBezTo>
                  <a:pt x="39096" y="671531"/>
                  <a:pt x="50738" y="685124"/>
                  <a:pt x="67842" y="693072"/>
                </a:cubicBezTo>
                <a:cubicBezTo>
                  <a:pt x="68603" y="693427"/>
                  <a:pt x="69943" y="692946"/>
                  <a:pt x="69922" y="694329"/>
                </a:cubicBezTo>
                <a:cubicBezTo>
                  <a:pt x="69903" y="695610"/>
                  <a:pt x="68963" y="696387"/>
                  <a:pt x="67782" y="696579"/>
                </a:cubicBezTo>
                <a:cubicBezTo>
                  <a:pt x="66522" y="696764"/>
                  <a:pt x="65241" y="696764"/>
                  <a:pt x="63661" y="696868"/>
                </a:cubicBezTo>
                <a:cubicBezTo>
                  <a:pt x="64381" y="698296"/>
                  <a:pt x="64862" y="699576"/>
                  <a:pt x="65602" y="700626"/>
                </a:cubicBezTo>
                <a:cubicBezTo>
                  <a:pt x="71263" y="708633"/>
                  <a:pt x="77584" y="716040"/>
                  <a:pt x="85086" y="722248"/>
                </a:cubicBezTo>
                <a:cubicBezTo>
                  <a:pt x="90608" y="726799"/>
                  <a:pt x="96128" y="731209"/>
                  <a:pt x="102690" y="734332"/>
                </a:cubicBezTo>
                <a:cubicBezTo>
                  <a:pt x="111992" y="738779"/>
                  <a:pt x="122735" y="739341"/>
                  <a:pt x="130256" y="749035"/>
                </a:cubicBezTo>
                <a:cubicBezTo>
                  <a:pt x="135517" y="755813"/>
                  <a:pt x="144459" y="759357"/>
                  <a:pt x="153042" y="761806"/>
                </a:cubicBezTo>
                <a:cubicBezTo>
                  <a:pt x="158663" y="763427"/>
                  <a:pt x="164224" y="765247"/>
                  <a:pt x="170085" y="767053"/>
                </a:cubicBezTo>
                <a:cubicBezTo>
                  <a:pt x="169745" y="765336"/>
                  <a:pt x="168965" y="764959"/>
                  <a:pt x="168165" y="764411"/>
                </a:cubicBezTo>
                <a:cubicBezTo>
                  <a:pt x="161123" y="759586"/>
                  <a:pt x="154562" y="753963"/>
                  <a:pt x="149200" y="747274"/>
                </a:cubicBezTo>
                <a:cubicBezTo>
                  <a:pt x="143019" y="739556"/>
                  <a:pt x="140779" y="729566"/>
                  <a:pt x="138318" y="720087"/>
                </a:cubicBezTo>
                <a:cubicBezTo>
                  <a:pt x="135178" y="707989"/>
                  <a:pt x="131557" y="695950"/>
                  <a:pt x="130236" y="683341"/>
                </a:cubicBezTo>
                <a:cubicBezTo>
                  <a:pt x="129776" y="678835"/>
                  <a:pt x="127956" y="674469"/>
                  <a:pt x="128156" y="669815"/>
                </a:cubicBezTo>
                <a:cubicBezTo>
                  <a:pt x="128196" y="668912"/>
                  <a:pt x="128016" y="667691"/>
                  <a:pt x="129316" y="667610"/>
                </a:cubicBezTo>
                <a:cubicBezTo>
                  <a:pt x="129956" y="667565"/>
                  <a:pt x="130637" y="668031"/>
                  <a:pt x="131296" y="668261"/>
                </a:cubicBezTo>
                <a:cubicBezTo>
                  <a:pt x="130397" y="670984"/>
                  <a:pt x="133477" y="671931"/>
                  <a:pt x="133697" y="674195"/>
                </a:cubicBezTo>
                <a:cubicBezTo>
                  <a:pt x="134558" y="682964"/>
                  <a:pt x="137258" y="691310"/>
                  <a:pt x="139459" y="699724"/>
                </a:cubicBezTo>
                <a:cubicBezTo>
                  <a:pt x="143419" y="714849"/>
                  <a:pt x="145099" y="731039"/>
                  <a:pt x="155982" y="743330"/>
                </a:cubicBezTo>
                <a:cubicBezTo>
                  <a:pt x="163244" y="751528"/>
                  <a:pt x="170785" y="759379"/>
                  <a:pt x="180508" y="764455"/>
                </a:cubicBezTo>
                <a:cubicBezTo>
                  <a:pt x="185689" y="767156"/>
                  <a:pt x="191350" y="768503"/>
                  <a:pt x="196632" y="771041"/>
                </a:cubicBezTo>
                <a:cubicBezTo>
                  <a:pt x="207114" y="776095"/>
                  <a:pt x="217917" y="780476"/>
                  <a:pt x="229239" y="783139"/>
                </a:cubicBezTo>
                <a:cubicBezTo>
                  <a:pt x="243690" y="786884"/>
                  <a:pt x="258066" y="789392"/>
                  <a:pt x="271829" y="790043"/>
                </a:cubicBezTo>
                <a:cubicBezTo>
                  <a:pt x="276130" y="789814"/>
                  <a:pt x="276550" y="786876"/>
                  <a:pt x="274970" y="782866"/>
                </a:cubicBezTo>
                <a:cubicBezTo>
                  <a:pt x="272949" y="777753"/>
                  <a:pt x="268468" y="774896"/>
                  <a:pt x="265908" y="770390"/>
                </a:cubicBezTo>
                <a:cubicBezTo>
                  <a:pt x="265287" y="769295"/>
                  <a:pt x="264847" y="768126"/>
                  <a:pt x="265807" y="767245"/>
                </a:cubicBezTo>
                <a:cubicBezTo>
                  <a:pt x="266708" y="766424"/>
                  <a:pt x="267948" y="766631"/>
                  <a:pt x="268768" y="767622"/>
                </a:cubicBezTo>
                <a:cubicBezTo>
                  <a:pt x="273209" y="773032"/>
                  <a:pt x="279730" y="776887"/>
                  <a:pt x="281331" y="784375"/>
                </a:cubicBezTo>
                <a:cubicBezTo>
                  <a:pt x="282311" y="788926"/>
                  <a:pt x="283932" y="790125"/>
                  <a:pt x="287973" y="788282"/>
                </a:cubicBezTo>
                <a:cubicBezTo>
                  <a:pt x="289253" y="787690"/>
                  <a:pt x="290933" y="788215"/>
                  <a:pt x="292333" y="787794"/>
                </a:cubicBezTo>
                <a:cubicBezTo>
                  <a:pt x="298175" y="786077"/>
                  <a:pt x="305376" y="787905"/>
                  <a:pt x="308957" y="780187"/>
                </a:cubicBezTo>
                <a:cubicBezTo>
                  <a:pt x="309937" y="778085"/>
                  <a:pt x="308777" y="775340"/>
                  <a:pt x="310358" y="774223"/>
                </a:cubicBezTo>
                <a:cubicBezTo>
                  <a:pt x="317059" y="769524"/>
                  <a:pt x="316759" y="763027"/>
                  <a:pt x="315439" y="755998"/>
                </a:cubicBezTo>
                <a:cubicBezTo>
                  <a:pt x="313118" y="743729"/>
                  <a:pt x="308357" y="733052"/>
                  <a:pt x="298175" y="725711"/>
                </a:cubicBezTo>
                <a:cubicBezTo>
                  <a:pt x="295254" y="723595"/>
                  <a:pt x="292613" y="719984"/>
                  <a:pt x="289473" y="725415"/>
                </a:cubicBezTo>
                <a:cubicBezTo>
                  <a:pt x="289013" y="726214"/>
                  <a:pt x="287592" y="726192"/>
                  <a:pt x="286912" y="725541"/>
                </a:cubicBezTo>
                <a:cubicBezTo>
                  <a:pt x="281071" y="719925"/>
                  <a:pt x="272789" y="720864"/>
                  <a:pt x="266368" y="717024"/>
                </a:cubicBezTo>
                <a:cubicBezTo>
                  <a:pt x="262207" y="714530"/>
                  <a:pt x="257586" y="713043"/>
                  <a:pt x="253205" y="712140"/>
                </a:cubicBezTo>
                <a:cubicBezTo>
                  <a:pt x="240181" y="709454"/>
                  <a:pt x="226918" y="707945"/>
                  <a:pt x="213735" y="706080"/>
                </a:cubicBezTo>
                <a:cubicBezTo>
                  <a:pt x="212415" y="705888"/>
                  <a:pt x="210375" y="705222"/>
                  <a:pt x="209775" y="706998"/>
                </a:cubicBezTo>
                <a:cubicBezTo>
                  <a:pt x="209194" y="708699"/>
                  <a:pt x="209234" y="710631"/>
                  <a:pt x="210555" y="712473"/>
                </a:cubicBezTo>
                <a:cubicBezTo>
                  <a:pt x="212615" y="715329"/>
                  <a:pt x="213816" y="719000"/>
                  <a:pt x="215676" y="721745"/>
                </a:cubicBezTo>
                <a:cubicBezTo>
                  <a:pt x="218097" y="725312"/>
                  <a:pt x="220377" y="729130"/>
                  <a:pt x="223378" y="732467"/>
                </a:cubicBezTo>
                <a:cubicBezTo>
                  <a:pt x="227119" y="736618"/>
                  <a:pt x="232480" y="740096"/>
                  <a:pt x="233800" y="746645"/>
                </a:cubicBezTo>
                <a:cubicBezTo>
                  <a:pt x="232940" y="746748"/>
                  <a:pt x="232360" y="746955"/>
                  <a:pt x="231879" y="746815"/>
                </a:cubicBezTo>
                <a:cubicBezTo>
                  <a:pt x="231200" y="746622"/>
                  <a:pt x="230499" y="746267"/>
                  <a:pt x="229939" y="745801"/>
                </a:cubicBezTo>
                <a:cubicBezTo>
                  <a:pt x="221217" y="738438"/>
                  <a:pt x="210295" y="733451"/>
                  <a:pt x="206394" y="720909"/>
                </a:cubicBezTo>
                <a:cubicBezTo>
                  <a:pt x="205274" y="717320"/>
                  <a:pt x="203153" y="714005"/>
                  <a:pt x="201193" y="710779"/>
                </a:cubicBezTo>
                <a:cubicBezTo>
                  <a:pt x="195872" y="701921"/>
                  <a:pt x="190910" y="692820"/>
                  <a:pt x="185689" y="683948"/>
                </a:cubicBezTo>
                <a:cubicBezTo>
                  <a:pt x="179387" y="673255"/>
                  <a:pt x="171706" y="664443"/>
                  <a:pt x="163284" y="655992"/>
                </a:cubicBezTo>
                <a:cubicBezTo>
                  <a:pt x="152442" y="645122"/>
                  <a:pt x="138078" y="640046"/>
                  <a:pt x="126095" y="631115"/>
                </a:cubicBezTo>
                <a:cubicBezTo>
                  <a:pt x="120934" y="627274"/>
                  <a:pt x="114453" y="628532"/>
                  <a:pt x="109332" y="624944"/>
                </a:cubicBezTo>
                <a:cubicBezTo>
                  <a:pt x="104171" y="621340"/>
                  <a:pt x="98669" y="619978"/>
                  <a:pt x="93088" y="624314"/>
                </a:cubicBezTo>
                <a:cubicBezTo>
                  <a:pt x="92448" y="624818"/>
                  <a:pt x="91588" y="625868"/>
                  <a:pt x="90707" y="624840"/>
                </a:cubicBezTo>
                <a:cubicBezTo>
                  <a:pt x="89848" y="623856"/>
                  <a:pt x="90127" y="622657"/>
                  <a:pt x="90948" y="621717"/>
                </a:cubicBezTo>
                <a:cubicBezTo>
                  <a:pt x="91828" y="620711"/>
                  <a:pt x="92628" y="619453"/>
                  <a:pt x="93728" y="618861"/>
                </a:cubicBezTo>
                <a:cubicBezTo>
                  <a:pt x="97069" y="617078"/>
                  <a:pt x="96289" y="614606"/>
                  <a:pt x="94868" y="612194"/>
                </a:cubicBezTo>
                <a:cubicBezTo>
                  <a:pt x="90767" y="605231"/>
                  <a:pt x="84706" y="600007"/>
                  <a:pt x="79465" y="594176"/>
                </a:cubicBezTo>
                <a:cubicBezTo>
                  <a:pt x="73924" y="588005"/>
                  <a:pt x="66502" y="583876"/>
                  <a:pt x="58640" y="581530"/>
                </a:cubicBezTo>
                <a:cubicBezTo>
                  <a:pt x="55999" y="580731"/>
                  <a:pt x="52399" y="577875"/>
                  <a:pt x="49958" y="580812"/>
                </a:cubicBezTo>
                <a:cubicBezTo>
                  <a:pt x="46157" y="585407"/>
                  <a:pt x="43476" y="590883"/>
                  <a:pt x="42277" y="597025"/>
                </a:cubicBezTo>
                <a:cubicBezTo>
                  <a:pt x="40896" y="604136"/>
                  <a:pt x="39096" y="611165"/>
                  <a:pt x="41116" y="618506"/>
                </a:cubicBezTo>
                <a:cubicBezTo>
                  <a:pt x="41396" y="619534"/>
                  <a:pt x="41816" y="621399"/>
                  <a:pt x="39856" y="621754"/>
                </a:cubicBezTo>
                <a:cubicBezTo>
                  <a:pt x="38356" y="622006"/>
                  <a:pt x="37455" y="621088"/>
                  <a:pt x="36815" y="619764"/>
                </a:cubicBezTo>
                <a:cubicBezTo>
                  <a:pt x="33414" y="612801"/>
                  <a:pt x="30833" y="605542"/>
                  <a:pt x="30114" y="597720"/>
                </a:cubicBezTo>
                <a:cubicBezTo>
                  <a:pt x="29994" y="596440"/>
                  <a:pt x="29133" y="594280"/>
                  <a:pt x="31414" y="593947"/>
                </a:cubicBezTo>
                <a:cubicBezTo>
                  <a:pt x="33474" y="593628"/>
                  <a:pt x="34294" y="595034"/>
                  <a:pt x="34514" y="597114"/>
                </a:cubicBezTo>
                <a:cubicBezTo>
                  <a:pt x="34715" y="599045"/>
                  <a:pt x="33495" y="601583"/>
                  <a:pt x="36795" y="602796"/>
                </a:cubicBezTo>
                <a:cubicBezTo>
                  <a:pt x="35855" y="596129"/>
                  <a:pt x="38776" y="590987"/>
                  <a:pt x="41376" y="585430"/>
                </a:cubicBezTo>
                <a:cubicBezTo>
                  <a:pt x="42596" y="582810"/>
                  <a:pt x="46977" y="579954"/>
                  <a:pt x="44397" y="576410"/>
                </a:cubicBezTo>
                <a:cubicBezTo>
                  <a:pt x="39396" y="569550"/>
                  <a:pt x="39936" y="561514"/>
                  <a:pt x="38996" y="553774"/>
                </a:cubicBezTo>
                <a:cubicBezTo>
                  <a:pt x="38716" y="551488"/>
                  <a:pt x="38975" y="549120"/>
                  <a:pt x="39156" y="546789"/>
                </a:cubicBezTo>
                <a:cubicBezTo>
                  <a:pt x="39236" y="545768"/>
                  <a:pt x="40116" y="545117"/>
                  <a:pt x="41056" y="544969"/>
                </a:cubicBezTo>
                <a:cubicBezTo>
                  <a:pt x="42016" y="544821"/>
                  <a:pt x="42376" y="545723"/>
                  <a:pt x="42217" y="546456"/>
                </a:cubicBezTo>
                <a:cubicBezTo>
                  <a:pt x="40376" y="554492"/>
                  <a:pt x="46117" y="560759"/>
                  <a:pt x="46817" y="568211"/>
                </a:cubicBezTo>
                <a:cubicBezTo>
                  <a:pt x="47117" y="571333"/>
                  <a:pt x="49218" y="574042"/>
                  <a:pt x="52138" y="573723"/>
                </a:cubicBezTo>
                <a:cubicBezTo>
                  <a:pt x="60641" y="572821"/>
                  <a:pt x="67542" y="577290"/>
                  <a:pt x="74063" y="581315"/>
                </a:cubicBezTo>
                <a:cubicBezTo>
                  <a:pt x="86486" y="589018"/>
                  <a:pt x="95608" y="600969"/>
                  <a:pt x="105531" y="611772"/>
                </a:cubicBezTo>
                <a:cubicBezTo>
                  <a:pt x="109531" y="616138"/>
                  <a:pt x="113933" y="619409"/>
                  <a:pt x="119294" y="621340"/>
                </a:cubicBezTo>
                <a:cubicBezTo>
                  <a:pt x="125035" y="623412"/>
                  <a:pt x="131477" y="623375"/>
                  <a:pt x="136638" y="628155"/>
                </a:cubicBezTo>
                <a:cubicBezTo>
                  <a:pt x="136958" y="625891"/>
                  <a:pt x="136698" y="624463"/>
                  <a:pt x="136578" y="622953"/>
                </a:cubicBezTo>
                <a:cubicBezTo>
                  <a:pt x="136218" y="618321"/>
                  <a:pt x="133117" y="614392"/>
                  <a:pt x="133717" y="609611"/>
                </a:cubicBezTo>
                <a:cubicBezTo>
                  <a:pt x="133857" y="608561"/>
                  <a:pt x="133277" y="607140"/>
                  <a:pt x="134857" y="606785"/>
                </a:cubicBezTo>
                <a:cubicBezTo>
                  <a:pt x="136358" y="606422"/>
                  <a:pt x="137538" y="607199"/>
                  <a:pt x="137958" y="608583"/>
                </a:cubicBezTo>
                <a:cubicBezTo>
                  <a:pt x="139239" y="612742"/>
                  <a:pt x="140799" y="616871"/>
                  <a:pt x="141399" y="621148"/>
                </a:cubicBezTo>
                <a:cubicBezTo>
                  <a:pt x="142519" y="629139"/>
                  <a:pt x="146120" y="635074"/>
                  <a:pt x="152601" y="639417"/>
                </a:cubicBezTo>
                <a:cubicBezTo>
                  <a:pt x="160503" y="644708"/>
                  <a:pt x="168105" y="650450"/>
                  <a:pt x="174826" y="657354"/>
                </a:cubicBezTo>
                <a:cubicBezTo>
                  <a:pt x="186089" y="668934"/>
                  <a:pt x="194791" y="682438"/>
                  <a:pt x="201753" y="697208"/>
                </a:cubicBezTo>
                <a:cubicBezTo>
                  <a:pt x="203193" y="700271"/>
                  <a:pt x="205754" y="701337"/>
                  <a:pt x="208314" y="701152"/>
                </a:cubicBezTo>
                <a:cubicBezTo>
                  <a:pt x="217817" y="700434"/>
                  <a:pt x="227219" y="701884"/>
                  <a:pt x="236581" y="702809"/>
                </a:cubicBezTo>
                <a:cubicBezTo>
                  <a:pt x="241142" y="703268"/>
                  <a:pt x="246303" y="702032"/>
                  <a:pt x="250184" y="704171"/>
                </a:cubicBezTo>
                <a:cubicBezTo>
                  <a:pt x="259626" y="709351"/>
                  <a:pt x="270529" y="709876"/>
                  <a:pt x="279771" y="715367"/>
                </a:cubicBezTo>
                <a:cubicBezTo>
                  <a:pt x="283071" y="717342"/>
                  <a:pt x="287172" y="717638"/>
                  <a:pt x="290193" y="716358"/>
                </a:cubicBezTo>
                <a:cubicBezTo>
                  <a:pt x="299455" y="712414"/>
                  <a:pt x="308917" y="710165"/>
                  <a:pt x="318800" y="710860"/>
                </a:cubicBezTo>
                <a:cubicBezTo>
                  <a:pt x="324221" y="711260"/>
                  <a:pt x="329522" y="713021"/>
                  <a:pt x="335063" y="713191"/>
                </a:cubicBezTo>
                <a:cubicBezTo>
                  <a:pt x="336864" y="713147"/>
                  <a:pt x="338984" y="714049"/>
                  <a:pt x="340064" y="717342"/>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87" name="Freeform 86">
            <a:extLst>
              <a:ext uri="{FF2B5EF4-FFF2-40B4-BE49-F238E27FC236}">
                <a16:creationId xmlns:a16="http://schemas.microsoft.com/office/drawing/2014/main" id="{E2C8A030-1872-4DB1-5ED2-4C5809316921}"/>
              </a:ext>
            </a:extLst>
          </p:cNvPr>
          <p:cNvSpPr/>
          <p:nvPr/>
        </p:nvSpPr>
        <p:spPr>
          <a:xfrm>
            <a:off x="5819233" y="10244977"/>
            <a:ext cx="278154" cy="195637"/>
          </a:xfrm>
          <a:custGeom>
            <a:avLst/>
            <a:gdLst>
              <a:gd name="connsiteX0" fmla="*/ 269166 w 278154"/>
              <a:gd name="connsiteY0" fmla="*/ 109985 h 195637"/>
              <a:gd name="connsiteX1" fmla="*/ 274466 w 278154"/>
              <a:gd name="connsiteY1" fmla="*/ 86972 h 195637"/>
              <a:gd name="connsiteX2" fmla="*/ 272109 w 278154"/>
              <a:gd name="connsiteY2" fmla="*/ 51883 h 195637"/>
              <a:gd name="connsiteX3" fmla="*/ 262666 w 278154"/>
              <a:gd name="connsiteY3" fmla="*/ 45083 h 195637"/>
              <a:gd name="connsiteX4" fmla="*/ 248700 w 278154"/>
              <a:gd name="connsiteY4" fmla="*/ 55450 h 195637"/>
              <a:gd name="connsiteX5" fmla="*/ 239399 w 278154"/>
              <a:gd name="connsiteY5" fmla="*/ 77515 h 195637"/>
              <a:gd name="connsiteX6" fmla="*/ 234254 w 278154"/>
              <a:gd name="connsiteY6" fmla="*/ 102119 h 195637"/>
              <a:gd name="connsiteX7" fmla="*/ 234155 w 278154"/>
              <a:gd name="connsiteY7" fmla="*/ 105619 h 195637"/>
              <a:gd name="connsiteX8" fmla="*/ 230479 w 278154"/>
              <a:gd name="connsiteY8" fmla="*/ 109793 h 195637"/>
              <a:gd name="connsiteX9" fmla="*/ 229653 w 278154"/>
              <a:gd name="connsiteY9" fmla="*/ 105368 h 195637"/>
              <a:gd name="connsiteX10" fmla="*/ 229060 w 278154"/>
              <a:gd name="connsiteY10" fmla="*/ 95053 h 195637"/>
              <a:gd name="connsiteX11" fmla="*/ 222518 w 278154"/>
              <a:gd name="connsiteY11" fmla="*/ 89510 h 195637"/>
              <a:gd name="connsiteX12" fmla="*/ 187444 w 278154"/>
              <a:gd name="connsiteY12" fmla="*/ 93647 h 195637"/>
              <a:gd name="connsiteX13" fmla="*/ 177508 w 278154"/>
              <a:gd name="connsiteY13" fmla="*/ 107047 h 195637"/>
              <a:gd name="connsiteX14" fmla="*/ 164981 w 278154"/>
              <a:gd name="connsiteY14" fmla="*/ 122653 h 195637"/>
              <a:gd name="connsiteX15" fmla="*/ 144960 w 278154"/>
              <a:gd name="connsiteY15" fmla="*/ 143379 h 195637"/>
              <a:gd name="connsiteX16" fmla="*/ 119335 w 278154"/>
              <a:gd name="connsiteY16" fmla="*/ 167894 h 195637"/>
              <a:gd name="connsiteX17" fmla="*/ 93146 w 278154"/>
              <a:gd name="connsiteY17" fmla="*/ 186312 h 195637"/>
              <a:gd name="connsiteX18" fmla="*/ 82243 w 278154"/>
              <a:gd name="connsiteY18" fmla="*/ 199024 h 195637"/>
              <a:gd name="connsiteX19" fmla="*/ 78926 w 278154"/>
              <a:gd name="connsiteY19" fmla="*/ 200578 h 195637"/>
              <a:gd name="connsiteX20" fmla="*/ 79025 w 278154"/>
              <a:gd name="connsiteY20" fmla="*/ 196442 h 195637"/>
              <a:gd name="connsiteX21" fmla="*/ 88122 w 278154"/>
              <a:gd name="connsiteY21" fmla="*/ 184358 h 195637"/>
              <a:gd name="connsiteX22" fmla="*/ 85581 w 278154"/>
              <a:gd name="connsiteY22" fmla="*/ 182997 h 195637"/>
              <a:gd name="connsiteX23" fmla="*/ 43118 w 278154"/>
              <a:gd name="connsiteY23" fmla="*/ 180629 h 195637"/>
              <a:gd name="connsiteX24" fmla="*/ 32433 w 278154"/>
              <a:gd name="connsiteY24" fmla="*/ 187148 h 195637"/>
              <a:gd name="connsiteX25" fmla="*/ 24529 w 278154"/>
              <a:gd name="connsiteY25" fmla="*/ 196486 h 195637"/>
              <a:gd name="connsiteX26" fmla="*/ 20472 w 278154"/>
              <a:gd name="connsiteY26" fmla="*/ 197367 h 195637"/>
              <a:gd name="connsiteX27" fmla="*/ 21770 w 278154"/>
              <a:gd name="connsiteY27" fmla="*/ 193127 h 195637"/>
              <a:gd name="connsiteX28" fmla="*/ 32052 w 278154"/>
              <a:gd name="connsiteY28" fmla="*/ 180459 h 195637"/>
              <a:gd name="connsiteX29" fmla="*/ 12024 w 278154"/>
              <a:gd name="connsiteY29" fmla="*/ 179430 h 195637"/>
              <a:gd name="connsiteX30" fmla="*/ 6068 w 278154"/>
              <a:gd name="connsiteY30" fmla="*/ 183352 h 195637"/>
              <a:gd name="connsiteX31" fmla="*/ 2483 w 278154"/>
              <a:gd name="connsiteY31" fmla="*/ 182997 h 195637"/>
              <a:gd name="connsiteX32" fmla="*/ 3845 w 278154"/>
              <a:gd name="connsiteY32" fmla="*/ 179201 h 195637"/>
              <a:gd name="connsiteX33" fmla="*/ 25630 w 278154"/>
              <a:gd name="connsiteY33" fmla="*/ 173999 h 195637"/>
              <a:gd name="connsiteX34" fmla="*/ 69321 w 278154"/>
              <a:gd name="connsiteY34" fmla="*/ 178653 h 195637"/>
              <a:gd name="connsiteX35" fmla="*/ 117931 w 278154"/>
              <a:gd name="connsiteY35" fmla="*/ 160931 h 195637"/>
              <a:gd name="connsiteX36" fmla="*/ 155016 w 278154"/>
              <a:gd name="connsiteY36" fmla="*/ 125317 h 195637"/>
              <a:gd name="connsiteX37" fmla="*/ 181163 w 278154"/>
              <a:gd name="connsiteY37" fmla="*/ 87394 h 195637"/>
              <a:gd name="connsiteX38" fmla="*/ 188510 w 278154"/>
              <a:gd name="connsiteY38" fmla="*/ 69502 h 195637"/>
              <a:gd name="connsiteX39" fmla="*/ 191827 w 278154"/>
              <a:gd name="connsiteY39" fmla="*/ 43366 h 195637"/>
              <a:gd name="connsiteX40" fmla="*/ 194148 w 278154"/>
              <a:gd name="connsiteY40" fmla="*/ 38290 h 195637"/>
              <a:gd name="connsiteX41" fmla="*/ 197366 w 278154"/>
              <a:gd name="connsiteY41" fmla="*/ 43196 h 195637"/>
              <a:gd name="connsiteX42" fmla="*/ 190747 w 278154"/>
              <a:gd name="connsiteY42" fmla="*/ 82399 h 195637"/>
              <a:gd name="connsiteX43" fmla="*/ 190232 w 278154"/>
              <a:gd name="connsiteY43" fmla="*/ 87165 h 195637"/>
              <a:gd name="connsiteX44" fmla="*/ 194692 w 278154"/>
              <a:gd name="connsiteY44" fmla="*/ 86802 h 195637"/>
              <a:gd name="connsiteX45" fmla="*/ 222158 w 278154"/>
              <a:gd name="connsiteY45" fmla="*/ 83494 h 195637"/>
              <a:gd name="connsiteX46" fmla="*/ 234374 w 278154"/>
              <a:gd name="connsiteY46" fmla="*/ 75392 h 195637"/>
              <a:gd name="connsiteX47" fmla="*/ 241700 w 278154"/>
              <a:gd name="connsiteY47" fmla="*/ 58617 h 195637"/>
              <a:gd name="connsiteX48" fmla="*/ 248764 w 278154"/>
              <a:gd name="connsiteY48" fmla="*/ 28745 h 195637"/>
              <a:gd name="connsiteX49" fmla="*/ 249780 w 278154"/>
              <a:gd name="connsiteY49" fmla="*/ 9698 h 195637"/>
              <a:gd name="connsiteX50" fmla="*/ 252483 w 278154"/>
              <a:gd name="connsiteY50" fmla="*/ 5503 h 195637"/>
              <a:gd name="connsiteX51" fmla="*/ 254184 w 278154"/>
              <a:gd name="connsiteY51" fmla="*/ 9447 h 195637"/>
              <a:gd name="connsiteX52" fmla="*/ 251904 w 278154"/>
              <a:gd name="connsiteY52" fmla="*/ 35922 h 195637"/>
              <a:gd name="connsiteX53" fmla="*/ 258460 w 278154"/>
              <a:gd name="connsiteY53" fmla="*/ 41561 h 195637"/>
              <a:gd name="connsiteX54" fmla="*/ 280048 w 278154"/>
              <a:gd name="connsiteY54" fmla="*/ 58994 h 195637"/>
              <a:gd name="connsiteX55" fmla="*/ 274247 w 278154"/>
              <a:gd name="connsiteY55" fmla="*/ 104509 h 195637"/>
              <a:gd name="connsiteX56" fmla="*/ 269166 w 278154"/>
              <a:gd name="connsiteY56" fmla="*/ 109985 h 19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8154" h="195637">
                <a:moveTo>
                  <a:pt x="269166" y="109985"/>
                </a:moveTo>
                <a:cubicBezTo>
                  <a:pt x="268425" y="101401"/>
                  <a:pt x="273386" y="94712"/>
                  <a:pt x="274466" y="86972"/>
                </a:cubicBezTo>
                <a:cubicBezTo>
                  <a:pt x="276110" y="75081"/>
                  <a:pt x="276985" y="63227"/>
                  <a:pt x="272109" y="51883"/>
                </a:cubicBezTo>
                <a:cubicBezTo>
                  <a:pt x="270345" y="47791"/>
                  <a:pt x="267366" y="44646"/>
                  <a:pt x="262666" y="45083"/>
                </a:cubicBezTo>
                <a:cubicBezTo>
                  <a:pt x="252398" y="46052"/>
                  <a:pt x="251184" y="45401"/>
                  <a:pt x="248700" y="55450"/>
                </a:cubicBezTo>
                <a:cubicBezTo>
                  <a:pt x="246738" y="63375"/>
                  <a:pt x="244459" y="71973"/>
                  <a:pt x="239399" y="77515"/>
                </a:cubicBezTo>
                <a:cubicBezTo>
                  <a:pt x="232257" y="85315"/>
                  <a:pt x="235038" y="93772"/>
                  <a:pt x="234254" y="102119"/>
                </a:cubicBezTo>
                <a:cubicBezTo>
                  <a:pt x="234155" y="103274"/>
                  <a:pt x="234360" y="104487"/>
                  <a:pt x="234155" y="105619"/>
                </a:cubicBezTo>
                <a:cubicBezTo>
                  <a:pt x="233781" y="107802"/>
                  <a:pt x="232497" y="110111"/>
                  <a:pt x="230479" y="109793"/>
                </a:cubicBezTo>
                <a:cubicBezTo>
                  <a:pt x="228820" y="109541"/>
                  <a:pt x="229653" y="107047"/>
                  <a:pt x="229653" y="105368"/>
                </a:cubicBezTo>
                <a:cubicBezTo>
                  <a:pt x="229653" y="101949"/>
                  <a:pt x="230394" y="98464"/>
                  <a:pt x="229060" y="95053"/>
                </a:cubicBezTo>
                <a:cubicBezTo>
                  <a:pt x="227818" y="91841"/>
                  <a:pt x="225517" y="90206"/>
                  <a:pt x="222518" y="89510"/>
                </a:cubicBezTo>
                <a:cubicBezTo>
                  <a:pt x="210394" y="86676"/>
                  <a:pt x="198707" y="89007"/>
                  <a:pt x="187444" y="93647"/>
                </a:cubicBezTo>
                <a:cubicBezTo>
                  <a:pt x="181947" y="95911"/>
                  <a:pt x="179985" y="102030"/>
                  <a:pt x="177508" y="107047"/>
                </a:cubicBezTo>
                <a:cubicBezTo>
                  <a:pt x="174402" y="113337"/>
                  <a:pt x="169300" y="117636"/>
                  <a:pt x="164981" y="122653"/>
                </a:cubicBezTo>
                <a:cubicBezTo>
                  <a:pt x="158700" y="129927"/>
                  <a:pt x="151820" y="136660"/>
                  <a:pt x="144960" y="143379"/>
                </a:cubicBezTo>
                <a:cubicBezTo>
                  <a:pt x="136512" y="151659"/>
                  <a:pt x="127571" y="159377"/>
                  <a:pt x="119335" y="167894"/>
                </a:cubicBezTo>
                <a:cubicBezTo>
                  <a:pt x="111650" y="175826"/>
                  <a:pt x="100366" y="177839"/>
                  <a:pt x="93146" y="186312"/>
                </a:cubicBezTo>
                <a:cubicBezTo>
                  <a:pt x="89526" y="190567"/>
                  <a:pt x="85962" y="194888"/>
                  <a:pt x="82243" y="199024"/>
                </a:cubicBezTo>
                <a:cubicBezTo>
                  <a:pt x="81460" y="199905"/>
                  <a:pt x="80740" y="202191"/>
                  <a:pt x="78926" y="200578"/>
                </a:cubicBezTo>
                <a:cubicBezTo>
                  <a:pt x="77500" y="199313"/>
                  <a:pt x="78305" y="197929"/>
                  <a:pt x="79025" y="196442"/>
                </a:cubicBezTo>
                <a:cubicBezTo>
                  <a:pt x="81325" y="191721"/>
                  <a:pt x="85602" y="188576"/>
                  <a:pt x="88122" y="184358"/>
                </a:cubicBezTo>
                <a:cubicBezTo>
                  <a:pt x="87486" y="182686"/>
                  <a:pt x="86428" y="182997"/>
                  <a:pt x="85581" y="182997"/>
                </a:cubicBezTo>
                <a:cubicBezTo>
                  <a:pt x="71382" y="183063"/>
                  <a:pt x="57218" y="182412"/>
                  <a:pt x="43118" y="180629"/>
                </a:cubicBezTo>
                <a:cubicBezTo>
                  <a:pt x="37931" y="179978"/>
                  <a:pt x="35390" y="184003"/>
                  <a:pt x="32433" y="187148"/>
                </a:cubicBezTo>
                <a:cubicBezTo>
                  <a:pt x="29653" y="190086"/>
                  <a:pt x="27211" y="193401"/>
                  <a:pt x="24529" y="196486"/>
                </a:cubicBezTo>
                <a:cubicBezTo>
                  <a:pt x="23428" y="197744"/>
                  <a:pt x="21869" y="199402"/>
                  <a:pt x="20472" y="197367"/>
                </a:cubicBezTo>
                <a:cubicBezTo>
                  <a:pt x="19611" y="196131"/>
                  <a:pt x="19949" y="194533"/>
                  <a:pt x="21770" y="193127"/>
                </a:cubicBezTo>
                <a:cubicBezTo>
                  <a:pt x="26047" y="189797"/>
                  <a:pt x="27508" y="183855"/>
                  <a:pt x="32052" y="180459"/>
                </a:cubicBezTo>
                <a:cubicBezTo>
                  <a:pt x="25214" y="177625"/>
                  <a:pt x="18665" y="178342"/>
                  <a:pt x="12024" y="179430"/>
                </a:cubicBezTo>
                <a:cubicBezTo>
                  <a:pt x="9328" y="179874"/>
                  <a:pt x="8545" y="182767"/>
                  <a:pt x="6068" y="183352"/>
                </a:cubicBezTo>
                <a:cubicBezTo>
                  <a:pt x="4685" y="183670"/>
                  <a:pt x="3287" y="185224"/>
                  <a:pt x="2483" y="182997"/>
                </a:cubicBezTo>
                <a:cubicBezTo>
                  <a:pt x="2003" y="181680"/>
                  <a:pt x="2384" y="180525"/>
                  <a:pt x="3845" y="179201"/>
                </a:cubicBezTo>
                <a:cubicBezTo>
                  <a:pt x="10309" y="173311"/>
                  <a:pt x="18326" y="173703"/>
                  <a:pt x="25630" y="173999"/>
                </a:cubicBezTo>
                <a:cubicBezTo>
                  <a:pt x="40232" y="174583"/>
                  <a:pt x="54438" y="179156"/>
                  <a:pt x="69321" y="178653"/>
                </a:cubicBezTo>
                <a:cubicBezTo>
                  <a:pt x="87444" y="178024"/>
                  <a:pt x="104290" y="175967"/>
                  <a:pt x="117931" y="160931"/>
                </a:cubicBezTo>
                <a:cubicBezTo>
                  <a:pt x="129455" y="148219"/>
                  <a:pt x="142956" y="137526"/>
                  <a:pt x="155016" y="125317"/>
                </a:cubicBezTo>
                <a:cubicBezTo>
                  <a:pt x="165821" y="114388"/>
                  <a:pt x="174586" y="101905"/>
                  <a:pt x="181163" y="87394"/>
                </a:cubicBezTo>
                <a:cubicBezTo>
                  <a:pt x="183824" y="81496"/>
                  <a:pt x="186026" y="75436"/>
                  <a:pt x="188510" y="69502"/>
                </a:cubicBezTo>
                <a:cubicBezTo>
                  <a:pt x="191968" y="61155"/>
                  <a:pt x="191629" y="52194"/>
                  <a:pt x="191827" y="43366"/>
                </a:cubicBezTo>
                <a:cubicBezTo>
                  <a:pt x="191869" y="41287"/>
                  <a:pt x="191347" y="38497"/>
                  <a:pt x="194148" y="38290"/>
                </a:cubicBezTo>
                <a:cubicBezTo>
                  <a:pt x="197169" y="38061"/>
                  <a:pt x="197352" y="40932"/>
                  <a:pt x="197366" y="43196"/>
                </a:cubicBezTo>
                <a:cubicBezTo>
                  <a:pt x="197430" y="56663"/>
                  <a:pt x="196308" y="69938"/>
                  <a:pt x="190747" y="82399"/>
                </a:cubicBezTo>
                <a:cubicBezTo>
                  <a:pt x="190091" y="83887"/>
                  <a:pt x="188707" y="85418"/>
                  <a:pt x="190232" y="87165"/>
                </a:cubicBezTo>
                <a:cubicBezTo>
                  <a:pt x="191770" y="88903"/>
                  <a:pt x="193450" y="87246"/>
                  <a:pt x="194692" y="86802"/>
                </a:cubicBezTo>
                <a:cubicBezTo>
                  <a:pt x="203654" y="83635"/>
                  <a:pt x="212490" y="81415"/>
                  <a:pt x="222158" y="83494"/>
                </a:cubicBezTo>
                <a:cubicBezTo>
                  <a:pt x="229378" y="85041"/>
                  <a:pt x="231121" y="82488"/>
                  <a:pt x="234374" y="75392"/>
                </a:cubicBezTo>
                <a:cubicBezTo>
                  <a:pt x="236922" y="69857"/>
                  <a:pt x="239597" y="64359"/>
                  <a:pt x="241700" y="58617"/>
                </a:cubicBezTo>
                <a:cubicBezTo>
                  <a:pt x="245242" y="48968"/>
                  <a:pt x="247501" y="39023"/>
                  <a:pt x="248764" y="28745"/>
                </a:cubicBezTo>
                <a:cubicBezTo>
                  <a:pt x="249540" y="22389"/>
                  <a:pt x="249844" y="16055"/>
                  <a:pt x="249780" y="9698"/>
                </a:cubicBezTo>
                <a:cubicBezTo>
                  <a:pt x="249759" y="7604"/>
                  <a:pt x="249985" y="5525"/>
                  <a:pt x="252483" y="5503"/>
                </a:cubicBezTo>
                <a:cubicBezTo>
                  <a:pt x="255341" y="5488"/>
                  <a:pt x="254240" y="8063"/>
                  <a:pt x="254184" y="9447"/>
                </a:cubicBezTo>
                <a:cubicBezTo>
                  <a:pt x="253845" y="18304"/>
                  <a:pt x="251064" y="26858"/>
                  <a:pt x="251904" y="35922"/>
                </a:cubicBezTo>
                <a:cubicBezTo>
                  <a:pt x="252504" y="42338"/>
                  <a:pt x="252681" y="42945"/>
                  <a:pt x="258460" y="41561"/>
                </a:cubicBezTo>
                <a:cubicBezTo>
                  <a:pt x="270189" y="38771"/>
                  <a:pt x="278651" y="46237"/>
                  <a:pt x="280048" y="58994"/>
                </a:cubicBezTo>
                <a:cubicBezTo>
                  <a:pt x="281770" y="74807"/>
                  <a:pt x="277465" y="89532"/>
                  <a:pt x="274247" y="104509"/>
                </a:cubicBezTo>
                <a:cubicBezTo>
                  <a:pt x="273930" y="106167"/>
                  <a:pt x="271544" y="108557"/>
                  <a:pt x="269166" y="109985"/>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88" name="Freeform 87">
            <a:extLst>
              <a:ext uri="{FF2B5EF4-FFF2-40B4-BE49-F238E27FC236}">
                <a16:creationId xmlns:a16="http://schemas.microsoft.com/office/drawing/2014/main" id="{81F8B035-CE55-6C1A-A4A7-5ACBAA7A4D1B}"/>
              </a:ext>
            </a:extLst>
          </p:cNvPr>
          <p:cNvSpPr/>
          <p:nvPr/>
        </p:nvSpPr>
        <p:spPr>
          <a:xfrm>
            <a:off x="5720284" y="10066238"/>
            <a:ext cx="165040" cy="259374"/>
          </a:xfrm>
          <a:custGeom>
            <a:avLst/>
            <a:gdLst>
              <a:gd name="connsiteX0" fmla="*/ 2411 w 165040"/>
              <a:gd name="connsiteY0" fmla="*/ 264119 h 259374"/>
              <a:gd name="connsiteX1" fmla="*/ 6088 w 165040"/>
              <a:gd name="connsiteY1" fmla="*/ 260404 h 259374"/>
              <a:gd name="connsiteX2" fmla="*/ 36356 w 165040"/>
              <a:gd name="connsiteY2" fmla="*/ 235571 h 259374"/>
              <a:gd name="connsiteX3" fmla="*/ 52623 w 165040"/>
              <a:gd name="connsiteY3" fmla="*/ 214009 h 259374"/>
              <a:gd name="connsiteX4" fmla="*/ 72348 w 165040"/>
              <a:gd name="connsiteY4" fmla="*/ 195865 h 259374"/>
              <a:gd name="connsiteX5" fmla="*/ 82305 w 165040"/>
              <a:gd name="connsiteY5" fmla="*/ 172556 h 259374"/>
              <a:gd name="connsiteX6" fmla="*/ 80287 w 165040"/>
              <a:gd name="connsiteY6" fmla="*/ 156070 h 259374"/>
              <a:gd name="connsiteX7" fmla="*/ 74288 w 165040"/>
              <a:gd name="connsiteY7" fmla="*/ 147679 h 259374"/>
              <a:gd name="connsiteX8" fmla="*/ 54803 w 165040"/>
              <a:gd name="connsiteY8" fmla="*/ 141367 h 259374"/>
              <a:gd name="connsiteX9" fmla="*/ 47923 w 165040"/>
              <a:gd name="connsiteY9" fmla="*/ 145267 h 259374"/>
              <a:gd name="connsiteX10" fmla="*/ 36060 w 165040"/>
              <a:gd name="connsiteY10" fmla="*/ 164402 h 259374"/>
              <a:gd name="connsiteX11" fmla="*/ 22397 w 165040"/>
              <a:gd name="connsiteY11" fmla="*/ 171173 h 259374"/>
              <a:gd name="connsiteX12" fmla="*/ 18494 w 165040"/>
              <a:gd name="connsiteY12" fmla="*/ 169959 h 259374"/>
              <a:gd name="connsiteX13" fmla="*/ 21232 w 165040"/>
              <a:gd name="connsiteY13" fmla="*/ 167192 h 259374"/>
              <a:gd name="connsiteX14" fmla="*/ 42002 w 165040"/>
              <a:gd name="connsiteY14" fmla="*/ 145437 h 259374"/>
              <a:gd name="connsiteX15" fmla="*/ 41882 w 165040"/>
              <a:gd name="connsiteY15" fmla="*/ 130527 h 259374"/>
              <a:gd name="connsiteX16" fmla="*/ 35777 w 165040"/>
              <a:gd name="connsiteY16" fmla="*/ 117792 h 259374"/>
              <a:gd name="connsiteX17" fmla="*/ 35255 w 165040"/>
              <a:gd name="connsiteY17" fmla="*/ 113241 h 259374"/>
              <a:gd name="connsiteX18" fmla="*/ 40435 w 165040"/>
              <a:gd name="connsiteY18" fmla="*/ 115987 h 259374"/>
              <a:gd name="connsiteX19" fmla="*/ 44782 w 165040"/>
              <a:gd name="connsiteY19" fmla="*/ 125155 h 259374"/>
              <a:gd name="connsiteX20" fmla="*/ 58685 w 165040"/>
              <a:gd name="connsiteY20" fmla="*/ 136735 h 259374"/>
              <a:gd name="connsiteX21" fmla="*/ 73406 w 165040"/>
              <a:gd name="connsiteY21" fmla="*/ 140531 h 259374"/>
              <a:gd name="connsiteX22" fmla="*/ 89772 w 165040"/>
              <a:gd name="connsiteY22" fmla="*/ 136254 h 259374"/>
              <a:gd name="connsiteX23" fmla="*/ 112976 w 165040"/>
              <a:gd name="connsiteY23" fmla="*/ 116534 h 259374"/>
              <a:gd name="connsiteX24" fmla="*/ 121134 w 165040"/>
              <a:gd name="connsiteY24" fmla="*/ 102231 h 259374"/>
              <a:gd name="connsiteX25" fmla="*/ 133540 w 165040"/>
              <a:gd name="connsiteY25" fmla="*/ 67598 h 259374"/>
              <a:gd name="connsiteX26" fmla="*/ 136038 w 165040"/>
              <a:gd name="connsiteY26" fmla="*/ 55328 h 259374"/>
              <a:gd name="connsiteX27" fmla="*/ 146624 w 165040"/>
              <a:gd name="connsiteY27" fmla="*/ 38192 h 259374"/>
              <a:gd name="connsiteX28" fmla="*/ 163724 w 165040"/>
              <a:gd name="connsiteY28" fmla="*/ 8994 h 259374"/>
              <a:gd name="connsiteX29" fmla="*/ 166010 w 165040"/>
              <a:gd name="connsiteY29" fmla="*/ 5617 h 259374"/>
              <a:gd name="connsiteX30" fmla="*/ 167104 w 165040"/>
              <a:gd name="connsiteY30" fmla="*/ 9435 h 259374"/>
              <a:gd name="connsiteX31" fmla="*/ 157923 w 165040"/>
              <a:gd name="connsiteY31" fmla="*/ 32842 h 259374"/>
              <a:gd name="connsiteX32" fmla="*/ 139158 w 165040"/>
              <a:gd name="connsiteY32" fmla="*/ 67578 h 259374"/>
              <a:gd name="connsiteX33" fmla="*/ 123554 w 165040"/>
              <a:gd name="connsiteY33" fmla="*/ 111687 h 259374"/>
              <a:gd name="connsiteX34" fmla="*/ 106956 w 165040"/>
              <a:gd name="connsiteY34" fmla="*/ 129099 h 259374"/>
              <a:gd name="connsiteX35" fmla="*/ 91811 w 165040"/>
              <a:gd name="connsiteY35" fmla="*/ 141286 h 259374"/>
              <a:gd name="connsiteX36" fmla="*/ 86610 w 165040"/>
              <a:gd name="connsiteY36" fmla="*/ 156240 h 259374"/>
              <a:gd name="connsiteX37" fmla="*/ 88029 w 165040"/>
              <a:gd name="connsiteY37" fmla="*/ 175812 h 259374"/>
              <a:gd name="connsiteX38" fmla="*/ 99052 w 165040"/>
              <a:gd name="connsiteY38" fmla="*/ 184810 h 259374"/>
              <a:gd name="connsiteX39" fmla="*/ 128678 w 165040"/>
              <a:gd name="connsiteY39" fmla="*/ 185898 h 259374"/>
              <a:gd name="connsiteX40" fmla="*/ 150844 w 165040"/>
              <a:gd name="connsiteY40" fmla="*/ 205070 h 259374"/>
              <a:gd name="connsiteX41" fmla="*/ 150901 w 165040"/>
              <a:gd name="connsiteY41" fmla="*/ 207608 h 259374"/>
              <a:gd name="connsiteX42" fmla="*/ 148304 w 165040"/>
              <a:gd name="connsiteY42" fmla="*/ 207127 h 259374"/>
              <a:gd name="connsiteX43" fmla="*/ 139440 w 165040"/>
              <a:gd name="connsiteY43" fmla="*/ 198884 h 259374"/>
              <a:gd name="connsiteX44" fmla="*/ 116815 w 165040"/>
              <a:gd name="connsiteY44" fmla="*/ 190034 h 259374"/>
              <a:gd name="connsiteX45" fmla="*/ 84930 w 165040"/>
              <a:gd name="connsiteY45" fmla="*/ 195066 h 259374"/>
              <a:gd name="connsiteX46" fmla="*/ 62460 w 165040"/>
              <a:gd name="connsiteY46" fmla="*/ 212766 h 259374"/>
              <a:gd name="connsiteX47" fmla="*/ 49038 w 165040"/>
              <a:gd name="connsiteY47" fmla="*/ 227720 h 259374"/>
              <a:gd name="connsiteX48" fmla="*/ 42842 w 165040"/>
              <a:gd name="connsiteY48" fmla="*/ 238124 h 259374"/>
              <a:gd name="connsiteX49" fmla="*/ 28396 w 165040"/>
              <a:gd name="connsiteY49" fmla="*/ 252013 h 259374"/>
              <a:gd name="connsiteX50" fmla="*/ 7069 w 165040"/>
              <a:gd name="connsiteY50" fmla="*/ 264556 h 259374"/>
              <a:gd name="connsiteX51" fmla="*/ 2411 w 165040"/>
              <a:gd name="connsiteY51" fmla="*/ 264119 h 25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5040" h="259374">
                <a:moveTo>
                  <a:pt x="2411" y="264119"/>
                </a:moveTo>
                <a:cubicBezTo>
                  <a:pt x="2270" y="261344"/>
                  <a:pt x="4627" y="260989"/>
                  <a:pt x="6088" y="260404"/>
                </a:cubicBezTo>
                <a:cubicBezTo>
                  <a:pt x="18551" y="255262"/>
                  <a:pt x="28713" y="246478"/>
                  <a:pt x="36356" y="235571"/>
                </a:cubicBezTo>
                <a:cubicBezTo>
                  <a:pt x="41557" y="228142"/>
                  <a:pt x="46659" y="220720"/>
                  <a:pt x="52623" y="214009"/>
                </a:cubicBezTo>
                <a:cubicBezTo>
                  <a:pt x="58600" y="207298"/>
                  <a:pt x="64867" y="200793"/>
                  <a:pt x="72348" y="195865"/>
                </a:cubicBezTo>
                <a:cubicBezTo>
                  <a:pt x="80110" y="190767"/>
                  <a:pt x="84331" y="181828"/>
                  <a:pt x="82305" y="172556"/>
                </a:cubicBezTo>
                <a:cubicBezTo>
                  <a:pt x="81106" y="167081"/>
                  <a:pt x="81529" y="161501"/>
                  <a:pt x="80287" y="156070"/>
                </a:cubicBezTo>
                <a:cubicBezTo>
                  <a:pt x="79426" y="152274"/>
                  <a:pt x="78650" y="148981"/>
                  <a:pt x="74288" y="147679"/>
                </a:cubicBezTo>
                <a:cubicBezTo>
                  <a:pt x="67767" y="145733"/>
                  <a:pt x="61381" y="143239"/>
                  <a:pt x="54803" y="141367"/>
                </a:cubicBezTo>
                <a:cubicBezTo>
                  <a:pt x="50724" y="140213"/>
                  <a:pt x="49221" y="142270"/>
                  <a:pt x="47923" y="145267"/>
                </a:cubicBezTo>
                <a:cubicBezTo>
                  <a:pt x="44881" y="152274"/>
                  <a:pt x="41402" y="158963"/>
                  <a:pt x="36060" y="164402"/>
                </a:cubicBezTo>
                <a:cubicBezTo>
                  <a:pt x="32256" y="168279"/>
                  <a:pt x="27175" y="169456"/>
                  <a:pt x="22397" y="171173"/>
                </a:cubicBezTo>
                <a:cubicBezTo>
                  <a:pt x="21113" y="171639"/>
                  <a:pt x="19052" y="171765"/>
                  <a:pt x="18494" y="169959"/>
                </a:cubicBezTo>
                <a:cubicBezTo>
                  <a:pt x="17817" y="167799"/>
                  <a:pt x="20132" y="167650"/>
                  <a:pt x="21232" y="167192"/>
                </a:cubicBezTo>
                <a:cubicBezTo>
                  <a:pt x="31197" y="163078"/>
                  <a:pt x="36899" y="154731"/>
                  <a:pt x="42002" y="145437"/>
                </a:cubicBezTo>
                <a:cubicBezTo>
                  <a:pt x="44902" y="140154"/>
                  <a:pt x="45361" y="135433"/>
                  <a:pt x="41882" y="130527"/>
                </a:cubicBezTo>
                <a:cubicBezTo>
                  <a:pt x="39115" y="126642"/>
                  <a:pt x="37775" y="122054"/>
                  <a:pt x="35777" y="117792"/>
                </a:cubicBezTo>
                <a:cubicBezTo>
                  <a:pt x="35135" y="116431"/>
                  <a:pt x="33258" y="114329"/>
                  <a:pt x="35255" y="113241"/>
                </a:cubicBezTo>
                <a:cubicBezTo>
                  <a:pt x="37415" y="112065"/>
                  <a:pt x="39355" y="113678"/>
                  <a:pt x="40435" y="115987"/>
                </a:cubicBezTo>
                <a:cubicBezTo>
                  <a:pt x="41882" y="119050"/>
                  <a:pt x="43343" y="122091"/>
                  <a:pt x="44782" y="125155"/>
                </a:cubicBezTo>
                <a:cubicBezTo>
                  <a:pt x="47662" y="131318"/>
                  <a:pt x="51098" y="136269"/>
                  <a:pt x="58685" y="136735"/>
                </a:cubicBezTo>
                <a:cubicBezTo>
                  <a:pt x="63681" y="137024"/>
                  <a:pt x="68523" y="139125"/>
                  <a:pt x="73406" y="140531"/>
                </a:cubicBezTo>
                <a:cubicBezTo>
                  <a:pt x="79228" y="142211"/>
                  <a:pt x="84867" y="140679"/>
                  <a:pt x="89772" y="136254"/>
                </a:cubicBezTo>
                <a:cubicBezTo>
                  <a:pt x="97309" y="129454"/>
                  <a:pt x="105135" y="122972"/>
                  <a:pt x="112976" y="116534"/>
                </a:cubicBezTo>
                <a:cubicBezTo>
                  <a:pt x="117478" y="112819"/>
                  <a:pt x="118995" y="107114"/>
                  <a:pt x="121134" y="102231"/>
                </a:cubicBezTo>
                <a:cubicBezTo>
                  <a:pt x="126017" y="91050"/>
                  <a:pt x="129715" y="79262"/>
                  <a:pt x="133540" y="67598"/>
                </a:cubicBezTo>
                <a:cubicBezTo>
                  <a:pt x="134818" y="63677"/>
                  <a:pt x="136081" y="59649"/>
                  <a:pt x="136038" y="55328"/>
                </a:cubicBezTo>
                <a:cubicBezTo>
                  <a:pt x="135961" y="47252"/>
                  <a:pt x="142023" y="42974"/>
                  <a:pt x="146624" y="38192"/>
                </a:cubicBezTo>
                <a:cubicBezTo>
                  <a:pt x="154662" y="29843"/>
                  <a:pt x="160724" y="20446"/>
                  <a:pt x="163724" y="8994"/>
                </a:cubicBezTo>
                <a:cubicBezTo>
                  <a:pt x="164126" y="7442"/>
                  <a:pt x="164288" y="5428"/>
                  <a:pt x="166010" y="5617"/>
                </a:cubicBezTo>
                <a:cubicBezTo>
                  <a:pt x="168170" y="5847"/>
                  <a:pt x="167309" y="8218"/>
                  <a:pt x="167104" y="9435"/>
                </a:cubicBezTo>
                <a:cubicBezTo>
                  <a:pt x="165728" y="17950"/>
                  <a:pt x="163583" y="26550"/>
                  <a:pt x="157923" y="32842"/>
                </a:cubicBezTo>
                <a:cubicBezTo>
                  <a:pt x="148861" y="42911"/>
                  <a:pt x="141684" y="53461"/>
                  <a:pt x="139158" y="67578"/>
                </a:cubicBezTo>
                <a:cubicBezTo>
                  <a:pt x="136398" y="83081"/>
                  <a:pt x="129115" y="97132"/>
                  <a:pt x="123554" y="111687"/>
                </a:cubicBezTo>
                <a:cubicBezTo>
                  <a:pt x="120520" y="119679"/>
                  <a:pt x="112771" y="123579"/>
                  <a:pt x="106956" y="129099"/>
                </a:cubicBezTo>
                <a:cubicBezTo>
                  <a:pt x="102256" y="133546"/>
                  <a:pt x="96674" y="136987"/>
                  <a:pt x="91811" y="141286"/>
                </a:cubicBezTo>
                <a:cubicBezTo>
                  <a:pt x="87506" y="145082"/>
                  <a:pt x="84952" y="149403"/>
                  <a:pt x="86610" y="156240"/>
                </a:cubicBezTo>
                <a:cubicBezTo>
                  <a:pt x="88127" y="162493"/>
                  <a:pt x="87612" y="169264"/>
                  <a:pt x="88029" y="175812"/>
                </a:cubicBezTo>
                <a:cubicBezTo>
                  <a:pt x="88586" y="184514"/>
                  <a:pt x="90470" y="187385"/>
                  <a:pt x="99052" y="184810"/>
                </a:cubicBezTo>
                <a:cubicBezTo>
                  <a:pt x="109052" y="181806"/>
                  <a:pt x="119334" y="181828"/>
                  <a:pt x="128678" y="185898"/>
                </a:cubicBezTo>
                <a:cubicBezTo>
                  <a:pt x="137584" y="189775"/>
                  <a:pt x="144105" y="197811"/>
                  <a:pt x="150844" y="205070"/>
                </a:cubicBezTo>
                <a:cubicBezTo>
                  <a:pt x="151621" y="205892"/>
                  <a:pt x="151642" y="206683"/>
                  <a:pt x="150901" y="207608"/>
                </a:cubicBezTo>
                <a:cubicBezTo>
                  <a:pt x="149701" y="209096"/>
                  <a:pt x="149165" y="207564"/>
                  <a:pt x="148304" y="207127"/>
                </a:cubicBezTo>
                <a:cubicBezTo>
                  <a:pt x="144564" y="205300"/>
                  <a:pt x="142559" y="201444"/>
                  <a:pt x="139440" y="198884"/>
                </a:cubicBezTo>
                <a:cubicBezTo>
                  <a:pt x="132757" y="193386"/>
                  <a:pt x="124881" y="191544"/>
                  <a:pt x="116815" y="190034"/>
                </a:cubicBezTo>
                <a:cubicBezTo>
                  <a:pt x="105650" y="187933"/>
                  <a:pt x="94592" y="189464"/>
                  <a:pt x="84930" y="195066"/>
                </a:cubicBezTo>
                <a:cubicBezTo>
                  <a:pt x="76829" y="199765"/>
                  <a:pt x="69242" y="205781"/>
                  <a:pt x="62460" y="212766"/>
                </a:cubicBezTo>
                <a:cubicBezTo>
                  <a:pt x="57803" y="217553"/>
                  <a:pt x="54119" y="223236"/>
                  <a:pt x="49038" y="227720"/>
                </a:cubicBezTo>
                <a:cubicBezTo>
                  <a:pt x="46257" y="230177"/>
                  <a:pt x="45177" y="234750"/>
                  <a:pt x="42842" y="238124"/>
                </a:cubicBezTo>
                <a:cubicBezTo>
                  <a:pt x="38875" y="243829"/>
                  <a:pt x="34034" y="248299"/>
                  <a:pt x="28396" y="252013"/>
                </a:cubicBezTo>
                <a:cubicBezTo>
                  <a:pt x="21472" y="256564"/>
                  <a:pt x="14472" y="260930"/>
                  <a:pt x="7069" y="264556"/>
                </a:cubicBezTo>
                <a:cubicBezTo>
                  <a:pt x="5714" y="265140"/>
                  <a:pt x="3928" y="265229"/>
                  <a:pt x="2411" y="264119"/>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89" name="Freeform 88">
            <a:extLst>
              <a:ext uri="{FF2B5EF4-FFF2-40B4-BE49-F238E27FC236}">
                <a16:creationId xmlns:a16="http://schemas.microsoft.com/office/drawing/2014/main" id="{BDCFAF64-18EF-F022-3BAD-03F5BF8126F3}"/>
              </a:ext>
            </a:extLst>
          </p:cNvPr>
          <p:cNvSpPr/>
          <p:nvPr/>
        </p:nvSpPr>
        <p:spPr>
          <a:xfrm>
            <a:off x="5886899" y="9967655"/>
            <a:ext cx="146519" cy="207604"/>
          </a:xfrm>
          <a:custGeom>
            <a:avLst/>
            <a:gdLst>
              <a:gd name="connsiteX0" fmla="*/ 34999 w 146519"/>
              <a:gd name="connsiteY0" fmla="*/ 54617 h 207604"/>
              <a:gd name="connsiteX1" fmla="*/ 56982 w 146519"/>
              <a:gd name="connsiteY1" fmla="*/ 51659 h 207604"/>
              <a:gd name="connsiteX2" fmla="*/ 61245 w 146519"/>
              <a:gd name="connsiteY2" fmla="*/ 53065 h 207604"/>
              <a:gd name="connsiteX3" fmla="*/ 60165 w 146519"/>
              <a:gd name="connsiteY3" fmla="*/ 48387 h 207604"/>
              <a:gd name="connsiteX4" fmla="*/ 53905 w 146519"/>
              <a:gd name="connsiteY4" fmla="*/ 30790 h 207604"/>
              <a:gd name="connsiteX5" fmla="*/ 44801 w 146519"/>
              <a:gd name="connsiteY5" fmla="*/ 9583 h 207604"/>
              <a:gd name="connsiteX6" fmla="*/ 44660 w 146519"/>
              <a:gd name="connsiteY6" fmla="*/ 6039 h 207604"/>
              <a:gd name="connsiteX7" fmla="*/ 48062 w 146519"/>
              <a:gd name="connsiteY7" fmla="*/ 7108 h 207604"/>
              <a:gd name="connsiteX8" fmla="*/ 54985 w 146519"/>
              <a:gd name="connsiteY8" fmla="*/ 18687 h 207604"/>
              <a:gd name="connsiteX9" fmla="*/ 71110 w 146519"/>
              <a:gd name="connsiteY9" fmla="*/ 56085 h 207604"/>
              <a:gd name="connsiteX10" fmla="*/ 77208 w 146519"/>
              <a:gd name="connsiteY10" fmla="*/ 73704 h 207604"/>
              <a:gd name="connsiteX11" fmla="*/ 80913 w 146519"/>
              <a:gd name="connsiteY11" fmla="*/ 77417 h 207604"/>
              <a:gd name="connsiteX12" fmla="*/ 84152 w 146519"/>
              <a:gd name="connsiteY12" fmla="*/ 74523 h 207604"/>
              <a:gd name="connsiteX13" fmla="*/ 110715 w 146519"/>
              <a:gd name="connsiteY13" fmla="*/ 73852 h 207604"/>
              <a:gd name="connsiteX14" fmla="*/ 125119 w 146519"/>
              <a:gd name="connsiteY14" fmla="*/ 94932 h 207604"/>
              <a:gd name="connsiteX15" fmla="*/ 131202 w 146519"/>
              <a:gd name="connsiteY15" fmla="*/ 114837 h 207604"/>
              <a:gd name="connsiteX16" fmla="*/ 135782 w 146519"/>
              <a:gd name="connsiteY16" fmla="*/ 134889 h 207604"/>
              <a:gd name="connsiteX17" fmla="*/ 136001 w 146519"/>
              <a:gd name="connsiteY17" fmla="*/ 149908 h 207604"/>
              <a:gd name="connsiteX18" fmla="*/ 144526 w 146519"/>
              <a:gd name="connsiteY18" fmla="*/ 167820 h 207604"/>
              <a:gd name="connsiteX19" fmla="*/ 148669 w 146519"/>
              <a:gd name="connsiteY19" fmla="*/ 184851 h 207604"/>
              <a:gd name="connsiteX20" fmla="*/ 146728 w 146519"/>
              <a:gd name="connsiteY20" fmla="*/ 188965 h 207604"/>
              <a:gd name="connsiteX21" fmla="*/ 144286 w 146519"/>
              <a:gd name="connsiteY21" fmla="*/ 185102 h 207604"/>
              <a:gd name="connsiteX22" fmla="*/ 136601 w 146519"/>
              <a:gd name="connsiteY22" fmla="*/ 164905 h 207604"/>
              <a:gd name="connsiteX23" fmla="*/ 130941 w 146519"/>
              <a:gd name="connsiteY23" fmla="*/ 166101 h 207604"/>
              <a:gd name="connsiteX24" fmla="*/ 128979 w 146519"/>
              <a:gd name="connsiteY24" fmla="*/ 168177 h 207604"/>
              <a:gd name="connsiteX25" fmla="*/ 127899 w 146519"/>
              <a:gd name="connsiteY25" fmla="*/ 166205 h 207604"/>
              <a:gd name="connsiteX26" fmla="*/ 121880 w 146519"/>
              <a:gd name="connsiteY26" fmla="*/ 102504 h 207604"/>
              <a:gd name="connsiteX27" fmla="*/ 112599 w 146519"/>
              <a:gd name="connsiteY27" fmla="*/ 82304 h 207604"/>
              <a:gd name="connsiteX28" fmla="*/ 96897 w 146519"/>
              <a:gd name="connsiteY28" fmla="*/ 71376 h 207604"/>
              <a:gd name="connsiteX29" fmla="*/ 85394 w 146519"/>
              <a:gd name="connsiteY29" fmla="*/ 86751 h 207604"/>
              <a:gd name="connsiteX30" fmla="*/ 94512 w 146519"/>
              <a:gd name="connsiteY30" fmla="*/ 131848 h 207604"/>
              <a:gd name="connsiteX31" fmla="*/ 101195 w 146519"/>
              <a:gd name="connsiteY31" fmla="*/ 179042 h 207604"/>
              <a:gd name="connsiteX32" fmla="*/ 94335 w 146519"/>
              <a:gd name="connsiteY32" fmla="*/ 210779 h 207604"/>
              <a:gd name="connsiteX33" fmla="*/ 92091 w 146519"/>
              <a:gd name="connsiteY33" fmla="*/ 213191 h 207604"/>
              <a:gd name="connsiteX34" fmla="*/ 91555 w 146519"/>
              <a:gd name="connsiteY34" fmla="*/ 209876 h 207604"/>
              <a:gd name="connsiteX35" fmla="*/ 92254 w 146519"/>
              <a:gd name="connsiteY35" fmla="*/ 154250 h 207604"/>
              <a:gd name="connsiteX36" fmla="*/ 83108 w 146519"/>
              <a:gd name="connsiteY36" fmla="*/ 100217 h 207604"/>
              <a:gd name="connsiteX37" fmla="*/ 76312 w 146519"/>
              <a:gd name="connsiteY37" fmla="*/ 83332 h 207604"/>
              <a:gd name="connsiteX38" fmla="*/ 57405 w 146519"/>
              <a:gd name="connsiteY38" fmla="*/ 57743 h 207604"/>
              <a:gd name="connsiteX39" fmla="*/ 50722 w 146519"/>
              <a:gd name="connsiteY39" fmla="*/ 54009 h 207604"/>
              <a:gd name="connsiteX40" fmla="*/ 41019 w 146519"/>
              <a:gd name="connsiteY40" fmla="*/ 59064 h 207604"/>
              <a:gd name="connsiteX41" fmla="*/ 38344 w 146519"/>
              <a:gd name="connsiteY41" fmla="*/ 79640 h 207604"/>
              <a:gd name="connsiteX42" fmla="*/ 36177 w 146519"/>
              <a:gd name="connsiteY42" fmla="*/ 99001 h 207604"/>
              <a:gd name="connsiteX43" fmla="*/ 34138 w 146519"/>
              <a:gd name="connsiteY43" fmla="*/ 102546 h 207604"/>
              <a:gd name="connsiteX44" fmla="*/ 31682 w 146519"/>
              <a:gd name="connsiteY44" fmla="*/ 99252 h 207604"/>
              <a:gd name="connsiteX45" fmla="*/ 31640 w 146519"/>
              <a:gd name="connsiteY45" fmla="*/ 95477 h 207604"/>
              <a:gd name="connsiteX46" fmla="*/ 28196 w 146519"/>
              <a:gd name="connsiteY46" fmla="*/ 50401 h 207604"/>
              <a:gd name="connsiteX47" fmla="*/ 7335 w 146519"/>
              <a:gd name="connsiteY47" fmla="*/ 22126 h 207604"/>
              <a:gd name="connsiteX48" fmla="*/ 6375 w 146519"/>
              <a:gd name="connsiteY48" fmla="*/ 21665 h 207604"/>
              <a:gd name="connsiteX49" fmla="*/ 2571 w 146519"/>
              <a:gd name="connsiteY49" fmla="*/ 15247 h 207604"/>
              <a:gd name="connsiteX50" fmla="*/ 8414 w 146519"/>
              <a:gd name="connsiteY50" fmla="*/ 17197 h 207604"/>
              <a:gd name="connsiteX51" fmla="*/ 34999 w 146519"/>
              <a:gd name="connsiteY51" fmla="*/ 54617 h 207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6519" h="207604">
                <a:moveTo>
                  <a:pt x="34999" y="54617"/>
                </a:moveTo>
                <a:cubicBezTo>
                  <a:pt x="42360" y="49394"/>
                  <a:pt x="49283" y="47234"/>
                  <a:pt x="56982" y="51659"/>
                </a:cubicBezTo>
                <a:cubicBezTo>
                  <a:pt x="58323" y="52415"/>
                  <a:pt x="60002" y="54408"/>
                  <a:pt x="61245" y="53065"/>
                </a:cubicBezTo>
                <a:cubicBezTo>
                  <a:pt x="62606" y="51618"/>
                  <a:pt x="60383" y="49772"/>
                  <a:pt x="60165" y="48387"/>
                </a:cubicBezTo>
                <a:cubicBezTo>
                  <a:pt x="59106" y="42053"/>
                  <a:pt x="56142" y="36558"/>
                  <a:pt x="53905" y="30790"/>
                </a:cubicBezTo>
                <a:cubicBezTo>
                  <a:pt x="51103" y="23616"/>
                  <a:pt x="49085" y="16044"/>
                  <a:pt x="44801" y="9583"/>
                </a:cubicBezTo>
                <a:cubicBezTo>
                  <a:pt x="43983" y="8325"/>
                  <a:pt x="43383" y="6982"/>
                  <a:pt x="44660" y="6039"/>
                </a:cubicBezTo>
                <a:cubicBezTo>
                  <a:pt x="45846" y="5179"/>
                  <a:pt x="47046" y="6059"/>
                  <a:pt x="48062" y="7108"/>
                </a:cubicBezTo>
                <a:cubicBezTo>
                  <a:pt x="51287" y="10380"/>
                  <a:pt x="53587" y="14365"/>
                  <a:pt x="54985" y="18687"/>
                </a:cubicBezTo>
                <a:cubicBezTo>
                  <a:pt x="59184" y="31733"/>
                  <a:pt x="64950" y="43962"/>
                  <a:pt x="71110" y="56085"/>
                </a:cubicBezTo>
                <a:cubicBezTo>
                  <a:pt x="73891" y="61539"/>
                  <a:pt x="75592" y="67685"/>
                  <a:pt x="77208" y="73704"/>
                </a:cubicBezTo>
                <a:cubicBezTo>
                  <a:pt x="77850" y="76096"/>
                  <a:pt x="79607" y="76788"/>
                  <a:pt x="80913" y="77417"/>
                </a:cubicBezTo>
                <a:cubicBezTo>
                  <a:pt x="82494" y="78172"/>
                  <a:pt x="83249" y="75886"/>
                  <a:pt x="84152" y="74523"/>
                </a:cubicBezTo>
                <a:cubicBezTo>
                  <a:pt x="91456" y="63511"/>
                  <a:pt x="102479" y="63511"/>
                  <a:pt x="110715" y="73852"/>
                </a:cubicBezTo>
                <a:cubicBezTo>
                  <a:pt x="116036" y="80522"/>
                  <a:pt x="122543" y="86164"/>
                  <a:pt x="125119" y="94932"/>
                </a:cubicBezTo>
                <a:cubicBezTo>
                  <a:pt x="127081" y="101581"/>
                  <a:pt x="129861" y="107852"/>
                  <a:pt x="131202" y="114837"/>
                </a:cubicBezTo>
                <a:cubicBezTo>
                  <a:pt x="132480" y="121507"/>
                  <a:pt x="134441" y="128114"/>
                  <a:pt x="135782" y="134889"/>
                </a:cubicBezTo>
                <a:cubicBezTo>
                  <a:pt x="136806" y="140049"/>
                  <a:pt x="134561" y="144874"/>
                  <a:pt x="136001" y="149908"/>
                </a:cubicBezTo>
                <a:cubicBezTo>
                  <a:pt x="137885" y="156431"/>
                  <a:pt x="141802" y="161779"/>
                  <a:pt x="144526" y="167820"/>
                </a:cubicBezTo>
                <a:cubicBezTo>
                  <a:pt x="146989" y="173292"/>
                  <a:pt x="147504" y="179123"/>
                  <a:pt x="148669" y="184851"/>
                </a:cubicBezTo>
                <a:cubicBezTo>
                  <a:pt x="149029" y="186575"/>
                  <a:pt x="148767" y="188883"/>
                  <a:pt x="146728" y="188965"/>
                </a:cubicBezTo>
                <a:cubicBezTo>
                  <a:pt x="144907" y="189024"/>
                  <a:pt x="144583" y="186760"/>
                  <a:pt x="144286" y="185102"/>
                </a:cubicBezTo>
                <a:cubicBezTo>
                  <a:pt x="142945" y="177865"/>
                  <a:pt x="141167" y="170880"/>
                  <a:pt x="136601" y="164905"/>
                </a:cubicBezTo>
                <a:cubicBezTo>
                  <a:pt x="133503" y="160857"/>
                  <a:pt x="132042" y="162136"/>
                  <a:pt x="130941" y="166101"/>
                </a:cubicBezTo>
                <a:cubicBezTo>
                  <a:pt x="130602" y="167338"/>
                  <a:pt x="130525" y="168387"/>
                  <a:pt x="128979" y="168177"/>
                </a:cubicBezTo>
                <a:cubicBezTo>
                  <a:pt x="127822" y="168009"/>
                  <a:pt x="127539" y="167422"/>
                  <a:pt x="127899" y="166205"/>
                </a:cubicBezTo>
                <a:cubicBezTo>
                  <a:pt x="134406" y="144097"/>
                  <a:pt x="129339" y="123164"/>
                  <a:pt x="121880" y="102504"/>
                </a:cubicBezTo>
                <a:cubicBezTo>
                  <a:pt x="119339" y="95477"/>
                  <a:pt x="117116" y="88114"/>
                  <a:pt x="112599" y="82304"/>
                </a:cubicBezTo>
                <a:cubicBezTo>
                  <a:pt x="108598" y="77166"/>
                  <a:pt x="103256" y="73012"/>
                  <a:pt x="96897" y="71376"/>
                </a:cubicBezTo>
                <a:cubicBezTo>
                  <a:pt x="91012" y="69866"/>
                  <a:pt x="83510" y="79767"/>
                  <a:pt x="85394" y="86751"/>
                </a:cubicBezTo>
                <a:cubicBezTo>
                  <a:pt x="89410" y="101581"/>
                  <a:pt x="92077" y="116830"/>
                  <a:pt x="94512" y="131848"/>
                </a:cubicBezTo>
                <a:cubicBezTo>
                  <a:pt x="97031" y="147412"/>
                  <a:pt x="100694" y="162933"/>
                  <a:pt x="101195" y="179042"/>
                </a:cubicBezTo>
                <a:cubicBezTo>
                  <a:pt x="101555" y="190682"/>
                  <a:pt x="98697" y="200686"/>
                  <a:pt x="94335" y="210779"/>
                </a:cubicBezTo>
                <a:cubicBezTo>
                  <a:pt x="93834" y="211911"/>
                  <a:pt x="93757" y="213753"/>
                  <a:pt x="92091" y="213191"/>
                </a:cubicBezTo>
                <a:cubicBezTo>
                  <a:pt x="90574" y="212666"/>
                  <a:pt x="91054" y="211386"/>
                  <a:pt x="91555" y="209876"/>
                </a:cubicBezTo>
                <a:cubicBezTo>
                  <a:pt x="97617" y="191421"/>
                  <a:pt x="95197" y="173041"/>
                  <a:pt x="92254" y="154250"/>
                </a:cubicBezTo>
                <a:cubicBezTo>
                  <a:pt x="89431" y="136190"/>
                  <a:pt x="85429" y="118340"/>
                  <a:pt x="83108" y="100217"/>
                </a:cubicBezTo>
                <a:cubicBezTo>
                  <a:pt x="82289" y="93736"/>
                  <a:pt x="79353" y="88555"/>
                  <a:pt x="76312" y="83332"/>
                </a:cubicBezTo>
                <a:cubicBezTo>
                  <a:pt x="70906" y="74103"/>
                  <a:pt x="66424" y="64119"/>
                  <a:pt x="57405" y="57743"/>
                </a:cubicBezTo>
                <a:cubicBezTo>
                  <a:pt x="55267" y="56211"/>
                  <a:pt x="53065" y="54345"/>
                  <a:pt x="50722" y="54009"/>
                </a:cubicBezTo>
                <a:cubicBezTo>
                  <a:pt x="46805" y="53443"/>
                  <a:pt x="43362" y="53317"/>
                  <a:pt x="41019" y="59064"/>
                </a:cubicBezTo>
                <a:cubicBezTo>
                  <a:pt x="38203" y="65986"/>
                  <a:pt x="38944" y="72761"/>
                  <a:pt x="38344" y="79640"/>
                </a:cubicBezTo>
                <a:cubicBezTo>
                  <a:pt x="37779" y="86101"/>
                  <a:pt x="36841" y="92541"/>
                  <a:pt x="36177" y="99001"/>
                </a:cubicBezTo>
                <a:cubicBezTo>
                  <a:pt x="36022" y="100637"/>
                  <a:pt x="35902" y="102441"/>
                  <a:pt x="34138" y="102546"/>
                </a:cubicBezTo>
                <a:cubicBezTo>
                  <a:pt x="32402" y="102651"/>
                  <a:pt x="32480" y="100406"/>
                  <a:pt x="31682" y="99252"/>
                </a:cubicBezTo>
                <a:cubicBezTo>
                  <a:pt x="30779" y="97973"/>
                  <a:pt x="31477" y="96756"/>
                  <a:pt x="31640" y="95477"/>
                </a:cubicBezTo>
                <a:cubicBezTo>
                  <a:pt x="33602" y="80186"/>
                  <a:pt x="32239" y="65063"/>
                  <a:pt x="28196" y="50401"/>
                </a:cubicBezTo>
                <a:cubicBezTo>
                  <a:pt x="24879" y="38340"/>
                  <a:pt x="18598" y="28041"/>
                  <a:pt x="7335" y="22126"/>
                </a:cubicBezTo>
                <a:cubicBezTo>
                  <a:pt x="7017" y="21959"/>
                  <a:pt x="6495" y="21917"/>
                  <a:pt x="6375" y="21665"/>
                </a:cubicBezTo>
                <a:cubicBezTo>
                  <a:pt x="5295" y="19295"/>
                  <a:pt x="1174" y="17554"/>
                  <a:pt x="2571" y="15247"/>
                </a:cubicBezTo>
                <a:cubicBezTo>
                  <a:pt x="4957" y="11304"/>
                  <a:pt x="6573" y="16295"/>
                  <a:pt x="8414" y="17197"/>
                </a:cubicBezTo>
                <a:cubicBezTo>
                  <a:pt x="23496" y="24518"/>
                  <a:pt x="31499" y="37753"/>
                  <a:pt x="34999" y="54617"/>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0" name="Freeform 89">
            <a:extLst>
              <a:ext uri="{FF2B5EF4-FFF2-40B4-BE49-F238E27FC236}">
                <a16:creationId xmlns:a16="http://schemas.microsoft.com/office/drawing/2014/main" id="{6F9F5D78-7DCA-5D21-F6DF-0E1D7B4EB9E9}"/>
              </a:ext>
            </a:extLst>
          </p:cNvPr>
          <p:cNvSpPr/>
          <p:nvPr/>
        </p:nvSpPr>
        <p:spPr>
          <a:xfrm>
            <a:off x="5755915" y="9874328"/>
            <a:ext cx="152142" cy="142147"/>
          </a:xfrm>
          <a:custGeom>
            <a:avLst/>
            <a:gdLst>
              <a:gd name="connsiteX0" fmla="*/ 2383 w 152142"/>
              <a:gd name="connsiteY0" fmla="*/ 143144 h 142147"/>
              <a:gd name="connsiteX1" fmla="*/ 25354 w 152142"/>
              <a:gd name="connsiteY1" fmla="*/ 121666 h 142147"/>
              <a:gd name="connsiteX2" fmla="*/ 50379 w 152142"/>
              <a:gd name="connsiteY2" fmla="*/ 112269 h 142147"/>
              <a:gd name="connsiteX3" fmla="*/ 71578 w 152142"/>
              <a:gd name="connsiteY3" fmla="*/ 109773 h 142147"/>
              <a:gd name="connsiteX4" fmla="*/ 79101 w 152142"/>
              <a:gd name="connsiteY4" fmla="*/ 108430 h 142147"/>
              <a:gd name="connsiteX5" fmla="*/ 85523 w 152142"/>
              <a:gd name="connsiteY5" fmla="*/ 94503 h 142147"/>
              <a:gd name="connsiteX6" fmla="*/ 82482 w 152142"/>
              <a:gd name="connsiteY6" fmla="*/ 74870 h 142147"/>
              <a:gd name="connsiteX7" fmla="*/ 71218 w 152142"/>
              <a:gd name="connsiteY7" fmla="*/ 42442 h 142147"/>
              <a:gd name="connsiteX8" fmla="*/ 56419 w 152142"/>
              <a:gd name="connsiteY8" fmla="*/ 26564 h 142147"/>
              <a:gd name="connsiteX9" fmla="*/ 35855 w 152142"/>
              <a:gd name="connsiteY9" fmla="*/ 8735 h 142147"/>
              <a:gd name="connsiteX10" fmla="*/ 34952 w 152142"/>
              <a:gd name="connsiteY10" fmla="*/ 5799 h 142147"/>
              <a:gd name="connsiteX11" fmla="*/ 50435 w 152142"/>
              <a:gd name="connsiteY11" fmla="*/ 12490 h 142147"/>
              <a:gd name="connsiteX12" fmla="*/ 73321 w 152142"/>
              <a:gd name="connsiteY12" fmla="*/ 36318 h 142147"/>
              <a:gd name="connsiteX13" fmla="*/ 81162 w 152142"/>
              <a:gd name="connsiteY13" fmla="*/ 38562 h 142147"/>
              <a:gd name="connsiteX14" fmla="*/ 91988 w 152142"/>
              <a:gd name="connsiteY14" fmla="*/ 34954 h 142147"/>
              <a:gd name="connsiteX15" fmla="*/ 128974 w 152142"/>
              <a:gd name="connsiteY15" fmla="*/ 44141 h 142147"/>
              <a:gd name="connsiteX16" fmla="*/ 152997 w 152142"/>
              <a:gd name="connsiteY16" fmla="*/ 69731 h 142147"/>
              <a:gd name="connsiteX17" fmla="*/ 153639 w 152142"/>
              <a:gd name="connsiteY17" fmla="*/ 74052 h 142147"/>
              <a:gd name="connsiteX18" fmla="*/ 150096 w 152142"/>
              <a:gd name="connsiteY18" fmla="*/ 72395 h 142147"/>
              <a:gd name="connsiteX19" fmla="*/ 133618 w 152142"/>
              <a:gd name="connsiteY19" fmla="*/ 54063 h 142147"/>
              <a:gd name="connsiteX20" fmla="*/ 98290 w 152142"/>
              <a:gd name="connsiteY20" fmla="*/ 39884 h 142147"/>
              <a:gd name="connsiteX21" fmla="*/ 84140 w 152142"/>
              <a:gd name="connsiteY21" fmla="*/ 43491 h 142147"/>
              <a:gd name="connsiteX22" fmla="*/ 82023 w 152142"/>
              <a:gd name="connsiteY22" fmla="*/ 52532 h 142147"/>
              <a:gd name="connsiteX23" fmla="*/ 87443 w 152142"/>
              <a:gd name="connsiteY23" fmla="*/ 67508 h 142147"/>
              <a:gd name="connsiteX24" fmla="*/ 91705 w 152142"/>
              <a:gd name="connsiteY24" fmla="*/ 82065 h 142147"/>
              <a:gd name="connsiteX25" fmla="*/ 91388 w 152142"/>
              <a:gd name="connsiteY25" fmla="*/ 96244 h 142147"/>
              <a:gd name="connsiteX26" fmla="*/ 98650 w 152142"/>
              <a:gd name="connsiteY26" fmla="*/ 106458 h 142147"/>
              <a:gd name="connsiteX27" fmla="*/ 112291 w 152142"/>
              <a:gd name="connsiteY27" fmla="*/ 114366 h 142147"/>
              <a:gd name="connsiteX28" fmla="*/ 131755 w 152142"/>
              <a:gd name="connsiteY28" fmla="*/ 143689 h 142147"/>
              <a:gd name="connsiteX29" fmla="*/ 130993 w 152142"/>
              <a:gd name="connsiteY29" fmla="*/ 147927 h 142147"/>
              <a:gd name="connsiteX30" fmla="*/ 126871 w 152142"/>
              <a:gd name="connsiteY30" fmla="*/ 142159 h 142147"/>
              <a:gd name="connsiteX31" fmla="*/ 103851 w 152142"/>
              <a:gd name="connsiteY31" fmla="*/ 116967 h 142147"/>
              <a:gd name="connsiteX32" fmla="*/ 99567 w 152142"/>
              <a:gd name="connsiteY32" fmla="*/ 114094 h 142147"/>
              <a:gd name="connsiteX33" fmla="*/ 77542 w 152142"/>
              <a:gd name="connsiteY33" fmla="*/ 113276 h 142147"/>
              <a:gd name="connsiteX34" fmla="*/ 56215 w 152142"/>
              <a:gd name="connsiteY34" fmla="*/ 116548 h 142147"/>
              <a:gd name="connsiteX35" fmla="*/ 19207 w 152142"/>
              <a:gd name="connsiteY35" fmla="*/ 131923 h 142147"/>
              <a:gd name="connsiteX36" fmla="*/ 7909 w 152142"/>
              <a:gd name="connsiteY36" fmla="*/ 141760 h 142147"/>
              <a:gd name="connsiteX37" fmla="*/ 2383 w 152142"/>
              <a:gd name="connsiteY37" fmla="*/ 143144 h 14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142" h="142147">
                <a:moveTo>
                  <a:pt x="2383" y="143144"/>
                </a:moveTo>
                <a:cubicBezTo>
                  <a:pt x="7965" y="133118"/>
                  <a:pt x="15925" y="126280"/>
                  <a:pt x="25354" y="121666"/>
                </a:cubicBezTo>
                <a:cubicBezTo>
                  <a:pt x="33350" y="117744"/>
                  <a:pt x="41875" y="115017"/>
                  <a:pt x="50379" y="112269"/>
                </a:cubicBezTo>
                <a:cubicBezTo>
                  <a:pt x="57436" y="109983"/>
                  <a:pt x="64676" y="112227"/>
                  <a:pt x="71578" y="109773"/>
                </a:cubicBezTo>
                <a:cubicBezTo>
                  <a:pt x="73964" y="108934"/>
                  <a:pt x="76624" y="109039"/>
                  <a:pt x="79101" y="108430"/>
                </a:cubicBezTo>
                <a:cubicBezTo>
                  <a:pt x="84366" y="107151"/>
                  <a:pt x="87746" y="101635"/>
                  <a:pt x="85523" y="94503"/>
                </a:cubicBezTo>
                <a:cubicBezTo>
                  <a:pt x="83505" y="87959"/>
                  <a:pt x="84606" y="81204"/>
                  <a:pt x="82482" y="74870"/>
                </a:cubicBezTo>
                <a:cubicBezTo>
                  <a:pt x="78840" y="64005"/>
                  <a:pt x="77725" y="52007"/>
                  <a:pt x="71218" y="42442"/>
                </a:cubicBezTo>
                <a:cubicBezTo>
                  <a:pt x="67182" y="36486"/>
                  <a:pt x="61395" y="31829"/>
                  <a:pt x="56419" y="26564"/>
                </a:cubicBezTo>
                <a:cubicBezTo>
                  <a:pt x="50117" y="19936"/>
                  <a:pt x="42891" y="14462"/>
                  <a:pt x="35855" y="8735"/>
                </a:cubicBezTo>
                <a:cubicBezTo>
                  <a:pt x="35135" y="8148"/>
                  <a:pt x="34429" y="7435"/>
                  <a:pt x="34952" y="5799"/>
                </a:cubicBezTo>
                <a:cubicBezTo>
                  <a:pt x="41035" y="5484"/>
                  <a:pt x="45855" y="8945"/>
                  <a:pt x="50435" y="12490"/>
                </a:cubicBezTo>
                <a:cubicBezTo>
                  <a:pt x="59136" y="19244"/>
                  <a:pt x="66561" y="27445"/>
                  <a:pt x="73321" y="36318"/>
                </a:cubicBezTo>
                <a:cubicBezTo>
                  <a:pt x="75403" y="39044"/>
                  <a:pt x="77760" y="40093"/>
                  <a:pt x="81162" y="38562"/>
                </a:cubicBezTo>
                <a:cubicBezTo>
                  <a:pt x="84641" y="37010"/>
                  <a:pt x="88304" y="35752"/>
                  <a:pt x="91988" y="34954"/>
                </a:cubicBezTo>
                <a:cubicBezTo>
                  <a:pt x="105629" y="32018"/>
                  <a:pt x="117415" y="36590"/>
                  <a:pt x="128974" y="44141"/>
                </a:cubicBezTo>
                <a:cubicBezTo>
                  <a:pt x="139115" y="50770"/>
                  <a:pt x="146716" y="59453"/>
                  <a:pt x="152997" y="69731"/>
                </a:cubicBezTo>
                <a:cubicBezTo>
                  <a:pt x="153738" y="70969"/>
                  <a:pt x="155636" y="72458"/>
                  <a:pt x="153639" y="74052"/>
                </a:cubicBezTo>
                <a:cubicBezTo>
                  <a:pt x="151861" y="75479"/>
                  <a:pt x="150978" y="73381"/>
                  <a:pt x="150096" y="72395"/>
                </a:cubicBezTo>
                <a:cubicBezTo>
                  <a:pt x="144599" y="66291"/>
                  <a:pt x="140336" y="58908"/>
                  <a:pt x="133618" y="54063"/>
                </a:cubicBezTo>
                <a:cubicBezTo>
                  <a:pt x="122954" y="46344"/>
                  <a:pt x="111508" y="40177"/>
                  <a:pt x="98290" y="39884"/>
                </a:cubicBezTo>
                <a:cubicBezTo>
                  <a:pt x="93568" y="39778"/>
                  <a:pt x="88628" y="41603"/>
                  <a:pt x="84140" y="43491"/>
                </a:cubicBezTo>
                <a:cubicBezTo>
                  <a:pt x="80322" y="45106"/>
                  <a:pt x="80802" y="49029"/>
                  <a:pt x="82023" y="52532"/>
                </a:cubicBezTo>
                <a:cubicBezTo>
                  <a:pt x="83787" y="57545"/>
                  <a:pt x="85686" y="62494"/>
                  <a:pt x="87443" y="67508"/>
                </a:cubicBezTo>
                <a:cubicBezTo>
                  <a:pt x="89101" y="72290"/>
                  <a:pt x="90626" y="77261"/>
                  <a:pt x="91705" y="82065"/>
                </a:cubicBezTo>
                <a:cubicBezTo>
                  <a:pt x="92644" y="86302"/>
                  <a:pt x="91529" y="91482"/>
                  <a:pt x="91388" y="96244"/>
                </a:cubicBezTo>
                <a:cubicBezTo>
                  <a:pt x="91204" y="101760"/>
                  <a:pt x="92947" y="104844"/>
                  <a:pt x="98650" y="106458"/>
                </a:cubicBezTo>
                <a:cubicBezTo>
                  <a:pt x="103526" y="107843"/>
                  <a:pt x="108092" y="111178"/>
                  <a:pt x="112291" y="114366"/>
                </a:cubicBezTo>
                <a:cubicBezTo>
                  <a:pt x="121910" y="121729"/>
                  <a:pt x="129694" y="130623"/>
                  <a:pt x="131755" y="143689"/>
                </a:cubicBezTo>
                <a:cubicBezTo>
                  <a:pt x="132037" y="145410"/>
                  <a:pt x="131734" y="146564"/>
                  <a:pt x="130993" y="147927"/>
                </a:cubicBezTo>
                <a:cubicBezTo>
                  <a:pt x="129257" y="146270"/>
                  <a:pt x="127796" y="144759"/>
                  <a:pt x="126871" y="142159"/>
                </a:cubicBezTo>
                <a:cubicBezTo>
                  <a:pt x="122693" y="130392"/>
                  <a:pt x="114669" y="122023"/>
                  <a:pt x="103851" y="116967"/>
                </a:cubicBezTo>
                <a:cubicBezTo>
                  <a:pt x="102206" y="116191"/>
                  <a:pt x="100908" y="114975"/>
                  <a:pt x="99567" y="114094"/>
                </a:cubicBezTo>
                <a:cubicBezTo>
                  <a:pt x="92228" y="109332"/>
                  <a:pt x="85107" y="108955"/>
                  <a:pt x="77542" y="113276"/>
                </a:cubicBezTo>
                <a:cubicBezTo>
                  <a:pt x="70880" y="117072"/>
                  <a:pt x="63258" y="114681"/>
                  <a:pt x="56215" y="116548"/>
                </a:cubicBezTo>
                <a:cubicBezTo>
                  <a:pt x="43216" y="119988"/>
                  <a:pt x="30393" y="123512"/>
                  <a:pt x="19207" y="131923"/>
                </a:cubicBezTo>
                <a:cubicBezTo>
                  <a:pt x="15185" y="134964"/>
                  <a:pt x="11367" y="138110"/>
                  <a:pt x="7909" y="141760"/>
                </a:cubicBezTo>
                <a:cubicBezTo>
                  <a:pt x="6384" y="143396"/>
                  <a:pt x="4888" y="144005"/>
                  <a:pt x="2383" y="143144"/>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1" name="Freeform 90">
            <a:extLst>
              <a:ext uri="{FF2B5EF4-FFF2-40B4-BE49-F238E27FC236}">
                <a16:creationId xmlns:a16="http://schemas.microsoft.com/office/drawing/2014/main" id="{27E12880-9C87-59D2-AAC3-93531D8B5133}"/>
              </a:ext>
            </a:extLst>
          </p:cNvPr>
          <p:cNvSpPr/>
          <p:nvPr/>
        </p:nvSpPr>
        <p:spPr>
          <a:xfrm>
            <a:off x="5859350" y="10095384"/>
            <a:ext cx="92335" cy="129659"/>
          </a:xfrm>
          <a:custGeom>
            <a:avLst/>
            <a:gdLst>
              <a:gd name="connsiteX0" fmla="*/ 89619 w 92335"/>
              <a:gd name="connsiteY0" fmla="*/ 17377 h 129659"/>
              <a:gd name="connsiteX1" fmla="*/ 89781 w 92335"/>
              <a:gd name="connsiteY1" fmla="*/ 9091 h 129659"/>
              <a:gd name="connsiteX2" fmla="*/ 91398 w 92335"/>
              <a:gd name="connsiteY2" fmla="*/ 5651 h 129659"/>
              <a:gd name="connsiteX3" fmla="*/ 93839 w 92335"/>
              <a:gd name="connsiteY3" fmla="*/ 8777 h 129659"/>
              <a:gd name="connsiteX4" fmla="*/ 94136 w 92335"/>
              <a:gd name="connsiteY4" fmla="*/ 32856 h 129659"/>
              <a:gd name="connsiteX5" fmla="*/ 90254 w 92335"/>
              <a:gd name="connsiteY5" fmla="*/ 64763 h 129659"/>
              <a:gd name="connsiteX6" fmla="*/ 79739 w 92335"/>
              <a:gd name="connsiteY6" fmla="*/ 97439 h 129659"/>
              <a:gd name="connsiteX7" fmla="*/ 77572 w 92335"/>
              <a:gd name="connsiteY7" fmla="*/ 112712 h 129659"/>
              <a:gd name="connsiteX8" fmla="*/ 78074 w 92335"/>
              <a:gd name="connsiteY8" fmla="*/ 121939 h 129659"/>
              <a:gd name="connsiteX9" fmla="*/ 75597 w 92335"/>
              <a:gd name="connsiteY9" fmla="*/ 124537 h 129659"/>
              <a:gd name="connsiteX10" fmla="*/ 73776 w 92335"/>
              <a:gd name="connsiteY10" fmla="*/ 121814 h 129659"/>
              <a:gd name="connsiteX11" fmla="*/ 72632 w 92335"/>
              <a:gd name="connsiteY11" fmla="*/ 115642 h 129659"/>
              <a:gd name="connsiteX12" fmla="*/ 66154 w 92335"/>
              <a:gd name="connsiteY12" fmla="*/ 111558 h 129659"/>
              <a:gd name="connsiteX13" fmla="*/ 44827 w 92335"/>
              <a:gd name="connsiteY13" fmla="*/ 116168 h 129659"/>
              <a:gd name="connsiteX14" fmla="*/ 34086 w 92335"/>
              <a:gd name="connsiteY14" fmla="*/ 116042 h 129659"/>
              <a:gd name="connsiteX15" fmla="*/ 20981 w 92335"/>
              <a:gd name="connsiteY15" fmla="*/ 121747 h 129659"/>
              <a:gd name="connsiteX16" fmla="*/ 6839 w 92335"/>
              <a:gd name="connsiteY16" fmla="*/ 133956 h 129659"/>
              <a:gd name="connsiteX17" fmla="*/ 2597 w 92335"/>
              <a:gd name="connsiteY17" fmla="*/ 134164 h 129659"/>
              <a:gd name="connsiteX18" fmla="*/ 4736 w 92335"/>
              <a:gd name="connsiteY18" fmla="*/ 130871 h 129659"/>
              <a:gd name="connsiteX19" fmla="*/ 15364 w 92335"/>
              <a:gd name="connsiteY19" fmla="*/ 121185 h 129659"/>
              <a:gd name="connsiteX20" fmla="*/ 25801 w 92335"/>
              <a:gd name="connsiteY20" fmla="*/ 87161 h 129659"/>
              <a:gd name="connsiteX21" fmla="*/ 26641 w 92335"/>
              <a:gd name="connsiteY21" fmla="*/ 83299 h 129659"/>
              <a:gd name="connsiteX22" fmla="*/ 29563 w 92335"/>
              <a:gd name="connsiteY22" fmla="*/ 80494 h 129659"/>
              <a:gd name="connsiteX23" fmla="*/ 30565 w 92335"/>
              <a:gd name="connsiteY23" fmla="*/ 84668 h 129659"/>
              <a:gd name="connsiteX24" fmla="*/ 28186 w 92335"/>
              <a:gd name="connsiteY24" fmla="*/ 106378 h 129659"/>
              <a:gd name="connsiteX25" fmla="*/ 32442 w 92335"/>
              <a:gd name="connsiteY25" fmla="*/ 112061 h 129659"/>
              <a:gd name="connsiteX26" fmla="*/ 66112 w 92335"/>
              <a:gd name="connsiteY26" fmla="*/ 105076 h 129659"/>
              <a:gd name="connsiteX27" fmla="*/ 74976 w 92335"/>
              <a:gd name="connsiteY27" fmla="*/ 94901 h 129659"/>
              <a:gd name="connsiteX28" fmla="*/ 83698 w 92335"/>
              <a:gd name="connsiteY28" fmla="*/ 62854 h 129659"/>
              <a:gd name="connsiteX29" fmla="*/ 87700 w 92335"/>
              <a:gd name="connsiteY29" fmla="*/ 34660 h 129659"/>
              <a:gd name="connsiteX30" fmla="*/ 89619 w 92335"/>
              <a:gd name="connsiteY30" fmla="*/ 17377 h 12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2335" h="129659">
                <a:moveTo>
                  <a:pt x="89619" y="17377"/>
                </a:moveTo>
                <a:cubicBezTo>
                  <a:pt x="89259" y="15447"/>
                  <a:pt x="90141" y="12195"/>
                  <a:pt x="89781" y="9091"/>
                </a:cubicBezTo>
                <a:cubicBezTo>
                  <a:pt x="89534" y="7036"/>
                  <a:pt x="89915" y="5840"/>
                  <a:pt x="91398" y="5651"/>
                </a:cubicBezTo>
                <a:cubicBezTo>
                  <a:pt x="93141" y="5420"/>
                  <a:pt x="93578" y="7078"/>
                  <a:pt x="93839" y="8777"/>
                </a:cubicBezTo>
                <a:cubicBezTo>
                  <a:pt x="95018" y="16810"/>
                  <a:pt x="94757" y="24718"/>
                  <a:pt x="94136" y="32856"/>
                </a:cubicBezTo>
                <a:cubicBezTo>
                  <a:pt x="93317" y="43593"/>
                  <a:pt x="93141" y="54485"/>
                  <a:pt x="90254" y="64763"/>
                </a:cubicBezTo>
                <a:cubicBezTo>
                  <a:pt x="87177" y="75796"/>
                  <a:pt x="86380" y="87916"/>
                  <a:pt x="79739" y="97439"/>
                </a:cubicBezTo>
                <a:cubicBezTo>
                  <a:pt x="76112" y="102641"/>
                  <a:pt x="75836" y="107318"/>
                  <a:pt x="77572" y="112712"/>
                </a:cubicBezTo>
                <a:cubicBezTo>
                  <a:pt x="78575" y="115790"/>
                  <a:pt x="78038" y="118854"/>
                  <a:pt x="78074" y="121939"/>
                </a:cubicBezTo>
                <a:cubicBezTo>
                  <a:pt x="78095" y="123449"/>
                  <a:pt x="77079" y="124389"/>
                  <a:pt x="75597" y="124537"/>
                </a:cubicBezTo>
                <a:cubicBezTo>
                  <a:pt x="73557" y="124751"/>
                  <a:pt x="73571" y="123109"/>
                  <a:pt x="73776" y="121814"/>
                </a:cubicBezTo>
                <a:cubicBezTo>
                  <a:pt x="74093" y="119572"/>
                  <a:pt x="72936" y="117699"/>
                  <a:pt x="72632" y="115642"/>
                </a:cubicBezTo>
                <a:cubicBezTo>
                  <a:pt x="72033" y="111513"/>
                  <a:pt x="69993" y="110485"/>
                  <a:pt x="66154" y="111558"/>
                </a:cubicBezTo>
                <a:cubicBezTo>
                  <a:pt x="59132" y="113482"/>
                  <a:pt x="51849" y="113926"/>
                  <a:pt x="44827" y="116168"/>
                </a:cubicBezTo>
                <a:cubicBezTo>
                  <a:pt x="41525" y="117219"/>
                  <a:pt x="37403" y="117093"/>
                  <a:pt x="34086" y="116042"/>
                </a:cubicBezTo>
                <a:cubicBezTo>
                  <a:pt x="27805" y="114029"/>
                  <a:pt x="24601" y="117492"/>
                  <a:pt x="20981" y="121747"/>
                </a:cubicBezTo>
                <a:cubicBezTo>
                  <a:pt x="16923" y="126549"/>
                  <a:pt x="12738" y="131441"/>
                  <a:pt x="6839" y="133956"/>
                </a:cubicBezTo>
                <a:cubicBezTo>
                  <a:pt x="5477" y="134541"/>
                  <a:pt x="3839" y="136517"/>
                  <a:pt x="2597" y="134164"/>
                </a:cubicBezTo>
                <a:cubicBezTo>
                  <a:pt x="1560" y="132195"/>
                  <a:pt x="3776" y="131862"/>
                  <a:pt x="4736" y="130871"/>
                </a:cubicBezTo>
                <a:cubicBezTo>
                  <a:pt x="8102" y="127437"/>
                  <a:pt x="12138" y="124914"/>
                  <a:pt x="15364" y="121185"/>
                </a:cubicBezTo>
                <a:cubicBezTo>
                  <a:pt x="23783" y="111388"/>
                  <a:pt x="23225" y="98779"/>
                  <a:pt x="25801" y="87161"/>
                </a:cubicBezTo>
                <a:cubicBezTo>
                  <a:pt x="26083" y="85881"/>
                  <a:pt x="25865" y="84579"/>
                  <a:pt x="26641" y="83299"/>
                </a:cubicBezTo>
                <a:cubicBezTo>
                  <a:pt x="27424" y="82004"/>
                  <a:pt x="27805" y="79969"/>
                  <a:pt x="29563" y="80494"/>
                </a:cubicBezTo>
                <a:cubicBezTo>
                  <a:pt x="31644" y="81101"/>
                  <a:pt x="30685" y="82884"/>
                  <a:pt x="30565" y="84668"/>
                </a:cubicBezTo>
                <a:cubicBezTo>
                  <a:pt x="30106" y="91942"/>
                  <a:pt x="30445" y="99245"/>
                  <a:pt x="28186" y="106378"/>
                </a:cubicBezTo>
                <a:cubicBezTo>
                  <a:pt x="27163" y="109604"/>
                  <a:pt x="28102" y="111447"/>
                  <a:pt x="32442" y="112061"/>
                </a:cubicBezTo>
                <a:cubicBezTo>
                  <a:pt x="44566" y="113733"/>
                  <a:pt x="55307" y="109227"/>
                  <a:pt x="66112" y="105076"/>
                </a:cubicBezTo>
                <a:cubicBezTo>
                  <a:pt x="70353" y="103441"/>
                  <a:pt x="72915" y="99178"/>
                  <a:pt x="74976" y="94901"/>
                </a:cubicBezTo>
                <a:cubicBezTo>
                  <a:pt x="79852" y="84808"/>
                  <a:pt x="82633" y="74034"/>
                  <a:pt x="83698" y="62854"/>
                </a:cubicBezTo>
                <a:cubicBezTo>
                  <a:pt x="84573" y="53390"/>
                  <a:pt x="86796" y="44162"/>
                  <a:pt x="87700" y="34660"/>
                </a:cubicBezTo>
                <a:cubicBezTo>
                  <a:pt x="88179" y="29458"/>
                  <a:pt x="88878" y="23984"/>
                  <a:pt x="89619" y="17377"/>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2" name="Freeform 91">
            <a:extLst>
              <a:ext uri="{FF2B5EF4-FFF2-40B4-BE49-F238E27FC236}">
                <a16:creationId xmlns:a16="http://schemas.microsoft.com/office/drawing/2014/main" id="{CC422D70-9AB8-8354-E33D-C79FB5A9CBD2}"/>
              </a:ext>
            </a:extLst>
          </p:cNvPr>
          <p:cNvSpPr/>
          <p:nvPr/>
        </p:nvSpPr>
        <p:spPr>
          <a:xfrm>
            <a:off x="5658603" y="10048570"/>
            <a:ext cx="127415" cy="97030"/>
          </a:xfrm>
          <a:custGeom>
            <a:avLst/>
            <a:gdLst>
              <a:gd name="connsiteX0" fmla="*/ 128084 w 127415"/>
              <a:gd name="connsiteY0" fmla="*/ 102704 h 97030"/>
              <a:gd name="connsiteX1" fmla="*/ 116786 w 127415"/>
              <a:gd name="connsiteY1" fmla="*/ 79378 h 97030"/>
              <a:gd name="connsiteX2" fmla="*/ 97979 w 127415"/>
              <a:gd name="connsiteY2" fmla="*/ 65870 h 97030"/>
              <a:gd name="connsiteX3" fmla="*/ 92862 w 127415"/>
              <a:gd name="connsiteY3" fmla="*/ 66269 h 97030"/>
              <a:gd name="connsiteX4" fmla="*/ 88338 w 127415"/>
              <a:gd name="connsiteY4" fmla="*/ 68198 h 97030"/>
              <a:gd name="connsiteX5" fmla="*/ 59792 w 127415"/>
              <a:gd name="connsiteY5" fmla="*/ 72708 h 97030"/>
              <a:gd name="connsiteX6" fmla="*/ 22742 w 127415"/>
              <a:gd name="connsiteY6" fmla="*/ 86153 h 97030"/>
              <a:gd name="connsiteX7" fmla="*/ 10357 w 127415"/>
              <a:gd name="connsiteY7" fmla="*/ 98213 h 97030"/>
              <a:gd name="connsiteX8" fmla="*/ 4019 w 127415"/>
              <a:gd name="connsiteY8" fmla="*/ 99071 h 97030"/>
              <a:gd name="connsiteX9" fmla="*/ 4139 w 127415"/>
              <a:gd name="connsiteY9" fmla="*/ 94394 h 97030"/>
              <a:gd name="connsiteX10" fmla="*/ 24266 w 127415"/>
              <a:gd name="connsiteY10" fmla="*/ 77343 h 97030"/>
              <a:gd name="connsiteX11" fmla="*/ 63053 w 127415"/>
              <a:gd name="connsiteY11" fmla="*/ 67737 h 97030"/>
              <a:gd name="connsiteX12" fmla="*/ 90477 w 127415"/>
              <a:gd name="connsiteY12" fmla="*/ 61109 h 97030"/>
              <a:gd name="connsiteX13" fmla="*/ 95741 w 127415"/>
              <a:gd name="connsiteY13" fmla="*/ 47958 h 97030"/>
              <a:gd name="connsiteX14" fmla="*/ 82876 w 127415"/>
              <a:gd name="connsiteY14" fmla="*/ 11251 h 97030"/>
              <a:gd name="connsiteX15" fmla="*/ 82255 w 127415"/>
              <a:gd name="connsiteY15" fmla="*/ 5776 h 97030"/>
              <a:gd name="connsiteX16" fmla="*/ 85777 w 127415"/>
              <a:gd name="connsiteY16" fmla="*/ 8000 h 97030"/>
              <a:gd name="connsiteX17" fmla="*/ 102220 w 127415"/>
              <a:gd name="connsiteY17" fmla="*/ 51272 h 97030"/>
              <a:gd name="connsiteX18" fmla="*/ 109559 w 127415"/>
              <a:gd name="connsiteY18" fmla="*/ 64444 h 97030"/>
              <a:gd name="connsiteX19" fmla="*/ 127844 w 127415"/>
              <a:gd name="connsiteY19" fmla="*/ 89318 h 97030"/>
              <a:gd name="connsiteX20" fmla="*/ 128084 w 127415"/>
              <a:gd name="connsiteY20" fmla="*/ 102704 h 9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415" h="97030">
                <a:moveTo>
                  <a:pt x="128084" y="102704"/>
                </a:moveTo>
                <a:cubicBezTo>
                  <a:pt x="126369" y="92700"/>
                  <a:pt x="122425" y="85272"/>
                  <a:pt x="116786" y="79378"/>
                </a:cubicBezTo>
                <a:cubicBezTo>
                  <a:pt x="111444" y="73778"/>
                  <a:pt x="105720" y="68240"/>
                  <a:pt x="97979" y="65870"/>
                </a:cubicBezTo>
                <a:cubicBezTo>
                  <a:pt x="95918" y="65241"/>
                  <a:pt x="94542" y="65472"/>
                  <a:pt x="92862" y="66269"/>
                </a:cubicBezTo>
                <a:cubicBezTo>
                  <a:pt x="91380" y="66982"/>
                  <a:pt x="89637" y="67255"/>
                  <a:pt x="88338" y="68198"/>
                </a:cubicBezTo>
                <a:cubicBezTo>
                  <a:pt x="79475" y="74638"/>
                  <a:pt x="70794" y="75561"/>
                  <a:pt x="59792" y="72708"/>
                </a:cubicBezTo>
                <a:cubicBezTo>
                  <a:pt x="45890" y="69080"/>
                  <a:pt x="32862" y="74973"/>
                  <a:pt x="22742" y="86153"/>
                </a:cubicBezTo>
                <a:cubicBezTo>
                  <a:pt x="18861" y="90436"/>
                  <a:pt x="13681" y="93181"/>
                  <a:pt x="10357" y="98213"/>
                </a:cubicBezTo>
                <a:cubicBezTo>
                  <a:pt x="9178" y="99996"/>
                  <a:pt x="6482" y="101232"/>
                  <a:pt x="4019" y="99071"/>
                </a:cubicBezTo>
                <a:cubicBezTo>
                  <a:pt x="2121" y="97399"/>
                  <a:pt x="1740" y="95615"/>
                  <a:pt x="4139" y="94394"/>
                </a:cubicBezTo>
                <a:cubicBezTo>
                  <a:pt x="12163" y="90347"/>
                  <a:pt x="17485" y="82902"/>
                  <a:pt x="24266" y="77343"/>
                </a:cubicBezTo>
                <a:cubicBezTo>
                  <a:pt x="35607" y="68052"/>
                  <a:pt x="48931" y="62955"/>
                  <a:pt x="63053" y="67737"/>
                </a:cubicBezTo>
                <a:cubicBezTo>
                  <a:pt x="74217" y="71513"/>
                  <a:pt x="81839" y="65304"/>
                  <a:pt x="90477" y="61109"/>
                </a:cubicBezTo>
                <a:cubicBezTo>
                  <a:pt x="95918" y="58466"/>
                  <a:pt x="96320" y="54313"/>
                  <a:pt x="95741" y="47958"/>
                </a:cubicBezTo>
                <a:cubicBezTo>
                  <a:pt x="94478" y="34302"/>
                  <a:pt x="88120" y="23102"/>
                  <a:pt x="82876" y="11251"/>
                </a:cubicBezTo>
                <a:cubicBezTo>
                  <a:pt x="82079" y="9447"/>
                  <a:pt x="81295" y="7769"/>
                  <a:pt x="82255" y="5776"/>
                </a:cubicBezTo>
                <a:cubicBezTo>
                  <a:pt x="84139" y="5252"/>
                  <a:pt x="85120" y="6846"/>
                  <a:pt x="85777" y="8000"/>
                </a:cubicBezTo>
                <a:cubicBezTo>
                  <a:pt x="93441" y="21550"/>
                  <a:pt x="102643" y="34890"/>
                  <a:pt x="102220" y="51272"/>
                </a:cubicBezTo>
                <a:cubicBezTo>
                  <a:pt x="102043" y="58634"/>
                  <a:pt x="105262" y="61046"/>
                  <a:pt x="109559" y="64444"/>
                </a:cubicBezTo>
                <a:cubicBezTo>
                  <a:pt x="117767" y="70947"/>
                  <a:pt x="125106" y="78036"/>
                  <a:pt x="127844" y="89318"/>
                </a:cubicBezTo>
                <a:cubicBezTo>
                  <a:pt x="128804" y="93432"/>
                  <a:pt x="131768" y="96873"/>
                  <a:pt x="128084" y="102704"/>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3" name="Freeform 92">
            <a:extLst>
              <a:ext uri="{FF2B5EF4-FFF2-40B4-BE49-F238E27FC236}">
                <a16:creationId xmlns:a16="http://schemas.microsoft.com/office/drawing/2014/main" id="{00BE2AB2-B222-0CE9-B126-A9E3A8CF422A}"/>
              </a:ext>
            </a:extLst>
          </p:cNvPr>
          <p:cNvSpPr/>
          <p:nvPr/>
        </p:nvSpPr>
        <p:spPr>
          <a:xfrm>
            <a:off x="5892811" y="9791945"/>
            <a:ext cx="110333" cy="121332"/>
          </a:xfrm>
          <a:custGeom>
            <a:avLst/>
            <a:gdLst>
              <a:gd name="connsiteX0" fmla="*/ 111856 w 110333"/>
              <a:gd name="connsiteY0" fmla="*/ 127176 h 121332"/>
              <a:gd name="connsiteX1" fmla="*/ 99252 w 110333"/>
              <a:gd name="connsiteY1" fmla="*/ 110291 h 121332"/>
              <a:gd name="connsiteX2" fmla="*/ 75590 w 110333"/>
              <a:gd name="connsiteY2" fmla="*/ 90259 h 121332"/>
              <a:gd name="connsiteX3" fmla="*/ 71532 w 110333"/>
              <a:gd name="connsiteY3" fmla="*/ 92986 h 121332"/>
              <a:gd name="connsiteX4" fmla="*/ 73331 w 110333"/>
              <a:gd name="connsiteY4" fmla="*/ 103243 h 121332"/>
              <a:gd name="connsiteX5" fmla="*/ 73091 w 110333"/>
              <a:gd name="connsiteY5" fmla="*/ 111151 h 121332"/>
              <a:gd name="connsiteX6" fmla="*/ 70727 w 110333"/>
              <a:gd name="connsiteY6" fmla="*/ 113038 h 121332"/>
              <a:gd name="connsiteX7" fmla="*/ 69266 w 110333"/>
              <a:gd name="connsiteY7" fmla="*/ 110417 h 121332"/>
              <a:gd name="connsiteX8" fmla="*/ 65569 w 110333"/>
              <a:gd name="connsiteY8" fmla="*/ 83212 h 121332"/>
              <a:gd name="connsiteX9" fmla="*/ 56204 w 110333"/>
              <a:gd name="connsiteY9" fmla="*/ 67774 h 121332"/>
              <a:gd name="connsiteX10" fmla="*/ 46761 w 110333"/>
              <a:gd name="connsiteY10" fmla="*/ 59363 h 121332"/>
              <a:gd name="connsiteX11" fmla="*/ 26218 w 110333"/>
              <a:gd name="connsiteY11" fmla="*/ 43862 h 121332"/>
              <a:gd name="connsiteX12" fmla="*/ 3430 w 110333"/>
              <a:gd name="connsiteY12" fmla="*/ 11183 h 121332"/>
              <a:gd name="connsiteX13" fmla="*/ 3395 w 110333"/>
              <a:gd name="connsiteY13" fmla="*/ 6127 h 121332"/>
              <a:gd name="connsiteX14" fmla="*/ 7234 w 110333"/>
              <a:gd name="connsiteY14" fmla="*/ 9610 h 121332"/>
              <a:gd name="connsiteX15" fmla="*/ 16338 w 110333"/>
              <a:gd name="connsiteY15" fmla="*/ 24879 h 121332"/>
              <a:gd name="connsiteX16" fmla="*/ 39118 w 110333"/>
              <a:gd name="connsiteY16" fmla="*/ 46987 h 121332"/>
              <a:gd name="connsiteX17" fmla="*/ 64390 w 110333"/>
              <a:gd name="connsiteY17" fmla="*/ 68718 h 121332"/>
              <a:gd name="connsiteX18" fmla="*/ 66549 w 110333"/>
              <a:gd name="connsiteY18" fmla="*/ 71969 h 121332"/>
              <a:gd name="connsiteX19" fmla="*/ 82633 w 110333"/>
              <a:gd name="connsiteY19" fmla="*/ 88686 h 121332"/>
              <a:gd name="connsiteX20" fmla="*/ 111941 w 110333"/>
              <a:gd name="connsiteY20" fmla="*/ 121575 h 121332"/>
              <a:gd name="connsiteX21" fmla="*/ 111856 w 110333"/>
              <a:gd name="connsiteY21" fmla="*/ 127176 h 1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333" h="121332">
                <a:moveTo>
                  <a:pt x="111856" y="127176"/>
                </a:moveTo>
                <a:cubicBezTo>
                  <a:pt x="106415" y="121995"/>
                  <a:pt x="103818" y="115262"/>
                  <a:pt x="99252" y="110291"/>
                </a:cubicBezTo>
                <a:cubicBezTo>
                  <a:pt x="92195" y="102614"/>
                  <a:pt x="85089" y="94916"/>
                  <a:pt x="75590" y="90259"/>
                </a:cubicBezTo>
                <a:cubicBezTo>
                  <a:pt x="72209" y="88603"/>
                  <a:pt x="71066" y="89400"/>
                  <a:pt x="71532" y="92986"/>
                </a:cubicBezTo>
                <a:cubicBezTo>
                  <a:pt x="71969" y="96363"/>
                  <a:pt x="70290" y="99908"/>
                  <a:pt x="73331" y="103243"/>
                </a:cubicBezTo>
                <a:cubicBezTo>
                  <a:pt x="74566" y="104606"/>
                  <a:pt x="73487" y="108487"/>
                  <a:pt x="73091" y="111151"/>
                </a:cubicBezTo>
                <a:cubicBezTo>
                  <a:pt x="72971" y="111927"/>
                  <a:pt x="71546" y="113038"/>
                  <a:pt x="70727" y="113038"/>
                </a:cubicBezTo>
                <a:cubicBezTo>
                  <a:pt x="69506" y="113038"/>
                  <a:pt x="69245" y="111654"/>
                  <a:pt x="69266" y="110417"/>
                </a:cubicBezTo>
                <a:cubicBezTo>
                  <a:pt x="69408" y="101166"/>
                  <a:pt x="67051" y="92189"/>
                  <a:pt x="65569" y="83212"/>
                </a:cubicBezTo>
                <a:cubicBezTo>
                  <a:pt x="64609" y="77443"/>
                  <a:pt x="61482" y="71592"/>
                  <a:pt x="56204" y="67774"/>
                </a:cubicBezTo>
                <a:cubicBezTo>
                  <a:pt x="52823" y="65320"/>
                  <a:pt x="49986" y="62090"/>
                  <a:pt x="46761" y="59363"/>
                </a:cubicBezTo>
                <a:cubicBezTo>
                  <a:pt x="40198" y="53805"/>
                  <a:pt x="32379" y="50071"/>
                  <a:pt x="26218" y="43862"/>
                </a:cubicBezTo>
                <a:cubicBezTo>
                  <a:pt x="16775" y="34361"/>
                  <a:pt x="5914" y="26012"/>
                  <a:pt x="3430" y="11183"/>
                </a:cubicBezTo>
                <a:cubicBezTo>
                  <a:pt x="3134" y="9442"/>
                  <a:pt x="1052" y="7240"/>
                  <a:pt x="3395" y="6127"/>
                </a:cubicBezTo>
                <a:cubicBezTo>
                  <a:pt x="5935" y="4911"/>
                  <a:pt x="6493" y="7890"/>
                  <a:pt x="7234" y="9610"/>
                </a:cubicBezTo>
                <a:cubicBezTo>
                  <a:pt x="9591" y="15168"/>
                  <a:pt x="12456" y="20454"/>
                  <a:pt x="16338" y="24879"/>
                </a:cubicBezTo>
                <a:cubicBezTo>
                  <a:pt x="23360" y="32871"/>
                  <a:pt x="31539" y="39625"/>
                  <a:pt x="39118" y="46987"/>
                </a:cubicBezTo>
                <a:cubicBezTo>
                  <a:pt x="47163" y="54812"/>
                  <a:pt x="56062" y="61356"/>
                  <a:pt x="64390" y="68718"/>
                </a:cubicBezTo>
                <a:cubicBezTo>
                  <a:pt x="65329" y="69557"/>
                  <a:pt x="66246" y="70773"/>
                  <a:pt x="66549" y="71969"/>
                </a:cubicBezTo>
                <a:cubicBezTo>
                  <a:pt x="68744" y="80946"/>
                  <a:pt x="75667" y="84785"/>
                  <a:pt x="82633" y="88686"/>
                </a:cubicBezTo>
                <a:cubicBezTo>
                  <a:pt x="95935" y="96175"/>
                  <a:pt x="105272" y="107543"/>
                  <a:pt x="111941" y="121575"/>
                </a:cubicBezTo>
                <a:cubicBezTo>
                  <a:pt x="112739" y="123296"/>
                  <a:pt x="113000" y="124764"/>
                  <a:pt x="111856" y="127176"/>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4" name="Freeform 93">
            <a:extLst>
              <a:ext uri="{FF2B5EF4-FFF2-40B4-BE49-F238E27FC236}">
                <a16:creationId xmlns:a16="http://schemas.microsoft.com/office/drawing/2014/main" id="{23DADF9B-7BBC-358F-342F-E15D86F4C56F}"/>
              </a:ext>
            </a:extLst>
          </p:cNvPr>
          <p:cNvSpPr/>
          <p:nvPr/>
        </p:nvSpPr>
        <p:spPr>
          <a:xfrm>
            <a:off x="5685591" y="9790988"/>
            <a:ext cx="93358" cy="49274"/>
          </a:xfrm>
          <a:custGeom>
            <a:avLst/>
            <a:gdLst>
              <a:gd name="connsiteX0" fmla="*/ 81046 w 93358"/>
              <a:gd name="connsiteY0" fmla="*/ 55144 h 49274"/>
              <a:gd name="connsiteX1" fmla="*/ 69783 w 93358"/>
              <a:gd name="connsiteY1" fmla="*/ 45999 h 49274"/>
              <a:gd name="connsiteX2" fmla="*/ 24314 w 93358"/>
              <a:gd name="connsiteY2" fmla="*/ 41888 h 49274"/>
              <a:gd name="connsiteX3" fmla="*/ 8308 w 93358"/>
              <a:gd name="connsiteY3" fmla="*/ 52018 h 49274"/>
              <a:gd name="connsiteX4" fmla="*/ 4173 w 93358"/>
              <a:gd name="connsiteY4" fmla="*/ 53529 h 49274"/>
              <a:gd name="connsiteX5" fmla="*/ 5810 w 93358"/>
              <a:gd name="connsiteY5" fmla="*/ 48746 h 49274"/>
              <a:gd name="connsiteX6" fmla="*/ 18950 w 93358"/>
              <a:gd name="connsiteY6" fmla="*/ 39517 h 49274"/>
              <a:gd name="connsiteX7" fmla="*/ 22451 w 93358"/>
              <a:gd name="connsiteY7" fmla="*/ 37273 h 49274"/>
              <a:gd name="connsiteX8" fmla="*/ 7010 w 93358"/>
              <a:gd name="connsiteY8" fmla="*/ 26722 h 49274"/>
              <a:gd name="connsiteX9" fmla="*/ 3848 w 93358"/>
              <a:gd name="connsiteY9" fmla="*/ 23429 h 49274"/>
              <a:gd name="connsiteX10" fmla="*/ 8527 w 93358"/>
              <a:gd name="connsiteY10" fmla="*/ 23765 h 49274"/>
              <a:gd name="connsiteX11" fmla="*/ 21251 w 93358"/>
              <a:gd name="connsiteY11" fmla="*/ 30938 h 49274"/>
              <a:gd name="connsiteX12" fmla="*/ 33954 w 93358"/>
              <a:gd name="connsiteY12" fmla="*/ 32847 h 49274"/>
              <a:gd name="connsiteX13" fmla="*/ 34194 w 93358"/>
              <a:gd name="connsiteY13" fmla="*/ 28463 h 49274"/>
              <a:gd name="connsiteX14" fmla="*/ 6812 w 93358"/>
              <a:gd name="connsiteY14" fmla="*/ 11977 h 49274"/>
              <a:gd name="connsiteX15" fmla="*/ 2648 w 93358"/>
              <a:gd name="connsiteY15" fmla="*/ 8117 h 49274"/>
              <a:gd name="connsiteX16" fmla="*/ 8873 w 93358"/>
              <a:gd name="connsiteY16" fmla="*/ 6565 h 49274"/>
              <a:gd name="connsiteX17" fmla="*/ 40115 w 93358"/>
              <a:gd name="connsiteY17" fmla="*/ 26764 h 49274"/>
              <a:gd name="connsiteX18" fmla="*/ 48576 w 93358"/>
              <a:gd name="connsiteY18" fmla="*/ 30645 h 49274"/>
              <a:gd name="connsiteX19" fmla="*/ 60679 w 93358"/>
              <a:gd name="connsiteY19" fmla="*/ 33434 h 49274"/>
              <a:gd name="connsiteX20" fmla="*/ 80644 w 93358"/>
              <a:gd name="connsiteY20" fmla="*/ 34756 h 49274"/>
              <a:gd name="connsiteX21" fmla="*/ 94490 w 93358"/>
              <a:gd name="connsiteY21" fmla="*/ 38028 h 49274"/>
              <a:gd name="connsiteX22" fmla="*/ 95711 w 93358"/>
              <a:gd name="connsiteY22" fmla="*/ 40357 h 49274"/>
              <a:gd name="connsiteX23" fmla="*/ 93326 w 93358"/>
              <a:gd name="connsiteY23" fmla="*/ 41132 h 49274"/>
              <a:gd name="connsiteX24" fmla="*/ 78287 w 93358"/>
              <a:gd name="connsiteY24" fmla="*/ 40524 h 49274"/>
              <a:gd name="connsiteX25" fmla="*/ 76445 w 93358"/>
              <a:gd name="connsiteY25" fmla="*/ 44908 h 49274"/>
              <a:gd name="connsiteX26" fmla="*/ 81046 w 93358"/>
              <a:gd name="connsiteY26" fmla="*/ 55144 h 4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358" h="49274">
                <a:moveTo>
                  <a:pt x="81046" y="55144"/>
                </a:moveTo>
                <a:cubicBezTo>
                  <a:pt x="75789" y="53948"/>
                  <a:pt x="73488" y="48998"/>
                  <a:pt x="69783" y="45999"/>
                </a:cubicBezTo>
                <a:cubicBezTo>
                  <a:pt x="55443" y="34315"/>
                  <a:pt x="40376" y="33581"/>
                  <a:pt x="24314" y="41888"/>
                </a:cubicBezTo>
                <a:cubicBezTo>
                  <a:pt x="18654" y="44803"/>
                  <a:pt x="13128" y="47740"/>
                  <a:pt x="8308" y="52018"/>
                </a:cubicBezTo>
                <a:cubicBezTo>
                  <a:pt x="7087" y="53109"/>
                  <a:pt x="5570" y="55207"/>
                  <a:pt x="4173" y="53529"/>
                </a:cubicBezTo>
                <a:cubicBezTo>
                  <a:pt x="2789" y="51913"/>
                  <a:pt x="4688" y="50068"/>
                  <a:pt x="5810" y="48746"/>
                </a:cubicBezTo>
                <a:cubicBezTo>
                  <a:pt x="9409" y="44488"/>
                  <a:pt x="14173" y="41993"/>
                  <a:pt x="18950" y="39517"/>
                </a:cubicBezTo>
                <a:cubicBezTo>
                  <a:pt x="20072" y="38930"/>
                  <a:pt x="21096" y="38154"/>
                  <a:pt x="22451" y="37273"/>
                </a:cubicBezTo>
                <a:cubicBezTo>
                  <a:pt x="18132" y="32071"/>
                  <a:pt x="11533" y="31043"/>
                  <a:pt x="7010" y="26722"/>
                </a:cubicBezTo>
                <a:cubicBezTo>
                  <a:pt x="5866" y="25631"/>
                  <a:pt x="3008" y="25443"/>
                  <a:pt x="3848" y="23429"/>
                </a:cubicBezTo>
                <a:cubicBezTo>
                  <a:pt x="4970" y="20745"/>
                  <a:pt x="7193" y="23198"/>
                  <a:pt x="8527" y="23765"/>
                </a:cubicBezTo>
                <a:cubicBezTo>
                  <a:pt x="13008" y="25631"/>
                  <a:pt x="17355" y="27750"/>
                  <a:pt x="21251" y="30938"/>
                </a:cubicBezTo>
                <a:cubicBezTo>
                  <a:pt x="24914" y="33917"/>
                  <a:pt x="29233" y="35763"/>
                  <a:pt x="33954" y="32847"/>
                </a:cubicBezTo>
                <a:cubicBezTo>
                  <a:pt x="36177" y="31463"/>
                  <a:pt x="36099" y="30330"/>
                  <a:pt x="34194" y="28463"/>
                </a:cubicBezTo>
                <a:cubicBezTo>
                  <a:pt x="26276" y="20723"/>
                  <a:pt x="17313" y="14997"/>
                  <a:pt x="6812" y="11977"/>
                </a:cubicBezTo>
                <a:cubicBezTo>
                  <a:pt x="4850" y="11410"/>
                  <a:pt x="1646" y="11369"/>
                  <a:pt x="2648" y="8117"/>
                </a:cubicBezTo>
                <a:cubicBezTo>
                  <a:pt x="3587" y="5034"/>
                  <a:pt x="6593" y="5768"/>
                  <a:pt x="8873" y="6565"/>
                </a:cubicBezTo>
                <a:cubicBezTo>
                  <a:pt x="20792" y="10697"/>
                  <a:pt x="31533" y="16948"/>
                  <a:pt x="40115" y="26764"/>
                </a:cubicBezTo>
                <a:cubicBezTo>
                  <a:pt x="42458" y="29449"/>
                  <a:pt x="44977" y="31232"/>
                  <a:pt x="48576" y="30645"/>
                </a:cubicBezTo>
                <a:cubicBezTo>
                  <a:pt x="52959" y="29910"/>
                  <a:pt x="57461" y="31169"/>
                  <a:pt x="60679" y="33434"/>
                </a:cubicBezTo>
                <a:cubicBezTo>
                  <a:pt x="67440" y="38196"/>
                  <a:pt x="73848" y="35784"/>
                  <a:pt x="80644" y="34756"/>
                </a:cubicBezTo>
                <a:cubicBezTo>
                  <a:pt x="85450" y="34022"/>
                  <a:pt x="90326" y="34861"/>
                  <a:pt x="94490" y="38028"/>
                </a:cubicBezTo>
                <a:cubicBezTo>
                  <a:pt x="95231" y="38594"/>
                  <a:pt x="96127" y="39203"/>
                  <a:pt x="95711" y="40357"/>
                </a:cubicBezTo>
                <a:cubicBezTo>
                  <a:pt x="95288" y="41531"/>
                  <a:pt x="94109" y="41258"/>
                  <a:pt x="93326" y="41132"/>
                </a:cubicBezTo>
                <a:cubicBezTo>
                  <a:pt x="88329" y="40272"/>
                  <a:pt x="83347" y="39454"/>
                  <a:pt x="78287" y="40524"/>
                </a:cubicBezTo>
                <a:cubicBezTo>
                  <a:pt x="75648" y="41091"/>
                  <a:pt x="74024" y="41321"/>
                  <a:pt x="76445" y="44908"/>
                </a:cubicBezTo>
                <a:cubicBezTo>
                  <a:pt x="78428" y="47823"/>
                  <a:pt x="82987" y="49963"/>
                  <a:pt x="81046" y="55144"/>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5" name="Freeform 94">
            <a:extLst>
              <a:ext uri="{FF2B5EF4-FFF2-40B4-BE49-F238E27FC236}">
                <a16:creationId xmlns:a16="http://schemas.microsoft.com/office/drawing/2014/main" id="{4B1348F0-6009-564B-17FD-16DCD27FD4DF}"/>
              </a:ext>
            </a:extLst>
          </p:cNvPr>
          <p:cNvSpPr/>
          <p:nvPr/>
        </p:nvSpPr>
        <p:spPr>
          <a:xfrm>
            <a:off x="5786918" y="9783037"/>
            <a:ext cx="91465" cy="87598"/>
          </a:xfrm>
          <a:custGeom>
            <a:avLst/>
            <a:gdLst>
              <a:gd name="connsiteX0" fmla="*/ 93828 w 91465"/>
              <a:gd name="connsiteY0" fmla="*/ 91089 h 87598"/>
              <a:gd name="connsiteX1" fmla="*/ 92748 w 91465"/>
              <a:gd name="connsiteY1" fmla="*/ 93396 h 87598"/>
              <a:gd name="connsiteX2" fmla="*/ 88464 w 91465"/>
              <a:gd name="connsiteY2" fmla="*/ 91446 h 87598"/>
              <a:gd name="connsiteX3" fmla="*/ 67180 w 91465"/>
              <a:gd name="connsiteY3" fmla="*/ 76176 h 87598"/>
              <a:gd name="connsiteX4" fmla="*/ 58062 w 91465"/>
              <a:gd name="connsiteY4" fmla="*/ 68604 h 87598"/>
              <a:gd name="connsiteX5" fmla="*/ 35917 w 91465"/>
              <a:gd name="connsiteY5" fmla="*/ 39407 h 87598"/>
              <a:gd name="connsiteX6" fmla="*/ 3927 w 91465"/>
              <a:gd name="connsiteY6" fmla="*/ 10271 h 87598"/>
              <a:gd name="connsiteX7" fmla="*/ 2628 w 91465"/>
              <a:gd name="connsiteY7" fmla="*/ 6790 h 87598"/>
              <a:gd name="connsiteX8" fmla="*/ 5966 w 91465"/>
              <a:gd name="connsiteY8" fmla="*/ 6559 h 87598"/>
              <a:gd name="connsiteX9" fmla="*/ 24675 w 91465"/>
              <a:gd name="connsiteY9" fmla="*/ 19480 h 87598"/>
              <a:gd name="connsiteX10" fmla="*/ 46418 w 91465"/>
              <a:gd name="connsiteY10" fmla="*/ 40937 h 87598"/>
              <a:gd name="connsiteX11" fmla="*/ 61344 w 91465"/>
              <a:gd name="connsiteY11" fmla="*/ 62228 h 87598"/>
              <a:gd name="connsiteX12" fmla="*/ 73884 w 91465"/>
              <a:gd name="connsiteY12" fmla="*/ 71456 h 87598"/>
              <a:gd name="connsiteX13" fmla="*/ 93750 w 91465"/>
              <a:gd name="connsiteY13" fmla="*/ 89935 h 87598"/>
              <a:gd name="connsiteX14" fmla="*/ 93828 w 91465"/>
              <a:gd name="connsiteY14" fmla="*/ 91089 h 8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5" h="87598">
                <a:moveTo>
                  <a:pt x="93828" y="91089"/>
                </a:moveTo>
                <a:cubicBezTo>
                  <a:pt x="93750" y="92012"/>
                  <a:pt x="93990" y="93166"/>
                  <a:pt x="92748" y="93396"/>
                </a:cubicBezTo>
                <a:cubicBezTo>
                  <a:pt x="90970" y="93711"/>
                  <a:pt x="89226" y="92830"/>
                  <a:pt x="88464" y="91446"/>
                </a:cubicBezTo>
                <a:cubicBezTo>
                  <a:pt x="83750" y="82657"/>
                  <a:pt x="75366" y="79385"/>
                  <a:pt x="67180" y="76176"/>
                </a:cubicBezTo>
                <a:cubicBezTo>
                  <a:pt x="63101" y="74582"/>
                  <a:pt x="60320" y="72253"/>
                  <a:pt x="58062" y="68604"/>
                </a:cubicBezTo>
                <a:cubicBezTo>
                  <a:pt x="51577" y="58116"/>
                  <a:pt x="44279" y="48510"/>
                  <a:pt x="35917" y="39407"/>
                </a:cubicBezTo>
                <a:cubicBezTo>
                  <a:pt x="26015" y="28604"/>
                  <a:pt x="15514" y="18871"/>
                  <a:pt x="3927" y="10271"/>
                </a:cubicBezTo>
                <a:cubicBezTo>
                  <a:pt x="2769" y="9412"/>
                  <a:pt x="1950" y="8153"/>
                  <a:pt x="2628" y="6790"/>
                </a:cubicBezTo>
                <a:cubicBezTo>
                  <a:pt x="3411" y="5237"/>
                  <a:pt x="4731" y="5971"/>
                  <a:pt x="5966" y="6559"/>
                </a:cubicBezTo>
                <a:cubicBezTo>
                  <a:pt x="12854" y="9831"/>
                  <a:pt x="18669" y="14886"/>
                  <a:pt x="24675" y="19480"/>
                </a:cubicBezTo>
                <a:cubicBezTo>
                  <a:pt x="32734" y="25626"/>
                  <a:pt x="39558" y="33365"/>
                  <a:pt x="46418" y="40937"/>
                </a:cubicBezTo>
                <a:cubicBezTo>
                  <a:pt x="52240" y="47356"/>
                  <a:pt x="57300" y="54551"/>
                  <a:pt x="61344" y="62228"/>
                </a:cubicBezTo>
                <a:cubicBezTo>
                  <a:pt x="64322" y="67891"/>
                  <a:pt x="68627" y="69674"/>
                  <a:pt x="73884" y="71456"/>
                </a:cubicBezTo>
                <a:cubicBezTo>
                  <a:pt x="82924" y="74519"/>
                  <a:pt x="88528" y="82112"/>
                  <a:pt x="93750" y="89935"/>
                </a:cubicBezTo>
                <a:cubicBezTo>
                  <a:pt x="93927" y="90208"/>
                  <a:pt x="93807" y="90712"/>
                  <a:pt x="93828" y="91089"/>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6" name="Freeform 95">
            <a:extLst>
              <a:ext uri="{FF2B5EF4-FFF2-40B4-BE49-F238E27FC236}">
                <a16:creationId xmlns:a16="http://schemas.microsoft.com/office/drawing/2014/main" id="{85A54D2A-3A08-2E70-4836-FDCC58276830}"/>
              </a:ext>
            </a:extLst>
          </p:cNvPr>
          <p:cNvSpPr/>
          <p:nvPr/>
        </p:nvSpPr>
        <p:spPr>
          <a:xfrm>
            <a:off x="5860722" y="9800678"/>
            <a:ext cx="79472" cy="88670"/>
          </a:xfrm>
          <a:custGeom>
            <a:avLst/>
            <a:gdLst>
              <a:gd name="connsiteX0" fmla="*/ 13551 w 79472"/>
              <a:gd name="connsiteY0" fmla="*/ 47238 h 88670"/>
              <a:gd name="connsiteX1" fmla="*/ 19712 w 79472"/>
              <a:gd name="connsiteY1" fmla="*/ 44196 h 88670"/>
              <a:gd name="connsiteX2" fmla="*/ 22775 w 79472"/>
              <a:gd name="connsiteY2" fmla="*/ 36079 h 88670"/>
              <a:gd name="connsiteX3" fmla="*/ 3452 w 79472"/>
              <a:gd name="connsiteY3" fmla="*/ 8854 h 88670"/>
              <a:gd name="connsiteX4" fmla="*/ 2450 w 79472"/>
              <a:gd name="connsiteY4" fmla="*/ 6127 h 88670"/>
              <a:gd name="connsiteX5" fmla="*/ 9712 w 79472"/>
              <a:gd name="connsiteY5" fmla="*/ 9776 h 88670"/>
              <a:gd name="connsiteX6" fmla="*/ 28533 w 79472"/>
              <a:gd name="connsiteY6" fmla="*/ 35429 h 88670"/>
              <a:gd name="connsiteX7" fmla="*/ 37298 w 79472"/>
              <a:gd name="connsiteY7" fmla="*/ 44385 h 88670"/>
              <a:gd name="connsiteX8" fmla="*/ 67404 w 79472"/>
              <a:gd name="connsiteY8" fmla="*/ 70164 h 88670"/>
              <a:gd name="connsiteX9" fmla="*/ 81427 w 79472"/>
              <a:gd name="connsiteY9" fmla="*/ 91097 h 88670"/>
              <a:gd name="connsiteX10" fmla="*/ 80467 w 79472"/>
              <a:gd name="connsiteY10" fmla="*/ 93593 h 88670"/>
              <a:gd name="connsiteX11" fmla="*/ 77369 w 79472"/>
              <a:gd name="connsiteY11" fmla="*/ 93216 h 88670"/>
              <a:gd name="connsiteX12" fmla="*/ 62725 w 79472"/>
              <a:gd name="connsiteY12" fmla="*/ 72890 h 88670"/>
              <a:gd name="connsiteX13" fmla="*/ 44080 w 79472"/>
              <a:gd name="connsiteY13" fmla="*/ 56132 h 88670"/>
              <a:gd name="connsiteX14" fmla="*/ 36981 w 79472"/>
              <a:gd name="connsiteY14" fmla="*/ 50930 h 88670"/>
              <a:gd name="connsiteX15" fmla="*/ 21893 w 79472"/>
              <a:gd name="connsiteY15" fmla="*/ 48937 h 88670"/>
              <a:gd name="connsiteX16" fmla="*/ 13551 w 79472"/>
              <a:gd name="connsiteY16" fmla="*/ 47238 h 8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472" h="88670">
                <a:moveTo>
                  <a:pt x="13551" y="47238"/>
                </a:moveTo>
                <a:cubicBezTo>
                  <a:pt x="15153" y="45141"/>
                  <a:pt x="17334" y="44721"/>
                  <a:pt x="19712" y="44196"/>
                </a:cubicBezTo>
                <a:cubicBezTo>
                  <a:pt x="24793" y="43064"/>
                  <a:pt x="25513" y="40778"/>
                  <a:pt x="22775" y="36079"/>
                </a:cubicBezTo>
                <a:cubicBezTo>
                  <a:pt x="17136" y="26388"/>
                  <a:pt x="11335" y="16824"/>
                  <a:pt x="3452" y="8854"/>
                </a:cubicBezTo>
                <a:cubicBezTo>
                  <a:pt x="2789" y="8183"/>
                  <a:pt x="2034" y="7532"/>
                  <a:pt x="2450" y="6127"/>
                </a:cubicBezTo>
                <a:cubicBezTo>
                  <a:pt x="5852" y="4910"/>
                  <a:pt x="7835" y="7972"/>
                  <a:pt x="9712" y="9776"/>
                </a:cubicBezTo>
                <a:cubicBezTo>
                  <a:pt x="17376" y="17160"/>
                  <a:pt x="23932" y="25592"/>
                  <a:pt x="28533" y="35429"/>
                </a:cubicBezTo>
                <a:cubicBezTo>
                  <a:pt x="30516" y="39666"/>
                  <a:pt x="32979" y="42414"/>
                  <a:pt x="37298" y="44385"/>
                </a:cubicBezTo>
                <a:cubicBezTo>
                  <a:pt x="49543" y="49986"/>
                  <a:pt x="59444" y="58963"/>
                  <a:pt x="67404" y="70164"/>
                </a:cubicBezTo>
                <a:cubicBezTo>
                  <a:pt x="72267" y="77002"/>
                  <a:pt x="76706" y="84154"/>
                  <a:pt x="81427" y="91097"/>
                </a:cubicBezTo>
                <a:cubicBezTo>
                  <a:pt x="82507" y="92691"/>
                  <a:pt x="80968" y="92922"/>
                  <a:pt x="80467" y="93593"/>
                </a:cubicBezTo>
                <a:cubicBezTo>
                  <a:pt x="79331" y="95146"/>
                  <a:pt x="77785" y="94558"/>
                  <a:pt x="77369" y="93216"/>
                </a:cubicBezTo>
                <a:cubicBezTo>
                  <a:pt x="74744" y="84700"/>
                  <a:pt x="66924" y="80379"/>
                  <a:pt x="62725" y="72890"/>
                </a:cubicBezTo>
                <a:cubicBezTo>
                  <a:pt x="58646" y="65654"/>
                  <a:pt x="51060" y="60746"/>
                  <a:pt x="44080" y="56132"/>
                </a:cubicBezTo>
                <a:cubicBezTo>
                  <a:pt x="41617" y="54517"/>
                  <a:pt x="39557" y="52356"/>
                  <a:pt x="36981" y="50930"/>
                </a:cubicBezTo>
                <a:cubicBezTo>
                  <a:pt x="32140" y="48287"/>
                  <a:pt x="27312" y="46315"/>
                  <a:pt x="21893" y="48937"/>
                </a:cubicBezTo>
                <a:cubicBezTo>
                  <a:pt x="18731" y="50510"/>
                  <a:pt x="15936" y="50342"/>
                  <a:pt x="13551" y="47238"/>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7" name="Freeform 96">
            <a:extLst>
              <a:ext uri="{FF2B5EF4-FFF2-40B4-BE49-F238E27FC236}">
                <a16:creationId xmlns:a16="http://schemas.microsoft.com/office/drawing/2014/main" id="{FC4C5A6B-F642-1AFC-88C7-906DF05A07EC}"/>
              </a:ext>
            </a:extLst>
          </p:cNvPr>
          <p:cNvSpPr/>
          <p:nvPr/>
        </p:nvSpPr>
        <p:spPr>
          <a:xfrm>
            <a:off x="5726685" y="9733735"/>
            <a:ext cx="92753" cy="49411"/>
          </a:xfrm>
          <a:custGeom>
            <a:avLst/>
            <a:gdLst>
              <a:gd name="connsiteX0" fmla="*/ 62667 w 92753"/>
              <a:gd name="connsiteY0" fmla="*/ 22075 h 49411"/>
              <a:gd name="connsiteX1" fmla="*/ 60627 w 92753"/>
              <a:gd name="connsiteY1" fmla="*/ 15552 h 49411"/>
              <a:gd name="connsiteX2" fmla="*/ 60084 w 92753"/>
              <a:gd name="connsiteY2" fmla="*/ 10098 h 49411"/>
              <a:gd name="connsiteX3" fmla="*/ 64685 w 92753"/>
              <a:gd name="connsiteY3" fmla="*/ 12196 h 49411"/>
              <a:gd name="connsiteX4" fmla="*/ 69287 w 92753"/>
              <a:gd name="connsiteY4" fmla="*/ 26648 h 49411"/>
              <a:gd name="connsiteX5" fmla="*/ 71552 w 92753"/>
              <a:gd name="connsiteY5" fmla="*/ 31011 h 49411"/>
              <a:gd name="connsiteX6" fmla="*/ 92716 w 92753"/>
              <a:gd name="connsiteY6" fmla="*/ 49804 h 49411"/>
              <a:gd name="connsiteX7" fmla="*/ 94636 w 92753"/>
              <a:gd name="connsiteY7" fmla="*/ 54524 h 49411"/>
              <a:gd name="connsiteX8" fmla="*/ 90155 w 92753"/>
              <a:gd name="connsiteY8" fmla="*/ 52951 h 49411"/>
              <a:gd name="connsiteX9" fmla="*/ 67487 w 92753"/>
              <a:gd name="connsiteY9" fmla="*/ 35059 h 49411"/>
              <a:gd name="connsiteX10" fmla="*/ 52244 w 92753"/>
              <a:gd name="connsiteY10" fmla="*/ 31934 h 49411"/>
              <a:gd name="connsiteX11" fmla="*/ 18115 w 92753"/>
              <a:gd name="connsiteY11" fmla="*/ 20817 h 49411"/>
              <a:gd name="connsiteX12" fmla="*/ 4474 w 92753"/>
              <a:gd name="connsiteY12" fmla="*/ 12007 h 49411"/>
              <a:gd name="connsiteX13" fmla="*/ 2794 w 92753"/>
              <a:gd name="connsiteY13" fmla="*/ 7078 h 49411"/>
              <a:gd name="connsiteX14" fmla="*/ 7494 w 92753"/>
              <a:gd name="connsiteY14" fmla="*/ 7624 h 49411"/>
              <a:gd name="connsiteX15" fmla="*/ 37198 w 92753"/>
              <a:gd name="connsiteY15" fmla="*/ 23062 h 49411"/>
              <a:gd name="connsiteX16" fmla="*/ 58884 w 92753"/>
              <a:gd name="connsiteY16" fmla="*/ 26229 h 49411"/>
              <a:gd name="connsiteX17" fmla="*/ 62667 w 92753"/>
              <a:gd name="connsiteY17" fmla="*/ 22075 h 4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753" h="49411">
                <a:moveTo>
                  <a:pt x="62667" y="22075"/>
                </a:moveTo>
                <a:cubicBezTo>
                  <a:pt x="62949" y="19370"/>
                  <a:pt x="62448" y="17146"/>
                  <a:pt x="60627" y="15552"/>
                </a:cubicBezTo>
                <a:cubicBezTo>
                  <a:pt x="58623" y="13832"/>
                  <a:pt x="58743" y="11294"/>
                  <a:pt x="60084" y="10098"/>
                </a:cubicBezTo>
                <a:cubicBezTo>
                  <a:pt x="61947" y="8462"/>
                  <a:pt x="63387" y="10203"/>
                  <a:pt x="64685" y="12196"/>
                </a:cubicBezTo>
                <a:cubicBezTo>
                  <a:pt x="67551" y="16601"/>
                  <a:pt x="68009" y="21761"/>
                  <a:pt x="69287" y="26648"/>
                </a:cubicBezTo>
                <a:cubicBezTo>
                  <a:pt x="69752" y="28431"/>
                  <a:pt x="70049" y="30214"/>
                  <a:pt x="71552" y="31011"/>
                </a:cubicBezTo>
                <a:cubicBezTo>
                  <a:pt x="80035" y="35520"/>
                  <a:pt x="86591" y="42380"/>
                  <a:pt x="92716" y="49804"/>
                </a:cubicBezTo>
                <a:cubicBezTo>
                  <a:pt x="93874" y="51210"/>
                  <a:pt x="96252" y="52616"/>
                  <a:pt x="94636" y="54524"/>
                </a:cubicBezTo>
                <a:cubicBezTo>
                  <a:pt x="92893" y="56580"/>
                  <a:pt x="91496" y="54147"/>
                  <a:pt x="90155" y="52951"/>
                </a:cubicBezTo>
                <a:cubicBezTo>
                  <a:pt x="82949" y="46491"/>
                  <a:pt x="76069" y="39590"/>
                  <a:pt x="67487" y="35059"/>
                </a:cubicBezTo>
                <a:cubicBezTo>
                  <a:pt x="62667" y="32500"/>
                  <a:pt x="57367" y="32500"/>
                  <a:pt x="52244" y="31934"/>
                </a:cubicBezTo>
                <a:cubicBezTo>
                  <a:pt x="40119" y="30591"/>
                  <a:pt x="28983" y="26354"/>
                  <a:pt x="18115" y="20817"/>
                </a:cubicBezTo>
                <a:cubicBezTo>
                  <a:pt x="13253" y="18342"/>
                  <a:pt x="8595" y="15741"/>
                  <a:pt x="4474" y="12007"/>
                </a:cubicBezTo>
                <a:cubicBezTo>
                  <a:pt x="2773" y="10476"/>
                  <a:pt x="1877" y="8715"/>
                  <a:pt x="2794" y="7078"/>
                </a:cubicBezTo>
                <a:cubicBezTo>
                  <a:pt x="4213" y="4582"/>
                  <a:pt x="6351" y="6722"/>
                  <a:pt x="7494" y="7624"/>
                </a:cubicBezTo>
                <a:cubicBezTo>
                  <a:pt x="16478" y="14755"/>
                  <a:pt x="27042" y="18531"/>
                  <a:pt x="37198" y="23062"/>
                </a:cubicBezTo>
                <a:cubicBezTo>
                  <a:pt x="44064" y="26103"/>
                  <a:pt x="51524" y="26144"/>
                  <a:pt x="58884" y="26229"/>
                </a:cubicBezTo>
                <a:cubicBezTo>
                  <a:pt x="61750" y="26249"/>
                  <a:pt x="63584" y="25347"/>
                  <a:pt x="62667" y="22075"/>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8" name="Freeform 97">
            <a:extLst>
              <a:ext uri="{FF2B5EF4-FFF2-40B4-BE49-F238E27FC236}">
                <a16:creationId xmlns:a16="http://schemas.microsoft.com/office/drawing/2014/main" id="{C69CE790-E5D5-8EF9-6557-4060AAB175DE}"/>
              </a:ext>
            </a:extLst>
          </p:cNvPr>
          <p:cNvSpPr/>
          <p:nvPr/>
        </p:nvSpPr>
        <p:spPr>
          <a:xfrm>
            <a:off x="5978583" y="9931527"/>
            <a:ext cx="29173" cy="70010"/>
          </a:xfrm>
          <a:custGeom>
            <a:avLst/>
            <a:gdLst>
              <a:gd name="connsiteX0" fmla="*/ 31434 w 29173"/>
              <a:gd name="connsiteY0" fmla="*/ 63508 h 70010"/>
              <a:gd name="connsiteX1" fmla="*/ 27150 w 29173"/>
              <a:gd name="connsiteY1" fmla="*/ 63088 h 70010"/>
              <a:gd name="connsiteX2" fmla="*/ 21328 w 29173"/>
              <a:gd name="connsiteY2" fmla="*/ 66864 h 70010"/>
              <a:gd name="connsiteX3" fmla="*/ 19232 w 29173"/>
              <a:gd name="connsiteY3" fmla="*/ 73828 h 70010"/>
              <a:gd name="connsiteX4" fmla="*/ 16169 w 29173"/>
              <a:gd name="connsiteY4" fmla="*/ 75506 h 70010"/>
              <a:gd name="connsiteX5" fmla="*/ 15188 w 29173"/>
              <a:gd name="connsiteY5" fmla="*/ 72191 h 70010"/>
              <a:gd name="connsiteX6" fmla="*/ 17948 w 29173"/>
              <a:gd name="connsiteY6" fmla="*/ 57069 h 70010"/>
              <a:gd name="connsiteX7" fmla="*/ 14927 w 29173"/>
              <a:gd name="connsiteY7" fmla="*/ 37981 h 70010"/>
              <a:gd name="connsiteX8" fmla="*/ 3382 w 29173"/>
              <a:gd name="connsiteY8" fmla="*/ 10251 h 70010"/>
              <a:gd name="connsiteX9" fmla="*/ 3509 w 29173"/>
              <a:gd name="connsiteY9" fmla="*/ 5973 h 70010"/>
              <a:gd name="connsiteX10" fmla="*/ 7468 w 29173"/>
              <a:gd name="connsiteY10" fmla="*/ 8427 h 70010"/>
              <a:gd name="connsiteX11" fmla="*/ 16409 w 29173"/>
              <a:gd name="connsiteY11" fmla="*/ 26088 h 70010"/>
              <a:gd name="connsiteX12" fmla="*/ 30474 w 29173"/>
              <a:gd name="connsiteY12" fmla="*/ 61494 h 70010"/>
              <a:gd name="connsiteX13" fmla="*/ 31434 w 29173"/>
              <a:gd name="connsiteY13" fmla="*/ 63508 h 7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173" h="70010">
                <a:moveTo>
                  <a:pt x="31434" y="63508"/>
                </a:moveTo>
                <a:cubicBezTo>
                  <a:pt x="29331" y="64619"/>
                  <a:pt x="28314" y="63654"/>
                  <a:pt x="27150" y="63088"/>
                </a:cubicBezTo>
                <a:cubicBezTo>
                  <a:pt x="23431" y="61264"/>
                  <a:pt x="21173" y="62040"/>
                  <a:pt x="21328" y="66864"/>
                </a:cubicBezTo>
                <a:cubicBezTo>
                  <a:pt x="21406" y="69444"/>
                  <a:pt x="20432" y="71710"/>
                  <a:pt x="19232" y="73828"/>
                </a:cubicBezTo>
                <a:cubicBezTo>
                  <a:pt x="18646" y="74834"/>
                  <a:pt x="17750" y="76408"/>
                  <a:pt x="16169" y="75506"/>
                </a:cubicBezTo>
                <a:cubicBezTo>
                  <a:pt x="14991" y="74834"/>
                  <a:pt x="14765" y="73932"/>
                  <a:pt x="15188" y="72191"/>
                </a:cubicBezTo>
                <a:cubicBezTo>
                  <a:pt x="16430" y="67242"/>
                  <a:pt x="17129" y="62123"/>
                  <a:pt x="17948" y="57069"/>
                </a:cubicBezTo>
                <a:cubicBezTo>
                  <a:pt x="19048" y="50357"/>
                  <a:pt x="17750" y="44148"/>
                  <a:pt x="14927" y="37981"/>
                </a:cubicBezTo>
                <a:cubicBezTo>
                  <a:pt x="10784" y="28878"/>
                  <a:pt x="7207" y="19502"/>
                  <a:pt x="3382" y="10251"/>
                </a:cubicBezTo>
                <a:cubicBezTo>
                  <a:pt x="2782" y="8804"/>
                  <a:pt x="1123" y="7022"/>
                  <a:pt x="3509" y="5973"/>
                </a:cubicBezTo>
                <a:cubicBezTo>
                  <a:pt x="5407" y="5134"/>
                  <a:pt x="6705" y="7001"/>
                  <a:pt x="7468" y="8427"/>
                </a:cubicBezTo>
                <a:cubicBezTo>
                  <a:pt x="10587" y="14237"/>
                  <a:pt x="14010" y="19963"/>
                  <a:pt x="16409" y="26088"/>
                </a:cubicBezTo>
                <a:cubicBezTo>
                  <a:pt x="21046" y="37918"/>
                  <a:pt x="22408" y="51153"/>
                  <a:pt x="30474" y="61494"/>
                </a:cubicBezTo>
                <a:cubicBezTo>
                  <a:pt x="30954" y="61998"/>
                  <a:pt x="31109" y="62774"/>
                  <a:pt x="31434" y="63508"/>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99" name="Freeform 98">
            <a:extLst>
              <a:ext uri="{FF2B5EF4-FFF2-40B4-BE49-F238E27FC236}">
                <a16:creationId xmlns:a16="http://schemas.microsoft.com/office/drawing/2014/main" id="{47CCFBAB-B7D4-419F-3A1C-B0D3052B20A8}"/>
              </a:ext>
            </a:extLst>
          </p:cNvPr>
          <p:cNvSpPr/>
          <p:nvPr/>
        </p:nvSpPr>
        <p:spPr>
          <a:xfrm>
            <a:off x="6009679" y="9997200"/>
            <a:ext cx="30120" cy="75696"/>
          </a:xfrm>
          <a:custGeom>
            <a:avLst/>
            <a:gdLst>
              <a:gd name="connsiteX0" fmla="*/ 32219 w 30120"/>
              <a:gd name="connsiteY0" fmla="*/ 79675 h 75696"/>
              <a:gd name="connsiteX1" fmla="*/ 31457 w 30120"/>
              <a:gd name="connsiteY1" fmla="*/ 81332 h 75696"/>
              <a:gd name="connsiteX2" fmla="*/ 28980 w 30120"/>
              <a:gd name="connsiteY2" fmla="*/ 80493 h 75696"/>
              <a:gd name="connsiteX3" fmla="*/ 26016 w 30120"/>
              <a:gd name="connsiteY3" fmla="*/ 74851 h 75696"/>
              <a:gd name="connsiteX4" fmla="*/ 15416 w 30120"/>
              <a:gd name="connsiteY4" fmla="*/ 55910 h 75696"/>
              <a:gd name="connsiteX5" fmla="*/ 11492 w 30120"/>
              <a:gd name="connsiteY5" fmla="*/ 44332 h 75696"/>
              <a:gd name="connsiteX6" fmla="*/ 4449 w 30120"/>
              <a:gd name="connsiteY6" fmla="*/ 13960 h 75696"/>
              <a:gd name="connsiteX7" fmla="*/ 3610 w 30120"/>
              <a:gd name="connsiteY7" fmla="*/ 5968 h 75696"/>
              <a:gd name="connsiteX8" fmla="*/ 8253 w 30120"/>
              <a:gd name="connsiteY8" fmla="*/ 11506 h 75696"/>
              <a:gd name="connsiteX9" fmla="*/ 17018 w 30120"/>
              <a:gd name="connsiteY9" fmla="*/ 40787 h 75696"/>
              <a:gd name="connsiteX10" fmla="*/ 23278 w 30120"/>
              <a:gd name="connsiteY10" fmla="*/ 57798 h 75696"/>
              <a:gd name="connsiteX11" fmla="*/ 32219 w 30120"/>
              <a:gd name="connsiteY11" fmla="*/ 79675 h 7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20" h="75696">
                <a:moveTo>
                  <a:pt x="32219" y="79675"/>
                </a:moveTo>
                <a:cubicBezTo>
                  <a:pt x="32516" y="80451"/>
                  <a:pt x="32361" y="81123"/>
                  <a:pt x="31457" y="81332"/>
                </a:cubicBezTo>
                <a:cubicBezTo>
                  <a:pt x="30476" y="81542"/>
                  <a:pt x="29517" y="81374"/>
                  <a:pt x="28980" y="80493"/>
                </a:cubicBezTo>
                <a:cubicBezTo>
                  <a:pt x="27879" y="78668"/>
                  <a:pt x="26397" y="76864"/>
                  <a:pt x="26016" y="74851"/>
                </a:cubicBezTo>
                <a:cubicBezTo>
                  <a:pt x="24520" y="67216"/>
                  <a:pt x="20377" y="61301"/>
                  <a:pt x="15416" y="55910"/>
                </a:cubicBezTo>
                <a:cubicBezTo>
                  <a:pt x="12396" y="52617"/>
                  <a:pt x="11852" y="48422"/>
                  <a:pt x="11492" y="44332"/>
                </a:cubicBezTo>
                <a:cubicBezTo>
                  <a:pt x="10554" y="33823"/>
                  <a:pt x="7915" y="23818"/>
                  <a:pt x="4449" y="13960"/>
                </a:cubicBezTo>
                <a:cubicBezTo>
                  <a:pt x="3532" y="11359"/>
                  <a:pt x="490" y="7604"/>
                  <a:pt x="3610" y="5968"/>
                </a:cubicBezTo>
                <a:cubicBezTo>
                  <a:pt x="6235" y="4605"/>
                  <a:pt x="6976" y="9114"/>
                  <a:pt x="8253" y="11506"/>
                </a:cubicBezTo>
                <a:cubicBezTo>
                  <a:pt x="13172" y="20651"/>
                  <a:pt x="15219" y="30656"/>
                  <a:pt x="17018" y="40787"/>
                </a:cubicBezTo>
                <a:cubicBezTo>
                  <a:pt x="18077" y="46828"/>
                  <a:pt x="19679" y="52324"/>
                  <a:pt x="23278" y="57798"/>
                </a:cubicBezTo>
                <a:cubicBezTo>
                  <a:pt x="27456" y="64133"/>
                  <a:pt x="31556" y="71327"/>
                  <a:pt x="32219" y="79675"/>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0" name="Freeform 99">
            <a:extLst>
              <a:ext uri="{FF2B5EF4-FFF2-40B4-BE49-F238E27FC236}">
                <a16:creationId xmlns:a16="http://schemas.microsoft.com/office/drawing/2014/main" id="{47F09E70-0744-5DAB-A778-14618DEA18E3}"/>
              </a:ext>
            </a:extLst>
          </p:cNvPr>
          <p:cNvSpPr/>
          <p:nvPr/>
        </p:nvSpPr>
        <p:spPr>
          <a:xfrm>
            <a:off x="5931713" y="9921976"/>
            <a:ext cx="35830" cy="59786"/>
          </a:xfrm>
          <a:custGeom>
            <a:avLst/>
            <a:gdLst>
              <a:gd name="connsiteX0" fmla="*/ 38083 w 35830"/>
              <a:gd name="connsiteY0" fmla="*/ 65561 h 59786"/>
              <a:gd name="connsiteX1" fmla="*/ 28662 w 35830"/>
              <a:gd name="connsiteY1" fmla="*/ 54360 h 59786"/>
              <a:gd name="connsiteX2" fmla="*/ 15719 w 35830"/>
              <a:gd name="connsiteY2" fmla="*/ 32168 h 59786"/>
              <a:gd name="connsiteX3" fmla="*/ 3157 w 35830"/>
              <a:gd name="connsiteY3" fmla="*/ 10585 h 59786"/>
              <a:gd name="connsiteX4" fmla="*/ 3101 w 35830"/>
              <a:gd name="connsiteY4" fmla="*/ 6390 h 59786"/>
              <a:gd name="connsiteX5" fmla="*/ 6735 w 35830"/>
              <a:gd name="connsiteY5" fmla="*/ 6410 h 59786"/>
              <a:gd name="connsiteX6" fmla="*/ 10137 w 35830"/>
              <a:gd name="connsiteY6" fmla="*/ 9179 h 59786"/>
              <a:gd name="connsiteX7" fmla="*/ 20800 w 35830"/>
              <a:gd name="connsiteY7" fmla="*/ 28518 h 59786"/>
              <a:gd name="connsiteX8" fmla="*/ 29946 w 35830"/>
              <a:gd name="connsiteY8" fmla="*/ 47438 h 59786"/>
              <a:gd name="connsiteX9" fmla="*/ 38083 w 35830"/>
              <a:gd name="connsiteY9" fmla="*/ 65561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30" h="59786">
                <a:moveTo>
                  <a:pt x="38083" y="65561"/>
                </a:moveTo>
                <a:cubicBezTo>
                  <a:pt x="31703" y="64071"/>
                  <a:pt x="31082" y="58157"/>
                  <a:pt x="28662" y="54360"/>
                </a:cubicBezTo>
                <a:cubicBezTo>
                  <a:pt x="24039" y="47165"/>
                  <a:pt x="18662" y="39866"/>
                  <a:pt x="15719" y="32168"/>
                </a:cubicBezTo>
                <a:cubicBezTo>
                  <a:pt x="12557" y="23904"/>
                  <a:pt x="8838" y="16877"/>
                  <a:pt x="3157" y="10585"/>
                </a:cubicBezTo>
                <a:cubicBezTo>
                  <a:pt x="2099" y="9431"/>
                  <a:pt x="1936" y="7543"/>
                  <a:pt x="3101" y="6390"/>
                </a:cubicBezTo>
                <a:cubicBezTo>
                  <a:pt x="4039" y="5446"/>
                  <a:pt x="5599" y="5697"/>
                  <a:pt x="6735" y="6410"/>
                </a:cubicBezTo>
                <a:cubicBezTo>
                  <a:pt x="7977" y="7187"/>
                  <a:pt x="9417" y="7984"/>
                  <a:pt x="10137" y="9179"/>
                </a:cubicBezTo>
                <a:cubicBezTo>
                  <a:pt x="13941" y="15493"/>
                  <a:pt x="17159" y="22247"/>
                  <a:pt x="20800" y="28518"/>
                </a:cubicBezTo>
                <a:cubicBezTo>
                  <a:pt x="24343" y="34622"/>
                  <a:pt x="26326" y="41397"/>
                  <a:pt x="29946" y="47438"/>
                </a:cubicBezTo>
                <a:cubicBezTo>
                  <a:pt x="33164" y="52850"/>
                  <a:pt x="38648" y="57611"/>
                  <a:pt x="38083" y="65561"/>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1" name="Freeform 100">
            <a:extLst>
              <a:ext uri="{FF2B5EF4-FFF2-40B4-BE49-F238E27FC236}">
                <a16:creationId xmlns:a16="http://schemas.microsoft.com/office/drawing/2014/main" id="{C7CC423B-BE94-50EC-71AB-9B0AC318D71A}"/>
              </a:ext>
            </a:extLst>
          </p:cNvPr>
          <p:cNvSpPr/>
          <p:nvPr/>
        </p:nvSpPr>
        <p:spPr>
          <a:xfrm>
            <a:off x="6050986" y="10041289"/>
            <a:ext cx="22466" cy="51250"/>
          </a:xfrm>
          <a:custGeom>
            <a:avLst/>
            <a:gdLst>
              <a:gd name="connsiteX0" fmla="*/ 24674 w 22466"/>
              <a:gd name="connsiteY0" fmla="*/ 54987 h 51250"/>
              <a:gd name="connsiteX1" fmla="*/ 23770 w 22466"/>
              <a:gd name="connsiteY1" fmla="*/ 56938 h 51250"/>
              <a:gd name="connsiteX2" fmla="*/ 20348 w 22466"/>
              <a:gd name="connsiteY2" fmla="*/ 54714 h 51250"/>
              <a:gd name="connsiteX3" fmla="*/ 6925 w 22466"/>
              <a:gd name="connsiteY3" fmla="*/ 17755 h 51250"/>
              <a:gd name="connsiteX4" fmla="*/ 3284 w 22466"/>
              <a:gd name="connsiteY4" fmla="*/ 10373 h 51250"/>
              <a:gd name="connsiteX5" fmla="*/ 2902 w 22466"/>
              <a:gd name="connsiteY5" fmla="*/ 6303 h 51250"/>
              <a:gd name="connsiteX6" fmla="*/ 6650 w 22466"/>
              <a:gd name="connsiteY6" fmla="*/ 7290 h 51250"/>
              <a:gd name="connsiteX7" fmla="*/ 13269 w 22466"/>
              <a:gd name="connsiteY7" fmla="*/ 22664 h 51250"/>
              <a:gd name="connsiteX8" fmla="*/ 21449 w 22466"/>
              <a:gd name="connsiteY8" fmla="*/ 42885 h 51250"/>
              <a:gd name="connsiteX9" fmla="*/ 24674 w 22466"/>
              <a:gd name="connsiteY9" fmla="*/ 54987 h 5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 h="51250">
                <a:moveTo>
                  <a:pt x="24674" y="54987"/>
                </a:moveTo>
                <a:cubicBezTo>
                  <a:pt x="24575" y="55910"/>
                  <a:pt x="24653" y="57042"/>
                  <a:pt x="23770" y="56938"/>
                </a:cubicBezTo>
                <a:cubicBezTo>
                  <a:pt x="22394" y="56791"/>
                  <a:pt x="20708" y="56392"/>
                  <a:pt x="20348" y="54714"/>
                </a:cubicBezTo>
                <a:cubicBezTo>
                  <a:pt x="17468" y="41752"/>
                  <a:pt x="8668" y="31180"/>
                  <a:pt x="6925" y="17755"/>
                </a:cubicBezTo>
                <a:cubicBezTo>
                  <a:pt x="6565" y="14882"/>
                  <a:pt x="5429" y="12323"/>
                  <a:pt x="3284" y="10373"/>
                </a:cubicBezTo>
                <a:cubicBezTo>
                  <a:pt x="1886" y="9093"/>
                  <a:pt x="1950" y="7331"/>
                  <a:pt x="2902" y="6303"/>
                </a:cubicBezTo>
                <a:cubicBezTo>
                  <a:pt x="4187" y="4919"/>
                  <a:pt x="5528" y="6177"/>
                  <a:pt x="6650" y="7290"/>
                </a:cubicBezTo>
                <a:cubicBezTo>
                  <a:pt x="10849" y="11464"/>
                  <a:pt x="12571" y="17210"/>
                  <a:pt x="13269" y="22664"/>
                </a:cubicBezTo>
                <a:cubicBezTo>
                  <a:pt x="14250" y="30362"/>
                  <a:pt x="18767" y="36193"/>
                  <a:pt x="21449" y="42885"/>
                </a:cubicBezTo>
                <a:cubicBezTo>
                  <a:pt x="23128" y="47016"/>
                  <a:pt x="22394" y="51484"/>
                  <a:pt x="24674" y="54987"/>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2" name="Freeform 101">
            <a:extLst>
              <a:ext uri="{FF2B5EF4-FFF2-40B4-BE49-F238E27FC236}">
                <a16:creationId xmlns:a16="http://schemas.microsoft.com/office/drawing/2014/main" id="{1BBF2CB4-3C4B-7FEE-AFE1-720C5EC4FE3F}"/>
              </a:ext>
            </a:extLst>
          </p:cNvPr>
          <p:cNvSpPr/>
          <p:nvPr/>
        </p:nvSpPr>
        <p:spPr>
          <a:xfrm>
            <a:off x="6001966" y="9932046"/>
            <a:ext cx="23553" cy="43425"/>
          </a:xfrm>
          <a:custGeom>
            <a:avLst/>
            <a:gdLst>
              <a:gd name="connsiteX0" fmla="*/ 25798 w 23553"/>
              <a:gd name="connsiteY0" fmla="*/ 47245 h 43425"/>
              <a:gd name="connsiteX1" fmla="*/ 24796 w 23553"/>
              <a:gd name="connsiteY1" fmla="*/ 48797 h 43425"/>
              <a:gd name="connsiteX2" fmla="*/ 22658 w 23553"/>
              <a:gd name="connsiteY2" fmla="*/ 48022 h 43425"/>
              <a:gd name="connsiteX3" fmla="*/ 14274 w 23553"/>
              <a:gd name="connsiteY3" fmla="*/ 33296 h 43425"/>
              <a:gd name="connsiteX4" fmla="*/ 3893 w 23553"/>
              <a:gd name="connsiteY4" fmla="*/ 12175 h 43425"/>
              <a:gd name="connsiteX5" fmla="*/ 3448 w 23553"/>
              <a:gd name="connsiteY5" fmla="*/ 6218 h 43425"/>
              <a:gd name="connsiteX6" fmla="*/ 8635 w 23553"/>
              <a:gd name="connsiteY6" fmla="*/ 8944 h 43425"/>
              <a:gd name="connsiteX7" fmla="*/ 14994 w 23553"/>
              <a:gd name="connsiteY7" fmla="*/ 22683 h 43425"/>
              <a:gd name="connsiteX8" fmla="*/ 24478 w 23553"/>
              <a:gd name="connsiteY8" fmla="*/ 44267 h 43425"/>
              <a:gd name="connsiteX9" fmla="*/ 25798 w 23553"/>
              <a:gd name="connsiteY9" fmla="*/ 47245 h 4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53" h="43425">
                <a:moveTo>
                  <a:pt x="25798" y="47245"/>
                </a:moveTo>
                <a:cubicBezTo>
                  <a:pt x="25558" y="47623"/>
                  <a:pt x="25276" y="48336"/>
                  <a:pt x="24796" y="48797"/>
                </a:cubicBezTo>
                <a:cubicBezTo>
                  <a:pt x="23737" y="49846"/>
                  <a:pt x="23236" y="48567"/>
                  <a:pt x="22658" y="48022"/>
                </a:cubicBezTo>
                <a:cubicBezTo>
                  <a:pt x="18374" y="44057"/>
                  <a:pt x="16278" y="38583"/>
                  <a:pt x="14274" y="33296"/>
                </a:cubicBezTo>
                <a:cubicBezTo>
                  <a:pt x="11472" y="25872"/>
                  <a:pt x="8176" y="18761"/>
                  <a:pt x="3893" y="12175"/>
                </a:cubicBezTo>
                <a:cubicBezTo>
                  <a:pt x="2495" y="10035"/>
                  <a:pt x="1232" y="7728"/>
                  <a:pt x="3448" y="6218"/>
                </a:cubicBezTo>
                <a:cubicBezTo>
                  <a:pt x="5594" y="4750"/>
                  <a:pt x="7330" y="7245"/>
                  <a:pt x="8635" y="8944"/>
                </a:cubicBezTo>
                <a:cubicBezTo>
                  <a:pt x="11733" y="12993"/>
                  <a:pt x="13455" y="17922"/>
                  <a:pt x="14994" y="22683"/>
                </a:cubicBezTo>
                <a:cubicBezTo>
                  <a:pt x="17435" y="30277"/>
                  <a:pt x="20675" y="37387"/>
                  <a:pt x="24478" y="44267"/>
                </a:cubicBezTo>
                <a:cubicBezTo>
                  <a:pt x="24958" y="45127"/>
                  <a:pt x="25255" y="46029"/>
                  <a:pt x="25798" y="47245"/>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3" name="Freeform 102">
            <a:extLst>
              <a:ext uri="{FF2B5EF4-FFF2-40B4-BE49-F238E27FC236}">
                <a16:creationId xmlns:a16="http://schemas.microsoft.com/office/drawing/2014/main" id="{87873517-F1F9-918E-58E0-36B29317F8FD}"/>
              </a:ext>
            </a:extLst>
          </p:cNvPr>
          <p:cNvSpPr/>
          <p:nvPr/>
        </p:nvSpPr>
        <p:spPr>
          <a:xfrm>
            <a:off x="5679909" y="10178129"/>
            <a:ext cx="15770" cy="32592"/>
          </a:xfrm>
          <a:custGeom>
            <a:avLst/>
            <a:gdLst>
              <a:gd name="connsiteX0" fmla="*/ 11286 w 15770"/>
              <a:gd name="connsiteY0" fmla="*/ 5606 h 32592"/>
              <a:gd name="connsiteX1" fmla="*/ 17108 w 15770"/>
              <a:gd name="connsiteY1" fmla="*/ 14101 h 32592"/>
              <a:gd name="connsiteX2" fmla="*/ 5781 w 15770"/>
              <a:gd name="connsiteY2" fmla="*/ 37683 h 32592"/>
              <a:gd name="connsiteX3" fmla="*/ 3283 w 15770"/>
              <a:gd name="connsiteY3" fmla="*/ 38060 h 32592"/>
              <a:gd name="connsiteX4" fmla="*/ 2782 w 15770"/>
              <a:gd name="connsiteY4" fmla="*/ 35522 h 32592"/>
              <a:gd name="connsiteX5" fmla="*/ 6522 w 15770"/>
              <a:gd name="connsiteY5" fmla="*/ 29248 h 32592"/>
              <a:gd name="connsiteX6" fmla="*/ 9747 w 15770"/>
              <a:gd name="connsiteY6" fmla="*/ 10223 h 32592"/>
              <a:gd name="connsiteX7" fmla="*/ 11286 w 15770"/>
              <a:gd name="connsiteY7" fmla="*/ 5606 h 3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70" h="32592">
                <a:moveTo>
                  <a:pt x="11286" y="5606"/>
                </a:moveTo>
                <a:cubicBezTo>
                  <a:pt x="14525" y="7078"/>
                  <a:pt x="15689" y="10541"/>
                  <a:pt x="17108" y="14101"/>
                </a:cubicBezTo>
                <a:cubicBezTo>
                  <a:pt x="22069" y="26643"/>
                  <a:pt x="9684" y="29899"/>
                  <a:pt x="5781" y="37683"/>
                </a:cubicBezTo>
                <a:cubicBezTo>
                  <a:pt x="5541" y="38164"/>
                  <a:pt x="3981" y="38349"/>
                  <a:pt x="3283" y="38060"/>
                </a:cubicBezTo>
                <a:cubicBezTo>
                  <a:pt x="2323" y="37661"/>
                  <a:pt x="2344" y="36359"/>
                  <a:pt x="2782" y="35522"/>
                </a:cubicBezTo>
                <a:cubicBezTo>
                  <a:pt x="3925" y="33362"/>
                  <a:pt x="4906" y="30949"/>
                  <a:pt x="6522" y="29248"/>
                </a:cubicBezTo>
                <a:cubicBezTo>
                  <a:pt x="14469" y="21004"/>
                  <a:pt x="14546" y="21071"/>
                  <a:pt x="9747" y="10223"/>
                </a:cubicBezTo>
                <a:cubicBezTo>
                  <a:pt x="8286" y="6908"/>
                  <a:pt x="8526" y="5754"/>
                  <a:pt x="11286" y="5606"/>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4" name="Freeform 103">
            <a:extLst>
              <a:ext uri="{FF2B5EF4-FFF2-40B4-BE49-F238E27FC236}">
                <a16:creationId xmlns:a16="http://schemas.microsoft.com/office/drawing/2014/main" id="{C47A4F46-2E95-0068-3CFE-F926C7B128CC}"/>
              </a:ext>
            </a:extLst>
          </p:cNvPr>
          <p:cNvSpPr/>
          <p:nvPr/>
        </p:nvSpPr>
        <p:spPr>
          <a:xfrm>
            <a:off x="5664998" y="9724538"/>
            <a:ext cx="29453" cy="9461"/>
          </a:xfrm>
          <a:custGeom>
            <a:avLst/>
            <a:gdLst>
              <a:gd name="connsiteX0" fmla="*/ 2499 w 29453"/>
              <a:gd name="connsiteY0" fmla="*/ 12479 h 9461"/>
              <a:gd name="connsiteX1" fmla="*/ 13480 w 29453"/>
              <a:gd name="connsiteY1" fmla="*/ 5955 h 9461"/>
              <a:gd name="connsiteX2" fmla="*/ 30262 w 29453"/>
              <a:gd name="connsiteY2" fmla="*/ 10423 h 9461"/>
              <a:gd name="connsiteX3" fmla="*/ 31807 w 29453"/>
              <a:gd name="connsiteY3" fmla="*/ 14135 h 9461"/>
              <a:gd name="connsiteX4" fmla="*/ 29662 w 29453"/>
              <a:gd name="connsiteY4" fmla="*/ 15205 h 9461"/>
              <a:gd name="connsiteX5" fmla="*/ 4898 w 29453"/>
              <a:gd name="connsiteY5" fmla="*/ 12960 h 9461"/>
              <a:gd name="connsiteX6" fmla="*/ 2499 w 29453"/>
              <a:gd name="connsiteY6" fmla="*/ 12479 h 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53" h="9461">
                <a:moveTo>
                  <a:pt x="2499" y="12479"/>
                </a:moveTo>
                <a:cubicBezTo>
                  <a:pt x="5540" y="7969"/>
                  <a:pt x="8998" y="6186"/>
                  <a:pt x="13480" y="5955"/>
                </a:cubicBezTo>
                <a:cubicBezTo>
                  <a:pt x="19563" y="5619"/>
                  <a:pt x="24743" y="8619"/>
                  <a:pt x="30262" y="10423"/>
                </a:cubicBezTo>
                <a:cubicBezTo>
                  <a:pt x="32322" y="11094"/>
                  <a:pt x="32005" y="12625"/>
                  <a:pt x="31807" y="14135"/>
                </a:cubicBezTo>
                <a:cubicBezTo>
                  <a:pt x="31624" y="15457"/>
                  <a:pt x="30424" y="15583"/>
                  <a:pt x="29662" y="15205"/>
                </a:cubicBezTo>
                <a:cubicBezTo>
                  <a:pt x="21659" y="11241"/>
                  <a:pt x="13240" y="12625"/>
                  <a:pt x="4898" y="12960"/>
                </a:cubicBezTo>
                <a:cubicBezTo>
                  <a:pt x="4397" y="12982"/>
                  <a:pt x="3861" y="12751"/>
                  <a:pt x="2499" y="12479"/>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5" name="Freeform 104">
            <a:extLst>
              <a:ext uri="{FF2B5EF4-FFF2-40B4-BE49-F238E27FC236}">
                <a16:creationId xmlns:a16="http://schemas.microsoft.com/office/drawing/2014/main" id="{F8A7F0DF-3EB3-F714-C085-7E114571266C}"/>
              </a:ext>
            </a:extLst>
          </p:cNvPr>
          <p:cNvSpPr/>
          <p:nvPr/>
        </p:nvSpPr>
        <p:spPr>
          <a:xfrm>
            <a:off x="5333356" y="10063400"/>
            <a:ext cx="197950" cy="258481"/>
          </a:xfrm>
          <a:custGeom>
            <a:avLst/>
            <a:gdLst>
              <a:gd name="connsiteX0" fmla="*/ 82850 w 197950"/>
              <a:gd name="connsiteY0" fmla="*/ 147442 h 258481"/>
              <a:gd name="connsiteX1" fmla="*/ 87411 w 197950"/>
              <a:gd name="connsiteY1" fmla="*/ 171579 h 258481"/>
              <a:gd name="connsiteX2" fmla="*/ 102234 w 197950"/>
              <a:gd name="connsiteY2" fmla="*/ 190796 h 258481"/>
              <a:gd name="connsiteX3" fmla="*/ 116137 w 197950"/>
              <a:gd name="connsiteY3" fmla="*/ 209339 h 258481"/>
              <a:gd name="connsiteX4" fmla="*/ 137202 w 197950"/>
              <a:gd name="connsiteY4" fmla="*/ 226410 h 258481"/>
              <a:gd name="connsiteX5" fmla="*/ 142823 w 197950"/>
              <a:gd name="connsiteY5" fmla="*/ 229658 h 258481"/>
              <a:gd name="connsiteX6" fmla="*/ 169090 w 197950"/>
              <a:gd name="connsiteY6" fmla="*/ 258421 h 258481"/>
              <a:gd name="connsiteX7" fmla="*/ 169709 w 197950"/>
              <a:gd name="connsiteY7" fmla="*/ 263430 h 258481"/>
              <a:gd name="connsiteX8" fmla="*/ 165828 w 197950"/>
              <a:gd name="connsiteY8" fmla="*/ 261610 h 258481"/>
              <a:gd name="connsiteX9" fmla="*/ 139202 w 197950"/>
              <a:gd name="connsiteY9" fmla="*/ 235978 h 258481"/>
              <a:gd name="connsiteX10" fmla="*/ 103394 w 197950"/>
              <a:gd name="connsiteY10" fmla="*/ 227483 h 258481"/>
              <a:gd name="connsiteX11" fmla="*/ 89311 w 197950"/>
              <a:gd name="connsiteY11" fmla="*/ 231235 h 258481"/>
              <a:gd name="connsiteX12" fmla="*/ 85510 w 197950"/>
              <a:gd name="connsiteY12" fmla="*/ 229851 h 258481"/>
              <a:gd name="connsiteX13" fmla="*/ 87971 w 197950"/>
              <a:gd name="connsiteY13" fmla="*/ 227061 h 258481"/>
              <a:gd name="connsiteX14" fmla="*/ 111716 w 197950"/>
              <a:gd name="connsiteY14" fmla="*/ 220979 h 258481"/>
              <a:gd name="connsiteX15" fmla="*/ 113576 w 197950"/>
              <a:gd name="connsiteY15" fmla="*/ 217560 h 258481"/>
              <a:gd name="connsiteX16" fmla="*/ 88291 w 197950"/>
              <a:gd name="connsiteY16" fmla="*/ 190019 h 258481"/>
              <a:gd name="connsiteX17" fmla="*/ 76989 w 197950"/>
              <a:gd name="connsiteY17" fmla="*/ 189834 h 258481"/>
              <a:gd name="connsiteX18" fmla="*/ 67426 w 197950"/>
              <a:gd name="connsiteY18" fmla="*/ 193859 h 258481"/>
              <a:gd name="connsiteX19" fmla="*/ 40540 w 197950"/>
              <a:gd name="connsiteY19" fmla="*/ 212129 h 258481"/>
              <a:gd name="connsiteX20" fmla="*/ 29818 w 197950"/>
              <a:gd name="connsiteY20" fmla="*/ 221060 h 258481"/>
              <a:gd name="connsiteX21" fmla="*/ 26477 w 197950"/>
              <a:gd name="connsiteY21" fmla="*/ 221023 h 258481"/>
              <a:gd name="connsiteX22" fmla="*/ 27317 w 197950"/>
              <a:gd name="connsiteY22" fmla="*/ 218522 h 258481"/>
              <a:gd name="connsiteX23" fmla="*/ 56483 w 197950"/>
              <a:gd name="connsiteY23" fmla="*/ 191151 h 258481"/>
              <a:gd name="connsiteX24" fmla="*/ 78569 w 197950"/>
              <a:gd name="connsiteY24" fmla="*/ 183433 h 258481"/>
              <a:gd name="connsiteX25" fmla="*/ 82029 w 197950"/>
              <a:gd name="connsiteY25" fmla="*/ 177920 h 258481"/>
              <a:gd name="connsiteX26" fmla="*/ 75168 w 197950"/>
              <a:gd name="connsiteY26" fmla="*/ 135632 h 258481"/>
              <a:gd name="connsiteX27" fmla="*/ 68447 w 197950"/>
              <a:gd name="connsiteY27" fmla="*/ 128247 h 258481"/>
              <a:gd name="connsiteX28" fmla="*/ 48402 w 197950"/>
              <a:gd name="connsiteY28" fmla="*/ 107314 h 258481"/>
              <a:gd name="connsiteX29" fmla="*/ 31618 w 197950"/>
              <a:gd name="connsiteY29" fmla="*/ 77589 h 258481"/>
              <a:gd name="connsiteX30" fmla="*/ 14574 w 197950"/>
              <a:gd name="connsiteY30" fmla="*/ 69013 h 258481"/>
              <a:gd name="connsiteX31" fmla="*/ 5412 w 197950"/>
              <a:gd name="connsiteY31" fmla="*/ 67398 h 258481"/>
              <a:gd name="connsiteX32" fmla="*/ 2691 w 197950"/>
              <a:gd name="connsiteY32" fmla="*/ 65028 h 258481"/>
              <a:gd name="connsiteX33" fmla="*/ 5352 w 197950"/>
              <a:gd name="connsiteY33" fmla="*/ 63077 h 258481"/>
              <a:gd name="connsiteX34" fmla="*/ 23816 w 197950"/>
              <a:gd name="connsiteY34" fmla="*/ 65490 h 258481"/>
              <a:gd name="connsiteX35" fmla="*/ 34779 w 197950"/>
              <a:gd name="connsiteY35" fmla="*/ 59343 h 258481"/>
              <a:gd name="connsiteX36" fmla="*/ 41700 w 197950"/>
              <a:gd name="connsiteY36" fmla="*/ 27650 h 258481"/>
              <a:gd name="connsiteX37" fmla="*/ 48442 w 197950"/>
              <a:gd name="connsiteY37" fmla="*/ 19596 h 258481"/>
              <a:gd name="connsiteX38" fmla="*/ 60564 w 197950"/>
              <a:gd name="connsiteY38" fmla="*/ 7031 h 258481"/>
              <a:gd name="connsiteX39" fmla="*/ 65846 w 197950"/>
              <a:gd name="connsiteY39" fmla="*/ 6612 h 258481"/>
              <a:gd name="connsiteX40" fmla="*/ 64105 w 197950"/>
              <a:gd name="connsiteY40" fmla="*/ 10932 h 258481"/>
              <a:gd name="connsiteX41" fmla="*/ 50862 w 197950"/>
              <a:gd name="connsiteY41" fmla="*/ 25762 h 258481"/>
              <a:gd name="connsiteX42" fmla="*/ 41620 w 197950"/>
              <a:gd name="connsiteY42" fmla="*/ 53261 h 258481"/>
              <a:gd name="connsiteX43" fmla="*/ 38639 w 197950"/>
              <a:gd name="connsiteY43" fmla="*/ 66580 h 258481"/>
              <a:gd name="connsiteX44" fmla="*/ 40180 w 197950"/>
              <a:gd name="connsiteY44" fmla="*/ 76946 h 258481"/>
              <a:gd name="connsiteX45" fmla="*/ 60344 w 197950"/>
              <a:gd name="connsiteY45" fmla="*/ 111487 h 258481"/>
              <a:gd name="connsiteX46" fmla="*/ 76308 w 197950"/>
              <a:gd name="connsiteY46" fmla="*/ 126671 h 258481"/>
              <a:gd name="connsiteX47" fmla="*/ 84370 w 197950"/>
              <a:gd name="connsiteY47" fmla="*/ 127115 h 258481"/>
              <a:gd name="connsiteX48" fmla="*/ 110716 w 197950"/>
              <a:gd name="connsiteY48" fmla="*/ 125124 h 258481"/>
              <a:gd name="connsiteX49" fmla="*/ 123479 w 197950"/>
              <a:gd name="connsiteY49" fmla="*/ 133745 h 258481"/>
              <a:gd name="connsiteX50" fmla="*/ 147385 w 197950"/>
              <a:gd name="connsiteY50" fmla="*/ 159377 h 258481"/>
              <a:gd name="connsiteX51" fmla="*/ 149525 w 197950"/>
              <a:gd name="connsiteY51" fmla="*/ 161997 h 258481"/>
              <a:gd name="connsiteX52" fmla="*/ 157166 w 197950"/>
              <a:gd name="connsiteY52" fmla="*/ 164934 h 258481"/>
              <a:gd name="connsiteX53" fmla="*/ 197758 w 197950"/>
              <a:gd name="connsiteY53" fmla="*/ 172548 h 258481"/>
              <a:gd name="connsiteX54" fmla="*/ 198859 w 197950"/>
              <a:gd name="connsiteY54" fmla="*/ 174457 h 258481"/>
              <a:gd name="connsiteX55" fmla="*/ 200016 w 197950"/>
              <a:gd name="connsiteY55" fmla="*/ 178128 h 258481"/>
              <a:gd name="connsiteX56" fmla="*/ 196114 w 197950"/>
              <a:gd name="connsiteY56" fmla="*/ 177432 h 258481"/>
              <a:gd name="connsiteX57" fmla="*/ 186493 w 197950"/>
              <a:gd name="connsiteY57" fmla="*/ 171542 h 258481"/>
              <a:gd name="connsiteX58" fmla="*/ 156727 w 197950"/>
              <a:gd name="connsiteY58" fmla="*/ 171142 h 258481"/>
              <a:gd name="connsiteX59" fmla="*/ 150185 w 197950"/>
              <a:gd name="connsiteY59" fmla="*/ 179430 h 258481"/>
              <a:gd name="connsiteX60" fmla="*/ 147104 w 197950"/>
              <a:gd name="connsiteY60" fmla="*/ 187836 h 258481"/>
              <a:gd name="connsiteX61" fmla="*/ 144204 w 197950"/>
              <a:gd name="connsiteY61" fmla="*/ 190337 h 258481"/>
              <a:gd name="connsiteX62" fmla="*/ 142383 w 197950"/>
              <a:gd name="connsiteY62" fmla="*/ 186141 h 258481"/>
              <a:gd name="connsiteX63" fmla="*/ 146304 w 197950"/>
              <a:gd name="connsiteY63" fmla="*/ 174983 h 258481"/>
              <a:gd name="connsiteX64" fmla="*/ 146644 w 197950"/>
              <a:gd name="connsiteY64" fmla="*/ 168160 h 258481"/>
              <a:gd name="connsiteX65" fmla="*/ 114937 w 197950"/>
              <a:gd name="connsiteY65" fmla="*/ 135610 h 258481"/>
              <a:gd name="connsiteX66" fmla="*/ 102554 w 197950"/>
              <a:gd name="connsiteY66" fmla="*/ 131999 h 258481"/>
              <a:gd name="connsiteX67" fmla="*/ 95332 w 197950"/>
              <a:gd name="connsiteY67" fmla="*/ 132110 h 258481"/>
              <a:gd name="connsiteX68" fmla="*/ 82850 w 197950"/>
              <a:gd name="connsiteY68" fmla="*/ 147442 h 25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97950" h="258481">
                <a:moveTo>
                  <a:pt x="82850" y="147442"/>
                </a:moveTo>
                <a:cubicBezTo>
                  <a:pt x="84130" y="154072"/>
                  <a:pt x="86111" y="162796"/>
                  <a:pt x="87411" y="171579"/>
                </a:cubicBezTo>
                <a:cubicBezTo>
                  <a:pt x="88911" y="181694"/>
                  <a:pt x="95052" y="186053"/>
                  <a:pt x="102234" y="190796"/>
                </a:cubicBezTo>
                <a:cubicBezTo>
                  <a:pt x="108775" y="195117"/>
                  <a:pt x="112957" y="202184"/>
                  <a:pt x="116137" y="209339"/>
                </a:cubicBezTo>
                <a:cubicBezTo>
                  <a:pt x="120478" y="219092"/>
                  <a:pt x="129000" y="222488"/>
                  <a:pt x="137202" y="226410"/>
                </a:cubicBezTo>
                <a:cubicBezTo>
                  <a:pt x="139183" y="227357"/>
                  <a:pt x="141483" y="228297"/>
                  <a:pt x="142823" y="229658"/>
                </a:cubicBezTo>
                <a:cubicBezTo>
                  <a:pt x="151865" y="238930"/>
                  <a:pt x="163088" y="246086"/>
                  <a:pt x="169090" y="258421"/>
                </a:cubicBezTo>
                <a:cubicBezTo>
                  <a:pt x="169869" y="260012"/>
                  <a:pt x="171290" y="261921"/>
                  <a:pt x="169709" y="263430"/>
                </a:cubicBezTo>
                <a:cubicBezTo>
                  <a:pt x="167769" y="265302"/>
                  <a:pt x="166708" y="262698"/>
                  <a:pt x="165828" y="261610"/>
                </a:cubicBezTo>
                <a:cubicBezTo>
                  <a:pt x="158067" y="251746"/>
                  <a:pt x="148005" y="244576"/>
                  <a:pt x="139202" y="235978"/>
                </a:cubicBezTo>
                <a:cubicBezTo>
                  <a:pt x="128380" y="225404"/>
                  <a:pt x="116877" y="223835"/>
                  <a:pt x="103394" y="227483"/>
                </a:cubicBezTo>
                <a:cubicBezTo>
                  <a:pt x="98713" y="228741"/>
                  <a:pt x="93672" y="228275"/>
                  <a:pt x="89311" y="231235"/>
                </a:cubicBezTo>
                <a:cubicBezTo>
                  <a:pt x="88171" y="232011"/>
                  <a:pt x="86190" y="231575"/>
                  <a:pt x="85510" y="229851"/>
                </a:cubicBezTo>
                <a:cubicBezTo>
                  <a:pt x="84570" y="227483"/>
                  <a:pt x="87051" y="227335"/>
                  <a:pt x="87971" y="227061"/>
                </a:cubicBezTo>
                <a:cubicBezTo>
                  <a:pt x="95833" y="224841"/>
                  <a:pt x="103754" y="222740"/>
                  <a:pt x="111716" y="220979"/>
                </a:cubicBezTo>
                <a:cubicBezTo>
                  <a:pt x="114157" y="220431"/>
                  <a:pt x="114677" y="219403"/>
                  <a:pt x="113576" y="217560"/>
                </a:cubicBezTo>
                <a:cubicBezTo>
                  <a:pt x="106955" y="206549"/>
                  <a:pt x="99133" y="196627"/>
                  <a:pt x="88291" y="190019"/>
                </a:cubicBezTo>
                <a:cubicBezTo>
                  <a:pt x="85010" y="188028"/>
                  <a:pt x="81109" y="186645"/>
                  <a:pt x="76989" y="189834"/>
                </a:cubicBezTo>
                <a:cubicBezTo>
                  <a:pt x="74308" y="191906"/>
                  <a:pt x="70747" y="192912"/>
                  <a:pt x="67426" y="193859"/>
                </a:cubicBezTo>
                <a:cubicBezTo>
                  <a:pt x="56544" y="196923"/>
                  <a:pt x="48341" y="204219"/>
                  <a:pt x="40540" y="212129"/>
                </a:cubicBezTo>
                <a:cubicBezTo>
                  <a:pt x="37219" y="215481"/>
                  <a:pt x="33358" y="218063"/>
                  <a:pt x="29818" y="221060"/>
                </a:cubicBezTo>
                <a:cubicBezTo>
                  <a:pt x="28477" y="222192"/>
                  <a:pt x="27657" y="221881"/>
                  <a:pt x="26477" y="221023"/>
                </a:cubicBezTo>
                <a:cubicBezTo>
                  <a:pt x="24076" y="219321"/>
                  <a:pt x="27257" y="218589"/>
                  <a:pt x="27317" y="218522"/>
                </a:cubicBezTo>
                <a:cubicBezTo>
                  <a:pt x="35999" y="208163"/>
                  <a:pt x="44521" y="197322"/>
                  <a:pt x="56483" y="191151"/>
                </a:cubicBezTo>
                <a:cubicBezTo>
                  <a:pt x="63345" y="187607"/>
                  <a:pt x="70667" y="184395"/>
                  <a:pt x="78569" y="183433"/>
                </a:cubicBezTo>
                <a:cubicBezTo>
                  <a:pt x="81430" y="183078"/>
                  <a:pt x="83630" y="182486"/>
                  <a:pt x="82029" y="177920"/>
                </a:cubicBezTo>
                <a:cubicBezTo>
                  <a:pt x="77268" y="164327"/>
                  <a:pt x="76448" y="149891"/>
                  <a:pt x="75168" y="135632"/>
                </a:cubicBezTo>
                <a:cubicBezTo>
                  <a:pt x="74748" y="130889"/>
                  <a:pt x="71207" y="129757"/>
                  <a:pt x="68447" y="128247"/>
                </a:cubicBezTo>
                <a:cubicBezTo>
                  <a:pt x="59624" y="123400"/>
                  <a:pt x="53543" y="115749"/>
                  <a:pt x="48402" y="107314"/>
                </a:cubicBezTo>
                <a:cubicBezTo>
                  <a:pt x="42480" y="97620"/>
                  <a:pt x="37459" y="87349"/>
                  <a:pt x="31618" y="77589"/>
                </a:cubicBezTo>
                <a:cubicBezTo>
                  <a:pt x="27797" y="71215"/>
                  <a:pt x="20816" y="70607"/>
                  <a:pt x="14574" y="69013"/>
                </a:cubicBezTo>
                <a:cubicBezTo>
                  <a:pt x="11574" y="68237"/>
                  <a:pt x="8413" y="68174"/>
                  <a:pt x="5412" y="67398"/>
                </a:cubicBezTo>
                <a:cubicBezTo>
                  <a:pt x="4432" y="67146"/>
                  <a:pt x="2771" y="66873"/>
                  <a:pt x="2691" y="65028"/>
                </a:cubicBezTo>
                <a:cubicBezTo>
                  <a:pt x="2591" y="62826"/>
                  <a:pt x="4152" y="63329"/>
                  <a:pt x="5352" y="63077"/>
                </a:cubicBezTo>
                <a:cubicBezTo>
                  <a:pt x="11754" y="61798"/>
                  <a:pt x="17895" y="63161"/>
                  <a:pt x="23816" y="65490"/>
                </a:cubicBezTo>
                <a:cubicBezTo>
                  <a:pt x="30338" y="68069"/>
                  <a:pt x="33998" y="66517"/>
                  <a:pt x="34779" y="59343"/>
                </a:cubicBezTo>
                <a:cubicBezTo>
                  <a:pt x="35959" y="48457"/>
                  <a:pt x="39840" y="38306"/>
                  <a:pt x="41700" y="27650"/>
                </a:cubicBezTo>
                <a:cubicBezTo>
                  <a:pt x="42461" y="23329"/>
                  <a:pt x="46361" y="22490"/>
                  <a:pt x="48442" y="19596"/>
                </a:cubicBezTo>
                <a:cubicBezTo>
                  <a:pt x="51802" y="14876"/>
                  <a:pt x="56544" y="11248"/>
                  <a:pt x="60564" y="7031"/>
                </a:cubicBezTo>
                <a:cubicBezTo>
                  <a:pt x="62345" y="5164"/>
                  <a:pt x="64625" y="5249"/>
                  <a:pt x="65846" y="6612"/>
                </a:cubicBezTo>
                <a:cubicBezTo>
                  <a:pt x="67126" y="8059"/>
                  <a:pt x="65286" y="9674"/>
                  <a:pt x="64105" y="10932"/>
                </a:cubicBezTo>
                <a:cubicBezTo>
                  <a:pt x="59584" y="15778"/>
                  <a:pt x="54703" y="20141"/>
                  <a:pt x="50862" y="25762"/>
                </a:cubicBezTo>
                <a:cubicBezTo>
                  <a:pt x="45161" y="34110"/>
                  <a:pt x="43701" y="43717"/>
                  <a:pt x="41620" y="53261"/>
                </a:cubicBezTo>
                <a:cubicBezTo>
                  <a:pt x="40660" y="57687"/>
                  <a:pt x="40320" y="62196"/>
                  <a:pt x="38639" y="66580"/>
                </a:cubicBezTo>
                <a:cubicBezTo>
                  <a:pt x="37439" y="69684"/>
                  <a:pt x="38820" y="73313"/>
                  <a:pt x="40180" y="76946"/>
                </a:cubicBezTo>
                <a:cubicBezTo>
                  <a:pt x="45001" y="89777"/>
                  <a:pt x="52123" y="100935"/>
                  <a:pt x="60344" y="111487"/>
                </a:cubicBezTo>
                <a:cubicBezTo>
                  <a:pt x="64926" y="117384"/>
                  <a:pt x="70567" y="122120"/>
                  <a:pt x="76308" y="126671"/>
                </a:cubicBezTo>
                <a:cubicBezTo>
                  <a:pt x="78588" y="128476"/>
                  <a:pt x="81850" y="127847"/>
                  <a:pt x="84370" y="127115"/>
                </a:cubicBezTo>
                <a:cubicBezTo>
                  <a:pt x="93052" y="124555"/>
                  <a:pt x="101894" y="125021"/>
                  <a:pt x="110716" y="125124"/>
                </a:cubicBezTo>
                <a:cubicBezTo>
                  <a:pt x="116557" y="125184"/>
                  <a:pt x="120358" y="129779"/>
                  <a:pt x="123479" y="133745"/>
                </a:cubicBezTo>
                <a:cubicBezTo>
                  <a:pt x="130821" y="143017"/>
                  <a:pt x="140003" y="150253"/>
                  <a:pt x="147385" y="159377"/>
                </a:cubicBezTo>
                <a:cubicBezTo>
                  <a:pt x="148104" y="160258"/>
                  <a:pt x="149185" y="160990"/>
                  <a:pt x="149525" y="161997"/>
                </a:cubicBezTo>
                <a:cubicBezTo>
                  <a:pt x="150945" y="166421"/>
                  <a:pt x="153766" y="166570"/>
                  <a:pt x="157166" y="164934"/>
                </a:cubicBezTo>
                <a:cubicBezTo>
                  <a:pt x="172390" y="157594"/>
                  <a:pt x="185613" y="161930"/>
                  <a:pt x="197758" y="172548"/>
                </a:cubicBezTo>
                <a:cubicBezTo>
                  <a:pt x="198273" y="173007"/>
                  <a:pt x="198753" y="173784"/>
                  <a:pt x="198859" y="174457"/>
                </a:cubicBezTo>
                <a:cubicBezTo>
                  <a:pt x="199035" y="175775"/>
                  <a:pt x="201858" y="176152"/>
                  <a:pt x="200016" y="178128"/>
                </a:cubicBezTo>
                <a:cubicBezTo>
                  <a:pt x="198435" y="179822"/>
                  <a:pt x="197137" y="178002"/>
                  <a:pt x="196114" y="177432"/>
                </a:cubicBezTo>
                <a:cubicBezTo>
                  <a:pt x="192832" y="175612"/>
                  <a:pt x="189974" y="173236"/>
                  <a:pt x="186493" y="171542"/>
                </a:cubicBezTo>
                <a:cubicBezTo>
                  <a:pt x="176431" y="166592"/>
                  <a:pt x="166648" y="166865"/>
                  <a:pt x="156727" y="171142"/>
                </a:cubicBezTo>
                <a:cubicBezTo>
                  <a:pt x="153305" y="172608"/>
                  <a:pt x="151025" y="176300"/>
                  <a:pt x="150185" y="179430"/>
                </a:cubicBezTo>
                <a:cubicBezTo>
                  <a:pt x="149385" y="182360"/>
                  <a:pt x="147605" y="184817"/>
                  <a:pt x="147104" y="187836"/>
                </a:cubicBezTo>
                <a:cubicBezTo>
                  <a:pt x="146904" y="189057"/>
                  <a:pt x="146184" y="191321"/>
                  <a:pt x="144204" y="190337"/>
                </a:cubicBezTo>
                <a:cubicBezTo>
                  <a:pt x="142843" y="189641"/>
                  <a:pt x="141763" y="188065"/>
                  <a:pt x="142383" y="186141"/>
                </a:cubicBezTo>
                <a:cubicBezTo>
                  <a:pt x="143584" y="182382"/>
                  <a:pt x="143783" y="178187"/>
                  <a:pt x="146304" y="174983"/>
                </a:cubicBezTo>
                <a:cubicBezTo>
                  <a:pt x="148085" y="172719"/>
                  <a:pt x="148464" y="170032"/>
                  <a:pt x="146644" y="168160"/>
                </a:cubicBezTo>
                <a:cubicBezTo>
                  <a:pt x="136082" y="157298"/>
                  <a:pt x="126500" y="145362"/>
                  <a:pt x="114937" y="135610"/>
                </a:cubicBezTo>
                <a:cubicBezTo>
                  <a:pt x="111416" y="132650"/>
                  <a:pt x="107495" y="130615"/>
                  <a:pt x="102554" y="131999"/>
                </a:cubicBezTo>
                <a:cubicBezTo>
                  <a:pt x="100293" y="132635"/>
                  <a:pt x="97753" y="132110"/>
                  <a:pt x="95332" y="132110"/>
                </a:cubicBezTo>
                <a:cubicBezTo>
                  <a:pt x="83870" y="132021"/>
                  <a:pt x="82850" y="133116"/>
                  <a:pt x="82850" y="147442"/>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6" name="Freeform 105">
            <a:extLst>
              <a:ext uri="{FF2B5EF4-FFF2-40B4-BE49-F238E27FC236}">
                <a16:creationId xmlns:a16="http://schemas.microsoft.com/office/drawing/2014/main" id="{C6B5815D-CDA3-CDE7-ECB5-BEFB5BD11EEA}"/>
              </a:ext>
            </a:extLst>
          </p:cNvPr>
          <p:cNvSpPr/>
          <p:nvPr/>
        </p:nvSpPr>
        <p:spPr>
          <a:xfrm>
            <a:off x="5224056" y="9953653"/>
            <a:ext cx="126911" cy="258351"/>
          </a:xfrm>
          <a:custGeom>
            <a:avLst/>
            <a:gdLst>
              <a:gd name="connsiteX0" fmla="*/ 91677 w 126911"/>
              <a:gd name="connsiteY0" fmla="*/ 32975 h 258351"/>
              <a:gd name="connsiteX1" fmla="*/ 86375 w 126911"/>
              <a:gd name="connsiteY1" fmla="*/ 47069 h 258351"/>
              <a:gd name="connsiteX2" fmla="*/ 76653 w 126911"/>
              <a:gd name="connsiteY2" fmla="*/ 81721 h 258351"/>
              <a:gd name="connsiteX3" fmla="*/ 78413 w 126911"/>
              <a:gd name="connsiteY3" fmla="*/ 111673 h 258351"/>
              <a:gd name="connsiteX4" fmla="*/ 76593 w 126911"/>
              <a:gd name="connsiteY4" fmla="*/ 117588 h 258351"/>
              <a:gd name="connsiteX5" fmla="*/ 73332 w 126911"/>
              <a:gd name="connsiteY5" fmla="*/ 112533 h 258351"/>
              <a:gd name="connsiteX6" fmla="*/ 71792 w 126911"/>
              <a:gd name="connsiteY6" fmla="*/ 93551 h 258351"/>
              <a:gd name="connsiteX7" fmla="*/ 68032 w 126911"/>
              <a:gd name="connsiteY7" fmla="*/ 83420 h 258351"/>
              <a:gd name="connsiteX8" fmla="*/ 54848 w 126911"/>
              <a:gd name="connsiteY8" fmla="*/ 84951 h 258351"/>
              <a:gd name="connsiteX9" fmla="*/ 41625 w 126911"/>
              <a:gd name="connsiteY9" fmla="*/ 104416 h 258351"/>
              <a:gd name="connsiteX10" fmla="*/ 32783 w 126911"/>
              <a:gd name="connsiteY10" fmla="*/ 124007 h 258351"/>
              <a:gd name="connsiteX11" fmla="*/ 29262 w 126911"/>
              <a:gd name="connsiteY11" fmla="*/ 137640 h 258351"/>
              <a:gd name="connsiteX12" fmla="*/ 25461 w 126911"/>
              <a:gd name="connsiteY12" fmla="*/ 161406 h 258351"/>
              <a:gd name="connsiteX13" fmla="*/ 27542 w 126911"/>
              <a:gd name="connsiteY13" fmla="*/ 201760 h 258351"/>
              <a:gd name="connsiteX14" fmla="*/ 40505 w 126911"/>
              <a:gd name="connsiteY14" fmla="*/ 225698 h 258351"/>
              <a:gd name="connsiteX15" fmla="*/ 70412 w 126911"/>
              <a:gd name="connsiteY15" fmla="*/ 254600 h 258351"/>
              <a:gd name="connsiteX16" fmla="*/ 115262 w 126911"/>
              <a:gd name="connsiteY16" fmla="*/ 232927 h 258351"/>
              <a:gd name="connsiteX17" fmla="*/ 117962 w 126911"/>
              <a:gd name="connsiteY17" fmla="*/ 228236 h 258351"/>
              <a:gd name="connsiteX18" fmla="*/ 119383 w 126911"/>
              <a:gd name="connsiteY18" fmla="*/ 234126 h 258351"/>
              <a:gd name="connsiteX19" fmla="*/ 117743 w 126911"/>
              <a:gd name="connsiteY19" fmla="*/ 239409 h 258351"/>
              <a:gd name="connsiteX20" fmla="*/ 118323 w 126911"/>
              <a:gd name="connsiteY20" fmla="*/ 243457 h 258351"/>
              <a:gd name="connsiteX21" fmla="*/ 129385 w 126911"/>
              <a:gd name="connsiteY21" fmla="*/ 257153 h 258351"/>
              <a:gd name="connsiteX22" fmla="*/ 129265 w 126911"/>
              <a:gd name="connsiteY22" fmla="*/ 262067 h 258351"/>
              <a:gd name="connsiteX23" fmla="*/ 121984 w 126911"/>
              <a:gd name="connsiteY23" fmla="*/ 254704 h 258351"/>
              <a:gd name="connsiteX24" fmla="*/ 110801 w 126911"/>
              <a:gd name="connsiteY24" fmla="*/ 252965 h 258351"/>
              <a:gd name="connsiteX25" fmla="*/ 84295 w 126911"/>
              <a:gd name="connsiteY25" fmla="*/ 263894 h 258351"/>
              <a:gd name="connsiteX26" fmla="*/ 53648 w 126911"/>
              <a:gd name="connsiteY26" fmla="*/ 252418 h 258351"/>
              <a:gd name="connsiteX27" fmla="*/ 28062 w 126911"/>
              <a:gd name="connsiteY27" fmla="*/ 221687 h 258351"/>
              <a:gd name="connsiteX28" fmla="*/ 23501 w 126911"/>
              <a:gd name="connsiteY28" fmla="*/ 208412 h 258351"/>
              <a:gd name="connsiteX29" fmla="*/ 20540 w 126911"/>
              <a:gd name="connsiteY29" fmla="*/ 204764 h 258351"/>
              <a:gd name="connsiteX30" fmla="*/ 18620 w 126911"/>
              <a:gd name="connsiteY30" fmla="*/ 208975 h 258351"/>
              <a:gd name="connsiteX31" fmla="*/ 18300 w 126911"/>
              <a:gd name="connsiteY31" fmla="*/ 220622 h 258351"/>
              <a:gd name="connsiteX32" fmla="*/ 16640 w 126911"/>
              <a:gd name="connsiteY32" fmla="*/ 224876 h 258351"/>
              <a:gd name="connsiteX33" fmla="*/ 13419 w 126911"/>
              <a:gd name="connsiteY33" fmla="*/ 221036 h 258351"/>
              <a:gd name="connsiteX34" fmla="*/ 12919 w 126911"/>
              <a:gd name="connsiteY34" fmla="*/ 205475 h 258351"/>
              <a:gd name="connsiteX35" fmla="*/ 21221 w 126911"/>
              <a:gd name="connsiteY35" fmla="*/ 153225 h 258351"/>
              <a:gd name="connsiteX36" fmla="*/ 21781 w 126911"/>
              <a:gd name="connsiteY36" fmla="*/ 111338 h 258351"/>
              <a:gd name="connsiteX37" fmla="*/ 19380 w 126911"/>
              <a:gd name="connsiteY37" fmla="*/ 105003 h 258351"/>
              <a:gd name="connsiteX38" fmla="*/ 7897 w 126911"/>
              <a:gd name="connsiteY38" fmla="*/ 97641 h 258351"/>
              <a:gd name="connsiteX39" fmla="*/ 2837 w 126911"/>
              <a:gd name="connsiteY39" fmla="*/ 95564 h 258351"/>
              <a:gd name="connsiteX40" fmla="*/ 7398 w 126911"/>
              <a:gd name="connsiteY40" fmla="*/ 92188 h 258351"/>
              <a:gd name="connsiteX41" fmla="*/ 13879 w 126911"/>
              <a:gd name="connsiteY41" fmla="*/ 83965 h 258351"/>
              <a:gd name="connsiteX42" fmla="*/ 13899 w 126911"/>
              <a:gd name="connsiteY42" fmla="*/ 81050 h 258351"/>
              <a:gd name="connsiteX43" fmla="*/ 16240 w 126911"/>
              <a:gd name="connsiteY43" fmla="*/ 78427 h 258351"/>
              <a:gd name="connsiteX44" fmla="*/ 18240 w 126911"/>
              <a:gd name="connsiteY44" fmla="*/ 80840 h 258351"/>
              <a:gd name="connsiteX45" fmla="*/ 26182 w 126911"/>
              <a:gd name="connsiteY45" fmla="*/ 104059 h 258351"/>
              <a:gd name="connsiteX46" fmla="*/ 27262 w 126911"/>
              <a:gd name="connsiteY46" fmla="*/ 110205 h 258351"/>
              <a:gd name="connsiteX47" fmla="*/ 28303 w 126911"/>
              <a:gd name="connsiteY47" fmla="*/ 113120 h 258351"/>
              <a:gd name="connsiteX48" fmla="*/ 31503 w 126911"/>
              <a:gd name="connsiteY48" fmla="*/ 111463 h 258351"/>
              <a:gd name="connsiteX49" fmla="*/ 34424 w 126911"/>
              <a:gd name="connsiteY49" fmla="*/ 105402 h 258351"/>
              <a:gd name="connsiteX50" fmla="*/ 48147 w 126911"/>
              <a:gd name="connsiteY50" fmla="*/ 81469 h 258351"/>
              <a:gd name="connsiteX51" fmla="*/ 49367 w 126911"/>
              <a:gd name="connsiteY51" fmla="*/ 75533 h 258351"/>
              <a:gd name="connsiteX52" fmla="*/ 60750 w 126911"/>
              <a:gd name="connsiteY52" fmla="*/ 17138 h 258351"/>
              <a:gd name="connsiteX53" fmla="*/ 71852 w 126911"/>
              <a:gd name="connsiteY53" fmla="*/ 6294 h 258351"/>
              <a:gd name="connsiteX54" fmla="*/ 74833 w 126911"/>
              <a:gd name="connsiteY54" fmla="*/ 6399 h 258351"/>
              <a:gd name="connsiteX55" fmla="*/ 74293 w 126911"/>
              <a:gd name="connsiteY55" fmla="*/ 9524 h 258351"/>
              <a:gd name="connsiteX56" fmla="*/ 71172 w 126911"/>
              <a:gd name="connsiteY56" fmla="*/ 12859 h 258351"/>
              <a:gd name="connsiteX57" fmla="*/ 52908 w 126911"/>
              <a:gd name="connsiteY57" fmla="*/ 59214 h 258351"/>
              <a:gd name="connsiteX58" fmla="*/ 54048 w 126911"/>
              <a:gd name="connsiteY58" fmla="*/ 72995 h 258351"/>
              <a:gd name="connsiteX59" fmla="*/ 54548 w 126911"/>
              <a:gd name="connsiteY59" fmla="*/ 74589 h 258351"/>
              <a:gd name="connsiteX60" fmla="*/ 67811 w 126911"/>
              <a:gd name="connsiteY60" fmla="*/ 74652 h 258351"/>
              <a:gd name="connsiteX61" fmla="*/ 71892 w 126911"/>
              <a:gd name="connsiteY61" fmla="*/ 68737 h 258351"/>
              <a:gd name="connsiteX62" fmla="*/ 91677 w 126911"/>
              <a:gd name="connsiteY62" fmla="*/ 32975 h 25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6911" h="258351">
                <a:moveTo>
                  <a:pt x="91677" y="32975"/>
                </a:moveTo>
                <a:cubicBezTo>
                  <a:pt x="92317" y="39456"/>
                  <a:pt x="88416" y="42958"/>
                  <a:pt x="86375" y="47069"/>
                </a:cubicBezTo>
                <a:cubicBezTo>
                  <a:pt x="80974" y="58018"/>
                  <a:pt x="75633" y="69345"/>
                  <a:pt x="76653" y="81721"/>
                </a:cubicBezTo>
                <a:cubicBezTo>
                  <a:pt x="77473" y="91705"/>
                  <a:pt x="76073" y="101815"/>
                  <a:pt x="78413" y="111673"/>
                </a:cubicBezTo>
                <a:cubicBezTo>
                  <a:pt x="78894" y="113687"/>
                  <a:pt x="79474" y="117085"/>
                  <a:pt x="76593" y="117588"/>
                </a:cubicBezTo>
                <a:cubicBezTo>
                  <a:pt x="73453" y="118154"/>
                  <a:pt x="73672" y="114274"/>
                  <a:pt x="73332" y="112533"/>
                </a:cubicBezTo>
                <a:cubicBezTo>
                  <a:pt x="72172" y="106304"/>
                  <a:pt x="71432" y="99969"/>
                  <a:pt x="71792" y="93551"/>
                </a:cubicBezTo>
                <a:cubicBezTo>
                  <a:pt x="72013" y="89628"/>
                  <a:pt x="71732" y="85077"/>
                  <a:pt x="68032" y="83420"/>
                </a:cubicBezTo>
                <a:cubicBezTo>
                  <a:pt x="63770" y="81511"/>
                  <a:pt x="58829" y="81196"/>
                  <a:pt x="54848" y="84951"/>
                </a:cubicBezTo>
                <a:cubicBezTo>
                  <a:pt x="49087" y="90404"/>
                  <a:pt x="44146" y="96550"/>
                  <a:pt x="41625" y="104416"/>
                </a:cubicBezTo>
                <a:cubicBezTo>
                  <a:pt x="39405" y="111317"/>
                  <a:pt x="36284" y="117735"/>
                  <a:pt x="32783" y="124007"/>
                </a:cubicBezTo>
                <a:cubicBezTo>
                  <a:pt x="30423" y="128223"/>
                  <a:pt x="30343" y="133068"/>
                  <a:pt x="29262" y="137640"/>
                </a:cubicBezTo>
                <a:cubicBezTo>
                  <a:pt x="27402" y="145506"/>
                  <a:pt x="27282" y="153582"/>
                  <a:pt x="25461" y="161406"/>
                </a:cubicBezTo>
                <a:cubicBezTo>
                  <a:pt x="22321" y="175060"/>
                  <a:pt x="22121" y="188863"/>
                  <a:pt x="27542" y="201760"/>
                </a:cubicBezTo>
                <a:cubicBezTo>
                  <a:pt x="31023" y="210070"/>
                  <a:pt x="35084" y="218268"/>
                  <a:pt x="40505" y="225698"/>
                </a:cubicBezTo>
                <a:cubicBezTo>
                  <a:pt x="48927" y="237211"/>
                  <a:pt x="58369" y="247342"/>
                  <a:pt x="70412" y="254600"/>
                </a:cubicBezTo>
                <a:cubicBezTo>
                  <a:pt x="85015" y="263384"/>
                  <a:pt x="111001" y="256820"/>
                  <a:pt x="115262" y="232927"/>
                </a:cubicBezTo>
                <a:cubicBezTo>
                  <a:pt x="115642" y="230855"/>
                  <a:pt x="115922" y="227814"/>
                  <a:pt x="117962" y="228236"/>
                </a:cubicBezTo>
                <a:cubicBezTo>
                  <a:pt x="120603" y="228754"/>
                  <a:pt x="120303" y="232172"/>
                  <a:pt x="119383" y="234126"/>
                </a:cubicBezTo>
                <a:cubicBezTo>
                  <a:pt x="118563" y="235865"/>
                  <a:pt x="119503" y="238151"/>
                  <a:pt x="117743" y="239409"/>
                </a:cubicBezTo>
                <a:cubicBezTo>
                  <a:pt x="115162" y="241259"/>
                  <a:pt x="116582" y="242036"/>
                  <a:pt x="118323" y="243457"/>
                </a:cubicBezTo>
                <a:cubicBezTo>
                  <a:pt x="122864" y="247193"/>
                  <a:pt x="127605" y="250842"/>
                  <a:pt x="129385" y="257153"/>
                </a:cubicBezTo>
                <a:cubicBezTo>
                  <a:pt x="129826" y="258730"/>
                  <a:pt x="129845" y="260054"/>
                  <a:pt x="129265" y="262067"/>
                </a:cubicBezTo>
                <a:cubicBezTo>
                  <a:pt x="126085" y="259965"/>
                  <a:pt x="123904" y="257516"/>
                  <a:pt x="121984" y="254704"/>
                </a:cubicBezTo>
                <a:cubicBezTo>
                  <a:pt x="118903" y="250190"/>
                  <a:pt x="114982" y="249561"/>
                  <a:pt x="110801" y="252965"/>
                </a:cubicBezTo>
                <a:cubicBezTo>
                  <a:pt x="102979" y="259358"/>
                  <a:pt x="93997" y="262992"/>
                  <a:pt x="84295" y="263894"/>
                </a:cubicBezTo>
                <a:cubicBezTo>
                  <a:pt x="72612" y="264960"/>
                  <a:pt x="62490" y="259839"/>
                  <a:pt x="53648" y="252418"/>
                </a:cubicBezTo>
                <a:cubicBezTo>
                  <a:pt x="43425" y="243819"/>
                  <a:pt x="35404" y="232949"/>
                  <a:pt x="28062" y="221687"/>
                </a:cubicBezTo>
                <a:cubicBezTo>
                  <a:pt x="25622" y="217936"/>
                  <a:pt x="25161" y="212793"/>
                  <a:pt x="23501" y="208412"/>
                </a:cubicBezTo>
                <a:cubicBezTo>
                  <a:pt x="22961" y="206962"/>
                  <a:pt x="22621" y="204468"/>
                  <a:pt x="20540" y="204764"/>
                </a:cubicBezTo>
                <a:cubicBezTo>
                  <a:pt x="18580" y="205016"/>
                  <a:pt x="18800" y="207694"/>
                  <a:pt x="18620" y="208975"/>
                </a:cubicBezTo>
                <a:cubicBezTo>
                  <a:pt x="18080" y="212793"/>
                  <a:pt x="18380" y="216737"/>
                  <a:pt x="18300" y="220622"/>
                </a:cubicBezTo>
                <a:cubicBezTo>
                  <a:pt x="18280" y="222279"/>
                  <a:pt x="18780" y="224647"/>
                  <a:pt x="16640" y="224876"/>
                </a:cubicBezTo>
                <a:cubicBezTo>
                  <a:pt x="14559" y="225106"/>
                  <a:pt x="13959" y="222967"/>
                  <a:pt x="13419" y="221036"/>
                </a:cubicBezTo>
                <a:cubicBezTo>
                  <a:pt x="11979" y="215878"/>
                  <a:pt x="12219" y="210492"/>
                  <a:pt x="12919" y="205475"/>
                </a:cubicBezTo>
                <a:cubicBezTo>
                  <a:pt x="15319" y="188004"/>
                  <a:pt x="17880" y="170571"/>
                  <a:pt x="21221" y="153225"/>
                </a:cubicBezTo>
                <a:cubicBezTo>
                  <a:pt x="23841" y="139570"/>
                  <a:pt x="26022" y="125391"/>
                  <a:pt x="21781" y="111338"/>
                </a:cubicBezTo>
                <a:cubicBezTo>
                  <a:pt x="21120" y="109135"/>
                  <a:pt x="20180" y="107121"/>
                  <a:pt x="19380" y="105003"/>
                </a:cubicBezTo>
                <a:cubicBezTo>
                  <a:pt x="17319" y="99592"/>
                  <a:pt x="14259" y="96068"/>
                  <a:pt x="7897" y="97641"/>
                </a:cubicBezTo>
                <a:cubicBezTo>
                  <a:pt x="6297" y="98039"/>
                  <a:pt x="3216" y="98795"/>
                  <a:pt x="2837" y="95564"/>
                </a:cubicBezTo>
                <a:cubicBezTo>
                  <a:pt x="2437" y="92082"/>
                  <a:pt x="5137" y="92376"/>
                  <a:pt x="7398" y="92188"/>
                </a:cubicBezTo>
                <a:cubicBezTo>
                  <a:pt x="12178" y="91789"/>
                  <a:pt x="14859" y="89461"/>
                  <a:pt x="13879" y="83965"/>
                </a:cubicBezTo>
                <a:cubicBezTo>
                  <a:pt x="13719" y="83021"/>
                  <a:pt x="13819" y="82015"/>
                  <a:pt x="13899" y="81050"/>
                </a:cubicBezTo>
                <a:cubicBezTo>
                  <a:pt x="14019" y="79539"/>
                  <a:pt x="14739" y="78323"/>
                  <a:pt x="16240" y="78427"/>
                </a:cubicBezTo>
                <a:cubicBezTo>
                  <a:pt x="17360" y="78512"/>
                  <a:pt x="18220" y="79539"/>
                  <a:pt x="18240" y="80840"/>
                </a:cubicBezTo>
                <a:cubicBezTo>
                  <a:pt x="18340" y="89544"/>
                  <a:pt x="21441" y="97116"/>
                  <a:pt x="26182" y="104059"/>
                </a:cubicBezTo>
                <a:cubicBezTo>
                  <a:pt x="27482" y="105968"/>
                  <a:pt x="27122" y="108108"/>
                  <a:pt x="27262" y="110205"/>
                </a:cubicBezTo>
                <a:cubicBezTo>
                  <a:pt x="27322" y="111253"/>
                  <a:pt x="26782" y="112659"/>
                  <a:pt x="28303" y="113120"/>
                </a:cubicBezTo>
                <a:cubicBezTo>
                  <a:pt x="29803" y="113582"/>
                  <a:pt x="31023" y="112722"/>
                  <a:pt x="31503" y="111463"/>
                </a:cubicBezTo>
                <a:cubicBezTo>
                  <a:pt x="32323" y="109345"/>
                  <a:pt x="33684" y="107625"/>
                  <a:pt x="34424" y="105402"/>
                </a:cubicBezTo>
                <a:cubicBezTo>
                  <a:pt x="37384" y="96466"/>
                  <a:pt x="41545" y="88139"/>
                  <a:pt x="48147" y="81469"/>
                </a:cubicBezTo>
                <a:cubicBezTo>
                  <a:pt x="49927" y="79665"/>
                  <a:pt x="49847" y="77505"/>
                  <a:pt x="49367" y="75533"/>
                </a:cubicBezTo>
                <a:cubicBezTo>
                  <a:pt x="43986" y="54054"/>
                  <a:pt x="49467" y="35219"/>
                  <a:pt x="60750" y="17138"/>
                </a:cubicBezTo>
                <a:cubicBezTo>
                  <a:pt x="63830" y="12209"/>
                  <a:pt x="67551" y="9209"/>
                  <a:pt x="71852" y="6294"/>
                </a:cubicBezTo>
                <a:cubicBezTo>
                  <a:pt x="72852" y="5623"/>
                  <a:pt x="74093" y="5308"/>
                  <a:pt x="74833" y="6399"/>
                </a:cubicBezTo>
                <a:cubicBezTo>
                  <a:pt x="75493" y="7363"/>
                  <a:pt x="75213" y="8601"/>
                  <a:pt x="74293" y="9524"/>
                </a:cubicBezTo>
                <a:cubicBezTo>
                  <a:pt x="73233" y="10594"/>
                  <a:pt x="72132" y="11684"/>
                  <a:pt x="71172" y="12859"/>
                </a:cubicBezTo>
                <a:cubicBezTo>
                  <a:pt x="60169" y="26178"/>
                  <a:pt x="54408" y="41804"/>
                  <a:pt x="52908" y="59214"/>
                </a:cubicBezTo>
                <a:cubicBezTo>
                  <a:pt x="52508" y="63829"/>
                  <a:pt x="54628" y="68296"/>
                  <a:pt x="54048" y="72995"/>
                </a:cubicBezTo>
                <a:cubicBezTo>
                  <a:pt x="53988" y="73498"/>
                  <a:pt x="54208" y="74358"/>
                  <a:pt x="54548" y="74589"/>
                </a:cubicBezTo>
                <a:cubicBezTo>
                  <a:pt x="58929" y="77442"/>
                  <a:pt x="63390" y="75512"/>
                  <a:pt x="67811" y="74652"/>
                </a:cubicBezTo>
                <a:cubicBezTo>
                  <a:pt x="70892" y="74064"/>
                  <a:pt x="71432" y="71757"/>
                  <a:pt x="71892" y="68737"/>
                </a:cubicBezTo>
                <a:cubicBezTo>
                  <a:pt x="74132" y="54641"/>
                  <a:pt x="79934" y="42623"/>
                  <a:pt x="91677" y="32975"/>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7" name="Freeform 106">
            <a:extLst>
              <a:ext uri="{FF2B5EF4-FFF2-40B4-BE49-F238E27FC236}">
                <a16:creationId xmlns:a16="http://schemas.microsoft.com/office/drawing/2014/main" id="{A2D541B7-E88F-9CD0-BD77-5E665A94EDB5}"/>
              </a:ext>
            </a:extLst>
          </p:cNvPr>
          <p:cNvSpPr/>
          <p:nvPr/>
        </p:nvSpPr>
        <p:spPr>
          <a:xfrm>
            <a:off x="5336616" y="9863687"/>
            <a:ext cx="124577" cy="169334"/>
          </a:xfrm>
          <a:custGeom>
            <a:avLst/>
            <a:gdLst>
              <a:gd name="connsiteX0" fmla="*/ 52929 w 124577"/>
              <a:gd name="connsiteY0" fmla="*/ 30260 h 169334"/>
              <a:gd name="connsiteX1" fmla="*/ 70093 w 124577"/>
              <a:gd name="connsiteY1" fmla="*/ 41838 h 169334"/>
              <a:gd name="connsiteX2" fmla="*/ 72173 w 124577"/>
              <a:gd name="connsiteY2" fmla="*/ 46159 h 169334"/>
              <a:gd name="connsiteX3" fmla="*/ 75234 w 124577"/>
              <a:gd name="connsiteY3" fmla="*/ 43181 h 169334"/>
              <a:gd name="connsiteX4" fmla="*/ 106461 w 124577"/>
              <a:gd name="connsiteY4" fmla="*/ 16563 h 169334"/>
              <a:gd name="connsiteX5" fmla="*/ 118764 w 124577"/>
              <a:gd name="connsiteY5" fmla="*/ 7397 h 169334"/>
              <a:gd name="connsiteX6" fmla="*/ 121745 w 124577"/>
              <a:gd name="connsiteY6" fmla="*/ 5991 h 169334"/>
              <a:gd name="connsiteX7" fmla="*/ 126966 w 124577"/>
              <a:gd name="connsiteY7" fmla="*/ 6348 h 169334"/>
              <a:gd name="connsiteX8" fmla="*/ 123965 w 124577"/>
              <a:gd name="connsiteY8" fmla="*/ 10103 h 169334"/>
              <a:gd name="connsiteX9" fmla="*/ 77595 w 124577"/>
              <a:gd name="connsiteY9" fmla="*/ 50522 h 169334"/>
              <a:gd name="connsiteX10" fmla="*/ 68673 w 124577"/>
              <a:gd name="connsiteY10" fmla="*/ 66274 h 169334"/>
              <a:gd name="connsiteX11" fmla="*/ 60810 w 124577"/>
              <a:gd name="connsiteY11" fmla="*/ 92661 h 169334"/>
              <a:gd name="connsiteX12" fmla="*/ 57070 w 124577"/>
              <a:gd name="connsiteY12" fmla="*/ 101114 h 169334"/>
              <a:gd name="connsiteX13" fmla="*/ 68712 w 124577"/>
              <a:gd name="connsiteY13" fmla="*/ 112126 h 169334"/>
              <a:gd name="connsiteX14" fmla="*/ 89077 w 124577"/>
              <a:gd name="connsiteY14" fmla="*/ 113721 h 169334"/>
              <a:gd name="connsiteX15" fmla="*/ 114523 w 124577"/>
              <a:gd name="connsiteY15" fmla="*/ 125131 h 169334"/>
              <a:gd name="connsiteX16" fmla="*/ 116583 w 124577"/>
              <a:gd name="connsiteY16" fmla="*/ 127040 h 169334"/>
              <a:gd name="connsiteX17" fmla="*/ 119004 w 124577"/>
              <a:gd name="connsiteY17" fmla="*/ 131948 h 169334"/>
              <a:gd name="connsiteX18" fmla="*/ 114383 w 124577"/>
              <a:gd name="connsiteY18" fmla="*/ 130857 h 169334"/>
              <a:gd name="connsiteX19" fmla="*/ 72854 w 124577"/>
              <a:gd name="connsiteY19" fmla="*/ 118335 h 169334"/>
              <a:gd name="connsiteX20" fmla="*/ 42347 w 124577"/>
              <a:gd name="connsiteY20" fmla="*/ 128214 h 169334"/>
              <a:gd name="connsiteX21" fmla="*/ 24863 w 124577"/>
              <a:gd name="connsiteY21" fmla="*/ 143023 h 169334"/>
              <a:gd name="connsiteX22" fmla="*/ 13000 w 124577"/>
              <a:gd name="connsiteY22" fmla="*/ 161774 h 169334"/>
              <a:gd name="connsiteX23" fmla="*/ 7199 w 124577"/>
              <a:gd name="connsiteY23" fmla="*/ 172786 h 169334"/>
              <a:gd name="connsiteX24" fmla="*/ 4038 w 124577"/>
              <a:gd name="connsiteY24" fmla="*/ 174758 h 169334"/>
              <a:gd name="connsiteX25" fmla="*/ 3138 w 124577"/>
              <a:gd name="connsiteY25" fmla="*/ 170731 h 169334"/>
              <a:gd name="connsiteX26" fmla="*/ 8959 w 124577"/>
              <a:gd name="connsiteY26" fmla="*/ 156572 h 169334"/>
              <a:gd name="connsiteX27" fmla="*/ 35165 w 124577"/>
              <a:gd name="connsiteY27" fmla="*/ 125425 h 169334"/>
              <a:gd name="connsiteX28" fmla="*/ 55609 w 124577"/>
              <a:gd name="connsiteY28" fmla="*/ 84879 h 169334"/>
              <a:gd name="connsiteX29" fmla="*/ 64712 w 124577"/>
              <a:gd name="connsiteY29" fmla="*/ 51403 h 169334"/>
              <a:gd name="connsiteX30" fmla="*/ 50628 w 124577"/>
              <a:gd name="connsiteY30" fmla="*/ 36154 h 169334"/>
              <a:gd name="connsiteX31" fmla="*/ 26663 w 124577"/>
              <a:gd name="connsiteY31" fmla="*/ 48991 h 169334"/>
              <a:gd name="connsiteX32" fmla="*/ 19482 w 124577"/>
              <a:gd name="connsiteY32" fmla="*/ 53102 h 169334"/>
              <a:gd name="connsiteX33" fmla="*/ 17061 w 124577"/>
              <a:gd name="connsiteY33" fmla="*/ 52913 h 169334"/>
              <a:gd name="connsiteX34" fmla="*/ 17781 w 124577"/>
              <a:gd name="connsiteY34" fmla="*/ 50208 h 169334"/>
              <a:gd name="connsiteX35" fmla="*/ 34265 w 124577"/>
              <a:gd name="connsiteY35" fmla="*/ 38083 h 169334"/>
              <a:gd name="connsiteX36" fmla="*/ 52929 w 124577"/>
              <a:gd name="connsiteY36" fmla="*/ 30260 h 16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4577" h="169334">
                <a:moveTo>
                  <a:pt x="52929" y="30260"/>
                </a:moveTo>
                <a:cubicBezTo>
                  <a:pt x="62491" y="29169"/>
                  <a:pt x="67092" y="32358"/>
                  <a:pt x="70093" y="41838"/>
                </a:cubicBezTo>
                <a:cubicBezTo>
                  <a:pt x="70573" y="43328"/>
                  <a:pt x="70193" y="45908"/>
                  <a:pt x="72173" y="46159"/>
                </a:cubicBezTo>
                <a:cubicBezTo>
                  <a:pt x="73494" y="46327"/>
                  <a:pt x="74214" y="44209"/>
                  <a:pt x="75234" y="43181"/>
                </a:cubicBezTo>
                <a:cubicBezTo>
                  <a:pt x="84957" y="33448"/>
                  <a:pt x="94978" y="24135"/>
                  <a:pt x="106461" y="16563"/>
                </a:cubicBezTo>
                <a:cubicBezTo>
                  <a:pt x="110662" y="13794"/>
                  <a:pt x="113863" y="9326"/>
                  <a:pt x="118764" y="7397"/>
                </a:cubicBezTo>
                <a:cubicBezTo>
                  <a:pt x="119784" y="6999"/>
                  <a:pt x="120724" y="6076"/>
                  <a:pt x="121745" y="5991"/>
                </a:cubicBezTo>
                <a:cubicBezTo>
                  <a:pt x="123545" y="5824"/>
                  <a:pt x="126526" y="5468"/>
                  <a:pt x="126966" y="6348"/>
                </a:cubicBezTo>
                <a:cubicBezTo>
                  <a:pt x="128286" y="8907"/>
                  <a:pt x="125225" y="9054"/>
                  <a:pt x="123965" y="10103"/>
                </a:cubicBezTo>
                <a:cubicBezTo>
                  <a:pt x="108201" y="23213"/>
                  <a:pt x="91158" y="34665"/>
                  <a:pt x="77595" y="50522"/>
                </a:cubicBezTo>
                <a:cubicBezTo>
                  <a:pt x="73634" y="55157"/>
                  <a:pt x="71753" y="61093"/>
                  <a:pt x="68673" y="66274"/>
                </a:cubicBezTo>
                <a:cubicBezTo>
                  <a:pt x="63911" y="74266"/>
                  <a:pt x="63072" y="83768"/>
                  <a:pt x="60810" y="92661"/>
                </a:cubicBezTo>
                <a:cubicBezTo>
                  <a:pt x="60031" y="95786"/>
                  <a:pt x="57250" y="97359"/>
                  <a:pt x="57070" y="101114"/>
                </a:cubicBezTo>
                <a:cubicBezTo>
                  <a:pt x="56790" y="107449"/>
                  <a:pt x="61371" y="113762"/>
                  <a:pt x="68712" y="112126"/>
                </a:cubicBezTo>
                <a:cubicBezTo>
                  <a:pt x="75654" y="110574"/>
                  <a:pt x="82416" y="112399"/>
                  <a:pt x="89077" y="113721"/>
                </a:cubicBezTo>
                <a:cubicBezTo>
                  <a:pt x="98279" y="115545"/>
                  <a:pt x="106941" y="119132"/>
                  <a:pt x="114523" y="125131"/>
                </a:cubicBezTo>
                <a:cubicBezTo>
                  <a:pt x="115264" y="125718"/>
                  <a:pt x="116103" y="126264"/>
                  <a:pt x="116583" y="127040"/>
                </a:cubicBezTo>
                <a:cubicBezTo>
                  <a:pt x="117544" y="128613"/>
                  <a:pt x="120844" y="129431"/>
                  <a:pt x="119004" y="131948"/>
                </a:cubicBezTo>
                <a:cubicBezTo>
                  <a:pt x="117544" y="133961"/>
                  <a:pt x="115683" y="131780"/>
                  <a:pt x="114383" y="130857"/>
                </a:cubicBezTo>
                <a:cubicBezTo>
                  <a:pt x="101800" y="122069"/>
                  <a:pt x="87077" y="120579"/>
                  <a:pt x="72854" y="118335"/>
                </a:cubicBezTo>
                <a:cubicBezTo>
                  <a:pt x="61811" y="116594"/>
                  <a:pt x="51369" y="120454"/>
                  <a:pt x="42347" y="128214"/>
                </a:cubicBezTo>
                <a:cubicBezTo>
                  <a:pt x="36566" y="133185"/>
                  <a:pt x="30404" y="137653"/>
                  <a:pt x="24863" y="143023"/>
                </a:cubicBezTo>
                <a:cubicBezTo>
                  <a:pt x="19362" y="148371"/>
                  <a:pt x="16841" y="155461"/>
                  <a:pt x="13000" y="161774"/>
                </a:cubicBezTo>
                <a:cubicBezTo>
                  <a:pt x="10839" y="165299"/>
                  <a:pt x="9059" y="169074"/>
                  <a:pt x="7199" y="172786"/>
                </a:cubicBezTo>
                <a:cubicBezTo>
                  <a:pt x="6499" y="174192"/>
                  <a:pt x="5898" y="175849"/>
                  <a:pt x="4038" y="174758"/>
                </a:cubicBezTo>
                <a:cubicBezTo>
                  <a:pt x="2578" y="173899"/>
                  <a:pt x="2398" y="172451"/>
                  <a:pt x="3138" y="170731"/>
                </a:cubicBezTo>
                <a:cubicBezTo>
                  <a:pt x="5138" y="166033"/>
                  <a:pt x="6638" y="161082"/>
                  <a:pt x="8959" y="156572"/>
                </a:cubicBezTo>
                <a:cubicBezTo>
                  <a:pt x="15360" y="144092"/>
                  <a:pt x="24722" y="134213"/>
                  <a:pt x="35165" y="125425"/>
                </a:cubicBezTo>
                <a:cubicBezTo>
                  <a:pt x="47548" y="115000"/>
                  <a:pt x="52569" y="100233"/>
                  <a:pt x="55609" y="84879"/>
                </a:cubicBezTo>
                <a:cubicBezTo>
                  <a:pt x="57870" y="73427"/>
                  <a:pt x="63072" y="63023"/>
                  <a:pt x="64712" y="51403"/>
                </a:cubicBezTo>
                <a:cubicBezTo>
                  <a:pt x="65972" y="42509"/>
                  <a:pt x="58930" y="34266"/>
                  <a:pt x="50628" y="36154"/>
                </a:cubicBezTo>
                <a:cubicBezTo>
                  <a:pt x="41547" y="38209"/>
                  <a:pt x="34265" y="43915"/>
                  <a:pt x="26663" y="48991"/>
                </a:cubicBezTo>
                <a:cubicBezTo>
                  <a:pt x="24362" y="50522"/>
                  <a:pt x="21822" y="51655"/>
                  <a:pt x="19482" y="53102"/>
                </a:cubicBezTo>
                <a:cubicBezTo>
                  <a:pt x="18521" y="53689"/>
                  <a:pt x="17841" y="53710"/>
                  <a:pt x="17061" y="52913"/>
                </a:cubicBezTo>
                <a:cubicBezTo>
                  <a:pt x="15660" y="51508"/>
                  <a:pt x="17201" y="50962"/>
                  <a:pt x="17781" y="50208"/>
                </a:cubicBezTo>
                <a:cubicBezTo>
                  <a:pt x="22122" y="44481"/>
                  <a:pt x="28443" y="41314"/>
                  <a:pt x="34265" y="38083"/>
                </a:cubicBezTo>
                <a:cubicBezTo>
                  <a:pt x="40026" y="34874"/>
                  <a:pt x="45427" y="29694"/>
                  <a:pt x="52929" y="30260"/>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8" name="Freeform 107">
            <a:extLst>
              <a:ext uri="{FF2B5EF4-FFF2-40B4-BE49-F238E27FC236}">
                <a16:creationId xmlns:a16="http://schemas.microsoft.com/office/drawing/2014/main" id="{A5EE6D52-CB1B-7E81-367A-EAA715D28C5A}"/>
              </a:ext>
            </a:extLst>
          </p:cNvPr>
          <p:cNvSpPr/>
          <p:nvPr/>
        </p:nvSpPr>
        <p:spPr>
          <a:xfrm>
            <a:off x="5283812" y="9801774"/>
            <a:ext cx="156283" cy="132334"/>
          </a:xfrm>
          <a:custGeom>
            <a:avLst/>
            <a:gdLst>
              <a:gd name="connsiteX0" fmla="*/ 85077 w 156283"/>
              <a:gd name="connsiteY0" fmla="*/ 59004 h 132334"/>
              <a:gd name="connsiteX1" fmla="*/ 108602 w 156283"/>
              <a:gd name="connsiteY1" fmla="*/ 52628 h 132334"/>
              <a:gd name="connsiteX2" fmla="*/ 129587 w 156283"/>
              <a:gd name="connsiteY2" fmla="*/ 49502 h 132334"/>
              <a:gd name="connsiteX3" fmla="*/ 134448 w 156283"/>
              <a:gd name="connsiteY3" fmla="*/ 52292 h 132334"/>
              <a:gd name="connsiteX4" fmla="*/ 130047 w 156283"/>
              <a:gd name="connsiteY4" fmla="*/ 55481 h 132334"/>
              <a:gd name="connsiteX5" fmla="*/ 88718 w 156283"/>
              <a:gd name="connsiteY5" fmla="*/ 65528 h 132334"/>
              <a:gd name="connsiteX6" fmla="*/ 62131 w 156283"/>
              <a:gd name="connsiteY6" fmla="*/ 79938 h 132334"/>
              <a:gd name="connsiteX7" fmla="*/ 28243 w 156283"/>
              <a:gd name="connsiteY7" fmla="*/ 111820 h 132334"/>
              <a:gd name="connsiteX8" fmla="*/ 10120 w 156283"/>
              <a:gd name="connsiteY8" fmla="*/ 134620 h 132334"/>
              <a:gd name="connsiteX9" fmla="*/ 3858 w 156283"/>
              <a:gd name="connsiteY9" fmla="*/ 137305 h 132334"/>
              <a:gd name="connsiteX10" fmla="*/ 5399 w 156283"/>
              <a:gd name="connsiteY10" fmla="*/ 130089 h 132334"/>
              <a:gd name="connsiteX11" fmla="*/ 9140 w 156283"/>
              <a:gd name="connsiteY11" fmla="*/ 125223 h 132334"/>
              <a:gd name="connsiteX12" fmla="*/ 44747 w 156283"/>
              <a:gd name="connsiteY12" fmla="*/ 84385 h 132334"/>
              <a:gd name="connsiteX13" fmla="*/ 45528 w 156283"/>
              <a:gd name="connsiteY13" fmla="*/ 83566 h 132334"/>
              <a:gd name="connsiteX14" fmla="*/ 66352 w 156283"/>
              <a:gd name="connsiteY14" fmla="*/ 67919 h 132334"/>
              <a:gd name="connsiteX15" fmla="*/ 70153 w 156283"/>
              <a:gd name="connsiteY15" fmla="*/ 64668 h 132334"/>
              <a:gd name="connsiteX16" fmla="*/ 111003 w 156283"/>
              <a:gd name="connsiteY16" fmla="*/ 25612 h 132334"/>
              <a:gd name="connsiteX17" fmla="*/ 147811 w 156283"/>
              <a:gd name="connsiteY17" fmla="*/ 6483 h 132334"/>
              <a:gd name="connsiteX18" fmla="*/ 156033 w 156283"/>
              <a:gd name="connsiteY18" fmla="*/ 5853 h 132334"/>
              <a:gd name="connsiteX19" fmla="*/ 158994 w 156283"/>
              <a:gd name="connsiteY19" fmla="*/ 7825 h 132334"/>
              <a:gd name="connsiteX20" fmla="*/ 156393 w 156283"/>
              <a:gd name="connsiteY20" fmla="*/ 10174 h 132334"/>
              <a:gd name="connsiteX21" fmla="*/ 119324 w 156283"/>
              <a:gd name="connsiteY21" fmla="*/ 28633 h 132334"/>
              <a:gd name="connsiteX22" fmla="*/ 86397 w 156283"/>
              <a:gd name="connsiteY22" fmla="*/ 54789 h 132334"/>
              <a:gd name="connsiteX23" fmla="*/ 85077 w 156283"/>
              <a:gd name="connsiteY23" fmla="*/ 59004 h 13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6283" h="132334">
                <a:moveTo>
                  <a:pt x="85077" y="59004"/>
                </a:moveTo>
                <a:cubicBezTo>
                  <a:pt x="92998" y="56886"/>
                  <a:pt x="100860" y="54998"/>
                  <a:pt x="108602" y="52628"/>
                </a:cubicBezTo>
                <a:cubicBezTo>
                  <a:pt x="115463" y="50530"/>
                  <a:pt x="122625" y="50866"/>
                  <a:pt x="129587" y="49502"/>
                </a:cubicBezTo>
                <a:cubicBezTo>
                  <a:pt x="130767" y="49272"/>
                  <a:pt x="134168" y="49628"/>
                  <a:pt x="134448" y="52292"/>
                </a:cubicBezTo>
                <a:cubicBezTo>
                  <a:pt x="134768" y="55375"/>
                  <a:pt x="131487" y="55397"/>
                  <a:pt x="130047" y="55481"/>
                </a:cubicBezTo>
                <a:cubicBezTo>
                  <a:pt x="115684" y="56320"/>
                  <a:pt x="102461" y="62109"/>
                  <a:pt x="88718" y="65528"/>
                </a:cubicBezTo>
                <a:cubicBezTo>
                  <a:pt x="78815" y="67982"/>
                  <a:pt x="70293" y="73393"/>
                  <a:pt x="62131" y="79938"/>
                </a:cubicBezTo>
                <a:cubicBezTo>
                  <a:pt x="50008" y="89650"/>
                  <a:pt x="38266" y="99549"/>
                  <a:pt x="28243" y="111820"/>
                </a:cubicBezTo>
                <a:cubicBezTo>
                  <a:pt x="22102" y="119329"/>
                  <a:pt x="15861" y="126733"/>
                  <a:pt x="10120" y="134620"/>
                </a:cubicBezTo>
                <a:cubicBezTo>
                  <a:pt x="8579" y="136738"/>
                  <a:pt x="6219" y="139633"/>
                  <a:pt x="3858" y="137305"/>
                </a:cubicBezTo>
                <a:cubicBezTo>
                  <a:pt x="2257" y="135732"/>
                  <a:pt x="2058" y="132124"/>
                  <a:pt x="5399" y="130089"/>
                </a:cubicBezTo>
                <a:cubicBezTo>
                  <a:pt x="6998" y="129103"/>
                  <a:pt x="7959" y="126922"/>
                  <a:pt x="9140" y="125223"/>
                </a:cubicBezTo>
                <a:cubicBezTo>
                  <a:pt x="19622" y="110289"/>
                  <a:pt x="32025" y="97179"/>
                  <a:pt x="44747" y="84385"/>
                </a:cubicBezTo>
                <a:cubicBezTo>
                  <a:pt x="45008" y="84112"/>
                  <a:pt x="45228" y="83692"/>
                  <a:pt x="45528" y="83566"/>
                </a:cubicBezTo>
                <a:cubicBezTo>
                  <a:pt x="53730" y="80169"/>
                  <a:pt x="58250" y="71401"/>
                  <a:pt x="66352" y="67919"/>
                </a:cubicBezTo>
                <a:cubicBezTo>
                  <a:pt x="68033" y="67206"/>
                  <a:pt x="69273" y="66031"/>
                  <a:pt x="70153" y="64668"/>
                </a:cubicBezTo>
                <a:cubicBezTo>
                  <a:pt x="80756" y="48160"/>
                  <a:pt x="95179" y="36246"/>
                  <a:pt x="111003" y="25612"/>
                </a:cubicBezTo>
                <a:cubicBezTo>
                  <a:pt x="122665" y="17788"/>
                  <a:pt x="134268" y="10258"/>
                  <a:pt x="147811" y="6483"/>
                </a:cubicBezTo>
                <a:cubicBezTo>
                  <a:pt x="150612" y="5706"/>
                  <a:pt x="153292" y="6105"/>
                  <a:pt x="156033" y="5853"/>
                </a:cubicBezTo>
                <a:cubicBezTo>
                  <a:pt x="157473" y="5706"/>
                  <a:pt x="158754" y="6357"/>
                  <a:pt x="158994" y="7825"/>
                </a:cubicBezTo>
                <a:cubicBezTo>
                  <a:pt x="159293" y="9692"/>
                  <a:pt x="157333" y="9943"/>
                  <a:pt x="156393" y="10174"/>
                </a:cubicBezTo>
                <a:cubicBezTo>
                  <a:pt x="142870" y="13761"/>
                  <a:pt x="131067" y="21270"/>
                  <a:pt x="119324" y="28633"/>
                </a:cubicBezTo>
                <a:cubicBezTo>
                  <a:pt x="107461" y="36037"/>
                  <a:pt x="95999" y="44175"/>
                  <a:pt x="86397" y="54789"/>
                </a:cubicBezTo>
                <a:cubicBezTo>
                  <a:pt x="85617" y="55543"/>
                  <a:pt x="84437" y="56131"/>
                  <a:pt x="85077" y="59004"/>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09" name="Freeform 108">
            <a:extLst>
              <a:ext uri="{FF2B5EF4-FFF2-40B4-BE49-F238E27FC236}">
                <a16:creationId xmlns:a16="http://schemas.microsoft.com/office/drawing/2014/main" id="{97E686FF-07F0-F0C1-D87B-B84BC41B1D9C}"/>
              </a:ext>
            </a:extLst>
          </p:cNvPr>
          <p:cNvSpPr/>
          <p:nvPr/>
        </p:nvSpPr>
        <p:spPr>
          <a:xfrm>
            <a:off x="5353442" y="9736183"/>
            <a:ext cx="216089" cy="45546"/>
          </a:xfrm>
          <a:custGeom>
            <a:avLst/>
            <a:gdLst>
              <a:gd name="connsiteX0" fmla="*/ 156183 w 216089"/>
              <a:gd name="connsiteY0" fmla="*/ 13020 h 45546"/>
              <a:gd name="connsiteX1" fmla="*/ 116535 w 216089"/>
              <a:gd name="connsiteY1" fmla="*/ 18285 h 45546"/>
              <a:gd name="connsiteX2" fmla="*/ 90909 w 216089"/>
              <a:gd name="connsiteY2" fmla="*/ 28605 h 45546"/>
              <a:gd name="connsiteX3" fmla="*/ 83527 w 216089"/>
              <a:gd name="connsiteY3" fmla="*/ 27976 h 45546"/>
              <a:gd name="connsiteX4" fmla="*/ 75945 w 216089"/>
              <a:gd name="connsiteY4" fmla="*/ 25857 h 45546"/>
              <a:gd name="connsiteX5" fmla="*/ 56081 w 216089"/>
              <a:gd name="connsiteY5" fmla="*/ 29297 h 45546"/>
              <a:gd name="connsiteX6" fmla="*/ 19233 w 216089"/>
              <a:gd name="connsiteY6" fmla="*/ 44609 h 45546"/>
              <a:gd name="connsiteX7" fmla="*/ 7570 w 216089"/>
              <a:gd name="connsiteY7" fmla="*/ 50755 h 45546"/>
              <a:gd name="connsiteX8" fmla="*/ 2868 w 216089"/>
              <a:gd name="connsiteY8" fmla="*/ 49916 h 45546"/>
              <a:gd name="connsiteX9" fmla="*/ 5389 w 216089"/>
              <a:gd name="connsiteY9" fmla="*/ 45994 h 45546"/>
              <a:gd name="connsiteX10" fmla="*/ 55401 w 216089"/>
              <a:gd name="connsiteY10" fmla="*/ 23487 h 45546"/>
              <a:gd name="connsiteX11" fmla="*/ 82287 w 216089"/>
              <a:gd name="connsiteY11" fmla="*/ 21033 h 45546"/>
              <a:gd name="connsiteX12" fmla="*/ 106432 w 216089"/>
              <a:gd name="connsiteY12" fmla="*/ 14971 h 45546"/>
              <a:gd name="connsiteX13" fmla="*/ 135979 w 216089"/>
              <a:gd name="connsiteY13" fmla="*/ 8280 h 45546"/>
              <a:gd name="connsiteX14" fmla="*/ 155844 w 216089"/>
              <a:gd name="connsiteY14" fmla="*/ 7462 h 45546"/>
              <a:gd name="connsiteX15" fmla="*/ 165906 w 216089"/>
              <a:gd name="connsiteY15" fmla="*/ 9455 h 45546"/>
              <a:gd name="connsiteX16" fmla="*/ 193790 w 216089"/>
              <a:gd name="connsiteY16" fmla="*/ 6665 h 45546"/>
              <a:gd name="connsiteX17" fmla="*/ 217036 w 216089"/>
              <a:gd name="connsiteY17" fmla="*/ 8301 h 45546"/>
              <a:gd name="connsiteX18" fmla="*/ 218737 w 216089"/>
              <a:gd name="connsiteY18" fmla="*/ 11301 h 45546"/>
              <a:gd name="connsiteX19" fmla="*/ 215879 w 216089"/>
              <a:gd name="connsiteY19" fmla="*/ 12958 h 45546"/>
              <a:gd name="connsiteX20" fmla="*/ 204397 w 216089"/>
              <a:gd name="connsiteY20" fmla="*/ 11888 h 45546"/>
              <a:gd name="connsiteX21" fmla="*/ 176747 w 216089"/>
              <a:gd name="connsiteY21" fmla="*/ 15832 h 45546"/>
              <a:gd name="connsiteX22" fmla="*/ 163986 w 216089"/>
              <a:gd name="connsiteY22" fmla="*/ 26067 h 45546"/>
              <a:gd name="connsiteX23" fmla="*/ 151362 w 216089"/>
              <a:gd name="connsiteY23" fmla="*/ 41001 h 45546"/>
              <a:gd name="connsiteX24" fmla="*/ 148082 w 216089"/>
              <a:gd name="connsiteY24" fmla="*/ 41883 h 45546"/>
              <a:gd name="connsiteX25" fmla="*/ 148662 w 216089"/>
              <a:gd name="connsiteY25" fmla="*/ 36324 h 45546"/>
              <a:gd name="connsiteX26" fmla="*/ 162745 w 216089"/>
              <a:gd name="connsiteY26" fmla="*/ 20424 h 45546"/>
              <a:gd name="connsiteX27" fmla="*/ 164966 w 216089"/>
              <a:gd name="connsiteY27" fmla="*/ 14992 h 45546"/>
              <a:gd name="connsiteX28" fmla="*/ 159485 w 216089"/>
              <a:gd name="connsiteY28" fmla="*/ 13020 h 45546"/>
              <a:gd name="connsiteX29" fmla="*/ 156183 w 216089"/>
              <a:gd name="connsiteY29" fmla="*/ 13020 h 4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6089" h="45546">
                <a:moveTo>
                  <a:pt x="156183" y="13020"/>
                </a:moveTo>
                <a:cubicBezTo>
                  <a:pt x="143141" y="15957"/>
                  <a:pt x="129657" y="14195"/>
                  <a:pt x="116535" y="18285"/>
                </a:cubicBezTo>
                <a:cubicBezTo>
                  <a:pt x="107633" y="21054"/>
                  <a:pt x="99350" y="24892"/>
                  <a:pt x="90909" y="28605"/>
                </a:cubicBezTo>
                <a:cubicBezTo>
                  <a:pt x="88368" y="29717"/>
                  <a:pt x="86187" y="32381"/>
                  <a:pt x="83527" y="27976"/>
                </a:cubicBezTo>
                <a:cubicBezTo>
                  <a:pt x="82386" y="26088"/>
                  <a:pt x="78726" y="25920"/>
                  <a:pt x="75945" y="25857"/>
                </a:cubicBezTo>
                <a:cubicBezTo>
                  <a:pt x="69103" y="25689"/>
                  <a:pt x="62662" y="27473"/>
                  <a:pt x="56081" y="29297"/>
                </a:cubicBezTo>
                <a:cubicBezTo>
                  <a:pt x="43178" y="32884"/>
                  <a:pt x="31055" y="38275"/>
                  <a:pt x="19233" y="44609"/>
                </a:cubicBezTo>
                <a:cubicBezTo>
                  <a:pt x="15372" y="46686"/>
                  <a:pt x="11691" y="49119"/>
                  <a:pt x="7570" y="50755"/>
                </a:cubicBezTo>
                <a:cubicBezTo>
                  <a:pt x="5529" y="51552"/>
                  <a:pt x="3808" y="52098"/>
                  <a:pt x="2868" y="49916"/>
                </a:cubicBezTo>
                <a:cubicBezTo>
                  <a:pt x="2008" y="47881"/>
                  <a:pt x="4069" y="46728"/>
                  <a:pt x="5389" y="45994"/>
                </a:cubicBezTo>
                <a:cubicBezTo>
                  <a:pt x="21513" y="37184"/>
                  <a:pt x="37576" y="28249"/>
                  <a:pt x="55401" y="23487"/>
                </a:cubicBezTo>
                <a:cubicBezTo>
                  <a:pt x="64302" y="21117"/>
                  <a:pt x="73444" y="18285"/>
                  <a:pt x="82287" y="21033"/>
                </a:cubicBezTo>
                <a:cubicBezTo>
                  <a:pt x="91949" y="24033"/>
                  <a:pt x="98811" y="17950"/>
                  <a:pt x="106432" y="14971"/>
                </a:cubicBezTo>
                <a:cubicBezTo>
                  <a:pt x="116094" y="11175"/>
                  <a:pt x="125657" y="8448"/>
                  <a:pt x="135979" y="8280"/>
                </a:cubicBezTo>
                <a:cubicBezTo>
                  <a:pt x="142581" y="8175"/>
                  <a:pt x="149182" y="8951"/>
                  <a:pt x="155844" y="7462"/>
                </a:cubicBezTo>
                <a:cubicBezTo>
                  <a:pt x="158904" y="6770"/>
                  <a:pt x="162485" y="9098"/>
                  <a:pt x="165906" y="9455"/>
                </a:cubicBezTo>
                <a:cubicBezTo>
                  <a:pt x="175350" y="10482"/>
                  <a:pt x="184609" y="8217"/>
                  <a:pt x="193790" y="6665"/>
                </a:cubicBezTo>
                <a:cubicBezTo>
                  <a:pt x="201835" y="5302"/>
                  <a:pt x="209372" y="5742"/>
                  <a:pt x="217036" y="8301"/>
                </a:cubicBezTo>
                <a:cubicBezTo>
                  <a:pt x="218878" y="8909"/>
                  <a:pt x="218780" y="9979"/>
                  <a:pt x="218737" y="11301"/>
                </a:cubicBezTo>
                <a:cubicBezTo>
                  <a:pt x="218660" y="13398"/>
                  <a:pt x="216959" y="13314"/>
                  <a:pt x="215879" y="12958"/>
                </a:cubicBezTo>
                <a:cubicBezTo>
                  <a:pt x="212096" y="11678"/>
                  <a:pt x="208236" y="11846"/>
                  <a:pt x="204397" y="11888"/>
                </a:cubicBezTo>
                <a:cubicBezTo>
                  <a:pt x="195011" y="11950"/>
                  <a:pt x="185830" y="13608"/>
                  <a:pt x="176747" y="15832"/>
                </a:cubicBezTo>
                <a:cubicBezTo>
                  <a:pt x="171186" y="17195"/>
                  <a:pt x="166886" y="20424"/>
                  <a:pt x="163986" y="26067"/>
                </a:cubicBezTo>
                <a:cubicBezTo>
                  <a:pt x="160945" y="31940"/>
                  <a:pt x="154643" y="35128"/>
                  <a:pt x="151362" y="41001"/>
                </a:cubicBezTo>
                <a:cubicBezTo>
                  <a:pt x="150622" y="42323"/>
                  <a:pt x="148702" y="42910"/>
                  <a:pt x="148082" y="41883"/>
                </a:cubicBezTo>
                <a:cubicBezTo>
                  <a:pt x="147082" y="40246"/>
                  <a:pt x="146801" y="38254"/>
                  <a:pt x="148662" y="36324"/>
                </a:cubicBezTo>
                <a:cubicBezTo>
                  <a:pt x="153543" y="31227"/>
                  <a:pt x="158324" y="25962"/>
                  <a:pt x="162745" y="20424"/>
                </a:cubicBezTo>
                <a:cubicBezTo>
                  <a:pt x="163845" y="19061"/>
                  <a:pt x="166405" y="17300"/>
                  <a:pt x="164966" y="14992"/>
                </a:cubicBezTo>
                <a:cubicBezTo>
                  <a:pt x="163885" y="13293"/>
                  <a:pt x="161645" y="12790"/>
                  <a:pt x="159485" y="13020"/>
                </a:cubicBezTo>
                <a:cubicBezTo>
                  <a:pt x="158424" y="13126"/>
                  <a:pt x="157304" y="13020"/>
                  <a:pt x="156183" y="13020"/>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10" name="Freeform 109">
            <a:extLst>
              <a:ext uri="{FF2B5EF4-FFF2-40B4-BE49-F238E27FC236}">
                <a16:creationId xmlns:a16="http://schemas.microsoft.com/office/drawing/2014/main" id="{9624ABDF-6FF8-E96C-2012-8233423A09B7}"/>
              </a:ext>
            </a:extLst>
          </p:cNvPr>
          <p:cNvSpPr/>
          <p:nvPr/>
        </p:nvSpPr>
        <p:spPr>
          <a:xfrm>
            <a:off x="5443619" y="10039100"/>
            <a:ext cx="117052" cy="90369"/>
          </a:xfrm>
          <a:custGeom>
            <a:avLst/>
            <a:gdLst>
              <a:gd name="connsiteX0" fmla="*/ 119686 w 117052"/>
              <a:gd name="connsiteY0" fmla="*/ 95318 h 90369"/>
              <a:gd name="connsiteX1" fmla="*/ 105325 w 117052"/>
              <a:gd name="connsiteY1" fmla="*/ 92046 h 90369"/>
              <a:gd name="connsiteX2" fmla="*/ 79136 w 117052"/>
              <a:gd name="connsiteY2" fmla="*/ 94940 h 90369"/>
              <a:gd name="connsiteX3" fmla="*/ 65195 w 117052"/>
              <a:gd name="connsiteY3" fmla="*/ 93808 h 90369"/>
              <a:gd name="connsiteX4" fmla="*/ 28767 w 117052"/>
              <a:gd name="connsiteY4" fmla="*/ 66351 h 90369"/>
              <a:gd name="connsiteX5" fmla="*/ 19664 w 117052"/>
              <a:gd name="connsiteY5" fmla="*/ 63729 h 90369"/>
              <a:gd name="connsiteX6" fmla="*/ 7102 w 117052"/>
              <a:gd name="connsiteY6" fmla="*/ 70483 h 90369"/>
              <a:gd name="connsiteX7" fmla="*/ 2841 w 117052"/>
              <a:gd name="connsiteY7" fmla="*/ 69938 h 90369"/>
              <a:gd name="connsiteX8" fmla="*/ 4801 w 117052"/>
              <a:gd name="connsiteY8" fmla="*/ 66351 h 90369"/>
              <a:gd name="connsiteX9" fmla="*/ 16524 w 117052"/>
              <a:gd name="connsiteY9" fmla="*/ 58045 h 90369"/>
              <a:gd name="connsiteX10" fmla="*/ 21305 w 117052"/>
              <a:gd name="connsiteY10" fmla="*/ 51312 h 90369"/>
              <a:gd name="connsiteX11" fmla="*/ 29087 w 117052"/>
              <a:gd name="connsiteY11" fmla="*/ 30085 h 90369"/>
              <a:gd name="connsiteX12" fmla="*/ 48591 w 117052"/>
              <a:gd name="connsiteY12" fmla="*/ 7285 h 90369"/>
              <a:gd name="connsiteX13" fmla="*/ 53332 w 117052"/>
              <a:gd name="connsiteY13" fmla="*/ 6866 h 90369"/>
              <a:gd name="connsiteX14" fmla="*/ 51512 w 117052"/>
              <a:gd name="connsiteY14" fmla="*/ 10977 h 90369"/>
              <a:gd name="connsiteX15" fmla="*/ 43690 w 117052"/>
              <a:gd name="connsiteY15" fmla="*/ 18213 h 90369"/>
              <a:gd name="connsiteX16" fmla="*/ 28326 w 117052"/>
              <a:gd name="connsiteY16" fmla="*/ 47054 h 90369"/>
              <a:gd name="connsiteX17" fmla="*/ 35768 w 117052"/>
              <a:gd name="connsiteY17" fmla="*/ 65471 h 90369"/>
              <a:gd name="connsiteX18" fmla="*/ 68696 w 117052"/>
              <a:gd name="connsiteY18" fmla="*/ 89382 h 90369"/>
              <a:gd name="connsiteX19" fmla="*/ 77618 w 117052"/>
              <a:gd name="connsiteY19" fmla="*/ 90200 h 90369"/>
              <a:gd name="connsiteX20" fmla="*/ 103603 w 117052"/>
              <a:gd name="connsiteY20" fmla="*/ 86299 h 90369"/>
              <a:gd name="connsiteX21" fmla="*/ 119686 w 117052"/>
              <a:gd name="connsiteY21" fmla="*/ 95318 h 90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052" h="90369">
                <a:moveTo>
                  <a:pt x="119686" y="95318"/>
                </a:moveTo>
                <a:cubicBezTo>
                  <a:pt x="113688" y="95486"/>
                  <a:pt x="109566" y="93367"/>
                  <a:pt x="105325" y="92046"/>
                </a:cubicBezTo>
                <a:cubicBezTo>
                  <a:pt x="96165" y="89214"/>
                  <a:pt x="87463" y="91920"/>
                  <a:pt x="79136" y="94940"/>
                </a:cubicBezTo>
                <a:cubicBezTo>
                  <a:pt x="73857" y="96870"/>
                  <a:pt x="69376" y="96157"/>
                  <a:pt x="65195" y="93808"/>
                </a:cubicBezTo>
                <a:cubicBezTo>
                  <a:pt x="51932" y="86362"/>
                  <a:pt x="38349" y="79230"/>
                  <a:pt x="28767" y="66351"/>
                </a:cubicBezTo>
                <a:cubicBezTo>
                  <a:pt x="26386" y="63142"/>
                  <a:pt x="23825" y="62199"/>
                  <a:pt x="19664" y="63729"/>
                </a:cubicBezTo>
                <a:cubicBezTo>
                  <a:pt x="15083" y="65408"/>
                  <a:pt x="11483" y="68658"/>
                  <a:pt x="7102" y="70483"/>
                </a:cubicBezTo>
                <a:cubicBezTo>
                  <a:pt x="5581" y="71113"/>
                  <a:pt x="3741" y="71973"/>
                  <a:pt x="2841" y="69938"/>
                </a:cubicBezTo>
                <a:cubicBezTo>
                  <a:pt x="2121" y="68344"/>
                  <a:pt x="3401" y="67295"/>
                  <a:pt x="4801" y="66351"/>
                </a:cubicBezTo>
                <a:cubicBezTo>
                  <a:pt x="8782" y="63709"/>
                  <a:pt x="12663" y="60877"/>
                  <a:pt x="16524" y="58045"/>
                </a:cubicBezTo>
                <a:cubicBezTo>
                  <a:pt x="18824" y="56346"/>
                  <a:pt x="21565" y="54018"/>
                  <a:pt x="21305" y="51312"/>
                </a:cubicBezTo>
                <a:cubicBezTo>
                  <a:pt x="20485" y="42712"/>
                  <a:pt x="25886" y="36797"/>
                  <a:pt x="29087" y="30085"/>
                </a:cubicBezTo>
                <a:cubicBezTo>
                  <a:pt x="33527" y="20730"/>
                  <a:pt x="39329" y="12256"/>
                  <a:pt x="48591" y="7285"/>
                </a:cubicBezTo>
                <a:cubicBezTo>
                  <a:pt x="49971" y="6551"/>
                  <a:pt x="51632" y="4328"/>
                  <a:pt x="53332" y="6866"/>
                </a:cubicBezTo>
                <a:cubicBezTo>
                  <a:pt x="54853" y="9131"/>
                  <a:pt x="52512" y="9949"/>
                  <a:pt x="51512" y="10977"/>
                </a:cubicBezTo>
                <a:cubicBezTo>
                  <a:pt x="49011" y="13514"/>
                  <a:pt x="46071" y="15570"/>
                  <a:pt x="43690" y="18213"/>
                </a:cubicBezTo>
                <a:cubicBezTo>
                  <a:pt x="36288" y="26456"/>
                  <a:pt x="31967" y="36588"/>
                  <a:pt x="28326" y="47054"/>
                </a:cubicBezTo>
                <a:cubicBezTo>
                  <a:pt x="25926" y="53976"/>
                  <a:pt x="28047" y="58926"/>
                  <a:pt x="35768" y="65471"/>
                </a:cubicBezTo>
                <a:cubicBezTo>
                  <a:pt x="46170" y="74301"/>
                  <a:pt x="57153" y="82292"/>
                  <a:pt x="68696" y="89382"/>
                </a:cubicBezTo>
                <a:cubicBezTo>
                  <a:pt x="71496" y="91102"/>
                  <a:pt x="74417" y="91605"/>
                  <a:pt x="77618" y="90200"/>
                </a:cubicBezTo>
                <a:cubicBezTo>
                  <a:pt x="85939" y="86593"/>
                  <a:pt x="94661" y="85355"/>
                  <a:pt x="103603" y="86299"/>
                </a:cubicBezTo>
                <a:cubicBezTo>
                  <a:pt x="109665" y="86949"/>
                  <a:pt x="114549" y="90074"/>
                  <a:pt x="119686" y="95318"/>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11" name="Freeform 110">
            <a:extLst>
              <a:ext uri="{FF2B5EF4-FFF2-40B4-BE49-F238E27FC236}">
                <a16:creationId xmlns:a16="http://schemas.microsoft.com/office/drawing/2014/main" id="{6CE57FF7-2085-8E7D-9E33-F3E569EDD14B}"/>
              </a:ext>
            </a:extLst>
          </p:cNvPr>
          <p:cNvSpPr/>
          <p:nvPr/>
        </p:nvSpPr>
        <p:spPr>
          <a:xfrm>
            <a:off x="5254166" y="9801731"/>
            <a:ext cx="112983" cy="101678"/>
          </a:xfrm>
          <a:custGeom>
            <a:avLst/>
            <a:gdLst>
              <a:gd name="connsiteX0" fmla="*/ 113142 w 112983"/>
              <a:gd name="connsiteY0" fmla="*/ 5843 h 101678"/>
              <a:gd name="connsiteX1" fmla="*/ 115722 w 112983"/>
              <a:gd name="connsiteY1" fmla="*/ 7396 h 101678"/>
              <a:gd name="connsiteX2" fmla="*/ 114801 w 112983"/>
              <a:gd name="connsiteY2" fmla="*/ 10291 h 101678"/>
              <a:gd name="connsiteX3" fmla="*/ 105060 w 112983"/>
              <a:gd name="connsiteY3" fmla="*/ 17569 h 101678"/>
              <a:gd name="connsiteX4" fmla="*/ 74032 w 112983"/>
              <a:gd name="connsiteY4" fmla="*/ 46074 h 101678"/>
              <a:gd name="connsiteX5" fmla="*/ 75173 w 112983"/>
              <a:gd name="connsiteY5" fmla="*/ 50227 h 101678"/>
              <a:gd name="connsiteX6" fmla="*/ 78313 w 112983"/>
              <a:gd name="connsiteY6" fmla="*/ 52115 h 101678"/>
              <a:gd name="connsiteX7" fmla="*/ 75973 w 112983"/>
              <a:gd name="connsiteY7" fmla="*/ 55660 h 101678"/>
              <a:gd name="connsiteX8" fmla="*/ 50007 w 112983"/>
              <a:gd name="connsiteY8" fmla="*/ 69860 h 101678"/>
              <a:gd name="connsiteX9" fmla="*/ 41985 w 112983"/>
              <a:gd name="connsiteY9" fmla="*/ 76090 h 101678"/>
              <a:gd name="connsiteX10" fmla="*/ 29662 w 112983"/>
              <a:gd name="connsiteY10" fmla="*/ 85487 h 101678"/>
              <a:gd name="connsiteX11" fmla="*/ 7577 w 112983"/>
              <a:gd name="connsiteY11" fmla="*/ 105371 h 101678"/>
              <a:gd name="connsiteX12" fmla="*/ 3616 w 112983"/>
              <a:gd name="connsiteY12" fmla="*/ 106650 h 101678"/>
              <a:gd name="connsiteX13" fmla="*/ 3996 w 112983"/>
              <a:gd name="connsiteY13" fmla="*/ 102099 h 101678"/>
              <a:gd name="connsiteX14" fmla="*/ 24621 w 112983"/>
              <a:gd name="connsiteY14" fmla="*/ 80809 h 101678"/>
              <a:gd name="connsiteX15" fmla="*/ 50347 w 112983"/>
              <a:gd name="connsiteY15" fmla="*/ 61239 h 101678"/>
              <a:gd name="connsiteX16" fmla="*/ 52847 w 112983"/>
              <a:gd name="connsiteY16" fmla="*/ 59582 h 101678"/>
              <a:gd name="connsiteX17" fmla="*/ 61729 w 112983"/>
              <a:gd name="connsiteY17" fmla="*/ 52430 h 101678"/>
              <a:gd name="connsiteX18" fmla="*/ 83595 w 112983"/>
              <a:gd name="connsiteY18" fmla="*/ 26400 h 101678"/>
              <a:gd name="connsiteX19" fmla="*/ 104720 w 112983"/>
              <a:gd name="connsiteY19" fmla="*/ 9997 h 101678"/>
              <a:gd name="connsiteX20" fmla="*/ 113142 w 112983"/>
              <a:gd name="connsiteY20" fmla="*/ 5843 h 10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983" h="101678">
                <a:moveTo>
                  <a:pt x="113142" y="5843"/>
                </a:moveTo>
                <a:cubicBezTo>
                  <a:pt x="114242" y="6452"/>
                  <a:pt x="115602" y="6788"/>
                  <a:pt x="115722" y="7396"/>
                </a:cubicBezTo>
                <a:cubicBezTo>
                  <a:pt x="115902" y="8277"/>
                  <a:pt x="115482" y="9745"/>
                  <a:pt x="114801" y="10291"/>
                </a:cubicBezTo>
                <a:cubicBezTo>
                  <a:pt x="111661" y="12849"/>
                  <a:pt x="108360" y="15219"/>
                  <a:pt x="105060" y="17569"/>
                </a:cubicBezTo>
                <a:cubicBezTo>
                  <a:pt x="93617" y="25771"/>
                  <a:pt x="82614" y="34454"/>
                  <a:pt x="74032" y="46074"/>
                </a:cubicBezTo>
                <a:cubicBezTo>
                  <a:pt x="72252" y="48487"/>
                  <a:pt x="71192" y="49997"/>
                  <a:pt x="75173" y="50227"/>
                </a:cubicBezTo>
                <a:cubicBezTo>
                  <a:pt x="76633" y="50311"/>
                  <a:pt x="77953" y="50752"/>
                  <a:pt x="78313" y="52115"/>
                </a:cubicBezTo>
                <a:cubicBezTo>
                  <a:pt x="78773" y="53919"/>
                  <a:pt x="77153" y="55199"/>
                  <a:pt x="75973" y="55660"/>
                </a:cubicBezTo>
                <a:cubicBezTo>
                  <a:pt x="66691" y="59183"/>
                  <a:pt x="59289" y="66504"/>
                  <a:pt x="50007" y="69860"/>
                </a:cubicBezTo>
                <a:cubicBezTo>
                  <a:pt x="46506" y="71119"/>
                  <a:pt x="44166" y="72964"/>
                  <a:pt x="41985" y="76090"/>
                </a:cubicBezTo>
                <a:cubicBezTo>
                  <a:pt x="38945" y="80431"/>
                  <a:pt x="33583" y="81921"/>
                  <a:pt x="29662" y="85487"/>
                </a:cubicBezTo>
                <a:cubicBezTo>
                  <a:pt x="22321" y="92136"/>
                  <a:pt x="14619" y="98344"/>
                  <a:pt x="7577" y="105371"/>
                </a:cubicBezTo>
                <a:cubicBezTo>
                  <a:pt x="6537" y="106399"/>
                  <a:pt x="5637" y="108811"/>
                  <a:pt x="3616" y="106650"/>
                </a:cubicBezTo>
                <a:cubicBezTo>
                  <a:pt x="2116" y="105036"/>
                  <a:pt x="2876" y="103714"/>
                  <a:pt x="3996" y="102099"/>
                </a:cubicBezTo>
                <a:cubicBezTo>
                  <a:pt x="9778" y="93813"/>
                  <a:pt x="18019" y="88193"/>
                  <a:pt x="24621" y="80809"/>
                </a:cubicBezTo>
                <a:cubicBezTo>
                  <a:pt x="31983" y="72566"/>
                  <a:pt x="41165" y="66903"/>
                  <a:pt x="50347" y="61239"/>
                </a:cubicBezTo>
                <a:cubicBezTo>
                  <a:pt x="51147" y="60736"/>
                  <a:pt x="51687" y="59876"/>
                  <a:pt x="52847" y="59582"/>
                </a:cubicBezTo>
                <a:cubicBezTo>
                  <a:pt x="56748" y="58597"/>
                  <a:pt x="59749" y="56898"/>
                  <a:pt x="61729" y="52430"/>
                </a:cubicBezTo>
                <a:cubicBezTo>
                  <a:pt x="66511" y="41606"/>
                  <a:pt x="75893" y="34748"/>
                  <a:pt x="83595" y="26400"/>
                </a:cubicBezTo>
                <a:cubicBezTo>
                  <a:pt x="89856" y="19604"/>
                  <a:pt x="98238" y="16289"/>
                  <a:pt x="104720" y="9997"/>
                </a:cubicBezTo>
                <a:cubicBezTo>
                  <a:pt x="106800" y="7920"/>
                  <a:pt x="110700" y="7899"/>
                  <a:pt x="113142" y="5843"/>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12" name="Freeform 111">
            <a:extLst>
              <a:ext uri="{FF2B5EF4-FFF2-40B4-BE49-F238E27FC236}">
                <a16:creationId xmlns:a16="http://schemas.microsoft.com/office/drawing/2014/main" id="{461A73D2-7807-D12B-028E-C0D2E749FF17}"/>
              </a:ext>
            </a:extLst>
          </p:cNvPr>
          <p:cNvSpPr/>
          <p:nvPr/>
        </p:nvSpPr>
        <p:spPr>
          <a:xfrm>
            <a:off x="5200657" y="9842957"/>
            <a:ext cx="85328" cy="92694"/>
          </a:xfrm>
          <a:custGeom>
            <a:avLst/>
            <a:gdLst>
              <a:gd name="connsiteX0" fmla="*/ 47775 w 85328"/>
              <a:gd name="connsiteY0" fmla="*/ 54178 h 92694"/>
              <a:gd name="connsiteX1" fmla="*/ 49215 w 85328"/>
              <a:gd name="connsiteY1" fmla="*/ 53549 h 92694"/>
              <a:gd name="connsiteX2" fmla="*/ 56477 w 85328"/>
              <a:gd name="connsiteY2" fmla="*/ 53716 h 92694"/>
              <a:gd name="connsiteX3" fmla="*/ 51476 w 85328"/>
              <a:gd name="connsiteY3" fmla="*/ 58457 h 92694"/>
              <a:gd name="connsiteX4" fmla="*/ 26010 w 85328"/>
              <a:gd name="connsiteY4" fmla="*/ 77565 h 92694"/>
              <a:gd name="connsiteX5" fmla="*/ 8266 w 85328"/>
              <a:gd name="connsiteY5" fmla="*/ 96128 h 92694"/>
              <a:gd name="connsiteX6" fmla="*/ 3885 w 85328"/>
              <a:gd name="connsiteY6" fmla="*/ 97785 h 92694"/>
              <a:gd name="connsiteX7" fmla="*/ 4965 w 85328"/>
              <a:gd name="connsiteY7" fmla="*/ 92710 h 92694"/>
              <a:gd name="connsiteX8" fmla="*/ 28351 w 85328"/>
              <a:gd name="connsiteY8" fmla="*/ 69238 h 92694"/>
              <a:gd name="connsiteX9" fmla="*/ 43694 w 85328"/>
              <a:gd name="connsiteY9" fmla="*/ 46983 h 92694"/>
              <a:gd name="connsiteX10" fmla="*/ 58877 w 85328"/>
              <a:gd name="connsiteY10" fmla="*/ 28127 h 92694"/>
              <a:gd name="connsiteX11" fmla="*/ 82243 w 85328"/>
              <a:gd name="connsiteY11" fmla="*/ 7655 h 92694"/>
              <a:gd name="connsiteX12" fmla="*/ 87784 w 85328"/>
              <a:gd name="connsiteY12" fmla="*/ 6984 h 92694"/>
              <a:gd name="connsiteX13" fmla="*/ 84723 w 85328"/>
              <a:gd name="connsiteY13" fmla="*/ 11493 h 92694"/>
              <a:gd name="connsiteX14" fmla="*/ 65759 w 85328"/>
              <a:gd name="connsiteY14" fmla="*/ 28987 h 92694"/>
              <a:gd name="connsiteX15" fmla="*/ 48815 w 85328"/>
              <a:gd name="connsiteY15" fmla="*/ 48850 h 92694"/>
              <a:gd name="connsiteX16" fmla="*/ 47775 w 85328"/>
              <a:gd name="connsiteY16" fmla="*/ 54178 h 9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328" h="92694">
                <a:moveTo>
                  <a:pt x="47775" y="54178"/>
                </a:moveTo>
                <a:cubicBezTo>
                  <a:pt x="48275" y="53968"/>
                  <a:pt x="48755" y="53758"/>
                  <a:pt x="49215" y="53549"/>
                </a:cubicBezTo>
                <a:cubicBezTo>
                  <a:pt x="51736" y="52437"/>
                  <a:pt x="55136" y="50528"/>
                  <a:pt x="56477" y="53716"/>
                </a:cubicBezTo>
                <a:cubicBezTo>
                  <a:pt x="57317" y="55730"/>
                  <a:pt x="53576" y="57010"/>
                  <a:pt x="51476" y="58457"/>
                </a:cubicBezTo>
                <a:cubicBezTo>
                  <a:pt x="42754" y="64477"/>
                  <a:pt x="34452" y="71147"/>
                  <a:pt x="26010" y="77565"/>
                </a:cubicBezTo>
                <a:cubicBezTo>
                  <a:pt x="19169" y="82767"/>
                  <a:pt x="14347" y="90109"/>
                  <a:pt x="8266" y="96128"/>
                </a:cubicBezTo>
                <a:cubicBezTo>
                  <a:pt x="7065" y="97324"/>
                  <a:pt x="6045" y="99715"/>
                  <a:pt x="3885" y="97785"/>
                </a:cubicBezTo>
                <a:cubicBezTo>
                  <a:pt x="1404" y="95583"/>
                  <a:pt x="3945" y="94073"/>
                  <a:pt x="4965" y="92710"/>
                </a:cubicBezTo>
                <a:cubicBezTo>
                  <a:pt x="11607" y="83648"/>
                  <a:pt x="18808" y="75132"/>
                  <a:pt x="28351" y="69238"/>
                </a:cubicBezTo>
                <a:cubicBezTo>
                  <a:pt x="36572" y="64162"/>
                  <a:pt x="39073" y="54723"/>
                  <a:pt x="43694" y="46983"/>
                </a:cubicBezTo>
                <a:cubicBezTo>
                  <a:pt x="47935" y="39894"/>
                  <a:pt x="52956" y="33496"/>
                  <a:pt x="58877" y="28127"/>
                </a:cubicBezTo>
                <a:cubicBezTo>
                  <a:pt x="66539" y="21184"/>
                  <a:pt x="73101" y="12836"/>
                  <a:pt x="82243" y="7655"/>
                </a:cubicBezTo>
                <a:cubicBezTo>
                  <a:pt x="84263" y="6502"/>
                  <a:pt x="86303" y="4550"/>
                  <a:pt x="87784" y="6984"/>
                </a:cubicBezTo>
                <a:cubicBezTo>
                  <a:pt x="89244" y="9396"/>
                  <a:pt x="86063" y="10256"/>
                  <a:pt x="84723" y="11493"/>
                </a:cubicBezTo>
                <a:cubicBezTo>
                  <a:pt x="78382" y="17346"/>
                  <a:pt x="71100" y="22295"/>
                  <a:pt x="65759" y="28987"/>
                </a:cubicBezTo>
                <a:cubicBezTo>
                  <a:pt x="60317" y="35804"/>
                  <a:pt x="53576" y="41383"/>
                  <a:pt x="48815" y="48850"/>
                </a:cubicBezTo>
                <a:cubicBezTo>
                  <a:pt x="47655" y="50654"/>
                  <a:pt x="46974" y="52102"/>
                  <a:pt x="47775" y="54178"/>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13" name="Freeform 112">
            <a:extLst>
              <a:ext uri="{FF2B5EF4-FFF2-40B4-BE49-F238E27FC236}">
                <a16:creationId xmlns:a16="http://schemas.microsoft.com/office/drawing/2014/main" id="{7EA174A4-4127-85A9-108A-76C0F87E6E58}"/>
              </a:ext>
            </a:extLst>
          </p:cNvPr>
          <p:cNvSpPr/>
          <p:nvPr/>
        </p:nvSpPr>
        <p:spPr>
          <a:xfrm>
            <a:off x="5108191" y="10095260"/>
            <a:ext cx="46101" cy="95981"/>
          </a:xfrm>
          <a:custGeom>
            <a:avLst/>
            <a:gdLst>
              <a:gd name="connsiteX0" fmla="*/ 3355 w 46101"/>
              <a:gd name="connsiteY0" fmla="*/ 101623 h 95981"/>
              <a:gd name="connsiteX1" fmla="*/ 4314 w 46101"/>
              <a:gd name="connsiteY1" fmla="*/ 94283 h 95981"/>
              <a:gd name="connsiteX2" fmla="*/ 24940 w 46101"/>
              <a:gd name="connsiteY2" fmla="*/ 70604 h 95981"/>
              <a:gd name="connsiteX3" fmla="*/ 30381 w 46101"/>
              <a:gd name="connsiteY3" fmla="*/ 61917 h 95981"/>
              <a:gd name="connsiteX4" fmla="*/ 40403 w 46101"/>
              <a:gd name="connsiteY4" fmla="*/ 30622 h 95981"/>
              <a:gd name="connsiteX5" fmla="*/ 40643 w 46101"/>
              <a:gd name="connsiteY5" fmla="*/ 27161 h 95981"/>
              <a:gd name="connsiteX6" fmla="*/ 39523 w 46101"/>
              <a:gd name="connsiteY6" fmla="*/ 27266 h 95981"/>
              <a:gd name="connsiteX7" fmla="*/ 33241 w 46101"/>
              <a:gd name="connsiteY7" fmla="*/ 27832 h 95981"/>
              <a:gd name="connsiteX8" fmla="*/ 37382 w 46101"/>
              <a:gd name="connsiteY8" fmla="*/ 21981 h 95981"/>
              <a:gd name="connsiteX9" fmla="*/ 42863 w 46101"/>
              <a:gd name="connsiteY9" fmla="*/ 9102 h 95981"/>
              <a:gd name="connsiteX10" fmla="*/ 44644 w 46101"/>
              <a:gd name="connsiteY10" fmla="*/ 5767 h 95981"/>
              <a:gd name="connsiteX11" fmla="*/ 46684 w 46101"/>
              <a:gd name="connsiteY11" fmla="*/ 7801 h 95981"/>
              <a:gd name="connsiteX12" fmla="*/ 47324 w 46101"/>
              <a:gd name="connsiteY12" fmla="*/ 30664 h 95981"/>
              <a:gd name="connsiteX13" fmla="*/ 37062 w 46101"/>
              <a:gd name="connsiteY13" fmla="*/ 56419 h 95981"/>
              <a:gd name="connsiteX14" fmla="*/ 33381 w 46101"/>
              <a:gd name="connsiteY14" fmla="*/ 78721 h 95981"/>
              <a:gd name="connsiteX15" fmla="*/ 31901 w 46101"/>
              <a:gd name="connsiteY15" fmla="*/ 82895 h 95981"/>
              <a:gd name="connsiteX16" fmla="*/ 29260 w 46101"/>
              <a:gd name="connsiteY16" fmla="*/ 80631 h 95981"/>
              <a:gd name="connsiteX17" fmla="*/ 22839 w 46101"/>
              <a:gd name="connsiteY17" fmla="*/ 79913 h 95981"/>
              <a:gd name="connsiteX18" fmla="*/ 9616 w 46101"/>
              <a:gd name="connsiteY18" fmla="*/ 95097 h 95981"/>
              <a:gd name="connsiteX19" fmla="*/ 3355 w 46101"/>
              <a:gd name="connsiteY19" fmla="*/ 101623 h 9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101" h="95981">
                <a:moveTo>
                  <a:pt x="3355" y="101623"/>
                </a:moveTo>
                <a:cubicBezTo>
                  <a:pt x="2554" y="98663"/>
                  <a:pt x="2834" y="96695"/>
                  <a:pt x="4314" y="94283"/>
                </a:cubicBezTo>
                <a:cubicBezTo>
                  <a:pt x="9956" y="85137"/>
                  <a:pt x="15457" y="75947"/>
                  <a:pt x="24940" y="70604"/>
                </a:cubicBezTo>
                <a:cubicBezTo>
                  <a:pt x="28360" y="68673"/>
                  <a:pt x="29921" y="65380"/>
                  <a:pt x="30381" y="61917"/>
                </a:cubicBezTo>
                <a:cubicBezTo>
                  <a:pt x="31861" y="50781"/>
                  <a:pt x="35441" y="40502"/>
                  <a:pt x="40403" y="30622"/>
                </a:cubicBezTo>
                <a:cubicBezTo>
                  <a:pt x="40863" y="29699"/>
                  <a:pt x="40583" y="28378"/>
                  <a:pt x="40643" y="27161"/>
                </a:cubicBezTo>
                <a:cubicBezTo>
                  <a:pt x="40083" y="27224"/>
                  <a:pt x="39803" y="27308"/>
                  <a:pt x="39523" y="27266"/>
                </a:cubicBezTo>
                <a:cubicBezTo>
                  <a:pt x="37282" y="26847"/>
                  <a:pt x="34642" y="30832"/>
                  <a:pt x="33241" y="27832"/>
                </a:cubicBezTo>
                <a:cubicBezTo>
                  <a:pt x="31961" y="25085"/>
                  <a:pt x="35081" y="22798"/>
                  <a:pt x="37382" y="21981"/>
                </a:cubicBezTo>
                <a:cubicBezTo>
                  <a:pt x="43863" y="19673"/>
                  <a:pt x="42183" y="13863"/>
                  <a:pt x="42863" y="9102"/>
                </a:cubicBezTo>
                <a:cubicBezTo>
                  <a:pt x="43063" y="7634"/>
                  <a:pt x="43304" y="6291"/>
                  <a:pt x="44644" y="5767"/>
                </a:cubicBezTo>
                <a:cubicBezTo>
                  <a:pt x="46284" y="5137"/>
                  <a:pt x="46604" y="7046"/>
                  <a:pt x="46684" y="7801"/>
                </a:cubicBezTo>
                <a:cubicBezTo>
                  <a:pt x="47405" y="15436"/>
                  <a:pt x="51145" y="23364"/>
                  <a:pt x="47324" y="30664"/>
                </a:cubicBezTo>
                <a:cubicBezTo>
                  <a:pt x="43003" y="38907"/>
                  <a:pt x="39923" y="47762"/>
                  <a:pt x="37062" y="56419"/>
                </a:cubicBezTo>
                <a:cubicBezTo>
                  <a:pt x="34782" y="63279"/>
                  <a:pt x="32601" y="71063"/>
                  <a:pt x="33381" y="78721"/>
                </a:cubicBezTo>
                <a:cubicBezTo>
                  <a:pt x="33621" y="80964"/>
                  <a:pt x="33201" y="82140"/>
                  <a:pt x="31901" y="82895"/>
                </a:cubicBezTo>
                <a:cubicBezTo>
                  <a:pt x="29840" y="84108"/>
                  <a:pt x="29700" y="81822"/>
                  <a:pt x="29260" y="80631"/>
                </a:cubicBezTo>
                <a:cubicBezTo>
                  <a:pt x="27540" y="75969"/>
                  <a:pt x="24759" y="78322"/>
                  <a:pt x="22839" y="79913"/>
                </a:cubicBezTo>
                <a:cubicBezTo>
                  <a:pt x="17678" y="84212"/>
                  <a:pt x="13237" y="89310"/>
                  <a:pt x="9616" y="95097"/>
                </a:cubicBezTo>
                <a:cubicBezTo>
                  <a:pt x="7995" y="97724"/>
                  <a:pt x="6235" y="99921"/>
                  <a:pt x="3355" y="101623"/>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14" name="Freeform 113">
            <a:extLst>
              <a:ext uri="{FF2B5EF4-FFF2-40B4-BE49-F238E27FC236}">
                <a16:creationId xmlns:a16="http://schemas.microsoft.com/office/drawing/2014/main" id="{F4821241-76BF-802E-A7A2-86296DABE1CD}"/>
              </a:ext>
            </a:extLst>
          </p:cNvPr>
          <p:cNvSpPr/>
          <p:nvPr/>
        </p:nvSpPr>
        <p:spPr>
          <a:xfrm>
            <a:off x="5488398" y="9808472"/>
            <a:ext cx="70939" cy="26169"/>
          </a:xfrm>
          <a:custGeom>
            <a:avLst/>
            <a:gdLst>
              <a:gd name="connsiteX0" fmla="*/ 20719 w 70939"/>
              <a:gd name="connsiteY0" fmla="*/ 15967 h 26169"/>
              <a:gd name="connsiteX1" fmla="*/ 6976 w 70939"/>
              <a:gd name="connsiteY1" fmla="*/ 10807 h 26169"/>
              <a:gd name="connsiteX2" fmla="*/ 2635 w 70939"/>
              <a:gd name="connsiteY2" fmla="*/ 7640 h 26169"/>
              <a:gd name="connsiteX3" fmla="*/ 7216 w 70939"/>
              <a:gd name="connsiteY3" fmla="*/ 6213 h 26169"/>
              <a:gd name="connsiteX4" fmla="*/ 23400 w 70939"/>
              <a:gd name="connsiteY4" fmla="*/ 10933 h 26169"/>
              <a:gd name="connsiteX5" fmla="*/ 35624 w 70939"/>
              <a:gd name="connsiteY5" fmla="*/ 10514 h 26169"/>
              <a:gd name="connsiteX6" fmla="*/ 69731 w 70939"/>
              <a:gd name="connsiteY6" fmla="*/ 8794 h 26169"/>
              <a:gd name="connsiteX7" fmla="*/ 73514 w 70939"/>
              <a:gd name="connsiteY7" fmla="*/ 12234 h 26169"/>
              <a:gd name="connsiteX8" fmla="*/ 68468 w 70939"/>
              <a:gd name="connsiteY8" fmla="*/ 14226 h 26169"/>
              <a:gd name="connsiteX9" fmla="*/ 34403 w 70939"/>
              <a:gd name="connsiteY9" fmla="*/ 17163 h 26169"/>
              <a:gd name="connsiteX10" fmla="*/ 11357 w 70939"/>
              <a:gd name="connsiteY10" fmla="*/ 29979 h 26169"/>
              <a:gd name="connsiteX11" fmla="*/ 7216 w 70939"/>
              <a:gd name="connsiteY11" fmla="*/ 32034 h 26169"/>
              <a:gd name="connsiteX12" fmla="*/ 20719 w 70939"/>
              <a:gd name="connsiteY12" fmla="*/ 15967 h 2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39" h="26169">
                <a:moveTo>
                  <a:pt x="20719" y="15967"/>
                </a:moveTo>
                <a:cubicBezTo>
                  <a:pt x="16038" y="13114"/>
                  <a:pt x="11537" y="11877"/>
                  <a:pt x="6976" y="10807"/>
                </a:cubicBezTo>
                <a:cubicBezTo>
                  <a:pt x="5055" y="10367"/>
                  <a:pt x="2375" y="10325"/>
                  <a:pt x="2635" y="7640"/>
                </a:cubicBezTo>
                <a:cubicBezTo>
                  <a:pt x="2915" y="4787"/>
                  <a:pt x="5635" y="6235"/>
                  <a:pt x="7216" y="6213"/>
                </a:cubicBezTo>
                <a:cubicBezTo>
                  <a:pt x="12997" y="6109"/>
                  <a:pt x="17998" y="9339"/>
                  <a:pt x="23400" y="10933"/>
                </a:cubicBezTo>
                <a:cubicBezTo>
                  <a:pt x="27640" y="12191"/>
                  <a:pt x="31401" y="12191"/>
                  <a:pt x="35624" y="10514"/>
                </a:cubicBezTo>
                <a:cubicBezTo>
                  <a:pt x="46746" y="6067"/>
                  <a:pt x="58228" y="5857"/>
                  <a:pt x="69731" y="8794"/>
                </a:cubicBezTo>
                <a:cubicBezTo>
                  <a:pt x="71228" y="9171"/>
                  <a:pt x="73930" y="9758"/>
                  <a:pt x="73514" y="12234"/>
                </a:cubicBezTo>
                <a:cubicBezTo>
                  <a:pt x="73034" y="15065"/>
                  <a:pt x="70190" y="14814"/>
                  <a:pt x="68468" y="14226"/>
                </a:cubicBezTo>
                <a:cubicBezTo>
                  <a:pt x="56690" y="10220"/>
                  <a:pt x="45384" y="13995"/>
                  <a:pt x="34403" y="17163"/>
                </a:cubicBezTo>
                <a:cubicBezTo>
                  <a:pt x="26080" y="19554"/>
                  <a:pt x="18178" y="23980"/>
                  <a:pt x="11357" y="29979"/>
                </a:cubicBezTo>
                <a:cubicBezTo>
                  <a:pt x="10316" y="30901"/>
                  <a:pt x="8837" y="31258"/>
                  <a:pt x="7216" y="32034"/>
                </a:cubicBezTo>
                <a:cubicBezTo>
                  <a:pt x="6136" y="21588"/>
                  <a:pt x="15458" y="20917"/>
                  <a:pt x="20719" y="15967"/>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15" name="Freeform 114">
            <a:extLst>
              <a:ext uri="{FF2B5EF4-FFF2-40B4-BE49-F238E27FC236}">
                <a16:creationId xmlns:a16="http://schemas.microsoft.com/office/drawing/2014/main" id="{FFA9E62C-4382-FC22-5B25-314E62E39FC0}"/>
              </a:ext>
            </a:extLst>
          </p:cNvPr>
          <p:cNvSpPr/>
          <p:nvPr/>
        </p:nvSpPr>
        <p:spPr>
          <a:xfrm>
            <a:off x="5171384" y="9955063"/>
            <a:ext cx="32516" cy="69795"/>
          </a:xfrm>
          <a:custGeom>
            <a:avLst/>
            <a:gdLst>
              <a:gd name="connsiteX0" fmla="*/ 2873 w 32516"/>
              <a:gd name="connsiteY0" fmla="*/ 70370 h 69795"/>
              <a:gd name="connsiteX1" fmla="*/ 9855 w 32516"/>
              <a:gd name="connsiteY1" fmla="*/ 51262 h 69795"/>
              <a:gd name="connsiteX2" fmla="*/ 25458 w 32516"/>
              <a:gd name="connsiteY2" fmla="*/ 28273 h 69795"/>
              <a:gd name="connsiteX3" fmla="*/ 26458 w 32516"/>
              <a:gd name="connsiteY3" fmla="*/ 24539 h 69795"/>
              <a:gd name="connsiteX4" fmla="*/ 30919 w 32516"/>
              <a:gd name="connsiteY4" fmla="*/ 8179 h 69795"/>
              <a:gd name="connsiteX5" fmla="*/ 34000 w 32516"/>
              <a:gd name="connsiteY5" fmla="*/ 6039 h 69795"/>
              <a:gd name="connsiteX6" fmla="*/ 35040 w 32516"/>
              <a:gd name="connsiteY6" fmla="*/ 10025 h 69795"/>
              <a:gd name="connsiteX7" fmla="*/ 32100 w 32516"/>
              <a:gd name="connsiteY7" fmla="*/ 28588 h 69795"/>
              <a:gd name="connsiteX8" fmla="*/ 30679 w 32516"/>
              <a:gd name="connsiteY8" fmla="*/ 32196 h 69795"/>
              <a:gd name="connsiteX9" fmla="*/ 10774 w 32516"/>
              <a:gd name="connsiteY9" fmla="*/ 63113 h 69795"/>
              <a:gd name="connsiteX10" fmla="*/ 7794 w 32516"/>
              <a:gd name="connsiteY10" fmla="*/ 70622 h 69795"/>
              <a:gd name="connsiteX11" fmla="*/ 4533 w 32516"/>
              <a:gd name="connsiteY11" fmla="*/ 75488 h 69795"/>
              <a:gd name="connsiteX12" fmla="*/ 2873 w 32516"/>
              <a:gd name="connsiteY12" fmla="*/ 70370 h 6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16" h="69795">
                <a:moveTo>
                  <a:pt x="2873" y="70370"/>
                </a:moveTo>
                <a:cubicBezTo>
                  <a:pt x="3473" y="63071"/>
                  <a:pt x="6733" y="57030"/>
                  <a:pt x="9855" y="51262"/>
                </a:cubicBezTo>
                <a:cubicBezTo>
                  <a:pt x="14275" y="43103"/>
                  <a:pt x="19076" y="35048"/>
                  <a:pt x="25458" y="28273"/>
                </a:cubicBezTo>
                <a:cubicBezTo>
                  <a:pt x="26538" y="27140"/>
                  <a:pt x="26738" y="25798"/>
                  <a:pt x="26458" y="24539"/>
                </a:cubicBezTo>
                <a:cubicBezTo>
                  <a:pt x="24998" y="18163"/>
                  <a:pt x="28958" y="13486"/>
                  <a:pt x="30919" y="8179"/>
                </a:cubicBezTo>
                <a:cubicBezTo>
                  <a:pt x="31479" y="6690"/>
                  <a:pt x="32139" y="5075"/>
                  <a:pt x="34000" y="6039"/>
                </a:cubicBezTo>
                <a:cubicBezTo>
                  <a:pt x="35500" y="6816"/>
                  <a:pt x="35680" y="8284"/>
                  <a:pt x="35040" y="10025"/>
                </a:cubicBezTo>
                <a:cubicBezTo>
                  <a:pt x="32860" y="15982"/>
                  <a:pt x="32019" y="22211"/>
                  <a:pt x="32100" y="28588"/>
                </a:cubicBezTo>
                <a:cubicBezTo>
                  <a:pt x="32119" y="30056"/>
                  <a:pt x="31719" y="31231"/>
                  <a:pt x="30679" y="32196"/>
                </a:cubicBezTo>
                <a:cubicBezTo>
                  <a:pt x="21497" y="40712"/>
                  <a:pt x="16816" y="52374"/>
                  <a:pt x="10774" y="63113"/>
                </a:cubicBezTo>
                <a:cubicBezTo>
                  <a:pt x="9395" y="65567"/>
                  <a:pt x="8734" y="68126"/>
                  <a:pt x="7794" y="70622"/>
                </a:cubicBezTo>
                <a:cubicBezTo>
                  <a:pt x="7034" y="72636"/>
                  <a:pt x="7814" y="76013"/>
                  <a:pt x="4533" y="75488"/>
                </a:cubicBezTo>
                <a:cubicBezTo>
                  <a:pt x="1433" y="74985"/>
                  <a:pt x="4193" y="71755"/>
                  <a:pt x="2873" y="70370"/>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16" name="Freeform 115">
            <a:extLst>
              <a:ext uri="{FF2B5EF4-FFF2-40B4-BE49-F238E27FC236}">
                <a16:creationId xmlns:a16="http://schemas.microsoft.com/office/drawing/2014/main" id="{A49231BF-3D1A-D520-B637-136E8EFAB5CB}"/>
              </a:ext>
            </a:extLst>
          </p:cNvPr>
          <p:cNvSpPr/>
          <p:nvPr/>
        </p:nvSpPr>
        <p:spPr>
          <a:xfrm>
            <a:off x="5515913" y="10164111"/>
            <a:ext cx="29167" cy="38587"/>
          </a:xfrm>
          <a:custGeom>
            <a:avLst/>
            <a:gdLst>
              <a:gd name="connsiteX0" fmla="*/ 20603 w 29167"/>
              <a:gd name="connsiteY0" fmla="*/ 21962 h 38587"/>
              <a:gd name="connsiteX1" fmla="*/ 20624 w 29167"/>
              <a:gd name="connsiteY1" fmla="*/ 9605 h 38587"/>
              <a:gd name="connsiteX2" fmla="*/ 22988 w 29167"/>
              <a:gd name="connsiteY2" fmla="*/ 5624 h 38587"/>
              <a:gd name="connsiteX3" fmla="*/ 26185 w 29167"/>
              <a:gd name="connsiteY3" fmla="*/ 9376 h 38587"/>
              <a:gd name="connsiteX4" fmla="*/ 28465 w 29167"/>
              <a:gd name="connsiteY4" fmla="*/ 29784 h 38587"/>
              <a:gd name="connsiteX5" fmla="*/ 31669 w 29167"/>
              <a:gd name="connsiteY5" fmla="*/ 40654 h 38587"/>
              <a:gd name="connsiteX6" fmla="*/ 31111 w 29167"/>
              <a:gd name="connsiteY6" fmla="*/ 43836 h 38587"/>
              <a:gd name="connsiteX7" fmla="*/ 27710 w 29167"/>
              <a:gd name="connsiteY7" fmla="*/ 42918 h 38587"/>
              <a:gd name="connsiteX8" fmla="*/ 22269 w 29167"/>
              <a:gd name="connsiteY8" fmla="*/ 35111 h 38587"/>
              <a:gd name="connsiteX9" fmla="*/ 5863 w 29167"/>
              <a:gd name="connsiteY9" fmla="*/ 17515 h 38587"/>
              <a:gd name="connsiteX10" fmla="*/ 3442 w 29167"/>
              <a:gd name="connsiteY10" fmla="*/ 13172 h 38587"/>
              <a:gd name="connsiteX11" fmla="*/ 10963 w 29167"/>
              <a:gd name="connsiteY11" fmla="*/ 13172 h 38587"/>
              <a:gd name="connsiteX12" fmla="*/ 20603 w 29167"/>
              <a:gd name="connsiteY12" fmla="*/ 21962 h 3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67" h="38587">
                <a:moveTo>
                  <a:pt x="20603" y="21962"/>
                </a:moveTo>
                <a:cubicBezTo>
                  <a:pt x="20603" y="16820"/>
                  <a:pt x="20547" y="13216"/>
                  <a:pt x="20624" y="9605"/>
                </a:cubicBezTo>
                <a:cubicBezTo>
                  <a:pt x="20667" y="7888"/>
                  <a:pt x="19806" y="5432"/>
                  <a:pt x="22988" y="5624"/>
                </a:cubicBezTo>
                <a:cubicBezTo>
                  <a:pt x="25324" y="5750"/>
                  <a:pt x="26108" y="7052"/>
                  <a:pt x="26185" y="9376"/>
                </a:cubicBezTo>
                <a:cubicBezTo>
                  <a:pt x="26446" y="16235"/>
                  <a:pt x="26729" y="23117"/>
                  <a:pt x="28465" y="29784"/>
                </a:cubicBezTo>
                <a:cubicBezTo>
                  <a:pt x="29410" y="33439"/>
                  <a:pt x="30730" y="36984"/>
                  <a:pt x="31669" y="40654"/>
                </a:cubicBezTo>
                <a:cubicBezTo>
                  <a:pt x="31930" y="41638"/>
                  <a:pt x="31725" y="43355"/>
                  <a:pt x="31111" y="43836"/>
                </a:cubicBezTo>
                <a:cubicBezTo>
                  <a:pt x="30010" y="44701"/>
                  <a:pt x="28789" y="43880"/>
                  <a:pt x="27710" y="42918"/>
                </a:cubicBezTo>
                <a:cubicBezTo>
                  <a:pt x="25268" y="40757"/>
                  <a:pt x="23744" y="37968"/>
                  <a:pt x="22269" y="35111"/>
                </a:cubicBezTo>
                <a:cubicBezTo>
                  <a:pt x="18387" y="27623"/>
                  <a:pt x="11464" y="23265"/>
                  <a:pt x="5863" y="17515"/>
                </a:cubicBezTo>
                <a:cubicBezTo>
                  <a:pt x="4722" y="16339"/>
                  <a:pt x="962" y="15732"/>
                  <a:pt x="3442" y="13172"/>
                </a:cubicBezTo>
                <a:cubicBezTo>
                  <a:pt x="5283" y="11263"/>
                  <a:pt x="8183" y="9901"/>
                  <a:pt x="10963" y="13172"/>
                </a:cubicBezTo>
                <a:cubicBezTo>
                  <a:pt x="13405" y="16050"/>
                  <a:pt x="16545" y="18314"/>
                  <a:pt x="20603" y="21962"/>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17" name="Freeform 116">
            <a:extLst>
              <a:ext uri="{FF2B5EF4-FFF2-40B4-BE49-F238E27FC236}">
                <a16:creationId xmlns:a16="http://schemas.microsoft.com/office/drawing/2014/main" id="{5F187C60-60FF-BC6B-6543-0D90D316D0C2}"/>
              </a:ext>
            </a:extLst>
          </p:cNvPr>
          <p:cNvSpPr/>
          <p:nvPr/>
        </p:nvSpPr>
        <p:spPr>
          <a:xfrm>
            <a:off x="5137107" y="10303435"/>
            <a:ext cx="80068" cy="115366"/>
          </a:xfrm>
          <a:custGeom>
            <a:avLst/>
            <a:gdLst>
              <a:gd name="connsiteX0" fmla="*/ 78427 w 80068"/>
              <a:gd name="connsiteY0" fmla="*/ 120708 h 115366"/>
              <a:gd name="connsiteX1" fmla="*/ 35458 w 80068"/>
              <a:gd name="connsiteY1" fmla="*/ 103193 h 115366"/>
              <a:gd name="connsiteX2" fmla="*/ 12273 w 80068"/>
              <a:gd name="connsiteY2" fmla="*/ 71693 h 115366"/>
              <a:gd name="connsiteX3" fmla="*/ 4531 w 80068"/>
              <a:gd name="connsiteY3" fmla="*/ 31543 h 115366"/>
              <a:gd name="connsiteX4" fmla="*/ 2910 w 80068"/>
              <a:gd name="connsiteY4" fmla="*/ 8412 h 115366"/>
              <a:gd name="connsiteX5" fmla="*/ 4971 w 80068"/>
              <a:gd name="connsiteY5" fmla="*/ 5496 h 115366"/>
              <a:gd name="connsiteX6" fmla="*/ 7211 w 80068"/>
              <a:gd name="connsiteY6" fmla="*/ 8153 h 115366"/>
              <a:gd name="connsiteX7" fmla="*/ 9772 w 80068"/>
              <a:gd name="connsiteY7" fmla="*/ 33430 h 115366"/>
              <a:gd name="connsiteX8" fmla="*/ 17554 w 80068"/>
              <a:gd name="connsiteY8" fmla="*/ 65736 h 115366"/>
              <a:gd name="connsiteX9" fmla="*/ 23835 w 80068"/>
              <a:gd name="connsiteY9" fmla="*/ 80772 h 115366"/>
              <a:gd name="connsiteX10" fmla="*/ 41299 w 80068"/>
              <a:gd name="connsiteY10" fmla="*/ 98206 h 115366"/>
              <a:gd name="connsiteX11" fmla="*/ 66005 w 80068"/>
              <a:gd name="connsiteY11" fmla="*/ 113449 h 115366"/>
              <a:gd name="connsiteX12" fmla="*/ 78728 w 80068"/>
              <a:gd name="connsiteY12" fmla="*/ 116283 h 115366"/>
              <a:gd name="connsiteX13" fmla="*/ 82949 w 80068"/>
              <a:gd name="connsiteY13" fmla="*/ 118237 h 115366"/>
              <a:gd name="connsiteX14" fmla="*/ 78427 w 80068"/>
              <a:gd name="connsiteY14" fmla="*/ 120708 h 11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68" h="115366">
                <a:moveTo>
                  <a:pt x="78427" y="120708"/>
                </a:moveTo>
                <a:cubicBezTo>
                  <a:pt x="61804" y="120982"/>
                  <a:pt x="48441" y="112613"/>
                  <a:pt x="35458" y="103193"/>
                </a:cubicBezTo>
                <a:cubicBezTo>
                  <a:pt x="24516" y="95268"/>
                  <a:pt x="17314" y="85049"/>
                  <a:pt x="12273" y="71693"/>
                </a:cubicBezTo>
                <a:cubicBezTo>
                  <a:pt x="7271" y="58500"/>
                  <a:pt x="5211" y="45114"/>
                  <a:pt x="4531" y="31543"/>
                </a:cubicBezTo>
                <a:cubicBezTo>
                  <a:pt x="4131" y="23825"/>
                  <a:pt x="3851" y="16085"/>
                  <a:pt x="2910" y="8412"/>
                </a:cubicBezTo>
                <a:cubicBezTo>
                  <a:pt x="2710" y="6880"/>
                  <a:pt x="3551" y="5600"/>
                  <a:pt x="4971" y="5496"/>
                </a:cubicBezTo>
                <a:cubicBezTo>
                  <a:pt x="6451" y="5385"/>
                  <a:pt x="7411" y="6710"/>
                  <a:pt x="7211" y="8153"/>
                </a:cubicBezTo>
                <a:cubicBezTo>
                  <a:pt x="6051" y="16781"/>
                  <a:pt x="9932" y="24772"/>
                  <a:pt x="9772" y="33430"/>
                </a:cubicBezTo>
                <a:cubicBezTo>
                  <a:pt x="9572" y="44677"/>
                  <a:pt x="12593" y="55584"/>
                  <a:pt x="17554" y="65736"/>
                </a:cubicBezTo>
                <a:cubicBezTo>
                  <a:pt x="19934" y="70598"/>
                  <a:pt x="21055" y="75948"/>
                  <a:pt x="23835" y="80772"/>
                </a:cubicBezTo>
                <a:cubicBezTo>
                  <a:pt x="28196" y="88387"/>
                  <a:pt x="34978" y="93211"/>
                  <a:pt x="41299" y="98206"/>
                </a:cubicBezTo>
                <a:cubicBezTo>
                  <a:pt x="48861" y="104163"/>
                  <a:pt x="56623" y="110156"/>
                  <a:pt x="66005" y="113449"/>
                </a:cubicBezTo>
                <a:cubicBezTo>
                  <a:pt x="70266" y="114944"/>
                  <a:pt x="74687" y="114463"/>
                  <a:pt x="78728" y="116283"/>
                </a:cubicBezTo>
                <a:cubicBezTo>
                  <a:pt x="80168" y="116934"/>
                  <a:pt x="82989" y="114877"/>
                  <a:pt x="82949" y="118237"/>
                </a:cubicBezTo>
                <a:cubicBezTo>
                  <a:pt x="82889" y="121256"/>
                  <a:pt x="80368" y="120960"/>
                  <a:pt x="78427" y="120708"/>
                </a:cubicBezTo>
                <a:close/>
              </a:path>
            </a:pathLst>
          </a:custGeom>
          <a:solidFill>
            <a:srgbClr val="FFFFFF"/>
          </a:solidFill>
          <a:ln w="1525" cap="flat">
            <a:solidFill>
              <a:srgbClr val="B5C3E4"/>
            </a:solidFill>
            <a:prstDash val="solid"/>
            <a:round/>
          </a:ln>
        </p:spPr>
        <p:txBody>
          <a:bodyPr rtlCol="0" anchor="ctr"/>
          <a:lstStyle/>
          <a:p>
            <a:endParaRPr lang="en-CH" sz="4000"/>
          </a:p>
        </p:txBody>
      </p:sp>
      <p:sp>
        <p:nvSpPr>
          <p:cNvPr id="118" name="Freeform 117">
            <a:extLst>
              <a:ext uri="{FF2B5EF4-FFF2-40B4-BE49-F238E27FC236}">
                <a16:creationId xmlns:a16="http://schemas.microsoft.com/office/drawing/2014/main" id="{5557485C-219F-59D6-969F-D27F22347433}"/>
              </a:ext>
            </a:extLst>
          </p:cNvPr>
          <p:cNvSpPr/>
          <p:nvPr/>
        </p:nvSpPr>
        <p:spPr>
          <a:xfrm>
            <a:off x="5879404" y="10106914"/>
            <a:ext cx="4339606" cy="1523"/>
          </a:xfrm>
          <a:custGeom>
            <a:avLst/>
            <a:gdLst>
              <a:gd name="connsiteX0" fmla="*/ 706 w 4339606"/>
              <a:gd name="connsiteY0" fmla="*/ 233 h 1523"/>
              <a:gd name="connsiteX1" fmla="*/ 4340313 w 4339606"/>
              <a:gd name="connsiteY1" fmla="*/ 233 h 1523"/>
            </a:gdLst>
            <a:ahLst/>
            <a:cxnLst>
              <a:cxn ang="0">
                <a:pos x="connsiteX0" y="connsiteY0"/>
              </a:cxn>
              <a:cxn ang="0">
                <a:pos x="connsiteX1" y="connsiteY1"/>
              </a:cxn>
            </a:cxnLst>
            <a:rect l="l" t="t" r="r" b="b"/>
            <a:pathLst>
              <a:path w="4339606" h="1523">
                <a:moveTo>
                  <a:pt x="706" y="233"/>
                </a:moveTo>
                <a:lnTo>
                  <a:pt x="4340313" y="233"/>
                </a:lnTo>
              </a:path>
            </a:pathLst>
          </a:custGeom>
          <a:noFill/>
          <a:ln w="18411" cap="sq">
            <a:solidFill>
              <a:srgbClr val="000080"/>
            </a:solidFill>
            <a:prstDash val="solid"/>
            <a:miter/>
          </a:ln>
        </p:spPr>
        <p:txBody>
          <a:bodyPr rtlCol="0" anchor="ctr"/>
          <a:lstStyle/>
          <a:p>
            <a:endParaRPr lang="en-CH" sz="4000"/>
          </a:p>
        </p:txBody>
      </p:sp>
      <p:grpSp>
        <p:nvGrpSpPr>
          <p:cNvPr id="119" name="Graphic 4">
            <a:extLst>
              <a:ext uri="{FF2B5EF4-FFF2-40B4-BE49-F238E27FC236}">
                <a16:creationId xmlns:a16="http://schemas.microsoft.com/office/drawing/2014/main" id="{B7E81788-BAE0-898A-4916-B74153A4FD20}"/>
              </a:ext>
            </a:extLst>
          </p:cNvPr>
          <p:cNvGrpSpPr/>
          <p:nvPr/>
        </p:nvGrpSpPr>
        <p:grpSpPr>
          <a:xfrm>
            <a:off x="4731107" y="10965884"/>
            <a:ext cx="1811010" cy="2263840"/>
            <a:chOff x="4731107" y="10965884"/>
            <a:chExt cx="1811010" cy="2263840"/>
          </a:xfrm>
          <a:solidFill>
            <a:srgbClr val="6578A8"/>
          </a:solidFill>
        </p:grpSpPr>
        <p:sp>
          <p:nvSpPr>
            <p:cNvPr id="120" name="Freeform 119">
              <a:extLst>
                <a:ext uri="{FF2B5EF4-FFF2-40B4-BE49-F238E27FC236}">
                  <a16:creationId xmlns:a16="http://schemas.microsoft.com/office/drawing/2014/main" id="{AED5800A-F83F-6D99-8D73-12A8ABAD931B}"/>
                </a:ext>
              </a:extLst>
            </p:cNvPr>
            <p:cNvSpPr/>
            <p:nvPr/>
          </p:nvSpPr>
          <p:spPr>
            <a:xfrm>
              <a:off x="5683466" y="11742682"/>
              <a:ext cx="211681" cy="221952"/>
            </a:xfrm>
            <a:custGeom>
              <a:avLst/>
              <a:gdLst>
                <a:gd name="connsiteX0" fmla="*/ 19240 w 211681"/>
                <a:gd name="connsiteY0" fmla="*/ 125480 h 221952"/>
                <a:gd name="connsiteX1" fmla="*/ 94420 w 211681"/>
                <a:gd name="connsiteY1" fmla="*/ 24834 h 221952"/>
                <a:gd name="connsiteX2" fmla="*/ 154616 w 211681"/>
                <a:gd name="connsiteY2" fmla="*/ 32153 h 221952"/>
                <a:gd name="connsiteX3" fmla="*/ 154616 w 211681"/>
                <a:gd name="connsiteY3" fmla="*/ 32153 h 221952"/>
                <a:gd name="connsiteX4" fmla="*/ 179370 w 211681"/>
                <a:gd name="connsiteY4" fmla="*/ 86919 h 221952"/>
                <a:gd name="connsiteX5" fmla="*/ 104190 w 211681"/>
                <a:gd name="connsiteY5" fmla="*/ 187565 h 221952"/>
                <a:gd name="connsiteX6" fmla="*/ 43994 w 211681"/>
                <a:gd name="connsiteY6" fmla="*/ 180246 h 221952"/>
                <a:gd name="connsiteX7" fmla="*/ 43994 w 211681"/>
                <a:gd name="connsiteY7" fmla="*/ 180246 h 221952"/>
                <a:gd name="connsiteX8" fmla="*/ 19240 w 211681"/>
                <a:gd name="connsiteY8" fmla="*/ 125480 h 22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81" h="221952">
                  <a:moveTo>
                    <a:pt x="19240" y="125480"/>
                  </a:moveTo>
                  <a:cubicBezTo>
                    <a:pt x="71659" y="106723"/>
                    <a:pt x="85439" y="67075"/>
                    <a:pt x="94420" y="24834"/>
                  </a:cubicBezTo>
                  <a:cubicBezTo>
                    <a:pt x="98024" y="7797"/>
                    <a:pt x="131085" y="14956"/>
                    <a:pt x="154616" y="32153"/>
                  </a:cubicBezTo>
                  <a:lnTo>
                    <a:pt x="154616" y="32153"/>
                  </a:lnTo>
                  <a:cubicBezTo>
                    <a:pt x="178146" y="49350"/>
                    <a:pt x="183004" y="69902"/>
                    <a:pt x="179370" y="86919"/>
                  </a:cubicBezTo>
                  <a:cubicBezTo>
                    <a:pt x="170464" y="128765"/>
                    <a:pt x="155940" y="167724"/>
                    <a:pt x="104190" y="187565"/>
                  </a:cubicBezTo>
                  <a:cubicBezTo>
                    <a:pt x="87031" y="194156"/>
                    <a:pt x="67525" y="197443"/>
                    <a:pt x="43994" y="180246"/>
                  </a:cubicBezTo>
                  <a:lnTo>
                    <a:pt x="43994" y="180246"/>
                  </a:lnTo>
                  <a:cubicBezTo>
                    <a:pt x="20464" y="163049"/>
                    <a:pt x="1765" y="131725"/>
                    <a:pt x="19240" y="125480"/>
                  </a:cubicBezTo>
                  <a:close/>
                </a:path>
              </a:pathLst>
            </a:custGeom>
            <a:solidFill>
              <a:srgbClr val="6578A8"/>
            </a:solidFill>
            <a:ln w="9787" cap="sq">
              <a:solidFill>
                <a:srgbClr val="FFFFFF"/>
              </a:solidFill>
              <a:prstDash val="solid"/>
              <a:miter/>
            </a:ln>
          </p:spPr>
          <p:txBody>
            <a:bodyPr rtlCol="0" anchor="ctr"/>
            <a:lstStyle/>
            <a:p>
              <a:endParaRPr lang="en-CH" sz="4000"/>
            </a:p>
          </p:txBody>
        </p:sp>
        <p:sp>
          <p:nvSpPr>
            <p:cNvPr id="121" name="Freeform 120">
              <a:extLst>
                <a:ext uri="{FF2B5EF4-FFF2-40B4-BE49-F238E27FC236}">
                  <a16:creationId xmlns:a16="http://schemas.microsoft.com/office/drawing/2014/main" id="{097DBDDA-CAE7-1D72-8DE5-485044FE9C6F}"/>
                </a:ext>
              </a:extLst>
            </p:cNvPr>
            <p:cNvSpPr/>
            <p:nvPr/>
          </p:nvSpPr>
          <p:spPr>
            <a:xfrm>
              <a:off x="5328352" y="11751952"/>
              <a:ext cx="201038" cy="236031"/>
            </a:xfrm>
            <a:custGeom>
              <a:avLst/>
              <a:gdLst>
                <a:gd name="connsiteX0" fmla="*/ 107131 w 201038"/>
                <a:gd name="connsiteY0" fmla="*/ 25097 h 236031"/>
                <a:gd name="connsiteX1" fmla="*/ 182021 w 201038"/>
                <a:gd name="connsiteY1" fmla="*/ 125987 h 236031"/>
                <a:gd name="connsiteX2" fmla="*/ 161492 w 201038"/>
                <a:gd name="connsiteY2" fmla="*/ 186577 h 236031"/>
                <a:gd name="connsiteX3" fmla="*/ 161492 w 201038"/>
                <a:gd name="connsiteY3" fmla="*/ 186577 h 236031"/>
                <a:gd name="connsiteX4" fmla="*/ 105659 w 201038"/>
                <a:gd name="connsiteY4" fmla="*/ 199606 h 236031"/>
                <a:gd name="connsiteX5" fmla="*/ 30768 w 201038"/>
                <a:gd name="connsiteY5" fmla="*/ 98716 h 236031"/>
                <a:gd name="connsiteX6" fmla="*/ 51297 w 201038"/>
                <a:gd name="connsiteY6" fmla="*/ 38126 h 236031"/>
                <a:gd name="connsiteX7" fmla="*/ 51297 w 201038"/>
                <a:gd name="connsiteY7" fmla="*/ 38126 h 236031"/>
                <a:gd name="connsiteX8" fmla="*/ 107131 w 201038"/>
                <a:gd name="connsiteY8" fmla="*/ 25097 h 236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38" h="236031">
                  <a:moveTo>
                    <a:pt x="107131" y="25097"/>
                  </a:moveTo>
                  <a:cubicBezTo>
                    <a:pt x="112265" y="83632"/>
                    <a:pt x="145404" y="106994"/>
                    <a:pt x="182021" y="125987"/>
                  </a:cubicBezTo>
                  <a:cubicBezTo>
                    <a:pt x="196793" y="133628"/>
                    <a:pt x="182644" y="166185"/>
                    <a:pt x="161492" y="186577"/>
                  </a:cubicBezTo>
                  <a:lnTo>
                    <a:pt x="161492" y="186577"/>
                  </a:lnTo>
                  <a:cubicBezTo>
                    <a:pt x="140340" y="206969"/>
                    <a:pt x="120406" y="207274"/>
                    <a:pt x="105659" y="199606"/>
                  </a:cubicBezTo>
                  <a:cubicBezTo>
                    <a:pt x="69387" y="180781"/>
                    <a:pt x="37050" y="156808"/>
                    <a:pt x="30768" y="98716"/>
                  </a:cubicBezTo>
                  <a:cubicBezTo>
                    <a:pt x="28675" y="79452"/>
                    <a:pt x="30145" y="58518"/>
                    <a:pt x="51297" y="38126"/>
                  </a:cubicBezTo>
                  <a:lnTo>
                    <a:pt x="51297" y="38126"/>
                  </a:lnTo>
                  <a:cubicBezTo>
                    <a:pt x="72449" y="17734"/>
                    <a:pt x="105426" y="5585"/>
                    <a:pt x="107131" y="25097"/>
                  </a:cubicBezTo>
                  <a:close/>
                </a:path>
              </a:pathLst>
            </a:custGeom>
            <a:solidFill>
              <a:srgbClr val="6578A8"/>
            </a:solidFill>
            <a:ln w="9816" cap="sq">
              <a:solidFill>
                <a:srgbClr val="FFFFFF"/>
              </a:solidFill>
              <a:prstDash val="solid"/>
              <a:miter/>
            </a:ln>
          </p:spPr>
          <p:txBody>
            <a:bodyPr rtlCol="0" anchor="ctr"/>
            <a:lstStyle/>
            <a:p>
              <a:endParaRPr lang="en-CH" sz="4000"/>
            </a:p>
          </p:txBody>
        </p:sp>
        <p:sp>
          <p:nvSpPr>
            <p:cNvPr id="122" name="Freeform 121">
              <a:extLst>
                <a:ext uri="{FF2B5EF4-FFF2-40B4-BE49-F238E27FC236}">
                  <a16:creationId xmlns:a16="http://schemas.microsoft.com/office/drawing/2014/main" id="{F88A0B40-2AAB-6D0E-1FD5-D58F363E9000}"/>
                </a:ext>
              </a:extLst>
            </p:cNvPr>
            <p:cNvSpPr/>
            <p:nvPr/>
          </p:nvSpPr>
          <p:spPr>
            <a:xfrm>
              <a:off x="5628320" y="11702087"/>
              <a:ext cx="221493" cy="197380"/>
            </a:xfrm>
            <a:custGeom>
              <a:avLst/>
              <a:gdLst>
                <a:gd name="connsiteX0" fmla="*/ 26372 w 221493"/>
                <a:gd name="connsiteY0" fmla="*/ 73386 h 197380"/>
                <a:gd name="connsiteX1" fmla="*/ 134251 w 221493"/>
                <a:gd name="connsiteY1" fmla="*/ 15361 h 197380"/>
                <a:gd name="connsiteX2" fmla="*/ 186056 w 221493"/>
                <a:gd name="connsiteY2" fmla="*/ 48757 h 197380"/>
                <a:gd name="connsiteX3" fmla="*/ 186056 w 221493"/>
                <a:gd name="connsiteY3" fmla="*/ 48757 h 197380"/>
                <a:gd name="connsiteX4" fmla="*/ 187004 w 221493"/>
                <a:gd name="connsiteY4" fmla="*/ 109508 h 197380"/>
                <a:gd name="connsiteX5" fmla="*/ 79125 w 221493"/>
                <a:gd name="connsiteY5" fmla="*/ 167532 h 197380"/>
                <a:gd name="connsiteX6" fmla="*/ 27320 w 221493"/>
                <a:gd name="connsiteY6" fmla="*/ 134136 h 197380"/>
                <a:gd name="connsiteX7" fmla="*/ 27320 w 221493"/>
                <a:gd name="connsiteY7" fmla="*/ 134136 h 197380"/>
                <a:gd name="connsiteX8" fmla="*/ 26372 w 221493"/>
                <a:gd name="connsiteY8" fmla="*/ 73386 h 19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493" h="197380">
                  <a:moveTo>
                    <a:pt x="26372" y="73386"/>
                  </a:moveTo>
                  <a:cubicBezTo>
                    <a:pt x="81368" y="79638"/>
                    <a:pt x="109479" y="49744"/>
                    <a:pt x="134251" y="15361"/>
                  </a:cubicBezTo>
                  <a:cubicBezTo>
                    <a:pt x="144226" y="1485"/>
                    <a:pt x="171444" y="22679"/>
                    <a:pt x="186056" y="48757"/>
                  </a:cubicBezTo>
                  <a:lnTo>
                    <a:pt x="186056" y="48757"/>
                  </a:lnTo>
                  <a:cubicBezTo>
                    <a:pt x="200668" y="74835"/>
                    <a:pt x="196998" y="95663"/>
                    <a:pt x="187004" y="109508"/>
                  </a:cubicBezTo>
                  <a:cubicBezTo>
                    <a:pt x="162456" y="143564"/>
                    <a:pt x="133939" y="172502"/>
                    <a:pt x="79125" y="167532"/>
                  </a:cubicBezTo>
                  <a:cubicBezTo>
                    <a:pt x="60945" y="165895"/>
                    <a:pt x="41932" y="160214"/>
                    <a:pt x="27320" y="134136"/>
                  </a:cubicBezTo>
                  <a:lnTo>
                    <a:pt x="27320" y="134136"/>
                  </a:lnTo>
                  <a:cubicBezTo>
                    <a:pt x="12708" y="108058"/>
                    <a:pt x="8041" y="71294"/>
                    <a:pt x="26372" y="73386"/>
                  </a:cubicBezTo>
                  <a:close/>
                </a:path>
              </a:pathLst>
            </a:custGeom>
            <a:solidFill>
              <a:srgbClr val="6578A8"/>
            </a:solidFill>
            <a:ln w="9810" cap="sq">
              <a:solidFill>
                <a:srgbClr val="FFFFFF"/>
              </a:solidFill>
              <a:prstDash val="solid"/>
              <a:miter/>
            </a:ln>
          </p:spPr>
          <p:txBody>
            <a:bodyPr rtlCol="0" anchor="ctr"/>
            <a:lstStyle/>
            <a:p>
              <a:endParaRPr lang="en-CH" sz="4000"/>
            </a:p>
          </p:txBody>
        </p:sp>
        <p:sp>
          <p:nvSpPr>
            <p:cNvPr id="123" name="Freeform 122">
              <a:extLst>
                <a:ext uri="{FF2B5EF4-FFF2-40B4-BE49-F238E27FC236}">
                  <a16:creationId xmlns:a16="http://schemas.microsoft.com/office/drawing/2014/main" id="{5681CBE0-0DD8-12FA-6F61-030283707303}"/>
                </a:ext>
              </a:extLst>
            </p:cNvPr>
            <p:cNvSpPr/>
            <p:nvPr/>
          </p:nvSpPr>
          <p:spPr>
            <a:xfrm>
              <a:off x="5371164" y="11714199"/>
              <a:ext cx="207698" cy="210409"/>
            </a:xfrm>
            <a:custGeom>
              <a:avLst/>
              <a:gdLst>
                <a:gd name="connsiteX0" fmla="*/ 76669 w 207698"/>
                <a:gd name="connsiteY0" fmla="*/ 16613 h 210409"/>
                <a:gd name="connsiteX1" fmla="*/ 182065 w 207698"/>
                <a:gd name="connsiteY1" fmla="*/ 79583 h 210409"/>
                <a:gd name="connsiteX2" fmla="*/ 184794 w 207698"/>
                <a:gd name="connsiteY2" fmla="*/ 143917 h 210409"/>
                <a:gd name="connsiteX3" fmla="*/ 184794 w 207698"/>
                <a:gd name="connsiteY3" fmla="*/ 143917 h 210409"/>
                <a:gd name="connsiteX4" fmla="*/ 137836 w 207698"/>
                <a:gd name="connsiteY4" fmla="*/ 178566 h 210409"/>
                <a:gd name="connsiteX5" fmla="*/ 32440 w 207698"/>
                <a:gd name="connsiteY5" fmla="*/ 115596 h 210409"/>
                <a:gd name="connsiteX6" fmla="*/ 29711 w 207698"/>
                <a:gd name="connsiteY6" fmla="*/ 51262 h 210409"/>
                <a:gd name="connsiteX7" fmla="*/ 29711 w 207698"/>
                <a:gd name="connsiteY7" fmla="*/ 51262 h 210409"/>
                <a:gd name="connsiteX8" fmla="*/ 76669 w 207698"/>
                <a:gd name="connsiteY8" fmla="*/ 16613 h 2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698" h="210409">
                  <a:moveTo>
                    <a:pt x="76669" y="16613"/>
                  </a:moveTo>
                  <a:cubicBezTo>
                    <a:pt x="102390" y="68658"/>
                    <a:pt x="141402" y="76844"/>
                    <a:pt x="182065" y="79583"/>
                  </a:cubicBezTo>
                  <a:cubicBezTo>
                    <a:pt x="198462" y="80669"/>
                    <a:pt x="197045" y="116500"/>
                    <a:pt x="184794" y="143917"/>
                  </a:cubicBezTo>
                  <a:lnTo>
                    <a:pt x="184794" y="143917"/>
                  </a:lnTo>
                  <a:cubicBezTo>
                    <a:pt x="172543" y="171335"/>
                    <a:pt x="154220" y="179686"/>
                    <a:pt x="137836" y="178566"/>
                  </a:cubicBezTo>
                  <a:cubicBezTo>
                    <a:pt x="97553" y="175842"/>
                    <a:pt x="59063" y="166766"/>
                    <a:pt x="32440" y="115596"/>
                  </a:cubicBezTo>
                  <a:cubicBezTo>
                    <a:pt x="23601" y="98631"/>
                    <a:pt x="17460" y="78679"/>
                    <a:pt x="29711" y="51262"/>
                  </a:cubicBezTo>
                  <a:lnTo>
                    <a:pt x="29711" y="51262"/>
                  </a:lnTo>
                  <a:cubicBezTo>
                    <a:pt x="41962" y="23844"/>
                    <a:pt x="68101" y="-739"/>
                    <a:pt x="76669" y="16613"/>
                  </a:cubicBezTo>
                  <a:close/>
                </a:path>
              </a:pathLst>
            </a:custGeom>
            <a:solidFill>
              <a:srgbClr val="6578A8"/>
            </a:solidFill>
            <a:ln w="9813" cap="sq">
              <a:solidFill>
                <a:srgbClr val="FFFFFF"/>
              </a:solidFill>
              <a:prstDash val="solid"/>
              <a:miter/>
            </a:ln>
          </p:spPr>
          <p:txBody>
            <a:bodyPr rtlCol="0" anchor="ctr"/>
            <a:lstStyle/>
            <a:p>
              <a:endParaRPr lang="en-CH" sz="4000"/>
            </a:p>
          </p:txBody>
        </p:sp>
        <p:sp>
          <p:nvSpPr>
            <p:cNvPr id="124" name="Freeform 123">
              <a:extLst>
                <a:ext uri="{FF2B5EF4-FFF2-40B4-BE49-F238E27FC236}">
                  <a16:creationId xmlns:a16="http://schemas.microsoft.com/office/drawing/2014/main" id="{9BDF9D8F-0313-41F8-F4D2-D435037831D8}"/>
                </a:ext>
              </a:extLst>
            </p:cNvPr>
            <p:cNvSpPr/>
            <p:nvPr/>
          </p:nvSpPr>
          <p:spPr>
            <a:xfrm>
              <a:off x="5576114" y="11643924"/>
              <a:ext cx="222882" cy="206441"/>
            </a:xfrm>
            <a:custGeom>
              <a:avLst/>
              <a:gdLst>
                <a:gd name="connsiteX0" fmla="*/ 25137 w 222882"/>
                <a:gd name="connsiteY0" fmla="*/ 86842 h 206441"/>
                <a:gd name="connsiteX1" fmla="*/ 127136 w 222882"/>
                <a:gd name="connsiteY1" fmla="*/ 17841 h 206441"/>
                <a:gd name="connsiteX2" fmla="*/ 181776 w 222882"/>
                <a:gd name="connsiteY2" fmla="*/ 45671 h 206441"/>
                <a:gd name="connsiteX3" fmla="*/ 181776 w 222882"/>
                <a:gd name="connsiteY3" fmla="*/ 45671 h 206441"/>
                <a:gd name="connsiteX4" fmla="*/ 188330 w 222882"/>
                <a:gd name="connsiteY4" fmla="*/ 106029 h 206441"/>
                <a:gd name="connsiteX5" fmla="*/ 86330 w 222882"/>
                <a:gd name="connsiteY5" fmla="*/ 175030 h 206441"/>
                <a:gd name="connsiteX6" fmla="*/ 31691 w 222882"/>
                <a:gd name="connsiteY6" fmla="*/ 147200 h 206441"/>
                <a:gd name="connsiteX7" fmla="*/ 31691 w 222882"/>
                <a:gd name="connsiteY7" fmla="*/ 147200 h 206441"/>
                <a:gd name="connsiteX8" fmla="*/ 25137 w 222882"/>
                <a:gd name="connsiteY8" fmla="*/ 86842 h 20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82" h="206441">
                  <a:moveTo>
                    <a:pt x="25137" y="86842"/>
                  </a:moveTo>
                  <a:cubicBezTo>
                    <a:pt x="80445" y="87326"/>
                    <a:pt x="105659" y="54643"/>
                    <a:pt x="127136" y="17841"/>
                  </a:cubicBezTo>
                  <a:cubicBezTo>
                    <a:pt x="135782" y="2992"/>
                    <a:pt x="164826" y="21244"/>
                    <a:pt x="181776" y="45671"/>
                  </a:cubicBezTo>
                  <a:lnTo>
                    <a:pt x="181776" y="45671"/>
                  </a:lnTo>
                  <a:cubicBezTo>
                    <a:pt x="198726" y="70098"/>
                    <a:pt x="196997" y="91209"/>
                    <a:pt x="188330" y="106029"/>
                  </a:cubicBezTo>
                  <a:cubicBezTo>
                    <a:pt x="167045" y="142483"/>
                    <a:pt x="141339" y="174256"/>
                    <a:pt x="86330" y="175030"/>
                  </a:cubicBezTo>
                  <a:cubicBezTo>
                    <a:pt x="68087" y="175298"/>
                    <a:pt x="48641" y="171628"/>
                    <a:pt x="31691" y="147200"/>
                  </a:cubicBezTo>
                  <a:lnTo>
                    <a:pt x="31691" y="147200"/>
                  </a:lnTo>
                  <a:cubicBezTo>
                    <a:pt x="14741" y="122773"/>
                    <a:pt x="6701" y="86673"/>
                    <a:pt x="25137" y="86842"/>
                  </a:cubicBezTo>
                  <a:close/>
                </a:path>
              </a:pathLst>
            </a:custGeom>
            <a:solidFill>
              <a:srgbClr val="6578A8"/>
            </a:solidFill>
            <a:ln w="9805" cap="sq">
              <a:solidFill>
                <a:srgbClr val="FFFFFF"/>
              </a:solidFill>
              <a:prstDash val="solid"/>
              <a:miter/>
            </a:ln>
          </p:spPr>
          <p:txBody>
            <a:bodyPr rtlCol="0" anchor="ctr"/>
            <a:lstStyle/>
            <a:p>
              <a:endParaRPr lang="en-CH" sz="4000"/>
            </a:p>
          </p:txBody>
        </p:sp>
        <p:sp>
          <p:nvSpPr>
            <p:cNvPr id="125" name="Freeform 124">
              <a:extLst>
                <a:ext uri="{FF2B5EF4-FFF2-40B4-BE49-F238E27FC236}">
                  <a16:creationId xmlns:a16="http://schemas.microsoft.com/office/drawing/2014/main" id="{51AD4B73-0C6B-5552-0566-616B128440A0}"/>
                </a:ext>
              </a:extLst>
            </p:cNvPr>
            <p:cNvSpPr/>
            <p:nvPr/>
          </p:nvSpPr>
          <p:spPr>
            <a:xfrm>
              <a:off x="5412155" y="11658574"/>
              <a:ext cx="207698" cy="210409"/>
            </a:xfrm>
            <a:custGeom>
              <a:avLst/>
              <a:gdLst>
                <a:gd name="connsiteX0" fmla="*/ 76669 w 207698"/>
                <a:gd name="connsiteY0" fmla="*/ 16613 h 210409"/>
                <a:gd name="connsiteX1" fmla="*/ 182065 w 207698"/>
                <a:gd name="connsiteY1" fmla="*/ 79583 h 210409"/>
                <a:gd name="connsiteX2" fmla="*/ 184794 w 207698"/>
                <a:gd name="connsiteY2" fmla="*/ 143917 h 210409"/>
                <a:gd name="connsiteX3" fmla="*/ 184794 w 207698"/>
                <a:gd name="connsiteY3" fmla="*/ 143917 h 210409"/>
                <a:gd name="connsiteX4" fmla="*/ 137836 w 207698"/>
                <a:gd name="connsiteY4" fmla="*/ 178566 h 210409"/>
                <a:gd name="connsiteX5" fmla="*/ 32440 w 207698"/>
                <a:gd name="connsiteY5" fmla="*/ 115596 h 210409"/>
                <a:gd name="connsiteX6" fmla="*/ 29711 w 207698"/>
                <a:gd name="connsiteY6" fmla="*/ 51262 h 210409"/>
                <a:gd name="connsiteX7" fmla="*/ 29711 w 207698"/>
                <a:gd name="connsiteY7" fmla="*/ 51262 h 210409"/>
                <a:gd name="connsiteX8" fmla="*/ 76669 w 207698"/>
                <a:gd name="connsiteY8" fmla="*/ 16613 h 2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698" h="210409">
                  <a:moveTo>
                    <a:pt x="76669" y="16613"/>
                  </a:moveTo>
                  <a:cubicBezTo>
                    <a:pt x="102390" y="68658"/>
                    <a:pt x="141402" y="76844"/>
                    <a:pt x="182065" y="79583"/>
                  </a:cubicBezTo>
                  <a:cubicBezTo>
                    <a:pt x="198462" y="80669"/>
                    <a:pt x="197045" y="116500"/>
                    <a:pt x="184794" y="143917"/>
                  </a:cubicBezTo>
                  <a:lnTo>
                    <a:pt x="184794" y="143917"/>
                  </a:lnTo>
                  <a:cubicBezTo>
                    <a:pt x="172543" y="171335"/>
                    <a:pt x="154220" y="179686"/>
                    <a:pt x="137836" y="178566"/>
                  </a:cubicBezTo>
                  <a:cubicBezTo>
                    <a:pt x="97553" y="175842"/>
                    <a:pt x="59063" y="166766"/>
                    <a:pt x="32440" y="115596"/>
                  </a:cubicBezTo>
                  <a:cubicBezTo>
                    <a:pt x="23601" y="98631"/>
                    <a:pt x="17460" y="78679"/>
                    <a:pt x="29711" y="51262"/>
                  </a:cubicBezTo>
                  <a:lnTo>
                    <a:pt x="29711" y="51262"/>
                  </a:lnTo>
                  <a:cubicBezTo>
                    <a:pt x="41962" y="23844"/>
                    <a:pt x="68101" y="-739"/>
                    <a:pt x="76669" y="16613"/>
                  </a:cubicBezTo>
                  <a:close/>
                </a:path>
              </a:pathLst>
            </a:custGeom>
            <a:solidFill>
              <a:srgbClr val="6578A8"/>
            </a:solidFill>
            <a:ln w="9813" cap="sq">
              <a:solidFill>
                <a:srgbClr val="FFFFFF"/>
              </a:solidFill>
              <a:prstDash val="solid"/>
              <a:miter/>
            </a:ln>
          </p:spPr>
          <p:txBody>
            <a:bodyPr rtlCol="0" anchor="ctr"/>
            <a:lstStyle/>
            <a:p>
              <a:endParaRPr lang="en-CH" sz="4000"/>
            </a:p>
          </p:txBody>
        </p:sp>
        <p:sp>
          <p:nvSpPr>
            <p:cNvPr id="126" name="Freeform 125">
              <a:extLst>
                <a:ext uri="{FF2B5EF4-FFF2-40B4-BE49-F238E27FC236}">
                  <a16:creationId xmlns:a16="http://schemas.microsoft.com/office/drawing/2014/main" id="{56655366-EFBE-1914-53C6-CEEDBF172C09}"/>
                </a:ext>
              </a:extLst>
            </p:cNvPr>
            <p:cNvSpPr/>
            <p:nvPr/>
          </p:nvSpPr>
          <p:spPr>
            <a:xfrm rot="10800000" flipV="1">
              <a:off x="5477506" y="11626153"/>
              <a:ext cx="243431" cy="134377"/>
            </a:xfrm>
            <a:custGeom>
              <a:avLst/>
              <a:gdLst>
                <a:gd name="connsiteX0" fmla="*/ 207232 w 243431"/>
                <a:gd name="connsiteY0" fmla="*/ 8610 h 134377"/>
                <a:gd name="connsiteX1" fmla="*/ 41793 w 243431"/>
                <a:gd name="connsiteY1" fmla="*/ 8610 h 134377"/>
                <a:gd name="connsiteX2" fmla="*/ 2797 w 243431"/>
                <a:gd name="connsiteY2" fmla="*/ 65089 h 134377"/>
                <a:gd name="connsiteX3" fmla="*/ 2797 w 243431"/>
                <a:gd name="connsiteY3" fmla="*/ 65089 h 134377"/>
                <a:gd name="connsiteX4" fmla="*/ 41793 w 243431"/>
                <a:gd name="connsiteY4" fmla="*/ 121567 h 134377"/>
                <a:gd name="connsiteX5" fmla="*/ 207232 w 243431"/>
                <a:gd name="connsiteY5" fmla="*/ 121567 h 134377"/>
                <a:gd name="connsiteX6" fmla="*/ 246228 w 243431"/>
                <a:gd name="connsiteY6" fmla="*/ 65089 h 134377"/>
                <a:gd name="connsiteX7" fmla="*/ 246228 w 243431"/>
                <a:gd name="connsiteY7" fmla="*/ 65089 h 134377"/>
                <a:gd name="connsiteX8" fmla="*/ 207232 w 243431"/>
                <a:gd name="connsiteY8" fmla="*/ 8610 h 13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31" h="134377">
                  <a:moveTo>
                    <a:pt x="207232" y="8610"/>
                  </a:moveTo>
                  <a:cubicBezTo>
                    <a:pt x="146553" y="41646"/>
                    <a:pt x="93687" y="28025"/>
                    <a:pt x="41793" y="8610"/>
                  </a:cubicBezTo>
                  <a:cubicBezTo>
                    <a:pt x="20877" y="765"/>
                    <a:pt x="2797" y="33801"/>
                    <a:pt x="2797" y="65089"/>
                  </a:cubicBezTo>
                  <a:lnTo>
                    <a:pt x="2797" y="65089"/>
                  </a:lnTo>
                  <a:cubicBezTo>
                    <a:pt x="2797" y="96377"/>
                    <a:pt x="20874" y="113759"/>
                    <a:pt x="41793" y="121567"/>
                  </a:cubicBezTo>
                  <a:cubicBezTo>
                    <a:pt x="93208" y="140792"/>
                    <a:pt x="145920" y="153330"/>
                    <a:pt x="207232" y="121567"/>
                  </a:cubicBezTo>
                  <a:cubicBezTo>
                    <a:pt x="227574" y="111042"/>
                    <a:pt x="246228" y="96377"/>
                    <a:pt x="246228" y="65089"/>
                  </a:cubicBezTo>
                  <a:lnTo>
                    <a:pt x="246228" y="65089"/>
                  </a:lnTo>
                  <a:cubicBezTo>
                    <a:pt x="246228" y="33801"/>
                    <a:pt x="227453" y="-2408"/>
                    <a:pt x="207232" y="8610"/>
                  </a:cubicBezTo>
                  <a:close/>
                </a:path>
              </a:pathLst>
            </a:custGeom>
            <a:solidFill>
              <a:srgbClr val="6578A8"/>
            </a:solidFill>
            <a:ln w="9799" cap="sq">
              <a:solidFill>
                <a:srgbClr val="FFFFFF"/>
              </a:solidFill>
              <a:prstDash val="solid"/>
              <a:miter/>
            </a:ln>
          </p:spPr>
          <p:txBody>
            <a:bodyPr rtlCol="0" anchor="ctr"/>
            <a:lstStyle/>
            <a:p>
              <a:endParaRPr lang="en-CH" sz="4000"/>
            </a:p>
          </p:txBody>
        </p:sp>
        <p:sp>
          <p:nvSpPr>
            <p:cNvPr id="127" name="Freeform 126">
              <a:extLst>
                <a:ext uri="{FF2B5EF4-FFF2-40B4-BE49-F238E27FC236}">
                  <a16:creationId xmlns:a16="http://schemas.microsoft.com/office/drawing/2014/main" id="{B15E039F-BFB1-B823-E175-31E76ADB1D64}"/>
                </a:ext>
              </a:extLst>
            </p:cNvPr>
            <p:cNvSpPr/>
            <p:nvPr/>
          </p:nvSpPr>
          <p:spPr>
            <a:xfrm rot="10800000" flipV="1">
              <a:off x="5494103" y="11543290"/>
              <a:ext cx="226133" cy="136023"/>
            </a:xfrm>
            <a:custGeom>
              <a:avLst/>
              <a:gdLst>
                <a:gd name="connsiteX0" fmla="*/ 192710 w 226133"/>
                <a:gd name="connsiteY0" fmla="*/ 8581 h 136023"/>
                <a:gd name="connsiteX1" fmla="*/ 39027 w 226133"/>
                <a:gd name="connsiteY1" fmla="*/ 8581 h 136023"/>
                <a:gd name="connsiteX2" fmla="*/ 2802 w 226133"/>
                <a:gd name="connsiteY2" fmla="*/ 65751 h 136023"/>
                <a:gd name="connsiteX3" fmla="*/ 2802 w 226133"/>
                <a:gd name="connsiteY3" fmla="*/ 65751 h 136023"/>
                <a:gd name="connsiteX4" fmla="*/ 39027 w 226133"/>
                <a:gd name="connsiteY4" fmla="*/ 122921 h 136023"/>
                <a:gd name="connsiteX5" fmla="*/ 192710 w 226133"/>
                <a:gd name="connsiteY5" fmla="*/ 122921 h 136023"/>
                <a:gd name="connsiteX6" fmla="*/ 228935 w 226133"/>
                <a:gd name="connsiteY6" fmla="*/ 65751 h 136023"/>
                <a:gd name="connsiteX7" fmla="*/ 228935 w 226133"/>
                <a:gd name="connsiteY7" fmla="*/ 65751 h 136023"/>
                <a:gd name="connsiteX8" fmla="*/ 192710 w 226133"/>
                <a:gd name="connsiteY8" fmla="*/ 8581 h 13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33" h="136023">
                  <a:moveTo>
                    <a:pt x="192710" y="8581"/>
                  </a:moveTo>
                  <a:cubicBezTo>
                    <a:pt x="136343" y="42022"/>
                    <a:pt x="87234" y="28234"/>
                    <a:pt x="39027" y="8581"/>
                  </a:cubicBezTo>
                  <a:cubicBezTo>
                    <a:pt x="19597" y="639"/>
                    <a:pt x="2802" y="34080"/>
                    <a:pt x="2802" y="65751"/>
                  </a:cubicBezTo>
                  <a:lnTo>
                    <a:pt x="2802" y="65751"/>
                  </a:lnTo>
                  <a:cubicBezTo>
                    <a:pt x="2802" y="97422"/>
                    <a:pt x="19595" y="115018"/>
                    <a:pt x="39027" y="122921"/>
                  </a:cubicBezTo>
                  <a:cubicBezTo>
                    <a:pt x="86789" y="142381"/>
                    <a:pt x="135755" y="155073"/>
                    <a:pt x="192710" y="122921"/>
                  </a:cubicBezTo>
                  <a:cubicBezTo>
                    <a:pt x="211607" y="112268"/>
                    <a:pt x="228935" y="97422"/>
                    <a:pt x="228935" y="65751"/>
                  </a:cubicBezTo>
                  <a:lnTo>
                    <a:pt x="228935" y="65751"/>
                  </a:lnTo>
                  <a:cubicBezTo>
                    <a:pt x="228935" y="34080"/>
                    <a:pt x="211494" y="-2572"/>
                    <a:pt x="192710" y="8581"/>
                  </a:cubicBezTo>
                  <a:close/>
                </a:path>
              </a:pathLst>
            </a:custGeom>
            <a:solidFill>
              <a:srgbClr val="6578A8"/>
            </a:solidFill>
            <a:ln w="9778" cap="sq">
              <a:solidFill>
                <a:srgbClr val="FFFFFF"/>
              </a:solidFill>
              <a:prstDash val="solid"/>
              <a:miter/>
            </a:ln>
          </p:spPr>
          <p:txBody>
            <a:bodyPr rtlCol="0" anchor="ctr"/>
            <a:lstStyle/>
            <a:p>
              <a:endParaRPr lang="en-CH" sz="4000"/>
            </a:p>
          </p:txBody>
        </p:sp>
        <p:sp>
          <p:nvSpPr>
            <p:cNvPr id="128" name="Freeform 127">
              <a:extLst>
                <a:ext uri="{FF2B5EF4-FFF2-40B4-BE49-F238E27FC236}">
                  <a16:creationId xmlns:a16="http://schemas.microsoft.com/office/drawing/2014/main" id="{E82047BA-D321-E2E8-A6E6-330259D8E00E}"/>
                </a:ext>
              </a:extLst>
            </p:cNvPr>
            <p:cNvSpPr/>
            <p:nvPr/>
          </p:nvSpPr>
          <p:spPr>
            <a:xfrm rot="10800000" flipV="1">
              <a:off x="5503144" y="11452060"/>
              <a:ext cx="206170" cy="137991"/>
            </a:xfrm>
            <a:custGeom>
              <a:avLst/>
              <a:gdLst>
                <a:gd name="connsiteX0" fmla="*/ 175945 w 206170"/>
                <a:gd name="connsiteY0" fmla="*/ 8552 h 137991"/>
                <a:gd name="connsiteX1" fmla="*/ 35828 w 206170"/>
                <a:gd name="connsiteY1" fmla="*/ 8552 h 137991"/>
                <a:gd name="connsiteX2" fmla="*/ 2801 w 206170"/>
                <a:gd name="connsiteY2" fmla="*/ 66549 h 137991"/>
                <a:gd name="connsiteX3" fmla="*/ 2801 w 206170"/>
                <a:gd name="connsiteY3" fmla="*/ 66549 h 137991"/>
                <a:gd name="connsiteX4" fmla="*/ 35828 w 206170"/>
                <a:gd name="connsiteY4" fmla="*/ 124546 h 137991"/>
                <a:gd name="connsiteX5" fmla="*/ 175945 w 206170"/>
                <a:gd name="connsiteY5" fmla="*/ 124546 h 137991"/>
                <a:gd name="connsiteX6" fmla="*/ 208972 w 206170"/>
                <a:gd name="connsiteY6" fmla="*/ 66549 h 137991"/>
                <a:gd name="connsiteX7" fmla="*/ 208972 w 206170"/>
                <a:gd name="connsiteY7" fmla="*/ 66549 h 137991"/>
                <a:gd name="connsiteX8" fmla="*/ 175945 w 206170"/>
                <a:gd name="connsiteY8" fmla="*/ 8552 h 13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70" h="137991">
                  <a:moveTo>
                    <a:pt x="175945" y="8552"/>
                  </a:moveTo>
                  <a:cubicBezTo>
                    <a:pt x="124553" y="42476"/>
                    <a:pt x="79780" y="28489"/>
                    <a:pt x="35828" y="8552"/>
                  </a:cubicBezTo>
                  <a:cubicBezTo>
                    <a:pt x="18114" y="495"/>
                    <a:pt x="2801" y="34419"/>
                    <a:pt x="2801" y="66549"/>
                  </a:cubicBezTo>
                  <a:lnTo>
                    <a:pt x="2801" y="66549"/>
                  </a:lnTo>
                  <a:cubicBezTo>
                    <a:pt x="2801" y="98678"/>
                    <a:pt x="18112" y="116528"/>
                    <a:pt x="35828" y="124546"/>
                  </a:cubicBezTo>
                  <a:cubicBezTo>
                    <a:pt x="79374" y="144288"/>
                    <a:pt x="124017" y="157163"/>
                    <a:pt x="175945" y="124546"/>
                  </a:cubicBezTo>
                  <a:cubicBezTo>
                    <a:pt x="193173" y="113738"/>
                    <a:pt x="208972" y="98678"/>
                    <a:pt x="208972" y="66549"/>
                  </a:cubicBezTo>
                  <a:lnTo>
                    <a:pt x="208972" y="66549"/>
                  </a:lnTo>
                  <a:cubicBezTo>
                    <a:pt x="208972" y="34419"/>
                    <a:pt x="193070" y="-2763"/>
                    <a:pt x="175945" y="8552"/>
                  </a:cubicBezTo>
                  <a:close/>
                </a:path>
              </a:pathLst>
            </a:custGeom>
            <a:solidFill>
              <a:srgbClr val="6578A8"/>
            </a:solidFill>
            <a:ln w="9785" cap="sq">
              <a:solidFill>
                <a:srgbClr val="FFFFFF"/>
              </a:solidFill>
              <a:prstDash val="solid"/>
              <a:miter/>
            </a:ln>
          </p:spPr>
          <p:txBody>
            <a:bodyPr rtlCol="0" anchor="ctr"/>
            <a:lstStyle/>
            <a:p>
              <a:endParaRPr lang="en-CH" sz="4000"/>
            </a:p>
          </p:txBody>
        </p:sp>
        <p:sp>
          <p:nvSpPr>
            <p:cNvPr id="129" name="Freeform 128">
              <a:extLst>
                <a:ext uri="{FF2B5EF4-FFF2-40B4-BE49-F238E27FC236}">
                  <a16:creationId xmlns:a16="http://schemas.microsoft.com/office/drawing/2014/main" id="{39217969-D107-BADC-DBBB-6424285B7C72}"/>
                </a:ext>
              </a:extLst>
            </p:cNvPr>
            <p:cNvSpPr/>
            <p:nvPr/>
          </p:nvSpPr>
          <p:spPr>
            <a:xfrm rot="10800000" flipV="1">
              <a:off x="5503144" y="11359145"/>
              <a:ext cx="206170" cy="137991"/>
            </a:xfrm>
            <a:custGeom>
              <a:avLst/>
              <a:gdLst>
                <a:gd name="connsiteX0" fmla="*/ 175945 w 206170"/>
                <a:gd name="connsiteY0" fmla="*/ 8491 h 137991"/>
                <a:gd name="connsiteX1" fmla="*/ 35828 w 206170"/>
                <a:gd name="connsiteY1" fmla="*/ 8491 h 137991"/>
                <a:gd name="connsiteX2" fmla="*/ 2801 w 206170"/>
                <a:gd name="connsiteY2" fmla="*/ 66488 h 137991"/>
                <a:gd name="connsiteX3" fmla="*/ 2801 w 206170"/>
                <a:gd name="connsiteY3" fmla="*/ 66488 h 137991"/>
                <a:gd name="connsiteX4" fmla="*/ 35828 w 206170"/>
                <a:gd name="connsiteY4" fmla="*/ 124485 h 137991"/>
                <a:gd name="connsiteX5" fmla="*/ 175945 w 206170"/>
                <a:gd name="connsiteY5" fmla="*/ 124485 h 137991"/>
                <a:gd name="connsiteX6" fmla="*/ 208972 w 206170"/>
                <a:gd name="connsiteY6" fmla="*/ 66488 h 137991"/>
                <a:gd name="connsiteX7" fmla="*/ 208972 w 206170"/>
                <a:gd name="connsiteY7" fmla="*/ 66488 h 137991"/>
                <a:gd name="connsiteX8" fmla="*/ 175945 w 206170"/>
                <a:gd name="connsiteY8" fmla="*/ 8491 h 13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70" h="137991">
                  <a:moveTo>
                    <a:pt x="175945" y="8491"/>
                  </a:moveTo>
                  <a:cubicBezTo>
                    <a:pt x="124553" y="42415"/>
                    <a:pt x="79780" y="28428"/>
                    <a:pt x="35828" y="8491"/>
                  </a:cubicBezTo>
                  <a:cubicBezTo>
                    <a:pt x="18114" y="434"/>
                    <a:pt x="2801" y="34358"/>
                    <a:pt x="2801" y="66488"/>
                  </a:cubicBezTo>
                  <a:lnTo>
                    <a:pt x="2801" y="66488"/>
                  </a:lnTo>
                  <a:cubicBezTo>
                    <a:pt x="2801" y="98617"/>
                    <a:pt x="18112" y="116467"/>
                    <a:pt x="35828" y="124485"/>
                  </a:cubicBezTo>
                  <a:cubicBezTo>
                    <a:pt x="79374" y="144227"/>
                    <a:pt x="124017" y="157102"/>
                    <a:pt x="175945" y="124485"/>
                  </a:cubicBezTo>
                  <a:cubicBezTo>
                    <a:pt x="193173" y="113677"/>
                    <a:pt x="208972" y="98617"/>
                    <a:pt x="208972" y="66488"/>
                  </a:cubicBezTo>
                  <a:lnTo>
                    <a:pt x="208972" y="66488"/>
                  </a:lnTo>
                  <a:cubicBezTo>
                    <a:pt x="208972" y="34358"/>
                    <a:pt x="193070" y="-2824"/>
                    <a:pt x="175945" y="8491"/>
                  </a:cubicBezTo>
                  <a:close/>
                </a:path>
              </a:pathLst>
            </a:custGeom>
            <a:solidFill>
              <a:srgbClr val="6578A8"/>
            </a:solidFill>
            <a:ln w="9785" cap="sq">
              <a:solidFill>
                <a:srgbClr val="FFFFFF"/>
              </a:solidFill>
              <a:prstDash val="solid"/>
              <a:miter/>
            </a:ln>
          </p:spPr>
          <p:txBody>
            <a:bodyPr rtlCol="0" anchor="ctr"/>
            <a:lstStyle/>
            <a:p>
              <a:endParaRPr lang="en-CH" sz="4000"/>
            </a:p>
          </p:txBody>
        </p:sp>
        <p:sp>
          <p:nvSpPr>
            <p:cNvPr id="130" name="Freeform 129">
              <a:extLst>
                <a:ext uri="{FF2B5EF4-FFF2-40B4-BE49-F238E27FC236}">
                  <a16:creationId xmlns:a16="http://schemas.microsoft.com/office/drawing/2014/main" id="{6B8FF80E-4B3A-824C-20CE-5AB7227A1E4B}"/>
                </a:ext>
              </a:extLst>
            </p:cNvPr>
            <p:cNvSpPr/>
            <p:nvPr/>
          </p:nvSpPr>
          <p:spPr>
            <a:xfrm rot="10800000" flipV="1">
              <a:off x="5498020" y="11258027"/>
              <a:ext cx="206170" cy="137991"/>
            </a:xfrm>
            <a:custGeom>
              <a:avLst/>
              <a:gdLst>
                <a:gd name="connsiteX0" fmla="*/ 175941 w 206170"/>
                <a:gd name="connsiteY0" fmla="*/ 8424 h 137991"/>
                <a:gd name="connsiteX1" fmla="*/ 35825 w 206170"/>
                <a:gd name="connsiteY1" fmla="*/ 8424 h 137991"/>
                <a:gd name="connsiteX2" fmla="*/ 2798 w 206170"/>
                <a:gd name="connsiteY2" fmla="*/ 66421 h 137991"/>
                <a:gd name="connsiteX3" fmla="*/ 2798 w 206170"/>
                <a:gd name="connsiteY3" fmla="*/ 66421 h 137991"/>
                <a:gd name="connsiteX4" fmla="*/ 35825 w 206170"/>
                <a:gd name="connsiteY4" fmla="*/ 124418 h 137991"/>
                <a:gd name="connsiteX5" fmla="*/ 175941 w 206170"/>
                <a:gd name="connsiteY5" fmla="*/ 124418 h 137991"/>
                <a:gd name="connsiteX6" fmla="*/ 208968 w 206170"/>
                <a:gd name="connsiteY6" fmla="*/ 66421 h 137991"/>
                <a:gd name="connsiteX7" fmla="*/ 208968 w 206170"/>
                <a:gd name="connsiteY7" fmla="*/ 66421 h 137991"/>
                <a:gd name="connsiteX8" fmla="*/ 175941 w 206170"/>
                <a:gd name="connsiteY8" fmla="*/ 8424 h 13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70" h="137991">
                  <a:moveTo>
                    <a:pt x="175941" y="8424"/>
                  </a:moveTo>
                  <a:cubicBezTo>
                    <a:pt x="124550" y="42349"/>
                    <a:pt x="79776" y="28361"/>
                    <a:pt x="35825" y="8424"/>
                  </a:cubicBezTo>
                  <a:cubicBezTo>
                    <a:pt x="18110" y="368"/>
                    <a:pt x="2798" y="34292"/>
                    <a:pt x="2798" y="66421"/>
                  </a:cubicBezTo>
                  <a:lnTo>
                    <a:pt x="2798" y="66421"/>
                  </a:lnTo>
                  <a:cubicBezTo>
                    <a:pt x="2798" y="98551"/>
                    <a:pt x="18109" y="116401"/>
                    <a:pt x="35825" y="124418"/>
                  </a:cubicBezTo>
                  <a:cubicBezTo>
                    <a:pt x="79371" y="144160"/>
                    <a:pt x="124014" y="157036"/>
                    <a:pt x="175941" y="124418"/>
                  </a:cubicBezTo>
                  <a:cubicBezTo>
                    <a:pt x="193170" y="113611"/>
                    <a:pt x="208968" y="98551"/>
                    <a:pt x="208968" y="66421"/>
                  </a:cubicBezTo>
                  <a:lnTo>
                    <a:pt x="208968" y="66421"/>
                  </a:lnTo>
                  <a:cubicBezTo>
                    <a:pt x="208968" y="34292"/>
                    <a:pt x="193067" y="-2890"/>
                    <a:pt x="175941" y="8424"/>
                  </a:cubicBezTo>
                  <a:close/>
                </a:path>
              </a:pathLst>
            </a:custGeom>
            <a:solidFill>
              <a:srgbClr val="6578A8"/>
            </a:solidFill>
            <a:ln w="9785" cap="sq">
              <a:solidFill>
                <a:srgbClr val="FFFFFF"/>
              </a:solidFill>
              <a:prstDash val="solid"/>
              <a:miter/>
            </a:ln>
          </p:spPr>
          <p:txBody>
            <a:bodyPr rtlCol="0" anchor="ctr"/>
            <a:lstStyle/>
            <a:p>
              <a:endParaRPr lang="en-CH" sz="4000"/>
            </a:p>
          </p:txBody>
        </p:sp>
        <p:sp>
          <p:nvSpPr>
            <p:cNvPr id="131" name="Freeform 130">
              <a:extLst>
                <a:ext uri="{FF2B5EF4-FFF2-40B4-BE49-F238E27FC236}">
                  <a16:creationId xmlns:a16="http://schemas.microsoft.com/office/drawing/2014/main" id="{641E09DB-722C-D408-7221-94AC44FD8246}"/>
                </a:ext>
              </a:extLst>
            </p:cNvPr>
            <p:cNvSpPr/>
            <p:nvPr/>
          </p:nvSpPr>
          <p:spPr>
            <a:xfrm rot="10800000" flipV="1">
              <a:off x="5498020" y="11167840"/>
              <a:ext cx="206170" cy="137991"/>
            </a:xfrm>
            <a:custGeom>
              <a:avLst/>
              <a:gdLst>
                <a:gd name="connsiteX0" fmla="*/ 175941 w 206170"/>
                <a:gd name="connsiteY0" fmla="*/ 8365 h 137991"/>
                <a:gd name="connsiteX1" fmla="*/ 35825 w 206170"/>
                <a:gd name="connsiteY1" fmla="*/ 8365 h 137991"/>
                <a:gd name="connsiteX2" fmla="*/ 2798 w 206170"/>
                <a:gd name="connsiteY2" fmla="*/ 66362 h 137991"/>
                <a:gd name="connsiteX3" fmla="*/ 2798 w 206170"/>
                <a:gd name="connsiteY3" fmla="*/ 66362 h 137991"/>
                <a:gd name="connsiteX4" fmla="*/ 35825 w 206170"/>
                <a:gd name="connsiteY4" fmla="*/ 124359 h 137991"/>
                <a:gd name="connsiteX5" fmla="*/ 175941 w 206170"/>
                <a:gd name="connsiteY5" fmla="*/ 124359 h 137991"/>
                <a:gd name="connsiteX6" fmla="*/ 208968 w 206170"/>
                <a:gd name="connsiteY6" fmla="*/ 66362 h 137991"/>
                <a:gd name="connsiteX7" fmla="*/ 208968 w 206170"/>
                <a:gd name="connsiteY7" fmla="*/ 66362 h 137991"/>
                <a:gd name="connsiteX8" fmla="*/ 175941 w 206170"/>
                <a:gd name="connsiteY8" fmla="*/ 8365 h 13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70" h="137991">
                  <a:moveTo>
                    <a:pt x="175941" y="8365"/>
                  </a:moveTo>
                  <a:cubicBezTo>
                    <a:pt x="124550" y="42290"/>
                    <a:pt x="79776" y="28302"/>
                    <a:pt x="35825" y="8365"/>
                  </a:cubicBezTo>
                  <a:cubicBezTo>
                    <a:pt x="18110" y="308"/>
                    <a:pt x="2798" y="34233"/>
                    <a:pt x="2798" y="66362"/>
                  </a:cubicBezTo>
                  <a:lnTo>
                    <a:pt x="2798" y="66362"/>
                  </a:lnTo>
                  <a:cubicBezTo>
                    <a:pt x="2798" y="98492"/>
                    <a:pt x="18109" y="116342"/>
                    <a:pt x="35825" y="124359"/>
                  </a:cubicBezTo>
                  <a:cubicBezTo>
                    <a:pt x="79371" y="144101"/>
                    <a:pt x="124014" y="156976"/>
                    <a:pt x="175941" y="124359"/>
                  </a:cubicBezTo>
                  <a:cubicBezTo>
                    <a:pt x="193170" y="113552"/>
                    <a:pt x="208968" y="98492"/>
                    <a:pt x="208968" y="66362"/>
                  </a:cubicBezTo>
                  <a:lnTo>
                    <a:pt x="208968" y="66362"/>
                  </a:lnTo>
                  <a:cubicBezTo>
                    <a:pt x="208968" y="34233"/>
                    <a:pt x="193067" y="-2949"/>
                    <a:pt x="175941" y="8365"/>
                  </a:cubicBezTo>
                  <a:close/>
                </a:path>
              </a:pathLst>
            </a:custGeom>
            <a:solidFill>
              <a:srgbClr val="6578A8"/>
            </a:solidFill>
            <a:ln w="9785" cap="sq">
              <a:solidFill>
                <a:srgbClr val="FFFFFF"/>
              </a:solidFill>
              <a:prstDash val="solid"/>
              <a:miter/>
            </a:ln>
          </p:spPr>
          <p:txBody>
            <a:bodyPr rtlCol="0" anchor="ctr"/>
            <a:lstStyle/>
            <a:p>
              <a:endParaRPr lang="en-CH" sz="4000"/>
            </a:p>
          </p:txBody>
        </p:sp>
        <p:sp>
          <p:nvSpPr>
            <p:cNvPr id="132" name="Freeform 131">
              <a:extLst>
                <a:ext uri="{FF2B5EF4-FFF2-40B4-BE49-F238E27FC236}">
                  <a16:creationId xmlns:a16="http://schemas.microsoft.com/office/drawing/2014/main" id="{954B8939-047D-61F7-E35B-DD32825AAE8E}"/>
                </a:ext>
              </a:extLst>
            </p:cNvPr>
            <p:cNvSpPr/>
            <p:nvPr/>
          </p:nvSpPr>
          <p:spPr>
            <a:xfrm rot="10800000" flipV="1">
              <a:off x="5495459" y="11066729"/>
              <a:ext cx="206170" cy="137991"/>
            </a:xfrm>
            <a:custGeom>
              <a:avLst/>
              <a:gdLst>
                <a:gd name="connsiteX0" fmla="*/ 175940 w 206170"/>
                <a:gd name="connsiteY0" fmla="*/ 8299 h 137991"/>
                <a:gd name="connsiteX1" fmla="*/ 35823 w 206170"/>
                <a:gd name="connsiteY1" fmla="*/ 8299 h 137991"/>
                <a:gd name="connsiteX2" fmla="*/ 2796 w 206170"/>
                <a:gd name="connsiteY2" fmla="*/ 66296 h 137991"/>
                <a:gd name="connsiteX3" fmla="*/ 2796 w 206170"/>
                <a:gd name="connsiteY3" fmla="*/ 66296 h 137991"/>
                <a:gd name="connsiteX4" fmla="*/ 35823 w 206170"/>
                <a:gd name="connsiteY4" fmla="*/ 124293 h 137991"/>
                <a:gd name="connsiteX5" fmla="*/ 175940 w 206170"/>
                <a:gd name="connsiteY5" fmla="*/ 124293 h 137991"/>
                <a:gd name="connsiteX6" fmla="*/ 208967 w 206170"/>
                <a:gd name="connsiteY6" fmla="*/ 66296 h 137991"/>
                <a:gd name="connsiteX7" fmla="*/ 208967 w 206170"/>
                <a:gd name="connsiteY7" fmla="*/ 66296 h 137991"/>
                <a:gd name="connsiteX8" fmla="*/ 175940 w 206170"/>
                <a:gd name="connsiteY8" fmla="*/ 8299 h 13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70" h="137991">
                  <a:moveTo>
                    <a:pt x="175940" y="8299"/>
                  </a:moveTo>
                  <a:cubicBezTo>
                    <a:pt x="124548" y="42223"/>
                    <a:pt x="79775" y="28236"/>
                    <a:pt x="35823" y="8299"/>
                  </a:cubicBezTo>
                  <a:cubicBezTo>
                    <a:pt x="18109" y="242"/>
                    <a:pt x="2796" y="34166"/>
                    <a:pt x="2796" y="66296"/>
                  </a:cubicBezTo>
                  <a:lnTo>
                    <a:pt x="2796" y="66296"/>
                  </a:lnTo>
                  <a:cubicBezTo>
                    <a:pt x="2796" y="98425"/>
                    <a:pt x="18107" y="116275"/>
                    <a:pt x="35823" y="124293"/>
                  </a:cubicBezTo>
                  <a:cubicBezTo>
                    <a:pt x="79369" y="144035"/>
                    <a:pt x="124012" y="156910"/>
                    <a:pt x="175940" y="124293"/>
                  </a:cubicBezTo>
                  <a:cubicBezTo>
                    <a:pt x="193168" y="113485"/>
                    <a:pt x="208967" y="98425"/>
                    <a:pt x="208967" y="66296"/>
                  </a:cubicBezTo>
                  <a:lnTo>
                    <a:pt x="208967" y="66296"/>
                  </a:lnTo>
                  <a:cubicBezTo>
                    <a:pt x="208967" y="34166"/>
                    <a:pt x="193065" y="-3016"/>
                    <a:pt x="175940" y="8299"/>
                  </a:cubicBezTo>
                  <a:close/>
                </a:path>
              </a:pathLst>
            </a:custGeom>
            <a:solidFill>
              <a:srgbClr val="6578A8"/>
            </a:solidFill>
            <a:ln w="9785" cap="sq">
              <a:solidFill>
                <a:srgbClr val="FFFFFF"/>
              </a:solidFill>
              <a:prstDash val="solid"/>
              <a:miter/>
            </a:ln>
          </p:spPr>
          <p:txBody>
            <a:bodyPr rtlCol="0" anchor="ctr"/>
            <a:lstStyle/>
            <a:p>
              <a:endParaRPr lang="en-CH" sz="4000"/>
            </a:p>
          </p:txBody>
        </p:sp>
        <p:pic>
          <p:nvPicPr>
            <p:cNvPr id="133" name="Picture 132">
              <a:extLst>
                <a:ext uri="{FF2B5EF4-FFF2-40B4-BE49-F238E27FC236}">
                  <a16:creationId xmlns:a16="http://schemas.microsoft.com/office/drawing/2014/main" id="{AD73598F-6198-81F7-C250-B5F052418F07}"/>
                </a:ext>
              </a:extLst>
            </p:cNvPr>
            <p:cNvPicPr>
              <a:picLocks noChangeAspect="1"/>
            </p:cNvPicPr>
            <p:nvPr/>
          </p:nvPicPr>
          <p:blipFill>
            <a:blip r:embed="rId4"/>
            <a:stretch>
              <a:fillRect/>
            </a:stretch>
          </p:blipFill>
          <p:spPr>
            <a:xfrm>
              <a:off x="5524808" y="10985358"/>
              <a:ext cx="179806" cy="100569"/>
            </a:xfrm>
            <a:custGeom>
              <a:avLst/>
              <a:gdLst>
                <a:gd name="connsiteX0" fmla="*/ 3624 w 179806"/>
                <a:gd name="connsiteY0" fmla="*/ 7209 h 100569"/>
                <a:gd name="connsiteX1" fmla="*/ 183430 w 179806"/>
                <a:gd name="connsiteY1" fmla="*/ 7209 h 100569"/>
                <a:gd name="connsiteX2" fmla="*/ 183430 w 179806"/>
                <a:gd name="connsiteY2" fmla="*/ 107779 h 100569"/>
                <a:gd name="connsiteX3" fmla="*/ 3624 w 179806"/>
                <a:gd name="connsiteY3" fmla="*/ 107779 h 100569"/>
              </a:gdLst>
              <a:ahLst/>
              <a:cxnLst>
                <a:cxn ang="0">
                  <a:pos x="connsiteX0" y="connsiteY0"/>
                </a:cxn>
                <a:cxn ang="0">
                  <a:pos x="connsiteX1" y="connsiteY1"/>
                </a:cxn>
                <a:cxn ang="0">
                  <a:pos x="connsiteX2" y="connsiteY2"/>
                </a:cxn>
                <a:cxn ang="0">
                  <a:pos x="connsiteX3" y="connsiteY3"/>
                </a:cxn>
              </a:cxnLst>
              <a:rect l="l" t="t" r="r" b="b"/>
              <a:pathLst>
                <a:path w="179806" h="100569">
                  <a:moveTo>
                    <a:pt x="3624" y="7209"/>
                  </a:moveTo>
                  <a:lnTo>
                    <a:pt x="183430" y="7209"/>
                  </a:lnTo>
                  <a:lnTo>
                    <a:pt x="183430" y="107779"/>
                  </a:lnTo>
                  <a:lnTo>
                    <a:pt x="3624" y="107779"/>
                  </a:lnTo>
                  <a:close/>
                </a:path>
              </a:pathLst>
            </a:custGeom>
          </p:spPr>
        </p:pic>
        <p:sp>
          <p:nvSpPr>
            <p:cNvPr id="134" name="Freeform 133">
              <a:extLst>
                <a:ext uri="{FF2B5EF4-FFF2-40B4-BE49-F238E27FC236}">
                  <a16:creationId xmlns:a16="http://schemas.microsoft.com/office/drawing/2014/main" id="{36051746-8B91-F117-A606-1F86DC3428B0}"/>
                </a:ext>
              </a:extLst>
            </p:cNvPr>
            <p:cNvSpPr/>
            <p:nvPr/>
          </p:nvSpPr>
          <p:spPr>
            <a:xfrm rot="10800000" flipV="1">
              <a:off x="5498874" y="10965884"/>
              <a:ext cx="206170" cy="137991"/>
            </a:xfrm>
            <a:custGeom>
              <a:avLst/>
              <a:gdLst>
                <a:gd name="connsiteX0" fmla="*/ 175942 w 206170"/>
                <a:gd name="connsiteY0" fmla="*/ 8233 h 137991"/>
                <a:gd name="connsiteX1" fmla="*/ 35826 w 206170"/>
                <a:gd name="connsiteY1" fmla="*/ 8233 h 137991"/>
                <a:gd name="connsiteX2" fmla="*/ 2799 w 206170"/>
                <a:gd name="connsiteY2" fmla="*/ 66230 h 137991"/>
                <a:gd name="connsiteX3" fmla="*/ 2799 w 206170"/>
                <a:gd name="connsiteY3" fmla="*/ 66230 h 137991"/>
                <a:gd name="connsiteX4" fmla="*/ 35826 w 206170"/>
                <a:gd name="connsiteY4" fmla="*/ 124227 h 137991"/>
                <a:gd name="connsiteX5" fmla="*/ 175942 w 206170"/>
                <a:gd name="connsiteY5" fmla="*/ 124227 h 137991"/>
                <a:gd name="connsiteX6" fmla="*/ 208969 w 206170"/>
                <a:gd name="connsiteY6" fmla="*/ 66230 h 137991"/>
                <a:gd name="connsiteX7" fmla="*/ 208969 w 206170"/>
                <a:gd name="connsiteY7" fmla="*/ 66230 h 137991"/>
                <a:gd name="connsiteX8" fmla="*/ 175942 w 206170"/>
                <a:gd name="connsiteY8" fmla="*/ 8233 h 13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70" h="137991">
                  <a:moveTo>
                    <a:pt x="175942" y="8233"/>
                  </a:moveTo>
                  <a:cubicBezTo>
                    <a:pt x="124550" y="42157"/>
                    <a:pt x="79777" y="28170"/>
                    <a:pt x="35826" y="8233"/>
                  </a:cubicBezTo>
                  <a:cubicBezTo>
                    <a:pt x="18111" y="176"/>
                    <a:pt x="2799" y="34100"/>
                    <a:pt x="2799" y="66230"/>
                  </a:cubicBezTo>
                  <a:lnTo>
                    <a:pt x="2799" y="66230"/>
                  </a:lnTo>
                  <a:cubicBezTo>
                    <a:pt x="2799" y="98359"/>
                    <a:pt x="18109" y="116209"/>
                    <a:pt x="35826" y="124227"/>
                  </a:cubicBezTo>
                  <a:cubicBezTo>
                    <a:pt x="79371" y="143969"/>
                    <a:pt x="124014" y="156844"/>
                    <a:pt x="175942" y="124227"/>
                  </a:cubicBezTo>
                  <a:cubicBezTo>
                    <a:pt x="193170" y="113419"/>
                    <a:pt x="208969" y="98359"/>
                    <a:pt x="208969" y="66230"/>
                  </a:cubicBezTo>
                  <a:lnTo>
                    <a:pt x="208969" y="66230"/>
                  </a:lnTo>
                  <a:cubicBezTo>
                    <a:pt x="208969" y="34100"/>
                    <a:pt x="193067" y="-3082"/>
                    <a:pt x="175942" y="8233"/>
                  </a:cubicBezTo>
                  <a:close/>
                </a:path>
              </a:pathLst>
            </a:custGeom>
            <a:solidFill>
              <a:srgbClr val="6578A8"/>
            </a:solidFill>
            <a:ln w="9785" cap="sq">
              <a:solidFill>
                <a:srgbClr val="FFFFFF"/>
              </a:solidFill>
              <a:prstDash val="solid"/>
              <a:miter/>
            </a:ln>
          </p:spPr>
          <p:txBody>
            <a:bodyPr rtlCol="0" anchor="ctr"/>
            <a:lstStyle/>
            <a:p>
              <a:endParaRPr lang="en-CH" sz="4000"/>
            </a:p>
          </p:txBody>
        </p:sp>
        <p:sp>
          <p:nvSpPr>
            <p:cNvPr id="135" name="Freeform 134">
              <a:extLst>
                <a:ext uri="{FF2B5EF4-FFF2-40B4-BE49-F238E27FC236}">
                  <a16:creationId xmlns:a16="http://schemas.microsoft.com/office/drawing/2014/main" id="{DEBC0886-3E94-638A-9A85-BFB5E200A43C}"/>
                </a:ext>
              </a:extLst>
            </p:cNvPr>
            <p:cNvSpPr/>
            <p:nvPr/>
          </p:nvSpPr>
          <p:spPr>
            <a:xfrm>
              <a:off x="4755972" y="12164946"/>
              <a:ext cx="793202" cy="1064771"/>
            </a:xfrm>
            <a:custGeom>
              <a:avLst/>
              <a:gdLst>
                <a:gd name="connsiteX0" fmla="*/ 437150 w 793202"/>
                <a:gd name="connsiteY0" fmla="*/ 9973 h 1064771"/>
                <a:gd name="connsiteX1" fmla="*/ 184953 w 793202"/>
                <a:gd name="connsiteY1" fmla="*/ 240050 h 1064771"/>
                <a:gd name="connsiteX2" fmla="*/ 10442 w 793202"/>
                <a:gd name="connsiteY2" fmla="*/ 854569 h 1064771"/>
                <a:gd name="connsiteX3" fmla="*/ 173454 w 793202"/>
                <a:gd name="connsiteY3" fmla="*/ 1039777 h 1064771"/>
                <a:gd name="connsiteX4" fmla="*/ 691638 w 793202"/>
                <a:gd name="connsiteY4" fmla="*/ 998342 h 1064771"/>
                <a:gd name="connsiteX5" fmla="*/ 730672 w 793202"/>
                <a:gd name="connsiteY5" fmla="*/ 485518 h 1064771"/>
                <a:gd name="connsiteX6" fmla="*/ 530224 w 793202"/>
                <a:gd name="connsiteY6" fmla="*/ 41439 h 1064771"/>
                <a:gd name="connsiteX7" fmla="*/ 437148 w 793202"/>
                <a:gd name="connsiteY7" fmla="*/ 9973 h 106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3202" h="1064771">
                  <a:moveTo>
                    <a:pt x="437150" y="9973"/>
                  </a:moveTo>
                  <a:cubicBezTo>
                    <a:pt x="317133" y="37265"/>
                    <a:pt x="247595" y="149669"/>
                    <a:pt x="184953" y="240050"/>
                  </a:cubicBezTo>
                  <a:cubicBezTo>
                    <a:pt x="84969" y="420829"/>
                    <a:pt x="9409" y="637094"/>
                    <a:pt x="10442" y="854569"/>
                  </a:cubicBezTo>
                  <a:cubicBezTo>
                    <a:pt x="-22946" y="971616"/>
                    <a:pt x="56368" y="1070248"/>
                    <a:pt x="173454" y="1039777"/>
                  </a:cubicBezTo>
                  <a:cubicBezTo>
                    <a:pt x="292815" y="1012329"/>
                    <a:pt x="595010" y="1151148"/>
                    <a:pt x="691638" y="998342"/>
                  </a:cubicBezTo>
                  <a:cubicBezTo>
                    <a:pt x="813867" y="805058"/>
                    <a:pt x="831057" y="166602"/>
                    <a:pt x="730672" y="485518"/>
                  </a:cubicBezTo>
                  <a:cubicBezTo>
                    <a:pt x="732232" y="313614"/>
                    <a:pt x="619435" y="174561"/>
                    <a:pt x="530224" y="41439"/>
                  </a:cubicBezTo>
                  <a:cubicBezTo>
                    <a:pt x="517485" y="23512"/>
                    <a:pt x="439013" y="-2766"/>
                    <a:pt x="437148" y="9973"/>
                  </a:cubicBezTo>
                </a:path>
              </a:pathLst>
            </a:custGeom>
            <a:solidFill>
              <a:srgbClr val="6578A8"/>
            </a:solidFill>
            <a:ln w="9785" cap="flat">
              <a:solidFill>
                <a:srgbClr val="FFFFFF"/>
              </a:solidFill>
              <a:prstDash val="solid"/>
              <a:miter/>
            </a:ln>
          </p:spPr>
          <p:txBody>
            <a:bodyPr rtlCol="0" anchor="ctr"/>
            <a:lstStyle/>
            <a:p>
              <a:endParaRPr lang="en-CH" sz="4000"/>
            </a:p>
          </p:txBody>
        </p:sp>
        <p:sp>
          <p:nvSpPr>
            <p:cNvPr id="136" name="Freeform 135">
              <a:extLst>
                <a:ext uri="{FF2B5EF4-FFF2-40B4-BE49-F238E27FC236}">
                  <a16:creationId xmlns:a16="http://schemas.microsoft.com/office/drawing/2014/main" id="{9EC52AF2-BEBF-4642-0164-B7DB79BC00C0}"/>
                </a:ext>
              </a:extLst>
            </p:cNvPr>
            <p:cNvSpPr/>
            <p:nvPr/>
          </p:nvSpPr>
          <p:spPr>
            <a:xfrm>
              <a:off x="4731107" y="12203228"/>
              <a:ext cx="724082" cy="1003432"/>
            </a:xfrm>
            <a:custGeom>
              <a:avLst/>
              <a:gdLst>
                <a:gd name="connsiteX0" fmla="*/ 338590 w 724082"/>
                <a:gd name="connsiteY0" fmla="*/ 10025 h 1003432"/>
                <a:gd name="connsiteX1" fmla="*/ 86406 w 724082"/>
                <a:gd name="connsiteY1" fmla="*/ 243710 h 1003432"/>
                <a:gd name="connsiteX2" fmla="*/ 4467 w 724082"/>
                <a:gd name="connsiteY2" fmla="*/ 884312 h 1003432"/>
                <a:gd name="connsiteX3" fmla="*/ 218893 w 724082"/>
                <a:gd name="connsiteY3" fmla="*/ 995916 h 1003432"/>
                <a:gd name="connsiteX4" fmla="*/ 536500 w 724082"/>
                <a:gd name="connsiteY4" fmla="*/ 800291 h 1003432"/>
                <a:gd name="connsiteX5" fmla="*/ 724658 w 724082"/>
                <a:gd name="connsiteY5" fmla="*/ 465730 h 1003432"/>
                <a:gd name="connsiteX6" fmla="*/ 431659 w 724082"/>
                <a:gd name="connsiteY6" fmla="*/ 41998 h 1003432"/>
                <a:gd name="connsiteX7" fmla="*/ 338589 w 724082"/>
                <a:gd name="connsiteY7" fmla="*/ 10025 h 100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082" h="1003432">
                  <a:moveTo>
                    <a:pt x="338590" y="10025"/>
                  </a:moveTo>
                  <a:cubicBezTo>
                    <a:pt x="218581" y="37746"/>
                    <a:pt x="149047" y="151926"/>
                    <a:pt x="86406" y="243710"/>
                  </a:cubicBezTo>
                  <a:cubicBezTo>
                    <a:pt x="-13573" y="427358"/>
                    <a:pt x="3434" y="663404"/>
                    <a:pt x="4467" y="884312"/>
                  </a:cubicBezTo>
                  <a:cubicBezTo>
                    <a:pt x="27644" y="1014156"/>
                    <a:pt x="101814" y="1026876"/>
                    <a:pt x="218893" y="995916"/>
                  </a:cubicBezTo>
                  <a:cubicBezTo>
                    <a:pt x="333297" y="938290"/>
                    <a:pt x="417393" y="852006"/>
                    <a:pt x="536500" y="800291"/>
                  </a:cubicBezTo>
                  <a:cubicBezTo>
                    <a:pt x="659580" y="746859"/>
                    <a:pt x="741439" y="683848"/>
                    <a:pt x="724658" y="465730"/>
                  </a:cubicBezTo>
                  <a:cubicBezTo>
                    <a:pt x="726218" y="291115"/>
                    <a:pt x="520866" y="177208"/>
                    <a:pt x="431659" y="41998"/>
                  </a:cubicBezTo>
                  <a:cubicBezTo>
                    <a:pt x="418922" y="23778"/>
                    <a:pt x="340453" y="-2909"/>
                    <a:pt x="338589" y="10025"/>
                  </a:cubicBezTo>
                </a:path>
              </a:pathLst>
            </a:custGeom>
            <a:solidFill>
              <a:srgbClr val="6578A8"/>
            </a:solidFill>
            <a:ln w="9785" cap="flat">
              <a:solidFill>
                <a:srgbClr val="FFFFFF"/>
              </a:solidFill>
              <a:prstDash val="solid"/>
              <a:miter/>
            </a:ln>
          </p:spPr>
          <p:txBody>
            <a:bodyPr rtlCol="0" anchor="ctr"/>
            <a:lstStyle/>
            <a:p>
              <a:endParaRPr lang="en-CH" sz="4000"/>
            </a:p>
          </p:txBody>
        </p:sp>
        <p:sp>
          <p:nvSpPr>
            <p:cNvPr id="137" name="Freeform 136">
              <a:extLst>
                <a:ext uri="{FF2B5EF4-FFF2-40B4-BE49-F238E27FC236}">
                  <a16:creationId xmlns:a16="http://schemas.microsoft.com/office/drawing/2014/main" id="{5A0A7CA1-8A8F-7E80-E63B-615995CE5FB8}"/>
                </a:ext>
              </a:extLst>
            </p:cNvPr>
            <p:cNvSpPr/>
            <p:nvPr/>
          </p:nvSpPr>
          <p:spPr>
            <a:xfrm>
              <a:off x="4741283" y="12404648"/>
              <a:ext cx="821374" cy="681242"/>
            </a:xfrm>
            <a:custGeom>
              <a:avLst/>
              <a:gdLst>
                <a:gd name="connsiteX0" fmla="*/ 58544 w 821374"/>
                <a:gd name="connsiteY0" fmla="*/ 6616 h 681242"/>
                <a:gd name="connsiteX1" fmla="*/ 3189 w 821374"/>
                <a:gd name="connsiteY1" fmla="*/ 230625 h 681242"/>
                <a:gd name="connsiteX2" fmla="*/ 297435 w 821374"/>
                <a:gd name="connsiteY2" fmla="*/ 687345 h 681242"/>
                <a:gd name="connsiteX3" fmla="*/ 678886 w 821374"/>
                <a:gd name="connsiteY3" fmla="*/ 508087 h 681242"/>
                <a:gd name="connsiteX4" fmla="*/ 797210 w 821374"/>
                <a:gd name="connsiteY4" fmla="*/ 86033 h 681242"/>
                <a:gd name="connsiteX5" fmla="*/ 482383 w 821374"/>
                <a:gd name="connsiteY5" fmla="*/ 41262 h 681242"/>
                <a:gd name="connsiteX6" fmla="*/ 140334 w 821374"/>
                <a:gd name="connsiteY6" fmla="*/ 19316 h 681242"/>
                <a:gd name="connsiteX7" fmla="*/ 58544 w 821374"/>
                <a:gd name="connsiteY7" fmla="*/ 6616 h 68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1374" h="681242">
                  <a:moveTo>
                    <a:pt x="58544" y="6616"/>
                  </a:moveTo>
                  <a:cubicBezTo>
                    <a:pt x="32970" y="60692"/>
                    <a:pt x="-1483" y="157120"/>
                    <a:pt x="3189" y="230625"/>
                  </a:cubicBezTo>
                  <a:cubicBezTo>
                    <a:pt x="15945" y="431323"/>
                    <a:pt x="124332" y="701215"/>
                    <a:pt x="297435" y="687345"/>
                  </a:cubicBezTo>
                  <a:cubicBezTo>
                    <a:pt x="423242" y="677279"/>
                    <a:pt x="565566" y="595833"/>
                    <a:pt x="678886" y="508087"/>
                  </a:cubicBezTo>
                  <a:cubicBezTo>
                    <a:pt x="801361" y="413239"/>
                    <a:pt x="863390" y="176276"/>
                    <a:pt x="797210" y="86033"/>
                  </a:cubicBezTo>
                  <a:cubicBezTo>
                    <a:pt x="724018" y="-4348"/>
                    <a:pt x="581886" y="60867"/>
                    <a:pt x="482383" y="41262"/>
                  </a:cubicBezTo>
                  <a:cubicBezTo>
                    <a:pt x="368753" y="30552"/>
                    <a:pt x="250373" y="53786"/>
                    <a:pt x="140334" y="19316"/>
                  </a:cubicBezTo>
                  <a:lnTo>
                    <a:pt x="58544" y="6616"/>
                  </a:lnTo>
                  <a:close/>
                </a:path>
              </a:pathLst>
            </a:custGeom>
            <a:solidFill>
              <a:srgbClr val="6578A8"/>
            </a:solidFill>
            <a:ln w="9785" cap="flat">
              <a:solidFill>
                <a:srgbClr val="FFFFFF"/>
              </a:solidFill>
              <a:prstDash val="solid"/>
              <a:miter/>
            </a:ln>
          </p:spPr>
          <p:txBody>
            <a:bodyPr rtlCol="0" anchor="ctr"/>
            <a:lstStyle/>
            <a:p>
              <a:endParaRPr lang="en-CH" sz="4000"/>
            </a:p>
          </p:txBody>
        </p:sp>
        <p:sp>
          <p:nvSpPr>
            <p:cNvPr id="138" name="Freeform 137">
              <a:extLst>
                <a:ext uri="{FF2B5EF4-FFF2-40B4-BE49-F238E27FC236}">
                  <a16:creationId xmlns:a16="http://schemas.microsoft.com/office/drawing/2014/main" id="{61D5AF5C-80AB-AAFD-3F59-61F7262D06A8}"/>
                </a:ext>
              </a:extLst>
            </p:cNvPr>
            <p:cNvSpPr/>
            <p:nvPr/>
          </p:nvSpPr>
          <p:spPr>
            <a:xfrm>
              <a:off x="4757135" y="11684186"/>
              <a:ext cx="805074" cy="1102943"/>
            </a:xfrm>
            <a:custGeom>
              <a:avLst/>
              <a:gdLst>
                <a:gd name="connsiteX0" fmla="*/ 528021 w 805074"/>
                <a:gd name="connsiteY0" fmla="*/ 14692 h 1102943"/>
                <a:gd name="connsiteX1" fmla="*/ 218976 w 805074"/>
                <a:gd name="connsiteY1" fmla="*/ 289032 h 1102943"/>
                <a:gd name="connsiteX2" fmla="*/ 122534 w 805074"/>
                <a:gd name="connsiteY2" fmla="*/ 1006885 h 1102943"/>
                <a:gd name="connsiteX3" fmla="*/ 755979 w 805074"/>
                <a:gd name="connsiteY3" fmla="*/ 1040946 h 1102943"/>
                <a:gd name="connsiteX4" fmla="*/ 730728 w 805074"/>
                <a:gd name="connsiteY4" fmla="*/ 503483 h 1102943"/>
                <a:gd name="connsiteX5" fmla="*/ 644450 w 805074"/>
                <a:gd name="connsiteY5" fmla="*/ 38121 h 1102943"/>
                <a:gd name="connsiteX6" fmla="*/ 527137 w 805074"/>
                <a:gd name="connsiteY6" fmla="*/ 14692 h 110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074" h="1102943">
                  <a:moveTo>
                    <a:pt x="528021" y="14692"/>
                  </a:moveTo>
                  <a:cubicBezTo>
                    <a:pt x="408973" y="46744"/>
                    <a:pt x="278625" y="195004"/>
                    <a:pt x="218976" y="289032"/>
                  </a:cubicBezTo>
                  <a:cubicBezTo>
                    <a:pt x="104173" y="441701"/>
                    <a:pt x="-145693" y="960983"/>
                    <a:pt x="122534" y="1006885"/>
                  </a:cubicBezTo>
                  <a:cubicBezTo>
                    <a:pt x="297470" y="1036829"/>
                    <a:pt x="606437" y="1199799"/>
                    <a:pt x="755979" y="1040946"/>
                  </a:cubicBezTo>
                  <a:cubicBezTo>
                    <a:pt x="875350" y="914144"/>
                    <a:pt x="754518" y="720879"/>
                    <a:pt x="730728" y="503483"/>
                  </a:cubicBezTo>
                  <a:cubicBezTo>
                    <a:pt x="700445" y="313476"/>
                    <a:pt x="726738" y="169819"/>
                    <a:pt x="644450" y="38121"/>
                  </a:cubicBezTo>
                  <a:cubicBezTo>
                    <a:pt x="612297" y="-13341"/>
                    <a:pt x="536838" y="13229"/>
                    <a:pt x="527137" y="14692"/>
                  </a:cubicBezTo>
                </a:path>
              </a:pathLst>
            </a:custGeom>
            <a:solidFill>
              <a:srgbClr val="6578A8"/>
            </a:solidFill>
            <a:ln w="9785" cap="flat">
              <a:solidFill>
                <a:srgbClr val="FFFFFF"/>
              </a:solidFill>
              <a:prstDash val="solid"/>
              <a:miter/>
            </a:ln>
          </p:spPr>
          <p:txBody>
            <a:bodyPr rtlCol="0" anchor="ctr"/>
            <a:lstStyle/>
            <a:p>
              <a:endParaRPr lang="en-CH" sz="4000"/>
            </a:p>
          </p:txBody>
        </p:sp>
        <p:sp>
          <p:nvSpPr>
            <p:cNvPr id="139" name="Freeform 138">
              <a:extLst>
                <a:ext uri="{FF2B5EF4-FFF2-40B4-BE49-F238E27FC236}">
                  <a16:creationId xmlns:a16="http://schemas.microsoft.com/office/drawing/2014/main" id="{893099BB-33D2-3A51-AD28-DDD0AD27EA73}"/>
                </a:ext>
              </a:extLst>
            </p:cNvPr>
            <p:cNvSpPr/>
            <p:nvPr/>
          </p:nvSpPr>
          <p:spPr>
            <a:xfrm rot="10800000" flipV="1">
              <a:off x="5651345" y="11664462"/>
              <a:ext cx="792271" cy="1415464"/>
            </a:xfrm>
            <a:custGeom>
              <a:avLst/>
              <a:gdLst>
                <a:gd name="connsiteX0" fmla="*/ 544813 w 792271"/>
                <a:gd name="connsiteY0" fmla="*/ 14831 h 1415464"/>
                <a:gd name="connsiteX1" fmla="*/ 5843 w 792271"/>
                <a:gd name="connsiteY1" fmla="*/ 797188 h 1415464"/>
                <a:gd name="connsiteX2" fmla="*/ 304066 w 792271"/>
                <a:gd name="connsiteY2" fmla="*/ 1298173 h 1415464"/>
                <a:gd name="connsiteX3" fmla="*/ 522587 w 792271"/>
                <a:gd name="connsiteY3" fmla="*/ 1392567 h 1415464"/>
                <a:gd name="connsiteX4" fmla="*/ 708965 w 792271"/>
                <a:gd name="connsiteY4" fmla="*/ 1386094 h 1415464"/>
                <a:gd name="connsiteX5" fmla="*/ 676848 w 792271"/>
                <a:gd name="connsiteY5" fmla="*/ 1185265 h 1415464"/>
                <a:gd name="connsiteX6" fmla="*/ 771232 w 792271"/>
                <a:gd name="connsiteY6" fmla="*/ 1020653 h 1415464"/>
                <a:gd name="connsiteX7" fmla="*/ 753929 w 792271"/>
                <a:gd name="connsiteY7" fmla="*/ 402118 h 1415464"/>
                <a:gd name="connsiteX8" fmla="*/ 656881 w 792271"/>
                <a:gd name="connsiteY8" fmla="*/ 37987 h 1415464"/>
                <a:gd name="connsiteX9" fmla="*/ 543960 w 792271"/>
                <a:gd name="connsiteY9" fmla="*/ 14831 h 141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2271" h="1415464">
                  <a:moveTo>
                    <a:pt x="544813" y="14831"/>
                  </a:moveTo>
                  <a:cubicBezTo>
                    <a:pt x="430223" y="46501"/>
                    <a:pt x="70573" y="478732"/>
                    <a:pt x="5843" y="797188"/>
                  </a:cubicBezTo>
                  <a:cubicBezTo>
                    <a:pt x="-23806" y="1028879"/>
                    <a:pt x="217947" y="1116165"/>
                    <a:pt x="304066" y="1298173"/>
                  </a:cubicBezTo>
                  <a:cubicBezTo>
                    <a:pt x="328401" y="1365559"/>
                    <a:pt x="428446" y="1379082"/>
                    <a:pt x="522587" y="1392567"/>
                  </a:cubicBezTo>
                  <a:cubicBezTo>
                    <a:pt x="582546" y="1401159"/>
                    <a:pt x="684509" y="1458027"/>
                    <a:pt x="708965" y="1386094"/>
                  </a:cubicBezTo>
                  <a:cubicBezTo>
                    <a:pt x="733420" y="1314162"/>
                    <a:pt x="665317" y="1248509"/>
                    <a:pt x="676848" y="1185265"/>
                  </a:cubicBezTo>
                  <a:cubicBezTo>
                    <a:pt x="694715" y="1087288"/>
                    <a:pt x="737863" y="1124390"/>
                    <a:pt x="771232" y="1020653"/>
                  </a:cubicBezTo>
                  <a:cubicBezTo>
                    <a:pt x="804604" y="916915"/>
                    <a:pt x="808088" y="538509"/>
                    <a:pt x="753929" y="402118"/>
                  </a:cubicBezTo>
                  <a:cubicBezTo>
                    <a:pt x="677901" y="223597"/>
                    <a:pt x="731051" y="164918"/>
                    <a:pt x="656881" y="37987"/>
                  </a:cubicBezTo>
                  <a:cubicBezTo>
                    <a:pt x="626817" y="-13468"/>
                    <a:pt x="553300" y="13406"/>
                    <a:pt x="543960" y="14831"/>
                  </a:cubicBezTo>
                </a:path>
              </a:pathLst>
            </a:custGeom>
            <a:solidFill>
              <a:srgbClr val="6578A8"/>
            </a:solidFill>
            <a:ln w="9784" cap="flat">
              <a:solidFill>
                <a:srgbClr val="FCFCFC"/>
              </a:solidFill>
              <a:prstDash val="solid"/>
              <a:miter/>
            </a:ln>
          </p:spPr>
          <p:txBody>
            <a:bodyPr rtlCol="0" anchor="ctr"/>
            <a:lstStyle/>
            <a:p>
              <a:endParaRPr lang="en-CH" sz="4000"/>
            </a:p>
          </p:txBody>
        </p:sp>
        <p:sp>
          <p:nvSpPr>
            <p:cNvPr id="140" name="Freeform 139">
              <a:extLst>
                <a:ext uri="{FF2B5EF4-FFF2-40B4-BE49-F238E27FC236}">
                  <a16:creationId xmlns:a16="http://schemas.microsoft.com/office/drawing/2014/main" id="{B43015D4-01FD-BC62-D102-5686FFBD3D34}"/>
                </a:ext>
              </a:extLst>
            </p:cNvPr>
            <p:cNvSpPr/>
            <p:nvPr/>
          </p:nvSpPr>
          <p:spPr>
            <a:xfrm rot="10800000" flipV="1">
              <a:off x="5648842" y="12157470"/>
              <a:ext cx="849733" cy="1072254"/>
            </a:xfrm>
            <a:custGeom>
              <a:avLst/>
              <a:gdLst>
                <a:gd name="connsiteX0" fmla="*/ 466966 w 849733"/>
                <a:gd name="connsiteY0" fmla="*/ 9969 h 1072254"/>
                <a:gd name="connsiteX1" fmla="*/ 214768 w 849733"/>
                <a:gd name="connsiteY1" fmla="*/ 240045 h 1072254"/>
                <a:gd name="connsiteX2" fmla="*/ 14805 w 849733"/>
                <a:gd name="connsiteY2" fmla="*/ 850702 h 1072254"/>
                <a:gd name="connsiteX3" fmla="*/ 137820 w 849733"/>
                <a:gd name="connsiteY3" fmla="*/ 1074555 h 1072254"/>
                <a:gd name="connsiteX4" fmla="*/ 596180 w 849733"/>
                <a:gd name="connsiteY4" fmla="*/ 1049000 h 1072254"/>
                <a:gd name="connsiteX5" fmla="*/ 815994 w 849733"/>
                <a:gd name="connsiteY5" fmla="*/ 1021533 h 1072254"/>
                <a:gd name="connsiteX6" fmla="*/ 832839 w 849733"/>
                <a:gd name="connsiteY6" fmla="*/ 664928 h 1072254"/>
                <a:gd name="connsiteX7" fmla="*/ 760488 w 849733"/>
                <a:gd name="connsiteY7" fmla="*/ 485513 h 1072254"/>
                <a:gd name="connsiteX8" fmla="*/ 560040 w 849733"/>
                <a:gd name="connsiteY8" fmla="*/ 41435 h 1072254"/>
                <a:gd name="connsiteX9" fmla="*/ 466964 w 849733"/>
                <a:gd name="connsiteY9" fmla="*/ 9969 h 107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9733" h="1072254">
                  <a:moveTo>
                    <a:pt x="466966" y="9969"/>
                  </a:moveTo>
                  <a:cubicBezTo>
                    <a:pt x="346948" y="37260"/>
                    <a:pt x="277411" y="149665"/>
                    <a:pt x="214768" y="240045"/>
                  </a:cubicBezTo>
                  <a:cubicBezTo>
                    <a:pt x="114784" y="420825"/>
                    <a:pt x="13772" y="633227"/>
                    <a:pt x="14805" y="850702"/>
                  </a:cubicBezTo>
                  <a:cubicBezTo>
                    <a:pt x="-18585" y="967749"/>
                    <a:pt x="20733" y="1105027"/>
                    <a:pt x="137820" y="1074555"/>
                  </a:cubicBezTo>
                  <a:cubicBezTo>
                    <a:pt x="232081" y="1052765"/>
                    <a:pt x="401058" y="1075609"/>
                    <a:pt x="596180" y="1049000"/>
                  </a:cubicBezTo>
                  <a:cubicBezTo>
                    <a:pt x="647854" y="1041957"/>
                    <a:pt x="775747" y="1038622"/>
                    <a:pt x="815994" y="1021533"/>
                  </a:cubicBezTo>
                  <a:cubicBezTo>
                    <a:pt x="889790" y="990164"/>
                    <a:pt x="830275" y="784570"/>
                    <a:pt x="832839" y="664928"/>
                  </a:cubicBezTo>
                  <a:cubicBezTo>
                    <a:pt x="837971" y="425585"/>
                    <a:pt x="826830" y="272194"/>
                    <a:pt x="760488" y="485513"/>
                  </a:cubicBezTo>
                  <a:cubicBezTo>
                    <a:pt x="762048" y="313610"/>
                    <a:pt x="649251" y="174557"/>
                    <a:pt x="560040" y="41435"/>
                  </a:cubicBezTo>
                  <a:cubicBezTo>
                    <a:pt x="547301" y="23507"/>
                    <a:pt x="468829" y="-2770"/>
                    <a:pt x="466964" y="9969"/>
                  </a:cubicBezTo>
                </a:path>
              </a:pathLst>
            </a:custGeom>
            <a:solidFill>
              <a:srgbClr val="6578A8"/>
            </a:solidFill>
            <a:ln w="9785" cap="flat">
              <a:solidFill>
                <a:srgbClr val="FCFCFC"/>
              </a:solidFill>
              <a:prstDash val="solid"/>
              <a:miter/>
            </a:ln>
          </p:spPr>
          <p:txBody>
            <a:bodyPr rtlCol="0" anchor="ctr"/>
            <a:lstStyle/>
            <a:p>
              <a:endParaRPr lang="en-CH" sz="4000"/>
            </a:p>
          </p:txBody>
        </p:sp>
        <p:sp>
          <p:nvSpPr>
            <p:cNvPr id="141" name="Freeform 140">
              <a:extLst>
                <a:ext uri="{FF2B5EF4-FFF2-40B4-BE49-F238E27FC236}">
                  <a16:creationId xmlns:a16="http://schemas.microsoft.com/office/drawing/2014/main" id="{3CCB103B-1577-0CEA-23E6-C26937BCEFFA}"/>
                </a:ext>
              </a:extLst>
            </p:cNvPr>
            <p:cNvSpPr/>
            <p:nvPr/>
          </p:nvSpPr>
          <p:spPr>
            <a:xfrm rot="10800000" flipV="1">
              <a:off x="5770847" y="12195753"/>
              <a:ext cx="744676" cy="1029230"/>
            </a:xfrm>
            <a:custGeom>
              <a:avLst/>
              <a:gdLst>
                <a:gd name="connsiteX0" fmla="*/ 360580 w 744676"/>
                <a:gd name="connsiteY0" fmla="*/ 10022 h 1029230"/>
                <a:gd name="connsiteX1" fmla="*/ 79305 w 744676"/>
                <a:gd name="connsiteY1" fmla="*/ 193474 h 1029230"/>
                <a:gd name="connsiteX2" fmla="*/ 11911 w 744676"/>
                <a:gd name="connsiteY2" fmla="*/ 930698 h 1029230"/>
                <a:gd name="connsiteX3" fmla="*/ 123557 w 744676"/>
                <a:gd name="connsiteY3" fmla="*/ 962945 h 1029230"/>
                <a:gd name="connsiteX4" fmla="*/ 430433 w 744676"/>
                <a:gd name="connsiteY4" fmla="*/ 792465 h 1029230"/>
                <a:gd name="connsiteX5" fmla="*/ 511220 w 744676"/>
                <a:gd name="connsiteY5" fmla="*/ 688215 h 1029230"/>
                <a:gd name="connsiteX6" fmla="*/ 746648 w 744676"/>
                <a:gd name="connsiteY6" fmla="*/ 465727 h 1029230"/>
                <a:gd name="connsiteX7" fmla="*/ 453649 w 744676"/>
                <a:gd name="connsiteY7" fmla="*/ 41995 h 1029230"/>
                <a:gd name="connsiteX8" fmla="*/ 360578 w 744676"/>
                <a:gd name="connsiteY8" fmla="*/ 10022 h 102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4676" h="1029230">
                  <a:moveTo>
                    <a:pt x="360580" y="10022"/>
                  </a:moveTo>
                  <a:cubicBezTo>
                    <a:pt x="240570" y="37743"/>
                    <a:pt x="141946" y="101670"/>
                    <a:pt x="79305" y="193474"/>
                  </a:cubicBezTo>
                  <a:cubicBezTo>
                    <a:pt x="2309" y="424799"/>
                    <a:pt x="-7186" y="778576"/>
                    <a:pt x="11911" y="930698"/>
                  </a:cubicBezTo>
                  <a:cubicBezTo>
                    <a:pt x="23166" y="1020337"/>
                    <a:pt x="88363" y="1098076"/>
                    <a:pt x="123557" y="962945"/>
                  </a:cubicBezTo>
                  <a:cubicBezTo>
                    <a:pt x="158750" y="827833"/>
                    <a:pt x="329214" y="883821"/>
                    <a:pt x="430433" y="792465"/>
                  </a:cubicBezTo>
                  <a:cubicBezTo>
                    <a:pt x="472098" y="752630"/>
                    <a:pt x="443165" y="717750"/>
                    <a:pt x="511220" y="688215"/>
                  </a:cubicBezTo>
                  <a:cubicBezTo>
                    <a:pt x="634299" y="634763"/>
                    <a:pt x="763428" y="683845"/>
                    <a:pt x="746648" y="465727"/>
                  </a:cubicBezTo>
                  <a:cubicBezTo>
                    <a:pt x="748208" y="291112"/>
                    <a:pt x="542856" y="177205"/>
                    <a:pt x="453649" y="41995"/>
                  </a:cubicBezTo>
                  <a:cubicBezTo>
                    <a:pt x="440911" y="23775"/>
                    <a:pt x="362443" y="-2912"/>
                    <a:pt x="360578" y="10022"/>
                  </a:cubicBezTo>
                </a:path>
              </a:pathLst>
            </a:custGeom>
            <a:solidFill>
              <a:srgbClr val="6578A8"/>
            </a:solidFill>
            <a:ln w="9785" cap="flat">
              <a:solidFill>
                <a:srgbClr val="FCFCFC"/>
              </a:solidFill>
              <a:prstDash val="solid"/>
              <a:miter/>
            </a:ln>
          </p:spPr>
          <p:txBody>
            <a:bodyPr rtlCol="0" anchor="ctr"/>
            <a:lstStyle/>
            <a:p>
              <a:endParaRPr lang="en-CH" sz="4000"/>
            </a:p>
          </p:txBody>
        </p:sp>
        <p:sp>
          <p:nvSpPr>
            <p:cNvPr id="142" name="Freeform 141">
              <a:extLst>
                <a:ext uri="{FF2B5EF4-FFF2-40B4-BE49-F238E27FC236}">
                  <a16:creationId xmlns:a16="http://schemas.microsoft.com/office/drawing/2014/main" id="{363386D9-F81C-C425-D02A-8C3AD5369245}"/>
                </a:ext>
              </a:extLst>
            </p:cNvPr>
            <p:cNvSpPr/>
            <p:nvPr/>
          </p:nvSpPr>
          <p:spPr>
            <a:xfrm rot="10800000" flipV="1">
              <a:off x="5638751" y="11653267"/>
              <a:ext cx="823098" cy="1433371"/>
            </a:xfrm>
            <a:custGeom>
              <a:avLst/>
              <a:gdLst>
                <a:gd name="connsiteX0" fmla="*/ 565880 w 823098"/>
                <a:gd name="connsiteY0" fmla="*/ 14956 h 1433371"/>
                <a:gd name="connsiteX1" fmla="*/ 5938 w 823098"/>
                <a:gd name="connsiteY1" fmla="*/ 807193 h 1433371"/>
                <a:gd name="connsiteX2" fmla="*/ 315765 w 823098"/>
                <a:gd name="connsiteY2" fmla="*/ 1314516 h 1433371"/>
                <a:gd name="connsiteX3" fmla="*/ 542789 w 823098"/>
                <a:gd name="connsiteY3" fmla="*/ 1410105 h 1433371"/>
                <a:gd name="connsiteX4" fmla="*/ 736419 w 823098"/>
                <a:gd name="connsiteY4" fmla="*/ 1403550 h 1433371"/>
                <a:gd name="connsiteX5" fmla="*/ 703054 w 823098"/>
                <a:gd name="connsiteY5" fmla="*/ 1200200 h 1433371"/>
                <a:gd name="connsiteX6" fmla="*/ 801111 w 823098"/>
                <a:gd name="connsiteY6" fmla="*/ 1033485 h 1433371"/>
                <a:gd name="connsiteX7" fmla="*/ 783132 w 823098"/>
                <a:gd name="connsiteY7" fmla="*/ 407144 h 1433371"/>
                <a:gd name="connsiteX8" fmla="*/ 682309 w 823098"/>
                <a:gd name="connsiteY8" fmla="*/ 38385 h 1433371"/>
                <a:gd name="connsiteX9" fmla="*/ 564995 w 823098"/>
                <a:gd name="connsiteY9" fmla="*/ 14956 h 143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3098" h="1433371">
                  <a:moveTo>
                    <a:pt x="565880" y="14956"/>
                  </a:moveTo>
                  <a:cubicBezTo>
                    <a:pt x="446831" y="47028"/>
                    <a:pt x="73187" y="484727"/>
                    <a:pt x="5938" y="807193"/>
                  </a:cubicBezTo>
                  <a:cubicBezTo>
                    <a:pt x="-24864" y="1041834"/>
                    <a:pt x="226296" y="1130225"/>
                    <a:pt x="315765" y="1314516"/>
                  </a:cubicBezTo>
                  <a:cubicBezTo>
                    <a:pt x="341049" y="1382755"/>
                    <a:pt x="444985" y="1396449"/>
                    <a:pt x="542789" y="1410105"/>
                  </a:cubicBezTo>
                  <a:cubicBezTo>
                    <a:pt x="605081" y="1418805"/>
                    <a:pt x="711012" y="1476393"/>
                    <a:pt x="736419" y="1403550"/>
                  </a:cubicBezTo>
                  <a:cubicBezTo>
                    <a:pt x="761825" y="1330707"/>
                    <a:pt x="691074" y="1264224"/>
                    <a:pt x="703054" y="1200200"/>
                  </a:cubicBezTo>
                  <a:cubicBezTo>
                    <a:pt x="721616" y="1100963"/>
                    <a:pt x="766443" y="1138535"/>
                    <a:pt x="801111" y="1033485"/>
                  </a:cubicBezTo>
                  <a:cubicBezTo>
                    <a:pt x="835779" y="928435"/>
                    <a:pt x="839398" y="545241"/>
                    <a:pt x="783132" y="407144"/>
                  </a:cubicBezTo>
                  <a:cubicBezTo>
                    <a:pt x="704146" y="226344"/>
                    <a:pt x="759366" y="166943"/>
                    <a:pt x="682309" y="38385"/>
                  </a:cubicBezTo>
                  <a:cubicBezTo>
                    <a:pt x="651077" y="-13720"/>
                    <a:pt x="574697" y="13493"/>
                    <a:pt x="564995" y="14956"/>
                  </a:cubicBezTo>
                </a:path>
              </a:pathLst>
            </a:custGeom>
            <a:solidFill>
              <a:srgbClr val="6578A8"/>
            </a:solidFill>
            <a:ln w="9785" cap="flat">
              <a:solidFill>
                <a:srgbClr val="FCFCFC"/>
              </a:solidFill>
              <a:prstDash val="solid"/>
              <a:miter/>
            </a:ln>
          </p:spPr>
          <p:txBody>
            <a:bodyPr rtlCol="0" anchor="ctr"/>
            <a:lstStyle/>
            <a:p>
              <a:endParaRPr lang="en-CH" sz="4000"/>
            </a:p>
          </p:txBody>
        </p:sp>
        <p:pic>
          <p:nvPicPr>
            <p:cNvPr id="143" name="Picture 142">
              <a:extLst>
                <a:ext uri="{FF2B5EF4-FFF2-40B4-BE49-F238E27FC236}">
                  <a16:creationId xmlns:a16="http://schemas.microsoft.com/office/drawing/2014/main" id="{7561FE29-E11B-E92E-FDB0-363E94DFB1A5}"/>
                </a:ext>
              </a:extLst>
            </p:cNvPr>
            <p:cNvPicPr>
              <a:picLocks noChangeAspect="1"/>
            </p:cNvPicPr>
            <p:nvPr/>
          </p:nvPicPr>
          <p:blipFill>
            <a:blip r:embed="rId5"/>
            <a:stretch>
              <a:fillRect/>
            </a:stretch>
          </p:blipFill>
          <p:spPr>
            <a:xfrm>
              <a:off x="5789366" y="11611762"/>
              <a:ext cx="752751" cy="1481111"/>
            </a:xfrm>
            <a:custGeom>
              <a:avLst/>
              <a:gdLst>
                <a:gd name="connsiteX0" fmla="*/ 3798 w 752751"/>
                <a:gd name="connsiteY0" fmla="*/ 7620 h 1481111"/>
                <a:gd name="connsiteX1" fmla="*/ 756549 w 752751"/>
                <a:gd name="connsiteY1" fmla="*/ 7620 h 1481111"/>
                <a:gd name="connsiteX2" fmla="*/ 756549 w 752751"/>
                <a:gd name="connsiteY2" fmla="*/ 1488732 h 1481111"/>
                <a:gd name="connsiteX3" fmla="*/ 3798 w 752751"/>
                <a:gd name="connsiteY3" fmla="*/ 1488732 h 1481111"/>
              </a:gdLst>
              <a:ahLst/>
              <a:cxnLst>
                <a:cxn ang="0">
                  <a:pos x="connsiteX0" y="connsiteY0"/>
                </a:cxn>
                <a:cxn ang="0">
                  <a:pos x="connsiteX1" y="connsiteY1"/>
                </a:cxn>
                <a:cxn ang="0">
                  <a:pos x="connsiteX2" y="connsiteY2"/>
                </a:cxn>
                <a:cxn ang="0">
                  <a:pos x="connsiteX3" y="connsiteY3"/>
                </a:cxn>
              </a:cxnLst>
              <a:rect l="l" t="t" r="r" b="b"/>
              <a:pathLst>
                <a:path w="752751" h="1481111">
                  <a:moveTo>
                    <a:pt x="3798" y="7620"/>
                  </a:moveTo>
                  <a:lnTo>
                    <a:pt x="756549" y="7620"/>
                  </a:lnTo>
                  <a:lnTo>
                    <a:pt x="756549" y="1488732"/>
                  </a:lnTo>
                  <a:lnTo>
                    <a:pt x="3798" y="1488732"/>
                  </a:lnTo>
                  <a:close/>
                </a:path>
              </a:pathLst>
            </a:custGeom>
          </p:spPr>
        </p:pic>
      </p:grpSp>
      <p:sp>
        <p:nvSpPr>
          <p:cNvPr id="144" name="Freeform 143">
            <a:extLst>
              <a:ext uri="{FF2B5EF4-FFF2-40B4-BE49-F238E27FC236}">
                <a16:creationId xmlns:a16="http://schemas.microsoft.com/office/drawing/2014/main" id="{6F22C9AB-47D4-AAAF-5BE9-9CC495DDF5F4}"/>
              </a:ext>
            </a:extLst>
          </p:cNvPr>
          <p:cNvSpPr/>
          <p:nvPr/>
        </p:nvSpPr>
        <p:spPr>
          <a:xfrm>
            <a:off x="5765126" y="10030725"/>
            <a:ext cx="152378" cy="152377"/>
          </a:xfrm>
          <a:custGeom>
            <a:avLst/>
            <a:gdLst>
              <a:gd name="connsiteX0" fmla="*/ 153061 w 152378"/>
              <a:gd name="connsiteY0" fmla="*/ 76472 h 152377"/>
              <a:gd name="connsiteX1" fmla="*/ 76871 w 152378"/>
              <a:gd name="connsiteY1" fmla="*/ 152660 h 152377"/>
              <a:gd name="connsiteX2" fmla="*/ 682 w 152378"/>
              <a:gd name="connsiteY2" fmla="*/ 76472 h 152377"/>
              <a:gd name="connsiteX3" fmla="*/ 76871 w 152378"/>
              <a:gd name="connsiteY3" fmla="*/ 283 h 152377"/>
              <a:gd name="connsiteX4" fmla="*/ 153061 w 152378"/>
              <a:gd name="connsiteY4" fmla="*/ 76472 h 152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78" h="152377">
                <a:moveTo>
                  <a:pt x="153061" y="76472"/>
                </a:moveTo>
                <a:cubicBezTo>
                  <a:pt x="153061" y="118550"/>
                  <a:pt x="118949" y="152660"/>
                  <a:pt x="76871" y="152660"/>
                </a:cubicBezTo>
                <a:cubicBezTo>
                  <a:pt x="34793" y="152660"/>
                  <a:pt x="682" y="118550"/>
                  <a:pt x="682" y="76472"/>
                </a:cubicBezTo>
                <a:cubicBezTo>
                  <a:pt x="682" y="34394"/>
                  <a:pt x="34793" y="283"/>
                  <a:pt x="76871" y="283"/>
                </a:cubicBezTo>
                <a:cubicBezTo>
                  <a:pt x="118949" y="283"/>
                  <a:pt x="153061" y="34394"/>
                  <a:pt x="153061" y="76472"/>
                </a:cubicBezTo>
                <a:close/>
              </a:path>
            </a:pathLst>
          </a:custGeom>
          <a:solidFill>
            <a:srgbClr val="000080"/>
          </a:solidFill>
          <a:ln w="1523" cap="rnd">
            <a:noFill/>
            <a:prstDash val="solid"/>
            <a:round/>
          </a:ln>
        </p:spPr>
        <p:txBody>
          <a:bodyPr rtlCol="0" anchor="ctr"/>
          <a:lstStyle/>
          <a:p>
            <a:endParaRPr lang="en-CH" sz="4000"/>
          </a:p>
        </p:txBody>
      </p:sp>
      <p:sp>
        <p:nvSpPr>
          <p:cNvPr id="145" name="Freeform 144">
            <a:extLst>
              <a:ext uri="{FF2B5EF4-FFF2-40B4-BE49-F238E27FC236}">
                <a16:creationId xmlns:a16="http://schemas.microsoft.com/office/drawing/2014/main" id="{3297DE93-D27D-BC66-E418-292B4B887618}"/>
              </a:ext>
            </a:extLst>
          </p:cNvPr>
          <p:cNvSpPr/>
          <p:nvPr/>
        </p:nvSpPr>
        <p:spPr>
          <a:xfrm>
            <a:off x="5079421" y="12428784"/>
            <a:ext cx="152378" cy="152377"/>
          </a:xfrm>
          <a:custGeom>
            <a:avLst/>
            <a:gdLst>
              <a:gd name="connsiteX0" fmla="*/ 152611 w 152378"/>
              <a:gd name="connsiteY0" fmla="*/ 78045 h 152377"/>
              <a:gd name="connsiteX1" fmla="*/ 76421 w 152378"/>
              <a:gd name="connsiteY1" fmla="*/ 154234 h 152377"/>
              <a:gd name="connsiteX2" fmla="*/ 232 w 152378"/>
              <a:gd name="connsiteY2" fmla="*/ 78045 h 152377"/>
              <a:gd name="connsiteX3" fmla="*/ 76421 w 152378"/>
              <a:gd name="connsiteY3" fmla="*/ 1857 h 152377"/>
              <a:gd name="connsiteX4" fmla="*/ 152611 w 152378"/>
              <a:gd name="connsiteY4" fmla="*/ 78045 h 152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78" h="152377">
                <a:moveTo>
                  <a:pt x="152611" y="78045"/>
                </a:moveTo>
                <a:cubicBezTo>
                  <a:pt x="152611" y="120123"/>
                  <a:pt x="118499" y="154234"/>
                  <a:pt x="76421" y="154234"/>
                </a:cubicBezTo>
                <a:cubicBezTo>
                  <a:pt x="34343" y="154234"/>
                  <a:pt x="232" y="120123"/>
                  <a:pt x="232" y="78045"/>
                </a:cubicBezTo>
                <a:cubicBezTo>
                  <a:pt x="232" y="35967"/>
                  <a:pt x="34343" y="1857"/>
                  <a:pt x="76421" y="1857"/>
                </a:cubicBezTo>
                <a:cubicBezTo>
                  <a:pt x="118499" y="1857"/>
                  <a:pt x="152611" y="35967"/>
                  <a:pt x="152611" y="78045"/>
                </a:cubicBezTo>
                <a:close/>
              </a:path>
            </a:pathLst>
          </a:custGeom>
          <a:solidFill>
            <a:srgbClr val="000080"/>
          </a:solidFill>
          <a:ln w="1523" cap="rnd">
            <a:noFill/>
            <a:prstDash val="solid"/>
            <a:round/>
          </a:ln>
        </p:spPr>
        <p:txBody>
          <a:bodyPr rtlCol="0" anchor="ctr"/>
          <a:lstStyle/>
          <a:p>
            <a:endParaRPr lang="en-CH" sz="4000"/>
          </a:p>
        </p:txBody>
      </p:sp>
      <p:sp>
        <p:nvSpPr>
          <p:cNvPr id="146" name="Freeform 145">
            <a:extLst>
              <a:ext uri="{FF2B5EF4-FFF2-40B4-BE49-F238E27FC236}">
                <a16:creationId xmlns:a16="http://schemas.microsoft.com/office/drawing/2014/main" id="{67579049-F989-62E2-91F0-35ABC29C5C3E}"/>
              </a:ext>
            </a:extLst>
          </p:cNvPr>
          <p:cNvSpPr/>
          <p:nvPr/>
        </p:nvSpPr>
        <p:spPr>
          <a:xfrm>
            <a:off x="1136219" y="12507609"/>
            <a:ext cx="4023498" cy="1523"/>
          </a:xfrm>
          <a:custGeom>
            <a:avLst/>
            <a:gdLst>
              <a:gd name="connsiteX0" fmla="*/ -2511 w 4023498"/>
              <a:gd name="connsiteY0" fmla="*/ 1808 h 1523"/>
              <a:gd name="connsiteX1" fmla="*/ 4020988 w 4023498"/>
              <a:gd name="connsiteY1" fmla="*/ 1808 h 1523"/>
            </a:gdLst>
            <a:ahLst/>
            <a:cxnLst>
              <a:cxn ang="0">
                <a:pos x="connsiteX0" y="connsiteY0"/>
              </a:cxn>
              <a:cxn ang="0">
                <a:pos x="connsiteX1" y="connsiteY1"/>
              </a:cxn>
            </a:cxnLst>
            <a:rect l="l" t="t" r="r" b="b"/>
            <a:pathLst>
              <a:path w="4023498" h="1523">
                <a:moveTo>
                  <a:pt x="-2511" y="1808"/>
                </a:moveTo>
                <a:lnTo>
                  <a:pt x="4020988" y="1808"/>
                </a:lnTo>
              </a:path>
            </a:pathLst>
          </a:custGeom>
          <a:noFill/>
          <a:ln w="17764" cap="sq">
            <a:solidFill>
              <a:srgbClr val="000080"/>
            </a:solidFill>
            <a:prstDash val="solid"/>
            <a:miter/>
          </a:ln>
        </p:spPr>
        <p:txBody>
          <a:bodyPr rtlCol="0" anchor="ctr"/>
          <a:lstStyle/>
          <a:p>
            <a:endParaRPr lang="en-CH" sz="4000"/>
          </a:p>
        </p:txBody>
      </p:sp>
      <p:grpSp>
        <p:nvGrpSpPr>
          <p:cNvPr id="147" name="Graphic 4">
            <a:extLst>
              <a:ext uri="{FF2B5EF4-FFF2-40B4-BE49-F238E27FC236}">
                <a16:creationId xmlns:a16="http://schemas.microsoft.com/office/drawing/2014/main" id="{84972C0E-72C5-FC50-782C-9919F8C678A4}"/>
              </a:ext>
            </a:extLst>
          </p:cNvPr>
          <p:cNvGrpSpPr/>
          <p:nvPr/>
        </p:nvGrpSpPr>
        <p:grpSpPr>
          <a:xfrm>
            <a:off x="1044774" y="11831094"/>
            <a:ext cx="2581156" cy="1317396"/>
            <a:chOff x="1044774" y="11831094"/>
            <a:chExt cx="2581156" cy="1317396"/>
          </a:xfrm>
          <a:solidFill>
            <a:srgbClr val="000080"/>
          </a:solidFill>
        </p:grpSpPr>
        <p:sp>
          <p:nvSpPr>
            <p:cNvPr id="148" name="TextBox 147">
              <a:extLst>
                <a:ext uri="{FF2B5EF4-FFF2-40B4-BE49-F238E27FC236}">
                  <a16:creationId xmlns:a16="http://schemas.microsoft.com/office/drawing/2014/main" id="{FA6D406B-0EAE-75D2-830B-099C7AD44198}"/>
                </a:ext>
              </a:extLst>
            </p:cNvPr>
            <p:cNvSpPr txBox="1"/>
            <p:nvPr/>
          </p:nvSpPr>
          <p:spPr>
            <a:xfrm>
              <a:off x="1044774" y="11831094"/>
              <a:ext cx="1723549"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Airway</a:t>
              </a:r>
            </a:p>
          </p:txBody>
        </p:sp>
        <p:sp>
          <p:nvSpPr>
            <p:cNvPr id="150" name="TextBox 149">
              <a:extLst>
                <a:ext uri="{FF2B5EF4-FFF2-40B4-BE49-F238E27FC236}">
                  <a16:creationId xmlns:a16="http://schemas.microsoft.com/office/drawing/2014/main" id="{FF865983-DCE6-A4B2-CBC2-D746E27210C5}"/>
                </a:ext>
              </a:extLst>
            </p:cNvPr>
            <p:cNvSpPr txBox="1"/>
            <p:nvPr/>
          </p:nvSpPr>
          <p:spPr>
            <a:xfrm>
              <a:off x="1044774" y="12440604"/>
              <a:ext cx="2581156"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phenotype</a:t>
              </a:r>
            </a:p>
          </p:txBody>
        </p:sp>
      </p:grpSp>
      <p:grpSp>
        <p:nvGrpSpPr>
          <p:cNvPr id="152" name="Graphic 4">
            <a:extLst>
              <a:ext uri="{FF2B5EF4-FFF2-40B4-BE49-F238E27FC236}">
                <a16:creationId xmlns:a16="http://schemas.microsoft.com/office/drawing/2014/main" id="{47732909-7BB7-5629-A684-62E9376F294D}"/>
              </a:ext>
            </a:extLst>
          </p:cNvPr>
          <p:cNvGrpSpPr/>
          <p:nvPr/>
        </p:nvGrpSpPr>
        <p:grpSpPr>
          <a:xfrm>
            <a:off x="4708527" y="13759705"/>
            <a:ext cx="1904625" cy="1831827"/>
            <a:chOff x="4708527" y="13759705"/>
            <a:chExt cx="1904625" cy="1831827"/>
          </a:xfrm>
          <a:solidFill>
            <a:srgbClr val="6578A8"/>
          </a:solidFill>
        </p:grpSpPr>
        <p:sp>
          <p:nvSpPr>
            <p:cNvPr id="153" name="Freeform 152">
              <a:extLst>
                <a:ext uri="{FF2B5EF4-FFF2-40B4-BE49-F238E27FC236}">
                  <a16:creationId xmlns:a16="http://schemas.microsoft.com/office/drawing/2014/main" id="{7697E45C-39B8-93C1-5364-3EE0BC7FD5D4}"/>
                </a:ext>
              </a:extLst>
            </p:cNvPr>
            <p:cNvSpPr/>
            <p:nvPr/>
          </p:nvSpPr>
          <p:spPr>
            <a:xfrm>
              <a:off x="4851461" y="14147546"/>
              <a:ext cx="738638" cy="540512"/>
            </a:xfrm>
            <a:custGeom>
              <a:avLst/>
              <a:gdLst>
                <a:gd name="connsiteX0" fmla="*/ 46445 w 738638"/>
                <a:gd name="connsiteY0" fmla="*/ 369337 h 540512"/>
                <a:gd name="connsiteX1" fmla="*/ 4487 w 738638"/>
                <a:gd name="connsiteY1" fmla="*/ 260341 h 540512"/>
                <a:gd name="connsiteX2" fmla="*/ 81566 w 738638"/>
                <a:gd name="connsiteY2" fmla="*/ 171234 h 540512"/>
                <a:gd name="connsiteX3" fmla="*/ 199102 w 738638"/>
                <a:gd name="connsiteY3" fmla="*/ 225111 h 540512"/>
                <a:gd name="connsiteX4" fmla="*/ 234637 w 738638"/>
                <a:gd name="connsiteY4" fmla="*/ 254291 h 540512"/>
                <a:gd name="connsiteX5" fmla="*/ 226083 w 738638"/>
                <a:gd name="connsiteY5" fmla="*/ 236271 h 540512"/>
                <a:gd name="connsiteX6" fmla="*/ 193323 w 738638"/>
                <a:gd name="connsiteY6" fmla="*/ 118154 h 540512"/>
                <a:gd name="connsiteX7" fmla="*/ 343941 w 738638"/>
                <a:gd name="connsiteY7" fmla="*/ 6793 h 540512"/>
                <a:gd name="connsiteX8" fmla="*/ 511914 w 738638"/>
                <a:gd name="connsiteY8" fmla="*/ 87864 h 540512"/>
                <a:gd name="connsiteX9" fmla="*/ 580159 w 738638"/>
                <a:gd name="connsiteY9" fmla="*/ 237734 h 540512"/>
                <a:gd name="connsiteX10" fmla="*/ 605221 w 738638"/>
                <a:gd name="connsiteY10" fmla="*/ 312311 h 540512"/>
                <a:gd name="connsiteX11" fmla="*/ 597535 w 738638"/>
                <a:gd name="connsiteY11" fmla="*/ 280191 h 540512"/>
                <a:gd name="connsiteX12" fmla="*/ 591291 w 738638"/>
                <a:gd name="connsiteY12" fmla="*/ 246934 h 540512"/>
                <a:gd name="connsiteX13" fmla="*/ 658237 w 738638"/>
                <a:gd name="connsiteY13" fmla="*/ 281628 h 540512"/>
                <a:gd name="connsiteX14" fmla="*/ 670034 w 738638"/>
                <a:gd name="connsiteY14" fmla="*/ 285601 h 540512"/>
                <a:gd name="connsiteX15" fmla="*/ 605255 w 738638"/>
                <a:gd name="connsiteY15" fmla="*/ 244516 h 540512"/>
                <a:gd name="connsiteX16" fmla="*/ 586314 w 738638"/>
                <a:gd name="connsiteY16" fmla="*/ 240191 h 540512"/>
                <a:gd name="connsiteX17" fmla="*/ 579062 w 738638"/>
                <a:gd name="connsiteY17" fmla="*/ 212410 h 540512"/>
                <a:gd name="connsiteX18" fmla="*/ 563445 w 738638"/>
                <a:gd name="connsiteY18" fmla="*/ 163903 h 540512"/>
                <a:gd name="connsiteX19" fmla="*/ 577483 w 738638"/>
                <a:gd name="connsiteY19" fmla="*/ 95704 h 540512"/>
                <a:gd name="connsiteX20" fmla="*/ 663419 w 738638"/>
                <a:gd name="connsiteY20" fmla="*/ 152887 h 540512"/>
                <a:gd name="connsiteX21" fmla="*/ 742479 w 738638"/>
                <a:gd name="connsiteY21" fmla="*/ 320412 h 540512"/>
                <a:gd name="connsiteX22" fmla="*/ 581849 w 738638"/>
                <a:gd name="connsiteY22" fmla="*/ 417112 h 540512"/>
                <a:gd name="connsiteX23" fmla="*/ 458840 w 738638"/>
                <a:gd name="connsiteY23" fmla="*/ 299491 h 540512"/>
                <a:gd name="connsiteX24" fmla="*/ 351391 w 738638"/>
                <a:gd name="connsiteY24" fmla="*/ 167523 h 540512"/>
                <a:gd name="connsiteX25" fmla="*/ 289397 w 738638"/>
                <a:gd name="connsiteY25" fmla="*/ 126360 h 540512"/>
                <a:gd name="connsiteX26" fmla="*/ 309004 w 738638"/>
                <a:gd name="connsiteY26" fmla="*/ 141584 h 540512"/>
                <a:gd name="connsiteX27" fmla="*/ 364514 w 738638"/>
                <a:gd name="connsiteY27" fmla="*/ 206307 h 540512"/>
                <a:gd name="connsiteX28" fmla="*/ 371106 w 738638"/>
                <a:gd name="connsiteY28" fmla="*/ 314702 h 540512"/>
                <a:gd name="connsiteX29" fmla="*/ 276780 w 738638"/>
                <a:gd name="connsiteY29" fmla="*/ 360791 h 540512"/>
                <a:gd name="connsiteX30" fmla="*/ 208300 w 738638"/>
                <a:gd name="connsiteY30" fmla="*/ 345998 h 540512"/>
                <a:gd name="connsiteX31" fmla="*/ 151487 w 738638"/>
                <a:gd name="connsiteY31" fmla="*/ 317093 h 540512"/>
                <a:gd name="connsiteX32" fmla="*/ 125840 w 738638"/>
                <a:gd name="connsiteY32" fmla="*/ 303189 h 540512"/>
                <a:gd name="connsiteX33" fmla="*/ 144236 w 738638"/>
                <a:gd name="connsiteY33" fmla="*/ 321170 h 540512"/>
                <a:gd name="connsiteX34" fmla="*/ 136939 w 738638"/>
                <a:gd name="connsiteY34" fmla="*/ 372695 h 540512"/>
                <a:gd name="connsiteX35" fmla="*/ 122697 w 738638"/>
                <a:gd name="connsiteY35" fmla="*/ 375570 h 540512"/>
                <a:gd name="connsiteX36" fmla="*/ 136969 w 738638"/>
                <a:gd name="connsiteY36" fmla="*/ 375949 h 540512"/>
                <a:gd name="connsiteX37" fmla="*/ 168795 w 738638"/>
                <a:gd name="connsiteY37" fmla="*/ 348220 h 540512"/>
                <a:gd name="connsiteX38" fmla="*/ 168795 w 738638"/>
                <a:gd name="connsiteY38" fmla="*/ 335074 h 540512"/>
                <a:gd name="connsiteX39" fmla="*/ 195239 w 738638"/>
                <a:gd name="connsiteY39" fmla="*/ 346456 h 540512"/>
                <a:gd name="connsiteX40" fmla="*/ 341197 w 738638"/>
                <a:gd name="connsiteY40" fmla="*/ 354035 h 540512"/>
                <a:gd name="connsiteX41" fmla="*/ 374080 w 738638"/>
                <a:gd name="connsiteY41" fmla="*/ 216173 h 540512"/>
                <a:gd name="connsiteX42" fmla="*/ 366553 w 738638"/>
                <a:gd name="connsiteY42" fmla="*/ 189254 h 540512"/>
                <a:gd name="connsiteX43" fmla="*/ 449642 w 738638"/>
                <a:gd name="connsiteY43" fmla="*/ 295885 h 540512"/>
                <a:gd name="connsiteX44" fmla="*/ 507507 w 738638"/>
                <a:gd name="connsiteY44" fmla="*/ 371689 h 540512"/>
                <a:gd name="connsiteX45" fmla="*/ 522210 w 738638"/>
                <a:gd name="connsiteY45" fmla="*/ 406187 h 540512"/>
                <a:gd name="connsiteX46" fmla="*/ 418614 w 738638"/>
                <a:gd name="connsiteY46" fmla="*/ 394309 h 540512"/>
                <a:gd name="connsiteX47" fmla="*/ 411271 w 738638"/>
                <a:gd name="connsiteY47" fmla="*/ 391304 h 540512"/>
                <a:gd name="connsiteX48" fmla="*/ 417771 w 738638"/>
                <a:gd name="connsiteY48" fmla="*/ 400660 h 540512"/>
                <a:gd name="connsiteX49" fmla="*/ 379967 w 738638"/>
                <a:gd name="connsiteY49" fmla="*/ 400699 h 540512"/>
                <a:gd name="connsiteX50" fmla="*/ 323583 w 738638"/>
                <a:gd name="connsiteY50" fmla="*/ 409167 h 540512"/>
                <a:gd name="connsiteX51" fmla="*/ 286698 w 738638"/>
                <a:gd name="connsiteY51" fmla="*/ 453047 h 540512"/>
                <a:gd name="connsiteX52" fmla="*/ 211351 w 738638"/>
                <a:gd name="connsiteY52" fmla="*/ 547094 h 540512"/>
                <a:gd name="connsiteX53" fmla="*/ 46445 w 738638"/>
                <a:gd name="connsiteY53" fmla="*/ 369337 h 54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38638" h="540512">
                  <a:moveTo>
                    <a:pt x="46445" y="369337"/>
                  </a:moveTo>
                  <a:cubicBezTo>
                    <a:pt x="13332" y="326293"/>
                    <a:pt x="4226" y="302641"/>
                    <a:pt x="4487" y="260341"/>
                  </a:cubicBezTo>
                  <a:cubicBezTo>
                    <a:pt x="4839" y="204491"/>
                    <a:pt x="30900" y="174357"/>
                    <a:pt x="81566" y="171234"/>
                  </a:cubicBezTo>
                  <a:cubicBezTo>
                    <a:pt x="120643" y="168817"/>
                    <a:pt x="153143" y="183713"/>
                    <a:pt x="199102" y="225111"/>
                  </a:cubicBezTo>
                  <a:cubicBezTo>
                    <a:pt x="218648" y="242700"/>
                    <a:pt x="234637" y="255833"/>
                    <a:pt x="234637" y="254291"/>
                  </a:cubicBezTo>
                  <a:cubicBezTo>
                    <a:pt x="234637" y="252736"/>
                    <a:pt x="230790" y="244634"/>
                    <a:pt x="226083" y="236271"/>
                  </a:cubicBezTo>
                  <a:cubicBezTo>
                    <a:pt x="206645" y="201694"/>
                    <a:pt x="193461" y="154978"/>
                    <a:pt x="193323" y="118154"/>
                  </a:cubicBezTo>
                  <a:cubicBezTo>
                    <a:pt x="193001" y="37802"/>
                    <a:pt x="277270" y="3696"/>
                    <a:pt x="343941" y="6793"/>
                  </a:cubicBezTo>
                  <a:cubicBezTo>
                    <a:pt x="415318" y="10112"/>
                    <a:pt x="470244" y="36626"/>
                    <a:pt x="511914" y="87864"/>
                  </a:cubicBezTo>
                  <a:cubicBezTo>
                    <a:pt x="543698" y="126935"/>
                    <a:pt x="560453" y="163733"/>
                    <a:pt x="580159" y="237734"/>
                  </a:cubicBezTo>
                  <a:cubicBezTo>
                    <a:pt x="595534" y="295467"/>
                    <a:pt x="602132" y="315107"/>
                    <a:pt x="605221" y="312311"/>
                  </a:cubicBezTo>
                  <a:cubicBezTo>
                    <a:pt x="606104" y="311513"/>
                    <a:pt x="602647" y="297061"/>
                    <a:pt x="597535" y="280191"/>
                  </a:cubicBezTo>
                  <a:cubicBezTo>
                    <a:pt x="592423" y="263333"/>
                    <a:pt x="589613" y="248371"/>
                    <a:pt x="591291" y="246934"/>
                  </a:cubicBezTo>
                  <a:cubicBezTo>
                    <a:pt x="597757" y="241420"/>
                    <a:pt x="645049" y="265934"/>
                    <a:pt x="658237" y="281628"/>
                  </a:cubicBezTo>
                  <a:cubicBezTo>
                    <a:pt x="673783" y="300132"/>
                    <a:pt x="682765" y="303150"/>
                    <a:pt x="670034" y="285601"/>
                  </a:cubicBezTo>
                  <a:cubicBezTo>
                    <a:pt x="657751" y="268665"/>
                    <a:pt x="627767" y="249652"/>
                    <a:pt x="605255" y="244516"/>
                  </a:cubicBezTo>
                  <a:lnTo>
                    <a:pt x="586314" y="240191"/>
                  </a:lnTo>
                  <a:lnTo>
                    <a:pt x="579062" y="212410"/>
                  </a:lnTo>
                  <a:cubicBezTo>
                    <a:pt x="575073" y="197121"/>
                    <a:pt x="568046" y="175298"/>
                    <a:pt x="563445" y="163903"/>
                  </a:cubicBezTo>
                  <a:cubicBezTo>
                    <a:pt x="548103" y="125890"/>
                    <a:pt x="554316" y="95704"/>
                    <a:pt x="577483" y="95704"/>
                  </a:cubicBezTo>
                  <a:cubicBezTo>
                    <a:pt x="604274" y="95704"/>
                    <a:pt x="636591" y="117213"/>
                    <a:pt x="663419" y="152887"/>
                  </a:cubicBezTo>
                  <a:cubicBezTo>
                    <a:pt x="709147" y="213690"/>
                    <a:pt x="737825" y="274454"/>
                    <a:pt x="742479" y="320412"/>
                  </a:cubicBezTo>
                  <a:cubicBezTo>
                    <a:pt x="751134" y="405834"/>
                    <a:pt x="670789" y="454210"/>
                    <a:pt x="581849" y="417112"/>
                  </a:cubicBezTo>
                  <a:cubicBezTo>
                    <a:pt x="537776" y="398726"/>
                    <a:pt x="507545" y="369820"/>
                    <a:pt x="458840" y="299491"/>
                  </a:cubicBezTo>
                  <a:cubicBezTo>
                    <a:pt x="401904" y="217284"/>
                    <a:pt x="387049" y="199042"/>
                    <a:pt x="351391" y="167523"/>
                  </a:cubicBezTo>
                  <a:cubicBezTo>
                    <a:pt x="322418" y="141911"/>
                    <a:pt x="293597" y="122780"/>
                    <a:pt x="289397" y="126360"/>
                  </a:cubicBezTo>
                  <a:cubicBezTo>
                    <a:pt x="288369" y="127223"/>
                    <a:pt x="297199" y="134083"/>
                    <a:pt x="309004" y="141584"/>
                  </a:cubicBezTo>
                  <a:cubicBezTo>
                    <a:pt x="337395" y="159656"/>
                    <a:pt x="350518" y="174945"/>
                    <a:pt x="364514" y="206307"/>
                  </a:cubicBezTo>
                  <a:cubicBezTo>
                    <a:pt x="381255" y="243811"/>
                    <a:pt x="384045" y="289769"/>
                    <a:pt x="371106" y="314702"/>
                  </a:cubicBezTo>
                  <a:cubicBezTo>
                    <a:pt x="351959" y="351617"/>
                    <a:pt x="329239" y="362712"/>
                    <a:pt x="276780" y="360791"/>
                  </a:cubicBezTo>
                  <a:cubicBezTo>
                    <a:pt x="246794" y="359693"/>
                    <a:pt x="236063" y="357367"/>
                    <a:pt x="208300" y="345998"/>
                  </a:cubicBezTo>
                  <a:cubicBezTo>
                    <a:pt x="190196" y="338576"/>
                    <a:pt x="164625" y="325574"/>
                    <a:pt x="151487" y="317093"/>
                  </a:cubicBezTo>
                  <a:cubicBezTo>
                    <a:pt x="138349" y="308612"/>
                    <a:pt x="126805" y="302366"/>
                    <a:pt x="125840" y="303189"/>
                  </a:cubicBezTo>
                  <a:cubicBezTo>
                    <a:pt x="124874" y="304013"/>
                    <a:pt x="133137" y="312114"/>
                    <a:pt x="144236" y="321170"/>
                  </a:cubicBezTo>
                  <a:cubicBezTo>
                    <a:pt x="174543" y="345920"/>
                    <a:pt x="171738" y="365639"/>
                    <a:pt x="136939" y="372695"/>
                  </a:cubicBezTo>
                  <a:lnTo>
                    <a:pt x="122697" y="375570"/>
                  </a:lnTo>
                  <a:lnTo>
                    <a:pt x="136969" y="375949"/>
                  </a:lnTo>
                  <a:cubicBezTo>
                    <a:pt x="155994" y="376459"/>
                    <a:pt x="168795" y="365312"/>
                    <a:pt x="168795" y="348220"/>
                  </a:cubicBezTo>
                  <a:lnTo>
                    <a:pt x="168795" y="335074"/>
                  </a:lnTo>
                  <a:lnTo>
                    <a:pt x="195239" y="346456"/>
                  </a:lnTo>
                  <a:cubicBezTo>
                    <a:pt x="254015" y="371742"/>
                    <a:pt x="303669" y="374316"/>
                    <a:pt x="341197" y="354035"/>
                  </a:cubicBezTo>
                  <a:cubicBezTo>
                    <a:pt x="384121" y="330827"/>
                    <a:pt x="397366" y="275343"/>
                    <a:pt x="374080" y="216173"/>
                  </a:cubicBezTo>
                  <a:cubicBezTo>
                    <a:pt x="368254" y="201368"/>
                    <a:pt x="364867" y="189254"/>
                    <a:pt x="366553" y="189254"/>
                  </a:cubicBezTo>
                  <a:cubicBezTo>
                    <a:pt x="371351" y="189254"/>
                    <a:pt x="409661" y="238427"/>
                    <a:pt x="449642" y="295885"/>
                  </a:cubicBezTo>
                  <a:cubicBezTo>
                    <a:pt x="469678" y="324699"/>
                    <a:pt x="495721" y="358805"/>
                    <a:pt x="507507" y="371689"/>
                  </a:cubicBezTo>
                  <a:cubicBezTo>
                    <a:pt x="528615" y="394740"/>
                    <a:pt x="528836" y="395263"/>
                    <a:pt x="522210" y="406187"/>
                  </a:cubicBezTo>
                  <a:cubicBezTo>
                    <a:pt x="504022" y="436164"/>
                    <a:pt x="459806" y="431094"/>
                    <a:pt x="418614" y="394309"/>
                  </a:cubicBezTo>
                  <a:cubicBezTo>
                    <a:pt x="407791" y="384639"/>
                    <a:pt x="406196" y="383986"/>
                    <a:pt x="411271" y="391304"/>
                  </a:cubicBezTo>
                  <a:lnTo>
                    <a:pt x="417771" y="400660"/>
                  </a:lnTo>
                  <a:lnTo>
                    <a:pt x="379967" y="400699"/>
                  </a:lnTo>
                  <a:cubicBezTo>
                    <a:pt x="349276" y="400738"/>
                    <a:pt x="338698" y="402332"/>
                    <a:pt x="323583" y="409167"/>
                  </a:cubicBezTo>
                  <a:cubicBezTo>
                    <a:pt x="301477" y="419189"/>
                    <a:pt x="294057" y="428010"/>
                    <a:pt x="286698" y="453047"/>
                  </a:cubicBezTo>
                  <a:cubicBezTo>
                    <a:pt x="271506" y="503997"/>
                    <a:pt x="282406" y="540390"/>
                    <a:pt x="211351" y="547094"/>
                  </a:cubicBezTo>
                  <a:cubicBezTo>
                    <a:pt x="125012" y="548897"/>
                    <a:pt x="84709" y="417987"/>
                    <a:pt x="46445" y="369337"/>
                  </a:cubicBezTo>
                  <a:close/>
                </a:path>
              </a:pathLst>
            </a:custGeom>
            <a:solidFill>
              <a:srgbClr val="6578A8"/>
            </a:solidFill>
            <a:ln w="8460" cap="flat">
              <a:solidFill>
                <a:srgbClr val="FFFFFF"/>
              </a:solidFill>
              <a:prstDash val="solid"/>
              <a:round/>
            </a:ln>
          </p:spPr>
          <p:txBody>
            <a:bodyPr rtlCol="0" anchor="ctr"/>
            <a:lstStyle/>
            <a:p>
              <a:endParaRPr lang="en-CH" sz="4000"/>
            </a:p>
          </p:txBody>
        </p:sp>
        <p:sp>
          <p:nvSpPr>
            <p:cNvPr id="154" name="Freeform 153">
              <a:extLst>
                <a:ext uri="{FF2B5EF4-FFF2-40B4-BE49-F238E27FC236}">
                  <a16:creationId xmlns:a16="http://schemas.microsoft.com/office/drawing/2014/main" id="{19239091-4979-27E7-2F48-AE4A64DE843D}"/>
                </a:ext>
              </a:extLst>
            </p:cNvPr>
            <p:cNvSpPr/>
            <p:nvPr/>
          </p:nvSpPr>
          <p:spPr>
            <a:xfrm>
              <a:off x="5918266" y="14176707"/>
              <a:ext cx="403867" cy="166070"/>
            </a:xfrm>
            <a:custGeom>
              <a:avLst/>
              <a:gdLst>
                <a:gd name="connsiteX0" fmla="*/ 40795 w 403867"/>
                <a:gd name="connsiteY0" fmla="*/ 170156 h 166070"/>
                <a:gd name="connsiteX1" fmla="*/ 5493 w 403867"/>
                <a:gd name="connsiteY1" fmla="*/ 105393 h 166070"/>
                <a:gd name="connsiteX2" fmla="*/ 74744 w 403867"/>
                <a:gd name="connsiteY2" fmla="*/ 38749 h 166070"/>
                <a:gd name="connsiteX3" fmla="*/ 136199 w 403867"/>
                <a:gd name="connsiteY3" fmla="*/ 30726 h 166070"/>
                <a:gd name="connsiteX4" fmla="*/ 217407 w 403867"/>
                <a:gd name="connsiteY4" fmla="*/ 17044 h 166070"/>
                <a:gd name="connsiteX5" fmla="*/ 349097 w 403867"/>
                <a:gd name="connsiteY5" fmla="*/ 11504 h 166070"/>
                <a:gd name="connsiteX6" fmla="*/ 408357 w 403867"/>
                <a:gd name="connsiteY6" fmla="*/ 73091 h 166070"/>
                <a:gd name="connsiteX7" fmla="*/ 389365 w 403867"/>
                <a:gd name="connsiteY7" fmla="*/ 90248 h 166070"/>
                <a:gd name="connsiteX8" fmla="*/ 161860 w 403867"/>
                <a:gd name="connsiteY8" fmla="*/ 96638 h 166070"/>
                <a:gd name="connsiteX9" fmla="*/ 86798 w 403867"/>
                <a:gd name="connsiteY9" fmla="*/ 160172 h 166070"/>
                <a:gd name="connsiteX10" fmla="*/ 40795 w 403867"/>
                <a:gd name="connsiteY10" fmla="*/ 170156 h 16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867" h="166070">
                  <a:moveTo>
                    <a:pt x="40795" y="170156"/>
                  </a:moveTo>
                  <a:cubicBezTo>
                    <a:pt x="5985" y="159636"/>
                    <a:pt x="2054" y="135880"/>
                    <a:pt x="5493" y="105393"/>
                  </a:cubicBezTo>
                  <a:cubicBezTo>
                    <a:pt x="8925" y="74933"/>
                    <a:pt x="35610" y="49255"/>
                    <a:pt x="74744" y="38749"/>
                  </a:cubicBezTo>
                  <a:cubicBezTo>
                    <a:pt x="83193" y="36488"/>
                    <a:pt x="110847" y="32869"/>
                    <a:pt x="136199" y="30726"/>
                  </a:cubicBezTo>
                  <a:cubicBezTo>
                    <a:pt x="161935" y="28544"/>
                    <a:pt x="197798" y="22493"/>
                    <a:pt x="217407" y="17044"/>
                  </a:cubicBezTo>
                  <a:cubicBezTo>
                    <a:pt x="257927" y="5767"/>
                    <a:pt x="319496" y="3179"/>
                    <a:pt x="349097" y="11504"/>
                  </a:cubicBezTo>
                  <a:cubicBezTo>
                    <a:pt x="386688" y="22075"/>
                    <a:pt x="408357" y="44604"/>
                    <a:pt x="408357" y="73091"/>
                  </a:cubicBezTo>
                  <a:cubicBezTo>
                    <a:pt x="408357" y="95619"/>
                    <a:pt x="405394" y="98298"/>
                    <a:pt x="389365" y="90248"/>
                  </a:cubicBezTo>
                  <a:cubicBezTo>
                    <a:pt x="336264" y="63577"/>
                    <a:pt x="226492" y="66661"/>
                    <a:pt x="161860" y="96638"/>
                  </a:cubicBezTo>
                  <a:cubicBezTo>
                    <a:pt x="139368" y="107079"/>
                    <a:pt x="95192" y="144465"/>
                    <a:pt x="86798" y="160172"/>
                  </a:cubicBezTo>
                  <a:cubicBezTo>
                    <a:pt x="81699" y="169712"/>
                    <a:pt x="62201" y="176624"/>
                    <a:pt x="40795" y="170156"/>
                  </a:cubicBezTo>
                  <a:close/>
                </a:path>
              </a:pathLst>
            </a:custGeom>
            <a:solidFill>
              <a:srgbClr val="6578A8"/>
            </a:solidFill>
            <a:ln w="8460" cap="flat">
              <a:solidFill>
                <a:srgbClr val="FFFFFF"/>
              </a:solidFill>
              <a:prstDash val="solid"/>
              <a:round/>
            </a:ln>
          </p:spPr>
          <p:txBody>
            <a:bodyPr rtlCol="0" anchor="ctr"/>
            <a:lstStyle/>
            <a:p>
              <a:endParaRPr lang="en-CH" sz="4000"/>
            </a:p>
          </p:txBody>
        </p:sp>
        <p:sp>
          <p:nvSpPr>
            <p:cNvPr id="155" name="Freeform 154">
              <a:extLst>
                <a:ext uri="{FF2B5EF4-FFF2-40B4-BE49-F238E27FC236}">
                  <a16:creationId xmlns:a16="http://schemas.microsoft.com/office/drawing/2014/main" id="{BCA3AF79-AB27-11C6-7C0B-116CCE2FFC2B}"/>
                </a:ext>
              </a:extLst>
            </p:cNvPr>
            <p:cNvSpPr/>
            <p:nvPr/>
          </p:nvSpPr>
          <p:spPr>
            <a:xfrm>
              <a:off x="5876087" y="14235235"/>
              <a:ext cx="519243" cy="431825"/>
            </a:xfrm>
            <a:custGeom>
              <a:avLst/>
              <a:gdLst>
                <a:gd name="connsiteX0" fmla="*/ 267735 w 519243"/>
                <a:gd name="connsiteY0" fmla="*/ 437432 h 431825"/>
                <a:gd name="connsiteX1" fmla="*/ 193202 w 519243"/>
                <a:gd name="connsiteY1" fmla="*/ 403875 h 431825"/>
                <a:gd name="connsiteX2" fmla="*/ 160943 w 519243"/>
                <a:gd name="connsiteY2" fmla="*/ 360412 h 431825"/>
                <a:gd name="connsiteX3" fmla="*/ 153480 w 519243"/>
                <a:gd name="connsiteY3" fmla="*/ 318622 h 431825"/>
                <a:gd name="connsiteX4" fmla="*/ 170254 w 519243"/>
                <a:gd name="connsiteY4" fmla="*/ 255232 h 431825"/>
                <a:gd name="connsiteX5" fmla="*/ 311814 w 519243"/>
                <a:gd name="connsiteY5" fmla="*/ 169888 h 431825"/>
                <a:gd name="connsiteX6" fmla="*/ 368666 w 519243"/>
                <a:gd name="connsiteY6" fmla="*/ 172855 h 431825"/>
                <a:gd name="connsiteX7" fmla="*/ 377278 w 519243"/>
                <a:gd name="connsiteY7" fmla="*/ 171221 h 431825"/>
                <a:gd name="connsiteX8" fmla="*/ 344551 w 519243"/>
                <a:gd name="connsiteY8" fmla="*/ 163276 h 431825"/>
                <a:gd name="connsiteX9" fmla="*/ 333642 w 519243"/>
                <a:gd name="connsiteY9" fmla="*/ 161969 h 431825"/>
                <a:gd name="connsiteX10" fmla="*/ 333664 w 519243"/>
                <a:gd name="connsiteY10" fmla="*/ 149555 h 431825"/>
                <a:gd name="connsiteX11" fmla="*/ 350838 w 519243"/>
                <a:gd name="connsiteY11" fmla="*/ 114103 h 431825"/>
                <a:gd name="connsiteX12" fmla="*/ 355689 w 519243"/>
                <a:gd name="connsiteY12" fmla="*/ 107020 h 431825"/>
                <a:gd name="connsiteX13" fmla="*/ 332585 w 519243"/>
                <a:gd name="connsiteY13" fmla="*/ 123969 h 431825"/>
                <a:gd name="connsiteX14" fmla="*/ 325694 w 519243"/>
                <a:gd name="connsiteY14" fmla="*/ 148327 h 431825"/>
                <a:gd name="connsiteX15" fmla="*/ 325602 w 519243"/>
                <a:gd name="connsiteY15" fmla="*/ 161943 h 431825"/>
                <a:gd name="connsiteX16" fmla="*/ 308377 w 519243"/>
                <a:gd name="connsiteY16" fmla="*/ 163956 h 431825"/>
                <a:gd name="connsiteX17" fmla="*/ 151545 w 519243"/>
                <a:gd name="connsiteY17" fmla="*/ 278152 h 431825"/>
                <a:gd name="connsiteX18" fmla="*/ 143200 w 519243"/>
                <a:gd name="connsiteY18" fmla="*/ 377452 h 431825"/>
                <a:gd name="connsiteX19" fmla="*/ 25856 w 519243"/>
                <a:gd name="connsiteY19" fmla="*/ 393473 h 431825"/>
                <a:gd name="connsiteX20" fmla="*/ 188161 w 519243"/>
                <a:gd name="connsiteY20" fmla="*/ 41448 h 431825"/>
                <a:gd name="connsiteX21" fmla="*/ 433789 w 519243"/>
                <a:gd name="connsiteY21" fmla="*/ 23180 h 431825"/>
                <a:gd name="connsiteX22" fmla="*/ 484653 w 519243"/>
                <a:gd name="connsiteY22" fmla="*/ 60788 h 431825"/>
                <a:gd name="connsiteX23" fmla="*/ 514947 w 519243"/>
                <a:gd name="connsiteY23" fmla="*/ 139950 h 431825"/>
                <a:gd name="connsiteX24" fmla="*/ 505787 w 519243"/>
                <a:gd name="connsiteY24" fmla="*/ 284176 h 431825"/>
                <a:gd name="connsiteX25" fmla="*/ 406998 w 519243"/>
                <a:gd name="connsiteY25" fmla="*/ 335401 h 431825"/>
                <a:gd name="connsiteX26" fmla="*/ 381000 w 519243"/>
                <a:gd name="connsiteY26" fmla="*/ 323666 h 431825"/>
                <a:gd name="connsiteX27" fmla="*/ 357234 w 519243"/>
                <a:gd name="connsiteY27" fmla="*/ 285757 h 431825"/>
                <a:gd name="connsiteX28" fmla="*/ 306070 w 519243"/>
                <a:gd name="connsiteY28" fmla="*/ 267032 h 431825"/>
                <a:gd name="connsiteX29" fmla="*/ 283113 w 519243"/>
                <a:gd name="connsiteY29" fmla="*/ 268600 h 431825"/>
                <a:gd name="connsiteX30" fmla="*/ 298995 w 519243"/>
                <a:gd name="connsiteY30" fmla="*/ 272363 h 431825"/>
                <a:gd name="connsiteX31" fmla="*/ 375146 w 519243"/>
                <a:gd name="connsiteY31" fmla="*/ 334878 h 431825"/>
                <a:gd name="connsiteX32" fmla="*/ 312970 w 519243"/>
                <a:gd name="connsiteY32" fmla="*/ 434531 h 431825"/>
                <a:gd name="connsiteX33" fmla="*/ 267732 w 519243"/>
                <a:gd name="connsiteY33" fmla="*/ 437432 h 431825"/>
                <a:gd name="connsiteX34" fmla="*/ 267735 w 519243"/>
                <a:gd name="connsiteY34" fmla="*/ 437432 h 43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9243" h="431825">
                  <a:moveTo>
                    <a:pt x="267735" y="437432"/>
                  </a:moveTo>
                  <a:cubicBezTo>
                    <a:pt x="243524" y="433276"/>
                    <a:pt x="217515" y="421568"/>
                    <a:pt x="193202" y="403875"/>
                  </a:cubicBezTo>
                  <a:cubicBezTo>
                    <a:pt x="177386" y="392362"/>
                    <a:pt x="170568" y="383176"/>
                    <a:pt x="160943" y="360412"/>
                  </a:cubicBezTo>
                  <a:cubicBezTo>
                    <a:pt x="154119" y="344287"/>
                    <a:pt x="153544" y="341059"/>
                    <a:pt x="153480" y="318622"/>
                  </a:cubicBezTo>
                  <a:cubicBezTo>
                    <a:pt x="153402" y="290658"/>
                    <a:pt x="156495" y="278976"/>
                    <a:pt x="170254" y="255232"/>
                  </a:cubicBezTo>
                  <a:cubicBezTo>
                    <a:pt x="196968" y="209143"/>
                    <a:pt x="252046" y="175938"/>
                    <a:pt x="311814" y="169888"/>
                  </a:cubicBezTo>
                  <a:cubicBezTo>
                    <a:pt x="329744" y="168072"/>
                    <a:pt x="339560" y="168581"/>
                    <a:pt x="368666" y="172855"/>
                  </a:cubicBezTo>
                  <a:cubicBezTo>
                    <a:pt x="375576" y="173861"/>
                    <a:pt x="377278" y="173547"/>
                    <a:pt x="377278" y="171221"/>
                  </a:cubicBezTo>
                  <a:cubicBezTo>
                    <a:pt x="377278" y="168294"/>
                    <a:pt x="368269" y="166098"/>
                    <a:pt x="344551" y="163276"/>
                  </a:cubicBezTo>
                  <a:lnTo>
                    <a:pt x="333642" y="161969"/>
                  </a:lnTo>
                  <a:lnTo>
                    <a:pt x="333664" y="149555"/>
                  </a:lnTo>
                  <a:cubicBezTo>
                    <a:pt x="333690" y="135102"/>
                    <a:pt x="340722" y="120585"/>
                    <a:pt x="350838" y="114103"/>
                  </a:cubicBezTo>
                  <a:cubicBezTo>
                    <a:pt x="354980" y="111450"/>
                    <a:pt x="356636" y="109033"/>
                    <a:pt x="355689" y="107020"/>
                  </a:cubicBezTo>
                  <a:cubicBezTo>
                    <a:pt x="353337" y="102029"/>
                    <a:pt x="340532" y="111424"/>
                    <a:pt x="332585" y="123969"/>
                  </a:cubicBezTo>
                  <a:cubicBezTo>
                    <a:pt x="326926" y="132907"/>
                    <a:pt x="325770" y="136997"/>
                    <a:pt x="325694" y="148327"/>
                  </a:cubicBezTo>
                  <a:lnTo>
                    <a:pt x="325602" y="161943"/>
                  </a:lnTo>
                  <a:lnTo>
                    <a:pt x="308377" y="163956"/>
                  </a:lnTo>
                  <a:cubicBezTo>
                    <a:pt x="235116" y="172528"/>
                    <a:pt x="172926" y="217807"/>
                    <a:pt x="151545" y="278152"/>
                  </a:cubicBezTo>
                  <a:cubicBezTo>
                    <a:pt x="140143" y="309410"/>
                    <a:pt x="144300" y="344535"/>
                    <a:pt x="143200" y="377452"/>
                  </a:cubicBezTo>
                  <a:cubicBezTo>
                    <a:pt x="143200" y="377452"/>
                    <a:pt x="71643" y="360660"/>
                    <a:pt x="25856" y="393473"/>
                  </a:cubicBezTo>
                  <a:cubicBezTo>
                    <a:pt x="-46260" y="279564"/>
                    <a:pt x="78409" y="87106"/>
                    <a:pt x="188161" y="41448"/>
                  </a:cubicBezTo>
                  <a:cubicBezTo>
                    <a:pt x="253481" y="3461"/>
                    <a:pt x="364312" y="-4785"/>
                    <a:pt x="433789" y="23180"/>
                  </a:cubicBezTo>
                  <a:cubicBezTo>
                    <a:pt x="455213" y="31804"/>
                    <a:pt x="475503" y="46806"/>
                    <a:pt x="484653" y="60788"/>
                  </a:cubicBezTo>
                  <a:cubicBezTo>
                    <a:pt x="492798" y="73241"/>
                    <a:pt x="508223" y="113541"/>
                    <a:pt x="514947" y="139950"/>
                  </a:cubicBezTo>
                  <a:cubicBezTo>
                    <a:pt x="529362" y="196559"/>
                    <a:pt x="525856" y="251782"/>
                    <a:pt x="505787" y="284176"/>
                  </a:cubicBezTo>
                  <a:cubicBezTo>
                    <a:pt x="488401" y="312232"/>
                    <a:pt x="451585" y="331324"/>
                    <a:pt x="406998" y="335401"/>
                  </a:cubicBezTo>
                  <a:cubicBezTo>
                    <a:pt x="387798" y="337152"/>
                    <a:pt x="382831" y="334918"/>
                    <a:pt x="381000" y="323666"/>
                  </a:cubicBezTo>
                  <a:cubicBezTo>
                    <a:pt x="378997" y="311370"/>
                    <a:pt x="367582" y="293154"/>
                    <a:pt x="357234" y="285757"/>
                  </a:cubicBezTo>
                  <a:cubicBezTo>
                    <a:pt x="345594" y="277434"/>
                    <a:pt x="324533" y="269724"/>
                    <a:pt x="306070" y="267032"/>
                  </a:cubicBezTo>
                  <a:cubicBezTo>
                    <a:pt x="290965" y="264836"/>
                    <a:pt x="283113" y="265372"/>
                    <a:pt x="283113" y="268600"/>
                  </a:cubicBezTo>
                  <a:cubicBezTo>
                    <a:pt x="283113" y="269449"/>
                    <a:pt x="290260" y="271148"/>
                    <a:pt x="298995" y="272363"/>
                  </a:cubicBezTo>
                  <a:cubicBezTo>
                    <a:pt x="348263" y="279250"/>
                    <a:pt x="370387" y="297414"/>
                    <a:pt x="375146" y="334878"/>
                  </a:cubicBezTo>
                  <a:cubicBezTo>
                    <a:pt x="380910" y="380262"/>
                    <a:pt x="354024" y="423345"/>
                    <a:pt x="312970" y="434531"/>
                  </a:cubicBezTo>
                  <a:cubicBezTo>
                    <a:pt x="299381" y="438229"/>
                    <a:pt x="279733" y="439484"/>
                    <a:pt x="267732" y="437432"/>
                  </a:cubicBezTo>
                  <a:lnTo>
                    <a:pt x="267735" y="437432"/>
                  </a:lnTo>
                  <a:close/>
                </a:path>
              </a:pathLst>
            </a:custGeom>
            <a:solidFill>
              <a:srgbClr val="6578A8"/>
            </a:solidFill>
            <a:ln w="8460" cap="flat">
              <a:solidFill>
                <a:srgbClr val="FFFFFF"/>
              </a:solidFill>
              <a:prstDash val="solid"/>
              <a:round/>
            </a:ln>
          </p:spPr>
          <p:txBody>
            <a:bodyPr rtlCol="0" anchor="ctr"/>
            <a:lstStyle/>
            <a:p>
              <a:endParaRPr lang="en-CH" sz="4000"/>
            </a:p>
          </p:txBody>
        </p:sp>
        <p:sp>
          <p:nvSpPr>
            <p:cNvPr id="156" name="Freeform 155">
              <a:extLst>
                <a:ext uri="{FF2B5EF4-FFF2-40B4-BE49-F238E27FC236}">
                  <a16:creationId xmlns:a16="http://schemas.microsoft.com/office/drawing/2014/main" id="{7AD76023-2D2D-8851-2559-3CBA67CB389D}"/>
                </a:ext>
              </a:extLst>
            </p:cNvPr>
            <p:cNvSpPr/>
            <p:nvPr/>
          </p:nvSpPr>
          <p:spPr>
            <a:xfrm>
              <a:off x="5351021" y="14529862"/>
              <a:ext cx="332876" cy="397915"/>
            </a:xfrm>
            <a:custGeom>
              <a:avLst/>
              <a:gdLst>
                <a:gd name="connsiteX0" fmla="*/ 237114 w 332876"/>
                <a:gd name="connsiteY0" fmla="*/ 398021 h 397915"/>
                <a:gd name="connsiteX1" fmla="*/ 157917 w 332876"/>
                <a:gd name="connsiteY1" fmla="*/ 334709 h 397915"/>
                <a:gd name="connsiteX2" fmla="*/ 139809 w 332876"/>
                <a:gd name="connsiteY2" fmla="*/ 326019 h 397915"/>
                <a:gd name="connsiteX3" fmla="*/ 139852 w 332876"/>
                <a:gd name="connsiteY3" fmla="*/ 300525 h 397915"/>
                <a:gd name="connsiteX4" fmla="*/ 158610 w 332876"/>
                <a:gd name="connsiteY4" fmla="*/ 177560 h 397915"/>
                <a:gd name="connsiteX5" fmla="*/ 204931 w 332876"/>
                <a:gd name="connsiteY5" fmla="*/ 115385 h 397915"/>
                <a:gd name="connsiteX6" fmla="*/ 210278 w 332876"/>
                <a:gd name="connsiteY6" fmla="*/ 109753 h 397915"/>
                <a:gd name="connsiteX7" fmla="*/ 183281 w 332876"/>
                <a:gd name="connsiteY7" fmla="*/ 122180 h 397915"/>
                <a:gd name="connsiteX8" fmla="*/ 149965 w 332876"/>
                <a:gd name="connsiteY8" fmla="*/ 180918 h 397915"/>
                <a:gd name="connsiteX9" fmla="*/ 145035 w 332876"/>
                <a:gd name="connsiteY9" fmla="*/ 195475 h 397915"/>
                <a:gd name="connsiteX10" fmla="*/ 132415 w 332876"/>
                <a:gd name="connsiteY10" fmla="*/ 184734 h 397915"/>
                <a:gd name="connsiteX11" fmla="*/ 111706 w 332876"/>
                <a:gd name="connsiteY11" fmla="*/ 160075 h 397915"/>
                <a:gd name="connsiteX12" fmla="*/ 103615 w 332876"/>
                <a:gd name="connsiteY12" fmla="*/ 130138 h 397915"/>
                <a:gd name="connsiteX13" fmla="*/ 105302 w 332876"/>
                <a:gd name="connsiteY13" fmla="*/ 108981 h 397915"/>
                <a:gd name="connsiteX14" fmla="*/ 103601 w 332876"/>
                <a:gd name="connsiteY14" fmla="*/ 103846 h 397915"/>
                <a:gd name="connsiteX15" fmla="*/ 95231 w 332876"/>
                <a:gd name="connsiteY15" fmla="*/ 127224 h 397915"/>
                <a:gd name="connsiteX16" fmla="*/ 112865 w 332876"/>
                <a:gd name="connsiteY16" fmla="*/ 174489 h 397915"/>
                <a:gd name="connsiteX17" fmla="*/ 122270 w 332876"/>
                <a:gd name="connsiteY17" fmla="*/ 194404 h 397915"/>
                <a:gd name="connsiteX18" fmla="*/ 96722 w 332876"/>
                <a:gd name="connsiteY18" fmla="*/ 256931 h 397915"/>
                <a:gd name="connsiteX19" fmla="*/ 91163 w 332876"/>
                <a:gd name="connsiteY19" fmla="*/ 265020 h 397915"/>
                <a:gd name="connsiteX20" fmla="*/ 79145 w 332876"/>
                <a:gd name="connsiteY20" fmla="*/ 253704 h 397915"/>
                <a:gd name="connsiteX21" fmla="*/ 19696 w 332876"/>
                <a:gd name="connsiteY21" fmla="*/ 226759 h 397915"/>
                <a:gd name="connsiteX22" fmla="*/ 4487 w 332876"/>
                <a:gd name="connsiteY22" fmla="*/ 224720 h 397915"/>
                <a:gd name="connsiteX23" fmla="*/ 15821 w 332876"/>
                <a:gd name="connsiteY23" fmla="*/ 196455 h 397915"/>
                <a:gd name="connsiteX24" fmla="*/ 15191 w 332876"/>
                <a:gd name="connsiteY24" fmla="*/ 128165 h 397915"/>
                <a:gd name="connsiteX25" fmla="*/ 27318 w 332876"/>
                <a:gd name="connsiteY25" fmla="*/ 26630 h 397915"/>
                <a:gd name="connsiteX26" fmla="*/ 38117 w 332876"/>
                <a:gd name="connsiteY26" fmla="*/ 12635 h 397915"/>
                <a:gd name="connsiteX27" fmla="*/ 42222 w 332876"/>
                <a:gd name="connsiteY27" fmla="*/ 6559 h 397915"/>
                <a:gd name="connsiteX28" fmla="*/ 58385 w 332876"/>
                <a:gd name="connsiteY28" fmla="*/ 15889 h 397915"/>
                <a:gd name="connsiteX29" fmla="*/ 220925 w 332876"/>
                <a:gd name="connsiteY29" fmla="*/ 20502 h 397915"/>
                <a:gd name="connsiteX30" fmla="*/ 231204 w 332876"/>
                <a:gd name="connsiteY30" fmla="*/ 12295 h 397915"/>
                <a:gd name="connsiteX31" fmla="*/ 242957 w 332876"/>
                <a:gd name="connsiteY31" fmla="*/ 19051 h 397915"/>
                <a:gd name="connsiteX32" fmla="*/ 302095 w 332876"/>
                <a:gd name="connsiteY32" fmla="*/ 68133 h 397915"/>
                <a:gd name="connsiteX33" fmla="*/ 337363 w 332876"/>
                <a:gd name="connsiteY33" fmla="*/ 157266 h 397915"/>
                <a:gd name="connsiteX34" fmla="*/ 283452 w 332876"/>
                <a:gd name="connsiteY34" fmla="*/ 353605 h 397915"/>
                <a:gd name="connsiteX35" fmla="*/ 244083 w 332876"/>
                <a:gd name="connsiteY35" fmla="*/ 404450 h 397915"/>
                <a:gd name="connsiteX36" fmla="*/ 237134 w 332876"/>
                <a:gd name="connsiteY36" fmla="*/ 398021 h 397915"/>
                <a:gd name="connsiteX37" fmla="*/ 237114 w 332876"/>
                <a:gd name="connsiteY37" fmla="*/ 398021 h 39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32876" h="397915">
                  <a:moveTo>
                    <a:pt x="237114" y="398021"/>
                  </a:moveTo>
                  <a:cubicBezTo>
                    <a:pt x="222286" y="376185"/>
                    <a:pt x="189141" y="349698"/>
                    <a:pt x="157917" y="334709"/>
                  </a:cubicBezTo>
                  <a:lnTo>
                    <a:pt x="139809" y="326019"/>
                  </a:lnTo>
                  <a:lnTo>
                    <a:pt x="139852" y="300525"/>
                  </a:lnTo>
                  <a:cubicBezTo>
                    <a:pt x="139896" y="258461"/>
                    <a:pt x="147042" y="211587"/>
                    <a:pt x="158610" y="177560"/>
                  </a:cubicBezTo>
                  <a:cubicBezTo>
                    <a:pt x="168683" y="147923"/>
                    <a:pt x="187127" y="123173"/>
                    <a:pt x="204931" y="115385"/>
                  </a:cubicBezTo>
                  <a:cubicBezTo>
                    <a:pt x="209953" y="113189"/>
                    <a:pt x="211551" y="111504"/>
                    <a:pt x="210278" y="109753"/>
                  </a:cubicBezTo>
                  <a:cubicBezTo>
                    <a:pt x="207658" y="106133"/>
                    <a:pt x="193254" y="112771"/>
                    <a:pt x="183281" y="122180"/>
                  </a:cubicBezTo>
                  <a:cubicBezTo>
                    <a:pt x="169115" y="135548"/>
                    <a:pt x="159726" y="152104"/>
                    <a:pt x="149965" y="180918"/>
                  </a:cubicBezTo>
                  <a:lnTo>
                    <a:pt x="145035" y="195475"/>
                  </a:lnTo>
                  <a:lnTo>
                    <a:pt x="132415" y="184734"/>
                  </a:lnTo>
                  <a:cubicBezTo>
                    <a:pt x="124387" y="177912"/>
                    <a:pt x="116854" y="168935"/>
                    <a:pt x="111706" y="160075"/>
                  </a:cubicBezTo>
                  <a:cubicBezTo>
                    <a:pt x="104283" y="147295"/>
                    <a:pt x="103615" y="144826"/>
                    <a:pt x="103615" y="130138"/>
                  </a:cubicBezTo>
                  <a:cubicBezTo>
                    <a:pt x="103615" y="121330"/>
                    <a:pt x="104373" y="111817"/>
                    <a:pt x="105302" y="108981"/>
                  </a:cubicBezTo>
                  <a:cubicBezTo>
                    <a:pt x="106618" y="104970"/>
                    <a:pt x="106244" y="103846"/>
                    <a:pt x="103601" y="103846"/>
                  </a:cubicBezTo>
                  <a:cubicBezTo>
                    <a:pt x="98540" y="103846"/>
                    <a:pt x="95427" y="112536"/>
                    <a:pt x="95231" y="127224"/>
                  </a:cubicBezTo>
                  <a:cubicBezTo>
                    <a:pt x="95005" y="144055"/>
                    <a:pt x="100714" y="159357"/>
                    <a:pt x="112865" y="174489"/>
                  </a:cubicBezTo>
                  <a:cubicBezTo>
                    <a:pt x="120422" y="183897"/>
                    <a:pt x="122270" y="187805"/>
                    <a:pt x="122270" y="194404"/>
                  </a:cubicBezTo>
                  <a:cubicBezTo>
                    <a:pt x="122270" y="207785"/>
                    <a:pt x="110214" y="237291"/>
                    <a:pt x="96722" y="256931"/>
                  </a:cubicBezTo>
                  <a:lnTo>
                    <a:pt x="91163" y="265020"/>
                  </a:lnTo>
                  <a:lnTo>
                    <a:pt x="79145" y="253704"/>
                  </a:lnTo>
                  <a:cubicBezTo>
                    <a:pt x="64412" y="239826"/>
                    <a:pt x="42280" y="229790"/>
                    <a:pt x="19696" y="226759"/>
                  </a:cubicBezTo>
                  <a:lnTo>
                    <a:pt x="4487" y="224720"/>
                  </a:lnTo>
                  <a:lnTo>
                    <a:pt x="15821" y="196455"/>
                  </a:lnTo>
                  <a:lnTo>
                    <a:pt x="15191" y="128165"/>
                  </a:lnTo>
                  <a:cubicBezTo>
                    <a:pt x="14453" y="48178"/>
                    <a:pt x="15603" y="38535"/>
                    <a:pt x="27318" y="26630"/>
                  </a:cubicBezTo>
                  <a:cubicBezTo>
                    <a:pt x="31605" y="22279"/>
                    <a:pt x="36464" y="15980"/>
                    <a:pt x="38117" y="12635"/>
                  </a:cubicBezTo>
                  <a:cubicBezTo>
                    <a:pt x="39769" y="9290"/>
                    <a:pt x="41617" y="6559"/>
                    <a:pt x="42222" y="6559"/>
                  </a:cubicBezTo>
                  <a:cubicBezTo>
                    <a:pt x="42828" y="6559"/>
                    <a:pt x="50100" y="10753"/>
                    <a:pt x="58385" y="15889"/>
                  </a:cubicBezTo>
                  <a:cubicBezTo>
                    <a:pt x="115253" y="51145"/>
                    <a:pt x="180172" y="52988"/>
                    <a:pt x="220925" y="20502"/>
                  </a:cubicBezTo>
                  <a:lnTo>
                    <a:pt x="231204" y="12295"/>
                  </a:lnTo>
                  <a:lnTo>
                    <a:pt x="242957" y="19051"/>
                  </a:lnTo>
                  <a:cubicBezTo>
                    <a:pt x="259132" y="28329"/>
                    <a:pt x="289190" y="53275"/>
                    <a:pt x="302095" y="68133"/>
                  </a:cubicBezTo>
                  <a:cubicBezTo>
                    <a:pt x="326827" y="96594"/>
                    <a:pt x="337363" y="123225"/>
                    <a:pt x="337363" y="157266"/>
                  </a:cubicBezTo>
                  <a:cubicBezTo>
                    <a:pt x="337363" y="220878"/>
                    <a:pt x="316649" y="296317"/>
                    <a:pt x="283452" y="353605"/>
                  </a:cubicBezTo>
                  <a:cubicBezTo>
                    <a:pt x="270588" y="375807"/>
                    <a:pt x="249487" y="403065"/>
                    <a:pt x="244083" y="404450"/>
                  </a:cubicBezTo>
                  <a:cubicBezTo>
                    <a:pt x="242876" y="404764"/>
                    <a:pt x="239749" y="401876"/>
                    <a:pt x="237134" y="398021"/>
                  </a:cubicBezTo>
                  <a:lnTo>
                    <a:pt x="237114" y="398021"/>
                  </a:lnTo>
                  <a:close/>
                </a:path>
              </a:pathLst>
            </a:custGeom>
            <a:solidFill>
              <a:srgbClr val="6578A8"/>
            </a:solidFill>
            <a:ln w="8460" cap="flat">
              <a:solidFill>
                <a:srgbClr val="FFFFFF"/>
              </a:solidFill>
              <a:prstDash val="solid"/>
              <a:round/>
            </a:ln>
          </p:spPr>
          <p:txBody>
            <a:bodyPr rtlCol="0" anchor="ctr"/>
            <a:lstStyle/>
            <a:p>
              <a:endParaRPr lang="en-CH" sz="4000"/>
            </a:p>
          </p:txBody>
        </p:sp>
        <p:sp>
          <p:nvSpPr>
            <p:cNvPr id="157" name="Freeform 156">
              <a:extLst>
                <a:ext uri="{FF2B5EF4-FFF2-40B4-BE49-F238E27FC236}">
                  <a16:creationId xmlns:a16="http://schemas.microsoft.com/office/drawing/2014/main" id="{3A1961B8-39E7-8EEB-2B73-52CF7C2928DB}"/>
                </a:ext>
              </a:extLst>
            </p:cNvPr>
            <p:cNvSpPr/>
            <p:nvPr/>
          </p:nvSpPr>
          <p:spPr>
            <a:xfrm>
              <a:off x="5617124" y="14683457"/>
              <a:ext cx="273042" cy="367864"/>
            </a:xfrm>
            <a:custGeom>
              <a:avLst/>
              <a:gdLst>
                <a:gd name="connsiteX0" fmla="*/ 113286 w 273042"/>
                <a:gd name="connsiteY0" fmla="*/ 372171 h 367864"/>
                <a:gd name="connsiteX1" fmla="*/ 83551 w 273042"/>
                <a:gd name="connsiteY1" fmla="*/ 360712 h 367864"/>
                <a:gd name="connsiteX2" fmla="*/ 96779 w 273042"/>
                <a:gd name="connsiteY2" fmla="*/ 291010 h 367864"/>
                <a:gd name="connsiteX3" fmla="*/ 220490 w 273042"/>
                <a:gd name="connsiteY3" fmla="*/ 293963 h 367864"/>
                <a:gd name="connsiteX4" fmla="*/ 13699 w 273042"/>
                <a:gd name="connsiteY4" fmla="*/ 267527 h 367864"/>
                <a:gd name="connsiteX5" fmla="*/ 32894 w 273042"/>
                <a:gd name="connsiteY5" fmla="*/ 186966 h 367864"/>
                <a:gd name="connsiteX6" fmla="*/ 61489 w 273042"/>
                <a:gd name="connsiteY6" fmla="*/ 114455 h 367864"/>
                <a:gd name="connsiteX7" fmla="*/ 78648 w 273042"/>
                <a:gd name="connsiteY7" fmla="*/ 6544 h 367864"/>
                <a:gd name="connsiteX8" fmla="*/ 151081 w 273042"/>
                <a:gd name="connsiteY8" fmla="*/ 11862 h 367864"/>
                <a:gd name="connsiteX9" fmla="*/ 88767 w 273042"/>
                <a:gd name="connsiteY9" fmla="*/ 201589 h 367864"/>
                <a:gd name="connsiteX10" fmla="*/ 122325 w 273042"/>
                <a:gd name="connsiteY10" fmla="*/ 170527 h 367864"/>
                <a:gd name="connsiteX11" fmla="*/ 136387 w 273042"/>
                <a:gd name="connsiteY11" fmla="*/ 156022 h 367864"/>
                <a:gd name="connsiteX12" fmla="*/ 199460 w 273042"/>
                <a:gd name="connsiteY12" fmla="*/ 176212 h 367864"/>
                <a:gd name="connsiteX13" fmla="*/ 277530 w 273042"/>
                <a:gd name="connsiteY13" fmla="*/ 265345 h 367864"/>
                <a:gd name="connsiteX14" fmla="*/ 113286 w 273042"/>
                <a:gd name="connsiteY14" fmla="*/ 372158 h 367864"/>
                <a:gd name="connsiteX15" fmla="*/ 113286 w 273042"/>
                <a:gd name="connsiteY15" fmla="*/ 372171 h 36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042" h="367864">
                  <a:moveTo>
                    <a:pt x="113286" y="372171"/>
                  </a:moveTo>
                  <a:cubicBezTo>
                    <a:pt x="95163" y="368656"/>
                    <a:pt x="93716" y="369127"/>
                    <a:pt x="83551" y="360712"/>
                  </a:cubicBezTo>
                  <a:cubicBezTo>
                    <a:pt x="-10043" y="333034"/>
                    <a:pt x="15132" y="272989"/>
                    <a:pt x="96779" y="291010"/>
                  </a:cubicBezTo>
                  <a:cubicBezTo>
                    <a:pt x="127836" y="289664"/>
                    <a:pt x="217562" y="296589"/>
                    <a:pt x="220490" y="293963"/>
                  </a:cubicBezTo>
                  <a:cubicBezTo>
                    <a:pt x="177102" y="284384"/>
                    <a:pt x="28555" y="291245"/>
                    <a:pt x="13699" y="267527"/>
                  </a:cubicBezTo>
                  <a:cubicBezTo>
                    <a:pt x="-13146" y="232311"/>
                    <a:pt x="26605" y="199080"/>
                    <a:pt x="32894" y="186966"/>
                  </a:cubicBezTo>
                  <a:cubicBezTo>
                    <a:pt x="41226" y="170906"/>
                    <a:pt x="55363" y="135049"/>
                    <a:pt x="61489" y="114455"/>
                  </a:cubicBezTo>
                  <a:cubicBezTo>
                    <a:pt x="72487" y="77474"/>
                    <a:pt x="75836" y="34887"/>
                    <a:pt x="78648" y="6544"/>
                  </a:cubicBezTo>
                  <a:cubicBezTo>
                    <a:pt x="104683" y="7301"/>
                    <a:pt x="151081" y="11862"/>
                    <a:pt x="151081" y="11862"/>
                  </a:cubicBezTo>
                  <a:cubicBezTo>
                    <a:pt x="139018" y="90005"/>
                    <a:pt x="149724" y="143164"/>
                    <a:pt x="88767" y="201589"/>
                  </a:cubicBezTo>
                  <a:cubicBezTo>
                    <a:pt x="92000" y="204281"/>
                    <a:pt x="105827" y="191475"/>
                    <a:pt x="122325" y="170527"/>
                  </a:cubicBezTo>
                  <a:cubicBezTo>
                    <a:pt x="128604" y="162556"/>
                    <a:pt x="134931" y="156022"/>
                    <a:pt x="136387" y="156022"/>
                  </a:cubicBezTo>
                  <a:cubicBezTo>
                    <a:pt x="142948" y="156022"/>
                    <a:pt x="181718" y="168436"/>
                    <a:pt x="199460" y="176212"/>
                  </a:cubicBezTo>
                  <a:cubicBezTo>
                    <a:pt x="250480" y="198583"/>
                    <a:pt x="277611" y="229553"/>
                    <a:pt x="277530" y="265345"/>
                  </a:cubicBezTo>
                  <a:cubicBezTo>
                    <a:pt x="277386" y="328696"/>
                    <a:pt x="188260" y="386663"/>
                    <a:pt x="113286" y="372158"/>
                  </a:cubicBezTo>
                  <a:lnTo>
                    <a:pt x="113286" y="372171"/>
                  </a:lnTo>
                  <a:close/>
                </a:path>
              </a:pathLst>
            </a:custGeom>
            <a:solidFill>
              <a:srgbClr val="6578A8"/>
            </a:solidFill>
            <a:ln w="8460" cap="flat">
              <a:solidFill>
                <a:srgbClr val="FFFFFF"/>
              </a:solidFill>
              <a:prstDash val="solid"/>
              <a:round/>
            </a:ln>
          </p:spPr>
          <p:txBody>
            <a:bodyPr rtlCol="0" anchor="ctr"/>
            <a:lstStyle/>
            <a:p>
              <a:endParaRPr lang="en-CH" sz="4000"/>
            </a:p>
          </p:txBody>
        </p:sp>
        <p:sp>
          <p:nvSpPr>
            <p:cNvPr id="158" name="Freeform 157">
              <a:extLst>
                <a:ext uri="{FF2B5EF4-FFF2-40B4-BE49-F238E27FC236}">
                  <a16:creationId xmlns:a16="http://schemas.microsoft.com/office/drawing/2014/main" id="{862BECF4-02D8-8ECF-ECA0-7CB88F620C97}"/>
                </a:ext>
              </a:extLst>
            </p:cNvPr>
            <p:cNvSpPr/>
            <p:nvPr/>
          </p:nvSpPr>
          <p:spPr>
            <a:xfrm>
              <a:off x="5058839" y="14534016"/>
              <a:ext cx="536903" cy="620013"/>
            </a:xfrm>
            <a:custGeom>
              <a:avLst/>
              <a:gdLst>
                <a:gd name="connsiteX0" fmla="*/ 169210 w 536903"/>
                <a:gd name="connsiteY0" fmla="*/ 626560 h 620013"/>
                <a:gd name="connsiteX1" fmla="*/ 112442 w 536903"/>
                <a:gd name="connsiteY1" fmla="*/ 504144 h 620013"/>
                <a:gd name="connsiteX2" fmla="*/ 192128 w 536903"/>
                <a:gd name="connsiteY2" fmla="*/ 404687 h 620013"/>
                <a:gd name="connsiteX3" fmla="*/ 305140 w 536903"/>
                <a:gd name="connsiteY3" fmla="*/ 354116 h 620013"/>
                <a:gd name="connsiteX4" fmla="*/ 319300 w 536903"/>
                <a:gd name="connsiteY4" fmla="*/ 319174 h 620013"/>
                <a:gd name="connsiteX5" fmla="*/ 310671 w 536903"/>
                <a:gd name="connsiteY5" fmla="*/ 326622 h 620013"/>
                <a:gd name="connsiteX6" fmla="*/ 290412 w 536903"/>
                <a:gd name="connsiteY6" fmla="*/ 361107 h 620013"/>
                <a:gd name="connsiteX7" fmla="*/ 241046 w 536903"/>
                <a:gd name="connsiteY7" fmla="*/ 386210 h 620013"/>
                <a:gd name="connsiteX8" fmla="*/ 105850 w 536903"/>
                <a:gd name="connsiteY8" fmla="*/ 403943 h 620013"/>
                <a:gd name="connsiteX9" fmla="*/ 65440 w 536903"/>
                <a:gd name="connsiteY9" fmla="*/ 301768 h 620013"/>
                <a:gd name="connsiteX10" fmla="*/ 74807 w 536903"/>
                <a:gd name="connsiteY10" fmla="*/ 287171 h 620013"/>
                <a:gd name="connsiteX11" fmla="*/ 92866 w 536903"/>
                <a:gd name="connsiteY11" fmla="*/ 278625 h 620013"/>
                <a:gd name="connsiteX12" fmla="*/ 141002 w 536903"/>
                <a:gd name="connsiteY12" fmla="*/ 258331 h 620013"/>
                <a:gd name="connsiteX13" fmla="*/ 205327 w 536903"/>
                <a:gd name="connsiteY13" fmla="*/ 162821 h 620013"/>
                <a:gd name="connsiteX14" fmla="*/ 212992 w 536903"/>
                <a:gd name="connsiteY14" fmla="*/ 146448 h 620013"/>
                <a:gd name="connsiteX15" fmla="*/ 242028 w 536903"/>
                <a:gd name="connsiteY15" fmla="*/ 123161 h 620013"/>
                <a:gd name="connsiteX16" fmla="*/ 248221 w 536903"/>
                <a:gd name="connsiteY16" fmla="*/ 105311 h 620013"/>
                <a:gd name="connsiteX17" fmla="*/ 237689 w 536903"/>
                <a:gd name="connsiteY17" fmla="*/ 116510 h 620013"/>
                <a:gd name="connsiteX18" fmla="*/ 212011 w 536903"/>
                <a:gd name="connsiteY18" fmla="*/ 140829 h 620013"/>
                <a:gd name="connsiteX19" fmla="*/ 209007 w 536903"/>
                <a:gd name="connsiteY19" fmla="*/ 121607 h 620013"/>
                <a:gd name="connsiteX20" fmla="*/ 206017 w 536903"/>
                <a:gd name="connsiteY20" fmla="*/ 89813 h 620013"/>
                <a:gd name="connsiteX21" fmla="*/ 198950 w 536903"/>
                <a:gd name="connsiteY21" fmla="*/ 77229 h 620013"/>
                <a:gd name="connsiteX22" fmla="*/ 195823 w 536903"/>
                <a:gd name="connsiteY22" fmla="*/ 80496 h 620013"/>
                <a:gd name="connsiteX23" fmla="*/ 198138 w 536903"/>
                <a:gd name="connsiteY23" fmla="*/ 162900 h 620013"/>
                <a:gd name="connsiteX24" fmla="*/ 140389 w 536903"/>
                <a:gd name="connsiteY24" fmla="*/ 249877 h 620013"/>
                <a:gd name="connsiteX25" fmla="*/ 112182 w 536903"/>
                <a:gd name="connsiteY25" fmla="*/ 266721 h 620013"/>
                <a:gd name="connsiteX26" fmla="*/ 80218 w 536903"/>
                <a:gd name="connsiteY26" fmla="*/ 272379 h 620013"/>
                <a:gd name="connsiteX27" fmla="*/ 14973 w 536903"/>
                <a:gd name="connsiteY27" fmla="*/ 246231 h 620013"/>
                <a:gd name="connsiteX28" fmla="*/ 45695 w 536903"/>
                <a:gd name="connsiteY28" fmla="*/ 156693 h 620013"/>
                <a:gd name="connsiteX29" fmla="*/ 69119 w 536903"/>
                <a:gd name="connsiteY29" fmla="*/ 138124 h 620013"/>
                <a:gd name="connsiteX30" fmla="*/ 86274 w 536903"/>
                <a:gd name="connsiteY30" fmla="*/ 89382 h 620013"/>
                <a:gd name="connsiteX31" fmla="*/ 123511 w 536903"/>
                <a:gd name="connsiteY31" fmla="*/ 18818 h 620013"/>
                <a:gd name="connsiteX32" fmla="*/ 259718 w 536903"/>
                <a:gd name="connsiteY32" fmla="*/ 38785 h 620013"/>
                <a:gd name="connsiteX33" fmla="*/ 297296 w 536903"/>
                <a:gd name="connsiteY33" fmla="*/ 94060 h 620013"/>
                <a:gd name="connsiteX34" fmla="*/ 297538 w 536903"/>
                <a:gd name="connsiteY34" fmla="*/ 198234 h 620013"/>
                <a:gd name="connsiteX35" fmla="*/ 214587 w 536903"/>
                <a:gd name="connsiteY35" fmla="*/ 284780 h 620013"/>
                <a:gd name="connsiteX36" fmla="*/ 205757 w 536903"/>
                <a:gd name="connsiteY36" fmla="*/ 292137 h 620013"/>
                <a:gd name="connsiteX37" fmla="*/ 218281 w 536903"/>
                <a:gd name="connsiteY37" fmla="*/ 289929 h 620013"/>
                <a:gd name="connsiteX38" fmla="*/ 285458 w 536903"/>
                <a:gd name="connsiteY38" fmla="*/ 237463 h 620013"/>
                <a:gd name="connsiteX39" fmla="*/ 294185 w 536903"/>
                <a:gd name="connsiteY39" fmla="*/ 226512 h 620013"/>
                <a:gd name="connsiteX40" fmla="*/ 306570 w 536903"/>
                <a:gd name="connsiteY40" fmla="*/ 227793 h 620013"/>
                <a:gd name="connsiteX41" fmla="*/ 371377 w 536903"/>
                <a:gd name="connsiteY41" fmla="*/ 259390 h 620013"/>
                <a:gd name="connsiteX42" fmla="*/ 384656 w 536903"/>
                <a:gd name="connsiteY42" fmla="*/ 312013 h 620013"/>
                <a:gd name="connsiteX43" fmla="*/ 378386 w 536903"/>
                <a:gd name="connsiteY43" fmla="*/ 355985 h 620013"/>
                <a:gd name="connsiteX44" fmla="*/ 286641 w 536903"/>
                <a:gd name="connsiteY44" fmla="*/ 449587 h 620013"/>
                <a:gd name="connsiteX45" fmla="*/ 266830 w 536903"/>
                <a:gd name="connsiteY45" fmla="*/ 455141 h 620013"/>
                <a:gd name="connsiteX46" fmla="*/ 260795 w 536903"/>
                <a:gd name="connsiteY46" fmla="*/ 457950 h 620013"/>
                <a:gd name="connsiteX47" fmla="*/ 309210 w 536903"/>
                <a:gd name="connsiteY47" fmla="*/ 446007 h 620013"/>
                <a:gd name="connsiteX48" fmla="*/ 324684 w 536903"/>
                <a:gd name="connsiteY48" fmla="*/ 439368 h 620013"/>
                <a:gd name="connsiteX49" fmla="*/ 314355 w 536903"/>
                <a:gd name="connsiteY49" fmla="*/ 462798 h 620013"/>
                <a:gd name="connsiteX50" fmla="*/ 307435 w 536903"/>
                <a:gd name="connsiteY50" fmla="*/ 479420 h 620013"/>
                <a:gd name="connsiteX51" fmla="*/ 331109 w 536903"/>
                <a:gd name="connsiteY51" fmla="*/ 450463 h 620013"/>
                <a:gd name="connsiteX52" fmla="*/ 332339 w 536903"/>
                <a:gd name="connsiteY52" fmla="*/ 438166 h 620013"/>
                <a:gd name="connsiteX53" fmla="*/ 338961 w 536903"/>
                <a:gd name="connsiteY53" fmla="*/ 425073 h 620013"/>
                <a:gd name="connsiteX54" fmla="*/ 388303 w 536903"/>
                <a:gd name="connsiteY54" fmla="*/ 347334 h 620013"/>
                <a:gd name="connsiteX55" fmla="*/ 389468 w 536903"/>
                <a:gd name="connsiteY55" fmla="*/ 278416 h 620013"/>
                <a:gd name="connsiteX56" fmla="*/ 390319 w 536903"/>
                <a:gd name="connsiteY56" fmla="*/ 262409 h 620013"/>
                <a:gd name="connsiteX57" fmla="*/ 421017 w 536903"/>
                <a:gd name="connsiteY57" fmla="*/ 196039 h 620013"/>
                <a:gd name="connsiteX58" fmla="*/ 430188 w 536903"/>
                <a:gd name="connsiteY58" fmla="*/ 193870 h 620013"/>
                <a:gd name="connsiteX59" fmla="*/ 433965 w 536903"/>
                <a:gd name="connsiteY59" fmla="*/ 207251 h 620013"/>
                <a:gd name="connsiteX60" fmla="*/ 424187 w 536903"/>
                <a:gd name="connsiteY60" fmla="*/ 290321 h 620013"/>
                <a:gd name="connsiteX61" fmla="*/ 426240 w 536903"/>
                <a:gd name="connsiteY61" fmla="*/ 316103 h 620013"/>
                <a:gd name="connsiteX62" fmla="*/ 429797 w 536903"/>
                <a:gd name="connsiteY62" fmla="*/ 317723 h 620013"/>
                <a:gd name="connsiteX63" fmla="*/ 423761 w 536903"/>
                <a:gd name="connsiteY63" fmla="*/ 319396 h 620013"/>
                <a:gd name="connsiteX64" fmla="*/ 407300 w 536903"/>
                <a:gd name="connsiteY64" fmla="*/ 317253 h 620013"/>
                <a:gd name="connsiteX65" fmla="*/ 396874 w 536903"/>
                <a:gd name="connsiteY65" fmla="*/ 319265 h 620013"/>
                <a:gd name="connsiteX66" fmla="*/ 402909 w 536903"/>
                <a:gd name="connsiteY66" fmla="*/ 322349 h 620013"/>
                <a:gd name="connsiteX67" fmla="*/ 455044 w 536903"/>
                <a:gd name="connsiteY67" fmla="*/ 340029 h 620013"/>
                <a:gd name="connsiteX68" fmla="*/ 514014 w 536903"/>
                <a:gd name="connsiteY68" fmla="*/ 385596 h 620013"/>
                <a:gd name="connsiteX69" fmla="*/ 540794 w 536903"/>
                <a:gd name="connsiteY69" fmla="*/ 434063 h 620013"/>
                <a:gd name="connsiteX70" fmla="*/ 517276 w 536903"/>
                <a:gd name="connsiteY70" fmla="*/ 493520 h 620013"/>
                <a:gd name="connsiteX71" fmla="*/ 488979 w 536903"/>
                <a:gd name="connsiteY71" fmla="*/ 507176 h 620013"/>
                <a:gd name="connsiteX72" fmla="*/ 493581 w 536903"/>
                <a:gd name="connsiteY72" fmla="*/ 498303 h 620013"/>
                <a:gd name="connsiteX73" fmla="*/ 499394 w 536903"/>
                <a:gd name="connsiteY73" fmla="*/ 488123 h 620013"/>
                <a:gd name="connsiteX74" fmla="*/ 490214 w 536903"/>
                <a:gd name="connsiteY74" fmla="*/ 491769 h 620013"/>
                <a:gd name="connsiteX75" fmla="*/ 169210 w 536903"/>
                <a:gd name="connsiteY75" fmla="*/ 626560 h 62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36903" h="620013">
                  <a:moveTo>
                    <a:pt x="169210" y="626560"/>
                  </a:moveTo>
                  <a:cubicBezTo>
                    <a:pt x="130685" y="623280"/>
                    <a:pt x="148361" y="583686"/>
                    <a:pt x="112442" y="504144"/>
                  </a:cubicBezTo>
                  <a:cubicBezTo>
                    <a:pt x="92513" y="441668"/>
                    <a:pt x="142765" y="404923"/>
                    <a:pt x="192128" y="404687"/>
                  </a:cubicBezTo>
                  <a:cubicBezTo>
                    <a:pt x="246121" y="404439"/>
                    <a:pt x="283601" y="382825"/>
                    <a:pt x="305140" y="354116"/>
                  </a:cubicBezTo>
                  <a:cubicBezTo>
                    <a:pt x="311648" y="345439"/>
                    <a:pt x="321525" y="321068"/>
                    <a:pt x="319300" y="319174"/>
                  </a:cubicBezTo>
                  <a:cubicBezTo>
                    <a:pt x="316365" y="316665"/>
                    <a:pt x="311819" y="320598"/>
                    <a:pt x="310671" y="326622"/>
                  </a:cubicBezTo>
                  <a:cubicBezTo>
                    <a:pt x="308878" y="336044"/>
                    <a:pt x="299434" y="352117"/>
                    <a:pt x="290412" y="361107"/>
                  </a:cubicBezTo>
                  <a:cubicBezTo>
                    <a:pt x="280216" y="371261"/>
                    <a:pt x="261549" y="380748"/>
                    <a:pt x="241046" y="386210"/>
                  </a:cubicBezTo>
                  <a:cubicBezTo>
                    <a:pt x="194290" y="388013"/>
                    <a:pt x="145172" y="411208"/>
                    <a:pt x="105850" y="403943"/>
                  </a:cubicBezTo>
                  <a:cubicBezTo>
                    <a:pt x="57392" y="384211"/>
                    <a:pt x="57514" y="326871"/>
                    <a:pt x="65440" y="301768"/>
                  </a:cubicBezTo>
                  <a:cubicBezTo>
                    <a:pt x="66697" y="297821"/>
                    <a:pt x="70913" y="291249"/>
                    <a:pt x="74807" y="287171"/>
                  </a:cubicBezTo>
                  <a:cubicBezTo>
                    <a:pt x="80878" y="280847"/>
                    <a:pt x="83514" y="279592"/>
                    <a:pt x="92866" y="278625"/>
                  </a:cubicBezTo>
                  <a:cubicBezTo>
                    <a:pt x="106724" y="277175"/>
                    <a:pt x="127052" y="268603"/>
                    <a:pt x="141002" y="258331"/>
                  </a:cubicBezTo>
                  <a:cubicBezTo>
                    <a:pt x="167508" y="238809"/>
                    <a:pt x="198720" y="192471"/>
                    <a:pt x="205327" y="162821"/>
                  </a:cubicBezTo>
                  <a:cubicBezTo>
                    <a:pt x="208332" y="149349"/>
                    <a:pt x="209696" y="146448"/>
                    <a:pt x="212992" y="146448"/>
                  </a:cubicBezTo>
                  <a:cubicBezTo>
                    <a:pt x="218404" y="146448"/>
                    <a:pt x="235788" y="132518"/>
                    <a:pt x="242028" y="123161"/>
                  </a:cubicBezTo>
                  <a:cubicBezTo>
                    <a:pt x="247562" y="114890"/>
                    <a:pt x="250904" y="105272"/>
                    <a:pt x="248221" y="105311"/>
                  </a:cubicBezTo>
                  <a:cubicBezTo>
                    <a:pt x="244680" y="105377"/>
                    <a:pt x="241874" y="108369"/>
                    <a:pt x="237689" y="116510"/>
                  </a:cubicBezTo>
                  <a:cubicBezTo>
                    <a:pt x="233136" y="125357"/>
                    <a:pt x="216794" y="140842"/>
                    <a:pt x="212011" y="140829"/>
                  </a:cubicBezTo>
                  <a:cubicBezTo>
                    <a:pt x="209942" y="140829"/>
                    <a:pt x="209160" y="135850"/>
                    <a:pt x="209007" y="121607"/>
                  </a:cubicBezTo>
                  <a:cubicBezTo>
                    <a:pt x="208899" y="111048"/>
                    <a:pt x="207550" y="96739"/>
                    <a:pt x="206017" y="89813"/>
                  </a:cubicBezTo>
                  <a:cubicBezTo>
                    <a:pt x="203702" y="79385"/>
                    <a:pt x="202491" y="77229"/>
                    <a:pt x="198950" y="77229"/>
                  </a:cubicBezTo>
                  <a:cubicBezTo>
                    <a:pt x="195884" y="77229"/>
                    <a:pt x="194980" y="78157"/>
                    <a:pt x="195823" y="80496"/>
                  </a:cubicBezTo>
                  <a:cubicBezTo>
                    <a:pt x="202476" y="99235"/>
                    <a:pt x="203610" y="139653"/>
                    <a:pt x="198138" y="162900"/>
                  </a:cubicBezTo>
                  <a:cubicBezTo>
                    <a:pt x="191776" y="189910"/>
                    <a:pt x="165530" y="229439"/>
                    <a:pt x="140389" y="249877"/>
                  </a:cubicBezTo>
                  <a:cubicBezTo>
                    <a:pt x="132448" y="256332"/>
                    <a:pt x="121058" y="263127"/>
                    <a:pt x="112182" y="266721"/>
                  </a:cubicBezTo>
                  <a:cubicBezTo>
                    <a:pt x="98967" y="272052"/>
                    <a:pt x="95349" y="272693"/>
                    <a:pt x="80218" y="272379"/>
                  </a:cubicBezTo>
                  <a:cubicBezTo>
                    <a:pt x="48853" y="271739"/>
                    <a:pt x="27606" y="263232"/>
                    <a:pt x="14973" y="246231"/>
                  </a:cubicBezTo>
                  <a:cubicBezTo>
                    <a:pt x="-7945" y="215431"/>
                    <a:pt x="8673" y="166990"/>
                    <a:pt x="45695" y="156693"/>
                  </a:cubicBezTo>
                  <a:cubicBezTo>
                    <a:pt x="52333" y="154837"/>
                    <a:pt x="65961" y="140110"/>
                    <a:pt x="69119" y="138124"/>
                  </a:cubicBezTo>
                  <a:cubicBezTo>
                    <a:pt x="81567" y="130296"/>
                    <a:pt x="82779" y="123841"/>
                    <a:pt x="86274" y="89382"/>
                  </a:cubicBezTo>
                  <a:cubicBezTo>
                    <a:pt x="90382" y="48873"/>
                    <a:pt x="101037" y="28670"/>
                    <a:pt x="123511" y="18818"/>
                  </a:cubicBezTo>
                  <a:cubicBezTo>
                    <a:pt x="172613" y="-2692"/>
                    <a:pt x="219262" y="4143"/>
                    <a:pt x="259718" y="38785"/>
                  </a:cubicBezTo>
                  <a:cubicBezTo>
                    <a:pt x="279232" y="55498"/>
                    <a:pt x="291018" y="72825"/>
                    <a:pt x="297296" y="94060"/>
                  </a:cubicBezTo>
                  <a:cubicBezTo>
                    <a:pt x="302718" y="112407"/>
                    <a:pt x="302880" y="182226"/>
                    <a:pt x="297538" y="198234"/>
                  </a:cubicBezTo>
                  <a:cubicBezTo>
                    <a:pt x="285349" y="234732"/>
                    <a:pt x="255794" y="265571"/>
                    <a:pt x="214587" y="284780"/>
                  </a:cubicBezTo>
                  <a:cubicBezTo>
                    <a:pt x="207167" y="288230"/>
                    <a:pt x="204515" y="290438"/>
                    <a:pt x="205757" y="292137"/>
                  </a:cubicBezTo>
                  <a:cubicBezTo>
                    <a:pt x="207136" y="294045"/>
                    <a:pt x="209850" y="293562"/>
                    <a:pt x="218281" y="289929"/>
                  </a:cubicBezTo>
                  <a:cubicBezTo>
                    <a:pt x="242794" y="279331"/>
                    <a:pt x="267397" y="260122"/>
                    <a:pt x="285458" y="237463"/>
                  </a:cubicBezTo>
                  <a:lnTo>
                    <a:pt x="294185" y="226512"/>
                  </a:lnTo>
                  <a:lnTo>
                    <a:pt x="306570" y="227793"/>
                  </a:lnTo>
                  <a:cubicBezTo>
                    <a:pt x="332368" y="230472"/>
                    <a:pt x="356458" y="242206"/>
                    <a:pt x="371377" y="259390"/>
                  </a:cubicBezTo>
                  <a:cubicBezTo>
                    <a:pt x="382916" y="272666"/>
                    <a:pt x="384775" y="280037"/>
                    <a:pt x="384656" y="312013"/>
                  </a:cubicBezTo>
                  <a:cubicBezTo>
                    <a:pt x="384559" y="337625"/>
                    <a:pt x="384010" y="341480"/>
                    <a:pt x="378386" y="355985"/>
                  </a:cubicBezTo>
                  <a:cubicBezTo>
                    <a:pt x="361064" y="400663"/>
                    <a:pt x="330407" y="431933"/>
                    <a:pt x="286641" y="449587"/>
                  </a:cubicBezTo>
                  <a:cubicBezTo>
                    <a:pt x="279065" y="452645"/>
                    <a:pt x="270151" y="455141"/>
                    <a:pt x="266830" y="455141"/>
                  </a:cubicBezTo>
                  <a:cubicBezTo>
                    <a:pt x="262930" y="455141"/>
                    <a:pt x="260795" y="456134"/>
                    <a:pt x="260795" y="457950"/>
                  </a:cubicBezTo>
                  <a:cubicBezTo>
                    <a:pt x="260795" y="465137"/>
                    <a:pt x="286914" y="458708"/>
                    <a:pt x="309210" y="446007"/>
                  </a:cubicBezTo>
                  <a:cubicBezTo>
                    <a:pt x="316636" y="441786"/>
                    <a:pt x="323599" y="438793"/>
                    <a:pt x="324684" y="439368"/>
                  </a:cubicBezTo>
                  <a:cubicBezTo>
                    <a:pt x="328194" y="441211"/>
                    <a:pt x="324243" y="450175"/>
                    <a:pt x="314355" y="462798"/>
                  </a:cubicBezTo>
                  <a:cubicBezTo>
                    <a:pt x="304363" y="475552"/>
                    <a:pt x="302722" y="479499"/>
                    <a:pt x="307435" y="479420"/>
                  </a:cubicBezTo>
                  <a:cubicBezTo>
                    <a:pt x="310611" y="479368"/>
                    <a:pt x="327473" y="458748"/>
                    <a:pt x="331109" y="450463"/>
                  </a:cubicBezTo>
                  <a:cubicBezTo>
                    <a:pt x="332464" y="447379"/>
                    <a:pt x="333018" y="441851"/>
                    <a:pt x="332339" y="438166"/>
                  </a:cubicBezTo>
                  <a:cubicBezTo>
                    <a:pt x="331252" y="432299"/>
                    <a:pt x="332052" y="430718"/>
                    <a:pt x="338961" y="425073"/>
                  </a:cubicBezTo>
                  <a:cubicBezTo>
                    <a:pt x="359796" y="408059"/>
                    <a:pt x="380386" y="375625"/>
                    <a:pt x="388303" y="347334"/>
                  </a:cubicBezTo>
                  <a:cubicBezTo>
                    <a:pt x="393857" y="327498"/>
                    <a:pt x="394397" y="295548"/>
                    <a:pt x="389468" y="278416"/>
                  </a:cubicBezTo>
                  <a:cubicBezTo>
                    <a:pt x="386483" y="268041"/>
                    <a:pt x="386541" y="266930"/>
                    <a:pt x="390319" y="262409"/>
                  </a:cubicBezTo>
                  <a:cubicBezTo>
                    <a:pt x="402077" y="248335"/>
                    <a:pt x="421017" y="207381"/>
                    <a:pt x="421017" y="196039"/>
                  </a:cubicBezTo>
                  <a:cubicBezTo>
                    <a:pt x="421017" y="189766"/>
                    <a:pt x="423393" y="189205"/>
                    <a:pt x="430188" y="193870"/>
                  </a:cubicBezTo>
                  <a:cubicBezTo>
                    <a:pt x="435772" y="197698"/>
                    <a:pt x="435959" y="198365"/>
                    <a:pt x="433965" y="207251"/>
                  </a:cubicBezTo>
                  <a:cubicBezTo>
                    <a:pt x="430324" y="223481"/>
                    <a:pt x="425746" y="262369"/>
                    <a:pt x="424187" y="290321"/>
                  </a:cubicBezTo>
                  <a:cubicBezTo>
                    <a:pt x="422826" y="314718"/>
                    <a:pt x="423021" y="317161"/>
                    <a:pt x="426240" y="316103"/>
                  </a:cubicBezTo>
                  <a:cubicBezTo>
                    <a:pt x="428537" y="315358"/>
                    <a:pt x="429797" y="315933"/>
                    <a:pt x="429797" y="317723"/>
                  </a:cubicBezTo>
                  <a:cubicBezTo>
                    <a:pt x="429797" y="319788"/>
                    <a:pt x="428227" y="320219"/>
                    <a:pt x="423761" y="319396"/>
                  </a:cubicBezTo>
                  <a:cubicBezTo>
                    <a:pt x="420441" y="318782"/>
                    <a:pt x="413033" y="317815"/>
                    <a:pt x="407300" y="317253"/>
                  </a:cubicBezTo>
                  <a:cubicBezTo>
                    <a:pt x="398638" y="316390"/>
                    <a:pt x="396874" y="316730"/>
                    <a:pt x="396874" y="319265"/>
                  </a:cubicBezTo>
                  <a:cubicBezTo>
                    <a:pt x="396874" y="321330"/>
                    <a:pt x="398818" y="322323"/>
                    <a:pt x="402909" y="322349"/>
                  </a:cubicBezTo>
                  <a:cubicBezTo>
                    <a:pt x="412938" y="322414"/>
                    <a:pt x="437696" y="330804"/>
                    <a:pt x="455044" y="340029"/>
                  </a:cubicBezTo>
                  <a:cubicBezTo>
                    <a:pt x="473396" y="349778"/>
                    <a:pt x="502624" y="372358"/>
                    <a:pt x="514014" y="385596"/>
                  </a:cubicBezTo>
                  <a:cubicBezTo>
                    <a:pt x="526950" y="400623"/>
                    <a:pt x="539122" y="422655"/>
                    <a:pt x="540794" y="434063"/>
                  </a:cubicBezTo>
                  <a:cubicBezTo>
                    <a:pt x="543974" y="455755"/>
                    <a:pt x="534184" y="480492"/>
                    <a:pt x="517276" y="493520"/>
                  </a:cubicBezTo>
                  <a:cubicBezTo>
                    <a:pt x="508491" y="500276"/>
                    <a:pt x="492221" y="508130"/>
                    <a:pt x="488979" y="507176"/>
                  </a:cubicBezTo>
                  <a:cubicBezTo>
                    <a:pt x="487909" y="506849"/>
                    <a:pt x="489980" y="502863"/>
                    <a:pt x="493581" y="498303"/>
                  </a:cubicBezTo>
                  <a:cubicBezTo>
                    <a:pt x="497182" y="493729"/>
                    <a:pt x="499799" y="489156"/>
                    <a:pt x="499394" y="488123"/>
                  </a:cubicBezTo>
                  <a:cubicBezTo>
                    <a:pt x="497777" y="483994"/>
                    <a:pt x="494244" y="485392"/>
                    <a:pt x="490214" y="491769"/>
                  </a:cubicBezTo>
                  <a:cubicBezTo>
                    <a:pt x="435760" y="592820"/>
                    <a:pt x="246964" y="622849"/>
                    <a:pt x="169210" y="626560"/>
                  </a:cubicBezTo>
                  <a:close/>
                </a:path>
              </a:pathLst>
            </a:custGeom>
            <a:solidFill>
              <a:srgbClr val="6578A8"/>
            </a:solidFill>
            <a:ln w="8460" cap="flat">
              <a:solidFill>
                <a:srgbClr val="FFFFFF"/>
              </a:solidFill>
              <a:prstDash val="solid"/>
              <a:round/>
            </a:ln>
          </p:spPr>
          <p:txBody>
            <a:bodyPr rtlCol="0" anchor="ctr"/>
            <a:lstStyle/>
            <a:p>
              <a:endParaRPr lang="en-CH" sz="4000"/>
            </a:p>
          </p:txBody>
        </p:sp>
        <p:sp>
          <p:nvSpPr>
            <p:cNvPr id="159" name="Freeform 158">
              <a:extLst>
                <a:ext uri="{FF2B5EF4-FFF2-40B4-BE49-F238E27FC236}">
                  <a16:creationId xmlns:a16="http://schemas.microsoft.com/office/drawing/2014/main" id="{2F0BDD96-43AE-039A-A8E4-A87619986EFB}"/>
                </a:ext>
              </a:extLst>
            </p:cNvPr>
            <p:cNvSpPr/>
            <p:nvPr/>
          </p:nvSpPr>
          <p:spPr>
            <a:xfrm>
              <a:off x="5568664" y="14187929"/>
              <a:ext cx="514951" cy="354517"/>
            </a:xfrm>
            <a:custGeom>
              <a:avLst/>
              <a:gdLst>
                <a:gd name="connsiteX0" fmla="*/ 51404 w 514951"/>
                <a:gd name="connsiteY0" fmla="*/ 303671 h 354517"/>
                <a:gd name="connsiteX1" fmla="*/ 295040 w 514951"/>
                <a:gd name="connsiteY1" fmla="*/ 318647 h 354517"/>
                <a:gd name="connsiteX2" fmla="*/ 332400 w 514951"/>
                <a:gd name="connsiteY2" fmla="*/ 224548 h 354517"/>
                <a:gd name="connsiteX3" fmla="*/ 340210 w 514951"/>
                <a:gd name="connsiteY3" fmla="*/ 214172 h 354517"/>
                <a:gd name="connsiteX4" fmla="*/ 420077 w 514951"/>
                <a:gd name="connsiteY4" fmla="*/ 226220 h 354517"/>
                <a:gd name="connsiteX5" fmla="*/ 498080 w 514951"/>
                <a:gd name="connsiteY5" fmla="*/ 163353 h 354517"/>
                <a:gd name="connsiteX6" fmla="*/ 513421 w 514951"/>
                <a:gd name="connsiteY6" fmla="*/ 59127 h 354517"/>
                <a:gd name="connsiteX7" fmla="*/ 465172 w 514951"/>
                <a:gd name="connsiteY7" fmla="*/ 7275 h 354517"/>
                <a:gd name="connsiteX8" fmla="*/ 402766 w 514951"/>
                <a:gd name="connsiteY8" fmla="*/ 60237 h 354517"/>
                <a:gd name="connsiteX9" fmla="*/ 379531 w 514951"/>
                <a:gd name="connsiteY9" fmla="*/ 72024 h 354517"/>
                <a:gd name="connsiteX10" fmla="*/ 387003 w 514951"/>
                <a:gd name="connsiteY10" fmla="*/ 80361 h 354517"/>
                <a:gd name="connsiteX11" fmla="*/ 406884 w 514951"/>
                <a:gd name="connsiteY11" fmla="*/ 109136 h 354517"/>
                <a:gd name="connsiteX12" fmla="*/ 392679 w 514951"/>
                <a:gd name="connsiteY12" fmla="*/ 95140 h 354517"/>
                <a:gd name="connsiteX13" fmla="*/ 281489 w 514951"/>
                <a:gd name="connsiteY13" fmla="*/ 70456 h 354517"/>
                <a:gd name="connsiteX14" fmla="*/ 196242 w 514951"/>
                <a:gd name="connsiteY14" fmla="*/ 164294 h 354517"/>
                <a:gd name="connsiteX15" fmla="*/ 199089 w 514951"/>
                <a:gd name="connsiteY15" fmla="*/ 237550 h 354517"/>
                <a:gd name="connsiteX16" fmla="*/ 200080 w 514951"/>
                <a:gd name="connsiteY16" fmla="*/ 246475 h 354517"/>
                <a:gd name="connsiteX17" fmla="*/ 188369 w 514951"/>
                <a:gd name="connsiteY17" fmla="*/ 214407 h 354517"/>
                <a:gd name="connsiteX18" fmla="*/ 185936 w 514951"/>
                <a:gd name="connsiteY18" fmla="*/ 200569 h 354517"/>
                <a:gd name="connsiteX19" fmla="*/ 154017 w 514951"/>
                <a:gd name="connsiteY19" fmla="*/ 214211 h 354517"/>
                <a:gd name="connsiteX20" fmla="*/ 119449 w 514951"/>
                <a:gd name="connsiteY20" fmla="*/ 238961 h 354517"/>
                <a:gd name="connsiteX21" fmla="*/ 113557 w 514951"/>
                <a:gd name="connsiteY21" fmla="*/ 244436 h 354517"/>
                <a:gd name="connsiteX22" fmla="*/ 147453 w 514951"/>
                <a:gd name="connsiteY22" fmla="*/ 212473 h 354517"/>
                <a:gd name="connsiteX23" fmla="*/ 190852 w 514951"/>
                <a:gd name="connsiteY23" fmla="*/ 155081 h 354517"/>
                <a:gd name="connsiteX24" fmla="*/ 124249 w 514951"/>
                <a:gd name="connsiteY24" fmla="*/ 52527 h 354517"/>
                <a:gd name="connsiteX25" fmla="*/ 54203 w 514951"/>
                <a:gd name="connsiteY25" fmla="*/ 71031 h 354517"/>
                <a:gd name="connsiteX26" fmla="*/ 13797 w 514951"/>
                <a:gd name="connsiteY26" fmla="*/ 225084 h 354517"/>
                <a:gd name="connsiteX27" fmla="*/ 51404 w 514951"/>
                <a:gd name="connsiteY27" fmla="*/ 303671 h 354517"/>
                <a:gd name="connsiteX28" fmla="*/ 51404 w 514951"/>
                <a:gd name="connsiteY28" fmla="*/ 303671 h 35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4951" h="354517">
                  <a:moveTo>
                    <a:pt x="51404" y="303671"/>
                  </a:moveTo>
                  <a:cubicBezTo>
                    <a:pt x="116520" y="373478"/>
                    <a:pt x="240438" y="381096"/>
                    <a:pt x="295040" y="318647"/>
                  </a:cubicBezTo>
                  <a:cubicBezTo>
                    <a:pt x="319398" y="290787"/>
                    <a:pt x="334948" y="251623"/>
                    <a:pt x="332400" y="224548"/>
                  </a:cubicBezTo>
                  <a:cubicBezTo>
                    <a:pt x="331189" y="211676"/>
                    <a:pt x="335484" y="205966"/>
                    <a:pt x="340210" y="214172"/>
                  </a:cubicBezTo>
                  <a:cubicBezTo>
                    <a:pt x="349951" y="231094"/>
                    <a:pt x="391319" y="237328"/>
                    <a:pt x="420077" y="226220"/>
                  </a:cubicBezTo>
                  <a:cubicBezTo>
                    <a:pt x="439847" y="218576"/>
                    <a:pt x="483979" y="183019"/>
                    <a:pt x="498080" y="163353"/>
                  </a:cubicBezTo>
                  <a:cubicBezTo>
                    <a:pt x="518903" y="134317"/>
                    <a:pt x="525499" y="89508"/>
                    <a:pt x="513421" y="59127"/>
                  </a:cubicBezTo>
                  <a:cubicBezTo>
                    <a:pt x="505141" y="38297"/>
                    <a:pt x="470558" y="1133"/>
                    <a:pt x="465172" y="7275"/>
                  </a:cubicBezTo>
                  <a:cubicBezTo>
                    <a:pt x="441829" y="33893"/>
                    <a:pt x="422705" y="50123"/>
                    <a:pt x="402766" y="60237"/>
                  </a:cubicBezTo>
                  <a:lnTo>
                    <a:pt x="379531" y="72024"/>
                  </a:lnTo>
                  <a:lnTo>
                    <a:pt x="387003" y="80361"/>
                  </a:lnTo>
                  <a:cubicBezTo>
                    <a:pt x="404509" y="99897"/>
                    <a:pt x="409852" y="107633"/>
                    <a:pt x="406884" y="109136"/>
                  </a:cubicBezTo>
                  <a:cubicBezTo>
                    <a:pt x="405161" y="110011"/>
                    <a:pt x="398768" y="103713"/>
                    <a:pt x="392679" y="95140"/>
                  </a:cubicBezTo>
                  <a:cubicBezTo>
                    <a:pt x="369477" y="62472"/>
                    <a:pt x="328126" y="53299"/>
                    <a:pt x="281489" y="70456"/>
                  </a:cubicBezTo>
                  <a:cubicBezTo>
                    <a:pt x="233677" y="88058"/>
                    <a:pt x="207039" y="117381"/>
                    <a:pt x="196242" y="164294"/>
                  </a:cubicBezTo>
                  <a:cubicBezTo>
                    <a:pt x="190423" y="189592"/>
                    <a:pt x="191794" y="224874"/>
                    <a:pt x="199089" y="237550"/>
                  </a:cubicBezTo>
                  <a:cubicBezTo>
                    <a:pt x="201398" y="241562"/>
                    <a:pt x="201844" y="245573"/>
                    <a:pt x="200080" y="246475"/>
                  </a:cubicBezTo>
                  <a:cubicBezTo>
                    <a:pt x="196322" y="248383"/>
                    <a:pt x="190271" y="231813"/>
                    <a:pt x="188369" y="214407"/>
                  </a:cubicBezTo>
                  <a:cubicBezTo>
                    <a:pt x="187655" y="207887"/>
                    <a:pt x="186562" y="201653"/>
                    <a:pt x="185936" y="200569"/>
                  </a:cubicBezTo>
                  <a:cubicBezTo>
                    <a:pt x="185312" y="199484"/>
                    <a:pt x="170948" y="205626"/>
                    <a:pt x="154017" y="214211"/>
                  </a:cubicBezTo>
                  <a:cubicBezTo>
                    <a:pt x="131250" y="225763"/>
                    <a:pt x="122247" y="232205"/>
                    <a:pt x="119449" y="238961"/>
                  </a:cubicBezTo>
                  <a:cubicBezTo>
                    <a:pt x="117369" y="243992"/>
                    <a:pt x="114717" y="246449"/>
                    <a:pt x="113557" y="244436"/>
                  </a:cubicBezTo>
                  <a:cubicBezTo>
                    <a:pt x="109135" y="236753"/>
                    <a:pt x="120953" y="225606"/>
                    <a:pt x="147453" y="212473"/>
                  </a:cubicBezTo>
                  <a:cubicBezTo>
                    <a:pt x="180282" y="196191"/>
                    <a:pt x="188876" y="184836"/>
                    <a:pt x="190852" y="155081"/>
                  </a:cubicBezTo>
                  <a:cubicBezTo>
                    <a:pt x="193998" y="107685"/>
                    <a:pt x="167655" y="65151"/>
                    <a:pt x="124249" y="52527"/>
                  </a:cubicBezTo>
                  <a:cubicBezTo>
                    <a:pt x="104452" y="46765"/>
                    <a:pt x="77210" y="52802"/>
                    <a:pt x="54203" y="71031"/>
                  </a:cubicBezTo>
                  <a:cubicBezTo>
                    <a:pt x="5209" y="109867"/>
                    <a:pt x="-6087" y="151984"/>
                    <a:pt x="13797" y="225084"/>
                  </a:cubicBezTo>
                  <a:cubicBezTo>
                    <a:pt x="23901" y="262234"/>
                    <a:pt x="35649" y="286775"/>
                    <a:pt x="51404" y="303671"/>
                  </a:cubicBezTo>
                  <a:lnTo>
                    <a:pt x="51404" y="303671"/>
                  </a:lnTo>
                  <a:close/>
                </a:path>
              </a:pathLst>
            </a:custGeom>
            <a:solidFill>
              <a:srgbClr val="6578A8"/>
            </a:solidFill>
            <a:ln w="8460" cap="rnd">
              <a:solidFill>
                <a:srgbClr val="FFFFFF"/>
              </a:solidFill>
              <a:prstDash val="solid"/>
              <a:miter/>
            </a:ln>
          </p:spPr>
          <p:txBody>
            <a:bodyPr rtlCol="0" anchor="ctr"/>
            <a:lstStyle/>
            <a:p>
              <a:endParaRPr lang="en-CH" sz="4000"/>
            </a:p>
          </p:txBody>
        </p:sp>
        <p:sp>
          <p:nvSpPr>
            <p:cNvPr id="160" name="Freeform 159">
              <a:extLst>
                <a:ext uri="{FF2B5EF4-FFF2-40B4-BE49-F238E27FC236}">
                  <a16:creationId xmlns:a16="http://schemas.microsoft.com/office/drawing/2014/main" id="{474F8F1A-C8A0-6E00-6B3F-7226FFFDFFF3}"/>
                </a:ext>
              </a:extLst>
            </p:cNvPr>
            <p:cNvSpPr/>
            <p:nvPr/>
          </p:nvSpPr>
          <p:spPr>
            <a:xfrm>
              <a:off x="5639900" y="14542175"/>
              <a:ext cx="514281" cy="421488"/>
            </a:xfrm>
            <a:custGeom>
              <a:avLst/>
              <a:gdLst>
                <a:gd name="connsiteX0" fmla="*/ 515474 w 514281"/>
                <a:gd name="connsiteY0" fmla="*/ 276763 h 421488"/>
                <a:gd name="connsiteX1" fmla="*/ 385800 w 514281"/>
                <a:gd name="connsiteY1" fmla="*/ 84083 h 421488"/>
                <a:gd name="connsiteX2" fmla="*/ 277777 w 514281"/>
                <a:gd name="connsiteY2" fmla="*/ 93491 h 421488"/>
                <a:gd name="connsiteX3" fmla="*/ 264101 w 514281"/>
                <a:gd name="connsiteY3" fmla="*/ 93831 h 421488"/>
                <a:gd name="connsiteX4" fmla="*/ 214482 w 514281"/>
                <a:gd name="connsiteY4" fmla="*/ 23868 h 421488"/>
                <a:gd name="connsiteX5" fmla="*/ 129260 w 514281"/>
                <a:gd name="connsiteY5" fmla="*/ 6697 h 421488"/>
                <a:gd name="connsiteX6" fmla="*/ 4489 w 514281"/>
                <a:gd name="connsiteY6" fmla="*/ 33694 h 421488"/>
                <a:gd name="connsiteX7" fmla="*/ 55230 w 514281"/>
                <a:gd name="connsiteY7" fmla="*/ 137659 h 421488"/>
                <a:gd name="connsiteX8" fmla="*/ 120278 w 514281"/>
                <a:gd name="connsiteY8" fmla="*/ 143448 h 421488"/>
                <a:gd name="connsiteX9" fmla="*/ 133162 w 514281"/>
                <a:gd name="connsiteY9" fmla="*/ 107657 h 421488"/>
                <a:gd name="connsiteX10" fmla="*/ 137327 w 514281"/>
                <a:gd name="connsiteY10" fmla="*/ 141188 h 421488"/>
                <a:gd name="connsiteX11" fmla="*/ 179501 w 514281"/>
                <a:gd name="connsiteY11" fmla="*/ 299461 h 421488"/>
                <a:gd name="connsiteX12" fmla="*/ 369345 w 514281"/>
                <a:gd name="connsiteY12" fmla="*/ 196737 h 421488"/>
                <a:gd name="connsiteX13" fmla="*/ 376456 w 514281"/>
                <a:gd name="connsiteY13" fmla="*/ 189982 h 421488"/>
                <a:gd name="connsiteX14" fmla="*/ 418558 w 514281"/>
                <a:gd name="connsiteY14" fmla="*/ 262637 h 421488"/>
                <a:gd name="connsiteX15" fmla="*/ 426834 w 514281"/>
                <a:gd name="connsiteY15" fmla="*/ 263943 h 421488"/>
                <a:gd name="connsiteX16" fmla="*/ 384391 w 514281"/>
                <a:gd name="connsiteY16" fmla="*/ 264701 h 421488"/>
                <a:gd name="connsiteX17" fmla="*/ 310042 w 514281"/>
                <a:gd name="connsiteY17" fmla="*/ 271483 h 421488"/>
                <a:gd name="connsiteX18" fmla="*/ 259577 w 514281"/>
                <a:gd name="connsiteY18" fmla="*/ 375082 h 421488"/>
                <a:gd name="connsiteX19" fmla="*/ 470228 w 514281"/>
                <a:gd name="connsiteY19" fmla="*/ 360525 h 421488"/>
                <a:gd name="connsiteX20" fmla="*/ 515474 w 514281"/>
                <a:gd name="connsiteY20" fmla="*/ 276763 h 421488"/>
                <a:gd name="connsiteX21" fmla="*/ 515474 w 514281"/>
                <a:gd name="connsiteY21" fmla="*/ 276763 h 42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4281" h="421488">
                  <a:moveTo>
                    <a:pt x="515474" y="276763"/>
                  </a:moveTo>
                  <a:cubicBezTo>
                    <a:pt x="535543" y="177581"/>
                    <a:pt x="460438" y="110571"/>
                    <a:pt x="385800" y="84083"/>
                  </a:cubicBezTo>
                  <a:cubicBezTo>
                    <a:pt x="349103" y="71054"/>
                    <a:pt x="299636" y="73367"/>
                    <a:pt x="277777" y="93491"/>
                  </a:cubicBezTo>
                  <a:cubicBezTo>
                    <a:pt x="267378" y="103070"/>
                    <a:pt x="264101" y="93831"/>
                    <a:pt x="264101" y="93831"/>
                  </a:cubicBezTo>
                  <a:cubicBezTo>
                    <a:pt x="260247" y="69343"/>
                    <a:pt x="241412" y="40620"/>
                    <a:pt x="214482" y="23868"/>
                  </a:cubicBezTo>
                  <a:cubicBezTo>
                    <a:pt x="195966" y="12355"/>
                    <a:pt x="154743" y="5469"/>
                    <a:pt x="129260" y="6697"/>
                  </a:cubicBezTo>
                  <a:cubicBezTo>
                    <a:pt x="91623" y="8500"/>
                    <a:pt x="34670" y="9886"/>
                    <a:pt x="4489" y="33694"/>
                  </a:cubicBezTo>
                  <a:cubicBezTo>
                    <a:pt x="50059" y="75955"/>
                    <a:pt x="48230" y="93125"/>
                    <a:pt x="55230" y="137659"/>
                  </a:cubicBezTo>
                  <a:lnTo>
                    <a:pt x="120278" y="143448"/>
                  </a:lnTo>
                  <a:cubicBezTo>
                    <a:pt x="147658" y="145892"/>
                    <a:pt x="130071" y="106167"/>
                    <a:pt x="133162" y="107657"/>
                  </a:cubicBezTo>
                  <a:cubicBezTo>
                    <a:pt x="134954" y="108519"/>
                    <a:pt x="141066" y="130381"/>
                    <a:pt x="137327" y="141188"/>
                  </a:cubicBezTo>
                  <a:cubicBezTo>
                    <a:pt x="123082" y="182363"/>
                    <a:pt x="104686" y="268739"/>
                    <a:pt x="179501" y="299461"/>
                  </a:cubicBezTo>
                  <a:cubicBezTo>
                    <a:pt x="244481" y="322054"/>
                    <a:pt x="340486" y="257240"/>
                    <a:pt x="369345" y="196737"/>
                  </a:cubicBezTo>
                  <a:cubicBezTo>
                    <a:pt x="371419" y="192138"/>
                    <a:pt x="374620" y="189093"/>
                    <a:pt x="376456" y="189982"/>
                  </a:cubicBezTo>
                  <a:cubicBezTo>
                    <a:pt x="360990" y="227969"/>
                    <a:pt x="369678" y="274933"/>
                    <a:pt x="418558" y="262637"/>
                  </a:cubicBezTo>
                  <a:cubicBezTo>
                    <a:pt x="424151" y="261042"/>
                    <a:pt x="427875" y="261630"/>
                    <a:pt x="426834" y="263943"/>
                  </a:cubicBezTo>
                  <a:cubicBezTo>
                    <a:pt x="422861" y="272764"/>
                    <a:pt x="411714" y="278213"/>
                    <a:pt x="384391" y="264701"/>
                  </a:cubicBezTo>
                  <a:cubicBezTo>
                    <a:pt x="360349" y="255214"/>
                    <a:pt x="336945" y="253372"/>
                    <a:pt x="310042" y="271483"/>
                  </a:cubicBezTo>
                  <a:cubicBezTo>
                    <a:pt x="267190" y="300323"/>
                    <a:pt x="244333" y="330261"/>
                    <a:pt x="259577" y="375082"/>
                  </a:cubicBezTo>
                  <a:cubicBezTo>
                    <a:pt x="296602" y="478498"/>
                    <a:pt x="433167" y="406497"/>
                    <a:pt x="470228" y="360525"/>
                  </a:cubicBezTo>
                  <a:cubicBezTo>
                    <a:pt x="496238" y="327360"/>
                    <a:pt x="510373" y="301199"/>
                    <a:pt x="515474" y="276763"/>
                  </a:cubicBezTo>
                  <a:lnTo>
                    <a:pt x="515474" y="276763"/>
                  </a:lnTo>
                  <a:close/>
                </a:path>
              </a:pathLst>
            </a:custGeom>
            <a:solidFill>
              <a:srgbClr val="6578A8"/>
            </a:solidFill>
            <a:ln w="8460" cap="flat">
              <a:solidFill>
                <a:srgbClr val="FFFFFF"/>
              </a:solidFill>
              <a:prstDash val="solid"/>
              <a:round/>
            </a:ln>
          </p:spPr>
          <p:txBody>
            <a:bodyPr rtlCol="0" anchor="ctr"/>
            <a:lstStyle/>
            <a:p>
              <a:endParaRPr lang="en-CH" sz="4000"/>
            </a:p>
          </p:txBody>
        </p:sp>
        <p:sp>
          <p:nvSpPr>
            <p:cNvPr id="161" name="Freeform 160">
              <a:extLst>
                <a:ext uri="{FF2B5EF4-FFF2-40B4-BE49-F238E27FC236}">
                  <a16:creationId xmlns:a16="http://schemas.microsoft.com/office/drawing/2014/main" id="{0D595D9E-DF55-F09E-6454-108252FF5A7B}"/>
                </a:ext>
              </a:extLst>
            </p:cNvPr>
            <p:cNvSpPr/>
            <p:nvPr/>
          </p:nvSpPr>
          <p:spPr>
            <a:xfrm>
              <a:off x="5490442" y="14984084"/>
              <a:ext cx="466496" cy="262753"/>
            </a:xfrm>
            <a:custGeom>
              <a:avLst/>
              <a:gdLst>
                <a:gd name="connsiteX0" fmla="*/ 58620 w 466496"/>
                <a:gd name="connsiteY0" fmla="*/ 38191 h 262753"/>
                <a:gd name="connsiteX1" fmla="*/ 104383 w 466496"/>
                <a:gd name="connsiteY1" fmla="*/ 11654 h 262753"/>
                <a:gd name="connsiteX2" fmla="*/ 142561 w 466496"/>
                <a:gd name="connsiteY2" fmla="*/ 16856 h 262753"/>
                <a:gd name="connsiteX3" fmla="*/ 163486 w 466496"/>
                <a:gd name="connsiteY3" fmla="*/ 53335 h 262753"/>
                <a:gd name="connsiteX4" fmla="*/ 164902 w 466496"/>
                <a:gd name="connsiteY4" fmla="*/ 60677 h 262753"/>
                <a:gd name="connsiteX5" fmla="*/ 148800 w 466496"/>
                <a:gd name="connsiteY5" fmla="*/ 73936 h 262753"/>
                <a:gd name="connsiteX6" fmla="*/ 94021 w 466496"/>
                <a:gd name="connsiteY6" fmla="*/ 135170 h 262753"/>
                <a:gd name="connsiteX7" fmla="*/ 58052 w 466496"/>
                <a:gd name="connsiteY7" fmla="*/ 184900 h 262753"/>
                <a:gd name="connsiteX8" fmla="*/ 95087 w 466496"/>
                <a:gd name="connsiteY8" fmla="*/ 129090 h 262753"/>
                <a:gd name="connsiteX9" fmla="*/ 150690 w 466496"/>
                <a:gd name="connsiteY9" fmla="*/ 81815 h 262753"/>
                <a:gd name="connsiteX10" fmla="*/ 259204 w 466496"/>
                <a:gd name="connsiteY10" fmla="*/ 54503 h 262753"/>
                <a:gd name="connsiteX11" fmla="*/ 294761 w 466496"/>
                <a:gd name="connsiteY11" fmla="*/ 80809 h 262753"/>
                <a:gd name="connsiteX12" fmla="*/ 344537 w 466496"/>
                <a:gd name="connsiteY12" fmla="*/ 152267 h 262753"/>
                <a:gd name="connsiteX13" fmla="*/ 432748 w 466496"/>
                <a:gd name="connsiteY13" fmla="*/ 231014 h 262753"/>
                <a:gd name="connsiteX14" fmla="*/ 469783 w 466496"/>
                <a:gd name="connsiteY14" fmla="*/ 261448 h 262753"/>
                <a:gd name="connsiteX15" fmla="*/ 355591 w 466496"/>
                <a:gd name="connsiteY15" fmla="*/ 267263 h 262753"/>
                <a:gd name="connsiteX16" fmla="*/ 248461 w 466496"/>
                <a:gd name="connsiteY16" fmla="*/ 142605 h 262753"/>
                <a:gd name="connsiteX17" fmla="*/ 240924 w 466496"/>
                <a:gd name="connsiteY17" fmla="*/ 122601 h 262753"/>
                <a:gd name="connsiteX18" fmla="*/ 247108 w 466496"/>
                <a:gd name="connsiteY18" fmla="*/ 172646 h 262753"/>
                <a:gd name="connsiteX19" fmla="*/ 251137 w 466496"/>
                <a:gd name="connsiteY19" fmla="*/ 194544 h 262753"/>
                <a:gd name="connsiteX20" fmla="*/ 186822 w 466496"/>
                <a:gd name="connsiteY20" fmla="*/ 239431 h 262753"/>
                <a:gd name="connsiteX21" fmla="*/ 45202 w 466496"/>
                <a:gd name="connsiteY21" fmla="*/ 254831 h 262753"/>
                <a:gd name="connsiteX22" fmla="*/ 58620 w 466496"/>
                <a:gd name="connsiteY22" fmla="*/ 38191 h 262753"/>
                <a:gd name="connsiteX23" fmla="*/ 58620 w 466496"/>
                <a:gd name="connsiteY23" fmla="*/ 38191 h 262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6496" h="262753">
                  <a:moveTo>
                    <a:pt x="58620" y="38191"/>
                  </a:moveTo>
                  <a:cubicBezTo>
                    <a:pt x="74886" y="23857"/>
                    <a:pt x="89027" y="15653"/>
                    <a:pt x="104383" y="11654"/>
                  </a:cubicBezTo>
                  <a:cubicBezTo>
                    <a:pt x="120088" y="7561"/>
                    <a:pt x="130527" y="8985"/>
                    <a:pt x="142561" y="16856"/>
                  </a:cubicBezTo>
                  <a:cubicBezTo>
                    <a:pt x="152347" y="23260"/>
                    <a:pt x="160390" y="37287"/>
                    <a:pt x="163486" y="53335"/>
                  </a:cubicBezTo>
                  <a:lnTo>
                    <a:pt x="164902" y="60677"/>
                  </a:lnTo>
                  <a:lnTo>
                    <a:pt x="148800" y="73936"/>
                  </a:lnTo>
                  <a:cubicBezTo>
                    <a:pt x="135140" y="85184"/>
                    <a:pt x="126832" y="94470"/>
                    <a:pt x="94021" y="135170"/>
                  </a:cubicBezTo>
                  <a:cubicBezTo>
                    <a:pt x="60402" y="176876"/>
                    <a:pt x="55695" y="183373"/>
                    <a:pt x="58052" y="184900"/>
                  </a:cubicBezTo>
                  <a:cubicBezTo>
                    <a:pt x="60355" y="186392"/>
                    <a:pt x="63529" y="168161"/>
                    <a:pt x="95087" y="129090"/>
                  </a:cubicBezTo>
                  <a:cubicBezTo>
                    <a:pt x="125891" y="90957"/>
                    <a:pt x="137691" y="92517"/>
                    <a:pt x="150690" y="81815"/>
                  </a:cubicBezTo>
                  <a:cubicBezTo>
                    <a:pt x="189934" y="49498"/>
                    <a:pt x="221858" y="41465"/>
                    <a:pt x="259204" y="54503"/>
                  </a:cubicBezTo>
                  <a:cubicBezTo>
                    <a:pt x="279584" y="61623"/>
                    <a:pt x="287511" y="67481"/>
                    <a:pt x="294761" y="80809"/>
                  </a:cubicBezTo>
                  <a:cubicBezTo>
                    <a:pt x="304367" y="98452"/>
                    <a:pt x="328972" y="133788"/>
                    <a:pt x="344537" y="152267"/>
                  </a:cubicBezTo>
                  <a:cubicBezTo>
                    <a:pt x="372470" y="185446"/>
                    <a:pt x="392361" y="203199"/>
                    <a:pt x="432748" y="231014"/>
                  </a:cubicBezTo>
                  <a:cubicBezTo>
                    <a:pt x="465979" y="253884"/>
                    <a:pt x="470981" y="258003"/>
                    <a:pt x="469783" y="261448"/>
                  </a:cubicBezTo>
                  <a:cubicBezTo>
                    <a:pt x="466034" y="272260"/>
                    <a:pt x="389918" y="276140"/>
                    <a:pt x="355591" y="267263"/>
                  </a:cubicBezTo>
                  <a:cubicBezTo>
                    <a:pt x="296853" y="252076"/>
                    <a:pt x="259974" y="209159"/>
                    <a:pt x="248461" y="142605"/>
                  </a:cubicBezTo>
                  <a:cubicBezTo>
                    <a:pt x="245692" y="126625"/>
                    <a:pt x="243887" y="121825"/>
                    <a:pt x="240924" y="122601"/>
                  </a:cubicBezTo>
                  <a:cubicBezTo>
                    <a:pt x="236031" y="123863"/>
                    <a:pt x="238574" y="144481"/>
                    <a:pt x="247108" y="172646"/>
                  </a:cubicBezTo>
                  <a:cubicBezTo>
                    <a:pt x="250359" y="183365"/>
                    <a:pt x="252172" y="193214"/>
                    <a:pt x="251137" y="194544"/>
                  </a:cubicBezTo>
                  <a:cubicBezTo>
                    <a:pt x="246478" y="200530"/>
                    <a:pt x="206938" y="228115"/>
                    <a:pt x="186822" y="239431"/>
                  </a:cubicBezTo>
                  <a:cubicBezTo>
                    <a:pt x="128948" y="271953"/>
                    <a:pt x="79732" y="277308"/>
                    <a:pt x="45202" y="254831"/>
                  </a:cubicBezTo>
                  <a:cubicBezTo>
                    <a:pt x="-15939" y="215043"/>
                    <a:pt x="-8651" y="97480"/>
                    <a:pt x="58620" y="38191"/>
                  </a:cubicBezTo>
                  <a:lnTo>
                    <a:pt x="58620" y="38191"/>
                  </a:lnTo>
                  <a:close/>
                </a:path>
              </a:pathLst>
            </a:custGeom>
            <a:solidFill>
              <a:srgbClr val="6578A8"/>
            </a:solidFill>
            <a:ln w="8475" cap="rnd">
              <a:solidFill>
                <a:srgbClr val="FFFFFF"/>
              </a:solidFill>
              <a:prstDash val="solid"/>
              <a:miter/>
            </a:ln>
          </p:spPr>
          <p:txBody>
            <a:bodyPr rtlCol="0" anchor="ctr"/>
            <a:lstStyle/>
            <a:p>
              <a:endParaRPr lang="en-CH" sz="4000"/>
            </a:p>
          </p:txBody>
        </p:sp>
        <p:sp>
          <p:nvSpPr>
            <p:cNvPr id="162" name="Freeform 161">
              <a:extLst>
                <a:ext uri="{FF2B5EF4-FFF2-40B4-BE49-F238E27FC236}">
                  <a16:creationId xmlns:a16="http://schemas.microsoft.com/office/drawing/2014/main" id="{7A85CC9C-7151-AFC0-0BBA-768165AF5C0F}"/>
                </a:ext>
              </a:extLst>
            </p:cNvPr>
            <p:cNvSpPr/>
            <p:nvPr/>
          </p:nvSpPr>
          <p:spPr>
            <a:xfrm>
              <a:off x="5673743" y="14974194"/>
              <a:ext cx="462773" cy="440401"/>
            </a:xfrm>
            <a:custGeom>
              <a:avLst/>
              <a:gdLst>
                <a:gd name="connsiteX0" fmla="*/ 351841 w 462773"/>
                <a:gd name="connsiteY0" fmla="*/ 349216 h 440401"/>
                <a:gd name="connsiteX1" fmla="*/ 301435 w 462773"/>
                <a:gd name="connsiteY1" fmla="*/ 351808 h 440401"/>
                <a:gd name="connsiteX2" fmla="*/ 291175 w 462773"/>
                <a:gd name="connsiteY2" fmla="*/ 352268 h 440401"/>
                <a:gd name="connsiteX3" fmla="*/ 187989 w 462773"/>
                <a:gd name="connsiteY3" fmla="*/ 204280 h 440401"/>
                <a:gd name="connsiteX4" fmla="*/ 287962 w 462773"/>
                <a:gd name="connsiteY4" fmla="*/ 412709 h 440401"/>
                <a:gd name="connsiteX5" fmla="*/ 187072 w 462773"/>
                <a:gd name="connsiteY5" fmla="*/ 443722 h 440401"/>
                <a:gd name="connsiteX6" fmla="*/ 175520 w 462773"/>
                <a:gd name="connsiteY6" fmla="*/ 426531 h 440401"/>
                <a:gd name="connsiteX7" fmla="*/ 147415 w 462773"/>
                <a:gd name="connsiteY7" fmla="*/ 380578 h 440401"/>
                <a:gd name="connsiteX8" fmla="*/ 52312 w 462773"/>
                <a:gd name="connsiteY8" fmla="*/ 347314 h 440401"/>
                <a:gd name="connsiteX9" fmla="*/ 138493 w 462773"/>
                <a:gd name="connsiteY9" fmla="*/ 381550 h 440401"/>
                <a:gd name="connsiteX10" fmla="*/ 160235 w 462773"/>
                <a:gd name="connsiteY10" fmla="*/ 408266 h 440401"/>
                <a:gd name="connsiteX11" fmla="*/ 170596 w 462773"/>
                <a:gd name="connsiteY11" fmla="*/ 439126 h 440401"/>
                <a:gd name="connsiteX12" fmla="*/ 74668 w 462773"/>
                <a:gd name="connsiteY12" fmla="*/ 362356 h 440401"/>
                <a:gd name="connsiteX13" fmla="*/ 165579 w 462773"/>
                <a:gd name="connsiteY13" fmla="*/ 307765 h 440401"/>
                <a:gd name="connsiteX14" fmla="*/ 174610 w 462773"/>
                <a:gd name="connsiteY14" fmla="*/ 316028 h 440401"/>
                <a:gd name="connsiteX15" fmla="*/ 170557 w 462773"/>
                <a:gd name="connsiteY15" fmla="*/ 303937 h 440401"/>
                <a:gd name="connsiteX16" fmla="*/ 92482 w 462773"/>
                <a:gd name="connsiteY16" fmla="*/ 220754 h 440401"/>
                <a:gd name="connsiteX17" fmla="*/ 220559 w 462773"/>
                <a:gd name="connsiteY17" fmla="*/ 139321 h 440401"/>
                <a:gd name="connsiteX18" fmla="*/ 331189 w 462773"/>
                <a:gd name="connsiteY18" fmla="*/ 230245 h 440401"/>
                <a:gd name="connsiteX19" fmla="*/ 339784 w 462773"/>
                <a:gd name="connsiteY19" fmla="*/ 249278 h 440401"/>
                <a:gd name="connsiteX20" fmla="*/ 318027 w 462773"/>
                <a:gd name="connsiteY20" fmla="*/ 208433 h 440401"/>
                <a:gd name="connsiteX21" fmla="*/ 315157 w 462773"/>
                <a:gd name="connsiteY21" fmla="*/ 193664 h 440401"/>
                <a:gd name="connsiteX22" fmla="*/ 359511 w 462773"/>
                <a:gd name="connsiteY22" fmla="*/ 209703 h 440401"/>
                <a:gd name="connsiteX23" fmla="*/ 305721 w 462773"/>
                <a:gd name="connsiteY23" fmla="*/ 186203 h 440401"/>
                <a:gd name="connsiteX24" fmla="*/ 191793 w 462773"/>
                <a:gd name="connsiteY24" fmla="*/ 71197 h 440401"/>
                <a:gd name="connsiteX25" fmla="*/ 226829 w 462773"/>
                <a:gd name="connsiteY25" fmla="*/ 24375 h 440401"/>
                <a:gd name="connsiteX26" fmla="*/ 321753 w 462773"/>
                <a:gd name="connsiteY26" fmla="*/ 10339 h 440401"/>
                <a:gd name="connsiteX27" fmla="*/ 386581 w 462773"/>
                <a:gd name="connsiteY27" fmla="*/ 34377 h 440401"/>
                <a:gd name="connsiteX28" fmla="*/ 351841 w 462773"/>
                <a:gd name="connsiteY28" fmla="*/ 349216 h 440401"/>
                <a:gd name="connsiteX29" fmla="*/ 351841 w 462773"/>
                <a:gd name="connsiteY29" fmla="*/ 349216 h 44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2773" h="440401">
                  <a:moveTo>
                    <a:pt x="351841" y="349216"/>
                  </a:moveTo>
                  <a:cubicBezTo>
                    <a:pt x="335732" y="356037"/>
                    <a:pt x="314550" y="357129"/>
                    <a:pt x="301435" y="351808"/>
                  </a:cubicBezTo>
                  <a:lnTo>
                    <a:pt x="291175" y="352268"/>
                  </a:lnTo>
                  <a:cubicBezTo>
                    <a:pt x="285636" y="299477"/>
                    <a:pt x="241803" y="216662"/>
                    <a:pt x="187989" y="204280"/>
                  </a:cubicBezTo>
                  <a:cubicBezTo>
                    <a:pt x="263545" y="235575"/>
                    <a:pt x="302112" y="338267"/>
                    <a:pt x="287962" y="412709"/>
                  </a:cubicBezTo>
                  <a:cubicBezTo>
                    <a:pt x="252203" y="428816"/>
                    <a:pt x="181090" y="431101"/>
                    <a:pt x="187072" y="443722"/>
                  </a:cubicBezTo>
                  <a:cubicBezTo>
                    <a:pt x="191280" y="452607"/>
                    <a:pt x="177822" y="435587"/>
                    <a:pt x="175520" y="426531"/>
                  </a:cubicBezTo>
                  <a:cubicBezTo>
                    <a:pt x="172105" y="413109"/>
                    <a:pt x="160227" y="393693"/>
                    <a:pt x="147415" y="380578"/>
                  </a:cubicBezTo>
                  <a:cubicBezTo>
                    <a:pt x="123044" y="355645"/>
                    <a:pt x="84765" y="352430"/>
                    <a:pt x="52312" y="347314"/>
                  </a:cubicBezTo>
                  <a:cubicBezTo>
                    <a:pt x="82315" y="353923"/>
                    <a:pt x="112372" y="355875"/>
                    <a:pt x="138493" y="381550"/>
                  </a:cubicBezTo>
                  <a:cubicBezTo>
                    <a:pt x="146443" y="388995"/>
                    <a:pt x="155217" y="399773"/>
                    <a:pt x="160235" y="408266"/>
                  </a:cubicBezTo>
                  <a:cubicBezTo>
                    <a:pt x="167702" y="420886"/>
                    <a:pt x="168877" y="424382"/>
                    <a:pt x="170596" y="439126"/>
                  </a:cubicBezTo>
                  <a:cubicBezTo>
                    <a:pt x="177402" y="479177"/>
                    <a:pt x="106616" y="396814"/>
                    <a:pt x="74668" y="362356"/>
                  </a:cubicBezTo>
                  <a:cubicBezTo>
                    <a:pt x="-99592" y="255810"/>
                    <a:pt x="91999" y="161303"/>
                    <a:pt x="165579" y="307765"/>
                  </a:cubicBezTo>
                  <a:cubicBezTo>
                    <a:pt x="170262" y="314826"/>
                    <a:pt x="172968" y="317298"/>
                    <a:pt x="174610" y="316028"/>
                  </a:cubicBezTo>
                  <a:cubicBezTo>
                    <a:pt x="176446" y="314596"/>
                    <a:pt x="175575" y="311978"/>
                    <a:pt x="170557" y="303937"/>
                  </a:cubicBezTo>
                  <a:cubicBezTo>
                    <a:pt x="132418" y="244477"/>
                    <a:pt x="100221" y="247368"/>
                    <a:pt x="92482" y="220754"/>
                  </a:cubicBezTo>
                  <a:cubicBezTo>
                    <a:pt x="84353" y="160698"/>
                    <a:pt x="146015" y="118463"/>
                    <a:pt x="220559" y="139321"/>
                  </a:cubicBezTo>
                  <a:cubicBezTo>
                    <a:pt x="270444" y="154183"/>
                    <a:pt x="306476" y="188428"/>
                    <a:pt x="331189" y="230245"/>
                  </a:cubicBezTo>
                  <a:cubicBezTo>
                    <a:pt x="335467" y="237485"/>
                    <a:pt x="339333" y="246046"/>
                    <a:pt x="339784" y="249278"/>
                  </a:cubicBezTo>
                  <a:cubicBezTo>
                    <a:pt x="346777" y="264882"/>
                    <a:pt x="328700" y="219424"/>
                    <a:pt x="318027" y="208433"/>
                  </a:cubicBezTo>
                  <a:cubicBezTo>
                    <a:pt x="312520" y="201389"/>
                    <a:pt x="314698" y="194747"/>
                    <a:pt x="315157" y="193664"/>
                  </a:cubicBezTo>
                  <a:cubicBezTo>
                    <a:pt x="316650" y="190168"/>
                    <a:pt x="344739" y="200647"/>
                    <a:pt x="359511" y="209703"/>
                  </a:cubicBezTo>
                  <a:cubicBezTo>
                    <a:pt x="398133" y="248365"/>
                    <a:pt x="336782" y="186407"/>
                    <a:pt x="305721" y="186203"/>
                  </a:cubicBezTo>
                  <a:cubicBezTo>
                    <a:pt x="247023" y="135040"/>
                    <a:pt x="193333" y="149979"/>
                    <a:pt x="191793" y="71197"/>
                  </a:cubicBezTo>
                  <a:cubicBezTo>
                    <a:pt x="195846" y="48447"/>
                    <a:pt x="209342" y="33712"/>
                    <a:pt x="226829" y="24375"/>
                  </a:cubicBezTo>
                  <a:cubicBezTo>
                    <a:pt x="255743" y="8932"/>
                    <a:pt x="295570" y="8216"/>
                    <a:pt x="321753" y="10339"/>
                  </a:cubicBezTo>
                  <a:cubicBezTo>
                    <a:pt x="346762" y="11951"/>
                    <a:pt x="368480" y="20657"/>
                    <a:pt x="386581" y="34377"/>
                  </a:cubicBezTo>
                  <a:cubicBezTo>
                    <a:pt x="475252" y="101571"/>
                    <a:pt x="521971" y="288844"/>
                    <a:pt x="351841" y="349216"/>
                  </a:cubicBezTo>
                  <a:lnTo>
                    <a:pt x="351841" y="349216"/>
                  </a:lnTo>
                  <a:close/>
                </a:path>
              </a:pathLst>
            </a:custGeom>
            <a:solidFill>
              <a:srgbClr val="6578A8"/>
            </a:solidFill>
            <a:ln w="8475" cap="rnd">
              <a:solidFill>
                <a:srgbClr val="FFFFFF"/>
              </a:solidFill>
              <a:prstDash val="solid"/>
              <a:miter/>
            </a:ln>
          </p:spPr>
          <p:txBody>
            <a:bodyPr rtlCol="0" anchor="ctr"/>
            <a:lstStyle/>
            <a:p>
              <a:endParaRPr lang="en-CH" sz="4000"/>
            </a:p>
          </p:txBody>
        </p:sp>
        <p:sp>
          <p:nvSpPr>
            <p:cNvPr id="163" name="Freeform 162">
              <a:extLst>
                <a:ext uri="{FF2B5EF4-FFF2-40B4-BE49-F238E27FC236}">
                  <a16:creationId xmlns:a16="http://schemas.microsoft.com/office/drawing/2014/main" id="{E18795C9-94DE-5B06-BD41-8C9F3BCDC872}"/>
                </a:ext>
              </a:extLst>
            </p:cNvPr>
            <p:cNvSpPr/>
            <p:nvPr/>
          </p:nvSpPr>
          <p:spPr>
            <a:xfrm>
              <a:off x="5950339" y="13792294"/>
              <a:ext cx="662813" cy="1550863"/>
            </a:xfrm>
            <a:custGeom>
              <a:avLst/>
              <a:gdLst>
                <a:gd name="connsiteX0" fmla="*/ 356875 w 662813"/>
                <a:gd name="connsiteY0" fmla="*/ 94772 h 1550863"/>
                <a:gd name="connsiteX1" fmla="*/ 346662 w 662813"/>
                <a:gd name="connsiteY1" fmla="*/ 105178 h 1550863"/>
                <a:gd name="connsiteX2" fmla="*/ 355777 w 662813"/>
                <a:gd name="connsiteY2" fmla="*/ 121982 h 1550863"/>
                <a:gd name="connsiteX3" fmla="*/ 375376 w 662813"/>
                <a:gd name="connsiteY3" fmla="*/ 149747 h 1550863"/>
                <a:gd name="connsiteX4" fmla="*/ 359434 w 662813"/>
                <a:gd name="connsiteY4" fmla="*/ 182103 h 1550863"/>
                <a:gd name="connsiteX5" fmla="*/ 382519 w 662813"/>
                <a:gd name="connsiteY5" fmla="*/ 200812 h 1550863"/>
                <a:gd name="connsiteX6" fmla="*/ 407576 w 662813"/>
                <a:gd name="connsiteY6" fmla="*/ 246682 h 1550863"/>
                <a:gd name="connsiteX7" fmla="*/ 398123 w 662813"/>
                <a:gd name="connsiteY7" fmla="*/ 321163 h 1550863"/>
                <a:gd name="connsiteX8" fmla="*/ 387245 w 662813"/>
                <a:gd name="connsiteY8" fmla="*/ 392868 h 1550863"/>
                <a:gd name="connsiteX9" fmla="*/ 353630 w 662813"/>
                <a:gd name="connsiteY9" fmla="*/ 500952 h 1550863"/>
                <a:gd name="connsiteX10" fmla="*/ 377434 w 662813"/>
                <a:gd name="connsiteY10" fmla="*/ 585359 h 1550863"/>
                <a:gd name="connsiteX11" fmla="*/ 349089 w 662813"/>
                <a:gd name="connsiteY11" fmla="*/ 717028 h 1550863"/>
                <a:gd name="connsiteX12" fmla="*/ 294589 w 662813"/>
                <a:gd name="connsiteY12" fmla="*/ 928417 h 1550863"/>
                <a:gd name="connsiteX13" fmla="*/ 281954 w 662813"/>
                <a:gd name="connsiteY13" fmla="*/ 1037775 h 1550863"/>
                <a:gd name="connsiteX14" fmla="*/ 269239 w 662813"/>
                <a:gd name="connsiteY14" fmla="*/ 1098093 h 1550863"/>
                <a:gd name="connsiteX15" fmla="*/ 187551 w 662813"/>
                <a:gd name="connsiteY15" fmla="*/ 1181643 h 1550863"/>
                <a:gd name="connsiteX16" fmla="*/ 24753 w 662813"/>
                <a:gd name="connsiteY16" fmla="*/ 1457106 h 1550863"/>
                <a:gd name="connsiteX17" fmla="*/ 39864 w 662813"/>
                <a:gd name="connsiteY17" fmla="*/ 1502851 h 1550863"/>
                <a:gd name="connsiteX18" fmla="*/ 86970 w 662813"/>
                <a:gd name="connsiteY18" fmla="*/ 1428305 h 1550863"/>
                <a:gd name="connsiteX19" fmla="*/ 147111 w 662813"/>
                <a:gd name="connsiteY19" fmla="*/ 1410242 h 1550863"/>
                <a:gd name="connsiteX20" fmla="*/ 243516 w 662813"/>
                <a:gd name="connsiteY20" fmla="*/ 1314325 h 1550863"/>
                <a:gd name="connsiteX21" fmla="*/ 335905 w 662813"/>
                <a:gd name="connsiteY21" fmla="*/ 1196405 h 1550863"/>
                <a:gd name="connsiteX22" fmla="*/ 433924 w 662813"/>
                <a:gd name="connsiteY22" fmla="*/ 1042921 h 1550863"/>
                <a:gd name="connsiteX23" fmla="*/ 474149 w 662813"/>
                <a:gd name="connsiteY23" fmla="*/ 858084 h 1550863"/>
                <a:gd name="connsiteX24" fmla="*/ 519137 w 662813"/>
                <a:gd name="connsiteY24" fmla="*/ 669502 h 1550863"/>
                <a:gd name="connsiteX25" fmla="*/ 529876 w 662813"/>
                <a:gd name="connsiteY25" fmla="*/ 465847 h 1550863"/>
                <a:gd name="connsiteX26" fmla="*/ 511224 w 662813"/>
                <a:gd name="connsiteY26" fmla="*/ 293619 h 1550863"/>
                <a:gd name="connsiteX27" fmla="*/ 445646 w 662813"/>
                <a:gd name="connsiteY27" fmla="*/ 149773 h 1550863"/>
                <a:gd name="connsiteX28" fmla="*/ 367468 w 662813"/>
                <a:gd name="connsiteY28" fmla="*/ 26576 h 1550863"/>
                <a:gd name="connsiteX29" fmla="*/ 391534 w 662813"/>
                <a:gd name="connsiteY29" fmla="*/ 7812 h 1550863"/>
                <a:gd name="connsiteX30" fmla="*/ 330109 w 662813"/>
                <a:gd name="connsiteY30" fmla="*/ 71147 h 1550863"/>
                <a:gd name="connsiteX31" fmla="*/ 356875 w 662813"/>
                <a:gd name="connsiteY31" fmla="*/ 94772 h 1550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62813" h="1550863">
                  <a:moveTo>
                    <a:pt x="356875" y="94772"/>
                  </a:moveTo>
                  <a:cubicBezTo>
                    <a:pt x="358181" y="97182"/>
                    <a:pt x="347690" y="100737"/>
                    <a:pt x="346662" y="105178"/>
                  </a:cubicBezTo>
                  <a:cubicBezTo>
                    <a:pt x="344026" y="116554"/>
                    <a:pt x="351625" y="114325"/>
                    <a:pt x="355777" y="121982"/>
                  </a:cubicBezTo>
                  <a:cubicBezTo>
                    <a:pt x="359489" y="128819"/>
                    <a:pt x="373097" y="137278"/>
                    <a:pt x="375376" y="149747"/>
                  </a:cubicBezTo>
                  <a:cubicBezTo>
                    <a:pt x="376125" y="153891"/>
                    <a:pt x="357957" y="179381"/>
                    <a:pt x="359434" y="182103"/>
                  </a:cubicBezTo>
                  <a:cubicBezTo>
                    <a:pt x="362173" y="187146"/>
                    <a:pt x="379791" y="195771"/>
                    <a:pt x="382519" y="200812"/>
                  </a:cubicBezTo>
                  <a:cubicBezTo>
                    <a:pt x="393581" y="221199"/>
                    <a:pt x="402889" y="220971"/>
                    <a:pt x="407576" y="246682"/>
                  </a:cubicBezTo>
                  <a:cubicBezTo>
                    <a:pt x="410711" y="263889"/>
                    <a:pt x="391440" y="308842"/>
                    <a:pt x="398123" y="321163"/>
                  </a:cubicBezTo>
                  <a:cubicBezTo>
                    <a:pt x="394741" y="347247"/>
                    <a:pt x="374454" y="352421"/>
                    <a:pt x="387245" y="392868"/>
                  </a:cubicBezTo>
                  <a:cubicBezTo>
                    <a:pt x="416742" y="451755"/>
                    <a:pt x="352011" y="495845"/>
                    <a:pt x="353630" y="500952"/>
                  </a:cubicBezTo>
                  <a:cubicBezTo>
                    <a:pt x="370150" y="531408"/>
                    <a:pt x="378267" y="537207"/>
                    <a:pt x="377434" y="585359"/>
                  </a:cubicBezTo>
                  <a:cubicBezTo>
                    <a:pt x="376810" y="621455"/>
                    <a:pt x="348843" y="716592"/>
                    <a:pt x="349089" y="717028"/>
                  </a:cubicBezTo>
                  <a:cubicBezTo>
                    <a:pt x="367510" y="750987"/>
                    <a:pt x="329723" y="900883"/>
                    <a:pt x="294589" y="928417"/>
                  </a:cubicBezTo>
                  <a:cubicBezTo>
                    <a:pt x="298076" y="973675"/>
                    <a:pt x="309158" y="983880"/>
                    <a:pt x="281954" y="1037775"/>
                  </a:cubicBezTo>
                  <a:cubicBezTo>
                    <a:pt x="271541" y="1045935"/>
                    <a:pt x="280314" y="1089409"/>
                    <a:pt x="269239" y="1098093"/>
                  </a:cubicBezTo>
                  <a:cubicBezTo>
                    <a:pt x="193695" y="1105960"/>
                    <a:pt x="229697" y="1136773"/>
                    <a:pt x="187551" y="1181643"/>
                  </a:cubicBezTo>
                  <a:cubicBezTo>
                    <a:pt x="159102" y="1300391"/>
                    <a:pt x="78071" y="1384430"/>
                    <a:pt x="24753" y="1457106"/>
                  </a:cubicBezTo>
                  <a:cubicBezTo>
                    <a:pt x="21705" y="1459497"/>
                    <a:pt x="38872" y="1483385"/>
                    <a:pt x="39864" y="1502851"/>
                  </a:cubicBezTo>
                  <a:cubicBezTo>
                    <a:pt x="54543" y="1469677"/>
                    <a:pt x="61698" y="1447504"/>
                    <a:pt x="86970" y="1428305"/>
                  </a:cubicBezTo>
                  <a:cubicBezTo>
                    <a:pt x="102221" y="1416354"/>
                    <a:pt x="147111" y="1410242"/>
                    <a:pt x="147111" y="1410242"/>
                  </a:cubicBezTo>
                  <a:cubicBezTo>
                    <a:pt x="160499" y="1331589"/>
                    <a:pt x="209524" y="1339594"/>
                    <a:pt x="243516" y="1314325"/>
                  </a:cubicBezTo>
                  <a:cubicBezTo>
                    <a:pt x="255389" y="1268014"/>
                    <a:pt x="269676" y="1227377"/>
                    <a:pt x="335905" y="1196405"/>
                  </a:cubicBezTo>
                  <a:cubicBezTo>
                    <a:pt x="331547" y="1142308"/>
                    <a:pt x="361770" y="1077438"/>
                    <a:pt x="433924" y="1042921"/>
                  </a:cubicBezTo>
                  <a:cubicBezTo>
                    <a:pt x="392680" y="976753"/>
                    <a:pt x="428049" y="912974"/>
                    <a:pt x="474149" y="858084"/>
                  </a:cubicBezTo>
                  <a:cubicBezTo>
                    <a:pt x="418004" y="760467"/>
                    <a:pt x="482168" y="701069"/>
                    <a:pt x="519137" y="669502"/>
                  </a:cubicBezTo>
                  <a:cubicBezTo>
                    <a:pt x="457287" y="593461"/>
                    <a:pt x="505015" y="499694"/>
                    <a:pt x="529876" y="465847"/>
                  </a:cubicBezTo>
                  <a:cubicBezTo>
                    <a:pt x="464707" y="421662"/>
                    <a:pt x="489913" y="333117"/>
                    <a:pt x="511224" y="293619"/>
                  </a:cubicBezTo>
                  <a:cubicBezTo>
                    <a:pt x="424295" y="289871"/>
                    <a:pt x="433840" y="197124"/>
                    <a:pt x="445646" y="149773"/>
                  </a:cubicBezTo>
                  <a:cubicBezTo>
                    <a:pt x="386008" y="115671"/>
                    <a:pt x="389676" y="71820"/>
                    <a:pt x="367468" y="26576"/>
                  </a:cubicBezTo>
                  <a:cubicBezTo>
                    <a:pt x="363298" y="18887"/>
                    <a:pt x="398201" y="13660"/>
                    <a:pt x="391534" y="7812"/>
                  </a:cubicBezTo>
                  <a:cubicBezTo>
                    <a:pt x="361548" y="29658"/>
                    <a:pt x="332727" y="62567"/>
                    <a:pt x="330109" y="71147"/>
                  </a:cubicBezTo>
                  <a:cubicBezTo>
                    <a:pt x="325415" y="86580"/>
                    <a:pt x="366032" y="69394"/>
                    <a:pt x="356875" y="94772"/>
                  </a:cubicBezTo>
                  <a:close/>
                </a:path>
              </a:pathLst>
            </a:custGeom>
            <a:solidFill>
              <a:srgbClr val="6578A8"/>
            </a:solidFill>
            <a:ln w="8264" cap="flat">
              <a:solidFill>
                <a:srgbClr val="FFFFFF"/>
              </a:solidFill>
              <a:prstDash val="solid"/>
              <a:round/>
            </a:ln>
          </p:spPr>
          <p:txBody>
            <a:bodyPr rtlCol="0" anchor="ctr"/>
            <a:lstStyle/>
            <a:p>
              <a:endParaRPr lang="en-CH" sz="4000"/>
            </a:p>
          </p:txBody>
        </p:sp>
        <p:sp>
          <p:nvSpPr>
            <p:cNvPr id="164" name="Freeform 163">
              <a:extLst>
                <a:ext uri="{FF2B5EF4-FFF2-40B4-BE49-F238E27FC236}">
                  <a16:creationId xmlns:a16="http://schemas.microsoft.com/office/drawing/2014/main" id="{3267427E-B069-C2DC-1311-8CC91535AFEE}"/>
                </a:ext>
              </a:extLst>
            </p:cNvPr>
            <p:cNvSpPr/>
            <p:nvPr/>
          </p:nvSpPr>
          <p:spPr>
            <a:xfrm>
              <a:off x="5496988" y="13759705"/>
              <a:ext cx="1062750" cy="1831827"/>
            </a:xfrm>
            <a:custGeom>
              <a:avLst/>
              <a:gdLst>
                <a:gd name="connsiteX0" fmla="*/ 879977 w 1062750"/>
                <a:gd name="connsiteY0" fmla="*/ 254243 h 1831827"/>
                <a:gd name="connsiteX1" fmla="*/ 773104 w 1062750"/>
                <a:gd name="connsiteY1" fmla="*/ 222242 h 1831827"/>
                <a:gd name="connsiteX2" fmla="*/ 827977 w 1062750"/>
                <a:gd name="connsiteY2" fmla="*/ 48436 h 1831827"/>
                <a:gd name="connsiteX3" fmla="*/ 1011820 w 1062750"/>
                <a:gd name="connsiteY3" fmla="*/ 143233 h 1831827"/>
                <a:gd name="connsiteX4" fmla="*/ 1016750 w 1062750"/>
                <a:gd name="connsiteY4" fmla="*/ 307202 h 1831827"/>
                <a:gd name="connsiteX5" fmla="*/ 1018843 w 1062750"/>
                <a:gd name="connsiteY5" fmla="*/ 493722 h 1831827"/>
                <a:gd name="connsiteX6" fmla="*/ 1029945 w 1062750"/>
                <a:gd name="connsiteY6" fmla="*/ 500371 h 1831827"/>
                <a:gd name="connsiteX7" fmla="*/ 1009798 w 1062750"/>
                <a:gd name="connsiteY7" fmla="*/ 697002 h 1831827"/>
                <a:gd name="connsiteX8" fmla="*/ 1017743 w 1062750"/>
                <a:gd name="connsiteY8" fmla="*/ 951995 h 1831827"/>
                <a:gd name="connsiteX9" fmla="*/ 967660 w 1062750"/>
                <a:gd name="connsiteY9" fmla="*/ 1170088 h 1831827"/>
                <a:gd name="connsiteX10" fmla="*/ 898350 w 1062750"/>
                <a:gd name="connsiteY10" fmla="*/ 1282460 h 1831827"/>
                <a:gd name="connsiteX11" fmla="*/ 780447 w 1062750"/>
                <a:gd name="connsiteY11" fmla="*/ 1424460 h 1831827"/>
                <a:gd name="connsiteX12" fmla="*/ 633174 w 1062750"/>
                <a:gd name="connsiteY12" fmla="*/ 1536365 h 1831827"/>
                <a:gd name="connsiteX13" fmla="*/ 490547 w 1062750"/>
                <a:gd name="connsiteY13" fmla="*/ 1588779 h 1831827"/>
                <a:gd name="connsiteX14" fmla="*/ 282904 w 1062750"/>
                <a:gd name="connsiteY14" fmla="*/ 1664678 h 1831827"/>
                <a:gd name="connsiteX15" fmla="*/ 160140 w 1062750"/>
                <a:gd name="connsiteY15" fmla="*/ 1754691 h 1831827"/>
                <a:gd name="connsiteX16" fmla="*/ 104913 w 1062750"/>
                <a:gd name="connsiteY16" fmla="*/ 1836306 h 1831827"/>
                <a:gd name="connsiteX17" fmla="*/ 37484 w 1062750"/>
                <a:gd name="connsiteY17" fmla="*/ 1754691 h 1831827"/>
                <a:gd name="connsiteX18" fmla="*/ 121087 w 1062750"/>
                <a:gd name="connsiteY18" fmla="*/ 1543947 h 1831827"/>
                <a:gd name="connsiteX19" fmla="*/ 250732 w 1062750"/>
                <a:gd name="connsiteY19" fmla="*/ 1546279 h 1831827"/>
                <a:gd name="connsiteX20" fmla="*/ 394138 w 1062750"/>
                <a:gd name="connsiteY20" fmla="*/ 1506075 h 1831827"/>
                <a:gd name="connsiteX21" fmla="*/ 586601 w 1062750"/>
                <a:gd name="connsiteY21" fmla="*/ 1449773 h 1831827"/>
                <a:gd name="connsiteX22" fmla="*/ 699894 w 1062750"/>
                <a:gd name="connsiteY22" fmla="*/ 1343856 h 1831827"/>
                <a:gd name="connsiteX23" fmla="*/ 791337 w 1062750"/>
                <a:gd name="connsiteY23" fmla="*/ 1222619 h 1831827"/>
                <a:gd name="connsiteX24" fmla="*/ 880473 w 1062750"/>
                <a:gd name="connsiteY24" fmla="*/ 1085635 h 1831827"/>
                <a:gd name="connsiteX25" fmla="*/ 873699 w 1062750"/>
                <a:gd name="connsiteY25" fmla="*/ 1071559 h 1831827"/>
                <a:gd name="connsiteX26" fmla="*/ 919455 w 1062750"/>
                <a:gd name="connsiteY26" fmla="*/ 896081 h 1831827"/>
                <a:gd name="connsiteX27" fmla="*/ 917753 w 1062750"/>
                <a:gd name="connsiteY27" fmla="*/ 893982 h 1831827"/>
                <a:gd name="connsiteX28" fmla="*/ 933218 w 1062750"/>
                <a:gd name="connsiteY28" fmla="*/ 722703 h 1831827"/>
                <a:gd name="connsiteX29" fmla="*/ 913603 w 1062750"/>
                <a:gd name="connsiteY29" fmla="*/ 701006 h 1831827"/>
                <a:gd name="connsiteX30" fmla="*/ 945029 w 1062750"/>
                <a:gd name="connsiteY30" fmla="*/ 502704 h 1831827"/>
                <a:gd name="connsiteX31" fmla="*/ 937013 w 1062750"/>
                <a:gd name="connsiteY31" fmla="*/ 496755 h 1831827"/>
                <a:gd name="connsiteX32" fmla="*/ 892250 w 1062750"/>
                <a:gd name="connsiteY32" fmla="*/ 355338 h 1831827"/>
                <a:gd name="connsiteX33" fmla="*/ 879977 w 1062750"/>
                <a:gd name="connsiteY33" fmla="*/ 254243 h 183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62750" h="1831827">
                  <a:moveTo>
                    <a:pt x="879977" y="254243"/>
                  </a:moveTo>
                  <a:cubicBezTo>
                    <a:pt x="818329" y="275395"/>
                    <a:pt x="795238" y="266336"/>
                    <a:pt x="773104" y="222242"/>
                  </a:cubicBezTo>
                  <a:cubicBezTo>
                    <a:pt x="763917" y="203890"/>
                    <a:pt x="763634" y="97934"/>
                    <a:pt x="827977" y="48436"/>
                  </a:cubicBezTo>
                  <a:cubicBezTo>
                    <a:pt x="977946" y="-52076"/>
                    <a:pt x="1031009" y="56213"/>
                    <a:pt x="1011820" y="143233"/>
                  </a:cubicBezTo>
                  <a:cubicBezTo>
                    <a:pt x="1045695" y="179082"/>
                    <a:pt x="1051192" y="260931"/>
                    <a:pt x="1016750" y="307202"/>
                  </a:cubicBezTo>
                  <a:cubicBezTo>
                    <a:pt x="1050341" y="357360"/>
                    <a:pt x="1049029" y="451106"/>
                    <a:pt x="1018843" y="493722"/>
                  </a:cubicBezTo>
                  <a:cubicBezTo>
                    <a:pt x="1022816" y="494927"/>
                    <a:pt x="1026434" y="496755"/>
                    <a:pt x="1029945" y="500371"/>
                  </a:cubicBezTo>
                  <a:cubicBezTo>
                    <a:pt x="1063004" y="544542"/>
                    <a:pt x="1045695" y="643693"/>
                    <a:pt x="1009798" y="697002"/>
                  </a:cubicBezTo>
                  <a:cubicBezTo>
                    <a:pt x="1081448" y="707072"/>
                    <a:pt x="1079143" y="920461"/>
                    <a:pt x="1017743" y="951995"/>
                  </a:cubicBezTo>
                  <a:cubicBezTo>
                    <a:pt x="1042715" y="1032171"/>
                    <a:pt x="1018312" y="1160562"/>
                    <a:pt x="967660" y="1170088"/>
                  </a:cubicBezTo>
                  <a:cubicBezTo>
                    <a:pt x="967802" y="1217837"/>
                    <a:pt x="936375" y="1263913"/>
                    <a:pt x="898350" y="1282460"/>
                  </a:cubicBezTo>
                  <a:cubicBezTo>
                    <a:pt x="900691" y="1340045"/>
                    <a:pt x="837554" y="1408168"/>
                    <a:pt x="780447" y="1424460"/>
                  </a:cubicBezTo>
                  <a:cubicBezTo>
                    <a:pt x="767606" y="1490794"/>
                    <a:pt x="688082" y="1555262"/>
                    <a:pt x="633174" y="1536365"/>
                  </a:cubicBezTo>
                  <a:cubicBezTo>
                    <a:pt x="623277" y="1562221"/>
                    <a:pt x="560779" y="1603787"/>
                    <a:pt x="490547" y="1588779"/>
                  </a:cubicBezTo>
                  <a:cubicBezTo>
                    <a:pt x="488277" y="1677665"/>
                    <a:pt x="325752" y="1709976"/>
                    <a:pt x="282904" y="1664678"/>
                  </a:cubicBezTo>
                  <a:cubicBezTo>
                    <a:pt x="282904" y="1664678"/>
                    <a:pt x="256301" y="1730779"/>
                    <a:pt x="160140" y="1754691"/>
                  </a:cubicBezTo>
                  <a:cubicBezTo>
                    <a:pt x="89590" y="1772227"/>
                    <a:pt x="144747" y="1823592"/>
                    <a:pt x="104913" y="1836306"/>
                  </a:cubicBezTo>
                  <a:cubicBezTo>
                    <a:pt x="42840" y="1856176"/>
                    <a:pt x="119669" y="1788208"/>
                    <a:pt x="37484" y="1754691"/>
                  </a:cubicBezTo>
                  <a:cubicBezTo>
                    <a:pt x="-14622" y="1710715"/>
                    <a:pt x="-29733" y="1592084"/>
                    <a:pt x="121087" y="1543947"/>
                  </a:cubicBezTo>
                  <a:cubicBezTo>
                    <a:pt x="172768" y="1527460"/>
                    <a:pt x="250732" y="1546279"/>
                    <a:pt x="250732" y="1546279"/>
                  </a:cubicBezTo>
                  <a:cubicBezTo>
                    <a:pt x="242928" y="1489783"/>
                    <a:pt x="374736" y="1476874"/>
                    <a:pt x="394138" y="1506075"/>
                  </a:cubicBezTo>
                  <a:cubicBezTo>
                    <a:pt x="400381" y="1454866"/>
                    <a:pt x="523712" y="1394753"/>
                    <a:pt x="586601" y="1449773"/>
                  </a:cubicBezTo>
                  <a:cubicBezTo>
                    <a:pt x="595363" y="1398797"/>
                    <a:pt x="654563" y="1351904"/>
                    <a:pt x="699894" y="1343856"/>
                  </a:cubicBezTo>
                  <a:cubicBezTo>
                    <a:pt x="718728" y="1270212"/>
                    <a:pt x="757214" y="1230085"/>
                    <a:pt x="791337" y="1222619"/>
                  </a:cubicBezTo>
                  <a:cubicBezTo>
                    <a:pt x="781865" y="1159745"/>
                    <a:pt x="832411" y="1098544"/>
                    <a:pt x="880473" y="1085635"/>
                  </a:cubicBezTo>
                  <a:cubicBezTo>
                    <a:pt x="878239" y="1081163"/>
                    <a:pt x="875968" y="1076459"/>
                    <a:pt x="873699" y="1071559"/>
                  </a:cubicBezTo>
                  <a:cubicBezTo>
                    <a:pt x="843797" y="1007520"/>
                    <a:pt x="873663" y="920694"/>
                    <a:pt x="919455" y="896081"/>
                  </a:cubicBezTo>
                  <a:cubicBezTo>
                    <a:pt x="918888" y="895381"/>
                    <a:pt x="918320" y="894682"/>
                    <a:pt x="917753" y="893982"/>
                  </a:cubicBezTo>
                  <a:cubicBezTo>
                    <a:pt x="888064" y="830875"/>
                    <a:pt x="906047" y="762480"/>
                    <a:pt x="933218" y="722703"/>
                  </a:cubicBezTo>
                  <a:cubicBezTo>
                    <a:pt x="926620" y="717648"/>
                    <a:pt x="920058" y="710494"/>
                    <a:pt x="913603" y="701006"/>
                  </a:cubicBezTo>
                  <a:cubicBezTo>
                    <a:pt x="869229" y="640932"/>
                    <a:pt x="896967" y="540731"/>
                    <a:pt x="945029" y="502704"/>
                  </a:cubicBezTo>
                  <a:cubicBezTo>
                    <a:pt x="942404" y="500915"/>
                    <a:pt x="939744" y="498932"/>
                    <a:pt x="937013" y="496755"/>
                  </a:cubicBezTo>
                  <a:cubicBezTo>
                    <a:pt x="883665" y="436603"/>
                    <a:pt x="854367" y="393638"/>
                    <a:pt x="892250" y="355338"/>
                  </a:cubicBezTo>
                  <a:cubicBezTo>
                    <a:pt x="861107" y="340796"/>
                    <a:pt x="880544" y="287293"/>
                    <a:pt x="879977" y="254243"/>
                  </a:cubicBezTo>
                  <a:close/>
                </a:path>
              </a:pathLst>
            </a:custGeom>
            <a:solidFill>
              <a:srgbClr val="6578A8"/>
            </a:solidFill>
            <a:ln w="8437" cap="flat">
              <a:solidFill>
                <a:srgbClr val="FFFFFF"/>
              </a:solidFill>
              <a:prstDash val="solid"/>
              <a:round/>
            </a:ln>
          </p:spPr>
          <p:txBody>
            <a:bodyPr rtlCol="0" anchor="ctr"/>
            <a:lstStyle/>
            <a:p>
              <a:endParaRPr lang="en-CH" sz="4000"/>
            </a:p>
          </p:txBody>
        </p:sp>
        <p:sp>
          <p:nvSpPr>
            <p:cNvPr id="165" name="Freeform 164">
              <a:extLst>
                <a:ext uri="{FF2B5EF4-FFF2-40B4-BE49-F238E27FC236}">
                  <a16:creationId xmlns:a16="http://schemas.microsoft.com/office/drawing/2014/main" id="{8A97F777-0811-F116-D0AF-3B90721116DC}"/>
                </a:ext>
              </a:extLst>
            </p:cNvPr>
            <p:cNvSpPr/>
            <p:nvPr/>
          </p:nvSpPr>
          <p:spPr>
            <a:xfrm>
              <a:off x="6056814" y="14038480"/>
              <a:ext cx="355516" cy="1155869"/>
            </a:xfrm>
            <a:custGeom>
              <a:avLst/>
              <a:gdLst>
                <a:gd name="connsiteX0" fmla="*/ 254678 w 355516"/>
                <a:gd name="connsiteY0" fmla="*/ 249880 h 1155869"/>
                <a:gd name="connsiteX1" fmla="*/ 250777 w 355516"/>
                <a:gd name="connsiteY1" fmla="*/ 247780 h 1155869"/>
                <a:gd name="connsiteX2" fmla="*/ 333423 w 355516"/>
                <a:gd name="connsiteY2" fmla="*/ 8028 h 1155869"/>
                <a:gd name="connsiteX3" fmla="*/ 347611 w 355516"/>
                <a:gd name="connsiteY3" fmla="*/ 174019 h 1155869"/>
                <a:gd name="connsiteX4" fmla="*/ 300648 w 355516"/>
                <a:gd name="connsiteY4" fmla="*/ 242609 h 1155869"/>
                <a:gd name="connsiteX5" fmla="*/ 308523 w 355516"/>
                <a:gd name="connsiteY5" fmla="*/ 415132 h 1155869"/>
                <a:gd name="connsiteX6" fmla="*/ 266738 w 355516"/>
                <a:gd name="connsiteY6" fmla="*/ 480960 h 1155869"/>
                <a:gd name="connsiteX7" fmla="*/ 255211 w 355516"/>
                <a:gd name="connsiteY7" fmla="*/ 647301 h 1155869"/>
                <a:gd name="connsiteX8" fmla="*/ 210376 w 355516"/>
                <a:gd name="connsiteY8" fmla="*/ 702942 h 1155869"/>
                <a:gd name="connsiteX9" fmla="*/ 144755 w 355516"/>
                <a:gd name="connsiteY9" fmla="*/ 909021 h 1155869"/>
                <a:gd name="connsiteX10" fmla="*/ 94885 w 355516"/>
                <a:gd name="connsiteY10" fmla="*/ 1028702 h 1155869"/>
                <a:gd name="connsiteX11" fmla="*/ 53100 w 355516"/>
                <a:gd name="connsiteY11" fmla="*/ 1056114 h 1155869"/>
                <a:gd name="connsiteX12" fmla="*/ 30931 w 355516"/>
                <a:gd name="connsiteY12" fmla="*/ 1141190 h 1155869"/>
                <a:gd name="connsiteX13" fmla="*/ 19439 w 355516"/>
                <a:gd name="connsiteY13" fmla="*/ 1163897 h 1155869"/>
                <a:gd name="connsiteX14" fmla="*/ 38380 w 355516"/>
                <a:gd name="connsiteY14" fmla="*/ 1036245 h 1155869"/>
                <a:gd name="connsiteX15" fmla="*/ 46289 w 355516"/>
                <a:gd name="connsiteY15" fmla="*/ 943704 h 1155869"/>
                <a:gd name="connsiteX16" fmla="*/ 114074 w 355516"/>
                <a:gd name="connsiteY16" fmla="*/ 879742 h 1155869"/>
                <a:gd name="connsiteX17" fmla="*/ 96410 w 355516"/>
                <a:gd name="connsiteY17" fmla="*/ 823518 h 1155869"/>
                <a:gd name="connsiteX18" fmla="*/ 163484 w 355516"/>
                <a:gd name="connsiteY18" fmla="*/ 695554 h 1155869"/>
                <a:gd name="connsiteX19" fmla="*/ 151708 w 355516"/>
                <a:gd name="connsiteY19" fmla="*/ 674946 h 1155869"/>
                <a:gd name="connsiteX20" fmla="*/ 198387 w 355516"/>
                <a:gd name="connsiteY20" fmla="*/ 479210 h 1155869"/>
                <a:gd name="connsiteX21" fmla="*/ 254678 w 355516"/>
                <a:gd name="connsiteY21" fmla="*/ 249880 h 115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516" h="1155869">
                  <a:moveTo>
                    <a:pt x="254678" y="249880"/>
                  </a:moveTo>
                  <a:cubicBezTo>
                    <a:pt x="253437" y="249257"/>
                    <a:pt x="252124" y="248558"/>
                    <a:pt x="250777" y="247780"/>
                  </a:cubicBezTo>
                  <a:cubicBezTo>
                    <a:pt x="192960" y="140114"/>
                    <a:pt x="333423" y="8028"/>
                    <a:pt x="333423" y="8028"/>
                  </a:cubicBezTo>
                  <a:cubicBezTo>
                    <a:pt x="333423" y="8028"/>
                    <a:pt x="374001" y="37735"/>
                    <a:pt x="347611" y="174019"/>
                  </a:cubicBezTo>
                  <a:cubicBezTo>
                    <a:pt x="340694" y="209713"/>
                    <a:pt x="306536" y="232499"/>
                    <a:pt x="300648" y="242609"/>
                  </a:cubicBezTo>
                  <a:cubicBezTo>
                    <a:pt x="319980" y="256334"/>
                    <a:pt x="337999" y="333478"/>
                    <a:pt x="308523" y="415132"/>
                  </a:cubicBezTo>
                  <a:cubicBezTo>
                    <a:pt x="295717" y="450554"/>
                    <a:pt x="273335" y="480066"/>
                    <a:pt x="266738" y="480960"/>
                  </a:cubicBezTo>
                  <a:cubicBezTo>
                    <a:pt x="267412" y="481388"/>
                    <a:pt x="296853" y="554254"/>
                    <a:pt x="255211" y="647301"/>
                  </a:cubicBezTo>
                  <a:cubicBezTo>
                    <a:pt x="247903" y="670864"/>
                    <a:pt x="220946" y="691083"/>
                    <a:pt x="210376" y="702942"/>
                  </a:cubicBezTo>
                  <a:cubicBezTo>
                    <a:pt x="263581" y="710407"/>
                    <a:pt x="236482" y="918781"/>
                    <a:pt x="144755" y="909021"/>
                  </a:cubicBezTo>
                  <a:cubicBezTo>
                    <a:pt x="146388" y="910770"/>
                    <a:pt x="123367" y="995846"/>
                    <a:pt x="94885" y="1028702"/>
                  </a:cubicBezTo>
                  <a:cubicBezTo>
                    <a:pt x="81193" y="1044489"/>
                    <a:pt x="66331" y="1054909"/>
                    <a:pt x="53100" y="1056114"/>
                  </a:cubicBezTo>
                  <a:cubicBezTo>
                    <a:pt x="53703" y="1087299"/>
                    <a:pt x="48915" y="1111600"/>
                    <a:pt x="30931" y="1141190"/>
                  </a:cubicBezTo>
                  <a:cubicBezTo>
                    <a:pt x="24937" y="1151105"/>
                    <a:pt x="28696" y="1152388"/>
                    <a:pt x="19439" y="1163897"/>
                  </a:cubicBezTo>
                  <a:cubicBezTo>
                    <a:pt x="7414" y="1155693"/>
                    <a:pt x="-23516" y="1065913"/>
                    <a:pt x="38380" y="1036245"/>
                  </a:cubicBezTo>
                  <a:cubicBezTo>
                    <a:pt x="38380" y="1036245"/>
                    <a:pt x="30434" y="985931"/>
                    <a:pt x="46289" y="943704"/>
                  </a:cubicBezTo>
                  <a:cubicBezTo>
                    <a:pt x="59626" y="908204"/>
                    <a:pt x="95097" y="879586"/>
                    <a:pt x="114074" y="879742"/>
                  </a:cubicBezTo>
                  <a:cubicBezTo>
                    <a:pt x="105951" y="870293"/>
                    <a:pt x="99637" y="852368"/>
                    <a:pt x="96410" y="823518"/>
                  </a:cubicBezTo>
                  <a:cubicBezTo>
                    <a:pt x="94814" y="766360"/>
                    <a:pt x="128936" y="711963"/>
                    <a:pt x="163484" y="695554"/>
                  </a:cubicBezTo>
                  <a:cubicBezTo>
                    <a:pt x="159583" y="690072"/>
                    <a:pt x="155645" y="683228"/>
                    <a:pt x="151708" y="674946"/>
                  </a:cubicBezTo>
                  <a:cubicBezTo>
                    <a:pt x="130390" y="587577"/>
                    <a:pt x="152204" y="535513"/>
                    <a:pt x="198387" y="479210"/>
                  </a:cubicBezTo>
                  <a:cubicBezTo>
                    <a:pt x="186859" y="390635"/>
                    <a:pt x="190797" y="282735"/>
                    <a:pt x="254678" y="249880"/>
                  </a:cubicBezTo>
                  <a:close/>
                </a:path>
              </a:pathLst>
            </a:custGeom>
            <a:solidFill>
              <a:srgbClr val="6578A8"/>
            </a:solidFill>
            <a:ln w="8437" cap="flat">
              <a:solidFill>
                <a:srgbClr val="FFFFFF"/>
              </a:solidFill>
              <a:prstDash val="solid"/>
              <a:round/>
            </a:ln>
          </p:spPr>
          <p:txBody>
            <a:bodyPr rtlCol="0" anchor="ctr"/>
            <a:lstStyle/>
            <a:p>
              <a:endParaRPr lang="en-CH" sz="4000"/>
            </a:p>
          </p:txBody>
        </p:sp>
        <p:sp>
          <p:nvSpPr>
            <p:cNvPr id="166" name="Freeform 165">
              <a:extLst>
                <a:ext uri="{FF2B5EF4-FFF2-40B4-BE49-F238E27FC236}">
                  <a16:creationId xmlns:a16="http://schemas.microsoft.com/office/drawing/2014/main" id="{89F45C75-D949-E9A2-6069-8B7E641B3F4E}"/>
                </a:ext>
              </a:extLst>
            </p:cNvPr>
            <p:cNvSpPr/>
            <p:nvPr/>
          </p:nvSpPr>
          <p:spPr>
            <a:xfrm>
              <a:off x="5181912" y="15108927"/>
              <a:ext cx="369199" cy="292284"/>
            </a:xfrm>
            <a:custGeom>
              <a:avLst/>
              <a:gdLst>
                <a:gd name="connsiteX0" fmla="*/ 232746 w 369199"/>
                <a:gd name="connsiteY0" fmla="*/ 12456 h 292284"/>
                <a:gd name="connsiteX1" fmla="*/ 363958 w 369199"/>
                <a:gd name="connsiteY1" fmla="*/ 200556 h 292284"/>
                <a:gd name="connsiteX2" fmla="*/ 310378 w 369199"/>
                <a:gd name="connsiteY2" fmla="*/ 279133 h 292284"/>
                <a:gd name="connsiteX3" fmla="*/ 194311 w 369199"/>
                <a:gd name="connsiteY3" fmla="*/ 292129 h 292284"/>
                <a:gd name="connsiteX4" fmla="*/ 170321 w 369199"/>
                <a:gd name="connsiteY4" fmla="*/ 219495 h 292284"/>
                <a:gd name="connsiteX5" fmla="*/ 241069 w 369199"/>
                <a:gd name="connsiteY5" fmla="*/ 183314 h 292284"/>
                <a:gd name="connsiteX6" fmla="*/ 249991 w 369199"/>
                <a:gd name="connsiteY6" fmla="*/ 179502 h 292284"/>
                <a:gd name="connsiteX7" fmla="*/ 213999 w 369199"/>
                <a:gd name="connsiteY7" fmla="*/ 185710 h 292284"/>
                <a:gd name="connsiteX8" fmla="*/ 199733 w 369199"/>
                <a:gd name="connsiteY8" fmla="*/ 190801 h 292284"/>
                <a:gd name="connsiteX9" fmla="*/ 197314 w 369199"/>
                <a:gd name="connsiteY9" fmla="*/ 154211 h 292284"/>
                <a:gd name="connsiteX10" fmla="*/ 204151 w 369199"/>
                <a:gd name="connsiteY10" fmla="*/ 109316 h 292284"/>
                <a:gd name="connsiteX11" fmla="*/ 206500 w 369199"/>
                <a:gd name="connsiteY11" fmla="*/ 100993 h 292284"/>
                <a:gd name="connsiteX12" fmla="*/ 192514 w 369199"/>
                <a:gd name="connsiteY12" fmla="*/ 149103 h 292284"/>
                <a:gd name="connsiteX13" fmla="*/ 158995 w 369199"/>
                <a:gd name="connsiteY13" fmla="*/ 219418 h 292284"/>
                <a:gd name="connsiteX14" fmla="*/ 49455 w 369199"/>
                <a:gd name="connsiteY14" fmla="*/ 190647 h 292284"/>
                <a:gd name="connsiteX15" fmla="*/ 3957 w 369199"/>
                <a:gd name="connsiteY15" fmla="*/ 146920 h 292284"/>
                <a:gd name="connsiteX16" fmla="*/ 61566 w 369199"/>
                <a:gd name="connsiteY16" fmla="*/ 54614 h 292284"/>
                <a:gd name="connsiteX17" fmla="*/ 140248 w 369199"/>
                <a:gd name="connsiteY17" fmla="*/ 19482 h 292284"/>
                <a:gd name="connsiteX18" fmla="*/ 232746 w 369199"/>
                <a:gd name="connsiteY18" fmla="*/ 12456 h 29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9199" h="292284">
                  <a:moveTo>
                    <a:pt x="232746" y="12456"/>
                  </a:moveTo>
                  <a:cubicBezTo>
                    <a:pt x="330144" y="35385"/>
                    <a:pt x="396878" y="117254"/>
                    <a:pt x="363958" y="200556"/>
                  </a:cubicBezTo>
                  <a:cubicBezTo>
                    <a:pt x="349280" y="237708"/>
                    <a:pt x="337238" y="267135"/>
                    <a:pt x="310378" y="279133"/>
                  </a:cubicBezTo>
                  <a:cubicBezTo>
                    <a:pt x="297598" y="284838"/>
                    <a:pt x="247946" y="317778"/>
                    <a:pt x="194311" y="292129"/>
                  </a:cubicBezTo>
                  <a:cubicBezTo>
                    <a:pt x="142116" y="267161"/>
                    <a:pt x="101658" y="235798"/>
                    <a:pt x="170321" y="219495"/>
                  </a:cubicBezTo>
                  <a:cubicBezTo>
                    <a:pt x="191487" y="200744"/>
                    <a:pt x="225558" y="183314"/>
                    <a:pt x="241069" y="183314"/>
                  </a:cubicBezTo>
                  <a:cubicBezTo>
                    <a:pt x="245978" y="183314"/>
                    <a:pt x="249991" y="181600"/>
                    <a:pt x="249991" y="179502"/>
                  </a:cubicBezTo>
                  <a:cubicBezTo>
                    <a:pt x="249991" y="175034"/>
                    <a:pt x="231392" y="178240"/>
                    <a:pt x="213999" y="185710"/>
                  </a:cubicBezTo>
                  <a:cubicBezTo>
                    <a:pt x="207473" y="188507"/>
                    <a:pt x="201055" y="190801"/>
                    <a:pt x="199733" y="190801"/>
                  </a:cubicBezTo>
                  <a:cubicBezTo>
                    <a:pt x="198403" y="190801"/>
                    <a:pt x="197314" y="174335"/>
                    <a:pt x="197314" y="154211"/>
                  </a:cubicBezTo>
                  <a:cubicBezTo>
                    <a:pt x="197314" y="127154"/>
                    <a:pt x="199095" y="115464"/>
                    <a:pt x="204151" y="109316"/>
                  </a:cubicBezTo>
                  <a:cubicBezTo>
                    <a:pt x="207908" y="104737"/>
                    <a:pt x="208966" y="100993"/>
                    <a:pt x="206500" y="100993"/>
                  </a:cubicBezTo>
                  <a:cubicBezTo>
                    <a:pt x="197104" y="100993"/>
                    <a:pt x="192226" y="117766"/>
                    <a:pt x="192514" y="149103"/>
                  </a:cubicBezTo>
                  <a:cubicBezTo>
                    <a:pt x="192872" y="187919"/>
                    <a:pt x="186229" y="201843"/>
                    <a:pt x="158995" y="219418"/>
                  </a:cubicBezTo>
                  <a:cubicBezTo>
                    <a:pt x="115621" y="247412"/>
                    <a:pt x="82266" y="223886"/>
                    <a:pt x="49455" y="190647"/>
                  </a:cubicBezTo>
                  <a:cubicBezTo>
                    <a:pt x="34488" y="175494"/>
                    <a:pt x="-2259" y="177746"/>
                    <a:pt x="3957" y="146920"/>
                  </a:cubicBezTo>
                  <a:cubicBezTo>
                    <a:pt x="11860" y="107755"/>
                    <a:pt x="30817" y="77220"/>
                    <a:pt x="61566" y="54614"/>
                  </a:cubicBezTo>
                  <a:cubicBezTo>
                    <a:pt x="82336" y="39359"/>
                    <a:pt x="108488" y="27711"/>
                    <a:pt x="140248" y="19482"/>
                  </a:cubicBezTo>
                  <a:cubicBezTo>
                    <a:pt x="180286" y="9105"/>
                    <a:pt x="209176" y="6914"/>
                    <a:pt x="232746" y="12456"/>
                  </a:cubicBezTo>
                  <a:close/>
                </a:path>
              </a:pathLst>
            </a:custGeom>
            <a:solidFill>
              <a:srgbClr val="6578A8"/>
            </a:solidFill>
            <a:ln w="8475" cap="rnd">
              <a:solidFill>
                <a:srgbClr val="FFFFFF"/>
              </a:solidFill>
              <a:prstDash val="solid"/>
              <a:miter/>
            </a:ln>
          </p:spPr>
          <p:txBody>
            <a:bodyPr rtlCol="0" anchor="ctr"/>
            <a:lstStyle/>
            <a:p>
              <a:endParaRPr lang="en-CH" sz="4000"/>
            </a:p>
          </p:txBody>
        </p:sp>
        <p:sp>
          <p:nvSpPr>
            <p:cNvPr id="167" name="Freeform 166">
              <a:extLst>
                <a:ext uri="{FF2B5EF4-FFF2-40B4-BE49-F238E27FC236}">
                  <a16:creationId xmlns:a16="http://schemas.microsoft.com/office/drawing/2014/main" id="{0F1D5C10-13DA-E36E-E416-2F29A12D8926}"/>
                </a:ext>
              </a:extLst>
            </p:cNvPr>
            <p:cNvSpPr/>
            <p:nvPr/>
          </p:nvSpPr>
          <p:spPr>
            <a:xfrm>
              <a:off x="4779058" y="13935761"/>
              <a:ext cx="445395" cy="1312773"/>
            </a:xfrm>
            <a:custGeom>
              <a:avLst/>
              <a:gdLst>
                <a:gd name="connsiteX0" fmla="*/ 84747 w 445395"/>
                <a:gd name="connsiteY0" fmla="*/ 59210 h 1312773"/>
                <a:gd name="connsiteX1" fmla="*/ 136080 w 445395"/>
                <a:gd name="connsiteY1" fmla="*/ 168012 h 1312773"/>
                <a:gd name="connsiteX2" fmla="*/ 193637 w 445395"/>
                <a:gd name="connsiteY2" fmla="*/ 277526 h 1312773"/>
                <a:gd name="connsiteX3" fmla="*/ 162609 w 445395"/>
                <a:gd name="connsiteY3" fmla="*/ 362088 h 1312773"/>
                <a:gd name="connsiteX4" fmla="*/ 181339 w 445395"/>
                <a:gd name="connsiteY4" fmla="*/ 498324 h 1312773"/>
                <a:gd name="connsiteX5" fmla="*/ 220611 w 445395"/>
                <a:gd name="connsiteY5" fmla="*/ 717651 h 1312773"/>
                <a:gd name="connsiteX6" fmla="*/ 224993 w 445395"/>
                <a:gd name="connsiteY6" fmla="*/ 830077 h 1312773"/>
                <a:gd name="connsiteX7" fmla="*/ 258115 w 445395"/>
                <a:gd name="connsiteY7" fmla="*/ 873034 h 1312773"/>
                <a:gd name="connsiteX8" fmla="*/ 310503 w 445395"/>
                <a:gd name="connsiteY8" fmla="*/ 983113 h 1312773"/>
                <a:gd name="connsiteX9" fmla="*/ 370139 w 445395"/>
                <a:gd name="connsiteY9" fmla="*/ 1067941 h 1312773"/>
                <a:gd name="connsiteX10" fmla="*/ 437513 w 445395"/>
                <a:gd name="connsiteY10" fmla="*/ 1167594 h 1312773"/>
                <a:gd name="connsiteX11" fmla="*/ 455798 w 445395"/>
                <a:gd name="connsiteY11" fmla="*/ 1274925 h 1312773"/>
                <a:gd name="connsiteX12" fmla="*/ 436711 w 445395"/>
                <a:gd name="connsiteY12" fmla="*/ 1320615 h 1312773"/>
                <a:gd name="connsiteX13" fmla="*/ 394261 w 445395"/>
                <a:gd name="connsiteY13" fmla="*/ 1241445 h 1312773"/>
                <a:gd name="connsiteX14" fmla="*/ 334016 w 445395"/>
                <a:gd name="connsiteY14" fmla="*/ 1219061 h 1312773"/>
                <a:gd name="connsiteX15" fmla="*/ 215620 w 445395"/>
                <a:gd name="connsiteY15" fmla="*/ 1141897 h 1312773"/>
                <a:gd name="connsiteX16" fmla="*/ 157216 w 445395"/>
                <a:gd name="connsiteY16" fmla="*/ 988416 h 1312773"/>
                <a:gd name="connsiteX17" fmla="*/ 68750 w 445395"/>
                <a:gd name="connsiteY17" fmla="*/ 825339 h 1312773"/>
                <a:gd name="connsiteX18" fmla="*/ 42029 w 445395"/>
                <a:gd name="connsiteY18" fmla="*/ 634070 h 1312773"/>
                <a:gd name="connsiteX19" fmla="*/ 10704 w 445395"/>
                <a:gd name="connsiteY19" fmla="*/ 438657 h 1312773"/>
                <a:gd name="connsiteX20" fmla="*/ 15664 w 445395"/>
                <a:gd name="connsiteY20" fmla="*/ 230114 h 1312773"/>
                <a:gd name="connsiteX21" fmla="*/ 48312 w 445395"/>
                <a:gd name="connsiteY21" fmla="*/ 55570 h 1312773"/>
                <a:gd name="connsiteX22" fmla="*/ 84747 w 445395"/>
                <a:gd name="connsiteY22" fmla="*/ 59210 h 131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5395" h="1312773">
                  <a:moveTo>
                    <a:pt x="84747" y="59210"/>
                  </a:moveTo>
                  <a:cubicBezTo>
                    <a:pt x="86173" y="86065"/>
                    <a:pt x="152359" y="127580"/>
                    <a:pt x="136080" y="168012"/>
                  </a:cubicBezTo>
                  <a:cubicBezTo>
                    <a:pt x="159861" y="223163"/>
                    <a:pt x="195702" y="272417"/>
                    <a:pt x="193637" y="277526"/>
                  </a:cubicBezTo>
                  <a:cubicBezTo>
                    <a:pt x="174298" y="307516"/>
                    <a:pt x="165534" y="312908"/>
                    <a:pt x="162609" y="362088"/>
                  </a:cubicBezTo>
                  <a:cubicBezTo>
                    <a:pt x="160410" y="398969"/>
                    <a:pt x="181605" y="497908"/>
                    <a:pt x="181339" y="498324"/>
                  </a:cubicBezTo>
                  <a:cubicBezTo>
                    <a:pt x="159771" y="531774"/>
                    <a:pt x="186760" y="687231"/>
                    <a:pt x="220611" y="717651"/>
                  </a:cubicBezTo>
                  <a:cubicBezTo>
                    <a:pt x="213481" y="763608"/>
                    <a:pt x="201331" y="773292"/>
                    <a:pt x="224993" y="830077"/>
                  </a:cubicBezTo>
                  <a:cubicBezTo>
                    <a:pt x="235033" y="839093"/>
                    <a:pt x="247436" y="863438"/>
                    <a:pt x="258115" y="873034"/>
                  </a:cubicBezTo>
                  <a:cubicBezTo>
                    <a:pt x="334966" y="886031"/>
                    <a:pt x="270800" y="934542"/>
                    <a:pt x="310503" y="983113"/>
                  </a:cubicBezTo>
                  <a:cubicBezTo>
                    <a:pt x="336051" y="1026352"/>
                    <a:pt x="340730" y="1056504"/>
                    <a:pt x="370139" y="1067941"/>
                  </a:cubicBezTo>
                  <a:cubicBezTo>
                    <a:pt x="393608" y="1095480"/>
                    <a:pt x="427042" y="1157018"/>
                    <a:pt x="437513" y="1167594"/>
                  </a:cubicBezTo>
                  <a:cubicBezTo>
                    <a:pt x="461546" y="1152844"/>
                    <a:pt x="453570" y="1272920"/>
                    <a:pt x="455798" y="1274925"/>
                  </a:cubicBezTo>
                  <a:cubicBezTo>
                    <a:pt x="458739" y="1277569"/>
                    <a:pt x="439252" y="1300815"/>
                    <a:pt x="436711" y="1320615"/>
                  </a:cubicBezTo>
                  <a:cubicBezTo>
                    <a:pt x="424264" y="1285798"/>
                    <a:pt x="418680" y="1262701"/>
                    <a:pt x="394261" y="1241445"/>
                  </a:cubicBezTo>
                  <a:cubicBezTo>
                    <a:pt x="379571" y="1228241"/>
                    <a:pt x="334016" y="1219061"/>
                    <a:pt x="334016" y="1219061"/>
                  </a:cubicBezTo>
                  <a:cubicBezTo>
                    <a:pt x="326455" y="1137916"/>
                    <a:pt x="248505" y="1169926"/>
                    <a:pt x="215620" y="1141897"/>
                  </a:cubicBezTo>
                  <a:cubicBezTo>
                    <a:pt x="207094" y="1093861"/>
                    <a:pt x="222690" y="1024376"/>
                    <a:pt x="157216" y="988416"/>
                  </a:cubicBezTo>
                  <a:cubicBezTo>
                    <a:pt x="165921" y="933502"/>
                    <a:pt x="140031" y="865310"/>
                    <a:pt x="68750" y="825339"/>
                  </a:cubicBezTo>
                  <a:cubicBezTo>
                    <a:pt x="116236" y="760518"/>
                    <a:pt x="84985" y="693113"/>
                    <a:pt x="42029" y="634070"/>
                  </a:cubicBezTo>
                  <a:cubicBezTo>
                    <a:pt x="107250" y="538131"/>
                    <a:pt x="46114" y="473296"/>
                    <a:pt x="10704" y="438657"/>
                  </a:cubicBezTo>
                  <a:cubicBezTo>
                    <a:pt x="80083" y="365118"/>
                    <a:pt x="38509" y="266282"/>
                    <a:pt x="15664" y="230114"/>
                  </a:cubicBezTo>
                  <a:cubicBezTo>
                    <a:pt x="85965" y="189297"/>
                    <a:pt x="67072" y="97279"/>
                    <a:pt x="48312" y="55570"/>
                  </a:cubicBezTo>
                  <a:cubicBezTo>
                    <a:pt x="121554" y="-24297"/>
                    <a:pt x="-84224" y="9569"/>
                    <a:pt x="84747" y="59210"/>
                  </a:cubicBezTo>
                  <a:close/>
                </a:path>
              </a:pathLst>
            </a:custGeom>
            <a:solidFill>
              <a:srgbClr val="6578A8"/>
            </a:solidFill>
            <a:ln w="8464" cap="flat">
              <a:solidFill>
                <a:srgbClr val="FFFFFF"/>
              </a:solidFill>
              <a:prstDash val="solid"/>
              <a:round/>
            </a:ln>
          </p:spPr>
          <p:txBody>
            <a:bodyPr rtlCol="0" anchor="ctr"/>
            <a:lstStyle/>
            <a:p>
              <a:endParaRPr lang="en-CH" sz="4000"/>
            </a:p>
          </p:txBody>
        </p:sp>
        <p:sp>
          <p:nvSpPr>
            <p:cNvPr id="168" name="Freeform 167">
              <a:extLst>
                <a:ext uri="{FF2B5EF4-FFF2-40B4-BE49-F238E27FC236}">
                  <a16:creationId xmlns:a16="http://schemas.microsoft.com/office/drawing/2014/main" id="{E0DB8B41-DF37-1E0F-8D37-46C845F29EF6}"/>
                </a:ext>
              </a:extLst>
            </p:cNvPr>
            <p:cNvSpPr/>
            <p:nvPr/>
          </p:nvSpPr>
          <p:spPr>
            <a:xfrm>
              <a:off x="4708527" y="13912812"/>
              <a:ext cx="701458" cy="1571615"/>
            </a:xfrm>
            <a:custGeom>
              <a:avLst/>
              <a:gdLst>
                <a:gd name="connsiteX0" fmla="*/ 28065 w 701458"/>
                <a:gd name="connsiteY0" fmla="*/ 227242 h 1571615"/>
                <a:gd name="connsiteX1" fmla="*/ 65700 w 701458"/>
                <a:gd name="connsiteY1" fmla="*/ 12415 h 1571615"/>
                <a:gd name="connsiteX2" fmla="*/ 125183 w 701458"/>
                <a:gd name="connsiteY2" fmla="*/ 229458 h 1571615"/>
                <a:gd name="connsiteX3" fmla="*/ 103511 w 701458"/>
                <a:gd name="connsiteY3" fmla="*/ 239801 h 1571615"/>
                <a:gd name="connsiteX4" fmla="*/ 133199 w 701458"/>
                <a:gd name="connsiteY4" fmla="*/ 439503 h 1571615"/>
                <a:gd name="connsiteX5" fmla="*/ 122558 w 701458"/>
                <a:gd name="connsiteY5" fmla="*/ 446153 h 1571615"/>
                <a:gd name="connsiteX6" fmla="*/ 119437 w 701458"/>
                <a:gd name="connsiteY6" fmla="*/ 645933 h 1571615"/>
                <a:gd name="connsiteX7" fmla="*/ 158845 w 701458"/>
                <a:gd name="connsiteY7" fmla="*/ 837897 h 1571615"/>
                <a:gd name="connsiteX8" fmla="*/ 224110 w 701458"/>
                <a:gd name="connsiteY8" fmla="*/ 978963 h 1571615"/>
                <a:gd name="connsiteX9" fmla="*/ 277209 w 701458"/>
                <a:gd name="connsiteY9" fmla="*/ 1107393 h 1571615"/>
                <a:gd name="connsiteX10" fmla="*/ 276925 w 701458"/>
                <a:gd name="connsiteY10" fmla="*/ 1107938 h 1571615"/>
                <a:gd name="connsiteX11" fmla="*/ 409904 w 701458"/>
                <a:gd name="connsiteY11" fmla="*/ 1237106 h 1571615"/>
                <a:gd name="connsiteX12" fmla="*/ 534760 w 701458"/>
                <a:gd name="connsiteY12" fmla="*/ 1363787 h 1571615"/>
                <a:gd name="connsiteX13" fmla="*/ 594102 w 701458"/>
                <a:gd name="connsiteY13" fmla="*/ 1431015 h 1571615"/>
                <a:gd name="connsiteX14" fmla="*/ 695654 w 701458"/>
                <a:gd name="connsiteY14" fmla="*/ 1539809 h 1571615"/>
                <a:gd name="connsiteX15" fmla="*/ 658587 w 701458"/>
                <a:gd name="connsiteY15" fmla="*/ 1562750 h 1571615"/>
                <a:gd name="connsiteX16" fmla="*/ 585093 w 701458"/>
                <a:gd name="connsiteY16" fmla="*/ 1451118 h 1571615"/>
                <a:gd name="connsiteX17" fmla="*/ 473999 w 701458"/>
                <a:gd name="connsiteY17" fmla="*/ 1385095 h 1571615"/>
                <a:gd name="connsiteX18" fmla="*/ 360565 w 701458"/>
                <a:gd name="connsiteY18" fmla="*/ 1307484 h 1571615"/>
                <a:gd name="connsiteX19" fmla="*/ 218399 w 701458"/>
                <a:gd name="connsiteY19" fmla="*/ 1166884 h 1571615"/>
                <a:gd name="connsiteX20" fmla="*/ 150793 w 701458"/>
                <a:gd name="connsiteY20" fmla="*/ 1034683 h 1571615"/>
                <a:gd name="connsiteX21" fmla="*/ 73964 w 701458"/>
                <a:gd name="connsiteY21" fmla="*/ 880862 h 1571615"/>
                <a:gd name="connsiteX22" fmla="*/ 39203 w 701458"/>
                <a:gd name="connsiteY22" fmla="*/ 642122 h 1571615"/>
                <a:gd name="connsiteX23" fmla="*/ 28846 w 701458"/>
                <a:gd name="connsiteY23" fmla="*/ 451480 h 1571615"/>
                <a:gd name="connsiteX24" fmla="*/ 28065 w 701458"/>
                <a:gd name="connsiteY24" fmla="*/ 227242 h 157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1458" h="1571615">
                  <a:moveTo>
                    <a:pt x="28065" y="227242"/>
                  </a:moveTo>
                  <a:cubicBezTo>
                    <a:pt x="15615" y="170085"/>
                    <a:pt x="26221" y="35083"/>
                    <a:pt x="65700" y="12415"/>
                  </a:cubicBezTo>
                  <a:cubicBezTo>
                    <a:pt x="225317" y="-25690"/>
                    <a:pt x="190910" y="198002"/>
                    <a:pt x="125183" y="229458"/>
                  </a:cubicBezTo>
                  <a:cubicBezTo>
                    <a:pt x="117380" y="233425"/>
                    <a:pt x="110179" y="236846"/>
                    <a:pt x="103511" y="239801"/>
                  </a:cubicBezTo>
                  <a:cubicBezTo>
                    <a:pt x="160760" y="263287"/>
                    <a:pt x="189740" y="373714"/>
                    <a:pt x="133199" y="439503"/>
                  </a:cubicBezTo>
                  <a:cubicBezTo>
                    <a:pt x="129547" y="441875"/>
                    <a:pt x="126035" y="444092"/>
                    <a:pt x="122558" y="446153"/>
                  </a:cubicBezTo>
                  <a:cubicBezTo>
                    <a:pt x="174665" y="477181"/>
                    <a:pt x="149836" y="632712"/>
                    <a:pt x="119437" y="645933"/>
                  </a:cubicBezTo>
                  <a:cubicBezTo>
                    <a:pt x="163669" y="682949"/>
                    <a:pt x="190307" y="776890"/>
                    <a:pt x="158845" y="837897"/>
                  </a:cubicBezTo>
                  <a:cubicBezTo>
                    <a:pt x="201799" y="861499"/>
                    <a:pt x="238583" y="921378"/>
                    <a:pt x="224110" y="978963"/>
                  </a:cubicBezTo>
                  <a:cubicBezTo>
                    <a:pt x="264901" y="984835"/>
                    <a:pt x="303352" y="1032661"/>
                    <a:pt x="277209" y="1107393"/>
                  </a:cubicBezTo>
                  <a:lnTo>
                    <a:pt x="276925" y="1107938"/>
                  </a:lnTo>
                  <a:cubicBezTo>
                    <a:pt x="326691" y="1100356"/>
                    <a:pt x="414055" y="1170461"/>
                    <a:pt x="409904" y="1237106"/>
                  </a:cubicBezTo>
                  <a:cubicBezTo>
                    <a:pt x="469778" y="1208994"/>
                    <a:pt x="555475" y="1339252"/>
                    <a:pt x="534760" y="1363787"/>
                  </a:cubicBezTo>
                  <a:cubicBezTo>
                    <a:pt x="591300" y="1352589"/>
                    <a:pt x="586937" y="1424561"/>
                    <a:pt x="594102" y="1431015"/>
                  </a:cubicBezTo>
                  <a:cubicBezTo>
                    <a:pt x="665150" y="1494939"/>
                    <a:pt x="682104" y="1503143"/>
                    <a:pt x="695654" y="1539809"/>
                  </a:cubicBezTo>
                  <a:cubicBezTo>
                    <a:pt x="709984" y="1578770"/>
                    <a:pt x="701223" y="1594401"/>
                    <a:pt x="658587" y="1562750"/>
                  </a:cubicBezTo>
                  <a:cubicBezTo>
                    <a:pt x="608716" y="1525733"/>
                    <a:pt x="629537" y="1485879"/>
                    <a:pt x="585093" y="1451118"/>
                  </a:cubicBezTo>
                  <a:cubicBezTo>
                    <a:pt x="531852" y="1476508"/>
                    <a:pt x="497871" y="1445635"/>
                    <a:pt x="473999" y="1385095"/>
                  </a:cubicBezTo>
                  <a:cubicBezTo>
                    <a:pt x="473999" y="1385095"/>
                    <a:pt x="360281" y="1375374"/>
                    <a:pt x="360565" y="1307484"/>
                  </a:cubicBezTo>
                  <a:cubicBezTo>
                    <a:pt x="301684" y="1326304"/>
                    <a:pt x="220918" y="1240606"/>
                    <a:pt x="218399" y="1166884"/>
                  </a:cubicBezTo>
                  <a:cubicBezTo>
                    <a:pt x="176261" y="1171706"/>
                    <a:pt x="130894" y="1046309"/>
                    <a:pt x="150793" y="1034683"/>
                  </a:cubicBezTo>
                  <a:cubicBezTo>
                    <a:pt x="108016" y="1018274"/>
                    <a:pt x="70772" y="940353"/>
                    <a:pt x="73964" y="880862"/>
                  </a:cubicBezTo>
                  <a:cubicBezTo>
                    <a:pt x="12281" y="846646"/>
                    <a:pt x="-878" y="664752"/>
                    <a:pt x="39203" y="642122"/>
                  </a:cubicBezTo>
                  <a:cubicBezTo>
                    <a:pt x="3874" y="601101"/>
                    <a:pt x="-2120" y="504905"/>
                    <a:pt x="28846" y="451480"/>
                  </a:cubicBezTo>
                  <a:cubicBezTo>
                    <a:pt x="-9781" y="409603"/>
                    <a:pt x="-7653" y="301703"/>
                    <a:pt x="28065" y="227242"/>
                  </a:cubicBezTo>
                  <a:close/>
                </a:path>
              </a:pathLst>
            </a:custGeom>
            <a:solidFill>
              <a:srgbClr val="6578A8"/>
            </a:solidFill>
            <a:ln w="8437" cap="flat">
              <a:solidFill>
                <a:srgbClr val="FFFFFF"/>
              </a:solidFill>
              <a:prstDash val="solid"/>
              <a:round/>
            </a:ln>
          </p:spPr>
          <p:txBody>
            <a:bodyPr rtlCol="0" anchor="ctr"/>
            <a:lstStyle/>
            <a:p>
              <a:endParaRPr lang="en-CH" sz="4000"/>
            </a:p>
          </p:txBody>
        </p:sp>
        <p:sp>
          <p:nvSpPr>
            <p:cNvPr id="169" name="Freeform 168">
              <a:extLst>
                <a:ext uri="{FF2B5EF4-FFF2-40B4-BE49-F238E27FC236}">
                  <a16:creationId xmlns:a16="http://schemas.microsoft.com/office/drawing/2014/main" id="{8AB0DC83-BEB3-CDE3-E657-3A33744883C6}"/>
                </a:ext>
              </a:extLst>
            </p:cNvPr>
            <p:cNvSpPr/>
            <p:nvPr/>
          </p:nvSpPr>
          <p:spPr>
            <a:xfrm>
              <a:off x="4883981" y="13943427"/>
              <a:ext cx="398813" cy="1314320"/>
            </a:xfrm>
            <a:custGeom>
              <a:avLst/>
              <a:gdLst>
                <a:gd name="connsiteX0" fmla="*/ 43361 w 398813"/>
                <a:gd name="connsiteY0" fmla="*/ 302544 h 1314320"/>
                <a:gd name="connsiteX1" fmla="*/ 54135 w 398813"/>
                <a:gd name="connsiteY1" fmla="*/ 12672 h 1314320"/>
                <a:gd name="connsiteX2" fmla="*/ 75140 w 398813"/>
                <a:gd name="connsiteY2" fmla="*/ 296633 h 1314320"/>
                <a:gd name="connsiteX3" fmla="*/ 75460 w 398813"/>
                <a:gd name="connsiteY3" fmla="*/ 296945 h 1314320"/>
                <a:gd name="connsiteX4" fmla="*/ 96529 w 398813"/>
                <a:gd name="connsiteY4" fmla="*/ 500807 h 1314320"/>
                <a:gd name="connsiteX5" fmla="*/ 127892 w 398813"/>
                <a:gd name="connsiteY5" fmla="*/ 725238 h 1314320"/>
                <a:gd name="connsiteX6" fmla="*/ 173899 w 398813"/>
                <a:gd name="connsiteY6" fmla="*/ 878087 h 1314320"/>
                <a:gd name="connsiteX7" fmla="*/ 267287 w 398813"/>
                <a:gd name="connsiteY7" fmla="*/ 1046761 h 1314320"/>
                <a:gd name="connsiteX8" fmla="*/ 341045 w 398813"/>
                <a:gd name="connsiteY8" fmla="*/ 1173479 h 1314320"/>
                <a:gd name="connsiteX9" fmla="*/ 362625 w 398813"/>
                <a:gd name="connsiteY9" fmla="*/ 1319640 h 1314320"/>
                <a:gd name="connsiteX10" fmla="*/ 358629 w 398813"/>
                <a:gd name="connsiteY10" fmla="*/ 1283673 h 1314320"/>
                <a:gd name="connsiteX11" fmla="*/ 316107 w 398813"/>
                <a:gd name="connsiteY11" fmla="*/ 1190354 h 1314320"/>
                <a:gd name="connsiteX12" fmla="*/ 236978 w 398813"/>
                <a:gd name="connsiteY12" fmla="*/ 1061458 h 1314320"/>
                <a:gd name="connsiteX13" fmla="*/ 140809 w 398813"/>
                <a:gd name="connsiteY13" fmla="*/ 890296 h 1314320"/>
                <a:gd name="connsiteX14" fmla="*/ 88344 w 398813"/>
                <a:gd name="connsiteY14" fmla="*/ 733987 h 1314320"/>
                <a:gd name="connsiteX15" fmla="*/ 52632 w 398813"/>
                <a:gd name="connsiteY15" fmla="*/ 520676 h 1314320"/>
                <a:gd name="connsiteX16" fmla="*/ 43361 w 398813"/>
                <a:gd name="connsiteY16" fmla="*/ 302544 h 131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13" h="1314320">
                  <a:moveTo>
                    <a:pt x="43361" y="302544"/>
                  </a:moveTo>
                  <a:cubicBezTo>
                    <a:pt x="-45615" y="174425"/>
                    <a:pt x="27599" y="-24966"/>
                    <a:pt x="54135" y="12672"/>
                  </a:cubicBezTo>
                  <a:cubicBezTo>
                    <a:pt x="83485" y="54277"/>
                    <a:pt x="140137" y="195733"/>
                    <a:pt x="75140" y="296633"/>
                  </a:cubicBezTo>
                  <a:cubicBezTo>
                    <a:pt x="75268" y="296711"/>
                    <a:pt x="75364" y="296828"/>
                    <a:pt x="75460" y="296945"/>
                  </a:cubicBezTo>
                  <a:cubicBezTo>
                    <a:pt x="112451" y="338588"/>
                    <a:pt x="116351" y="443494"/>
                    <a:pt x="96529" y="500807"/>
                  </a:cubicBezTo>
                  <a:cubicBezTo>
                    <a:pt x="124088" y="519743"/>
                    <a:pt x="165554" y="657621"/>
                    <a:pt x="127892" y="725238"/>
                  </a:cubicBezTo>
                  <a:cubicBezTo>
                    <a:pt x="127413" y="726055"/>
                    <a:pt x="197206" y="874821"/>
                    <a:pt x="173899" y="878087"/>
                  </a:cubicBezTo>
                  <a:cubicBezTo>
                    <a:pt x="214118" y="873421"/>
                    <a:pt x="281258" y="980971"/>
                    <a:pt x="267287" y="1046761"/>
                  </a:cubicBezTo>
                  <a:cubicBezTo>
                    <a:pt x="323076" y="1074328"/>
                    <a:pt x="353161" y="1120055"/>
                    <a:pt x="341045" y="1173479"/>
                  </a:cubicBezTo>
                  <a:cubicBezTo>
                    <a:pt x="412308" y="1200270"/>
                    <a:pt x="416816" y="1343670"/>
                    <a:pt x="362625" y="1319640"/>
                  </a:cubicBezTo>
                  <a:cubicBezTo>
                    <a:pt x="358948" y="1318007"/>
                    <a:pt x="368028" y="1300937"/>
                    <a:pt x="358629" y="1283673"/>
                  </a:cubicBezTo>
                  <a:cubicBezTo>
                    <a:pt x="337624" y="1245257"/>
                    <a:pt x="311183" y="1238491"/>
                    <a:pt x="316107" y="1190354"/>
                  </a:cubicBezTo>
                  <a:cubicBezTo>
                    <a:pt x="286917" y="1211079"/>
                    <a:pt x="212776" y="1101819"/>
                    <a:pt x="236978" y="1061458"/>
                  </a:cubicBezTo>
                  <a:cubicBezTo>
                    <a:pt x="180933" y="1065502"/>
                    <a:pt x="126806" y="953675"/>
                    <a:pt x="140809" y="890296"/>
                  </a:cubicBezTo>
                  <a:cubicBezTo>
                    <a:pt x="140809" y="890296"/>
                    <a:pt x="62799" y="845464"/>
                    <a:pt x="88344" y="733987"/>
                  </a:cubicBezTo>
                  <a:cubicBezTo>
                    <a:pt x="41538" y="700976"/>
                    <a:pt x="9024" y="615084"/>
                    <a:pt x="52632" y="520676"/>
                  </a:cubicBezTo>
                  <a:cubicBezTo>
                    <a:pt x="16281" y="478760"/>
                    <a:pt x="4516" y="390963"/>
                    <a:pt x="43361" y="302544"/>
                  </a:cubicBezTo>
                  <a:close/>
                </a:path>
              </a:pathLst>
            </a:custGeom>
            <a:solidFill>
              <a:srgbClr val="6578A8"/>
            </a:solidFill>
            <a:ln w="8393" cap="flat">
              <a:solidFill>
                <a:srgbClr val="FFFFFF"/>
              </a:solidFill>
              <a:prstDash val="solid"/>
              <a:round/>
            </a:ln>
          </p:spPr>
          <p:txBody>
            <a:bodyPr rtlCol="0" anchor="ctr"/>
            <a:lstStyle/>
            <a:p>
              <a:endParaRPr lang="en-CH" sz="4000"/>
            </a:p>
          </p:txBody>
        </p:sp>
        <p:sp>
          <p:nvSpPr>
            <p:cNvPr id="170" name="Freeform 169">
              <a:extLst>
                <a:ext uri="{FF2B5EF4-FFF2-40B4-BE49-F238E27FC236}">
                  <a16:creationId xmlns:a16="http://schemas.microsoft.com/office/drawing/2014/main" id="{1D99BD9B-0F1C-94A4-7FA4-B6EC19D7548A}"/>
                </a:ext>
              </a:extLst>
            </p:cNvPr>
            <p:cNvSpPr/>
            <p:nvPr/>
          </p:nvSpPr>
          <p:spPr>
            <a:xfrm>
              <a:off x="4752557" y="13763758"/>
              <a:ext cx="1767474" cy="528704"/>
            </a:xfrm>
            <a:custGeom>
              <a:avLst/>
              <a:gdLst>
                <a:gd name="connsiteX0" fmla="*/ 1581341 w 1767474"/>
                <a:gd name="connsiteY0" fmla="*/ 37904 h 528704"/>
                <a:gd name="connsiteX1" fmla="*/ 1648309 w 1767474"/>
                <a:gd name="connsiteY1" fmla="*/ 220070 h 528704"/>
                <a:gd name="connsiteX2" fmla="*/ 1515402 w 1767474"/>
                <a:gd name="connsiteY2" fmla="*/ 365569 h 528704"/>
                <a:gd name="connsiteX3" fmla="*/ 1490927 w 1767474"/>
                <a:gd name="connsiteY3" fmla="*/ 411412 h 528704"/>
                <a:gd name="connsiteX4" fmla="*/ 1336312 w 1767474"/>
                <a:gd name="connsiteY4" fmla="*/ 449400 h 528704"/>
                <a:gd name="connsiteX5" fmla="*/ 1328970 w 1767474"/>
                <a:gd name="connsiteY5" fmla="*/ 462348 h 528704"/>
                <a:gd name="connsiteX6" fmla="*/ 1059962 w 1767474"/>
                <a:gd name="connsiteY6" fmla="*/ 456671 h 528704"/>
                <a:gd name="connsiteX7" fmla="*/ 1052833 w 1767474"/>
                <a:gd name="connsiteY7" fmla="*/ 481051 h 528704"/>
                <a:gd name="connsiteX8" fmla="*/ 816139 w 1767474"/>
                <a:gd name="connsiteY8" fmla="*/ 496993 h 528704"/>
                <a:gd name="connsiteX9" fmla="*/ 594058 w 1767474"/>
                <a:gd name="connsiteY9" fmla="*/ 453716 h 528704"/>
                <a:gd name="connsiteX10" fmla="*/ 395070 w 1767474"/>
                <a:gd name="connsiteY10" fmla="*/ 383183 h 528704"/>
                <a:gd name="connsiteX11" fmla="*/ 393154 w 1767474"/>
                <a:gd name="connsiteY11" fmla="*/ 383922 h 528704"/>
                <a:gd name="connsiteX12" fmla="*/ 239887 w 1767474"/>
                <a:gd name="connsiteY12" fmla="*/ 312105 h 528704"/>
                <a:gd name="connsiteX13" fmla="*/ 6917 w 1767474"/>
                <a:gd name="connsiteY13" fmla="*/ 177376 h 528704"/>
                <a:gd name="connsiteX14" fmla="*/ 288410 w 1767474"/>
                <a:gd name="connsiteY14" fmla="*/ 217815 h 528704"/>
                <a:gd name="connsiteX15" fmla="*/ 464379 w 1767474"/>
                <a:gd name="connsiteY15" fmla="*/ 300985 h 528704"/>
                <a:gd name="connsiteX16" fmla="*/ 620236 w 1767474"/>
                <a:gd name="connsiteY16" fmla="*/ 389638 h 528704"/>
                <a:gd name="connsiteX17" fmla="*/ 632792 w 1767474"/>
                <a:gd name="connsiteY17" fmla="*/ 380967 h 528704"/>
                <a:gd name="connsiteX18" fmla="*/ 824509 w 1767474"/>
                <a:gd name="connsiteY18" fmla="*/ 398969 h 528704"/>
                <a:gd name="connsiteX19" fmla="*/ 837492 w 1767474"/>
                <a:gd name="connsiteY19" fmla="*/ 380189 h 528704"/>
                <a:gd name="connsiteX20" fmla="*/ 1040702 w 1767474"/>
                <a:gd name="connsiteY20" fmla="*/ 376145 h 528704"/>
                <a:gd name="connsiteX21" fmla="*/ 1069823 w 1767474"/>
                <a:gd name="connsiteY21" fmla="*/ 343561 h 528704"/>
                <a:gd name="connsiteX22" fmla="*/ 1264484 w 1767474"/>
                <a:gd name="connsiteY22" fmla="*/ 313777 h 528704"/>
                <a:gd name="connsiteX23" fmla="*/ 1306659 w 1767474"/>
                <a:gd name="connsiteY23" fmla="*/ 269140 h 528704"/>
                <a:gd name="connsiteX24" fmla="*/ 1427541 w 1767474"/>
                <a:gd name="connsiteY24" fmla="*/ 240405 h 528704"/>
                <a:gd name="connsiteX25" fmla="*/ 1631638 w 1767474"/>
                <a:gd name="connsiteY25" fmla="*/ 149575 h 52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67474" h="528704">
                  <a:moveTo>
                    <a:pt x="1581341" y="37904"/>
                  </a:moveTo>
                  <a:cubicBezTo>
                    <a:pt x="1778805" y="-75828"/>
                    <a:pt x="1848505" y="165361"/>
                    <a:pt x="1648309" y="220070"/>
                  </a:cubicBezTo>
                  <a:cubicBezTo>
                    <a:pt x="1648309" y="220070"/>
                    <a:pt x="1628765" y="366891"/>
                    <a:pt x="1515402" y="365569"/>
                  </a:cubicBezTo>
                  <a:cubicBezTo>
                    <a:pt x="1514232" y="385088"/>
                    <a:pt x="1503591" y="398036"/>
                    <a:pt x="1490927" y="411412"/>
                  </a:cubicBezTo>
                  <a:cubicBezTo>
                    <a:pt x="1450988" y="460404"/>
                    <a:pt x="1387637" y="466937"/>
                    <a:pt x="1336312" y="449400"/>
                  </a:cubicBezTo>
                  <a:cubicBezTo>
                    <a:pt x="1334858" y="453833"/>
                    <a:pt x="1332694" y="458032"/>
                    <a:pt x="1328970" y="462348"/>
                  </a:cubicBezTo>
                  <a:cubicBezTo>
                    <a:pt x="1268528" y="517601"/>
                    <a:pt x="1122177" y="504808"/>
                    <a:pt x="1059962" y="456671"/>
                  </a:cubicBezTo>
                  <a:cubicBezTo>
                    <a:pt x="1058933" y="465459"/>
                    <a:pt x="1058649" y="473274"/>
                    <a:pt x="1052833" y="481051"/>
                  </a:cubicBezTo>
                  <a:cubicBezTo>
                    <a:pt x="997215" y="549757"/>
                    <a:pt x="857958" y="554073"/>
                    <a:pt x="816139" y="496993"/>
                  </a:cubicBezTo>
                  <a:cubicBezTo>
                    <a:pt x="755342" y="558972"/>
                    <a:pt x="615411" y="514879"/>
                    <a:pt x="594058" y="453716"/>
                  </a:cubicBezTo>
                  <a:cubicBezTo>
                    <a:pt x="527304" y="481168"/>
                    <a:pt x="412096" y="438319"/>
                    <a:pt x="395070" y="383183"/>
                  </a:cubicBezTo>
                  <a:cubicBezTo>
                    <a:pt x="394395" y="383455"/>
                    <a:pt x="393757" y="383688"/>
                    <a:pt x="393154" y="383922"/>
                  </a:cubicBezTo>
                  <a:cubicBezTo>
                    <a:pt x="334593" y="396403"/>
                    <a:pt x="265993" y="357948"/>
                    <a:pt x="239887" y="312105"/>
                  </a:cubicBezTo>
                  <a:cubicBezTo>
                    <a:pt x="177246" y="337807"/>
                    <a:pt x="-38060" y="276333"/>
                    <a:pt x="6917" y="177376"/>
                  </a:cubicBezTo>
                  <a:cubicBezTo>
                    <a:pt x="34265" y="117147"/>
                    <a:pt x="198421" y="105949"/>
                    <a:pt x="288410" y="217815"/>
                  </a:cubicBezTo>
                  <a:cubicBezTo>
                    <a:pt x="381910" y="228041"/>
                    <a:pt x="459306" y="260508"/>
                    <a:pt x="464379" y="300985"/>
                  </a:cubicBezTo>
                  <a:cubicBezTo>
                    <a:pt x="536951" y="282749"/>
                    <a:pt x="608921" y="335707"/>
                    <a:pt x="620236" y="389638"/>
                  </a:cubicBezTo>
                  <a:cubicBezTo>
                    <a:pt x="624031" y="386721"/>
                    <a:pt x="628181" y="383805"/>
                    <a:pt x="632792" y="380967"/>
                  </a:cubicBezTo>
                  <a:cubicBezTo>
                    <a:pt x="699015" y="341423"/>
                    <a:pt x="789323" y="357598"/>
                    <a:pt x="824509" y="398969"/>
                  </a:cubicBezTo>
                  <a:cubicBezTo>
                    <a:pt x="828269" y="392942"/>
                    <a:pt x="832561" y="386643"/>
                    <a:pt x="837492" y="380189"/>
                  </a:cubicBezTo>
                  <a:cubicBezTo>
                    <a:pt x="914463" y="323809"/>
                    <a:pt x="998456" y="341773"/>
                    <a:pt x="1040702" y="376145"/>
                  </a:cubicBezTo>
                  <a:cubicBezTo>
                    <a:pt x="1046980" y="365686"/>
                    <a:pt x="1056486" y="354799"/>
                    <a:pt x="1069823" y="343561"/>
                  </a:cubicBezTo>
                  <a:cubicBezTo>
                    <a:pt x="1123489" y="295075"/>
                    <a:pt x="1204469" y="291342"/>
                    <a:pt x="1264484" y="313777"/>
                  </a:cubicBezTo>
                  <a:cubicBezTo>
                    <a:pt x="1273174" y="298924"/>
                    <a:pt x="1286902" y="283876"/>
                    <a:pt x="1306659" y="269140"/>
                  </a:cubicBezTo>
                  <a:cubicBezTo>
                    <a:pt x="1352415" y="238422"/>
                    <a:pt x="1393880" y="231812"/>
                    <a:pt x="1427541" y="240405"/>
                  </a:cubicBezTo>
                  <a:cubicBezTo>
                    <a:pt x="1481811" y="135616"/>
                    <a:pt x="1567756" y="138182"/>
                    <a:pt x="1631638" y="149575"/>
                  </a:cubicBezTo>
                </a:path>
              </a:pathLst>
            </a:custGeom>
            <a:solidFill>
              <a:srgbClr val="6578A8"/>
            </a:solidFill>
            <a:ln w="8437" cap="flat">
              <a:solidFill>
                <a:srgbClr val="FFFFFF"/>
              </a:solidFill>
              <a:prstDash val="solid"/>
              <a:round/>
            </a:ln>
          </p:spPr>
          <p:txBody>
            <a:bodyPr rtlCol="0" anchor="ctr"/>
            <a:lstStyle/>
            <a:p>
              <a:endParaRPr lang="en-CH" sz="4000"/>
            </a:p>
          </p:txBody>
        </p:sp>
      </p:grpSp>
      <p:sp>
        <p:nvSpPr>
          <p:cNvPr id="171" name="TextBox 170">
            <a:extLst>
              <a:ext uri="{FF2B5EF4-FFF2-40B4-BE49-F238E27FC236}">
                <a16:creationId xmlns:a16="http://schemas.microsoft.com/office/drawing/2014/main" id="{ADA4ABA6-C0CD-AD29-044D-43AF2545DD96}"/>
              </a:ext>
            </a:extLst>
          </p:cNvPr>
          <p:cNvSpPr txBox="1"/>
          <p:nvPr/>
        </p:nvSpPr>
        <p:spPr>
          <a:xfrm>
            <a:off x="7410755" y="13716000"/>
            <a:ext cx="3321743"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Comorbidities</a:t>
            </a:r>
          </a:p>
        </p:txBody>
      </p:sp>
      <p:sp>
        <p:nvSpPr>
          <p:cNvPr id="174" name="Freeform 173">
            <a:extLst>
              <a:ext uri="{FF2B5EF4-FFF2-40B4-BE49-F238E27FC236}">
                <a16:creationId xmlns:a16="http://schemas.microsoft.com/office/drawing/2014/main" id="{4B7F0FC8-5C1F-B42A-8231-DFF3032AC30A}"/>
              </a:ext>
            </a:extLst>
          </p:cNvPr>
          <p:cNvSpPr/>
          <p:nvPr/>
        </p:nvSpPr>
        <p:spPr>
          <a:xfrm>
            <a:off x="5533774" y="14354212"/>
            <a:ext cx="5069412" cy="1523"/>
          </a:xfrm>
          <a:custGeom>
            <a:avLst/>
            <a:gdLst>
              <a:gd name="connsiteX0" fmla="*/ 718 w 5069412"/>
              <a:gd name="connsiteY0" fmla="*/ 3020 h 1523"/>
              <a:gd name="connsiteX1" fmla="*/ 5070131 w 5069412"/>
              <a:gd name="connsiteY1" fmla="*/ 3020 h 1523"/>
            </a:gdLst>
            <a:ahLst/>
            <a:cxnLst>
              <a:cxn ang="0">
                <a:pos x="connsiteX0" y="connsiteY0"/>
              </a:cxn>
              <a:cxn ang="0">
                <a:pos x="connsiteX1" y="connsiteY1"/>
              </a:cxn>
            </a:cxnLst>
            <a:rect l="l" t="t" r="r" b="b"/>
            <a:pathLst>
              <a:path w="5069412" h="1523">
                <a:moveTo>
                  <a:pt x="718" y="3020"/>
                </a:moveTo>
                <a:lnTo>
                  <a:pt x="5070131" y="3020"/>
                </a:lnTo>
              </a:path>
            </a:pathLst>
          </a:custGeom>
          <a:noFill/>
          <a:ln w="19906" cap="sq">
            <a:solidFill>
              <a:srgbClr val="000080"/>
            </a:solidFill>
            <a:prstDash val="solid"/>
            <a:miter/>
          </a:ln>
        </p:spPr>
        <p:txBody>
          <a:bodyPr rtlCol="0" anchor="ctr"/>
          <a:lstStyle/>
          <a:p>
            <a:endParaRPr lang="en-CH" sz="4000"/>
          </a:p>
        </p:txBody>
      </p:sp>
      <p:sp>
        <p:nvSpPr>
          <p:cNvPr id="175" name="Freeform 174">
            <a:extLst>
              <a:ext uri="{FF2B5EF4-FFF2-40B4-BE49-F238E27FC236}">
                <a16:creationId xmlns:a16="http://schemas.microsoft.com/office/drawing/2014/main" id="{847BF83D-66AE-3AF1-7018-E7AA33D1E123}"/>
              </a:ext>
            </a:extLst>
          </p:cNvPr>
          <p:cNvSpPr/>
          <p:nvPr/>
        </p:nvSpPr>
        <p:spPr>
          <a:xfrm>
            <a:off x="5422273" y="14278024"/>
            <a:ext cx="152378" cy="152377"/>
          </a:xfrm>
          <a:custGeom>
            <a:avLst/>
            <a:gdLst>
              <a:gd name="connsiteX0" fmla="*/ 152836 w 152378"/>
              <a:gd name="connsiteY0" fmla="*/ 79259 h 152377"/>
              <a:gd name="connsiteX1" fmla="*/ 76646 w 152378"/>
              <a:gd name="connsiteY1" fmla="*/ 155448 h 152377"/>
              <a:gd name="connsiteX2" fmla="*/ 457 w 152378"/>
              <a:gd name="connsiteY2" fmla="*/ 79259 h 152377"/>
              <a:gd name="connsiteX3" fmla="*/ 76646 w 152378"/>
              <a:gd name="connsiteY3" fmla="*/ 3070 h 152377"/>
              <a:gd name="connsiteX4" fmla="*/ 152836 w 152378"/>
              <a:gd name="connsiteY4" fmla="*/ 79259 h 152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78" h="152377">
                <a:moveTo>
                  <a:pt x="152836" y="79259"/>
                </a:moveTo>
                <a:cubicBezTo>
                  <a:pt x="152836" y="121337"/>
                  <a:pt x="118724" y="155448"/>
                  <a:pt x="76646" y="155448"/>
                </a:cubicBezTo>
                <a:cubicBezTo>
                  <a:pt x="34568" y="155448"/>
                  <a:pt x="457" y="121337"/>
                  <a:pt x="457" y="79259"/>
                </a:cubicBezTo>
                <a:cubicBezTo>
                  <a:pt x="457" y="37181"/>
                  <a:pt x="34568" y="3070"/>
                  <a:pt x="76646" y="3070"/>
                </a:cubicBezTo>
                <a:cubicBezTo>
                  <a:pt x="118724" y="3070"/>
                  <a:pt x="152836" y="37181"/>
                  <a:pt x="152836" y="79259"/>
                </a:cubicBezTo>
                <a:close/>
              </a:path>
            </a:pathLst>
          </a:custGeom>
          <a:solidFill>
            <a:srgbClr val="000080"/>
          </a:solidFill>
          <a:ln w="1523" cap="rnd">
            <a:noFill/>
            <a:prstDash val="solid"/>
            <a:round/>
          </a:ln>
        </p:spPr>
        <p:txBody>
          <a:bodyPr rtlCol="0" anchor="ctr"/>
          <a:lstStyle/>
          <a:p>
            <a:endParaRPr lang="en-CH" sz="4000"/>
          </a:p>
        </p:txBody>
      </p:sp>
      <p:sp>
        <p:nvSpPr>
          <p:cNvPr id="176" name="TextBox 175">
            <a:extLst>
              <a:ext uri="{FF2B5EF4-FFF2-40B4-BE49-F238E27FC236}">
                <a16:creationId xmlns:a16="http://schemas.microsoft.com/office/drawing/2014/main" id="{2245B711-15CF-2F3C-8BA9-26B675FD57CF}"/>
              </a:ext>
            </a:extLst>
          </p:cNvPr>
          <p:cNvSpPr txBox="1"/>
          <p:nvPr/>
        </p:nvSpPr>
        <p:spPr>
          <a:xfrm>
            <a:off x="2452987" y="7271052"/>
            <a:ext cx="5690982" cy="707886"/>
          </a:xfrm>
          <a:prstGeom prst="rect">
            <a:avLst/>
          </a:prstGeom>
          <a:noFill/>
        </p:spPr>
        <p:txBody>
          <a:bodyPr wrap="none" rtlCol="0">
            <a:spAutoFit/>
          </a:bodyPr>
          <a:lstStyle/>
          <a:p>
            <a:pPr algn="l"/>
            <a:r>
              <a:rPr lang="en-CH" sz="4000" b="1" spc="0" baseline="0" dirty="0">
                <a:ln/>
                <a:solidFill>
                  <a:srgbClr val="000080"/>
                </a:solidFill>
                <a:latin typeface="Arial"/>
                <a:cs typeface="Arial"/>
                <a:sym typeface="Arial"/>
                <a:rtl val="0"/>
              </a:rPr>
              <a:t>Systematic assesment</a:t>
            </a:r>
          </a:p>
        </p:txBody>
      </p:sp>
      <p:grpSp>
        <p:nvGrpSpPr>
          <p:cNvPr id="181" name="Graphic 4">
            <a:extLst>
              <a:ext uri="{FF2B5EF4-FFF2-40B4-BE49-F238E27FC236}">
                <a16:creationId xmlns:a16="http://schemas.microsoft.com/office/drawing/2014/main" id="{4A76A7CB-2763-5461-B070-34E0B2BC352E}"/>
              </a:ext>
            </a:extLst>
          </p:cNvPr>
          <p:cNvGrpSpPr/>
          <p:nvPr/>
        </p:nvGrpSpPr>
        <p:grpSpPr>
          <a:xfrm>
            <a:off x="12149618" y="6773173"/>
            <a:ext cx="2491388" cy="1317397"/>
            <a:chOff x="12149618" y="6773173"/>
            <a:chExt cx="2491388" cy="1317397"/>
          </a:xfrm>
          <a:solidFill>
            <a:srgbClr val="009241"/>
          </a:solidFill>
        </p:grpSpPr>
        <p:sp>
          <p:nvSpPr>
            <p:cNvPr id="182" name="TextBox 181">
              <a:extLst>
                <a:ext uri="{FF2B5EF4-FFF2-40B4-BE49-F238E27FC236}">
                  <a16:creationId xmlns:a16="http://schemas.microsoft.com/office/drawing/2014/main" id="{23A4C754-2686-DD8C-F72A-A6D8E3C75F0B}"/>
                </a:ext>
              </a:extLst>
            </p:cNvPr>
            <p:cNvSpPr txBox="1"/>
            <p:nvPr/>
          </p:nvSpPr>
          <p:spPr>
            <a:xfrm>
              <a:off x="12459670" y="6773173"/>
              <a:ext cx="1923925" cy="707886"/>
            </a:xfrm>
            <a:prstGeom prst="rect">
              <a:avLst/>
            </a:prstGeom>
            <a:noFill/>
          </p:spPr>
          <p:txBody>
            <a:bodyPr wrap="none" rtlCol="0">
              <a:spAutoFit/>
            </a:bodyPr>
            <a:lstStyle/>
            <a:p>
              <a:pPr algn="l"/>
              <a:r>
                <a:rPr lang="en-CH" sz="4000" b="1" spc="0" baseline="0" dirty="0">
                  <a:ln/>
                  <a:solidFill>
                    <a:srgbClr val="009241"/>
                  </a:solidFill>
                  <a:latin typeface="Arial"/>
                  <a:cs typeface="Arial"/>
                  <a:sym typeface="Arial"/>
                  <a:rtl val="0"/>
                </a:rPr>
                <a:t>Allergy</a:t>
              </a:r>
            </a:p>
          </p:txBody>
        </p:sp>
        <p:sp>
          <p:nvSpPr>
            <p:cNvPr id="184" name="TextBox 183">
              <a:extLst>
                <a:ext uri="{FF2B5EF4-FFF2-40B4-BE49-F238E27FC236}">
                  <a16:creationId xmlns:a16="http://schemas.microsoft.com/office/drawing/2014/main" id="{4DA49AA5-9CA0-98D6-8D01-0F017AFC27C9}"/>
                </a:ext>
              </a:extLst>
            </p:cNvPr>
            <p:cNvSpPr txBox="1"/>
            <p:nvPr/>
          </p:nvSpPr>
          <p:spPr>
            <a:xfrm>
              <a:off x="12149618" y="7382684"/>
              <a:ext cx="2491388" cy="707886"/>
            </a:xfrm>
            <a:prstGeom prst="rect">
              <a:avLst/>
            </a:prstGeom>
            <a:noFill/>
          </p:spPr>
          <p:txBody>
            <a:bodyPr wrap="none" rtlCol="0">
              <a:spAutoFit/>
            </a:bodyPr>
            <a:lstStyle/>
            <a:p>
              <a:pPr algn="l"/>
              <a:r>
                <a:rPr lang="en-CH" sz="4000" b="1" spc="0" baseline="0" dirty="0">
                  <a:ln/>
                  <a:solidFill>
                    <a:srgbClr val="009241"/>
                  </a:solidFill>
                  <a:latin typeface="Arial"/>
                  <a:cs typeface="Arial"/>
                  <a:sym typeface="Arial"/>
                  <a:rtl val="0"/>
                </a:rPr>
                <a:t>dominant</a:t>
              </a:r>
            </a:p>
          </p:txBody>
        </p:sp>
      </p:grpSp>
      <p:grpSp>
        <p:nvGrpSpPr>
          <p:cNvPr id="186" name="Graphic 4">
            <a:extLst>
              <a:ext uri="{FF2B5EF4-FFF2-40B4-BE49-F238E27FC236}">
                <a16:creationId xmlns:a16="http://schemas.microsoft.com/office/drawing/2014/main" id="{172E43C8-F99B-A304-FF95-6A2C127264E4}"/>
              </a:ext>
            </a:extLst>
          </p:cNvPr>
          <p:cNvGrpSpPr/>
          <p:nvPr/>
        </p:nvGrpSpPr>
        <p:grpSpPr>
          <a:xfrm>
            <a:off x="20244198" y="6773173"/>
            <a:ext cx="2946640" cy="1317397"/>
            <a:chOff x="20163988" y="6773173"/>
            <a:chExt cx="2946640" cy="1317397"/>
          </a:xfrm>
          <a:solidFill>
            <a:srgbClr val="006BFF"/>
          </a:solidFill>
        </p:grpSpPr>
        <p:sp>
          <p:nvSpPr>
            <p:cNvPr id="187" name="TextBox 186">
              <a:extLst>
                <a:ext uri="{FF2B5EF4-FFF2-40B4-BE49-F238E27FC236}">
                  <a16:creationId xmlns:a16="http://schemas.microsoft.com/office/drawing/2014/main" id="{23290942-0B68-3D29-CC0F-F30EEE85ED00}"/>
                </a:ext>
              </a:extLst>
            </p:cNvPr>
            <p:cNvSpPr txBox="1"/>
            <p:nvPr/>
          </p:nvSpPr>
          <p:spPr>
            <a:xfrm>
              <a:off x="20228844" y="6773173"/>
              <a:ext cx="2605200" cy="707886"/>
            </a:xfrm>
            <a:prstGeom prst="rect">
              <a:avLst/>
            </a:prstGeom>
            <a:noFill/>
          </p:spPr>
          <p:txBody>
            <a:bodyPr wrap="none" rtlCol="0">
              <a:spAutoFit/>
            </a:bodyPr>
            <a:lstStyle/>
            <a:p>
              <a:pPr algn="l"/>
              <a:r>
                <a:rPr lang="en-CH" sz="4000" b="1" spc="0" baseline="0" dirty="0">
                  <a:ln/>
                  <a:solidFill>
                    <a:srgbClr val="006BFF"/>
                  </a:solidFill>
                  <a:latin typeface="Arial"/>
                  <a:cs typeface="Arial"/>
                  <a:sym typeface="Arial"/>
                  <a:rtl val="0"/>
                </a:rPr>
                <a:t>Comorbid</a:t>
              </a:r>
            </a:p>
          </p:txBody>
        </p:sp>
        <p:sp>
          <p:nvSpPr>
            <p:cNvPr id="189" name="TextBox 188">
              <a:extLst>
                <a:ext uri="{FF2B5EF4-FFF2-40B4-BE49-F238E27FC236}">
                  <a16:creationId xmlns:a16="http://schemas.microsoft.com/office/drawing/2014/main" id="{2F36CD01-323F-9854-C66A-5718EAE694CA}"/>
                </a:ext>
              </a:extLst>
            </p:cNvPr>
            <p:cNvSpPr txBox="1"/>
            <p:nvPr/>
          </p:nvSpPr>
          <p:spPr>
            <a:xfrm>
              <a:off x="20163988" y="7382684"/>
              <a:ext cx="2946640" cy="707886"/>
            </a:xfrm>
            <a:prstGeom prst="rect">
              <a:avLst/>
            </a:prstGeom>
            <a:noFill/>
          </p:spPr>
          <p:txBody>
            <a:bodyPr wrap="none" rtlCol="0">
              <a:spAutoFit/>
            </a:bodyPr>
            <a:lstStyle/>
            <a:p>
              <a:pPr algn="l"/>
              <a:r>
                <a:rPr lang="en-CH" sz="4000" b="1" spc="0" baseline="0" dirty="0">
                  <a:ln/>
                  <a:solidFill>
                    <a:srgbClr val="006BFF"/>
                  </a:solidFill>
                  <a:latin typeface="Arial"/>
                  <a:cs typeface="Arial"/>
                  <a:sym typeface="Arial"/>
                  <a:rtl val="0"/>
                </a:rPr>
                <a:t>domininant</a:t>
              </a:r>
            </a:p>
          </p:txBody>
        </p:sp>
        <p:sp>
          <p:nvSpPr>
            <p:cNvPr id="190" name="TextBox 189">
              <a:extLst>
                <a:ext uri="{FF2B5EF4-FFF2-40B4-BE49-F238E27FC236}">
                  <a16:creationId xmlns:a16="http://schemas.microsoft.com/office/drawing/2014/main" id="{CF893386-675C-9C07-53AD-834176D5819A}"/>
                </a:ext>
              </a:extLst>
            </p:cNvPr>
            <p:cNvSpPr txBox="1"/>
            <p:nvPr/>
          </p:nvSpPr>
          <p:spPr>
            <a:xfrm>
              <a:off x="21968184" y="7382684"/>
              <a:ext cx="184731" cy="707886"/>
            </a:xfrm>
            <a:prstGeom prst="rect">
              <a:avLst/>
            </a:prstGeom>
            <a:noFill/>
          </p:spPr>
          <p:txBody>
            <a:bodyPr wrap="none" rtlCol="0">
              <a:spAutoFit/>
            </a:bodyPr>
            <a:lstStyle/>
            <a:p>
              <a:pPr algn="l"/>
              <a:endParaRPr lang="en-CH" sz="4000" b="1" spc="0" baseline="0" dirty="0">
                <a:ln/>
                <a:solidFill>
                  <a:srgbClr val="006BFF"/>
                </a:solidFill>
                <a:latin typeface="Arial"/>
                <a:cs typeface="Arial"/>
                <a:sym typeface="Arial"/>
                <a:rtl val="0"/>
              </a:endParaRPr>
            </a:p>
          </p:txBody>
        </p:sp>
      </p:grpSp>
      <p:grpSp>
        <p:nvGrpSpPr>
          <p:cNvPr id="191" name="Graphic 4">
            <a:extLst>
              <a:ext uri="{FF2B5EF4-FFF2-40B4-BE49-F238E27FC236}">
                <a16:creationId xmlns:a16="http://schemas.microsoft.com/office/drawing/2014/main" id="{A62FE7C7-607D-5929-104F-FEA357EBF230}"/>
              </a:ext>
            </a:extLst>
          </p:cNvPr>
          <p:cNvGrpSpPr/>
          <p:nvPr/>
        </p:nvGrpSpPr>
        <p:grpSpPr>
          <a:xfrm>
            <a:off x="23518372" y="6773173"/>
            <a:ext cx="3461204" cy="1317397"/>
            <a:chOff x="23518372" y="6773173"/>
            <a:chExt cx="3461204" cy="1317397"/>
          </a:xfrm>
          <a:solidFill>
            <a:srgbClr val="7A00FF"/>
          </a:solidFill>
        </p:grpSpPr>
        <p:sp>
          <p:nvSpPr>
            <p:cNvPr id="192" name="TextBox 191">
              <a:extLst>
                <a:ext uri="{FF2B5EF4-FFF2-40B4-BE49-F238E27FC236}">
                  <a16:creationId xmlns:a16="http://schemas.microsoft.com/office/drawing/2014/main" id="{0167D2B1-F69F-DDCB-9E6C-665B710EBCB3}"/>
                </a:ext>
              </a:extLst>
            </p:cNvPr>
            <p:cNvSpPr txBox="1"/>
            <p:nvPr/>
          </p:nvSpPr>
          <p:spPr>
            <a:xfrm>
              <a:off x="23518372" y="6773173"/>
              <a:ext cx="3461204" cy="707886"/>
            </a:xfrm>
            <a:prstGeom prst="rect">
              <a:avLst/>
            </a:prstGeom>
            <a:noFill/>
          </p:spPr>
          <p:txBody>
            <a:bodyPr wrap="none" rtlCol="0">
              <a:spAutoFit/>
            </a:bodyPr>
            <a:lstStyle/>
            <a:p>
              <a:pPr algn="l"/>
              <a:r>
                <a:rPr lang="en-CH" sz="4000" b="1" spc="0" baseline="0" dirty="0">
                  <a:ln/>
                  <a:solidFill>
                    <a:srgbClr val="7A00FF"/>
                  </a:solidFill>
                  <a:latin typeface="Arial"/>
                  <a:cs typeface="Arial"/>
                  <a:sym typeface="Arial"/>
                  <a:rtl val="0"/>
                </a:rPr>
                <a:t>Psychosocial</a:t>
              </a:r>
            </a:p>
          </p:txBody>
        </p:sp>
        <p:sp>
          <p:nvSpPr>
            <p:cNvPr id="195" name="TextBox 194">
              <a:extLst>
                <a:ext uri="{FF2B5EF4-FFF2-40B4-BE49-F238E27FC236}">
                  <a16:creationId xmlns:a16="http://schemas.microsoft.com/office/drawing/2014/main" id="{1EB351BB-D076-A706-ECEF-C6B74E90DDF6}"/>
                </a:ext>
              </a:extLst>
            </p:cNvPr>
            <p:cNvSpPr txBox="1"/>
            <p:nvPr/>
          </p:nvSpPr>
          <p:spPr>
            <a:xfrm>
              <a:off x="23893616" y="7382684"/>
              <a:ext cx="2946640" cy="707886"/>
            </a:xfrm>
            <a:prstGeom prst="rect">
              <a:avLst/>
            </a:prstGeom>
            <a:noFill/>
          </p:spPr>
          <p:txBody>
            <a:bodyPr wrap="none" rtlCol="0">
              <a:spAutoFit/>
            </a:bodyPr>
            <a:lstStyle/>
            <a:p>
              <a:pPr algn="l"/>
              <a:r>
                <a:rPr lang="en-CH" sz="4000" b="1" spc="0" baseline="0" dirty="0">
                  <a:ln/>
                  <a:solidFill>
                    <a:srgbClr val="7A00FF"/>
                  </a:solidFill>
                  <a:latin typeface="Arial"/>
                  <a:cs typeface="Arial"/>
                  <a:sym typeface="Arial"/>
                  <a:rtl val="0"/>
                </a:rPr>
                <a:t>domininant</a:t>
              </a:r>
            </a:p>
          </p:txBody>
        </p:sp>
      </p:grpSp>
      <p:grpSp>
        <p:nvGrpSpPr>
          <p:cNvPr id="197" name="Graphic 4">
            <a:extLst>
              <a:ext uri="{FF2B5EF4-FFF2-40B4-BE49-F238E27FC236}">
                <a16:creationId xmlns:a16="http://schemas.microsoft.com/office/drawing/2014/main" id="{408F5093-2E05-3786-46AE-F03CEDD2E932}"/>
              </a:ext>
            </a:extLst>
          </p:cNvPr>
          <p:cNvGrpSpPr/>
          <p:nvPr/>
        </p:nvGrpSpPr>
        <p:grpSpPr>
          <a:xfrm>
            <a:off x="27826261" y="6772412"/>
            <a:ext cx="3311884" cy="1317396"/>
            <a:chOff x="27826261" y="6772412"/>
            <a:chExt cx="3311884" cy="1317396"/>
          </a:xfrm>
          <a:solidFill>
            <a:srgbClr val="3D3D3D"/>
          </a:solidFill>
        </p:grpSpPr>
        <p:sp>
          <p:nvSpPr>
            <p:cNvPr id="198" name="TextBox 197">
              <a:extLst>
                <a:ext uri="{FF2B5EF4-FFF2-40B4-BE49-F238E27FC236}">
                  <a16:creationId xmlns:a16="http://schemas.microsoft.com/office/drawing/2014/main" id="{E04E408E-6B24-C2BF-CACC-414DD7AA26FF}"/>
                </a:ext>
              </a:extLst>
            </p:cNvPr>
            <p:cNvSpPr txBox="1"/>
            <p:nvPr/>
          </p:nvSpPr>
          <p:spPr>
            <a:xfrm>
              <a:off x="27826261" y="6772412"/>
              <a:ext cx="1382110" cy="707886"/>
            </a:xfrm>
            <a:prstGeom prst="rect">
              <a:avLst/>
            </a:prstGeom>
            <a:noFill/>
          </p:spPr>
          <p:txBody>
            <a:bodyPr wrap="none" rtlCol="0">
              <a:spAutoFit/>
            </a:bodyPr>
            <a:lstStyle/>
            <a:p>
              <a:pPr algn="l"/>
              <a:r>
                <a:rPr lang="en-CH" sz="4000" b="1" spc="0" baseline="0">
                  <a:ln/>
                  <a:solidFill>
                    <a:srgbClr val="3D3D3D"/>
                  </a:solidFill>
                  <a:latin typeface="Arial"/>
                  <a:cs typeface="Arial"/>
                  <a:sym typeface="Arial"/>
                  <a:rtl val="0"/>
                </a:rPr>
                <a:t>Multi</a:t>
              </a:r>
            </a:p>
          </p:txBody>
        </p:sp>
        <p:sp>
          <p:nvSpPr>
            <p:cNvPr id="199" name="TextBox 198">
              <a:extLst>
                <a:ext uri="{FF2B5EF4-FFF2-40B4-BE49-F238E27FC236}">
                  <a16:creationId xmlns:a16="http://schemas.microsoft.com/office/drawing/2014/main" id="{45F8DA8E-5FC5-A309-05C8-83C67E3C23D8}"/>
                </a:ext>
              </a:extLst>
            </p:cNvPr>
            <p:cNvSpPr txBox="1"/>
            <p:nvPr/>
          </p:nvSpPr>
          <p:spPr>
            <a:xfrm>
              <a:off x="29130864" y="6772412"/>
              <a:ext cx="2007281" cy="707886"/>
            </a:xfrm>
            <a:prstGeom prst="rect">
              <a:avLst/>
            </a:prstGeom>
            <a:noFill/>
          </p:spPr>
          <p:txBody>
            <a:bodyPr wrap="none" rtlCol="0">
              <a:spAutoFit/>
            </a:bodyPr>
            <a:lstStyle/>
            <a:p>
              <a:pPr algn="l"/>
              <a:r>
                <a:rPr lang="en-CH" sz="4000" b="1" spc="0" baseline="0" dirty="0">
                  <a:ln/>
                  <a:solidFill>
                    <a:srgbClr val="3D3D3D"/>
                  </a:solidFill>
                  <a:latin typeface="Arial"/>
                  <a:cs typeface="Arial"/>
                  <a:sym typeface="Arial"/>
                  <a:rtl val="0"/>
                </a:rPr>
                <a:t>domain</a:t>
              </a:r>
            </a:p>
          </p:txBody>
        </p:sp>
        <p:sp>
          <p:nvSpPr>
            <p:cNvPr id="201" name="TextBox 200">
              <a:extLst>
                <a:ext uri="{FF2B5EF4-FFF2-40B4-BE49-F238E27FC236}">
                  <a16:creationId xmlns:a16="http://schemas.microsoft.com/office/drawing/2014/main" id="{1168B112-4B57-9A7D-87DC-465F104C5A84}"/>
                </a:ext>
              </a:extLst>
            </p:cNvPr>
            <p:cNvSpPr txBox="1"/>
            <p:nvPr/>
          </p:nvSpPr>
          <p:spPr>
            <a:xfrm>
              <a:off x="28214611" y="7381922"/>
              <a:ext cx="2491388" cy="707886"/>
            </a:xfrm>
            <a:prstGeom prst="rect">
              <a:avLst/>
            </a:prstGeom>
            <a:noFill/>
          </p:spPr>
          <p:txBody>
            <a:bodyPr wrap="none" rtlCol="0">
              <a:spAutoFit/>
            </a:bodyPr>
            <a:lstStyle/>
            <a:p>
              <a:pPr algn="l"/>
              <a:r>
                <a:rPr lang="en-CH" sz="4000" b="1" spc="0" baseline="0" dirty="0">
                  <a:ln/>
                  <a:solidFill>
                    <a:srgbClr val="3D3D3D"/>
                  </a:solidFill>
                  <a:latin typeface="Arial"/>
                  <a:cs typeface="Arial"/>
                  <a:sym typeface="Arial"/>
                  <a:rtl val="0"/>
                </a:rPr>
                <a:t>dominant</a:t>
              </a:r>
            </a:p>
          </p:txBody>
        </p:sp>
      </p:grpSp>
      <p:grpSp>
        <p:nvGrpSpPr>
          <p:cNvPr id="203" name="Graphic 4">
            <a:extLst>
              <a:ext uri="{FF2B5EF4-FFF2-40B4-BE49-F238E27FC236}">
                <a16:creationId xmlns:a16="http://schemas.microsoft.com/office/drawing/2014/main" id="{58DB3595-4298-AB68-0C98-5C9A9F614439}"/>
              </a:ext>
            </a:extLst>
          </p:cNvPr>
          <p:cNvGrpSpPr/>
          <p:nvPr/>
        </p:nvGrpSpPr>
        <p:grpSpPr>
          <a:xfrm>
            <a:off x="15022431" y="6763223"/>
            <a:ext cx="3230372" cy="1317396"/>
            <a:chOff x="15022431" y="6763223"/>
            <a:chExt cx="3230372" cy="1317396"/>
          </a:xfrm>
          <a:solidFill>
            <a:srgbClr val="FF004F"/>
          </a:solidFill>
        </p:grpSpPr>
        <p:sp>
          <p:nvSpPr>
            <p:cNvPr id="204" name="TextBox 203">
              <a:extLst>
                <a:ext uri="{FF2B5EF4-FFF2-40B4-BE49-F238E27FC236}">
                  <a16:creationId xmlns:a16="http://schemas.microsoft.com/office/drawing/2014/main" id="{A02008AA-966B-EC06-A3B5-19E875194637}"/>
                </a:ext>
              </a:extLst>
            </p:cNvPr>
            <p:cNvSpPr txBox="1"/>
            <p:nvPr/>
          </p:nvSpPr>
          <p:spPr>
            <a:xfrm>
              <a:off x="15022431" y="6763223"/>
              <a:ext cx="3230372" cy="707886"/>
            </a:xfrm>
            <a:prstGeom prst="rect">
              <a:avLst/>
            </a:prstGeom>
            <a:noFill/>
          </p:spPr>
          <p:txBody>
            <a:bodyPr wrap="none" rtlCol="0">
              <a:spAutoFit/>
            </a:bodyPr>
            <a:lstStyle/>
            <a:p>
              <a:pPr algn="l"/>
              <a:r>
                <a:rPr lang="en-CH" sz="4000" b="1" spc="0" baseline="0" dirty="0">
                  <a:ln/>
                  <a:solidFill>
                    <a:srgbClr val="FF004F"/>
                  </a:solidFill>
                  <a:latin typeface="Arial"/>
                  <a:cs typeface="Arial"/>
                  <a:sym typeface="Arial"/>
                  <a:rtl val="0"/>
                </a:rPr>
                <a:t>Eosinophilic</a:t>
              </a:r>
            </a:p>
          </p:txBody>
        </p:sp>
        <p:sp>
          <p:nvSpPr>
            <p:cNvPr id="207" name="TextBox 206">
              <a:extLst>
                <a:ext uri="{FF2B5EF4-FFF2-40B4-BE49-F238E27FC236}">
                  <a16:creationId xmlns:a16="http://schemas.microsoft.com/office/drawing/2014/main" id="{CC43EFFB-FDF2-E880-AAC8-0EDC43D5A96A}"/>
                </a:ext>
              </a:extLst>
            </p:cNvPr>
            <p:cNvSpPr txBox="1"/>
            <p:nvPr/>
          </p:nvSpPr>
          <p:spPr>
            <a:xfrm>
              <a:off x="15426742" y="7372733"/>
              <a:ext cx="2491388" cy="707886"/>
            </a:xfrm>
            <a:prstGeom prst="rect">
              <a:avLst/>
            </a:prstGeom>
            <a:noFill/>
          </p:spPr>
          <p:txBody>
            <a:bodyPr wrap="none" rtlCol="0">
              <a:spAutoFit/>
            </a:bodyPr>
            <a:lstStyle/>
            <a:p>
              <a:pPr algn="l"/>
              <a:r>
                <a:rPr lang="en-CH" sz="4000" b="1" spc="0" baseline="0" dirty="0">
                  <a:ln/>
                  <a:solidFill>
                    <a:srgbClr val="FF004F"/>
                  </a:solidFill>
                  <a:latin typeface="Arial"/>
                  <a:cs typeface="Arial"/>
                  <a:sym typeface="Arial"/>
                  <a:rtl val="0"/>
                </a:rPr>
                <a:t>dominant</a:t>
              </a:r>
            </a:p>
          </p:txBody>
        </p:sp>
      </p:grpSp>
      <p:grpSp>
        <p:nvGrpSpPr>
          <p:cNvPr id="209" name="Graphic 4">
            <a:extLst>
              <a:ext uri="{FF2B5EF4-FFF2-40B4-BE49-F238E27FC236}">
                <a16:creationId xmlns:a16="http://schemas.microsoft.com/office/drawing/2014/main" id="{86452E0C-E85D-E1B1-E510-8FA57AEE516C}"/>
              </a:ext>
            </a:extLst>
          </p:cNvPr>
          <p:cNvGrpSpPr/>
          <p:nvPr/>
        </p:nvGrpSpPr>
        <p:grpSpPr>
          <a:xfrm>
            <a:off x="12677567" y="4906710"/>
            <a:ext cx="1767297" cy="1767280"/>
            <a:chOff x="12677567" y="4906710"/>
            <a:chExt cx="1767297" cy="1767280"/>
          </a:xfrm>
        </p:grpSpPr>
        <p:sp>
          <p:nvSpPr>
            <p:cNvPr id="210" name="Freeform 209">
              <a:extLst>
                <a:ext uri="{FF2B5EF4-FFF2-40B4-BE49-F238E27FC236}">
                  <a16:creationId xmlns:a16="http://schemas.microsoft.com/office/drawing/2014/main" id="{CCF473A8-C437-EAD0-E8C7-9768F5C1479A}"/>
                </a:ext>
              </a:extLst>
            </p:cNvPr>
            <p:cNvSpPr/>
            <p:nvPr/>
          </p:nvSpPr>
          <p:spPr>
            <a:xfrm>
              <a:off x="12677567" y="4906710"/>
              <a:ext cx="1767297" cy="1767280"/>
            </a:xfrm>
            <a:custGeom>
              <a:avLst/>
              <a:gdLst>
                <a:gd name="connsiteX0" fmla="*/ 1771155 w 1767297"/>
                <a:gd name="connsiteY0" fmla="*/ 885062 h 1767280"/>
                <a:gd name="connsiteX1" fmla="*/ 887505 w 1767297"/>
                <a:gd name="connsiteY1" fmla="*/ 1768703 h 1767280"/>
                <a:gd name="connsiteX2" fmla="*/ 3856 w 1767297"/>
                <a:gd name="connsiteY2" fmla="*/ 885062 h 1767280"/>
                <a:gd name="connsiteX3" fmla="*/ 887505 w 1767297"/>
                <a:gd name="connsiteY3" fmla="*/ 1422 h 1767280"/>
                <a:gd name="connsiteX4" fmla="*/ 1771155 w 1767297"/>
                <a:gd name="connsiteY4" fmla="*/ 885062 h 176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297" h="1767280">
                  <a:moveTo>
                    <a:pt x="1771155" y="885062"/>
                  </a:moveTo>
                  <a:cubicBezTo>
                    <a:pt x="1771155" y="1373083"/>
                    <a:pt x="1375532" y="1768703"/>
                    <a:pt x="887505" y="1768703"/>
                  </a:cubicBezTo>
                  <a:cubicBezTo>
                    <a:pt x="399479" y="1768703"/>
                    <a:pt x="3856" y="1373083"/>
                    <a:pt x="3856" y="885062"/>
                  </a:cubicBezTo>
                  <a:cubicBezTo>
                    <a:pt x="3856" y="397041"/>
                    <a:pt x="399479" y="1422"/>
                    <a:pt x="887505" y="1422"/>
                  </a:cubicBezTo>
                  <a:cubicBezTo>
                    <a:pt x="1375532" y="1422"/>
                    <a:pt x="1771155" y="397041"/>
                    <a:pt x="1771155" y="885062"/>
                  </a:cubicBezTo>
                  <a:close/>
                </a:path>
              </a:pathLst>
            </a:custGeom>
            <a:solidFill>
              <a:srgbClr val="FFFFFF"/>
            </a:solidFill>
            <a:ln w="63479" cap="flat">
              <a:solidFill>
                <a:srgbClr val="009241"/>
              </a:solidFill>
              <a:prstDash val="solid"/>
              <a:miter/>
            </a:ln>
          </p:spPr>
          <p:txBody>
            <a:bodyPr rtlCol="0" anchor="ctr"/>
            <a:lstStyle/>
            <a:p>
              <a:endParaRPr lang="en-CH" sz="4000"/>
            </a:p>
          </p:txBody>
        </p:sp>
        <p:sp>
          <p:nvSpPr>
            <p:cNvPr id="211" name="Freeform 210">
              <a:extLst>
                <a:ext uri="{FF2B5EF4-FFF2-40B4-BE49-F238E27FC236}">
                  <a16:creationId xmlns:a16="http://schemas.microsoft.com/office/drawing/2014/main" id="{79BBCB92-BEEB-30FA-D206-98D74BDAA2D7}"/>
                </a:ext>
              </a:extLst>
            </p:cNvPr>
            <p:cNvSpPr/>
            <p:nvPr/>
          </p:nvSpPr>
          <p:spPr>
            <a:xfrm>
              <a:off x="12790065" y="5013085"/>
              <a:ext cx="1542419" cy="1552610"/>
            </a:xfrm>
            <a:custGeom>
              <a:avLst/>
              <a:gdLst>
                <a:gd name="connsiteX0" fmla="*/ 1545587 w 1542419"/>
                <a:gd name="connsiteY0" fmla="*/ 776869 h 1552610"/>
                <a:gd name="connsiteX1" fmla="*/ 774377 w 1542419"/>
                <a:gd name="connsiteY1" fmla="*/ 1553174 h 1552610"/>
                <a:gd name="connsiteX2" fmla="*/ 3168 w 1542419"/>
                <a:gd name="connsiteY2" fmla="*/ 776869 h 1552610"/>
                <a:gd name="connsiteX3" fmla="*/ 774377 w 1542419"/>
                <a:gd name="connsiteY3" fmla="*/ 564 h 1552610"/>
                <a:gd name="connsiteX4" fmla="*/ 1545587 w 1542419"/>
                <a:gd name="connsiteY4" fmla="*/ 776869 h 155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419" h="1552610">
                  <a:moveTo>
                    <a:pt x="1545587" y="776869"/>
                  </a:moveTo>
                  <a:cubicBezTo>
                    <a:pt x="1545587" y="1205610"/>
                    <a:pt x="1200305" y="1553174"/>
                    <a:pt x="774377" y="1553174"/>
                  </a:cubicBezTo>
                  <a:cubicBezTo>
                    <a:pt x="348450" y="1553174"/>
                    <a:pt x="3168" y="1205610"/>
                    <a:pt x="3168" y="776869"/>
                  </a:cubicBezTo>
                  <a:cubicBezTo>
                    <a:pt x="3168" y="348127"/>
                    <a:pt x="348450" y="564"/>
                    <a:pt x="774377" y="564"/>
                  </a:cubicBezTo>
                  <a:cubicBezTo>
                    <a:pt x="1200305" y="564"/>
                    <a:pt x="1545587" y="348128"/>
                    <a:pt x="1545587" y="776869"/>
                  </a:cubicBezTo>
                  <a:close/>
                </a:path>
              </a:pathLst>
            </a:custGeom>
            <a:solidFill>
              <a:srgbClr val="009241"/>
            </a:solidFill>
            <a:ln w="12706" cap="flat">
              <a:solidFill>
                <a:srgbClr val="FFFFFF"/>
              </a:solidFill>
              <a:prstDash val="solid"/>
              <a:miter/>
            </a:ln>
          </p:spPr>
          <p:txBody>
            <a:bodyPr rtlCol="0" anchor="ctr"/>
            <a:lstStyle/>
            <a:p>
              <a:endParaRPr lang="en-CH" sz="4000"/>
            </a:p>
          </p:txBody>
        </p:sp>
        <p:grpSp>
          <p:nvGrpSpPr>
            <p:cNvPr id="212" name="Graphic 4">
              <a:extLst>
                <a:ext uri="{FF2B5EF4-FFF2-40B4-BE49-F238E27FC236}">
                  <a16:creationId xmlns:a16="http://schemas.microsoft.com/office/drawing/2014/main" id="{EEC2DB62-B4DD-87ED-943C-709CB6CB7200}"/>
                </a:ext>
              </a:extLst>
            </p:cNvPr>
            <p:cNvGrpSpPr/>
            <p:nvPr/>
          </p:nvGrpSpPr>
          <p:grpSpPr>
            <a:xfrm>
              <a:off x="13099827" y="5182033"/>
              <a:ext cx="1085441" cy="1261778"/>
              <a:chOff x="13099827" y="5182033"/>
              <a:chExt cx="1085441" cy="1261778"/>
            </a:xfrm>
            <a:solidFill>
              <a:srgbClr val="FFFFFF"/>
            </a:solidFill>
          </p:grpSpPr>
          <p:sp>
            <p:nvSpPr>
              <p:cNvPr id="213" name="Freeform 212">
                <a:extLst>
                  <a:ext uri="{FF2B5EF4-FFF2-40B4-BE49-F238E27FC236}">
                    <a16:creationId xmlns:a16="http://schemas.microsoft.com/office/drawing/2014/main" id="{0F8644C7-C987-FE32-BE8B-35618CBAF18C}"/>
                  </a:ext>
                </a:extLst>
              </p:cNvPr>
              <p:cNvSpPr/>
              <p:nvPr/>
            </p:nvSpPr>
            <p:spPr>
              <a:xfrm>
                <a:off x="13618841" y="5456205"/>
                <a:ext cx="180060" cy="181651"/>
              </a:xfrm>
              <a:custGeom>
                <a:avLst/>
                <a:gdLst>
                  <a:gd name="connsiteX0" fmla="*/ 121002 w 180060"/>
                  <a:gd name="connsiteY0" fmla="*/ 7111 h 181651"/>
                  <a:gd name="connsiteX1" fmla="*/ 135100 w 180060"/>
                  <a:gd name="connsiteY1" fmla="*/ 7050 h 181651"/>
                  <a:gd name="connsiteX2" fmla="*/ 172971 w 180060"/>
                  <a:gd name="connsiteY2" fmla="*/ 44711 h 181651"/>
                  <a:gd name="connsiteX3" fmla="*/ 173052 w 180060"/>
                  <a:gd name="connsiteY3" fmla="*/ 58872 h 181651"/>
                  <a:gd name="connsiteX4" fmla="*/ 59058 w 180060"/>
                  <a:gd name="connsiteY4" fmla="*/ 174540 h 181651"/>
                  <a:gd name="connsiteX5" fmla="*/ 44961 w 180060"/>
                  <a:gd name="connsiteY5" fmla="*/ 174602 h 181651"/>
                  <a:gd name="connsiteX6" fmla="*/ 7089 w 180060"/>
                  <a:gd name="connsiteY6" fmla="*/ 136941 h 181651"/>
                  <a:gd name="connsiteX7" fmla="*/ 7008 w 180060"/>
                  <a:gd name="connsiteY7" fmla="*/ 122780 h 181651"/>
                  <a:gd name="connsiteX8" fmla="*/ 121002 w 180060"/>
                  <a:gd name="connsiteY8" fmla="*/ 7111 h 18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60" h="181651">
                    <a:moveTo>
                      <a:pt x="121002" y="7111"/>
                    </a:moveTo>
                    <a:cubicBezTo>
                      <a:pt x="124872" y="3185"/>
                      <a:pt x="131200" y="3172"/>
                      <a:pt x="135100" y="7050"/>
                    </a:cubicBezTo>
                    <a:lnTo>
                      <a:pt x="172971" y="44711"/>
                    </a:lnTo>
                    <a:cubicBezTo>
                      <a:pt x="176870" y="48588"/>
                      <a:pt x="176922" y="54945"/>
                      <a:pt x="173052" y="58872"/>
                    </a:cubicBezTo>
                    <a:lnTo>
                      <a:pt x="59058" y="174540"/>
                    </a:lnTo>
                    <a:cubicBezTo>
                      <a:pt x="55192" y="178464"/>
                      <a:pt x="48859" y="178479"/>
                      <a:pt x="44961" y="174602"/>
                    </a:cubicBezTo>
                    <a:lnTo>
                      <a:pt x="7089" y="136941"/>
                    </a:lnTo>
                    <a:cubicBezTo>
                      <a:pt x="3190" y="133063"/>
                      <a:pt x="3142" y="126703"/>
                      <a:pt x="7008" y="122780"/>
                    </a:cubicBezTo>
                    <a:lnTo>
                      <a:pt x="121002" y="7111"/>
                    </a:lnTo>
                    <a:close/>
                  </a:path>
                </a:pathLst>
              </a:custGeom>
              <a:solidFill>
                <a:srgbClr val="FFFFFF"/>
              </a:solidFill>
              <a:ln w="3997" cap="rnd">
                <a:noFill/>
                <a:prstDash val="solid"/>
                <a:round/>
              </a:ln>
            </p:spPr>
            <p:txBody>
              <a:bodyPr rtlCol="0" anchor="ctr"/>
              <a:lstStyle/>
              <a:p>
                <a:endParaRPr lang="en-CH" sz="4000"/>
              </a:p>
            </p:txBody>
          </p:sp>
          <p:sp>
            <p:nvSpPr>
              <p:cNvPr id="214" name="Freeform 213">
                <a:extLst>
                  <a:ext uri="{FF2B5EF4-FFF2-40B4-BE49-F238E27FC236}">
                    <a16:creationId xmlns:a16="http://schemas.microsoft.com/office/drawing/2014/main" id="{33E703D0-F3D0-8949-4696-259F0DBB7B85}"/>
                  </a:ext>
                </a:extLst>
              </p:cNvPr>
              <p:cNvSpPr/>
              <p:nvPr/>
            </p:nvSpPr>
            <p:spPr>
              <a:xfrm>
                <a:off x="13757748" y="5315422"/>
                <a:ext cx="180033" cy="181624"/>
              </a:xfrm>
              <a:custGeom>
                <a:avLst/>
                <a:gdLst>
                  <a:gd name="connsiteX0" fmla="*/ 121002 w 180033"/>
                  <a:gd name="connsiteY0" fmla="*/ 7111 h 181624"/>
                  <a:gd name="connsiteX1" fmla="*/ 135099 w 180033"/>
                  <a:gd name="connsiteY1" fmla="*/ 7049 h 181624"/>
                  <a:gd name="connsiteX2" fmla="*/ 172971 w 180033"/>
                  <a:gd name="connsiteY2" fmla="*/ 44711 h 181624"/>
                  <a:gd name="connsiteX3" fmla="*/ 173025 w 180033"/>
                  <a:gd name="connsiteY3" fmla="*/ 58845 h 181624"/>
                  <a:gd name="connsiteX4" fmla="*/ 59031 w 180033"/>
                  <a:gd name="connsiteY4" fmla="*/ 174513 h 181624"/>
                  <a:gd name="connsiteX5" fmla="*/ 44961 w 180033"/>
                  <a:gd name="connsiteY5" fmla="*/ 174602 h 181624"/>
                  <a:gd name="connsiteX6" fmla="*/ 7089 w 180033"/>
                  <a:gd name="connsiteY6" fmla="*/ 136940 h 181624"/>
                  <a:gd name="connsiteX7" fmla="*/ 7008 w 180033"/>
                  <a:gd name="connsiteY7" fmla="*/ 122780 h 181624"/>
                  <a:gd name="connsiteX8" fmla="*/ 121002 w 180033"/>
                  <a:gd name="connsiteY8" fmla="*/ 7111 h 18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33" h="181624">
                    <a:moveTo>
                      <a:pt x="121002" y="7111"/>
                    </a:moveTo>
                    <a:cubicBezTo>
                      <a:pt x="124869" y="3188"/>
                      <a:pt x="131200" y="3172"/>
                      <a:pt x="135099" y="7049"/>
                    </a:cubicBezTo>
                    <a:lnTo>
                      <a:pt x="172971" y="44711"/>
                    </a:lnTo>
                    <a:cubicBezTo>
                      <a:pt x="176870" y="48588"/>
                      <a:pt x="176892" y="54921"/>
                      <a:pt x="173025" y="58845"/>
                    </a:cubicBezTo>
                    <a:lnTo>
                      <a:pt x="59031" y="174513"/>
                    </a:lnTo>
                    <a:cubicBezTo>
                      <a:pt x="55161" y="178440"/>
                      <a:pt x="48859" y="178479"/>
                      <a:pt x="44961" y="174602"/>
                    </a:cubicBezTo>
                    <a:lnTo>
                      <a:pt x="7089" y="136940"/>
                    </a:lnTo>
                    <a:cubicBezTo>
                      <a:pt x="3190" y="133063"/>
                      <a:pt x="3139" y="126706"/>
                      <a:pt x="7008" y="122780"/>
                    </a:cubicBezTo>
                    <a:lnTo>
                      <a:pt x="121002" y="7111"/>
                    </a:lnTo>
                    <a:close/>
                  </a:path>
                </a:pathLst>
              </a:custGeom>
              <a:solidFill>
                <a:srgbClr val="FFFFFF"/>
              </a:solidFill>
              <a:ln w="3997" cap="rnd">
                <a:noFill/>
                <a:prstDash val="solid"/>
                <a:round/>
              </a:ln>
            </p:spPr>
            <p:txBody>
              <a:bodyPr rtlCol="0" anchor="ctr"/>
              <a:lstStyle/>
              <a:p>
                <a:endParaRPr lang="en-CH" sz="4000"/>
              </a:p>
            </p:txBody>
          </p:sp>
          <p:sp>
            <p:nvSpPr>
              <p:cNvPr id="215" name="Freeform 214">
                <a:extLst>
                  <a:ext uri="{FF2B5EF4-FFF2-40B4-BE49-F238E27FC236}">
                    <a16:creationId xmlns:a16="http://schemas.microsoft.com/office/drawing/2014/main" id="{8169D5F6-8E97-15F6-E16F-1D03ABE126AD}"/>
                  </a:ext>
                </a:extLst>
              </p:cNvPr>
              <p:cNvSpPr/>
              <p:nvPr/>
            </p:nvSpPr>
            <p:spPr>
              <a:xfrm>
                <a:off x="13824093" y="5373273"/>
                <a:ext cx="180033" cy="181624"/>
              </a:xfrm>
              <a:custGeom>
                <a:avLst/>
                <a:gdLst>
                  <a:gd name="connsiteX0" fmla="*/ 121002 w 180033"/>
                  <a:gd name="connsiteY0" fmla="*/ 7111 h 181624"/>
                  <a:gd name="connsiteX1" fmla="*/ 135100 w 180033"/>
                  <a:gd name="connsiteY1" fmla="*/ 7050 h 181624"/>
                  <a:gd name="connsiteX2" fmla="*/ 172972 w 180033"/>
                  <a:gd name="connsiteY2" fmla="*/ 44711 h 181624"/>
                  <a:gd name="connsiteX3" fmla="*/ 173025 w 180033"/>
                  <a:gd name="connsiteY3" fmla="*/ 58845 h 181624"/>
                  <a:gd name="connsiteX4" fmla="*/ 59031 w 180033"/>
                  <a:gd name="connsiteY4" fmla="*/ 174513 h 181624"/>
                  <a:gd name="connsiteX5" fmla="*/ 44961 w 180033"/>
                  <a:gd name="connsiteY5" fmla="*/ 174602 h 181624"/>
                  <a:gd name="connsiteX6" fmla="*/ 7089 w 180033"/>
                  <a:gd name="connsiteY6" fmla="*/ 136941 h 181624"/>
                  <a:gd name="connsiteX7" fmla="*/ 7008 w 180033"/>
                  <a:gd name="connsiteY7" fmla="*/ 122780 h 181624"/>
                  <a:gd name="connsiteX8" fmla="*/ 121002 w 180033"/>
                  <a:gd name="connsiteY8" fmla="*/ 7111 h 18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33" h="181624">
                    <a:moveTo>
                      <a:pt x="121002" y="7111"/>
                    </a:moveTo>
                    <a:cubicBezTo>
                      <a:pt x="124869" y="3188"/>
                      <a:pt x="131174" y="3146"/>
                      <a:pt x="135100" y="7050"/>
                    </a:cubicBezTo>
                    <a:lnTo>
                      <a:pt x="172972" y="44711"/>
                    </a:lnTo>
                    <a:cubicBezTo>
                      <a:pt x="176871" y="48588"/>
                      <a:pt x="176892" y="54921"/>
                      <a:pt x="173025" y="58845"/>
                    </a:cubicBezTo>
                    <a:lnTo>
                      <a:pt x="59031" y="174513"/>
                    </a:lnTo>
                    <a:cubicBezTo>
                      <a:pt x="55161" y="178440"/>
                      <a:pt x="48860" y="178480"/>
                      <a:pt x="44961" y="174602"/>
                    </a:cubicBezTo>
                    <a:lnTo>
                      <a:pt x="7089" y="136941"/>
                    </a:lnTo>
                    <a:cubicBezTo>
                      <a:pt x="3163" y="133037"/>
                      <a:pt x="3139" y="126706"/>
                      <a:pt x="7008" y="122780"/>
                    </a:cubicBezTo>
                    <a:lnTo>
                      <a:pt x="121002" y="7111"/>
                    </a:lnTo>
                    <a:close/>
                  </a:path>
                </a:pathLst>
              </a:custGeom>
              <a:solidFill>
                <a:srgbClr val="FFFFFF"/>
              </a:solidFill>
              <a:ln w="3997" cap="rnd">
                <a:noFill/>
                <a:prstDash val="solid"/>
                <a:round/>
              </a:ln>
            </p:spPr>
            <p:txBody>
              <a:bodyPr rtlCol="0" anchor="ctr"/>
              <a:lstStyle/>
              <a:p>
                <a:endParaRPr lang="en-CH" sz="4000"/>
              </a:p>
            </p:txBody>
          </p:sp>
          <p:sp>
            <p:nvSpPr>
              <p:cNvPr id="216" name="Freeform 215">
                <a:extLst>
                  <a:ext uri="{FF2B5EF4-FFF2-40B4-BE49-F238E27FC236}">
                    <a16:creationId xmlns:a16="http://schemas.microsoft.com/office/drawing/2014/main" id="{7AA917C4-7AEE-5877-93E7-B444F1297067}"/>
                  </a:ext>
                </a:extLst>
              </p:cNvPr>
              <p:cNvSpPr/>
              <p:nvPr/>
            </p:nvSpPr>
            <p:spPr>
              <a:xfrm>
                <a:off x="13684103" y="5517786"/>
                <a:ext cx="180059" cy="181650"/>
              </a:xfrm>
              <a:custGeom>
                <a:avLst/>
                <a:gdLst>
                  <a:gd name="connsiteX0" fmla="*/ 121002 w 180059"/>
                  <a:gd name="connsiteY0" fmla="*/ 7111 h 181650"/>
                  <a:gd name="connsiteX1" fmla="*/ 135099 w 180059"/>
                  <a:gd name="connsiteY1" fmla="*/ 7049 h 181650"/>
                  <a:gd name="connsiteX2" fmla="*/ 172971 w 180059"/>
                  <a:gd name="connsiteY2" fmla="*/ 44711 h 181650"/>
                  <a:gd name="connsiteX3" fmla="*/ 173051 w 180059"/>
                  <a:gd name="connsiteY3" fmla="*/ 58871 h 181650"/>
                  <a:gd name="connsiteX4" fmla="*/ 59058 w 180059"/>
                  <a:gd name="connsiteY4" fmla="*/ 174540 h 181650"/>
                  <a:gd name="connsiteX5" fmla="*/ 44961 w 180059"/>
                  <a:gd name="connsiteY5" fmla="*/ 174602 h 181650"/>
                  <a:gd name="connsiteX6" fmla="*/ 7089 w 180059"/>
                  <a:gd name="connsiteY6" fmla="*/ 136940 h 181650"/>
                  <a:gd name="connsiteX7" fmla="*/ 7008 w 180059"/>
                  <a:gd name="connsiteY7" fmla="*/ 122780 h 181650"/>
                  <a:gd name="connsiteX8" fmla="*/ 121002 w 180059"/>
                  <a:gd name="connsiteY8" fmla="*/ 7111 h 18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059" h="181650">
                    <a:moveTo>
                      <a:pt x="121002" y="7111"/>
                    </a:moveTo>
                    <a:cubicBezTo>
                      <a:pt x="124872" y="3185"/>
                      <a:pt x="131200" y="3172"/>
                      <a:pt x="135099" y="7049"/>
                    </a:cubicBezTo>
                    <a:lnTo>
                      <a:pt x="172971" y="44711"/>
                    </a:lnTo>
                    <a:cubicBezTo>
                      <a:pt x="176870" y="48588"/>
                      <a:pt x="176921" y="54945"/>
                      <a:pt x="173051" y="58871"/>
                    </a:cubicBezTo>
                    <a:lnTo>
                      <a:pt x="59058" y="174540"/>
                    </a:lnTo>
                    <a:cubicBezTo>
                      <a:pt x="55191" y="178463"/>
                      <a:pt x="48859" y="178479"/>
                      <a:pt x="44961" y="174602"/>
                    </a:cubicBezTo>
                    <a:lnTo>
                      <a:pt x="7089" y="136940"/>
                    </a:lnTo>
                    <a:cubicBezTo>
                      <a:pt x="3190" y="133063"/>
                      <a:pt x="3142" y="126703"/>
                      <a:pt x="7008" y="122780"/>
                    </a:cubicBezTo>
                    <a:lnTo>
                      <a:pt x="121002" y="7111"/>
                    </a:lnTo>
                    <a:close/>
                  </a:path>
                </a:pathLst>
              </a:custGeom>
              <a:solidFill>
                <a:srgbClr val="FFFFFF"/>
              </a:solidFill>
              <a:ln w="3997" cap="rnd">
                <a:noFill/>
                <a:prstDash val="solid"/>
                <a:round/>
              </a:ln>
            </p:spPr>
            <p:txBody>
              <a:bodyPr rtlCol="0" anchor="ctr"/>
              <a:lstStyle/>
              <a:p>
                <a:endParaRPr lang="en-CH" sz="4000"/>
              </a:p>
            </p:txBody>
          </p:sp>
          <p:sp>
            <p:nvSpPr>
              <p:cNvPr id="217" name="Freeform 216">
                <a:extLst>
                  <a:ext uri="{FF2B5EF4-FFF2-40B4-BE49-F238E27FC236}">
                    <a16:creationId xmlns:a16="http://schemas.microsoft.com/office/drawing/2014/main" id="{31D8D059-CB92-4DBD-DF5A-38302264AA77}"/>
                  </a:ext>
                </a:extLst>
              </p:cNvPr>
              <p:cNvSpPr/>
              <p:nvPr/>
            </p:nvSpPr>
            <p:spPr>
              <a:xfrm>
                <a:off x="13568707" y="5657819"/>
                <a:ext cx="112361" cy="713238"/>
              </a:xfrm>
              <a:custGeom>
                <a:avLst/>
                <a:gdLst>
                  <a:gd name="connsiteX0" fmla="*/ 4 w 112361"/>
                  <a:gd name="connsiteY0" fmla="*/ 8686 h 713238"/>
                  <a:gd name="connsiteX1" fmla="*/ 5964 w 112361"/>
                  <a:gd name="connsiteY1" fmla="*/ 2553 h 713238"/>
                  <a:gd name="connsiteX2" fmla="*/ 105910 w 112361"/>
                  <a:gd name="connsiteY2" fmla="*/ 145 h 713238"/>
                  <a:gd name="connsiteX3" fmla="*/ 111913 w 112361"/>
                  <a:gd name="connsiteY3" fmla="*/ 5990 h 713238"/>
                  <a:gd name="connsiteX4" fmla="*/ 112358 w 112361"/>
                  <a:gd name="connsiteY4" fmla="*/ 704553 h 713238"/>
                  <a:gd name="connsiteX5" fmla="*/ 106363 w 112361"/>
                  <a:gd name="connsiteY5" fmla="*/ 710687 h 713238"/>
                  <a:gd name="connsiteX6" fmla="*/ 6417 w 112361"/>
                  <a:gd name="connsiteY6" fmla="*/ 713095 h 713238"/>
                  <a:gd name="connsiteX7" fmla="*/ 449 w 112361"/>
                  <a:gd name="connsiteY7" fmla="*/ 707249 h 713238"/>
                  <a:gd name="connsiteX8" fmla="*/ 4 w 112361"/>
                  <a:gd name="connsiteY8" fmla="*/ 8686 h 71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361" h="713238">
                    <a:moveTo>
                      <a:pt x="4" y="8686"/>
                    </a:moveTo>
                    <a:cubicBezTo>
                      <a:pt x="2" y="5377"/>
                      <a:pt x="2688" y="2631"/>
                      <a:pt x="5964" y="2553"/>
                    </a:cubicBezTo>
                    <a:lnTo>
                      <a:pt x="105910" y="145"/>
                    </a:lnTo>
                    <a:cubicBezTo>
                      <a:pt x="109220" y="65"/>
                      <a:pt x="111911" y="2681"/>
                      <a:pt x="111913" y="5990"/>
                    </a:cubicBezTo>
                    <a:lnTo>
                      <a:pt x="112358" y="704553"/>
                    </a:lnTo>
                    <a:cubicBezTo>
                      <a:pt x="112360" y="707856"/>
                      <a:pt x="109673" y="710608"/>
                      <a:pt x="106363" y="710687"/>
                    </a:cubicBezTo>
                    <a:lnTo>
                      <a:pt x="6417" y="713095"/>
                    </a:lnTo>
                    <a:cubicBezTo>
                      <a:pt x="3141" y="713174"/>
                      <a:pt x="451" y="710553"/>
                      <a:pt x="449" y="707249"/>
                    </a:cubicBezTo>
                    <a:lnTo>
                      <a:pt x="4" y="8686"/>
                    </a:lnTo>
                    <a:close/>
                  </a:path>
                </a:pathLst>
              </a:custGeom>
              <a:solidFill>
                <a:srgbClr val="FFFFFF"/>
              </a:solidFill>
              <a:ln w="4173" cap="rnd">
                <a:noFill/>
                <a:prstDash val="solid"/>
                <a:round/>
              </a:ln>
            </p:spPr>
            <p:txBody>
              <a:bodyPr rtlCol="0" anchor="ctr"/>
              <a:lstStyle/>
              <a:p>
                <a:endParaRPr lang="en-CH" sz="4000"/>
              </a:p>
            </p:txBody>
          </p:sp>
          <p:sp>
            <p:nvSpPr>
              <p:cNvPr id="218" name="Freeform 217">
                <a:extLst>
                  <a:ext uri="{FF2B5EF4-FFF2-40B4-BE49-F238E27FC236}">
                    <a16:creationId xmlns:a16="http://schemas.microsoft.com/office/drawing/2014/main" id="{6B0F983C-C8A8-A4DE-B983-28B92799BA07}"/>
                  </a:ext>
                </a:extLst>
              </p:cNvPr>
              <p:cNvSpPr/>
              <p:nvPr/>
            </p:nvSpPr>
            <p:spPr>
              <a:xfrm>
                <a:off x="13438905" y="5660946"/>
                <a:ext cx="112361" cy="713238"/>
              </a:xfrm>
              <a:custGeom>
                <a:avLst/>
                <a:gdLst>
                  <a:gd name="connsiteX0" fmla="*/ 4 w 112361"/>
                  <a:gd name="connsiteY0" fmla="*/ 8686 h 713238"/>
                  <a:gd name="connsiteX1" fmla="*/ 5999 w 112361"/>
                  <a:gd name="connsiteY1" fmla="*/ 2552 h 713238"/>
                  <a:gd name="connsiteX2" fmla="*/ 105945 w 112361"/>
                  <a:gd name="connsiteY2" fmla="*/ 144 h 713238"/>
                  <a:gd name="connsiteX3" fmla="*/ 111913 w 112361"/>
                  <a:gd name="connsiteY3" fmla="*/ 5990 h 713238"/>
                  <a:gd name="connsiteX4" fmla="*/ 112358 w 112361"/>
                  <a:gd name="connsiteY4" fmla="*/ 704553 h 713238"/>
                  <a:gd name="connsiteX5" fmla="*/ 106397 w 112361"/>
                  <a:gd name="connsiteY5" fmla="*/ 710686 h 713238"/>
                  <a:gd name="connsiteX6" fmla="*/ 6452 w 112361"/>
                  <a:gd name="connsiteY6" fmla="*/ 713094 h 713238"/>
                  <a:gd name="connsiteX7" fmla="*/ 449 w 112361"/>
                  <a:gd name="connsiteY7" fmla="*/ 707249 h 713238"/>
                  <a:gd name="connsiteX8" fmla="*/ 4 w 112361"/>
                  <a:gd name="connsiteY8" fmla="*/ 8686 h 71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361" h="713238">
                    <a:moveTo>
                      <a:pt x="4" y="8686"/>
                    </a:moveTo>
                    <a:cubicBezTo>
                      <a:pt x="2" y="5377"/>
                      <a:pt x="2689" y="2631"/>
                      <a:pt x="5999" y="2552"/>
                    </a:cubicBezTo>
                    <a:lnTo>
                      <a:pt x="105945" y="144"/>
                    </a:lnTo>
                    <a:cubicBezTo>
                      <a:pt x="109254" y="64"/>
                      <a:pt x="111911" y="2681"/>
                      <a:pt x="111913" y="5990"/>
                    </a:cubicBezTo>
                    <a:lnTo>
                      <a:pt x="112358" y="704553"/>
                    </a:lnTo>
                    <a:cubicBezTo>
                      <a:pt x="112360" y="707856"/>
                      <a:pt x="109707" y="710607"/>
                      <a:pt x="106397" y="710686"/>
                    </a:cubicBezTo>
                    <a:lnTo>
                      <a:pt x="6452" y="713094"/>
                    </a:lnTo>
                    <a:cubicBezTo>
                      <a:pt x="3142" y="713174"/>
                      <a:pt x="451" y="710553"/>
                      <a:pt x="449" y="707249"/>
                    </a:cubicBezTo>
                    <a:lnTo>
                      <a:pt x="4" y="8686"/>
                    </a:lnTo>
                    <a:close/>
                  </a:path>
                </a:pathLst>
              </a:custGeom>
              <a:solidFill>
                <a:srgbClr val="FFFFFF"/>
              </a:solidFill>
              <a:ln w="4173" cap="rnd">
                <a:noFill/>
                <a:prstDash val="solid"/>
                <a:round/>
              </a:ln>
            </p:spPr>
            <p:txBody>
              <a:bodyPr rtlCol="0" anchor="ctr"/>
              <a:lstStyle/>
              <a:p>
                <a:endParaRPr lang="en-CH" sz="4000"/>
              </a:p>
            </p:txBody>
          </p:sp>
          <p:sp>
            <p:nvSpPr>
              <p:cNvPr id="219" name="Freeform 218">
                <a:extLst>
                  <a:ext uri="{FF2B5EF4-FFF2-40B4-BE49-F238E27FC236}">
                    <a16:creationId xmlns:a16="http://schemas.microsoft.com/office/drawing/2014/main" id="{E206D490-1B65-A027-07E0-DDCCB079355E}"/>
                  </a:ext>
                </a:extLst>
              </p:cNvPr>
              <p:cNvSpPr/>
              <p:nvPr/>
            </p:nvSpPr>
            <p:spPr>
              <a:xfrm>
                <a:off x="13322496" y="5470183"/>
                <a:ext cx="180157" cy="177989"/>
              </a:xfrm>
              <a:custGeom>
                <a:avLst/>
                <a:gdLst>
                  <a:gd name="connsiteX0" fmla="*/ 59169 w 180157"/>
                  <a:gd name="connsiteY0" fmla="*/ 6937 h 177989"/>
                  <a:gd name="connsiteX1" fmla="*/ 45066 w 180157"/>
                  <a:gd name="connsiteY1" fmla="*/ 7220 h 177989"/>
                  <a:gd name="connsiteX2" fmla="*/ 6917 w 180157"/>
                  <a:gd name="connsiteY2" fmla="*/ 47046 h 177989"/>
                  <a:gd name="connsiteX3" fmla="*/ 7186 w 180157"/>
                  <a:gd name="connsiteY3" fmla="*/ 61203 h 177989"/>
                  <a:gd name="connsiteX4" fmla="*/ 120988 w 180157"/>
                  <a:gd name="connsiteY4" fmla="*/ 171053 h 177989"/>
                  <a:gd name="connsiteX5" fmla="*/ 135091 w 180157"/>
                  <a:gd name="connsiteY5" fmla="*/ 170769 h 177989"/>
                  <a:gd name="connsiteX6" fmla="*/ 173241 w 180157"/>
                  <a:gd name="connsiteY6" fmla="*/ 130944 h 177989"/>
                  <a:gd name="connsiteX7" fmla="*/ 172971 w 180157"/>
                  <a:gd name="connsiteY7" fmla="*/ 116787 h 177989"/>
                  <a:gd name="connsiteX8" fmla="*/ 59169 w 180157"/>
                  <a:gd name="connsiteY8" fmla="*/ 6937 h 17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157" h="177989">
                    <a:moveTo>
                      <a:pt x="59169" y="6937"/>
                    </a:moveTo>
                    <a:cubicBezTo>
                      <a:pt x="55204" y="3109"/>
                      <a:pt x="48879" y="3240"/>
                      <a:pt x="45066" y="7220"/>
                    </a:cubicBezTo>
                    <a:lnTo>
                      <a:pt x="6917" y="47046"/>
                    </a:lnTo>
                    <a:cubicBezTo>
                      <a:pt x="3105" y="51025"/>
                      <a:pt x="3221" y="57376"/>
                      <a:pt x="7186" y="61203"/>
                    </a:cubicBezTo>
                    <a:lnTo>
                      <a:pt x="120988" y="171053"/>
                    </a:lnTo>
                    <a:cubicBezTo>
                      <a:pt x="124953" y="174880"/>
                      <a:pt x="131279" y="174749"/>
                      <a:pt x="135091" y="170769"/>
                    </a:cubicBezTo>
                    <a:lnTo>
                      <a:pt x="173241" y="130944"/>
                    </a:lnTo>
                    <a:cubicBezTo>
                      <a:pt x="177053" y="126964"/>
                      <a:pt x="176936" y="120614"/>
                      <a:pt x="172971" y="116787"/>
                    </a:cubicBezTo>
                    <a:lnTo>
                      <a:pt x="59169" y="6937"/>
                    </a:lnTo>
                    <a:close/>
                  </a:path>
                </a:pathLst>
              </a:custGeom>
              <a:solidFill>
                <a:srgbClr val="FFFFFF"/>
              </a:solidFill>
              <a:ln w="3993" cap="rnd">
                <a:noFill/>
                <a:prstDash val="solid"/>
                <a:round/>
              </a:ln>
            </p:spPr>
            <p:txBody>
              <a:bodyPr rtlCol="0" anchor="ctr"/>
              <a:lstStyle/>
              <a:p>
                <a:endParaRPr lang="en-CH" sz="4000"/>
              </a:p>
            </p:txBody>
          </p:sp>
          <p:sp>
            <p:nvSpPr>
              <p:cNvPr id="220" name="Freeform 219">
                <a:extLst>
                  <a:ext uri="{FF2B5EF4-FFF2-40B4-BE49-F238E27FC236}">
                    <a16:creationId xmlns:a16="http://schemas.microsoft.com/office/drawing/2014/main" id="{4AC232D6-22D1-5232-595E-88D33D3D0122}"/>
                  </a:ext>
                </a:extLst>
              </p:cNvPr>
              <p:cNvSpPr/>
              <p:nvPr/>
            </p:nvSpPr>
            <p:spPr>
              <a:xfrm>
                <a:off x="13184684" y="5337295"/>
                <a:ext cx="180127" cy="177958"/>
              </a:xfrm>
              <a:custGeom>
                <a:avLst/>
                <a:gdLst>
                  <a:gd name="connsiteX0" fmla="*/ 59139 w 180127"/>
                  <a:gd name="connsiteY0" fmla="*/ 6934 h 177958"/>
                  <a:gd name="connsiteX1" fmla="*/ 45039 w 180127"/>
                  <a:gd name="connsiteY1" fmla="*/ 7220 h 177958"/>
                  <a:gd name="connsiteX2" fmla="*/ 6889 w 180127"/>
                  <a:gd name="connsiteY2" fmla="*/ 47046 h 177958"/>
                  <a:gd name="connsiteX3" fmla="*/ 7183 w 180127"/>
                  <a:gd name="connsiteY3" fmla="*/ 61172 h 177958"/>
                  <a:gd name="connsiteX4" fmla="*/ 120988 w 180127"/>
                  <a:gd name="connsiteY4" fmla="*/ 171025 h 177958"/>
                  <a:gd name="connsiteX5" fmla="*/ 135061 w 180127"/>
                  <a:gd name="connsiteY5" fmla="*/ 170766 h 177958"/>
                  <a:gd name="connsiteX6" fmla="*/ 173211 w 180127"/>
                  <a:gd name="connsiteY6" fmla="*/ 130941 h 177958"/>
                  <a:gd name="connsiteX7" fmla="*/ 172944 w 180127"/>
                  <a:gd name="connsiteY7" fmla="*/ 116787 h 177958"/>
                  <a:gd name="connsiteX8" fmla="*/ 59139 w 180127"/>
                  <a:gd name="connsiteY8" fmla="*/ 6934 h 17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127" h="177958">
                    <a:moveTo>
                      <a:pt x="59139" y="6934"/>
                    </a:moveTo>
                    <a:cubicBezTo>
                      <a:pt x="55174" y="3107"/>
                      <a:pt x="48851" y="3240"/>
                      <a:pt x="45039" y="7220"/>
                    </a:cubicBezTo>
                    <a:lnTo>
                      <a:pt x="6889" y="47046"/>
                    </a:lnTo>
                    <a:cubicBezTo>
                      <a:pt x="3077" y="51025"/>
                      <a:pt x="3219" y="57345"/>
                      <a:pt x="7183" y="61172"/>
                    </a:cubicBezTo>
                    <a:lnTo>
                      <a:pt x="120988" y="171025"/>
                    </a:lnTo>
                    <a:cubicBezTo>
                      <a:pt x="124953" y="174852"/>
                      <a:pt x="131249" y="174746"/>
                      <a:pt x="135061" y="170766"/>
                    </a:cubicBezTo>
                    <a:lnTo>
                      <a:pt x="173211" y="130941"/>
                    </a:lnTo>
                    <a:cubicBezTo>
                      <a:pt x="177023" y="126961"/>
                      <a:pt x="176909" y="120614"/>
                      <a:pt x="172944" y="116787"/>
                    </a:cubicBezTo>
                    <a:lnTo>
                      <a:pt x="59139" y="6934"/>
                    </a:lnTo>
                    <a:close/>
                  </a:path>
                </a:pathLst>
              </a:custGeom>
              <a:solidFill>
                <a:srgbClr val="FFFFFF"/>
              </a:solidFill>
              <a:ln w="3993" cap="rnd">
                <a:noFill/>
                <a:prstDash val="solid"/>
                <a:round/>
              </a:ln>
            </p:spPr>
            <p:txBody>
              <a:bodyPr rtlCol="0" anchor="ctr"/>
              <a:lstStyle/>
              <a:p>
                <a:endParaRPr lang="en-CH" sz="4000"/>
              </a:p>
            </p:txBody>
          </p:sp>
          <p:sp>
            <p:nvSpPr>
              <p:cNvPr id="221" name="Freeform 220">
                <a:extLst>
                  <a:ext uri="{FF2B5EF4-FFF2-40B4-BE49-F238E27FC236}">
                    <a16:creationId xmlns:a16="http://schemas.microsoft.com/office/drawing/2014/main" id="{7344423E-2F5B-165E-20BC-93B5E3DBA544}"/>
                  </a:ext>
                </a:extLst>
              </p:cNvPr>
              <p:cNvSpPr/>
              <p:nvPr/>
            </p:nvSpPr>
            <p:spPr>
              <a:xfrm>
                <a:off x="13118414" y="5398340"/>
                <a:ext cx="180127" cy="177958"/>
              </a:xfrm>
              <a:custGeom>
                <a:avLst/>
                <a:gdLst>
                  <a:gd name="connsiteX0" fmla="*/ 59139 w 180127"/>
                  <a:gd name="connsiteY0" fmla="*/ 6934 h 177958"/>
                  <a:gd name="connsiteX1" fmla="*/ 45039 w 180127"/>
                  <a:gd name="connsiteY1" fmla="*/ 7220 h 177958"/>
                  <a:gd name="connsiteX2" fmla="*/ 6889 w 180127"/>
                  <a:gd name="connsiteY2" fmla="*/ 47046 h 177958"/>
                  <a:gd name="connsiteX3" fmla="*/ 7183 w 180127"/>
                  <a:gd name="connsiteY3" fmla="*/ 61172 h 177958"/>
                  <a:gd name="connsiteX4" fmla="*/ 120988 w 180127"/>
                  <a:gd name="connsiteY4" fmla="*/ 171024 h 177958"/>
                  <a:gd name="connsiteX5" fmla="*/ 135061 w 180127"/>
                  <a:gd name="connsiteY5" fmla="*/ 170766 h 177958"/>
                  <a:gd name="connsiteX6" fmla="*/ 173211 w 180127"/>
                  <a:gd name="connsiteY6" fmla="*/ 130941 h 177958"/>
                  <a:gd name="connsiteX7" fmla="*/ 172944 w 180127"/>
                  <a:gd name="connsiteY7" fmla="*/ 116787 h 177958"/>
                  <a:gd name="connsiteX8" fmla="*/ 59139 w 180127"/>
                  <a:gd name="connsiteY8" fmla="*/ 6934 h 17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127" h="177958">
                    <a:moveTo>
                      <a:pt x="59139" y="6934"/>
                    </a:moveTo>
                    <a:cubicBezTo>
                      <a:pt x="55174" y="3107"/>
                      <a:pt x="48851" y="3241"/>
                      <a:pt x="45039" y="7220"/>
                    </a:cubicBezTo>
                    <a:lnTo>
                      <a:pt x="6889" y="47046"/>
                    </a:lnTo>
                    <a:cubicBezTo>
                      <a:pt x="3077" y="51026"/>
                      <a:pt x="3219" y="57345"/>
                      <a:pt x="7183" y="61172"/>
                    </a:cubicBezTo>
                    <a:lnTo>
                      <a:pt x="120988" y="171024"/>
                    </a:lnTo>
                    <a:cubicBezTo>
                      <a:pt x="124953" y="174852"/>
                      <a:pt x="131248" y="174747"/>
                      <a:pt x="135061" y="170766"/>
                    </a:cubicBezTo>
                    <a:lnTo>
                      <a:pt x="173211" y="130941"/>
                    </a:lnTo>
                    <a:cubicBezTo>
                      <a:pt x="177022" y="126962"/>
                      <a:pt x="176909" y="120614"/>
                      <a:pt x="172944" y="116787"/>
                    </a:cubicBezTo>
                    <a:lnTo>
                      <a:pt x="59139" y="6934"/>
                    </a:lnTo>
                    <a:close/>
                  </a:path>
                </a:pathLst>
              </a:custGeom>
              <a:solidFill>
                <a:srgbClr val="FFFFFF"/>
              </a:solidFill>
              <a:ln w="3993" cap="rnd">
                <a:noFill/>
                <a:prstDash val="solid"/>
                <a:round/>
              </a:ln>
            </p:spPr>
            <p:txBody>
              <a:bodyPr rtlCol="0" anchor="ctr"/>
              <a:lstStyle/>
              <a:p>
                <a:endParaRPr lang="en-CH" sz="4000"/>
              </a:p>
            </p:txBody>
          </p:sp>
          <p:sp>
            <p:nvSpPr>
              <p:cNvPr id="222" name="Freeform 221">
                <a:extLst>
                  <a:ext uri="{FF2B5EF4-FFF2-40B4-BE49-F238E27FC236}">
                    <a16:creationId xmlns:a16="http://schemas.microsoft.com/office/drawing/2014/main" id="{E295564D-273A-F17B-7420-9E1B79433BD2}"/>
                  </a:ext>
                </a:extLst>
              </p:cNvPr>
              <p:cNvSpPr/>
              <p:nvPr/>
            </p:nvSpPr>
            <p:spPr>
              <a:xfrm>
                <a:off x="13258557" y="5536105"/>
                <a:ext cx="180153" cy="177986"/>
              </a:xfrm>
              <a:custGeom>
                <a:avLst/>
                <a:gdLst>
                  <a:gd name="connsiteX0" fmla="*/ 59165 w 180153"/>
                  <a:gd name="connsiteY0" fmla="*/ 6934 h 177986"/>
                  <a:gd name="connsiteX1" fmla="*/ 45065 w 180153"/>
                  <a:gd name="connsiteY1" fmla="*/ 7220 h 177986"/>
                  <a:gd name="connsiteX2" fmla="*/ 6917 w 180153"/>
                  <a:gd name="connsiteY2" fmla="*/ 47045 h 177986"/>
                  <a:gd name="connsiteX3" fmla="*/ 7183 w 180153"/>
                  <a:gd name="connsiteY3" fmla="*/ 61200 h 177986"/>
                  <a:gd name="connsiteX4" fmla="*/ 120988 w 180153"/>
                  <a:gd name="connsiteY4" fmla="*/ 171052 h 177986"/>
                  <a:gd name="connsiteX5" fmla="*/ 135088 w 180153"/>
                  <a:gd name="connsiteY5" fmla="*/ 170766 h 177986"/>
                  <a:gd name="connsiteX6" fmla="*/ 173237 w 180153"/>
                  <a:gd name="connsiteY6" fmla="*/ 130941 h 177986"/>
                  <a:gd name="connsiteX7" fmla="*/ 172970 w 180153"/>
                  <a:gd name="connsiteY7" fmla="*/ 116787 h 177986"/>
                  <a:gd name="connsiteX8" fmla="*/ 59165 w 180153"/>
                  <a:gd name="connsiteY8" fmla="*/ 6934 h 17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153" h="177986">
                    <a:moveTo>
                      <a:pt x="59165" y="6934"/>
                    </a:moveTo>
                    <a:cubicBezTo>
                      <a:pt x="55200" y="3107"/>
                      <a:pt x="48878" y="3240"/>
                      <a:pt x="45065" y="7220"/>
                    </a:cubicBezTo>
                    <a:lnTo>
                      <a:pt x="6917" y="47045"/>
                    </a:lnTo>
                    <a:cubicBezTo>
                      <a:pt x="3104" y="51025"/>
                      <a:pt x="3219" y="57372"/>
                      <a:pt x="7183" y="61200"/>
                    </a:cubicBezTo>
                    <a:lnTo>
                      <a:pt x="120988" y="171052"/>
                    </a:lnTo>
                    <a:cubicBezTo>
                      <a:pt x="124953" y="174879"/>
                      <a:pt x="131276" y="174746"/>
                      <a:pt x="135088" y="170766"/>
                    </a:cubicBezTo>
                    <a:lnTo>
                      <a:pt x="173237" y="130941"/>
                    </a:lnTo>
                    <a:cubicBezTo>
                      <a:pt x="177050" y="126961"/>
                      <a:pt x="176935" y="120614"/>
                      <a:pt x="172970" y="116787"/>
                    </a:cubicBezTo>
                    <a:lnTo>
                      <a:pt x="59165" y="6934"/>
                    </a:lnTo>
                    <a:close/>
                  </a:path>
                </a:pathLst>
              </a:custGeom>
              <a:solidFill>
                <a:srgbClr val="FFFFFF"/>
              </a:solidFill>
              <a:ln w="3993" cap="rnd">
                <a:noFill/>
                <a:prstDash val="solid"/>
                <a:round/>
              </a:ln>
            </p:spPr>
            <p:txBody>
              <a:bodyPr rtlCol="0" anchor="ctr"/>
              <a:lstStyle/>
              <a:p>
                <a:endParaRPr lang="en-CH" sz="4000"/>
              </a:p>
            </p:txBody>
          </p:sp>
        </p:grpSp>
      </p:grpSp>
      <p:grpSp>
        <p:nvGrpSpPr>
          <p:cNvPr id="223" name="Graphic 4">
            <a:extLst>
              <a:ext uri="{FF2B5EF4-FFF2-40B4-BE49-F238E27FC236}">
                <a16:creationId xmlns:a16="http://schemas.microsoft.com/office/drawing/2014/main" id="{21FD1450-3DBD-8182-48FF-2C1B1F5085C5}"/>
              </a:ext>
            </a:extLst>
          </p:cNvPr>
          <p:cNvGrpSpPr/>
          <p:nvPr/>
        </p:nvGrpSpPr>
        <p:grpSpPr>
          <a:xfrm>
            <a:off x="15892546" y="4930237"/>
            <a:ext cx="1767297" cy="1767280"/>
            <a:chOff x="15892546" y="4930237"/>
            <a:chExt cx="1767297" cy="1767280"/>
          </a:xfrm>
        </p:grpSpPr>
        <p:grpSp>
          <p:nvGrpSpPr>
            <p:cNvPr id="224" name="Graphic 4">
              <a:extLst>
                <a:ext uri="{FF2B5EF4-FFF2-40B4-BE49-F238E27FC236}">
                  <a16:creationId xmlns:a16="http://schemas.microsoft.com/office/drawing/2014/main" id="{12C207F4-D771-2A36-F9B4-9D1515CEF3B5}"/>
                </a:ext>
              </a:extLst>
            </p:cNvPr>
            <p:cNvGrpSpPr/>
            <p:nvPr/>
          </p:nvGrpSpPr>
          <p:grpSpPr>
            <a:xfrm>
              <a:off x="15892546" y="4930237"/>
              <a:ext cx="1767297" cy="1767280"/>
              <a:chOff x="15892546" y="4930237"/>
              <a:chExt cx="1767297" cy="1767280"/>
            </a:xfrm>
          </p:grpSpPr>
          <p:sp>
            <p:nvSpPr>
              <p:cNvPr id="225" name="Freeform 224">
                <a:extLst>
                  <a:ext uri="{FF2B5EF4-FFF2-40B4-BE49-F238E27FC236}">
                    <a16:creationId xmlns:a16="http://schemas.microsoft.com/office/drawing/2014/main" id="{88831222-8F2F-4E72-0525-C86B89925DDA}"/>
                  </a:ext>
                </a:extLst>
              </p:cNvPr>
              <p:cNvSpPr/>
              <p:nvPr/>
            </p:nvSpPr>
            <p:spPr>
              <a:xfrm>
                <a:off x="15892546" y="4930237"/>
                <a:ext cx="1767297" cy="1767280"/>
              </a:xfrm>
              <a:custGeom>
                <a:avLst/>
                <a:gdLst>
                  <a:gd name="connsiteX0" fmla="*/ 1773265 w 1767297"/>
                  <a:gd name="connsiteY0" fmla="*/ 885078 h 1767280"/>
                  <a:gd name="connsiteX1" fmla="*/ 889615 w 1767297"/>
                  <a:gd name="connsiteY1" fmla="*/ 1768718 h 1767280"/>
                  <a:gd name="connsiteX2" fmla="*/ 5966 w 1767297"/>
                  <a:gd name="connsiteY2" fmla="*/ 885078 h 1767280"/>
                  <a:gd name="connsiteX3" fmla="*/ 889615 w 1767297"/>
                  <a:gd name="connsiteY3" fmla="*/ 1437 h 1767280"/>
                  <a:gd name="connsiteX4" fmla="*/ 1773265 w 1767297"/>
                  <a:gd name="connsiteY4" fmla="*/ 885078 h 176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297" h="1767280">
                    <a:moveTo>
                      <a:pt x="1773265" y="885078"/>
                    </a:moveTo>
                    <a:cubicBezTo>
                      <a:pt x="1773265" y="1373099"/>
                      <a:pt x="1377642" y="1768718"/>
                      <a:pt x="889615" y="1768718"/>
                    </a:cubicBezTo>
                    <a:cubicBezTo>
                      <a:pt x="401589" y="1768718"/>
                      <a:pt x="5966" y="1373099"/>
                      <a:pt x="5966" y="885078"/>
                    </a:cubicBezTo>
                    <a:cubicBezTo>
                      <a:pt x="5966" y="397057"/>
                      <a:pt x="401589" y="1437"/>
                      <a:pt x="889615" y="1437"/>
                    </a:cubicBezTo>
                    <a:cubicBezTo>
                      <a:pt x="1377642" y="1437"/>
                      <a:pt x="1773265" y="397057"/>
                      <a:pt x="1773265" y="885078"/>
                    </a:cubicBezTo>
                    <a:close/>
                  </a:path>
                </a:pathLst>
              </a:custGeom>
              <a:solidFill>
                <a:srgbClr val="FFFFFF"/>
              </a:solidFill>
              <a:ln w="63479" cap="flat">
                <a:solidFill>
                  <a:srgbClr val="FF004F"/>
                </a:solidFill>
                <a:prstDash val="solid"/>
                <a:miter/>
              </a:ln>
            </p:spPr>
            <p:txBody>
              <a:bodyPr rtlCol="0" anchor="ctr"/>
              <a:lstStyle/>
              <a:p>
                <a:endParaRPr lang="en-CH" sz="4000"/>
              </a:p>
            </p:txBody>
          </p:sp>
          <p:sp>
            <p:nvSpPr>
              <p:cNvPr id="226" name="Freeform 225">
                <a:extLst>
                  <a:ext uri="{FF2B5EF4-FFF2-40B4-BE49-F238E27FC236}">
                    <a16:creationId xmlns:a16="http://schemas.microsoft.com/office/drawing/2014/main" id="{0A84C9D0-A129-B06F-B47E-DC7D6C5AD715}"/>
                  </a:ext>
                </a:extLst>
              </p:cNvPr>
              <p:cNvSpPr/>
              <p:nvPr/>
            </p:nvSpPr>
            <p:spPr>
              <a:xfrm>
                <a:off x="16005045" y="5036613"/>
                <a:ext cx="1542419" cy="1552610"/>
              </a:xfrm>
              <a:custGeom>
                <a:avLst/>
                <a:gdLst>
                  <a:gd name="connsiteX0" fmla="*/ 1547696 w 1542419"/>
                  <a:gd name="connsiteY0" fmla="*/ 776884 h 1552610"/>
                  <a:gd name="connsiteX1" fmla="*/ 776487 w 1542419"/>
                  <a:gd name="connsiteY1" fmla="*/ 1553189 h 1552610"/>
                  <a:gd name="connsiteX2" fmla="*/ 5277 w 1542419"/>
                  <a:gd name="connsiteY2" fmla="*/ 776884 h 1552610"/>
                  <a:gd name="connsiteX3" fmla="*/ 776487 w 1542419"/>
                  <a:gd name="connsiteY3" fmla="*/ 579 h 1552610"/>
                  <a:gd name="connsiteX4" fmla="*/ 1547696 w 1542419"/>
                  <a:gd name="connsiteY4" fmla="*/ 776884 h 155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419" h="1552610">
                    <a:moveTo>
                      <a:pt x="1547696" y="776884"/>
                    </a:moveTo>
                    <a:cubicBezTo>
                      <a:pt x="1547696" y="1205626"/>
                      <a:pt x="1202414" y="1553189"/>
                      <a:pt x="776487" y="1553189"/>
                    </a:cubicBezTo>
                    <a:cubicBezTo>
                      <a:pt x="350559" y="1553189"/>
                      <a:pt x="5277" y="1205625"/>
                      <a:pt x="5277" y="776884"/>
                    </a:cubicBezTo>
                    <a:cubicBezTo>
                      <a:pt x="5277" y="348142"/>
                      <a:pt x="350559" y="579"/>
                      <a:pt x="776487" y="579"/>
                    </a:cubicBezTo>
                    <a:cubicBezTo>
                      <a:pt x="1202414" y="579"/>
                      <a:pt x="1547696" y="348143"/>
                      <a:pt x="1547696" y="776884"/>
                    </a:cubicBezTo>
                    <a:close/>
                  </a:path>
                </a:pathLst>
              </a:custGeom>
              <a:solidFill>
                <a:srgbClr val="FF004F"/>
              </a:solidFill>
              <a:ln w="12706" cap="flat">
                <a:solidFill>
                  <a:srgbClr val="FF004F"/>
                </a:solidFill>
                <a:prstDash val="solid"/>
                <a:miter/>
              </a:ln>
            </p:spPr>
            <p:txBody>
              <a:bodyPr rtlCol="0" anchor="ctr"/>
              <a:lstStyle/>
              <a:p>
                <a:endParaRPr lang="en-CH" sz="4000"/>
              </a:p>
            </p:txBody>
          </p:sp>
        </p:grpSp>
        <p:grpSp>
          <p:nvGrpSpPr>
            <p:cNvPr id="227" name="Graphic 4">
              <a:extLst>
                <a:ext uri="{FF2B5EF4-FFF2-40B4-BE49-F238E27FC236}">
                  <a16:creationId xmlns:a16="http://schemas.microsoft.com/office/drawing/2014/main" id="{686F6BA3-2973-7FC9-5B84-4160596F8B24}"/>
                </a:ext>
              </a:extLst>
            </p:cNvPr>
            <p:cNvGrpSpPr/>
            <p:nvPr/>
          </p:nvGrpSpPr>
          <p:grpSpPr>
            <a:xfrm>
              <a:off x="16168598" y="5237936"/>
              <a:ext cx="1202081" cy="1151913"/>
              <a:chOff x="16168598" y="5237936"/>
              <a:chExt cx="1202081" cy="1151913"/>
            </a:xfrm>
          </p:grpSpPr>
          <p:sp>
            <p:nvSpPr>
              <p:cNvPr id="228" name="Freeform 227">
                <a:extLst>
                  <a:ext uri="{FF2B5EF4-FFF2-40B4-BE49-F238E27FC236}">
                    <a16:creationId xmlns:a16="http://schemas.microsoft.com/office/drawing/2014/main" id="{62A60C23-EB8F-DE51-F6D9-C269A258A3D8}"/>
                  </a:ext>
                </a:extLst>
              </p:cNvPr>
              <p:cNvSpPr/>
              <p:nvPr/>
            </p:nvSpPr>
            <p:spPr>
              <a:xfrm>
                <a:off x="16168598" y="5237936"/>
                <a:ext cx="1202081" cy="1151913"/>
              </a:xfrm>
              <a:custGeom>
                <a:avLst/>
                <a:gdLst>
                  <a:gd name="connsiteX0" fmla="*/ 1211421 w 1202081"/>
                  <a:gd name="connsiteY0" fmla="*/ 578517 h 1151913"/>
                  <a:gd name="connsiteX1" fmla="*/ 610380 w 1202081"/>
                  <a:gd name="connsiteY1" fmla="*/ 1154473 h 1151913"/>
                  <a:gd name="connsiteX2" fmla="*/ 9339 w 1202081"/>
                  <a:gd name="connsiteY2" fmla="*/ 578517 h 1151913"/>
                  <a:gd name="connsiteX3" fmla="*/ 610380 w 1202081"/>
                  <a:gd name="connsiteY3" fmla="*/ 2560 h 1151913"/>
                  <a:gd name="connsiteX4" fmla="*/ 1211421 w 1202081"/>
                  <a:gd name="connsiteY4" fmla="*/ 578517 h 1151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2081" h="1151913">
                    <a:moveTo>
                      <a:pt x="1211421" y="578517"/>
                    </a:moveTo>
                    <a:cubicBezTo>
                      <a:pt x="1211421" y="896609"/>
                      <a:pt x="942326" y="1154473"/>
                      <a:pt x="610380" y="1154473"/>
                    </a:cubicBezTo>
                    <a:cubicBezTo>
                      <a:pt x="278434" y="1154473"/>
                      <a:pt x="9339" y="896609"/>
                      <a:pt x="9339" y="578517"/>
                    </a:cubicBezTo>
                    <a:cubicBezTo>
                      <a:pt x="9339" y="260424"/>
                      <a:pt x="278434" y="2560"/>
                      <a:pt x="610380" y="2560"/>
                    </a:cubicBezTo>
                    <a:cubicBezTo>
                      <a:pt x="942326" y="2560"/>
                      <a:pt x="1211421" y="260424"/>
                      <a:pt x="1211421" y="578517"/>
                    </a:cubicBezTo>
                    <a:close/>
                  </a:path>
                </a:pathLst>
              </a:custGeom>
              <a:solidFill>
                <a:srgbClr val="FFFFFF"/>
              </a:solidFill>
              <a:ln w="11800" cap="flat">
                <a:solidFill>
                  <a:srgbClr val="FF004F"/>
                </a:solidFill>
                <a:prstDash val="solid"/>
                <a:miter/>
              </a:ln>
            </p:spPr>
            <p:txBody>
              <a:bodyPr rtlCol="0" anchor="ctr"/>
              <a:lstStyle/>
              <a:p>
                <a:endParaRPr lang="en-CH" sz="4000"/>
              </a:p>
            </p:txBody>
          </p:sp>
          <p:sp>
            <p:nvSpPr>
              <p:cNvPr id="229" name="Freeform 228">
                <a:extLst>
                  <a:ext uri="{FF2B5EF4-FFF2-40B4-BE49-F238E27FC236}">
                    <a16:creationId xmlns:a16="http://schemas.microsoft.com/office/drawing/2014/main" id="{DF03FECC-3A5B-B477-60C0-11F8E19C1EE9}"/>
                  </a:ext>
                </a:extLst>
              </p:cNvPr>
              <p:cNvSpPr/>
              <p:nvPr/>
            </p:nvSpPr>
            <p:spPr>
              <a:xfrm>
                <a:off x="16277814" y="5634822"/>
                <a:ext cx="990435" cy="725157"/>
              </a:xfrm>
              <a:custGeom>
                <a:avLst/>
                <a:gdLst>
                  <a:gd name="connsiteX0" fmla="*/ 916088 w 990435"/>
                  <a:gd name="connsiteY0" fmla="*/ 533242 h 725157"/>
                  <a:gd name="connsiteX1" fmla="*/ 984592 w 990435"/>
                  <a:gd name="connsiteY1" fmla="*/ 219024 h 725157"/>
                  <a:gd name="connsiteX2" fmla="*/ 597105 w 990435"/>
                  <a:gd name="connsiteY2" fmla="*/ 157637 h 725157"/>
                  <a:gd name="connsiteX3" fmla="*/ 515714 w 990435"/>
                  <a:gd name="connsiteY3" fmla="*/ 349392 h 725157"/>
                  <a:gd name="connsiteX4" fmla="*/ 481789 w 990435"/>
                  <a:gd name="connsiteY4" fmla="*/ 573587 h 725157"/>
                  <a:gd name="connsiteX5" fmla="*/ 338418 w 990435"/>
                  <a:gd name="connsiteY5" fmla="*/ 520710 h 725157"/>
                  <a:gd name="connsiteX6" fmla="*/ 462537 w 990435"/>
                  <a:gd name="connsiteY6" fmla="*/ 235528 h 725157"/>
                  <a:gd name="connsiteX7" fmla="*/ 283535 w 990435"/>
                  <a:gd name="connsiteY7" fmla="*/ 4143 h 725157"/>
                  <a:gd name="connsiteX8" fmla="*/ 28912 w 990435"/>
                  <a:gd name="connsiteY8" fmla="*/ 199217 h 725157"/>
                  <a:gd name="connsiteX9" fmla="*/ 916088 w 990435"/>
                  <a:gd name="connsiteY9" fmla="*/ 533244 h 725157"/>
                  <a:gd name="connsiteX10" fmla="*/ 916088 w 990435"/>
                  <a:gd name="connsiteY10" fmla="*/ 533242 h 7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435" h="725157">
                    <a:moveTo>
                      <a:pt x="916088" y="533242"/>
                    </a:moveTo>
                    <a:cubicBezTo>
                      <a:pt x="969106" y="440466"/>
                      <a:pt x="1023592" y="300479"/>
                      <a:pt x="984592" y="219024"/>
                    </a:cubicBezTo>
                    <a:cubicBezTo>
                      <a:pt x="925645" y="95932"/>
                      <a:pt x="711569" y="93007"/>
                      <a:pt x="597105" y="157637"/>
                    </a:cubicBezTo>
                    <a:cubicBezTo>
                      <a:pt x="537504" y="191273"/>
                      <a:pt x="501835" y="295286"/>
                      <a:pt x="515714" y="349392"/>
                    </a:cubicBezTo>
                    <a:cubicBezTo>
                      <a:pt x="538000" y="436341"/>
                      <a:pt x="545257" y="534987"/>
                      <a:pt x="481789" y="573587"/>
                    </a:cubicBezTo>
                    <a:cubicBezTo>
                      <a:pt x="438109" y="600151"/>
                      <a:pt x="358324" y="568582"/>
                      <a:pt x="338418" y="520710"/>
                    </a:cubicBezTo>
                    <a:cubicBezTo>
                      <a:pt x="298584" y="424962"/>
                      <a:pt x="483831" y="394317"/>
                      <a:pt x="462537" y="235528"/>
                    </a:cubicBezTo>
                    <a:cubicBezTo>
                      <a:pt x="443443" y="128868"/>
                      <a:pt x="375752" y="12351"/>
                      <a:pt x="283535" y="4143"/>
                    </a:cubicBezTo>
                    <a:cubicBezTo>
                      <a:pt x="190347" y="-4148"/>
                      <a:pt x="67199" y="97965"/>
                      <a:pt x="28912" y="199217"/>
                    </a:cubicBezTo>
                    <a:cubicBezTo>
                      <a:pt x="-132839" y="660133"/>
                      <a:pt x="662278" y="937609"/>
                      <a:pt x="916088" y="533244"/>
                    </a:cubicBezTo>
                    <a:lnTo>
                      <a:pt x="916088" y="533242"/>
                    </a:lnTo>
                    <a:close/>
                  </a:path>
                </a:pathLst>
              </a:custGeom>
              <a:solidFill>
                <a:srgbClr val="FF004F"/>
              </a:solidFill>
              <a:ln w="1902" cap="flat">
                <a:solidFill>
                  <a:srgbClr val="FF004F"/>
                </a:solidFill>
                <a:prstDash val="solid"/>
                <a:miter/>
              </a:ln>
            </p:spPr>
            <p:txBody>
              <a:bodyPr rtlCol="0" anchor="ctr"/>
              <a:lstStyle/>
              <a:p>
                <a:endParaRPr lang="en-CH" sz="4000"/>
              </a:p>
            </p:txBody>
          </p:sp>
          <p:sp>
            <p:nvSpPr>
              <p:cNvPr id="230" name="Freeform 229">
                <a:extLst>
                  <a:ext uri="{FF2B5EF4-FFF2-40B4-BE49-F238E27FC236}">
                    <a16:creationId xmlns:a16="http://schemas.microsoft.com/office/drawing/2014/main" id="{BA76DA3D-8390-17FB-3E73-79FDEA5E255B}"/>
                  </a:ext>
                </a:extLst>
              </p:cNvPr>
              <p:cNvSpPr/>
              <p:nvPr/>
            </p:nvSpPr>
            <p:spPr>
              <a:xfrm>
                <a:off x="16985114" y="5613326"/>
                <a:ext cx="80189" cy="76843"/>
              </a:xfrm>
              <a:custGeom>
                <a:avLst/>
                <a:gdLst>
                  <a:gd name="connsiteX0" fmla="*/ 87625 w 80189"/>
                  <a:gd name="connsiteY0" fmla="*/ 42047 h 76843"/>
                  <a:gd name="connsiteX1" fmla="*/ 47530 w 80189"/>
                  <a:gd name="connsiteY1" fmla="*/ 80468 h 76843"/>
                  <a:gd name="connsiteX2" fmla="*/ 7435 w 80189"/>
                  <a:gd name="connsiteY2" fmla="*/ 42047 h 76843"/>
                  <a:gd name="connsiteX3" fmla="*/ 47530 w 80189"/>
                  <a:gd name="connsiteY3" fmla="*/ 3625 h 76843"/>
                  <a:gd name="connsiteX4" fmla="*/ 87625 w 80189"/>
                  <a:gd name="connsiteY4" fmla="*/ 42047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625" y="42047"/>
                    </a:moveTo>
                    <a:cubicBezTo>
                      <a:pt x="87625" y="63266"/>
                      <a:pt x="69674" y="80468"/>
                      <a:pt x="47530" y="80468"/>
                    </a:cubicBezTo>
                    <a:cubicBezTo>
                      <a:pt x="25386" y="80468"/>
                      <a:pt x="7435" y="63266"/>
                      <a:pt x="7435" y="42047"/>
                    </a:cubicBezTo>
                    <a:cubicBezTo>
                      <a:pt x="7435" y="20827"/>
                      <a:pt x="25386" y="3625"/>
                      <a:pt x="47530" y="3625"/>
                    </a:cubicBezTo>
                    <a:cubicBezTo>
                      <a:pt x="69674" y="3625"/>
                      <a:pt x="87625" y="20827"/>
                      <a:pt x="87625" y="42047"/>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31" name="Freeform 230">
                <a:extLst>
                  <a:ext uri="{FF2B5EF4-FFF2-40B4-BE49-F238E27FC236}">
                    <a16:creationId xmlns:a16="http://schemas.microsoft.com/office/drawing/2014/main" id="{4CEB8F0C-701C-8576-D507-DF4FD3C3A094}"/>
                  </a:ext>
                </a:extLst>
              </p:cNvPr>
              <p:cNvSpPr/>
              <p:nvPr/>
            </p:nvSpPr>
            <p:spPr>
              <a:xfrm>
                <a:off x="16606293" y="5289613"/>
                <a:ext cx="80189" cy="76843"/>
              </a:xfrm>
              <a:custGeom>
                <a:avLst/>
                <a:gdLst>
                  <a:gd name="connsiteX0" fmla="*/ 87567 w 80189"/>
                  <a:gd name="connsiteY0" fmla="*/ 42005 h 76843"/>
                  <a:gd name="connsiteX1" fmla="*/ 47472 w 80189"/>
                  <a:gd name="connsiteY1" fmla="*/ 80426 h 76843"/>
                  <a:gd name="connsiteX2" fmla="*/ 7378 w 80189"/>
                  <a:gd name="connsiteY2" fmla="*/ 42005 h 76843"/>
                  <a:gd name="connsiteX3" fmla="*/ 47472 w 80189"/>
                  <a:gd name="connsiteY3" fmla="*/ 3583 h 76843"/>
                  <a:gd name="connsiteX4" fmla="*/ 87567 w 80189"/>
                  <a:gd name="connsiteY4" fmla="*/ 42005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567" y="42005"/>
                    </a:moveTo>
                    <a:cubicBezTo>
                      <a:pt x="87567" y="63224"/>
                      <a:pt x="69616" y="80426"/>
                      <a:pt x="47472" y="80426"/>
                    </a:cubicBezTo>
                    <a:cubicBezTo>
                      <a:pt x="25329" y="80426"/>
                      <a:pt x="7378" y="63224"/>
                      <a:pt x="7378" y="42005"/>
                    </a:cubicBezTo>
                    <a:cubicBezTo>
                      <a:pt x="7378" y="20785"/>
                      <a:pt x="25329" y="3583"/>
                      <a:pt x="47472" y="3583"/>
                    </a:cubicBezTo>
                    <a:cubicBezTo>
                      <a:pt x="69616" y="3583"/>
                      <a:pt x="87567" y="20785"/>
                      <a:pt x="87567" y="42005"/>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32" name="Freeform 231">
                <a:extLst>
                  <a:ext uri="{FF2B5EF4-FFF2-40B4-BE49-F238E27FC236}">
                    <a16:creationId xmlns:a16="http://schemas.microsoft.com/office/drawing/2014/main" id="{ABCFB9FE-5113-FFF0-708D-D5324F33B910}"/>
                  </a:ext>
                </a:extLst>
              </p:cNvPr>
              <p:cNvSpPr/>
              <p:nvPr/>
            </p:nvSpPr>
            <p:spPr>
              <a:xfrm>
                <a:off x="16563584" y="5478943"/>
                <a:ext cx="80189" cy="76843"/>
              </a:xfrm>
              <a:custGeom>
                <a:avLst/>
                <a:gdLst>
                  <a:gd name="connsiteX0" fmla="*/ 87561 w 80189"/>
                  <a:gd name="connsiteY0" fmla="*/ 42029 h 76843"/>
                  <a:gd name="connsiteX1" fmla="*/ 47466 w 80189"/>
                  <a:gd name="connsiteY1" fmla="*/ 80451 h 76843"/>
                  <a:gd name="connsiteX2" fmla="*/ 7371 w 80189"/>
                  <a:gd name="connsiteY2" fmla="*/ 42029 h 76843"/>
                  <a:gd name="connsiteX3" fmla="*/ 47466 w 80189"/>
                  <a:gd name="connsiteY3" fmla="*/ 3608 h 76843"/>
                  <a:gd name="connsiteX4" fmla="*/ 87561 w 80189"/>
                  <a:gd name="connsiteY4" fmla="*/ 42029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561" y="42029"/>
                    </a:moveTo>
                    <a:cubicBezTo>
                      <a:pt x="87561" y="63249"/>
                      <a:pt x="69609" y="80451"/>
                      <a:pt x="47466" y="80451"/>
                    </a:cubicBezTo>
                    <a:cubicBezTo>
                      <a:pt x="25322" y="80451"/>
                      <a:pt x="7371" y="63249"/>
                      <a:pt x="7371" y="42029"/>
                    </a:cubicBezTo>
                    <a:cubicBezTo>
                      <a:pt x="7371" y="20810"/>
                      <a:pt x="25322" y="3608"/>
                      <a:pt x="47466" y="3608"/>
                    </a:cubicBezTo>
                    <a:cubicBezTo>
                      <a:pt x="69609" y="3608"/>
                      <a:pt x="87561" y="20810"/>
                      <a:pt x="87561" y="42029"/>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33" name="Freeform 232">
                <a:extLst>
                  <a:ext uri="{FF2B5EF4-FFF2-40B4-BE49-F238E27FC236}">
                    <a16:creationId xmlns:a16="http://schemas.microsoft.com/office/drawing/2014/main" id="{A5681CCC-FDCA-AD60-558D-6EB8928FECF2}"/>
                  </a:ext>
                </a:extLst>
              </p:cNvPr>
              <p:cNvSpPr/>
              <p:nvPr/>
            </p:nvSpPr>
            <p:spPr>
              <a:xfrm>
                <a:off x="16291553" y="5501969"/>
                <a:ext cx="80189" cy="76843"/>
              </a:xfrm>
              <a:custGeom>
                <a:avLst/>
                <a:gdLst>
                  <a:gd name="connsiteX0" fmla="*/ 87519 w 80189"/>
                  <a:gd name="connsiteY0" fmla="*/ 42032 h 76843"/>
                  <a:gd name="connsiteX1" fmla="*/ 47425 w 80189"/>
                  <a:gd name="connsiteY1" fmla="*/ 80454 h 76843"/>
                  <a:gd name="connsiteX2" fmla="*/ 7330 w 80189"/>
                  <a:gd name="connsiteY2" fmla="*/ 42032 h 76843"/>
                  <a:gd name="connsiteX3" fmla="*/ 47425 w 80189"/>
                  <a:gd name="connsiteY3" fmla="*/ 3611 h 76843"/>
                  <a:gd name="connsiteX4" fmla="*/ 87519 w 80189"/>
                  <a:gd name="connsiteY4" fmla="*/ 42032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519" y="42032"/>
                    </a:moveTo>
                    <a:cubicBezTo>
                      <a:pt x="87519" y="63252"/>
                      <a:pt x="69568" y="80454"/>
                      <a:pt x="47425" y="80454"/>
                    </a:cubicBezTo>
                    <a:cubicBezTo>
                      <a:pt x="25281" y="80454"/>
                      <a:pt x="7330" y="63252"/>
                      <a:pt x="7330" y="42032"/>
                    </a:cubicBezTo>
                    <a:cubicBezTo>
                      <a:pt x="7330" y="20813"/>
                      <a:pt x="25281" y="3611"/>
                      <a:pt x="47425" y="3611"/>
                    </a:cubicBezTo>
                    <a:cubicBezTo>
                      <a:pt x="69568" y="3611"/>
                      <a:pt x="87519" y="20813"/>
                      <a:pt x="87519" y="42032"/>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34" name="Freeform 233">
                <a:extLst>
                  <a:ext uri="{FF2B5EF4-FFF2-40B4-BE49-F238E27FC236}">
                    <a16:creationId xmlns:a16="http://schemas.microsoft.com/office/drawing/2014/main" id="{5E03A0A3-03CE-3E35-4911-A4707340800B}"/>
                  </a:ext>
                </a:extLst>
              </p:cNvPr>
              <p:cNvSpPr/>
              <p:nvPr/>
            </p:nvSpPr>
            <p:spPr>
              <a:xfrm>
                <a:off x="16720954" y="5468708"/>
                <a:ext cx="80189" cy="76843"/>
              </a:xfrm>
              <a:custGeom>
                <a:avLst/>
                <a:gdLst>
                  <a:gd name="connsiteX0" fmla="*/ 87585 w 80189"/>
                  <a:gd name="connsiteY0" fmla="*/ 42028 h 76843"/>
                  <a:gd name="connsiteX1" fmla="*/ 47490 w 80189"/>
                  <a:gd name="connsiteY1" fmla="*/ 80449 h 76843"/>
                  <a:gd name="connsiteX2" fmla="*/ 7395 w 80189"/>
                  <a:gd name="connsiteY2" fmla="*/ 42028 h 76843"/>
                  <a:gd name="connsiteX3" fmla="*/ 47490 w 80189"/>
                  <a:gd name="connsiteY3" fmla="*/ 3606 h 76843"/>
                  <a:gd name="connsiteX4" fmla="*/ 87585 w 80189"/>
                  <a:gd name="connsiteY4" fmla="*/ 42028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585" y="42028"/>
                    </a:moveTo>
                    <a:cubicBezTo>
                      <a:pt x="87585" y="63248"/>
                      <a:pt x="69634" y="80449"/>
                      <a:pt x="47490" y="80449"/>
                    </a:cubicBezTo>
                    <a:cubicBezTo>
                      <a:pt x="25346" y="80449"/>
                      <a:pt x="7395" y="63248"/>
                      <a:pt x="7395" y="42028"/>
                    </a:cubicBezTo>
                    <a:cubicBezTo>
                      <a:pt x="7395" y="20808"/>
                      <a:pt x="25346" y="3606"/>
                      <a:pt x="47490" y="3606"/>
                    </a:cubicBezTo>
                    <a:cubicBezTo>
                      <a:pt x="69634" y="3606"/>
                      <a:pt x="87585" y="20808"/>
                      <a:pt x="87585" y="42028"/>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35" name="Freeform 234">
                <a:extLst>
                  <a:ext uri="{FF2B5EF4-FFF2-40B4-BE49-F238E27FC236}">
                    <a16:creationId xmlns:a16="http://schemas.microsoft.com/office/drawing/2014/main" id="{F82E8654-7314-520D-28EA-9C5874A72C72}"/>
                  </a:ext>
                </a:extLst>
              </p:cNvPr>
              <p:cNvSpPr/>
              <p:nvPr/>
            </p:nvSpPr>
            <p:spPr>
              <a:xfrm>
                <a:off x="16758606" y="5619664"/>
                <a:ext cx="80189" cy="76843"/>
              </a:xfrm>
              <a:custGeom>
                <a:avLst/>
                <a:gdLst>
                  <a:gd name="connsiteX0" fmla="*/ 87590 w 80189"/>
                  <a:gd name="connsiteY0" fmla="*/ 42047 h 76843"/>
                  <a:gd name="connsiteX1" fmla="*/ 47496 w 80189"/>
                  <a:gd name="connsiteY1" fmla="*/ 80469 h 76843"/>
                  <a:gd name="connsiteX2" fmla="*/ 7401 w 80189"/>
                  <a:gd name="connsiteY2" fmla="*/ 42047 h 76843"/>
                  <a:gd name="connsiteX3" fmla="*/ 47496 w 80189"/>
                  <a:gd name="connsiteY3" fmla="*/ 3626 h 76843"/>
                  <a:gd name="connsiteX4" fmla="*/ 87590 w 80189"/>
                  <a:gd name="connsiteY4" fmla="*/ 42047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590" y="42047"/>
                    </a:moveTo>
                    <a:cubicBezTo>
                      <a:pt x="87590" y="63267"/>
                      <a:pt x="69639" y="80469"/>
                      <a:pt x="47496" y="80469"/>
                    </a:cubicBezTo>
                    <a:cubicBezTo>
                      <a:pt x="25352" y="80469"/>
                      <a:pt x="7401" y="63267"/>
                      <a:pt x="7401" y="42047"/>
                    </a:cubicBezTo>
                    <a:cubicBezTo>
                      <a:pt x="7401" y="20828"/>
                      <a:pt x="25352" y="3626"/>
                      <a:pt x="47496" y="3626"/>
                    </a:cubicBezTo>
                    <a:cubicBezTo>
                      <a:pt x="69639" y="3626"/>
                      <a:pt x="87590" y="20828"/>
                      <a:pt x="87590" y="42047"/>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36" name="Freeform 235">
                <a:extLst>
                  <a:ext uri="{FF2B5EF4-FFF2-40B4-BE49-F238E27FC236}">
                    <a16:creationId xmlns:a16="http://schemas.microsoft.com/office/drawing/2014/main" id="{328BEC7B-D0DA-C3AC-E59F-8F654F757EDB}"/>
                  </a:ext>
                </a:extLst>
              </p:cNvPr>
              <p:cNvSpPr/>
              <p:nvPr/>
            </p:nvSpPr>
            <p:spPr>
              <a:xfrm>
                <a:off x="16883935" y="5476384"/>
                <a:ext cx="80189" cy="76843"/>
              </a:xfrm>
              <a:custGeom>
                <a:avLst/>
                <a:gdLst>
                  <a:gd name="connsiteX0" fmla="*/ 87609 w 80189"/>
                  <a:gd name="connsiteY0" fmla="*/ 42029 h 76843"/>
                  <a:gd name="connsiteX1" fmla="*/ 47515 w 80189"/>
                  <a:gd name="connsiteY1" fmla="*/ 80450 h 76843"/>
                  <a:gd name="connsiteX2" fmla="*/ 7420 w 80189"/>
                  <a:gd name="connsiteY2" fmla="*/ 42029 h 76843"/>
                  <a:gd name="connsiteX3" fmla="*/ 47515 w 80189"/>
                  <a:gd name="connsiteY3" fmla="*/ 3607 h 76843"/>
                  <a:gd name="connsiteX4" fmla="*/ 87609 w 80189"/>
                  <a:gd name="connsiteY4" fmla="*/ 42029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609" y="42029"/>
                    </a:moveTo>
                    <a:cubicBezTo>
                      <a:pt x="87609" y="63249"/>
                      <a:pt x="69658" y="80450"/>
                      <a:pt x="47515" y="80450"/>
                    </a:cubicBezTo>
                    <a:cubicBezTo>
                      <a:pt x="25371" y="80450"/>
                      <a:pt x="7420" y="63249"/>
                      <a:pt x="7420" y="42029"/>
                    </a:cubicBezTo>
                    <a:cubicBezTo>
                      <a:pt x="7420" y="20809"/>
                      <a:pt x="25371" y="3607"/>
                      <a:pt x="47515" y="3607"/>
                    </a:cubicBezTo>
                    <a:cubicBezTo>
                      <a:pt x="69658" y="3607"/>
                      <a:pt x="87609" y="20809"/>
                      <a:pt x="87609" y="42029"/>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37" name="Freeform 236">
                <a:extLst>
                  <a:ext uri="{FF2B5EF4-FFF2-40B4-BE49-F238E27FC236}">
                    <a16:creationId xmlns:a16="http://schemas.microsoft.com/office/drawing/2014/main" id="{AD28EBA0-4E22-1C89-C1D8-7384729CD478}"/>
                  </a:ext>
                </a:extLst>
              </p:cNvPr>
              <p:cNvSpPr/>
              <p:nvPr/>
            </p:nvSpPr>
            <p:spPr>
              <a:xfrm>
                <a:off x="16729381" y="5338224"/>
                <a:ext cx="80189" cy="76843"/>
              </a:xfrm>
              <a:custGeom>
                <a:avLst/>
                <a:gdLst>
                  <a:gd name="connsiteX0" fmla="*/ 87586 w 80189"/>
                  <a:gd name="connsiteY0" fmla="*/ 42011 h 76843"/>
                  <a:gd name="connsiteX1" fmla="*/ 47491 w 80189"/>
                  <a:gd name="connsiteY1" fmla="*/ 80432 h 76843"/>
                  <a:gd name="connsiteX2" fmla="*/ 7396 w 80189"/>
                  <a:gd name="connsiteY2" fmla="*/ 42011 h 76843"/>
                  <a:gd name="connsiteX3" fmla="*/ 47491 w 80189"/>
                  <a:gd name="connsiteY3" fmla="*/ 3589 h 76843"/>
                  <a:gd name="connsiteX4" fmla="*/ 87586 w 80189"/>
                  <a:gd name="connsiteY4" fmla="*/ 42011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586" y="42011"/>
                    </a:moveTo>
                    <a:cubicBezTo>
                      <a:pt x="87586" y="63231"/>
                      <a:pt x="69635" y="80432"/>
                      <a:pt x="47491" y="80432"/>
                    </a:cubicBezTo>
                    <a:cubicBezTo>
                      <a:pt x="25348" y="80432"/>
                      <a:pt x="7396" y="63231"/>
                      <a:pt x="7396" y="42011"/>
                    </a:cubicBezTo>
                    <a:cubicBezTo>
                      <a:pt x="7396" y="20791"/>
                      <a:pt x="25348" y="3589"/>
                      <a:pt x="47491" y="3589"/>
                    </a:cubicBezTo>
                    <a:cubicBezTo>
                      <a:pt x="69635" y="3589"/>
                      <a:pt x="87586" y="20791"/>
                      <a:pt x="87586" y="42011"/>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38" name="Freeform 237">
                <a:extLst>
                  <a:ext uri="{FF2B5EF4-FFF2-40B4-BE49-F238E27FC236}">
                    <a16:creationId xmlns:a16="http://schemas.microsoft.com/office/drawing/2014/main" id="{80E0AC37-00D1-0E15-B92B-394CA41E7F22}"/>
                  </a:ext>
                </a:extLst>
              </p:cNvPr>
              <p:cNvSpPr/>
              <p:nvPr/>
            </p:nvSpPr>
            <p:spPr>
              <a:xfrm>
                <a:off x="16456794" y="5384278"/>
                <a:ext cx="80189" cy="76843"/>
              </a:xfrm>
              <a:custGeom>
                <a:avLst/>
                <a:gdLst>
                  <a:gd name="connsiteX0" fmla="*/ 87545 w 80189"/>
                  <a:gd name="connsiteY0" fmla="*/ 42017 h 76843"/>
                  <a:gd name="connsiteX1" fmla="*/ 47450 w 80189"/>
                  <a:gd name="connsiteY1" fmla="*/ 80438 h 76843"/>
                  <a:gd name="connsiteX2" fmla="*/ 7355 w 80189"/>
                  <a:gd name="connsiteY2" fmla="*/ 42017 h 76843"/>
                  <a:gd name="connsiteX3" fmla="*/ 47450 w 80189"/>
                  <a:gd name="connsiteY3" fmla="*/ 3595 h 76843"/>
                  <a:gd name="connsiteX4" fmla="*/ 87545 w 80189"/>
                  <a:gd name="connsiteY4" fmla="*/ 42017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545" y="42017"/>
                    </a:moveTo>
                    <a:cubicBezTo>
                      <a:pt x="87545" y="63237"/>
                      <a:pt x="69593" y="80438"/>
                      <a:pt x="47450" y="80438"/>
                    </a:cubicBezTo>
                    <a:cubicBezTo>
                      <a:pt x="25306" y="80438"/>
                      <a:pt x="7355" y="63237"/>
                      <a:pt x="7355" y="42017"/>
                    </a:cubicBezTo>
                    <a:cubicBezTo>
                      <a:pt x="7355" y="20797"/>
                      <a:pt x="25306" y="3595"/>
                      <a:pt x="47450" y="3595"/>
                    </a:cubicBezTo>
                    <a:cubicBezTo>
                      <a:pt x="69593" y="3595"/>
                      <a:pt x="87545" y="20797"/>
                      <a:pt x="87545" y="42017"/>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39" name="Freeform 238">
                <a:extLst>
                  <a:ext uri="{FF2B5EF4-FFF2-40B4-BE49-F238E27FC236}">
                    <a16:creationId xmlns:a16="http://schemas.microsoft.com/office/drawing/2014/main" id="{C309E995-7804-1A4E-030F-D479D59ECA62}"/>
                  </a:ext>
                </a:extLst>
              </p:cNvPr>
              <p:cNvSpPr/>
              <p:nvPr/>
            </p:nvSpPr>
            <p:spPr>
              <a:xfrm>
                <a:off x="17031193" y="5407304"/>
                <a:ext cx="80189" cy="76843"/>
              </a:xfrm>
              <a:custGeom>
                <a:avLst/>
                <a:gdLst>
                  <a:gd name="connsiteX0" fmla="*/ 87632 w 80189"/>
                  <a:gd name="connsiteY0" fmla="*/ 42020 h 76843"/>
                  <a:gd name="connsiteX1" fmla="*/ 47537 w 80189"/>
                  <a:gd name="connsiteY1" fmla="*/ 80441 h 76843"/>
                  <a:gd name="connsiteX2" fmla="*/ 7442 w 80189"/>
                  <a:gd name="connsiteY2" fmla="*/ 42020 h 76843"/>
                  <a:gd name="connsiteX3" fmla="*/ 47537 w 80189"/>
                  <a:gd name="connsiteY3" fmla="*/ 3598 h 76843"/>
                  <a:gd name="connsiteX4" fmla="*/ 87632 w 80189"/>
                  <a:gd name="connsiteY4" fmla="*/ 42020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632" y="42020"/>
                    </a:moveTo>
                    <a:cubicBezTo>
                      <a:pt x="87632" y="63240"/>
                      <a:pt x="69681" y="80441"/>
                      <a:pt x="47537" y="80441"/>
                    </a:cubicBezTo>
                    <a:cubicBezTo>
                      <a:pt x="25393" y="80441"/>
                      <a:pt x="7442" y="63240"/>
                      <a:pt x="7442" y="42020"/>
                    </a:cubicBezTo>
                    <a:cubicBezTo>
                      <a:pt x="7442" y="20800"/>
                      <a:pt x="25393" y="3598"/>
                      <a:pt x="47537" y="3598"/>
                    </a:cubicBezTo>
                    <a:cubicBezTo>
                      <a:pt x="69681" y="3598"/>
                      <a:pt x="87632" y="20800"/>
                      <a:pt x="87632" y="42020"/>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40" name="Freeform 239">
                <a:extLst>
                  <a:ext uri="{FF2B5EF4-FFF2-40B4-BE49-F238E27FC236}">
                    <a16:creationId xmlns:a16="http://schemas.microsoft.com/office/drawing/2014/main" id="{2EB655A9-BB07-6983-047F-BA6889742019}"/>
                  </a:ext>
                </a:extLst>
              </p:cNvPr>
              <p:cNvSpPr/>
              <p:nvPr/>
            </p:nvSpPr>
            <p:spPr>
              <a:xfrm>
                <a:off x="17140224" y="5555697"/>
                <a:ext cx="80189" cy="76843"/>
              </a:xfrm>
              <a:custGeom>
                <a:avLst/>
                <a:gdLst>
                  <a:gd name="connsiteX0" fmla="*/ 87648 w 80189"/>
                  <a:gd name="connsiteY0" fmla="*/ 42039 h 76843"/>
                  <a:gd name="connsiteX1" fmla="*/ 47554 w 80189"/>
                  <a:gd name="connsiteY1" fmla="*/ 80461 h 76843"/>
                  <a:gd name="connsiteX2" fmla="*/ 7459 w 80189"/>
                  <a:gd name="connsiteY2" fmla="*/ 42039 h 76843"/>
                  <a:gd name="connsiteX3" fmla="*/ 47554 w 80189"/>
                  <a:gd name="connsiteY3" fmla="*/ 3618 h 76843"/>
                  <a:gd name="connsiteX4" fmla="*/ 87648 w 80189"/>
                  <a:gd name="connsiteY4" fmla="*/ 42039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648" y="42039"/>
                    </a:moveTo>
                    <a:cubicBezTo>
                      <a:pt x="87648" y="63259"/>
                      <a:pt x="69697" y="80461"/>
                      <a:pt x="47554" y="80461"/>
                    </a:cubicBezTo>
                    <a:cubicBezTo>
                      <a:pt x="25410" y="80461"/>
                      <a:pt x="7459" y="63259"/>
                      <a:pt x="7459" y="42039"/>
                    </a:cubicBezTo>
                    <a:cubicBezTo>
                      <a:pt x="7459" y="20820"/>
                      <a:pt x="25410" y="3618"/>
                      <a:pt x="47554" y="3618"/>
                    </a:cubicBezTo>
                    <a:cubicBezTo>
                      <a:pt x="69697" y="3618"/>
                      <a:pt x="87648" y="20820"/>
                      <a:pt x="87648" y="42039"/>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41" name="Freeform 240">
                <a:extLst>
                  <a:ext uri="{FF2B5EF4-FFF2-40B4-BE49-F238E27FC236}">
                    <a16:creationId xmlns:a16="http://schemas.microsoft.com/office/drawing/2014/main" id="{90A29532-EFDD-A482-D86F-57DC13621340}"/>
                  </a:ext>
                </a:extLst>
              </p:cNvPr>
              <p:cNvSpPr/>
              <p:nvPr/>
            </p:nvSpPr>
            <p:spPr>
              <a:xfrm>
                <a:off x="17234087" y="5696418"/>
                <a:ext cx="80189" cy="76843"/>
              </a:xfrm>
              <a:custGeom>
                <a:avLst/>
                <a:gdLst>
                  <a:gd name="connsiteX0" fmla="*/ 87663 w 80189"/>
                  <a:gd name="connsiteY0" fmla="*/ 42057 h 76843"/>
                  <a:gd name="connsiteX1" fmla="*/ 47568 w 80189"/>
                  <a:gd name="connsiteY1" fmla="*/ 80479 h 76843"/>
                  <a:gd name="connsiteX2" fmla="*/ 7473 w 80189"/>
                  <a:gd name="connsiteY2" fmla="*/ 42057 h 76843"/>
                  <a:gd name="connsiteX3" fmla="*/ 47568 w 80189"/>
                  <a:gd name="connsiteY3" fmla="*/ 3636 h 76843"/>
                  <a:gd name="connsiteX4" fmla="*/ 87663 w 80189"/>
                  <a:gd name="connsiteY4" fmla="*/ 42057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663" y="42057"/>
                    </a:moveTo>
                    <a:cubicBezTo>
                      <a:pt x="87663" y="63277"/>
                      <a:pt x="69712" y="80479"/>
                      <a:pt x="47568" y="80479"/>
                    </a:cubicBezTo>
                    <a:cubicBezTo>
                      <a:pt x="25424" y="80479"/>
                      <a:pt x="7473" y="63277"/>
                      <a:pt x="7473" y="42057"/>
                    </a:cubicBezTo>
                    <a:cubicBezTo>
                      <a:pt x="7473" y="20838"/>
                      <a:pt x="25424" y="3636"/>
                      <a:pt x="47568" y="3636"/>
                    </a:cubicBezTo>
                    <a:cubicBezTo>
                      <a:pt x="69712" y="3636"/>
                      <a:pt x="87663" y="20838"/>
                      <a:pt x="87663" y="42057"/>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42" name="Freeform 241">
                <a:extLst>
                  <a:ext uri="{FF2B5EF4-FFF2-40B4-BE49-F238E27FC236}">
                    <a16:creationId xmlns:a16="http://schemas.microsoft.com/office/drawing/2014/main" id="{04377102-0D9B-1ACA-12FE-F434272F4E29}"/>
                  </a:ext>
                </a:extLst>
              </p:cNvPr>
              <p:cNvSpPr/>
              <p:nvPr/>
            </p:nvSpPr>
            <p:spPr>
              <a:xfrm>
                <a:off x="16200506" y="5660597"/>
                <a:ext cx="80189" cy="76843"/>
              </a:xfrm>
              <a:custGeom>
                <a:avLst/>
                <a:gdLst>
                  <a:gd name="connsiteX0" fmla="*/ 87506 w 80189"/>
                  <a:gd name="connsiteY0" fmla="*/ 42053 h 76843"/>
                  <a:gd name="connsiteX1" fmla="*/ 47411 w 80189"/>
                  <a:gd name="connsiteY1" fmla="*/ 80474 h 76843"/>
                  <a:gd name="connsiteX2" fmla="*/ 7316 w 80189"/>
                  <a:gd name="connsiteY2" fmla="*/ 42053 h 76843"/>
                  <a:gd name="connsiteX3" fmla="*/ 47411 w 80189"/>
                  <a:gd name="connsiteY3" fmla="*/ 3631 h 76843"/>
                  <a:gd name="connsiteX4" fmla="*/ 87506 w 80189"/>
                  <a:gd name="connsiteY4" fmla="*/ 42053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506" y="42053"/>
                    </a:moveTo>
                    <a:cubicBezTo>
                      <a:pt x="87506" y="63272"/>
                      <a:pt x="69555" y="80474"/>
                      <a:pt x="47411" y="80474"/>
                    </a:cubicBezTo>
                    <a:cubicBezTo>
                      <a:pt x="25267" y="80474"/>
                      <a:pt x="7316" y="63272"/>
                      <a:pt x="7316" y="42053"/>
                    </a:cubicBezTo>
                    <a:cubicBezTo>
                      <a:pt x="7316" y="20833"/>
                      <a:pt x="25267" y="3631"/>
                      <a:pt x="47411" y="3631"/>
                    </a:cubicBezTo>
                    <a:cubicBezTo>
                      <a:pt x="69555" y="3631"/>
                      <a:pt x="87506" y="20833"/>
                      <a:pt x="87506" y="42053"/>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43" name="Freeform 242">
                <a:extLst>
                  <a:ext uri="{FF2B5EF4-FFF2-40B4-BE49-F238E27FC236}">
                    <a16:creationId xmlns:a16="http://schemas.microsoft.com/office/drawing/2014/main" id="{DCB2F69B-3D0B-0B8B-A75B-4C780DC0EE40}"/>
                  </a:ext>
                </a:extLst>
              </p:cNvPr>
              <p:cNvSpPr/>
              <p:nvPr/>
            </p:nvSpPr>
            <p:spPr>
              <a:xfrm>
                <a:off x="16414086" y="5527556"/>
                <a:ext cx="80189" cy="76843"/>
              </a:xfrm>
              <a:custGeom>
                <a:avLst/>
                <a:gdLst>
                  <a:gd name="connsiteX0" fmla="*/ 87538 w 80189"/>
                  <a:gd name="connsiteY0" fmla="*/ 42036 h 76843"/>
                  <a:gd name="connsiteX1" fmla="*/ 47443 w 80189"/>
                  <a:gd name="connsiteY1" fmla="*/ 80457 h 76843"/>
                  <a:gd name="connsiteX2" fmla="*/ 7349 w 80189"/>
                  <a:gd name="connsiteY2" fmla="*/ 42036 h 76843"/>
                  <a:gd name="connsiteX3" fmla="*/ 47443 w 80189"/>
                  <a:gd name="connsiteY3" fmla="*/ 3614 h 76843"/>
                  <a:gd name="connsiteX4" fmla="*/ 87538 w 80189"/>
                  <a:gd name="connsiteY4" fmla="*/ 42036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538" y="42036"/>
                    </a:moveTo>
                    <a:cubicBezTo>
                      <a:pt x="87538" y="63255"/>
                      <a:pt x="69587" y="80457"/>
                      <a:pt x="47443" y="80457"/>
                    </a:cubicBezTo>
                    <a:cubicBezTo>
                      <a:pt x="25300" y="80457"/>
                      <a:pt x="7349" y="63255"/>
                      <a:pt x="7349" y="42036"/>
                    </a:cubicBezTo>
                    <a:cubicBezTo>
                      <a:pt x="7349" y="20816"/>
                      <a:pt x="25300" y="3614"/>
                      <a:pt x="47443" y="3614"/>
                    </a:cubicBezTo>
                    <a:cubicBezTo>
                      <a:pt x="69587" y="3614"/>
                      <a:pt x="87538" y="20816"/>
                      <a:pt x="87538" y="42036"/>
                    </a:cubicBezTo>
                    <a:close/>
                  </a:path>
                </a:pathLst>
              </a:custGeom>
              <a:solidFill>
                <a:srgbClr val="FF004F"/>
              </a:solidFill>
              <a:ln w="1514" cap="flat">
                <a:solidFill>
                  <a:srgbClr val="FFFFFF"/>
                </a:solidFill>
                <a:prstDash val="solid"/>
                <a:round/>
              </a:ln>
            </p:spPr>
            <p:txBody>
              <a:bodyPr rtlCol="0" anchor="ctr"/>
              <a:lstStyle/>
              <a:p>
                <a:endParaRPr lang="en-CH" sz="4000"/>
              </a:p>
            </p:txBody>
          </p:sp>
          <p:sp>
            <p:nvSpPr>
              <p:cNvPr id="244" name="Freeform 243">
                <a:extLst>
                  <a:ext uri="{FF2B5EF4-FFF2-40B4-BE49-F238E27FC236}">
                    <a16:creationId xmlns:a16="http://schemas.microsoft.com/office/drawing/2014/main" id="{B406435C-EDAD-368A-380F-F4B738D89001}"/>
                  </a:ext>
                </a:extLst>
              </p:cNvPr>
              <p:cNvSpPr/>
              <p:nvPr/>
            </p:nvSpPr>
            <p:spPr>
              <a:xfrm>
                <a:off x="16883935" y="5322871"/>
                <a:ext cx="80189" cy="76843"/>
              </a:xfrm>
              <a:custGeom>
                <a:avLst/>
                <a:gdLst>
                  <a:gd name="connsiteX0" fmla="*/ 87609 w 80189"/>
                  <a:gd name="connsiteY0" fmla="*/ 42009 h 76843"/>
                  <a:gd name="connsiteX1" fmla="*/ 47515 w 80189"/>
                  <a:gd name="connsiteY1" fmla="*/ 80430 h 76843"/>
                  <a:gd name="connsiteX2" fmla="*/ 7420 w 80189"/>
                  <a:gd name="connsiteY2" fmla="*/ 42009 h 76843"/>
                  <a:gd name="connsiteX3" fmla="*/ 47515 w 80189"/>
                  <a:gd name="connsiteY3" fmla="*/ 3587 h 76843"/>
                  <a:gd name="connsiteX4" fmla="*/ 87609 w 80189"/>
                  <a:gd name="connsiteY4" fmla="*/ 42009 h 7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 h="76843">
                    <a:moveTo>
                      <a:pt x="87609" y="42009"/>
                    </a:moveTo>
                    <a:cubicBezTo>
                      <a:pt x="87609" y="63229"/>
                      <a:pt x="69658" y="80430"/>
                      <a:pt x="47515" y="80430"/>
                    </a:cubicBezTo>
                    <a:cubicBezTo>
                      <a:pt x="25371" y="80430"/>
                      <a:pt x="7420" y="63229"/>
                      <a:pt x="7420" y="42009"/>
                    </a:cubicBezTo>
                    <a:cubicBezTo>
                      <a:pt x="7420" y="20789"/>
                      <a:pt x="25371" y="3587"/>
                      <a:pt x="47515" y="3587"/>
                    </a:cubicBezTo>
                    <a:cubicBezTo>
                      <a:pt x="69658" y="3587"/>
                      <a:pt x="87609" y="20789"/>
                      <a:pt x="87609" y="42009"/>
                    </a:cubicBezTo>
                    <a:close/>
                  </a:path>
                </a:pathLst>
              </a:custGeom>
              <a:solidFill>
                <a:srgbClr val="FF004F"/>
              </a:solidFill>
              <a:ln w="1514" cap="flat">
                <a:solidFill>
                  <a:srgbClr val="FFFFFF"/>
                </a:solidFill>
                <a:prstDash val="solid"/>
                <a:round/>
              </a:ln>
            </p:spPr>
            <p:txBody>
              <a:bodyPr rtlCol="0" anchor="ctr"/>
              <a:lstStyle/>
              <a:p>
                <a:endParaRPr lang="en-CH" sz="4000"/>
              </a:p>
            </p:txBody>
          </p:sp>
        </p:grpSp>
      </p:grpSp>
      <p:grpSp>
        <p:nvGrpSpPr>
          <p:cNvPr id="245" name="Graphic 4">
            <a:extLst>
              <a:ext uri="{FF2B5EF4-FFF2-40B4-BE49-F238E27FC236}">
                <a16:creationId xmlns:a16="http://schemas.microsoft.com/office/drawing/2014/main" id="{9558AB1A-F3FB-A9EC-CCAE-DF75F8A3AD34}"/>
              </a:ext>
            </a:extLst>
          </p:cNvPr>
          <p:cNvGrpSpPr/>
          <p:nvPr/>
        </p:nvGrpSpPr>
        <p:grpSpPr>
          <a:xfrm>
            <a:off x="20815296" y="4930999"/>
            <a:ext cx="1767297" cy="1767280"/>
            <a:chOff x="20815296" y="4930999"/>
            <a:chExt cx="1767297" cy="1767280"/>
          </a:xfrm>
        </p:grpSpPr>
        <p:grpSp>
          <p:nvGrpSpPr>
            <p:cNvPr id="246" name="Graphic 4">
              <a:extLst>
                <a:ext uri="{FF2B5EF4-FFF2-40B4-BE49-F238E27FC236}">
                  <a16:creationId xmlns:a16="http://schemas.microsoft.com/office/drawing/2014/main" id="{55A9C652-203E-BB3A-D427-4D387FEF987F}"/>
                </a:ext>
              </a:extLst>
            </p:cNvPr>
            <p:cNvGrpSpPr/>
            <p:nvPr/>
          </p:nvGrpSpPr>
          <p:grpSpPr>
            <a:xfrm>
              <a:off x="20815296" y="4930999"/>
              <a:ext cx="1767297" cy="1767280"/>
              <a:chOff x="20815296" y="4930999"/>
              <a:chExt cx="1767297" cy="1767280"/>
            </a:xfrm>
          </p:grpSpPr>
          <p:sp>
            <p:nvSpPr>
              <p:cNvPr id="247" name="Freeform 246">
                <a:extLst>
                  <a:ext uri="{FF2B5EF4-FFF2-40B4-BE49-F238E27FC236}">
                    <a16:creationId xmlns:a16="http://schemas.microsoft.com/office/drawing/2014/main" id="{B4417E74-D82B-A319-A5BB-2C02B337CC9B}"/>
                  </a:ext>
                </a:extLst>
              </p:cNvPr>
              <p:cNvSpPr/>
              <p:nvPr/>
            </p:nvSpPr>
            <p:spPr>
              <a:xfrm>
                <a:off x="20815296" y="4930999"/>
                <a:ext cx="1767297" cy="1767280"/>
              </a:xfrm>
              <a:custGeom>
                <a:avLst/>
                <a:gdLst>
                  <a:gd name="connsiteX0" fmla="*/ 1776495 w 1767297"/>
                  <a:gd name="connsiteY0" fmla="*/ 885078 h 1767280"/>
                  <a:gd name="connsiteX1" fmla="*/ 892846 w 1767297"/>
                  <a:gd name="connsiteY1" fmla="*/ 1768719 h 1767280"/>
                  <a:gd name="connsiteX2" fmla="*/ 9197 w 1767297"/>
                  <a:gd name="connsiteY2" fmla="*/ 885078 h 1767280"/>
                  <a:gd name="connsiteX3" fmla="*/ 892846 w 1767297"/>
                  <a:gd name="connsiteY3" fmla="*/ 1438 h 1767280"/>
                  <a:gd name="connsiteX4" fmla="*/ 1776495 w 1767297"/>
                  <a:gd name="connsiteY4" fmla="*/ 885078 h 176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297" h="1767280">
                    <a:moveTo>
                      <a:pt x="1776495" y="885078"/>
                    </a:moveTo>
                    <a:cubicBezTo>
                      <a:pt x="1776495" y="1373099"/>
                      <a:pt x="1380872" y="1768719"/>
                      <a:pt x="892846" y="1768719"/>
                    </a:cubicBezTo>
                    <a:cubicBezTo>
                      <a:pt x="404820" y="1768719"/>
                      <a:pt x="9197" y="1373099"/>
                      <a:pt x="9197" y="885078"/>
                    </a:cubicBezTo>
                    <a:cubicBezTo>
                      <a:pt x="9197" y="397057"/>
                      <a:pt x="404820" y="1438"/>
                      <a:pt x="892846" y="1438"/>
                    </a:cubicBezTo>
                    <a:cubicBezTo>
                      <a:pt x="1380872" y="1438"/>
                      <a:pt x="1776495" y="397057"/>
                      <a:pt x="1776495" y="885078"/>
                    </a:cubicBezTo>
                    <a:close/>
                  </a:path>
                </a:pathLst>
              </a:custGeom>
              <a:solidFill>
                <a:srgbClr val="FFFFFF"/>
              </a:solidFill>
              <a:ln w="63479" cap="flat">
                <a:solidFill>
                  <a:srgbClr val="006BFF"/>
                </a:solidFill>
                <a:prstDash val="solid"/>
                <a:miter/>
              </a:ln>
            </p:spPr>
            <p:txBody>
              <a:bodyPr rtlCol="0" anchor="ctr"/>
              <a:lstStyle/>
              <a:p>
                <a:endParaRPr lang="en-CH" sz="4000"/>
              </a:p>
            </p:txBody>
          </p:sp>
          <p:sp>
            <p:nvSpPr>
              <p:cNvPr id="248" name="Freeform 247">
                <a:extLst>
                  <a:ext uri="{FF2B5EF4-FFF2-40B4-BE49-F238E27FC236}">
                    <a16:creationId xmlns:a16="http://schemas.microsoft.com/office/drawing/2014/main" id="{5565AAB9-F095-C6B1-53C0-BCA9E2E39C34}"/>
                  </a:ext>
                </a:extLst>
              </p:cNvPr>
              <p:cNvSpPr/>
              <p:nvPr/>
            </p:nvSpPr>
            <p:spPr>
              <a:xfrm>
                <a:off x="20927795" y="5037374"/>
                <a:ext cx="1542419" cy="1552610"/>
              </a:xfrm>
              <a:custGeom>
                <a:avLst/>
                <a:gdLst>
                  <a:gd name="connsiteX0" fmla="*/ 1550927 w 1542419"/>
                  <a:gd name="connsiteY0" fmla="*/ 776885 h 1552610"/>
                  <a:gd name="connsiteX1" fmla="*/ 779718 w 1542419"/>
                  <a:gd name="connsiteY1" fmla="*/ 1553190 h 1552610"/>
                  <a:gd name="connsiteX2" fmla="*/ 8508 w 1542419"/>
                  <a:gd name="connsiteY2" fmla="*/ 776885 h 1552610"/>
                  <a:gd name="connsiteX3" fmla="*/ 779718 w 1542419"/>
                  <a:gd name="connsiteY3" fmla="*/ 579 h 1552610"/>
                  <a:gd name="connsiteX4" fmla="*/ 1550927 w 1542419"/>
                  <a:gd name="connsiteY4" fmla="*/ 776885 h 155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419" h="1552610">
                    <a:moveTo>
                      <a:pt x="1550927" y="776885"/>
                    </a:moveTo>
                    <a:cubicBezTo>
                      <a:pt x="1550927" y="1205626"/>
                      <a:pt x="1205645" y="1553190"/>
                      <a:pt x="779718" y="1553190"/>
                    </a:cubicBezTo>
                    <a:cubicBezTo>
                      <a:pt x="353790" y="1553190"/>
                      <a:pt x="8508" y="1205626"/>
                      <a:pt x="8508" y="776885"/>
                    </a:cubicBezTo>
                    <a:cubicBezTo>
                      <a:pt x="8508" y="348143"/>
                      <a:pt x="353790" y="579"/>
                      <a:pt x="779718" y="579"/>
                    </a:cubicBezTo>
                    <a:cubicBezTo>
                      <a:pt x="1205645" y="579"/>
                      <a:pt x="1550927" y="348143"/>
                      <a:pt x="1550927" y="776885"/>
                    </a:cubicBezTo>
                    <a:close/>
                  </a:path>
                </a:pathLst>
              </a:custGeom>
              <a:solidFill>
                <a:srgbClr val="006BFF"/>
              </a:solidFill>
              <a:ln w="12706" cap="flat">
                <a:solidFill>
                  <a:srgbClr val="FFFFFF"/>
                </a:solidFill>
                <a:prstDash val="solid"/>
                <a:miter/>
              </a:ln>
            </p:spPr>
            <p:txBody>
              <a:bodyPr rtlCol="0" anchor="ctr"/>
              <a:lstStyle/>
              <a:p>
                <a:endParaRPr lang="en-CH" sz="4000"/>
              </a:p>
            </p:txBody>
          </p:sp>
        </p:grpSp>
        <p:grpSp>
          <p:nvGrpSpPr>
            <p:cNvPr id="249" name="Graphic 4">
              <a:extLst>
                <a:ext uri="{FF2B5EF4-FFF2-40B4-BE49-F238E27FC236}">
                  <a16:creationId xmlns:a16="http://schemas.microsoft.com/office/drawing/2014/main" id="{ADEB2225-5BC9-AFFA-D5A7-F80BC40C4451}"/>
                </a:ext>
              </a:extLst>
            </p:cNvPr>
            <p:cNvGrpSpPr/>
            <p:nvPr/>
          </p:nvGrpSpPr>
          <p:grpSpPr>
            <a:xfrm>
              <a:off x="21357187" y="5279791"/>
              <a:ext cx="683519" cy="1069699"/>
              <a:chOff x="21357187" y="5279791"/>
              <a:chExt cx="683519" cy="1069699"/>
            </a:xfrm>
            <a:solidFill>
              <a:srgbClr val="FFFFFF"/>
            </a:solidFill>
          </p:grpSpPr>
          <p:sp>
            <p:nvSpPr>
              <p:cNvPr id="250" name="Freeform 249">
                <a:extLst>
                  <a:ext uri="{FF2B5EF4-FFF2-40B4-BE49-F238E27FC236}">
                    <a16:creationId xmlns:a16="http://schemas.microsoft.com/office/drawing/2014/main" id="{F130FE3D-6683-58E0-4961-770AB2155F34}"/>
                  </a:ext>
                </a:extLst>
              </p:cNvPr>
              <p:cNvSpPr/>
              <p:nvPr/>
            </p:nvSpPr>
            <p:spPr>
              <a:xfrm>
                <a:off x="21494409" y="5872066"/>
                <a:ext cx="410362" cy="477424"/>
              </a:xfrm>
              <a:custGeom>
                <a:avLst/>
                <a:gdLst>
                  <a:gd name="connsiteX0" fmla="*/ 12571 w 410362"/>
                  <a:gd name="connsiteY0" fmla="*/ 22763 h 477424"/>
                  <a:gd name="connsiteX1" fmla="*/ 43546 w 410362"/>
                  <a:gd name="connsiteY1" fmla="*/ 2854 h 477424"/>
                  <a:gd name="connsiteX2" fmla="*/ 374325 w 410362"/>
                  <a:gd name="connsiteY2" fmla="*/ 2816 h 477424"/>
                  <a:gd name="connsiteX3" fmla="*/ 394124 w 410362"/>
                  <a:gd name="connsiteY3" fmla="*/ 6599 h 477424"/>
                  <a:gd name="connsiteX4" fmla="*/ 405388 w 410362"/>
                  <a:gd name="connsiteY4" fmla="*/ 23390 h 477424"/>
                  <a:gd name="connsiteX5" fmla="*/ 362534 w 410362"/>
                  <a:gd name="connsiteY5" fmla="*/ 424738 h 477424"/>
                  <a:gd name="connsiteX6" fmla="*/ 304808 w 410362"/>
                  <a:gd name="connsiteY6" fmla="*/ 479673 h 477424"/>
                  <a:gd name="connsiteX7" fmla="*/ 295040 w 410362"/>
                  <a:gd name="connsiteY7" fmla="*/ 479673 h 477424"/>
                  <a:gd name="connsiteX8" fmla="*/ 237315 w 410362"/>
                  <a:gd name="connsiteY8" fmla="*/ 424738 h 477424"/>
                  <a:gd name="connsiteX9" fmla="*/ 211884 w 410362"/>
                  <a:gd name="connsiteY9" fmla="*/ 208389 h 477424"/>
                  <a:gd name="connsiteX10" fmla="*/ 185661 w 410362"/>
                  <a:gd name="connsiteY10" fmla="*/ 424957 h 477424"/>
                  <a:gd name="connsiteX11" fmla="*/ 127935 w 410362"/>
                  <a:gd name="connsiteY11" fmla="*/ 479673 h 477424"/>
                  <a:gd name="connsiteX12" fmla="*/ 114560 w 410362"/>
                  <a:gd name="connsiteY12" fmla="*/ 479673 h 477424"/>
                  <a:gd name="connsiteX13" fmla="*/ 56833 w 410362"/>
                  <a:gd name="connsiteY13" fmla="*/ 424957 h 477424"/>
                  <a:gd name="connsiteX14" fmla="*/ 12571 w 410362"/>
                  <a:gd name="connsiteY14" fmla="*/ 22763 h 477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0362" h="477424">
                    <a:moveTo>
                      <a:pt x="12571" y="22763"/>
                    </a:moveTo>
                    <a:cubicBezTo>
                      <a:pt x="15651" y="8727"/>
                      <a:pt x="29467" y="-177"/>
                      <a:pt x="43546" y="2854"/>
                    </a:cubicBezTo>
                    <a:cubicBezTo>
                      <a:pt x="153806" y="26146"/>
                      <a:pt x="264065" y="25718"/>
                      <a:pt x="374325" y="2816"/>
                    </a:cubicBezTo>
                    <a:cubicBezTo>
                      <a:pt x="381189" y="1363"/>
                      <a:pt x="388317" y="2731"/>
                      <a:pt x="394124" y="6599"/>
                    </a:cubicBezTo>
                    <a:cubicBezTo>
                      <a:pt x="400020" y="10466"/>
                      <a:pt x="404068" y="16519"/>
                      <a:pt x="405388" y="23390"/>
                    </a:cubicBezTo>
                    <a:cubicBezTo>
                      <a:pt x="431611" y="163384"/>
                      <a:pt x="390693" y="293078"/>
                      <a:pt x="362534" y="424738"/>
                    </a:cubicBezTo>
                    <a:cubicBezTo>
                      <a:pt x="358838" y="456135"/>
                      <a:pt x="334111" y="479673"/>
                      <a:pt x="304808" y="479673"/>
                    </a:cubicBezTo>
                    <a:lnTo>
                      <a:pt x="295040" y="479673"/>
                    </a:lnTo>
                    <a:cubicBezTo>
                      <a:pt x="265738" y="479673"/>
                      <a:pt x="241010" y="456135"/>
                      <a:pt x="237315" y="424738"/>
                    </a:cubicBezTo>
                    <a:lnTo>
                      <a:pt x="211884" y="208389"/>
                    </a:lnTo>
                    <a:lnTo>
                      <a:pt x="185661" y="424957"/>
                    </a:lnTo>
                    <a:cubicBezTo>
                      <a:pt x="181877" y="456259"/>
                      <a:pt x="157150" y="479673"/>
                      <a:pt x="127935" y="479673"/>
                    </a:cubicBezTo>
                    <a:lnTo>
                      <a:pt x="114560" y="479673"/>
                    </a:lnTo>
                    <a:cubicBezTo>
                      <a:pt x="85345" y="479673"/>
                      <a:pt x="60617" y="456259"/>
                      <a:pt x="56833" y="424957"/>
                    </a:cubicBezTo>
                    <a:cubicBezTo>
                      <a:pt x="30434" y="291823"/>
                      <a:pt x="-16380" y="160315"/>
                      <a:pt x="12571" y="22763"/>
                    </a:cubicBezTo>
                    <a:close/>
                  </a:path>
                </a:pathLst>
              </a:custGeom>
              <a:solidFill>
                <a:srgbClr val="FFFFFF"/>
              </a:solidFill>
              <a:ln w="915" cap="rnd">
                <a:noFill/>
                <a:prstDash val="solid"/>
                <a:round/>
              </a:ln>
            </p:spPr>
            <p:txBody>
              <a:bodyPr rtlCol="0" anchor="ctr"/>
              <a:lstStyle/>
              <a:p>
                <a:endParaRPr lang="en-CH" sz="4000"/>
              </a:p>
            </p:txBody>
          </p:sp>
          <p:sp>
            <p:nvSpPr>
              <p:cNvPr id="251" name="Freeform 250">
                <a:extLst>
                  <a:ext uri="{FF2B5EF4-FFF2-40B4-BE49-F238E27FC236}">
                    <a16:creationId xmlns:a16="http://schemas.microsoft.com/office/drawing/2014/main" id="{8E1E64ED-1083-6FED-DD1C-8FF98EA83232}"/>
                  </a:ext>
                </a:extLst>
              </p:cNvPr>
              <p:cNvSpPr/>
              <p:nvPr/>
            </p:nvSpPr>
            <p:spPr>
              <a:xfrm>
                <a:off x="21357187" y="5279791"/>
                <a:ext cx="683519" cy="590349"/>
              </a:xfrm>
              <a:custGeom>
                <a:avLst/>
                <a:gdLst>
                  <a:gd name="connsiteX0" fmla="*/ 212784 w 683519"/>
                  <a:gd name="connsiteY0" fmla="*/ 198250 h 590349"/>
                  <a:gd name="connsiteX1" fmla="*/ 507045 w 683519"/>
                  <a:gd name="connsiteY1" fmla="*/ 200938 h 590349"/>
                  <a:gd name="connsiteX2" fmla="*/ 552715 w 683519"/>
                  <a:gd name="connsiteY2" fmla="*/ 238939 h 590349"/>
                  <a:gd name="connsiteX3" fmla="*/ 672126 w 683519"/>
                  <a:gd name="connsiteY3" fmla="*/ 489504 h 590349"/>
                  <a:gd name="connsiteX4" fmla="*/ 600937 w 683519"/>
                  <a:gd name="connsiteY4" fmla="*/ 546540 h 590349"/>
                  <a:gd name="connsiteX5" fmla="*/ 546291 w 683519"/>
                  <a:gd name="connsiteY5" fmla="*/ 474474 h 590349"/>
                  <a:gd name="connsiteX6" fmla="*/ 553155 w 683519"/>
                  <a:gd name="connsiteY6" fmla="*/ 497616 h 590349"/>
                  <a:gd name="connsiteX7" fmla="*/ 554387 w 683519"/>
                  <a:gd name="connsiteY7" fmla="*/ 515845 h 590349"/>
                  <a:gd name="connsiteX8" fmla="*/ 490150 w 683519"/>
                  <a:gd name="connsiteY8" fmla="*/ 581248 h 590349"/>
                  <a:gd name="connsiteX9" fmla="*/ 345835 w 683519"/>
                  <a:gd name="connsiteY9" fmla="*/ 592862 h 590349"/>
                  <a:gd name="connsiteX10" fmla="*/ 198969 w 683519"/>
                  <a:gd name="connsiteY10" fmla="*/ 581101 h 590349"/>
                  <a:gd name="connsiteX11" fmla="*/ 135524 w 683519"/>
                  <a:gd name="connsiteY11" fmla="*/ 518340 h 590349"/>
                  <a:gd name="connsiteX12" fmla="*/ 136404 w 683519"/>
                  <a:gd name="connsiteY12" fmla="*/ 497616 h 590349"/>
                  <a:gd name="connsiteX13" fmla="*/ 141420 w 683519"/>
                  <a:gd name="connsiteY13" fmla="*/ 480626 h 590349"/>
                  <a:gd name="connsiteX14" fmla="*/ 90557 w 683519"/>
                  <a:gd name="connsiteY14" fmla="*/ 547733 h 590349"/>
                  <a:gd name="connsiteX15" fmla="*/ 19368 w 683519"/>
                  <a:gd name="connsiteY15" fmla="*/ 490697 h 590349"/>
                  <a:gd name="connsiteX16" fmla="*/ 138780 w 683519"/>
                  <a:gd name="connsiteY16" fmla="*/ 240132 h 590349"/>
                  <a:gd name="connsiteX17" fmla="*/ 184449 w 683519"/>
                  <a:gd name="connsiteY17" fmla="*/ 202132 h 590349"/>
                  <a:gd name="connsiteX18" fmla="*/ 212784 w 683519"/>
                  <a:gd name="connsiteY18" fmla="*/ 198250 h 590349"/>
                  <a:gd name="connsiteX19" fmla="*/ 344779 w 683519"/>
                  <a:gd name="connsiteY19" fmla="*/ 2513 h 590349"/>
                  <a:gd name="connsiteX20" fmla="*/ 448088 w 683519"/>
                  <a:gd name="connsiteY20" fmla="*/ 93501 h 590349"/>
                  <a:gd name="connsiteX21" fmla="*/ 344779 w 683519"/>
                  <a:gd name="connsiteY21" fmla="*/ 184491 h 590349"/>
                  <a:gd name="connsiteX22" fmla="*/ 241471 w 683519"/>
                  <a:gd name="connsiteY22" fmla="*/ 93501 h 590349"/>
                  <a:gd name="connsiteX23" fmla="*/ 344779 w 683519"/>
                  <a:gd name="connsiteY23" fmla="*/ 2513 h 59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3519" h="590349">
                    <a:moveTo>
                      <a:pt x="212784" y="198250"/>
                    </a:moveTo>
                    <a:cubicBezTo>
                      <a:pt x="212784" y="198250"/>
                      <a:pt x="493933" y="196863"/>
                      <a:pt x="507045" y="200938"/>
                    </a:cubicBezTo>
                    <a:cubicBezTo>
                      <a:pt x="527636" y="207377"/>
                      <a:pt x="544268" y="221175"/>
                      <a:pt x="552715" y="238939"/>
                    </a:cubicBezTo>
                    <a:lnTo>
                      <a:pt x="672126" y="489504"/>
                    </a:lnTo>
                    <a:cubicBezTo>
                      <a:pt x="719908" y="568171"/>
                      <a:pt x="640360" y="605312"/>
                      <a:pt x="600937" y="546540"/>
                    </a:cubicBezTo>
                    <a:lnTo>
                      <a:pt x="546291" y="474474"/>
                    </a:lnTo>
                    <a:lnTo>
                      <a:pt x="553155" y="497616"/>
                    </a:lnTo>
                    <a:cubicBezTo>
                      <a:pt x="554739" y="502954"/>
                      <a:pt x="555003" y="509221"/>
                      <a:pt x="554387" y="515845"/>
                    </a:cubicBezTo>
                    <a:cubicBezTo>
                      <a:pt x="551219" y="550127"/>
                      <a:pt x="524380" y="577452"/>
                      <a:pt x="490150" y="581248"/>
                    </a:cubicBezTo>
                    <a:cubicBezTo>
                      <a:pt x="447648" y="586292"/>
                      <a:pt x="384905" y="592862"/>
                      <a:pt x="345835" y="592862"/>
                    </a:cubicBezTo>
                    <a:cubicBezTo>
                      <a:pt x="306413" y="592862"/>
                      <a:pt x="242087" y="586176"/>
                      <a:pt x="198969" y="581101"/>
                    </a:cubicBezTo>
                    <a:cubicBezTo>
                      <a:pt x="165794" y="577468"/>
                      <a:pt x="139484" y="551468"/>
                      <a:pt x="135524" y="518340"/>
                    </a:cubicBezTo>
                    <a:cubicBezTo>
                      <a:pt x="134468" y="510809"/>
                      <a:pt x="134644" y="503620"/>
                      <a:pt x="136404" y="497616"/>
                    </a:cubicBezTo>
                    <a:lnTo>
                      <a:pt x="141420" y="480626"/>
                    </a:lnTo>
                    <a:lnTo>
                      <a:pt x="90557" y="547733"/>
                    </a:lnTo>
                    <a:cubicBezTo>
                      <a:pt x="49903" y="612036"/>
                      <a:pt x="-30790" y="582635"/>
                      <a:pt x="19368" y="490697"/>
                    </a:cubicBezTo>
                    <a:lnTo>
                      <a:pt x="138780" y="240132"/>
                    </a:lnTo>
                    <a:cubicBezTo>
                      <a:pt x="147227" y="222368"/>
                      <a:pt x="163859" y="208570"/>
                      <a:pt x="184449" y="202132"/>
                    </a:cubicBezTo>
                    <a:cubicBezTo>
                      <a:pt x="193689" y="199273"/>
                      <a:pt x="203281" y="197987"/>
                      <a:pt x="212784" y="198250"/>
                    </a:cubicBezTo>
                    <a:close/>
                    <a:moveTo>
                      <a:pt x="344779" y="2513"/>
                    </a:moveTo>
                    <a:cubicBezTo>
                      <a:pt x="401801" y="2513"/>
                      <a:pt x="448088" y="43283"/>
                      <a:pt x="448088" y="93501"/>
                    </a:cubicBezTo>
                    <a:cubicBezTo>
                      <a:pt x="448088" y="143720"/>
                      <a:pt x="401801" y="184491"/>
                      <a:pt x="344779" y="184491"/>
                    </a:cubicBezTo>
                    <a:cubicBezTo>
                      <a:pt x="287758" y="184491"/>
                      <a:pt x="241471" y="143720"/>
                      <a:pt x="241471" y="93501"/>
                    </a:cubicBezTo>
                    <a:cubicBezTo>
                      <a:pt x="241471" y="43283"/>
                      <a:pt x="287758" y="2513"/>
                      <a:pt x="344779" y="2513"/>
                    </a:cubicBezTo>
                    <a:close/>
                  </a:path>
                </a:pathLst>
              </a:custGeom>
              <a:solidFill>
                <a:srgbClr val="FFFFFF"/>
              </a:solidFill>
              <a:ln w="827" cap="rnd">
                <a:noFill/>
                <a:prstDash val="solid"/>
                <a:round/>
              </a:ln>
            </p:spPr>
            <p:txBody>
              <a:bodyPr rtlCol="0" anchor="ctr"/>
              <a:lstStyle/>
              <a:p>
                <a:endParaRPr lang="en-CH" sz="4000"/>
              </a:p>
            </p:txBody>
          </p:sp>
        </p:grpSp>
      </p:grpSp>
      <p:grpSp>
        <p:nvGrpSpPr>
          <p:cNvPr id="252" name="Graphic 4">
            <a:extLst>
              <a:ext uri="{FF2B5EF4-FFF2-40B4-BE49-F238E27FC236}">
                <a16:creationId xmlns:a16="http://schemas.microsoft.com/office/drawing/2014/main" id="{4B080CF1-9DE6-30F7-7B3A-1FB2CA75DC65}"/>
              </a:ext>
            </a:extLst>
          </p:cNvPr>
          <p:cNvGrpSpPr/>
          <p:nvPr/>
        </p:nvGrpSpPr>
        <p:grpSpPr>
          <a:xfrm>
            <a:off x="24483247" y="4937337"/>
            <a:ext cx="1767297" cy="1767280"/>
            <a:chOff x="24483247" y="4937337"/>
            <a:chExt cx="1767297" cy="1767280"/>
          </a:xfrm>
        </p:grpSpPr>
        <p:grpSp>
          <p:nvGrpSpPr>
            <p:cNvPr id="253" name="Graphic 4">
              <a:extLst>
                <a:ext uri="{FF2B5EF4-FFF2-40B4-BE49-F238E27FC236}">
                  <a16:creationId xmlns:a16="http://schemas.microsoft.com/office/drawing/2014/main" id="{7C423EC2-1C9E-FEB2-8140-4BFF0957A8C0}"/>
                </a:ext>
              </a:extLst>
            </p:cNvPr>
            <p:cNvGrpSpPr/>
            <p:nvPr/>
          </p:nvGrpSpPr>
          <p:grpSpPr>
            <a:xfrm>
              <a:off x="24483247" y="4937337"/>
              <a:ext cx="1767297" cy="1767280"/>
              <a:chOff x="24483247" y="4937337"/>
              <a:chExt cx="1767297" cy="1767280"/>
            </a:xfrm>
          </p:grpSpPr>
          <p:sp>
            <p:nvSpPr>
              <p:cNvPr id="254" name="Freeform 253">
                <a:extLst>
                  <a:ext uri="{FF2B5EF4-FFF2-40B4-BE49-F238E27FC236}">
                    <a16:creationId xmlns:a16="http://schemas.microsoft.com/office/drawing/2014/main" id="{A1BC5BA1-56B2-AEB2-6A8C-B794644EA15A}"/>
                  </a:ext>
                </a:extLst>
              </p:cNvPr>
              <p:cNvSpPr/>
              <p:nvPr/>
            </p:nvSpPr>
            <p:spPr>
              <a:xfrm>
                <a:off x="24483247" y="4937337"/>
                <a:ext cx="1767297" cy="1767280"/>
              </a:xfrm>
              <a:custGeom>
                <a:avLst/>
                <a:gdLst>
                  <a:gd name="connsiteX0" fmla="*/ 1778902 w 1767297"/>
                  <a:gd name="connsiteY0" fmla="*/ 885082 h 1767280"/>
                  <a:gd name="connsiteX1" fmla="*/ 895253 w 1767297"/>
                  <a:gd name="connsiteY1" fmla="*/ 1768723 h 1767280"/>
                  <a:gd name="connsiteX2" fmla="*/ 11604 w 1767297"/>
                  <a:gd name="connsiteY2" fmla="*/ 885082 h 1767280"/>
                  <a:gd name="connsiteX3" fmla="*/ 895253 w 1767297"/>
                  <a:gd name="connsiteY3" fmla="*/ 1442 h 1767280"/>
                  <a:gd name="connsiteX4" fmla="*/ 1778902 w 1767297"/>
                  <a:gd name="connsiteY4" fmla="*/ 885082 h 176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297" h="1767280">
                    <a:moveTo>
                      <a:pt x="1778902" y="885082"/>
                    </a:moveTo>
                    <a:cubicBezTo>
                      <a:pt x="1778902" y="1373104"/>
                      <a:pt x="1383279" y="1768723"/>
                      <a:pt x="895253" y="1768723"/>
                    </a:cubicBezTo>
                    <a:cubicBezTo>
                      <a:pt x="407227" y="1768723"/>
                      <a:pt x="11604" y="1373104"/>
                      <a:pt x="11604" y="885082"/>
                    </a:cubicBezTo>
                    <a:cubicBezTo>
                      <a:pt x="11604" y="397061"/>
                      <a:pt x="407227" y="1442"/>
                      <a:pt x="895253" y="1442"/>
                    </a:cubicBezTo>
                    <a:cubicBezTo>
                      <a:pt x="1383279" y="1442"/>
                      <a:pt x="1778902" y="397061"/>
                      <a:pt x="1778902" y="885082"/>
                    </a:cubicBezTo>
                    <a:close/>
                  </a:path>
                </a:pathLst>
              </a:custGeom>
              <a:solidFill>
                <a:srgbClr val="FFFFFF"/>
              </a:solidFill>
              <a:ln w="63479" cap="flat">
                <a:solidFill>
                  <a:srgbClr val="7A00FF"/>
                </a:solidFill>
                <a:prstDash val="solid"/>
                <a:miter/>
              </a:ln>
            </p:spPr>
            <p:txBody>
              <a:bodyPr rtlCol="0" anchor="ctr"/>
              <a:lstStyle/>
              <a:p>
                <a:endParaRPr lang="en-CH" sz="4000"/>
              </a:p>
            </p:txBody>
          </p:sp>
          <p:sp>
            <p:nvSpPr>
              <p:cNvPr id="255" name="Freeform 254">
                <a:extLst>
                  <a:ext uri="{FF2B5EF4-FFF2-40B4-BE49-F238E27FC236}">
                    <a16:creationId xmlns:a16="http://schemas.microsoft.com/office/drawing/2014/main" id="{E331058E-B8D1-0440-AA14-094E31CD6229}"/>
                  </a:ext>
                </a:extLst>
              </p:cNvPr>
              <p:cNvSpPr/>
              <p:nvPr/>
            </p:nvSpPr>
            <p:spPr>
              <a:xfrm>
                <a:off x="24595745" y="5043712"/>
                <a:ext cx="1542419" cy="1552610"/>
              </a:xfrm>
              <a:custGeom>
                <a:avLst/>
                <a:gdLst>
                  <a:gd name="connsiteX0" fmla="*/ 1553334 w 1542419"/>
                  <a:gd name="connsiteY0" fmla="*/ 776889 h 1552610"/>
                  <a:gd name="connsiteX1" fmla="*/ 782125 w 1542419"/>
                  <a:gd name="connsiteY1" fmla="*/ 1553194 h 1552610"/>
                  <a:gd name="connsiteX2" fmla="*/ 10915 w 1542419"/>
                  <a:gd name="connsiteY2" fmla="*/ 776889 h 1552610"/>
                  <a:gd name="connsiteX3" fmla="*/ 782125 w 1542419"/>
                  <a:gd name="connsiteY3" fmla="*/ 584 h 1552610"/>
                  <a:gd name="connsiteX4" fmla="*/ 1553334 w 1542419"/>
                  <a:gd name="connsiteY4" fmla="*/ 776889 h 155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419" h="1552610">
                    <a:moveTo>
                      <a:pt x="1553334" y="776889"/>
                    </a:moveTo>
                    <a:cubicBezTo>
                      <a:pt x="1553334" y="1205631"/>
                      <a:pt x="1208052" y="1553194"/>
                      <a:pt x="782125" y="1553194"/>
                    </a:cubicBezTo>
                    <a:cubicBezTo>
                      <a:pt x="356197" y="1553194"/>
                      <a:pt x="10915" y="1205630"/>
                      <a:pt x="10915" y="776889"/>
                    </a:cubicBezTo>
                    <a:cubicBezTo>
                      <a:pt x="10915" y="348147"/>
                      <a:pt x="356197" y="584"/>
                      <a:pt x="782125" y="584"/>
                    </a:cubicBezTo>
                    <a:cubicBezTo>
                      <a:pt x="1208052" y="584"/>
                      <a:pt x="1553334" y="348148"/>
                      <a:pt x="1553334" y="776889"/>
                    </a:cubicBezTo>
                    <a:close/>
                  </a:path>
                </a:pathLst>
              </a:custGeom>
              <a:solidFill>
                <a:srgbClr val="7A00FF"/>
              </a:solidFill>
              <a:ln w="12706" cap="flat">
                <a:solidFill>
                  <a:srgbClr val="FFFFFF"/>
                </a:solidFill>
                <a:prstDash val="solid"/>
                <a:miter/>
              </a:ln>
            </p:spPr>
            <p:txBody>
              <a:bodyPr rtlCol="0" anchor="ctr"/>
              <a:lstStyle/>
              <a:p>
                <a:endParaRPr lang="en-CH" sz="4000"/>
              </a:p>
            </p:txBody>
          </p:sp>
        </p:grpSp>
        <p:grpSp>
          <p:nvGrpSpPr>
            <p:cNvPr id="256" name="Graphic 4">
              <a:extLst>
                <a:ext uri="{FF2B5EF4-FFF2-40B4-BE49-F238E27FC236}">
                  <a16:creationId xmlns:a16="http://schemas.microsoft.com/office/drawing/2014/main" id="{5072B240-8A7D-9B05-B438-A9941A3E796A}"/>
                </a:ext>
              </a:extLst>
            </p:cNvPr>
            <p:cNvGrpSpPr/>
            <p:nvPr/>
          </p:nvGrpSpPr>
          <p:grpSpPr>
            <a:xfrm>
              <a:off x="24836124" y="5394644"/>
              <a:ext cx="1061622" cy="807270"/>
              <a:chOff x="24836124" y="5394644"/>
              <a:chExt cx="1061622" cy="807270"/>
            </a:xfrm>
          </p:grpSpPr>
          <p:sp>
            <p:nvSpPr>
              <p:cNvPr id="257" name="Freeform 256">
                <a:extLst>
                  <a:ext uri="{FF2B5EF4-FFF2-40B4-BE49-F238E27FC236}">
                    <a16:creationId xmlns:a16="http://schemas.microsoft.com/office/drawing/2014/main" id="{DDFD93B6-1452-8E9C-384B-73B390008746}"/>
                  </a:ext>
                </a:extLst>
              </p:cNvPr>
              <p:cNvSpPr/>
              <p:nvPr/>
            </p:nvSpPr>
            <p:spPr>
              <a:xfrm>
                <a:off x="24838307" y="5394644"/>
                <a:ext cx="1059439" cy="804588"/>
              </a:xfrm>
              <a:custGeom>
                <a:avLst/>
                <a:gdLst>
                  <a:gd name="connsiteX0" fmla="*/ 545093 w 1059439"/>
                  <a:gd name="connsiteY0" fmla="*/ 235467 h 804588"/>
                  <a:gd name="connsiteX1" fmla="*/ 534946 w 1059439"/>
                  <a:gd name="connsiteY1" fmla="*/ 57057 h 804588"/>
                  <a:gd name="connsiteX2" fmla="*/ 500055 w 1059439"/>
                  <a:gd name="connsiteY2" fmla="*/ 7704 h 804588"/>
                  <a:gd name="connsiteX3" fmla="*/ 452248 w 1059439"/>
                  <a:gd name="connsiteY3" fmla="*/ 27993 h 804588"/>
                  <a:gd name="connsiteX4" fmla="*/ 388222 w 1059439"/>
                  <a:gd name="connsiteY4" fmla="*/ 31857 h 804588"/>
                  <a:gd name="connsiteX5" fmla="*/ 343954 w 1059439"/>
                  <a:gd name="connsiteY5" fmla="*/ 49167 h 804588"/>
                  <a:gd name="connsiteX6" fmla="*/ 187058 w 1059439"/>
                  <a:gd name="connsiteY6" fmla="*/ 146906 h 804588"/>
                  <a:gd name="connsiteX7" fmla="*/ 96632 w 1059439"/>
                  <a:gd name="connsiteY7" fmla="*/ 252373 h 804588"/>
                  <a:gd name="connsiteX8" fmla="*/ 68325 w 1059439"/>
                  <a:gd name="connsiteY8" fmla="*/ 337634 h 804588"/>
                  <a:gd name="connsiteX9" fmla="*/ 43793 w 1059439"/>
                  <a:gd name="connsiteY9" fmla="*/ 428690 h 804588"/>
                  <a:gd name="connsiteX10" fmla="*/ 19236 w 1059439"/>
                  <a:gd name="connsiteY10" fmla="*/ 576264 h 804588"/>
                  <a:gd name="connsiteX11" fmla="*/ 30170 w 1059439"/>
                  <a:gd name="connsiteY11" fmla="*/ 633748 h 804588"/>
                  <a:gd name="connsiteX12" fmla="*/ 80535 w 1059439"/>
                  <a:gd name="connsiteY12" fmla="*/ 701618 h 804588"/>
                  <a:gd name="connsiteX13" fmla="*/ 93913 w 1059439"/>
                  <a:gd name="connsiteY13" fmla="*/ 721423 h 804588"/>
                  <a:gd name="connsiteX14" fmla="*/ 283029 w 1059439"/>
                  <a:gd name="connsiteY14" fmla="*/ 787763 h 804588"/>
                  <a:gd name="connsiteX15" fmla="*/ 412527 w 1059439"/>
                  <a:gd name="connsiteY15" fmla="*/ 767716 h 804588"/>
                  <a:gd name="connsiteX16" fmla="*/ 429518 w 1059439"/>
                  <a:gd name="connsiteY16" fmla="*/ 715707 h 804588"/>
                  <a:gd name="connsiteX17" fmla="*/ 512589 w 1059439"/>
                  <a:gd name="connsiteY17" fmla="*/ 711601 h 804588"/>
                  <a:gd name="connsiteX18" fmla="*/ 556653 w 1059439"/>
                  <a:gd name="connsiteY18" fmla="*/ 660639 h 804588"/>
                  <a:gd name="connsiteX19" fmla="*/ 683335 w 1059439"/>
                  <a:gd name="connsiteY19" fmla="*/ 721343 h 804588"/>
                  <a:gd name="connsiteX20" fmla="*/ 800460 w 1059439"/>
                  <a:gd name="connsiteY20" fmla="*/ 788327 h 804588"/>
                  <a:gd name="connsiteX21" fmla="*/ 1058466 w 1059439"/>
                  <a:gd name="connsiteY21" fmla="*/ 664503 h 804588"/>
                  <a:gd name="connsiteX22" fmla="*/ 1054537 w 1059439"/>
                  <a:gd name="connsiteY22" fmla="*/ 506945 h 804588"/>
                  <a:gd name="connsiteX23" fmla="*/ 995064 w 1059439"/>
                  <a:gd name="connsiteY23" fmla="*/ 302451 h 804588"/>
                  <a:gd name="connsiteX24" fmla="*/ 835010 w 1059439"/>
                  <a:gd name="connsiteY24" fmla="*/ 77990 h 804588"/>
                  <a:gd name="connsiteX25" fmla="*/ 625128 w 1059439"/>
                  <a:gd name="connsiteY25" fmla="*/ 3519 h 804588"/>
                  <a:gd name="connsiteX26" fmla="*/ 572833 w 1059439"/>
                  <a:gd name="connsiteY26" fmla="*/ 40633 h 804588"/>
                  <a:gd name="connsiteX27" fmla="*/ 545093 w 1059439"/>
                  <a:gd name="connsiteY27" fmla="*/ 235467 h 8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59439" h="804588">
                    <a:moveTo>
                      <a:pt x="545093" y="235467"/>
                    </a:moveTo>
                    <a:cubicBezTo>
                      <a:pt x="531966" y="217432"/>
                      <a:pt x="553406" y="112126"/>
                      <a:pt x="534946" y="57057"/>
                    </a:cubicBezTo>
                    <a:cubicBezTo>
                      <a:pt x="529905" y="42001"/>
                      <a:pt x="507645" y="10603"/>
                      <a:pt x="500055" y="7704"/>
                    </a:cubicBezTo>
                    <a:cubicBezTo>
                      <a:pt x="488625" y="3277"/>
                      <a:pt x="466276" y="24451"/>
                      <a:pt x="452248" y="27993"/>
                    </a:cubicBezTo>
                    <a:cubicBezTo>
                      <a:pt x="437896" y="31536"/>
                      <a:pt x="402371" y="11650"/>
                      <a:pt x="388222" y="31857"/>
                    </a:cubicBezTo>
                    <a:cubicBezTo>
                      <a:pt x="341649" y="33629"/>
                      <a:pt x="392208" y="37252"/>
                      <a:pt x="343954" y="49167"/>
                    </a:cubicBezTo>
                    <a:cubicBezTo>
                      <a:pt x="282485" y="64383"/>
                      <a:pt x="233875" y="104719"/>
                      <a:pt x="187058" y="146906"/>
                    </a:cubicBezTo>
                    <a:cubicBezTo>
                      <a:pt x="151339" y="179110"/>
                      <a:pt x="119558" y="232327"/>
                      <a:pt x="96632" y="252373"/>
                    </a:cubicBezTo>
                    <a:cubicBezTo>
                      <a:pt x="80274" y="266704"/>
                      <a:pt x="90698" y="287637"/>
                      <a:pt x="68325" y="337634"/>
                    </a:cubicBezTo>
                    <a:cubicBezTo>
                      <a:pt x="52811" y="372333"/>
                      <a:pt x="52771" y="391656"/>
                      <a:pt x="43793" y="428690"/>
                    </a:cubicBezTo>
                    <a:cubicBezTo>
                      <a:pt x="31266" y="480216"/>
                      <a:pt x="7132" y="524255"/>
                      <a:pt x="19236" y="576264"/>
                    </a:cubicBezTo>
                    <a:cubicBezTo>
                      <a:pt x="24796" y="600257"/>
                      <a:pt x="21736" y="614506"/>
                      <a:pt x="30170" y="633748"/>
                    </a:cubicBezTo>
                    <a:cubicBezTo>
                      <a:pt x="41057" y="658465"/>
                      <a:pt x="51829" y="688253"/>
                      <a:pt x="80535" y="701618"/>
                    </a:cubicBezTo>
                    <a:cubicBezTo>
                      <a:pt x="85227" y="703792"/>
                      <a:pt x="88888" y="718364"/>
                      <a:pt x="93913" y="721423"/>
                    </a:cubicBezTo>
                    <a:cubicBezTo>
                      <a:pt x="163468" y="763370"/>
                      <a:pt x="207759" y="785589"/>
                      <a:pt x="283029" y="787763"/>
                    </a:cubicBezTo>
                    <a:cubicBezTo>
                      <a:pt x="328465" y="792192"/>
                      <a:pt x="373488" y="820531"/>
                      <a:pt x="412527" y="767716"/>
                    </a:cubicBezTo>
                    <a:cubicBezTo>
                      <a:pt x="422041" y="754835"/>
                      <a:pt x="415442" y="707495"/>
                      <a:pt x="429518" y="715707"/>
                    </a:cubicBezTo>
                    <a:cubicBezTo>
                      <a:pt x="459498" y="733098"/>
                      <a:pt x="489526" y="721102"/>
                      <a:pt x="512589" y="711601"/>
                    </a:cubicBezTo>
                    <a:cubicBezTo>
                      <a:pt x="546376" y="697754"/>
                      <a:pt x="513466" y="616922"/>
                      <a:pt x="556653" y="660639"/>
                    </a:cubicBezTo>
                    <a:cubicBezTo>
                      <a:pt x="578418" y="778022"/>
                      <a:pt x="683513" y="689058"/>
                      <a:pt x="683335" y="721343"/>
                    </a:cubicBezTo>
                    <a:cubicBezTo>
                      <a:pt x="695462" y="814814"/>
                      <a:pt x="752443" y="822463"/>
                      <a:pt x="800460" y="788327"/>
                    </a:cubicBezTo>
                    <a:cubicBezTo>
                      <a:pt x="895189" y="774560"/>
                      <a:pt x="1000171" y="748394"/>
                      <a:pt x="1058466" y="664503"/>
                    </a:cubicBezTo>
                    <a:cubicBezTo>
                      <a:pt x="1092561" y="615473"/>
                      <a:pt x="1066519" y="558794"/>
                      <a:pt x="1054537" y="506945"/>
                    </a:cubicBezTo>
                    <a:cubicBezTo>
                      <a:pt x="1038528" y="437707"/>
                      <a:pt x="1016236" y="370482"/>
                      <a:pt x="995064" y="302451"/>
                    </a:cubicBezTo>
                    <a:cubicBezTo>
                      <a:pt x="967236" y="213004"/>
                      <a:pt x="897592" y="147067"/>
                      <a:pt x="835010" y="77990"/>
                    </a:cubicBezTo>
                    <a:cubicBezTo>
                      <a:pt x="783193" y="20747"/>
                      <a:pt x="699408" y="27993"/>
                      <a:pt x="625128" y="3519"/>
                    </a:cubicBezTo>
                    <a:cubicBezTo>
                      <a:pt x="606968" y="-2439"/>
                      <a:pt x="574675" y="14870"/>
                      <a:pt x="572833" y="40633"/>
                    </a:cubicBezTo>
                    <a:cubicBezTo>
                      <a:pt x="564593" y="156165"/>
                      <a:pt x="556101" y="233776"/>
                      <a:pt x="545093" y="235467"/>
                    </a:cubicBezTo>
                    <a:close/>
                  </a:path>
                </a:pathLst>
              </a:custGeom>
              <a:solidFill>
                <a:srgbClr val="FFFFFF"/>
              </a:solidFill>
              <a:ln w="6383" cap="flat">
                <a:solidFill>
                  <a:srgbClr val="FFFFFF"/>
                </a:solidFill>
                <a:prstDash val="solid"/>
                <a:round/>
              </a:ln>
            </p:spPr>
            <p:txBody>
              <a:bodyPr rtlCol="0" anchor="ctr"/>
              <a:lstStyle/>
              <a:p>
                <a:endParaRPr lang="en-CH" sz="4000"/>
              </a:p>
            </p:txBody>
          </p:sp>
          <p:sp>
            <p:nvSpPr>
              <p:cNvPr id="258" name="Freeform 257">
                <a:extLst>
                  <a:ext uri="{FF2B5EF4-FFF2-40B4-BE49-F238E27FC236}">
                    <a16:creationId xmlns:a16="http://schemas.microsoft.com/office/drawing/2014/main" id="{BFF72F1F-43A9-2689-A261-68CA2813CD99}"/>
                  </a:ext>
                </a:extLst>
              </p:cNvPr>
              <p:cNvSpPr/>
              <p:nvPr/>
            </p:nvSpPr>
            <p:spPr>
              <a:xfrm>
                <a:off x="24836124" y="5395692"/>
                <a:ext cx="1054043" cy="806221"/>
              </a:xfrm>
              <a:custGeom>
                <a:avLst/>
                <a:gdLst>
                  <a:gd name="connsiteX0" fmla="*/ 626890 w 1054043"/>
                  <a:gd name="connsiteY0" fmla="*/ 2996 h 806221"/>
                  <a:gd name="connsiteX1" fmla="*/ 673178 w 1054043"/>
                  <a:gd name="connsiteY1" fmla="*/ 16734 h 806221"/>
                  <a:gd name="connsiteX2" fmla="*/ 688944 w 1054043"/>
                  <a:gd name="connsiteY2" fmla="*/ 16651 h 806221"/>
                  <a:gd name="connsiteX3" fmla="*/ 703107 w 1054043"/>
                  <a:gd name="connsiteY3" fmla="*/ 16441 h 806221"/>
                  <a:gd name="connsiteX4" fmla="*/ 717010 w 1054043"/>
                  <a:gd name="connsiteY4" fmla="*/ 17468 h 806221"/>
                  <a:gd name="connsiteX5" fmla="*/ 751117 w 1054043"/>
                  <a:gd name="connsiteY5" fmla="*/ 34228 h 806221"/>
                  <a:gd name="connsiteX6" fmla="*/ 773644 w 1054043"/>
                  <a:gd name="connsiteY6" fmla="*/ 43624 h 806221"/>
                  <a:gd name="connsiteX7" fmla="*/ 820532 w 1054043"/>
                  <a:gd name="connsiteY7" fmla="*/ 64789 h 806221"/>
                  <a:gd name="connsiteX8" fmla="*/ 826918 w 1054043"/>
                  <a:gd name="connsiteY8" fmla="*/ 69718 h 806221"/>
                  <a:gd name="connsiteX9" fmla="*/ 869522 w 1054043"/>
                  <a:gd name="connsiteY9" fmla="*/ 106257 h 806221"/>
                  <a:gd name="connsiteX10" fmla="*/ 895754 w 1054043"/>
                  <a:gd name="connsiteY10" fmla="*/ 138538 h 806221"/>
                  <a:gd name="connsiteX11" fmla="*/ 900412 w 1054043"/>
                  <a:gd name="connsiteY11" fmla="*/ 145145 h 806221"/>
                  <a:gd name="connsiteX12" fmla="*/ 924780 w 1054043"/>
                  <a:gd name="connsiteY12" fmla="*/ 167526 h 806221"/>
                  <a:gd name="connsiteX13" fmla="*/ 946361 w 1054043"/>
                  <a:gd name="connsiteY13" fmla="*/ 191940 h 806221"/>
                  <a:gd name="connsiteX14" fmla="*/ 960122 w 1054043"/>
                  <a:gd name="connsiteY14" fmla="*/ 212266 h 806221"/>
                  <a:gd name="connsiteX15" fmla="*/ 963009 w 1054043"/>
                  <a:gd name="connsiteY15" fmla="*/ 220174 h 806221"/>
                  <a:gd name="connsiteX16" fmla="*/ 975987 w 1054043"/>
                  <a:gd name="connsiteY16" fmla="*/ 240855 h 806221"/>
                  <a:gd name="connsiteX17" fmla="*/ 1000158 w 1054043"/>
                  <a:gd name="connsiteY17" fmla="*/ 282868 h 806221"/>
                  <a:gd name="connsiteX18" fmla="*/ 1002395 w 1054043"/>
                  <a:gd name="connsiteY18" fmla="*/ 295915 h 806221"/>
                  <a:gd name="connsiteX19" fmla="*/ 1004696 w 1054043"/>
                  <a:gd name="connsiteY19" fmla="*/ 311059 h 806221"/>
                  <a:gd name="connsiteX20" fmla="*/ 1010934 w 1054043"/>
                  <a:gd name="connsiteY20" fmla="*/ 333524 h 806221"/>
                  <a:gd name="connsiteX21" fmla="*/ 1025218 w 1054043"/>
                  <a:gd name="connsiteY21" fmla="*/ 380194 h 806221"/>
                  <a:gd name="connsiteX22" fmla="*/ 1029523 w 1054043"/>
                  <a:gd name="connsiteY22" fmla="*/ 393722 h 806221"/>
                  <a:gd name="connsiteX23" fmla="*/ 1036283 w 1054043"/>
                  <a:gd name="connsiteY23" fmla="*/ 420067 h 806221"/>
                  <a:gd name="connsiteX24" fmla="*/ 1041188 w 1054043"/>
                  <a:gd name="connsiteY24" fmla="*/ 434120 h 806221"/>
                  <a:gd name="connsiteX25" fmla="*/ 1044265 w 1054043"/>
                  <a:gd name="connsiteY25" fmla="*/ 463443 h 806221"/>
                  <a:gd name="connsiteX26" fmla="*/ 1050250 w 1054043"/>
                  <a:gd name="connsiteY26" fmla="*/ 490503 h 806221"/>
                  <a:gd name="connsiteX27" fmla="*/ 1060729 w 1054043"/>
                  <a:gd name="connsiteY27" fmla="*/ 513745 h 806221"/>
                  <a:gd name="connsiteX28" fmla="*/ 1069473 w 1054043"/>
                  <a:gd name="connsiteY28" fmla="*/ 551831 h 806221"/>
                  <a:gd name="connsiteX29" fmla="*/ 1067208 w 1054043"/>
                  <a:gd name="connsiteY29" fmla="*/ 571736 h 806221"/>
                  <a:gd name="connsiteX30" fmla="*/ 1067173 w 1054043"/>
                  <a:gd name="connsiteY30" fmla="*/ 591248 h 806221"/>
                  <a:gd name="connsiteX31" fmla="*/ 1066149 w 1054043"/>
                  <a:gd name="connsiteY31" fmla="*/ 621387 h 806221"/>
                  <a:gd name="connsiteX32" fmla="*/ 1052607 w 1054043"/>
                  <a:gd name="connsiteY32" fmla="*/ 663483 h 806221"/>
                  <a:gd name="connsiteX33" fmla="*/ 1037723 w 1054043"/>
                  <a:gd name="connsiteY33" fmla="*/ 687754 h 806221"/>
                  <a:gd name="connsiteX34" fmla="*/ 1018859 w 1054043"/>
                  <a:gd name="connsiteY34" fmla="*/ 708332 h 806221"/>
                  <a:gd name="connsiteX35" fmla="*/ 1013319 w 1054043"/>
                  <a:gd name="connsiteY35" fmla="*/ 718374 h 806221"/>
                  <a:gd name="connsiteX36" fmla="*/ 981788 w 1054043"/>
                  <a:gd name="connsiteY36" fmla="*/ 746314 h 806221"/>
                  <a:gd name="connsiteX37" fmla="*/ 967384 w 1054043"/>
                  <a:gd name="connsiteY37" fmla="*/ 752885 h 806221"/>
                  <a:gd name="connsiteX38" fmla="*/ 950221 w 1054043"/>
                  <a:gd name="connsiteY38" fmla="*/ 755904 h 806221"/>
                  <a:gd name="connsiteX39" fmla="*/ 936403 w 1054043"/>
                  <a:gd name="connsiteY39" fmla="*/ 761521 h 806221"/>
                  <a:gd name="connsiteX40" fmla="*/ 914237 w 1054043"/>
                  <a:gd name="connsiteY40" fmla="*/ 775809 h 806221"/>
                  <a:gd name="connsiteX41" fmla="*/ 890772 w 1054043"/>
                  <a:gd name="connsiteY41" fmla="*/ 780293 h 806221"/>
                  <a:gd name="connsiteX42" fmla="*/ 886551 w 1054043"/>
                  <a:gd name="connsiteY42" fmla="*/ 779435 h 806221"/>
                  <a:gd name="connsiteX43" fmla="*/ 879607 w 1054043"/>
                  <a:gd name="connsiteY43" fmla="*/ 781425 h 806221"/>
                  <a:gd name="connsiteX44" fmla="*/ 876989 w 1054043"/>
                  <a:gd name="connsiteY44" fmla="*/ 783860 h 806221"/>
                  <a:gd name="connsiteX45" fmla="*/ 856100 w 1054043"/>
                  <a:gd name="connsiteY45" fmla="*/ 789905 h 806221"/>
                  <a:gd name="connsiteX46" fmla="*/ 821872 w 1054043"/>
                  <a:gd name="connsiteY46" fmla="*/ 791393 h 806221"/>
                  <a:gd name="connsiteX47" fmla="*/ 794886 w 1054043"/>
                  <a:gd name="connsiteY47" fmla="*/ 797520 h 806221"/>
                  <a:gd name="connsiteX48" fmla="*/ 785083 w 1054043"/>
                  <a:gd name="connsiteY48" fmla="*/ 800287 h 806221"/>
                  <a:gd name="connsiteX49" fmla="*/ 780546 w 1054043"/>
                  <a:gd name="connsiteY49" fmla="*/ 801671 h 806221"/>
                  <a:gd name="connsiteX50" fmla="*/ 764561 w 1054043"/>
                  <a:gd name="connsiteY50" fmla="*/ 806199 h 806221"/>
                  <a:gd name="connsiteX51" fmla="*/ 761978 w 1054043"/>
                  <a:gd name="connsiteY51" fmla="*/ 806747 h 806221"/>
                  <a:gd name="connsiteX52" fmla="*/ 752677 w 1054043"/>
                  <a:gd name="connsiteY52" fmla="*/ 808049 h 806221"/>
                  <a:gd name="connsiteX53" fmla="*/ 725951 w 1054043"/>
                  <a:gd name="connsiteY53" fmla="*/ 800073 h 806221"/>
                  <a:gd name="connsiteX54" fmla="*/ 695083 w 1054043"/>
                  <a:gd name="connsiteY54" fmla="*/ 771547 h 806221"/>
                  <a:gd name="connsiteX55" fmla="*/ 675824 w 1054043"/>
                  <a:gd name="connsiteY55" fmla="*/ 726742 h 806221"/>
                  <a:gd name="connsiteX56" fmla="*/ 673622 w 1054043"/>
                  <a:gd name="connsiteY56" fmla="*/ 718795 h 806221"/>
                  <a:gd name="connsiteX57" fmla="*/ 670637 w 1054043"/>
                  <a:gd name="connsiteY57" fmla="*/ 717767 h 806221"/>
                  <a:gd name="connsiteX58" fmla="*/ 664737 w 1054043"/>
                  <a:gd name="connsiteY58" fmla="*/ 717685 h 806221"/>
                  <a:gd name="connsiteX59" fmla="*/ 652853 w 1054043"/>
                  <a:gd name="connsiteY59" fmla="*/ 718233 h 806221"/>
                  <a:gd name="connsiteX60" fmla="*/ 626269 w 1054043"/>
                  <a:gd name="connsiteY60" fmla="*/ 727038 h 806221"/>
                  <a:gd name="connsiteX61" fmla="*/ 596685 w 1054043"/>
                  <a:gd name="connsiteY61" fmla="*/ 725803 h 806221"/>
                  <a:gd name="connsiteX62" fmla="*/ 584159 w 1054043"/>
                  <a:gd name="connsiteY62" fmla="*/ 724315 h 806221"/>
                  <a:gd name="connsiteX63" fmla="*/ 577419 w 1054043"/>
                  <a:gd name="connsiteY63" fmla="*/ 719321 h 806221"/>
                  <a:gd name="connsiteX64" fmla="*/ 569840 w 1054043"/>
                  <a:gd name="connsiteY64" fmla="*/ 713682 h 806221"/>
                  <a:gd name="connsiteX65" fmla="*/ 559155 w 1054043"/>
                  <a:gd name="connsiteY65" fmla="*/ 703315 h 806221"/>
                  <a:gd name="connsiteX66" fmla="*/ 530065 w 1054043"/>
                  <a:gd name="connsiteY66" fmla="*/ 706630 h 806221"/>
                  <a:gd name="connsiteX67" fmla="*/ 525485 w 1054043"/>
                  <a:gd name="connsiteY67" fmla="*/ 710153 h 806221"/>
                  <a:gd name="connsiteX68" fmla="*/ 523008 w 1054043"/>
                  <a:gd name="connsiteY68" fmla="*/ 711159 h 806221"/>
                  <a:gd name="connsiteX69" fmla="*/ 497962 w 1054043"/>
                  <a:gd name="connsiteY69" fmla="*/ 725847 h 806221"/>
                  <a:gd name="connsiteX70" fmla="*/ 482034 w 1054043"/>
                  <a:gd name="connsiteY70" fmla="*/ 727815 h 806221"/>
                  <a:gd name="connsiteX71" fmla="*/ 471131 w 1054043"/>
                  <a:gd name="connsiteY71" fmla="*/ 726957 h 806221"/>
                  <a:gd name="connsiteX72" fmla="*/ 444628 w 1054043"/>
                  <a:gd name="connsiteY72" fmla="*/ 717330 h 806221"/>
                  <a:gd name="connsiteX73" fmla="*/ 427284 w 1054043"/>
                  <a:gd name="connsiteY73" fmla="*/ 720283 h 806221"/>
                  <a:gd name="connsiteX74" fmla="*/ 425163 w 1054043"/>
                  <a:gd name="connsiteY74" fmla="*/ 737546 h 806221"/>
                  <a:gd name="connsiteX75" fmla="*/ 424183 w 1054043"/>
                  <a:gd name="connsiteY75" fmla="*/ 745915 h 806221"/>
                  <a:gd name="connsiteX76" fmla="*/ 397297 w 1054043"/>
                  <a:gd name="connsiteY76" fmla="*/ 788892 h 806221"/>
                  <a:gd name="connsiteX77" fmla="*/ 392096 w 1054043"/>
                  <a:gd name="connsiteY77" fmla="*/ 793006 h 806221"/>
                  <a:gd name="connsiteX78" fmla="*/ 363690 w 1054043"/>
                  <a:gd name="connsiteY78" fmla="*/ 800368 h 806221"/>
                  <a:gd name="connsiteX79" fmla="*/ 339844 w 1054043"/>
                  <a:gd name="connsiteY79" fmla="*/ 801293 h 806221"/>
                  <a:gd name="connsiteX80" fmla="*/ 333483 w 1054043"/>
                  <a:gd name="connsiteY80" fmla="*/ 799991 h 806221"/>
                  <a:gd name="connsiteX81" fmla="*/ 328501 w 1054043"/>
                  <a:gd name="connsiteY81" fmla="*/ 800287 h 806221"/>
                  <a:gd name="connsiteX82" fmla="*/ 295654 w 1054043"/>
                  <a:gd name="connsiteY82" fmla="*/ 793324 h 806221"/>
                  <a:gd name="connsiteX83" fmla="*/ 290752 w 1054043"/>
                  <a:gd name="connsiteY83" fmla="*/ 793302 h 806221"/>
                  <a:gd name="connsiteX84" fmla="*/ 263347 w 1054043"/>
                  <a:gd name="connsiteY84" fmla="*/ 792947 h 806221"/>
                  <a:gd name="connsiteX85" fmla="*/ 253964 w 1054043"/>
                  <a:gd name="connsiteY85" fmla="*/ 788773 h 806221"/>
                  <a:gd name="connsiteX86" fmla="*/ 236321 w 1054043"/>
                  <a:gd name="connsiteY86" fmla="*/ 784911 h 806221"/>
                  <a:gd name="connsiteX87" fmla="*/ 219057 w 1054043"/>
                  <a:gd name="connsiteY87" fmla="*/ 778747 h 806221"/>
                  <a:gd name="connsiteX88" fmla="*/ 209734 w 1054043"/>
                  <a:gd name="connsiteY88" fmla="*/ 778051 h 806221"/>
                  <a:gd name="connsiteX89" fmla="*/ 203073 w 1054043"/>
                  <a:gd name="connsiteY89" fmla="*/ 773101 h 806221"/>
                  <a:gd name="connsiteX90" fmla="*/ 197332 w 1054043"/>
                  <a:gd name="connsiteY90" fmla="*/ 770918 h 806221"/>
                  <a:gd name="connsiteX91" fmla="*/ 156622 w 1054043"/>
                  <a:gd name="connsiteY91" fmla="*/ 762890 h 806221"/>
                  <a:gd name="connsiteX92" fmla="*/ 131517 w 1054043"/>
                  <a:gd name="connsiteY92" fmla="*/ 744657 h 806221"/>
                  <a:gd name="connsiteX93" fmla="*/ 121194 w 1054043"/>
                  <a:gd name="connsiteY93" fmla="*/ 740735 h 806221"/>
                  <a:gd name="connsiteX94" fmla="*/ 95668 w 1054043"/>
                  <a:gd name="connsiteY94" fmla="*/ 727394 h 806221"/>
                  <a:gd name="connsiteX95" fmla="*/ 66562 w 1054043"/>
                  <a:gd name="connsiteY95" fmla="*/ 692009 h 806221"/>
                  <a:gd name="connsiteX96" fmla="*/ 51538 w 1054043"/>
                  <a:gd name="connsiteY96" fmla="*/ 676721 h 806221"/>
                  <a:gd name="connsiteX97" fmla="*/ 30793 w 1054043"/>
                  <a:gd name="connsiteY97" fmla="*/ 642572 h 806221"/>
                  <a:gd name="connsiteX98" fmla="*/ 27432 w 1054043"/>
                  <a:gd name="connsiteY98" fmla="*/ 622334 h 806221"/>
                  <a:gd name="connsiteX99" fmla="*/ 20351 w 1054043"/>
                  <a:gd name="connsiteY99" fmla="*/ 593787 h 806221"/>
                  <a:gd name="connsiteX100" fmla="*/ 17550 w 1054043"/>
                  <a:gd name="connsiteY100" fmla="*/ 560163 h 806221"/>
                  <a:gd name="connsiteX101" fmla="*/ 18010 w 1054043"/>
                  <a:gd name="connsiteY101" fmla="*/ 534738 h 806221"/>
                  <a:gd name="connsiteX102" fmla="*/ 18931 w 1054043"/>
                  <a:gd name="connsiteY102" fmla="*/ 507825 h 806221"/>
                  <a:gd name="connsiteX103" fmla="*/ 36154 w 1054043"/>
                  <a:gd name="connsiteY103" fmla="*/ 461785 h 806221"/>
                  <a:gd name="connsiteX104" fmla="*/ 43036 w 1054043"/>
                  <a:gd name="connsiteY104" fmla="*/ 442258 h 806221"/>
                  <a:gd name="connsiteX105" fmla="*/ 50178 w 1054043"/>
                  <a:gd name="connsiteY105" fmla="*/ 375453 h 806221"/>
                  <a:gd name="connsiteX106" fmla="*/ 55699 w 1054043"/>
                  <a:gd name="connsiteY106" fmla="*/ 355317 h 806221"/>
                  <a:gd name="connsiteX107" fmla="*/ 64461 w 1054043"/>
                  <a:gd name="connsiteY107" fmla="*/ 337593 h 806221"/>
                  <a:gd name="connsiteX108" fmla="*/ 79845 w 1054043"/>
                  <a:gd name="connsiteY108" fmla="*/ 298600 h 806221"/>
                  <a:gd name="connsiteX109" fmla="*/ 90267 w 1054043"/>
                  <a:gd name="connsiteY109" fmla="*/ 267053 h 806221"/>
                  <a:gd name="connsiteX110" fmla="*/ 119653 w 1054043"/>
                  <a:gd name="connsiteY110" fmla="*/ 222690 h 806221"/>
                  <a:gd name="connsiteX111" fmla="*/ 134817 w 1054043"/>
                  <a:gd name="connsiteY111" fmla="*/ 208428 h 806221"/>
                  <a:gd name="connsiteX112" fmla="*/ 138738 w 1054043"/>
                  <a:gd name="connsiteY112" fmla="*/ 201065 h 806221"/>
                  <a:gd name="connsiteX113" fmla="*/ 180208 w 1054043"/>
                  <a:gd name="connsiteY113" fmla="*/ 140551 h 806221"/>
                  <a:gd name="connsiteX114" fmla="*/ 188289 w 1054043"/>
                  <a:gd name="connsiteY114" fmla="*/ 136105 h 806221"/>
                  <a:gd name="connsiteX115" fmla="*/ 208714 w 1054043"/>
                  <a:gd name="connsiteY115" fmla="*/ 118297 h 806221"/>
                  <a:gd name="connsiteX116" fmla="*/ 226338 w 1054043"/>
                  <a:gd name="connsiteY116" fmla="*/ 100006 h 806221"/>
                  <a:gd name="connsiteX117" fmla="*/ 250203 w 1054043"/>
                  <a:gd name="connsiteY117" fmla="*/ 79639 h 806221"/>
                  <a:gd name="connsiteX118" fmla="*/ 285131 w 1054043"/>
                  <a:gd name="connsiteY118" fmla="*/ 63677 h 806221"/>
                  <a:gd name="connsiteX119" fmla="*/ 294694 w 1054043"/>
                  <a:gd name="connsiteY119" fmla="*/ 58370 h 806221"/>
                  <a:gd name="connsiteX120" fmla="*/ 349606 w 1054043"/>
                  <a:gd name="connsiteY120" fmla="*/ 33431 h 806221"/>
                  <a:gd name="connsiteX121" fmla="*/ 350726 w 1054043"/>
                  <a:gd name="connsiteY121" fmla="*/ 33368 h 806221"/>
                  <a:gd name="connsiteX122" fmla="*/ 388336 w 1054043"/>
                  <a:gd name="connsiteY122" fmla="*/ 25419 h 806221"/>
                  <a:gd name="connsiteX123" fmla="*/ 413021 w 1054043"/>
                  <a:gd name="connsiteY123" fmla="*/ 23740 h 806221"/>
                  <a:gd name="connsiteX124" fmla="*/ 427244 w 1054043"/>
                  <a:gd name="connsiteY124" fmla="*/ 22712 h 806221"/>
                  <a:gd name="connsiteX125" fmla="*/ 461053 w 1054043"/>
                  <a:gd name="connsiteY125" fmla="*/ 11868 h 806221"/>
                  <a:gd name="connsiteX126" fmla="*/ 490298 w 1054043"/>
                  <a:gd name="connsiteY126" fmla="*/ 2933 h 806221"/>
                  <a:gd name="connsiteX127" fmla="*/ 507885 w 1054043"/>
                  <a:gd name="connsiteY127" fmla="*/ 8596 h 806221"/>
                  <a:gd name="connsiteX128" fmla="*/ 534787 w 1054043"/>
                  <a:gd name="connsiteY128" fmla="*/ 40479 h 806221"/>
                  <a:gd name="connsiteX129" fmla="*/ 541371 w 1054043"/>
                  <a:gd name="connsiteY129" fmla="*/ 65188 h 806221"/>
                  <a:gd name="connsiteX130" fmla="*/ 544032 w 1054043"/>
                  <a:gd name="connsiteY130" fmla="*/ 80856 h 806221"/>
                  <a:gd name="connsiteX131" fmla="*/ 546509 w 1054043"/>
                  <a:gd name="connsiteY131" fmla="*/ 122345 h 806221"/>
                  <a:gd name="connsiteX132" fmla="*/ 546890 w 1054043"/>
                  <a:gd name="connsiteY132" fmla="*/ 135308 h 806221"/>
                  <a:gd name="connsiteX133" fmla="*/ 546530 w 1054043"/>
                  <a:gd name="connsiteY133" fmla="*/ 169728 h 806221"/>
                  <a:gd name="connsiteX134" fmla="*/ 545514 w 1054043"/>
                  <a:gd name="connsiteY134" fmla="*/ 197625 h 806221"/>
                  <a:gd name="connsiteX135" fmla="*/ 552451 w 1054043"/>
                  <a:gd name="connsiteY135" fmla="*/ 202659 h 806221"/>
                  <a:gd name="connsiteX136" fmla="*/ 557052 w 1054043"/>
                  <a:gd name="connsiteY136" fmla="*/ 197122 h 806221"/>
                  <a:gd name="connsiteX137" fmla="*/ 559353 w 1054043"/>
                  <a:gd name="connsiteY137" fmla="*/ 166477 h 806221"/>
                  <a:gd name="connsiteX138" fmla="*/ 562274 w 1054043"/>
                  <a:gd name="connsiteY138" fmla="*/ 132832 h 806221"/>
                  <a:gd name="connsiteX139" fmla="*/ 561173 w 1054043"/>
                  <a:gd name="connsiteY139" fmla="*/ 126100 h 806221"/>
                  <a:gd name="connsiteX140" fmla="*/ 561914 w 1054043"/>
                  <a:gd name="connsiteY140" fmla="*/ 92119 h 806221"/>
                  <a:gd name="connsiteX141" fmla="*/ 566713 w 1054043"/>
                  <a:gd name="connsiteY141" fmla="*/ 63761 h 806221"/>
                  <a:gd name="connsiteX142" fmla="*/ 566734 w 1054043"/>
                  <a:gd name="connsiteY142" fmla="*/ 60279 h 806221"/>
                  <a:gd name="connsiteX143" fmla="*/ 574377 w 1054043"/>
                  <a:gd name="connsiteY143" fmla="*/ 27789 h 806221"/>
                  <a:gd name="connsiteX144" fmla="*/ 613728 w 1054043"/>
                  <a:gd name="connsiteY144" fmla="*/ 4045 h 806221"/>
                  <a:gd name="connsiteX145" fmla="*/ 626890 w 1054043"/>
                  <a:gd name="connsiteY145" fmla="*/ 2996 h 806221"/>
                  <a:gd name="connsiteX146" fmla="*/ 558414 w 1054043"/>
                  <a:gd name="connsiteY146" fmla="*/ 660131 h 806221"/>
                  <a:gd name="connsiteX147" fmla="*/ 565478 w 1054043"/>
                  <a:gd name="connsiteY147" fmla="*/ 690943 h 806221"/>
                  <a:gd name="connsiteX148" fmla="*/ 596685 w 1054043"/>
                  <a:gd name="connsiteY148" fmla="*/ 720534 h 806221"/>
                  <a:gd name="connsiteX149" fmla="*/ 638492 w 1054043"/>
                  <a:gd name="connsiteY149" fmla="*/ 717641 h 806221"/>
                  <a:gd name="connsiteX150" fmla="*/ 655577 w 1054043"/>
                  <a:gd name="connsiteY150" fmla="*/ 705543 h 806221"/>
                  <a:gd name="connsiteX151" fmla="*/ 672444 w 1054043"/>
                  <a:gd name="connsiteY151" fmla="*/ 689116 h 806221"/>
                  <a:gd name="connsiteX152" fmla="*/ 681004 w 1054043"/>
                  <a:gd name="connsiteY152" fmla="*/ 680517 h 806221"/>
                  <a:gd name="connsiteX153" fmla="*/ 716989 w 1054043"/>
                  <a:gd name="connsiteY153" fmla="*/ 662292 h 806221"/>
                  <a:gd name="connsiteX154" fmla="*/ 743474 w 1054043"/>
                  <a:gd name="connsiteY154" fmla="*/ 642779 h 806221"/>
                  <a:gd name="connsiteX155" fmla="*/ 761703 w 1054043"/>
                  <a:gd name="connsiteY155" fmla="*/ 626108 h 806221"/>
                  <a:gd name="connsiteX156" fmla="*/ 766078 w 1054043"/>
                  <a:gd name="connsiteY156" fmla="*/ 625457 h 806221"/>
                  <a:gd name="connsiteX157" fmla="*/ 763764 w 1054043"/>
                  <a:gd name="connsiteY157" fmla="*/ 629697 h 806221"/>
                  <a:gd name="connsiteX158" fmla="*/ 756142 w 1054043"/>
                  <a:gd name="connsiteY158" fmla="*/ 636889 h 806221"/>
                  <a:gd name="connsiteX159" fmla="*/ 748499 w 1054043"/>
                  <a:gd name="connsiteY159" fmla="*/ 646745 h 806221"/>
                  <a:gd name="connsiteX160" fmla="*/ 717292 w 1054043"/>
                  <a:gd name="connsiteY160" fmla="*/ 668101 h 806221"/>
                  <a:gd name="connsiteX161" fmla="*/ 694102 w 1054043"/>
                  <a:gd name="connsiteY161" fmla="*/ 677787 h 806221"/>
                  <a:gd name="connsiteX162" fmla="*/ 662359 w 1054043"/>
                  <a:gd name="connsiteY162" fmla="*/ 705772 h 806221"/>
                  <a:gd name="connsiteX163" fmla="*/ 661216 w 1054043"/>
                  <a:gd name="connsiteY163" fmla="*/ 709879 h 806221"/>
                  <a:gd name="connsiteX164" fmla="*/ 664497 w 1054043"/>
                  <a:gd name="connsiteY164" fmla="*/ 711226 h 806221"/>
                  <a:gd name="connsiteX165" fmla="*/ 679000 w 1054043"/>
                  <a:gd name="connsiteY165" fmla="*/ 708769 h 806221"/>
                  <a:gd name="connsiteX166" fmla="*/ 695464 w 1054043"/>
                  <a:gd name="connsiteY166" fmla="*/ 703042 h 806221"/>
                  <a:gd name="connsiteX167" fmla="*/ 719748 w 1054043"/>
                  <a:gd name="connsiteY167" fmla="*/ 691735 h 806221"/>
                  <a:gd name="connsiteX168" fmla="*/ 769600 w 1054043"/>
                  <a:gd name="connsiteY168" fmla="*/ 659140 h 806221"/>
                  <a:gd name="connsiteX169" fmla="*/ 833658 w 1054043"/>
                  <a:gd name="connsiteY169" fmla="*/ 639723 h 806221"/>
                  <a:gd name="connsiteX170" fmla="*/ 855980 w 1054043"/>
                  <a:gd name="connsiteY170" fmla="*/ 624118 h 806221"/>
                  <a:gd name="connsiteX171" fmla="*/ 872825 w 1054043"/>
                  <a:gd name="connsiteY171" fmla="*/ 586357 h 806221"/>
                  <a:gd name="connsiteX172" fmla="*/ 876509 w 1054043"/>
                  <a:gd name="connsiteY172" fmla="*/ 577086 h 806221"/>
                  <a:gd name="connsiteX173" fmla="*/ 892409 w 1054043"/>
                  <a:gd name="connsiteY173" fmla="*/ 549441 h 806221"/>
                  <a:gd name="connsiteX174" fmla="*/ 913213 w 1054043"/>
                  <a:gd name="connsiteY174" fmla="*/ 516698 h 806221"/>
                  <a:gd name="connsiteX175" fmla="*/ 928400 w 1054043"/>
                  <a:gd name="connsiteY175" fmla="*/ 490629 h 806221"/>
                  <a:gd name="connsiteX176" fmla="*/ 932621 w 1054043"/>
                  <a:gd name="connsiteY176" fmla="*/ 467579 h 806221"/>
                  <a:gd name="connsiteX177" fmla="*/ 933799 w 1054043"/>
                  <a:gd name="connsiteY177" fmla="*/ 464915 h 806221"/>
                  <a:gd name="connsiteX178" fmla="*/ 935860 w 1054043"/>
                  <a:gd name="connsiteY178" fmla="*/ 467239 h 806221"/>
                  <a:gd name="connsiteX179" fmla="*/ 935902 w 1054043"/>
                  <a:gd name="connsiteY179" fmla="*/ 470154 h 806221"/>
                  <a:gd name="connsiteX180" fmla="*/ 933898 w 1054043"/>
                  <a:gd name="connsiteY180" fmla="*/ 486707 h 806221"/>
                  <a:gd name="connsiteX181" fmla="*/ 934279 w 1054043"/>
                  <a:gd name="connsiteY181" fmla="*/ 492264 h 806221"/>
                  <a:gd name="connsiteX182" fmla="*/ 938542 w 1054043"/>
                  <a:gd name="connsiteY182" fmla="*/ 490777 h 806221"/>
                  <a:gd name="connsiteX183" fmla="*/ 950503 w 1054043"/>
                  <a:gd name="connsiteY183" fmla="*/ 484376 h 806221"/>
                  <a:gd name="connsiteX184" fmla="*/ 984731 w 1054043"/>
                  <a:gd name="connsiteY184" fmla="*/ 472781 h 806221"/>
                  <a:gd name="connsiteX185" fmla="*/ 991590 w 1054043"/>
                  <a:gd name="connsiteY185" fmla="*/ 464849 h 806221"/>
                  <a:gd name="connsiteX186" fmla="*/ 992656 w 1054043"/>
                  <a:gd name="connsiteY186" fmla="*/ 449073 h 806221"/>
                  <a:gd name="connsiteX187" fmla="*/ 990751 w 1054043"/>
                  <a:gd name="connsiteY187" fmla="*/ 412789 h 806221"/>
                  <a:gd name="connsiteX188" fmla="*/ 992536 w 1054043"/>
                  <a:gd name="connsiteY188" fmla="*/ 409349 h 806221"/>
                  <a:gd name="connsiteX189" fmla="*/ 995077 w 1054043"/>
                  <a:gd name="connsiteY189" fmla="*/ 411803 h 806221"/>
                  <a:gd name="connsiteX190" fmla="*/ 997116 w 1054043"/>
                  <a:gd name="connsiteY190" fmla="*/ 424346 h 806221"/>
                  <a:gd name="connsiteX191" fmla="*/ 1000976 w 1054043"/>
                  <a:gd name="connsiteY191" fmla="*/ 426423 h 806221"/>
                  <a:gd name="connsiteX192" fmla="*/ 1008259 w 1054043"/>
                  <a:gd name="connsiteY192" fmla="*/ 420298 h 806221"/>
                  <a:gd name="connsiteX193" fmla="*/ 1012218 w 1054043"/>
                  <a:gd name="connsiteY193" fmla="*/ 419522 h 806221"/>
                  <a:gd name="connsiteX194" fmla="*/ 1010398 w 1054043"/>
                  <a:gd name="connsiteY194" fmla="*/ 422710 h 806221"/>
                  <a:gd name="connsiteX195" fmla="*/ 1005239 w 1054043"/>
                  <a:gd name="connsiteY195" fmla="*/ 428604 h 806221"/>
                  <a:gd name="connsiteX196" fmla="*/ 998337 w 1054043"/>
                  <a:gd name="connsiteY196" fmla="*/ 444145 h 806221"/>
                  <a:gd name="connsiteX197" fmla="*/ 996255 w 1054043"/>
                  <a:gd name="connsiteY197" fmla="*/ 468208 h 806221"/>
                  <a:gd name="connsiteX198" fmla="*/ 999438 w 1054043"/>
                  <a:gd name="connsiteY198" fmla="*/ 474542 h 806221"/>
                  <a:gd name="connsiteX199" fmla="*/ 1016001 w 1054043"/>
                  <a:gd name="connsiteY199" fmla="*/ 486914 h 806221"/>
                  <a:gd name="connsiteX200" fmla="*/ 1018782 w 1054043"/>
                  <a:gd name="connsiteY200" fmla="*/ 494047 h 806221"/>
                  <a:gd name="connsiteX201" fmla="*/ 1028259 w 1054043"/>
                  <a:gd name="connsiteY201" fmla="*/ 522491 h 806221"/>
                  <a:gd name="connsiteX202" fmla="*/ 1032480 w 1054043"/>
                  <a:gd name="connsiteY202" fmla="*/ 526643 h 806221"/>
                  <a:gd name="connsiteX203" fmla="*/ 1045324 w 1054043"/>
                  <a:gd name="connsiteY203" fmla="*/ 536188 h 806221"/>
                  <a:gd name="connsiteX204" fmla="*/ 1049487 w 1054043"/>
                  <a:gd name="connsiteY204" fmla="*/ 583383 h 806221"/>
                  <a:gd name="connsiteX205" fmla="*/ 1044688 w 1054043"/>
                  <a:gd name="connsiteY205" fmla="*/ 589968 h 806221"/>
                  <a:gd name="connsiteX206" fmla="*/ 1046326 w 1054043"/>
                  <a:gd name="connsiteY206" fmla="*/ 566771 h 806221"/>
                  <a:gd name="connsiteX207" fmla="*/ 1039523 w 1054043"/>
                  <a:gd name="connsiteY207" fmla="*/ 536751 h 806221"/>
                  <a:gd name="connsiteX208" fmla="*/ 1033199 w 1054043"/>
                  <a:gd name="connsiteY208" fmla="*/ 532392 h 806221"/>
                  <a:gd name="connsiteX209" fmla="*/ 1029360 w 1054043"/>
                  <a:gd name="connsiteY209" fmla="*/ 537675 h 806221"/>
                  <a:gd name="connsiteX210" fmla="*/ 1027398 w 1054043"/>
                  <a:gd name="connsiteY210" fmla="*/ 552985 h 806221"/>
                  <a:gd name="connsiteX211" fmla="*/ 1025444 w 1054043"/>
                  <a:gd name="connsiteY211" fmla="*/ 556766 h 806221"/>
                  <a:gd name="connsiteX212" fmla="*/ 1024082 w 1054043"/>
                  <a:gd name="connsiteY212" fmla="*/ 552482 h 806221"/>
                  <a:gd name="connsiteX213" fmla="*/ 1016036 w 1054043"/>
                  <a:gd name="connsiteY213" fmla="*/ 499730 h 806221"/>
                  <a:gd name="connsiteX214" fmla="*/ 972889 w 1054043"/>
                  <a:gd name="connsiteY214" fmla="*/ 479048 h 806221"/>
                  <a:gd name="connsiteX215" fmla="*/ 947624 w 1054043"/>
                  <a:gd name="connsiteY215" fmla="*/ 491909 h 806221"/>
                  <a:gd name="connsiteX216" fmla="*/ 945860 w 1054043"/>
                  <a:gd name="connsiteY216" fmla="*/ 499397 h 806221"/>
                  <a:gd name="connsiteX217" fmla="*/ 948640 w 1054043"/>
                  <a:gd name="connsiteY217" fmla="*/ 504888 h 806221"/>
                  <a:gd name="connsiteX218" fmla="*/ 942543 w 1054043"/>
                  <a:gd name="connsiteY218" fmla="*/ 502646 h 806221"/>
                  <a:gd name="connsiteX219" fmla="*/ 937483 w 1054043"/>
                  <a:gd name="connsiteY219" fmla="*/ 500633 h 806221"/>
                  <a:gd name="connsiteX220" fmla="*/ 930038 w 1054043"/>
                  <a:gd name="connsiteY220" fmla="*/ 502416 h 806221"/>
                  <a:gd name="connsiteX221" fmla="*/ 921336 w 1054043"/>
                  <a:gd name="connsiteY221" fmla="*/ 515084 h 806221"/>
                  <a:gd name="connsiteX222" fmla="*/ 895909 w 1054043"/>
                  <a:gd name="connsiteY222" fmla="*/ 554584 h 806221"/>
                  <a:gd name="connsiteX223" fmla="*/ 881548 w 1054043"/>
                  <a:gd name="connsiteY223" fmla="*/ 581747 h 806221"/>
                  <a:gd name="connsiteX224" fmla="*/ 875789 w 1054043"/>
                  <a:gd name="connsiteY224" fmla="*/ 592839 h 806221"/>
                  <a:gd name="connsiteX225" fmla="*/ 872508 w 1054043"/>
                  <a:gd name="connsiteY225" fmla="*/ 602318 h 806221"/>
                  <a:gd name="connsiteX226" fmla="*/ 864441 w 1054043"/>
                  <a:gd name="connsiteY226" fmla="*/ 618412 h 806221"/>
                  <a:gd name="connsiteX227" fmla="*/ 832317 w 1054043"/>
                  <a:gd name="connsiteY227" fmla="*/ 645843 h 806221"/>
                  <a:gd name="connsiteX228" fmla="*/ 813912 w 1054043"/>
                  <a:gd name="connsiteY228" fmla="*/ 648595 h 806221"/>
                  <a:gd name="connsiteX229" fmla="*/ 769240 w 1054043"/>
                  <a:gd name="connsiteY229" fmla="*/ 665896 h 806221"/>
                  <a:gd name="connsiteX230" fmla="*/ 738358 w 1054043"/>
                  <a:gd name="connsiteY230" fmla="*/ 684017 h 806221"/>
                  <a:gd name="connsiteX231" fmla="*/ 712790 w 1054043"/>
                  <a:gd name="connsiteY231" fmla="*/ 702561 h 806221"/>
                  <a:gd name="connsiteX232" fmla="*/ 693467 w 1054043"/>
                  <a:gd name="connsiteY232" fmla="*/ 710153 h 806221"/>
                  <a:gd name="connsiteX233" fmla="*/ 686304 w 1054043"/>
                  <a:gd name="connsiteY233" fmla="*/ 722051 h 806221"/>
                  <a:gd name="connsiteX234" fmla="*/ 689727 w 1054043"/>
                  <a:gd name="connsiteY234" fmla="*/ 739958 h 806221"/>
                  <a:gd name="connsiteX235" fmla="*/ 697885 w 1054043"/>
                  <a:gd name="connsiteY235" fmla="*/ 762823 h 806221"/>
                  <a:gd name="connsiteX236" fmla="*/ 708908 w 1054043"/>
                  <a:gd name="connsiteY236" fmla="*/ 777445 h 806221"/>
                  <a:gd name="connsiteX237" fmla="*/ 739254 w 1054043"/>
                  <a:gd name="connsiteY237" fmla="*/ 797520 h 806221"/>
                  <a:gd name="connsiteX238" fmla="*/ 771364 w 1054043"/>
                  <a:gd name="connsiteY238" fmla="*/ 798778 h 806221"/>
                  <a:gd name="connsiteX239" fmla="*/ 794145 w 1054043"/>
                  <a:gd name="connsiteY239" fmla="*/ 789254 h 806221"/>
                  <a:gd name="connsiteX240" fmla="*/ 759720 w 1054043"/>
                  <a:gd name="connsiteY240" fmla="*/ 775365 h 806221"/>
                  <a:gd name="connsiteX241" fmla="*/ 740757 w 1054043"/>
                  <a:gd name="connsiteY241" fmla="*/ 772872 h 806221"/>
                  <a:gd name="connsiteX242" fmla="*/ 737814 w 1054043"/>
                  <a:gd name="connsiteY242" fmla="*/ 771236 h 806221"/>
                  <a:gd name="connsiteX243" fmla="*/ 740016 w 1054043"/>
                  <a:gd name="connsiteY243" fmla="*/ 768595 h 806221"/>
                  <a:gd name="connsiteX244" fmla="*/ 753503 w 1054043"/>
                  <a:gd name="connsiteY244" fmla="*/ 768254 h 806221"/>
                  <a:gd name="connsiteX245" fmla="*/ 787850 w 1054043"/>
                  <a:gd name="connsiteY245" fmla="*/ 780256 h 806221"/>
                  <a:gd name="connsiteX246" fmla="*/ 806290 w 1054043"/>
                  <a:gd name="connsiteY246" fmla="*/ 782565 h 806221"/>
                  <a:gd name="connsiteX247" fmla="*/ 817956 w 1054043"/>
                  <a:gd name="connsiteY247" fmla="*/ 773626 h 806221"/>
                  <a:gd name="connsiteX248" fmla="*/ 821195 w 1054043"/>
                  <a:gd name="connsiteY248" fmla="*/ 772664 h 806221"/>
                  <a:gd name="connsiteX249" fmla="*/ 821117 w 1054043"/>
                  <a:gd name="connsiteY249" fmla="*/ 776668 h 806221"/>
                  <a:gd name="connsiteX250" fmla="*/ 818337 w 1054043"/>
                  <a:gd name="connsiteY250" fmla="*/ 780212 h 806221"/>
                  <a:gd name="connsiteX251" fmla="*/ 816834 w 1054043"/>
                  <a:gd name="connsiteY251" fmla="*/ 783697 h 806221"/>
                  <a:gd name="connsiteX252" fmla="*/ 820136 w 1054043"/>
                  <a:gd name="connsiteY252" fmla="*/ 784844 h 806221"/>
                  <a:gd name="connsiteX253" fmla="*/ 828337 w 1054043"/>
                  <a:gd name="connsiteY253" fmla="*/ 785495 h 806221"/>
                  <a:gd name="connsiteX254" fmla="*/ 852585 w 1054043"/>
                  <a:gd name="connsiteY254" fmla="*/ 785140 h 806221"/>
                  <a:gd name="connsiteX255" fmla="*/ 896573 w 1054043"/>
                  <a:gd name="connsiteY255" fmla="*/ 763533 h 806221"/>
                  <a:gd name="connsiteX256" fmla="*/ 925980 w 1054043"/>
                  <a:gd name="connsiteY256" fmla="*/ 732810 h 806221"/>
                  <a:gd name="connsiteX257" fmla="*/ 930242 w 1054043"/>
                  <a:gd name="connsiteY257" fmla="*/ 723242 h 806221"/>
                  <a:gd name="connsiteX258" fmla="*/ 936961 w 1054043"/>
                  <a:gd name="connsiteY258" fmla="*/ 709272 h 806221"/>
                  <a:gd name="connsiteX259" fmla="*/ 937963 w 1054043"/>
                  <a:gd name="connsiteY259" fmla="*/ 706586 h 806221"/>
                  <a:gd name="connsiteX260" fmla="*/ 941640 w 1054043"/>
                  <a:gd name="connsiteY260" fmla="*/ 708058 h 806221"/>
                  <a:gd name="connsiteX261" fmla="*/ 943199 w 1054043"/>
                  <a:gd name="connsiteY261" fmla="*/ 712313 h 806221"/>
                  <a:gd name="connsiteX262" fmla="*/ 951703 w 1054043"/>
                  <a:gd name="connsiteY262" fmla="*/ 722865 h 806221"/>
                  <a:gd name="connsiteX263" fmla="*/ 974187 w 1054043"/>
                  <a:gd name="connsiteY263" fmla="*/ 717241 h 806221"/>
                  <a:gd name="connsiteX264" fmla="*/ 987772 w 1054043"/>
                  <a:gd name="connsiteY264" fmla="*/ 707703 h 806221"/>
                  <a:gd name="connsiteX265" fmla="*/ 991174 w 1054043"/>
                  <a:gd name="connsiteY265" fmla="*/ 706986 h 806221"/>
                  <a:gd name="connsiteX266" fmla="*/ 989875 w 1054043"/>
                  <a:gd name="connsiteY266" fmla="*/ 710153 h 806221"/>
                  <a:gd name="connsiteX267" fmla="*/ 961626 w 1054043"/>
                  <a:gd name="connsiteY267" fmla="*/ 727083 h 806221"/>
                  <a:gd name="connsiteX268" fmla="*/ 943079 w 1054043"/>
                  <a:gd name="connsiteY268" fmla="*/ 726262 h 806221"/>
                  <a:gd name="connsiteX269" fmla="*/ 932797 w 1054043"/>
                  <a:gd name="connsiteY269" fmla="*/ 729303 h 806221"/>
                  <a:gd name="connsiteX270" fmla="*/ 919134 w 1054043"/>
                  <a:gd name="connsiteY270" fmla="*/ 749859 h 806221"/>
                  <a:gd name="connsiteX271" fmla="*/ 912077 w 1054043"/>
                  <a:gd name="connsiteY271" fmla="*/ 754898 h 806221"/>
                  <a:gd name="connsiteX272" fmla="*/ 889713 w 1054043"/>
                  <a:gd name="connsiteY272" fmla="*/ 774906 h 806221"/>
                  <a:gd name="connsiteX273" fmla="*/ 891569 w 1054043"/>
                  <a:gd name="connsiteY273" fmla="*/ 776209 h 806221"/>
                  <a:gd name="connsiteX274" fmla="*/ 893150 w 1054043"/>
                  <a:gd name="connsiteY274" fmla="*/ 776394 h 806221"/>
                  <a:gd name="connsiteX275" fmla="*/ 930341 w 1054043"/>
                  <a:gd name="connsiteY275" fmla="*/ 759219 h 806221"/>
                  <a:gd name="connsiteX276" fmla="*/ 947702 w 1054043"/>
                  <a:gd name="connsiteY276" fmla="*/ 751872 h 806221"/>
                  <a:gd name="connsiteX277" fmla="*/ 962628 w 1054043"/>
                  <a:gd name="connsiteY277" fmla="*/ 748897 h 806221"/>
                  <a:gd name="connsiteX278" fmla="*/ 987991 w 1054043"/>
                  <a:gd name="connsiteY278" fmla="*/ 736562 h 806221"/>
                  <a:gd name="connsiteX279" fmla="*/ 1004399 w 1054043"/>
                  <a:gd name="connsiteY279" fmla="*/ 721629 h 806221"/>
                  <a:gd name="connsiteX280" fmla="*/ 1004173 w 1054043"/>
                  <a:gd name="connsiteY280" fmla="*/ 716531 h 806221"/>
                  <a:gd name="connsiteX281" fmla="*/ 1000638 w 1054043"/>
                  <a:gd name="connsiteY281" fmla="*/ 715125 h 806221"/>
                  <a:gd name="connsiteX282" fmla="*/ 1003877 w 1054043"/>
                  <a:gd name="connsiteY282" fmla="*/ 711270 h 806221"/>
                  <a:gd name="connsiteX283" fmla="*/ 1027582 w 1054043"/>
                  <a:gd name="connsiteY283" fmla="*/ 693940 h 806221"/>
                  <a:gd name="connsiteX284" fmla="*/ 1044547 w 1054043"/>
                  <a:gd name="connsiteY284" fmla="*/ 667783 h 806221"/>
                  <a:gd name="connsiteX285" fmla="*/ 1057391 w 1054043"/>
                  <a:gd name="connsiteY285" fmla="*/ 635187 h 806221"/>
                  <a:gd name="connsiteX286" fmla="*/ 1063072 w 1054043"/>
                  <a:gd name="connsiteY286" fmla="*/ 596724 h 806221"/>
                  <a:gd name="connsiteX287" fmla="*/ 1061746 w 1054043"/>
                  <a:gd name="connsiteY287" fmla="*/ 592669 h 806221"/>
                  <a:gd name="connsiteX288" fmla="*/ 1059106 w 1054043"/>
                  <a:gd name="connsiteY288" fmla="*/ 595755 h 806221"/>
                  <a:gd name="connsiteX289" fmla="*/ 1050906 w 1054043"/>
                  <a:gd name="connsiteY289" fmla="*/ 608638 h 806221"/>
                  <a:gd name="connsiteX290" fmla="*/ 1047363 w 1054043"/>
                  <a:gd name="connsiteY290" fmla="*/ 610857 h 806221"/>
                  <a:gd name="connsiteX291" fmla="*/ 1048245 w 1054043"/>
                  <a:gd name="connsiteY291" fmla="*/ 606958 h 806221"/>
                  <a:gd name="connsiteX292" fmla="*/ 1057328 w 1054043"/>
                  <a:gd name="connsiteY292" fmla="*/ 587534 h 806221"/>
                  <a:gd name="connsiteX293" fmla="*/ 1062910 w 1054043"/>
                  <a:gd name="connsiteY293" fmla="*/ 559090 h 806221"/>
                  <a:gd name="connsiteX294" fmla="*/ 1053425 w 1054043"/>
                  <a:gd name="connsiteY294" fmla="*/ 508980 h 806221"/>
                  <a:gd name="connsiteX295" fmla="*/ 1044547 w 1054043"/>
                  <a:gd name="connsiteY295" fmla="*/ 486500 h 806221"/>
                  <a:gd name="connsiteX296" fmla="*/ 1040482 w 1054043"/>
                  <a:gd name="connsiteY296" fmla="*/ 481335 h 806221"/>
                  <a:gd name="connsiteX297" fmla="*/ 1035140 w 1054043"/>
                  <a:gd name="connsiteY297" fmla="*/ 488387 h 806221"/>
                  <a:gd name="connsiteX298" fmla="*/ 1035161 w 1054043"/>
                  <a:gd name="connsiteY298" fmla="*/ 498894 h 806221"/>
                  <a:gd name="connsiteX299" fmla="*/ 1032981 w 1054043"/>
                  <a:gd name="connsiteY299" fmla="*/ 502772 h 806221"/>
                  <a:gd name="connsiteX300" fmla="*/ 1030743 w 1054043"/>
                  <a:gd name="connsiteY300" fmla="*/ 498724 h 806221"/>
                  <a:gd name="connsiteX301" fmla="*/ 1022141 w 1054043"/>
                  <a:gd name="connsiteY301" fmla="*/ 467638 h 806221"/>
                  <a:gd name="connsiteX302" fmla="*/ 1021661 w 1054043"/>
                  <a:gd name="connsiteY302" fmla="*/ 464175 h 806221"/>
                  <a:gd name="connsiteX303" fmla="*/ 1024900 w 1054043"/>
                  <a:gd name="connsiteY303" fmla="*/ 464871 h 806221"/>
                  <a:gd name="connsiteX304" fmla="*/ 1031506 w 1054043"/>
                  <a:gd name="connsiteY304" fmla="*/ 475585 h 806221"/>
                  <a:gd name="connsiteX305" fmla="*/ 1033926 w 1054043"/>
                  <a:gd name="connsiteY305" fmla="*/ 478419 h 806221"/>
                  <a:gd name="connsiteX306" fmla="*/ 1036206 w 1054043"/>
                  <a:gd name="connsiteY306" fmla="*/ 475756 h 806221"/>
                  <a:gd name="connsiteX307" fmla="*/ 1038542 w 1054043"/>
                  <a:gd name="connsiteY307" fmla="*/ 472233 h 806221"/>
                  <a:gd name="connsiteX308" fmla="*/ 1034921 w 1054043"/>
                  <a:gd name="connsiteY308" fmla="*/ 428121 h 806221"/>
                  <a:gd name="connsiteX309" fmla="*/ 1024060 w 1054043"/>
                  <a:gd name="connsiteY309" fmla="*/ 405196 h 806221"/>
                  <a:gd name="connsiteX310" fmla="*/ 1018542 w 1054043"/>
                  <a:gd name="connsiteY310" fmla="*/ 394456 h 806221"/>
                  <a:gd name="connsiteX311" fmla="*/ 1005938 w 1054043"/>
                  <a:gd name="connsiteY311" fmla="*/ 355674 h 806221"/>
                  <a:gd name="connsiteX312" fmla="*/ 993171 w 1054043"/>
                  <a:gd name="connsiteY312" fmla="*/ 333566 h 806221"/>
                  <a:gd name="connsiteX313" fmla="*/ 981054 w 1054043"/>
                  <a:gd name="connsiteY313" fmla="*/ 333733 h 806221"/>
                  <a:gd name="connsiteX314" fmla="*/ 979473 w 1054043"/>
                  <a:gd name="connsiteY314" fmla="*/ 329455 h 806221"/>
                  <a:gd name="connsiteX315" fmla="*/ 971668 w 1054043"/>
                  <a:gd name="connsiteY315" fmla="*/ 302228 h 806221"/>
                  <a:gd name="connsiteX316" fmla="*/ 971329 w 1054043"/>
                  <a:gd name="connsiteY316" fmla="*/ 297718 h 806221"/>
                  <a:gd name="connsiteX317" fmla="*/ 975669 w 1054043"/>
                  <a:gd name="connsiteY317" fmla="*/ 300299 h 806221"/>
                  <a:gd name="connsiteX318" fmla="*/ 980553 w 1054043"/>
                  <a:gd name="connsiteY318" fmla="*/ 312884 h 806221"/>
                  <a:gd name="connsiteX319" fmla="*/ 988591 w 1054043"/>
                  <a:gd name="connsiteY319" fmla="*/ 324168 h 806221"/>
                  <a:gd name="connsiteX320" fmla="*/ 1000355 w 1054043"/>
                  <a:gd name="connsiteY320" fmla="*/ 334992 h 806221"/>
                  <a:gd name="connsiteX321" fmla="*/ 1013136 w 1054043"/>
                  <a:gd name="connsiteY321" fmla="*/ 355170 h 806221"/>
                  <a:gd name="connsiteX322" fmla="*/ 1007836 w 1054043"/>
                  <a:gd name="connsiteY322" fmla="*/ 338117 h 806221"/>
                  <a:gd name="connsiteX323" fmla="*/ 999918 w 1054043"/>
                  <a:gd name="connsiteY323" fmla="*/ 313030 h 806221"/>
                  <a:gd name="connsiteX324" fmla="*/ 994554 w 1054043"/>
                  <a:gd name="connsiteY324" fmla="*/ 285909 h 806221"/>
                  <a:gd name="connsiteX325" fmla="*/ 980750 w 1054043"/>
                  <a:gd name="connsiteY325" fmla="*/ 256628 h 806221"/>
                  <a:gd name="connsiteX326" fmla="*/ 972169 w 1054043"/>
                  <a:gd name="connsiteY326" fmla="*/ 247315 h 806221"/>
                  <a:gd name="connsiteX327" fmla="*/ 972352 w 1054043"/>
                  <a:gd name="connsiteY327" fmla="*/ 249874 h 806221"/>
                  <a:gd name="connsiteX328" fmla="*/ 982868 w 1054043"/>
                  <a:gd name="connsiteY328" fmla="*/ 285805 h 806221"/>
                  <a:gd name="connsiteX329" fmla="*/ 984089 w 1054043"/>
                  <a:gd name="connsiteY329" fmla="*/ 290084 h 806221"/>
                  <a:gd name="connsiteX330" fmla="*/ 980334 w 1054043"/>
                  <a:gd name="connsiteY330" fmla="*/ 286476 h 806221"/>
                  <a:gd name="connsiteX331" fmla="*/ 970609 w 1054043"/>
                  <a:gd name="connsiteY331" fmla="*/ 261201 h 806221"/>
                  <a:gd name="connsiteX332" fmla="*/ 965189 w 1054043"/>
                  <a:gd name="connsiteY332" fmla="*/ 244378 h 806221"/>
                  <a:gd name="connsiteX333" fmla="*/ 961005 w 1054043"/>
                  <a:gd name="connsiteY333" fmla="*/ 229067 h 806221"/>
                  <a:gd name="connsiteX334" fmla="*/ 938520 w 1054043"/>
                  <a:gd name="connsiteY334" fmla="*/ 190829 h 806221"/>
                  <a:gd name="connsiteX335" fmla="*/ 919134 w 1054043"/>
                  <a:gd name="connsiteY335" fmla="*/ 169728 h 806221"/>
                  <a:gd name="connsiteX336" fmla="*/ 916756 w 1054043"/>
                  <a:gd name="connsiteY336" fmla="*/ 175265 h 806221"/>
                  <a:gd name="connsiteX337" fmla="*/ 914237 w 1054043"/>
                  <a:gd name="connsiteY337" fmla="*/ 173504 h 806221"/>
                  <a:gd name="connsiteX338" fmla="*/ 891668 w 1054043"/>
                  <a:gd name="connsiteY338" fmla="*/ 142817 h 806221"/>
                  <a:gd name="connsiteX339" fmla="*/ 875768 w 1054043"/>
                  <a:gd name="connsiteY339" fmla="*/ 122617 h 806221"/>
                  <a:gd name="connsiteX340" fmla="*/ 858563 w 1054043"/>
                  <a:gd name="connsiteY340" fmla="*/ 104348 h 806221"/>
                  <a:gd name="connsiteX341" fmla="*/ 839141 w 1054043"/>
                  <a:gd name="connsiteY341" fmla="*/ 88092 h 806221"/>
                  <a:gd name="connsiteX342" fmla="*/ 823298 w 1054043"/>
                  <a:gd name="connsiteY342" fmla="*/ 74353 h 806221"/>
                  <a:gd name="connsiteX343" fmla="*/ 797066 w 1054043"/>
                  <a:gd name="connsiteY343" fmla="*/ 58245 h 806221"/>
                  <a:gd name="connsiteX344" fmla="*/ 776544 w 1054043"/>
                  <a:gd name="connsiteY344" fmla="*/ 50966 h 806221"/>
                  <a:gd name="connsiteX345" fmla="*/ 769042 w 1054043"/>
                  <a:gd name="connsiteY345" fmla="*/ 49854 h 806221"/>
                  <a:gd name="connsiteX346" fmla="*/ 773644 w 1054043"/>
                  <a:gd name="connsiteY346" fmla="*/ 56546 h 806221"/>
                  <a:gd name="connsiteX347" fmla="*/ 796692 w 1054043"/>
                  <a:gd name="connsiteY347" fmla="*/ 85512 h 806221"/>
                  <a:gd name="connsiteX348" fmla="*/ 798252 w 1054043"/>
                  <a:gd name="connsiteY348" fmla="*/ 89204 h 806221"/>
                  <a:gd name="connsiteX349" fmla="*/ 793425 w 1054043"/>
                  <a:gd name="connsiteY349" fmla="*/ 88784 h 806221"/>
                  <a:gd name="connsiteX350" fmla="*/ 768640 w 1054043"/>
                  <a:gd name="connsiteY350" fmla="*/ 61433 h 806221"/>
                  <a:gd name="connsiteX351" fmla="*/ 756502 w 1054043"/>
                  <a:gd name="connsiteY351" fmla="*/ 45932 h 806221"/>
                  <a:gd name="connsiteX352" fmla="*/ 715373 w 1054043"/>
                  <a:gd name="connsiteY352" fmla="*/ 23572 h 806221"/>
                  <a:gd name="connsiteX353" fmla="*/ 688181 w 1054043"/>
                  <a:gd name="connsiteY353" fmla="*/ 22692 h 806221"/>
                  <a:gd name="connsiteX354" fmla="*/ 687144 w 1054043"/>
                  <a:gd name="connsiteY354" fmla="*/ 26719 h 806221"/>
                  <a:gd name="connsiteX355" fmla="*/ 699007 w 1054043"/>
                  <a:gd name="connsiteY355" fmla="*/ 39472 h 806221"/>
                  <a:gd name="connsiteX356" fmla="*/ 699847 w 1054043"/>
                  <a:gd name="connsiteY356" fmla="*/ 42870 h 806221"/>
                  <a:gd name="connsiteX357" fmla="*/ 696643 w 1054043"/>
                  <a:gd name="connsiteY357" fmla="*/ 42555 h 806221"/>
                  <a:gd name="connsiteX358" fmla="*/ 688245 w 1054043"/>
                  <a:gd name="connsiteY358" fmla="*/ 36158 h 806221"/>
                  <a:gd name="connsiteX359" fmla="*/ 664215 w 1054043"/>
                  <a:gd name="connsiteY359" fmla="*/ 18329 h 806221"/>
                  <a:gd name="connsiteX360" fmla="*/ 606523 w 1054043"/>
                  <a:gd name="connsiteY360" fmla="*/ 11637 h 806221"/>
                  <a:gd name="connsiteX361" fmla="*/ 572437 w 1054043"/>
                  <a:gd name="connsiteY361" fmla="*/ 46163 h 806221"/>
                  <a:gd name="connsiteX362" fmla="*/ 571540 w 1054043"/>
                  <a:gd name="connsiteY362" fmla="*/ 56588 h 806221"/>
                  <a:gd name="connsiteX363" fmla="*/ 580941 w 1054043"/>
                  <a:gd name="connsiteY363" fmla="*/ 53022 h 806221"/>
                  <a:gd name="connsiteX364" fmla="*/ 586438 w 1054043"/>
                  <a:gd name="connsiteY364" fmla="*/ 52329 h 806221"/>
                  <a:gd name="connsiteX365" fmla="*/ 583164 w 1054043"/>
                  <a:gd name="connsiteY365" fmla="*/ 57426 h 806221"/>
                  <a:gd name="connsiteX366" fmla="*/ 573735 w 1054043"/>
                  <a:gd name="connsiteY366" fmla="*/ 65900 h 806221"/>
                  <a:gd name="connsiteX367" fmla="*/ 573121 w 1054043"/>
                  <a:gd name="connsiteY367" fmla="*/ 71480 h 806221"/>
                  <a:gd name="connsiteX368" fmla="*/ 577977 w 1054043"/>
                  <a:gd name="connsiteY368" fmla="*/ 71438 h 806221"/>
                  <a:gd name="connsiteX369" fmla="*/ 586523 w 1054043"/>
                  <a:gd name="connsiteY369" fmla="*/ 66341 h 806221"/>
                  <a:gd name="connsiteX370" fmla="*/ 616106 w 1054043"/>
                  <a:gd name="connsiteY370" fmla="*/ 61496 h 806221"/>
                  <a:gd name="connsiteX371" fmla="*/ 647574 w 1054043"/>
                  <a:gd name="connsiteY371" fmla="*/ 72801 h 806221"/>
                  <a:gd name="connsiteX372" fmla="*/ 660178 w 1054043"/>
                  <a:gd name="connsiteY372" fmla="*/ 79199 h 806221"/>
                  <a:gd name="connsiteX373" fmla="*/ 677483 w 1054043"/>
                  <a:gd name="connsiteY373" fmla="*/ 85974 h 806221"/>
                  <a:gd name="connsiteX374" fmla="*/ 679360 w 1054043"/>
                  <a:gd name="connsiteY374" fmla="*/ 89623 h 806221"/>
                  <a:gd name="connsiteX375" fmla="*/ 676078 w 1054043"/>
                  <a:gd name="connsiteY375" fmla="*/ 90001 h 806221"/>
                  <a:gd name="connsiteX376" fmla="*/ 664857 w 1054043"/>
                  <a:gd name="connsiteY376" fmla="*/ 86057 h 806221"/>
                  <a:gd name="connsiteX377" fmla="*/ 640694 w 1054043"/>
                  <a:gd name="connsiteY377" fmla="*/ 75004 h 806221"/>
                  <a:gd name="connsiteX378" fmla="*/ 598767 w 1054043"/>
                  <a:gd name="connsiteY378" fmla="*/ 68187 h 806221"/>
                  <a:gd name="connsiteX379" fmla="*/ 573375 w 1054043"/>
                  <a:gd name="connsiteY379" fmla="*/ 83855 h 806221"/>
                  <a:gd name="connsiteX380" fmla="*/ 567878 w 1054043"/>
                  <a:gd name="connsiteY380" fmla="*/ 109760 h 806221"/>
                  <a:gd name="connsiteX381" fmla="*/ 597581 w 1054043"/>
                  <a:gd name="connsiteY381" fmla="*/ 92958 h 806221"/>
                  <a:gd name="connsiteX382" fmla="*/ 601442 w 1054043"/>
                  <a:gd name="connsiteY382" fmla="*/ 95287 h 806221"/>
                  <a:gd name="connsiteX383" fmla="*/ 598661 w 1054043"/>
                  <a:gd name="connsiteY383" fmla="*/ 97825 h 806221"/>
                  <a:gd name="connsiteX384" fmla="*/ 580178 w 1054043"/>
                  <a:gd name="connsiteY384" fmla="*/ 107117 h 806221"/>
                  <a:gd name="connsiteX385" fmla="*/ 571618 w 1054043"/>
                  <a:gd name="connsiteY385" fmla="*/ 116996 h 806221"/>
                  <a:gd name="connsiteX386" fmla="*/ 564737 w 1054043"/>
                  <a:gd name="connsiteY386" fmla="*/ 162261 h 806221"/>
                  <a:gd name="connsiteX387" fmla="*/ 567137 w 1054043"/>
                  <a:gd name="connsiteY387" fmla="*/ 168239 h 806221"/>
                  <a:gd name="connsiteX388" fmla="*/ 572557 w 1054043"/>
                  <a:gd name="connsiteY388" fmla="*/ 165721 h 806221"/>
                  <a:gd name="connsiteX389" fmla="*/ 591244 w 1054043"/>
                  <a:gd name="connsiteY389" fmla="*/ 157206 h 806221"/>
                  <a:gd name="connsiteX390" fmla="*/ 598224 w 1054043"/>
                  <a:gd name="connsiteY390" fmla="*/ 158548 h 806221"/>
                  <a:gd name="connsiteX391" fmla="*/ 623890 w 1054043"/>
                  <a:gd name="connsiteY391" fmla="*/ 172622 h 806221"/>
                  <a:gd name="connsiteX392" fmla="*/ 639910 w 1054043"/>
                  <a:gd name="connsiteY392" fmla="*/ 189822 h 806221"/>
                  <a:gd name="connsiteX393" fmla="*/ 643771 w 1054043"/>
                  <a:gd name="connsiteY393" fmla="*/ 195989 h 806221"/>
                  <a:gd name="connsiteX394" fmla="*/ 652458 w 1054043"/>
                  <a:gd name="connsiteY394" fmla="*/ 204023 h 806221"/>
                  <a:gd name="connsiteX395" fmla="*/ 686325 w 1054043"/>
                  <a:gd name="connsiteY395" fmla="*/ 223320 h 806221"/>
                  <a:gd name="connsiteX396" fmla="*/ 688266 w 1054043"/>
                  <a:gd name="connsiteY396" fmla="*/ 227661 h 806221"/>
                  <a:gd name="connsiteX397" fmla="*/ 684145 w 1054043"/>
                  <a:gd name="connsiteY397" fmla="*/ 226885 h 806221"/>
                  <a:gd name="connsiteX398" fmla="*/ 679303 w 1054043"/>
                  <a:gd name="connsiteY398" fmla="*/ 223509 h 806221"/>
                  <a:gd name="connsiteX399" fmla="*/ 656939 w 1054043"/>
                  <a:gd name="connsiteY399" fmla="*/ 212266 h 806221"/>
                  <a:gd name="connsiteX400" fmla="*/ 651357 w 1054043"/>
                  <a:gd name="connsiteY400" fmla="*/ 217698 h 806221"/>
                  <a:gd name="connsiteX401" fmla="*/ 652458 w 1054043"/>
                  <a:gd name="connsiteY401" fmla="*/ 234625 h 806221"/>
                  <a:gd name="connsiteX402" fmla="*/ 647313 w 1054043"/>
                  <a:gd name="connsiteY402" fmla="*/ 223193 h 806221"/>
                  <a:gd name="connsiteX403" fmla="*/ 637892 w 1054043"/>
                  <a:gd name="connsiteY403" fmla="*/ 198800 h 806221"/>
                  <a:gd name="connsiteX404" fmla="*/ 614406 w 1054043"/>
                  <a:gd name="connsiteY404" fmla="*/ 172979 h 806221"/>
                  <a:gd name="connsiteX405" fmla="*/ 585641 w 1054043"/>
                  <a:gd name="connsiteY405" fmla="*/ 165827 h 806221"/>
                  <a:gd name="connsiteX406" fmla="*/ 568435 w 1054043"/>
                  <a:gd name="connsiteY406" fmla="*/ 184557 h 806221"/>
                  <a:gd name="connsiteX407" fmla="*/ 561773 w 1054043"/>
                  <a:gd name="connsiteY407" fmla="*/ 202974 h 806221"/>
                  <a:gd name="connsiteX408" fmla="*/ 560214 w 1054043"/>
                  <a:gd name="connsiteY408" fmla="*/ 233136 h 806221"/>
                  <a:gd name="connsiteX409" fmla="*/ 562013 w 1054043"/>
                  <a:gd name="connsiteY409" fmla="*/ 237562 h 806221"/>
                  <a:gd name="connsiteX410" fmla="*/ 565535 w 1054043"/>
                  <a:gd name="connsiteY410" fmla="*/ 233891 h 806221"/>
                  <a:gd name="connsiteX411" fmla="*/ 586001 w 1054043"/>
                  <a:gd name="connsiteY411" fmla="*/ 213839 h 806221"/>
                  <a:gd name="connsiteX412" fmla="*/ 590080 w 1054043"/>
                  <a:gd name="connsiteY412" fmla="*/ 214007 h 806221"/>
                  <a:gd name="connsiteX413" fmla="*/ 588301 w 1054043"/>
                  <a:gd name="connsiteY413" fmla="*/ 217405 h 806221"/>
                  <a:gd name="connsiteX414" fmla="*/ 584180 w 1054043"/>
                  <a:gd name="connsiteY414" fmla="*/ 221285 h 806221"/>
                  <a:gd name="connsiteX415" fmla="*/ 563615 w 1054043"/>
                  <a:gd name="connsiteY415" fmla="*/ 262124 h 806221"/>
                  <a:gd name="connsiteX416" fmla="*/ 562733 w 1054043"/>
                  <a:gd name="connsiteY416" fmla="*/ 278359 h 806221"/>
                  <a:gd name="connsiteX417" fmla="*/ 562514 w 1054043"/>
                  <a:gd name="connsiteY417" fmla="*/ 316513 h 806221"/>
                  <a:gd name="connsiteX418" fmla="*/ 564878 w 1054043"/>
                  <a:gd name="connsiteY418" fmla="*/ 320141 h 806221"/>
                  <a:gd name="connsiteX419" fmla="*/ 567835 w 1054043"/>
                  <a:gd name="connsiteY419" fmla="*/ 318149 h 806221"/>
                  <a:gd name="connsiteX420" fmla="*/ 577377 w 1054043"/>
                  <a:gd name="connsiteY420" fmla="*/ 306549 h 806221"/>
                  <a:gd name="connsiteX421" fmla="*/ 592705 w 1054043"/>
                  <a:gd name="connsiteY421" fmla="*/ 296398 h 806221"/>
                  <a:gd name="connsiteX422" fmla="*/ 635613 w 1054043"/>
                  <a:gd name="connsiteY422" fmla="*/ 285826 h 806221"/>
                  <a:gd name="connsiteX423" fmla="*/ 640051 w 1054043"/>
                  <a:gd name="connsiteY423" fmla="*/ 283665 h 806221"/>
                  <a:gd name="connsiteX424" fmla="*/ 643051 w 1054043"/>
                  <a:gd name="connsiteY424" fmla="*/ 284441 h 806221"/>
                  <a:gd name="connsiteX425" fmla="*/ 641992 w 1054043"/>
                  <a:gd name="connsiteY425" fmla="*/ 287126 h 806221"/>
                  <a:gd name="connsiteX426" fmla="*/ 637511 w 1054043"/>
                  <a:gd name="connsiteY426" fmla="*/ 290377 h 806221"/>
                  <a:gd name="connsiteX427" fmla="*/ 628950 w 1054043"/>
                  <a:gd name="connsiteY427" fmla="*/ 298306 h 806221"/>
                  <a:gd name="connsiteX428" fmla="*/ 626770 w 1054043"/>
                  <a:gd name="connsiteY428" fmla="*/ 299607 h 806221"/>
                  <a:gd name="connsiteX429" fmla="*/ 610023 w 1054043"/>
                  <a:gd name="connsiteY429" fmla="*/ 298851 h 806221"/>
                  <a:gd name="connsiteX430" fmla="*/ 568054 w 1054043"/>
                  <a:gd name="connsiteY430" fmla="*/ 327734 h 806221"/>
                  <a:gd name="connsiteX431" fmla="*/ 559296 w 1054043"/>
                  <a:gd name="connsiteY431" fmla="*/ 369328 h 806221"/>
                  <a:gd name="connsiteX432" fmla="*/ 558174 w 1054043"/>
                  <a:gd name="connsiteY432" fmla="*/ 399386 h 806221"/>
                  <a:gd name="connsiteX433" fmla="*/ 561173 w 1054043"/>
                  <a:gd name="connsiteY433" fmla="*/ 405783 h 806221"/>
                  <a:gd name="connsiteX434" fmla="*/ 565577 w 1054043"/>
                  <a:gd name="connsiteY434" fmla="*/ 402490 h 806221"/>
                  <a:gd name="connsiteX435" fmla="*/ 584519 w 1054043"/>
                  <a:gd name="connsiteY435" fmla="*/ 386423 h 806221"/>
                  <a:gd name="connsiteX436" fmla="*/ 589423 w 1054043"/>
                  <a:gd name="connsiteY436" fmla="*/ 386108 h 806221"/>
                  <a:gd name="connsiteX437" fmla="*/ 587158 w 1054043"/>
                  <a:gd name="connsiteY437" fmla="*/ 389507 h 806221"/>
                  <a:gd name="connsiteX438" fmla="*/ 583121 w 1054043"/>
                  <a:gd name="connsiteY438" fmla="*/ 393093 h 806221"/>
                  <a:gd name="connsiteX439" fmla="*/ 566537 w 1054043"/>
                  <a:gd name="connsiteY439" fmla="*/ 410670 h 806221"/>
                  <a:gd name="connsiteX440" fmla="*/ 559656 w 1054043"/>
                  <a:gd name="connsiteY440" fmla="*/ 431646 h 806221"/>
                  <a:gd name="connsiteX441" fmla="*/ 557313 w 1054043"/>
                  <a:gd name="connsiteY441" fmla="*/ 470680 h 806221"/>
                  <a:gd name="connsiteX442" fmla="*/ 557313 w 1054043"/>
                  <a:gd name="connsiteY442" fmla="*/ 517689 h 806221"/>
                  <a:gd name="connsiteX443" fmla="*/ 554695 w 1054043"/>
                  <a:gd name="connsiteY443" fmla="*/ 531822 h 806221"/>
                  <a:gd name="connsiteX444" fmla="*/ 554716 w 1054043"/>
                  <a:gd name="connsiteY444" fmla="*/ 574089 h 806221"/>
                  <a:gd name="connsiteX445" fmla="*/ 563157 w 1054043"/>
                  <a:gd name="connsiteY445" fmla="*/ 578765 h 806221"/>
                  <a:gd name="connsiteX446" fmla="*/ 572034 w 1054043"/>
                  <a:gd name="connsiteY446" fmla="*/ 574651 h 806221"/>
                  <a:gd name="connsiteX447" fmla="*/ 620087 w 1054043"/>
                  <a:gd name="connsiteY447" fmla="*/ 581385 h 806221"/>
                  <a:gd name="connsiteX448" fmla="*/ 626050 w 1054043"/>
                  <a:gd name="connsiteY448" fmla="*/ 581259 h 806221"/>
                  <a:gd name="connsiteX449" fmla="*/ 639953 w 1054043"/>
                  <a:gd name="connsiteY449" fmla="*/ 574844 h 806221"/>
                  <a:gd name="connsiteX450" fmla="*/ 643693 w 1054043"/>
                  <a:gd name="connsiteY450" fmla="*/ 575724 h 806221"/>
                  <a:gd name="connsiteX451" fmla="*/ 641611 w 1054043"/>
                  <a:gd name="connsiteY451" fmla="*/ 579417 h 806221"/>
                  <a:gd name="connsiteX452" fmla="*/ 631512 w 1054043"/>
                  <a:gd name="connsiteY452" fmla="*/ 585018 h 806221"/>
                  <a:gd name="connsiteX453" fmla="*/ 629529 w 1054043"/>
                  <a:gd name="connsiteY453" fmla="*/ 588644 h 806221"/>
                  <a:gd name="connsiteX454" fmla="*/ 639395 w 1054043"/>
                  <a:gd name="connsiteY454" fmla="*/ 610103 h 806221"/>
                  <a:gd name="connsiteX455" fmla="*/ 641110 w 1054043"/>
                  <a:gd name="connsiteY455" fmla="*/ 613692 h 806221"/>
                  <a:gd name="connsiteX456" fmla="*/ 636650 w 1054043"/>
                  <a:gd name="connsiteY456" fmla="*/ 611819 h 806221"/>
                  <a:gd name="connsiteX457" fmla="*/ 629190 w 1054043"/>
                  <a:gd name="connsiteY457" fmla="*/ 599906 h 806221"/>
                  <a:gd name="connsiteX458" fmla="*/ 623672 w 1054043"/>
                  <a:gd name="connsiteY458" fmla="*/ 590849 h 806221"/>
                  <a:gd name="connsiteX459" fmla="*/ 614166 w 1054043"/>
                  <a:gd name="connsiteY459" fmla="*/ 585166 h 806221"/>
                  <a:gd name="connsiteX460" fmla="*/ 573820 w 1054043"/>
                  <a:gd name="connsiteY460" fmla="*/ 579394 h 806221"/>
                  <a:gd name="connsiteX461" fmla="*/ 561914 w 1054043"/>
                  <a:gd name="connsiteY461" fmla="*/ 583146 h 806221"/>
                  <a:gd name="connsiteX462" fmla="*/ 554815 w 1054043"/>
                  <a:gd name="connsiteY462" fmla="*/ 593468 h 806221"/>
                  <a:gd name="connsiteX463" fmla="*/ 554511 w 1054043"/>
                  <a:gd name="connsiteY463" fmla="*/ 625605 h 806221"/>
                  <a:gd name="connsiteX464" fmla="*/ 556777 w 1054043"/>
                  <a:gd name="connsiteY464" fmla="*/ 632087 h 806221"/>
                  <a:gd name="connsiteX465" fmla="*/ 558894 w 1054043"/>
                  <a:gd name="connsiteY465" fmla="*/ 645821 h 806221"/>
                  <a:gd name="connsiteX466" fmla="*/ 576720 w 1054043"/>
                  <a:gd name="connsiteY466" fmla="*/ 673280 h 806221"/>
                  <a:gd name="connsiteX467" fmla="*/ 582140 w 1054043"/>
                  <a:gd name="connsiteY467" fmla="*/ 683958 h 806221"/>
                  <a:gd name="connsiteX468" fmla="*/ 558414 w 1054043"/>
                  <a:gd name="connsiteY468" fmla="*/ 660131 h 806221"/>
                  <a:gd name="connsiteX469" fmla="*/ 425544 w 1054043"/>
                  <a:gd name="connsiteY469" fmla="*/ 706734 h 806221"/>
                  <a:gd name="connsiteX470" fmla="*/ 426444 w 1054043"/>
                  <a:gd name="connsiteY470" fmla="*/ 705395 h 806221"/>
                  <a:gd name="connsiteX471" fmla="*/ 421943 w 1054043"/>
                  <a:gd name="connsiteY471" fmla="*/ 701177 h 806221"/>
                  <a:gd name="connsiteX472" fmla="*/ 410801 w 1054043"/>
                  <a:gd name="connsiteY472" fmla="*/ 692283 h 806221"/>
                  <a:gd name="connsiteX473" fmla="*/ 390096 w 1054043"/>
                  <a:gd name="connsiteY473" fmla="*/ 670239 h 806221"/>
                  <a:gd name="connsiteX474" fmla="*/ 374152 w 1054043"/>
                  <a:gd name="connsiteY474" fmla="*/ 653561 h 806221"/>
                  <a:gd name="connsiteX475" fmla="*/ 359009 w 1054043"/>
                  <a:gd name="connsiteY475" fmla="*/ 638332 h 806221"/>
                  <a:gd name="connsiteX476" fmla="*/ 336123 w 1054043"/>
                  <a:gd name="connsiteY476" fmla="*/ 624303 h 806221"/>
                  <a:gd name="connsiteX477" fmla="*/ 293374 w 1054043"/>
                  <a:gd name="connsiteY477" fmla="*/ 609577 h 806221"/>
                  <a:gd name="connsiteX478" fmla="*/ 286532 w 1054043"/>
                  <a:gd name="connsiteY478" fmla="*/ 605885 h 806221"/>
                  <a:gd name="connsiteX479" fmla="*/ 294594 w 1054043"/>
                  <a:gd name="connsiteY479" fmla="*/ 604250 h 806221"/>
                  <a:gd name="connsiteX480" fmla="*/ 320220 w 1054043"/>
                  <a:gd name="connsiteY480" fmla="*/ 611694 h 806221"/>
                  <a:gd name="connsiteX481" fmla="*/ 369551 w 1054043"/>
                  <a:gd name="connsiteY481" fmla="*/ 640663 h 806221"/>
                  <a:gd name="connsiteX482" fmla="*/ 385635 w 1054043"/>
                  <a:gd name="connsiteY482" fmla="*/ 656794 h 806221"/>
                  <a:gd name="connsiteX483" fmla="*/ 403239 w 1054043"/>
                  <a:gd name="connsiteY483" fmla="*/ 674871 h 806221"/>
                  <a:gd name="connsiteX484" fmla="*/ 431285 w 1054043"/>
                  <a:gd name="connsiteY484" fmla="*/ 702057 h 806221"/>
                  <a:gd name="connsiteX485" fmla="*/ 451773 w 1054043"/>
                  <a:gd name="connsiteY485" fmla="*/ 717116 h 806221"/>
                  <a:gd name="connsiteX486" fmla="*/ 458732 w 1054043"/>
                  <a:gd name="connsiteY486" fmla="*/ 720704 h 806221"/>
                  <a:gd name="connsiteX487" fmla="*/ 488195 w 1054043"/>
                  <a:gd name="connsiteY487" fmla="*/ 721437 h 806221"/>
                  <a:gd name="connsiteX488" fmla="*/ 509261 w 1054043"/>
                  <a:gd name="connsiteY488" fmla="*/ 710952 h 806221"/>
                  <a:gd name="connsiteX489" fmla="*/ 524469 w 1054043"/>
                  <a:gd name="connsiteY489" fmla="*/ 694170 h 806221"/>
                  <a:gd name="connsiteX490" fmla="*/ 536946 w 1054043"/>
                  <a:gd name="connsiteY490" fmla="*/ 662499 h 806221"/>
                  <a:gd name="connsiteX491" fmla="*/ 538788 w 1054043"/>
                  <a:gd name="connsiteY491" fmla="*/ 632464 h 806221"/>
                  <a:gd name="connsiteX492" fmla="*/ 540214 w 1054043"/>
                  <a:gd name="connsiteY492" fmla="*/ 604065 h 806221"/>
                  <a:gd name="connsiteX493" fmla="*/ 520764 w 1054043"/>
                  <a:gd name="connsiteY493" fmla="*/ 588311 h 806221"/>
                  <a:gd name="connsiteX494" fmla="*/ 518287 w 1054043"/>
                  <a:gd name="connsiteY494" fmla="*/ 587534 h 806221"/>
                  <a:gd name="connsiteX495" fmla="*/ 483714 w 1054043"/>
                  <a:gd name="connsiteY495" fmla="*/ 584574 h 806221"/>
                  <a:gd name="connsiteX496" fmla="*/ 453728 w 1054043"/>
                  <a:gd name="connsiteY496" fmla="*/ 592418 h 806221"/>
                  <a:gd name="connsiteX497" fmla="*/ 450509 w 1054043"/>
                  <a:gd name="connsiteY497" fmla="*/ 591959 h 806221"/>
                  <a:gd name="connsiteX498" fmla="*/ 452387 w 1054043"/>
                  <a:gd name="connsiteY498" fmla="*/ 589043 h 806221"/>
                  <a:gd name="connsiteX499" fmla="*/ 472394 w 1054043"/>
                  <a:gd name="connsiteY499" fmla="*/ 581747 h 806221"/>
                  <a:gd name="connsiteX500" fmla="*/ 516685 w 1054043"/>
                  <a:gd name="connsiteY500" fmla="*/ 581200 h 806221"/>
                  <a:gd name="connsiteX501" fmla="*/ 536629 w 1054043"/>
                  <a:gd name="connsiteY501" fmla="*/ 567000 h 806221"/>
                  <a:gd name="connsiteX502" fmla="*/ 537447 w 1054043"/>
                  <a:gd name="connsiteY502" fmla="*/ 491465 h 806221"/>
                  <a:gd name="connsiteX503" fmla="*/ 537250 w 1054043"/>
                  <a:gd name="connsiteY503" fmla="*/ 477228 h 806221"/>
                  <a:gd name="connsiteX504" fmla="*/ 539190 w 1054043"/>
                  <a:gd name="connsiteY504" fmla="*/ 465307 h 806221"/>
                  <a:gd name="connsiteX505" fmla="*/ 540849 w 1054043"/>
                  <a:gd name="connsiteY505" fmla="*/ 442302 h 806221"/>
                  <a:gd name="connsiteX506" fmla="*/ 541251 w 1054043"/>
                  <a:gd name="connsiteY506" fmla="*/ 418305 h 806221"/>
                  <a:gd name="connsiteX507" fmla="*/ 534631 w 1054043"/>
                  <a:gd name="connsiteY507" fmla="*/ 402637 h 806221"/>
                  <a:gd name="connsiteX508" fmla="*/ 534046 w 1054043"/>
                  <a:gd name="connsiteY508" fmla="*/ 399658 h 806221"/>
                  <a:gd name="connsiteX509" fmla="*/ 535570 w 1054043"/>
                  <a:gd name="connsiteY509" fmla="*/ 399364 h 806221"/>
                  <a:gd name="connsiteX510" fmla="*/ 542147 w 1054043"/>
                  <a:gd name="connsiteY510" fmla="*/ 394792 h 806221"/>
                  <a:gd name="connsiteX511" fmla="*/ 541032 w 1054043"/>
                  <a:gd name="connsiteY511" fmla="*/ 341725 h 806221"/>
                  <a:gd name="connsiteX512" fmla="*/ 531350 w 1054043"/>
                  <a:gd name="connsiteY512" fmla="*/ 322449 h 806221"/>
                  <a:gd name="connsiteX513" fmla="*/ 509000 w 1054043"/>
                  <a:gd name="connsiteY513" fmla="*/ 308605 h 806221"/>
                  <a:gd name="connsiteX514" fmla="*/ 505902 w 1054043"/>
                  <a:gd name="connsiteY514" fmla="*/ 305291 h 806221"/>
                  <a:gd name="connsiteX515" fmla="*/ 510461 w 1054043"/>
                  <a:gd name="connsiteY515" fmla="*/ 304053 h 806221"/>
                  <a:gd name="connsiteX516" fmla="*/ 536092 w 1054043"/>
                  <a:gd name="connsiteY516" fmla="*/ 320729 h 806221"/>
                  <a:gd name="connsiteX517" fmla="*/ 539247 w 1054043"/>
                  <a:gd name="connsiteY517" fmla="*/ 323120 h 806221"/>
                  <a:gd name="connsiteX518" fmla="*/ 541329 w 1054043"/>
                  <a:gd name="connsiteY518" fmla="*/ 318883 h 806221"/>
                  <a:gd name="connsiteX519" fmla="*/ 543312 w 1054043"/>
                  <a:gd name="connsiteY519" fmla="*/ 303550 h 806221"/>
                  <a:gd name="connsiteX520" fmla="*/ 544173 w 1054043"/>
                  <a:gd name="connsiteY520" fmla="*/ 278149 h 806221"/>
                  <a:gd name="connsiteX521" fmla="*/ 542190 w 1054043"/>
                  <a:gd name="connsiteY521" fmla="*/ 245532 h 806221"/>
                  <a:gd name="connsiteX522" fmla="*/ 530087 w 1054043"/>
                  <a:gd name="connsiteY522" fmla="*/ 220551 h 806221"/>
                  <a:gd name="connsiteX523" fmla="*/ 518922 w 1054043"/>
                  <a:gd name="connsiteY523" fmla="*/ 219838 h 806221"/>
                  <a:gd name="connsiteX524" fmla="*/ 501258 w 1054043"/>
                  <a:gd name="connsiteY524" fmla="*/ 237897 h 806221"/>
                  <a:gd name="connsiteX525" fmla="*/ 490559 w 1054043"/>
                  <a:gd name="connsiteY525" fmla="*/ 248343 h 806221"/>
                  <a:gd name="connsiteX526" fmla="*/ 485979 w 1054043"/>
                  <a:gd name="connsiteY526" fmla="*/ 251950 h 806221"/>
                  <a:gd name="connsiteX527" fmla="*/ 480955 w 1054043"/>
                  <a:gd name="connsiteY527" fmla="*/ 265312 h 806221"/>
                  <a:gd name="connsiteX528" fmla="*/ 477539 w 1054043"/>
                  <a:gd name="connsiteY528" fmla="*/ 268144 h 806221"/>
                  <a:gd name="connsiteX529" fmla="*/ 475753 w 1054043"/>
                  <a:gd name="connsiteY529" fmla="*/ 263236 h 806221"/>
                  <a:gd name="connsiteX530" fmla="*/ 478294 w 1054043"/>
                  <a:gd name="connsiteY530" fmla="*/ 255769 h 806221"/>
                  <a:gd name="connsiteX531" fmla="*/ 480072 w 1054043"/>
                  <a:gd name="connsiteY531" fmla="*/ 240016 h 806221"/>
                  <a:gd name="connsiteX532" fmla="*/ 478499 w 1054043"/>
                  <a:gd name="connsiteY532" fmla="*/ 234562 h 806221"/>
                  <a:gd name="connsiteX533" fmla="*/ 476713 w 1054043"/>
                  <a:gd name="connsiteY533" fmla="*/ 223278 h 806221"/>
                  <a:gd name="connsiteX534" fmla="*/ 478513 w 1054043"/>
                  <a:gd name="connsiteY534" fmla="*/ 220614 h 806221"/>
                  <a:gd name="connsiteX535" fmla="*/ 480136 w 1054043"/>
                  <a:gd name="connsiteY535" fmla="*/ 222942 h 806221"/>
                  <a:gd name="connsiteX536" fmla="*/ 483460 w 1054043"/>
                  <a:gd name="connsiteY536" fmla="*/ 235548 h 806221"/>
                  <a:gd name="connsiteX537" fmla="*/ 488816 w 1054043"/>
                  <a:gd name="connsiteY537" fmla="*/ 243246 h 806221"/>
                  <a:gd name="connsiteX538" fmla="*/ 495782 w 1054043"/>
                  <a:gd name="connsiteY538" fmla="*/ 237708 h 806221"/>
                  <a:gd name="connsiteX539" fmla="*/ 515464 w 1054043"/>
                  <a:gd name="connsiteY539" fmla="*/ 216209 h 806221"/>
                  <a:gd name="connsiteX540" fmla="*/ 536092 w 1054043"/>
                  <a:gd name="connsiteY540" fmla="*/ 217908 h 806221"/>
                  <a:gd name="connsiteX541" fmla="*/ 539790 w 1054043"/>
                  <a:gd name="connsiteY541" fmla="*/ 220089 h 806221"/>
                  <a:gd name="connsiteX542" fmla="*/ 541371 w 1054043"/>
                  <a:gd name="connsiteY542" fmla="*/ 215475 h 806221"/>
                  <a:gd name="connsiteX543" fmla="*/ 533128 w 1054043"/>
                  <a:gd name="connsiteY543" fmla="*/ 185522 h 806221"/>
                  <a:gd name="connsiteX544" fmla="*/ 529868 w 1054043"/>
                  <a:gd name="connsiteY544" fmla="*/ 180971 h 806221"/>
                  <a:gd name="connsiteX545" fmla="*/ 499882 w 1054043"/>
                  <a:gd name="connsiteY545" fmla="*/ 165008 h 806221"/>
                  <a:gd name="connsiteX546" fmla="*/ 461131 w 1054043"/>
                  <a:gd name="connsiteY546" fmla="*/ 165155 h 806221"/>
                  <a:gd name="connsiteX547" fmla="*/ 431645 w 1054043"/>
                  <a:gd name="connsiteY547" fmla="*/ 184809 h 806221"/>
                  <a:gd name="connsiteX548" fmla="*/ 414741 w 1054043"/>
                  <a:gd name="connsiteY548" fmla="*/ 207840 h 806221"/>
                  <a:gd name="connsiteX549" fmla="*/ 410080 w 1054043"/>
                  <a:gd name="connsiteY549" fmla="*/ 228144 h 806221"/>
                  <a:gd name="connsiteX550" fmla="*/ 416722 w 1054043"/>
                  <a:gd name="connsiteY550" fmla="*/ 252769 h 806221"/>
                  <a:gd name="connsiteX551" fmla="*/ 416402 w 1054043"/>
                  <a:gd name="connsiteY551" fmla="*/ 257551 h 806221"/>
                  <a:gd name="connsiteX552" fmla="*/ 412041 w 1054043"/>
                  <a:gd name="connsiteY552" fmla="*/ 255118 h 806221"/>
                  <a:gd name="connsiteX553" fmla="*/ 405259 w 1054043"/>
                  <a:gd name="connsiteY553" fmla="*/ 233912 h 806221"/>
                  <a:gd name="connsiteX554" fmla="*/ 398878 w 1054043"/>
                  <a:gd name="connsiteY554" fmla="*/ 231164 h 806221"/>
                  <a:gd name="connsiteX555" fmla="*/ 377193 w 1054043"/>
                  <a:gd name="connsiteY555" fmla="*/ 241610 h 806221"/>
                  <a:gd name="connsiteX556" fmla="*/ 372132 w 1054043"/>
                  <a:gd name="connsiteY556" fmla="*/ 241274 h 806221"/>
                  <a:gd name="connsiteX557" fmla="*/ 375492 w 1054043"/>
                  <a:gd name="connsiteY557" fmla="*/ 236744 h 806221"/>
                  <a:gd name="connsiteX558" fmla="*/ 386555 w 1054043"/>
                  <a:gd name="connsiteY558" fmla="*/ 232255 h 806221"/>
                  <a:gd name="connsiteX559" fmla="*/ 408200 w 1054043"/>
                  <a:gd name="connsiteY559" fmla="*/ 208637 h 806221"/>
                  <a:gd name="connsiteX560" fmla="*/ 409860 w 1054043"/>
                  <a:gd name="connsiteY560" fmla="*/ 205701 h 806221"/>
                  <a:gd name="connsiteX561" fmla="*/ 424583 w 1054043"/>
                  <a:gd name="connsiteY561" fmla="*/ 184662 h 806221"/>
                  <a:gd name="connsiteX562" fmla="*/ 442508 w 1054043"/>
                  <a:gd name="connsiteY562" fmla="*/ 166498 h 806221"/>
                  <a:gd name="connsiteX563" fmla="*/ 454871 w 1054043"/>
                  <a:gd name="connsiteY563" fmla="*/ 161359 h 806221"/>
                  <a:gd name="connsiteX564" fmla="*/ 480538 w 1054043"/>
                  <a:gd name="connsiteY564" fmla="*/ 155759 h 806221"/>
                  <a:gd name="connsiteX565" fmla="*/ 515725 w 1054043"/>
                  <a:gd name="connsiteY565" fmla="*/ 164463 h 806221"/>
                  <a:gd name="connsiteX566" fmla="*/ 534130 w 1054043"/>
                  <a:gd name="connsiteY566" fmla="*/ 175726 h 806221"/>
                  <a:gd name="connsiteX567" fmla="*/ 538351 w 1054043"/>
                  <a:gd name="connsiteY567" fmla="*/ 179440 h 806221"/>
                  <a:gd name="connsiteX568" fmla="*/ 541173 w 1054043"/>
                  <a:gd name="connsiteY568" fmla="*/ 173965 h 806221"/>
                  <a:gd name="connsiteX569" fmla="*/ 542493 w 1054043"/>
                  <a:gd name="connsiteY569" fmla="*/ 147934 h 806221"/>
                  <a:gd name="connsiteX570" fmla="*/ 534067 w 1054043"/>
                  <a:gd name="connsiteY570" fmla="*/ 122282 h 806221"/>
                  <a:gd name="connsiteX571" fmla="*/ 531646 w 1054043"/>
                  <a:gd name="connsiteY571" fmla="*/ 119933 h 806221"/>
                  <a:gd name="connsiteX572" fmla="*/ 527024 w 1054043"/>
                  <a:gd name="connsiteY572" fmla="*/ 115444 h 806221"/>
                  <a:gd name="connsiteX573" fmla="*/ 526586 w 1054043"/>
                  <a:gd name="connsiteY573" fmla="*/ 111396 h 806221"/>
                  <a:gd name="connsiteX574" fmla="*/ 530524 w 1054043"/>
                  <a:gd name="connsiteY574" fmla="*/ 111417 h 806221"/>
                  <a:gd name="connsiteX575" fmla="*/ 536989 w 1054043"/>
                  <a:gd name="connsiteY575" fmla="*/ 117541 h 806221"/>
                  <a:gd name="connsiteX576" fmla="*/ 541110 w 1054043"/>
                  <a:gd name="connsiteY576" fmla="*/ 119723 h 806221"/>
                  <a:gd name="connsiteX577" fmla="*/ 542493 w 1054043"/>
                  <a:gd name="connsiteY577" fmla="*/ 115927 h 806221"/>
                  <a:gd name="connsiteX578" fmla="*/ 542133 w 1054043"/>
                  <a:gd name="connsiteY578" fmla="*/ 91910 h 806221"/>
                  <a:gd name="connsiteX579" fmla="*/ 523926 w 1054043"/>
                  <a:gd name="connsiteY579" fmla="*/ 68523 h 806221"/>
                  <a:gd name="connsiteX580" fmla="*/ 491442 w 1054043"/>
                  <a:gd name="connsiteY580" fmla="*/ 70473 h 806221"/>
                  <a:gd name="connsiteX581" fmla="*/ 482599 w 1054043"/>
                  <a:gd name="connsiteY581" fmla="*/ 73137 h 806221"/>
                  <a:gd name="connsiteX582" fmla="*/ 479275 w 1054043"/>
                  <a:gd name="connsiteY582" fmla="*/ 71522 h 806221"/>
                  <a:gd name="connsiteX583" fmla="*/ 481237 w 1054043"/>
                  <a:gd name="connsiteY583" fmla="*/ 67809 h 806221"/>
                  <a:gd name="connsiteX584" fmla="*/ 490016 w 1054043"/>
                  <a:gd name="connsiteY584" fmla="*/ 65020 h 806221"/>
                  <a:gd name="connsiteX585" fmla="*/ 529127 w 1054043"/>
                  <a:gd name="connsiteY585" fmla="*/ 66635 h 806221"/>
                  <a:gd name="connsiteX586" fmla="*/ 535648 w 1054043"/>
                  <a:gd name="connsiteY586" fmla="*/ 62524 h 806221"/>
                  <a:gd name="connsiteX587" fmla="*/ 532430 w 1054043"/>
                  <a:gd name="connsiteY587" fmla="*/ 49980 h 806221"/>
                  <a:gd name="connsiteX588" fmla="*/ 512521 w 1054043"/>
                  <a:gd name="connsiteY588" fmla="*/ 20132 h 806221"/>
                  <a:gd name="connsiteX589" fmla="*/ 487299 w 1054043"/>
                  <a:gd name="connsiteY589" fmla="*/ 9750 h 806221"/>
                  <a:gd name="connsiteX590" fmla="*/ 476494 w 1054043"/>
                  <a:gd name="connsiteY590" fmla="*/ 13567 h 806221"/>
                  <a:gd name="connsiteX591" fmla="*/ 453672 w 1054043"/>
                  <a:gd name="connsiteY591" fmla="*/ 20846 h 806221"/>
                  <a:gd name="connsiteX592" fmla="*/ 450169 w 1054043"/>
                  <a:gd name="connsiteY592" fmla="*/ 24013 h 806221"/>
                  <a:gd name="connsiteX593" fmla="*/ 453989 w 1054043"/>
                  <a:gd name="connsiteY593" fmla="*/ 26362 h 806221"/>
                  <a:gd name="connsiteX594" fmla="*/ 456410 w 1054043"/>
                  <a:gd name="connsiteY594" fmla="*/ 28900 h 806221"/>
                  <a:gd name="connsiteX595" fmla="*/ 453509 w 1054043"/>
                  <a:gd name="connsiteY595" fmla="*/ 30998 h 806221"/>
                  <a:gd name="connsiteX596" fmla="*/ 444848 w 1054043"/>
                  <a:gd name="connsiteY596" fmla="*/ 29739 h 806221"/>
                  <a:gd name="connsiteX597" fmla="*/ 413301 w 1054043"/>
                  <a:gd name="connsiteY597" fmla="*/ 29445 h 806221"/>
                  <a:gd name="connsiteX598" fmla="*/ 389235 w 1054043"/>
                  <a:gd name="connsiteY598" fmla="*/ 31878 h 806221"/>
                  <a:gd name="connsiteX599" fmla="*/ 357909 w 1054043"/>
                  <a:gd name="connsiteY599" fmla="*/ 46981 h 806221"/>
                  <a:gd name="connsiteX600" fmla="*/ 354067 w 1054043"/>
                  <a:gd name="connsiteY600" fmla="*/ 47883 h 806221"/>
                  <a:gd name="connsiteX601" fmla="*/ 354187 w 1054043"/>
                  <a:gd name="connsiteY601" fmla="*/ 44296 h 806221"/>
                  <a:gd name="connsiteX602" fmla="*/ 350026 w 1054043"/>
                  <a:gd name="connsiteY602" fmla="*/ 40101 h 806221"/>
                  <a:gd name="connsiteX603" fmla="*/ 317479 w 1054043"/>
                  <a:gd name="connsiteY603" fmla="*/ 52959 h 806221"/>
                  <a:gd name="connsiteX604" fmla="*/ 283031 w 1054043"/>
                  <a:gd name="connsiteY604" fmla="*/ 77962 h 806221"/>
                  <a:gd name="connsiteX605" fmla="*/ 278350 w 1054043"/>
                  <a:gd name="connsiteY605" fmla="*/ 76954 h 806221"/>
                  <a:gd name="connsiteX606" fmla="*/ 275290 w 1054043"/>
                  <a:gd name="connsiteY606" fmla="*/ 74605 h 806221"/>
                  <a:gd name="connsiteX607" fmla="*/ 248803 w 1054043"/>
                  <a:gd name="connsiteY607" fmla="*/ 90190 h 806221"/>
                  <a:gd name="connsiteX608" fmla="*/ 218136 w 1054043"/>
                  <a:gd name="connsiteY608" fmla="*/ 117898 h 806221"/>
                  <a:gd name="connsiteX609" fmla="*/ 209434 w 1054043"/>
                  <a:gd name="connsiteY609" fmla="*/ 129078 h 806221"/>
                  <a:gd name="connsiteX610" fmla="*/ 199612 w 1054043"/>
                  <a:gd name="connsiteY610" fmla="*/ 138286 h 806221"/>
                  <a:gd name="connsiteX611" fmla="*/ 180888 w 1054043"/>
                  <a:gd name="connsiteY611" fmla="*/ 150892 h 806221"/>
                  <a:gd name="connsiteX612" fmla="*/ 156342 w 1054043"/>
                  <a:gd name="connsiteY612" fmla="*/ 180111 h 806221"/>
                  <a:gd name="connsiteX613" fmla="*/ 145380 w 1054043"/>
                  <a:gd name="connsiteY613" fmla="*/ 200100 h 806221"/>
                  <a:gd name="connsiteX614" fmla="*/ 137217 w 1054043"/>
                  <a:gd name="connsiteY614" fmla="*/ 219104 h 806221"/>
                  <a:gd name="connsiteX615" fmla="*/ 120234 w 1054043"/>
                  <a:gd name="connsiteY615" fmla="*/ 254845 h 806221"/>
                  <a:gd name="connsiteX616" fmla="*/ 117133 w 1054043"/>
                  <a:gd name="connsiteY616" fmla="*/ 257635 h 806221"/>
                  <a:gd name="connsiteX617" fmla="*/ 115053 w 1054043"/>
                  <a:gd name="connsiteY617" fmla="*/ 252832 h 806221"/>
                  <a:gd name="connsiteX618" fmla="*/ 120454 w 1054043"/>
                  <a:gd name="connsiteY618" fmla="*/ 237876 h 806221"/>
                  <a:gd name="connsiteX619" fmla="*/ 121314 w 1054043"/>
                  <a:gd name="connsiteY619" fmla="*/ 231815 h 806221"/>
                  <a:gd name="connsiteX620" fmla="*/ 100029 w 1054043"/>
                  <a:gd name="connsiteY620" fmla="*/ 263110 h 806221"/>
                  <a:gd name="connsiteX621" fmla="*/ 91367 w 1054043"/>
                  <a:gd name="connsiteY621" fmla="*/ 279680 h 806221"/>
                  <a:gd name="connsiteX622" fmla="*/ 82245 w 1054043"/>
                  <a:gd name="connsiteY622" fmla="*/ 328783 h 806221"/>
                  <a:gd name="connsiteX623" fmla="*/ 82865 w 1054043"/>
                  <a:gd name="connsiteY623" fmla="*/ 343571 h 806221"/>
                  <a:gd name="connsiteX624" fmla="*/ 83625 w 1054043"/>
                  <a:gd name="connsiteY624" fmla="*/ 354016 h 806221"/>
                  <a:gd name="connsiteX625" fmla="*/ 73643 w 1054043"/>
                  <a:gd name="connsiteY625" fmla="*/ 378243 h 806221"/>
                  <a:gd name="connsiteX626" fmla="*/ 68122 w 1054043"/>
                  <a:gd name="connsiteY626" fmla="*/ 397854 h 806221"/>
                  <a:gd name="connsiteX627" fmla="*/ 65061 w 1054043"/>
                  <a:gd name="connsiteY627" fmla="*/ 401126 h 806221"/>
                  <a:gd name="connsiteX628" fmla="*/ 63261 w 1054043"/>
                  <a:gd name="connsiteY628" fmla="*/ 396155 h 806221"/>
                  <a:gd name="connsiteX629" fmla="*/ 72443 w 1054043"/>
                  <a:gd name="connsiteY629" fmla="*/ 366518 h 806221"/>
                  <a:gd name="connsiteX630" fmla="*/ 76464 w 1054043"/>
                  <a:gd name="connsiteY630" fmla="*/ 337991 h 806221"/>
                  <a:gd name="connsiteX631" fmla="*/ 74843 w 1054043"/>
                  <a:gd name="connsiteY631" fmla="*/ 335180 h 806221"/>
                  <a:gd name="connsiteX632" fmla="*/ 72423 w 1054043"/>
                  <a:gd name="connsiteY632" fmla="*/ 337593 h 806221"/>
                  <a:gd name="connsiteX633" fmla="*/ 63881 w 1054043"/>
                  <a:gd name="connsiteY633" fmla="*/ 356009 h 806221"/>
                  <a:gd name="connsiteX634" fmla="*/ 55699 w 1054043"/>
                  <a:gd name="connsiteY634" fmla="*/ 380802 h 806221"/>
                  <a:gd name="connsiteX635" fmla="*/ 49857 w 1054043"/>
                  <a:gd name="connsiteY635" fmla="*/ 412957 h 806221"/>
                  <a:gd name="connsiteX636" fmla="*/ 49018 w 1054043"/>
                  <a:gd name="connsiteY636" fmla="*/ 436619 h 806221"/>
                  <a:gd name="connsiteX637" fmla="*/ 47477 w 1054043"/>
                  <a:gd name="connsiteY637" fmla="*/ 472211 h 806221"/>
                  <a:gd name="connsiteX638" fmla="*/ 46297 w 1054043"/>
                  <a:gd name="connsiteY638" fmla="*/ 475045 h 806221"/>
                  <a:gd name="connsiteX639" fmla="*/ 43136 w 1054043"/>
                  <a:gd name="connsiteY639" fmla="*/ 473262 h 806221"/>
                  <a:gd name="connsiteX640" fmla="*/ 37675 w 1054043"/>
                  <a:gd name="connsiteY640" fmla="*/ 474350 h 806221"/>
                  <a:gd name="connsiteX641" fmla="*/ 35775 w 1054043"/>
                  <a:gd name="connsiteY641" fmla="*/ 481986 h 806221"/>
                  <a:gd name="connsiteX642" fmla="*/ 26372 w 1054043"/>
                  <a:gd name="connsiteY642" fmla="*/ 511585 h 806221"/>
                  <a:gd name="connsiteX643" fmla="*/ 24212 w 1054043"/>
                  <a:gd name="connsiteY643" fmla="*/ 545060 h 806221"/>
                  <a:gd name="connsiteX644" fmla="*/ 26172 w 1054043"/>
                  <a:gd name="connsiteY644" fmla="*/ 540820 h 806221"/>
                  <a:gd name="connsiteX645" fmla="*/ 27392 w 1054043"/>
                  <a:gd name="connsiteY645" fmla="*/ 536462 h 806221"/>
                  <a:gd name="connsiteX646" fmla="*/ 60520 w 1054043"/>
                  <a:gd name="connsiteY646" fmla="*/ 497340 h 806221"/>
                  <a:gd name="connsiteX647" fmla="*/ 64161 w 1054043"/>
                  <a:gd name="connsiteY647" fmla="*/ 495098 h 806221"/>
                  <a:gd name="connsiteX648" fmla="*/ 85726 w 1054043"/>
                  <a:gd name="connsiteY648" fmla="*/ 479596 h 806221"/>
                  <a:gd name="connsiteX649" fmla="*/ 88426 w 1054043"/>
                  <a:gd name="connsiteY649" fmla="*/ 477998 h 806221"/>
                  <a:gd name="connsiteX650" fmla="*/ 89327 w 1054043"/>
                  <a:gd name="connsiteY650" fmla="*/ 466210 h 806221"/>
                  <a:gd name="connsiteX651" fmla="*/ 87846 w 1054043"/>
                  <a:gd name="connsiteY651" fmla="*/ 446157 h 806221"/>
                  <a:gd name="connsiteX652" fmla="*/ 97349 w 1054043"/>
                  <a:gd name="connsiteY652" fmla="*/ 409622 h 806221"/>
                  <a:gd name="connsiteX653" fmla="*/ 101030 w 1054043"/>
                  <a:gd name="connsiteY653" fmla="*/ 400518 h 806221"/>
                  <a:gd name="connsiteX654" fmla="*/ 102109 w 1054043"/>
                  <a:gd name="connsiteY654" fmla="*/ 367965 h 806221"/>
                  <a:gd name="connsiteX655" fmla="*/ 114373 w 1054043"/>
                  <a:gd name="connsiteY655" fmla="*/ 330230 h 806221"/>
                  <a:gd name="connsiteX656" fmla="*/ 117133 w 1054043"/>
                  <a:gd name="connsiteY656" fmla="*/ 328175 h 806221"/>
                  <a:gd name="connsiteX657" fmla="*/ 118013 w 1054043"/>
                  <a:gd name="connsiteY657" fmla="*/ 331908 h 806221"/>
                  <a:gd name="connsiteX658" fmla="*/ 114593 w 1054043"/>
                  <a:gd name="connsiteY658" fmla="*/ 340277 h 806221"/>
                  <a:gd name="connsiteX659" fmla="*/ 109071 w 1054043"/>
                  <a:gd name="connsiteY659" fmla="*/ 355631 h 806221"/>
                  <a:gd name="connsiteX660" fmla="*/ 107651 w 1054043"/>
                  <a:gd name="connsiteY660" fmla="*/ 384619 h 806221"/>
                  <a:gd name="connsiteX661" fmla="*/ 108391 w 1054043"/>
                  <a:gd name="connsiteY661" fmla="*/ 394834 h 806221"/>
                  <a:gd name="connsiteX662" fmla="*/ 116553 w 1054043"/>
                  <a:gd name="connsiteY662" fmla="*/ 394519 h 806221"/>
                  <a:gd name="connsiteX663" fmla="*/ 123375 w 1054043"/>
                  <a:gd name="connsiteY663" fmla="*/ 387283 h 806221"/>
                  <a:gd name="connsiteX664" fmla="*/ 134997 w 1054043"/>
                  <a:gd name="connsiteY664" fmla="*/ 350199 h 806221"/>
                  <a:gd name="connsiteX665" fmla="*/ 137778 w 1054043"/>
                  <a:gd name="connsiteY665" fmla="*/ 342291 h 806221"/>
                  <a:gd name="connsiteX666" fmla="*/ 144100 w 1054043"/>
                  <a:gd name="connsiteY666" fmla="*/ 315779 h 806221"/>
                  <a:gd name="connsiteX667" fmla="*/ 145380 w 1054043"/>
                  <a:gd name="connsiteY667" fmla="*/ 308102 h 806221"/>
                  <a:gd name="connsiteX668" fmla="*/ 150041 w 1054043"/>
                  <a:gd name="connsiteY668" fmla="*/ 297425 h 806221"/>
                  <a:gd name="connsiteX669" fmla="*/ 163584 w 1054043"/>
                  <a:gd name="connsiteY669" fmla="*/ 270493 h 806221"/>
                  <a:gd name="connsiteX670" fmla="*/ 171126 w 1054043"/>
                  <a:gd name="connsiteY670" fmla="*/ 256355 h 806221"/>
                  <a:gd name="connsiteX671" fmla="*/ 187750 w 1054043"/>
                  <a:gd name="connsiteY671" fmla="*/ 226235 h 806221"/>
                  <a:gd name="connsiteX672" fmla="*/ 191610 w 1054043"/>
                  <a:gd name="connsiteY672" fmla="*/ 225837 h 806221"/>
                  <a:gd name="connsiteX673" fmla="*/ 191090 w 1054043"/>
                  <a:gd name="connsiteY673" fmla="*/ 229948 h 806221"/>
                  <a:gd name="connsiteX674" fmla="*/ 188489 w 1054043"/>
                  <a:gd name="connsiteY674" fmla="*/ 232905 h 806221"/>
                  <a:gd name="connsiteX675" fmla="*/ 177947 w 1054043"/>
                  <a:gd name="connsiteY675" fmla="*/ 251783 h 806221"/>
                  <a:gd name="connsiteX676" fmla="*/ 184308 w 1054043"/>
                  <a:gd name="connsiteY676" fmla="*/ 247295 h 806221"/>
                  <a:gd name="connsiteX677" fmla="*/ 189770 w 1054043"/>
                  <a:gd name="connsiteY677" fmla="*/ 246728 h 806221"/>
                  <a:gd name="connsiteX678" fmla="*/ 188109 w 1054043"/>
                  <a:gd name="connsiteY678" fmla="*/ 252223 h 806221"/>
                  <a:gd name="connsiteX679" fmla="*/ 165124 w 1054043"/>
                  <a:gd name="connsiteY679" fmla="*/ 282134 h 806221"/>
                  <a:gd name="connsiteX680" fmla="*/ 153381 w 1054043"/>
                  <a:gd name="connsiteY680" fmla="*/ 309800 h 806221"/>
                  <a:gd name="connsiteX681" fmla="*/ 146000 w 1054043"/>
                  <a:gd name="connsiteY681" fmla="*/ 330629 h 806221"/>
                  <a:gd name="connsiteX682" fmla="*/ 146680 w 1054043"/>
                  <a:gd name="connsiteY682" fmla="*/ 340214 h 806221"/>
                  <a:gd name="connsiteX683" fmla="*/ 146700 w 1054043"/>
                  <a:gd name="connsiteY683" fmla="*/ 345878 h 806221"/>
                  <a:gd name="connsiteX684" fmla="*/ 137157 w 1054043"/>
                  <a:gd name="connsiteY684" fmla="*/ 362070 h 806221"/>
                  <a:gd name="connsiteX685" fmla="*/ 126615 w 1054043"/>
                  <a:gd name="connsiteY685" fmla="*/ 417970 h 806221"/>
                  <a:gd name="connsiteX686" fmla="*/ 126615 w 1054043"/>
                  <a:gd name="connsiteY686" fmla="*/ 434918 h 806221"/>
                  <a:gd name="connsiteX687" fmla="*/ 123594 w 1054043"/>
                  <a:gd name="connsiteY687" fmla="*/ 438758 h 806221"/>
                  <a:gd name="connsiteX688" fmla="*/ 121054 w 1054043"/>
                  <a:gd name="connsiteY688" fmla="*/ 435002 h 806221"/>
                  <a:gd name="connsiteX689" fmla="*/ 121774 w 1054043"/>
                  <a:gd name="connsiteY689" fmla="*/ 414173 h 806221"/>
                  <a:gd name="connsiteX690" fmla="*/ 122155 w 1054043"/>
                  <a:gd name="connsiteY690" fmla="*/ 400225 h 806221"/>
                  <a:gd name="connsiteX691" fmla="*/ 119773 w 1054043"/>
                  <a:gd name="connsiteY691" fmla="*/ 397750 h 806221"/>
                  <a:gd name="connsiteX692" fmla="*/ 99569 w 1054043"/>
                  <a:gd name="connsiteY692" fmla="*/ 417508 h 806221"/>
                  <a:gd name="connsiteX693" fmla="*/ 95728 w 1054043"/>
                  <a:gd name="connsiteY693" fmla="*/ 434016 h 806221"/>
                  <a:gd name="connsiteX694" fmla="*/ 98509 w 1054043"/>
                  <a:gd name="connsiteY694" fmla="*/ 472418 h 806221"/>
                  <a:gd name="connsiteX695" fmla="*/ 102590 w 1054043"/>
                  <a:gd name="connsiteY695" fmla="*/ 476177 h 806221"/>
                  <a:gd name="connsiteX696" fmla="*/ 136917 w 1054043"/>
                  <a:gd name="connsiteY696" fmla="*/ 486892 h 806221"/>
                  <a:gd name="connsiteX697" fmla="*/ 142059 w 1054043"/>
                  <a:gd name="connsiteY697" fmla="*/ 483244 h 806221"/>
                  <a:gd name="connsiteX698" fmla="*/ 138558 w 1054043"/>
                  <a:gd name="connsiteY698" fmla="*/ 457782 h 806221"/>
                  <a:gd name="connsiteX699" fmla="*/ 142199 w 1054043"/>
                  <a:gd name="connsiteY699" fmla="*/ 435275 h 806221"/>
                  <a:gd name="connsiteX700" fmla="*/ 145639 w 1054043"/>
                  <a:gd name="connsiteY700" fmla="*/ 433303 h 806221"/>
                  <a:gd name="connsiteX701" fmla="*/ 145720 w 1054043"/>
                  <a:gd name="connsiteY701" fmla="*/ 437522 h 806221"/>
                  <a:gd name="connsiteX702" fmla="*/ 144479 w 1054043"/>
                  <a:gd name="connsiteY702" fmla="*/ 442154 h 806221"/>
                  <a:gd name="connsiteX703" fmla="*/ 147180 w 1054043"/>
                  <a:gd name="connsiteY703" fmla="*/ 479322 h 806221"/>
                  <a:gd name="connsiteX704" fmla="*/ 150941 w 1054043"/>
                  <a:gd name="connsiteY704" fmla="*/ 494676 h 806221"/>
                  <a:gd name="connsiteX705" fmla="*/ 173406 w 1054043"/>
                  <a:gd name="connsiteY705" fmla="*/ 526598 h 806221"/>
                  <a:gd name="connsiteX706" fmla="*/ 185188 w 1054043"/>
                  <a:gd name="connsiteY706" fmla="*/ 544513 h 806221"/>
                  <a:gd name="connsiteX707" fmla="*/ 201352 w 1054043"/>
                  <a:gd name="connsiteY707" fmla="*/ 569812 h 806221"/>
                  <a:gd name="connsiteX708" fmla="*/ 231059 w 1054043"/>
                  <a:gd name="connsiteY708" fmla="*/ 603998 h 806221"/>
                  <a:gd name="connsiteX709" fmla="*/ 254004 w 1054043"/>
                  <a:gd name="connsiteY709" fmla="*/ 619271 h 806221"/>
                  <a:gd name="connsiteX710" fmla="*/ 287912 w 1054043"/>
                  <a:gd name="connsiteY710" fmla="*/ 637392 h 806221"/>
                  <a:gd name="connsiteX711" fmla="*/ 292033 w 1054043"/>
                  <a:gd name="connsiteY711" fmla="*/ 638754 h 806221"/>
                  <a:gd name="connsiteX712" fmla="*/ 302556 w 1054043"/>
                  <a:gd name="connsiteY712" fmla="*/ 641270 h 806221"/>
                  <a:gd name="connsiteX713" fmla="*/ 337964 w 1054043"/>
                  <a:gd name="connsiteY713" fmla="*/ 655181 h 806221"/>
                  <a:gd name="connsiteX714" fmla="*/ 362329 w 1054043"/>
                  <a:gd name="connsiteY714" fmla="*/ 670091 h 806221"/>
                  <a:gd name="connsiteX715" fmla="*/ 403918 w 1054043"/>
                  <a:gd name="connsiteY715" fmla="*/ 697026 h 806221"/>
                  <a:gd name="connsiteX716" fmla="*/ 425544 w 1054043"/>
                  <a:gd name="connsiteY716" fmla="*/ 706734 h 806221"/>
                  <a:gd name="connsiteX717" fmla="*/ 353027 w 1054043"/>
                  <a:gd name="connsiteY717" fmla="*/ 714518 h 806221"/>
                  <a:gd name="connsiteX718" fmla="*/ 331682 w 1054043"/>
                  <a:gd name="connsiteY718" fmla="*/ 713046 h 806221"/>
                  <a:gd name="connsiteX719" fmla="*/ 315139 w 1054043"/>
                  <a:gd name="connsiteY719" fmla="*/ 715251 h 806221"/>
                  <a:gd name="connsiteX720" fmla="*/ 314678 w 1054043"/>
                  <a:gd name="connsiteY720" fmla="*/ 719402 h 806221"/>
                  <a:gd name="connsiteX721" fmla="*/ 334923 w 1054043"/>
                  <a:gd name="connsiteY721" fmla="*/ 748690 h 806221"/>
                  <a:gd name="connsiteX722" fmla="*/ 344305 w 1054043"/>
                  <a:gd name="connsiteY722" fmla="*/ 753514 h 806221"/>
                  <a:gd name="connsiteX723" fmla="*/ 376292 w 1054043"/>
                  <a:gd name="connsiteY723" fmla="*/ 741076 h 806221"/>
                  <a:gd name="connsiteX724" fmla="*/ 379333 w 1054043"/>
                  <a:gd name="connsiteY724" fmla="*/ 742370 h 806221"/>
                  <a:gd name="connsiteX725" fmla="*/ 377873 w 1054043"/>
                  <a:gd name="connsiteY725" fmla="*/ 745286 h 806221"/>
                  <a:gd name="connsiteX726" fmla="*/ 372292 w 1054043"/>
                  <a:gd name="connsiteY726" fmla="*/ 747491 h 806221"/>
                  <a:gd name="connsiteX727" fmla="*/ 332462 w 1054043"/>
                  <a:gd name="connsiteY727" fmla="*/ 771110 h 806221"/>
                  <a:gd name="connsiteX728" fmla="*/ 320260 w 1054043"/>
                  <a:gd name="connsiteY728" fmla="*/ 784533 h 806221"/>
                  <a:gd name="connsiteX729" fmla="*/ 320820 w 1054043"/>
                  <a:gd name="connsiteY729" fmla="*/ 790594 h 806221"/>
                  <a:gd name="connsiteX730" fmla="*/ 336283 w 1054043"/>
                  <a:gd name="connsiteY730" fmla="*/ 795648 h 806221"/>
                  <a:gd name="connsiteX731" fmla="*/ 366790 w 1054043"/>
                  <a:gd name="connsiteY731" fmla="*/ 793931 h 806221"/>
                  <a:gd name="connsiteX732" fmla="*/ 390156 w 1054043"/>
                  <a:gd name="connsiteY732" fmla="*/ 787323 h 806221"/>
                  <a:gd name="connsiteX733" fmla="*/ 403978 w 1054043"/>
                  <a:gd name="connsiteY733" fmla="*/ 769534 h 806221"/>
                  <a:gd name="connsiteX734" fmla="*/ 415761 w 1054043"/>
                  <a:gd name="connsiteY734" fmla="*/ 741956 h 806221"/>
                  <a:gd name="connsiteX735" fmla="*/ 418502 w 1054043"/>
                  <a:gd name="connsiteY735" fmla="*/ 719780 h 806221"/>
                  <a:gd name="connsiteX736" fmla="*/ 411820 w 1054043"/>
                  <a:gd name="connsiteY736" fmla="*/ 708288 h 806221"/>
                  <a:gd name="connsiteX737" fmla="*/ 375352 w 1054043"/>
                  <a:gd name="connsiteY737" fmla="*/ 687502 h 806221"/>
                  <a:gd name="connsiteX738" fmla="*/ 325381 w 1054043"/>
                  <a:gd name="connsiteY738" fmla="*/ 657024 h 806221"/>
                  <a:gd name="connsiteX739" fmla="*/ 297094 w 1054043"/>
                  <a:gd name="connsiteY739" fmla="*/ 645236 h 806221"/>
                  <a:gd name="connsiteX740" fmla="*/ 258245 w 1054043"/>
                  <a:gd name="connsiteY740" fmla="*/ 629253 h 806221"/>
                  <a:gd name="connsiteX741" fmla="*/ 205213 w 1054043"/>
                  <a:gd name="connsiteY741" fmla="*/ 588207 h 806221"/>
                  <a:gd name="connsiteX742" fmla="*/ 185829 w 1054043"/>
                  <a:gd name="connsiteY742" fmla="*/ 558942 h 806221"/>
                  <a:gd name="connsiteX743" fmla="*/ 172586 w 1054043"/>
                  <a:gd name="connsiteY743" fmla="*/ 536499 h 806221"/>
                  <a:gd name="connsiteX744" fmla="*/ 152762 w 1054043"/>
                  <a:gd name="connsiteY744" fmla="*/ 510534 h 806221"/>
                  <a:gd name="connsiteX745" fmla="*/ 133157 w 1054043"/>
                  <a:gd name="connsiteY745" fmla="*/ 492220 h 806221"/>
                  <a:gd name="connsiteX746" fmla="*/ 113112 w 1054043"/>
                  <a:gd name="connsiteY746" fmla="*/ 485027 h 806221"/>
                  <a:gd name="connsiteX747" fmla="*/ 79485 w 1054043"/>
                  <a:gd name="connsiteY747" fmla="*/ 486811 h 806221"/>
                  <a:gd name="connsiteX748" fmla="*/ 62900 w 1054043"/>
                  <a:gd name="connsiteY748" fmla="*/ 525155 h 806221"/>
                  <a:gd name="connsiteX749" fmla="*/ 61460 w 1054043"/>
                  <a:gd name="connsiteY749" fmla="*/ 529728 h 806221"/>
                  <a:gd name="connsiteX750" fmla="*/ 58440 w 1054043"/>
                  <a:gd name="connsiteY750" fmla="*/ 526813 h 806221"/>
                  <a:gd name="connsiteX751" fmla="*/ 58420 w 1054043"/>
                  <a:gd name="connsiteY751" fmla="*/ 510090 h 806221"/>
                  <a:gd name="connsiteX752" fmla="*/ 57680 w 1054043"/>
                  <a:gd name="connsiteY752" fmla="*/ 504703 h 806221"/>
                  <a:gd name="connsiteX753" fmla="*/ 54159 w 1054043"/>
                  <a:gd name="connsiteY753" fmla="*/ 505665 h 806221"/>
                  <a:gd name="connsiteX754" fmla="*/ 37315 w 1054043"/>
                  <a:gd name="connsiteY754" fmla="*/ 526894 h 806221"/>
                  <a:gd name="connsiteX755" fmla="*/ 29073 w 1054043"/>
                  <a:gd name="connsiteY755" fmla="*/ 547783 h 806221"/>
                  <a:gd name="connsiteX756" fmla="*/ 25472 w 1054043"/>
                  <a:gd name="connsiteY756" fmla="*/ 587993 h 806221"/>
                  <a:gd name="connsiteX757" fmla="*/ 33134 w 1054043"/>
                  <a:gd name="connsiteY757" fmla="*/ 618264 h 806221"/>
                  <a:gd name="connsiteX758" fmla="*/ 42256 w 1054043"/>
                  <a:gd name="connsiteY758" fmla="*/ 652199 h 806221"/>
                  <a:gd name="connsiteX759" fmla="*/ 80804 w 1054043"/>
                  <a:gd name="connsiteY759" fmla="*/ 690248 h 806221"/>
                  <a:gd name="connsiteX760" fmla="*/ 82885 w 1054043"/>
                  <a:gd name="connsiteY760" fmla="*/ 691506 h 806221"/>
                  <a:gd name="connsiteX761" fmla="*/ 80744 w 1054043"/>
                  <a:gd name="connsiteY761" fmla="*/ 693755 h 806221"/>
                  <a:gd name="connsiteX762" fmla="*/ 76624 w 1054043"/>
                  <a:gd name="connsiteY762" fmla="*/ 694044 h 806221"/>
                  <a:gd name="connsiteX763" fmla="*/ 78565 w 1054043"/>
                  <a:gd name="connsiteY763" fmla="*/ 697803 h 806221"/>
                  <a:gd name="connsiteX764" fmla="*/ 98049 w 1054043"/>
                  <a:gd name="connsiteY764" fmla="*/ 719424 h 806221"/>
                  <a:gd name="connsiteX765" fmla="*/ 115653 w 1054043"/>
                  <a:gd name="connsiteY765" fmla="*/ 731508 h 806221"/>
                  <a:gd name="connsiteX766" fmla="*/ 143219 w 1054043"/>
                  <a:gd name="connsiteY766" fmla="*/ 746211 h 806221"/>
                  <a:gd name="connsiteX767" fmla="*/ 166004 w 1054043"/>
                  <a:gd name="connsiteY767" fmla="*/ 758983 h 806221"/>
                  <a:gd name="connsiteX768" fmla="*/ 183048 w 1054043"/>
                  <a:gd name="connsiteY768" fmla="*/ 764229 h 806221"/>
                  <a:gd name="connsiteX769" fmla="*/ 181128 w 1054043"/>
                  <a:gd name="connsiteY769" fmla="*/ 761587 h 806221"/>
                  <a:gd name="connsiteX770" fmla="*/ 162163 w 1054043"/>
                  <a:gd name="connsiteY770" fmla="*/ 744450 h 806221"/>
                  <a:gd name="connsiteX771" fmla="*/ 151281 w 1054043"/>
                  <a:gd name="connsiteY771" fmla="*/ 717264 h 806221"/>
                  <a:gd name="connsiteX772" fmla="*/ 143199 w 1054043"/>
                  <a:gd name="connsiteY772" fmla="*/ 680517 h 806221"/>
                  <a:gd name="connsiteX773" fmla="*/ 141119 w 1054043"/>
                  <a:gd name="connsiteY773" fmla="*/ 666991 h 806221"/>
                  <a:gd name="connsiteX774" fmla="*/ 142279 w 1054043"/>
                  <a:gd name="connsiteY774" fmla="*/ 664786 h 806221"/>
                  <a:gd name="connsiteX775" fmla="*/ 144259 w 1054043"/>
                  <a:gd name="connsiteY775" fmla="*/ 665437 h 806221"/>
                  <a:gd name="connsiteX776" fmla="*/ 146660 w 1054043"/>
                  <a:gd name="connsiteY776" fmla="*/ 671371 h 806221"/>
                  <a:gd name="connsiteX777" fmla="*/ 152421 w 1054043"/>
                  <a:gd name="connsiteY777" fmla="*/ 696900 h 806221"/>
                  <a:gd name="connsiteX778" fmla="*/ 168945 w 1054043"/>
                  <a:gd name="connsiteY778" fmla="*/ 740506 h 806221"/>
                  <a:gd name="connsiteX779" fmla="*/ 193471 w 1054043"/>
                  <a:gd name="connsiteY779" fmla="*/ 761632 h 806221"/>
                  <a:gd name="connsiteX780" fmla="*/ 209594 w 1054043"/>
                  <a:gd name="connsiteY780" fmla="*/ 768217 h 806221"/>
                  <a:gd name="connsiteX781" fmla="*/ 242202 w 1054043"/>
                  <a:gd name="connsiteY781" fmla="*/ 780316 h 806221"/>
                  <a:gd name="connsiteX782" fmla="*/ 284791 w 1054043"/>
                  <a:gd name="connsiteY782" fmla="*/ 787219 h 806221"/>
                  <a:gd name="connsiteX783" fmla="*/ 287932 w 1054043"/>
                  <a:gd name="connsiteY783" fmla="*/ 780042 h 806221"/>
                  <a:gd name="connsiteX784" fmla="*/ 278870 w 1054043"/>
                  <a:gd name="connsiteY784" fmla="*/ 767566 h 806221"/>
                  <a:gd name="connsiteX785" fmla="*/ 278770 w 1054043"/>
                  <a:gd name="connsiteY785" fmla="*/ 764421 h 806221"/>
                  <a:gd name="connsiteX786" fmla="*/ 281731 w 1054043"/>
                  <a:gd name="connsiteY786" fmla="*/ 764799 h 806221"/>
                  <a:gd name="connsiteX787" fmla="*/ 294294 w 1054043"/>
                  <a:gd name="connsiteY787" fmla="*/ 781551 h 806221"/>
                  <a:gd name="connsiteX788" fmla="*/ 300935 w 1054043"/>
                  <a:gd name="connsiteY788" fmla="*/ 785458 h 806221"/>
                  <a:gd name="connsiteX789" fmla="*/ 305296 w 1054043"/>
                  <a:gd name="connsiteY789" fmla="*/ 784970 h 806221"/>
                  <a:gd name="connsiteX790" fmla="*/ 321920 w 1054043"/>
                  <a:gd name="connsiteY790" fmla="*/ 777363 h 806221"/>
                  <a:gd name="connsiteX791" fmla="*/ 323321 w 1054043"/>
                  <a:gd name="connsiteY791" fmla="*/ 771399 h 806221"/>
                  <a:gd name="connsiteX792" fmla="*/ 328402 w 1054043"/>
                  <a:gd name="connsiteY792" fmla="*/ 753174 h 806221"/>
                  <a:gd name="connsiteX793" fmla="*/ 311138 w 1054043"/>
                  <a:gd name="connsiteY793" fmla="*/ 722887 h 806221"/>
                  <a:gd name="connsiteX794" fmla="*/ 302436 w 1054043"/>
                  <a:gd name="connsiteY794" fmla="*/ 722591 h 806221"/>
                  <a:gd name="connsiteX795" fmla="*/ 299875 w 1054043"/>
                  <a:gd name="connsiteY795" fmla="*/ 722717 h 806221"/>
                  <a:gd name="connsiteX796" fmla="*/ 279330 w 1054043"/>
                  <a:gd name="connsiteY796" fmla="*/ 714200 h 806221"/>
                  <a:gd name="connsiteX797" fmla="*/ 266167 w 1054043"/>
                  <a:gd name="connsiteY797" fmla="*/ 709316 h 806221"/>
                  <a:gd name="connsiteX798" fmla="*/ 226698 w 1054043"/>
                  <a:gd name="connsiteY798" fmla="*/ 703256 h 806221"/>
                  <a:gd name="connsiteX799" fmla="*/ 222738 w 1054043"/>
                  <a:gd name="connsiteY799" fmla="*/ 704174 h 806221"/>
                  <a:gd name="connsiteX800" fmla="*/ 223517 w 1054043"/>
                  <a:gd name="connsiteY800" fmla="*/ 709649 h 806221"/>
                  <a:gd name="connsiteX801" fmla="*/ 228639 w 1054043"/>
                  <a:gd name="connsiteY801" fmla="*/ 718921 h 806221"/>
                  <a:gd name="connsiteX802" fmla="*/ 236340 w 1054043"/>
                  <a:gd name="connsiteY802" fmla="*/ 729643 h 806221"/>
                  <a:gd name="connsiteX803" fmla="*/ 246763 w 1054043"/>
                  <a:gd name="connsiteY803" fmla="*/ 743821 h 806221"/>
                  <a:gd name="connsiteX804" fmla="*/ 244842 w 1054043"/>
                  <a:gd name="connsiteY804" fmla="*/ 743991 h 806221"/>
                  <a:gd name="connsiteX805" fmla="*/ 242902 w 1054043"/>
                  <a:gd name="connsiteY805" fmla="*/ 742977 h 806221"/>
                  <a:gd name="connsiteX806" fmla="*/ 219357 w 1054043"/>
                  <a:gd name="connsiteY806" fmla="*/ 718085 h 806221"/>
                  <a:gd name="connsiteX807" fmla="*/ 214155 w 1054043"/>
                  <a:gd name="connsiteY807" fmla="*/ 707955 h 806221"/>
                  <a:gd name="connsiteX808" fmla="*/ 198651 w 1054043"/>
                  <a:gd name="connsiteY808" fmla="*/ 681124 h 806221"/>
                  <a:gd name="connsiteX809" fmla="*/ 176246 w 1054043"/>
                  <a:gd name="connsiteY809" fmla="*/ 653168 h 806221"/>
                  <a:gd name="connsiteX810" fmla="*/ 139058 w 1054043"/>
                  <a:gd name="connsiteY810" fmla="*/ 628291 h 806221"/>
                  <a:gd name="connsiteX811" fmla="*/ 122294 w 1054043"/>
                  <a:gd name="connsiteY811" fmla="*/ 622120 h 806221"/>
                  <a:gd name="connsiteX812" fmla="*/ 106051 w 1054043"/>
                  <a:gd name="connsiteY812" fmla="*/ 621491 h 806221"/>
                  <a:gd name="connsiteX813" fmla="*/ 103670 w 1054043"/>
                  <a:gd name="connsiteY813" fmla="*/ 622016 h 806221"/>
                  <a:gd name="connsiteX814" fmla="*/ 103910 w 1054043"/>
                  <a:gd name="connsiteY814" fmla="*/ 618893 h 806221"/>
                  <a:gd name="connsiteX815" fmla="*/ 106691 w 1054043"/>
                  <a:gd name="connsiteY815" fmla="*/ 616037 h 806221"/>
                  <a:gd name="connsiteX816" fmla="*/ 107831 w 1054043"/>
                  <a:gd name="connsiteY816" fmla="*/ 609370 h 806221"/>
                  <a:gd name="connsiteX817" fmla="*/ 92428 w 1054043"/>
                  <a:gd name="connsiteY817" fmla="*/ 591352 h 806221"/>
                  <a:gd name="connsiteX818" fmla="*/ 71603 w 1054043"/>
                  <a:gd name="connsiteY818" fmla="*/ 578706 h 806221"/>
                  <a:gd name="connsiteX819" fmla="*/ 62921 w 1054043"/>
                  <a:gd name="connsiteY819" fmla="*/ 577988 h 806221"/>
                  <a:gd name="connsiteX820" fmla="*/ 55239 w 1054043"/>
                  <a:gd name="connsiteY820" fmla="*/ 594201 h 806221"/>
                  <a:gd name="connsiteX821" fmla="*/ 54079 w 1054043"/>
                  <a:gd name="connsiteY821" fmla="*/ 615682 h 806221"/>
                  <a:gd name="connsiteX822" fmla="*/ 52819 w 1054043"/>
                  <a:gd name="connsiteY822" fmla="*/ 618930 h 806221"/>
                  <a:gd name="connsiteX823" fmla="*/ 49778 w 1054043"/>
                  <a:gd name="connsiteY823" fmla="*/ 616940 h 806221"/>
                  <a:gd name="connsiteX824" fmla="*/ 43076 w 1054043"/>
                  <a:gd name="connsiteY824" fmla="*/ 594897 h 806221"/>
                  <a:gd name="connsiteX825" fmla="*/ 44377 w 1054043"/>
                  <a:gd name="connsiteY825" fmla="*/ 591123 h 806221"/>
                  <a:gd name="connsiteX826" fmla="*/ 47477 w 1054043"/>
                  <a:gd name="connsiteY826" fmla="*/ 594290 h 806221"/>
                  <a:gd name="connsiteX827" fmla="*/ 49758 w 1054043"/>
                  <a:gd name="connsiteY827" fmla="*/ 599973 h 806221"/>
                  <a:gd name="connsiteX828" fmla="*/ 54339 w 1054043"/>
                  <a:gd name="connsiteY828" fmla="*/ 582606 h 806221"/>
                  <a:gd name="connsiteX829" fmla="*/ 57359 w 1054043"/>
                  <a:gd name="connsiteY829" fmla="*/ 573586 h 806221"/>
                  <a:gd name="connsiteX830" fmla="*/ 51958 w 1054043"/>
                  <a:gd name="connsiteY830" fmla="*/ 550950 h 806221"/>
                  <a:gd name="connsiteX831" fmla="*/ 52118 w 1054043"/>
                  <a:gd name="connsiteY831" fmla="*/ 543965 h 806221"/>
                  <a:gd name="connsiteX832" fmla="*/ 54019 w 1054043"/>
                  <a:gd name="connsiteY832" fmla="*/ 542145 h 806221"/>
                  <a:gd name="connsiteX833" fmla="*/ 55179 w 1054043"/>
                  <a:gd name="connsiteY833" fmla="*/ 543632 h 806221"/>
                  <a:gd name="connsiteX834" fmla="*/ 59780 w 1054043"/>
                  <a:gd name="connsiteY834" fmla="*/ 565387 h 806221"/>
                  <a:gd name="connsiteX835" fmla="*/ 65101 w 1054043"/>
                  <a:gd name="connsiteY835" fmla="*/ 570900 h 806221"/>
                  <a:gd name="connsiteX836" fmla="*/ 87026 w 1054043"/>
                  <a:gd name="connsiteY836" fmla="*/ 578492 h 806221"/>
                  <a:gd name="connsiteX837" fmla="*/ 118493 w 1054043"/>
                  <a:gd name="connsiteY837" fmla="*/ 608948 h 806221"/>
                  <a:gd name="connsiteX838" fmla="*/ 132257 w 1054043"/>
                  <a:gd name="connsiteY838" fmla="*/ 618516 h 806221"/>
                  <a:gd name="connsiteX839" fmla="*/ 149601 w 1054043"/>
                  <a:gd name="connsiteY839" fmla="*/ 625331 h 806221"/>
                  <a:gd name="connsiteX840" fmla="*/ 149541 w 1054043"/>
                  <a:gd name="connsiteY840" fmla="*/ 620129 h 806221"/>
                  <a:gd name="connsiteX841" fmla="*/ 146680 w 1054043"/>
                  <a:gd name="connsiteY841" fmla="*/ 606788 h 806221"/>
                  <a:gd name="connsiteX842" fmla="*/ 147820 w 1054043"/>
                  <a:gd name="connsiteY842" fmla="*/ 603961 h 806221"/>
                  <a:gd name="connsiteX843" fmla="*/ 150921 w 1054043"/>
                  <a:gd name="connsiteY843" fmla="*/ 605759 h 806221"/>
                  <a:gd name="connsiteX844" fmla="*/ 154361 w 1054043"/>
                  <a:gd name="connsiteY844" fmla="*/ 618324 h 806221"/>
                  <a:gd name="connsiteX845" fmla="*/ 165564 w 1054043"/>
                  <a:gd name="connsiteY845" fmla="*/ 636593 h 806221"/>
                  <a:gd name="connsiteX846" fmla="*/ 187789 w 1054043"/>
                  <a:gd name="connsiteY846" fmla="*/ 654530 h 806221"/>
                  <a:gd name="connsiteX847" fmla="*/ 214716 w 1054043"/>
                  <a:gd name="connsiteY847" fmla="*/ 694384 h 806221"/>
                  <a:gd name="connsiteX848" fmla="*/ 221277 w 1054043"/>
                  <a:gd name="connsiteY848" fmla="*/ 698328 h 806221"/>
                  <a:gd name="connsiteX849" fmla="*/ 249544 w 1054043"/>
                  <a:gd name="connsiteY849" fmla="*/ 699986 h 806221"/>
                  <a:gd name="connsiteX850" fmla="*/ 263146 w 1054043"/>
                  <a:gd name="connsiteY850" fmla="*/ 701347 h 806221"/>
                  <a:gd name="connsiteX851" fmla="*/ 292733 w 1054043"/>
                  <a:gd name="connsiteY851" fmla="*/ 712543 h 806221"/>
                  <a:gd name="connsiteX852" fmla="*/ 303155 w 1054043"/>
                  <a:gd name="connsiteY852" fmla="*/ 713534 h 806221"/>
                  <a:gd name="connsiteX853" fmla="*/ 331762 w 1054043"/>
                  <a:gd name="connsiteY853" fmla="*/ 708036 h 806221"/>
                  <a:gd name="connsiteX854" fmla="*/ 348026 w 1054043"/>
                  <a:gd name="connsiteY854" fmla="*/ 710367 h 806221"/>
                  <a:gd name="connsiteX855" fmla="*/ 353027 w 1054043"/>
                  <a:gd name="connsiteY855" fmla="*/ 714518 h 80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Lst>
                <a:rect l="l" t="t" r="r" b="b"/>
                <a:pathLst>
                  <a:path w="1054043" h="806221">
                    <a:moveTo>
                      <a:pt x="626890" y="2996"/>
                    </a:moveTo>
                    <a:cubicBezTo>
                      <a:pt x="643813" y="2093"/>
                      <a:pt x="658880" y="8177"/>
                      <a:pt x="673178" y="16734"/>
                    </a:cubicBezTo>
                    <a:cubicBezTo>
                      <a:pt x="678640" y="20006"/>
                      <a:pt x="683806" y="17762"/>
                      <a:pt x="688944" y="16651"/>
                    </a:cubicBezTo>
                    <a:cubicBezTo>
                      <a:pt x="693742" y="15602"/>
                      <a:pt x="698323" y="15769"/>
                      <a:pt x="703107" y="16441"/>
                    </a:cubicBezTo>
                    <a:cubicBezTo>
                      <a:pt x="707709" y="17091"/>
                      <a:pt x="712507" y="16483"/>
                      <a:pt x="717010" y="17468"/>
                    </a:cubicBezTo>
                    <a:cubicBezTo>
                      <a:pt x="729572" y="20259"/>
                      <a:pt x="741117" y="25754"/>
                      <a:pt x="751117" y="34228"/>
                    </a:cubicBezTo>
                    <a:cubicBezTo>
                      <a:pt x="757779" y="39870"/>
                      <a:pt x="765965" y="41297"/>
                      <a:pt x="773644" y="43624"/>
                    </a:cubicBezTo>
                    <a:cubicBezTo>
                      <a:pt x="790186" y="48638"/>
                      <a:pt x="806234" y="54490"/>
                      <a:pt x="820532" y="64789"/>
                    </a:cubicBezTo>
                    <a:cubicBezTo>
                      <a:pt x="822712" y="66362"/>
                      <a:pt x="825076" y="67767"/>
                      <a:pt x="826918" y="69718"/>
                    </a:cubicBezTo>
                    <a:cubicBezTo>
                      <a:pt x="839960" y="83415"/>
                      <a:pt x="856904" y="92161"/>
                      <a:pt x="869522" y="106257"/>
                    </a:cubicBezTo>
                    <a:cubicBezTo>
                      <a:pt x="878746" y="116535"/>
                      <a:pt x="888612" y="126351"/>
                      <a:pt x="895754" y="138538"/>
                    </a:cubicBezTo>
                    <a:cubicBezTo>
                      <a:pt x="897109" y="140866"/>
                      <a:pt x="899332" y="142502"/>
                      <a:pt x="900412" y="145145"/>
                    </a:cubicBezTo>
                    <a:cubicBezTo>
                      <a:pt x="905091" y="156597"/>
                      <a:pt x="916199" y="160771"/>
                      <a:pt x="924780" y="167526"/>
                    </a:cubicBezTo>
                    <a:cubicBezTo>
                      <a:pt x="933559" y="174426"/>
                      <a:pt x="939522" y="183446"/>
                      <a:pt x="946361" y="191940"/>
                    </a:cubicBezTo>
                    <a:cubicBezTo>
                      <a:pt x="951527" y="198338"/>
                      <a:pt x="956587" y="204631"/>
                      <a:pt x="960122" y="212266"/>
                    </a:cubicBezTo>
                    <a:cubicBezTo>
                      <a:pt x="961329" y="214867"/>
                      <a:pt x="962409" y="217468"/>
                      <a:pt x="963009" y="220174"/>
                    </a:cubicBezTo>
                    <a:cubicBezTo>
                      <a:pt x="964886" y="228815"/>
                      <a:pt x="970511" y="234709"/>
                      <a:pt x="975987" y="240855"/>
                    </a:cubicBezTo>
                    <a:cubicBezTo>
                      <a:pt x="986869" y="253042"/>
                      <a:pt x="994314" y="267515"/>
                      <a:pt x="1000158" y="282868"/>
                    </a:cubicBezTo>
                    <a:cubicBezTo>
                      <a:pt x="1001675" y="286874"/>
                      <a:pt x="1001174" y="291489"/>
                      <a:pt x="1002395" y="295915"/>
                    </a:cubicBezTo>
                    <a:cubicBezTo>
                      <a:pt x="1003715" y="300655"/>
                      <a:pt x="1004837" y="306151"/>
                      <a:pt x="1004696" y="311059"/>
                    </a:cubicBezTo>
                    <a:cubicBezTo>
                      <a:pt x="1004455" y="319554"/>
                      <a:pt x="1007575" y="326392"/>
                      <a:pt x="1010934" y="333524"/>
                    </a:cubicBezTo>
                    <a:cubicBezTo>
                      <a:pt x="1017942" y="348311"/>
                      <a:pt x="1022021" y="364085"/>
                      <a:pt x="1025218" y="380194"/>
                    </a:cubicBezTo>
                    <a:cubicBezTo>
                      <a:pt x="1026142" y="384808"/>
                      <a:pt x="1028005" y="389254"/>
                      <a:pt x="1029523" y="393722"/>
                    </a:cubicBezTo>
                    <a:cubicBezTo>
                      <a:pt x="1032444" y="402322"/>
                      <a:pt x="1032522" y="411740"/>
                      <a:pt x="1036283" y="420067"/>
                    </a:cubicBezTo>
                    <a:cubicBezTo>
                      <a:pt x="1038344" y="424619"/>
                      <a:pt x="1039501" y="429464"/>
                      <a:pt x="1041188" y="434120"/>
                    </a:cubicBezTo>
                    <a:cubicBezTo>
                      <a:pt x="1044646" y="443641"/>
                      <a:pt x="1045105" y="453290"/>
                      <a:pt x="1044265" y="463443"/>
                    </a:cubicBezTo>
                    <a:cubicBezTo>
                      <a:pt x="1043489" y="472818"/>
                      <a:pt x="1047067" y="481757"/>
                      <a:pt x="1050250" y="490503"/>
                    </a:cubicBezTo>
                    <a:cubicBezTo>
                      <a:pt x="1053150" y="498539"/>
                      <a:pt x="1058506" y="505376"/>
                      <a:pt x="1060729" y="513745"/>
                    </a:cubicBezTo>
                    <a:cubicBezTo>
                      <a:pt x="1064068" y="526347"/>
                      <a:pt x="1068690" y="538704"/>
                      <a:pt x="1069473" y="551831"/>
                    </a:cubicBezTo>
                    <a:cubicBezTo>
                      <a:pt x="1069868" y="558416"/>
                      <a:pt x="1068831" y="565320"/>
                      <a:pt x="1067208" y="571736"/>
                    </a:cubicBezTo>
                    <a:cubicBezTo>
                      <a:pt x="1065528" y="578432"/>
                      <a:pt x="1065472" y="584426"/>
                      <a:pt x="1067173" y="591248"/>
                    </a:cubicBezTo>
                    <a:cubicBezTo>
                      <a:pt x="1069629" y="601127"/>
                      <a:pt x="1067568" y="611405"/>
                      <a:pt x="1066149" y="621387"/>
                    </a:cubicBezTo>
                    <a:cubicBezTo>
                      <a:pt x="1064032" y="636194"/>
                      <a:pt x="1058351" y="649979"/>
                      <a:pt x="1052607" y="663483"/>
                    </a:cubicBezTo>
                    <a:cubicBezTo>
                      <a:pt x="1048930" y="672170"/>
                      <a:pt x="1043009" y="679888"/>
                      <a:pt x="1037723" y="687754"/>
                    </a:cubicBezTo>
                    <a:cubicBezTo>
                      <a:pt x="1032465" y="695575"/>
                      <a:pt x="1026862" y="703108"/>
                      <a:pt x="1018859" y="708332"/>
                    </a:cubicBezTo>
                    <a:cubicBezTo>
                      <a:pt x="1015599" y="710471"/>
                      <a:pt x="1015338" y="715103"/>
                      <a:pt x="1013319" y="718374"/>
                    </a:cubicBezTo>
                    <a:cubicBezTo>
                      <a:pt x="1005493" y="731027"/>
                      <a:pt x="995077" y="740484"/>
                      <a:pt x="981788" y="746314"/>
                    </a:cubicBezTo>
                    <a:cubicBezTo>
                      <a:pt x="976968" y="748438"/>
                      <a:pt x="972310" y="750910"/>
                      <a:pt x="967384" y="752885"/>
                    </a:cubicBezTo>
                    <a:cubicBezTo>
                      <a:pt x="961724" y="755164"/>
                      <a:pt x="956128" y="755653"/>
                      <a:pt x="950221" y="755904"/>
                    </a:cubicBezTo>
                    <a:cubicBezTo>
                      <a:pt x="945204" y="756112"/>
                      <a:pt x="940419" y="757621"/>
                      <a:pt x="936403" y="761521"/>
                    </a:cubicBezTo>
                    <a:cubicBezTo>
                      <a:pt x="929918" y="767773"/>
                      <a:pt x="922098" y="772975"/>
                      <a:pt x="914237" y="775809"/>
                    </a:cubicBezTo>
                    <a:cubicBezTo>
                      <a:pt x="907074" y="778384"/>
                      <a:pt x="898852" y="780338"/>
                      <a:pt x="890772" y="780293"/>
                    </a:cubicBezTo>
                    <a:cubicBezTo>
                      <a:pt x="889353" y="780293"/>
                      <a:pt x="887871" y="780656"/>
                      <a:pt x="886551" y="779435"/>
                    </a:cubicBezTo>
                    <a:cubicBezTo>
                      <a:pt x="883369" y="776497"/>
                      <a:pt x="881350" y="778554"/>
                      <a:pt x="879607" y="781425"/>
                    </a:cubicBezTo>
                    <a:cubicBezTo>
                      <a:pt x="878965" y="782498"/>
                      <a:pt x="878746" y="783756"/>
                      <a:pt x="876989" y="783860"/>
                    </a:cubicBezTo>
                    <a:cubicBezTo>
                      <a:pt x="869628" y="784304"/>
                      <a:pt x="863305" y="788958"/>
                      <a:pt x="856100" y="789905"/>
                    </a:cubicBezTo>
                    <a:cubicBezTo>
                      <a:pt x="844759" y="791371"/>
                      <a:pt x="833418" y="792732"/>
                      <a:pt x="821872" y="791393"/>
                    </a:cubicBezTo>
                    <a:cubicBezTo>
                      <a:pt x="812395" y="790283"/>
                      <a:pt x="803051" y="790660"/>
                      <a:pt x="794886" y="797520"/>
                    </a:cubicBezTo>
                    <a:cubicBezTo>
                      <a:pt x="792430" y="799592"/>
                      <a:pt x="789184" y="802300"/>
                      <a:pt x="785083" y="800287"/>
                    </a:cubicBezTo>
                    <a:cubicBezTo>
                      <a:pt x="783425" y="799466"/>
                      <a:pt x="781364" y="800516"/>
                      <a:pt x="780546" y="801671"/>
                    </a:cubicBezTo>
                    <a:cubicBezTo>
                      <a:pt x="776283" y="807798"/>
                      <a:pt x="770701" y="807798"/>
                      <a:pt x="764561" y="806199"/>
                    </a:cubicBezTo>
                    <a:cubicBezTo>
                      <a:pt x="763778" y="805992"/>
                      <a:pt x="762522" y="806199"/>
                      <a:pt x="761978" y="806747"/>
                    </a:cubicBezTo>
                    <a:cubicBezTo>
                      <a:pt x="759099" y="809685"/>
                      <a:pt x="754138" y="809492"/>
                      <a:pt x="752677" y="808049"/>
                    </a:cubicBezTo>
                    <a:cubicBezTo>
                      <a:pt x="744900" y="800368"/>
                      <a:pt x="733432" y="807561"/>
                      <a:pt x="725951" y="800073"/>
                    </a:cubicBezTo>
                    <a:cubicBezTo>
                      <a:pt x="709748" y="797623"/>
                      <a:pt x="701985" y="784785"/>
                      <a:pt x="695083" y="771547"/>
                    </a:cubicBezTo>
                    <a:cubicBezTo>
                      <a:pt x="687581" y="757184"/>
                      <a:pt x="680178" y="742711"/>
                      <a:pt x="675824" y="726742"/>
                    </a:cubicBezTo>
                    <a:cubicBezTo>
                      <a:pt x="675119" y="724167"/>
                      <a:pt x="671357" y="722969"/>
                      <a:pt x="673622" y="718795"/>
                    </a:cubicBezTo>
                    <a:cubicBezTo>
                      <a:pt x="674624" y="716953"/>
                      <a:pt x="671823" y="716931"/>
                      <a:pt x="670637" y="717767"/>
                    </a:cubicBezTo>
                    <a:cubicBezTo>
                      <a:pt x="668541" y="719217"/>
                      <a:pt x="666897" y="718818"/>
                      <a:pt x="664737" y="717685"/>
                    </a:cubicBezTo>
                    <a:cubicBezTo>
                      <a:pt x="660821" y="715628"/>
                      <a:pt x="656939" y="715421"/>
                      <a:pt x="652853" y="718233"/>
                    </a:cubicBezTo>
                    <a:cubicBezTo>
                      <a:pt x="644815" y="723812"/>
                      <a:pt x="634949" y="723872"/>
                      <a:pt x="626269" y="727038"/>
                    </a:cubicBezTo>
                    <a:cubicBezTo>
                      <a:pt x="615627" y="730901"/>
                      <a:pt x="606466" y="729325"/>
                      <a:pt x="596685" y="725803"/>
                    </a:cubicBezTo>
                    <a:cubicBezTo>
                      <a:pt x="592705" y="724375"/>
                      <a:pt x="588322" y="726010"/>
                      <a:pt x="584159" y="724315"/>
                    </a:cubicBezTo>
                    <a:cubicBezTo>
                      <a:pt x="581378" y="723183"/>
                      <a:pt x="578675" y="722155"/>
                      <a:pt x="577419" y="719321"/>
                    </a:cubicBezTo>
                    <a:cubicBezTo>
                      <a:pt x="575838" y="715776"/>
                      <a:pt x="572740" y="715125"/>
                      <a:pt x="569840" y="713682"/>
                    </a:cubicBezTo>
                    <a:cubicBezTo>
                      <a:pt x="565316" y="711433"/>
                      <a:pt x="563396" y="706083"/>
                      <a:pt x="559155" y="703315"/>
                    </a:cubicBezTo>
                    <a:cubicBezTo>
                      <a:pt x="552691" y="699083"/>
                      <a:pt x="534526" y="696626"/>
                      <a:pt x="530065" y="706630"/>
                    </a:cubicBezTo>
                    <a:cubicBezTo>
                      <a:pt x="529190" y="708621"/>
                      <a:pt x="527906" y="710256"/>
                      <a:pt x="525485" y="710153"/>
                    </a:cubicBezTo>
                    <a:cubicBezTo>
                      <a:pt x="524526" y="710116"/>
                      <a:pt x="523707" y="710404"/>
                      <a:pt x="523008" y="711159"/>
                    </a:cubicBezTo>
                    <a:cubicBezTo>
                      <a:pt x="515965" y="718588"/>
                      <a:pt x="506424" y="721148"/>
                      <a:pt x="497962" y="725847"/>
                    </a:cubicBezTo>
                    <a:cubicBezTo>
                      <a:pt x="492281" y="729014"/>
                      <a:pt x="487659" y="729244"/>
                      <a:pt x="482034" y="727815"/>
                    </a:cubicBezTo>
                    <a:cubicBezTo>
                      <a:pt x="478499" y="726913"/>
                      <a:pt x="474533" y="726787"/>
                      <a:pt x="471131" y="726957"/>
                    </a:cubicBezTo>
                    <a:cubicBezTo>
                      <a:pt x="460813" y="727460"/>
                      <a:pt x="453072" y="721652"/>
                      <a:pt x="444628" y="717330"/>
                    </a:cubicBezTo>
                    <a:cubicBezTo>
                      <a:pt x="439127" y="714518"/>
                      <a:pt x="431605" y="715835"/>
                      <a:pt x="427284" y="720283"/>
                    </a:cubicBezTo>
                    <a:cubicBezTo>
                      <a:pt x="422403" y="725322"/>
                      <a:pt x="421663" y="730331"/>
                      <a:pt x="425163" y="737546"/>
                    </a:cubicBezTo>
                    <a:cubicBezTo>
                      <a:pt x="426724" y="740780"/>
                      <a:pt x="425764" y="743022"/>
                      <a:pt x="424183" y="745915"/>
                    </a:cubicBezTo>
                    <a:cubicBezTo>
                      <a:pt x="416022" y="760810"/>
                      <a:pt x="405339" y="773937"/>
                      <a:pt x="397297" y="788892"/>
                    </a:cubicBezTo>
                    <a:cubicBezTo>
                      <a:pt x="396137" y="791075"/>
                      <a:pt x="394117" y="792207"/>
                      <a:pt x="392096" y="793006"/>
                    </a:cubicBezTo>
                    <a:cubicBezTo>
                      <a:pt x="382914" y="796595"/>
                      <a:pt x="373672" y="799569"/>
                      <a:pt x="363690" y="800368"/>
                    </a:cubicBezTo>
                    <a:cubicBezTo>
                      <a:pt x="355728" y="800997"/>
                      <a:pt x="347766" y="800198"/>
                      <a:pt x="339844" y="801293"/>
                    </a:cubicBezTo>
                    <a:cubicBezTo>
                      <a:pt x="337623" y="801604"/>
                      <a:pt x="335403" y="801338"/>
                      <a:pt x="333483" y="799991"/>
                    </a:cubicBezTo>
                    <a:cubicBezTo>
                      <a:pt x="331702" y="798733"/>
                      <a:pt x="330382" y="799088"/>
                      <a:pt x="328501" y="800287"/>
                    </a:cubicBezTo>
                    <a:cubicBezTo>
                      <a:pt x="317584" y="799873"/>
                      <a:pt x="308896" y="794826"/>
                      <a:pt x="295654" y="793324"/>
                    </a:cubicBezTo>
                    <a:cubicBezTo>
                      <a:pt x="294374" y="792584"/>
                      <a:pt x="292073" y="792606"/>
                      <a:pt x="290752" y="793302"/>
                    </a:cubicBezTo>
                    <a:cubicBezTo>
                      <a:pt x="281510" y="798186"/>
                      <a:pt x="272429" y="794390"/>
                      <a:pt x="263347" y="792947"/>
                    </a:cubicBezTo>
                    <a:cubicBezTo>
                      <a:pt x="259946" y="792399"/>
                      <a:pt x="257125" y="789794"/>
                      <a:pt x="253964" y="788773"/>
                    </a:cubicBezTo>
                    <a:cubicBezTo>
                      <a:pt x="248263" y="786901"/>
                      <a:pt x="242181" y="786361"/>
                      <a:pt x="236321" y="784911"/>
                    </a:cubicBezTo>
                    <a:cubicBezTo>
                      <a:pt x="230399" y="783460"/>
                      <a:pt x="224097" y="783357"/>
                      <a:pt x="219057" y="778747"/>
                    </a:cubicBezTo>
                    <a:cubicBezTo>
                      <a:pt x="216476" y="776372"/>
                      <a:pt x="212915" y="779539"/>
                      <a:pt x="209734" y="778051"/>
                    </a:cubicBezTo>
                    <a:cubicBezTo>
                      <a:pt x="207133" y="776853"/>
                      <a:pt x="203653" y="777985"/>
                      <a:pt x="203073" y="773101"/>
                    </a:cubicBezTo>
                    <a:cubicBezTo>
                      <a:pt x="202833" y="771066"/>
                      <a:pt x="199612" y="770814"/>
                      <a:pt x="197332" y="770918"/>
                    </a:cubicBezTo>
                    <a:cubicBezTo>
                      <a:pt x="183168" y="771569"/>
                      <a:pt x="169745" y="768358"/>
                      <a:pt x="156622" y="762890"/>
                    </a:cubicBezTo>
                    <a:cubicBezTo>
                      <a:pt x="146860" y="758798"/>
                      <a:pt x="138758" y="752212"/>
                      <a:pt x="131517" y="744657"/>
                    </a:cubicBezTo>
                    <a:cubicBezTo>
                      <a:pt x="128255" y="741261"/>
                      <a:pt x="124615" y="741638"/>
                      <a:pt x="121194" y="740735"/>
                    </a:cubicBezTo>
                    <a:cubicBezTo>
                      <a:pt x="111692" y="738197"/>
                      <a:pt x="103370" y="733395"/>
                      <a:pt x="95668" y="727394"/>
                    </a:cubicBezTo>
                    <a:cubicBezTo>
                      <a:pt x="83485" y="717893"/>
                      <a:pt x="75303" y="704662"/>
                      <a:pt x="66562" y="692009"/>
                    </a:cubicBezTo>
                    <a:cubicBezTo>
                      <a:pt x="62380" y="685971"/>
                      <a:pt x="56079" y="682404"/>
                      <a:pt x="51538" y="676721"/>
                    </a:cubicBezTo>
                    <a:cubicBezTo>
                      <a:pt x="43176" y="666251"/>
                      <a:pt x="35234" y="655558"/>
                      <a:pt x="30793" y="642572"/>
                    </a:cubicBezTo>
                    <a:cubicBezTo>
                      <a:pt x="28573" y="636090"/>
                      <a:pt x="27792" y="629127"/>
                      <a:pt x="27432" y="622334"/>
                    </a:cubicBezTo>
                    <a:cubicBezTo>
                      <a:pt x="26893" y="612160"/>
                      <a:pt x="22251" y="603265"/>
                      <a:pt x="20351" y="593787"/>
                    </a:cubicBezTo>
                    <a:cubicBezTo>
                      <a:pt x="18190" y="583042"/>
                      <a:pt x="12489" y="572476"/>
                      <a:pt x="17550" y="560163"/>
                    </a:cubicBezTo>
                    <a:cubicBezTo>
                      <a:pt x="20631" y="552652"/>
                      <a:pt x="19211" y="543085"/>
                      <a:pt x="18010" y="534738"/>
                    </a:cubicBezTo>
                    <a:cubicBezTo>
                      <a:pt x="16670" y="525511"/>
                      <a:pt x="18051" y="516786"/>
                      <a:pt x="18931" y="507825"/>
                    </a:cubicBezTo>
                    <a:cubicBezTo>
                      <a:pt x="20611" y="490755"/>
                      <a:pt x="30153" y="477036"/>
                      <a:pt x="36154" y="461785"/>
                    </a:cubicBezTo>
                    <a:cubicBezTo>
                      <a:pt x="38675" y="455392"/>
                      <a:pt x="44356" y="450567"/>
                      <a:pt x="43036" y="442258"/>
                    </a:cubicBezTo>
                    <a:cubicBezTo>
                      <a:pt x="39356" y="419354"/>
                      <a:pt x="45077" y="397456"/>
                      <a:pt x="50178" y="375453"/>
                    </a:cubicBezTo>
                    <a:cubicBezTo>
                      <a:pt x="51758" y="368615"/>
                      <a:pt x="52759" y="361168"/>
                      <a:pt x="55699" y="355317"/>
                    </a:cubicBezTo>
                    <a:cubicBezTo>
                      <a:pt x="58620" y="349465"/>
                      <a:pt x="60920" y="343088"/>
                      <a:pt x="64461" y="337593"/>
                    </a:cubicBezTo>
                    <a:cubicBezTo>
                      <a:pt x="72183" y="325679"/>
                      <a:pt x="79124" y="313807"/>
                      <a:pt x="79845" y="298600"/>
                    </a:cubicBezTo>
                    <a:cubicBezTo>
                      <a:pt x="80365" y="287336"/>
                      <a:pt x="85386" y="277100"/>
                      <a:pt x="90267" y="267053"/>
                    </a:cubicBezTo>
                    <a:cubicBezTo>
                      <a:pt x="98128" y="250839"/>
                      <a:pt x="107811" y="235884"/>
                      <a:pt x="119653" y="222690"/>
                    </a:cubicBezTo>
                    <a:cubicBezTo>
                      <a:pt x="124235" y="217593"/>
                      <a:pt x="128856" y="212161"/>
                      <a:pt x="134817" y="208428"/>
                    </a:cubicBezTo>
                    <a:cubicBezTo>
                      <a:pt x="137217" y="206938"/>
                      <a:pt x="137958" y="203792"/>
                      <a:pt x="138738" y="201065"/>
                    </a:cubicBezTo>
                    <a:cubicBezTo>
                      <a:pt x="145920" y="175894"/>
                      <a:pt x="162124" y="157478"/>
                      <a:pt x="180208" y="140551"/>
                    </a:cubicBezTo>
                    <a:cubicBezTo>
                      <a:pt x="182408" y="138496"/>
                      <a:pt x="185569" y="137510"/>
                      <a:pt x="188289" y="136105"/>
                    </a:cubicBezTo>
                    <a:cubicBezTo>
                      <a:pt x="196451" y="131868"/>
                      <a:pt x="203793" y="126477"/>
                      <a:pt x="208714" y="118297"/>
                    </a:cubicBezTo>
                    <a:cubicBezTo>
                      <a:pt x="213275" y="110725"/>
                      <a:pt x="220356" y="105984"/>
                      <a:pt x="226338" y="100006"/>
                    </a:cubicBezTo>
                    <a:cubicBezTo>
                      <a:pt x="233780" y="92581"/>
                      <a:pt x="241462" y="85366"/>
                      <a:pt x="250203" y="79639"/>
                    </a:cubicBezTo>
                    <a:cubicBezTo>
                      <a:pt x="261066" y="72529"/>
                      <a:pt x="271728" y="64809"/>
                      <a:pt x="285131" y="63677"/>
                    </a:cubicBezTo>
                    <a:cubicBezTo>
                      <a:pt x="288892" y="63362"/>
                      <a:pt x="291813" y="60468"/>
                      <a:pt x="294694" y="58370"/>
                    </a:cubicBezTo>
                    <a:cubicBezTo>
                      <a:pt x="311477" y="46247"/>
                      <a:pt x="329962" y="38465"/>
                      <a:pt x="349606" y="33431"/>
                    </a:cubicBezTo>
                    <a:cubicBezTo>
                      <a:pt x="349966" y="33347"/>
                      <a:pt x="350347" y="33347"/>
                      <a:pt x="350726" y="33368"/>
                    </a:cubicBezTo>
                    <a:cubicBezTo>
                      <a:pt x="364030" y="34584"/>
                      <a:pt x="375772" y="27851"/>
                      <a:pt x="388336" y="25419"/>
                    </a:cubicBezTo>
                    <a:cubicBezTo>
                      <a:pt x="396377" y="23866"/>
                      <a:pt x="404599" y="22440"/>
                      <a:pt x="413021" y="23740"/>
                    </a:cubicBezTo>
                    <a:cubicBezTo>
                      <a:pt x="417642" y="24454"/>
                      <a:pt x="422423" y="22544"/>
                      <a:pt x="427244" y="22712"/>
                    </a:cubicBezTo>
                    <a:cubicBezTo>
                      <a:pt x="439667" y="23111"/>
                      <a:pt x="449669" y="14994"/>
                      <a:pt x="461053" y="11868"/>
                    </a:cubicBezTo>
                    <a:cubicBezTo>
                      <a:pt x="470891" y="9162"/>
                      <a:pt x="479995" y="3919"/>
                      <a:pt x="490298" y="2933"/>
                    </a:cubicBezTo>
                    <a:cubicBezTo>
                      <a:pt x="496918" y="2304"/>
                      <a:pt x="502719" y="5198"/>
                      <a:pt x="507885" y="8596"/>
                    </a:cubicBezTo>
                    <a:cubicBezTo>
                      <a:pt x="519727" y="16399"/>
                      <a:pt x="529106" y="27160"/>
                      <a:pt x="534787" y="40479"/>
                    </a:cubicBezTo>
                    <a:cubicBezTo>
                      <a:pt x="538068" y="48134"/>
                      <a:pt x="541350" y="56210"/>
                      <a:pt x="541371" y="65188"/>
                    </a:cubicBezTo>
                    <a:cubicBezTo>
                      <a:pt x="541371" y="70452"/>
                      <a:pt x="541872" y="76263"/>
                      <a:pt x="544032" y="80856"/>
                    </a:cubicBezTo>
                    <a:cubicBezTo>
                      <a:pt x="550432" y="94511"/>
                      <a:pt x="549529" y="108396"/>
                      <a:pt x="546509" y="122345"/>
                    </a:cubicBezTo>
                    <a:cubicBezTo>
                      <a:pt x="545514" y="126959"/>
                      <a:pt x="545753" y="131028"/>
                      <a:pt x="546890" y="135308"/>
                    </a:cubicBezTo>
                    <a:cubicBezTo>
                      <a:pt x="549974" y="146823"/>
                      <a:pt x="549070" y="158255"/>
                      <a:pt x="546530" y="169728"/>
                    </a:cubicBezTo>
                    <a:cubicBezTo>
                      <a:pt x="544511" y="178915"/>
                      <a:pt x="541611" y="187997"/>
                      <a:pt x="545514" y="197625"/>
                    </a:cubicBezTo>
                    <a:cubicBezTo>
                      <a:pt x="547031" y="201359"/>
                      <a:pt x="549374" y="202492"/>
                      <a:pt x="552451" y="202659"/>
                    </a:cubicBezTo>
                    <a:cubicBezTo>
                      <a:pt x="555873" y="202847"/>
                      <a:pt x="556311" y="200352"/>
                      <a:pt x="557052" y="197122"/>
                    </a:cubicBezTo>
                    <a:cubicBezTo>
                      <a:pt x="559331" y="186969"/>
                      <a:pt x="560517" y="177090"/>
                      <a:pt x="559353" y="166477"/>
                    </a:cubicBezTo>
                    <a:cubicBezTo>
                      <a:pt x="558132" y="155318"/>
                      <a:pt x="558195" y="143739"/>
                      <a:pt x="562274" y="132832"/>
                    </a:cubicBezTo>
                    <a:cubicBezTo>
                      <a:pt x="563178" y="130462"/>
                      <a:pt x="561477" y="128386"/>
                      <a:pt x="561173" y="126100"/>
                    </a:cubicBezTo>
                    <a:cubicBezTo>
                      <a:pt x="559691" y="114689"/>
                      <a:pt x="560976" y="103509"/>
                      <a:pt x="561914" y="92119"/>
                    </a:cubicBezTo>
                    <a:cubicBezTo>
                      <a:pt x="562719" y="82387"/>
                      <a:pt x="563834" y="72990"/>
                      <a:pt x="566713" y="63761"/>
                    </a:cubicBezTo>
                    <a:cubicBezTo>
                      <a:pt x="567038" y="62712"/>
                      <a:pt x="567038" y="61370"/>
                      <a:pt x="566734" y="60279"/>
                    </a:cubicBezTo>
                    <a:cubicBezTo>
                      <a:pt x="563319" y="47861"/>
                      <a:pt x="568619" y="38024"/>
                      <a:pt x="574377" y="27789"/>
                    </a:cubicBezTo>
                    <a:cubicBezTo>
                      <a:pt x="583361" y="11805"/>
                      <a:pt x="598365" y="7862"/>
                      <a:pt x="613728" y="4045"/>
                    </a:cubicBezTo>
                    <a:cubicBezTo>
                      <a:pt x="618125" y="3017"/>
                      <a:pt x="622486" y="2765"/>
                      <a:pt x="626890" y="2996"/>
                    </a:cubicBezTo>
                    <a:close/>
                    <a:moveTo>
                      <a:pt x="558414" y="660131"/>
                    </a:moveTo>
                    <a:cubicBezTo>
                      <a:pt x="559155" y="670913"/>
                      <a:pt x="561773" y="680939"/>
                      <a:pt x="565478" y="690943"/>
                    </a:cubicBezTo>
                    <a:cubicBezTo>
                      <a:pt x="571258" y="706571"/>
                      <a:pt x="582317" y="715273"/>
                      <a:pt x="596685" y="720534"/>
                    </a:cubicBezTo>
                    <a:cubicBezTo>
                      <a:pt x="611004" y="725781"/>
                      <a:pt x="624787" y="723242"/>
                      <a:pt x="638492" y="717641"/>
                    </a:cubicBezTo>
                    <a:cubicBezTo>
                      <a:pt x="645133" y="714940"/>
                      <a:pt x="650637" y="710893"/>
                      <a:pt x="655577" y="705543"/>
                    </a:cubicBezTo>
                    <a:cubicBezTo>
                      <a:pt x="660920" y="699771"/>
                      <a:pt x="666537" y="694258"/>
                      <a:pt x="672444" y="689116"/>
                    </a:cubicBezTo>
                    <a:cubicBezTo>
                      <a:pt x="675500" y="686452"/>
                      <a:pt x="678019" y="683263"/>
                      <a:pt x="681004" y="680517"/>
                    </a:cubicBezTo>
                    <a:cubicBezTo>
                      <a:pt x="691484" y="670868"/>
                      <a:pt x="704730" y="667679"/>
                      <a:pt x="716989" y="662292"/>
                    </a:cubicBezTo>
                    <a:cubicBezTo>
                      <a:pt x="727292" y="657778"/>
                      <a:pt x="736135" y="651718"/>
                      <a:pt x="743474" y="642779"/>
                    </a:cubicBezTo>
                    <a:cubicBezTo>
                      <a:pt x="748739" y="636386"/>
                      <a:pt x="754081" y="629756"/>
                      <a:pt x="761703" y="626108"/>
                    </a:cubicBezTo>
                    <a:cubicBezTo>
                      <a:pt x="763023" y="625479"/>
                      <a:pt x="764843" y="623444"/>
                      <a:pt x="766078" y="625457"/>
                    </a:cubicBezTo>
                    <a:cubicBezTo>
                      <a:pt x="767384" y="627551"/>
                      <a:pt x="765641" y="628750"/>
                      <a:pt x="763764" y="629697"/>
                    </a:cubicBezTo>
                    <a:cubicBezTo>
                      <a:pt x="760560" y="631266"/>
                      <a:pt x="758478" y="634122"/>
                      <a:pt x="756142" y="636889"/>
                    </a:cubicBezTo>
                    <a:cubicBezTo>
                      <a:pt x="753418" y="640101"/>
                      <a:pt x="751181" y="643749"/>
                      <a:pt x="748499" y="646745"/>
                    </a:cubicBezTo>
                    <a:cubicBezTo>
                      <a:pt x="739875" y="656461"/>
                      <a:pt x="729254" y="663358"/>
                      <a:pt x="717292" y="668101"/>
                    </a:cubicBezTo>
                    <a:cubicBezTo>
                      <a:pt x="709529" y="671186"/>
                      <a:pt x="701428" y="673406"/>
                      <a:pt x="694102" y="677787"/>
                    </a:cubicBezTo>
                    <a:cubicBezTo>
                      <a:pt x="681879" y="685090"/>
                      <a:pt x="674498" y="698365"/>
                      <a:pt x="662359" y="705772"/>
                    </a:cubicBezTo>
                    <a:cubicBezTo>
                      <a:pt x="661477" y="706320"/>
                      <a:pt x="661018" y="708584"/>
                      <a:pt x="661216" y="709879"/>
                    </a:cubicBezTo>
                    <a:cubicBezTo>
                      <a:pt x="661456" y="711374"/>
                      <a:pt x="663241" y="711581"/>
                      <a:pt x="664497" y="711226"/>
                    </a:cubicBezTo>
                    <a:cubicBezTo>
                      <a:pt x="669261" y="709879"/>
                      <a:pt x="674279" y="710678"/>
                      <a:pt x="679000" y="708769"/>
                    </a:cubicBezTo>
                    <a:cubicBezTo>
                      <a:pt x="684385" y="706586"/>
                      <a:pt x="690023" y="705121"/>
                      <a:pt x="695464" y="703042"/>
                    </a:cubicBezTo>
                    <a:cubicBezTo>
                      <a:pt x="703806" y="699860"/>
                      <a:pt x="712592" y="697211"/>
                      <a:pt x="719748" y="691735"/>
                    </a:cubicBezTo>
                    <a:cubicBezTo>
                      <a:pt x="735655" y="679592"/>
                      <a:pt x="752077" y="668204"/>
                      <a:pt x="769600" y="659140"/>
                    </a:cubicBezTo>
                    <a:cubicBezTo>
                      <a:pt x="789649" y="648780"/>
                      <a:pt x="811174" y="642402"/>
                      <a:pt x="833658" y="639723"/>
                    </a:cubicBezTo>
                    <a:cubicBezTo>
                      <a:pt x="842959" y="638606"/>
                      <a:pt x="851922" y="635106"/>
                      <a:pt x="855980" y="624118"/>
                    </a:cubicBezTo>
                    <a:cubicBezTo>
                      <a:pt x="860786" y="611176"/>
                      <a:pt x="868062" y="599366"/>
                      <a:pt x="872825" y="586357"/>
                    </a:cubicBezTo>
                    <a:cubicBezTo>
                      <a:pt x="873968" y="583213"/>
                      <a:pt x="874589" y="579587"/>
                      <a:pt x="876509" y="577086"/>
                    </a:cubicBezTo>
                    <a:cubicBezTo>
                      <a:pt x="883030" y="568613"/>
                      <a:pt x="886333" y="558209"/>
                      <a:pt x="892409" y="549441"/>
                    </a:cubicBezTo>
                    <a:cubicBezTo>
                      <a:pt x="899769" y="538852"/>
                      <a:pt x="906615" y="527834"/>
                      <a:pt x="913213" y="516698"/>
                    </a:cubicBezTo>
                    <a:cubicBezTo>
                      <a:pt x="918337" y="508040"/>
                      <a:pt x="927116" y="501617"/>
                      <a:pt x="928400" y="490629"/>
                    </a:cubicBezTo>
                    <a:cubicBezTo>
                      <a:pt x="929297" y="482822"/>
                      <a:pt x="933023" y="475608"/>
                      <a:pt x="932621" y="467579"/>
                    </a:cubicBezTo>
                    <a:cubicBezTo>
                      <a:pt x="932578" y="466573"/>
                      <a:pt x="932141" y="464930"/>
                      <a:pt x="933799" y="464915"/>
                    </a:cubicBezTo>
                    <a:cubicBezTo>
                      <a:pt x="934942" y="464893"/>
                      <a:pt x="935740" y="465944"/>
                      <a:pt x="935860" y="467239"/>
                    </a:cubicBezTo>
                    <a:cubicBezTo>
                      <a:pt x="935937" y="468208"/>
                      <a:pt x="936043" y="469214"/>
                      <a:pt x="935902" y="470154"/>
                    </a:cubicBezTo>
                    <a:cubicBezTo>
                      <a:pt x="935140" y="475652"/>
                      <a:pt x="936403" y="481357"/>
                      <a:pt x="933898" y="486707"/>
                    </a:cubicBezTo>
                    <a:cubicBezTo>
                      <a:pt x="933178" y="488261"/>
                      <a:pt x="932917" y="490984"/>
                      <a:pt x="934279" y="492264"/>
                    </a:cubicBezTo>
                    <a:cubicBezTo>
                      <a:pt x="935782" y="493714"/>
                      <a:pt x="937144" y="491569"/>
                      <a:pt x="938542" y="490777"/>
                    </a:cubicBezTo>
                    <a:cubicBezTo>
                      <a:pt x="942501" y="488550"/>
                      <a:pt x="946925" y="487084"/>
                      <a:pt x="950503" y="484376"/>
                    </a:cubicBezTo>
                    <a:cubicBezTo>
                      <a:pt x="960807" y="476636"/>
                      <a:pt x="972268" y="473321"/>
                      <a:pt x="984731" y="472781"/>
                    </a:cubicBezTo>
                    <a:cubicBezTo>
                      <a:pt x="989353" y="472566"/>
                      <a:pt x="991753" y="469570"/>
                      <a:pt x="991590" y="464849"/>
                    </a:cubicBezTo>
                    <a:cubicBezTo>
                      <a:pt x="991414" y="459543"/>
                      <a:pt x="992875" y="454445"/>
                      <a:pt x="992656" y="449073"/>
                    </a:cubicBezTo>
                    <a:cubicBezTo>
                      <a:pt x="992155" y="436974"/>
                      <a:pt x="994237" y="424745"/>
                      <a:pt x="990751" y="412789"/>
                    </a:cubicBezTo>
                    <a:cubicBezTo>
                      <a:pt x="990235" y="411006"/>
                      <a:pt x="990673" y="409831"/>
                      <a:pt x="992536" y="409349"/>
                    </a:cubicBezTo>
                    <a:cubicBezTo>
                      <a:pt x="994674" y="408803"/>
                      <a:pt x="994491" y="410461"/>
                      <a:pt x="995077" y="411803"/>
                    </a:cubicBezTo>
                    <a:cubicBezTo>
                      <a:pt x="996777" y="415830"/>
                      <a:pt x="996551" y="420172"/>
                      <a:pt x="997116" y="424346"/>
                    </a:cubicBezTo>
                    <a:cubicBezTo>
                      <a:pt x="997554" y="427660"/>
                      <a:pt x="998393" y="427576"/>
                      <a:pt x="1000976" y="426423"/>
                    </a:cubicBezTo>
                    <a:cubicBezTo>
                      <a:pt x="1004053" y="425038"/>
                      <a:pt x="1005359" y="421662"/>
                      <a:pt x="1008259" y="420298"/>
                    </a:cubicBezTo>
                    <a:cubicBezTo>
                      <a:pt x="1009516" y="419710"/>
                      <a:pt x="1011096" y="418011"/>
                      <a:pt x="1012218" y="419522"/>
                    </a:cubicBezTo>
                    <a:cubicBezTo>
                      <a:pt x="1013496" y="421242"/>
                      <a:pt x="1011421" y="421745"/>
                      <a:pt x="1010398" y="422710"/>
                    </a:cubicBezTo>
                    <a:cubicBezTo>
                      <a:pt x="1008520" y="424514"/>
                      <a:pt x="1007257" y="427073"/>
                      <a:pt x="1005239" y="428604"/>
                    </a:cubicBezTo>
                    <a:cubicBezTo>
                      <a:pt x="1000059" y="432506"/>
                      <a:pt x="998175" y="437729"/>
                      <a:pt x="998337" y="444145"/>
                    </a:cubicBezTo>
                    <a:cubicBezTo>
                      <a:pt x="998513" y="452247"/>
                      <a:pt x="998478" y="460320"/>
                      <a:pt x="996255" y="468208"/>
                    </a:cubicBezTo>
                    <a:cubicBezTo>
                      <a:pt x="995451" y="471057"/>
                      <a:pt x="996255" y="473573"/>
                      <a:pt x="999438" y="474542"/>
                    </a:cubicBezTo>
                    <a:cubicBezTo>
                      <a:pt x="1006319" y="476636"/>
                      <a:pt x="1011795" y="480602"/>
                      <a:pt x="1016001" y="486914"/>
                    </a:cubicBezTo>
                    <a:cubicBezTo>
                      <a:pt x="1017582" y="489304"/>
                      <a:pt x="1017518" y="492183"/>
                      <a:pt x="1018782" y="494047"/>
                    </a:cubicBezTo>
                    <a:cubicBezTo>
                      <a:pt x="1024540" y="502668"/>
                      <a:pt x="1026241" y="512672"/>
                      <a:pt x="1028259" y="522491"/>
                    </a:cubicBezTo>
                    <a:cubicBezTo>
                      <a:pt x="1028902" y="525592"/>
                      <a:pt x="1029403" y="526643"/>
                      <a:pt x="1032480" y="526643"/>
                    </a:cubicBezTo>
                    <a:cubicBezTo>
                      <a:pt x="1038746" y="526665"/>
                      <a:pt x="1042882" y="529980"/>
                      <a:pt x="1045324" y="536188"/>
                    </a:cubicBezTo>
                    <a:cubicBezTo>
                      <a:pt x="1051329" y="551498"/>
                      <a:pt x="1051626" y="567333"/>
                      <a:pt x="1049487" y="583383"/>
                    </a:cubicBezTo>
                    <a:cubicBezTo>
                      <a:pt x="1049184" y="585647"/>
                      <a:pt x="1048408" y="588459"/>
                      <a:pt x="1044688" y="589968"/>
                    </a:cubicBezTo>
                    <a:cubicBezTo>
                      <a:pt x="1046128" y="581762"/>
                      <a:pt x="1046425" y="574274"/>
                      <a:pt x="1046326" y="566771"/>
                    </a:cubicBezTo>
                    <a:cubicBezTo>
                      <a:pt x="1046185" y="556219"/>
                      <a:pt x="1042868" y="546488"/>
                      <a:pt x="1039523" y="536751"/>
                    </a:cubicBezTo>
                    <a:cubicBezTo>
                      <a:pt x="1038485" y="533754"/>
                      <a:pt x="1036340" y="532266"/>
                      <a:pt x="1033199" y="532392"/>
                    </a:cubicBezTo>
                    <a:cubicBezTo>
                      <a:pt x="1029784" y="532540"/>
                      <a:pt x="1030306" y="535537"/>
                      <a:pt x="1029360" y="537675"/>
                    </a:cubicBezTo>
                    <a:cubicBezTo>
                      <a:pt x="1027222" y="542604"/>
                      <a:pt x="1029741" y="548102"/>
                      <a:pt x="1027398" y="552985"/>
                    </a:cubicBezTo>
                    <a:cubicBezTo>
                      <a:pt x="1026784" y="554288"/>
                      <a:pt x="1028323" y="557099"/>
                      <a:pt x="1025444" y="556766"/>
                    </a:cubicBezTo>
                    <a:cubicBezTo>
                      <a:pt x="1022861" y="556470"/>
                      <a:pt x="1023962" y="553888"/>
                      <a:pt x="1024082" y="552482"/>
                    </a:cubicBezTo>
                    <a:cubicBezTo>
                      <a:pt x="1025479" y="534190"/>
                      <a:pt x="1022360" y="516594"/>
                      <a:pt x="1016036" y="499730"/>
                    </a:cubicBezTo>
                    <a:cubicBezTo>
                      <a:pt x="1008478" y="479618"/>
                      <a:pt x="993016" y="473869"/>
                      <a:pt x="972889" y="479048"/>
                    </a:cubicBezTo>
                    <a:cubicBezTo>
                      <a:pt x="963566" y="481439"/>
                      <a:pt x="955987" y="487521"/>
                      <a:pt x="947624" y="491909"/>
                    </a:cubicBezTo>
                    <a:cubicBezTo>
                      <a:pt x="945182" y="493189"/>
                      <a:pt x="941865" y="495305"/>
                      <a:pt x="945860" y="499397"/>
                    </a:cubicBezTo>
                    <a:cubicBezTo>
                      <a:pt x="947024" y="500574"/>
                      <a:pt x="951167" y="502246"/>
                      <a:pt x="948640" y="504888"/>
                    </a:cubicBezTo>
                    <a:cubicBezTo>
                      <a:pt x="946827" y="506797"/>
                      <a:pt x="944526" y="503881"/>
                      <a:pt x="942543" y="502646"/>
                    </a:cubicBezTo>
                    <a:cubicBezTo>
                      <a:pt x="941019" y="501684"/>
                      <a:pt x="939240" y="500966"/>
                      <a:pt x="937483" y="500633"/>
                    </a:cubicBezTo>
                    <a:cubicBezTo>
                      <a:pt x="934801" y="500130"/>
                      <a:pt x="931280" y="500300"/>
                      <a:pt x="930038" y="502416"/>
                    </a:cubicBezTo>
                    <a:cubicBezTo>
                      <a:pt x="927398" y="506886"/>
                      <a:pt x="924060" y="510726"/>
                      <a:pt x="921336" y="515084"/>
                    </a:cubicBezTo>
                    <a:cubicBezTo>
                      <a:pt x="912995" y="528345"/>
                      <a:pt x="904095" y="541220"/>
                      <a:pt x="895909" y="554584"/>
                    </a:cubicBezTo>
                    <a:cubicBezTo>
                      <a:pt x="890588" y="563285"/>
                      <a:pt x="885747" y="572387"/>
                      <a:pt x="881548" y="581747"/>
                    </a:cubicBezTo>
                    <a:cubicBezTo>
                      <a:pt x="879805" y="585625"/>
                      <a:pt x="875966" y="588289"/>
                      <a:pt x="875789" y="592839"/>
                    </a:cubicBezTo>
                    <a:cubicBezTo>
                      <a:pt x="875648" y="596450"/>
                      <a:pt x="874265" y="599344"/>
                      <a:pt x="872508" y="602318"/>
                    </a:cubicBezTo>
                    <a:cubicBezTo>
                      <a:pt x="869445" y="607461"/>
                      <a:pt x="866848" y="612848"/>
                      <a:pt x="864441" y="618412"/>
                    </a:cubicBezTo>
                    <a:cubicBezTo>
                      <a:pt x="858125" y="632967"/>
                      <a:pt x="848224" y="643268"/>
                      <a:pt x="832317" y="645843"/>
                    </a:cubicBezTo>
                    <a:cubicBezTo>
                      <a:pt x="826177" y="646849"/>
                      <a:pt x="819833" y="647019"/>
                      <a:pt x="813912" y="648595"/>
                    </a:cubicBezTo>
                    <a:cubicBezTo>
                      <a:pt x="798492" y="652680"/>
                      <a:pt x="783185" y="657527"/>
                      <a:pt x="769240" y="665896"/>
                    </a:cubicBezTo>
                    <a:cubicBezTo>
                      <a:pt x="759000" y="672045"/>
                      <a:pt x="747596" y="675966"/>
                      <a:pt x="738358" y="684017"/>
                    </a:cubicBezTo>
                    <a:cubicBezTo>
                      <a:pt x="730355" y="690980"/>
                      <a:pt x="722331" y="697988"/>
                      <a:pt x="712790" y="702561"/>
                    </a:cubicBezTo>
                    <a:cubicBezTo>
                      <a:pt x="706530" y="705565"/>
                      <a:pt x="700108" y="708140"/>
                      <a:pt x="693467" y="710153"/>
                    </a:cubicBezTo>
                    <a:cubicBezTo>
                      <a:pt x="686826" y="712188"/>
                      <a:pt x="685246" y="714940"/>
                      <a:pt x="686304" y="722051"/>
                    </a:cubicBezTo>
                    <a:cubicBezTo>
                      <a:pt x="687200" y="728067"/>
                      <a:pt x="688061" y="734149"/>
                      <a:pt x="689727" y="739958"/>
                    </a:cubicBezTo>
                    <a:cubicBezTo>
                      <a:pt x="691943" y="747765"/>
                      <a:pt x="693982" y="755941"/>
                      <a:pt x="697885" y="762823"/>
                    </a:cubicBezTo>
                    <a:cubicBezTo>
                      <a:pt x="700807" y="767980"/>
                      <a:pt x="704850" y="772916"/>
                      <a:pt x="708908" y="777445"/>
                    </a:cubicBezTo>
                    <a:cubicBezTo>
                      <a:pt x="717349" y="786842"/>
                      <a:pt x="727172" y="794493"/>
                      <a:pt x="739254" y="797520"/>
                    </a:cubicBezTo>
                    <a:cubicBezTo>
                      <a:pt x="749741" y="800139"/>
                      <a:pt x="760658" y="801730"/>
                      <a:pt x="771364" y="798778"/>
                    </a:cubicBezTo>
                    <a:cubicBezTo>
                      <a:pt x="778922" y="796676"/>
                      <a:pt x="786685" y="794730"/>
                      <a:pt x="794145" y="789254"/>
                    </a:cubicBezTo>
                    <a:cubicBezTo>
                      <a:pt x="782084" y="784430"/>
                      <a:pt x="770821" y="780108"/>
                      <a:pt x="759720" y="775365"/>
                    </a:cubicBezTo>
                    <a:cubicBezTo>
                      <a:pt x="753538" y="772724"/>
                      <a:pt x="747116" y="772997"/>
                      <a:pt x="740757" y="772872"/>
                    </a:cubicBezTo>
                    <a:cubicBezTo>
                      <a:pt x="739155" y="772827"/>
                      <a:pt x="738153" y="772576"/>
                      <a:pt x="737814" y="771236"/>
                    </a:cubicBezTo>
                    <a:cubicBezTo>
                      <a:pt x="737398" y="769601"/>
                      <a:pt x="738654" y="768676"/>
                      <a:pt x="740016" y="768595"/>
                    </a:cubicBezTo>
                    <a:cubicBezTo>
                      <a:pt x="744519" y="768343"/>
                      <a:pt x="749099" y="767647"/>
                      <a:pt x="753503" y="768254"/>
                    </a:cubicBezTo>
                    <a:cubicBezTo>
                      <a:pt x="765620" y="769956"/>
                      <a:pt x="776706" y="775239"/>
                      <a:pt x="787850" y="780256"/>
                    </a:cubicBezTo>
                    <a:cubicBezTo>
                      <a:pt x="793806" y="782920"/>
                      <a:pt x="799692" y="784970"/>
                      <a:pt x="806290" y="782565"/>
                    </a:cubicBezTo>
                    <a:cubicBezTo>
                      <a:pt x="811110" y="780797"/>
                      <a:pt x="814251" y="776853"/>
                      <a:pt x="817956" y="773626"/>
                    </a:cubicBezTo>
                    <a:cubicBezTo>
                      <a:pt x="818894" y="772805"/>
                      <a:pt x="819593" y="771384"/>
                      <a:pt x="821195" y="772664"/>
                    </a:cubicBezTo>
                    <a:cubicBezTo>
                      <a:pt x="822994" y="774085"/>
                      <a:pt x="821837" y="775454"/>
                      <a:pt x="821117" y="776668"/>
                    </a:cubicBezTo>
                    <a:cubicBezTo>
                      <a:pt x="820355" y="777970"/>
                      <a:pt x="819296" y="779080"/>
                      <a:pt x="818337" y="780212"/>
                    </a:cubicBezTo>
                    <a:cubicBezTo>
                      <a:pt x="817476" y="781218"/>
                      <a:pt x="816354" y="782121"/>
                      <a:pt x="816834" y="783697"/>
                    </a:cubicBezTo>
                    <a:cubicBezTo>
                      <a:pt x="817391" y="785584"/>
                      <a:pt x="818972" y="784704"/>
                      <a:pt x="820136" y="784844"/>
                    </a:cubicBezTo>
                    <a:cubicBezTo>
                      <a:pt x="822853" y="785207"/>
                      <a:pt x="825613" y="785207"/>
                      <a:pt x="828337" y="785495"/>
                    </a:cubicBezTo>
                    <a:cubicBezTo>
                      <a:pt x="836396" y="786361"/>
                      <a:pt x="844724" y="787427"/>
                      <a:pt x="852585" y="785140"/>
                    </a:cubicBezTo>
                    <a:cubicBezTo>
                      <a:pt x="868323" y="780523"/>
                      <a:pt x="883467" y="774026"/>
                      <a:pt x="896573" y="763533"/>
                    </a:cubicBezTo>
                    <a:cubicBezTo>
                      <a:pt x="907631" y="754706"/>
                      <a:pt x="917194" y="744132"/>
                      <a:pt x="925980" y="732810"/>
                    </a:cubicBezTo>
                    <a:cubicBezTo>
                      <a:pt x="928196" y="729932"/>
                      <a:pt x="928041" y="725425"/>
                      <a:pt x="930242" y="723242"/>
                    </a:cubicBezTo>
                    <a:cubicBezTo>
                      <a:pt x="934279" y="719261"/>
                      <a:pt x="935020" y="714074"/>
                      <a:pt x="936961" y="709272"/>
                    </a:cubicBezTo>
                    <a:cubicBezTo>
                      <a:pt x="937321" y="708369"/>
                      <a:pt x="935182" y="706379"/>
                      <a:pt x="937963" y="706586"/>
                    </a:cubicBezTo>
                    <a:cubicBezTo>
                      <a:pt x="939283" y="706697"/>
                      <a:pt x="941019" y="705750"/>
                      <a:pt x="941640" y="708058"/>
                    </a:cubicBezTo>
                    <a:cubicBezTo>
                      <a:pt x="942042" y="709524"/>
                      <a:pt x="942543" y="710974"/>
                      <a:pt x="943199" y="712313"/>
                    </a:cubicBezTo>
                    <a:cubicBezTo>
                      <a:pt x="945225" y="716531"/>
                      <a:pt x="945486" y="722258"/>
                      <a:pt x="951703" y="722865"/>
                    </a:cubicBezTo>
                    <a:cubicBezTo>
                      <a:pt x="959847" y="723687"/>
                      <a:pt x="967307" y="721607"/>
                      <a:pt x="974187" y="717241"/>
                    </a:cubicBezTo>
                    <a:cubicBezTo>
                      <a:pt x="978852" y="714289"/>
                      <a:pt x="983312" y="710996"/>
                      <a:pt x="987772" y="707703"/>
                    </a:cubicBezTo>
                    <a:cubicBezTo>
                      <a:pt x="988930" y="706860"/>
                      <a:pt x="990172" y="705876"/>
                      <a:pt x="991174" y="706986"/>
                    </a:cubicBezTo>
                    <a:cubicBezTo>
                      <a:pt x="992536" y="708480"/>
                      <a:pt x="990673" y="709398"/>
                      <a:pt x="989875" y="710153"/>
                    </a:cubicBezTo>
                    <a:cubicBezTo>
                      <a:pt x="981633" y="717959"/>
                      <a:pt x="972451" y="724730"/>
                      <a:pt x="961626" y="727083"/>
                    </a:cubicBezTo>
                    <a:cubicBezTo>
                      <a:pt x="955888" y="728341"/>
                      <a:pt x="949106" y="730035"/>
                      <a:pt x="943079" y="726262"/>
                    </a:cubicBezTo>
                    <a:cubicBezTo>
                      <a:pt x="937419" y="722717"/>
                      <a:pt x="935937" y="723242"/>
                      <a:pt x="932797" y="729303"/>
                    </a:cubicBezTo>
                    <a:cubicBezTo>
                      <a:pt x="928979" y="736688"/>
                      <a:pt x="924900" y="743947"/>
                      <a:pt x="919134" y="749859"/>
                    </a:cubicBezTo>
                    <a:cubicBezTo>
                      <a:pt x="917137" y="751938"/>
                      <a:pt x="913517" y="752589"/>
                      <a:pt x="912077" y="754898"/>
                    </a:cubicBezTo>
                    <a:cubicBezTo>
                      <a:pt x="906431" y="763896"/>
                      <a:pt x="897913" y="769113"/>
                      <a:pt x="889713" y="774906"/>
                    </a:cubicBezTo>
                    <a:cubicBezTo>
                      <a:pt x="890369" y="775387"/>
                      <a:pt x="890934" y="775913"/>
                      <a:pt x="891569" y="776209"/>
                    </a:cubicBezTo>
                    <a:cubicBezTo>
                      <a:pt x="892028" y="776416"/>
                      <a:pt x="892649" y="776497"/>
                      <a:pt x="893150" y="776394"/>
                    </a:cubicBezTo>
                    <a:cubicBezTo>
                      <a:pt x="906671" y="773375"/>
                      <a:pt x="919579" y="768905"/>
                      <a:pt x="930341" y="759219"/>
                    </a:cubicBezTo>
                    <a:cubicBezTo>
                      <a:pt x="935281" y="754750"/>
                      <a:pt x="940885" y="752293"/>
                      <a:pt x="947702" y="751872"/>
                    </a:cubicBezTo>
                    <a:cubicBezTo>
                      <a:pt x="952628" y="751583"/>
                      <a:pt x="957688" y="750702"/>
                      <a:pt x="962628" y="748897"/>
                    </a:cubicBezTo>
                    <a:cubicBezTo>
                      <a:pt x="971506" y="745648"/>
                      <a:pt x="979868" y="741409"/>
                      <a:pt x="987991" y="736562"/>
                    </a:cubicBezTo>
                    <a:cubicBezTo>
                      <a:pt x="994392" y="732744"/>
                      <a:pt x="999396" y="727142"/>
                      <a:pt x="1004399" y="721629"/>
                    </a:cubicBezTo>
                    <a:cubicBezTo>
                      <a:pt x="1005338" y="720601"/>
                      <a:pt x="1008337" y="717641"/>
                      <a:pt x="1004173" y="716531"/>
                    </a:cubicBezTo>
                    <a:cubicBezTo>
                      <a:pt x="1002875" y="716198"/>
                      <a:pt x="1001075" y="718144"/>
                      <a:pt x="1000638" y="715125"/>
                    </a:cubicBezTo>
                    <a:cubicBezTo>
                      <a:pt x="1000214" y="712358"/>
                      <a:pt x="1002374" y="712062"/>
                      <a:pt x="1003877" y="711270"/>
                    </a:cubicBezTo>
                    <a:cubicBezTo>
                      <a:pt x="1012578" y="706697"/>
                      <a:pt x="1020278" y="700526"/>
                      <a:pt x="1027582" y="693940"/>
                    </a:cubicBezTo>
                    <a:cubicBezTo>
                      <a:pt x="1035387" y="686896"/>
                      <a:pt x="1038542" y="676299"/>
                      <a:pt x="1044547" y="667783"/>
                    </a:cubicBezTo>
                    <a:cubicBezTo>
                      <a:pt x="1051287" y="658222"/>
                      <a:pt x="1053305" y="646139"/>
                      <a:pt x="1057391" y="635187"/>
                    </a:cubicBezTo>
                    <a:cubicBezTo>
                      <a:pt x="1061950" y="622963"/>
                      <a:pt x="1063291" y="609896"/>
                      <a:pt x="1063072" y="596724"/>
                    </a:cubicBezTo>
                    <a:cubicBezTo>
                      <a:pt x="1063051" y="595193"/>
                      <a:pt x="1063468" y="593135"/>
                      <a:pt x="1061746" y="592669"/>
                    </a:cubicBezTo>
                    <a:cubicBezTo>
                      <a:pt x="1059812" y="592151"/>
                      <a:pt x="1059572" y="594541"/>
                      <a:pt x="1059106" y="595755"/>
                    </a:cubicBezTo>
                    <a:cubicBezTo>
                      <a:pt x="1057208" y="600661"/>
                      <a:pt x="1053489" y="604250"/>
                      <a:pt x="1050906" y="608638"/>
                    </a:cubicBezTo>
                    <a:cubicBezTo>
                      <a:pt x="1050285" y="609681"/>
                      <a:pt x="1049269" y="612345"/>
                      <a:pt x="1047363" y="610857"/>
                    </a:cubicBezTo>
                    <a:cubicBezTo>
                      <a:pt x="1046008" y="609785"/>
                      <a:pt x="1047504" y="608090"/>
                      <a:pt x="1048245" y="606958"/>
                    </a:cubicBezTo>
                    <a:cubicBezTo>
                      <a:pt x="1052289" y="601001"/>
                      <a:pt x="1054265" y="593994"/>
                      <a:pt x="1057328" y="587534"/>
                    </a:cubicBezTo>
                    <a:cubicBezTo>
                      <a:pt x="1061513" y="578765"/>
                      <a:pt x="1061873" y="568695"/>
                      <a:pt x="1062910" y="559090"/>
                    </a:cubicBezTo>
                    <a:cubicBezTo>
                      <a:pt x="1064830" y="541471"/>
                      <a:pt x="1058887" y="525178"/>
                      <a:pt x="1053425" y="508980"/>
                    </a:cubicBezTo>
                    <a:cubicBezTo>
                      <a:pt x="1050849" y="501343"/>
                      <a:pt x="1047405" y="494025"/>
                      <a:pt x="1044547" y="486500"/>
                    </a:cubicBezTo>
                    <a:cubicBezTo>
                      <a:pt x="1043665" y="484169"/>
                      <a:pt x="1043065" y="480647"/>
                      <a:pt x="1040482" y="481335"/>
                    </a:cubicBezTo>
                    <a:cubicBezTo>
                      <a:pt x="1037808" y="482053"/>
                      <a:pt x="1035006" y="484339"/>
                      <a:pt x="1035140" y="488387"/>
                    </a:cubicBezTo>
                    <a:cubicBezTo>
                      <a:pt x="1035281" y="491887"/>
                      <a:pt x="1035161" y="495387"/>
                      <a:pt x="1035161" y="498894"/>
                    </a:cubicBezTo>
                    <a:cubicBezTo>
                      <a:pt x="1035161" y="500692"/>
                      <a:pt x="1035105" y="502942"/>
                      <a:pt x="1032981" y="502772"/>
                    </a:cubicBezTo>
                    <a:cubicBezTo>
                      <a:pt x="1031442" y="502646"/>
                      <a:pt x="1030666" y="500485"/>
                      <a:pt x="1030743" y="498724"/>
                    </a:cubicBezTo>
                    <a:cubicBezTo>
                      <a:pt x="1031181" y="487336"/>
                      <a:pt x="1028365" y="476991"/>
                      <a:pt x="1022141" y="467638"/>
                    </a:cubicBezTo>
                    <a:cubicBezTo>
                      <a:pt x="1021619" y="466861"/>
                      <a:pt x="1020221" y="465603"/>
                      <a:pt x="1021661" y="464175"/>
                    </a:cubicBezTo>
                    <a:cubicBezTo>
                      <a:pt x="1023122" y="462732"/>
                      <a:pt x="1023884" y="464116"/>
                      <a:pt x="1024900" y="464871"/>
                    </a:cubicBezTo>
                    <a:cubicBezTo>
                      <a:pt x="1028485" y="467512"/>
                      <a:pt x="1029283" y="472026"/>
                      <a:pt x="1031506" y="475585"/>
                    </a:cubicBezTo>
                    <a:cubicBezTo>
                      <a:pt x="1032204" y="476703"/>
                      <a:pt x="1032465" y="478338"/>
                      <a:pt x="1033926" y="478419"/>
                    </a:cubicBezTo>
                    <a:cubicBezTo>
                      <a:pt x="1035422" y="478523"/>
                      <a:pt x="1036340" y="477206"/>
                      <a:pt x="1036206" y="475756"/>
                    </a:cubicBezTo>
                    <a:cubicBezTo>
                      <a:pt x="1036022" y="473765"/>
                      <a:pt x="1038266" y="474054"/>
                      <a:pt x="1038542" y="472233"/>
                    </a:cubicBezTo>
                    <a:cubicBezTo>
                      <a:pt x="1040885" y="457190"/>
                      <a:pt x="1039544" y="442406"/>
                      <a:pt x="1034921" y="428121"/>
                    </a:cubicBezTo>
                    <a:cubicBezTo>
                      <a:pt x="1032324" y="420067"/>
                      <a:pt x="1028259" y="412537"/>
                      <a:pt x="1024060" y="405196"/>
                    </a:cubicBezTo>
                    <a:cubicBezTo>
                      <a:pt x="1022063" y="401714"/>
                      <a:pt x="1019600" y="398274"/>
                      <a:pt x="1018542" y="394456"/>
                    </a:cubicBezTo>
                    <a:cubicBezTo>
                      <a:pt x="1014900" y="381326"/>
                      <a:pt x="1010976" y="368259"/>
                      <a:pt x="1005938" y="355674"/>
                    </a:cubicBezTo>
                    <a:cubicBezTo>
                      <a:pt x="1002755" y="347745"/>
                      <a:pt x="999276" y="339732"/>
                      <a:pt x="993171" y="333566"/>
                    </a:cubicBezTo>
                    <a:cubicBezTo>
                      <a:pt x="988570" y="328909"/>
                      <a:pt x="984674" y="328930"/>
                      <a:pt x="981054" y="333733"/>
                    </a:cubicBezTo>
                    <a:cubicBezTo>
                      <a:pt x="980468" y="332202"/>
                      <a:pt x="979671" y="330880"/>
                      <a:pt x="979473" y="329455"/>
                    </a:cubicBezTo>
                    <a:cubicBezTo>
                      <a:pt x="978090" y="319994"/>
                      <a:pt x="975613" y="310891"/>
                      <a:pt x="971668" y="302228"/>
                    </a:cubicBezTo>
                    <a:cubicBezTo>
                      <a:pt x="971026" y="300823"/>
                      <a:pt x="969226" y="298893"/>
                      <a:pt x="971329" y="297718"/>
                    </a:cubicBezTo>
                    <a:cubicBezTo>
                      <a:pt x="973348" y="296586"/>
                      <a:pt x="975069" y="298620"/>
                      <a:pt x="975669" y="300299"/>
                    </a:cubicBezTo>
                    <a:cubicBezTo>
                      <a:pt x="977208" y="304536"/>
                      <a:pt x="979953" y="308207"/>
                      <a:pt x="980553" y="312884"/>
                    </a:cubicBezTo>
                    <a:cubicBezTo>
                      <a:pt x="981230" y="318107"/>
                      <a:pt x="983355" y="322050"/>
                      <a:pt x="988591" y="324168"/>
                    </a:cubicBezTo>
                    <a:cubicBezTo>
                      <a:pt x="993594" y="326182"/>
                      <a:pt x="996954" y="330503"/>
                      <a:pt x="1000355" y="334992"/>
                    </a:cubicBezTo>
                    <a:cubicBezTo>
                      <a:pt x="1004879" y="340970"/>
                      <a:pt x="1008097" y="347786"/>
                      <a:pt x="1013136" y="355170"/>
                    </a:cubicBezTo>
                    <a:cubicBezTo>
                      <a:pt x="1012155" y="348102"/>
                      <a:pt x="1009614" y="343256"/>
                      <a:pt x="1007836" y="338117"/>
                    </a:cubicBezTo>
                    <a:cubicBezTo>
                      <a:pt x="1005020" y="329937"/>
                      <a:pt x="998556" y="323749"/>
                      <a:pt x="999918" y="313030"/>
                    </a:cubicBezTo>
                    <a:cubicBezTo>
                      <a:pt x="1001019" y="304389"/>
                      <a:pt x="996474" y="294992"/>
                      <a:pt x="994554" y="285909"/>
                    </a:cubicBezTo>
                    <a:cubicBezTo>
                      <a:pt x="992254" y="274961"/>
                      <a:pt x="984949" y="266613"/>
                      <a:pt x="980750" y="256628"/>
                    </a:cubicBezTo>
                    <a:cubicBezTo>
                      <a:pt x="979247" y="253063"/>
                      <a:pt x="976728" y="248658"/>
                      <a:pt x="972169" y="247315"/>
                    </a:cubicBezTo>
                    <a:cubicBezTo>
                      <a:pt x="971470" y="248637"/>
                      <a:pt x="972233" y="249203"/>
                      <a:pt x="972352" y="249874"/>
                    </a:cubicBezTo>
                    <a:cubicBezTo>
                      <a:pt x="974568" y="262271"/>
                      <a:pt x="980172" y="273577"/>
                      <a:pt x="982868" y="285805"/>
                    </a:cubicBezTo>
                    <a:cubicBezTo>
                      <a:pt x="983192" y="287294"/>
                      <a:pt x="986834" y="288469"/>
                      <a:pt x="984089" y="290084"/>
                    </a:cubicBezTo>
                    <a:cubicBezTo>
                      <a:pt x="981513" y="291594"/>
                      <a:pt x="981470" y="287924"/>
                      <a:pt x="980334" y="286476"/>
                    </a:cubicBezTo>
                    <a:cubicBezTo>
                      <a:pt x="974632" y="279093"/>
                      <a:pt x="973369" y="269800"/>
                      <a:pt x="970609" y="261201"/>
                    </a:cubicBezTo>
                    <a:cubicBezTo>
                      <a:pt x="968810" y="255579"/>
                      <a:pt x="966544" y="250021"/>
                      <a:pt x="965189" y="244378"/>
                    </a:cubicBezTo>
                    <a:cubicBezTo>
                      <a:pt x="963947" y="239219"/>
                      <a:pt x="962825" y="233828"/>
                      <a:pt x="961005" y="229067"/>
                    </a:cubicBezTo>
                    <a:cubicBezTo>
                      <a:pt x="955627" y="215076"/>
                      <a:pt x="947504" y="202638"/>
                      <a:pt x="938520" y="190829"/>
                    </a:cubicBezTo>
                    <a:cubicBezTo>
                      <a:pt x="932663" y="183131"/>
                      <a:pt x="926177" y="176188"/>
                      <a:pt x="919134" y="169728"/>
                    </a:cubicBezTo>
                    <a:cubicBezTo>
                      <a:pt x="917419" y="171657"/>
                      <a:pt x="918937" y="174384"/>
                      <a:pt x="916756" y="175265"/>
                    </a:cubicBezTo>
                    <a:cubicBezTo>
                      <a:pt x="915535" y="175769"/>
                      <a:pt x="914858" y="174321"/>
                      <a:pt x="914237" y="173504"/>
                    </a:cubicBezTo>
                    <a:cubicBezTo>
                      <a:pt x="906650" y="163309"/>
                      <a:pt x="898993" y="153199"/>
                      <a:pt x="891668" y="142817"/>
                    </a:cubicBezTo>
                    <a:cubicBezTo>
                      <a:pt x="886707" y="135769"/>
                      <a:pt x="881146" y="129287"/>
                      <a:pt x="875768" y="122617"/>
                    </a:cubicBezTo>
                    <a:cubicBezTo>
                      <a:pt x="870447" y="116010"/>
                      <a:pt x="864321" y="110410"/>
                      <a:pt x="858563" y="104348"/>
                    </a:cubicBezTo>
                    <a:cubicBezTo>
                      <a:pt x="852663" y="98119"/>
                      <a:pt x="846121" y="92770"/>
                      <a:pt x="839141" y="88092"/>
                    </a:cubicBezTo>
                    <a:cubicBezTo>
                      <a:pt x="833256" y="84149"/>
                      <a:pt x="828379" y="79219"/>
                      <a:pt x="823298" y="74353"/>
                    </a:cubicBezTo>
                    <a:cubicBezTo>
                      <a:pt x="815733" y="67117"/>
                      <a:pt x="806269" y="62733"/>
                      <a:pt x="797066" y="58245"/>
                    </a:cubicBezTo>
                    <a:cubicBezTo>
                      <a:pt x="790546" y="55056"/>
                      <a:pt x="783524" y="52938"/>
                      <a:pt x="776544" y="50966"/>
                    </a:cubicBezTo>
                    <a:cubicBezTo>
                      <a:pt x="774102" y="50274"/>
                      <a:pt x="770680" y="46939"/>
                      <a:pt x="769042" y="49854"/>
                    </a:cubicBezTo>
                    <a:cubicBezTo>
                      <a:pt x="767045" y="53379"/>
                      <a:pt x="772162" y="54113"/>
                      <a:pt x="773644" y="56546"/>
                    </a:cubicBezTo>
                    <a:cubicBezTo>
                      <a:pt x="780143" y="67222"/>
                      <a:pt x="787807" y="76892"/>
                      <a:pt x="796692" y="85512"/>
                    </a:cubicBezTo>
                    <a:cubicBezTo>
                      <a:pt x="797631" y="86436"/>
                      <a:pt x="799692" y="87379"/>
                      <a:pt x="798252" y="89204"/>
                    </a:cubicBezTo>
                    <a:cubicBezTo>
                      <a:pt x="796706" y="91155"/>
                      <a:pt x="794568" y="89645"/>
                      <a:pt x="793425" y="88784"/>
                    </a:cubicBezTo>
                    <a:cubicBezTo>
                      <a:pt x="783524" y="81338"/>
                      <a:pt x="776001" y="71459"/>
                      <a:pt x="768640" y="61433"/>
                    </a:cubicBezTo>
                    <a:cubicBezTo>
                      <a:pt x="764745" y="56126"/>
                      <a:pt x="761258" y="50211"/>
                      <a:pt x="756502" y="45932"/>
                    </a:cubicBezTo>
                    <a:cubicBezTo>
                      <a:pt x="744540" y="35193"/>
                      <a:pt x="730715" y="27641"/>
                      <a:pt x="715373" y="23572"/>
                    </a:cubicBezTo>
                    <a:cubicBezTo>
                      <a:pt x="706445" y="21202"/>
                      <a:pt x="697349" y="20426"/>
                      <a:pt x="688181" y="22692"/>
                    </a:cubicBezTo>
                    <a:cubicBezTo>
                      <a:pt x="684921" y="23489"/>
                      <a:pt x="685083" y="24579"/>
                      <a:pt x="687144" y="26719"/>
                    </a:cubicBezTo>
                    <a:cubicBezTo>
                      <a:pt x="691167" y="30893"/>
                      <a:pt x="695126" y="35130"/>
                      <a:pt x="699007" y="39472"/>
                    </a:cubicBezTo>
                    <a:cubicBezTo>
                      <a:pt x="699727" y="40289"/>
                      <a:pt x="700905" y="41422"/>
                      <a:pt x="699847" y="42870"/>
                    </a:cubicBezTo>
                    <a:cubicBezTo>
                      <a:pt x="698668" y="44485"/>
                      <a:pt x="697730" y="43457"/>
                      <a:pt x="696643" y="42555"/>
                    </a:cubicBezTo>
                    <a:cubicBezTo>
                      <a:pt x="693905" y="40332"/>
                      <a:pt x="690941" y="38465"/>
                      <a:pt x="688245" y="36158"/>
                    </a:cubicBezTo>
                    <a:cubicBezTo>
                      <a:pt x="680602" y="29676"/>
                      <a:pt x="673460" y="22230"/>
                      <a:pt x="664215" y="18329"/>
                    </a:cubicBezTo>
                    <a:cubicBezTo>
                      <a:pt x="645655" y="10463"/>
                      <a:pt x="626989" y="7275"/>
                      <a:pt x="606523" y="11637"/>
                    </a:cubicBezTo>
                    <a:cubicBezTo>
                      <a:pt x="592825" y="14553"/>
                      <a:pt x="574681" y="32529"/>
                      <a:pt x="572437" y="46163"/>
                    </a:cubicBezTo>
                    <a:cubicBezTo>
                      <a:pt x="571858" y="49750"/>
                      <a:pt x="568837" y="54469"/>
                      <a:pt x="571540" y="56588"/>
                    </a:cubicBezTo>
                    <a:cubicBezTo>
                      <a:pt x="573975" y="58517"/>
                      <a:pt x="577758" y="54469"/>
                      <a:pt x="580941" y="53022"/>
                    </a:cubicBezTo>
                    <a:cubicBezTo>
                      <a:pt x="582677" y="52225"/>
                      <a:pt x="584723" y="48974"/>
                      <a:pt x="586438" y="52329"/>
                    </a:cubicBezTo>
                    <a:cubicBezTo>
                      <a:pt x="587821" y="55015"/>
                      <a:pt x="584737" y="56629"/>
                      <a:pt x="583164" y="57426"/>
                    </a:cubicBezTo>
                    <a:cubicBezTo>
                      <a:pt x="579162" y="59377"/>
                      <a:pt x="576579" y="62628"/>
                      <a:pt x="573735" y="65900"/>
                    </a:cubicBezTo>
                    <a:cubicBezTo>
                      <a:pt x="571978" y="67914"/>
                      <a:pt x="572098" y="70011"/>
                      <a:pt x="573121" y="71480"/>
                    </a:cubicBezTo>
                    <a:cubicBezTo>
                      <a:pt x="574159" y="72969"/>
                      <a:pt x="576255" y="72592"/>
                      <a:pt x="577977" y="71438"/>
                    </a:cubicBezTo>
                    <a:cubicBezTo>
                      <a:pt x="580743" y="69613"/>
                      <a:pt x="583502" y="67641"/>
                      <a:pt x="586523" y="66341"/>
                    </a:cubicBezTo>
                    <a:cubicBezTo>
                      <a:pt x="595979" y="62271"/>
                      <a:pt x="606149" y="62251"/>
                      <a:pt x="616106" y="61496"/>
                    </a:cubicBezTo>
                    <a:cubicBezTo>
                      <a:pt x="627927" y="60594"/>
                      <a:pt x="637991" y="66236"/>
                      <a:pt x="647574" y="72801"/>
                    </a:cubicBezTo>
                    <a:cubicBezTo>
                      <a:pt x="651498" y="75486"/>
                      <a:pt x="655217" y="78150"/>
                      <a:pt x="660178" y="79199"/>
                    </a:cubicBezTo>
                    <a:cubicBezTo>
                      <a:pt x="666142" y="80457"/>
                      <a:pt x="671738" y="83604"/>
                      <a:pt x="677483" y="85974"/>
                    </a:cubicBezTo>
                    <a:cubicBezTo>
                      <a:pt x="679042" y="86624"/>
                      <a:pt x="680066" y="87946"/>
                      <a:pt x="679360" y="89623"/>
                    </a:cubicBezTo>
                    <a:cubicBezTo>
                      <a:pt x="678682" y="91239"/>
                      <a:pt x="677285" y="90064"/>
                      <a:pt x="676078" y="90001"/>
                    </a:cubicBezTo>
                    <a:cubicBezTo>
                      <a:pt x="671922" y="89791"/>
                      <a:pt x="668718" y="86582"/>
                      <a:pt x="664857" y="86057"/>
                    </a:cubicBezTo>
                    <a:cubicBezTo>
                      <a:pt x="655718" y="84820"/>
                      <a:pt x="648075" y="80373"/>
                      <a:pt x="640694" y="75004"/>
                    </a:cubicBezTo>
                    <a:cubicBezTo>
                      <a:pt x="627793" y="65649"/>
                      <a:pt x="613425" y="65355"/>
                      <a:pt x="598767" y="68187"/>
                    </a:cubicBezTo>
                    <a:cubicBezTo>
                      <a:pt x="588598" y="70137"/>
                      <a:pt x="581117" y="77500"/>
                      <a:pt x="573375" y="83855"/>
                    </a:cubicBezTo>
                    <a:cubicBezTo>
                      <a:pt x="568118" y="88176"/>
                      <a:pt x="565739" y="103027"/>
                      <a:pt x="567878" y="109760"/>
                    </a:cubicBezTo>
                    <a:cubicBezTo>
                      <a:pt x="575401" y="99524"/>
                      <a:pt x="586163" y="95581"/>
                      <a:pt x="597581" y="92958"/>
                    </a:cubicBezTo>
                    <a:cubicBezTo>
                      <a:pt x="599325" y="92560"/>
                      <a:pt x="600983" y="93106"/>
                      <a:pt x="601442" y="95287"/>
                    </a:cubicBezTo>
                    <a:cubicBezTo>
                      <a:pt x="601964" y="97762"/>
                      <a:pt x="599946" y="97531"/>
                      <a:pt x="598661" y="97825"/>
                    </a:cubicBezTo>
                    <a:cubicBezTo>
                      <a:pt x="591780" y="99356"/>
                      <a:pt x="585761" y="102964"/>
                      <a:pt x="580178" y="107117"/>
                    </a:cubicBezTo>
                    <a:cubicBezTo>
                      <a:pt x="576756" y="109655"/>
                      <a:pt x="573001" y="112256"/>
                      <a:pt x="571618" y="116996"/>
                    </a:cubicBezTo>
                    <a:cubicBezTo>
                      <a:pt x="567313" y="131742"/>
                      <a:pt x="565217" y="146865"/>
                      <a:pt x="564737" y="162261"/>
                    </a:cubicBezTo>
                    <a:cubicBezTo>
                      <a:pt x="564653" y="164736"/>
                      <a:pt x="564794" y="167211"/>
                      <a:pt x="567137" y="168239"/>
                    </a:cubicBezTo>
                    <a:cubicBezTo>
                      <a:pt x="569437" y="169245"/>
                      <a:pt x="570955" y="167379"/>
                      <a:pt x="572557" y="165721"/>
                    </a:cubicBezTo>
                    <a:cubicBezTo>
                      <a:pt x="577680" y="160331"/>
                      <a:pt x="583502" y="156430"/>
                      <a:pt x="591244" y="157206"/>
                    </a:cubicBezTo>
                    <a:cubicBezTo>
                      <a:pt x="593601" y="157436"/>
                      <a:pt x="595965" y="158024"/>
                      <a:pt x="598224" y="158548"/>
                    </a:cubicBezTo>
                    <a:cubicBezTo>
                      <a:pt x="607927" y="160834"/>
                      <a:pt x="617511" y="165155"/>
                      <a:pt x="623890" y="172622"/>
                    </a:cubicBezTo>
                    <a:cubicBezTo>
                      <a:pt x="629007" y="178643"/>
                      <a:pt x="635351" y="183341"/>
                      <a:pt x="639910" y="189822"/>
                    </a:cubicBezTo>
                    <a:cubicBezTo>
                      <a:pt x="641315" y="191815"/>
                      <a:pt x="643072" y="193724"/>
                      <a:pt x="643771" y="195989"/>
                    </a:cubicBezTo>
                    <a:cubicBezTo>
                      <a:pt x="645231" y="200603"/>
                      <a:pt x="648273" y="202764"/>
                      <a:pt x="652458" y="204023"/>
                    </a:cubicBezTo>
                    <a:cubicBezTo>
                      <a:pt x="665097" y="207798"/>
                      <a:pt x="676862" y="213356"/>
                      <a:pt x="686325" y="223320"/>
                    </a:cubicBezTo>
                    <a:cubicBezTo>
                      <a:pt x="687483" y="224557"/>
                      <a:pt x="689381" y="225921"/>
                      <a:pt x="688266" y="227661"/>
                    </a:cubicBezTo>
                    <a:cubicBezTo>
                      <a:pt x="686960" y="229675"/>
                      <a:pt x="685401" y="228102"/>
                      <a:pt x="684145" y="226885"/>
                    </a:cubicBezTo>
                    <a:cubicBezTo>
                      <a:pt x="682726" y="225501"/>
                      <a:pt x="680863" y="224872"/>
                      <a:pt x="679303" y="223509"/>
                    </a:cubicBezTo>
                    <a:cubicBezTo>
                      <a:pt x="672839" y="217782"/>
                      <a:pt x="665140" y="214321"/>
                      <a:pt x="656939" y="212266"/>
                    </a:cubicBezTo>
                    <a:cubicBezTo>
                      <a:pt x="651533" y="210902"/>
                      <a:pt x="651138" y="212224"/>
                      <a:pt x="651357" y="217698"/>
                    </a:cubicBezTo>
                    <a:cubicBezTo>
                      <a:pt x="651576" y="223152"/>
                      <a:pt x="653615" y="228543"/>
                      <a:pt x="652458" y="234625"/>
                    </a:cubicBezTo>
                    <a:cubicBezTo>
                      <a:pt x="647292" y="232046"/>
                      <a:pt x="647617" y="227326"/>
                      <a:pt x="647313" y="223193"/>
                    </a:cubicBezTo>
                    <a:cubicBezTo>
                      <a:pt x="646678" y="213944"/>
                      <a:pt x="643813" y="206141"/>
                      <a:pt x="637892" y="198800"/>
                    </a:cubicBezTo>
                    <a:cubicBezTo>
                      <a:pt x="630531" y="189675"/>
                      <a:pt x="622408" y="181327"/>
                      <a:pt x="614406" y="172979"/>
                    </a:cubicBezTo>
                    <a:cubicBezTo>
                      <a:pt x="606805" y="165030"/>
                      <a:pt x="596184" y="161841"/>
                      <a:pt x="585641" y="165827"/>
                    </a:cubicBezTo>
                    <a:cubicBezTo>
                      <a:pt x="577518" y="168910"/>
                      <a:pt x="572895" y="177363"/>
                      <a:pt x="568435" y="184557"/>
                    </a:cubicBezTo>
                    <a:cubicBezTo>
                      <a:pt x="565154" y="189843"/>
                      <a:pt x="562317" y="196052"/>
                      <a:pt x="561773" y="202974"/>
                    </a:cubicBezTo>
                    <a:cubicBezTo>
                      <a:pt x="560997" y="213020"/>
                      <a:pt x="557532" y="222858"/>
                      <a:pt x="560214" y="233136"/>
                    </a:cubicBezTo>
                    <a:cubicBezTo>
                      <a:pt x="560637" y="234772"/>
                      <a:pt x="560094" y="237059"/>
                      <a:pt x="562013" y="237562"/>
                    </a:cubicBezTo>
                    <a:cubicBezTo>
                      <a:pt x="564533" y="238233"/>
                      <a:pt x="564893" y="235443"/>
                      <a:pt x="565535" y="233891"/>
                    </a:cubicBezTo>
                    <a:cubicBezTo>
                      <a:pt x="569614" y="224075"/>
                      <a:pt x="577341" y="218453"/>
                      <a:pt x="586001" y="213839"/>
                    </a:cubicBezTo>
                    <a:cubicBezTo>
                      <a:pt x="587398" y="213105"/>
                      <a:pt x="589219" y="212685"/>
                      <a:pt x="590080" y="214007"/>
                    </a:cubicBezTo>
                    <a:cubicBezTo>
                      <a:pt x="591159" y="215643"/>
                      <a:pt x="589642" y="216503"/>
                      <a:pt x="588301" y="217405"/>
                    </a:cubicBezTo>
                    <a:cubicBezTo>
                      <a:pt x="586763" y="218432"/>
                      <a:pt x="585718" y="220237"/>
                      <a:pt x="584180" y="221285"/>
                    </a:cubicBezTo>
                    <a:cubicBezTo>
                      <a:pt x="570115" y="230933"/>
                      <a:pt x="564194" y="245008"/>
                      <a:pt x="563615" y="262124"/>
                    </a:cubicBezTo>
                    <a:cubicBezTo>
                      <a:pt x="563439" y="267535"/>
                      <a:pt x="562818" y="272947"/>
                      <a:pt x="562733" y="278359"/>
                    </a:cubicBezTo>
                    <a:cubicBezTo>
                      <a:pt x="562557" y="291070"/>
                      <a:pt x="562592" y="303781"/>
                      <a:pt x="562514" y="316513"/>
                    </a:cubicBezTo>
                    <a:cubicBezTo>
                      <a:pt x="562493" y="318380"/>
                      <a:pt x="563658" y="319533"/>
                      <a:pt x="564878" y="320141"/>
                    </a:cubicBezTo>
                    <a:cubicBezTo>
                      <a:pt x="566318" y="320855"/>
                      <a:pt x="566953" y="318966"/>
                      <a:pt x="567835" y="318149"/>
                    </a:cubicBezTo>
                    <a:cubicBezTo>
                      <a:pt x="571498" y="314751"/>
                      <a:pt x="574257" y="310429"/>
                      <a:pt x="577377" y="306549"/>
                    </a:cubicBezTo>
                    <a:cubicBezTo>
                      <a:pt x="581639" y="301221"/>
                      <a:pt x="586742" y="298097"/>
                      <a:pt x="592705" y="296398"/>
                    </a:cubicBezTo>
                    <a:cubicBezTo>
                      <a:pt x="606869" y="292328"/>
                      <a:pt x="622451" y="294594"/>
                      <a:pt x="635613" y="285826"/>
                    </a:cubicBezTo>
                    <a:cubicBezTo>
                      <a:pt x="636974" y="284903"/>
                      <a:pt x="638513" y="284210"/>
                      <a:pt x="640051" y="283665"/>
                    </a:cubicBezTo>
                    <a:cubicBezTo>
                      <a:pt x="641096" y="283288"/>
                      <a:pt x="642274" y="283308"/>
                      <a:pt x="643051" y="284441"/>
                    </a:cubicBezTo>
                    <a:cubicBezTo>
                      <a:pt x="644074" y="285931"/>
                      <a:pt x="642691" y="286518"/>
                      <a:pt x="641992" y="287126"/>
                    </a:cubicBezTo>
                    <a:cubicBezTo>
                      <a:pt x="640616" y="288343"/>
                      <a:pt x="639092" y="289455"/>
                      <a:pt x="637511" y="290377"/>
                    </a:cubicBezTo>
                    <a:cubicBezTo>
                      <a:pt x="634109" y="292370"/>
                      <a:pt x="629692" y="293041"/>
                      <a:pt x="628950" y="298306"/>
                    </a:cubicBezTo>
                    <a:cubicBezTo>
                      <a:pt x="628830" y="299166"/>
                      <a:pt x="627631" y="300152"/>
                      <a:pt x="626770" y="299607"/>
                    </a:cubicBezTo>
                    <a:cubicBezTo>
                      <a:pt x="621272" y="296125"/>
                      <a:pt x="615704" y="298390"/>
                      <a:pt x="610023" y="298851"/>
                    </a:cubicBezTo>
                    <a:cubicBezTo>
                      <a:pt x="590863" y="300424"/>
                      <a:pt x="577017" y="309926"/>
                      <a:pt x="568054" y="327734"/>
                    </a:cubicBezTo>
                    <a:cubicBezTo>
                      <a:pt x="561477" y="340823"/>
                      <a:pt x="560672" y="355170"/>
                      <a:pt x="559296" y="369328"/>
                    </a:cubicBezTo>
                    <a:cubicBezTo>
                      <a:pt x="558315" y="379292"/>
                      <a:pt x="558393" y="389359"/>
                      <a:pt x="558174" y="399386"/>
                    </a:cubicBezTo>
                    <a:cubicBezTo>
                      <a:pt x="558118" y="401924"/>
                      <a:pt x="559374" y="404734"/>
                      <a:pt x="561173" y="405783"/>
                    </a:cubicBezTo>
                    <a:cubicBezTo>
                      <a:pt x="562719" y="406685"/>
                      <a:pt x="564455" y="404378"/>
                      <a:pt x="565577" y="402490"/>
                    </a:cubicBezTo>
                    <a:cubicBezTo>
                      <a:pt x="570157" y="394918"/>
                      <a:pt x="576798" y="389926"/>
                      <a:pt x="584519" y="386423"/>
                    </a:cubicBezTo>
                    <a:cubicBezTo>
                      <a:pt x="586064" y="385731"/>
                      <a:pt x="587962" y="383822"/>
                      <a:pt x="589423" y="386108"/>
                    </a:cubicBezTo>
                    <a:cubicBezTo>
                      <a:pt x="591039" y="388646"/>
                      <a:pt x="587440" y="388059"/>
                      <a:pt x="587158" y="389507"/>
                    </a:cubicBezTo>
                    <a:cubicBezTo>
                      <a:pt x="586699" y="391877"/>
                      <a:pt x="584638" y="392233"/>
                      <a:pt x="583121" y="393093"/>
                    </a:cubicBezTo>
                    <a:cubicBezTo>
                      <a:pt x="575859" y="397183"/>
                      <a:pt x="570341" y="403035"/>
                      <a:pt x="566537" y="410670"/>
                    </a:cubicBezTo>
                    <a:cubicBezTo>
                      <a:pt x="563234" y="417320"/>
                      <a:pt x="561773" y="424577"/>
                      <a:pt x="559656" y="431646"/>
                    </a:cubicBezTo>
                    <a:cubicBezTo>
                      <a:pt x="555754" y="444566"/>
                      <a:pt x="556353" y="457738"/>
                      <a:pt x="557313" y="470680"/>
                    </a:cubicBezTo>
                    <a:cubicBezTo>
                      <a:pt x="558478" y="486433"/>
                      <a:pt x="557377" y="502017"/>
                      <a:pt x="557313" y="517689"/>
                    </a:cubicBezTo>
                    <a:cubicBezTo>
                      <a:pt x="557292" y="522765"/>
                      <a:pt x="554674" y="526939"/>
                      <a:pt x="554695" y="531822"/>
                    </a:cubicBezTo>
                    <a:cubicBezTo>
                      <a:pt x="554751" y="545919"/>
                      <a:pt x="554695" y="559993"/>
                      <a:pt x="554716" y="574089"/>
                    </a:cubicBezTo>
                    <a:cubicBezTo>
                      <a:pt x="554716" y="580127"/>
                      <a:pt x="558174" y="582184"/>
                      <a:pt x="563157" y="578765"/>
                    </a:cubicBezTo>
                    <a:cubicBezTo>
                      <a:pt x="565958" y="576834"/>
                      <a:pt x="568957" y="575243"/>
                      <a:pt x="572034" y="574651"/>
                    </a:cubicBezTo>
                    <a:cubicBezTo>
                      <a:pt x="588703" y="571381"/>
                      <a:pt x="604864" y="572809"/>
                      <a:pt x="620087" y="581385"/>
                    </a:cubicBezTo>
                    <a:cubicBezTo>
                      <a:pt x="622006" y="582480"/>
                      <a:pt x="623608" y="582857"/>
                      <a:pt x="626050" y="581259"/>
                    </a:cubicBezTo>
                    <a:cubicBezTo>
                      <a:pt x="630313" y="578492"/>
                      <a:pt x="635253" y="576797"/>
                      <a:pt x="639953" y="574844"/>
                    </a:cubicBezTo>
                    <a:cubicBezTo>
                      <a:pt x="641195" y="574318"/>
                      <a:pt x="643072" y="573667"/>
                      <a:pt x="643693" y="575724"/>
                    </a:cubicBezTo>
                    <a:cubicBezTo>
                      <a:pt x="644215" y="577404"/>
                      <a:pt x="643954" y="578595"/>
                      <a:pt x="641611" y="579417"/>
                    </a:cubicBezTo>
                    <a:cubicBezTo>
                      <a:pt x="638054" y="580675"/>
                      <a:pt x="634893" y="583168"/>
                      <a:pt x="631512" y="585018"/>
                    </a:cubicBezTo>
                    <a:cubicBezTo>
                      <a:pt x="630030" y="585832"/>
                      <a:pt x="628830" y="587053"/>
                      <a:pt x="629529" y="588644"/>
                    </a:cubicBezTo>
                    <a:cubicBezTo>
                      <a:pt x="632691" y="595859"/>
                      <a:pt x="636071" y="602947"/>
                      <a:pt x="639395" y="610103"/>
                    </a:cubicBezTo>
                    <a:cubicBezTo>
                      <a:pt x="639974" y="611361"/>
                      <a:pt x="642592" y="612197"/>
                      <a:pt x="641110" y="613692"/>
                    </a:cubicBezTo>
                    <a:cubicBezTo>
                      <a:pt x="639254" y="615534"/>
                      <a:pt x="637631" y="613292"/>
                      <a:pt x="636650" y="611819"/>
                    </a:cubicBezTo>
                    <a:cubicBezTo>
                      <a:pt x="634053" y="607920"/>
                      <a:pt x="632133" y="603450"/>
                      <a:pt x="629190" y="599906"/>
                    </a:cubicBezTo>
                    <a:cubicBezTo>
                      <a:pt x="626869" y="597102"/>
                      <a:pt x="626967" y="592839"/>
                      <a:pt x="623672" y="590849"/>
                    </a:cubicBezTo>
                    <a:cubicBezTo>
                      <a:pt x="620510" y="588940"/>
                      <a:pt x="617391" y="586949"/>
                      <a:pt x="614166" y="585166"/>
                    </a:cubicBezTo>
                    <a:cubicBezTo>
                      <a:pt x="601406" y="578114"/>
                      <a:pt x="587560" y="578662"/>
                      <a:pt x="573820" y="579394"/>
                    </a:cubicBezTo>
                    <a:cubicBezTo>
                      <a:pt x="569776" y="579624"/>
                      <a:pt x="565556" y="581200"/>
                      <a:pt x="561914" y="583146"/>
                    </a:cubicBezTo>
                    <a:cubicBezTo>
                      <a:pt x="558132" y="585166"/>
                      <a:pt x="554991" y="588836"/>
                      <a:pt x="554815" y="593468"/>
                    </a:cubicBezTo>
                    <a:cubicBezTo>
                      <a:pt x="554434" y="604168"/>
                      <a:pt x="554956" y="614905"/>
                      <a:pt x="554511" y="625605"/>
                    </a:cubicBezTo>
                    <a:cubicBezTo>
                      <a:pt x="554391" y="628580"/>
                      <a:pt x="557892" y="629837"/>
                      <a:pt x="556777" y="632087"/>
                    </a:cubicBezTo>
                    <a:cubicBezTo>
                      <a:pt x="554116" y="637392"/>
                      <a:pt x="557116" y="641795"/>
                      <a:pt x="558894" y="645821"/>
                    </a:cubicBezTo>
                    <a:cubicBezTo>
                      <a:pt x="563333" y="655936"/>
                      <a:pt x="569480" y="664993"/>
                      <a:pt x="576720" y="673280"/>
                    </a:cubicBezTo>
                    <a:cubicBezTo>
                      <a:pt x="579000" y="675878"/>
                      <a:pt x="582359" y="678549"/>
                      <a:pt x="582140" y="683958"/>
                    </a:cubicBezTo>
                    <a:cubicBezTo>
                      <a:pt x="572655" y="676995"/>
                      <a:pt x="566777" y="667450"/>
                      <a:pt x="558414" y="660131"/>
                    </a:cubicBezTo>
                    <a:close/>
                    <a:moveTo>
                      <a:pt x="425544" y="706734"/>
                    </a:moveTo>
                    <a:cubicBezTo>
                      <a:pt x="425844" y="706297"/>
                      <a:pt x="426144" y="705831"/>
                      <a:pt x="426444" y="705395"/>
                    </a:cubicBezTo>
                    <a:cubicBezTo>
                      <a:pt x="424923" y="704011"/>
                      <a:pt x="423023" y="702879"/>
                      <a:pt x="421943" y="701177"/>
                    </a:cubicBezTo>
                    <a:cubicBezTo>
                      <a:pt x="419182" y="696856"/>
                      <a:pt x="414041" y="696182"/>
                      <a:pt x="410801" y="692283"/>
                    </a:cubicBezTo>
                    <a:cubicBezTo>
                      <a:pt x="404339" y="684520"/>
                      <a:pt x="397057" y="677535"/>
                      <a:pt x="390096" y="670239"/>
                    </a:cubicBezTo>
                    <a:cubicBezTo>
                      <a:pt x="384794" y="664660"/>
                      <a:pt x="379473" y="659103"/>
                      <a:pt x="374152" y="653561"/>
                    </a:cubicBezTo>
                    <a:cubicBezTo>
                      <a:pt x="369171" y="648359"/>
                      <a:pt x="364910" y="641795"/>
                      <a:pt x="359009" y="638332"/>
                    </a:cubicBezTo>
                    <a:cubicBezTo>
                      <a:pt x="351287" y="633804"/>
                      <a:pt x="344065" y="628328"/>
                      <a:pt x="336123" y="624303"/>
                    </a:cubicBezTo>
                    <a:cubicBezTo>
                      <a:pt x="322540" y="617399"/>
                      <a:pt x="308357" y="612182"/>
                      <a:pt x="293374" y="609577"/>
                    </a:cubicBezTo>
                    <a:cubicBezTo>
                      <a:pt x="290633" y="609096"/>
                      <a:pt x="285952" y="609163"/>
                      <a:pt x="286532" y="605885"/>
                    </a:cubicBezTo>
                    <a:cubicBezTo>
                      <a:pt x="287192" y="601985"/>
                      <a:pt x="291793" y="603495"/>
                      <a:pt x="294594" y="604250"/>
                    </a:cubicBezTo>
                    <a:cubicBezTo>
                      <a:pt x="303176" y="606536"/>
                      <a:pt x="311578" y="609681"/>
                      <a:pt x="320220" y="611694"/>
                    </a:cubicBezTo>
                    <a:cubicBezTo>
                      <a:pt x="339484" y="616185"/>
                      <a:pt x="355028" y="627536"/>
                      <a:pt x="369551" y="640663"/>
                    </a:cubicBezTo>
                    <a:cubicBezTo>
                      <a:pt x="375152" y="645717"/>
                      <a:pt x="380413" y="651237"/>
                      <a:pt x="385635" y="656794"/>
                    </a:cubicBezTo>
                    <a:cubicBezTo>
                      <a:pt x="391356" y="662899"/>
                      <a:pt x="397557" y="668663"/>
                      <a:pt x="403239" y="674871"/>
                    </a:cubicBezTo>
                    <a:cubicBezTo>
                      <a:pt x="412081" y="684543"/>
                      <a:pt x="422123" y="692786"/>
                      <a:pt x="431285" y="702057"/>
                    </a:cubicBezTo>
                    <a:cubicBezTo>
                      <a:pt x="437367" y="708221"/>
                      <a:pt x="444968" y="712062"/>
                      <a:pt x="451773" y="717116"/>
                    </a:cubicBezTo>
                    <a:cubicBezTo>
                      <a:pt x="453947" y="718736"/>
                      <a:pt x="456092" y="720031"/>
                      <a:pt x="458732" y="720704"/>
                    </a:cubicBezTo>
                    <a:cubicBezTo>
                      <a:pt x="468513" y="723198"/>
                      <a:pt x="478477" y="722051"/>
                      <a:pt x="488195" y="721437"/>
                    </a:cubicBezTo>
                    <a:cubicBezTo>
                      <a:pt x="495923" y="720956"/>
                      <a:pt x="503065" y="716716"/>
                      <a:pt x="509261" y="710952"/>
                    </a:cubicBezTo>
                    <a:cubicBezTo>
                      <a:pt x="514808" y="705772"/>
                      <a:pt x="519127" y="699542"/>
                      <a:pt x="524469" y="694170"/>
                    </a:cubicBezTo>
                    <a:cubicBezTo>
                      <a:pt x="532867" y="685719"/>
                      <a:pt x="536551" y="674871"/>
                      <a:pt x="536946" y="662499"/>
                    </a:cubicBezTo>
                    <a:cubicBezTo>
                      <a:pt x="537292" y="652517"/>
                      <a:pt x="535387" y="642528"/>
                      <a:pt x="538788" y="632464"/>
                    </a:cubicBezTo>
                    <a:cubicBezTo>
                      <a:pt x="541830" y="623466"/>
                      <a:pt x="540694" y="613625"/>
                      <a:pt x="540214" y="604065"/>
                    </a:cubicBezTo>
                    <a:cubicBezTo>
                      <a:pt x="539607" y="592210"/>
                      <a:pt x="531371" y="585351"/>
                      <a:pt x="520764" y="588311"/>
                    </a:cubicBezTo>
                    <a:cubicBezTo>
                      <a:pt x="519649" y="588622"/>
                      <a:pt x="519042" y="587971"/>
                      <a:pt x="518287" y="587534"/>
                    </a:cubicBezTo>
                    <a:cubicBezTo>
                      <a:pt x="507200" y="581074"/>
                      <a:pt x="495203" y="583634"/>
                      <a:pt x="483714" y="584574"/>
                    </a:cubicBezTo>
                    <a:cubicBezTo>
                      <a:pt x="473516" y="585418"/>
                      <a:pt x="463432" y="588585"/>
                      <a:pt x="453728" y="592418"/>
                    </a:cubicBezTo>
                    <a:cubicBezTo>
                      <a:pt x="452352" y="592965"/>
                      <a:pt x="451187" y="593550"/>
                      <a:pt x="450509" y="591959"/>
                    </a:cubicBezTo>
                    <a:cubicBezTo>
                      <a:pt x="449830" y="590346"/>
                      <a:pt x="451547" y="589376"/>
                      <a:pt x="452387" y="589043"/>
                    </a:cubicBezTo>
                    <a:cubicBezTo>
                      <a:pt x="458993" y="586402"/>
                      <a:pt x="465535" y="583168"/>
                      <a:pt x="472394" y="581747"/>
                    </a:cubicBezTo>
                    <a:cubicBezTo>
                      <a:pt x="487038" y="578684"/>
                      <a:pt x="501703" y="578344"/>
                      <a:pt x="516685" y="581200"/>
                    </a:cubicBezTo>
                    <a:cubicBezTo>
                      <a:pt x="528647" y="583486"/>
                      <a:pt x="536149" y="580822"/>
                      <a:pt x="536629" y="567000"/>
                    </a:cubicBezTo>
                    <a:cubicBezTo>
                      <a:pt x="537511" y="541849"/>
                      <a:pt x="536170" y="516638"/>
                      <a:pt x="537447" y="491465"/>
                    </a:cubicBezTo>
                    <a:cubicBezTo>
                      <a:pt x="537687" y="486603"/>
                      <a:pt x="535972" y="481357"/>
                      <a:pt x="537250" y="477228"/>
                    </a:cubicBezTo>
                    <a:cubicBezTo>
                      <a:pt x="538527" y="473136"/>
                      <a:pt x="538209" y="469126"/>
                      <a:pt x="539190" y="465307"/>
                    </a:cubicBezTo>
                    <a:cubicBezTo>
                      <a:pt x="541152" y="457715"/>
                      <a:pt x="540051" y="449953"/>
                      <a:pt x="540849" y="442302"/>
                    </a:cubicBezTo>
                    <a:cubicBezTo>
                      <a:pt x="541667" y="434477"/>
                      <a:pt x="542952" y="426339"/>
                      <a:pt x="541251" y="418305"/>
                    </a:cubicBezTo>
                    <a:cubicBezTo>
                      <a:pt x="540030" y="412600"/>
                      <a:pt x="537066" y="407734"/>
                      <a:pt x="534631" y="402637"/>
                    </a:cubicBezTo>
                    <a:cubicBezTo>
                      <a:pt x="534208" y="401777"/>
                      <a:pt x="532846" y="400854"/>
                      <a:pt x="534046" y="399658"/>
                    </a:cubicBezTo>
                    <a:cubicBezTo>
                      <a:pt x="534370" y="399344"/>
                      <a:pt x="535309" y="399134"/>
                      <a:pt x="535570" y="399364"/>
                    </a:cubicBezTo>
                    <a:cubicBezTo>
                      <a:pt x="542507" y="405427"/>
                      <a:pt x="542147" y="397183"/>
                      <a:pt x="542147" y="394792"/>
                    </a:cubicBezTo>
                    <a:cubicBezTo>
                      <a:pt x="542147" y="377089"/>
                      <a:pt x="543933" y="359260"/>
                      <a:pt x="541032" y="341725"/>
                    </a:cubicBezTo>
                    <a:cubicBezTo>
                      <a:pt x="539868" y="334719"/>
                      <a:pt x="537108" y="327818"/>
                      <a:pt x="531350" y="322449"/>
                    </a:cubicBezTo>
                    <a:cubicBezTo>
                      <a:pt x="524645" y="316219"/>
                      <a:pt x="517362" y="311625"/>
                      <a:pt x="509000" y="308605"/>
                    </a:cubicBezTo>
                    <a:cubicBezTo>
                      <a:pt x="507602" y="308102"/>
                      <a:pt x="505224" y="307493"/>
                      <a:pt x="505902" y="305291"/>
                    </a:cubicBezTo>
                    <a:cubicBezTo>
                      <a:pt x="506565" y="303130"/>
                      <a:pt x="508322" y="303466"/>
                      <a:pt x="510461" y="304053"/>
                    </a:cubicBezTo>
                    <a:cubicBezTo>
                      <a:pt x="520686" y="306885"/>
                      <a:pt x="529169" y="312422"/>
                      <a:pt x="536092" y="320729"/>
                    </a:cubicBezTo>
                    <a:cubicBezTo>
                      <a:pt x="536967" y="321798"/>
                      <a:pt x="537172" y="323833"/>
                      <a:pt x="539247" y="323120"/>
                    </a:cubicBezTo>
                    <a:cubicBezTo>
                      <a:pt x="541251" y="322428"/>
                      <a:pt x="541350" y="320707"/>
                      <a:pt x="541329" y="318883"/>
                    </a:cubicBezTo>
                    <a:cubicBezTo>
                      <a:pt x="541293" y="313681"/>
                      <a:pt x="542754" y="308668"/>
                      <a:pt x="543312" y="303550"/>
                    </a:cubicBezTo>
                    <a:cubicBezTo>
                      <a:pt x="544229" y="295139"/>
                      <a:pt x="543890" y="286602"/>
                      <a:pt x="544173" y="278149"/>
                    </a:cubicBezTo>
                    <a:cubicBezTo>
                      <a:pt x="544511" y="267305"/>
                      <a:pt x="543008" y="256398"/>
                      <a:pt x="542190" y="245532"/>
                    </a:cubicBezTo>
                    <a:cubicBezTo>
                      <a:pt x="541427" y="235506"/>
                      <a:pt x="540489" y="225774"/>
                      <a:pt x="530087" y="220551"/>
                    </a:cubicBezTo>
                    <a:cubicBezTo>
                      <a:pt x="526106" y="218558"/>
                      <a:pt x="522825" y="217845"/>
                      <a:pt x="518922" y="219838"/>
                    </a:cubicBezTo>
                    <a:cubicBezTo>
                      <a:pt x="511145" y="223844"/>
                      <a:pt x="506304" y="231038"/>
                      <a:pt x="501258" y="237897"/>
                    </a:cubicBezTo>
                    <a:cubicBezTo>
                      <a:pt x="498181" y="242071"/>
                      <a:pt x="496142" y="247042"/>
                      <a:pt x="490559" y="248343"/>
                    </a:cubicBezTo>
                    <a:cubicBezTo>
                      <a:pt x="488555" y="248805"/>
                      <a:pt x="487355" y="250336"/>
                      <a:pt x="485979" y="251950"/>
                    </a:cubicBezTo>
                    <a:cubicBezTo>
                      <a:pt x="482655" y="255852"/>
                      <a:pt x="483460" y="261222"/>
                      <a:pt x="480955" y="265312"/>
                    </a:cubicBezTo>
                    <a:cubicBezTo>
                      <a:pt x="480157" y="266633"/>
                      <a:pt x="479896" y="269046"/>
                      <a:pt x="477539" y="268144"/>
                    </a:cubicBezTo>
                    <a:cubicBezTo>
                      <a:pt x="475316" y="267284"/>
                      <a:pt x="475252" y="265186"/>
                      <a:pt x="475753" y="263236"/>
                    </a:cubicBezTo>
                    <a:cubicBezTo>
                      <a:pt x="476396" y="260677"/>
                      <a:pt x="476876" y="257845"/>
                      <a:pt x="478294" y="255769"/>
                    </a:cubicBezTo>
                    <a:cubicBezTo>
                      <a:pt x="481738" y="250734"/>
                      <a:pt x="482676" y="245700"/>
                      <a:pt x="480072" y="240016"/>
                    </a:cubicBezTo>
                    <a:cubicBezTo>
                      <a:pt x="479296" y="238317"/>
                      <a:pt x="478859" y="236429"/>
                      <a:pt x="478499" y="234562"/>
                    </a:cubicBezTo>
                    <a:cubicBezTo>
                      <a:pt x="477779" y="230829"/>
                      <a:pt x="476516" y="227200"/>
                      <a:pt x="476713" y="223278"/>
                    </a:cubicBezTo>
                    <a:cubicBezTo>
                      <a:pt x="476798" y="221914"/>
                      <a:pt x="477497" y="220845"/>
                      <a:pt x="478513" y="220614"/>
                    </a:cubicBezTo>
                    <a:cubicBezTo>
                      <a:pt x="480199" y="220237"/>
                      <a:pt x="479875" y="221893"/>
                      <a:pt x="480136" y="222942"/>
                    </a:cubicBezTo>
                    <a:cubicBezTo>
                      <a:pt x="481216" y="227158"/>
                      <a:pt x="482140" y="231416"/>
                      <a:pt x="483460" y="235548"/>
                    </a:cubicBezTo>
                    <a:cubicBezTo>
                      <a:pt x="484455" y="238673"/>
                      <a:pt x="486297" y="242554"/>
                      <a:pt x="488816" y="243246"/>
                    </a:cubicBezTo>
                    <a:cubicBezTo>
                      <a:pt x="491561" y="243980"/>
                      <a:pt x="493919" y="240540"/>
                      <a:pt x="495782" y="237708"/>
                    </a:cubicBezTo>
                    <a:cubicBezTo>
                      <a:pt x="501180" y="229445"/>
                      <a:pt x="506304" y="221076"/>
                      <a:pt x="515464" y="216209"/>
                    </a:cubicBezTo>
                    <a:cubicBezTo>
                      <a:pt x="522669" y="212391"/>
                      <a:pt x="530348" y="212161"/>
                      <a:pt x="536092" y="217908"/>
                    </a:cubicBezTo>
                    <a:cubicBezTo>
                      <a:pt x="537228" y="219041"/>
                      <a:pt x="537708" y="221159"/>
                      <a:pt x="539790" y="220089"/>
                    </a:cubicBezTo>
                    <a:cubicBezTo>
                      <a:pt x="541611" y="219146"/>
                      <a:pt x="541350" y="217216"/>
                      <a:pt x="541371" y="215475"/>
                    </a:cubicBezTo>
                    <a:cubicBezTo>
                      <a:pt x="541533" y="204610"/>
                      <a:pt x="536967" y="195171"/>
                      <a:pt x="533128" y="185522"/>
                    </a:cubicBezTo>
                    <a:cubicBezTo>
                      <a:pt x="532451" y="183823"/>
                      <a:pt x="531209" y="182209"/>
                      <a:pt x="529868" y="180971"/>
                    </a:cubicBezTo>
                    <a:cubicBezTo>
                      <a:pt x="521223" y="172895"/>
                      <a:pt x="511886" y="167001"/>
                      <a:pt x="499882" y="165008"/>
                    </a:cubicBezTo>
                    <a:cubicBezTo>
                      <a:pt x="486777" y="162848"/>
                      <a:pt x="474377" y="161254"/>
                      <a:pt x="461131" y="165155"/>
                    </a:cubicBezTo>
                    <a:cubicBezTo>
                      <a:pt x="449029" y="168721"/>
                      <a:pt x="439847" y="175371"/>
                      <a:pt x="431645" y="184809"/>
                    </a:cubicBezTo>
                    <a:cubicBezTo>
                      <a:pt x="425384" y="192025"/>
                      <a:pt x="420403" y="200184"/>
                      <a:pt x="414741" y="207840"/>
                    </a:cubicBezTo>
                    <a:cubicBezTo>
                      <a:pt x="410400" y="213713"/>
                      <a:pt x="408700" y="221054"/>
                      <a:pt x="410080" y="228144"/>
                    </a:cubicBezTo>
                    <a:cubicBezTo>
                      <a:pt x="411700" y="236450"/>
                      <a:pt x="411240" y="245532"/>
                      <a:pt x="416722" y="252769"/>
                    </a:cubicBezTo>
                    <a:cubicBezTo>
                      <a:pt x="417882" y="254300"/>
                      <a:pt x="418722" y="256607"/>
                      <a:pt x="416402" y="257551"/>
                    </a:cubicBezTo>
                    <a:cubicBezTo>
                      <a:pt x="414801" y="258202"/>
                      <a:pt x="413061" y="257069"/>
                      <a:pt x="412041" y="255118"/>
                    </a:cubicBezTo>
                    <a:cubicBezTo>
                      <a:pt x="408599" y="248448"/>
                      <a:pt x="406120" y="241505"/>
                      <a:pt x="405259" y="233912"/>
                    </a:cubicBezTo>
                    <a:cubicBezTo>
                      <a:pt x="404739" y="229234"/>
                      <a:pt x="402698" y="228668"/>
                      <a:pt x="398878" y="231164"/>
                    </a:cubicBezTo>
                    <a:cubicBezTo>
                      <a:pt x="392116" y="235632"/>
                      <a:pt x="385154" y="239743"/>
                      <a:pt x="377193" y="241610"/>
                    </a:cubicBezTo>
                    <a:cubicBezTo>
                      <a:pt x="375312" y="242051"/>
                      <a:pt x="373112" y="243959"/>
                      <a:pt x="372132" y="241274"/>
                    </a:cubicBezTo>
                    <a:cubicBezTo>
                      <a:pt x="371291" y="238988"/>
                      <a:pt x="373532" y="237540"/>
                      <a:pt x="375492" y="236744"/>
                    </a:cubicBezTo>
                    <a:cubicBezTo>
                      <a:pt x="379173" y="235233"/>
                      <a:pt x="383294" y="234436"/>
                      <a:pt x="386555" y="232255"/>
                    </a:cubicBezTo>
                    <a:cubicBezTo>
                      <a:pt x="395517" y="226256"/>
                      <a:pt x="405459" y="221033"/>
                      <a:pt x="408200" y="208637"/>
                    </a:cubicBezTo>
                    <a:cubicBezTo>
                      <a:pt x="408440" y="207588"/>
                      <a:pt x="409240" y="206644"/>
                      <a:pt x="409860" y="205701"/>
                    </a:cubicBezTo>
                    <a:cubicBezTo>
                      <a:pt x="414701" y="198632"/>
                      <a:pt x="419102" y="191164"/>
                      <a:pt x="424583" y="184662"/>
                    </a:cubicBezTo>
                    <a:cubicBezTo>
                      <a:pt x="430065" y="178181"/>
                      <a:pt x="434726" y="170777"/>
                      <a:pt x="442508" y="166498"/>
                    </a:cubicBezTo>
                    <a:cubicBezTo>
                      <a:pt x="446508" y="164296"/>
                      <a:pt x="450789" y="162743"/>
                      <a:pt x="454871" y="161359"/>
                    </a:cubicBezTo>
                    <a:cubicBezTo>
                      <a:pt x="463135" y="158590"/>
                      <a:pt x="470877" y="154164"/>
                      <a:pt x="480538" y="155759"/>
                    </a:cubicBezTo>
                    <a:cubicBezTo>
                      <a:pt x="492542" y="157751"/>
                      <a:pt x="504638" y="158968"/>
                      <a:pt x="515725" y="164463"/>
                    </a:cubicBezTo>
                    <a:cubicBezTo>
                      <a:pt x="522084" y="167631"/>
                      <a:pt x="530270" y="167714"/>
                      <a:pt x="534130" y="175726"/>
                    </a:cubicBezTo>
                    <a:cubicBezTo>
                      <a:pt x="534850" y="177216"/>
                      <a:pt x="535485" y="180048"/>
                      <a:pt x="538351" y="179440"/>
                    </a:cubicBezTo>
                    <a:cubicBezTo>
                      <a:pt x="541350" y="178789"/>
                      <a:pt x="540912" y="175811"/>
                      <a:pt x="541173" y="173965"/>
                    </a:cubicBezTo>
                    <a:cubicBezTo>
                      <a:pt x="542387" y="165344"/>
                      <a:pt x="542592" y="156639"/>
                      <a:pt x="542493" y="147934"/>
                    </a:cubicBezTo>
                    <a:cubicBezTo>
                      <a:pt x="542373" y="138349"/>
                      <a:pt x="537871" y="130462"/>
                      <a:pt x="534067" y="122282"/>
                    </a:cubicBezTo>
                    <a:cubicBezTo>
                      <a:pt x="533608" y="121317"/>
                      <a:pt x="532465" y="120709"/>
                      <a:pt x="531646" y="119933"/>
                    </a:cubicBezTo>
                    <a:cubicBezTo>
                      <a:pt x="530065" y="118465"/>
                      <a:pt x="528245" y="117185"/>
                      <a:pt x="527024" y="115444"/>
                    </a:cubicBezTo>
                    <a:cubicBezTo>
                      <a:pt x="526389" y="114521"/>
                      <a:pt x="524787" y="112990"/>
                      <a:pt x="526586" y="111396"/>
                    </a:cubicBezTo>
                    <a:cubicBezTo>
                      <a:pt x="527948" y="110179"/>
                      <a:pt x="529169" y="110263"/>
                      <a:pt x="530524" y="111417"/>
                    </a:cubicBezTo>
                    <a:cubicBezTo>
                      <a:pt x="532789" y="113326"/>
                      <a:pt x="535471" y="114668"/>
                      <a:pt x="536989" y="117541"/>
                    </a:cubicBezTo>
                    <a:cubicBezTo>
                      <a:pt x="537772" y="119031"/>
                      <a:pt x="539409" y="119996"/>
                      <a:pt x="541110" y="119723"/>
                    </a:cubicBezTo>
                    <a:cubicBezTo>
                      <a:pt x="543368" y="119367"/>
                      <a:pt x="542070" y="117227"/>
                      <a:pt x="542493" y="115927"/>
                    </a:cubicBezTo>
                    <a:cubicBezTo>
                      <a:pt x="545154" y="107872"/>
                      <a:pt x="544730" y="99419"/>
                      <a:pt x="542133" y="91910"/>
                    </a:cubicBezTo>
                    <a:cubicBezTo>
                      <a:pt x="538788" y="82261"/>
                      <a:pt x="537588" y="69991"/>
                      <a:pt x="523926" y="68523"/>
                    </a:cubicBezTo>
                    <a:cubicBezTo>
                      <a:pt x="512966" y="67348"/>
                      <a:pt x="502161" y="65754"/>
                      <a:pt x="491442" y="70473"/>
                    </a:cubicBezTo>
                    <a:cubicBezTo>
                      <a:pt x="488739" y="71669"/>
                      <a:pt x="486000" y="73808"/>
                      <a:pt x="482599" y="73137"/>
                    </a:cubicBezTo>
                    <a:cubicBezTo>
                      <a:pt x="481279" y="72885"/>
                      <a:pt x="479875" y="72885"/>
                      <a:pt x="479275" y="71522"/>
                    </a:cubicBezTo>
                    <a:cubicBezTo>
                      <a:pt x="478435" y="69571"/>
                      <a:pt x="480277" y="68795"/>
                      <a:pt x="481237" y="67809"/>
                    </a:cubicBezTo>
                    <a:cubicBezTo>
                      <a:pt x="483657" y="65355"/>
                      <a:pt x="487101" y="66047"/>
                      <a:pt x="490016" y="65020"/>
                    </a:cubicBezTo>
                    <a:cubicBezTo>
                      <a:pt x="503163" y="60384"/>
                      <a:pt x="516346" y="58706"/>
                      <a:pt x="529127" y="66635"/>
                    </a:cubicBezTo>
                    <a:cubicBezTo>
                      <a:pt x="532966" y="69026"/>
                      <a:pt x="536212" y="67096"/>
                      <a:pt x="535648" y="62524"/>
                    </a:cubicBezTo>
                    <a:cubicBezTo>
                      <a:pt x="535125" y="58265"/>
                      <a:pt x="533926" y="53987"/>
                      <a:pt x="532430" y="49980"/>
                    </a:cubicBezTo>
                    <a:cubicBezTo>
                      <a:pt x="528068" y="38402"/>
                      <a:pt x="521823" y="28040"/>
                      <a:pt x="512521" y="20132"/>
                    </a:cubicBezTo>
                    <a:cubicBezTo>
                      <a:pt x="505245" y="13966"/>
                      <a:pt x="497504" y="8911"/>
                      <a:pt x="487299" y="9750"/>
                    </a:cubicBezTo>
                    <a:cubicBezTo>
                      <a:pt x="483199" y="10085"/>
                      <a:pt x="480256" y="12707"/>
                      <a:pt x="476494" y="13567"/>
                    </a:cubicBezTo>
                    <a:cubicBezTo>
                      <a:pt x="468732" y="15350"/>
                      <a:pt x="460849" y="17007"/>
                      <a:pt x="453672" y="20846"/>
                    </a:cubicBezTo>
                    <a:cubicBezTo>
                      <a:pt x="452309" y="21580"/>
                      <a:pt x="450029" y="21790"/>
                      <a:pt x="450169" y="24013"/>
                    </a:cubicBezTo>
                    <a:cubicBezTo>
                      <a:pt x="450310" y="26278"/>
                      <a:pt x="452288" y="26236"/>
                      <a:pt x="453989" y="26362"/>
                    </a:cubicBezTo>
                    <a:cubicBezTo>
                      <a:pt x="455429" y="26467"/>
                      <a:pt x="456628" y="27306"/>
                      <a:pt x="456410" y="28900"/>
                    </a:cubicBezTo>
                    <a:cubicBezTo>
                      <a:pt x="456212" y="30369"/>
                      <a:pt x="454949" y="30893"/>
                      <a:pt x="453509" y="30998"/>
                    </a:cubicBezTo>
                    <a:cubicBezTo>
                      <a:pt x="450530" y="31207"/>
                      <a:pt x="447889" y="29508"/>
                      <a:pt x="444848" y="29739"/>
                    </a:cubicBezTo>
                    <a:cubicBezTo>
                      <a:pt x="434345" y="30536"/>
                      <a:pt x="423883" y="28879"/>
                      <a:pt x="413301" y="29445"/>
                    </a:cubicBezTo>
                    <a:cubicBezTo>
                      <a:pt x="405199" y="29886"/>
                      <a:pt x="397337" y="29278"/>
                      <a:pt x="389235" y="31878"/>
                    </a:cubicBezTo>
                    <a:cubicBezTo>
                      <a:pt x="378073" y="35466"/>
                      <a:pt x="366070" y="36577"/>
                      <a:pt x="357909" y="46981"/>
                    </a:cubicBezTo>
                    <a:cubicBezTo>
                      <a:pt x="357328" y="47715"/>
                      <a:pt x="355767" y="49330"/>
                      <a:pt x="354067" y="47883"/>
                    </a:cubicBezTo>
                    <a:cubicBezTo>
                      <a:pt x="352567" y="46582"/>
                      <a:pt x="353827" y="45198"/>
                      <a:pt x="354187" y="44296"/>
                    </a:cubicBezTo>
                    <a:cubicBezTo>
                      <a:pt x="356448" y="38716"/>
                      <a:pt x="354067" y="38989"/>
                      <a:pt x="350026" y="40101"/>
                    </a:cubicBezTo>
                    <a:cubicBezTo>
                      <a:pt x="338724" y="43163"/>
                      <a:pt x="328081" y="47883"/>
                      <a:pt x="317479" y="52959"/>
                    </a:cubicBezTo>
                    <a:cubicBezTo>
                      <a:pt x="304496" y="59189"/>
                      <a:pt x="292453" y="66488"/>
                      <a:pt x="283031" y="77962"/>
                    </a:cubicBezTo>
                    <a:cubicBezTo>
                      <a:pt x="280971" y="80478"/>
                      <a:pt x="278950" y="81149"/>
                      <a:pt x="278350" y="76954"/>
                    </a:cubicBezTo>
                    <a:cubicBezTo>
                      <a:pt x="278030" y="74689"/>
                      <a:pt x="277469" y="73514"/>
                      <a:pt x="275290" y="74605"/>
                    </a:cubicBezTo>
                    <a:cubicBezTo>
                      <a:pt x="266167" y="79241"/>
                      <a:pt x="256805" y="83121"/>
                      <a:pt x="248803" y="90190"/>
                    </a:cubicBezTo>
                    <a:cubicBezTo>
                      <a:pt x="238461" y="99293"/>
                      <a:pt x="228419" y="108732"/>
                      <a:pt x="218136" y="117898"/>
                    </a:cubicBezTo>
                    <a:cubicBezTo>
                      <a:pt x="214535" y="121107"/>
                      <a:pt x="211335" y="124841"/>
                      <a:pt x="209434" y="129078"/>
                    </a:cubicBezTo>
                    <a:cubicBezTo>
                      <a:pt x="207274" y="133902"/>
                      <a:pt x="203433" y="136482"/>
                      <a:pt x="199612" y="138286"/>
                    </a:cubicBezTo>
                    <a:cubicBezTo>
                      <a:pt x="192711" y="141558"/>
                      <a:pt x="186389" y="146068"/>
                      <a:pt x="180888" y="150892"/>
                    </a:cubicBezTo>
                    <a:cubicBezTo>
                      <a:pt x="171445" y="159177"/>
                      <a:pt x="162244" y="168071"/>
                      <a:pt x="156342" y="180111"/>
                    </a:cubicBezTo>
                    <a:cubicBezTo>
                      <a:pt x="153021" y="186907"/>
                      <a:pt x="147780" y="193262"/>
                      <a:pt x="145380" y="200100"/>
                    </a:cubicBezTo>
                    <a:cubicBezTo>
                      <a:pt x="143059" y="206729"/>
                      <a:pt x="140218" y="212937"/>
                      <a:pt x="137217" y="219104"/>
                    </a:cubicBezTo>
                    <a:cubicBezTo>
                      <a:pt x="131457" y="230976"/>
                      <a:pt x="123454" y="241673"/>
                      <a:pt x="120234" y="254845"/>
                    </a:cubicBezTo>
                    <a:cubicBezTo>
                      <a:pt x="119754" y="256775"/>
                      <a:pt x="119294" y="258390"/>
                      <a:pt x="117133" y="257635"/>
                    </a:cubicBezTo>
                    <a:cubicBezTo>
                      <a:pt x="115053" y="256901"/>
                      <a:pt x="114212" y="255349"/>
                      <a:pt x="115053" y="252832"/>
                    </a:cubicBezTo>
                    <a:cubicBezTo>
                      <a:pt x="116733" y="247798"/>
                      <a:pt x="118073" y="242659"/>
                      <a:pt x="120454" y="237876"/>
                    </a:cubicBezTo>
                    <a:cubicBezTo>
                      <a:pt x="121294" y="236198"/>
                      <a:pt x="123195" y="234521"/>
                      <a:pt x="121314" y="231815"/>
                    </a:cubicBezTo>
                    <a:cubicBezTo>
                      <a:pt x="113232" y="241652"/>
                      <a:pt x="105670" y="251636"/>
                      <a:pt x="100029" y="263110"/>
                    </a:cubicBezTo>
                    <a:cubicBezTo>
                      <a:pt x="97269" y="268731"/>
                      <a:pt x="93228" y="274037"/>
                      <a:pt x="91367" y="279680"/>
                    </a:cubicBezTo>
                    <a:cubicBezTo>
                      <a:pt x="86146" y="295474"/>
                      <a:pt x="84046" y="312171"/>
                      <a:pt x="82245" y="328783"/>
                    </a:cubicBezTo>
                    <a:cubicBezTo>
                      <a:pt x="81705" y="333754"/>
                      <a:pt x="80185" y="340110"/>
                      <a:pt x="82865" y="343571"/>
                    </a:cubicBezTo>
                    <a:cubicBezTo>
                      <a:pt x="86126" y="347766"/>
                      <a:pt x="85566" y="350031"/>
                      <a:pt x="83625" y="354016"/>
                    </a:cubicBezTo>
                    <a:cubicBezTo>
                      <a:pt x="79845" y="361861"/>
                      <a:pt x="76604" y="370104"/>
                      <a:pt x="73643" y="378243"/>
                    </a:cubicBezTo>
                    <a:cubicBezTo>
                      <a:pt x="71403" y="384431"/>
                      <a:pt x="69783" y="391247"/>
                      <a:pt x="68122" y="397854"/>
                    </a:cubicBezTo>
                    <a:cubicBezTo>
                      <a:pt x="67762" y="399260"/>
                      <a:pt x="67082" y="401945"/>
                      <a:pt x="65061" y="401126"/>
                    </a:cubicBezTo>
                    <a:cubicBezTo>
                      <a:pt x="63600" y="400518"/>
                      <a:pt x="62861" y="398295"/>
                      <a:pt x="63261" y="396155"/>
                    </a:cubicBezTo>
                    <a:cubicBezTo>
                      <a:pt x="65201" y="385899"/>
                      <a:pt x="68242" y="376019"/>
                      <a:pt x="72443" y="366518"/>
                    </a:cubicBezTo>
                    <a:cubicBezTo>
                      <a:pt x="76464" y="357435"/>
                      <a:pt x="76684" y="347745"/>
                      <a:pt x="76464" y="337991"/>
                    </a:cubicBezTo>
                    <a:cubicBezTo>
                      <a:pt x="76424" y="336648"/>
                      <a:pt x="75844" y="335537"/>
                      <a:pt x="74843" y="335180"/>
                    </a:cubicBezTo>
                    <a:cubicBezTo>
                      <a:pt x="72963" y="334488"/>
                      <a:pt x="72823" y="336607"/>
                      <a:pt x="72423" y="337593"/>
                    </a:cubicBezTo>
                    <a:cubicBezTo>
                      <a:pt x="69843" y="343885"/>
                      <a:pt x="67022" y="349968"/>
                      <a:pt x="63881" y="356009"/>
                    </a:cubicBezTo>
                    <a:cubicBezTo>
                      <a:pt x="59900" y="363665"/>
                      <a:pt x="57500" y="372433"/>
                      <a:pt x="55699" y="380802"/>
                    </a:cubicBezTo>
                    <a:cubicBezTo>
                      <a:pt x="53399" y="391373"/>
                      <a:pt x="50418" y="401965"/>
                      <a:pt x="49857" y="412957"/>
                    </a:cubicBezTo>
                    <a:cubicBezTo>
                      <a:pt x="49458" y="420865"/>
                      <a:pt x="47617" y="429086"/>
                      <a:pt x="49018" y="436619"/>
                    </a:cubicBezTo>
                    <a:cubicBezTo>
                      <a:pt x="51298" y="448843"/>
                      <a:pt x="48617" y="460401"/>
                      <a:pt x="47477" y="472211"/>
                    </a:cubicBezTo>
                    <a:cubicBezTo>
                      <a:pt x="47377" y="473262"/>
                      <a:pt x="47877" y="474668"/>
                      <a:pt x="46297" y="475045"/>
                    </a:cubicBezTo>
                    <a:cubicBezTo>
                      <a:pt x="44776" y="475400"/>
                      <a:pt x="43736" y="474520"/>
                      <a:pt x="43136" y="473262"/>
                    </a:cubicBezTo>
                    <a:cubicBezTo>
                      <a:pt x="40195" y="467054"/>
                      <a:pt x="38495" y="472966"/>
                      <a:pt x="37675" y="474350"/>
                    </a:cubicBezTo>
                    <a:cubicBezTo>
                      <a:pt x="36415" y="476488"/>
                      <a:pt x="36875" y="479677"/>
                      <a:pt x="35775" y="481986"/>
                    </a:cubicBezTo>
                    <a:cubicBezTo>
                      <a:pt x="31233" y="491384"/>
                      <a:pt x="29513" y="501721"/>
                      <a:pt x="26372" y="511585"/>
                    </a:cubicBezTo>
                    <a:cubicBezTo>
                      <a:pt x="22991" y="522240"/>
                      <a:pt x="25852" y="533435"/>
                      <a:pt x="24212" y="545060"/>
                    </a:cubicBezTo>
                    <a:cubicBezTo>
                      <a:pt x="25092" y="543188"/>
                      <a:pt x="25732" y="542041"/>
                      <a:pt x="26172" y="540820"/>
                    </a:cubicBezTo>
                    <a:cubicBezTo>
                      <a:pt x="26672" y="539392"/>
                      <a:pt x="26992" y="537905"/>
                      <a:pt x="27392" y="536462"/>
                    </a:cubicBezTo>
                    <a:cubicBezTo>
                      <a:pt x="32473" y="517874"/>
                      <a:pt x="43796" y="505102"/>
                      <a:pt x="60520" y="497340"/>
                    </a:cubicBezTo>
                    <a:cubicBezTo>
                      <a:pt x="61821" y="496733"/>
                      <a:pt x="63281" y="496437"/>
                      <a:pt x="64161" y="495098"/>
                    </a:cubicBezTo>
                    <a:cubicBezTo>
                      <a:pt x="69442" y="487018"/>
                      <a:pt x="76204" y="481209"/>
                      <a:pt x="85726" y="479596"/>
                    </a:cubicBezTo>
                    <a:cubicBezTo>
                      <a:pt x="86726" y="479426"/>
                      <a:pt x="88466" y="478123"/>
                      <a:pt x="88426" y="477998"/>
                    </a:cubicBezTo>
                    <a:cubicBezTo>
                      <a:pt x="86726" y="473972"/>
                      <a:pt x="90647" y="470768"/>
                      <a:pt x="89327" y="466210"/>
                    </a:cubicBezTo>
                    <a:cubicBezTo>
                      <a:pt x="87506" y="459920"/>
                      <a:pt x="87086" y="452743"/>
                      <a:pt x="87846" y="446157"/>
                    </a:cubicBezTo>
                    <a:cubicBezTo>
                      <a:pt x="89286" y="433617"/>
                      <a:pt x="89107" y="420508"/>
                      <a:pt x="97349" y="409622"/>
                    </a:cubicBezTo>
                    <a:cubicBezTo>
                      <a:pt x="99009" y="407419"/>
                      <a:pt x="102130" y="404734"/>
                      <a:pt x="101030" y="400518"/>
                    </a:cubicBezTo>
                    <a:cubicBezTo>
                      <a:pt x="98188" y="389590"/>
                      <a:pt x="100809" y="378788"/>
                      <a:pt x="102109" y="367965"/>
                    </a:cubicBezTo>
                    <a:cubicBezTo>
                      <a:pt x="103730" y="354498"/>
                      <a:pt x="109731" y="342606"/>
                      <a:pt x="114373" y="330230"/>
                    </a:cubicBezTo>
                    <a:cubicBezTo>
                      <a:pt x="114852" y="328951"/>
                      <a:pt x="115553" y="327503"/>
                      <a:pt x="117133" y="328175"/>
                    </a:cubicBezTo>
                    <a:cubicBezTo>
                      <a:pt x="118733" y="328867"/>
                      <a:pt x="118994" y="330084"/>
                      <a:pt x="118013" y="331908"/>
                    </a:cubicBezTo>
                    <a:cubicBezTo>
                      <a:pt x="116593" y="334551"/>
                      <a:pt x="115233" y="337362"/>
                      <a:pt x="114593" y="340277"/>
                    </a:cubicBezTo>
                    <a:cubicBezTo>
                      <a:pt x="113392" y="345731"/>
                      <a:pt x="109331" y="350429"/>
                      <a:pt x="109071" y="355631"/>
                    </a:cubicBezTo>
                    <a:cubicBezTo>
                      <a:pt x="108611" y="365280"/>
                      <a:pt x="106911" y="374887"/>
                      <a:pt x="107651" y="384619"/>
                    </a:cubicBezTo>
                    <a:cubicBezTo>
                      <a:pt x="107911" y="388080"/>
                      <a:pt x="106871" y="392275"/>
                      <a:pt x="108391" y="394834"/>
                    </a:cubicBezTo>
                    <a:cubicBezTo>
                      <a:pt x="110071" y="397665"/>
                      <a:pt x="113793" y="393702"/>
                      <a:pt x="116553" y="394519"/>
                    </a:cubicBezTo>
                    <a:cubicBezTo>
                      <a:pt x="123354" y="396554"/>
                      <a:pt x="122735" y="391855"/>
                      <a:pt x="123375" y="387283"/>
                    </a:cubicBezTo>
                    <a:cubicBezTo>
                      <a:pt x="125195" y="374258"/>
                      <a:pt x="128075" y="361484"/>
                      <a:pt x="134997" y="350199"/>
                    </a:cubicBezTo>
                    <a:cubicBezTo>
                      <a:pt x="136517" y="347703"/>
                      <a:pt x="137558" y="345207"/>
                      <a:pt x="137778" y="342291"/>
                    </a:cubicBezTo>
                    <a:cubicBezTo>
                      <a:pt x="138418" y="333062"/>
                      <a:pt x="140018" y="324105"/>
                      <a:pt x="144100" y="315779"/>
                    </a:cubicBezTo>
                    <a:cubicBezTo>
                      <a:pt x="145279" y="313366"/>
                      <a:pt x="143319" y="310220"/>
                      <a:pt x="145380" y="308102"/>
                    </a:cubicBezTo>
                    <a:cubicBezTo>
                      <a:pt x="148260" y="305123"/>
                      <a:pt x="148661" y="301075"/>
                      <a:pt x="150041" y="297425"/>
                    </a:cubicBezTo>
                    <a:cubicBezTo>
                      <a:pt x="153601" y="287924"/>
                      <a:pt x="157702" y="278716"/>
                      <a:pt x="163584" y="270493"/>
                    </a:cubicBezTo>
                    <a:cubicBezTo>
                      <a:pt x="166724" y="266130"/>
                      <a:pt x="171025" y="262250"/>
                      <a:pt x="171126" y="256355"/>
                    </a:cubicBezTo>
                    <a:cubicBezTo>
                      <a:pt x="171366" y="242995"/>
                      <a:pt x="178827" y="234185"/>
                      <a:pt x="187750" y="226235"/>
                    </a:cubicBezTo>
                    <a:cubicBezTo>
                      <a:pt x="188570" y="225501"/>
                      <a:pt x="189989" y="224075"/>
                      <a:pt x="191610" y="225837"/>
                    </a:cubicBezTo>
                    <a:cubicBezTo>
                      <a:pt x="193231" y="227598"/>
                      <a:pt x="191550" y="228752"/>
                      <a:pt x="191090" y="229948"/>
                    </a:cubicBezTo>
                    <a:cubicBezTo>
                      <a:pt x="190650" y="231101"/>
                      <a:pt x="189430" y="231961"/>
                      <a:pt x="188489" y="232905"/>
                    </a:cubicBezTo>
                    <a:cubicBezTo>
                      <a:pt x="183368" y="238002"/>
                      <a:pt x="179227" y="243687"/>
                      <a:pt x="177947" y="251783"/>
                    </a:cubicBezTo>
                    <a:cubicBezTo>
                      <a:pt x="180368" y="250063"/>
                      <a:pt x="182248" y="248490"/>
                      <a:pt x="184308" y="247295"/>
                    </a:cubicBezTo>
                    <a:cubicBezTo>
                      <a:pt x="186009" y="246308"/>
                      <a:pt x="188270" y="244651"/>
                      <a:pt x="189770" y="246728"/>
                    </a:cubicBezTo>
                    <a:cubicBezTo>
                      <a:pt x="191130" y="248595"/>
                      <a:pt x="189770" y="250650"/>
                      <a:pt x="188109" y="252223"/>
                    </a:cubicBezTo>
                    <a:cubicBezTo>
                      <a:pt x="178967" y="260928"/>
                      <a:pt x="171265" y="270850"/>
                      <a:pt x="165124" y="282134"/>
                    </a:cubicBezTo>
                    <a:cubicBezTo>
                      <a:pt x="160323" y="290965"/>
                      <a:pt x="156482" y="300194"/>
                      <a:pt x="153381" y="309800"/>
                    </a:cubicBezTo>
                    <a:cubicBezTo>
                      <a:pt x="151121" y="316806"/>
                      <a:pt x="148160" y="323539"/>
                      <a:pt x="146000" y="330629"/>
                    </a:cubicBezTo>
                    <a:cubicBezTo>
                      <a:pt x="144819" y="334509"/>
                      <a:pt x="143239" y="337068"/>
                      <a:pt x="146680" y="340214"/>
                    </a:cubicBezTo>
                    <a:cubicBezTo>
                      <a:pt x="148460" y="341850"/>
                      <a:pt x="148220" y="343885"/>
                      <a:pt x="146700" y="345878"/>
                    </a:cubicBezTo>
                    <a:cubicBezTo>
                      <a:pt x="142859" y="350849"/>
                      <a:pt x="139278" y="356197"/>
                      <a:pt x="137157" y="362070"/>
                    </a:cubicBezTo>
                    <a:cubicBezTo>
                      <a:pt x="130676" y="380026"/>
                      <a:pt x="126555" y="398589"/>
                      <a:pt x="126615" y="417970"/>
                    </a:cubicBezTo>
                    <a:cubicBezTo>
                      <a:pt x="126635" y="423612"/>
                      <a:pt x="126595" y="429275"/>
                      <a:pt x="126615" y="434918"/>
                    </a:cubicBezTo>
                    <a:cubicBezTo>
                      <a:pt x="126615" y="437122"/>
                      <a:pt x="126075" y="438928"/>
                      <a:pt x="123594" y="438758"/>
                    </a:cubicBezTo>
                    <a:cubicBezTo>
                      <a:pt x="121494" y="438632"/>
                      <a:pt x="120974" y="436952"/>
                      <a:pt x="121054" y="435002"/>
                    </a:cubicBezTo>
                    <a:cubicBezTo>
                      <a:pt x="121294" y="428059"/>
                      <a:pt x="122234" y="421158"/>
                      <a:pt x="121774" y="414173"/>
                    </a:cubicBezTo>
                    <a:cubicBezTo>
                      <a:pt x="121454" y="409559"/>
                      <a:pt x="122014" y="404882"/>
                      <a:pt x="122155" y="400225"/>
                    </a:cubicBezTo>
                    <a:cubicBezTo>
                      <a:pt x="122194" y="398567"/>
                      <a:pt x="121854" y="396722"/>
                      <a:pt x="119773" y="397750"/>
                    </a:cubicBezTo>
                    <a:cubicBezTo>
                      <a:pt x="111092" y="402070"/>
                      <a:pt x="102710" y="406328"/>
                      <a:pt x="99569" y="417508"/>
                    </a:cubicBezTo>
                    <a:cubicBezTo>
                      <a:pt x="98029" y="422982"/>
                      <a:pt x="96028" y="428478"/>
                      <a:pt x="95728" y="434016"/>
                    </a:cubicBezTo>
                    <a:cubicBezTo>
                      <a:pt x="95048" y="446875"/>
                      <a:pt x="94448" y="459817"/>
                      <a:pt x="98509" y="472418"/>
                    </a:cubicBezTo>
                    <a:cubicBezTo>
                      <a:pt x="99329" y="474957"/>
                      <a:pt x="100669" y="476052"/>
                      <a:pt x="102590" y="476177"/>
                    </a:cubicBezTo>
                    <a:cubicBezTo>
                      <a:pt x="114833" y="477014"/>
                      <a:pt x="125735" y="482430"/>
                      <a:pt x="136917" y="486892"/>
                    </a:cubicBezTo>
                    <a:cubicBezTo>
                      <a:pt x="141679" y="488779"/>
                      <a:pt x="143339" y="487987"/>
                      <a:pt x="142059" y="483244"/>
                    </a:cubicBezTo>
                    <a:cubicBezTo>
                      <a:pt x="139798" y="474853"/>
                      <a:pt x="138958" y="466321"/>
                      <a:pt x="138558" y="457782"/>
                    </a:cubicBezTo>
                    <a:cubicBezTo>
                      <a:pt x="138198" y="450123"/>
                      <a:pt x="138198" y="442302"/>
                      <a:pt x="142199" y="435275"/>
                    </a:cubicBezTo>
                    <a:cubicBezTo>
                      <a:pt x="143039" y="433785"/>
                      <a:pt x="144160" y="432421"/>
                      <a:pt x="145639" y="433303"/>
                    </a:cubicBezTo>
                    <a:cubicBezTo>
                      <a:pt x="147360" y="434310"/>
                      <a:pt x="147220" y="436530"/>
                      <a:pt x="145720" y="437522"/>
                    </a:cubicBezTo>
                    <a:cubicBezTo>
                      <a:pt x="143719" y="438839"/>
                      <a:pt x="144419" y="440645"/>
                      <a:pt x="144479" y="442154"/>
                    </a:cubicBezTo>
                    <a:cubicBezTo>
                      <a:pt x="145040" y="454571"/>
                      <a:pt x="142259" y="467342"/>
                      <a:pt x="147180" y="479322"/>
                    </a:cubicBezTo>
                    <a:cubicBezTo>
                      <a:pt x="149220" y="484295"/>
                      <a:pt x="148000" y="489874"/>
                      <a:pt x="150941" y="494676"/>
                    </a:cubicBezTo>
                    <a:cubicBezTo>
                      <a:pt x="157762" y="505835"/>
                      <a:pt x="166445" y="515506"/>
                      <a:pt x="173406" y="526598"/>
                    </a:cubicBezTo>
                    <a:cubicBezTo>
                      <a:pt x="177147" y="532577"/>
                      <a:pt x="181148" y="538623"/>
                      <a:pt x="185188" y="544513"/>
                    </a:cubicBezTo>
                    <a:cubicBezTo>
                      <a:pt x="190830" y="552734"/>
                      <a:pt x="195771" y="561480"/>
                      <a:pt x="201352" y="569812"/>
                    </a:cubicBezTo>
                    <a:cubicBezTo>
                      <a:pt x="209954" y="582628"/>
                      <a:pt x="220476" y="593239"/>
                      <a:pt x="231059" y="603998"/>
                    </a:cubicBezTo>
                    <a:cubicBezTo>
                      <a:pt x="237721" y="610776"/>
                      <a:pt x="245642" y="616163"/>
                      <a:pt x="254004" y="619271"/>
                    </a:cubicBezTo>
                    <a:cubicBezTo>
                      <a:pt x="266207" y="623799"/>
                      <a:pt x="277370" y="629734"/>
                      <a:pt x="287912" y="637392"/>
                    </a:cubicBezTo>
                    <a:cubicBezTo>
                      <a:pt x="289052" y="638206"/>
                      <a:pt x="290393" y="639028"/>
                      <a:pt x="292033" y="638754"/>
                    </a:cubicBezTo>
                    <a:cubicBezTo>
                      <a:pt x="295834" y="638125"/>
                      <a:pt x="299515" y="639531"/>
                      <a:pt x="302556" y="641270"/>
                    </a:cubicBezTo>
                    <a:cubicBezTo>
                      <a:pt x="313778" y="647670"/>
                      <a:pt x="326061" y="650815"/>
                      <a:pt x="337964" y="655181"/>
                    </a:cubicBezTo>
                    <a:cubicBezTo>
                      <a:pt x="346846" y="658429"/>
                      <a:pt x="354547" y="664490"/>
                      <a:pt x="362329" y="670091"/>
                    </a:cubicBezTo>
                    <a:cubicBezTo>
                      <a:pt x="375772" y="679785"/>
                      <a:pt x="390455" y="687354"/>
                      <a:pt x="403918" y="697026"/>
                    </a:cubicBezTo>
                    <a:cubicBezTo>
                      <a:pt x="410400" y="701762"/>
                      <a:pt x="417702" y="705121"/>
                      <a:pt x="425544" y="706734"/>
                    </a:cubicBezTo>
                    <a:close/>
                    <a:moveTo>
                      <a:pt x="353027" y="714518"/>
                    </a:moveTo>
                    <a:cubicBezTo>
                      <a:pt x="345506" y="715421"/>
                      <a:pt x="338624" y="713682"/>
                      <a:pt x="331682" y="713046"/>
                    </a:cubicBezTo>
                    <a:cubicBezTo>
                      <a:pt x="326021" y="712528"/>
                      <a:pt x="320479" y="713194"/>
                      <a:pt x="315139" y="715251"/>
                    </a:cubicBezTo>
                    <a:cubicBezTo>
                      <a:pt x="312618" y="716213"/>
                      <a:pt x="311757" y="717708"/>
                      <a:pt x="314678" y="719402"/>
                    </a:cubicBezTo>
                    <a:cubicBezTo>
                      <a:pt x="325761" y="725884"/>
                      <a:pt x="331642" y="736310"/>
                      <a:pt x="334923" y="748690"/>
                    </a:cubicBezTo>
                    <a:cubicBezTo>
                      <a:pt x="336943" y="756296"/>
                      <a:pt x="338184" y="757392"/>
                      <a:pt x="344305" y="753514"/>
                    </a:cubicBezTo>
                    <a:cubicBezTo>
                      <a:pt x="354267" y="747173"/>
                      <a:pt x="365770" y="745582"/>
                      <a:pt x="376292" y="741076"/>
                    </a:cubicBezTo>
                    <a:cubicBezTo>
                      <a:pt x="378033" y="740321"/>
                      <a:pt x="378793" y="741113"/>
                      <a:pt x="379333" y="742370"/>
                    </a:cubicBezTo>
                    <a:cubicBezTo>
                      <a:pt x="379913" y="743739"/>
                      <a:pt x="379753" y="744849"/>
                      <a:pt x="377873" y="745286"/>
                    </a:cubicBezTo>
                    <a:cubicBezTo>
                      <a:pt x="375952" y="745752"/>
                      <a:pt x="374192" y="746966"/>
                      <a:pt x="372292" y="747491"/>
                    </a:cubicBezTo>
                    <a:cubicBezTo>
                      <a:pt x="357088" y="751812"/>
                      <a:pt x="343585" y="759611"/>
                      <a:pt x="332462" y="771110"/>
                    </a:cubicBezTo>
                    <a:cubicBezTo>
                      <a:pt x="328321" y="775387"/>
                      <a:pt x="324201" y="779916"/>
                      <a:pt x="320260" y="784533"/>
                    </a:cubicBezTo>
                    <a:cubicBezTo>
                      <a:pt x="318059" y="787094"/>
                      <a:pt x="317519" y="788374"/>
                      <a:pt x="320820" y="790594"/>
                    </a:cubicBezTo>
                    <a:cubicBezTo>
                      <a:pt x="325641" y="793827"/>
                      <a:pt x="330502" y="795359"/>
                      <a:pt x="336283" y="795648"/>
                    </a:cubicBezTo>
                    <a:cubicBezTo>
                      <a:pt x="346546" y="796173"/>
                      <a:pt x="356688" y="794663"/>
                      <a:pt x="366790" y="793931"/>
                    </a:cubicBezTo>
                    <a:cubicBezTo>
                      <a:pt x="374652" y="793361"/>
                      <a:pt x="382994" y="792651"/>
                      <a:pt x="390156" y="787323"/>
                    </a:cubicBezTo>
                    <a:cubicBezTo>
                      <a:pt x="396497" y="782624"/>
                      <a:pt x="400278" y="776349"/>
                      <a:pt x="403978" y="769534"/>
                    </a:cubicBezTo>
                    <a:cubicBezTo>
                      <a:pt x="408760" y="760707"/>
                      <a:pt x="413301" y="751872"/>
                      <a:pt x="415761" y="741956"/>
                    </a:cubicBezTo>
                    <a:cubicBezTo>
                      <a:pt x="417562" y="734653"/>
                      <a:pt x="417922" y="727187"/>
                      <a:pt x="418502" y="719780"/>
                    </a:cubicBezTo>
                    <a:cubicBezTo>
                      <a:pt x="418902" y="714689"/>
                      <a:pt x="417342" y="710027"/>
                      <a:pt x="411820" y="708288"/>
                    </a:cubicBezTo>
                    <a:cubicBezTo>
                      <a:pt x="398317" y="703989"/>
                      <a:pt x="387435" y="694569"/>
                      <a:pt x="375352" y="687502"/>
                    </a:cubicBezTo>
                    <a:cubicBezTo>
                      <a:pt x="358549" y="677661"/>
                      <a:pt x="344105" y="663676"/>
                      <a:pt x="325381" y="657024"/>
                    </a:cubicBezTo>
                    <a:cubicBezTo>
                      <a:pt x="315798" y="653605"/>
                      <a:pt x="306637" y="648233"/>
                      <a:pt x="297094" y="645236"/>
                    </a:cubicBezTo>
                    <a:cubicBezTo>
                      <a:pt x="283631" y="641003"/>
                      <a:pt x="271288" y="634307"/>
                      <a:pt x="258245" y="629253"/>
                    </a:cubicBezTo>
                    <a:cubicBezTo>
                      <a:pt x="237021" y="621032"/>
                      <a:pt x="219956" y="605848"/>
                      <a:pt x="205213" y="588207"/>
                    </a:cubicBezTo>
                    <a:cubicBezTo>
                      <a:pt x="197812" y="579335"/>
                      <a:pt x="191250" y="569494"/>
                      <a:pt x="185829" y="558942"/>
                    </a:cubicBezTo>
                    <a:cubicBezTo>
                      <a:pt x="181828" y="551165"/>
                      <a:pt x="178507" y="542308"/>
                      <a:pt x="172586" y="536499"/>
                    </a:cubicBezTo>
                    <a:cubicBezTo>
                      <a:pt x="164644" y="528678"/>
                      <a:pt x="160403" y="518207"/>
                      <a:pt x="152762" y="510534"/>
                    </a:cubicBezTo>
                    <a:cubicBezTo>
                      <a:pt x="146459" y="504178"/>
                      <a:pt x="141778" y="495727"/>
                      <a:pt x="133157" y="492220"/>
                    </a:cubicBezTo>
                    <a:cubicBezTo>
                      <a:pt x="126575" y="489541"/>
                      <a:pt x="119694" y="487691"/>
                      <a:pt x="113112" y="485027"/>
                    </a:cubicBezTo>
                    <a:cubicBezTo>
                      <a:pt x="101589" y="480373"/>
                      <a:pt x="90227" y="481298"/>
                      <a:pt x="79485" y="486811"/>
                    </a:cubicBezTo>
                    <a:cubicBezTo>
                      <a:pt x="64801" y="494358"/>
                      <a:pt x="61920" y="510600"/>
                      <a:pt x="62900" y="525155"/>
                    </a:cubicBezTo>
                    <a:cubicBezTo>
                      <a:pt x="63020" y="526916"/>
                      <a:pt x="63381" y="529033"/>
                      <a:pt x="61460" y="529728"/>
                    </a:cubicBezTo>
                    <a:cubicBezTo>
                      <a:pt x="59320" y="530483"/>
                      <a:pt x="59020" y="528552"/>
                      <a:pt x="58440" y="526813"/>
                    </a:cubicBezTo>
                    <a:cubicBezTo>
                      <a:pt x="56579" y="521189"/>
                      <a:pt x="57560" y="515691"/>
                      <a:pt x="58420" y="510090"/>
                    </a:cubicBezTo>
                    <a:cubicBezTo>
                      <a:pt x="58680" y="508373"/>
                      <a:pt x="59440" y="506087"/>
                      <a:pt x="57680" y="504703"/>
                    </a:cubicBezTo>
                    <a:cubicBezTo>
                      <a:pt x="56479" y="503778"/>
                      <a:pt x="55099" y="504910"/>
                      <a:pt x="54159" y="505665"/>
                    </a:cubicBezTo>
                    <a:cubicBezTo>
                      <a:pt x="46917" y="511311"/>
                      <a:pt x="42156" y="519095"/>
                      <a:pt x="37315" y="526894"/>
                    </a:cubicBezTo>
                    <a:cubicBezTo>
                      <a:pt x="33314" y="533354"/>
                      <a:pt x="32593" y="541138"/>
                      <a:pt x="29073" y="547783"/>
                    </a:cubicBezTo>
                    <a:cubicBezTo>
                      <a:pt x="22291" y="560562"/>
                      <a:pt x="19811" y="573290"/>
                      <a:pt x="25472" y="587993"/>
                    </a:cubicBezTo>
                    <a:cubicBezTo>
                      <a:pt x="29113" y="597457"/>
                      <a:pt x="31953" y="607690"/>
                      <a:pt x="33134" y="618264"/>
                    </a:cubicBezTo>
                    <a:cubicBezTo>
                      <a:pt x="34434" y="629948"/>
                      <a:pt x="35874" y="641418"/>
                      <a:pt x="42256" y="652199"/>
                    </a:cubicBezTo>
                    <a:cubicBezTo>
                      <a:pt x="52058" y="668707"/>
                      <a:pt x="63701" y="682301"/>
                      <a:pt x="80804" y="690248"/>
                    </a:cubicBezTo>
                    <a:cubicBezTo>
                      <a:pt x="81565" y="690603"/>
                      <a:pt x="82905" y="690122"/>
                      <a:pt x="82885" y="691506"/>
                    </a:cubicBezTo>
                    <a:cubicBezTo>
                      <a:pt x="82865" y="692786"/>
                      <a:pt x="81925" y="693563"/>
                      <a:pt x="80744" y="693755"/>
                    </a:cubicBezTo>
                    <a:cubicBezTo>
                      <a:pt x="79485" y="693940"/>
                      <a:pt x="78204" y="693940"/>
                      <a:pt x="76624" y="694044"/>
                    </a:cubicBezTo>
                    <a:cubicBezTo>
                      <a:pt x="77344" y="695472"/>
                      <a:pt x="77824" y="696752"/>
                      <a:pt x="78565" y="697803"/>
                    </a:cubicBezTo>
                    <a:cubicBezTo>
                      <a:pt x="84226" y="705809"/>
                      <a:pt x="90547" y="713216"/>
                      <a:pt x="98049" y="719424"/>
                    </a:cubicBezTo>
                    <a:cubicBezTo>
                      <a:pt x="103570" y="723975"/>
                      <a:pt x="109091" y="728385"/>
                      <a:pt x="115653" y="731508"/>
                    </a:cubicBezTo>
                    <a:cubicBezTo>
                      <a:pt x="124955" y="735955"/>
                      <a:pt x="135697" y="736517"/>
                      <a:pt x="143219" y="746211"/>
                    </a:cubicBezTo>
                    <a:cubicBezTo>
                      <a:pt x="148480" y="752989"/>
                      <a:pt x="157422" y="756533"/>
                      <a:pt x="166004" y="758983"/>
                    </a:cubicBezTo>
                    <a:cubicBezTo>
                      <a:pt x="171625" y="760603"/>
                      <a:pt x="177187" y="762423"/>
                      <a:pt x="183048" y="764229"/>
                    </a:cubicBezTo>
                    <a:cubicBezTo>
                      <a:pt x="182708" y="762512"/>
                      <a:pt x="181928" y="762135"/>
                      <a:pt x="181128" y="761587"/>
                    </a:cubicBezTo>
                    <a:cubicBezTo>
                      <a:pt x="174086" y="756763"/>
                      <a:pt x="167524" y="751139"/>
                      <a:pt x="162163" y="744450"/>
                    </a:cubicBezTo>
                    <a:cubicBezTo>
                      <a:pt x="155982" y="736732"/>
                      <a:pt x="153742" y="726742"/>
                      <a:pt x="151281" y="717264"/>
                    </a:cubicBezTo>
                    <a:cubicBezTo>
                      <a:pt x="148140" y="705165"/>
                      <a:pt x="144519" y="693126"/>
                      <a:pt x="143199" y="680517"/>
                    </a:cubicBezTo>
                    <a:cubicBezTo>
                      <a:pt x="142739" y="676011"/>
                      <a:pt x="140919" y="671645"/>
                      <a:pt x="141119" y="666991"/>
                    </a:cubicBezTo>
                    <a:cubicBezTo>
                      <a:pt x="141159" y="666088"/>
                      <a:pt x="140979" y="664867"/>
                      <a:pt x="142279" y="664786"/>
                    </a:cubicBezTo>
                    <a:cubicBezTo>
                      <a:pt x="142919" y="664741"/>
                      <a:pt x="143599" y="665207"/>
                      <a:pt x="144259" y="665437"/>
                    </a:cubicBezTo>
                    <a:cubicBezTo>
                      <a:pt x="143359" y="668160"/>
                      <a:pt x="146440" y="669107"/>
                      <a:pt x="146660" y="671371"/>
                    </a:cubicBezTo>
                    <a:cubicBezTo>
                      <a:pt x="147520" y="680140"/>
                      <a:pt x="150221" y="688487"/>
                      <a:pt x="152421" y="696900"/>
                    </a:cubicBezTo>
                    <a:cubicBezTo>
                      <a:pt x="156382" y="712025"/>
                      <a:pt x="158062" y="728215"/>
                      <a:pt x="168945" y="740506"/>
                    </a:cubicBezTo>
                    <a:cubicBezTo>
                      <a:pt x="176207" y="748705"/>
                      <a:pt x="183748" y="756555"/>
                      <a:pt x="193471" y="761632"/>
                    </a:cubicBezTo>
                    <a:cubicBezTo>
                      <a:pt x="198651" y="764332"/>
                      <a:pt x="204313" y="765679"/>
                      <a:pt x="209594" y="768217"/>
                    </a:cubicBezTo>
                    <a:cubicBezTo>
                      <a:pt x="220076" y="773271"/>
                      <a:pt x="230879" y="777652"/>
                      <a:pt x="242202" y="780316"/>
                    </a:cubicBezTo>
                    <a:cubicBezTo>
                      <a:pt x="256653" y="784060"/>
                      <a:pt x="271028" y="786568"/>
                      <a:pt x="284791" y="787219"/>
                    </a:cubicBezTo>
                    <a:cubicBezTo>
                      <a:pt x="289093" y="786990"/>
                      <a:pt x="289513" y="784052"/>
                      <a:pt x="287932" y="780042"/>
                    </a:cubicBezTo>
                    <a:cubicBezTo>
                      <a:pt x="285912" y="774929"/>
                      <a:pt x="281431" y="772072"/>
                      <a:pt x="278870" y="767566"/>
                    </a:cubicBezTo>
                    <a:cubicBezTo>
                      <a:pt x="278250" y="766471"/>
                      <a:pt x="277810" y="765302"/>
                      <a:pt x="278770" y="764421"/>
                    </a:cubicBezTo>
                    <a:cubicBezTo>
                      <a:pt x="279671" y="763600"/>
                      <a:pt x="280911" y="763807"/>
                      <a:pt x="281731" y="764799"/>
                    </a:cubicBezTo>
                    <a:cubicBezTo>
                      <a:pt x="286172" y="770208"/>
                      <a:pt x="292693" y="774063"/>
                      <a:pt x="294294" y="781551"/>
                    </a:cubicBezTo>
                    <a:cubicBezTo>
                      <a:pt x="295274" y="786102"/>
                      <a:pt x="296894" y="787301"/>
                      <a:pt x="300935" y="785458"/>
                    </a:cubicBezTo>
                    <a:cubicBezTo>
                      <a:pt x="302215" y="784866"/>
                      <a:pt x="303896" y="785392"/>
                      <a:pt x="305296" y="784970"/>
                    </a:cubicBezTo>
                    <a:cubicBezTo>
                      <a:pt x="311138" y="783253"/>
                      <a:pt x="318339" y="785081"/>
                      <a:pt x="321920" y="777363"/>
                    </a:cubicBezTo>
                    <a:cubicBezTo>
                      <a:pt x="322900" y="775262"/>
                      <a:pt x="321740" y="772516"/>
                      <a:pt x="323321" y="771399"/>
                    </a:cubicBezTo>
                    <a:cubicBezTo>
                      <a:pt x="330022" y="766700"/>
                      <a:pt x="329721" y="760204"/>
                      <a:pt x="328402" y="753174"/>
                    </a:cubicBezTo>
                    <a:cubicBezTo>
                      <a:pt x="326081" y="740905"/>
                      <a:pt x="321320" y="730228"/>
                      <a:pt x="311138" y="722887"/>
                    </a:cubicBezTo>
                    <a:cubicBezTo>
                      <a:pt x="308217" y="720771"/>
                      <a:pt x="305576" y="717160"/>
                      <a:pt x="302436" y="722591"/>
                    </a:cubicBezTo>
                    <a:cubicBezTo>
                      <a:pt x="301976" y="723391"/>
                      <a:pt x="300555" y="723368"/>
                      <a:pt x="299875" y="722717"/>
                    </a:cubicBezTo>
                    <a:cubicBezTo>
                      <a:pt x="294033" y="717101"/>
                      <a:pt x="285752" y="718041"/>
                      <a:pt x="279330" y="714200"/>
                    </a:cubicBezTo>
                    <a:cubicBezTo>
                      <a:pt x="275170" y="711707"/>
                      <a:pt x="270549" y="710219"/>
                      <a:pt x="266167" y="709316"/>
                    </a:cubicBezTo>
                    <a:cubicBezTo>
                      <a:pt x="253144" y="706630"/>
                      <a:pt x="239881" y="705121"/>
                      <a:pt x="226698" y="703256"/>
                    </a:cubicBezTo>
                    <a:cubicBezTo>
                      <a:pt x="225378" y="703064"/>
                      <a:pt x="223337" y="702398"/>
                      <a:pt x="222738" y="704174"/>
                    </a:cubicBezTo>
                    <a:cubicBezTo>
                      <a:pt x="222157" y="705876"/>
                      <a:pt x="222197" y="707807"/>
                      <a:pt x="223517" y="709649"/>
                    </a:cubicBezTo>
                    <a:cubicBezTo>
                      <a:pt x="225578" y="712506"/>
                      <a:pt x="226779" y="716176"/>
                      <a:pt x="228639" y="718921"/>
                    </a:cubicBezTo>
                    <a:cubicBezTo>
                      <a:pt x="231059" y="722488"/>
                      <a:pt x="233340" y="726306"/>
                      <a:pt x="236340" y="729643"/>
                    </a:cubicBezTo>
                    <a:cubicBezTo>
                      <a:pt x="240081" y="733794"/>
                      <a:pt x="245443" y="737272"/>
                      <a:pt x="246763" y="743821"/>
                    </a:cubicBezTo>
                    <a:cubicBezTo>
                      <a:pt x="245903" y="743924"/>
                      <a:pt x="245323" y="744132"/>
                      <a:pt x="244842" y="743991"/>
                    </a:cubicBezTo>
                    <a:cubicBezTo>
                      <a:pt x="244162" y="743799"/>
                      <a:pt x="243462" y="743443"/>
                      <a:pt x="242902" y="742977"/>
                    </a:cubicBezTo>
                    <a:cubicBezTo>
                      <a:pt x="234180" y="735615"/>
                      <a:pt x="223258" y="730627"/>
                      <a:pt x="219357" y="718085"/>
                    </a:cubicBezTo>
                    <a:cubicBezTo>
                      <a:pt x="218237" y="714496"/>
                      <a:pt x="216116" y="711181"/>
                      <a:pt x="214155" y="707955"/>
                    </a:cubicBezTo>
                    <a:cubicBezTo>
                      <a:pt x="208834" y="699098"/>
                      <a:pt x="203873" y="689996"/>
                      <a:pt x="198651" y="681124"/>
                    </a:cubicBezTo>
                    <a:cubicBezTo>
                      <a:pt x="192350" y="670432"/>
                      <a:pt x="184668" y="661619"/>
                      <a:pt x="176246" y="653168"/>
                    </a:cubicBezTo>
                    <a:cubicBezTo>
                      <a:pt x="165404" y="642298"/>
                      <a:pt x="151041" y="637222"/>
                      <a:pt x="139058" y="628291"/>
                    </a:cubicBezTo>
                    <a:cubicBezTo>
                      <a:pt x="133897" y="624450"/>
                      <a:pt x="127416" y="625708"/>
                      <a:pt x="122294" y="622120"/>
                    </a:cubicBezTo>
                    <a:cubicBezTo>
                      <a:pt x="117133" y="618516"/>
                      <a:pt x="111632" y="617154"/>
                      <a:pt x="106051" y="621491"/>
                    </a:cubicBezTo>
                    <a:cubicBezTo>
                      <a:pt x="105411" y="621994"/>
                      <a:pt x="104550" y="623045"/>
                      <a:pt x="103670" y="622016"/>
                    </a:cubicBezTo>
                    <a:cubicBezTo>
                      <a:pt x="102810" y="621032"/>
                      <a:pt x="103090" y="619833"/>
                      <a:pt x="103910" y="618893"/>
                    </a:cubicBezTo>
                    <a:cubicBezTo>
                      <a:pt x="104790" y="617887"/>
                      <a:pt x="105591" y="616629"/>
                      <a:pt x="106691" y="616037"/>
                    </a:cubicBezTo>
                    <a:cubicBezTo>
                      <a:pt x="110032" y="614254"/>
                      <a:pt x="109251" y="611782"/>
                      <a:pt x="107831" y="609370"/>
                    </a:cubicBezTo>
                    <a:cubicBezTo>
                      <a:pt x="103730" y="602407"/>
                      <a:pt x="97668" y="597183"/>
                      <a:pt x="92428" y="591352"/>
                    </a:cubicBezTo>
                    <a:cubicBezTo>
                      <a:pt x="86886" y="585181"/>
                      <a:pt x="79464" y="581052"/>
                      <a:pt x="71603" y="578706"/>
                    </a:cubicBezTo>
                    <a:cubicBezTo>
                      <a:pt x="68962" y="577907"/>
                      <a:pt x="65361" y="575051"/>
                      <a:pt x="62921" y="577988"/>
                    </a:cubicBezTo>
                    <a:cubicBezTo>
                      <a:pt x="59120" y="582584"/>
                      <a:pt x="56439" y="588059"/>
                      <a:pt x="55239" y="594201"/>
                    </a:cubicBezTo>
                    <a:cubicBezTo>
                      <a:pt x="53859" y="601312"/>
                      <a:pt x="52058" y="608342"/>
                      <a:pt x="54079" y="615682"/>
                    </a:cubicBezTo>
                    <a:cubicBezTo>
                      <a:pt x="54358" y="616711"/>
                      <a:pt x="54779" y="618575"/>
                      <a:pt x="52819" y="618930"/>
                    </a:cubicBezTo>
                    <a:cubicBezTo>
                      <a:pt x="51318" y="619182"/>
                      <a:pt x="50418" y="618264"/>
                      <a:pt x="49778" y="616940"/>
                    </a:cubicBezTo>
                    <a:cubicBezTo>
                      <a:pt x="46377" y="609977"/>
                      <a:pt x="43796" y="602718"/>
                      <a:pt x="43076" y="594897"/>
                    </a:cubicBezTo>
                    <a:cubicBezTo>
                      <a:pt x="42956" y="593616"/>
                      <a:pt x="42096" y="591456"/>
                      <a:pt x="44377" y="591123"/>
                    </a:cubicBezTo>
                    <a:cubicBezTo>
                      <a:pt x="46437" y="590805"/>
                      <a:pt x="47257" y="592210"/>
                      <a:pt x="47477" y="594290"/>
                    </a:cubicBezTo>
                    <a:cubicBezTo>
                      <a:pt x="47677" y="596221"/>
                      <a:pt x="46457" y="598759"/>
                      <a:pt x="49758" y="599973"/>
                    </a:cubicBezTo>
                    <a:cubicBezTo>
                      <a:pt x="48817" y="593306"/>
                      <a:pt x="51738" y="588163"/>
                      <a:pt x="54339" y="582606"/>
                    </a:cubicBezTo>
                    <a:cubicBezTo>
                      <a:pt x="55559" y="579986"/>
                      <a:pt x="59940" y="577130"/>
                      <a:pt x="57359" y="573586"/>
                    </a:cubicBezTo>
                    <a:cubicBezTo>
                      <a:pt x="52358" y="566726"/>
                      <a:pt x="52898" y="558690"/>
                      <a:pt x="51958" y="550950"/>
                    </a:cubicBezTo>
                    <a:cubicBezTo>
                      <a:pt x="51678" y="548664"/>
                      <a:pt x="51938" y="546296"/>
                      <a:pt x="52118" y="543965"/>
                    </a:cubicBezTo>
                    <a:cubicBezTo>
                      <a:pt x="52198" y="542944"/>
                      <a:pt x="53078" y="542293"/>
                      <a:pt x="54019" y="542145"/>
                    </a:cubicBezTo>
                    <a:cubicBezTo>
                      <a:pt x="54979" y="541997"/>
                      <a:pt x="55339" y="542900"/>
                      <a:pt x="55179" y="543632"/>
                    </a:cubicBezTo>
                    <a:cubicBezTo>
                      <a:pt x="53339" y="551668"/>
                      <a:pt x="59080" y="557936"/>
                      <a:pt x="59780" y="565387"/>
                    </a:cubicBezTo>
                    <a:cubicBezTo>
                      <a:pt x="60080" y="568510"/>
                      <a:pt x="62181" y="571218"/>
                      <a:pt x="65101" y="570900"/>
                    </a:cubicBezTo>
                    <a:cubicBezTo>
                      <a:pt x="73603" y="569997"/>
                      <a:pt x="80505" y="574466"/>
                      <a:pt x="87026" y="578492"/>
                    </a:cubicBezTo>
                    <a:cubicBezTo>
                      <a:pt x="99449" y="586195"/>
                      <a:pt x="108571" y="598145"/>
                      <a:pt x="118493" y="608948"/>
                    </a:cubicBezTo>
                    <a:cubicBezTo>
                      <a:pt x="122494" y="613314"/>
                      <a:pt x="126896" y="616585"/>
                      <a:pt x="132257" y="618516"/>
                    </a:cubicBezTo>
                    <a:cubicBezTo>
                      <a:pt x="137998" y="620588"/>
                      <a:pt x="144440" y="620551"/>
                      <a:pt x="149601" y="625331"/>
                    </a:cubicBezTo>
                    <a:cubicBezTo>
                      <a:pt x="149920" y="623067"/>
                      <a:pt x="149661" y="621639"/>
                      <a:pt x="149541" y="620129"/>
                    </a:cubicBezTo>
                    <a:cubicBezTo>
                      <a:pt x="149181" y="615497"/>
                      <a:pt x="146080" y="611568"/>
                      <a:pt x="146680" y="606788"/>
                    </a:cubicBezTo>
                    <a:cubicBezTo>
                      <a:pt x="146820" y="605737"/>
                      <a:pt x="146240" y="604316"/>
                      <a:pt x="147820" y="603961"/>
                    </a:cubicBezTo>
                    <a:cubicBezTo>
                      <a:pt x="149320" y="603598"/>
                      <a:pt x="150500" y="604375"/>
                      <a:pt x="150921" y="605759"/>
                    </a:cubicBezTo>
                    <a:cubicBezTo>
                      <a:pt x="152201" y="609918"/>
                      <a:pt x="153762" y="614047"/>
                      <a:pt x="154361" y="618324"/>
                    </a:cubicBezTo>
                    <a:cubicBezTo>
                      <a:pt x="155482" y="626315"/>
                      <a:pt x="159083" y="632250"/>
                      <a:pt x="165564" y="636593"/>
                    </a:cubicBezTo>
                    <a:cubicBezTo>
                      <a:pt x="173466" y="641884"/>
                      <a:pt x="181068" y="647626"/>
                      <a:pt x="187789" y="654530"/>
                    </a:cubicBezTo>
                    <a:cubicBezTo>
                      <a:pt x="199052" y="666110"/>
                      <a:pt x="207754" y="679614"/>
                      <a:pt x="214716" y="694384"/>
                    </a:cubicBezTo>
                    <a:cubicBezTo>
                      <a:pt x="216156" y="697447"/>
                      <a:pt x="218716" y="698513"/>
                      <a:pt x="221277" y="698328"/>
                    </a:cubicBezTo>
                    <a:cubicBezTo>
                      <a:pt x="230779" y="697610"/>
                      <a:pt x="240181" y="699061"/>
                      <a:pt x="249544" y="699986"/>
                    </a:cubicBezTo>
                    <a:cubicBezTo>
                      <a:pt x="254105" y="700444"/>
                      <a:pt x="259265" y="699209"/>
                      <a:pt x="263146" y="701347"/>
                    </a:cubicBezTo>
                    <a:cubicBezTo>
                      <a:pt x="272589" y="706527"/>
                      <a:pt x="283491" y="707052"/>
                      <a:pt x="292733" y="712543"/>
                    </a:cubicBezTo>
                    <a:cubicBezTo>
                      <a:pt x="296034" y="714518"/>
                      <a:pt x="300135" y="714814"/>
                      <a:pt x="303155" y="713534"/>
                    </a:cubicBezTo>
                    <a:cubicBezTo>
                      <a:pt x="312418" y="709590"/>
                      <a:pt x="321880" y="707341"/>
                      <a:pt x="331762" y="708036"/>
                    </a:cubicBezTo>
                    <a:cubicBezTo>
                      <a:pt x="337184" y="708436"/>
                      <a:pt x="342484" y="710197"/>
                      <a:pt x="348026" y="710367"/>
                    </a:cubicBezTo>
                    <a:cubicBezTo>
                      <a:pt x="349827" y="710323"/>
                      <a:pt x="351947" y="711226"/>
                      <a:pt x="353027" y="714518"/>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59" name="Freeform 258">
                <a:extLst>
                  <a:ext uri="{FF2B5EF4-FFF2-40B4-BE49-F238E27FC236}">
                    <a16:creationId xmlns:a16="http://schemas.microsoft.com/office/drawing/2014/main" id="{4CDFAE3C-6D13-44C3-3B8A-9167DBE8B5D1}"/>
                  </a:ext>
                </a:extLst>
              </p:cNvPr>
              <p:cNvSpPr/>
              <p:nvPr/>
            </p:nvSpPr>
            <p:spPr>
              <a:xfrm>
                <a:off x="25571390" y="5941887"/>
                <a:ext cx="278154" cy="195637"/>
              </a:xfrm>
              <a:custGeom>
                <a:avLst/>
                <a:gdLst>
                  <a:gd name="connsiteX0" fmla="*/ 282129 w 278154"/>
                  <a:gd name="connsiteY0" fmla="*/ 107161 h 195637"/>
                  <a:gd name="connsiteX1" fmla="*/ 287429 w 278154"/>
                  <a:gd name="connsiteY1" fmla="*/ 84148 h 195637"/>
                  <a:gd name="connsiteX2" fmla="*/ 285072 w 278154"/>
                  <a:gd name="connsiteY2" fmla="*/ 49059 h 195637"/>
                  <a:gd name="connsiteX3" fmla="*/ 275629 w 278154"/>
                  <a:gd name="connsiteY3" fmla="*/ 42259 h 195637"/>
                  <a:gd name="connsiteX4" fmla="*/ 261663 w 278154"/>
                  <a:gd name="connsiteY4" fmla="*/ 52626 h 195637"/>
                  <a:gd name="connsiteX5" fmla="*/ 252362 w 278154"/>
                  <a:gd name="connsiteY5" fmla="*/ 74692 h 195637"/>
                  <a:gd name="connsiteX6" fmla="*/ 247217 w 278154"/>
                  <a:gd name="connsiteY6" fmla="*/ 99295 h 195637"/>
                  <a:gd name="connsiteX7" fmla="*/ 247118 w 278154"/>
                  <a:gd name="connsiteY7" fmla="*/ 102795 h 195637"/>
                  <a:gd name="connsiteX8" fmla="*/ 243441 w 278154"/>
                  <a:gd name="connsiteY8" fmla="*/ 106969 h 195637"/>
                  <a:gd name="connsiteX9" fmla="*/ 242616 w 278154"/>
                  <a:gd name="connsiteY9" fmla="*/ 102544 h 195637"/>
                  <a:gd name="connsiteX10" fmla="*/ 242023 w 278154"/>
                  <a:gd name="connsiteY10" fmla="*/ 92229 h 195637"/>
                  <a:gd name="connsiteX11" fmla="*/ 235481 w 278154"/>
                  <a:gd name="connsiteY11" fmla="*/ 86686 h 195637"/>
                  <a:gd name="connsiteX12" fmla="*/ 200407 w 278154"/>
                  <a:gd name="connsiteY12" fmla="*/ 90823 h 195637"/>
                  <a:gd name="connsiteX13" fmla="*/ 190470 w 278154"/>
                  <a:gd name="connsiteY13" fmla="*/ 104223 h 195637"/>
                  <a:gd name="connsiteX14" fmla="*/ 177944 w 278154"/>
                  <a:gd name="connsiteY14" fmla="*/ 119829 h 195637"/>
                  <a:gd name="connsiteX15" fmla="*/ 157923 w 278154"/>
                  <a:gd name="connsiteY15" fmla="*/ 140555 h 195637"/>
                  <a:gd name="connsiteX16" fmla="*/ 132298 w 278154"/>
                  <a:gd name="connsiteY16" fmla="*/ 165070 h 195637"/>
                  <a:gd name="connsiteX17" fmla="*/ 106109 w 278154"/>
                  <a:gd name="connsiteY17" fmla="*/ 183488 h 195637"/>
                  <a:gd name="connsiteX18" fmla="*/ 95206 w 278154"/>
                  <a:gd name="connsiteY18" fmla="*/ 196200 h 195637"/>
                  <a:gd name="connsiteX19" fmla="*/ 91889 w 278154"/>
                  <a:gd name="connsiteY19" fmla="*/ 197754 h 195637"/>
                  <a:gd name="connsiteX20" fmla="*/ 91987 w 278154"/>
                  <a:gd name="connsiteY20" fmla="*/ 193618 h 195637"/>
                  <a:gd name="connsiteX21" fmla="*/ 101084 w 278154"/>
                  <a:gd name="connsiteY21" fmla="*/ 181534 h 195637"/>
                  <a:gd name="connsiteX22" fmla="*/ 98544 w 278154"/>
                  <a:gd name="connsiteY22" fmla="*/ 180173 h 195637"/>
                  <a:gd name="connsiteX23" fmla="*/ 56081 w 278154"/>
                  <a:gd name="connsiteY23" fmla="*/ 177805 h 195637"/>
                  <a:gd name="connsiteX24" fmla="*/ 45396 w 278154"/>
                  <a:gd name="connsiteY24" fmla="*/ 184324 h 195637"/>
                  <a:gd name="connsiteX25" fmla="*/ 37492 w 278154"/>
                  <a:gd name="connsiteY25" fmla="*/ 193662 h 195637"/>
                  <a:gd name="connsiteX26" fmla="*/ 33434 w 278154"/>
                  <a:gd name="connsiteY26" fmla="*/ 194543 h 195637"/>
                  <a:gd name="connsiteX27" fmla="*/ 34733 w 278154"/>
                  <a:gd name="connsiteY27" fmla="*/ 190303 h 195637"/>
                  <a:gd name="connsiteX28" fmla="*/ 45015 w 278154"/>
                  <a:gd name="connsiteY28" fmla="*/ 177635 h 195637"/>
                  <a:gd name="connsiteX29" fmla="*/ 24987 w 278154"/>
                  <a:gd name="connsiteY29" fmla="*/ 176606 h 195637"/>
                  <a:gd name="connsiteX30" fmla="*/ 19030 w 278154"/>
                  <a:gd name="connsiteY30" fmla="*/ 180528 h 195637"/>
                  <a:gd name="connsiteX31" fmla="*/ 15445 w 278154"/>
                  <a:gd name="connsiteY31" fmla="*/ 180173 h 195637"/>
                  <a:gd name="connsiteX32" fmla="*/ 16807 w 278154"/>
                  <a:gd name="connsiteY32" fmla="*/ 176377 h 195637"/>
                  <a:gd name="connsiteX33" fmla="*/ 38593 w 278154"/>
                  <a:gd name="connsiteY33" fmla="*/ 171175 h 195637"/>
                  <a:gd name="connsiteX34" fmla="*/ 82284 w 278154"/>
                  <a:gd name="connsiteY34" fmla="*/ 175829 h 195637"/>
                  <a:gd name="connsiteX35" fmla="*/ 130894 w 278154"/>
                  <a:gd name="connsiteY35" fmla="*/ 158107 h 195637"/>
                  <a:gd name="connsiteX36" fmla="*/ 167979 w 278154"/>
                  <a:gd name="connsiteY36" fmla="*/ 122493 h 195637"/>
                  <a:gd name="connsiteX37" fmla="*/ 194126 w 278154"/>
                  <a:gd name="connsiteY37" fmla="*/ 84570 h 195637"/>
                  <a:gd name="connsiteX38" fmla="*/ 201472 w 278154"/>
                  <a:gd name="connsiteY38" fmla="*/ 66678 h 195637"/>
                  <a:gd name="connsiteX39" fmla="*/ 204789 w 278154"/>
                  <a:gd name="connsiteY39" fmla="*/ 40542 h 195637"/>
                  <a:gd name="connsiteX40" fmla="*/ 207111 w 278154"/>
                  <a:gd name="connsiteY40" fmla="*/ 35466 h 195637"/>
                  <a:gd name="connsiteX41" fmla="*/ 210329 w 278154"/>
                  <a:gd name="connsiteY41" fmla="*/ 40372 h 195637"/>
                  <a:gd name="connsiteX42" fmla="*/ 203710 w 278154"/>
                  <a:gd name="connsiteY42" fmla="*/ 79575 h 195637"/>
                  <a:gd name="connsiteX43" fmla="*/ 203194 w 278154"/>
                  <a:gd name="connsiteY43" fmla="*/ 84341 h 195637"/>
                  <a:gd name="connsiteX44" fmla="*/ 207654 w 278154"/>
                  <a:gd name="connsiteY44" fmla="*/ 83978 h 195637"/>
                  <a:gd name="connsiteX45" fmla="*/ 235121 w 278154"/>
                  <a:gd name="connsiteY45" fmla="*/ 80670 h 195637"/>
                  <a:gd name="connsiteX46" fmla="*/ 247337 w 278154"/>
                  <a:gd name="connsiteY46" fmla="*/ 72568 h 195637"/>
                  <a:gd name="connsiteX47" fmla="*/ 254662 w 278154"/>
                  <a:gd name="connsiteY47" fmla="*/ 55793 h 195637"/>
                  <a:gd name="connsiteX48" fmla="*/ 261727 w 278154"/>
                  <a:gd name="connsiteY48" fmla="*/ 25921 h 195637"/>
                  <a:gd name="connsiteX49" fmla="*/ 262743 w 278154"/>
                  <a:gd name="connsiteY49" fmla="*/ 6874 h 195637"/>
                  <a:gd name="connsiteX50" fmla="*/ 265446 w 278154"/>
                  <a:gd name="connsiteY50" fmla="*/ 2679 h 195637"/>
                  <a:gd name="connsiteX51" fmla="*/ 267146 w 278154"/>
                  <a:gd name="connsiteY51" fmla="*/ 6623 h 195637"/>
                  <a:gd name="connsiteX52" fmla="*/ 264867 w 278154"/>
                  <a:gd name="connsiteY52" fmla="*/ 33098 h 195637"/>
                  <a:gd name="connsiteX53" fmla="*/ 271423 w 278154"/>
                  <a:gd name="connsiteY53" fmla="*/ 38737 h 195637"/>
                  <a:gd name="connsiteX54" fmla="*/ 293011 w 278154"/>
                  <a:gd name="connsiteY54" fmla="*/ 56170 h 195637"/>
                  <a:gd name="connsiteX55" fmla="*/ 287210 w 278154"/>
                  <a:gd name="connsiteY55" fmla="*/ 101685 h 195637"/>
                  <a:gd name="connsiteX56" fmla="*/ 282129 w 278154"/>
                  <a:gd name="connsiteY56" fmla="*/ 107161 h 19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8154" h="195637">
                    <a:moveTo>
                      <a:pt x="282129" y="107161"/>
                    </a:moveTo>
                    <a:cubicBezTo>
                      <a:pt x="281388" y="98577"/>
                      <a:pt x="286349" y="91888"/>
                      <a:pt x="287429" y="84148"/>
                    </a:cubicBezTo>
                    <a:cubicBezTo>
                      <a:pt x="289073" y="72257"/>
                      <a:pt x="289948" y="60403"/>
                      <a:pt x="285072" y="49059"/>
                    </a:cubicBezTo>
                    <a:cubicBezTo>
                      <a:pt x="283307" y="44967"/>
                      <a:pt x="280329" y="41823"/>
                      <a:pt x="275629" y="42259"/>
                    </a:cubicBezTo>
                    <a:cubicBezTo>
                      <a:pt x="265361" y="43228"/>
                      <a:pt x="264147" y="42577"/>
                      <a:pt x="261663" y="52626"/>
                    </a:cubicBezTo>
                    <a:cubicBezTo>
                      <a:pt x="259701" y="60551"/>
                      <a:pt x="257422" y="69149"/>
                      <a:pt x="252362" y="74692"/>
                    </a:cubicBezTo>
                    <a:cubicBezTo>
                      <a:pt x="245220" y="82491"/>
                      <a:pt x="248000" y="90948"/>
                      <a:pt x="247217" y="99295"/>
                    </a:cubicBezTo>
                    <a:cubicBezTo>
                      <a:pt x="247118" y="100450"/>
                      <a:pt x="247323" y="101663"/>
                      <a:pt x="247118" y="102795"/>
                    </a:cubicBezTo>
                    <a:cubicBezTo>
                      <a:pt x="246744" y="104978"/>
                      <a:pt x="245460" y="107287"/>
                      <a:pt x="243441" y="106969"/>
                    </a:cubicBezTo>
                    <a:cubicBezTo>
                      <a:pt x="241783" y="106717"/>
                      <a:pt x="242616" y="104223"/>
                      <a:pt x="242616" y="102544"/>
                    </a:cubicBezTo>
                    <a:cubicBezTo>
                      <a:pt x="242616" y="99125"/>
                      <a:pt x="243357" y="95640"/>
                      <a:pt x="242023" y="92229"/>
                    </a:cubicBezTo>
                    <a:cubicBezTo>
                      <a:pt x="240781" y="89017"/>
                      <a:pt x="238480" y="87382"/>
                      <a:pt x="235481" y="86686"/>
                    </a:cubicBezTo>
                    <a:cubicBezTo>
                      <a:pt x="223357" y="83852"/>
                      <a:pt x="211670" y="86183"/>
                      <a:pt x="200407" y="90823"/>
                    </a:cubicBezTo>
                    <a:cubicBezTo>
                      <a:pt x="194909" y="93087"/>
                      <a:pt x="192947" y="99206"/>
                      <a:pt x="190470" y="104223"/>
                    </a:cubicBezTo>
                    <a:cubicBezTo>
                      <a:pt x="187365" y="110513"/>
                      <a:pt x="182263" y="114812"/>
                      <a:pt x="177944" y="119829"/>
                    </a:cubicBezTo>
                    <a:cubicBezTo>
                      <a:pt x="171663" y="127103"/>
                      <a:pt x="164782" y="133837"/>
                      <a:pt x="157923" y="140555"/>
                    </a:cubicBezTo>
                    <a:cubicBezTo>
                      <a:pt x="149475" y="148836"/>
                      <a:pt x="140534" y="156553"/>
                      <a:pt x="132298" y="165070"/>
                    </a:cubicBezTo>
                    <a:cubicBezTo>
                      <a:pt x="124613" y="173003"/>
                      <a:pt x="113328" y="175015"/>
                      <a:pt x="106109" y="183488"/>
                    </a:cubicBezTo>
                    <a:cubicBezTo>
                      <a:pt x="102488" y="187743"/>
                      <a:pt x="98925" y="192064"/>
                      <a:pt x="95206" y="196200"/>
                    </a:cubicBezTo>
                    <a:cubicBezTo>
                      <a:pt x="94422" y="197081"/>
                      <a:pt x="93702" y="199367"/>
                      <a:pt x="91889" y="197754"/>
                    </a:cubicBezTo>
                    <a:cubicBezTo>
                      <a:pt x="90463" y="196489"/>
                      <a:pt x="91268" y="195105"/>
                      <a:pt x="91987" y="193618"/>
                    </a:cubicBezTo>
                    <a:cubicBezTo>
                      <a:pt x="94288" y="188897"/>
                      <a:pt x="98565" y="185752"/>
                      <a:pt x="101084" y="181534"/>
                    </a:cubicBezTo>
                    <a:cubicBezTo>
                      <a:pt x="100449" y="179862"/>
                      <a:pt x="99390" y="180173"/>
                      <a:pt x="98544" y="180173"/>
                    </a:cubicBezTo>
                    <a:cubicBezTo>
                      <a:pt x="84345" y="180239"/>
                      <a:pt x="70181" y="179588"/>
                      <a:pt x="56081" y="177805"/>
                    </a:cubicBezTo>
                    <a:cubicBezTo>
                      <a:pt x="50894" y="177154"/>
                      <a:pt x="48353" y="181179"/>
                      <a:pt x="45396" y="184324"/>
                    </a:cubicBezTo>
                    <a:cubicBezTo>
                      <a:pt x="42615" y="187262"/>
                      <a:pt x="40174" y="190577"/>
                      <a:pt x="37492" y="193662"/>
                    </a:cubicBezTo>
                    <a:cubicBezTo>
                      <a:pt x="36391" y="194920"/>
                      <a:pt x="34831" y="196578"/>
                      <a:pt x="33434" y="194543"/>
                    </a:cubicBezTo>
                    <a:cubicBezTo>
                      <a:pt x="32573" y="193307"/>
                      <a:pt x="32912" y="191709"/>
                      <a:pt x="34733" y="190303"/>
                    </a:cubicBezTo>
                    <a:cubicBezTo>
                      <a:pt x="39009" y="186973"/>
                      <a:pt x="40470" y="181031"/>
                      <a:pt x="45015" y="177635"/>
                    </a:cubicBezTo>
                    <a:cubicBezTo>
                      <a:pt x="38176" y="174801"/>
                      <a:pt x="31627" y="175518"/>
                      <a:pt x="24987" y="176606"/>
                    </a:cubicBezTo>
                    <a:cubicBezTo>
                      <a:pt x="22291" y="177050"/>
                      <a:pt x="21507" y="179943"/>
                      <a:pt x="19030" y="180528"/>
                    </a:cubicBezTo>
                    <a:cubicBezTo>
                      <a:pt x="17647" y="180846"/>
                      <a:pt x="16250" y="182400"/>
                      <a:pt x="15445" y="180173"/>
                    </a:cubicBezTo>
                    <a:cubicBezTo>
                      <a:pt x="14965" y="178856"/>
                      <a:pt x="15347" y="177701"/>
                      <a:pt x="16807" y="176377"/>
                    </a:cubicBezTo>
                    <a:cubicBezTo>
                      <a:pt x="23272" y="170487"/>
                      <a:pt x="31289" y="170879"/>
                      <a:pt x="38593" y="171175"/>
                    </a:cubicBezTo>
                    <a:cubicBezTo>
                      <a:pt x="53194" y="171759"/>
                      <a:pt x="67400" y="176332"/>
                      <a:pt x="82284" y="175829"/>
                    </a:cubicBezTo>
                    <a:cubicBezTo>
                      <a:pt x="100407" y="175200"/>
                      <a:pt x="117252" y="173143"/>
                      <a:pt x="130894" y="158107"/>
                    </a:cubicBezTo>
                    <a:cubicBezTo>
                      <a:pt x="142418" y="145395"/>
                      <a:pt x="155918" y="134702"/>
                      <a:pt x="167979" y="122493"/>
                    </a:cubicBezTo>
                    <a:cubicBezTo>
                      <a:pt x="178784" y="111564"/>
                      <a:pt x="187549" y="99081"/>
                      <a:pt x="194126" y="84570"/>
                    </a:cubicBezTo>
                    <a:cubicBezTo>
                      <a:pt x="196786" y="78673"/>
                      <a:pt x="198988" y="72612"/>
                      <a:pt x="201472" y="66678"/>
                    </a:cubicBezTo>
                    <a:cubicBezTo>
                      <a:pt x="204930" y="58331"/>
                      <a:pt x="204592" y="49370"/>
                      <a:pt x="204789" y="40542"/>
                    </a:cubicBezTo>
                    <a:cubicBezTo>
                      <a:pt x="204832" y="38463"/>
                      <a:pt x="204309" y="35673"/>
                      <a:pt x="207111" y="35466"/>
                    </a:cubicBezTo>
                    <a:cubicBezTo>
                      <a:pt x="210132" y="35237"/>
                      <a:pt x="210315" y="38108"/>
                      <a:pt x="210329" y="40372"/>
                    </a:cubicBezTo>
                    <a:cubicBezTo>
                      <a:pt x="210393" y="53840"/>
                      <a:pt x="209271" y="67114"/>
                      <a:pt x="203710" y="79575"/>
                    </a:cubicBezTo>
                    <a:cubicBezTo>
                      <a:pt x="203053" y="81063"/>
                      <a:pt x="201670" y="82594"/>
                      <a:pt x="203194" y="84341"/>
                    </a:cubicBezTo>
                    <a:cubicBezTo>
                      <a:pt x="204733" y="86080"/>
                      <a:pt x="206412" y="84422"/>
                      <a:pt x="207654" y="83978"/>
                    </a:cubicBezTo>
                    <a:cubicBezTo>
                      <a:pt x="216617" y="80811"/>
                      <a:pt x="225453" y="78591"/>
                      <a:pt x="235121" y="80670"/>
                    </a:cubicBezTo>
                    <a:cubicBezTo>
                      <a:pt x="242340" y="82217"/>
                      <a:pt x="244084" y="79664"/>
                      <a:pt x="247337" y="72568"/>
                    </a:cubicBezTo>
                    <a:cubicBezTo>
                      <a:pt x="249885" y="67033"/>
                      <a:pt x="252559" y="61535"/>
                      <a:pt x="254662" y="55793"/>
                    </a:cubicBezTo>
                    <a:cubicBezTo>
                      <a:pt x="258205" y="46144"/>
                      <a:pt x="260463" y="36199"/>
                      <a:pt x="261727" y="25921"/>
                    </a:cubicBezTo>
                    <a:cubicBezTo>
                      <a:pt x="262503" y="19565"/>
                      <a:pt x="262806" y="13231"/>
                      <a:pt x="262743" y="6874"/>
                    </a:cubicBezTo>
                    <a:cubicBezTo>
                      <a:pt x="262722" y="4780"/>
                      <a:pt x="262947" y="2701"/>
                      <a:pt x="265446" y="2679"/>
                    </a:cubicBezTo>
                    <a:cubicBezTo>
                      <a:pt x="268304" y="2664"/>
                      <a:pt x="267203" y="5239"/>
                      <a:pt x="267146" y="6623"/>
                    </a:cubicBezTo>
                    <a:cubicBezTo>
                      <a:pt x="266808" y="15480"/>
                      <a:pt x="264027" y="24034"/>
                      <a:pt x="264867" y="33098"/>
                    </a:cubicBezTo>
                    <a:cubicBezTo>
                      <a:pt x="265467" y="39514"/>
                      <a:pt x="265643" y="40121"/>
                      <a:pt x="271423" y="38737"/>
                    </a:cubicBezTo>
                    <a:cubicBezTo>
                      <a:pt x="283152" y="35947"/>
                      <a:pt x="291614" y="43413"/>
                      <a:pt x="293011" y="56170"/>
                    </a:cubicBezTo>
                    <a:cubicBezTo>
                      <a:pt x="294733" y="71983"/>
                      <a:pt x="290428" y="86708"/>
                      <a:pt x="287210" y="101685"/>
                    </a:cubicBezTo>
                    <a:cubicBezTo>
                      <a:pt x="286892" y="103343"/>
                      <a:pt x="284507" y="105733"/>
                      <a:pt x="282129" y="107161"/>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0" name="Freeform 259">
                <a:extLst>
                  <a:ext uri="{FF2B5EF4-FFF2-40B4-BE49-F238E27FC236}">
                    <a16:creationId xmlns:a16="http://schemas.microsoft.com/office/drawing/2014/main" id="{BC1CC484-D8AA-F6CA-29E5-9ACE1FB01ED5}"/>
                  </a:ext>
                </a:extLst>
              </p:cNvPr>
              <p:cNvSpPr/>
              <p:nvPr/>
            </p:nvSpPr>
            <p:spPr>
              <a:xfrm>
                <a:off x="25472441" y="5763148"/>
                <a:ext cx="165041" cy="259374"/>
              </a:xfrm>
              <a:custGeom>
                <a:avLst/>
                <a:gdLst>
                  <a:gd name="connsiteX0" fmla="*/ 15374 w 165041"/>
                  <a:gd name="connsiteY0" fmla="*/ 261295 h 259374"/>
                  <a:gd name="connsiteX1" fmla="*/ 19050 w 165041"/>
                  <a:gd name="connsiteY1" fmla="*/ 257580 h 259374"/>
                  <a:gd name="connsiteX2" fmla="*/ 49319 w 165041"/>
                  <a:gd name="connsiteY2" fmla="*/ 232747 h 259374"/>
                  <a:gd name="connsiteX3" fmla="*/ 65585 w 165041"/>
                  <a:gd name="connsiteY3" fmla="*/ 211185 h 259374"/>
                  <a:gd name="connsiteX4" fmla="*/ 85310 w 165041"/>
                  <a:gd name="connsiteY4" fmla="*/ 193041 h 259374"/>
                  <a:gd name="connsiteX5" fmla="*/ 95268 w 165041"/>
                  <a:gd name="connsiteY5" fmla="*/ 169732 h 259374"/>
                  <a:gd name="connsiteX6" fmla="*/ 93249 w 165041"/>
                  <a:gd name="connsiteY6" fmla="*/ 153246 h 259374"/>
                  <a:gd name="connsiteX7" fmla="*/ 87251 w 165041"/>
                  <a:gd name="connsiteY7" fmla="*/ 144855 h 259374"/>
                  <a:gd name="connsiteX8" fmla="*/ 67766 w 165041"/>
                  <a:gd name="connsiteY8" fmla="*/ 138543 h 259374"/>
                  <a:gd name="connsiteX9" fmla="*/ 60885 w 165041"/>
                  <a:gd name="connsiteY9" fmla="*/ 142443 h 259374"/>
                  <a:gd name="connsiteX10" fmla="*/ 49022 w 165041"/>
                  <a:gd name="connsiteY10" fmla="*/ 161578 h 259374"/>
                  <a:gd name="connsiteX11" fmla="*/ 35359 w 165041"/>
                  <a:gd name="connsiteY11" fmla="*/ 168349 h 259374"/>
                  <a:gd name="connsiteX12" fmla="*/ 31457 w 165041"/>
                  <a:gd name="connsiteY12" fmla="*/ 167135 h 259374"/>
                  <a:gd name="connsiteX13" fmla="*/ 34195 w 165041"/>
                  <a:gd name="connsiteY13" fmla="*/ 164368 h 259374"/>
                  <a:gd name="connsiteX14" fmla="*/ 54964 w 165041"/>
                  <a:gd name="connsiteY14" fmla="*/ 142613 h 259374"/>
                  <a:gd name="connsiteX15" fmla="*/ 54844 w 165041"/>
                  <a:gd name="connsiteY15" fmla="*/ 127703 h 259374"/>
                  <a:gd name="connsiteX16" fmla="*/ 48740 w 165041"/>
                  <a:gd name="connsiteY16" fmla="*/ 114968 h 259374"/>
                  <a:gd name="connsiteX17" fmla="*/ 48218 w 165041"/>
                  <a:gd name="connsiteY17" fmla="*/ 110417 h 259374"/>
                  <a:gd name="connsiteX18" fmla="*/ 53398 w 165041"/>
                  <a:gd name="connsiteY18" fmla="*/ 113163 h 259374"/>
                  <a:gd name="connsiteX19" fmla="*/ 57745 w 165041"/>
                  <a:gd name="connsiteY19" fmla="*/ 122331 h 259374"/>
                  <a:gd name="connsiteX20" fmla="*/ 71647 w 165041"/>
                  <a:gd name="connsiteY20" fmla="*/ 133911 h 259374"/>
                  <a:gd name="connsiteX21" fmla="*/ 86369 w 165041"/>
                  <a:gd name="connsiteY21" fmla="*/ 137707 h 259374"/>
                  <a:gd name="connsiteX22" fmla="*/ 102734 w 165041"/>
                  <a:gd name="connsiteY22" fmla="*/ 133430 h 259374"/>
                  <a:gd name="connsiteX23" fmla="*/ 125938 w 165041"/>
                  <a:gd name="connsiteY23" fmla="*/ 113710 h 259374"/>
                  <a:gd name="connsiteX24" fmla="*/ 134096 w 165041"/>
                  <a:gd name="connsiteY24" fmla="*/ 99407 h 259374"/>
                  <a:gd name="connsiteX25" fmla="*/ 146503 w 165041"/>
                  <a:gd name="connsiteY25" fmla="*/ 64774 h 259374"/>
                  <a:gd name="connsiteX26" fmla="*/ 149001 w 165041"/>
                  <a:gd name="connsiteY26" fmla="*/ 52504 h 259374"/>
                  <a:gd name="connsiteX27" fmla="*/ 159587 w 165041"/>
                  <a:gd name="connsiteY27" fmla="*/ 35368 h 259374"/>
                  <a:gd name="connsiteX28" fmla="*/ 176686 w 165041"/>
                  <a:gd name="connsiteY28" fmla="*/ 6170 h 259374"/>
                  <a:gd name="connsiteX29" fmla="*/ 178973 w 165041"/>
                  <a:gd name="connsiteY29" fmla="*/ 2793 h 259374"/>
                  <a:gd name="connsiteX30" fmla="*/ 180067 w 165041"/>
                  <a:gd name="connsiteY30" fmla="*/ 6611 h 259374"/>
                  <a:gd name="connsiteX31" fmla="*/ 170885 w 165041"/>
                  <a:gd name="connsiteY31" fmla="*/ 30019 h 259374"/>
                  <a:gd name="connsiteX32" fmla="*/ 152120 w 165041"/>
                  <a:gd name="connsiteY32" fmla="*/ 64754 h 259374"/>
                  <a:gd name="connsiteX33" fmla="*/ 136517 w 165041"/>
                  <a:gd name="connsiteY33" fmla="*/ 108863 h 259374"/>
                  <a:gd name="connsiteX34" fmla="*/ 119918 w 165041"/>
                  <a:gd name="connsiteY34" fmla="*/ 126275 h 259374"/>
                  <a:gd name="connsiteX35" fmla="*/ 104774 w 165041"/>
                  <a:gd name="connsiteY35" fmla="*/ 138462 h 259374"/>
                  <a:gd name="connsiteX36" fmla="*/ 99573 w 165041"/>
                  <a:gd name="connsiteY36" fmla="*/ 153416 h 259374"/>
                  <a:gd name="connsiteX37" fmla="*/ 100991 w 165041"/>
                  <a:gd name="connsiteY37" fmla="*/ 172988 h 259374"/>
                  <a:gd name="connsiteX38" fmla="*/ 112014 w 165041"/>
                  <a:gd name="connsiteY38" fmla="*/ 181986 h 259374"/>
                  <a:gd name="connsiteX39" fmla="*/ 141640 w 165041"/>
                  <a:gd name="connsiteY39" fmla="*/ 183074 h 259374"/>
                  <a:gd name="connsiteX40" fmla="*/ 163807 w 165041"/>
                  <a:gd name="connsiteY40" fmla="*/ 202246 h 259374"/>
                  <a:gd name="connsiteX41" fmla="*/ 163863 w 165041"/>
                  <a:gd name="connsiteY41" fmla="*/ 204784 h 259374"/>
                  <a:gd name="connsiteX42" fmla="*/ 161266 w 165041"/>
                  <a:gd name="connsiteY42" fmla="*/ 204303 h 259374"/>
                  <a:gd name="connsiteX43" fmla="*/ 152403 w 165041"/>
                  <a:gd name="connsiteY43" fmla="*/ 196060 h 259374"/>
                  <a:gd name="connsiteX44" fmla="*/ 129777 w 165041"/>
                  <a:gd name="connsiteY44" fmla="*/ 187210 h 259374"/>
                  <a:gd name="connsiteX45" fmla="*/ 97893 w 165041"/>
                  <a:gd name="connsiteY45" fmla="*/ 192242 h 259374"/>
                  <a:gd name="connsiteX46" fmla="*/ 75423 w 165041"/>
                  <a:gd name="connsiteY46" fmla="*/ 209942 h 259374"/>
                  <a:gd name="connsiteX47" fmla="*/ 62000 w 165041"/>
                  <a:gd name="connsiteY47" fmla="*/ 224896 h 259374"/>
                  <a:gd name="connsiteX48" fmla="*/ 55804 w 165041"/>
                  <a:gd name="connsiteY48" fmla="*/ 235300 h 259374"/>
                  <a:gd name="connsiteX49" fmla="*/ 41358 w 165041"/>
                  <a:gd name="connsiteY49" fmla="*/ 249189 h 259374"/>
                  <a:gd name="connsiteX50" fmla="*/ 20031 w 165041"/>
                  <a:gd name="connsiteY50" fmla="*/ 261732 h 259374"/>
                  <a:gd name="connsiteX51" fmla="*/ 15374 w 165041"/>
                  <a:gd name="connsiteY51" fmla="*/ 261295 h 25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5041" h="259374">
                    <a:moveTo>
                      <a:pt x="15374" y="261295"/>
                    </a:moveTo>
                    <a:cubicBezTo>
                      <a:pt x="15232" y="258520"/>
                      <a:pt x="17589" y="258165"/>
                      <a:pt x="19050" y="257580"/>
                    </a:cubicBezTo>
                    <a:cubicBezTo>
                      <a:pt x="31513" y="252438"/>
                      <a:pt x="41676" y="243654"/>
                      <a:pt x="49319" y="232747"/>
                    </a:cubicBezTo>
                    <a:cubicBezTo>
                      <a:pt x="54520" y="225318"/>
                      <a:pt x="59622" y="217896"/>
                      <a:pt x="65585" y="211185"/>
                    </a:cubicBezTo>
                    <a:cubicBezTo>
                      <a:pt x="71563" y="204474"/>
                      <a:pt x="77830" y="197969"/>
                      <a:pt x="85310" y="193041"/>
                    </a:cubicBezTo>
                    <a:cubicBezTo>
                      <a:pt x="93073" y="187943"/>
                      <a:pt x="97293" y="179004"/>
                      <a:pt x="95268" y="169732"/>
                    </a:cubicBezTo>
                    <a:cubicBezTo>
                      <a:pt x="94068" y="164257"/>
                      <a:pt x="94492" y="158678"/>
                      <a:pt x="93249" y="153246"/>
                    </a:cubicBezTo>
                    <a:cubicBezTo>
                      <a:pt x="92389" y="149450"/>
                      <a:pt x="91612" y="146157"/>
                      <a:pt x="87251" y="144855"/>
                    </a:cubicBezTo>
                    <a:cubicBezTo>
                      <a:pt x="80730" y="142909"/>
                      <a:pt x="74343" y="140415"/>
                      <a:pt x="67766" y="138543"/>
                    </a:cubicBezTo>
                    <a:cubicBezTo>
                      <a:pt x="63687" y="137389"/>
                      <a:pt x="62184" y="139446"/>
                      <a:pt x="60885" y="142443"/>
                    </a:cubicBezTo>
                    <a:cubicBezTo>
                      <a:pt x="57844" y="149450"/>
                      <a:pt x="54364" y="156139"/>
                      <a:pt x="49022" y="161578"/>
                    </a:cubicBezTo>
                    <a:cubicBezTo>
                      <a:pt x="45218" y="165455"/>
                      <a:pt x="40137" y="166632"/>
                      <a:pt x="35359" y="168349"/>
                    </a:cubicBezTo>
                    <a:cubicBezTo>
                      <a:pt x="34075" y="168815"/>
                      <a:pt x="32014" y="168941"/>
                      <a:pt x="31457" y="167135"/>
                    </a:cubicBezTo>
                    <a:cubicBezTo>
                      <a:pt x="30779" y="164975"/>
                      <a:pt x="33094" y="164827"/>
                      <a:pt x="34195" y="164368"/>
                    </a:cubicBezTo>
                    <a:cubicBezTo>
                      <a:pt x="44160" y="160254"/>
                      <a:pt x="49862" y="151907"/>
                      <a:pt x="54964" y="142613"/>
                    </a:cubicBezTo>
                    <a:cubicBezTo>
                      <a:pt x="57865" y="137330"/>
                      <a:pt x="58324" y="132609"/>
                      <a:pt x="54844" y="127703"/>
                    </a:cubicBezTo>
                    <a:cubicBezTo>
                      <a:pt x="52078" y="123818"/>
                      <a:pt x="50737" y="119230"/>
                      <a:pt x="48740" y="114968"/>
                    </a:cubicBezTo>
                    <a:cubicBezTo>
                      <a:pt x="48098" y="113607"/>
                      <a:pt x="46220" y="111505"/>
                      <a:pt x="48218" y="110417"/>
                    </a:cubicBezTo>
                    <a:cubicBezTo>
                      <a:pt x="50377" y="109241"/>
                      <a:pt x="52318" y="110854"/>
                      <a:pt x="53398" y="113163"/>
                    </a:cubicBezTo>
                    <a:cubicBezTo>
                      <a:pt x="54844" y="116226"/>
                      <a:pt x="56305" y="119267"/>
                      <a:pt x="57745" y="122331"/>
                    </a:cubicBezTo>
                    <a:cubicBezTo>
                      <a:pt x="60624" y="128495"/>
                      <a:pt x="64061" y="133445"/>
                      <a:pt x="71647" y="133911"/>
                    </a:cubicBezTo>
                    <a:cubicBezTo>
                      <a:pt x="76644" y="134200"/>
                      <a:pt x="81485" y="136301"/>
                      <a:pt x="86369" y="137707"/>
                    </a:cubicBezTo>
                    <a:cubicBezTo>
                      <a:pt x="92191" y="139387"/>
                      <a:pt x="97830" y="137855"/>
                      <a:pt x="102734" y="133430"/>
                    </a:cubicBezTo>
                    <a:cubicBezTo>
                      <a:pt x="110271" y="126630"/>
                      <a:pt x="118098" y="120148"/>
                      <a:pt x="125938" y="113710"/>
                    </a:cubicBezTo>
                    <a:cubicBezTo>
                      <a:pt x="130441" y="109996"/>
                      <a:pt x="131958" y="104290"/>
                      <a:pt x="134096" y="99407"/>
                    </a:cubicBezTo>
                    <a:cubicBezTo>
                      <a:pt x="138980" y="88226"/>
                      <a:pt x="142678" y="76438"/>
                      <a:pt x="146503" y="64774"/>
                    </a:cubicBezTo>
                    <a:cubicBezTo>
                      <a:pt x="147780" y="60853"/>
                      <a:pt x="149043" y="56825"/>
                      <a:pt x="149001" y="52504"/>
                    </a:cubicBezTo>
                    <a:cubicBezTo>
                      <a:pt x="148924" y="44428"/>
                      <a:pt x="154986" y="40150"/>
                      <a:pt x="159587" y="35368"/>
                    </a:cubicBezTo>
                    <a:cubicBezTo>
                      <a:pt x="167625" y="27019"/>
                      <a:pt x="173687" y="17622"/>
                      <a:pt x="176686" y="6170"/>
                    </a:cubicBezTo>
                    <a:cubicBezTo>
                      <a:pt x="177089" y="4618"/>
                      <a:pt x="177251" y="2604"/>
                      <a:pt x="178973" y="2793"/>
                    </a:cubicBezTo>
                    <a:cubicBezTo>
                      <a:pt x="181132" y="3023"/>
                      <a:pt x="180271" y="5394"/>
                      <a:pt x="180067" y="6611"/>
                    </a:cubicBezTo>
                    <a:cubicBezTo>
                      <a:pt x="178691" y="15126"/>
                      <a:pt x="176545" y="23726"/>
                      <a:pt x="170885" y="30019"/>
                    </a:cubicBezTo>
                    <a:cubicBezTo>
                      <a:pt x="161824" y="40087"/>
                      <a:pt x="154647" y="50637"/>
                      <a:pt x="152120" y="64754"/>
                    </a:cubicBezTo>
                    <a:cubicBezTo>
                      <a:pt x="149361" y="80257"/>
                      <a:pt x="142078" y="94308"/>
                      <a:pt x="136517" y="108863"/>
                    </a:cubicBezTo>
                    <a:cubicBezTo>
                      <a:pt x="133482" y="116855"/>
                      <a:pt x="125734" y="120755"/>
                      <a:pt x="119918" y="126275"/>
                    </a:cubicBezTo>
                    <a:cubicBezTo>
                      <a:pt x="115218" y="130722"/>
                      <a:pt x="109636" y="134163"/>
                      <a:pt x="104774" y="138462"/>
                    </a:cubicBezTo>
                    <a:cubicBezTo>
                      <a:pt x="100469" y="142258"/>
                      <a:pt x="97914" y="146579"/>
                      <a:pt x="99573" y="153416"/>
                    </a:cubicBezTo>
                    <a:cubicBezTo>
                      <a:pt x="101090" y="159669"/>
                      <a:pt x="100575" y="166440"/>
                      <a:pt x="100991" y="172988"/>
                    </a:cubicBezTo>
                    <a:cubicBezTo>
                      <a:pt x="101549" y="181690"/>
                      <a:pt x="103433" y="184561"/>
                      <a:pt x="112014" y="181986"/>
                    </a:cubicBezTo>
                    <a:cubicBezTo>
                      <a:pt x="122015" y="178982"/>
                      <a:pt x="132297" y="179004"/>
                      <a:pt x="141640" y="183074"/>
                    </a:cubicBezTo>
                    <a:cubicBezTo>
                      <a:pt x="150547" y="186951"/>
                      <a:pt x="157067" y="194987"/>
                      <a:pt x="163807" y="202246"/>
                    </a:cubicBezTo>
                    <a:cubicBezTo>
                      <a:pt x="164583" y="203068"/>
                      <a:pt x="164605" y="203859"/>
                      <a:pt x="163863" y="204784"/>
                    </a:cubicBezTo>
                    <a:cubicBezTo>
                      <a:pt x="162664" y="206272"/>
                      <a:pt x="162127" y="204740"/>
                      <a:pt x="161266" y="204303"/>
                    </a:cubicBezTo>
                    <a:cubicBezTo>
                      <a:pt x="157526" y="202476"/>
                      <a:pt x="155522" y="198621"/>
                      <a:pt x="152403" y="196060"/>
                    </a:cubicBezTo>
                    <a:cubicBezTo>
                      <a:pt x="145720" y="190562"/>
                      <a:pt x="137844" y="188720"/>
                      <a:pt x="129777" y="187210"/>
                    </a:cubicBezTo>
                    <a:cubicBezTo>
                      <a:pt x="118613" y="185109"/>
                      <a:pt x="107554" y="186641"/>
                      <a:pt x="97893" y="192242"/>
                    </a:cubicBezTo>
                    <a:cubicBezTo>
                      <a:pt x="89791" y="196941"/>
                      <a:pt x="82205" y="202957"/>
                      <a:pt x="75423" y="209942"/>
                    </a:cubicBezTo>
                    <a:cubicBezTo>
                      <a:pt x="70765" y="214729"/>
                      <a:pt x="67081" y="220412"/>
                      <a:pt x="62000" y="224896"/>
                    </a:cubicBezTo>
                    <a:cubicBezTo>
                      <a:pt x="59220" y="227353"/>
                      <a:pt x="58140" y="231926"/>
                      <a:pt x="55804" y="235300"/>
                    </a:cubicBezTo>
                    <a:cubicBezTo>
                      <a:pt x="51838" y="241005"/>
                      <a:pt x="46997" y="245475"/>
                      <a:pt x="41358" y="249189"/>
                    </a:cubicBezTo>
                    <a:cubicBezTo>
                      <a:pt x="34435" y="253740"/>
                      <a:pt x="27434" y="258106"/>
                      <a:pt x="20031" y="261732"/>
                    </a:cubicBezTo>
                    <a:cubicBezTo>
                      <a:pt x="18676" y="262316"/>
                      <a:pt x="16891" y="262405"/>
                      <a:pt x="15374" y="261295"/>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1" name="Freeform 260">
                <a:extLst>
                  <a:ext uri="{FF2B5EF4-FFF2-40B4-BE49-F238E27FC236}">
                    <a16:creationId xmlns:a16="http://schemas.microsoft.com/office/drawing/2014/main" id="{B94E591C-5067-D746-A075-AC3DB4DB136F}"/>
                  </a:ext>
                </a:extLst>
              </p:cNvPr>
              <p:cNvSpPr/>
              <p:nvPr/>
            </p:nvSpPr>
            <p:spPr>
              <a:xfrm>
                <a:off x="25639056" y="5664565"/>
                <a:ext cx="146519" cy="207604"/>
              </a:xfrm>
              <a:custGeom>
                <a:avLst/>
                <a:gdLst>
                  <a:gd name="connsiteX0" fmla="*/ 47961 w 146519"/>
                  <a:gd name="connsiteY0" fmla="*/ 51793 h 207604"/>
                  <a:gd name="connsiteX1" fmla="*/ 69945 w 146519"/>
                  <a:gd name="connsiteY1" fmla="*/ 48835 h 207604"/>
                  <a:gd name="connsiteX2" fmla="*/ 74207 w 146519"/>
                  <a:gd name="connsiteY2" fmla="*/ 50241 h 207604"/>
                  <a:gd name="connsiteX3" fmla="*/ 73127 w 146519"/>
                  <a:gd name="connsiteY3" fmla="*/ 45563 h 207604"/>
                  <a:gd name="connsiteX4" fmla="*/ 66868 w 146519"/>
                  <a:gd name="connsiteY4" fmla="*/ 27966 h 207604"/>
                  <a:gd name="connsiteX5" fmla="*/ 57764 w 146519"/>
                  <a:gd name="connsiteY5" fmla="*/ 6759 h 207604"/>
                  <a:gd name="connsiteX6" fmla="*/ 57623 w 146519"/>
                  <a:gd name="connsiteY6" fmla="*/ 3215 h 207604"/>
                  <a:gd name="connsiteX7" fmla="*/ 61024 w 146519"/>
                  <a:gd name="connsiteY7" fmla="*/ 4284 h 207604"/>
                  <a:gd name="connsiteX8" fmla="*/ 67947 w 146519"/>
                  <a:gd name="connsiteY8" fmla="*/ 15863 h 207604"/>
                  <a:gd name="connsiteX9" fmla="*/ 84073 w 146519"/>
                  <a:gd name="connsiteY9" fmla="*/ 53261 h 207604"/>
                  <a:gd name="connsiteX10" fmla="*/ 90170 w 146519"/>
                  <a:gd name="connsiteY10" fmla="*/ 70880 h 207604"/>
                  <a:gd name="connsiteX11" fmla="*/ 93875 w 146519"/>
                  <a:gd name="connsiteY11" fmla="*/ 74593 h 207604"/>
                  <a:gd name="connsiteX12" fmla="*/ 97115 w 146519"/>
                  <a:gd name="connsiteY12" fmla="*/ 71699 h 207604"/>
                  <a:gd name="connsiteX13" fmla="*/ 123678 w 146519"/>
                  <a:gd name="connsiteY13" fmla="*/ 71028 h 207604"/>
                  <a:gd name="connsiteX14" fmla="*/ 138081 w 146519"/>
                  <a:gd name="connsiteY14" fmla="*/ 92108 h 207604"/>
                  <a:gd name="connsiteX15" fmla="*/ 144165 w 146519"/>
                  <a:gd name="connsiteY15" fmla="*/ 112013 h 207604"/>
                  <a:gd name="connsiteX16" fmla="*/ 148745 w 146519"/>
                  <a:gd name="connsiteY16" fmla="*/ 132065 h 207604"/>
                  <a:gd name="connsiteX17" fmla="*/ 148964 w 146519"/>
                  <a:gd name="connsiteY17" fmla="*/ 147084 h 207604"/>
                  <a:gd name="connsiteX18" fmla="*/ 157489 w 146519"/>
                  <a:gd name="connsiteY18" fmla="*/ 164997 h 207604"/>
                  <a:gd name="connsiteX19" fmla="*/ 161631 w 146519"/>
                  <a:gd name="connsiteY19" fmla="*/ 182027 h 207604"/>
                  <a:gd name="connsiteX20" fmla="*/ 159691 w 146519"/>
                  <a:gd name="connsiteY20" fmla="*/ 186141 h 207604"/>
                  <a:gd name="connsiteX21" fmla="*/ 157249 w 146519"/>
                  <a:gd name="connsiteY21" fmla="*/ 182278 h 207604"/>
                  <a:gd name="connsiteX22" fmla="*/ 149564 w 146519"/>
                  <a:gd name="connsiteY22" fmla="*/ 162081 h 207604"/>
                  <a:gd name="connsiteX23" fmla="*/ 143904 w 146519"/>
                  <a:gd name="connsiteY23" fmla="*/ 163277 h 207604"/>
                  <a:gd name="connsiteX24" fmla="*/ 141942 w 146519"/>
                  <a:gd name="connsiteY24" fmla="*/ 165353 h 207604"/>
                  <a:gd name="connsiteX25" fmla="*/ 140862 w 146519"/>
                  <a:gd name="connsiteY25" fmla="*/ 163381 h 207604"/>
                  <a:gd name="connsiteX26" fmla="*/ 134842 w 146519"/>
                  <a:gd name="connsiteY26" fmla="*/ 99680 h 207604"/>
                  <a:gd name="connsiteX27" fmla="*/ 125562 w 146519"/>
                  <a:gd name="connsiteY27" fmla="*/ 79480 h 207604"/>
                  <a:gd name="connsiteX28" fmla="*/ 109860 w 146519"/>
                  <a:gd name="connsiteY28" fmla="*/ 68552 h 207604"/>
                  <a:gd name="connsiteX29" fmla="*/ 98357 w 146519"/>
                  <a:gd name="connsiteY29" fmla="*/ 83927 h 207604"/>
                  <a:gd name="connsiteX30" fmla="*/ 107475 w 146519"/>
                  <a:gd name="connsiteY30" fmla="*/ 129024 h 207604"/>
                  <a:gd name="connsiteX31" fmla="*/ 114158 w 146519"/>
                  <a:gd name="connsiteY31" fmla="*/ 176218 h 207604"/>
                  <a:gd name="connsiteX32" fmla="*/ 107298 w 146519"/>
                  <a:gd name="connsiteY32" fmla="*/ 207955 h 207604"/>
                  <a:gd name="connsiteX33" fmla="*/ 105054 w 146519"/>
                  <a:gd name="connsiteY33" fmla="*/ 210367 h 207604"/>
                  <a:gd name="connsiteX34" fmla="*/ 104518 w 146519"/>
                  <a:gd name="connsiteY34" fmla="*/ 207052 h 207604"/>
                  <a:gd name="connsiteX35" fmla="*/ 105216 w 146519"/>
                  <a:gd name="connsiteY35" fmla="*/ 151426 h 207604"/>
                  <a:gd name="connsiteX36" fmla="*/ 96070 w 146519"/>
                  <a:gd name="connsiteY36" fmla="*/ 97393 h 207604"/>
                  <a:gd name="connsiteX37" fmla="*/ 89274 w 146519"/>
                  <a:gd name="connsiteY37" fmla="*/ 80508 h 207604"/>
                  <a:gd name="connsiteX38" fmla="*/ 70368 w 146519"/>
                  <a:gd name="connsiteY38" fmla="*/ 54919 h 207604"/>
                  <a:gd name="connsiteX39" fmla="*/ 63685 w 146519"/>
                  <a:gd name="connsiteY39" fmla="*/ 51185 h 207604"/>
                  <a:gd name="connsiteX40" fmla="*/ 53981 w 146519"/>
                  <a:gd name="connsiteY40" fmla="*/ 56240 h 207604"/>
                  <a:gd name="connsiteX41" fmla="*/ 51307 w 146519"/>
                  <a:gd name="connsiteY41" fmla="*/ 76816 h 207604"/>
                  <a:gd name="connsiteX42" fmla="*/ 49140 w 146519"/>
                  <a:gd name="connsiteY42" fmla="*/ 96177 h 207604"/>
                  <a:gd name="connsiteX43" fmla="*/ 47100 w 146519"/>
                  <a:gd name="connsiteY43" fmla="*/ 99722 h 207604"/>
                  <a:gd name="connsiteX44" fmla="*/ 44645 w 146519"/>
                  <a:gd name="connsiteY44" fmla="*/ 96428 h 207604"/>
                  <a:gd name="connsiteX45" fmla="*/ 44602 w 146519"/>
                  <a:gd name="connsiteY45" fmla="*/ 92653 h 207604"/>
                  <a:gd name="connsiteX46" fmla="*/ 41158 w 146519"/>
                  <a:gd name="connsiteY46" fmla="*/ 47577 h 207604"/>
                  <a:gd name="connsiteX47" fmla="*/ 20297 w 146519"/>
                  <a:gd name="connsiteY47" fmla="*/ 19302 h 207604"/>
                  <a:gd name="connsiteX48" fmla="*/ 19338 w 146519"/>
                  <a:gd name="connsiteY48" fmla="*/ 18841 h 207604"/>
                  <a:gd name="connsiteX49" fmla="*/ 15534 w 146519"/>
                  <a:gd name="connsiteY49" fmla="*/ 12423 h 207604"/>
                  <a:gd name="connsiteX50" fmla="*/ 21377 w 146519"/>
                  <a:gd name="connsiteY50" fmla="*/ 14373 h 207604"/>
                  <a:gd name="connsiteX51" fmla="*/ 47961 w 146519"/>
                  <a:gd name="connsiteY51" fmla="*/ 51793 h 207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6519" h="207604">
                    <a:moveTo>
                      <a:pt x="47961" y="51793"/>
                    </a:moveTo>
                    <a:cubicBezTo>
                      <a:pt x="55322" y="46570"/>
                      <a:pt x="62245" y="44410"/>
                      <a:pt x="69945" y="48835"/>
                    </a:cubicBezTo>
                    <a:cubicBezTo>
                      <a:pt x="71285" y="49591"/>
                      <a:pt x="72965" y="51584"/>
                      <a:pt x="74207" y="50241"/>
                    </a:cubicBezTo>
                    <a:cubicBezTo>
                      <a:pt x="75569" y="48794"/>
                      <a:pt x="73346" y="46948"/>
                      <a:pt x="73127" y="45563"/>
                    </a:cubicBezTo>
                    <a:cubicBezTo>
                      <a:pt x="72069" y="39229"/>
                      <a:pt x="69105" y="33734"/>
                      <a:pt x="66868" y="27966"/>
                    </a:cubicBezTo>
                    <a:cubicBezTo>
                      <a:pt x="64066" y="20792"/>
                      <a:pt x="62048" y="13220"/>
                      <a:pt x="57764" y="6759"/>
                    </a:cubicBezTo>
                    <a:cubicBezTo>
                      <a:pt x="56945" y="5501"/>
                      <a:pt x="56345" y="4158"/>
                      <a:pt x="57623" y="3215"/>
                    </a:cubicBezTo>
                    <a:cubicBezTo>
                      <a:pt x="58808" y="2355"/>
                      <a:pt x="60008" y="3235"/>
                      <a:pt x="61024" y="4284"/>
                    </a:cubicBezTo>
                    <a:cubicBezTo>
                      <a:pt x="64249" y="7556"/>
                      <a:pt x="66550" y="11542"/>
                      <a:pt x="67947" y="15863"/>
                    </a:cubicBezTo>
                    <a:cubicBezTo>
                      <a:pt x="72146" y="28909"/>
                      <a:pt x="77912" y="41138"/>
                      <a:pt x="84073" y="53261"/>
                    </a:cubicBezTo>
                    <a:cubicBezTo>
                      <a:pt x="86853" y="58715"/>
                      <a:pt x="88554" y="64861"/>
                      <a:pt x="90170" y="70880"/>
                    </a:cubicBezTo>
                    <a:cubicBezTo>
                      <a:pt x="90813" y="73272"/>
                      <a:pt x="92570" y="73964"/>
                      <a:pt x="93875" y="74593"/>
                    </a:cubicBezTo>
                    <a:cubicBezTo>
                      <a:pt x="95456" y="75348"/>
                      <a:pt x="96211" y="73062"/>
                      <a:pt x="97115" y="71699"/>
                    </a:cubicBezTo>
                    <a:cubicBezTo>
                      <a:pt x="104419" y="60687"/>
                      <a:pt x="115442" y="60687"/>
                      <a:pt x="123678" y="71028"/>
                    </a:cubicBezTo>
                    <a:cubicBezTo>
                      <a:pt x="128999" y="77698"/>
                      <a:pt x="135506" y="83340"/>
                      <a:pt x="138081" y="92108"/>
                    </a:cubicBezTo>
                    <a:cubicBezTo>
                      <a:pt x="140043" y="98757"/>
                      <a:pt x="142824" y="105028"/>
                      <a:pt x="144165" y="112013"/>
                    </a:cubicBezTo>
                    <a:cubicBezTo>
                      <a:pt x="145442" y="118683"/>
                      <a:pt x="147404" y="125290"/>
                      <a:pt x="148745" y="132065"/>
                    </a:cubicBezTo>
                    <a:cubicBezTo>
                      <a:pt x="149768" y="137225"/>
                      <a:pt x="147524" y="142050"/>
                      <a:pt x="148964" y="147084"/>
                    </a:cubicBezTo>
                    <a:cubicBezTo>
                      <a:pt x="150848" y="153607"/>
                      <a:pt x="154765" y="158956"/>
                      <a:pt x="157489" y="164997"/>
                    </a:cubicBezTo>
                    <a:cubicBezTo>
                      <a:pt x="159952" y="170469"/>
                      <a:pt x="160467" y="176299"/>
                      <a:pt x="161631" y="182027"/>
                    </a:cubicBezTo>
                    <a:cubicBezTo>
                      <a:pt x="161991" y="183751"/>
                      <a:pt x="161730" y="186059"/>
                      <a:pt x="159691" y="186141"/>
                    </a:cubicBezTo>
                    <a:cubicBezTo>
                      <a:pt x="157870" y="186200"/>
                      <a:pt x="157545" y="183936"/>
                      <a:pt x="157249" y="182278"/>
                    </a:cubicBezTo>
                    <a:cubicBezTo>
                      <a:pt x="155908" y="175041"/>
                      <a:pt x="154130" y="168056"/>
                      <a:pt x="149564" y="162081"/>
                    </a:cubicBezTo>
                    <a:cubicBezTo>
                      <a:pt x="146465" y="158033"/>
                      <a:pt x="145005" y="159312"/>
                      <a:pt x="143904" y="163277"/>
                    </a:cubicBezTo>
                    <a:cubicBezTo>
                      <a:pt x="143565" y="164514"/>
                      <a:pt x="143487" y="165563"/>
                      <a:pt x="141942" y="165353"/>
                    </a:cubicBezTo>
                    <a:cubicBezTo>
                      <a:pt x="140784" y="165185"/>
                      <a:pt x="140502" y="164598"/>
                      <a:pt x="140862" y="163381"/>
                    </a:cubicBezTo>
                    <a:cubicBezTo>
                      <a:pt x="147369" y="141273"/>
                      <a:pt x="142302" y="120340"/>
                      <a:pt x="134842" y="99680"/>
                    </a:cubicBezTo>
                    <a:cubicBezTo>
                      <a:pt x="132302" y="92653"/>
                      <a:pt x="130079" y="85290"/>
                      <a:pt x="125562" y="79480"/>
                    </a:cubicBezTo>
                    <a:cubicBezTo>
                      <a:pt x="121561" y="74342"/>
                      <a:pt x="116218" y="70189"/>
                      <a:pt x="109860" y="68552"/>
                    </a:cubicBezTo>
                    <a:cubicBezTo>
                      <a:pt x="103974" y="67042"/>
                      <a:pt x="96472" y="76943"/>
                      <a:pt x="98357" y="83927"/>
                    </a:cubicBezTo>
                    <a:cubicBezTo>
                      <a:pt x="102372" y="98757"/>
                      <a:pt x="105040" y="114006"/>
                      <a:pt x="107475" y="129024"/>
                    </a:cubicBezTo>
                    <a:cubicBezTo>
                      <a:pt x="109994" y="144588"/>
                      <a:pt x="113657" y="160109"/>
                      <a:pt x="114158" y="176218"/>
                    </a:cubicBezTo>
                    <a:cubicBezTo>
                      <a:pt x="114518" y="187858"/>
                      <a:pt x="111659" y="197862"/>
                      <a:pt x="107298" y="207955"/>
                    </a:cubicBezTo>
                    <a:cubicBezTo>
                      <a:pt x="106797" y="209087"/>
                      <a:pt x="106719" y="210929"/>
                      <a:pt x="105054" y="210367"/>
                    </a:cubicBezTo>
                    <a:cubicBezTo>
                      <a:pt x="103537" y="209842"/>
                      <a:pt x="104017" y="208562"/>
                      <a:pt x="104518" y="207052"/>
                    </a:cubicBezTo>
                    <a:cubicBezTo>
                      <a:pt x="110580" y="188598"/>
                      <a:pt x="108159" y="170217"/>
                      <a:pt x="105216" y="151426"/>
                    </a:cubicBezTo>
                    <a:cubicBezTo>
                      <a:pt x="102393" y="133366"/>
                      <a:pt x="98392" y="115516"/>
                      <a:pt x="96070" y="97393"/>
                    </a:cubicBezTo>
                    <a:cubicBezTo>
                      <a:pt x="95252" y="90912"/>
                      <a:pt x="92316" y="85731"/>
                      <a:pt x="89274" y="80508"/>
                    </a:cubicBezTo>
                    <a:cubicBezTo>
                      <a:pt x="83868" y="71279"/>
                      <a:pt x="79387" y="61295"/>
                      <a:pt x="70368" y="54919"/>
                    </a:cubicBezTo>
                    <a:cubicBezTo>
                      <a:pt x="68230" y="53387"/>
                      <a:pt x="66028" y="51521"/>
                      <a:pt x="63685" y="51185"/>
                    </a:cubicBezTo>
                    <a:cubicBezTo>
                      <a:pt x="59768" y="50619"/>
                      <a:pt x="56324" y="50493"/>
                      <a:pt x="53981" y="56240"/>
                    </a:cubicBezTo>
                    <a:cubicBezTo>
                      <a:pt x="51165" y="63162"/>
                      <a:pt x="51906" y="69937"/>
                      <a:pt x="51307" y="76816"/>
                    </a:cubicBezTo>
                    <a:cubicBezTo>
                      <a:pt x="50742" y="83277"/>
                      <a:pt x="49803" y="89717"/>
                      <a:pt x="49140" y="96177"/>
                    </a:cubicBezTo>
                    <a:cubicBezTo>
                      <a:pt x="48985" y="97813"/>
                      <a:pt x="48865" y="99617"/>
                      <a:pt x="47100" y="99722"/>
                    </a:cubicBezTo>
                    <a:cubicBezTo>
                      <a:pt x="45364" y="99827"/>
                      <a:pt x="45442" y="97582"/>
                      <a:pt x="44645" y="96428"/>
                    </a:cubicBezTo>
                    <a:cubicBezTo>
                      <a:pt x="43741" y="95149"/>
                      <a:pt x="44440" y="93932"/>
                      <a:pt x="44602" y="92653"/>
                    </a:cubicBezTo>
                    <a:cubicBezTo>
                      <a:pt x="46564" y="77362"/>
                      <a:pt x="45202" y="62239"/>
                      <a:pt x="41158" y="47577"/>
                    </a:cubicBezTo>
                    <a:cubicBezTo>
                      <a:pt x="37841" y="35516"/>
                      <a:pt x="31561" y="25217"/>
                      <a:pt x="20297" y="19302"/>
                    </a:cubicBezTo>
                    <a:cubicBezTo>
                      <a:pt x="19980" y="19135"/>
                      <a:pt x="19458" y="19093"/>
                      <a:pt x="19338" y="18841"/>
                    </a:cubicBezTo>
                    <a:cubicBezTo>
                      <a:pt x="18258" y="16471"/>
                      <a:pt x="14136" y="14730"/>
                      <a:pt x="15534" y="12423"/>
                    </a:cubicBezTo>
                    <a:cubicBezTo>
                      <a:pt x="17919" y="8480"/>
                      <a:pt x="19535" y="13471"/>
                      <a:pt x="21377" y="14373"/>
                    </a:cubicBezTo>
                    <a:cubicBezTo>
                      <a:pt x="36458" y="21694"/>
                      <a:pt x="44461" y="34929"/>
                      <a:pt x="47961" y="51793"/>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2" name="Freeform 261">
                <a:extLst>
                  <a:ext uri="{FF2B5EF4-FFF2-40B4-BE49-F238E27FC236}">
                    <a16:creationId xmlns:a16="http://schemas.microsoft.com/office/drawing/2014/main" id="{95C944BD-D1BD-F147-1D96-79667C96518E}"/>
                  </a:ext>
                </a:extLst>
              </p:cNvPr>
              <p:cNvSpPr/>
              <p:nvPr/>
            </p:nvSpPr>
            <p:spPr>
              <a:xfrm>
                <a:off x="25508072" y="5571238"/>
                <a:ext cx="152142" cy="142147"/>
              </a:xfrm>
              <a:custGeom>
                <a:avLst/>
                <a:gdLst>
                  <a:gd name="connsiteX0" fmla="*/ 15345 w 152142"/>
                  <a:gd name="connsiteY0" fmla="*/ 140320 h 142147"/>
                  <a:gd name="connsiteX1" fmla="*/ 38316 w 152142"/>
                  <a:gd name="connsiteY1" fmla="*/ 118842 h 142147"/>
                  <a:gd name="connsiteX2" fmla="*/ 63341 w 152142"/>
                  <a:gd name="connsiteY2" fmla="*/ 109445 h 142147"/>
                  <a:gd name="connsiteX3" fmla="*/ 84541 w 152142"/>
                  <a:gd name="connsiteY3" fmla="*/ 106949 h 142147"/>
                  <a:gd name="connsiteX4" fmla="*/ 92064 w 152142"/>
                  <a:gd name="connsiteY4" fmla="*/ 105607 h 142147"/>
                  <a:gd name="connsiteX5" fmla="*/ 98486 w 152142"/>
                  <a:gd name="connsiteY5" fmla="*/ 91679 h 142147"/>
                  <a:gd name="connsiteX6" fmla="*/ 95444 w 152142"/>
                  <a:gd name="connsiteY6" fmla="*/ 72046 h 142147"/>
                  <a:gd name="connsiteX7" fmla="*/ 84181 w 152142"/>
                  <a:gd name="connsiteY7" fmla="*/ 39618 h 142147"/>
                  <a:gd name="connsiteX8" fmla="*/ 69382 w 152142"/>
                  <a:gd name="connsiteY8" fmla="*/ 23740 h 142147"/>
                  <a:gd name="connsiteX9" fmla="*/ 48817 w 152142"/>
                  <a:gd name="connsiteY9" fmla="*/ 5911 h 142147"/>
                  <a:gd name="connsiteX10" fmla="*/ 47914 w 152142"/>
                  <a:gd name="connsiteY10" fmla="*/ 2975 h 142147"/>
                  <a:gd name="connsiteX11" fmla="*/ 63398 w 152142"/>
                  <a:gd name="connsiteY11" fmla="*/ 9666 h 142147"/>
                  <a:gd name="connsiteX12" fmla="*/ 86284 w 152142"/>
                  <a:gd name="connsiteY12" fmla="*/ 33494 h 142147"/>
                  <a:gd name="connsiteX13" fmla="*/ 94125 w 152142"/>
                  <a:gd name="connsiteY13" fmla="*/ 35738 h 142147"/>
                  <a:gd name="connsiteX14" fmla="*/ 104950 w 152142"/>
                  <a:gd name="connsiteY14" fmla="*/ 32130 h 142147"/>
                  <a:gd name="connsiteX15" fmla="*/ 141937 w 152142"/>
                  <a:gd name="connsiteY15" fmla="*/ 41317 h 142147"/>
                  <a:gd name="connsiteX16" fmla="*/ 165959 w 152142"/>
                  <a:gd name="connsiteY16" fmla="*/ 66907 h 142147"/>
                  <a:gd name="connsiteX17" fmla="*/ 166602 w 152142"/>
                  <a:gd name="connsiteY17" fmla="*/ 71228 h 142147"/>
                  <a:gd name="connsiteX18" fmla="*/ 163059 w 152142"/>
                  <a:gd name="connsiteY18" fmla="*/ 69571 h 142147"/>
                  <a:gd name="connsiteX19" fmla="*/ 146580 w 152142"/>
                  <a:gd name="connsiteY19" fmla="*/ 51239 h 142147"/>
                  <a:gd name="connsiteX20" fmla="*/ 111252 w 152142"/>
                  <a:gd name="connsiteY20" fmla="*/ 37060 h 142147"/>
                  <a:gd name="connsiteX21" fmla="*/ 97103 w 152142"/>
                  <a:gd name="connsiteY21" fmla="*/ 40667 h 142147"/>
                  <a:gd name="connsiteX22" fmla="*/ 94986 w 152142"/>
                  <a:gd name="connsiteY22" fmla="*/ 49708 h 142147"/>
                  <a:gd name="connsiteX23" fmla="*/ 100405 w 152142"/>
                  <a:gd name="connsiteY23" fmla="*/ 64684 h 142147"/>
                  <a:gd name="connsiteX24" fmla="*/ 104668 w 152142"/>
                  <a:gd name="connsiteY24" fmla="*/ 79241 h 142147"/>
                  <a:gd name="connsiteX25" fmla="*/ 104350 w 152142"/>
                  <a:gd name="connsiteY25" fmla="*/ 93420 h 142147"/>
                  <a:gd name="connsiteX26" fmla="*/ 111612 w 152142"/>
                  <a:gd name="connsiteY26" fmla="*/ 103634 h 142147"/>
                  <a:gd name="connsiteX27" fmla="*/ 125254 w 152142"/>
                  <a:gd name="connsiteY27" fmla="*/ 111542 h 142147"/>
                  <a:gd name="connsiteX28" fmla="*/ 144717 w 152142"/>
                  <a:gd name="connsiteY28" fmla="*/ 140866 h 142147"/>
                  <a:gd name="connsiteX29" fmla="*/ 143955 w 152142"/>
                  <a:gd name="connsiteY29" fmla="*/ 145103 h 142147"/>
                  <a:gd name="connsiteX30" fmla="*/ 139834 w 152142"/>
                  <a:gd name="connsiteY30" fmla="*/ 139335 h 142147"/>
                  <a:gd name="connsiteX31" fmla="*/ 116813 w 152142"/>
                  <a:gd name="connsiteY31" fmla="*/ 114143 h 142147"/>
                  <a:gd name="connsiteX32" fmla="*/ 112530 w 152142"/>
                  <a:gd name="connsiteY32" fmla="*/ 111270 h 142147"/>
                  <a:gd name="connsiteX33" fmla="*/ 90504 w 152142"/>
                  <a:gd name="connsiteY33" fmla="*/ 110452 h 142147"/>
                  <a:gd name="connsiteX34" fmla="*/ 69177 w 152142"/>
                  <a:gd name="connsiteY34" fmla="*/ 113724 h 142147"/>
                  <a:gd name="connsiteX35" fmla="*/ 32170 w 152142"/>
                  <a:gd name="connsiteY35" fmla="*/ 129099 h 142147"/>
                  <a:gd name="connsiteX36" fmla="*/ 20871 w 152142"/>
                  <a:gd name="connsiteY36" fmla="*/ 138936 h 142147"/>
                  <a:gd name="connsiteX37" fmla="*/ 15345 w 152142"/>
                  <a:gd name="connsiteY37" fmla="*/ 140320 h 14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142" h="142147">
                    <a:moveTo>
                      <a:pt x="15345" y="140320"/>
                    </a:moveTo>
                    <a:cubicBezTo>
                      <a:pt x="20928" y="130294"/>
                      <a:pt x="28888" y="123457"/>
                      <a:pt x="38316" y="118842"/>
                    </a:cubicBezTo>
                    <a:cubicBezTo>
                      <a:pt x="46312" y="114920"/>
                      <a:pt x="54837" y="112193"/>
                      <a:pt x="63341" y="109445"/>
                    </a:cubicBezTo>
                    <a:cubicBezTo>
                      <a:pt x="70398" y="107159"/>
                      <a:pt x="77639" y="109403"/>
                      <a:pt x="84541" y="106949"/>
                    </a:cubicBezTo>
                    <a:cubicBezTo>
                      <a:pt x="86926" y="106110"/>
                      <a:pt x="89587" y="106215"/>
                      <a:pt x="92064" y="105607"/>
                    </a:cubicBezTo>
                    <a:cubicBezTo>
                      <a:pt x="97328" y="104327"/>
                      <a:pt x="100709" y="98811"/>
                      <a:pt x="98486" y="91679"/>
                    </a:cubicBezTo>
                    <a:cubicBezTo>
                      <a:pt x="96467" y="85135"/>
                      <a:pt x="97568" y="78380"/>
                      <a:pt x="95444" y="72046"/>
                    </a:cubicBezTo>
                    <a:cubicBezTo>
                      <a:pt x="91803" y="61181"/>
                      <a:pt x="90688" y="49183"/>
                      <a:pt x="84181" y="39618"/>
                    </a:cubicBezTo>
                    <a:cubicBezTo>
                      <a:pt x="80144" y="33662"/>
                      <a:pt x="74357" y="29005"/>
                      <a:pt x="69382" y="23740"/>
                    </a:cubicBezTo>
                    <a:cubicBezTo>
                      <a:pt x="63080" y="17112"/>
                      <a:pt x="55854" y="11638"/>
                      <a:pt x="48817" y="5911"/>
                    </a:cubicBezTo>
                    <a:cubicBezTo>
                      <a:pt x="48098" y="5324"/>
                      <a:pt x="47392" y="4611"/>
                      <a:pt x="47914" y="2975"/>
                    </a:cubicBezTo>
                    <a:cubicBezTo>
                      <a:pt x="53997" y="2660"/>
                      <a:pt x="58818" y="6121"/>
                      <a:pt x="63398" y="9666"/>
                    </a:cubicBezTo>
                    <a:cubicBezTo>
                      <a:pt x="72099" y="16420"/>
                      <a:pt x="79523" y="24621"/>
                      <a:pt x="86284" y="33494"/>
                    </a:cubicBezTo>
                    <a:cubicBezTo>
                      <a:pt x="88366" y="36220"/>
                      <a:pt x="90723" y="37269"/>
                      <a:pt x="94125" y="35738"/>
                    </a:cubicBezTo>
                    <a:cubicBezTo>
                      <a:pt x="97604" y="34186"/>
                      <a:pt x="101266" y="32928"/>
                      <a:pt x="104950" y="32130"/>
                    </a:cubicBezTo>
                    <a:cubicBezTo>
                      <a:pt x="118592" y="29194"/>
                      <a:pt x="130377" y="33766"/>
                      <a:pt x="141937" y="41317"/>
                    </a:cubicBezTo>
                    <a:cubicBezTo>
                      <a:pt x="152078" y="47946"/>
                      <a:pt x="159679" y="56629"/>
                      <a:pt x="165959" y="66907"/>
                    </a:cubicBezTo>
                    <a:cubicBezTo>
                      <a:pt x="166700" y="68145"/>
                      <a:pt x="168599" y="69634"/>
                      <a:pt x="166602" y="71228"/>
                    </a:cubicBezTo>
                    <a:cubicBezTo>
                      <a:pt x="164823" y="72655"/>
                      <a:pt x="163941" y="70557"/>
                      <a:pt x="163059" y="69571"/>
                    </a:cubicBezTo>
                    <a:cubicBezTo>
                      <a:pt x="157561" y="63467"/>
                      <a:pt x="153299" y="56084"/>
                      <a:pt x="146580" y="51239"/>
                    </a:cubicBezTo>
                    <a:cubicBezTo>
                      <a:pt x="135917" y="43520"/>
                      <a:pt x="124470" y="37353"/>
                      <a:pt x="111252" y="37060"/>
                    </a:cubicBezTo>
                    <a:cubicBezTo>
                      <a:pt x="106531" y="36955"/>
                      <a:pt x="101591" y="38779"/>
                      <a:pt x="97103" y="40667"/>
                    </a:cubicBezTo>
                    <a:cubicBezTo>
                      <a:pt x="93285" y="42282"/>
                      <a:pt x="93765" y="46205"/>
                      <a:pt x="94986" y="49708"/>
                    </a:cubicBezTo>
                    <a:cubicBezTo>
                      <a:pt x="96750" y="54721"/>
                      <a:pt x="98648" y="59671"/>
                      <a:pt x="100405" y="64684"/>
                    </a:cubicBezTo>
                    <a:cubicBezTo>
                      <a:pt x="102064" y="69466"/>
                      <a:pt x="103588" y="74437"/>
                      <a:pt x="104668" y="79241"/>
                    </a:cubicBezTo>
                    <a:cubicBezTo>
                      <a:pt x="105607" y="83478"/>
                      <a:pt x="104491" y="88658"/>
                      <a:pt x="104350" y="93420"/>
                    </a:cubicBezTo>
                    <a:cubicBezTo>
                      <a:pt x="104167" y="98936"/>
                      <a:pt x="105910" y="102020"/>
                      <a:pt x="111612" y="103634"/>
                    </a:cubicBezTo>
                    <a:cubicBezTo>
                      <a:pt x="116489" y="105019"/>
                      <a:pt x="121055" y="108354"/>
                      <a:pt x="125254" y="111542"/>
                    </a:cubicBezTo>
                    <a:cubicBezTo>
                      <a:pt x="134873" y="118905"/>
                      <a:pt x="142657" y="127799"/>
                      <a:pt x="144717" y="140866"/>
                    </a:cubicBezTo>
                    <a:cubicBezTo>
                      <a:pt x="145000" y="142586"/>
                      <a:pt x="144696" y="143740"/>
                      <a:pt x="143955" y="145103"/>
                    </a:cubicBezTo>
                    <a:cubicBezTo>
                      <a:pt x="142219" y="143446"/>
                      <a:pt x="140758" y="141936"/>
                      <a:pt x="139834" y="139335"/>
                    </a:cubicBezTo>
                    <a:cubicBezTo>
                      <a:pt x="135656" y="127568"/>
                      <a:pt x="127632" y="119199"/>
                      <a:pt x="116813" y="114143"/>
                    </a:cubicBezTo>
                    <a:cubicBezTo>
                      <a:pt x="115169" y="113367"/>
                      <a:pt x="113871" y="112151"/>
                      <a:pt x="112530" y="111270"/>
                    </a:cubicBezTo>
                    <a:cubicBezTo>
                      <a:pt x="105190" y="106509"/>
                      <a:pt x="98069" y="106131"/>
                      <a:pt x="90504" y="110452"/>
                    </a:cubicBezTo>
                    <a:cubicBezTo>
                      <a:pt x="83842" y="114248"/>
                      <a:pt x="76221" y="111857"/>
                      <a:pt x="69177" y="113724"/>
                    </a:cubicBezTo>
                    <a:cubicBezTo>
                      <a:pt x="56178" y="117164"/>
                      <a:pt x="43355" y="120688"/>
                      <a:pt x="32170" y="129099"/>
                    </a:cubicBezTo>
                    <a:cubicBezTo>
                      <a:pt x="28147" y="132140"/>
                      <a:pt x="24329" y="135286"/>
                      <a:pt x="20871" y="138936"/>
                    </a:cubicBezTo>
                    <a:cubicBezTo>
                      <a:pt x="19347" y="140573"/>
                      <a:pt x="17851" y="141181"/>
                      <a:pt x="15345" y="140320"/>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3" name="Freeform 262">
                <a:extLst>
                  <a:ext uri="{FF2B5EF4-FFF2-40B4-BE49-F238E27FC236}">
                    <a16:creationId xmlns:a16="http://schemas.microsoft.com/office/drawing/2014/main" id="{15225A46-B153-68CA-6457-2CB272EC5A02}"/>
                  </a:ext>
                </a:extLst>
              </p:cNvPr>
              <p:cNvSpPr/>
              <p:nvPr/>
            </p:nvSpPr>
            <p:spPr>
              <a:xfrm>
                <a:off x="25611507" y="5792294"/>
                <a:ext cx="92335" cy="129659"/>
              </a:xfrm>
              <a:custGeom>
                <a:avLst/>
                <a:gdLst>
                  <a:gd name="connsiteX0" fmla="*/ 102582 w 92335"/>
                  <a:gd name="connsiteY0" fmla="*/ 14553 h 129659"/>
                  <a:gd name="connsiteX1" fmla="*/ 102744 w 92335"/>
                  <a:gd name="connsiteY1" fmla="*/ 6267 h 129659"/>
                  <a:gd name="connsiteX2" fmla="*/ 104360 w 92335"/>
                  <a:gd name="connsiteY2" fmla="*/ 2827 h 129659"/>
                  <a:gd name="connsiteX3" fmla="*/ 106802 w 92335"/>
                  <a:gd name="connsiteY3" fmla="*/ 5953 h 129659"/>
                  <a:gd name="connsiteX4" fmla="*/ 107098 w 92335"/>
                  <a:gd name="connsiteY4" fmla="*/ 30032 h 129659"/>
                  <a:gd name="connsiteX5" fmla="*/ 103217 w 92335"/>
                  <a:gd name="connsiteY5" fmla="*/ 61939 h 129659"/>
                  <a:gd name="connsiteX6" fmla="*/ 92702 w 92335"/>
                  <a:gd name="connsiteY6" fmla="*/ 94615 h 129659"/>
                  <a:gd name="connsiteX7" fmla="*/ 90535 w 92335"/>
                  <a:gd name="connsiteY7" fmla="*/ 109888 h 129659"/>
                  <a:gd name="connsiteX8" fmla="*/ 91036 w 92335"/>
                  <a:gd name="connsiteY8" fmla="*/ 119116 h 129659"/>
                  <a:gd name="connsiteX9" fmla="*/ 88559 w 92335"/>
                  <a:gd name="connsiteY9" fmla="*/ 121713 h 129659"/>
                  <a:gd name="connsiteX10" fmla="*/ 86738 w 92335"/>
                  <a:gd name="connsiteY10" fmla="*/ 118990 h 129659"/>
                  <a:gd name="connsiteX11" fmla="*/ 85595 w 92335"/>
                  <a:gd name="connsiteY11" fmla="*/ 112818 h 129659"/>
                  <a:gd name="connsiteX12" fmla="*/ 79117 w 92335"/>
                  <a:gd name="connsiteY12" fmla="*/ 108734 h 129659"/>
                  <a:gd name="connsiteX13" fmla="*/ 57790 w 92335"/>
                  <a:gd name="connsiteY13" fmla="*/ 113344 h 129659"/>
                  <a:gd name="connsiteX14" fmla="*/ 47049 w 92335"/>
                  <a:gd name="connsiteY14" fmla="*/ 113218 h 129659"/>
                  <a:gd name="connsiteX15" fmla="*/ 33944 w 92335"/>
                  <a:gd name="connsiteY15" fmla="*/ 118923 h 129659"/>
                  <a:gd name="connsiteX16" fmla="*/ 19801 w 92335"/>
                  <a:gd name="connsiteY16" fmla="*/ 131132 h 129659"/>
                  <a:gd name="connsiteX17" fmla="*/ 15560 w 92335"/>
                  <a:gd name="connsiteY17" fmla="*/ 131340 h 129659"/>
                  <a:gd name="connsiteX18" fmla="*/ 17698 w 92335"/>
                  <a:gd name="connsiteY18" fmla="*/ 128047 h 129659"/>
                  <a:gd name="connsiteX19" fmla="*/ 28326 w 92335"/>
                  <a:gd name="connsiteY19" fmla="*/ 118361 h 129659"/>
                  <a:gd name="connsiteX20" fmla="*/ 38764 w 92335"/>
                  <a:gd name="connsiteY20" fmla="*/ 84337 h 129659"/>
                  <a:gd name="connsiteX21" fmla="*/ 39604 w 92335"/>
                  <a:gd name="connsiteY21" fmla="*/ 80475 h 129659"/>
                  <a:gd name="connsiteX22" fmla="*/ 42525 w 92335"/>
                  <a:gd name="connsiteY22" fmla="*/ 77670 h 129659"/>
                  <a:gd name="connsiteX23" fmla="*/ 43527 w 92335"/>
                  <a:gd name="connsiteY23" fmla="*/ 81844 h 129659"/>
                  <a:gd name="connsiteX24" fmla="*/ 41149 w 92335"/>
                  <a:gd name="connsiteY24" fmla="*/ 103554 h 129659"/>
                  <a:gd name="connsiteX25" fmla="*/ 45405 w 92335"/>
                  <a:gd name="connsiteY25" fmla="*/ 109237 h 129659"/>
                  <a:gd name="connsiteX26" fmla="*/ 79074 w 92335"/>
                  <a:gd name="connsiteY26" fmla="*/ 102252 h 129659"/>
                  <a:gd name="connsiteX27" fmla="*/ 87938 w 92335"/>
                  <a:gd name="connsiteY27" fmla="*/ 92077 h 129659"/>
                  <a:gd name="connsiteX28" fmla="*/ 96661 w 92335"/>
                  <a:gd name="connsiteY28" fmla="*/ 60030 h 129659"/>
                  <a:gd name="connsiteX29" fmla="*/ 100662 w 92335"/>
                  <a:gd name="connsiteY29" fmla="*/ 31836 h 129659"/>
                  <a:gd name="connsiteX30" fmla="*/ 102582 w 92335"/>
                  <a:gd name="connsiteY30" fmla="*/ 14553 h 12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2335" h="129659">
                    <a:moveTo>
                      <a:pt x="102582" y="14553"/>
                    </a:moveTo>
                    <a:cubicBezTo>
                      <a:pt x="102222" y="12623"/>
                      <a:pt x="103104" y="9371"/>
                      <a:pt x="102744" y="6267"/>
                    </a:cubicBezTo>
                    <a:cubicBezTo>
                      <a:pt x="102497" y="4212"/>
                      <a:pt x="102878" y="3016"/>
                      <a:pt x="104360" y="2827"/>
                    </a:cubicBezTo>
                    <a:cubicBezTo>
                      <a:pt x="106103" y="2596"/>
                      <a:pt x="106541" y="4254"/>
                      <a:pt x="106802" y="5953"/>
                    </a:cubicBezTo>
                    <a:cubicBezTo>
                      <a:pt x="107980" y="13986"/>
                      <a:pt x="107719" y="21894"/>
                      <a:pt x="107098" y="30032"/>
                    </a:cubicBezTo>
                    <a:cubicBezTo>
                      <a:pt x="106280" y="40769"/>
                      <a:pt x="106103" y="51661"/>
                      <a:pt x="103217" y="61939"/>
                    </a:cubicBezTo>
                    <a:cubicBezTo>
                      <a:pt x="100140" y="72972"/>
                      <a:pt x="99342" y="85092"/>
                      <a:pt x="92702" y="94615"/>
                    </a:cubicBezTo>
                    <a:cubicBezTo>
                      <a:pt x="89074" y="99817"/>
                      <a:pt x="88799" y="104494"/>
                      <a:pt x="90535" y="109888"/>
                    </a:cubicBezTo>
                    <a:cubicBezTo>
                      <a:pt x="91537" y="112966"/>
                      <a:pt x="91001" y="116030"/>
                      <a:pt x="91036" y="119116"/>
                    </a:cubicBezTo>
                    <a:cubicBezTo>
                      <a:pt x="91057" y="120625"/>
                      <a:pt x="90041" y="121565"/>
                      <a:pt x="88559" y="121713"/>
                    </a:cubicBezTo>
                    <a:cubicBezTo>
                      <a:pt x="86520" y="121927"/>
                      <a:pt x="86534" y="120285"/>
                      <a:pt x="86738" y="118990"/>
                    </a:cubicBezTo>
                    <a:cubicBezTo>
                      <a:pt x="87056" y="116748"/>
                      <a:pt x="85899" y="114876"/>
                      <a:pt x="85595" y="112818"/>
                    </a:cubicBezTo>
                    <a:cubicBezTo>
                      <a:pt x="84995" y="108689"/>
                      <a:pt x="82956" y="107661"/>
                      <a:pt x="79117" y="108734"/>
                    </a:cubicBezTo>
                    <a:cubicBezTo>
                      <a:pt x="72095" y="110658"/>
                      <a:pt x="64812" y="111102"/>
                      <a:pt x="57790" y="113344"/>
                    </a:cubicBezTo>
                    <a:cubicBezTo>
                      <a:pt x="54487" y="114395"/>
                      <a:pt x="50366" y="114269"/>
                      <a:pt x="47049" y="113218"/>
                    </a:cubicBezTo>
                    <a:cubicBezTo>
                      <a:pt x="40768" y="111205"/>
                      <a:pt x="37564" y="114668"/>
                      <a:pt x="33944" y="118923"/>
                    </a:cubicBezTo>
                    <a:cubicBezTo>
                      <a:pt x="29886" y="123725"/>
                      <a:pt x="25701" y="128617"/>
                      <a:pt x="19801" y="131132"/>
                    </a:cubicBezTo>
                    <a:cubicBezTo>
                      <a:pt x="18439" y="131717"/>
                      <a:pt x="16802" y="133693"/>
                      <a:pt x="15560" y="131340"/>
                    </a:cubicBezTo>
                    <a:cubicBezTo>
                      <a:pt x="14522" y="129371"/>
                      <a:pt x="16738" y="129038"/>
                      <a:pt x="17698" y="128047"/>
                    </a:cubicBezTo>
                    <a:cubicBezTo>
                      <a:pt x="21064" y="124613"/>
                      <a:pt x="25101" y="122090"/>
                      <a:pt x="28326" y="118361"/>
                    </a:cubicBezTo>
                    <a:cubicBezTo>
                      <a:pt x="36745" y="108564"/>
                      <a:pt x="36188" y="95955"/>
                      <a:pt x="38764" y="84337"/>
                    </a:cubicBezTo>
                    <a:cubicBezTo>
                      <a:pt x="39046" y="83057"/>
                      <a:pt x="38827" y="81755"/>
                      <a:pt x="39604" y="80475"/>
                    </a:cubicBezTo>
                    <a:cubicBezTo>
                      <a:pt x="40387" y="79180"/>
                      <a:pt x="40768" y="77145"/>
                      <a:pt x="42525" y="77670"/>
                    </a:cubicBezTo>
                    <a:cubicBezTo>
                      <a:pt x="44607" y="78277"/>
                      <a:pt x="43647" y="80060"/>
                      <a:pt x="43527" y="81844"/>
                    </a:cubicBezTo>
                    <a:cubicBezTo>
                      <a:pt x="43069" y="89118"/>
                      <a:pt x="43407" y="96421"/>
                      <a:pt x="41149" y="103554"/>
                    </a:cubicBezTo>
                    <a:cubicBezTo>
                      <a:pt x="40126" y="106780"/>
                      <a:pt x="41064" y="108623"/>
                      <a:pt x="45405" y="109237"/>
                    </a:cubicBezTo>
                    <a:cubicBezTo>
                      <a:pt x="57529" y="110909"/>
                      <a:pt x="68270" y="106403"/>
                      <a:pt x="79074" y="102252"/>
                    </a:cubicBezTo>
                    <a:cubicBezTo>
                      <a:pt x="83316" y="100617"/>
                      <a:pt x="85877" y="96354"/>
                      <a:pt x="87938" y="92077"/>
                    </a:cubicBezTo>
                    <a:cubicBezTo>
                      <a:pt x="92815" y="81984"/>
                      <a:pt x="95595" y="71210"/>
                      <a:pt x="96661" y="60030"/>
                    </a:cubicBezTo>
                    <a:cubicBezTo>
                      <a:pt x="97536" y="50566"/>
                      <a:pt x="99759" y="41338"/>
                      <a:pt x="100662" y="31836"/>
                    </a:cubicBezTo>
                    <a:cubicBezTo>
                      <a:pt x="101142" y="26634"/>
                      <a:pt x="101841" y="21160"/>
                      <a:pt x="102582" y="14553"/>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4" name="Freeform 263">
                <a:extLst>
                  <a:ext uri="{FF2B5EF4-FFF2-40B4-BE49-F238E27FC236}">
                    <a16:creationId xmlns:a16="http://schemas.microsoft.com/office/drawing/2014/main" id="{D065509D-0B92-C7DF-251A-EF0C41F6BA38}"/>
                  </a:ext>
                </a:extLst>
              </p:cNvPr>
              <p:cNvSpPr/>
              <p:nvPr/>
            </p:nvSpPr>
            <p:spPr>
              <a:xfrm>
                <a:off x="25410760" y="5745480"/>
                <a:ext cx="127415" cy="97030"/>
              </a:xfrm>
              <a:custGeom>
                <a:avLst/>
                <a:gdLst>
                  <a:gd name="connsiteX0" fmla="*/ 141047 w 127415"/>
                  <a:gd name="connsiteY0" fmla="*/ 99880 h 97030"/>
                  <a:gd name="connsiteX1" fmla="*/ 129748 w 127415"/>
                  <a:gd name="connsiteY1" fmla="*/ 76554 h 97030"/>
                  <a:gd name="connsiteX2" fmla="*/ 110941 w 127415"/>
                  <a:gd name="connsiteY2" fmla="*/ 63046 h 97030"/>
                  <a:gd name="connsiteX3" fmla="*/ 105825 w 127415"/>
                  <a:gd name="connsiteY3" fmla="*/ 63445 h 97030"/>
                  <a:gd name="connsiteX4" fmla="*/ 101301 w 127415"/>
                  <a:gd name="connsiteY4" fmla="*/ 65374 h 97030"/>
                  <a:gd name="connsiteX5" fmla="*/ 72755 w 127415"/>
                  <a:gd name="connsiteY5" fmla="*/ 69884 h 97030"/>
                  <a:gd name="connsiteX6" fmla="*/ 35705 w 127415"/>
                  <a:gd name="connsiteY6" fmla="*/ 83329 h 97030"/>
                  <a:gd name="connsiteX7" fmla="*/ 23319 w 127415"/>
                  <a:gd name="connsiteY7" fmla="*/ 95389 h 97030"/>
                  <a:gd name="connsiteX8" fmla="*/ 16982 w 127415"/>
                  <a:gd name="connsiteY8" fmla="*/ 96247 h 97030"/>
                  <a:gd name="connsiteX9" fmla="*/ 17102 w 127415"/>
                  <a:gd name="connsiteY9" fmla="*/ 91570 h 97030"/>
                  <a:gd name="connsiteX10" fmla="*/ 37229 w 127415"/>
                  <a:gd name="connsiteY10" fmla="*/ 74520 h 97030"/>
                  <a:gd name="connsiteX11" fmla="*/ 76015 w 127415"/>
                  <a:gd name="connsiteY11" fmla="*/ 64913 h 97030"/>
                  <a:gd name="connsiteX12" fmla="*/ 103439 w 127415"/>
                  <a:gd name="connsiteY12" fmla="*/ 58285 h 97030"/>
                  <a:gd name="connsiteX13" fmla="*/ 108704 w 127415"/>
                  <a:gd name="connsiteY13" fmla="*/ 45134 h 97030"/>
                  <a:gd name="connsiteX14" fmla="*/ 95839 w 127415"/>
                  <a:gd name="connsiteY14" fmla="*/ 8427 h 97030"/>
                  <a:gd name="connsiteX15" fmla="*/ 95218 w 127415"/>
                  <a:gd name="connsiteY15" fmla="*/ 2952 h 97030"/>
                  <a:gd name="connsiteX16" fmla="*/ 98739 w 127415"/>
                  <a:gd name="connsiteY16" fmla="*/ 5176 h 97030"/>
                  <a:gd name="connsiteX17" fmla="*/ 115182 w 127415"/>
                  <a:gd name="connsiteY17" fmla="*/ 48448 h 97030"/>
                  <a:gd name="connsiteX18" fmla="*/ 122522 w 127415"/>
                  <a:gd name="connsiteY18" fmla="*/ 61620 h 97030"/>
                  <a:gd name="connsiteX19" fmla="*/ 140807 w 127415"/>
                  <a:gd name="connsiteY19" fmla="*/ 86494 h 97030"/>
                  <a:gd name="connsiteX20" fmla="*/ 141047 w 127415"/>
                  <a:gd name="connsiteY20" fmla="*/ 99880 h 9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415" h="97030">
                    <a:moveTo>
                      <a:pt x="141047" y="99880"/>
                    </a:moveTo>
                    <a:cubicBezTo>
                      <a:pt x="139332" y="89876"/>
                      <a:pt x="135387" y="82448"/>
                      <a:pt x="129748" y="76554"/>
                    </a:cubicBezTo>
                    <a:cubicBezTo>
                      <a:pt x="124406" y="70954"/>
                      <a:pt x="118683" y="65417"/>
                      <a:pt x="110941" y="63046"/>
                    </a:cubicBezTo>
                    <a:cubicBezTo>
                      <a:pt x="108880" y="62417"/>
                      <a:pt x="107504" y="62648"/>
                      <a:pt x="105825" y="63445"/>
                    </a:cubicBezTo>
                    <a:cubicBezTo>
                      <a:pt x="104343" y="64158"/>
                      <a:pt x="102600" y="64431"/>
                      <a:pt x="101301" y="65374"/>
                    </a:cubicBezTo>
                    <a:cubicBezTo>
                      <a:pt x="92437" y="71814"/>
                      <a:pt x="83757" y="72737"/>
                      <a:pt x="72755" y="69884"/>
                    </a:cubicBezTo>
                    <a:cubicBezTo>
                      <a:pt x="58852" y="66256"/>
                      <a:pt x="45825" y="72149"/>
                      <a:pt x="35705" y="83329"/>
                    </a:cubicBezTo>
                    <a:cubicBezTo>
                      <a:pt x="31823" y="87612"/>
                      <a:pt x="26643" y="90357"/>
                      <a:pt x="23319" y="95389"/>
                    </a:cubicBezTo>
                    <a:cubicBezTo>
                      <a:pt x="22141" y="97172"/>
                      <a:pt x="19445" y="98408"/>
                      <a:pt x="16982" y="96247"/>
                    </a:cubicBezTo>
                    <a:cubicBezTo>
                      <a:pt x="15084" y="94575"/>
                      <a:pt x="14702" y="92791"/>
                      <a:pt x="17102" y="91570"/>
                    </a:cubicBezTo>
                    <a:cubicBezTo>
                      <a:pt x="25126" y="87523"/>
                      <a:pt x="30447" y="80078"/>
                      <a:pt x="37229" y="74520"/>
                    </a:cubicBezTo>
                    <a:cubicBezTo>
                      <a:pt x="48570" y="65228"/>
                      <a:pt x="61894" y="60131"/>
                      <a:pt x="76015" y="64913"/>
                    </a:cubicBezTo>
                    <a:cubicBezTo>
                      <a:pt x="87180" y="68689"/>
                      <a:pt x="94801" y="62480"/>
                      <a:pt x="103439" y="58285"/>
                    </a:cubicBezTo>
                    <a:cubicBezTo>
                      <a:pt x="108880" y="55642"/>
                      <a:pt x="109283" y="51489"/>
                      <a:pt x="108704" y="45134"/>
                    </a:cubicBezTo>
                    <a:cubicBezTo>
                      <a:pt x="107441" y="31478"/>
                      <a:pt x="101082" y="20278"/>
                      <a:pt x="95839" y="8427"/>
                    </a:cubicBezTo>
                    <a:cubicBezTo>
                      <a:pt x="95041" y="6623"/>
                      <a:pt x="94258" y="4945"/>
                      <a:pt x="95218" y="2952"/>
                    </a:cubicBezTo>
                    <a:cubicBezTo>
                      <a:pt x="97102" y="2428"/>
                      <a:pt x="98083" y="4022"/>
                      <a:pt x="98739" y="5176"/>
                    </a:cubicBezTo>
                    <a:cubicBezTo>
                      <a:pt x="106403" y="18726"/>
                      <a:pt x="115606" y="32066"/>
                      <a:pt x="115182" y="48448"/>
                    </a:cubicBezTo>
                    <a:cubicBezTo>
                      <a:pt x="115006" y="55810"/>
                      <a:pt x="118224" y="58222"/>
                      <a:pt x="122522" y="61620"/>
                    </a:cubicBezTo>
                    <a:cubicBezTo>
                      <a:pt x="130729" y="68123"/>
                      <a:pt x="138069" y="75212"/>
                      <a:pt x="140807" y="86494"/>
                    </a:cubicBezTo>
                    <a:cubicBezTo>
                      <a:pt x="141767" y="90608"/>
                      <a:pt x="144731" y="94049"/>
                      <a:pt x="141047" y="99880"/>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5" name="Freeform 264">
                <a:extLst>
                  <a:ext uri="{FF2B5EF4-FFF2-40B4-BE49-F238E27FC236}">
                    <a16:creationId xmlns:a16="http://schemas.microsoft.com/office/drawing/2014/main" id="{C3603151-0FCC-A96B-CD7C-53A94CAAB3B2}"/>
                  </a:ext>
                </a:extLst>
              </p:cNvPr>
              <p:cNvSpPr/>
              <p:nvPr/>
            </p:nvSpPr>
            <p:spPr>
              <a:xfrm>
                <a:off x="25644968" y="5488855"/>
                <a:ext cx="110333" cy="121332"/>
              </a:xfrm>
              <a:custGeom>
                <a:avLst/>
                <a:gdLst>
                  <a:gd name="connsiteX0" fmla="*/ 124819 w 110333"/>
                  <a:gd name="connsiteY0" fmla="*/ 124352 h 121332"/>
                  <a:gd name="connsiteX1" fmla="*/ 112215 w 110333"/>
                  <a:gd name="connsiteY1" fmla="*/ 107467 h 121332"/>
                  <a:gd name="connsiteX2" fmla="*/ 88552 w 110333"/>
                  <a:gd name="connsiteY2" fmla="*/ 87435 h 121332"/>
                  <a:gd name="connsiteX3" fmla="*/ 84494 w 110333"/>
                  <a:gd name="connsiteY3" fmla="*/ 90162 h 121332"/>
                  <a:gd name="connsiteX4" fmla="*/ 86294 w 110333"/>
                  <a:gd name="connsiteY4" fmla="*/ 100419 h 121332"/>
                  <a:gd name="connsiteX5" fmla="*/ 86054 w 110333"/>
                  <a:gd name="connsiteY5" fmla="*/ 108327 h 121332"/>
                  <a:gd name="connsiteX6" fmla="*/ 83690 w 110333"/>
                  <a:gd name="connsiteY6" fmla="*/ 110214 h 121332"/>
                  <a:gd name="connsiteX7" fmla="*/ 82229 w 110333"/>
                  <a:gd name="connsiteY7" fmla="*/ 107593 h 121332"/>
                  <a:gd name="connsiteX8" fmla="*/ 78531 w 110333"/>
                  <a:gd name="connsiteY8" fmla="*/ 80388 h 121332"/>
                  <a:gd name="connsiteX9" fmla="*/ 69166 w 110333"/>
                  <a:gd name="connsiteY9" fmla="*/ 64950 h 121332"/>
                  <a:gd name="connsiteX10" fmla="*/ 59724 w 110333"/>
                  <a:gd name="connsiteY10" fmla="*/ 56539 h 121332"/>
                  <a:gd name="connsiteX11" fmla="*/ 39180 w 110333"/>
                  <a:gd name="connsiteY11" fmla="*/ 41038 h 121332"/>
                  <a:gd name="connsiteX12" fmla="*/ 16393 w 110333"/>
                  <a:gd name="connsiteY12" fmla="*/ 8359 h 121332"/>
                  <a:gd name="connsiteX13" fmla="*/ 16357 w 110333"/>
                  <a:gd name="connsiteY13" fmla="*/ 3303 h 121332"/>
                  <a:gd name="connsiteX14" fmla="*/ 20197 w 110333"/>
                  <a:gd name="connsiteY14" fmla="*/ 6786 h 121332"/>
                  <a:gd name="connsiteX15" fmla="*/ 29300 w 110333"/>
                  <a:gd name="connsiteY15" fmla="*/ 22056 h 121332"/>
                  <a:gd name="connsiteX16" fmla="*/ 52081 w 110333"/>
                  <a:gd name="connsiteY16" fmla="*/ 44163 h 121332"/>
                  <a:gd name="connsiteX17" fmla="*/ 77353 w 110333"/>
                  <a:gd name="connsiteY17" fmla="*/ 65894 h 121332"/>
                  <a:gd name="connsiteX18" fmla="*/ 79512 w 110333"/>
                  <a:gd name="connsiteY18" fmla="*/ 69145 h 121332"/>
                  <a:gd name="connsiteX19" fmla="*/ 95595 w 110333"/>
                  <a:gd name="connsiteY19" fmla="*/ 85862 h 121332"/>
                  <a:gd name="connsiteX20" fmla="*/ 124904 w 110333"/>
                  <a:gd name="connsiteY20" fmla="*/ 118751 h 121332"/>
                  <a:gd name="connsiteX21" fmla="*/ 124819 w 110333"/>
                  <a:gd name="connsiteY21" fmla="*/ 124352 h 1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333" h="121332">
                    <a:moveTo>
                      <a:pt x="124819" y="124352"/>
                    </a:moveTo>
                    <a:cubicBezTo>
                      <a:pt x="119378" y="119171"/>
                      <a:pt x="116781" y="112438"/>
                      <a:pt x="112215" y="107467"/>
                    </a:cubicBezTo>
                    <a:cubicBezTo>
                      <a:pt x="105158" y="99790"/>
                      <a:pt x="98051" y="92092"/>
                      <a:pt x="88552" y="87435"/>
                    </a:cubicBezTo>
                    <a:cubicBezTo>
                      <a:pt x="85172" y="85779"/>
                      <a:pt x="84029" y="86576"/>
                      <a:pt x="84494" y="90162"/>
                    </a:cubicBezTo>
                    <a:cubicBezTo>
                      <a:pt x="84932" y="93539"/>
                      <a:pt x="83252" y="97084"/>
                      <a:pt x="86294" y="100419"/>
                    </a:cubicBezTo>
                    <a:cubicBezTo>
                      <a:pt x="87529" y="101782"/>
                      <a:pt x="86449" y="105663"/>
                      <a:pt x="86054" y="108327"/>
                    </a:cubicBezTo>
                    <a:cubicBezTo>
                      <a:pt x="85934" y="109103"/>
                      <a:pt x="84509" y="110214"/>
                      <a:pt x="83690" y="110214"/>
                    </a:cubicBezTo>
                    <a:cubicBezTo>
                      <a:pt x="82469" y="110214"/>
                      <a:pt x="82208" y="108830"/>
                      <a:pt x="82229" y="107593"/>
                    </a:cubicBezTo>
                    <a:cubicBezTo>
                      <a:pt x="82370" y="98342"/>
                      <a:pt x="80013" y="89365"/>
                      <a:pt x="78531" y="80388"/>
                    </a:cubicBezTo>
                    <a:cubicBezTo>
                      <a:pt x="77571" y="74619"/>
                      <a:pt x="74445" y="68768"/>
                      <a:pt x="69166" y="64950"/>
                    </a:cubicBezTo>
                    <a:cubicBezTo>
                      <a:pt x="65786" y="62496"/>
                      <a:pt x="62949" y="59266"/>
                      <a:pt x="59724" y="56539"/>
                    </a:cubicBezTo>
                    <a:cubicBezTo>
                      <a:pt x="53161" y="50981"/>
                      <a:pt x="45341" y="47247"/>
                      <a:pt x="39180" y="41038"/>
                    </a:cubicBezTo>
                    <a:cubicBezTo>
                      <a:pt x="29738" y="31537"/>
                      <a:pt x="18877" y="23188"/>
                      <a:pt x="16393" y="8359"/>
                    </a:cubicBezTo>
                    <a:cubicBezTo>
                      <a:pt x="16096" y="6618"/>
                      <a:pt x="14014" y="4416"/>
                      <a:pt x="16357" y="3303"/>
                    </a:cubicBezTo>
                    <a:cubicBezTo>
                      <a:pt x="18898" y="2087"/>
                      <a:pt x="19455" y="5066"/>
                      <a:pt x="20197" y="6786"/>
                    </a:cubicBezTo>
                    <a:cubicBezTo>
                      <a:pt x="22554" y="12344"/>
                      <a:pt x="25419" y="17630"/>
                      <a:pt x="29300" y="22056"/>
                    </a:cubicBezTo>
                    <a:cubicBezTo>
                      <a:pt x="36322" y="30047"/>
                      <a:pt x="44501" y="36801"/>
                      <a:pt x="52081" y="44163"/>
                    </a:cubicBezTo>
                    <a:cubicBezTo>
                      <a:pt x="60126" y="51988"/>
                      <a:pt x="69025" y="58532"/>
                      <a:pt x="77353" y="65894"/>
                    </a:cubicBezTo>
                    <a:cubicBezTo>
                      <a:pt x="78291" y="66733"/>
                      <a:pt x="79209" y="67949"/>
                      <a:pt x="79512" y="69145"/>
                    </a:cubicBezTo>
                    <a:cubicBezTo>
                      <a:pt x="81707" y="78122"/>
                      <a:pt x="88630" y="81961"/>
                      <a:pt x="95595" y="85862"/>
                    </a:cubicBezTo>
                    <a:cubicBezTo>
                      <a:pt x="108898" y="93351"/>
                      <a:pt x="118235" y="104719"/>
                      <a:pt x="124904" y="118751"/>
                    </a:cubicBezTo>
                    <a:cubicBezTo>
                      <a:pt x="125701" y="120472"/>
                      <a:pt x="125962" y="121940"/>
                      <a:pt x="124819" y="124352"/>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6" name="Freeform 265">
                <a:extLst>
                  <a:ext uri="{FF2B5EF4-FFF2-40B4-BE49-F238E27FC236}">
                    <a16:creationId xmlns:a16="http://schemas.microsoft.com/office/drawing/2014/main" id="{079D07CA-C025-6643-B6B1-6F18B8AE7B82}"/>
                  </a:ext>
                </a:extLst>
              </p:cNvPr>
              <p:cNvSpPr/>
              <p:nvPr/>
            </p:nvSpPr>
            <p:spPr>
              <a:xfrm>
                <a:off x="25437748" y="5487898"/>
                <a:ext cx="93358" cy="49274"/>
              </a:xfrm>
              <a:custGeom>
                <a:avLst/>
                <a:gdLst>
                  <a:gd name="connsiteX0" fmla="*/ 94009 w 93358"/>
                  <a:gd name="connsiteY0" fmla="*/ 52320 h 49274"/>
                  <a:gd name="connsiteX1" fmla="*/ 82746 w 93358"/>
                  <a:gd name="connsiteY1" fmla="*/ 43175 h 49274"/>
                  <a:gd name="connsiteX2" fmla="*/ 37276 w 93358"/>
                  <a:gd name="connsiteY2" fmla="*/ 39064 h 49274"/>
                  <a:gd name="connsiteX3" fmla="*/ 21271 w 93358"/>
                  <a:gd name="connsiteY3" fmla="*/ 49194 h 49274"/>
                  <a:gd name="connsiteX4" fmla="*/ 17135 w 93358"/>
                  <a:gd name="connsiteY4" fmla="*/ 50705 h 49274"/>
                  <a:gd name="connsiteX5" fmla="*/ 18772 w 93358"/>
                  <a:gd name="connsiteY5" fmla="*/ 45922 h 49274"/>
                  <a:gd name="connsiteX6" fmla="*/ 31913 w 93358"/>
                  <a:gd name="connsiteY6" fmla="*/ 36693 h 49274"/>
                  <a:gd name="connsiteX7" fmla="*/ 35413 w 93358"/>
                  <a:gd name="connsiteY7" fmla="*/ 34449 h 49274"/>
                  <a:gd name="connsiteX8" fmla="*/ 19972 w 93358"/>
                  <a:gd name="connsiteY8" fmla="*/ 23898 h 49274"/>
                  <a:gd name="connsiteX9" fmla="*/ 16810 w 93358"/>
                  <a:gd name="connsiteY9" fmla="*/ 20605 h 49274"/>
                  <a:gd name="connsiteX10" fmla="*/ 21489 w 93358"/>
                  <a:gd name="connsiteY10" fmla="*/ 20941 h 49274"/>
                  <a:gd name="connsiteX11" fmla="*/ 34213 w 93358"/>
                  <a:gd name="connsiteY11" fmla="*/ 28114 h 49274"/>
                  <a:gd name="connsiteX12" fmla="*/ 46916 w 93358"/>
                  <a:gd name="connsiteY12" fmla="*/ 30023 h 49274"/>
                  <a:gd name="connsiteX13" fmla="*/ 47156 w 93358"/>
                  <a:gd name="connsiteY13" fmla="*/ 25639 h 49274"/>
                  <a:gd name="connsiteX14" fmla="*/ 19775 w 93358"/>
                  <a:gd name="connsiteY14" fmla="*/ 9153 h 49274"/>
                  <a:gd name="connsiteX15" fmla="*/ 15611 w 93358"/>
                  <a:gd name="connsiteY15" fmla="*/ 5293 h 49274"/>
                  <a:gd name="connsiteX16" fmla="*/ 21835 w 93358"/>
                  <a:gd name="connsiteY16" fmla="*/ 3741 h 49274"/>
                  <a:gd name="connsiteX17" fmla="*/ 53077 w 93358"/>
                  <a:gd name="connsiteY17" fmla="*/ 23940 h 49274"/>
                  <a:gd name="connsiteX18" fmla="*/ 61539 w 93358"/>
                  <a:gd name="connsiteY18" fmla="*/ 27821 h 49274"/>
                  <a:gd name="connsiteX19" fmla="*/ 73642 w 93358"/>
                  <a:gd name="connsiteY19" fmla="*/ 30610 h 49274"/>
                  <a:gd name="connsiteX20" fmla="*/ 93607 w 93358"/>
                  <a:gd name="connsiteY20" fmla="*/ 31932 h 49274"/>
                  <a:gd name="connsiteX21" fmla="*/ 107453 w 93358"/>
                  <a:gd name="connsiteY21" fmla="*/ 35204 h 49274"/>
                  <a:gd name="connsiteX22" fmla="*/ 108674 w 93358"/>
                  <a:gd name="connsiteY22" fmla="*/ 37533 h 49274"/>
                  <a:gd name="connsiteX23" fmla="*/ 106288 w 93358"/>
                  <a:gd name="connsiteY23" fmla="*/ 38308 h 49274"/>
                  <a:gd name="connsiteX24" fmla="*/ 91249 w 93358"/>
                  <a:gd name="connsiteY24" fmla="*/ 37700 h 49274"/>
                  <a:gd name="connsiteX25" fmla="*/ 89408 w 93358"/>
                  <a:gd name="connsiteY25" fmla="*/ 42084 h 49274"/>
                  <a:gd name="connsiteX26" fmla="*/ 94009 w 93358"/>
                  <a:gd name="connsiteY26" fmla="*/ 52320 h 4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358" h="49274">
                    <a:moveTo>
                      <a:pt x="94009" y="52320"/>
                    </a:moveTo>
                    <a:cubicBezTo>
                      <a:pt x="88751" y="51124"/>
                      <a:pt x="86451" y="46174"/>
                      <a:pt x="82746" y="43175"/>
                    </a:cubicBezTo>
                    <a:cubicBezTo>
                      <a:pt x="68405" y="31492"/>
                      <a:pt x="53338" y="30757"/>
                      <a:pt x="37276" y="39064"/>
                    </a:cubicBezTo>
                    <a:cubicBezTo>
                      <a:pt x="31616" y="41979"/>
                      <a:pt x="26091" y="44916"/>
                      <a:pt x="21271" y="49194"/>
                    </a:cubicBezTo>
                    <a:cubicBezTo>
                      <a:pt x="20050" y="50285"/>
                      <a:pt x="18532" y="52383"/>
                      <a:pt x="17135" y="50705"/>
                    </a:cubicBezTo>
                    <a:cubicBezTo>
                      <a:pt x="15752" y="49089"/>
                      <a:pt x="17650" y="47244"/>
                      <a:pt x="18772" y="45922"/>
                    </a:cubicBezTo>
                    <a:cubicBezTo>
                      <a:pt x="22371" y="41664"/>
                      <a:pt x="27135" y="39169"/>
                      <a:pt x="31913" y="36693"/>
                    </a:cubicBezTo>
                    <a:cubicBezTo>
                      <a:pt x="33035" y="36106"/>
                      <a:pt x="34058" y="35330"/>
                      <a:pt x="35413" y="34449"/>
                    </a:cubicBezTo>
                    <a:cubicBezTo>
                      <a:pt x="31094" y="29247"/>
                      <a:pt x="24496" y="28219"/>
                      <a:pt x="19972" y="23898"/>
                    </a:cubicBezTo>
                    <a:cubicBezTo>
                      <a:pt x="18829" y="22807"/>
                      <a:pt x="15971" y="22619"/>
                      <a:pt x="16810" y="20605"/>
                    </a:cubicBezTo>
                    <a:cubicBezTo>
                      <a:pt x="17933" y="17921"/>
                      <a:pt x="20156" y="20374"/>
                      <a:pt x="21489" y="20941"/>
                    </a:cubicBezTo>
                    <a:cubicBezTo>
                      <a:pt x="25971" y="22807"/>
                      <a:pt x="30318" y="24926"/>
                      <a:pt x="34213" y="28114"/>
                    </a:cubicBezTo>
                    <a:cubicBezTo>
                      <a:pt x="37876" y="31093"/>
                      <a:pt x="42195" y="32939"/>
                      <a:pt x="46916" y="30023"/>
                    </a:cubicBezTo>
                    <a:cubicBezTo>
                      <a:pt x="49139" y="28639"/>
                      <a:pt x="49062" y="27506"/>
                      <a:pt x="47156" y="25639"/>
                    </a:cubicBezTo>
                    <a:cubicBezTo>
                      <a:pt x="39238" y="17899"/>
                      <a:pt x="30276" y="12173"/>
                      <a:pt x="19775" y="9153"/>
                    </a:cubicBezTo>
                    <a:cubicBezTo>
                      <a:pt x="17813" y="8586"/>
                      <a:pt x="14609" y="8545"/>
                      <a:pt x="15611" y="5293"/>
                    </a:cubicBezTo>
                    <a:cubicBezTo>
                      <a:pt x="16549" y="2210"/>
                      <a:pt x="19556" y="2944"/>
                      <a:pt x="21835" y="3741"/>
                    </a:cubicBezTo>
                    <a:cubicBezTo>
                      <a:pt x="33755" y="7874"/>
                      <a:pt x="44496" y="14124"/>
                      <a:pt x="53077" y="23940"/>
                    </a:cubicBezTo>
                    <a:cubicBezTo>
                      <a:pt x="55420" y="26625"/>
                      <a:pt x="57940" y="28408"/>
                      <a:pt x="61539" y="27821"/>
                    </a:cubicBezTo>
                    <a:cubicBezTo>
                      <a:pt x="65921" y="27087"/>
                      <a:pt x="70424" y="28345"/>
                      <a:pt x="73642" y="30610"/>
                    </a:cubicBezTo>
                    <a:cubicBezTo>
                      <a:pt x="80403" y="35372"/>
                      <a:pt x="86811" y="32960"/>
                      <a:pt x="93607" y="31932"/>
                    </a:cubicBezTo>
                    <a:cubicBezTo>
                      <a:pt x="98413" y="31198"/>
                      <a:pt x="103289" y="32037"/>
                      <a:pt x="107453" y="35204"/>
                    </a:cubicBezTo>
                    <a:cubicBezTo>
                      <a:pt x="108194" y="35770"/>
                      <a:pt x="109090" y="36379"/>
                      <a:pt x="108674" y="37533"/>
                    </a:cubicBezTo>
                    <a:cubicBezTo>
                      <a:pt x="108250" y="38707"/>
                      <a:pt x="107072" y="38434"/>
                      <a:pt x="106288" y="38308"/>
                    </a:cubicBezTo>
                    <a:cubicBezTo>
                      <a:pt x="101292" y="37448"/>
                      <a:pt x="96309" y="36631"/>
                      <a:pt x="91249" y="37700"/>
                    </a:cubicBezTo>
                    <a:cubicBezTo>
                      <a:pt x="88610" y="38267"/>
                      <a:pt x="86987" y="38497"/>
                      <a:pt x="89408" y="42084"/>
                    </a:cubicBezTo>
                    <a:cubicBezTo>
                      <a:pt x="91391" y="44999"/>
                      <a:pt x="95950" y="47139"/>
                      <a:pt x="94009" y="52320"/>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7" name="Freeform 266">
                <a:extLst>
                  <a:ext uri="{FF2B5EF4-FFF2-40B4-BE49-F238E27FC236}">
                    <a16:creationId xmlns:a16="http://schemas.microsoft.com/office/drawing/2014/main" id="{E14C11F6-FB39-ACB8-BBE9-D7F0F16C5D88}"/>
                  </a:ext>
                </a:extLst>
              </p:cNvPr>
              <p:cNvSpPr/>
              <p:nvPr/>
            </p:nvSpPr>
            <p:spPr>
              <a:xfrm>
                <a:off x="25539075" y="5479947"/>
                <a:ext cx="91465" cy="87598"/>
              </a:xfrm>
              <a:custGeom>
                <a:avLst/>
                <a:gdLst>
                  <a:gd name="connsiteX0" fmla="*/ 106790 w 91465"/>
                  <a:gd name="connsiteY0" fmla="*/ 88265 h 87598"/>
                  <a:gd name="connsiteX1" fmla="*/ 105711 w 91465"/>
                  <a:gd name="connsiteY1" fmla="*/ 90572 h 87598"/>
                  <a:gd name="connsiteX2" fmla="*/ 101427 w 91465"/>
                  <a:gd name="connsiteY2" fmla="*/ 88622 h 87598"/>
                  <a:gd name="connsiteX3" fmla="*/ 80142 w 91465"/>
                  <a:gd name="connsiteY3" fmla="*/ 73352 h 87598"/>
                  <a:gd name="connsiteX4" fmla="*/ 71025 w 91465"/>
                  <a:gd name="connsiteY4" fmla="*/ 65780 h 87598"/>
                  <a:gd name="connsiteX5" fmla="*/ 48879 w 91465"/>
                  <a:gd name="connsiteY5" fmla="*/ 36583 h 87598"/>
                  <a:gd name="connsiteX6" fmla="*/ 16889 w 91465"/>
                  <a:gd name="connsiteY6" fmla="*/ 7447 h 87598"/>
                  <a:gd name="connsiteX7" fmla="*/ 15591 w 91465"/>
                  <a:gd name="connsiteY7" fmla="*/ 3966 h 87598"/>
                  <a:gd name="connsiteX8" fmla="*/ 18929 w 91465"/>
                  <a:gd name="connsiteY8" fmla="*/ 3735 h 87598"/>
                  <a:gd name="connsiteX9" fmla="*/ 37637 w 91465"/>
                  <a:gd name="connsiteY9" fmla="*/ 16656 h 87598"/>
                  <a:gd name="connsiteX10" fmla="*/ 59380 w 91465"/>
                  <a:gd name="connsiteY10" fmla="*/ 38114 h 87598"/>
                  <a:gd name="connsiteX11" fmla="*/ 74306 w 91465"/>
                  <a:gd name="connsiteY11" fmla="*/ 59404 h 87598"/>
                  <a:gd name="connsiteX12" fmla="*/ 86847 w 91465"/>
                  <a:gd name="connsiteY12" fmla="*/ 68632 h 87598"/>
                  <a:gd name="connsiteX13" fmla="*/ 106713 w 91465"/>
                  <a:gd name="connsiteY13" fmla="*/ 87111 h 87598"/>
                  <a:gd name="connsiteX14" fmla="*/ 106790 w 91465"/>
                  <a:gd name="connsiteY14" fmla="*/ 88265 h 8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5" h="87598">
                    <a:moveTo>
                      <a:pt x="106790" y="88265"/>
                    </a:moveTo>
                    <a:cubicBezTo>
                      <a:pt x="106713" y="89189"/>
                      <a:pt x="106953" y="90342"/>
                      <a:pt x="105711" y="90572"/>
                    </a:cubicBezTo>
                    <a:cubicBezTo>
                      <a:pt x="103932" y="90887"/>
                      <a:pt x="102189" y="90006"/>
                      <a:pt x="101427" y="88622"/>
                    </a:cubicBezTo>
                    <a:cubicBezTo>
                      <a:pt x="96713" y="79833"/>
                      <a:pt x="88329" y="76561"/>
                      <a:pt x="80142" y="73352"/>
                    </a:cubicBezTo>
                    <a:cubicBezTo>
                      <a:pt x="76063" y="71758"/>
                      <a:pt x="73283" y="69429"/>
                      <a:pt x="71025" y="65780"/>
                    </a:cubicBezTo>
                    <a:cubicBezTo>
                      <a:pt x="64539" y="55292"/>
                      <a:pt x="57242" y="45686"/>
                      <a:pt x="48879" y="36583"/>
                    </a:cubicBezTo>
                    <a:cubicBezTo>
                      <a:pt x="38978" y="25780"/>
                      <a:pt x="28477" y="16047"/>
                      <a:pt x="16889" y="7447"/>
                    </a:cubicBezTo>
                    <a:cubicBezTo>
                      <a:pt x="15732" y="6588"/>
                      <a:pt x="14913" y="5329"/>
                      <a:pt x="15591" y="3966"/>
                    </a:cubicBezTo>
                    <a:cubicBezTo>
                      <a:pt x="16374" y="2413"/>
                      <a:pt x="17694" y="3148"/>
                      <a:pt x="18929" y="3735"/>
                    </a:cubicBezTo>
                    <a:cubicBezTo>
                      <a:pt x="25816" y="7007"/>
                      <a:pt x="31631" y="12063"/>
                      <a:pt x="37637" y="16656"/>
                    </a:cubicBezTo>
                    <a:cubicBezTo>
                      <a:pt x="45696" y="22802"/>
                      <a:pt x="52521" y="30542"/>
                      <a:pt x="59380" y="38114"/>
                    </a:cubicBezTo>
                    <a:cubicBezTo>
                      <a:pt x="65202" y="44532"/>
                      <a:pt x="70262" y="51727"/>
                      <a:pt x="74306" y="59404"/>
                    </a:cubicBezTo>
                    <a:cubicBezTo>
                      <a:pt x="77284" y="65067"/>
                      <a:pt x="81589" y="66850"/>
                      <a:pt x="86847" y="68632"/>
                    </a:cubicBezTo>
                    <a:cubicBezTo>
                      <a:pt x="95887" y="71695"/>
                      <a:pt x="101490" y="79288"/>
                      <a:pt x="106713" y="87111"/>
                    </a:cubicBezTo>
                    <a:cubicBezTo>
                      <a:pt x="106889" y="87384"/>
                      <a:pt x="106769" y="87888"/>
                      <a:pt x="106790" y="88265"/>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8" name="Freeform 267">
                <a:extLst>
                  <a:ext uri="{FF2B5EF4-FFF2-40B4-BE49-F238E27FC236}">
                    <a16:creationId xmlns:a16="http://schemas.microsoft.com/office/drawing/2014/main" id="{CC79BA07-0A77-E4DD-C3FE-FFA1F4BC1145}"/>
                  </a:ext>
                </a:extLst>
              </p:cNvPr>
              <p:cNvSpPr/>
              <p:nvPr/>
            </p:nvSpPr>
            <p:spPr>
              <a:xfrm>
                <a:off x="25612879" y="5497588"/>
                <a:ext cx="79472" cy="88670"/>
              </a:xfrm>
              <a:custGeom>
                <a:avLst/>
                <a:gdLst>
                  <a:gd name="connsiteX0" fmla="*/ 26514 w 79472"/>
                  <a:gd name="connsiteY0" fmla="*/ 44414 h 88670"/>
                  <a:gd name="connsiteX1" fmla="*/ 32674 w 79472"/>
                  <a:gd name="connsiteY1" fmla="*/ 41372 h 88670"/>
                  <a:gd name="connsiteX2" fmla="*/ 35737 w 79472"/>
                  <a:gd name="connsiteY2" fmla="*/ 33255 h 88670"/>
                  <a:gd name="connsiteX3" fmla="*/ 16415 w 79472"/>
                  <a:gd name="connsiteY3" fmla="*/ 6030 h 88670"/>
                  <a:gd name="connsiteX4" fmla="*/ 15413 w 79472"/>
                  <a:gd name="connsiteY4" fmla="*/ 3303 h 88670"/>
                  <a:gd name="connsiteX5" fmla="*/ 22674 w 79472"/>
                  <a:gd name="connsiteY5" fmla="*/ 6952 h 88670"/>
                  <a:gd name="connsiteX6" fmla="*/ 41496 w 79472"/>
                  <a:gd name="connsiteY6" fmla="*/ 32605 h 88670"/>
                  <a:gd name="connsiteX7" fmla="*/ 50261 w 79472"/>
                  <a:gd name="connsiteY7" fmla="*/ 41561 h 88670"/>
                  <a:gd name="connsiteX8" fmla="*/ 80367 w 79472"/>
                  <a:gd name="connsiteY8" fmla="*/ 67340 h 88670"/>
                  <a:gd name="connsiteX9" fmla="*/ 94389 w 79472"/>
                  <a:gd name="connsiteY9" fmla="*/ 88273 h 88670"/>
                  <a:gd name="connsiteX10" fmla="*/ 93430 w 79472"/>
                  <a:gd name="connsiteY10" fmla="*/ 90769 h 88670"/>
                  <a:gd name="connsiteX11" fmla="*/ 90332 w 79472"/>
                  <a:gd name="connsiteY11" fmla="*/ 90392 h 88670"/>
                  <a:gd name="connsiteX12" fmla="*/ 75688 w 79472"/>
                  <a:gd name="connsiteY12" fmla="*/ 70067 h 88670"/>
                  <a:gd name="connsiteX13" fmla="*/ 57043 w 79472"/>
                  <a:gd name="connsiteY13" fmla="*/ 53308 h 88670"/>
                  <a:gd name="connsiteX14" fmla="*/ 49943 w 79472"/>
                  <a:gd name="connsiteY14" fmla="*/ 48106 h 88670"/>
                  <a:gd name="connsiteX15" fmla="*/ 34855 w 79472"/>
                  <a:gd name="connsiteY15" fmla="*/ 46113 h 88670"/>
                  <a:gd name="connsiteX16" fmla="*/ 26514 w 79472"/>
                  <a:gd name="connsiteY16" fmla="*/ 44414 h 8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472" h="88670">
                    <a:moveTo>
                      <a:pt x="26514" y="44414"/>
                    </a:moveTo>
                    <a:cubicBezTo>
                      <a:pt x="28116" y="42317"/>
                      <a:pt x="30296" y="41897"/>
                      <a:pt x="32674" y="41372"/>
                    </a:cubicBezTo>
                    <a:cubicBezTo>
                      <a:pt x="37756" y="40240"/>
                      <a:pt x="38475" y="37954"/>
                      <a:pt x="35737" y="33255"/>
                    </a:cubicBezTo>
                    <a:cubicBezTo>
                      <a:pt x="30099" y="23565"/>
                      <a:pt x="24298" y="14000"/>
                      <a:pt x="16415" y="6030"/>
                    </a:cubicBezTo>
                    <a:cubicBezTo>
                      <a:pt x="15751" y="5359"/>
                      <a:pt x="14996" y="4708"/>
                      <a:pt x="15413" y="3303"/>
                    </a:cubicBezTo>
                    <a:cubicBezTo>
                      <a:pt x="18814" y="2086"/>
                      <a:pt x="20797" y="5148"/>
                      <a:pt x="22674" y="6952"/>
                    </a:cubicBezTo>
                    <a:cubicBezTo>
                      <a:pt x="30339" y="14336"/>
                      <a:pt x="36895" y="22768"/>
                      <a:pt x="41496" y="32605"/>
                    </a:cubicBezTo>
                    <a:cubicBezTo>
                      <a:pt x="43479" y="36842"/>
                      <a:pt x="45942" y="39590"/>
                      <a:pt x="50261" y="41561"/>
                    </a:cubicBezTo>
                    <a:cubicBezTo>
                      <a:pt x="62505" y="47162"/>
                      <a:pt x="72406" y="56139"/>
                      <a:pt x="80367" y="67340"/>
                    </a:cubicBezTo>
                    <a:cubicBezTo>
                      <a:pt x="85229" y="74178"/>
                      <a:pt x="89668" y="81330"/>
                      <a:pt x="94389" y="88273"/>
                    </a:cubicBezTo>
                    <a:cubicBezTo>
                      <a:pt x="95469" y="89867"/>
                      <a:pt x="93931" y="90098"/>
                      <a:pt x="93430" y="90769"/>
                    </a:cubicBezTo>
                    <a:cubicBezTo>
                      <a:pt x="92293" y="92322"/>
                      <a:pt x="90748" y="91734"/>
                      <a:pt x="90332" y="90392"/>
                    </a:cubicBezTo>
                    <a:cubicBezTo>
                      <a:pt x="87706" y="81876"/>
                      <a:pt x="79887" y="77555"/>
                      <a:pt x="75688" y="70067"/>
                    </a:cubicBezTo>
                    <a:cubicBezTo>
                      <a:pt x="71609" y="62830"/>
                      <a:pt x="64022" y="57922"/>
                      <a:pt x="57043" y="53308"/>
                    </a:cubicBezTo>
                    <a:cubicBezTo>
                      <a:pt x="54580" y="51693"/>
                      <a:pt x="52519" y="49532"/>
                      <a:pt x="49943" y="48106"/>
                    </a:cubicBezTo>
                    <a:cubicBezTo>
                      <a:pt x="45102" y="45463"/>
                      <a:pt x="40275" y="43491"/>
                      <a:pt x="34855" y="46113"/>
                    </a:cubicBezTo>
                    <a:cubicBezTo>
                      <a:pt x="31694" y="47686"/>
                      <a:pt x="28899" y="47519"/>
                      <a:pt x="26514" y="44414"/>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69" name="Freeform 268">
                <a:extLst>
                  <a:ext uri="{FF2B5EF4-FFF2-40B4-BE49-F238E27FC236}">
                    <a16:creationId xmlns:a16="http://schemas.microsoft.com/office/drawing/2014/main" id="{47D5FACE-5E93-1386-F68D-0AAC975D8F57}"/>
                  </a:ext>
                </a:extLst>
              </p:cNvPr>
              <p:cNvSpPr/>
              <p:nvPr/>
            </p:nvSpPr>
            <p:spPr>
              <a:xfrm>
                <a:off x="25478842" y="5430645"/>
                <a:ext cx="92753" cy="49411"/>
              </a:xfrm>
              <a:custGeom>
                <a:avLst/>
                <a:gdLst>
                  <a:gd name="connsiteX0" fmla="*/ 75630 w 92753"/>
                  <a:gd name="connsiteY0" fmla="*/ 19251 h 49411"/>
                  <a:gd name="connsiteX1" fmla="*/ 73590 w 92753"/>
                  <a:gd name="connsiteY1" fmla="*/ 12729 h 49411"/>
                  <a:gd name="connsiteX2" fmla="*/ 73047 w 92753"/>
                  <a:gd name="connsiteY2" fmla="*/ 7274 h 49411"/>
                  <a:gd name="connsiteX3" fmla="*/ 77648 w 92753"/>
                  <a:gd name="connsiteY3" fmla="*/ 9372 h 49411"/>
                  <a:gd name="connsiteX4" fmla="*/ 82249 w 92753"/>
                  <a:gd name="connsiteY4" fmla="*/ 23824 h 49411"/>
                  <a:gd name="connsiteX5" fmla="*/ 84515 w 92753"/>
                  <a:gd name="connsiteY5" fmla="*/ 28187 h 49411"/>
                  <a:gd name="connsiteX6" fmla="*/ 105679 w 92753"/>
                  <a:gd name="connsiteY6" fmla="*/ 46981 h 49411"/>
                  <a:gd name="connsiteX7" fmla="*/ 107599 w 92753"/>
                  <a:gd name="connsiteY7" fmla="*/ 51700 h 49411"/>
                  <a:gd name="connsiteX8" fmla="*/ 103117 w 92753"/>
                  <a:gd name="connsiteY8" fmla="*/ 50127 h 49411"/>
                  <a:gd name="connsiteX9" fmla="*/ 80450 w 92753"/>
                  <a:gd name="connsiteY9" fmla="*/ 32235 h 49411"/>
                  <a:gd name="connsiteX10" fmla="*/ 65206 w 92753"/>
                  <a:gd name="connsiteY10" fmla="*/ 29110 h 49411"/>
                  <a:gd name="connsiteX11" fmla="*/ 31078 w 92753"/>
                  <a:gd name="connsiteY11" fmla="*/ 17993 h 49411"/>
                  <a:gd name="connsiteX12" fmla="*/ 17436 w 92753"/>
                  <a:gd name="connsiteY12" fmla="*/ 9183 h 49411"/>
                  <a:gd name="connsiteX13" fmla="*/ 15757 w 92753"/>
                  <a:gd name="connsiteY13" fmla="*/ 4255 h 49411"/>
                  <a:gd name="connsiteX14" fmla="*/ 20457 w 92753"/>
                  <a:gd name="connsiteY14" fmla="*/ 4800 h 49411"/>
                  <a:gd name="connsiteX15" fmla="*/ 50160 w 92753"/>
                  <a:gd name="connsiteY15" fmla="*/ 20238 h 49411"/>
                  <a:gd name="connsiteX16" fmla="*/ 71847 w 92753"/>
                  <a:gd name="connsiteY16" fmla="*/ 23405 h 49411"/>
                  <a:gd name="connsiteX17" fmla="*/ 75630 w 92753"/>
                  <a:gd name="connsiteY17" fmla="*/ 19251 h 49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753" h="49411">
                    <a:moveTo>
                      <a:pt x="75630" y="19251"/>
                    </a:moveTo>
                    <a:cubicBezTo>
                      <a:pt x="75912" y="16546"/>
                      <a:pt x="75411" y="14322"/>
                      <a:pt x="73590" y="12729"/>
                    </a:cubicBezTo>
                    <a:cubicBezTo>
                      <a:pt x="71586" y="11008"/>
                      <a:pt x="71706" y="8470"/>
                      <a:pt x="73047" y="7274"/>
                    </a:cubicBezTo>
                    <a:cubicBezTo>
                      <a:pt x="74910" y="5638"/>
                      <a:pt x="76349" y="7379"/>
                      <a:pt x="77648" y="9372"/>
                    </a:cubicBezTo>
                    <a:cubicBezTo>
                      <a:pt x="80513" y="13777"/>
                      <a:pt x="80972" y="18937"/>
                      <a:pt x="82249" y="23824"/>
                    </a:cubicBezTo>
                    <a:cubicBezTo>
                      <a:pt x="82715" y="25607"/>
                      <a:pt x="83011" y="27390"/>
                      <a:pt x="84515" y="28187"/>
                    </a:cubicBezTo>
                    <a:cubicBezTo>
                      <a:pt x="92997" y="32696"/>
                      <a:pt x="99553" y="39556"/>
                      <a:pt x="105679" y="46981"/>
                    </a:cubicBezTo>
                    <a:cubicBezTo>
                      <a:pt x="106836" y="48386"/>
                      <a:pt x="109215" y="49792"/>
                      <a:pt x="107599" y="51700"/>
                    </a:cubicBezTo>
                    <a:cubicBezTo>
                      <a:pt x="105856" y="53756"/>
                      <a:pt x="104458" y="51323"/>
                      <a:pt x="103117" y="50127"/>
                    </a:cubicBezTo>
                    <a:cubicBezTo>
                      <a:pt x="95912" y="43667"/>
                      <a:pt x="89031" y="36766"/>
                      <a:pt x="80450" y="32235"/>
                    </a:cubicBezTo>
                    <a:cubicBezTo>
                      <a:pt x="75630" y="29676"/>
                      <a:pt x="70330" y="29676"/>
                      <a:pt x="65206" y="29110"/>
                    </a:cubicBezTo>
                    <a:cubicBezTo>
                      <a:pt x="53082" y="27767"/>
                      <a:pt x="41946" y="23530"/>
                      <a:pt x="31078" y="17993"/>
                    </a:cubicBezTo>
                    <a:cubicBezTo>
                      <a:pt x="26215" y="15518"/>
                      <a:pt x="21558" y="12917"/>
                      <a:pt x="17436" y="9183"/>
                    </a:cubicBezTo>
                    <a:cubicBezTo>
                      <a:pt x="15735" y="7652"/>
                      <a:pt x="14839" y="5891"/>
                      <a:pt x="15757" y="4255"/>
                    </a:cubicBezTo>
                    <a:cubicBezTo>
                      <a:pt x="17175" y="1758"/>
                      <a:pt x="19313" y="3898"/>
                      <a:pt x="20457" y="4800"/>
                    </a:cubicBezTo>
                    <a:cubicBezTo>
                      <a:pt x="29440" y="11931"/>
                      <a:pt x="40005" y="15707"/>
                      <a:pt x="50160" y="20238"/>
                    </a:cubicBezTo>
                    <a:cubicBezTo>
                      <a:pt x="57027" y="23279"/>
                      <a:pt x="64486" y="23320"/>
                      <a:pt x="71847" y="23405"/>
                    </a:cubicBezTo>
                    <a:cubicBezTo>
                      <a:pt x="74712" y="23425"/>
                      <a:pt x="76547" y="22523"/>
                      <a:pt x="75630" y="19251"/>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0" name="Freeform 269">
                <a:extLst>
                  <a:ext uri="{FF2B5EF4-FFF2-40B4-BE49-F238E27FC236}">
                    <a16:creationId xmlns:a16="http://schemas.microsoft.com/office/drawing/2014/main" id="{996D65C5-4315-4169-62B7-F0AB58A61799}"/>
                  </a:ext>
                </a:extLst>
              </p:cNvPr>
              <p:cNvSpPr/>
              <p:nvPr/>
            </p:nvSpPr>
            <p:spPr>
              <a:xfrm>
                <a:off x="25730741" y="5628437"/>
                <a:ext cx="29173" cy="70010"/>
              </a:xfrm>
              <a:custGeom>
                <a:avLst/>
                <a:gdLst>
                  <a:gd name="connsiteX0" fmla="*/ 44396 w 29173"/>
                  <a:gd name="connsiteY0" fmla="*/ 60684 h 70010"/>
                  <a:gd name="connsiteX1" fmla="*/ 40113 w 29173"/>
                  <a:gd name="connsiteY1" fmla="*/ 60264 h 70010"/>
                  <a:gd name="connsiteX2" fmla="*/ 34290 w 29173"/>
                  <a:gd name="connsiteY2" fmla="*/ 64040 h 70010"/>
                  <a:gd name="connsiteX3" fmla="*/ 32194 w 29173"/>
                  <a:gd name="connsiteY3" fmla="*/ 71004 h 70010"/>
                  <a:gd name="connsiteX4" fmla="*/ 29132 w 29173"/>
                  <a:gd name="connsiteY4" fmla="*/ 72682 h 70010"/>
                  <a:gd name="connsiteX5" fmla="*/ 28151 w 29173"/>
                  <a:gd name="connsiteY5" fmla="*/ 69367 h 70010"/>
                  <a:gd name="connsiteX6" fmla="*/ 30910 w 29173"/>
                  <a:gd name="connsiteY6" fmla="*/ 54245 h 70010"/>
                  <a:gd name="connsiteX7" fmla="*/ 27890 w 29173"/>
                  <a:gd name="connsiteY7" fmla="*/ 35157 h 70010"/>
                  <a:gd name="connsiteX8" fmla="*/ 16344 w 29173"/>
                  <a:gd name="connsiteY8" fmla="*/ 7427 h 70010"/>
                  <a:gd name="connsiteX9" fmla="*/ 16471 w 29173"/>
                  <a:gd name="connsiteY9" fmla="*/ 3149 h 70010"/>
                  <a:gd name="connsiteX10" fmla="*/ 20430 w 29173"/>
                  <a:gd name="connsiteY10" fmla="*/ 5603 h 70010"/>
                  <a:gd name="connsiteX11" fmla="*/ 29372 w 29173"/>
                  <a:gd name="connsiteY11" fmla="*/ 23264 h 70010"/>
                  <a:gd name="connsiteX12" fmla="*/ 43437 w 29173"/>
                  <a:gd name="connsiteY12" fmla="*/ 58670 h 70010"/>
                  <a:gd name="connsiteX13" fmla="*/ 44396 w 29173"/>
                  <a:gd name="connsiteY13" fmla="*/ 60684 h 7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173" h="70010">
                    <a:moveTo>
                      <a:pt x="44396" y="60684"/>
                    </a:moveTo>
                    <a:cubicBezTo>
                      <a:pt x="42293" y="61795"/>
                      <a:pt x="41277" y="60830"/>
                      <a:pt x="40113" y="60264"/>
                    </a:cubicBezTo>
                    <a:cubicBezTo>
                      <a:pt x="36394" y="58440"/>
                      <a:pt x="34135" y="59216"/>
                      <a:pt x="34290" y="64040"/>
                    </a:cubicBezTo>
                    <a:cubicBezTo>
                      <a:pt x="34368" y="66620"/>
                      <a:pt x="33394" y="68886"/>
                      <a:pt x="32194" y="71004"/>
                    </a:cubicBezTo>
                    <a:cubicBezTo>
                      <a:pt x="31609" y="72010"/>
                      <a:pt x="30712" y="73584"/>
                      <a:pt x="29132" y="72682"/>
                    </a:cubicBezTo>
                    <a:cubicBezTo>
                      <a:pt x="27953" y="72010"/>
                      <a:pt x="27727" y="71108"/>
                      <a:pt x="28151" y="69367"/>
                    </a:cubicBezTo>
                    <a:cubicBezTo>
                      <a:pt x="29393" y="64418"/>
                      <a:pt x="30091" y="59299"/>
                      <a:pt x="30910" y="54245"/>
                    </a:cubicBezTo>
                    <a:cubicBezTo>
                      <a:pt x="32011" y="47533"/>
                      <a:pt x="30712" y="41324"/>
                      <a:pt x="27890" y="35157"/>
                    </a:cubicBezTo>
                    <a:cubicBezTo>
                      <a:pt x="23747" y="26054"/>
                      <a:pt x="20169" y="16678"/>
                      <a:pt x="16344" y="7427"/>
                    </a:cubicBezTo>
                    <a:cubicBezTo>
                      <a:pt x="15744" y="5980"/>
                      <a:pt x="14086" y="4198"/>
                      <a:pt x="16471" y="3149"/>
                    </a:cubicBezTo>
                    <a:cubicBezTo>
                      <a:pt x="18369" y="2310"/>
                      <a:pt x="19668" y="4177"/>
                      <a:pt x="20430" y="5603"/>
                    </a:cubicBezTo>
                    <a:cubicBezTo>
                      <a:pt x="23549" y="11413"/>
                      <a:pt x="26972" y="17139"/>
                      <a:pt x="29372" y="23264"/>
                    </a:cubicBezTo>
                    <a:cubicBezTo>
                      <a:pt x="34008" y="35094"/>
                      <a:pt x="35370" y="48330"/>
                      <a:pt x="43437" y="58670"/>
                    </a:cubicBezTo>
                    <a:cubicBezTo>
                      <a:pt x="43916" y="59174"/>
                      <a:pt x="44072" y="59950"/>
                      <a:pt x="44396" y="60684"/>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1" name="Freeform 270">
                <a:extLst>
                  <a:ext uri="{FF2B5EF4-FFF2-40B4-BE49-F238E27FC236}">
                    <a16:creationId xmlns:a16="http://schemas.microsoft.com/office/drawing/2014/main" id="{C358EE52-8A1B-57A7-4B68-A0F69A7776D7}"/>
                  </a:ext>
                </a:extLst>
              </p:cNvPr>
              <p:cNvSpPr/>
              <p:nvPr/>
            </p:nvSpPr>
            <p:spPr>
              <a:xfrm>
                <a:off x="25761836" y="5694110"/>
                <a:ext cx="30120" cy="75696"/>
              </a:xfrm>
              <a:custGeom>
                <a:avLst/>
                <a:gdLst>
                  <a:gd name="connsiteX0" fmla="*/ 45182 w 30120"/>
                  <a:gd name="connsiteY0" fmla="*/ 76852 h 75696"/>
                  <a:gd name="connsiteX1" fmla="*/ 44420 w 30120"/>
                  <a:gd name="connsiteY1" fmla="*/ 78508 h 75696"/>
                  <a:gd name="connsiteX2" fmla="*/ 41943 w 30120"/>
                  <a:gd name="connsiteY2" fmla="*/ 77669 h 75696"/>
                  <a:gd name="connsiteX3" fmla="*/ 38979 w 30120"/>
                  <a:gd name="connsiteY3" fmla="*/ 72027 h 75696"/>
                  <a:gd name="connsiteX4" fmla="*/ 28379 w 30120"/>
                  <a:gd name="connsiteY4" fmla="*/ 53086 h 75696"/>
                  <a:gd name="connsiteX5" fmla="*/ 24455 w 30120"/>
                  <a:gd name="connsiteY5" fmla="*/ 41508 h 75696"/>
                  <a:gd name="connsiteX6" fmla="*/ 17412 w 30120"/>
                  <a:gd name="connsiteY6" fmla="*/ 11136 h 75696"/>
                  <a:gd name="connsiteX7" fmla="*/ 16572 w 30120"/>
                  <a:gd name="connsiteY7" fmla="*/ 3144 h 75696"/>
                  <a:gd name="connsiteX8" fmla="*/ 21216 w 30120"/>
                  <a:gd name="connsiteY8" fmla="*/ 8682 h 75696"/>
                  <a:gd name="connsiteX9" fmla="*/ 29981 w 30120"/>
                  <a:gd name="connsiteY9" fmla="*/ 37963 h 75696"/>
                  <a:gd name="connsiteX10" fmla="*/ 36241 w 30120"/>
                  <a:gd name="connsiteY10" fmla="*/ 54974 h 75696"/>
                  <a:gd name="connsiteX11" fmla="*/ 45182 w 30120"/>
                  <a:gd name="connsiteY11" fmla="*/ 76852 h 7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20" h="75696">
                    <a:moveTo>
                      <a:pt x="45182" y="76852"/>
                    </a:moveTo>
                    <a:cubicBezTo>
                      <a:pt x="45478" y="77627"/>
                      <a:pt x="45323" y="78299"/>
                      <a:pt x="44420" y="78508"/>
                    </a:cubicBezTo>
                    <a:cubicBezTo>
                      <a:pt x="43439" y="78718"/>
                      <a:pt x="42479" y="78550"/>
                      <a:pt x="41943" y="77669"/>
                    </a:cubicBezTo>
                    <a:cubicBezTo>
                      <a:pt x="40842" y="75844"/>
                      <a:pt x="39360" y="74040"/>
                      <a:pt x="38979" y="72027"/>
                    </a:cubicBezTo>
                    <a:cubicBezTo>
                      <a:pt x="37483" y="64392"/>
                      <a:pt x="33340" y="58477"/>
                      <a:pt x="28379" y="53086"/>
                    </a:cubicBezTo>
                    <a:cubicBezTo>
                      <a:pt x="25358" y="49793"/>
                      <a:pt x="24815" y="45598"/>
                      <a:pt x="24455" y="41508"/>
                    </a:cubicBezTo>
                    <a:cubicBezTo>
                      <a:pt x="23516" y="30999"/>
                      <a:pt x="20877" y="20994"/>
                      <a:pt x="17412" y="11136"/>
                    </a:cubicBezTo>
                    <a:cubicBezTo>
                      <a:pt x="16495" y="8535"/>
                      <a:pt x="13453" y="4780"/>
                      <a:pt x="16572" y="3144"/>
                    </a:cubicBezTo>
                    <a:cubicBezTo>
                      <a:pt x="19197" y="1781"/>
                      <a:pt x="19938" y="6290"/>
                      <a:pt x="21216" y="8682"/>
                    </a:cubicBezTo>
                    <a:cubicBezTo>
                      <a:pt x="26135" y="17827"/>
                      <a:pt x="28181" y="27832"/>
                      <a:pt x="29981" y="37963"/>
                    </a:cubicBezTo>
                    <a:cubicBezTo>
                      <a:pt x="31039" y="44004"/>
                      <a:pt x="32641" y="49500"/>
                      <a:pt x="36241" y="54974"/>
                    </a:cubicBezTo>
                    <a:cubicBezTo>
                      <a:pt x="40418" y="61309"/>
                      <a:pt x="44519" y="68503"/>
                      <a:pt x="45182" y="76852"/>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2" name="Freeform 271">
                <a:extLst>
                  <a:ext uri="{FF2B5EF4-FFF2-40B4-BE49-F238E27FC236}">
                    <a16:creationId xmlns:a16="http://schemas.microsoft.com/office/drawing/2014/main" id="{627F6B5F-3E63-008C-69EA-5C9EF73FD7B0}"/>
                  </a:ext>
                </a:extLst>
              </p:cNvPr>
              <p:cNvSpPr/>
              <p:nvPr/>
            </p:nvSpPr>
            <p:spPr>
              <a:xfrm>
                <a:off x="25683870" y="5618886"/>
                <a:ext cx="35830" cy="59786"/>
              </a:xfrm>
              <a:custGeom>
                <a:avLst/>
                <a:gdLst>
                  <a:gd name="connsiteX0" fmla="*/ 51046 w 35830"/>
                  <a:gd name="connsiteY0" fmla="*/ 62737 h 59786"/>
                  <a:gd name="connsiteX1" fmla="*/ 41624 w 35830"/>
                  <a:gd name="connsiteY1" fmla="*/ 51536 h 59786"/>
                  <a:gd name="connsiteX2" fmla="*/ 28682 w 35830"/>
                  <a:gd name="connsiteY2" fmla="*/ 29344 h 59786"/>
                  <a:gd name="connsiteX3" fmla="*/ 16120 w 35830"/>
                  <a:gd name="connsiteY3" fmla="*/ 7761 h 59786"/>
                  <a:gd name="connsiteX4" fmla="*/ 16063 w 35830"/>
                  <a:gd name="connsiteY4" fmla="*/ 3566 h 59786"/>
                  <a:gd name="connsiteX5" fmla="*/ 19698 w 35830"/>
                  <a:gd name="connsiteY5" fmla="*/ 3587 h 59786"/>
                  <a:gd name="connsiteX6" fmla="*/ 23099 w 35830"/>
                  <a:gd name="connsiteY6" fmla="*/ 6355 h 59786"/>
                  <a:gd name="connsiteX7" fmla="*/ 33763 w 35830"/>
                  <a:gd name="connsiteY7" fmla="*/ 25694 h 59786"/>
                  <a:gd name="connsiteX8" fmla="*/ 42909 w 35830"/>
                  <a:gd name="connsiteY8" fmla="*/ 44614 h 59786"/>
                  <a:gd name="connsiteX9" fmla="*/ 51046 w 35830"/>
                  <a:gd name="connsiteY9" fmla="*/ 62737 h 5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30" h="59786">
                    <a:moveTo>
                      <a:pt x="51046" y="62737"/>
                    </a:moveTo>
                    <a:cubicBezTo>
                      <a:pt x="44666" y="61247"/>
                      <a:pt x="44045" y="55333"/>
                      <a:pt x="41624" y="51536"/>
                    </a:cubicBezTo>
                    <a:cubicBezTo>
                      <a:pt x="37002" y="44341"/>
                      <a:pt x="31624" y="37042"/>
                      <a:pt x="28682" y="29344"/>
                    </a:cubicBezTo>
                    <a:cubicBezTo>
                      <a:pt x="25520" y="21080"/>
                      <a:pt x="21801" y="14053"/>
                      <a:pt x="16120" y="7761"/>
                    </a:cubicBezTo>
                    <a:cubicBezTo>
                      <a:pt x="15061" y="6607"/>
                      <a:pt x="14899" y="4719"/>
                      <a:pt x="16063" y="3566"/>
                    </a:cubicBezTo>
                    <a:cubicBezTo>
                      <a:pt x="17002" y="2622"/>
                      <a:pt x="18561" y="2873"/>
                      <a:pt x="19698" y="3587"/>
                    </a:cubicBezTo>
                    <a:cubicBezTo>
                      <a:pt x="20940" y="4363"/>
                      <a:pt x="22379" y="5160"/>
                      <a:pt x="23099" y="6355"/>
                    </a:cubicBezTo>
                    <a:cubicBezTo>
                      <a:pt x="26903" y="12669"/>
                      <a:pt x="30121" y="19423"/>
                      <a:pt x="33763" y="25694"/>
                    </a:cubicBezTo>
                    <a:cubicBezTo>
                      <a:pt x="37305" y="31798"/>
                      <a:pt x="39288" y="38573"/>
                      <a:pt x="42909" y="44614"/>
                    </a:cubicBezTo>
                    <a:cubicBezTo>
                      <a:pt x="46127" y="50026"/>
                      <a:pt x="51610" y="54787"/>
                      <a:pt x="51046" y="62737"/>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3" name="Freeform 272">
                <a:extLst>
                  <a:ext uri="{FF2B5EF4-FFF2-40B4-BE49-F238E27FC236}">
                    <a16:creationId xmlns:a16="http://schemas.microsoft.com/office/drawing/2014/main" id="{49D283F4-2CED-D458-FD45-0CDC41DF61AB}"/>
                  </a:ext>
                </a:extLst>
              </p:cNvPr>
              <p:cNvSpPr/>
              <p:nvPr/>
            </p:nvSpPr>
            <p:spPr>
              <a:xfrm>
                <a:off x="25803143" y="5738199"/>
                <a:ext cx="22466" cy="51250"/>
              </a:xfrm>
              <a:custGeom>
                <a:avLst/>
                <a:gdLst>
                  <a:gd name="connsiteX0" fmla="*/ 37636 w 22466"/>
                  <a:gd name="connsiteY0" fmla="*/ 52163 h 51250"/>
                  <a:gd name="connsiteX1" fmla="*/ 36733 w 22466"/>
                  <a:gd name="connsiteY1" fmla="*/ 54114 h 51250"/>
                  <a:gd name="connsiteX2" fmla="*/ 33310 w 22466"/>
                  <a:gd name="connsiteY2" fmla="*/ 51890 h 51250"/>
                  <a:gd name="connsiteX3" fmla="*/ 19888 w 22466"/>
                  <a:gd name="connsiteY3" fmla="*/ 14932 h 51250"/>
                  <a:gd name="connsiteX4" fmla="*/ 16246 w 22466"/>
                  <a:gd name="connsiteY4" fmla="*/ 7549 h 51250"/>
                  <a:gd name="connsiteX5" fmla="*/ 15865 w 22466"/>
                  <a:gd name="connsiteY5" fmla="*/ 3479 h 51250"/>
                  <a:gd name="connsiteX6" fmla="*/ 19612 w 22466"/>
                  <a:gd name="connsiteY6" fmla="*/ 4466 h 51250"/>
                  <a:gd name="connsiteX7" fmla="*/ 26232 w 22466"/>
                  <a:gd name="connsiteY7" fmla="*/ 19840 h 51250"/>
                  <a:gd name="connsiteX8" fmla="*/ 34411 w 22466"/>
                  <a:gd name="connsiteY8" fmla="*/ 40061 h 51250"/>
                  <a:gd name="connsiteX9" fmla="*/ 37636 w 22466"/>
                  <a:gd name="connsiteY9" fmla="*/ 52163 h 5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 h="51250">
                    <a:moveTo>
                      <a:pt x="37636" y="52163"/>
                    </a:moveTo>
                    <a:cubicBezTo>
                      <a:pt x="37538" y="53086"/>
                      <a:pt x="37615" y="54218"/>
                      <a:pt x="36733" y="54114"/>
                    </a:cubicBezTo>
                    <a:cubicBezTo>
                      <a:pt x="35357" y="53967"/>
                      <a:pt x="33670" y="53568"/>
                      <a:pt x="33310" y="51890"/>
                    </a:cubicBezTo>
                    <a:cubicBezTo>
                      <a:pt x="30431" y="38928"/>
                      <a:pt x="21631" y="28356"/>
                      <a:pt x="19888" y="14932"/>
                    </a:cubicBezTo>
                    <a:cubicBezTo>
                      <a:pt x="19528" y="12058"/>
                      <a:pt x="18391" y="9499"/>
                      <a:pt x="16246" y="7549"/>
                    </a:cubicBezTo>
                    <a:cubicBezTo>
                      <a:pt x="14849" y="6269"/>
                      <a:pt x="14912" y="4507"/>
                      <a:pt x="15865" y="3479"/>
                    </a:cubicBezTo>
                    <a:cubicBezTo>
                      <a:pt x="17149" y="2095"/>
                      <a:pt x="18490" y="3353"/>
                      <a:pt x="19612" y="4466"/>
                    </a:cubicBezTo>
                    <a:cubicBezTo>
                      <a:pt x="23811" y="8640"/>
                      <a:pt x="25533" y="14386"/>
                      <a:pt x="26232" y="19840"/>
                    </a:cubicBezTo>
                    <a:cubicBezTo>
                      <a:pt x="27213" y="27538"/>
                      <a:pt x="31729" y="33369"/>
                      <a:pt x="34411" y="40061"/>
                    </a:cubicBezTo>
                    <a:cubicBezTo>
                      <a:pt x="36091" y="44192"/>
                      <a:pt x="35357" y="48660"/>
                      <a:pt x="37636" y="52163"/>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4" name="Freeform 273">
                <a:extLst>
                  <a:ext uri="{FF2B5EF4-FFF2-40B4-BE49-F238E27FC236}">
                    <a16:creationId xmlns:a16="http://schemas.microsoft.com/office/drawing/2014/main" id="{72B996F0-2D1E-2FAF-9949-9F04BB0BF3B5}"/>
                  </a:ext>
                </a:extLst>
              </p:cNvPr>
              <p:cNvSpPr/>
              <p:nvPr/>
            </p:nvSpPr>
            <p:spPr>
              <a:xfrm>
                <a:off x="25754123" y="5628956"/>
                <a:ext cx="23553" cy="43425"/>
              </a:xfrm>
              <a:custGeom>
                <a:avLst/>
                <a:gdLst>
                  <a:gd name="connsiteX0" fmla="*/ 38761 w 23553"/>
                  <a:gd name="connsiteY0" fmla="*/ 44422 h 43425"/>
                  <a:gd name="connsiteX1" fmla="*/ 37759 w 23553"/>
                  <a:gd name="connsiteY1" fmla="*/ 45973 h 43425"/>
                  <a:gd name="connsiteX2" fmla="*/ 35620 w 23553"/>
                  <a:gd name="connsiteY2" fmla="*/ 45198 h 43425"/>
                  <a:gd name="connsiteX3" fmla="*/ 27236 w 23553"/>
                  <a:gd name="connsiteY3" fmla="*/ 30473 h 43425"/>
                  <a:gd name="connsiteX4" fmla="*/ 16855 w 23553"/>
                  <a:gd name="connsiteY4" fmla="*/ 9351 h 43425"/>
                  <a:gd name="connsiteX5" fmla="*/ 16411 w 23553"/>
                  <a:gd name="connsiteY5" fmla="*/ 3394 h 43425"/>
                  <a:gd name="connsiteX6" fmla="*/ 21598 w 23553"/>
                  <a:gd name="connsiteY6" fmla="*/ 6120 h 43425"/>
                  <a:gd name="connsiteX7" fmla="*/ 27956 w 23553"/>
                  <a:gd name="connsiteY7" fmla="*/ 19859 h 43425"/>
                  <a:gd name="connsiteX8" fmla="*/ 37441 w 23553"/>
                  <a:gd name="connsiteY8" fmla="*/ 41443 h 43425"/>
                  <a:gd name="connsiteX9" fmla="*/ 38761 w 23553"/>
                  <a:gd name="connsiteY9" fmla="*/ 44422 h 4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53" h="43425">
                    <a:moveTo>
                      <a:pt x="38761" y="44422"/>
                    </a:moveTo>
                    <a:cubicBezTo>
                      <a:pt x="38521" y="44799"/>
                      <a:pt x="38238" y="45512"/>
                      <a:pt x="37759" y="45973"/>
                    </a:cubicBezTo>
                    <a:cubicBezTo>
                      <a:pt x="36700" y="47022"/>
                      <a:pt x="36199" y="45743"/>
                      <a:pt x="35620" y="45198"/>
                    </a:cubicBezTo>
                    <a:cubicBezTo>
                      <a:pt x="31337" y="41233"/>
                      <a:pt x="29241" y="35759"/>
                      <a:pt x="27236" y="30473"/>
                    </a:cubicBezTo>
                    <a:cubicBezTo>
                      <a:pt x="24435" y="23048"/>
                      <a:pt x="21139" y="15937"/>
                      <a:pt x="16855" y="9351"/>
                    </a:cubicBezTo>
                    <a:cubicBezTo>
                      <a:pt x="15458" y="7211"/>
                      <a:pt x="14195" y="4904"/>
                      <a:pt x="16411" y="3394"/>
                    </a:cubicBezTo>
                    <a:cubicBezTo>
                      <a:pt x="18556" y="1926"/>
                      <a:pt x="20292" y="4422"/>
                      <a:pt x="21598" y="6120"/>
                    </a:cubicBezTo>
                    <a:cubicBezTo>
                      <a:pt x="24696" y="10169"/>
                      <a:pt x="26418" y="15098"/>
                      <a:pt x="27956" y="19859"/>
                    </a:cubicBezTo>
                    <a:cubicBezTo>
                      <a:pt x="30398" y="27453"/>
                      <a:pt x="33637" y="34563"/>
                      <a:pt x="37441" y="41443"/>
                    </a:cubicBezTo>
                    <a:cubicBezTo>
                      <a:pt x="37921" y="42303"/>
                      <a:pt x="38217" y="43205"/>
                      <a:pt x="38761" y="44422"/>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5" name="Freeform 274">
                <a:extLst>
                  <a:ext uri="{FF2B5EF4-FFF2-40B4-BE49-F238E27FC236}">
                    <a16:creationId xmlns:a16="http://schemas.microsoft.com/office/drawing/2014/main" id="{7826B40B-7EF5-1422-2EAB-8B0F41F73DC4}"/>
                  </a:ext>
                </a:extLst>
              </p:cNvPr>
              <p:cNvSpPr/>
              <p:nvPr/>
            </p:nvSpPr>
            <p:spPr>
              <a:xfrm>
                <a:off x="25432066" y="5875039"/>
                <a:ext cx="15770" cy="32592"/>
              </a:xfrm>
              <a:custGeom>
                <a:avLst/>
                <a:gdLst>
                  <a:gd name="connsiteX0" fmla="*/ 24248 w 15770"/>
                  <a:gd name="connsiteY0" fmla="*/ 2782 h 32592"/>
                  <a:gd name="connsiteX1" fmla="*/ 30070 w 15770"/>
                  <a:gd name="connsiteY1" fmla="*/ 11277 h 32592"/>
                  <a:gd name="connsiteX2" fmla="*/ 18744 w 15770"/>
                  <a:gd name="connsiteY2" fmla="*/ 34859 h 32592"/>
                  <a:gd name="connsiteX3" fmla="*/ 16245 w 15770"/>
                  <a:gd name="connsiteY3" fmla="*/ 35237 h 32592"/>
                  <a:gd name="connsiteX4" fmla="*/ 15744 w 15770"/>
                  <a:gd name="connsiteY4" fmla="*/ 32698 h 32592"/>
                  <a:gd name="connsiteX5" fmla="*/ 19485 w 15770"/>
                  <a:gd name="connsiteY5" fmla="*/ 26424 h 32592"/>
                  <a:gd name="connsiteX6" fmla="*/ 22710 w 15770"/>
                  <a:gd name="connsiteY6" fmla="*/ 7399 h 32592"/>
                  <a:gd name="connsiteX7" fmla="*/ 24248 w 15770"/>
                  <a:gd name="connsiteY7" fmla="*/ 2782 h 3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70" h="32592">
                    <a:moveTo>
                      <a:pt x="24248" y="2782"/>
                    </a:moveTo>
                    <a:cubicBezTo>
                      <a:pt x="27487" y="4254"/>
                      <a:pt x="28652" y="7717"/>
                      <a:pt x="30070" y="11277"/>
                    </a:cubicBezTo>
                    <a:cubicBezTo>
                      <a:pt x="35032" y="23819"/>
                      <a:pt x="22646" y="27075"/>
                      <a:pt x="18744" y="34859"/>
                    </a:cubicBezTo>
                    <a:cubicBezTo>
                      <a:pt x="18504" y="35340"/>
                      <a:pt x="16944" y="35525"/>
                      <a:pt x="16245" y="35237"/>
                    </a:cubicBezTo>
                    <a:cubicBezTo>
                      <a:pt x="15286" y="34837"/>
                      <a:pt x="15307" y="33535"/>
                      <a:pt x="15744" y="32698"/>
                    </a:cubicBezTo>
                    <a:cubicBezTo>
                      <a:pt x="16888" y="30538"/>
                      <a:pt x="17869" y="28125"/>
                      <a:pt x="19485" y="26424"/>
                    </a:cubicBezTo>
                    <a:cubicBezTo>
                      <a:pt x="27431" y="18180"/>
                      <a:pt x="27509" y="18247"/>
                      <a:pt x="22710" y="7399"/>
                    </a:cubicBezTo>
                    <a:cubicBezTo>
                      <a:pt x="21249" y="4084"/>
                      <a:pt x="21489" y="2930"/>
                      <a:pt x="24248" y="2782"/>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6" name="Freeform 275">
                <a:extLst>
                  <a:ext uri="{FF2B5EF4-FFF2-40B4-BE49-F238E27FC236}">
                    <a16:creationId xmlns:a16="http://schemas.microsoft.com/office/drawing/2014/main" id="{AB589AA4-0402-1021-D9FD-C58D1AF81D1B}"/>
                  </a:ext>
                </a:extLst>
              </p:cNvPr>
              <p:cNvSpPr/>
              <p:nvPr/>
            </p:nvSpPr>
            <p:spPr>
              <a:xfrm>
                <a:off x="25417154" y="5421448"/>
                <a:ext cx="29453" cy="9461"/>
              </a:xfrm>
              <a:custGeom>
                <a:avLst/>
                <a:gdLst>
                  <a:gd name="connsiteX0" fmla="*/ 15461 w 29453"/>
                  <a:gd name="connsiteY0" fmla="*/ 9655 h 9461"/>
                  <a:gd name="connsiteX1" fmla="*/ 26442 w 29453"/>
                  <a:gd name="connsiteY1" fmla="*/ 3131 h 9461"/>
                  <a:gd name="connsiteX2" fmla="*/ 43224 w 29453"/>
                  <a:gd name="connsiteY2" fmla="*/ 7599 h 9461"/>
                  <a:gd name="connsiteX3" fmla="*/ 44770 w 29453"/>
                  <a:gd name="connsiteY3" fmla="*/ 11311 h 9461"/>
                  <a:gd name="connsiteX4" fmla="*/ 42624 w 29453"/>
                  <a:gd name="connsiteY4" fmla="*/ 12381 h 9461"/>
                  <a:gd name="connsiteX5" fmla="*/ 17861 w 29453"/>
                  <a:gd name="connsiteY5" fmla="*/ 10136 h 9461"/>
                  <a:gd name="connsiteX6" fmla="*/ 15461 w 29453"/>
                  <a:gd name="connsiteY6" fmla="*/ 9655 h 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53" h="9461">
                    <a:moveTo>
                      <a:pt x="15461" y="9655"/>
                    </a:moveTo>
                    <a:cubicBezTo>
                      <a:pt x="18503" y="5145"/>
                      <a:pt x="21961" y="3362"/>
                      <a:pt x="26442" y="3131"/>
                    </a:cubicBezTo>
                    <a:cubicBezTo>
                      <a:pt x="32525" y="2795"/>
                      <a:pt x="37705" y="5795"/>
                      <a:pt x="43224" y="7599"/>
                    </a:cubicBezTo>
                    <a:cubicBezTo>
                      <a:pt x="45285" y="8270"/>
                      <a:pt x="44967" y="9801"/>
                      <a:pt x="44770" y="11311"/>
                    </a:cubicBezTo>
                    <a:cubicBezTo>
                      <a:pt x="44586" y="12633"/>
                      <a:pt x="43386" y="12759"/>
                      <a:pt x="42624" y="12381"/>
                    </a:cubicBezTo>
                    <a:cubicBezTo>
                      <a:pt x="34621" y="8417"/>
                      <a:pt x="26202" y="9801"/>
                      <a:pt x="17861" y="10136"/>
                    </a:cubicBezTo>
                    <a:cubicBezTo>
                      <a:pt x="17360" y="10158"/>
                      <a:pt x="16823" y="9927"/>
                      <a:pt x="15461" y="9655"/>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7" name="Freeform 276">
                <a:extLst>
                  <a:ext uri="{FF2B5EF4-FFF2-40B4-BE49-F238E27FC236}">
                    <a16:creationId xmlns:a16="http://schemas.microsoft.com/office/drawing/2014/main" id="{A2D5CAAF-C2E1-FD17-16C6-9011CFEC5F19}"/>
                  </a:ext>
                </a:extLst>
              </p:cNvPr>
              <p:cNvSpPr/>
              <p:nvPr/>
            </p:nvSpPr>
            <p:spPr>
              <a:xfrm>
                <a:off x="25085513" y="5760310"/>
                <a:ext cx="197950" cy="258481"/>
              </a:xfrm>
              <a:custGeom>
                <a:avLst/>
                <a:gdLst>
                  <a:gd name="connsiteX0" fmla="*/ 95812 w 197950"/>
                  <a:gd name="connsiteY0" fmla="*/ 144618 h 258481"/>
                  <a:gd name="connsiteX1" fmla="*/ 100373 w 197950"/>
                  <a:gd name="connsiteY1" fmla="*/ 168755 h 258481"/>
                  <a:gd name="connsiteX2" fmla="*/ 115197 w 197950"/>
                  <a:gd name="connsiteY2" fmla="*/ 187972 h 258481"/>
                  <a:gd name="connsiteX3" fmla="*/ 129100 w 197950"/>
                  <a:gd name="connsiteY3" fmla="*/ 206515 h 258481"/>
                  <a:gd name="connsiteX4" fmla="*/ 150164 w 197950"/>
                  <a:gd name="connsiteY4" fmla="*/ 223586 h 258481"/>
                  <a:gd name="connsiteX5" fmla="*/ 155786 w 197950"/>
                  <a:gd name="connsiteY5" fmla="*/ 226834 h 258481"/>
                  <a:gd name="connsiteX6" fmla="*/ 182052 w 197950"/>
                  <a:gd name="connsiteY6" fmla="*/ 255597 h 258481"/>
                  <a:gd name="connsiteX7" fmla="*/ 182672 w 197950"/>
                  <a:gd name="connsiteY7" fmla="*/ 260606 h 258481"/>
                  <a:gd name="connsiteX8" fmla="*/ 178791 w 197950"/>
                  <a:gd name="connsiteY8" fmla="*/ 258786 h 258481"/>
                  <a:gd name="connsiteX9" fmla="*/ 152165 w 197950"/>
                  <a:gd name="connsiteY9" fmla="*/ 233154 h 258481"/>
                  <a:gd name="connsiteX10" fmla="*/ 116357 w 197950"/>
                  <a:gd name="connsiteY10" fmla="*/ 224659 h 258481"/>
                  <a:gd name="connsiteX11" fmla="*/ 102274 w 197950"/>
                  <a:gd name="connsiteY11" fmla="*/ 228411 h 258481"/>
                  <a:gd name="connsiteX12" fmla="*/ 98473 w 197950"/>
                  <a:gd name="connsiteY12" fmla="*/ 227027 h 258481"/>
                  <a:gd name="connsiteX13" fmla="*/ 100934 w 197950"/>
                  <a:gd name="connsiteY13" fmla="*/ 224237 h 258481"/>
                  <a:gd name="connsiteX14" fmla="*/ 124679 w 197950"/>
                  <a:gd name="connsiteY14" fmla="*/ 218155 h 258481"/>
                  <a:gd name="connsiteX15" fmla="*/ 126539 w 197950"/>
                  <a:gd name="connsiteY15" fmla="*/ 214736 h 258481"/>
                  <a:gd name="connsiteX16" fmla="*/ 101253 w 197950"/>
                  <a:gd name="connsiteY16" fmla="*/ 187195 h 258481"/>
                  <a:gd name="connsiteX17" fmla="*/ 89951 w 197950"/>
                  <a:gd name="connsiteY17" fmla="*/ 187010 h 258481"/>
                  <a:gd name="connsiteX18" fmla="*/ 80389 w 197950"/>
                  <a:gd name="connsiteY18" fmla="*/ 191035 h 258481"/>
                  <a:gd name="connsiteX19" fmla="*/ 53502 w 197950"/>
                  <a:gd name="connsiteY19" fmla="*/ 209305 h 258481"/>
                  <a:gd name="connsiteX20" fmla="*/ 42780 w 197950"/>
                  <a:gd name="connsiteY20" fmla="*/ 218236 h 258481"/>
                  <a:gd name="connsiteX21" fmla="*/ 39439 w 197950"/>
                  <a:gd name="connsiteY21" fmla="*/ 218199 h 258481"/>
                  <a:gd name="connsiteX22" fmla="*/ 40279 w 197950"/>
                  <a:gd name="connsiteY22" fmla="*/ 215698 h 258481"/>
                  <a:gd name="connsiteX23" fmla="*/ 69446 w 197950"/>
                  <a:gd name="connsiteY23" fmla="*/ 188327 h 258481"/>
                  <a:gd name="connsiteX24" fmla="*/ 91531 w 197950"/>
                  <a:gd name="connsiteY24" fmla="*/ 180609 h 258481"/>
                  <a:gd name="connsiteX25" fmla="*/ 94992 w 197950"/>
                  <a:gd name="connsiteY25" fmla="*/ 175097 h 258481"/>
                  <a:gd name="connsiteX26" fmla="*/ 88130 w 197950"/>
                  <a:gd name="connsiteY26" fmla="*/ 132808 h 258481"/>
                  <a:gd name="connsiteX27" fmla="*/ 81409 w 197950"/>
                  <a:gd name="connsiteY27" fmla="*/ 125423 h 258481"/>
                  <a:gd name="connsiteX28" fmla="*/ 61365 w 197950"/>
                  <a:gd name="connsiteY28" fmla="*/ 104490 h 258481"/>
                  <a:gd name="connsiteX29" fmla="*/ 44581 w 197950"/>
                  <a:gd name="connsiteY29" fmla="*/ 74765 h 258481"/>
                  <a:gd name="connsiteX30" fmla="*/ 27537 w 197950"/>
                  <a:gd name="connsiteY30" fmla="*/ 66189 h 258481"/>
                  <a:gd name="connsiteX31" fmla="*/ 18374 w 197950"/>
                  <a:gd name="connsiteY31" fmla="*/ 64574 h 258481"/>
                  <a:gd name="connsiteX32" fmla="*/ 15654 w 197950"/>
                  <a:gd name="connsiteY32" fmla="*/ 62204 h 258481"/>
                  <a:gd name="connsiteX33" fmla="*/ 18315 w 197950"/>
                  <a:gd name="connsiteY33" fmla="*/ 60253 h 258481"/>
                  <a:gd name="connsiteX34" fmla="*/ 36779 w 197950"/>
                  <a:gd name="connsiteY34" fmla="*/ 62666 h 258481"/>
                  <a:gd name="connsiteX35" fmla="*/ 47742 w 197950"/>
                  <a:gd name="connsiteY35" fmla="*/ 56519 h 258481"/>
                  <a:gd name="connsiteX36" fmla="*/ 54662 w 197950"/>
                  <a:gd name="connsiteY36" fmla="*/ 24826 h 258481"/>
                  <a:gd name="connsiteX37" fmla="*/ 61404 w 197950"/>
                  <a:gd name="connsiteY37" fmla="*/ 16772 h 258481"/>
                  <a:gd name="connsiteX38" fmla="*/ 73527 w 197950"/>
                  <a:gd name="connsiteY38" fmla="*/ 4207 h 258481"/>
                  <a:gd name="connsiteX39" fmla="*/ 78809 w 197950"/>
                  <a:gd name="connsiteY39" fmla="*/ 3788 h 258481"/>
                  <a:gd name="connsiteX40" fmla="*/ 77068 w 197950"/>
                  <a:gd name="connsiteY40" fmla="*/ 8108 h 258481"/>
                  <a:gd name="connsiteX41" fmla="*/ 63825 w 197950"/>
                  <a:gd name="connsiteY41" fmla="*/ 22938 h 258481"/>
                  <a:gd name="connsiteX42" fmla="*/ 54583 w 197950"/>
                  <a:gd name="connsiteY42" fmla="*/ 50437 h 258481"/>
                  <a:gd name="connsiteX43" fmla="*/ 51602 w 197950"/>
                  <a:gd name="connsiteY43" fmla="*/ 63756 h 258481"/>
                  <a:gd name="connsiteX44" fmla="*/ 53142 w 197950"/>
                  <a:gd name="connsiteY44" fmla="*/ 74122 h 258481"/>
                  <a:gd name="connsiteX45" fmla="*/ 73307 w 197950"/>
                  <a:gd name="connsiteY45" fmla="*/ 108663 h 258481"/>
                  <a:gd name="connsiteX46" fmla="*/ 89271 w 197950"/>
                  <a:gd name="connsiteY46" fmla="*/ 123847 h 258481"/>
                  <a:gd name="connsiteX47" fmla="*/ 97332 w 197950"/>
                  <a:gd name="connsiteY47" fmla="*/ 124291 h 258481"/>
                  <a:gd name="connsiteX48" fmla="*/ 123679 w 197950"/>
                  <a:gd name="connsiteY48" fmla="*/ 122300 h 258481"/>
                  <a:gd name="connsiteX49" fmla="*/ 136442 w 197950"/>
                  <a:gd name="connsiteY49" fmla="*/ 130921 h 258481"/>
                  <a:gd name="connsiteX50" fmla="*/ 160347 w 197950"/>
                  <a:gd name="connsiteY50" fmla="*/ 156553 h 258481"/>
                  <a:gd name="connsiteX51" fmla="*/ 162488 w 197950"/>
                  <a:gd name="connsiteY51" fmla="*/ 159173 h 258481"/>
                  <a:gd name="connsiteX52" fmla="*/ 170129 w 197950"/>
                  <a:gd name="connsiteY52" fmla="*/ 162110 h 258481"/>
                  <a:gd name="connsiteX53" fmla="*/ 210721 w 197950"/>
                  <a:gd name="connsiteY53" fmla="*/ 169724 h 258481"/>
                  <a:gd name="connsiteX54" fmla="*/ 211821 w 197950"/>
                  <a:gd name="connsiteY54" fmla="*/ 171634 h 258481"/>
                  <a:gd name="connsiteX55" fmla="*/ 212979 w 197950"/>
                  <a:gd name="connsiteY55" fmla="*/ 175304 h 258481"/>
                  <a:gd name="connsiteX56" fmla="*/ 209076 w 197950"/>
                  <a:gd name="connsiteY56" fmla="*/ 174608 h 258481"/>
                  <a:gd name="connsiteX57" fmla="*/ 199456 w 197950"/>
                  <a:gd name="connsiteY57" fmla="*/ 168718 h 258481"/>
                  <a:gd name="connsiteX58" fmla="*/ 169689 w 197950"/>
                  <a:gd name="connsiteY58" fmla="*/ 168319 h 258481"/>
                  <a:gd name="connsiteX59" fmla="*/ 163147 w 197950"/>
                  <a:gd name="connsiteY59" fmla="*/ 176606 h 258481"/>
                  <a:gd name="connsiteX60" fmla="*/ 160067 w 197950"/>
                  <a:gd name="connsiteY60" fmla="*/ 185012 h 258481"/>
                  <a:gd name="connsiteX61" fmla="*/ 157166 w 197950"/>
                  <a:gd name="connsiteY61" fmla="*/ 187513 h 258481"/>
                  <a:gd name="connsiteX62" fmla="*/ 155346 w 197950"/>
                  <a:gd name="connsiteY62" fmla="*/ 183317 h 258481"/>
                  <a:gd name="connsiteX63" fmla="*/ 159267 w 197950"/>
                  <a:gd name="connsiteY63" fmla="*/ 172159 h 258481"/>
                  <a:gd name="connsiteX64" fmla="*/ 159607 w 197950"/>
                  <a:gd name="connsiteY64" fmla="*/ 165336 h 258481"/>
                  <a:gd name="connsiteX65" fmla="*/ 127900 w 197950"/>
                  <a:gd name="connsiteY65" fmla="*/ 132786 h 258481"/>
                  <a:gd name="connsiteX66" fmla="*/ 115516 w 197950"/>
                  <a:gd name="connsiteY66" fmla="*/ 129175 h 258481"/>
                  <a:gd name="connsiteX67" fmla="*/ 108295 w 197950"/>
                  <a:gd name="connsiteY67" fmla="*/ 129286 h 258481"/>
                  <a:gd name="connsiteX68" fmla="*/ 95812 w 197950"/>
                  <a:gd name="connsiteY68" fmla="*/ 144618 h 25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97950" h="258481">
                    <a:moveTo>
                      <a:pt x="95812" y="144618"/>
                    </a:moveTo>
                    <a:cubicBezTo>
                      <a:pt x="97092" y="151248"/>
                      <a:pt x="99073" y="159972"/>
                      <a:pt x="100373" y="168755"/>
                    </a:cubicBezTo>
                    <a:cubicBezTo>
                      <a:pt x="101874" y="178870"/>
                      <a:pt x="108015" y="183229"/>
                      <a:pt x="115197" y="187972"/>
                    </a:cubicBezTo>
                    <a:cubicBezTo>
                      <a:pt x="121738" y="192293"/>
                      <a:pt x="125919" y="199360"/>
                      <a:pt x="129100" y="206515"/>
                    </a:cubicBezTo>
                    <a:cubicBezTo>
                      <a:pt x="133441" y="216268"/>
                      <a:pt x="141963" y="219664"/>
                      <a:pt x="150164" y="223586"/>
                    </a:cubicBezTo>
                    <a:cubicBezTo>
                      <a:pt x="152145" y="224533"/>
                      <a:pt x="154446" y="225473"/>
                      <a:pt x="155786" y="226834"/>
                    </a:cubicBezTo>
                    <a:cubicBezTo>
                      <a:pt x="164828" y="236106"/>
                      <a:pt x="176051" y="243262"/>
                      <a:pt x="182052" y="255597"/>
                    </a:cubicBezTo>
                    <a:cubicBezTo>
                      <a:pt x="182832" y="257188"/>
                      <a:pt x="184253" y="259097"/>
                      <a:pt x="182672" y="260606"/>
                    </a:cubicBezTo>
                    <a:cubicBezTo>
                      <a:pt x="180732" y="262478"/>
                      <a:pt x="179671" y="259874"/>
                      <a:pt x="178791" y="258786"/>
                    </a:cubicBezTo>
                    <a:cubicBezTo>
                      <a:pt x="171030" y="248922"/>
                      <a:pt x="160967" y="241752"/>
                      <a:pt x="152165" y="233154"/>
                    </a:cubicBezTo>
                    <a:cubicBezTo>
                      <a:pt x="141343" y="222580"/>
                      <a:pt x="129840" y="221011"/>
                      <a:pt x="116357" y="224659"/>
                    </a:cubicBezTo>
                    <a:cubicBezTo>
                      <a:pt x="111676" y="225917"/>
                      <a:pt x="106635" y="225451"/>
                      <a:pt x="102274" y="228411"/>
                    </a:cubicBezTo>
                    <a:cubicBezTo>
                      <a:pt x="101133" y="229188"/>
                      <a:pt x="99153" y="228751"/>
                      <a:pt x="98473" y="227027"/>
                    </a:cubicBezTo>
                    <a:cubicBezTo>
                      <a:pt x="97533" y="224659"/>
                      <a:pt x="100013" y="224511"/>
                      <a:pt x="100934" y="224237"/>
                    </a:cubicBezTo>
                    <a:cubicBezTo>
                      <a:pt x="108795" y="222017"/>
                      <a:pt x="116717" y="219916"/>
                      <a:pt x="124679" y="218155"/>
                    </a:cubicBezTo>
                    <a:cubicBezTo>
                      <a:pt x="127119" y="217607"/>
                      <a:pt x="127639" y="216579"/>
                      <a:pt x="126539" y="214736"/>
                    </a:cubicBezTo>
                    <a:cubicBezTo>
                      <a:pt x="119918" y="203726"/>
                      <a:pt x="112096" y="193803"/>
                      <a:pt x="101253" y="187195"/>
                    </a:cubicBezTo>
                    <a:cubicBezTo>
                      <a:pt x="97973" y="185204"/>
                      <a:pt x="94072" y="183821"/>
                      <a:pt x="89951" y="187010"/>
                    </a:cubicBezTo>
                    <a:cubicBezTo>
                      <a:pt x="87270" y="189082"/>
                      <a:pt x="83710" y="190088"/>
                      <a:pt x="80389" y="191035"/>
                    </a:cubicBezTo>
                    <a:cubicBezTo>
                      <a:pt x="69507" y="194099"/>
                      <a:pt x="61304" y="201395"/>
                      <a:pt x="53502" y="209305"/>
                    </a:cubicBezTo>
                    <a:cubicBezTo>
                      <a:pt x="50182" y="212657"/>
                      <a:pt x="46321" y="215239"/>
                      <a:pt x="42780" y="218236"/>
                    </a:cubicBezTo>
                    <a:cubicBezTo>
                      <a:pt x="41439" y="219368"/>
                      <a:pt x="40619" y="219058"/>
                      <a:pt x="39439" y="218199"/>
                    </a:cubicBezTo>
                    <a:cubicBezTo>
                      <a:pt x="37039" y="216497"/>
                      <a:pt x="40219" y="215765"/>
                      <a:pt x="40279" y="215698"/>
                    </a:cubicBezTo>
                    <a:cubicBezTo>
                      <a:pt x="48962" y="205339"/>
                      <a:pt x="57483" y="194498"/>
                      <a:pt x="69446" y="188327"/>
                    </a:cubicBezTo>
                    <a:cubicBezTo>
                      <a:pt x="76308" y="184783"/>
                      <a:pt x="83629" y="181571"/>
                      <a:pt x="91531" y="180609"/>
                    </a:cubicBezTo>
                    <a:cubicBezTo>
                      <a:pt x="94392" y="180254"/>
                      <a:pt x="96593" y="179662"/>
                      <a:pt x="94992" y="175097"/>
                    </a:cubicBezTo>
                    <a:cubicBezTo>
                      <a:pt x="90231" y="161504"/>
                      <a:pt x="89411" y="147067"/>
                      <a:pt x="88130" y="132808"/>
                    </a:cubicBezTo>
                    <a:cubicBezTo>
                      <a:pt x="87711" y="128065"/>
                      <a:pt x="84169" y="126933"/>
                      <a:pt x="81409" y="125423"/>
                    </a:cubicBezTo>
                    <a:cubicBezTo>
                      <a:pt x="72587" y="120576"/>
                      <a:pt x="66506" y="112925"/>
                      <a:pt x="61365" y="104490"/>
                    </a:cubicBezTo>
                    <a:cubicBezTo>
                      <a:pt x="55443" y="94796"/>
                      <a:pt x="50422" y="84525"/>
                      <a:pt x="44581" y="74765"/>
                    </a:cubicBezTo>
                    <a:cubicBezTo>
                      <a:pt x="40760" y="68391"/>
                      <a:pt x="33778" y="67783"/>
                      <a:pt x="27537" y="66189"/>
                    </a:cubicBezTo>
                    <a:cubicBezTo>
                      <a:pt x="24536" y="65413"/>
                      <a:pt x="21375" y="65350"/>
                      <a:pt x="18374" y="64574"/>
                    </a:cubicBezTo>
                    <a:cubicBezTo>
                      <a:pt x="17394" y="64322"/>
                      <a:pt x="15734" y="64049"/>
                      <a:pt x="15654" y="62204"/>
                    </a:cubicBezTo>
                    <a:cubicBezTo>
                      <a:pt x="15554" y="60002"/>
                      <a:pt x="17114" y="60505"/>
                      <a:pt x="18315" y="60253"/>
                    </a:cubicBezTo>
                    <a:cubicBezTo>
                      <a:pt x="24716" y="58974"/>
                      <a:pt x="30857" y="60337"/>
                      <a:pt x="36779" y="62666"/>
                    </a:cubicBezTo>
                    <a:cubicBezTo>
                      <a:pt x="43300" y="65245"/>
                      <a:pt x="46961" y="63693"/>
                      <a:pt x="47742" y="56519"/>
                    </a:cubicBezTo>
                    <a:cubicBezTo>
                      <a:pt x="48921" y="45633"/>
                      <a:pt x="52802" y="35482"/>
                      <a:pt x="54662" y="24826"/>
                    </a:cubicBezTo>
                    <a:cubicBezTo>
                      <a:pt x="55423" y="20505"/>
                      <a:pt x="59324" y="19666"/>
                      <a:pt x="61404" y="16772"/>
                    </a:cubicBezTo>
                    <a:cubicBezTo>
                      <a:pt x="64765" y="12052"/>
                      <a:pt x="69507" y="8424"/>
                      <a:pt x="73527" y="4207"/>
                    </a:cubicBezTo>
                    <a:cubicBezTo>
                      <a:pt x="75308" y="2340"/>
                      <a:pt x="77588" y="2425"/>
                      <a:pt x="78809" y="3788"/>
                    </a:cubicBezTo>
                    <a:cubicBezTo>
                      <a:pt x="80089" y="5235"/>
                      <a:pt x="78248" y="6850"/>
                      <a:pt x="77068" y="8108"/>
                    </a:cubicBezTo>
                    <a:cubicBezTo>
                      <a:pt x="72547" y="12954"/>
                      <a:pt x="67666" y="17317"/>
                      <a:pt x="63825" y="22938"/>
                    </a:cubicBezTo>
                    <a:cubicBezTo>
                      <a:pt x="58123" y="31286"/>
                      <a:pt x="56663" y="40893"/>
                      <a:pt x="54583" y="50437"/>
                    </a:cubicBezTo>
                    <a:cubicBezTo>
                      <a:pt x="53622" y="54863"/>
                      <a:pt x="53283" y="59372"/>
                      <a:pt x="51602" y="63756"/>
                    </a:cubicBezTo>
                    <a:cubicBezTo>
                      <a:pt x="50402" y="66860"/>
                      <a:pt x="51782" y="70489"/>
                      <a:pt x="53142" y="74122"/>
                    </a:cubicBezTo>
                    <a:cubicBezTo>
                      <a:pt x="57964" y="86953"/>
                      <a:pt x="65085" y="98111"/>
                      <a:pt x="73307" y="108663"/>
                    </a:cubicBezTo>
                    <a:cubicBezTo>
                      <a:pt x="77888" y="114560"/>
                      <a:pt x="83529" y="119296"/>
                      <a:pt x="89271" y="123847"/>
                    </a:cubicBezTo>
                    <a:cubicBezTo>
                      <a:pt x="91551" y="125652"/>
                      <a:pt x="94812" y="125023"/>
                      <a:pt x="97332" y="124291"/>
                    </a:cubicBezTo>
                    <a:cubicBezTo>
                      <a:pt x="106015" y="121731"/>
                      <a:pt x="114857" y="122197"/>
                      <a:pt x="123679" y="122300"/>
                    </a:cubicBezTo>
                    <a:cubicBezTo>
                      <a:pt x="129520" y="122360"/>
                      <a:pt x="133321" y="126955"/>
                      <a:pt x="136442" y="130921"/>
                    </a:cubicBezTo>
                    <a:cubicBezTo>
                      <a:pt x="143783" y="140193"/>
                      <a:pt x="152965" y="147429"/>
                      <a:pt x="160347" y="156553"/>
                    </a:cubicBezTo>
                    <a:cubicBezTo>
                      <a:pt x="161067" y="157434"/>
                      <a:pt x="162147" y="158166"/>
                      <a:pt x="162488" y="159173"/>
                    </a:cubicBezTo>
                    <a:cubicBezTo>
                      <a:pt x="163908" y="163598"/>
                      <a:pt x="166728" y="163746"/>
                      <a:pt x="170129" y="162110"/>
                    </a:cubicBezTo>
                    <a:cubicBezTo>
                      <a:pt x="185353" y="154770"/>
                      <a:pt x="198576" y="159106"/>
                      <a:pt x="210721" y="169724"/>
                    </a:cubicBezTo>
                    <a:cubicBezTo>
                      <a:pt x="211236" y="170183"/>
                      <a:pt x="211716" y="170960"/>
                      <a:pt x="211821" y="171634"/>
                    </a:cubicBezTo>
                    <a:cubicBezTo>
                      <a:pt x="211998" y="172951"/>
                      <a:pt x="214821" y="173328"/>
                      <a:pt x="212979" y="175304"/>
                    </a:cubicBezTo>
                    <a:cubicBezTo>
                      <a:pt x="211398" y="176998"/>
                      <a:pt x="210099" y="175178"/>
                      <a:pt x="209076" y="174608"/>
                    </a:cubicBezTo>
                    <a:cubicBezTo>
                      <a:pt x="205795" y="172788"/>
                      <a:pt x="202936" y="170413"/>
                      <a:pt x="199456" y="168718"/>
                    </a:cubicBezTo>
                    <a:cubicBezTo>
                      <a:pt x="189394" y="163768"/>
                      <a:pt x="179611" y="164042"/>
                      <a:pt x="169689" y="168319"/>
                    </a:cubicBezTo>
                    <a:cubicBezTo>
                      <a:pt x="166268" y="169784"/>
                      <a:pt x="163988" y="173476"/>
                      <a:pt x="163147" y="176606"/>
                    </a:cubicBezTo>
                    <a:cubicBezTo>
                      <a:pt x="162347" y="179536"/>
                      <a:pt x="160567" y="181993"/>
                      <a:pt x="160067" y="185012"/>
                    </a:cubicBezTo>
                    <a:cubicBezTo>
                      <a:pt x="159867" y="186233"/>
                      <a:pt x="159147" y="188497"/>
                      <a:pt x="157166" y="187513"/>
                    </a:cubicBezTo>
                    <a:cubicBezTo>
                      <a:pt x="155806" y="186817"/>
                      <a:pt x="154725" y="185241"/>
                      <a:pt x="155346" y="183317"/>
                    </a:cubicBezTo>
                    <a:cubicBezTo>
                      <a:pt x="156546" y="179559"/>
                      <a:pt x="156746" y="175363"/>
                      <a:pt x="159267" y="172159"/>
                    </a:cubicBezTo>
                    <a:cubicBezTo>
                      <a:pt x="161047" y="169895"/>
                      <a:pt x="161427" y="167209"/>
                      <a:pt x="159607" y="165336"/>
                    </a:cubicBezTo>
                    <a:cubicBezTo>
                      <a:pt x="149044" y="154474"/>
                      <a:pt x="139462" y="142538"/>
                      <a:pt x="127900" y="132786"/>
                    </a:cubicBezTo>
                    <a:cubicBezTo>
                      <a:pt x="124379" y="129826"/>
                      <a:pt x="120458" y="127791"/>
                      <a:pt x="115516" y="129175"/>
                    </a:cubicBezTo>
                    <a:cubicBezTo>
                      <a:pt x="113256" y="129811"/>
                      <a:pt x="110715" y="129286"/>
                      <a:pt x="108295" y="129286"/>
                    </a:cubicBezTo>
                    <a:cubicBezTo>
                      <a:pt x="96833" y="129197"/>
                      <a:pt x="95812" y="130292"/>
                      <a:pt x="95812" y="144618"/>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8" name="Freeform 277">
                <a:extLst>
                  <a:ext uri="{FF2B5EF4-FFF2-40B4-BE49-F238E27FC236}">
                    <a16:creationId xmlns:a16="http://schemas.microsoft.com/office/drawing/2014/main" id="{8780155B-694C-84D5-7007-D706B5CDC381}"/>
                  </a:ext>
                </a:extLst>
              </p:cNvPr>
              <p:cNvSpPr/>
              <p:nvPr/>
            </p:nvSpPr>
            <p:spPr>
              <a:xfrm>
                <a:off x="24976213" y="5650563"/>
                <a:ext cx="126911" cy="258351"/>
              </a:xfrm>
              <a:custGeom>
                <a:avLst/>
                <a:gdLst>
                  <a:gd name="connsiteX0" fmla="*/ 104639 w 126911"/>
                  <a:gd name="connsiteY0" fmla="*/ 30151 h 258351"/>
                  <a:gd name="connsiteX1" fmla="*/ 99338 w 126911"/>
                  <a:gd name="connsiteY1" fmla="*/ 44245 h 258351"/>
                  <a:gd name="connsiteX2" fmla="*/ 89616 w 126911"/>
                  <a:gd name="connsiteY2" fmla="*/ 78897 h 258351"/>
                  <a:gd name="connsiteX3" fmla="*/ 91376 w 126911"/>
                  <a:gd name="connsiteY3" fmla="*/ 108849 h 258351"/>
                  <a:gd name="connsiteX4" fmla="*/ 89556 w 126911"/>
                  <a:gd name="connsiteY4" fmla="*/ 114764 h 258351"/>
                  <a:gd name="connsiteX5" fmla="*/ 86295 w 126911"/>
                  <a:gd name="connsiteY5" fmla="*/ 109710 h 258351"/>
                  <a:gd name="connsiteX6" fmla="*/ 84755 w 126911"/>
                  <a:gd name="connsiteY6" fmla="*/ 90727 h 258351"/>
                  <a:gd name="connsiteX7" fmla="*/ 80994 w 126911"/>
                  <a:gd name="connsiteY7" fmla="*/ 80596 h 258351"/>
                  <a:gd name="connsiteX8" fmla="*/ 67811 w 126911"/>
                  <a:gd name="connsiteY8" fmla="*/ 82127 h 258351"/>
                  <a:gd name="connsiteX9" fmla="*/ 54588 w 126911"/>
                  <a:gd name="connsiteY9" fmla="*/ 101592 h 258351"/>
                  <a:gd name="connsiteX10" fmla="*/ 45746 w 126911"/>
                  <a:gd name="connsiteY10" fmla="*/ 121183 h 258351"/>
                  <a:gd name="connsiteX11" fmla="*/ 42225 w 126911"/>
                  <a:gd name="connsiteY11" fmla="*/ 134816 h 258351"/>
                  <a:gd name="connsiteX12" fmla="*/ 38424 w 126911"/>
                  <a:gd name="connsiteY12" fmla="*/ 158582 h 258351"/>
                  <a:gd name="connsiteX13" fmla="*/ 40504 w 126911"/>
                  <a:gd name="connsiteY13" fmla="*/ 198936 h 258351"/>
                  <a:gd name="connsiteX14" fmla="*/ 53468 w 126911"/>
                  <a:gd name="connsiteY14" fmla="*/ 222874 h 258351"/>
                  <a:gd name="connsiteX15" fmla="*/ 83375 w 126911"/>
                  <a:gd name="connsiteY15" fmla="*/ 251777 h 258351"/>
                  <a:gd name="connsiteX16" fmla="*/ 128225 w 126911"/>
                  <a:gd name="connsiteY16" fmla="*/ 230103 h 258351"/>
                  <a:gd name="connsiteX17" fmla="*/ 130925 w 126911"/>
                  <a:gd name="connsiteY17" fmla="*/ 225412 h 258351"/>
                  <a:gd name="connsiteX18" fmla="*/ 132346 w 126911"/>
                  <a:gd name="connsiteY18" fmla="*/ 231302 h 258351"/>
                  <a:gd name="connsiteX19" fmla="*/ 130706 w 126911"/>
                  <a:gd name="connsiteY19" fmla="*/ 236585 h 258351"/>
                  <a:gd name="connsiteX20" fmla="*/ 131286 w 126911"/>
                  <a:gd name="connsiteY20" fmla="*/ 240633 h 258351"/>
                  <a:gd name="connsiteX21" fmla="*/ 142348 w 126911"/>
                  <a:gd name="connsiteY21" fmla="*/ 254329 h 258351"/>
                  <a:gd name="connsiteX22" fmla="*/ 142228 w 126911"/>
                  <a:gd name="connsiteY22" fmla="*/ 259243 h 258351"/>
                  <a:gd name="connsiteX23" fmla="*/ 134946 w 126911"/>
                  <a:gd name="connsiteY23" fmla="*/ 251880 h 258351"/>
                  <a:gd name="connsiteX24" fmla="*/ 123763 w 126911"/>
                  <a:gd name="connsiteY24" fmla="*/ 250141 h 258351"/>
                  <a:gd name="connsiteX25" fmla="*/ 97257 w 126911"/>
                  <a:gd name="connsiteY25" fmla="*/ 261070 h 258351"/>
                  <a:gd name="connsiteX26" fmla="*/ 66611 w 126911"/>
                  <a:gd name="connsiteY26" fmla="*/ 249594 h 258351"/>
                  <a:gd name="connsiteX27" fmla="*/ 41024 w 126911"/>
                  <a:gd name="connsiteY27" fmla="*/ 218863 h 258351"/>
                  <a:gd name="connsiteX28" fmla="*/ 36463 w 126911"/>
                  <a:gd name="connsiteY28" fmla="*/ 205588 h 258351"/>
                  <a:gd name="connsiteX29" fmla="*/ 33503 w 126911"/>
                  <a:gd name="connsiteY29" fmla="*/ 201940 h 258351"/>
                  <a:gd name="connsiteX30" fmla="*/ 31583 w 126911"/>
                  <a:gd name="connsiteY30" fmla="*/ 206151 h 258351"/>
                  <a:gd name="connsiteX31" fmla="*/ 31262 w 126911"/>
                  <a:gd name="connsiteY31" fmla="*/ 217798 h 258351"/>
                  <a:gd name="connsiteX32" fmla="*/ 29602 w 126911"/>
                  <a:gd name="connsiteY32" fmla="*/ 222052 h 258351"/>
                  <a:gd name="connsiteX33" fmla="*/ 26382 w 126911"/>
                  <a:gd name="connsiteY33" fmla="*/ 218212 h 258351"/>
                  <a:gd name="connsiteX34" fmla="*/ 25881 w 126911"/>
                  <a:gd name="connsiteY34" fmla="*/ 202651 h 258351"/>
                  <a:gd name="connsiteX35" fmla="*/ 34183 w 126911"/>
                  <a:gd name="connsiteY35" fmla="*/ 150401 h 258351"/>
                  <a:gd name="connsiteX36" fmla="*/ 34744 w 126911"/>
                  <a:gd name="connsiteY36" fmla="*/ 108514 h 258351"/>
                  <a:gd name="connsiteX37" fmla="*/ 32343 w 126911"/>
                  <a:gd name="connsiteY37" fmla="*/ 102179 h 258351"/>
                  <a:gd name="connsiteX38" fmla="*/ 20860 w 126911"/>
                  <a:gd name="connsiteY38" fmla="*/ 94817 h 258351"/>
                  <a:gd name="connsiteX39" fmla="*/ 15799 w 126911"/>
                  <a:gd name="connsiteY39" fmla="*/ 92740 h 258351"/>
                  <a:gd name="connsiteX40" fmla="*/ 20360 w 126911"/>
                  <a:gd name="connsiteY40" fmla="*/ 89364 h 258351"/>
                  <a:gd name="connsiteX41" fmla="*/ 26842 w 126911"/>
                  <a:gd name="connsiteY41" fmla="*/ 81141 h 258351"/>
                  <a:gd name="connsiteX42" fmla="*/ 26861 w 126911"/>
                  <a:gd name="connsiteY42" fmla="*/ 78226 h 258351"/>
                  <a:gd name="connsiteX43" fmla="*/ 29202 w 126911"/>
                  <a:gd name="connsiteY43" fmla="*/ 75603 h 258351"/>
                  <a:gd name="connsiteX44" fmla="*/ 31202 w 126911"/>
                  <a:gd name="connsiteY44" fmla="*/ 78016 h 258351"/>
                  <a:gd name="connsiteX45" fmla="*/ 39144 w 126911"/>
                  <a:gd name="connsiteY45" fmla="*/ 101235 h 258351"/>
                  <a:gd name="connsiteX46" fmla="*/ 40225 w 126911"/>
                  <a:gd name="connsiteY46" fmla="*/ 107381 h 258351"/>
                  <a:gd name="connsiteX47" fmla="*/ 41265 w 126911"/>
                  <a:gd name="connsiteY47" fmla="*/ 110296 h 258351"/>
                  <a:gd name="connsiteX48" fmla="*/ 44466 w 126911"/>
                  <a:gd name="connsiteY48" fmla="*/ 108640 h 258351"/>
                  <a:gd name="connsiteX49" fmla="*/ 47387 w 126911"/>
                  <a:gd name="connsiteY49" fmla="*/ 102578 h 258351"/>
                  <a:gd name="connsiteX50" fmla="*/ 61109 w 126911"/>
                  <a:gd name="connsiteY50" fmla="*/ 78645 h 258351"/>
                  <a:gd name="connsiteX51" fmla="*/ 62329 w 126911"/>
                  <a:gd name="connsiteY51" fmla="*/ 72709 h 258351"/>
                  <a:gd name="connsiteX52" fmla="*/ 73713 w 126911"/>
                  <a:gd name="connsiteY52" fmla="*/ 14314 h 258351"/>
                  <a:gd name="connsiteX53" fmla="*/ 84815 w 126911"/>
                  <a:gd name="connsiteY53" fmla="*/ 3470 h 258351"/>
                  <a:gd name="connsiteX54" fmla="*/ 87795 w 126911"/>
                  <a:gd name="connsiteY54" fmla="*/ 3575 h 258351"/>
                  <a:gd name="connsiteX55" fmla="*/ 87255 w 126911"/>
                  <a:gd name="connsiteY55" fmla="*/ 6700 h 258351"/>
                  <a:gd name="connsiteX56" fmla="*/ 84135 w 126911"/>
                  <a:gd name="connsiteY56" fmla="*/ 10035 h 258351"/>
                  <a:gd name="connsiteX57" fmla="*/ 65871 w 126911"/>
                  <a:gd name="connsiteY57" fmla="*/ 56390 h 258351"/>
                  <a:gd name="connsiteX58" fmla="*/ 67010 w 126911"/>
                  <a:gd name="connsiteY58" fmla="*/ 70171 h 258351"/>
                  <a:gd name="connsiteX59" fmla="*/ 67511 w 126911"/>
                  <a:gd name="connsiteY59" fmla="*/ 71765 h 258351"/>
                  <a:gd name="connsiteX60" fmla="*/ 80774 w 126911"/>
                  <a:gd name="connsiteY60" fmla="*/ 71828 h 258351"/>
                  <a:gd name="connsiteX61" fmla="*/ 84854 w 126911"/>
                  <a:gd name="connsiteY61" fmla="*/ 65913 h 258351"/>
                  <a:gd name="connsiteX62" fmla="*/ 104639 w 126911"/>
                  <a:gd name="connsiteY62" fmla="*/ 30151 h 25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6911" h="258351">
                    <a:moveTo>
                      <a:pt x="104639" y="30151"/>
                    </a:moveTo>
                    <a:cubicBezTo>
                      <a:pt x="105279" y="36632"/>
                      <a:pt x="101379" y="40134"/>
                      <a:pt x="99338" y="44245"/>
                    </a:cubicBezTo>
                    <a:cubicBezTo>
                      <a:pt x="93937" y="55195"/>
                      <a:pt x="88595" y="66521"/>
                      <a:pt x="89616" y="78897"/>
                    </a:cubicBezTo>
                    <a:cubicBezTo>
                      <a:pt x="90436" y="88881"/>
                      <a:pt x="89036" y="98991"/>
                      <a:pt x="91376" y="108849"/>
                    </a:cubicBezTo>
                    <a:cubicBezTo>
                      <a:pt x="91857" y="110863"/>
                      <a:pt x="92437" y="114261"/>
                      <a:pt x="89556" y="114764"/>
                    </a:cubicBezTo>
                    <a:cubicBezTo>
                      <a:pt x="86415" y="115330"/>
                      <a:pt x="86635" y="111450"/>
                      <a:pt x="86295" y="109710"/>
                    </a:cubicBezTo>
                    <a:cubicBezTo>
                      <a:pt x="85135" y="103480"/>
                      <a:pt x="84395" y="97145"/>
                      <a:pt x="84755" y="90727"/>
                    </a:cubicBezTo>
                    <a:cubicBezTo>
                      <a:pt x="84975" y="86804"/>
                      <a:pt x="84695" y="82253"/>
                      <a:pt x="80994" y="80596"/>
                    </a:cubicBezTo>
                    <a:cubicBezTo>
                      <a:pt x="76733" y="78687"/>
                      <a:pt x="71792" y="78372"/>
                      <a:pt x="67811" y="82127"/>
                    </a:cubicBezTo>
                    <a:cubicBezTo>
                      <a:pt x="62050" y="87580"/>
                      <a:pt x="57108" y="93726"/>
                      <a:pt x="54588" y="101592"/>
                    </a:cubicBezTo>
                    <a:cubicBezTo>
                      <a:pt x="52367" y="108493"/>
                      <a:pt x="49247" y="114911"/>
                      <a:pt x="45746" y="121183"/>
                    </a:cubicBezTo>
                    <a:cubicBezTo>
                      <a:pt x="43385" y="125399"/>
                      <a:pt x="43305" y="130244"/>
                      <a:pt x="42225" y="134816"/>
                    </a:cubicBezTo>
                    <a:cubicBezTo>
                      <a:pt x="40365" y="142682"/>
                      <a:pt x="40245" y="150758"/>
                      <a:pt x="38424" y="158582"/>
                    </a:cubicBezTo>
                    <a:cubicBezTo>
                      <a:pt x="35283" y="172236"/>
                      <a:pt x="35084" y="186039"/>
                      <a:pt x="40504" y="198936"/>
                    </a:cubicBezTo>
                    <a:cubicBezTo>
                      <a:pt x="43986" y="207246"/>
                      <a:pt x="48046" y="215445"/>
                      <a:pt x="53468" y="222874"/>
                    </a:cubicBezTo>
                    <a:cubicBezTo>
                      <a:pt x="61890" y="234388"/>
                      <a:pt x="71331" y="244518"/>
                      <a:pt x="83375" y="251777"/>
                    </a:cubicBezTo>
                    <a:cubicBezTo>
                      <a:pt x="97978" y="260560"/>
                      <a:pt x="123964" y="253996"/>
                      <a:pt x="128225" y="230103"/>
                    </a:cubicBezTo>
                    <a:cubicBezTo>
                      <a:pt x="128605" y="228031"/>
                      <a:pt x="128885" y="224990"/>
                      <a:pt x="130925" y="225412"/>
                    </a:cubicBezTo>
                    <a:cubicBezTo>
                      <a:pt x="133566" y="225930"/>
                      <a:pt x="133266" y="229348"/>
                      <a:pt x="132346" y="231302"/>
                    </a:cubicBezTo>
                    <a:cubicBezTo>
                      <a:pt x="131526" y="233041"/>
                      <a:pt x="132466" y="235327"/>
                      <a:pt x="130706" y="236585"/>
                    </a:cubicBezTo>
                    <a:cubicBezTo>
                      <a:pt x="128125" y="238435"/>
                      <a:pt x="129545" y="239212"/>
                      <a:pt x="131286" y="240633"/>
                    </a:cubicBezTo>
                    <a:cubicBezTo>
                      <a:pt x="135826" y="244370"/>
                      <a:pt x="140567" y="248018"/>
                      <a:pt x="142348" y="254329"/>
                    </a:cubicBezTo>
                    <a:cubicBezTo>
                      <a:pt x="142788" y="255906"/>
                      <a:pt x="142808" y="257230"/>
                      <a:pt x="142228" y="259243"/>
                    </a:cubicBezTo>
                    <a:cubicBezTo>
                      <a:pt x="139047" y="257141"/>
                      <a:pt x="136866" y="254692"/>
                      <a:pt x="134946" y="251880"/>
                    </a:cubicBezTo>
                    <a:cubicBezTo>
                      <a:pt x="131866" y="247366"/>
                      <a:pt x="127945" y="246737"/>
                      <a:pt x="123763" y="250141"/>
                    </a:cubicBezTo>
                    <a:cubicBezTo>
                      <a:pt x="115942" y="256535"/>
                      <a:pt x="106960" y="260168"/>
                      <a:pt x="97257" y="261070"/>
                    </a:cubicBezTo>
                    <a:cubicBezTo>
                      <a:pt x="85575" y="262136"/>
                      <a:pt x="75453" y="257016"/>
                      <a:pt x="66611" y="249594"/>
                    </a:cubicBezTo>
                    <a:cubicBezTo>
                      <a:pt x="56388" y="240995"/>
                      <a:pt x="48367" y="230125"/>
                      <a:pt x="41024" y="218863"/>
                    </a:cubicBezTo>
                    <a:cubicBezTo>
                      <a:pt x="38584" y="215112"/>
                      <a:pt x="38124" y="209969"/>
                      <a:pt x="36463" y="205588"/>
                    </a:cubicBezTo>
                    <a:cubicBezTo>
                      <a:pt x="35924" y="204138"/>
                      <a:pt x="35583" y="201644"/>
                      <a:pt x="33503" y="201940"/>
                    </a:cubicBezTo>
                    <a:cubicBezTo>
                      <a:pt x="31542" y="202192"/>
                      <a:pt x="31763" y="204871"/>
                      <a:pt x="31583" y="206151"/>
                    </a:cubicBezTo>
                    <a:cubicBezTo>
                      <a:pt x="31043" y="209969"/>
                      <a:pt x="31343" y="213913"/>
                      <a:pt x="31262" y="217798"/>
                    </a:cubicBezTo>
                    <a:cubicBezTo>
                      <a:pt x="31242" y="219455"/>
                      <a:pt x="31743" y="221823"/>
                      <a:pt x="29602" y="222052"/>
                    </a:cubicBezTo>
                    <a:cubicBezTo>
                      <a:pt x="27522" y="222282"/>
                      <a:pt x="26921" y="220143"/>
                      <a:pt x="26382" y="218212"/>
                    </a:cubicBezTo>
                    <a:cubicBezTo>
                      <a:pt x="24941" y="213055"/>
                      <a:pt x="25181" y="207668"/>
                      <a:pt x="25881" y="202651"/>
                    </a:cubicBezTo>
                    <a:cubicBezTo>
                      <a:pt x="28282" y="185180"/>
                      <a:pt x="30842" y="167748"/>
                      <a:pt x="34183" y="150401"/>
                    </a:cubicBezTo>
                    <a:cubicBezTo>
                      <a:pt x="36804" y="136746"/>
                      <a:pt x="38984" y="122567"/>
                      <a:pt x="34744" y="108514"/>
                    </a:cubicBezTo>
                    <a:cubicBezTo>
                      <a:pt x="34083" y="106311"/>
                      <a:pt x="33143" y="104297"/>
                      <a:pt x="32343" y="102179"/>
                    </a:cubicBezTo>
                    <a:cubicBezTo>
                      <a:pt x="30282" y="96768"/>
                      <a:pt x="27221" y="93244"/>
                      <a:pt x="20860" y="94817"/>
                    </a:cubicBezTo>
                    <a:cubicBezTo>
                      <a:pt x="19259" y="95215"/>
                      <a:pt x="16179" y="95971"/>
                      <a:pt x="15799" y="92740"/>
                    </a:cubicBezTo>
                    <a:cubicBezTo>
                      <a:pt x="15399" y="89259"/>
                      <a:pt x="18099" y="89552"/>
                      <a:pt x="20360" y="89364"/>
                    </a:cubicBezTo>
                    <a:cubicBezTo>
                      <a:pt x="25141" y="88965"/>
                      <a:pt x="27822" y="86637"/>
                      <a:pt x="26842" y="81141"/>
                    </a:cubicBezTo>
                    <a:cubicBezTo>
                      <a:pt x="26681" y="80197"/>
                      <a:pt x="26782" y="79191"/>
                      <a:pt x="26861" y="78226"/>
                    </a:cubicBezTo>
                    <a:cubicBezTo>
                      <a:pt x="26981" y="76715"/>
                      <a:pt x="27702" y="75499"/>
                      <a:pt x="29202" y="75603"/>
                    </a:cubicBezTo>
                    <a:cubicBezTo>
                      <a:pt x="30322" y="75688"/>
                      <a:pt x="31183" y="76715"/>
                      <a:pt x="31202" y="78016"/>
                    </a:cubicBezTo>
                    <a:cubicBezTo>
                      <a:pt x="31302" y="86720"/>
                      <a:pt x="34403" y="94292"/>
                      <a:pt x="39144" y="101235"/>
                    </a:cubicBezTo>
                    <a:cubicBezTo>
                      <a:pt x="40444" y="103144"/>
                      <a:pt x="40084" y="105284"/>
                      <a:pt x="40225" y="107381"/>
                    </a:cubicBezTo>
                    <a:cubicBezTo>
                      <a:pt x="40285" y="108429"/>
                      <a:pt x="39744" y="109835"/>
                      <a:pt x="41265" y="110296"/>
                    </a:cubicBezTo>
                    <a:cubicBezTo>
                      <a:pt x="42765" y="110758"/>
                      <a:pt x="43986" y="109898"/>
                      <a:pt x="44466" y="108640"/>
                    </a:cubicBezTo>
                    <a:cubicBezTo>
                      <a:pt x="45286" y="106521"/>
                      <a:pt x="46646" y="104801"/>
                      <a:pt x="47387" y="102578"/>
                    </a:cubicBezTo>
                    <a:cubicBezTo>
                      <a:pt x="50347" y="93642"/>
                      <a:pt x="54508" y="85315"/>
                      <a:pt x="61109" y="78645"/>
                    </a:cubicBezTo>
                    <a:cubicBezTo>
                      <a:pt x="62890" y="76841"/>
                      <a:pt x="62810" y="74681"/>
                      <a:pt x="62329" y="72709"/>
                    </a:cubicBezTo>
                    <a:cubicBezTo>
                      <a:pt x="56948" y="51230"/>
                      <a:pt x="62430" y="32395"/>
                      <a:pt x="73713" y="14314"/>
                    </a:cubicBezTo>
                    <a:cubicBezTo>
                      <a:pt x="76793" y="9385"/>
                      <a:pt x="80514" y="6385"/>
                      <a:pt x="84815" y="3470"/>
                    </a:cubicBezTo>
                    <a:cubicBezTo>
                      <a:pt x="85815" y="2799"/>
                      <a:pt x="87056" y="2484"/>
                      <a:pt x="87795" y="3575"/>
                    </a:cubicBezTo>
                    <a:cubicBezTo>
                      <a:pt x="88456" y="4539"/>
                      <a:pt x="88176" y="5777"/>
                      <a:pt x="87255" y="6700"/>
                    </a:cubicBezTo>
                    <a:cubicBezTo>
                      <a:pt x="86195" y="7770"/>
                      <a:pt x="85095" y="8860"/>
                      <a:pt x="84135" y="10035"/>
                    </a:cubicBezTo>
                    <a:cubicBezTo>
                      <a:pt x="73132" y="23354"/>
                      <a:pt x="67371" y="38980"/>
                      <a:pt x="65871" y="56390"/>
                    </a:cubicBezTo>
                    <a:cubicBezTo>
                      <a:pt x="65471" y="61005"/>
                      <a:pt x="67590" y="65473"/>
                      <a:pt x="67010" y="70171"/>
                    </a:cubicBezTo>
                    <a:cubicBezTo>
                      <a:pt x="66950" y="70674"/>
                      <a:pt x="67171" y="71534"/>
                      <a:pt x="67511" y="71765"/>
                    </a:cubicBezTo>
                    <a:cubicBezTo>
                      <a:pt x="71892" y="74618"/>
                      <a:pt x="76353" y="72688"/>
                      <a:pt x="80774" y="71828"/>
                    </a:cubicBezTo>
                    <a:cubicBezTo>
                      <a:pt x="83854" y="71241"/>
                      <a:pt x="84395" y="68933"/>
                      <a:pt x="84854" y="65913"/>
                    </a:cubicBezTo>
                    <a:cubicBezTo>
                      <a:pt x="87095" y="51817"/>
                      <a:pt x="92897" y="39799"/>
                      <a:pt x="104639" y="30151"/>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79" name="Freeform 278">
                <a:extLst>
                  <a:ext uri="{FF2B5EF4-FFF2-40B4-BE49-F238E27FC236}">
                    <a16:creationId xmlns:a16="http://schemas.microsoft.com/office/drawing/2014/main" id="{BF17DBB7-E40F-0EC2-B70C-03BA473BFEFB}"/>
                  </a:ext>
                </a:extLst>
              </p:cNvPr>
              <p:cNvSpPr/>
              <p:nvPr/>
            </p:nvSpPr>
            <p:spPr>
              <a:xfrm>
                <a:off x="25088773" y="5560597"/>
                <a:ext cx="124577" cy="169334"/>
              </a:xfrm>
              <a:custGeom>
                <a:avLst/>
                <a:gdLst>
                  <a:gd name="connsiteX0" fmla="*/ 65892 w 124577"/>
                  <a:gd name="connsiteY0" fmla="*/ 27436 h 169334"/>
                  <a:gd name="connsiteX1" fmla="*/ 83055 w 124577"/>
                  <a:gd name="connsiteY1" fmla="*/ 39014 h 169334"/>
                  <a:gd name="connsiteX2" fmla="*/ 85136 w 124577"/>
                  <a:gd name="connsiteY2" fmla="*/ 43335 h 169334"/>
                  <a:gd name="connsiteX3" fmla="*/ 88196 w 124577"/>
                  <a:gd name="connsiteY3" fmla="*/ 40357 h 169334"/>
                  <a:gd name="connsiteX4" fmla="*/ 119424 w 124577"/>
                  <a:gd name="connsiteY4" fmla="*/ 13739 h 169334"/>
                  <a:gd name="connsiteX5" fmla="*/ 131727 w 124577"/>
                  <a:gd name="connsiteY5" fmla="*/ 4573 h 169334"/>
                  <a:gd name="connsiteX6" fmla="*/ 134707 w 124577"/>
                  <a:gd name="connsiteY6" fmla="*/ 3167 h 169334"/>
                  <a:gd name="connsiteX7" fmla="*/ 139928 w 124577"/>
                  <a:gd name="connsiteY7" fmla="*/ 3524 h 169334"/>
                  <a:gd name="connsiteX8" fmla="*/ 136928 w 124577"/>
                  <a:gd name="connsiteY8" fmla="*/ 7279 h 169334"/>
                  <a:gd name="connsiteX9" fmla="*/ 90557 w 124577"/>
                  <a:gd name="connsiteY9" fmla="*/ 47698 h 169334"/>
                  <a:gd name="connsiteX10" fmla="*/ 81635 w 124577"/>
                  <a:gd name="connsiteY10" fmla="*/ 63450 h 169334"/>
                  <a:gd name="connsiteX11" fmla="*/ 73773 w 124577"/>
                  <a:gd name="connsiteY11" fmla="*/ 89837 h 169334"/>
                  <a:gd name="connsiteX12" fmla="*/ 70033 w 124577"/>
                  <a:gd name="connsiteY12" fmla="*/ 98290 h 169334"/>
                  <a:gd name="connsiteX13" fmla="*/ 81675 w 124577"/>
                  <a:gd name="connsiteY13" fmla="*/ 109302 h 169334"/>
                  <a:gd name="connsiteX14" fmla="*/ 102040 w 124577"/>
                  <a:gd name="connsiteY14" fmla="*/ 110897 h 169334"/>
                  <a:gd name="connsiteX15" fmla="*/ 127486 w 124577"/>
                  <a:gd name="connsiteY15" fmla="*/ 122307 h 169334"/>
                  <a:gd name="connsiteX16" fmla="*/ 129546 w 124577"/>
                  <a:gd name="connsiteY16" fmla="*/ 124216 h 169334"/>
                  <a:gd name="connsiteX17" fmla="*/ 131966 w 124577"/>
                  <a:gd name="connsiteY17" fmla="*/ 129124 h 169334"/>
                  <a:gd name="connsiteX18" fmla="*/ 127345 w 124577"/>
                  <a:gd name="connsiteY18" fmla="*/ 128033 h 169334"/>
                  <a:gd name="connsiteX19" fmla="*/ 85816 w 124577"/>
                  <a:gd name="connsiteY19" fmla="*/ 115511 h 169334"/>
                  <a:gd name="connsiteX20" fmla="*/ 55309 w 124577"/>
                  <a:gd name="connsiteY20" fmla="*/ 125390 h 169334"/>
                  <a:gd name="connsiteX21" fmla="*/ 37825 w 124577"/>
                  <a:gd name="connsiteY21" fmla="*/ 140199 h 169334"/>
                  <a:gd name="connsiteX22" fmla="*/ 25962 w 124577"/>
                  <a:gd name="connsiteY22" fmla="*/ 158950 h 169334"/>
                  <a:gd name="connsiteX23" fmla="*/ 20161 w 124577"/>
                  <a:gd name="connsiteY23" fmla="*/ 169962 h 169334"/>
                  <a:gd name="connsiteX24" fmla="*/ 17000 w 124577"/>
                  <a:gd name="connsiteY24" fmla="*/ 171934 h 169334"/>
                  <a:gd name="connsiteX25" fmla="*/ 16100 w 124577"/>
                  <a:gd name="connsiteY25" fmla="*/ 167907 h 169334"/>
                  <a:gd name="connsiteX26" fmla="*/ 21921 w 124577"/>
                  <a:gd name="connsiteY26" fmla="*/ 153748 h 169334"/>
                  <a:gd name="connsiteX27" fmla="*/ 48127 w 124577"/>
                  <a:gd name="connsiteY27" fmla="*/ 122601 h 169334"/>
                  <a:gd name="connsiteX28" fmla="*/ 68572 w 124577"/>
                  <a:gd name="connsiteY28" fmla="*/ 82055 h 169334"/>
                  <a:gd name="connsiteX29" fmla="*/ 77674 w 124577"/>
                  <a:gd name="connsiteY29" fmla="*/ 48579 h 169334"/>
                  <a:gd name="connsiteX30" fmla="*/ 63591 w 124577"/>
                  <a:gd name="connsiteY30" fmla="*/ 33330 h 169334"/>
                  <a:gd name="connsiteX31" fmla="*/ 39626 w 124577"/>
                  <a:gd name="connsiteY31" fmla="*/ 46167 h 169334"/>
                  <a:gd name="connsiteX32" fmla="*/ 32444 w 124577"/>
                  <a:gd name="connsiteY32" fmla="*/ 50278 h 169334"/>
                  <a:gd name="connsiteX33" fmla="*/ 30024 w 124577"/>
                  <a:gd name="connsiteY33" fmla="*/ 50089 h 169334"/>
                  <a:gd name="connsiteX34" fmla="*/ 30743 w 124577"/>
                  <a:gd name="connsiteY34" fmla="*/ 47384 h 169334"/>
                  <a:gd name="connsiteX35" fmla="*/ 47227 w 124577"/>
                  <a:gd name="connsiteY35" fmla="*/ 35259 h 169334"/>
                  <a:gd name="connsiteX36" fmla="*/ 65892 w 124577"/>
                  <a:gd name="connsiteY36" fmla="*/ 27436 h 16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4577" h="169334">
                    <a:moveTo>
                      <a:pt x="65892" y="27436"/>
                    </a:moveTo>
                    <a:cubicBezTo>
                      <a:pt x="75454" y="26345"/>
                      <a:pt x="80055" y="29534"/>
                      <a:pt x="83055" y="39014"/>
                    </a:cubicBezTo>
                    <a:cubicBezTo>
                      <a:pt x="83536" y="40504"/>
                      <a:pt x="83156" y="43084"/>
                      <a:pt x="85136" y="43335"/>
                    </a:cubicBezTo>
                    <a:cubicBezTo>
                      <a:pt x="86456" y="43503"/>
                      <a:pt x="87177" y="41385"/>
                      <a:pt x="88196" y="40357"/>
                    </a:cubicBezTo>
                    <a:cubicBezTo>
                      <a:pt x="97919" y="30624"/>
                      <a:pt x="107941" y="21311"/>
                      <a:pt x="119424" y="13739"/>
                    </a:cubicBezTo>
                    <a:cubicBezTo>
                      <a:pt x="123625" y="10970"/>
                      <a:pt x="126825" y="6502"/>
                      <a:pt x="131727" y="4573"/>
                    </a:cubicBezTo>
                    <a:cubicBezTo>
                      <a:pt x="132747" y="4175"/>
                      <a:pt x="133687" y="3252"/>
                      <a:pt x="134707" y="3167"/>
                    </a:cubicBezTo>
                    <a:cubicBezTo>
                      <a:pt x="136508" y="3000"/>
                      <a:pt x="139489" y="2644"/>
                      <a:pt x="139928" y="3524"/>
                    </a:cubicBezTo>
                    <a:cubicBezTo>
                      <a:pt x="141249" y="6083"/>
                      <a:pt x="138188" y="6230"/>
                      <a:pt x="136928" y="7279"/>
                    </a:cubicBezTo>
                    <a:cubicBezTo>
                      <a:pt x="121164" y="20389"/>
                      <a:pt x="104120" y="31841"/>
                      <a:pt x="90557" y="47698"/>
                    </a:cubicBezTo>
                    <a:cubicBezTo>
                      <a:pt x="86597" y="52333"/>
                      <a:pt x="84716" y="58269"/>
                      <a:pt x="81635" y="63450"/>
                    </a:cubicBezTo>
                    <a:cubicBezTo>
                      <a:pt x="76874" y="71442"/>
                      <a:pt x="76034" y="80944"/>
                      <a:pt x="73773" y="89837"/>
                    </a:cubicBezTo>
                    <a:cubicBezTo>
                      <a:pt x="72993" y="92962"/>
                      <a:pt x="70213" y="94535"/>
                      <a:pt x="70033" y="98290"/>
                    </a:cubicBezTo>
                    <a:cubicBezTo>
                      <a:pt x="69753" y="104625"/>
                      <a:pt x="74333" y="110938"/>
                      <a:pt x="81675" y="109302"/>
                    </a:cubicBezTo>
                    <a:cubicBezTo>
                      <a:pt x="88617" y="107750"/>
                      <a:pt x="95379" y="109575"/>
                      <a:pt x="102040" y="110897"/>
                    </a:cubicBezTo>
                    <a:cubicBezTo>
                      <a:pt x="111242" y="112721"/>
                      <a:pt x="119904" y="116308"/>
                      <a:pt x="127486" y="122307"/>
                    </a:cubicBezTo>
                    <a:cubicBezTo>
                      <a:pt x="128226" y="122894"/>
                      <a:pt x="129066" y="123440"/>
                      <a:pt x="129546" y="124216"/>
                    </a:cubicBezTo>
                    <a:cubicBezTo>
                      <a:pt x="130506" y="125789"/>
                      <a:pt x="133807" y="126607"/>
                      <a:pt x="131966" y="129124"/>
                    </a:cubicBezTo>
                    <a:cubicBezTo>
                      <a:pt x="130506" y="131138"/>
                      <a:pt x="128646" y="128956"/>
                      <a:pt x="127345" y="128033"/>
                    </a:cubicBezTo>
                    <a:cubicBezTo>
                      <a:pt x="114763" y="119245"/>
                      <a:pt x="100039" y="117755"/>
                      <a:pt x="85816" y="115511"/>
                    </a:cubicBezTo>
                    <a:cubicBezTo>
                      <a:pt x="74774" y="113770"/>
                      <a:pt x="64331" y="117630"/>
                      <a:pt x="55309" y="125390"/>
                    </a:cubicBezTo>
                    <a:cubicBezTo>
                      <a:pt x="49528" y="130361"/>
                      <a:pt x="43367" y="134829"/>
                      <a:pt x="37825" y="140199"/>
                    </a:cubicBezTo>
                    <a:cubicBezTo>
                      <a:pt x="32324" y="145548"/>
                      <a:pt x="29803" y="152637"/>
                      <a:pt x="25962" y="158950"/>
                    </a:cubicBezTo>
                    <a:cubicBezTo>
                      <a:pt x="23802" y="162475"/>
                      <a:pt x="22021" y="166250"/>
                      <a:pt x="20161" y="169962"/>
                    </a:cubicBezTo>
                    <a:cubicBezTo>
                      <a:pt x="19461" y="171368"/>
                      <a:pt x="18860" y="173025"/>
                      <a:pt x="17000" y="171934"/>
                    </a:cubicBezTo>
                    <a:cubicBezTo>
                      <a:pt x="15540" y="171075"/>
                      <a:pt x="15360" y="169627"/>
                      <a:pt x="16100" y="167907"/>
                    </a:cubicBezTo>
                    <a:cubicBezTo>
                      <a:pt x="18100" y="163209"/>
                      <a:pt x="19601" y="158259"/>
                      <a:pt x="21921" y="153748"/>
                    </a:cubicBezTo>
                    <a:cubicBezTo>
                      <a:pt x="28323" y="141268"/>
                      <a:pt x="37685" y="131389"/>
                      <a:pt x="48127" y="122601"/>
                    </a:cubicBezTo>
                    <a:cubicBezTo>
                      <a:pt x="60511" y="112176"/>
                      <a:pt x="65532" y="97409"/>
                      <a:pt x="68572" y="82055"/>
                    </a:cubicBezTo>
                    <a:cubicBezTo>
                      <a:pt x="70833" y="70603"/>
                      <a:pt x="76034" y="60199"/>
                      <a:pt x="77674" y="48579"/>
                    </a:cubicBezTo>
                    <a:cubicBezTo>
                      <a:pt x="78935" y="39685"/>
                      <a:pt x="71893" y="31442"/>
                      <a:pt x="63591" y="33330"/>
                    </a:cubicBezTo>
                    <a:cubicBezTo>
                      <a:pt x="54509" y="35385"/>
                      <a:pt x="47227" y="41091"/>
                      <a:pt x="39626" y="46167"/>
                    </a:cubicBezTo>
                    <a:cubicBezTo>
                      <a:pt x="37325" y="47698"/>
                      <a:pt x="34784" y="48831"/>
                      <a:pt x="32444" y="50278"/>
                    </a:cubicBezTo>
                    <a:cubicBezTo>
                      <a:pt x="31484" y="50865"/>
                      <a:pt x="30803" y="50886"/>
                      <a:pt x="30024" y="50089"/>
                    </a:cubicBezTo>
                    <a:cubicBezTo>
                      <a:pt x="28623" y="48684"/>
                      <a:pt x="30163" y="48139"/>
                      <a:pt x="30743" y="47384"/>
                    </a:cubicBezTo>
                    <a:cubicBezTo>
                      <a:pt x="35084" y="41657"/>
                      <a:pt x="41406" y="38490"/>
                      <a:pt x="47227" y="35259"/>
                    </a:cubicBezTo>
                    <a:cubicBezTo>
                      <a:pt x="52988" y="32050"/>
                      <a:pt x="58390" y="26870"/>
                      <a:pt x="65892" y="27436"/>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80" name="Freeform 279">
                <a:extLst>
                  <a:ext uri="{FF2B5EF4-FFF2-40B4-BE49-F238E27FC236}">
                    <a16:creationId xmlns:a16="http://schemas.microsoft.com/office/drawing/2014/main" id="{5EF9CFA8-A644-0799-85AD-938381EF1DE5}"/>
                  </a:ext>
                </a:extLst>
              </p:cNvPr>
              <p:cNvSpPr/>
              <p:nvPr/>
            </p:nvSpPr>
            <p:spPr>
              <a:xfrm>
                <a:off x="25035969" y="5498684"/>
                <a:ext cx="156284" cy="132334"/>
              </a:xfrm>
              <a:custGeom>
                <a:avLst/>
                <a:gdLst>
                  <a:gd name="connsiteX0" fmla="*/ 98039 w 156284"/>
                  <a:gd name="connsiteY0" fmla="*/ 56180 h 132334"/>
                  <a:gd name="connsiteX1" fmla="*/ 121564 w 156284"/>
                  <a:gd name="connsiteY1" fmla="*/ 49804 h 132334"/>
                  <a:gd name="connsiteX2" fmla="*/ 142550 w 156284"/>
                  <a:gd name="connsiteY2" fmla="*/ 46678 h 132334"/>
                  <a:gd name="connsiteX3" fmla="*/ 147411 w 156284"/>
                  <a:gd name="connsiteY3" fmla="*/ 49468 h 132334"/>
                  <a:gd name="connsiteX4" fmla="*/ 143010 w 156284"/>
                  <a:gd name="connsiteY4" fmla="*/ 52657 h 132334"/>
                  <a:gd name="connsiteX5" fmla="*/ 101680 w 156284"/>
                  <a:gd name="connsiteY5" fmla="*/ 62704 h 132334"/>
                  <a:gd name="connsiteX6" fmla="*/ 75094 w 156284"/>
                  <a:gd name="connsiteY6" fmla="*/ 77114 h 132334"/>
                  <a:gd name="connsiteX7" fmla="*/ 41206 w 156284"/>
                  <a:gd name="connsiteY7" fmla="*/ 108996 h 132334"/>
                  <a:gd name="connsiteX8" fmla="*/ 23082 w 156284"/>
                  <a:gd name="connsiteY8" fmla="*/ 131796 h 132334"/>
                  <a:gd name="connsiteX9" fmla="*/ 16820 w 156284"/>
                  <a:gd name="connsiteY9" fmla="*/ 134481 h 132334"/>
                  <a:gd name="connsiteX10" fmla="*/ 18361 w 156284"/>
                  <a:gd name="connsiteY10" fmla="*/ 127265 h 132334"/>
                  <a:gd name="connsiteX11" fmla="*/ 22102 w 156284"/>
                  <a:gd name="connsiteY11" fmla="*/ 122399 h 132334"/>
                  <a:gd name="connsiteX12" fmla="*/ 57710 w 156284"/>
                  <a:gd name="connsiteY12" fmla="*/ 81561 h 132334"/>
                  <a:gd name="connsiteX13" fmla="*/ 58490 w 156284"/>
                  <a:gd name="connsiteY13" fmla="*/ 80742 h 132334"/>
                  <a:gd name="connsiteX14" fmla="*/ 79315 w 156284"/>
                  <a:gd name="connsiteY14" fmla="*/ 65095 h 132334"/>
                  <a:gd name="connsiteX15" fmla="*/ 83116 w 156284"/>
                  <a:gd name="connsiteY15" fmla="*/ 61844 h 132334"/>
                  <a:gd name="connsiteX16" fmla="*/ 123965 w 156284"/>
                  <a:gd name="connsiteY16" fmla="*/ 22788 h 132334"/>
                  <a:gd name="connsiteX17" fmla="*/ 160773 w 156284"/>
                  <a:gd name="connsiteY17" fmla="*/ 3659 h 132334"/>
                  <a:gd name="connsiteX18" fmla="*/ 168996 w 156284"/>
                  <a:gd name="connsiteY18" fmla="*/ 3029 h 132334"/>
                  <a:gd name="connsiteX19" fmla="*/ 171956 w 156284"/>
                  <a:gd name="connsiteY19" fmla="*/ 5001 h 132334"/>
                  <a:gd name="connsiteX20" fmla="*/ 169356 w 156284"/>
                  <a:gd name="connsiteY20" fmla="*/ 7350 h 132334"/>
                  <a:gd name="connsiteX21" fmla="*/ 132287 w 156284"/>
                  <a:gd name="connsiteY21" fmla="*/ 25809 h 132334"/>
                  <a:gd name="connsiteX22" fmla="*/ 99360 w 156284"/>
                  <a:gd name="connsiteY22" fmla="*/ 51965 h 132334"/>
                  <a:gd name="connsiteX23" fmla="*/ 98039 w 156284"/>
                  <a:gd name="connsiteY23" fmla="*/ 56180 h 13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6284" h="132334">
                    <a:moveTo>
                      <a:pt x="98039" y="56180"/>
                    </a:moveTo>
                    <a:cubicBezTo>
                      <a:pt x="105961" y="54062"/>
                      <a:pt x="113823" y="52174"/>
                      <a:pt x="121564" y="49804"/>
                    </a:cubicBezTo>
                    <a:cubicBezTo>
                      <a:pt x="128426" y="47706"/>
                      <a:pt x="135588" y="48042"/>
                      <a:pt x="142550" y="46678"/>
                    </a:cubicBezTo>
                    <a:cubicBezTo>
                      <a:pt x="143730" y="46448"/>
                      <a:pt x="147130" y="46804"/>
                      <a:pt x="147411" y="49468"/>
                    </a:cubicBezTo>
                    <a:cubicBezTo>
                      <a:pt x="147730" y="52551"/>
                      <a:pt x="144449" y="52573"/>
                      <a:pt x="143010" y="52657"/>
                    </a:cubicBezTo>
                    <a:cubicBezTo>
                      <a:pt x="128646" y="53496"/>
                      <a:pt x="115423" y="59285"/>
                      <a:pt x="101680" y="62704"/>
                    </a:cubicBezTo>
                    <a:cubicBezTo>
                      <a:pt x="91777" y="65158"/>
                      <a:pt x="83256" y="70569"/>
                      <a:pt x="75094" y="77114"/>
                    </a:cubicBezTo>
                    <a:cubicBezTo>
                      <a:pt x="62971" y="86826"/>
                      <a:pt x="51228" y="96726"/>
                      <a:pt x="41206" y="108996"/>
                    </a:cubicBezTo>
                    <a:cubicBezTo>
                      <a:pt x="35065" y="116505"/>
                      <a:pt x="28823" y="123909"/>
                      <a:pt x="23082" y="131796"/>
                    </a:cubicBezTo>
                    <a:cubicBezTo>
                      <a:pt x="21542" y="133914"/>
                      <a:pt x="19181" y="136809"/>
                      <a:pt x="16820" y="134481"/>
                    </a:cubicBezTo>
                    <a:cubicBezTo>
                      <a:pt x="15220" y="132908"/>
                      <a:pt x="15020" y="129300"/>
                      <a:pt x="18361" y="127265"/>
                    </a:cubicBezTo>
                    <a:cubicBezTo>
                      <a:pt x="19961" y="126280"/>
                      <a:pt x="20921" y="124098"/>
                      <a:pt x="22102" y="122399"/>
                    </a:cubicBezTo>
                    <a:cubicBezTo>
                      <a:pt x="32584" y="107465"/>
                      <a:pt x="44987" y="94355"/>
                      <a:pt x="57710" y="81561"/>
                    </a:cubicBezTo>
                    <a:cubicBezTo>
                      <a:pt x="57970" y="81288"/>
                      <a:pt x="58190" y="80868"/>
                      <a:pt x="58490" y="80742"/>
                    </a:cubicBezTo>
                    <a:cubicBezTo>
                      <a:pt x="66692" y="77345"/>
                      <a:pt x="71213" y="68577"/>
                      <a:pt x="79315" y="65095"/>
                    </a:cubicBezTo>
                    <a:cubicBezTo>
                      <a:pt x="80996" y="64382"/>
                      <a:pt x="82235" y="63207"/>
                      <a:pt x="83116" y="61844"/>
                    </a:cubicBezTo>
                    <a:cubicBezTo>
                      <a:pt x="93718" y="45336"/>
                      <a:pt x="108142" y="33422"/>
                      <a:pt x="123965" y="22788"/>
                    </a:cubicBezTo>
                    <a:cubicBezTo>
                      <a:pt x="135628" y="14964"/>
                      <a:pt x="147231" y="7434"/>
                      <a:pt x="160773" y="3659"/>
                    </a:cubicBezTo>
                    <a:cubicBezTo>
                      <a:pt x="163574" y="2882"/>
                      <a:pt x="166255" y="3281"/>
                      <a:pt x="168996" y="3029"/>
                    </a:cubicBezTo>
                    <a:cubicBezTo>
                      <a:pt x="170436" y="2882"/>
                      <a:pt x="171716" y="3533"/>
                      <a:pt x="171956" y="5001"/>
                    </a:cubicBezTo>
                    <a:cubicBezTo>
                      <a:pt x="172256" y="6868"/>
                      <a:pt x="170296" y="7119"/>
                      <a:pt x="169356" y="7350"/>
                    </a:cubicBezTo>
                    <a:cubicBezTo>
                      <a:pt x="155833" y="10937"/>
                      <a:pt x="144030" y="18446"/>
                      <a:pt x="132287" y="25809"/>
                    </a:cubicBezTo>
                    <a:cubicBezTo>
                      <a:pt x="120424" y="33213"/>
                      <a:pt x="108962" y="41351"/>
                      <a:pt x="99360" y="51965"/>
                    </a:cubicBezTo>
                    <a:cubicBezTo>
                      <a:pt x="98579" y="52719"/>
                      <a:pt x="97399" y="53307"/>
                      <a:pt x="98039" y="56180"/>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81" name="Freeform 280">
                <a:extLst>
                  <a:ext uri="{FF2B5EF4-FFF2-40B4-BE49-F238E27FC236}">
                    <a16:creationId xmlns:a16="http://schemas.microsoft.com/office/drawing/2014/main" id="{01A6CA4D-0D5F-7426-01F0-914129F69D84}"/>
                  </a:ext>
                </a:extLst>
              </p:cNvPr>
              <p:cNvSpPr/>
              <p:nvPr/>
            </p:nvSpPr>
            <p:spPr>
              <a:xfrm>
                <a:off x="25105598" y="5433093"/>
                <a:ext cx="216089" cy="45546"/>
              </a:xfrm>
              <a:custGeom>
                <a:avLst/>
                <a:gdLst>
                  <a:gd name="connsiteX0" fmla="*/ 169146 w 216089"/>
                  <a:gd name="connsiteY0" fmla="*/ 10196 h 45546"/>
                  <a:gd name="connsiteX1" fmla="*/ 129497 w 216089"/>
                  <a:gd name="connsiteY1" fmla="*/ 15461 h 45546"/>
                  <a:gd name="connsiteX2" fmla="*/ 103871 w 216089"/>
                  <a:gd name="connsiteY2" fmla="*/ 25781 h 45546"/>
                  <a:gd name="connsiteX3" fmla="*/ 96489 w 216089"/>
                  <a:gd name="connsiteY3" fmla="*/ 25152 h 45546"/>
                  <a:gd name="connsiteX4" fmla="*/ 88908 w 216089"/>
                  <a:gd name="connsiteY4" fmla="*/ 23033 h 45546"/>
                  <a:gd name="connsiteX5" fmla="*/ 69043 w 216089"/>
                  <a:gd name="connsiteY5" fmla="*/ 26473 h 45546"/>
                  <a:gd name="connsiteX6" fmla="*/ 32195 w 216089"/>
                  <a:gd name="connsiteY6" fmla="*/ 41785 h 45546"/>
                  <a:gd name="connsiteX7" fmla="*/ 20532 w 216089"/>
                  <a:gd name="connsiteY7" fmla="*/ 47931 h 45546"/>
                  <a:gd name="connsiteX8" fmla="*/ 15831 w 216089"/>
                  <a:gd name="connsiteY8" fmla="*/ 47092 h 45546"/>
                  <a:gd name="connsiteX9" fmla="*/ 18352 w 216089"/>
                  <a:gd name="connsiteY9" fmla="*/ 43170 h 45546"/>
                  <a:gd name="connsiteX10" fmla="*/ 68363 w 216089"/>
                  <a:gd name="connsiteY10" fmla="*/ 20663 h 45546"/>
                  <a:gd name="connsiteX11" fmla="*/ 95250 w 216089"/>
                  <a:gd name="connsiteY11" fmla="*/ 18209 h 45546"/>
                  <a:gd name="connsiteX12" fmla="*/ 119395 w 216089"/>
                  <a:gd name="connsiteY12" fmla="*/ 12147 h 45546"/>
                  <a:gd name="connsiteX13" fmla="*/ 148941 w 216089"/>
                  <a:gd name="connsiteY13" fmla="*/ 5456 h 45546"/>
                  <a:gd name="connsiteX14" fmla="*/ 168806 w 216089"/>
                  <a:gd name="connsiteY14" fmla="*/ 4638 h 45546"/>
                  <a:gd name="connsiteX15" fmla="*/ 178869 w 216089"/>
                  <a:gd name="connsiteY15" fmla="*/ 6631 h 45546"/>
                  <a:gd name="connsiteX16" fmla="*/ 206753 w 216089"/>
                  <a:gd name="connsiteY16" fmla="*/ 3841 h 45546"/>
                  <a:gd name="connsiteX17" fmla="*/ 229999 w 216089"/>
                  <a:gd name="connsiteY17" fmla="*/ 5477 h 45546"/>
                  <a:gd name="connsiteX18" fmla="*/ 231700 w 216089"/>
                  <a:gd name="connsiteY18" fmla="*/ 8477 h 45546"/>
                  <a:gd name="connsiteX19" fmla="*/ 228842 w 216089"/>
                  <a:gd name="connsiteY19" fmla="*/ 10134 h 45546"/>
                  <a:gd name="connsiteX20" fmla="*/ 217360 w 216089"/>
                  <a:gd name="connsiteY20" fmla="*/ 9064 h 45546"/>
                  <a:gd name="connsiteX21" fmla="*/ 189710 w 216089"/>
                  <a:gd name="connsiteY21" fmla="*/ 13008 h 45546"/>
                  <a:gd name="connsiteX22" fmla="*/ 176948 w 216089"/>
                  <a:gd name="connsiteY22" fmla="*/ 23243 h 45546"/>
                  <a:gd name="connsiteX23" fmla="*/ 164325 w 216089"/>
                  <a:gd name="connsiteY23" fmla="*/ 38177 h 45546"/>
                  <a:gd name="connsiteX24" fmla="*/ 161044 w 216089"/>
                  <a:gd name="connsiteY24" fmla="*/ 39059 h 45546"/>
                  <a:gd name="connsiteX25" fmla="*/ 161624 w 216089"/>
                  <a:gd name="connsiteY25" fmla="*/ 33500 h 45546"/>
                  <a:gd name="connsiteX26" fmla="*/ 175708 w 216089"/>
                  <a:gd name="connsiteY26" fmla="*/ 17601 h 45546"/>
                  <a:gd name="connsiteX27" fmla="*/ 177929 w 216089"/>
                  <a:gd name="connsiteY27" fmla="*/ 12168 h 45546"/>
                  <a:gd name="connsiteX28" fmla="*/ 172447 w 216089"/>
                  <a:gd name="connsiteY28" fmla="*/ 10196 h 45546"/>
                  <a:gd name="connsiteX29" fmla="*/ 169146 w 216089"/>
                  <a:gd name="connsiteY29" fmla="*/ 10196 h 4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6089" h="45546">
                    <a:moveTo>
                      <a:pt x="169146" y="10196"/>
                    </a:moveTo>
                    <a:cubicBezTo>
                      <a:pt x="156104" y="13133"/>
                      <a:pt x="142620" y="11372"/>
                      <a:pt x="129497" y="15461"/>
                    </a:cubicBezTo>
                    <a:cubicBezTo>
                      <a:pt x="120595" y="18230"/>
                      <a:pt x="112313" y="22068"/>
                      <a:pt x="103871" y="25781"/>
                    </a:cubicBezTo>
                    <a:cubicBezTo>
                      <a:pt x="101331" y="26893"/>
                      <a:pt x="99150" y="29557"/>
                      <a:pt x="96489" y="25152"/>
                    </a:cubicBezTo>
                    <a:cubicBezTo>
                      <a:pt x="95349" y="23264"/>
                      <a:pt x="91688" y="23096"/>
                      <a:pt x="88908" y="23033"/>
                    </a:cubicBezTo>
                    <a:cubicBezTo>
                      <a:pt x="82066" y="22865"/>
                      <a:pt x="75625" y="24649"/>
                      <a:pt x="69043" y="26473"/>
                    </a:cubicBezTo>
                    <a:cubicBezTo>
                      <a:pt x="56140" y="30060"/>
                      <a:pt x="44017" y="35451"/>
                      <a:pt x="32195" y="41785"/>
                    </a:cubicBezTo>
                    <a:cubicBezTo>
                      <a:pt x="28334" y="43862"/>
                      <a:pt x="24653" y="46295"/>
                      <a:pt x="20532" y="47931"/>
                    </a:cubicBezTo>
                    <a:cubicBezTo>
                      <a:pt x="18491" y="48728"/>
                      <a:pt x="16771" y="49274"/>
                      <a:pt x="15831" y="47092"/>
                    </a:cubicBezTo>
                    <a:cubicBezTo>
                      <a:pt x="14971" y="45057"/>
                      <a:pt x="17031" y="43904"/>
                      <a:pt x="18352" y="43170"/>
                    </a:cubicBezTo>
                    <a:cubicBezTo>
                      <a:pt x="34475" y="34360"/>
                      <a:pt x="50539" y="25425"/>
                      <a:pt x="68363" y="20663"/>
                    </a:cubicBezTo>
                    <a:cubicBezTo>
                      <a:pt x="77265" y="18293"/>
                      <a:pt x="86407" y="15461"/>
                      <a:pt x="95250" y="18209"/>
                    </a:cubicBezTo>
                    <a:cubicBezTo>
                      <a:pt x="104912" y="21209"/>
                      <a:pt x="111773" y="15126"/>
                      <a:pt x="119395" y="12147"/>
                    </a:cubicBezTo>
                    <a:cubicBezTo>
                      <a:pt x="129057" y="8351"/>
                      <a:pt x="138619" y="5624"/>
                      <a:pt x="148941" y="5456"/>
                    </a:cubicBezTo>
                    <a:cubicBezTo>
                      <a:pt x="155543" y="5351"/>
                      <a:pt x="162144" y="6127"/>
                      <a:pt x="168806" y="4638"/>
                    </a:cubicBezTo>
                    <a:cubicBezTo>
                      <a:pt x="171867" y="3946"/>
                      <a:pt x="175448" y="6274"/>
                      <a:pt x="178869" y="6631"/>
                    </a:cubicBezTo>
                    <a:cubicBezTo>
                      <a:pt x="188312" y="7658"/>
                      <a:pt x="197571" y="5393"/>
                      <a:pt x="206753" y="3841"/>
                    </a:cubicBezTo>
                    <a:cubicBezTo>
                      <a:pt x="214798" y="2478"/>
                      <a:pt x="222335" y="2918"/>
                      <a:pt x="229999" y="5477"/>
                    </a:cubicBezTo>
                    <a:cubicBezTo>
                      <a:pt x="231841" y="6085"/>
                      <a:pt x="231742" y="7155"/>
                      <a:pt x="231700" y="8477"/>
                    </a:cubicBezTo>
                    <a:cubicBezTo>
                      <a:pt x="231622" y="10574"/>
                      <a:pt x="229922" y="10490"/>
                      <a:pt x="228842" y="10134"/>
                    </a:cubicBezTo>
                    <a:cubicBezTo>
                      <a:pt x="225059" y="8854"/>
                      <a:pt x="221199" y="9022"/>
                      <a:pt x="217360" y="9064"/>
                    </a:cubicBezTo>
                    <a:cubicBezTo>
                      <a:pt x="207974" y="9126"/>
                      <a:pt x="198792" y="10784"/>
                      <a:pt x="189710" y="13008"/>
                    </a:cubicBezTo>
                    <a:cubicBezTo>
                      <a:pt x="184149" y="14371"/>
                      <a:pt x="179849" y="17601"/>
                      <a:pt x="176948" y="23243"/>
                    </a:cubicBezTo>
                    <a:cubicBezTo>
                      <a:pt x="173907" y="29117"/>
                      <a:pt x="167606" y="32304"/>
                      <a:pt x="164325" y="38177"/>
                    </a:cubicBezTo>
                    <a:cubicBezTo>
                      <a:pt x="163585" y="39499"/>
                      <a:pt x="161665" y="40086"/>
                      <a:pt x="161044" y="39059"/>
                    </a:cubicBezTo>
                    <a:cubicBezTo>
                      <a:pt x="160044" y="37423"/>
                      <a:pt x="159764" y="35430"/>
                      <a:pt x="161624" y="33500"/>
                    </a:cubicBezTo>
                    <a:cubicBezTo>
                      <a:pt x="166506" y="28403"/>
                      <a:pt x="171286" y="23138"/>
                      <a:pt x="175708" y="17601"/>
                    </a:cubicBezTo>
                    <a:cubicBezTo>
                      <a:pt x="176808" y="16238"/>
                      <a:pt x="179368" y="14476"/>
                      <a:pt x="177929" y="12168"/>
                    </a:cubicBezTo>
                    <a:cubicBezTo>
                      <a:pt x="176848" y="10470"/>
                      <a:pt x="174607" y="9966"/>
                      <a:pt x="172447" y="10196"/>
                    </a:cubicBezTo>
                    <a:cubicBezTo>
                      <a:pt x="171386" y="10302"/>
                      <a:pt x="170267" y="10196"/>
                      <a:pt x="169146" y="10196"/>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82" name="Freeform 281">
                <a:extLst>
                  <a:ext uri="{FF2B5EF4-FFF2-40B4-BE49-F238E27FC236}">
                    <a16:creationId xmlns:a16="http://schemas.microsoft.com/office/drawing/2014/main" id="{8408D618-E2F7-425E-82D5-EBAC52AF3264}"/>
                  </a:ext>
                </a:extLst>
              </p:cNvPr>
              <p:cNvSpPr/>
              <p:nvPr/>
            </p:nvSpPr>
            <p:spPr>
              <a:xfrm>
                <a:off x="25195776" y="5736010"/>
                <a:ext cx="117052" cy="90369"/>
              </a:xfrm>
              <a:custGeom>
                <a:avLst/>
                <a:gdLst>
                  <a:gd name="connsiteX0" fmla="*/ 132649 w 117052"/>
                  <a:gd name="connsiteY0" fmla="*/ 92494 h 90369"/>
                  <a:gd name="connsiteX1" fmla="*/ 118287 w 117052"/>
                  <a:gd name="connsiteY1" fmla="*/ 89222 h 90369"/>
                  <a:gd name="connsiteX2" fmla="*/ 92098 w 117052"/>
                  <a:gd name="connsiteY2" fmla="*/ 92116 h 90369"/>
                  <a:gd name="connsiteX3" fmla="*/ 78158 w 117052"/>
                  <a:gd name="connsiteY3" fmla="*/ 90984 h 90369"/>
                  <a:gd name="connsiteX4" fmla="*/ 41729 w 117052"/>
                  <a:gd name="connsiteY4" fmla="*/ 63527 h 90369"/>
                  <a:gd name="connsiteX5" fmla="*/ 32627 w 117052"/>
                  <a:gd name="connsiteY5" fmla="*/ 60906 h 90369"/>
                  <a:gd name="connsiteX6" fmla="*/ 20064 w 117052"/>
                  <a:gd name="connsiteY6" fmla="*/ 67659 h 90369"/>
                  <a:gd name="connsiteX7" fmla="*/ 15803 w 117052"/>
                  <a:gd name="connsiteY7" fmla="*/ 67114 h 90369"/>
                  <a:gd name="connsiteX8" fmla="*/ 17764 w 117052"/>
                  <a:gd name="connsiteY8" fmla="*/ 63527 h 90369"/>
                  <a:gd name="connsiteX9" fmla="*/ 29486 w 117052"/>
                  <a:gd name="connsiteY9" fmla="*/ 55221 h 90369"/>
                  <a:gd name="connsiteX10" fmla="*/ 34268 w 117052"/>
                  <a:gd name="connsiteY10" fmla="*/ 48488 h 90369"/>
                  <a:gd name="connsiteX11" fmla="*/ 42050 w 117052"/>
                  <a:gd name="connsiteY11" fmla="*/ 27261 h 90369"/>
                  <a:gd name="connsiteX12" fmla="*/ 61553 w 117052"/>
                  <a:gd name="connsiteY12" fmla="*/ 4461 h 90369"/>
                  <a:gd name="connsiteX13" fmla="*/ 66294 w 117052"/>
                  <a:gd name="connsiteY13" fmla="*/ 4042 h 90369"/>
                  <a:gd name="connsiteX14" fmla="*/ 64474 w 117052"/>
                  <a:gd name="connsiteY14" fmla="*/ 8153 h 90369"/>
                  <a:gd name="connsiteX15" fmla="*/ 56652 w 117052"/>
                  <a:gd name="connsiteY15" fmla="*/ 15389 h 90369"/>
                  <a:gd name="connsiteX16" fmla="*/ 41289 w 117052"/>
                  <a:gd name="connsiteY16" fmla="*/ 44230 h 90369"/>
                  <a:gd name="connsiteX17" fmla="*/ 48731 w 117052"/>
                  <a:gd name="connsiteY17" fmla="*/ 62647 h 90369"/>
                  <a:gd name="connsiteX18" fmla="*/ 81659 w 117052"/>
                  <a:gd name="connsiteY18" fmla="*/ 86558 h 90369"/>
                  <a:gd name="connsiteX19" fmla="*/ 90580 w 117052"/>
                  <a:gd name="connsiteY19" fmla="*/ 87376 h 90369"/>
                  <a:gd name="connsiteX20" fmla="*/ 116565 w 117052"/>
                  <a:gd name="connsiteY20" fmla="*/ 83475 h 90369"/>
                  <a:gd name="connsiteX21" fmla="*/ 132649 w 117052"/>
                  <a:gd name="connsiteY21" fmla="*/ 92494 h 90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052" h="90369">
                    <a:moveTo>
                      <a:pt x="132649" y="92494"/>
                    </a:moveTo>
                    <a:cubicBezTo>
                      <a:pt x="126650" y="92662"/>
                      <a:pt x="122529" y="90543"/>
                      <a:pt x="118287" y="89222"/>
                    </a:cubicBezTo>
                    <a:cubicBezTo>
                      <a:pt x="109127" y="86390"/>
                      <a:pt x="100426" y="89097"/>
                      <a:pt x="92098" y="92116"/>
                    </a:cubicBezTo>
                    <a:cubicBezTo>
                      <a:pt x="86820" y="94046"/>
                      <a:pt x="82338" y="93333"/>
                      <a:pt x="78158" y="90984"/>
                    </a:cubicBezTo>
                    <a:cubicBezTo>
                      <a:pt x="64894" y="83538"/>
                      <a:pt x="51311" y="76406"/>
                      <a:pt x="41729" y="63527"/>
                    </a:cubicBezTo>
                    <a:cubicBezTo>
                      <a:pt x="39349" y="60318"/>
                      <a:pt x="36788" y="59375"/>
                      <a:pt x="32627" y="60906"/>
                    </a:cubicBezTo>
                    <a:cubicBezTo>
                      <a:pt x="28046" y="62584"/>
                      <a:pt x="24445" y="65834"/>
                      <a:pt x="20064" y="67659"/>
                    </a:cubicBezTo>
                    <a:cubicBezTo>
                      <a:pt x="18544" y="68289"/>
                      <a:pt x="16704" y="69149"/>
                      <a:pt x="15803" y="67114"/>
                    </a:cubicBezTo>
                    <a:cubicBezTo>
                      <a:pt x="15083" y="65520"/>
                      <a:pt x="16364" y="64471"/>
                      <a:pt x="17764" y="63527"/>
                    </a:cubicBezTo>
                    <a:cubicBezTo>
                      <a:pt x="21745" y="60885"/>
                      <a:pt x="25625" y="58053"/>
                      <a:pt x="29486" y="55221"/>
                    </a:cubicBezTo>
                    <a:cubicBezTo>
                      <a:pt x="31787" y="53522"/>
                      <a:pt x="34527" y="51194"/>
                      <a:pt x="34268" y="48488"/>
                    </a:cubicBezTo>
                    <a:cubicBezTo>
                      <a:pt x="33448" y="39888"/>
                      <a:pt x="38848" y="33973"/>
                      <a:pt x="42050" y="27261"/>
                    </a:cubicBezTo>
                    <a:cubicBezTo>
                      <a:pt x="46490" y="17906"/>
                      <a:pt x="52292" y="9432"/>
                      <a:pt x="61553" y="4461"/>
                    </a:cubicBezTo>
                    <a:cubicBezTo>
                      <a:pt x="62934" y="3727"/>
                      <a:pt x="64594" y="1504"/>
                      <a:pt x="66294" y="4042"/>
                    </a:cubicBezTo>
                    <a:cubicBezTo>
                      <a:pt x="67815" y="6307"/>
                      <a:pt x="65474" y="7125"/>
                      <a:pt x="64474" y="8153"/>
                    </a:cubicBezTo>
                    <a:cubicBezTo>
                      <a:pt x="61974" y="10690"/>
                      <a:pt x="59033" y="12746"/>
                      <a:pt x="56652" y="15389"/>
                    </a:cubicBezTo>
                    <a:cubicBezTo>
                      <a:pt x="49251" y="23632"/>
                      <a:pt x="44930" y="33764"/>
                      <a:pt x="41289" y="44230"/>
                    </a:cubicBezTo>
                    <a:cubicBezTo>
                      <a:pt x="38889" y="51152"/>
                      <a:pt x="41009" y="56102"/>
                      <a:pt x="48731" y="62647"/>
                    </a:cubicBezTo>
                    <a:cubicBezTo>
                      <a:pt x="59133" y="71477"/>
                      <a:pt x="70116" y="79468"/>
                      <a:pt x="81659" y="86558"/>
                    </a:cubicBezTo>
                    <a:cubicBezTo>
                      <a:pt x="84459" y="88278"/>
                      <a:pt x="87380" y="88781"/>
                      <a:pt x="90580" y="87376"/>
                    </a:cubicBezTo>
                    <a:cubicBezTo>
                      <a:pt x="98901" y="83769"/>
                      <a:pt x="107624" y="82531"/>
                      <a:pt x="116565" y="83475"/>
                    </a:cubicBezTo>
                    <a:cubicBezTo>
                      <a:pt x="122628" y="84125"/>
                      <a:pt x="127511" y="87250"/>
                      <a:pt x="132649" y="92494"/>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83" name="Freeform 282">
                <a:extLst>
                  <a:ext uri="{FF2B5EF4-FFF2-40B4-BE49-F238E27FC236}">
                    <a16:creationId xmlns:a16="http://schemas.microsoft.com/office/drawing/2014/main" id="{F84F0DFF-A1AE-7A1B-C80C-36501C646B54}"/>
                  </a:ext>
                </a:extLst>
              </p:cNvPr>
              <p:cNvSpPr/>
              <p:nvPr/>
            </p:nvSpPr>
            <p:spPr>
              <a:xfrm>
                <a:off x="25006322" y="5498641"/>
                <a:ext cx="112984" cy="101678"/>
              </a:xfrm>
              <a:custGeom>
                <a:avLst/>
                <a:gdLst>
                  <a:gd name="connsiteX0" fmla="*/ 126104 w 112984"/>
                  <a:gd name="connsiteY0" fmla="*/ 3019 h 101678"/>
                  <a:gd name="connsiteX1" fmla="*/ 128684 w 112984"/>
                  <a:gd name="connsiteY1" fmla="*/ 4572 h 101678"/>
                  <a:gd name="connsiteX2" fmla="*/ 127764 w 112984"/>
                  <a:gd name="connsiteY2" fmla="*/ 7467 h 101678"/>
                  <a:gd name="connsiteX3" fmla="*/ 118022 w 112984"/>
                  <a:gd name="connsiteY3" fmla="*/ 14745 h 101678"/>
                  <a:gd name="connsiteX4" fmla="*/ 86995 w 112984"/>
                  <a:gd name="connsiteY4" fmla="*/ 43250 h 101678"/>
                  <a:gd name="connsiteX5" fmla="*/ 88135 w 112984"/>
                  <a:gd name="connsiteY5" fmla="*/ 47403 h 101678"/>
                  <a:gd name="connsiteX6" fmla="*/ 91276 w 112984"/>
                  <a:gd name="connsiteY6" fmla="*/ 49291 h 101678"/>
                  <a:gd name="connsiteX7" fmla="*/ 88935 w 112984"/>
                  <a:gd name="connsiteY7" fmla="*/ 52836 h 101678"/>
                  <a:gd name="connsiteX8" fmla="*/ 62969 w 112984"/>
                  <a:gd name="connsiteY8" fmla="*/ 67036 h 101678"/>
                  <a:gd name="connsiteX9" fmla="*/ 54947 w 112984"/>
                  <a:gd name="connsiteY9" fmla="*/ 73266 h 101678"/>
                  <a:gd name="connsiteX10" fmla="*/ 42625 w 112984"/>
                  <a:gd name="connsiteY10" fmla="*/ 82663 h 101678"/>
                  <a:gd name="connsiteX11" fmla="*/ 20539 w 112984"/>
                  <a:gd name="connsiteY11" fmla="*/ 102547 h 101678"/>
                  <a:gd name="connsiteX12" fmla="*/ 16579 w 112984"/>
                  <a:gd name="connsiteY12" fmla="*/ 103826 h 101678"/>
                  <a:gd name="connsiteX13" fmla="*/ 16959 w 112984"/>
                  <a:gd name="connsiteY13" fmla="*/ 99275 h 101678"/>
                  <a:gd name="connsiteX14" fmla="*/ 37584 w 112984"/>
                  <a:gd name="connsiteY14" fmla="*/ 77985 h 101678"/>
                  <a:gd name="connsiteX15" fmla="*/ 63309 w 112984"/>
                  <a:gd name="connsiteY15" fmla="*/ 58415 h 101678"/>
                  <a:gd name="connsiteX16" fmla="*/ 65810 w 112984"/>
                  <a:gd name="connsiteY16" fmla="*/ 56758 h 101678"/>
                  <a:gd name="connsiteX17" fmla="*/ 74692 w 112984"/>
                  <a:gd name="connsiteY17" fmla="*/ 49606 h 101678"/>
                  <a:gd name="connsiteX18" fmla="*/ 96557 w 112984"/>
                  <a:gd name="connsiteY18" fmla="*/ 23576 h 101678"/>
                  <a:gd name="connsiteX19" fmla="*/ 117682 w 112984"/>
                  <a:gd name="connsiteY19" fmla="*/ 7173 h 101678"/>
                  <a:gd name="connsiteX20" fmla="*/ 126104 w 112984"/>
                  <a:gd name="connsiteY20" fmla="*/ 3019 h 10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984" h="101678">
                    <a:moveTo>
                      <a:pt x="126104" y="3019"/>
                    </a:moveTo>
                    <a:cubicBezTo>
                      <a:pt x="127204" y="3628"/>
                      <a:pt x="128564" y="3964"/>
                      <a:pt x="128684" y="4572"/>
                    </a:cubicBezTo>
                    <a:cubicBezTo>
                      <a:pt x="128864" y="5453"/>
                      <a:pt x="128444" y="6921"/>
                      <a:pt x="127764" y="7467"/>
                    </a:cubicBezTo>
                    <a:cubicBezTo>
                      <a:pt x="124624" y="10025"/>
                      <a:pt x="121323" y="12395"/>
                      <a:pt x="118022" y="14745"/>
                    </a:cubicBezTo>
                    <a:cubicBezTo>
                      <a:pt x="106580" y="22947"/>
                      <a:pt x="95577" y="31630"/>
                      <a:pt x="86995" y="43250"/>
                    </a:cubicBezTo>
                    <a:cubicBezTo>
                      <a:pt x="85214" y="45663"/>
                      <a:pt x="84154" y="47173"/>
                      <a:pt x="88135" y="47403"/>
                    </a:cubicBezTo>
                    <a:cubicBezTo>
                      <a:pt x="89595" y="47487"/>
                      <a:pt x="90916" y="47928"/>
                      <a:pt x="91276" y="49291"/>
                    </a:cubicBezTo>
                    <a:cubicBezTo>
                      <a:pt x="91736" y="51095"/>
                      <a:pt x="90115" y="52375"/>
                      <a:pt x="88935" y="52836"/>
                    </a:cubicBezTo>
                    <a:cubicBezTo>
                      <a:pt x="79653" y="56359"/>
                      <a:pt x="72252" y="63680"/>
                      <a:pt x="62969" y="67036"/>
                    </a:cubicBezTo>
                    <a:cubicBezTo>
                      <a:pt x="59469" y="68295"/>
                      <a:pt x="57128" y="70140"/>
                      <a:pt x="54947" y="73266"/>
                    </a:cubicBezTo>
                    <a:cubicBezTo>
                      <a:pt x="51907" y="77607"/>
                      <a:pt x="46546" y="79097"/>
                      <a:pt x="42625" y="82663"/>
                    </a:cubicBezTo>
                    <a:cubicBezTo>
                      <a:pt x="35283" y="89312"/>
                      <a:pt x="27581" y="95520"/>
                      <a:pt x="20539" y="102547"/>
                    </a:cubicBezTo>
                    <a:cubicBezTo>
                      <a:pt x="19499" y="103575"/>
                      <a:pt x="18599" y="105987"/>
                      <a:pt x="16579" y="103826"/>
                    </a:cubicBezTo>
                    <a:cubicBezTo>
                      <a:pt x="15079" y="102212"/>
                      <a:pt x="15839" y="100890"/>
                      <a:pt x="16959" y="99275"/>
                    </a:cubicBezTo>
                    <a:cubicBezTo>
                      <a:pt x="22741" y="90990"/>
                      <a:pt x="30982" y="85369"/>
                      <a:pt x="37584" y="77985"/>
                    </a:cubicBezTo>
                    <a:cubicBezTo>
                      <a:pt x="44945" y="69742"/>
                      <a:pt x="54127" y="64079"/>
                      <a:pt x="63309" y="58415"/>
                    </a:cubicBezTo>
                    <a:cubicBezTo>
                      <a:pt x="64110" y="57912"/>
                      <a:pt x="64650" y="57052"/>
                      <a:pt x="65810" y="56758"/>
                    </a:cubicBezTo>
                    <a:cubicBezTo>
                      <a:pt x="69711" y="55773"/>
                      <a:pt x="72712" y="54074"/>
                      <a:pt x="74692" y="49606"/>
                    </a:cubicBezTo>
                    <a:cubicBezTo>
                      <a:pt x="79473" y="38782"/>
                      <a:pt x="88856" y="31924"/>
                      <a:pt x="96557" y="23576"/>
                    </a:cubicBezTo>
                    <a:cubicBezTo>
                      <a:pt x="102818" y="16780"/>
                      <a:pt x="111201" y="13465"/>
                      <a:pt x="117682" y="7173"/>
                    </a:cubicBezTo>
                    <a:cubicBezTo>
                      <a:pt x="119763" y="5097"/>
                      <a:pt x="123663" y="5075"/>
                      <a:pt x="126104" y="3019"/>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84" name="Freeform 283">
                <a:extLst>
                  <a:ext uri="{FF2B5EF4-FFF2-40B4-BE49-F238E27FC236}">
                    <a16:creationId xmlns:a16="http://schemas.microsoft.com/office/drawing/2014/main" id="{E3D07E8B-2B4C-0261-44B6-2141C945DFF8}"/>
                  </a:ext>
                </a:extLst>
              </p:cNvPr>
              <p:cNvSpPr/>
              <p:nvPr/>
            </p:nvSpPr>
            <p:spPr>
              <a:xfrm>
                <a:off x="24952813" y="5539867"/>
                <a:ext cx="85328" cy="92694"/>
              </a:xfrm>
              <a:custGeom>
                <a:avLst/>
                <a:gdLst>
                  <a:gd name="connsiteX0" fmla="*/ 60737 w 85328"/>
                  <a:gd name="connsiteY0" fmla="*/ 51354 h 92694"/>
                  <a:gd name="connsiteX1" fmla="*/ 62178 w 85328"/>
                  <a:gd name="connsiteY1" fmla="*/ 50725 h 92694"/>
                  <a:gd name="connsiteX2" fmla="*/ 69440 w 85328"/>
                  <a:gd name="connsiteY2" fmla="*/ 50892 h 92694"/>
                  <a:gd name="connsiteX3" fmla="*/ 64438 w 85328"/>
                  <a:gd name="connsiteY3" fmla="*/ 55633 h 92694"/>
                  <a:gd name="connsiteX4" fmla="*/ 38972 w 85328"/>
                  <a:gd name="connsiteY4" fmla="*/ 74741 h 92694"/>
                  <a:gd name="connsiteX5" fmla="*/ 21228 w 85328"/>
                  <a:gd name="connsiteY5" fmla="*/ 93304 h 92694"/>
                  <a:gd name="connsiteX6" fmla="*/ 16847 w 85328"/>
                  <a:gd name="connsiteY6" fmla="*/ 94961 h 92694"/>
                  <a:gd name="connsiteX7" fmla="*/ 17928 w 85328"/>
                  <a:gd name="connsiteY7" fmla="*/ 89886 h 92694"/>
                  <a:gd name="connsiteX8" fmla="*/ 41313 w 85328"/>
                  <a:gd name="connsiteY8" fmla="*/ 66414 h 92694"/>
                  <a:gd name="connsiteX9" fmla="*/ 56656 w 85328"/>
                  <a:gd name="connsiteY9" fmla="*/ 44159 h 92694"/>
                  <a:gd name="connsiteX10" fmla="*/ 71840 w 85328"/>
                  <a:gd name="connsiteY10" fmla="*/ 25303 h 92694"/>
                  <a:gd name="connsiteX11" fmla="*/ 95205 w 85328"/>
                  <a:gd name="connsiteY11" fmla="*/ 4831 h 92694"/>
                  <a:gd name="connsiteX12" fmla="*/ 100747 w 85328"/>
                  <a:gd name="connsiteY12" fmla="*/ 4160 h 92694"/>
                  <a:gd name="connsiteX13" fmla="*/ 97686 w 85328"/>
                  <a:gd name="connsiteY13" fmla="*/ 8669 h 92694"/>
                  <a:gd name="connsiteX14" fmla="*/ 78721 w 85328"/>
                  <a:gd name="connsiteY14" fmla="*/ 26163 h 92694"/>
                  <a:gd name="connsiteX15" fmla="*/ 61778 w 85328"/>
                  <a:gd name="connsiteY15" fmla="*/ 46026 h 92694"/>
                  <a:gd name="connsiteX16" fmla="*/ 60737 w 85328"/>
                  <a:gd name="connsiteY16" fmla="*/ 51354 h 9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328" h="92694">
                    <a:moveTo>
                      <a:pt x="60737" y="51354"/>
                    </a:moveTo>
                    <a:cubicBezTo>
                      <a:pt x="61238" y="51144"/>
                      <a:pt x="61718" y="50934"/>
                      <a:pt x="62178" y="50725"/>
                    </a:cubicBezTo>
                    <a:cubicBezTo>
                      <a:pt x="64699" y="49613"/>
                      <a:pt x="68099" y="47704"/>
                      <a:pt x="69440" y="50892"/>
                    </a:cubicBezTo>
                    <a:cubicBezTo>
                      <a:pt x="70279" y="52906"/>
                      <a:pt x="66538" y="54186"/>
                      <a:pt x="64438" y="55633"/>
                    </a:cubicBezTo>
                    <a:cubicBezTo>
                      <a:pt x="55716" y="61653"/>
                      <a:pt x="47414" y="68323"/>
                      <a:pt x="38972" y="74741"/>
                    </a:cubicBezTo>
                    <a:cubicBezTo>
                      <a:pt x="32131" y="79943"/>
                      <a:pt x="27310" y="87285"/>
                      <a:pt x="21228" y="93304"/>
                    </a:cubicBezTo>
                    <a:cubicBezTo>
                      <a:pt x="20028" y="94500"/>
                      <a:pt x="19008" y="96891"/>
                      <a:pt x="16847" y="94961"/>
                    </a:cubicBezTo>
                    <a:cubicBezTo>
                      <a:pt x="14367" y="92759"/>
                      <a:pt x="16907" y="91249"/>
                      <a:pt x="17928" y="89886"/>
                    </a:cubicBezTo>
                    <a:cubicBezTo>
                      <a:pt x="24569" y="80824"/>
                      <a:pt x="31770" y="72308"/>
                      <a:pt x="41313" y="66414"/>
                    </a:cubicBezTo>
                    <a:cubicBezTo>
                      <a:pt x="49535" y="61338"/>
                      <a:pt x="52035" y="51899"/>
                      <a:pt x="56656" y="44159"/>
                    </a:cubicBezTo>
                    <a:cubicBezTo>
                      <a:pt x="60898" y="37070"/>
                      <a:pt x="65919" y="30672"/>
                      <a:pt x="71840" y="25303"/>
                    </a:cubicBezTo>
                    <a:cubicBezTo>
                      <a:pt x="79502" y="18360"/>
                      <a:pt x="86063" y="10012"/>
                      <a:pt x="95205" y="4831"/>
                    </a:cubicBezTo>
                    <a:cubicBezTo>
                      <a:pt x="97226" y="3678"/>
                      <a:pt x="99266" y="1726"/>
                      <a:pt x="100747" y="4160"/>
                    </a:cubicBezTo>
                    <a:cubicBezTo>
                      <a:pt x="102207" y="6572"/>
                      <a:pt x="99026" y="7432"/>
                      <a:pt x="97686" y="8669"/>
                    </a:cubicBezTo>
                    <a:cubicBezTo>
                      <a:pt x="91344" y="14522"/>
                      <a:pt x="84063" y="19471"/>
                      <a:pt x="78721" y="26163"/>
                    </a:cubicBezTo>
                    <a:cubicBezTo>
                      <a:pt x="73280" y="32980"/>
                      <a:pt x="66538" y="38559"/>
                      <a:pt x="61778" y="46026"/>
                    </a:cubicBezTo>
                    <a:cubicBezTo>
                      <a:pt x="60617" y="47830"/>
                      <a:pt x="59937" y="49278"/>
                      <a:pt x="60737" y="51354"/>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85" name="Freeform 284">
                <a:extLst>
                  <a:ext uri="{FF2B5EF4-FFF2-40B4-BE49-F238E27FC236}">
                    <a16:creationId xmlns:a16="http://schemas.microsoft.com/office/drawing/2014/main" id="{73D5397D-5BB4-430D-3686-82BBA7D67FD9}"/>
                  </a:ext>
                </a:extLst>
              </p:cNvPr>
              <p:cNvSpPr/>
              <p:nvPr/>
            </p:nvSpPr>
            <p:spPr>
              <a:xfrm>
                <a:off x="24860347" y="5792170"/>
                <a:ext cx="46101" cy="95981"/>
              </a:xfrm>
              <a:custGeom>
                <a:avLst/>
                <a:gdLst>
                  <a:gd name="connsiteX0" fmla="*/ 16317 w 46101"/>
                  <a:gd name="connsiteY0" fmla="*/ 98799 h 95981"/>
                  <a:gd name="connsiteX1" fmla="*/ 17277 w 46101"/>
                  <a:gd name="connsiteY1" fmla="*/ 91459 h 95981"/>
                  <a:gd name="connsiteX2" fmla="*/ 37902 w 46101"/>
                  <a:gd name="connsiteY2" fmla="*/ 67780 h 95981"/>
                  <a:gd name="connsiteX3" fmla="*/ 43343 w 46101"/>
                  <a:gd name="connsiteY3" fmla="*/ 59093 h 95981"/>
                  <a:gd name="connsiteX4" fmla="*/ 53365 w 46101"/>
                  <a:gd name="connsiteY4" fmla="*/ 27798 h 95981"/>
                  <a:gd name="connsiteX5" fmla="*/ 53606 w 46101"/>
                  <a:gd name="connsiteY5" fmla="*/ 24337 h 95981"/>
                  <a:gd name="connsiteX6" fmla="*/ 52485 w 46101"/>
                  <a:gd name="connsiteY6" fmla="*/ 24442 h 95981"/>
                  <a:gd name="connsiteX7" fmla="*/ 46204 w 46101"/>
                  <a:gd name="connsiteY7" fmla="*/ 25008 h 95981"/>
                  <a:gd name="connsiteX8" fmla="*/ 50345 w 46101"/>
                  <a:gd name="connsiteY8" fmla="*/ 19157 h 95981"/>
                  <a:gd name="connsiteX9" fmla="*/ 55826 w 46101"/>
                  <a:gd name="connsiteY9" fmla="*/ 6278 h 95981"/>
                  <a:gd name="connsiteX10" fmla="*/ 57607 w 46101"/>
                  <a:gd name="connsiteY10" fmla="*/ 2943 h 95981"/>
                  <a:gd name="connsiteX11" fmla="*/ 59647 w 46101"/>
                  <a:gd name="connsiteY11" fmla="*/ 4977 h 95981"/>
                  <a:gd name="connsiteX12" fmla="*/ 60287 w 46101"/>
                  <a:gd name="connsiteY12" fmla="*/ 27840 h 95981"/>
                  <a:gd name="connsiteX13" fmla="*/ 50025 w 46101"/>
                  <a:gd name="connsiteY13" fmla="*/ 53595 h 95981"/>
                  <a:gd name="connsiteX14" fmla="*/ 46344 w 46101"/>
                  <a:gd name="connsiteY14" fmla="*/ 75898 h 95981"/>
                  <a:gd name="connsiteX15" fmla="*/ 44863 w 46101"/>
                  <a:gd name="connsiteY15" fmla="*/ 80071 h 95981"/>
                  <a:gd name="connsiteX16" fmla="*/ 42223 w 46101"/>
                  <a:gd name="connsiteY16" fmla="*/ 77807 h 95981"/>
                  <a:gd name="connsiteX17" fmla="*/ 35801 w 46101"/>
                  <a:gd name="connsiteY17" fmla="*/ 77089 h 95981"/>
                  <a:gd name="connsiteX18" fmla="*/ 22578 w 46101"/>
                  <a:gd name="connsiteY18" fmla="*/ 92273 h 95981"/>
                  <a:gd name="connsiteX19" fmla="*/ 16317 w 46101"/>
                  <a:gd name="connsiteY19" fmla="*/ 98799 h 9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101" h="95981">
                    <a:moveTo>
                      <a:pt x="16317" y="98799"/>
                    </a:moveTo>
                    <a:cubicBezTo>
                      <a:pt x="15517" y="95839"/>
                      <a:pt x="15797" y="93871"/>
                      <a:pt x="17277" y="91459"/>
                    </a:cubicBezTo>
                    <a:cubicBezTo>
                      <a:pt x="22918" y="82313"/>
                      <a:pt x="28419" y="73123"/>
                      <a:pt x="37902" y="67780"/>
                    </a:cubicBezTo>
                    <a:cubicBezTo>
                      <a:pt x="41323" y="65849"/>
                      <a:pt x="42883" y="62556"/>
                      <a:pt x="43343" y="59093"/>
                    </a:cubicBezTo>
                    <a:cubicBezTo>
                      <a:pt x="44823" y="47957"/>
                      <a:pt x="48404" y="37678"/>
                      <a:pt x="53365" y="27798"/>
                    </a:cubicBezTo>
                    <a:cubicBezTo>
                      <a:pt x="53825" y="26875"/>
                      <a:pt x="53546" y="25554"/>
                      <a:pt x="53606" y="24337"/>
                    </a:cubicBezTo>
                    <a:cubicBezTo>
                      <a:pt x="53045" y="24400"/>
                      <a:pt x="52765" y="24484"/>
                      <a:pt x="52485" y="24442"/>
                    </a:cubicBezTo>
                    <a:cubicBezTo>
                      <a:pt x="50244" y="24023"/>
                      <a:pt x="47604" y="28008"/>
                      <a:pt x="46204" y="25008"/>
                    </a:cubicBezTo>
                    <a:cubicBezTo>
                      <a:pt x="44923" y="22261"/>
                      <a:pt x="48044" y="19974"/>
                      <a:pt x="50345" y="19157"/>
                    </a:cubicBezTo>
                    <a:cubicBezTo>
                      <a:pt x="56826" y="16849"/>
                      <a:pt x="55146" y="11039"/>
                      <a:pt x="55826" y="6278"/>
                    </a:cubicBezTo>
                    <a:cubicBezTo>
                      <a:pt x="56026" y="4810"/>
                      <a:pt x="56266" y="3467"/>
                      <a:pt x="57607" y="2943"/>
                    </a:cubicBezTo>
                    <a:cubicBezTo>
                      <a:pt x="59247" y="2313"/>
                      <a:pt x="59567" y="4222"/>
                      <a:pt x="59647" y="4977"/>
                    </a:cubicBezTo>
                    <a:cubicBezTo>
                      <a:pt x="60367" y="12612"/>
                      <a:pt x="64108" y="20540"/>
                      <a:pt x="60287" y="27840"/>
                    </a:cubicBezTo>
                    <a:cubicBezTo>
                      <a:pt x="55966" y="36083"/>
                      <a:pt x="52885" y="44938"/>
                      <a:pt x="50025" y="53595"/>
                    </a:cubicBezTo>
                    <a:cubicBezTo>
                      <a:pt x="47744" y="60455"/>
                      <a:pt x="45563" y="68239"/>
                      <a:pt x="46344" y="75898"/>
                    </a:cubicBezTo>
                    <a:cubicBezTo>
                      <a:pt x="46584" y="78140"/>
                      <a:pt x="46164" y="79316"/>
                      <a:pt x="44863" y="80071"/>
                    </a:cubicBezTo>
                    <a:cubicBezTo>
                      <a:pt x="42803" y="81284"/>
                      <a:pt x="42663" y="78998"/>
                      <a:pt x="42223" y="77807"/>
                    </a:cubicBezTo>
                    <a:cubicBezTo>
                      <a:pt x="40503" y="73145"/>
                      <a:pt x="37722" y="75498"/>
                      <a:pt x="35801" y="77089"/>
                    </a:cubicBezTo>
                    <a:cubicBezTo>
                      <a:pt x="30640" y="81388"/>
                      <a:pt x="26199" y="86486"/>
                      <a:pt x="22578" y="92273"/>
                    </a:cubicBezTo>
                    <a:cubicBezTo>
                      <a:pt x="20958" y="94900"/>
                      <a:pt x="19198" y="97097"/>
                      <a:pt x="16317" y="98799"/>
                    </a:cubicBezTo>
                    <a:close/>
                  </a:path>
                </a:pathLst>
              </a:custGeom>
              <a:solidFill>
                <a:srgbClr val="7A00FF"/>
              </a:solidFill>
              <a:ln w="9517" cap="flat">
                <a:solidFill>
                  <a:srgbClr val="7A00FF"/>
                </a:solidFill>
                <a:prstDash val="solid"/>
                <a:round/>
              </a:ln>
            </p:spPr>
            <p:txBody>
              <a:bodyPr rtlCol="0" anchor="ctr"/>
              <a:lstStyle/>
              <a:p>
                <a:endParaRPr lang="en-CH" sz="4000"/>
              </a:p>
            </p:txBody>
          </p:sp>
          <p:sp>
            <p:nvSpPr>
              <p:cNvPr id="286" name="Freeform 285">
                <a:extLst>
                  <a:ext uri="{FF2B5EF4-FFF2-40B4-BE49-F238E27FC236}">
                    <a16:creationId xmlns:a16="http://schemas.microsoft.com/office/drawing/2014/main" id="{686A86EE-AD36-D85A-5D69-4919AFC5278E}"/>
                  </a:ext>
                </a:extLst>
              </p:cNvPr>
              <p:cNvSpPr/>
              <p:nvPr/>
            </p:nvSpPr>
            <p:spPr>
              <a:xfrm>
                <a:off x="25240555" y="5505382"/>
                <a:ext cx="70940" cy="26169"/>
              </a:xfrm>
              <a:custGeom>
                <a:avLst/>
                <a:gdLst>
                  <a:gd name="connsiteX0" fmla="*/ 33681 w 70940"/>
                  <a:gd name="connsiteY0" fmla="*/ 13144 h 26169"/>
                  <a:gd name="connsiteX1" fmla="*/ 19938 w 70940"/>
                  <a:gd name="connsiteY1" fmla="*/ 7983 h 26169"/>
                  <a:gd name="connsiteX2" fmla="*/ 15597 w 70940"/>
                  <a:gd name="connsiteY2" fmla="*/ 4816 h 26169"/>
                  <a:gd name="connsiteX3" fmla="*/ 20179 w 70940"/>
                  <a:gd name="connsiteY3" fmla="*/ 3389 h 26169"/>
                  <a:gd name="connsiteX4" fmla="*/ 36362 w 70940"/>
                  <a:gd name="connsiteY4" fmla="*/ 8109 h 26169"/>
                  <a:gd name="connsiteX5" fmla="*/ 48587 w 70940"/>
                  <a:gd name="connsiteY5" fmla="*/ 7690 h 26169"/>
                  <a:gd name="connsiteX6" fmla="*/ 82694 w 70940"/>
                  <a:gd name="connsiteY6" fmla="*/ 5970 h 26169"/>
                  <a:gd name="connsiteX7" fmla="*/ 86477 w 70940"/>
                  <a:gd name="connsiteY7" fmla="*/ 9410 h 26169"/>
                  <a:gd name="connsiteX8" fmla="*/ 81431 w 70940"/>
                  <a:gd name="connsiteY8" fmla="*/ 11402 h 26169"/>
                  <a:gd name="connsiteX9" fmla="*/ 47366 w 70940"/>
                  <a:gd name="connsiteY9" fmla="*/ 14339 h 26169"/>
                  <a:gd name="connsiteX10" fmla="*/ 24319 w 70940"/>
                  <a:gd name="connsiteY10" fmla="*/ 27155 h 26169"/>
                  <a:gd name="connsiteX11" fmla="*/ 20179 w 70940"/>
                  <a:gd name="connsiteY11" fmla="*/ 29210 h 26169"/>
                  <a:gd name="connsiteX12" fmla="*/ 33681 w 70940"/>
                  <a:gd name="connsiteY12" fmla="*/ 13144 h 2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40" h="26169">
                    <a:moveTo>
                      <a:pt x="33681" y="13144"/>
                    </a:moveTo>
                    <a:cubicBezTo>
                      <a:pt x="29000" y="10290"/>
                      <a:pt x="24499" y="9053"/>
                      <a:pt x="19938" y="7983"/>
                    </a:cubicBezTo>
                    <a:cubicBezTo>
                      <a:pt x="18018" y="7543"/>
                      <a:pt x="15338" y="7501"/>
                      <a:pt x="15597" y="4816"/>
                    </a:cubicBezTo>
                    <a:cubicBezTo>
                      <a:pt x="15877" y="1963"/>
                      <a:pt x="18598" y="3411"/>
                      <a:pt x="20179" y="3389"/>
                    </a:cubicBezTo>
                    <a:cubicBezTo>
                      <a:pt x="25960" y="3285"/>
                      <a:pt x="30961" y="6515"/>
                      <a:pt x="36362" y="8109"/>
                    </a:cubicBezTo>
                    <a:cubicBezTo>
                      <a:pt x="40603" y="9367"/>
                      <a:pt x="44364" y="9367"/>
                      <a:pt x="48587" y="7690"/>
                    </a:cubicBezTo>
                    <a:cubicBezTo>
                      <a:pt x="59709" y="3243"/>
                      <a:pt x="71191" y="3033"/>
                      <a:pt x="82694" y="5970"/>
                    </a:cubicBezTo>
                    <a:cubicBezTo>
                      <a:pt x="84190" y="6347"/>
                      <a:pt x="86893" y="6935"/>
                      <a:pt x="86477" y="9410"/>
                    </a:cubicBezTo>
                    <a:cubicBezTo>
                      <a:pt x="85997" y="12242"/>
                      <a:pt x="83153" y="11990"/>
                      <a:pt x="81431" y="11402"/>
                    </a:cubicBezTo>
                    <a:cubicBezTo>
                      <a:pt x="69652" y="7396"/>
                      <a:pt x="58347" y="11172"/>
                      <a:pt x="47366" y="14339"/>
                    </a:cubicBezTo>
                    <a:cubicBezTo>
                      <a:pt x="39043" y="16730"/>
                      <a:pt x="31141" y="21156"/>
                      <a:pt x="24319" y="27155"/>
                    </a:cubicBezTo>
                    <a:cubicBezTo>
                      <a:pt x="23279" y="28077"/>
                      <a:pt x="21799" y="28434"/>
                      <a:pt x="20179" y="29210"/>
                    </a:cubicBezTo>
                    <a:cubicBezTo>
                      <a:pt x="19098" y="18764"/>
                      <a:pt x="28420" y="18093"/>
                      <a:pt x="33681" y="13144"/>
                    </a:cubicBezTo>
                    <a:close/>
                  </a:path>
                </a:pathLst>
              </a:custGeom>
              <a:solidFill>
                <a:srgbClr val="FFFFFF"/>
              </a:solidFill>
              <a:ln w="9517" cap="flat">
                <a:solidFill>
                  <a:srgbClr val="7A00FF"/>
                </a:solidFill>
                <a:prstDash val="solid"/>
                <a:round/>
              </a:ln>
            </p:spPr>
            <p:txBody>
              <a:bodyPr rtlCol="0" anchor="ctr"/>
              <a:lstStyle/>
              <a:p>
                <a:endParaRPr lang="en-CH" sz="4000"/>
              </a:p>
            </p:txBody>
          </p:sp>
          <p:sp>
            <p:nvSpPr>
              <p:cNvPr id="287" name="Freeform 286">
                <a:extLst>
                  <a:ext uri="{FF2B5EF4-FFF2-40B4-BE49-F238E27FC236}">
                    <a16:creationId xmlns:a16="http://schemas.microsoft.com/office/drawing/2014/main" id="{A639F946-8C01-2A49-E969-222AB78B1339}"/>
                  </a:ext>
                </a:extLst>
              </p:cNvPr>
              <p:cNvSpPr/>
              <p:nvPr/>
            </p:nvSpPr>
            <p:spPr>
              <a:xfrm>
                <a:off x="24923541" y="5651973"/>
                <a:ext cx="32516" cy="69795"/>
              </a:xfrm>
              <a:custGeom>
                <a:avLst/>
                <a:gdLst>
                  <a:gd name="connsiteX0" fmla="*/ 15836 w 32516"/>
                  <a:gd name="connsiteY0" fmla="*/ 67546 h 69795"/>
                  <a:gd name="connsiteX1" fmla="*/ 22817 w 32516"/>
                  <a:gd name="connsiteY1" fmla="*/ 48438 h 69795"/>
                  <a:gd name="connsiteX2" fmla="*/ 38421 w 32516"/>
                  <a:gd name="connsiteY2" fmla="*/ 25449 h 69795"/>
                  <a:gd name="connsiteX3" fmla="*/ 39421 w 32516"/>
                  <a:gd name="connsiteY3" fmla="*/ 21715 h 69795"/>
                  <a:gd name="connsiteX4" fmla="*/ 43881 w 32516"/>
                  <a:gd name="connsiteY4" fmla="*/ 5355 h 69795"/>
                  <a:gd name="connsiteX5" fmla="*/ 46963 w 32516"/>
                  <a:gd name="connsiteY5" fmla="*/ 3216 h 69795"/>
                  <a:gd name="connsiteX6" fmla="*/ 48003 w 32516"/>
                  <a:gd name="connsiteY6" fmla="*/ 7201 h 69795"/>
                  <a:gd name="connsiteX7" fmla="*/ 45062 w 32516"/>
                  <a:gd name="connsiteY7" fmla="*/ 25764 h 69795"/>
                  <a:gd name="connsiteX8" fmla="*/ 43641 w 32516"/>
                  <a:gd name="connsiteY8" fmla="*/ 29372 h 69795"/>
                  <a:gd name="connsiteX9" fmla="*/ 23737 w 32516"/>
                  <a:gd name="connsiteY9" fmla="*/ 60289 h 69795"/>
                  <a:gd name="connsiteX10" fmla="*/ 20757 w 32516"/>
                  <a:gd name="connsiteY10" fmla="*/ 67798 h 69795"/>
                  <a:gd name="connsiteX11" fmla="*/ 17495 w 32516"/>
                  <a:gd name="connsiteY11" fmla="*/ 72664 h 69795"/>
                  <a:gd name="connsiteX12" fmla="*/ 15836 w 32516"/>
                  <a:gd name="connsiteY12" fmla="*/ 67546 h 6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516" h="69795">
                    <a:moveTo>
                      <a:pt x="15836" y="67546"/>
                    </a:moveTo>
                    <a:cubicBezTo>
                      <a:pt x="16435" y="60247"/>
                      <a:pt x="19696" y="54206"/>
                      <a:pt x="22817" y="48438"/>
                    </a:cubicBezTo>
                    <a:cubicBezTo>
                      <a:pt x="27238" y="40279"/>
                      <a:pt x="32039" y="32224"/>
                      <a:pt x="38421" y="25449"/>
                    </a:cubicBezTo>
                    <a:cubicBezTo>
                      <a:pt x="39500" y="24316"/>
                      <a:pt x="39701" y="22974"/>
                      <a:pt x="39421" y="21715"/>
                    </a:cubicBezTo>
                    <a:cubicBezTo>
                      <a:pt x="37960" y="15339"/>
                      <a:pt x="41921" y="10662"/>
                      <a:pt x="43881" y="5355"/>
                    </a:cubicBezTo>
                    <a:cubicBezTo>
                      <a:pt x="44442" y="3866"/>
                      <a:pt x="45102" y="2251"/>
                      <a:pt x="46963" y="3216"/>
                    </a:cubicBezTo>
                    <a:cubicBezTo>
                      <a:pt x="48463" y="3992"/>
                      <a:pt x="48643" y="5460"/>
                      <a:pt x="48003" y="7201"/>
                    </a:cubicBezTo>
                    <a:cubicBezTo>
                      <a:pt x="45822" y="13158"/>
                      <a:pt x="44982" y="19387"/>
                      <a:pt x="45062" y="25764"/>
                    </a:cubicBezTo>
                    <a:cubicBezTo>
                      <a:pt x="45082" y="27232"/>
                      <a:pt x="44682" y="28407"/>
                      <a:pt x="43641" y="29372"/>
                    </a:cubicBezTo>
                    <a:cubicBezTo>
                      <a:pt x="34459" y="37888"/>
                      <a:pt x="29778" y="49550"/>
                      <a:pt x="23737" y="60289"/>
                    </a:cubicBezTo>
                    <a:cubicBezTo>
                      <a:pt x="22357" y="62743"/>
                      <a:pt x="21696" y="65302"/>
                      <a:pt x="20757" y="67798"/>
                    </a:cubicBezTo>
                    <a:cubicBezTo>
                      <a:pt x="19996" y="69812"/>
                      <a:pt x="20776" y="73189"/>
                      <a:pt x="17495" y="72664"/>
                    </a:cubicBezTo>
                    <a:cubicBezTo>
                      <a:pt x="14395" y="72161"/>
                      <a:pt x="17155" y="68931"/>
                      <a:pt x="15836" y="67546"/>
                    </a:cubicBezTo>
                    <a:close/>
                  </a:path>
                </a:pathLst>
              </a:custGeom>
              <a:solidFill>
                <a:srgbClr val="FFFFFF"/>
              </a:solidFill>
              <a:ln w="9517" cap="flat">
                <a:solidFill>
                  <a:srgbClr val="7A00FF"/>
                </a:solidFill>
                <a:prstDash val="solid"/>
                <a:round/>
              </a:ln>
            </p:spPr>
            <p:txBody>
              <a:bodyPr rtlCol="0" anchor="ctr"/>
              <a:lstStyle/>
              <a:p>
                <a:endParaRPr lang="en-CH" sz="4000"/>
              </a:p>
            </p:txBody>
          </p:sp>
          <p:sp>
            <p:nvSpPr>
              <p:cNvPr id="288" name="Freeform 287">
                <a:extLst>
                  <a:ext uri="{FF2B5EF4-FFF2-40B4-BE49-F238E27FC236}">
                    <a16:creationId xmlns:a16="http://schemas.microsoft.com/office/drawing/2014/main" id="{3D8C7B88-FA1E-69F3-19FF-ADA4699F0E8D}"/>
                  </a:ext>
                </a:extLst>
              </p:cNvPr>
              <p:cNvSpPr/>
              <p:nvPr/>
            </p:nvSpPr>
            <p:spPr>
              <a:xfrm>
                <a:off x="25268069" y="5861021"/>
                <a:ext cx="29167" cy="38587"/>
              </a:xfrm>
              <a:custGeom>
                <a:avLst/>
                <a:gdLst>
                  <a:gd name="connsiteX0" fmla="*/ 33566 w 29167"/>
                  <a:gd name="connsiteY0" fmla="*/ 19138 h 38587"/>
                  <a:gd name="connsiteX1" fmla="*/ 33587 w 29167"/>
                  <a:gd name="connsiteY1" fmla="*/ 6781 h 38587"/>
                  <a:gd name="connsiteX2" fmla="*/ 35951 w 29167"/>
                  <a:gd name="connsiteY2" fmla="*/ 2800 h 38587"/>
                  <a:gd name="connsiteX3" fmla="*/ 39148 w 29167"/>
                  <a:gd name="connsiteY3" fmla="*/ 6552 h 38587"/>
                  <a:gd name="connsiteX4" fmla="*/ 41427 w 29167"/>
                  <a:gd name="connsiteY4" fmla="*/ 26960 h 38587"/>
                  <a:gd name="connsiteX5" fmla="*/ 44631 w 29167"/>
                  <a:gd name="connsiteY5" fmla="*/ 37830 h 38587"/>
                  <a:gd name="connsiteX6" fmla="*/ 44074 w 29167"/>
                  <a:gd name="connsiteY6" fmla="*/ 41012 h 38587"/>
                  <a:gd name="connsiteX7" fmla="*/ 40672 w 29167"/>
                  <a:gd name="connsiteY7" fmla="*/ 40094 h 38587"/>
                  <a:gd name="connsiteX8" fmla="*/ 35231 w 29167"/>
                  <a:gd name="connsiteY8" fmla="*/ 32287 h 38587"/>
                  <a:gd name="connsiteX9" fmla="*/ 18825 w 29167"/>
                  <a:gd name="connsiteY9" fmla="*/ 14691 h 38587"/>
                  <a:gd name="connsiteX10" fmla="*/ 16405 w 29167"/>
                  <a:gd name="connsiteY10" fmla="*/ 10348 h 38587"/>
                  <a:gd name="connsiteX11" fmla="*/ 23926 w 29167"/>
                  <a:gd name="connsiteY11" fmla="*/ 10348 h 38587"/>
                  <a:gd name="connsiteX12" fmla="*/ 33566 w 29167"/>
                  <a:gd name="connsiteY12" fmla="*/ 19138 h 3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67" h="38587">
                    <a:moveTo>
                      <a:pt x="33566" y="19138"/>
                    </a:moveTo>
                    <a:cubicBezTo>
                      <a:pt x="33566" y="13996"/>
                      <a:pt x="33509" y="10392"/>
                      <a:pt x="33587" y="6781"/>
                    </a:cubicBezTo>
                    <a:cubicBezTo>
                      <a:pt x="33629" y="5064"/>
                      <a:pt x="32768" y="2608"/>
                      <a:pt x="35951" y="2800"/>
                    </a:cubicBezTo>
                    <a:cubicBezTo>
                      <a:pt x="38287" y="2926"/>
                      <a:pt x="39070" y="4228"/>
                      <a:pt x="39148" y="6552"/>
                    </a:cubicBezTo>
                    <a:cubicBezTo>
                      <a:pt x="39409" y="13411"/>
                      <a:pt x="39691" y="20293"/>
                      <a:pt x="41427" y="26960"/>
                    </a:cubicBezTo>
                    <a:cubicBezTo>
                      <a:pt x="42373" y="30615"/>
                      <a:pt x="43693" y="34160"/>
                      <a:pt x="44631" y="37830"/>
                    </a:cubicBezTo>
                    <a:cubicBezTo>
                      <a:pt x="44892" y="38814"/>
                      <a:pt x="44688" y="40531"/>
                      <a:pt x="44074" y="41012"/>
                    </a:cubicBezTo>
                    <a:cubicBezTo>
                      <a:pt x="42973" y="41877"/>
                      <a:pt x="41752" y="41056"/>
                      <a:pt x="40672" y="40094"/>
                    </a:cubicBezTo>
                    <a:cubicBezTo>
                      <a:pt x="38230" y="37933"/>
                      <a:pt x="36706" y="35144"/>
                      <a:pt x="35231" y="32287"/>
                    </a:cubicBezTo>
                    <a:cubicBezTo>
                      <a:pt x="31350" y="24799"/>
                      <a:pt x="24427" y="20441"/>
                      <a:pt x="18825" y="14691"/>
                    </a:cubicBezTo>
                    <a:cubicBezTo>
                      <a:pt x="17685" y="13515"/>
                      <a:pt x="13924" y="12908"/>
                      <a:pt x="16405" y="10348"/>
                    </a:cubicBezTo>
                    <a:cubicBezTo>
                      <a:pt x="18245" y="8439"/>
                      <a:pt x="21145" y="7077"/>
                      <a:pt x="23926" y="10348"/>
                    </a:cubicBezTo>
                    <a:cubicBezTo>
                      <a:pt x="26367" y="13226"/>
                      <a:pt x="29508" y="15490"/>
                      <a:pt x="33566" y="19138"/>
                    </a:cubicBezTo>
                    <a:close/>
                  </a:path>
                </a:pathLst>
              </a:custGeom>
              <a:solidFill>
                <a:srgbClr val="FFFFFF"/>
              </a:solidFill>
              <a:ln w="9517" cap="flat">
                <a:solidFill>
                  <a:srgbClr val="7A00FF"/>
                </a:solidFill>
                <a:prstDash val="solid"/>
                <a:round/>
              </a:ln>
            </p:spPr>
            <p:txBody>
              <a:bodyPr rtlCol="0" anchor="ctr"/>
              <a:lstStyle/>
              <a:p>
                <a:endParaRPr lang="en-CH" sz="4000"/>
              </a:p>
            </p:txBody>
          </p:sp>
          <p:sp>
            <p:nvSpPr>
              <p:cNvPr id="289" name="Freeform 288">
                <a:extLst>
                  <a:ext uri="{FF2B5EF4-FFF2-40B4-BE49-F238E27FC236}">
                    <a16:creationId xmlns:a16="http://schemas.microsoft.com/office/drawing/2014/main" id="{95AAD418-774D-AFD5-CCD5-52A12E32D703}"/>
                  </a:ext>
                </a:extLst>
              </p:cNvPr>
              <p:cNvSpPr/>
              <p:nvPr/>
            </p:nvSpPr>
            <p:spPr>
              <a:xfrm>
                <a:off x="24889263" y="6000345"/>
                <a:ext cx="80068" cy="115366"/>
              </a:xfrm>
              <a:custGeom>
                <a:avLst/>
                <a:gdLst>
                  <a:gd name="connsiteX0" fmla="*/ 91390 w 80068"/>
                  <a:gd name="connsiteY0" fmla="*/ 117884 h 115366"/>
                  <a:gd name="connsiteX1" fmla="*/ 48420 w 80068"/>
                  <a:gd name="connsiteY1" fmla="*/ 100369 h 115366"/>
                  <a:gd name="connsiteX2" fmla="*/ 25235 w 80068"/>
                  <a:gd name="connsiteY2" fmla="*/ 68869 h 115366"/>
                  <a:gd name="connsiteX3" fmla="*/ 17494 w 80068"/>
                  <a:gd name="connsiteY3" fmla="*/ 28719 h 115366"/>
                  <a:gd name="connsiteX4" fmla="*/ 15873 w 80068"/>
                  <a:gd name="connsiteY4" fmla="*/ 5588 h 115366"/>
                  <a:gd name="connsiteX5" fmla="*/ 17933 w 80068"/>
                  <a:gd name="connsiteY5" fmla="*/ 2672 h 115366"/>
                  <a:gd name="connsiteX6" fmla="*/ 20174 w 80068"/>
                  <a:gd name="connsiteY6" fmla="*/ 5329 h 115366"/>
                  <a:gd name="connsiteX7" fmla="*/ 22734 w 80068"/>
                  <a:gd name="connsiteY7" fmla="*/ 30606 h 115366"/>
                  <a:gd name="connsiteX8" fmla="*/ 30516 w 80068"/>
                  <a:gd name="connsiteY8" fmla="*/ 62912 h 115366"/>
                  <a:gd name="connsiteX9" fmla="*/ 36798 w 80068"/>
                  <a:gd name="connsiteY9" fmla="*/ 77949 h 115366"/>
                  <a:gd name="connsiteX10" fmla="*/ 54262 w 80068"/>
                  <a:gd name="connsiteY10" fmla="*/ 95382 h 115366"/>
                  <a:gd name="connsiteX11" fmla="*/ 78967 w 80068"/>
                  <a:gd name="connsiteY11" fmla="*/ 110625 h 115366"/>
                  <a:gd name="connsiteX12" fmla="*/ 91691 w 80068"/>
                  <a:gd name="connsiteY12" fmla="*/ 113459 h 115366"/>
                  <a:gd name="connsiteX13" fmla="*/ 95912 w 80068"/>
                  <a:gd name="connsiteY13" fmla="*/ 115413 h 115366"/>
                  <a:gd name="connsiteX14" fmla="*/ 91390 w 80068"/>
                  <a:gd name="connsiteY14" fmla="*/ 117884 h 11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068" h="115366">
                    <a:moveTo>
                      <a:pt x="91390" y="117884"/>
                    </a:moveTo>
                    <a:cubicBezTo>
                      <a:pt x="74766" y="118158"/>
                      <a:pt x="61403" y="109789"/>
                      <a:pt x="48420" y="100369"/>
                    </a:cubicBezTo>
                    <a:cubicBezTo>
                      <a:pt x="37478" y="92444"/>
                      <a:pt x="30276" y="82225"/>
                      <a:pt x="25235" y="68869"/>
                    </a:cubicBezTo>
                    <a:cubicBezTo>
                      <a:pt x="20234" y="55676"/>
                      <a:pt x="18173" y="42290"/>
                      <a:pt x="17494" y="28719"/>
                    </a:cubicBezTo>
                    <a:cubicBezTo>
                      <a:pt x="17094" y="21001"/>
                      <a:pt x="16813" y="13261"/>
                      <a:pt x="15873" y="5588"/>
                    </a:cubicBezTo>
                    <a:cubicBezTo>
                      <a:pt x="15673" y="4056"/>
                      <a:pt x="16513" y="2776"/>
                      <a:pt x="17933" y="2672"/>
                    </a:cubicBezTo>
                    <a:cubicBezTo>
                      <a:pt x="19414" y="2561"/>
                      <a:pt x="20374" y="3886"/>
                      <a:pt x="20174" y="5329"/>
                    </a:cubicBezTo>
                    <a:cubicBezTo>
                      <a:pt x="19014" y="13957"/>
                      <a:pt x="22895" y="21948"/>
                      <a:pt x="22734" y="30606"/>
                    </a:cubicBezTo>
                    <a:cubicBezTo>
                      <a:pt x="22535" y="41853"/>
                      <a:pt x="25555" y="52760"/>
                      <a:pt x="30516" y="62912"/>
                    </a:cubicBezTo>
                    <a:cubicBezTo>
                      <a:pt x="32897" y="67774"/>
                      <a:pt x="34017" y="73124"/>
                      <a:pt x="36798" y="77949"/>
                    </a:cubicBezTo>
                    <a:cubicBezTo>
                      <a:pt x="41159" y="85563"/>
                      <a:pt x="47940" y="90387"/>
                      <a:pt x="54262" y="95382"/>
                    </a:cubicBezTo>
                    <a:cubicBezTo>
                      <a:pt x="61823" y="101339"/>
                      <a:pt x="69586" y="107332"/>
                      <a:pt x="78967" y="110625"/>
                    </a:cubicBezTo>
                    <a:cubicBezTo>
                      <a:pt x="83228" y="112120"/>
                      <a:pt x="87650" y="111639"/>
                      <a:pt x="91691" y="113459"/>
                    </a:cubicBezTo>
                    <a:cubicBezTo>
                      <a:pt x="93130" y="114110"/>
                      <a:pt x="95951" y="112053"/>
                      <a:pt x="95912" y="115413"/>
                    </a:cubicBezTo>
                    <a:cubicBezTo>
                      <a:pt x="95852" y="118432"/>
                      <a:pt x="93331" y="118136"/>
                      <a:pt x="91390" y="117884"/>
                    </a:cubicBezTo>
                    <a:close/>
                  </a:path>
                </a:pathLst>
              </a:custGeom>
              <a:solidFill>
                <a:srgbClr val="7A00FF"/>
              </a:solidFill>
              <a:ln w="9517" cap="flat">
                <a:solidFill>
                  <a:srgbClr val="7A00FF"/>
                </a:solidFill>
                <a:prstDash val="solid"/>
                <a:round/>
              </a:ln>
            </p:spPr>
            <p:txBody>
              <a:bodyPr rtlCol="0" anchor="ctr"/>
              <a:lstStyle/>
              <a:p>
                <a:endParaRPr lang="en-CH" sz="4000"/>
              </a:p>
            </p:txBody>
          </p:sp>
        </p:grpSp>
      </p:grpSp>
      <p:grpSp>
        <p:nvGrpSpPr>
          <p:cNvPr id="290" name="Graphic 4">
            <a:extLst>
              <a:ext uri="{FF2B5EF4-FFF2-40B4-BE49-F238E27FC236}">
                <a16:creationId xmlns:a16="http://schemas.microsoft.com/office/drawing/2014/main" id="{D00658A2-6932-1F51-E332-3D4943A7B4CA}"/>
              </a:ext>
            </a:extLst>
          </p:cNvPr>
          <p:cNvGrpSpPr/>
          <p:nvPr/>
        </p:nvGrpSpPr>
        <p:grpSpPr>
          <a:xfrm>
            <a:off x="28680328" y="4937338"/>
            <a:ext cx="1767297" cy="1767280"/>
            <a:chOff x="28680328" y="4937338"/>
            <a:chExt cx="1767297" cy="1767280"/>
          </a:xfrm>
        </p:grpSpPr>
        <p:grpSp>
          <p:nvGrpSpPr>
            <p:cNvPr id="291" name="Graphic 4">
              <a:extLst>
                <a:ext uri="{FF2B5EF4-FFF2-40B4-BE49-F238E27FC236}">
                  <a16:creationId xmlns:a16="http://schemas.microsoft.com/office/drawing/2014/main" id="{EFD1FA5D-A7CD-035A-A7C4-425DEAA0EAFF}"/>
                </a:ext>
              </a:extLst>
            </p:cNvPr>
            <p:cNvGrpSpPr/>
            <p:nvPr/>
          </p:nvGrpSpPr>
          <p:grpSpPr>
            <a:xfrm>
              <a:off x="28680328" y="4937338"/>
              <a:ext cx="1767297" cy="1767280"/>
              <a:chOff x="28680328" y="4937338"/>
              <a:chExt cx="1767297" cy="1767280"/>
            </a:xfrm>
          </p:grpSpPr>
          <p:sp>
            <p:nvSpPr>
              <p:cNvPr id="292" name="Freeform 291">
                <a:extLst>
                  <a:ext uri="{FF2B5EF4-FFF2-40B4-BE49-F238E27FC236}">
                    <a16:creationId xmlns:a16="http://schemas.microsoft.com/office/drawing/2014/main" id="{0655DB21-1142-0A13-E9E1-1A65872CE249}"/>
                  </a:ext>
                </a:extLst>
              </p:cNvPr>
              <p:cNvSpPr/>
              <p:nvPr/>
            </p:nvSpPr>
            <p:spPr>
              <a:xfrm>
                <a:off x="28680328" y="4937338"/>
                <a:ext cx="1767297" cy="1767280"/>
              </a:xfrm>
              <a:custGeom>
                <a:avLst/>
                <a:gdLst>
                  <a:gd name="connsiteX0" fmla="*/ 1781657 w 1767297"/>
                  <a:gd name="connsiteY0" fmla="*/ 885082 h 1767280"/>
                  <a:gd name="connsiteX1" fmla="*/ 898007 w 1767297"/>
                  <a:gd name="connsiteY1" fmla="*/ 1768723 h 1767280"/>
                  <a:gd name="connsiteX2" fmla="*/ 14358 w 1767297"/>
                  <a:gd name="connsiteY2" fmla="*/ 885082 h 1767280"/>
                  <a:gd name="connsiteX3" fmla="*/ 898007 w 1767297"/>
                  <a:gd name="connsiteY3" fmla="*/ 1442 h 1767280"/>
                  <a:gd name="connsiteX4" fmla="*/ 1781657 w 1767297"/>
                  <a:gd name="connsiteY4" fmla="*/ 885082 h 1767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297" h="1767280">
                    <a:moveTo>
                      <a:pt x="1781657" y="885082"/>
                    </a:moveTo>
                    <a:cubicBezTo>
                      <a:pt x="1781657" y="1373104"/>
                      <a:pt x="1386034" y="1768723"/>
                      <a:pt x="898007" y="1768723"/>
                    </a:cubicBezTo>
                    <a:cubicBezTo>
                      <a:pt x="409981" y="1768723"/>
                      <a:pt x="14358" y="1373104"/>
                      <a:pt x="14358" y="885082"/>
                    </a:cubicBezTo>
                    <a:cubicBezTo>
                      <a:pt x="14358" y="397061"/>
                      <a:pt x="409981" y="1442"/>
                      <a:pt x="898007" y="1442"/>
                    </a:cubicBezTo>
                    <a:cubicBezTo>
                      <a:pt x="1386034" y="1442"/>
                      <a:pt x="1781657" y="397061"/>
                      <a:pt x="1781657" y="885082"/>
                    </a:cubicBezTo>
                    <a:close/>
                  </a:path>
                </a:pathLst>
              </a:custGeom>
              <a:solidFill>
                <a:srgbClr val="FFFFFF"/>
              </a:solidFill>
              <a:ln w="63479" cap="flat">
                <a:solidFill>
                  <a:srgbClr val="3D3D3D"/>
                </a:solidFill>
                <a:prstDash val="solid"/>
                <a:miter/>
              </a:ln>
            </p:spPr>
            <p:txBody>
              <a:bodyPr rtlCol="0" anchor="ctr"/>
              <a:lstStyle/>
              <a:p>
                <a:endParaRPr lang="en-CH" sz="4000"/>
              </a:p>
            </p:txBody>
          </p:sp>
          <p:sp>
            <p:nvSpPr>
              <p:cNvPr id="293" name="Freeform 292">
                <a:extLst>
                  <a:ext uri="{FF2B5EF4-FFF2-40B4-BE49-F238E27FC236}">
                    <a16:creationId xmlns:a16="http://schemas.microsoft.com/office/drawing/2014/main" id="{BE9176FB-C6FC-4C77-E7A0-982D013DCB3D}"/>
                  </a:ext>
                </a:extLst>
              </p:cNvPr>
              <p:cNvSpPr/>
              <p:nvPr/>
            </p:nvSpPr>
            <p:spPr>
              <a:xfrm>
                <a:off x="28792827" y="5043713"/>
                <a:ext cx="1542419" cy="1552610"/>
              </a:xfrm>
              <a:custGeom>
                <a:avLst/>
                <a:gdLst>
                  <a:gd name="connsiteX0" fmla="*/ 1556089 w 1542419"/>
                  <a:gd name="connsiteY0" fmla="*/ 776889 h 1552610"/>
                  <a:gd name="connsiteX1" fmla="*/ 784879 w 1542419"/>
                  <a:gd name="connsiteY1" fmla="*/ 1553194 h 1552610"/>
                  <a:gd name="connsiteX2" fmla="*/ 13670 w 1542419"/>
                  <a:gd name="connsiteY2" fmla="*/ 776889 h 1552610"/>
                  <a:gd name="connsiteX3" fmla="*/ 784879 w 1542419"/>
                  <a:gd name="connsiteY3" fmla="*/ 584 h 1552610"/>
                  <a:gd name="connsiteX4" fmla="*/ 1556089 w 1542419"/>
                  <a:gd name="connsiteY4" fmla="*/ 776889 h 1552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419" h="1552610">
                    <a:moveTo>
                      <a:pt x="1556089" y="776889"/>
                    </a:moveTo>
                    <a:cubicBezTo>
                      <a:pt x="1556089" y="1205631"/>
                      <a:pt x="1210806" y="1553194"/>
                      <a:pt x="784879" y="1553194"/>
                    </a:cubicBezTo>
                    <a:cubicBezTo>
                      <a:pt x="358952" y="1553194"/>
                      <a:pt x="13670" y="1205630"/>
                      <a:pt x="13670" y="776889"/>
                    </a:cubicBezTo>
                    <a:cubicBezTo>
                      <a:pt x="13670" y="348147"/>
                      <a:pt x="358952" y="584"/>
                      <a:pt x="784879" y="584"/>
                    </a:cubicBezTo>
                    <a:cubicBezTo>
                      <a:pt x="1210806" y="584"/>
                      <a:pt x="1556089" y="348148"/>
                      <a:pt x="1556089" y="776889"/>
                    </a:cubicBezTo>
                    <a:close/>
                  </a:path>
                </a:pathLst>
              </a:custGeom>
              <a:solidFill>
                <a:srgbClr val="3D3D3D"/>
              </a:solidFill>
              <a:ln w="2401" cap="rnd">
                <a:noFill/>
                <a:prstDash val="solid"/>
                <a:round/>
              </a:ln>
            </p:spPr>
            <p:txBody>
              <a:bodyPr rtlCol="0" anchor="ctr"/>
              <a:lstStyle/>
              <a:p>
                <a:endParaRPr lang="en-CH" sz="4000"/>
              </a:p>
            </p:txBody>
          </p:sp>
        </p:grpSp>
        <p:grpSp>
          <p:nvGrpSpPr>
            <p:cNvPr id="294" name="Graphic 4">
              <a:extLst>
                <a:ext uri="{FF2B5EF4-FFF2-40B4-BE49-F238E27FC236}">
                  <a16:creationId xmlns:a16="http://schemas.microsoft.com/office/drawing/2014/main" id="{65EFA26E-DB6D-4E2B-3B0C-09CDA26A37FE}"/>
                </a:ext>
              </a:extLst>
            </p:cNvPr>
            <p:cNvGrpSpPr/>
            <p:nvPr/>
          </p:nvGrpSpPr>
          <p:grpSpPr>
            <a:xfrm>
              <a:off x="28983700" y="5205113"/>
              <a:ext cx="1158354" cy="1132740"/>
              <a:chOff x="28983700" y="5205113"/>
              <a:chExt cx="1158354" cy="1132740"/>
            </a:xfrm>
          </p:grpSpPr>
          <p:sp>
            <p:nvSpPr>
              <p:cNvPr id="295" name="Freeform 294">
                <a:extLst>
                  <a:ext uri="{FF2B5EF4-FFF2-40B4-BE49-F238E27FC236}">
                    <a16:creationId xmlns:a16="http://schemas.microsoft.com/office/drawing/2014/main" id="{A2CFCF6D-44CE-2574-EF52-273B5CEBEED6}"/>
                  </a:ext>
                </a:extLst>
              </p:cNvPr>
              <p:cNvSpPr/>
              <p:nvPr/>
            </p:nvSpPr>
            <p:spPr>
              <a:xfrm>
                <a:off x="29112334" y="5687020"/>
                <a:ext cx="704751" cy="499189"/>
              </a:xfrm>
              <a:custGeom>
                <a:avLst/>
                <a:gdLst>
                  <a:gd name="connsiteX0" fmla="*/ 4 w 704751"/>
                  <a:gd name="connsiteY0" fmla="*/ 595 h 499189"/>
                  <a:gd name="connsiteX1" fmla="*/ 704756 w 704751"/>
                  <a:gd name="connsiteY1" fmla="*/ 499784 h 499189"/>
                </a:gdLst>
                <a:ahLst/>
                <a:cxnLst>
                  <a:cxn ang="0">
                    <a:pos x="connsiteX0" y="connsiteY0"/>
                  </a:cxn>
                  <a:cxn ang="0">
                    <a:pos x="connsiteX1" y="connsiteY1"/>
                  </a:cxn>
                </a:cxnLst>
                <a:rect l="l" t="t" r="r" b="b"/>
                <a:pathLst>
                  <a:path w="704751" h="499189">
                    <a:moveTo>
                      <a:pt x="4" y="595"/>
                    </a:moveTo>
                    <a:lnTo>
                      <a:pt x="704756" y="499784"/>
                    </a:lnTo>
                  </a:path>
                </a:pathLst>
              </a:custGeom>
              <a:noFill/>
              <a:ln w="31731" cap="sq">
                <a:solidFill>
                  <a:srgbClr val="FFFFFF"/>
                </a:solidFill>
                <a:prstDash val="solid"/>
                <a:miter/>
              </a:ln>
            </p:spPr>
            <p:txBody>
              <a:bodyPr rtlCol="0" anchor="ctr"/>
              <a:lstStyle/>
              <a:p>
                <a:endParaRPr lang="en-CH" sz="4000"/>
              </a:p>
            </p:txBody>
          </p:sp>
          <p:sp>
            <p:nvSpPr>
              <p:cNvPr id="296" name="Freeform 295">
                <a:extLst>
                  <a:ext uri="{FF2B5EF4-FFF2-40B4-BE49-F238E27FC236}">
                    <a16:creationId xmlns:a16="http://schemas.microsoft.com/office/drawing/2014/main" id="{9E30BE86-1599-621B-D588-30BB3FD24BBC}"/>
                  </a:ext>
                </a:extLst>
              </p:cNvPr>
              <p:cNvSpPr/>
              <p:nvPr/>
            </p:nvSpPr>
            <p:spPr>
              <a:xfrm>
                <a:off x="29297958" y="5325123"/>
                <a:ext cx="266052" cy="890068"/>
              </a:xfrm>
              <a:custGeom>
                <a:avLst/>
                <a:gdLst>
                  <a:gd name="connsiteX0" fmla="*/ 266317 w 266052"/>
                  <a:gd name="connsiteY0" fmla="*/ 424 h 890068"/>
                  <a:gd name="connsiteX1" fmla="*/ 264 w 266052"/>
                  <a:gd name="connsiteY1" fmla="*/ 890492 h 890068"/>
                </a:gdLst>
                <a:ahLst/>
                <a:cxnLst>
                  <a:cxn ang="0">
                    <a:pos x="connsiteX0" y="connsiteY0"/>
                  </a:cxn>
                  <a:cxn ang="0">
                    <a:pos x="connsiteX1" y="connsiteY1"/>
                  </a:cxn>
                </a:cxnLst>
                <a:rect l="l" t="t" r="r" b="b"/>
                <a:pathLst>
                  <a:path w="266052" h="890068">
                    <a:moveTo>
                      <a:pt x="266317" y="424"/>
                    </a:moveTo>
                    <a:lnTo>
                      <a:pt x="264" y="890492"/>
                    </a:lnTo>
                  </a:path>
                </a:pathLst>
              </a:custGeom>
              <a:noFill/>
              <a:ln w="31731" cap="sq">
                <a:solidFill>
                  <a:srgbClr val="FFFFFF"/>
                </a:solidFill>
                <a:prstDash val="solid"/>
                <a:miter/>
              </a:ln>
            </p:spPr>
            <p:txBody>
              <a:bodyPr rtlCol="0" anchor="ctr"/>
              <a:lstStyle/>
              <a:p>
                <a:endParaRPr lang="en-CH" sz="4000"/>
              </a:p>
            </p:txBody>
          </p:sp>
          <p:sp>
            <p:nvSpPr>
              <p:cNvPr id="297" name="Freeform 296">
                <a:extLst>
                  <a:ext uri="{FF2B5EF4-FFF2-40B4-BE49-F238E27FC236}">
                    <a16:creationId xmlns:a16="http://schemas.microsoft.com/office/drawing/2014/main" id="{BF67FBD8-9469-3BBB-AAC2-894502AFD343}"/>
                  </a:ext>
                </a:extLst>
              </p:cNvPr>
              <p:cNvSpPr/>
              <p:nvPr/>
            </p:nvSpPr>
            <p:spPr>
              <a:xfrm>
                <a:off x="29112289" y="5667973"/>
                <a:ext cx="869627" cy="11108"/>
              </a:xfrm>
              <a:custGeom>
                <a:avLst/>
                <a:gdLst>
                  <a:gd name="connsiteX0" fmla="*/ 870122 w 869627"/>
                  <a:gd name="connsiteY0" fmla="*/ 11556 h 11108"/>
                  <a:gd name="connsiteX1" fmla="*/ 494 w 869627"/>
                  <a:gd name="connsiteY1" fmla="*/ 447 h 11108"/>
                </a:gdLst>
                <a:ahLst/>
                <a:cxnLst>
                  <a:cxn ang="0">
                    <a:pos x="connsiteX0" y="connsiteY0"/>
                  </a:cxn>
                  <a:cxn ang="0">
                    <a:pos x="connsiteX1" y="connsiteY1"/>
                  </a:cxn>
                </a:cxnLst>
                <a:rect l="l" t="t" r="r" b="b"/>
                <a:pathLst>
                  <a:path w="869627" h="11108">
                    <a:moveTo>
                      <a:pt x="870122" y="11556"/>
                    </a:moveTo>
                    <a:lnTo>
                      <a:pt x="494" y="447"/>
                    </a:lnTo>
                  </a:path>
                </a:pathLst>
              </a:custGeom>
              <a:noFill/>
              <a:ln w="31731" cap="sq">
                <a:solidFill>
                  <a:srgbClr val="FFFFFF"/>
                </a:solidFill>
                <a:prstDash val="solid"/>
                <a:miter/>
              </a:ln>
            </p:spPr>
            <p:txBody>
              <a:bodyPr rtlCol="0" anchor="ctr"/>
              <a:lstStyle/>
              <a:p>
                <a:endParaRPr lang="en-CH" sz="4000"/>
              </a:p>
            </p:txBody>
          </p:sp>
          <p:sp>
            <p:nvSpPr>
              <p:cNvPr id="298" name="Freeform 297">
                <a:extLst>
                  <a:ext uri="{FF2B5EF4-FFF2-40B4-BE49-F238E27FC236}">
                    <a16:creationId xmlns:a16="http://schemas.microsoft.com/office/drawing/2014/main" id="{654385D1-DE01-6BE7-6542-A2B21E53092C}"/>
                  </a:ext>
                </a:extLst>
              </p:cNvPr>
              <p:cNvSpPr/>
              <p:nvPr/>
            </p:nvSpPr>
            <p:spPr>
              <a:xfrm>
                <a:off x="29316021" y="5679081"/>
                <a:ext cx="665895" cy="505238"/>
              </a:xfrm>
              <a:custGeom>
                <a:avLst/>
                <a:gdLst>
                  <a:gd name="connsiteX0" fmla="*/ 666390 w 665895"/>
                  <a:gd name="connsiteY0" fmla="*/ 447 h 505238"/>
                  <a:gd name="connsiteX1" fmla="*/ 494 w 665895"/>
                  <a:gd name="connsiteY1" fmla="*/ 505686 h 505238"/>
                </a:gdLst>
                <a:ahLst/>
                <a:cxnLst>
                  <a:cxn ang="0">
                    <a:pos x="connsiteX0" y="connsiteY0"/>
                  </a:cxn>
                  <a:cxn ang="0">
                    <a:pos x="connsiteX1" y="connsiteY1"/>
                  </a:cxn>
                </a:cxnLst>
                <a:rect l="l" t="t" r="r" b="b"/>
                <a:pathLst>
                  <a:path w="665895" h="505238">
                    <a:moveTo>
                      <a:pt x="666390" y="447"/>
                    </a:moveTo>
                    <a:lnTo>
                      <a:pt x="494" y="505686"/>
                    </a:lnTo>
                  </a:path>
                </a:pathLst>
              </a:custGeom>
              <a:noFill/>
              <a:ln w="31731" cap="sq">
                <a:solidFill>
                  <a:srgbClr val="FFFFFF"/>
                </a:solidFill>
                <a:prstDash val="solid"/>
                <a:miter/>
              </a:ln>
            </p:spPr>
            <p:txBody>
              <a:bodyPr rtlCol="0" anchor="ctr"/>
              <a:lstStyle/>
              <a:p>
                <a:endParaRPr lang="en-CH" sz="4000"/>
              </a:p>
            </p:txBody>
          </p:sp>
          <p:sp>
            <p:nvSpPr>
              <p:cNvPr id="299" name="Freeform 298">
                <a:extLst>
                  <a:ext uri="{FF2B5EF4-FFF2-40B4-BE49-F238E27FC236}">
                    <a16:creationId xmlns:a16="http://schemas.microsoft.com/office/drawing/2014/main" id="{82AAF8EA-03CF-356B-7C67-27D476E80447}"/>
                  </a:ext>
                </a:extLst>
              </p:cNvPr>
              <p:cNvSpPr/>
              <p:nvPr/>
            </p:nvSpPr>
            <p:spPr>
              <a:xfrm>
                <a:off x="29531331" y="5363218"/>
                <a:ext cx="284493" cy="826953"/>
              </a:xfrm>
              <a:custGeom>
                <a:avLst/>
                <a:gdLst>
                  <a:gd name="connsiteX0" fmla="*/ 284987 w 284493"/>
                  <a:gd name="connsiteY0" fmla="*/ 827401 h 826953"/>
                  <a:gd name="connsiteX1" fmla="*/ 494 w 284493"/>
                  <a:gd name="connsiteY1" fmla="*/ 447 h 826953"/>
                </a:gdLst>
                <a:ahLst/>
                <a:cxnLst>
                  <a:cxn ang="0">
                    <a:pos x="connsiteX0" y="connsiteY0"/>
                  </a:cxn>
                  <a:cxn ang="0">
                    <a:pos x="connsiteX1" y="connsiteY1"/>
                  </a:cxn>
                </a:cxnLst>
                <a:rect l="l" t="t" r="r" b="b"/>
                <a:pathLst>
                  <a:path w="284493" h="826953">
                    <a:moveTo>
                      <a:pt x="284987" y="827401"/>
                    </a:moveTo>
                    <a:lnTo>
                      <a:pt x="494" y="447"/>
                    </a:lnTo>
                  </a:path>
                </a:pathLst>
              </a:custGeom>
              <a:noFill/>
              <a:ln w="31731" cap="sq">
                <a:solidFill>
                  <a:srgbClr val="FFFFFF"/>
                </a:solidFill>
                <a:prstDash val="solid"/>
                <a:miter/>
              </a:ln>
            </p:spPr>
            <p:txBody>
              <a:bodyPr rtlCol="0" anchor="ctr"/>
              <a:lstStyle/>
              <a:p>
                <a:endParaRPr lang="en-CH" sz="4000"/>
              </a:p>
            </p:txBody>
          </p:sp>
          <p:sp>
            <p:nvSpPr>
              <p:cNvPr id="300" name="Freeform 299">
                <a:extLst>
                  <a:ext uri="{FF2B5EF4-FFF2-40B4-BE49-F238E27FC236}">
                    <a16:creationId xmlns:a16="http://schemas.microsoft.com/office/drawing/2014/main" id="{6684583D-D806-8039-A266-8C9EA412F56F}"/>
                  </a:ext>
                </a:extLst>
              </p:cNvPr>
              <p:cNvSpPr/>
              <p:nvPr/>
            </p:nvSpPr>
            <p:spPr>
              <a:xfrm>
                <a:off x="29075026" y="5323983"/>
                <a:ext cx="944141" cy="897946"/>
              </a:xfrm>
              <a:custGeom>
                <a:avLst/>
                <a:gdLst>
                  <a:gd name="connsiteX0" fmla="*/ 944030 w 944141"/>
                  <a:gd name="connsiteY0" fmla="*/ 343536 h 897946"/>
                  <a:gd name="connsiteX1" fmla="*/ 763765 w 944141"/>
                  <a:gd name="connsiteY1" fmla="*/ 898496 h 897946"/>
                  <a:gd name="connsiteX2" fmla="*/ 180154 w 944141"/>
                  <a:gd name="connsiteY2" fmla="*/ 898496 h 897946"/>
                  <a:gd name="connsiteX3" fmla="*/ -111 w 944141"/>
                  <a:gd name="connsiteY3" fmla="*/ 343536 h 897946"/>
                  <a:gd name="connsiteX4" fmla="*/ 471960 w 944141"/>
                  <a:gd name="connsiteY4" fmla="*/ 549 h 897946"/>
                  <a:gd name="connsiteX5" fmla="*/ 944030 w 944141"/>
                  <a:gd name="connsiteY5" fmla="*/ 343536 h 897946"/>
                  <a:gd name="connsiteX6" fmla="*/ 471960 w 944141"/>
                  <a:gd name="connsiteY6" fmla="*/ 39787 h 897946"/>
                  <a:gd name="connsiteX7" fmla="*/ 37222 w 944141"/>
                  <a:gd name="connsiteY7" fmla="*/ 355650 h 897946"/>
                  <a:gd name="connsiteX8" fmla="*/ 203315 w 944141"/>
                  <a:gd name="connsiteY8" fmla="*/ 866740 h 897946"/>
                  <a:gd name="connsiteX9" fmla="*/ 740605 w 944141"/>
                  <a:gd name="connsiteY9" fmla="*/ 866740 h 897946"/>
                  <a:gd name="connsiteX10" fmla="*/ 906698 w 944141"/>
                  <a:gd name="connsiteY10" fmla="*/ 355650 h 897946"/>
                  <a:gd name="connsiteX11" fmla="*/ 471960 w 944141"/>
                  <a:gd name="connsiteY11" fmla="*/ 39787 h 897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4141" h="897946">
                    <a:moveTo>
                      <a:pt x="944030" y="343536"/>
                    </a:moveTo>
                    <a:lnTo>
                      <a:pt x="763765" y="898496"/>
                    </a:lnTo>
                    <a:lnTo>
                      <a:pt x="180154" y="898496"/>
                    </a:lnTo>
                    <a:lnTo>
                      <a:pt x="-111" y="343536"/>
                    </a:lnTo>
                    <a:lnTo>
                      <a:pt x="471960" y="549"/>
                    </a:lnTo>
                    <a:lnTo>
                      <a:pt x="944030" y="343536"/>
                    </a:lnTo>
                    <a:close/>
                    <a:moveTo>
                      <a:pt x="471960" y="39787"/>
                    </a:moveTo>
                    <a:lnTo>
                      <a:pt x="37222" y="355650"/>
                    </a:lnTo>
                    <a:lnTo>
                      <a:pt x="203315" y="866740"/>
                    </a:lnTo>
                    <a:lnTo>
                      <a:pt x="740605" y="866740"/>
                    </a:lnTo>
                    <a:lnTo>
                      <a:pt x="906698" y="355650"/>
                    </a:lnTo>
                    <a:lnTo>
                      <a:pt x="471960" y="39787"/>
                    </a:lnTo>
                    <a:close/>
                  </a:path>
                </a:pathLst>
              </a:custGeom>
              <a:solidFill>
                <a:srgbClr val="FFFFFF"/>
              </a:solidFill>
              <a:ln w="1523" cap="rnd">
                <a:noFill/>
                <a:prstDash val="solid"/>
                <a:round/>
              </a:ln>
            </p:spPr>
            <p:txBody>
              <a:bodyPr rtlCol="0" anchor="ctr"/>
              <a:lstStyle/>
              <a:p>
                <a:endParaRPr lang="en-CH" sz="4000"/>
              </a:p>
            </p:txBody>
          </p:sp>
          <p:grpSp>
            <p:nvGrpSpPr>
              <p:cNvPr id="301" name="Graphic 4">
                <a:extLst>
                  <a:ext uri="{FF2B5EF4-FFF2-40B4-BE49-F238E27FC236}">
                    <a16:creationId xmlns:a16="http://schemas.microsoft.com/office/drawing/2014/main" id="{B5F9C734-A042-ADD9-6F8F-2FC850B567C3}"/>
                  </a:ext>
                </a:extLst>
              </p:cNvPr>
              <p:cNvGrpSpPr/>
              <p:nvPr/>
            </p:nvGrpSpPr>
            <p:grpSpPr>
              <a:xfrm>
                <a:off x="28983700" y="5558429"/>
                <a:ext cx="257155" cy="257178"/>
                <a:chOff x="28983700" y="5558429"/>
                <a:chExt cx="257155" cy="257178"/>
              </a:xfrm>
            </p:grpSpPr>
            <p:sp>
              <p:nvSpPr>
                <p:cNvPr id="302" name="Freeform 301">
                  <a:extLst>
                    <a:ext uri="{FF2B5EF4-FFF2-40B4-BE49-F238E27FC236}">
                      <a16:creationId xmlns:a16="http://schemas.microsoft.com/office/drawing/2014/main" id="{733CC634-02C1-99AD-1652-9A931E6B16F3}"/>
                    </a:ext>
                  </a:extLst>
                </p:cNvPr>
                <p:cNvSpPr/>
                <p:nvPr/>
              </p:nvSpPr>
              <p:spPr>
                <a:xfrm>
                  <a:off x="29017098" y="5591783"/>
                  <a:ext cx="190472" cy="190471"/>
                </a:xfrm>
                <a:custGeom>
                  <a:avLst/>
                  <a:gdLst>
                    <a:gd name="connsiteX0" fmla="*/ 190493 w 190472"/>
                    <a:gd name="connsiteY0" fmla="*/ 95810 h 190471"/>
                    <a:gd name="connsiteX1" fmla="*/ 95258 w 190472"/>
                    <a:gd name="connsiteY1" fmla="*/ 191045 h 190471"/>
                    <a:gd name="connsiteX2" fmla="*/ 22 w 190472"/>
                    <a:gd name="connsiteY2" fmla="*/ 95810 h 190471"/>
                    <a:gd name="connsiteX3" fmla="*/ 95258 w 190472"/>
                    <a:gd name="connsiteY3" fmla="*/ 574 h 190471"/>
                    <a:gd name="connsiteX4" fmla="*/ 190493 w 190472"/>
                    <a:gd name="connsiteY4" fmla="*/ 95810 h 190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72" h="190471">
                      <a:moveTo>
                        <a:pt x="190493" y="95810"/>
                      </a:moveTo>
                      <a:cubicBezTo>
                        <a:pt x="190493" y="148407"/>
                        <a:pt x="147853" y="191045"/>
                        <a:pt x="95258" y="191045"/>
                      </a:cubicBezTo>
                      <a:cubicBezTo>
                        <a:pt x="42660" y="191045"/>
                        <a:pt x="22" y="148407"/>
                        <a:pt x="22" y="95810"/>
                      </a:cubicBezTo>
                      <a:cubicBezTo>
                        <a:pt x="22" y="43212"/>
                        <a:pt x="42662" y="574"/>
                        <a:pt x="95258" y="574"/>
                      </a:cubicBezTo>
                      <a:cubicBezTo>
                        <a:pt x="147855" y="574"/>
                        <a:pt x="190493" y="43212"/>
                        <a:pt x="190493" y="95810"/>
                      </a:cubicBezTo>
                      <a:close/>
                    </a:path>
                  </a:pathLst>
                </a:custGeom>
                <a:solidFill>
                  <a:srgbClr val="3D3D3D"/>
                </a:solidFill>
                <a:ln w="1143" cap="rnd">
                  <a:noFill/>
                  <a:prstDash val="solid"/>
                  <a:round/>
                </a:ln>
              </p:spPr>
              <p:txBody>
                <a:bodyPr rtlCol="0" anchor="ctr"/>
                <a:lstStyle/>
                <a:p>
                  <a:endParaRPr lang="en-CH" sz="4000"/>
                </a:p>
              </p:txBody>
            </p:sp>
            <p:sp>
              <p:nvSpPr>
                <p:cNvPr id="303" name="Freeform 302">
                  <a:extLst>
                    <a:ext uri="{FF2B5EF4-FFF2-40B4-BE49-F238E27FC236}">
                      <a16:creationId xmlns:a16="http://schemas.microsoft.com/office/drawing/2014/main" id="{56E177C8-1240-C307-E812-C9C4E9E9B156}"/>
                    </a:ext>
                  </a:extLst>
                </p:cNvPr>
                <p:cNvSpPr/>
                <p:nvPr/>
              </p:nvSpPr>
              <p:spPr>
                <a:xfrm>
                  <a:off x="28983700" y="5558429"/>
                  <a:ext cx="257155" cy="257178"/>
                </a:xfrm>
                <a:custGeom>
                  <a:avLst/>
                  <a:gdLst>
                    <a:gd name="connsiteX0" fmla="*/ 128656 w 257155"/>
                    <a:gd name="connsiteY0" fmla="*/ 574 h 257178"/>
                    <a:gd name="connsiteX1" fmla="*/ 257176 w 257155"/>
                    <a:gd name="connsiteY1" fmla="*/ 129163 h 257178"/>
                    <a:gd name="connsiteX2" fmla="*/ 128656 w 257155"/>
                    <a:gd name="connsiteY2" fmla="*/ 257752 h 257178"/>
                    <a:gd name="connsiteX3" fmla="*/ 20 w 257155"/>
                    <a:gd name="connsiteY3" fmla="*/ 129163 h 257178"/>
                    <a:gd name="connsiteX4" fmla="*/ 128656 w 257155"/>
                    <a:gd name="connsiteY4" fmla="*/ 574 h 257178"/>
                    <a:gd name="connsiteX5" fmla="*/ 128656 w 257155"/>
                    <a:gd name="connsiteY5" fmla="*/ 33927 h 257178"/>
                    <a:gd name="connsiteX6" fmla="*/ 33408 w 257155"/>
                    <a:gd name="connsiteY6" fmla="*/ 129163 h 257178"/>
                    <a:gd name="connsiteX7" fmla="*/ 128656 w 257155"/>
                    <a:gd name="connsiteY7" fmla="*/ 224399 h 257178"/>
                    <a:gd name="connsiteX8" fmla="*/ 223903 w 257155"/>
                    <a:gd name="connsiteY8" fmla="*/ 129163 h 257178"/>
                    <a:gd name="connsiteX9" fmla="*/ 128656 w 257155"/>
                    <a:gd name="connsiteY9" fmla="*/ 33927 h 25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55" h="257178">
                      <a:moveTo>
                        <a:pt x="128656" y="574"/>
                      </a:moveTo>
                      <a:cubicBezTo>
                        <a:pt x="199663" y="574"/>
                        <a:pt x="257176" y="58191"/>
                        <a:pt x="257176" y="129163"/>
                      </a:cubicBezTo>
                      <a:cubicBezTo>
                        <a:pt x="257176" y="200135"/>
                        <a:pt x="199663" y="257752"/>
                        <a:pt x="128656" y="257752"/>
                      </a:cubicBezTo>
                      <a:cubicBezTo>
                        <a:pt x="57647" y="257752"/>
                        <a:pt x="20" y="200135"/>
                        <a:pt x="20" y="129163"/>
                      </a:cubicBezTo>
                      <a:cubicBezTo>
                        <a:pt x="20" y="58191"/>
                        <a:pt x="57647" y="574"/>
                        <a:pt x="128656" y="574"/>
                      </a:cubicBezTo>
                      <a:close/>
                      <a:moveTo>
                        <a:pt x="128656" y="33927"/>
                      </a:moveTo>
                      <a:cubicBezTo>
                        <a:pt x="76058" y="33927"/>
                        <a:pt x="33408" y="76600"/>
                        <a:pt x="33408" y="129163"/>
                      </a:cubicBezTo>
                      <a:cubicBezTo>
                        <a:pt x="33408" y="181726"/>
                        <a:pt x="76058" y="224399"/>
                        <a:pt x="128656" y="224399"/>
                      </a:cubicBezTo>
                      <a:cubicBezTo>
                        <a:pt x="181254" y="224399"/>
                        <a:pt x="223903" y="181726"/>
                        <a:pt x="223903" y="129163"/>
                      </a:cubicBezTo>
                      <a:cubicBezTo>
                        <a:pt x="223903" y="76600"/>
                        <a:pt x="181254" y="33927"/>
                        <a:pt x="128656" y="33927"/>
                      </a:cubicBezTo>
                      <a:close/>
                    </a:path>
                  </a:pathLst>
                </a:custGeom>
                <a:solidFill>
                  <a:srgbClr val="FFFFFF"/>
                </a:solidFill>
                <a:ln w="1143" cap="rnd">
                  <a:noFill/>
                  <a:prstDash val="solid"/>
                  <a:round/>
                </a:ln>
              </p:spPr>
              <p:txBody>
                <a:bodyPr rtlCol="0" anchor="ctr"/>
                <a:lstStyle/>
                <a:p>
                  <a:endParaRPr lang="en-CH" sz="4000"/>
                </a:p>
              </p:txBody>
            </p:sp>
          </p:grpSp>
          <p:grpSp>
            <p:nvGrpSpPr>
              <p:cNvPr id="304" name="Graphic 4">
                <a:extLst>
                  <a:ext uri="{FF2B5EF4-FFF2-40B4-BE49-F238E27FC236}">
                    <a16:creationId xmlns:a16="http://schemas.microsoft.com/office/drawing/2014/main" id="{0C1BCD4A-34AA-9413-9920-DAB439B76477}"/>
                  </a:ext>
                </a:extLst>
              </p:cNvPr>
              <p:cNvGrpSpPr/>
              <p:nvPr/>
            </p:nvGrpSpPr>
            <p:grpSpPr>
              <a:xfrm>
                <a:off x="29416638" y="5205113"/>
                <a:ext cx="257155" cy="257178"/>
                <a:chOff x="29416638" y="5205113"/>
                <a:chExt cx="257155" cy="257178"/>
              </a:xfrm>
            </p:grpSpPr>
            <p:sp>
              <p:nvSpPr>
                <p:cNvPr id="305" name="Freeform 304">
                  <a:extLst>
                    <a:ext uri="{FF2B5EF4-FFF2-40B4-BE49-F238E27FC236}">
                      <a16:creationId xmlns:a16="http://schemas.microsoft.com/office/drawing/2014/main" id="{37D0E52E-4932-B449-DB47-6A3A868295B6}"/>
                    </a:ext>
                  </a:extLst>
                </p:cNvPr>
                <p:cNvSpPr/>
                <p:nvPr/>
              </p:nvSpPr>
              <p:spPr>
                <a:xfrm>
                  <a:off x="29450037" y="5238466"/>
                  <a:ext cx="190472" cy="190471"/>
                </a:xfrm>
                <a:custGeom>
                  <a:avLst/>
                  <a:gdLst>
                    <a:gd name="connsiteX0" fmla="*/ 190777 w 190472"/>
                    <a:gd name="connsiteY0" fmla="*/ 95578 h 190471"/>
                    <a:gd name="connsiteX1" fmla="*/ 95542 w 190472"/>
                    <a:gd name="connsiteY1" fmla="*/ 190813 h 190471"/>
                    <a:gd name="connsiteX2" fmla="*/ 306 w 190472"/>
                    <a:gd name="connsiteY2" fmla="*/ 95578 h 190471"/>
                    <a:gd name="connsiteX3" fmla="*/ 95542 w 190472"/>
                    <a:gd name="connsiteY3" fmla="*/ 342 h 190471"/>
                    <a:gd name="connsiteX4" fmla="*/ 190777 w 190472"/>
                    <a:gd name="connsiteY4" fmla="*/ 95578 h 190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72" h="190471">
                      <a:moveTo>
                        <a:pt x="190777" y="95578"/>
                      </a:moveTo>
                      <a:cubicBezTo>
                        <a:pt x="190777" y="148175"/>
                        <a:pt x="148137" y="190813"/>
                        <a:pt x="95542" y="190813"/>
                      </a:cubicBezTo>
                      <a:cubicBezTo>
                        <a:pt x="42944" y="190813"/>
                        <a:pt x="306" y="148175"/>
                        <a:pt x="306" y="95578"/>
                      </a:cubicBezTo>
                      <a:cubicBezTo>
                        <a:pt x="306" y="42981"/>
                        <a:pt x="42946" y="342"/>
                        <a:pt x="95542" y="342"/>
                      </a:cubicBezTo>
                      <a:cubicBezTo>
                        <a:pt x="148139" y="342"/>
                        <a:pt x="190777" y="42981"/>
                        <a:pt x="190777" y="95578"/>
                      </a:cubicBezTo>
                      <a:close/>
                    </a:path>
                  </a:pathLst>
                </a:custGeom>
                <a:solidFill>
                  <a:srgbClr val="3D3D3D"/>
                </a:solidFill>
                <a:ln w="1143" cap="rnd">
                  <a:noFill/>
                  <a:prstDash val="solid"/>
                  <a:round/>
                </a:ln>
              </p:spPr>
              <p:txBody>
                <a:bodyPr rtlCol="0" anchor="ctr"/>
                <a:lstStyle/>
                <a:p>
                  <a:endParaRPr lang="en-CH" sz="4000"/>
                </a:p>
              </p:txBody>
            </p:sp>
            <p:sp>
              <p:nvSpPr>
                <p:cNvPr id="306" name="Freeform 305">
                  <a:extLst>
                    <a:ext uri="{FF2B5EF4-FFF2-40B4-BE49-F238E27FC236}">
                      <a16:creationId xmlns:a16="http://schemas.microsoft.com/office/drawing/2014/main" id="{E49A3832-68A5-CAFD-45A0-DDC83FC2D2C4}"/>
                    </a:ext>
                  </a:extLst>
                </p:cNvPr>
                <p:cNvSpPr/>
                <p:nvPr/>
              </p:nvSpPr>
              <p:spPr>
                <a:xfrm>
                  <a:off x="29416638" y="5205113"/>
                  <a:ext cx="257155" cy="257178"/>
                </a:xfrm>
                <a:custGeom>
                  <a:avLst/>
                  <a:gdLst>
                    <a:gd name="connsiteX0" fmla="*/ 128940 w 257155"/>
                    <a:gd name="connsiteY0" fmla="*/ 342 h 257178"/>
                    <a:gd name="connsiteX1" fmla="*/ 257460 w 257155"/>
                    <a:gd name="connsiteY1" fmla="*/ 128931 h 257178"/>
                    <a:gd name="connsiteX2" fmla="*/ 128940 w 257155"/>
                    <a:gd name="connsiteY2" fmla="*/ 257520 h 257178"/>
                    <a:gd name="connsiteX3" fmla="*/ 304 w 257155"/>
                    <a:gd name="connsiteY3" fmla="*/ 128931 h 257178"/>
                    <a:gd name="connsiteX4" fmla="*/ 128940 w 257155"/>
                    <a:gd name="connsiteY4" fmla="*/ 342 h 257178"/>
                    <a:gd name="connsiteX5" fmla="*/ 128940 w 257155"/>
                    <a:gd name="connsiteY5" fmla="*/ 33696 h 257178"/>
                    <a:gd name="connsiteX6" fmla="*/ 33692 w 257155"/>
                    <a:gd name="connsiteY6" fmla="*/ 128931 h 257178"/>
                    <a:gd name="connsiteX7" fmla="*/ 128940 w 257155"/>
                    <a:gd name="connsiteY7" fmla="*/ 224167 h 257178"/>
                    <a:gd name="connsiteX8" fmla="*/ 224187 w 257155"/>
                    <a:gd name="connsiteY8" fmla="*/ 128931 h 257178"/>
                    <a:gd name="connsiteX9" fmla="*/ 128940 w 257155"/>
                    <a:gd name="connsiteY9" fmla="*/ 33696 h 25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55" h="257178">
                      <a:moveTo>
                        <a:pt x="128940" y="342"/>
                      </a:moveTo>
                      <a:cubicBezTo>
                        <a:pt x="199947" y="342"/>
                        <a:pt x="257460" y="57959"/>
                        <a:pt x="257460" y="128931"/>
                      </a:cubicBezTo>
                      <a:cubicBezTo>
                        <a:pt x="257460" y="199903"/>
                        <a:pt x="199947" y="257520"/>
                        <a:pt x="128940" y="257520"/>
                      </a:cubicBezTo>
                      <a:cubicBezTo>
                        <a:pt x="57932" y="257520"/>
                        <a:pt x="304" y="199903"/>
                        <a:pt x="304" y="128931"/>
                      </a:cubicBezTo>
                      <a:cubicBezTo>
                        <a:pt x="304" y="57959"/>
                        <a:pt x="57932" y="342"/>
                        <a:pt x="128940" y="342"/>
                      </a:cubicBezTo>
                      <a:close/>
                      <a:moveTo>
                        <a:pt x="128940" y="33696"/>
                      </a:moveTo>
                      <a:cubicBezTo>
                        <a:pt x="76343" y="33696"/>
                        <a:pt x="33692" y="76368"/>
                        <a:pt x="33692" y="128931"/>
                      </a:cubicBezTo>
                      <a:cubicBezTo>
                        <a:pt x="33692" y="181494"/>
                        <a:pt x="76343" y="224167"/>
                        <a:pt x="128940" y="224167"/>
                      </a:cubicBezTo>
                      <a:cubicBezTo>
                        <a:pt x="181538" y="224167"/>
                        <a:pt x="224187" y="181494"/>
                        <a:pt x="224187" y="128931"/>
                      </a:cubicBezTo>
                      <a:cubicBezTo>
                        <a:pt x="224187" y="76368"/>
                        <a:pt x="181538" y="33696"/>
                        <a:pt x="128940" y="33696"/>
                      </a:cubicBezTo>
                      <a:close/>
                    </a:path>
                  </a:pathLst>
                </a:custGeom>
                <a:solidFill>
                  <a:srgbClr val="FFFFFF"/>
                </a:solidFill>
                <a:ln w="1143" cap="rnd">
                  <a:noFill/>
                  <a:prstDash val="solid"/>
                  <a:round/>
                </a:ln>
              </p:spPr>
              <p:txBody>
                <a:bodyPr rtlCol="0" anchor="ctr"/>
                <a:lstStyle/>
                <a:p>
                  <a:endParaRPr lang="en-CH" sz="4000"/>
                </a:p>
              </p:txBody>
            </p:sp>
          </p:grpSp>
          <p:grpSp>
            <p:nvGrpSpPr>
              <p:cNvPr id="307" name="Graphic 4">
                <a:extLst>
                  <a:ext uri="{FF2B5EF4-FFF2-40B4-BE49-F238E27FC236}">
                    <a16:creationId xmlns:a16="http://schemas.microsoft.com/office/drawing/2014/main" id="{D65DE788-9264-AC94-39D8-FF01C6636FEA}"/>
                  </a:ext>
                </a:extLst>
              </p:cNvPr>
              <p:cNvGrpSpPr/>
              <p:nvPr/>
            </p:nvGrpSpPr>
            <p:grpSpPr>
              <a:xfrm>
                <a:off x="29884898" y="5553899"/>
                <a:ext cx="257155" cy="257178"/>
                <a:chOff x="29884898" y="5553899"/>
                <a:chExt cx="257155" cy="257178"/>
              </a:xfrm>
            </p:grpSpPr>
            <p:sp>
              <p:nvSpPr>
                <p:cNvPr id="308" name="Freeform 307">
                  <a:extLst>
                    <a:ext uri="{FF2B5EF4-FFF2-40B4-BE49-F238E27FC236}">
                      <a16:creationId xmlns:a16="http://schemas.microsoft.com/office/drawing/2014/main" id="{EB4CE052-E0B6-759B-4121-EF1E18BDCE1D}"/>
                    </a:ext>
                  </a:extLst>
                </p:cNvPr>
                <p:cNvSpPr/>
                <p:nvPr/>
              </p:nvSpPr>
              <p:spPr>
                <a:xfrm>
                  <a:off x="29918297" y="5587252"/>
                  <a:ext cx="190472" cy="190471"/>
                </a:xfrm>
                <a:custGeom>
                  <a:avLst/>
                  <a:gdLst>
                    <a:gd name="connsiteX0" fmla="*/ 191084 w 190472"/>
                    <a:gd name="connsiteY0" fmla="*/ 95807 h 190471"/>
                    <a:gd name="connsiteX1" fmla="*/ 95849 w 190472"/>
                    <a:gd name="connsiteY1" fmla="*/ 191042 h 190471"/>
                    <a:gd name="connsiteX2" fmla="*/ 614 w 190472"/>
                    <a:gd name="connsiteY2" fmla="*/ 95807 h 190471"/>
                    <a:gd name="connsiteX3" fmla="*/ 95849 w 190472"/>
                    <a:gd name="connsiteY3" fmla="*/ 571 h 190471"/>
                    <a:gd name="connsiteX4" fmla="*/ 191084 w 190472"/>
                    <a:gd name="connsiteY4" fmla="*/ 95807 h 190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72" h="190471">
                      <a:moveTo>
                        <a:pt x="191084" y="95807"/>
                      </a:moveTo>
                      <a:cubicBezTo>
                        <a:pt x="191084" y="148404"/>
                        <a:pt x="148445" y="191042"/>
                        <a:pt x="95849" y="191042"/>
                      </a:cubicBezTo>
                      <a:cubicBezTo>
                        <a:pt x="43251" y="191042"/>
                        <a:pt x="614" y="148404"/>
                        <a:pt x="614" y="95807"/>
                      </a:cubicBezTo>
                      <a:cubicBezTo>
                        <a:pt x="614" y="43209"/>
                        <a:pt x="43253" y="571"/>
                        <a:pt x="95849" y="571"/>
                      </a:cubicBezTo>
                      <a:cubicBezTo>
                        <a:pt x="148447" y="571"/>
                        <a:pt x="191084" y="43209"/>
                        <a:pt x="191084" y="95807"/>
                      </a:cubicBezTo>
                      <a:close/>
                    </a:path>
                  </a:pathLst>
                </a:custGeom>
                <a:solidFill>
                  <a:srgbClr val="3D3D3D"/>
                </a:solidFill>
                <a:ln w="1143" cap="rnd">
                  <a:noFill/>
                  <a:prstDash val="solid"/>
                  <a:round/>
                </a:ln>
              </p:spPr>
              <p:txBody>
                <a:bodyPr rtlCol="0" anchor="ctr"/>
                <a:lstStyle/>
                <a:p>
                  <a:endParaRPr lang="en-CH" sz="4000"/>
                </a:p>
              </p:txBody>
            </p:sp>
            <p:sp>
              <p:nvSpPr>
                <p:cNvPr id="309" name="Freeform 308">
                  <a:extLst>
                    <a:ext uri="{FF2B5EF4-FFF2-40B4-BE49-F238E27FC236}">
                      <a16:creationId xmlns:a16="http://schemas.microsoft.com/office/drawing/2014/main" id="{5872EE59-11A7-EE36-405F-9A0C86EDE4F2}"/>
                    </a:ext>
                  </a:extLst>
                </p:cNvPr>
                <p:cNvSpPr/>
                <p:nvPr/>
              </p:nvSpPr>
              <p:spPr>
                <a:xfrm>
                  <a:off x="29884898" y="5553899"/>
                  <a:ext cx="257155" cy="257178"/>
                </a:xfrm>
                <a:custGeom>
                  <a:avLst/>
                  <a:gdLst>
                    <a:gd name="connsiteX0" fmla="*/ 129248 w 257155"/>
                    <a:gd name="connsiteY0" fmla="*/ 571 h 257178"/>
                    <a:gd name="connsiteX1" fmla="*/ 257768 w 257155"/>
                    <a:gd name="connsiteY1" fmla="*/ 129160 h 257178"/>
                    <a:gd name="connsiteX2" fmla="*/ 129248 w 257155"/>
                    <a:gd name="connsiteY2" fmla="*/ 257749 h 257178"/>
                    <a:gd name="connsiteX3" fmla="*/ 612 w 257155"/>
                    <a:gd name="connsiteY3" fmla="*/ 129160 h 257178"/>
                    <a:gd name="connsiteX4" fmla="*/ 129248 w 257155"/>
                    <a:gd name="connsiteY4" fmla="*/ 571 h 257178"/>
                    <a:gd name="connsiteX5" fmla="*/ 129248 w 257155"/>
                    <a:gd name="connsiteY5" fmla="*/ 33924 h 257178"/>
                    <a:gd name="connsiteX6" fmla="*/ 33999 w 257155"/>
                    <a:gd name="connsiteY6" fmla="*/ 129160 h 257178"/>
                    <a:gd name="connsiteX7" fmla="*/ 129248 w 257155"/>
                    <a:gd name="connsiteY7" fmla="*/ 224396 h 257178"/>
                    <a:gd name="connsiteX8" fmla="*/ 224494 w 257155"/>
                    <a:gd name="connsiteY8" fmla="*/ 129160 h 257178"/>
                    <a:gd name="connsiteX9" fmla="*/ 129248 w 257155"/>
                    <a:gd name="connsiteY9" fmla="*/ 33924 h 25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55" h="257178">
                      <a:moveTo>
                        <a:pt x="129248" y="571"/>
                      </a:moveTo>
                      <a:cubicBezTo>
                        <a:pt x="200254" y="571"/>
                        <a:pt x="257768" y="58188"/>
                        <a:pt x="257768" y="129160"/>
                      </a:cubicBezTo>
                      <a:cubicBezTo>
                        <a:pt x="257768" y="200132"/>
                        <a:pt x="200254" y="257749"/>
                        <a:pt x="129248" y="257749"/>
                      </a:cubicBezTo>
                      <a:cubicBezTo>
                        <a:pt x="58239" y="257749"/>
                        <a:pt x="612" y="200132"/>
                        <a:pt x="612" y="129160"/>
                      </a:cubicBezTo>
                      <a:cubicBezTo>
                        <a:pt x="612" y="58188"/>
                        <a:pt x="58239" y="571"/>
                        <a:pt x="129248" y="571"/>
                      </a:cubicBezTo>
                      <a:close/>
                      <a:moveTo>
                        <a:pt x="129248" y="33924"/>
                      </a:moveTo>
                      <a:cubicBezTo>
                        <a:pt x="76650" y="33924"/>
                        <a:pt x="33999" y="76597"/>
                        <a:pt x="33999" y="129160"/>
                      </a:cubicBezTo>
                      <a:cubicBezTo>
                        <a:pt x="33999" y="181723"/>
                        <a:pt x="76650" y="224396"/>
                        <a:pt x="129248" y="224396"/>
                      </a:cubicBezTo>
                      <a:cubicBezTo>
                        <a:pt x="181845" y="224396"/>
                        <a:pt x="224494" y="181723"/>
                        <a:pt x="224494" y="129160"/>
                      </a:cubicBezTo>
                      <a:cubicBezTo>
                        <a:pt x="224494" y="76597"/>
                        <a:pt x="181845" y="33924"/>
                        <a:pt x="129248" y="33924"/>
                      </a:cubicBezTo>
                      <a:close/>
                    </a:path>
                  </a:pathLst>
                </a:custGeom>
                <a:solidFill>
                  <a:srgbClr val="FFFFFF"/>
                </a:solidFill>
                <a:ln w="1143" cap="rnd">
                  <a:noFill/>
                  <a:prstDash val="solid"/>
                  <a:round/>
                </a:ln>
              </p:spPr>
              <p:txBody>
                <a:bodyPr rtlCol="0" anchor="ctr"/>
                <a:lstStyle/>
                <a:p>
                  <a:endParaRPr lang="en-CH" sz="4000"/>
                </a:p>
              </p:txBody>
            </p:sp>
          </p:grpSp>
          <p:grpSp>
            <p:nvGrpSpPr>
              <p:cNvPr id="310" name="Graphic 4">
                <a:extLst>
                  <a:ext uri="{FF2B5EF4-FFF2-40B4-BE49-F238E27FC236}">
                    <a16:creationId xmlns:a16="http://schemas.microsoft.com/office/drawing/2014/main" id="{79104372-F0B6-F5EA-491F-520B10C4247F}"/>
                  </a:ext>
                </a:extLst>
              </p:cNvPr>
              <p:cNvGrpSpPr/>
              <p:nvPr/>
            </p:nvGrpSpPr>
            <p:grpSpPr>
              <a:xfrm>
                <a:off x="29688452" y="6072705"/>
                <a:ext cx="257155" cy="257178"/>
                <a:chOff x="29688452" y="6072705"/>
                <a:chExt cx="257155" cy="257178"/>
              </a:xfrm>
            </p:grpSpPr>
            <p:sp>
              <p:nvSpPr>
                <p:cNvPr id="311" name="Freeform 310">
                  <a:extLst>
                    <a:ext uri="{FF2B5EF4-FFF2-40B4-BE49-F238E27FC236}">
                      <a16:creationId xmlns:a16="http://schemas.microsoft.com/office/drawing/2014/main" id="{B5129D7D-C995-8C96-397C-28F8D1BCF154}"/>
                    </a:ext>
                  </a:extLst>
                </p:cNvPr>
                <p:cNvSpPr/>
                <p:nvPr/>
              </p:nvSpPr>
              <p:spPr>
                <a:xfrm>
                  <a:off x="29721850" y="6106059"/>
                  <a:ext cx="190472" cy="190471"/>
                </a:xfrm>
                <a:custGeom>
                  <a:avLst/>
                  <a:gdLst>
                    <a:gd name="connsiteX0" fmla="*/ 190955 w 190472"/>
                    <a:gd name="connsiteY0" fmla="*/ 96147 h 190471"/>
                    <a:gd name="connsiteX1" fmla="*/ 95720 w 190472"/>
                    <a:gd name="connsiteY1" fmla="*/ 191383 h 190471"/>
                    <a:gd name="connsiteX2" fmla="*/ 485 w 190472"/>
                    <a:gd name="connsiteY2" fmla="*/ 96147 h 190471"/>
                    <a:gd name="connsiteX3" fmla="*/ 95720 w 190472"/>
                    <a:gd name="connsiteY3" fmla="*/ 911 h 190471"/>
                    <a:gd name="connsiteX4" fmla="*/ 190955 w 190472"/>
                    <a:gd name="connsiteY4" fmla="*/ 96147 h 190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72" h="190471">
                      <a:moveTo>
                        <a:pt x="190955" y="96147"/>
                      </a:moveTo>
                      <a:cubicBezTo>
                        <a:pt x="190955" y="148744"/>
                        <a:pt x="148316" y="191383"/>
                        <a:pt x="95720" y="191383"/>
                      </a:cubicBezTo>
                      <a:cubicBezTo>
                        <a:pt x="43122" y="191383"/>
                        <a:pt x="485" y="148744"/>
                        <a:pt x="485" y="96147"/>
                      </a:cubicBezTo>
                      <a:cubicBezTo>
                        <a:pt x="485" y="43550"/>
                        <a:pt x="43124" y="911"/>
                        <a:pt x="95720" y="911"/>
                      </a:cubicBezTo>
                      <a:cubicBezTo>
                        <a:pt x="148318" y="911"/>
                        <a:pt x="190955" y="43550"/>
                        <a:pt x="190955" y="96147"/>
                      </a:cubicBezTo>
                      <a:close/>
                    </a:path>
                  </a:pathLst>
                </a:custGeom>
                <a:solidFill>
                  <a:srgbClr val="3D3D3D"/>
                </a:solidFill>
                <a:ln w="1143" cap="rnd">
                  <a:noFill/>
                  <a:prstDash val="solid"/>
                  <a:round/>
                </a:ln>
              </p:spPr>
              <p:txBody>
                <a:bodyPr rtlCol="0" anchor="ctr"/>
                <a:lstStyle/>
                <a:p>
                  <a:endParaRPr lang="en-CH" sz="4000"/>
                </a:p>
              </p:txBody>
            </p:sp>
            <p:sp>
              <p:nvSpPr>
                <p:cNvPr id="312" name="Freeform 311">
                  <a:extLst>
                    <a:ext uri="{FF2B5EF4-FFF2-40B4-BE49-F238E27FC236}">
                      <a16:creationId xmlns:a16="http://schemas.microsoft.com/office/drawing/2014/main" id="{D542E657-AE61-C1C6-8414-11D8E51F954B}"/>
                    </a:ext>
                  </a:extLst>
                </p:cNvPr>
                <p:cNvSpPr/>
                <p:nvPr/>
              </p:nvSpPr>
              <p:spPr>
                <a:xfrm>
                  <a:off x="29688452" y="6072705"/>
                  <a:ext cx="257155" cy="257178"/>
                </a:xfrm>
                <a:custGeom>
                  <a:avLst/>
                  <a:gdLst>
                    <a:gd name="connsiteX0" fmla="*/ 129119 w 257155"/>
                    <a:gd name="connsiteY0" fmla="*/ 911 h 257178"/>
                    <a:gd name="connsiteX1" fmla="*/ 257639 w 257155"/>
                    <a:gd name="connsiteY1" fmla="*/ 129501 h 257178"/>
                    <a:gd name="connsiteX2" fmla="*/ 129119 w 257155"/>
                    <a:gd name="connsiteY2" fmla="*/ 258090 h 257178"/>
                    <a:gd name="connsiteX3" fmla="*/ 483 w 257155"/>
                    <a:gd name="connsiteY3" fmla="*/ 129501 h 257178"/>
                    <a:gd name="connsiteX4" fmla="*/ 129119 w 257155"/>
                    <a:gd name="connsiteY4" fmla="*/ 911 h 257178"/>
                    <a:gd name="connsiteX5" fmla="*/ 129119 w 257155"/>
                    <a:gd name="connsiteY5" fmla="*/ 34265 h 257178"/>
                    <a:gd name="connsiteX6" fmla="*/ 33870 w 257155"/>
                    <a:gd name="connsiteY6" fmla="*/ 129501 h 257178"/>
                    <a:gd name="connsiteX7" fmla="*/ 129119 w 257155"/>
                    <a:gd name="connsiteY7" fmla="*/ 224736 h 257178"/>
                    <a:gd name="connsiteX8" fmla="*/ 224365 w 257155"/>
                    <a:gd name="connsiteY8" fmla="*/ 129501 h 257178"/>
                    <a:gd name="connsiteX9" fmla="*/ 129119 w 257155"/>
                    <a:gd name="connsiteY9" fmla="*/ 34265 h 25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55" h="257178">
                      <a:moveTo>
                        <a:pt x="129119" y="911"/>
                      </a:moveTo>
                      <a:cubicBezTo>
                        <a:pt x="200125" y="911"/>
                        <a:pt x="257639" y="58528"/>
                        <a:pt x="257639" y="129501"/>
                      </a:cubicBezTo>
                      <a:cubicBezTo>
                        <a:pt x="257639" y="200473"/>
                        <a:pt x="200125" y="258090"/>
                        <a:pt x="129119" y="258090"/>
                      </a:cubicBezTo>
                      <a:cubicBezTo>
                        <a:pt x="58110" y="258090"/>
                        <a:pt x="483" y="200473"/>
                        <a:pt x="483" y="129501"/>
                      </a:cubicBezTo>
                      <a:cubicBezTo>
                        <a:pt x="483" y="58528"/>
                        <a:pt x="58110" y="911"/>
                        <a:pt x="129119" y="911"/>
                      </a:cubicBezTo>
                      <a:close/>
                      <a:moveTo>
                        <a:pt x="129119" y="34265"/>
                      </a:moveTo>
                      <a:cubicBezTo>
                        <a:pt x="76521" y="34265"/>
                        <a:pt x="33870" y="76938"/>
                        <a:pt x="33870" y="129501"/>
                      </a:cubicBezTo>
                      <a:cubicBezTo>
                        <a:pt x="33870" y="182064"/>
                        <a:pt x="76521" y="224736"/>
                        <a:pt x="129119" y="224736"/>
                      </a:cubicBezTo>
                      <a:cubicBezTo>
                        <a:pt x="181717" y="224736"/>
                        <a:pt x="224365" y="182064"/>
                        <a:pt x="224365" y="129501"/>
                      </a:cubicBezTo>
                      <a:cubicBezTo>
                        <a:pt x="224365" y="76938"/>
                        <a:pt x="181717" y="34265"/>
                        <a:pt x="129119" y="34265"/>
                      </a:cubicBezTo>
                      <a:close/>
                    </a:path>
                  </a:pathLst>
                </a:custGeom>
                <a:solidFill>
                  <a:srgbClr val="FFFFFF"/>
                </a:solidFill>
                <a:ln w="1143" cap="rnd">
                  <a:noFill/>
                  <a:prstDash val="solid"/>
                  <a:round/>
                </a:ln>
              </p:spPr>
              <p:txBody>
                <a:bodyPr rtlCol="0" anchor="ctr"/>
                <a:lstStyle/>
                <a:p>
                  <a:endParaRPr lang="en-CH" sz="4000"/>
                </a:p>
              </p:txBody>
            </p:sp>
          </p:grpSp>
          <p:grpSp>
            <p:nvGrpSpPr>
              <p:cNvPr id="313" name="Graphic 4">
                <a:extLst>
                  <a:ext uri="{FF2B5EF4-FFF2-40B4-BE49-F238E27FC236}">
                    <a16:creationId xmlns:a16="http://schemas.microsoft.com/office/drawing/2014/main" id="{9390966F-BF5A-055C-05AE-16D77117B479}"/>
                  </a:ext>
                </a:extLst>
              </p:cNvPr>
              <p:cNvGrpSpPr/>
              <p:nvPr/>
            </p:nvGrpSpPr>
            <p:grpSpPr>
              <a:xfrm>
                <a:off x="29150021" y="6080674"/>
                <a:ext cx="257155" cy="257178"/>
                <a:chOff x="29150021" y="6080674"/>
                <a:chExt cx="257155" cy="257178"/>
              </a:xfrm>
            </p:grpSpPr>
            <p:sp>
              <p:nvSpPr>
                <p:cNvPr id="314" name="Freeform 313">
                  <a:extLst>
                    <a:ext uri="{FF2B5EF4-FFF2-40B4-BE49-F238E27FC236}">
                      <a16:creationId xmlns:a16="http://schemas.microsoft.com/office/drawing/2014/main" id="{D735DF9E-7D02-0E11-7510-FEE3A18E5525}"/>
                    </a:ext>
                  </a:extLst>
                </p:cNvPr>
                <p:cNvSpPr/>
                <p:nvPr/>
              </p:nvSpPr>
              <p:spPr>
                <a:xfrm>
                  <a:off x="29183420" y="6114028"/>
                  <a:ext cx="190472" cy="190471"/>
                </a:xfrm>
                <a:custGeom>
                  <a:avLst/>
                  <a:gdLst>
                    <a:gd name="connsiteX0" fmla="*/ 190602 w 190472"/>
                    <a:gd name="connsiteY0" fmla="*/ 96152 h 190471"/>
                    <a:gd name="connsiteX1" fmla="*/ 95367 w 190472"/>
                    <a:gd name="connsiteY1" fmla="*/ 191388 h 190471"/>
                    <a:gd name="connsiteX2" fmla="*/ 131 w 190472"/>
                    <a:gd name="connsiteY2" fmla="*/ 96152 h 190471"/>
                    <a:gd name="connsiteX3" fmla="*/ 95367 w 190472"/>
                    <a:gd name="connsiteY3" fmla="*/ 917 h 190471"/>
                    <a:gd name="connsiteX4" fmla="*/ 190602 w 190472"/>
                    <a:gd name="connsiteY4" fmla="*/ 96152 h 190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72" h="190471">
                      <a:moveTo>
                        <a:pt x="190602" y="96152"/>
                      </a:moveTo>
                      <a:cubicBezTo>
                        <a:pt x="190602" y="148749"/>
                        <a:pt x="147962" y="191388"/>
                        <a:pt x="95367" y="191388"/>
                      </a:cubicBezTo>
                      <a:cubicBezTo>
                        <a:pt x="42769" y="191388"/>
                        <a:pt x="131" y="148749"/>
                        <a:pt x="131" y="96152"/>
                      </a:cubicBezTo>
                      <a:cubicBezTo>
                        <a:pt x="131" y="43555"/>
                        <a:pt x="42771" y="917"/>
                        <a:pt x="95367" y="917"/>
                      </a:cubicBezTo>
                      <a:cubicBezTo>
                        <a:pt x="147964" y="917"/>
                        <a:pt x="190602" y="43555"/>
                        <a:pt x="190602" y="96152"/>
                      </a:cubicBezTo>
                      <a:close/>
                    </a:path>
                  </a:pathLst>
                </a:custGeom>
                <a:solidFill>
                  <a:srgbClr val="3D3D3D"/>
                </a:solidFill>
                <a:ln w="1143" cap="rnd">
                  <a:noFill/>
                  <a:prstDash val="solid"/>
                  <a:round/>
                </a:ln>
              </p:spPr>
              <p:txBody>
                <a:bodyPr rtlCol="0" anchor="ctr"/>
                <a:lstStyle/>
                <a:p>
                  <a:endParaRPr lang="en-CH" sz="4000"/>
                </a:p>
              </p:txBody>
            </p:sp>
            <p:sp>
              <p:nvSpPr>
                <p:cNvPr id="315" name="Freeform 314">
                  <a:extLst>
                    <a:ext uri="{FF2B5EF4-FFF2-40B4-BE49-F238E27FC236}">
                      <a16:creationId xmlns:a16="http://schemas.microsoft.com/office/drawing/2014/main" id="{179125E6-89EA-C17A-2B09-07782B3F4516}"/>
                    </a:ext>
                  </a:extLst>
                </p:cNvPr>
                <p:cNvSpPr/>
                <p:nvPr/>
              </p:nvSpPr>
              <p:spPr>
                <a:xfrm>
                  <a:off x="29150021" y="6080674"/>
                  <a:ext cx="257155" cy="257178"/>
                </a:xfrm>
                <a:custGeom>
                  <a:avLst/>
                  <a:gdLst>
                    <a:gd name="connsiteX0" fmla="*/ 128765 w 257155"/>
                    <a:gd name="connsiteY0" fmla="*/ 917 h 257178"/>
                    <a:gd name="connsiteX1" fmla="*/ 257285 w 257155"/>
                    <a:gd name="connsiteY1" fmla="*/ 129506 h 257178"/>
                    <a:gd name="connsiteX2" fmla="*/ 128765 w 257155"/>
                    <a:gd name="connsiteY2" fmla="*/ 258095 h 257178"/>
                    <a:gd name="connsiteX3" fmla="*/ 129 w 257155"/>
                    <a:gd name="connsiteY3" fmla="*/ 129506 h 257178"/>
                    <a:gd name="connsiteX4" fmla="*/ 128765 w 257155"/>
                    <a:gd name="connsiteY4" fmla="*/ 917 h 257178"/>
                    <a:gd name="connsiteX5" fmla="*/ 128765 w 257155"/>
                    <a:gd name="connsiteY5" fmla="*/ 34270 h 257178"/>
                    <a:gd name="connsiteX6" fmla="*/ 33517 w 257155"/>
                    <a:gd name="connsiteY6" fmla="*/ 129506 h 257178"/>
                    <a:gd name="connsiteX7" fmla="*/ 128765 w 257155"/>
                    <a:gd name="connsiteY7" fmla="*/ 224741 h 257178"/>
                    <a:gd name="connsiteX8" fmla="*/ 224012 w 257155"/>
                    <a:gd name="connsiteY8" fmla="*/ 129506 h 257178"/>
                    <a:gd name="connsiteX9" fmla="*/ 128765 w 257155"/>
                    <a:gd name="connsiteY9" fmla="*/ 34270 h 25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55" h="257178">
                      <a:moveTo>
                        <a:pt x="128765" y="917"/>
                      </a:moveTo>
                      <a:cubicBezTo>
                        <a:pt x="199772" y="917"/>
                        <a:pt x="257285" y="58534"/>
                        <a:pt x="257285" y="129506"/>
                      </a:cubicBezTo>
                      <a:cubicBezTo>
                        <a:pt x="257285" y="200478"/>
                        <a:pt x="199772" y="258095"/>
                        <a:pt x="128765" y="258095"/>
                      </a:cubicBezTo>
                      <a:cubicBezTo>
                        <a:pt x="57757" y="258095"/>
                        <a:pt x="129" y="200478"/>
                        <a:pt x="129" y="129506"/>
                      </a:cubicBezTo>
                      <a:cubicBezTo>
                        <a:pt x="129" y="58534"/>
                        <a:pt x="57757" y="917"/>
                        <a:pt x="128765" y="917"/>
                      </a:cubicBezTo>
                      <a:close/>
                      <a:moveTo>
                        <a:pt x="128765" y="34270"/>
                      </a:moveTo>
                      <a:cubicBezTo>
                        <a:pt x="76168" y="34270"/>
                        <a:pt x="33517" y="76943"/>
                        <a:pt x="33517" y="129506"/>
                      </a:cubicBezTo>
                      <a:cubicBezTo>
                        <a:pt x="33517" y="182069"/>
                        <a:pt x="76168" y="224741"/>
                        <a:pt x="128765" y="224741"/>
                      </a:cubicBezTo>
                      <a:cubicBezTo>
                        <a:pt x="181363" y="224741"/>
                        <a:pt x="224012" y="182069"/>
                        <a:pt x="224012" y="129506"/>
                      </a:cubicBezTo>
                      <a:cubicBezTo>
                        <a:pt x="224012" y="76943"/>
                        <a:pt x="181363" y="34270"/>
                        <a:pt x="128765" y="34270"/>
                      </a:cubicBezTo>
                      <a:close/>
                    </a:path>
                  </a:pathLst>
                </a:custGeom>
                <a:solidFill>
                  <a:srgbClr val="FFFFFF"/>
                </a:solidFill>
                <a:ln w="1143" cap="rnd">
                  <a:noFill/>
                  <a:prstDash val="solid"/>
                  <a:round/>
                </a:ln>
              </p:spPr>
              <p:txBody>
                <a:bodyPr rtlCol="0" anchor="ctr"/>
                <a:lstStyle/>
                <a:p>
                  <a:endParaRPr lang="en-CH" sz="4000"/>
                </a:p>
              </p:txBody>
            </p:sp>
          </p:grpSp>
        </p:grpSp>
      </p:grpSp>
      <p:grpSp>
        <p:nvGrpSpPr>
          <p:cNvPr id="316" name="Graphic 4">
            <a:extLst>
              <a:ext uri="{FF2B5EF4-FFF2-40B4-BE49-F238E27FC236}">
                <a16:creationId xmlns:a16="http://schemas.microsoft.com/office/drawing/2014/main" id="{6D044DBA-F5C5-30C2-62B4-2316E3244CBA}"/>
              </a:ext>
            </a:extLst>
          </p:cNvPr>
          <p:cNvGrpSpPr/>
          <p:nvPr/>
        </p:nvGrpSpPr>
        <p:grpSpPr>
          <a:xfrm>
            <a:off x="11818368" y="10610805"/>
            <a:ext cx="3347259" cy="8840883"/>
            <a:chOff x="11818368" y="10610805"/>
            <a:chExt cx="3347259" cy="8840883"/>
          </a:xfrm>
        </p:grpSpPr>
        <p:grpSp>
          <p:nvGrpSpPr>
            <p:cNvPr id="317" name="Graphic 4">
              <a:extLst>
                <a:ext uri="{FF2B5EF4-FFF2-40B4-BE49-F238E27FC236}">
                  <a16:creationId xmlns:a16="http://schemas.microsoft.com/office/drawing/2014/main" id="{55978D3C-331D-E1FF-D0AB-7038A7734D76}"/>
                </a:ext>
              </a:extLst>
            </p:cNvPr>
            <p:cNvGrpSpPr/>
            <p:nvPr/>
          </p:nvGrpSpPr>
          <p:grpSpPr>
            <a:xfrm>
              <a:off x="12932052" y="12168060"/>
              <a:ext cx="2233575" cy="5357311"/>
              <a:chOff x="12932052" y="12168060"/>
              <a:chExt cx="2233575" cy="5357311"/>
            </a:xfrm>
          </p:grpSpPr>
          <p:sp>
            <p:nvSpPr>
              <p:cNvPr id="318" name="Freeform 317">
                <a:extLst>
                  <a:ext uri="{FF2B5EF4-FFF2-40B4-BE49-F238E27FC236}">
                    <a16:creationId xmlns:a16="http://schemas.microsoft.com/office/drawing/2014/main" id="{822D1387-0DBC-CB2E-D574-CEBAF10A405C}"/>
                  </a:ext>
                </a:extLst>
              </p:cNvPr>
              <p:cNvSpPr/>
              <p:nvPr/>
            </p:nvSpPr>
            <p:spPr>
              <a:xfrm>
                <a:off x="12944110" y="12180128"/>
                <a:ext cx="2209495" cy="5333212"/>
              </a:xfrm>
              <a:custGeom>
                <a:avLst/>
                <a:gdLst>
                  <a:gd name="connsiteX0" fmla="*/ -367 w 2209495"/>
                  <a:gd name="connsiteY0" fmla="*/ -357 h 5333212"/>
                  <a:gd name="connsiteX1" fmla="*/ 2209130 w 2209495"/>
                  <a:gd name="connsiteY1" fmla="*/ -357 h 5333212"/>
                  <a:gd name="connsiteX2" fmla="*/ 2209130 w 2209495"/>
                  <a:gd name="connsiteY2" fmla="*/ 5332856 h 5333212"/>
                  <a:gd name="connsiteX3" fmla="*/ -367 w 2209495"/>
                  <a:gd name="connsiteY3" fmla="*/ 5332856 h 5333212"/>
                </a:gdLst>
                <a:ahLst/>
                <a:cxnLst>
                  <a:cxn ang="0">
                    <a:pos x="connsiteX0" y="connsiteY0"/>
                  </a:cxn>
                  <a:cxn ang="0">
                    <a:pos x="connsiteX1" y="connsiteY1"/>
                  </a:cxn>
                  <a:cxn ang="0">
                    <a:pos x="connsiteX2" y="connsiteY2"/>
                  </a:cxn>
                  <a:cxn ang="0">
                    <a:pos x="connsiteX3" y="connsiteY3"/>
                  </a:cxn>
                </a:cxnLst>
                <a:rect l="l" t="t" r="r" b="b"/>
                <a:pathLst>
                  <a:path w="2209495" h="5333212">
                    <a:moveTo>
                      <a:pt x="-367" y="-357"/>
                    </a:moveTo>
                    <a:lnTo>
                      <a:pt x="2209130" y="-357"/>
                    </a:lnTo>
                    <a:lnTo>
                      <a:pt x="2209130" y="5332856"/>
                    </a:lnTo>
                    <a:lnTo>
                      <a:pt x="-367" y="5332856"/>
                    </a:lnTo>
                    <a:close/>
                  </a:path>
                </a:pathLst>
              </a:custGeom>
              <a:solidFill>
                <a:srgbClr val="FFFFFF">
                  <a:alpha val="39000"/>
                </a:srgbClr>
              </a:solidFill>
              <a:ln w="1086" cap="rnd">
                <a:noFill/>
                <a:prstDash val="solid"/>
                <a:round/>
              </a:ln>
            </p:spPr>
            <p:txBody>
              <a:bodyPr rtlCol="0" anchor="ctr"/>
              <a:lstStyle/>
              <a:p>
                <a:endParaRPr lang="en-CH" sz="3600"/>
              </a:p>
            </p:txBody>
          </p:sp>
          <p:sp>
            <p:nvSpPr>
              <p:cNvPr id="319" name="Freeform 318">
                <a:extLst>
                  <a:ext uri="{FF2B5EF4-FFF2-40B4-BE49-F238E27FC236}">
                    <a16:creationId xmlns:a16="http://schemas.microsoft.com/office/drawing/2014/main" id="{25D5C423-6468-6ABC-4A67-F8FBC8E03B93}"/>
                  </a:ext>
                </a:extLst>
              </p:cNvPr>
              <p:cNvSpPr/>
              <p:nvPr/>
            </p:nvSpPr>
            <p:spPr>
              <a:xfrm>
                <a:off x="12932052" y="12168060"/>
                <a:ext cx="2233575" cy="5357311"/>
              </a:xfrm>
              <a:custGeom>
                <a:avLst/>
                <a:gdLst>
                  <a:gd name="connsiteX0" fmla="*/ 2233209 w 2233575"/>
                  <a:gd name="connsiteY0" fmla="*/ 5356955 h 5357311"/>
                  <a:gd name="connsiteX1" fmla="*/ -367 w 2233575"/>
                  <a:gd name="connsiteY1" fmla="*/ 5356955 h 5357311"/>
                  <a:gd name="connsiteX2" fmla="*/ -367 w 2233575"/>
                  <a:gd name="connsiteY2" fmla="*/ -357 h 5357311"/>
                  <a:gd name="connsiteX3" fmla="*/ 2233209 w 2233575"/>
                  <a:gd name="connsiteY3" fmla="*/ -357 h 5357311"/>
                  <a:gd name="connsiteX4" fmla="*/ 2233209 w 2233575"/>
                  <a:gd name="connsiteY4" fmla="*/ 5356955 h 5357311"/>
                  <a:gd name="connsiteX5" fmla="*/ 2221178 w 2233575"/>
                  <a:gd name="connsiteY5" fmla="*/ 11711 h 5357311"/>
                  <a:gd name="connsiteX6" fmla="*/ 11692 w 2233575"/>
                  <a:gd name="connsiteY6" fmla="*/ 11711 h 5357311"/>
                  <a:gd name="connsiteX7" fmla="*/ 11692 w 2233575"/>
                  <a:gd name="connsiteY7" fmla="*/ 5344924 h 5357311"/>
                  <a:gd name="connsiteX8" fmla="*/ 2221178 w 2233575"/>
                  <a:gd name="connsiteY8" fmla="*/ 5344924 h 5357311"/>
                  <a:gd name="connsiteX9" fmla="*/ 2221178 w 2233575"/>
                  <a:gd name="connsiteY9" fmla="*/ 11711 h 535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3575" h="5357311">
                    <a:moveTo>
                      <a:pt x="2233209" y="5356955"/>
                    </a:moveTo>
                    <a:lnTo>
                      <a:pt x="-367" y="5356955"/>
                    </a:lnTo>
                    <a:lnTo>
                      <a:pt x="-367" y="-357"/>
                    </a:lnTo>
                    <a:lnTo>
                      <a:pt x="2233209" y="-357"/>
                    </a:lnTo>
                    <a:lnTo>
                      <a:pt x="2233209" y="5356955"/>
                    </a:lnTo>
                    <a:close/>
                    <a:moveTo>
                      <a:pt x="2221178" y="11711"/>
                    </a:moveTo>
                    <a:lnTo>
                      <a:pt x="11692" y="11711"/>
                    </a:lnTo>
                    <a:lnTo>
                      <a:pt x="11692" y="5344924"/>
                    </a:lnTo>
                    <a:lnTo>
                      <a:pt x="2221178" y="5344924"/>
                    </a:lnTo>
                    <a:lnTo>
                      <a:pt x="2221178" y="11711"/>
                    </a:lnTo>
                    <a:close/>
                  </a:path>
                </a:pathLst>
              </a:custGeom>
              <a:solidFill>
                <a:srgbClr val="000000"/>
              </a:solidFill>
              <a:ln w="1086" cap="rnd">
                <a:noFill/>
                <a:prstDash val="solid"/>
                <a:round/>
              </a:ln>
            </p:spPr>
            <p:txBody>
              <a:bodyPr rtlCol="0" anchor="ctr"/>
              <a:lstStyle/>
              <a:p>
                <a:endParaRPr lang="en-CH" sz="3600"/>
              </a:p>
            </p:txBody>
          </p:sp>
        </p:grpSp>
        <p:grpSp>
          <p:nvGrpSpPr>
            <p:cNvPr id="320" name="Graphic 4">
              <a:extLst>
                <a:ext uri="{FF2B5EF4-FFF2-40B4-BE49-F238E27FC236}">
                  <a16:creationId xmlns:a16="http://schemas.microsoft.com/office/drawing/2014/main" id="{DDFEDB2B-882F-B745-0495-62DB061C3915}"/>
                </a:ext>
              </a:extLst>
            </p:cNvPr>
            <p:cNvGrpSpPr/>
            <p:nvPr/>
          </p:nvGrpSpPr>
          <p:grpSpPr>
            <a:xfrm>
              <a:off x="13432659" y="14356269"/>
              <a:ext cx="1499057" cy="771441"/>
              <a:chOff x="13432659" y="14356269"/>
              <a:chExt cx="1499057" cy="771441"/>
            </a:xfrm>
            <a:noFill/>
          </p:grpSpPr>
          <p:sp>
            <p:nvSpPr>
              <p:cNvPr id="321" name="Freeform 320">
                <a:extLst>
                  <a:ext uri="{FF2B5EF4-FFF2-40B4-BE49-F238E27FC236}">
                    <a16:creationId xmlns:a16="http://schemas.microsoft.com/office/drawing/2014/main" id="{ECEC76E6-3914-5504-AB73-414FE4C7F6EA}"/>
                  </a:ext>
                </a:extLst>
              </p:cNvPr>
              <p:cNvSpPr/>
              <p:nvPr/>
            </p:nvSpPr>
            <p:spPr>
              <a:xfrm>
                <a:off x="13553628" y="14446755"/>
                <a:ext cx="1257125" cy="590463"/>
              </a:xfrm>
              <a:custGeom>
                <a:avLst/>
                <a:gdLst>
                  <a:gd name="connsiteX0" fmla="*/ -507 w 1257125"/>
                  <a:gd name="connsiteY0" fmla="*/ -407 h 590463"/>
                  <a:gd name="connsiteX1" fmla="*/ 1256618 w 1257125"/>
                  <a:gd name="connsiteY1" fmla="*/ 590057 h 590463"/>
                </a:gdLst>
                <a:ahLst/>
                <a:cxnLst>
                  <a:cxn ang="0">
                    <a:pos x="connsiteX0" y="connsiteY0"/>
                  </a:cxn>
                  <a:cxn ang="0">
                    <a:pos x="connsiteX1" y="connsiteY1"/>
                  </a:cxn>
                </a:cxnLst>
                <a:rect l="l" t="t" r="r" b="b"/>
                <a:pathLst>
                  <a:path w="1257125" h="590463">
                    <a:moveTo>
                      <a:pt x="-507" y="-407"/>
                    </a:moveTo>
                    <a:lnTo>
                      <a:pt x="1256618" y="590057"/>
                    </a:lnTo>
                  </a:path>
                </a:pathLst>
              </a:custGeom>
              <a:noFill/>
              <a:ln w="1523" cap="rnd">
                <a:noFill/>
                <a:prstDash val="solid"/>
                <a:round/>
              </a:ln>
            </p:spPr>
            <p:txBody>
              <a:bodyPr rtlCol="0" anchor="ctr"/>
              <a:lstStyle/>
              <a:p>
                <a:endParaRPr lang="en-CH" sz="3600"/>
              </a:p>
            </p:txBody>
          </p:sp>
          <p:grpSp>
            <p:nvGrpSpPr>
              <p:cNvPr id="322" name="Graphic 4">
                <a:extLst>
                  <a:ext uri="{FF2B5EF4-FFF2-40B4-BE49-F238E27FC236}">
                    <a16:creationId xmlns:a16="http://schemas.microsoft.com/office/drawing/2014/main" id="{FD3998B9-68C1-5B98-F9DF-883D3E153C0C}"/>
                  </a:ext>
                </a:extLst>
              </p:cNvPr>
              <p:cNvGrpSpPr/>
              <p:nvPr/>
            </p:nvGrpSpPr>
            <p:grpSpPr>
              <a:xfrm>
                <a:off x="13432659" y="14356269"/>
                <a:ext cx="1499057" cy="771441"/>
                <a:chOff x="13432659" y="14356269"/>
                <a:chExt cx="1499057" cy="771441"/>
              </a:xfrm>
              <a:noFill/>
            </p:grpSpPr>
            <p:sp>
              <p:nvSpPr>
                <p:cNvPr id="323" name="Freeform 322">
                  <a:extLst>
                    <a:ext uri="{FF2B5EF4-FFF2-40B4-BE49-F238E27FC236}">
                      <a16:creationId xmlns:a16="http://schemas.microsoft.com/office/drawing/2014/main" id="{4CDA9026-D997-3772-A28B-5C00BF53513C}"/>
                    </a:ext>
                  </a:extLst>
                </p:cNvPr>
                <p:cNvSpPr/>
                <p:nvPr/>
              </p:nvSpPr>
              <p:spPr>
                <a:xfrm>
                  <a:off x="13432659" y="14356269"/>
                  <a:ext cx="126998" cy="126990"/>
                </a:xfrm>
                <a:custGeom>
                  <a:avLst/>
                  <a:gdLst>
                    <a:gd name="connsiteX0" fmla="*/ 90498 w 126998"/>
                    <a:gd name="connsiteY0" fmla="*/ 6033 h 126990"/>
                    <a:gd name="connsiteX1" fmla="*/ 6033 w 126998"/>
                    <a:gd name="connsiteY1" fmla="*/ 36509 h 126990"/>
                    <a:gd name="connsiteX2" fmla="*/ 36509 w 126998"/>
                    <a:gd name="connsiteY2" fmla="*/ 120957 h 126990"/>
                    <a:gd name="connsiteX3" fmla="*/ 120974 w 126998"/>
                    <a:gd name="connsiteY3" fmla="*/ 90481 h 126990"/>
                    <a:gd name="connsiteX4" fmla="*/ 90498 w 126998"/>
                    <a:gd name="connsiteY4" fmla="*/ 6033 h 126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8" h="126990">
                      <a:moveTo>
                        <a:pt x="90498" y="6033"/>
                      </a:moveTo>
                      <a:cubicBezTo>
                        <a:pt x="58772" y="-8868"/>
                        <a:pt x="20937" y="4785"/>
                        <a:pt x="6033" y="36509"/>
                      </a:cubicBezTo>
                      <a:cubicBezTo>
                        <a:pt x="-8868" y="68220"/>
                        <a:pt x="4785" y="106070"/>
                        <a:pt x="36509" y="120957"/>
                      </a:cubicBezTo>
                      <a:cubicBezTo>
                        <a:pt x="68220" y="135859"/>
                        <a:pt x="106071" y="122206"/>
                        <a:pt x="120974" y="90481"/>
                      </a:cubicBezTo>
                      <a:cubicBezTo>
                        <a:pt x="135861" y="58772"/>
                        <a:pt x="122207" y="20922"/>
                        <a:pt x="90498" y="6033"/>
                      </a:cubicBezTo>
                      <a:close/>
                    </a:path>
                  </a:pathLst>
                </a:custGeom>
                <a:noFill/>
                <a:ln w="63478" cap="rnd">
                  <a:solidFill>
                    <a:srgbClr val="009241"/>
                  </a:solidFill>
                  <a:prstDash val="solid"/>
                  <a:miter/>
                </a:ln>
              </p:spPr>
              <p:txBody>
                <a:bodyPr rtlCol="0" anchor="ctr"/>
                <a:lstStyle/>
                <a:p>
                  <a:endParaRPr lang="en-CH" sz="3600"/>
                </a:p>
              </p:txBody>
            </p:sp>
            <p:sp>
              <p:nvSpPr>
                <p:cNvPr id="324" name="Freeform 323">
                  <a:extLst>
                    <a:ext uri="{FF2B5EF4-FFF2-40B4-BE49-F238E27FC236}">
                      <a16:creationId xmlns:a16="http://schemas.microsoft.com/office/drawing/2014/main" id="{6BCBE244-4067-9C5F-1932-4194B8EDDBAD}"/>
                    </a:ext>
                  </a:extLst>
                </p:cNvPr>
                <p:cNvSpPr/>
                <p:nvPr/>
              </p:nvSpPr>
              <p:spPr>
                <a:xfrm>
                  <a:off x="14804724" y="15000713"/>
                  <a:ext cx="126992" cy="126997"/>
                </a:xfrm>
                <a:custGeom>
                  <a:avLst/>
                  <a:gdLst>
                    <a:gd name="connsiteX0" fmla="*/ 90483 w 126992"/>
                    <a:gd name="connsiteY0" fmla="*/ 6025 h 126997"/>
                    <a:gd name="connsiteX1" fmla="*/ 120958 w 126992"/>
                    <a:gd name="connsiteY1" fmla="*/ 90488 h 126997"/>
                    <a:gd name="connsiteX2" fmla="*/ 36510 w 126992"/>
                    <a:gd name="connsiteY2" fmla="*/ 120964 h 126997"/>
                    <a:gd name="connsiteX3" fmla="*/ 6034 w 126992"/>
                    <a:gd name="connsiteY3" fmla="*/ 36500 h 126997"/>
                    <a:gd name="connsiteX4" fmla="*/ 90483 w 126992"/>
                    <a:gd name="connsiteY4" fmla="*/ 6025 h 126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2" h="126997">
                      <a:moveTo>
                        <a:pt x="90483" y="6025"/>
                      </a:moveTo>
                      <a:cubicBezTo>
                        <a:pt x="122207" y="20927"/>
                        <a:pt x="135861" y="58778"/>
                        <a:pt x="120958" y="90488"/>
                      </a:cubicBezTo>
                      <a:cubicBezTo>
                        <a:pt x="106070" y="122212"/>
                        <a:pt x="68220" y="135865"/>
                        <a:pt x="36510" y="120964"/>
                      </a:cubicBezTo>
                      <a:cubicBezTo>
                        <a:pt x="4784" y="106061"/>
                        <a:pt x="-8869" y="68226"/>
                        <a:pt x="6034" y="36500"/>
                      </a:cubicBezTo>
                      <a:cubicBezTo>
                        <a:pt x="20921" y="4791"/>
                        <a:pt x="58772" y="-8862"/>
                        <a:pt x="90483" y="6025"/>
                      </a:cubicBezTo>
                      <a:close/>
                    </a:path>
                  </a:pathLst>
                </a:custGeom>
                <a:noFill/>
                <a:ln w="63478" cap="rnd">
                  <a:solidFill>
                    <a:srgbClr val="009241"/>
                  </a:solidFill>
                  <a:prstDash val="solid"/>
                  <a:miter/>
                </a:ln>
              </p:spPr>
              <p:txBody>
                <a:bodyPr rtlCol="0" anchor="ctr"/>
                <a:lstStyle/>
                <a:p>
                  <a:endParaRPr lang="en-CH" sz="3600"/>
                </a:p>
              </p:txBody>
            </p:sp>
            <p:sp>
              <p:nvSpPr>
                <p:cNvPr id="325" name="Freeform 324">
                  <a:extLst>
                    <a:ext uri="{FF2B5EF4-FFF2-40B4-BE49-F238E27FC236}">
                      <a16:creationId xmlns:a16="http://schemas.microsoft.com/office/drawing/2014/main" id="{FE3DAC7C-327D-C1CB-FAF3-5D3315AADF9D}"/>
                    </a:ext>
                  </a:extLst>
                </p:cNvPr>
                <p:cNvSpPr/>
                <p:nvPr/>
              </p:nvSpPr>
              <p:spPr>
                <a:xfrm>
                  <a:off x="13553633" y="14446750"/>
                  <a:ext cx="1257125" cy="590463"/>
                </a:xfrm>
                <a:custGeom>
                  <a:avLst/>
                  <a:gdLst>
                    <a:gd name="connsiteX0" fmla="*/ 0 w 1257125"/>
                    <a:gd name="connsiteY0" fmla="*/ 0 h 590463"/>
                    <a:gd name="connsiteX1" fmla="*/ 1257125 w 1257125"/>
                    <a:gd name="connsiteY1" fmla="*/ 590463 h 590463"/>
                  </a:gdLst>
                  <a:ahLst/>
                  <a:cxnLst>
                    <a:cxn ang="0">
                      <a:pos x="connsiteX0" y="connsiteY0"/>
                    </a:cxn>
                    <a:cxn ang="0">
                      <a:pos x="connsiteX1" y="connsiteY1"/>
                    </a:cxn>
                  </a:cxnLst>
                  <a:rect l="l" t="t" r="r" b="b"/>
                  <a:pathLst>
                    <a:path w="1257125" h="590463">
                      <a:moveTo>
                        <a:pt x="0" y="0"/>
                      </a:moveTo>
                      <a:lnTo>
                        <a:pt x="1257125" y="590463"/>
                      </a:lnTo>
                    </a:path>
                  </a:pathLst>
                </a:custGeom>
                <a:noFill/>
                <a:ln w="63478" cap="rnd">
                  <a:solidFill>
                    <a:srgbClr val="009241"/>
                  </a:solidFill>
                  <a:prstDash val="solid"/>
                  <a:miter/>
                </a:ln>
              </p:spPr>
              <p:txBody>
                <a:bodyPr rtlCol="0" anchor="ctr"/>
                <a:lstStyle/>
                <a:p>
                  <a:endParaRPr lang="en-CH" sz="3600"/>
                </a:p>
              </p:txBody>
            </p:sp>
          </p:grpSp>
        </p:grpSp>
        <p:grpSp>
          <p:nvGrpSpPr>
            <p:cNvPr id="326" name="Graphic 4">
              <a:extLst>
                <a:ext uri="{FF2B5EF4-FFF2-40B4-BE49-F238E27FC236}">
                  <a16:creationId xmlns:a16="http://schemas.microsoft.com/office/drawing/2014/main" id="{C7666154-799E-11E2-8D87-63435831B510}"/>
                </a:ext>
              </a:extLst>
            </p:cNvPr>
            <p:cNvGrpSpPr/>
            <p:nvPr/>
          </p:nvGrpSpPr>
          <p:grpSpPr>
            <a:xfrm>
              <a:off x="13470961" y="14889256"/>
              <a:ext cx="1441633" cy="752986"/>
              <a:chOff x="13470961" y="14889256"/>
              <a:chExt cx="1441633" cy="752986"/>
            </a:xfrm>
            <a:noFill/>
          </p:grpSpPr>
          <p:sp>
            <p:nvSpPr>
              <p:cNvPr id="327" name="Freeform 326">
                <a:extLst>
                  <a:ext uri="{FF2B5EF4-FFF2-40B4-BE49-F238E27FC236}">
                    <a16:creationId xmlns:a16="http://schemas.microsoft.com/office/drawing/2014/main" id="{F0F46A99-C61D-1553-01B8-8B0479B80CBD}"/>
                  </a:ext>
                </a:extLst>
              </p:cNvPr>
              <p:cNvSpPr/>
              <p:nvPr/>
            </p:nvSpPr>
            <p:spPr>
              <a:xfrm>
                <a:off x="13470961" y="14889256"/>
                <a:ext cx="126995" cy="127002"/>
              </a:xfrm>
              <a:custGeom>
                <a:avLst/>
                <a:gdLst>
                  <a:gd name="connsiteX0" fmla="*/ 90794 w 126995"/>
                  <a:gd name="connsiteY0" fmla="*/ 6177 h 127002"/>
                  <a:gd name="connsiteX1" fmla="*/ 6177 w 126995"/>
                  <a:gd name="connsiteY1" fmla="*/ 36211 h 127002"/>
                  <a:gd name="connsiteX2" fmla="*/ 36196 w 126995"/>
                  <a:gd name="connsiteY2" fmla="*/ 120825 h 127002"/>
                  <a:gd name="connsiteX3" fmla="*/ 120828 w 126995"/>
                  <a:gd name="connsiteY3" fmla="*/ 90791 h 127002"/>
                  <a:gd name="connsiteX4" fmla="*/ 90794 w 126995"/>
                  <a:gd name="connsiteY4" fmla="*/ 6177 h 127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5" h="127002">
                    <a:moveTo>
                      <a:pt x="90794" y="6177"/>
                    </a:moveTo>
                    <a:cubicBezTo>
                      <a:pt x="59159" y="-8894"/>
                      <a:pt x="21247" y="4561"/>
                      <a:pt x="6177" y="36211"/>
                    </a:cubicBezTo>
                    <a:cubicBezTo>
                      <a:pt x="-8893" y="67844"/>
                      <a:pt x="4562" y="105755"/>
                      <a:pt x="36196" y="120825"/>
                    </a:cubicBezTo>
                    <a:cubicBezTo>
                      <a:pt x="67845" y="135896"/>
                      <a:pt x="105756" y="122441"/>
                      <a:pt x="120828" y="90791"/>
                    </a:cubicBezTo>
                    <a:cubicBezTo>
                      <a:pt x="135883" y="59158"/>
                      <a:pt x="122427" y="21247"/>
                      <a:pt x="90794" y="6177"/>
                    </a:cubicBezTo>
                    <a:close/>
                  </a:path>
                </a:pathLst>
              </a:custGeom>
              <a:noFill/>
              <a:ln w="63478" cap="rnd">
                <a:solidFill>
                  <a:srgbClr val="FF004F"/>
                </a:solidFill>
                <a:prstDash val="solid"/>
                <a:miter/>
              </a:ln>
            </p:spPr>
            <p:txBody>
              <a:bodyPr rtlCol="0" anchor="ctr"/>
              <a:lstStyle/>
              <a:p>
                <a:endParaRPr lang="en-CH" sz="3600"/>
              </a:p>
            </p:txBody>
          </p:sp>
          <p:sp>
            <p:nvSpPr>
              <p:cNvPr id="328" name="Freeform 327">
                <a:extLst>
                  <a:ext uri="{FF2B5EF4-FFF2-40B4-BE49-F238E27FC236}">
                    <a16:creationId xmlns:a16="http://schemas.microsoft.com/office/drawing/2014/main" id="{2583FFE4-8CFA-64BC-89FF-71F424158EEF}"/>
                  </a:ext>
                </a:extLst>
              </p:cNvPr>
              <p:cNvSpPr/>
              <p:nvPr/>
            </p:nvSpPr>
            <p:spPr>
              <a:xfrm>
                <a:off x="14785599" y="15515266"/>
                <a:ext cx="126995" cy="126976"/>
              </a:xfrm>
              <a:custGeom>
                <a:avLst/>
                <a:gdLst>
                  <a:gd name="connsiteX0" fmla="*/ 90793 w 126995"/>
                  <a:gd name="connsiteY0" fmla="*/ 6194 h 126976"/>
                  <a:gd name="connsiteX1" fmla="*/ 120827 w 126995"/>
                  <a:gd name="connsiteY1" fmla="*/ 90764 h 126976"/>
                  <a:gd name="connsiteX2" fmla="*/ 36197 w 126995"/>
                  <a:gd name="connsiteY2" fmla="*/ 120783 h 126976"/>
                  <a:gd name="connsiteX3" fmla="*/ 6178 w 126995"/>
                  <a:gd name="connsiteY3" fmla="*/ 36213 h 126976"/>
                  <a:gd name="connsiteX4" fmla="*/ 90793 w 126995"/>
                  <a:gd name="connsiteY4" fmla="*/ 6194 h 126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5" h="126976">
                    <a:moveTo>
                      <a:pt x="90793" y="6194"/>
                    </a:moveTo>
                    <a:cubicBezTo>
                      <a:pt x="122428" y="21279"/>
                      <a:pt x="135883" y="59221"/>
                      <a:pt x="120827" y="90764"/>
                    </a:cubicBezTo>
                    <a:cubicBezTo>
                      <a:pt x="105757" y="122458"/>
                      <a:pt x="67845" y="135867"/>
                      <a:pt x="36197" y="120783"/>
                    </a:cubicBezTo>
                    <a:cubicBezTo>
                      <a:pt x="4562" y="105697"/>
                      <a:pt x="-8893" y="67907"/>
                      <a:pt x="6178" y="36213"/>
                    </a:cubicBezTo>
                    <a:cubicBezTo>
                      <a:pt x="21233" y="4517"/>
                      <a:pt x="59160" y="-8892"/>
                      <a:pt x="90793" y="6194"/>
                    </a:cubicBezTo>
                    <a:close/>
                  </a:path>
                </a:pathLst>
              </a:custGeom>
              <a:noFill/>
              <a:ln w="63478" cap="rnd">
                <a:solidFill>
                  <a:srgbClr val="FF004F"/>
                </a:solidFill>
                <a:prstDash val="solid"/>
                <a:miter/>
              </a:ln>
            </p:spPr>
            <p:txBody>
              <a:bodyPr rtlCol="0" anchor="ctr"/>
              <a:lstStyle/>
              <a:p>
                <a:endParaRPr lang="en-CH" sz="3600"/>
              </a:p>
            </p:txBody>
          </p:sp>
          <p:sp>
            <p:nvSpPr>
              <p:cNvPr id="329" name="Freeform 328">
                <a:extLst>
                  <a:ext uri="{FF2B5EF4-FFF2-40B4-BE49-F238E27FC236}">
                    <a16:creationId xmlns:a16="http://schemas.microsoft.com/office/drawing/2014/main" id="{7730F0AC-6035-6518-0A21-C1844E9A2753}"/>
                  </a:ext>
                </a:extLst>
              </p:cNvPr>
              <p:cNvSpPr/>
              <p:nvPr/>
            </p:nvSpPr>
            <p:spPr>
              <a:xfrm>
                <a:off x="13591788" y="14980048"/>
                <a:ext cx="1199988" cy="571431"/>
              </a:xfrm>
              <a:custGeom>
                <a:avLst/>
                <a:gdLst>
                  <a:gd name="connsiteX0" fmla="*/ 0 w 1199988"/>
                  <a:gd name="connsiteY0" fmla="*/ 0 h 571431"/>
                  <a:gd name="connsiteX1" fmla="*/ 1199989 w 1199988"/>
                  <a:gd name="connsiteY1" fmla="*/ 571431 h 571431"/>
                </a:gdLst>
                <a:ahLst/>
                <a:cxnLst>
                  <a:cxn ang="0">
                    <a:pos x="connsiteX0" y="connsiteY0"/>
                  </a:cxn>
                  <a:cxn ang="0">
                    <a:pos x="connsiteX1" y="connsiteY1"/>
                  </a:cxn>
                </a:cxnLst>
                <a:rect l="l" t="t" r="r" b="b"/>
                <a:pathLst>
                  <a:path w="1199988" h="571431">
                    <a:moveTo>
                      <a:pt x="0" y="0"/>
                    </a:moveTo>
                    <a:lnTo>
                      <a:pt x="1199989" y="571431"/>
                    </a:lnTo>
                  </a:path>
                </a:pathLst>
              </a:custGeom>
              <a:noFill/>
              <a:ln w="63478" cap="rnd">
                <a:solidFill>
                  <a:srgbClr val="FF004F"/>
                </a:solidFill>
                <a:prstDash val="solid"/>
                <a:miter/>
              </a:ln>
            </p:spPr>
            <p:txBody>
              <a:bodyPr rtlCol="0" anchor="ctr"/>
              <a:lstStyle/>
              <a:p>
                <a:endParaRPr lang="en-CH" sz="3600"/>
              </a:p>
            </p:txBody>
          </p:sp>
        </p:grpSp>
        <p:grpSp>
          <p:nvGrpSpPr>
            <p:cNvPr id="330" name="Graphic 4">
              <a:extLst>
                <a:ext uri="{FF2B5EF4-FFF2-40B4-BE49-F238E27FC236}">
                  <a16:creationId xmlns:a16="http://schemas.microsoft.com/office/drawing/2014/main" id="{6F6547D3-C1DA-F590-AD06-7F404ED23090}"/>
                </a:ext>
              </a:extLst>
            </p:cNvPr>
            <p:cNvGrpSpPr/>
            <p:nvPr/>
          </p:nvGrpSpPr>
          <p:grpSpPr>
            <a:xfrm>
              <a:off x="13430998" y="14207885"/>
              <a:ext cx="1521561" cy="668165"/>
              <a:chOff x="13430998" y="14207885"/>
              <a:chExt cx="1521561" cy="668165"/>
            </a:xfrm>
            <a:noFill/>
          </p:grpSpPr>
          <p:sp>
            <p:nvSpPr>
              <p:cNvPr id="331" name="Freeform 330">
                <a:extLst>
                  <a:ext uri="{FF2B5EF4-FFF2-40B4-BE49-F238E27FC236}">
                    <a16:creationId xmlns:a16="http://schemas.microsoft.com/office/drawing/2014/main" id="{23C64231-3D24-FD5A-B776-35997E629DD6}"/>
                  </a:ext>
                </a:extLst>
              </p:cNvPr>
              <p:cNvSpPr/>
              <p:nvPr/>
            </p:nvSpPr>
            <p:spPr>
              <a:xfrm>
                <a:off x="13430998" y="14207885"/>
                <a:ext cx="127008" cy="126998"/>
              </a:xfrm>
              <a:custGeom>
                <a:avLst/>
                <a:gdLst>
                  <a:gd name="connsiteX0" fmla="*/ 86475 w 127008"/>
                  <a:gd name="connsiteY0" fmla="*/ 4303 h 126998"/>
                  <a:gd name="connsiteX1" fmla="*/ 4312 w 127008"/>
                  <a:gd name="connsiteY1" fmla="*/ 40539 h 126998"/>
                  <a:gd name="connsiteX2" fmla="*/ 40534 w 127008"/>
                  <a:gd name="connsiteY2" fmla="*/ 122686 h 126998"/>
                  <a:gd name="connsiteX3" fmla="*/ 122697 w 127008"/>
                  <a:gd name="connsiteY3" fmla="*/ 86465 h 126998"/>
                  <a:gd name="connsiteX4" fmla="*/ 86475 w 127008"/>
                  <a:gd name="connsiteY4" fmla="*/ 4303 h 126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8" h="126998">
                    <a:moveTo>
                      <a:pt x="86475" y="4303"/>
                    </a:moveTo>
                    <a:cubicBezTo>
                      <a:pt x="53806" y="-8358"/>
                      <a:pt x="16991" y="7869"/>
                      <a:pt x="4312" y="40539"/>
                    </a:cubicBezTo>
                    <a:cubicBezTo>
                      <a:pt x="-8366" y="73193"/>
                      <a:pt x="7863" y="110008"/>
                      <a:pt x="40534" y="122686"/>
                    </a:cubicBezTo>
                    <a:cubicBezTo>
                      <a:pt x="73203" y="135364"/>
                      <a:pt x="110018" y="119136"/>
                      <a:pt x="122697" y="86465"/>
                    </a:cubicBezTo>
                    <a:cubicBezTo>
                      <a:pt x="135374" y="53796"/>
                      <a:pt x="119146" y="16982"/>
                      <a:pt x="86475" y="4303"/>
                    </a:cubicBezTo>
                    <a:close/>
                  </a:path>
                </a:pathLst>
              </a:custGeom>
              <a:noFill/>
              <a:ln w="63478" cap="rnd">
                <a:solidFill>
                  <a:srgbClr val="006BFF"/>
                </a:solidFill>
                <a:prstDash val="solid"/>
                <a:miter/>
              </a:ln>
            </p:spPr>
            <p:txBody>
              <a:bodyPr rtlCol="0" anchor="ctr"/>
              <a:lstStyle/>
              <a:p>
                <a:endParaRPr lang="en-CH" sz="3600"/>
              </a:p>
            </p:txBody>
          </p:sp>
          <p:sp>
            <p:nvSpPr>
              <p:cNvPr id="332" name="Freeform 331">
                <a:extLst>
                  <a:ext uri="{FF2B5EF4-FFF2-40B4-BE49-F238E27FC236}">
                    <a16:creationId xmlns:a16="http://schemas.microsoft.com/office/drawing/2014/main" id="{D8680F7F-0F25-9A8E-B320-45FBBD5A641B}"/>
                  </a:ext>
                </a:extLst>
              </p:cNvPr>
              <p:cNvSpPr/>
              <p:nvPr/>
            </p:nvSpPr>
            <p:spPr>
              <a:xfrm>
                <a:off x="14825560" y="14749045"/>
                <a:ext cx="126999" cy="127005"/>
              </a:xfrm>
              <a:custGeom>
                <a:avLst/>
                <a:gdLst>
                  <a:gd name="connsiteX0" fmla="*/ 86460 w 126999"/>
                  <a:gd name="connsiteY0" fmla="*/ 4312 h 127005"/>
                  <a:gd name="connsiteX1" fmla="*/ 122695 w 126999"/>
                  <a:gd name="connsiteY1" fmla="*/ 86474 h 127005"/>
                  <a:gd name="connsiteX2" fmla="*/ 40532 w 126999"/>
                  <a:gd name="connsiteY2" fmla="*/ 122693 h 127005"/>
                  <a:gd name="connsiteX3" fmla="*/ 4312 w 126999"/>
                  <a:gd name="connsiteY3" fmla="*/ 40532 h 127005"/>
                  <a:gd name="connsiteX4" fmla="*/ 86460 w 126999"/>
                  <a:gd name="connsiteY4" fmla="*/ 4312 h 127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27005">
                    <a:moveTo>
                      <a:pt x="86460" y="4312"/>
                    </a:moveTo>
                    <a:cubicBezTo>
                      <a:pt x="119130" y="16990"/>
                      <a:pt x="135359" y="53804"/>
                      <a:pt x="122695" y="86474"/>
                    </a:cubicBezTo>
                    <a:cubicBezTo>
                      <a:pt x="110018" y="119144"/>
                      <a:pt x="73203" y="135372"/>
                      <a:pt x="40532" y="122693"/>
                    </a:cubicBezTo>
                    <a:cubicBezTo>
                      <a:pt x="7863" y="110017"/>
                      <a:pt x="-8366" y="73202"/>
                      <a:pt x="4312" y="40532"/>
                    </a:cubicBezTo>
                    <a:cubicBezTo>
                      <a:pt x="16989" y="7863"/>
                      <a:pt x="53804" y="-8366"/>
                      <a:pt x="86460" y="4312"/>
                    </a:cubicBezTo>
                    <a:close/>
                  </a:path>
                </a:pathLst>
              </a:custGeom>
              <a:noFill/>
              <a:ln w="63478" cap="rnd">
                <a:solidFill>
                  <a:srgbClr val="006BFF"/>
                </a:solidFill>
                <a:prstDash val="solid"/>
                <a:miter/>
              </a:ln>
            </p:spPr>
            <p:txBody>
              <a:bodyPr rtlCol="0" anchor="ctr"/>
              <a:lstStyle/>
              <a:p>
                <a:endParaRPr lang="en-CH" sz="3600"/>
              </a:p>
            </p:txBody>
          </p:sp>
          <p:sp>
            <p:nvSpPr>
              <p:cNvPr id="333" name="Freeform 332">
                <a:extLst>
                  <a:ext uri="{FF2B5EF4-FFF2-40B4-BE49-F238E27FC236}">
                    <a16:creationId xmlns:a16="http://schemas.microsoft.com/office/drawing/2014/main" id="{379132DB-CB04-B06C-2973-24AC4BE5B7DC}"/>
                  </a:ext>
                </a:extLst>
              </p:cNvPr>
              <p:cNvSpPr/>
              <p:nvPr/>
            </p:nvSpPr>
            <p:spPr>
              <a:xfrm>
                <a:off x="13553694" y="14294350"/>
                <a:ext cx="1276178" cy="495226"/>
              </a:xfrm>
              <a:custGeom>
                <a:avLst/>
                <a:gdLst>
                  <a:gd name="connsiteX0" fmla="*/ 0 w 1276178"/>
                  <a:gd name="connsiteY0" fmla="*/ 0 h 495226"/>
                  <a:gd name="connsiteX1" fmla="*/ 1276178 w 1276178"/>
                  <a:gd name="connsiteY1" fmla="*/ 495226 h 495226"/>
                </a:gdLst>
                <a:ahLst/>
                <a:cxnLst>
                  <a:cxn ang="0">
                    <a:pos x="connsiteX0" y="connsiteY0"/>
                  </a:cxn>
                  <a:cxn ang="0">
                    <a:pos x="connsiteX1" y="connsiteY1"/>
                  </a:cxn>
                </a:cxnLst>
                <a:rect l="l" t="t" r="r" b="b"/>
                <a:pathLst>
                  <a:path w="1276178" h="495226">
                    <a:moveTo>
                      <a:pt x="0" y="0"/>
                    </a:moveTo>
                    <a:lnTo>
                      <a:pt x="1276178" y="495226"/>
                    </a:lnTo>
                  </a:path>
                </a:pathLst>
              </a:custGeom>
              <a:noFill/>
              <a:ln w="63478" cap="rnd">
                <a:solidFill>
                  <a:srgbClr val="006BFF"/>
                </a:solidFill>
                <a:prstDash val="solid"/>
                <a:miter/>
              </a:ln>
            </p:spPr>
            <p:txBody>
              <a:bodyPr rtlCol="0" anchor="ctr"/>
              <a:lstStyle/>
              <a:p>
                <a:endParaRPr lang="en-CH" sz="3600"/>
              </a:p>
            </p:txBody>
          </p:sp>
        </p:grpSp>
        <p:grpSp>
          <p:nvGrpSpPr>
            <p:cNvPr id="334" name="Graphic 4">
              <a:extLst>
                <a:ext uri="{FF2B5EF4-FFF2-40B4-BE49-F238E27FC236}">
                  <a16:creationId xmlns:a16="http://schemas.microsoft.com/office/drawing/2014/main" id="{358A37AC-6A8E-4DD5-140B-5D26777FB332}"/>
                </a:ext>
              </a:extLst>
            </p:cNvPr>
            <p:cNvGrpSpPr/>
            <p:nvPr/>
          </p:nvGrpSpPr>
          <p:grpSpPr>
            <a:xfrm>
              <a:off x="13432738" y="13841162"/>
              <a:ext cx="1499033" cy="772278"/>
              <a:chOff x="13432738" y="13841162"/>
              <a:chExt cx="1499033" cy="772278"/>
            </a:xfrm>
            <a:noFill/>
          </p:grpSpPr>
          <p:sp>
            <p:nvSpPr>
              <p:cNvPr id="335" name="Freeform 334">
                <a:extLst>
                  <a:ext uri="{FF2B5EF4-FFF2-40B4-BE49-F238E27FC236}">
                    <a16:creationId xmlns:a16="http://schemas.microsoft.com/office/drawing/2014/main" id="{0F013DDC-661D-F021-ABB9-E76F7169AF3B}"/>
                  </a:ext>
                </a:extLst>
              </p:cNvPr>
              <p:cNvSpPr/>
              <p:nvPr/>
            </p:nvSpPr>
            <p:spPr>
              <a:xfrm>
                <a:off x="13432738" y="13841162"/>
                <a:ext cx="126993" cy="126990"/>
              </a:xfrm>
              <a:custGeom>
                <a:avLst/>
                <a:gdLst>
                  <a:gd name="connsiteX0" fmla="*/ 90525 w 126993"/>
                  <a:gd name="connsiteY0" fmla="*/ 6037 h 126990"/>
                  <a:gd name="connsiteX1" fmla="*/ 6047 w 126993"/>
                  <a:gd name="connsiteY1" fmla="*/ 36482 h 126990"/>
                  <a:gd name="connsiteX2" fmla="*/ 36477 w 126993"/>
                  <a:gd name="connsiteY2" fmla="*/ 120944 h 126990"/>
                  <a:gd name="connsiteX3" fmla="*/ 120956 w 126993"/>
                  <a:gd name="connsiteY3" fmla="*/ 90515 h 126990"/>
                  <a:gd name="connsiteX4" fmla="*/ 90525 w 126993"/>
                  <a:gd name="connsiteY4" fmla="*/ 6037 h 126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3" h="126990">
                    <a:moveTo>
                      <a:pt x="90525" y="6037"/>
                    </a:moveTo>
                    <a:cubicBezTo>
                      <a:pt x="58816" y="-8866"/>
                      <a:pt x="20965" y="4773"/>
                      <a:pt x="6047" y="36482"/>
                    </a:cubicBezTo>
                    <a:cubicBezTo>
                      <a:pt x="-8871" y="68192"/>
                      <a:pt x="4767" y="106042"/>
                      <a:pt x="36477" y="120944"/>
                    </a:cubicBezTo>
                    <a:cubicBezTo>
                      <a:pt x="68188" y="135862"/>
                      <a:pt x="106038" y="122225"/>
                      <a:pt x="120956" y="90515"/>
                    </a:cubicBezTo>
                    <a:cubicBezTo>
                      <a:pt x="135858" y="58806"/>
                      <a:pt x="122221" y="20955"/>
                      <a:pt x="90525" y="6037"/>
                    </a:cubicBezTo>
                    <a:close/>
                  </a:path>
                </a:pathLst>
              </a:custGeom>
              <a:noFill/>
              <a:ln w="63478" cap="rnd">
                <a:solidFill>
                  <a:srgbClr val="7A00FF"/>
                </a:solidFill>
                <a:prstDash val="solid"/>
                <a:miter/>
              </a:ln>
            </p:spPr>
            <p:txBody>
              <a:bodyPr rtlCol="0" anchor="ctr"/>
              <a:lstStyle/>
              <a:p>
                <a:endParaRPr lang="en-CH" sz="3600"/>
              </a:p>
            </p:txBody>
          </p:sp>
          <p:sp>
            <p:nvSpPr>
              <p:cNvPr id="336" name="Freeform 335">
                <a:extLst>
                  <a:ext uri="{FF2B5EF4-FFF2-40B4-BE49-F238E27FC236}">
                    <a16:creationId xmlns:a16="http://schemas.microsoft.com/office/drawing/2014/main" id="{3FBB005D-24ED-CF80-6D69-01539B5FA430}"/>
                  </a:ext>
                </a:extLst>
              </p:cNvPr>
              <p:cNvSpPr/>
              <p:nvPr/>
            </p:nvSpPr>
            <p:spPr>
              <a:xfrm>
                <a:off x="14804778" y="14486440"/>
                <a:ext cx="126993" cy="127001"/>
              </a:xfrm>
              <a:custGeom>
                <a:avLst/>
                <a:gdLst>
                  <a:gd name="connsiteX0" fmla="*/ 90525 w 126993"/>
                  <a:gd name="connsiteY0" fmla="*/ 6047 h 127001"/>
                  <a:gd name="connsiteX1" fmla="*/ 120956 w 126993"/>
                  <a:gd name="connsiteY1" fmla="*/ 90525 h 127001"/>
                  <a:gd name="connsiteX2" fmla="*/ 36477 w 126993"/>
                  <a:gd name="connsiteY2" fmla="*/ 120955 h 127001"/>
                  <a:gd name="connsiteX3" fmla="*/ 6047 w 126993"/>
                  <a:gd name="connsiteY3" fmla="*/ 36476 h 127001"/>
                  <a:gd name="connsiteX4" fmla="*/ 90525 w 126993"/>
                  <a:gd name="connsiteY4" fmla="*/ 6047 h 127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3" h="127001">
                    <a:moveTo>
                      <a:pt x="90525" y="6047"/>
                    </a:moveTo>
                    <a:cubicBezTo>
                      <a:pt x="122220" y="20964"/>
                      <a:pt x="135858" y="58815"/>
                      <a:pt x="120956" y="90525"/>
                    </a:cubicBezTo>
                    <a:cubicBezTo>
                      <a:pt x="106038" y="122234"/>
                      <a:pt x="68186" y="135872"/>
                      <a:pt x="36477" y="120955"/>
                    </a:cubicBezTo>
                    <a:cubicBezTo>
                      <a:pt x="4767" y="106037"/>
                      <a:pt x="-8871" y="68187"/>
                      <a:pt x="6047" y="36476"/>
                    </a:cubicBezTo>
                    <a:cubicBezTo>
                      <a:pt x="20948" y="4767"/>
                      <a:pt x="58816" y="-8871"/>
                      <a:pt x="90525" y="6047"/>
                    </a:cubicBezTo>
                    <a:close/>
                  </a:path>
                </a:pathLst>
              </a:custGeom>
              <a:noFill/>
              <a:ln w="63478" cap="rnd">
                <a:solidFill>
                  <a:srgbClr val="7A00FF"/>
                </a:solidFill>
                <a:prstDash val="solid"/>
                <a:miter/>
              </a:ln>
            </p:spPr>
            <p:txBody>
              <a:bodyPr rtlCol="0" anchor="ctr"/>
              <a:lstStyle/>
              <a:p>
                <a:endParaRPr lang="en-CH" sz="3600"/>
              </a:p>
            </p:txBody>
          </p:sp>
          <p:sp>
            <p:nvSpPr>
              <p:cNvPr id="337" name="Freeform 336">
                <a:extLst>
                  <a:ext uri="{FF2B5EF4-FFF2-40B4-BE49-F238E27FC236}">
                    <a16:creationId xmlns:a16="http://schemas.microsoft.com/office/drawing/2014/main" id="{D2AA1E29-D213-11C6-1B38-77FD8DB44D74}"/>
                  </a:ext>
                </a:extLst>
              </p:cNvPr>
              <p:cNvSpPr/>
              <p:nvPr/>
            </p:nvSpPr>
            <p:spPr>
              <a:xfrm>
                <a:off x="13553694" y="13931677"/>
                <a:ext cx="1257130" cy="591239"/>
              </a:xfrm>
              <a:custGeom>
                <a:avLst/>
                <a:gdLst>
                  <a:gd name="connsiteX0" fmla="*/ 0 w 1257130"/>
                  <a:gd name="connsiteY0" fmla="*/ 0 h 591239"/>
                  <a:gd name="connsiteX1" fmla="*/ 1257131 w 1257130"/>
                  <a:gd name="connsiteY1" fmla="*/ 591239 h 591239"/>
                </a:gdLst>
                <a:ahLst/>
                <a:cxnLst>
                  <a:cxn ang="0">
                    <a:pos x="connsiteX0" y="connsiteY0"/>
                  </a:cxn>
                  <a:cxn ang="0">
                    <a:pos x="connsiteX1" y="connsiteY1"/>
                  </a:cxn>
                </a:cxnLst>
                <a:rect l="l" t="t" r="r" b="b"/>
                <a:pathLst>
                  <a:path w="1257130" h="591239">
                    <a:moveTo>
                      <a:pt x="0" y="0"/>
                    </a:moveTo>
                    <a:lnTo>
                      <a:pt x="1257131" y="591239"/>
                    </a:lnTo>
                  </a:path>
                </a:pathLst>
              </a:custGeom>
              <a:noFill/>
              <a:ln w="63478" cap="rnd">
                <a:solidFill>
                  <a:srgbClr val="7A00FF"/>
                </a:solidFill>
                <a:prstDash val="solid"/>
                <a:miter/>
              </a:ln>
            </p:spPr>
            <p:txBody>
              <a:bodyPr rtlCol="0" anchor="ctr"/>
              <a:lstStyle/>
              <a:p>
                <a:endParaRPr lang="en-CH" sz="3600"/>
              </a:p>
            </p:txBody>
          </p:sp>
        </p:grpSp>
        <p:grpSp>
          <p:nvGrpSpPr>
            <p:cNvPr id="338" name="Graphic 4">
              <a:extLst>
                <a:ext uri="{FF2B5EF4-FFF2-40B4-BE49-F238E27FC236}">
                  <a16:creationId xmlns:a16="http://schemas.microsoft.com/office/drawing/2014/main" id="{365E4269-9B3E-E268-9D07-D0ACFADCC195}"/>
                </a:ext>
              </a:extLst>
            </p:cNvPr>
            <p:cNvGrpSpPr/>
            <p:nvPr/>
          </p:nvGrpSpPr>
          <p:grpSpPr>
            <a:xfrm>
              <a:off x="13402794" y="13822730"/>
              <a:ext cx="1515821" cy="1551977"/>
              <a:chOff x="13402794" y="13822730"/>
              <a:chExt cx="1515821" cy="1551977"/>
            </a:xfrm>
            <a:noFill/>
          </p:grpSpPr>
          <p:sp>
            <p:nvSpPr>
              <p:cNvPr id="339" name="Freeform 338">
                <a:extLst>
                  <a:ext uri="{FF2B5EF4-FFF2-40B4-BE49-F238E27FC236}">
                    <a16:creationId xmlns:a16="http://schemas.microsoft.com/office/drawing/2014/main" id="{04D4C312-F745-6B5B-5411-B6AD6BCFE18A}"/>
                  </a:ext>
                </a:extLst>
              </p:cNvPr>
              <p:cNvSpPr/>
              <p:nvPr/>
            </p:nvSpPr>
            <p:spPr>
              <a:xfrm>
                <a:off x="13402794" y="13822730"/>
                <a:ext cx="126959" cy="126955"/>
              </a:xfrm>
              <a:custGeom>
                <a:avLst/>
                <a:gdLst>
                  <a:gd name="connsiteX0" fmla="*/ 108949 w 126959"/>
                  <a:gd name="connsiteY0" fmla="*/ 19166 h 126955"/>
                  <a:gd name="connsiteX1" fmla="*/ 19167 w 126959"/>
                  <a:gd name="connsiteY1" fmla="*/ 18009 h 126955"/>
                  <a:gd name="connsiteX2" fmla="*/ 18009 w 126959"/>
                  <a:gd name="connsiteY2" fmla="*/ 107789 h 126955"/>
                  <a:gd name="connsiteX3" fmla="*/ 107806 w 126959"/>
                  <a:gd name="connsiteY3" fmla="*/ 108947 h 126955"/>
                  <a:gd name="connsiteX4" fmla="*/ 108949 w 126959"/>
                  <a:gd name="connsiteY4" fmla="*/ 19166 h 126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9" h="126955">
                    <a:moveTo>
                      <a:pt x="108949" y="19166"/>
                    </a:moveTo>
                    <a:cubicBezTo>
                      <a:pt x="84492" y="-5930"/>
                      <a:pt x="44264" y="-6448"/>
                      <a:pt x="19167" y="18009"/>
                    </a:cubicBezTo>
                    <a:cubicBezTo>
                      <a:pt x="-5929" y="42480"/>
                      <a:pt x="-6449" y="82708"/>
                      <a:pt x="18009" y="107789"/>
                    </a:cubicBezTo>
                    <a:cubicBezTo>
                      <a:pt x="42481" y="132885"/>
                      <a:pt x="82710" y="133403"/>
                      <a:pt x="107806" y="108947"/>
                    </a:cubicBezTo>
                    <a:cubicBezTo>
                      <a:pt x="132888" y="84491"/>
                      <a:pt x="133406" y="44262"/>
                      <a:pt x="108949" y="19166"/>
                    </a:cubicBezTo>
                    <a:close/>
                  </a:path>
                </a:pathLst>
              </a:custGeom>
              <a:noFill/>
              <a:ln w="63478" cap="rnd">
                <a:solidFill>
                  <a:srgbClr val="3D3D3D"/>
                </a:solidFill>
                <a:prstDash val="solid"/>
                <a:miter/>
              </a:ln>
            </p:spPr>
            <p:txBody>
              <a:bodyPr rtlCol="0" anchor="ctr"/>
              <a:lstStyle/>
              <a:p>
                <a:endParaRPr lang="en-CH" sz="3600"/>
              </a:p>
            </p:txBody>
          </p:sp>
          <p:sp>
            <p:nvSpPr>
              <p:cNvPr id="340" name="Freeform 339">
                <a:extLst>
                  <a:ext uri="{FF2B5EF4-FFF2-40B4-BE49-F238E27FC236}">
                    <a16:creationId xmlns:a16="http://schemas.microsoft.com/office/drawing/2014/main" id="{DED14ADD-4456-6DB9-FCBA-CA986B35C8A8}"/>
                  </a:ext>
                </a:extLst>
              </p:cNvPr>
              <p:cNvSpPr/>
              <p:nvPr/>
            </p:nvSpPr>
            <p:spPr>
              <a:xfrm>
                <a:off x="14791657" y="15247728"/>
                <a:ext cx="126958" cy="126978"/>
              </a:xfrm>
              <a:custGeom>
                <a:avLst/>
                <a:gdLst>
                  <a:gd name="connsiteX0" fmla="*/ 108950 w 126958"/>
                  <a:gd name="connsiteY0" fmla="*/ 19109 h 126978"/>
                  <a:gd name="connsiteX1" fmla="*/ 107792 w 126958"/>
                  <a:gd name="connsiteY1" fmla="*/ 109012 h 126978"/>
                  <a:gd name="connsiteX2" fmla="*/ 18009 w 126958"/>
                  <a:gd name="connsiteY2" fmla="*/ 107793 h 126978"/>
                  <a:gd name="connsiteX3" fmla="*/ 19168 w 126958"/>
                  <a:gd name="connsiteY3" fmla="*/ 18044 h 126978"/>
                  <a:gd name="connsiteX4" fmla="*/ 108950 w 126958"/>
                  <a:gd name="connsiteY4" fmla="*/ 19109 h 126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8" h="126978">
                    <a:moveTo>
                      <a:pt x="108950" y="19109"/>
                    </a:moveTo>
                    <a:cubicBezTo>
                      <a:pt x="133406" y="44251"/>
                      <a:pt x="132889" y="84480"/>
                      <a:pt x="107792" y="109012"/>
                    </a:cubicBezTo>
                    <a:cubicBezTo>
                      <a:pt x="82694" y="133392"/>
                      <a:pt x="42467" y="132935"/>
                      <a:pt x="18009" y="107793"/>
                    </a:cubicBezTo>
                    <a:cubicBezTo>
                      <a:pt x="-6448" y="82651"/>
                      <a:pt x="-5930" y="42424"/>
                      <a:pt x="19168" y="18044"/>
                    </a:cubicBezTo>
                    <a:cubicBezTo>
                      <a:pt x="44264" y="-6490"/>
                      <a:pt x="84493" y="-5880"/>
                      <a:pt x="108950" y="19109"/>
                    </a:cubicBezTo>
                    <a:close/>
                  </a:path>
                </a:pathLst>
              </a:custGeom>
              <a:noFill/>
              <a:ln w="63478" cap="rnd">
                <a:solidFill>
                  <a:srgbClr val="3D3D3D"/>
                </a:solidFill>
                <a:prstDash val="solid"/>
                <a:miter/>
              </a:ln>
            </p:spPr>
            <p:txBody>
              <a:bodyPr rtlCol="0" anchor="ctr"/>
              <a:lstStyle/>
              <a:p>
                <a:endParaRPr lang="en-CH" sz="3600"/>
              </a:p>
            </p:txBody>
          </p:sp>
          <p:sp>
            <p:nvSpPr>
              <p:cNvPr id="341" name="Freeform 340">
                <a:extLst>
                  <a:ext uri="{FF2B5EF4-FFF2-40B4-BE49-F238E27FC236}">
                    <a16:creationId xmlns:a16="http://schemas.microsoft.com/office/drawing/2014/main" id="{DE8D60E4-F7A7-EF46-F2B9-3E1C19E9E9DE}"/>
                  </a:ext>
                </a:extLst>
              </p:cNvPr>
              <p:cNvSpPr/>
              <p:nvPr/>
            </p:nvSpPr>
            <p:spPr>
              <a:xfrm>
                <a:off x="13510600" y="13931677"/>
                <a:ext cx="1300224" cy="1334095"/>
              </a:xfrm>
              <a:custGeom>
                <a:avLst/>
                <a:gdLst>
                  <a:gd name="connsiteX0" fmla="*/ 0 w 1300224"/>
                  <a:gd name="connsiteY0" fmla="*/ 0 h 1334095"/>
                  <a:gd name="connsiteX1" fmla="*/ 1300224 w 1300224"/>
                  <a:gd name="connsiteY1" fmla="*/ 1334095 h 1334095"/>
                </a:gdLst>
                <a:ahLst/>
                <a:cxnLst>
                  <a:cxn ang="0">
                    <a:pos x="connsiteX0" y="connsiteY0"/>
                  </a:cxn>
                  <a:cxn ang="0">
                    <a:pos x="connsiteX1" y="connsiteY1"/>
                  </a:cxn>
                </a:cxnLst>
                <a:rect l="l" t="t" r="r" b="b"/>
                <a:pathLst>
                  <a:path w="1300224" h="1334095">
                    <a:moveTo>
                      <a:pt x="0" y="0"/>
                    </a:moveTo>
                    <a:lnTo>
                      <a:pt x="1300224" y="1334095"/>
                    </a:lnTo>
                  </a:path>
                </a:pathLst>
              </a:custGeom>
              <a:noFill/>
              <a:ln w="63478" cap="rnd">
                <a:solidFill>
                  <a:srgbClr val="3D3D3D"/>
                </a:solidFill>
                <a:prstDash val="solid"/>
                <a:miter/>
              </a:ln>
            </p:spPr>
            <p:txBody>
              <a:bodyPr rtlCol="0" anchor="ctr"/>
              <a:lstStyle/>
              <a:p>
                <a:endParaRPr lang="en-CH" sz="3600"/>
              </a:p>
            </p:txBody>
          </p:sp>
        </p:grpSp>
        <p:sp>
          <p:nvSpPr>
            <p:cNvPr id="342" name="TextBox 341">
              <a:extLst>
                <a:ext uri="{FF2B5EF4-FFF2-40B4-BE49-F238E27FC236}">
                  <a16:creationId xmlns:a16="http://schemas.microsoft.com/office/drawing/2014/main" id="{02EBD9D4-4369-7A70-423C-36E580C0F2FC}"/>
                </a:ext>
              </a:extLst>
            </p:cNvPr>
            <p:cNvSpPr txBox="1"/>
            <p:nvPr/>
          </p:nvSpPr>
          <p:spPr>
            <a:xfrm>
              <a:off x="12556266" y="17243786"/>
              <a:ext cx="470000"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0</a:t>
              </a:r>
            </a:p>
          </p:txBody>
        </p:sp>
        <p:sp>
          <p:nvSpPr>
            <p:cNvPr id="343" name="TextBox 342">
              <a:extLst>
                <a:ext uri="{FF2B5EF4-FFF2-40B4-BE49-F238E27FC236}">
                  <a16:creationId xmlns:a16="http://schemas.microsoft.com/office/drawing/2014/main" id="{68E5A9B0-671C-A935-F263-E04E0CBD409E}"/>
                </a:ext>
              </a:extLst>
            </p:cNvPr>
            <p:cNvSpPr txBox="1"/>
            <p:nvPr/>
          </p:nvSpPr>
          <p:spPr>
            <a:xfrm>
              <a:off x="12556266" y="15951647"/>
              <a:ext cx="470000"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1</a:t>
              </a:r>
            </a:p>
          </p:txBody>
        </p:sp>
        <p:sp>
          <p:nvSpPr>
            <p:cNvPr id="344" name="TextBox 343">
              <a:extLst>
                <a:ext uri="{FF2B5EF4-FFF2-40B4-BE49-F238E27FC236}">
                  <a16:creationId xmlns:a16="http://schemas.microsoft.com/office/drawing/2014/main" id="{09085F36-B111-B826-2747-EB11BA7BD5D6}"/>
                </a:ext>
              </a:extLst>
            </p:cNvPr>
            <p:cNvSpPr txBox="1"/>
            <p:nvPr/>
          </p:nvSpPr>
          <p:spPr>
            <a:xfrm rot="16200000">
              <a:off x="11856841" y="16484051"/>
              <a:ext cx="569387"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M</a:t>
              </a:r>
            </a:p>
          </p:txBody>
        </p:sp>
        <p:sp>
          <p:nvSpPr>
            <p:cNvPr id="345" name="TextBox 344">
              <a:extLst>
                <a:ext uri="{FF2B5EF4-FFF2-40B4-BE49-F238E27FC236}">
                  <a16:creationId xmlns:a16="http://schemas.microsoft.com/office/drawing/2014/main" id="{DEAFBA28-8650-8DB6-AB48-1DEDEC814E03}"/>
                </a:ext>
              </a:extLst>
            </p:cNvPr>
            <p:cNvSpPr txBox="1"/>
            <p:nvPr/>
          </p:nvSpPr>
          <p:spPr>
            <a:xfrm rot="16200000">
              <a:off x="11920961" y="16130779"/>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346" name="TextBox 345">
              <a:extLst>
                <a:ext uri="{FF2B5EF4-FFF2-40B4-BE49-F238E27FC236}">
                  <a16:creationId xmlns:a16="http://schemas.microsoft.com/office/drawing/2014/main" id="{A760C916-BD72-9C37-E555-E9C8A8249084}"/>
                </a:ext>
              </a:extLst>
            </p:cNvPr>
            <p:cNvSpPr txBox="1"/>
            <p:nvPr/>
          </p:nvSpPr>
          <p:spPr>
            <a:xfrm rot="16200000">
              <a:off x="11920961" y="1584805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347" name="TextBox 346">
              <a:extLst>
                <a:ext uri="{FF2B5EF4-FFF2-40B4-BE49-F238E27FC236}">
                  <a16:creationId xmlns:a16="http://schemas.microsoft.com/office/drawing/2014/main" id="{C8CA3157-F8BF-D99D-D5AA-BCCE86F51A26}"/>
                </a:ext>
              </a:extLst>
            </p:cNvPr>
            <p:cNvSpPr txBox="1"/>
            <p:nvPr/>
          </p:nvSpPr>
          <p:spPr>
            <a:xfrm rot="16200000">
              <a:off x="11920961" y="1556532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348" name="TextBox 347">
              <a:extLst>
                <a:ext uri="{FF2B5EF4-FFF2-40B4-BE49-F238E27FC236}">
                  <a16:creationId xmlns:a16="http://schemas.microsoft.com/office/drawing/2014/main" id="{961420BB-A660-F20F-0354-747188718786}"/>
                </a:ext>
              </a:extLst>
            </p:cNvPr>
            <p:cNvSpPr txBox="1"/>
            <p:nvPr/>
          </p:nvSpPr>
          <p:spPr>
            <a:xfrm rot="16200000">
              <a:off x="11985081" y="15352678"/>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349" name="TextBox 348">
              <a:extLst>
                <a:ext uri="{FF2B5EF4-FFF2-40B4-BE49-F238E27FC236}">
                  <a16:creationId xmlns:a16="http://schemas.microsoft.com/office/drawing/2014/main" id="{475D4475-E3F8-A990-C477-2812943A3CD4}"/>
                </a:ext>
              </a:extLst>
            </p:cNvPr>
            <p:cNvSpPr txBox="1"/>
            <p:nvPr/>
          </p:nvSpPr>
          <p:spPr>
            <a:xfrm rot="16200000">
              <a:off x="11895312" y="15141056"/>
              <a:ext cx="492443"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350" name="TextBox 349">
              <a:extLst>
                <a:ext uri="{FF2B5EF4-FFF2-40B4-BE49-F238E27FC236}">
                  <a16:creationId xmlns:a16="http://schemas.microsoft.com/office/drawing/2014/main" id="{05405045-CFDE-1CE1-E8FE-55D1118076D8}"/>
                </a:ext>
              </a:extLst>
            </p:cNvPr>
            <p:cNvSpPr txBox="1"/>
            <p:nvPr/>
          </p:nvSpPr>
          <p:spPr>
            <a:xfrm rot="16200000">
              <a:off x="11882488" y="14788302"/>
              <a:ext cx="518091"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C</a:t>
              </a:r>
            </a:p>
          </p:txBody>
        </p:sp>
        <p:sp>
          <p:nvSpPr>
            <p:cNvPr id="351" name="TextBox 350">
              <a:extLst>
                <a:ext uri="{FF2B5EF4-FFF2-40B4-BE49-F238E27FC236}">
                  <a16:creationId xmlns:a16="http://schemas.microsoft.com/office/drawing/2014/main" id="{B87B3907-BF66-18ED-29AB-83C1A696BEF5}"/>
                </a:ext>
              </a:extLst>
            </p:cNvPr>
            <p:cNvSpPr txBox="1"/>
            <p:nvPr/>
          </p:nvSpPr>
          <p:spPr>
            <a:xfrm rot="16200000">
              <a:off x="11869664" y="14406779"/>
              <a:ext cx="543739"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Q</a:t>
              </a:r>
            </a:p>
          </p:txBody>
        </p:sp>
        <p:sp>
          <p:nvSpPr>
            <p:cNvPr id="352" name="TextBox 351">
              <a:extLst>
                <a:ext uri="{FF2B5EF4-FFF2-40B4-BE49-F238E27FC236}">
                  <a16:creationId xmlns:a16="http://schemas.microsoft.com/office/drawing/2014/main" id="{E8F9A3F1-5293-6982-1035-6E63CC422B03}"/>
                </a:ext>
              </a:extLst>
            </p:cNvPr>
            <p:cNvSpPr txBox="1"/>
            <p:nvPr/>
          </p:nvSpPr>
          <p:spPr>
            <a:xfrm rot="16200000">
              <a:off x="11972257" y="14124195"/>
              <a:ext cx="338554"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t>
              </a:r>
            </a:p>
          </p:txBody>
        </p:sp>
        <p:sp>
          <p:nvSpPr>
            <p:cNvPr id="353" name="TextBox 352">
              <a:extLst>
                <a:ext uri="{FF2B5EF4-FFF2-40B4-BE49-F238E27FC236}">
                  <a16:creationId xmlns:a16="http://schemas.microsoft.com/office/drawing/2014/main" id="{BED2F761-6137-8554-60AB-A3EB3D6F9592}"/>
                </a:ext>
              </a:extLst>
            </p:cNvPr>
            <p:cNvSpPr txBox="1"/>
            <p:nvPr/>
          </p:nvSpPr>
          <p:spPr>
            <a:xfrm rot="16200000">
              <a:off x="11920961" y="1389843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6</a:t>
              </a:r>
            </a:p>
          </p:txBody>
        </p:sp>
        <p:sp>
          <p:nvSpPr>
            <p:cNvPr id="354" name="TextBox 353">
              <a:extLst>
                <a:ext uri="{FF2B5EF4-FFF2-40B4-BE49-F238E27FC236}">
                  <a16:creationId xmlns:a16="http://schemas.microsoft.com/office/drawing/2014/main" id="{FB1EFF0F-D4C4-CC4F-57F5-243D9E95B980}"/>
                </a:ext>
              </a:extLst>
            </p:cNvPr>
            <p:cNvSpPr txBox="1"/>
            <p:nvPr/>
          </p:nvSpPr>
          <p:spPr>
            <a:xfrm rot="16200000">
              <a:off x="11985081" y="13685789"/>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355" name="TextBox 354">
              <a:extLst>
                <a:ext uri="{FF2B5EF4-FFF2-40B4-BE49-F238E27FC236}">
                  <a16:creationId xmlns:a16="http://schemas.microsoft.com/office/drawing/2014/main" id="{D220E975-01BF-31AD-A969-A42049504E45}"/>
                </a:ext>
              </a:extLst>
            </p:cNvPr>
            <p:cNvSpPr txBox="1"/>
            <p:nvPr/>
          </p:nvSpPr>
          <p:spPr>
            <a:xfrm rot="16200000">
              <a:off x="11933785" y="13488048"/>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356" name="TextBox 355">
              <a:extLst>
                <a:ext uri="{FF2B5EF4-FFF2-40B4-BE49-F238E27FC236}">
                  <a16:creationId xmlns:a16="http://schemas.microsoft.com/office/drawing/2014/main" id="{BDC86467-BD50-6458-2EF6-811020B18EB8}"/>
                </a:ext>
              </a:extLst>
            </p:cNvPr>
            <p:cNvSpPr txBox="1"/>
            <p:nvPr/>
          </p:nvSpPr>
          <p:spPr>
            <a:xfrm rot="16200000">
              <a:off x="11933785" y="13233883"/>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c</a:t>
              </a:r>
            </a:p>
          </p:txBody>
        </p:sp>
        <p:sp>
          <p:nvSpPr>
            <p:cNvPr id="357" name="TextBox 356">
              <a:extLst>
                <a:ext uri="{FF2B5EF4-FFF2-40B4-BE49-F238E27FC236}">
                  <a16:creationId xmlns:a16="http://schemas.microsoft.com/office/drawing/2014/main" id="{90B92DB3-3A6F-4A62-DE39-DC4CC013B35E}"/>
                </a:ext>
              </a:extLst>
            </p:cNvPr>
            <p:cNvSpPr txBox="1"/>
            <p:nvPr/>
          </p:nvSpPr>
          <p:spPr>
            <a:xfrm rot="16200000">
              <a:off x="11920961" y="12965850"/>
              <a:ext cx="441146"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o</a:t>
              </a:r>
            </a:p>
          </p:txBody>
        </p:sp>
        <p:sp>
          <p:nvSpPr>
            <p:cNvPr id="358" name="TextBox 357">
              <a:extLst>
                <a:ext uri="{FF2B5EF4-FFF2-40B4-BE49-F238E27FC236}">
                  <a16:creationId xmlns:a16="http://schemas.microsoft.com/office/drawing/2014/main" id="{7E0123AB-FE57-C460-4A73-8822E533CF1E}"/>
                </a:ext>
              </a:extLst>
            </p:cNvPr>
            <p:cNvSpPr txBox="1"/>
            <p:nvPr/>
          </p:nvSpPr>
          <p:spPr>
            <a:xfrm rot="16200000">
              <a:off x="11972257" y="12739569"/>
              <a:ext cx="338554"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r</a:t>
              </a:r>
            </a:p>
          </p:txBody>
        </p:sp>
        <p:sp>
          <p:nvSpPr>
            <p:cNvPr id="359" name="TextBox 358">
              <a:extLst>
                <a:ext uri="{FF2B5EF4-FFF2-40B4-BE49-F238E27FC236}">
                  <a16:creationId xmlns:a16="http://schemas.microsoft.com/office/drawing/2014/main" id="{54A74B12-1662-4B19-DD94-2CDC32018CEC}"/>
                </a:ext>
              </a:extLst>
            </p:cNvPr>
            <p:cNvSpPr txBox="1"/>
            <p:nvPr/>
          </p:nvSpPr>
          <p:spPr>
            <a:xfrm rot="16200000">
              <a:off x="11920961" y="12513747"/>
              <a:ext cx="441146"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e</a:t>
              </a:r>
            </a:p>
          </p:txBody>
        </p:sp>
        <p:sp>
          <p:nvSpPr>
            <p:cNvPr id="360" name="TextBox 359">
              <a:extLst>
                <a:ext uri="{FF2B5EF4-FFF2-40B4-BE49-F238E27FC236}">
                  <a16:creationId xmlns:a16="http://schemas.microsoft.com/office/drawing/2014/main" id="{0E6B56EC-B2B4-E3C5-2C0F-5D17E4CE91D3}"/>
                </a:ext>
              </a:extLst>
            </p:cNvPr>
            <p:cNvSpPr txBox="1"/>
            <p:nvPr/>
          </p:nvSpPr>
          <p:spPr>
            <a:xfrm rot="18900000">
              <a:off x="12131036" y="18805357"/>
              <a:ext cx="492443"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B</a:t>
              </a:r>
            </a:p>
          </p:txBody>
        </p:sp>
        <p:sp>
          <p:nvSpPr>
            <p:cNvPr id="361" name="TextBox 360">
              <a:extLst>
                <a:ext uri="{FF2B5EF4-FFF2-40B4-BE49-F238E27FC236}">
                  <a16:creationId xmlns:a16="http://schemas.microsoft.com/office/drawing/2014/main" id="{C6DD3057-9EEE-C034-BA66-2AFF4983E967}"/>
                </a:ext>
              </a:extLst>
            </p:cNvPr>
            <p:cNvSpPr txBox="1"/>
            <p:nvPr/>
          </p:nvSpPr>
          <p:spPr>
            <a:xfrm rot="18900000">
              <a:off x="12376479" y="18585563"/>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362" name="TextBox 361">
              <a:extLst>
                <a:ext uri="{FF2B5EF4-FFF2-40B4-BE49-F238E27FC236}">
                  <a16:creationId xmlns:a16="http://schemas.microsoft.com/office/drawing/2014/main" id="{1E8A4CBD-FE2A-0753-19E2-9E9471DCE6FA}"/>
                </a:ext>
              </a:extLst>
            </p:cNvPr>
            <p:cNvSpPr txBox="1"/>
            <p:nvPr/>
          </p:nvSpPr>
          <p:spPr>
            <a:xfrm rot="18900000">
              <a:off x="12579532" y="18395336"/>
              <a:ext cx="415498"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s</a:t>
              </a:r>
            </a:p>
          </p:txBody>
        </p:sp>
        <p:sp>
          <p:nvSpPr>
            <p:cNvPr id="363" name="TextBox 362">
              <a:extLst>
                <a:ext uri="{FF2B5EF4-FFF2-40B4-BE49-F238E27FC236}">
                  <a16:creationId xmlns:a16="http://schemas.microsoft.com/office/drawing/2014/main" id="{76B2A000-C1AD-9680-8D92-B3DBC7A9B44D}"/>
                </a:ext>
              </a:extLst>
            </p:cNvPr>
            <p:cNvSpPr txBox="1"/>
            <p:nvPr/>
          </p:nvSpPr>
          <p:spPr>
            <a:xfrm rot="18900000">
              <a:off x="12756162" y="18205883"/>
              <a:ext cx="441146"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e</a:t>
              </a:r>
            </a:p>
          </p:txBody>
        </p:sp>
        <p:sp>
          <p:nvSpPr>
            <p:cNvPr id="364" name="TextBox 363">
              <a:extLst>
                <a:ext uri="{FF2B5EF4-FFF2-40B4-BE49-F238E27FC236}">
                  <a16:creationId xmlns:a16="http://schemas.microsoft.com/office/drawing/2014/main" id="{2C50FA04-77F4-0D9A-1C6D-9FEA1F34887B}"/>
                </a:ext>
              </a:extLst>
            </p:cNvPr>
            <p:cNvSpPr txBox="1"/>
            <p:nvPr/>
          </p:nvSpPr>
          <p:spPr>
            <a:xfrm rot="18900000">
              <a:off x="12973232" y="18065758"/>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l</a:t>
              </a:r>
            </a:p>
          </p:txBody>
        </p:sp>
        <p:sp>
          <p:nvSpPr>
            <p:cNvPr id="365" name="TextBox 364">
              <a:extLst>
                <a:ext uri="{FF2B5EF4-FFF2-40B4-BE49-F238E27FC236}">
                  <a16:creationId xmlns:a16="http://schemas.microsoft.com/office/drawing/2014/main" id="{A22022E4-0506-0FA6-1A85-37B53F638816}"/>
                </a:ext>
              </a:extLst>
            </p:cNvPr>
            <p:cNvSpPr txBox="1"/>
            <p:nvPr/>
          </p:nvSpPr>
          <p:spPr>
            <a:xfrm rot="18900000">
              <a:off x="13053203" y="17985789"/>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i</a:t>
              </a:r>
            </a:p>
          </p:txBody>
        </p:sp>
        <p:sp>
          <p:nvSpPr>
            <p:cNvPr id="366" name="TextBox 365">
              <a:extLst>
                <a:ext uri="{FF2B5EF4-FFF2-40B4-BE49-F238E27FC236}">
                  <a16:creationId xmlns:a16="http://schemas.microsoft.com/office/drawing/2014/main" id="{40C864AE-270D-A904-9F73-8E3C3A60B812}"/>
                </a:ext>
              </a:extLst>
            </p:cNvPr>
            <p:cNvSpPr txBox="1"/>
            <p:nvPr/>
          </p:nvSpPr>
          <p:spPr>
            <a:xfrm rot="18900000">
              <a:off x="13116030" y="17846018"/>
              <a:ext cx="441146"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n</a:t>
              </a:r>
            </a:p>
          </p:txBody>
        </p:sp>
        <p:sp>
          <p:nvSpPr>
            <p:cNvPr id="367" name="TextBox 366">
              <a:extLst>
                <a:ext uri="{FF2B5EF4-FFF2-40B4-BE49-F238E27FC236}">
                  <a16:creationId xmlns:a16="http://schemas.microsoft.com/office/drawing/2014/main" id="{EA73B192-59C0-F2BC-2691-4785E143065A}"/>
                </a:ext>
              </a:extLst>
            </p:cNvPr>
            <p:cNvSpPr txBox="1"/>
            <p:nvPr/>
          </p:nvSpPr>
          <p:spPr>
            <a:xfrm rot="18900000">
              <a:off x="13315957" y="17646093"/>
              <a:ext cx="441146"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e</a:t>
              </a:r>
            </a:p>
          </p:txBody>
        </p:sp>
        <p:sp>
          <p:nvSpPr>
            <p:cNvPr id="368" name="TextBox 367">
              <a:extLst>
                <a:ext uri="{FF2B5EF4-FFF2-40B4-BE49-F238E27FC236}">
                  <a16:creationId xmlns:a16="http://schemas.microsoft.com/office/drawing/2014/main" id="{18F9E801-09EF-E6C8-3CE6-570E4E6F7B13}"/>
                </a:ext>
              </a:extLst>
            </p:cNvPr>
            <p:cNvSpPr txBox="1"/>
            <p:nvPr/>
          </p:nvSpPr>
          <p:spPr>
            <a:xfrm rot="18900000">
              <a:off x="13208808" y="1877801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6</a:t>
              </a:r>
            </a:p>
          </p:txBody>
        </p:sp>
        <p:sp>
          <p:nvSpPr>
            <p:cNvPr id="369" name="TextBox 368">
              <a:extLst>
                <a:ext uri="{FF2B5EF4-FFF2-40B4-BE49-F238E27FC236}">
                  <a16:creationId xmlns:a16="http://schemas.microsoft.com/office/drawing/2014/main" id="{42A72BFD-056E-BD79-0F32-7B323D469A74}"/>
                </a:ext>
              </a:extLst>
            </p:cNvPr>
            <p:cNvSpPr txBox="1"/>
            <p:nvPr/>
          </p:nvSpPr>
          <p:spPr>
            <a:xfrm rot="18900000">
              <a:off x="13423291" y="18627649"/>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370" name="TextBox 369">
              <a:extLst>
                <a:ext uri="{FF2B5EF4-FFF2-40B4-BE49-F238E27FC236}">
                  <a16:creationId xmlns:a16="http://schemas.microsoft.com/office/drawing/2014/main" id="{69FAFBE3-786D-33EE-B87A-296B45173FD0}"/>
                </a:ext>
              </a:extLst>
            </p:cNvPr>
            <p:cNvSpPr txBox="1"/>
            <p:nvPr/>
          </p:nvSpPr>
          <p:spPr>
            <a:xfrm rot="18900000">
              <a:off x="13494138" y="18428565"/>
              <a:ext cx="569387"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m</a:t>
              </a:r>
            </a:p>
          </p:txBody>
        </p:sp>
        <p:sp>
          <p:nvSpPr>
            <p:cNvPr id="371" name="TextBox 370">
              <a:extLst>
                <a:ext uri="{FF2B5EF4-FFF2-40B4-BE49-F238E27FC236}">
                  <a16:creationId xmlns:a16="http://schemas.microsoft.com/office/drawing/2014/main" id="{06D9D105-574A-4F40-864A-622803DF50C8}"/>
                </a:ext>
              </a:extLst>
            </p:cNvPr>
            <p:cNvSpPr txBox="1"/>
            <p:nvPr/>
          </p:nvSpPr>
          <p:spPr>
            <a:xfrm rot="18900000">
              <a:off x="13808060" y="18178763"/>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o</a:t>
              </a:r>
            </a:p>
          </p:txBody>
        </p:sp>
        <p:sp>
          <p:nvSpPr>
            <p:cNvPr id="372" name="TextBox 371">
              <a:extLst>
                <a:ext uri="{FF2B5EF4-FFF2-40B4-BE49-F238E27FC236}">
                  <a16:creationId xmlns:a16="http://schemas.microsoft.com/office/drawing/2014/main" id="{84BA676C-2136-7CE3-BB0C-AFBFFDF321FE}"/>
                </a:ext>
              </a:extLst>
            </p:cNvPr>
            <p:cNvSpPr txBox="1"/>
            <p:nvPr/>
          </p:nvSpPr>
          <p:spPr>
            <a:xfrm rot="18900000">
              <a:off x="14007976" y="17978849"/>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373" name="TextBox 372">
              <a:extLst>
                <a:ext uri="{FF2B5EF4-FFF2-40B4-BE49-F238E27FC236}">
                  <a16:creationId xmlns:a16="http://schemas.microsoft.com/office/drawing/2014/main" id="{C716407E-ABB4-AEB4-48D0-6B4E151AAFDB}"/>
                </a:ext>
              </a:extLst>
            </p:cNvPr>
            <p:cNvSpPr txBox="1"/>
            <p:nvPr/>
          </p:nvSpPr>
          <p:spPr>
            <a:xfrm rot="18900000">
              <a:off x="14222459" y="17828488"/>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t</a:t>
              </a:r>
            </a:p>
          </p:txBody>
        </p:sp>
        <p:sp>
          <p:nvSpPr>
            <p:cNvPr id="374" name="TextBox 373">
              <a:extLst>
                <a:ext uri="{FF2B5EF4-FFF2-40B4-BE49-F238E27FC236}">
                  <a16:creationId xmlns:a16="http://schemas.microsoft.com/office/drawing/2014/main" id="{126A95AC-ADBF-D4BC-295E-BAF73C2653AA}"/>
                </a:ext>
              </a:extLst>
            </p:cNvPr>
            <p:cNvSpPr txBox="1"/>
            <p:nvPr/>
          </p:nvSpPr>
          <p:spPr>
            <a:xfrm rot="18900000">
              <a:off x="14307871" y="1767895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h</a:t>
              </a:r>
            </a:p>
          </p:txBody>
        </p:sp>
        <p:sp>
          <p:nvSpPr>
            <p:cNvPr id="375" name="TextBox 374">
              <a:extLst>
                <a:ext uri="{FF2B5EF4-FFF2-40B4-BE49-F238E27FC236}">
                  <a16:creationId xmlns:a16="http://schemas.microsoft.com/office/drawing/2014/main" id="{B6C6B83F-BDCD-D34A-0DC6-45E1C45FF112}"/>
                </a:ext>
              </a:extLst>
            </p:cNvPr>
            <p:cNvSpPr txBox="1"/>
            <p:nvPr/>
          </p:nvSpPr>
          <p:spPr>
            <a:xfrm rot="18900000">
              <a:off x="14510925" y="17488729"/>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376" name="TextBox 375">
              <a:extLst>
                <a:ext uri="{FF2B5EF4-FFF2-40B4-BE49-F238E27FC236}">
                  <a16:creationId xmlns:a16="http://schemas.microsoft.com/office/drawing/2014/main" id="{2D0C2730-3EEB-CEB1-95E4-DDF0AD856081}"/>
                </a:ext>
              </a:extLst>
            </p:cNvPr>
            <p:cNvSpPr txBox="1"/>
            <p:nvPr/>
          </p:nvSpPr>
          <p:spPr>
            <a:xfrm>
              <a:off x="12556266" y="14685254"/>
              <a:ext cx="470000"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2</a:t>
              </a:r>
            </a:p>
          </p:txBody>
        </p:sp>
        <p:sp>
          <p:nvSpPr>
            <p:cNvPr id="377" name="TextBox 376">
              <a:extLst>
                <a:ext uri="{FF2B5EF4-FFF2-40B4-BE49-F238E27FC236}">
                  <a16:creationId xmlns:a16="http://schemas.microsoft.com/office/drawing/2014/main" id="{04FC8481-8573-9DF3-EE7C-C257890DFD4C}"/>
                </a:ext>
              </a:extLst>
            </p:cNvPr>
            <p:cNvSpPr txBox="1"/>
            <p:nvPr/>
          </p:nvSpPr>
          <p:spPr>
            <a:xfrm>
              <a:off x="12556266" y="13383711"/>
              <a:ext cx="470000"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3</a:t>
              </a:r>
            </a:p>
          </p:txBody>
        </p:sp>
        <p:sp>
          <p:nvSpPr>
            <p:cNvPr id="378" name="TextBox 377">
              <a:extLst>
                <a:ext uri="{FF2B5EF4-FFF2-40B4-BE49-F238E27FC236}">
                  <a16:creationId xmlns:a16="http://schemas.microsoft.com/office/drawing/2014/main" id="{903795AE-5B76-D50E-B526-DC73A86C910C}"/>
                </a:ext>
              </a:extLst>
            </p:cNvPr>
            <p:cNvSpPr txBox="1"/>
            <p:nvPr/>
          </p:nvSpPr>
          <p:spPr>
            <a:xfrm>
              <a:off x="12556266" y="12117316"/>
              <a:ext cx="470000" cy="707886"/>
            </a:xfrm>
            <a:prstGeom prst="rect">
              <a:avLst/>
            </a:prstGeom>
            <a:noFill/>
          </p:spPr>
          <p:txBody>
            <a:bodyPr wrap="none" rtlCol="0">
              <a:spAutoFit/>
            </a:bodyPr>
            <a:lstStyle/>
            <a:p>
              <a:pPr algn="l"/>
              <a:r>
                <a:rPr lang="en-CH" sz="4000" spc="0" baseline="0" dirty="0">
                  <a:ln/>
                  <a:solidFill>
                    <a:srgbClr val="000000"/>
                  </a:solidFill>
                  <a:latin typeface="Arial"/>
                  <a:cs typeface="Arial"/>
                  <a:sym typeface="Arial"/>
                  <a:rtl val="0"/>
                </a:rPr>
                <a:t>4</a:t>
              </a:r>
            </a:p>
          </p:txBody>
        </p:sp>
        <p:grpSp>
          <p:nvGrpSpPr>
            <p:cNvPr id="379" name="Graphic 4">
              <a:extLst>
                <a:ext uri="{FF2B5EF4-FFF2-40B4-BE49-F238E27FC236}">
                  <a16:creationId xmlns:a16="http://schemas.microsoft.com/office/drawing/2014/main" id="{D1E037EF-C8E9-2DB2-9A68-A574435CEC2A}"/>
                </a:ext>
              </a:extLst>
            </p:cNvPr>
            <p:cNvGrpSpPr/>
            <p:nvPr/>
          </p:nvGrpSpPr>
          <p:grpSpPr>
            <a:xfrm>
              <a:off x="12917541" y="10610805"/>
              <a:ext cx="2180886" cy="1204947"/>
              <a:chOff x="12917541" y="10610805"/>
              <a:chExt cx="2180886" cy="1204947"/>
            </a:xfrm>
            <a:solidFill>
              <a:srgbClr val="000080"/>
            </a:solidFill>
          </p:grpSpPr>
          <p:sp>
            <p:nvSpPr>
              <p:cNvPr id="380" name="TextBox 379">
                <a:extLst>
                  <a:ext uri="{FF2B5EF4-FFF2-40B4-BE49-F238E27FC236}">
                    <a16:creationId xmlns:a16="http://schemas.microsoft.com/office/drawing/2014/main" id="{30973D3C-EC7B-98D2-3D29-FF258C463802}"/>
                  </a:ext>
                </a:extLst>
              </p:cNvPr>
              <p:cNvSpPr txBox="1"/>
              <p:nvPr/>
            </p:nvSpPr>
            <p:spPr>
              <a:xfrm>
                <a:off x="12917541" y="10610805"/>
                <a:ext cx="518091"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A</a:t>
                </a:r>
              </a:p>
            </p:txBody>
          </p:sp>
          <p:sp>
            <p:nvSpPr>
              <p:cNvPr id="381" name="TextBox 380">
                <a:extLst>
                  <a:ext uri="{FF2B5EF4-FFF2-40B4-BE49-F238E27FC236}">
                    <a16:creationId xmlns:a16="http://schemas.microsoft.com/office/drawing/2014/main" id="{8C836B74-A852-2F23-2738-95BC1DC3C51F}"/>
                  </a:ext>
                </a:extLst>
              </p:cNvPr>
              <p:cNvSpPr txBox="1"/>
              <p:nvPr/>
            </p:nvSpPr>
            <p:spPr>
              <a:xfrm>
                <a:off x="13321315" y="10610805"/>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s</a:t>
                </a:r>
              </a:p>
            </p:txBody>
          </p:sp>
          <p:sp>
            <p:nvSpPr>
              <p:cNvPr id="382" name="TextBox 381">
                <a:extLst>
                  <a:ext uri="{FF2B5EF4-FFF2-40B4-BE49-F238E27FC236}">
                    <a16:creationId xmlns:a16="http://schemas.microsoft.com/office/drawing/2014/main" id="{EE402AE9-66E9-C3BC-E346-09186F959803}"/>
                  </a:ext>
                </a:extLst>
              </p:cNvPr>
              <p:cNvSpPr txBox="1"/>
              <p:nvPr/>
            </p:nvSpPr>
            <p:spPr>
              <a:xfrm>
                <a:off x="13632319" y="10610805"/>
                <a:ext cx="33855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t</a:t>
                </a:r>
              </a:p>
            </p:txBody>
          </p:sp>
          <p:sp>
            <p:nvSpPr>
              <p:cNvPr id="383" name="TextBox 382">
                <a:extLst>
                  <a:ext uri="{FF2B5EF4-FFF2-40B4-BE49-F238E27FC236}">
                    <a16:creationId xmlns:a16="http://schemas.microsoft.com/office/drawing/2014/main" id="{23D9F5E8-1A59-5DF2-6134-54901519EC44}"/>
                  </a:ext>
                </a:extLst>
              </p:cNvPr>
              <p:cNvSpPr txBox="1"/>
              <p:nvPr/>
            </p:nvSpPr>
            <p:spPr>
              <a:xfrm>
                <a:off x="13818649" y="10610805"/>
                <a:ext cx="466794" cy="646331"/>
              </a:xfrm>
              <a:prstGeom prst="rect">
                <a:avLst/>
              </a:prstGeom>
              <a:noFill/>
            </p:spPr>
            <p:txBody>
              <a:bodyPr wrap="none" rtlCol="0">
                <a:spAutoFit/>
              </a:bodyPr>
              <a:lstStyle/>
              <a:p>
                <a:pPr algn="l"/>
                <a:r>
                  <a:rPr lang="en-CH" sz="3600" b="1" spc="0" baseline="0" dirty="0">
                    <a:ln/>
                    <a:solidFill>
                      <a:srgbClr val="000080"/>
                    </a:solidFill>
                    <a:latin typeface="Arial"/>
                    <a:cs typeface="Arial"/>
                    <a:sym typeface="Arial"/>
                    <a:rtl val="0"/>
                  </a:rPr>
                  <a:t>h</a:t>
                </a:r>
              </a:p>
            </p:txBody>
          </p:sp>
          <p:sp>
            <p:nvSpPr>
              <p:cNvPr id="384" name="TextBox 383">
                <a:extLst>
                  <a:ext uri="{FF2B5EF4-FFF2-40B4-BE49-F238E27FC236}">
                    <a16:creationId xmlns:a16="http://schemas.microsoft.com/office/drawing/2014/main" id="{6C83C850-465A-F154-401F-CE089FE63C4E}"/>
                  </a:ext>
                </a:extLst>
              </p:cNvPr>
              <p:cNvSpPr txBox="1"/>
              <p:nvPr/>
            </p:nvSpPr>
            <p:spPr>
              <a:xfrm>
                <a:off x="14160221" y="10610805"/>
                <a:ext cx="595035" cy="646331"/>
              </a:xfrm>
              <a:prstGeom prst="rect">
                <a:avLst/>
              </a:prstGeom>
              <a:noFill/>
            </p:spPr>
            <p:txBody>
              <a:bodyPr wrap="none" rtlCol="0">
                <a:spAutoFit/>
              </a:bodyPr>
              <a:lstStyle/>
              <a:p>
                <a:pPr algn="l"/>
                <a:r>
                  <a:rPr lang="en-CH" sz="3600" b="1" spc="0" baseline="0" dirty="0">
                    <a:ln/>
                    <a:solidFill>
                      <a:srgbClr val="000080"/>
                    </a:solidFill>
                    <a:latin typeface="Arial"/>
                    <a:cs typeface="Arial"/>
                    <a:sym typeface="Arial"/>
                    <a:rtl val="0"/>
                  </a:rPr>
                  <a:t>m</a:t>
                </a:r>
              </a:p>
            </p:txBody>
          </p:sp>
          <p:sp>
            <p:nvSpPr>
              <p:cNvPr id="385" name="TextBox 384">
                <a:extLst>
                  <a:ext uri="{FF2B5EF4-FFF2-40B4-BE49-F238E27FC236}">
                    <a16:creationId xmlns:a16="http://schemas.microsoft.com/office/drawing/2014/main" id="{1BBC2407-24C6-DFF0-B826-F7E2DC62E6D6}"/>
                  </a:ext>
                </a:extLst>
              </p:cNvPr>
              <p:cNvSpPr txBox="1"/>
              <p:nvPr/>
            </p:nvSpPr>
            <p:spPr>
              <a:xfrm>
                <a:off x="14657281" y="10610805"/>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a</a:t>
                </a:r>
              </a:p>
            </p:txBody>
          </p:sp>
          <p:sp>
            <p:nvSpPr>
              <p:cNvPr id="386" name="TextBox 385">
                <a:extLst>
                  <a:ext uri="{FF2B5EF4-FFF2-40B4-BE49-F238E27FC236}">
                    <a16:creationId xmlns:a16="http://schemas.microsoft.com/office/drawing/2014/main" id="{64289686-4B18-4A72-709F-CD32A728B3CE}"/>
                  </a:ext>
                </a:extLst>
              </p:cNvPr>
              <p:cNvSpPr txBox="1"/>
              <p:nvPr/>
            </p:nvSpPr>
            <p:spPr>
              <a:xfrm>
                <a:off x="12995284" y="11169421"/>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c</a:t>
                </a:r>
              </a:p>
            </p:txBody>
          </p:sp>
          <p:sp>
            <p:nvSpPr>
              <p:cNvPr id="387" name="TextBox 386">
                <a:extLst>
                  <a:ext uri="{FF2B5EF4-FFF2-40B4-BE49-F238E27FC236}">
                    <a16:creationId xmlns:a16="http://schemas.microsoft.com/office/drawing/2014/main" id="{AC96FE8C-9F9B-4F73-9E5C-E05ADEC55108}"/>
                  </a:ext>
                </a:extLst>
              </p:cNvPr>
              <p:cNvSpPr txBox="1"/>
              <p:nvPr/>
            </p:nvSpPr>
            <p:spPr>
              <a:xfrm>
                <a:off x="13306305" y="11169421"/>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o</a:t>
                </a:r>
              </a:p>
            </p:txBody>
          </p:sp>
          <p:sp>
            <p:nvSpPr>
              <p:cNvPr id="388" name="TextBox 387">
                <a:extLst>
                  <a:ext uri="{FF2B5EF4-FFF2-40B4-BE49-F238E27FC236}">
                    <a16:creationId xmlns:a16="http://schemas.microsoft.com/office/drawing/2014/main" id="{BE49805D-5E79-D76A-46F4-7DCCFE27C95A}"/>
                  </a:ext>
                </a:extLst>
              </p:cNvPr>
              <p:cNvSpPr txBox="1"/>
              <p:nvPr/>
            </p:nvSpPr>
            <p:spPr>
              <a:xfrm>
                <a:off x="13647862" y="11169421"/>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n</a:t>
                </a:r>
              </a:p>
            </p:txBody>
          </p:sp>
          <p:sp>
            <p:nvSpPr>
              <p:cNvPr id="389" name="TextBox 388">
                <a:extLst>
                  <a:ext uri="{FF2B5EF4-FFF2-40B4-BE49-F238E27FC236}">
                    <a16:creationId xmlns:a16="http://schemas.microsoft.com/office/drawing/2014/main" id="{16CF0FFF-368B-B8B8-1AD3-D013572D716B}"/>
                  </a:ext>
                </a:extLst>
              </p:cNvPr>
              <p:cNvSpPr txBox="1"/>
              <p:nvPr/>
            </p:nvSpPr>
            <p:spPr>
              <a:xfrm>
                <a:off x="13989435" y="11169421"/>
                <a:ext cx="338554" cy="646331"/>
              </a:xfrm>
              <a:prstGeom prst="rect">
                <a:avLst/>
              </a:prstGeom>
              <a:noFill/>
            </p:spPr>
            <p:txBody>
              <a:bodyPr wrap="none" rtlCol="0">
                <a:spAutoFit/>
              </a:bodyPr>
              <a:lstStyle/>
              <a:p>
                <a:pPr algn="l"/>
                <a:r>
                  <a:rPr lang="en-CH" sz="3600" b="1" spc="0" baseline="0" dirty="0">
                    <a:ln/>
                    <a:solidFill>
                      <a:srgbClr val="000080"/>
                    </a:solidFill>
                    <a:latin typeface="Arial"/>
                    <a:cs typeface="Arial"/>
                    <a:sym typeface="Arial"/>
                    <a:rtl val="0"/>
                  </a:rPr>
                  <a:t>t</a:t>
                </a:r>
              </a:p>
            </p:txBody>
          </p:sp>
          <p:sp>
            <p:nvSpPr>
              <p:cNvPr id="390" name="TextBox 389">
                <a:extLst>
                  <a:ext uri="{FF2B5EF4-FFF2-40B4-BE49-F238E27FC236}">
                    <a16:creationId xmlns:a16="http://schemas.microsoft.com/office/drawing/2014/main" id="{6122C231-E01E-1B51-3392-55035CB24303}"/>
                  </a:ext>
                </a:extLst>
              </p:cNvPr>
              <p:cNvSpPr txBox="1"/>
              <p:nvPr/>
            </p:nvSpPr>
            <p:spPr>
              <a:xfrm>
                <a:off x="14175764" y="11169421"/>
                <a:ext cx="364202"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r</a:t>
                </a:r>
              </a:p>
            </p:txBody>
          </p:sp>
          <p:sp>
            <p:nvSpPr>
              <p:cNvPr id="391" name="TextBox 390">
                <a:extLst>
                  <a:ext uri="{FF2B5EF4-FFF2-40B4-BE49-F238E27FC236}">
                    <a16:creationId xmlns:a16="http://schemas.microsoft.com/office/drawing/2014/main" id="{BE43CD38-15A3-AD23-A643-168317D8E73A}"/>
                  </a:ext>
                </a:extLst>
              </p:cNvPr>
              <p:cNvSpPr txBox="1"/>
              <p:nvPr/>
            </p:nvSpPr>
            <p:spPr>
              <a:xfrm>
                <a:off x="14393466" y="11169421"/>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o</a:t>
                </a:r>
              </a:p>
            </p:txBody>
          </p:sp>
          <p:sp>
            <p:nvSpPr>
              <p:cNvPr id="392" name="TextBox 391">
                <a:extLst>
                  <a:ext uri="{FF2B5EF4-FFF2-40B4-BE49-F238E27FC236}">
                    <a16:creationId xmlns:a16="http://schemas.microsoft.com/office/drawing/2014/main" id="{21A0BF10-11A1-133D-8012-495C41CBFB8E}"/>
                  </a:ext>
                </a:extLst>
              </p:cNvPr>
              <p:cNvSpPr txBox="1"/>
              <p:nvPr/>
            </p:nvSpPr>
            <p:spPr>
              <a:xfrm>
                <a:off x="14735039" y="11169421"/>
                <a:ext cx="31290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l</a:t>
                </a:r>
              </a:p>
            </p:txBody>
          </p:sp>
        </p:grpSp>
      </p:grpSp>
      <p:grpSp>
        <p:nvGrpSpPr>
          <p:cNvPr id="393" name="Graphic 4">
            <a:extLst>
              <a:ext uri="{FF2B5EF4-FFF2-40B4-BE49-F238E27FC236}">
                <a16:creationId xmlns:a16="http://schemas.microsoft.com/office/drawing/2014/main" id="{F94342D6-2503-D4B4-D708-BD90AD0347EB}"/>
              </a:ext>
            </a:extLst>
          </p:cNvPr>
          <p:cNvGrpSpPr/>
          <p:nvPr/>
        </p:nvGrpSpPr>
        <p:grpSpPr>
          <a:xfrm>
            <a:off x="15636587" y="10615605"/>
            <a:ext cx="3347260" cy="8836082"/>
            <a:chOff x="15636587" y="10615605"/>
            <a:chExt cx="3347260" cy="8836082"/>
          </a:xfrm>
        </p:grpSpPr>
        <p:grpSp>
          <p:nvGrpSpPr>
            <p:cNvPr id="394" name="Graphic 4">
              <a:extLst>
                <a:ext uri="{FF2B5EF4-FFF2-40B4-BE49-F238E27FC236}">
                  <a16:creationId xmlns:a16="http://schemas.microsoft.com/office/drawing/2014/main" id="{F74024B1-92AD-2B63-725F-747662A153DA}"/>
                </a:ext>
              </a:extLst>
            </p:cNvPr>
            <p:cNvGrpSpPr/>
            <p:nvPr/>
          </p:nvGrpSpPr>
          <p:grpSpPr>
            <a:xfrm>
              <a:off x="16750272" y="12168060"/>
              <a:ext cx="2233575" cy="5357311"/>
              <a:chOff x="16750272" y="12168060"/>
              <a:chExt cx="2233575" cy="5357311"/>
            </a:xfrm>
          </p:grpSpPr>
          <p:sp>
            <p:nvSpPr>
              <p:cNvPr id="395" name="Freeform 394">
                <a:extLst>
                  <a:ext uri="{FF2B5EF4-FFF2-40B4-BE49-F238E27FC236}">
                    <a16:creationId xmlns:a16="http://schemas.microsoft.com/office/drawing/2014/main" id="{FB185A6B-16CD-89CD-8A94-69EC3608C305}"/>
                  </a:ext>
                </a:extLst>
              </p:cNvPr>
              <p:cNvSpPr/>
              <p:nvPr/>
            </p:nvSpPr>
            <p:spPr>
              <a:xfrm>
                <a:off x="16762330" y="12180128"/>
                <a:ext cx="2209495" cy="5333212"/>
              </a:xfrm>
              <a:custGeom>
                <a:avLst/>
                <a:gdLst>
                  <a:gd name="connsiteX0" fmla="*/ 2139 w 2209495"/>
                  <a:gd name="connsiteY0" fmla="*/ -357 h 5333212"/>
                  <a:gd name="connsiteX1" fmla="*/ 2211635 w 2209495"/>
                  <a:gd name="connsiteY1" fmla="*/ -357 h 5333212"/>
                  <a:gd name="connsiteX2" fmla="*/ 2211635 w 2209495"/>
                  <a:gd name="connsiteY2" fmla="*/ 5332856 h 5333212"/>
                  <a:gd name="connsiteX3" fmla="*/ 2139 w 2209495"/>
                  <a:gd name="connsiteY3" fmla="*/ 5332856 h 5333212"/>
                </a:gdLst>
                <a:ahLst/>
                <a:cxnLst>
                  <a:cxn ang="0">
                    <a:pos x="connsiteX0" y="connsiteY0"/>
                  </a:cxn>
                  <a:cxn ang="0">
                    <a:pos x="connsiteX1" y="connsiteY1"/>
                  </a:cxn>
                  <a:cxn ang="0">
                    <a:pos x="connsiteX2" y="connsiteY2"/>
                  </a:cxn>
                  <a:cxn ang="0">
                    <a:pos x="connsiteX3" y="connsiteY3"/>
                  </a:cxn>
                </a:cxnLst>
                <a:rect l="l" t="t" r="r" b="b"/>
                <a:pathLst>
                  <a:path w="2209495" h="5333212">
                    <a:moveTo>
                      <a:pt x="2139" y="-357"/>
                    </a:moveTo>
                    <a:lnTo>
                      <a:pt x="2211635" y="-357"/>
                    </a:lnTo>
                    <a:lnTo>
                      <a:pt x="2211635" y="5332856"/>
                    </a:lnTo>
                    <a:lnTo>
                      <a:pt x="2139" y="5332856"/>
                    </a:lnTo>
                    <a:close/>
                  </a:path>
                </a:pathLst>
              </a:custGeom>
              <a:solidFill>
                <a:srgbClr val="FFFFFF">
                  <a:alpha val="39000"/>
                </a:srgbClr>
              </a:solidFill>
              <a:ln w="1086" cap="rnd">
                <a:noFill/>
                <a:prstDash val="solid"/>
                <a:round/>
              </a:ln>
            </p:spPr>
            <p:txBody>
              <a:bodyPr rtlCol="0" anchor="ctr"/>
              <a:lstStyle/>
              <a:p>
                <a:endParaRPr lang="en-CH" sz="3600"/>
              </a:p>
            </p:txBody>
          </p:sp>
          <p:sp>
            <p:nvSpPr>
              <p:cNvPr id="396" name="Freeform 395">
                <a:extLst>
                  <a:ext uri="{FF2B5EF4-FFF2-40B4-BE49-F238E27FC236}">
                    <a16:creationId xmlns:a16="http://schemas.microsoft.com/office/drawing/2014/main" id="{11A03FC4-C8F3-309A-C207-2DD1F594B2FD}"/>
                  </a:ext>
                </a:extLst>
              </p:cNvPr>
              <p:cNvSpPr/>
              <p:nvPr/>
            </p:nvSpPr>
            <p:spPr>
              <a:xfrm>
                <a:off x="16750272" y="12168060"/>
                <a:ext cx="2233575" cy="5357311"/>
              </a:xfrm>
              <a:custGeom>
                <a:avLst/>
                <a:gdLst>
                  <a:gd name="connsiteX0" fmla="*/ 2235715 w 2233575"/>
                  <a:gd name="connsiteY0" fmla="*/ 5356955 h 5357311"/>
                  <a:gd name="connsiteX1" fmla="*/ 2139 w 2233575"/>
                  <a:gd name="connsiteY1" fmla="*/ 5356955 h 5357311"/>
                  <a:gd name="connsiteX2" fmla="*/ 2139 w 2233575"/>
                  <a:gd name="connsiteY2" fmla="*/ -357 h 5357311"/>
                  <a:gd name="connsiteX3" fmla="*/ 2235715 w 2233575"/>
                  <a:gd name="connsiteY3" fmla="*/ -357 h 5357311"/>
                  <a:gd name="connsiteX4" fmla="*/ 2235715 w 2233575"/>
                  <a:gd name="connsiteY4" fmla="*/ 5356955 h 5357311"/>
                  <a:gd name="connsiteX5" fmla="*/ 2223684 w 2233575"/>
                  <a:gd name="connsiteY5" fmla="*/ 11711 h 5357311"/>
                  <a:gd name="connsiteX6" fmla="*/ 14198 w 2233575"/>
                  <a:gd name="connsiteY6" fmla="*/ 11711 h 5357311"/>
                  <a:gd name="connsiteX7" fmla="*/ 14198 w 2233575"/>
                  <a:gd name="connsiteY7" fmla="*/ 5344924 h 5357311"/>
                  <a:gd name="connsiteX8" fmla="*/ 2223684 w 2233575"/>
                  <a:gd name="connsiteY8" fmla="*/ 5344924 h 5357311"/>
                  <a:gd name="connsiteX9" fmla="*/ 2223684 w 2233575"/>
                  <a:gd name="connsiteY9" fmla="*/ 11711 h 535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3575" h="5357311">
                    <a:moveTo>
                      <a:pt x="2235715" y="5356955"/>
                    </a:moveTo>
                    <a:lnTo>
                      <a:pt x="2139" y="5356955"/>
                    </a:lnTo>
                    <a:lnTo>
                      <a:pt x="2139" y="-357"/>
                    </a:lnTo>
                    <a:lnTo>
                      <a:pt x="2235715" y="-357"/>
                    </a:lnTo>
                    <a:lnTo>
                      <a:pt x="2235715" y="5356955"/>
                    </a:lnTo>
                    <a:close/>
                    <a:moveTo>
                      <a:pt x="2223684" y="11711"/>
                    </a:moveTo>
                    <a:lnTo>
                      <a:pt x="14198" y="11711"/>
                    </a:lnTo>
                    <a:lnTo>
                      <a:pt x="14198" y="5344924"/>
                    </a:lnTo>
                    <a:lnTo>
                      <a:pt x="2223684" y="5344924"/>
                    </a:lnTo>
                    <a:lnTo>
                      <a:pt x="2223684" y="11711"/>
                    </a:lnTo>
                    <a:close/>
                  </a:path>
                </a:pathLst>
              </a:custGeom>
              <a:solidFill>
                <a:srgbClr val="000000"/>
              </a:solidFill>
              <a:ln w="1086" cap="rnd">
                <a:noFill/>
                <a:prstDash val="solid"/>
                <a:round/>
              </a:ln>
            </p:spPr>
            <p:txBody>
              <a:bodyPr rtlCol="0" anchor="ctr"/>
              <a:lstStyle/>
              <a:p>
                <a:endParaRPr lang="en-CH" sz="3600"/>
              </a:p>
            </p:txBody>
          </p:sp>
        </p:grpSp>
        <p:grpSp>
          <p:nvGrpSpPr>
            <p:cNvPr id="397" name="Graphic 4">
              <a:extLst>
                <a:ext uri="{FF2B5EF4-FFF2-40B4-BE49-F238E27FC236}">
                  <a16:creationId xmlns:a16="http://schemas.microsoft.com/office/drawing/2014/main" id="{06EB345A-AC8B-375D-AD40-58367E86775B}"/>
                </a:ext>
              </a:extLst>
            </p:cNvPr>
            <p:cNvGrpSpPr/>
            <p:nvPr/>
          </p:nvGrpSpPr>
          <p:grpSpPr>
            <a:xfrm>
              <a:off x="17279685" y="14547784"/>
              <a:ext cx="1491065" cy="654575"/>
              <a:chOff x="17279685" y="14547784"/>
              <a:chExt cx="1491065" cy="654575"/>
            </a:xfrm>
            <a:noFill/>
          </p:grpSpPr>
          <p:sp>
            <p:nvSpPr>
              <p:cNvPr id="398" name="Freeform 397">
                <a:extLst>
                  <a:ext uri="{FF2B5EF4-FFF2-40B4-BE49-F238E27FC236}">
                    <a16:creationId xmlns:a16="http://schemas.microsoft.com/office/drawing/2014/main" id="{FE291EB4-BD49-2545-F44F-F7C57FD12323}"/>
                  </a:ext>
                </a:extLst>
              </p:cNvPr>
              <p:cNvSpPr/>
              <p:nvPr/>
            </p:nvSpPr>
            <p:spPr>
              <a:xfrm>
                <a:off x="17402431" y="14634179"/>
                <a:ext cx="1245589" cy="481818"/>
              </a:xfrm>
              <a:custGeom>
                <a:avLst/>
                <a:gdLst>
                  <a:gd name="connsiteX0" fmla="*/ 1999 w 1245589"/>
                  <a:gd name="connsiteY0" fmla="*/ 481412 h 481818"/>
                  <a:gd name="connsiteX1" fmla="*/ 1247588 w 1245589"/>
                  <a:gd name="connsiteY1" fmla="*/ -407 h 481818"/>
                </a:gdLst>
                <a:ahLst/>
                <a:cxnLst>
                  <a:cxn ang="0">
                    <a:pos x="connsiteX0" y="connsiteY0"/>
                  </a:cxn>
                  <a:cxn ang="0">
                    <a:pos x="connsiteX1" y="connsiteY1"/>
                  </a:cxn>
                </a:cxnLst>
                <a:rect l="l" t="t" r="r" b="b"/>
                <a:pathLst>
                  <a:path w="1245589" h="481818">
                    <a:moveTo>
                      <a:pt x="1999" y="481412"/>
                    </a:moveTo>
                    <a:lnTo>
                      <a:pt x="1247588" y="-407"/>
                    </a:lnTo>
                  </a:path>
                </a:pathLst>
              </a:custGeom>
              <a:noFill/>
              <a:ln w="1523" cap="rnd">
                <a:noFill/>
                <a:prstDash val="solid"/>
                <a:round/>
              </a:ln>
            </p:spPr>
            <p:txBody>
              <a:bodyPr rtlCol="0" anchor="ctr"/>
              <a:lstStyle/>
              <a:p>
                <a:endParaRPr lang="en-CH" sz="3600"/>
              </a:p>
            </p:txBody>
          </p:sp>
          <p:grpSp>
            <p:nvGrpSpPr>
              <p:cNvPr id="399" name="Graphic 4">
                <a:extLst>
                  <a:ext uri="{FF2B5EF4-FFF2-40B4-BE49-F238E27FC236}">
                    <a16:creationId xmlns:a16="http://schemas.microsoft.com/office/drawing/2014/main" id="{FC62D017-013E-544B-9BAF-47699370DD8B}"/>
                  </a:ext>
                </a:extLst>
              </p:cNvPr>
              <p:cNvGrpSpPr/>
              <p:nvPr/>
            </p:nvGrpSpPr>
            <p:grpSpPr>
              <a:xfrm>
                <a:off x="17279685" y="14547784"/>
                <a:ext cx="1491065" cy="654575"/>
                <a:chOff x="17279685" y="14547784"/>
                <a:chExt cx="1491065" cy="654575"/>
              </a:xfrm>
              <a:noFill/>
            </p:grpSpPr>
            <p:sp>
              <p:nvSpPr>
                <p:cNvPr id="400" name="Freeform 399">
                  <a:extLst>
                    <a:ext uri="{FF2B5EF4-FFF2-40B4-BE49-F238E27FC236}">
                      <a16:creationId xmlns:a16="http://schemas.microsoft.com/office/drawing/2014/main" id="{F4CA608C-6459-AE77-0822-CA86F243981E}"/>
                    </a:ext>
                  </a:extLst>
                </p:cNvPr>
                <p:cNvSpPr/>
                <p:nvPr/>
              </p:nvSpPr>
              <p:spPr>
                <a:xfrm>
                  <a:off x="17279685" y="15075355"/>
                  <a:ext cx="126988" cy="127004"/>
                </a:xfrm>
                <a:custGeom>
                  <a:avLst/>
                  <a:gdLst>
                    <a:gd name="connsiteX0" fmla="*/ 40553 w 126988"/>
                    <a:gd name="connsiteY0" fmla="*/ 4281 h 127004"/>
                    <a:gd name="connsiteX1" fmla="*/ 4286 w 126988"/>
                    <a:gd name="connsiteY1" fmla="*/ 86412 h 127004"/>
                    <a:gd name="connsiteX2" fmla="*/ 86419 w 126988"/>
                    <a:gd name="connsiteY2" fmla="*/ 122723 h 127004"/>
                    <a:gd name="connsiteX3" fmla="*/ 122684 w 126988"/>
                    <a:gd name="connsiteY3" fmla="*/ 40591 h 127004"/>
                    <a:gd name="connsiteX4" fmla="*/ 40553 w 126988"/>
                    <a:gd name="connsiteY4" fmla="*/ 4281 h 12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88" h="127004">
                      <a:moveTo>
                        <a:pt x="40553" y="4281"/>
                      </a:moveTo>
                      <a:cubicBezTo>
                        <a:pt x="7943" y="16928"/>
                        <a:pt x="-8361" y="53726"/>
                        <a:pt x="4286" y="86412"/>
                      </a:cubicBezTo>
                      <a:cubicBezTo>
                        <a:pt x="16934" y="119082"/>
                        <a:pt x="53809" y="135356"/>
                        <a:pt x="86419" y="122723"/>
                      </a:cubicBezTo>
                      <a:cubicBezTo>
                        <a:pt x="119180" y="110076"/>
                        <a:pt x="135332" y="73277"/>
                        <a:pt x="122684" y="40591"/>
                      </a:cubicBezTo>
                      <a:cubicBezTo>
                        <a:pt x="110037" y="7922"/>
                        <a:pt x="73315" y="-8351"/>
                        <a:pt x="40553" y="4281"/>
                      </a:cubicBezTo>
                      <a:close/>
                    </a:path>
                  </a:pathLst>
                </a:custGeom>
                <a:noFill/>
                <a:ln w="63478" cap="rnd">
                  <a:solidFill>
                    <a:srgbClr val="009241"/>
                  </a:solidFill>
                  <a:prstDash val="solid"/>
                  <a:miter/>
                </a:ln>
              </p:spPr>
              <p:txBody>
                <a:bodyPr rtlCol="0" anchor="ctr"/>
                <a:lstStyle/>
                <a:p>
                  <a:endParaRPr lang="en-CH" sz="3600"/>
                </a:p>
              </p:txBody>
            </p:sp>
            <p:sp>
              <p:nvSpPr>
                <p:cNvPr id="401" name="Freeform 400">
                  <a:extLst>
                    <a:ext uri="{FF2B5EF4-FFF2-40B4-BE49-F238E27FC236}">
                      <a16:creationId xmlns:a16="http://schemas.microsoft.com/office/drawing/2014/main" id="{C8F48BE6-9941-71ED-FF63-D59AA36F284F}"/>
                    </a:ext>
                  </a:extLst>
                </p:cNvPr>
                <p:cNvSpPr/>
                <p:nvPr/>
              </p:nvSpPr>
              <p:spPr>
                <a:xfrm>
                  <a:off x="18643780" y="14547784"/>
                  <a:ext cx="126970" cy="126998"/>
                </a:xfrm>
                <a:custGeom>
                  <a:avLst/>
                  <a:gdLst>
                    <a:gd name="connsiteX0" fmla="*/ 40552 w 126970"/>
                    <a:gd name="connsiteY0" fmla="*/ 4289 h 126998"/>
                    <a:gd name="connsiteX1" fmla="*/ 122684 w 126970"/>
                    <a:gd name="connsiteY1" fmla="*/ 40601 h 126998"/>
                    <a:gd name="connsiteX2" fmla="*/ 86419 w 126970"/>
                    <a:gd name="connsiteY2" fmla="*/ 122718 h 126998"/>
                    <a:gd name="connsiteX3" fmla="*/ 4286 w 126970"/>
                    <a:gd name="connsiteY3" fmla="*/ 86406 h 126998"/>
                    <a:gd name="connsiteX4" fmla="*/ 40552 w 126970"/>
                    <a:gd name="connsiteY4" fmla="*/ 4289 h 126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70" h="126998">
                      <a:moveTo>
                        <a:pt x="40552" y="4289"/>
                      </a:moveTo>
                      <a:cubicBezTo>
                        <a:pt x="73313" y="-8358"/>
                        <a:pt x="110037" y="7915"/>
                        <a:pt x="122684" y="40601"/>
                      </a:cubicBezTo>
                      <a:cubicBezTo>
                        <a:pt x="135332" y="73271"/>
                        <a:pt x="119027" y="110069"/>
                        <a:pt x="86419" y="122718"/>
                      </a:cubicBezTo>
                      <a:cubicBezTo>
                        <a:pt x="53657" y="135349"/>
                        <a:pt x="16933" y="119075"/>
                        <a:pt x="4286" y="86406"/>
                      </a:cubicBezTo>
                      <a:cubicBezTo>
                        <a:pt x="-8361" y="53721"/>
                        <a:pt x="7943" y="16921"/>
                        <a:pt x="40552" y="4289"/>
                      </a:cubicBezTo>
                      <a:close/>
                    </a:path>
                  </a:pathLst>
                </a:custGeom>
                <a:noFill/>
                <a:ln w="63478" cap="rnd">
                  <a:solidFill>
                    <a:srgbClr val="009241"/>
                  </a:solidFill>
                  <a:prstDash val="solid"/>
                  <a:miter/>
                </a:ln>
              </p:spPr>
              <p:txBody>
                <a:bodyPr rtlCol="0" anchor="ctr"/>
                <a:lstStyle/>
                <a:p>
                  <a:endParaRPr lang="en-CH" sz="3600"/>
                </a:p>
              </p:txBody>
            </p:sp>
            <p:sp>
              <p:nvSpPr>
                <p:cNvPr id="402" name="Freeform 401">
                  <a:extLst>
                    <a:ext uri="{FF2B5EF4-FFF2-40B4-BE49-F238E27FC236}">
                      <a16:creationId xmlns:a16="http://schemas.microsoft.com/office/drawing/2014/main" id="{B3410E49-C028-2376-2C4D-D579CE0B52F2}"/>
                    </a:ext>
                  </a:extLst>
                </p:cNvPr>
                <p:cNvSpPr/>
                <p:nvPr/>
              </p:nvSpPr>
              <p:spPr>
                <a:xfrm>
                  <a:off x="17402369" y="14634191"/>
                  <a:ext cx="1245696" cy="481755"/>
                </a:xfrm>
                <a:custGeom>
                  <a:avLst/>
                  <a:gdLst>
                    <a:gd name="connsiteX0" fmla="*/ 0 w 1245696"/>
                    <a:gd name="connsiteY0" fmla="*/ 481756 h 481755"/>
                    <a:gd name="connsiteX1" fmla="*/ 1245697 w 1245696"/>
                    <a:gd name="connsiteY1" fmla="*/ 0 h 481755"/>
                  </a:gdLst>
                  <a:ahLst/>
                  <a:cxnLst>
                    <a:cxn ang="0">
                      <a:pos x="connsiteX0" y="connsiteY0"/>
                    </a:cxn>
                    <a:cxn ang="0">
                      <a:pos x="connsiteX1" y="connsiteY1"/>
                    </a:cxn>
                  </a:cxnLst>
                  <a:rect l="l" t="t" r="r" b="b"/>
                  <a:pathLst>
                    <a:path w="1245696" h="481755">
                      <a:moveTo>
                        <a:pt x="0" y="481756"/>
                      </a:moveTo>
                      <a:lnTo>
                        <a:pt x="1245697" y="0"/>
                      </a:lnTo>
                    </a:path>
                  </a:pathLst>
                </a:custGeom>
                <a:noFill/>
                <a:ln w="63478" cap="rnd">
                  <a:solidFill>
                    <a:srgbClr val="009241"/>
                  </a:solidFill>
                  <a:prstDash val="solid"/>
                  <a:miter/>
                </a:ln>
              </p:spPr>
              <p:txBody>
                <a:bodyPr rtlCol="0" anchor="ctr"/>
                <a:lstStyle/>
                <a:p>
                  <a:endParaRPr lang="en-CH" sz="3600"/>
                </a:p>
              </p:txBody>
            </p:sp>
          </p:grpSp>
        </p:grpSp>
        <p:grpSp>
          <p:nvGrpSpPr>
            <p:cNvPr id="403" name="Graphic 4">
              <a:extLst>
                <a:ext uri="{FF2B5EF4-FFF2-40B4-BE49-F238E27FC236}">
                  <a16:creationId xmlns:a16="http://schemas.microsoft.com/office/drawing/2014/main" id="{6BCC7513-8DFC-F9C5-287D-323DF3CEA507}"/>
                </a:ext>
              </a:extLst>
            </p:cNvPr>
            <p:cNvGrpSpPr/>
            <p:nvPr/>
          </p:nvGrpSpPr>
          <p:grpSpPr>
            <a:xfrm>
              <a:off x="17283335" y="14006727"/>
              <a:ext cx="1483913" cy="873922"/>
              <a:chOff x="17283335" y="14006727"/>
              <a:chExt cx="1483913" cy="873922"/>
            </a:xfrm>
            <a:noFill/>
          </p:grpSpPr>
          <p:sp>
            <p:nvSpPr>
              <p:cNvPr id="404" name="Freeform 403">
                <a:extLst>
                  <a:ext uri="{FF2B5EF4-FFF2-40B4-BE49-F238E27FC236}">
                    <a16:creationId xmlns:a16="http://schemas.microsoft.com/office/drawing/2014/main" id="{F68123F5-EB53-AB0D-77D6-4FB0D40A2ED0}"/>
                  </a:ext>
                </a:extLst>
              </p:cNvPr>
              <p:cNvSpPr/>
              <p:nvPr/>
            </p:nvSpPr>
            <p:spPr>
              <a:xfrm>
                <a:off x="17283335" y="14753667"/>
                <a:ext cx="127005" cy="126983"/>
              </a:xfrm>
              <a:custGeom>
                <a:avLst/>
                <a:gdLst>
                  <a:gd name="connsiteX0" fmla="*/ 32859 w 127005"/>
                  <a:gd name="connsiteY0" fmla="*/ 7874 h 126983"/>
                  <a:gd name="connsiteX1" fmla="*/ 7868 w 127005"/>
                  <a:gd name="connsiteY1" fmla="*/ 94119 h 126983"/>
                  <a:gd name="connsiteX2" fmla="*/ 94116 w 127005"/>
                  <a:gd name="connsiteY2" fmla="*/ 119109 h 126983"/>
                  <a:gd name="connsiteX3" fmla="*/ 119105 w 127005"/>
                  <a:gd name="connsiteY3" fmla="*/ 32879 h 126983"/>
                  <a:gd name="connsiteX4" fmla="*/ 32859 w 127005"/>
                  <a:gd name="connsiteY4" fmla="*/ 7874 h 126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5" h="126983">
                    <a:moveTo>
                      <a:pt x="32859" y="7874"/>
                    </a:moveTo>
                    <a:cubicBezTo>
                      <a:pt x="2230" y="24772"/>
                      <a:pt x="-9045" y="63416"/>
                      <a:pt x="7868" y="94119"/>
                    </a:cubicBezTo>
                    <a:cubicBezTo>
                      <a:pt x="24783" y="124808"/>
                      <a:pt x="63487" y="136008"/>
                      <a:pt x="94116" y="119109"/>
                    </a:cubicBezTo>
                    <a:cubicBezTo>
                      <a:pt x="124896" y="102211"/>
                      <a:pt x="136020" y="63567"/>
                      <a:pt x="119105" y="32879"/>
                    </a:cubicBezTo>
                    <a:cubicBezTo>
                      <a:pt x="102192" y="2174"/>
                      <a:pt x="63640" y="-9025"/>
                      <a:pt x="32859" y="7874"/>
                    </a:cubicBezTo>
                    <a:close/>
                  </a:path>
                </a:pathLst>
              </a:custGeom>
              <a:noFill/>
              <a:ln w="63478" cap="rnd">
                <a:solidFill>
                  <a:srgbClr val="FF004F"/>
                </a:solidFill>
                <a:prstDash val="solid"/>
                <a:miter/>
              </a:ln>
            </p:spPr>
            <p:txBody>
              <a:bodyPr rtlCol="0" anchor="ctr"/>
              <a:lstStyle/>
              <a:p>
                <a:endParaRPr lang="en-CH" sz="3600"/>
              </a:p>
            </p:txBody>
          </p:sp>
          <p:sp>
            <p:nvSpPr>
              <p:cNvPr id="405" name="Freeform 404">
                <a:extLst>
                  <a:ext uri="{FF2B5EF4-FFF2-40B4-BE49-F238E27FC236}">
                    <a16:creationId xmlns:a16="http://schemas.microsoft.com/office/drawing/2014/main" id="{BB257FBA-9D89-7CEA-7B21-7BF385BB6106}"/>
                  </a:ext>
                </a:extLst>
              </p:cNvPr>
              <p:cNvSpPr/>
              <p:nvPr/>
            </p:nvSpPr>
            <p:spPr>
              <a:xfrm>
                <a:off x="18640243" y="14006727"/>
                <a:ext cx="127005" cy="126990"/>
              </a:xfrm>
              <a:custGeom>
                <a:avLst/>
                <a:gdLst>
                  <a:gd name="connsiteX0" fmla="*/ 32890 w 127005"/>
                  <a:gd name="connsiteY0" fmla="*/ 7874 h 126990"/>
                  <a:gd name="connsiteX1" fmla="*/ 119137 w 127005"/>
                  <a:gd name="connsiteY1" fmla="*/ 32879 h 126990"/>
                  <a:gd name="connsiteX2" fmla="*/ 94147 w 127005"/>
                  <a:gd name="connsiteY2" fmla="*/ 119109 h 126990"/>
                  <a:gd name="connsiteX3" fmla="*/ 7900 w 127005"/>
                  <a:gd name="connsiteY3" fmla="*/ 94120 h 126990"/>
                  <a:gd name="connsiteX4" fmla="*/ 32890 w 127005"/>
                  <a:gd name="connsiteY4" fmla="*/ 7874 h 126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5" h="126990">
                    <a:moveTo>
                      <a:pt x="32890" y="7874"/>
                    </a:moveTo>
                    <a:cubicBezTo>
                      <a:pt x="63518" y="-9025"/>
                      <a:pt x="102223" y="2174"/>
                      <a:pt x="119137" y="32879"/>
                    </a:cubicBezTo>
                    <a:cubicBezTo>
                      <a:pt x="136052" y="63567"/>
                      <a:pt x="124775" y="102211"/>
                      <a:pt x="94147" y="119109"/>
                    </a:cubicBezTo>
                    <a:cubicBezTo>
                      <a:pt x="63366" y="136024"/>
                      <a:pt x="24815" y="124808"/>
                      <a:pt x="7900" y="94120"/>
                    </a:cubicBezTo>
                    <a:cubicBezTo>
                      <a:pt x="-9014" y="63416"/>
                      <a:pt x="2109" y="24772"/>
                      <a:pt x="32890" y="7874"/>
                    </a:cubicBezTo>
                    <a:close/>
                  </a:path>
                </a:pathLst>
              </a:custGeom>
              <a:noFill/>
              <a:ln w="63478" cap="rnd">
                <a:solidFill>
                  <a:srgbClr val="FF004F"/>
                </a:solidFill>
                <a:prstDash val="solid"/>
                <a:miter/>
              </a:ln>
            </p:spPr>
            <p:txBody>
              <a:bodyPr rtlCol="0" anchor="ctr"/>
              <a:lstStyle/>
              <a:p>
                <a:endParaRPr lang="en-CH" sz="3600"/>
              </a:p>
            </p:txBody>
          </p:sp>
          <p:sp>
            <p:nvSpPr>
              <p:cNvPr id="406" name="Freeform 405">
                <a:extLst>
                  <a:ext uri="{FF2B5EF4-FFF2-40B4-BE49-F238E27FC236}">
                    <a16:creationId xmlns:a16="http://schemas.microsoft.com/office/drawing/2014/main" id="{CEF55CBA-1B6D-9E51-1707-CC3F1E935FA0}"/>
                  </a:ext>
                </a:extLst>
              </p:cNvPr>
              <p:cNvSpPr/>
              <p:nvPr/>
            </p:nvSpPr>
            <p:spPr>
              <a:xfrm>
                <a:off x="17402440" y="14100848"/>
                <a:ext cx="1245702" cy="685698"/>
              </a:xfrm>
              <a:custGeom>
                <a:avLst/>
                <a:gdLst>
                  <a:gd name="connsiteX0" fmla="*/ 0 w 1245702"/>
                  <a:gd name="connsiteY0" fmla="*/ 685698 h 685698"/>
                  <a:gd name="connsiteX1" fmla="*/ 1245702 w 1245702"/>
                  <a:gd name="connsiteY1" fmla="*/ 0 h 685698"/>
                </a:gdLst>
                <a:ahLst/>
                <a:cxnLst>
                  <a:cxn ang="0">
                    <a:pos x="connsiteX0" y="connsiteY0"/>
                  </a:cxn>
                  <a:cxn ang="0">
                    <a:pos x="connsiteX1" y="connsiteY1"/>
                  </a:cxn>
                </a:cxnLst>
                <a:rect l="l" t="t" r="r" b="b"/>
                <a:pathLst>
                  <a:path w="1245702" h="685698">
                    <a:moveTo>
                      <a:pt x="0" y="685698"/>
                    </a:moveTo>
                    <a:lnTo>
                      <a:pt x="1245702" y="0"/>
                    </a:lnTo>
                  </a:path>
                </a:pathLst>
              </a:custGeom>
              <a:noFill/>
              <a:ln w="63478" cap="rnd">
                <a:solidFill>
                  <a:srgbClr val="FF004F"/>
                </a:solidFill>
                <a:prstDash val="solid"/>
                <a:miter/>
              </a:ln>
            </p:spPr>
            <p:txBody>
              <a:bodyPr rtlCol="0" anchor="ctr"/>
              <a:lstStyle/>
              <a:p>
                <a:endParaRPr lang="en-CH" sz="3600"/>
              </a:p>
            </p:txBody>
          </p:sp>
        </p:grpSp>
        <p:grpSp>
          <p:nvGrpSpPr>
            <p:cNvPr id="407" name="Graphic 4">
              <a:extLst>
                <a:ext uri="{FF2B5EF4-FFF2-40B4-BE49-F238E27FC236}">
                  <a16:creationId xmlns:a16="http://schemas.microsoft.com/office/drawing/2014/main" id="{11767708-A5FE-0F01-B775-805AB162BEF9}"/>
                </a:ext>
              </a:extLst>
            </p:cNvPr>
            <p:cNvGrpSpPr/>
            <p:nvPr/>
          </p:nvGrpSpPr>
          <p:grpSpPr>
            <a:xfrm>
              <a:off x="17275412" y="14619067"/>
              <a:ext cx="1493292" cy="792093"/>
              <a:chOff x="17275412" y="14619067"/>
              <a:chExt cx="1493292" cy="792093"/>
            </a:xfrm>
            <a:noFill/>
          </p:grpSpPr>
          <p:sp>
            <p:nvSpPr>
              <p:cNvPr id="408" name="Freeform 407">
                <a:extLst>
                  <a:ext uri="{FF2B5EF4-FFF2-40B4-BE49-F238E27FC236}">
                    <a16:creationId xmlns:a16="http://schemas.microsoft.com/office/drawing/2014/main" id="{2D51C7EB-014C-194F-F785-781F6F89BF9C}"/>
                  </a:ext>
                </a:extLst>
              </p:cNvPr>
              <p:cNvSpPr/>
              <p:nvPr/>
            </p:nvSpPr>
            <p:spPr>
              <a:xfrm>
                <a:off x="17275412" y="15284160"/>
                <a:ext cx="126988" cy="127000"/>
              </a:xfrm>
              <a:custGeom>
                <a:avLst/>
                <a:gdLst>
                  <a:gd name="connsiteX0" fmla="*/ 35762 w 126988"/>
                  <a:gd name="connsiteY0" fmla="*/ 6448 h 127000"/>
                  <a:gd name="connsiteX1" fmla="*/ 6352 w 126988"/>
                  <a:gd name="connsiteY1" fmla="*/ 91323 h 127000"/>
                  <a:gd name="connsiteX2" fmla="*/ 91227 w 126988"/>
                  <a:gd name="connsiteY2" fmla="*/ 120578 h 127000"/>
                  <a:gd name="connsiteX3" fmla="*/ 120636 w 126988"/>
                  <a:gd name="connsiteY3" fmla="*/ 35705 h 127000"/>
                  <a:gd name="connsiteX4" fmla="*/ 35762 w 126988"/>
                  <a:gd name="connsiteY4" fmla="*/ 6448 h 12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88" h="127000">
                    <a:moveTo>
                      <a:pt x="35762" y="6448"/>
                    </a:moveTo>
                    <a:cubicBezTo>
                      <a:pt x="4219" y="21686"/>
                      <a:pt x="-8886" y="59780"/>
                      <a:pt x="6352" y="91323"/>
                    </a:cubicBezTo>
                    <a:cubicBezTo>
                      <a:pt x="21743" y="122712"/>
                      <a:pt x="59838" y="135969"/>
                      <a:pt x="91227" y="120578"/>
                    </a:cubicBezTo>
                    <a:cubicBezTo>
                      <a:pt x="122770" y="105189"/>
                      <a:pt x="135874" y="67246"/>
                      <a:pt x="120636" y="35705"/>
                    </a:cubicBezTo>
                    <a:cubicBezTo>
                      <a:pt x="105246" y="4163"/>
                      <a:pt x="67152" y="-8943"/>
                      <a:pt x="35762" y="6448"/>
                    </a:cubicBezTo>
                    <a:close/>
                  </a:path>
                </a:pathLst>
              </a:custGeom>
              <a:noFill/>
              <a:ln w="63478" cap="rnd">
                <a:solidFill>
                  <a:srgbClr val="006BFF"/>
                </a:solidFill>
                <a:prstDash val="solid"/>
                <a:miter/>
              </a:ln>
            </p:spPr>
            <p:txBody>
              <a:bodyPr rtlCol="0" anchor="ctr"/>
              <a:lstStyle/>
              <a:p>
                <a:endParaRPr lang="en-CH" sz="3600"/>
              </a:p>
            </p:txBody>
          </p:sp>
          <p:sp>
            <p:nvSpPr>
              <p:cNvPr id="409" name="Freeform 408">
                <a:extLst>
                  <a:ext uri="{FF2B5EF4-FFF2-40B4-BE49-F238E27FC236}">
                    <a16:creationId xmlns:a16="http://schemas.microsoft.com/office/drawing/2014/main" id="{52463FCA-ECEC-963B-918B-91487574B881}"/>
                  </a:ext>
                </a:extLst>
              </p:cNvPr>
              <p:cNvSpPr/>
              <p:nvPr/>
            </p:nvSpPr>
            <p:spPr>
              <a:xfrm>
                <a:off x="18641703" y="14619067"/>
                <a:ext cx="127001" cy="126989"/>
              </a:xfrm>
              <a:custGeom>
                <a:avLst/>
                <a:gdLst>
                  <a:gd name="connsiteX0" fmla="*/ 35705 w 127001"/>
                  <a:gd name="connsiteY0" fmla="*/ 6414 h 126989"/>
                  <a:gd name="connsiteX1" fmla="*/ 120581 w 127001"/>
                  <a:gd name="connsiteY1" fmla="*/ 35701 h 126989"/>
                  <a:gd name="connsiteX2" fmla="*/ 91324 w 127001"/>
                  <a:gd name="connsiteY2" fmla="*/ 120575 h 126989"/>
                  <a:gd name="connsiteX3" fmla="*/ 6448 w 127001"/>
                  <a:gd name="connsiteY3" fmla="*/ 91289 h 126989"/>
                  <a:gd name="connsiteX4" fmla="*/ 35705 w 127001"/>
                  <a:gd name="connsiteY4" fmla="*/ 6414 h 12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1" h="126989">
                    <a:moveTo>
                      <a:pt x="35705" y="6414"/>
                    </a:moveTo>
                    <a:cubicBezTo>
                      <a:pt x="67248" y="-8931"/>
                      <a:pt x="105189" y="4205"/>
                      <a:pt x="120581" y="35701"/>
                    </a:cubicBezTo>
                    <a:cubicBezTo>
                      <a:pt x="135970" y="67212"/>
                      <a:pt x="122713" y="105245"/>
                      <a:pt x="91324" y="120575"/>
                    </a:cubicBezTo>
                    <a:cubicBezTo>
                      <a:pt x="59781" y="135920"/>
                      <a:pt x="21686" y="122785"/>
                      <a:pt x="6448" y="91289"/>
                    </a:cubicBezTo>
                    <a:cubicBezTo>
                      <a:pt x="-8942" y="59776"/>
                      <a:pt x="4162" y="21743"/>
                      <a:pt x="35705" y="6414"/>
                    </a:cubicBezTo>
                    <a:close/>
                  </a:path>
                </a:pathLst>
              </a:custGeom>
              <a:noFill/>
              <a:ln w="63478" cap="rnd">
                <a:solidFill>
                  <a:srgbClr val="006BFF"/>
                </a:solidFill>
                <a:prstDash val="solid"/>
                <a:miter/>
              </a:ln>
            </p:spPr>
            <p:txBody>
              <a:bodyPr rtlCol="0" anchor="ctr"/>
              <a:lstStyle/>
              <a:p>
                <a:endParaRPr lang="en-CH" sz="3600"/>
              </a:p>
            </p:txBody>
          </p:sp>
          <p:sp>
            <p:nvSpPr>
              <p:cNvPr id="410" name="Freeform 409">
                <a:extLst>
                  <a:ext uri="{FF2B5EF4-FFF2-40B4-BE49-F238E27FC236}">
                    <a16:creationId xmlns:a16="http://schemas.microsoft.com/office/drawing/2014/main" id="{8D327713-2BA6-B5E3-3519-0D1522A54989}"/>
                  </a:ext>
                </a:extLst>
              </p:cNvPr>
              <p:cNvSpPr/>
              <p:nvPr/>
            </p:nvSpPr>
            <p:spPr>
              <a:xfrm>
                <a:off x="17396049" y="14710356"/>
                <a:ext cx="1252102" cy="609509"/>
              </a:xfrm>
              <a:custGeom>
                <a:avLst/>
                <a:gdLst>
                  <a:gd name="connsiteX0" fmla="*/ 0 w 1252102"/>
                  <a:gd name="connsiteY0" fmla="*/ 609509 h 609509"/>
                  <a:gd name="connsiteX1" fmla="*/ 1252103 w 1252102"/>
                  <a:gd name="connsiteY1" fmla="*/ 0 h 609509"/>
                </a:gdLst>
                <a:ahLst/>
                <a:cxnLst>
                  <a:cxn ang="0">
                    <a:pos x="connsiteX0" y="connsiteY0"/>
                  </a:cxn>
                  <a:cxn ang="0">
                    <a:pos x="connsiteX1" y="connsiteY1"/>
                  </a:cxn>
                </a:cxnLst>
                <a:rect l="l" t="t" r="r" b="b"/>
                <a:pathLst>
                  <a:path w="1252102" h="609509">
                    <a:moveTo>
                      <a:pt x="0" y="609509"/>
                    </a:moveTo>
                    <a:lnTo>
                      <a:pt x="1252103" y="0"/>
                    </a:lnTo>
                  </a:path>
                </a:pathLst>
              </a:custGeom>
              <a:noFill/>
              <a:ln w="63478" cap="rnd">
                <a:solidFill>
                  <a:srgbClr val="006BFF"/>
                </a:solidFill>
                <a:prstDash val="solid"/>
                <a:miter/>
              </a:ln>
            </p:spPr>
            <p:txBody>
              <a:bodyPr rtlCol="0" anchor="ctr"/>
              <a:lstStyle/>
              <a:p>
                <a:endParaRPr lang="en-CH" sz="3600"/>
              </a:p>
            </p:txBody>
          </p:sp>
        </p:grpSp>
        <p:grpSp>
          <p:nvGrpSpPr>
            <p:cNvPr id="411" name="Graphic 4">
              <a:extLst>
                <a:ext uri="{FF2B5EF4-FFF2-40B4-BE49-F238E27FC236}">
                  <a16:creationId xmlns:a16="http://schemas.microsoft.com/office/drawing/2014/main" id="{B2E23179-63B5-6F62-48B7-328FFF2AEFE9}"/>
                </a:ext>
              </a:extLst>
            </p:cNvPr>
            <p:cNvGrpSpPr/>
            <p:nvPr/>
          </p:nvGrpSpPr>
          <p:grpSpPr>
            <a:xfrm>
              <a:off x="17270496" y="15272831"/>
              <a:ext cx="1503169" cy="428888"/>
              <a:chOff x="17270496" y="15272831"/>
              <a:chExt cx="1503169" cy="428888"/>
            </a:xfrm>
            <a:noFill/>
          </p:grpSpPr>
          <p:sp>
            <p:nvSpPr>
              <p:cNvPr id="412" name="Freeform 411">
                <a:extLst>
                  <a:ext uri="{FF2B5EF4-FFF2-40B4-BE49-F238E27FC236}">
                    <a16:creationId xmlns:a16="http://schemas.microsoft.com/office/drawing/2014/main" id="{C3B0E710-A2F4-9C58-E27E-2FF3FF767F0E}"/>
                  </a:ext>
                </a:extLst>
              </p:cNvPr>
              <p:cNvSpPr/>
              <p:nvPr/>
            </p:nvSpPr>
            <p:spPr>
              <a:xfrm>
                <a:off x="17270496" y="15574691"/>
                <a:ext cx="127029" cy="127028"/>
              </a:xfrm>
              <a:custGeom>
                <a:avLst/>
                <a:gdLst>
                  <a:gd name="connsiteX0" fmla="*/ 49824 w 127029"/>
                  <a:gd name="connsiteY0" fmla="*/ 1473 h 127028"/>
                  <a:gd name="connsiteX1" fmla="*/ 1520 w 127029"/>
                  <a:gd name="connsiteY1" fmla="*/ 77205 h 127028"/>
                  <a:gd name="connsiteX2" fmla="*/ 77099 w 127029"/>
                  <a:gd name="connsiteY2" fmla="*/ 125509 h 127028"/>
                  <a:gd name="connsiteX3" fmla="*/ 125556 w 127029"/>
                  <a:gd name="connsiteY3" fmla="*/ 49930 h 127028"/>
                  <a:gd name="connsiteX4" fmla="*/ 49824 w 127029"/>
                  <a:gd name="connsiteY4" fmla="*/ 1473 h 127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9" h="127028">
                    <a:moveTo>
                      <a:pt x="49824" y="1473"/>
                    </a:moveTo>
                    <a:cubicBezTo>
                      <a:pt x="15691" y="9092"/>
                      <a:pt x="-6099" y="42920"/>
                      <a:pt x="1520" y="77205"/>
                    </a:cubicBezTo>
                    <a:cubicBezTo>
                      <a:pt x="8985" y="111338"/>
                      <a:pt x="42814" y="133128"/>
                      <a:pt x="77099" y="125509"/>
                    </a:cubicBezTo>
                    <a:cubicBezTo>
                      <a:pt x="111385" y="118042"/>
                      <a:pt x="133023" y="84215"/>
                      <a:pt x="125556" y="49930"/>
                    </a:cubicBezTo>
                    <a:cubicBezTo>
                      <a:pt x="117937" y="15645"/>
                      <a:pt x="84110" y="-5993"/>
                      <a:pt x="49824" y="1473"/>
                    </a:cubicBezTo>
                    <a:close/>
                  </a:path>
                </a:pathLst>
              </a:custGeom>
              <a:noFill/>
              <a:ln w="63478" cap="rnd">
                <a:solidFill>
                  <a:srgbClr val="7A00FF"/>
                </a:solidFill>
                <a:prstDash val="solid"/>
                <a:miter/>
              </a:ln>
            </p:spPr>
            <p:txBody>
              <a:bodyPr rtlCol="0" anchor="ctr"/>
              <a:lstStyle/>
              <a:p>
                <a:endParaRPr lang="en-CH" sz="3600"/>
              </a:p>
            </p:txBody>
          </p:sp>
          <p:sp>
            <p:nvSpPr>
              <p:cNvPr id="413" name="Freeform 412">
                <a:extLst>
                  <a:ext uri="{FF2B5EF4-FFF2-40B4-BE49-F238E27FC236}">
                    <a16:creationId xmlns:a16="http://schemas.microsoft.com/office/drawing/2014/main" id="{19FC7295-391C-0A92-00C7-C71F9DB7398E}"/>
                  </a:ext>
                </a:extLst>
              </p:cNvPr>
              <p:cNvSpPr/>
              <p:nvPr/>
            </p:nvSpPr>
            <p:spPr>
              <a:xfrm>
                <a:off x="18646634" y="15272831"/>
                <a:ext cx="127030" cy="126982"/>
              </a:xfrm>
              <a:custGeom>
                <a:avLst/>
                <a:gdLst>
                  <a:gd name="connsiteX0" fmla="*/ 49824 w 127030"/>
                  <a:gd name="connsiteY0" fmla="*/ 1474 h 126982"/>
                  <a:gd name="connsiteX1" fmla="*/ 125557 w 127030"/>
                  <a:gd name="connsiteY1" fmla="*/ 49929 h 126982"/>
                  <a:gd name="connsiteX2" fmla="*/ 77101 w 127030"/>
                  <a:gd name="connsiteY2" fmla="*/ 125509 h 126982"/>
                  <a:gd name="connsiteX3" fmla="*/ 1520 w 127030"/>
                  <a:gd name="connsiteY3" fmla="*/ 77052 h 126982"/>
                  <a:gd name="connsiteX4" fmla="*/ 49824 w 127030"/>
                  <a:gd name="connsiteY4" fmla="*/ 1474 h 126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30" h="126982">
                    <a:moveTo>
                      <a:pt x="49824" y="1474"/>
                    </a:moveTo>
                    <a:cubicBezTo>
                      <a:pt x="84110" y="-5994"/>
                      <a:pt x="117938" y="15644"/>
                      <a:pt x="125557" y="49929"/>
                    </a:cubicBezTo>
                    <a:cubicBezTo>
                      <a:pt x="133023" y="84214"/>
                      <a:pt x="111386" y="118042"/>
                      <a:pt x="77101" y="125509"/>
                    </a:cubicBezTo>
                    <a:cubicBezTo>
                      <a:pt x="42816" y="132975"/>
                      <a:pt x="8987" y="111337"/>
                      <a:pt x="1520" y="77052"/>
                    </a:cubicBezTo>
                    <a:cubicBezTo>
                      <a:pt x="-6099" y="42921"/>
                      <a:pt x="15691" y="8941"/>
                      <a:pt x="49824" y="1474"/>
                    </a:cubicBezTo>
                    <a:close/>
                  </a:path>
                </a:pathLst>
              </a:custGeom>
              <a:noFill/>
              <a:ln w="63478" cap="rnd">
                <a:solidFill>
                  <a:srgbClr val="7A00FF"/>
                </a:solidFill>
                <a:prstDash val="solid"/>
                <a:miter/>
              </a:ln>
            </p:spPr>
            <p:txBody>
              <a:bodyPr rtlCol="0" anchor="ctr"/>
              <a:lstStyle/>
              <a:p>
                <a:endParaRPr lang="en-CH" sz="3600"/>
              </a:p>
            </p:txBody>
          </p:sp>
          <p:sp>
            <p:nvSpPr>
              <p:cNvPr id="414" name="Freeform 413">
                <a:extLst>
                  <a:ext uri="{FF2B5EF4-FFF2-40B4-BE49-F238E27FC236}">
                    <a16:creationId xmlns:a16="http://schemas.microsoft.com/office/drawing/2014/main" id="{E0A8D151-A68E-238A-EEED-72B548B9109C}"/>
                  </a:ext>
                </a:extLst>
              </p:cNvPr>
              <p:cNvSpPr/>
              <p:nvPr/>
            </p:nvSpPr>
            <p:spPr>
              <a:xfrm>
                <a:off x="17396051" y="15349883"/>
                <a:ext cx="1252102" cy="274737"/>
              </a:xfrm>
              <a:custGeom>
                <a:avLst/>
                <a:gdLst>
                  <a:gd name="connsiteX0" fmla="*/ 0 w 1252102"/>
                  <a:gd name="connsiteY0" fmla="*/ 274738 h 274737"/>
                  <a:gd name="connsiteX1" fmla="*/ 1252103 w 1252102"/>
                  <a:gd name="connsiteY1" fmla="*/ 0 h 274737"/>
                </a:gdLst>
                <a:ahLst/>
                <a:cxnLst>
                  <a:cxn ang="0">
                    <a:pos x="connsiteX0" y="connsiteY0"/>
                  </a:cxn>
                  <a:cxn ang="0">
                    <a:pos x="connsiteX1" y="connsiteY1"/>
                  </a:cxn>
                </a:cxnLst>
                <a:rect l="l" t="t" r="r" b="b"/>
                <a:pathLst>
                  <a:path w="1252102" h="274737">
                    <a:moveTo>
                      <a:pt x="0" y="274738"/>
                    </a:moveTo>
                    <a:lnTo>
                      <a:pt x="1252103" y="0"/>
                    </a:lnTo>
                  </a:path>
                </a:pathLst>
              </a:custGeom>
              <a:noFill/>
              <a:ln w="63478" cap="rnd">
                <a:solidFill>
                  <a:srgbClr val="7A00FF"/>
                </a:solidFill>
                <a:prstDash val="solid"/>
                <a:miter/>
              </a:ln>
            </p:spPr>
            <p:txBody>
              <a:bodyPr rtlCol="0" anchor="ctr"/>
              <a:lstStyle/>
              <a:p>
                <a:endParaRPr lang="en-CH" sz="3600"/>
              </a:p>
            </p:txBody>
          </p:sp>
        </p:grpSp>
        <p:grpSp>
          <p:nvGrpSpPr>
            <p:cNvPr id="415" name="Graphic 4">
              <a:extLst>
                <a:ext uri="{FF2B5EF4-FFF2-40B4-BE49-F238E27FC236}">
                  <a16:creationId xmlns:a16="http://schemas.microsoft.com/office/drawing/2014/main" id="{795DEF71-B7A2-CB68-5154-0B6C3D402A00}"/>
                </a:ext>
              </a:extLst>
            </p:cNvPr>
            <p:cNvGrpSpPr/>
            <p:nvPr/>
          </p:nvGrpSpPr>
          <p:grpSpPr>
            <a:xfrm>
              <a:off x="17282340" y="14744281"/>
              <a:ext cx="1479402" cy="1177904"/>
              <a:chOff x="17282340" y="14744281"/>
              <a:chExt cx="1479402" cy="1177904"/>
            </a:xfrm>
            <a:noFill/>
          </p:grpSpPr>
          <p:sp>
            <p:nvSpPr>
              <p:cNvPr id="416" name="Freeform 415">
                <a:extLst>
                  <a:ext uri="{FF2B5EF4-FFF2-40B4-BE49-F238E27FC236}">
                    <a16:creationId xmlns:a16="http://schemas.microsoft.com/office/drawing/2014/main" id="{7CF64B1E-4503-90E0-EF71-16014BC97CBB}"/>
                  </a:ext>
                </a:extLst>
              </p:cNvPr>
              <p:cNvSpPr/>
              <p:nvPr/>
            </p:nvSpPr>
            <p:spPr>
              <a:xfrm>
                <a:off x="17282340" y="15795217"/>
                <a:ext cx="127034" cy="126968"/>
              </a:xfrm>
              <a:custGeom>
                <a:avLst/>
                <a:gdLst>
                  <a:gd name="connsiteX0" fmla="*/ 24569 w 127034"/>
                  <a:gd name="connsiteY0" fmla="*/ 13323 h 126968"/>
                  <a:gd name="connsiteX1" fmla="*/ 13445 w 127034"/>
                  <a:gd name="connsiteY1" fmla="*/ 102463 h 126968"/>
                  <a:gd name="connsiteX2" fmla="*/ 102436 w 127034"/>
                  <a:gd name="connsiteY2" fmla="*/ 113588 h 126968"/>
                  <a:gd name="connsiteX3" fmla="*/ 113711 w 127034"/>
                  <a:gd name="connsiteY3" fmla="*/ 24599 h 126968"/>
                  <a:gd name="connsiteX4" fmla="*/ 24569 w 127034"/>
                  <a:gd name="connsiteY4" fmla="*/ 13323 h 12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34" h="126968">
                    <a:moveTo>
                      <a:pt x="24569" y="13323"/>
                    </a:moveTo>
                    <a:cubicBezTo>
                      <a:pt x="-3163" y="34809"/>
                      <a:pt x="-8193" y="74732"/>
                      <a:pt x="13445" y="102463"/>
                    </a:cubicBezTo>
                    <a:cubicBezTo>
                      <a:pt x="34932" y="130196"/>
                      <a:pt x="74854" y="135073"/>
                      <a:pt x="102436" y="113588"/>
                    </a:cubicBezTo>
                    <a:cubicBezTo>
                      <a:pt x="130169" y="92102"/>
                      <a:pt x="135197" y="52179"/>
                      <a:pt x="113711" y="24599"/>
                    </a:cubicBezTo>
                    <a:cubicBezTo>
                      <a:pt x="92226" y="-3134"/>
                      <a:pt x="52302" y="-8162"/>
                      <a:pt x="24569" y="13323"/>
                    </a:cubicBezTo>
                    <a:close/>
                  </a:path>
                </a:pathLst>
              </a:custGeom>
              <a:noFill/>
              <a:ln w="63478" cap="rnd">
                <a:solidFill>
                  <a:srgbClr val="3D3D3D"/>
                </a:solidFill>
                <a:prstDash val="solid"/>
                <a:miter/>
              </a:ln>
            </p:spPr>
            <p:txBody>
              <a:bodyPr rtlCol="0" anchor="ctr"/>
              <a:lstStyle/>
              <a:p>
                <a:endParaRPr lang="en-CH" sz="3600"/>
              </a:p>
            </p:txBody>
          </p:sp>
          <p:sp>
            <p:nvSpPr>
              <p:cNvPr id="417" name="Freeform 416">
                <a:extLst>
                  <a:ext uri="{FF2B5EF4-FFF2-40B4-BE49-F238E27FC236}">
                    <a16:creationId xmlns:a16="http://schemas.microsoft.com/office/drawing/2014/main" id="{90ACAD40-D1EA-E9B0-1496-FD0EEDCCC6F7}"/>
                  </a:ext>
                </a:extLst>
              </p:cNvPr>
              <p:cNvSpPr/>
              <p:nvPr/>
            </p:nvSpPr>
            <p:spPr>
              <a:xfrm>
                <a:off x="18634773" y="14744281"/>
                <a:ext cx="126969" cy="126967"/>
              </a:xfrm>
              <a:custGeom>
                <a:avLst/>
                <a:gdLst>
                  <a:gd name="connsiteX0" fmla="*/ 24504 w 126969"/>
                  <a:gd name="connsiteY0" fmla="*/ 13358 h 126967"/>
                  <a:gd name="connsiteX1" fmla="*/ 113646 w 126969"/>
                  <a:gd name="connsiteY1" fmla="*/ 24527 h 126967"/>
                  <a:gd name="connsiteX2" fmla="*/ 102371 w 126969"/>
                  <a:gd name="connsiteY2" fmla="*/ 113623 h 126967"/>
                  <a:gd name="connsiteX3" fmla="*/ 13380 w 126969"/>
                  <a:gd name="connsiteY3" fmla="*/ 102437 h 126967"/>
                  <a:gd name="connsiteX4" fmla="*/ 24504 w 126969"/>
                  <a:gd name="connsiteY4" fmla="*/ 13358 h 126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9" h="126967">
                    <a:moveTo>
                      <a:pt x="24504" y="13358"/>
                    </a:moveTo>
                    <a:cubicBezTo>
                      <a:pt x="52237" y="-8158"/>
                      <a:pt x="92161" y="-3145"/>
                      <a:pt x="113646" y="24527"/>
                    </a:cubicBezTo>
                    <a:cubicBezTo>
                      <a:pt x="135132" y="52199"/>
                      <a:pt x="130104" y="92107"/>
                      <a:pt x="102371" y="113623"/>
                    </a:cubicBezTo>
                    <a:cubicBezTo>
                      <a:pt x="74789" y="135123"/>
                      <a:pt x="34867" y="130109"/>
                      <a:pt x="13380" y="102437"/>
                    </a:cubicBezTo>
                    <a:cubicBezTo>
                      <a:pt x="-8104" y="74782"/>
                      <a:pt x="-3228" y="34859"/>
                      <a:pt x="24504" y="13358"/>
                    </a:cubicBezTo>
                    <a:close/>
                  </a:path>
                </a:pathLst>
              </a:custGeom>
              <a:noFill/>
              <a:ln w="63478" cap="rnd">
                <a:solidFill>
                  <a:srgbClr val="3D3D3D"/>
                </a:solidFill>
                <a:prstDash val="solid"/>
                <a:miter/>
              </a:ln>
            </p:spPr>
            <p:txBody>
              <a:bodyPr rtlCol="0" anchor="ctr"/>
              <a:lstStyle/>
              <a:p>
                <a:endParaRPr lang="en-CH" sz="3600"/>
              </a:p>
            </p:txBody>
          </p:sp>
          <p:sp>
            <p:nvSpPr>
              <p:cNvPr id="418" name="Freeform 417">
                <a:extLst>
                  <a:ext uri="{FF2B5EF4-FFF2-40B4-BE49-F238E27FC236}">
                    <a16:creationId xmlns:a16="http://schemas.microsoft.com/office/drawing/2014/main" id="{E020A73C-DA7D-9284-B708-A538BA6617CA}"/>
                  </a:ext>
                </a:extLst>
              </p:cNvPr>
              <p:cNvSpPr/>
              <p:nvPr/>
            </p:nvSpPr>
            <p:spPr>
              <a:xfrm>
                <a:off x="17396051" y="14846718"/>
                <a:ext cx="1252102" cy="973097"/>
              </a:xfrm>
              <a:custGeom>
                <a:avLst/>
                <a:gdLst>
                  <a:gd name="connsiteX0" fmla="*/ 0 w 1252102"/>
                  <a:gd name="connsiteY0" fmla="*/ 973098 h 973097"/>
                  <a:gd name="connsiteX1" fmla="*/ 1252103 w 1252102"/>
                  <a:gd name="connsiteY1" fmla="*/ 0 h 973097"/>
                </a:gdLst>
                <a:ahLst/>
                <a:cxnLst>
                  <a:cxn ang="0">
                    <a:pos x="connsiteX0" y="connsiteY0"/>
                  </a:cxn>
                  <a:cxn ang="0">
                    <a:pos x="connsiteX1" y="connsiteY1"/>
                  </a:cxn>
                </a:cxnLst>
                <a:rect l="l" t="t" r="r" b="b"/>
                <a:pathLst>
                  <a:path w="1252102" h="973097">
                    <a:moveTo>
                      <a:pt x="0" y="973098"/>
                    </a:moveTo>
                    <a:lnTo>
                      <a:pt x="1252103" y="0"/>
                    </a:lnTo>
                  </a:path>
                </a:pathLst>
              </a:custGeom>
              <a:noFill/>
              <a:ln w="63478" cap="rnd">
                <a:solidFill>
                  <a:srgbClr val="3D3D3D"/>
                </a:solidFill>
                <a:prstDash val="solid"/>
                <a:miter/>
              </a:ln>
            </p:spPr>
            <p:txBody>
              <a:bodyPr rtlCol="0" anchor="ctr"/>
              <a:lstStyle/>
              <a:p>
                <a:endParaRPr lang="en-CH" sz="3600"/>
              </a:p>
            </p:txBody>
          </p:sp>
        </p:grpSp>
        <p:sp>
          <p:nvSpPr>
            <p:cNvPr id="419" name="TextBox 418">
              <a:extLst>
                <a:ext uri="{FF2B5EF4-FFF2-40B4-BE49-F238E27FC236}">
                  <a16:creationId xmlns:a16="http://schemas.microsoft.com/office/drawing/2014/main" id="{37FE6102-DCF3-5C1E-EF39-E4195668E5D3}"/>
                </a:ext>
              </a:extLst>
            </p:cNvPr>
            <p:cNvSpPr txBox="1"/>
            <p:nvPr/>
          </p:nvSpPr>
          <p:spPr>
            <a:xfrm>
              <a:off x="16374486" y="1724378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2</a:t>
              </a:r>
            </a:p>
          </p:txBody>
        </p:sp>
        <p:sp>
          <p:nvSpPr>
            <p:cNvPr id="420" name="TextBox 419">
              <a:extLst>
                <a:ext uri="{FF2B5EF4-FFF2-40B4-BE49-F238E27FC236}">
                  <a16:creationId xmlns:a16="http://schemas.microsoft.com/office/drawing/2014/main" id="{CC526322-5BD4-866B-5454-A01C9BCDC680}"/>
                </a:ext>
              </a:extLst>
            </p:cNvPr>
            <p:cNvSpPr txBox="1"/>
            <p:nvPr/>
          </p:nvSpPr>
          <p:spPr>
            <a:xfrm>
              <a:off x="16374486" y="16193155"/>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3</a:t>
              </a:r>
            </a:p>
          </p:txBody>
        </p:sp>
        <p:sp>
          <p:nvSpPr>
            <p:cNvPr id="421" name="TextBox 420">
              <a:extLst>
                <a:ext uri="{FF2B5EF4-FFF2-40B4-BE49-F238E27FC236}">
                  <a16:creationId xmlns:a16="http://schemas.microsoft.com/office/drawing/2014/main" id="{A49ED885-C48B-F88D-A80B-1475D3DC213D}"/>
                </a:ext>
              </a:extLst>
            </p:cNvPr>
            <p:cNvSpPr txBox="1"/>
            <p:nvPr/>
          </p:nvSpPr>
          <p:spPr>
            <a:xfrm rot="16200000">
              <a:off x="15675059" y="16408456"/>
              <a:ext cx="569387"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M</a:t>
              </a:r>
            </a:p>
          </p:txBody>
        </p:sp>
        <p:sp>
          <p:nvSpPr>
            <p:cNvPr id="422" name="TextBox 421">
              <a:extLst>
                <a:ext uri="{FF2B5EF4-FFF2-40B4-BE49-F238E27FC236}">
                  <a16:creationId xmlns:a16="http://schemas.microsoft.com/office/drawing/2014/main" id="{CD10BBDC-4310-4E46-031F-557348FFE8D3}"/>
                </a:ext>
              </a:extLst>
            </p:cNvPr>
            <p:cNvSpPr txBox="1"/>
            <p:nvPr/>
          </p:nvSpPr>
          <p:spPr>
            <a:xfrm rot="16200000">
              <a:off x="15739180" y="16055183"/>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423" name="TextBox 422">
              <a:extLst>
                <a:ext uri="{FF2B5EF4-FFF2-40B4-BE49-F238E27FC236}">
                  <a16:creationId xmlns:a16="http://schemas.microsoft.com/office/drawing/2014/main" id="{3D3E44F1-6ACA-429B-917D-92434729BC5D}"/>
                </a:ext>
              </a:extLst>
            </p:cNvPr>
            <p:cNvSpPr txBox="1"/>
            <p:nvPr/>
          </p:nvSpPr>
          <p:spPr>
            <a:xfrm rot="16200000">
              <a:off x="15739180" y="15772463"/>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424" name="TextBox 423">
              <a:extLst>
                <a:ext uri="{FF2B5EF4-FFF2-40B4-BE49-F238E27FC236}">
                  <a16:creationId xmlns:a16="http://schemas.microsoft.com/office/drawing/2014/main" id="{102C12E4-CF71-1E4C-C3D0-8DE9CD186B19}"/>
                </a:ext>
              </a:extLst>
            </p:cNvPr>
            <p:cNvSpPr txBox="1"/>
            <p:nvPr/>
          </p:nvSpPr>
          <p:spPr>
            <a:xfrm rot="16200000">
              <a:off x="15739180" y="15489725"/>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425" name="TextBox 424">
              <a:extLst>
                <a:ext uri="{FF2B5EF4-FFF2-40B4-BE49-F238E27FC236}">
                  <a16:creationId xmlns:a16="http://schemas.microsoft.com/office/drawing/2014/main" id="{97FF6DF0-4B89-093F-6206-456262317C15}"/>
                </a:ext>
              </a:extLst>
            </p:cNvPr>
            <p:cNvSpPr txBox="1"/>
            <p:nvPr/>
          </p:nvSpPr>
          <p:spPr>
            <a:xfrm rot="16200000">
              <a:off x="15803301" y="15277082"/>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426" name="TextBox 425">
              <a:extLst>
                <a:ext uri="{FF2B5EF4-FFF2-40B4-BE49-F238E27FC236}">
                  <a16:creationId xmlns:a16="http://schemas.microsoft.com/office/drawing/2014/main" id="{CDE78BE9-BF35-C9A4-35FF-A65CB7E3C834}"/>
                </a:ext>
              </a:extLst>
            </p:cNvPr>
            <p:cNvSpPr txBox="1"/>
            <p:nvPr/>
          </p:nvSpPr>
          <p:spPr>
            <a:xfrm rot="16200000">
              <a:off x="15713532" y="15065460"/>
              <a:ext cx="492443"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A</a:t>
              </a:r>
            </a:p>
          </p:txBody>
        </p:sp>
        <p:sp>
          <p:nvSpPr>
            <p:cNvPr id="427" name="TextBox 426">
              <a:extLst>
                <a:ext uri="{FF2B5EF4-FFF2-40B4-BE49-F238E27FC236}">
                  <a16:creationId xmlns:a16="http://schemas.microsoft.com/office/drawing/2014/main" id="{A370D6FB-6391-E0EF-96AF-50520532C295}"/>
                </a:ext>
              </a:extLst>
            </p:cNvPr>
            <p:cNvSpPr txBox="1"/>
            <p:nvPr/>
          </p:nvSpPr>
          <p:spPr>
            <a:xfrm rot="16200000">
              <a:off x="15687883" y="14698230"/>
              <a:ext cx="543739"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Q</a:t>
              </a:r>
            </a:p>
          </p:txBody>
        </p:sp>
        <p:sp>
          <p:nvSpPr>
            <p:cNvPr id="428" name="TextBox 427">
              <a:extLst>
                <a:ext uri="{FF2B5EF4-FFF2-40B4-BE49-F238E27FC236}">
                  <a16:creationId xmlns:a16="http://schemas.microsoft.com/office/drawing/2014/main" id="{9A14ED7A-87FA-4520-691B-71B8052BE979}"/>
                </a:ext>
              </a:extLst>
            </p:cNvPr>
            <p:cNvSpPr txBox="1"/>
            <p:nvPr/>
          </p:nvSpPr>
          <p:spPr>
            <a:xfrm rot="16200000">
              <a:off x="15739180" y="1435928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L</a:t>
              </a:r>
            </a:p>
          </p:txBody>
        </p:sp>
        <p:sp>
          <p:nvSpPr>
            <p:cNvPr id="429" name="TextBox 428">
              <a:extLst>
                <a:ext uri="{FF2B5EF4-FFF2-40B4-BE49-F238E27FC236}">
                  <a16:creationId xmlns:a16="http://schemas.microsoft.com/office/drawing/2014/main" id="{C7DD24E5-BAA6-3805-E028-6135D31865E7}"/>
                </a:ext>
              </a:extLst>
            </p:cNvPr>
            <p:cNvSpPr txBox="1"/>
            <p:nvPr/>
          </p:nvSpPr>
          <p:spPr>
            <a:xfrm rot="16200000">
              <a:off x="15687883" y="14020165"/>
              <a:ext cx="543739"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Q</a:t>
              </a:r>
            </a:p>
          </p:txBody>
        </p:sp>
        <p:sp>
          <p:nvSpPr>
            <p:cNvPr id="430" name="TextBox 429">
              <a:extLst>
                <a:ext uri="{FF2B5EF4-FFF2-40B4-BE49-F238E27FC236}">
                  <a16:creationId xmlns:a16="http://schemas.microsoft.com/office/drawing/2014/main" id="{A2BB6E6C-23CA-581A-94AB-55D0826C6F51}"/>
                </a:ext>
              </a:extLst>
            </p:cNvPr>
            <p:cNvSpPr txBox="1"/>
            <p:nvPr/>
          </p:nvSpPr>
          <p:spPr>
            <a:xfrm rot="16200000">
              <a:off x="15803301" y="13751311"/>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431" name="TextBox 430">
              <a:extLst>
                <a:ext uri="{FF2B5EF4-FFF2-40B4-BE49-F238E27FC236}">
                  <a16:creationId xmlns:a16="http://schemas.microsoft.com/office/drawing/2014/main" id="{ABB972F3-7321-5660-2168-B0F980577D23}"/>
                </a:ext>
              </a:extLst>
            </p:cNvPr>
            <p:cNvSpPr txBox="1"/>
            <p:nvPr/>
          </p:nvSpPr>
          <p:spPr>
            <a:xfrm rot="16200000">
              <a:off x="15752004" y="13553569"/>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432" name="TextBox 431">
              <a:extLst>
                <a:ext uri="{FF2B5EF4-FFF2-40B4-BE49-F238E27FC236}">
                  <a16:creationId xmlns:a16="http://schemas.microsoft.com/office/drawing/2014/main" id="{D3DFC264-96FA-22A9-2A3D-23BF0899F91F}"/>
                </a:ext>
              </a:extLst>
            </p:cNvPr>
            <p:cNvSpPr txBox="1"/>
            <p:nvPr/>
          </p:nvSpPr>
          <p:spPr>
            <a:xfrm rot="16200000">
              <a:off x="15752004" y="13299404"/>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c</a:t>
              </a:r>
            </a:p>
          </p:txBody>
        </p:sp>
        <p:sp>
          <p:nvSpPr>
            <p:cNvPr id="433" name="TextBox 432">
              <a:extLst>
                <a:ext uri="{FF2B5EF4-FFF2-40B4-BE49-F238E27FC236}">
                  <a16:creationId xmlns:a16="http://schemas.microsoft.com/office/drawing/2014/main" id="{5AC215DB-F957-9207-A641-5F81704F1098}"/>
                </a:ext>
              </a:extLst>
            </p:cNvPr>
            <p:cNvSpPr txBox="1"/>
            <p:nvPr/>
          </p:nvSpPr>
          <p:spPr>
            <a:xfrm rot="16200000">
              <a:off x="15739180" y="1303137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o</a:t>
              </a:r>
            </a:p>
          </p:txBody>
        </p:sp>
        <p:sp>
          <p:nvSpPr>
            <p:cNvPr id="434" name="TextBox 433">
              <a:extLst>
                <a:ext uri="{FF2B5EF4-FFF2-40B4-BE49-F238E27FC236}">
                  <a16:creationId xmlns:a16="http://schemas.microsoft.com/office/drawing/2014/main" id="{2B20B69B-76A3-EFF7-B53F-F53F9A4F494E}"/>
                </a:ext>
              </a:extLst>
            </p:cNvPr>
            <p:cNvSpPr txBox="1"/>
            <p:nvPr/>
          </p:nvSpPr>
          <p:spPr>
            <a:xfrm rot="16200000">
              <a:off x="15790477" y="12805090"/>
              <a:ext cx="338554"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r</a:t>
              </a:r>
            </a:p>
          </p:txBody>
        </p:sp>
        <p:sp>
          <p:nvSpPr>
            <p:cNvPr id="435" name="TextBox 434">
              <a:extLst>
                <a:ext uri="{FF2B5EF4-FFF2-40B4-BE49-F238E27FC236}">
                  <a16:creationId xmlns:a16="http://schemas.microsoft.com/office/drawing/2014/main" id="{250FCDF7-A34C-708E-807E-DF7B42D982F9}"/>
                </a:ext>
              </a:extLst>
            </p:cNvPr>
            <p:cNvSpPr txBox="1"/>
            <p:nvPr/>
          </p:nvSpPr>
          <p:spPr>
            <a:xfrm rot="16200000">
              <a:off x="15739180" y="1257926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436" name="TextBox 435">
              <a:extLst>
                <a:ext uri="{FF2B5EF4-FFF2-40B4-BE49-F238E27FC236}">
                  <a16:creationId xmlns:a16="http://schemas.microsoft.com/office/drawing/2014/main" id="{71156A8C-5239-70A3-919F-0A3D1B28AC51}"/>
                </a:ext>
              </a:extLst>
            </p:cNvPr>
            <p:cNvSpPr txBox="1"/>
            <p:nvPr/>
          </p:nvSpPr>
          <p:spPr>
            <a:xfrm rot="18900000">
              <a:off x="15949256" y="18805356"/>
              <a:ext cx="492443"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B</a:t>
              </a:r>
            </a:p>
          </p:txBody>
        </p:sp>
        <p:sp>
          <p:nvSpPr>
            <p:cNvPr id="437" name="TextBox 436">
              <a:extLst>
                <a:ext uri="{FF2B5EF4-FFF2-40B4-BE49-F238E27FC236}">
                  <a16:creationId xmlns:a16="http://schemas.microsoft.com/office/drawing/2014/main" id="{27C563F4-0A83-2574-235F-D20F4FA43BE1}"/>
                </a:ext>
              </a:extLst>
            </p:cNvPr>
            <p:cNvSpPr txBox="1"/>
            <p:nvPr/>
          </p:nvSpPr>
          <p:spPr>
            <a:xfrm rot="18900000">
              <a:off x="16194699" y="1858556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438" name="TextBox 437">
              <a:extLst>
                <a:ext uri="{FF2B5EF4-FFF2-40B4-BE49-F238E27FC236}">
                  <a16:creationId xmlns:a16="http://schemas.microsoft.com/office/drawing/2014/main" id="{7A63C25A-B575-4DCF-7223-0B4DE2E47407}"/>
                </a:ext>
              </a:extLst>
            </p:cNvPr>
            <p:cNvSpPr txBox="1"/>
            <p:nvPr/>
          </p:nvSpPr>
          <p:spPr>
            <a:xfrm rot="18900000">
              <a:off x="16397752" y="18395335"/>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439" name="TextBox 438">
              <a:extLst>
                <a:ext uri="{FF2B5EF4-FFF2-40B4-BE49-F238E27FC236}">
                  <a16:creationId xmlns:a16="http://schemas.microsoft.com/office/drawing/2014/main" id="{1CBB2EE3-7E39-04C6-6E73-A185B76870D7}"/>
                </a:ext>
              </a:extLst>
            </p:cNvPr>
            <p:cNvSpPr txBox="1"/>
            <p:nvPr/>
          </p:nvSpPr>
          <p:spPr>
            <a:xfrm rot="18900000">
              <a:off x="16574382" y="1820588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440" name="TextBox 439">
              <a:extLst>
                <a:ext uri="{FF2B5EF4-FFF2-40B4-BE49-F238E27FC236}">
                  <a16:creationId xmlns:a16="http://schemas.microsoft.com/office/drawing/2014/main" id="{1E2E2B66-51AC-F4D8-1841-655C570C0760}"/>
                </a:ext>
              </a:extLst>
            </p:cNvPr>
            <p:cNvSpPr txBox="1"/>
            <p:nvPr/>
          </p:nvSpPr>
          <p:spPr>
            <a:xfrm rot="18900000">
              <a:off x="16791452" y="18065757"/>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l</a:t>
              </a:r>
            </a:p>
          </p:txBody>
        </p:sp>
        <p:sp>
          <p:nvSpPr>
            <p:cNvPr id="441" name="TextBox 440">
              <a:extLst>
                <a:ext uri="{FF2B5EF4-FFF2-40B4-BE49-F238E27FC236}">
                  <a16:creationId xmlns:a16="http://schemas.microsoft.com/office/drawing/2014/main" id="{3E83D792-98AE-B4B6-FF27-B1C3BE55091A}"/>
                </a:ext>
              </a:extLst>
            </p:cNvPr>
            <p:cNvSpPr txBox="1"/>
            <p:nvPr/>
          </p:nvSpPr>
          <p:spPr>
            <a:xfrm rot="18900000">
              <a:off x="16871423" y="17985788"/>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i</a:t>
              </a:r>
            </a:p>
          </p:txBody>
        </p:sp>
        <p:sp>
          <p:nvSpPr>
            <p:cNvPr id="442" name="TextBox 441">
              <a:extLst>
                <a:ext uri="{FF2B5EF4-FFF2-40B4-BE49-F238E27FC236}">
                  <a16:creationId xmlns:a16="http://schemas.microsoft.com/office/drawing/2014/main" id="{3707FC18-6D60-8CBF-C63E-FC63A9E6CC6E}"/>
                </a:ext>
              </a:extLst>
            </p:cNvPr>
            <p:cNvSpPr txBox="1"/>
            <p:nvPr/>
          </p:nvSpPr>
          <p:spPr>
            <a:xfrm rot="18900000">
              <a:off x="16934250" y="1784601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443" name="TextBox 442">
              <a:extLst>
                <a:ext uri="{FF2B5EF4-FFF2-40B4-BE49-F238E27FC236}">
                  <a16:creationId xmlns:a16="http://schemas.microsoft.com/office/drawing/2014/main" id="{5EE1E751-B286-A396-F252-0B3C795BF9F9}"/>
                </a:ext>
              </a:extLst>
            </p:cNvPr>
            <p:cNvSpPr txBox="1"/>
            <p:nvPr/>
          </p:nvSpPr>
          <p:spPr>
            <a:xfrm rot="18900000">
              <a:off x="17134176" y="1764609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444" name="TextBox 443">
              <a:extLst>
                <a:ext uri="{FF2B5EF4-FFF2-40B4-BE49-F238E27FC236}">
                  <a16:creationId xmlns:a16="http://schemas.microsoft.com/office/drawing/2014/main" id="{2C53B75B-EAE1-D17D-AC83-8FA816071EC9}"/>
                </a:ext>
              </a:extLst>
            </p:cNvPr>
            <p:cNvSpPr txBox="1"/>
            <p:nvPr/>
          </p:nvSpPr>
          <p:spPr>
            <a:xfrm rot="18900000">
              <a:off x="17027028" y="18778010"/>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6</a:t>
              </a:r>
            </a:p>
          </p:txBody>
        </p:sp>
        <p:sp>
          <p:nvSpPr>
            <p:cNvPr id="445" name="TextBox 444">
              <a:extLst>
                <a:ext uri="{FF2B5EF4-FFF2-40B4-BE49-F238E27FC236}">
                  <a16:creationId xmlns:a16="http://schemas.microsoft.com/office/drawing/2014/main" id="{D6BDF941-E31C-0A4F-05BA-446CA1A00A9C}"/>
                </a:ext>
              </a:extLst>
            </p:cNvPr>
            <p:cNvSpPr txBox="1"/>
            <p:nvPr/>
          </p:nvSpPr>
          <p:spPr>
            <a:xfrm rot="18900000">
              <a:off x="17241511" y="18627648"/>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446" name="TextBox 445">
              <a:extLst>
                <a:ext uri="{FF2B5EF4-FFF2-40B4-BE49-F238E27FC236}">
                  <a16:creationId xmlns:a16="http://schemas.microsoft.com/office/drawing/2014/main" id="{BB9D0DE7-E5BF-46D6-C68D-DCE5BFE8C8B3}"/>
                </a:ext>
              </a:extLst>
            </p:cNvPr>
            <p:cNvSpPr txBox="1"/>
            <p:nvPr/>
          </p:nvSpPr>
          <p:spPr>
            <a:xfrm rot="18900000">
              <a:off x="17312356" y="18428564"/>
              <a:ext cx="569387"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m</a:t>
              </a:r>
            </a:p>
          </p:txBody>
        </p:sp>
        <p:sp>
          <p:nvSpPr>
            <p:cNvPr id="447" name="TextBox 446">
              <a:extLst>
                <a:ext uri="{FF2B5EF4-FFF2-40B4-BE49-F238E27FC236}">
                  <a16:creationId xmlns:a16="http://schemas.microsoft.com/office/drawing/2014/main" id="{7844AB07-955F-87CE-3165-19633DC143DC}"/>
                </a:ext>
              </a:extLst>
            </p:cNvPr>
            <p:cNvSpPr txBox="1"/>
            <p:nvPr/>
          </p:nvSpPr>
          <p:spPr>
            <a:xfrm rot="18900000">
              <a:off x="17626280" y="1817876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o</a:t>
              </a:r>
            </a:p>
          </p:txBody>
        </p:sp>
        <p:sp>
          <p:nvSpPr>
            <p:cNvPr id="448" name="TextBox 447">
              <a:extLst>
                <a:ext uri="{FF2B5EF4-FFF2-40B4-BE49-F238E27FC236}">
                  <a16:creationId xmlns:a16="http://schemas.microsoft.com/office/drawing/2014/main" id="{B7A1283C-FA48-A755-06C1-8485FDF8149F}"/>
                </a:ext>
              </a:extLst>
            </p:cNvPr>
            <p:cNvSpPr txBox="1"/>
            <p:nvPr/>
          </p:nvSpPr>
          <p:spPr>
            <a:xfrm rot="18900000">
              <a:off x="17826196" y="1797884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449" name="TextBox 448">
              <a:extLst>
                <a:ext uri="{FF2B5EF4-FFF2-40B4-BE49-F238E27FC236}">
                  <a16:creationId xmlns:a16="http://schemas.microsoft.com/office/drawing/2014/main" id="{DE3684C0-97A3-7171-D358-754435D82390}"/>
                </a:ext>
              </a:extLst>
            </p:cNvPr>
            <p:cNvSpPr txBox="1"/>
            <p:nvPr/>
          </p:nvSpPr>
          <p:spPr>
            <a:xfrm rot="18900000">
              <a:off x="18040678" y="17828487"/>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t</a:t>
              </a:r>
            </a:p>
          </p:txBody>
        </p:sp>
        <p:sp>
          <p:nvSpPr>
            <p:cNvPr id="450" name="TextBox 449">
              <a:extLst>
                <a:ext uri="{FF2B5EF4-FFF2-40B4-BE49-F238E27FC236}">
                  <a16:creationId xmlns:a16="http://schemas.microsoft.com/office/drawing/2014/main" id="{720575C4-DBEB-C802-29B2-DA7D8CFF930E}"/>
                </a:ext>
              </a:extLst>
            </p:cNvPr>
            <p:cNvSpPr txBox="1"/>
            <p:nvPr/>
          </p:nvSpPr>
          <p:spPr>
            <a:xfrm rot="18900000">
              <a:off x="18126091" y="17678955"/>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h</a:t>
              </a:r>
            </a:p>
          </p:txBody>
        </p:sp>
        <p:sp>
          <p:nvSpPr>
            <p:cNvPr id="451" name="TextBox 450">
              <a:extLst>
                <a:ext uri="{FF2B5EF4-FFF2-40B4-BE49-F238E27FC236}">
                  <a16:creationId xmlns:a16="http://schemas.microsoft.com/office/drawing/2014/main" id="{94F351CE-C291-F293-82A7-13C5D6133109}"/>
                </a:ext>
              </a:extLst>
            </p:cNvPr>
            <p:cNvSpPr txBox="1"/>
            <p:nvPr/>
          </p:nvSpPr>
          <p:spPr>
            <a:xfrm rot="18900000">
              <a:off x="18329144" y="17488728"/>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452" name="TextBox 451">
              <a:extLst>
                <a:ext uri="{FF2B5EF4-FFF2-40B4-BE49-F238E27FC236}">
                  <a16:creationId xmlns:a16="http://schemas.microsoft.com/office/drawing/2014/main" id="{84B696C4-9997-7B16-625F-97B4D1049371}"/>
                </a:ext>
              </a:extLst>
            </p:cNvPr>
            <p:cNvSpPr txBox="1"/>
            <p:nvPr/>
          </p:nvSpPr>
          <p:spPr>
            <a:xfrm>
              <a:off x="16374486" y="1516460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4</a:t>
              </a:r>
            </a:p>
          </p:txBody>
        </p:sp>
        <p:sp>
          <p:nvSpPr>
            <p:cNvPr id="453" name="TextBox 452">
              <a:extLst>
                <a:ext uri="{FF2B5EF4-FFF2-40B4-BE49-F238E27FC236}">
                  <a16:creationId xmlns:a16="http://schemas.microsoft.com/office/drawing/2014/main" id="{E978E3E8-E340-C8CB-8B56-E26154FC86A9}"/>
                </a:ext>
              </a:extLst>
            </p:cNvPr>
            <p:cNvSpPr txBox="1"/>
            <p:nvPr/>
          </p:nvSpPr>
          <p:spPr>
            <a:xfrm>
              <a:off x="16374486" y="13063200"/>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6</a:t>
              </a:r>
            </a:p>
          </p:txBody>
        </p:sp>
        <p:sp>
          <p:nvSpPr>
            <p:cNvPr id="454" name="TextBox 453">
              <a:extLst>
                <a:ext uri="{FF2B5EF4-FFF2-40B4-BE49-F238E27FC236}">
                  <a16:creationId xmlns:a16="http://schemas.microsoft.com/office/drawing/2014/main" id="{C1D73C6F-3656-D307-0654-FC489FB3CCE6}"/>
                </a:ext>
              </a:extLst>
            </p:cNvPr>
            <p:cNvSpPr txBox="1"/>
            <p:nvPr/>
          </p:nvSpPr>
          <p:spPr>
            <a:xfrm>
              <a:off x="16374486" y="14113903"/>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5</a:t>
              </a:r>
            </a:p>
          </p:txBody>
        </p:sp>
        <p:sp>
          <p:nvSpPr>
            <p:cNvPr id="455" name="TextBox 454">
              <a:extLst>
                <a:ext uri="{FF2B5EF4-FFF2-40B4-BE49-F238E27FC236}">
                  <a16:creationId xmlns:a16="http://schemas.microsoft.com/office/drawing/2014/main" id="{48A1B201-4E0B-5E21-71EC-B9D36AD27E4F}"/>
                </a:ext>
              </a:extLst>
            </p:cNvPr>
            <p:cNvSpPr txBox="1"/>
            <p:nvPr/>
          </p:nvSpPr>
          <p:spPr>
            <a:xfrm>
              <a:off x="16374486" y="12040868"/>
              <a:ext cx="441146"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7</a:t>
              </a:r>
            </a:p>
          </p:txBody>
        </p:sp>
        <p:grpSp>
          <p:nvGrpSpPr>
            <p:cNvPr id="456" name="Graphic 4">
              <a:extLst>
                <a:ext uri="{FF2B5EF4-FFF2-40B4-BE49-F238E27FC236}">
                  <a16:creationId xmlns:a16="http://schemas.microsoft.com/office/drawing/2014/main" id="{F628EA76-0292-EBB4-1497-89E2D4558F76}"/>
                </a:ext>
              </a:extLst>
            </p:cNvPr>
            <p:cNvGrpSpPr/>
            <p:nvPr/>
          </p:nvGrpSpPr>
          <p:grpSpPr>
            <a:xfrm>
              <a:off x="16817619" y="10615605"/>
              <a:ext cx="2025931" cy="1204947"/>
              <a:chOff x="16817619" y="10615605"/>
              <a:chExt cx="2025931" cy="1204947"/>
            </a:xfrm>
            <a:solidFill>
              <a:srgbClr val="000080"/>
            </a:solidFill>
          </p:grpSpPr>
          <p:sp>
            <p:nvSpPr>
              <p:cNvPr id="457" name="TextBox 456">
                <a:extLst>
                  <a:ext uri="{FF2B5EF4-FFF2-40B4-BE49-F238E27FC236}">
                    <a16:creationId xmlns:a16="http://schemas.microsoft.com/office/drawing/2014/main" id="{38CB822E-7BE4-16C8-C9DE-94B4654DCC2B}"/>
                  </a:ext>
                </a:extLst>
              </p:cNvPr>
              <p:cNvSpPr txBox="1"/>
              <p:nvPr/>
            </p:nvSpPr>
            <p:spPr>
              <a:xfrm>
                <a:off x="16817619" y="10615605"/>
                <a:ext cx="543739"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Q</a:t>
                </a:r>
              </a:p>
            </p:txBody>
          </p:sp>
          <p:sp>
            <p:nvSpPr>
              <p:cNvPr id="458" name="TextBox 457">
                <a:extLst>
                  <a:ext uri="{FF2B5EF4-FFF2-40B4-BE49-F238E27FC236}">
                    <a16:creationId xmlns:a16="http://schemas.microsoft.com/office/drawing/2014/main" id="{DF072167-B55A-09B1-D84B-7EF3F7B60708}"/>
                  </a:ext>
                </a:extLst>
              </p:cNvPr>
              <p:cNvSpPr txBox="1"/>
              <p:nvPr/>
            </p:nvSpPr>
            <p:spPr>
              <a:xfrm>
                <a:off x="17252478" y="10615605"/>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u</a:t>
                </a:r>
              </a:p>
            </p:txBody>
          </p:sp>
          <p:sp>
            <p:nvSpPr>
              <p:cNvPr id="459" name="TextBox 458">
                <a:extLst>
                  <a:ext uri="{FF2B5EF4-FFF2-40B4-BE49-F238E27FC236}">
                    <a16:creationId xmlns:a16="http://schemas.microsoft.com/office/drawing/2014/main" id="{58AAE289-C600-2407-8416-9D2D0FDBABC6}"/>
                  </a:ext>
                </a:extLst>
              </p:cNvPr>
              <p:cNvSpPr txBox="1"/>
              <p:nvPr/>
            </p:nvSpPr>
            <p:spPr>
              <a:xfrm>
                <a:off x="17594050" y="10615605"/>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a</a:t>
                </a:r>
              </a:p>
            </p:txBody>
          </p:sp>
          <p:sp>
            <p:nvSpPr>
              <p:cNvPr id="460" name="TextBox 459">
                <a:extLst>
                  <a:ext uri="{FF2B5EF4-FFF2-40B4-BE49-F238E27FC236}">
                    <a16:creationId xmlns:a16="http://schemas.microsoft.com/office/drawing/2014/main" id="{2B445BD6-9D26-ADCC-B86A-B2AC59478AA7}"/>
                  </a:ext>
                </a:extLst>
              </p:cNvPr>
              <p:cNvSpPr txBox="1"/>
              <p:nvPr/>
            </p:nvSpPr>
            <p:spPr>
              <a:xfrm>
                <a:off x="17905055" y="10615605"/>
                <a:ext cx="31290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l</a:t>
                </a:r>
              </a:p>
            </p:txBody>
          </p:sp>
          <p:sp>
            <p:nvSpPr>
              <p:cNvPr id="461" name="TextBox 460">
                <a:extLst>
                  <a:ext uri="{FF2B5EF4-FFF2-40B4-BE49-F238E27FC236}">
                    <a16:creationId xmlns:a16="http://schemas.microsoft.com/office/drawing/2014/main" id="{F3DF6CB7-00F4-54C5-CB80-10AF48943BDC}"/>
                  </a:ext>
                </a:extLst>
              </p:cNvPr>
              <p:cNvSpPr txBox="1"/>
              <p:nvPr/>
            </p:nvSpPr>
            <p:spPr>
              <a:xfrm>
                <a:off x="18060557" y="10615605"/>
                <a:ext cx="31290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i</a:t>
                </a:r>
              </a:p>
            </p:txBody>
          </p:sp>
          <p:sp>
            <p:nvSpPr>
              <p:cNvPr id="462" name="TextBox 461">
                <a:extLst>
                  <a:ext uri="{FF2B5EF4-FFF2-40B4-BE49-F238E27FC236}">
                    <a16:creationId xmlns:a16="http://schemas.microsoft.com/office/drawing/2014/main" id="{CE4A23DA-4CDF-042E-BAB8-3650631B5A80}"/>
                  </a:ext>
                </a:extLst>
              </p:cNvPr>
              <p:cNvSpPr txBox="1"/>
              <p:nvPr/>
            </p:nvSpPr>
            <p:spPr>
              <a:xfrm>
                <a:off x="18216059" y="10615605"/>
                <a:ext cx="33855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t</a:t>
                </a:r>
              </a:p>
            </p:txBody>
          </p:sp>
          <p:sp>
            <p:nvSpPr>
              <p:cNvPr id="463" name="TextBox 462">
                <a:extLst>
                  <a:ext uri="{FF2B5EF4-FFF2-40B4-BE49-F238E27FC236}">
                    <a16:creationId xmlns:a16="http://schemas.microsoft.com/office/drawing/2014/main" id="{08EC4ABF-07C2-B07B-176C-157099C883F0}"/>
                  </a:ext>
                </a:extLst>
              </p:cNvPr>
              <p:cNvSpPr txBox="1"/>
              <p:nvPr/>
            </p:nvSpPr>
            <p:spPr>
              <a:xfrm>
                <a:off x="18402404" y="10615605"/>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y</a:t>
                </a:r>
              </a:p>
            </p:txBody>
          </p:sp>
          <p:sp>
            <p:nvSpPr>
              <p:cNvPr id="464" name="TextBox 463">
                <a:extLst>
                  <a:ext uri="{FF2B5EF4-FFF2-40B4-BE49-F238E27FC236}">
                    <a16:creationId xmlns:a16="http://schemas.microsoft.com/office/drawing/2014/main" id="{85889EDD-C696-6B58-46E0-D0ECACA3786F}"/>
                  </a:ext>
                </a:extLst>
              </p:cNvPr>
              <p:cNvSpPr txBox="1"/>
              <p:nvPr/>
            </p:nvSpPr>
            <p:spPr>
              <a:xfrm>
                <a:off x="17019628" y="11174221"/>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o</a:t>
                </a:r>
              </a:p>
            </p:txBody>
          </p:sp>
          <p:sp>
            <p:nvSpPr>
              <p:cNvPr id="465" name="TextBox 464">
                <a:extLst>
                  <a:ext uri="{FF2B5EF4-FFF2-40B4-BE49-F238E27FC236}">
                    <a16:creationId xmlns:a16="http://schemas.microsoft.com/office/drawing/2014/main" id="{BC16782A-A6F5-9495-B5E9-B2B6AC5265DF}"/>
                  </a:ext>
                </a:extLst>
              </p:cNvPr>
              <p:cNvSpPr txBox="1"/>
              <p:nvPr/>
            </p:nvSpPr>
            <p:spPr>
              <a:xfrm>
                <a:off x="17361199" y="11174221"/>
                <a:ext cx="33855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f</a:t>
                </a:r>
              </a:p>
            </p:txBody>
          </p:sp>
          <p:sp>
            <p:nvSpPr>
              <p:cNvPr id="466" name="TextBox 465">
                <a:extLst>
                  <a:ext uri="{FF2B5EF4-FFF2-40B4-BE49-F238E27FC236}">
                    <a16:creationId xmlns:a16="http://schemas.microsoft.com/office/drawing/2014/main" id="{637B2413-664A-2AE5-98A6-802785ED1AEC}"/>
                  </a:ext>
                </a:extLst>
              </p:cNvPr>
              <p:cNvSpPr txBox="1"/>
              <p:nvPr/>
            </p:nvSpPr>
            <p:spPr>
              <a:xfrm>
                <a:off x="17547529" y="11174221"/>
                <a:ext cx="31290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 </a:t>
                </a:r>
              </a:p>
            </p:txBody>
          </p:sp>
          <p:sp>
            <p:nvSpPr>
              <p:cNvPr id="467" name="TextBox 466">
                <a:extLst>
                  <a:ext uri="{FF2B5EF4-FFF2-40B4-BE49-F238E27FC236}">
                    <a16:creationId xmlns:a16="http://schemas.microsoft.com/office/drawing/2014/main" id="{CC14F344-BC9D-50BB-960F-31F9574A3405}"/>
                  </a:ext>
                </a:extLst>
              </p:cNvPr>
              <p:cNvSpPr txBox="1"/>
              <p:nvPr/>
            </p:nvSpPr>
            <p:spPr>
              <a:xfrm>
                <a:off x="17703031" y="11174221"/>
                <a:ext cx="31290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l</a:t>
                </a:r>
              </a:p>
            </p:txBody>
          </p:sp>
          <p:sp>
            <p:nvSpPr>
              <p:cNvPr id="468" name="TextBox 467">
                <a:extLst>
                  <a:ext uri="{FF2B5EF4-FFF2-40B4-BE49-F238E27FC236}">
                    <a16:creationId xmlns:a16="http://schemas.microsoft.com/office/drawing/2014/main" id="{E3D6B1D3-4686-A502-675F-76FA2C0CB927}"/>
                  </a:ext>
                </a:extLst>
              </p:cNvPr>
              <p:cNvSpPr txBox="1"/>
              <p:nvPr/>
            </p:nvSpPr>
            <p:spPr>
              <a:xfrm>
                <a:off x="17858550" y="11174221"/>
                <a:ext cx="31290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i</a:t>
                </a:r>
              </a:p>
            </p:txBody>
          </p:sp>
          <p:sp>
            <p:nvSpPr>
              <p:cNvPr id="469" name="TextBox 468">
                <a:extLst>
                  <a:ext uri="{FF2B5EF4-FFF2-40B4-BE49-F238E27FC236}">
                    <a16:creationId xmlns:a16="http://schemas.microsoft.com/office/drawing/2014/main" id="{588DB9BB-E536-4B81-DC25-E53838FFE8B6}"/>
                  </a:ext>
                </a:extLst>
              </p:cNvPr>
              <p:cNvSpPr txBox="1"/>
              <p:nvPr/>
            </p:nvSpPr>
            <p:spPr>
              <a:xfrm>
                <a:off x="18014052" y="11174221"/>
                <a:ext cx="33855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f</a:t>
                </a:r>
              </a:p>
            </p:txBody>
          </p:sp>
          <p:sp>
            <p:nvSpPr>
              <p:cNvPr id="470" name="TextBox 469">
                <a:extLst>
                  <a:ext uri="{FF2B5EF4-FFF2-40B4-BE49-F238E27FC236}">
                    <a16:creationId xmlns:a16="http://schemas.microsoft.com/office/drawing/2014/main" id="{48273790-6AAE-411D-0261-DC0E1BEFB293}"/>
                  </a:ext>
                </a:extLst>
              </p:cNvPr>
              <p:cNvSpPr txBox="1"/>
              <p:nvPr/>
            </p:nvSpPr>
            <p:spPr>
              <a:xfrm>
                <a:off x="18200380" y="11174221"/>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e</a:t>
                </a:r>
              </a:p>
            </p:txBody>
          </p:sp>
        </p:grpSp>
      </p:grpSp>
      <p:grpSp>
        <p:nvGrpSpPr>
          <p:cNvPr id="471" name="Graphic 4">
            <a:extLst>
              <a:ext uri="{FF2B5EF4-FFF2-40B4-BE49-F238E27FC236}">
                <a16:creationId xmlns:a16="http://schemas.microsoft.com/office/drawing/2014/main" id="{27DA64FB-E99B-1A02-3D57-BE66DC2E0E6E}"/>
              </a:ext>
            </a:extLst>
          </p:cNvPr>
          <p:cNvGrpSpPr/>
          <p:nvPr/>
        </p:nvGrpSpPr>
        <p:grpSpPr>
          <a:xfrm>
            <a:off x="19543229" y="10615605"/>
            <a:ext cx="3614382" cy="8836082"/>
            <a:chOff x="19543229" y="10615605"/>
            <a:chExt cx="3614382" cy="8836082"/>
          </a:xfrm>
        </p:grpSpPr>
        <p:grpSp>
          <p:nvGrpSpPr>
            <p:cNvPr id="472" name="Graphic 4">
              <a:extLst>
                <a:ext uri="{FF2B5EF4-FFF2-40B4-BE49-F238E27FC236}">
                  <a16:creationId xmlns:a16="http://schemas.microsoft.com/office/drawing/2014/main" id="{89DB16AA-85F8-C226-0B90-E77B562ED100}"/>
                </a:ext>
              </a:extLst>
            </p:cNvPr>
            <p:cNvGrpSpPr/>
            <p:nvPr/>
          </p:nvGrpSpPr>
          <p:grpSpPr>
            <a:xfrm>
              <a:off x="20914419" y="12168060"/>
              <a:ext cx="2233575" cy="5357311"/>
              <a:chOff x="20914419" y="12168060"/>
              <a:chExt cx="2233575" cy="5357311"/>
            </a:xfrm>
          </p:grpSpPr>
          <p:sp>
            <p:nvSpPr>
              <p:cNvPr id="473" name="Freeform 472">
                <a:extLst>
                  <a:ext uri="{FF2B5EF4-FFF2-40B4-BE49-F238E27FC236}">
                    <a16:creationId xmlns:a16="http://schemas.microsoft.com/office/drawing/2014/main" id="{CBBD18C1-FF20-F01E-E21B-C21E26022065}"/>
                  </a:ext>
                </a:extLst>
              </p:cNvPr>
              <p:cNvSpPr/>
              <p:nvPr/>
            </p:nvSpPr>
            <p:spPr>
              <a:xfrm>
                <a:off x="20926477" y="12180128"/>
                <a:ext cx="2209495" cy="5333212"/>
              </a:xfrm>
              <a:custGeom>
                <a:avLst/>
                <a:gdLst>
                  <a:gd name="connsiteX0" fmla="*/ 4872 w 2209495"/>
                  <a:gd name="connsiteY0" fmla="*/ -357 h 5333212"/>
                  <a:gd name="connsiteX1" fmla="*/ 2214368 w 2209495"/>
                  <a:gd name="connsiteY1" fmla="*/ -357 h 5333212"/>
                  <a:gd name="connsiteX2" fmla="*/ 2214368 w 2209495"/>
                  <a:gd name="connsiteY2" fmla="*/ 5332856 h 5333212"/>
                  <a:gd name="connsiteX3" fmla="*/ 4872 w 2209495"/>
                  <a:gd name="connsiteY3" fmla="*/ 5332856 h 5333212"/>
                </a:gdLst>
                <a:ahLst/>
                <a:cxnLst>
                  <a:cxn ang="0">
                    <a:pos x="connsiteX0" y="connsiteY0"/>
                  </a:cxn>
                  <a:cxn ang="0">
                    <a:pos x="connsiteX1" y="connsiteY1"/>
                  </a:cxn>
                  <a:cxn ang="0">
                    <a:pos x="connsiteX2" y="connsiteY2"/>
                  </a:cxn>
                  <a:cxn ang="0">
                    <a:pos x="connsiteX3" y="connsiteY3"/>
                  </a:cxn>
                </a:cxnLst>
                <a:rect l="l" t="t" r="r" b="b"/>
                <a:pathLst>
                  <a:path w="2209495" h="5333212">
                    <a:moveTo>
                      <a:pt x="4872" y="-357"/>
                    </a:moveTo>
                    <a:lnTo>
                      <a:pt x="2214368" y="-357"/>
                    </a:lnTo>
                    <a:lnTo>
                      <a:pt x="2214368" y="5332856"/>
                    </a:lnTo>
                    <a:lnTo>
                      <a:pt x="4872" y="5332856"/>
                    </a:lnTo>
                    <a:close/>
                  </a:path>
                </a:pathLst>
              </a:custGeom>
              <a:solidFill>
                <a:srgbClr val="FFFFFF">
                  <a:alpha val="39000"/>
                </a:srgbClr>
              </a:solidFill>
              <a:ln w="1086" cap="rnd">
                <a:noFill/>
                <a:prstDash val="solid"/>
                <a:round/>
              </a:ln>
            </p:spPr>
            <p:txBody>
              <a:bodyPr rtlCol="0" anchor="ctr"/>
              <a:lstStyle/>
              <a:p>
                <a:endParaRPr lang="en-CH" sz="3600"/>
              </a:p>
            </p:txBody>
          </p:sp>
          <p:sp>
            <p:nvSpPr>
              <p:cNvPr id="474" name="Freeform 473">
                <a:extLst>
                  <a:ext uri="{FF2B5EF4-FFF2-40B4-BE49-F238E27FC236}">
                    <a16:creationId xmlns:a16="http://schemas.microsoft.com/office/drawing/2014/main" id="{C79B4B82-3CD6-6792-9E2F-CD6D86F61CA6}"/>
                  </a:ext>
                </a:extLst>
              </p:cNvPr>
              <p:cNvSpPr/>
              <p:nvPr/>
            </p:nvSpPr>
            <p:spPr>
              <a:xfrm>
                <a:off x="20914419" y="12168060"/>
                <a:ext cx="2233575" cy="5357311"/>
              </a:xfrm>
              <a:custGeom>
                <a:avLst/>
                <a:gdLst>
                  <a:gd name="connsiteX0" fmla="*/ 2238448 w 2233575"/>
                  <a:gd name="connsiteY0" fmla="*/ 5356955 h 5357311"/>
                  <a:gd name="connsiteX1" fmla="*/ 4872 w 2233575"/>
                  <a:gd name="connsiteY1" fmla="*/ 5356955 h 5357311"/>
                  <a:gd name="connsiteX2" fmla="*/ 4872 w 2233575"/>
                  <a:gd name="connsiteY2" fmla="*/ -357 h 5357311"/>
                  <a:gd name="connsiteX3" fmla="*/ 2238448 w 2233575"/>
                  <a:gd name="connsiteY3" fmla="*/ -357 h 5357311"/>
                  <a:gd name="connsiteX4" fmla="*/ 2238448 w 2233575"/>
                  <a:gd name="connsiteY4" fmla="*/ 5356955 h 5357311"/>
                  <a:gd name="connsiteX5" fmla="*/ 2226417 w 2233575"/>
                  <a:gd name="connsiteY5" fmla="*/ 11711 h 5357311"/>
                  <a:gd name="connsiteX6" fmla="*/ 16931 w 2233575"/>
                  <a:gd name="connsiteY6" fmla="*/ 11711 h 5357311"/>
                  <a:gd name="connsiteX7" fmla="*/ 16931 w 2233575"/>
                  <a:gd name="connsiteY7" fmla="*/ 5344924 h 5357311"/>
                  <a:gd name="connsiteX8" fmla="*/ 2226417 w 2233575"/>
                  <a:gd name="connsiteY8" fmla="*/ 5344924 h 5357311"/>
                  <a:gd name="connsiteX9" fmla="*/ 2226417 w 2233575"/>
                  <a:gd name="connsiteY9" fmla="*/ 11711 h 535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3575" h="5357311">
                    <a:moveTo>
                      <a:pt x="2238448" y="5356955"/>
                    </a:moveTo>
                    <a:lnTo>
                      <a:pt x="4872" y="5356955"/>
                    </a:lnTo>
                    <a:lnTo>
                      <a:pt x="4872" y="-357"/>
                    </a:lnTo>
                    <a:lnTo>
                      <a:pt x="2238448" y="-357"/>
                    </a:lnTo>
                    <a:lnTo>
                      <a:pt x="2238448" y="5356955"/>
                    </a:lnTo>
                    <a:close/>
                    <a:moveTo>
                      <a:pt x="2226417" y="11711"/>
                    </a:moveTo>
                    <a:lnTo>
                      <a:pt x="16931" y="11711"/>
                    </a:lnTo>
                    <a:lnTo>
                      <a:pt x="16931" y="5344924"/>
                    </a:lnTo>
                    <a:lnTo>
                      <a:pt x="2226417" y="5344924"/>
                    </a:lnTo>
                    <a:lnTo>
                      <a:pt x="2226417" y="11711"/>
                    </a:lnTo>
                    <a:close/>
                  </a:path>
                </a:pathLst>
              </a:custGeom>
              <a:solidFill>
                <a:srgbClr val="000000"/>
              </a:solidFill>
              <a:ln w="1086" cap="rnd">
                <a:noFill/>
                <a:prstDash val="solid"/>
                <a:round/>
              </a:ln>
            </p:spPr>
            <p:txBody>
              <a:bodyPr rtlCol="0" anchor="ctr"/>
              <a:lstStyle/>
              <a:p>
                <a:endParaRPr lang="en-CH" sz="3600"/>
              </a:p>
            </p:txBody>
          </p:sp>
        </p:grpSp>
        <p:grpSp>
          <p:nvGrpSpPr>
            <p:cNvPr id="475" name="Graphic 4">
              <a:extLst>
                <a:ext uri="{FF2B5EF4-FFF2-40B4-BE49-F238E27FC236}">
                  <a16:creationId xmlns:a16="http://schemas.microsoft.com/office/drawing/2014/main" id="{FEC4E8FE-C424-C805-BF26-85BA7F5530A8}"/>
                </a:ext>
              </a:extLst>
            </p:cNvPr>
            <p:cNvGrpSpPr/>
            <p:nvPr/>
          </p:nvGrpSpPr>
          <p:grpSpPr>
            <a:xfrm>
              <a:off x="21507999" y="14765202"/>
              <a:ext cx="1432643" cy="376986"/>
              <a:chOff x="21507999" y="14765202"/>
              <a:chExt cx="1432643" cy="376986"/>
            </a:xfrm>
            <a:noFill/>
          </p:grpSpPr>
          <p:sp>
            <p:nvSpPr>
              <p:cNvPr id="476" name="Freeform 475">
                <a:extLst>
                  <a:ext uri="{FF2B5EF4-FFF2-40B4-BE49-F238E27FC236}">
                    <a16:creationId xmlns:a16="http://schemas.microsoft.com/office/drawing/2014/main" id="{BA138CD1-D047-3CF7-6846-A0B4A0B23F8D}"/>
                  </a:ext>
                </a:extLst>
              </p:cNvPr>
              <p:cNvSpPr/>
              <p:nvPr/>
            </p:nvSpPr>
            <p:spPr>
              <a:xfrm>
                <a:off x="21633852" y="14840651"/>
                <a:ext cx="1180906" cy="226128"/>
              </a:xfrm>
              <a:custGeom>
                <a:avLst/>
                <a:gdLst>
                  <a:gd name="connsiteX0" fmla="*/ 4732 w 1180906"/>
                  <a:gd name="connsiteY0" fmla="*/ 225722 h 226128"/>
                  <a:gd name="connsiteX1" fmla="*/ 1185638 w 1180906"/>
                  <a:gd name="connsiteY1" fmla="*/ -407 h 226128"/>
                </a:gdLst>
                <a:ahLst/>
                <a:cxnLst>
                  <a:cxn ang="0">
                    <a:pos x="connsiteX0" y="connsiteY0"/>
                  </a:cxn>
                  <a:cxn ang="0">
                    <a:pos x="connsiteX1" y="connsiteY1"/>
                  </a:cxn>
                </a:cxnLst>
                <a:rect l="l" t="t" r="r" b="b"/>
                <a:pathLst>
                  <a:path w="1180906" h="226128">
                    <a:moveTo>
                      <a:pt x="4732" y="225722"/>
                    </a:moveTo>
                    <a:lnTo>
                      <a:pt x="1185638" y="-407"/>
                    </a:lnTo>
                  </a:path>
                </a:pathLst>
              </a:custGeom>
              <a:noFill/>
              <a:ln w="1523" cap="rnd">
                <a:noFill/>
                <a:prstDash val="solid"/>
                <a:round/>
              </a:ln>
            </p:spPr>
            <p:txBody>
              <a:bodyPr rtlCol="0" anchor="ctr"/>
              <a:lstStyle/>
              <a:p>
                <a:endParaRPr lang="en-CH" sz="3600"/>
              </a:p>
            </p:txBody>
          </p:sp>
          <p:grpSp>
            <p:nvGrpSpPr>
              <p:cNvPr id="477" name="Graphic 4">
                <a:extLst>
                  <a:ext uri="{FF2B5EF4-FFF2-40B4-BE49-F238E27FC236}">
                    <a16:creationId xmlns:a16="http://schemas.microsoft.com/office/drawing/2014/main" id="{2A7DDB0B-0915-0A0C-8895-BCF4F24F6BEA}"/>
                  </a:ext>
                </a:extLst>
              </p:cNvPr>
              <p:cNvGrpSpPr/>
              <p:nvPr/>
            </p:nvGrpSpPr>
            <p:grpSpPr>
              <a:xfrm>
                <a:off x="21507999" y="14765202"/>
                <a:ext cx="1432643" cy="376986"/>
                <a:chOff x="21507999" y="14765202"/>
                <a:chExt cx="1432643" cy="376986"/>
              </a:xfrm>
              <a:noFill/>
            </p:grpSpPr>
            <p:sp>
              <p:nvSpPr>
                <p:cNvPr id="478" name="Freeform 477">
                  <a:extLst>
                    <a:ext uri="{FF2B5EF4-FFF2-40B4-BE49-F238E27FC236}">
                      <a16:creationId xmlns:a16="http://schemas.microsoft.com/office/drawing/2014/main" id="{2395EB2D-BBE2-5BEE-F0D4-F781604F4ACD}"/>
                    </a:ext>
                  </a:extLst>
                </p:cNvPr>
                <p:cNvSpPr/>
                <p:nvPr/>
              </p:nvSpPr>
              <p:spPr>
                <a:xfrm>
                  <a:off x="21507999" y="15015194"/>
                  <a:ext cx="126952" cy="126995"/>
                </a:xfrm>
                <a:custGeom>
                  <a:avLst/>
                  <a:gdLst>
                    <a:gd name="connsiteX0" fmla="*/ 51569 w 126952"/>
                    <a:gd name="connsiteY0" fmla="*/ 1145 h 126995"/>
                    <a:gd name="connsiteX1" fmla="*/ 1133 w 126952"/>
                    <a:gd name="connsiteY1" fmla="*/ 75429 h 126995"/>
                    <a:gd name="connsiteX2" fmla="*/ 75493 w 126952"/>
                    <a:gd name="connsiteY2" fmla="*/ 125850 h 126995"/>
                    <a:gd name="connsiteX3" fmla="*/ 125778 w 126952"/>
                    <a:gd name="connsiteY3" fmla="*/ 51550 h 126995"/>
                    <a:gd name="connsiteX4" fmla="*/ 51569 w 126952"/>
                    <a:gd name="connsiteY4" fmla="*/ 1145 h 126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2" h="126995">
                      <a:moveTo>
                        <a:pt x="51569" y="1145"/>
                      </a:moveTo>
                      <a:cubicBezTo>
                        <a:pt x="17132" y="7726"/>
                        <a:pt x="-5421" y="41022"/>
                        <a:pt x="1133" y="75429"/>
                      </a:cubicBezTo>
                      <a:cubicBezTo>
                        <a:pt x="7685" y="109851"/>
                        <a:pt x="41055" y="132448"/>
                        <a:pt x="75493" y="125850"/>
                      </a:cubicBezTo>
                      <a:cubicBezTo>
                        <a:pt x="109778" y="119267"/>
                        <a:pt x="132482" y="85973"/>
                        <a:pt x="125778" y="51550"/>
                      </a:cubicBezTo>
                      <a:cubicBezTo>
                        <a:pt x="119226" y="17144"/>
                        <a:pt x="86006" y="-5453"/>
                        <a:pt x="51569" y="1145"/>
                      </a:cubicBezTo>
                      <a:close/>
                    </a:path>
                  </a:pathLst>
                </a:custGeom>
                <a:noFill/>
                <a:ln w="63478" cap="rnd">
                  <a:solidFill>
                    <a:srgbClr val="009241"/>
                  </a:solidFill>
                  <a:prstDash val="solid"/>
                  <a:miter/>
                </a:ln>
              </p:spPr>
              <p:txBody>
                <a:bodyPr rtlCol="0" anchor="ctr"/>
                <a:lstStyle/>
                <a:p>
                  <a:endParaRPr lang="en-CH" sz="3600"/>
                </a:p>
              </p:txBody>
            </p:sp>
            <p:sp>
              <p:nvSpPr>
                <p:cNvPr id="479" name="Freeform 478">
                  <a:extLst>
                    <a:ext uri="{FF2B5EF4-FFF2-40B4-BE49-F238E27FC236}">
                      <a16:creationId xmlns:a16="http://schemas.microsoft.com/office/drawing/2014/main" id="{EBDE46D9-4936-C3E9-50F5-92A73238F190}"/>
                    </a:ext>
                  </a:extLst>
                </p:cNvPr>
                <p:cNvSpPr/>
                <p:nvPr/>
              </p:nvSpPr>
              <p:spPr>
                <a:xfrm>
                  <a:off x="22813580" y="14765202"/>
                  <a:ext cx="127062" cy="126995"/>
                </a:xfrm>
                <a:custGeom>
                  <a:avLst/>
                  <a:gdLst>
                    <a:gd name="connsiteX0" fmla="*/ 51569 w 127062"/>
                    <a:gd name="connsiteY0" fmla="*/ 1145 h 126995"/>
                    <a:gd name="connsiteX1" fmla="*/ 125929 w 127062"/>
                    <a:gd name="connsiteY1" fmla="*/ 51566 h 126995"/>
                    <a:gd name="connsiteX2" fmla="*/ 75493 w 127062"/>
                    <a:gd name="connsiteY2" fmla="*/ 125850 h 126995"/>
                    <a:gd name="connsiteX3" fmla="*/ 1132 w 127062"/>
                    <a:gd name="connsiteY3" fmla="*/ 75444 h 126995"/>
                    <a:gd name="connsiteX4" fmla="*/ 51569 w 127062"/>
                    <a:gd name="connsiteY4" fmla="*/ 1145 h 126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2" h="126995">
                      <a:moveTo>
                        <a:pt x="51569" y="1145"/>
                      </a:moveTo>
                      <a:cubicBezTo>
                        <a:pt x="86007" y="-5453"/>
                        <a:pt x="119378" y="17144"/>
                        <a:pt x="125929" y="51566"/>
                      </a:cubicBezTo>
                      <a:cubicBezTo>
                        <a:pt x="132483" y="85973"/>
                        <a:pt x="109930" y="119269"/>
                        <a:pt x="75493" y="125850"/>
                      </a:cubicBezTo>
                      <a:cubicBezTo>
                        <a:pt x="41056" y="132448"/>
                        <a:pt x="7836" y="109851"/>
                        <a:pt x="1132" y="75444"/>
                      </a:cubicBezTo>
                      <a:cubicBezTo>
                        <a:pt x="-5420" y="41022"/>
                        <a:pt x="17132" y="7728"/>
                        <a:pt x="51569" y="1145"/>
                      </a:cubicBezTo>
                      <a:close/>
                    </a:path>
                  </a:pathLst>
                </a:custGeom>
                <a:noFill/>
                <a:ln w="63478" cap="rnd">
                  <a:solidFill>
                    <a:srgbClr val="009241"/>
                  </a:solidFill>
                  <a:prstDash val="solid"/>
                  <a:miter/>
                </a:ln>
              </p:spPr>
              <p:txBody>
                <a:bodyPr rtlCol="0" anchor="ctr"/>
                <a:lstStyle/>
                <a:p>
                  <a:endParaRPr lang="en-CH" sz="3600"/>
                </a:p>
              </p:txBody>
            </p:sp>
            <p:sp>
              <p:nvSpPr>
                <p:cNvPr id="480" name="Freeform 479">
                  <a:extLst>
                    <a:ext uri="{FF2B5EF4-FFF2-40B4-BE49-F238E27FC236}">
                      <a16:creationId xmlns:a16="http://schemas.microsoft.com/office/drawing/2014/main" id="{4CBE0C47-259B-8886-229E-2D218B2CB99D}"/>
                    </a:ext>
                  </a:extLst>
                </p:cNvPr>
                <p:cNvSpPr/>
                <p:nvPr/>
              </p:nvSpPr>
              <p:spPr>
                <a:xfrm>
                  <a:off x="21633777" y="14840646"/>
                  <a:ext cx="1180935" cy="226097"/>
                </a:xfrm>
                <a:custGeom>
                  <a:avLst/>
                  <a:gdLst>
                    <a:gd name="connsiteX0" fmla="*/ 0 w 1180935"/>
                    <a:gd name="connsiteY0" fmla="*/ 226098 h 226097"/>
                    <a:gd name="connsiteX1" fmla="*/ 1180936 w 1180935"/>
                    <a:gd name="connsiteY1" fmla="*/ 0 h 226097"/>
                  </a:gdLst>
                  <a:ahLst/>
                  <a:cxnLst>
                    <a:cxn ang="0">
                      <a:pos x="connsiteX0" y="connsiteY0"/>
                    </a:cxn>
                    <a:cxn ang="0">
                      <a:pos x="connsiteX1" y="connsiteY1"/>
                    </a:cxn>
                  </a:cxnLst>
                  <a:rect l="l" t="t" r="r" b="b"/>
                  <a:pathLst>
                    <a:path w="1180935" h="226097">
                      <a:moveTo>
                        <a:pt x="0" y="226098"/>
                      </a:moveTo>
                      <a:lnTo>
                        <a:pt x="1180936" y="0"/>
                      </a:lnTo>
                    </a:path>
                  </a:pathLst>
                </a:custGeom>
                <a:noFill/>
                <a:ln w="63478" cap="rnd">
                  <a:solidFill>
                    <a:srgbClr val="009241"/>
                  </a:solidFill>
                  <a:prstDash val="solid"/>
                  <a:miter/>
                </a:ln>
              </p:spPr>
              <p:txBody>
                <a:bodyPr rtlCol="0" anchor="ctr"/>
                <a:lstStyle/>
                <a:p>
                  <a:endParaRPr lang="en-CH" sz="3600"/>
                </a:p>
              </p:txBody>
            </p:sp>
          </p:grpSp>
        </p:grpSp>
        <p:grpSp>
          <p:nvGrpSpPr>
            <p:cNvPr id="481" name="Graphic 4">
              <a:extLst>
                <a:ext uri="{FF2B5EF4-FFF2-40B4-BE49-F238E27FC236}">
                  <a16:creationId xmlns:a16="http://schemas.microsoft.com/office/drawing/2014/main" id="{39B73461-5F30-8C98-84EA-2F5FD43ABFAA}"/>
                </a:ext>
              </a:extLst>
            </p:cNvPr>
            <p:cNvGrpSpPr/>
            <p:nvPr/>
          </p:nvGrpSpPr>
          <p:grpSpPr>
            <a:xfrm>
              <a:off x="21523676" y="14932736"/>
              <a:ext cx="1439582" cy="615712"/>
              <a:chOff x="21523676" y="14932736"/>
              <a:chExt cx="1439582" cy="615712"/>
            </a:xfrm>
            <a:noFill/>
          </p:grpSpPr>
          <p:sp>
            <p:nvSpPr>
              <p:cNvPr id="482" name="Freeform 481">
                <a:extLst>
                  <a:ext uri="{FF2B5EF4-FFF2-40B4-BE49-F238E27FC236}">
                    <a16:creationId xmlns:a16="http://schemas.microsoft.com/office/drawing/2014/main" id="{3249E39E-D382-E485-54CF-3C58B80ADA58}"/>
                  </a:ext>
                </a:extLst>
              </p:cNvPr>
              <p:cNvSpPr/>
              <p:nvPr/>
            </p:nvSpPr>
            <p:spPr>
              <a:xfrm>
                <a:off x="21523676" y="15421483"/>
                <a:ext cx="126985" cy="126965"/>
              </a:xfrm>
              <a:custGeom>
                <a:avLst/>
                <a:gdLst>
                  <a:gd name="connsiteX0" fmla="*/ 41330 w 126985"/>
                  <a:gd name="connsiteY0" fmla="*/ 3980 h 126965"/>
                  <a:gd name="connsiteX1" fmla="*/ 3997 w 126985"/>
                  <a:gd name="connsiteY1" fmla="*/ 85653 h 126965"/>
                  <a:gd name="connsiteX2" fmla="*/ 85672 w 126985"/>
                  <a:gd name="connsiteY2" fmla="*/ 122986 h 126965"/>
                  <a:gd name="connsiteX3" fmla="*/ 123005 w 126985"/>
                  <a:gd name="connsiteY3" fmla="*/ 41312 h 126965"/>
                  <a:gd name="connsiteX4" fmla="*/ 41330 w 126985"/>
                  <a:gd name="connsiteY4" fmla="*/ 3980 h 12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85" h="126965">
                    <a:moveTo>
                      <a:pt x="41330" y="3980"/>
                    </a:moveTo>
                    <a:cubicBezTo>
                      <a:pt x="8417" y="16170"/>
                      <a:pt x="-8193" y="52741"/>
                      <a:pt x="3997" y="85653"/>
                    </a:cubicBezTo>
                    <a:cubicBezTo>
                      <a:pt x="16188" y="118415"/>
                      <a:pt x="52759" y="135176"/>
                      <a:pt x="85672" y="122986"/>
                    </a:cubicBezTo>
                    <a:cubicBezTo>
                      <a:pt x="118434" y="110796"/>
                      <a:pt x="135196" y="74225"/>
                      <a:pt x="123005" y="41312"/>
                    </a:cubicBezTo>
                    <a:cubicBezTo>
                      <a:pt x="110815" y="8551"/>
                      <a:pt x="74092" y="-8210"/>
                      <a:pt x="41330" y="3980"/>
                    </a:cubicBezTo>
                    <a:close/>
                  </a:path>
                </a:pathLst>
              </a:custGeom>
              <a:noFill/>
              <a:ln w="63478" cap="rnd">
                <a:solidFill>
                  <a:srgbClr val="FF004F"/>
                </a:solidFill>
                <a:prstDash val="solid"/>
                <a:miter/>
              </a:ln>
            </p:spPr>
            <p:txBody>
              <a:bodyPr rtlCol="0" anchor="ctr"/>
              <a:lstStyle/>
              <a:p>
                <a:endParaRPr lang="en-CH" sz="3600"/>
              </a:p>
            </p:txBody>
          </p:sp>
          <p:sp>
            <p:nvSpPr>
              <p:cNvPr id="483" name="Freeform 482">
                <a:extLst>
                  <a:ext uri="{FF2B5EF4-FFF2-40B4-BE49-F238E27FC236}">
                    <a16:creationId xmlns:a16="http://schemas.microsoft.com/office/drawing/2014/main" id="{4AACF7FD-87FA-A1A9-C82E-3B4115B75640}"/>
                  </a:ext>
                </a:extLst>
              </p:cNvPr>
              <p:cNvSpPr/>
              <p:nvPr/>
            </p:nvSpPr>
            <p:spPr>
              <a:xfrm>
                <a:off x="22836291" y="14932736"/>
                <a:ext cx="126967" cy="127002"/>
              </a:xfrm>
              <a:custGeom>
                <a:avLst/>
                <a:gdLst>
                  <a:gd name="connsiteX0" fmla="*/ 41313 w 126967"/>
                  <a:gd name="connsiteY0" fmla="*/ 4006 h 127002"/>
                  <a:gd name="connsiteX1" fmla="*/ 122988 w 126967"/>
                  <a:gd name="connsiteY1" fmla="*/ 41355 h 127002"/>
                  <a:gd name="connsiteX2" fmla="*/ 85655 w 126967"/>
                  <a:gd name="connsiteY2" fmla="*/ 122998 h 127002"/>
                  <a:gd name="connsiteX3" fmla="*/ 3980 w 126967"/>
                  <a:gd name="connsiteY3" fmla="*/ 85650 h 127002"/>
                  <a:gd name="connsiteX4" fmla="*/ 41313 w 126967"/>
                  <a:gd name="connsiteY4" fmla="*/ 4006 h 127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7" h="127002">
                    <a:moveTo>
                      <a:pt x="41313" y="4006"/>
                    </a:moveTo>
                    <a:cubicBezTo>
                      <a:pt x="74226" y="-8228"/>
                      <a:pt x="110797" y="8502"/>
                      <a:pt x="122988" y="41355"/>
                    </a:cubicBezTo>
                    <a:cubicBezTo>
                      <a:pt x="135178" y="74192"/>
                      <a:pt x="118416" y="110778"/>
                      <a:pt x="85655" y="122998"/>
                    </a:cubicBezTo>
                    <a:cubicBezTo>
                      <a:pt x="52741" y="135234"/>
                      <a:pt x="16170" y="118487"/>
                      <a:pt x="3980" y="85650"/>
                    </a:cubicBezTo>
                    <a:cubicBezTo>
                      <a:pt x="-8210" y="52813"/>
                      <a:pt x="8551" y="16228"/>
                      <a:pt x="41313" y="4006"/>
                    </a:cubicBezTo>
                    <a:close/>
                  </a:path>
                </a:pathLst>
              </a:custGeom>
              <a:noFill/>
              <a:ln w="63478" cap="rnd">
                <a:solidFill>
                  <a:srgbClr val="FF004F"/>
                </a:solidFill>
                <a:prstDash val="solid"/>
                <a:miter/>
              </a:ln>
            </p:spPr>
            <p:txBody>
              <a:bodyPr rtlCol="0" anchor="ctr"/>
              <a:lstStyle/>
              <a:p>
                <a:endParaRPr lang="en-CH" sz="3600"/>
              </a:p>
            </p:txBody>
          </p:sp>
          <p:sp>
            <p:nvSpPr>
              <p:cNvPr id="484" name="Freeform 483">
                <a:extLst>
                  <a:ext uri="{FF2B5EF4-FFF2-40B4-BE49-F238E27FC236}">
                    <a16:creationId xmlns:a16="http://schemas.microsoft.com/office/drawing/2014/main" id="{3E1B1C29-52CF-1BB2-C35E-08412AA3B323}"/>
                  </a:ext>
                </a:extLst>
              </p:cNvPr>
              <p:cNvSpPr/>
              <p:nvPr/>
            </p:nvSpPr>
            <p:spPr>
              <a:xfrm>
                <a:off x="21646681" y="15018386"/>
                <a:ext cx="1193589" cy="444409"/>
              </a:xfrm>
              <a:custGeom>
                <a:avLst/>
                <a:gdLst>
                  <a:gd name="connsiteX0" fmla="*/ 0 w 1193589"/>
                  <a:gd name="connsiteY0" fmla="*/ 444409 h 444409"/>
                  <a:gd name="connsiteX1" fmla="*/ 1193590 w 1193589"/>
                  <a:gd name="connsiteY1" fmla="*/ 0 h 444409"/>
                </a:gdLst>
                <a:ahLst/>
                <a:cxnLst>
                  <a:cxn ang="0">
                    <a:pos x="connsiteX0" y="connsiteY0"/>
                  </a:cxn>
                  <a:cxn ang="0">
                    <a:pos x="connsiteX1" y="connsiteY1"/>
                  </a:cxn>
                </a:cxnLst>
                <a:rect l="l" t="t" r="r" b="b"/>
                <a:pathLst>
                  <a:path w="1193589" h="444409">
                    <a:moveTo>
                      <a:pt x="0" y="444409"/>
                    </a:moveTo>
                    <a:lnTo>
                      <a:pt x="1193590" y="0"/>
                    </a:lnTo>
                  </a:path>
                </a:pathLst>
              </a:custGeom>
              <a:noFill/>
              <a:ln w="63478" cap="rnd">
                <a:solidFill>
                  <a:srgbClr val="FF004F"/>
                </a:solidFill>
                <a:prstDash val="solid"/>
                <a:miter/>
              </a:ln>
            </p:spPr>
            <p:txBody>
              <a:bodyPr rtlCol="0" anchor="ctr"/>
              <a:lstStyle/>
              <a:p>
                <a:endParaRPr lang="en-CH" sz="3600"/>
              </a:p>
            </p:txBody>
          </p:sp>
        </p:grpSp>
        <p:grpSp>
          <p:nvGrpSpPr>
            <p:cNvPr id="485" name="Graphic 4">
              <a:extLst>
                <a:ext uri="{FF2B5EF4-FFF2-40B4-BE49-F238E27FC236}">
                  <a16:creationId xmlns:a16="http://schemas.microsoft.com/office/drawing/2014/main" id="{7CEEBABA-5B6D-8254-A95D-49D0C326C281}"/>
                </a:ext>
              </a:extLst>
            </p:cNvPr>
            <p:cNvGrpSpPr/>
            <p:nvPr/>
          </p:nvGrpSpPr>
          <p:grpSpPr>
            <a:xfrm>
              <a:off x="21506992" y="14932566"/>
              <a:ext cx="1455903" cy="203775"/>
              <a:chOff x="21506992" y="14932566"/>
              <a:chExt cx="1455903" cy="203775"/>
            </a:xfrm>
            <a:noFill/>
          </p:grpSpPr>
          <p:sp>
            <p:nvSpPr>
              <p:cNvPr id="486" name="Freeform 485">
                <a:extLst>
                  <a:ext uri="{FF2B5EF4-FFF2-40B4-BE49-F238E27FC236}">
                    <a16:creationId xmlns:a16="http://schemas.microsoft.com/office/drawing/2014/main" id="{49890039-FC4C-C22A-342E-BFE9FC885374}"/>
                  </a:ext>
                </a:extLst>
              </p:cNvPr>
              <p:cNvSpPr/>
              <p:nvPr/>
            </p:nvSpPr>
            <p:spPr>
              <a:xfrm>
                <a:off x="21506992" y="15009352"/>
                <a:ext cx="127001" cy="126989"/>
              </a:xfrm>
              <a:custGeom>
                <a:avLst/>
                <a:gdLst>
                  <a:gd name="connsiteX0" fmla="*/ 59836 w 127001"/>
                  <a:gd name="connsiteY0" fmla="*/ 106 h 126989"/>
                  <a:gd name="connsiteX1" fmla="*/ 103 w 127001"/>
                  <a:gd name="connsiteY1" fmla="*/ 67152 h 126989"/>
                  <a:gd name="connsiteX2" fmla="*/ 67302 w 127001"/>
                  <a:gd name="connsiteY2" fmla="*/ 126883 h 126989"/>
                  <a:gd name="connsiteX3" fmla="*/ 126883 w 127001"/>
                  <a:gd name="connsiteY3" fmla="*/ 59837 h 126989"/>
                  <a:gd name="connsiteX4" fmla="*/ 59836 w 127001"/>
                  <a:gd name="connsiteY4" fmla="*/ 106 h 12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1" h="126989">
                    <a:moveTo>
                      <a:pt x="59836" y="106"/>
                    </a:moveTo>
                    <a:cubicBezTo>
                      <a:pt x="24941" y="2132"/>
                      <a:pt x="-1878" y="32182"/>
                      <a:pt x="103" y="67152"/>
                    </a:cubicBezTo>
                    <a:cubicBezTo>
                      <a:pt x="2237" y="102138"/>
                      <a:pt x="32255" y="128895"/>
                      <a:pt x="67302" y="126883"/>
                    </a:cubicBezTo>
                    <a:cubicBezTo>
                      <a:pt x="102197" y="124856"/>
                      <a:pt x="129016" y="94808"/>
                      <a:pt x="126883" y="59837"/>
                    </a:cubicBezTo>
                    <a:cubicBezTo>
                      <a:pt x="124902" y="24851"/>
                      <a:pt x="94883" y="-1905"/>
                      <a:pt x="59836" y="106"/>
                    </a:cubicBezTo>
                    <a:close/>
                  </a:path>
                </a:pathLst>
              </a:custGeom>
              <a:noFill/>
              <a:ln w="63478" cap="rnd">
                <a:solidFill>
                  <a:srgbClr val="006BFF"/>
                </a:solidFill>
                <a:prstDash val="solid"/>
                <a:miter/>
              </a:ln>
            </p:spPr>
            <p:txBody>
              <a:bodyPr rtlCol="0" anchor="ctr"/>
              <a:lstStyle/>
              <a:p>
                <a:endParaRPr lang="en-CH" sz="3600"/>
              </a:p>
            </p:txBody>
          </p:sp>
          <p:sp>
            <p:nvSpPr>
              <p:cNvPr id="487" name="Freeform 486">
                <a:extLst>
                  <a:ext uri="{FF2B5EF4-FFF2-40B4-BE49-F238E27FC236}">
                    <a16:creationId xmlns:a16="http://schemas.microsoft.com/office/drawing/2014/main" id="{7EEF29AF-39B4-2D46-40D4-EAB8AC1326B0}"/>
                  </a:ext>
                </a:extLst>
              </p:cNvPr>
              <p:cNvSpPr/>
              <p:nvPr/>
            </p:nvSpPr>
            <p:spPr>
              <a:xfrm>
                <a:off x="22835893" y="14932566"/>
                <a:ext cx="127002" cy="126979"/>
              </a:xfrm>
              <a:custGeom>
                <a:avLst/>
                <a:gdLst>
                  <a:gd name="connsiteX0" fmla="*/ 59836 w 127002"/>
                  <a:gd name="connsiteY0" fmla="*/ 108 h 126979"/>
                  <a:gd name="connsiteX1" fmla="*/ 126883 w 127002"/>
                  <a:gd name="connsiteY1" fmla="*/ 59825 h 126979"/>
                  <a:gd name="connsiteX2" fmla="*/ 67150 w 127002"/>
                  <a:gd name="connsiteY2" fmla="*/ 126871 h 126979"/>
                  <a:gd name="connsiteX3" fmla="*/ 103 w 127002"/>
                  <a:gd name="connsiteY3" fmla="*/ 67154 h 126979"/>
                  <a:gd name="connsiteX4" fmla="*/ 59836 w 127002"/>
                  <a:gd name="connsiteY4" fmla="*/ 108 h 126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2" h="126979">
                    <a:moveTo>
                      <a:pt x="59836" y="108"/>
                    </a:moveTo>
                    <a:cubicBezTo>
                      <a:pt x="94883" y="-1919"/>
                      <a:pt x="124902" y="24839"/>
                      <a:pt x="126883" y="59825"/>
                    </a:cubicBezTo>
                    <a:cubicBezTo>
                      <a:pt x="129017" y="94811"/>
                      <a:pt x="102197" y="124859"/>
                      <a:pt x="67150" y="126871"/>
                    </a:cubicBezTo>
                    <a:cubicBezTo>
                      <a:pt x="32256" y="128898"/>
                      <a:pt x="2237" y="102140"/>
                      <a:pt x="103" y="67154"/>
                    </a:cubicBezTo>
                    <a:cubicBezTo>
                      <a:pt x="-1878" y="32168"/>
                      <a:pt x="24942" y="2135"/>
                      <a:pt x="59836" y="108"/>
                    </a:cubicBezTo>
                    <a:close/>
                  </a:path>
                </a:pathLst>
              </a:custGeom>
              <a:noFill/>
              <a:ln w="63478" cap="rnd">
                <a:solidFill>
                  <a:srgbClr val="006BFF"/>
                </a:solidFill>
                <a:prstDash val="solid"/>
                <a:miter/>
              </a:ln>
            </p:spPr>
            <p:txBody>
              <a:bodyPr rtlCol="0" anchor="ctr"/>
              <a:lstStyle/>
              <a:p>
                <a:endParaRPr lang="en-CH" sz="3600"/>
              </a:p>
            </p:txBody>
          </p:sp>
          <p:sp>
            <p:nvSpPr>
              <p:cNvPr id="488" name="Freeform 487">
                <a:extLst>
                  <a:ext uri="{FF2B5EF4-FFF2-40B4-BE49-F238E27FC236}">
                    <a16:creationId xmlns:a16="http://schemas.microsoft.com/office/drawing/2014/main" id="{5F8183FD-CEFA-4F47-B3FF-682A22B7D568}"/>
                  </a:ext>
                </a:extLst>
              </p:cNvPr>
              <p:cNvSpPr/>
              <p:nvPr/>
            </p:nvSpPr>
            <p:spPr>
              <a:xfrm>
                <a:off x="21633875" y="14999720"/>
                <a:ext cx="1202120" cy="69468"/>
              </a:xfrm>
              <a:custGeom>
                <a:avLst/>
                <a:gdLst>
                  <a:gd name="connsiteX0" fmla="*/ 0 w 1202120"/>
                  <a:gd name="connsiteY0" fmla="*/ 69469 h 69468"/>
                  <a:gd name="connsiteX1" fmla="*/ 1202121 w 1202120"/>
                  <a:gd name="connsiteY1" fmla="*/ 0 h 69468"/>
                </a:gdLst>
                <a:ahLst/>
                <a:cxnLst>
                  <a:cxn ang="0">
                    <a:pos x="connsiteX0" y="connsiteY0"/>
                  </a:cxn>
                  <a:cxn ang="0">
                    <a:pos x="connsiteX1" y="connsiteY1"/>
                  </a:cxn>
                </a:cxnLst>
                <a:rect l="l" t="t" r="r" b="b"/>
                <a:pathLst>
                  <a:path w="1202120" h="69468">
                    <a:moveTo>
                      <a:pt x="0" y="69469"/>
                    </a:moveTo>
                    <a:lnTo>
                      <a:pt x="1202121" y="0"/>
                    </a:lnTo>
                  </a:path>
                </a:pathLst>
              </a:custGeom>
              <a:noFill/>
              <a:ln w="63478" cap="rnd">
                <a:solidFill>
                  <a:srgbClr val="006BFF"/>
                </a:solidFill>
                <a:prstDash val="solid"/>
                <a:miter/>
              </a:ln>
            </p:spPr>
            <p:txBody>
              <a:bodyPr rtlCol="0" anchor="ctr"/>
              <a:lstStyle/>
              <a:p>
                <a:endParaRPr lang="en-CH" sz="3600"/>
              </a:p>
            </p:txBody>
          </p:sp>
        </p:grpSp>
        <p:grpSp>
          <p:nvGrpSpPr>
            <p:cNvPr id="489" name="Graphic 4">
              <a:extLst>
                <a:ext uri="{FF2B5EF4-FFF2-40B4-BE49-F238E27FC236}">
                  <a16:creationId xmlns:a16="http://schemas.microsoft.com/office/drawing/2014/main" id="{7806DC0C-FA01-B8D8-5CA1-5C71EDB33527}"/>
                </a:ext>
              </a:extLst>
            </p:cNvPr>
            <p:cNvGrpSpPr/>
            <p:nvPr/>
          </p:nvGrpSpPr>
          <p:grpSpPr>
            <a:xfrm>
              <a:off x="21532909" y="15149675"/>
              <a:ext cx="1395710" cy="296147"/>
              <a:chOff x="21532909" y="15149675"/>
              <a:chExt cx="1395710" cy="296147"/>
            </a:xfrm>
            <a:noFill/>
          </p:grpSpPr>
          <p:sp>
            <p:nvSpPr>
              <p:cNvPr id="490" name="Freeform 489">
                <a:extLst>
                  <a:ext uri="{FF2B5EF4-FFF2-40B4-BE49-F238E27FC236}">
                    <a16:creationId xmlns:a16="http://schemas.microsoft.com/office/drawing/2014/main" id="{047A5BF6-B5EE-E6F6-9DD1-6FB0723A7D4B}"/>
                  </a:ext>
                </a:extLst>
              </p:cNvPr>
              <p:cNvSpPr/>
              <p:nvPr/>
            </p:nvSpPr>
            <p:spPr>
              <a:xfrm>
                <a:off x="21532909" y="15318857"/>
                <a:ext cx="126968" cy="126966"/>
              </a:xfrm>
              <a:custGeom>
                <a:avLst/>
                <a:gdLst>
                  <a:gd name="connsiteX0" fmla="*/ 55102 w 126968"/>
                  <a:gd name="connsiteY0" fmla="*/ 551 h 126966"/>
                  <a:gd name="connsiteX1" fmla="*/ 551 w 126968"/>
                  <a:gd name="connsiteY1" fmla="*/ 71865 h 126966"/>
                  <a:gd name="connsiteX2" fmla="*/ 71864 w 126968"/>
                  <a:gd name="connsiteY2" fmla="*/ 126415 h 126966"/>
                  <a:gd name="connsiteX3" fmla="*/ 126417 w 126968"/>
                  <a:gd name="connsiteY3" fmla="*/ 55103 h 126966"/>
                  <a:gd name="connsiteX4" fmla="*/ 55102 w 126968"/>
                  <a:gd name="connsiteY4" fmla="*/ 551 h 126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8" h="126966">
                    <a:moveTo>
                      <a:pt x="55102" y="551"/>
                    </a:moveTo>
                    <a:cubicBezTo>
                      <a:pt x="20360" y="5122"/>
                      <a:pt x="-4020" y="37121"/>
                      <a:pt x="551" y="71865"/>
                    </a:cubicBezTo>
                    <a:cubicBezTo>
                      <a:pt x="5122" y="106606"/>
                      <a:pt x="37122" y="130987"/>
                      <a:pt x="71864" y="126415"/>
                    </a:cubicBezTo>
                    <a:cubicBezTo>
                      <a:pt x="106608" y="121844"/>
                      <a:pt x="130989" y="89845"/>
                      <a:pt x="126417" y="55103"/>
                    </a:cubicBezTo>
                    <a:cubicBezTo>
                      <a:pt x="121846" y="20360"/>
                      <a:pt x="89846" y="-4020"/>
                      <a:pt x="55102" y="551"/>
                    </a:cubicBezTo>
                    <a:close/>
                  </a:path>
                </a:pathLst>
              </a:custGeom>
              <a:noFill/>
              <a:ln w="63478" cap="rnd">
                <a:solidFill>
                  <a:srgbClr val="7A00FF"/>
                </a:solidFill>
                <a:prstDash val="solid"/>
                <a:miter/>
              </a:ln>
            </p:spPr>
            <p:txBody>
              <a:bodyPr rtlCol="0" anchor="ctr"/>
              <a:lstStyle/>
              <a:p>
                <a:endParaRPr lang="en-CH" sz="3600"/>
              </a:p>
            </p:txBody>
          </p:sp>
          <p:sp>
            <p:nvSpPr>
              <p:cNvPr id="491" name="Freeform 490">
                <a:extLst>
                  <a:ext uri="{FF2B5EF4-FFF2-40B4-BE49-F238E27FC236}">
                    <a16:creationId xmlns:a16="http://schemas.microsoft.com/office/drawing/2014/main" id="{2D63E694-3B94-3AA7-BFE0-C15CD8E66729}"/>
                  </a:ext>
                </a:extLst>
              </p:cNvPr>
              <p:cNvSpPr/>
              <p:nvPr/>
            </p:nvSpPr>
            <p:spPr>
              <a:xfrm>
                <a:off x="22801621" y="15149675"/>
                <a:ext cx="126998" cy="127008"/>
              </a:xfrm>
              <a:custGeom>
                <a:avLst/>
                <a:gdLst>
                  <a:gd name="connsiteX0" fmla="*/ 55102 w 126998"/>
                  <a:gd name="connsiteY0" fmla="*/ 563 h 127008"/>
                  <a:gd name="connsiteX1" fmla="*/ 126416 w 126998"/>
                  <a:gd name="connsiteY1" fmla="*/ 55099 h 127008"/>
                  <a:gd name="connsiteX2" fmla="*/ 71864 w 126998"/>
                  <a:gd name="connsiteY2" fmla="*/ 126458 h 127008"/>
                  <a:gd name="connsiteX3" fmla="*/ 551 w 126998"/>
                  <a:gd name="connsiteY3" fmla="*/ 71891 h 127008"/>
                  <a:gd name="connsiteX4" fmla="*/ 55102 w 126998"/>
                  <a:gd name="connsiteY4" fmla="*/ 563 h 127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8" h="127008">
                    <a:moveTo>
                      <a:pt x="55102" y="563"/>
                    </a:moveTo>
                    <a:cubicBezTo>
                      <a:pt x="89845" y="-4069"/>
                      <a:pt x="121844" y="20372"/>
                      <a:pt x="126416" y="55099"/>
                    </a:cubicBezTo>
                    <a:cubicBezTo>
                      <a:pt x="131139" y="89887"/>
                      <a:pt x="106606" y="121733"/>
                      <a:pt x="71864" y="126458"/>
                    </a:cubicBezTo>
                    <a:cubicBezTo>
                      <a:pt x="37122" y="131029"/>
                      <a:pt x="5122" y="106649"/>
                      <a:pt x="551" y="71891"/>
                    </a:cubicBezTo>
                    <a:cubicBezTo>
                      <a:pt x="-4020" y="37149"/>
                      <a:pt x="20360" y="5196"/>
                      <a:pt x="55102" y="563"/>
                    </a:cubicBezTo>
                    <a:close/>
                  </a:path>
                </a:pathLst>
              </a:custGeom>
              <a:noFill/>
              <a:ln w="63478" cap="rnd">
                <a:solidFill>
                  <a:srgbClr val="7A00FF"/>
                </a:solidFill>
                <a:prstDash val="solid"/>
                <a:miter/>
              </a:ln>
            </p:spPr>
            <p:txBody>
              <a:bodyPr rtlCol="0" anchor="ctr"/>
              <a:lstStyle/>
              <a:p>
                <a:endParaRPr lang="en-CH" sz="3600"/>
              </a:p>
            </p:txBody>
          </p:sp>
          <p:sp>
            <p:nvSpPr>
              <p:cNvPr id="492" name="Freeform 491">
                <a:extLst>
                  <a:ext uri="{FF2B5EF4-FFF2-40B4-BE49-F238E27FC236}">
                    <a16:creationId xmlns:a16="http://schemas.microsoft.com/office/drawing/2014/main" id="{7E6ACAC7-7261-DE42-3075-0A8D53D8C91A}"/>
                  </a:ext>
                </a:extLst>
              </p:cNvPr>
              <p:cNvSpPr/>
              <p:nvPr/>
            </p:nvSpPr>
            <p:spPr>
              <a:xfrm>
                <a:off x="21659326" y="15221566"/>
                <a:ext cx="1142846" cy="152393"/>
              </a:xfrm>
              <a:custGeom>
                <a:avLst/>
                <a:gdLst>
                  <a:gd name="connsiteX0" fmla="*/ 0 w 1142846"/>
                  <a:gd name="connsiteY0" fmla="*/ 152394 h 152393"/>
                  <a:gd name="connsiteX1" fmla="*/ 1142846 w 1142846"/>
                  <a:gd name="connsiteY1" fmla="*/ 0 h 152393"/>
                </a:gdLst>
                <a:ahLst/>
                <a:cxnLst>
                  <a:cxn ang="0">
                    <a:pos x="connsiteX0" y="connsiteY0"/>
                  </a:cxn>
                  <a:cxn ang="0">
                    <a:pos x="connsiteX1" y="connsiteY1"/>
                  </a:cxn>
                </a:cxnLst>
                <a:rect l="l" t="t" r="r" b="b"/>
                <a:pathLst>
                  <a:path w="1142846" h="152393">
                    <a:moveTo>
                      <a:pt x="0" y="152394"/>
                    </a:moveTo>
                    <a:lnTo>
                      <a:pt x="1142846" y="0"/>
                    </a:lnTo>
                  </a:path>
                </a:pathLst>
              </a:custGeom>
              <a:noFill/>
              <a:ln w="63478" cap="rnd">
                <a:solidFill>
                  <a:srgbClr val="7A00FF"/>
                </a:solidFill>
                <a:prstDash val="solid"/>
                <a:miter/>
              </a:ln>
            </p:spPr>
            <p:txBody>
              <a:bodyPr rtlCol="0" anchor="ctr"/>
              <a:lstStyle/>
              <a:p>
                <a:endParaRPr lang="en-CH" sz="3600"/>
              </a:p>
            </p:txBody>
          </p:sp>
        </p:grpSp>
        <p:grpSp>
          <p:nvGrpSpPr>
            <p:cNvPr id="493" name="Graphic 4">
              <a:extLst>
                <a:ext uri="{FF2B5EF4-FFF2-40B4-BE49-F238E27FC236}">
                  <a16:creationId xmlns:a16="http://schemas.microsoft.com/office/drawing/2014/main" id="{D0EAE26C-90AF-BEF4-10D8-48B700A8CC7A}"/>
                </a:ext>
              </a:extLst>
            </p:cNvPr>
            <p:cNvGrpSpPr/>
            <p:nvPr/>
          </p:nvGrpSpPr>
          <p:grpSpPr>
            <a:xfrm>
              <a:off x="21522470" y="13627870"/>
              <a:ext cx="1406347" cy="257190"/>
              <a:chOff x="21522470" y="13627870"/>
              <a:chExt cx="1406347" cy="257190"/>
            </a:xfrm>
            <a:noFill/>
          </p:grpSpPr>
          <p:sp>
            <p:nvSpPr>
              <p:cNvPr id="494" name="Freeform 493">
                <a:extLst>
                  <a:ext uri="{FF2B5EF4-FFF2-40B4-BE49-F238E27FC236}">
                    <a16:creationId xmlns:a16="http://schemas.microsoft.com/office/drawing/2014/main" id="{612DA117-71B8-E8F7-28B0-D221A81E45D9}"/>
                  </a:ext>
                </a:extLst>
              </p:cNvPr>
              <p:cNvSpPr/>
              <p:nvPr/>
            </p:nvSpPr>
            <p:spPr>
              <a:xfrm>
                <a:off x="21522470" y="13758065"/>
                <a:ext cx="126970" cy="126995"/>
              </a:xfrm>
              <a:custGeom>
                <a:avLst/>
                <a:gdLst>
                  <a:gd name="connsiteX0" fmla="*/ 57008 w 126970"/>
                  <a:gd name="connsiteY0" fmla="*/ 328 h 126995"/>
                  <a:gd name="connsiteX1" fmla="*/ 323 w 126970"/>
                  <a:gd name="connsiteY1" fmla="*/ 69934 h 126995"/>
                  <a:gd name="connsiteX2" fmla="*/ 69960 w 126970"/>
                  <a:gd name="connsiteY2" fmla="*/ 126665 h 126995"/>
                  <a:gd name="connsiteX3" fmla="*/ 126646 w 126970"/>
                  <a:gd name="connsiteY3" fmla="*/ 57074 h 126995"/>
                  <a:gd name="connsiteX4" fmla="*/ 57008 w 126970"/>
                  <a:gd name="connsiteY4" fmla="*/ 328 h 126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70" h="126995">
                    <a:moveTo>
                      <a:pt x="57008" y="328"/>
                    </a:moveTo>
                    <a:cubicBezTo>
                      <a:pt x="22266" y="3879"/>
                      <a:pt x="-3182" y="35070"/>
                      <a:pt x="323" y="69934"/>
                    </a:cubicBezTo>
                    <a:cubicBezTo>
                      <a:pt x="3827" y="104783"/>
                      <a:pt x="35065" y="130215"/>
                      <a:pt x="69960" y="126665"/>
                    </a:cubicBezTo>
                    <a:cubicBezTo>
                      <a:pt x="104856" y="123114"/>
                      <a:pt x="130150" y="91938"/>
                      <a:pt x="126646" y="57074"/>
                    </a:cubicBezTo>
                    <a:cubicBezTo>
                      <a:pt x="123141" y="22209"/>
                      <a:pt x="91904" y="-3207"/>
                      <a:pt x="57008" y="328"/>
                    </a:cubicBezTo>
                    <a:close/>
                  </a:path>
                </a:pathLst>
              </a:custGeom>
              <a:noFill/>
              <a:ln w="63478" cap="rnd">
                <a:solidFill>
                  <a:srgbClr val="3D3D3D"/>
                </a:solidFill>
                <a:prstDash val="solid"/>
                <a:miter/>
              </a:ln>
            </p:spPr>
            <p:txBody>
              <a:bodyPr rtlCol="0" anchor="ctr"/>
              <a:lstStyle/>
              <a:p>
                <a:endParaRPr lang="en-CH" sz="3600"/>
              </a:p>
            </p:txBody>
          </p:sp>
          <p:sp>
            <p:nvSpPr>
              <p:cNvPr id="495" name="Freeform 494">
                <a:extLst>
                  <a:ext uri="{FF2B5EF4-FFF2-40B4-BE49-F238E27FC236}">
                    <a16:creationId xmlns:a16="http://schemas.microsoft.com/office/drawing/2014/main" id="{894514B7-FF7C-174E-CAD5-E32D82256BE8}"/>
                  </a:ext>
                </a:extLst>
              </p:cNvPr>
              <p:cNvSpPr/>
              <p:nvPr/>
            </p:nvSpPr>
            <p:spPr>
              <a:xfrm>
                <a:off x="22801849" y="13627870"/>
                <a:ext cx="126968" cy="126983"/>
              </a:xfrm>
              <a:custGeom>
                <a:avLst/>
                <a:gdLst>
                  <a:gd name="connsiteX0" fmla="*/ 57007 w 126968"/>
                  <a:gd name="connsiteY0" fmla="*/ 331 h 126983"/>
                  <a:gd name="connsiteX1" fmla="*/ 126645 w 126968"/>
                  <a:gd name="connsiteY1" fmla="*/ 57062 h 126983"/>
                  <a:gd name="connsiteX2" fmla="*/ 69959 w 126968"/>
                  <a:gd name="connsiteY2" fmla="*/ 126652 h 126983"/>
                  <a:gd name="connsiteX3" fmla="*/ 323 w 126968"/>
                  <a:gd name="connsiteY3" fmla="*/ 69922 h 126983"/>
                  <a:gd name="connsiteX4" fmla="*/ 57007 w 126968"/>
                  <a:gd name="connsiteY4" fmla="*/ 331 h 126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8" h="126983">
                    <a:moveTo>
                      <a:pt x="57007" y="331"/>
                    </a:moveTo>
                    <a:cubicBezTo>
                      <a:pt x="91902" y="-3220"/>
                      <a:pt x="123140" y="22198"/>
                      <a:pt x="126645" y="57062"/>
                    </a:cubicBezTo>
                    <a:cubicBezTo>
                      <a:pt x="130149" y="91926"/>
                      <a:pt x="104855" y="123102"/>
                      <a:pt x="69959" y="126652"/>
                    </a:cubicBezTo>
                    <a:cubicBezTo>
                      <a:pt x="35065" y="130203"/>
                      <a:pt x="3827" y="104771"/>
                      <a:pt x="323" y="69922"/>
                    </a:cubicBezTo>
                    <a:cubicBezTo>
                      <a:pt x="-3183" y="35058"/>
                      <a:pt x="22265" y="3867"/>
                      <a:pt x="57007" y="331"/>
                    </a:cubicBezTo>
                    <a:close/>
                  </a:path>
                </a:pathLst>
              </a:custGeom>
              <a:noFill/>
              <a:ln w="63478" cap="rnd">
                <a:solidFill>
                  <a:srgbClr val="3D3D3D"/>
                </a:solidFill>
                <a:prstDash val="solid"/>
                <a:miter/>
              </a:ln>
            </p:spPr>
            <p:txBody>
              <a:bodyPr rtlCol="0" anchor="ctr"/>
              <a:lstStyle/>
              <a:p>
                <a:endParaRPr lang="en-CH" sz="3600"/>
              </a:p>
            </p:txBody>
          </p:sp>
          <p:sp>
            <p:nvSpPr>
              <p:cNvPr id="496" name="Freeform 495">
                <a:extLst>
                  <a:ext uri="{FF2B5EF4-FFF2-40B4-BE49-F238E27FC236}">
                    <a16:creationId xmlns:a16="http://schemas.microsoft.com/office/drawing/2014/main" id="{3039B3CF-40D9-7466-C258-933AC97B6A81}"/>
                  </a:ext>
                </a:extLst>
              </p:cNvPr>
              <p:cNvSpPr/>
              <p:nvPr/>
            </p:nvSpPr>
            <p:spPr>
              <a:xfrm>
                <a:off x="21649116" y="13697792"/>
                <a:ext cx="1153055" cy="117346"/>
              </a:xfrm>
              <a:custGeom>
                <a:avLst/>
                <a:gdLst>
                  <a:gd name="connsiteX0" fmla="*/ 0 w 1153055"/>
                  <a:gd name="connsiteY0" fmla="*/ 117347 h 117346"/>
                  <a:gd name="connsiteX1" fmla="*/ 1153056 w 1153055"/>
                  <a:gd name="connsiteY1" fmla="*/ 0 h 117346"/>
                </a:gdLst>
                <a:ahLst/>
                <a:cxnLst>
                  <a:cxn ang="0">
                    <a:pos x="connsiteX0" y="connsiteY0"/>
                  </a:cxn>
                  <a:cxn ang="0">
                    <a:pos x="connsiteX1" y="connsiteY1"/>
                  </a:cxn>
                </a:cxnLst>
                <a:rect l="l" t="t" r="r" b="b"/>
                <a:pathLst>
                  <a:path w="1153055" h="117346">
                    <a:moveTo>
                      <a:pt x="0" y="117347"/>
                    </a:moveTo>
                    <a:lnTo>
                      <a:pt x="1153056" y="0"/>
                    </a:lnTo>
                  </a:path>
                </a:pathLst>
              </a:custGeom>
              <a:noFill/>
              <a:ln w="63478" cap="rnd">
                <a:solidFill>
                  <a:srgbClr val="3D3D3D"/>
                </a:solidFill>
                <a:prstDash val="solid"/>
                <a:miter/>
              </a:ln>
            </p:spPr>
            <p:txBody>
              <a:bodyPr rtlCol="0" anchor="ctr"/>
              <a:lstStyle/>
              <a:p>
                <a:endParaRPr lang="en-CH" sz="3600"/>
              </a:p>
            </p:txBody>
          </p:sp>
        </p:grpSp>
        <p:sp>
          <p:nvSpPr>
            <p:cNvPr id="497" name="TextBox 496">
              <a:extLst>
                <a:ext uri="{FF2B5EF4-FFF2-40B4-BE49-F238E27FC236}">
                  <a16:creationId xmlns:a16="http://schemas.microsoft.com/office/drawing/2014/main" id="{CFA924A4-5F25-C7B9-8204-A348DD2D4861}"/>
                </a:ext>
              </a:extLst>
            </p:cNvPr>
            <p:cNvSpPr txBox="1"/>
            <p:nvPr/>
          </p:nvSpPr>
          <p:spPr>
            <a:xfrm>
              <a:off x="20341851" y="1724378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3</a:t>
              </a:r>
            </a:p>
          </p:txBody>
        </p:sp>
        <p:sp>
          <p:nvSpPr>
            <p:cNvPr id="498" name="TextBox 497">
              <a:extLst>
                <a:ext uri="{FF2B5EF4-FFF2-40B4-BE49-F238E27FC236}">
                  <a16:creationId xmlns:a16="http://schemas.microsoft.com/office/drawing/2014/main" id="{FC5D9008-27AC-BF93-2B0B-C7E7A9CBB323}"/>
                </a:ext>
              </a:extLst>
            </p:cNvPr>
            <p:cNvSpPr txBox="1"/>
            <p:nvPr/>
          </p:nvSpPr>
          <p:spPr>
            <a:xfrm>
              <a:off x="20553902" y="17243786"/>
              <a:ext cx="441146" cy="646331"/>
            </a:xfrm>
            <a:prstGeom prst="rect">
              <a:avLst/>
            </a:prstGeom>
            <a:noFill/>
          </p:spPr>
          <p:txBody>
            <a:bodyPr wrap="none" rtlCol="0">
              <a:spAutoFit/>
            </a:bodyPr>
            <a:lstStyle/>
            <a:p>
              <a:pPr algn="l"/>
              <a:r>
                <a:rPr lang="en-CH" sz="3600" spc="0" baseline="0" dirty="0">
                  <a:ln/>
                  <a:solidFill>
                    <a:srgbClr val="000000"/>
                  </a:solidFill>
                  <a:latin typeface="Arial"/>
                  <a:cs typeface="Arial"/>
                  <a:sym typeface="Arial"/>
                  <a:rtl val="0"/>
                </a:rPr>
                <a:t>0</a:t>
              </a:r>
            </a:p>
          </p:txBody>
        </p:sp>
        <p:sp>
          <p:nvSpPr>
            <p:cNvPr id="499" name="TextBox 498">
              <a:extLst>
                <a:ext uri="{FF2B5EF4-FFF2-40B4-BE49-F238E27FC236}">
                  <a16:creationId xmlns:a16="http://schemas.microsoft.com/office/drawing/2014/main" id="{F61383B3-D009-EF6C-DCCE-97E295264AD6}"/>
                </a:ext>
              </a:extLst>
            </p:cNvPr>
            <p:cNvSpPr txBox="1"/>
            <p:nvPr/>
          </p:nvSpPr>
          <p:spPr>
            <a:xfrm>
              <a:off x="20303761" y="1595164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5</a:t>
              </a:r>
            </a:p>
          </p:txBody>
        </p:sp>
        <p:sp>
          <p:nvSpPr>
            <p:cNvPr id="500" name="TextBox 499">
              <a:extLst>
                <a:ext uri="{FF2B5EF4-FFF2-40B4-BE49-F238E27FC236}">
                  <a16:creationId xmlns:a16="http://schemas.microsoft.com/office/drawing/2014/main" id="{D1ED31B8-36F6-C5C6-9C6A-C97576AF473C}"/>
                </a:ext>
              </a:extLst>
            </p:cNvPr>
            <p:cNvSpPr txBox="1"/>
            <p:nvPr/>
          </p:nvSpPr>
          <p:spPr>
            <a:xfrm>
              <a:off x="20515812" y="1595164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0</a:t>
              </a:r>
            </a:p>
          </p:txBody>
        </p:sp>
        <p:grpSp>
          <p:nvGrpSpPr>
            <p:cNvPr id="501" name="Graphic 4">
              <a:extLst>
                <a:ext uri="{FF2B5EF4-FFF2-40B4-BE49-F238E27FC236}">
                  <a16:creationId xmlns:a16="http://schemas.microsoft.com/office/drawing/2014/main" id="{39DDA399-032F-2230-94F5-157C16782BF1}"/>
                </a:ext>
              </a:extLst>
            </p:cNvPr>
            <p:cNvGrpSpPr/>
            <p:nvPr/>
          </p:nvGrpSpPr>
          <p:grpSpPr>
            <a:xfrm>
              <a:off x="19543229" y="13430339"/>
              <a:ext cx="816234" cy="2822991"/>
              <a:chOff x="19543229" y="13430339"/>
              <a:chExt cx="816234" cy="2822991"/>
            </a:xfrm>
            <a:solidFill>
              <a:srgbClr val="000000"/>
            </a:solidFill>
          </p:grpSpPr>
          <p:sp>
            <p:nvSpPr>
              <p:cNvPr id="502" name="TextBox 501">
                <a:extLst>
                  <a:ext uri="{FF2B5EF4-FFF2-40B4-BE49-F238E27FC236}">
                    <a16:creationId xmlns:a16="http://schemas.microsoft.com/office/drawing/2014/main" id="{6D6FA2F2-9105-989B-E4CD-8F830F078FB9}"/>
                  </a:ext>
                </a:extLst>
              </p:cNvPr>
              <p:cNvSpPr txBox="1"/>
              <p:nvPr/>
            </p:nvSpPr>
            <p:spPr>
              <a:xfrm rot="16200000">
                <a:off x="19581702" y="15645471"/>
                <a:ext cx="569387"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M</a:t>
                </a:r>
              </a:p>
            </p:txBody>
          </p:sp>
          <p:sp>
            <p:nvSpPr>
              <p:cNvPr id="503" name="TextBox 502">
                <a:extLst>
                  <a:ext uri="{FF2B5EF4-FFF2-40B4-BE49-F238E27FC236}">
                    <a16:creationId xmlns:a16="http://schemas.microsoft.com/office/drawing/2014/main" id="{C91027D8-3907-0718-41CA-D8371B61925C}"/>
                  </a:ext>
                </a:extLst>
              </p:cNvPr>
              <p:cNvSpPr txBox="1"/>
              <p:nvPr/>
            </p:nvSpPr>
            <p:spPr>
              <a:xfrm rot="16200000">
                <a:off x="19645823" y="15292199"/>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504" name="TextBox 503">
                <a:extLst>
                  <a:ext uri="{FF2B5EF4-FFF2-40B4-BE49-F238E27FC236}">
                    <a16:creationId xmlns:a16="http://schemas.microsoft.com/office/drawing/2014/main" id="{7121E0F4-57D1-AAD4-B936-1FCFD10A21E7}"/>
                  </a:ext>
                </a:extLst>
              </p:cNvPr>
              <p:cNvSpPr txBox="1"/>
              <p:nvPr/>
            </p:nvSpPr>
            <p:spPr>
              <a:xfrm rot="16200000">
                <a:off x="19645823" y="1500946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505" name="TextBox 504">
                <a:extLst>
                  <a:ext uri="{FF2B5EF4-FFF2-40B4-BE49-F238E27FC236}">
                    <a16:creationId xmlns:a16="http://schemas.microsoft.com/office/drawing/2014/main" id="{89A50174-069D-7C4C-9AB8-E2E1338527C6}"/>
                  </a:ext>
                </a:extLst>
              </p:cNvPr>
              <p:cNvSpPr txBox="1"/>
              <p:nvPr/>
            </p:nvSpPr>
            <p:spPr>
              <a:xfrm rot="16200000">
                <a:off x="19645823" y="14726740"/>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506" name="TextBox 505">
                <a:extLst>
                  <a:ext uri="{FF2B5EF4-FFF2-40B4-BE49-F238E27FC236}">
                    <a16:creationId xmlns:a16="http://schemas.microsoft.com/office/drawing/2014/main" id="{B080DE9F-71E3-360C-17EE-FA5D48C8B8D5}"/>
                  </a:ext>
                </a:extLst>
              </p:cNvPr>
              <p:cNvSpPr txBox="1"/>
              <p:nvPr/>
            </p:nvSpPr>
            <p:spPr>
              <a:xfrm rot="16200000">
                <a:off x="19709943" y="14514097"/>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507" name="TextBox 506">
                <a:extLst>
                  <a:ext uri="{FF2B5EF4-FFF2-40B4-BE49-F238E27FC236}">
                    <a16:creationId xmlns:a16="http://schemas.microsoft.com/office/drawing/2014/main" id="{A1A564CD-064B-F674-AB9C-209CD0C65435}"/>
                  </a:ext>
                </a:extLst>
              </p:cNvPr>
              <p:cNvSpPr txBox="1"/>
              <p:nvPr/>
            </p:nvSpPr>
            <p:spPr>
              <a:xfrm rot="16200000">
                <a:off x="19632998" y="14288914"/>
                <a:ext cx="466794"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F</a:t>
                </a:r>
              </a:p>
            </p:txBody>
          </p:sp>
          <p:sp>
            <p:nvSpPr>
              <p:cNvPr id="508" name="TextBox 507">
                <a:extLst>
                  <a:ext uri="{FF2B5EF4-FFF2-40B4-BE49-F238E27FC236}">
                    <a16:creationId xmlns:a16="http://schemas.microsoft.com/office/drawing/2014/main" id="{D4D4D304-3B68-556F-281E-43BCCAFFB415}"/>
                  </a:ext>
                </a:extLst>
              </p:cNvPr>
              <p:cNvSpPr txBox="1"/>
              <p:nvPr/>
            </p:nvSpPr>
            <p:spPr>
              <a:xfrm rot="16200000">
                <a:off x="19620174" y="13963938"/>
                <a:ext cx="492443"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509" name="TextBox 508">
                <a:extLst>
                  <a:ext uri="{FF2B5EF4-FFF2-40B4-BE49-F238E27FC236}">
                    <a16:creationId xmlns:a16="http://schemas.microsoft.com/office/drawing/2014/main" id="{9B1EB9B8-A7AD-93EA-09E3-738873FAAA06}"/>
                  </a:ext>
                </a:extLst>
              </p:cNvPr>
              <p:cNvSpPr txBox="1"/>
              <p:nvPr/>
            </p:nvSpPr>
            <p:spPr>
              <a:xfrm rot="16200000">
                <a:off x="19620174" y="13624898"/>
                <a:ext cx="492443"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V</a:t>
                </a:r>
              </a:p>
            </p:txBody>
          </p:sp>
          <p:sp>
            <p:nvSpPr>
              <p:cNvPr id="510" name="TextBox 509">
                <a:extLst>
                  <a:ext uri="{FF2B5EF4-FFF2-40B4-BE49-F238E27FC236}">
                    <a16:creationId xmlns:a16="http://schemas.microsoft.com/office/drawing/2014/main" id="{5E139068-E2E4-1F05-9301-0C23715AA3D3}"/>
                  </a:ext>
                </a:extLst>
              </p:cNvPr>
              <p:cNvSpPr txBox="1"/>
              <p:nvPr/>
            </p:nvSpPr>
            <p:spPr>
              <a:xfrm rot="16200000">
                <a:off x="19815725" y="1332774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1</a:t>
                </a:r>
              </a:p>
            </p:txBody>
          </p:sp>
        </p:grpSp>
        <p:sp>
          <p:nvSpPr>
            <p:cNvPr id="511" name="TextBox 510">
              <a:extLst>
                <a:ext uri="{FF2B5EF4-FFF2-40B4-BE49-F238E27FC236}">
                  <a16:creationId xmlns:a16="http://schemas.microsoft.com/office/drawing/2014/main" id="{7301ECA8-6C70-D122-CAEF-FBB735587328}"/>
                </a:ext>
              </a:extLst>
            </p:cNvPr>
            <p:cNvSpPr txBox="1"/>
            <p:nvPr/>
          </p:nvSpPr>
          <p:spPr>
            <a:xfrm rot="18900000">
              <a:off x="20113403" y="18805356"/>
              <a:ext cx="492443"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B</a:t>
              </a:r>
            </a:p>
          </p:txBody>
        </p:sp>
        <p:sp>
          <p:nvSpPr>
            <p:cNvPr id="512" name="TextBox 511">
              <a:extLst>
                <a:ext uri="{FF2B5EF4-FFF2-40B4-BE49-F238E27FC236}">
                  <a16:creationId xmlns:a16="http://schemas.microsoft.com/office/drawing/2014/main" id="{C445F287-BCF9-E715-DF15-74887522B31B}"/>
                </a:ext>
              </a:extLst>
            </p:cNvPr>
            <p:cNvSpPr txBox="1"/>
            <p:nvPr/>
          </p:nvSpPr>
          <p:spPr>
            <a:xfrm rot="18900000">
              <a:off x="20358846" y="1858556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513" name="TextBox 512">
              <a:extLst>
                <a:ext uri="{FF2B5EF4-FFF2-40B4-BE49-F238E27FC236}">
                  <a16:creationId xmlns:a16="http://schemas.microsoft.com/office/drawing/2014/main" id="{D307693B-61BF-30B8-4219-AFA0DF2281F0}"/>
                </a:ext>
              </a:extLst>
            </p:cNvPr>
            <p:cNvSpPr txBox="1"/>
            <p:nvPr/>
          </p:nvSpPr>
          <p:spPr>
            <a:xfrm rot="18900000">
              <a:off x="20561899" y="18395335"/>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514" name="TextBox 513">
              <a:extLst>
                <a:ext uri="{FF2B5EF4-FFF2-40B4-BE49-F238E27FC236}">
                  <a16:creationId xmlns:a16="http://schemas.microsoft.com/office/drawing/2014/main" id="{055B0C15-F385-E57F-2081-1694BB75EF6C}"/>
                </a:ext>
              </a:extLst>
            </p:cNvPr>
            <p:cNvSpPr txBox="1"/>
            <p:nvPr/>
          </p:nvSpPr>
          <p:spPr>
            <a:xfrm rot="18900000">
              <a:off x="20738529" y="1820588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515" name="TextBox 514">
              <a:extLst>
                <a:ext uri="{FF2B5EF4-FFF2-40B4-BE49-F238E27FC236}">
                  <a16:creationId xmlns:a16="http://schemas.microsoft.com/office/drawing/2014/main" id="{828AD474-F73E-9FFD-F9C6-285B4CFA45F3}"/>
                </a:ext>
              </a:extLst>
            </p:cNvPr>
            <p:cNvSpPr txBox="1"/>
            <p:nvPr/>
          </p:nvSpPr>
          <p:spPr>
            <a:xfrm rot="18900000">
              <a:off x="20955599" y="18065757"/>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l</a:t>
              </a:r>
            </a:p>
          </p:txBody>
        </p:sp>
        <p:sp>
          <p:nvSpPr>
            <p:cNvPr id="516" name="TextBox 515">
              <a:extLst>
                <a:ext uri="{FF2B5EF4-FFF2-40B4-BE49-F238E27FC236}">
                  <a16:creationId xmlns:a16="http://schemas.microsoft.com/office/drawing/2014/main" id="{C5ABC902-7C2A-CFA9-0CBD-875F8607E82D}"/>
                </a:ext>
              </a:extLst>
            </p:cNvPr>
            <p:cNvSpPr txBox="1"/>
            <p:nvPr/>
          </p:nvSpPr>
          <p:spPr>
            <a:xfrm rot="18900000">
              <a:off x="21035570" y="17985788"/>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i</a:t>
              </a:r>
            </a:p>
          </p:txBody>
        </p:sp>
        <p:sp>
          <p:nvSpPr>
            <p:cNvPr id="517" name="TextBox 516">
              <a:extLst>
                <a:ext uri="{FF2B5EF4-FFF2-40B4-BE49-F238E27FC236}">
                  <a16:creationId xmlns:a16="http://schemas.microsoft.com/office/drawing/2014/main" id="{1158FDD9-9AC8-8F7F-CDB9-CDDE8247A1A4}"/>
                </a:ext>
              </a:extLst>
            </p:cNvPr>
            <p:cNvSpPr txBox="1"/>
            <p:nvPr/>
          </p:nvSpPr>
          <p:spPr>
            <a:xfrm rot="18900000">
              <a:off x="21098397" y="1784601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518" name="TextBox 517">
              <a:extLst>
                <a:ext uri="{FF2B5EF4-FFF2-40B4-BE49-F238E27FC236}">
                  <a16:creationId xmlns:a16="http://schemas.microsoft.com/office/drawing/2014/main" id="{7A7593F4-1A0E-4B16-8B3B-BE549AF95974}"/>
                </a:ext>
              </a:extLst>
            </p:cNvPr>
            <p:cNvSpPr txBox="1"/>
            <p:nvPr/>
          </p:nvSpPr>
          <p:spPr>
            <a:xfrm rot="18900000">
              <a:off x="21298323" y="1764609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519" name="TextBox 518">
              <a:extLst>
                <a:ext uri="{FF2B5EF4-FFF2-40B4-BE49-F238E27FC236}">
                  <a16:creationId xmlns:a16="http://schemas.microsoft.com/office/drawing/2014/main" id="{47B9FBD4-7526-46F4-8209-0E891767E15F}"/>
                </a:ext>
              </a:extLst>
            </p:cNvPr>
            <p:cNvSpPr txBox="1"/>
            <p:nvPr/>
          </p:nvSpPr>
          <p:spPr>
            <a:xfrm rot="18900000">
              <a:off x="21191175" y="18778010"/>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6</a:t>
              </a:r>
            </a:p>
          </p:txBody>
        </p:sp>
        <p:sp>
          <p:nvSpPr>
            <p:cNvPr id="520" name="TextBox 519">
              <a:extLst>
                <a:ext uri="{FF2B5EF4-FFF2-40B4-BE49-F238E27FC236}">
                  <a16:creationId xmlns:a16="http://schemas.microsoft.com/office/drawing/2014/main" id="{A8131E53-A503-C055-411D-E54632BC2596}"/>
                </a:ext>
              </a:extLst>
            </p:cNvPr>
            <p:cNvSpPr txBox="1"/>
            <p:nvPr/>
          </p:nvSpPr>
          <p:spPr>
            <a:xfrm rot="18900000">
              <a:off x="21405658" y="18627648"/>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521" name="TextBox 520">
              <a:extLst>
                <a:ext uri="{FF2B5EF4-FFF2-40B4-BE49-F238E27FC236}">
                  <a16:creationId xmlns:a16="http://schemas.microsoft.com/office/drawing/2014/main" id="{2F23F6AD-48E9-E120-657F-71245D202D1D}"/>
                </a:ext>
              </a:extLst>
            </p:cNvPr>
            <p:cNvSpPr txBox="1"/>
            <p:nvPr/>
          </p:nvSpPr>
          <p:spPr>
            <a:xfrm rot="18900000">
              <a:off x="21476504" y="18428564"/>
              <a:ext cx="569387"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m</a:t>
              </a:r>
            </a:p>
          </p:txBody>
        </p:sp>
        <p:sp>
          <p:nvSpPr>
            <p:cNvPr id="522" name="TextBox 521">
              <a:extLst>
                <a:ext uri="{FF2B5EF4-FFF2-40B4-BE49-F238E27FC236}">
                  <a16:creationId xmlns:a16="http://schemas.microsoft.com/office/drawing/2014/main" id="{BF607EA1-69B2-5860-D2B9-A9C36C660C4D}"/>
                </a:ext>
              </a:extLst>
            </p:cNvPr>
            <p:cNvSpPr txBox="1"/>
            <p:nvPr/>
          </p:nvSpPr>
          <p:spPr>
            <a:xfrm rot="18900000">
              <a:off x="21790427" y="1817876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o</a:t>
              </a:r>
            </a:p>
          </p:txBody>
        </p:sp>
        <p:sp>
          <p:nvSpPr>
            <p:cNvPr id="523" name="TextBox 522">
              <a:extLst>
                <a:ext uri="{FF2B5EF4-FFF2-40B4-BE49-F238E27FC236}">
                  <a16:creationId xmlns:a16="http://schemas.microsoft.com/office/drawing/2014/main" id="{8DD66AEF-D4D9-10AC-CB61-39C9EE9A0FE0}"/>
                </a:ext>
              </a:extLst>
            </p:cNvPr>
            <p:cNvSpPr txBox="1"/>
            <p:nvPr/>
          </p:nvSpPr>
          <p:spPr>
            <a:xfrm rot="18900000">
              <a:off x="21990343" y="1797884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524" name="TextBox 523">
              <a:extLst>
                <a:ext uri="{FF2B5EF4-FFF2-40B4-BE49-F238E27FC236}">
                  <a16:creationId xmlns:a16="http://schemas.microsoft.com/office/drawing/2014/main" id="{9B06F663-A680-73A9-D10D-447488F9FF76}"/>
                </a:ext>
              </a:extLst>
            </p:cNvPr>
            <p:cNvSpPr txBox="1"/>
            <p:nvPr/>
          </p:nvSpPr>
          <p:spPr>
            <a:xfrm rot="18900000">
              <a:off x="22204825" y="17828487"/>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t</a:t>
              </a:r>
            </a:p>
          </p:txBody>
        </p:sp>
        <p:sp>
          <p:nvSpPr>
            <p:cNvPr id="525" name="TextBox 524">
              <a:extLst>
                <a:ext uri="{FF2B5EF4-FFF2-40B4-BE49-F238E27FC236}">
                  <a16:creationId xmlns:a16="http://schemas.microsoft.com/office/drawing/2014/main" id="{F216D550-5900-1B7C-FAAE-B24A848B55B2}"/>
                </a:ext>
              </a:extLst>
            </p:cNvPr>
            <p:cNvSpPr txBox="1"/>
            <p:nvPr/>
          </p:nvSpPr>
          <p:spPr>
            <a:xfrm rot="18900000">
              <a:off x="22290238" y="17678955"/>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h</a:t>
              </a:r>
            </a:p>
          </p:txBody>
        </p:sp>
        <p:sp>
          <p:nvSpPr>
            <p:cNvPr id="526" name="TextBox 525">
              <a:extLst>
                <a:ext uri="{FF2B5EF4-FFF2-40B4-BE49-F238E27FC236}">
                  <a16:creationId xmlns:a16="http://schemas.microsoft.com/office/drawing/2014/main" id="{6B073240-20B0-C8D4-7D7D-F8AAD08F32EF}"/>
                </a:ext>
              </a:extLst>
            </p:cNvPr>
            <p:cNvSpPr txBox="1"/>
            <p:nvPr/>
          </p:nvSpPr>
          <p:spPr>
            <a:xfrm rot="18900000">
              <a:off x="22493292" y="17488728"/>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527" name="TextBox 526">
              <a:extLst>
                <a:ext uri="{FF2B5EF4-FFF2-40B4-BE49-F238E27FC236}">
                  <a16:creationId xmlns:a16="http://schemas.microsoft.com/office/drawing/2014/main" id="{98FDF840-48E7-5CCD-8510-02ED3640E5A9}"/>
                </a:ext>
              </a:extLst>
            </p:cNvPr>
            <p:cNvSpPr txBox="1"/>
            <p:nvPr/>
          </p:nvSpPr>
          <p:spPr>
            <a:xfrm>
              <a:off x="20356418" y="14685254"/>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7</a:t>
              </a:r>
            </a:p>
          </p:txBody>
        </p:sp>
        <p:sp>
          <p:nvSpPr>
            <p:cNvPr id="528" name="TextBox 527">
              <a:extLst>
                <a:ext uri="{FF2B5EF4-FFF2-40B4-BE49-F238E27FC236}">
                  <a16:creationId xmlns:a16="http://schemas.microsoft.com/office/drawing/2014/main" id="{931095CF-29BE-F3AD-E73D-B78B749B597F}"/>
                </a:ext>
              </a:extLst>
            </p:cNvPr>
            <p:cNvSpPr txBox="1"/>
            <p:nvPr/>
          </p:nvSpPr>
          <p:spPr>
            <a:xfrm>
              <a:off x="20568469" y="14685254"/>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0</a:t>
              </a:r>
            </a:p>
          </p:txBody>
        </p:sp>
        <p:sp>
          <p:nvSpPr>
            <p:cNvPr id="529" name="TextBox 528">
              <a:extLst>
                <a:ext uri="{FF2B5EF4-FFF2-40B4-BE49-F238E27FC236}">
                  <a16:creationId xmlns:a16="http://schemas.microsoft.com/office/drawing/2014/main" id="{CE018C80-A28C-FF55-DFEA-9E631811DAA8}"/>
                </a:ext>
              </a:extLst>
            </p:cNvPr>
            <p:cNvSpPr txBox="1"/>
            <p:nvPr/>
          </p:nvSpPr>
          <p:spPr>
            <a:xfrm>
              <a:off x="20303761" y="1338371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9</a:t>
              </a:r>
            </a:p>
          </p:txBody>
        </p:sp>
        <p:sp>
          <p:nvSpPr>
            <p:cNvPr id="530" name="TextBox 529">
              <a:extLst>
                <a:ext uri="{FF2B5EF4-FFF2-40B4-BE49-F238E27FC236}">
                  <a16:creationId xmlns:a16="http://schemas.microsoft.com/office/drawing/2014/main" id="{0C7ACD1D-141F-A59D-14B4-E98AA5DA80C0}"/>
                </a:ext>
              </a:extLst>
            </p:cNvPr>
            <p:cNvSpPr txBox="1"/>
            <p:nvPr/>
          </p:nvSpPr>
          <p:spPr>
            <a:xfrm>
              <a:off x="20515812" y="1338371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0</a:t>
              </a:r>
            </a:p>
          </p:txBody>
        </p:sp>
        <p:sp>
          <p:nvSpPr>
            <p:cNvPr id="531" name="TextBox 530">
              <a:extLst>
                <a:ext uri="{FF2B5EF4-FFF2-40B4-BE49-F238E27FC236}">
                  <a16:creationId xmlns:a16="http://schemas.microsoft.com/office/drawing/2014/main" id="{FD88690F-1E75-1882-B0D3-B436F8C069BB}"/>
                </a:ext>
              </a:extLst>
            </p:cNvPr>
            <p:cNvSpPr txBox="1"/>
            <p:nvPr/>
          </p:nvSpPr>
          <p:spPr>
            <a:xfrm>
              <a:off x="20150250" y="1211731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1</a:t>
              </a:r>
            </a:p>
          </p:txBody>
        </p:sp>
        <p:sp>
          <p:nvSpPr>
            <p:cNvPr id="532" name="TextBox 531">
              <a:extLst>
                <a:ext uri="{FF2B5EF4-FFF2-40B4-BE49-F238E27FC236}">
                  <a16:creationId xmlns:a16="http://schemas.microsoft.com/office/drawing/2014/main" id="{EF46D4DC-69C4-8E34-B480-DB2EA5536470}"/>
                </a:ext>
              </a:extLst>
            </p:cNvPr>
            <p:cNvSpPr txBox="1"/>
            <p:nvPr/>
          </p:nvSpPr>
          <p:spPr>
            <a:xfrm>
              <a:off x="20334019" y="1211731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1</a:t>
              </a:r>
            </a:p>
          </p:txBody>
        </p:sp>
        <p:sp>
          <p:nvSpPr>
            <p:cNvPr id="533" name="TextBox 532">
              <a:extLst>
                <a:ext uri="{FF2B5EF4-FFF2-40B4-BE49-F238E27FC236}">
                  <a16:creationId xmlns:a16="http://schemas.microsoft.com/office/drawing/2014/main" id="{D3B31CCE-D121-8D57-9C70-E62867C07376}"/>
                </a:ext>
              </a:extLst>
            </p:cNvPr>
            <p:cNvSpPr txBox="1"/>
            <p:nvPr/>
          </p:nvSpPr>
          <p:spPr>
            <a:xfrm>
              <a:off x="20546069" y="1211731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0</a:t>
              </a:r>
            </a:p>
          </p:txBody>
        </p:sp>
        <p:grpSp>
          <p:nvGrpSpPr>
            <p:cNvPr id="534" name="Graphic 4">
              <a:extLst>
                <a:ext uri="{FF2B5EF4-FFF2-40B4-BE49-F238E27FC236}">
                  <a16:creationId xmlns:a16="http://schemas.microsoft.com/office/drawing/2014/main" id="{14268676-D659-B6E7-41FC-6966B7BBE365}"/>
                </a:ext>
              </a:extLst>
            </p:cNvPr>
            <p:cNvGrpSpPr/>
            <p:nvPr/>
          </p:nvGrpSpPr>
          <p:grpSpPr>
            <a:xfrm>
              <a:off x="20826934" y="10615605"/>
              <a:ext cx="2330677" cy="1204947"/>
              <a:chOff x="20826934" y="10615605"/>
              <a:chExt cx="2330677" cy="1204947"/>
            </a:xfrm>
            <a:solidFill>
              <a:srgbClr val="000080"/>
            </a:solidFill>
          </p:grpSpPr>
          <p:sp>
            <p:nvSpPr>
              <p:cNvPr id="535" name="TextBox 534">
                <a:extLst>
                  <a:ext uri="{FF2B5EF4-FFF2-40B4-BE49-F238E27FC236}">
                    <a16:creationId xmlns:a16="http://schemas.microsoft.com/office/drawing/2014/main" id="{8CF5012C-F69D-9B66-D88D-181E1069CBBE}"/>
                  </a:ext>
                </a:extLst>
              </p:cNvPr>
              <p:cNvSpPr txBox="1"/>
              <p:nvPr/>
            </p:nvSpPr>
            <p:spPr>
              <a:xfrm>
                <a:off x="21246524" y="10615605"/>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L</a:t>
                </a:r>
              </a:p>
            </p:txBody>
          </p:sp>
          <p:sp>
            <p:nvSpPr>
              <p:cNvPr id="536" name="TextBox 535">
                <a:extLst>
                  <a:ext uri="{FF2B5EF4-FFF2-40B4-BE49-F238E27FC236}">
                    <a16:creationId xmlns:a16="http://schemas.microsoft.com/office/drawing/2014/main" id="{864B70FF-465D-A9B2-2ED4-9BC1B40ABB20}"/>
                  </a:ext>
                </a:extLst>
              </p:cNvPr>
              <p:cNvSpPr txBox="1"/>
              <p:nvPr/>
            </p:nvSpPr>
            <p:spPr>
              <a:xfrm>
                <a:off x="21588096" y="10615605"/>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u</a:t>
                </a:r>
              </a:p>
            </p:txBody>
          </p:sp>
          <p:sp>
            <p:nvSpPr>
              <p:cNvPr id="537" name="TextBox 536">
                <a:extLst>
                  <a:ext uri="{FF2B5EF4-FFF2-40B4-BE49-F238E27FC236}">
                    <a16:creationId xmlns:a16="http://schemas.microsoft.com/office/drawing/2014/main" id="{8BBCC6BF-362D-4E5B-0F73-EA0C03EF9489}"/>
                  </a:ext>
                </a:extLst>
              </p:cNvPr>
              <p:cNvSpPr txBox="1"/>
              <p:nvPr/>
            </p:nvSpPr>
            <p:spPr>
              <a:xfrm>
                <a:off x="21929653" y="10615605"/>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n</a:t>
                </a:r>
              </a:p>
            </p:txBody>
          </p:sp>
          <p:sp>
            <p:nvSpPr>
              <p:cNvPr id="538" name="TextBox 537">
                <a:extLst>
                  <a:ext uri="{FF2B5EF4-FFF2-40B4-BE49-F238E27FC236}">
                    <a16:creationId xmlns:a16="http://schemas.microsoft.com/office/drawing/2014/main" id="{7D19F8D9-0C65-C304-526E-4A4F37745CEC}"/>
                  </a:ext>
                </a:extLst>
              </p:cNvPr>
              <p:cNvSpPr txBox="1"/>
              <p:nvPr/>
            </p:nvSpPr>
            <p:spPr>
              <a:xfrm>
                <a:off x="22271226" y="10615605"/>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g</a:t>
                </a:r>
              </a:p>
            </p:txBody>
          </p:sp>
          <p:sp>
            <p:nvSpPr>
              <p:cNvPr id="539" name="TextBox 538">
                <a:extLst>
                  <a:ext uri="{FF2B5EF4-FFF2-40B4-BE49-F238E27FC236}">
                    <a16:creationId xmlns:a16="http://schemas.microsoft.com/office/drawing/2014/main" id="{19C942BA-D9A2-E62D-5609-ACF3DDE291F9}"/>
                  </a:ext>
                </a:extLst>
              </p:cNvPr>
              <p:cNvSpPr txBox="1"/>
              <p:nvPr/>
            </p:nvSpPr>
            <p:spPr>
              <a:xfrm>
                <a:off x="20826934" y="11174221"/>
                <a:ext cx="33855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f</a:t>
                </a:r>
              </a:p>
            </p:txBody>
          </p:sp>
          <p:sp>
            <p:nvSpPr>
              <p:cNvPr id="540" name="TextBox 539">
                <a:extLst>
                  <a:ext uri="{FF2B5EF4-FFF2-40B4-BE49-F238E27FC236}">
                    <a16:creationId xmlns:a16="http://schemas.microsoft.com/office/drawing/2014/main" id="{6F049AB8-DFC6-FDED-53E5-748814739210}"/>
                  </a:ext>
                </a:extLst>
              </p:cNvPr>
              <p:cNvSpPr txBox="1"/>
              <p:nvPr/>
            </p:nvSpPr>
            <p:spPr>
              <a:xfrm>
                <a:off x="21013262" y="11174221"/>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u</a:t>
                </a:r>
              </a:p>
            </p:txBody>
          </p:sp>
          <p:sp>
            <p:nvSpPr>
              <p:cNvPr id="541" name="TextBox 540">
                <a:extLst>
                  <a:ext uri="{FF2B5EF4-FFF2-40B4-BE49-F238E27FC236}">
                    <a16:creationId xmlns:a16="http://schemas.microsoft.com/office/drawing/2014/main" id="{3769A3F4-88A9-876A-C14B-7C4F2688E53E}"/>
                  </a:ext>
                </a:extLst>
              </p:cNvPr>
              <p:cNvSpPr txBox="1"/>
              <p:nvPr/>
            </p:nvSpPr>
            <p:spPr>
              <a:xfrm>
                <a:off x="21354836" y="11174221"/>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n</a:t>
                </a:r>
              </a:p>
            </p:txBody>
          </p:sp>
          <p:sp>
            <p:nvSpPr>
              <p:cNvPr id="542" name="TextBox 541">
                <a:extLst>
                  <a:ext uri="{FF2B5EF4-FFF2-40B4-BE49-F238E27FC236}">
                    <a16:creationId xmlns:a16="http://schemas.microsoft.com/office/drawing/2014/main" id="{9EABECF0-B5B7-384E-C289-590EFA0131C8}"/>
                  </a:ext>
                </a:extLst>
              </p:cNvPr>
              <p:cNvSpPr txBox="1"/>
              <p:nvPr/>
            </p:nvSpPr>
            <p:spPr>
              <a:xfrm>
                <a:off x="21696407" y="11174221"/>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c</a:t>
                </a:r>
              </a:p>
            </p:txBody>
          </p:sp>
          <p:sp>
            <p:nvSpPr>
              <p:cNvPr id="543" name="TextBox 542">
                <a:extLst>
                  <a:ext uri="{FF2B5EF4-FFF2-40B4-BE49-F238E27FC236}">
                    <a16:creationId xmlns:a16="http://schemas.microsoft.com/office/drawing/2014/main" id="{9326EC91-FE6E-074D-29AA-9FD3CB30B502}"/>
                  </a:ext>
                </a:extLst>
              </p:cNvPr>
              <p:cNvSpPr txBox="1"/>
              <p:nvPr/>
            </p:nvSpPr>
            <p:spPr>
              <a:xfrm>
                <a:off x="22007413" y="11174221"/>
                <a:ext cx="33855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t</a:t>
                </a:r>
              </a:p>
            </p:txBody>
          </p:sp>
          <p:sp>
            <p:nvSpPr>
              <p:cNvPr id="544" name="TextBox 543">
                <a:extLst>
                  <a:ext uri="{FF2B5EF4-FFF2-40B4-BE49-F238E27FC236}">
                    <a16:creationId xmlns:a16="http://schemas.microsoft.com/office/drawing/2014/main" id="{5BE7E0BE-6276-0F4F-79B9-4B58E2FE5E0E}"/>
                  </a:ext>
                </a:extLst>
              </p:cNvPr>
              <p:cNvSpPr txBox="1"/>
              <p:nvPr/>
            </p:nvSpPr>
            <p:spPr>
              <a:xfrm>
                <a:off x="22193742" y="11174221"/>
                <a:ext cx="31290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i</a:t>
                </a:r>
              </a:p>
            </p:txBody>
          </p:sp>
          <p:sp>
            <p:nvSpPr>
              <p:cNvPr id="545" name="TextBox 544">
                <a:extLst>
                  <a:ext uri="{FF2B5EF4-FFF2-40B4-BE49-F238E27FC236}">
                    <a16:creationId xmlns:a16="http://schemas.microsoft.com/office/drawing/2014/main" id="{5BBD16A9-8EBF-122A-CBE3-7934B02A917F}"/>
                  </a:ext>
                </a:extLst>
              </p:cNvPr>
              <p:cNvSpPr txBox="1"/>
              <p:nvPr/>
            </p:nvSpPr>
            <p:spPr>
              <a:xfrm>
                <a:off x="22349244" y="11174221"/>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o</a:t>
                </a:r>
              </a:p>
            </p:txBody>
          </p:sp>
          <p:sp>
            <p:nvSpPr>
              <p:cNvPr id="546" name="TextBox 545">
                <a:extLst>
                  <a:ext uri="{FF2B5EF4-FFF2-40B4-BE49-F238E27FC236}">
                    <a16:creationId xmlns:a16="http://schemas.microsoft.com/office/drawing/2014/main" id="{89C567FB-1CCD-9975-DA56-15A1348CBE8F}"/>
                  </a:ext>
                </a:extLst>
              </p:cNvPr>
              <p:cNvSpPr txBox="1"/>
              <p:nvPr/>
            </p:nvSpPr>
            <p:spPr>
              <a:xfrm>
                <a:off x="22690817" y="11174221"/>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n</a:t>
                </a:r>
              </a:p>
            </p:txBody>
          </p:sp>
        </p:grpSp>
      </p:grpSp>
      <p:grpSp>
        <p:nvGrpSpPr>
          <p:cNvPr id="547" name="Graphic 4">
            <a:extLst>
              <a:ext uri="{FF2B5EF4-FFF2-40B4-BE49-F238E27FC236}">
                <a16:creationId xmlns:a16="http://schemas.microsoft.com/office/drawing/2014/main" id="{BCA34402-EAEF-8E84-2174-167DE31F9AEB}"/>
              </a:ext>
            </a:extLst>
          </p:cNvPr>
          <p:cNvGrpSpPr/>
          <p:nvPr/>
        </p:nvGrpSpPr>
        <p:grpSpPr>
          <a:xfrm>
            <a:off x="23860670" y="11174328"/>
            <a:ext cx="4069868" cy="8277359"/>
            <a:chOff x="23860670" y="11174328"/>
            <a:chExt cx="4069868" cy="8277359"/>
          </a:xfrm>
        </p:grpSpPr>
        <p:grpSp>
          <p:nvGrpSpPr>
            <p:cNvPr id="548" name="Graphic 4">
              <a:extLst>
                <a:ext uri="{FF2B5EF4-FFF2-40B4-BE49-F238E27FC236}">
                  <a16:creationId xmlns:a16="http://schemas.microsoft.com/office/drawing/2014/main" id="{43E87278-D402-8BBF-7748-6BA857167FBB}"/>
                </a:ext>
              </a:extLst>
            </p:cNvPr>
            <p:cNvGrpSpPr/>
            <p:nvPr/>
          </p:nvGrpSpPr>
          <p:grpSpPr>
            <a:xfrm>
              <a:off x="24974354" y="12168060"/>
              <a:ext cx="2233575" cy="5357311"/>
              <a:chOff x="24974354" y="12168060"/>
              <a:chExt cx="2233575" cy="5357311"/>
            </a:xfrm>
          </p:grpSpPr>
          <p:sp>
            <p:nvSpPr>
              <p:cNvPr id="549" name="Freeform 548">
                <a:extLst>
                  <a:ext uri="{FF2B5EF4-FFF2-40B4-BE49-F238E27FC236}">
                    <a16:creationId xmlns:a16="http://schemas.microsoft.com/office/drawing/2014/main" id="{11CE4DEC-A13E-8805-1C3B-38026AE03D65}"/>
                  </a:ext>
                </a:extLst>
              </p:cNvPr>
              <p:cNvSpPr/>
              <p:nvPr/>
            </p:nvSpPr>
            <p:spPr>
              <a:xfrm>
                <a:off x="24986413" y="12180128"/>
                <a:ext cx="2209495" cy="5333212"/>
              </a:xfrm>
              <a:custGeom>
                <a:avLst/>
                <a:gdLst>
                  <a:gd name="connsiteX0" fmla="*/ 7536 w 2209495"/>
                  <a:gd name="connsiteY0" fmla="*/ -357 h 5333212"/>
                  <a:gd name="connsiteX1" fmla="*/ 2217032 w 2209495"/>
                  <a:gd name="connsiteY1" fmla="*/ -357 h 5333212"/>
                  <a:gd name="connsiteX2" fmla="*/ 2217032 w 2209495"/>
                  <a:gd name="connsiteY2" fmla="*/ 5332856 h 5333212"/>
                  <a:gd name="connsiteX3" fmla="*/ 7536 w 2209495"/>
                  <a:gd name="connsiteY3" fmla="*/ 5332856 h 5333212"/>
                </a:gdLst>
                <a:ahLst/>
                <a:cxnLst>
                  <a:cxn ang="0">
                    <a:pos x="connsiteX0" y="connsiteY0"/>
                  </a:cxn>
                  <a:cxn ang="0">
                    <a:pos x="connsiteX1" y="connsiteY1"/>
                  </a:cxn>
                  <a:cxn ang="0">
                    <a:pos x="connsiteX2" y="connsiteY2"/>
                  </a:cxn>
                  <a:cxn ang="0">
                    <a:pos x="connsiteX3" y="connsiteY3"/>
                  </a:cxn>
                </a:cxnLst>
                <a:rect l="l" t="t" r="r" b="b"/>
                <a:pathLst>
                  <a:path w="2209495" h="5333212">
                    <a:moveTo>
                      <a:pt x="7536" y="-357"/>
                    </a:moveTo>
                    <a:lnTo>
                      <a:pt x="2217032" y="-357"/>
                    </a:lnTo>
                    <a:lnTo>
                      <a:pt x="2217032" y="5332856"/>
                    </a:lnTo>
                    <a:lnTo>
                      <a:pt x="7536" y="5332856"/>
                    </a:lnTo>
                    <a:close/>
                  </a:path>
                </a:pathLst>
              </a:custGeom>
              <a:solidFill>
                <a:srgbClr val="FFFFFF">
                  <a:alpha val="39000"/>
                </a:srgbClr>
              </a:solidFill>
              <a:ln w="1086" cap="rnd">
                <a:noFill/>
                <a:prstDash val="solid"/>
                <a:round/>
              </a:ln>
            </p:spPr>
            <p:txBody>
              <a:bodyPr rtlCol="0" anchor="ctr"/>
              <a:lstStyle/>
              <a:p>
                <a:endParaRPr lang="en-CH" sz="3600"/>
              </a:p>
            </p:txBody>
          </p:sp>
          <p:sp>
            <p:nvSpPr>
              <p:cNvPr id="550" name="Freeform 549">
                <a:extLst>
                  <a:ext uri="{FF2B5EF4-FFF2-40B4-BE49-F238E27FC236}">
                    <a16:creationId xmlns:a16="http://schemas.microsoft.com/office/drawing/2014/main" id="{DFC5BFDA-8E49-8AA2-15A6-DCB5AE0728B3}"/>
                  </a:ext>
                </a:extLst>
              </p:cNvPr>
              <p:cNvSpPr/>
              <p:nvPr/>
            </p:nvSpPr>
            <p:spPr>
              <a:xfrm>
                <a:off x="24974354" y="12168060"/>
                <a:ext cx="2233575" cy="5357311"/>
              </a:xfrm>
              <a:custGeom>
                <a:avLst/>
                <a:gdLst>
                  <a:gd name="connsiteX0" fmla="*/ 2241112 w 2233575"/>
                  <a:gd name="connsiteY0" fmla="*/ 5356955 h 5357311"/>
                  <a:gd name="connsiteX1" fmla="*/ 7536 w 2233575"/>
                  <a:gd name="connsiteY1" fmla="*/ 5356955 h 5357311"/>
                  <a:gd name="connsiteX2" fmla="*/ 7536 w 2233575"/>
                  <a:gd name="connsiteY2" fmla="*/ -357 h 5357311"/>
                  <a:gd name="connsiteX3" fmla="*/ 2241112 w 2233575"/>
                  <a:gd name="connsiteY3" fmla="*/ -357 h 5357311"/>
                  <a:gd name="connsiteX4" fmla="*/ 2241112 w 2233575"/>
                  <a:gd name="connsiteY4" fmla="*/ 5356955 h 5357311"/>
                  <a:gd name="connsiteX5" fmla="*/ 2229081 w 2233575"/>
                  <a:gd name="connsiteY5" fmla="*/ 11711 h 5357311"/>
                  <a:gd name="connsiteX6" fmla="*/ 19595 w 2233575"/>
                  <a:gd name="connsiteY6" fmla="*/ 11711 h 5357311"/>
                  <a:gd name="connsiteX7" fmla="*/ 19595 w 2233575"/>
                  <a:gd name="connsiteY7" fmla="*/ 5344924 h 5357311"/>
                  <a:gd name="connsiteX8" fmla="*/ 2229081 w 2233575"/>
                  <a:gd name="connsiteY8" fmla="*/ 5344924 h 5357311"/>
                  <a:gd name="connsiteX9" fmla="*/ 2229081 w 2233575"/>
                  <a:gd name="connsiteY9" fmla="*/ 11711 h 535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3575" h="5357311">
                    <a:moveTo>
                      <a:pt x="2241112" y="5356955"/>
                    </a:moveTo>
                    <a:lnTo>
                      <a:pt x="7536" y="5356955"/>
                    </a:lnTo>
                    <a:lnTo>
                      <a:pt x="7536" y="-357"/>
                    </a:lnTo>
                    <a:lnTo>
                      <a:pt x="2241112" y="-357"/>
                    </a:lnTo>
                    <a:lnTo>
                      <a:pt x="2241112" y="5356955"/>
                    </a:lnTo>
                    <a:close/>
                    <a:moveTo>
                      <a:pt x="2229081" y="11711"/>
                    </a:moveTo>
                    <a:lnTo>
                      <a:pt x="19595" y="11711"/>
                    </a:lnTo>
                    <a:lnTo>
                      <a:pt x="19595" y="5344924"/>
                    </a:lnTo>
                    <a:lnTo>
                      <a:pt x="2229081" y="5344924"/>
                    </a:lnTo>
                    <a:lnTo>
                      <a:pt x="2229081" y="11711"/>
                    </a:lnTo>
                    <a:close/>
                  </a:path>
                </a:pathLst>
              </a:custGeom>
              <a:solidFill>
                <a:srgbClr val="000000"/>
              </a:solidFill>
              <a:ln w="1086" cap="rnd">
                <a:noFill/>
                <a:prstDash val="solid"/>
                <a:round/>
              </a:ln>
            </p:spPr>
            <p:txBody>
              <a:bodyPr rtlCol="0" anchor="ctr"/>
              <a:lstStyle/>
              <a:p>
                <a:endParaRPr lang="en-CH" sz="3600"/>
              </a:p>
            </p:txBody>
          </p:sp>
        </p:grpSp>
        <p:grpSp>
          <p:nvGrpSpPr>
            <p:cNvPr id="551" name="Graphic 4">
              <a:extLst>
                <a:ext uri="{FF2B5EF4-FFF2-40B4-BE49-F238E27FC236}">
                  <a16:creationId xmlns:a16="http://schemas.microsoft.com/office/drawing/2014/main" id="{67046AA3-3C5A-604A-7C1D-E373E85EAC3D}"/>
                </a:ext>
              </a:extLst>
            </p:cNvPr>
            <p:cNvGrpSpPr/>
            <p:nvPr/>
          </p:nvGrpSpPr>
          <p:grpSpPr>
            <a:xfrm>
              <a:off x="25513720" y="15873551"/>
              <a:ext cx="1454307" cy="959983"/>
              <a:chOff x="25513720" y="15873551"/>
              <a:chExt cx="1454307" cy="959983"/>
            </a:xfrm>
            <a:noFill/>
          </p:grpSpPr>
          <p:sp>
            <p:nvSpPr>
              <p:cNvPr id="552" name="Freeform 551">
                <a:extLst>
                  <a:ext uri="{FF2B5EF4-FFF2-40B4-BE49-F238E27FC236}">
                    <a16:creationId xmlns:a16="http://schemas.microsoft.com/office/drawing/2014/main" id="{31B681FE-6ACF-B8C6-2288-455F504C73A1}"/>
                  </a:ext>
                </a:extLst>
              </p:cNvPr>
              <p:cNvSpPr/>
              <p:nvPr/>
            </p:nvSpPr>
            <p:spPr>
              <a:xfrm>
                <a:off x="25630977" y="15970836"/>
                <a:ext cx="1219792" cy="765392"/>
              </a:xfrm>
              <a:custGeom>
                <a:avLst/>
                <a:gdLst>
                  <a:gd name="connsiteX0" fmla="*/ 7396 w 1219792"/>
                  <a:gd name="connsiteY0" fmla="*/ -407 h 765392"/>
                  <a:gd name="connsiteX1" fmla="*/ 1227188 w 1219792"/>
                  <a:gd name="connsiteY1" fmla="*/ 764986 h 765392"/>
                </a:gdLst>
                <a:ahLst/>
                <a:cxnLst>
                  <a:cxn ang="0">
                    <a:pos x="connsiteX0" y="connsiteY0"/>
                  </a:cxn>
                  <a:cxn ang="0">
                    <a:pos x="connsiteX1" y="connsiteY1"/>
                  </a:cxn>
                </a:cxnLst>
                <a:rect l="l" t="t" r="r" b="b"/>
                <a:pathLst>
                  <a:path w="1219792" h="765392">
                    <a:moveTo>
                      <a:pt x="7396" y="-407"/>
                    </a:moveTo>
                    <a:lnTo>
                      <a:pt x="1227188" y="764986"/>
                    </a:lnTo>
                  </a:path>
                </a:pathLst>
              </a:custGeom>
              <a:noFill/>
              <a:ln w="1523" cap="rnd">
                <a:noFill/>
                <a:prstDash val="solid"/>
                <a:round/>
              </a:ln>
            </p:spPr>
            <p:txBody>
              <a:bodyPr rtlCol="0" anchor="ctr"/>
              <a:lstStyle/>
              <a:p>
                <a:endParaRPr lang="en-CH" sz="3600"/>
              </a:p>
            </p:txBody>
          </p:sp>
          <p:grpSp>
            <p:nvGrpSpPr>
              <p:cNvPr id="553" name="Graphic 4">
                <a:extLst>
                  <a:ext uri="{FF2B5EF4-FFF2-40B4-BE49-F238E27FC236}">
                    <a16:creationId xmlns:a16="http://schemas.microsoft.com/office/drawing/2014/main" id="{F5321963-4A84-1DB2-02E5-A823CF6AFCAB}"/>
                  </a:ext>
                </a:extLst>
              </p:cNvPr>
              <p:cNvGrpSpPr/>
              <p:nvPr/>
            </p:nvGrpSpPr>
            <p:grpSpPr>
              <a:xfrm>
                <a:off x="25513720" y="15873551"/>
                <a:ext cx="1454307" cy="959983"/>
                <a:chOff x="25513720" y="15873551"/>
                <a:chExt cx="1454307" cy="959983"/>
              </a:xfrm>
              <a:noFill/>
            </p:grpSpPr>
            <p:sp>
              <p:nvSpPr>
                <p:cNvPr id="554" name="Freeform 553">
                  <a:extLst>
                    <a:ext uri="{FF2B5EF4-FFF2-40B4-BE49-F238E27FC236}">
                      <a16:creationId xmlns:a16="http://schemas.microsoft.com/office/drawing/2014/main" id="{B92ABE25-1727-286F-72B0-B6B5CA31EE3F}"/>
                    </a:ext>
                  </a:extLst>
                </p:cNvPr>
                <p:cNvSpPr/>
                <p:nvPr/>
              </p:nvSpPr>
              <p:spPr>
                <a:xfrm>
                  <a:off x="25513720" y="15873551"/>
                  <a:ext cx="126942" cy="127046"/>
                </a:xfrm>
                <a:custGeom>
                  <a:avLst/>
                  <a:gdLst>
                    <a:gd name="connsiteX0" fmla="*/ 97297 w 126942"/>
                    <a:gd name="connsiteY0" fmla="*/ 9678 h 127046"/>
                    <a:gd name="connsiteX1" fmla="*/ 9679 w 126942"/>
                    <a:gd name="connsiteY1" fmla="*/ 29792 h 127046"/>
                    <a:gd name="connsiteX2" fmla="*/ 29792 w 126942"/>
                    <a:gd name="connsiteY2" fmla="*/ 117257 h 127046"/>
                    <a:gd name="connsiteX3" fmla="*/ 117258 w 126942"/>
                    <a:gd name="connsiteY3" fmla="*/ 97295 h 127046"/>
                    <a:gd name="connsiteX4" fmla="*/ 97297 w 126942"/>
                    <a:gd name="connsiteY4" fmla="*/ 9678 h 12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42" h="127046">
                      <a:moveTo>
                        <a:pt x="97297" y="9678"/>
                      </a:moveTo>
                      <a:cubicBezTo>
                        <a:pt x="67583" y="-8911"/>
                        <a:pt x="28268" y="78"/>
                        <a:pt x="9679" y="29792"/>
                      </a:cubicBezTo>
                      <a:cubicBezTo>
                        <a:pt x="-8913" y="59505"/>
                        <a:pt x="78" y="98667"/>
                        <a:pt x="29792" y="117257"/>
                      </a:cubicBezTo>
                      <a:cubicBezTo>
                        <a:pt x="59354" y="135999"/>
                        <a:pt x="98666" y="127008"/>
                        <a:pt x="117258" y="97295"/>
                      </a:cubicBezTo>
                      <a:cubicBezTo>
                        <a:pt x="135847" y="67581"/>
                        <a:pt x="126856" y="28421"/>
                        <a:pt x="97297" y="9678"/>
                      </a:cubicBezTo>
                      <a:close/>
                    </a:path>
                  </a:pathLst>
                </a:custGeom>
                <a:noFill/>
                <a:ln w="63478" cap="rnd">
                  <a:solidFill>
                    <a:srgbClr val="009241"/>
                  </a:solidFill>
                  <a:prstDash val="solid"/>
                  <a:miter/>
                </a:ln>
              </p:spPr>
              <p:txBody>
                <a:bodyPr rtlCol="0" anchor="ctr"/>
                <a:lstStyle/>
                <a:p>
                  <a:endParaRPr lang="en-CH" sz="3600"/>
                </a:p>
              </p:txBody>
            </p:sp>
            <p:sp>
              <p:nvSpPr>
                <p:cNvPr id="555" name="Freeform 554">
                  <a:extLst>
                    <a:ext uri="{FF2B5EF4-FFF2-40B4-BE49-F238E27FC236}">
                      <a16:creationId xmlns:a16="http://schemas.microsoft.com/office/drawing/2014/main" id="{76976E00-F340-7E44-9860-F16E250AC529}"/>
                    </a:ext>
                  </a:extLst>
                </p:cNvPr>
                <p:cNvSpPr/>
                <p:nvPr/>
              </p:nvSpPr>
              <p:spPr>
                <a:xfrm>
                  <a:off x="26841084" y="16706488"/>
                  <a:ext cx="126943" cy="127046"/>
                </a:xfrm>
                <a:custGeom>
                  <a:avLst/>
                  <a:gdLst>
                    <a:gd name="connsiteX0" fmla="*/ 97152 w 126943"/>
                    <a:gd name="connsiteY0" fmla="*/ 9789 h 127046"/>
                    <a:gd name="connsiteX1" fmla="*/ 117265 w 126943"/>
                    <a:gd name="connsiteY1" fmla="*/ 97254 h 127046"/>
                    <a:gd name="connsiteX2" fmla="*/ 29647 w 126943"/>
                    <a:gd name="connsiteY2" fmla="*/ 117368 h 127046"/>
                    <a:gd name="connsiteX3" fmla="*/ 9686 w 126943"/>
                    <a:gd name="connsiteY3" fmla="*/ 29751 h 127046"/>
                    <a:gd name="connsiteX4" fmla="*/ 97152 w 126943"/>
                    <a:gd name="connsiteY4" fmla="*/ 9789 h 12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43" h="127046">
                      <a:moveTo>
                        <a:pt x="97152" y="9789"/>
                      </a:moveTo>
                      <a:cubicBezTo>
                        <a:pt x="126866" y="28379"/>
                        <a:pt x="135854" y="67541"/>
                        <a:pt x="117265" y="97254"/>
                      </a:cubicBezTo>
                      <a:cubicBezTo>
                        <a:pt x="98676" y="126968"/>
                        <a:pt x="59361" y="135957"/>
                        <a:pt x="29647" y="117368"/>
                      </a:cubicBezTo>
                      <a:cubicBezTo>
                        <a:pt x="85" y="98625"/>
                        <a:pt x="-8906" y="59465"/>
                        <a:pt x="9686" y="29751"/>
                      </a:cubicBezTo>
                      <a:cubicBezTo>
                        <a:pt x="28275" y="38"/>
                        <a:pt x="67590" y="-8953"/>
                        <a:pt x="97152" y="9789"/>
                      </a:cubicBezTo>
                      <a:close/>
                    </a:path>
                  </a:pathLst>
                </a:custGeom>
                <a:noFill/>
                <a:ln w="63478" cap="rnd">
                  <a:solidFill>
                    <a:srgbClr val="009241"/>
                  </a:solidFill>
                  <a:prstDash val="solid"/>
                  <a:miter/>
                </a:ln>
              </p:spPr>
              <p:txBody>
                <a:bodyPr rtlCol="0" anchor="ctr"/>
                <a:lstStyle/>
                <a:p>
                  <a:endParaRPr lang="en-CH" sz="3600"/>
                </a:p>
              </p:txBody>
            </p:sp>
            <p:sp>
              <p:nvSpPr>
                <p:cNvPr id="556" name="Freeform 555">
                  <a:extLst>
                    <a:ext uri="{FF2B5EF4-FFF2-40B4-BE49-F238E27FC236}">
                      <a16:creationId xmlns:a16="http://schemas.microsoft.com/office/drawing/2014/main" id="{EF8E3215-72B9-BA81-99C4-13A537E5A088}"/>
                    </a:ext>
                  </a:extLst>
                </p:cNvPr>
                <p:cNvSpPr/>
                <p:nvPr/>
              </p:nvSpPr>
              <p:spPr>
                <a:xfrm>
                  <a:off x="25630978" y="15970846"/>
                  <a:ext cx="1219792" cy="765393"/>
                </a:xfrm>
                <a:custGeom>
                  <a:avLst/>
                  <a:gdLst>
                    <a:gd name="connsiteX0" fmla="*/ 0 w 1219792"/>
                    <a:gd name="connsiteY0" fmla="*/ 0 h 765393"/>
                    <a:gd name="connsiteX1" fmla="*/ 1219792 w 1219792"/>
                    <a:gd name="connsiteY1" fmla="*/ 765394 h 765393"/>
                  </a:gdLst>
                  <a:ahLst/>
                  <a:cxnLst>
                    <a:cxn ang="0">
                      <a:pos x="connsiteX0" y="connsiteY0"/>
                    </a:cxn>
                    <a:cxn ang="0">
                      <a:pos x="connsiteX1" y="connsiteY1"/>
                    </a:cxn>
                  </a:cxnLst>
                  <a:rect l="l" t="t" r="r" b="b"/>
                  <a:pathLst>
                    <a:path w="1219792" h="765393">
                      <a:moveTo>
                        <a:pt x="0" y="0"/>
                      </a:moveTo>
                      <a:lnTo>
                        <a:pt x="1219792" y="765394"/>
                      </a:lnTo>
                    </a:path>
                  </a:pathLst>
                </a:custGeom>
                <a:noFill/>
                <a:ln w="63478" cap="rnd">
                  <a:solidFill>
                    <a:srgbClr val="009241"/>
                  </a:solidFill>
                  <a:prstDash val="solid"/>
                  <a:miter/>
                </a:ln>
              </p:spPr>
              <p:txBody>
                <a:bodyPr rtlCol="0" anchor="ctr"/>
                <a:lstStyle/>
                <a:p>
                  <a:endParaRPr lang="en-CH" sz="3600"/>
                </a:p>
              </p:txBody>
            </p:sp>
          </p:grpSp>
        </p:grpSp>
        <p:grpSp>
          <p:nvGrpSpPr>
            <p:cNvPr id="557" name="Graphic 4">
              <a:extLst>
                <a:ext uri="{FF2B5EF4-FFF2-40B4-BE49-F238E27FC236}">
                  <a16:creationId xmlns:a16="http://schemas.microsoft.com/office/drawing/2014/main" id="{C5B3CE40-DF8A-F751-FBEA-A053354C5E32}"/>
                </a:ext>
              </a:extLst>
            </p:cNvPr>
            <p:cNvGrpSpPr/>
            <p:nvPr/>
          </p:nvGrpSpPr>
          <p:grpSpPr>
            <a:xfrm>
              <a:off x="25525278" y="15943292"/>
              <a:ext cx="1431426" cy="1585894"/>
              <a:chOff x="25525278" y="15943292"/>
              <a:chExt cx="1431426" cy="1585894"/>
            </a:xfrm>
            <a:noFill/>
          </p:grpSpPr>
          <p:sp>
            <p:nvSpPr>
              <p:cNvPr id="558" name="Freeform 557">
                <a:extLst>
                  <a:ext uri="{FF2B5EF4-FFF2-40B4-BE49-F238E27FC236}">
                    <a16:creationId xmlns:a16="http://schemas.microsoft.com/office/drawing/2014/main" id="{1E24699E-CC76-BD08-A58A-804AED0BB534}"/>
                  </a:ext>
                </a:extLst>
              </p:cNvPr>
              <p:cNvSpPr/>
              <p:nvPr/>
            </p:nvSpPr>
            <p:spPr>
              <a:xfrm>
                <a:off x="25525278" y="15943292"/>
                <a:ext cx="126944" cy="126957"/>
              </a:xfrm>
              <a:custGeom>
                <a:avLst/>
                <a:gdLst>
                  <a:gd name="connsiteX0" fmla="*/ 110842 w 126944"/>
                  <a:gd name="connsiteY0" fmla="*/ 21130 h 126957"/>
                  <a:gd name="connsiteX1" fmla="*/ 21245 w 126944"/>
                  <a:gd name="connsiteY1" fmla="*/ 16101 h 126957"/>
                  <a:gd name="connsiteX2" fmla="*/ 16215 w 126944"/>
                  <a:gd name="connsiteY2" fmla="*/ 105852 h 126957"/>
                  <a:gd name="connsiteX3" fmla="*/ 105816 w 126944"/>
                  <a:gd name="connsiteY3" fmla="*/ 110728 h 126957"/>
                  <a:gd name="connsiteX4" fmla="*/ 110842 w 126944"/>
                  <a:gd name="connsiteY4" fmla="*/ 21130 h 126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44" h="126957">
                    <a:moveTo>
                      <a:pt x="110842" y="21130"/>
                    </a:moveTo>
                    <a:cubicBezTo>
                      <a:pt x="87530" y="-4927"/>
                      <a:pt x="47301" y="-7213"/>
                      <a:pt x="21245" y="16101"/>
                    </a:cubicBezTo>
                    <a:cubicBezTo>
                      <a:pt x="-4966" y="39416"/>
                      <a:pt x="-7252" y="79642"/>
                      <a:pt x="16215" y="105852"/>
                    </a:cubicBezTo>
                    <a:cubicBezTo>
                      <a:pt x="39531" y="131908"/>
                      <a:pt x="79759" y="134193"/>
                      <a:pt x="105816" y="110728"/>
                    </a:cubicBezTo>
                    <a:cubicBezTo>
                      <a:pt x="131872" y="87415"/>
                      <a:pt x="134158" y="47338"/>
                      <a:pt x="110842" y="21130"/>
                    </a:cubicBezTo>
                    <a:close/>
                  </a:path>
                </a:pathLst>
              </a:custGeom>
              <a:noFill/>
              <a:ln w="63478" cap="rnd">
                <a:solidFill>
                  <a:srgbClr val="FF004F"/>
                </a:solidFill>
                <a:prstDash val="solid"/>
                <a:miter/>
              </a:ln>
            </p:spPr>
            <p:txBody>
              <a:bodyPr rtlCol="0" anchor="ctr"/>
              <a:lstStyle/>
              <a:p>
                <a:endParaRPr lang="en-CH" sz="3600"/>
              </a:p>
            </p:txBody>
          </p:sp>
          <p:sp>
            <p:nvSpPr>
              <p:cNvPr id="559" name="Freeform 558">
                <a:extLst>
                  <a:ext uri="{FF2B5EF4-FFF2-40B4-BE49-F238E27FC236}">
                    <a16:creationId xmlns:a16="http://schemas.microsoft.com/office/drawing/2014/main" id="{17F68F09-B210-3E59-DEDA-3519777F3413}"/>
                  </a:ext>
                </a:extLst>
              </p:cNvPr>
              <p:cNvSpPr/>
              <p:nvPr/>
            </p:nvSpPr>
            <p:spPr>
              <a:xfrm>
                <a:off x="26829762" y="17402252"/>
                <a:ext cx="126942" cy="126933"/>
              </a:xfrm>
              <a:custGeom>
                <a:avLst/>
                <a:gdLst>
                  <a:gd name="connsiteX0" fmla="*/ 110727 w 126942"/>
                  <a:gd name="connsiteY0" fmla="*/ 21183 h 126933"/>
                  <a:gd name="connsiteX1" fmla="*/ 105700 w 126942"/>
                  <a:gd name="connsiteY1" fmla="*/ 110780 h 126933"/>
                  <a:gd name="connsiteX2" fmla="*/ 16100 w 126942"/>
                  <a:gd name="connsiteY2" fmla="*/ 105752 h 126933"/>
                  <a:gd name="connsiteX3" fmla="*/ 21130 w 126942"/>
                  <a:gd name="connsiteY3" fmla="*/ 16153 h 126933"/>
                  <a:gd name="connsiteX4" fmla="*/ 110727 w 126942"/>
                  <a:gd name="connsiteY4" fmla="*/ 21183 h 126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42" h="126933">
                    <a:moveTo>
                      <a:pt x="110727" y="21183"/>
                    </a:moveTo>
                    <a:cubicBezTo>
                      <a:pt x="134194" y="47239"/>
                      <a:pt x="131908" y="87467"/>
                      <a:pt x="105700" y="110780"/>
                    </a:cubicBezTo>
                    <a:cubicBezTo>
                      <a:pt x="79644" y="134094"/>
                      <a:pt x="39415" y="131960"/>
                      <a:pt x="16100" y="105752"/>
                    </a:cubicBezTo>
                    <a:cubicBezTo>
                      <a:pt x="-7212" y="79695"/>
                      <a:pt x="-4927" y="39468"/>
                      <a:pt x="21130" y="16153"/>
                    </a:cubicBezTo>
                    <a:cubicBezTo>
                      <a:pt x="47186" y="-7160"/>
                      <a:pt x="87415" y="-5026"/>
                      <a:pt x="110727" y="21183"/>
                    </a:cubicBezTo>
                    <a:close/>
                  </a:path>
                </a:pathLst>
              </a:custGeom>
              <a:noFill/>
              <a:ln w="63478" cap="rnd">
                <a:solidFill>
                  <a:srgbClr val="FF004F"/>
                </a:solidFill>
                <a:prstDash val="solid"/>
                <a:miter/>
              </a:ln>
            </p:spPr>
            <p:txBody>
              <a:bodyPr rtlCol="0" anchor="ctr"/>
              <a:lstStyle/>
              <a:p>
                <a:endParaRPr lang="en-CH" sz="3600"/>
              </a:p>
            </p:txBody>
          </p:sp>
          <p:sp>
            <p:nvSpPr>
              <p:cNvPr id="560" name="Freeform 559">
                <a:extLst>
                  <a:ext uri="{FF2B5EF4-FFF2-40B4-BE49-F238E27FC236}">
                    <a16:creationId xmlns:a16="http://schemas.microsoft.com/office/drawing/2014/main" id="{830B1779-9093-AFF5-36A8-5A9D9E8DCF46}"/>
                  </a:ext>
                </a:extLst>
              </p:cNvPr>
              <p:cNvSpPr/>
              <p:nvPr/>
            </p:nvSpPr>
            <p:spPr>
              <a:xfrm>
                <a:off x="25631094" y="16054020"/>
                <a:ext cx="1219797" cy="1364385"/>
              </a:xfrm>
              <a:custGeom>
                <a:avLst/>
                <a:gdLst>
                  <a:gd name="connsiteX0" fmla="*/ 0 w 1219797"/>
                  <a:gd name="connsiteY0" fmla="*/ 0 h 1364385"/>
                  <a:gd name="connsiteX1" fmla="*/ 1219798 w 1219797"/>
                  <a:gd name="connsiteY1" fmla="*/ 1364386 h 1364385"/>
                </a:gdLst>
                <a:ahLst/>
                <a:cxnLst>
                  <a:cxn ang="0">
                    <a:pos x="connsiteX0" y="connsiteY0"/>
                  </a:cxn>
                  <a:cxn ang="0">
                    <a:pos x="connsiteX1" y="connsiteY1"/>
                  </a:cxn>
                </a:cxnLst>
                <a:rect l="l" t="t" r="r" b="b"/>
                <a:pathLst>
                  <a:path w="1219797" h="1364385">
                    <a:moveTo>
                      <a:pt x="0" y="0"/>
                    </a:moveTo>
                    <a:lnTo>
                      <a:pt x="1219798" y="1364386"/>
                    </a:lnTo>
                  </a:path>
                </a:pathLst>
              </a:custGeom>
              <a:noFill/>
              <a:ln w="63478" cap="rnd">
                <a:solidFill>
                  <a:srgbClr val="FF004F"/>
                </a:solidFill>
                <a:prstDash val="solid"/>
                <a:miter/>
              </a:ln>
            </p:spPr>
            <p:txBody>
              <a:bodyPr rtlCol="0" anchor="ctr"/>
              <a:lstStyle/>
              <a:p>
                <a:endParaRPr lang="en-CH" sz="3600"/>
              </a:p>
            </p:txBody>
          </p:sp>
        </p:grpSp>
        <p:grpSp>
          <p:nvGrpSpPr>
            <p:cNvPr id="561" name="Graphic 4">
              <a:extLst>
                <a:ext uri="{FF2B5EF4-FFF2-40B4-BE49-F238E27FC236}">
                  <a16:creationId xmlns:a16="http://schemas.microsoft.com/office/drawing/2014/main" id="{21ADD1C0-7375-D470-D0C8-E9BAF5B77A9C}"/>
                </a:ext>
              </a:extLst>
            </p:cNvPr>
            <p:cNvGrpSpPr/>
            <p:nvPr/>
          </p:nvGrpSpPr>
          <p:grpSpPr>
            <a:xfrm>
              <a:off x="25526391" y="15173349"/>
              <a:ext cx="1441256" cy="1665680"/>
              <a:chOff x="25526391" y="15173349"/>
              <a:chExt cx="1441256" cy="1665680"/>
            </a:xfrm>
            <a:noFill/>
          </p:grpSpPr>
          <p:sp>
            <p:nvSpPr>
              <p:cNvPr id="562" name="Freeform 561">
                <a:extLst>
                  <a:ext uri="{FF2B5EF4-FFF2-40B4-BE49-F238E27FC236}">
                    <a16:creationId xmlns:a16="http://schemas.microsoft.com/office/drawing/2014/main" id="{8205A638-0172-E54A-6E4F-ADD73239B298}"/>
                  </a:ext>
                </a:extLst>
              </p:cNvPr>
              <p:cNvSpPr/>
              <p:nvPr/>
            </p:nvSpPr>
            <p:spPr>
              <a:xfrm>
                <a:off x="25526391" y="15173349"/>
                <a:ext cx="126983" cy="126974"/>
              </a:xfrm>
              <a:custGeom>
                <a:avLst/>
                <a:gdLst>
                  <a:gd name="connsiteX0" fmla="*/ 111720 w 126983"/>
                  <a:gd name="connsiteY0" fmla="*/ 22236 h 126974"/>
                  <a:gd name="connsiteX1" fmla="*/ 22274 w 126983"/>
                  <a:gd name="connsiteY1" fmla="*/ 15196 h 126974"/>
                  <a:gd name="connsiteX2" fmla="*/ 15263 w 126983"/>
                  <a:gd name="connsiteY2" fmla="*/ 104764 h 126974"/>
                  <a:gd name="connsiteX3" fmla="*/ 104711 w 126983"/>
                  <a:gd name="connsiteY3" fmla="*/ 111773 h 126974"/>
                  <a:gd name="connsiteX4" fmla="*/ 111720 w 126983"/>
                  <a:gd name="connsiteY4" fmla="*/ 22236 h 126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83" h="126974">
                    <a:moveTo>
                      <a:pt x="111720" y="22236"/>
                    </a:moveTo>
                    <a:cubicBezTo>
                      <a:pt x="89015" y="-4399"/>
                      <a:pt x="48941" y="-7553"/>
                      <a:pt x="22274" y="15196"/>
                    </a:cubicBezTo>
                    <a:cubicBezTo>
                      <a:pt x="-4392" y="37962"/>
                      <a:pt x="-7594" y="78098"/>
                      <a:pt x="15263" y="104764"/>
                    </a:cubicBezTo>
                    <a:cubicBezTo>
                      <a:pt x="37968" y="131430"/>
                      <a:pt x="78045" y="134477"/>
                      <a:pt x="104711" y="111773"/>
                    </a:cubicBezTo>
                    <a:cubicBezTo>
                      <a:pt x="131378" y="89069"/>
                      <a:pt x="134577" y="48887"/>
                      <a:pt x="111720" y="22236"/>
                    </a:cubicBezTo>
                    <a:close/>
                  </a:path>
                </a:pathLst>
              </a:custGeom>
              <a:noFill/>
              <a:ln w="63478" cap="rnd">
                <a:solidFill>
                  <a:srgbClr val="006BFF"/>
                </a:solidFill>
                <a:prstDash val="solid"/>
                <a:miter/>
              </a:ln>
            </p:spPr>
            <p:txBody>
              <a:bodyPr rtlCol="0" anchor="ctr"/>
              <a:lstStyle/>
              <a:p>
                <a:endParaRPr lang="en-CH" sz="3600"/>
              </a:p>
            </p:txBody>
          </p:sp>
          <p:sp>
            <p:nvSpPr>
              <p:cNvPr id="563" name="Freeform 562">
                <a:extLst>
                  <a:ext uri="{FF2B5EF4-FFF2-40B4-BE49-F238E27FC236}">
                    <a16:creationId xmlns:a16="http://schemas.microsoft.com/office/drawing/2014/main" id="{D601FFE6-A8F5-D2D4-68D2-8B5C3F47A5EA}"/>
                  </a:ext>
                </a:extLst>
              </p:cNvPr>
              <p:cNvSpPr/>
              <p:nvPr/>
            </p:nvSpPr>
            <p:spPr>
              <a:xfrm>
                <a:off x="26840664" y="16712085"/>
                <a:ext cx="126983" cy="126944"/>
              </a:xfrm>
              <a:custGeom>
                <a:avLst/>
                <a:gdLst>
                  <a:gd name="connsiteX0" fmla="*/ 111720 w 126983"/>
                  <a:gd name="connsiteY0" fmla="*/ 22299 h 126944"/>
                  <a:gd name="connsiteX1" fmla="*/ 104711 w 126983"/>
                  <a:gd name="connsiteY1" fmla="*/ 111744 h 126944"/>
                  <a:gd name="connsiteX2" fmla="*/ 15263 w 126983"/>
                  <a:gd name="connsiteY2" fmla="*/ 104734 h 126944"/>
                  <a:gd name="connsiteX3" fmla="*/ 22274 w 126983"/>
                  <a:gd name="connsiteY3" fmla="*/ 15137 h 126944"/>
                  <a:gd name="connsiteX4" fmla="*/ 111720 w 126983"/>
                  <a:gd name="connsiteY4" fmla="*/ 22299 h 126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83" h="126944">
                    <a:moveTo>
                      <a:pt x="111720" y="22299"/>
                    </a:moveTo>
                    <a:cubicBezTo>
                      <a:pt x="134577" y="48965"/>
                      <a:pt x="131378" y="89040"/>
                      <a:pt x="104711" y="111744"/>
                    </a:cubicBezTo>
                    <a:cubicBezTo>
                      <a:pt x="78045" y="134448"/>
                      <a:pt x="37968" y="131400"/>
                      <a:pt x="15263" y="104734"/>
                    </a:cubicBezTo>
                    <a:cubicBezTo>
                      <a:pt x="-7594" y="78068"/>
                      <a:pt x="-4392" y="37993"/>
                      <a:pt x="22274" y="15137"/>
                    </a:cubicBezTo>
                    <a:cubicBezTo>
                      <a:pt x="48941" y="-7568"/>
                      <a:pt x="89015" y="-4367"/>
                      <a:pt x="111720" y="22299"/>
                    </a:cubicBezTo>
                    <a:close/>
                  </a:path>
                </a:pathLst>
              </a:custGeom>
              <a:noFill/>
              <a:ln w="63478" cap="rnd">
                <a:solidFill>
                  <a:srgbClr val="006BFF"/>
                </a:solidFill>
                <a:prstDash val="solid"/>
                <a:miter/>
              </a:ln>
            </p:spPr>
            <p:txBody>
              <a:bodyPr rtlCol="0" anchor="ctr"/>
              <a:lstStyle/>
              <a:p>
                <a:endParaRPr lang="en-CH" sz="3600"/>
              </a:p>
            </p:txBody>
          </p:sp>
          <p:sp>
            <p:nvSpPr>
              <p:cNvPr id="564" name="Freeform 563">
                <a:extLst>
                  <a:ext uri="{FF2B5EF4-FFF2-40B4-BE49-F238E27FC236}">
                    <a16:creationId xmlns:a16="http://schemas.microsoft.com/office/drawing/2014/main" id="{F31D1921-BFB5-B5B6-DCE8-EB5192CA06D6}"/>
                  </a:ext>
                </a:extLst>
              </p:cNvPr>
              <p:cNvSpPr/>
              <p:nvPr/>
            </p:nvSpPr>
            <p:spPr>
              <a:xfrm>
                <a:off x="25631102" y="15285121"/>
                <a:ext cx="1231836" cy="1442099"/>
              </a:xfrm>
              <a:custGeom>
                <a:avLst/>
                <a:gdLst>
                  <a:gd name="connsiteX0" fmla="*/ 0 w 1231836"/>
                  <a:gd name="connsiteY0" fmla="*/ 0 h 1442099"/>
                  <a:gd name="connsiteX1" fmla="*/ 1231837 w 1231836"/>
                  <a:gd name="connsiteY1" fmla="*/ 1442100 h 1442099"/>
                </a:gdLst>
                <a:ahLst/>
                <a:cxnLst>
                  <a:cxn ang="0">
                    <a:pos x="connsiteX0" y="connsiteY0"/>
                  </a:cxn>
                  <a:cxn ang="0">
                    <a:pos x="connsiteX1" y="connsiteY1"/>
                  </a:cxn>
                </a:cxnLst>
                <a:rect l="l" t="t" r="r" b="b"/>
                <a:pathLst>
                  <a:path w="1231836" h="1442099">
                    <a:moveTo>
                      <a:pt x="0" y="0"/>
                    </a:moveTo>
                    <a:lnTo>
                      <a:pt x="1231837" y="1442100"/>
                    </a:lnTo>
                  </a:path>
                </a:pathLst>
              </a:custGeom>
              <a:noFill/>
              <a:ln w="63478" cap="rnd">
                <a:solidFill>
                  <a:srgbClr val="006BFF"/>
                </a:solidFill>
                <a:prstDash val="solid"/>
                <a:miter/>
              </a:ln>
            </p:spPr>
            <p:txBody>
              <a:bodyPr rtlCol="0" anchor="ctr"/>
              <a:lstStyle/>
              <a:p>
                <a:endParaRPr lang="en-CH" sz="3600"/>
              </a:p>
            </p:txBody>
          </p:sp>
        </p:grpSp>
        <p:grpSp>
          <p:nvGrpSpPr>
            <p:cNvPr id="565" name="Graphic 4">
              <a:extLst>
                <a:ext uri="{FF2B5EF4-FFF2-40B4-BE49-F238E27FC236}">
                  <a16:creationId xmlns:a16="http://schemas.microsoft.com/office/drawing/2014/main" id="{A854E169-C418-F4AB-B5B9-4B2478351B6B}"/>
                </a:ext>
              </a:extLst>
            </p:cNvPr>
            <p:cNvGrpSpPr/>
            <p:nvPr/>
          </p:nvGrpSpPr>
          <p:grpSpPr>
            <a:xfrm>
              <a:off x="25511822" y="16677289"/>
              <a:ext cx="1425722" cy="834970"/>
              <a:chOff x="25511822" y="16677289"/>
              <a:chExt cx="1425722" cy="834970"/>
            </a:xfrm>
            <a:noFill/>
          </p:grpSpPr>
          <p:sp>
            <p:nvSpPr>
              <p:cNvPr id="566" name="Freeform 565">
                <a:extLst>
                  <a:ext uri="{FF2B5EF4-FFF2-40B4-BE49-F238E27FC236}">
                    <a16:creationId xmlns:a16="http://schemas.microsoft.com/office/drawing/2014/main" id="{5D9C0839-8572-2F84-7346-7234BF63D91B}"/>
                  </a:ext>
                </a:extLst>
              </p:cNvPr>
              <p:cNvSpPr/>
              <p:nvPr/>
            </p:nvSpPr>
            <p:spPr>
              <a:xfrm>
                <a:off x="25511822" y="16677289"/>
                <a:ext cx="127028" cy="126990"/>
              </a:xfrm>
              <a:custGeom>
                <a:avLst/>
                <a:gdLst>
                  <a:gd name="connsiteX0" fmla="*/ 93974 w 127028"/>
                  <a:gd name="connsiteY0" fmla="*/ 7725 h 126990"/>
                  <a:gd name="connsiteX1" fmla="*/ 7725 w 127028"/>
                  <a:gd name="connsiteY1" fmla="*/ 33172 h 126990"/>
                  <a:gd name="connsiteX2" fmla="*/ 33174 w 127028"/>
                  <a:gd name="connsiteY2" fmla="*/ 119265 h 126990"/>
                  <a:gd name="connsiteX3" fmla="*/ 119269 w 127028"/>
                  <a:gd name="connsiteY3" fmla="*/ 93818 h 126990"/>
                  <a:gd name="connsiteX4" fmla="*/ 93974 w 127028"/>
                  <a:gd name="connsiteY4" fmla="*/ 7725 h 126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8" h="126990">
                    <a:moveTo>
                      <a:pt x="93974" y="7725"/>
                    </a:moveTo>
                    <a:cubicBezTo>
                      <a:pt x="63192" y="-9037"/>
                      <a:pt x="24487" y="2392"/>
                      <a:pt x="7725" y="33172"/>
                    </a:cubicBezTo>
                    <a:cubicBezTo>
                      <a:pt x="-9037" y="63799"/>
                      <a:pt x="2392" y="102504"/>
                      <a:pt x="33174" y="119265"/>
                    </a:cubicBezTo>
                    <a:cubicBezTo>
                      <a:pt x="63954" y="136027"/>
                      <a:pt x="102507" y="124599"/>
                      <a:pt x="119269" y="93818"/>
                    </a:cubicBezTo>
                    <a:cubicBezTo>
                      <a:pt x="136030" y="63038"/>
                      <a:pt x="124754" y="24486"/>
                      <a:pt x="93974" y="7725"/>
                    </a:cubicBezTo>
                    <a:close/>
                  </a:path>
                </a:pathLst>
              </a:custGeom>
              <a:noFill/>
              <a:ln w="63478" cap="rnd">
                <a:solidFill>
                  <a:srgbClr val="7A00FF"/>
                </a:solidFill>
                <a:prstDash val="solid"/>
                <a:miter/>
              </a:ln>
            </p:spPr>
            <p:txBody>
              <a:bodyPr rtlCol="0" anchor="ctr"/>
              <a:lstStyle/>
              <a:p>
                <a:endParaRPr lang="en-CH" sz="3600"/>
              </a:p>
            </p:txBody>
          </p:sp>
          <p:sp>
            <p:nvSpPr>
              <p:cNvPr id="567" name="Freeform 566">
                <a:extLst>
                  <a:ext uri="{FF2B5EF4-FFF2-40B4-BE49-F238E27FC236}">
                    <a16:creationId xmlns:a16="http://schemas.microsoft.com/office/drawing/2014/main" id="{F94ADCC7-D634-2772-EE7B-2A5E04C0AAD7}"/>
                  </a:ext>
                </a:extLst>
              </p:cNvPr>
              <p:cNvSpPr/>
              <p:nvPr/>
            </p:nvSpPr>
            <p:spPr>
              <a:xfrm>
                <a:off x="26810518" y="17385284"/>
                <a:ext cx="127026" cy="126975"/>
              </a:xfrm>
              <a:custGeom>
                <a:avLst/>
                <a:gdLst>
                  <a:gd name="connsiteX0" fmla="*/ 93855 w 127026"/>
                  <a:gd name="connsiteY0" fmla="*/ 7828 h 126975"/>
                  <a:gd name="connsiteX1" fmla="*/ 119301 w 127026"/>
                  <a:gd name="connsiteY1" fmla="*/ 93921 h 126975"/>
                  <a:gd name="connsiteX2" fmla="*/ 33055 w 127026"/>
                  <a:gd name="connsiteY2" fmla="*/ 119215 h 126975"/>
                  <a:gd name="connsiteX3" fmla="*/ 7760 w 127026"/>
                  <a:gd name="connsiteY3" fmla="*/ 33122 h 126975"/>
                  <a:gd name="connsiteX4" fmla="*/ 93855 w 127026"/>
                  <a:gd name="connsiteY4" fmla="*/ 7828 h 126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6" h="126975">
                    <a:moveTo>
                      <a:pt x="93855" y="7828"/>
                    </a:moveTo>
                    <a:cubicBezTo>
                      <a:pt x="124634" y="24589"/>
                      <a:pt x="136063" y="63140"/>
                      <a:pt x="119301" y="93921"/>
                    </a:cubicBezTo>
                    <a:cubicBezTo>
                      <a:pt x="102539" y="124701"/>
                      <a:pt x="63837" y="135976"/>
                      <a:pt x="33055" y="119215"/>
                    </a:cubicBezTo>
                    <a:cubicBezTo>
                      <a:pt x="2275" y="102453"/>
                      <a:pt x="-9001" y="63902"/>
                      <a:pt x="7760" y="33122"/>
                    </a:cubicBezTo>
                    <a:cubicBezTo>
                      <a:pt x="24522" y="2343"/>
                      <a:pt x="63075" y="-9086"/>
                      <a:pt x="93855" y="7828"/>
                    </a:cubicBezTo>
                    <a:close/>
                  </a:path>
                </a:pathLst>
              </a:custGeom>
              <a:noFill/>
              <a:ln w="63478" cap="rnd">
                <a:solidFill>
                  <a:srgbClr val="7A00FF"/>
                </a:solidFill>
                <a:prstDash val="solid"/>
                <a:miter/>
              </a:ln>
            </p:spPr>
            <p:txBody>
              <a:bodyPr rtlCol="0" anchor="ctr"/>
              <a:lstStyle/>
              <a:p>
                <a:endParaRPr lang="en-CH" sz="3600"/>
              </a:p>
            </p:txBody>
          </p:sp>
          <p:sp>
            <p:nvSpPr>
              <p:cNvPr id="568" name="Freeform 567">
                <a:extLst>
                  <a:ext uri="{FF2B5EF4-FFF2-40B4-BE49-F238E27FC236}">
                    <a16:creationId xmlns:a16="http://schemas.microsoft.com/office/drawing/2014/main" id="{18528D17-5B9C-96BC-6A6E-5AAC6A05DAC5}"/>
                  </a:ext>
                </a:extLst>
              </p:cNvPr>
              <p:cNvSpPr/>
              <p:nvPr/>
            </p:nvSpPr>
            <p:spPr>
              <a:xfrm>
                <a:off x="25631090" y="16771107"/>
                <a:ext cx="1187188" cy="647298"/>
              </a:xfrm>
              <a:custGeom>
                <a:avLst/>
                <a:gdLst>
                  <a:gd name="connsiteX0" fmla="*/ 0 w 1187188"/>
                  <a:gd name="connsiteY0" fmla="*/ 0 h 647298"/>
                  <a:gd name="connsiteX1" fmla="*/ 1187188 w 1187188"/>
                  <a:gd name="connsiteY1" fmla="*/ 647299 h 647298"/>
                </a:gdLst>
                <a:ahLst/>
                <a:cxnLst>
                  <a:cxn ang="0">
                    <a:pos x="connsiteX0" y="connsiteY0"/>
                  </a:cxn>
                  <a:cxn ang="0">
                    <a:pos x="connsiteX1" y="connsiteY1"/>
                  </a:cxn>
                </a:cxnLst>
                <a:rect l="l" t="t" r="r" b="b"/>
                <a:pathLst>
                  <a:path w="1187188" h="647298">
                    <a:moveTo>
                      <a:pt x="0" y="0"/>
                    </a:moveTo>
                    <a:lnTo>
                      <a:pt x="1187188" y="647299"/>
                    </a:lnTo>
                  </a:path>
                </a:pathLst>
              </a:custGeom>
              <a:noFill/>
              <a:ln w="63478" cap="rnd">
                <a:solidFill>
                  <a:srgbClr val="7A00FF"/>
                </a:solidFill>
                <a:prstDash val="solid"/>
                <a:miter/>
              </a:ln>
            </p:spPr>
            <p:txBody>
              <a:bodyPr rtlCol="0" anchor="ctr"/>
              <a:lstStyle/>
              <a:p>
                <a:endParaRPr lang="en-CH" sz="3600"/>
              </a:p>
            </p:txBody>
          </p:sp>
        </p:grpSp>
        <p:grpSp>
          <p:nvGrpSpPr>
            <p:cNvPr id="569" name="Graphic 4">
              <a:extLst>
                <a:ext uri="{FF2B5EF4-FFF2-40B4-BE49-F238E27FC236}">
                  <a16:creationId xmlns:a16="http://schemas.microsoft.com/office/drawing/2014/main" id="{D29FB902-C3C3-87BC-1527-2D0C481943F2}"/>
                </a:ext>
              </a:extLst>
            </p:cNvPr>
            <p:cNvGrpSpPr/>
            <p:nvPr/>
          </p:nvGrpSpPr>
          <p:grpSpPr>
            <a:xfrm>
              <a:off x="25531122" y="15550611"/>
              <a:ext cx="1431798" cy="1983241"/>
              <a:chOff x="25531122" y="15550611"/>
              <a:chExt cx="1431798" cy="1983241"/>
            </a:xfrm>
            <a:noFill/>
          </p:grpSpPr>
          <p:sp>
            <p:nvSpPr>
              <p:cNvPr id="570" name="Freeform 569">
                <a:extLst>
                  <a:ext uri="{FF2B5EF4-FFF2-40B4-BE49-F238E27FC236}">
                    <a16:creationId xmlns:a16="http://schemas.microsoft.com/office/drawing/2014/main" id="{D28B81A6-1A67-2E94-D6B9-83EA6693DA5B}"/>
                  </a:ext>
                </a:extLst>
              </p:cNvPr>
              <p:cNvSpPr/>
              <p:nvPr/>
            </p:nvSpPr>
            <p:spPr>
              <a:xfrm>
                <a:off x="25531123" y="15550611"/>
                <a:ext cx="126972" cy="126989"/>
              </a:xfrm>
              <a:custGeom>
                <a:avLst/>
                <a:gdLst>
                  <a:gd name="connsiteX0" fmla="*/ 115372 w 126972"/>
                  <a:gd name="connsiteY0" fmla="*/ 26924 h 126989"/>
                  <a:gd name="connsiteX1" fmla="*/ 26992 w 126972"/>
                  <a:gd name="connsiteY1" fmla="*/ 11534 h 126989"/>
                  <a:gd name="connsiteX2" fmla="*/ 11602 w 126972"/>
                  <a:gd name="connsiteY2" fmla="*/ 100065 h 126989"/>
                  <a:gd name="connsiteX3" fmla="*/ 99982 w 126972"/>
                  <a:gd name="connsiteY3" fmla="*/ 115455 h 126989"/>
                  <a:gd name="connsiteX4" fmla="*/ 115372 w 126972"/>
                  <a:gd name="connsiteY4" fmla="*/ 26924 h 12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72" h="126989">
                    <a:moveTo>
                      <a:pt x="115372" y="26924"/>
                    </a:moveTo>
                    <a:cubicBezTo>
                      <a:pt x="95259" y="-1723"/>
                      <a:pt x="55640" y="-8580"/>
                      <a:pt x="26992" y="11534"/>
                    </a:cubicBezTo>
                    <a:cubicBezTo>
                      <a:pt x="-1657" y="31647"/>
                      <a:pt x="-8666" y="71265"/>
                      <a:pt x="11602" y="100065"/>
                    </a:cubicBezTo>
                    <a:cubicBezTo>
                      <a:pt x="31715" y="128712"/>
                      <a:pt x="71334" y="135569"/>
                      <a:pt x="99982" y="115455"/>
                    </a:cubicBezTo>
                    <a:cubicBezTo>
                      <a:pt x="128628" y="95342"/>
                      <a:pt x="135640" y="55724"/>
                      <a:pt x="115372" y="26924"/>
                    </a:cubicBezTo>
                    <a:close/>
                  </a:path>
                </a:pathLst>
              </a:custGeom>
              <a:noFill/>
              <a:ln w="63478" cap="rnd">
                <a:solidFill>
                  <a:srgbClr val="3D3D3D"/>
                </a:solidFill>
                <a:prstDash val="solid"/>
                <a:miter/>
              </a:ln>
            </p:spPr>
            <p:txBody>
              <a:bodyPr rtlCol="0" anchor="ctr"/>
              <a:lstStyle/>
              <a:p>
                <a:endParaRPr lang="en-CH" sz="3600"/>
              </a:p>
            </p:txBody>
          </p:sp>
          <p:sp>
            <p:nvSpPr>
              <p:cNvPr id="571" name="Freeform 570">
                <a:extLst>
                  <a:ext uri="{FF2B5EF4-FFF2-40B4-BE49-F238E27FC236}">
                    <a16:creationId xmlns:a16="http://schemas.microsoft.com/office/drawing/2014/main" id="{38F6447F-E786-CC45-41DB-C28D0944D85F}"/>
                  </a:ext>
                </a:extLst>
              </p:cNvPr>
              <p:cNvSpPr/>
              <p:nvPr/>
            </p:nvSpPr>
            <p:spPr>
              <a:xfrm>
                <a:off x="26835949" y="17406872"/>
                <a:ext cx="126972" cy="126980"/>
              </a:xfrm>
              <a:custGeom>
                <a:avLst/>
                <a:gdLst>
                  <a:gd name="connsiteX0" fmla="*/ 115373 w 126972"/>
                  <a:gd name="connsiteY0" fmla="*/ 26924 h 126980"/>
                  <a:gd name="connsiteX1" fmla="*/ 99980 w 126972"/>
                  <a:gd name="connsiteY1" fmla="*/ 115455 h 126980"/>
                  <a:gd name="connsiteX2" fmla="*/ 11600 w 126972"/>
                  <a:gd name="connsiteY2" fmla="*/ 99912 h 126980"/>
                  <a:gd name="connsiteX3" fmla="*/ 26992 w 126972"/>
                  <a:gd name="connsiteY3" fmla="*/ 11533 h 126980"/>
                  <a:gd name="connsiteX4" fmla="*/ 115373 w 126972"/>
                  <a:gd name="connsiteY4" fmla="*/ 26924 h 126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72" h="126980">
                    <a:moveTo>
                      <a:pt x="115373" y="26924"/>
                    </a:moveTo>
                    <a:cubicBezTo>
                      <a:pt x="135637" y="55571"/>
                      <a:pt x="128628" y="95189"/>
                      <a:pt x="99980" y="115455"/>
                    </a:cubicBezTo>
                    <a:cubicBezTo>
                      <a:pt x="71334" y="135569"/>
                      <a:pt x="31716" y="128712"/>
                      <a:pt x="11600" y="99912"/>
                    </a:cubicBezTo>
                    <a:cubicBezTo>
                      <a:pt x="-8665" y="71266"/>
                      <a:pt x="-1656" y="31647"/>
                      <a:pt x="26992" y="11533"/>
                    </a:cubicBezTo>
                    <a:cubicBezTo>
                      <a:pt x="55638" y="-8579"/>
                      <a:pt x="95257" y="-1722"/>
                      <a:pt x="115373" y="26924"/>
                    </a:cubicBezTo>
                    <a:close/>
                  </a:path>
                </a:pathLst>
              </a:custGeom>
              <a:noFill/>
              <a:ln w="63478" cap="rnd">
                <a:solidFill>
                  <a:srgbClr val="3D3D3D"/>
                </a:solidFill>
                <a:prstDash val="solid"/>
                <a:miter/>
              </a:ln>
            </p:spPr>
            <p:txBody>
              <a:bodyPr rtlCol="0" anchor="ctr"/>
              <a:lstStyle/>
              <a:p>
                <a:endParaRPr lang="en-CH" sz="3600"/>
              </a:p>
            </p:txBody>
          </p:sp>
          <p:sp>
            <p:nvSpPr>
              <p:cNvPr id="572" name="Freeform 571">
                <a:extLst>
                  <a:ext uri="{FF2B5EF4-FFF2-40B4-BE49-F238E27FC236}">
                    <a16:creationId xmlns:a16="http://schemas.microsoft.com/office/drawing/2014/main" id="{C03613B0-DA49-960E-A71C-724EA537C3B8}"/>
                  </a:ext>
                </a:extLst>
              </p:cNvPr>
              <p:cNvSpPr/>
              <p:nvPr/>
            </p:nvSpPr>
            <p:spPr>
              <a:xfrm>
                <a:off x="25631105" y="15666066"/>
                <a:ext cx="1231836" cy="1752339"/>
              </a:xfrm>
              <a:custGeom>
                <a:avLst/>
                <a:gdLst>
                  <a:gd name="connsiteX0" fmla="*/ 0 w 1231836"/>
                  <a:gd name="connsiteY0" fmla="*/ 0 h 1752339"/>
                  <a:gd name="connsiteX1" fmla="*/ 1231837 w 1231836"/>
                  <a:gd name="connsiteY1" fmla="*/ 1752340 h 1752339"/>
                </a:gdLst>
                <a:ahLst/>
                <a:cxnLst>
                  <a:cxn ang="0">
                    <a:pos x="connsiteX0" y="connsiteY0"/>
                  </a:cxn>
                  <a:cxn ang="0">
                    <a:pos x="connsiteX1" y="connsiteY1"/>
                  </a:cxn>
                </a:cxnLst>
                <a:rect l="l" t="t" r="r" b="b"/>
                <a:pathLst>
                  <a:path w="1231836" h="1752339">
                    <a:moveTo>
                      <a:pt x="0" y="0"/>
                    </a:moveTo>
                    <a:lnTo>
                      <a:pt x="1231837" y="1752340"/>
                    </a:lnTo>
                  </a:path>
                </a:pathLst>
              </a:custGeom>
              <a:noFill/>
              <a:ln w="63478" cap="rnd">
                <a:solidFill>
                  <a:srgbClr val="3D3D3D"/>
                </a:solidFill>
                <a:prstDash val="solid"/>
                <a:miter/>
              </a:ln>
            </p:spPr>
            <p:txBody>
              <a:bodyPr rtlCol="0" anchor="ctr"/>
              <a:lstStyle/>
              <a:p>
                <a:endParaRPr lang="en-CH" sz="3600"/>
              </a:p>
            </p:txBody>
          </p:sp>
        </p:grpSp>
        <p:sp>
          <p:nvSpPr>
            <p:cNvPr id="573" name="TextBox 572">
              <a:extLst>
                <a:ext uri="{FF2B5EF4-FFF2-40B4-BE49-F238E27FC236}">
                  <a16:creationId xmlns:a16="http://schemas.microsoft.com/office/drawing/2014/main" id="{3A51CB84-3515-BD98-411D-9F05A93236E4}"/>
                </a:ext>
              </a:extLst>
            </p:cNvPr>
            <p:cNvSpPr txBox="1"/>
            <p:nvPr/>
          </p:nvSpPr>
          <p:spPr>
            <a:xfrm>
              <a:off x="24598568" y="1724378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0</a:t>
              </a:r>
            </a:p>
          </p:txBody>
        </p:sp>
        <p:sp>
          <p:nvSpPr>
            <p:cNvPr id="574" name="TextBox 573">
              <a:extLst>
                <a:ext uri="{FF2B5EF4-FFF2-40B4-BE49-F238E27FC236}">
                  <a16:creationId xmlns:a16="http://schemas.microsoft.com/office/drawing/2014/main" id="{3FC5D64A-ACD2-53D7-7086-D8D940EAA936}"/>
                </a:ext>
              </a:extLst>
            </p:cNvPr>
            <p:cNvSpPr txBox="1"/>
            <p:nvPr/>
          </p:nvSpPr>
          <p:spPr>
            <a:xfrm>
              <a:off x="24598568" y="16501249"/>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1</a:t>
              </a:r>
            </a:p>
          </p:txBody>
        </p:sp>
        <p:sp>
          <p:nvSpPr>
            <p:cNvPr id="575" name="TextBox 574">
              <a:extLst>
                <a:ext uri="{FF2B5EF4-FFF2-40B4-BE49-F238E27FC236}">
                  <a16:creationId xmlns:a16="http://schemas.microsoft.com/office/drawing/2014/main" id="{811F3EF4-2999-EA52-87A6-29ABA0829B58}"/>
                </a:ext>
              </a:extLst>
            </p:cNvPr>
            <p:cNvSpPr txBox="1"/>
            <p:nvPr/>
          </p:nvSpPr>
          <p:spPr>
            <a:xfrm rot="16200000">
              <a:off x="23899143" y="17033813"/>
              <a:ext cx="569387"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M</a:t>
              </a:r>
            </a:p>
          </p:txBody>
        </p:sp>
        <p:sp>
          <p:nvSpPr>
            <p:cNvPr id="576" name="TextBox 575">
              <a:extLst>
                <a:ext uri="{FF2B5EF4-FFF2-40B4-BE49-F238E27FC236}">
                  <a16:creationId xmlns:a16="http://schemas.microsoft.com/office/drawing/2014/main" id="{325DE6B0-C661-1CC0-A61E-E3AC8CB4ACED}"/>
                </a:ext>
              </a:extLst>
            </p:cNvPr>
            <p:cNvSpPr txBox="1"/>
            <p:nvPr/>
          </p:nvSpPr>
          <p:spPr>
            <a:xfrm rot="16200000">
              <a:off x="23963263" y="1668055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577" name="TextBox 576">
              <a:extLst>
                <a:ext uri="{FF2B5EF4-FFF2-40B4-BE49-F238E27FC236}">
                  <a16:creationId xmlns:a16="http://schemas.microsoft.com/office/drawing/2014/main" id="{E0C0C75A-397C-8807-C116-A595DF685473}"/>
                </a:ext>
              </a:extLst>
            </p:cNvPr>
            <p:cNvSpPr txBox="1"/>
            <p:nvPr/>
          </p:nvSpPr>
          <p:spPr>
            <a:xfrm rot="16200000">
              <a:off x="23963263" y="16397820"/>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578" name="TextBox 577">
              <a:extLst>
                <a:ext uri="{FF2B5EF4-FFF2-40B4-BE49-F238E27FC236}">
                  <a16:creationId xmlns:a16="http://schemas.microsoft.com/office/drawing/2014/main" id="{7DD82315-C789-5A0B-348F-4D0654A8E674}"/>
                </a:ext>
              </a:extLst>
            </p:cNvPr>
            <p:cNvSpPr txBox="1"/>
            <p:nvPr/>
          </p:nvSpPr>
          <p:spPr>
            <a:xfrm rot="16200000">
              <a:off x="23963263" y="16115084"/>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579" name="TextBox 578">
              <a:extLst>
                <a:ext uri="{FF2B5EF4-FFF2-40B4-BE49-F238E27FC236}">
                  <a16:creationId xmlns:a16="http://schemas.microsoft.com/office/drawing/2014/main" id="{7AD71A42-BD9D-1DC3-2866-83E938C5E2BA}"/>
                </a:ext>
              </a:extLst>
            </p:cNvPr>
            <p:cNvSpPr txBox="1"/>
            <p:nvPr/>
          </p:nvSpPr>
          <p:spPr>
            <a:xfrm rot="16200000">
              <a:off x="24027383" y="15902440"/>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580" name="TextBox 579">
              <a:extLst>
                <a:ext uri="{FF2B5EF4-FFF2-40B4-BE49-F238E27FC236}">
                  <a16:creationId xmlns:a16="http://schemas.microsoft.com/office/drawing/2014/main" id="{217E4647-6FA3-4960-0346-C8E7A65E132D}"/>
                </a:ext>
              </a:extLst>
            </p:cNvPr>
            <p:cNvSpPr txBox="1"/>
            <p:nvPr/>
          </p:nvSpPr>
          <p:spPr>
            <a:xfrm rot="16200000">
              <a:off x="23963263" y="1569098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581" name="TextBox 580">
              <a:extLst>
                <a:ext uri="{FF2B5EF4-FFF2-40B4-BE49-F238E27FC236}">
                  <a16:creationId xmlns:a16="http://schemas.microsoft.com/office/drawing/2014/main" id="{A6661358-7356-3823-DCAA-C45279082A70}"/>
                </a:ext>
              </a:extLst>
            </p:cNvPr>
            <p:cNvSpPr txBox="1"/>
            <p:nvPr/>
          </p:nvSpPr>
          <p:spPr>
            <a:xfrm rot="16200000">
              <a:off x="23976087" y="15421964"/>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x</a:t>
              </a:r>
            </a:p>
          </p:txBody>
        </p:sp>
        <p:sp>
          <p:nvSpPr>
            <p:cNvPr id="582" name="TextBox 581">
              <a:extLst>
                <a:ext uri="{FF2B5EF4-FFF2-40B4-BE49-F238E27FC236}">
                  <a16:creationId xmlns:a16="http://schemas.microsoft.com/office/drawing/2014/main" id="{AC9B7202-DC1D-212E-09A9-437049D0F93E}"/>
                </a:ext>
              </a:extLst>
            </p:cNvPr>
            <p:cNvSpPr txBox="1"/>
            <p:nvPr/>
          </p:nvSpPr>
          <p:spPr>
            <a:xfrm rot="16200000">
              <a:off x="23963263" y="1515403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583" name="TextBox 582">
              <a:extLst>
                <a:ext uri="{FF2B5EF4-FFF2-40B4-BE49-F238E27FC236}">
                  <a16:creationId xmlns:a16="http://schemas.microsoft.com/office/drawing/2014/main" id="{1133A017-7EA1-76FC-07BF-B0F67ED66F78}"/>
                </a:ext>
              </a:extLst>
            </p:cNvPr>
            <p:cNvSpPr txBox="1"/>
            <p:nvPr/>
          </p:nvSpPr>
          <p:spPr>
            <a:xfrm rot="16200000">
              <a:off x="23976087" y="14885015"/>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c</a:t>
              </a:r>
            </a:p>
          </p:txBody>
        </p:sp>
        <p:sp>
          <p:nvSpPr>
            <p:cNvPr id="584" name="TextBox 583">
              <a:extLst>
                <a:ext uri="{FF2B5EF4-FFF2-40B4-BE49-F238E27FC236}">
                  <a16:creationId xmlns:a16="http://schemas.microsoft.com/office/drawing/2014/main" id="{CD10DB55-91F5-5231-0B76-A0B79D759908}"/>
                </a:ext>
              </a:extLst>
            </p:cNvPr>
            <p:cNvSpPr txBox="1"/>
            <p:nvPr/>
          </p:nvSpPr>
          <p:spPr>
            <a:xfrm rot="16200000">
              <a:off x="23963263" y="14617090"/>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585" name="TextBox 584">
              <a:extLst>
                <a:ext uri="{FF2B5EF4-FFF2-40B4-BE49-F238E27FC236}">
                  <a16:creationId xmlns:a16="http://schemas.microsoft.com/office/drawing/2014/main" id="{5F0AD9CD-1074-8874-E39D-2BA4BECCF5D2}"/>
                </a:ext>
              </a:extLst>
            </p:cNvPr>
            <p:cNvSpPr txBox="1"/>
            <p:nvPr/>
          </p:nvSpPr>
          <p:spPr>
            <a:xfrm rot="16200000">
              <a:off x="24014559" y="14390732"/>
              <a:ext cx="338554"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r</a:t>
              </a:r>
            </a:p>
          </p:txBody>
        </p:sp>
        <p:sp>
          <p:nvSpPr>
            <p:cNvPr id="586" name="TextBox 585">
              <a:extLst>
                <a:ext uri="{FF2B5EF4-FFF2-40B4-BE49-F238E27FC236}">
                  <a16:creationId xmlns:a16="http://schemas.microsoft.com/office/drawing/2014/main" id="{59EF4ACD-9DD7-2C8A-80D3-44A8634FAF64}"/>
                </a:ext>
              </a:extLst>
            </p:cNvPr>
            <p:cNvSpPr txBox="1"/>
            <p:nvPr/>
          </p:nvSpPr>
          <p:spPr>
            <a:xfrm rot="16200000">
              <a:off x="23963263" y="14164954"/>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b</a:t>
              </a:r>
            </a:p>
          </p:txBody>
        </p:sp>
        <p:sp>
          <p:nvSpPr>
            <p:cNvPr id="587" name="TextBox 586">
              <a:extLst>
                <a:ext uri="{FF2B5EF4-FFF2-40B4-BE49-F238E27FC236}">
                  <a16:creationId xmlns:a16="http://schemas.microsoft.com/office/drawing/2014/main" id="{9D6627E8-B617-A88E-878A-FE9D33CC5B6E}"/>
                </a:ext>
              </a:extLst>
            </p:cNvPr>
            <p:cNvSpPr txBox="1"/>
            <p:nvPr/>
          </p:nvSpPr>
          <p:spPr>
            <a:xfrm rot="16200000">
              <a:off x="23963263" y="1388221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588" name="TextBox 587">
              <a:extLst>
                <a:ext uri="{FF2B5EF4-FFF2-40B4-BE49-F238E27FC236}">
                  <a16:creationId xmlns:a16="http://schemas.microsoft.com/office/drawing/2014/main" id="{000F69BC-B9D4-64CF-D3DA-DFCE9591E8CC}"/>
                </a:ext>
              </a:extLst>
            </p:cNvPr>
            <p:cNvSpPr txBox="1"/>
            <p:nvPr/>
          </p:nvSpPr>
          <p:spPr>
            <a:xfrm rot="16200000">
              <a:off x="24027383" y="13669590"/>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t</a:t>
              </a:r>
            </a:p>
          </p:txBody>
        </p:sp>
        <p:sp>
          <p:nvSpPr>
            <p:cNvPr id="589" name="TextBox 588">
              <a:extLst>
                <a:ext uri="{FF2B5EF4-FFF2-40B4-BE49-F238E27FC236}">
                  <a16:creationId xmlns:a16="http://schemas.microsoft.com/office/drawing/2014/main" id="{567BFDEF-C008-B32E-F4E9-C8648B575480}"/>
                </a:ext>
              </a:extLst>
            </p:cNvPr>
            <p:cNvSpPr txBox="1"/>
            <p:nvPr/>
          </p:nvSpPr>
          <p:spPr>
            <a:xfrm rot="16200000">
              <a:off x="24040207" y="13542750"/>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i</a:t>
              </a:r>
            </a:p>
          </p:txBody>
        </p:sp>
        <p:sp>
          <p:nvSpPr>
            <p:cNvPr id="590" name="TextBox 589">
              <a:extLst>
                <a:ext uri="{FF2B5EF4-FFF2-40B4-BE49-F238E27FC236}">
                  <a16:creationId xmlns:a16="http://schemas.microsoft.com/office/drawing/2014/main" id="{0909E787-6A9A-292F-E507-AFC9A821368F}"/>
                </a:ext>
              </a:extLst>
            </p:cNvPr>
            <p:cNvSpPr txBox="1"/>
            <p:nvPr/>
          </p:nvSpPr>
          <p:spPr>
            <a:xfrm rot="16200000">
              <a:off x="23963263" y="13344965"/>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o</a:t>
              </a:r>
            </a:p>
          </p:txBody>
        </p:sp>
        <p:sp>
          <p:nvSpPr>
            <p:cNvPr id="591" name="TextBox 590">
              <a:extLst>
                <a:ext uri="{FF2B5EF4-FFF2-40B4-BE49-F238E27FC236}">
                  <a16:creationId xmlns:a16="http://schemas.microsoft.com/office/drawing/2014/main" id="{72A13B8D-48E5-366A-CE6F-B7084212208D}"/>
                </a:ext>
              </a:extLst>
            </p:cNvPr>
            <p:cNvSpPr txBox="1"/>
            <p:nvPr/>
          </p:nvSpPr>
          <p:spPr>
            <a:xfrm rot="16200000">
              <a:off x="23963263" y="13062304"/>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592" name="TextBox 591">
              <a:extLst>
                <a:ext uri="{FF2B5EF4-FFF2-40B4-BE49-F238E27FC236}">
                  <a16:creationId xmlns:a16="http://schemas.microsoft.com/office/drawing/2014/main" id="{2946FEEA-809D-CB04-ECC6-D61FFA0075EC}"/>
                </a:ext>
              </a:extLst>
            </p:cNvPr>
            <p:cNvSpPr txBox="1"/>
            <p:nvPr/>
          </p:nvSpPr>
          <p:spPr>
            <a:xfrm rot="16200000">
              <a:off x="24027383" y="12849586"/>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593" name="TextBox 592">
              <a:extLst>
                <a:ext uri="{FF2B5EF4-FFF2-40B4-BE49-F238E27FC236}">
                  <a16:creationId xmlns:a16="http://schemas.microsoft.com/office/drawing/2014/main" id="{5D0E109E-950A-50D3-3D09-3B03846BA6DA}"/>
                </a:ext>
              </a:extLst>
            </p:cNvPr>
            <p:cNvSpPr txBox="1"/>
            <p:nvPr/>
          </p:nvSpPr>
          <p:spPr>
            <a:xfrm rot="16200000">
              <a:off x="24027383" y="12708331"/>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f</a:t>
              </a:r>
            </a:p>
          </p:txBody>
        </p:sp>
        <p:sp>
          <p:nvSpPr>
            <p:cNvPr id="594" name="TextBox 593">
              <a:extLst>
                <a:ext uri="{FF2B5EF4-FFF2-40B4-BE49-F238E27FC236}">
                  <a16:creationId xmlns:a16="http://schemas.microsoft.com/office/drawing/2014/main" id="{A0D3966A-7876-865B-315B-5CB8B2BBDBEF}"/>
                </a:ext>
              </a:extLst>
            </p:cNvPr>
            <p:cNvSpPr txBox="1"/>
            <p:nvPr/>
          </p:nvSpPr>
          <p:spPr>
            <a:xfrm rot="16200000">
              <a:off x="24014559" y="12553211"/>
              <a:ext cx="338554"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r</a:t>
              </a:r>
            </a:p>
          </p:txBody>
        </p:sp>
        <p:sp>
          <p:nvSpPr>
            <p:cNvPr id="595" name="TextBox 594">
              <a:extLst>
                <a:ext uri="{FF2B5EF4-FFF2-40B4-BE49-F238E27FC236}">
                  <a16:creationId xmlns:a16="http://schemas.microsoft.com/office/drawing/2014/main" id="{F1B28AFE-1491-9687-5534-DB3000E60114}"/>
                </a:ext>
              </a:extLst>
            </p:cNvPr>
            <p:cNvSpPr txBox="1"/>
            <p:nvPr/>
          </p:nvSpPr>
          <p:spPr>
            <a:xfrm rot="16200000">
              <a:off x="23963263" y="1232738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596" name="TextBox 595">
              <a:extLst>
                <a:ext uri="{FF2B5EF4-FFF2-40B4-BE49-F238E27FC236}">
                  <a16:creationId xmlns:a16="http://schemas.microsoft.com/office/drawing/2014/main" id="{9D0E0D0B-C49B-D999-FD94-8B776593E486}"/>
                </a:ext>
              </a:extLst>
            </p:cNvPr>
            <p:cNvSpPr txBox="1"/>
            <p:nvPr/>
          </p:nvSpPr>
          <p:spPr>
            <a:xfrm rot="16200000">
              <a:off x="23963263" y="1204472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q</a:t>
              </a:r>
            </a:p>
          </p:txBody>
        </p:sp>
        <p:sp>
          <p:nvSpPr>
            <p:cNvPr id="597" name="TextBox 596">
              <a:extLst>
                <a:ext uri="{FF2B5EF4-FFF2-40B4-BE49-F238E27FC236}">
                  <a16:creationId xmlns:a16="http://schemas.microsoft.com/office/drawing/2014/main" id="{CE48709E-FEB9-0912-3554-2AA740D09114}"/>
                </a:ext>
              </a:extLst>
            </p:cNvPr>
            <p:cNvSpPr txBox="1"/>
            <p:nvPr/>
          </p:nvSpPr>
          <p:spPr>
            <a:xfrm rot="16200000">
              <a:off x="24027383" y="11832008"/>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t>
              </a:r>
            </a:p>
          </p:txBody>
        </p:sp>
        <p:sp>
          <p:nvSpPr>
            <p:cNvPr id="598" name="TextBox 597">
              <a:extLst>
                <a:ext uri="{FF2B5EF4-FFF2-40B4-BE49-F238E27FC236}">
                  <a16:creationId xmlns:a16="http://schemas.microsoft.com/office/drawing/2014/main" id="{5EDA4554-B14C-FE17-8792-A4FC819DDB0C}"/>
                </a:ext>
              </a:extLst>
            </p:cNvPr>
            <p:cNvSpPr txBox="1"/>
            <p:nvPr/>
          </p:nvSpPr>
          <p:spPr>
            <a:xfrm rot="18900000">
              <a:off x="24173339" y="18805356"/>
              <a:ext cx="492443"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B</a:t>
              </a:r>
            </a:p>
          </p:txBody>
        </p:sp>
        <p:sp>
          <p:nvSpPr>
            <p:cNvPr id="599" name="TextBox 598">
              <a:extLst>
                <a:ext uri="{FF2B5EF4-FFF2-40B4-BE49-F238E27FC236}">
                  <a16:creationId xmlns:a16="http://schemas.microsoft.com/office/drawing/2014/main" id="{6D92F832-4D23-DEB8-E06D-BE6C28C7E59D}"/>
                </a:ext>
              </a:extLst>
            </p:cNvPr>
            <p:cNvSpPr txBox="1"/>
            <p:nvPr/>
          </p:nvSpPr>
          <p:spPr>
            <a:xfrm rot="18900000">
              <a:off x="24418781" y="1858556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600" name="TextBox 599">
              <a:extLst>
                <a:ext uri="{FF2B5EF4-FFF2-40B4-BE49-F238E27FC236}">
                  <a16:creationId xmlns:a16="http://schemas.microsoft.com/office/drawing/2014/main" id="{22B9558B-D422-C1B1-5634-C7B7E6F73122}"/>
                </a:ext>
              </a:extLst>
            </p:cNvPr>
            <p:cNvSpPr txBox="1"/>
            <p:nvPr/>
          </p:nvSpPr>
          <p:spPr>
            <a:xfrm rot="18900000">
              <a:off x="24621835" y="18395335"/>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601" name="TextBox 600">
              <a:extLst>
                <a:ext uri="{FF2B5EF4-FFF2-40B4-BE49-F238E27FC236}">
                  <a16:creationId xmlns:a16="http://schemas.microsoft.com/office/drawing/2014/main" id="{C8EB032B-ABDD-58A9-952F-A33C344E652F}"/>
                </a:ext>
              </a:extLst>
            </p:cNvPr>
            <p:cNvSpPr txBox="1"/>
            <p:nvPr/>
          </p:nvSpPr>
          <p:spPr>
            <a:xfrm rot="18900000">
              <a:off x="24798464" y="1820588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602" name="TextBox 601">
              <a:extLst>
                <a:ext uri="{FF2B5EF4-FFF2-40B4-BE49-F238E27FC236}">
                  <a16:creationId xmlns:a16="http://schemas.microsoft.com/office/drawing/2014/main" id="{8B250DA8-885C-EDD3-C4C6-201B22A94468}"/>
                </a:ext>
              </a:extLst>
            </p:cNvPr>
            <p:cNvSpPr txBox="1"/>
            <p:nvPr/>
          </p:nvSpPr>
          <p:spPr>
            <a:xfrm rot="18900000">
              <a:off x="25015535" y="18065757"/>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l</a:t>
              </a:r>
            </a:p>
          </p:txBody>
        </p:sp>
        <p:sp>
          <p:nvSpPr>
            <p:cNvPr id="603" name="TextBox 602">
              <a:extLst>
                <a:ext uri="{FF2B5EF4-FFF2-40B4-BE49-F238E27FC236}">
                  <a16:creationId xmlns:a16="http://schemas.microsoft.com/office/drawing/2014/main" id="{217C4A84-E70A-4D59-FBDE-A93E6972D5F9}"/>
                </a:ext>
              </a:extLst>
            </p:cNvPr>
            <p:cNvSpPr txBox="1"/>
            <p:nvPr/>
          </p:nvSpPr>
          <p:spPr>
            <a:xfrm rot="18900000">
              <a:off x="25095505" y="17985788"/>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i</a:t>
              </a:r>
            </a:p>
          </p:txBody>
        </p:sp>
        <p:sp>
          <p:nvSpPr>
            <p:cNvPr id="604" name="TextBox 603">
              <a:extLst>
                <a:ext uri="{FF2B5EF4-FFF2-40B4-BE49-F238E27FC236}">
                  <a16:creationId xmlns:a16="http://schemas.microsoft.com/office/drawing/2014/main" id="{60113C7E-59BF-BB9E-E3C3-ED6CF8F8FF16}"/>
                </a:ext>
              </a:extLst>
            </p:cNvPr>
            <p:cNvSpPr txBox="1"/>
            <p:nvPr/>
          </p:nvSpPr>
          <p:spPr>
            <a:xfrm rot="18900000">
              <a:off x="25158332" y="1784601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605" name="TextBox 604">
              <a:extLst>
                <a:ext uri="{FF2B5EF4-FFF2-40B4-BE49-F238E27FC236}">
                  <a16:creationId xmlns:a16="http://schemas.microsoft.com/office/drawing/2014/main" id="{41628EBB-7232-A654-E09D-120FD1866EA1}"/>
                </a:ext>
              </a:extLst>
            </p:cNvPr>
            <p:cNvSpPr txBox="1"/>
            <p:nvPr/>
          </p:nvSpPr>
          <p:spPr>
            <a:xfrm rot="18900000">
              <a:off x="25358259" y="1764609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606" name="TextBox 605">
              <a:extLst>
                <a:ext uri="{FF2B5EF4-FFF2-40B4-BE49-F238E27FC236}">
                  <a16:creationId xmlns:a16="http://schemas.microsoft.com/office/drawing/2014/main" id="{52DD016C-0E0C-5092-1E3A-CC5BB8DD60C3}"/>
                </a:ext>
              </a:extLst>
            </p:cNvPr>
            <p:cNvSpPr txBox="1"/>
            <p:nvPr/>
          </p:nvSpPr>
          <p:spPr>
            <a:xfrm rot="18900000">
              <a:off x="25251110" y="18778010"/>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6</a:t>
              </a:r>
            </a:p>
          </p:txBody>
        </p:sp>
        <p:sp>
          <p:nvSpPr>
            <p:cNvPr id="607" name="TextBox 606">
              <a:extLst>
                <a:ext uri="{FF2B5EF4-FFF2-40B4-BE49-F238E27FC236}">
                  <a16:creationId xmlns:a16="http://schemas.microsoft.com/office/drawing/2014/main" id="{8289B1B8-559A-F756-040D-F76AC7E27532}"/>
                </a:ext>
              </a:extLst>
            </p:cNvPr>
            <p:cNvSpPr txBox="1"/>
            <p:nvPr/>
          </p:nvSpPr>
          <p:spPr>
            <a:xfrm rot="18900000">
              <a:off x="25465593" y="18627648"/>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608" name="TextBox 607">
              <a:extLst>
                <a:ext uri="{FF2B5EF4-FFF2-40B4-BE49-F238E27FC236}">
                  <a16:creationId xmlns:a16="http://schemas.microsoft.com/office/drawing/2014/main" id="{FE12261F-81A4-7063-82C7-32109926FF3A}"/>
                </a:ext>
              </a:extLst>
            </p:cNvPr>
            <p:cNvSpPr txBox="1"/>
            <p:nvPr/>
          </p:nvSpPr>
          <p:spPr>
            <a:xfrm rot="18900000">
              <a:off x="25536439" y="18428564"/>
              <a:ext cx="569387"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m</a:t>
              </a:r>
            </a:p>
          </p:txBody>
        </p:sp>
        <p:sp>
          <p:nvSpPr>
            <p:cNvPr id="609" name="TextBox 608">
              <a:extLst>
                <a:ext uri="{FF2B5EF4-FFF2-40B4-BE49-F238E27FC236}">
                  <a16:creationId xmlns:a16="http://schemas.microsoft.com/office/drawing/2014/main" id="{1315DFEB-4265-E9F0-E710-B22F8AA637D1}"/>
                </a:ext>
              </a:extLst>
            </p:cNvPr>
            <p:cNvSpPr txBox="1"/>
            <p:nvPr/>
          </p:nvSpPr>
          <p:spPr>
            <a:xfrm rot="18900000">
              <a:off x="25850362" y="1817876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o</a:t>
              </a:r>
            </a:p>
          </p:txBody>
        </p:sp>
        <p:sp>
          <p:nvSpPr>
            <p:cNvPr id="610" name="TextBox 609">
              <a:extLst>
                <a:ext uri="{FF2B5EF4-FFF2-40B4-BE49-F238E27FC236}">
                  <a16:creationId xmlns:a16="http://schemas.microsoft.com/office/drawing/2014/main" id="{0FD3E525-4290-AE31-7590-27D78F63F816}"/>
                </a:ext>
              </a:extLst>
            </p:cNvPr>
            <p:cNvSpPr txBox="1"/>
            <p:nvPr/>
          </p:nvSpPr>
          <p:spPr>
            <a:xfrm rot="18900000">
              <a:off x="26050278" y="1797884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611" name="TextBox 610">
              <a:extLst>
                <a:ext uri="{FF2B5EF4-FFF2-40B4-BE49-F238E27FC236}">
                  <a16:creationId xmlns:a16="http://schemas.microsoft.com/office/drawing/2014/main" id="{F3E05AE5-BB34-24EF-378D-B3ED1B5DBDD7}"/>
                </a:ext>
              </a:extLst>
            </p:cNvPr>
            <p:cNvSpPr txBox="1"/>
            <p:nvPr/>
          </p:nvSpPr>
          <p:spPr>
            <a:xfrm rot="18900000">
              <a:off x="26264761" y="17828487"/>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t</a:t>
              </a:r>
            </a:p>
          </p:txBody>
        </p:sp>
        <p:sp>
          <p:nvSpPr>
            <p:cNvPr id="612" name="TextBox 611">
              <a:extLst>
                <a:ext uri="{FF2B5EF4-FFF2-40B4-BE49-F238E27FC236}">
                  <a16:creationId xmlns:a16="http://schemas.microsoft.com/office/drawing/2014/main" id="{0F710846-C570-9F56-D5AA-B9878C460E84}"/>
                </a:ext>
              </a:extLst>
            </p:cNvPr>
            <p:cNvSpPr txBox="1"/>
            <p:nvPr/>
          </p:nvSpPr>
          <p:spPr>
            <a:xfrm rot="18900000">
              <a:off x="26350174" y="17678955"/>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h</a:t>
              </a:r>
            </a:p>
          </p:txBody>
        </p:sp>
        <p:sp>
          <p:nvSpPr>
            <p:cNvPr id="613" name="TextBox 612">
              <a:extLst>
                <a:ext uri="{FF2B5EF4-FFF2-40B4-BE49-F238E27FC236}">
                  <a16:creationId xmlns:a16="http://schemas.microsoft.com/office/drawing/2014/main" id="{5599374D-A9D0-F1BB-59C0-AD5F5A5FDDFD}"/>
                </a:ext>
              </a:extLst>
            </p:cNvPr>
            <p:cNvSpPr txBox="1"/>
            <p:nvPr/>
          </p:nvSpPr>
          <p:spPr>
            <a:xfrm rot="18900000">
              <a:off x="26553227" y="17488728"/>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614" name="TextBox 613">
              <a:extLst>
                <a:ext uri="{FF2B5EF4-FFF2-40B4-BE49-F238E27FC236}">
                  <a16:creationId xmlns:a16="http://schemas.microsoft.com/office/drawing/2014/main" id="{A8CE2B41-D675-957B-3D08-4C99E2893BBC}"/>
                </a:ext>
              </a:extLst>
            </p:cNvPr>
            <p:cNvSpPr txBox="1"/>
            <p:nvPr/>
          </p:nvSpPr>
          <p:spPr>
            <a:xfrm>
              <a:off x="24598568" y="1570126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2</a:t>
              </a:r>
            </a:p>
          </p:txBody>
        </p:sp>
        <p:sp>
          <p:nvSpPr>
            <p:cNvPr id="615" name="TextBox 614">
              <a:extLst>
                <a:ext uri="{FF2B5EF4-FFF2-40B4-BE49-F238E27FC236}">
                  <a16:creationId xmlns:a16="http://schemas.microsoft.com/office/drawing/2014/main" id="{A7AB9FE7-1E0F-2503-3FA1-E2D77BF59472}"/>
                </a:ext>
              </a:extLst>
            </p:cNvPr>
            <p:cNvSpPr txBox="1"/>
            <p:nvPr/>
          </p:nvSpPr>
          <p:spPr>
            <a:xfrm>
              <a:off x="24601768" y="15009355"/>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3</a:t>
              </a:r>
            </a:p>
          </p:txBody>
        </p:sp>
        <p:sp>
          <p:nvSpPr>
            <p:cNvPr id="616" name="TextBox 615">
              <a:extLst>
                <a:ext uri="{FF2B5EF4-FFF2-40B4-BE49-F238E27FC236}">
                  <a16:creationId xmlns:a16="http://schemas.microsoft.com/office/drawing/2014/main" id="{5E230C84-E746-BC8F-EFE9-4ADC7500E8B3}"/>
                </a:ext>
              </a:extLst>
            </p:cNvPr>
            <p:cNvSpPr txBox="1"/>
            <p:nvPr/>
          </p:nvSpPr>
          <p:spPr>
            <a:xfrm>
              <a:off x="24598568" y="14215585"/>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4</a:t>
              </a:r>
            </a:p>
          </p:txBody>
        </p:sp>
        <p:sp>
          <p:nvSpPr>
            <p:cNvPr id="617" name="TextBox 616">
              <a:extLst>
                <a:ext uri="{FF2B5EF4-FFF2-40B4-BE49-F238E27FC236}">
                  <a16:creationId xmlns:a16="http://schemas.microsoft.com/office/drawing/2014/main" id="{A6205F07-336E-22E3-92FD-479616F50161}"/>
                </a:ext>
              </a:extLst>
            </p:cNvPr>
            <p:cNvSpPr txBox="1"/>
            <p:nvPr/>
          </p:nvSpPr>
          <p:spPr>
            <a:xfrm>
              <a:off x="24597197" y="1349299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5</a:t>
              </a:r>
            </a:p>
          </p:txBody>
        </p:sp>
        <p:sp>
          <p:nvSpPr>
            <p:cNvPr id="618" name="TextBox 617">
              <a:extLst>
                <a:ext uri="{FF2B5EF4-FFF2-40B4-BE49-F238E27FC236}">
                  <a16:creationId xmlns:a16="http://schemas.microsoft.com/office/drawing/2014/main" id="{CFDCBD2E-AA18-715A-1B13-01B5E7C0385A}"/>
                </a:ext>
              </a:extLst>
            </p:cNvPr>
            <p:cNvSpPr txBox="1"/>
            <p:nvPr/>
          </p:nvSpPr>
          <p:spPr>
            <a:xfrm>
              <a:off x="24595719" y="12719863"/>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6</a:t>
              </a:r>
            </a:p>
          </p:txBody>
        </p:sp>
        <p:sp>
          <p:nvSpPr>
            <p:cNvPr id="619" name="TextBox 618">
              <a:extLst>
                <a:ext uri="{FF2B5EF4-FFF2-40B4-BE49-F238E27FC236}">
                  <a16:creationId xmlns:a16="http://schemas.microsoft.com/office/drawing/2014/main" id="{A05592AC-7D6D-4DD3-3EC8-724B7076862F}"/>
                </a:ext>
              </a:extLst>
            </p:cNvPr>
            <p:cNvSpPr txBox="1"/>
            <p:nvPr/>
          </p:nvSpPr>
          <p:spPr>
            <a:xfrm>
              <a:off x="24587795" y="1199462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7</a:t>
              </a:r>
            </a:p>
          </p:txBody>
        </p:sp>
        <p:sp>
          <p:nvSpPr>
            <p:cNvPr id="620" name="TextBox 619">
              <a:extLst>
                <a:ext uri="{FF2B5EF4-FFF2-40B4-BE49-F238E27FC236}">
                  <a16:creationId xmlns:a16="http://schemas.microsoft.com/office/drawing/2014/main" id="{79A1678B-9474-794D-24FB-9CAAA0D919AD}"/>
                </a:ext>
              </a:extLst>
            </p:cNvPr>
            <p:cNvSpPr txBox="1"/>
            <p:nvPr/>
          </p:nvSpPr>
          <p:spPr>
            <a:xfrm>
              <a:off x="23977152" y="11174328"/>
              <a:ext cx="492443"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E</a:t>
              </a:r>
            </a:p>
          </p:txBody>
        </p:sp>
        <p:sp>
          <p:nvSpPr>
            <p:cNvPr id="621" name="TextBox 620">
              <a:extLst>
                <a:ext uri="{FF2B5EF4-FFF2-40B4-BE49-F238E27FC236}">
                  <a16:creationId xmlns:a16="http://schemas.microsoft.com/office/drawing/2014/main" id="{37AAC9BE-4C16-9A7B-DDA1-90CB19271937}"/>
                </a:ext>
              </a:extLst>
            </p:cNvPr>
            <p:cNvSpPr txBox="1"/>
            <p:nvPr/>
          </p:nvSpPr>
          <p:spPr>
            <a:xfrm>
              <a:off x="24350099" y="11174328"/>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x</a:t>
              </a:r>
            </a:p>
          </p:txBody>
        </p:sp>
        <p:sp>
          <p:nvSpPr>
            <p:cNvPr id="622" name="TextBox 621">
              <a:extLst>
                <a:ext uri="{FF2B5EF4-FFF2-40B4-BE49-F238E27FC236}">
                  <a16:creationId xmlns:a16="http://schemas.microsoft.com/office/drawing/2014/main" id="{27BF70C3-64B2-9456-F965-F4523A2CC8CF}"/>
                </a:ext>
              </a:extLst>
            </p:cNvPr>
            <p:cNvSpPr txBox="1"/>
            <p:nvPr/>
          </p:nvSpPr>
          <p:spPr>
            <a:xfrm>
              <a:off x="24661105" y="11174328"/>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a</a:t>
              </a:r>
            </a:p>
          </p:txBody>
        </p:sp>
        <p:sp>
          <p:nvSpPr>
            <p:cNvPr id="623" name="TextBox 622">
              <a:extLst>
                <a:ext uri="{FF2B5EF4-FFF2-40B4-BE49-F238E27FC236}">
                  <a16:creationId xmlns:a16="http://schemas.microsoft.com/office/drawing/2014/main" id="{832A45B1-E91B-30A5-F2AD-26A7BFCE66B2}"/>
                </a:ext>
              </a:extLst>
            </p:cNvPr>
            <p:cNvSpPr txBox="1"/>
            <p:nvPr/>
          </p:nvSpPr>
          <p:spPr>
            <a:xfrm>
              <a:off x="24972109" y="11174328"/>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c</a:t>
              </a:r>
            </a:p>
          </p:txBody>
        </p:sp>
        <p:sp>
          <p:nvSpPr>
            <p:cNvPr id="624" name="TextBox 623">
              <a:extLst>
                <a:ext uri="{FF2B5EF4-FFF2-40B4-BE49-F238E27FC236}">
                  <a16:creationId xmlns:a16="http://schemas.microsoft.com/office/drawing/2014/main" id="{78AD6354-59C6-B15C-86DE-A8950FB2EB3A}"/>
                </a:ext>
              </a:extLst>
            </p:cNvPr>
            <p:cNvSpPr txBox="1"/>
            <p:nvPr/>
          </p:nvSpPr>
          <p:spPr>
            <a:xfrm>
              <a:off x="25283115" y="11174328"/>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e</a:t>
              </a:r>
            </a:p>
          </p:txBody>
        </p:sp>
        <p:sp>
          <p:nvSpPr>
            <p:cNvPr id="625" name="TextBox 624">
              <a:extLst>
                <a:ext uri="{FF2B5EF4-FFF2-40B4-BE49-F238E27FC236}">
                  <a16:creationId xmlns:a16="http://schemas.microsoft.com/office/drawing/2014/main" id="{3A0F7CE4-DAA3-B8D4-C610-10F0D44C1570}"/>
                </a:ext>
              </a:extLst>
            </p:cNvPr>
            <p:cNvSpPr txBox="1"/>
            <p:nvPr/>
          </p:nvSpPr>
          <p:spPr>
            <a:xfrm>
              <a:off x="25594136" y="11174328"/>
              <a:ext cx="364202"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r</a:t>
              </a:r>
            </a:p>
          </p:txBody>
        </p:sp>
        <p:sp>
          <p:nvSpPr>
            <p:cNvPr id="626" name="TextBox 625">
              <a:extLst>
                <a:ext uri="{FF2B5EF4-FFF2-40B4-BE49-F238E27FC236}">
                  <a16:creationId xmlns:a16="http://schemas.microsoft.com/office/drawing/2014/main" id="{94498C4D-F123-EEF4-2258-797CA27BE516}"/>
                </a:ext>
              </a:extLst>
            </p:cNvPr>
            <p:cNvSpPr txBox="1"/>
            <p:nvPr/>
          </p:nvSpPr>
          <p:spPr>
            <a:xfrm>
              <a:off x="25811838" y="11174328"/>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b</a:t>
              </a:r>
            </a:p>
          </p:txBody>
        </p:sp>
        <p:sp>
          <p:nvSpPr>
            <p:cNvPr id="627" name="TextBox 626">
              <a:extLst>
                <a:ext uri="{FF2B5EF4-FFF2-40B4-BE49-F238E27FC236}">
                  <a16:creationId xmlns:a16="http://schemas.microsoft.com/office/drawing/2014/main" id="{D21939E9-F648-A933-FBD2-FF31D2CCDFF0}"/>
                </a:ext>
              </a:extLst>
            </p:cNvPr>
            <p:cNvSpPr txBox="1"/>
            <p:nvPr/>
          </p:nvSpPr>
          <p:spPr>
            <a:xfrm>
              <a:off x="26153411" y="11174328"/>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a</a:t>
              </a:r>
            </a:p>
          </p:txBody>
        </p:sp>
        <p:sp>
          <p:nvSpPr>
            <p:cNvPr id="628" name="TextBox 627">
              <a:extLst>
                <a:ext uri="{FF2B5EF4-FFF2-40B4-BE49-F238E27FC236}">
                  <a16:creationId xmlns:a16="http://schemas.microsoft.com/office/drawing/2014/main" id="{DE6ED68D-9A1D-197C-3DA5-721386DAC44A}"/>
                </a:ext>
              </a:extLst>
            </p:cNvPr>
            <p:cNvSpPr txBox="1"/>
            <p:nvPr/>
          </p:nvSpPr>
          <p:spPr>
            <a:xfrm>
              <a:off x="26464417" y="11174328"/>
              <a:ext cx="33855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t</a:t>
              </a:r>
            </a:p>
          </p:txBody>
        </p:sp>
        <p:sp>
          <p:nvSpPr>
            <p:cNvPr id="629" name="TextBox 628">
              <a:extLst>
                <a:ext uri="{FF2B5EF4-FFF2-40B4-BE49-F238E27FC236}">
                  <a16:creationId xmlns:a16="http://schemas.microsoft.com/office/drawing/2014/main" id="{07C79584-D800-5398-AA99-55050198B9DA}"/>
                </a:ext>
              </a:extLst>
            </p:cNvPr>
            <p:cNvSpPr txBox="1"/>
            <p:nvPr/>
          </p:nvSpPr>
          <p:spPr>
            <a:xfrm>
              <a:off x="26650745" y="11174328"/>
              <a:ext cx="31290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i</a:t>
              </a:r>
            </a:p>
          </p:txBody>
        </p:sp>
        <p:sp>
          <p:nvSpPr>
            <p:cNvPr id="630" name="TextBox 629">
              <a:extLst>
                <a:ext uri="{FF2B5EF4-FFF2-40B4-BE49-F238E27FC236}">
                  <a16:creationId xmlns:a16="http://schemas.microsoft.com/office/drawing/2014/main" id="{3C21DAAA-C95D-062F-51C5-BD7453D2BEEA}"/>
                </a:ext>
              </a:extLst>
            </p:cNvPr>
            <p:cNvSpPr txBox="1"/>
            <p:nvPr/>
          </p:nvSpPr>
          <p:spPr>
            <a:xfrm>
              <a:off x="26806248" y="11174328"/>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o</a:t>
              </a:r>
            </a:p>
          </p:txBody>
        </p:sp>
        <p:sp>
          <p:nvSpPr>
            <p:cNvPr id="631" name="TextBox 630">
              <a:extLst>
                <a:ext uri="{FF2B5EF4-FFF2-40B4-BE49-F238E27FC236}">
                  <a16:creationId xmlns:a16="http://schemas.microsoft.com/office/drawing/2014/main" id="{BBB10ECB-2465-F039-59DF-A62B99170C27}"/>
                </a:ext>
              </a:extLst>
            </p:cNvPr>
            <p:cNvSpPr txBox="1"/>
            <p:nvPr/>
          </p:nvSpPr>
          <p:spPr>
            <a:xfrm>
              <a:off x="27147820" y="11174328"/>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n</a:t>
              </a:r>
            </a:p>
          </p:txBody>
        </p:sp>
        <p:sp>
          <p:nvSpPr>
            <p:cNvPr id="632" name="TextBox 631">
              <a:extLst>
                <a:ext uri="{FF2B5EF4-FFF2-40B4-BE49-F238E27FC236}">
                  <a16:creationId xmlns:a16="http://schemas.microsoft.com/office/drawing/2014/main" id="{81EDC7CB-DC22-FAF4-951C-4B67A110D85F}"/>
                </a:ext>
              </a:extLst>
            </p:cNvPr>
            <p:cNvSpPr txBox="1"/>
            <p:nvPr/>
          </p:nvSpPr>
          <p:spPr>
            <a:xfrm>
              <a:off x="27489392" y="11174328"/>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s</a:t>
              </a:r>
            </a:p>
          </p:txBody>
        </p:sp>
      </p:grpSp>
      <p:grpSp>
        <p:nvGrpSpPr>
          <p:cNvPr id="633" name="Graphic 4">
            <a:extLst>
              <a:ext uri="{FF2B5EF4-FFF2-40B4-BE49-F238E27FC236}">
                <a16:creationId xmlns:a16="http://schemas.microsoft.com/office/drawing/2014/main" id="{6CC8D252-1229-C4FC-9071-840B84DA4763}"/>
              </a:ext>
            </a:extLst>
          </p:cNvPr>
          <p:cNvGrpSpPr/>
          <p:nvPr/>
        </p:nvGrpSpPr>
        <p:grpSpPr>
          <a:xfrm>
            <a:off x="27842755" y="11174605"/>
            <a:ext cx="3533266" cy="8264041"/>
            <a:chOff x="27842755" y="11174605"/>
            <a:chExt cx="3533266" cy="8264041"/>
          </a:xfrm>
        </p:grpSpPr>
        <p:grpSp>
          <p:nvGrpSpPr>
            <p:cNvPr id="634" name="Graphic 4">
              <a:extLst>
                <a:ext uri="{FF2B5EF4-FFF2-40B4-BE49-F238E27FC236}">
                  <a16:creationId xmlns:a16="http://schemas.microsoft.com/office/drawing/2014/main" id="{FA8FABEC-DDEA-076C-1EC9-909C7F5F751C}"/>
                </a:ext>
              </a:extLst>
            </p:cNvPr>
            <p:cNvGrpSpPr/>
            <p:nvPr/>
          </p:nvGrpSpPr>
          <p:grpSpPr>
            <a:xfrm>
              <a:off x="29088506" y="12155019"/>
              <a:ext cx="2233575" cy="5357311"/>
              <a:chOff x="29088506" y="12155019"/>
              <a:chExt cx="2233575" cy="5357311"/>
            </a:xfrm>
          </p:grpSpPr>
          <p:sp>
            <p:nvSpPr>
              <p:cNvPr id="635" name="Freeform 634">
                <a:extLst>
                  <a:ext uri="{FF2B5EF4-FFF2-40B4-BE49-F238E27FC236}">
                    <a16:creationId xmlns:a16="http://schemas.microsoft.com/office/drawing/2014/main" id="{D1C10FD4-E4C2-D895-B802-7C7D524A3B0A}"/>
                  </a:ext>
                </a:extLst>
              </p:cNvPr>
              <p:cNvSpPr/>
              <p:nvPr/>
            </p:nvSpPr>
            <p:spPr>
              <a:xfrm>
                <a:off x="29100564" y="12167087"/>
                <a:ext cx="2209495" cy="5333212"/>
              </a:xfrm>
              <a:custGeom>
                <a:avLst/>
                <a:gdLst>
                  <a:gd name="connsiteX0" fmla="*/ 10236 w 2209495"/>
                  <a:gd name="connsiteY0" fmla="*/ -365 h 5333212"/>
                  <a:gd name="connsiteX1" fmla="*/ 2219732 w 2209495"/>
                  <a:gd name="connsiteY1" fmla="*/ -365 h 5333212"/>
                  <a:gd name="connsiteX2" fmla="*/ 2219732 w 2209495"/>
                  <a:gd name="connsiteY2" fmla="*/ 5332848 h 5333212"/>
                  <a:gd name="connsiteX3" fmla="*/ 10236 w 2209495"/>
                  <a:gd name="connsiteY3" fmla="*/ 5332848 h 5333212"/>
                </a:gdLst>
                <a:ahLst/>
                <a:cxnLst>
                  <a:cxn ang="0">
                    <a:pos x="connsiteX0" y="connsiteY0"/>
                  </a:cxn>
                  <a:cxn ang="0">
                    <a:pos x="connsiteX1" y="connsiteY1"/>
                  </a:cxn>
                  <a:cxn ang="0">
                    <a:pos x="connsiteX2" y="connsiteY2"/>
                  </a:cxn>
                  <a:cxn ang="0">
                    <a:pos x="connsiteX3" y="connsiteY3"/>
                  </a:cxn>
                </a:cxnLst>
                <a:rect l="l" t="t" r="r" b="b"/>
                <a:pathLst>
                  <a:path w="2209495" h="5333212">
                    <a:moveTo>
                      <a:pt x="10236" y="-365"/>
                    </a:moveTo>
                    <a:lnTo>
                      <a:pt x="2219732" y="-365"/>
                    </a:lnTo>
                    <a:lnTo>
                      <a:pt x="2219732" y="5332848"/>
                    </a:lnTo>
                    <a:lnTo>
                      <a:pt x="10236" y="5332848"/>
                    </a:lnTo>
                    <a:close/>
                  </a:path>
                </a:pathLst>
              </a:custGeom>
              <a:solidFill>
                <a:srgbClr val="FFFFFF">
                  <a:alpha val="39000"/>
                </a:srgbClr>
              </a:solidFill>
              <a:ln w="1086" cap="rnd">
                <a:noFill/>
                <a:prstDash val="solid"/>
                <a:round/>
              </a:ln>
            </p:spPr>
            <p:txBody>
              <a:bodyPr rtlCol="0" anchor="ctr"/>
              <a:lstStyle/>
              <a:p>
                <a:endParaRPr lang="en-CH" sz="3600"/>
              </a:p>
            </p:txBody>
          </p:sp>
          <p:sp>
            <p:nvSpPr>
              <p:cNvPr id="636" name="Freeform 635">
                <a:extLst>
                  <a:ext uri="{FF2B5EF4-FFF2-40B4-BE49-F238E27FC236}">
                    <a16:creationId xmlns:a16="http://schemas.microsoft.com/office/drawing/2014/main" id="{9DE57C8C-7620-59CD-13BF-B3DA520A029C}"/>
                  </a:ext>
                </a:extLst>
              </p:cNvPr>
              <p:cNvSpPr/>
              <p:nvPr/>
            </p:nvSpPr>
            <p:spPr>
              <a:xfrm>
                <a:off x="29088506" y="12155019"/>
                <a:ext cx="2233575" cy="5357311"/>
              </a:xfrm>
              <a:custGeom>
                <a:avLst/>
                <a:gdLst>
                  <a:gd name="connsiteX0" fmla="*/ 2243812 w 2233575"/>
                  <a:gd name="connsiteY0" fmla="*/ 5356947 h 5357311"/>
                  <a:gd name="connsiteX1" fmla="*/ 10236 w 2233575"/>
                  <a:gd name="connsiteY1" fmla="*/ 5356947 h 5357311"/>
                  <a:gd name="connsiteX2" fmla="*/ 10236 w 2233575"/>
                  <a:gd name="connsiteY2" fmla="*/ -365 h 5357311"/>
                  <a:gd name="connsiteX3" fmla="*/ 2243812 w 2233575"/>
                  <a:gd name="connsiteY3" fmla="*/ -365 h 5357311"/>
                  <a:gd name="connsiteX4" fmla="*/ 2243812 w 2233575"/>
                  <a:gd name="connsiteY4" fmla="*/ 5356947 h 5357311"/>
                  <a:gd name="connsiteX5" fmla="*/ 2231781 w 2233575"/>
                  <a:gd name="connsiteY5" fmla="*/ 11703 h 5357311"/>
                  <a:gd name="connsiteX6" fmla="*/ 22295 w 2233575"/>
                  <a:gd name="connsiteY6" fmla="*/ 11703 h 5357311"/>
                  <a:gd name="connsiteX7" fmla="*/ 22295 w 2233575"/>
                  <a:gd name="connsiteY7" fmla="*/ 5344916 h 5357311"/>
                  <a:gd name="connsiteX8" fmla="*/ 2231781 w 2233575"/>
                  <a:gd name="connsiteY8" fmla="*/ 5344916 h 5357311"/>
                  <a:gd name="connsiteX9" fmla="*/ 2231781 w 2233575"/>
                  <a:gd name="connsiteY9" fmla="*/ 11703 h 535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3575" h="5357311">
                    <a:moveTo>
                      <a:pt x="2243812" y="5356947"/>
                    </a:moveTo>
                    <a:lnTo>
                      <a:pt x="10236" y="5356947"/>
                    </a:lnTo>
                    <a:lnTo>
                      <a:pt x="10236" y="-365"/>
                    </a:lnTo>
                    <a:lnTo>
                      <a:pt x="2243812" y="-365"/>
                    </a:lnTo>
                    <a:lnTo>
                      <a:pt x="2243812" y="5356947"/>
                    </a:lnTo>
                    <a:close/>
                    <a:moveTo>
                      <a:pt x="2231781" y="11703"/>
                    </a:moveTo>
                    <a:lnTo>
                      <a:pt x="22295" y="11703"/>
                    </a:lnTo>
                    <a:lnTo>
                      <a:pt x="22295" y="5344916"/>
                    </a:lnTo>
                    <a:lnTo>
                      <a:pt x="2231781" y="5344916"/>
                    </a:lnTo>
                    <a:lnTo>
                      <a:pt x="2231781" y="11703"/>
                    </a:lnTo>
                    <a:close/>
                  </a:path>
                </a:pathLst>
              </a:custGeom>
              <a:solidFill>
                <a:srgbClr val="000000"/>
              </a:solidFill>
              <a:ln w="1086" cap="rnd">
                <a:noFill/>
                <a:prstDash val="solid"/>
                <a:round/>
              </a:ln>
            </p:spPr>
            <p:txBody>
              <a:bodyPr rtlCol="0" anchor="ctr"/>
              <a:lstStyle/>
              <a:p>
                <a:endParaRPr lang="en-CH" sz="3600"/>
              </a:p>
            </p:txBody>
          </p:sp>
        </p:grpSp>
        <p:grpSp>
          <p:nvGrpSpPr>
            <p:cNvPr id="637" name="Graphic 4">
              <a:extLst>
                <a:ext uri="{FF2B5EF4-FFF2-40B4-BE49-F238E27FC236}">
                  <a16:creationId xmlns:a16="http://schemas.microsoft.com/office/drawing/2014/main" id="{DE562D7D-C56A-781D-AC04-1802248145D8}"/>
                </a:ext>
              </a:extLst>
            </p:cNvPr>
            <p:cNvGrpSpPr/>
            <p:nvPr/>
          </p:nvGrpSpPr>
          <p:grpSpPr>
            <a:xfrm>
              <a:off x="29628779" y="14231688"/>
              <a:ext cx="1432168" cy="995807"/>
              <a:chOff x="29628779" y="14231688"/>
              <a:chExt cx="1432168" cy="995807"/>
            </a:xfrm>
            <a:noFill/>
          </p:grpSpPr>
          <p:sp>
            <p:nvSpPr>
              <p:cNvPr id="638" name="Freeform 637">
                <a:extLst>
                  <a:ext uri="{FF2B5EF4-FFF2-40B4-BE49-F238E27FC236}">
                    <a16:creationId xmlns:a16="http://schemas.microsoft.com/office/drawing/2014/main" id="{6BE54EC1-D93A-D566-385E-EB87A0A26A26}"/>
                  </a:ext>
                </a:extLst>
              </p:cNvPr>
              <p:cNvSpPr/>
              <p:nvPr/>
            </p:nvSpPr>
            <p:spPr>
              <a:xfrm>
                <a:off x="29751981" y="14336239"/>
                <a:ext cx="1185763" cy="786745"/>
              </a:xfrm>
              <a:custGeom>
                <a:avLst/>
                <a:gdLst>
                  <a:gd name="connsiteX0" fmla="*/ 22102 w 1185763"/>
                  <a:gd name="connsiteY0" fmla="*/ 35223 h 786745"/>
                  <a:gd name="connsiteX1" fmla="*/ 1163661 w 1185763"/>
                  <a:gd name="connsiteY1" fmla="*/ 751523 h 786745"/>
                </a:gdLst>
                <a:ahLst/>
                <a:cxnLst>
                  <a:cxn ang="0">
                    <a:pos x="connsiteX0" y="connsiteY0"/>
                  </a:cxn>
                  <a:cxn ang="0">
                    <a:pos x="connsiteX1" y="connsiteY1"/>
                  </a:cxn>
                </a:cxnLst>
                <a:rect l="l" t="t" r="r" b="b"/>
                <a:pathLst>
                  <a:path w="1185763" h="786745">
                    <a:moveTo>
                      <a:pt x="22102" y="35223"/>
                    </a:moveTo>
                    <a:lnTo>
                      <a:pt x="1163661" y="751523"/>
                    </a:lnTo>
                  </a:path>
                </a:pathLst>
              </a:custGeom>
              <a:noFill/>
              <a:ln w="1475" cap="rnd">
                <a:noFill/>
                <a:prstDash val="solid"/>
                <a:round/>
              </a:ln>
            </p:spPr>
            <p:txBody>
              <a:bodyPr rtlCol="0" anchor="ctr"/>
              <a:lstStyle/>
              <a:p>
                <a:endParaRPr lang="en-CH" sz="3600"/>
              </a:p>
            </p:txBody>
          </p:sp>
          <p:grpSp>
            <p:nvGrpSpPr>
              <p:cNvPr id="639" name="Graphic 4">
                <a:extLst>
                  <a:ext uri="{FF2B5EF4-FFF2-40B4-BE49-F238E27FC236}">
                    <a16:creationId xmlns:a16="http://schemas.microsoft.com/office/drawing/2014/main" id="{AD0256DA-5B7C-CD90-4387-25C3D7843D7E}"/>
                  </a:ext>
                </a:extLst>
              </p:cNvPr>
              <p:cNvGrpSpPr/>
              <p:nvPr/>
            </p:nvGrpSpPr>
            <p:grpSpPr>
              <a:xfrm>
                <a:off x="29656816" y="14274190"/>
                <a:ext cx="1376095" cy="910803"/>
                <a:chOff x="29656816" y="14274190"/>
                <a:chExt cx="1376095" cy="910803"/>
              </a:xfrm>
              <a:noFill/>
            </p:grpSpPr>
            <p:sp>
              <p:nvSpPr>
                <p:cNvPr id="640" name="Freeform 639">
                  <a:extLst>
                    <a:ext uri="{FF2B5EF4-FFF2-40B4-BE49-F238E27FC236}">
                      <a16:creationId xmlns:a16="http://schemas.microsoft.com/office/drawing/2014/main" id="{D91F067B-8634-6509-E8D9-F41E764D361C}"/>
                    </a:ext>
                  </a:extLst>
                </p:cNvPr>
                <p:cNvSpPr/>
                <p:nvPr/>
              </p:nvSpPr>
              <p:spPr>
                <a:xfrm>
                  <a:off x="29656816" y="14274190"/>
                  <a:ext cx="126942" cy="126974"/>
                </a:xfrm>
                <a:custGeom>
                  <a:avLst/>
                  <a:gdLst>
                    <a:gd name="connsiteX0" fmla="*/ 97297 w 126942"/>
                    <a:gd name="connsiteY0" fmla="*/ 9706 h 126974"/>
                    <a:gd name="connsiteX1" fmla="*/ 9679 w 126942"/>
                    <a:gd name="connsiteY1" fmla="*/ 29744 h 126974"/>
                    <a:gd name="connsiteX2" fmla="*/ 29792 w 126942"/>
                    <a:gd name="connsiteY2" fmla="*/ 117269 h 126974"/>
                    <a:gd name="connsiteX3" fmla="*/ 117258 w 126942"/>
                    <a:gd name="connsiteY3" fmla="*/ 97232 h 126974"/>
                    <a:gd name="connsiteX4" fmla="*/ 97297 w 126942"/>
                    <a:gd name="connsiteY4" fmla="*/ 9706 h 126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42" h="126974">
                      <a:moveTo>
                        <a:pt x="97297" y="9706"/>
                      </a:moveTo>
                      <a:cubicBezTo>
                        <a:pt x="67583" y="-8914"/>
                        <a:pt x="28268" y="60"/>
                        <a:pt x="9679" y="29744"/>
                      </a:cubicBezTo>
                      <a:cubicBezTo>
                        <a:pt x="-8913" y="59426"/>
                        <a:pt x="78" y="98634"/>
                        <a:pt x="29792" y="117269"/>
                      </a:cubicBezTo>
                      <a:cubicBezTo>
                        <a:pt x="59354" y="135889"/>
                        <a:pt x="98666" y="126914"/>
                        <a:pt x="117258" y="97232"/>
                      </a:cubicBezTo>
                      <a:cubicBezTo>
                        <a:pt x="135847" y="67548"/>
                        <a:pt x="126856" y="28326"/>
                        <a:pt x="97297" y="9706"/>
                      </a:cubicBezTo>
                      <a:close/>
                    </a:path>
                  </a:pathLst>
                </a:custGeom>
                <a:noFill/>
                <a:ln w="63478" cap="rnd">
                  <a:solidFill>
                    <a:srgbClr val="009241"/>
                  </a:solidFill>
                  <a:prstDash val="solid"/>
                  <a:miter/>
                </a:ln>
              </p:spPr>
              <p:txBody>
                <a:bodyPr rtlCol="0" anchor="ctr"/>
                <a:lstStyle/>
                <a:p>
                  <a:endParaRPr lang="en-CH" sz="3600"/>
                </a:p>
              </p:txBody>
            </p:sp>
            <p:sp>
              <p:nvSpPr>
                <p:cNvPr id="641" name="Freeform 640">
                  <a:extLst>
                    <a:ext uri="{FF2B5EF4-FFF2-40B4-BE49-F238E27FC236}">
                      <a16:creationId xmlns:a16="http://schemas.microsoft.com/office/drawing/2014/main" id="{BB56B902-A9F8-BC7A-FBED-E9757C6FE0E9}"/>
                    </a:ext>
                  </a:extLst>
                </p:cNvPr>
                <p:cNvSpPr/>
                <p:nvPr/>
              </p:nvSpPr>
              <p:spPr>
                <a:xfrm>
                  <a:off x="30905905" y="15058018"/>
                  <a:ext cx="127005" cy="126975"/>
                </a:xfrm>
                <a:custGeom>
                  <a:avLst/>
                  <a:gdLst>
                    <a:gd name="connsiteX0" fmla="*/ 97255 w 127005"/>
                    <a:gd name="connsiteY0" fmla="*/ 9707 h 126975"/>
                    <a:gd name="connsiteX1" fmla="*/ 117216 w 127005"/>
                    <a:gd name="connsiteY1" fmla="*/ 97231 h 126975"/>
                    <a:gd name="connsiteX2" fmla="*/ 29750 w 127005"/>
                    <a:gd name="connsiteY2" fmla="*/ 117269 h 126975"/>
                    <a:gd name="connsiteX3" fmla="*/ 9789 w 127005"/>
                    <a:gd name="connsiteY3" fmla="*/ 29743 h 126975"/>
                    <a:gd name="connsiteX4" fmla="*/ 97255 w 127005"/>
                    <a:gd name="connsiteY4" fmla="*/ 9707 h 126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5" h="126975">
                      <a:moveTo>
                        <a:pt x="97255" y="9707"/>
                      </a:moveTo>
                      <a:cubicBezTo>
                        <a:pt x="126969" y="28342"/>
                        <a:pt x="135960" y="67549"/>
                        <a:pt x="117216" y="97231"/>
                      </a:cubicBezTo>
                      <a:cubicBezTo>
                        <a:pt x="98627" y="126915"/>
                        <a:pt x="59464" y="135890"/>
                        <a:pt x="29750" y="117269"/>
                      </a:cubicBezTo>
                      <a:cubicBezTo>
                        <a:pt x="36" y="98648"/>
                        <a:pt x="-8952" y="59427"/>
                        <a:pt x="9789" y="29743"/>
                      </a:cubicBezTo>
                      <a:cubicBezTo>
                        <a:pt x="28381" y="61"/>
                        <a:pt x="67541" y="-8915"/>
                        <a:pt x="97255" y="9707"/>
                      </a:cubicBezTo>
                      <a:close/>
                    </a:path>
                  </a:pathLst>
                </a:custGeom>
                <a:noFill/>
                <a:ln w="63478" cap="rnd">
                  <a:solidFill>
                    <a:srgbClr val="009241"/>
                  </a:solidFill>
                  <a:prstDash val="solid"/>
                  <a:miter/>
                </a:ln>
              </p:spPr>
              <p:txBody>
                <a:bodyPr rtlCol="0" anchor="ctr"/>
                <a:lstStyle/>
                <a:p>
                  <a:endParaRPr lang="en-CH" sz="3600"/>
                </a:p>
              </p:txBody>
            </p:sp>
            <p:sp>
              <p:nvSpPr>
                <p:cNvPr id="642" name="Freeform 641">
                  <a:extLst>
                    <a:ext uri="{FF2B5EF4-FFF2-40B4-BE49-F238E27FC236}">
                      <a16:creationId xmlns:a16="http://schemas.microsoft.com/office/drawing/2014/main" id="{71E1A471-C42B-A093-7E0F-B4B3DC0A4D71}"/>
                    </a:ext>
                  </a:extLst>
                </p:cNvPr>
                <p:cNvSpPr/>
                <p:nvPr/>
              </p:nvSpPr>
              <p:spPr>
                <a:xfrm>
                  <a:off x="29774074" y="14371422"/>
                  <a:ext cx="1141620" cy="716339"/>
                </a:xfrm>
                <a:custGeom>
                  <a:avLst/>
                  <a:gdLst>
                    <a:gd name="connsiteX0" fmla="*/ 0 w 1141620"/>
                    <a:gd name="connsiteY0" fmla="*/ 0 h 716339"/>
                    <a:gd name="connsiteX1" fmla="*/ 1141620 w 1141620"/>
                    <a:gd name="connsiteY1" fmla="*/ 716339 h 716339"/>
                  </a:gdLst>
                  <a:ahLst/>
                  <a:cxnLst>
                    <a:cxn ang="0">
                      <a:pos x="connsiteX0" y="connsiteY0"/>
                    </a:cxn>
                    <a:cxn ang="0">
                      <a:pos x="connsiteX1" y="connsiteY1"/>
                    </a:cxn>
                  </a:cxnLst>
                  <a:rect l="l" t="t" r="r" b="b"/>
                  <a:pathLst>
                    <a:path w="1141620" h="716339">
                      <a:moveTo>
                        <a:pt x="0" y="0"/>
                      </a:moveTo>
                      <a:lnTo>
                        <a:pt x="1141620" y="716339"/>
                      </a:lnTo>
                    </a:path>
                  </a:pathLst>
                </a:custGeom>
                <a:noFill/>
                <a:ln w="63478" cap="rnd">
                  <a:solidFill>
                    <a:srgbClr val="009241"/>
                  </a:solidFill>
                  <a:prstDash val="solid"/>
                  <a:miter/>
                </a:ln>
              </p:spPr>
              <p:txBody>
                <a:bodyPr rtlCol="0" anchor="ctr"/>
                <a:lstStyle/>
                <a:p>
                  <a:endParaRPr lang="en-CH" sz="3600"/>
                </a:p>
              </p:txBody>
            </p:sp>
          </p:grpSp>
        </p:grpSp>
        <p:grpSp>
          <p:nvGrpSpPr>
            <p:cNvPr id="643" name="Graphic 4">
              <a:extLst>
                <a:ext uri="{FF2B5EF4-FFF2-40B4-BE49-F238E27FC236}">
                  <a16:creationId xmlns:a16="http://schemas.microsoft.com/office/drawing/2014/main" id="{FF3E29C3-499E-6D59-1C6F-9A841A72E718}"/>
                </a:ext>
              </a:extLst>
            </p:cNvPr>
            <p:cNvGrpSpPr/>
            <p:nvPr/>
          </p:nvGrpSpPr>
          <p:grpSpPr>
            <a:xfrm>
              <a:off x="29605719" y="15734660"/>
              <a:ext cx="1457611" cy="731274"/>
              <a:chOff x="29605719" y="15734660"/>
              <a:chExt cx="1457611" cy="731274"/>
            </a:xfrm>
            <a:noFill/>
          </p:grpSpPr>
          <p:sp>
            <p:nvSpPr>
              <p:cNvPr id="644" name="Freeform 643">
                <a:extLst>
                  <a:ext uri="{FF2B5EF4-FFF2-40B4-BE49-F238E27FC236}">
                    <a16:creationId xmlns:a16="http://schemas.microsoft.com/office/drawing/2014/main" id="{481A20FA-9F88-1784-8E5B-9FEE921F783C}"/>
                  </a:ext>
                </a:extLst>
              </p:cNvPr>
              <p:cNvSpPr/>
              <p:nvPr/>
            </p:nvSpPr>
            <p:spPr>
              <a:xfrm>
                <a:off x="29605719" y="15734660"/>
                <a:ext cx="126906" cy="126970"/>
              </a:xfrm>
              <a:custGeom>
                <a:avLst/>
                <a:gdLst>
                  <a:gd name="connsiteX0" fmla="*/ 89662 w 126906"/>
                  <a:gd name="connsiteY0" fmla="*/ 5767 h 126970"/>
                  <a:gd name="connsiteX1" fmla="*/ 5701 w 126906"/>
                  <a:gd name="connsiteY1" fmla="*/ 37308 h 126970"/>
                  <a:gd name="connsiteX2" fmla="*/ 37245 w 126906"/>
                  <a:gd name="connsiteY2" fmla="*/ 121269 h 126970"/>
                  <a:gd name="connsiteX3" fmla="*/ 121206 w 126906"/>
                  <a:gd name="connsiteY3" fmla="*/ 89727 h 126970"/>
                  <a:gd name="connsiteX4" fmla="*/ 89662 w 126906"/>
                  <a:gd name="connsiteY4" fmla="*/ 5767 h 126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06" h="126970">
                    <a:moveTo>
                      <a:pt x="89662" y="5767"/>
                    </a:moveTo>
                    <a:cubicBezTo>
                      <a:pt x="57817" y="-8862"/>
                      <a:pt x="20177" y="5309"/>
                      <a:pt x="5701" y="37308"/>
                    </a:cubicBezTo>
                    <a:cubicBezTo>
                      <a:pt x="-8775" y="69156"/>
                      <a:pt x="5246" y="106793"/>
                      <a:pt x="37245" y="121269"/>
                    </a:cubicBezTo>
                    <a:cubicBezTo>
                      <a:pt x="69090" y="135745"/>
                      <a:pt x="106730" y="121726"/>
                      <a:pt x="121206" y="89727"/>
                    </a:cubicBezTo>
                    <a:cubicBezTo>
                      <a:pt x="135682" y="57879"/>
                      <a:pt x="121661" y="20243"/>
                      <a:pt x="89662" y="5767"/>
                    </a:cubicBezTo>
                    <a:close/>
                  </a:path>
                </a:pathLst>
              </a:custGeom>
              <a:noFill/>
              <a:ln w="63478" cap="rnd">
                <a:solidFill>
                  <a:srgbClr val="FF004F"/>
                </a:solidFill>
                <a:prstDash val="solid"/>
                <a:miter/>
              </a:ln>
            </p:spPr>
            <p:txBody>
              <a:bodyPr rtlCol="0" anchor="ctr"/>
              <a:lstStyle/>
              <a:p>
                <a:endParaRPr lang="en-CH" sz="3600"/>
              </a:p>
            </p:txBody>
          </p:sp>
          <p:sp>
            <p:nvSpPr>
              <p:cNvPr id="645" name="Freeform 644">
                <a:extLst>
                  <a:ext uri="{FF2B5EF4-FFF2-40B4-BE49-F238E27FC236}">
                    <a16:creationId xmlns:a16="http://schemas.microsoft.com/office/drawing/2014/main" id="{D2C75DC0-7197-EB85-60BA-0BA75D8F992E}"/>
                  </a:ext>
                </a:extLst>
              </p:cNvPr>
              <p:cNvSpPr/>
              <p:nvPr/>
            </p:nvSpPr>
            <p:spPr>
              <a:xfrm>
                <a:off x="30936322" y="16338926"/>
                <a:ext cx="127009" cy="127008"/>
              </a:xfrm>
              <a:custGeom>
                <a:avLst/>
                <a:gdLst>
                  <a:gd name="connsiteX0" fmla="*/ 89790 w 127009"/>
                  <a:gd name="connsiteY0" fmla="*/ 5677 h 127008"/>
                  <a:gd name="connsiteX1" fmla="*/ 121331 w 127009"/>
                  <a:gd name="connsiteY1" fmla="*/ 89789 h 127008"/>
                  <a:gd name="connsiteX2" fmla="*/ 37219 w 127009"/>
                  <a:gd name="connsiteY2" fmla="*/ 121331 h 127008"/>
                  <a:gd name="connsiteX3" fmla="*/ 5678 w 127009"/>
                  <a:gd name="connsiteY3" fmla="*/ 37218 h 127008"/>
                  <a:gd name="connsiteX4" fmla="*/ 89790 w 127009"/>
                  <a:gd name="connsiteY4" fmla="*/ 5677 h 127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9" h="127008">
                    <a:moveTo>
                      <a:pt x="89790" y="5677"/>
                    </a:moveTo>
                    <a:cubicBezTo>
                      <a:pt x="121638" y="20153"/>
                      <a:pt x="135807" y="57789"/>
                      <a:pt x="121331" y="89789"/>
                    </a:cubicBezTo>
                    <a:cubicBezTo>
                      <a:pt x="106855" y="121636"/>
                      <a:pt x="69219" y="135807"/>
                      <a:pt x="37219" y="121331"/>
                    </a:cubicBezTo>
                    <a:cubicBezTo>
                      <a:pt x="5371" y="106855"/>
                      <a:pt x="-8798" y="69218"/>
                      <a:pt x="5678" y="37218"/>
                    </a:cubicBezTo>
                    <a:cubicBezTo>
                      <a:pt x="20154" y="5372"/>
                      <a:pt x="57790" y="-8798"/>
                      <a:pt x="89790" y="5677"/>
                    </a:cubicBezTo>
                    <a:close/>
                  </a:path>
                </a:pathLst>
              </a:custGeom>
              <a:noFill/>
              <a:ln w="63478" cap="rnd">
                <a:solidFill>
                  <a:srgbClr val="FF004F"/>
                </a:solidFill>
                <a:prstDash val="solid"/>
                <a:miter/>
              </a:ln>
            </p:spPr>
            <p:txBody>
              <a:bodyPr rtlCol="0" anchor="ctr"/>
              <a:lstStyle/>
              <a:p>
                <a:endParaRPr lang="en-CH" sz="3600"/>
              </a:p>
            </p:txBody>
          </p:sp>
          <p:sp>
            <p:nvSpPr>
              <p:cNvPr id="646" name="Freeform 645">
                <a:extLst>
                  <a:ext uri="{FF2B5EF4-FFF2-40B4-BE49-F238E27FC236}">
                    <a16:creationId xmlns:a16="http://schemas.microsoft.com/office/drawing/2014/main" id="{8E3691C3-D2DA-FA83-1169-9865759EE3E2}"/>
                  </a:ext>
                </a:extLst>
              </p:cNvPr>
              <p:cNvSpPr/>
              <p:nvPr/>
            </p:nvSpPr>
            <p:spPr>
              <a:xfrm>
                <a:off x="29726925" y="15824387"/>
                <a:ext cx="1215074" cy="551757"/>
              </a:xfrm>
              <a:custGeom>
                <a:avLst/>
                <a:gdLst>
                  <a:gd name="connsiteX0" fmla="*/ 0 w 1215074"/>
                  <a:gd name="connsiteY0" fmla="*/ 0 h 551757"/>
                  <a:gd name="connsiteX1" fmla="*/ 1215075 w 1215074"/>
                  <a:gd name="connsiteY1" fmla="*/ 551758 h 551757"/>
                </a:gdLst>
                <a:ahLst/>
                <a:cxnLst>
                  <a:cxn ang="0">
                    <a:pos x="connsiteX0" y="connsiteY0"/>
                  </a:cxn>
                  <a:cxn ang="0">
                    <a:pos x="connsiteX1" y="connsiteY1"/>
                  </a:cxn>
                </a:cxnLst>
                <a:rect l="l" t="t" r="r" b="b"/>
                <a:pathLst>
                  <a:path w="1215074" h="551757">
                    <a:moveTo>
                      <a:pt x="0" y="0"/>
                    </a:moveTo>
                    <a:lnTo>
                      <a:pt x="1215075" y="551758"/>
                    </a:lnTo>
                  </a:path>
                </a:pathLst>
              </a:custGeom>
              <a:noFill/>
              <a:ln w="63478" cap="rnd">
                <a:solidFill>
                  <a:srgbClr val="FF004F"/>
                </a:solidFill>
                <a:prstDash val="solid"/>
                <a:miter/>
              </a:ln>
            </p:spPr>
            <p:txBody>
              <a:bodyPr rtlCol="0" anchor="ctr"/>
              <a:lstStyle/>
              <a:p>
                <a:endParaRPr lang="en-CH" sz="3600"/>
              </a:p>
            </p:txBody>
          </p:sp>
        </p:grpSp>
        <p:grpSp>
          <p:nvGrpSpPr>
            <p:cNvPr id="647" name="Graphic 4">
              <a:extLst>
                <a:ext uri="{FF2B5EF4-FFF2-40B4-BE49-F238E27FC236}">
                  <a16:creationId xmlns:a16="http://schemas.microsoft.com/office/drawing/2014/main" id="{D3069334-901E-8788-093A-6C16EEF8D3AA}"/>
                </a:ext>
              </a:extLst>
            </p:cNvPr>
            <p:cNvGrpSpPr/>
            <p:nvPr/>
          </p:nvGrpSpPr>
          <p:grpSpPr>
            <a:xfrm>
              <a:off x="29623856" y="15727397"/>
              <a:ext cx="1387258" cy="911370"/>
              <a:chOff x="29623856" y="15727397"/>
              <a:chExt cx="1387258" cy="911370"/>
            </a:xfrm>
            <a:noFill/>
          </p:grpSpPr>
          <p:sp>
            <p:nvSpPr>
              <p:cNvPr id="648" name="Freeform 647">
                <a:extLst>
                  <a:ext uri="{FF2B5EF4-FFF2-40B4-BE49-F238E27FC236}">
                    <a16:creationId xmlns:a16="http://schemas.microsoft.com/office/drawing/2014/main" id="{6EE8732A-528E-F7FD-9A00-E4460B88DAF2}"/>
                  </a:ext>
                </a:extLst>
              </p:cNvPr>
              <p:cNvSpPr/>
              <p:nvPr/>
            </p:nvSpPr>
            <p:spPr>
              <a:xfrm>
                <a:off x="29623856" y="15727397"/>
                <a:ext cx="126970" cy="126932"/>
              </a:xfrm>
              <a:custGeom>
                <a:avLst/>
                <a:gdLst>
                  <a:gd name="connsiteX0" fmla="*/ 97027 w 126970"/>
                  <a:gd name="connsiteY0" fmla="*/ 9524 h 126932"/>
                  <a:gd name="connsiteX1" fmla="*/ 9560 w 126970"/>
                  <a:gd name="connsiteY1" fmla="*/ 29943 h 126932"/>
                  <a:gd name="connsiteX2" fmla="*/ 29980 w 126970"/>
                  <a:gd name="connsiteY2" fmla="*/ 117408 h 126932"/>
                  <a:gd name="connsiteX3" fmla="*/ 117446 w 126970"/>
                  <a:gd name="connsiteY3" fmla="*/ 96989 h 126932"/>
                  <a:gd name="connsiteX4" fmla="*/ 97027 w 126970"/>
                  <a:gd name="connsiteY4" fmla="*/ 9524 h 126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70" h="126932">
                    <a:moveTo>
                      <a:pt x="97027" y="9524"/>
                    </a:moveTo>
                    <a:cubicBezTo>
                      <a:pt x="67313" y="-8913"/>
                      <a:pt x="28149" y="229"/>
                      <a:pt x="9560" y="29943"/>
                    </a:cubicBezTo>
                    <a:cubicBezTo>
                      <a:pt x="-8877" y="59657"/>
                      <a:pt x="114" y="98818"/>
                      <a:pt x="29980" y="117408"/>
                    </a:cubicBezTo>
                    <a:cubicBezTo>
                      <a:pt x="59694" y="135845"/>
                      <a:pt x="98854" y="126703"/>
                      <a:pt x="117446" y="96989"/>
                    </a:cubicBezTo>
                    <a:cubicBezTo>
                      <a:pt x="135884" y="67275"/>
                      <a:pt x="126741" y="28114"/>
                      <a:pt x="97027" y="9524"/>
                    </a:cubicBezTo>
                    <a:close/>
                  </a:path>
                </a:pathLst>
              </a:custGeom>
              <a:noFill/>
              <a:ln w="63478" cap="rnd">
                <a:solidFill>
                  <a:srgbClr val="006BFF"/>
                </a:solidFill>
                <a:prstDash val="solid"/>
                <a:miter/>
              </a:ln>
            </p:spPr>
            <p:txBody>
              <a:bodyPr rtlCol="0" anchor="ctr"/>
              <a:lstStyle/>
              <a:p>
                <a:endParaRPr lang="en-CH" sz="3600"/>
              </a:p>
            </p:txBody>
          </p:sp>
          <p:sp>
            <p:nvSpPr>
              <p:cNvPr id="649" name="Freeform 648">
                <a:extLst>
                  <a:ext uri="{FF2B5EF4-FFF2-40B4-BE49-F238E27FC236}">
                    <a16:creationId xmlns:a16="http://schemas.microsoft.com/office/drawing/2014/main" id="{8A45819A-053A-3700-74BF-B5D17B3D71C4}"/>
                  </a:ext>
                </a:extLst>
              </p:cNvPr>
              <p:cNvSpPr/>
              <p:nvPr/>
            </p:nvSpPr>
            <p:spPr>
              <a:xfrm>
                <a:off x="30884112" y="16511800"/>
                <a:ext cx="127002" cy="126968"/>
              </a:xfrm>
              <a:custGeom>
                <a:avLst/>
                <a:gdLst>
                  <a:gd name="connsiteX0" fmla="*/ 97101 w 127002"/>
                  <a:gd name="connsiteY0" fmla="*/ 9561 h 126968"/>
                  <a:gd name="connsiteX1" fmla="*/ 117368 w 127002"/>
                  <a:gd name="connsiteY1" fmla="*/ 97025 h 126968"/>
                  <a:gd name="connsiteX2" fmla="*/ 29902 w 127002"/>
                  <a:gd name="connsiteY2" fmla="*/ 117444 h 126968"/>
                  <a:gd name="connsiteX3" fmla="*/ 9634 w 127002"/>
                  <a:gd name="connsiteY3" fmla="*/ 29979 h 126968"/>
                  <a:gd name="connsiteX4" fmla="*/ 97101 w 127002"/>
                  <a:gd name="connsiteY4" fmla="*/ 9561 h 126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02" h="126968">
                    <a:moveTo>
                      <a:pt x="97101" y="9561"/>
                    </a:moveTo>
                    <a:cubicBezTo>
                      <a:pt x="126815" y="28150"/>
                      <a:pt x="135957" y="67311"/>
                      <a:pt x="117368" y="97025"/>
                    </a:cubicBezTo>
                    <a:cubicBezTo>
                      <a:pt x="98928" y="126739"/>
                      <a:pt x="59768" y="135881"/>
                      <a:pt x="29902" y="117444"/>
                    </a:cubicBezTo>
                    <a:cubicBezTo>
                      <a:pt x="188" y="98854"/>
                      <a:pt x="-8955" y="59693"/>
                      <a:pt x="9634" y="29979"/>
                    </a:cubicBezTo>
                    <a:cubicBezTo>
                      <a:pt x="28072" y="114"/>
                      <a:pt x="67387" y="-8877"/>
                      <a:pt x="97101" y="9561"/>
                    </a:cubicBezTo>
                    <a:close/>
                  </a:path>
                </a:pathLst>
              </a:custGeom>
              <a:noFill/>
              <a:ln w="63478" cap="rnd">
                <a:solidFill>
                  <a:srgbClr val="006BFF"/>
                </a:solidFill>
                <a:prstDash val="solid"/>
                <a:miter/>
              </a:ln>
            </p:spPr>
            <p:txBody>
              <a:bodyPr rtlCol="0" anchor="ctr"/>
              <a:lstStyle/>
              <a:p>
                <a:endParaRPr lang="en-CH" sz="3600"/>
              </a:p>
            </p:txBody>
          </p:sp>
          <p:sp>
            <p:nvSpPr>
              <p:cNvPr id="650" name="Freeform 649">
                <a:extLst>
                  <a:ext uri="{FF2B5EF4-FFF2-40B4-BE49-F238E27FC236}">
                    <a16:creationId xmlns:a16="http://schemas.microsoft.com/office/drawing/2014/main" id="{9F8492EF-661A-A917-56A5-F79A18A7C416}"/>
                  </a:ext>
                </a:extLst>
              </p:cNvPr>
              <p:cNvSpPr/>
              <p:nvPr/>
            </p:nvSpPr>
            <p:spPr>
              <a:xfrm>
                <a:off x="29741302" y="15824386"/>
                <a:ext cx="1152444" cy="717392"/>
              </a:xfrm>
              <a:custGeom>
                <a:avLst/>
                <a:gdLst>
                  <a:gd name="connsiteX0" fmla="*/ 0 w 1152444"/>
                  <a:gd name="connsiteY0" fmla="*/ 0 h 717392"/>
                  <a:gd name="connsiteX1" fmla="*/ 1152444 w 1152444"/>
                  <a:gd name="connsiteY1" fmla="*/ 717392 h 717392"/>
                </a:gdLst>
                <a:ahLst/>
                <a:cxnLst>
                  <a:cxn ang="0">
                    <a:pos x="connsiteX0" y="connsiteY0"/>
                  </a:cxn>
                  <a:cxn ang="0">
                    <a:pos x="connsiteX1" y="connsiteY1"/>
                  </a:cxn>
                </a:cxnLst>
                <a:rect l="l" t="t" r="r" b="b"/>
                <a:pathLst>
                  <a:path w="1152444" h="717392">
                    <a:moveTo>
                      <a:pt x="0" y="0"/>
                    </a:moveTo>
                    <a:lnTo>
                      <a:pt x="1152444" y="717392"/>
                    </a:lnTo>
                  </a:path>
                </a:pathLst>
              </a:custGeom>
              <a:noFill/>
              <a:ln w="63478" cap="rnd">
                <a:solidFill>
                  <a:srgbClr val="006BFF"/>
                </a:solidFill>
                <a:prstDash val="solid"/>
                <a:miter/>
              </a:ln>
            </p:spPr>
            <p:txBody>
              <a:bodyPr rtlCol="0" anchor="ctr"/>
              <a:lstStyle/>
              <a:p>
                <a:endParaRPr lang="en-CH" sz="3600"/>
              </a:p>
            </p:txBody>
          </p:sp>
        </p:grpSp>
        <p:grpSp>
          <p:nvGrpSpPr>
            <p:cNvPr id="651" name="Graphic 4">
              <a:extLst>
                <a:ext uri="{FF2B5EF4-FFF2-40B4-BE49-F238E27FC236}">
                  <a16:creationId xmlns:a16="http://schemas.microsoft.com/office/drawing/2014/main" id="{99BA4022-D66C-CBFB-01BD-57B50FDF56C9}"/>
                </a:ext>
              </a:extLst>
            </p:cNvPr>
            <p:cNvGrpSpPr/>
            <p:nvPr/>
          </p:nvGrpSpPr>
          <p:grpSpPr>
            <a:xfrm>
              <a:off x="29607358" y="15731258"/>
              <a:ext cx="1427990" cy="814885"/>
              <a:chOff x="29607358" y="15731258"/>
              <a:chExt cx="1427990" cy="814885"/>
            </a:xfrm>
            <a:noFill/>
          </p:grpSpPr>
          <p:sp>
            <p:nvSpPr>
              <p:cNvPr id="652" name="Freeform 651">
                <a:extLst>
                  <a:ext uri="{FF2B5EF4-FFF2-40B4-BE49-F238E27FC236}">
                    <a16:creationId xmlns:a16="http://schemas.microsoft.com/office/drawing/2014/main" id="{9C1A39B2-151D-CEAC-BED8-B98BF5BBD9E0}"/>
                  </a:ext>
                </a:extLst>
              </p:cNvPr>
              <p:cNvSpPr/>
              <p:nvPr/>
            </p:nvSpPr>
            <p:spPr>
              <a:xfrm>
                <a:off x="29607358" y="15731258"/>
                <a:ext cx="126974" cy="126953"/>
              </a:xfrm>
              <a:custGeom>
                <a:avLst/>
                <a:gdLst>
                  <a:gd name="connsiteX0" fmla="*/ 93201 w 126974"/>
                  <a:gd name="connsiteY0" fmla="*/ 7341 h 126953"/>
                  <a:gd name="connsiteX1" fmla="*/ 7413 w 126974"/>
                  <a:gd name="connsiteY1" fmla="*/ 33853 h 126953"/>
                  <a:gd name="connsiteX2" fmla="*/ 33773 w 126974"/>
                  <a:gd name="connsiteY2" fmla="*/ 119643 h 126953"/>
                  <a:gd name="connsiteX3" fmla="*/ 119563 w 126974"/>
                  <a:gd name="connsiteY3" fmla="*/ 93129 h 126953"/>
                  <a:gd name="connsiteX4" fmla="*/ 93201 w 126974"/>
                  <a:gd name="connsiteY4" fmla="*/ 7341 h 12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74" h="126953">
                    <a:moveTo>
                      <a:pt x="93201" y="7341"/>
                    </a:moveTo>
                    <a:cubicBezTo>
                      <a:pt x="62269" y="-8964"/>
                      <a:pt x="23716" y="2769"/>
                      <a:pt x="7413" y="33853"/>
                    </a:cubicBezTo>
                    <a:cubicBezTo>
                      <a:pt x="-9045" y="64787"/>
                      <a:pt x="2841" y="103185"/>
                      <a:pt x="33773" y="119643"/>
                    </a:cubicBezTo>
                    <a:cubicBezTo>
                      <a:pt x="64859" y="135946"/>
                      <a:pt x="103257" y="124061"/>
                      <a:pt x="119563" y="93129"/>
                    </a:cubicBezTo>
                    <a:cubicBezTo>
                      <a:pt x="136019" y="62196"/>
                      <a:pt x="124135" y="23797"/>
                      <a:pt x="93201" y="7341"/>
                    </a:cubicBezTo>
                    <a:close/>
                  </a:path>
                </a:pathLst>
              </a:custGeom>
              <a:noFill/>
              <a:ln w="63478" cap="rnd">
                <a:solidFill>
                  <a:srgbClr val="7A00FF"/>
                </a:solidFill>
                <a:prstDash val="solid"/>
                <a:miter/>
              </a:ln>
            </p:spPr>
            <p:txBody>
              <a:bodyPr rtlCol="0" anchor="ctr"/>
              <a:lstStyle/>
              <a:p>
                <a:endParaRPr lang="en-CH" sz="3600"/>
              </a:p>
            </p:txBody>
          </p:sp>
          <p:sp>
            <p:nvSpPr>
              <p:cNvPr id="653" name="Freeform 652">
                <a:extLst>
                  <a:ext uri="{FF2B5EF4-FFF2-40B4-BE49-F238E27FC236}">
                    <a16:creationId xmlns:a16="http://schemas.microsoft.com/office/drawing/2014/main" id="{4CA2448B-CCE5-AD37-1771-091CD960E641}"/>
                  </a:ext>
                </a:extLst>
              </p:cNvPr>
              <p:cNvSpPr/>
              <p:nvPr/>
            </p:nvSpPr>
            <p:spPr>
              <a:xfrm>
                <a:off x="30908374" y="16419170"/>
                <a:ext cx="126974" cy="126973"/>
              </a:xfrm>
              <a:custGeom>
                <a:avLst/>
                <a:gdLst>
                  <a:gd name="connsiteX0" fmla="*/ 93202 w 126974"/>
                  <a:gd name="connsiteY0" fmla="*/ 7412 h 126973"/>
                  <a:gd name="connsiteX1" fmla="*/ 119562 w 126974"/>
                  <a:gd name="connsiteY1" fmla="*/ 93200 h 126973"/>
                  <a:gd name="connsiteX2" fmla="*/ 33774 w 126974"/>
                  <a:gd name="connsiteY2" fmla="*/ 119561 h 126973"/>
                  <a:gd name="connsiteX3" fmla="*/ 7411 w 126974"/>
                  <a:gd name="connsiteY3" fmla="*/ 33773 h 126973"/>
                  <a:gd name="connsiteX4" fmla="*/ 93202 w 126974"/>
                  <a:gd name="connsiteY4" fmla="*/ 7412 h 126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74" h="126973">
                    <a:moveTo>
                      <a:pt x="93202" y="7412"/>
                    </a:moveTo>
                    <a:cubicBezTo>
                      <a:pt x="124133" y="23717"/>
                      <a:pt x="136020" y="62268"/>
                      <a:pt x="119562" y="93200"/>
                    </a:cubicBezTo>
                    <a:cubicBezTo>
                      <a:pt x="103259" y="124132"/>
                      <a:pt x="64705" y="136018"/>
                      <a:pt x="33774" y="119561"/>
                    </a:cubicBezTo>
                    <a:cubicBezTo>
                      <a:pt x="2840" y="103256"/>
                      <a:pt x="-9044" y="64859"/>
                      <a:pt x="7411" y="33773"/>
                    </a:cubicBezTo>
                    <a:cubicBezTo>
                      <a:pt x="23718" y="2841"/>
                      <a:pt x="62116" y="-9045"/>
                      <a:pt x="93202" y="7412"/>
                    </a:cubicBezTo>
                    <a:close/>
                  </a:path>
                </a:pathLst>
              </a:custGeom>
              <a:noFill/>
              <a:ln w="63478" cap="rnd">
                <a:solidFill>
                  <a:srgbClr val="7A00FF"/>
                </a:solidFill>
                <a:prstDash val="solid"/>
                <a:miter/>
              </a:ln>
            </p:spPr>
            <p:txBody>
              <a:bodyPr rtlCol="0" anchor="ctr"/>
              <a:lstStyle/>
              <a:p>
                <a:endParaRPr lang="en-CH" sz="3600"/>
              </a:p>
            </p:txBody>
          </p:sp>
          <p:sp>
            <p:nvSpPr>
              <p:cNvPr id="654" name="Freeform 653">
                <a:extLst>
                  <a:ext uri="{FF2B5EF4-FFF2-40B4-BE49-F238E27FC236}">
                    <a16:creationId xmlns:a16="http://schemas.microsoft.com/office/drawing/2014/main" id="{EBB27D83-1AE3-47D3-37F1-21E4AE2BE292}"/>
                  </a:ext>
                </a:extLst>
              </p:cNvPr>
              <p:cNvSpPr/>
              <p:nvPr/>
            </p:nvSpPr>
            <p:spPr>
              <a:xfrm>
                <a:off x="29726921" y="15824387"/>
                <a:ext cx="1188863" cy="628556"/>
              </a:xfrm>
              <a:custGeom>
                <a:avLst/>
                <a:gdLst>
                  <a:gd name="connsiteX0" fmla="*/ 0 w 1188863"/>
                  <a:gd name="connsiteY0" fmla="*/ 0 h 628556"/>
                  <a:gd name="connsiteX1" fmla="*/ 1188864 w 1188863"/>
                  <a:gd name="connsiteY1" fmla="*/ 628557 h 628556"/>
                </a:gdLst>
                <a:ahLst/>
                <a:cxnLst>
                  <a:cxn ang="0">
                    <a:pos x="connsiteX0" y="connsiteY0"/>
                  </a:cxn>
                  <a:cxn ang="0">
                    <a:pos x="connsiteX1" y="connsiteY1"/>
                  </a:cxn>
                </a:cxnLst>
                <a:rect l="l" t="t" r="r" b="b"/>
                <a:pathLst>
                  <a:path w="1188863" h="628556">
                    <a:moveTo>
                      <a:pt x="0" y="0"/>
                    </a:moveTo>
                    <a:lnTo>
                      <a:pt x="1188864" y="628557"/>
                    </a:lnTo>
                  </a:path>
                </a:pathLst>
              </a:custGeom>
              <a:noFill/>
              <a:ln w="63478" cap="rnd">
                <a:solidFill>
                  <a:srgbClr val="7A00FF"/>
                </a:solidFill>
                <a:prstDash val="solid"/>
                <a:miter/>
              </a:ln>
            </p:spPr>
            <p:txBody>
              <a:bodyPr rtlCol="0" anchor="ctr"/>
              <a:lstStyle/>
              <a:p>
                <a:endParaRPr lang="en-CH" sz="3600"/>
              </a:p>
            </p:txBody>
          </p:sp>
        </p:grpSp>
        <p:grpSp>
          <p:nvGrpSpPr>
            <p:cNvPr id="655" name="Graphic 4">
              <a:extLst>
                <a:ext uri="{FF2B5EF4-FFF2-40B4-BE49-F238E27FC236}">
                  <a16:creationId xmlns:a16="http://schemas.microsoft.com/office/drawing/2014/main" id="{95CEF7B8-C0F1-E01E-0BF7-433E506CEA1C}"/>
                </a:ext>
              </a:extLst>
            </p:cNvPr>
            <p:cNvGrpSpPr/>
            <p:nvPr/>
          </p:nvGrpSpPr>
          <p:grpSpPr>
            <a:xfrm>
              <a:off x="29631361" y="15304643"/>
              <a:ext cx="1406581" cy="2293398"/>
              <a:chOff x="29631361" y="15304643"/>
              <a:chExt cx="1406581" cy="2293398"/>
            </a:xfrm>
            <a:noFill/>
          </p:grpSpPr>
          <p:sp>
            <p:nvSpPr>
              <p:cNvPr id="656" name="Freeform 655">
                <a:extLst>
                  <a:ext uri="{FF2B5EF4-FFF2-40B4-BE49-F238E27FC236}">
                    <a16:creationId xmlns:a16="http://schemas.microsoft.com/office/drawing/2014/main" id="{B15D9585-461C-A860-C5BB-50B1601BDDCA}"/>
                  </a:ext>
                </a:extLst>
              </p:cNvPr>
              <p:cNvSpPr/>
              <p:nvPr/>
            </p:nvSpPr>
            <p:spPr>
              <a:xfrm>
                <a:off x="29631361" y="15304643"/>
                <a:ext cx="126899" cy="127049"/>
              </a:xfrm>
              <a:custGeom>
                <a:avLst/>
                <a:gdLst>
                  <a:gd name="connsiteX0" fmla="*/ 118077 w 126899"/>
                  <a:gd name="connsiteY0" fmla="*/ 31221 h 127049"/>
                  <a:gd name="connsiteX1" fmla="*/ 31221 w 126899"/>
                  <a:gd name="connsiteY1" fmla="*/ 8822 h 127049"/>
                  <a:gd name="connsiteX2" fmla="*/ 8822 w 126899"/>
                  <a:gd name="connsiteY2" fmla="*/ 95828 h 127049"/>
                  <a:gd name="connsiteX3" fmla="*/ 95678 w 126899"/>
                  <a:gd name="connsiteY3" fmla="*/ 118228 h 127049"/>
                  <a:gd name="connsiteX4" fmla="*/ 118077 w 126899"/>
                  <a:gd name="connsiteY4" fmla="*/ 31221 h 127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99" h="127049">
                    <a:moveTo>
                      <a:pt x="118077" y="31221"/>
                    </a:moveTo>
                    <a:cubicBezTo>
                      <a:pt x="100250" y="1049"/>
                      <a:pt x="61393" y="-9007"/>
                      <a:pt x="31221" y="8822"/>
                    </a:cubicBezTo>
                    <a:cubicBezTo>
                      <a:pt x="1051" y="26650"/>
                      <a:pt x="-9008" y="65658"/>
                      <a:pt x="8822" y="95828"/>
                    </a:cubicBezTo>
                    <a:cubicBezTo>
                      <a:pt x="26649" y="125999"/>
                      <a:pt x="65506" y="136057"/>
                      <a:pt x="95678" y="118228"/>
                    </a:cubicBezTo>
                    <a:cubicBezTo>
                      <a:pt x="125848" y="100400"/>
                      <a:pt x="135907" y="61392"/>
                      <a:pt x="118077" y="31221"/>
                    </a:cubicBezTo>
                    <a:close/>
                  </a:path>
                </a:pathLst>
              </a:custGeom>
              <a:noFill/>
              <a:ln w="63478" cap="rnd">
                <a:solidFill>
                  <a:srgbClr val="3D3D3D"/>
                </a:solidFill>
                <a:prstDash val="solid"/>
                <a:miter/>
              </a:ln>
            </p:spPr>
            <p:txBody>
              <a:bodyPr rtlCol="0" anchor="ctr"/>
              <a:lstStyle/>
              <a:p>
                <a:endParaRPr lang="en-CH" sz="3600"/>
              </a:p>
            </p:txBody>
          </p:sp>
          <p:sp>
            <p:nvSpPr>
              <p:cNvPr id="657" name="Freeform 656">
                <a:extLst>
                  <a:ext uri="{FF2B5EF4-FFF2-40B4-BE49-F238E27FC236}">
                    <a16:creationId xmlns:a16="http://schemas.microsoft.com/office/drawing/2014/main" id="{3D4287E7-8E83-2B99-EE9D-CC25A269A6AE}"/>
                  </a:ext>
                </a:extLst>
              </p:cNvPr>
              <p:cNvSpPr/>
              <p:nvPr/>
            </p:nvSpPr>
            <p:spPr>
              <a:xfrm>
                <a:off x="30910892" y="17471144"/>
                <a:ext cx="127050" cy="126897"/>
              </a:xfrm>
              <a:custGeom>
                <a:avLst/>
                <a:gdLst>
                  <a:gd name="connsiteX0" fmla="*/ 118230 w 127050"/>
                  <a:gd name="connsiteY0" fmla="*/ 31221 h 126897"/>
                  <a:gd name="connsiteX1" fmla="*/ 95829 w 127050"/>
                  <a:gd name="connsiteY1" fmla="*/ 118076 h 126897"/>
                  <a:gd name="connsiteX2" fmla="*/ 8821 w 127050"/>
                  <a:gd name="connsiteY2" fmla="*/ 95676 h 126897"/>
                  <a:gd name="connsiteX3" fmla="*/ 31222 w 127050"/>
                  <a:gd name="connsiteY3" fmla="*/ 8821 h 126897"/>
                  <a:gd name="connsiteX4" fmla="*/ 118230 w 127050"/>
                  <a:gd name="connsiteY4" fmla="*/ 31221 h 126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50" h="126897">
                    <a:moveTo>
                      <a:pt x="118230" y="31221"/>
                    </a:moveTo>
                    <a:cubicBezTo>
                      <a:pt x="136058" y="61391"/>
                      <a:pt x="126001" y="100248"/>
                      <a:pt x="95829" y="118076"/>
                    </a:cubicBezTo>
                    <a:cubicBezTo>
                      <a:pt x="65659" y="135905"/>
                      <a:pt x="26651" y="125847"/>
                      <a:pt x="8821" y="95676"/>
                    </a:cubicBezTo>
                    <a:cubicBezTo>
                      <a:pt x="-9006" y="65506"/>
                      <a:pt x="1050" y="26650"/>
                      <a:pt x="31222" y="8821"/>
                    </a:cubicBezTo>
                    <a:cubicBezTo>
                      <a:pt x="61392" y="-9007"/>
                      <a:pt x="100400" y="1051"/>
                      <a:pt x="118230" y="31221"/>
                    </a:cubicBezTo>
                    <a:close/>
                  </a:path>
                </a:pathLst>
              </a:custGeom>
              <a:noFill/>
              <a:ln w="63478" cap="rnd">
                <a:solidFill>
                  <a:srgbClr val="3D3D3D"/>
                </a:solidFill>
                <a:prstDash val="solid"/>
                <a:miter/>
              </a:ln>
            </p:spPr>
            <p:txBody>
              <a:bodyPr rtlCol="0" anchor="ctr"/>
              <a:lstStyle/>
              <a:p>
                <a:endParaRPr lang="en-CH" sz="3600"/>
              </a:p>
            </p:txBody>
          </p:sp>
          <p:sp>
            <p:nvSpPr>
              <p:cNvPr id="658" name="Freeform 657">
                <a:extLst>
                  <a:ext uri="{FF2B5EF4-FFF2-40B4-BE49-F238E27FC236}">
                    <a16:creationId xmlns:a16="http://schemas.microsoft.com/office/drawing/2014/main" id="{1A2BE225-12EE-A78B-49EA-7C80AE9F6107}"/>
                  </a:ext>
                </a:extLst>
              </p:cNvPr>
              <p:cNvSpPr/>
              <p:nvPr/>
            </p:nvSpPr>
            <p:spPr>
              <a:xfrm>
                <a:off x="29727040" y="15422871"/>
                <a:ext cx="1215074" cy="2057094"/>
              </a:xfrm>
              <a:custGeom>
                <a:avLst/>
                <a:gdLst>
                  <a:gd name="connsiteX0" fmla="*/ 0 w 1215074"/>
                  <a:gd name="connsiteY0" fmla="*/ 0 h 2057094"/>
                  <a:gd name="connsiteX1" fmla="*/ 1215075 w 1215074"/>
                  <a:gd name="connsiteY1" fmla="*/ 2057094 h 2057094"/>
                </a:gdLst>
                <a:ahLst/>
                <a:cxnLst>
                  <a:cxn ang="0">
                    <a:pos x="connsiteX0" y="connsiteY0"/>
                  </a:cxn>
                  <a:cxn ang="0">
                    <a:pos x="connsiteX1" y="connsiteY1"/>
                  </a:cxn>
                </a:cxnLst>
                <a:rect l="l" t="t" r="r" b="b"/>
                <a:pathLst>
                  <a:path w="1215074" h="2057094">
                    <a:moveTo>
                      <a:pt x="0" y="0"/>
                    </a:moveTo>
                    <a:lnTo>
                      <a:pt x="1215075" y="2057094"/>
                    </a:lnTo>
                  </a:path>
                </a:pathLst>
              </a:custGeom>
              <a:noFill/>
              <a:ln w="63478" cap="rnd">
                <a:solidFill>
                  <a:srgbClr val="3D3D3D"/>
                </a:solidFill>
                <a:prstDash val="solid"/>
                <a:miter/>
              </a:ln>
            </p:spPr>
            <p:txBody>
              <a:bodyPr rtlCol="0" anchor="ctr"/>
              <a:lstStyle/>
              <a:p>
                <a:endParaRPr lang="en-CH" sz="3600"/>
              </a:p>
            </p:txBody>
          </p:sp>
        </p:grpSp>
        <p:sp>
          <p:nvSpPr>
            <p:cNvPr id="659" name="TextBox 658">
              <a:extLst>
                <a:ext uri="{FF2B5EF4-FFF2-40B4-BE49-F238E27FC236}">
                  <a16:creationId xmlns:a16="http://schemas.microsoft.com/office/drawing/2014/main" id="{D9ECB27A-2E15-46AD-3602-389F0E5A4763}"/>
                </a:ext>
              </a:extLst>
            </p:cNvPr>
            <p:cNvSpPr txBox="1"/>
            <p:nvPr/>
          </p:nvSpPr>
          <p:spPr>
            <a:xfrm>
              <a:off x="28712720" y="1723074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0</a:t>
              </a:r>
            </a:p>
          </p:txBody>
        </p:sp>
        <p:sp>
          <p:nvSpPr>
            <p:cNvPr id="660" name="TextBox 659">
              <a:extLst>
                <a:ext uri="{FF2B5EF4-FFF2-40B4-BE49-F238E27FC236}">
                  <a16:creationId xmlns:a16="http://schemas.microsoft.com/office/drawing/2014/main" id="{089ED532-3452-BC87-79CF-4152ADC49875}"/>
                </a:ext>
              </a:extLst>
            </p:cNvPr>
            <p:cNvSpPr txBox="1"/>
            <p:nvPr/>
          </p:nvSpPr>
          <p:spPr>
            <a:xfrm>
              <a:off x="28712720" y="1617564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5</a:t>
              </a:r>
            </a:p>
          </p:txBody>
        </p:sp>
        <p:sp>
          <p:nvSpPr>
            <p:cNvPr id="661" name="TextBox 660">
              <a:extLst>
                <a:ext uri="{FF2B5EF4-FFF2-40B4-BE49-F238E27FC236}">
                  <a16:creationId xmlns:a16="http://schemas.microsoft.com/office/drawing/2014/main" id="{F2CEAB2B-9BDF-CAF7-B409-B04739F0D9CD}"/>
                </a:ext>
              </a:extLst>
            </p:cNvPr>
            <p:cNvSpPr txBox="1"/>
            <p:nvPr/>
          </p:nvSpPr>
          <p:spPr>
            <a:xfrm rot="18900000">
              <a:off x="28287490" y="18792315"/>
              <a:ext cx="492443"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B</a:t>
              </a:r>
            </a:p>
          </p:txBody>
        </p:sp>
        <p:sp>
          <p:nvSpPr>
            <p:cNvPr id="662" name="TextBox 661">
              <a:extLst>
                <a:ext uri="{FF2B5EF4-FFF2-40B4-BE49-F238E27FC236}">
                  <a16:creationId xmlns:a16="http://schemas.microsoft.com/office/drawing/2014/main" id="{9880D07E-9DDC-4C1A-190F-561105377658}"/>
                </a:ext>
              </a:extLst>
            </p:cNvPr>
            <p:cNvSpPr txBox="1"/>
            <p:nvPr/>
          </p:nvSpPr>
          <p:spPr>
            <a:xfrm rot="18900000">
              <a:off x="28532933" y="1857252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663" name="TextBox 662">
              <a:extLst>
                <a:ext uri="{FF2B5EF4-FFF2-40B4-BE49-F238E27FC236}">
                  <a16:creationId xmlns:a16="http://schemas.microsoft.com/office/drawing/2014/main" id="{3EBCF540-3993-3D62-B6C1-2846022AAF7A}"/>
                </a:ext>
              </a:extLst>
            </p:cNvPr>
            <p:cNvSpPr txBox="1"/>
            <p:nvPr/>
          </p:nvSpPr>
          <p:spPr>
            <a:xfrm rot="18900000">
              <a:off x="28735986" y="18382294"/>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664" name="TextBox 663">
              <a:extLst>
                <a:ext uri="{FF2B5EF4-FFF2-40B4-BE49-F238E27FC236}">
                  <a16:creationId xmlns:a16="http://schemas.microsoft.com/office/drawing/2014/main" id="{2F014281-FDE1-141B-0DB8-5CE92DDA244E}"/>
                </a:ext>
              </a:extLst>
            </p:cNvPr>
            <p:cNvSpPr txBox="1"/>
            <p:nvPr/>
          </p:nvSpPr>
          <p:spPr>
            <a:xfrm rot="18900000">
              <a:off x="28912616" y="1819284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665" name="TextBox 664">
              <a:extLst>
                <a:ext uri="{FF2B5EF4-FFF2-40B4-BE49-F238E27FC236}">
                  <a16:creationId xmlns:a16="http://schemas.microsoft.com/office/drawing/2014/main" id="{E18A9140-2A08-93A2-5DD7-17AFAD8A6932}"/>
                </a:ext>
              </a:extLst>
            </p:cNvPr>
            <p:cNvSpPr txBox="1"/>
            <p:nvPr/>
          </p:nvSpPr>
          <p:spPr>
            <a:xfrm rot="18900000">
              <a:off x="29129686" y="18052717"/>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l</a:t>
              </a:r>
            </a:p>
          </p:txBody>
        </p:sp>
        <p:sp>
          <p:nvSpPr>
            <p:cNvPr id="666" name="TextBox 665">
              <a:extLst>
                <a:ext uri="{FF2B5EF4-FFF2-40B4-BE49-F238E27FC236}">
                  <a16:creationId xmlns:a16="http://schemas.microsoft.com/office/drawing/2014/main" id="{16009240-72A4-0423-2879-B653FA172833}"/>
                </a:ext>
              </a:extLst>
            </p:cNvPr>
            <p:cNvSpPr txBox="1"/>
            <p:nvPr/>
          </p:nvSpPr>
          <p:spPr>
            <a:xfrm rot="18900000">
              <a:off x="29209657" y="17972747"/>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i</a:t>
              </a:r>
            </a:p>
          </p:txBody>
        </p:sp>
        <p:sp>
          <p:nvSpPr>
            <p:cNvPr id="667" name="TextBox 666">
              <a:extLst>
                <a:ext uri="{FF2B5EF4-FFF2-40B4-BE49-F238E27FC236}">
                  <a16:creationId xmlns:a16="http://schemas.microsoft.com/office/drawing/2014/main" id="{808CC3E6-1D45-AD4A-944F-EF6DA97D31C7}"/>
                </a:ext>
              </a:extLst>
            </p:cNvPr>
            <p:cNvSpPr txBox="1"/>
            <p:nvPr/>
          </p:nvSpPr>
          <p:spPr>
            <a:xfrm rot="18900000">
              <a:off x="29272484" y="1783297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668" name="TextBox 667">
              <a:extLst>
                <a:ext uri="{FF2B5EF4-FFF2-40B4-BE49-F238E27FC236}">
                  <a16:creationId xmlns:a16="http://schemas.microsoft.com/office/drawing/2014/main" id="{DF919EB4-D419-A5EA-8B2B-1BA367A7C586}"/>
                </a:ext>
              </a:extLst>
            </p:cNvPr>
            <p:cNvSpPr txBox="1"/>
            <p:nvPr/>
          </p:nvSpPr>
          <p:spPr>
            <a:xfrm rot="18900000">
              <a:off x="29472410" y="1763305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669" name="TextBox 668">
              <a:extLst>
                <a:ext uri="{FF2B5EF4-FFF2-40B4-BE49-F238E27FC236}">
                  <a16:creationId xmlns:a16="http://schemas.microsoft.com/office/drawing/2014/main" id="{2F2C2F56-32CA-735E-28BD-561332B6CF2E}"/>
                </a:ext>
              </a:extLst>
            </p:cNvPr>
            <p:cNvSpPr txBox="1"/>
            <p:nvPr/>
          </p:nvSpPr>
          <p:spPr>
            <a:xfrm rot="18900000">
              <a:off x="29365262" y="18764969"/>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6</a:t>
              </a:r>
            </a:p>
          </p:txBody>
        </p:sp>
        <p:sp>
          <p:nvSpPr>
            <p:cNvPr id="670" name="TextBox 669">
              <a:extLst>
                <a:ext uri="{FF2B5EF4-FFF2-40B4-BE49-F238E27FC236}">
                  <a16:creationId xmlns:a16="http://schemas.microsoft.com/office/drawing/2014/main" id="{C0696FA4-E070-79DE-BE95-32D8B24C98C9}"/>
                </a:ext>
              </a:extLst>
            </p:cNvPr>
            <p:cNvSpPr txBox="1"/>
            <p:nvPr/>
          </p:nvSpPr>
          <p:spPr>
            <a:xfrm rot="18900000">
              <a:off x="29579745" y="18614608"/>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671" name="TextBox 670">
              <a:extLst>
                <a:ext uri="{FF2B5EF4-FFF2-40B4-BE49-F238E27FC236}">
                  <a16:creationId xmlns:a16="http://schemas.microsoft.com/office/drawing/2014/main" id="{B19CE72E-E9EE-C9AB-5B7A-BE9EB56A5C00}"/>
                </a:ext>
              </a:extLst>
            </p:cNvPr>
            <p:cNvSpPr txBox="1"/>
            <p:nvPr/>
          </p:nvSpPr>
          <p:spPr>
            <a:xfrm rot="18900000">
              <a:off x="29650591" y="18415523"/>
              <a:ext cx="569387"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m</a:t>
              </a:r>
            </a:p>
          </p:txBody>
        </p:sp>
        <p:sp>
          <p:nvSpPr>
            <p:cNvPr id="672" name="TextBox 671">
              <a:extLst>
                <a:ext uri="{FF2B5EF4-FFF2-40B4-BE49-F238E27FC236}">
                  <a16:creationId xmlns:a16="http://schemas.microsoft.com/office/drawing/2014/main" id="{7DE7F85A-8CAB-0C5B-632A-34CBB8A862D2}"/>
                </a:ext>
              </a:extLst>
            </p:cNvPr>
            <p:cNvSpPr txBox="1"/>
            <p:nvPr/>
          </p:nvSpPr>
          <p:spPr>
            <a:xfrm rot="18900000">
              <a:off x="29964514" y="1816572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o</a:t>
              </a:r>
            </a:p>
          </p:txBody>
        </p:sp>
        <p:sp>
          <p:nvSpPr>
            <p:cNvPr id="673" name="TextBox 672">
              <a:extLst>
                <a:ext uri="{FF2B5EF4-FFF2-40B4-BE49-F238E27FC236}">
                  <a16:creationId xmlns:a16="http://schemas.microsoft.com/office/drawing/2014/main" id="{0BF2F1ED-90E6-A637-1A09-BE8F3C086F70}"/>
                </a:ext>
              </a:extLst>
            </p:cNvPr>
            <p:cNvSpPr txBox="1"/>
            <p:nvPr/>
          </p:nvSpPr>
          <p:spPr>
            <a:xfrm rot="18900000">
              <a:off x="30164430" y="1796580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n</a:t>
              </a:r>
            </a:p>
          </p:txBody>
        </p:sp>
        <p:sp>
          <p:nvSpPr>
            <p:cNvPr id="674" name="TextBox 673">
              <a:extLst>
                <a:ext uri="{FF2B5EF4-FFF2-40B4-BE49-F238E27FC236}">
                  <a16:creationId xmlns:a16="http://schemas.microsoft.com/office/drawing/2014/main" id="{C6EBB30C-D9E1-639A-0AB7-36EB8867A64F}"/>
                </a:ext>
              </a:extLst>
            </p:cNvPr>
            <p:cNvSpPr txBox="1"/>
            <p:nvPr/>
          </p:nvSpPr>
          <p:spPr>
            <a:xfrm rot="18900000">
              <a:off x="30378912" y="17815446"/>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t</a:t>
              </a:r>
            </a:p>
          </p:txBody>
        </p:sp>
        <p:sp>
          <p:nvSpPr>
            <p:cNvPr id="675" name="TextBox 674">
              <a:extLst>
                <a:ext uri="{FF2B5EF4-FFF2-40B4-BE49-F238E27FC236}">
                  <a16:creationId xmlns:a16="http://schemas.microsoft.com/office/drawing/2014/main" id="{9BE8C444-426C-6CF4-9CD5-0BB7FA88BC21}"/>
                </a:ext>
              </a:extLst>
            </p:cNvPr>
            <p:cNvSpPr txBox="1"/>
            <p:nvPr/>
          </p:nvSpPr>
          <p:spPr>
            <a:xfrm rot="18900000">
              <a:off x="30464325" y="17665914"/>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h</a:t>
              </a:r>
            </a:p>
          </p:txBody>
        </p:sp>
        <p:sp>
          <p:nvSpPr>
            <p:cNvPr id="676" name="TextBox 675">
              <a:extLst>
                <a:ext uri="{FF2B5EF4-FFF2-40B4-BE49-F238E27FC236}">
                  <a16:creationId xmlns:a16="http://schemas.microsoft.com/office/drawing/2014/main" id="{7A8A70C2-B6A1-3EB0-13CD-DBFAF08AB8D7}"/>
                </a:ext>
              </a:extLst>
            </p:cNvPr>
            <p:cNvSpPr txBox="1"/>
            <p:nvPr/>
          </p:nvSpPr>
          <p:spPr>
            <a:xfrm rot="18900000">
              <a:off x="30667378" y="17475687"/>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677" name="TextBox 676">
              <a:extLst>
                <a:ext uri="{FF2B5EF4-FFF2-40B4-BE49-F238E27FC236}">
                  <a16:creationId xmlns:a16="http://schemas.microsoft.com/office/drawing/2014/main" id="{5954A1D2-99A7-F664-3EF7-0411B91ABDEE}"/>
                </a:ext>
              </a:extLst>
            </p:cNvPr>
            <p:cNvSpPr txBox="1"/>
            <p:nvPr/>
          </p:nvSpPr>
          <p:spPr>
            <a:xfrm>
              <a:off x="28491756" y="1510899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1</a:t>
              </a:r>
            </a:p>
          </p:txBody>
        </p:sp>
        <p:sp>
          <p:nvSpPr>
            <p:cNvPr id="678" name="TextBox 677">
              <a:extLst>
                <a:ext uri="{FF2B5EF4-FFF2-40B4-BE49-F238E27FC236}">
                  <a16:creationId xmlns:a16="http://schemas.microsoft.com/office/drawing/2014/main" id="{11340951-BBA2-5C13-8ED2-70AEFCA857D6}"/>
                </a:ext>
              </a:extLst>
            </p:cNvPr>
            <p:cNvSpPr txBox="1"/>
            <p:nvPr/>
          </p:nvSpPr>
          <p:spPr>
            <a:xfrm>
              <a:off x="28703806" y="1510899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0</a:t>
              </a:r>
            </a:p>
          </p:txBody>
        </p:sp>
        <p:sp>
          <p:nvSpPr>
            <p:cNvPr id="679" name="TextBox 678">
              <a:extLst>
                <a:ext uri="{FF2B5EF4-FFF2-40B4-BE49-F238E27FC236}">
                  <a16:creationId xmlns:a16="http://schemas.microsoft.com/office/drawing/2014/main" id="{1A54CDF8-BC1E-BC2D-525D-1C786A6D1D55}"/>
                </a:ext>
              </a:extLst>
            </p:cNvPr>
            <p:cNvSpPr txBox="1"/>
            <p:nvPr/>
          </p:nvSpPr>
          <p:spPr>
            <a:xfrm>
              <a:off x="28507648" y="14042354"/>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1</a:t>
              </a:r>
            </a:p>
          </p:txBody>
        </p:sp>
        <p:sp>
          <p:nvSpPr>
            <p:cNvPr id="680" name="TextBox 679">
              <a:extLst>
                <a:ext uri="{FF2B5EF4-FFF2-40B4-BE49-F238E27FC236}">
                  <a16:creationId xmlns:a16="http://schemas.microsoft.com/office/drawing/2014/main" id="{4C7A4D86-C566-E9CA-4466-B722D535CBF3}"/>
                </a:ext>
              </a:extLst>
            </p:cNvPr>
            <p:cNvSpPr txBox="1"/>
            <p:nvPr/>
          </p:nvSpPr>
          <p:spPr>
            <a:xfrm>
              <a:off x="28719699" y="14042354"/>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5</a:t>
              </a:r>
            </a:p>
          </p:txBody>
        </p:sp>
        <p:sp>
          <p:nvSpPr>
            <p:cNvPr id="681" name="TextBox 680">
              <a:extLst>
                <a:ext uri="{FF2B5EF4-FFF2-40B4-BE49-F238E27FC236}">
                  <a16:creationId xmlns:a16="http://schemas.microsoft.com/office/drawing/2014/main" id="{2BCEE001-E32D-FA56-5FC8-79B9CB9D7B72}"/>
                </a:ext>
              </a:extLst>
            </p:cNvPr>
            <p:cNvSpPr txBox="1"/>
            <p:nvPr/>
          </p:nvSpPr>
          <p:spPr>
            <a:xfrm>
              <a:off x="28504799" y="1297570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2</a:t>
              </a:r>
            </a:p>
          </p:txBody>
        </p:sp>
        <p:sp>
          <p:nvSpPr>
            <p:cNvPr id="682" name="TextBox 681">
              <a:extLst>
                <a:ext uri="{FF2B5EF4-FFF2-40B4-BE49-F238E27FC236}">
                  <a16:creationId xmlns:a16="http://schemas.microsoft.com/office/drawing/2014/main" id="{AB84D756-93F3-20A8-2D4E-A8AF9ED3CD16}"/>
                </a:ext>
              </a:extLst>
            </p:cNvPr>
            <p:cNvSpPr txBox="1"/>
            <p:nvPr/>
          </p:nvSpPr>
          <p:spPr>
            <a:xfrm>
              <a:off x="28716850" y="1297570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0</a:t>
              </a:r>
            </a:p>
          </p:txBody>
        </p:sp>
        <p:sp>
          <p:nvSpPr>
            <p:cNvPr id="683" name="TextBox 682">
              <a:extLst>
                <a:ext uri="{FF2B5EF4-FFF2-40B4-BE49-F238E27FC236}">
                  <a16:creationId xmlns:a16="http://schemas.microsoft.com/office/drawing/2014/main" id="{A3B42E41-4CDA-73C5-C85D-DD38C94881B7}"/>
                </a:ext>
              </a:extLst>
            </p:cNvPr>
            <p:cNvSpPr txBox="1"/>
            <p:nvPr/>
          </p:nvSpPr>
          <p:spPr>
            <a:xfrm>
              <a:off x="28476365" y="1198158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2</a:t>
              </a:r>
            </a:p>
          </p:txBody>
        </p:sp>
        <p:sp>
          <p:nvSpPr>
            <p:cNvPr id="684" name="TextBox 683">
              <a:extLst>
                <a:ext uri="{FF2B5EF4-FFF2-40B4-BE49-F238E27FC236}">
                  <a16:creationId xmlns:a16="http://schemas.microsoft.com/office/drawing/2014/main" id="{0D588B9D-BF1C-1DA7-BBD5-34404F297FF8}"/>
                </a:ext>
              </a:extLst>
            </p:cNvPr>
            <p:cNvSpPr txBox="1"/>
            <p:nvPr/>
          </p:nvSpPr>
          <p:spPr>
            <a:xfrm>
              <a:off x="28688415" y="11981581"/>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5</a:t>
              </a:r>
            </a:p>
          </p:txBody>
        </p:sp>
        <p:sp>
          <p:nvSpPr>
            <p:cNvPr id="685" name="TextBox 684">
              <a:extLst>
                <a:ext uri="{FF2B5EF4-FFF2-40B4-BE49-F238E27FC236}">
                  <a16:creationId xmlns:a16="http://schemas.microsoft.com/office/drawing/2014/main" id="{A47E4175-FBB5-B216-EA78-4A1D4D80DA67}"/>
                </a:ext>
              </a:extLst>
            </p:cNvPr>
            <p:cNvSpPr txBox="1"/>
            <p:nvPr/>
          </p:nvSpPr>
          <p:spPr>
            <a:xfrm>
              <a:off x="28915216" y="11174605"/>
              <a:ext cx="543739"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O</a:t>
              </a:r>
            </a:p>
          </p:txBody>
        </p:sp>
        <p:sp>
          <p:nvSpPr>
            <p:cNvPr id="686" name="TextBox 685">
              <a:extLst>
                <a:ext uri="{FF2B5EF4-FFF2-40B4-BE49-F238E27FC236}">
                  <a16:creationId xmlns:a16="http://schemas.microsoft.com/office/drawing/2014/main" id="{A944E5CD-6ED3-54B8-765D-A5A6AE4F2271}"/>
                </a:ext>
              </a:extLst>
            </p:cNvPr>
            <p:cNvSpPr txBox="1"/>
            <p:nvPr/>
          </p:nvSpPr>
          <p:spPr>
            <a:xfrm>
              <a:off x="29350090" y="11174605"/>
              <a:ext cx="518091"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C</a:t>
              </a:r>
            </a:p>
          </p:txBody>
        </p:sp>
        <p:sp>
          <p:nvSpPr>
            <p:cNvPr id="687" name="TextBox 686">
              <a:extLst>
                <a:ext uri="{FF2B5EF4-FFF2-40B4-BE49-F238E27FC236}">
                  <a16:creationId xmlns:a16="http://schemas.microsoft.com/office/drawing/2014/main" id="{A4E18B24-7DB0-26A7-EB5E-D02BBC5DCC57}"/>
                </a:ext>
              </a:extLst>
            </p:cNvPr>
            <p:cNvSpPr txBox="1"/>
            <p:nvPr/>
          </p:nvSpPr>
          <p:spPr>
            <a:xfrm>
              <a:off x="29753849" y="11174605"/>
              <a:ext cx="492443"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S</a:t>
              </a:r>
            </a:p>
          </p:txBody>
        </p:sp>
        <p:sp>
          <p:nvSpPr>
            <p:cNvPr id="688" name="TextBox 687">
              <a:extLst>
                <a:ext uri="{FF2B5EF4-FFF2-40B4-BE49-F238E27FC236}">
                  <a16:creationId xmlns:a16="http://schemas.microsoft.com/office/drawing/2014/main" id="{BFE7C22E-A50E-2FA2-A503-15EFCC7E603B}"/>
                </a:ext>
              </a:extLst>
            </p:cNvPr>
            <p:cNvSpPr txBox="1"/>
            <p:nvPr/>
          </p:nvSpPr>
          <p:spPr>
            <a:xfrm>
              <a:off x="30126796" y="11174605"/>
              <a:ext cx="31290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 </a:t>
              </a:r>
            </a:p>
          </p:txBody>
        </p:sp>
        <p:sp>
          <p:nvSpPr>
            <p:cNvPr id="689" name="TextBox 688">
              <a:extLst>
                <a:ext uri="{FF2B5EF4-FFF2-40B4-BE49-F238E27FC236}">
                  <a16:creationId xmlns:a16="http://schemas.microsoft.com/office/drawing/2014/main" id="{8698E3D0-A186-BDC2-FA01-CD6373A2AC28}"/>
                </a:ext>
              </a:extLst>
            </p:cNvPr>
            <p:cNvSpPr txBox="1"/>
            <p:nvPr/>
          </p:nvSpPr>
          <p:spPr>
            <a:xfrm>
              <a:off x="30282298" y="11174605"/>
              <a:ext cx="466794"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u</a:t>
              </a:r>
            </a:p>
          </p:txBody>
        </p:sp>
        <p:sp>
          <p:nvSpPr>
            <p:cNvPr id="690" name="TextBox 689">
              <a:extLst>
                <a:ext uri="{FF2B5EF4-FFF2-40B4-BE49-F238E27FC236}">
                  <a16:creationId xmlns:a16="http://schemas.microsoft.com/office/drawing/2014/main" id="{7FED8B29-AB53-9C32-3515-C9F3B2F1999B}"/>
                </a:ext>
              </a:extLst>
            </p:cNvPr>
            <p:cNvSpPr txBox="1"/>
            <p:nvPr/>
          </p:nvSpPr>
          <p:spPr>
            <a:xfrm>
              <a:off x="30623855" y="11174605"/>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s</a:t>
              </a:r>
            </a:p>
          </p:txBody>
        </p:sp>
        <p:sp>
          <p:nvSpPr>
            <p:cNvPr id="691" name="TextBox 690">
              <a:extLst>
                <a:ext uri="{FF2B5EF4-FFF2-40B4-BE49-F238E27FC236}">
                  <a16:creationId xmlns:a16="http://schemas.microsoft.com/office/drawing/2014/main" id="{60E0463F-3A5B-8134-2445-75EF4F797515}"/>
                </a:ext>
              </a:extLst>
            </p:cNvPr>
            <p:cNvSpPr txBox="1"/>
            <p:nvPr/>
          </p:nvSpPr>
          <p:spPr>
            <a:xfrm>
              <a:off x="30934875" y="11174605"/>
              <a:ext cx="441146" cy="646331"/>
            </a:xfrm>
            <a:prstGeom prst="rect">
              <a:avLst/>
            </a:prstGeom>
            <a:noFill/>
          </p:spPr>
          <p:txBody>
            <a:bodyPr wrap="none" rtlCol="0">
              <a:spAutoFit/>
            </a:bodyPr>
            <a:lstStyle/>
            <a:p>
              <a:pPr algn="l"/>
              <a:r>
                <a:rPr lang="en-CH" sz="3600" b="1" spc="0" baseline="0">
                  <a:ln/>
                  <a:solidFill>
                    <a:srgbClr val="000080"/>
                  </a:solidFill>
                  <a:latin typeface="Arial"/>
                  <a:cs typeface="Arial"/>
                  <a:sym typeface="Arial"/>
                  <a:rtl val="0"/>
                </a:rPr>
                <a:t>e</a:t>
              </a:r>
            </a:p>
          </p:txBody>
        </p:sp>
        <p:sp>
          <p:nvSpPr>
            <p:cNvPr id="692" name="TextBox 691">
              <a:extLst>
                <a:ext uri="{FF2B5EF4-FFF2-40B4-BE49-F238E27FC236}">
                  <a16:creationId xmlns:a16="http://schemas.microsoft.com/office/drawing/2014/main" id="{992BE893-BC21-5E1B-C8DF-67F6550241C3}"/>
                </a:ext>
              </a:extLst>
            </p:cNvPr>
            <p:cNvSpPr txBox="1"/>
            <p:nvPr/>
          </p:nvSpPr>
          <p:spPr>
            <a:xfrm rot="16200000">
              <a:off x="27906875" y="16208554"/>
              <a:ext cx="518091"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D</a:t>
              </a:r>
            </a:p>
          </p:txBody>
        </p:sp>
        <p:sp>
          <p:nvSpPr>
            <p:cNvPr id="693" name="TextBox 692">
              <a:extLst>
                <a:ext uri="{FF2B5EF4-FFF2-40B4-BE49-F238E27FC236}">
                  <a16:creationId xmlns:a16="http://schemas.microsoft.com/office/drawing/2014/main" id="{B4098165-5C4B-07E5-5DE1-FDF610619D37}"/>
                </a:ext>
              </a:extLst>
            </p:cNvPr>
            <p:cNvSpPr txBox="1"/>
            <p:nvPr/>
          </p:nvSpPr>
          <p:spPr>
            <a:xfrm rot="16200000">
              <a:off x="27945348" y="15883396"/>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a:t>
              </a:r>
            </a:p>
          </p:txBody>
        </p:sp>
        <p:sp>
          <p:nvSpPr>
            <p:cNvPr id="694" name="TextBox 693">
              <a:extLst>
                <a:ext uri="{FF2B5EF4-FFF2-40B4-BE49-F238E27FC236}">
                  <a16:creationId xmlns:a16="http://schemas.microsoft.com/office/drawing/2014/main" id="{A3408F6E-ABC0-ED66-CF95-B7D5B253519D}"/>
                </a:ext>
              </a:extLst>
            </p:cNvPr>
            <p:cNvSpPr txBox="1"/>
            <p:nvPr/>
          </p:nvSpPr>
          <p:spPr>
            <a:xfrm rot="16200000">
              <a:off x="28022292" y="15685244"/>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i</a:t>
              </a:r>
            </a:p>
          </p:txBody>
        </p:sp>
        <p:sp>
          <p:nvSpPr>
            <p:cNvPr id="695" name="TextBox 694">
              <a:extLst>
                <a:ext uri="{FF2B5EF4-FFF2-40B4-BE49-F238E27FC236}">
                  <a16:creationId xmlns:a16="http://schemas.microsoft.com/office/drawing/2014/main" id="{A04517B7-6998-76CC-D093-C8613DE1806C}"/>
                </a:ext>
              </a:extLst>
            </p:cNvPr>
            <p:cNvSpPr txBox="1"/>
            <p:nvPr/>
          </p:nvSpPr>
          <p:spPr>
            <a:xfrm rot="16200000">
              <a:off x="28022292" y="15572150"/>
              <a:ext cx="28725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l</a:t>
              </a:r>
            </a:p>
          </p:txBody>
        </p:sp>
        <p:sp>
          <p:nvSpPr>
            <p:cNvPr id="696" name="TextBox 695">
              <a:extLst>
                <a:ext uri="{FF2B5EF4-FFF2-40B4-BE49-F238E27FC236}">
                  <a16:creationId xmlns:a16="http://schemas.microsoft.com/office/drawing/2014/main" id="{5EB5B5B9-F24F-CCE4-DA87-257045083660}"/>
                </a:ext>
              </a:extLst>
            </p:cNvPr>
            <p:cNvSpPr txBox="1"/>
            <p:nvPr/>
          </p:nvSpPr>
          <p:spPr>
            <a:xfrm rot="16200000">
              <a:off x="27958172" y="15388199"/>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y</a:t>
              </a:r>
            </a:p>
          </p:txBody>
        </p:sp>
        <p:sp>
          <p:nvSpPr>
            <p:cNvPr id="697" name="TextBox 696">
              <a:extLst>
                <a:ext uri="{FF2B5EF4-FFF2-40B4-BE49-F238E27FC236}">
                  <a16:creationId xmlns:a16="http://schemas.microsoft.com/office/drawing/2014/main" id="{18D30F73-D7C9-5528-A406-F0D0E3484245}"/>
                </a:ext>
              </a:extLst>
            </p:cNvPr>
            <p:cNvSpPr txBox="1"/>
            <p:nvPr/>
          </p:nvSpPr>
          <p:spPr>
            <a:xfrm rot="16200000">
              <a:off x="28009468" y="15190352"/>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698" name="TextBox 697">
              <a:extLst>
                <a:ext uri="{FF2B5EF4-FFF2-40B4-BE49-F238E27FC236}">
                  <a16:creationId xmlns:a16="http://schemas.microsoft.com/office/drawing/2014/main" id="{EDBC116B-5E95-24BA-39F7-0BA898E89A8E}"/>
                </a:ext>
              </a:extLst>
            </p:cNvPr>
            <p:cNvSpPr txBox="1"/>
            <p:nvPr/>
          </p:nvSpPr>
          <p:spPr>
            <a:xfrm rot="16200000">
              <a:off x="27945348" y="14978898"/>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d</a:t>
              </a:r>
            </a:p>
          </p:txBody>
        </p:sp>
        <p:sp>
          <p:nvSpPr>
            <p:cNvPr id="699" name="TextBox 698">
              <a:extLst>
                <a:ext uri="{FF2B5EF4-FFF2-40B4-BE49-F238E27FC236}">
                  <a16:creationId xmlns:a16="http://schemas.microsoft.com/office/drawing/2014/main" id="{474AA1C0-3471-4EB0-CB19-BAF1B97069DD}"/>
                </a:ext>
              </a:extLst>
            </p:cNvPr>
            <p:cNvSpPr txBox="1"/>
            <p:nvPr/>
          </p:nvSpPr>
          <p:spPr>
            <a:xfrm rot="16200000">
              <a:off x="27945348" y="14696160"/>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o</a:t>
              </a:r>
            </a:p>
          </p:txBody>
        </p:sp>
        <p:sp>
          <p:nvSpPr>
            <p:cNvPr id="700" name="TextBox 699">
              <a:extLst>
                <a:ext uri="{FF2B5EF4-FFF2-40B4-BE49-F238E27FC236}">
                  <a16:creationId xmlns:a16="http://schemas.microsoft.com/office/drawing/2014/main" id="{95EFD791-6015-BC84-2D0F-D2401186C035}"/>
                </a:ext>
              </a:extLst>
            </p:cNvPr>
            <p:cNvSpPr txBox="1"/>
            <p:nvPr/>
          </p:nvSpPr>
          <p:spPr>
            <a:xfrm rot="16200000">
              <a:off x="27958172" y="14427138"/>
              <a:ext cx="415498"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s</a:t>
              </a:r>
            </a:p>
          </p:txBody>
        </p:sp>
        <p:sp>
          <p:nvSpPr>
            <p:cNvPr id="701" name="TextBox 700">
              <a:extLst>
                <a:ext uri="{FF2B5EF4-FFF2-40B4-BE49-F238E27FC236}">
                  <a16:creationId xmlns:a16="http://schemas.microsoft.com/office/drawing/2014/main" id="{BE85E771-5D7D-6660-9286-CD8BD4BA7910}"/>
                </a:ext>
              </a:extLst>
            </p:cNvPr>
            <p:cNvSpPr txBox="1"/>
            <p:nvPr/>
          </p:nvSpPr>
          <p:spPr>
            <a:xfrm rot="16200000">
              <a:off x="27945348" y="14159212"/>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e</a:t>
              </a:r>
            </a:p>
          </p:txBody>
        </p:sp>
        <p:sp>
          <p:nvSpPr>
            <p:cNvPr id="702" name="TextBox 701">
              <a:extLst>
                <a:ext uri="{FF2B5EF4-FFF2-40B4-BE49-F238E27FC236}">
                  <a16:creationId xmlns:a16="http://schemas.microsoft.com/office/drawing/2014/main" id="{750EBB97-CED1-797E-3A75-B2286E2F0547}"/>
                </a:ext>
              </a:extLst>
            </p:cNvPr>
            <p:cNvSpPr txBox="1"/>
            <p:nvPr/>
          </p:nvSpPr>
          <p:spPr>
            <a:xfrm rot="16200000">
              <a:off x="28009468" y="13946570"/>
              <a:ext cx="31290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 </a:t>
              </a:r>
            </a:p>
          </p:txBody>
        </p:sp>
        <p:sp>
          <p:nvSpPr>
            <p:cNvPr id="703" name="TextBox 702">
              <a:extLst>
                <a:ext uri="{FF2B5EF4-FFF2-40B4-BE49-F238E27FC236}">
                  <a16:creationId xmlns:a16="http://schemas.microsoft.com/office/drawing/2014/main" id="{9ACC290B-D273-E753-1DB9-B93048F8F1FB}"/>
                </a:ext>
              </a:extLst>
            </p:cNvPr>
            <p:cNvSpPr txBox="1"/>
            <p:nvPr/>
          </p:nvSpPr>
          <p:spPr>
            <a:xfrm rot="16200000">
              <a:off x="27996644" y="13791496"/>
              <a:ext cx="338554"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t>
              </a:r>
            </a:p>
          </p:txBody>
        </p:sp>
        <p:sp>
          <p:nvSpPr>
            <p:cNvPr id="704" name="TextBox 703">
              <a:extLst>
                <a:ext uri="{FF2B5EF4-FFF2-40B4-BE49-F238E27FC236}">
                  <a16:creationId xmlns:a16="http://schemas.microsoft.com/office/drawing/2014/main" id="{1E76A9CB-ED17-2905-47E8-3DEB0A36515D}"/>
                </a:ext>
              </a:extLst>
            </p:cNvPr>
            <p:cNvSpPr txBox="1"/>
            <p:nvPr/>
          </p:nvSpPr>
          <p:spPr>
            <a:xfrm rot="16200000">
              <a:off x="27881227" y="13495578"/>
              <a:ext cx="569387"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m</a:t>
              </a:r>
            </a:p>
          </p:txBody>
        </p:sp>
        <p:sp>
          <p:nvSpPr>
            <p:cNvPr id="705" name="TextBox 704">
              <a:extLst>
                <a:ext uri="{FF2B5EF4-FFF2-40B4-BE49-F238E27FC236}">
                  <a16:creationId xmlns:a16="http://schemas.microsoft.com/office/drawing/2014/main" id="{EAA010EE-8C83-AA5E-9A6D-88585042E2BD}"/>
                </a:ext>
              </a:extLst>
            </p:cNvPr>
            <p:cNvSpPr txBox="1"/>
            <p:nvPr/>
          </p:nvSpPr>
          <p:spPr>
            <a:xfrm rot="16200000">
              <a:off x="27945348" y="13142367"/>
              <a:ext cx="441146"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g</a:t>
              </a:r>
            </a:p>
          </p:txBody>
        </p:sp>
        <p:sp>
          <p:nvSpPr>
            <p:cNvPr id="706" name="TextBox 705">
              <a:extLst>
                <a:ext uri="{FF2B5EF4-FFF2-40B4-BE49-F238E27FC236}">
                  <a16:creationId xmlns:a16="http://schemas.microsoft.com/office/drawing/2014/main" id="{119F7173-8D5B-FDB5-0C83-563AF6311BB2}"/>
                </a:ext>
              </a:extLst>
            </p:cNvPr>
            <p:cNvSpPr txBox="1"/>
            <p:nvPr/>
          </p:nvSpPr>
          <p:spPr>
            <a:xfrm rot="16200000">
              <a:off x="27996644" y="12916086"/>
              <a:ext cx="338554" cy="646331"/>
            </a:xfrm>
            <a:prstGeom prst="rect">
              <a:avLst/>
            </a:prstGeom>
            <a:noFill/>
          </p:spPr>
          <p:txBody>
            <a:bodyPr wrap="none" rtlCol="0">
              <a:spAutoFit/>
            </a:bodyPr>
            <a:lstStyle/>
            <a:p>
              <a:pPr algn="l"/>
              <a:r>
                <a:rPr lang="en-CH" sz="3600" spc="0" baseline="0">
                  <a:ln/>
                  <a:solidFill>
                    <a:srgbClr val="000000"/>
                  </a:solidFill>
                  <a:latin typeface="Arial"/>
                  <a:cs typeface="Arial"/>
                  <a:sym typeface="Arial"/>
                  <a:rtl val="0"/>
                </a:rPr>
                <a:t>)</a:t>
              </a:r>
            </a:p>
          </p:txBody>
        </p:sp>
      </p:grpSp>
    </p:spTree>
    <p:extLst>
      <p:ext uri="{BB962C8B-B14F-4D97-AF65-F5344CB8AC3E}">
        <p14:creationId xmlns:p14="http://schemas.microsoft.com/office/powerpoint/2010/main" val="27557716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 name="Freeform 259">
            <a:extLst>
              <a:ext uri="{FF2B5EF4-FFF2-40B4-BE49-F238E27FC236}">
                <a16:creationId xmlns:a16="http://schemas.microsoft.com/office/drawing/2014/main" id="{D8C4F37A-63A4-DCD2-4842-278FC176ED3F}"/>
              </a:ext>
            </a:extLst>
          </p:cNvPr>
          <p:cNvSpPr/>
          <p:nvPr/>
        </p:nvSpPr>
        <p:spPr>
          <a:xfrm>
            <a:off x="951282" y="1455466"/>
            <a:ext cx="11547753" cy="5827237"/>
          </a:xfrm>
          <a:custGeom>
            <a:avLst/>
            <a:gdLst>
              <a:gd name="connsiteX0" fmla="*/ 11548798 w 11547753"/>
              <a:gd name="connsiteY0" fmla="*/ 270223 h 5827237"/>
              <a:gd name="connsiteX1" fmla="*/ 11548798 w 11547753"/>
              <a:gd name="connsiteY1" fmla="*/ 5559543 h 5827237"/>
              <a:gd name="connsiteX2" fmla="*/ 11279810 w 11547753"/>
              <a:gd name="connsiteY2" fmla="*/ 5828502 h 5827237"/>
              <a:gd name="connsiteX3" fmla="*/ 269996 w 11547753"/>
              <a:gd name="connsiteY3" fmla="*/ 5828502 h 5827237"/>
              <a:gd name="connsiteX4" fmla="*/ 1045 w 11547753"/>
              <a:gd name="connsiteY4" fmla="*/ 5559543 h 5827237"/>
              <a:gd name="connsiteX5" fmla="*/ 1045 w 11547753"/>
              <a:gd name="connsiteY5" fmla="*/ 270223 h 5827237"/>
              <a:gd name="connsiteX6" fmla="*/ 269996 w 11547753"/>
              <a:gd name="connsiteY6" fmla="*/ 1264 h 5827237"/>
              <a:gd name="connsiteX7" fmla="*/ 11279810 w 11547753"/>
              <a:gd name="connsiteY7" fmla="*/ 1264 h 5827237"/>
              <a:gd name="connsiteX8" fmla="*/ 11548798 w 11547753"/>
              <a:gd name="connsiteY8" fmla="*/ 270223 h 5827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47753" h="5827237">
                <a:moveTo>
                  <a:pt x="11548798" y="270223"/>
                </a:moveTo>
                <a:lnTo>
                  <a:pt x="11548798" y="5559543"/>
                </a:lnTo>
                <a:cubicBezTo>
                  <a:pt x="11548798" y="5707984"/>
                  <a:pt x="11428239" y="5828502"/>
                  <a:pt x="11279810" y="5828502"/>
                </a:cubicBezTo>
                <a:lnTo>
                  <a:pt x="269996" y="5828502"/>
                </a:lnTo>
                <a:cubicBezTo>
                  <a:pt x="121558" y="5828502"/>
                  <a:pt x="1045" y="5707984"/>
                  <a:pt x="1045" y="5559543"/>
                </a:cubicBezTo>
                <a:lnTo>
                  <a:pt x="1045" y="270223"/>
                </a:lnTo>
                <a:cubicBezTo>
                  <a:pt x="1045" y="121783"/>
                  <a:pt x="121558" y="1264"/>
                  <a:pt x="269996" y="1264"/>
                </a:cubicBezTo>
                <a:lnTo>
                  <a:pt x="11279810" y="1264"/>
                </a:lnTo>
                <a:cubicBezTo>
                  <a:pt x="11428239" y="1264"/>
                  <a:pt x="11548798" y="121783"/>
                  <a:pt x="11548798" y="270223"/>
                </a:cubicBezTo>
                <a:close/>
              </a:path>
            </a:pathLst>
          </a:custGeom>
          <a:solidFill>
            <a:srgbClr val="DBE6FF"/>
          </a:solidFill>
          <a:ln w="28624" cap="rnd">
            <a:solidFill>
              <a:srgbClr val="000080"/>
            </a:solidFill>
            <a:prstDash val="solid"/>
            <a:round/>
          </a:ln>
        </p:spPr>
        <p:txBody>
          <a:bodyPr rtlCol="0" anchor="ctr"/>
          <a:lstStyle/>
          <a:p>
            <a:endParaRPr lang="en-CH" sz="4400"/>
          </a:p>
        </p:txBody>
      </p:sp>
      <p:sp>
        <p:nvSpPr>
          <p:cNvPr id="261" name="Freeform 260">
            <a:extLst>
              <a:ext uri="{FF2B5EF4-FFF2-40B4-BE49-F238E27FC236}">
                <a16:creationId xmlns:a16="http://schemas.microsoft.com/office/drawing/2014/main" id="{98B11346-C034-CEBB-90C9-85251B98A90C}"/>
              </a:ext>
            </a:extLst>
          </p:cNvPr>
          <p:cNvSpPr/>
          <p:nvPr/>
        </p:nvSpPr>
        <p:spPr>
          <a:xfrm>
            <a:off x="12910108" y="1455466"/>
            <a:ext cx="18513808" cy="5827237"/>
          </a:xfrm>
          <a:custGeom>
            <a:avLst/>
            <a:gdLst>
              <a:gd name="connsiteX0" fmla="*/ 18519920 w 18513808"/>
              <a:gd name="connsiteY0" fmla="*/ 270223 h 5827237"/>
              <a:gd name="connsiteX1" fmla="*/ 18519920 w 18513808"/>
              <a:gd name="connsiteY1" fmla="*/ 5559543 h 5827237"/>
              <a:gd name="connsiteX2" fmla="*/ 18250964 w 18513808"/>
              <a:gd name="connsiteY2" fmla="*/ 5828502 h 5827237"/>
              <a:gd name="connsiteX3" fmla="*/ 275052 w 18513808"/>
              <a:gd name="connsiteY3" fmla="*/ 5828502 h 5827237"/>
              <a:gd name="connsiteX4" fmla="*/ 6111 w 18513808"/>
              <a:gd name="connsiteY4" fmla="*/ 5559543 h 5827237"/>
              <a:gd name="connsiteX5" fmla="*/ 6111 w 18513808"/>
              <a:gd name="connsiteY5" fmla="*/ 270223 h 5827237"/>
              <a:gd name="connsiteX6" fmla="*/ 275052 w 18513808"/>
              <a:gd name="connsiteY6" fmla="*/ 1264 h 5827237"/>
              <a:gd name="connsiteX7" fmla="*/ 18250964 w 18513808"/>
              <a:gd name="connsiteY7" fmla="*/ 1264 h 5827237"/>
              <a:gd name="connsiteX8" fmla="*/ 18519920 w 18513808"/>
              <a:gd name="connsiteY8" fmla="*/ 270223 h 5827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13808" h="5827237">
                <a:moveTo>
                  <a:pt x="18519920" y="270223"/>
                </a:moveTo>
                <a:lnTo>
                  <a:pt x="18519920" y="5559543"/>
                </a:lnTo>
                <a:cubicBezTo>
                  <a:pt x="18519920" y="5707984"/>
                  <a:pt x="18399424" y="5828502"/>
                  <a:pt x="18250964" y="5828502"/>
                </a:cubicBezTo>
                <a:lnTo>
                  <a:pt x="275052" y="5828502"/>
                </a:lnTo>
                <a:cubicBezTo>
                  <a:pt x="126623" y="5828502"/>
                  <a:pt x="6111" y="5707984"/>
                  <a:pt x="6111" y="5559543"/>
                </a:cubicBezTo>
                <a:lnTo>
                  <a:pt x="6111" y="270223"/>
                </a:lnTo>
                <a:cubicBezTo>
                  <a:pt x="6111" y="121783"/>
                  <a:pt x="126623" y="1264"/>
                  <a:pt x="275052" y="1264"/>
                </a:cubicBezTo>
                <a:lnTo>
                  <a:pt x="18250964" y="1264"/>
                </a:lnTo>
                <a:cubicBezTo>
                  <a:pt x="18399424" y="1264"/>
                  <a:pt x="18519920" y="121783"/>
                  <a:pt x="18519920" y="270223"/>
                </a:cubicBezTo>
                <a:close/>
              </a:path>
            </a:pathLst>
          </a:custGeom>
          <a:solidFill>
            <a:srgbClr val="DBE6FF"/>
          </a:solidFill>
          <a:ln w="30613" cap="rnd">
            <a:solidFill>
              <a:srgbClr val="000080"/>
            </a:solidFill>
            <a:prstDash val="solid"/>
            <a:round/>
          </a:ln>
        </p:spPr>
        <p:txBody>
          <a:bodyPr rtlCol="0" anchor="ctr"/>
          <a:lstStyle/>
          <a:p>
            <a:endParaRPr lang="en-CH" sz="4400"/>
          </a:p>
        </p:txBody>
      </p:sp>
      <p:grpSp>
        <p:nvGrpSpPr>
          <p:cNvPr id="262" name="Graphic 256">
            <a:extLst>
              <a:ext uri="{FF2B5EF4-FFF2-40B4-BE49-F238E27FC236}">
                <a16:creationId xmlns:a16="http://schemas.microsoft.com/office/drawing/2014/main" id="{0DF786E4-E06B-EC56-D53A-DADBF3999E46}"/>
              </a:ext>
            </a:extLst>
          </p:cNvPr>
          <p:cNvGrpSpPr/>
          <p:nvPr/>
        </p:nvGrpSpPr>
        <p:grpSpPr>
          <a:xfrm>
            <a:off x="28434667" y="3187548"/>
            <a:ext cx="1723484" cy="1723511"/>
            <a:chOff x="28434667" y="3187548"/>
            <a:chExt cx="1723484" cy="1723511"/>
          </a:xfrm>
        </p:grpSpPr>
        <p:sp>
          <p:nvSpPr>
            <p:cNvPr id="263" name="Freeform 262">
              <a:extLst>
                <a:ext uri="{FF2B5EF4-FFF2-40B4-BE49-F238E27FC236}">
                  <a16:creationId xmlns:a16="http://schemas.microsoft.com/office/drawing/2014/main" id="{7F6B832D-7F57-20DE-887B-8F291051F785}"/>
                </a:ext>
              </a:extLst>
            </p:cNvPr>
            <p:cNvSpPr/>
            <p:nvPr/>
          </p:nvSpPr>
          <p:spPr>
            <a:xfrm>
              <a:off x="28434667" y="3187548"/>
              <a:ext cx="1723484" cy="1723511"/>
            </a:xfrm>
            <a:custGeom>
              <a:avLst/>
              <a:gdLst>
                <a:gd name="connsiteX0" fmla="*/ 1732866 w 1723484"/>
                <a:gd name="connsiteY0" fmla="*/ 861864 h 1723511"/>
                <a:gd name="connsiteX1" fmla="*/ 871124 w 1723484"/>
                <a:gd name="connsiteY1" fmla="*/ 1723620 h 1723511"/>
                <a:gd name="connsiteX2" fmla="*/ 9382 w 1723484"/>
                <a:gd name="connsiteY2" fmla="*/ 861864 h 1723511"/>
                <a:gd name="connsiteX3" fmla="*/ 871124 w 1723484"/>
                <a:gd name="connsiteY3" fmla="*/ 109 h 1723511"/>
                <a:gd name="connsiteX4" fmla="*/ 1732866 w 1723484"/>
                <a:gd name="connsiteY4" fmla="*/ 861864 h 1723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3484" h="1723511">
                  <a:moveTo>
                    <a:pt x="1732866" y="861864"/>
                  </a:moveTo>
                  <a:cubicBezTo>
                    <a:pt x="1732866" y="1337799"/>
                    <a:pt x="1347051" y="1723620"/>
                    <a:pt x="871124" y="1723620"/>
                  </a:cubicBezTo>
                  <a:cubicBezTo>
                    <a:pt x="395197" y="1723620"/>
                    <a:pt x="9382" y="1337799"/>
                    <a:pt x="9382" y="861864"/>
                  </a:cubicBezTo>
                  <a:cubicBezTo>
                    <a:pt x="9382" y="385930"/>
                    <a:pt x="395197" y="109"/>
                    <a:pt x="871124" y="109"/>
                  </a:cubicBezTo>
                  <a:cubicBezTo>
                    <a:pt x="1347051" y="109"/>
                    <a:pt x="1732866" y="385930"/>
                    <a:pt x="1732866" y="861864"/>
                  </a:cubicBezTo>
                  <a:close/>
                </a:path>
              </a:pathLst>
            </a:custGeom>
            <a:solidFill>
              <a:srgbClr val="1F259B"/>
            </a:solidFill>
            <a:ln w="7832" cap="rnd">
              <a:noFill/>
              <a:prstDash val="solid"/>
              <a:round/>
            </a:ln>
          </p:spPr>
          <p:txBody>
            <a:bodyPr rtlCol="0" anchor="ctr"/>
            <a:lstStyle/>
            <a:p>
              <a:endParaRPr lang="en-CH" sz="4400"/>
            </a:p>
          </p:txBody>
        </p:sp>
        <p:grpSp>
          <p:nvGrpSpPr>
            <p:cNvPr id="264" name="Graphic 256">
              <a:extLst>
                <a:ext uri="{FF2B5EF4-FFF2-40B4-BE49-F238E27FC236}">
                  <a16:creationId xmlns:a16="http://schemas.microsoft.com/office/drawing/2014/main" id="{D0281978-6382-E925-C3F6-C0ADCD2B5332}"/>
                </a:ext>
              </a:extLst>
            </p:cNvPr>
            <p:cNvGrpSpPr/>
            <p:nvPr/>
          </p:nvGrpSpPr>
          <p:grpSpPr>
            <a:xfrm>
              <a:off x="28766786" y="3486495"/>
              <a:ext cx="1207183" cy="1125624"/>
              <a:chOff x="28766786" y="3486495"/>
              <a:chExt cx="1207183" cy="1125624"/>
            </a:xfrm>
          </p:grpSpPr>
          <p:sp>
            <p:nvSpPr>
              <p:cNvPr id="265" name="Freeform 264">
                <a:extLst>
                  <a:ext uri="{FF2B5EF4-FFF2-40B4-BE49-F238E27FC236}">
                    <a16:creationId xmlns:a16="http://schemas.microsoft.com/office/drawing/2014/main" id="{8B7EF907-D7D5-5749-AA76-D03547E22498}"/>
                  </a:ext>
                </a:extLst>
              </p:cNvPr>
              <p:cNvSpPr/>
              <p:nvPr/>
            </p:nvSpPr>
            <p:spPr>
              <a:xfrm rot="10800000" flipV="1">
                <a:off x="28766786" y="3676016"/>
                <a:ext cx="1207183" cy="658317"/>
              </a:xfrm>
              <a:custGeom>
                <a:avLst/>
                <a:gdLst>
                  <a:gd name="connsiteX0" fmla="*/ 1194987 w 1207183"/>
                  <a:gd name="connsiteY0" fmla="*/ 81197 h 658317"/>
                  <a:gd name="connsiteX1" fmla="*/ 555817 w 1207183"/>
                  <a:gd name="connsiteY1" fmla="*/ 230352 h 658317"/>
                  <a:gd name="connsiteX2" fmla="*/ 130031 w 1207183"/>
                  <a:gd name="connsiteY2" fmla="*/ 642812 h 658317"/>
                  <a:gd name="connsiteX3" fmla="*/ 21911 w 1207183"/>
                  <a:gd name="connsiteY3" fmla="*/ 563096 h 658317"/>
                  <a:gd name="connsiteX4" fmla="*/ 492837 w 1207183"/>
                  <a:gd name="connsiteY4" fmla="*/ 148284 h 658317"/>
                  <a:gd name="connsiteX5" fmla="*/ 1103370 w 1207183"/>
                  <a:gd name="connsiteY5" fmla="*/ 9224 h 658317"/>
                  <a:gd name="connsiteX6" fmla="*/ 1194987 w 1207183"/>
                  <a:gd name="connsiteY6" fmla="*/ 81197 h 6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7183" h="658317">
                    <a:moveTo>
                      <a:pt x="1194987" y="81197"/>
                    </a:moveTo>
                    <a:cubicBezTo>
                      <a:pt x="1000513" y="158133"/>
                      <a:pt x="727273" y="153838"/>
                      <a:pt x="555817" y="230352"/>
                    </a:cubicBezTo>
                    <a:cubicBezTo>
                      <a:pt x="333335" y="329678"/>
                      <a:pt x="271336" y="498198"/>
                      <a:pt x="130031" y="642812"/>
                    </a:cubicBezTo>
                    <a:cubicBezTo>
                      <a:pt x="80701" y="693315"/>
                      <a:pt x="-27419" y="613517"/>
                      <a:pt x="21911" y="563096"/>
                    </a:cubicBezTo>
                    <a:cubicBezTo>
                      <a:pt x="163127" y="418482"/>
                      <a:pt x="255636" y="254345"/>
                      <a:pt x="492837" y="148284"/>
                    </a:cubicBezTo>
                    <a:cubicBezTo>
                      <a:pt x="689271" y="60574"/>
                      <a:pt x="918621" y="49040"/>
                      <a:pt x="1103370" y="9224"/>
                    </a:cubicBezTo>
                    <a:cubicBezTo>
                      <a:pt x="1205244" y="-24109"/>
                      <a:pt x="1244942" y="47776"/>
                      <a:pt x="1194987" y="81197"/>
                    </a:cubicBezTo>
                    <a:close/>
                  </a:path>
                </a:pathLst>
              </a:custGeom>
              <a:solidFill>
                <a:srgbClr val="FFFFFF"/>
              </a:solidFill>
              <a:ln w="26880" cap="rnd">
                <a:solidFill>
                  <a:srgbClr val="FFFFFF"/>
                </a:solidFill>
                <a:prstDash val="solid"/>
                <a:miter/>
              </a:ln>
            </p:spPr>
            <p:txBody>
              <a:bodyPr rtlCol="0" anchor="ctr"/>
              <a:lstStyle/>
              <a:p>
                <a:endParaRPr lang="en-CH" sz="4400"/>
              </a:p>
            </p:txBody>
          </p:sp>
          <p:sp>
            <p:nvSpPr>
              <p:cNvPr id="266" name="Freeform 265">
                <a:extLst>
                  <a:ext uri="{FF2B5EF4-FFF2-40B4-BE49-F238E27FC236}">
                    <a16:creationId xmlns:a16="http://schemas.microsoft.com/office/drawing/2014/main" id="{022E679D-F752-D596-2300-955F7B33E574}"/>
                  </a:ext>
                </a:extLst>
              </p:cNvPr>
              <p:cNvSpPr/>
              <p:nvPr/>
            </p:nvSpPr>
            <p:spPr>
              <a:xfrm rot="10800000" flipV="1">
                <a:off x="28968342" y="3486495"/>
                <a:ext cx="268401" cy="1125624"/>
              </a:xfrm>
              <a:custGeom>
                <a:avLst/>
                <a:gdLst>
                  <a:gd name="connsiteX0" fmla="*/ 9224 w 268401"/>
                  <a:gd name="connsiteY0" fmla="*/ 39081 h 1125624"/>
                  <a:gd name="connsiteX1" fmla="*/ 176577 w 268401"/>
                  <a:gd name="connsiteY1" fmla="*/ 558106 h 1125624"/>
                  <a:gd name="connsiteX2" fmla="*/ 22515 w 268401"/>
                  <a:gd name="connsiteY2" fmla="*/ 1060206 h 1125624"/>
                  <a:gd name="connsiteX3" fmla="*/ 139912 w 268401"/>
                  <a:gd name="connsiteY3" fmla="*/ 1095564 h 1125624"/>
                  <a:gd name="connsiteX4" fmla="*/ 275150 w 268401"/>
                  <a:gd name="connsiteY4" fmla="*/ 560880 h 1125624"/>
                  <a:gd name="connsiteX5" fmla="*/ 112438 w 268401"/>
                  <a:gd name="connsiteY5" fmla="*/ 66860 h 1125624"/>
                  <a:gd name="connsiteX6" fmla="*/ 9224 w 268401"/>
                  <a:gd name="connsiteY6" fmla="*/ 39081 h 112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401" h="1125624">
                    <a:moveTo>
                      <a:pt x="9224" y="39081"/>
                    </a:moveTo>
                    <a:cubicBezTo>
                      <a:pt x="33399" y="212733"/>
                      <a:pt x="162661" y="400611"/>
                      <a:pt x="176577" y="558106"/>
                    </a:cubicBezTo>
                    <a:cubicBezTo>
                      <a:pt x="194597" y="762398"/>
                      <a:pt x="80232" y="889755"/>
                      <a:pt x="22515" y="1060206"/>
                    </a:cubicBezTo>
                    <a:cubicBezTo>
                      <a:pt x="2356" y="1119721"/>
                      <a:pt x="119753" y="1155073"/>
                      <a:pt x="139912" y="1095564"/>
                    </a:cubicBezTo>
                    <a:cubicBezTo>
                      <a:pt x="197630" y="925107"/>
                      <a:pt x="294329" y="778813"/>
                      <a:pt x="275150" y="560880"/>
                    </a:cubicBezTo>
                    <a:cubicBezTo>
                      <a:pt x="259273" y="380498"/>
                      <a:pt x="163641" y="215174"/>
                      <a:pt x="112438" y="66860"/>
                    </a:cubicBezTo>
                    <a:cubicBezTo>
                      <a:pt x="93792" y="-20597"/>
                      <a:pt x="14577" y="-12352"/>
                      <a:pt x="9224" y="39081"/>
                    </a:cubicBezTo>
                    <a:close/>
                  </a:path>
                </a:pathLst>
              </a:custGeom>
              <a:solidFill>
                <a:srgbClr val="FFFFFF"/>
              </a:solidFill>
              <a:ln w="24263" cap="rnd">
                <a:solidFill>
                  <a:srgbClr val="FFFFFF"/>
                </a:solidFill>
                <a:prstDash val="solid"/>
                <a:miter/>
              </a:ln>
            </p:spPr>
            <p:txBody>
              <a:bodyPr rtlCol="0" anchor="ctr"/>
              <a:lstStyle/>
              <a:p>
                <a:endParaRPr lang="en-CH" sz="4400"/>
              </a:p>
            </p:txBody>
          </p:sp>
          <p:sp>
            <p:nvSpPr>
              <p:cNvPr id="267" name="Freeform 266">
                <a:extLst>
                  <a:ext uri="{FF2B5EF4-FFF2-40B4-BE49-F238E27FC236}">
                    <a16:creationId xmlns:a16="http://schemas.microsoft.com/office/drawing/2014/main" id="{3ACCAEDB-2386-A2FB-2349-3C3E73AF6900}"/>
                  </a:ext>
                </a:extLst>
              </p:cNvPr>
              <p:cNvSpPr/>
              <p:nvPr/>
            </p:nvSpPr>
            <p:spPr>
              <a:xfrm rot="10800000" flipV="1">
                <a:off x="29014796" y="3887239"/>
                <a:ext cx="449871" cy="251091"/>
              </a:xfrm>
              <a:custGeom>
                <a:avLst/>
                <a:gdLst>
                  <a:gd name="connsiteX0" fmla="*/ 9271 w 449871"/>
                  <a:gd name="connsiteY0" fmla="*/ 615 h 251091"/>
                  <a:gd name="connsiteX1" fmla="*/ 459142 w 449871"/>
                  <a:gd name="connsiteY1" fmla="*/ 251707 h 251091"/>
                </a:gdLst>
                <a:ahLst/>
                <a:cxnLst>
                  <a:cxn ang="0">
                    <a:pos x="connsiteX0" y="connsiteY0"/>
                  </a:cxn>
                  <a:cxn ang="0">
                    <a:pos x="connsiteX1" y="connsiteY1"/>
                  </a:cxn>
                </a:cxnLst>
                <a:rect l="l" t="t" r="r" b="b"/>
                <a:pathLst>
                  <a:path w="449871" h="251091">
                    <a:moveTo>
                      <a:pt x="9271" y="615"/>
                    </a:moveTo>
                    <a:lnTo>
                      <a:pt x="459142" y="251707"/>
                    </a:lnTo>
                  </a:path>
                </a:pathLst>
              </a:custGeom>
              <a:noFill/>
              <a:ln w="53731" cap="flat">
                <a:solidFill>
                  <a:srgbClr val="FFFFFF"/>
                </a:solidFill>
                <a:prstDash val="solid"/>
                <a:miter/>
              </a:ln>
            </p:spPr>
            <p:txBody>
              <a:bodyPr rtlCol="0" anchor="ctr"/>
              <a:lstStyle/>
              <a:p>
                <a:endParaRPr lang="en-CH" sz="4400"/>
              </a:p>
            </p:txBody>
          </p:sp>
          <p:sp>
            <p:nvSpPr>
              <p:cNvPr id="268" name="Freeform 267">
                <a:extLst>
                  <a:ext uri="{FF2B5EF4-FFF2-40B4-BE49-F238E27FC236}">
                    <a16:creationId xmlns:a16="http://schemas.microsoft.com/office/drawing/2014/main" id="{9DEF4A48-9594-2C89-2815-EF8140DB889D}"/>
                  </a:ext>
                </a:extLst>
              </p:cNvPr>
              <p:cNvSpPr/>
              <p:nvPr/>
            </p:nvSpPr>
            <p:spPr>
              <a:xfrm rot="10800000" flipV="1">
                <a:off x="29052084" y="3993552"/>
                <a:ext cx="598135" cy="318769"/>
              </a:xfrm>
              <a:custGeom>
                <a:avLst/>
                <a:gdLst>
                  <a:gd name="connsiteX0" fmla="*/ 9309 w 598135"/>
                  <a:gd name="connsiteY0" fmla="*/ 660 h 318769"/>
                  <a:gd name="connsiteX1" fmla="*/ 607444 w 598135"/>
                  <a:gd name="connsiteY1" fmla="*/ 319429 h 318769"/>
                </a:gdLst>
                <a:ahLst/>
                <a:cxnLst>
                  <a:cxn ang="0">
                    <a:pos x="connsiteX0" y="connsiteY0"/>
                  </a:cxn>
                  <a:cxn ang="0">
                    <a:pos x="connsiteX1" y="connsiteY1"/>
                  </a:cxn>
                </a:cxnLst>
                <a:rect l="l" t="t" r="r" b="b"/>
                <a:pathLst>
                  <a:path w="598135" h="318769">
                    <a:moveTo>
                      <a:pt x="9309" y="660"/>
                    </a:moveTo>
                    <a:lnTo>
                      <a:pt x="607444" y="319429"/>
                    </a:lnTo>
                  </a:path>
                </a:pathLst>
              </a:custGeom>
              <a:noFill/>
              <a:ln w="68466" cap="flat">
                <a:solidFill>
                  <a:srgbClr val="FFFFFF"/>
                </a:solidFill>
                <a:prstDash val="solid"/>
                <a:miter/>
              </a:ln>
            </p:spPr>
            <p:txBody>
              <a:bodyPr rtlCol="0" anchor="ctr"/>
              <a:lstStyle/>
              <a:p>
                <a:endParaRPr lang="en-CH" sz="4400"/>
              </a:p>
            </p:txBody>
          </p:sp>
          <p:sp>
            <p:nvSpPr>
              <p:cNvPr id="269" name="Freeform 268">
                <a:extLst>
                  <a:ext uri="{FF2B5EF4-FFF2-40B4-BE49-F238E27FC236}">
                    <a16:creationId xmlns:a16="http://schemas.microsoft.com/office/drawing/2014/main" id="{B5B7D348-14D6-3114-7B53-76EB6002930E}"/>
                  </a:ext>
                </a:extLst>
              </p:cNvPr>
              <p:cNvSpPr/>
              <p:nvPr/>
            </p:nvSpPr>
            <p:spPr>
              <a:xfrm rot="10800000" flipV="1">
                <a:off x="29161007" y="4143130"/>
                <a:ext cx="598132" cy="318769"/>
              </a:xfrm>
              <a:custGeom>
                <a:avLst/>
                <a:gdLst>
                  <a:gd name="connsiteX0" fmla="*/ 9346 w 598132"/>
                  <a:gd name="connsiteY0" fmla="*/ 707 h 318769"/>
                  <a:gd name="connsiteX1" fmla="*/ 607478 w 598132"/>
                  <a:gd name="connsiteY1" fmla="*/ 319477 h 318769"/>
                </a:gdLst>
                <a:ahLst/>
                <a:cxnLst>
                  <a:cxn ang="0">
                    <a:pos x="connsiteX0" y="connsiteY0"/>
                  </a:cxn>
                  <a:cxn ang="0">
                    <a:pos x="connsiteX1" y="connsiteY1"/>
                  </a:cxn>
                </a:cxnLst>
                <a:rect l="l" t="t" r="r" b="b"/>
                <a:pathLst>
                  <a:path w="598132" h="318769">
                    <a:moveTo>
                      <a:pt x="9346" y="707"/>
                    </a:moveTo>
                    <a:lnTo>
                      <a:pt x="607478" y="319477"/>
                    </a:lnTo>
                  </a:path>
                </a:pathLst>
              </a:custGeom>
              <a:noFill/>
              <a:ln w="86670" cap="flat">
                <a:solidFill>
                  <a:srgbClr val="FFFFFF"/>
                </a:solidFill>
                <a:prstDash val="solid"/>
                <a:miter/>
              </a:ln>
            </p:spPr>
            <p:txBody>
              <a:bodyPr rtlCol="0" anchor="ctr"/>
              <a:lstStyle/>
              <a:p>
                <a:endParaRPr lang="en-CH" sz="4400"/>
              </a:p>
            </p:txBody>
          </p:sp>
          <p:sp>
            <p:nvSpPr>
              <p:cNvPr id="270" name="Freeform 269">
                <a:extLst>
                  <a:ext uri="{FF2B5EF4-FFF2-40B4-BE49-F238E27FC236}">
                    <a16:creationId xmlns:a16="http://schemas.microsoft.com/office/drawing/2014/main" id="{325F3459-5BA3-5100-B055-8FB851E9FADC}"/>
                  </a:ext>
                </a:extLst>
              </p:cNvPr>
              <p:cNvSpPr/>
              <p:nvPr/>
            </p:nvSpPr>
            <p:spPr>
              <a:xfrm rot="10800000" flipV="1">
                <a:off x="29015286" y="3816411"/>
                <a:ext cx="321679" cy="174242"/>
              </a:xfrm>
              <a:custGeom>
                <a:avLst/>
                <a:gdLst>
                  <a:gd name="connsiteX0" fmla="*/ 9249 w 321679"/>
                  <a:gd name="connsiteY0" fmla="*/ 581 h 174242"/>
                  <a:gd name="connsiteX1" fmla="*/ 330929 w 321679"/>
                  <a:gd name="connsiteY1" fmla="*/ 174824 h 174242"/>
                </a:gdLst>
                <a:ahLst/>
                <a:cxnLst>
                  <a:cxn ang="0">
                    <a:pos x="connsiteX0" y="connsiteY0"/>
                  </a:cxn>
                  <a:cxn ang="0">
                    <a:pos x="connsiteX1" y="connsiteY1"/>
                  </a:cxn>
                </a:cxnLst>
                <a:rect l="l" t="t" r="r" b="b"/>
                <a:pathLst>
                  <a:path w="321679" h="174242">
                    <a:moveTo>
                      <a:pt x="9249" y="581"/>
                    </a:moveTo>
                    <a:lnTo>
                      <a:pt x="330929" y="174824"/>
                    </a:lnTo>
                  </a:path>
                </a:pathLst>
              </a:custGeom>
              <a:noFill/>
              <a:ln w="46819" cap="flat">
                <a:solidFill>
                  <a:srgbClr val="FFFFFF"/>
                </a:solidFill>
                <a:prstDash val="solid"/>
                <a:miter/>
              </a:ln>
            </p:spPr>
            <p:txBody>
              <a:bodyPr rtlCol="0" anchor="ctr"/>
              <a:lstStyle/>
              <a:p>
                <a:endParaRPr lang="en-CH" sz="4400"/>
              </a:p>
            </p:txBody>
          </p:sp>
        </p:grpSp>
      </p:grpSp>
      <p:grpSp>
        <p:nvGrpSpPr>
          <p:cNvPr id="271" name="Graphic 256">
            <a:extLst>
              <a:ext uri="{FF2B5EF4-FFF2-40B4-BE49-F238E27FC236}">
                <a16:creationId xmlns:a16="http://schemas.microsoft.com/office/drawing/2014/main" id="{BE1AF4EC-5116-35D1-FC89-AA0F73492CBB}"/>
              </a:ext>
            </a:extLst>
          </p:cNvPr>
          <p:cNvGrpSpPr/>
          <p:nvPr/>
        </p:nvGrpSpPr>
        <p:grpSpPr>
          <a:xfrm>
            <a:off x="25622239" y="3172797"/>
            <a:ext cx="1738198" cy="1738225"/>
            <a:chOff x="25622239" y="3172797"/>
            <a:chExt cx="1738198" cy="1738225"/>
          </a:xfrm>
        </p:grpSpPr>
        <p:sp>
          <p:nvSpPr>
            <p:cNvPr id="272" name="Freeform 271">
              <a:extLst>
                <a:ext uri="{FF2B5EF4-FFF2-40B4-BE49-F238E27FC236}">
                  <a16:creationId xmlns:a16="http://schemas.microsoft.com/office/drawing/2014/main" id="{F3F62EB3-ED2B-0CC4-451C-8368CE179496}"/>
                </a:ext>
              </a:extLst>
            </p:cNvPr>
            <p:cNvSpPr/>
            <p:nvPr/>
          </p:nvSpPr>
          <p:spPr>
            <a:xfrm rot="10800000">
              <a:off x="25622239" y="3172797"/>
              <a:ext cx="1738198" cy="1738225"/>
            </a:xfrm>
            <a:custGeom>
              <a:avLst/>
              <a:gdLst>
                <a:gd name="connsiteX0" fmla="*/ 1746660 w 1738198"/>
                <a:gd name="connsiteY0" fmla="*/ 869219 h 1738225"/>
                <a:gd name="connsiteX1" fmla="*/ 877561 w 1738198"/>
                <a:gd name="connsiteY1" fmla="*/ 1738331 h 1738225"/>
                <a:gd name="connsiteX2" fmla="*/ 8462 w 1738198"/>
                <a:gd name="connsiteY2" fmla="*/ 869219 h 1738225"/>
                <a:gd name="connsiteX3" fmla="*/ 877561 w 1738198"/>
                <a:gd name="connsiteY3" fmla="*/ 106 h 1738225"/>
                <a:gd name="connsiteX4" fmla="*/ 1746660 w 1738198"/>
                <a:gd name="connsiteY4" fmla="*/ 869219 h 1738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198" h="1738225">
                  <a:moveTo>
                    <a:pt x="1746660" y="869219"/>
                  </a:moveTo>
                  <a:cubicBezTo>
                    <a:pt x="1746660" y="1349217"/>
                    <a:pt x="1357551" y="1738331"/>
                    <a:pt x="877561" y="1738331"/>
                  </a:cubicBezTo>
                  <a:cubicBezTo>
                    <a:pt x="397571" y="1738331"/>
                    <a:pt x="8462" y="1349217"/>
                    <a:pt x="8462" y="869219"/>
                  </a:cubicBezTo>
                  <a:cubicBezTo>
                    <a:pt x="8462" y="389221"/>
                    <a:pt x="397571" y="106"/>
                    <a:pt x="877561" y="106"/>
                  </a:cubicBezTo>
                  <a:cubicBezTo>
                    <a:pt x="1357551" y="106"/>
                    <a:pt x="1746660" y="389221"/>
                    <a:pt x="1746660" y="869219"/>
                  </a:cubicBezTo>
                  <a:close/>
                </a:path>
              </a:pathLst>
            </a:custGeom>
            <a:solidFill>
              <a:srgbClr val="1F259B"/>
            </a:solidFill>
            <a:ln w="7899" cap="rnd">
              <a:noFill/>
              <a:prstDash val="solid"/>
              <a:round/>
            </a:ln>
          </p:spPr>
          <p:txBody>
            <a:bodyPr rtlCol="0" anchor="ctr"/>
            <a:lstStyle/>
            <a:p>
              <a:endParaRPr lang="en-CH" sz="4400"/>
            </a:p>
          </p:txBody>
        </p:sp>
        <p:grpSp>
          <p:nvGrpSpPr>
            <p:cNvPr id="273" name="Graphic 256">
              <a:extLst>
                <a:ext uri="{FF2B5EF4-FFF2-40B4-BE49-F238E27FC236}">
                  <a16:creationId xmlns:a16="http://schemas.microsoft.com/office/drawing/2014/main" id="{FFEA6097-A968-89AB-80E4-596D61AF4FA7}"/>
                </a:ext>
              </a:extLst>
            </p:cNvPr>
            <p:cNvGrpSpPr/>
            <p:nvPr/>
          </p:nvGrpSpPr>
          <p:grpSpPr>
            <a:xfrm>
              <a:off x="26352211" y="4032637"/>
              <a:ext cx="413783" cy="493381"/>
              <a:chOff x="26352211" y="4032637"/>
              <a:chExt cx="413783" cy="493381"/>
            </a:xfrm>
            <a:solidFill>
              <a:srgbClr val="FFFFFF"/>
            </a:solidFill>
          </p:grpSpPr>
          <p:sp>
            <p:nvSpPr>
              <p:cNvPr id="274" name="Freeform 273">
                <a:extLst>
                  <a:ext uri="{FF2B5EF4-FFF2-40B4-BE49-F238E27FC236}">
                    <a16:creationId xmlns:a16="http://schemas.microsoft.com/office/drawing/2014/main" id="{5E6112A4-451D-33AF-51ED-33872EA7692C}"/>
                  </a:ext>
                </a:extLst>
              </p:cNvPr>
              <p:cNvSpPr/>
              <p:nvPr/>
            </p:nvSpPr>
            <p:spPr>
              <a:xfrm>
                <a:off x="26448096" y="4375774"/>
                <a:ext cx="84104" cy="84638"/>
              </a:xfrm>
              <a:custGeom>
                <a:avLst/>
                <a:gdLst>
                  <a:gd name="connsiteX0" fmla="*/ 36333 w 84104"/>
                  <a:gd name="connsiteY0" fmla="*/ 72462 h 84638"/>
                  <a:gd name="connsiteX1" fmla="*/ 12151 w 84104"/>
                  <a:gd name="connsiteY1" fmla="*/ 72584 h 84638"/>
                  <a:gd name="connsiteX2" fmla="*/ 12030 w 84104"/>
                  <a:gd name="connsiteY2" fmla="*/ 48354 h 84638"/>
                  <a:gd name="connsiteX3" fmla="*/ 47770 w 84104"/>
                  <a:gd name="connsiteY3" fmla="*/ 12178 h 84638"/>
                  <a:gd name="connsiteX4" fmla="*/ 71953 w 84104"/>
                  <a:gd name="connsiteY4" fmla="*/ 12054 h 84638"/>
                  <a:gd name="connsiteX5" fmla="*/ 72073 w 84104"/>
                  <a:gd name="connsiteY5" fmla="*/ 36286 h 84638"/>
                  <a:gd name="connsiteX6" fmla="*/ 36333 w 84104"/>
                  <a:gd name="connsiteY6" fmla="*/ 72462 h 8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04" h="84638">
                    <a:moveTo>
                      <a:pt x="36333" y="72462"/>
                    </a:moveTo>
                    <a:cubicBezTo>
                      <a:pt x="29693" y="79182"/>
                      <a:pt x="18851" y="79231"/>
                      <a:pt x="12151" y="72584"/>
                    </a:cubicBezTo>
                    <a:cubicBezTo>
                      <a:pt x="5439" y="65926"/>
                      <a:pt x="5391" y="55074"/>
                      <a:pt x="12030" y="48354"/>
                    </a:cubicBezTo>
                    <a:lnTo>
                      <a:pt x="47770" y="12178"/>
                    </a:lnTo>
                    <a:cubicBezTo>
                      <a:pt x="54411" y="5456"/>
                      <a:pt x="65240" y="5395"/>
                      <a:pt x="71953" y="12054"/>
                    </a:cubicBezTo>
                    <a:cubicBezTo>
                      <a:pt x="78653" y="18700"/>
                      <a:pt x="78714" y="29564"/>
                      <a:pt x="72073" y="36286"/>
                    </a:cubicBezTo>
                    <a:lnTo>
                      <a:pt x="36333" y="72462"/>
                    </a:lnTo>
                    <a:close/>
                  </a:path>
                </a:pathLst>
              </a:custGeom>
              <a:solidFill>
                <a:srgbClr val="FFFFFF"/>
              </a:solidFill>
              <a:ln w="1866" cap="rnd">
                <a:noFill/>
                <a:prstDash val="solid"/>
                <a:round/>
              </a:ln>
            </p:spPr>
            <p:txBody>
              <a:bodyPr rtlCol="0" anchor="ctr"/>
              <a:lstStyle/>
              <a:p>
                <a:endParaRPr lang="en-CH" sz="4400"/>
              </a:p>
            </p:txBody>
          </p:sp>
          <p:sp>
            <p:nvSpPr>
              <p:cNvPr id="275" name="Freeform 274">
                <a:extLst>
                  <a:ext uri="{FF2B5EF4-FFF2-40B4-BE49-F238E27FC236}">
                    <a16:creationId xmlns:a16="http://schemas.microsoft.com/office/drawing/2014/main" id="{2CD87E54-D7C2-BD85-C54F-145303DAC229}"/>
                  </a:ext>
                </a:extLst>
              </p:cNvPr>
              <p:cNvSpPr/>
              <p:nvPr/>
            </p:nvSpPr>
            <p:spPr>
              <a:xfrm>
                <a:off x="26383204" y="4441379"/>
                <a:ext cx="84104" cy="84638"/>
              </a:xfrm>
              <a:custGeom>
                <a:avLst/>
                <a:gdLst>
                  <a:gd name="connsiteX0" fmla="*/ 36334 w 84104"/>
                  <a:gd name="connsiteY0" fmla="*/ 72461 h 84638"/>
                  <a:gd name="connsiteX1" fmla="*/ 12151 w 84104"/>
                  <a:gd name="connsiteY1" fmla="*/ 72584 h 84638"/>
                  <a:gd name="connsiteX2" fmla="*/ 12031 w 84104"/>
                  <a:gd name="connsiteY2" fmla="*/ 48353 h 84638"/>
                  <a:gd name="connsiteX3" fmla="*/ 47771 w 84104"/>
                  <a:gd name="connsiteY3" fmla="*/ 12178 h 84638"/>
                  <a:gd name="connsiteX4" fmla="*/ 71953 w 84104"/>
                  <a:gd name="connsiteY4" fmla="*/ 12054 h 84638"/>
                  <a:gd name="connsiteX5" fmla="*/ 72073 w 84104"/>
                  <a:gd name="connsiteY5" fmla="*/ 36286 h 84638"/>
                  <a:gd name="connsiteX6" fmla="*/ 36334 w 84104"/>
                  <a:gd name="connsiteY6" fmla="*/ 72461 h 8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04" h="84638">
                    <a:moveTo>
                      <a:pt x="36334" y="72461"/>
                    </a:moveTo>
                    <a:cubicBezTo>
                      <a:pt x="29693" y="79182"/>
                      <a:pt x="18864" y="79243"/>
                      <a:pt x="12151" y="72584"/>
                    </a:cubicBezTo>
                    <a:cubicBezTo>
                      <a:pt x="5439" y="65926"/>
                      <a:pt x="5391" y="55074"/>
                      <a:pt x="12031" y="48353"/>
                    </a:cubicBezTo>
                    <a:lnTo>
                      <a:pt x="47771" y="12178"/>
                    </a:lnTo>
                    <a:cubicBezTo>
                      <a:pt x="54411" y="5456"/>
                      <a:pt x="65240" y="5395"/>
                      <a:pt x="71953" y="12054"/>
                    </a:cubicBezTo>
                    <a:cubicBezTo>
                      <a:pt x="78666" y="18713"/>
                      <a:pt x="78714" y="29564"/>
                      <a:pt x="72073" y="36286"/>
                    </a:cubicBezTo>
                    <a:lnTo>
                      <a:pt x="36334" y="72461"/>
                    </a:lnTo>
                    <a:close/>
                  </a:path>
                </a:pathLst>
              </a:custGeom>
              <a:solidFill>
                <a:srgbClr val="FFFFFF"/>
              </a:solidFill>
              <a:ln w="1866" cap="rnd">
                <a:noFill/>
                <a:prstDash val="solid"/>
                <a:round/>
              </a:ln>
            </p:spPr>
            <p:txBody>
              <a:bodyPr rtlCol="0" anchor="ctr"/>
              <a:lstStyle/>
              <a:p>
                <a:endParaRPr lang="en-CH" sz="4400"/>
              </a:p>
            </p:txBody>
          </p:sp>
          <p:sp>
            <p:nvSpPr>
              <p:cNvPr id="276" name="Freeform 275">
                <a:extLst>
                  <a:ext uri="{FF2B5EF4-FFF2-40B4-BE49-F238E27FC236}">
                    <a16:creationId xmlns:a16="http://schemas.microsoft.com/office/drawing/2014/main" id="{70728EC9-52CA-BC5E-A17E-0735F4ED67C2}"/>
                  </a:ext>
                </a:extLst>
              </p:cNvPr>
              <p:cNvSpPr/>
              <p:nvPr/>
            </p:nvSpPr>
            <p:spPr>
              <a:xfrm>
                <a:off x="26352211" y="4414420"/>
                <a:ext cx="84104" cy="84638"/>
              </a:xfrm>
              <a:custGeom>
                <a:avLst/>
                <a:gdLst>
                  <a:gd name="connsiteX0" fmla="*/ 36334 w 84104"/>
                  <a:gd name="connsiteY0" fmla="*/ 72461 h 84638"/>
                  <a:gd name="connsiteX1" fmla="*/ 12151 w 84104"/>
                  <a:gd name="connsiteY1" fmla="*/ 72584 h 84638"/>
                  <a:gd name="connsiteX2" fmla="*/ 12031 w 84104"/>
                  <a:gd name="connsiteY2" fmla="*/ 48353 h 84638"/>
                  <a:gd name="connsiteX3" fmla="*/ 47770 w 84104"/>
                  <a:gd name="connsiteY3" fmla="*/ 12178 h 84638"/>
                  <a:gd name="connsiteX4" fmla="*/ 71953 w 84104"/>
                  <a:gd name="connsiteY4" fmla="*/ 12054 h 84638"/>
                  <a:gd name="connsiteX5" fmla="*/ 72073 w 84104"/>
                  <a:gd name="connsiteY5" fmla="*/ 36286 h 84638"/>
                  <a:gd name="connsiteX6" fmla="*/ 36334 w 84104"/>
                  <a:gd name="connsiteY6" fmla="*/ 72461 h 8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04" h="84638">
                    <a:moveTo>
                      <a:pt x="36334" y="72461"/>
                    </a:moveTo>
                    <a:cubicBezTo>
                      <a:pt x="29693" y="79182"/>
                      <a:pt x="18851" y="79231"/>
                      <a:pt x="12151" y="72584"/>
                    </a:cubicBezTo>
                    <a:cubicBezTo>
                      <a:pt x="5439" y="65926"/>
                      <a:pt x="5391" y="55074"/>
                      <a:pt x="12031" y="48353"/>
                    </a:cubicBezTo>
                    <a:lnTo>
                      <a:pt x="47770" y="12178"/>
                    </a:lnTo>
                    <a:cubicBezTo>
                      <a:pt x="54411" y="5456"/>
                      <a:pt x="65240" y="5395"/>
                      <a:pt x="71953" y="12054"/>
                    </a:cubicBezTo>
                    <a:cubicBezTo>
                      <a:pt x="78653" y="18700"/>
                      <a:pt x="78714" y="29564"/>
                      <a:pt x="72073" y="36286"/>
                    </a:cubicBezTo>
                    <a:lnTo>
                      <a:pt x="36334" y="72461"/>
                    </a:lnTo>
                    <a:close/>
                  </a:path>
                </a:pathLst>
              </a:custGeom>
              <a:solidFill>
                <a:srgbClr val="FFFFFF"/>
              </a:solidFill>
              <a:ln w="1866" cap="rnd">
                <a:noFill/>
                <a:prstDash val="solid"/>
                <a:round/>
              </a:ln>
            </p:spPr>
            <p:txBody>
              <a:bodyPr rtlCol="0" anchor="ctr"/>
              <a:lstStyle/>
              <a:p>
                <a:endParaRPr lang="en-CH" sz="4400"/>
              </a:p>
            </p:txBody>
          </p:sp>
          <p:sp>
            <p:nvSpPr>
              <p:cNvPr id="277" name="Freeform 276">
                <a:extLst>
                  <a:ext uri="{FF2B5EF4-FFF2-40B4-BE49-F238E27FC236}">
                    <a16:creationId xmlns:a16="http://schemas.microsoft.com/office/drawing/2014/main" id="{8DAB3BB4-049F-F79A-DA35-233FA96DE3FC}"/>
                  </a:ext>
                </a:extLst>
              </p:cNvPr>
              <p:cNvSpPr/>
              <p:nvPr/>
            </p:nvSpPr>
            <p:spPr>
              <a:xfrm>
                <a:off x="26417609" y="4347076"/>
                <a:ext cx="84104" cy="84638"/>
              </a:xfrm>
              <a:custGeom>
                <a:avLst/>
                <a:gdLst>
                  <a:gd name="connsiteX0" fmla="*/ 36334 w 84104"/>
                  <a:gd name="connsiteY0" fmla="*/ 72460 h 84638"/>
                  <a:gd name="connsiteX1" fmla="*/ 12151 w 84104"/>
                  <a:gd name="connsiteY1" fmla="*/ 72584 h 84638"/>
                  <a:gd name="connsiteX2" fmla="*/ 12031 w 84104"/>
                  <a:gd name="connsiteY2" fmla="*/ 48353 h 84638"/>
                  <a:gd name="connsiteX3" fmla="*/ 47771 w 84104"/>
                  <a:gd name="connsiteY3" fmla="*/ 12178 h 84638"/>
                  <a:gd name="connsiteX4" fmla="*/ 71953 w 84104"/>
                  <a:gd name="connsiteY4" fmla="*/ 12054 h 84638"/>
                  <a:gd name="connsiteX5" fmla="*/ 72073 w 84104"/>
                  <a:gd name="connsiteY5" fmla="*/ 36285 h 84638"/>
                  <a:gd name="connsiteX6" fmla="*/ 36334 w 84104"/>
                  <a:gd name="connsiteY6" fmla="*/ 72460 h 8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04" h="84638">
                    <a:moveTo>
                      <a:pt x="36334" y="72460"/>
                    </a:moveTo>
                    <a:cubicBezTo>
                      <a:pt x="29693" y="79182"/>
                      <a:pt x="18851" y="79230"/>
                      <a:pt x="12151" y="72584"/>
                    </a:cubicBezTo>
                    <a:cubicBezTo>
                      <a:pt x="5439" y="65926"/>
                      <a:pt x="5391" y="55074"/>
                      <a:pt x="12031" y="48353"/>
                    </a:cubicBezTo>
                    <a:lnTo>
                      <a:pt x="47771" y="12178"/>
                    </a:lnTo>
                    <a:cubicBezTo>
                      <a:pt x="54411" y="5456"/>
                      <a:pt x="65240" y="5395"/>
                      <a:pt x="71953" y="12054"/>
                    </a:cubicBezTo>
                    <a:cubicBezTo>
                      <a:pt x="78653" y="18700"/>
                      <a:pt x="78714" y="29564"/>
                      <a:pt x="72073" y="36285"/>
                    </a:cubicBezTo>
                    <a:lnTo>
                      <a:pt x="36334" y="72460"/>
                    </a:lnTo>
                    <a:close/>
                  </a:path>
                </a:pathLst>
              </a:custGeom>
              <a:solidFill>
                <a:srgbClr val="FFFFFF"/>
              </a:solidFill>
              <a:ln w="1866" cap="rnd">
                <a:noFill/>
                <a:prstDash val="solid"/>
                <a:round/>
              </a:ln>
            </p:spPr>
            <p:txBody>
              <a:bodyPr rtlCol="0" anchor="ctr"/>
              <a:lstStyle/>
              <a:p>
                <a:endParaRPr lang="en-CH" sz="4400"/>
              </a:p>
            </p:txBody>
          </p:sp>
          <p:sp>
            <p:nvSpPr>
              <p:cNvPr id="278" name="Freeform 277">
                <a:extLst>
                  <a:ext uri="{FF2B5EF4-FFF2-40B4-BE49-F238E27FC236}">
                    <a16:creationId xmlns:a16="http://schemas.microsoft.com/office/drawing/2014/main" id="{F575A5CB-7D16-8A6F-F642-795303661521}"/>
                  </a:ext>
                </a:extLst>
              </p:cNvPr>
              <p:cNvSpPr/>
              <p:nvPr/>
            </p:nvSpPr>
            <p:spPr>
              <a:xfrm>
                <a:off x="26503149" y="4034094"/>
                <a:ext cx="52491" cy="332375"/>
              </a:xfrm>
              <a:custGeom>
                <a:avLst/>
                <a:gdLst>
                  <a:gd name="connsiteX0" fmla="*/ 52475 w 52491"/>
                  <a:gd name="connsiteY0" fmla="*/ 305031 h 332375"/>
                  <a:gd name="connsiteX1" fmla="*/ 26351 w 52491"/>
                  <a:gd name="connsiteY1" fmla="*/ 331748 h 332375"/>
                  <a:gd name="connsiteX2" fmla="*/ 195 w 52491"/>
                  <a:gd name="connsiteY2" fmla="*/ 306288 h 332375"/>
                  <a:gd name="connsiteX3" fmla="*/ 17 w 52491"/>
                  <a:gd name="connsiteY3" fmla="*/ 27347 h 332375"/>
                  <a:gd name="connsiteX4" fmla="*/ 26140 w 52491"/>
                  <a:gd name="connsiteY4" fmla="*/ 628 h 332375"/>
                  <a:gd name="connsiteX5" fmla="*/ 52296 w 52491"/>
                  <a:gd name="connsiteY5" fmla="*/ 26091 h 332375"/>
                  <a:gd name="connsiteX6" fmla="*/ 52475 w 52491"/>
                  <a:gd name="connsiteY6" fmla="*/ 305031 h 33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91" h="332375">
                    <a:moveTo>
                      <a:pt x="52475" y="305031"/>
                    </a:moveTo>
                    <a:cubicBezTo>
                      <a:pt x="52484" y="319431"/>
                      <a:pt x="40783" y="331401"/>
                      <a:pt x="26351" y="331748"/>
                    </a:cubicBezTo>
                    <a:cubicBezTo>
                      <a:pt x="11921" y="332095"/>
                      <a:pt x="204" y="320687"/>
                      <a:pt x="195" y="306288"/>
                    </a:cubicBezTo>
                    <a:lnTo>
                      <a:pt x="17" y="27347"/>
                    </a:lnTo>
                    <a:cubicBezTo>
                      <a:pt x="7" y="12947"/>
                      <a:pt x="11709" y="975"/>
                      <a:pt x="26140" y="628"/>
                    </a:cubicBezTo>
                    <a:cubicBezTo>
                      <a:pt x="40571" y="281"/>
                      <a:pt x="52287" y="11691"/>
                      <a:pt x="52296" y="26091"/>
                    </a:cubicBezTo>
                    <a:lnTo>
                      <a:pt x="52475" y="305031"/>
                    </a:lnTo>
                    <a:close/>
                  </a:path>
                </a:pathLst>
              </a:custGeom>
              <a:solidFill>
                <a:srgbClr val="FFFFFF"/>
              </a:solidFill>
              <a:ln w="1947" cap="rnd">
                <a:noFill/>
                <a:prstDash val="solid"/>
                <a:round/>
              </a:ln>
            </p:spPr>
            <p:txBody>
              <a:bodyPr rtlCol="0" anchor="ctr"/>
              <a:lstStyle/>
              <a:p>
                <a:endParaRPr lang="en-CH" sz="4400"/>
              </a:p>
            </p:txBody>
          </p:sp>
          <p:sp>
            <p:nvSpPr>
              <p:cNvPr id="279" name="Freeform 278">
                <a:extLst>
                  <a:ext uri="{FF2B5EF4-FFF2-40B4-BE49-F238E27FC236}">
                    <a16:creationId xmlns:a16="http://schemas.microsoft.com/office/drawing/2014/main" id="{DC7F293B-50DB-3FEE-9896-858C64FD688A}"/>
                  </a:ext>
                </a:extLst>
              </p:cNvPr>
              <p:cNvSpPr/>
              <p:nvPr/>
            </p:nvSpPr>
            <p:spPr>
              <a:xfrm>
                <a:off x="26563788" y="4032637"/>
                <a:ext cx="52491" cy="332375"/>
              </a:xfrm>
              <a:custGeom>
                <a:avLst/>
                <a:gdLst>
                  <a:gd name="connsiteX0" fmla="*/ 52475 w 52491"/>
                  <a:gd name="connsiteY0" fmla="*/ 305031 h 332375"/>
                  <a:gd name="connsiteX1" fmla="*/ 26351 w 52491"/>
                  <a:gd name="connsiteY1" fmla="*/ 331748 h 332375"/>
                  <a:gd name="connsiteX2" fmla="*/ 195 w 52491"/>
                  <a:gd name="connsiteY2" fmla="*/ 306288 h 332375"/>
                  <a:gd name="connsiteX3" fmla="*/ 17 w 52491"/>
                  <a:gd name="connsiteY3" fmla="*/ 27347 h 332375"/>
                  <a:gd name="connsiteX4" fmla="*/ 26140 w 52491"/>
                  <a:gd name="connsiteY4" fmla="*/ 628 h 332375"/>
                  <a:gd name="connsiteX5" fmla="*/ 52296 w 52491"/>
                  <a:gd name="connsiteY5" fmla="*/ 26091 h 332375"/>
                  <a:gd name="connsiteX6" fmla="*/ 52475 w 52491"/>
                  <a:gd name="connsiteY6" fmla="*/ 305031 h 33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91" h="332375">
                    <a:moveTo>
                      <a:pt x="52475" y="305031"/>
                    </a:moveTo>
                    <a:cubicBezTo>
                      <a:pt x="52484" y="319431"/>
                      <a:pt x="40782" y="331401"/>
                      <a:pt x="26351" y="331748"/>
                    </a:cubicBezTo>
                    <a:cubicBezTo>
                      <a:pt x="11921" y="332095"/>
                      <a:pt x="204" y="320687"/>
                      <a:pt x="195" y="306288"/>
                    </a:cubicBezTo>
                    <a:lnTo>
                      <a:pt x="17" y="27347"/>
                    </a:lnTo>
                    <a:cubicBezTo>
                      <a:pt x="7" y="12947"/>
                      <a:pt x="11709" y="975"/>
                      <a:pt x="26140" y="628"/>
                    </a:cubicBezTo>
                    <a:cubicBezTo>
                      <a:pt x="40571" y="281"/>
                      <a:pt x="52287" y="11691"/>
                      <a:pt x="52296" y="26091"/>
                    </a:cubicBezTo>
                    <a:lnTo>
                      <a:pt x="52475" y="305031"/>
                    </a:lnTo>
                    <a:close/>
                  </a:path>
                </a:pathLst>
              </a:custGeom>
              <a:solidFill>
                <a:srgbClr val="FFFFFF"/>
              </a:solidFill>
              <a:ln w="1947" cap="rnd">
                <a:noFill/>
                <a:prstDash val="solid"/>
                <a:round/>
              </a:ln>
            </p:spPr>
            <p:txBody>
              <a:bodyPr rtlCol="0" anchor="ctr"/>
              <a:lstStyle/>
              <a:p>
                <a:endParaRPr lang="en-CH" sz="4400"/>
              </a:p>
            </p:txBody>
          </p:sp>
          <p:sp>
            <p:nvSpPr>
              <p:cNvPr id="280" name="Freeform 279">
                <a:extLst>
                  <a:ext uri="{FF2B5EF4-FFF2-40B4-BE49-F238E27FC236}">
                    <a16:creationId xmlns:a16="http://schemas.microsoft.com/office/drawing/2014/main" id="{C3F63EFD-A1E9-096A-0028-8F2A721BCE33}"/>
                  </a:ext>
                </a:extLst>
              </p:cNvPr>
              <p:cNvSpPr/>
              <p:nvPr/>
            </p:nvSpPr>
            <p:spPr>
              <a:xfrm>
                <a:off x="26586492" y="4370968"/>
                <a:ext cx="84149" cy="82931"/>
              </a:xfrm>
              <a:custGeom>
                <a:avLst/>
                <a:gdLst>
                  <a:gd name="connsiteX0" fmla="*/ 47253 w 84149"/>
                  <a:gd name="connsiteY0" fmla="*/ 70775 h 82931"/>
                  <a:gd name="connsiteX1" fmla="*/ 72014 w 84149"/>
                  <a:gd name="connsiteY1" fmla="*/ 70294 h 82931"/>
                  <a:gd name="connsiteX2" fmla="*/ 71525 w 84149"/>
                  <a:gd name="connsiteY2" fmla="*/ 45500 h 82931"/>
                  <a:gd name="connsiteX3" fmla="*/ 36897 w 84149"/>
                  <a:gd name="connsiteY3" fmla="*/ 12157 h 82931"/>
                  <a:gd name="connsiteX4" fmla="*/ 12136 w 84149"/>
                  <a:gd name="connsiteY4" fmla="*/ 12638 h 82931"/>
                  <a:gd name="connsiteX5" fmla="*/ 12625 w 84149"/>
                  <a:gd name="connsiteY5" fmla="*/ 37432 h 82931"/>
                  <a:gd name="connsiteX6" fmla="*/ 47253 w 84149"/>
                  <a:gd name="connsiteY6" fmla="*/ 70775 h 8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49" h="82931">
                    <a:moveTo>
                      <a:pt x="47253" y="70775"/>
                    </a:moveTo>
                    <a:cubicBezTo>
                      <a:pt x="54221" y="77484"/>
                      <a:pt x="65323" y="77262"/>
                      <a:pt x="72014" y="70294"/>
                    </a:cubicBezTo>
                    <a:cubicBezTo>
                      <a:pt x="78718" y="63313"/>
                      <a:pt x="78492" y="52209"/>
                      <a:pt x="71525" y="45500"/>
                    </a:cubicBezTo>
                    <a:lnTo>
                      <a:pt x="36897" y="12157"/>
                    </a:lnTo>
                    <a:cubicBezTo>
                      <a:pt x="29929" y="5448"/>
                      <a:pt x="18840" y="5656"/>
                      <a:pt x="12136" y="12638"/>
                    </a:cubicBezTo>
                    <a:cubicBezTo>
                      <a:pt x="5445" y="19606"/>
                      <a:pt x="5657" y="30723"/>
                      <a:pt x="12625" y="37432"/>
                    </a:cubicBezTo>
                    <a:lnTo>
                      <a:pt x="47253" y="70775"/>
                    </a:lnTo>
                    <a:close/>
                  </a:path>
                </a:pathLst>
              </a:custGeom>
              <a:solidFill>
                <a:srgbClr val="FFFFFF"/>
              </a:solidFill>
              <a:ln w="1863" cap="rnd">
                <a:noFill/>
                <a:prstDash val="solid"/>
                <a:round/>
              </a:ln>
            </p:spPr>
            <p:txBody>
              <a:bodyPr rtlCol="0" anchor="ctr"/>
              <a:lstStyle/>
              <a:p>
                <a:endParaRPr lang="en-CH" sz="4400"/>
              </a:p>
            </p:txBody>
          </p:sp>
          <p:sp>
            <p:nvSpPr>
              <p:cNvPr id="281" name="Freeform 280">
                <a:extLst>
                  <a:ext uri="{FF2B5EF4-FFF2-40B4-BE49-F238E27FC236}">
                    <a16:creationId xmlns:a16="http://schemas.microsoft.com/office/drawing/2014/main" id="{9988B488-C5A5-86A4-6CBD-B9EE0C33A2D3}"/>
                  </a:ext>
                </a:extLst>
              </p:cNvPr>
              <p:cNvSpPr/>
              <p:nvPr/>
            </p:nvSpPr>
            <p:spPr>
              <a:xfrm>
                <a:off x="26650887" y="4432896"/>
                <a:ext cx="84148" cy="82930"/>
              </a:xfrm>
              <a:custGeom>
                <a:avLst/>
                <a:gdLst>
                  <a:gd name="connsiteX0" fmla="*/ 47253 w 84148"/>
                  <a:gd name="connsiteY0" fmla="*/ 70775 h 82930"/>
                  <a:gd name="connsiteX1" fmla="*/ 72013 w 84148"/>
                  <a:gd name="connsiteY1" fmla="*/ 70292 h 82930"/>
                  <a:gd name="connsiteX2" fmla="*/ 71525 w 84148"/>
                  <a:gd name="connsiteY2" fmla="*/ 45500 h 82930"/>
                  <a:gd name="connsiteX3" fmla="*/ 36895 w 84148"/>
                  <a:gd name="connsiteY3" fmla="*/ 12155 h 82930"/>
                  <a:gd name="connsiteX4" fmla="*/ 12136 w 84148"/>
                  <a:gd name="connsiteY4" fmla="*/ 12638 h 82930"/>
                  <a:gd name="connsiteX5" fmla="*/ 12624 w 84148"/>
                  <a:gd name="connsiteY5" fmla="*/ 37430 h 82930"/>
                  <a:gd name="connsiteX6" fmla="*/ 47253 w 84148"/>
                  <a:gd name="connsiteY6" fmla="*/ 70775 h 8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48" h="82930">
                    <a:moveTo>
                      <a:pt x="47253" y="70775"/>
                    </a:moveTo>
                    <a:cubicBezTo>
                      <a:pt x="54221" y="77484"/>
                      <a:pt x="65309" y="77274"/>
                      <a:pt x="72013" y="70292"/>
                    </a:cubicBezTo>
                    <a:cubicBezTo>
                      <a:pt x="78717" y="63311"/>
                      <a:pt x="78492" y="52209"/>
                      <a:pt x="71525" y="45500"/>
                    </a:cubicBezTo>
                    <a:lnTo>
                      <a:pt x="36895" y="12155"/>
                    </a:lnTo>
                    <a:cubicBezTo>
                      <a:pt x="29928" y="5446"/>
                      <a:pt x="18840" y="5656"/>
                      <a:pt x="12136" y="12638"/>
                    </a:cubicBezTo>
                    <a:cubicBezTo>
                      <a:pt x="5432" y="19619"/>
                      <a:pt x="5656" y="30721"/>
                      <a:pt x="12624" y="37430"/>
                    </a:cubicBezTo>
                    <a:lnTo>
                      <a:pt x="47253" y="70775"/>
                    </a:lnTo>
                    <a:close/>
                  </a:path>
                </a:pathLst>
              </a:custGeom>
              <a:solidFill>
                <a:srgbClr val="FFFFFF"/>
              </a:solidFill>
              <a:ln w="1863" cap="rnd">
                <a:noFill/>
                <a:prstDash val="solid"/>
                <a:round/>
              </a:ln>
            </p:spPr>
            <p:txBody>
              <a:bodyPr rtlCol="0" anchor="ctr"/>
              <a:lstStyle/>
              <a:p>
                <a:endParaRPr lang="en-CH" sz="4400"/>
              </a:p>
            </p:txBody>
          </p:sp>
          <p:sp>
            <p:nvSpPr>
              <p:cNvPr id="282" name="Freeform 281">
                <a:extLst>
                  <a:ext uri="{FF2B5EF4-FFF2-40B4-BE49-F238E27FC236}">
                    <a16:creationId xmlns:a16="http://schemas.microsoft.com/office/drawing/2014/main" id="{1D6987BF-4BE3-E533-4BCE-693A5CECF1AE}"/>
                  </a:ext>
                </a:extLst>
              </p:cNvPr>
              <p:cNvSpPr/>
              <p:nvPr/>
            </p:nvSpPr>
            <p:spPr>
              <a:xfrm>
                <a:off x="26681845" y="4404449"/>
                <a:ext cx="84148" cy="82930"/>
              </a:xfrm>
              <a:custGeom>
                <a:avLst/>
                <a:gdLst>
                  <a:gd name="connsiteX0" fmla="*/ 47253 w 84148"/>
                  <a:gd name="connsiteY0" fmla="*/ 70775 h 82930"/>
                  <a:gd name="connsiteX1" fmla="*/ 72013 w 84148"/>
                  <a:gd name="connsiteY1" fmla="*/ 70292 h 82930"/>
                  <a:gd name="connsiteX2" fmla="*/ 71525 w 84148"/>
                  <a:gd name="connsiteY2" fmla="*/ 45500 h 82930"/>
                  <a:gd name="connsiteX3" fmla="*/ 36895 w 84148"/>
                  <a:gd name="connsiteY3" fmla="*/ 12155 h 82930"/>
                  <a:gd name="connsiteX4" fmla="*/ 12136 w 84148"/>
                  <a:gd name="connsiteY4" fmla="*/ 12638 h 82930"/>
                  <a:gd name="connsiteX5" fmla="*/ 12624 w 84148"/>
                  <a:gd name="connsiteY5" fmla="*/ 37431 h 82930"/>
                  <a:gd name="connsiteX6" fmla="*/ 47253 w 84148"/>
                  <a:gd name="connsiteY6" fmla="*/ 70775 h 8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48" h="82930">
                    <a:moveTo>
                      <a:pt x="47253" y="70775"/>
                    </a:moveTo>
                    <a:cubicBezTo>
                      <a:pt x="54221" y="77484"/>
                      <a:pt x="65322" y="77260"/>
                      <a:pt x="72013" y="70292"/>
                    </a:cubicBezTo>
                    <a:cubicBezTo>
                      <a:pt x="78717" y="63311"/>
                      <a:pt x="78492" y="52209"/>
                      <a:pt x="71525" y="45500"/>
                    </a:cubicBezTo>
                    <a:lnTo>
                      <a:pt x="36895" y="12155"/>
                    </a:lnTo>
                    <a:cubicBezTo>
                      <a:pt x="29928" y="5446"/>
                      <a:pt x="18840" y="5656"/>
                      <a:pt x="12136" y="12638"/>
                    </a:cubicBezTo>
                    <a:cubicBezTo>
                      <a:pt x="5445" y="19606"/>
                      <a:pt x="5656" y="30721"/>
                      <a:pt x="12624" y="37431"/>
                    </a:cubicBezTo>
                    <a:lnTo>
                      <a:pt x="47253" y="70775"/>
                    </a:lnTo>
                    <a:close/>
                  </a:path>
                </a:pathLst>
              </a:custGeom>
              <a:solidFill>
                <a:srgbClr val="FFFFFF"/>
              </a:solidFill>
              <a:ln w="1863" cap="rnd">
                <a:noFill/>
                <a:prstDash val="solid"/>
                <a:round/>
              </a:ln>
            </p:spPr>
            <p:txBody>
              <a:bodyPr rtlCol="0" anchor="ctr"/>
              <a:lstStyle/>
              <a:p>
                <a:endParaRPr lang="en-CH" sz="4400"/>
              </a:p>
            </p:txBody>
          </p:sp>
          <p:sp>
            <p:nvSpPr>
              <p:cNvPr id="283" name="Freeform 282">
                <a:extLst>
                  <a:ext uri="{FF2B5EF4-FFF2-40B4-BE49-F238E27FC236}">
                    <a16:creationId xmlns:a16="http://schemas.microsoft.com/office/drawing/2014/main" id="{2C081088-94D0-1521-FE7B-F6369C95D2E9}"/>
                  </a:ext>
                </a:extLst>
              </p:cNvPr>
              <p:cNvSpPr/>
              <p:nvPr/>
            </p:nvSpPr>
            <p:spPr>
              <a:xfrm>
                <a:off x="26616364" y="4340250"/>
                <a:ext cx="84148" cy="82929"/>
              </a:xfrm>
              <a:custGeom>
                <a:avLst/>
                <a:gdLst>
                  <a:gd name="connsiteX0" fmla="*/ 47253 w 84148"/>
                  <a:gd name="connsiteY0" fmla="*/ 70775 h 82929"/>
                  <a:gd name="connsiteX1" fmla="*/ 72013 w 84148"/>
                  <a:gd name="connsiteY1" fmla="*/ 70292 h 82929"/>
                  <a:gd name="connsiteX2" fmla="*/ 71524 w 84148"/>
                  <a:gd name="connsiteY2" fmla="*/ 45500 h 82929"/>
                  <a:gd name="connsiteX3" fmla="*/ 36895 w 84148"/>
                  <a:gd name="connsiteY3" fmla="*/ 12155 h 82929"/>
                  <a:gd name="connsiteX4" fmla="*/ 12136 w 84148"/>
                  <a:gd name="connsiteY4" fmla="*/ 12637 h 82929"/>
                  <a:gd name="connsiteX5" fmla="*/ 12624 w 84148"/>
                  <a:gd name="connsiteY5" fmla="*/ 37430 h 82929"/>
                  <a:gd name="connsiteX6" fmla="*/ 47253 w 84148"/>
                  <a:gd name="connsiteY6" fmla="*/ 70775 h 8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48" h="82929">
                    <a:moveTo>
                      <a:pt x="47253" y="70775"/>
                    </a:moveTo>
                    <a:cubicBezTo>
                      <a:pt x="54221" y="77484"/>
                      <a:pt x="65322" y="77260"/>
                      <a:pt x="72013" y="70292"/>
                    </a:cubicBezTo>
                    <a:cubicBezTo>
                      <a:pt x="78716" y="63311"/>
                      <a:pt x="78492" y="52209"/>
                      <a:pt x="71524" y="45500"/>
                    </a:cubicBezTo>
                    <a:lnTo>
                      <a:pt x="36895" y="12155"/>
                    </a:lnTo>
                    <a:cubicBezTo>
                      <a:pt x="29929" y="5447"/>
                      <a:pt x="18839" y="5656"/>
                      <a:pt x="12136" y="12637"/>
                    </a:cubicBezTo>
                    <a:cubicBezTo>
                      <a:pt x="5445" y="19605"/>
                      <a:pt x="5657" y="30722"/>
                      <a:pt x="12624" y="37430"/>
                    </a:cubicBezTo>
                    <a:lnTo>
                      <a:pt x="47253" y="70775"/>
                    </a:lnTo>
                    <a:close/>
                  </a:path>
                </a:pathLst>
              </a:custGeom>
              <a:solidFill>
                <a:srgbClr val="FFFFFF"/>
              </a:solidFill>
              <a:ln w="1863" cap="rnd">
                <a:noFill/>
                <a:prstDash val="solid"/>
                <a:round/>
              </a:ln>
            </p:spPr>
            <p:txBody>
              <a:bodyPr rtlCol="0" anchor="ctr"/>
              <a:lstStyle/>
              <a:p>
                <a:endParaRPr lang="en-CH" sz="4400"/>
              </a:p>
            </p:txBody>
          </p:sp>
        </p:grpSp>
        <p:grpSp>
          <p:nvGrpSpPr>
            <p:cNvPr id="284" name="Graphic 256">
              <a:extLst>
                <a:ext uri="{FF2B5EF4-FFF2-40B4-BE49-F238E27FC236}">
                  <a16:creationId xmlns:a16="http://schemas.microsoft.com/office/drawing/2014/main" id="{E5856B46-EA5C-B8EA-107B-BE2FCFE95C87}"/>
                </a:ext>
              </a:extLst>
            </p:cNvPr>
            <p:cNvGrpSpPr/>
            <p:nvPr/>
          </p:nvGrpSpPr>
          <p:grpSpPr>
            <a:xfrm>
              <a:off x="26590984" y="3537850"/>
              <a:ext cx="413783" cy="493381"/>
              <a:chOff x="26590984" y="3537850"/>
              <a:chExt cx="413783" cy="493381"/>
            </a:xfrm>
            <a:solidFill>
              <a:srgbClr val="FFFFFF"/>
            </a:solidFill>
          </p:grpSpPr>
          <p:sp>
            <p:nvSpPr>
              <p:cNvPr id="285" name="Freeform 284">
                <a:extLst>
                  <a:ext uri="{FF2B5EF4-FFF2-40B4-BE49-F238E27FC236}">
                    <a16:creationId xmlns:a16="http://schemas.microsoft.com/office/drawing/2014/main" id="{EFBEB88D-43E5-6D9F-0484-31780330DBD3}"/>
                  </a:ext>
                </a:extLst>
              </p:cNvPr>
              <p:cNvSpPr/>
              <p:nvPr/>
            </p:nvSpPr>
            <p:spPr>
              <a:xfrm>
                <a:off x="26686870" y="3880987"/>
                <a:ext cx="84104" cy="84638"/>
              </a:xfrm>
              <a:custGeom>
                <a:avLst/>
                <a:gdLst>
                  <a:gd name="connsiteX0" fmla="*/ 36333 w 84104"/>
                  <a:gd name="connsiteY0" fmla="*/ 72462 h 84638"/>
                  <a:gd name="connsiteX1" fmla="*/ 12151 w 84104"/>
                  <a:gd name="connsiteY1" fmla="*/ 72584 h 84638"/>
                  <a:gd name="connsiteX2" fmla="*/ 12030 w 84104"/>
                  <a:gd name="connsiteY2" fmla="*/ 48354 h 84638"/>
                  <a:gd name="connsiteX3" fmla="*/ 47770 w 84104"/>
                  <a:gd name="connsiteY3" fmla="*/ 12178 h 84638"/>
                  <a:gd name="connsiteX4" fmla="*/ 71953 w 84104"/>
                  <a:gd name="connsiteY4" fmla="*/ 12054 h 84638"/>
                  <a:gd name="connsiteX5" fmla="*/ 72073 w 84104"/>
                  <a:gd name="connsiteY5" fmla="*/ 36286 h 84638"/>
                  <a:gd name="connsiteX6" fmla="*/ 36333 w 84104"/>
                  <a:gd name="connsiteY6" fmla="*/ 72462 h 8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04" h="84638">
                    <a:moveTo>
                      <a:pt x="36333" y="72462"/>
                    </a:moveTo>
                    <a:cubicBezTo>
                      <a:pt x="29693" y="79182"/>
                      <a:pt x="18851" y="79231"/>
                      <a:pt x="12151" y="72584"/>
                    </a:cubicBezTo>
                    <a:cubicBezTo>
                      <a:pt x="5439" y="65926"/>
                      <a:pt x="5391" y="55074"/>
                      <a:pt x="12030" y="48354"/>
                    </a:cubicBezTo>
                    <a:lnTo>
                      <a:pt x="47770" y="12178"/>
                    </a:lnTo>
                    <a:cubicBezTo>
                      <a:pt x="54411" y="5456"/>
                      <a:pt x="65240" y="5395"/>
                      <a:pt x="71953" y="12054"/>
                    </a:cubicBezTo>
                    <a:cubicBezTo>
                      <a:pt x="78653" y="18700"/>
                      <a:pt x="78714" y="29564"/>
                      <a:pt x="72073" y="36286"/>
                    </a:cubicBezTo>
                    <a:lnTo>
                      <a:pt x="36333" y="72462"/>
                    </a:lnTo>
                    <a:close/>
                  </a:path>
                </a:pathLst>
              </a:custGeom>
              <a:solidFill>
                <a:srgbClr val="FFFFFF"/>
              </a:solidFill>
              <a:ln w="1866" cap="rnd">
                <a:noFill/>
                <a:prstDash val="solid"/>
                <a:round/>
              </a:ln>
            </p:spPr>
            <p:txBody>
              <a:bodyPr rtlCol="0" anchor="ctr"/>
              <a:lstStyle/>
              <a:p>
                <a:endParaRPr lang="en-CH" sz="4400"/>
              </a:p>
            </p:txBody>
          </p:sp>
          <p:sp>
            <p:nvSpPr>
              <p:cNvPr id="286" name="Freeform 285">
                <a:extLst>
                  <a:ext uri="{FF2B5EF4-FFF2-40B4-BE49-F238E27FC236}">
                    <a16:creationId xmlns:a16="http://schemas.microsoft.com/office/drawing/2014/main" id="{59F639C0-0685-93F5-CA43-E0E9EEF08AB4}"/>
                  </a:ext>
                </a:extLst>
              </p:cNvPr>
              <p:cNvSpPr/>
              <p:nvPr/>
            </p:nvSpPr>
            <p:spPr>
              <a:xfrm>
                <a:off x="26621978" y="3946593"/>
                <a:ext cx="84104" cy="84638"/>
              </a:xfrm>
              <a:custGeom>
                <a:avLst/>
                <a:gdLst>
                  <a:gd name="connsiteX0" fmla="*/ 36334 w 84104"/>
                  <a:gd name="connsiteY0" fmla="*/ 72461 h 84638"/>
                  <a:gd name="connsiteX1" fmla="*/ 12151 w 84104"/>
                  <a:gd name="connsiteY1" fmla="*/ 72584 h 84638"/>
                  <a:gd name="connsiteX2" fmla="*/ 12031 w 84104"/>
                  <a:gd name="connsiteY2" fmla="*/ 48353 h 84638"/>
                  <a:gd name="connsiteX3" fmla="*/ 47771 w 84104"/>
                  <a:gd name="connsiteY3" fmla="*/ 12178 h 84638"/>
                  <a:gd name="connsiteX4" fmla="*/ 71953 w 84104"/>
                  <a:gd name="connsiteY4" fmla="*/ 12054 h 84638"/>
                  <a:gd name="connsiteX5" fmla="*/ 72073 w 84104"/>
                  <a:gd name="connsiteY5" fmla="*/ 36286 h 84638"/>
                  <a:gd name="connsiteX6" fmla="*/ 36334 w 84104"/>
                  <a:gd name="connsiteY6" fmla="*/ 72461 h 8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04" h="84638">
                    <a:moveTo>
                      <a:pt x="36334" y="72461"/>
                    </a:moveTo>
                    <a:cubicBezTo>
                      <a:pt x="29693" y="79182"/>
                      <a:pt x="18864" y="79243"/>
                      <a:pt x="12151" y="72584"/>
                    </a:cubicBezTo>
                    <a:cubicBezTo>
                      <a:pt x="5439" y="65926"/>
                      <a:pt x="5391" y="55074"/>
                      <a:pt x="12031" y="48353"/>
                    </a:cubicBezTo>
                    <a:lnTo>
                      <a:pt x="47771" y="12178"/>
                    </a:lnTo>
                    <a:cubicBezTo>
                      <a:pt x="54411" y="5456"/>
                      <a:pt x="65240" y="5395"/>
                      <a:pt x="71953" y="12054"/>
                    </a:cubicBezTo>
                    <a:cubicBezTo>
                      <a:pt x="78666" y="18713"/>
                      <a:pt x="78714" y="29564"/>
                      <a:pt x="72073" y="36286"/>
                    </a:cubicBezTo>
                    <a:lnTo>
                      <a:pt x="36334" y="72461"/>
                    </a:lnTo>
                    <a:close/>
                  </a:path>
                </a:pathLst>
              </a:custGeom>
              <a:solidFill>
                <a:srgbClr val="FFFFFF"/>
              </a:solidFill>
              <a:ln w="1866" cap="rnd">
                <a:noFill/>
                <a:prstDash val="solid"/>
                <a:round/>
              </a:ln>
            </p:spPr>
            <p:txBody>
              <a:bodyPr rtlCol="0" anchor="ctr"/>
              <a:lstStyle/>
              <a:p>
                <a:endParaRPr lang="en-CH" sz="4400"/>
              </a:p>
            </p:txBody>
          </p:sp>
          <p:sp>
            <p:nvSpPr>
              <p:cNvPr id="287" name="Freeform 286">
                <a:extLst>
                  <a:ext uri="{FF2B5EF4-FFF2-40B4-BE49-F238E27FC236}">
                    <a16:creationId xmlns:a16="http://schemas.microsoft.com/office/drawing/2014/main" id="{BD3A2A29-6F39-E8F1-6BF0-7552464D5912}"/>
                  </a:ext>
                </a:extLst>
              </p:cNvPr>
              <p:cNvSpPr/>
              <p:nvPr/>
            </p:nvSpPr>
            <p:spPr>
              <a:xfrm>
                <a:off x="26590984" y="3919634"/>
                <a:ext cx="84104" cy="84638"/>
              </a:xfrm>
              <a:custGeom>
                <a:avLst/>
                <a:gdLst>
                  <a:gd name="connsiteX0" fmla="*/ 36334 w 84104"/>
                  <a:gd name="connsiteY0" fmla="*/ 72461 h 84638"/>
                  <a:gd name="connsiteX1" fmla="*/ 12151 w 84104"/>
                  <a:gd name="connsiteY1" fmla="*/ 72584 h 84638"/>
                  <a:gd name="connsiteX2" fmla="*/ 12031 w 84104"/>
                  <a:gd name="connsiteY2" fmla="*/ 48353 h 84638"/>
                  <a:gd name="connsiteX3" fmla="*/ 47770 w 84104"/>
                  <a:gd name="connsiteY3" fmla="*/ 12178 h 84638"/>
                  <a:gd name="connsiteX4" fmla="*/ 71953 w 84104"/>
                  <a:gd name="connsiteY4" fmla="*/ 12054 h 84638"/>
                  <a:gd name="connsiteX5" fmla="*/ 72073 w 84104"/>
                  <a:gd name="connsiteY5" fmla="*/ 36286 h 84638"/>
                  <a:gd name="connsiteX6" fmla="*/ 36334 w 84104"/>
                  <a:gd name="connsiteY6" fmla="*/ 72461 h 8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04" h="84638">
                    <a:moveTo>
                      <a:pt x="36334" y="72461"/>
                    </a:moveTo>
                    <a:cubicBezTo>
                      <a:pt x="29693" y="79182"/>
                      <a:pt x="18851" y="79231"/>
                      <a:pt x="12151" y="72584"/>
                    </a:cubicBezTo>
                    <a:cubicBezTo>
                      <a:pt x="5439" y="65926"/>
                      <a:pt x="5391" y="55074"/>
                      <a:pt x="12031" y="48353"/>
                    </a:cubicBezTo>
                    <a:lnTo>
                      <a:pt x="47770" y="12178"/>
                    </a:lnTo>
                    <a:cubicBezTo>
                      <a:pt x="54411" y="5456"/>
                      <a:pt x="65240" y="5395"/>
                      <a:pt x="71953" y="12054"/>
                    </a:cubicBezTo>
                    <a:cubicBezTo>
                      <a:pt x="78653" y="18700"/>
                      <a:pt x="78714" y="29564"/>
                      <a:pt x="72073" y="36286"/>
                    </a:cubicBezTo>
                    <a:lnTo>
                      <a:pt x="36334" y="72461"/>
                    </a:lnTo>
                    <a:close/>
                  </a:path>
                </a:pathLst>
              </a:custGeom>
              <a:solidFill>
                <a:srgbClr val="FFFFFF"/>
              </a:solidFill>
              <a:ln w="1866" cap="rnd">
                <a:noFill/>
                <a:prstDash val="solid"/>
                <a:round/>
              </a:ln>
            </p:spPr>
            <p:txBody>
              <a:bodyPr rtlCol="0" anchor="ctr"/>
              <a:lstStyle/>
              <a:p>
                <a:endParaRPr lang="en-CH" sz="4400"/>
              </a:p>
            </p:txBody>
          </p:sp>
          <p:sp>
            <p:nvSpPr>
              <p:cNvPr id="288" name="Freeform 287">
                <a:extLst>
                  <a:ext uri="{FF2B5EF4-FFF2-40B4-BE49-F238E27FC236}">
                    <a16:creationId xmlns:a16="http://schemas.microsoft.com/office/drawing/2014/main" id="{027FBADB-430C-D282-E58B-0AED24D677B2}"/>
                  </a:ext>
                </a:extLst>
              </p:cNvPr>
              <p:cNvSpPr/>
              <p:nvPr/>
            </p:nvSpPr>
            <p:spPr>
              <a:xfrm>
                <a:off x="26656382" y="3852290"/>
                <a:ext cx="84104" cy="84638"/>
              </a:xfrm>
              <a:custGeom>
                <a:avLst/>
                <a:gdLst>
                  <a:gd name="connsiteX0" fmla="*/ 36334 w 84104"/>
                  <a:gd name="connsiteY0" fmla="*/ 72460 h 84638"/>
                  <a:gd name="connsiteX1" fmla="*/ 12151 w 84104"/>
                  <a:gd name="connsiteY1" fmla="*/ 72584 h 84638"/>
                  <a:gd name="connsiteX2" fmla="*/ 12031 w 84104"/>
                  <a:gd name="connsiteY2" fmla="*/ 48353 h 84638"/>
                  <a:gd name="connsiteX3" fmla="*/ 47771 w 84104"/>
                  <a:gd name="connsiteY3" fmla="*/ 12178 h 84638"/>
                  <a:gd name="connsiteX4" fmla="*/ 71953 w 84104"/>
                  <a:gd name="connsiteY4" fmla="*/ 12054 h 84638"/>
                  <a:gd name="connsiteX5" fmla="*/ 72073 w 84104"/>
                  <a:gd name="connsiteY5" fmla="*/ 36285 h 84638"/>
                  <a:gd name="connsiteX6" fmla="*/ 36334 w 84104"/>
                  <a:gd name="connsiteY6" fmla="*/ 72460 h 8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04" h="84638">
                    <a:moveTo>
                      <a:pt x="36334" y="72460"/>
                    </a:moveTo>
                    <a:cubicBezTo>
                      <a:pt x="29693" y="79182"/>
                      <a:pt x="18851" y="79230"/>
                      <a:pt x="12151" y="72584"/>
                    </a:cubicBezTo>
                    <a:cubicBezTo>
                      <a:pt x="5439" y="65926"/>
                      <a:pt x="5391" y="55074"/>
                      <a:pt x="12031" y="48353"/>
                    </a:cubicBezTo>
                    <a:lnTo>
                      <a:pt x="47771" y="12178"/>
                    </a:lnTo>
                    <a:cubicBezTo>
                      <a:pt x="54411" y="5456"/>
                      <a:pt x="65240" y="5395"/>
                      <a:pt x="71953" y="12054"/>
                    </a:cubicBezTo>
                    <a:cubicBezTo>
                      <a:pt x="78653" y="18700"/>
                      <a:pt x="78714" y="29564"/>
                      <a:pt x="72073" y="36285"/>
                    </a:cubicBezTo>
                    <a:lnTo>
                      <a:pt x="36334" y="72460"/>
                    </a:lnTo>
                    <a:close/>
                  </a:path>
                </a:pathLst>
              </a:custGeom>
              <a:solidFill>
                <a:srgbClr val="FFFFFF"/>
              </a:solidFill>
              <a:ln w="1866" cap="rnd">
                <a:noFill/>
                <a:prstDash val="solid"/>
                <a:round/>
              </a:ln>
            </p:spPr>
            <p:txBody>
              <a:bodyPr rtlCol="0" anchor="ctr"/>
              <a:lstStyle/>
              <a:p>
                <a:endParaRPr lang="en-CH" sz="4400"/>
              </a:p>
            </p:txBody>
          </p:sp>
          <p:sp>
            <p:nvSpPr>
              <p:cNvPr id="289" name="Freeform 288">
                <a:extLst>
                  <a:ext uri="{FF2B5EF4-FFF2-40B4-BE49-F238E27FC236}">
                    <a16:creationId xmlns:a16="http://schemas.microsoft.com/office/drawing/2014/main" id="{371E7E1F-7241-55A8-D5A9-3E191309E875}"/>
                  </a:ext>
                </a:extLst>
              </p:cNvPr>
              <p:cNvSpPr/>
              <p:nvPr/>
            </p:nvSpPr>
            <p:spPr>
              <a:xfrm>
                <a:off x="26741923" y="3539308"/>
                <a:ext cx="52491" cy="332375"/>
              </a:xfrm>
              <a:custGeom>
                <a:avLst/>
                <a:gdLst>
                  <a:gd name="connsiteX0" fmla="*/ 52475 w 52491"/>
                  <a:gd name="connsiteY0" fmla="*/ 305031 h 332375"/>
                  <a:gd name="connsiteX1" fmla="*/ 26351 w 52491"/>
                  <a:gd name="connsiteY1" fmla="*/ 331748 h 332375"/>
                  <a:gd name="connsiteX2" fmla="*/ 195 w 52491"/>
                  <a:gd name="connsiteY2" fmla="*/ 306288 h 332375"/>
                  <a:gd name="connsiteX3" fmla="*/ 17 w 52491"/>
                  <a:gd name="connsiteY3" fmla="*/ 27347 h 332375"/>
                  <a:gd name="connsiteX4" fmla="*/ 26140 w 52491"/>
                  <a:gd name="connsiteY4" fmla="*/ 628 h 332375"/>
                  <a:gd name="connsiteX5" fmla="*/ 52296 w 52491"/>
                  <a:gd name="connsiteY5" fmla="*/ 26091 h 332375"/>
                  <a:gd name="connsiteX6" fmla="*/ 52475 w 52491"/>
                  <a:gd name="connsiteY6" fmla="*/ 305031 h 33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91" h="332375">
                    <a:moveTo>
                      <a:pt x="52475" y="305031"/>
                    </a:moveTo>
                    <a:cubicBezTo>
                      <a:pt x="52484" y="319431"/>
                      <a:pt x="40783" y="331401"/>
                      <a:pt x="26351" y="331748"/>
                    </a:cubicBezTo>
                    <a:cubicBezTo>
                      <a:pt x="11921" y="332095"/>
                      <a:pt x="204" y="320687"/>
                      <a:pt x="195" y="306288"/>
                    </a:cubicBezTo>
                    <a:lnTo>
                      <a:pt x="17" y="27347"/>
                    </a:lnTo>
                    <a:cubicBezTo>
                      <a:pt x="7" y="12947"/>
                      <a:pt x="11709" y="975"/>
                      <a:pt x="26140" y="628"/>
                    </a:cubicBezTo>
                    <a:cubicBezTo>
                      <a:pt x="40571" y="281"/>
                      <a:pt x="52287" y="11691"/>
                      <a:pt x="52296" y="26091"/>
                    </a:cubicBezTo>
                    <a:lnTo>
                      <a:pt x="52475" y="305031"/>
                    </a:lnTo>
                    <a:close/>
                  </a:path>
                </a:pathLst>
              </a:custGeom>
              <a:solidFill>
                <a:srgbClr val="FFFFFF"/>
              </a:solidFill>
              <a:ln w="1947" cap="rnd">
                <a:noFill/>
                <a:prstDash val="solid"/>
                <a:round/>
              </a:ln>
            </p:spPr>
            <p:txBody>
              <a:bodyPr rtlCol="0" anchor="ctr"/>
              <a:lstStyle/>
              <a:p>
                <a:endParaRPr lang="en-CH" sz="4400"/>
              </a:p>
            </p:txBody>
          </p:sp>
          <p:sp>
            <p:nvSpPr>
              <p:cNvPr id="290" name="Freeform 289">
                <a:extLst>
                  <a:ext uri="{FF2B5EF4-FFF2-40B4-BE49-F238E27FC236}">
                    <a16:creationId xmlns:a16="http://schemas.microsoft.com/office/drawing/2014/main" id="{D7BC2BD4-F904-25CE-08A6-E130431B163D}"/>
                  </a:ext>
                </a:extLst>
              </p:cNvPr>
              <p:cNvSpPr/>
              <p:nvPr/>
            </p:nvSpPr>
            <p:spPr>
              <a:xfrm>
                <a:off x="26802562" y="3537850"/>
                <a:ext cx="52491" cy="332375"/>
              </a:xfrm>
              <a:custGeom>
                <a:avLst/>
                <a:gdLst>
                  <a:gd name="connsiteX0" fmla="*/ 52475 w 52491"/>
                  <a:gd name="connsiteY0" fmla="*/ 305031 h 332375"/>
                  <a:gd name="connsiteX1" fmla="*/ 26351 w 52491"/>
                  <a:gd name="connsiteY1" fmla="*/ 331748 h 332375"/>
                  <a:gd name="connsiteX2" fmla="*/ 195 w 52491"/>
                  <a:gd name="connsiteY2" fmla="*/ 306288 h 332375"/>
                  <a:gd name="connsiteX3" fmla="*/ 17 w 52491"/>
                  <a:gd name="connsiteY3" fmla="*/ 27347 h 332375"/>
                  <a:gd name="connsiteX4" fmla="*/ 26140 w 52491"/>
                  <a:gd name="connsiteY4" fmla="*/ 628 h 332375"/>
                  <a:gd name="connsiteX5" fmla="*/ 52296 w 52491"/>
                  <a:gd name="connsiteY5" fmla="*/ 26091 h 332375"/>
                  <a:gd name="connsiteX6" fmla="*/ 52475 w 52491"/>
                  <a:gd name="connsiteY6" fmla="*/ 305031 h 33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91" h="332375">
                    <a:moveTo>
                      <a:pt x="52475" y="305031"/>
                    </a:moveTo>
                    <a:cubicBezTo>
                      <a:pt x="52484" y="319431"/>
                      <a:pt x="40782" y="331401"/>
                      <a:pt x="26351" y="331748"/>
                    </a:cubicBezTo>
                    <a:cubicBezTo>
                      <a:pt x="11921" y="332095"/>
                      <a:pt x="204" y="320687"/>
                      <a:pt x="195" y="306288"/>
                    </a:cubicBezTo>
                    <a:lnTo>
                      <a:pt x="17" y="27347"/>
                    </a:lnTo>
                    <a:cubicBezTo>
                      <a:pt x="7" y="12947"/>
                      <a:pt x="11709" y="975"/>
                      <a:pt x="26140" y="628"/>
                    </a:cubicBezTo>
                    <a:cubicBezTo>
                      <a:pt x="40571" y="281"/>
                      <a:pt x="52287" y="11691"/>
                      <a:pt x="52296" y="26091"/>
                    </a:cubicBezTo>
                    <a:lnTo>
                      <a:pt x="52475" y="305031"/>
                    </a:lnTo>
                    <a:close/>
                  </a:path>
                </a:pathLst>
              </a:custGeom>
              <a:solidFill>
                <a:srgbClr val="FFFFFF"/>
              </a:solidFill>
              <a:ln w="1947" cap="rnd">
                <a:noFill/>
                <a:prstDash val="solid"/>
                <a:round/>
              </a:ln>
            </p:spPr>
            <p:txBody>
              <a:bodyPr rtlCol="0" anchor="ctr"/>
              <a:lstStyle/>
              <a:p>
                <a:endParaRPr lang="en-CH" sz="4400"/>
              </a:p>
            </p:txBody>
          </p:sp>
          <p:sp>
            <p:nvSpPr>
              <p:cNvPr id="291" name="Freeform 290">
                <a:extLst>
                  <a:ext uri="{FF2B5EF4-FFF2-40B4-BE49-F238E27FC236}">
                    <a16:creationId xmlns:a16="http://schemas.microsoft.com/office/drawing/2014/main" id="{66D15916-333F-774B-4BA0-B78C541326C5}"/>
                  </a:ext>
                </a:extLst>
              </p:cNvPr>
              <p:cNvSpPr/>
              <p:nvPr/>
            </p:nvSpPr>
            <p:spPr>
              <a:xfrm>
                <a:off x="26825266" y="3876182"/>
                <a:ext cx="84149" cy="82931"/>
              </a:xfrm>
              <a:custGeom>
                <a:avLst/>
                <a:gdLst>
                  <a:gd name="connsiteX0" fmla="*/ 47253 w 84149"/>
                  <a:gd name="connsiteY0" fmla="*/ 70775 h 82931"/>
                  <a:gd name="connsiteX1" fmla="*/ 72014 w 84149"/>
                  <a:gd name="connsiteY1" fmla="*/ 70294 h 82931"/>
                  <a:gd name="connsiteX2" fmla="*/ 71525 w 84149"/>
                  <a:gd name="connsiteY2" fmla="*/ 45500 h 82931"/>
                  <a:gd name="connsiteX3" fmla="*/ 36897 w 84149"/>
                  <a:gd name="connsiteY3" fmla="*/ 12157 h 82931"/>
                  <a:gd name="connsiteX4" fmla="*/ 12136 w 84149"/>
                  <a:gd name="connsiteY4" fmla="*/ 12638 h 82931"/>
                  <a:gd name="connsiteX5" fmla="*/ 12625 w 84149"/>
                  <a:gd name="connsiteY5" fmla="*/ 37432 h 82931"/>
                  <a:gd name="connsiteX6" fmla="*/ 47253 w 84149"/>
                  <a:gd name="connsiteY6" fmla="*/ 70775 h 8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49" h="82931">
                    <a:moveTo>
                      <a:pt x="47253" y="70775"/>
                    </a:moveTo>
                    <a:cubicBezTo>
                      <a:pt x="54221" y="77484"/>
                      <a:pt x="65323" y="77262"/>
                      <a:pt x="72014" y="70294"/>
                    </a:cubicBezTo>
                    <a:cubicBezTo>
                      <a:pt x="78718" y="63313"/>
                      <a:pt x="78492" y="52209"/>
                      <a:pt x="71525" y="45500"/>
                    </a:cubicBezTo>
                    <a:lnTo>
                      <a:pt x="36897" y="12157"/>
                    </a:lnTo>
                    <a:cubicBezTo>
                      <a:pt x="29929" y="5448"/>
                      <a:pt x="18840" y="5656"/>
                      <a:pt x="12136" y="12638"/>
                    </a:cubicBezTo>
                    <a:cubicBezTo>
                      <a:pt x="5445" y="19606"/>
                      <a:pt x="5657" y="30723"/>
                      <a:pt x="12625" y="37432"/>
                    </a:cubicBezTo>
                    <a:lnTo>
                      <a:pt x="47253" y="70775"/>
                    </a:lnTo>
                    <a:close/>
                  </a:path>
                </a:pathLst>
              </a:custGeom>
              <a:solidFill>
                <a:srgbClr val="FFFFFF"/>
              </a:solidFill>
              <a:ln w="1863" cap="rnd">
                <a:noFill/>
                <a:prstDash val="solid"/>
                <a:round/>
              </a:ln>
            </p:spPr>
            <p:txBody>
              <a:bodyPr rtlCol="0" anchor="ctr"/>
              <a:lstStyle/>
              <a:p>
                <a:endParaRPr lang="en-CH" sz="4400"/>
              </a:p>
            </p:txBody>
          </p:sp>
          <p:sp>
            <p:nvSpPr>
              <p:cNvPr id="292" name="Freeform 291">
                <a:extLst>
                  <a:ext uri="{FF2B5EF4-FFF2-40B4-BE49-F238E27FC236}">
                    <a16:creationId xmlns:a16="http://schemas.microsoft.com/office/drawing/2014/main" id="{8B0AD03C-0F12-4057-9525-DF49FE04EA42}"/>
                  </a:ext>
                </a:extLst>
              </p:cNvPr>
              <p:cNvSpPr/>
              <p:nvPr/>
            </p:nvSpPr>
            <p:spPr>
              <a:xfrm>
                <a:off x="26889660" y="3938110"/>
                <a:ext cx="84148" cy="82930"/>
              </a:xfrm>
              <a:custGeom>
                <a:avLst/>
                <a:gdLst>
                  <a:gd name="connsiteX0" fmla="*/ 47253 w 84148"/>
                  <a:gd name="connsiteY0" fmla="*/ 70775 h 82930"/>
                  <a:gd name="connsiteX1" fmla="*/ 72013 w 84148"/>
                  <a:gd name="connsiteY1" fmla="*/ 70292 h 82930"/>
                  <a:gd name="connsiteX2" fmla="*/ 71525 w 84148"/>
                  <a:gd name="connsiteY2" fmla="*/ 45500 h 82930"/>
                  <a:gd name="connsiteX3" fmla="*/ 36895 w 84148"/>
                  <a:gd name="connsiteY3" fmla="*/ 12155 h 82930"/>
                  <a:gd name="connsiteX4" fmla="*/ 12136 w 84148"/>
                  <a:gd name="connsiteY4" fmla="*/ 12638 h 82930"/>
                  <a:gd name="connsiteX5" fmla="*/ 12624 w 84148"/>
                  <a:gd name="connsiteY5" fmla="*/ 37430 h 82930"/>
                  <a:gd name="connsiteX6" fmla="*/ 47253 w 84148"/>
                  <a:gd name="connsiteY6" fmla="*/ 70775 h 8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48" h="82930">
                    <a:moveTo>
                      <a:pt x="47253" y="70775"/>
                    </a:moveTo>
                    <a:cubicBezTo>
                      <a:pt x="54221" y="77484"/>
                      <a:pt x="65309" y="77274"/>
                      <a:pt x="72013" y="70292"/>
                    </a:cubicBezTo>
                    <a:cubicBezTo>
                      <a:pt x="78717" y="63311"/>
                      <a:pt x="78492" y="52209"/>
                      <a:pt x="71525" y="45500"/>
                    </a:cubicBezTo>
                    <a:lnTo>
                      <a:pt x="36895" y="12155"/>
                    </a:lnTo>
                    <a:cubicBezTo>
                      <a:pt x="29928" y="5446"/>
                      <a:pt x="18840" y="5656"/>
                      <a:pt x="12136" y="12638"/>
                    </a:cubicBezTo>
                    <a:cubicBezTo>
                      <a:pt x="5432" y="19619"/>
                      <a:pt x="5656" y="30721"/>
                      <a:pt x="12624" y="37430"/>
                    </a:cubicBezTo>
                    <a:lnTo>
                      <a:pt x="47253" y="70775"/>
                    </a:lnTo>
                    <a:close/>
                  </a:path>
                </a:pathLst>
              </a:custGeom>
              <a:solidFill>
                <a:srgbClr val="FFFFFF"/>
              </a:solidFill>
              <a:ln w="1863" cap="rnd">
                <a:noFill/>
                <a:prstDash val="solid"/>
                <a:round/>
              </a:ln>
            </p:spPr>
            <p:txBody>
              <a:bodyPr rtlCol="0" anchor="ctr"/>
              <a:lstStyle/>
              <a:p>
                <a:endParaRPr lang="en-CH" sz="4400"/>
              </a:p>
            </p:txBody>
          </p:sp>
          <p:sp>
            <p:nvSpPr>
              <p:cNvPr id="293" name="Freeform 292">
                <a:extLst>
                  <a:ext uri="{FF2B5EF4-FFF2-40B4-BE49-F238E27FC236}">
                    <a16:creationId xmlns:a16="http://schemas.microsoft.com/office/drawing/2014/main" id="{4FFD845E-CC4C-62C8-7AFA-99667E43C256}"/>
                  </a:ext>
                </a:extLst>
              </p:cNvPr>
              <p:cNvSpPr/>
              <p:nvPr/>
            </p:nvSpPr>
            <p:spPr>
              <a:xfrm>
                <a:off x="26920619" y="3909662"/>
                <a:ext cx="84148" cy="82930"/>
              </a:xfrm>
              <a:custGeom>
                <a:avLst/>
                <a:gdLst>
                  <a:gd name="connsiteX0" fmla="*/ 47253 w 84148"/>
                  <a:gd name="connsiteY0" fmla="*/ 70775 h 82930"/>
                  <a:gd name="connsiteX1" fmla="*/ 72013 w 84148"/>
                  <a:gd name="connsiteY1" fmla="*/ 70292 h 82930"/>
                  <a:gd name="connsiteX2" fmla="*/ 71525 w 84148"/>
                  <a:gd name="connsiteY2" fmla="*/ 45500 h 82930"/>
                  <a:gd name="connsiteX3" fmla="*/ 36895 w 84148"/>
                  <a:gd name="connsiteY3" fmla="*/ 12155 h 82930"/>
                  <a:gd name="connsiteX4" fmla="*/ 12136 w 84148"/>
                  <a:gd name="connsiteY4" fmla="*/ 12638 h 82930"/>
                  <a:gd name="connsiteX5" fmla="*/ 12624 w 84148"/>
                  <a:gd name="connsiteY5" fmla="*/ 37431 h 82930"/>
                  <a:gd name="connsiteX6" fmla="*/ 47253 w 84148"/>
                  <a:gd name="connsiteY6" fmla="*/ 70775 h 8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48" h="82930">
                    <a:moveTo>
                      <a:pt x="47253" y="70775"/>
                    </a:moveTo>
                    <a:cubicBezTo>
                      <a:pt x="54221" y="77484"/>
                      <a:pt x="65322" y="77260"/>
                      <a:pt x="72013" y="70292"/>
                    </a:cubicBezTo>
                    <a:cubicBezTo>
                      <a:pt x="78717" y="63311"/>
                      <a:pt x="78492" y="52209"/>
                      <a:pt x="71525" y="45500"/>
                    </a:cubicBezTo>
                    <a:lnTo>
                      <a:pt x="36895" y="12155"/>
                    </a:lnTo>
                    <a:cubicBezTo>
                      <a:pt x="29928" y="5446"/>
                      <a:pt x="18840" y="5656"/>
                      <a:pt x="12136" y="12638"/>
                    </a:cubicBezTo>
                    <a:cubicBezTo>
                      <a:pt x="5445" y="19606"/>
                      <a:pt x="5656" y="30721"/>
                      <a:pt x="12624" y="37431"/>
                    </a:cubicBezTo>
                    <a:lnTo>
                      <a:pt x="47253" y="70775"/>
                    </a:lnTo>
                    <a:close/>
                  </a:path>
                </a:pathLst>
              </a:custGeom>
              <a:solidFill>
                <a:srgbClr val="FFFFFF"/>
              </a:solidFill>
              <a:ln w="1863" cap="rnd">
                <a:noFill/>
                <a:prstDash val="solid"/>
                <a:round/>
              </a:ln>
            </p:spPr>
            <p:txBody>
              <a:bodyPr rtlCol="0" anchor="ctr"/>
              <a:lstStyle/>
              <a:p>
                <a:endParaRPr lang="en-CH" sz="4400"/>
              </a:p>
            </p:txBody>
          </p:sp>
          <p:sp>
            <p:nvSpPr>
              <p:cNvPr id="294" name="Freeform 293">
                <a:extLst>
                  <a:ext uri="{FF2B5EF4-FFF2-40B4-BE49-F238E27FC236}">
                    <a16:creationId xmlns:a16="http://schemas.microsoft.com/office/drawing/2014/main" id="{69F60B9D-9276-2609-0661-193413FF4498}"/>
                  </a:ext>
                </a:extLst>
              </p:cNvPr>
              <p:cNvSpPr/>
              <p:nvPr/>
            </p:nvSpPr>
            <p:spPr>
              <a:xfrm>
                <a:off x="26855137" y="3845463"/>
                <a:ext cx="84148" cy="82929"/>
              </a:xfrm>
              <a:custGeom>
                <a:avLst/>
                <a:gdLst>
                  <a:gd name="connsiteX0" fmla="*/ 47253 w 84148"/>
                  <a:gd name="connsiteY0" fmla="*/ 70775 h 82929"/>
                  <a:gd name="connsiteX1" fmla="*/ 72013 w 84148"/>
                  <a:gd name="connsiteY1" fmla="*/ 70292 h 82929"/>
                  <a:gd name="connsiteX2" fmla="*/ 71524 w 84148"/>
                  <a:gd name="connsiteY2" fmla="*/ 45500 h 82929"/>
                  <a:gd name="connsiteX3" fmla="*/ 36895 w 84148"/>
                  <a:gd name="connsiteY3" fmla="*/ 12155 h 82929"/>
                  <a:gd name="connsiteX4" fmla="*/ 12136 w 84148"/>
                  <a:gd name="connsiteY4" fmla="*/ 12637 h 82929"/>
                  <a:gd name="connsiteX5" fmla="*/ 12624 w 84148"/>
                  <a:gd name="connsiteY5" fmla="*/ 37430 h 82929"/>
                  <a:gd name="connsiteX6" fmla="*/ 47253 w 84148"/>
                  <a:gd name="connsiteY6" fmla="*/ 70775 h 8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148" h="82929">
                    <a:moveTo>
                      <a:pt x="47253" y="70775"/>
                    </a:moveTo>
                    <a:cubicBezTo>
                      <a:pt x="54221" y="77484"/>
                      <a:pt x="65322" y="77260"/>
                      <a:pt x="72013" y="70292"/>
                    </a:cubicBezTo>
                    <a:cubicBezTo>
                      <a:pt x="78716" y="63311"/>
                      <a:pt x="78492" y="52209"/>
                      <a:pt x="71524" y="45500"/>
                    </a:cubicBezTo>
                    <a:lnTo>
                      <a:pt x="36895" y="12155"/>
                    </a:lnTo>
                    <a:cubicBezTo>
                      <a:pt x="29929" y="5447"/>
                      <a:pt x="18839" y="5656"/>
                      <a:pt x="12136" y="12637"/>
                    </a:cubicBezTo>
                    <a:cubicBezTo>
                      <a:pt x="5445" y="19605"/>
                      <a:pt x="5657" y="30722"/>
                      <a:pt x="12624" y="37430"/>
                    </a:cubicBezTo>
                    <a:lnTo>
                      <a:pt x="47253" y="70775"/>
                    </a:lnTo>
                    <a:close/>
                  </a:path>
                </a:pathLst>
              </a:custGeom>
              <a:solidFill>
                <a:srgbClr val="FFFFFF"/>
              </a:solidFill>
              <a:ln w="1863" cap="rnd">
                <a:noFill/>
                <a:prstDash val="solid"/>
                <a:round/>
              </a:ln>
            </p:spPr>
            <p:txBody>
              <a:bodyPr rtlCol="0" anchor="ctr"/>
              <a:lstStyle/>
              <a:p>
                <a:endParaRPr lang="en-CH" sz="4400"/>
              </a:p>
            </p:txBody>
          </p:sp>
        </p:grpSp>
        <p:sp>
          <p:nvSpPr>
            <p:cNvPr id="295" name="Freeform 294">
              <a:extLst>
                <a:ext uri="{FF2B5EF4-FFF2-40B4-BE49-F238E27FC236}">
                  <a16:creationId xmlns:a16="http://schemas.microsoft.com/office/drawing/2014/main" id="{DF54BD88-5C40-340C-88B2-911F479A017E}"/>
                </a:ext>
              </a:extLst>
            </p:cNvPr>
            <p:cNvSpPr/>
            <p:nvPr/>
          </p:nvSpPr>
          <p:spPr>
            <a:xfrm>
              <a:off x="26487871" y="3301793"/>
              <a:ext cx="239657" cy="236694"/>
            </a:xfrm>
            <a:custGeom>
              <a:avLst/>
              <a:gdLst>
                <a:gd name="connsiteX0" fmla="*/ 127198 w 239657"/>
                <a:gd name="connsiteY0" fmla="*/ -8204 h 236694"/>
                <a:gd name="connsiteX1" fmla="*/ 155484 w 239657"/>
                <a:gd name="connsiteY1" fmla="*/ 82199 h 236694"/>
                <a:gd name="connsiteX2" fmla="*/ 247027 w 239657"/>
                <a:gd name="connsiteY2" fmla="*/ 82199 h 236694"/>
                <a:gd name="connsiteX3" fmla="*/ 172975 w 239657"/>
                <a:gd name="connsiteY3" fmla="*/ 138078 h 236694"/>
                <a:gd name="connsiteX4" fmla="*/ 201260 w 239657"/>
                <a:gd name="connsiteY4" fmla="*/ 228491 h 236694"/>
                <a:gd name="connsiteX5" fmla="*/ 127198 w 239657"/>
                <a:gd name="connsiteY5" fmla="*/ 172611 h 236694"/>
                <a:gd name="connsiteX6" fmla="*/ 53136 w 239657"/>
                <a:gd name="connsiteY6" fmla="*/ 228491 h 236694"/>
                <a:gd name="connsiteX7" fmla="*/ 81421 w 239657"/>
                <a:gd name="connsiteY7" fmla="*/ 138078 h 236694"/>
                <a:gd name="connsiteX8" fmla="*/ 7369 w 239657"/>
                <a:gd name="connsiteY8" fmla="*/ 82199 h 236694"/>
                <a:gd name="connsiteX9" fmla="*/ 98913 w 239657"/>
                <a:gd name="connsiteY9" fmla="*/ 82199 h 236694"/>
                <a:gd name="connsiteX10" fmla="*/ 127198 w 239657"/>
                <a:gd name="connsiteY10" fmla="*/ -8204 h 23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657" h="236694">
                  <a:moveTo>
                    <a:pt x="127198" y="-8204"/>
                  </a:moveTo>
                  <a:lnTo>
                    <a:pt x="155484" y="82199"/>
                  </a:lnTo>
                  <a:lnTo>
                    <a:pt x="247027" y="82199"/>
                  </a:lnTo>
                  <a:lnTo>
                    <a:pt x="172975" y="138078"/>
                  </a:lnTo>
                  <a:lnTo>
                    <a:pt x="201260" y="228491"/>
                  </a:lnTo>
                  <a:lnTo>
                    <a:pt x="127198" y="172611"/>
                  </a:lnTo>
                  <a:lnTo>
                    <a:pt x="53136" y="228491"/>
                  </a:lnTo>
                  <a:lnTo>
                    <a:pt x="81421" y="138078"/>
                  </a:lnTo>
                  <a:lnTo>
                    <a:pt x="7369" y="82199"/>
                  </a:lnTo>
                  <a:lnTo>
                    <a:pt x="98913" y="82199"/>
                  </a:lnTo>
                  <a:lnTo>
                    <a:pt x="127198" y="-8204"/>
                  </a:lnTo>
                  <a:close/>
                </a:path>
              </a:pathLst>
            </a:custGeom>
            <a:solidFill>
              <a:srgbClr val="FFFFFF"/>
            </a:solidFill>
            <a:ln w="1011" cap="rnd">
              <a:noFill/>
              <a:prstDash val="solid"/>
              <a:round/>
            </a:ln>
          </p:spPr>
          <p:txBody>
            <a:bodyPr rtlCol="0" anchor="ctr"/>
            <a:lstStyle/>
            <a:p>
              <a:endParaRPr lang="en-CH" sz="4400"/>
            </a:p>
          </p:txBody>
        </p:sp>
        <p:sp>
          <p:nvSpPr>
            <p:cNvPr id="296" name="Freeform 295">
              <a:extLst>
                <a:ext uri="{FF2B5EF4-FFF2-40B4-BE49-F238E27FC236}">
                  <a16:creationId xmlns:a16="http://schemas.microsoft.com/office/drawing/2014/main" id="{180215A8-8834-DF63-1D0D-FC115048B481}"/>
                </a:ext>
              </a:extLst>
            </p:cNvPr>
            <p:cNvSpPr/>
            <p:nvPr/>
          </p:nvSpPr>
          <p:spPr>
            <a:xfrm>
              <a:off x="26164192" y="4518891"/>
              <a:ext cx="215887" cy="205257"/>
            </a:xfrm>
            <a:custGeom>
              <a:avLst/>
              <a:gdLst>
                <a:gd name="connsiteX0" fmla="*/ 149187 w 215887"/>
                <a:gd name="connsiteY0" fmla="*/ -8589 h 205257"/>
                <a:gd name="connsiteX1" fmla="*/ 201809 w 215887"/>
                <a:gd name="connsiteY1" fmla="*/ 29679 h 205257"/>
                <a:gd name="connsiteX2" fmla="*/ 167610 w 215887"/>
                <a:gd name="connsiteY2" fmla="*/ 76720 h 205257"/>
                <a:gd name="connsiteX3" fmla="*/ 222940 w 215887"/>
                <a:gd name="connsiteY3" fmla="*/ 94720 h 205257"/>
                <a:gd name="connsiteX4" fmla="*/ 202838 w 215887"/>
                <a:gd name="connsiteY4" fmla="*/ 156586 h 205257"/>
                <a:gd name="connsiteX5" fmla="*/ 147508 w 215887"/>
                <a:gd name="connsiteY5" fmla="*/ 138585 h 205257"/>
                <a:gd name="connsiteX6" fmla="*/ 147508 w 215887"/>
                <a:gd name="connsiteY6" fmla="*/ 196669 h 205257"/>
                <a:gd name="connsiteX7" fmla="*/ 82468 w 215887"/>
                <a:gd name="connsiteY7" fmla="*/ 196669 h 205257"/>
                <a:gd name="connsiteX8" fmla="*/ 82468 w 215887"/>
                <a:gd name="connsiteY8" fmla="*/ 138585 h 205257"/>
                <a:gd name="connsiteX9" fmla="*/ 27154 w 215887"/>
                <a:gd name="connsiteY9" fmla="*/ 156586 h 205257"/>
                <a:gd name="connsiteX10" fmla="*/ 7052 w 215887"/>
                <a:gd name="connsiteY10" fmla="*/ 94720 h 205257"/>
                <a:gd name="connsiteX11" fmla="*/ 62382 w 215887"/>
                <a:gd name="connsiteY11" fmla="*/ 76720 h 205257"/>
                <a:gd name="connsiteX12" fmla="*/ 28183 w 215887"/>
                <a:gd name="connsiteY12" fmla="*/ 29679 h 205257"/>
                <a:gd name="connsiteX13" fmla="*/ 80805 w 215887"/>
                <a:gd name="connsiteY13" fmla="*/ -8589 h 205257"/>
                <a:gd name="connsiteX14" fmla="*/ 114988 w 215887"/>
                <a:gd name="connsiteY14" fmla="*/ 38452 h 205257"/>
                <a:gd name="connsiteX15" fmla="*/ 149187 w 215887"/>
                <a:gd name="connsiteY15" fmla="*/ -8589 h 20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887" h="205257">
                  <a:moveTo>
                    <a:pt x="149187" y="-8589"/>
                  </a:moveTo>
                  <a:lnTo>
                    <a:pt x="201809" y="29679"/>
                  </a:lnTo>
                  <a:lnTo>
                    <a:pt x="167610" y="76720"/>
                  </a:lnTo>
                  <a:lnTo>
                    <a:pt x="222940" y="94720"/>
                  </a:lnTo>
                  <a:lnTo>
                    <a:pt x="202838" y="156586"/>
                  </a:lnTo>
                  <a:lnTo>
                    <a:pt x="147508" y="138585"/>
                  </a:lnTo>
                  <a:lnTo>
                    <a:pt x="147508" y="196669"/>
                  </a:lnTo>
                  <a:lnTo>
                    <a:pt x="82468" y="196669"/>
                  </a:lnTo>
                  <a:lnTo>
                    <a:pt x="82468" y="138585"/>
                  </a:lnTo>
                  <a:lnTo>
                    <a:pt x="27154" y="156586"/>
                  </a:lnTo>
                  <a:lnTo>
                    <a:pt x="7052" y="94720"/>
                  </a:lnTo>
                  <a:lnTo>
                    <a:pt x="62382" y="76720"/>
                  </a:lnTo>
                  <a:lnTo>
                    <a:pt x="28183" y="29679"/>
                  </a:lnTo>
                  <a:lnTo>
                    <a:pt x="80805" y="-8589"/>
                  </a:lnTo>
                  <a:lnTo>
                    <a:pt x="114988" y="38452"/>
                  </a:lnTo>
                  <a:lnTo>
                    <a:pt x="149187" y="-8589"/>
                  </a:lnTo>
                  <a:close/>
                </a:path>
              </a:pathLst>
            </a:custGeom>
            <a:noFill/>
            <a:ln w="25212" cap="rnd">
              <a:solidFill>
                <a:srgbClr val="FFFFFF"/>
              </a:solidFill>
              <a:prstDash val="solid"/>
              <a:miter/>
            </a:ln>
          </p:spPr>
          <p:txBody>
            <a:bodyPr rtlCol="0" anchor="ctr"/>
            <a:lstStyle/>
            <a:p>
              <a:endParaRPr lang="en-CH" sz="4400"/>
            </a:p>
          </p:txBody>
        </p:sp>
      </p:grpSp>
      <p:sp>
        <p:nvSpPr>
          <p:cNvPr id="297" name="Freeform 296">
            <a:extLst>
              <a:ext uri="{FF2B5EF4-FFF2-40B4-BE49-F238E27FC236}">
                <a16:creationId xmlns:a16="http://schemas.microsoft.com/office/drawing/2014/main" id="{FA98119A-ECCD-3E34-1E4C-59C60AF35A5B}"/>
              </a:ext>
            </a:extLst>
          </p:cNvPr>
          <p:cNvSpPr/>
          <p:nvPr/>
        </p:nvSpPr>
        <p:spPr>
          <a:xfrm>
            <a:off x="951274" y="8241140"/>
            <a:ext cx="16541018" cy="12084898"/>
          </a:xfrm>
          <a:custGeom>
            <a:avLst/>
            <a:gdLst>
              <a:gd name="connsiteX0" fmla="*/ 16542882 w 16541018"/>
              <a:gd name="connsiteY0" fmla="*/ 268452 h 12084898"/>
              <a:gd name="connsiteX1" fmla="*/ 16542882 w 16541018"/>
              <a:gd name="connsiteY1" fmla="*/ 11825482 h 12084898"/>
              <a:gd name="connsiteX2" fmla="*/ 16278892 w 16541018"/>
              <a:gd name="connsiteY2" fmla="*/ 12089416 h 12084898"/>
              <a:gd name="connsiteX3" fmla="*/ 265802 w 16541018"/>
              <a:gd name="connsiteY3" fmla="*/ 12089416 h 12084898"/>
              <a:gd name="connsiteX4" fmla="*/ 1864 w 16541018"/>
              <a:gd name="connsiteY4" fmla="*/ 11825482 h 12084898"/>
              <a:gd name="connsiteX5" fmla="*/ 1864 w 16541018"/>
              <a:gd name="connsiteY5" fmla="*/ 268452 h 12084898"/>
              <a:gd name="connsiteX6" fmla="*/ 265802 w 16541018"/>
              <a:gd name="connsiteY6" fmla="*/ 4517 h 12084898"/>
              <a:gd name="connsiteX7" fmla="*/ 16278892 w 16541018"/>
              <a:gd name="connsiteY7" fmla="*/ 4517 h 12084898"/>
              <a:gd name="connsiteX8" fmla="*/ 16542882 w 16541018"/>
              <a:gd name="connsiteY8" fmla="*/ 268452 h 1208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1018" h="12084898">
                <a:moveTo>
                  <a:pt x="16542882" y="268452"/>
                </a:moveTo>
                <a:lnTo>
                  <a:pt x="16542882" y="11825482"/>
                </a:lnTo>
                <a:cubicBezTo>
                  <a:pt x="16542882" y="11971158"/>
                  <a:pt x="16424665" y="12089416"/>
                  <a:pt x="16278892" y="12089416"/>
                </a:cubicBezTo>
                <a:lnTo>
                  <a:pt x="265802" y="12089416"/>
                </a:lnTo>
                <a:cubicBezTo>
                  <a:pt x="120131" y="12089416"/>
                  <a:pt x="1864" y="11971158"/>
                  <a:pt x="1864" y="11825482"/>
                </a:cubicBezTo>
                <a:lnTo>
                  <a:pt x="1864" y="268452"/>
                </a:lnTo>
                <a:cubicBezTo>
                  <a:pt x="1864" y="122775"/>
                  <a:pt x="120131" y="4517"/>
                  <a:pt x="265802" y="4517"/>
                </a:cubicBezTo>
                <a:lnTo>
                  <a:pt x="16278892" y="4517"/>
                </a:lnTo>
                <a:cubicBezTo>
                  <a:pt x="16424665" y="4517"/>
                  <a:pt x="16542882" y="122775"/>
                  <a:pt x="16542882" y="268452"/>
                </a:cubicBezTo>
                <a:close/>
              </a:path>
            </a:pathLst>
          </a:custGeom>
          <a:solidFill>
            <a:srgbClr val="DBE6FF"/>
          </a:solidFill>
          <a:ln w="27259" cap="rnd">
            <a:solidFill>
              <a:srgbClr val="000080"/>
            </a:solidFill>
            <a:prstDash val="solid"/>
            <a:round/>
          </a:ln>
        </p:spPr>
        <p:txBody>
          <a:bodyPr rtlCol="0" anchor="ctr"/>
          <a:lstStyle/>
          <a:p>
            <a:endParaRPr lang="en-CH" sz="4400"/>
          </a:p>
        </p:txBody>
      </p:sp>
      <p:grpSp>
        <p:nvGrpSpPr>
          <p:cNvPr id="298" name="Graphic 256">
            <a:extLst>
              <a:ext uri="{FF2B5EF4-FFF2-40B4-BE49-F238E27FC236}">
                <a16:creationId xmlns:a16="http://schemas.microsoft.com/office/drawing/2014/main" id="{AE342288-296A-D426-FC8C-B67B7A217865}"/>
              </a:ext>
            </a:extLst>
          </p:cNvPr>
          <p:cNvGrpSpPr/>
          <p:nvPr/>
        </p:nvGrpSpPr>
        <p:grpSpPr>
          <a:xfrm>
            <a:off x="1099486" y="4128991"/>
            <a:ext cx="2984800" cy="2257961"/>
            <a:chOff x="1099486" y="4128991"/>
            <a:chExt cx="2984800" cy="2257961"/>
          </a:xfrm>
        </p:grpSpPr>
        <p:sp>
          <p:nvSpPr>
            <p:cNvPr id="299" name="Freeform 298">
              <a:extLst>
                <a:ext uri="{FF2B5EF4-FFF2-40B4-BE49-F238E27FC236}">
                  <a16:creationId xmlns:a16="http://schemas.microsoft.com/office/drawing/2014/main" id="{474990A8-0704-7081-5D10-1FCE6A0CC159}"/>
                </a:ext>
              </a:extLst>
            </p:cNvPr>
            <p:cNvSpPr/>
            <p:nvPr/>
          </p:nvSpPr>
          <p:spPr>
            <a:xfrm rot="10800000" flipV="1">
              <a:off x="2970371" y="6074900"/>
              <a:ext cx="410" cy="363"/>
            </a:xfrm>
            <a:custGeom>
              <a:avLst/>
              <a:gdLst>
                <a:gd name="connsiteX0" fmla="*/ 974 w 410"/>
                <a:gd name="connsiteY0" fmla="*/ 2357 h 363"/>
                <a:gd name="connsiteX1" fmla="*/ 1385 w 410"/>
                <a:gd name="connsiteY1" fmla="*/ 2357 h 363"/>
                <a:gd name="connsiteX2" fmla="*/ 1369 w 410"/>
                <a:gd name="connsiteY2" fmla="*/ 1993 h 363"/>
                <a:gd name="connsiteX3" fmla="*/ 974 w 410"/>
                <a:gd name="connsiteY3" fmla="*/ 2357 h 363"/>
              </a:gdLst>
              <a:ahLst/>
              <a:cxnLst>
                <a:cxn ang="0">
                  <a:pos x="connsiteX0" y="connsiteY0"/>
                </a:cxn>
                <a:cxn ang="0">
                  <a:pos x="connsiteX1" y="connsiteY1"/>
                </a:cxn>
                <a:cxn ang="0">
                  <a:pos x="connsiteX2" y="connsiteY2"/>
                </a:cxn>
                <a:cxn ang="0">
                  <a:pos x="connsiteX3" y="connsiteY3"/>
                </a:cxn>
              </a:cxnLst>
              <a:rect l="l" t="t" r="r" b="b"/>
              <a:pathLst>
                <a:path w="410" h="363">
                  <a:moveTo>
                    <a:pt x="974" y="2357"/>
                  </a:moveTo>
                  <a:lnTo>
                    <a:pt x="1385" y="2357"/>
                  </a:lnTo>
                  <a:cubicBezTo>
                    <a:pt x="1377" y="2238"/>
                    <a:pt x="1369" y="2112"/>
                    <a:pt x="1369" y="1993"/>
                  </a:cubicBezTo>
                  <a:lnTo>
                    <a:pt x="974" y="2357"/>
                  </a:lnTo>
                  <a:close/>
                </a:path>
              </a:pathLst>
            </a:custGeom>
            <a:solidFill>
              <a:srgbClr val="191818"/>
            </a:solidFill>
            <a:ln w="7899" cap="rnd">
              <a:noFill/>
              <a:prstDash val="solid"/>
              <a:round/>
            </a:ln>
          </p:spPr>
          <p:txBody>
            <a:bodyPr rtlCol="0" anchor="ctr"/>
            <a:lstStyle/>
            <a:p>
              <a:endParaRPr lang="en-CH" sz="4400"/>
            </a:p>
          </p:txBody>
        </p:sp>
        <p:sp>
          <p:nvSpPr>
            <p:cNvPr id="300" name="Freeform 299">
              <a:extLst>
                <a:ext uri="{FF2B5EF4-FFF2-40B4-BE49-F238E27FC236}">
                  <a16:creationId xmlns:a16="http://schemas.microsoft.com/office/drawing/2014/main" id="{C70C501A-A146-7983-7133-505BF60A68B5}"/>
                </a:ext>
              </a:extLst>
            </p:cNvPr>
            <p:cNvSpPr/>
            <p:nvPr/>
          </p:nvSpPr>
          <p:spPr>
            <a:xfrm rot="10800000" flipV="1">
              <a:off x="1099486" y="4128991"/>
              <a:ext cx="2984800" cy="2056348"/>
            </a:xfrm>
            <a:custGeom>
              <a:avLst/>
              <a:gdLst>
                <a:gd name="connsiteX0" fmla="*/ 2947061 w 2984800"/>
                <a:gd name="connsiteY0" fmla="*/ 127800 h 2056348"/>
                <a:gd name="connsiteX1" fmla="*/ 2879185 w 2984800"/>
                <a:gd name="connsiteY1" fmla="*/ 141713 h 2056348"/>
                <a:gd name="connsiteX2" fmla="*/ 2851730 w 2984800"/>
                <a:gd name="connsiteY2" fmla="*/ 148871 h 2056348"/>
                <a:gd name="connsiteX3" fmla="*/ 2671744 w 2984800"/>
                <a:gd name="connsiteY3" fmla="*/ 169500 h 2056348"/>
                <a:gd name="connsiteX4" fmla="*/ 2368648 w 2984800"/>
                <a:gd name="connsiteY4" fmla="*/ 163654 h 2056348"/>
                <a:gd name="connsiteX5" fmla="*/ 2188329 w 2984800"/>
                <a:gd name="connsiteY5" fmla="*/ 161197 h 2056348"/>
                <a:gd name="connsiteX6" fmla="*/ 2026285 w 2984800"/>
                <a:gd name="connsiteY6" fmla="*/ 147813 h 2056348"/>
                <a:gd name="connsiteX7" fmla="*/ 1810792 w 2984800"/>
                <a:gd name="connsiteY7" fmla="*/ 131545 h 2056348"/>
                <a:gd name="connsiteX8" fmla="*/ 1492211 w 2984800"/>
                <a:gd name="connsiteY8" fmla="*/ 128052 h 2056348"/>
                <a:gd name="connsiteX9" fmla="*/ 1240398 w 2984800"/>
                <a:gd name="connsiteY9" fmla="*/ 135787 h 2056348"/>
                <a:gd name="connsiteX10" fmla="*/ 1087567 w 2984800"/>
                <a:gd name="connsiteY10" fmla="*/ 152047 h 2056348"/>
                <a:gd name="connsiteX11" fmla="*/ 1046601 w 2984800"/>
                <a:gd name="connsiteY11" fmla="*/ 150017 h 2056348"/>
                <a:gd name="connsiteX12" fmla="*/ 791834 w 2984800"/>
                <a:gd name="connsiteY12" fmla="*/ 109999 h 2056348"/>
                <a:gd name="connsiteX13" fmla="*/ 562879 w 2984800"/>
                <a:gd name="connsiteY13" fmla="*/ 147607 h 2056348"/>
                <a:gd name="connsiteX14" fmla="*/ 312986 w 2984800"/>
                <a:gd name="connsiteY14" fmla="*/ 286899 h 2056348"/>
                <a:gd name="connsiteX15" fmla="*/ 44780 w 2984800"/>
                <a:gd name="connsiteY15" fmla="*/ 599244 h 2056348"/>
                <a:gd name="connsiteX16" fmla="*/ 45491 w 2984800"/>
                <a:gd name="connsiteY16" fmla="*/ 518007 h 2056348"/>
                <a:gd name="connsiteX17" fmla="*/ 132383 w 2984800"/>
                <a:gd name="connsiteY17" fmla="*/ 360393 h 2056348"/>
                <a:gd name="connsiteX18" fmla="*/ 517971 w 2984800"/>
                <a:gd name="connsiteY18" fmla="*/ 122467 h 2056348"/>
                <a:gd name="connsiteX19" fmla="*/ 763850 w 2984800"/>
                <a:gd name="connsiteY19" fmla="*/ 66734 h 2056348"/>
                <a:gd name="connsiteX20" fmla="*/ 834316 w 2984800"/>
                <a:gd name="connsiteY20" fmla="*/ 59694 h 2056348"/>
                <a:gd name="connsiteX21" fmla="*/ 1078449 w 2984800"/>
                <a:gd name="connsiteY21" fmla="*/ 40100 h 2056348"/>
                <a:gd name="connsiteX22" fmla="*/ 1423214 w 2984800"/>
                <a:gd name="connsiteY22" fmla="*/ 22102 h 2056348"/>
                <a:gd name="connsiteX23" fmla="*/ 1746133 w 2984800"/>
                <a:gd name="connsiteY23" fmla="*/ 30935 h 2056348"/>
                <a:gd name="connsiteX24" fmla="*/ 2117570 w 2984800"/>
                <a:gd name="connsiteY24" fmla="*/ 71150 h 2056348"/>
                <a:gd name="connsiteX25" fmla="*/ 2445127 w 2984800"/>
                <a:gd name="connsiteY25" fmla="*/ 105108 h 2056348"/>
                <a:gd name="connsiteX26" fmla="*/ 2779020 w 2984800"/>
                <a:gd name="connsiteY26" fmla="*/ 116383 h 2056348"/>
                <a:gd name="connsiteX27" fmla="*/ 2945204 w 2984800"/>
                <a:gd name="connsiteY27" fmla="*/ 102746 h 2056348"/>
                <a:gd name="connsiteX28" fmla="*/ 2958359 w 2984800"/>
                <a:gd name="connsiteY28" fmla="*/ 110884 h 2056348"/>
                <a:gd name="connsiteX29" fmla="*/ 2947061 w 2984800"/>
                <a:gd name="connsiteY29" fmla="*/ 127800 h 2056348"/>
                <a:gd name="connsiteX30" fmla="*/ 1233240 w 2984800"/>
                <a:gd name="connsiteY30" fmla="*/ 286575 h 2056348"/>
                <a:gd name="connsiteX31" fmla="*/ 1551948 w 2984800"/>
                <a:gd name="connsiteY31" fmla="*/ 646381 h 2056348"/>
                <a:gd name="connsiteX32" fmla="*/ 1680762 w 2984800"/>
                <a:gd name="connsiteY32" fmla="*/ 824979 h 2056348"/>
                <a:gd name="connsiteX33" fmla="*/ 1683590 w 2984800"/>
                <a:gd name="connsiteY33" fmla="*/ 846383 h 2056348"/>
                <a:gd name="connsiteX34" fmla="*/ 1668737 w 2984800"/>
                <a:gd name="connsiteY34" fmla="*/ 906098 h 2056348"/>
                <a:gd name="connsiteX35" fmla="*/ 1672340 w 2984800"/>
                <a:gd name="connsiteY35" fmla="*/ 913572 h 2056348"/>
                <a:gd name="connsiteX36" fmla="*/ 1683322 w 2984800"/>
                <a:gd name="connsiteY36" fmla="*/ 900385 h 2056348"/>
                <a:gd name="connsiteX37" fmla="*/ 1766106 w 2984800"/>
                <a:gd name="connsiteY37" fmla="*/ 725958 h 2056348"/>
                <a:gd name="connsiteX38" fmla="*/ 1779055 w 2984800"/>
                <a:gd name="connsiteY38" fmla="*/ 692814 h 2056348"/>
                <a:gd name="connsiteX39" fmla="*/ 1788876 w 2984800"/>
                <a:gd name="connsiteY39" fmla="*/ 679137 h 2056348"/>
                <a:gd name="connsiteX40" fmla="*/ 1803468 w 2984800"/>
                <a:gd name="connsiteY40" fmla="*/ 690491 h 2056348"/>
                <a:gd name="connsiteX41" fmla="*/ 1846219 w 2984800"/>
                <a:gd name="connsiteY41" fmla="*/ 775765 h 2056348"/>
                <a:gd name="connsiteX42" fmla="*/ 1905340 w 2984800"/>
                <a:gd name="connsiteY42" fmla="*/ 980753 h 2056348"/>
                <a:gd name="connsiteX43" fmla="*/ 1861973 w 2984800"/>
                <a:gd name="connsiteY43" fmla="*/ 1107546 h 2056348"/>
                <a:gd name="connsiteX44" fmla="*/ 1810927 w 2984800"/>
                <a:gd name="connsiteY44" fmla="*/ 1146276 h 2056348"/>
                <a:gd name="connsiteX45" fmla="*/ 1801430 w 2984800"/>
                <a:gd name="connsiteY45" fmla="*/ 1138486 h 2056348"/>
                <a:gd name="connsiteX46" fmla="*/ 1788109 w 2984800"/>
                <a:gd name="connsiteY46" fmla="*/ 1101786 h 2056348"/>
                <a:gd name="connsiteX47" fmla="*/ 1790448 w 2984800"/>
                <a:gd name="connsiteY47" fmla="*/ 1254786 h 2056348"/>
                <a:gd name="connsiteX48" fmla="*/ 1812530 w 2984800"/>
                <a:gd name="connsiteY48" fmla="*/ 1505283 h 2056348"/>
                <a:gd name="connsiteX49" fmla="*/ 1807000 w 2984800"/>
                <a:gd name="connsiteY49" fmla="*/ 1569557 h 2056348"/>
                <a:gd name="connsiteX50" fmla="*/ 1792265 w 2984800"/>
                <a:gd name="connsiteY50" fmla="*/ 1690882 h 2056348"/>
                <a:gd name="connsiteX51" fmla="*/ 1761168 w 2984800"/>
                <a:gd name="connsiteY51" fmla="*/ 1749862 h 2056348"/>
                <a:gd name="connsiteX52" fmla="*/ 1754025 w 2984800"/>
                <a:gd name="connsiteY52" fmla="*/ 1760133 h 2056348"/>
                <a:gd name="connsiteX53" fmla="*/ 1758094 w 2984800"/>
                <a:gd name="connsiteY53" fmla="*/ 1760299 h 2056348"/>
                <a:gd name="connsiteX54" fmla="*/ 1780706 w 2984800"/>
                <a:gd name="connsiteY54" fmla="*/ 1750470 h 2056348"/>
                <a:gd name="connsiteX55" fmla="*/ 1772576 w 2984800"/>
                <a:gd name="connsiteY55" fmla="*/ 1782200 h 2056348"/>
                <a:gd name="connsiteX56" fmla="*/ 1768183 w 2984800"/>
                <a:gd name="connsiteY56" fmla="*/ 1787217 h 2056348"/>
                <a:gd name="connsiteX57" fmla="*/ 1769811 w 2984800"/>
                <a:gd name="connsiteY57" fmla="*/ 1787162 h 2056348"/>
                <a:gd name="connsiteX58" fmla="*/ 1770783 w 2984800"/>
                <a:gd name="connsiteY58" fmla="*/ 1791421 h 2056348"/>
                <a:gd name="connsiteX59" fmla="*/ 1761578 w 2984800"/>
                <a:gd name="connsiteY59" fmla="*/ 1848204 h 2056348"/>
                <a:gd name="connsiteX60" fmla="*/ 1738090 w 2984800"/>
                <a:gd name="connsiteY60" fmla="*/ 1861051 h 2056348"/>
                <a:gd name="connsiteX61" fmla="*/ 1753133 w 2984800"/>
                <a:gd name="connsiteY61" fmla="*/ 1880637 h 2056348"/>
                <a:gd name="connsiteX62" fmla="*/ 1723062 w 2984800"/>
                <a:gd name="connsiteY62" fmla="*/ 1909175 h 2056348"/>
                <a:gd name="connsiteX63" fmla="*/ 1731998 w 2984800"/>
                <a:gd name="connsiteY63" fmla="*/ 1938669 h 2056348"/>
                <a:gd name="connsiteX64" fmla="*/ 1687643 w 2984800"/>
                <a:gd name="connsiteY64" fmla="*/ 2004870 h 2056348"/>
                <a:gd name="connsiteX65" fmla="*/ 1664044 w 2984800"/>
                <a:gd name="connsiteY65" fmla="*/ 2015805 h 2056348"/>
                <a:gd name="connsiteX66" fmla="*/ 1582880 w 2984800"/>
                <a:gd name="connsiteY66" fmla="*/ 2035154 h 2056348"/>
                <a:gd name="connsiteX67" fmla="*/ 1451372 w 2984800"/>
                <a:gd name="connsiteY67" fmla="*/ 2008702 h 2056348"/>
                <a:gd name="connsiteX68" fmla="*/ 1441970 w 2984800"/>
                <a:gd name="connsiteY68" fmla="*/ 1982890 h 2056348"/>
                <a:gd name="connsiteX69" fmla="*/ 1436036 w 2984800"/>
                <a:gd name="connsiteY69" fmla="*/ 1977028 h 2056348"/>
                <a:gd name="connsiteX70" fmla="*/ 1404718 w 2984800"/>
                <a:gd name="connsiteY70" fmla="*/ 1965729 h 2056348"/>
                <a:gd name="connsiteX71" fmla="*/ 1396722 w 2984800"/>
                <a:gd name="connsiteY71" fmla="*/ 1953973 h 2056348"/>
                <a:gd name="connsiteX72" fmla="*/ 1387115 w 2984800"/>
                <a:gd name="connsiteY72" fmla="*/ 1948869 h 2056348"/>
                <a:gd name="connsiteX73" fmla="*/ 1392393 w 2984800"/>
                <a:gd name="connsiteY73" fmla="*/ 1940865 h 2056348"/>
                <a:gd name="connsiteX74" fmla="*/ 1410083 w 2984800"/>
                <a:gd name="connsiteY74" fmla="*/ 1927671 h 2056348"/>
                <a:gd name="connsiteX75" fmla="*/ 1371029 w 2984800"/>
                <a:gd name="connsiteY75" fmla="*/ 1917779 h 2056348"/>
                <a:gd name="connsiteX76" fmla="*/ 1375880 w 2984800"/>
                <a:gd name="connsiteY76" fmla="*/ 1897885 h 2056348"/>
                <a:gd name="connsiteX77" fmla="*/ 1382667 w 2984800"/>
                <a:gd name="connsiteY77" fmla="*/ 1890671 h 2056348"/>
                <a:gd name="connsiteX78" fmla="*/ 1369299 w 2984800"/>
                <a:gd name="connsiteY78" fmla="*/ 1891667 h 2056348"/>
                <a:gd name="connsiteX79" fmla="*/ 1342097 w 2984800"/>
                <a:gd name="connsiteY79" fmla="*/ 1872483 h 2056348"/>
                <a:gd name="connsiteX80" fmla="*/ 1332782 w 2984800"/>
                <a:gd name="connsiteY80" fmla="*/ 1855710 h 2056348"/>
                <a:gd name="connsiteX81" fmla="*/ 1301116 w 2984800"/>
                <a:gd name="connsiteY81" fmla="*/ 1811655 h 2056348"/>
                <a:gd name="connsiteX82" fmla="*/ 1301116 w 2984800"/>
                <a:gd name="connsiteY82" fmla="*/ 1811884 h 2056348"/>
                <a:gd name="connsiteX83" fmla="*/ 1267427 w 2984800"/>
                <a:gd name="connsiteY83" fmla="*/ 1795774 h 2056348"/>
                <a:gd name="connsiteX84" fmla="*/ 992544 w 2984800"/>
                <a:gd name="connsiteY84" fmla="*/ 1668388 h 2056348"/>
                <a:gd name="connsiteX85" fmla="*/ 907169 w 2984800"/>
                <a:gd name="connsiteY85" fmla="*/ 1655123 h 2056348"/>
                <a:gd name="connsiteX86" fmla="*/ 898676 w 2984800"/>
                <a:gd name="connsiteY86" fmla="*/ 1659318 h 2056348"/>
                <a:gd name="connsiteX87" fmla="*/ 904317 w 2984800"/>
                <a:gd name="connsiteY87" fmla="*/ 1668072 h 2056348"/>
                <a:gd name="connsiteX88" fmla="*/ 936410 w 2984800"/>
                <a:gd name="connsiteY88" fmla="*/ 1676036 h 2056348"/>
                <a:gd name="connsiteX89" fmla="*/ 975834 w 2984800"/>
                <a:gd name="connsiteY89" fmla="*/ 1709402 h 2056348"/>
                <a:gd name="connsiteX90" fmla="*/ 984059 w 2984800"/>
                <a:gd name="connsiteY90" fmla="*/ 1755314 h 2056348"/>
                <a:gd name="connsiteX91" fmla="*/ 1104126 w 2984800"/>
                <a:gd name="connsiteY91" fmla="*/ 1828152 h 2056348"/>
                <a:gd name="connsiteX92" fmla="*/ 1121311 w 2984800"/>
                <a:gd name="connsiteY92" fmla="*/ 1836463 h 2056348"/>
                <a:gd name="connsiteX93" fmla="*/ 1123681 w 2984800"/>
                <a:gd name="connsiteY93" fmla="*/ 1839379 h 2056348"/>
                <a:gd name="connsiteX94" fmla="*/ 1145313 w 2984800"/>
                <a:gd name="connsiteY94" fmla="*/ 1850440 h 2056348"/>
                <a:gd name="connsiteX95" fmla="*/ 1155094 w 2984800"/>
                <a:gd name="connsiteY95" fmla="*/ 1862378 h 2056348"/>
                <a:gd name="connsiteX96" fmla="*/ 1155979 w 2984800"/>
                <a:gd name="connsiteY96" fmla="*/ 1872120 h 2056348"/>
                <a:gd name="connsiteX97" fmla="*/ 1118332 w 2984800"/>
                <a:gd name="connsiteY97" fmla="*/ 1883576 h 2056348"/>
                <a:gd name="connsiteX98" fmla="*/ 1178583 w 2984800"/>
                <a:gd name="connsiteY98" fmla="*/ 1948079 h 2056348"/>
                <a:gd name="connsiteX99" fmla="*/ 1114950 w 2984800"/>
                <a:gd name="connsiteY99" fmla="*/ 1948079 h 2056348"/>
                <a:gd name="connsiteX100" fmla="*/ 1115369 w 2984800"/>
                <a:gd name="connsiteY100" fmla="*/ 1967768 h 2056348"/>
                <a:gd name="connsiteX101" fmla="*/ 1102870 w 2984800"/>
                <a:gd name="connsiteY101" fmla="*/ 1978608 h 2056348"/>
                <a:gd name="connsiteX102" fmla="*/ 1019802 w 2984800"/>
                <a:gd name="connsiteY102" fmla="*/ 1954423 h 2056348"/>
                <a:gd name="connsiteX103" fmla="*/ 1001591 w 2984800"/>
                <a:gd name="connsiteY103" fmla="*/ 1932886 h 2056348"/>
                <a:gd name="connsiteX104" fmla="*/ 993959 w 2984800"/>
                <a:gd name="connsiteY104" fmla="*/ 1935042 h 2056348"/>
                <a:gd name="connsiteX105" fmla="*/ 993145 w 2984800"/>
                <a:gd name="connsiteY105" fmla="*/ 1955909 h 2056348"/>
                <a:gd name="connsiteX106" fmla="*/ 965508 w 2984800"/>
                <a:gd name="connsiteY106" fmla="*/ 1958516 h 2056348"/>
                <a:gd name="connsiteX107" fmla="*/ 949493 w 2984800"/>
                <a:gd name="connsiteY107" fmla="*/ 1938961 h 2056348"/>
                <a:gd name="connsiteX108" fmla="*/ 926131 w 2984800"/>
                <a:gd name="connsiteY108" fmla="*/ 1907674 h 2056348"/>
                <a:gd name="connsiteX109" fmla="*/ 922749 w 2984800"/>
                <a:gd name="connsiteY109" fmla="*/ 1903241 h 2056348"/>
                <a:gd name="connsiteX110" fmla="*/ 891028 w 2984800"/>
                <a:gd name="connsiteY110" fmla="*/ 1828420 h 2056348"/>
                <a:gd name="connsiteX111" fmla="*/ 852393 w 2984800"/>
                <a:gd name="connsiteY111" fmla="*/ 1759944 h 2056348"/>
                <a:gd name="connsiteX112" fmla="*/ 804072 w 2984800"/>
                <a:gd name="connsiteY112" fmla="*/ 1686853 h 2056348"/>
                <a:gd name="connsiteX113" fmla="*/ 628715 w 2984800"/>
                <a:gd name="connsiteY113" fmla="*/ 1550278 h 2056348"/>
                <a:gd name="connsiteX114" fmla="*/ 463037 w 2984800"/>
                <a:gd name="connsiteY114" fmla="*/ 1457396 h 2056348"/>
                <a:gd name="connsiteX115" fmla="*/ 313879 w 2984800"/>
                <a:gd name="connsiteY115" fmla="*/ 1367097 h 2056348"/>
                <a:gd name="connsiteX116" fmla="*/ 272645 w 2984800"/>
                <a:gd name="connsiteY116" fmla="*/ 1339760 h 2056348"/>
                <a:gd name="connsiteX117" fmla="*/ 335393 w 2984800"/>
                <a:gd name="connsiteY117" fmla="*/ 1402003 h 2056348"/>
                <a:gd name="connsiteX118" fmla="*/ 529656 w 2984800"/>
                <a:gd name="connsiteY118" fmla="*/ 1514519 h 2056348"/>
                <a:gd name="connsiteX119" fmla="*/ 489212 w 2984800"/>
                <a:gd name="connsiteY119" fmla="*/ 1505994 h 2056348"/>
                <a:gd name="connsiteX120" fmla="*/ 509801 w 2984800"/>
                <a:gd name="connsiteY120" fmla="*/ 1575711 h 2056348"/>
                <a:gd name="connsiteX121" fmla="*/ 533417 w 2984800"/>
                <a:gd name="connsiteY121" fmla="*/ 1647009 h 2056348"/>
                <a:gd name="connsiteX122" fmla="*/ 519772 w 2984800"/>
                <a:gd name="connsiteY122" fmla="*/ 1656750 h 2056348"/>
                <a:gd name="connsiteX123" fmla="*/ 487553 w 2984800"/>
                <a:gd name="connsiteY123" fmla="*/ 1627280 h 2056348"/>
                <a:gd name="connsiteX124" fmla="*/ 449582 w 2984800"/>
                <a:gd name="connsiteY124" fmla="*/ 1553794 h 2056348"/>
                <a:gd name="connsiteX125" fmla="*/ 439003 w 2984800"/>
                <a:gd name="connsiteY125" fmla="*/ 1542844 h 2056348"/>
                <a:gd name="connsiteX126" fmla="*/ 439793 w 2984800"/>
                <a:gd name="connsiteY126" fmla="*/ 1558195 h 2056348"/>
                <a:gd name="connsiteX127" fmla="*/ 457577 w 2984800"/>
                <a:gd name="connsiteY127" fmla="*/ 1655858 h 2056348"/>
                <a:gd name="connsiteX128" fmla="*/ 465794 w 2984800"/>
                <a:gd name="connsiteY128" fmla="*/ 1701619 h 2056348"/>
                <a:gd name="connsiteX129" fmla="*/ 392159 w 2984800"/>
                <a:gd name="connsiteY129" fmla="*/ 1604826 h 2056348"/>
                <a:gd name="connsiteX130" fmla="*/ 372534 w 2984800"/>
                <a:gd name="connsiteY130" fmla="*/ 1555698 h 2056348"/>
                <a:gd name="connsiteX131" fmla="*/ 357096 w 2984800"/>
                <a:gd name="connsiteY131" fmla="*/ 1589680 h 2056348"/>
                <a:gd name="connsiteX132" fmla="*/ 346841 w 2984800"/>
                <a:gd name="connsiteY132" fmla="*/ 1684490 h 2056348"/>
                <a:gd name="connsiteX133" fmla="*/ 336404 w 2984800"/>
                <a:gd name="connsiteY133" fmla="*/ 1702433 h 2056348"/>
                <a:gd name="connsiteX134" fmla="*/ 320634 w 2984800"/>
                <a:gd name="connsiteY134" fmla="*/ 1686750 h 2056348"/>
                <a:gd name="connsiteX135" fmla="*/ 314748 w 2984800"/>
                <a:gd name="connsiteY135" fmla="*/ 1629421 h 2056348"/>
                <a:gd name="connsiteX136" fmla="*/ 303758 w 2984800"/>
                <a:gd name="connsiteY136" fmla="*/ 1512939 h 2056348"/>
                <a:gd name="connsiteX137" fmla="*/ 284188 w 2984800"/>
                <a:gd name="connsiteY137" fmla="*/ 1507519 h 2056348"/>
                <a:gd name="connsiteX138" fmla="*/ 223621 w 2984800"/>
                <a:gd name="connsiteY138" fmla="*/ 1564468 h 2056348"/>
                <a:gd name="connsiteX139" fmla="*/ 176493 w 2984800"/>
                <a:gd name="connsiteY139" fmla="*/ 1595266 h 2056348"/>
                <a:gd name="connsiteX140" fmla="*/ 159862 w 2984800"/>
                <a:gd name="connsiteY140" fmla="*/ 1574210 h 2056348"/>
                <a:gd name="connsiteX141" fmla="*/ 159870 w 2984800"/>
                <a:gd name="connsiteY141" fmla="*/ 1574210 h 2056348"/>
                <a:gd name="connsiteX142" fmla="*/ 168102 w 2984800"/>
                <a:gd name="connsiteY142" fmla="*/ 1568324 h 2056348"/>
                <a:gd name="connsiteX143" fmla="*/ 182813 w 2984800"/>
                <a:gd name="connsiteY143" fmla="*/ 1550918 h 2056348"/>
                <a:gd name="connsiteX144" fmla="*/ 182821 w 2984800"/>
                <a:gd name="connsiteY144" fmla="*/ 1550918 h 2056348"/>
                <a:gd name="connsiteX145" fmla="*/ 261449 w 2984800"/>
                <a:gd name="connsiteY145" fmla="*/ 1456274 h 2056348"/>
                <a:gd name="connsiteX146" fmla="*/ 288652 w 2984800"/>
                <a:gd name="connsiteY146" fmla="*/ 1434618 h 2056348"/>
                <a:gd name="connsiteX147" fmla="*/ 255232 w 2984800"/>
                <a:gd name="connsiteY147" fmla="*/ 1398195 h 2056348"/>
                <a:gd name="connsiteX148" fmla="*/ 153810 w 2984800"/>
                <a:gd name="connsiteY148" fmla="*/ 1203241 h 2056348"/>
                <a:gd name="connsiteX149" fmla="*/ 107709 w 2984800"/>
                <a:gd name="connsiteY149" fmla="*/ 1134203 h 2056348"/>
                <a:gd name="connsiteX150" fmla="*/ 36049 w 2984800"/>
                <a:gd name="connsiteY150" fmla="*/ 896798 h 2056348"/>
                <a:gd name="connsiteX151" fmla="*/ 34967 w 2984800"/>
                <a:gd name="connsiteY151" fmla="*/ 758897 h 2056348"/>
                <a:gd name="connsiteX152" fmla="*/ 77647 w 2984800"/>
                <a:gd name="connsiteY152" fmla="*/ 601543 h 2056348"/>
                <a:gd name="connsiteX153" fmla="*/ 172495 w 2984800"/>
                <a:gd name="connsiteY153" fmla="*/ 459667 h 2056348"/>
                <a:gd name="connsiteX154" fmla="*/ 244487 w 2984800"/>
                <a:gd name="connsiteY154" fmla="*/ 385052 h 2056348"/>
                <a:gd name="connsiteX155" fmla="*/ 424252 w 2984800"/>
                <a:gd name="connsiteY155" fmla="*/ 242781 h 2056348"/>
                <a:gd name="connsiteX156" fmla="*/ 663123 w 2984800"/>
                <a:gd name="connsiteY156" fmla="*/ 154023 h 2056348"/>
                <a:gd name="connsiteX157" fmla="*/ 926534 w 2984800"/>
                <a:gd name="connsiteY157" fmla="*/ 152079 h 2056348"/>
                <a:gd name="connsiteX158" fmla="*/ 1233240 w 2984800"/>
                <a:gd name="connsiteY158" fmla="*/ 286575 h 2056348"/>
                <a:gd name="connsiteX159" fmla="*/ 1822714 w 2984800"/>
                <a:gd name="connsiteY159" fmla="*/ 1716576 h 2056348"/>
                <a:gd name="connsiteX160" fmla="*/ 1829082 w 2984800"/>
                <a:gd name="connsiteY160" fmla="*/ 1721229 h 2056348"/>
                <a:gd name="connsiteX161" fmla="*/ 1822201 w 2984800"/>
                <a:gd name="connsiteY161" fmla="*/ 1745082 h 2056348"/>
                <a:gd name="connsiteX162" fmla="*/ 1805254 w 2984800"/>
                <a:gd name="connsiteY162" fmla="*/ 1750115 h 2056348"/>
                <a:gd name="connsiteX163" fmla="*/ 1808027 w 2984800"/>
                <a:gd name="connsiteY163" fmla="*/ 1733594 h 2056348"/>
                <a:gd name="connsiteX164" fmla="*/ 1822714 w 2984800"/>
                <a:gd name="connsiteY164" fmla="*/ 1716576 h 2056348"/>
                <a:gd name="connsiteX165" fmla="*/ 2984834 w 2984800"/>
                <a:gd name="connsiteY165" fmla="*/ 105006 h 2056348"/>
                <a:gd name="connsiteX166" fmla="*/ 2958690 w 2984800"/>
                <a:gd name="connsiteY166" fmla="*/ 86786 h 2056348"/>
                <a:gd name="connsiteX167" fmla="*/ 2826258 w 2984800"/>
                <a:gd name="connsiteY167" fmla="*/ 98021 h 2056348"/>
                <a:gd name="connsiteX168" fmla="*/ 2312244 w 2984800"/>
                <a:gd name="connsiteY168" fmla="*/ 77052 h 2056348"/>
                <a:gd name="connsiteX169" fmla="*/ 1850051 w 2984800"/>
                <a:gd name="connsiteY169" fmla="*/ 21320 h 2056348"/>
                <a:gd name="connsiteX170" fmla="*/ 1462939 w 2984800"/>
                <a:gd name="connsiteY170" fmla="*/ 2073 h 2056348"/>
                <a:gd name="connsiteX171" fmla="*/ 1115504 w 2984800"/>
                <a:gd name="connsiteY171" fmla="*/ 15599 h 2056348"/>
                <a:gd name="connsiteX172" fmla="*/ 760571 w 2984800"/>
                <a:gd name="connsiteY172" fmla="*/ 46595 h 2056348"/>
                <a:gd name="connsiteX173" fmla="*/ 499143 w 2984800"/>
                <a:gd name="connsiteY173" fmla="*/ 106207 h 2056348"/>
                <a:gd name="connsiteX174" fmla="*/ 146581 w 2984800"/>
                <a:gd name="connsiteY174" fmla="*/ 302077 h 2056348"/>
                <a:gd name="connsiteX175" fmla="*/ 16432 w 2984800"/>
                <a:gd name="connsiteY175" fmla="*/ 597474 h 2056348"/>
                <a:gd name="connsiteX176" fmla="*/ 3870 w 2984800"/>
                <a:gd name="connsiteY176" fmla="*/ 795011 h 2056348"/>
                <a:gd name="connsiteX177" fmla="*/ 23045 w 2984800"/>
                <a:gd name="connsiteY177" fmla="*/ 1019356 h 2056348"/>
                <a:gd name="connsiteX178" fmla="*/ 116708 w 2984800"/>
                <a:gd name="connsiteY178" fmla="*/ 1188000 h 2056348"/>
                <a:gd name="connsiteX179" fmla="*/ 235891 w 2984800"/>
                <a:gd name="connsiteY179" fmla="*/ 1398890 h 2056348"/>
                <a:gd name="connsiteX180" fmla="*/ 225098 w 2984800"/>
                <a:gd name="connsiteY180" fmla="*/ 1469152 h 2056348"/>
                <a:gd name="connsiteX181" fmla="*/ 181028 w 2984800"/>
                <a:gd name="connsiteY181" fmla="*/ 1522017 h 2056348"/>
                <a:gd name="connsiteX182" fmla="*/ 141026 w 2984800"/>
                <a:gd name="connsiteY182" fmla="*/ 1593844 h 2056348"/>
                <a:gd name="connsiteX183" fmla="*/ 152403 w 2984800"/>
                <a:gd name="connsiteY183" fmla="*/ 1620644 h 2056348"/>
                <a:gd name="connsiteX184" fmla="*/ 168189 w 2984800"/>
                <a:gd name="connsiteY184" fmla="*/ 1610325 h 2056348"/>
                <a:gd name="connsiteX185" fmla="*/ 185279 w 2984800"/>
                <a:gd name="connsiteY185" fmla="*/ 1608927 h 2056348"/>
                <a:gd name="connsiteX186" fmla="*/ 235180 w 2984800"/>
                <a:gd name="connsiteY186" fmla="*/ 1579796 h 2056348"/>
                <a:gd name="connsiteX187" fmla="*/ 268110 w 2984800"/>
                <a:gd name="connsiteY187" fmla="*/ 1541564 h 2056348"/>
                <a:gd name="connsiteX188" fmla="*/ 286202 w 2984800"/>
                <a:gd name="connsiteY188" fmla="*/ 1549275 h 2056348"/>
                <a:gd name="connsiteX189" fmla="*/ 300503 w 2984800"/>
                <a:gd name="connsiteY189" fmla="*/ 1674733 h 2056348"/>
                <a:gd name="connsiteX190" fmla="*/ 334571 w 2984800"/>
                <a:gd name="connsiteY190" fmla="*/ 1729873 h 2056348"/>
                <a:gd name="connsiteX191" fmla="*/ 347512 w 2984800"/>
                <a:gd name="connsiteY191" fmla="*/ 1725962 h 2056348"/>
                <a:gd name="connsiteX192" fmla="*/ 366948 w 2984800"/>
                <a:gd name="connsiteY192" fmla="*/ 1640759 h 2056348"/>
                <a:gd name="connsiteX193" fmla="*/ 374359 w 2984800"/>
                <a:gd name="connsiteY193" fmla="*/ 1621916 h 2056348"/>
                <a:gd name="connsiteX194" fmla="*/ 390137 w 2984800"/>
                <a:gd name="connsiteY194" fmla="*/ 1638255 h 2056348"/>
                <a:gd name="connsiteX195" fmla="*/ 451589 w 2984800"/>
                <a:gd name="connsiteY195" fmla="*/ 1711827 h 2056348"/>
                <a:gd name="connsiteX196" fmla="*/ 477314 w 2984800"/>
                <a:gd name="connsiteY196" fmla="*/ 1702686 h 2056348"/>
                <a:gd name="connsiteX197" fmla="*/ 489275 w 2984800"/>
                <a:gd name="connsiteY197" fmla="*/ 1658631 h 2056348"/>
                <a:gd name="connsiteX198" fmla="*/ 534302 w 2984800"/>
                <a:gd name="connsiteY198" fmla="*/ 1685565 h 2056348"/>
                <a:gd name="connsiteX199" fmla="*/ 548855 w 2984800"/>
                <a:gd name="connsiteY199" fmla="*/ 1683763 h 2056348"/>
                <a:gd name="connsiteX200" fmla="*/ 555096 w 2984800"/>
                <a:gd name="connsiteY200" fmla="*/ 1652389 h 2056348"/>
                <a:gd name="connsiteX201" fmla="*/ 524505 w 2984800"/>
                <a:gd name="connsiteY201" fmla="*/ 1558069 h 2056348"/>
                <a:gd name="connsiteX202" fmla="*/ 524520 w 2984800"/>
                <a:gd name="connsiteY202" fmla="*/ 1542694 h 2056348"/>
                <a:gd name="connsiteX203" fmla="*/ 574121 w 2984800"/>
                <a:gd name="connsiteY203" fmla="*/ 1543413 h 2056348"/>
                <a:gd name="connsiteX204" fmla="*/ 610583 w 2984800"/>
                <a:gd name="connsiteY204" fmla="*/ 1559309 h 2056348"/>
                <a:gd name="connsiteX205" fmla="*/ 614518 w 2984800"/>
                <a:gd name="connsiteY205" fmla="*/ 1561711 h 2056348"/>
                <a:gd name="connsiteX206" fmla="*/ 619061 w 2984800"/>
                <a:gd name="connsiteY206" fmla="*/ 1564200 h 2056348"/>
                <a:gd name="connsiteX207" fmla="*/ 636861 w 2984800"/>
                <a:gd name="connsiteY207" fmla="*/ 1576849 h 2056348"/>
                <a:gd name="connsiteX208" fmla="*/ 804191 w 2984800"/>
                <a:gd name="connsiteY208" fmla="*/ 1723015 h 2056348"/>
                <a:gd name="connsiteX209" fmla="*/ 837690 w 2984800"/>
                <a:gd name="connsiteY209" fmla="*/ 1769354 h 2056348"/>
                <a:gd name="connsiteX210" fmla="*/ 848079 w 2984800"/>
                <a:gd name="connsiteY210" fmla="*/ 1785961 h 2056348"/>
                <a:gd name="connsiteX211" fmla="*/ 893311 w 2984800"/>
                <a:gd name="connsiteY211" fmla="*/ 1881680 h 2056348"/>
                <a:gd name="connsiteX212" fmla="*/ 923808 w 2984800"/>
                <a:gd name="connsiteY212" fmla="*/ 1933186 h 2056348"/>
                <a:gd name="connsiteX213" fmla="*/ 965192 w 2984800"/>
                <a:gd name="connsiteY213" fmla="*/ 1978750 h 2056348"/>
                <a:gd name="connsiteX214" fmla="*/ 993674 w 2984800"/>
                <a:gd name="connsiteY214" fmla="*/ 1993406 h 2056348"/>
                <a:gd name="connsiteX215" fmla="*/ 997403 w 2984800"/>
                <a:gd name="connsiteY215" fmla="*/ 1983253 h 2056348"/>
                <a:gd name="connsiteX216" fmla="*/ 1002254 w 2984800"/>
                <a:gd name="connsiteY216" fmla="*/ 1974578 h 2056348"/>
                <a:gd name="connsiteX217" fmla="*/ 1018743 w 2984800"/>
                <a:gd name="connsiteY217" fmla="*/ 1970912 h 2056348"/>
                <a:gd name="connsiteX218" fmla="*/ 1095815 w 2984800"/>
                <a:gd name="connsiteY218" fmla="*/ 1993959 h 2056348"/>
                <a:gd name="connsiteX219" fmla="*/ 1116246 w 2984800"/>
                <a:gd name="connsiteY219" fmla="*/ 1999656 h 2056348"/>
                <a:gd name="connsiteX220" fmla="*/ 1131187 w 2984800"/>
                <a:gd name="connsiteY220" fmla="*/ 1959306 h 2056348"/>
                <a:gd name="connsiteX221" fmla="*/ 1195822 w 2984800"/>
                <a:gd name="connsiteY221" fmla="*/ 1953191 h 2056348"/>
                <a:gd name="connsiteX222" fmla="*/ 1195838 w 2984800"/>
                <a:gd name="connsiteY222" fmla="*/ 1950038 h 2056348"/>
                <a:gd name="connsiteX223" fmla="*/ 1191232 w 2984800"/>
                <a:gd name="connsiteY223" fmla="*/ 1935256 h 2056348"/>
                <a:gd name="connsiteX224" fmla="*/ 1172752 w 2984800"/>
                <a:gd name="connsiteY224" fmla="*/ 1911545 h 2056348"/>
                <a:gd name="connsiteX225" fmla="*/ 1178378 w 2984800"/>
                <a:gd name="connsiteY225" fmla="*/ 1893618 h 2056348"/>
                <a:gd name="connsiteX226" fmla="*/ 1188475 w 2984800"/>
                <a:gd name="connsiteY226" fmla="*/ 1869489 h 2056348"/>
                <a:gd name="connsiteX227" fmla="*/ 1161881 w 2984800"/>
                <a:gd name="connsiteY227" fmla="*/ 1834741 h 2056348"/>
                <a:gd name="connsiteX228" fmla="*/ 1084398 w 2984800"/>
                <a:gd name="connsiteY228" fmla="*/ 1808234 h 2056348"/>
                <a:gd name="connsiteX229" fmla="*/ 995910 w 2984800"/>
                <a:gd name="connsiteY229" fmla="*/ 1709394 h 2056348"/>
                <a:gd name="connsiteX230" fmla="*/ 1012960 w 2984800"/>
                <a:gd name="connsiteY230" fmla="*/ 1699573 h 2056348"/>
                <a:gd name="connsiteX231" fmla="*/ 1133106 w 2984800"/>
                <a:gd name="connsiteY231" fmla="*/ 1745438 h 2056348"/>
                <a:gd name="connsiteX232" fmla="*/ 1228650 w 2984800"/>
                <a:gd name="connsiteY232" fmla="*/ 1793032 h 2056348"/>
                <a:gd name="connsiteX233" fmla="*/ 1267435 w 2984800"/>
                <a:gd name="connsiteY233" fmla="*/ 1821697 h 2056348"/>
                <a:gd name="connsiteX234" fmla="*/ 1319706 w 2984800"/>
                <a:gd name="connsiteY234" fmla="*/ 1880835 h 2056348"/>
                <a:gd name="connsiteX235" fmla="*/ 1378614 w 2984800"/>
                <a:gd name="connsiteY235" fmla="*/ 1969711 h 2056348"/>
                <a:gd name="connsiteX236" fmla="*/ 1433706 w 2984800"/>
                <a:gd name="connsiteY236" fmla="*/ 2023880 h 2056348"/>
                <a:gd name="connsiteX237" fmla="*/ 1493040 w 2984800"/>
                <a:gd name="connsiteY237" fmla="*/ 2052086 h 2056348"/>
                <a:gd name="connsiteX238" fmla="*/ 1623584 w 2984800"/>
                <a:gd name="connsiteY238" fmla="*/ 2055041 h 2056348"/>
                <a:gd name="connsiteX239" fmla="*/ 1685455 w 2984800"/>
                <a:gd name="connsiteY239" fmla="*/ 2033669 h 2056348"/>
                <a:gd name="connsiteX240" fmla="*/ 1749048 w 2984800"/>
                <a:gd name="connsiteY240" fmla="*/ 1940067 h 2056348"/>
                <a:gd name="connsiteX241" fmla="*/ 1794319 w 2984800"/>
                <a:gd name="connsiteY241" fmla="*/ 1804054 h 2056348"/>
                <a:gd name="connsiteX242" fmla="*/ 1811803 w 2984800"/>
                <a:gd name="connsiteY242" fmla="*/ 1763602 h 2056348"/>
                <a:gd name="connsiteX243" fmla="*/ 1836904 w 2984800"/>
                <a:gd name="connsiteY243" fmla="*/ 1750850 h 2056348"/>
                <a:gd name="connsiteX244" fmla="*/ 1839914 w 2984800"/>
                <a:gd name="connsiteY244" fmla="*/ 1702180 h 2056348"/>
                <a:gd name="connsiteX245" fmla="*/ 1837370 w 2984800"/>
                <a:gd name="connsiteY245" fmla="*/ 1698799 h 2056348"/>
                <a:gd name="connsiteX246" fmla="*/ 1838129 w 2984800"/>
                <a:gd name="connsiteY246" fmla="*/ 1696800 h 2056348"/>
                <a:gd name="connsiteX247" fmla="*/ 1814632 w 2984800"/>
                <a:gd name="connsiteY247" fmla="*/ 1682555 h 2056348"/>
                <a:gd name="connsiteX248" fmla="*/ 1828877 w 2984800"/>
                <a:gd name="connsiteY248" fmla="*/ 1573736 h 2056348"/>
                <a:gd name="connsiteX249" fmla="*/ 1835403 w 2984800"/>
                <a:gd name="connsiteY249" fmla="*/ 1432089 h 2056348"/>
                <a:gd name="connsiteX250" fmla="*/ 1819997 w 2984800"/>
                <a:gd name="connsiteY250" fmla="*/ 1293121 h 2056348"/>
                <a:gd name="connsiteX251" fmla="*/ 1867662 w 2984800"/>
                <a:gd name="connsiteY251" fmla="*/ 1145462 h 2056348"/>
                <a:gd name="connsiteX252" fmla="*/ 1872789 w 2984800"/>
                <a:gd name="connsiteY252" fmla="*/ 1141156 h 2056348"/>
                <a:gd name="connsiteX253" fmla="*/ 1931215 w 2984800"/>
                <a:gd name="connsiteY253" fmla="*/ 1021458 h 2056348"/>
                <a:gd name="connsiteX254" fmla="*/ 1850643 w 2984800"/>
                <a:gd name="connsiteY254" fmla="*/ 722158 h 2056348"/>
                <a:gd name="connsiteX255" fmla="*/ 1804977 w 2984800"/>
                <a:gd name="connsiteY255" fmla="*/ 662459 h 2056348"/>
                <a:gd name="connsiteX256" fmla="*/ 1757241 w 2984800"/>
                <a:gd name="connsiteY256" fmla="*/ 675535 h 2056348"/>
                <a:gd name="connsiteX257" fmla="*/ 1712270 w 2984800"/>
                <a:gd name="connsiteY257" fmla="*/ 776919 h 2056348"/>
                <a:gd name="connsiteX258" fmla="*/ 1675492 w 2984800"/>
                <a:gd name="connsiteY258" fmla="*/ 778246 h 2056348"/>
                <a:gd name="connsiteX259" fmla="*/ 1555188 w 2984800"/>
                <a:gd name="connsiteY259" fmla="*/ 601401 h 2056348"/>
                <a:gd name="connsiteX260" fmla="*/ 1378100 w 2984800"/>
                <a:gd name="connsiteY260" fmla="*/ 369985 h 2056348"/>
                <a:gd name="connsiteX261" fmla="*/ 1156690 w 2984800"/>
                <a:gd name="connsiteY261" fmla="*/ 196545 h 2056348"/>
                <a:gd name="connsiteX262" fmla="*/ 1115978 w 2984800"/>
                <a:gd name="connsiteY262" fmla="*/ 171902 h 2056348"/>
                <a:gd name="connsiteX263" fmla="*/ 1142461 w 2984800"/>
                <a:gd name="connsiteY263" fmla="*/ 167960 h 2056348"/>
                <a:gd name="connsiteX264" fmla="*/ 1396098 w 2984800"/>
                <a:gd name="connsiteY264" fmla="*/ 153232 h 2056348"/>
                <a:gd name="connsiteX265" fmla="*/ 1939321 w 2984800"/>
                <a:gd name="connsiteY265" fmla="*/ 166909 h 2056348"/>
                <a:gd name="connsiteX266" fmla="*/ 2131538 w 2984800"/>
                <a:gd name="connsiteY266" fmla="*/ 181873 h 2056348"/>
                <a:gd name="connsiteX267" fmla="*/ 2234367 w 2984800"/>
                <a:gd name="connsiteY267" fmla="*/ 182813 h 2056348"/>
                <a:gd name="connsiteX268" fmla="*/ 2356149 w 2984800"/>
                <a:gd name="connsiteY268" fmla="*/ 188146 h 2056348"/>
                <a:gd name="connsiteX269" fmla="*/ 2521946 w 2984800"/>
                <a:gd name="connsiteY269" fmla="*/ 192160 h 2056348"/>
                <a:gd name="connsiteX270" fmla="*/ 2621534 w 2984800"/>
                <a:gd name="connsiteY270" fmla="*/ 193337 h 2056348"/>
                <a:gd name="connsiteX271" fmla="*/ 2763993 w 2984800"/>
                <a:gd name="connsiteY271" fmla="*/ 187127 h 2056348"/>
                <a:gd name="connsiteX272" fmla="*/ 2814557 w 2984800"/>
                <a:gd name="connsiteY272" fmla="*/ 183643 h 2056348"/>
                <a:gd name="connsiteX273" fmla="*/ 2944667 w 2984800"/>
                <a:gd name="connsiteY273" fmla="*/ 152292 h 2056348"/>
                <a:gd name="connsiteX274" fmla="*/ 2972683 w 2984800"/>
                <a:gd name="connsiteY274" fmla="*/ 138071 h 2056348"/>
                <a:gd name="connsiteX275" fmla="*/ 2984834 w 2984800"/>
                <a:gd name="connsiteY275" fmla="*/ 105006 h 205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Lst>
              <a:rect l="l" t="t" r="r" b="b"/>
              <a:pathLst>
                <a:path w="2984800" h="2056348">
                  <a:moveTo>
                    <a:pt x="2947061" y="127800"/>
                  </a:moveTo>
                  <a:cubicBezTo>
                    <a:pt x="2924788" y="138181"/>
                    <a:pt x="2903559" y="138616"/>
                    <a:pt x="2879185" y="141713"/>
                  </a:cubicBezTo>
                  <a:cubicBezTo>
                    <a:pt x="2873386" y="142448"/>
                    <a:pt x="2854646" y="148500"/>
                    <a:pt x="2851730" y="148871"/>
                  </a:cubicBezTo>
                  <a:cubicBezTo>
                    <a:pt x="2849115" y="150064"/>
                    <a:pt x="2727215" y="167280"/>
                    <a:pt x="2671744" y="169500"/>
                  </a:cubicBezTo>
                  <a:cubicBezTo>
                    <a:pt x="2570740" y="173546"/>
                    <a:pt x="2469706" y="169429"/>
                    <a:pt x="2368648" y="163654"/>
                  </a:cubicBezTo>
                  <a:cubicBezTo>
                    <a:pt x="2308823" y="160241"/>
                    <a:pt x="2248525" y="158226"/>
                    <a:pt x="2188329" y="161197"/>
                  </a:cubicBezTo>
                  <a:cubicBezTo>
                    <a:pt x="2133838" y="163875"/>
                    <a:pt x="2080373" y="151581"/>
                    <a:pt x="2026285" y="147813"/>
                  </a:cubicBezTo>
                  <a:cubicBezTo>
                    <a:pt x="1954420" y="142811"/>
                    <a:pt x="1882728" y="134492"/>
                    <a:pt x="1810792" y="131545"/>
                  </a:cubicBezTo>
                  <a:cubicBezTo>
                    <a:pt x="1704693" y="127207"/>
                    <a:pt x="1598523" y="125896"/>
                    <a:pt x="1492211" y="128052"/>
                  </a:cubicBezTo>
                  <a:cubicBezTo>
                    <a:pt x="1408218" y="129751"/>
                    <a:pt x="1324162" y="129174"/>
                    <a:pt x="1240398" y="135787"/>
                  </a:cubicBezTo>
                  <a:cubicBezTo>
                    <a:pt x="1189360" y="139817"/>
                    <a:pt x="1137957" y="141650"/>
                    <a:pt x="1087567" y="152047"/>
                  </a:cubicBezTo>
                  <a:cubicBezTo>
                    <a:pt x="1073954" y="154860"/>
                    <a:pt x="1059811" y="154339"/>
                    <a:pt x="1046601" y="150017"/>
                  </a:cubicBezTo>
                  <a:cubicBezTo>
                    <a:pt x="963825" y="122901"/>
                    <a:pt x="879113" y="111911"/>
                    <a:pt x="791834" y="109999"/>
                  </a:cubicBezTo>
                  <a:cubicBezTo>
                    <a:pt x="712281" y="108253"/>
                    <a:pt x="637217" y="124126"/>
                    <a:pt x="562879" y="147607"/>
                  </a:cubicBezTo>
                  <a:cubicBezTo>
                    <a:pt x="470203" y="176872"/>
                    <a:pt x="391109" y="230614"/>
                    <a:pt x="312986" y="286899"/>
                  </a:cubicBezTo>
                  <a:cubicBezTo>
                    <a:pt x="198923" y="369092"/>
                    <a:pt x="115957" y="477065"/>
                    <a:pt x="44780" y="599244"/>
                  </a:cubicBezTo>
                  <a:cubicBezTo>
                    <a:pt x="44780" y="570501"/>
                    <a:pt x="41193" y="543590"/>
                    <a:pt x="45491" y="518007"/>
                  </a:cubicBezTo>
                  <a:cubicBezTo>
                    <a:pt x="55928" y="455891"/>
                    <a:pt x="90730" y="406826"/>
                    <a:pt x="132383" y="360393"/>
                  </a:cubicBezTo>
                  <a:cubicBezTo>
                    <a:pt x="237826" y="242852"/>
                    <a:pt x="368054" y="167138"/>
                    <a:pt x="517971" y="122467"/>
                  </a:cubicBezTo>
                  <a:cubicBezTo>
                    <a:pt x="536972" y="116802"/>
                    <a:pt x="700857" y="79652"/>
                    <a:pt x="763850" y="66734"/>
                  </a:cubicBezTo>
                  <a:cubicBezTo>
                    <a:pt x="791510" y="61069"/>
                    <a:pt x="806640" y="63755"/>
                    <a:pt x="834316" y="59694"/>
                  </a:cubicBezTo>
                  <a:cubicBezTo>
                    <a:pt x="837334" y="58944"/>
                    <a:pt x="1004798" y="48428"/>
                    <a:pt x="1078449" y="40100"/>
                  </a:cubicBezTo>
                  <a:cubicBezTo>
                    <a:pt x="1193152" y="27143"/>
                    <a:pt x="1308013" y="23342"/>
                    <a:pt x="1423214" y="22102"/>
                  </a:cubicBezTo>
                  <a:cubicBezTo>
                    <a:pt x="1531003" y="20948"/>
                    <a:pt x="1638667" y="21786"/>
                    <a:pt x="1746133" y="30935"/>
                  </a:cubicBezTo>
                  <a:cubicBezTo>
                    <a:pt x="1870261" y="41498"/>
                    <a:pt x="1993757" y="57885"/>
                    <a:pt x="2117570" y="71150"/>
                  </a:cubicBezTo>
                  <a:cubicBezTo>
                    <a:pt x="2226655" y="82836"/>
                    <a:pt x="2335243" y="98574"/>
                    <a:pt x="2445127" y="105108"/>
                  </a:cubicBezTo>
                  <a:cubicBezTo>
                    <a:pt x="2556440" y="111721"/>
                    <a:pt x="2667777" y="111358"/>
                    <a:pt x="2779020" y="116383"/>
                  </a:cubicBezTo>
                  <a:cubicBezTo>
                    <a:pt x="2834925" y="118911"/>
                    <a:pt x="2890262" y="112891"/>
                    <a:pt x="2945204" y="102746"/>
                  </a:cubicBezTo>
                  <a:cubicBezTo>
                    <a:pt x="2950750" y="103568"/>
                    <a:pt x="2957640" y="102027"/>
                    <a:pt x="2958359" y="110884"/>
                  </a:cubicBezTo>
                  <a:cubicBezTo>
                    <a:pt x="2959078" y="119630"/>
                    <a:pt x="2954582" y="124292"/>
                    <a:pt x="2947061" y="127800"/>
                  </a:cubicBezTo>
                  <a:moveTo>
                    <a:pt x="1233240" y="286575"/>
                  </a:moveTo>
                  <a:cubicBezTo>
                    <a:pt x="1366668" y="382681"/>
                    <a:pt x="1465317" y="508645"/>
                    <a:pt x="1551948" y="646381"/>
                  </a:cubicBezTo>
                  <a:cubicBezTo>
                    <a:pt x="1590970" y="708418"/>
                    <a:pt x="1629992" y="771206"/>
                    <a:pt x="1680762" y="824979"/>
                  </a:cubicBezTo>
                  <a:cubicBezTo>
                    <a:pt x="1688204" y="832864"/>
                    <a:pt x="1687470" y="838664"/>
                    <a:pt x="1683590" y="846383"/>
                  </a:cubicBezTo>
                  <a:cubicBezTo>
                    <a:pt x="1674165" y="865155"/>
                    <a:pt x="1675571" y="886638"/>
                    <a:pt x="1668737" y="906098"/>
                  </a:cubicBezTo>
                  <a:cubicBezTo>
                    <a:pt x="1668089" y="907946"/>
                    <a:pt x="1671052" y="911051"/>
                    <a:pt x="1672340" y="913572"/>
                  </a:cubicBezTo>
                  <a:cubicBezTo>
                    <a:pt x="1678818" y="911533"/>
                    <a:pt x="1680793" y="905710"/>
                    <a:pt x="1683322" y="900385"/>
                  </a:cubicBezTo>
                  <a:cubicBezTo>
                    <a:pt x="1710966" y="842267"/>
                    <a:pt x="1738706" y="784195"/>
                    <a:pt x="1766106" y="725958"/>
                  </a:cubicBezTo>
                  <a:cubicBezTo>
                    <a:pt x="1771138" y="715252"/>
                    <a:pt x="1774710" y="703851"/>
                    <a:pt x="1779055" y="692814"/>
                  </a:cubicBezTo>
                  <a:cubicBezTo>
                    <a:pt x="1781180" y="687433"/>
                    <a:pt x="1781970" y="680457"/>
                    <a:pt x="1788876" y="679137"/>
                  </a:cubicBezTo>
                  <a:cubicBezTo>
                    <a:pt x="1797385" y="677510"/>
                    <a:pt x="1799423" y="685474"/>
                    <a:pt x="1803468" y="690491"/>
                  </a:cubicBezTo>
                  <a:cubicBezTo>
                    <a:pt x="1823860" y="715829"/>
                    <a:pt x="1830655" y="747922"/>
                    <a:pt x="1846219" y="775765"/>
                  </a:cubicBezTo>
                  <a:cubicBezTo>
                    <a:pt x="1881749" y="839327"/>
                    <a:pt x="1904645" y="907188"/>
                    <a:pt x="1905340" y="980753"/>
                  </a:cubicBezTo>
                  <a:cubicBezTo>
                    <a:pt x="1905791" y="1027636"/>
                    <a:pt x="1896792" y="1071881"/>
                    <a:pt x="1861973" y="1107546"/>
                  </a:cubicBezTo>
                  <a:cubicBezTo>
                    <a:pt x="1846772" y="1123118"/>
                    <a:pt x="1825638" y="1130024"/>
                    <a:pt x="1810927" y="1146276"/>
                  </a:cubicBezTo>
                  <a:cubicBezTo>
                    <a:pt x="1806312" y="1151372"/>
                    <a:pt x="1803516" y="1143226"/>
                    <a:pt x="1801430" y="1138486"/>
                  </a:cubicBezTo>
                  <a:cubicBezTo>
                    <a:pt x="1796184" y="1126524"/>
                    <a:pt x="1798894" y="1111686"/>
                    <a:pt x="1788109" y="1101786"/>
                  </a:cubicBezTo>
                  <a:cubicBezTo>
                    <a:pt x="1784696" y="1152849"/>
                    <a:pt x="1785028" y="1203691"/>
                    <a:pt x="1790448" y="1254786"/>
                  </a:cubicBezTo>
                  <a:cubicBezTo>
                    <a:pt x="1799281" y="1338132"/>
                    <a:pt x="1806415" y="1421692"/>
                    <a:pt x="1812530" y="1505283"/>
                  </a:cubicBezTo>
                  <a:cubicBezTo>
                    <a:pt x="1814079" y="1526465"/>
                    <a:pt x="1809473" y="1548177"/>
                    <a:pt x="1807000" y="1569557"/>
                  </a:cubicBezTo>
                  <a:cubicBezTo>
                    <a:pt x="1802315" y="1610025"/>
                    <a:pt x="1796808" y="1650398"/>
                    <a:pt x="1792265" y="1690882"/>
                  </a:cubicBezTo>
                  <a:cubicBezTo>
                    <a:pt x="1789579" y="1714830"/>
                    <a:pt x="1781204" y="1735230"/>
                    <a:pt x="1761168" y="1749862"/>
                  </a:cubicBezTo>
                  <a:cubicBezTo>
                    <a:pt x="1757810" y="1752311"/>
                    <a:pt x="1753599" y="1754753"/>
                    <a:pt x="1754025" y="1760133"/>
                  </a:cubicBezTo>
                  <a:cubicBezTo>
                    <a:pt x="1755440" y="1760204"/>
                    <a:pt x="1756822" y="1760544"/>
                    <a:pt x="1758094" y="1760299"/>
                  </a:cubicBezTo>
                  <a:cubicBezTo>
                    <a:pt x="1766793" y="1758640"/>
                    <a:pt x="1772268" y="1740294"/>
                    <a:pt x="1780706" y="1750470"/>
                  </a:cubicBezTo>
                  <a:cubicBezTo>
                    <a:pt x="1787540" y="1758711"/>
                    <a:pt x="1780825" y="1772814"/>
                    <a:pt x="1772576" y="1782200"/>
                  </a:cubicBezTo>
                  <a:cubicBezTo>
                    <a:pt x="1771115" y="1783875"/>
                    <a:pt x="1769645" y="1785542"/>
                    <a:pt x="1768183" y="1787217"/>
                  </a:cubicBezTo>
                  <a:cubicBezTo>
                    <a:pt x="1768744" y="1787194"/>
                    <a:pt x="1769772" y="1787028"/>
                    <a:pt x="1769811" y="1787162"/>
                  </a:cubicBezTo>
                  <a:cubicBezTo>
                    <a:pt x="1770230" y="1788553"/>
                    <a:pt x="1770609" y="1789975"/>
                    <a:pt x="1770783" y="1791421"/>
                  </a:cubicBezTo>
                  <a:cubicBezTo>
                    <a:pt x="1773177" y="1811228"/>
                    <a:pt x="1764628" y="1829274"/>
                    <a:pt x="1761578" y="1848204"/>
                  </a:cubicBezTo>
                  <a:cubicBezTo>
                    <a:pt x="1759350" y="1862046"/>
                    <a:pt x="1746433" y="1856871"/>
                    <a:pt x="1738090" y="1861051"/>
                  </a:cubicBezTo>
                  <a:cubicBezTo>
                    <a:pt x="1741274" y="1868991"/>
                    <a:pt x="1758529" y="1865215"/>
                    <a:pt x="1753133" y="1880637"/>
                  </a:cubicBezTo>
                  <a:cubicBezTo>
                    <a:pt x="1748068" y="1895111"/>
                    <a:pt x="1744379" y="1909191"/>
                    <a:pt x="1723062" y="1909175"/>
                  </a:cubicBezTo>
                  <a:cubicBezTo>
                    <a:pt x="1739275" y="1916886"/>
                    <a:pt x="1738018" y="1926170"/>
                    <a:pt x="1731998" y="1938669"/>
                  </a:cubicBezTo>
                  <a:cubicBezTo>
                    <a:pt x="1720297" y="1962948"/>
                    <a:pt x="1707063" y="1985963"/>
                    <a:pt x="1687643" y="2004870"/>
                  </a:cubicBezTo>
                  <a:cubicBezTo>
                    <a:pt x="1681252" y="2011096"/>
                    <a:pt x="1673501" y="2015592"/>
                    <a:pt x="1664044" y="2015805"/>
                  </a:cubicBezTo>
                  <a:cubicBezTo>
                    <a:pt x="1640863" y="2038504"/>
                    <a:pt x="1610753" y="2032128"/>
                    <a:pt x="1582880" y="2035154"/>
                  </a:cubicBezTo>
                  <a:cubicBezTo>
                    <a:pt x="1537269" y="2035170"/>
                    <a:pt x="1492708" y="2029711"/>
                    <a:pt x="1451372" y="2008702"/>
                  </a:cubicBezTo>
                  <a:cubicBezTo>
                    <a:pt x="1440722" y="2003290"/>
                    <a:pt x="1428578" y="1997483"/>
                    <a:pt x="1441970" y="1982890"/>
                  </a:cubicBezTo>
                  <a:cubicBezTo>
                    <a:pt x="1439987" y="1980931"/>
                    <a:pt x="1438012" y="1978979"/>
                    <a:pt x="1436036" y="1977028"/>
                  </a:cubicBezTo>
                  <a:cubicBezTo>
                    <a:pt x="1418252" y="1990554"/>
                    <a:pt x="1410422" y="1987733"/>
                    <a:pt x="1404718" y="1965729"/>
                  </a:cubicBezTo>
                  <a:cubicBezTo>
                    <a:pt x="1396699" y="1965453"/>
                    <a:pt x="1396248" y="1960025"/>
                    <a:pt x="1396722" y="1953973"/>
                  </a:cubicBezTo>
                  <a:cubicBezTo>
                    <a:pt x="1391626" y="1955838"/>
                    <a:pt x="1388387" y="1954273"/>
                    <a:pt x="1387115" y="1948869"/>
                  </a:cubicBezTo>
                  <a:cubicBezTo>
                    <a:pt x="1386041" y="1944302"/>
                    <a:pt x="1388948" y="1941995"/>
                    <a:pt x="1392393" y="1940865"/>
                  </a:cubicBezTo>
                  <a:cubicBezTo>
                    <a:pt x="1399843" y="1938408"/>
                    <a:pt x="1408518" y="1937918"/>
                    <a:pt x="1410083" y="1927671"/>
                  </a:cubicBezTo>
                  <a:cubicBezTo>
                    <a:pt x="1396722" y="1925704"/>
                    <a:pt x="1377168" y="1948213"/>
                    <a:pt x="1371029" y="1917779"/>
                  </a:cubicBezTo>
                  <a:cubicBezTo>
                    <a:pt x="1364448" y="1909136"/>
                    <a:pt x="1352944" y="1899267"/>
                    <a:pt x="1375880" y="1897885"/>
                  </a:cubicBezTo>
                  <a:cubicBezTo>
                    <a:pt x="1380573" y="1897600"/>
                    <a:pt x="1381727" y="1894306"/>
                    <a:pt x="1382667" y="1890671"/>
                  </a:cubicBezTo>
                  <a:cubicBezTo>
                    <a:pt x="1378211" y="1891003"/>
                    <a:pt x="1373755" y="1891335"/>
                    <a:pt x="1369299" y="1891667"/>
                  </a:cubicBezTo>
                  <a:cubicBezTo>
                    <a:pt x="1346853" y="1904237"/>
                    <a:pt x="1349847" y="1880748"/>
                    <a:pt x="1342097" y="1872483"/>
                  </a:cubicBezTo>
                  <a:cubicBezTo>
                    <a:pt x="1338992" y="1866890"/>
                    <a:pt x="1335887" y="1861304"/>
                    <a:pt x="1332782" y="1855710"/>
                  </a:cubicBezTo>
                  <a:cubicBezTo>
                    <a:pt x="1320330" y="1842389"/>
                    <a:pt x="1305690" y="1830640"/>
                    <a:pt x="1301116" y="1811655"/>
                  </a:cubicBezTo>
                  <a:lnTo>
                    <a:pt x="1301116" y="1811884"/>
                  </a:lnTo>
                  <a:cubicBezTo>
                    <a:pt x="1287613" y="1811299"/>
                    <a:pt x="1277777" y="1802585"/>
                    <a:pt x="1267427" y="1795774"/>
                  </a:cubicBezTo>
                  <a:cubicBezTo>
                    <a:pt x="1182115" y="1739630"/>
                    <a:pt x="1089162" y="1699644"/>
                    <a:pt x="992544" y="1668388"/>
                  </a:cubicBezTo>
                  <a:cubicBezTo>
                    <a:pt x="965532" y="1659642"/>
                    <a:pt x="935248" y="1662502"/>
                    <a:pt x="907169" y="1655123"/>
                  </a:cubicBezTo>
                  <a:cubicBezTo>
                    <a:pt x="903621" y="1654191"/>
                    <a:pt x="899142" y="1654301"/>
                    <a:pt x="898676" y="1659318"/>
                  </a:cubicBezTo>
                  <a:cubicBezTo>
                    <a:pt x="898312" y="1663111"/>
                    <a:pt x="900556" y="1666548"/>
                    <a:pt x="904317" y="1668072"/>
                  </a:cubicBezTo>
                  <a:cubicBezTo>
                    <a:pt x="914635" y="1672260"/>
                    <a:pt x="925270" y="1677040"/>
                    <a:pt x="936410" y="1676036"/>
                  </a:cubicBezTo>
                  <a:cubicBezTo>
                    <a:pt x="961455" y="1673761"/>
                    <a:pt x="970849" y="1689349"/>
                    <a:pt x="975834" y="1709402"/>
                  </a:cubicBezTo>
                  <a:cubicBezTo>
                    <a:pt x="979579" y="1724453"/>
                    <a:pt x="981388" y="1739994"/>
                    <a:pt x="984059" y="1755314"/>
                  </a:cubicBezTo>
                  <a:cubicBezTo>
                    <a:pt x="1010716" y="1801613"/>
                    <a:pt x="1049517" y="1827535"/>
                    <a:pt x="1104126" y="1828152"/>
                  </a:cubicBezTo>
                  <a:cubicBezTo>
                    <a:pt x="1109886" y="1828215"/>
                    <a:pt x="1115583" y="1833564"/>
                    <a:pt x="1121311" y="1836463"/>
                  </a:cubicBezTo>
                  <a:cubicBezTo>
                    <a:pt x="1122828" y="1836748"/>
                    <a:pt x="1123625" y="1837712"/>
                    <a:pt x="1123681" y="1839379"/>
                  </a:cubicBezTo>
                  <a:cubicBezTo>
                    <a:pt x="1133541" y="1837886"/>
                    <a:pt x="1138937" y="1845115"/>
                    <a:pt x="1145313" y="1850440"/>
                  </a:cubicBezTo>
                  <a:cubicBezTo>
                    <a:pt x="1152021" y="1851586"/>
                    <a:pt x="1154035" y="1856587"/>
                    <a:pt x="1155094" y="1862378"/>
                  </a:cubicBezTo>
                  <a:cubicBezTo>
                    <a:pt x="1159590" y="1865246"/>
                    <a:pt x="1161873" y="1868628"/>
                    <a:pt x="1155979" y="1872120"/>
                  </a:cubicBezTo>
                  <a:cubicBezTo>
                    <a:pt x="1146016" y="1878014"/>
                    <a:pt x="1135089" y="1881656"/>
                    <a:pt x="1118332" y="1883576"/>
                  </a:cubicBezTo>
                  <a:cubicBezTo>
                    <a:pt x="1142074" y="1904182"/>
                    <a:pt x="1163437" y="1920750"/>
                    <a:pt x="1178583" y="1948079"/>
                  </a:cubicBezTo>
                  <a:lnTo>
                    <a:pt x="1114950" y="1948079"/>
                  </a:lnTo>
                  <a:cubicBezTo>
                    <a:pt x="1115124" y="1954644"/>
                    <a:pt x="1115543" y="1961210"/>
                    <a:pt x="1115369" y="1967768"/>
                  </a:cubicBezTo>
                  <a:cubicBezTo>
                    <a:pt x="1115156" y="1975645"/>
                    <a:pt x="1112185" y="1979746"/>
                    <a:pt x="1102870" y="1978608"/>
                  </a:cubicBezTo>
                  <a:cubicBezTo>
                    <a:pt x="1073803" y="1975052"/>
                    <a:pt x="1046862" y="1964576"/>
                    <a:pt x="1019802" y="1954423"/>
                  </a:cubicBezTo>
                  <a:cubicBezTo>
                    <a:pt x="1010052" y="1950765"/>
                    <a:pt x="1006837" y="1940739"/>
                    <a:pt x="1001591" y="1932886"/>
                  </a:cubicBezTo>
                  <a:cubicBezTo>
                    <a:pt x="997640" y="1934000"/>
                    <a:pt x="997901" y="1933928"/>
                    <a:pt x="993959" y="1935042"/>
                  </a:cubicBezTo>
                  <a:cubicBezTo>
                    <a:pt x="993880" y="1942051"/>
                    <a:pt x="994851" y="1949327"/>
                    <a:pt x="993145" y="1955909"/>
                  </a:cubicBezTo>
                  <a:cubicBezTo>
                    <a:pt x="990798" y="1965018"/>
                    <a:pt x="974673" y="1956651"/>
                    <a:pt x="965508" y="1958516"/>
                  </a:cubicBezTo>
                  <a:cubicBezTo>
                    <a:pt x="960167" y="1951998"/>
                    <a:pt x="954834" y="1945472"/>
                    <a:pt x="949493" y="1938961"/>
                  </a:cubicBezTo>
                  <a:cubicBezTo>
                    <a:pt x="937911" y="1931369"/>
                    <a:pt x="930460" y="1920687"/>
                    <a:pt x="926131" y="1907674"/>
                  </a:cubicBezTo>
                  <a:cubicBezTo>
                    <a:pt x="925001" y="1906196"/>
                    <a:pt x="923879" y="1904719"/>
                    <a:pt x="922749" y="1903241"/>
                  </a:cubicBezTo>
                  <a:cubicBezTo>
                    <a:pt x="909381" y="1879484"/>
                    <a:pt x="896013" y="1855734"/>
                    <a:pt x="891028" y="1828420"/>
                  </a:cubicBezTo>
                  <a:cubicBezTo>
                    <a:pt x="881776" y="1803548"/>
                    <a:pt x="869040" y="1780644"/>
                    <a:pt x="852393" y="1759944"/>
                  </a:cubicBezTo>
                  <a:cubicBezTo>
                    <a:pt x="844737" y="1729991"/>
                    <a:pt x="822433" y="1709757"/>
                    <a:pt x="804072" y="1686853"/>
                  </a:cubicBezTo>
                  <a:cubicBezTo>
                    <a:pt x="756415" y="1627422"/>
                    <a:pt x="694102" y="1586899"/>
                    <a:pt x="628715" y="1550278"/>
                  </a:cubicBezTo>
                  <a:cubicBezTo>
                    <a:pt x="581706" y="1504714"/>
                    <a:pt x="521842" y="1481438"/>
                    <a:pt x="463037" y="1457396"/>
                  </a:cubicBezTo>
                  <a:cubicBezTo>
                    <a:pt x="408277" y="1434997"/>
                    <a:pt x="360367" y="1402232"/>
                    <a:pt x="313879" y="1367097"/>
                  </a:cubicBezTo>
                  <a:cubicBezTo>
                    <a:pt x="298551" y="1355506"/>
                    <a:pt x="279131" y="1349265"/>
                    <a:pt x="272645" y="1339760"/>
                  </a:cubicBezTo>
                  <a:cubicBezTo>
                    <a:pt x="282315" y="1363486"/>
                    <a:pt x="310869" y="1380773"/>
                    <a:pt x="335393" y="1402003"/>
                  </a:cubicBezTo>
                  <a:cubicBezTo>
                    <a:pt x="391677" y="1452813"/>
                    <a:pt x="462705" y="1478934"/>
                    <a:pt x="529656" y="1514519"/>
                  </a:cubicBezTo>
                  <a:cubicBezTo>
                    <a:pt x="511326" y="1527184"/>
                    <a:pt x="499135" y="1523099"/>
                    <a:pt x="489212" y="1505994"/>
                  </a:cubicBezTo>
                  <a:cubicBezTo>
                    <a:pt x="493747" y="1531127"/>
                    <a:pt x="496022" y="1555438"/>
                    <a:pt x="509801" y="1575711"/>
                  </a:cubicBezTo>
                  <a:cubicBezTo>
                    <a:pt x="524584" y="1597454"/>
                    <a:pt x="527760" y="1622540"/>
                    <a:pt x="533417" y="1647009"/>
                  </a:cubicBezTo>
                  <a:cubicBezTo>
                    <a:pt x="536561" y="1660622"/>
                    <a:pt x="529079" y="1660685"/>
                    <a:pt x="519772" y="1656750"/>
                  </a:cubicBezTo>
                  <a:cubicBezTo>
                    <a:pt x="505622" y="1650769"/>
                    <a:pt x="494237" y="1641028"/>
                    <a:pt x="487553" y="1627280"/>
                  </a:cubicBezTo>
                  <a:cubicBezTo>
                    <a:pt x="475488" y="1602495"/>
                    <a:pt x="456290" y="1581463"/>
                    <a:pt x="449582" y="1553794"/>
                  </a:cubicBezTo>
                  <a:cubicBezTo>
                    <a:pt x="448460" y="1549196"/>
                    <a:pt x="446714" y="1539336"/>
                    <a:pt x="439003" y="1542844"/>
                  </a:cubicBezTo>
                  <a:cubicBezTo>
                    <a:pt x="432121" y="1545980"/>
                    <a:pt x="437660" y="1552823"/>
                    <a:pt x="439793" y="1558195"/>
                  </a:cubicBezTo>
                  <a:cubicBezTo>
                    <a:pt x="452229" y="1589522"/>
                    <a:pt x="449479" y="1623654"/>
                    <a:pt x="457577" y="1655858"/>
                  </a:cubicBezTo>
                  <a:cubicBezTo>
                    <a:pt x="461346" y="1670853"/>
                    <a:pt x="463124" y="1686355"/>
                    <a:pt x="465794" y="1701619"/>
                  </a:cubicBezTo>
                  <a:cubicBezTo>
                    <a:pt x="420483" y="1685178"/>
                    <a:pt x="408759" y="1643035"/>
                    <a:pt x="392159" y="1604826"/>
                  </a:cubicBezTo>
                  <a:cubicBezTo>
                    <a:pt x="385223" y="1588858"/>
                    <a:pt x="366695" y="1578145"/>
                    <a:pt x="372534" y="1555698"/>
                  </a:cubicBezTo>
                  <a:cubicBezTo>
                    <a:pt x="358960" y="1565140"/>
                    <a:pt x="356543" y="1577892"/>
                    <a:pt x="357096" y="1589680"/>
                  </a:cubicBezTo>
                  <a:cubicBezTo>
                    <a:pt x="358629" y="1621947"/>
                    <a:pt x="346841" y="1652531"/>
                    <a:pt x="346841" y="1684490"/>
                  </a:cubicBezTo>
                  <a:cubicBezTo>
                    <a:pt x="346841" y="1692273"/>
                    <a:pt x="343973" y="1701201"/>
                    <a:pt x="336404" y="1702433"/>
                  </a:cubicBezTo>
                  <a:cubicBezTo>
                    <a:pt x="326868" y="1703982"/>
                    <a:pt x="323139" y="1694469"/>
                    <a:pt x="320634" y="1686750"/>
                  </a:cubicBezTo>
                  <a:cubicBezTo>
                    <a:pt x="314590" y="1668136"/>
                    <a:pt x="315412" y="1648510"/>
                    <a:pt x="314748" y="1629421"/>
                  </a:cubicBezTo>
                  <a:cubicBezTo>
                    <a:pt x="313381" y="1590352"/>
                    <a:pt x="301317" y="1552491"/>
                    <a:pt x="303758" y="1512939"/>
                  </a:cubicBezTo>
                  <a:cubicBezTo>
                    <a:pt x="304991" y="1492950"/>
                    <a:pt x="287980" y="1505449"/>
                    <a:pt x="284188" y="1507519"/>
                  </a:cubicBezTo>
                  <a:cubicBezTo>
                    <a:pt x="259308" y="1521124"/>
                    <a:pt x="236610" y="1537977"/>
                    <a:pt x="223621" y="1564468"/>
                  </a:cubicBezTo>
                  <a:cubicBezTo>
                    <a:pt x="213927" y="1584221"/>
                    <a:pt x="199365" y="1594428"/>
                    <a:pt x="176493" y="1595266"/>
                  </a:cubicBezTo>
                  <a:cubicBezTo>
                    <a:pt x="158606" y="1595930"/>
                    <a:pt x="151124" y="1592595"/>
                    <a:pt x="159862" y="1574210"/>
                  </a:cubicBezTo>
                  <a:lnTo>
                    <a:pt x="159870" y="1574210"/>
                  </a:lnTo>
                  <a:cubicBezTo>
                    <a:pt x="162611" y="1572251"/>
                    <a:pt x="165353" y="1570283"/>
                    <a:pt x="168102" y="1568324"/>
                  </a:cubicBezTo>
                  <a:cubicBezTo>
                    <a:pt x="175284" y="1564453"/>
                    <a:pt x="179811" y="1558322"/>
                    <a:pt x="182813" y="1550918"/>
                  </a:cubicBezTo>
                  <a:lnTo>
                    <a:pt x="182821" y="1550918"/>
                  </a:lnTo>
                  <a:cubicBezTo>
                    <a:pt x="207701" y="1518312"/>
                    <a:pt x="239375" y="1491441"/>
                    <a:pt x="261449" y="1456274"/>
                  </a:cubicBezTo>
                  <a:cubicBezTo>
                    <a:pt x="267257" y="1447014"/>
                    <a:pt x="279408" y="1441729"/>
                    <a:pt x="288652" y="1434618"/>
                  </a:cubicBezTo>
                  <a:cubicBezTo>
                    <a:pt x="267312" y="1431979"/>
                    <a:pt x="262129" y="1412638"/>
                    <a:pt x="255232" y="1398195"/>
                  </a:cubicBezTo>
                  <a:cubicBezTo>
                    <a:pt x="223613" y="1332041"/>
                    <a:pt x="191165" y="1266361"/>
                    <a:pt x="153810" y="1203241"/>
                  </a:cubicBezTo>
                  <a:cubicBezTo>
                    <a:pt x="142164" y="1183576"/>
                    <a:pt x="121203" y="1152652"/>
                    <a:pt x="107709" y="1134203"/>
                  </a:cubicBezTo>
                  <a:cubicBezTo>
                    <a:pt x="56125" y="1063664"/>
                    <a:pt x="34035" y="984759"/>
                    <a:pt x="36049" y="896798"/>
                  </a:cubicBezTo>
                  <a:cubicBezTo>
                    <a:pt x="37100" y="850958"/>
                    <a:pt x="32968" y="804998"/>
                    <a:pt x="34967" y="758897"/>
                  </a:cubicBezTo>
                  <a:cubicBezTo>
                    <a:pt x="37392" y="702895"/>
                    <a:pt x="53968" y="651642"/>
                    <a:pt x="77647" y="601543"/>
                  </a:cubicBezTo>
                  <a:cubicBezTo>
                    <a:pt x="102297" y="549390"/>
                    <a:pt x="136341" y="503920"/>
                    <a:pt x="172495" y="459667"/>
                  </a:cubicBezTo>
                  <a:cubicBezTo>
                    <a:pt x="195913" y="431833"/>
                    <a:pt x="221014" y="411298"/>
                    <a:pt x="244487" y="385052"/>
                  </a:cubicBezTo>
                  <a:cubicBezTo>
                    <a:pt x="303750" y="336698"/>
                    <a:pt x="359561" y="284466"/>
                    <a:pt x="424252" y="242781"/>
                  </a:cubicBezTo>
                  <a:cubicBezTo>
                    <a:pt x="498053" y="195226"/>
                    <a:pt x="580315" y="175157"/>
                    <a:pt x="663123" y="154023"/>
                  </a:cubicBezTo>
                  <a:cubicBezTo>
                    <a:pt x="750900" y="131624"/>
                    <a:pt x="839815" y="134579"/>
                    <a:pt x="926534" y="152079"/>
                  </a:cubicBezTo>
                  <a:cubicBezTo>
                    <a:pt x="1037515" y="174478"/>
                    <a:pt x="1140415" y="219710"/>
                    <a:pt x="1233240" y="286575"/>
                  </a:cubicBezTo>
                  <a:moveTo>
                    <a:pt x="1822714" y="1716576"/>
                  </a:moveTo>
                  <a:cubicBezTo>
                    <a:pt x="1826017" y="1716505"/>
                    <a:pt x="1828600" y="1717785"/>
                    <a:pt x="1829082" y="1721229"/>
                  </a:cubicBezTo>
                  <a:cubicBezTo>
                    <a:pt x="1830346" y="1730149"/>
                    <a:pt x="1831445" y="1739109"/>
                    <a:pt x="1822201" y="1745082"/>
                  </a:cubicBezTo>
                  <a:cubicBezTo>
                    <a:pt x="1817366" y="1748203"/>
                    <a:pt x="1813115" y="1752928"/>
                    <a:pt x="1805254" y="1750115"/>
                  </a:cubicBezTo>
                  <a:cubicBezTo>
                    <a:pt x="1806075" y="1744576"/>
                    <a:pt x="1805657" y="1738398"/>
                    <a:pt x="1808027" y="1733594"/>
                  </a:cubicBezTo>
                  <a:cubicBezTo>
                    <a:pt x="1811314" y="1726926"/>
                    <a:pt x="1811669" y="1716821"/>
                    <a:pt x="1822714" y="1716576"/>
                  </a:cubicBezTo>
                  <a:moveTo>
                    <a:pt x="2984834" y="105006"/>
                  </a:moveTo>
                  <a:cubicBezTo>
                    <a:pt x="2981808" y="91432"/>
                    <a:pt x="2972209" y="85973"/>
                    <a:pt x="2958690" y="86786"/>
                  </a:cubicBezTo>
                  <a:cubicBezTo>
                    <a:pt x="2914841" y="94008"/>
                    <a:pt x="2870629" y="97057"/>
                    <a:pt x="2826258" y="98021"/>
                  </a:cubicBezTo>
                  <a:cubicBezTo>
                    <a:pt x="2654488" y="101750"/>
                    <a:pt x="2483098" y="94134"/>
                    <a:pt x="2312244" y="77052"/>
                  </a:cubicBezTo>
                  <a:cubicBezTo>
                    <a:pt x="2157824" y="61614"/>
                    <a:pt x="2004716" y="34846"/>
                    <a:pt x="1850051" y="21320"/>
                  </a:cubicBezTo>
                  <a:cubicBezTo>
                    <a:pt x="1721269" y="10061"/>
                    <a:pt x="1592258" y="27"/>
                    <a:pt x="1462939" y="2073"/>
                  </a:cubicBezTo>
                  <a:cubicBezTo>
                    <a:pt x="1347082" y="3906"/>
                    <a:pt x="1231186" y="8757"/>
                    <a:pt x="1115504" y="15599"/>
                  </a:cubicBezTo>
                  <a:cubicBezTo>
                    <a:pt x="996961" y="22600"/>
                    <a:pt x="878126" y="27862"/>
                    <a:pt x="760571" y="46595"/>
                  </a:cubicBezTo>
                  <a:cubicBezTo>
                    <a:pt x="707225" y="55096"/>
                    <a:pt x="533164" y="96149"/>
                    <a:pt x="499143" y="106207"/>
                  </a:cubicBezTo>
                  <a:cubicBezTo>
                    <a:pt x="367011" y="145253"/>
                    <a:pt x="250183" y="209297"/>
                    <a:pt x="146581" y="302077"/>
                  </a:cubicBezTo>
                  <a:cubicBezTo>
                    <a:pt x="56560" y="382705"/>
                    <a:pt x="17317" y="482043"/>
                    <a:pt x="16432" y="597474"/>
                  </a:cubicBezTo>
                  <a:cubicBezTo>
                    <a:pt x="15926" y="663849"/>
                    <a:pt x="5782" y="729016"/>
                    <a:pt x="3870" y="795011"/>
                  </a:cubicBezTo>
                  <a:cubicBezTo>
                    <a:pt x="1689" y="870670"/>
                    <a:pt x="-6962" y="946653"/>
                    <a:pt x="23045" y="1019356"/>
                  </a:cubicBezTo>
                  <a:cubicBezTo>
                    <a:pt x="47735" y="1079158"/>
                    <a:pt x="84252" y="1132441"/>
                    <a:pt x="116708" y="1188000"/>
                  </a:cubicBezTo>
                  <a:cubicBezTo>
                    <a:pt x="157452" y="1257733"/>
                    <a:pt x="201285" y="1325886"/>
                    <a:pt x="235891" y="1398890"/>
                  </a:cubicBezTo>
                  <a:cubicBezTo>
                    <a:pt x="253817" y="1436711"/>
                    <a:pt x="251589" y="1445813"/>
                    <a:pt x="225098" y="1469152"/>
                  </a:cubicBezTo>
                  <a:cubicBezTo>
                    <a:pt x="207709" y="1484464"/>
                    <a:pt x="193788" y="1502794"/>
                    <a:pt x="181028" y="1522017"/>
                  </a:cubicBezTo>
                  <a:cubicBezTo>
                    <a:pt x="174865" y="1531309"/>
                    <a:pt x="144566" y="1570181"/>
                    <a:pt x="141026" y="1593844"/>
                  </a:cubicBezTo>
                  <a:cubicBezTo>
                    <a:pt x="139241" y="1605822"/>
                    <a:pt x="146415" y="1614836"/>
                    <a:pt x="152403" y="1620644"/>
                  </a:cubicBezTo>
                  <a:cubicBezTo>
                    <a:pt x="159925" y="1627936"/>
                    <a:pt x="162856" y="1614204"/>
                    <a:pt x="168189" y="1610325"/>
                  </a:cubicBezTo>
                  <a:cubicBezTo>
                    <a:pt x="173981" y="1606106"/>
                    <a:pt x="179630" y="1608366"/>
                    <a:pt x="185279" y="1608927"/>
                  </a:cubicBezTo>
                  <a:cubicBezTo>
                    <a:pt x="209052" y="1611273"/>
                    <a:pt x="225778" y="1600931"/>
                    <a:pt x="235180" y="1579796"/>
                  </a:cubicBezTo>
                  <a:cubicBezTo>
                    <a:pt x="242448" y="1563465"/>
                    <a:pt x="254489" y="1552183"/>
                    <a:pt x="268110" y="1541564"/>
                  </a:cubicBezTo>
                  <a:cubicBezTo>
                    <a:pt x="279771" y="1532470"/>
                    <a:pt x="284599" y="1532897"/>
                    <a:pt x="286202" y="1549275"/>
                  </a:cubicBezTo>
                  <a:cubicBezTo>
                    <a:pt x="290303" y="1591157"/>
                    <a:pt x="296418" y="1632842"/>
                    <a:pt x="300503" y="1674733"/>
                  </a:cubicBezTo>
                  <a:cubicBezTo>
                    <a:pt x="302897" y="1699218"/>
                    <a:pt x="318398" y="1714577"/>
                    <a:pt x="334571" y="1729873"/>
                  </a:cubicBezTo>
                  <a:cubicBezTo>
                    <a:pt x="340196" y="1735190"/>
                    <a:pt x="344549" y="1734092"/>
                    <a:pt x="347512" y="1725962"/>
                  </a:cubicBezTo>
                  <a:cubicBezTo>
                    <a:pt x="357586" y="1698348"/>
                    <a:pt x="366261" y="1670585"/>
                    <a:pt x="366948" y="1640759"/>
                  </a:cubicBezTo>
                  <a:cubicBezTo>
                    <a:pt x="367106" y="1634107"/>
                    <a:pt x="365755" y="1623124"/>
                    <a:pt x="374359" y="1621916"/>
                  </a:cubicBezTo>
                  <a:cubicBezTo>
                    <a:pt x="383484" y="1620636"/>
                    <a:pt x="387379" y="1630836"/>
                    <a:pt x="390137" y="1638255"/>
                  </a:cubicBezTo>
                  <a:cubicBezTo>
                    <a:pt x="401964" y="1670111"/>
                    <a:pt x="417497" y="1694738"/>
                    <a:pt x="451589" y="1711827"/>
                  </a:cubicBezTo>
                  <a:cubicBezTo>
                    <a:pt x="473181" y="1722659"/>
                    <a:pt x="471001" y="1711709"/>
                    <a:pt x="477314" y="1702686"/>
                  </a:cubicBezTo>
                  <a:cubicBezTo>
                    <a:pt x="489639" y="1690914"/>
                    <a:pt x="475765" y="1672228"/>
                    <a:pt x="489275" y="1658631"/>
                  </a:cubicBezTo>
                  <a:cubicBezTo>
                    <a:pt x="501743" y="1672394"/>
                    <a:pt x="523059" y="1669281"/>
                    <a:pt x="534302" y="1685565"/>
                  </a:cubicBezTo>
                  <a:cubicBezTo>
                    <a:pt x="538892" y="1692202"/>
                    <a:pt x="544691" y="1689223"/>
                    <a:pt x="548855" y="1683763"/>
                  </a:cubicBezTo>
                  <a:cubicBezTo>
                    <a:pt x="556036" y="1674361"/>
                    <a:pt x="557609" y="1664240"/>
                    <a:pt x="555096" y="1652389"/>
                  </a:cubicBezTo>
                  <a:cubicBezTo>
                    <a:pt x="548207" y="1619846"/>
                    <a:pt x="543095" y="1586931"/>
                    <a:pt x="524505" y="1558069"/>
                  </a:cubicBezTo>
                  <a:cubicBezTo>
                    <a:pt x="522079" y="1554308"/>
                    <a:pt x="512883" y="1544756"/>
                    <a:pt x="524520" y="1542694"/>
                  </a:cubicBezTo>
                  <a:cubicBezTo>
                    <a:pt x="540622" y="1539849"/>
                    <a:pt x="557277" y="1533363"/>
                    <a:pt x="574121" y="1543413"/>
                  </a:cubicBezTo>
                  <a:cubicBezTo>
                    <a:pt x="585411" y="1550160"/>
                    <a:pt x="598369" y="1554110"/>
                    <a:pt x="610583" y="1559309"/>
                  </a:cubicBezTo>
                  <a:cubicBezTo>
                    <a:pt x="611895" y="1560107"/>
                    <a:pt x="613206" y="1560913"/>
                    <a:pt x="614518" y="1561711"/>
                  </a:cubicBezTo>
                  <a:cubicBezTo>
                    <a:pt x="616035" y="1562541"/>
                    <a:pt x="617544" y="1563370"/>
                    <a:pt x="619061" y="1564200"/>
                  </a:cubicBezTo>
                  <a:cubicBezTo>
                    <a:pt x="624986" y="1568419"/>
                    <a:pt x="630809" y="1572812"/>
                    <a:pt x="636861" y="1576849"/>
                  </a:cubicBezTo>
                  <a:cubicBezTo>
                    <a:pt x="699008" y="1618281"/>
                    <a:pt x="760729" y="1660148"/>
                    <a:pt x="804191" y="1723015"/>
                  </a:cubicBezTo>
                  <a:cubicBezTo>
                    <a:pt x="815023" y="1738690"/>
                    <a:pt x="826510" y="1753923"/>
                    <a:pt x="837690" y="1769354"/>
                  </a:cubicBezTo>
                  <a:cubicBezTo>
                    <a:pt x="841158" y="1774892"/>
                    <a:pt x="844642" y="1780407"/>
                    <a:pt x="848079" y="1785961"/>
                  </a:cubicBezTo>
                  <a:cubicBezTo>
                    <a:pt x="866757" y="1816087"/>
                    <a:pt x="877446" y="1850164"/>
                    <a:pt x="893311" y="1881680"/>
                  </a:cubicBezTo>
                  <a:cubicBezTo>
                    <a:pt x="897791" y="1890584"/>
                    <a:pt x="920648" y="1928461"/>
                    <a:pt x="923808" y="1933186"/>
                  </a:cubicBezTo>
                  <a:cubicBezTo>
                    <a:pt x="926881" y="1937784"/>
                    <a:pt x="957694" y="1973314"/>
                    <a:pt x="965192" y="1978750"/>
                  </a:cubicBezTo>
                  <a:cubicBezTo>
                    <a:pt x="975052" y="1985900"/>
                    <a:pt x="987203" y="1990625"/>
                    <a:pt x="993674" y="1993406"/>
                  </a:cubicBezTo>
                  <a:cubicBezTo>
                    <a:pt x="998043" y="1995279"/>
                    <a:pt x="994519" y="1988634"/>
                    <a:pt x="997403" y="1983253"/>
                  </a:cubicBezTo>
                  <a:cubicBezTo>
                    <a:pt x="999023" y="1980362"/>
                    <a:pt x="1000643" y="1977470"/>
                    <a:pt x="1002254" y="1974578"/>
                  </a:cubicBezTo>
                  <a:cubicBezTo>
                    <a:pt x="1005723" y="1963928"/>
                    <a:pt x="1011388" y="1967578"/>
                    <a:pt x="1018743" y="1970912"/>
                  </a:cubicBezTo>
                  <a:cubicBezTo>
                    <a:pt x="1043322" y="1982068"/>
                    <a:pt x="1068218" y="1992671"/>
                    <a:pt x="1095815" y="1993959"/>
                  </a:cubicBezTo>
                  <a:cubicBezTo>
                    <a:pt x="1104308" y="1989811"/>
                    <a:pt x="1109807" y="1996424"/>
                    <a:pt x="1116246" y="1999656"/>
                  </a:cubicBezTo>
                  <a:cubicBezTo>
                    <a:pt x="1126343" y="1991747"/>
                    <a:pt x="1130420" y="1976190"/>
                    <a:pt x="1131187" y="1959306"/>
                  </a:cubicBezTo>
                  <a:cubicBezTo>
                    <a:pt x="1154462" y="1962632"/>
                    <a:pt x="1180116" y="1962008"/>
                    <a:pt x="1195822" y="1953191"/>
                  </a:cubicBezTo>
                  <a:lnTo>
                    <a:pt x="1195838" y="1950038"/>
                  </a:lnTo>
                  <a:cubicBezTo>
                    <a:pt x="1195862" y="1944745"/>
                    <a:pt x="1194274" y="1939585"/>
                    <a:pt x="1191232" y="1935256"/>
                  </a:cubicBezTo>
                  <a:cubicBezTo>
                    <a:pt x="1185425" y="1926984"/>
                    <a:pt x="1175984" y="1914864"/>
                    <a:pt x="1172752" y="1911545"/>
                  </a:cubicBezTo>
                  <a:cubicBezTo>
                    <a:pt x="1163335" y="1901875"/>
                    <a:pt x="1164346" y="1893437"/>
                    <a:pt x="1178378" y="1893618"/>
                  </a:cubicBezTo>
                  <a:cubicBezTo>
                    <a:pt x="1204798" y="1893958"/>
                    <a:pt x="1193444" y="1880929"/>
                    <a:pt x="1188475" y="1869489"/>
                  </a:cubicBezTo>
                  <a:cubicBezTo>
                    <a:pt x="1188056" y="1868683"/>
                    <a:pt x="1181720" y="1847801"/>
                    <a:pt x="1161881" y="1834741"/>
                  </a:cubicBezTo>
                  <a:cubicBezTo>
                    <a:pt x="1137863" y="1818931"/>
                    <a:pt x="1098564" y="1810359"/>
                    <a:pt x="1084398" y="1808234"/>
                  </a:cubicBezTo>
                  <a:cubicBezTo>
                    <a:pt x="1037018" y="1801123"/>
                    <a:pt x="997237" y="1764242"/>
                    <a:pt x="995910" y="1709394"/>
                  </a:cubicBezTo>
                  <a:cubicBezTo>
                    <a:pt x="995539" y="1694035"/>
                    <a:pt x="1003511" y="1696539"/>
                    <a:pt x="1012960" y="1699573"/>
                  </a:cubicBezTo>
                  <a:cubicBezTo>
                    <a:pt x="1053830" y="1712681"/>
                    <a:pt x="1095151" y="1724121"/>
                    <a:pt x="1133106" y="1745438"/>
                  </a:cubicBezTo>
                  <a:cubicBezTo>
                    <a:pt x="1164085" y="1762843"/>
                    <a:pt x="1196723" y="1777318"/>
                    <a:pt x="1228650" y="1793032"/>
                  </a:cubicBezTo>
                  <a:cubicBezTo>
                    <a:pt x="1232039" y="1794699"/>
                    <a:pt x="1250693" y="1806077"/>
                    <a:pt x="1267435" y="1821697"/>
                  </a:cubicBezTo>
                  <a:cubicBezTo>
                    <a:pt x="1290489" y="1843203"/>
                    <a:pt x="1313425" y="1871369"/>
                    <a:pt x="1319706" y="1880835"/>
                  </a:cubicBezTo>
                  <a:cubicBezTo>
                    <a:pt x="1327046" y="1887661"/>
                    <a:pt x="1350005" y="1932704"/>
                    <a:pt x="1378614" y="1969711"/>
                  </a:cubicBezTo>
                  <a:cubicBezTo>
                    <a:pt x="1400997" y="1998660"/>
                    <a:pt x="1430664" y="2021778"/>
                    <a:pt x="1433706" y="2023880"/>
                  </a:cubicBezTo>
                  <a:cubicBezTo>
                    <a:pt x="1451957" y="2036497"/>
                    <a:pt x="1469654" y="2047962"/>
                    <a:pt x="1493040" y="2052086"/>
                  </a:cubicBezTo>
                  <a:cubicBezTo>
                    <a:pt x="1536739" y="2059797"/>
                    <a:pt x="1579719" y="2059434"/>
                    <a:pt x="1623584" y="2055041"/>
                  </a:cubicBezTo>
                  <a:cubicBezTo>
                    <a:pt x="1646662" y="2052726"/>
                    <a:pt x="1666035" y="2044793"/>
                    <a:pt x="1685455" y="2033669"/>
                  </a:cubicBezTo>
                  <a:cubicBezTo>
                    <a:pt x="1722019" y="2012724"/>
                    <a:pt x="1735222" y="1975748"/>
                    <a:pt x="1749048" y="1940067"/>
                  </a:cubicBezTo>
                  <a:cubicBezTo>
                    <a:pt x="1756190" y="1921643"/>
                    <a:pt x="1792470" y="1813187"/>
                    <a:pt x="1794319" y="1804054"/>
                  </a:cubicBezTo>
                  <a:cubicBezTo>
                    <a:pt x="1798167" y="1794786"/>
                    <a:pt x="1804993" y="1766209"/>
                    <a:pt x="1811803" y="1763602"/>
                  </a:cubicBezTo>
                  <a:cubicBezTo>
                    <a:pt x="1820526" y="1760268"/>
                    <a:pt x="1828569" y="1755179"/>
                    <a:pt x="1836904" y="1750850"/>
                  </a:cubicBezTo>
                  <a:cubicBezTo>
                    <a:pt x="1849530" y="1735340"/>
                    <a:pt x="1842047" y="1718598"/>
                    <a:pt x="1839914" y="1702180"/>
                  </a:cubicBezTo>
                  <a:cubicBezTo>
                    <a:pt x="1839037" y="1701066"/>
                    <a:pt x="1838018" y="1700031"/>
                    <a:pt x="1837370" y="1698799"/>
                  </a:cubicBezTo>
                  <a:cubicBezTo>
                    <a:pt x="1837149" y="1698388"/>
                    <a:pt x="1837852" y="1697479"/>
                    <a:pt x="1838129" y="1696800"/>
                  </a:cubicBezTo>
                  <a:cubicBezTo>
                    <a:pt x="1834392" y="1695465"/>
                    <a:pt x="1829470" y="1694319"/>
                    <a:pt x="1814632" y="1682555"/>
                  </a:cubicBezTo>
                  <a:cubicBezTo>
                    <a:pt x="1817192" y="1646740"/>
                    <a:pt x="1827755" y="1584995"/>
                    <a:pt x="1828877" y="1573736"/>
                  </a:cubicBezTo>
                  <a:cubicBezTo>
                    <a:pt x="1833578" y="1526647"/>
                    <a:pt x="1841976" y="1479977"/>
                    <a:pt x="1835403" y="1432089"/>
                  </a:cubicBezTo>
                  <a:cubicBezTo>
                    <a:pt x="1829059" y="1385893"/>
                    <a:pt x="1822872" y="1339665"/>
                    <a:pt x="1819997" y="1293121"/>
                  </a:cubicBezTo>
                  <a:cubicBezTo>
                    <a:pt x="1813684" y="1190860"/>
                    <a:pt x="1805270" y="1197173"/>
                    <a:pt x="1867662" y="1145462"/>
                  </a:cubicBezTo>
                  <a:cubicBezTo>
                    <a:pt x="1869384" y="1144032"/>
                    <a:pt x="1871004" y="1142483"/>
                    <a:pt x="1872789" y="1141156"/>
                  </a:cubicBezTo>
                  <a:cubicBezTo>
                    <a:pt x="1912988" y="1111362"/>
                    <a:pt x="1929485" y="1069946"/>
                    <a:pt x="1931215" y="1021458"/>
                  </a:cubicBezTo>
                  <a:cubicBezTo>
                    <a:pt x="1935071" y="913453"/>
                    <a:pt x="1903254" y="814740"/>
                    <a:pt x="1850643" y="722158"/>
                  </a:cubicBezTo>
                  <a:cubicBezTo>
                    <a:pt x="1838389" y="700588"/>
                    <a:pt x="1824208" y="678956"/>
                    <a:pt x="1804977" y="662459"/>
                  </a:cubicBezTo>
                  <a:cubicBezTo>
                    <a:pt x="1785178" y="645464"/>
                    <a:pt x="1765434" y="640779"/>
                    <a:pt x="1757241" y="675535"/>
                  </a:cubicBezTo>
                  <a:cubicBezTo>
                    <a:pt x="1748748" y="711602"/>
                    <a:pt x="1732314" y="745362"/>
                    <a:pt x="1712270" y="776919"/>
                  </a:cubicBezTo>
                  <a:cubicBezTo>
                    <a:pt x="1699487" y="797042"/>
                    <a:pt x="1689192" y="798006"/>
                    <a:pt x="1675492" y="778246"/>
                  </a:cubicBezTo>
                  <a:cubicBezTo>
                    <a:pt x="1634874" y="719645"/>
                    <a:pt x="1593743" y="661345"/>
                    <a:pt x="1555188" y="601401"/>
                  </a:cubicBezTo>
                  <a:cubicBezTo>
                    <a:pt x="1502411" y="519358"/>
                    <a:pt x="1445826" y="440516"/>
                    <a:pt x="1378100" y="369985"/>
                  </a:cubicBezTo>
                  <a:cubicBezTo>
                    <a:pt x="1312501" y="301650"/>
                    <a:pt x="1245178" y="235749"/>
                    <a:pt x="1156690" y="196545"/>
                  </a:cubicBezTo>
                  <a:cubicBezTo>
                    <a:pt x="1143693" y="190793"/>
                    <a:pt x="1132127" y="181802"/>
                    <a:pt x="1115978" y="171902"/>
                  </a:cubicBezTo>
                  <a:cubicBezTo>
                    <a:pt x="1128224" y="170046"/>
                    <a:pt x="1135303" y="168497"/>
                    <a:pt x="1142461" y="167960"/>
                  </a:cubicBezTo>
                  <a:cubicBezTo>
                    <a:pt x="1226920" y="161584"/>
                    <a:pt x="1311442" y="156432"/>
                    <a:pt x="1396098" y="153232"/>
                  </a:cubicBezTo>
                  <a:cubicBezTo>
                    <a:pt x="1577475" y="146382"/>
                    <a:pt x="1758639" y="146201"/>
                    <a:pt x="1939321" y="166909"/>
                  </a:cubicBezTo>
                  <a:cubicBezTo>
                    <a:pt x="1957114" y="168947"/>
                    <a:pt x="2052989" y="177859"/>
                    <a:pt x="2131538" y="181873"/>
                  </a:cubicBezTo>
                  <a:cubicBezTo>
                    <a:pt x="2179915" y="184338"/>
                    <a:pt x="2222041" y="183066"/>
                    <a:pt x="2234367" y="182813"/>
                  </a:cubicBezTo>
                  <a:cubicBezTo>
                    <a:pt x="2249647" y="182497"/>
                    <a:pt x="2342314" y="186053"/>
                    <a:pt x="2356149" y="188146"/>
                  </a:cubicBezTo>
                  <a:cubicBezTo>
                    <a:pt x="2378429" y="190730"/>
                    <a:pt x="2489015" y="191939"/>
                    <a:pt x="2521946" y="192160"/>
                  </a:cubicBezTo>
                  <a:cubicBezTo>
                    <a:pt x="2527705" y="192200"/>
                    <a:pt x="2608877" y="193432"/>
                    <a:pt x="2621534" y="193337"/>
                  </a:cubicBezTo>
                  <a:cubicBezTo>
                    <a:pt x="2669065" y="192982"/>
                    <a:pt x="2716493" y="188573"/>
                    <a:pt x="2763993" y="187127"/>
                  </a:cubicBezTo>
                  <a:cubicBezTo>
                    <a:pt x="2780829" y="186614"/>
                    <a:pt x="2797737" y="185594"/>
                    <a:pt x="2814557" y="183643"/>
                  </a:cubicBezTo>
                  <a:cubicBezTo>
                    <a:pt x="2836063" y="181138"/>
                    <a:pt x="2923777" y="161860"/>
                    <a:pt x="2944667" y="152292"/>
                  </a:cubicBezTo>
                  <a:cubicBezTo>
                    <a:pt x="2954171" y="147939"/>
                    <a:pt x="2963478" y="143096"/>
                    <a:pt x="2972683" y="138071"/>
                  </a:cubicBezTo>
                  <a:cubicBezTo>
                    <a:pt x="2984281" y="131734"/>
                    <a:pt x="2987805" y="118319"/>
                    <a:pt x="2984834" y="105006"/>
                  </a:cubicBezTo>
                </a:path>
              </a:pathLst>
            </a:custGeom>
            <a:solidFill>
              <a:srgbClr val="191818"/>
            </a:solidFill>
            <a:ln w="7899" cap="rnd">
              <a:noFill/>
              <a:prstDash val="solid"/>
              <a:round/>
            </a:ln>
          </p:spPr>
          <p:txBody>
            <a:bodyPr rtlCol="0" anchor="ctr"/>
            <a:lstStyle/>
            <a:p>
              <a:endParaRPr lang="en-CH" sz="4400"/>
            </a:p>
          </p:txBody>
        </p:sp>
        <p:sp>
          <p:nvSpPr>
            <p:cNvPr id="301" name="Freeform 300">
              <a:extLst>
                <a:ext uri="{FF2B5EF4-FFF2-40B4-BE49-F238E27FC236}">
                  <a16:creationId xmlns:a16="http://schemas.microsoft.com/office/drawing/2014/main" id="{F61A73C4-710A-E6A1-146E-3C340DBABA85}"/>
                </a:ext>
              </a:extLst>
            </p:cNvPr>
            <p:cNvSpPr/>
            <p:nvPr/>
          </p:nvSpPr>
          <p:spPr>
            <a:xfrm rot="10800000" flipV="1">
              <a:off x="3470799" y="5686486"/>
              <a:ext cx="3934" cy="2409"/>
            </a:xfrm>
            <a:custGeom>
              <a:avLst/>
              <a:gdLst>
                <a:gd name="connsiteX0" fmla="*/ 1139 w 3934"/>
                <a:gd name="connsiteY0" fmla="*/ 1866 h 2409"/>
                <a:gd name="connsiteX1" fmla="*/ 5073 w 3934"/>
                <a:gd name="connsiteY1" fmla="*/ 4276 h 2409"/>
                <a:gd name="connsiteX2" fmla="*/ 1139 w 3934"/>
                <a:gd name="connsiteY2" fmla="*/ 1866 h 2409"/>
              </a:gdLst>
              <a:ahLst/>
              <a:cxnLst>
                <a:cxn ang="0">
                  <a:pos x="connsiteX0" y="connsiteY0"/>
                </a:cxn>
                <a:cxn ang="0">
                  <a:pos x="connsiteX1" y="connsiteY1"/>
                </a:cxn>
                <a:cxn ang="0">
                  <a:pos x="connsiteX2" y="connsiteY2"/>
                </a:cxn>
              </a:cxnLst>
              <a:rect l="l" t="t" r="r" b="b"/>
              <a:pathLst>
                <a:path w="3934" h="2409">
                  <a:moveTo>
                    <a:pt x="1139" y="1866"/>
                  </a:moveTo>
                  <a:cubicBezTo>
                    <a:pt x="2450" y="2672"/>
                    <a:pt x="3762" y="3470"/>
                    <a:pt x="5073" y="4276"/>
                  </a:cubicBezTo>
                  <a:cubicBezTo>
                    <a:pt x="3762" y="3470"/>
                    <a:pt x="2450" y="2672"/>
                    <a:pt x="1139" y="1866"/>
                  </a:cubicBezTo>
                </a:path>
              </a:pathLst>
            </a:custGeom>
            <a:solidFill>
              <a:srgbClr val="313131"/>
            </a:solidFill>
            <a:ln w="7899" cap="rnd">
              <a:noFill/>
              <a:prstDash val="solid"/>
              <a:round/>
            </a:ln>
          </p:spPr>
          <p:txBody>
            <a:bodyPr rtlCol="0" anchor="ctr"/>
            <a:lstStyle/>
            <a:p>
              <a:endParaRPr lang="en-CH" sz="4400"/>
            </a:p>
          </p:txBody>
        </p:sp>
        <p:sp>
          <p:nvSpPr>
            <p:cNvPr id="302" name="Freeform 301">
              <a:extLst>
                <a:ext uri="{FF2B5EF4-FFF2-40B4-BE49-F238E27FC236}">
                  <a16:creationId xmlns:a16="http://schemas.microsoft.com/office/drawing/2014/main" id="{51CC44AC-0A67-079E-C202-D6B2D438DFE1}"/>
                </a:ext>
              </a:extLst>
            </p:cNvPr>
            <p:cNvSpPr/>
            <p:nvPr/>
          </p:nvSpPr>
          <p:spPr>
            <a:xfrm rot="10800000" flipV="1">
              <a:off x="2796349" y="6298226"/>
              <a:ext cx="1121" cy="1888"/>
            </a:xfrm>
            <a:custGeom>
              <a:avLst/>
              <a:gdLst>
                <a:gd name="connsiteX0" fmla="*/ 1905 w 1121"/>
                <a:gd name="connsiteY0" fmla="*/ 2067 h 1888"/>
                <a:gd name="connsiteX1" fmla="*/ 917 w 1121"/>
                <a:gd name="connsiteY1" fmla="*/ 3955 h 1888"/>
                <a:gd name="connsiteX2" fmla="*/ 2039 w 1121"/>
                <a:gd name="connsiteY2" fmla="*/ 2201 h 1888"/>
                <a:gd name="connsiteX3" fmla="*/ 1905 w 1121"/>
                <a:gd name="connsiteY3" fmla="*/ 2067 h 1888"/>
              </a:gdLst>
              <a:ahLst/>
              <a:cxnLst>
                <a:cxn ang="0">
                  <a:pos x="connsiteX0" y="connsiteY0"/>
                </a:cxn>
                <a:cxn ang="0">
                  <a:pos x="connsiteX1" y="connsiteY1"/>
                </a:cxn>
                <a:cxn ang="0">
                  <a:pos x="connsiteX2" y="connsiteY2"/>
                </a:cxn>
                <a:cxn ang="0">
                  <a:pos x="connsiteX3" y="connsiteY3"/>
                </a:cxn>
              </a:cxnLst>
              <a:rect l="l" t="t" r="r" b="b"/>
              <a:pathLst>
                <a:path w="1121" h="1888">
                  <a:moveTo>
                    <a:pt x="1905" y="2067"/>
                  </a:moveTo>
                  <a:cubicBezTo>
                    <a:pt x="1573" y="2691"/>
                    <a:pt x="1241" y="3323"/>
                    <a:pt x="917" y="3955"/>
                  </a:cubicBezTo>
                  <a:cubicBezTo>
                    <a:pt x="1289" y="3371"/>
                    <a:pt x="1660" y="2786"/>
                    <a:pt x="2039" y="2201"/>
                  </a:cubicBezTo>
                  <a:lnTo>
                    <a:pt x="1905" y="2067"/>
                  </a:lnTo>
                  <a:close/>
                </a:path>
              </a:pathLst>
            </a:custGeom>
            <a:solidFill>
              <a:srgbClr val="DFDFDF"/>
            </a:solidFill>
            <a:ln w="7899" cap="rnd">
              <a:noFill/>
              <a:prstDash val="solid"/>
              <a:round/>
            </a:ln>
          </p:spPr>
          <p:txBody>
            <a:bodyPr rtlCol="0" anchor="ctr"/>
            <a:lstStyle/>
            <a:p>
              <a:endParaRPr lang="en-CH" sz="4400"/>
            </a:p>
          </p:txBody>
        </p:sp>
        <p:sp>
          <p:nvSpPr>
            <p:cNvPr id="303" name="Freeform 302">
              <a:extLst>
                <a:ext uri="{FF2B5EF4-FFF2-40B4-BE49-F238E27FC236}">
                  <a16:creationId xmlns:a16="http://schemas.microsoft.com/office/drawing/2014/main" id="{2746B1ED-23FE-218D-23E8-0B38201B1B59}"/>
                </a:ext>
              </a:extLst>
            </p:cNvPr>
            <p:cNvSpPr/>
            <p:nvPr/>
          </p:nvSpPr>
          <p:spPr>
            <a:xfrm rot="10800000" flipV="1">
              <a:off x="2272477" y="4265268"/>
              <a:ext cx="1778431" cy="1897074"/>
            </a:xfrm>
            <a:custGeom>
              <a:avLst/>
              <a:gdLst>
                <a:gd name="connsiteX0" fmla="*/ 1347887 w 1778431"/>
                <a:gd name="connsiteY0" fmla="*/ 1476638 h 1897074"/>
                <a:gd name="connsiteX1" fmla="*/ 1278298 w 1778431"/>
                <a:gd name="connsiteY1" fmla="*/ 1364351 h 1897074"/>
                <a:gd name="connsiteX2" fmla="*/ 1222037 w 1778431"/>
                <a:gd name="connsiteY2" fmla="*/ 1390384 h 1897074"/>
                <a:gd name="connsiteX3" fmla="*/ 1219398 w 1778431"/>
                <a:gd name="connsiteY3" fmla="*/ 1458363 h 1897074"/>
                <a:gd name="connsiteX4" fmla="*/ 1297773 w 1778431"/>
                <a:gd name="connsiteY4" fmla="*/ 1510935 h 1897074"/>
                <a:gd name="connsiteX5" fmla="*/ 1339402 w 1778431"/>
                <a:gd name="connsiteY5" fmla="*/ 1516671 h 1897074"/>
                <a:gd name="connsiteX6" fmla="*/ 1349483 w 1778431"/>
                <a:gd name="connsiteY6" fmla="*/ 1518686 h 1897074"/>
                <a:gd name="connsiteX7" fmla="*/ 1351427 w 1778431"/>
                <a:gd name="connsiteY7" fmla="*/ 1508597 h 1897074"/>
                <a:gd name="connsiteX8" fmla="*/ 1347887 w 1778431"/>
                <a:gd name="connsiteY8" fmla="*/ 1476638 h 1897074"/>
                <a:gd name="connsiteX9" fmla="*/ 1715430 w 1778431"/>
                <a:gd name="connsiteY9" fmla="*/ 1347158 h 1897074"/>
                <a:gd name="connsiteX10" fmla="*/ 1683693 w 1778431"/>
                <a:gd name="connsiteY10" fmla="*/ 1311786 h 1897074"/>
                <a:gd name="connsiteX11" fmla="*/ 1667172 w 1778431"/>
                <a:gd name="connsiteY11" fmla="*/ 1293693 h 1897074"/>
                <a:gd name="connsiteX12" fmla="*/ 1646346 w 1778431"/>
                <a:gd name="connsiteY12" fmla="*/ 1306706 h 1897074"/>
                <a:gd name="connsiteX13" fmla="*/ 1651331 w 1778431"/>
                <a:gd name="connsiteY13" fmla="*/ 1445145 h 1897074"/>
                <a:gd name="connsiteX14" fmla="*/ 1661278 w 1778431"/>
                <a:gd name="connsiteY14" fmla="*/ 1450573 h 1897074"/>
                <a:gd name="connsiteX15" fmla="*/ 1696950 w 1778431"/>
                <a:gd name="connsiteY15" fmla="*/ 1440365 h 1897074"/>
                <a:gd name="connsiteX16" fmla="*/ 1731626 w 1778431"/>
                <a:gd name="connsiteY16" fmla="*/ 1397921 h 1897074"/>
                <a:gd name="connsiteX17" fmla="*/ 1715430 w 1778431"/>
                <a:gd name="connsiteY17" fmla="*/ 1347158 h 1897074"/>
                <a:gd name="connsiteX18" fmla="*/ 846270 w 1778431"/>
                <a:gd name="connsiteY18" fmla="*/ 1115695 h 1897074"/>
                <a:gd name="connsiteX19" fmla="*/ 880061 w 1778431"/>
                <a:gd name="connsiteY19" fmla="*/ 1139911 h 1897074"/>
                <a:gd name="connsiteX20" fmla="*/ 887014 w 1778431"/>
                <a:gd name="connsiteY20" fmla="*/ 1142795 h 1897074"/>
                <a:gd name="connsiteX21" fmla="*/ 892260 w 1778431"/>
                <a:gd name="connsiteY21" fmla="*/ 1147022 h 1897074"/>
                <a:gd name="connsiteX22" fmla="*/ 961415 w 1778431"/>
                <a:gd name="connsiteY22" fmla="*/ 1168836 h 1897074"/>
                <a:gd name="connsiteX23" fmla="*/ 975802 w 1778431"/>
                <a:gd name="connsiteY23" fmla="*/ 1093967 h 1897074"/>
                <a:gd name="connsiteX24" fmla="*/ 1023641 w 1778431"/>
                <a:gd name="connsiteY24" fmla="*/ 1081887 h 1897074"/>
                <a:gd name="connsiteX25" fmla="*/ 1048165 w 1778431"/>
                <a:gd name="connsiteY25" fmla="*/ 1049730 h 1897074"/>
                <a:gd name="connsiteX26" fmla="*/ 1063990 w 1778431"/>
                <a:gd name="connsiteY26" fmla="*/ 952826 h 1897074"/>
                <a:gd name="connsiteX27" fmla="*/ 1084532 w 1778431"/>
                <a:gd name="connsiteY27" fmla="*/ 933825 h 1897074"/>
                <a:gd name="connsiteX28" fmla="*/ 1066321 w 1778431"/>
                <a:gd name="connsiteY28" fmla="*/ 920954 h 1897074"/>
                <a:gd name="connsiteX29" fmla="*/ 1026493 w 1778431"/>
                <a:gd name="connsiteY29" fmla="*/ 901249 h 1897074"/>
                <a:gd name="connsiteX30" fmla="*/ 803977 w 1778431"/>
                <a:gd name="connsiteY30" fmla="*/ 738673 h 1897074"/>
                <a:gd name="connsiteX31" fmla="*/ 791999 w 1778431"/>
                <a:gd name="connsiteY31" fmla="*/ 740870 h 1897074"/>
                <a:gd name="connsiteX32" fmla="*/ 785624 w 1778431"/>
                <a:gd name="connsiteY32" fmla="*/ 762107 h 1897074"/>
                <a:gd name="connsiteX33" fmla="*/ 770494 w 1778431"/>
                <a:gd name="connsiteY33" fmla="*/ 951886 h 1897074"/>
                <a:gd name="connsiteX34" fmla="*/ 826549 w 1778431"/>
                <a:gd name="connsiteY34" fmla="*/ 1097230 h 1897074"/>
                <a:gd name="connsiteX35" fmla="*/ 846270 w 1778431"/>
                <a:gd name="connsiteY35" fmla="*/ 1115695 h 1897074"/>
                <a:gd name="connsiteX36" fmla="*/ 857718 w 1778431"/>
                <a:gd name="connsiteY36" fmla="*/ 1691983 h 1897074"/>
                <a:gd name="connsiteX37" fmla="*/ 819083 w 1778431"/>
                <a:gd name="connsiteY37" fmla="*/ 1623507 h 1897074"/>
                <a:gd name="connsiteX38" fmla="*/ 770754 w 1778431"/>
                <a:gd name="connsiteY38" fmla="*/ 1550416 h 1897074"/>
                <a:gd name="connsiteX39" fmla="*/ 595398 w 1778431"/>
                <a:gd name="connsiteY39" fmla="*/ 1413842 h 1897074"/>
                <a:gd name="connsiteX40" fmla="*/ 429719 w 1778431"/>
                <a:gd name="connsiteY40" fmla="*/ 1320951 h 1897074"/>
                <a:gd name="connsiteX41" fmla="*/ 280561 w 1778431"/>
                <a:gd name="connsiteY41" fmla="*/ 1230652 h 1897074"/>
                <a:gd name="connsiteX42" fmla="*/ 239327 w 1778431"/>
                <a:gd name="connsiteY42" fmla="*/ 1203323 h 1897074"/>
                <a:gd name="connsiteX43" fmla="*/ 302075 w 1778431"/>
                <a:gd name="connsiteY43" fmla="*/ 1265558 h 1897074"/>
                <a:gd name="connsiteX44" fmla="*/ 255334 w 1778431"/>
                <a:gd name="connsiteY44" fmla="*/ 1298173 h 1897074"/>
                <a:gd name="connsiteX45" fmla="*/ 221914 w 1778431"/>
                <a:gd name="connsiteY45" fmla="*/ 1261758 h 1897074"/>
                <a:gd name="connsiteX46" fmla="*/ 121369 w 1778431"/>
                <a:gd name="connsiteY46" fmla="*/ 1068282 h 1897074"/>
                <a:gd name="connsiteX47" fmla="*/ 79866 w 1778431"/>
                <a:gd name="connsiteY47" fmla="*/ 1005067 h 1897074"/>
                <a:gd name="connsiteX48" fmla="*/ 2731 w 1778431"/>
                <a:gd name="connsiteY48" fmla="*/ 760361 h 1897074"/>
                <a:gd name="connsiteX49" fmla="*/ 1649 w 1778431"/>
                <a:gd name="connsiteY49" fmla="*/ 622460 h 1897074"/>
                <a:gd name="connsiteX50" fmla="*/ 44337 w 1778431"/>
                <a:gd name="connsiteY50" fmla="*/ 465098 h 1897074"/>
                <a:gd name="connsiteX51" fmla="*/ 139177 w 1778431"/>
                <a:gd name="connsiteY51" fmla="*/ 323230 h 1897074"/>
                <a:gd name="connsiteX52" fmla="*/ 209636 w 1778431"/>
                <a:gd name="connsiteY52" fmla="*/ 246734 h 1897074"/>
                <a:gd name="connsiteX53" fmla="*/ 390942 w 1778431"/>
                <a:gd name="connsiteY53" fmla="*/ 106336 h 1897074"/>
                <a:gd name="connsiteX54" fmla="*/ 629805 w 1778431"/>
                <a:gd name="connsiteY54" fmla="*/ 17586 h 1897074"/>
                <a:gd name="connsiteX55" fmla="*/ 893216 w 1778431"/>
                <a:gd name="connsiteY55" fmla="*/ 15642 h 1897074"/>
                <a:gd name="connsiteX56" fmla="*/ 1199922 w 1778431"/>
                <a:gd name="connsiteY56" fmla="*/ 150138 h 1897074"/>
                <a:gd name="connsiteX57" fmla="*/ 1518630 w 1778431"/>
                <a:gd name="connsiteY57" fmla="*/ 509936 h 1897074"/>
                <a:gd name="connsiteX58" fmla="*/ 1647444 w 1778431"/>
                <a:gd name="connsiteY58" fmla="*/ 688543 h 1897074"/>
                <a:gd name="connsiteX59" fmla="*/ 1650280 w 1778431"/>
                <a:gd name="connsiteY59" fmla="*/ 709938 h 1897074"/>
                <a:gd name="connsiteX60" fmla="*/ 1635427 w 1778431"/>
                <a:gd name="connsiteY60" fmla="*/ 769661 h 1897074"/>
                <a:gd name="connsiteX61" fmla="*/ 1639022 w 1778431"/>
                <a:gd name="connsiteY61" fmla="*/ 777135 h 1897074"/>
                <a:gd name="connsiteX62" fmla="*/ 1678249 w 1778431"/>
                <a:gd name="connsiteY62" fmla="*/ 864668 h 1897074"/>
                <a:gd name="connsiteX63" fmla="*/ 1754791 w 1778431"/>
                <a:gd name="connsiteY63" fmla="*/ 965341 h 1897074"/>
                <a:gd name="connsiteX64" fmla="*/ 1757130 w 1778431"/>
                <a:gd name="connsiteY64" fmla="*/ 1118341 h 1897074"/>
                <a:gd name="connsiteX65" fmla="*/ 1779212 w 1778431"/>
                <a:gd name="connsiteY65" fmla="*/ 1368846 h 1897074"/>
                <a:gd name="connsiteX66" fmla="*/ 1773682 w 1778431"/>
                <a:gd name="connsiteY66" fmla="*/ 1433120 h 1897074"/>
                <a:gd name="connsiteX67" fmla="*/ 1758947 w 1778431"/>
                <a:gd name="connsiteY67" fmla="*/ 1554445 h 1897074"/>
                <a:gd name="connsiteX68" fmla="*/ 1727850 w 1778431"/>
                <a:gd name="connsiteY68" fmla="*/ 1613425 h 1897074"/>
                <a:gd name="connsiteX69" fmla="*/ 1720715 w 1778431"/>
                <a:gd name="connsiteY69" fmla="*/ 1623696 h 1897074"/>
                <a:gd name="connsiteX70" fmla="*/ 1724776 w 1778431"/>
                <a:gd name="connsiteY70" fmla="*/ 1623862 h 1897074"/>
                <a:gd name="connsiteX71" fmla="*/ 1747396 w 1778431"/>
                <a:gd name="connsiteY71" fmla="*/ 1614034 h 1897074"/>
                <a:gd name="connsiteX72" fmla="*/ 1739258 w 1778431"/>
                <a:gd name="connsiteY72" fmla="*/ 1645763 h 1897074"/>
                <a:gd name="connsiteX73" fmla="*/ 1734866 w 1778431"/>
                <a:gd name="connsiteY73" fmla="*/ 1650772 h 1897074"/>
                <a:gd name="connsiteX74" fmla="*/ 1736493 w 1778431"/>
                <a:gd name="connsiteY74" fmla="*/ 1650725 h 1897074"/>
                <a:gd name="connsiteX75" fmla="*/ 1737465 w 1778431"/>
                <a:gd name="connsiteY75" fmla="*/ 1654976 h 1897074"/>
                <a:gd name="connsiteX76" fmla="*/ 1728261 w 1778431"/>
                <a:gd name="connsiteY76" fmla="*/ 1711767 h 1897074"/>
                <a:gd name="connsiteX77" fmla="*/ 1704780 w 1778431"/>
                <a:gd name="connsiteY77" fmla="*/ 1724606 h 1897074"/>
                <a:gd name="connsiteX78" fmla="*/ 1719815 w 1778431"/>
                <a:gd name="connsiteY78" fmla="*/ 1744192 h 1897074"/>
                <a:gd name="connsiteX79" fmla="*/ 1689744 w 1778431"/>
                <a:gd name="connsiteY79" fmla="*/ 1772738 h 1897074"/>
                <a:gd name="connsiteX80" fmla="*/ 1698688 w 1778431"/>
                <a:gd name="connsiteY80" fmla="*/ 1802224 h 1897074"/>
                <a:gd name="connsiteX81" fmla="*/ 1654333 w 1778431"/>
                <a:gd name="connsiteY81" fmla="*/ 1868425 h 1897074"/>
                <a:gd name="connsiteX82" fmla="*/ 1630726 w 1778431"/>
                <a:gd name="connsiteY82" fmla="*/ 1879360 h 1897074"/>
                <a:gd name="connsiteX83" fmla="*/ 1630015 w 1778431"/>
                <a:gd name="connsiteY83" fmla="*/ 1868820 h 1897074"/>
                <a:gd name="connsiteX84" fmla="*/ 1639946 w 1778431"/>
                <a:gd name="connsiteY84" fmla="*/ 1808956 h 1897074"/>
                <a:gd name="connsiteX85" fmla="*/ 1634084 w 1778431"/>
                <a:gd name="connsiteY85" fmla="*/ 1783191 h 1897074"/>
                <a:gd name="connsiteX86" fmla="*/ 1616426 w 1778431"/>
                <a:gd name="connsiteY86" fmla="*/ 1791637 h 1897074"/>
                <a:gd name="connsiteX87" fmla="*/ 1539093 w 1778431"/>
                <a:gd name="connsiteY87" fmla="*/ 1813838 h 1897074"/>
                <a:gd name="connsiteX88" fmla="*/ 1515122 w 1778431"/>
                <a:gd name="connsiteY88" fmla="*/ 1811081 h 1897074"/>
                <a:gd name="connsiteX89" fmla="*/ 1503390 w 1778431"/>
                <a:gd name="connsiteY89" fmla="*/ 1825998 h 1897074"/>
                <a:gd name="connsiteX90" fmla="*/ 1550518 w 1778431"/>
                <a:gd name="connsiteY90" fmla="*/ 1891433 h 1897074"/>
                <a:gd name="connsiteX91" fmla="*/ 1549570 w 1778431"/>
                <a:gd name="connsiteY91" fmla="*/ 1898717 h 1897074"/>
                <a:gd name="connsiteX92" fmla="*/ 1418054 w 1778431"/>
                <a:gd name="connsiteY92" fmla="*/ 1872265 h 1897074"/>
                <a:gd name="connsiteX93" fmla="*/ 1408652 w 1778431"/>
                <a:gd name="connsiteY93" fmla="*/ 1846445 h 1897074"/>
                <a:gd name="connsiteX94" fmla="*/ 1467686 w 1778431"/>
                <a:gd name="connsiteY94" fmla="*/ 1794537 h 1897074"/>
                <a:gd name="connsiteX95" fmla="*/ 1402719 w 1778431"/>
                <a:gd name="connsiteY95" fmla="*/ 1840583 h 1897074"/>
                <a:gd name="connsiteX96" fmla="*/ 1371400 w 1778431"/>
                <a:gd name="connsiteY96" fmla="*/ 1829285 h 1897074"/>
                <a:gd name="connsiteX97" fmla="*/ 1392013 w 1778431"/>
                <a:gd name="connsiteY97" fmla="*/ 1811547 h 1897074"/>
                <a:gd name="connsiteX98" fmla="*/ 1425836 w 1778431"/>
                <a:gd name="connsiteY98" fmla="*/ 1789448 h 1897074"/>
                <a:gd name="connsiteX99" fmla="*/ 1426934 w 1778431"/>
                <a:gd name="connsiteY99" fmla="*/ 1779280 h 1897074"/>
                <a:gd name="connsiteX100" fmla="*/ 1416711 w 1778431"/>
                <a:gd name="connsiteY100" fmla="*/ 1778593 h 1897074"/>
                <a:gd name="connsiteX101" fmla="*/ 1376765 w 1778431"/>
                <a:gd name="connsiteY101" fmla="*/ 1791226 h 1897074"/>
                <a:gd name="connsiteX102" fmla="*/ 1337711 w 1778431"/>
                <a:gd name="connsiteY102" fmla="*/ 1781334 h 1897074"/>
                <a:gd name="connsiteX103" fmla="*/ 1384168 w 1778431"/>
                <a:gd name="connsiteY103" fmla="*/ 1761819 h 1897074"/>
                <a:gd name="connsiteX104" fmla="*/ 1431746 w 1778431"/>
                <a:gd name="connsiteY104" fmla="*/ 1755838 h 1897074"/>
                <a:gd name="connsiteX105" fmla="*/ 1384444 w 1778431"/>
                <a:gd name="connsiteY105" fmla="*/ 1753831 h 1897074"/>
                <a:gd name="connsiteX106" fmla="*/ 1361745 w 1778431"/>
                <a:gd name="connsiteY106" fmla="*/ 1748000 h 1897074"/>
                <a:gd name="connsiteX107" fmla="*/ 1392764 w 1778431"/>
                <a:gd name="connsiteY107" fmla="*/ 1739689 h 1897074"/>
                <a:gd name="connsiteX108" fmla="*/ 1308779 w 1778431"/>
                <a:gd name="connsiteY108" fmla="*/ 1736046 h 1897074"/>
                <a:gd name="connsiteX109" fmla="*/ 1291753 w 1778431"/>
                <a:gd name="connsiteY109" fmla="*/ 1714928 h 1897074"/>
                <a:gd name="connsiteX110" fmla="*/ 1233437 w 1778431"/>
                <a:gd name="connsiteY110" fmla="*/ 1661044 h 1897074"/>
                <a:gd name="connsiteX111" fmla="*/ 959234 w 1778431"/>
                <a:gd name="connsiteY111" fmla="*/ 1531944 h 1897074"/>
                <a:gd name="connsiteX112" fmla="*/ 873859 w 1778431"/>
                <a:gd name="connsiteY112" fmla="*/ 1518686 h 1897074"/>
                <a:gd name="connsiteX113" fmla="*/ 865358 w 1778431"/>
                <a:gd name="connsiteY113" fmla="*/ 1522873 h 1897074"/>
                <a:gd name="connsiteX114" fmla="*/ 870999 w 1778431"/>
                <a:gd name="connsiteY114" fmla="*/ 1531635 h 1897074"/>
                <a:gd name="connsiteX115" fmla="*/ 903092 w 1778431"/>
                <a:gd name="connsiteY115" fmla="*/ 1539592 h 1897074"/>
                <a:gd name="connsiteX116" fmla="*/ 942524 w 1778431"/>
                <a:gd name="connsiteY116" fmla="*/ 1572965 h 1897074"/>
                <a:gd name="connsiteX117" fmla="*/ 950741 w 1778431"/>
                <a:gd name="connsiteY117" fmla="*/ 1618877 h 1897074"/>
                <a:gd name="connsiteX118" fmla="*/ 938163 w 1778431"/>
                <a:gd name="connsiteY118" fmla="*/ 1630056 h 1897074"/>
                <a:gd name="connsiteX119" fmla="*/ 896905 w 1778431"/>
                <a:gd name="connsiteY119" fmla="*/ 1687820 h 1897074"/>
                <a:gd name="connsiteX120" fmla="*/ 857718 w 1778431"/>
                <a:gd name="connsiteY120" fmla="*/ 1691983 h 189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778431" h="1897074">
                  <a:moveTo>
                    <a:pt x="1347887" y="1476638"/>
                  </a:moveTo>
                  <a:cubicBezTo>
                    <a:pt x="1349483" y="1424745"/>
                    <a:pt x="1321428" y="1379899"/>
                    <a:pt x="1278298" y="1364351"/>
                  </a:cubicBezTo>
                  <a:cubicBezTo>
                    <a:pt x="1251064" y="1354522"/>
                    <a:pt x="1232292" y="1363553"/>
                    <a:pt x="1222037" y="1390384"/>
                  </a:cubicBezTo>
                  <a:cubicBezTo>
                    <a:pt x="1213417" y="1412941"/>
                    <a:pt x="1217233" y="1435300"/>
                    <a:pt x="1219398" y="1458363"/>
                  </a:cubicBezTo>
                  <a:cubicBezTo>
                    <a:pt x="1223001" y="1496793"/>
                    <a:pt x="1261232" y="1519247"/>
                    <a:pt x="1297773" y="1510935"/>
                  </a:cubicBezTo>
                  <a:cubicBezTo>
                    <a:pt x="1313014" y="1507467"/>
                    <a:pt x="1326848" y="1504622"/>
                    <a:pt x="1339402" y="1516671"/>
                  </a:cubicBezTo>
                  <a:cubicBezTo>
                    <a:pt x="1342238" y="1519397"/>
                    <a:pt x="1345944" y="1520993"/>
                    <a:pt x="1349483" y="1518686"/>
                  </a:cubicBezTo>
                  <a:cubicBezTo>
                    <a:pt x="1353102" y="1516316"/>
                    <a:pt x="1352596" y="1512018"/>
                    <a:pt x="1351427" y="1508597"/>
                  </a:cubicBezTo>
                  <a:cubicBezTo>
                    <a:pt x="1347729" y="1497820"/>
                    <a:pt x="1346576" y="1486877"/>
                    <a:pt x="1347887" y="1476638"/>
                  </a:cubicBezTo>
                  <a:moveTo>
                    <a:pt x="1715430" y="1347158"/>
                  </a:moveTo>
                  <a:cubicBezTo>
                    <a:pt x="1708153" y="1332399"/>
                    <a:pt x="1696065" y="1321962"/>
                    <a:pt x="1683693" y="1311786"/>
                  </a:cubicBezTo>
                  <a:cubicBezTo>
                    <a:pt x="1682318" y="1301981"/>
                    <a:pt x="1677285" y="1295518"/>
                    <a:pt x="1667172" y="1293693"/>
                  </a:cubicBezTo>
                  <a:cubicBezTo>
                    <a:pt x="1656261" y="1291718"/>
                    <a:pt x="1651671" y="1299145"/>
                    <a:pt x="1646346" y="1306706"/>
                  </a:cubicBezTo>
                  <a:cubicBezTo>
                    <a:pt x="1615778" y="1350097"/>
                    <a:pt x="1629841" y="1407805"/>
                    <a:pt x="1651331" y="1445145"/>
                  </a:cubicBezTo>
                  <a:cubicBezTo>
                    <a:pt x="1653417" y="1448763"/>
                    <a:pt x="1656688" y="1454618"/>
                    <a:pt x="1661278" y="1450573"/>
                  </a:cubicBezTo>
                  <a:cubicBezTo>
                    <a:pt x="1671818" y="1441265"/>
                    <a:pt x="1685281" y="1444394"/>
                    <a:pt x="1696950" y="1440365"/>
                  </a:cubicBezTo>
                  <a:cubicBezTo>
                    <a:pt x="1717381" y="1433309"/>
                    <a:pt x="1728711" y="1418005"/>
                    <a:pt x="1731626" y="1397921"/>
                  </a:cubicBezTo>
                  <a:cubicBezTo>
                    <a:pt x="1734336" y="1379236"/>
                    <a:pt x="1735956" y="1359191"/>
                    <a:pt x="1715430" y="1347158"/>
                  </a:cubicBezTo>
                  <a:moveTo>
                    <a:pt x="846270" y="1115695"/>
                  </a:moveTo>
                  <a:cubicBezTo>
                    <a:pt x="856067" y="1125808"/>
                    <a:pt x="864931" y="1137232"/>
                    <a:pt x="880061" y="1139911"/>
                  </a:cubicBezTo>
                  <a:cubicBezTo>
                    <a:pt x="880993" y="1144193"/>
                    <a:pt x="883253" y="1145299"/>
                    <a:pt x="887014" y="1142795"/>
                  </a:cubicBezTo>
                  <a:cubicBezTo>
                    <a:pt x="886879" y="1146548"/>
                    <a:pt x="889676" y="1146642"/>
                    <a:pt x="892260" y="1147022"/>
                  </a:cubicBezTo>
                  <a:cubicBezTo>
                    <a:pt x="914477" y="1156937"/>
                    <a:pt x="934552" y="1173640"/>
                    <a:pt x="961415" y="1168836"/>
                  </a:cubicBezTo>
                  <a:cubicBezTo>
                    <a:pt x="966211" y="1143885"/>
                    <a:pt x="971006" y="1118926"/>
                    <a:pt x="975802" y="1093967"/>
                  </a:cubicBezTo>
                  <a:cubicBezTo>
                    <a:pt x="991540" y="1089567"/>
                    <a:pt x="1004371" y="1078727"/>
                    <a:pt x="1023641" y="1081887"/>
                  </a:cubicBezTo>
                  <a:cubicBezTo>
                    <a:pt x="1049761" y="1086177"/>
                    <a:pt x="1057772" y="1074863"/>
                    <a:pt x="1048165" y="1049730"/>
                  </a:cubicBezTo>
                  <a:cubicBezTo>
                    <a:pt x="1034402" y="1013726"/>
                    <a:pt x="1035010" y="981269"/>
                    <a:pt x="1063990" y="952826"/>
                  </a:cubicBezTo>
                  <a:cubicBezTo>
                    <a:pt x="1077184" y="953387"/>
                    <a:pt x="1083418" y="943448"/>
                    <a:pt x="1084532" y="933825"/>
                  </a:cubicBezTo>
                  <a:cubicBezTo>
                    <a:pt x="1085694" y="923775"/>
                    <a:pt x="1073116" y="924446"/>
                    <a:pt x="1066321" y="920954"/>
                  </a:cubicBezTo>
                  <a:cubicBezTo>
                    <a:pt x="1053143" y="914175"/>
                    <a:pt x="1038811" y="909285"/>
                    <a:pt x="1026493" y="901249"/>
                  </a:cubicBezTo>
                  <a:cubicBezTo>
                    <a:pt x="949461" y="851016"/>
                    <a:pt x="877604" y="793616"/>
                    <a:pt x="803977" y="738673"/>
                  </a:cubicBezTo>
                  <a:cubicBezTo>
                    <a:pt x="797965" y="734186"/>
                    <a:pt x="794401" y="735118"/>
                    <a:pt x="791999" y="740870"/>
                  </a:cubicBezTo>
                  <a:cubicBezTo>
                    <a:pt x="789171" y="747657"/>
                    <a:pt x="787093" y="754886"/>
                    <a:pt x="785624" y="762107"/>
                  </a:cubicBezTo>
                  <a:cubicBezTo>
                    <a:pt x="772888" y="824761"/>
                    <a:pt x="763043" y="888181"/>
                    <a:pt x="770494" y="951886"/>
                  </a:cubicBezTo>
                  <a:cubicBezTo>
                    <a:pt x="776625" y="1004277"/>
                    <a:pt x="783048" y="1058421"/>
                    <a:pt x="826549" y="1097230"/>
                  </a:cubicBezTo>
                  <a:cubicBezTo>
                    <a:pt x="831266" y="1105360"/>
                    <a:pt x="838163" y="1111175"/>
                    <a:pt x="846270" y="1115695"/>
                  </a:cubicBezTo>
                  <a:moveTo>
                    <a:pt x="857718" y="1691983"/>
                  </a:moveTo>
                  <a:cubicBezTo>
                    <a:pt x="848466" y="1667112"/>
                    <a:pt x="835730" y="1644207"/>
                    <a:pt x="819083" y="1623507"/>
                  </a:cubicBezTo>
                  <a:cubicBezTo>
                    <a:pt x="811419" y="1593547"/>
                    <a:pt x="789124" y="1573312"/>
                    <a:pt x="770754" y="1550416"/>
                  </a:cubicBezTo>
                  <a:cubicBezTo>
                    <a:pt x="723105" y="1490978"/>
                    <a:pt x="660784" y="1450454"/>
                    <a:pt x="595398" y="1413842"/>
                  </a:cubicBezTo>
                  <a:cubicBezTo>
                    <a:pt x="548388" y="1368269"/>
                    <a:pt x="488524" y="1345001"/>
                    <a:pt x="429719" y="1320951"/>
                  </a:cubicBezTo>
                  <a:cubicBezTo>
                    <a:pt x="374967" y="1298560"/>
                    <a:pt x="327057" y="1265795"/>
                    <a:pt x="280561" y="1230652"/>
                  </a:cubicBezTo>
                  <a:cubicBezTo>
                    <a:pt x="265234" y="1219070"/>
                    <a:pt x="245821" y="1212820"/>
                    <a:pt x="239327" y="1203323"/>
                  </a:cubicBezTo>
                  <a:cubicBezTo>
                    <a:pt x="248997" y="1227049"/>
                    <a:pt x="277559" y="1244329"/>
                    <a:pt x="302075" y="1265558"/>
                  </a:cubicBezTo>
                  <a:cubicBezTo>
                    <a:pt x="287798" y="1278302"/>
                    <a:pt x="271973" y="1288826"/>
                    <a:pt x="255334" y="1298173"/>
                  </a:cubicBezTo>
                  <a:cubicBezTo>
                    <a:pt x="233994" y="1295534"/>
                    <a:pt x="228811" y="1276193"/>
                    <a:pt x="221914" y="1261758"/>
                  </a:cubicBezTo>
                  <a:cubicBezTo>
                    <a:pt x="190548" y="1196118"/>
                    <a:pt x="158352" y="1130951"/>
                    <a:pt x="121369" y="1068282"/>
                  </a:cubicBezTo>
                  <a:cubicBezTo>
                    <a:pt x="108562" y="1046594"/>
                    <a:pt x="95162" y="1025024"/>
                    <a:pt x="79866" y="1005067"/>
                  </a:cubicBezTo>
                  <a:cubicBezTo>
                    <a:pt x="24372" y="932687"/>
                    <a:pt x="646" y="851363"/>
                    <a:pt x="2731" y="760361"/>
                  </a:cubicBezTo>
                  <a:cubicBezTo>
                    <a:pt x="3782" y="714521"/>
                    <a:pt x="-350" y="668561"/>
                    <a:pt x="1649" y="622460"/>
                  </a:cubicBezTo>
                  <a:cubicBezTo>
                    <a:pt x="4075" y="566458"/>
                    <a:pt x="20650" y="515198"/>
                    <a:pt x="44337" y="465098"/>
                  </a:cubicBezTo>
                  <a:cubicBezTo>
                    <a:pt x="68987" y="412953"/>
                    <a:pt x="103023" y="367475"/>
                    <a:pt x="139177" y="323230"/>
                  </a:cubicBezTo>
                  <a:cubicBezTo>
                    <a:pt x="162872" y="295269"/>
                    <a:pt x="174343" y="282881"/>
                    <a:pt x="209636" y="246734"/>
                  </a:cubicBezTo>
                  <a:cubicBezTo>
                    <a:pt x="263069" y="192005"/>
                    <a:pt x="326251" y="148021"/>
                    <a:pt x="390942" y="106336"/>
                  </a:cubicBezTo>
                  <a:cubicBezTo>
                    <a:pt x="464735" y="58789"/>
                    <a:pt x="547005" y="38720"/>
                    <a:pt x="629805" y="17586"/>
                  </a:cubicBezTo>
                  <a:cubicBezTo>
                    <a:pt x="717582" y="-4821"/>
                    <a:pt x="806497" y="-1866"/>
                    <a:pt x="893216" y="15642"/>
                  </a:cubicBezTo>
                  <a:cubicBezTo>
                    <a:pt x="1004205" y="38033"/>
                    <a:pt x="1107097" y="83273"/>
                    <a:pt x="1199922" y="150138"/>
                  </a:cubicBezTo>
                  <a:cubicBezTo>
                    <a:pt x="1333350" y="246244"/>
                    <a:pt x="1431999" y="372208"/>
                    <a:pt x="1518630" y="509936"/>
                  </a:cubicBezTo>
                  <a:cubicBezTo>
                    <a:pt x="1557652" y="571973"/>
                    <a:pt x="1596674" y="634769"/>
                    <a:pt x="1647444" y="688543"/>
                  </a:cubicBezTo>
                  <a:cubicBezTo>
                    <a:pt x="1654894" y="696428"/>
                    <a:pt x="1654152" y="702219"/>
                    <a:pt x="1650280" y="709938"/>
                  </a:cubicBezTo>
                  <a:cubicBezTo>
                    <a:pt x="1640847" y="728710"/>
                    <a:pt x="1642253" y="750201"/>
                    <a:pt x="1635427" y="769661"/>
                  </a:cubicBezTo>
                  <a:cubicBezTo>
                    <a:pt x="1634779" y="771502"/>
                    <a:pt x="1637734" y="774614"/>
                    <a:pt x="1639022" y="777135"/>
                  </a:cubicBezTo>
                  <a:cubicBezTo>
                    <a:pt x="1628735" y="816789"/>
                    <a:pt x="1641021" y="844071"/>
                    <a:pt x="1678249" y="864668"/>
                  </a:cubicBezTo>
                  <a:cubicBezTo>
                    <a:pt x="1717263" y="886246"/>
                    <a:pt x="1741494" y="922471"/>
                    <a:pt x="1754791" y="965341"/>
                  </a:cubicBezTo>
                  <a:cubicBezTo>
                    <a:pt x="1751378" y="1016405"/>
                    <a:pt x="1751718" y="1067254"/>
                    <a:pt x="1757130" y="1118341"/>
                  </a:cubicBezTo>
                  <a:cubicBezTo>
                    <a:pt x="1765963" y="1201695"/>
                    <a:pt x="1773097" y="1285247"/>
                    <a:pt x="1779212" y="1368846"/>
                  </a:cubicBezTo>
                  <a:cubicBezTo>
                    <a:pt x="1780769" y="1390028"/>
                    <a:pt x="1776155" y="1411732"/>
                    <a:pt x="1773682" y="1433120"/>
                  </a:cubicBezTo>
                  <a:cubicBezTo>
                    <a:pt x="1768997" y="1473588"/>
                    <a:pt x="1763490" y="1513961"/>
                    <a:pt x="1758947" y="1554445"/>
                  </a:cubicBezTo>
                  <a:cubicBezTo>
                    <a:pt x="1756261" y="1578385"/>
                    <a:pt x="1747886" y="1598785"/>
                    <a:pt x="1727850" y="1613425"/>
                  </a:cubicBezTo>
                  <a:cubicBezTo>
                    <a:pt x="1724492" y="1615874"/>
                    <a:pt x="1720281" y="1618316"/>
                    <a:pt x="1720715" y="1623696"/>
                  </a:cubicBezTo>
                  <a:cubicBezTo>
                    <a:pt x="1722130" y="1623767"/>
                    <a:pt x="1723504" y="1624099"/>
                    <a:pt x="1724776" y="1623862"/>
                  </a:cubicBezTo>
                  <a:cubicBezTo>
                    <a:pt x="1733483" y="1622203"/>
                    <a:pt x="1738950" y="1603849"/>
                    <a:pt x="1747396" y="1614034"/>
                  </a:cubicBezTo>
                  <a:cubicBezTo>
                    <a:pt x="1754222" y="1622274"/>
                    <a:pt x="1747507" y="1636369"/>
                    <a:pt x="1739258" y="1645763"/>
                  </a:cubicBezTo>
                  <a:cubicBezTo>
                    <a:pt x="1737797" y="1647430"/>
                    <a:pt x="1736327" y="1649105"/>
                    <a:pt x="1734866" y="1650772"/>
                  </a:cubicBezTo>
                  <a:cubicBezTo>
                    <a:pt x="1735434" y="1650749"/>
                    <a:pt x="1736454" y="1650591"/>
                    <a:pt x="1736493" y="1650725"/>
                  </a:cubicBezTo>
                  <a:cubicBezTo>
                    <a:pt x="1736912" y="1652116"/>
                    <a:pt x="1737291" y="1653538"/>
                    <a:pt x="1737465" y="1654976"/>
                  </a:cubicBezTo>
                  <a:cubicBezTo>
                    <a:pt x="1739859" y="1674783"/>
                    <a:pt x="1731318" y="1692829"/>
                    <a:pt x="1728261" y="1711767"/>
                  </a:cubicBezTo>
                  <a:cubicBezTo>
                    <a:pt x="1726033" y="1725609"/>
                    <a:pt x="1713115" y="1720434"/>
                    <a:pt x="1704780" y="1724606"/>
                  </a:cubicBezTo>
                  <a:cubicBezTo>
                    <a:pt x="1707956" y="1732554"/>
                    <a:pt x="1725211" y="1728778"/>
                    <a:pt x="1719815" y="1744192"/>
                  </a:cubicBezTo>
                  <a:cubicBezTo>
                    <a:pt x="1714750" y="1758667"/>
                    <a:pt x="1711061" y="1772754"/>
                    <a:pt x="1689744" y="1772738"/>
                  </a:cubicBezTo>
                  <a:cubicBezTo>
                    <a:pt x="1705957" y="1780449"/>
                    <a:pt x="1704701" y="1789733"/>
                    <a:pt x="1698688" y="1802224"/>
                  </a:cubicBezTo>
                  <a:cubicBezTo>
                    <a:pt x="1686987" y="1826511"/>
                    <a:pt x="1673745" y="1849527"/>
                    <a:pt x="1654333" y="1868425"/>
                  </a:cubicBezTo>
                  <a:cubicBezTo>
                    <a:pt x="1647934" y="1874659"/>
                    <a:pt x="1640183" y="1879155"/>
                    <a:pt x="1630726" y="1879360"/>
                  </a:cubicBezTo>
                  <a:cubicBezTo>
                    <a:pt x="1630489" y="1875844"/>
                    <a:pt x="1630252" y="1872328"/>
                    <a:pt x="1630015" y="1868820"/>
                  </a:cubicBezTo>
                  <a:cubicBezTo>
                    <a:pt x="1640965" y="1850135"/>
                    <a:pt x="1642609" y="1829901"/>
                    <a:pt x="1639946" y="1808956"/>
                  </a:cubicBezTo>
                  <a:cubicBezTo>
                    <a:pt x="1645350" y="1798692"/>
                    <a:pt x="1641637" y="1789077"/>
                    <a:pt x="1634084" y="1783191"/>
                  </a:cubicBezTo>
                  <a:cubicBezTo>
                    <a:pt x="1626009" y="1776894"/>
                    <a:pt x="1621656" y="1787892"/>
                    <a:pt x="1616426" y="1791637"/>
                  </a:cubicBezTo>
                  <a:cubicBezTo>
                    <a:pt x="1593150" y="1808308"/>
                    <a:pt x="1569772" y="1822727"/>
                    <a:pt x="1539093" y="1813838"/>
                  </a:cubicBezTo>
                  <a:cubicBezTo>
                    <a:pt x="1531461" y="1811626"/>
                    <a:pt x="1523142" y="1811168"/>
                    <a:pt x="1515122" y="1811081"/>
                  </a:cubicBezTo>
                  <a:cubicBezTo>
                    <a:pt x="1505547" y="1810978"/>
                    <a:pt x="1498997" y="1814510"/>
                    <a:pt x="1503390" y="1825998"/>
                  </a:cubicBezTo>
                  <a:cubicBezTo>
                    <a:pt x="1507767" y="1855974"/>
                    <a:pt x="1522549" y="1878452"/>
                    <a:pt x="1550518" y="1891433"/>
                  </a:cubicBezTo>
                  <a:cubicBezTo>
                    <a:pt x="1550202" y="1893866"/>
                    <a:pt x="1549886" y="1896292"/>
                    <a:pt x="1549570" y="1898717"/>
                  </a:cubicBezTo>
                  <a:cubicBezTo>
                    <a:pt x="1503951" y="1898733"/>
                    <a:pt x="1459391" y="1893266"/>
                    <a:pt x="1418054" y="1872265"/>
                  </a:cubicBezTo>
                  <a:cubicBezTo>
                    <a:pt x="1407404" y="1866853"/>
                    <a:pt x="1395260" y="1861046"/>
                    <a:pt x="1408652" y="1846445"/>
                  </a:cubicBezTo>
                  <a:cubicBezTo>
                    <a:pt x="1428333" y="1829142"/>
                    <a:pt x="1448014" y="1811839"/>
                    <a:pt x="1467686" y="1794537"/>
                  </a:cubicBezTo>
                  <a:cubicBezTo>
                    <a:pt x="1438256" y="1800454"/>
                    <a:pt x="1419626" y="1819424"/>
                    <a:pt x="1402719" y="1840583"/>
                  </a:cubicBezTo>
                  <a:cubicBezTo>
                    <a:pt x="1384942" y="1854117"/>
                    <a:pt x="1377104" y="1851288"/>
                    <a:pt x="1371400" y="1829285"/>
                  </a:cubicBezTo>
                  <a:cubicBezTo>
                    <a:pt x="1379909" y="1825271"/>
                    <a:pt x="1387423" y="1820112"/>
                    <a:pt x="1392013" y="1811547"/>
                  </a:cubicBezTo>
                  <a:cubicBezTo>
                    <a:pt x="1408913" y="1812835"/>
                    <a:pt x="1416158" y="1799190"/>
                    <a:pt x="1425836" y="1789448"/>
                  </a:cubicBezTo>
                  <a:cubicBezTo>
                    <a:pt x="1428578" y="1786691"/>
                    <a:pt x="1429478" y="1782464"/>
                    <a:pt x="1426934" y="1779280"/>
                  </a:cubicBezTo>
                  <a:cubicBezTo>
                    <a:pt x="1424256" y="1775906"/>
                    <a:pt x="1420321" y="1777352"/>
                    <a:pt x="1416711" y="1778593"/>
                  </a:cubicBezTo>
                  <a:cubicBezTo>
                    <a:pt x="1403493" y="1783120"/>
                    <a:pt x="1389011" y="1783633"/>
                    <a:pt x="1376765" y="1791226"/>
                  </a:cubicBezTo>
                  <a:cubicBezTo>
                    <a:pt x="1363412" y="1789259"/>
                    <a:pt x="1343850" y="1811768"/>
                    <a:pt x="1337711" y="1781334"/>
                  </a:cubicBezTo>
                  <a:cubicBezTo>
                    <a:pt x="1354508" y="1777961"/>
                    <a:pt x="1366802" y="1763850"/>
                    <a:pt x="1384168" y="1761819"/>
                  </a:cubicBezTo>
                  <a:cubicBezTo>
                    <a:pt x="1400024" y="1759828"/>
                    <a:pt x="1415881" y="1757829"/>
                    <a:pt x="1431746" y="1755838"/>
                  </a:cubicBezTo>
                  <a:cubicBezTo>
                    <a:pt x="1415376" y="1748309"/>
                    <a:pt x="1399748" y="1746096"/>
                    <a:pt x="1384444" y="1753831"/>
                  </a:cubicBezTo>
                  <a:cubicBezTo>
                    <a:pt x="1377278" y="1752464"/>
                    <a:pt x="1368840" y="1755333"/>
                    <a:pt x="1361745" y="1748000"/>
                  </a:cubicBezTo>
                  <a:cubicBezTo>
                    <a:pt x="1370784" y="1741103"/>
                    <a:pt x="1381094" y="1744508"/>
                    <a:pt x="1392764" y="1739689"/>
                  </a:cubicBezTo>
                  <a:cubicBezTo>
                    <a:pt x="1362291" y="1734150"/>
                    <a:pt x="1335744" y="1730382"/>
                    <a:pt x="1308779" y="1736046"/>
                  </a:cubicBezTo>
                  <a:cubicBezTo>
                    <a:pt x="1305674" y="1730453"/>
                    <a:pt x="1294858" y="1720521"/>
                    <a:pt x="1291753" y="1714928"/>
                  </a:cubicBezTo>
                  <a:cubicBezTo>
                    <a:pt x="1292092" y="1711807"/>
                    <a:pt x="1244704" y="1669063"/>
                    <a:pt x="1233437" y="1661044"/>
                  </a:cubicBezTo>
                  <a:cubicBezTo>
                    <a:pt x="1148125" y="1604892"/>
                    <a:pt x="1055852" y="1563199"/>
                    <a:pt x="959234" y="1531944"/>
                  </a:cubicBezTo>
                  <a:cubicBezTo>
                    <a:pt x="932214" y="1523205"/>
                    <a:pt x="901938" y="1526065"/>
                    <a:pt x="873859" y="1518686"/>
                  </a:cubicBezTo>
                  <a:cubicBezTo>
                    <a:pt x="870304" y="1517754"/>
                    <a:pt x="865832" y="1517856"/>
                    <a:pt x="865358" y="1522873"/>
                  </a:cubicBezTo>
                  <a:cubicBezTo>
                    <a:pt x="865002" y="1526674"/>
                    <a:pt x="867238" y="1530111"/>
                    <a:pt x="870999" y="1531635"/>
                  </a:cubicBezTo>
                  <a:cubicBezTo>
                    <a:pt x="881325" y="1535815"/>
                    <a:pt x="891952" y="1540603"/>
                    <a:pt x="903092" y="1539592"/>
                  </a:cubicBezTo>
                  <a:cubicBezTo>
                    <a:pt x="928137" y="1537324"/>
                    <a:pt x="937539" y="1552905"/>
                    <a:pt x="942524" y="1572965"/>
                  </a:cubicBezTo>
                  <a:cubicBezTo>
                    <a:pt x="946261" y="1588016"/>
                    <a:pt x="948071" y="1603549"/>
                    <a:pt x="950741" y="1618877"/>
                  </a:cubicBezTo>
                  <a:cubicBezTo>
                    <a:pt x="940423" y="1615930"/>
                    <a:pt x="940438" y="1622053"/>
                    <a:pt x="938163" y="1630056"/>
                  </a:cubicBezTo>
                  <a:cubicBezTo>
                    <a:pt x="931408" y="1653838"/>
                    <a:pt x="924471" y="1678212"/>
                    <a:pt x="896905" y="1687820"/>
                  </a:cubicBezTo>
                  <a:cubicBezTo>
                    <a:pt x="883996" y="1692323"/>
                    <a:pt x="870643" y="1689447"/>
                    <a:pt x="857718" y="1691983"/>
                  </a:cubicBezTo>
                </a:path>
              </a:pathLst>
            </a:custGeom>
            <a:solidFill>
              <a:srgbClr val="F7F5F5"/>
            </a:solidFill>
            <a:ln w="7899" cap="rnd">
              <a:noFill/>
              <a:prstDash val="solid"/>
              <a:round/>
            </a:ln>
          </p:spPr>
          <p:txBody>
            <a:bodyPr rtlCol="0" anchor="ctr"/>
            <a:lstStyle/>
            <a:p>
              <a:endParaRPr lang="en-CH" sz="4400"/>
            </a:p>
          </p:txBody>
        </p:sp>
        <p:sp>
          <p:nvSpPr>
            <p:cNvPr id="304" name="Freeform 303">
              <a:extLst>
                <a:ext uri="{FF2B5EF4-FFF2-40B4-BE49-F238E27FC236}">
                  <a16:creationId xmlns:a16="http://schemas.microsoft.com/office/drawing/2014/main" id="{C3E5B725-2FDF-66EC-47A0-DAB176CEBCE5}"/>
                </a:ext>
              </a:extLst>
            </p:cNvPr>
            <p:cNvSpPr/>
            <p:nvPr/>
          </p:nvSpPr>
          <p:spPr>
            <a:xfrm rot="10800000" flipV="1">
              <a:off x="1126881" y="4148883"/>
              <a:ext cx="2915062" cy="577550"/>
            </a:xfrm>
            <a:custGeom>
              <a:avLst/>
              <a:gdLst>
                <a:gd name="connsiteX0" fmla="*/ 2902857 w 2915062"/>
                <a:gd name="connsiteY0" fmla="*/ 82527 h 577550"/>
                <a:gd name="connsiteX1" fmla="*/ 2916020 w 2915062"/>
                <a:gd name="connsiteY1" fmla="*/ 90665 h 577550"/>
                <a:gd name="connsiteX2" fmla="*/ 2904714 w 2915062"/>
                <a:gd name="connsiteY2" fmla="*/ 107580 h 577550"/>
                <a:gd name="connsiteX3" fmla="*/ 2847702 w 2915062"/>
                <a:gd name="connsiteY3" fmla="*/ 126013 h 577550"/>
                <a:gd name="connsiteX4" fmla="*/ 2778871 w 2915062"/>
                <a:gd name="connsiteY4" fmla="*/ 140116 h 577550"/>
                <a:gd name="connsiteX5" fmla="*/ 2629397 w 2915062"/>
                <a:gd name="connsiteY5" fmla="*/ 149281 h 577550"/>
                <a:gd name="connsiteX6" fmla="*/ 2326309 w 2915062"/>
                <a:gd name="connsiteY6" fmla="*/ 143442 h 577550"/>
                <a:gd name="connsiteX7" fmla="*/ 2145990 w 2915062"/>
                <a:gd name="connsiteY7" fmla="*/ 140977 h 577550"/>
                <a:gd name="connsiteX8" fmla="*/ 1983938 w 2915062"/>
                <a:gd name="connsiteY8" fmla="*/ 127601 h 577550"/>
                <a:gd name="connsiteX9" fmla="*/ 1768454 w 2915062"/>
                <a:gd name="connsiteY9" fmla="*/ 111333 h 577550"/>
                <a:gd name="connsiteX10" fmla="*/ 1449864 w 2915062"/>
                <a:gd name="connsiteY10" fmla="*/ 107833 h 577550"/>
                <a:gd name="connsiteX11" fmla="*/ 1198052 w 2915062"/>
                <a:gd name="connsiteY11" fmla="*/ 115568 h 577550"/>
                <a:gd name="connsiteX12" fmla="*/ 1045212 w 2915062"/>
                <a:gd name="connsiteY12" fmla="*/ 131836 h 577550"/>
                <a:gd name="connsiteX13" fmla="*/ 999269 w 2915062"/>
                <a:gd name="connsiteY13" fmla="*/ 128186 h 577550"/>
                <a:gd name="connsiteX14" fmla="*/ 749487 w 2915062"/>
                <a:gd name="connsiteY14" fmla="*/ 89780 h 577550"/>
                <a:gd name="connsiteX15" fmla="*/ 520532 w 2915062"/>
                <a:gd name="connsiteY15" fmla="*/ 127388 h 577550"/>
                <a:gd name="connsiteX16" fmla="*/ 270647 w 2915062"/>
                <a:gd name="connsiteY16" fmla="*/ 266688 h 577550"/>
                <a:gd name="connsiteX17" fmla="*/ 2433 w 2915062"/>
                <a:gd name="connsiteY17" fmla="*/ 579033 h 577550"/>
                <a:gd name="connsiteX18" fmla="*/ 3144 w 2915062"/>
                <a:gd name="connsiteY18" fmla="*/ 497788 h 577550"/>
                <a:gd name="connsiteX19" fmla="*/ 90044 w 2915062"/>
                <a:gd name="connsiteY19" fmla="*/ 340174 h 577550"/>
                <a:gd name="connsiteX20" fmla="*/ 475632 w 2915062"/>
                <a:gd name="connsiteY20" fmla="*/ 102247 h 577550"/>
                <a:gd name="connsiteX21" fmla="*/ 721503 w 2915062"/>
                <a:gd name="connsiteY21" fmla="*/ 46523 h 577550"/>
                <a:gd name="connsiteX22" fmla="*/ 804864 w 2915062"/>
                <a:gd name="connsiteY22" fmla="*/ 37002 h 577550"/>
                <a:gd name="connsiteX23" fmla="*/ 1036111 w 2915062"/>
                <a:gd name="connsiteY23" fmla="*/ 19889 h 577550"/>
                <a:gd name="connsiteX24" fmla="*/ 1380875 w 2915062"/>
                <a:gd name="connsiteY24" fmla="*/ 1891 h 577550"/>
                <a:gd name="connsiteX25" fmla="*/ 1703794 w 2915062"/>
                <a:gd name="connsiteY25" fmla="*/ 10716 h 577550"/>
                <a:gd name="connsiteX26" fmla="*/ 2075223 w 2915062"/>
                <a:gd name="connsiteY26" fmla="*/ 50931 h 577550"/>
                <a:gd name="connsiteX27" fmla="*/ 2402780 w 2915062"/>
                <a:gd name="connsiteY27" fmla="*/ 84889 h 577550"/>
                <a:gd name="connsiteX28" fmla="*/ 2736673 w 2915062"/>
                <a:gd name="connsiteY28" fmla="*/ 96172 h 577550"/>
                <a:gd name="connsiteX29" fmla="*/ 2902857 w 2915062"/>
                <a:gd name="connsiteY29" fmla="*/ 82527 h 57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15062" h="577550">
                  <a:moveTo>
                    <a:pt x="2902857" y="82527"/>
                  </a:moveTo>
                  <a:cubicBezTo>
                    <a:pt x="2908404" y="83348"/>
                    <a:pt x="2915293" y="81816"/>
                    <a:pt x="2916020" y="90665"/>
                  </a:cubicBezTo>
                  <a:cubicBezTo>
                    <a:pt x="2916731" y="99419"/>
                    <a:pt x="2912236" y="104080"/>
                    <a:pt x="2904714" y="107580"/>
                  </a:cubicBezTo>
                  <a:cubicBezTo>
                    <a:pt x="2886384" y="116129"/>
                    <a:pt x="2867430" y="122347"/>
                    <a:pt x="2847702" y="126013"/>
                  </a:cubicBezTo>
                  <a:cubicBezTo>
                    <a:pt x="2843468" y="126795"/>
                    <a:pt x="2784552" y="139287"/>
                    <a:pt x="2778871" y="140116"/>
                  </a:cubicBezTo>
                  <a:cubicBezTo>
                    <a:pt x="2729333" y="147322"/>
                    <a:pt x="2679164" y="147290"/>
                    <a:pt x="2629397" y="149281"/>
                  </a:cubicBezTo>
                  <a:cubicBezTo>
                    <a:pt x="2528402" y="153326"/>
                    <a:pt x="2427367" y="149210"/>
                    <a:pt x="2326309" y="143442"/>
                  </a:cubicBezTo>
                  <a:cubicBezTo>
                    <a:pt x="2266477" y="140021"/>
                    <a:pt x="2206178" y="138007"/>
                    <a:pt x="2145990" y="140977"/>
                  </a:cubicBezTo>
                  <a:cubicBezTo>
                    <a:pt x="2091491" y="143664"/>
                    <a:pt x="2038035" y="131362"/>
                    <a:pt x="1983938" y="127601"/>
                  </a:cubicBezTo>
                  <a:cubicBezTo>
                    <a:pt x="1912081" y="122600"/>
                    <a:pt x="1840382" y="114280"/>
                    <a:pt x="1768454" y="111333"/>
                  </a:cubicBezTo>
                  <a:cubicBezTo>
                    <a:pt x="1662347" y="106988"/>
                    <a:pt x="1556177" y="105676"/>
                    <a:pt x="1449864" y="107833"/>
                  </a:cubicBezTo>
                  <a:cubicBezTo>
                    <a:pt x="1365879" y="109532"/>
                    <a:pt x="1281816" y="108963"/>
                    <a:pt x="1198052" y="115568"/>
                  </a:cubicBezTo>
                  <a:cubicBezTo>
                    <a:pt x="1147013" y="119598"/>
                    <a:pt x="1095611" y="121431"/>
                    <a:pt x="1045212" y="131836"/>
                  </a:cubicBezTo>
                  <a:cubicBezTo>
                    <a:pt x="1029426" y="135091"/>
                    <a:pt x="1014644" y="133100"/>
                    <a:pt x="999269" y="128186"/>
                  </a:cubicBezTo>
                  <a:cubicBezTo>
                    <a:pt x="918081" y="102247"/>
                    <a:pt x="835013" y="91652"/>
                    <a:pt x="749487" y="89780"/>
                  </a:cubicBezTo>
                  <a:cubicBezTo>
                    <a:pt x="669943" y="88034"/>
                    <a:pt x="594878" y="103914"/>
                    <a:pt x="520532" y="127388"/>
                  </a:cubicBezTo>
                  <a:cubicBezTo>
                    <a:pt x="427864" y="156661"/>
                    <a:pt x="348762" y="210394"/>
                    <a:pt x="270647" y="266688"/>
                  </a:cubicBezTo>
                  <a:cubicBezTo>
                    <a:pt x="156577" y="348881"/>
                    <a:pt x="73619" y="456854"/>
                    <a:pt x="2433" y="579033"/>
                  </a:cubicBezTo>
                  <a:cubicBezTo>
                    <a:pt x="2433" y="550281"/>
                    <a:pt x="-1154" y="523371"/>
                    <a:pt x="3144" y="497788"/>
                  </a:cubicBezTo>
                  <a:cubicBezTo>
                    <a:pt x="13581" y="435679"/>
                    <a:pt x="48384" y="386615"/>
                    <a:pt x="90044" y="340174"/>
                  </a:cubicBezTo>
                  <a:cubicBezTo>
                    <a:pt x="195480" y="222633"/>
                    <a:pt x="325708" y="146919"/>
                    <a:pt x="475632" y="102247"/>
                  </a:cubicBezTo>
                  <a:cubicBezTo>
                    <a:pt x="494633" y="96582"/>
                    <a:pt x="658511" y="59433"/>
                    <a:pt x="721503" y="46523"/>
                  </a:cubicBezTo>
                  <a:cubicBezTo>
                    <a:pt x="749164" y="40850"/>
                    <a:pt x="777195" y="41055"/>
                    <a:pt x="804864" y="37002"/>
                  </a:cubicBezTo>
                  <a:cubicBezTo>
                    <a:pt x="807890" y="36251"/>
                    <a:pt x="962452" y="28208"/>
                    <a:pt x="1036111" y="19889"/>
                  </a:cubicBezTo>
                  <a:cubicBezTo>
                    <a:pt x="1150813" y="6923"/>
                    <a:pt x="1265666" y="3123"/>
                    <a:pt x="1380875" y="1891"/>
                  </a:cubicBezTo>
                  <a:cubicBezTo>
                    <a:pt x="1488657" y="729"/>
                    <a:pt x="1596320" y="1575"/>
                    <a:pt x="1703794" y="10716"/>
                  </a:cubicBezTo>
                  <a:cubicBezTo>
                    <a:pt x="1827915" y="21279"/>
                    <a:pt x="1951411" y="37666"/>
                    <a:pt x="2075223" y="50931"/>
                  </a:cubicBezTo>
                  <a:cubicBezTo>
                    <a:pt x="2184309" y="62617"/>
                    <a:pt x="2292905" y="78355"/>
                    <a:pt x="2402780" y="84889"/>
                  </a:cubicBezTo>
                  <a:cubicBezTo>
                    <a:pt x="2514094" y="91510"/>
                    <a:pt x="2625431" y="91147"/>
                    <a:pt x="2736673" y="96172"/>
                  </a:cubicBezTo>
                  <a:cubicBezTo>
                    <a:pt x="2792579" y="98692"/>
                    <a:pt x="2847924" y="92679"/>
                    <a:pt x="2902857" y="82527"/>
                  </a:cubicBezTo>
                </a:path>
              </a:pathLst>
            </a:custGeom>
            <a:solidFill>
              <a:srgbClr val="F7C4C4"/>
            </a:solidFill>
            <a:ln w="7899" cap="rnd">
              <a:noFill/>
              <a:prstDash val="solid"/>
              <a:round/>
            </a:ln>
          </p:spPr>
          <p:txBody>
            <a:bodyPr rtlCol="0" anchor="ctr"/>
            <a:lstStyle/>
            <a:p>
              <a:endParaRPr lang="en-CH" sz="4400"/>
            </a:p>
          </p:txBody>
        </p:sp>
        <p:sp>
          <p:nvSpPr>
            <p:cNvPr id="305" name="Freeform 304">
              <a:extLst>
                <a:ext uri="{FF2B5EF4-FFF2-40B4-BE49-F238E27FC236}">
                  <a16:creationId xmlns:a16="http://schemas.microsoft.com/office/drawing/2014/main" id="{DE120059-C66B-0904-3E08-47B77EEAECBD}"/>
                </a:ext>
              </a:extLst>
            </p:cNvPr>
            <p:cNvSpPr/>
            <p:nvPr/>
          </p:nvSpPr>
          <p:spPr>
            <a:xfrm rot="10800000" flipV="1">
              <a:off x="2179965" y="4806099"/>
              <a:ext cx="236509" cy="468979"/>
            </a:xfrm>
            <a:custGeom>
              <a:avLst/>
              <a:gdLst>
                <a:gd name="connsiteX0" fmla="*/ 171188 w 236509"/>
                <a:gd name="connsiteY0" fmla="*/ 144697 h 468979"/>
                <a:gd name="connsiteX1" fmla="*/ 153174 w 236509"/>
                <a:gd name="connsiteY1" fmla="*/ 263992 h 468979"/>
                <a:gd name="connsiteX2" fmla="*/ 143259 w 236509"/>
                <a:gd name="connsiteY2" fmla="*/ 431964 h 468979"/>
                <a:gd name="connsiteX3" fmla="*/ 146135 w 236509"/>
                <a:gd name="connsiteY3" fmla="*/ 441801 h 468979"/>
                <a:gd name="connsiteX4" fmla="*/ 157204 w 236509"/>
                <a:gd name="connsiteY4" fmla="*/ 437487 h 468979"/>
                <a:gd name="connsiteX5" fmla="*/ 218577 w 236509"/>
                <a:gd name="connsiteY5" fmla="*/ 310994 h 468979"/>
                <a:gd name="connsiteX6" fmla="*/ 171188 w 236509"/>
                <a:gd name="connsiteY6" fmla="*/ 144697 h 468979"/>
                <a:gd name="connsiteX7" fmla="*/ 120023 w 236509"/>
                <a:gd name="connsiteY7" fmla="*/ 424538 h 468979"/>
                <a:gd name="connsiteX8" fmla="*/ 43473 w 236509"/>
                <a:gd name="connsiteY8" fmla="*/ 323857 h 468979"/>
                <a:gd name="connsiteX9" fmla="*/ 4246 w 236509"/>
                <a:gd name="connsiteY9" fmla="*/ 236323 h 468979"/>
                <a:gd name="connsiteX10" fmla="*/ 15235 w 236509"/>
                <a:gd name="connsiteY10" fmla="*/ 223137 h 468979"/>
                <a:gd name="connsiteX11" fmla="*/ 98011 w 236509"/>
                <a:gd name="connsiteY11" fmla="*/ 48709 h 468979"/>
                <a:gd name="connsiteX12" fmla="*/ 110969 w 236509"/>
                <a:gd name="connsiteY12" fmla="*/ 15565 h 468979"/>
                <a:gd name="connsiteX13" fmla="*/ 120781 w 236509"/>
                <a:gd name="connsiteY13" fmla="*/ 1881 h 468979"/>
                <a:gd name="connsiteX14" fmla="*/ 135382 w 236509"/>
                <a:gd name="connsiteY14" fmla="*/ 13242 h 468979"/>
                <a:gd name="connsiteX15" fmla="*/ 178133 w 236509"/>
                <a:gd name="connsiteY15" fmla="*/ 98516 h 468979"/>
                <a:gd name="connsiteX16" fmla="*/ 237254 w 236509"/>
                <a:gd name="connsiteY16" fmla="*/ 303504 h 468979"/>
                <a:gd name="connsiteX17" fmla="*/ 193887 w 236509"/>
                <a:gd name="connsiteY17" fmla="*/ 430289 h 468979"/>
                <a:gd name="connsiteX18" fmla="*/ 142832 w 236509"/>
                <a:gd name="connsiteY18" fmla="*/ 469027 h 468979"/>
                <a:gd name="connsiteX19" fmla="*/ 133344 w 236509"/>
                <a:gd name="connsiteY19" fmla="*/ 461237 h 468979"/>
                <a:gd name="connsiteX20" fmla="*/ 120023 w 236509"/>
                <a:gd name="connsiteY20" fmla="*/ 424538 h 46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509" h="468979">
                  <a:moveTo>
                    <a:pt x="171188" y="144697"/>
                  </a:moveTo>
                  <a:cubicBezTo>
                    <a:pt x="174048" y="185884"/>
                    <a:pt x="157125" y="223840"/>
                    <a:pt x="153174" y="263992"/>
                  </a:cubicBezTo>
                  <a:cubicBezTo>
                    <a:pt x="147668" y="319883"/>
                    <a:pt x="143014" y="375766"/>
                    <a:pt x="143259" y="431964"/>
                  </a:cubicBezTo>
                  <a:cubicBezTo>
                    <a:pt x="143275" y="435346"/>
                    <a:pt x="143923" y="440173"/>
                    <a:pt x="146135" y="441801"/>
                  </a:cubicBezTo>
                  <a:cubicBezTo>
                    <a:pt x="150804" y="445254"/>
                    <a:pt x="153791" y="439913"/>
                    <a:pt x="157204" y="437487"/>
                  </a:cubicBezTo>
                  <a:cubicBezTo>
                    <a:pt x="200816" y="406563"/>
                    <a:pt x="216886" y="361670"/>
                    <a:pt x="218577" y="310994"/>
                  </a:cubicBezTo>
                  <a:cubicBezTo>
                    <a:pt x="220552" y="251477"/>
                    <a:pt x="205817" y="195721"/>
                    <a:pt x="171188" y="144697"/>
                  </a:cubicBezTo>
                  <a:moveTo>
                    <a:pt x="120023" y="424538"/>
                  </a:moveTo>
                  <a:cubicBezTo>
                    <a:pt x="106718" y="381660"/>
                    <a:pt x="82494" y="345434"/>
                    <a:pt x="43473" y="323857"/>
                  </a:cubicBezTo>
                  <a:cubicBezTo>
                    <a:pt x="6244" y="303259"/>
                    <a:pt x="-6033" y="275986"/>
                    <a:pt x="4246" y="236323"/>
                  </a:cubicBezTo>
                  <a:cubicBezTo>
                    <a:pt x="10732" y="234277"/>
                    <a:pt x="12707" y="228454"/>
                    <a:pt x="15235" y="223137"/>
                  </a:cubicBezTo>
                  <a:cubicBezTo>
                    <a:pt x="42872" y="165018"/>
                    <a:pt x="70620" y="106939"/>
                    <a:pt x="98011" y="48709"/>
                  </a:cubicBezTo>
                  <a:cubicBezTo>
                    <a:pt x="103052" y="37996"/>
                    <a:pt x="106615" y="26603"/>
                    <a:pt x="110969" y="15565"/>
                  </a:cubicBezTo>
                  <a:cubicBezTo>
                    <a:pt x="113086" y="10185"/>
                    <a:pt x="113884" y="3208"/>
                    <a:pt x="120781" y="1881"/>
                  </a:cubicBezTo>
                  <a:cubicBezTo>
                    <a:pt x="129298" y="253"/>
                    <a:pt x="131337" y="8225"/>
                    <a:pt x="135382" y="13242"/>
                  </a:cubicBezTo>
                  <a:cubicBezTo>
                    <a:pt x="155766" y="38573"/>
                    <a:pt x="162568" y="70674"/>
                    <a:pt x="178133" y="98516"/>
                  </a:cubicBezTo>
                  <a:cubicBezTo>
                    <a:pt x="213662" y="162079"/>
                    <a:pt x="236551" y="229939"/>
                    <a:pt x="237254" y="303504"/>
                  </a:cubicBezTo>
                  <a:cubicBezTo>
                    <a:pt x="237697" y="350388"/>
                    <a:pt x="228705" y="394633"/>
                    <a:pt x="193887" y="430289"/>
                  </a:cubicBezTo>
                  <a:cubicBezTo>
                    <a:pt x="178678" y="445862"/>
                    <a:pt x="157544" y="452775"/>
                    <a:pt x="142832" y="469027"/>
                  </a:cubicBezTo>
                  <a:cubicBezTo>
                    <a:pt x="138218" y="474123"/>
                    <a:pt x="135421" y="465978"/>
                    <a:pt x="133344" y="461237"/>
                  </a:cubicBezTo>
                  <a:cubicBezTo>
                    <a:pt x="128097" y="449275"/>
                    <a:pt x="130807" y="434437"/>
                    <a:pt x="120023" y="424538"/>
                  </a:cubicBezTo>
                </a:path>
              </a:pathLst>
            </a:custGeom>
            <a:solidFill>
              <a:srgbClr val="F7C4C4"/>
            </a:solidFill>
            <a:ln w="7899" cap="rnd">
              <a:noFill/>
              <a:prstDash val="solid"/>
              <a:round/>
            </a:ln>
          </p:spPr>
          <p:txBody>
            <a:bodyPr rtlCol="0" anchor="ctr"/>
            <a:lstStyle/>
            <a:p>
              <a:endParaRPr lang="en-CH" sz="4400"/>
            </a:p>
          </p:txBody>
        </p:sp>
        <p:sp>
          <p:nvSpPr>
            <p:cNvPr id="306" name="Freeform 305">
              <a:extLst>
                <a:ext uri="{FF2B5EF4-FFF2-40B4-BE49-F238E27FC236}">
                  <a16:creationId xmlns:a16="http://schemas.microsoft.com/office/drawing/2014/main" id="{6DC97195-5F55-ACAF-61D1-693B79007902}"/>
                </a:ext>
              </a:extLst>
            </p:cNvPr>
            <p:cNvSpPr/>
            <p:nvPr/>
          </p:nvSpPr>
          <p:spPr>
            <a:xfrm rot="10800000" flipV="1">
              <a:off x="3551176" y="5529180"/>
              <a:ext cx="377931" cy="300599"/>
            </a:xfrm>
            <a:custGeom>
              <a:avLst/>
              <a:gdLst>
                <a:gd name="connsiteX0" fmla="*/ 133656 w 377931"/>
                <a:gd name="connsiteY0" fmla="*/ 34493 h 300599"/>
                <a:gd name="connsiteX1" fmla="*/ 180397 w 377931"/>
                <a:gd name="connsiteY1" fmla="*/ 1879 h 300599"/>
                <a:gd name="connsiteX2" fmla="*/ 374661 w 377931"/>
                <a:gd name="connsiteY2" fmla="*/ 114395 h 300599"/>
                <a:gd name="connsiteX3" fmla="*/ 334217 w 377931"/>
                <a:gd name="connsiteY3" fmla="*/ 105878 h 300599"/>
                <a:gd name="connsiteX4" fmla="*/ 354814 w 377931"/>
                <a:gd name="connsiteY4" fmla="*/ 175595 h 300599"/>
                <a:gd name="connsiteX5" fmla="*/ 378421 w 377931"/>
                <a:gd name="connsiteY5" fmla="*/ 246892 h 300599"/>
                <a:gd name="connsiteX6" fmla="*/ 364777 w 377931"/>
                <a:gd name="connsiteY6" fmla="*/ 256626 h 300599"/>
                <a:gd name="connsiteX7" fmla="*/ 332558 w 377931"/>
                <a:gd name="connsiteY7" fmla="*/ 227156 h 300599"/>
                <a:gd name="connsiteX8" fmla="*/ 294587 w 377931"/>
                <a:gd name="connsiteY8" fmla="*/ 153678 h 300599"/>
                <a:gd name="connsiteX9" fmla="*/ 284008 w 377931"/>
                <a:gd name="connsiteY9" fmla="*/ 142727 h 300599"/>
                <a:gd name="connsiteX10" fmla="*/ 284798 w 377931"/>
                <a:gd name="connsiteY10" fmla="*/ 158071 h 300599"/>
                <a:gd name="connsiteX11" fmla="*/ 302582 w 377931"/>
                <a:gd name="connsiteY11" fmla="*/ 255741 h 300599"/>
                <a:gd name="connsiteX12" fmla="*/ 310807 w 377931"/>
                <a:gd name="connsiteY12" fmla="*/ 301503 h 300599"/>
                <a:gd name="connsiteX13" fmla="*/ 237164 w 377931"/>
                <a:gd name="connsiteY13" fmla="*/ 204709 h 300599"/>
                <a:gd name="connsiteX14" fmla="*/ 217539 w 377931"/>
                <a:gd name="connsiteY14" fmla="*/ 155582 h 300599"/>
                <a:gd name="connsiteX15" fmla="*/ 202108 w 377931"/>
                <a:gd name="connsiteY15" fmla="*/ 189564 h 300599"/>
                <a:gd name="connsiteX16" fmla="*/ 191845 w 377931"/>
                <a:gd name="connsiteY16" fmla="*/ 284366 h 300599"/>
                <a:gd name="connsiteX17" fmla="*/ 181416 w 377931"/>
                <a:gd name="connsiteY17" fmla="*/ 302309 h 300599"/>
                <a:gd name="connsiteX18" fmla="*/ 165639 w 377931"/>
                <a:gd name="connsiteY18" fmla="*/ 286626 h 300599"/>
                <a:gd name="connsiteX19" fmla="*/ 159753 w 377931"/>
                <a:gd name="connsiteY19" fmla="*/ 229297 h 300599"/>
                <a:gd name="connsiteX20" fmla="*/ 148771 w 377931"/>
                <a:gd name="connsiteY20" fmla="*/ 112822 h 300599"/>
                <a:gd name="connsiteX21" fmla="*/ 129200 w 377931"/>
                <a:gd name="connsiteY21" fmla="*/ 107395 h 300599"/>
                <a:gd name="connsiteX22" fmla="*/ 68626 w 377931"/>
                <a:gd name="connsiteY22" fmla="*/ 164344 h 300599"/>
                <a:gd name="connsiteX23" fmla="*/ 21506 w 377931"/>
                <a:gd name="connsiteY23" fmla="*/ 195149 h 300599"/>
                <a:gd name="connsiteX24" fmla="*/ 4874 w 377931"/>
                <a:gd name="connsiteY24" fmla="*/ 174086 h 300599"/>
                <a:gd name="connsiteX25" fmla="*/ 13107 w 377931"/>
                <a:gd name="connsiteY25" fmla="*/ 168207 h 300599"/>
                <a:gd name="connsiteX26" fmla="*/ 27826 w 377931"/>
                <a:gd name="connsiteY26" fmla="*/ 150794 h 300599"/>
                <a:gd name="connsiteX27" fmla="*/ 106454 w 377931"/>
                <a:gd name="connsiteY27" fmla="*/ 56150 h 300599"/>
                <a:gd name="connsiteX28" fmla="*/ 133656 w 377931"/>
                <a:gd name="connsiteY28" fmla="*/ 34493 h 3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7931" h="300599">
                  <a:moveTo>
                    <a:pt x="133656" y="34493"/>
                  </a:moveTo>
                  <a:cubicBezTo>
                    <a:pt x="150295" y="25147"/>
                    <a:pt x="166121" y="14615"/>
                    <a:pt x="180397" y="1879"/>
                  </a:cubicBezTo>
                  <a:cubicBezTo>
                    <a:pt x="236682" y="52697"/>
                    <a:pt x="307718" y="78817"/>
                    <a:pt x="374661" y="114395"/>
                  </a:cubicBezTo>
                  <a:cubicBezTo>
                    <a:pt x="356331" y="127060"/>
                    <a:pt x="344140" y="122983"/>
                    <a:pt x="334217" y="105878"/>
                  </a:cubicBezTo>
                  <a:cubicBezTo>
                    <a:pt x="338752" y="131002"/>
                    <a:pt x="341027" y="155321"/>
                    <a:pt x="354814" y="175595"/>
                  </a:cubicBezTo>
                  <a:cubicBezTo>
                    <a:pt x="369596" y="197330"/>
                    <a:pt x="372772" y="222415"/>
                    <a:pt x="378421" y="246892"/>
                  </a:cubicBezTo>
                  <a:cubicBezTo>
                    <a:pt x="381566" y="260505"/>
                    <a:pt x="374084" y="260569"/>
                    <a:pt x="364777" y="256626"/>
                  </a:cubicBezTo>
                  <a:cubicBezTo>
                    <a:pt x="350627" y="250645"/>
                    <a:pt x="339242" y="240911"/>
                    <a:pt x="332558" y="227156"/>
                  </a:cubicBezTo>
                  <a:cubicBezTo>
                    <a:pt x="320501" y="202379"/>
                    <a:pt x="301294" y="181347"/>
                    <a:pt x="294587" y="153678"/>
                  </a:cubicBezTo>
                  <a:cubicBezTo>
                    <a:pt x="293473" y="149072"/>
                    <a:pt x="291719" y="139211"/>
                    <a:pt x="284008" y="142727"/>
                  </a:cubicBezTo>
                  <a:cubicBezTo>
                    <a:pt x="277126" y="145856"/>
                    <a:pt x="282664" y="152698"/>
                    <a:pt x="284798" y="158071"/>
                  </a:cubicBezTo>
                  <a:cubicBezTo>
                    <a:pt x="297233" y="189398"/>
                    <a:pt x="294492" y="223537"/>
                    <a:pt x="302582" y="255741"/>
                  </a:cubicBezTo>
                  <a:cubicBezTo>
                    <a:pt x="306359" y="270737"/>
                    <a:pt x="308128" y="286231"/>
                    <a:pt x="310807" y="301503"/>
                  </a:cubicBezTo>
                  <a:cubicBezTo>
                    <a:pt x="265488" y="285061"/>
                    <a:pt x="253764" y="242918"/>
                    <a:pt x="237164" y="204709"/>
                  </a:cubicBezTo>
                  <a:cubicBezTo>
                    <a:pt x="230227" y="188734"/>
                    <a:pt x="211708" y="178028"/>
                    <a:pt x="217539" y="155582"/>
                  </a:cubicBezTo>
                  <a:cubicBezTo>
                    <a:pt x="203965" y="165016"/>
                    <a:pt x="201548" y="177768"/>
                    <a:pt x="202108" y="189564"/>
                  </a:cubicBezTo>
                  <a:cubicBezTo>
                    <a:pt x="203641" y="221831"/>
                    <a:pt x="191845" y="252415"/>
                    <a:pt x="191845" y="284366"/>
                  </a:cubicBezTo>
                  <a:cubicBezTo>
                    <a:pt x="191845" y="292148"/>
                    <a:pt x="188977" y="301076"/>
                    <a:pt x="181416" y="302309"/>
                  </a:cubicBezTo>
                  <a:cubicBezTo>
                    <a:pt x="171872" y="303865"/>
                    <a:pt x="168151" y="294353"/>
                    <a:pt x="165639" y="286626"/>
                  </a:cubicBezTo>
                  <a:cubicBezTo>
                    <a:pt x="159603" y="268019"/>
                    <a:pt x="160424" y="248385"/>
                    <a:pt x="159753" y="229297"/>
                  </a:cubicBezTo>
                  <a:cubicBezTo>
                    <a:pt x="158394" y="190227"/>
                    <a:pt x="146329" y="152374"/>
                    <a:pt x="148771" y="112822"/>
                  </a:cubicBezTo>
                  <a:cubicBezTo>
                    <a:pt x="150003" y="92833"/>
                    <a:pt x="132985" y="105325"/>
                    <a:pt x="129200" y="107395"/>
                  </a:cubicBezTo>
                  <a:cubicBezTo>
                    <a:pt x="104321" y="121008"/>
                    <a:pt x="81622" y="137860"/>
                    <a:pt x="68626" y="164344"/>
                  </a:cubicBezTo>
                  <a:cubicBezTo>
                    <a:pt x="58939" y="184096"/>
                    <a:pt x="44370" y="194304"/>
                    <a:pt x="21506" y="195149"/>
                  </a:cubicBezTo>
                  <a:cubicBezTo>
                    <a:pt x="3610" y="195805"/>
                    <a:pt x="-3864" y="192471"/>
                    <a:pt x="4874" y="174086"/>
                  </a:cubicBezTo>
                  <a:cubicBezTo>
                    <a:pt x="7616" y="172126"/>
                    <a:pt x="10365" y="170167"/>
                    <a:pt x="13107" y="168207"/>
                  </a:cubicBezTo>
                  <a:cubicBezTo>
                    <a:pt x="20297" y="164328"/>
                    <a:pt x="24816" y="158205"/>
                    <a:pt x="27826" y="150794"/>
                  </a:cubicBezTo>
                  <a:cubicBezTo>
                    <a:pt x="52713" y="118195"/>
                    <a:pt x="84380" y="91324"/>
                    <a:pt x="106454" y="56150"/>
                  </a:cubicBezTo>
                  <a:cubicBezTo>
                    <a:pt x="112269" y="46890"/>
                    <a:pt x="124421" y="41604"/>
                    <a:pt x="133656" y="34493"/>
                  </a:cubicBezTo>
                </a:path>
              </a:pathLst>
            </a:custGeom>
            <a:solidFill>
              <a:srgbClr val="F7C4C4"/>
            </a:solidFill>
            <a:ln w="7899" cap="rnd">
              <a:noFill/>
              <a:prstDash val="solid"/>
              <a:round/>
            </a:ln>
          </p:spPr>
          <p:txBody>
            <a:bodyPr rtlCol="0" anchor="ctr"/>
            <a:lstStyle/>
            <a:p>
              <a:endParaRPr lang="en-CH" sz="4400"/>
            </a:p>
          </p:txBody>
        </p:sp>
        <p:sp>
          <p:nvSpPr>
            <p:cNvPr id="307" name="Freeform 306">
              <a:extLst>
                <a:ext uri="{FF2B5EF4-FFF2-40B4-BE49-F238E27FC236}">
                  <a16:creationId xmlns:a16="http://schemas.microsoft.com/office/drawing/2014/main" id="{3ED9172F-34CD-FD05-2AB6-B8E329BC7E68}"/>
                </a:ext>
              </a:extLst>
            </p:cNvPr>
            <p:cNvSpPr/>
            <p:nvPr/>
          </p:nvSpPr>
          <p:spPr>
            <a:xfrm rot="10800000" flipV="1">
              <a:off x="2906738" y="5881749"/>
              <a:ext cx="287555" cy="224231"/>
            </a:xfrm>
            <a:custGeom>
              <a:avLst/>
              <a:gdLst>
                <a:gd name="connsiteX0" fmla="*/ 213223 w 287555"/>
                <a:gd name="connsiteY0" fmla="*/ 183392 h 224231"/>
                <a:gd name="connsiteX1" fmla="*/ 224466 w 287555"/>
                <a:gd name="connsiteY1" fmla="*/ 195030 h 224231"/>
                <a:gd name="connsiteX2" fmla="*/ 213223 w 287555"/>
                <a:gd name="connsiteY2" fmla="*/ 183392 h 224231"/>
                <a:gd name="connsiteX3" fmla="*/ 288565 w 287555"/>
                <a:gd name="connsiteY3" fmla="*/ 195472 h 224231"/>
                <a:gd name="connsiteX4" fmla="*/ 228321 w 287555"/>
                <a:gd name="connsiteY4" fmla="*/ 130978 h 224231"/>
                <a:gd name="connsiteX5" fmla="*/ 265961 w 287555"/>
                <a:gd name="connsiteY5" fmla="*/ 119514 h 224231"/>
                <a:gd name="connsiteX6" fmla="*/ 264451 w 287555"/>
                <a:gd name="connsiteY6" fmla="*/ 95953 h 224231"/>
                <a:gd name="connsiteX7" fmla="*/ 214116 w 287555"/>
                <a:gd name="connsiteY7" fmla="*/ 75545 h 224231"/>
                <a:gd name="connsiteX8" fmla="*/ 94040 w 287555"/>
                <a:gd name="connsiteY8" fmla="*/ 2707 h 224231"/>
                <a:gd name="connsiteX9" fmla="*/ 81462 w 287555"/>
                <a:gd name="connsiteY9" fmla="*/ 13887 h 224231"/>
                <a:gd name="connsiteX10" fmla="*/ 40205 w 287555"/>
                <a:gd name="connsiteY10" fmla="*/ 71658 h 224231"/>
                <a:gd name="connsiteX11" fmla="*/ 1009 w 287555"/>
                <a:gd name="connsiteY11" fmla="*/ 75814 h 224231"/>
                <a:gd name="connsiteX12" fmla="*/ 25509 w 287555"/>
                <a:gd name="connsiteY12" fmla="*/ 137654 h 224231"/>
                <a:gd name="connsiteX13" fmla="*/ 56907 w 287555"/>
                <a:gd name="connsiteY13" fmla="*/ 184538 h 224231"/>
                <a:gd name="connsiteX14" fmla="*/ 62619 w 287555"/>
                <a:gd name="connsiteY14" fmla="*/ 190432 h 224231"/>
                <a:gd name="connsiteX15" fmla="*/ 89924 w 287555"/>
                <a:gd name="connsiteY15" fmla="*/ 220771 h 224231"/>
                <a:gd name="connsiteX16" fmla="*/ 103134 w 287555"/>
                <a:gd name="connsiteY16" fmla="*/ 203310 h 224231"/>
                <a:gd name="connsiteX17" fmla="*/ 103972 w 287555"/>
                <a:gd name="connsiteY17" fmla="*/ 184008 h 224231"/>
                <a:gd name="connsiteX18" fmla="*/ 129783 w 287555"/>
                <a:gd name="connsiteY18" fmla="*/ 201817 h 224231"/>
                <a:gd name="connsiteX19" fmla="*/ 212852 w 287555"/>
                <a:gd name="connsiteY19" fmla="*/ 226001 h 224231"/>
                <a:gd name="connsiteX20" fmla="*/ 225351 w 287555"/>
                <a:gd name="connsiteY20" fmla="*/ 215161 h 224231"/>
                <a:gd name="connsiteX21" fmla="*/ 224932 w 287555"/>
                <a:gd name="connsiteY21" fmla="*/ 195472 h 224231"/>
                <a:gd name="connsiteX22" fmla="*/ 288565 w 287555"/>
                <a:gd name="connsiteY22" fmla="*/ 195472 h 22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7555" h="224231">
                  <a:moveTo>
                    <a:pt x="213223" y="183392"/>
                  </a:moveTo>
                  <a:cubicBezTo>
                    <a:pt x="220934" y="184443"/>
                    <a:pt x="224371" y="187990"/>
                    <a:pt x="224466" y="195030"/>
                  </a:cubicBezTo>
                  <a:cubicBezTo>
                    <a:pt x="218682" y="194169"/>
                    <a:pt x="214108" y="191893"/>
                    <a:pt x="213223" y="183392"/>
                  </a:cubicBezTo>
                  <a:moveTo>
                    <a:pt x="288565" y="195472"/>
                  </a:moveTo>
                  <a:cubicBezTo>
                    <a:pt x="273427" y="168143"/>
                    <a:pt x="252055" y="151575"/>
                    <a:pt x="228321" y="130978"/>
                  </a:cubicBezTo>
                  <a:cubicBezTo>
                    <a:pt x="245071" y="129050"/>
                    <a:pt x="255998" y="125408"/>
                    <a:pt x="265961" y="119514"/>
                  </a:cubicBezTo>
                  <a:cubicBezTo>
                    <a:pt x="268939" y="117752"/>
                    <a:pt x="277448" y="107560"/>
                    <a:pt x="264451" y="95953"/>
                  </a:cubicBezTo>
                  <a:cubicBezTo>
                    <a:pt x="245268" y="78808"/>
                    <a:pt x="215965" y="75569"/>
                    <a:pt x="214116" y="75545"/>
                  </a:cubicBezTo>
                  <a:cubicBezTo>
                    <a:pt x="159506" y="74937"/>
                    <a:pt x="120698" y="49014"/>
                    <a:pt x="94040" y="2707"/>
                  </a:cubicBezTo>
                  <a:cubicBezTo>
                    <a:pt x="83722" y="-232"/>
                    <a:pt x="83738" y="5883"/>
                    <a:pt x="81462" y="13887"/>
                  </a:cubicBezTo>
                  <a:cubicBezTo>
                    <a:pt x="74699" y="37677"/>
                    <a:pt x="67770" y="62051"/>
                    <a:pt x="40205" y="71658"/>
                  </a:cubicBezTo>
                  <a:cubicBezTo>
                    <a:pt x="27287" y="76162"/>
                    <a:pt x="13943" y="73286"/>
                    <a:pt x="1009" y="75814"/>
                  </a:cubicBezTo>
                  <a:cubicBezTo>
                    <a:pt x="5094" y="98165"/>
                    <a:pt x="14804" y="118123"/>
                    <a:pt x="25509" y="137654"/>
                  </a:cubicBezTo>
                  <a:cubicBezTo>
                    <a:pt x="34184" y="162194"/>
                    <a:pt x="47157" y="177206"/>
                    <a:pt x="56907" y="184538"/>
                  </a:cubicBezTo>
                  <a:cubicBezTo>
                    <a:pt x="59111" y="186197"/>
                    <a:pt x="60976" y="188220"/>
                    <a:pt x="62619" y="190432"/>
                  </a:cubicBezTo>
                  <a:cubicBezTo>
                    <a:pt x="70559" y="201137"/>
                    <a:pt x="83983" y="220921"/>
                    <a:pt x="89924" y="220771"/>
                  </a:cubicBezTo>
                  <a:cubicBezTo>
                    <a:pt x="95779" y="220629"/>
                    <a:pt x="101056" y="211353"/>
                    <a:pt x="103134" y="203310"/>
                  </a:cubicBezTo>
                  <a:cubicBezTo>
                    <a:pt x="104706" y="197211"/>
                    <a:pt x="104027" y="190527"/>
                    <a:pt x="103972" y="184008"/>
                  </a:cubicBezTo>
                  <a:cubicBezTo>
                    <a:pt x="112520" y="191498"/>
                    <a:pt x="123889" y="199605"/>
                    <a:pt x="129783" y="201817"/>
                  </a:cubicBezTo>
                  <a:cubicBezTo>
                    <a:pt x="156843" y="211969"/>
                    <a:pt x="183793" y="222446"/>
                    <a:pt x="212852" y="226001"/>
                  </a:cubicBezTo>
                  <a:cubicBezTo>
                    <a:pt x="222167" y="227139"/>
                    <a:pt x="225137" y="223046"/>
                    <a:pt x="225351" y="215161"/>
                  </a:cubicBezTo>
                  <a:cubicBezTo>
                    <a:pt x="225525" y="208612"/>
                    <a:pt x="225106" y="202038"/>
                    <a:pt x="224932" y="195472"/>
                  </a:cubicBezTo>
                  <a:lnTo>
                    <a:pt x="288565" y="195472"/>
                  </a:lnTo>
                </a:path>
              </a:pathLst>
            </a:custGeom>
            <a:solidFill>
              <a:srgbClr val="F7C4C4"/>
            </a:solidFill>
            <a:ln w="7899" cap="rnd">
              <a:noFill/>
              <a:prstDash val="solid"/>
              <a:round/>
            </a:ln>
          </p:spPr>
          <p:txBody>
            <a:bodyPr rtlCol="0" anchor="ctr"/>
            <a:lstStyle/>
            <a:p>
              <a:endParaRPr lang="en-CH" sz="4400"/>
            </a:p>
          </p:txBody>
        </p:sp>
        <p:sp>
          <p:nvSpPr>
            <p:cNvPr id="308" name="Freeform 307">
              <a:extLst>
                <a:ext uri="{FF2B5EF4-FFF2-40B4-BE49-F238E27FC236}">
                  <a16:creationId xmlns:a16="http://schemas.microsoft.com/office/drawing/2014/main" id="{3895DF14-0841-2961-CC5C-A452D2F39120}"/>
                </a:ext>
              </a:extLst>
            </p:cNvPr>
            <p:cNvSpPr/>
            <p:nvPr/>
          </p:nvSpPr>
          <p:spPr>
            <a:xfrm rot="10800000" flipV="1">
              <a:off x="2659240" y="5996861"/>
              <a:ext cx="83984" cy="48103"/>
            </a:xfrm>
            <a:custGeom>
              <a:avLst/>
              <a:gdLst>
                <a:gd name="connsiteX0" fmla="*/ 881 w 83984"/>
                <a:gd name="connsiteY0" fmla="*/ 4786 h 48103"/>
                <a:gd name="connsiteX1" fmla="*/ 84866 w 83984"/>
                <a:gd name="connsiteY1" fmla="*/ 8436 h 48103"/>
                <a:gd name="connsiteX2" fmla="*/ 53847 w 83984"/>
                <a:gd name="connsiteY2" fmla="*/ 16740 h 48103"/>
                <a:gd name="connsiteX3" fmla="*/ 76554 w 83984"/>
                <a:gd name="connsiteY3" fmla="*/ 22570 h 48103"/>
                <a:gd name="connsiteX4" fmla="*/ 76270 w 83984"/>
                <a:gd name="connsiteY4" fmla="*/ 30566 h 48103"/>
                <a:gd name="connsiteX5" fmla="*/ 29813 w 83984"/>
                <a:gd name="connsiteY5" fmla="*/ 50081 h 48103"/>
                <a:gd name="connsiteX6" fmla="*/ 34672 w 83984"/>
                <a:gd name="connsiteY6" fmla="*/ 30187 h 48103"/>
                <a:gd name="connsiteX7" fmla="*/ 41451 w 83984"/>
                <a:gd name="connsiteY7" fmla="*/ 22973 h 48103"/>
                <a:gd name="connsiteX8" fmla="*/ 28083 w 83984"/>
                <a:gd name="connsiteY8" fmla="*/ 23969 h 48103"/>
                <a:gd name="connsiteX9" fmla="*/ 881 w 83984"/>
                <a:gd name="connsiteY9" fmla="*/ 4786 h 4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984" h="48103">
                  <a:moveTo>
                    <a:pt x="881" y="4786"/>
                  </a:moveTo>
                  <a:cubicBezTo>
                    <a:pt x="27846" y="-879"/>
                    <a:pt x="54392" y="2897"/>
                    <a:pt x="84866" y="8436"/>
                  </a:cubicBezTo>
                  <a:cubicBezTo>
                    <a:pt x="73196" y="13255"/>
                    <a:pt x="62886" y="9842"/>
                    <a:pt x="53847" y="16740"/>
                  </a:cubicBezTo>
                  <a:cubicBezTo>
                    <a:pt x="60942" y="24072"/>
                    <a:pt x="69380" y="21203"/>
                    <a:pt x="76554" y="22570"/>
                  </a:cubicBezTo>
                  <a:cubicBezTo>
                    <a:pt x="76459" y="25233"/>
                    <a:pt x="76364" y="27896"/>
                    <a:pt x="76270" y="30566"/>
                  </a:cubicBezTo>
                  <a:cubicBezTo>
                    <a:pt x="58904" y="32597"/>
                    <a:pt x="46610" y="46707"/>
                    <a:pt x="29813" y="50081"/>
                  </a:cubicBezTo>
                  <a:cubicBezTo>
                    <a:pt x="23240" y="41438"/>
                    <a:pt x="11728" y="31569"/>
                    <a:pt x="34672" y="30187"/>
                  </a:cubicBezTo>
                  <a:cubicBezTo>
                    <a:pt x="39357" y="29902"/>
                    <a:pt x="40511" y="26608"/>
                    <a:pt x="41451" y="22973"/>
                  </a:cubicBezTo>
                  <a:cubicBezTo>
                    <a:pt x="36323" y="14298"/>
                    <a:pt x="31891" y="14859"/>
                    <a:pt x="28083" y="23969"/>
                  </a:cubicBezTo>
                  <a:cubicBezTo>
                    <a:pt x="5645" y="36539"/>
                    <a:pt x="8631" y="13050"/>
                    <a:pt x="881" y="4786"/>
                  </a:cubicBezTo>
                </a:path>
              </a:pathLst>
            </a:custGeom>
            <a:solidFill>
              <a:srgbClr val="F7C4C4"/>
            </a:solidFill>
            <a:ln w="7899" cap="rnd">
              <a:noFill/>
              <a:prstDash val="solid"/>
              <a:round/>
            </a:ln>
          </p:spPr>
          <p:txBody>
            <a:bodyPr rtlCol="0" anchor="ctr"/>
            <a:lstStyle/>
            <a:p>
              <a:endParaRPr lang="en-CH" sz="4400"/>
            </a:p>
          </p:txBody>
        </p:sp>
        <p:sp>
          <p:nvSpPr>
            <p:cNvPr id="309" name="Freeform 308">
              <a:extLst>
                <a:ext uri="{FF2B5EF4-FFF2-40B4-BE49-F238E27FC236}">
                  <a16:creationId xmlns:a16="http://schemas.microsoft.com/office/drawing/2014/main" id="{51A5B60E-D3A8-A966-D9CE-78C55CFE57F5}"/>
                </a:ext>
              </a:extLst>
            </p:cNvPr>
            <p:cNvSpPr/>
            <p:nvPr/>
          </p:nvSpPr>
          <p:spPr>
            <a:xfrm rot="10800000" flipV="1">
              <a:off x="2623566" y="6040820"/>
              <a:ext cx="74866" cy="41090"/>
            </a:xfrm>
            <a:custGeom>
              <a:avLst/>
              <a:gdLst>
                <a:gd name="connsiteX0" fmla="*/ 24065 w 74866"/>
                <a:gd name="connsiteY0" fmla="*/ 16026 h 41090"/>
                <a:gd name="connsiteX1" fmla="*/ 64011 w 74866"/>
                <a:gd name="connsiteY1" fmla="*/ 3384 h 41090"/>
                <a:gd name="connsiteX2" fmla="*/ 74235 w 74866"/>
                <a:gd name="connsiteY2" fmla="*/ 4072 h 41090"/>
                <a:gd name="connsiteX3" fmla="*/ 73137 w 74866"/>
                <a:gd name="connsiteY3" fmla="*/ 14248 h 41090"/>
                <a:gd name="connsiteX4" fmla="*/ 39314 w 74866"/>
                <a:gd name="connsiteY4" fmla="*/ 36347 h 41090"/>
                <a:gd name="connsiteX5" fmla="*/ 10705 w 74866"/>
                <a:gd name="connsiteY5" fmla="*/ 42328 h 41090"/>
                <a:gd name="connsiteX6" fmla="*/ 1098 w 74866"/>
                <a:gd name="connsiteY6" fmla="*/ 37224 h 41090"/>
                <a:gd name="connsiteX7" fmla="*/ 6375 w 74866"/>
                <a:gd name="connsiteY7" fmla="*/ 29220 h 41090"/>
                <a:gd name="connsiteX8" fmla="*/ 24065 w 74866"/>
                <a:gd name="connsiteY8" fmla="*/ 16026 h 4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6" h="41090">
                  <a:moveTo>
                    <a:pt x="24065" y="16026"/>
                  </a:moveTo>
                  <a:cubicBezTo>
                    <a:pt x="36311" y="8433"/>
                    <a:pt x="50793" y="7919"/>
                    <a:pt x="64011" y="3384"/>
                  </a:cubicBezTo>
                  <a:cubicBezTo>
                    <a:pt x="67622" y="2144"/>
                    <a:pt x="71557" y="706"/>
                    <a:pt x="74235" y="4072"/>
                  </a:cubicBezTo>
                  <a:cubicBezTo>
                    <a:pt x="76779" y="7264"/>
                    <a:pt x="75878" y="11483"/>
                    <a:pt x="73137" y="14248"/>
                  </a:cubicBezTo>
                  <a:cubicBezTo>
                    <a:pt x="63458" y="23982"/>
                    <a:pt x="56213" y="37627"/>
                    <a:pt x="39314" y="36347"/>
                  </a:cubicBezTo>
                  <a:cubicBezTo>
                    <a:pt x="28663" y="33021"/>
                    <a:pt x="20936" y="43655"/>
                    <a:pt x="10705" y="42328"/>
                  </a:cubicBezTo>
                  <a:cubicBezTo>
                    <a:pt x="5609" y="44192"/>
                    <a:pt x="2370" y="42628"/>
                    <a:pt x="1098" y="37224"/>
                  </a:cubicBezTo>
                  <a:cubicBezTo>
                    <a:pt x="23" y="32657"/>
                    <a:pt x="2931" y="30350"/>
                    <a:pt x="6375" y="29220"/>
                  </a:cubicBezTo>
                  <a:cubicBezTo>
                    <a:pt x="13834" y="26763"/>
                    <a:pt x="22509" y="26273"/>
                    <a:pt x="24065" y="16026"/>
                  </a:cubicBezTo>
                </a:path>
              </a:pathLst>
            </a:custGeom>
            <a:solidFill>
              <a:srgbClr val="F7C4C4"/>
            </a:solidFill>
            <a:ln w="7899" cap="rnd">
              <a:noFill/>
              <a:prstDash val="solid"/>
              <a:round/>
            </a:ln>
          </p:spPr>
          <p:txBody>
            <a:bodyPr rtlCol="0" anchor="ctr"/>
            <a:lstStyle/>
            <a:p>
              <a:endParaRPr lang="en-CH" sz="4400"/>
            </a:p>
          </p:txBody>
        </p:sp>
        <p:sp>
          <p:nvSpPr>
            <p:cNvPr id="310" name="Freeform 309">
              <a:extLst>
                <a:ext uri="{FF2B5EF4-FFF2-40B4-BE49-F238E27FC236}">
                  <a16:creationId xmlns:a16="http://schemas.microsoft.com/office/drawing/2014/main" id="{1F89317A-E8C0-3C01-75FC-227CF957C5B6}"/>
                </a:ext>
              </a:extLst>
            </p:cNvPr>
            <p:cNvSpPr/>
            <p:nvPr/>
          </p:nvSpPr>
          <p:spPr>
            <a:xfrm rot="10800000" flipV="1">
              <a:off x="2584309" y="6058158"/>
              <a:ext cx="64975" cy="51908"/>
            </a:xfrm>
            <a:custGeom>
              <a:avLst/>
              <a:gdLst>
                <a:gd name="connsiteX0" fmla="*/ 854 w 64975"/>
                <a:gd name="connsiteY0" fmla="*/ 48040 h 51908"/>
                <a:gd name="connsiteX1" fmla="*/ 65830 w 64975"/>
                <a:gd name="connsiteY1" fmla="*/ 1994 h 51908"/>
                <a:gd name="connsiteX2" fmla="*/ 6788 w 64975"/>
                <a:gd name="connsiteY2" fmla="*/ 53902 h 51908"/>
                <a:gd name="connsiteX3" fmla="*/ 854 w 64975"/>
                <a:gd name="connsiteY3" fmla="*/ 48040 h 51908"/>
              </a:gdLst>
              <a:ahLst/>
              <a:cxnLst>
                <a:cxn ang="0">
                  <a:pos x="connsiteX0" y="connsiteY0"/>
                </a:cxn>
                <a:cxn ang="0">
                  <a:pos x="connsiteX1" y="connsiteY1"/>
                </a:cxn>
                <a:cxn ang="0">
                  <a:pos x="connsiteX2" y="connsiteY2"/>
                </a:cxn>
                <a:cxn ang="0">
                  <a:pos x="connsiteX3" y="connsiteY3"/>
                </a:cxn>
              </a:cxnLst>
              <a:rect l="l" t="t" r="r" b="b"/>
              <a:pathLst>
                <a:path w="64975" h="51908">
                  <a:moveTo>
                    <a:pt x="854" y="48040"/>
                  </a:moveTo>
                  <a:cubicBezTo>
                    <a:pt x="17770" y="26881"/>
                    <a:pt x="36400" y="7904"/>
                    <a:pt x="65830" y="1994"/>
                  </a:cubicBezTo>
                  <a:cubicBezTo>
                    <a:pt x="46149" y="19297"/>
                    <a:pt x="26468" y="36599"/>
                    <a:pt x="6788" y="53902"/>
                  </a:cubicBezTo>
                  <a:cubicBezTo>
                    <a:pt x="4812" y="51951"/>
                    <a:pt x="2829" y="49991"/>
                    <a:pt x="854" y="48040"/>
                  </a:cubicBezTo>
                </a:path>
              </a:pathLst>
            </a:custGeom>
            <a:solidFill>
              <a:srgbClr val="F7C4C4"/>
            </a:solidFill>
            <a:ln w="7899" cap="rnd">
              <a:noFill/>
              <a:prstDash val="solid"/>
              <a:round/>
            </a:ln>
          </p:spPr>
          <p:txBody>
            <a:bodyPr rtlCol="0" anchor="ctr"/>
            <a:lstStyle/>
            <a:p>
              <a:endParaRPr lang="en-CH" sz="4400"/>
            </a:p>
          </p:txBody>
        </p:sp>
        <p:sp>
          <p:nvSpPr>
            <p:cNvPr id="311" name="Freeform 310">
              <a:extLst>
                <a:ext uri="{FF2B5EF4-FFF2-40B4-BE49-F238E27FC236}">
                  <a16:creationId xmlns:a16="http://schemas.microsoft.com/office/drawing/2014/main" id="{E5183C1A-01DD-04F7-FC6D-89F33733EC4C}"/>
                </a:ext>
              </a:extLst>
            </p:cNvPr>
            <p:cNvSpPr/>
            <p:nvPr/>
          </p:nvSpPr>
          <p:spPr>
            <a:xfrm rot="6623214">
              <a:off x="2449909" y="6108519"/>
              <a:ext cx="21604" cy="85827"/>
            </a:xfrm>
            <a:custGeom>
              <a:avLst/>
              <a:gdLst>
                <a:gd name="connsiteX0" fmla="*/ 7296 w 21604"/>
                <a:gd name="connsiteY0" fmla="*/ 2017 h 85827"/>
                <a:gd name="connsiteX1" fmla="*/ 802 w 21604"/>
                <a:gd name="connsiteY1" fmla="*/ 5446 h 85827"/>
                <a:gd name="connsiteX2" fmla="*/ 7296 w 21604"/>
                <a:gd name="connsiteY2" fmla="*/ 87844 h 85827"/>
                <a:gd name="connsiteX3" fmla="*/ 17433 w 21604"/>
                <a:gd name="connsiteY3" fmla="*/ 84841 h 85827"/>
                <a:gd name="connsiteX4" fmla="*/ 7296 w 21604"/>
                <a:gd name="connsiteY4" fmla="*/ 2017 h 85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4" h="85827">
                  <a:moveTo>
                    <a:pt x="7296" y="2017"/>
                  </a:moveTo>
                  <a:cubicBezTo>
                    <a:pt x="5139" y="3162"/>
                    <a:pt x="2974" y="4300"/>
                    <a:pt x="802" y="5446"/>
                  </a:cubicBezTo>
                  <a:cubicBezTo>
                    <a:pt x="6459" y="32632"/>
                    <a:pt x="24393" y="58855"/>
                    <a:pt x="7296" y="87844"/>
                  </a:cubicBezTo>
                  <a:cubicBezTo>
                    <a:pt x="10670" y="86840"/>
                    <a:pt x="14051" y="85845"/>
                    <a:pt x="17433" y="84841"/>
                  </a:cubicBezTo>
                  <a:cubicBezTo>
                    <a:pt x="30627" y="55205"/>
                    <a:pt x="14162" y="29196"/>
                    <a:pt x="7296" y="2017"/>
                  </a:cubicBezTo>
                </a:path>
              </a:pathLst>
            </a:custGeom>
            <a:solidFill>
              <a:srgbClr val="545454"/>
            </a:solidFill>
            <a:ln w="7899" cap="rnd">
              <a:noFill/>
              <a:prstDash val="solid"/>
              <a:round/>
            </a:ln>
          </p:spPr>
          <p:txBody>
            <a:bodyPr rtlCol="0" anchor="ctr"/>
            <a:lstStyle/>
            <a:p>
              <a:endParaRPr lang="en-CH" sz="4400"/>
            </a:p>
          </p:txBody>
        </p:sp>
        <p:sp>
          <p:nvSpPr>
            <p:cNvPr id="312" name="Freeform 311">
              <a:extLst>
                <a:ext uri="{FF2B5EF4-FFF2-40B4-BE49-F238E27FC236}">
                  <a16:creationId xmlns:a16="http://schemas.microsoft.com/office/drawing/2014/main" id="{F8645E94-FC45-4F41-1F05-A1E1F9B79922}"/>
                </a:ext>
              </a:extLst>
            </p:cNvPr>
            <p:cNvSpPr/>
            <p:nvPr/>
          </p:nvSpPr>
          <p:spPr>
            <a:xfrm rot="10800000" flipV="1">
              <a:off x="2255403" y="5843758"/>
              <a:ext cx="24664" cy="34401"/>
            </a:xfrm>
            <a:custGeom>
              <a:avLst/>
              <a:gdLst>
                <a:gd name="connsiteX0" fmla="*/ 742 w 24664"/>
                <a:gd name="connsiteY0" fmla="*/ 35463 h 34401"/>
                <a:gd name="connsiteX1" fmla="*/ 3515 w 24664"/>
                <a:gd name="connsiteY1" fmla="*/ 18942 h 34401"/>
                <a:gd name="connsiteX2" fmla="*/ 18203 w 24664"/>
                <a:gd name="connsiteY2" fmla="*/ 1924 h 34401"/>
                <a:gd name="connsiteX3" fmla="*/ 24579 w 24664"/>
                <a:gd name="connsiteY3" fmla="*/ 6578 h 34401"/>
                <a:gd name="connsiteX4" fmla="*/ 17689 w 24664"/>
                <a:gd name="connsiteY4" fmla="*/ 30438 h 34401"/>
                <a:gd name="connsiteX5" fmla="*/ 742 w 24664"/>
                <a:gd name="connsiteY5" fmla="*/ 35463 h 3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64" h="34401">
                  <a:moveTo>
                    <a:pt x="742" y="35463"/>
                  </a:moveTo>
                  <a:cubicBezTo>
                    <a:pt x="1564" y="29925"/>
                    <a:pt x="1145" y="23746"/>
                    <a:pt x="3515" y="18942"/>
                  </a:cubicBezTo>
                  <a:cubicBezTo>
                    <a:pt x="6810" y="12274"/>
                    <a:pt x="7165" y="2169"/>
                    <a:pt x="18203" y="1924"/>
                  </a:cubicBezTo>
                  <a:cubicBezTo>
                    <a:pt x="21505" y="1853"/>
                    <a:pt x="24089" y="3133"/>
                    <a:pt x="24579" y="6578"/>
                  </a:cubicBezTo>
                  <a:cubicBezTo>
                    <a:pt x="25835" y="15498"/>
                    <a:pt x="26941" y="24457"/>
                    <a:pt x="17689" y="30438"/>
                  </a:cubicBezTo>
                  <a:cubicBezTo>
                    <a:pt x="12854" y="33551"/>
                    <a:pt x="8603" y="38276"/>
                    <a:pt x="742" y="35463"/>
                  </a:cubicBezTo>
                </a:path>
              </a:pathLst>
            </a:custGeom>
            <a:solidFill>
              <a:srgbClr val="F7C4C4"/>
            </a:solidFill>
            <a:ln w="7899" cap="rnd">
              <a:noFill/>
              <a:prstDash val="solid"/>
              <a:round/>
            </a:ln>
          </p:spPr>
          <p:txBody>
            <a:bodyPr rtlCol="0" anchor="ctr"/>
            <a:lstStyle/>
            <a:p>
              <a:endParaRPr lang="en-CH" sz="4400"/>
            </a:p>
          </p:txBody>
        </p:sp>
        <p:sp>
          <p:nvSpPr>
            <p:cNvPr id="313" name="Freeform 312">
              <a:extLst>
                <a:ext uri="{FF2B5EF4-FFF2-40B4-BE49-F238E27FC236}">
                  <a16:creationId xmlns:a16="http://schemas.microsoft.com/office/drawing/2014/main" id="{246A11A9-9C7F-722E-6429-0095017AF590}"/>
                </a:ext>
              </a:extLst>
            </p:cNvPr>
            <p:cNvSpPr/>
            <p:nvPr/>
          </p:nvSpPr>
          <p:spPr>
            <a:xfrm rot="10800000" flipV="1">
              <a:off x="2659990" y="6074529"/>
              <a:ext cx="28737" cy="18385"/>
            </a:xfrm>
            <a:custGeom>
              <a:avLst/>
              <a:gdLst>
                <a:gd name="connsiteX0" fmla="*/ 1005 w 28737"/>
                <a:gd name="connsiteY0" fmla="*/ 8625 h 18385"/>
                <a:gd name="connsiteX1" fmla="*/ 29613 w 28737"/>
                <a:gd name="connsiteY1" fmla="*/ 2644 h 18385"/>
                <a:gd name="connsiteX2" fmla="*/ 9000 w 28737"/>
                <a:gd name="connsiteY2" fmla="*/ 20381 h 18385"/>
                <a:gd name="connsiteX3" fmla="*/ 1005 w 28737"/>
                <a:gd name="connsiteY3" fmla="*/ 8625 h 18385"/>
              </a:gdLst>
              <a:ahLst/>
              <a:cxnLst>
                <a:cxn ang="0">
                  <a:pos x="connsiteX0" y="connsiteY0"/>
                </a:cxn>
                <a:cxn ang="0">
                  <a:pos x="connsiteX1" y="connsiteY1"/>
                </a:cxn>
                <a:cxn ang="0">
                  <a:pos x="connsiteX2" y="connsiteY2"/>
                </a:cxn>
                <a:cxn ang="0">
                  <a:pos x="connsiteX3" y="connsiteY3"/>
                </a:cxn>
              </a:cxnLst>
              <a:rect l="l" t="t" r="r" b="b"/>
              <a:pathLst>
                <a:path w="28737" h="18385">
                  <a:moveTo>
                    <a:pt x="1005" y="8625"/>
                  </a:moveTo>
                  <a:cubicBezTo>
                    <a:pt x="11236" y="9952"/>
                    <a:pt x="18963" y="-682"/>
                    <a:pt x="29613" y="2644"/>
                  </a:cubicBezTo>
                  <a:cubicBezTo>
                    <a:pt x="25023" y="11208"/>
                    <a:pt x="17501" y="16368"/>
                    <a:pt x="9000" y="20381"/>
                  </a:cubicBezTo>
                  <a:cubicBezTo>
                    <a:pt x="981" y="20105"/>
                    <a:pt x="531" y="14677"/>
                    <a:pt x="1005" y="8625"/>
                  </a:cubicBezTo>
                </a:path>
              </a:pathLst>
            </a:custGeom>
            <a:solidFill>
              <a:srgbClr val="F7C4C4"/>
            </a:solidFill>
            <a:ln w="7899" cap="rnd">
              <a:noFill/>
              <a:prstDash val="solid"/>
              <a:round/>
            </a:ln>
          </p:spPr>
          <p:txBody>
            <a:bodyPr rtlCol="0" anchor="ctr"/>
            <a:lstStyle/>
            <a:p>
              <a:endParaRPr lang="en-CH" sz="4400"/>
            </a:p>
          </p:txBody>
        </p:sp>
        <p:sp>
          <p:nvSpPr>
            <p:cNvPr id="314" name="Freeform 313">
              <a:extLst>
                <a:ext uri="{FF2B5EF4-FFF2-40B4-BE49-F238E27FC236}">
                  <a16:creationId xmlns:a16="http://schemas.microsoft.com/office/drawing/2014/main" id="{5A11415F-119E-6C77-43CF-1B1E8C14B013}"/>
                </a:ext>
              </a:extLst>
            </p:cNvPr>
            <p:cNvSpPr/>
            <p:nvPr/>
          </p:nvSpPr>
          <p:spPr>
            <a:xfrm rot="10800000" flipV="1">
              <a:off x="2716338" y="5935966"/>
              <a:ext cx="67859" cy="5641"/>
            </a:xfrm>
            <a:custGeom>
              <a:avLst/>
              <a:gdLst>
                <a:gd name="connsiteX0" fmla="*/ 68766 w 67859"/>
                <a:gd name="connsiteY0" fmla="*/ 3266 h 5641"/>
                <a:gd name="connsiteX1" fmla="*/ 906 w 67859"/>
                <a:gd name="connsiteY1" fmla="*/ 4822 h 5641"/>
                <a:gd name="connsiteX2" fmla="*/ 906 w 67859"/>
                <a:gd name="connsiteY2" fmla="*/ 5051 h 5641"/>
                <a:gd name="connsiteX3" fmla="*/ 68766 w 67859"/>
                <a:gd name="connsiteY3" fmla="*/ 3266 h 5641"/>
              </a:gdLst>
              <a:ahLst/>
              <a:cxnLst>
                <a:cxn ang="0">
                  <a:pos x="connsiteX0" y="connsiteY0"/>
                </a:cxn>
                <a:cxn ang="0">
                  <a:pos x="connsiteX1" y="connsiteY1"/>
                </a:cxn>
                <a:cxn ang="0">
                  <a:pos x="connsiteX2" y="connsiteY2"/>
                </a:cxn>
                <a:cxn ang="0">
                  <a:pos x="connsiteX3" y="connsiteY3"/>
                </a:cxn>
              </a:cxnLst>
              <a:rect l="l" t="t" r="r" b="b"/>
              <a:pathLst>
                <a:path w="67859" h="5641">
                  <a:moveTo>
                    <a:pt x="68766" y="3266"/>
                  </a:moveTo>
                  <a:cubicBezTo>
                    <a:pt x="46296" y="10210"/>
                    <a:pt x="23597" y="7287"/>
                    <a:pt x="906" y="4822"/>
                  </a:cubicBezTo>
                  <a:lnTo>
                    <a:pt x="906" y="5051"/>
                  </a:lnTo>
                  <a:cubicBezTo>
                    <a:pt x="23400" y="-266"/>
                    <a:pt x="46114" y="2752"/>
                    <a:pt x="68766" y="3266"/>
                  </a:cubicBezTo>
                </a:path>
              </a:pathLst>
            </a:custGeom>
            <a:solidFill>
              <a:srgbClr val="545454"/>
            </a:solidFill>
            <a:ln w="7899" cap="rnd">
              <a:noFill/>
              <a:prstDash val="solid"/>
              <a:round/>
            </a:ln>
          </p:spPr>
          <p:txBody>
            <a:bodyPr rtlCol="0" anchor="ctr"/>
            <a:lstStyle/>
            <a:p>
              <a:endParaRPr lang="en-CH" sz="4400"/>
            </a:p>
          </p:txBody>
        </p:sp>
        <p:sp>
          <p:nvSpPr>
            <p:cNvPr id="315" name="Freeform 314">
              <a:extLst>
                <a:ext uri="{FF2B5EF4-FFF2-40B4-BE49-F238E27FC236}">
                  <a16:creationId xmlns:a16="http://schemas.microsoft.com/office/drawing/2014/main" id="{790DCF49-D2B7-6B29-821A-AAEC99F66B07}"/>
                </a:ext>
              </a:extLst>
            </p:cNvPr>
            <p:cNvSpPr/>
            <p:nvPr/>
          </p:nvSpPr>
          <p:spPr>
            <a:xfrm rot="10800000" flipV="1">
              <a:off x="2702654" y="6011672"/>
              <a:ext cx="13368" cy="7179"/>
            </a:xfrm>
            <a:custGeom>
              <a:avLst/>
              <a:gdLst>
                <a:gd name="connsiteX0" fmla="*/ 888 w 13368"/>
                <a:gd name="connsiteY0" fmla="*/ 9153 h 7179"/>
                <a:gd name="connsiteX1" fmla="*/ 14256 w 13368"/>
                <a:gd name="connsiteY1" fmla="*/ 8157 h 7179"/>
                <a:gd name="connsiteX2" fmla="*/ 888 w 13368"/>
                <a:gd name="connsiteY2" fmla="*/ 9153 h 7179"/>
              </a:gdLst>
              <a:ahLst/>
              <a:cxnLst>
                <a:cxn ang="0">
                  <a:pos x="connsiteX0" y="connsiteY0"/>
                </a:cxn>
                <a:cxn ang="0">
                  <a:pos x="connsiteX1" y="connsiteY1"/>
                </a:cxn>
                <a:cxn ang="0">
                  <a:pos x="connsiteX2" y="connsiteY2"/>
                </a:cxn>
              </a:cxnLst>
              <a:rect l="l" t="t" r="r" b="b"/>
              <a:pathLst>
                <a:path w="13368" h="7179">
                  <a:moveTo>
                    <a:pt x="888" y="9153"/>
                  </a:moveTo>
                  <a:cubicBezTo>
                    <a:pt x="4688" y="43"/>
                    <a:pt x="9128" y="-518"/>
                    <a:pt x="14256" y="8157"/>
                  </a:cubicBezTo>
                  <a:cubicBezTo>
                    <a:pt x="9800" y="8489"/>
                    <a:pt x="5344" y="8821"/>
                    <a:pt x="888" y="9153"/>
                  </a:cubicBezTo>
                </a:path>
              </a:pathLst>
            </a:custGeom>
            <a:solidFill>
              <a:srgbClr val="606060"/>
            </a:solidFill>
            <a:ln w="7899" cap="rnd">
              <a:noFill/>
              <a:prstDash val="solid"/>
              <a:round/>
            </a:ln>
          </p:spPr>
          <p:txBody>
            <a:bodyPr rtlCol="0" anchor="ctr"/>
            <a:lstStyle/>
            <a:p>
              <a:endParaRPr lang="en-CH" sz="4400"/>
            </a:p>
          </p:txBody>
        </p:sp>
        <p:sp>
          <p:nvSpPr>
            <p:cNvPr id="316" name="Freeform 315">
              <a:extLst>
                <a:ext uri="{FF2B5EF4-FFF2-40B4-BE49-F238E27FC236}">
                  <a16:creationId xmlns:a16="http://schemas.microsoft.com/office/drawing/2014/main" id="{C141A428-0036-65E1-298C-8BE75C75C423}"/>
                </a:ext>
              </a:extLst>
            </p:cNvPr>
            <p:cNvSpPr/>
            <p:nvPr/>
          </p:nvSpPr>
          <p:spPr>
            <a:xfrm rot="10800000" flipV="1">
              <a:off x="3903338" y="4574742"/>
              <a:ext cx="5159" cy="6660"/>
            </a:xfrm>
            <a:custGeom>
              <a:avLst/>
              <a:gdLst>
                <a:gd name="connsiteX0" fmla="*/ 6441 w 5159"/>
                <a:gd name="connsiteY0" fmla="*/ 1503 h 6660"/>
                <a:gd name="connsiteX1" fmla="*/ 1282 w 5159"/>
                <a:gd name="connsiteY1" fmla="*/ 8163 h 6660"/>
                <a:gd name="connsiteX2" fmla="*/ 6441 w 5159"/>
                <a:gd name="connsiteY2" fmla="*/ 1503 h 6660"/>
              </a:gdLst>
              <a:ahLst/>
              <a:cxnLst>
                <a:cxn ang="0">
                  <a:pos x="connsiteX0" y="connsiteY0"/>
                </a:cxn>
                <a:cxn ang="0">
                  <a:pos x="connsiteX1" y="connsiteY1"/>
                </a:cxn>
                <a:cxn ang="0">
                  <a:pos x="connsiteX2" y="connsiteY2"/>
                </a:cxn>
              </a:cxnLst>
              <a:rect l="l" t="t" r="r" b="b"/>
              <a:pathLst>
                <a:path w="5159" h="6660">
                  <a:moveTo>
                    <a:pt x="6441" y="1503"/>
                  </a:moveTo>
                  <a:cubicBezTo>
                    <a:pt x="5730" y="2419"/>
                    <a:pt x="1242" y="8218"/>
                    <a:pt x="1282" y="8163"/>
                  </a:cubicBezTo>
                  <a:cubicBezTo>
                    <a:pt x="1242" y="8210"/>
                    <a:pt x="5738" y="2411"/>
                    <a:pt x="6441" y="1503"/>
                  </a:cubicBezTo>
                  <a:close/>
                </a:path>
              </a:pathLst>
            </a:custGeom>
            <a:solidFill>
              <a:srgbClr val="222222"/>
            </a:solidFill>
            <a:ln w="7899" cap="rnd">
              <a:noFill/>
              <a:prstDash val="solid"/>
              <a:round/>
            </a:ln>
          </p:spPr>
          <p:txBody>
            <a:bodyPr rtlCol="0" anchor="ctr"/>
            <a:lstStyle/>
            <a:p>
              <a:endParaRPr lang="en-CH" sz="4400"/>
            </a:p>
          </p:txBody>
        </p:sp>
        <p:sp>
          <p:nvSpPr>
            <p:cNvPr id="317" name="Freeform 316">
              <a:extLst>
                <a:ext uri="{FF2B5EF4-FFF2-40B4-BE49-F238E27FC236}">
                  <a16:creationId xmlns:a16="http://schemas.microsoft.com/office/drawing/2014/main" id="{972FE7BC-F202-2007-14B5-F976BFFA93EB}"/>
                </a:ext>
              </a:extLst>
            </p:cNvPr>
            <p:cNvSpPr/>
            <p:nvPr/>
          </p:nvSpPr>
          <p:spPr>
            <a:xfrm rot="10800000" flipV="1">
              <a:off x="3910144" y="4583414"/>
              <a:ext cx="2356" cy="2963"/>
            </a:xfrm>
            <a:custGeom>
              <a:avLst/>
              <a:gdLst>
                <a:gd name="connsiteX0" fmla="*/ 3640 w 2356"/>
                <a:gd name="connsiteY0" fmla="*/ 1584 h 2963"/>
                <a:gd name="connsiteX1" fmla="*/ 3545 w 2356"/>
                <a:gd name="connsiteY1" fmla="*/ 1505 h 2963"/>
                <a:gd name="connsiteX2" fmla="*/ 3640 w 2356"/>
                <a:gd name="connsiteY2" fmla="*/ 1584 h 2963"/>
              </a:gdLst>
              <a:ahLst/>
              <a:cxnLst>
                <a:cxn ang="0">
                  <a:pos x="connsiteX0" y="connsiteY0"/>
                </a:cxn>
                <a:cxn ang="0">
                  <a:pos x="connsiteX1" y="connsiteY1"/>
                </a:cxn>
                <a:cxn ang="0">
                  <a:pos x="connsiteX2" y="connsiteY2"/>
                </a:cxn>
              </a:cxnLst>
              <a:rect l="l" t="t" r="r" b="b"/>
              <a:pathLst>
                <a:path w="2356" h="2963">
                  <a:moveTo>
                    <a:pt x="3640" y="1584"/>
                  </a:moveTo>
                  <a:cubicBezTo>
                    <a:pt x="819" y="5645"/>
                    <a:pt x="227" y="5234"/>
                    <a:pt x="3545" y="1505"/>
                  </a:cubicBezTo>
                  <a:lnTo>
                    <a:pt x="3640" y="1584"/>
                  </a:lnTo>
                  <a:close/>
                </a:path>
              </a:pathLst>
            </a:custGeom>
            <a:solidFill>
              <a:srgbClr val="222222"/>
            </a:solidFill>
            <a:ln w="7899" cap="rnd">
              <a:noFill/>
              <a:prstDash val="solid"/>
              <a:round/>
            </a:ln>
          </p:spPr>
          <p:txBody>
            <a:bodyPr rtlCol="0" anchor="ctr"/>
            <a:lstStyle/>
            <a:p>
              <a:endParaRPr lang="en-CH" sz="4400"/>
            </a:p>
          </p:txBody>
        </p:sp>
        <p:sp>
          <p:nvSpPr>
            <p:cNvPr id="318" name="Freeform 317">
              <a:extLst>
                <a:ext uri="{FF2B5EF4-FFF2-40B4-BE49-F238E27FC236}">
                  <a16:creationId xmlns:a16="http://schemas.microsoft.com/office/drawing/2014/main" id="{AAA1A6AD-CAAC-58C6-F6EF-D63981BAC002}"/>
                </a:ext>
              </a:extLst>
            </p:cNvPr>
            <p:cNvSpPr/>
            <p:nvPr/>
          </p:nvSpPr>
          <p:spPr>
            <a:xfrm rot="10800000" flipV="1">
              <a:off x="3229041" y="4182146"/>
              <a:ext cx="9070" cy="2251"/>
            </a:xfrm>
            <a:custGeom>
              <a:avLst/>
              <a:gdLst>
                <a:gd name="connsiteX0" fmla="*/ 10131 w 9070"/>
                <a:gd name="connsiteY0" fmla="*/ 1373 h 2251"/>
                <a:gd name="connsiteX1" fmla="*/ 1061 w 9070"/>
                <a:gd name="connsiteY1" fmla="*/ 3624 h 2251"/>
                <a:gd name="connsiteX2" fmla="*/ 10131 w 9070"/>
                <a:gd name="connsiteY2" fmla="*/ 1373 h 2251"/>
              </a:gdLst>
              <a:ahLst/>
              <a:cxnLst>
                <a:cxn ang="0">
                  <a:pos x="connsiteX0" y="connsiteY0"/>
                </a:cxn>
                <a:cxn ang="0">
                  <a:pos x="connsiteX1" y="connsiteY1"/>
                </a:cxn>
                <a:cxn ang="0">
                  <a:pos x="connsiteX2" y="connsiteY2"/>
                </a:cxn>
              </a:cxnLst>
              <a:rect l="l" t="t" r="r" b="b"/>
              <a:pathLst>
                <a:path w="9070" h="2251">
                  <a:moveTo>
                    <a:pt x="10131" y="1373"/>
                  </a:moveTo>
                  <a:cubicBezTo>
                    <a:pt x="7105" y="2123"/>
                    <a:pt x="4087" y="2882"/>
                    <a:pt x="1061" y="3624"/>
                  </a:cubicBezTo>
                  <a:cubicBezTo>
                    <a:pt x="4087" y="2874"/>
                    <a:pt x="7113" y="2123"/>
                    <a:pt x="10131" y="1373"/>
                  </a:cubicBezTo>
                </a:path>
              </a:pathLst>
            </a:custGeom>
            <a:solidFill>
              <a:srgbClr val="313131"/>
            </a:solidFill>
            <a:ln w="7899" cap="rnd">
              <a:noFill/>
              <a:prstDash val="solid"/>
              <a:round/>
            </a:ln>
          </p:spPr>
          <p:txBody>
            <a:bodyPr rtlCol="0" anchor="ctr"/>
            <a:lstStyle/>
            <a:p>
              <a:endParaRPr lang="en-CH" sz="4400"/>
            </a:p>
          </p:txBody>
        </p:sp>
        <p:sp>
          <p:nvSpPr>
            <p:cNvPr id="319" name="Freeform 318">
              <a:extLst>
                <a:ext uri="{FF2B5EF4-FFF2-40B4-BE49-F238E27FC236}">
                  <a16:creationId xmlns:a16="http://schemas.microsoft.com/office/drawing/2014/main" id="{4FE994A6-586D-12E0-9325-EFB66A05D81A}"/>
                </a:ext>
              </a:extLst>
            </p:cNvPr>
            <p:cNvSpPr/>
            <p:nvPr/>
          </p:nvSpPr>
          <p:spPr>
            <a:xfrm rot="-2980011">
              <a:off x="2756889" y="6074587"/>
              <a:ext cx="553" cy="2607"/>
            </a:xfrm>
            <a:custGeom>
              <a:avLst/>
              <a:gdLst>
                <a:gd name="connsiteX0" fmla="*/ 1457 w 553"/>
                <a:gd name="connsiteY0" fmla="*/ 2033 h 2607"/>
                <a:gd name="connsiteX1" fmla="*/ 904 w 553"/>
                <a:gd name="connsiteY1" fmla="*/ 4601 h 2607"/>
                <a:gd name="connsiteX2" fmla="*/ 1457 w 553"/>
                <a:gd name="connsiteY2" fmla="*/ 3684 h 2607"/>
                <a:gd name="connsiteX3" fmla="*/ 1094 w 553"/>
                <a:gd name="connsiteY3" fmla="*/ 1994 h 2607"/>
                <a:gd name="connsiteX4" fmla="*/ 1457 w 553"/>
                <a:gd name="connsiteY4" fmla="*/ 2033 h 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 h="2607">
                  <a:moveTo>
                    <a:pt x="1457" y="2033"/>
                  </a:moveTo>
                  <a:cubicBezTo>
                    <a:pt x="1268" y="2886"/>
                    <a:pt x="1094" y="3748"/>
                    <a:pt x="904" y="4601"/>
                  </a:cubicBezTo>
                  <a:cubicBezTo>
                    <a:pt x="1102" y="4285"/>
                    <a:pt x="1457" y="3985"/>
                    <a:pt x="1457" y="3684"/>
                  </a:cubicBezTo>
                  <a:cubicBezTo>
                    <a:pt x="1450" y="3116"/>
                    <a:pt x="1228" y="2547"/>
                    <a:pt x="1094" y="1994"/>
                  </a:cubicBezTo>
                  <a:lnTo>
                    <a:pt x="1457" y="2033"/>
                  </a:lnTo>
                  <a:close/>
                </a:path>
              </a:pathLst>
            </a:custGeom>
            <a:solidFill>
              <a:srgbClr val="DFDFDF"/>
            </a:solidFill>
            <a:ln w="7899" cap="rnd">
              <a:noFill/>
              <a:prstDash val="solid"/>
              <a:round/>
            </a:ln>
          </p:spPr>
          <p:txBody>
            <a:bodyPr rtlCol="0" anchor="ctr"/>
            <a:lstStyle/>
            <a:p>
              <a:endParaRPr lang="en-CH" sz="4400"/>
            </a:p>
          </p:txBody>
        </p:sp>
        <p:sp>
          <p:nvSpPr>
            <p:cNvPr id="320" name="Freeform 319">
              <a:extLst>
                <a:ext uri="{FF2B5EF4-FFF2-40B4-BE49-F238E27FC236}">
                  <a16:creationId xmlns:a16="http://schemas.microsoft.com/office/drawing/2014/main" id="{A750E5EC-A256-DE94-9530-0EDD6497BC3C}"/>
                </a:ext>
              </a:extLst>
            </p:cNvPr>
            <p:cNvSpPr/>
            <p:nvPr/>
          </p:nvSpPr>
          <p:spPr>
            <a:xfrm rot="10800000" flipV="1">
              <a:off x="2987262" y="5021408"/>
              <a:ext cx="280386" cy="336173"/>
            </a:xfrm>
            <a:custGeom>
              <a:avLst/>
              <a:gdLst>
                <a:gd name="connsiteX0" fmla="*/ 280679 w 280386"/>
                <a:gd name="connsiteY0" fmla="*/ 196740 h 336173"/>
                <a:gd name="connsiteX1" fmla="*/ 264846 w 280386"/>
                <a:gd name="connsiteY1" fmla="*/ 293644 h 336173"/>
                <a:gd name="connsiteX2" fmla="*/ 240322 w 280386"/>
                <a:gd name="connsiteY2" fmla="*/ 325801 h 336173"/>
                <a:gd name="connsiteX3" fmla="*/ 192483 w 280386"/>
                <a:gd name="connsiteY3" fmla="*/ 337873 h 336173"/>
                <a:gd name="connsiteX4" fmla="*/ 140236 w 280386"/>
                <a:gd name="connsiteY4" fmla="*/ 234822 h 336173"/>
                <a:gd name="connsiteX5" fmla="*/ 34840 w 280386"/>
                <a:gd name="connsiteY5" fmla="*/ 96320 h 336173"/>
                <a:gd name="connsiteX6" fmla="*/ 31292 w 280386"/>
                <a:gd name="connsiteY6" fmla="*/ 94922 h 336173"/>
                <a:gd name="connsiteX7" fmla="*/ 25872 w 280386"/>
                <a:gd name="connsiteY7" fmla="*/ 123033 h 336173"/>
                <a:gd name="connsiteX8" fmla="*/ 21416 w 280386"/>
                <a:gd name="connsiteY8" fmla="*/ 215915 h 336173"/>
                <a:gd name="connsiteX9" fmla="*/ 13136 w 280386"/>
                <a:gd name="connsiteY9" fmla="*/ 228904 h 336173"/>
                <a:gd name="connsiteX10" fmla="*/ 14274 w 280386"/>
                <a:gd name="connsiteY10" fmla="*/ 17556 h 336173"/>
                <a:gd name="connsiteX11" fmla="*/ 18106 w 280386"/>
                <a:gd name="connsiteY11" fmla="*/ 10398 h 336173"/>
                <a:gd name="connsiteX12" fmla="*/ 22973 w 280386"/>
                <a:gd name="connsiteY12" fmla="*/ 1699 h 336173"/>
                <a:gd name="connsiteX13" fmla="*/ 53154 w 280386"/>
                <a:gd name="connsiteY13" fmla="*/ 14491 h 336173"/>
                <a:gd name="connsiteX14" fmla="*/ 85428 w 280386"/>
                <a:gd name="connsiteY14" fmla="*/ 52154 h 336173"/>
                <a:gd name="connsiteX15" fmla="*/ 273750 w 280386"/>
                <a:gd name="connsiteY15" fmla="*/ 180583 h 336173"/>
                <a:gd name="connsiteX16" fmla="*/ 280679 w 280386"/>
                <a:gd name="connsiteY16" fmla="*/ 196740 h 33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386" h="336173">
                  <a:moveTo>
                    <a:pt x="280679" y="196740"/>
                  </a:moveTo>
                  <a:cubicBezTo>
                    <a:pt x="251699" y="225183"/>
                    <a:pt x="251091" y="257640"/>
                    <a:pt x="264846" y="293644"/>
                  </a:cubicBezTo>
                  <a:cubicBezTo>
                    <a:pt x="274453" y="318777"/>
                    <a:pt x="266442" y="330091"/>
                    <a:pt x="240322" y="325801"/>
                  </a:cubicBezTo>
                  <a:cubicBezTo>
                    <a:pt x="221052" y="322640"/>
                    <a:pt x="208229" y="333480"/>
                    <a:pt x="192483" y="337873"/>
                  </a:cubicBezTo>
                  <a:cubicBezTo>
                    <a:pt x="190081" y="295943"/>
                    <a:pt x="163290" y="266023"/>
                    <a:pt x="140236" y="234822"/>
                  </a:cubicBezTo>
                  <a:cubicBezTo>
                    <a:pt x="105773" y="188191"/>
                    <a:pt x="54149" y="154605"/>
                    <a:pt x="34840" y="96320"/>
                  </a:cubicBezTo>
                  <a:cubicBezTo>
                    <a:pt x="34587" y="95562"/>
                    <a:pt x="32541" y="95388"/>
                    <a:pt x="31292" y="94922"/>
                  </a:cubicBezTo>
                  <a:cubicBezTo>
                    <a:pt x="27405" y="103952"/>
                    <a:pt x="25011" y="113228"/>
                    <a:pt x="25872" y="123033"/>
                  </a:cubicBezTo>
                  <a:cubicBezTo>
                    <a:pt x="28598" y="154202"/>
                    <a:pt x="20824" y="184857"/>
                    <a:pt x="21416" y="215915"/>
                  </a:cubicBezTo>
                  <a:cubicBezTo>
                    <a:pt x="21535" y="222039"/>
                    <a:pt x="21527" y="228170"/>
                    <a:pt x="13136" y="228904"/>
                  </a:cubicBezTo>
                  <a:cubicBezTo>
                    <a:pt x="-3013" y="157915"/>
                    <a:pt x="-3337" y="87329"/>
                    <a:pt x="14274" y="17556"/>
                  </a:cubicBezTo>
                  <a:cubicBezTo>
                    <a:pt x="17545" y="16237"/>
                    <a:pt x="14835" y="11718"/>
                    <a:pt x="18106" y="10398"/>
                  </a:cubicBezTo>
                  <a:lnTo>
                    <a:pt x="22973" y="1699"/>
                  </a:lnTo>
                  <a:cubicBezTo>
                    <a:pt x="26078" y="9181"/>
                    <a:pt x="45300" y="14894"/>
                    <a:pt x="53154" y="14491"/>
                  </a:cubicBezTo>
                  <a:cubicBezTo>
                    <a:pt x="65645" y="23656"/>
                    <a:pt x="72953" y="42966"/>
                    <a:pt x="85428" y="52154"/>
                  </a:cubicBezTo>
                  <a:cubicBezTo>
                    <a:pt x="146651" y="97252"/>
                    <a:pt x="205883" y="145282"/>
                    <a:pt x="273750" y="180583"/>
                  </a:cubicBezTo>
                  <a:cubicBezTo>
                    <a:pt x="281430" y="184581"/>
                    <a:pt x="282457" y="189605"/>
                    <a:pt x="280679" y="196740"/>
                  </a:cubicBezTo>
                </a:path>
              </a:pathLst>
            </a:custGeom>
            <a:solidFill>
              <a:srgbClr val="F7C4C4"/>
            </a:solidFill>
            <a:ln w="7899" cap="rnd">
              <a:noFill/>
              <a:prstDash val="solid"/>
              <a:round/>
            </a:ln>
          </p:spPr>
          <p:txBody>
            <a:bodyPr rtlCol="0" anchor="ctr"/>
            <a:lstStyle/>
            <a:p>
              <a:endParaRPr lang="en-CH" sz="4400"/>
            </a:p>
          </p:txBody>
        </p:sp>
        <p:sp>
          <p:nvSpPr>
            <p:cNvPr id="321" name="Freeform 320">
              <a:extLst>
                <a:ext uri="{FF2B5EF4-FFF2-40B4-BE49-F238E27FC236}">
                  <a16:creationId xmlns:a16="http://schemas.microsoft.com/office/drawing/2014/main" id="{330115E6-1893-57F1-8667-1E627CE692D7}"/>
                </a:ext>
              </a:extLst>
            </p:cNvPr>
            <p:cNvSpPr/>
            <p:nvPr/>
          </p:nvSpPr>
          <p:spPr>
            <a:xfrm rot="10800000" flipV="1">
              <a:off x="3076209" y="5114638"/>
              <a:ext cx="179346" cy="317827"/>
            </a:xfrm>
            <a:custGeom>
              <a:avLst/>
              <a:gdLst>
                <a:gd name="connsiteX0" fmla="*/ 1027 w 179346"/>
                <a:gd name="connsiteY0" fmla="*/ 135716 h 317827"/>
                <a:gd name="connsiteX1" fmla="*/ 19191 w 179346"/>
                <a:gd name="connsiteY1" fmla="*/ 1733 h 317827"/>
                <a:gd name="connsiteX2" fmla="*/ 22738 w 179346"/>
                <a:gd name="connsiteY2" fmla="*/ 3132 h 317827"/>
                <a:gd name="connsiteX3" fmla="*/ 128134 w 179346"/>
                <a:gd name="connsiteY3" fmla="*/ 141634 h 317827"/>
                <a:gd name="connsiteX4" fmla="*/ 180374 w 179346"/>
                <a:gd name="connsiteY4" fmla="*/ 244685 h 317827"/>
                <a:gd name="connsiteX5" fmla="*/ 165994 w 179346"/>
                <a:gd name="connsiteY5" fmla="*/ 319561 h 317827"/>
                <a:gd name="connsiteX6" fmla="*/ 102781 w 179346"/>
                <a:gd name="connsiteY6" fmla="*/ 292722 h 317827"/>
                <a:gd name="connsiteX7" fmla="*/ 91593 w 179346"/>
                <a:gd name="connsiteY7" fmla="*/ 293544 h 317827"/>
                <a:gd name="connsiteX8" fmla="*/ 84641 w 179346"/>
                <a:gd name="connsiteY8" fmla="*/ 290628 h 317827"/>
                <a:gd name="connsiteX9" fmla="*/ 58331 w 179346"/>
                <a:gd name="connsiteY9" fmla="*/ 260210 h 317827"/>
                <a:gd name="connsiteX10" fmla="*/ 37837 w 179346"/>
                <a:gd name="connsiteY10" fmla="*/ 241430 h 317827"/>
                <a:gd name="connsiteX11" fmla="*/ 16031 w 179346"/>
                <a:gd name="connsiteY11" fmla="*/ 197019 h 317827"/>
                <a:gd name="connsiteX12" fmla="*/ 1027 w 179346"/>
                <a:gd name="connsiteY12" fmla="*/ 135716 h 317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346" h="317827">
                  <a:moveTo>
                    <a:pt x="1027" y="135716"/>
                  </a:moveTo>
                  <a:cubicBezTo>
                    <a:pt x="8643" y="21738"/>
                    <a:pt x="15304" y="10756"/>
                    <a:pt x="19191" y="1733"/>
                  </a:cubicBezTo>
                  <a:cubicBezTo>
                    <a:pt x="20439" y="2200"/>
                    <a:pt x="22485" y="2366"/>
                    <a:pt x="22738" y="3132"/>
                  </a:cubicBezTo>
                  <a:cubicBezTo>
                    <a:pt x="42040" y="61417"/>
                    <a:pt x="93663" y="94995"/>
                    <a:pt x="128134" y="141634"/>
                  </a:cubicBezTo>
                  <a:cubicBezTo>
                    <a:pt x="151189" y="172827"/>
                    <a:pt x="177980" y="202747"/>
                    <a:pt x="180374" y="244685"/>
                  </a:cubicBezTo>
                  <a:cubicBezTo>
                    <a:pt x="175586" y="269644"/>
                    <a:pt x="170790" y="294603"/>
                    <a:pt x="165994" y="319561"/>
                  </a:cubicBezTo>
                  <a:cubicBezTo>
                    <a:pt x="132440" y="310262"/>
                    <a:pt x="124168" y="300931"/>
                    <a:pt x="102781" y="292722"/>
                  </a:cubicBezTo>
                  <a:cubicBezTo>
                    <a:pt x="98736" y="288661"/>
                    <a:pt x="94777" y="285801"/>
                    <a:pt x="91593" y="293544"/>
                  </a:cubicBezTo>
                  <a:cubicBezTo>
                    <a:pt x="87833" y="296017"/>
                    <a:pt x="85565" y="294919"/>
                    <a:pt x="84641" y="290628"/>
                  </a:cubicBezTo>
                  <a:cubicBezTo>
                    <a:pt x="86987" y="270876"/>
                    <a:pt x="67180" y="270276"/>
                    <a:pt x="58331" y="260210"/>
                  </a:cubicBezTo>
                  <a:cubicBezTo>
                    <a:pt x="51497" y="253945"/>
                    <a:pt x="44663" y="247687"/>
                    <a:pt x="37837" y="241430"/>
                  </a:cubicBezTo>
                  <a:cubicBezTo>
                    <a:pt x="21292" y="231064"/>
                    <a:pt x="21798" y="212813"/>
                    <a:pt x="16031" y="197019"/>
                  </a:cubicBezTo>
                  <a:cubicBezTo>
                    <a:pt x="8707" y="176951"/>
                    <a:pt x="2244" y="157096"/>
                    <a:pt x="1027" y="135716"/>
                  </a:cubicBezTo>
                </a:path>
              </a:pathLst>
            </a:custGeom>
            <a:solidFill>
              <a:srgbClr val="B28384"/>
            </a:solidFill>
            <a:ln w="7899" cap="rnd">
              <a:noFill/>
              <a:prstDash val="solid"/>
              <a:round/>
            </a:ln>
          </p:spPr>
          <p:txBody>
            <a:bodyPr rtlCol="0" anchor="ctr"/>
            <a:lstStyle/>
            <a:p>
              <a:endParaRPr lang="en-CH" sz="4400"/>
            </a:p>
          </p:txBody>
        </p:sp>
        <p:sp>
          <p:nvSpPr>
            <p:cNvPr id="322" name="Freeform 321">
              <a:extLst>
                <a:ext uri="{FF2B5EF4-FFF2-40B4-BE49-F238E27FC236}">
                  <a16:creationId xmlns:a16="http://schemas.microsoft.com/office/drawing/2014/main" id="{E559AB27-C04A-8C32-36B6-2885C8C75626}"/>
                </a:ext>
              </a:extLst>
            </p:cNvPr>
            <p:cNvSpPr/>
            <p:nvPr/>
          </p:nvSpPr>
          <p:spPr>
            <a:xfrm rot="10800000" flipV="1">
              <a:off x="2699713" y="5624116"/>
              <a:ext cx="135633" cy="159302"/>
            </a:xfrm>
            <a:custGeom>
              <a:avLst/>
              <a:gdLst>
                <a:gd name="connsiteX0" fmla="*/ 35871 w 135633"/>
                <a:gd name="connsiteY0" fmla="*/ 36704 h 159302"/>
                <a:gd name="connsiteX1" fmla="*/ 22313 w 135633"/>
                <a:gd name="connsiteY1" fmla="*/ 50594 h 159302"/>
                <a:gd name="connsiteX2" fmla="*/ 32110 w 135633"/>
                <a:gd name="connsiteY2" fmla="*/ 125628 h 159302"/>
                <a:gd name="connsiteX3" fmla="*/ 107673 w 135633"/>
                <a:gd name="connsiteY3" fmla="*/ 107693 h 159302"/>
                <a:gd name="connsiteX4" fmla="*/ 51206 w 135633"/>
                <a:gd name="connsiteY4" fmla="*/ 22103 h 159302"/>
                <a:gd name="connsiteX5" fmla="*/ 35871 w 135633"/>
                <a:gd name="connsiteY5" fmla="*/ 36704 h 159302"/>
                <a:gd name="connsiteX6" fmla="*/ 132133 w 135633"/>
                <a:gd name="connsiteY6" fmla="*/ 118020 h 159302"/>
                <a:gd name="connsiteX7" fmla="*/ 135665 w 135633"/>
                <a:gd name="connsiteY7" fmla="*/ 149979 h 159302"/>
                <a:gd name="connsiteX8" fmla="*/ 133722 w 135633"/>
                <a:gd name="connsiteY8" fmla="*/ 160068 h 159302"/>
                <a:gd name="connsiteX9" fmla="*/ 123648 w 135633"/>
                <a:gd name="connsiteY9" fmla="*/ 158061 h 159302"/>
                <a:gd name="connsiteX10" fmla="*/ 82019 w 135633"/>
                <a:gd name="connsiteY10" fmla="*/ 152317 h 159302"/>
                <a:gd name="connsiteX11" fmla="*/ 3636 w 135633"/>
                <a:gd name="connsiteY11" fmla="*/ 99753 h 159302"/>
                <a:gd name="connsiteX12" fmla="*/ 6283 w 135633"/>
                <a:gd name="connsiteY12" fmla="*/ 31766 h 159302"/>
                <a:gd name="connsiteX13" fmla="*/ 62544 w 135633"/>
                <a:gd name="connsiteY13" fmla="*/ 5733 h 159302"/>
                <a:gd name="connsiteX14" fmla="*/ 132133 w 135633"/>
                <a:gd name="connsiteY14" fmla="*/ 118020 h 15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633" h="159302">
                  <a:moveTo>
                    <a:pt x="35871" y="36704"/>
                  </a:moveTo>
                  <a:cubicBezTo>
                    <a:pt x="27630" y="37699"/>
                    <a:pt x="25094" y="44265"/>
                    <a:pt x="22313" y="50594"/>
                  </a:cubicBezTo>
                  <a:cubicBezTo>
                    <a:pt x="8740" y="72076"/>
                    <a:pt x="13678" y="109890"/>
                    <a:pt x="32110" y="125628"/>
                  </a:cubicBezTo>
                  <a:cubicBezTo>
                    <a:pt x="53964" y="144290"/>
                    <a:pt x="101234" y="133063"/>
                    <a:pt x="107673" y="107693"/>
                  </a:cubicBezTo>
                  <a:cubicBezTo>
                    <a:pt x="117122" y="70464"/>
                    <a:pt x="89343" y="29190"/>
                    <a:pt x="51206" y="22103"/>
                  </a:cubicBezTo>
                  <a:cubicBezTo>
                    <a:pt x="37333" y="19527"/>
                    <a:pt x="33121" y="23557"/>
                    <a:pt x="35871" y="36704"/>
                  </a:cubicBezTo>
                  <a:moveTo>
                    <a:pt x="132133" y="118020"/>
                  </a:moveTo>
                  <a:cubicBezTo>
                    <a:pt x="130822" y="128259"/>
                    <a:pt x="131968" y="139210"/>
                    <a:pt x="135665" y="149979"/>
                  </a:cubicBezTo>
                  <a:cubicBezTo>
                    <a:pt x="136842" y="153400"/>
                    <a:pt x="137348" y="157706"/>
                    <a:pt x="133722" y="160068"/>
                  </a:cubicBezTo>
                  <a:cubicBezTo>
                    <a:pt x="130190" y="162375"/>
                    <a:pt x="126484" y="160787"/>
                    <a:pt x="123648" y="158061"/>
                  </a:cubicBezTo>
                  <a:cubicBezTo>
                    <a:pt x="111094" y="146012"/>
                    <a:pt x="97260" y="148849"/>
                    <a:pt x="82019" y="152317"/>
                  </a:cubicBezTo>
                  <a:cubicBezTo>
                    <a:pt x="45470" y="160637"/>
                    <a:pt x="7246" y="138175"/>
                    <a:pt x="3636" y="99753"/>
                  </a:cubicBezTo>
                  <a:cubicBezTo>
                    <a:pt x="1471" y="76682"/>
                    <a:pt x="-2337" y="54331"/>
                    <a:pt x="6283" y="31766"/>
                  </a:cubicBezTo>
                  <a:cubicBezTo>
                    <a:pt x="16530" y="4943"/>
                    <a:pt x="35302" y="-4088"/>
                    <a:pt x="62544" y="5733"/>
                  </a:cubicBezTo>
                  <a:cubicBezTo>
                    <a:pt x="105666" y="21281"/>
                    <a:pt x="133729" y="66127"/>
                    <a:pt x="132133" y="118020"/>
                  </a:cubicBezTo>
                </a:path>
              </a:pathLst>
            </a:custGeom>
            <a:solidFill>
              <a:srgbClr val="F7C4C4"/>
            </a:solidFill>
            <a:ln w="7899" cap="rnd">
              <a:noFill/>
              <a:prstDash val="solid"/>
              <a:round/>
            </a:ln>
          </p:spPr>
          <p:txBody>
            <a:bodyPr rtlCol="0" anchor="ctr"/>
            <a:lstStyle/>
            <a:p>
              <a:endParaRPr lang="en-CH" sz="4400"/>
            </a:p>
          </p:txBody>
        </p:sp>
        <p:sp>
          <p:nvSpPr>
            <p:cNvPr id="323" name="Freeform 322">
              <a:extLst>
                <a:ext uri="{FF2B5EF4-FFF2-40B4-BE49-F238E27FC236}">
                  <a16:creationId xmlns:a16="http://schemas.microsoft.com/office/drawing/2014/main" id="{CA9A7B51-B8D4-EF39-3BA7-86743BCB8F2A}"/>
                </a:ext>
              </a:extLst>
            </p:cNvPr>
            <p:cNvSpPr/>
            <p:nvPr/>
          </p:nvSpPr>
          <p:spPr>
            <a:xfrm rot="10800000" flipV="1">
              <a:off x="2409496" y="6044906"/>
              <a:ext cx="140512" cy="95981"/>
            </a:xfrm>
            <a:custGeom>
              <a:avLst/>
              <a:gdLst>
                <a:gd name="connsiteX0" fmla="*/ 2199 w 140512"/>
                <a:gd name="connsiteY0" fmla="*/ 46713 h 95981"/>
                <a:gd name="connsiteX1" fmla="*/ 13932 w 140512"/>
                <a:gd name="connsiteY1" fmla="*/ 31797 h 95981"/>
                <a:gd name="connsiteX2" fmla="*/ 37903 w 140512"/>
                <a:gd name="connsiteY2" fmla="*/ 34554 h 95981"/>
                <a:gd name="connsiteX3" fmla="*/ 115235 w 140512"/>
                <a:gd name="connsiteY3" fmla="*/ 12352 h 95981"/>
                <a:gd name="connsiteX4" fmla="*/ 132893 w 140512"/>
                <a:gd name="connsiteY4" fmla="*/ 3906 h 95981"/>
                <a:gd name="connsiteX5" fmla="*/ 138756 w 140512"/>
                <a:gd name="connsiteY5" fmla="*/ 29671 h 95981"/>
                <a:gd name="connsiteX6" fmla="*/ 125870 w 140512"/>
                <a:gd name="connsiteY6" fmla="*/ 58217 h 95981"/>
                <a:gd name="connsiteX7" fmla="*/ 59393 w 140512"/>
                <a:gd name="connsiteY7" fmla="*/ 97642 h 95981"/>
                <a:gd name="connsiteX8" fmla="*/ 22931 w 140512"/>
                <a:gd name="connsiteY8" fmla="*/ 67911 h 95981"/>
                <a:gd name="connsiteX9" fmla="*/ 2199 w 140512"/>
                <a:gd name="connsiteY9" fmla="*/ 46713 h 9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512" h="95981">
                  <a:moveTo>
                    <a:pt x="2199" y="46713"/>
                  </a:moveTo>
                  <a:cubicBezTo>
                    <a:pt x="-2193" y="35225"/>
                    <a:pt x="4356" y="31694"/>
                    <a:pt x="13932" y="31797"/>
                  </a:cubicBezTo>
                  <a:cubicBezTo>
                    <a:pt x="21951" y="31883"/>
                    <a:pt x="30271" y="32342"/>
                    <a:pt x="37903" y="34554"/>
                  </a:cubicBezTo>
                  <a:cubicBezTo>
                    <a:pt x="68581" y="43442"/>
                    <a:pt x="91960" y="29023"/>
                    <a:pt x="115235" y="12352"/>
                  </a:cubicBezTo>
                  <a:cubicBezTo>
                    <a:pt x="120466" y="8607"/>
                    <a:pt x="124819" y="-2391"/>
                    <a:pt x="132893" y="3906"/>
                  </a:cubicBezTo>
                  <a:cubicBezTo>
                    <a:pt x="140447" y="9793"/>
                    <a:pt x="144160" y="19408"/>
                    <a:pt x="138756" y="29671"/>
                  </a:cubicBezTo>
                  <a:cubicBezTo>
                    <a:pt x="125988" y="35225"/>
                    <a:pt x="127197" y="48760"/>
                    <a:pt x="125870" y="58217"/>
                  </a:cubicBezTo>
                  <a:cubicBezTo>
                    <a:pt x="119952" y="100265"/>
                    <a:pt x="86453" y="93802"/>
                    <a:pt x="59393" y="97642"/>
                  </a:cubicBezTo>
                  <a:cubicBezTo>
                    <a:pt x="37950" y="100684"/>
                    <a:pt x="30911" y="82639"/>
                    <a:pt x="22931" y="67911"/>
                  </a:cubicBezTo>
                  <a:cubicBezTo>
                    <a:pt x="17914" y="58636"/>
                    <a:pt x="13411" y="49597"/>
                    <a:pt x="2199" y="46713"/>
                  </a:cubicBezTo>
                </a:path>
              </a:pathLst>
            </a:custGeom>
            <a:solidFill>
              <a:srgbClr val="F7C4C4"/>
            </a:solidFill>
            <a:ln w="7899" cap="rnd">
              <a:noFill/>
              <a:prstDash val="solid"/>
              <a:round/>
            </a:ln>
          </p:spPr>
          <p:txBody>
            <a:bodyPr rtlCol="0" anchor="ctr"/>
            <a:lstStyle/>
            <a:p>
              <a:endParaRPr lang="en-CH" sz="4400"/>
            </a:p>
          </p:txBody>
        </p:sp>
        <p:sp>
          <p:nvSpPr>
            <p:cNvPr id="324" name="Freeform 323">
              <a:extLst>
                <a:ext uri="{FF2B5EF4-FFF2-40B4-BE49-F238E27FC236}">
                  <a16:creationId xmlns:a16="http://schemas.microsoft.com/office/drawing/2014/main" id="{920FCA83-13FF-EC2B-F24C-BEA8CDF08530}"/>
                </a:ext>
              </a:extLst>
            </p:cNvPr>
            <p:cNvSpPr/>
            <p:nvPr/>
          </p:nvSpPr>
          <p:spPr>
            <a:xfrm rot="10800000" flipV="1">
              <a:off x="2331572" y="5575309"/>
              <a:ext cx="77882" cy="115403"/>
            </a:xfrm>
            <a:custGeom>
              <a:avLst/>
              <a:gdLst>
                <a:gd name="connsiteX0" fmla="*/ 41914 w 77882"/>
                <a:gd name="connsiteY0" fmla="*/ 1963 h 115403"/>
                <a:gd name="connsiteX1" fmla="*/ 73651 w 77882"/>
                <a:gd name="connsiteY1" fmla="*/ 37335 h 115403"/>
                <a:gd name="connsiteX2" fmla="*/ 77696 w 77882"/>
                <a:gd name="connsiteY2" fmla="*/ 56692 h 115403"/>
                <a:gd name="connsiteX3" fmla="*/ 40784 w 77882"/>
                <a:gd name="connsiteY3" fmla="*/ 115877 h 115403"/>
                <a:gd name="connsiteX4" fmla="*/ 11409 w 77882"/>
                <a:gd name="connsiteY4" fmla="*/ 103955 h 115403"/>
                <a:gd name="connsiteX5" fmla="*/ 10872 w 77882"/>
                <a:gd name="connsiteY5" fmla="*/ 54559 h 115403"/>
                <a:gd name="connsiteX6" fmla="*/ 31998 w 77882"/>
                <a:gd name="connsiteY6" fmla="*/ 45054 h 115403"/>
                <a:gd name="connsiteX7" fmla="*/ 11196 w 77882"/>
                <a:gd name="connsiteY7" fmla="*/ 33084 h 115403"/>
                <a:gd name="connsiteX8" fmla="*/ 41914 w 77882"/>
                <a:gd name="connsiteY8" fmla="*/ 1963 h 11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882" h="115403">
                  <a:moveTo>
                    <a:pt x="41914" y="1963"/>
                  </a:moveTo>
                  <a:cubicBezTo>
                    <a:pt x="54294" y="12139"/>
                    <a:pt x="66374" y="22576"/>
                    <a:pt x="73651" y="37335"/>
                  </a:cubicBezTo>
                  <a:cubicBezTo>
                    <a:pt x="75018" y="43782"/>
                    <a:pt x="76614" y="50197"/>
                    <a:pt x="77696" y="56692"/>
                  </a:cubicBezTo>
                  <a:cubicBezTo>
                    <a:pt x="82673" y="86636"/>
                    <a:pt x="68073" y="109722"/>
                    <a:pt x="40784" y="115877"/>
                  </a:cubicBezTo>
                  <a:cubicBezTo>
                    <a:pt x="27969" y="118769"/>
                    <a:pt x="15794" y="118137"/>
                    <a:pt x="11409" y="103955"/>
                  </a:cubicBezTo>
                  <a:cubicBezTo>
                    <a:pt x="6463" y="87932"/>
                    <a:pt x="-9512" y="71143"/>
                    <a:pt x="10872" y="54559"/>
                  </a:cubicBezTo>
                  <a:cubicBezTo>
                    <a:pt x="21830" y="59971"/>
                    <a:pt x="31232" y="57948"/>
                    <a:pt x="31998" y="45054"/>
                  </a:cubicBezTo>
                  <a:cubicBezTo>
                    <a:pt x="32851" y="30690"/>
                    <a:pt x="21032" y="32215"/>
                    <a:pt x="11196" y="33084"/>
                  </a:cubicBezTo>
                  <a:cubicBezTo>
                    <a:pt x="13961" y="7667"/>
                    <a:pt x="20653" y="888"/>
                    <a:pt x="41914" y="1963"/>
                  </a:cubicBezTo>
                </a:path>
              </a:pathLst>
            </a:custGeom>
            <a:solidFill>
              <a:srgbClr val="191818"/>
            </a:solidFill>
            <a:ln w="7899" cap="rnd">
              <a:noFill/>
              <a:prstDash val="solid"/>
              <a:round/>
            </a:ln>
          </p:spPr>
          <p:txBody>
            <a:bodyPr rtlCol="0" anchor="ctr"/>
            <a:lstStyle/>
            <a:p>
              <a:endParaRPr lang="en-CH" sz="4400"/>
            </a:p>
          </p:txBody>
        </p:sp>
        <p:sp>
          <p:nvSpPr>
            <p:cNvPr id="325" name="Freeform 324">
              <a:extLst>
                <a:ext uri="{FF2B5EF4-FFF2-40B4-BE49-F238E27FC236}">
                  <a16:creationId xmlns:a16="http://schemas.microsoft.com/office/drawing/2014/main" id="{88B96290-C225-4A85-8016-A64F35FC7414}"/>
                </a:ext>
              </a:extLst>
            </p:cNvPr>
            <p:cNvSpPr/>
            <p:nvPr/>
          </p:nvSpPr>
          <p:spPr>
            <a:xfrm rot="10800000" flipV="1">
              <a:off x="2318805" y="5556992"/>
              <a:ext cx="104514" cy="158579"/>
            </a:xfrm>
            <a:custGeom>
              <a:avLst/>
              <a:gdLst>
                <a:gd name="connsiteX0" fmla="*/ 55778 w 104514"/>
                <a:gd name="connsiteY0" fmla="*/ 20281 h 158579"/>
                <a:gd name="connsiteX1" fmla="*/ 25060 w 104514"/>
                <a:gd name="connsiteY1" fmla="*/ 51402 h 158579"/>
                <a:gd name="connsiteX2" fmla="*/ 25368 w 104514"/>
                <a:gd name="connsiteY2" fmla="*/ 50944 h 158579"/>
                <a:gd name="connsiteX3" fmla="*/ 20944 w 104514"/>
                <a:gd name="connsiteY3" fmla="*/ 55211 h 158579"/>
                <a:gd name="connsiteX4" fmla="*/ 24736 w 104514"/>
                <a:gd name="connsiteY4" fmla="*/ 72877 h 158579"/>
                <a:gd name="connsiteX5" fmla="*/ 25274 w 104514"/>
                <a:gd name="connsiteY5" fmla="*/ 122273 h 158579"/>
                <a:gd name="connsiteX6" fmla="*/ 54649 w 104514"/>
                <a:gd name="connsiteY6" fmla="*/ 134196 h 158579"/>
                <a:gd name="connsiteX7" fmla="*/ 91561 w 104514"/>
                <a:gd name="connsiteY7" fmla="*/ 75010 h 158579"/>
                <a:gd name="connsiteX8" fmla="*/ 87516 w 104514"/>
                <a:gd name="connsiteY8" fmla="*/ 55653 h 158579"/>
                <a:gd name="connsiteX9" fmla="*/ 103712 w 104514"/>
                <a:gd name="connsiteY9" fmla="*/ 106408 h 158579"/>
                <a:gd name="connsiteX10" fmla="*/ 69044 w 104514"/>
                <a:gd name="connsiteY10" fmla="*/ 148852 h 158579"/>
                <a:gd name="connsiteX11" fmla="*/ 33364 w 104514"/>
                <a:gd name="connsiteY11" fmla="*/ 159067 h 158579"/>
                <a:gd name="connsiteX12" fmla="*/ 23425 w 104514"/>
                <a:gd name="connsiteY12" fmla="*/ 153640 h 158579"/>
                <a:gd name="connsiteX13" fmla="*/ 18432 w 104514"/>
                <a:gd name="connsiteY13" fmla="*/ 15201 h 158579"/>
                <a:gd name="connsiteX14" fmla="*/ 39266 w 104514"/>
                <a:gd name="connsiteY14" fmla="*/ 2180 h 158579"/>
                <a:gd name="connsiteX15" fmla="*/ 55778 w 104514"/>
                <a:gd name="connsiteY15" fmla="*/ 20281 h 15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514" h="158579">
                  <a:moveTo>
                    <a:pt x="55778" y="20281"/>
                  </a:moveTo>
                  <a:cubicBezTo>
                    <a:pt x="34517" y="19206"/>
                    <a:pt x="27826" y="25985"/>
                    <a:pt x="25060" y="51402"/>
                  </a:cubicBezTo>
                  <a:lnTo>
                    <a:pt x="25368" y="50944"/>
                  </a:lnTo>
                  <a:cubicBezTo>
                    <a:pt x="23899" y="52366"/>
                    <a:pt x="22421" y="53788"/>
                    <a:pt x="20944" y="55211"/>
                  </a:cubicBezTo>
                  <a:cubicBezTo>
                    <a:pt x="20288" y="61515"/>
                    <a:pt x="21402" y="67433"/>
                    <a:pt x="24736" y="72877"/>
                  </a:cubicBezTo>
                  <a:cubicBezTo>
                    <a:pt x="4352" y="89461"/>
                    <a:pt x="20328" y="106250"/>
                    <a:pt x="25274" y="122273"/>
                  </a:cubicBezTo>
                  <a:cubicBezTo>
                    <a:pt x="29659" y="136455"/>
                    <a:pt x="41834" y="137087"/>
                    <a:pt x="54649" y="134196"/>
                  </a:cubicBezTo>
                  <a:cubicBezTo>
                    <a:pt x="81938" y="128041"/>
                    <a:pt x="96538" y="104954"/>
                    <a:pt x="91561" y="75010"/>
                  </a:cubicBezTo>
                  <a:cubicBezTo>
                    <a:pt x="90478" y="68516"/>
                    <a:pt x="88882" y="62100"/>
                    <a:pt x="87516" y="55653"/>
                  </a:cubicBezTo>
                  <a:cubicBezTo>
                    <a:pt x="108050" y="67686"/>
                    <a:pt x="106422" y="87731"/>
                    <a:pt x="103712" y="106408"/>
                  </a:cubicBezTo>
                  <a:cubicBezTo>
                    <a:pt x="100797" y="126500"/>
                    <a:pt x="89467" y="141796"/>
                    <a:pt x="69044" y="148852"/>
                  </a:cubicBezTo>
                  <a:cubicBezTo>
                    <a:pt x="57366" y="152889"/>
                    <a:pt x="43904" y="149760"/>
                    <a:pt x="33364" y="159067"/>
                  </a:cubicBezTo>
                  <a:cubicBezTo>
                    <a:pt x="28774" y="163113"/>
                    <a:pt x="25503" y="157258"/>
                    <a:pt x="23425" y="153640"/>
                  </a:cubicBezTo>
                  <a:cubicBezTo>
                    <a:pt x="1935" y="116300"/>
                    <a:pt x="-12136" y="58592"/>
                    <a:pt x="18432" y="15201"/>
                  </a:cubicBezTo>
                  <a:cubicBezTo>
                    <a:pt x="23765" y="7632"/>
                    <a:pt x="28355" y="205"/>
                    <a:pt x="39266" y="2180"/>
                  </a:cubicBezTo>
                  <a:cubicBezTo>
                    <a:pt x="49371" y="4013"/>
                    <a:pt x="54404" y="10476"/>
                    <a:pt x="55778" y="20281"/>
                  </a:cubicBezTo>
                </a:path>
              </a:pathLst>
            </a:custGeom>
            <a:solidFill>
              <a:srgbClr val="F7C4C4"/>
            </a:solidFill>
            <a:ln w="7899" cap="rnd">
              <a:noFill/>
              <a:prstDash val="solid"/>
              <a:round/>
            </a:ln>
          </p:spPr>
          <p:txBody>
            <a:bodyPr rtlCol="0" anchor="ctr"/>
            <a:lstStyle/>
            <a:p>
              <a:endParaRPr lang="en-CH" sz="4400"/>
            </a:p>
          </p:txBody>
        </p:sp>
        <p:sp>
          <p:nvSpPr>
            <p:cNvPr id="326" name="Freeform 325">
              <a:extLst>
                <a:ext uri="{FF2B5EF4-FFF2-40B4-BE49-F238E27FC236}">
                  <a16:creationId xmlns:a16="http://schemas.microsoft.com/office/drawing/2014/main" id="{FADFB9D4-5900-2670-BE0D-DEA830E4037D}"/>
                </a:ext>
              </a:extLst>
            </p:cNvPr>
            <p:cNvSpPr/>
            <p:nvPr/>
          </p:nvSpPr>
          <p:spPr>
            <a:xfrm rot="10800000" flipV="1">
              <a:off x="2410940" y="6072578"/>
              <a:ext cx="137672" cy="82477"/>
            </a:xfrm>
            <a:custGeom>
              <a:avLst/>
              <a:gdLst>
                <a:gd name="connsiteX0" fmla="*/ 805 w 137672"/>
                <a:gd name="connsiteY0" fmla="*/ 19052 h 82477"/>
                <a:gd name="connsiteX1" fmla="*/ 21536 w 137672"/>
                <a:gd name="connsiteY1" fmla="*/ 40250 h 82477"/>
                <a:gd name="connsiteX2" fmla="*/ 57998 w 137672"/>
                <a:gd name="connsiteY2" fmla="*/ 69981 h 82477"/>
                <a:gd name="connsiteX3" fmla="*/ 124475 w 137672"/>
                <a:gd name="connsiteY3" fmla="*/ 30555 h 82477"/>
                <a:gd name="connsiteX4" fmla="*/ 137361 w 137672"/>
                <a:gd name="connsiteY4" fmla="*/ 2010 h 82477"/>
                <a:gd name="connsiteX5" fmla="*/ 127430 w 137672"/>
                <a:gd name="connsiteY5" fmla="*/ 61874 h 82477"/>
                <a:gd name="connsiteX6" fmla="*/ 47925 w 137672"/>
                <a:gd name="connsiteY6" fmla="*/ 84487 h 82477"/>
                <a:gd name="connsiteX7" fmla="*/ 805 w 137672"/>
                <a:gd name="connsiteY7" fmla="*/ 19052 h 82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72" h="82477">
                  <a:moveTo>
                    <a:pt x="805" y="19052"/>
                  </a:moveTo>
                  <a:cubicBezTo>
                    <a:pt x="12016" y="21935"/>
                    <a:pt x="16519" y="30974"/>
                    <a:pt x="21536" y="40250"/>
                  </a:cubicBezTo>
                  <a:cubicBezTo>
                    <a:pt x="29516" y="54977"/>
                    <a:pt x="36555" y="73022"/>
                    <a:pt x="57998" y="69981"/>
                  </a:cubicBezTo>
                  <a:cubicBezTo>
                    <a:pt x="85058" y="66141"/>
                    <a:pt x="118557" y="72604"/>
                    <a:pt x="124475" y="30555"/>
                  </a:cubicBezTo>
                  <a:cubicBezTo>
                    <a:pt x="125802" y="21098"/>
                    <a:pt x="124593" y="7564"/>
                    <a:pt x="137361" y="2010"/>
                  </a:cubicBezTo>
                  <a:cubicBezTo>
                    <a:pt x="140024" y="22955"/>
                    <a:pt x="138380" y="43181"/>
                    <a:pt x="127430" y="61874"/>
                  </a:cubicBezTo>
                  <a:cubicBezTo>
                    <a:pt x="106216" y="87995"/>
                    <a:pt x="75388" y="80315"/>
                    <a:pt x="47925" y="84487"/>
                  </a:cubicBezTo>
                  <a:cubicBezTo>
                    <a:pt x="19964" y="71505"/>
                    <a:pt x="5182" y="49020"/>
                    <a:pt x="805" y="19052"/>
                  </a:cubicBezTo>
                </a:path>
              </a:pathLst>
            </a:custGeom>
            <a:solidFill>
              <a:srgbClr val="313131"/>
            </a:solidFill>
            <a:ln w="7899" cap="rnd">
              <a:noFill/>
              <a:prstDash val="solid"/>
              <a:round/>
            </a:ln>
          </p:spPr>
          <p:txBody>
            <a:bodyPr rtlCol="0" anchor="ctr"/>
            <a:lstStyle/>
            <a:p>
              <a:endParaRPr lang="en-CH" sz="4400"/>
            </a:p>
          </p:txBody>
        </p:sp>
        <p:sp>
          <p:nvSpPr>
            <p:cNvPr id="327" name="Freeform 326">
              <a:extLst>
                <a:ext uri="{FF2B5EF4-FFF2-40B4-BE49-F238E27FC236}">
                  <a16:creationId xmlns:a16="http://schemas.microsoft.com/office/drawing/2014/main" id="{88A4B2B4-ADB9-BCFC-BD6F-3DE9313A21D7}"/>
                </a:ext>
              </a:extLst>
            </p:cNvPr>
            <p:cNvSpPr/>
            <p:nvPr/>
          </p:nvSpPr>
          <p:spPr>
            <a:xfrm rot="10800000" flipV="1">
              <a:off x="2620265" y="6012625"/>
              <a:ext cx="47578" cy="12816"/>
            </a:xfrm>
            <a:custGeom>
              <a:avLst/>
              <a:gdLst>
                <a:gd name="connsiteX0" fmla="*/ 864 w 47578"/>
                <a:gd name="connsiteY0" fmla="*/ 14790 h 12816"/>
                <a:gd name="connsiteX1" fmla="*/ 1149 w 47578"/>
                <a:gd name="connsiteY1" fmla="*/ 6802 h 12816"/>
                <a:gd name="connsiteX2" fmla="*/ 48442 w 47578"/>
                <a:gd name="connsiteY2" fmla="*/ 8809 h 12816"/>
                <a:gd name="connsiteX3" fmla="*/ 864 w 47578"/>
                <a:gd name="connsiteY3" fmla="*/ 14790 h 12816"/>
              </a:gdLst>
              <a:ahLst/>
              <a:cxnLst>
                <a:cxn ang="0">
                  <a:pos x="connsiteX0" y="connsiteY0"/>
                </a:cxn>
                <a:cxn ang="0">
                  <a:pos x="connsiteX1" y="connsiteY1"/>
                </a:cxn>
                <a:cxn ang="0">
                  <a:pos x="connsiteX2" y="connsiteY2"/>
                </a:cxn>
                <a:cxn ang="0">
                  <a:pos x="connsiteX3" y="connsiteY3"/>
                </a:cxn>
              </a:cxnLst>
              <a:rect l="l" t="t" r="r" b="b"/>
              <a:pathLst>
                <a:path w="47578" h="12816">
                  <a:moveTo>
                    <a:pt x="864" y="14790"/>
                  </a:moveTo>
                  <a:cubicBezTo>
                    <a:pt x="959" y="12128"/>
                    <a:pt x="1054" y="9465"/>
                    <a:pt x="1149" y="6802"/>
                  </a:cubicBezTo>
                  <a:cubicBezTo>
                    <a:pt x="16444" y="-933"/>
                    <a:pt x="32080" y="1280"/>
                    <a:pt x="48442" y="8809"/>
                  </a:cubicBezTo>
                  <a:cubicBezTo>
                    <a:pt x="32586" y="10800"/>
                    <a:pt x="16721" y="12799"/>
                    <a:pt x="864" y="14790"/>
                  </a:cubicBezTo>
                </a:path>
              </a:pathLst>
            </a:custGeom>
            <a:solidFill>
              <a:srgbClr val="F7C4C4"/>
            </a:solidFill>
            <a:ln w="7899" cap="rnd">
              <a:noFill/>
              <a:prstDash val="solid"/>
              <a:round/>
            </a:ln>
          </p:spPr>
          <p:txBody>
            <a:bodyPr rtlCol="0" anchor="ctr"/>
            <a:lstStyle/>
            <a:p>
              <a:endParaRPr lang="en-CH" sz="4400"/>
            </a:p>
          </p:txBody>
        </p:sp>
        <p:sp>
          <p:nvSpPr>
            <p:cNvPr id="328" name="Freeform 327">
              <a:extLst>
                <a:ext uri="{FF2B5EF4-FFF2-40B4-BE49-F238E27FC236}">
                  <a16:creationId xmlns:a16="http://schemas.microsoft.com/office/drawing/2014/main" id="{DD3B95BE-4D39-26EF-AE62-A32E31785B93}"/>
                </a:ext>
              </a:extLst>
            </p:cNvPr>
            <p:cNvSpPr/>
            <p:nvPr/>
          </p:nvSpPr>
          <p:spPr>
            <a:xfrm rot="10800000" flipV="1">
              <a:off x="2698712" y="5963248"/>
              <a:ext cx="52808" cy="10284"/>
            </a:xfrm>
            <a:custGeom>
              <a:avLst/>
              <a:gdLst>
                <a:gd name="connsiteX0" fmla="*/ 890 w 52808"/>
                <a:gd name="connsiteY0" fmla="*/ 12242 h 10284"/>
                <a:gd name="connsiteX1" fmla="*/ 53699 w 52808"/>
                <a:gd name="connsiteY1" fmla="*/ 10717 h 10284"/>
                <a:gd name="connsiteX2" fmla="*/ 890 w 52808"/>
                <a:gd name="connsiteY2" fmla="*/ 12242 h 10284"/>
              </a:gdLst>
              <a:ahLst/>
              <a:cxnLst>
                <a:cxn ang="0">
                  <a:pos x="connsiteX0" y="connsiteY0"/>
                </a:cxn>
                <a:cxn ang="0">
                  <a:pos x="connsiteX1" y="connsiteY1"/>
                </a:cxn>
                <a:cxn ang="0">
                  <a:pos x="connsiteX2" y="connsiteY2"/>
                </a:cxn>
              </a:cxnLst>
              <a:rect l="l" t="t" r="r" b="b"/>
              <a:pathLst>
                <a:path w="52808" h="10284">
                  <a:moveTo>
                    <a:pt x="890" y="12242"/>
                  </a:moveTo>
                  <a:cubicBezTo>
                    <a:pt x="13247" y="-779"/>
                    <a:pt x="41959" y="-1601"/>
                    <a:pt x="53699" y="10717"/>
                  </a:cubicBezTo>
                  <a:cubicBezTo>
                    <a:pt x="36096" y="11223"/>
                    <a:pt x="18493" y="11736"/>
                    <a:pt x="890" y="12242"/>
                  </a:cubicBezTo>
                </a:path>
              </a:pathLst>
            </a:custGeom>
            <a:solidFill>
              <a:srgbClr val="545454"/>
            </a:solidFill>
            <a:ln w="7899" cap="rnd">
              <a:noFill/>
              <a:prstDash val="solid"/>
              <a:round/>
            </a:ln>
          </p:spPr>
          <p:txBody>
            <a:bodyPr rtlCol="0" anchor="ctr"/>
            <a:lstStyle/>
            <a:p>
              <a:endParaRPr lang="en-CH" sz="4400"/>
            </a:p>
          </p:txBody>
        </p:sp>
        <p:sp>
          <p:nvSpPr>
            <p:cNvPr id="329" name="Freeform 328">
              <a:extLst>
                <a:ext uri="{FF2B5EF4-FFF2-40B4-BE49-F238E27FC236}">
                  <a16:creationId xmlns:a16="http://schemas.microsoft.com/office/drawing/2014/main" id="{553771B7-300F-1979-4B3F-491A7A03610F}"/>
                </a:ext>
              </a:extLst>
            </p:cNvPr>
            <p:cNvSpPr/>
            <p:nvPr/>
          </p:nvSpPr>
          <p:spPr>
            <a:xfrm rot="10800000" flipV="1">
              <a:off x="3153802" y="5401573"/>
              <a:ext cx="11192" cy="9070"/>
            </a:xfrm>
            <a:custGeom>
              <a:avLst/>
              <a:gdLst>
                <a:gd name="connsiteX0" fmla="*/ 12230 w 11192"/>
                <a:gd name="connsiteY0" fmla="*/ 5827 h 9070"/>
                <a:gd name="connsiteX1" fmla="*/ 6280 w 11192"/>
                <a:gd name="connsiteY1" fmla="*/ 10844 h 9070"/>
                <a:gd name="connsiteX2" fmla="*/ 1042 w 11192"/>
                <a:gd name="connsiteY2" fmla="*/ 6633 h 9070"/>
                <a:gd name="connsiteX3" fmla="*/ 12230 w 11192"/>
                <a:gd name="connsiteY3" fmla="*/ 5827 h 9070"/>
              </a:gdLst>
              <a:ahLst/>
              <a:cxnLst>
                <a:cxn ang="0">
                  <a:pos x="connsiteX0" y="connsiteY0"/>
                </a:cxn>
                <a:cxn ang="0">
                  <a:pos x="connsiteX1" y="connsiteY1"/>
                </a:cxn>
                <a:cxn ang="0">
                  <a:pos x="connsiteX2" y="connsiteY2"/>
                </a:cxn>
                <a:cxn ang="0">
                  <a:pos x="connsiteX3" y="connsiteY3"/>
                </a:cxn>
              </a:cxnLst>
              <a:rect l="l" t="t" r="r" b="b"/>
              <a:pathLst>
                <a:path w="11192" h="9070">
                  <a:moveTo>
                    <a:pt x="12230" y="5827"/>
                  </a:moveTo>
                  <a:cubicBezTo>
                    <a:pt x="10247" y="7502"/>
                    <a:pt x="8263" y="9169"/>
                    <a:pt x="6280" y="10844"/>
                  </a:cubicBezTo>
                  <a:cubicBezTo>
                    <a:pt x="3705" y="10465"/>
                    <a:pt x="900" y="10370"/>
                    <a:pt x="1042" y="6633"/>
                  </a:cubicBezTo>
                  <a:cubicBezTo>
                    <a:pt x="4226" y="-1102"/>
                    <a:pt x="8184" y="1766"/>
                    <a:pt x="12230" y="5827"/>
                  </a:cubicBezTo>
                </a:path>
              </a:pathLst>
            </a:custGeom>
            <a:solidFill>
              <a:srgbClr val="191818"/>
            </a:solidFill>
            <a:ln w="7899" cap="rnd">
              <a:noFill/>
              <a:prstDash val="solid"/>
              <a:round/>
            </a:ln>
          </p:spPr>
          <p:txBody>
            <a:bodyPr rtlCol="0" anchor="ctr"/>
            <a:lstStyle/>
            <a:p>
              <a:endParaRPr lang="en-CH" sz="4400"/>
            </a:p>
          </p:txBody>
        </p:sp>
        <p:sp>
          <p:nvSpPr>
            <p:cNvPr id="330" name="Freeform 329">
              <a:extLst>
                <a:ext uri="{FF2B5EF4-FFF2-40B4-BE49-F238E27FC236}">
                  <a16:creationId xmlns:a16="http://schemas.microsoft.com/office/drawing/2014/main" id="{C8B62BFB-9B7F-3AD7-3648-3AE6008AE50C}"/>
                </a:ext>
              </a:extLst>
            </p:cNvPr>
            <p:cNvSpPr/>
            <p:nvPr/>
          </p:nvSpPr>
          <p:spPr>
            <a:xfrm rot="10800000" flipV="1">
              <a:off x="2198484" y="4949131"/>
              <a:ext cx="75501" cy="298233"/>
            </a:xfrm>
            <a:custGeom>
              <a:avLst/>
              <a:gdLst>
                <a:gd name="connsiteX0" fmla="*/ 28671 w 75501"/>
                <a:gd name="connsiteY0" fmla="*/ 1692 h 298233"/>
                <a:gd name="connsiteX1" fmla="*/ 76059 w 75501"/>
                <a:gd name="connsiteY1" fmla="*/ 167989 h 298233"/>
                <a:gd name="connsiteX2" fmla="*/ 14686 w 75501"/>
                <a:gd name="connsiteY2" fmla="*/ 294482 h 298233"/>
                <a:gd name="connsiteX3" fmla="*/ 3617 w 75501"/>
                <a:gd name="connsiteY3" fmla="*/ 298796 h 298233"/>
                <a:gd name="connsiteX4" fmla="*/ 741 w 75501"/>
                <a:gd name="connsiteY4" fmla="*/ 288959 h 298233"/>
                <a:gd name="connsiteX5" fmla="*/ 10657 w 75501"/>
                <a:gd name="connsiteY5" fmla="*/ 120987 h 298233"/>
                <a:gd name="connsiteX6" fmla="*/ 28671 w 75501"/>
                <a:gd name="connsiteY6" fmla="*/ 1692 h 29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01" h="298233">
                  <a:moveTo>
                    <a:pt x="28671" y="1692"/>
                  </a:moveTo>
                  <a:cubicBezTo>
                    <a:pt x="63299" y="52716"/>
                    <a:pt x="78034" y="108472"/>
                    <a:pt x="76059" y="167989"/>
                  </a:cubicBezTo>
                  <a:cubicBezTo>
                    <a:pt x="74368" y="218665"/>
                    <a:pt x="58298" y="263558"/>
                    <a:pt x="14686" y="294482"/>
                  </a:cubicBezTo>
                  <a:cubicBezTo>
                    <a:pt x="11273" y="296908"/>
                    <a:pt x="8287" y="302249"/>
                    <a:pt x="3617" y="298796"/>
                  </a:cubicBezTo>
                  <a:cubicBezTo>
                    <a:pt x="1405" y="297168"/>
                    <a:pt x="757" y="292341"/>
                    <a:pt x="741" y="288959"/>
                  </a:cubicBezTo>
                  <a:cubicBezTo>
                    <a:pt x="496" y="232761"/>
                    <a:pt x="5150" y="176878"/>
                    <a:pt x="10657" y="120987"/>
                  </a:cubicBezTo>
                  <a:cubicBezTo>
                    <a:pt x="14607" y="80835"/>
                    <a:pt x="31531" y="42879"/>
                    <a:pt x="28671" y="1692"/>
                  </a:cubicBezTo>
                </a:path>
              </a:pathLst>
            </a:custGeom>
            <a:solidFill>
              <a:srgbClr val="B28384"/>
            </a:solidFill>
            <a:ln w="7899" cap="rnd">
              <a:noFill/>
              <a:prstDash val="solid"/>
              <a:round/>
            </a:ln>
          </p:spPr>
          <p:txBody>
            <a:bodyPr rtlCol="0" anchor="ctr"/>
            <a:lstStyle/>
            <a:p>
              <a:endParaRPr lang="en-CH" sz="4400"/>
            </a:p>
          </p:txBody>
        </p:sp>
        <p:sp>
          <p:nvSpPr>
            <p:cNvPr id="331" name="Freeform 330">
              <a:extLst>
                <a:ext uri="{FF2B5EF4-FFF2-40B4-BE49-F238E27FC236}">
                  <a16:creationId xmlns:a16="http://schemas.microsoft.com/office/drawing/2014/main" id="{421B493A-1A90-EA4A-CE23-CE40C29E45E0}"/>
                </a:ext>
              </a:extLst>
            </p:cNvPr>
            <p:cNvSpPr/>
            <p:nvPr/>
          </p:nvSpPr>
          <p:spPr>
            <a:xfrm rot="10800000" flipV="1">
              <a:off x="2970379" y="6063183"/>
              <a:ext cx="11700" cy="12080"/>
            </a:xfrm>
            <a:custGeom>
              <a:avLst/>
              <a:gdLst>
                <a:gd name="connsiteX0" fmla="*/ 12678 w 11700"/>
                <a:gd name="connsiteY0" fmla="*/ 13708 h 12080"/>
                <a:gd name="connsiteX1" fmla="*/ 977 w 11700"/>
                <a:gd name="connsiteY1" fmla="*/ 1991 h 12080"/>
                <a:gd name="connsiteX2" fmla="*/ 12283 w 11700"/>
                <a:gd name="connsiteY2" fmla="*/ 14071 h 12080"/>
                <a:gd name="connsiteX3" fmla="*/ 12678 w 11700"/>
                <a:gd name="connsiteY3" fmla="*/ 13708 h 12080"/>
              </a:gdLst>
              <a:ahLst/>
              <a:cxnLst>
                <a:cxn ang="0">
                  <a:pos x="connsiteX0" y="connsiteY0"/>
                </a:cxn>
                <a:cxn ang="0">
                  <a:pos x="connsiteX1" y="connsiteY1"/>
                </a:cxn>
                <a:cxn ang="0">
                  <a:pos x="connsiteX2" y="connsiteY2"/>
                </a:cxn>
                <a:cxn ang="0">
                  <a:pos x="connsiteX3" y="connsiteY3"/>
                </a:cxn>
              </a:cxnLst>
              <a:rect l="l" t="t" r="r" b="b"/>
              <a:pathLst>
                <a:path w="11700" h="12080">
                  <a:moveTo>
                    <a:pt x="12678" y="13708"/>
                  </a:moveTo>
                  <a:cubicBezTo>
                    <a:pt x="6673" y="12902"/>
                    <a:pt x="1886" y="10713"/>
                    <a:pt x="977" y="1991"/>
                  </a:cubicBezTo>
                  <a:cubicBezTo>
                    <a:pt x="8870" y="3065"/>
                    <a:pt x="12346" y="6692"/>
                    <a:pt x="12283" y="14071"/>
                  </a:cubicBezTo>
                  <a:lnTo>
                    <a:pt x="12678" y="13708"/>
                  </a:lnTo>
                  <a:close/>
                </a:path>
              </a:pathLst>
            </a:custGeom>
            <a:solidFill>
              <a:srgbClr val="1D1D1D"/>
            </a:solidFill>
            <a:ln w="7899" cap="rnd">
              <a:noFill/>
              <a:prstDash val="solid"/>
              <a:round/>
            </a:ln>
          </p:spPr>
          <p:txBody>
            <a:bodyPr rtlCol="0" anchor="ctr"/>
            <a:lstStyle/>
            <a:p>
              <a:endParaRPr lang="en-CH" sz="4400"/>
            </a:p>
          </p:txBody>
        </p:sp>
        <p:sp>
          <p:nvSpPr>
            <p:cNvPr id="332" name="Freeform 331">
              <a:extLst>
                <a:ext uri="{FF2B5EF4-FFF2-40B4-BE49-F238E27FC236}">
                  <a16:creationId xmlns:a16="http://schemas.microsoft.com/office/drawing/2014/main" id="{82261436-69D8-9860-DCA1-90B4997612C2}"/>
                </a:ext>
              </a:extLst>
            </p:cNvPr>
            <p:cNvSpPr/>
            <p:nvPr/>
          </p:nvSpPr>
          <p:spPr>
            <a:xfrm rot="10800000" flipV="1">
              <a:off x="2967396" y="4999468"/>
              <a:ext cx="316688" cy="435870"/>
            </a:xfrm>
            <a:custGeom>
              <a:avLst/>
              <a:gdLst>
                <a:gd name="connsiteX0" fmla="*/ 299445 w 316688"/>
                <a:gd name="connsiteY0" fmla="*/ 186832 h 435870"/>
                <a:gd name="connsiteX1" fmla="*/ 259618 w 316688"/>
                <a:gd name="connsiteY1" fmla="*/ 167128 h 435870"/>
                <a:gd name="connsiteX2" fmla="*/ 37101 w 316688"/>
                <a:gd name="connsiteY2" fmla="*/ 4544 h 435870"/>
                <a:gd name="connsiteX3" fmla="*/ 25124 w 316688"/>
                <a:gd name="connsiteY3" fmla="*/ 6740 h 435870"/>
                <a:gd name="connsiteX4" fmla="*/ 18748 w 316688"/>
                <a:gd name="connsiteY4" fmla="*/ 27985 h 435870"/>
                <a:gd name="connsiteX5" fmla="*/ 3618 w 316688"/>
                <a:gd name="connsiteY5" fmla="*/ 217764 h 435870"/>
                <a:gd name="connsiteX6" fmla="*/ 28663 w 316688"/>
                <a:gd name="connsiteY6" fmla="*/ 328558 h 435870"/>
                <a:gd name="connsiteX7" fmla="*/ 105743 w 316688"/>
                <a:gd name="connsiteY7" fmla="*/ 408704 h 435870"/>
                <a:gd name="connsiteX8" fmla="*/ 200891 w 316688"/>
                <a:gd name="connsiteY8" fmla="*/ 437353 h 435870"/>
                <a:gd name="connsiteX9" fmla="*/ 100283 w 316688"/>
                <a:gd name="connsiteY9" fmla="*/ 384148 h 435870"/>
                <a:gd name="connsiteX10" fmla="*/ 44583 w 316688"/>
                <a:gd name="connsiteY10" fmla="*/ 312172 h 435870"/>
                <a:gd name="connsiteX11" fmla="*/ 29572 w 316688"/>
                <a:gd name="connsiteY11" fmla="*/ 250869 h 435870"/>
                <a:gd name="connsiteX12" fmla="*/ 39661 w 316688"/>
                <a:gd name="connsiteY12" fmla="*/ 35681 h 435870"/>
                <a:gd name="connsiteX13" fmla="*/ 101871 w 316688"/>
                <a:gd name="connsiteY13" fmla="*/ 74119 h 435870"/>
                <a:gd name="connsiteX14" fmla="*/ 290186 w 316688"/>
                <a:gd name="connsiteY14" fmla="*/ 202547 h 435870"/>
                <a:gd name="connsiteX15" fmla="*/ 297115 w 316688"/>
                <a:gd name="connsiteY15" fmla="*/ 218704 h 435870"/>
                <a:gd name="connsiteX16" fmla="*/ 317656 w 316688"/>
                <a:gd name="connsiteY16" fmla="*/ 199703 h 435870"/>
                <a:gd name="connsiteX17" fmla="*/ 299445 w 316688"/>
                <a:gd name="connsiteY17" fmla="*/ 186832 h 43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6688" h="435870">
                  <a:moveTo>
                    <a:pt x="299445" y="186832"/>
                  </a:moveTo>
                  <a:cubicBezTo>
                    <a:pt x="286267" y="180053"/>
                    <a:pt x="271935" y="175163"/>
                    <a:pt x="259618" y="167128"/>
                  </a:cubicBezTo>
                  <a:cubicBezTo>
                    <a:pt x="182585" y="116886"/>
                    <a:pt x="110728" y="59486"/>
                    <a:pt x="37101" y="4544"/>
                  </a:cubicBezTo>
                  <a:cubicBezTo>
                    <a:pt x="31089" y="64"/>
                    <a:pt x="27526" y="988"/>
                    <a:pt x="25124" y="6740"/>
                  </a:cubicBezTo>
                  <a:cubicBezTo>
                    <a:pt x="22295" y="13535"/>
                    <a:pt x="20217" y="20756"/>
                    <a:pt x="18748" y="27985"/>
                  </a:cubicBezTo>
                  <a:cubicBezTo>
                    <a:pt x="6012" y="90639"/>
                    <a:pt x="-3833" y="154060"/>
                    <a:pt x="3618" y="217764"/>
                  </a:cubicBezTo>
                  <a:cubicBezTo>
                    <a:pt x="6826" y="245149"/>
                    <a:pt x="10729" y="293794"/>
                    <a:pt x="28663" y="328558"/>
                  </a:cubicBezTo>
                  <a:cubicBezTo>
                    <a:pt x="37149" y="344992"/>
                    <a:pt x="66626" y="384615"/>
                    <a:pt x="105743" y="408704"/>
                  </a:cubicBezTo>
                  <a:cubicBezTo>
                    <a:pt x="142189" y="431143"/>
                    <a:pt x="191071" y="439107"/>
                    <a:pt x="200891" y="437353"/>
                  </a:cubicBezTo>
                  <a:cubicBezTo>
                    <a:pt x="190952" y="430858"/>
                    <a:pt x="137828" y="413303"/>
                    <a:pt x="100283" y="384148"/>
                  </a:cubicBezTo>
                  <a:cubicBezTo>
                    <a:pt x="66326" y="357775"/>
                    <a:pt x="47317" y="319677"/>
                    <a:pt x="44583" y="312172"/>
                  </a:cubicBezTo>
                  <a:cubicBezTo>
                    <a:pt x="37251" y="292103"/>
                    <a:pt x="30789" y="272249"/>
                    <a:pt x="29572" y="250869"/>
                  </a:cubicBezTo>
                  <a:cubicBezTo>
                    <a:pt x="17665" y="198510"/>
                    <a:pt x="13786" y="68422"/>
                    <a:pt x="39661" y="35681"/>
                  </a:cubicBezTo>
                  <a:cubicBezTo>
                    <a:pt x="48873" y="24035"/>
                    <a:pt x="98593" y="71709"/>
                    <a:pt x="101871" y="74119"/>
                  </a:cubicBezTo>
                  <a:cubicBezTo>
                    <a:pt x="163094" y="119217"/>
                    <a:pt x="222326" y="167246"/>
                    <a:pt x="290186" y="202547"/>
                  </a:cubicBezTo>
                  <a:cubicBezTo>
                    <a:pt x="297865" y="206545"/>
                    <a:pt x="298900" y="211562"/>
                    <a:pt x="297115" y="218704"/>
                  </a:cubicBezTo>
                  <a:cubicBezTo>
                    <a:pt x="310309" y="219265"/>
                    <a:pt x="316542" y="209326"/>
                    <a:pt x="317656" y="199703"/>
                  </a:cubicBezTo>
                  <a:cubicBezTo>
                    <a:pt x="318818" y="189645"/>
                    <a:pt x="306240" y="190324"/>
                    <a:pt x="299445" y="186832"/>
                  </a:cubicBezTo>
                </a:path>
              </a:pathLst>
            </a:custGeom>
            <a:solidFill>
              <a:srgbClr val="191818"/>
            </a:solidFill>
            <a:ln w="7899" cap="rnd">
              <a:noFill/>
              <a:prstDash val="solid"/>
              <a:round/>
            </a:ln>
          </p:spPr>
          <p:txBody>
            <a:bodyPr rtlCol="0" anchor="ctr"/>
            <a:lstStyle/>
            <a:p>
              <a:endParaRPr lang="en-CH" sz="4400"/>
            </a:p>
          </p:txBody>
        </p:sp>
        <p:sp>
          <p:nvSpPr>
            <p:cNvPr id="333" name="Freeform 332">
              <a:extLst>
                <a:ext uri="{FF2B5EF4-FFF2-40B4-BE49-F238E27FC236}">
                  <a16:creationId xmlns:a16="http://schemas.microsoft.com/office/drawing/2014/main" id="{A38CE636-96E6-269C-0E74-1D7A5F448F6E}"/>
                </a:ext>
              </a:extLst>
            </p:cNvPr>
            <p:cNvSpPr/>
            <p:nvPr/>
          </p:nvSpPr>
          <p:spPr>
            <a:xfrm rot="10800000" flipV="1">
              <a:off x="2726719" y="5643607"/>
              <a:ext cx="94949" cy="113549"/>
            </a:xfrm>
            <a:custGeom>
              <a:avLst/>
              <a:gdLst>
                <a:gd name="connsiteX0" fmla="*/ 22197 w 94949"/>
                <a:gd name="connsiteY0" fmla="*/ 17213 h 113549"/>
                <a:gd name="connsiteX1" fmla="*/ 37532 w 94949"/>
                <a:gd name="connsiteY1" fmla="*/ 2612 h 113549"/>
                <a:gd name="connsiteX2" fmla="*/ 93998 w 94949"/>
                <a:gd name="connsiteY2" fmla="*/ 88202 h 113549"/>
                <a:gd name="connsiteX3" fmla="*/ 18436 w 94949"/>
                <a:gd name="connsiteY3" fmla="*/ 106137 h 113549"/>
                <a:gd name="connsiteX4" fmla="*/ 8639 w 94949"/>
                <a:gd name="connsiteY4" fmla="*/ 31095 h 113549"/>
                <a:gd name="connsiteX5" fmla="*/ 25080 w 94949"/>
                <a:gd name="connsiteY5" fmla="*/ 35899 h 113549"/>
                <a:gd name="connsiteX6" fmla="*/ 22197 w 94949"/>
                <a:gd name="connsiteY6" fmla="*/ 17213 h 11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949" h="113549">
                  <a:moveTo>
                    <a:pt x="22197" y="17213"/>
                  </a:moveTo>
                  <a:cubicBezTo>
                    <a:pt x="19447" y="4066"/>
                    <a:pt x="23658" y="37"/>
                    <a:pt x="37532" y="2612"/>
                  </a:cubicBezTo>
                  <a:cubicBezTo>
                    <a:pt x="75669" y="9699"/>
                    <a:pt x="103448" y="50973"/>
                    <a:pt x="93998" y="88202"/>
                  </a:cubicBezTo>
                  <a:cubicBezTo>
                    <a:pt x="87559" y="113572"/>
                    <a:pt x="40289" y="124799"/>
                    <a:pt x="18436" y="106137"/>
                  </a:cubicBezTo>
                  <a:cubicBezTo>
                    <a:pt x="3" y="90399"/>
                    <a:pt x="-4935" y="52585"/>
                    <a:pt x="8639" y="31095"/>
                  </a:cubicBezTo>
                  <a:cubicBezTo>
                    <a:pt x="11933" y="40244"/>
                    <a:pt x="18625" y="41706"/>
                    <a:pt x="25080" y="35899"/>
                  </a:cubicBezTo>
                  <a:cubicBezTo>
                    <a:pt x="32262" y="29444"/>
                    <a:pt x="31646" y="22143"/>
                    <a:pt x="22197" y="17213"/>
                  </a:cubicBezTo>
                </a:path>
              </a:pathLst>
            </a:custGeom>
            <a:solidFill>
              <a:srgbClr val="191818"/>
            </a:solidFill>
            <a:ln w="7899" cap="rnd">
              <a:noFill/>
              <a:prstDash val="solid"/>
              <a:round/>
            </a:ln>
          </p:spPr>
          <p:txBody>
            <a:bodyPr rtlCol="0" anchor="ctr"/>
            <a:lstStyle/>
            <a:p>
              <a:endParaRPr lang="en-CH" sz="4400"/>
            </a:p>
          </p:txBody>
        </p:sp>
        <p:sp>
          <p:nvSpPr>
            <p:cNvPr id="334" name="Freeform 333">
              <a:extLst>
                <a:ext uri="{FF2B5EF4-FFF2-40B4-BE49-F238E27FC236}">
                  <a16:creationId xmlns:a16="http://schemas.microsoft.com/office/drawing/2014/main" id="{3091ED34-DB29-BE26-CE68-3F52773F25DB}"/>
                </a:ext>
              </a:extLst>
            </p:cNvPr>
            <p:cNvSpPr/>
            <p:nvPr/>
          </p:nvSpPr>
          <p:spPr>
            <a:xfrm rot="10800000" flipV="1">
              <a:off x="2792631" y="5658944"/>
              <a:ext cx="21305" cy="22138"/>
            </a:xfrm>
            <a:custGeom>
              <a:avLst/>
              <a:gdLst>
                <a:gd name="connsiteX0" fmla="*/ 14477 w 21305"/>
                <a:gd name="connsiteY0" fmla="*/ 1862 h 22138"/>
                <a:gd name="connsiteX1" fmla="*/ 17361 w 21305"/>
                <a:gd name="connsiteY1" fmla="*/ 20548 h 22138"/>
                <a:gd name="connsiteX2" fmla="*/ 920 w 21305"/>
                <a:gd name="connsiteY2" fmla="*/ 15744 h 22138"/>
                <a:gd name="connsiteX3" fmla="*/ 14477 w 21305"/>
                <a:gd name="connsiteY3" fmla="*/ 1862 h 22138"/>
              </a:gdLst>
              <a:ahLst/>
              <a:cxnLst>
                <a:cxn ang="0">
                  <a:pos x="connsiteX0" y="connsiteY0"/>
                </a:cxn>
                <a:cxn ang="0">
                  <a:pos x="connsiteX1" y="connsiteY1"/>
                </a:cxn>
                <a:cxn ang="0">
                  <a:pos x="connsiteX2" y="connsiteY2"/>
                </a:cxn>
                <a:cxn ang="0">
                  <a:pos x="connsiteX3" y="connsiteY3"/>
                </a:cxn>
              </a:cxnLst>
              <a:rect l="l" t="t" r="r" b="b"/>
              <a:pathLst>
                <a:path w="21305" h="22138">
                  <a:moveTo>
                    <a:pt x="14477" y="1862"/>
                  </a:moveTo>
                  <a:cubicBezTo>
                    <a:pt x="23927" y="6792"/>
                    <a:pt x="24543" y="14093"/>
                    <a:pt x="17361" y="20548"/>
                  </a:cubicBezTo>
                  <a:cubicBezTo>
                    <a:pt x="10906" y="26355"/>
                    <a:pt x="4214" y="24893"/>
                    <a:pt x="920" y="15744"/>
                  </a:cubicBezTo>
                  <a:cubicBezTo>
                    <a:pt x="3701" y="9423"/>
                    <a:pt x="6237" y="2858"/>
                    <a:pt x="14477" y="1862"/>
                  </a:cubicBezTo>
                </a:path>
              </a:pathLst>
            </a:custGeom>
            <a:solidFill>
              <a:srgbClr val="F2F2F2"/>
            </a:solidFill>
            <a:ln w="7899" cap="rnd">
              <a:noFill/>
              <a:prstDash val="solid"/>
              <a:round/>
            </a:ln>
          </p:spPr>
          <p:txBody>
            <a:bodyPr rtlCol="0" anchor="ctr"/>
            <a:lstStyle/>
            <a:p>
              <a:endParaRPr lang="en-CH" sz="4400"/>
            </a:p>
          </p:txBody>
        </p:sp>
        <p:sp>
          <p:nvSpPr>
            <p:cNvPr id="335" name="Freeform 334">
              <a:extLst>
                <a:ext uri="{FF2B5EF4-FFF2-40B4-BE49-F238E27FC236}">
                  <a16:creationId xmlns:a16="http://schemas.microsoft.com/office/drawing/2014/main" id="{4BD7DD63-2633-16FE-8AA4-3377564076FB}"/>
                </a:ext>
              </a:extLst>
            </p:cNvPr>
            <p:cNvSpPr/>
            <p:nvPr/>
          </p:nvSpPr>
          <p:spPr>
            <a:xfrm rot="10800000" flipV="1">
              <a:off x="2378183" y="5606012"/>
              <a:ext cx="25146" cy="24806"/>
            </a:xfrm>
            <a:custGeom>
              <a:avLst/>
              <a:gdLst>
                <a:gd name="connsiteX0" fmla="*/ 4751 w 25146"/>
                <a:gd name="connsiteY0" fmla="*/ 23842 h 24806"/>
                <a:gd name="connsiteX1" fmla="*/ 959 w 25146"/>
                <a:gd name="connsiteY1" fmla="*/ 6176 h 24806"/>
                <a:gd name="connsiteX2" fmla="*/ 5391 w 25146"/>
                <a:gd name="connsiteY2" fmla="*/ 1909 h 24806"/>
                <a:gd name="connsiteX3" fmla="*/ 5075 w 25146"/>
                <a:gd name="connsiteY3" fmla="*/ 2368 h 24806"/>
                <a:gd name="connsiteX4" fmla="*/ 25886 w 25146"/>
                <a:gd name="connsiteY4" fmla="*/ 14330 h 24806"/>
                <a:gd name="connsiteX5" fmla="*/ 4751 w 25146"/>
                <a:gd name="connsiteY5" fmla="*/ 23842 h 2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46" h="24806">
                  <a:moveTo>
                    <a:pt x="4751" y="23842"/>
                  </a:moveTo>
                  <a:cubicBezTo>
                    <a:pt x="1425" y="18399"/>
                    <a:pt x="311" y="12473"/>
                    <a:pt x="959" y="6176"/>
                  </a:cubicBezTo>
                  <a:cubicBezTo>
                    <a:pt x="2429" y="4754"/>
                    <a:pt x="3914" y="3332"/>
                    <a:pt x="5391" y="1909"/>
                  </a:cubicBezTo>
                  <a:lnTo>
                    <a:pt x="5075" y="2368"/>
                  </a:lnTo>
                  <a:cubicBezTo>
                    <a:pt x="14912" y="1491"/>
                    <a:pt x="26739" y="-26"/>
                    <a:pt x="25886" y="14330"/>
                  </a:cubicBezTo>
                  <a:cubicBezTo>
                    <a:pt x="25112" y="27232"/>
                    <a:pt x="15718" y="29254"/>
                    <a:pt x="4751" y="23842"/>
                  </a:cubicBezTo>
                </a:path>
              </a:pathLst>
            </a:custGeom>
            <a:solidFill>
              <a:srgbClr val="F2F2F2"/>
            </a:solidFill>
            <a:ln w="7899" cap="rnd">
              <a:noFill/>
              <a:prstDash val="solid"/>
              <a:round/>
            </a:ln>
          </p:spPr>
          <p:txBody>
            <a:bodyPr rtlCol="0" anchor="ctr"/>
            <a:lstStyle/>
            <a:p>
              <a:endParaRPr lang="en-CH" sz="4400"/>
            </a:p>
          </p:txBody>
        </p:sp>
        <p:sp>
          <p:nvSpPr>
            <p:cNvPr id="336" name="Freeform 335">
              <a:extLst>
                <a:ext uri="{FF2B5EF4-FFF2-40B4-BE49-F238E27FC236}">
                  <a16:creationId xmlns:a16="http://schemas.microsoft.com/office/drawing/2014/main" id="{C0B70128-089D-D75A-4600-0842B079E3EE}"/>
                </a:ext>
              </a:extLst>
            </p:cNvPr>
            <p:cNvSpPr/>
            <p:nvPr/>
          </p:nvSpPr>
          <p:spPr>
            <a:xfrm rot="10800000" flipV="1">
              <a:off x="2398721" y="5606079"/>
              <a:ext cx="4432" cy="4266"/>
            </a:xfrm>
            <a:custGeom>
              <a:avLst/>
              <a:gdLst>
                <a:gd name="connsiteX0" fmla="*/ 5220 w 4432"/>
                <a:gd name="connsiteY0" fmla="*/ 1840 h 4266"/>
                <a:gd name="connsiteX1" fmla="*/ 788 w 4432"/>
                <a:gd name="connsiteY1" fmla="*/ 6107 h 4266"/>
                <a:gd name="connsiteX2" fmla="*/ 5220 w 4432"/>
                <a:gd name="connsiteY2" fmla="*/ 1840 h 4266"/>
              </a:gdLst>
              <a:ahLst/>
              <a:cxnLst>
                <a:cxn ang="0">
                  <a:pos x="connsiteX0" y="connsiteY0"/>
                </a:cxn>
                <a:cxn ang="0">
                  <a:pos x="connsiteX1" y="connsiteY1"/>
                </a:cxn>
                <a:cxn ang="0">
                  <a:pos x="connsiteX2" y="connsiteY2"/>
                </a:cxn>
              </a:cxnLst>
              <a:rect l="l" t="t" r="r" b="b"/>
              <a:pathLst>
                <a:path w="4432" h="4266">
                  <a:moveTo>
                    <a:pt x="5220" y="1840"/>
                  </a:moveTo>
                  <a:cubicBezTo>
                    <a:pt x="3743" y="3263"/>
                    <a:pt x="2265" y="4685"/>
                    <a:pt x="788" y="6107"/>
                  </a:cubicBezTo>
                  <a:cubicBezTo>
                    <a:pt x="2265" y="4685"/>
                    <a:pt x="3743" y="3263"/>
                    <a:pt x="5220" y="1840"/>
                  </a:cubicBezTo>
                </a:path>
              </a:pathLst>
            </a:custGeom>
            <a:solidFill>
              <a:srgbClr val="1D1D1D"/>
            </a:solidFill>
            <a:ln w="7899" cap="rnd">
              <a:noFill/>
              <a:prstDash val="solid"/>
              <a:round/>
            </a:ln>
          </p:spPr>
          <p:txBody>
            <a:bodyPr rtlCol="0" anchor="ctr"/>
            <a:lstStyle/>
            <a:p>
              <a:endParaRPr lang="en-CH" sz="4400"/>
            </a:p>
          </p:txBody>
        </p:sp>
        <p:sp>
          <p:nvSpPr>
            <p:cNvPr id="337" name="Freeform 336">
              <a:extLst>
                <a:ext uri="{FF2B5EF4-FFF2-40B4-BE49-F238E27FC236}">
                  <a16:creationId xmlns:a16="http://schemas.microsoft.com/office/drawing/2014/main" id="{0AECD6CC-C3CE-8962-AB7D-E28BDA7FC708}"/>
                </a:ext>
              </a:extLst>
            </p:cNvPr>
            <p:cNvSpPr/>
            <p:nvPr/>
          </p:nvSpPr>
          <p:spPr>
            <a:xfrm rot="10800000" flipV="1">
              <a:off x="1883095" y="5605961"/>
              <a:ext cx="1446348" cy="780992"/>
            </a:xfrm>
            <a:custGeom>
              <a:avLst/>
              <a:gdLst>
                <a:gd name="connsiteX0" fmla="*/ 561068 w 1446348"/>
                <a:gd name="connsiteY0" fmla="*/ 640531 h 780992"/>
                <a:gd name="connsiteX1" fmla="*/ 536267 w 1446348"/>
                <a:gd name="connsiteY1" fmla="*/ 694936 h 780992"/>
                <a:gd name="connsiteX2" fmla="*/ 568542 w 1446348"/>
                <a:gd name="connsiteY2" fmla="*/ 645303 h 780992"/>
                <a:gd name="connsiteX3" fmla="*/ 688570 w 1446348"/>
                <a:gd name="connsiteY3" fmla="*/ 517428 h 780992"/>
                <a:gd name="connsiteX4" fmla="*/ 684074 w 1446348"/>
                <a:gd name="connsiteY4" fmla="*/ 510941 h 780992"/>
                <a:gd name="connsiteX5" fmla="*/ 561068 w 1446348"/>
                <a:gd name="connsiteY5" fmla="*/ 640531 h 780992"/>
                <a:gd name="connsiteX6" fmla="*/ 640778 w 1446348"/>
                <a:gd name="connsiteY6" fmla="*/ 496396 h 780992"/>
                <a:gd name="connsiteX7" fmla="*/ 484296 w 1446348"/>
                <a:gd name="connsiteY7" fmla="*/ 625527 h 780992"/>
                <a:gd name="connsiteX8" fmla="*/ 416927 w 1446348"/>
                <a:gd name="connsiteY8" fmla="*/ 701304 h 780992"/>
                <a:gd name="connsiteX9" fmla="*/ 356881 w 1446348"/>
                <a:gd name="connsiteY9" fmla="*/ 782928 h 780992"/>
                <a:gd name="connsiteX10" fmla="*/ 423682 w 1446348"/>
                <a:gd name="connsiteY10" fmla="*/ 707048 h 780992"/>
                <a:gd name="connsiteX11" fmla="*/ 644563 w 1446348"/>
                <a:gd name="connsiteY11" fmla="*/ 503325 h 780992"/>
                <a:gd name="connsiteX12" fmla="*/ 640778 w 1446348"/>
                <a:gd name="connsiteY12" fmla="*/ 496396 h 780992"/>
                <a:gd name="connsiteX13" fmla="*/ 542975 w 1446348"/>
                <a:gd name="connsiteY13" fmla="*/ 494033 h 780992"/>
                <a:gd name="connsiteX14" fmla="*/ 639877 w 1446348"/>
                <a:gd name="connsiteY14" fmla="*/ 463520 h 780992"/>
                <a:gd name="connsiteX15" fmla="*/ 638645 w 1446348"/>
                <a:gd name="connsiteY15" fmla="*/ 455714 h 780992"/>
                <a:gd name="connsiteX16" fmla="*/ 571686 w 1446348"/>
                <a:gd name="connsiteY16" fmla="*/ 471950 h 780992"/>
                <a:gd name="connsiteX17" fmla="*/ 608417 w 1446348"/>
                <a:gd name="connsiteY17" fmla="*/ 447395 h 780992"/>
                <a:gd name="connsiteX18" fmla="*/ 604624 w 1446348"/>
                <a:gd name="connsiteY18" fmla="*/ 440458 h 780992"/>
                <a:gd name="connsiteX19" fmla="*/ 538867 w 1446348"/>
                <a:gd name="connsiteY19" fmla="*/ 485026 h 780992"/>
                <a:gd name="connsiteX20" fmla="*/ 490174 w 1446348"/>
                <a:gd name="connsiteY20" fmla="*/ 511305 h 780992"/>
                <a:gd name="connsiteX21" fmla="*/ 449643 w 1446348"/>
                <a:gd name="connsiteY21" fmla="*/ 545563 h 780992"/>
                <a:gd name="connsiteX22" fmla="*/ 494812 w 1446348"/>
                <a:gd name="connsiteY22" fmla="*/ 518866 h 780992"/>
                <a:gd name="connsiteX23" fmla="*/ 507840 w 1446348"/>
                <a:gd name="connsiteY23" fmla="*/ 511478 h 780992"/>
                <a:gd name="connsiteX24" fmla="*/ 448142 w 1446348"/>
                <a:gd name="connsiteY24" fmla="*/ 569589 h 780992"/>
                <a:gd name="connsiteX25" fmla="*/ 380773 w 1446348"/>
                <a:gd name="connsiteY25" fmla="*/ 645374 h 780992"/>
                <a:gd name="connsiteX26" fmla="*/ 320727 w 1446348"/>
                <a:gd name="connsiteY26" fmla="*/ 726998 h 780992"/>
                <a:gd name="connsiteX27" fmla="*/ 387536 w 1446348"/>
                <a:gd name="connsiteY27" fmla="*/ 651118 h 780992"/>
                <a:gd name="connsiteX28" fmla="*/ 542975 w 1446348"/>
                <a:gd name="connsiteY28" fmla="*/ 494033 h 780992"/>
                <a:gd name="connsiteX29" fmla="*/ 509887 w 1446348"/>
                <a:gd name="connsiteY29" fmla="*/ 338054 h 780992"/>
                <a:gd name="connsiteX30" fmla="*/ 509444 w 1446348"/>
                <a:gd name="connsiteY30" fmla="*/ 330169 h 780992"/>
                <a:gd name="connsiteX31" fmla="*/ 315165 w 1446348"/>
                <a:gd name="connsiteY31" fmla="*/ 370717 h 780992"/>
                <a:gd name="connsiteX32" fmla="*/ 221549 w 1446348"/>
                <a:gd name="connsiteY32" fmla="*/ 403379 h 780992"/>
                <a:gd name="connsiteX33" fmla="*/ 131109 w 1446348"/>
                <a:gd name="connsiteY33" fmla="*/ 443926 h 780992"/>
                <a:gd name="connsiteX34" fmla="*/ 224623 w 1446348"/>
                <a:gd name="connsiteY34" fmla="*/ 411698 h 780992"/>
                <a:gd name="connsiteX35" fmla="*/ 509887 w 1446348"/>
                <a:gd name="connsiteY35" fmla="*/ 338054 h 780992"/>
                <a:gd name="connsiteX36" fmla="*/ 384842 w 1446348"/>
                <a:gd name="connsiteY36" fmla="*/ 406413 h 780992"/>
                <a:gd name="connsiteX37" fmla="*/ 428248 w 1446348"/>
                <a:gd name="connsiteY37" fmla="*/ 394554 h 780992"/>
                <a:gd name="connsiteX38" fmla="*/ 471284 w 1446348"/>
                <a:gd name="connsiteY38" fmla="*/ 382497 h 780992"/>
                <a:gd name="connsiteX39" fmla="*/ 558705 w 1446348"/>
                <a:gd name="connsiteY39" fmla="*/ 363250 h 780992"/>
                <a:gd name="connsiteX40" fmla="*/ 549912 w 1446348"/>
                <a:gd name="connsiteY40" fmla="*/ 356448 h 780992"/>
                <a:gd name="connsiteX41" fmla="*/ 425459 w 1446348"/>
                <a:gd name="connsiteY41" fmla="*/ 386131 h 780992"/>
                <a:gd name="connsiteX42" fmla="*/ 384842 w 1446348"/>
                <a:gd name="connsiteY42" fmla="*/ 406413 h 780992"/>
                <a:gd name="connsiteX43" fmla="*/ 412810 w 1446348"/>
                <a:gd name="connsiteY43" fmla="*/ 452111 h 780992"/>
                <a:gd name="connsiteX44" fmla="*/ 456209 w 1446348"/>
                <a:gd name="connsiteY44" fmla="*/ 440252 h 780992"/>
                <a:gd name="connsiteX45" fmla="*/ 499252 w 1446348"/>
                <a:gd name="connsiteY45" fmla="*/ 428195 h 780992"/>
                <a:gd name="connsiteX46" fmla="*/ 586674 w 1446348"/>
                <a:gd name="connsiteY46" fmla="*/ 408949 h 780992"/>
                <a:gd name="connsiteX47" fmla="*/ 585441 w 1446348"/>
                <a:gd name="connsiteY47" fmla="*/ 401151 h 780992"/>
                <a:gd name="connsiteX48" fmla="*/ 453420 w 1446348"/>
                <a:gd name="connsiteY48" fmla="*/ 431838 h 780992"/>
                <a:gd name="connsiteX49" fmla="*/ 412810 w 1446348"/>
                <a:gd name="connsiteY49" fmla="*/ 452111 h 780992"/>
                <a:gd name="connsiteX50" fmla="*/ 538140 w 1446348"/>
                <a:gd name="connsiteY50" fmla="*/ 344517 h 780992"/>
                <a:gd name="connsiteX51" fmla="*/ 118926 w 1446348"/>
                <a:gd name="connsiteY51" fmla="*/ 527588 h 780992"/>
                <a:gd name="connsiteX52" fmla="*/ 834 w 1446348"/>
                <a:gd name="connsiteY52" fmla="*/ 630141 h 780992"/>
                <a:gd name="connsiteX53" fmla="*/ 124165 w 1446348"/>
                <a:gd name="connsiteY53" fmla="*/ 534746 h 780992"/>
                <a:gd name="connsiteX54" fmla="*/ 546783 w 1446348"/>
                <a:gd name="connsiteY54" fmla="*/ 351691 h 780992"/>
                <a:gd name="connsiteX55" fmla="*/ 538140 w 1446348"/>
                <a:gd name="connsiteY55" fmla="*/ 344517 h 780992"/>
                <a:gd name="connsiteX56" fmla="*/ 606102 w 1446348"/>
                <a:gd name="connsiteY56" fmla="*/ 421954 h 780992"/>
                <a:gd name="connsiteX57" fmla="*/ 605572 w 1446348"/>
                <a:gd name="connsiteY57" fmla="*/ 414069 h 780992"/>
                <a:gd name="connsiteX58" fmla="*/ 281144 w 1446348"/>
                <a:gd name="connsiteY58" fmla="*/ 577261 h 780992"/>
                <a:gd name="connsiteX59" fmla="*/ 194544 w 1446348"/>
                <a:gd name="connsiteY59" fmla="*/ 663562 h 780992"/>
                <a:gd name="connsiteX60" fmla="*/ 286841 w 1446348"/>
                <a:gd name="connsiteY60" fmla="*/ 584056 h 780992"/>
                <a:gd name="connsiteX61" fmla="*/ 384352 w 1446348"/>
                <a:gd name="connsiteY61" fmla="*/ 511715 h 780992"/>
                <a:gd name="connsiteX62" fmla="*/ 606102 w 1446348"/>
                <a:gd name="connsiteY62" fmla="*/ 421954 h 780992"/>
                <a:gd name="connsiteX63" fmla="*/ 1056681 w 1446348"/>
                <a:gd name="connsiteY63" fmla="*/ 191936 h 780992"/>
                <a:gd name="connsiteX64" fmla="*/ 1060797 w 1446348"/>
                <a:gd name="connsiteY64" fmla="*/ 198675 h 780992"/>
                <a:gd name="connsiteX65" fmla="*/ 1141495 w 1446348"/>
                <a:gd name="connsiteY65" fmla="*/ 155869 h 780992"/>
                <a:gd name="connsiteX66" fmla="*/ 1162898 w 1446348"/>
                <a:gd name="connsiteY66" fmla="*/ 145487 h 780992"/>
                <a:gd name="connsiteX67" fmla="*/ 1073581 w 1446348"/>
                <a:gd name="connsiteY67" fmla="*/ 225696 h 780992"/>
                <a:gd name="connsiteX68" fmla="*/ 1079364 w 1446348"/>
                <a:gd name="connsiteY68" fmla="*/ 231085 h 780992"/>
                <a:gd name="connsiteX69" fmla="*/ 1151482 w 1446348"/>
                <a:gd name="connsiteY69" fmla="*/ 166598 h 780992"/>
                <a:gd name="connsiteX70" fmla="*/ 1206740 w 1446348"/>
                <a:gd name="connsiteY70" fmla="*/ 125253 h 780992"/>
                <a:gd name="connsiteX71" fmla="*/ 1352769 w 1446348"/>
                <a:gd name="connsiteY71" fmla="*/ 69196 h 780992"/>
                <a:gd name="connsiteX72" fmla="*/ 1395686 w 1446348"/>
                <a:gd name="connsiteY72" fmla="*/ 52754 h 780992"/>
                <a:gd name="connsiteX73" fmla="*/ 1350470 w 1446348"/>
                <a:gd name="connsiteY73" fmla="*/ 61746 h 780992"/>
                <a:gd name="connsiteX74" fmla="*/ 1306676 w 1446348"/>
                <a:gd name="connsiteY74" fmla="*/ 75849 h 780992"/>
                <a:gd name="connsiteX75" fmla="*/ 1251268 w 1446348"/>
                <a:gd name="connsiteY75" fmla="*/ 96336 h 780992"/>
                <a:gd name="connsiteX76" fmla="*/ 1369842 w 1446348"/>
                <a:gd name="connsiteY76" fmla="*/ 39046 h 780992"/>
                <a:gd name="connsiteX77" fmla="*/ 1403531 w 1446348"/>
                <a:gd name="connsiteY77" fmla="*/ 24785 h 780992"/>
                <a:gd name="connsiteX78" fmla="*/ 1310484 w 1446348"/>
                <a:gd name="connsiteY78" fmla="*/ 54603 h 780992"/>
                <a:gd name="connsiteX79" fmla="*/ 1202307 w 1446348"/>
                <a:gd name="connsiteY79" fmla="*/ 116704 h 780992"/>
                <a:gd name="connsiteX80" fmla="*/ 1056681 w 1446348"/>
                <a:gd name="connsiteY80" fmla="*/ 191936 h 780992"/>
                <a:gd name="connsiteX81" fmla="*/ 1109292 w 1446348"/>
                <a:gd name="connsiteY81" fmla="*/ 119935 h 780992"/>
                <a:gd name="connsiteX82" fmla="*/ 1243336 w 1446348"/>
                <a:gd name="connsiteY82" fmla="*/ 23079 h 780992"/>
                <a:gd name="connsiteX83" fmla="*/ 1269155 w 1446348"/>
                <a:gd name="connsiteY83" fmla="*/ 1936 h 780992"/>
                <a:gd name="connsiteX84" fmla="*/ 1211180 w 1446348"/>
                <a:gd name="connsiteY84" fmla="*/ 34598 h 780992"/>
                <a:gd name="connsiteX85" fmla="*/ 1053513 w 1446348"/>
                <a:gd name="connsiteY85" fmla="*/ 157093 h 780992"/>
                <a:gd name="connsiteX86" fmla="*/ 1059193 w 1446348"/>
                <a:gd name="connsiteY86" fmla="*/ 162584 h 780992"/>
                <a:gd name="connsiteX87" fmla="*/ 1109292 w 1446348"/>
                <a:gd name="connsiteY87" fmla="*/ 119935 h 780992"/>
                <a:gd name="connsiteX88" fmla="*/ 993127 w 1446348"/>
                <a:gd name="connsiteY88" fmla="*/ 430803 h 780992"/>
                <a:gd name="connsiteX89" fmla="*/ 994075 w 1446348"/>
                <a:gd name="connsiteY89" fmla="*/ 438640 h 780992"/>
                <a:gd name="connsiteX90" fmla="*/ 1057155 w 1446348"/>
                <a:gd name="connsiteY90" fmla="*/ 436507 h 780992"/>
                <a:gd name="connsiteX91" fmla="*/ 1120811 w 1446348"/>
                <a:gd name="connsiteY91" fmla="*/ 436428 h 780992"/>
                <a:gd name="connsiteX92" fmla="*/ 993127 w 1446348"/>
                <a:gd name="connsiteY92" fmla="*/ 430803 h 780992"/>
                <a:gd name="connsiteX93" fmla="*/ 1016039 w 1446348"/>
                <a:gd name="connsiteY93" fmla="*/ 382837 h 780992"/>
                <a:gd name="connsiteX94" fmla="*/ 1018228 w 1446348"/>
                <a:gd name="connsiteY94" fmla="*/ 390429 h 780992"/>
                <a:gd name="connsiteX95" fmla="*/ 1227210 w 1446348"/>
                <a:gd name="connsiteY95" fmla="*/ 393455 h 780992"/>
                <a:gd name="connsiteX96" fmla="*/ 1122455 w 1446348"/>
                <a:gd name="connsiteY96" fmla="*/ 380490 h 780992"/>
                <a:gd name="connsiteX97" fmla="*/ 1016039 w 1446348"/>
                <a:gd name="connsiteY97" fmla="*/ 382837 h 780992"/>
                <a:gd name="connsiteX98" fmla="*/ 1188125 w 1446348"/>
                <a:gd name="connsiteY98" fmla="*/ 322861 h 780992"/>
                <a:gd name="connsiteX99" fmla="*/ 1024098 w 1446348"/>
                <a:gd name="connsiteY99" fmla="*/ 344241 h 780992"/>
                <a:gd name="connsiteX100" fmla="*/ 1025852 w 1446348"/>
                <a:gd name="connsiteY100" fmla="*/ 351944 h 780992"/>
                <a:gd name="connsiteX101" fmla="*/ 1106882 w 1446348"/>
                <a:gd name="connsiteY101" fmla="*/ 339627 h 780992"/>
                <a:gd name="connsiteX102" fmla="*/ 1332251 w 1446348"/>
                <a:gd name="connsiteY102" fmla="*/ 332295 h 780992"/>
                <a:gd name="connsiteX103" fmla="*/ 1353053 w 1446348"/>
                <a:gd name="connsiteY103" fmla="*/ 330359 h 780992"/>
                <a:gd name="connsiteX104" fmla="*/ 1270838 w 1446348"/>
                <a:gd name="connsiteY104" fmla="*/ 321802 h 780992"/>
                <a:gd name="connsiteX105" fmla="*/ 1188125 w 1446348"/>
                <a:gd name="connsiteY105" fmla="*/ 322861 h 780992"/>
                <a:gd name="connsiteX106" fmla="*/ 1447183 w 1446348"/>
                <a:gd name="connsiteY106" fmla="*/ 230777 h 780992"/>
                <a:gd name="connsiteX107" fmla="*/ 1394840 w 1446348"/>
                <a:gd name="connsiteY107" fmla="*/ 234063 h 780992"/>
                <a:gd name="connsiteX108" fmla="*/ 1174734 w 1446348"/>
                <a:gd name="connsiteY108" fmla="*/ 265248 h 780992"/>
                <a:gd name="connsiteX109" fmla="*/ 1115352 w 1446348"/>
                <a:gd name="connsiteY109" fmla="*/ 293675 h 780992"/>
                <a:gd name="connsiteX110" fmla="*/ 1030277 w 1446348"/>
                <a:gd name="connsiteY110" fmla="*/ 342487 h 780992"/>
                <a:gd name="connsiteX111" fmla="*/ 1025813 w 1446348"/>
                <a:gd name="connsiteY111" fmla="*/ 335969 h 780992"/>
                <a:gd name="connsiteX112" fmla="*/ 1130016 w 1446348"/>
                <a:gd name="connsiteY112" fmla="*/ 275456 h 780992"/>
                <a:gd name="connsiteX113" fmla="*/ 1035712 w 1446348"/>
                <a:gd name="connsiteY113" fmla="*/ 300367 h 780992"/>
                <a:gd name="connsiteX114" fmla="*/ 1033334 w 1446348"/>
                <a:gd name="connsiteY114" fmla="*/ 292830 h 780992"/>
                <a:gd name="connsiteX115" fmla="*/ 1171415 w 1446348"/>
                <a:gd name="connsiteY115" fmla="*/ 256051 h 780992"/>
                <a:gd name="connsiteX116" fmla="*/ 1295647 w 1446348"/>
                <a:gd name="connsiteY116" fmla="*/ 214216 h 780992"/>
                <a:gd name="connsiteX117" fmla="*/ 1394319 w 1446348"/>
                <a:gd name="connsiteY117" fmla="*/ 206560 h 780992"/>
                <a:gd name="connsiteX118" fmla="*/ 1345635 w 1446348"/>
                <a:gd name="connsiteY118" fmla="*/ 213695 h 780992"/>
                <a:gd name="connsiteX119" fmla="*/ 1223284 w 1446348"/>
                <a:gd name="connsiteY119" fmla="*/ 245401 h 780992"/>
                <a:gd name="connsiteX120" fmla="*/ 1341992 w 1446348"/>
                <a:gd name="connsiteY120" fmla="*/ 228991 h 780992"/>
                <a:gd name="connsiteX121" fmla="*/ 1447183 w 1446348"/>
                <a:gd name="connsiteY121" fmla="*/ 230777 h 78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46348" h="780992">
                  <a:moveTo>
                    <a:pt x="561068" y="640531"/>
                  </a:moveTo>
                  <a:cubicBezTo>
                    <a:pt x="551081" y="657858"/>
                    <a:pt x="538653" y="674370"/>
                    <a:pt x="536267" y="694936"/>
                  </a:cubicBezTo>
                  <a:cubicBezTo>
                    <a:pt x="549856" y="679767"/>
                    <a:pt x="557149" y="661737"/>
                    <a:pt x="568542" y="645303"/>
                  </a:cubicBezTo>
                  <a:cubicBezTo>
                    <a:pt x="600769" y="596097"/>
                    <a:pt x="641284" y="552429"/>
                    <a:pt x="688570" y="517428"/>
                  </a:cubicBezTo>
                  <a:cubicBezTo>
                    <a:pt x="688570" y="517428"/>
                    <a:pt x="684074" y="510933"/>
                    <a:pt x="684074" y="510941"/>
                  </a:cubicBezTo>
                  <a:cubicBezTo>
                    <a:pt x="634078" y="544275"/>
                    <a:pt x="592647" y="589586"/>
                    <a:pt x="561068" y="640531"/>
                  </a:cubicBezTo>
                  <a:moveTo>
                    <a:pt x="640778" y="496396"/>
                  </a:moveTo>
                  <a:cubicBezTo>
                    <a:pt x="581001" y="529390"/>
                    <a:pt x="531448" y="577024"/>
                    <a:pt x="484296" y="625527"/>
                  </a:cubicBezTo>
                  <a:cubicBezTo>
                    <a:pt x="460949" y="650020"/>
                    <a:pt x="438646" y="675429"/>
                    <a:pt x="416927" y="701304"/>
                  </a:cubicBezTo>
                  <a:cubicBezTo>
                    <a:pt x="395681" y="727646"/>
                    <a:pt x="372200" y="752344"/>
                    <a:pt x="356881" y="782928"/>
                  </a:cubicBezTo>
                  <a:cubicBezTo>
                    <a:pt x="382068" y="759976"/>
                    <a:pt x="401149" y="732276"/>
                    <a:pt x="423682" y="707048"/>
                  </a:cubicBezTo>
                  <a:cubicBezTo>
                    <a:pt x="489890" y="632125"/>
                    <a:pt x="558555" y="555676"/>
                    <a:pt x="644563" y="503325"/>
                  </a:cubicBezTo>
                  <a:lnTo>
                    <a:pt x="640778" y="496396"/>
                  </a:lnTo>
                  <a:moveTo>
                    <a:pt x="542975" y="494033"/>
                  </a:moveTo>
                  <a:cubicBezTo>
                    <a:pt x="573993" y="480278"/>
                    <a:pt x="606513" y="469959"/>
                    <a:pt x="639877" y="463520"/>
                  </a:cubicBezTo>
                  <a:lnTo>
                    <a:pt x="638645" y="455714"/>
                  </a:lnTo>
                  <a:cubicBezTo>
                    <a:pt x="615828" y="458827"/>
                    <a:pt x="593437" y="464429"/>
                    <a:pt x="571686" y="471950"/>
                  </a:cubicBezTo>
                  <a:cubicBezTo>
                    <a:pt x="583601" y="463323"/>
                    <a:pt x="595799" y="455074"/>
                    <a:pt x="608417" y="447395"/>
                  </a:cubicBezTo>
                  <a:cubicBezTo>
                    <a:pt x="608417" y="447395"/>
                    <a:pt x="604624" y="440465"/>
                    <a:pt x="604624" y="440458"/>
                  </a:cubicBezTo>
                  <a:cubicBezTo>
                    <a:pt x="581294" y="453344"/>
                    <a:pt x="559551" y="468498"/>
                    <a:pt x="538867" y="485026"/>
                  </a:cubicBezTo>
                  <a:cubicBezTo>
                    <a:pt x="522054" y="492666"/>
                    <a:pt x="505747" y="501428"/>
                    <a:pt x="490174" y="511305"/>
                  </a:cubicBezTo>
                  <a:cubicBezTo>
                    <a:pt x="475503" y="521339"/>
                    <a:pt x="458982" y="529540"/>
                    <a:pt x="449643" y="545563"/>
                  </a:cubicBezTo>
                  <a:cubicBezTo>
                    <a:pt x="466709" y="539250"/>
                    <a:pt x="479279" y="527493"/>
                    <a:pt x="494812" y="518866"/>
                  </a:cubicBezTo>
                  <a:cubicBezTo>
                    <a:pt x="499102" y="516314"/>
                    <a:pt x="503471" y="513896"/>
                    <a:pt x="507840" y="511478"/>
                  </a:cubicBezTo>
                  <a:cubicBezTo>
                    <a:pt x="487196" y="530101"/>
                    <a:pt x="467444" y="549742"/>
                    <a:pt x="448142" y="569589"/>
                  </a:cubicBezTo>
                  <a:cubicBezTo>
                    <a:pt x="424804" y="594082"/>
                    <a:pt x="402500" y="619499"/>
                    <a:pt x="380773" y="645374"/>
                  </a:cubicBezTo>
                  <a:cubicBezTo>
                    <a:pt x="359528" y="671716"/>
                    <a:pt x="336055" y="696414"/>
                    <a:pt x="320727" y="726998"/>
                  </a:cubicBezTo>
                  <a:cubicBezTo>
                    <a:pt x="345923" y="704046"/>
                    <a:pt x="364995" y="676346"/>
                    <a:pt x="387536" y="651118"/>
                  </a:cubicBezTo>
                  <a:cubicBezTo>
                    <a:pt x="436062" y="596199"/>
                    <a:pt x="485939" y="540498"/>
                    <a:pt x="542975" y="494033"/>
                  </a:cubicBezTo>
                  <a:moveTo>
                    <a:pt x="509887" y="338054"/>
                  </a:moveTo>
                  <a:lnTo>
                    <a:pt x="509444" y="330169"/>
                  </a:lnTo>
                  <a:cubicBezTo>
                    <a:pt x="442959" y="333883"/>
                    <a:pt x="378450" y="351352"/>
                    <a:pt x="315165" y="370717"/>
                  </a:cubicBezTo>
                  <a:cubicBezTo>
                    <a:pt x="283617" y="380664"/>
                    <a:pt x="252481" y="391772"/>
                    <a:pt x="221549" y="403379"/>
                  </a:cubicBezTo>
                  <a:cubicBezTo>
                    <a:pt x="190800" y="415641"/>
                    <a:pt x="158912" y="425296"/>
                    <a:pt x="131109" y="443926"/>
                  </a:cubicBezTo>
                  <a:cubicBezTo>
                    <a:pt x="163708" y="436807"/>
                    <a:pt x="193288" y="422365"/>
                    <a:pt x="224623" y="411698"/>
                  </a:cubicBezTo>
                  <a:cubicBezTo>
                    <a:pt x="317203" y="379210"/>
                    <a:pt x="411807" y="347441"/>
                    <a:pt x="509887" y="338054"/>
                  </a:cubicBezTo>
                  <a:moveTo>
                    <a:pt x="384842" y="406413"/>
                  </a:moveTo>
                  <a:cubicBezTo>
                    <a:pt x="400667" y="405970"/>
                    <a:pt x="413513" y="398615"/>
                    <a:pt x="428248" y="394554"/>
                  </a:cubicBezTo>
                  <a:cubicBezTo>
                    <a:pt x="442446" y="390066"/>
                    <a:pt x="456833" y="386139"/>
                    <a:pt x="471284" y="382497"/>
                  </a:cubicBezTo>
                  <a:cubicBezTo>
                    <a:pt x="499244" y="375078"/>
                    <a:pt x="530207" y="368836"/>
                    <a:pt x="558705" y="363250"/>
                  </a:cubicBezTo>
                  <a:lnTo>
                    <a:pt x="549912" y="356448"/>
                  </a:lnTo>
                  <a:cubicBezTo>
                    <a:pt x="505051" y="362136"/>
                    <a:pt x="468218" y="371301"/>
                    <a:pt x="425459" y="386131"/>
                  </a:cubicBezTo>
                  <a:cubicBezTo>
                    <a:pt x="411270" y="391749"/>
                    <a:pt x="395768" y="394601"/>
                    <a:pt x="384842" y="406413"/>
                  </a:cubicBezTo>
                  <a:moveTo>
                    <a:pt x="412810" y="452111"/>
                  </a:moveTo>
                  <a:cubicBezTo>
                    <a:pt x="428635" y="451669"/>
                    <a:pt x="441482" y="444313"/>
                    <a:pt x="456209" y="440252"/>
                  </a:cubicBezTo>
                  <a:cubicBezTo>
                    <a:pt x="470415" y="435764"/>
                    <a:pt x="484802" y="431838"/>
                    <a:pt x="499252" y="428195"/>
                  </a:cubicBezTo>
                  <a:cubicBezTo>
                    <a:pt x="527213" y="420777"/>
                    <a:pt x="558176" y="414535"/>
                    <a:pt x="586674" y="408949"/>
                  </a:cubicBezTo>
                  <a:lnTo>
                    <a:pt x="585441" y="401151"/>
                  </a:lnTo>
                  <a:cubicBezTo>
                    <a:pt x="540589" y="406839"/>
                    <a:pt x="496179" y="417000"/>
                    <a:pt x="453420" y="431838"/>
                  </a:cubicBezTo>
                  <a:cubicBezTo>
                    <a:pt x="439230" y="437447"/>
                    <a:pt x="423737" y="440300"/>
                    <a:pt x="412810" y="452111"/>
                  </a:cubicBezTo>
                  <a:moveTo>
                    <a:pt x="538140" y="344517"/>
                  </a:moveTo>
                  <a:cubicBezTo>
                    <a:pt x="380275" y="356819"/>
                    <a:pt x="244714" y="436073"/>
                    <a:pt x="118926" y="527588"/>
                  </a:cubicBezTo>
                  <a:cubicBezTo>
                    <a:pt x="77400" y="559113"/>
                    <a:pt x="34665" y="590005"/>
                    <a:pt x="834" y="630141"/>
                  </a:cubicBezTo>
                  <a:cubicBezTo>
                    <a:pt x="42977" y="599328"/>
                    <a:pt x="81651" y="564888"/>
                    <a:pt x="124165" y="534746"/>
                  </a:cubicBezTo>
                  <a:cubicBezTo>
                    <a:pt x="249628" y="445538"/>
                    <a:pt x="391028" y="366498"/>
                    <a:pt x="546783" y="351691"/>
                  </a:cubicBezTo>
                  <a:lnTo>
                    <a:pt x="538140" y="344517"/>
                  </a:lnTo>
                  <a:moveTo>
                    <a:pt x="606102" y="421954"/>
                  </a:moveTo>
                  <a:lnTo>
                    <a:pt x="605572" y="414069"/>
                  </a:lnTo>
                  <a:cubicBezTo>
                    <a:pt x="481357" y="424624"/>
                    <a:pt x="374531" y="500220"/>
                    <a:pt x="281144" y="577261"/>
                  </a:cubicBezTo>
                  <a:cubicBezTo>
                    <a:pt x="250490" y="604148"/>
                    <a:pt x="218270" y="629936"/>
                    <a:pt x="194544" y="663562"/>
                  </a:cubicBezTo>
                  <a:cubicBezTo>
                    <a:pt x="227088" y="638777"/>
                    <a:pt x="255112" y="609631"/>
                    <a:pt x="286841" y="584056"/>
                  </a:cubicBezTo>
                  <a:cubicBezTo>
                    <a:pt x="318073" y="558244"/>
                    <a:pt x="350458" y="533798"/>
                    <a:pt x="384352" y="511715"/>
                  </a:cubicBezTo>
                  <a:cubicBezTo>
                    <a:pt x="451208" y="468047"/>
                    <a:pt x="525562" y="429357"/>
                    <a:pt x="606102" y="421954"/>
                  </a:cubicBezTo>
                  <a:moveTo>
                    <a:pt x="1056681" y="191936"/>
                  </a:moveTo>
                  <a:lnTo>
                    <a:pt x="1060797" y="198675"/>
                  </a:lnTo>
                  <a:cubicBezTo>
                    <a:pt x="1087020" y="183403"/>
                    <a:pt x="1114183" y="169332"/>
                    <a:pt x="1141495" y="155869"/>
                  </a:cubicBezTo>
                  <a:cubicBezTo>
                    <a:pt x="1148598" y="152361"/>
                    <a:pt x="1155740" y="148916"/>
                    <a:pt x="1162898" y="145487"/>
                  </a:cubicBezTo>
                  <a:cubicBezTo>
                    <a:pt x="1131303" y="170098"/>
                    <a:pt x="1101399" y="196906"/>
                    <a:pt x="1073581" y="225696"/>
                  </a:cubicBezTo>
                  <a:lnTo>
                    <a:pt x="1079364" y="231085"/>
                  </a:lnTo>
                  <a:cubicBezTo>
                    <a:pt x="1101881" y="208196"/>
                    <a:pt x="1126373" y="186840"/>
                    <a:pt x="1151482" y="166598"/>
                  </a:cubicBezTo>
                  <a:cubicBezTo>
                    <a:pt x="1169369" y="152203"/>
                    <a:pt x="1187817" y="138392"/>
                    <a:pt x="1206740" y="125253"/>
                  </a:cubicBezTo>
                  <a:cubicBezTo>
                    <a:pt x="1254413" y="104031"/>
                    <a:pt x="1303137" y="84974"/>
                    <a:pt x="1352769" y="69196"/>
                  </a:cubicBezTo>
                  <a:cubicBezTo>
                    <a:pt x="1367417" y="64266"/>
                    <a:pt x="1382278" y="61098"/>
                    <a:pt x="1395686" y="52754"/>
                  </a:cubicBezTo>
                  <a:cubicBezTo>
                    <a:pt x="1379884" y="52818"/>
                    <a:pt x="1365078" y="57108"/>
                    <a:pt x="1350470" y="61746"/>
                  </a:cubicBezTo>
                  <a:cubicBezTo>
                    <a:pt x="1339488" y="64961"/>
                    <a:pt x="1317468" y="72064"/>
                    <a:pt x="1306676" y="75849"/>
                  </a:cubicBezTo>
                  <a:cubicBezTo>
                    <a:pt x="1288038" y="82248"/>
                    <a:pt x="1269590" y="89138"/>
                    <a:pt x="1251268" y="96336"/>
                  </a:cubicBezTo>
                  <a:cubicBezTo>
                    <a:pt x="1288931" y="73589"/>
                    <a:pt x="1328427" y="53979"/>
                    <a:pt x="1369842" y="39046"/>
                  </a:cubicBezTo>
                  <a:cubicBezTo>
                    <a:pt x="1381172" y="35357"/>
                    <a:pt x="1393229" y="31256"/>
                    <a:pt x="1403531" y="24785"/>
                  </a:cubicBezTo>
                  <a:cubicBezTo>
                    <a:pt x="1370893" y="26650"/>
                    <a:pt x="1340104" y="42128"/>
                    <a:pt x="1310484" y="54603"/>
                  </a:cubicBezTo>
                  <a:cubicBezTo>
                    <a:pt x="1272695" y="72167"/>
                    <a:pt x="1236636" y="93159"/>
                    <a:pt x="1202307" y="116704"/>
                  </a:cubicBezTo>
                  <a:cubicBezTo>
                    <a:pt x="1152280" y="138700"/>
                    <a:pt x="1103595" y="163722"/>
                    <a:pt x="1056681" y="191936"/>
                  </a:cubicBezTo>
                  <a:moveTo>
                    <a:pt x="1109292" y="119935"/>
                  </a:moveTo>
                  <a:cubicBezTo>
                    <a:pt x="1152114" y="85859"/>
                    <a:pt x="1197804" y="53608"/>
                    <a:pt x="1243336" y="23079"/>
                  </a:cubicBezTo>
                  <a:cubicBezTo>
                    <a:pt x="1252548" y="16987"/>
                    <a:pt x="1262171" y="11575"/>
                    <a:pt x="1269155" y="1936"/>
                  </a:cubicBezTo>
                  <a:cubicBezTo>
                    <a:pt x="1250289" y="5989"/>
                    <a:pt x="1227724" y="24975"/>
                    <a:pt x="1211180" y="34598"/>
                  </a:cubicBezTo>
                  <a:cubicBezTo>
                    <a:pt x="1155717" y="71543"/>
                    <a:pt x="1100996" y="109933"/>
                    <a:pt x="1053513" y="157093"/>
                  </a:cubicBezTo>
                  <a:lnTo>
                    <a:pt x="1059193" y="162584"/>
                  </a:lnTo>
                  <a:cubicBezTo>
                    <a:pt x="1074987" y="147739"/>
                    <a:pt x="1092068" y="133557"/>
                    <a:pt x="1109292" y="119935"/>
                  </a:cubicBezTo>
                  <a:moveTo>
                    <a:pt x="993127" y="430803"/>
                  </a:moveTo>
                  <a:lnTo>
                    <a:pt x="994075" y="438640"/>
                  </a:lnTo>
                  <a:cubicBezTo>
                    <a:pt x="1014823" y="437013"/>
                    <a:pt x="1036076" y="436713"/>
                    <a:pt x="1057155" y="436507"/>
                  </a:cubicBezTo>
                  <a:cubicBezTo>
                    <a:pt x="1075880" y="436562"/>
                    <a:pt x="1102316" y="437424"/>
                    <a:pt x="1120811" y="436428"/>
                  </a:cubicBezTo>
                  <a:cubicBezTo>
                    <a:pt x="1078961" y="427548"/>
                    <a:pt x="1035657" y="426615"/>
                    <a:pt x="993127" y="430803"/>
                  </a:cubicBezTo>
                  <a:moveTo>
                    <a:pt x="1016039" y="382837"/>
                  </a:moveTo>
                  <a:lnTo>
                    <a:pt x="1018228" y="390429"/>
                  </a:lnTo>
                  <a:cubicBezTo>
                    <a:pt x="1086957" y="381280"/>
                    <a:pt x="1158008" y="392065"/>
                    <a:pt x="1227210" y="393455"/>
                  </a:cubicBezTo>
                  <a:cubicBezTo>
                    <a:pt x="1192637" y="386558"/>
                    <a:pt x="1157605" y="382900"/>
                    <a:pt x="1122455" y="380490"/>
                  </a:cubicBezTo>
                  <a:cubicBezTo>
                    <a:pt x="1086885" y="378594"/>
                    <a:pt x="1051427" y="376137"/>
                    <a:pt x="1016039" y="382837"/>
                  </a:cubicBezTo>
                  <a:moveTo>
                    <a:pt x="1188125" y="322861"/>
                  </a:moveTo>
                  <a:cubicBezTo>
                    <a:pt x="1132978" y="325974"/>
                    <a:pt x="1078108" y="332121"/>
                    <a:pt x="1024098" y="344241"/>
                  </a:cubicBezTo>
                  <a:lnTo>
                    <a:pt x="1025852" y="351944"/>
                  </a:lnTo>
                  <a:cubicBezTo>
                    <a:pt x="1052549" y="346793"/>
                    <a:pt x="1079727" y="342748"/>
                    <a:pt x="1106882" y="339627"/>
                  </a:cubicBezTo>
                  <a:cubicBezTo>
                    <a:pt x="1181552" y="330659"/>
                    <a:pt x="1257146" y="327902"/>
                    <a:pt x="1332251" y="332295"/>
                  </a:cubicBezTo>
                  <a:cubicBezTo>
                    <a:pt x="1339109" y="332374"/>
                    <a:pt x="1346006" y="331995"/>
                    <a:pt x="1353053" y="330359"/>
                  </a:cubicBezTo>
                  <a:cubicBezTo>
                    <a:pt x="1326483" y="321083"/>
                    <a:pt x="1298388" y="323462"/>
                    <a:pt x="1270838" y="321802"/>
                  </a:cubicBezTo>
                  <a:cubicBezTo>
                    <a:pt x="1243273" y="321076"/>
                    <a:pt x="1215667" y="321447"/>
                    <a:pt x="1188125" y="322861"/>
                  </a:cubicBezTo>
                  <a:moveTo>
                    <a:pt x="1447183" y="230777"/>
                  </a:moveTo>
                  <a:cubicBezTo>
                    <a:pt x="1429461" y="234545"/>
                    <a:pt x="1412269" y="233115"/>
                    <a:pt x="1394840" y="234063"/>
                  </a:cubicBezTo>
                  <a:cubicBezTo>
                    <a:pt x="1320660" y="236726"/>
                    <a:pt x="1247223" y="249352"/>
                    <a:pt x="1174734" y="265248"/>
                  </a:cubicBezTo>
                  <a:cubicBezTo>
                    <a:pt x="1154626" y="274168"/>
                    <a:pt x="1134827" y="283728"/>
                    <a:pt x="1115352" y="293675"/>
                  </a:cubicBezTo>
                  <a:cubicBezTo>
                    <a:pt x="1086309" y="308687"/>
                    <a:pt x="1057582" y="324710"/>
                    <a:pt x="1030277" y="342487"/>
                  </a:cubicBezTo>
                  <a:lnTo>
                    <a:pt x="1025813" y="335969"/>
                  </a:lnTo>
                  <a:cubicBezTo>
                    <a:pt x="1059280" y="313807"/>
                    <a:pt x="1094067" y="293430"/>
                    <a:pt x="1130016" y="275456"/>
                  </a:cubicBezTo>
                  <a:cubicBezTo>
                    <a:pt x="1098389" y="283017"/>
                    <a:pt x="1066810" y="291092"/>
                    <a:pt x="1035712" y="300367"/>
                  </a:cubicBezTo>
                  <a:lnTo>
                    <a:pt x="1033334" y="292830"/>
                  </a:lnTo>
                  <a:cubicBezTo>
                    <a:pt x="1078835" y="278743"/>
                    <a:pt x="1124904" y="266370"/>
                    <a:pt x="1171415" y="256051"/>
                  </a:cubicBezTo>
                  <a:cubicBezTo>
                    <a:pt x="1211528" y="238598"/>
                    <a:pt x="1252983" y="224345"/>
                    <a:pt x="1295647" y="214216"/>
                  </a:cubicBezTo>
                  <a:cubicBezTo>
                    <a:pt x="1328040" y="208330"/>
                    <a:pt x="1361318" y="199679"/>
                    <a:pt x="1394319" y="206560"/>
                  </a:cubicBezTo>
                  <a:cubicBezTo>
                    <a:pt x="1377909" y="211601"/>
                    <a:pt x="1361800" y="210938"/>
                    <a:pt x="1345635" y="213695"/>
                  </a:cubicBezTo>
                  <a:cubicBezTo>
                    <a:pt x="1303713" y="219336"/>
                    <a:pt x="1262930" y="230674"/>
                    <a:pt x="1223284" y="245401"/>
                  </a:cubicBezTo>
                  <a:cubicBezTo>
                    <a:pt x="1262574" y="238156"/>
                    <a:pt x="1302157" y="232562"/>
                    <a:pt x="1341992" y="228991"/>
                  </a:cubicBezTo>
                  <a:cubicBezTo>
                    <a:pt x="1376929" y="227229"/>
                    <a:pt x="1412815" y="221975"/>
                    <a:pt x="1447183" y="230777"/>
                  </a:cubicBezTo>
                </a:path>
              </a:pathLst>
            </a:custGeom>
            <a:solidFill>
              <a:srgbClr val="191818"/>
            </a:solidFill>
            <a:ln w="7899" cap="rnd">
              <a:noFill/>
              <a:prstDash val="solid"/>
              <a:round/>
            </a:ln>
          </p:spPr>
          <p:txBody>
            <a:bodyPr rtlCol="0" anchor="ctr"/>
            <a:lstStyle/>
            <a:p>
              <a:endParaRPr lang="en-CH" sz="4400"/>
            </a:p>
          </p:txBody>
        </p:sp>
      </p:grpSp>
      <p:grpSp>
        <p:nvGrpSpPr>
          <p:cNvPr id="406" name="Graphic 256">
            <a:extLst>
              <a:ext uri="{FF2B5EF4-FFF2-40B4-BE49-F238E27FC236}">
                <a16:creationId xmlns:a16="http://schemas.microsoft.com/office/drawing/2014/main" id="{A57EDA58-A9EB-6571-9E55-8B45B68C9E96}"/>
              </a:ext>
            </a:extLst>
          </p:cNvPr>
          <p:cNvGrpSpPr/>
          <p:nvPr/>
        </p:nvGrpSpPr>
        <p:grpSpPr>
          <a:xfrm>
            <a:off x="2018681" y="11020607"/>
            <a:ext cx="2978701" cy="1404391"/>
            <a:chOff x="2018681" y="11020607"/>
            <a:chExt cx="2978701" cy="1404391"/>
          </a:xfrm>
          <a:solidFill>
            <a:srgbClr val="000000"/>
          </a:solidFill>
        </p:grpSpPr>
        <p:sp>
          <p:nvSpPr>
            <p:cNvPr id="407" name="TextBox 406">
              <a:extLst>
                <a:ext uri="{FF2B5EF4-FFF2-40B4-BE49-F238E27FC236}">
                  <a16:creationId xmlns:a16="http://schemas.microsoft.com/office/drawing/2014/main" id="{0F7AEF7F-6D14-A72F-2073-C4A54F8B9A8A}"/>
                </a:ext>
              </a:extLst>
            </p:cNvPr>
            <p:cNvSpPr txBox="1"/>
            <p:nvPr/>
          </p:nvSpPr>
          <p:spPr>
            <a:xfrm>
              <a:off x="2866290" y="11020607"/>
              <a:ext cx="203613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Airway</a:t>
              </a:r>
            </a:p>
          </p:txBody>
        </p:sp>
        <p:sp>
          <p:nvSpPr>
            <p:cNvPr id="408" name="TextBox 407">
              <a:extLst>
                <a:ext uri="{FF2B5EF4-FFF2-40B4-BE49-F238E27FC236}">
                  <a16:creationId xmlns:a16="http://schemas.microsoft.com/office/drawing/2014/main" id="{430ED97A-A2D3-F5E2-AFA3-C6791986614F}"/>
                </a:ext>
              </a:extLst>
            </p:cNvPr>
            <p:cNvSpPr txBox="1"/>
            <p:nvPr/>
          </p:nvSpPr>
          <p:spPr>
            <a:xfrm>
              <a:off x="2018681" y="11655557"/>
              <a:ext cx="297870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resistance</a:t>
              </a:r>
            </a:p>
          </p:txBody>
        </p:sp>
      </p:grpSp>
      <p:grpSp>
        <p:nvGrpSpPr>
          <p:cNvPr id="409" name="Graphic 256">
            <a:extLst>
              <a:ext uri="{FF2B5EF4-FFF2-40B4-BE49-F238E27FC236}">
                <a16:creationId xmlns:a16="http://schemas.microsoft.com/office/drawing/2014/main" id="{448C726B-4E25-6C2B-EA3E-BB548D95B1AB}"/>
              </a:ext>
            </a:extLst>
          </p:cNvPr>
          <p:cNvGrpSpPr/>
          <p:nvPr/>
        </p:nvGrpSpPr>
        <p:grpSpPr>
          <a:xfrm>
            <a:off x="1596515" y="15381724"/>
            <a:ext cx="3446777" cy="1404390"/>
            <a:chOff x="1596515" y="15381724"/>
            <a:chExt cx="3446777" cy="1404390"/>
          </a:xfrm>
          <a:solidFill>
            <a:srgbClr val="000000"/>
          </a:solidFill>
        </p:grpSpPr>
        <p:sp>
          <p:nvSpPr>
            <p:cNvPr id="410" name="TextBox 409">
              <a:extLst>
                <a:ext uri="{FF2B5EF4-FFF2-40B4-BE49-F238E27FC236}">
                  <a16:creationId xmlns:a16="http://schemas.microsoft.com/office/drawing/2014/main" id="{48962D6D-7FFC-1871-B9E1-0F7C4C3EE562}"/>
                </a:ext>
              </a:extLst>
            </p:cNvPr>
            <p:cNvSpPr txBox="1"/>
            <p:nvPr/>
          </p:nvSpPr>
          <p:spPr>
            <a:xfrm>
              <a:off x="1596515" y="15381724"/>
              <a:ext cx="3446777"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Cell number</a:t>
              </a:r>
            </a:p>
          </p:txBody>
        </p:sp>
        <p:sp>
          <p:nvSpPr>
            <p:cNvPr id="411" name="TextBox 410">
              <a:extLst>
                <a:ext uri="{FF2B5EF4-FFF2-40B4-BE49-F238E27FC236}">
                  <a16:creationId xmlns:a16="http://schemas.microsoft.com/office/drawing/2014/main" id="{9FE01F95-E55D-56A0-0115-D038B0CE8453}"/>
                </a:ext>
              </a:extLst>
            </p:cNvPr>
            <p:cNvSpPr txBox="1"/>
            <p:nvPr/>
          </p:nvSpPr>
          <p:spPr>
            <a:xfrm>
              <a:off x="2585252" y="16016673"/>
              <a:ext cx="2347117"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in BALF</a:t>
              </a:r>
            </a:p>
          </p:txBody>
        </p:sp>
      </p:grpSp>
      <p:sp>
        <p:nvSpPr>
          <p:cNvPr id="412" name="TextBox 411">
            <a:extLst>
              <a:ext uri="{FF2B5EF4-FFF2-40B4-BE49-F238E27FC236}">
                <a16:creationId xmlns:a16="http://schemas.microsoft.com/office/drawing/2014/main" id="{2731D75C-AAAD-30B7-55ED-4880E95ECFD8}"/>
              </a:ext>
            </a:extLst>
          </p:cNvPr>
          <p:cNvSpPr txBox="1"/>
          <p:nvPr/>
        </p:nvSpPr>
        <p:spPr>
          <a:xfrm>
            <a:off x="11683245" y="9834321"/>
            <a:ext cx="3776996"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M (IL-33+IL-2)</a:t>
            </a:r>
          </a:p>
        </p:txBody>
      </p:sp>
      <p:sp>
        <p:nvSpPr>
          <p:cNvPr id="413" name="TextBox 412">
            <a:extLst>
              <a:ext uri="{FF2B5EF4-FFF2-40B4-BE49-F238E27FC236}">
                <a16:creationId xmlns:a16="http://schemas.microsoft.com/office/drawing/2014/main" id="{90BEF4EA-48AC-B9D0-30CD-A3754B4582B3}"/>
              </a:ext>
            </a:extLst>
          </p:cNvPr>
          <p:cNvSpPr txBox="1"/>
          <p:nvPr/>
        </p:nvSpPr>
        <p:spPr>
          <a:xfrm>
            <a:off x="11679721" y="14812658"/>
            <a:ext cx="3776996"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M (IL-33+IL-2)</a:t>
            </a:r>
          </a:p>
        </p:txBody>
      </p:sp>
      <p:sp>
        <p:nvSpPr>
          <p:cNvPr id="414" name="TextBox 413">
            <a:extLst>
              <a:ext uri="{FF2B5EF4-FFF2-40B4-BE49-F238E27FC236}">
                <a16:creationId xmlns:a16="http://schemas.microsoft.com/office/drawing/2014/main" id="{6E097606-3744-879B-AAE7-27694CFC9C0A}"/>
              </a:ext>
            </a:extLst>
          </p:cNvPr>
          <p:cNvSpPr txBox="1"/>
          <p:nvPr/>
        </p:nvSpPr>
        <p:spPr>
          <a:xfrm>
            <a:off x="11683245" y="10742127"/>
            <a:ext cx="96853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M0</a:t>
            </a:r>
          </a:p>
        </p:txBody>
      </p:sp>
      <p:sp>
        <p:nvSpPr>
          <p:cNvPr id="415" name="TextBox 414">
            <a:extLst>
              <a:ext uri="{FF2B5EF4-FFF2-40B4-BE49-F238E27FC236}">
                <a16:creationId xmlns:a16="http://schemas.microsoft.com/office/drawing/2014/main" id="{25FE1CAF-9EAA-2A5D-B61B-128B348040E8}"/>
              </a:ext>
            </a:extLst>
          </p:cNvPr>
          <p:cNvSpPr txBox="1"/>
          <p:nvPr/>
        </p:nvSpPr>
        <p:spPr>
          <a:xfrm>
            <a:off x="11692150" y="15753751"/>
            <a:ext cx="96853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M0</a:t>
            </a:r>
          </a:p>
        </p:txBody>
      </p:sp>
      <p:sp>
        <p:nvSpPr>
          <p:cNvPr id="416" name="TextBox 415">
            <a:extLst>
              <a:ext uri="{FF2B5EF4-FFF2-40B4-BE49-F238E27FC236}">
                <a16:creationId xmlns:a16="http://schemas.microsoft.com/office/drawing/2014/main" id="{F1A84167-AC7B-16F3-72A4-9746F988C71C}"/>
              </a:ext>
            </a:extLst>
          </p:cNvPr>
          <p:cNvSpPr txBox="1"/>
          <p:nvPr/>
        </p:nvSpPr>
        <p:spPr>
          <a:xfrm>
            <a:off x="11683245" y="11496973"/>
            <a:ext cx="131478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PBS</a:t>
            </a:r>
          </a:p>
        </p:txBody>
      </p:sp>
      <p:sp>
        <p:nvSpPr>
          <p:cNvPr id="417" name="TextBox 416">
            <a:extLst>
              <a:ext uri="{FF2B5EF4-FFF2-40B4-BE49-F238E27FC236}">
                <a16:creationId xmlns:a16="http://schemas.microsoft.com/office/drawing/2014/main" id="{D033664D-0F80-3EE4-97EE-58B3C9462E45}"/>
              </a:ext>
            </a:extLst>
          </p:cNvPr>
          <p:cNvSpPr txBox="1"/>
          <p:nvPr/>
        </p:nvSpPr>
        <p:spPr>
          <a:xfrm>
            <a:off x="11692150" y="16660414"/>
            <a:ext cx="131478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PBS</a:t>
            </a:r>
          </a:p>
        </p:txBody>
      </p:sp>
      <p:grpSp>
        <p:nvGrpSpPr>
          <p:cNvPr id="418" name="Graphic 256">
            <a:extLst>
              <a:ext uri="{FF2B5EF4-FFF2-40B4-BE49-F238E27FC236}">
                <a16:creationId xmlns:a16="http://schemas.microsoft.com/office/drawing/2014/main" id="{6438BBC4-177D-27D0-F6E0-D993F12FEAFF}"/>
              </a:ext>
            </a:extLst>
          </p:cNvPr>
          <p:cNvGrpSpPr/>
          <p:nvPr/>
        </p:nvGrpSpPr>
        <p:grpSpPr>
          <a:xfrm>
            <a:off x="10569319" y="10069508"/>
            <a:ext cx="944793" cy="1879983"/>
            <a:chOff x="10569319" y="10069508"/>
            <a:chExt cx="944793" cy="1879983"/>
          </a:xfrm>
        </p:grpSpPr>
        <p:pic>
          <p:nvPicPr>
            <p:cNvPr id="419" name="Picture 418">
              <a:extLst>
                <a:ext uri="{FF2B5EF4-FFF2-40B4-BE49-F238E27FC236}">
                  <a16:creationId xmlns:a16="http://schemas.microsoft.com/office/drawing/2014/main" id="{B4D34305-E61A-14A9-457B-4310B0C9FBCC}"/>
                </a:ext>
              </a:extLst>
            </p:cNvPr>
            <p:cNvPicPr>
              <a:picLocks noChangeAspect="1"/>
            </p:cNvPicPr>
            <p:nvPr/>
          </p:nvPicPr>
          <p:blipFill>
            <a:blip r:embed="rId3"/>
            <a:stretch>
              <a:fillRect/>
            </a:stretch>
          </p:blipFill>
          <p:spPr>
            <a:xfrm>
              <a:off x="10569319" y="11720909"/>
              <a:ext cx="944793" cy="228582"/>
            </a:xfrm>
            <a:custGeom>
              <a:avLst/>
              <a:gdLst>
                <a:gd name="connsiteX0" fmla="*/ 3468 w 944793"/>
                <a:gd name="connsiteY0" fmla="*/ 3846 h 228582"/>
                <a:gd name="connsiteX1" fmla="*/ 948261 w 944793"/>
                <a:gd name="connsiteY1" fmla="*/ 3846 h 228582"/>
                <a:gd name="connsiteX2" fmla="*/ 948261 w 944793"/>
                <a:gd name="connsiteY2" fmla="*/ 232428 h 228582"/>
                <a:gd name="connsiteX3" fmla="*/ 3468 w 944793"/>
                <a:gd name="connsiteY3" fmla="*/ 232428 h 228582"/>
              </a:gdLst>
              <a:ahLst/>
              <a:cxnLst>
                <a:cxn ang="0">
                  <a:pos x="connsiteX0" y="connsiteY0"/>
                </a:cxn>
                <a:cxn ang="0">
                  <a:pos x="connsiteX1" y="connsiteY1"/>
                </a:cxn>
                <a:cxn ang="0">
                  <a:pos x="connsiteX2" y="connsiteY2"/>
                </a:cxn>
                <a:cxn ang="0">
                  <a:pos x="connsiteX3" y="connsiteY3"/>
                </a:cxn>
              </a:cxnLst>
              <a:rect l="l" t="t" r="r" b="b"/>
              <a:pathLst>
                <a:path w="944793" h="228582">
                  <a:moveTo>
                    <a:pt x="3468" y="3846"/>
                  </a:moveTo>
                  <a:lnTo>
                    <a:pt x="948261" y="3846"/>
                  </a:lnTo>
                  <a:lnTo>
                    <a:pt x="948261" y="232428"/>
                  </a:lnTo>
                  <a:lnTo>
                    <a:pt x="3468" y="232428"/>
                  </a:lnTo>
                  <a:close/>
                </a:path>
              </a:pathLst>
            </a:custGeom>
          </p:spPr>
        </p:pic>
        <p:pic>
          <p:nvPicPr>
            <p:cNvPr id="420" name="Picture 419">
              <a:extLst>
                <a:ext uri="{FF2B5EF4-FFF2-40B4-BE49-F238E27FC236}">
                  <a16:creationId xmlns:a16="http://schemas.microsoft.com/office/drawing/2014/main" id="{919CF33B-5E3A-D40B-0A97-035827D3EBBC}"/>
                </a:ext>
              </a:extLst>
            </p:cNvPr>
            <p:cNvPicPr>
              <a:picLocks noChangeAspect="1"/>
            </p:cNvPicPr>
            <p:nvPr/>
          </p:nvPicPr>
          <p:blipFill>
            <a:blip r:embed="rId4"/>
            <a:stretch>
              <a:fillRect/>
            </a:stretch>
          </p:blipFill>
          <p:spPr>
            <a:xfrm>
              <a:off x="10569319" y="10906028"/>
              <a:ext cx="944793" cy="228582"/>
            </a:xfrm>
            <a:custGeom>
              <a:avLst/>
              <a:gdLst>
                <a:gd name="connsiteX0" fmla="*/ 3468 w 944793"/>
                <a:gd name="connsiteY0" fmla="*/ 3578 h 228582"/>
                <a:gd name="connsiteX1" fmla="*/ 948261 w 944793"/>
                <a:gd name="connsiteY1" fmla="*/ 3578 h 228582"/>
                <a:gd name="connsiteX2" fmla="*/ 948261 w 944793"/>
                <a:gd name="connsiteY2" fmla="*/ 232161 h 228582"/>
                <a:gd name="connsiteX3" fmla="*/ 3468 w 944793"/>
                <a:gd name="connsiteY3" fmla="*/ 232161 h 228582"/>
              </a:gdLst>
              <a:ahLst/>
              <a:cxnLst>
                <a:cxn ang="0">
                  <a:pos x="connsiteX0" y="connsiteY0"/>
                </a:cxn>
                <a:cxn ang="0">
                  <a:pos x="connsiteX1" y="connsiteY1"/>
                </a:cxn>
                <a:cxn ang="0">
                  <a:pos x="connsiteX2" y="connsiteY2"/>
                </a:cxn>
                <a:cxn ang="0">
                  <a:pos x="connsiteX3" y="connsiteY3"/>
                </a:cxn>
              </a:cxnLst>
              <a:rect l="l" t="t" r="r" b="b"/>
              <a:pathLst>
                <a:path w="944793" h="228582">
                  <a:moveTo>
                    <a:pt x="3468" y="3578"/>
                  </a:moveTo>
                  <a:lnTo>
                    <a:pt x="948261" y="3578"/>
                  </a:lnTo>
                  <a:lnTo>
                    <a:pt x="948261" y="232161"/>
                  </a:lnTo>
                  <a:lnTo>
                    <a:pt x="3468" y="232161"/>
                  </a:lnTo>
                  <a:close/>
                </a:path>
              </a:pathLst>
            </a:custGeom>
          </p:spPr>
        </p:pic>
        <p:pic>
          <p:nvPicPr>
            <p:cNvPr id="421" name="Picture 420">
              <a:extLst>
                <a:ext uri="{FF2B5EF4-FFF2-40B4-BE49-F238E27FC236}">
                  <a16:creationId xmlns:a16="http://schemas.microsoft.com/office/drawing/2014/main" id="{9D4C9C0F-23E5-B236-3F58-328725EBC98A}"/>
                </a:ext>
              </a:extLst>
            </p:cNvPr>
            <p:cNvPicPr>
              <a:picLocks noChangeAspect="1"/>
            </p:cNvPicPr>
            <p:nvPr/>
          </p:nvPicPr>
          <p:blipFill>
            <a:blip r:embed="rId5"/>
            <a:stretch>
              <a:fillRect/>
            </a:stretch>
          </p:blipFill>
          <p:spPr>
            <a:xfrm>
              <a:off x="10569319" y="10069508"/>
              <a:ext cx="944793" cy="228582"/>
            </a:xfrm>
            <a:custGeom>
              <a:avLst/>
              <a:gdLst>
                <a:gd name="connsiteX0" fmla="*/ 3468 w 944793"/>
                <a:gd name="connsiteY0" fmla="*/ 3304 h 228582"/>
                <a:gd name="connsiteX1" fmla="*/ 948261 w 944793"/>
                <a:gd name="connsiteY1" fmla="*/ 3304 h 228582"/>
                <a:gd name="connsiteX2" fmla="*/ 948261 w 944793"/>
                <a:gd name="connsiteY2" fmla="*/ 231886 h 228582"/>
                <a:gd name="connsiteX3" fmla="*/ 3468 w 944793"/>
                <a:gd name="connsiteY3" fmla="*/ 231886 h 228582"/>
              </a:gdLst>
              <a:ahLst/>
              <a:cxnLst>
                <a:cxn ang="0">
                  <a:pos x="connsiteX0" y="connsiteY0"/>
                </a:cxn>
                <a:cxn ang="0">
                  <a:pos x="connsiteX1" y="connsiteY1"/>
                </a:cxn>
                <a:cxn ang="0">
                  <a:pos x="connsiteX2" y="connsiteY2"/>
                </a:cxn>
                <a:cxn ang="0">
                  <a:pos x="connsiteX3" y="connsiteY3"/>
                </a:cxn>
              </a:cxnLst>
              <a:rect l="l" t="t" r="r" b="b"/>
              <a:pathLst>
                <a:path w="944793" h="228582">
                  <a:moveTo>
                    <a:pt x="3468" y="3304"/>
                  </a:moveTo>
                  <a:lnTo>
                    <a:pt x="948261" y="3304"/>
                  </a:lnTo>
                  <a:lnTo>
                    <a:pt x="948261" y="231886"/>
                  </a:lnTo>
                  <a:lnTo>
                    <a:pt x="3468" y="231886"/>
                  </a:lnTo>
                  <a:close/>
                </a:path>
              </a:pathLst>
            </a:custGeom>
          </p:spPr>
        </p:pic>
      </p:grpSp>
      <p:sp>
        <p:nvSpPr>
          <p:cNvPr id="422" name="TextBox 421">
            <a:extLst>
              <a:ext uri="{FF2B5EF4-FFF2-40B4-BE49-F238E27FC236}">
                <a16:creationId xmlns:a16="http://schemas.microsoft.com/office/drawing/2014/main" id="{9018B4DE-CC89-9540-37AF-6FA10B75D6AE}"/>
              </a:ext>
            </a:extLst>
          </p:cNvPr>
          <p:cNvSpPr txBox="1"/>
          <p:nvPr/>
        </p:nvSpPr>
        <p:spPr>
          <a:xfrm>
            <a:off x="2698495" y="2612217"/>
            <a:ext cx="133562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OVA</a:t>
            </a:r>
          </a:p>
        </p:txBody>
      </p:sp>
      <p:grpSp>
        <p:nvGrpSpPr>
          <p:cNvPr id="423" name="Graphic 256">
            <a:extLst>
              <a:ext uri="{FF2B5EF4-FFF2-40B4-BE49-F238E27FC236}">
                <a16:creationId xmlns:a16="http://schemas.microsoft.com/office/drawing/2014/main" id="{3731A4DA-A8C3-4E9C-9CFA-6E4C30920ACA}"/>
              </a:ext>
            </a:extLst>
          </p:cNvPr>
          <p:cNvGrpSpPr/>
          <p:nvPr/>
        </p:nvGrpSpPr>
        <p:grpSpPr>
          <a:xfrm>
            <a:off x="14249078" y="1935484"/>
            <a:ext cx="3480440" cy="1404391"/>
            <a:chOff x="14249078" y="1935484"/>
            <a:chExt cx="3480440" cy="1404391"/>
          </a:xfrm>
          <a:solidFill>
            <a:srgbClr val="000080"/>
          </a:solidFill>
        </p:grpSpPr>
        <p:sp>
          <p:nvSpPr>
            <p:cNvPr id="424" name="TextBox 423">
              <a:extLst>
                <a:ext uri="{FF2B5EF4-FFF2-40B4-BE49-F238E27FC236}">
                  <a16:creationId xmlns:a16="http://schemas.microsoft.com/office/drawing/2014/main" id="{E5D1A122-4387-D66A-85C4-E9CFD5FB30EB}"/>
                </a:ext>
              </a:extLst>
            </p:cNvPr>
            <p:cNvSpPr txBox="1"/>
            <p:nvPr/>
          </p:nvSpPr>
          <p:spPr>
            <a:xfrm>
              <a:off x="14249078" y="1935484"/>
              <a:ext cx="348044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22 cytokines/</a:t>
              </a:r>
            </a:p>
          </p:txBody>
        </p:sp>
        <p:sp>
          <p:nvSpPr>
            <p:cNvPr id="425" name="TextBox 424">
              <a:extLst>
                <a:ext uri="{FF2B5EF4-FFF2-40B4-BE49-F238E27FC236}">
                  <a16:creationId xmlns:a16="http://schemas.microsoft.com/office/drawing/2014/main" id="{14315D16-B1FC-3512-24E9-4B20656C0B12}"/>
                </a:ext>
              </a:extLst>
            </p:cNvPr>
            <p:cNvSpPr txBox="1"/>
            <p:nvPr/>
          </p:nvSpPr>
          <p:spPr>
            <a:xfrm>
              <a:off x="15011841" y="2570434"/>
              <a:ext cx="1782860"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stimuli</a:t>
              </a:r>
            </a:p>
          </p:txBody>
        </p:sp>
      </p:grpSp>
      <p:sp>
        <p:nvSpPr>
          <p:cNvPr id="426" name="TextBox 425">
            <a:extLst>
              <a:ext uri="{FF2B5EF4-FFF2-40B4-BE49-F238E27FC236}">
                <a16:creationId xmlns:a16="http://schemas.microsoft.com/office/drawing/2014/main" id="{6A1ECFCF-8C30-41B2-3AF5-0AE5F1BC079D}"/>
              </a:ext>
            </a:extLst>
          </p:cNvPr>
          <p:cNvSpPr txBox="1"/>
          <p:nvPr/>
        </p:nvSpPr>
        <p:spPr>
          <a:xfrm>
            <a:off x="14107816" y="6092986"/>
            <a:ext cx="3794629"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Screening test</a:t>
            </a:r>
          </a:p>
        </p:txBody>
      </p:sp>
      <p:sp>
        <p:nvSpPr>
          <p:cNvPr id="427" name="TextBox 426">
            <a:extLst>
              <a:ext uri="{FF2B5EF4-FFF2-40B4-BE49-F238E27FC236}">
                <a16:creationId xmlns:a16="http://schemas.microsoft.com/office/drawing/2014/main" id="{361FC846-FCBD-0F15-1ECD-F705F0012AD2}"/>
              </a:ext>
            </a:extLst>
          </p:cNvPr>
          <p:cNvSpPr txBox="1"/>
          <p:nvPr/>
        </p:nvSpPr>
        <p:spPr>
          <a:xfrm>
            <a:off x="28273399" y="5093985"/>
            <a:ext cx="2379177"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RNAseq</a:t>
            </a:r>
          </a:p>
        </p:txBody>
      </p:sp>
      <p:grpSp>
        <p:nvGrpSpPr>
          <p:cNvPr id="428" name="Graphic 256">
            <a:extLst>
              <a:ext uri="{FF2B5EF4-FFF2-40B4-BE49-F238E27FC236}">
                <a16:creationId xmlns:a16="http://schemas.microsoft.com/office/drawing/2014/main" id="{4F9DEE1C-A420-F831-1FA1-727B961CC63A}"/>
              </a:ext>
            </a:extLst>
          </p:cNvPr>
          <p:cNvGrpSpPr/>
          <p:nvPr/>
        </p:nvGrpSpPr>
        <p:grpSpPr>
          <a:xfrm>
            <a:off x="22385333" y="5084461"/>
            <a:ext cx="2882520" cy="1404391"/>
            <a:chOff x="22385333" y="5084461"/>
            <a:chExt cx="2882520" cy="1404391"/>
          </a:xfrm>
          <a:solidFill>
            <a:srgbClr val="000080"/>
          </a:solidFill>
        </p:grpSpPr>
        <p:sp>
          <p:nvSpPr>
            <p:cNvPr id="429" name="TextBox 428">
              <a:extLst>
                <a:ext uri="{FF2B5EF4-FFF2-40B4-BE49-F238E27FC236}">
                  <a16:creationId xmlns:a16="http://schemas.microsoft.com/office/drawing/2014/main" id="{D0E687E7-636A-3505-4E26-69E261AEEF50}"/>
                </a:ext>
              </a:extLst>
            </p:cNvPr>
            <p:cNvSpPr txBox="1"/>
            <p:nvPr/>
          </p:nvSpPr>
          <p:spPr>
            <a:xfrm>
              <a:off x="23020963" y="5084461"/>
              <a:ext cx="1470274"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Flow</a:t>
              </a:r>
            </a:p>
          </p:txBody>
        </p:sp>
        <p:sp>
          <p:nvSpPr>
            <p:cNvPr id="430" name="TextBox 429">
              <a:extLst>
                <a:ext uri="{FF2B5EF4-FFF2-40B4-BE49-F238E27FC236}">
                  <a16:creationId xmlns:a16="http://schemas.microsoft.com/office/drawing/2014/main" id="{1BAEBDE2-C801-52D1-9D5D-1CE3F88CBD0F}"/>
                </a:ext>
              </a:extLst>
            </p:cNvPr>
            <p:cNvSpPr txBox="1"/>
            <p:nvPr/>
          </p:nvSpPr>
          <p:spPr>
            <a:xfrm>
              <a:off x="22385333" y="5719411"/>
              <a:ext cx="288252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cytometry</a:t>
              </a:r>
            </a:p>
          </p:txBody>
        </p:sp>
      </p:grpSp>
      <p:sp>
        <p:nvSpPr>
          <p:cNvPr id="431" name="TextBox 430">
            <a:extLst>
              <a:ext uri="{FF2B5EF4-FFF2-40B4-BE49-F238E27FC236}">
                <a16:creationId xmlns:a16="http://schemas.microsoft.com/office/drawing/2014/main" id="{A964F2F9-E24C-4193-BC8E-0C738C1CC99D}"/>
              </a:ext>
            </a:extLst>
          </p:cNvPr>
          <p:cNvSpPr txBox="1"/>
          <p:nvPr/>
        </p:nvSpPr>
        <p:spPr>
          <a:xfrm>
            <a:off x="19853368" y="5087890"/>
            <a:ext cx="2315057"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RT-PCR</a:t>
            </a:r>
          </a:p>
        </p:txBody>
      </p:sp>
      <p:sp>
        <p:nvSpPr>
          <p:cNvPr id="432" name="TextBox 431">
            <a:extLst>
              <a:ext uri="{FF2B5EF4-FFF2-40B4-BE49-F238E27FC236}">
                <a16:creationId xmlns:a16="http://schemas.microsoft.com/office/drawing/2014/main" id="{55E9796E-09AA-53D4-15FF-1D018CB4EA2B}"/>
              </a:ext>
            </a:extLst>
          </p:cNvPr>
          <p:cNvSpPr txBox="1"/>
          <p:nvPr/>
        </p:nvSpPr>
        <p:spPr>
          <a:xfrm>
            <a:off x="25652041" y="5084461"/>
            <a:ext cx="184698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ELISA</a:t>
            </a:r>
          </a:p>
        </p:txBody>
      </p:sp>
      <p:sp>
        <p:nvSpPr>
          <p:cNvPr id="433" name="Freeform 432">
            <a:extLst>
              <a:ext uri="{FF2B5EF4-FFF2-40B4-BE49-F238E27FC236}">
                <a16:creationId xmlns:a16="http://schemas.microsoft.com/office/drawing/2014/main" id="{1B7FDEA3-9275-7DD8-4858-7B0F7C3BE167}"/>
              </a:ext>
            </a:extLst>
          </p:cNvPr>
          <p:cNvSpPr/>
          <p:nvPr/>
        </p:nvSpPr>
        <p:spPr>
          <a:xfrm>
            <a:off x="18180313" y="884153"/>
            <a:ext cx="9348495" cy="1117763"/>
          </a:xfrm>
          <a:custGeom>
            <a:avLst/>
            <a:gdLst>
              <a:gd name="connsiteX0" fmla="*/ 9354833 w 9348495"/>
              <a:gd name="connsiteY0" fmla="*/ 559186 h 1117763"/>
              <a:gd name="connsiteX1" fmla="*/ 8795951 w 9348495"/>
              <a:gd name="connsiteY1" fmla="*/ 1118068 h 1117763"/>
              <a:gd name="connsiteX2" fmla="*/ 565211 w 9348495"/>
              <a:gd name="connsiteY2" fmla="*/ 1118068 h 1117763"/>
              <a:gd name="connsiteX3" fmla="*/ 6337 w 9348495"/>
              <a:gd name="connsiteY3" fmla="*/ 559186 h 1117763"/>
              <a:gd name="connsiteX4" fmla="*/ 565211 w 9348495"/>
              <a:gd name="connsiteY4" fmla="*/ 304 h 1117763"/>
              <a:gd name="connsiteX5" fmla="*/ 8795951 w 9348495"/>
              <a:gd name="connsiteY5" fmla="*/ 304 h 1117763"/>
              <a:gd name="connsiteX6" fmla="*/ 9354833 w 9348495"/>
              <a:gd name="connsiteY6" fmla="*/ 559186 h 111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8495" h="1117763">
                <a:moveTo>
                  <a:pt x="9354833" y="559186"/>
                </a:moveTo>
                <a:cubicBezTo>
                  <a:pt x="9354833" y="867639"/>
                  <a:pt x="9104395" y="1118068"/>
                  <a:pt x="8795951" y="1118068"/>
                </a:cubicBezTo>
                <a:lnTo>
                  <a:pt x="565211" y="1118068"/>
                </a:lnTo>
                <a:cubicBezTo>
                  <a:pt x="256760" y="1118068"/>
                  <a:pt x="6337" y="867639"/>
                  <a:pt x="6337" y="559186"/>
                </a:cubicBezTo>
                <a:cubicBezTo>
                  <a:pt x="6337" y="250733"/>
                  <a:pt x="256760" y="304"/>
                  <a:pt x="565211" y="304"/>
                </a:cubicBezTo>
                <a:lnTo>
                  <a:pt x="8795951" y="304"/>
                </a:lnTo>
                <a:cubicBezTo>
                  <a:pt x="9104395" y="304"/>
                  <a:pt x="9354833" y="250733"/>
                  <a:pt x="9354833" y="559186"/>
                </a:cubicBezTo>
                <a:close/>
              </a:path>
            </a:pathLst>
          </a:custGeom>
          <a:solidFill>
            <a:srgbClr val="FFFFFF"/>
          </a:solidFill>
          <a:ln w="31129" cap="rnd">
            <a:solidFill>
              <a:srgbClr val="000080"/>
            </a:solidFill>
            <a:prstDash val="solid"/>
            <a:round/>
          </a:ln>
        </p:spPr>
        <p:txBody>
          <a:bodyPr rtlCol="0" anchor="ctr"/>
          <a:lstStyle/>
          <a:p>
            <a:endParaRPr lang="en-CH" sz="4400"/>
          </a:p>
        </p:txBody>
      </p:sp>
      <p:sp>
        <p:nvSpPr>
          <p:cNvPr id="434" name="Freeform 433">
            <a:extLst>
              <a:ext uri="{FF2B5EF4-FFF2-40B4-BE49-F238E27FC236}">
                <a16:creationId xmlns:a16="http://schemas.microsoft.com/office/drawing/2014/main" id="{7412D9D4-CFEC-D66F-3C3F-690479056EC5}"/>
              </a:ext>
            </a:extLst>
          </p:cNvPr>
          <p:cNvSpPr/>
          <p:nvPr/>
        </p:nvSpPr>
        <p:spPr>
          <a:xfrm>
            <a:off x="1282491" y="7680355"/>
            <a:ext cx="15923478" cy="1117763"/>
          </a:xfrm>
          <a:custGeom>
            <a:avLst/>
            <a:gdLst>
              <a:gd name="connsiteX0" fmla="*/ 15925350 w 15923478"/>
              <a:gd name="connsiteY0" fmla="*/ 561416 h 1117763"/>
              <a:gd name="connsiteX1" fmla="*/ 15366498 w 15923478"/>
              <a:gd name="connsiteY1" fmla="*/ 1120298 h 1117763"/>
              <a:gd name="connsiteX2" fmla="*/ 560747 w 15923478"/>
              <a:gd name="connsiteY2" fmla="*/ 1120298 h 1117763"/>
              <a:gd name="connsiteX3" fmla="*/ 1871 w 15923478"/>
              <a:gd name="connsiteY3" fmla="*/ 561416 h 1117763"/>
              <a:gd name="connsiteX4" fmla="*/ 560747 w 15923478"/>
              <a:gd name="connsiteY4" fmla="*/ 2534 h 1117763"/>
              <a:gd name="connsiteX5" fmla="*/ 15366498 w 15923478"/>
              <a:gd name="connsiteY5" fmla="*/ 2534 h 1117763"/>
              <a:gd name="connsiteX6" fmla="*/ 15925350 w 15923478"/>
              <a:gd name="connsiteY6" fmla="*/ 561416 h 111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3478" h="1117763">
                <a:moveTo>
                  <a:pt x="15925350" y="561416"/>
                </a:moveTo>
                <a:cubicBezTo>
                  <a:pt x="15925350" y="869869"/>
                  <a:pt x="15674933" y="1120298"/>
                  <a:pt x="15366498" y="1120298"/>
                </a:cubicBezTo>
                <a:lnTo>
                  <a:pt x="560747" y="1120298"/>
                </a:lnTo>
                <a:cubicBezTo>
                  <a:pt x="252288" y="1120298"/>
                  <a:pt x="1871" y="869869"/>
                  <a:pt x="1871" y="561416"/>
                </a:cubicBezTo>
                <a:cubicBezTo>
                  <a:pt x="1871" y="252963"/>
                  <a:pt x="252288" y="2534"/>
                  <a:pt x="560747" y="2534"/>
                </a:cubicBezTo>
                <a:lnTo>
                  <a:pt x="15366498" y="2534"/>
                </a:lnTo>
                <a:cubicBezTo>
                  <a:pt x="15674933" y="2534"/>
                  <a:pt x="15925350" y="252963"/>
                  <a:pt x="15925350" y="561416"/>
                </a:cubicBezTo>
                <a:close/>
              </a:path>
            </a:pathLst>
          </a:custGeom>
          <a:solidFill>
            <a:srgbClr val="FFFFFF"/>
          </a:solidFill>
          <a:ln w="29079" cap="rnd">
            <a:solidFill>
              <a:srgbClr val="000080"/>
            </a:solidFill>
            <a:prstDash val="solid"/>
            <a:round/>
          </a:ln>
        </p:spPr>
        <p:txBody>
          <a:bodyPr rtlCol="0" anchor="ctr"/>
          <a:lstStyle/>
          <a:p>
            <a:endParaRPr lang="en-CH" sz="4400"/>
          </a:p>
        </p:txBody>
      </p:sp>
      <p:sp>
        <p:nvSpPr>
          <p:cNvPr id="435" name="Freeform 434">
            <a:extLst>
              <a:ext uri="{FF2B5EF4-FFF2-40B4-BE49-F238E27FC236}">
                <a16:creationId xmlns:a16="http://schemas.microsoft.com/office/drawing/2014/main" id="{CADD0285-9E81-4F12-CB70-1ADB24AD6C62}"/>
              </a:ext>
            </a:extLst>
          </p:cNvPr>
          <p:cNvSpPr/>
          <p:nvPr/>
        </p:nvSpPr>
        <p:spPr>
          <a:xfrm>
            <a:off x="2522426" y="19753037"/>
            <a:ext cx="13564823" cy="1117763"/>
          </a:xfrm>
          <a:custGeom>
            <a:avLst/>
            <a:gdLst>
              <a:gd name="connsiteX0" fmla="*/ 13566715 w 13564823"/>
              <a:gd name="connsiteY0" fmla="*/ 565377 h 1117763"/>
              <a:gd name="connsiteX1" fmla="*/ 13007850 w 13564823"/>
              <a:gd name="connsiteY1" fmla="*/ 1124259 h 1117763"/>
              <a:gd name="connsiteX2" fmla="*/ 560766 w 13564823"/>
              <a:gd name="connsiteY2" fmla="*/ 1124259 h 1117763"/>
              <a:gd name="connsiteX3" fmla="*/ 1891 w 13564823"/>
              <a:gd name="connsiteY3" fmla="*/ 565377 h 1117763"/>
              <a:gd name="connsiteX4" fmla="*/ 560766 w 13564823"/>
              <a:gd name="connsiteY4" fmla="*/ 6495 h 1117763"/>
              <a:gd name="connsiteX5" fmla="*/ 13007850 w 13564823"/>
              <a:gd name="connsiteY5" fmla="*/ 6495 h 1117763"/>
              <a:gd name="connsiteX6" fmla="*/ 13566715 w 13564823"/>
              <a:gd name="connsiteY6" fmla="*/ 565377 h 111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64823" h="1117763">
                <a:moveTo>
                  <a:pt x="13566715" y="565377"/>
                </a:moveTo>
                <a:cubicBezTo>
                  <a:pt x="13566715" y="873830"/>
                  <a:pt x="13316325" y="1124259"/>
                  <a:pt x="13007850" y="1124259"/>
                </a:cubicBezTo>
                <a:lnTo>
                  <a:pt x="560766" y="1124259"/>
                </a:lnTo>
                <a:cubicBezTo>
                  <a:pt x="252313" y="1124259"/>
                  <a:pt x="1891" y="873830"/>
                  <a:pt x="1891" y="565377"/>
                </a:cubicBezTo>
                <a:cubicBezTo>
                  <a:pt x="1891" y="256924"/>
                  <a:pt x="252313" y="6495"/>
                  <a:pt x="560766" y="6495"/>
                </a:cubicBezTo>
                <a:lnTo>
                  <a:pt x="13007850" y="6495"/>
                </a:lnTo>
                <a:cubicBezTo>
                  <a:pt x="13316325" y="6495"/>
                  <a:pt x="13566715" y="256924"/>
                  <a:pt x="13566715" y="565377"/>
                </a:cubicBezTo>
                <a:close/>
              </a:path>
            </a:pathLst>
          </a:custGeom>
          <a:solidFill>
            <a:srgbClr val="FFFFFF"/>
          </a:solidFill>
          <a:ln w="29744" cap="rnd">
            <a:solidFill>
              <a:srgbClr val="000080"/>
            </a:solidFill>
            <a:prstDash val="solid"/>
            <a:round/>
          </a:ln>
        </p:spPr>
        <p:txBody>
          <a:bodyPr rtlCol="0" anchor="ctr"/>
          <a:lstStyle/>
          <a:p>
            <a:endParaRPr lang="en-CH" sz="4400"/>
          </a:p>
        </p:txBody>
      </p:sp>
      <p:sp>
        <p:nvSpPr>
          <p:cNvPr id="436" name="TextBox 435">
            <a:extLst>
              <a:ext uri="{FF2B5EF4-FFF2-40B4-BE49-F238E27FC236}">
                <a16:creationId xmlns:a16="http://schemas.microsoft.com/office/drawing/2014/main" id="{F001D987-8713-8CAA-8245-9908655EA246}"/>
              </a:ext>
            </a:extLst>
          </p:cNvPr>
          <p:cNvSpPr txBox="1"/>
          <p:nvPr/>
        </p:nvSpPr>
        <p:spPr>
          <a:xfrm>
            <a:off x="18778075" y="1002610"/>
            <a:ext cx="8379217"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design and methods</a:t>
            </a:r>
          </a:p>
        </p:txBody>
      </p:sp>
      <p:sp>
        <p:nvSpPr>
          <p:cNvPr id="437" name="TextBox 436">
            <a:extLst>
              <a:ext uri="{FF2B5EF4-FFF2-40B4-BE49-F238E27FC236}">
                <a16:creationId xmlns:a16="http://schemas.microsoft.com/office/drawing/2014/main" id="{AEC69224-331D-422D-C1AE-A5A0363C585D}"/>
              </a:ext>
            </a:extLst>
          </p:cNvPr>
          <p:cNvSpPr txBox="1"/>
          <p:nvPr/>
        </p:nvSpPr>
        <p:spPr>
          <a:xfrm>
            <a:off x="1516627" y="7772563"/>
            <a:ext cx="15746618"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Adoptive transfer of M (IL-33+IL-2) macrophages...</a:t>
            </a:r>
          </a:p>
        </p:txBody>
      </p:sp>
      <p:sp>
        <p:nvSpPr>
          <p:cNvPr id="438" name="TextBox 437">
            <a:extLst>
              <a:ext uri="{FF2B5EF4-FFF2-40B4-BE49-F238E27FC236}">
                <a16:creationId xmlns:a16="http://schemas.microsoft.com/office/drawing/2014/main" id="{F99E9326-E6B1-ECD8-FE4E-616857EF8780}"/>
              </a:ext>
            </a:extLst>
          </p:cNvPr>
          <p:cNvSpPr txBox="1"/>
          <p:nvPr/>
        </p:nvSpPr>
        <p:spPr>
          <a:xfrm>
            <a:off x="2851491" y="19864103"/>
            <a:ext cx="12880449"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...exacerbate allergic airway inﬂammation</a:t>
            </a:r>
          </a:p>
        </p:txBody>
      </p:sp>
      <p:grpSp>
        <p:nvGrpSpPr>
          <p:cNvPr id="439" name="Graphic 256">
            <a:extLst>
              <a:ext uri="{FF2B5EF4-FFF2-40B4-BE49-F238E27FC236}">
                <a16:creationId xmlns:a16="http://schemas.microsoft.com/office/drawing/2014/main" id="{70B6385F-7ABA-62D1-CCE3-7B2D2352AE5A}"/>
              </a:ext>
            </a:extLst>
          </p:cNvPr>
          <p:cNvGrpSpPr/>
          <p:nvPr/>
        </p:nvGrpSpPr>
        <p:grpSpPr>
          <a:xfrm>
            <a:off x="5442611" y="3197565"/>
            <a:ext cx="2265787" cy="3016731"/>
            <a:chOff x="5442611" y="3197565"/>
            <a:chExt cx="2265787" cy="3016731"/>
          </a:xfrm>
        </p:grpSpPr>
        <p:sp>
          <p:nvSpPr>
            <p:cNvPr id="440" name="Freeform 439">
              <a:extLst>
                <a:ext uri="{FF2B5EF4-FFF2-40B4-BE49-F238E27FC236}">
                  <a16:creationId xmlns:a16="http://schemas.microsoft.com/office/drawing/2014/main" id="{50D7EE64-0E2E-00B7-0B6E-61A7EAAEC888}"/>
                </a:ext>
              </a:extLst>
            </p:cNvPr>
            <p:cNvSpPr/>
            <p:nvPr/>
          </p:nvSpPr>
          <p:spPr>
            <a:xfrm rot="10800000" flipV="1">
              <a:off x="5442611" y="3197565"/>
              <a:ext cx="2265787" cy="3016731"/>
            </a:xfrm>
            <a:custGeom>
              <a:avLst/>
              <a:gdLst>
                <a:gd name="connsiteX0" fmla="*/ 145127 w 2265787"/>
                <a:gd name="connsiteY0" fmla="*/ 3018125 h 3016731"/>
                <a:gd name="connsiteX1" fmla="*/ 113852 w 2265787"/>
                <a:gd name="connsiteY1" fmla="*/ 3010209 h 3016731"/>
                <a:gd name="connsiteX2" fmla="*/ 24151 w 2265787"/>
                <a:gd name="connsiteY2" fmla="*/ 1976360 h 3016731"/>
                <a:gd name="connsiteX3" fmla="*/ 340192 w 2265787"/>
                <a:gd name="connsiteY3" fmla="*/ 1087191 h 3016731"/>
                <a:gd name="connsiteX4" fmla="*/ 658769 w 2265787"/>
                <a:gd name="connsiteY4" fmla="*/ 773629 h 3016731"/>
                <a:gd name="connsiteX5" fmla="*/ 676282 w 2265787"/>
                <a:gd name="connsiteY5" fmla="*/ 775400 h 3016731"/>
                <a:gd name="connsiteX6" fmla="*/ 905329 w 2265787"/>
                <a:gd name="connsiteY6" fmla="*/ 1051982 h 3016731"/>
                <a:gd name="connsiteX7" fmla="*/ 913135 w 2265787"/>
                <a:gd name="connsiteY7" fmla="*/ 1092352 h 3016731"/>
                <a:gd name="connsiteX8" fmla="*/ 970183 w 2265787"/>
                <a:gd name="connsiteY8" fmla="*/ 1365101 h 3016731"/>
                <a:gd name="connsiteX9" fmla="*/ 1004506 w 2265787"/>
                <a:gd name="connsiteY9" fmla="*/ 1126514 h 3016731"/>
                <a:gd name="connsiteX10" fmla="*/ 998853 w 2265787"/>
                <a:gd name="connsiteY10" fmla="*/ 1090883 h 3016731"/>
                <a:gd name="connsiteX11" fmla="*/ 996096 w 2265787"/>
                <a:gd name="connsiteY11" fmla="*/ 1070643 h 3016731"/>
                <a:gd name="connsiteX12" fmla="*/ 992304 w 2265787"/>
                <a:gd name="connsiteY12" fmla="*/ 1034890 h 3016731"/>
                <a:gd name="connsiteX13" fmla="*/ 994225 w 2265787"/>
                <a:gd name="connsiteY13" fmla="*/ 1019338 h 3016731"/>
                <a:gd name="connsiteX14" fmla="*/ 997102 w 2265787"/>
                <a:gd name="connsiteY14" fmla="*/ 985678 h 3016731"/>
                <a:gd name="connsiteX15" fmla="*/ 995503 w 2265787"/>
                <a:gd name="connsiteY15" fmla="*/ 965398 h 3016731"/>
                <a:gd name="connsiteX16" fmla="*/ 995724 w 2265787"/>
                <a:gd name="connsiteY16" fmla="*/ 922201 h 3016731"/>
                <a:gd name="connsiteX17" fmla="*/ 1001961 w 2265787"/>
                <a:gd name="connsiteY17" fmla="*/ 882204 h 3016731"/>
                <a:gd name="connsiteX18" fmla="*/ 1000060 w 2265787"/>
                <a:gd name="connsiteY18" fmla="*/ 864650 h 3016731"/>
                <a:gd name="connsiteX19" fmla="*/ 997213 w 2265787"/>
                <a:gd name="connsiteY19" fmla="*/ 809693 h 3016731"/>
                <a:gd name="connsiteX20" fmla="*/ 996801 w 2265787"/>
                <a:gd name="connsiteY20" fmla="*/ 775068 h 3016731"/>
                <a:gd name="connsiteX21" fmla="*/ 995483 w 2265787"/>
                <a:gd name="connsiteY21" fmla="*/ 756105 h 3016731"/>
                <a:gd name="connsiteX22" fmla="*/ 1000201 w 2265787"/>
                <a:gd name="connsiteY22" fmla="*/ 718572 h 3016731"/>
                <a:gd name="connsiteX23" fmla="*/ 993873 w 2265787"/>
                <a:gd name="connsiteY23" fmla="*/ 662338 h 3016731"/>
                <a:gd name="connsiteX24" fmla="*/ 1002957 w 2265787"/>
                <a:gd name="connsiteY24" fmla="*/ 626636 h 3016731"/>
                <a:gd name="connsiteX25" fmla="*/ 992324 w 2265787"/>
                <a:gd name="connsiteY25" fmla="*/ 577143 h 3016731"/>
                <a:gd name="connsiteX26" fmla="*/ 1001659 w 2265787"/>
                <a:gd name="connsiteY26" fmla="*/ 544931 h 3016731"/>
                <a:gd name="connsiteX27" fmla="*/ 995483 w 2265787"/>
                <a:gd name="connsiteY27" fmla="*/ 499049 h 3016731"/>
                <a:gd name="connsiteX28" fmla="*/ 998491 w 2265787"/>
                <a:gd name="connsiteY28" fmla="*/ 481314 h 3016731"/>
                <a:gd name="connsiteX29" fmla="*/ 1001961 w 2265787"/>
                <a:gd name="connsiteY29" fmla="*/ 460248 h 3016731"/>
                <a:gd name="connsiteX30" fmla="*/ 996539 w 2265787"/>
                <a:gd name="connsiteY30" fmla="*/ 437141 h 3016731"/>
                <a:gd name="connsiteX31" fmla="*/ 990704 w 2265787"/>
                <a:gd name="connsiteY31" fmla="*/ 414366 h 3016731"/>
                <a:gd name="connsiteX32" fmla="*/ 981580 w 2265787"/>
                <a:gd name="connsiteY32" fmla="*/ 366623 h 3016731"/>
                <a:gd name="connsiteX33" fmla="*/ 980202 w 2265787"/>
                <a:gd name="connsiteY33" fmla="*/ 365124 h 3016731"/>
                <a:gd name="connsiteX34" fmla="*/ 955979 w 2265787"/>
                <a:gd name="connsiteY34" fmla="*/ 295148 h 3016731"/>
                <a:gd name="connsiteX35" fmla="*/ 917712 w 2265787"/>
                <a:gd name="connsiteY35" fmla="*/ 199309 h 3016731"/>
                <a:gd name="connsiteX36" fmla="*/ 891799 w 2265787"/>
                <a:gd name="connsiteY36" fmla="*/ 81188 h 3016731"/>
                <a:gd name="connsiteX37" fmla="*/ 939743 w 2265787"/>
                <a:gd name="connsiteY37" fmla="*/ 3788 h 3016731"/>
                <a:gd name="connsiteX38" fmla="*/ 951543 w 2265787"/>
                <a:gd name="connsiteY38" fmla="*/ 12279 h 3016731"/>
                <a:gd name="connsiteX39" fmla="*/ 938747 w 2265787"/>
                <a:gd name="connsiteY39" fmla="*/ 92425 h 3016731"/>
                <a:gd name="connsiteX40" fmla="*/ 941161 w 2265787"/>
                <a:gd name="connsiteY40" fmla="*/ 90805 h 3016731"/>
                <a:gd name="connsiteX41" fmla="*/ 1023519 w 2265787"/>
                <a:gd name="connsiteY41" fmla="*/ 53614 h 3016731"/>
                <a:gd name="connsiteX42" fmla="*/ 1043839 w 2265787"/>
                <a:gd name="connsiteY42" fmla="*/ 58725 h 3016731"/>
                <a:gd name="connsiteX43" fmla="*/ 1100122 w 2265787"/>
                <a:gd name="connsiteY43" fmla="*/ 129857 h 3016731"/>
                <a:gd name="connsiteX44" fmla="*/ 1108482 w 2265787"/>
                <a:gd name="connsiteY44" fmla="*/ 143810 h 3016731"/>
                <a:gd name="connsiteX45" fmla="*/ 1116318 w 2265787"/>
                <a:gd name="connsiteY45" fmla="*/ 120602 h 3016731"/>
                <a:gd name="connsiteX46" fmla="*/ 1149193 w 2265787"/>
                <a:gd name="connsiteY46" fmla="*/ 53272 h 3016731"/>
                <a:gd name="connsiteX47" fmla="*/ 1155450 w 2265787"/>
                <a:gd name="connsiteY47" fmla="*/ 52236 h 3016731"/>
                <a:gd name="connsiteX48" fmla="*/ 1230012 w 2265787"/>
                <a:gd name="connsiteY48" fmla="*/ 74840 h 3016731"/>
                <a:gd name="connsiteX49" fmla="*/ 1277020 w 2265787"/>
                <a:gd name="connsiteY49" fmla="*/ 91067 h 3016731"/>
                <a:gd name="connsiteX50" fmla="*/ 1273610 w 2265787"/>
                <a:gd name="connsiteY50" fmla="*/ 71631 h 3016731"/>
                <a:gd name="connsiteX51" fmla="*/ 1270622 w 2265787"/>
                <a:gd name="connsiteY51" fmla="*/ 5609 h 3016731"/>
                <a:gd name="connsiteX52" fmla="*/ 1279525 w 2265787"/>
                <a:gd name="connsiteY52" fmla="*/ 1394 h 3016731"/>
                <a:gd name="connsiteX53" fmla="*/ 1284535 w 2265787"/>
                <a:gd name="connsiteY53" fmla="*/ 2450 h 3016731"/>
                <a:gd name="connsiteX54" fmla="*/ 1327248 w 2265787"/>
                <a:gd name="connsiteY54" fmla="*/ 84850 h 3016731"/>
                <a:gd name="connsiteX55" fmla="*/ 1313536 w 2265787"/>
                <a:gd name="connsiteY55" fmla="*/ 163235 h 3016731"/>
                <a:gd name="connsiteX56" fmla="*/ 1302581 w 2265787"/>
                <a:gd name="connsiteY56" fmla="*/ 180286 h 3016731"/>
                <a:gd name="connsiteX57" fmla="*/ 1278539 w 2265787"/>
                <a:gd name="connsiteY57" fmla="*/ 220515 h 3016731"/>
                <a:gd name="connsiteX58" fmla="*/ 1274897 w 2265787"/>
                <a:gd name="connsiteY58" fmla="*/ 272313 h 3016731"/>
                <a:gd name="connsiteX59" fmla="*/ 1268681 w 2265787"/>
                <a:gd name="connsiteY59" fmla="*/ 330116 h 3016731"/>
                <a:gd name="connsiteX60" fmla="*/ 1265170 w 2265787"/>
                <a:gd name="connsiteY60" fmla="*/ 334180 h 3016731"/>
                <a:gd name="connsiteX61" fmla="*/ 1240735 w 2265787"/>
                <a:gd name="connsiteY61" fmla="*/ 366884 h 3016731"/>
                <a:gd name="connsiteX62" fmla="*/ 1235544 w 2265787"/>
                <a:gd name="connsiteY62" fmla="*/ 386802 h 3016731"/>
                <a:gd name="connsiteX63" fmla="*/ 1234508 w 2265787"/>
                <a:gd name="connsiteY63" fmla="*/ 389468 h 3016731"/>
                <a:gd name="connsiteX64" fmla="*/ 1239156 w 2265787"/>
                <a:gd name="connsiteY64" fmla="*/ 407938 h 3016731"/>
                <a:gd name="connsiteX65" fmla="*/ 1237506 w 2265787"/>
                <a:gd name="connsiteY65" fmla="*/ 447815 h 3016731"/>
                <a:gd name="connsiteX66" fmla="*/ 1232677 w 2265787"/>
                <a:gd name="connsiteY66" fmla="*/ 461073 h 3016731"/>
                <a:gd name="connsiteX67" fmla="*/ 1234508 w 2265787"/>
                <a:gd name="connsiteY67" fmla="*/ 468166 h 3016731"/>
                <a:gd name="connsiteX68" fmla="*/ 1239528 w 2265787"/>
                <a:gd name="connsiteY68" fmla="*/ 498103 h 3016731"/>
                <a:gd name="connsiteX69" fmla="*/ 1228120 w 2265787"/>
                <a:gd name="connsiteY69" fmla="*/ 539831 h 3016731"/>
                <a:gd name="connsiteX70" fmla="*/ 1230484 w 2265787"/>
                <a:gd name="connsiteY70" fmla="*/ 543121 h 3016731"/>
                <a:gd name="connsiteX71" fmla="*/ 1236329 w 2265787"/>
                <a:gd name="connsiteY71" fmla="*/ 556440 h 3016731"/>
                <a:gd name="connsiteX72" fmla="*/ 1236540 w 2265787"/>
                <a:gd name="connsiteY72" fmla="*/ 562224 h 3016731"/>
                <a:gd name="connsiteX73" fmla="*/ 1232476 w 2265787"/>
                <a:gd name="connsiteY73" fmla="*/ 618196 h 3016731"/>
                <a:gd name="connsiteX74" fmla="*/ 1226984 w 2265787"/>
                <a:gd name="connsiteY74" fmla="*/ 627401 h 3016731"/>
                <a:gd name="connsiteX75" fmla="*/ 1227386 w 2265787"/>
                <a:gd name="connsiteY75" fmla="*/ 627874 h 3016731"/>
                <a:gd name="connsiteX76" fmla="*/ 1240745 w 2265787"/>
                <a:gd name="connsiteY76" fmla="*/ 667026 h 3016731"/>
                <a:gd name="connsiteX77" fmla="*/ 1230645 w 2265787"/>
                <a:gd name="connsiteY77" fmla="*/ 708965 h 3016731"/>
                <a:gd name="connsiteX78" fmla="*/ 1227688 w 2265787"/>
                <a:gd name="connsiteY78" fmla="*/ 719729 h 3016731"/>
                <a:gd name="connsiteX79" fmla="*/ 1240695 w 2265787"/>
                <a:gd name="connsiteY79" fmla="*/ 765340 h 3016731"/>
                <a:gd name="connsiteX80" fmla="*/ 1230313 w 2265787"/>
                <a:gd name="connsiteY80" fmla="*/ 799302 h 3016731"/>
                <a:gd name="connsiteX81" fmla="*/ 1230273 w 2265787"/>
                <a:gd name="connsiteY81" fmla="*/ 806796 h 3016731"/>
                <a:gd name="connsiteX82" fmla="*/ 1240353 w 2265787"/>
                <a:gd name="connsiteY82" fmla="*/ 853212 h 3016731"/>
                <a:gd name="connsiteX83" fmla="*/ 1237134 w 2265787"/>
                <a:gd name="connsiteY83" fmla="*/ 866913 h 3016731"/>
                <a:gd name="connsiteX84" fmla="*/ 1233201 w 2265787"/>
                <a:gd name="connsiteY84" fmla="*/ 886399 h 3016731"/>
                <a:gd name="connsiteX85" fmla="*/ 1240222 w 2265787"/>
                <a:gd name="connsiteY85" fmla="*/ 938347 h 3016731"/>
                <a:gd name="connsiteX86" fmla="*/ 1239679 w 2265787"/>
                <a:gd name="connsiteY86" fmla="*/ 946123 h 3016731"/>
                <a:gd name="connsiteX87" fmla="*/ 1234619 w 2265787"/>
                <a:gd name="connsiteY87" fmla="*/ 966092 h 3016731"/>
                <a:gd name="connsiteX88" fmla="*/ 1230937 w 2265787"/>
                <a:gd name="connsiteY88" fmla="*/ 980729 h 3016731"/>
                <a:gd name="connsiteX89" fmla="*/ 1233462 w 2265787"/>
                <a:gd name="connsiteY89" fmla="*/ 986765 h 3016731"/>
                <a:gd name="connsiteX90" fmla="*/ 1238341 w 2265787"/>
                <a:gd name="connsiteY90" fmla="*/ 1002247 h 3016731"/>
                <a:gd name="connsiteX91" fmla="*/ 1234810 w 2265787"/>
                <a:gd name="connsiteY91" fmla="*/ 1054547 h 3016731"/>
                <a:gd name="connsiteX92" fmla="*/ 1228583 w 2265787"/>
                <a:gd name="connsiteY92" fmla="*/ 1075059 h 3016731"/>
                <a:gd name="connsiteX93" fmla="*/ 1228593 w 2265787"/>
                <a:gd name="connsiteY93" fmla="*/ 1075039 h 3016731"/>
                <a:gd name="connsiteX94" fmla="*/ 1229368 w 2265787"/>
                <a:gd name="connsiteY94" fmla="*/ 1078419 h 3016731"/>
                <a:gd name="connsiteX95" fmla="*/ 1237355 w 2265787"/>
                <a:gd name="connsiteY95" fmla="*/ 1136584 h 3016731"/>
                <a:gd name="connsiteX96" fmla="*/ 1231169 w 2265787"/>
                <a:gd name="connsiteY96" fmla="*/ 1154229 h 3016731"/>
                <a:gd name="connsiteX97" fmla="*/ 1227024 w 2265787"/>
                <a:gd name="connsiteY97" fmla="*/ 1165596 h 3016731"/>
                <a:gd name="connsiteX98" fmla="*/ 1226229 w 2265787"/>
                <a:gd name="connsiteY98" fmla="*/ 1230643 h 3016731"/>
                <a:gd name="connsiteX99" fmla="*/ 1246851 w 2265787"/>
                <a:gd name="connsiteY99" fmla="*/ 1330234 h 3016731"/>
                <a:gd name="connsiteX100" fmla="*/ 1249578 w 2265787"/>
                <a:gd name="connsiteY100" fmla="*/ 1317347 h 3016731"/>
                <a:gd name="connsiteX101" fmla="*/ 1266246 w 2265787"/>
                <a:gd name="connsiteY101" fmla="*/ 1262763 h 3016731"/>
                <a:gd name="connsiteX102" fmla="*/ 1428195 w 2265787"/>
                <a:gd name="connsiteY102" fmla="*/ 809593 h 3016731"/>
                <a:gd name="connsiteX103" fmla="*/ 1534877 w 2265787"/>
                <a:gd name="connsiteY103" fmla="*/ 767402 h 3016731"/>
                <a:gd name="connsiteX104" fmla="*/ 1840839 w 2265787"/>
                <a:gd name="connsiteY104" fmla="*/ 1000587 h 3016731"/>
                <a:gd name="connsiteX105" fmla="*/ 2092187 w 2265787"/>
                <a:gd name="connsiteY105" fmla="*/ 1456071 h 3016731"/>
                <a:gd name="connsiteX106" fmla="*/ 2248664 w 2265787"/>
                <a:gd name="connsiteY106" fmla="*/ 2704634 h 3016731"/>
                <a:gd name="connsiteX107" fmla="*/ 2247890 w 2265787"/>
                <a:gd name="connsiteY107" fmla="*/ 2708045 h 3016731"/>
                <a:gd name="connsiteX108" fmla="*/ 2095085 w 2265787"/>
                <a:gd name="connsiteY108" fmla="*/ 2933060 h 3016731"/>
                <a:gd name="connsiteX109" fmla="*/ 1979329 w 2265787"/>
                <a:gd name="connsiteY109" fmla="*/ 2896524 h 3016731"/>
                <a:gd name="connsiteX110" fmla="*/ 1633541 w 2265787"/>
                <a:gd name="connsiteY110" fmla="*/ 2735729 h 3016731"/>
                <a:gd name="connsiteX111" fmla="*/ 1542522 w 2265787"/>
                <a:gd name="connsiteY111" fmla="*/ 2695158 h 3016731"/>
                <a:gd name="connsiteX112" fmla="*/ 1520472 w 2265787"/>
                <a:gd name="connsiteY112" fmla="*/ 2684314 h 3016731"/>
                <a:gd name="connsiteX113" fmla="*/ 1244165 w 2265787"/>
                <a:gd name="connsiteY113" fmla="*/ 2366074 h 3016731"/>
                <a:gd name="connsiteX114" fmla="*/ 1232084 w 2265787"/>
                <a:gd name="connsiteY114" fmla="*/ 1980203 h 3016731"/>
                <a:gd name="connsiteX115" fmla="*/ 1234609 w 2265787"/>
                <a:gd name="connsiteY115" fmla="*/ 1884978 h 3016731"/>
                <a:gd name="connsiteX116" fmla="*/ 1196483 w 2265787"/>
                <a:gd name="connsiteY116" fmla="*/ 1595972 h 3016731"/>
                <a:gd name="connsiteX117" fmla="*/ 1163739 w 2265787"/>
                <a:gd name="connsiteY117" fmla="*/ 1565229 h 3016731"/>
                <a:gd name="connsiteX118" fmla="*/ 1152815 w 2265787"/>
                <a:gd name="connsiteY118" fmla="*/ 1555351 h 3016731"/>
                <a:gd name="connsiteX119" fmla="*/ 1120322 w 2265787"/>
                <a:gd name="connsiteY119" fmla="*/ 1533350 h 3016731"/>
                <a:gd name="connsiteX120" fmla="*/ 1088373 w 2265787"/>
                <a:gd name="connsiteY120" fmla="*/ 1567804 h 3016731"/>
                <a:gd name="connsiteX121" fmla="*/ 1075929 w 2265787"/>
                <a:gd name="connsiteY121" fmla="*/ 1583387 h 3016731"/>
                <a:gd name="connsiteX122" fmla="*/ 1015169 w 2265787"/>
                <a:gd name="connsiteY122" fmla="*/ 1676792 h 3016731"/>
                <a:gd name="connsiteX123" fmla="*/ 1007957 w 2265787"/>
                <a:gd name="connsiteY123" fmla="*/ 2091625 h 3016731"/>
                <a:gd name="connsiteX124" fmla="*/ 947036 w 2265787"/>
                <a:gd name="connsiteY124" fmla="*/ 2501619 h 3016731"/>
                <a:gd name="connsiteX125" fmla="*/ 650771 w 2265787"/>
                <a:gd name="connsiteY125" fmla="*/ 2709242 h 3016731"/>
                <a:gd name="connsiteX126" fmla="*/ 516215 w 2265787"/>
                <a:gd name="connsiteY126" fmla="*/ 2793683 h 3016731"/>
                <a:gd name="connsiteX127" fmla="*/ 400620 w 2265787"/>
                <a:gd name="connsiteY127" fmla="*/ 2875569 h 3016731"/>
                <a:gd name="connsiteX128" fmla="*/ 145147 w 2265787"/>
                <a:gd name="connsiteY128" fmla="*/ 3018125 h 3016731"/>
                <a:gd name="connsiteX129" fmla="*/ 145127 w 2265787"/>
                <a:gd name="connsiteY129" fmla="*/ 3018125 h 3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2265787" h="3016731">
                  <a:moveTo>
                    <a:pt x="145127" y="3018125"/>
                  </a:moveTo>
                  <a:cubicBezTo>
                    <a:pt x="133196" y="3018125"/>
                    <a:pt x="122684" y="3015460"/>
                    <a:pt x="113852" y="3010209"/>
                  </a:cubicBezTo>
                  <a:cubicBezTo>
                    <a:pt x="32249" y="2961691"/>
                    <a:pt x="-34094" y="2345784"/>
                    <a:pt x="24151" y="1976360"/>
                  </a:cubicBezTo>
                  <a:cubicBezTo>
                    <a:pt x="89467" y="1561930"/>
                    <a:pt x="266918" y="1216479"/>
                    <a:pt x="340192" y="1087191"/>
                  </a:cubicBezTo>
                  <a:cubicBezTo>
                    <a:pt x="428626" y="931114"/>
                    <a:pt x="561432" y="773629"/>
                    <a:pt x="658769" y="773629"/>
                  </a:cubicBezTo>
                  <a:cubicBezTo>
                    <a:pt x="664764" y="773629"/>
                    <a:pt x="670659" y="774223"/>
                    <a:pt x="676282" y="775400"/>
                  </a:cubicBezTo>
                  <a:cubicBezTo>
                    <a:pt x="835405" y="808536"/>
                    <a:pt x="888087" y="962913"/>
                    <a:pt x="905329" y="1051982"/>
                  </a:cubicBezTo>
                  <a:lnTo>
                    <a:pt x="913135" y="1092352"/>
                  </a:lnTo>
                  <a:cubicBezTo>
                    <a:pt x="935055" y="1205835"/>
                    <a:pt x="957608" y="1322558"/>
                    <a:pt x="970183" y="1365101"/>
                  </a:cubicBezTo>
                  <a:cubicBezTo>
                    <a:pt x="986520" y="1325013"/>
                    <a:pt x="1015109" y="1240712"/>
                    <a:pt x="1004506" y="1126514"/>
                  </a:cubicBezTo>
                  <a:cubicBezTo>
                    <a:pt x="1002706" y="1120760"/>
                    <a:pt x="997072" y="1101476"/>
                    <a:pt x="998853" y="1090883"/>
                  </a:cubicBezTo>
                  <a:cubicBezTo>
                    <a:pt x="999336" y="1087986"/>
                    <a:pt x="997464" y="1077956"/>
                    <a:pt x="996096" y="1070643"/>
                  </a:cubicBezTo>
                  <a:cubicBezTo>
                    <a:pt x="993843" y="1058561"/>
                    <a:pt x="991298" y="1044870"/>
                    <a:pt x="992304" y="1034890"/>
                  </a:cubicBezTo>
                  <a:cubicBezTo>
                    <a:pt x="992827" y="1029609"/>
                    <a:pt x="993521" y="1024489"/>
                    <a:pt x="994225" y="1019338"/>
                  </a:cubicBezTo>
                  <a:cubicBezTo>
                    <a:pt x="995644" y="1008966"/>
                    <a:pt x="997102" y="998253"/>
                    <a:pt x="997102" y="985678"/>
                  </a:cubicBezTo>
                  <a:cubicBezTo>
                    <a:pt x="997102" y="979270"/>
                    <a:pt x="996328" y="972530"/>
                    <a:pt x="995503" y="965398"/>
                  </a:cubicBezTo>
                  <a:cubicBezTo>
                    <a:pt x="993903" y="951556"/>
                    <a:pt x="992254" y="937241"/>
                    <a:pt x="995724" y="922201"/>
                  </a:cubicBezTo>
                  <a:cubicBezTo>
                    <a:pt x="1000613" y="900975"/>
                    <a:pt x="1001961" y="892384"/>
                    <a:pt x="1001961" y="882204"/>
                  </a:cubicBezTo>
                  <a:cubicBezTo>
                    <a:pt x="1001961" y="879035"/>
                    <a:pt x="1001036" y="872054"/>
                    <a:pt x="1000060" y="864650"/>
                  </a:cubicBezTo>
                  <a:cubicBezTo>
                    <a:pt x="997877" y="847920"/>
                    <a:pt x="994859" y="825004"/>
                    <a:pt x="997213" y="809693"/>
                  </a:cubicBezTo>
                  <a:cubicBezTo>
                    <a:pt x="999114" y="797340"/>
                    <a:pt x="997937" y="786023"/>
                    <a:pt x="996801" y="775068"/>
                  </a:cubicBezTo>
                  <a:cubicBezTo>
                    <a:pt x="996127" y="768529"/>
                    <a:pt x="995483" y="762352"/>
                    <a:pt x="995483" y="756105"/>
                  </a:cubicBezTo>
                  <a:cubicBezTo>
                    <a:pt x="995483" y="741639"/>
                    <a:pt x="999014" y="724055"/>
                    <a:pt x="1000201" y="718572"/>
                  </a:cubicBezTo>
                  <a:cubicBezTo>
                    <a:pt x="998913" y="709478"/>
                    <a:pt x="993873" y="673092"/>
                    <a:pt x="993873" y="662338"/>
                  </a:cubicBezTo>
                  <a:cubicBezTo>
                    <a:pt x="993873" y="651906"/>
                    <a:pt x="1000140" y="634121"/>
                    <a:pt x="1002957" y="626636"/>
                  </a:cubicBezTo>
                  <a:cubicBezTo>
                    <a:pt x="999346" y="616265"/>
                    <a:pt x="990735" y="589818"/>
                    <a:pt x="992324" y="577143"/>
                  </a:cubicBezTo>
                  <a:cubicBezTo>
                    <a:pt x="993732" y="565886"/>
                    <a:pt x="999336" y="550826"/>
                    <a:pt x="1001659" y="544931"/>
                  </a:cubicBezTo>
                  <a:cubicBezTo>
                    <a:pt x="1000100" y="535847"/>
                    <a:pt x="995483" y="508032"/>
                    <a:pt x="995483" y="499049"/>
                  </a:cubicBezTo>
                  <a:cubicBezTo>
                    <a:pt x="995483" y="493586"/>
                    <a:pt x="996952" y="487631"/>
                    <a:pt x="998491" y="481314"/>
                  </a:cubicBezTo>
                  <a:cubicBezTo>
                    <a:pt x="1000201" y="474352"/>
                    <a:pt x="1001961" y="467160"/>
                    <a:pt x="1001961" y="460248"/>
                  </a:cubicBezTo>
                  <a:cubicBezTo>
                    <a:pt x="1001961" y="453679"/>
                    <a:pt x="999205" y="445270"/>
                    <a:pt x="996539" y="437141"/>
                  </a:cubicBezTo>
                  <a:cubicBezTo>
                    <a:pt x="994074" y="429617"/>
                    <a:pt x="991529" y="421830"/>
                    <a:pt x="990704" y="414366"/>
                  </a:cubicBezTo>
                  <a:cubicBezTo>
                    <a:pt x="989055" y="399558"/>
                    <a:pt x="984236" y="373242"/>
                    <a:pt x="981580" y="366623"/>
                  </a:cubicBezTo>
                  <a:cubicBezTo>
                    <a:pt x="981450" y="366391"/>
                    <a:pt x="980715" y="365657"/>
                    <a:pt x="980202" y="365124"/>
                  </a:cubicBezTo>
                  <a:cubicBezTo>
                    <a:pt x="972295" y="357096"/>
                    <a:pt x="963906" y="345075"/>
                    <a:pt x="955979" y="295148"/>
                  </a:cubicBezTo>
                  <a:cubicBezTo>
                    <a:pt x="945778" y="230675"/>
                    <a:pt x="923205" y="203142"/>
                    <a:pt x="917712" y="199309"/>
                  </a:cubicBezTo>
                  <a:cubicBezTo>
                    <a:pt x="904675" y="190175"/>
                    <a:pt x="864236" y="154664"/>
                    <a:pt x="891799" y="81188"/>
                  </a:cubicBezTo>
                  <a:cubicBezTo>
                    <a:pt x="920801" y="3788"/>
                    <a:pt x="933606" y="3788"/>
                    <a:pt x="939743" y="3788"/>
                  </a:cubicBezTo>
                  <a:cubicBezTo>
                    <a:pt x="945004" y="3788"/>
                    <a:pt x="949410" y="6967"/>
                    <a:pt x="951543" y="12279"/>
                  </a:cubicBezTo>
                  <a:cubicBezTo>
                    <a:pt x="955214" y="21473"/>
                    <a:pt x="945567" y="64780"/>
                    <a:pt x="938747" y="92425"/>
                  </a:cubicBezTo>
                  <a:cubicBezTo>
                    <a:pt x="939542" y="91891"/>
                    <a:pt x="940346" y="91358"/>
                    <a:pt x="941161" y="90805"/>
                  </a:cubicBezTo>
                  <a:cubicBezTo>
                    <a:pt x="964640" y="75112"/>
                    <a:pt x="996791" y="53614"/>
                    <a:pt x="1023519" y="53614"/>
                  </a:cubicBezTo>
                  <a:cubicBezTo>
                    <a:pt x="1031104" y="53614"/>
                    <a:pt x="1037944" y="55324"/>
                    <a:pt x="1043839" y="58725"/>
                  </a:cubicBezTo>
                  <a:cubicBezTo>
                    <a:pt x="1065658" y="71269"/>
                    <a:pt x="1085576" y="105140"/>
                    <a:pt x="1100122" y="129857"/>
                  </a:cubicBezTo>
                  <a:cubicBezTo>
                    <a:pt x="1102818" y="134444"/>
                    <a:pt x="1105856" y="139605"/>
                    <a:pt x="1108482" y="143810"/>
                  </a:cubicBezTo>
                  <a:cubicBezTo>
                    <a:pt x="1110886" y="137241"/>
                    <a:pt x="1113783" y="128358"/>
                    <a:pt x="1116318" y="120602"/>
                  </a:cubicBezTo>
                  <a:cubicBezTo>
                    <a:pt x="1130180" y="78140"/>
                    <a:pt x="1137936" y="57658"/>
                    <a:pt x="1149193" y="53272"/>
                  </a:cubicBezTo>
                  <a:cubicBezTo>
                    <a:pt x="1150994" y="52578"/>
                    <a:pt x="1153036" y="52236"/>
                    <a:pt x="1155450" y="52236"/>
                  </a:cubicBezTo>
                  <a:cubicBezTo>
                    <a:pt x="1167471" y="52236"/>
                    <a:pt x="1192781" y="61189"/>
                    <a:pt x="1230012" y="74840"/>
                  </a:cubicBezTo>
                  <a:cubicBezTo>
                    <a:pt x="1246499" y="80896"/>
                    <a:pt x="1266115" y="88079"/>
                    <a:pt x="1277020" y="91067"/>
                  </a:cubicBezTo>
                  <a:cubicBezTo>
                    <a:pt x="1276155" y="85654"/>
                    <a:pt x="1274787" y="78160"/>
                    <a:pt x="1273610" y="71631"/>
                  </a:cubicBezTo>
                  <a:cubicBezTo>
                    <a:pt x="1265814" y="28736"/>
                    <a:pt x="1264295" y="13184"/>
                    <a:pt x="1270622" y="5609"/>
                  </a:cubicBezTo>
                  <a:cubicBezTo>
                    <a:pt x="1272886" y="2893"/>
                    <a:pt x="1276044" y="1394"/>
                    <a:pt x="1279525" y="1394"/>
                  </a:cubicBezTo>
                  <a:cubicBezTo>
                    <a:pt x="1281195" y="1394"/>
                    <a:pt x="1282875" y="1746"/>
                    <a:pt x="1284535" y="2450"/>
                  </a:cubicBezTo>
                  <a:cubicBezTo>
                    <a:pt x="1304986" y="11062"/>
                    <a:pt x="1328153" y="67517"/>
                    <a:pt x="1327248" y="84850"/>
                  </a:cubicBezTo>
                  <a:cubicBezTo>
                    <a:pt x="1326483" y="99396"/>
                    <a:pt x="1317681" y="153960"/>
                    <a:pt x="1313536" y="163235"/>
                  </a:cubicBezTo>
                  <a:cubicBezTo>
                    <a:pt x="1312168" y="166313"/>
                    <a:pt x="1308838" y="171202"/>
                    <a:pt x="1302581" y="180286"/>
                  </a:cubicBezTo>
                  <a:cubicBezTo>
                    <a:pt x="1294232" y="192378"/>
                    <a:pt x="1280300" y="212618"/>
                    <a:pt x="1278539" y="220515"/>
                  </a:cubicBezTo>
                  <a:cubicBezTo>
                    <a:pt x="1277171" y="226682"/>
                    <a:pt x="1275964" y="250926"/>
                    <a:pt x="1274897" y="272313"/>
                  </a:cubicBezTo>
                  <a:cubicBezTo>
                    <a:pt x="1272413" y="322088"/>
                    <a:pt x="1271729" y="326313"/>
                    <a:pt x="1268681" y="330116"/>
                  </a:cubicBezTo>
                  <a:cubicBezTo>
                    <a:pt x="1268107" y="330840"/>
                    <a:pt x="1266860" y="332259"/>
                    <a:pt x="1265170" y="334180"/>
                  </a:cubicBezTo>
                  <a:cubicBezTo>
                    <a:pt x="1244940" y="357066"/>
                    <a:pt x="1241178" y="364490"/>
                    <a:pt x="1240735" y="366884"/>
                  </a:cubicBezTo>
                  <a:cubicBezTo>
                    <a:pt x="1240765" y="373423"/>
                    <a:pt x="1237878" y="380847"/>
                    <a:pt x="1235544" y="386802"/>
                  </a:cubicBezTo>
                  <a:cubicBezTo>
                    <a:pt x="1235172" y="387778"/>
                    <a:pt x="1234800" y="388674"/>
                    <a:pt x="1234508" y="389468"/>
                  </a:cubicBezTo>
                  <a:cubicBezTo>
                    <a:pt x="1235977" y="393039"/>
                    <a:pt x="1237416" y="398693"/>
                    <a:pt x="1239156" y="407938"/>
                  </a:cubicBezTo>
                  <a:cubicBezTo>
                    <a:pt x="1245433" y="441205"/>
                    <a:pt x="1240474" y="445340"/>
                    <a:pt x="1237506" y="447815"/>
                  </a:cubicBezTo>
                  <a:cubicBezTo>
                    <a:pt x="1235484" y="449635"/>
                    <a:pt x="1232748" y="458146"/>
                    <a:pt x="1232677" y="461073"/>
                  </a:cubicBezTo>
                  <a:cubicBezTo>
                    <a:pt x="1232828" y="462079"/>
                    <a:pt x="1233613" y="464806"/>
                    <a:pt x="1234508" y="468166"/>
                  </a:cubicBezTo>
                  <a:cubicBezTo>
                    <a:pt x="1237023" y="477662"/>
                    <a:pt x="1240152" y="489492"/>
                    <a:pt x="1239528" y="498103"/>
                  </a:cubicBezTo>
                  <a:cubicBezTo>
                    <a:pt x="1238804" y="507861"/>
                    <a:pt x="1236339" y="528423"/>
                    <a:pt x="1228120" y="539831"/>
                  </a:cubicBezTo>
                  <a:cubicBezTo>
                    <a:pt x="1228915" y="540998"/>
                    <a:pt x="1229720" y="542094"/>
                    <a:pt x="1230484" y="543121"/>
                  </a:cubicBezTo>
                  <a:cubicBezTo>
                    <a:pt x="1233362" y="547024"/>
                    <a:pt x="1236329" y="551068"/>
                    <a:pt x="1236329" y="556440"/>
                  </a:cubicBezTo>
                  <a:cubicBezTo>
                    <a:pt x="1236329" y="557204"/>
                    <a:pt x="1236420" y="559297"/>
                    <a:pt x="1236540" y="562224"/>
                  </a:cubicBezTo>
                  <a:cubicBezTo>
                    <a:pt x="1238482" y="608338"/>
                    <a:pt x="1236963" y="614203"/>
                    <a:pt x="1232476" y="618196"/>
                  </a:cubicBezTo>
                  <a:cubicBezTo>
                    <a:pt x="1230937" y="619585"/>
                    <a:pt x="1227990" y="624534"/>
                    <a:pt x="1226984" y="627401"/>
                  </a:cubicBezTo>
                  <a:cubicBezTo>
                    <a:pt x="1227115" y="627552"/>
                    <a:pt x="1227245" y="627713"/>
                    <a:pt x="1227386" y="627874"/>
                  </a:cubicBezTo>
                  <a:cubicBezTo>
                    <a:pt x="1232215" y="633668"/>
                    <a:pt x="1242284" y="645730"/>
                    <a:pt x="1240745" y="667026"/>
                  </a:cubicBezTo>
                  <a:cubicBezTo>
                    <a:pt x="1238814" y="693735"/>
                    <a:pt x="1236400" y="703925"/>
                    <a:pt x="1230645" y="708965"/>
                  </a:cubicBezTo>
                  <a:cubicBezTo>
                    <a:pt x="1229499" y="710947"/>
                    <a:pt x="1227960" y="716691"/>
                    <a:pt x="1227688" y="719729"/>
                  </a:cubicBezTo>
                  <a:cubicBezTo>
                    <a:pt x="1232999" y="727847"/>
                    <a:pt x="1242757" y="749164"/>
                    <a:pt x="1240695" y="765340"/>
                  </a:cubicBezTo>
                  <a:cubicBezTo>
                    <a:pt x="1238804" y="780057"/>
                    <a:pt x="1232285" y="795016"/>
                    <a:pt x="1230313" y="799302"/>
                  </a:cubicBezTo>
                  <a:cubicBezTo>
                    <a:pt x="1229941" y="801656"/>
                    <a:pt x="1229750" y="805106"/>
                    <a:pt x="1230273" y="806796"/>
                  </a:cubicBezTo>
                  <a:cubicBezTo>
                    <a:pt x="1230374" y="807148"/>
                    <a:pt x="1240936" y="842981"/>
                    <a:pt x="1240353" y="853212"/>
                  </a:cubicBezTo>
                  <a:cubicBezTo>
                    <a:pt x="1240152" y="856803"/>
                    <a:pt x="1238824" y="861269"/>
                    <a:pt x="1237134" y="866913"/>
                  </a:cubicBezTo>
                  <a:cubicBezTo>
                    <a:pt x="1235544" y="872225"/>
                    <a:pt x="1232245" y="883260"/>
                    <a:pt x="1233201" y="886399"/>
                  </a:cubicBezTo>
                  <a:cubicBezTo>
                    <a:pt x="1237255" y="895865"/>
                    <a:pt x="1241812" y="929424"/>
                    <a:pt x="1240222" y="938347"/>
                  </a:cubicBezTo>
                  <a:cubicBezTo>
                    <a:pt x="1239850" y="940450"/>
                    <a:pt x="1239780" y="943266"/>
                    <a:pt x="1239679" y="946123"/>
                  </a:cubicBezTo>
                  <a:cubicBezTo>
                    <a:pt x="1239347" y="954423"/>
                    <a:pt x="1239075" y="961635"/>
                    <a:pt x="1234619" y="966092"/>
                  </a:cubicBezTo>
                  <a:cubicBezTo>
                    <a:pt x="1233070" y="968788"/>
                    <a:pt x="1230847" y="978093"/>
                    <a:pt x="1230937" y="980729"/>
                  </a:cubicBezTo>
                  <a:cubicBezTo>
                    <a:pt x="1231189" y="981363"/>
                    <a:pt x="1232305" y="983968"/>
                    <a:pt x="1233462" y="986765"/>
                  </a:cubicBezTo>
                  <a:cubicBezTo>
                    <a:pt x="1236933" y="995144"/>
                    <a:pt x="1238341" y="998897"/>
                    <a:pt x="1238341" y="1002247"/>
                  </a:cubicBezTo>
                  <a:cubicBezTo>
                    <a:pt x="1238341" y="1002719"/>
                    <a:pt x="1238240" y="1049376"/>
                    <a:pt x="1234810" y="1054547"/>
                  </a:cubicBezTo>
                  <a:cubicBezTo>
                    <a:pt x="1233814" y="1056871"/>
                    <a:pt x="1228724" y="1071588"/>
                    <a:pt x="1228583" y="1075059"/>
                  </a:cubicBezTo>
                  <a:cubicBezTo>
                    <a:pt x="1228583" y="1075049"/>
                    <a:pt x="1228583" y="1075039"/>
                    <a:pt x="1228593" y="1075039"/>
                  </a:cubicBezTo>
                  <a:cubicBezTo>
                    <a:pt x="1228664" y="1075039"/>
                    <a:pt x="1228955" y="1076457"/>
                    <a:pt x="1229368" y="1078419"/>
                  </a:cubicBezTo>
                  <a:cubicBezTo>
                    <a:pt x="1236520" y="1112340"/>
                    <a:pt x="1238834" y="1129190"/>
                    <a:pt x="1237355" y="1136584"/>
                  </a:cubicBezTo>
                  <a:cubicBezTo>
                    <a:pt x="1236239" y="1142198"/>
                    <a:pt x="1233663" y="1148314"/>
                    <a:pt x="1231169" y="1154229"/>
                  </a:cubicBezTo>
                  <a:cubicBezTo>
                    <a:pt x="1229569" y="1158021"/>
                    <a:pt x="1227145" y="1163755"/>
                    <a:pt x="1227024" y="1165596"/>
                  </a:cubicBezTo>
                  <a:lnTo>
                    <a:pt x="1226229" y="1230643"/>
                  </a:lnTo>
                  <a:cubicBezTo>
                    <a:pt x="1232034" y="1262361"/>
                    <a:pt x="1240443" y="1303847"/>
                    <a:pt x="1246851" y="1330234"/>
                  </a:cubicBezTo>
                  <a:cubicBezTo>
                    <a:pt x="1247787" y="1325969"/>
                    <a:pt x="1248692" y="1321633"/>
                    <a:pt x="1249578" y="1317347"/>
                  </a:cubicBezTo>
                  <a:cubicBezTo>
                    <a:pt x="1253672" y="1297651"/>
                    <a:pt x="1257897" y="1277330"/>
                    <a:pt x="1266246" y="1262763"/>
                  </a:cubicBezTo>
                  <a:cubicBezTo>
                    <a:pt x="1250050" y="1185474"/>
                    <a:pt x="1311172" y="908128"/>
                    <a:pt x="1428195" y="809593"/>
                  </a:cubicBezTo>
                  <a:cubicBezTo>
                    <a:pt x="1461442" y="781596"/>
                    <a:pt x="1497335" y="767402"/>
                    <a:pt x="1534877" y="767402"/>
                  </a:cubicBezTo>
                  <a:cubicBezTo>
                    <a:pt x="1653409" y="767402"/>
                    <a:pt x="1766197" y="907735"/>
                    <a:pt x="1840839" y="1000587"/>
                  </a:cubicBezTo>
                  <a:cubicBezTo>
                    <a:pt x="1947802" y="1133667"/>
                    <a:pt x="2029919" y="1291071"/>
                    <a:pt x="2092187" y="1456071"/>
                  </a:cubicBezTo>
                  <a:cubicBezTo>
                    <a:pt x="2282424" y="1960224"/>
                    <a:pt x="2287273" y="2535349"/>
                    <a:pt x="2248664" y="2704634"/>
                  </a:cubicBezTo>
                  <a:lnTo>
                    <a:pt x="2247890" y="2708045"/>
                  </a:lnTo>
                  <a:cubicBezTo>
                    <a:pt x="2222650" y="2818671"/>
                    <a:pt x="2196566" y="2933060"/>
                    <a:pt x="2095085" y="2933060"/>
                  </a:cubicBezTo>
                  <a:cubicBezTo>
                    <a:pt x="2062341" y="2933060"/>
                    <a:pt x="2024477" y="2921100"/>
                    <a:pt x="1979329" y="2896524"/>
                  </a:cubicBezTo>
                  <a:cubicBezTo>
                    <a:pt x="1853947" y="2828248"/>
                    <a:pt x="1721311" y="2772578"/>
                    <a:pt x="1633541" y="2735729"/>
                  </a:cubicBezTo>
                  <a:cubicBezTo>
                    <a:pt x="1586151" y="2715831"/>
                    <a:pt x="1554855" y="2702703"/>
                    <a:pt x="1542522" y="2695158"/>
                  </a:cubicBezTo>
                  <a:cubicBezTo>
                    <a:pt x="1538448" y="2692663"/>
                    <a:pt x="1530511" y="2688981"/>
                    <a:pt x="1520472" y="2684314"/>
                  </a:cubicBezTo>
                  <a:cubicBezTo>
                    <a:pt x="1452278" y="2652646"/>
                    <a:pt x="1271155" y="2568516"/>
                    <a:pt x="1244165" y="2366074"/>
                  </a:cubicBezTo>
                  <a:cubicBezTo>
                    <a:pt x="1222216" y="2201547"/>
                    <a:pt x="1227919" y="2073608"/>
                    <a:pt x="1232084" y="1980203"/>
                  </a:cubicBezTo>
                  <a:cubicBezTo>
                    <a:pt x="1233724" y="1943545"/>
                    <a:pt x="1235122" y="1911877"/>
                    <a:pt x="1234609" y="1884978"/>
                  </a:cubicBezTo>
                  <a:cubicBezTo>
                    <a:pt x="1232798" y="1793012"/>
                    <a:pt x="1202509" y="1622167"/>
                    <a:pt x="1196483" y="1595972"/>
                  </a:cubicBezTo>
                  <a:cubicBezTo>
                    <a:pt x="1188073" y="1586707"/>
                    <a:pt x="1173537" y="1573881"/>
                    <a:pt x="1163739" y="1565229"/>
                  </a:cubicBezTo>
                  <a:cubicBezTo>
                    <a:pt x="1158669" y="1560763"/>
                    <a:pt x="1154645" y="1557192"/>
                    <a:pt x="1152815" y="1555351"/>
                  </a:cubicBezTo>
                  <a:cubicBezTo>
                    <a:pt x="1139838" y="1542404"/>
                    <a:pt x="1126479" y="1533350"/>
                    <a:pt x="1120322" y="1533350"/>
                  </a:cubicBezTo>
                  <a:cubicBezTo>
                    <a:pt x="1114035" y="1534487"/>
                    <a:pt x="1096702" y="1556980"/>
                    <a:pt x="1088373" y="1567804"/>
                  </a:cubicBezTo>
                  <a:cubicBezTo>
                    <a:pt x="1083715" y="1573840"/>
                    <a:pt x="1079440" y="1579373"/>
                    <a:pt x="1075929" y="1583387"/>
                  </a:cubicBezTo>
                  <a:cubicBezTo>
                    <a:pt x="1061866" y="1599452"/>
                    <a:pt x="1020159" y="1660153"/>
                    <a:pt x="1015169" y="1676792"/>
                  </a:cubicBezTo>
                  <a:cubicBezTo>
                    <a:pt x="1010290" y="1695774"/>
                    <a:pt x="1007957" y="2015080"/>
                    <a:pt x="1007957" y="2091625"/>
                  </a:cubicBezTo>
                  <a:cubicBezTo>
                    <a:pt x="1007957" y="2217582"/>
                    <a:pt x="1000040" y="2438323"/>
                    <a:pt x="947036" y="2501619"/>
                  </a:cubicBezTo>
                  <a:cubicBezTo>
                    <a:pt x="903820" y="2553185"/>
                    <a:pt x="775178" y="2632516"/>
                    <a:pt x="650771" y="2709242"/>
                  </a:cubicBezTo>
                  <a:cubicBezTo>
                    <a:pt x="602113" y="2739240"/>
                    <a:pt x="556151" y="2767588"/>
                    <a:pt x="516215" y="2793683"/>
                  </a:cubicBezTo>
                  <a:cubicBezTo>
                    <a:pt x="479447" y="2817706"/>
                    <a:pt x="439380" y="2847120"/>
                    <a:pt x="400620" y="2875569"/>
                  </a:cubicBezTo>
                  <a:cubicBezTo>
                    <a:pt x="300779" y="2948874"/>
                    <a:pt x="206460" y="3018106"/>
                    <a:pt x="145147" y="3018125"/>
                  </a:cubicBezTo>
                  <a:lnTo>
                    <a:pt x="145127" y="3018125"/>
                  </a:lnTo>
                  <a:close/>
                </a:path>
              </a:pathLst>
            </a:custGeom>
            <a:solidFill>
              <a:srgbClr val="F8CECE"/>
            </a:solidFill>
            <a:ln w="10160" cap="flat">
              <a:solidFill>
                <a:srgbClr val="000000"/>
              </a:solidFill>
              <a:prstDash val="solid"/>
              <a:round/>
            </a:ln>
          </p:spPr>
          <p:txBody>
            <a:bodyPr rtlCol="0" anchor="ctr"/>
            <a:lstStyle/>
            <a:p>
              <a:endParaRPr lang="en-CH" sz="4400"/>
            </a:p>
          </p:txBody>
        </p:sp>
        <p:sp>
          <p:nvSpPr>
            <p:cNvPr id="441" name="Freeform 440">
              <a:extLst>
                <a:ext uri="{FF2B5EF4-FFF2-40B4-BE49-F238E27FC236}">
                  <a16:creationId xmlns:a16="http://schemas.microsoft.com/office/drawing/2014/main" id="{0D2E75B7-4C5C-2018-BCE1-2A8A87CA152A}"/>
                </a:ext>
              </a:extLst>
            </p:cNvPr>
            <p:cNvSpPr/>
            <p:nvPr/>
          </p:nvSpPr>
          <p:spPr>
            <a:xfrm rot="10800000" flipV="1">
              <a:off x="6374398" y="3204688"/>
              <a:ext cx="446440" cy="1532499"/>
            </a:xfrm>
            <a:custGeom>
              <a:avLst/>
              <a:gdLst>
                <a:gd name="connsiteX0" fmla="*/ 342572 w 446440"/>
                <a:gd name="connsiteY0" fmla="*/ 1074730 h 1532499"/>
                <a:gd name="connsiteX1" fmla="*/ 342542 w 446440"/>
                <a:gd name="connsiteY1" fmla="*/ 1074730 h 1532499"/>
                <a:gd name="connsiteX2" fmla="*/ 342572 w 446440"/>
                <a:gd name="connsiteY2" fmla="*/ 1074730 h 1532499"/>
                <a:gd name="connsiteX3" fmla="*/ 333971 w 446440"/>
                <a:gd name="connsiteY3" fmla="*/ 1067477 h 1532499"/>
                <a:gd name="connsiteX4" fmla="*/ 333921 w 446440"/>
                <a:gd name="connsiteY4" fmla="*/ 1067477 h 1532499"/>
                <a:gd name="connsiteX5" fmla="*/ 340711 w 446440"/>
                <a:gd name="connsiteY5" fmla="*/ 1044450 h 1532499"/>
                <a:gd name="connsiteX6" fmla="*/ 341023 w 446440"/>
                <a:gd name="connsiteY6" fmla="*/ 1043826 h 1532499"/>
                <a:gd name="connsiteX7" fmla="*/ 342431 w 446440"/>
                <a:gd name="connsiteY7" fmla="*/ 1033213 h 1532499"/>
                <a:gd name="connsiteX8" fmla="*/ 343668 w 446440"/>
                <a:gd name="connsiteY8" fmla="*/ 994956 h 1532499"/>
                <a:gd name="connsiteX9" fmla="*/ 339333 w 446440"/>
                <a:gd name="connsiteY9" fmla="*/ 982200 h 1532499"/>
                <a:gd name="connsiteX10" fmla="*/ 336767 w 446440"/>
                <a:gd name="connsiteY10" fmla="*/ 976064 h 1532499"/>
                <a:gd name="connsiteX11" fmla="*/ 336264 w 446440"/>
                <a:gd name="connsiteY11" fmla="*/ 973680 h 1532499"/>
                <a:gd name="connsiteX12" fmla="*/ 340892 w 446440"/>
                <a:gd name="connsiteY12" fmla="*/ 955250 h 1532499"/>
                <a:gd name="connsiteX13" fmla="*/ 342029 w 446440"/>
                <a:gd name="connsiteY13" fmla="*/ 953762 h 1532499"/>
                <a:gd name="connsiteX14" fmla="*/ 344151 w 446440"/>
                <a:gd name="connsiteY14" fmla="*/ 948883 h 1532499"/>
                <a:gd name="connsiteX15" fmla="*/ 345006 w 446440"/>
                <a:gd name="connsiteY15" fmla="*/ 938571 h 1532499"/>
                <a:gd name="connsiteX16" fmla="*/ 345660 w 446440"/>
                <a:gd name="connsiteY16" fmla="*/ 929819 h 1532499"/>
                <a:gd name="connsiteX17" fmla="*/ 345660 w 446440"/>
                <a:gd name="connsiteY17" fmla="*/ 929809 h 1532499"/>
                <a:gd name="connsiteX18" fmla="*/ 339101 w 446440"/>
                <a:gd name="connsiteY18" fmla="*/ 881915 h 1532499"/>
                <a:gd name="connsiteX19" fmla="*/ 338840 w 446440"/>
                <a:gd name="connsiteY19" fmla="*/ 881181 h 1532499"/>
                <a:gd name="connsiteX20" fmla="*/ 338749 w 446440"/>
                <a:gd name="connsiteY20" fmla="*/ 873394 h 1532499"/>
                <a:gd name="connsiteX21" fmla="*/ 342763 w 446440"/>
                <a:gd name="connsiteY21" fmla="*/ 857581 h 1532499"/>
                <a:gd name="connsiteX22" fmla="*/ 345690 w 446440"/>
                <a:gd name="connsiteY22" fmla="*/ 845519 h 1532499"/>
                <a:gd name="connsiteX23" fmla="*/ 345690 w 446440"/>
                <a:gd name="connsiteY23" fmla="*/ 845519 h 1532499"/>
                <a:gd name="connsiteX24" fmla="*/ 335882 w 446440"/>
                <a:gd name="connsiteY24" fmla="*/ 801477 h 1532499"/>
                <a:gd name="connsiteX25" fmla="*/ 335731 w 446440"/>
                <a:gd name="connsiteY25" fmla="*/ 790895 h 1532499"/>
                <a:gd name="connsiteX26" fmla="*/ 336295 w 446440"/>
                <a:gd name="connsiteY26" fmla="*/ 789034 h 1532499"/>
                <a:gd name="connsiteX27" fmla="*/ 346083 w 446440"/>
                <a:gd name="connsiteY27" fmla="*/ 757144 h 1532499"/>
                <a:gd name="connsiteX28" fmla="*/ 334182 w 446440"/>
                <a:gd name="connsiteY28" fmla="*/ 716342 h 1532499"/>
                <a:gd name="connsiteX29" fmla="*/ 333045 w 446440"/>
                <a:gd name="connsiteY29" fmla="*/ 711805 h 1532499"/>
                <a:gd name="connsiteX30" fmla="*/ 336928 w 446440"/>
                <a:gd name="connsiteY30" fmla="*/ 698104 h 1532499"/>
                <a:gd name="connsiteX31" fmla="*/ 338397 w 446440"/>
                <a:gd name="connsiteY31" fmla="*/ 696313 h 1532499"/>
                <a:gd name="connsiteX32" fmla="*/ 342652 w 446440"/>
                <a:gd name="connsiteY32" fmla="*/ 687169 h 1532499"/>
                <a:gd name="connsiteX33" fmla="*/ 346093 w 446440"/>
                <a:gd name="connsiteY33" fmla="*/ 659223 h 1532499"/>
                <a:gd name="connsiteX34" fmla="*/ 334423 w 446440"/>
                <a:gd name="connsiteY34" fmla="*/ 625221 h 1532499"/>
                <a:gd name="connsiteX35" fmla="*/ 334051 w 446440"/>
                <a:gd name="connsiteY35" fmla="*/ 624778 h 1532499"/>
                <a:gd name="connsiteX36" fmla="*/ 332713 w 446440"/>
                <a:gd name="connsiteY36" fmla="*/ 617757 h 1532499"/>
                <a:gd name="connsiteX37" fmla="*/ 340157 w 446440"/>
                <a:gd name="connsiteY37" fmla="*/ 605614 h 1532499"/>
                <a:gd name="connsiteX38" fmla="*/ 340188 w 446440"/>
                <a:gd name="connsiteY38" fmla="*/ 605584 h 1532499"/>
                <a:gd name="connsiteX39" fmla="*/ 342270 w 446440"/>
                <a:gd name="connsiteY39" fmla="*/ 598070 h 1532499"/>
                <a:gd name="connsiteX40" fmla="*/ 341878 w 446440"/>
                <a:gd name="connsiteY40" fmla="*/ 555225 h 1532499"/>
                <a:gd name="connsiteX41" fmla="*/ 341656 w 446440"/>
                <a:gd name="connsiteY41" fmla="*/ 549149 h 1532499"/>
                <a:gd name="connsiteX42" fmla="*/ 337200 w 446440"/>
                <a:gd name="connsiteY42" fmla="*/ 540055 h 1532499"/>
                <a:gd name="connsiteX43" fmla="*/ 334685 w 446440"/>
                <a:gd name="connsiteY43" fmla="*/ 536554 h 1532499"/>
                <a:gd name="connsiteX44" fmla="*/ 334796 w 446440"/>
                <a:gd name="connsiteY44" fmla="*/ 528376 h 1532499"/>
                <a:gd name="connsiteX45" fmla="*/ 344875 w 446440"/>
                <a:gd name="connsiteY45" fmla="*/ 490290 h 1532499"/>
                <a:gd name="connsiteX46" fmla="*/ 340077 w 446440"/>
                <a:gd name="connsiteY46" fmla="*/ 462706 h 1532499"/>
                <a:gd name="connsiteX47" fmla="*/ 338085 w 446440"/>
                <a:gd name="connsiteY47" fmla="*/ 454839 h 1532499"/>
                <a:gd name="connsiteX48" fmla="*/ 338005 w 446440"/>
                <a:gd name="connsiteY48" fmla="*/ 453612 h 1532499"/>
                <a:gd name="connsiteX49" fmla="*/ 341546 w 446440"/>
                <a:gd name="connsiteY49" fmla="*/ 440695 h 1532499"/>
                <a:gd name="connsiteX50" fmla="*/ 345187 w 446440"/>
                <a:gd name="connsiteY50" fmla="*/ 435233 h 1532499"/>
                <a:gd name="connsiteX51" fmla="*/ 345399 w 446440"/>
                <a:gd name="connsiteY51" fmla="*/ 435052 h 1532499"/>
                <a:gd name="connsiteX52" fmla="*/ 347471 w 446440"/>
                <a:gd name="connsiteY52" fmla="*/ 428050 h 1532499"/>
                <a:gd name="connsiteX53" fmla="*/ 344604 w 446440"/>
                <a:gd name="connsiteY53" fmla="*/ 401965 h 1532499"/>
                <a:gd name="connsiteX54" fmla="*/ 340369 w 446440"/>
                <a:gd name="connsiteY54" fmla="*/ 384884 h 1532499"/>
                <a:gd name="connsiteX55" fmla="*/ 340268 w 446440"/>
                <a:gd name="connsiteY55" fmla="*/ 379723 h 1532499"/>
                <a:gd name="connsiteX56" fmla="*/ 341334 w 446440"/>
                <a:gd name="connsiteY56" fmla="*/ 376977 h 1532499"/>
                <a:gd name="connsiteX57" fmla="*/ 341365 w 446440"/>
                <a:gd name="connsiteY57" fmla="*/ 376917 h 1532499"/>
                <a:gd name="connsiteX58" fmla="*/ 346062 w 446440"/>
                <a:gd name="connsiteY58" fmla="*/ 359624 h 1532499"/>
                <a:gd name="connsiteX59" fmla="*/ 346183 w 446440"/>
                <a:gd name="connsiteY59" fmla="*/ 358296 h 1532499"/>
                <a:gd name="connsiteX60" fmla="*/ 350157 w 446440"/>
                <a:gd name="connsiteY60" fmla="*/ 349786 h 1532499"/>
                <a:gd name="connsiteX61" fmla="*/ 372278 w 446440"/>
                <a:gd name="connsiteY61" fmla="*/ 322182 h 1532499"/>
                <a:gd name="connsiteX62" fmla="*/ 375547 w 446440"/>
                <a:gd name="connsiteY62" fmla="*/ 318409 h 1532499"/>
                <a:gd name="connsiteX63" fmla="*/ 375577 w 446440"/>
                <a:gd name="connsiteY63" fmla="*/ 318369 h 1532499"/>
                <a:gd name="connsiteX64" fmla="*/ 377368 w 446440"/>
                <a:gd name="connsiteY64" fmla="*/ 310372 h 1532499"/>
                <a:gd name="connsiteX65" fmla="*/ 380235 w 446440"/>
                <a:gd name="connsiteY65" fmla="*/ 264670 h 1532499"/>
                <a:gd name="connsiteX66" fmla="*/ 384037 w 446440"/>
                <a:gd name="connsiteY66" fmla="*/ 211686 h 1532499"/>
                <a:gd name="connsiteX67" fmla="*/ 384037 w 446440"/>
                <a:gd name="connsiteY67" fmla="*/ 211676 h 1532499"/>
                <a:gd name="connsiteX68" fmla="*/ 409166 w 446440"/>
                <a:gd name="connsiteY68" fmla="*/ 168952 h 1532499"/>
                <a:gd name="connsiteX69" fmla="*/ 419477 w 446440"/>
                <a:gd name="connsiteY69" fmla="*/ 153047 h 1532499"/>
                <a:gd name="connsiteX70" fmla="*/ 419487 w 446440"/>
                <a:gd name="connsiteY70" fmla="*/ 153037 h 1532499"/>
                <a:gd name="connsiteX71" fmla="*/ 432585 w 446440"/>
                <a:gd name="connsiteY71" fmla="*/ 77187 h 1532499"/>
                <a:gd name="connsiteX72" fmla="*/ 414890 w 446440"/>
                <a:gd name="connsiteY72" fmla="*/ 26355 h 1532499"/>
                <a:gd name="connsiteX73" fmla="*/ 394218 w 446440"/>
                <a:gd name="connsiteY73" fmla="*/ 1729 h 1532499"/>
                <a:gd name="connsiteX74" fmla="*/ 394197 w 446440"/>
                <a:gd name="connsiteY74" fmla="*/ 1719 h 1532499"/>
                <a:gd name="connsiteX75" fmla="*/ 391974 w 446440"/>
                <a:gd name="connsiteY75" fmla="*/ 1226 h 1532499"/>
                <a:gd name="connsiteX76" fmla="*/ 388544 w 446440"/>
                <a:gd name="connsiteY76" fmla="*/ 2876 h 1532499"/>
                <a:gd name="connsiteX77" fmla="*/ 388534 w 446440"/>
                <a:gd name="connsiteY77" fmla="*/ 2886 h 1532499"/>
                <a:gd name="connsiteX78" fmla="*/ 386271 w 446440"/>
                <a:gd name="connsiteY78" fmla="*/ 12604 h 1532499"/>
                <a:gd name="connsiteX79" fmla="*/ 393071 w 446440"/>
                <a:gd name="connsiteY79" fmla="*/ 63063 h 1532499"/>
                <a:gd name="connsiteX80" fmla="*/ 393071 w 446440"/>
                <a:gd name="connsiteY80" fmla="*/ 63073 h 1532499"/>
                <a:gd name="connsiteX81" fmla="*/ 396501 w 446440"/>
                <a:gd name="connsiteY81" fmla="*/ 82649 h 1532499"/>
                <a:gd name="connsiteX82" fmla="*/ 394228 w 446440"/>
                <a:gd name="connsiteY82" fmla="*/ 89078 h 1532499"/>
                <a:gd name="connsiteX83" fmla="*/ 387588 w 446440"/>
                <a:gd name="connsiteY83" fmla="*/ 90647 h 1532499"/>
                <a:gd name="connsiteX84" fmla="*/ 340007 w 446440"/>
                <a:gd name="connsiteY84" fmla="*/ 74240 h 1532499"/>
                <a:gd name="connsiteX85" fmla="*/ 267900 w 446440"/>
                <a:gd name="connsiteY85" fmla="*/ 52068 h 1532499"/>
                <a:gd name="connsiteX86" fmla="*/ 264218 w 446440"/>
                <a:gd name="connsiteY86" fmla="*/ 52621 h 1532499"/>
                <a:gd name="connsiteX87" fmla="*/ 255446 w 446440"/>
                <a:gd name="connsiteY87" fmla="*/ 62771 h 1532499"/>
                <a:gd name="connsiteX88" fmla="*/ 235538 w 446440"/>
                <a:gd name="connsiteY88" fmla="*/ 115525 h 1532499"/>
                <a:gd name="connsiteX89" fmla="*/ 227621 w 446440"/>
                <a:gd name="connsiteY89" fmla="*/ 138964 h 1532499"/>
                <a:gd name="connsiteX90" fmla="*/ 221666 w 446440"/>
                <a:gd name="connsiteY90" fmla="*/ 143601 h 1532499"/>
                <a:gd name="connsiteX91" fmla="*/ 214886 w 446440"/>
                <a:gd name="connsiteY91" fmla="*/ 140292 h 1532499"/>
                <a:gd name="connsiteX92" fmla="*/ 206436 w 446440"/>
                <a:gd name="connsiteY92" fmla="*/ 126178 h 1532499"/>
                <a:gd name="connsiteX93" fmla="*/ 152738 w 446440"/>
                <a:gd name="connsiteY93" fmla="*/ 57611 h 1532499"/>
                <a:gd name="connsiteX94" fmla="*/ 152728 w 446440"/>
                <a:gd name="connsiteY94" fmla="*/ 57601 h 1532499"/>
                <a:gd name="connsiteX95" fmla="*/ 135968 w 446440"/>
                <a:gd name="connsiteY95" fmla="*/ 53446 h 1532499"/>
                <a:gd name="connsiteX96" fmla="*/ 57584 w 446440"/>
                <a:gd name="connsiteY96" fmla="*/ 89420 h 1532499"/>
                <a:gd name="connsiteX97" fmla="*/ 55160 w 446440"/>
                <a:gd name="connsiteY97" fmla="*/ 91049 h 1532499"/>
                <a:gd name="connsiteX98" fmla="*/ 47112 w 446440"/>
                <a:gd name="connsiteY98" fmla="*/ 90969 h 1532499"/>
                <a:gd name="connsiteX99" fmla="*/ 44285 w 446440"/>
                <a:gd name="connsiteY99" fmla="*/ 83424 h 1532499"/>
                <a:gd name="connsiteX100" fmla="*/ 57061 w 446440"/>
                <a:gd name="connsiteY100" fmla="*/ 20319 h 1532499"/>
                <a:gd name="connsiteX101" fmla="*/ 57383 w 446440"/>
                <a:gd name="connsiteY101" fmla="*/ 7634 h 1532499"/>
                <a:gd name="connsiteX102" fmla="*/ 52192 w 446440"/>
                <a:gd name="connsiteY102" fmla="*/ 3620 h 1532499"/>
                <a:gd name="connsiteX103" fmla="*/ 42394 w 446440"/>
                <a:gd name="connsiteY103" fmla="*/ 10572 h 1532499"/>
                <a:gd name="connsiteX104" fmla="*/ 10918 w 446440"/>
                <a:gd name="connsiteY104" fmla="*/ 76402 h 1532499"/>
                <a:gd name="connsiteX105" fmla="*/ 34246 w 446440"/>
                <a:gd name="connsiteY105" fmla="*/ 186184 h 1532499"/>
                <a:gd name="connsiteX106" fmla="*/ 75460 w 446440"/>
                <a:gd name="connsiteY106" fmla="*/ 286741 h 1532499"/>
                <a:gd name="connsiteX107" fmla="*/ 97722 w 446440"/>
                <a:gd name="connsiteY107" fmla="*/ 352834 h 1532499"/>
                <a:gd name="connsiteX108" fmla="*/ 97782 w 446440"/>
                <a:gd name="connsiteY108" fmla="*/ 352894 h 1532499"/>
                <a:gd name="connsiteX109" fmla="*/ 100227 w 446440"/>
                <a:gd name="connsiteY109" fmla="*/ 355831 h 1532499"/>
                <a:gd name="connsiteX110" fmla="*/ 100639 w 446440"/>
                <a:gd name="connsiteY110" fmla="*/ 356676 h 1532499"/>
                <a:gd name="connsiteX111" fmla="*/ 110236 w 446440"/>
                <a:gd name="connsiteY111" fmla="*/ 406291 h 1532499"/>
                <a:gd name="connsiteX112" fmla="*/ 115759 w 446440"/>
                <a:gd name="connsiteY112" fmla="*/ 427638 h 1532499"/>
                <a:gd name="connsiteX113" fmla="*/ 121533 w 446440"/>
                <a:gd name="connsiteY113" fmla="*/ 452958 h 1532499"/>
                <a:gd name="connsiteX114" fmla="*/ 117861 w 446440"/>
                <a:gd name="connsiteY114" fmla="*/ 475723 h 1532499"/>
                <a:gd name="connsiteX115" fmla="*/ 115054 w 446440"/>
                <a:gd name="connsiteY115" fmla="*/ 491759 h 1532499"/>
                <a:gd name="connsiteX116" fmla="*/ 121130 w 446440"/>
                <a:gd name="connsiteY116" fmla="*/ 536434 h 1532499"/>
                <a:gd name="connsiteX117" fmla="*/ 120738 w 446440"/>
                <a:gd name="connsiteY117" fmla="*/ 540256 h 1532499"/>
                <a:gd name="connsiteX118" fmla="*/ 111845 w 446440"/>
                <a:gd name="connsiteY118" fmla="*/ 570737 h 1532499"/>
                <a:gd name="connsiteX119" fmla="*/ 122136 w 446440"/>
                <a:gd name="connsiteY119" fmla="*/ 617002 h 1532499"/>
                <a:gd name="connsiteX120" fmla="*/ 122076 w 446440"/>
                <a:gd name="connsiteY120" fmla="*/ 621851 h 1532499"/>
                <a:gd name="connsiteX121" fmla="*/ 113445 w 446440"/>
                <a:gd name="connsiteY121" fmla="*/ 655048 h 1532499"/>
                <a:gd name="connsiteX122" fmla="*/ 119702 w 446440"/>
                <a:gd name="connsiteY122" fmla="*/ 710286 h 1532499"/>
                <a:gd name="connsiteX123" fmla="*/ 119611 w 446440"/>
                <a:gd name="connsiteY123" fmla="*/ 712791 h 1532499"/>
                <a:gd name="connsiteX124" fmla="*/ 115054 w 446440"/>
                <a:gd name="connsiteY124" fmla="*/ 748815 h 1532499"/>
                <a:gd name="connsiteX125" fmla="*/ 116332 w 446440"/>
                <a:gd name="connsiteY125" fmla="*/ 767043 h 1532499"/>
                <a:gd name="connsiteX126" fmla="*/ 116704 w 446440"/>
                <a:gd name="connsiteY126" fmla="*/ 803489 h 1532499"/>
                <a:gd name="connsiteX127" fmla="*/ 119571 w 446440"/>
                <a:gd name="connsiteY127" fmla="*/ 856434 h 1532499"/>
                <a:gd name="connsiteX128" fmla="*/ 121533 w 446440"/>
                <a:gd name="connsiteY128" fmla="*/ 874913 h 1532499"/>
                <a:gd name="connsiteX129" fmla="*/ 115115 w 446440"/>
                <a:gd name="connsiteY129" fmla="*/ 916510 h 1532499"/>
                <a:gd name="connsiteX130" fmla="*/ 115024 w 446440"/>
                <a:gd name="connsiteY130" fmla="*/ 957293 h 1532499"/>
                <a:gd name="connsiteX131" fmla="*/ 116674 w 446440"/>
                <a:gd name="connsiteY131" fmla="*/ 978388 h 1532499"/>
                <a:gd name="connsiteX132" fmla="*/ 113727 w 446440"/>
                <a:gd name="connsiteY132" fmla="*/ 1013013 h 1532499"/>
                <a:gd name="connsiteX133" fmla="*/ 111845 w 446440"/>
                <a:gd name="connsiteY133" fmla="*/ 1028304 h 1532499"/>
                <a:gd name="connsiteX134" fmla="*/ 111835 w 446440"/>
                <a:gd name="connsiteY134" fmla="*/ 1028314 h 1532499"/>
                <a:gd name="connsiteX135" fmla="*/ 115547 w 446440"/>
                <a:gd name="connsiteY135" fmla="*/ 1062045 h 1532499"/>
                <a:gd name="connsiteX136" fmla="*/ 118324 w 446440"/>
                <a:gd name="connsiteY136" fmla="*/ 1084759 h 1532499"/>
                <a:gd name="connsiteX137" fmla="*/ 118324 w 446440"/>
                <a:gd name="connsiteY137" fmla="*/ 1084769 h 1532499"/>
                <a:gd name="connsiteX138" fmla="*/ 123756 w 446440"/>
                <a:gd name="connsiteY138" fmla="*/ 1117101 h 1532499"/>
                <a:gd name="connsiteX139" fmla="*/ 124048 w 446440"/>
                <a:gd name="connsiteY139" fmla="*/ 1118570 h 1532499"/>
                <a:gd name="connsiteX140" fmla="*/ 100589 w 446440"/>
                <a:gd name="connsiteY140" fmla="*/ 1321887 h 1532499"/>
                <a:gd name="connsiteX141" fmla="*/ 7759 w 446440"/>
                <a:gd name="connsiteY141" fmla="*/ 1533725 h 1532499"/>
                <a:gd name="connsiteX142" fmla="*/ 40402 w 446440"/>
                <a:gd name="connsiteY142" fmla="*/ 1485690 h 1532499"/>
                <a:gd name="connsiteX143" fmla="*/ 91012 w 446440"/>
                <a:gd name="connsiteY143" fmla="*/ 1442644 h 1532499"/>
                <a:gd name="connsiteX144" fmla="*/ 135656 w 446440"/>
                <a:gd name="connsiteY144" fmla="*/ 1442674 h 1532499"/>
                <a:gd name="connsiteX145" fmla="*/ 199977 w 446440"/>
                <a:gd name="connsiteY145" fmla="*/ 1478316 h 1532499"/>
                <a:gd name="connsiteX146" fmla="*/ 233124 w 446440"/>
                <a:gd name="connsiteY146" fmla="*/ 1496232 h 1532499"/>
                <a:gd name="connsiteX147" fmla="*/ 243596 w 446440"/>
                <a:gd name="connsiteY147" fmla="*/ 1496454 h 1532499"/>
                <a:gd name="connsiteX148" fmla="*/ 340067 w 446440"/>
                <a:gd name="connsiteY148" fmla="*/ 1476022 h 1532499"/>
                <a:gd name="connsiteX149" fmla="*/ 448509 w 446440"/>
                <a:gd name="connsiteY149" fmla="*/ 1490026 h 1532499"/>
                <a:gd name="connsiteX150" fmla="*/ 446980 w 446440"/>
                <a:gd name="connsiteY150" fmla="*/ 1487430 h 1532499"/>
                <a:gd name="connsiteX151" fmla="*/ 395284 w 446440"/>
                <a:gd name="connsiteY151" fmla="*/ 1404287 h 1532499"/>
                <a:gd name="connsiteX152" fmla="*/ 339524 w 446440"/>
                <a:gd name="connsiteY152" fmla="*/ 1250705 h 1532499"/>
                <a:gd name="connsiteX153" fmla="*/ 332371 w 446440"/>
                <a:gd name="connsiteY153" fmla="*/ 1158859 h 1532499"/>
                <a:gd name="connsiteX154" fmla="*/ 332361 w 446440"/>
                <a:gd name="connsiteY154" fmla="*/ 1157843 h 1532499"/>
                <a:gd name="connsiteX155" fmla="*/ 337059 w 446440"/>
                <a:gd name="connsiteY155" fmla="*/ 1144172 h 1532499"/>
                <a:gd name="connsiteX156" fmla="*/ 342823 w 446440"/>
                <a:gd name="connsiteY156" fmla="*/ 1127906 h 1532499"/>
                <a:gd name="connsiteX157" fmla="*/ 342823 w 446440"/>
                <a:gd name="connsiteY157" fmla="*/ 1127896 h 1532499"/>
                <a:gd name="connsiteX158" fmla="*/ 334846 w 446440"/>
                <a:gd name="connsiteY158" fmla="*/ 1072597 h 1532499"/>
                <a:gd name="connsiteX159" fmla="*/ 334333 w 446440"/>
                <a:gd name="connsiteY159" fmla="*/ 1070183 h 1532499"/>
                <a:gd name="connsiteX160" fmla="*/ 333911 w 446440"/>
                <a:gd name="connsiteY160" fmla="*/ 1067768 h 1532499"/>
                <a:gd name="connsiteX161" fmla="*/ 333971 w 446440"/>
                <a:gd name="connsiteY161" fmla="*/ 1067477 h 153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46440" h="1532499">
                  <a:moveTo>
                    <a:pt x="342572" y="1074730"/>
                  </a:moveTo>
                  <a:cubicBezTo>
                    <a:pt x="342562" y="1074730"/>
                    <a:pt x="342552" y="1074730"/>
                    <a:pt x="342542" y="1074730"/>
                  </a:cubicBezTo>
                  <a:cubicBezTo>
                    <a:pt x="342552" y="1074730"/>
                    <a:pt x="342562" y="1074730"/>
                    <a:pt x="342572" y="1074730"/>
                  </a:cubicBezTo>
                  <a:close/>
                  <a:moveTo>
                    <a:pt x="333971" y="1067477"/>
                  </a:moveTo>
                  <a:lnTo>
                    <a:pt x="333921" y="1067477"/>
                  </a:lnTo>
                  <a:cubicBezTo>
                    <a:pt x="334071" y="1063594"/>
                    <a:pt x="339594" y="1047055"/>
                    <a:pt x="340711" y="1044450"/>
                  </a:cubicBezTo>
                  <a:cubicBezTo>
                    <a:pt x="340801" y="1044239"/>
                    <a:pt x="340912" y="1044028"/>
                    <a:pt x="341023" y="1043826"/>
                  </a:cubicBezTo>
                  <a:cubicBezTo>
                    <a:pt x="341133" y="1043183"/>
                    <a:pt x="342079" y="1037841"/>
                    <a:pt x="342431" y="1033213"/>
                  </a:cubicBezTo>
                  <a:cubicBezTo>
                    <a:pt x="343618" y="1017912"/>
                    <a:pt x="343668" y="995278"/>
                    <a:pt x="343668" y="994956"/>
                  </a:cubicBezTo>
                  <a:cubicBezTo>
                    <a:pt x="343668" y="992180"/>
                    <a:pt x="342210" y="989152"/>
                    <a:pt x="339333" y="982200"/>
                  </a:cubicBezTo>
                  <a:cubicBezTo>
                    <a:pt x="338156" y="979354"/>
                    <a:pt x="337019" y="976708"/>
                    <a:pt x="336767" y="976064"/>
                  </a:cubicBezTo>
                  <a:cubicBezTo>
                    <a:pt x="336466" y="975310"/>
                    <a:pt x="336295" y="974505"/>
                    <a:pt x="336264" y="973680"/>
                  </a:cubicBezTo>
                  <a:cubicBezTo>
                    <a:pt x="336154" y="970360"/>
                    <a:pt x="338940" y="958651"/>
                    <a:pt x="340892" y="955250"/>
                  </a:cubicBezTo>
                  <a:cubicBezTo>
                    <a:pt x="341204" y="954707"/>
                    <a:pt x="341586" y="954204"/>
                    <a:pt x="342029" y="953762"/>
                  </a:cubicBezTo>
                  <a:cubicBezTo>
                    <a:pt x="343286" y="952514"/>
                    <a:pt x="343779" y="950794"/>
                    <a:pt x="344151" y="948883"/>
                  </a:cubicBezTo>
                  <a:cubicBezTo>
                    <a:pt x="344755" y="945814"/>
                    <a:pt x="344865" y="942314"/>
                    <a:pt x="345006" y="938571"/>
                  </a:cubicBezTo>
                  <a:cubicBezTo>
                    <a:pt x="345127" y="935352"/>
                    <a:pt x="345238" y="932183"/>
                    <a:pt x="345660" y="929819"/>
                  </a:cubicBezTo>
                  <a:lnTo>
                    <a:pt x="345660" y="929809"/>
                  </a:lnTo>
                  <a:cubicBezTo>
                    <a:pt x="347129" y="921580"/>
                    <a:pt x="342843" y="890647"/>
                    <a:pt x="339101" y="881915"/>
                  </a:cubicBezTo>
                  <a:cubicBezTo>
                    <a:pt x="339001" y="881674"/>
                    <a:pt x="338910" y="881432"/>
                    <a:pt x="338840" y="881181"/>
                  </a:cubicBezTo>
                  <a:cubicBezTo>
                    <a:pt x="338347" y="879581"/>
                    <a:pt x="338206" y="876785"/>
                    <a:pt x="338749" y="873394"/>
                  </a:cubicBezTo>
                  <a:cubicBezTo>
                    <a:pt x="339534" y="868455"/>
                    <a:pt x="341576" y="861524"/>
                    <a:pt x="342763" y="857581"/>
                  </a:cubicBezTo>
                  <a:cubicBezTo>
                    <a:pt x="344252" y="852601"/>
                    <a:pt x="345509" y="848688"/>
                    <a:pt x="345690" y="845519"/>
                  </a:cubicBezTo>
                  <a:lnTo>
                    <a:pt x="345690" y="845519"/>
                  </a:lnTo>
                  <a:cubicBezTo>
                    <a:pt x="346244" y="835892"/>
                    <a:pt x="336164" y="802443"/>
                    <a:pt x="335882" y="801477"/>
                  </a:cubicBezTo>
                  <a:cubicBezTo>
                    <a:pt x="335168" y="799023"/>
                    <a:pt x="335208" y="794204"/>
                    <a:pt x="335731" y="790895"/>
                  </a:cubicBezTo>
                  <a:cubicBezTo>
                    <a:pt x="335832" y="790251"/>
                    <a:pt x="336023" y="789627"/>
                    <a:pt x="336295" y="789034"/>
                  </a:cubicBezTo>
                  <a:cubicBezTo>
                    <a:pt x="338146" y="785010"/>
                    <a:pt x="344302" y="770966"/>
                    <a:pt x="346083" y="757144"/>
                  </a:cubicBezTo>
                  <a:cubicBezTo>
                    <a:pt x="347923" y="742648"/>
                    <a:pt x="338940" y="723615"/>
                    <a:pt x="334182" y="716342"/>
                  </a:cubicBezTo>
                  <a:cubicBezTo>
                    <a:pt x="333297" y="714994"/>
                    <a:pt x="332905" y="713404"/>
                    <a:pt x="333045" y="711805"/>
                  </a:cubicBezTo>
                  <a:cubicBezTo>
                    <a:pt x="333387" y="707932"/>
                    <a:pt x="335470" y="700639"/>
                    <a:pt x="336928" y="698104"/>
                  </a:cubicBezTo>
                  <a:cubicBezTo>
                    <a:pt x="337321" y="697430"/>
                    <a:pt x="337814" y="696826"/>
                    <a:pt x="338397" y="696313"/>
                  </a:cubicBezTo>
                  <a:cubicBezTo>
                    <a:pt x="340419" y="694553"/>
                    <a:pt x="341556" y="691736"/>
                    <a:pt x="342652" y="687169"/>
                  </a:cubicBezTo>
                  <a:cubicBezTo>
                    <a:pt x="344151" y="680912"/>
                    <a:pt x="345167" y="672049"/>
                    <a:pt x="346093" y="659223"/>
                  </a:cubicBezTo>
                  <a:cubicBezTo>
                    <a:pt x="347420" y="640763"/>
                    <a:pt x="338659" y="630291"/>
                    <a:pt x="334423" y="625221"/>
                  </a:cubicBezTo>
                  <a:cubicBezTo>
                    <a:pt x="334273" y="625040"/>
                    <a:pt x="334162" y="624909"/>
                    <a:pt x="334051" y="624778"/>
                  </a:cubicBezTo>
                  <a:cubicBezTo>
                    <a:pt x="332381" y="622847"/>
                    <a:pt x="331868" y="620161"/>
                    <a:pt x="332713" y="617757"/>
                  </a:cubicBezTo>
                  <a:cubicBezTo>
                    <a:pt x="334051" y="613944"/>
                    <a:pt x="338115" y="607466"/>
                    <a:pt x="340157" y="605614"/>
                  </a:cubicBezTo>
                  <a:cubicBezTo>
                    <a:pt x="340168" y="605604"/>
                    <a:pt x="340178" y="605594"/>
                    <a:pt x="340188" y="605584"/>
                  </a:cubicBezTo>
                  <a:cubicBezTo>
                    <a:pt x="341536" y="604387"/>
                    <a:pt x="341858" y="602717"/>
                    <a:pt x="342270" y="598070"/>
                  </a:cubicBezTo>
                  <a:cubicBezTo>
                    <a:pt x="342954" y="590515"/>
                    <a:pt x="342823" y="577789"/>
                    <a:pt x="341878" y="555225"/>
                  </a:cubicBezTo>
                  <a:cubicBezTo>
                    <a:pt x="341747" y="552157"/>
                    <a:pt x="341656" y="549954"/>
                    <a:pt x="341656" y="549149"/>
                  </a:cubicBezTo>
                  <a:cubicBezTo>
                    <a:pt x="341656" y="545407"/>
                    <a:pt x="339202" y="542771"/>
                    <a:pt x="337200" y="540055"/>
                  </a:cubicBezTo>
                  <a:cubicBezTo>
                    <a:pt x="336405" y="538979"/>
                    <a:pt x="335540" y="537802"/>
                    <a:pt x="334685" y="536554"/>
                  </a:cubicBezTo>
                  <a:cubicBezTo>
                    <a:pt x="332995" y="534070"/>
                    <a:pt x="333035" y="530810"/>
                    <a:pt x="334796" y="528376"/>
                  </a:cubicBezTo>
                  <a:cubicBezTo>
                    <a:pt x="342270" y="517994"/>
                    <a:pt x="344211" y="499183"/>
                    <a:pt x="344875" y="490290"/>
                  </a:cubicBezTo>
                  <a:cubicBezTo>
                    <a:pt x="345449" y="482353"/>
                    <a:pt x="342391" y="471468"/>
                    <a:pt x="340077" y="462706"/>
                  </a:cubicBezTo>
                  <a:cubicBezTo>
                    <a:pt x="339081" y="458984"/>
                    <a:pt x="338246" y="455956"/>
                    <a:pt x="338085" y="454839"/>
                  </a:cubicBezTo>
                  <a:cubicBezTo>
                    <a:pt x="338025" y="454437"/>
                    <a:pt x="337995" y="454024"/>
                    <a:pt x="338005" y="453612"/>
                  </a:cubicBezTo>
                  <a:cubicBezTo>
                    <a:pt x="338065" y="451007"/>
                    <a:pt x="339644" y="444900"/>
                    <a:pt x="341546" y="440695"/>
                  </a:cubicBezTo>
                  <a:cubicBezTo>
                    <a:pt x="342703" y="438150"/>
                    <a:pt x="344101" y="436209"/>
                    <a:pt x="345187" y="435233"/>
                  </a:cubicBezTo>
                  <a:cubicBezTo>
                    <a:pt x="345258" y="435173"/>
                    <a:pt x="345328" y="435112"/>
                    <a:pt x="345399" y="435052"/>
                  </a:cubicBezTo>
                  <a:cubicBezTo>
                    <a:pt x="346394" y="434217"/>
                    <a:pt x="347270" y="432879"/>
                    <a:pt x="347471" y="428050"/>
                  </a:cubicBezTo>
                  <a:cubicBezTo>
                    <a:pt x="347702" y="422638"/>
                    <a:pt x="346968" y="414500"/>
                    <a:pt x="344604" y="401965"/>
                  </a:cubicBezTo>
                  <a:cubicBezTo>
                    <a:pt x="342994" y="393425"/>
                    <a:pt x="341727" y="388184"/>
                    <a:pt x="340369" y="384884"/>
                  </a:cubicBezTo>
                  <a:cubicBezTo>
                    <a:pt x="339695" y="383234"/>
                    <a:pt x="339655" y="381393"/>
                    <a:pt x="340268" y="379723"/>
                  </a:cubicBezTo>
                  <a:cubicBezTo>
                    <a:pt x="340570" y="378908"/>
                    <a:pt x="340952" y="377983"/>
                    <a:pt x="341334" y="376977"/>
                  </a:cubicBezTo>
                  <a:cubicBezTo>
                    <a:pt x="341345" y="376957"/>
                    <a:pt x="341355" y="376937"/>
                    <a:pt x="341365" y="376917"/>
                  </a:cubicBezTo>
                  <a:cubicBezTo>
                    <a:pt x="343397" y="371726"/>
                    <a:pt x="346093" y="365318"/>
                    <a:pt x="346062" y="359624"/>
                  </a:cubicBezTo>
                  <a:cubicBezTo>
                    <a:pt x="346062" y="359181"/>
                    <a:pt x="346103" y="358739"/>
                    <a:pt x="346183" y="358296"/>
                  </a:cubicBezTo>
                  <a:cubicBezTo>
                    <a:pt x="346435" y="356948"/>
                    <a:pt x="347219" y="354353"/>
                    <a:pt x="350157" y="349786"/>
                  </a:cubicBezTo>
                  <a:cubicBezTo>
                    <a:pt x="353376" y="344786"/>
                    <a:pt x="359764" y="336346"/>
                    <a:pt x="372278" y="322182"/>
                  </a:cubicBezTo>
                  <a:cubicBezTo>
                    <a:pt x="373847" y="320391"/>
                    <a:pt x="375014" y="319083"/>
                    <a:pt x="375547" y="318409"/>
                  </a:cubicBezTo>
                  <a:lnTo>
                    <a:pt x="375577" y="318369"/>
                  </a:lnTo>
                  <a:cubicBezTo>
                    <a:pt x="376603" y="317081"/>
                    <a:pt x="376784" y="315613"/>
                    <a:pt x="377368" y="310372"/>
                  </a:cubicBezTo>
                  <a:cubicBezTo>
                    <a:pt x="378223" y="302696"/>
                    <a:pt x="379008" y="289317"/>
                    <a:pt x="380235" y="264670"/>
                  </a:cubicBezTo>
                  <a:cubicBezTo>
                    <a:pt x="381321" y="242790"/>
                    <a:pt x="382639" y="217993"/>
                    <a:pt x="384037" y="211686"/>
                  </a:cubicBezTo>
                  <a:lnTo>
                    <a:pt x="384037" y="211676"/>
                  </a:lnTo>
                  <a:cubicBezTo>
                    <a:pt x="385898" y="203326"/>
                    <a:pt x="400334" y="181738"/>
                    <a:pt x="409166" y="168952"/>
                  </a:cubicBezTo>
                  <a:cubicBezTo>
                    <a:pt x="415021" y="160461"/>
                    <a:pt x="418200" y="155935"/>
                    <a:pt x="419477" y="153047"/>
                  </a:cubicBezTo>
                  <a:lnTo>
                    <a:pt x="419487" y="153037"/>
                  </a:lnTo>
                  <a:cubicBezTo>
                    <a:pt x="423491" y="144064"/>
                    <a:pt x="431840" y="91261"/>
                    <a:pt x="432585" y="77187"/>
                  </a:cubicBezTo>
                  <a:cubicBezTo>
                    <a:pt x="433088" y="67489"/>
                    <a:pt x="425151" y="44795"/>
                    <a:pt x="414890" y="26355"/>
                  </a:cubicBezTo>
                  <a:cubicBezTo>
                    <a:pt x="408472" y="14817"/>
                    <a:pt x="401380" y="4737"/>
                    <a:pt x="394218" y="1729"/>
                  </a:cubicBezTo>
                  <a:lnTo>
                    <a:pt x="394197" y="1719"/>
                  </a:lnTo>
                  <a:cubicBezTo>
                    <a:pt x="393463" y="1407"/>
                    <a:pt x="392719" y="1226"/>
                    <a:pt x="391974" y="1226"/>
                  </a:cubicBezTo>
                  <a:cubicBezTo>
                    <a:pt x="390626" y="1226"/>
                    <a:pt x="389419" y="1830"/>
                    <a:pt x="388544" y="2876"/>
                  </a:cubicBezTo>
                  <a:lnTo>
                    <a:pt x="388534" y="2886"/>
                  </a:lnTo>
                  <a:cubicBezTo>
                    <a:pt x="386814" y="4938"/>
                    <a:pt x="386351" y="7966"/>
                    <a:pt x="386271" y="12604"/>
                  </a:cubicBezTo>
                  <a:cubicBezTo>
                    <a:pt x="386089" y="22563"/>
                    <a:pt x="388514" y="38025"/>
                    <a:pt x="393071" y="63063"/>
                  </a:cubicBezTo>
                  <a:lnTo>
                    <a:pt x="393071" y="63073"/>
                  </a:lnTo>
                  <a:cubicBezTo>
                    <a:pt x="394258" y="69652"/>
                    <a:pt x="395636" y="77197"/>
                    <a:pt x="396501" y="82649"/>
                  </a:cubicBezTo>
                  <a:cubicBezTo>
                    <a:pt x="396883" y="85044"/>
                    <a:pt x="396028" y="87468"/>
                    <a:pt x="394228" y="89078"/>
                  </a:cubicBezTo>
                  <a:cubicBezTo>
                    <a:pt x="392417" y="90697"/>
                    <a:pt x="389922" y="91281"/>
                    <a:pt x="387588" y="90647"/>
                  </a:cubicBezTo>
                  <a:cubicBezTo>
                    <a:pt x="376553" y="87619"/>
                    <a:pt x="356695" y="80366"/>
                    <a:pt x="340007" y="74240"/>
                  </a:cubicBezTo>
                  <a:cubicBezTo>
                    <a:pt x="303963" y="61021"/>
                    <a:pt x="279539" y="52068"/>
                    <a:pt x="267900" y="52068"/>
                  </a:cubicBezTo>
                  <a:cubicBezTo>
                    <a:pt x="266481" y="52068"/>
                    <a:pt x="265274" y="52219"/>
                    <a:pt x="264218" y="52621"/>
                  </a:cubicBezTo>
                  <a:cubicBezTo>
                    <a:pt x="260908" y="53919"/>
                    <a:pt x="258383" y="57430"/>
                    <a:pt x="255446" y="62771"/>
                  </a:cubicBezTo>
                  <a:cubicBezTo>
                    <a:pt x="249581" y="73445"/>
                    <a:pt x="243666" y="90627"/>
                    <a:pt x="235538" y="115525"/>
                  </a:cubicBezTo>
                  <a:cubicBezTo>
                    <a:pt x="232973" y="123361"/>
                    <a:pt x="230045" y="132334"/>
                    <a:pt x="227621" y="138964"/>
                  </a:cubicBezTo>
                  <a:cubicBezTo>
                    <a:pt x="226685" y="141519"/>
                    <a:pt x="224372" y="143320"/>
                    <a:pt x="221666" y="143601"/>
                  </a:cubicBezTo>
                  <a:cubicBezTo>
                    <a:pt x="218960" y="143883"/>
                    <a:pt x="216334" y="142595"/>
                    <a:pt x="214886" y="140292"/>
                  </a:cubicBezTo>
                  <a:cubicBezTo>
                    <a:pt x="212230" y="136036"/>
                    <a:pt x="209162" y="130815"/>
                    <a:pt x="206436" y="126178"/>
                  </a:cubicBezTo>
                  <a:cubicBezTo>
                    <a:pt x="192463" y="102447"/>
                    <a:pt x="173692" y="69652"/>
                    <a:pt x="152738" y="57611"/>
                  </a:cubicBezTo>
                  <a:lnTo>
                    <a:pt x="152728" y="57601"/>
                  </a:lnTo>
                  <a:cubicBezTo>
                    <a:pt x="147869" y="54804"/>
                    <a:pt x="142215" y="53446"/>
                    <a:pt x="135968" y="53446"/>
                  </a:cubicBezTo>
                  <a:cubicBezTo>
                    <a:pt x="110457" y="53446"/>
                    <a:pt x="79997" y="74441"/>
                    <a:pt x="57584" y="89420"/>
                  </a:cubicBezTo>
                  <a:cubicBezTo>
                    <a:pt x="56769" y="89983"/>
                    <a:pt x="55964" y="90516"/>
                    <a:pt x="55160" y="91049"/>
                  </a:cubicBezTo>
                  <a:cubicBezTo>
                    <a:pt x="52725" y="92689"/>
                    <a:pt x="49516" y="92659"/>
                    <a:pt x="47112" y="90969"/>
                  </a:cubicBezTo>
                  <a:cubicBezTo>
                    <a:pt x="44698" y="89279"/>
                    <a:pt x="43581" y="86281"/>
                    <a:pt x="44285" y="83424"/>
                  </a:cubicBezTo>
                  <a:cubicBezTo>
                    <a:pt x="48993" y="64351"/>
                    <a:pt x="55079" y="37703"/>
                    <a:pt x="57061" y="20319"/>
                  </a:cubicBezTo>
                  <a:cubicBezTo>
                    <a:pt x="57735" y="14384"/>
                    <a:pt x="58248" y="9807"/>
                    <a:pt x="57383" y="7634"/>
                  </a:cubicBezTo>
                  <a:cubicBezTo>
                    <a:pt x="56417" y="5240"/>
                    <a:pt x="54566" y="3620"/>
                    <a:pt x="52192" y="3620"/>
                  </a:cubicBezTo>
                  <a:cubicBezTo>
                    <a:pt x="50170" y="3620"/>
                    <a:pt x="47414" y="4184"/>
                    <a:pt x="42394" y="10572"/>
                  </a:cubicBezTo>
                  <a:cubicBezTo>
                    <a:pt x="35020" y="19967"/>
                    <a:pt x="25001" y="38819"/>
                    <a:pt x="10918" y="76402"/>
                  </a:cubicBezTo>
                  <a:cubicBezTo>
                    <a:pt x="-14664" y="144597"/>
                    <a:pt x="22144" y="177704"/>
                    <a:pt x="34246" y="186184"/>
                  </a:cubicBezTo>
                  <a:cubicBezTo>
                    <a:pt x="40020" y="190218"/>
                    <a:pt x="64716" y="218838"/>
                    <a:pt x="75460" y="286741"/>
                  </a:cubicBezTo>
                  <a:cubicBezTo>
                    <a:pt x="82924" y="333760"/>
                    <a:pt x="90278" y="345279"/>
                    <a:pt x="97722" y="352834"/>
                  </a:cubicBezTo>
                  <a:cubicBezTo>
                    <a:pt x="97742" y="352854"/>
                    <a:pt x="97762" y="352874"/>
                    <a:pt x="97782" y="352894"/>
                  </a:cubicBezTo>
                  <a:cubicBezTo>
                    <a:pt x="98748" y="353890"/>
                    <a:pt x="99985" y="355389"/>
                    <a:pt x="100227" y="355831"/>
                  </a:cubicBezTo>
                  <a:cubicBezTo>
                    <a:pt x="100388" y="356103"/>
                    <a:pt x="100518" y="356385"/>
                    <a:pt x="100639" y="356676"/>
                  </a:cubicBezTo>
                  <a:cubicBezTo>
                    <a:pt x="103405" y="363557"/>
                    <a:pt x="108516" y="390900"/>
                    <a:pt x="110236" y="406291"/>
                  </a:cubicBezTo>
                  <a:cubicBezTo>
                    <a:pt x="111010" y="413293"/>
                    <a:pt x="113445" y="420576"/>
                    <a:pt x="115759" y="427638"/>
                  </a:cubicBezTo>
                  <a:cubicBezTo>
                    <a:pt x="118676" y="436531"/>
                    <a:pt x="121533" y="445765"/>
                    <a:pt x="121533" y="452958"/>
                  </a:cubicBezTo>
                  <a:cubicBezTo>
                    <a:pt x="121533" y="460422"/>
                    <a:pt x="119702" y="468199"/>
                    <a:pt x="117861" y="475723"/>
                  </a:cubicBezTo>
                  <a:cubicBezTo>
                    <a:pt x="116463" y="481437"/>
                    <a:pt x="115054" y="486809"/>
                    <a:pt x="115054" y="491759"/>
                  </a:cubicBezTo>
                  <a:cubicBezTo>
                    <a:pt x="115054" y="500510"/>
                    <a:pt x="119611" y="527591"/>
                    <a:pt x="121130" y="536434"/>
                  </a:cubicBezTo>
                  <a:cubicBezTo>
                    <a:pt x="121352" y="537721"/>
                    <a:pt x="121211" y="539039"/>
                    <a:pt x="120738" y="540256"/>
                  </a:cubicBezTo>
                  <a:cubicBezTo>
                    <a:pt x="118535" y="545840"/>
                    <a:pt x="113173" y="560074"/>
                    <a:pt x="111845" y="570737"/>
                  </a:cubicBezTo>
                  <a:cubicBezTo>
                    <a:pt x="110357" y="582608"/>
                    <a:pt x="118756" y="607295"/>
                    <a:pt x="122136" y="617002"/>
                  </a:cubicBezTo>
                  <a:cubicBezTo>
                    <a:pt x="122680" y="618581"/>
                    <a:pt x="122659" y="620292"/>
                    <a:pt x="122076" y="621851"/>
                  </a:cubicBezTo>
                  <a:cubicBezTo>
                    <a:pt x="119450" y="628822"/>
                    <a:pt x="113445" y="645340"/>
                    <a:pt x="113445" y="655048"/>
                  </a:cubicBezTo>
                  <a:cubicBezTo>
                    <a:pt x="113445" y="665611"/>
                    <a:pt x="118434" y="701353"/>
                    <a:pt x="119702" y="710286"/>
                  </a:cubicBezTo>
                  <a:cubicBezTo>
                    <a:pt x="119823" y="711121"/>
                    <a:pt x="119792" y="711966"/>
                    <a:pt x="119611" y="712791"/>
                  </a:cubicBezTo>
                  <a:cubicBezTo>
                    <a:pt x="118475" y="718052"/>
                    <a:pt x="115054" y="734932"/>
                    <a:pt x="115054" y="748815"/>
                  </a:cubicBezTo>
                  <a:cubicBezTo>
                    <a:pt x="115054" y="754820"/>
                    <a:pt x="115688" y="760756"/>
                    <a:pt x="116332" y="767043"/>
                  </a:cubicBezTo>
                  <a:cubicBezTo>
                    <a:pt x="117529" y="778571"/>
                    <a:pt x="118706" y="790482"/>
                    <a:pt x="116704" y="803489"/>
                  </a:cubicBezTo>
                  <a:cubicBezTo>
                    <a:pt x="114431" y="818237"/>
                    <a:pt x="117469" y="840308"/>
                    <a:pt x="119571" y="856434"/>
                  </a:cubicBezTo>
                  <a:cubicBezTo>
                    <a:pt x="120597" y="864230"/>
                    <a:pt x="121533" y="871574"/>
                    <a:pt x="121533" y="874913"/>
                  </a:cubicBezTo>
                  <a:cubicBezTo>
                    <a:pt x="121533" y="885496"/>
                    <a:pt x="120195" y="894439"/>
                    <a:pt x="115115" y="916510"/>
                  </a:cubicBezTo>
                  <a:cubicBezTo>
                    <a:pt x="111835" y="930705"/>
                    <a:pt x="113515" y="944225"/>
                    <a:pt x="115024" y="957293"/>
                  </a:cubicBezTo>
                  <a:cubicBezTo>
                    <a:pt x="115889" y="964707"/>
                    <a:pt x="116674" y="971718"/>
                    <a:pt x="116674" y="978388"/>
                  </a:cubicBezTo>
                  <a:cubicBezTo>
                    <a:pt x="116674" y="991325"/>
                    <a:pt x="115195" y="1002340"/>
                    <a:pt x="113727" y="1013013"/>
                  </a:cubicBezTo>
                  <a:cubicBezTo>
                    <a:pt x="113043" y="1018073"/>
                    <a:pt x="112358" y="1023113"/>
                    <a:pt x="111845" y="1028304"/>
                  </a:cubicBezTo>
                  <a:lnTo>
                    <a:pt x="111835" y="1028314"/>
                  </a:lnTo>
                  <a:cubicBezTo>
                    <a:pt x="110890" y="1037730"/>
                    <a:pt x="113425" y="1050637"/>
                    <a:pt x="115547" y="1062045"/>
                  </a:cubicBezTo>
                  <a:cubicBezTo>
                    <a:pt x="117076" y="1070233"/>
                    <a:pt x="118867" y="1081520"/>
                    <a:pt x="118324" y="1084759"/>
                  </a:cubicBezTo>
                  <a:lnTo>
                    <a:pt x="118324" y="1084769"/>
                  </a:lnTo>
                  <a:cubicBezTo>
                    <a:pt x="116704" y="1094397"/>
                    <a:pt x="122116" y="1111870"/>
                    <a:pt x="123756" y="1117101"/>
                  </a:cubicBezTo>
                  <a:cubicBezTo>
                    <a:pt x="123907" y="1117574"/>
                    <a:pt x="123997" y="1118067"/>
                    <a:pt x="124048" y="1118570"/>
                  </a:cubicBezTo>
                  <a:cubicBezTo>
                    <a:pt x="126995" y="1150319"/>
                    <a:pt x="125255" y="1263480"/>
                    <a:pt x="100589" y="1321887"/>
                  </a:cubicBezTo>
                  <a:cubicBezTo>
                    <a:pt x="68690" y="1397446"/>
                    <a:pt x="34739" y="1473699"/>
                    <a:pt x="7759" y="1533725"/>
                  </a:cubicBezTo>
                  <a:cubicBezTo>
                    <a:pt x="17698" y="1516905"/>
                    <a:pt x="28582" y="1500287"/>
                    <a:pt x="40402" y="1485690"/>
                  </a:cubicBezTo>
                  <a:cubicBezTo>
                    <a:pt x="55713" y="1466767"/>
                    <a:pt x="72643" y="1451245"/>
                    <a:pt x="91012" y="1442644"/>
                  </a:cubicBezTo>
                  <a:cubicBezTo>
                    <a:pt x="104492" y="1436337"/>
                    <a:pt x="119782" y="1437303"/>
                    <a:pt x="135656" y="1442674"/>
                  </a:cubicBezTo>
                  <a:cubicBezTo>
                    <a:pt x="157144" y="1449948"/>
                    <a:pt x="179858" y="1465389"/>
                    <a:pt x="199977" y="1478316"/>
                  </a:cubicBezTo>
                  <a:cubicBezTo>
                    <a:pt x="212441" y="1486324"/>
                    <a:pt x="223788" y="1493355"/>
                    <a:pt x="233124" y="1496232"/>
                  </a:cubicBezTo>
                  <a:cubicBezTo>
                    <a:pt x="237298" y="1497520"/>
                    <a:pt x="240859" y="1498174"/>
                    <a:pt x="243596" y="1496454"/>
                  </a:cubicBezTo>
                  <a:cubicBezTo>
                    <a:pt x="268081" y="1480962"/>
                    <a:pt x="304044" y="1475761"/>
                    <a:pt x="340067" y="1476022"/>
                  </a:cubicBezTo>
                  <a:cubicBezTo>
                    <a:pt x="382981" y="1476344"/>
                    <a:pt x="425905" y="1484211"/>
                    <a:pt x="448509" y="1490026"/>
                  </a:cubicBezTo>
                  <a:cubicBezTo>
                    <a:pt x="448016" y="1489191"/>
                    <a:pt x="447513" y="1488326"/>
                    <a:pt x="446980" y="1487430"/>
                  </a:cubicBezTo>
                  <a:cubicBezTo>
                    <a:pt x="435462" y="1468015"/>
                    <a:pt x="415131" y="1438127"/>
                    <a:pt x="395284" y="1404287"/>
                  </a:cubicBezTo>
                  <a:cubicBezTo>
                    <a:pt x="366333" y="1354913"/>
                    <a:pt x="338759" y="1297181"/>
                    <a:pt x="339524" y="1250705"/>
                  </a:cubicBezTo>
                  <a:cubicBezTo>
                    <a:pt x="339524" y="1250755"/>
                    <a:pt x="332371" y="1158859"/>
                    <a:pt x="332371" y="1158859"/>
                  </a:cubicBezTo>
                  <a:cubicBezTo>
                    <a:pt x="332341" y="1158517"/>
                    <a:pt x="332341" y="1158175"/>
                    <a:pt x="332361" y="1157843"/>
                  </a:cubicBezTo>
                  <a:cubicBezTo>
                    <a:pt x="332512" y="1155640"/>
                    <a:pt x="335148" y="1148699"/>
                    <a:pt x="337059" y="1144172"/>
                  </a:cubicBezTo>
                  <a:cubicBezTo>
                    <a:pt x="339363" y="1138710"/>
                    <a:pt x="341787" y="1133086"/>
                    <a:pt x="342823" y="1127906"/>
                  </a:cubicBezTo>
                  <a:lnTo>
                    <a:pt x="342823" y="1127896"/>
                  </a:lnTo>
                  <a:cubicBezTo>
                    <a:pt x="344232" y="1120864"/>
                    <a:pt x="341656" y="1104879"/>
                    <a:pt x="334846" y="1072597"/>
                  </a:cubicBezTo>
                  <a:cubicBezTo>
                    <a:pt x="334665" y="1071712"/>
                    <a:pt x="334444" y="1070696"/>
                    <a:pt x="334333" y="1070183"/>
                  </a:cubicBezTo>
                  <a:cubicBezTo>
                    <a:pt x="334061" y="1069428"/>
                    <a:pt x="333911" y="1068614"/>
                    <a:pt x="333911" y="1067768"/>
                  </a:cubicBezTo>
                  <a:lnTo>
                    <a:pt x="333971" y="1067477"/>
                  </a:lnTo>
                  <a:close/>
                </a:path>
              </a:pathLst>
            </a:custGeom>
            <a:solidFill>
              <a:srgbClr val="FFFFFF">
                <a:alpha val="72000"/>
              </a:srgbClr>
            </a:solidFill>
            <a:ln w="10057" cap="rnd">
              <a:noFill/>
              <a:prstDash val="solid"/>
              <a:round/>
            </a:ln>
          </p:spPr>
          <p:txBody>
            <a:bodyPr rtlCol="0" anchor="ctr"/>
            <a:lstStyle/>
            <a:p>
              <a:endParaRPr lang="en-CH" sz="4400"/>
            </a:p>
          </p:txBody>
        </p:sp>
        <p:sp>
          <p:nvSpPr>
            <p:cNvPr id="442" name="Freeform 441">
              <a:extLst>
                <a:ext uri="{FF2B5EF4-FFF2-40B4-BE49-F238E27FC236}">
                  <a16:creationId xmlns:a16="http://schemas.microsoft.com/office/drawing/2014/main" id="{FB2245C7-B993-CB5B-F3D0-20D34DF7770E}"/>
                </a:ext>
              </a:extLst>
            </p:cNvPr>
            <p:cNvSpPr/>
            <p:nvPr/>
          </p:nvSpPr>
          <p:spPr>
            <a:xfrm rot="10800000" flipV="1">
              <a:off x="5506689" y="4214499"/>
              <a:ext cx="1156629" cy="1581530"/>
            </a:xfrm>
            <a:custGeom>
              <a:avLst/>
              <a:gdLst>
                <a:gd name="connsiteX0" fmla="*/ 1141483 w 1156629"/>
                <a:gd name="connsiteY0" fmla="*/ 983534 h 1581530"/>
                <a:gd name="connsiteX1" fmla="*/ 1145245 w 1156629"/>
                <a:gd name="connsiteY1" fmla="*/ 987850 h 1581530"/>
                <a:gd name="connsiteX2" fmla="*/ 1141483 w 1156629"/>
                <a:gd name="connsiteY2" fmla="*/ 983534 h 1581530"/>
                <a:gd name="connsiteX3" fmla="*/ 400293 w 1156629"/>
                <a:gd name="connsiteY3" fmla="*/ 104545 h 1581530"/>
                <a:gd name="connsiteX4" fmla="*/ 391883 w 1156629"/>
                <a:gd name="connsiteY4" fmla="*/ 84114 h 1581530"/>
                <a:gd name="connsiteX5" fmla="*/ 400293 w 1156629"/>
                <a:gd name="connsiteY5" fmla="*/ 104545 h 1581530"/>
                <a:gd name="connsiteX6" fmla="*/ 716254 w 1156629"/>
                <a:gd name="connsiteY6" fmla="*/ 1179609 h 1581530"/>
                <a:gd name="connsiteX7" fmla="*/ 711174 w 1156629"/>
                <a:gd name="connsiteY7" fmla="*/ 1187908 h 1581530"/>
                <a:gd name="connsiteX8" fmla="*/ 716254 w 1156629"/>
                <a:gd name="connsiteY8" fmla="*/ 1179609 h 1581530"/>
                <a:gd name="connsiteX9" fmla="*/ 716254 w 1156629"/>
                <a:gd name="connsiteY9" fmla="*/ 1179609 h 1581530"/>
                <a:gd name="connsiteX10" fmla="*/ 770586 w 1156629"/>
                <a:gd name="connsiteY10" fmla="*/ 1111524 h 1581530"/>
                <a:gd name="connsiteX11" fmla="*/ 817866 w 1156629"/>
                <a:gd name="connsiteY11" fmla="*/ 1202464 h 1581530"/>
                <a:gd name="connsiteX12" fmla="*/ 815442 w 1156629"/>
                <a:gd name="connsiteY12" fmla="*/ 1106676 h 1581530"/>
                <a:gd name="connsiteX13" fmla="*/ 941549 w 1156629"/>
                <a:gd name="connsiteY13" fmla="*/ 1241265 h 1581530"/>
                <a:gd name="connsiteX14" fmla="*/ 990046 w 1156629"/>
                <a:gd name="connsiteY14" fmla="*/ 1391617 h 1581530"/>
                <a:gd name="connsiteX15" fmla="*/ 980348 w 1156629"/>
                <a:gd name="connsiteY15" fmla="*/ 1475274 h 1581530"/>
                <a:gd name="connsiteX16" fmla="*/ 1017931 w 1156629"/>
                <a:gd name="connsiteY16" fmla="*/ 1417078 h 1581530"/>
                <a:gd name="connsiteX17" fmla="*/ 1105228 w 1156629"/>
                <a:gd name="connsiteY17" fmla="*/ 1583195 h 1581530"/>
                <a:gd name="connsiteX18" fmla="*/ 1093106 w 1156629"/>
                <a:gd name="connsiteY18" fmla="*/ 1468001 h 1581530"/>
                <a:gd name="connsiteX19" fmla="*/ 1158584 w 1156629"/>
                <a:gd name="connsiteY19" fmla="*/ 1474067 h 1581530"/>
                <a:gd name="connsiteX20" fmla="*/ 1060372 w 1156629"/>
                <a:gd name="connsiteY20" fmla="*/ 1387976 h 1581530"/>
                <a:gd name="connsiteX21" fmla="*/ 1014299 w 1156629"/>
                <a:gd name="connsiteY21" fmla="*/ 1270367 h 1581530"/>
                <a:gd name="connsiteX22" fmla="*/ 1082191 w 1156629"/>
                <a:gd name="connsiteY22" fmla="*/ 1286121 h 1581530"/>
                <a:gd name="connsiteX23" fmla="*/ 976707 w 1156629"/>
                <a:gd name="connsiteY23" fmla="*/ 1206096 h 1581530"/>
                <a:gd name="connsiteX24" fmla="*/ 917295 w 1156629"/>
                <a:gd name="connsiteY24" fmla="*/ 1126071 h 1581530"/>
                <a:gd name="connsiteX25" fmla="*/ 991253 w 1156629"/>
                <a:gd name="connsiteY25" fmla="*/ 1120015 h 1581530"/>
                <a:gd name="connsiteX26" fmla="*/ 840903 w 1156629"/>
                <a:gd name="connsiteY26" fmla="*/ 1041197 h 1581530"/>
                <a:gd name="connsiteX27" fmla="*/ 640848 w 1156629"/>
                <a:gd name="connsiteY27" fmla="*/ 793838 h 1581530"/>
                <a:gd name="connsiteX28" fmla="*/ 579012 w 1156629"/>
                <a:gd name="connsiteY28" fmla="*/ 637429 h 1581530"/>
                <a:gd name="connsiteX29" fmla="*/ 781491 w 1156629"/>
                <a:gd name="connsiteY29" fmla="*/ 704115 h 1581530"/>
                <a:gd name="connsiteX30" fmla="*/ 900324 w 1156629"/>
                <a:gd name="connsiteY30" fmla="*/ 967238 h 1581530"/>
                <a:gd name="connsiteX31" fmla="*/ 912446 w 1156629"/>
                <a:gd name="connsiteY31" fmla="*/ 812026 h 1581530"/>
                <a:gd name="connsiteX32" fmla="*/ 1055524 w 1156629"/>
                <a:gd name="connsiteY32" fmla="*/ 1016943 h 1581530"/>
                <a:gd name="connsiteX33" fmla="*/ 1064004 w 1156629"/>
                <a:gd name="connsiteY33" fmla="*/ 1201247 h 1581530"/>
                <a:gd name="connsiteX34" fmla="*/ 1131906 w 1156629"/>
                <a:gd name="connsiteY34" fmla="*/ 1173361 h 1581530"/>
                <a:gd name="connsiteX35" fmla="*/ 1097955 w 1156629"/>
                <a:gd name="connsiteY35" fmla="*/ 1054536 h 1581530"/>
                <a:gd name="connsiteX36" fmla="*/ 1078560 w 1156629"/>
                <a:gd name="connsiteY36" fmla="*/ 968445 h 1581530"/>
                <a:gd name="connsiteX37" fmla="*/ 1141483 w 1156629"/>
                <a:gd name="connsiteY37" fmla="*/ 983534 h 1581530"/>
                <a:gd name="connsiteX38" fmla="*/ 1034911 w 1156629"/>
                <a:gd name="connsiteY38" fmla="*/ 889627 h 1581530"/>
                <a:gd name="connsiteX39" fmla="*/ 821910 w 1156629"/>
                <a:gd name="connsiteY39" fmla="*/ 649954 h 1581530"/>
                <a:gd name="connsiteX40" fmla="*/ 635999 w 1156629"/>
                <a:gd name="connsiteY40" fmla="*/ 536792 h 1581530"/>
                <a:gd name="connsiteX41" fmla="*/ 655394 w 1156629"/>
                <a:gd name="connsiteY41" fmla="*/ 399376 h 1581530"/>
                <a:gd name="connsiteX42" fmla="*/ 750789 w 1156629"/>
                <a:gd name="connsiteY42" fmla="*/ 350868 h 1581530"/>
                <a:gd name="connsiteX43" fmla="*/ 634379 w 1156629"/>
                <a:gd name="connsiteY43" fmla="*/ 346019 h 1581530"/>
                <a:gd name="connsiteX44" fmla="*/ 579414 w 1156629"/>
                <a:gd name="connsiteY44" fmla="*/ 173032 h 1581530"/>
                <a:gd name="connsiteX45" fmla="*/ 532536 w 1156629"/>
                <a:gd name="connsiteY45" fmla="*/ 1665 h 1581530"/>
                <a:gd name="connsiteX46" fmla="*/ 558400 w 1156629"/>
                <a:gd name="connsiteY46" fmla="*/ 236086 h 1581530"/>
                <a:gd name="connsiteX47" fmla="*/ 432293 w 1156629"/>
                <a:gd name="connsiteY47" fmla="*/ 150398 h 1581530"/>
                <a:gd name="connsiteX48" fmla="*/ 400293 w 1156629"/>
                <a:gd name="connsiteY48" fmla="*/ 104545 h 1581530"/>
                <a:gd name="connsiteX49" fmla="*/ 453317 w 1156629"/>
                <a:gd name="connsiteY49" fmla="*/ 195666 h 1581530"/>
                <a:gd name="connsiteX50" fmla="*/ 443610 w 1156629"/>
                <a:gd name="connsiteY50" fmla="*/ 215072 h 1581530"/>
                <a:gd name="connsiteX51" fmla="*/ 382186 w 1156629"/>
                <a:gd name="connsiteY51" fmla="*/ 245784 h 1581530"/>
                <a:gd name="connsiteX52" fmla="*/ 543843 w 1156629"/>
                <a:gd name="connsiteY52" fmla="*/ 278116 h 1581530"/>
                <a:gd name="connsiteX53" fmla="*/ 551931 w 1156629"/>
                <a:gd name="connsiteY53" fmla="*/ 455952 h 1581530"/>
                <a:gd name="connsiteX54" fmla="*/ 471093 w 1156629"/>
                <a:gd name="connsiteY54" fmla="*/ 478586 h 1581530"/>
                <a:gd name="connsiteX55" fmla="*/ 563248 w 1156629"/>
                <a:gd name="connsiteY55" fmla="*/ 502840 h 1581530"/>
                <a:gd name="connsiteX56" fmla="*/ 508283 w 1156629"/>
                <a:gd name="connsiteY56" fmla="*/ 552958 h 1581530"/>
                <a:gd name="connsiteX57" fmla="*/ 296499 w 1156629"/>
                <a:gd name="connsiteY57" fmla="*/ 439786 h 1581530"/>
                <a:gd name="connsiteX58" fmla="*/ 1954 w 1156629"/>
                <a:gd name="connsiteY58" fmla="*/ 478586 h 1581530"/>
                <a:gd name="connsiteX59" fmla="*/ 176759 w 1156629"/>
                <a:gd name="connsiteY59" fmla="*/ 522547 h 1581530"/>
                <a:gd name="connsiteX60" fmla="*/ 334081 w 1156629"/>
                <a:gd name="connsiteY60" fmla="*/ 642278 h 1581530"/>
                <a:gd name="connsiteX61" fmla="*/ 520807 w 1156629"/>
                <a:gd name="connsiteY61" fmla="*/ 825365 h 1581530"/>
                <a:gd name="connsiteX62" fmla="*/ 603255 w 1156629"/>
                <a:gd name="connsiteY62" fmla="*/ 1147900 h 1581530"/>
                <a:gd name="connsiteX63" fmla="*/ 547485 w 1156629"/>
                <a:gd name="connsiteY63" fmla="*/ 1246113 h 1581530"/>
                <a:gd name="connsiteX64" fmla="*/ 488073 w 1156629"/>
                <a:gd name="connsiteY64" fmla="*/ 1315224 h 1581530"/>
                <a:gd name="connsiteX65" fmla="*/ 560824 w 1156629"/>
                <a:gd name="connsiteY65" fmla="*/ 1270367 h 1581530"/>
                <a:gd name="connsiteX66" fmla="*/ 540212 w 1156629"/>
                <a:gd name="connsiteY66" fmla="*/ 1400098 h 1581530"/>
                <a:gd name="connsiteX67" fmla="*/ 644479 w 1156629"/>
                <a:gd name="connsiteY67" fmla="*/ 1191549 h 1581530"/>
                <a:gd name="connsiteX68" fmla="*/ 651752 w 1156629"/>
                <a:gd name="connsiteY68" fmla="*/ 973294 h 1581530"/>
                <a:gd name="connsiteX69" fmla="*/ 745115 w 1156629"/>
                <a:gd name="connsiteY69" fmla="*/ 1049687 h 1581530"/>
                <a:gd name="connsiteX70" fmla="*/ 716254 w 1156629"/>
                <a:gd name="connsiteY70" fmla="*/ 1179609 h 158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56629" h="1581530">
                  <a:moveTo>
                    <a:pt x="1141483" y="983534"/>
                  </a:moveTo>
                  <a:cubicBezTo>
                    <a:pt x="1142760" y="984963"/>
                    <a:pt x="1144018" y="986401"/>
                    <a:pt x="1145245" y="987850"/>
                  </a:cubicBezTo>
                  <a:cubicBezTo>
                    <a:pt x="1144450" y="986261"/>
                    <a:pt x="1143162" y="984822"/>
                    <a:pt x="1141483" y="983534"/>
                  </a:cubicBezTo>
                  <a:close/>
                  <a:moveTo>
                    <a:pt x="400293" y="104545"/>
                  </a:moveTo>
                  <a:cubicBezTo>
                    <a:pt x="397809" y="98097"/>
                    <a:pt x="395052" y="91297"/>
                    <a:pt x="391883" y="84114"/>
                  </a:cubicBezTo>
                  <a:cubicBezTo>
                    <a:pt x="393412" y="91277"/>
                    <a:pt x="396410" y="97946"/>
                    <a:pt x="400293" y="104545"/>
                  </a:cubicBezTo>
                  <a:close/>
                  <a:moveTo>
                    <a:pt x="716254" y="1179609"/>
                  </a:moveTo>
                  <a:cubicBezTo>
                    <a:pt x="714595" y="1182305"/>
                    <a:pt x="712894" y="1185071"/>
                    <a:pt x="711174" y="1187908"/>
                  </a:cubicBezTo>
                  <a:cubicBezTo>
                    <a:pt x="712915" y="1185614"/>
                    <a:pt x="714615" y="1182818"/>
                    <a:pt x="716254" y="1179609"/>
                  </a:cubicBezTo>
                  <a:close/>
                  <a:moveTo>
                    <a:pt x="716254" y="1179609"/>
                  </a:moveTo>
                  <a:cubicBezTo>
                    <a:pt x="747288" y="1129159"/>
                    <a:pt x="767126" y="1102320"/>
                    <a:pt x="770586" y="1111524"/>
                  </a:cubicBezTo>
                  <a:cubicBezTo>
                    <a:pt x="774218" y="1121222"/>
                    <a:pt x="811810" y="1184276"/>
                    <a:pt x="817866" y="1202464"/>
                  </a:cubicBezTo>
                  <a:cubicBezTo>
                    <a:pt x="813017" y="1138203"/>
                    <a:pt x="800896" y="1100610"/>
                    <a:pt x="815442" y="1106676"/>
                  </a:cubicBezTo>
                  <a:cubicBezTo>
                    <a:pt x="829998" y="1112731"/>
                    <a:pt x="919719" y="1206096"/>
                    <a:pt x="941549" y="1241265"/>
                  </a:cubicBezTo>
                  <a:cubicBezTo>
                    <a:pt x="963368" y="1276423"/>
                    <a:pt x="993677" y="1354024"/>
                    <a:pt x="990046" y="1391617"/>
                  </a:cubicBezTo>
                  <a:cubicBezTo>
                    <a:pt x="986404" y="1429200"/>
                    <a:pt x="988829" y="1446181"/>
                    <a:pt x="980348" y="1475274"/>
                  </a:cubicBezTo>
                  <a:cubicBezTo>
                    <a:pt x="1007016" y="1421927"/>
                    <a:pt x="1009441" y="1414654"/>
                    <a:pt x="1017931" y="1417078"/>
                  </a:cubicBezTo>
                  <a:cubicBezTo>
                    <a:pt x="1026421" y="1419503"/>
                    <a:pt x="1097955" y="1518933"/>
                    <a:pt x="1105228" y="1583195"/>
                  </a:cubicBezTo>
                  <a:cubicBezTo>
                    <a:pt x="1104021" y="1538328"/>
                    <a:pt x="1095530" y="1486189"/>
                    <a:pt x="1093106" y="1468001"/>
                  </a:cubicBezTo>
                  <a:cubicBezTo>
                    <a:pt x="1090682" y="1449813"/>
                    <a:pt x="1130699" y="1459521"/>
                    <a:pt x="1158584" y="1474067"/>
                  </a:cubicBezTo>
                  <a:cubicBezTo>
                    <a:pt x="1108869" y="1446181"/>
                    <a:pt x="1074918" y="1417078"/>
                    <a:pt x="1060372" y="1387976"/>
                  </a:cubicBezTo>
                  <a:cubicBezTo>
                    <a:pt x="1045816" y="1358873"/>
                    <a:pt x="1004592" y="1271575"/>
                    <a:pt x="1014299" y="1270367"/>
                  </a:cubicBezTo>
                  <a:cubicBezTo>
                    <a:pt x="1023997" y="1269150"/>
                    <a:pt x="1051882" y="1272792"/>
                    <a:pt x="1082191" y="1286121"/>
                  </a:cubicBezTo>
                  <a:cubicBezTo>
                    <a:pt x="1112511" y="1299460"/>
                    <a:pt x="998536" y="1229133"/>
                    <a:pt x="976707" y="1206096"/>
                  </a:cubicBezTo>
                  <a:cubicBezTo>
                    <a:pt x="954877" y="1183059"/>
                    <a:pt x="899107" y="1132137"/>
                    <a:pt x="917295" y="1126071"/>
                  </a:cubicBezTo>
                  <a:cubicBezTo>
                    <a:pt x="935483" y="1120015"/>
                    <a:pt x="977924" y="1120015"/>
                    <a:pt x="991253" y="1120015"/>
                  </a:cubicBezTo>
                  <a:cubicBezTo>
                    <a:pt x="1004592" y="1120015"/>
                    <a:pt x="906380" y="1092119"/>
                    <a:pt x="840903" y="1041197"/>
                  </a:cubicBezTo>
                  <a:cubicBezTo>
                    <a:pt x="775435" y="990274"/>
                    <a:pt x="654187" y="824158"/>
                    <a:pt x="640848" y="793838"/>
                  </a:cubicBezTo>
                  <a:cubicBezTo>
                    <a:pt x="627509" y="763528"/>
                    <a:pt x="547485" y="649551"/>
                    <a:pt x="579012" y="637429"/>
                  </a:cubicBezTo>
                  <a:cubicBezTo>
                    <a:pt x="610528" y="625307"/>
                    <a:pt x="735770" y="678715"/>
                    <a:pt x="781491" y="704115"/>
                  </a:cubicBezTo>
                  <a:cubicBezTo>
                    <a:pt x="868798" y="752613"/>
                    <a:pt x="900324" y="928437"/>
                    <a:pt x="900324" y="967238"/>
                  </a:cubicBezTo>
                  <a:cubicBezTo>
                    <a:pt x="900324" y="904183"/>
                    <a:pt x="902749" y="797480"/>
                    <a:pt x="912446" y="812026"/>
                  </a:cubicBezTo>
                  <a:cubicBezTo>
                    <a:pt x="922144" y="826582"/>
                    <a:pt x="1044609" y="941766"/>
                    <a:pt x="1055524" y="1016943"/>
                  </a:cubicBezTo>
                  <a:cubicBezTo>
                    <a:pt x="1066428" y="1092119"/>
                    <a:pt x="1068852" y="1173361"/>
                    <a:pt x="1064004" y="1201247"/>
                  </a:cubicBezTo>
                  <a:cubicBezTo>
                    <a:pt x="1084616" y="1150325"/>
                    <a:pt x="1114935" y="1149107"/>
                    <a:pt x="1131906" y="1173361"/>
                  </a:cubicBezTo>
                  <a:cubicBezTo>
                    <a:pt x="1118567" y="1128495"/>
                    <a:pt x="1096748" y="1078780"/>
                    <a:pt x="1097955" y="1054536"/>
                  </a:cubicBezTo>
                  <a:cubicBezTo>
                    <a:pt x="1099172" y="1030282"/>
                    <a:pt x="1067645" y="964803"/>
                    <a:pt x="1078560" y="968445"/>
                  </a:cubicBezTo>
                  <a:cubicBezTo>
                    <a:pt x="1088277" y="971684"/>
                    <a:pt x="1127812" y="973002"/>
                    <a:pt x="1141483" y="983534"/>
                  </a:cubicBezTo>
                  <a:cubicBezTo>
                    <a:pt x="1107230" y="945227"/>
                    <a:pt x="1053602" y="910672"/>
                    <a:pt x="1034911" y="889627"/>
                  </a:cubicBezTo>
                  <a:cubicBezTo>
                    <a:pt x="1015507" y="867807"/>
                    <a:pt x="875266" y="691983"/>
                    <a:pt x="821910" y="649954"/>
                  </a:cubicBezTo>
                  <a:cubicBezTo>
                    <a:pt x="768564" y="607924"/>
                    <a:pt x="642457" y="565885"/>
                    <a:pt x="635999" y="536792"/>
                  </a:cubicBezTo>
                  <a:cubicBezTo>
                    <a:pt x="629531" y="507689"/>
                    <a:pt x="627901" y="415542"/>
                    <a:pt x="655394" y="399376"/>
                  </a:cubicBezTo>
                  <a:cubicBezTo>
                    <a:pt x="682887" y="383200"/>
                    <a:pt x="715228" y="383210"/>
                    <a:pt x="750789" y="350868"/>
                  </a:cubicBezTo>
                  <a:cubicBezTo>
                    <a:pt x="686116" y="362185"/>
                    <a:pt x="645707" y="371893"/>
                    <a:pt x="634379" y="346019"/>
                  </a:cubicBezTo>
                  <a:cubicBezTo>
                    <a:pt x="623062" y="320156"/>
                    <a:pt x="590731" y="198896"/>
                    <a:pt x="579414" y="173032"/>
                  </a:cubicBezTo>
                  <a:cubicBezTo>
                    <a:pt x="568097" y="147169"/>
                    <a:pt x="543853" y="33997"/>
                    <a:pt x="532536" y="1665"/>
                  </a:cubicBezTo>
                  <a:cubicBezTo>
                    <a:pt x="529297" y="43694"/>
                    <a:pt x="560009" y="221530"/>
                    <a:pt x="558400" y="236086"/>
                  </a:cubicBezTo>
                  <a:cubicBezTo>
                    <a:pt x="505044" y="208603"/>
                    <a:pt x="448458" y="176261"/>
                    <a:pt x="432293" y="150398"/>
                  </a:cubicBezTo>
                  <a:cubicBezTo>
                    <a:pt x="421247" y="132713"/>
                    <a:pt x="408683" y="118810"/>
                    <a:pt x="400293" y="104545"/>
                  </a:cubicBezTo>
                  <a:cubicBezTo>
                    <a:pt x="416771" y="147400"/>
                    <a:pt x="420996" y="174591"/>
                    <a:pt x="453317" y="195666"/>
                  </a:cubicBezTo>
                  <a:cubicBezTo>
                    <a:pt x="471093" y="205364"/>
                    <a:pt x="454937" y="211843"/>
                    <a:pt x="443610" y="215072"/>
                  </a:cubicBezTo>
                  <a:cubicBezTo>
                    <a:pt x="432293" y="218301"/>
                    <a:pt x="399971" y="237696"/>
                    <a:pt x="382186" y="245784"/>
                  </a:cubicBezTo>
                  <a:cubicBezTo>
                    <a:pt x="430683" y="236086"/>
                    <a:pt x="522829" y="232857"/>
                    <a:pt x="543843" y="278116"/>
                  </a:cubicBezTo>
                  <a:cubicBezTo>
                    <a:pt x="564868" y="323385"/>
                    <a:pt x="608526" y="434937"/>
                    <a:pt x="551931" y="455952"/>
                  </a:cubicBezTo>
                  <a:cubicBezTo>
                    <a:pt x="495346" y="476977"/>
                    <a:pt x="484029" y="478586"/>
                    <a:pt x="471093" y="478586"/>
                  </a:cubicBezTo>
                  <a:cubicBezTo>
                    <a:pt x="517980" y="483435"/>
                    <a:pt x="568097" y="491523"/>
                    <a:pt x="563248" y="502840"/>
                  </a:cubicBezTo>
                  <a:cubicBezTo>
                    <a:pt x="558400" y="514157"/>
                    <a:pt x="535776" y="554567"/>
                    <a:pt x="508283" y="552958"/>
                  </a:cubicBezTo>
                  <a:cubicBezTo>
                    <a:pt x="480790" y="551338"/>
                    <a:pt x="358083" y="507780"/>
                    <a:pt x="296499" y="439786"/>
                  </a:cubicBezTo>
                  <a:cubicBezTo>
                    <a:pt x="89020" y="210716"/>
                    <a:pt x="11652" y="445852"/>
                    <a:pt x="1954" y="478586"/>
                  </a:cubicBezTo>
                  <a:cubicBezTo>
                    <a:pt x="1954" y="478586"/>
                    <a:pt x="122860" y="495990"/>
                    <a:pt x="176759" y="522547"/>
                  </a:cubicBezTo>
                  <a:cubicBezTo>
                    <a:pt x="232107" y="549829"/>
                    <a:pt x="334081" y="642278"/>
                    <a:pt x="334081" y="642278"/>
                  </a:cubicBezTo>
                  <a:cubicBezTo>
                    <a:pt x="352269" y="662891"/>
                    <a:pt x="474734" y="704115"/>
                    <a:pt x="520807" y="825365"/>
                  </a:cubicBezTo>
                  <a:cubicBezTo>
                    <a:pt x="566880" y="946625"/>
                    <a:pt x="629933" y="1077573"/>
                    <a:pt x="603255" y="1147900"/>
                  </a:cubicBezTo>
                  <a:cubicBezTo>
                    <a:pt x="576577" y="1218228"/>
                    <a:pt x="582643" y="1217011"/>
                    <a:pt x="547485" y="1246113"/>
                  </a:cubicBezTo>
                  <a:cubicBezTo>
                    <a:pt x="512317" y="1275216"/>
                    <a:pt x="505044" y="1297036"/>
                    <a:pt x="488073" y="1315224"/>
                  </a:cubicBezTo>
                  <a:cubicBezTo>
                    <a:pt x="548692" y="1272792"/>
                    <a:pt x="562031" y="1260660"/>
                    <a:pt x="560824" y="1270367"/>
                  </a:cubicBezTo>
                  <a:cubicBezTo>
                    <a:pt x="559607" y="1280065"/>
                    <a:pt x="552334" y="1378278"/>
                    <a:pt x="540212" y="1400098"/>
                  </a:cubicBezTo>
                  <a:cubicBezTo>
                    <a:pt x="528080" y="1421927"/>
                    <a:pt x="608104" y="1295829"/>
                    <a:pt x="644479" y="1191549"/>
                  </a:cubicBezTo>
                  <a:cubicBezTo>
                    <a:pt x="680855" y="1087270"/>
                    <a:pt x="666309" y="1004821"/>
                    <a:pt x="651752" y="973294"/>
                  </a:cubicBezTo>
                  <a:cubicBezTo>
                    <a:pt x="697835" y="1004821"/>
                    <a:pt x="746332" y="1025433"/>
                    <a:pt x="745115" y="1049687"/>
                  </a:cubicBezTo>
                  <a:cubicBezTo>
                    <a:pt x="744019" y="1071748"/>
                    <a:pt x="732873" y="1147055"/>
                    <a:pt x="716254" y="1179609"/>
                  </a:cubicBezTo>
                  <a:close/>
                </a:path>
              </a:pathLst>
            </a:custGeom>
            <a:solidFill>
              <a:srgbClr val="FDF1F1"/>
            </a:solidFill>
            <a:ln w="10057" cap="rnd">
              <a:noFill/>
              <a:prstDash val="solid"/>
              <a:round/>
            </a:ln>
          </p:spPr>
          <p:txBody>
            <a:bodyPr rtlCol="0" anchor="ctr"/>
            <a:lstStyle/>
            <a:p>
              <a:endParaRPr lang="en-CH" sz="4400"/>
            </a:p>
          </p:txBody>
        </p:sp>
        <p:sp>
          <p:nvSpPr>
            <p:cNvPr id="443" name="Freeform 442">
              <a:extLst>
                <a:ext uri="{FF2B5EF4-FFF2-40B4-BE49-F238E27FC236}">
                  <a16:creationId xmlns:a16="http://schemas.microsoft.com/office/drawing/2014/main" id="{FFD76F50-5090-5841-98FA-461B2B3639C9}"/>
                </a:ext>
              </a:extLst>
            </p:cNvPr>
            <p:cNvSpPr/>
            <p:nvPr/>
          </p:nvSpPr>
          <p:spPr>
            <a:xfrm rot="10800000" flipV="1">
              <a:off x="6575514" y="4085644"/>
              <a:ext cx="1042765" cy="1739970"/>
            </a:xfrm>
            <a:custGeom>
              <a:avLst/>
              <a:gdLst>
                <a:gd name="connsiteX0" fmla="*/ 885061 w 1042765"/>
                <a:gd name="connsiteY0" fmla="*/ 500012 h 1739970"/>
                <a:gd name="connsiteX1" fmla="*/ 862025 w 1042765"/>
                <a:gd name="connsiteY1" fmla="*/ 532746 h 1739970"/>
                <a:gd name="connsiteX2" fmla="*/ 801396 w 1042765"/>
                <a:gd name="connsiteY2" fmla="*/ 570339 h 1739970"/>
                <a:gd name="connsiteX3" fmla="*/ 734711 w 1042765"/>
                <a:gd name="connsiteY3" fmla="*/ 549727 h 1739970"/>
                <a:gd name="connsiteX4" fmla="*/ 697129 w 1042765"/>
                <a:gd name="connsiteY4" fmla="*/ 497587 h 1739970"/>
                <a:gd name="connsiteX5" fmla="*/ 675299 w 1042765"/>
                <a:gd name="connsiteY5" fmla="*/ 434533 h 1739970"/>
                <a:gd name="connsiteX6" fmla="*/ 689845 w 1042765"/>
                <a:gd name="connsiteY6" fmla="*/ 387252 h 1739970"/>
                <a:gd name="connsiteX7" fmla="*/ 733504 w 1042765"/>
                <a:gd name="connsiteY7" fmla="*/ 326622 h 1739970"/>
                <a:gd name="connsiteX8" fmla="*/ 659536 w 1042765"/>
                <a:gd name="connsiteY8" fmla="*/ 387252 h 1739970"/>
                <a:gd name="connsiteX9" fmla="*/ 652263 w 1042765"/>
                <a:gd name="connsiteY9" fmla="*/ 324198 h 1739970"/>
                <a:gd name="connsiteX10" fmla="*/ 692270 w 1042765"/>
                <a:gd name="connsiteY10" fmla="*/ 251446 h 1739970"/>
                <a:gd name="connsiteX11" fmla="*/ 708033 w 1042765"/>
                <a:gd name="connsiteY11" fmla="*/ 192033 h 1739970"/>
                <a:gd name="connsiteX12" fmla="*/ 657112 w 1042765"/>
                <a:gd name="connsiteY12" fmla="*/ 275700 h 1739970"/>
                <a:gd name="connsiteX13" fmla="*/ 626802 w 1042765"/>
                <a:gd name="connsiteY13" fmla="*/ 304793 h 1739970"/>
                <a:gd name="connsiteX14" fmla="*/ 619519 w 1042765"/>
                <a:gd name="connsiteY14" fmla="*/ 207797 h 1739970"/>
                <a:gd name="connsiteX15" fmla="*/ 699553 w 1042765"/>
                <a:gd name="connsiteY15" fmla="*/ 93820 h 1739970"/>
                <a:gd name="connsiteX16" fmla="*/ 621953 w 1042765"/>
                <a:gd name="connsiteY16" fmla="*/ 131403 h 1739970"/>
                <a:gd name="connsiteX17" fmla="*/ 612246 w 1042765"/>
                <a:gd name="connsiteY17" fmla="*/ 38039 h 1739970"/>
                <a:gd name="connsiteX18" fmla="*/ 594058 w 1042765"/>
                <a:gd name="connsiteY18" fmla="*/ 1663 h 1739970"/>
                <a:gd name="connsiteX19" fmla="*/ 594058 w 1042765"/>
                <a:gd name="connsiteY19" fmla="*/ 122923 h 1739970"/>
                <a:gd name="connsiteX20" fmla="*/ 538288 w 1042765"/>
                <a:gd name="connsiteY20" fmla="*/ 65935 h 1739970"/>
                <a:gd name="connsiteX21" fmla="*/ 583154 w 1042765"/>
                <a:gd name="connsiteY21" fmla="*/ 173845 h 1739970"/>
                <a:gd name="connsiteX22" fmla="*/ 579512 w 1042765"/>
                <a:gd name="connsiteY22" fmla="*/ 285398 h 1739970"/>
                <a:gd name="connsiteX23" fmla="*/ 526166 w 1042765"/>
                <a:gd name="connsiteY23" fmla="*/ 219919 h 1739970"/>
                <a:gd name="connsiteX24" fmla="*/ 505544 w 1042765"/>
                <a:gd name="connsiteY24" fmla="*/ 181118 h 1739970"/>
                <a:gd name="connsiteX25" fmla="*/ 500695 w 1042765"/>
                <a:gd name="connsiteY25" fmla="*/ 119281 h 1739970"/>
                <a:gd name="connsiteX26" fmla="*/ 494639 w 1042765"/>
                <a:gd name="connsiteY26" fmla="*/ 207797 h 1739970"/>
                <a:gd name="connsiteX27" fmla="*/ 432803 w 1042765"/>
                <a:gd name="connsiteY27" fmla="*/ 156864 h 1739970"/>
                <a:gd name="connsiteX28" fmla="*/ 494639 w 1042765"/>
                <a:gd name="connsiteY28" fmla="*/ 228409 h 1739970"/>
                <a:gd name="connsiteX29" fmla="*/ 528590 w 1042765"/>
                <a:gd name="connsiteY29" fmla="*/ 267210 h 1739970"/>
                <a:gd name="connsiteX30" fmla="*/ 562542 w 1042765"/>
                <a:gd name="connsiteY30" fmla="*/ 313283 h 1739970"/>
                <a:gd name="connsiteX31" fmla="*/ 603766 w 1042765"/>
                <a:gd name="connsiteY31" fmla="*/ 418769 h 1739970"/>
                <a:gd name="connsiteX32" fmla="*/ 631651 w 1042765"/>
                <a:gd name="connsiteY32" fmla="*/ 498795 h 1739970"/>
                <a:gd name="connsiteX33" fmla="*/ 569815 w 1042765"/>
                <a:gd name="connsiteY33" fmla="*/ 478182 h 1739970"/>
                <a:gd name="connsiteX34" fmla="*/ 460688 w 1042765"/>
                <a:gd name="connsiteY34" fmla="*/ 466060 h 1739970"/>
                <a:gd name="connsiteX35" fmla="*/ 424313 w 1042765"/>
                <a:gd name="connsiteY35" fmla="*/ 436957 h 1739970"/>
                <a:gd name="connsiteX36" fmla="*/ 374599 w 1042765"/>
                <a:gd name="connsiteY36" fmla="*/ 336320 h 1739970"/>
                <a:gd name="connsiteX37" fmla="*/ 381872 w 1042765"/>
                <a:gd name="connsiteY37" fmla="*/ 399374 h 1739970"/>
                <a:gd name="connsiteX38" fmla="*/ 335799 w 1042765"/>
                <a:gd name="connsiteY38" fmla="*/ 392101 h 1739970"/>
                <a:gd name="connsiteX39" fmla="*/ 292150 w 1042765"/>
                <a:gd name="connsiteY39" fmla="*/ 356932 h 1739970"/>
                <a:gd name="connsiteX40" fmla="*/ 248502 w 1042765"/>
                <a:gd name="connsiteY40" fmla="*/ 352084 h 1739970"/>
                <a:gd name="connsiteX41" fmla="*/ 306696 w 1042765"/>
                <a:gd name="connsiteY41" fmla="*/ 390884 h 1739970"/>
                <a:gd name="connsiteX42" fmla="*/ 353986 w 1042765"/>
                <a:gd name="connsiteY42" fmla="*/ 424835 h 1739970"/>
                <a:gd name="connsiteX43" fmla="*/ 385513 w 1042765"/>
                <a:gd name="connsiteY43" fmla="*/ 444241 h 1739970"/>
                <a:gd name="connsiteX44" fmla="*/ 486149 w 1042765"/>
                <a:gd name="connsiteY44" fmla="*/ 503653 h 1739970"/>
                <a:gd name="connsiteX45" fmla="*/ 594058 w 1042765"/>
                <a:gd name="connsiteY45" fmla="*/ 527897 h 1739970"/>
                <a:gd name="connsiteX46" fmla="*/ 701977 w 1042765"/>
                <a:gd name="connsiteY46" fmla="*/ 609140 h 1739970"/>
                <a:gd name="connsiteX47" fmla="*/ 634075 w 1042765"/>
                <a:gd name="connsiteY47" fmla="*/ 634601 h 1739970"/>
                <a:gd name="connsiteX48" fmla="*/ 507978 w 1042765"/>
                <a:gd name="connsiteY48" fmla="*/ 618837 h 1739970"/>
                <a:gd name="connsiteX49" fmla="*/ 338223 w 1042765"/>
                <a:gd name="connsiteY49" fmla="*/ 641874 h 1739970"/>
                <a:gd name="connsiteX50" fmla="*/ 270321 w 1042765"/>
                <a:gd name="connsiteY50" fmla="*/ 613989 h 1739970"/>
                <a:gd name="connsiteX51" fmla="*/ 219399 w 1042765"/>
                <a:gd name="connsiteY51" fmla="*/ 544878 h 1739970"/>
                <a:gd name="connsiteX52" fmla="*/ 187873 w 1042765"/>
                <a:gd name="connsiteY52" fmla="*/ 547303 h 1739970"/>
                <a:gd name="connsiteX53" fmla="*/ 237587 w 1042765"/>
                <a:gd name="connsiteY53" fmla="*/ 576405 h 1739970"/>
                <a:gd name="connsiteX54" fmla="*/ 255775 w 1042765"/>
                <a:gd name="connsiteY54" fmla="*/ 627328 h 1739970"/>
                <a:gd name="connsiteX55" fmla="*/ 260624 w 1042765"/>
                <a:gd name="connsiteY55" fmla="*/ 645516 h 1739970"/>
                <a:gd name="connsiteX56" fmla="*/ 189090 w 1042765"/>
                <a:gd name="connsiteY56" fmla="*/ 637025 h 1739970"/>
                <a:gd name="connsiteX57" fmla="*/ 151497 w 1042765"/>
                <a:gd name="connsiteY57" fmla="*/ 647940 h 1739970"/>
                <a:gd name="connsiteX58" fmla="*/ 201212 w 1042765"/>
                <a:gd name="connsiteY58" fmla="*/ 652789 h 1739970"/>
                <a:gd name="connsiteX59" fmla="*/ 288509 w 1042765"/>
                <a:gd name="connsiteY59" fmla="*/ 668553 h 1739970"/>
                <a:gd name="connsiteX60" fmla="*/ 263048 w 1042765"/>
                <a:gd name="connsiteY60" fmla="*/ 709777 h 1739970"/>
                <a:gd name="connsiteX61" fmla="*/ 176958 w 1042765"/>
                <a:gd name="connsiteY61" fmla="*/ 757068 h 1739970"/>
                <a:gd name="connsiteX62" fmla="*/ 101783 w 1042765"/>
                <a:gd name="connsiteY62" fmla="*/ 772832 h 1739970"/>
                <a:gd name="connsiteX63" fmla="*/ 187873 w 1042765"/>
                <a:gd name="connsiteY63" fmla="*/ 770407 h 1739970"/>
                <a:gd name="connsiteX64" fmla="*/ 174534 w 1042765"/>
                <a:gd name="connsiteY64" fmla="*/ 792227 h 1739970"/>
                <a:gd name="connsiteX65" fmla="*/ 99359 w 1042765"/>
                <a:gd name="connsiteY65" fmla="*/ 833452 h 1739970"/>
                <a:gd name="connsiteX66" fmla="*/ 204853 w 1042765"/>
                <a:gd name="connsiteY66" fmla="*/ 791020 h 1739970"/>
                <a:gd name="connsiteX67" fmla="*/ 283660 w 1042765"/>
                <a:gd name="connsiteY67" fmla="*/ 730390 h 1739970"/>
                <a:gd name="connsiteX68" fmla="*/ 390362 w 1042765"/>
                <a:gd name="connsiteY68" fmla="*/ 686741 h 1739970"/>
                <a:gd name="connsiteX69" fmla="*/ 546778 w 1042765"/>
                <a:gd name="connsiteY69" fmla="*/ 690382 h 1739970"/>
                <a:gd name="connsiteX70" fmla="*/ 648621 w 1042765"/>
                <a:gd name="connsiteY70" fmla="*/ 695231 h 1739970"/>
                <a:gd name="connsiteX71" fmla="*/ 824432 w 1042765"/>
                <a:gd name="connsiteY71" fmla="*/ 696438 h 1739970"/>
                <a:gd name="connsiteX72" fmla="*/ 737135 w 1042765"/>
                <a:gd name="connsiteY72" fmla="*/ 860130 h 1739970"/>
                <a:gd name="connsiteX73" fmla="*/ 518883 w 1042765"/>
                <a:gd name="connsiteY73" fmla="*/ 972889 h 1739970"/>
                <a:gd name="connsiteX74" fmla="*/ 326101 w 1042765"/>
                <a:gd name="connsiteY74" fmla="*/ 983804 h 1739970"/>
                <a:gd name="connsiteX75" fmla="*/ 198787 w 1042765"/>
                <a:gd name="connsiteY75" fmla="*/ 972889 h 1739970"/>
                <a:gd name="connsiteX76" fmla="*/ 283660 w 1042765"/>
                <a:gd name="connsiteY76" fmla="*/ 1015331 h 1739970"/>
                <a:gd name="connsiteX77" fmla="*/ 242436 w 1042765"/>
                <a:gd name="connsiteY77" fmla="*/ 1055349 h 1739970"/>
                <a:gd name="connsiteX78" fmla="*/ 155139 w 1042765"/>
                <a:gd name="connsiteY78" fmla="*/ 1111120 h 1739970"/>
                <a:gd name="connsiteX79" fmla="*/ 304272 w 1042765"/>
                <a:gd name="connsiteY79" fmla="*/ 1048066 h 1739970"/>
                <a:gd name="connsiteX80" fmla="*/ 412191 w 1042765"/>
                <a:gd name="connsiteY80" fmla="*/ 1035944 h 1739970"/>
                <a:gd name="connsiteX81" fmla="*/ 347921 w 1042765"/>
                <a:gd name="connsiteY81" fmla="*/ 1092932 h 1739970"/>
                <a:gd name="connsiteX82" fmla="*/ 230314 w 1042765"/>
                <a:gd name="connsiteY82" fmla="*/ 1205702 h 1739970"/>
                <a:gd name="connsiteX83" fmla="*/ 181807 w 1042765"/>
                <a:gd name="connsiteY83" fmla="*/ 1233587 h 1739970"/>
                <a:gd name="connsiteX84" fmla="*/ 2364 w 1042765"/>
                <a:gd name="connsiteY84" fmla="*/ 1269963 h 1739970"/>
                <a:gd name="connsiteX85" fmla="*/ 113915 w 1042765"/>
                <a:gd name="connsiteY85" fmla="*/ 1278444 h 1739970"/>
                <a:gd name="connsiteX86" fmla="*/ 46013 w 1042765"/>
                <a:gd name="connsiteY86" fmla="*/ 1366959 h 1739970"/>
                <a:gd name="connsiteX87" fmla="*/ 152715 w 1042765"/>
                <a:gd name="connsiteY87" fmla="*/ 1288151 h 1739970"/>
                <a:gd name="connsiteX88" fmla="*/ 282453 w 1042765"/>
                <a:gd name="connsiteY88" fmla="*/ 1208126 h 1739970"/>
                <a:gd name="connsiteX89" fmla="*/ 397635 w 1042765"/>
                <a:gd name="connsiteY89" fmla="*/ 1105054 h 1739970"/>
                <a:gd name="connsiteX90" fmla="*/ 611039 w 1042765"/>
                <a:gd name="connsiteY90" fmla="*/ 1022605 h 1739970"/>
                <a:gd name="connsiteX91" fmla="*/ 515251 w 1042765"/>
                <a:gd name="connsiteY91" fmla="*/ 1118393 h 1739970"/>
                <a:gd name="connsiteX92" fmla="*/ 418247 w 1042765"/>
                <a:gd name="connsiteY92" fmla="*/ 1209333 h 1739970"/>
                <a:gd name="connsiteX93" fmla="*/ 286084 w 1042765"/>
                <a:gd name="connsiteY93" fmla="*/ 1371808 h 1739970"/>
                <a:gd name="connsiteX94" fmla="*/ 112698 w 1042765"/>
                <a:gd name="connsiteY94" fmla="*/ 1493068 h 1739970"/>
                <a:gd name="connsiteX95" fmla="*/ 267897 w 1042765"/>
                <a:gd name="connsiteY95" fmla="*/ 1453050 h 1739970"/>
                <a:gd name="connsiteX96" fmla="*/ 191514 w 1042765"/>
                <a:gd name="connsiteY96" fmla="*/ 1545208 h 1739970"/>
                <a:gd name="connsiteX97" fmla="*/ 83595 w 1042765"/>
                <a:gd name="connsiteY97" fmla="*/ 1672513 h 1739970"/>
                <a:gd name="connsiteX98" fmla="*/ 10844 w 1042765"/>
                <a:gd name="connsiteY98" fmla="*/ 1741634 h 1739970"/>
                <a:gd name="connsiteX99" fmla="*/ 173327 w 1042765"/>
                <a:gd name="connsiteY99" fmla="*/ 1616742 h 1739970"/>
                <a:gd name="connsiteX100" fmla="*/ 240012 w 1042765"/>
                <a:gd name="connsiteY100" fmla="*/ 1564603 h 1739970"/>
                <a:gd name="connsiteX101" fmla="*/ 320035 w 1042765"/>
                <a:gd name="connsiteY101" fmla="*/ 1454268 h 1739970"/>
                <a:gd name="connsiteX102" fmla="*/ 415823 w 1042765"/>
                <a:gd name="connsiteY102" fmla="*/ 1314820 h 1739970"/>
                <a:gd name="connsiteX103" fmla="*/ 495847 w 1042765"/>
                <a:gd name="connsiteY103" fmla="*/ 1239643 h 1739970"/>
                <a:gd name="connsiteX104" fmla="*/ 457047 w 1042765"/>
                <a:gd name="connsiteY104" fmla="*/ 1377874 h 1739970"/>
                <a:gd name="connsiteX105" fmla="*/ 406125 w 1042765"/>
                <a:gd name="connsiteY105" fmla="*/ 1499124 h 1739970"/>
                <a:gd name="connsiteX106" fmla="*/ 471603 w 1042765"/>
                <a:gd name="connsiteY106" fmla="*/ 1451843 h 1739970"/>
                <a:gd name="connsiteX107" fmla="*/ 457047 w 1042765"/>
                <a:gd name="connsiteY107" fmla="*/ 1550056 h 1739970"/>
                <a:gd name="connsiteX108" fmla="*/ 420671 w 1042765"/>
                <a:gd name="connsiteY108" fmla="*/ 1645845 h 1739970"/>
                <a:gd name="connsiteX109" fmla="*/ 471603 w 1042765"/>
                <a:gd name="connsiteY109" fmla="*/ 1579149 h 1739970"/>
                <a:gd name="connsiteX110" fmla="*/ 482508 w 1042765"/>
                <a:gd name="connsiteY110" fmla="*/ 1533076 h 1739970"/>
                <a:gd name="connsiteX111" fmla="*/ 500695 w 1042765"/>
                <a:gd name="connsiteY111" fmla="*/ 1450626 h 1739970"/>
                <a:gd name="connsiteX112" fmla="*/ 511610 w 1042765"/>
                <a:gd name="connsiteY112" fmla="*/ 1353620 h 1739970"/>
                <a:gd name="connsiteX113" fmla="*/ 561324 w 1042765"/>
                <a:gd name="connsiteY113" fmla="*/ 1215399 h 1739970"/>
                <a:gd name="connsiteX114" fmla="*/ 583154 w 1042765"/>
                <a:gd name="connsiteY114" fmla="*/ 1268746 h 1739970"/>
                <a:gd name="connsiteX115" fmla="*/ 594058 w 1042765"/>
                <a:gd name="connsiteY115" fmla="*/ 1193570 h 1739970"/>
                <a:gd name="connsiteX116" fmla="*/ 629226 w 1042765"/>
                <a:gd name="connsiteY116" fmla="*/ 1143855 h 1739970"/>
                <a:gd name="connsiteX117" fmla="*/ 624378 w 1042765"/>
                <a:gd name="connsiteY117" fmla="*/ 1262690 h 1739970"/>
                <a:gd name="connsiteX118" fmla="*/ 642565 w 1042765"/>
                <a:gd name="connsiteY118" fmla="*/ 1374242 h 1739970"/>
                <a:gd name="connsiteX119" fmla="*/ 626802 w 1042765"/>
                <a:gd name="connsiteY119" fmla="*/ 1467597 h 1739970"/>
                <a:gd name="connsiteX120" fmla="*/ 609822 w 1042765"/>
                <a:gd name="connsiteY120" fmla="*/ 1516105 h 1739970"/>
                <a:gd name="connsiteX121" fmla="*/ 634075 w 1042765"/>
                <a:gd name="connsiteY121" fmla="*/ 1490644 h 1739970"/>
                <a:gd name="connsiteX122" fmla="*/ 630434 w 1042765"/>
                <a:gd name="connsiteY122" fmla="*/ 1540349 h 1739970"/>
                <a:gd name="connsiteX123" fmla="*/ 606190 w 1042765"/>
                <a:gd name="connsiteY123" fmla="*/ 1602196 h 1739970"/>
                <a:gd name="connsiteX124" fmla="*/ 658329 w 1042765"/>
                <a:gd name="connsiteY124" fmla="*/ 1514888 h 1739970"/>
                <a:gd name="connsiteX125" fmla="*/ 680148 w 1042765"/>
                <a:gd name="connsiteY125" fmla="*/ 1399704 h 1739970"/>
                <a:gd name="connsiteX126" fmla="*/ 726221 w 1042765"/>
                <a:gd name="connsiteY126" fmla="*/ 1493068 h 1739970"/>
                <a:gd name="connsiteX127" fmla="*/ 700760 w 1042765"/>
                <a:gd name="connsiteY127" fmla="*/ 1386364 h 1739970"/>
                <a:gd name="connsiteX128" fmla="*/ 693487 w 1042765"/>
                <a:gd name="connsiteY128" fmla="*/ 1148713 h 1739970"/>
                <a:gd name="connsiteX129" fmla="*/ 830498 w 1042765"/>
                <a:gd name="connsiteY129" fmla="*/ 957136 h 1739970"/>
                <a:gd name="connsiteX130" fmla="*/ 903853 w 1042765"/>
                <a:gd name="connsiteY130" fmla="*/ 757068 h 1739970"/>
                <a:gd name="connsiteX131" fmla="*/ 1045129 w 1042765"/>
                <a:gd name="connsiteY131" fmla="*/ 600921 h 1739970"/>
                <a:gd name="connsiteX132" fmla="*/ 885061 w 1042765"/>
                <a:gd name="connsiteY132" fmla="*/ 500012 h 173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042765" h="1739970">
                  <a:moveTo>
                    <a:pt x="885061" y="500012"/>
                  </a:moveTo>
                  <a:cubicBezTo>
                    <a:pt x="885061" y="500012"/>
                    <a:pt x="871723" y="520624"/>
                    <a:pt x="862025" y="532746"/>
                  </a:cubicBezTo>
                  <a:cubicBezTo>
                    <a:pt x="852328" y="544878"/>
                    <a:pt x="818377" y="572764"/>
                    <a:pt x="801396" y="570339"/>
                  </a:cubicBezTo>
                  <a:cubicBezTo>
                    <a:pt x="784426" y="567915"/>
                    <a:pt x="754116" y="563066"/>
                    <a:pt x="734711" y="549727"/>
                  </a:cubicBezTo>
                  <a:cubicBezTo>
                    <a:pt x="715316" y="536388"/>
                    <a:pt x="708033" y="523049"/>
                    <a:pt x="697129" y="497587"/>
                  </a:cubicBezTo>
                  <a:cubicBezTo>
                    <a:pt x="686214" y="472126"/>
                    <a:pt x="672875" y="451514"/>
                    <a:pt x="675299" y="434533"/>
                  </a:cubicBezTo>
                  <a:cubicBezTo>
                    <a:pt x="677724" y="417562"/>
                    <a:pt x="681365" y="399374"/>
                    <a:pt x="689845" y="387252"/>
                  </a:cubicBezTo>
                  <a:cubicBezTo>
                    <a:pt x="698336" y="375120"/>
                    <a:pt x="720165" y="366630"/>
                    <a:pt x="733504" y="326622"/>
                  </a:cubicBezTo>
                  <a:cubicBezTo>
                    <a:pt x="710458" y="344810"/>
                    <a:pt x="661960" y="381186"/>
                    <a:pt x="659536" y="387252"/>
                  </a:cubicBezTo>
                  <a:cubicBezTo>
                    <a:pt x="657112" y="393308"/>
                    <a:pt x="635282" y="358150"/>
                    <a:pt x="652263" y="324198"/>
                  </a:cubicBezTo>
                  <a:cubicBezTo>
                    <a:pt x="669233" y="290246"/>
                    <a:pt x="684997" y="272058"/>
                    <a:pt x="692270" y="251446"/>
                  </a:cubicBezTo>
                  <a:cubicBezTo>
                    <a:pt x="699553" y="230834"/>
                    <a:pt x="708033" y="192033"/>
                    <a:pt x="708033" y="192033"/>
                  </a:cubicBezTo>
                  <a:cubicBezTo>
                    <a:pt x="708033" y="192033"/>
                    <a:pt x="668026" y="263568"/>
                    <a:pt x="657112" y="275700"/>
                  </a:cubicBezTo>
                  <a:cubicBezTo>
                    <a:pt x="646197" y="287822"/>
                    <a:pt x="637707" y="304793"/>
                    <a:pt x="626802" y="304793"/>
                  </a:cubicBezTo>
                  <a:cubicBezTo>
                    <a:pt x="615887" y="304793"/>
                    <a:pt x="617095" y="224768"/>
                    <a:pt x="619519" y="207797"/>
                  </a:cubicBezTo>
                  <a:cubicBezTo>
                    <a:pt x="621953" y="190816"/>
                    <a:pt x="638924" y="115640"/>
                    <a:pt x="699553" y="93820"/>
                  </a:cubicBezTo>
                  <a:cubicBezTo>
                    <a:pt x="653470" y="103518"/>
                    <a:pt x="621953" y="131403"/>
                    <a:pt x="621953" y="131403"/>
                  </a:cubicBezTo>
                  <a:cubicBezTo>
                    <a:pt x="621953" y="131403"/>
                    <a:pt x="618312" y="61076"/>
                    <a:pt x="612246" y="38039"/>
                  </a:cubicBezTo>
                  <a:cubicBezTo>
                    <a:pt x="606190" y="15002"/>
                    <a:pt x="594058" y="1663"/>
                    <a:pt x="594058" y="1663"/>
                  </a:cubicBezTo>
                  <a:cubicBezTo>
                    <a:pt x="594058" y="1663"/>
                    <a:pt x="608614" y="88971"/>
                    <a:pt x="594058" y="122923"/>
                  </a:cubicBezTo>
                  <a:cubicBezTo>
                    <a:pt x="568597" y="98669"/>
                    <a:pt x="567390" y="79264"/>
                    <a:pt x="538288" y="65935"/>
                  </a:cubicBezTo>
                  <a:cubicBezTo>
                    <a:pt x="561324" y="98669"/>
                    <a:pt x="584361" y="138676"/>
                    <a:pt x="583154" y="173845"/>
                  </a:cubicBezTo>
                  <a:cubicBezTo>
                    <a:pt x="581936" y="209004"/>
                    <a:pt x="575870" y="273276"/>
                    <a:pt x="579512" y="285398"/>
                  </a:cubicBezTo>
                  <a:cubicBezTo>
                    <a:pt x="554051" y="255088"/>
                    <a:pt x="537071" y="235682"/>
                    <a:pt x="526166" y="219919"/>
                  </a:cubicBezTo>
                  <a:cubicBezTo>
                    <a:pt x="515251" y="204155"/>
                    <a:pt x="505544" y="199306"/>
                    <a:pt x="505544" y="181118"/>
                  </a:cubicBezTo>
                  <a:cubicBezTo>
                    <a:pt x="505544" y="162930"/>
                    <a:pt x="506761" y="143535"/>
                    <a:pt x="500695" y="119281"/>
                  </a:cubicBezTo>
                  <a:cubicBezTo>
                    <a:pt x="494639" y="136252"/>
                    <a:pt x="494639" y="207797"/>
                    <a:pt x="494639" y="207797"/>
                  </a:cubicBezTo>
                  <a:cubicBezTo>
                    <a:pt x="494639" y="207797"/>
                    <a:pt x="446132" y="188392"/>
                    <a:pt x="432803" y="156864"/>
                  </a:cubicBezTo>
                  <a:cubicBezTo>
                    <a:pt x="454622" y="204155"/>
                    <a:pt x="475234" y="216287"/>
                    <a:pt x="494639" y="228409"/>
                  </a:cubicBezTo>
                  <a:cubicBezTo>
                    <a:pt x="514034" y="240531"/>
                    <a:pt x="522525" y="258719"/>
                    <a:pt x="528590" y="267210"/>
                  </a:cubicBezTo>
                  <a:cubicBezTo>
                    <a:pt x="534646" y="275700"/>
                    <a:pt x="558900" y="306010"/>
                    <a:pt x="562542" y="313283"/>
                  </a:cubicBezTo>
                  <a:cubicBezTo>
                    <a:pt x="566173" y="320556"/>
                    <a:pt x="596483" y="403006"/>
                    <a:pt x="603766" y="418769"/>
                  </a:cubicBezTo>
                  <a:cubicBezTo>
                    <a:pt x="611039" y="434533"/>
                    <a:pt x="631651" y="498795"/>
                    <a:pt x="631651" y="498795"/>
                  </a:cubicBezTo>
                  <a:cubicBezTo>
                    <a:pt x="631651" y="498795"/>
                    <a:pt x="585578" y="481824"/>
                    <a:pt x="569815" y="478182"/>
                  </a:cubicBezTo>
                  <a:cubicBezTo>
                    <a:pt x="554051" y="474551"/>
                    <a:pt x="474027" y="475758"/>
                    <a:pt x="460688" y="466060"/>
                  </a:cubicBezTo>
                  <a:cubicBezTo>
                    <a:pt x="447349" y="456363"/>
                    <a:pt x="435228" y="445448"/>
                    <a:pt x="424313" y="436957"/>
                  </a:cubicBezTo>
                  <a:cubicBezTo>
                    <a:pt x="413398" y="428477"/>
                    <a:pt x="406125" y="382393"/>
                    <a:pt x="374599" y="336320"/>
                  </a:cubicBezTo>
                  <a:cubicBezTo>
                    <a:pt x="385513" y="369064"/>
                    <a:pt x="381872" y="399374"/>
                    <a:pt x="381872" y="399374"/>
                  </a:cubicBezTo>
                  <a:cubicBezTo>
                    <a:pt x="381872" y="399374"/>
                    <a:pt x="349138" y="403006"/>
                    <a:pt x="335799" y="392101"/>
                  </a:cubicBezTo>
                  <a:cubicBezTo>
                    <a:pt x="322460" y="381186"/>
                    <a:pt x="306696" y="367847"/>
                    <a:pt x="292150" y="356932"/>
                  </a:cubicBezTo>
                  <a:cubicBezTo>
                    <a:pt x="277594" y="346018"/>
                    <a:pt x="263048" y="348452"/>
                    <a:pt x="248502" y="352084"/>
                  </a:cubicBezTo>
                  <a:cubicBezTo>
                    <a:pt x="288509" y="367847"/>
                    <a:pt x="306696" y="390884"/>
                    <a:pt x="306696" y="390884"/>
                  </a:cubicBezTo>
                  <a:cubicBezTo>
                    <a:pt x="306696" y="390884"/>
                    <a:pt x="350345" y="423618"/>
                    <a:pt x="353986" y="424835"/>
                  </a:cubicBezTo>
                  <a:cubicBezTo>
                    <a:pt x="357628" y="426053"/>
                    <a:pt x="379447" y="436957"/>
                    <a:pt x="385513" y="444241"/>
                  </a:cubicBezTo>
                  <a:cubicBezTo>
                    <a:pt x="391569" y="451514"/>
                    <a:pt x="452198" y="498795"/>
                    <a:pt x="486149" y="503653"/>
                  </a:cubicBezTo>
                  <a:cubicBezTo>
                    <a:pt x="520100" y="508502"/>
                    <a:pt x="580719" y="521841"/>
                    <a:pt x="594058" y="527897"/>
                  </a:cubicBezTo>
                  <a:cubicBezTo>
                    <a:pt x="607397" y="533963"/>
                    <a:pt x="711675" y="594583"/>
                    <a:pt x="701977" y="609140"/>
                  </a:cubicBezTo>
                  <a:cubicBezTo>
                    <a:pt x="692270" y="623686"/>
                    <a:pt x="671658" y="640667"/>
                    <a:pt x="634075" y="634601"/>
                  </a:cubicBezTo>
                  <a:cubicBezTo>
                    <a:pt x="596483" y="628535"/>
                    <a:pt x="540712" y="621262"/>
                    <a:pt x="507978" y="618837"/>
                  </a:cubicBezTo>
                  <a:cubicBezTo>
                    <a:pt x="475234" y="616413"/>
                    <a:pt x="351562" y="646723"/>
                    <a:pt x="338223" y="641874"/>
                  </a:cubicBezTo>
                  <a:cubicBezTo>
                    <a:pt x="324884" y="637025"/>
                    <a:pt x="282453" y="635818"/>
                    <a:pt x="270321" y="613989"/>
                  </a:cubicBezTo>
                  <a:cubicBezTo>
                    <a:pt x="258199" y="592159"/>
                    <a:pt x="255775" y="548510"/>
                    <a:pt x="219399" y="544878"/>
                  </a:cubicBezTo>
                  <a:cubicBezTo>
                    <a:pt x="183024" y="541237"/>
                    <a:pt x="199995" y="547303"/>
                    <a:pt x="187873" y="547303"/>
                  </a:cubicBezTo>
                  <a:cubicBezTo>
                    <a:pt x="218182" y="559425"/>
                    <a:pt x="238794" y="565491"/>
                    <a:pt x="237587" y="576405"/>
                  </a:cubicBezTo>
                  <a:cubicBezTo>
                    <a:pt x="236370" y="587310"/>
                    <a:pt x="247285" y="622479"/>
                    <a:pt x="255775" y="627328"/>
                  </a:cubicBezTo>
                  <a:cubicBezTo>
                    <a:pt x="264265" y="632177"/>
                    <a:pt x="269114" y="645516"/>
                    <a:pt x="260624" y="645516"/>
                  </a:cubicBezTo>
                  <a:cubicBezTo>
                    <a:pt x="252133" y="645516"/>
                    <a:pt x="204853" y="638243"/>
                    <a:pt x="189090" y="637025"/>
                  </a:cubicBezTo>
                  <a:cubicBezTo>
                    <a:pt x="173327" y="635818"/>
                    <a:pt x="172109" y="640667"/>
                    <a:pt x="151497" y="647940"/>
                  </a:cubicBezTo>
                  <a:cubicBezTo>
                    <a:pt x="173327" y="651572"/>
                    <a:pt x="193939" y="650365"/>
                    <a:pt x="201212" y="652789"/>
                  </a:cubicBezTo>
                  <a:cubicBezTo>
                    <a:pt x="208485" y="655213"/>
                    <a:pt x="265472" y="681892"/>
                    <a:pt x="288509" y="668553"/>
                  </a:cubicBezTo>
                  <a:cubicBezTo>
                    <a:pt x="286084" y="684316"/>
                    <a:pt x="287302" y="698863"/>
                    <a:pt x="263048" y="709777"/>
                  </a:cubicBezTo>
                  <a:cubicBezTo>
                    <a:pt x="238794" y="720692"/>
                    <a:pt x="189090" y="755851"/>
                    <a:pt x="176958" y="757068"/>
                  </a:cubicBezTo>
                  <a:cubicBezTo>
                    <a:pt x="164836" y="758275"/>
                    <a:pt x="121188" y="764341"/>
                    <a:pt x="101783" y="772832"/>
                  </a:cubicBezTo>
                  <a:cubicBezTo>
                    <a:pt x="138158" y="769190"/>
                    <a:pt x="180600" y="767983"/>
                    <a:pt x="187873" y="770407"/>
                  </a:cubicBezTo>
                  <a:cubicBezTo>
                    <a:pt x="195146" y="772832"/>
                    <a:pt x="180600" y="788595"/>
                    <a:pt x="174534" y="792227"/>
                  </a:cubicBezTo>
                  <a:cubicBezTo>
                    <a:pt x="168478" y="795868"/>
                    <a:pt x="122395" y="826178"/>
                    <a:pt x="99359" y="833452"/>
                  </a:cubicBezTo>
                  <a:cubicBezTo>
                    <a:pt x="150290" y="816481"/>
                    <a:pt x="186666" y="806783"/>
                    <a:pt x="204853" y="791020"/>
                  </a:cubicBezTo>
                  <a:cubicBezTo>
                    <a:pt x="223041" y="775256"/>
                    <a:pt x="272745" y="735238"/>
                    <a:pt x="283660" y="730390"/>
                  </a:cubicBezTo>
                  <a:cubicBezTo>
                    <a:pt x="294575" y="725541"/>
                    <a:pt x="356411" y="694014"/>
                    <a:pt x="390362" y="686741"/>
                  </a:cubicBezTo>
                  <a:cubicBezTo>
                    <a:pt x="424313" y="679467"/>
                    <a:pt x="517676" y="685523"/>
                    <a:pt x="546778" y="690382"/>
                  </a:cubicBezTo>
                  <a:cubicBezTo>
                    <a:pt x="575870" y="695231"/>
                    <a:pt x="630434" y="695231"/>
                    <a:pt x="648621" y="695231"/>
                  </a:cubicBezTo>
                  <a:cubicBezTo>
                    <a:pt x="666809" y="695231"/>
                    <a:pt x="823225" y="675826"/>
                    <a:pt x="824432" y="696438"/>
                  </a:cubicBezTo>
                  <a:cubicBezTo>
                    <a:pt x="825650" y="717050"/>
                    <a:pt x="757748" y="841942"/>
                    <a:pt x="737135" y="860130"/>
                  </a:cubicBezTo>
                  <a:cubicBezTo>
                    <a:pt x="716523" y="878318"/>
                    <a:pt x="636500" y="963192"/>
                    <a:pt x="518883" y="972889"/>
                  </a:cubicBezTo>
                  <a:cubicBezTo>
                    <a:pt x="401277" y="982597"/>
                    <a:pt x="353986" y="983804"/>
                    <a:pt x="326101" y="983804"/>
                  </a:cubicBezTo>
                  <a:cubicBezTo>
                    <a:pt x="298216" y="983804"/>
                    <a:pt x="241229" y="989870"/>
                    <a:pt x="198787" y="972889"/>
                  </a:cubicBezTo>
                  <a:cubicBezTo>
                    <a:pt x="233946" y="995936"/>
                    <a:pt x="284877" y="1009265"/>
                    <a:pt x="283660" y="1015331"/>
                  </a:cubicBezTo>
                  <a:cubicBezTo>
                    <a:pt x="282453" y="1021398"/>
                    <a:pt x="260624" y="1046859"/>
                    <a:pt x="242436" y="1055349"/>
                  </a:cubicBezTo>
                  <a:cubicBezTo>
                    <a:pt x="224248" y="1063829"/>
                    <a:pt x="173327" y="1090508"/>
                    <a:pt x="155139" y="1111120"/>
                  </a:cubicBezTo>
                  <a:cubicBezTo>
                    <a:pt x="195146" y="1092932"/>
                    <a:pt x="254558" y="1057774"/>
                    <a:pt x="304272" y="1048066"/>
                  </a:cubicBezTo>
                  <a:cubicBezTo>
                    <a:pt x="353986" y="1038368"/>
                    <a:pt x="412191" y="1032312"/>
                    <a:pt x="412191" y="1035944"/>
                  </a:cubicBezTo>
                  <a:cubicBezTo>
                    <a:pt x="412191" y="1039585"/>
                    <a:pt x="358835" y="1084442"/>
                    <a:pt x="347921" y="1092932"/>
                  </a:cubicBezTo>
                  <a:cubicBezTo>
                    <a:pt x="337016" y="1101423"/>
                    <a:pt x="256982" y="1192363"/>
                    <a:pt x="230314" y="1205702"/>
                  </a:cubicBezTo>
                  <a:cubicBezTo>
                    <a:pt x="203636" y="1219031"/>
                    <a:pt x="206060" y="1221455"/>
                    <a:pt x="181807" y="1233587"/>
                  </a:cubicBezTo>
                  <a:cubicBezTo>
                    <a:pt x="157563" y="1245709"/>
                    <a:pt x="37522" y="1279661"/>
                    <a:pt x="2364" y="1269963"/>
                  </a:cubicBezTo>
                  <a:cubicBezTo>
                    <a:pt x="69049" y="1268746"/>
                    <a:pt x="111490" y="1272388"/>
                    <a:pt x="113915" y="1278444"/>
                  </a:cubicBezTo>
                  <a:cubicBezTo>
                    <a:pt x="116339" y="1284510"/>
                    <a:pt x="49644" y="1347564"/>
                    <a:pt x="46013" y="1366959"/>
                  </a:cubicBezTo>
                  <a:cubicBezTo>
                    <a:pt x="82388" y="1333008"/>
                    <a:pt x="127254" y="1302698"/>
                    <a:pt x="152715" y="1288151"/>
                  </a:cubicBezTo>
                  <a:cubicBezTo>
                    <a:pt x="178175" y="1273595"/>
                    <a:pt x="265472" y="1216607"/>
                    <a:pt x="282453" y="1208126"/>
                  </a:cubicBezTo>
                  <a:cubicBezTo>
                    <a:pt x="299423" y="1199636"/>
                    <a:pt x="377023" y="1118393"/>
                    <a:pt x="397635" y="1105054"/>
                  </a:cubicBezTo>
                  <a:cubicBezTo>
                    <a:pt x="418247" y="1091725"/>
                    <a:pt x="534646" y="1029878"/>
                    <a:pt x="611039" y="1022605"/>
                  </a:cubicBezTo>
                  <a:cubicBezTo>
                    <a:pt x="580719" y="1056556"/>
                    <a:pt x="515251" y="1118393"/>
                    <a:pt x="515251" y="1118393"/>
                  </a:cubicBezTo>
                  <a:cubicBezTo>
                    <a:pt x="515251" y="1118393"/>
                    <a:pt x="440076" y="1179023"/>
                    <a:pt x="418247" y="1209333"/>
                  </a:cubicBezTo>
                  <a:cubicBezTo>
                    <a:pt x="396428" y="1239643"/>
                    <a:pt x="296999" y="1353620"/>
                    <a:pt x="286084" y="1371808"/>
                  </a:cubicBezTo>
                  <a:cubicBezTo>
                    <a:pt x="275170" y="1389996"/>
                    <a:pt x="151497" y="1468814"/>
                    <a:pt x="112698" y="1493068"/>
                  </a:cubicBezTo>
                  <a:cubicBezTo>
                    <a:pt x="173327" y="1465172"/>
                    <a:pt x="247285" y="1466390"/>
                    <a:pt x="267897" y="1453050"/>
                  </a:cubicBezTo>
                  <a:cubicBezTo>
                    <a:pt x="250926" y="1487002"/>
                    <a:pt x="208485" y="1529444"/>
                    <a:pt x="191514" y="1545208"/>
                  </a:cubicBezTo>
                  <a:cubicBezTo>
                    <a:pt x="174534" y="1560961"/>
                    <a:pt x="111490" y="1644628"/>
                    <a:pt x="83595" y="1672513"/>
                  </a:cubicBezTo>
                  <a:cubicBezTo>
                    <a:pt x="55710" y="1700409"/>
                    <a:pt x="33891" y="1730719"/>
                    <a:pt x="10844" y="1741634"/>
                  </a:cubicBezTo>
                  <a:cubicBezTo>
                    <a:pt x="73898" y="1710107"/>
                    <a:pt x="146649" y="1648269"/>
                    <a:pt x="173327" y="1616742"/>
                  </a:cubicBezTo>
                  <a:cubicBezTo>
                    <a:pt x="199995" y="1585215"/>
                    <a:pt x="221824" y="1582791"/>
                    <a:pt x="240012" y="1564603"/>
                  </a:cubicBezTo>
                  <a:cubicBezTo>
                    <a:pt x="258199" y="1546415"/>
                    <a:pt x="292150" y="1502766"/>
                    <a:pt x="320035" y="1454268"/>
                  </a:cubicBezTo>
                  <a:cubicBezTo>
                    <a:pt x="347921" y="1405760"/>
                    <a:pt x="395211" y="1343922"/>
                    <a:pt x="415823" y="1314820"/>
                  </a:cubicBezTo>
                  <a:cubicBezTo>
                    <a:pt x="436435" y="1285727"/>
                    <a:pt x="482508" y="1249351"/>
                    <a:pt x="495847" y="1239643"/>
                  </a:cubicBezTo>
                  <a:cubicBezTo>
                    <a:pt x="481300" y="1271171"/>
                    <a:pt x="460688" y="1354837"/>
                    <a:pt x="457047" y="1377874"/>
                  </a:cubicBezTo>
                  <a:cubicBezTo>
                    <a:pt x="453415" y="1400911"/>
                    <a:pt x="455840" y="1466390"/>
                    <a:pt x="406125" y="1499124"/>
                  </a:cubicBezTo>
                  <a:cubicBezTo>
                    <a:pt x="449774" y="1473663"/>
                    <a:pt x="465537" y="1471238"/>
                    <a:pt x="471603" y="1451843"/>
                  </a:cubicBezTo>
                  <a:cubicBezTo>
                    <a:pt x="464320" y="1506397"/>
                    <a:pt x="464320" y="1533076"/>
                    <a:pt x="457047" y="1550056"/>
                  </a:cubicBezTo>
                  <a:cubicBezTo>
                    <a:pt x="449774" y="1567027"/>
                    <a:pt x="424313" y="1633713"/>
                    <a:pt x="420671" y="1645845"/>
                  </a:cubicBezTo>
                  <a:cubicBezTo>
                    <a:pt x="454622" y="1597337"/>
                    <a:pt x="465537" y="1593706"/>
                    <a:pt x="471603" y="1579149"/>
                  </a:cubicBezTo>
                  <a:cubicBezTo>
                    <a:pt x="477659" y="1564603"/>
                    <a:pt x="482508" y="1533076"/>
                    <a:pt x="482508" y="1533076"/>
                  </a:cubicBezTo>
                  <a:cubicBezTo>
                    <a:pt x="482508" y="1533076"/>
                    <a:pt x="500695" y="1456692"/>
                    <a:pt x="500695" y="1450626"/>
                  </a:cubicBezTo>
                  <a:cubicBezTo>
                    <a:pt x="500695" y="1444560"/>
                    <a:pt x="507978" y="1385147"/>
                    <a:pt x="511610" y="1353620"/>
                  </a:cubicBezTo>
                  <a:cubicBezTo>
                    <a:pt x="515251" y="1322103"/>
                    <a:pt x="554051" y="1216607"/>
                    <a:pt x="561324" y="1215399"/>
                  </a:cubicBezTo>
                  <a:cubicBezTo>
                    <a:pt x="568597" y="1214182"/>
                    <a:pt x="580719" y="1239643"/>
                    <a:pt x="583154" y="1268746"/>
                  </a:cubicBezTo>
                  <a:cubicBezTo>
                    <a:pt x="588002" y="1232370"/>
                    <a:pt x="586785" y="1211758"/>
                    <a:pt x="594058" y="1193570"/>
                  </a:cubicBezTo>
                  <a:cubicBezTo>
                    <a:pt x="601341" y="1175382"/>
                    <a:pt x="624378" y="1136581"/>
                    <a:pt x="629226" y="1143855"/>
                  </a:cubicBezTo>
                  <a:cubicBezTo>
                    <a:pt x="634075" y="1151138"/>
                    <a:pt x="623161" y="1238436"/>
                    <a:pt x="624378" y="1262690"/>
                  </a:cubicBezTo>
                  <a:cubicBezTo>
                    <a:pt x="625585" y="1286934"/>
                    <a:pt x="642565" y="1358479"/>
                    <a:pt x="642565" y="1374242"/>
                  </a:cubicBezTo>
                  <a:cubicBezTo>
                    <a:pt x="642565" y="1389996"/>
                    <a:pt x="637707" y="1453050"/>
                    <a:pt x="626802" y="1467597"/>
                  </a:cubicBezTo>
                  <a:cubicBezTo>
                    <a:pt x="615887" y="1482153"/>
                    <a:pt x="615887" y="1494275"/>
                    <a:pt x="609822" y="1516105"/>
                  </a:cubicBezTo>
                  <a:cubicBezTo>
                    <a:pt x="623161" y="1500341"/>
                    <a:pt x="634075" y="1490644"/>
                    <a:pt x="634075" y="1490644"/>
                  </a:cubicBezTo>
                  <a:cubicBezTo>
                    <a:pt x="634075" y="1490644"/>
                    <a:pt x="637707" y="1519736"/>
                    <a:pt x="630434" y="1540349"/>
                  </a:cubicBezTo>
                  <a:cubicBezTo>
                    <a:pt x="623161" y="1560961"/>
                    <a:pt x="613463" y="1594913"/>
                    <a:pt x="606190" y="1602196"/>
                  </a:cubicBezTo>
                  <a:cubicBezTo>
                    <a:pt x="638924" y="1564603"/>
                    <a:pt x="658329" y="1535500"/>
                    <a:pt x="658329" y="1514888"/>
                  </a:cubicBezTo>
                  <a:cubicBezTo>
                    <a:pt x="658329" y="1494275"/>
                    <a:pt x="675299" y="1397279"/>
                    <a:pt x="680148" y="1399704"/>
                  </a:cubicBezTo>
                  <a:cubicBezTo>
                    <a:pt x="684997" y="1402128"/>
                    <a:pt x="726221" y="1472456"/>
                    <a:pt x="726221" y="1493068"/>
                  </a:cubicBezTo>
                  <a:cubicBezTo>
                    <a:pt x="715316" y="1439711"/>
                    <a:pt x="709250" y="1410608"/>
                    <a:pt x="700760" y="1386364"/>
                  </a:cubicBezTo>
                  <a:cubicBezTo>
                    <a:pt x="692270" y="1362110"/>
                    <a:pt x="655894" y="1202060"/>
                    <a:pt x="693487" y="1148713"/>
                  </a:cubicBezTo>
                  <a:cubicBezTo>
                    <a:pt x="731070" y="1095357"/>
                    <a:pt x="813528" y="971682"/>
                    <a:pt x="830498" y="957136"/>
                  </a:cubicBezTo>
                  <a:cubicBezTo>
                    <a:pt x="847469" y="942580"/>
                    <a:pt x="900211" y="805566"/>
                    <a:pt x="903853" y="757068"/>
                  </a:cubicBezTo>
                  <a:cubicBezTo>
                    <a:pt x="900211" y="708570"/>
                    <a:pt x="1045129" y="600921"/>
                    <a:pt x="1045129" y="600921"/>
                  </a:cubicBezTo>
                  <a:lnTo>
                    <a:pt x="885061" y="500012"/>
                  </a:lnTo>
                  <a:close/>
                </a:path>
              </a:pathLst>
            </a:custGeom>
            <a:solidFill>
              <a:srgbClr val="FDF1F1"/>
            </a:solidFill>
            <a:ln w="10057" cap="rnd">
              <a:noFill/>
              <a:prstDash val="solid"/>
              <a:round/>
            </a:ln>
          </p:spPr>
          <p:txBody>
            <a:bodyPr rtlCol="0" anchor="ctr"/>
            <a:lstStyle/>
            <a:p>
              <a:endParaRPr lang="en-CH" sz="4400"/>
            </a:p>
          </p:txBody>
        </p:sp>
      </p:grpSp>
      <p:sp>
        <p:nvSpPr>
          <p:cNvPr id="444" name="Freeform 443">
            <a:extLst>
              <a:ext uri="{FF2B5EF4-FFF2-40B4-BE49-F238E27FC236}">
                <a16:creationId xmlns:a16="http://schemas.microsoft.com/office/drawing/2014/main" id="{BE03C66F-96EF-3251-B519-E578FCB8466C}"/>
              </a:ext>
            </a:extLst>
          </p:cNvPr>
          <p:cNvSpPr/>
          <p:nvPr/>
        </p:nvSpPr>
        <p:spPr>
          <a:xfrm rot="10800000">
            <a:off x="3117176" y="3427960"/>
            <a:ext cx="380617" cy="474117"/>
          </a:xfrm>
          <a:custGeom>
            <a:avLst/>
            <a:gdLst>
              <a:gd name="connsiteX0" fmla="*/ 189641 w 380617"/>
              <a:gd name="connsiteY0" fmla="*/ 450 h 474117"/>
              <a:gd name="connsiteX1" fmla="*/ 379951 w 380617"/>
              <a:gd name="connsiteY1" fmla="*/ 474567 h 474117"/>
              <a:gd name="connsiteX2" fmla="*/ -667 w 380617"/>
              <a:gd name="connsiteY2" fmla="*/ 474567 h 474117"/>
              <a:gd name="connsiteX3" fmla="*/ 189641 w 380617"/>
              <a:gd name="connsiteY3" fmla="*/ 450 h 474117"/>
            </a:gdLst>
            <a:ahLst/>
            <a:cxnLst>
              <a:cxn ang="0">
                <a:pos x="connsiteX0" y="connsiteY0"/>
              </a:cxn>
              <a:cxn ang="0">
                <a:pos x="connsiteX1" y="connsiteY1"/>
              </a:cxn>
              <a:cxn ang="0">
                <a:pos x="connsiteX2" y="connsiteY2"/>
              </a:cxn>
              <a:cxn ang="0">
                <a:pos x="connsiteX3" y="connsiteY3"/>
              </a:cxn>
            </a:cxnLst>
            <a:rect l="l" t="t" r="r" b="b"/>
            <a:pathLst>
              <a:path w="380617" h="474117">
                <a:moveTo>
                  <a:pt x="189641" y="450"/>
                </a:moveTo>
                <a:lnTo>
                  <a:pt x="379951" y="474567"/>
                </a:lnTo>
                <a:lnTo>
                  <a:pt x="-667" y="474567"/>
                </a:lnTo>
                <a:lnTo>
                  <a:pt x="189641" y="450"/>
                </a:lnTo>
                <a:close/>
              </a:path>
            </a:pathLst>
          </a:custGeom>
          <a:solidFill>
            <a:srgbClr val="000080"/>
          </a:solidFill>
          <a:ln w="3316" cap="rnd">
            <a:noFill/>
            <a:prstDash val="solid"/>
            <a:round/>
          </a:ln>
        </p:spPr>
        <p:txBody>
          <a:bodyPr rtlCol="0" anchor="ctr"/>
          <a:lstStyle/>
          <a:p>
            <a:endParaRPr lang="en-CH" sz="4400"/>
          </a:p>
        </p:txBody>
      </p:sp>
      <p:sp>
        <p:nvSpPr>
          <p:cNvPr id="445" name="Freeform 444">
            <a:extLst>
              <a:ext uri="{FF2B5EF4-FFF2-40B4-BE49-F238E27FC236}">
                <a16:creationId xmlns:a16="http://schemas.microsoft.com/office/drawing/2014/main" id="{C022606F-6E35-6C67-C99C-C376F7EC48BE}"/>
              </a:ext>
            </a:extLst>
          </p:cNvPr>
          <p:cNvSpPr/>
          <p:nvPr/>
        </p:nvSpPr>
        <p:spPr>
          <a:xfrm rot="10800000">
            <a:off x="15632685" y="3347527"/>
            <a:ext cx="380617" cy="474117"/>
          </a:xfrm>
          <a:custGeom>
            <a:avLst/>
            <a:gdLst>
              <a:gd name="connsiteX0" fmla="*/ 193748 w 380617"/>
              <a:gd name="connsiteY0" fmla="*/ 424 h 474117"/>
              <a:gd name="connsiteX1" fmla="*/ 384057 w 380617"/>
              <a:gd name="connsiteY1" fmla="*/ 474541 h 474117"/>
              <a:gd name="connsiteX2" fmla="*/ 3439 w 380617"/>
              <a:gd name="connsiteY2" fmla="*/ 474541 h 474117"/>
              <a:gd name="connsiteX3" fmla="*/ 193748 w 380617"/>
              <a:gd name="connsiteY3" fmla="*/ 424 h 474117"/>
            </a:gdLst>
            <a:ahLst/>
            <a:cxnLst>
              <a:cxn ang="0">
                <a:pos x="connsiteX0" y="connsiteY0"/>
              </a:cxn>
              <a:cxn ang="0">
                <a:pos x="connsiteX1" y="connsiteY1"/>
              </a:cxn>
              <a:cxn ang="0">
                <a:pos x="connsiteX2" y="connsiteY2"/>
              </a:cxn>
              <a:cxn ang="0">
                <a:pos x="connsiteX3" y="connsiteY3"/>
              </a:cxn>
            </a:cxnLst>
            <a:rect l="l" t="t" r="r" b="b"/>
            <a:pathLst>
              <a:path w="380617" h="474117">
                <a:moveTo>
                  <a:pt x="193748" y="424"/>
                </a:moveTo>
                <a:lnTo>
                  <a:pt x="384057" y="474541"/>
                </a:lnTo>
                <a:lnTo>
                  <a:pt x="3439" y="474541"/>
                </a:lnTo>
                <a:lnTo>
                  <a:pt x="193748" y="424"/>
                </a:lnTo>
                <a:close/>
              </a:path>
            </a:pathLst>
          </a:custGeom>
          <a:solidFill>
            <a:srgbClr val="000080"/>
          </a:solidFill>
          <a:ln w="3316" cap="rnd">
            <a:noFill/>
            <a:prstDash val="solid"/>
            <a:round/>
          </a:ln>
        </p:spPr>
        <p:txBody>
          <a:bodyPr rtlCol="0" anchor="ctr"/>
          <a:lstStyle/>
          <a:p>
            <a:endParaRPr lang="en-CH" sz="4400"/>
          </a:p>
        </p:txBody>
      </p:sp>
      <p:sp>
        <p:nvSpPr>
          <p:cNvPr id="446" name="Freeform 445">
            <a:extLst>
              <a:ext uri="{FF2B5EF4-FFF2-40B4-BE49-F238E27FC236}">
                <a16:creationId xmlns:a16="http://schemas.microsoft.com/office/drawing/2014/main" id="{E3AA891F-9ED6-F3C5-9D24-14C90549F548}"/>
              </a:ext>
            </a:extLst>
          </p:cNvPr>
          <p:cNvSpPr/>
          <p:nvPr/>
        </p:nvSpPr>
        <p:spPr>
          <a:xfrm>
            <a:off x="4384174" y="4455077"/>
            <a:ext cx="691395" cy="793534"/>
          </a:xfrm>
          <a:custGeom>
            <a:avLst/>
            <a:gdLst>
              <a:gd name="connsiteX0" fmla="*/ -556 w 691395"/>
              <a:gd name="connsiteY0" fmla="*/ 536054 h 793534"/>
              <a:gd name="connsiteX1" fmla="*/ -556 w 691395"/>
              <a:gd name="connsiteY1" fmla="*/ 258319 h 793534"/>
              <a:gd name="connsiteX2" fmla="*/ 294047 w 691395"/>
              <a:gd name="connsiteY2" fmla="*/ 258319 h 793534"/>
              <a:gd name="connsiteX3" fmla="*/ 294047 w 691395"/>
              <a:gd name="connsiteY3" fmla="*/ 419 h 793534"/>
              <a:gd name="connsiteX4" fmla="*/ 690839 w 691395"/>
              <a:gd name="connsiteY4" fmla="*/ 397161 h 793534"/>
              <a:gd name="connsiteX5" fmla="*/ 294047 w 691395"/>
              <a:gd name="connsiteY5" fmla="*/ 793954 h 793534"/>
              <a:gd name="connsiteX6" fmla="*/ 294047 w 691395"/>
              <a:gd name="connsiteY6" fmla="*/ 536054 h 793534"/>
              <a:gd name="connsiteX7" fmla="*/ -556 w 691395"/>
              <a:gd name="connsiteY7" fmla="*/ 536054 h 79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395" h="793534">
                <a:moveTo>
                  <a:pt x="-556" y="536054"/>
                </a:moveTo>
                <a:lnTo>
                  <a:pt x="-556" y="258319"/>
                </a:lnTo>
                <a:lnTo>
                  <a:pt x="294047" y="258319"/>
                </a:lnTo>
                <a:lnTo>
                  <a:pt x="294047" y="419"/>
                </a:lnTo>
                <a:lnTo>
                  <a:pt x="690839" y="397161"/>
                </a:lnTo>
                <a:lnTo>
                  <a:pt x="294047" y="793954"/>
                </a:lnTo>
                <a:lnTo>
                  <a:pt x="294047" y="536054"/>
                </a:lnTo>
                <a:lnTo>
                  <a:pt x="-556" y="536054"/>
                </a:lnTo>
                <a:close/>
              </a:path>
            </a:pathLst>
          </a:custGeom>
          <a:solidFill>
            <a:srgbClr val="C3CFEF"/>
          </a:solidFill>
          <a:ln w="4010" cap="rnd">
            <a:noFill/>
            <a:prstDash val="solid"/>
            <a:round/>
          </a:ln>
        </p:spPr>
        <p:txBody>
          <a:bodyPr rtlCol="0" anchor="ctr"/>
          <a:lstStyle/>
          <a:p>
            <a:endParaRPr lang="en-CH" sz="4400"/>
          </a:p>
        </p:txBody>
      </p:sp>
      <p:sp>
        <p:nvSpPr>
          <p:cNvPr id="447" name="Freeform 446">
            <a:extLst>
              <a:ext uri="{FF2B5EF4-FFF2-40B4-BE49-F238E27FC236}">
                <a16:creationId xmlns:a16="http://schemas.microsoft.com/office/drawing/2014/main" id="{26D1B467-7C2B-6FAE-A3E2-05EB0245C031}"/>
              </a:ext>
            </a:extLst>
          </p:cNvPr>
          <p:cNvSpPr/>
          <p:nvPr/>
        </p:nvSpPr>
        <p:spPr>
          <a:xfrm>
            <a:off x="18441177" y="4245543"/>
            <a:ext cx="691395" cy="793534"/>
          </a:xfrm>
          <a:custGeom>
            <a:avLst/>
            <a:gdLst>
              <a:gd name="connsiteX0" fmla="*/ 4056 w 691395"/>
              <a:gd name="connsiteY0" fmla="*/ 535985 h 793534"/>
              <a:gd name="connsiteX1" fmla="*/ 4056 w 691395"/>
              <a:gd name="connsiteY1" fmla="*/ 258250 h 793534"/>
              <a:gd name="connsiteX2" fmla="*/ 298659 w 691395"/>
              <a:gd name="connsiteY2" fmla="*/ 258250 h 793534"/>
              <a:gd name="connsiteX3" fmla="*/ 298659 w 691395"/>
              <a:gd name="connsiteY3" fmla="*/ 350 h 793534"/>
              <a:gd name="connsiteX4" fmla="*/ 695452 w 691395"/>
              <a:gd name="connsiteY4" fmla="*/ 397092 h 793534"/>
              <a:gd name="connsiteX5" fmla="*/ 298659 w 691395"/>
              <a:gd name="connsiteY5" fmla="*/ 793885 h 793534"/>
              <a:gd name="connsiteX6" fmla="*/ 298659 w 691395"/>
              <a:gd name="connsiteY6" fmla="*/ 535985 h 793534"/>
              <a:gd name="connsiteX7" fmla="*/ 4056 w 691395"/>
              <a:gd name="connsiteY7" fmla="*/ 535985 h 79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395" h="793534">
                <a:moveTo>
                  <a:pt x="4056" y="535985"/>
                </a:moveTo>
                <a:lnTo>
                  <a:pt x="4056" y="258250"/>
                </a:lnTo>
                <a:lnTo>
                  <a:pt x="298659" y="258250"/>
                </a:lnTo>
                <a:lnTo>
                  <a:pt x="298659" y="350"/>
                </a:lnTo>
                <a:lnTo>
                  <a:pt x="695452" y="397092"/>
                </a:lnTo>
                <a:lnTo>
                  <a:pt x="298659" y="793885"/>
                </a:lnTo>
                <a:lnTo>
                  <a:pt x="298659" y="535985"/>
                </a:lnTo>
                <a:lnTo>
                  <a:pt x="4056" y="535985"/>
                </a:lnTo>
                <a:close/>
              </a:path>
            </a:pathLst>
          </a:custGeom>
          <a:solidFill>
            <a:srgbClr val="C3CFEF"/>
          </a:solidFill>
          <a:ln w="4010" cap="rnd">
            <a:noFill/>
            <a:prstDash val="solid"/>
            <a:round/>
          </a:ln>
        </p:spPr>
        <p:txBody>
          <a:bodyPr rtlCol="0" anchor="ctr"/>
          <a:lstStyle/>
          <a:p>
            <a:endParaRPr lang="en-CH" sz="4400"/>
          </a:p>
        </p:txBody>
      </p:sp>
      <p:sp>
        <p:nvSpPr>
          <p:cNvPr id="448" name="Freeform 447">
            <a:extLst>
              <a:ext uri="{FF2B5EF4-FFF2-40B4-BE49-F238E27FC236}">
                <a16:creationId xmlns:a16="http://schemas.microsoft.com/office/drawing/2014/main" id="{C0763DF6-219D-A5F9-8E9A-35D11D671C20}"/>
              </a:ext>
            </a:extLst>
          </p:cNvPr>
          <p:cNvSpPr/>
          <p:nvPr/>
        </p:nvSpPr>
        <p:spPr>
          <a:xfrm>
            <a:off x="7242403" y="4130566"/>
            <a:ext cx="1203243" cy="1243061"/>
          </a:xfrm>
          <a:custGeom>
            <a:avLst/>
            <a:gdLst>
              <a:gd name="connsiteX0" fmla="*/ 1174727 w 1203243"/>
              <a:gd name="connsiteY0" fmla="*/ 1055772 h 1243061"/>
              <a:gd name="connsiteX1" fmla="*/ 984186 w 1203243"/>
              <a:gd name="connsiteY1" fmla="*/ 859073 h 1243061"/>
              <a:gd name="connsiteX2" fmla="*/ 889681 w 1203243"/>
              <a:gd name="connsiteY2" fmla="*/ 829197 h 1243061"/>
              <a:gd name="connsiteX3" fmla="*/ 822605 w 1203243"/>
              <a:gd name="connsiteY3" fmla="*/ 759944 h 1243061"/>
              <a:gd name="connsiteX4" fmla="*/ 917131 w 1203243"/>
              <a:gd name="connsiteY4" fmla="*/ 473576 h 1243061"/>
              <a:gd name="connsiteX5" fmla="*/ 459837 w 1203243"/>
              <a:gd name="connsiteY5" fmla="*/ 1529 h 1243061"/>
              <a:gd name="connsiteX6" fmla="*/ 2543 w 1203243"/>
              <a:gd name="connsiteY6" fmla="*/ 473576 h 1243061"/>
              <a:gd name="connsiteX7" fmla="*/ 459837 w 1203243"/>
              <a:gd name="connsiteY7" fmla="*/ 945624 h 1243061"/>
              <a:gd name="connsiteX8" fmla="*/ 737256 w 1203243"/>
              <a:gd name="connsiteY8" fmla="*/ 848075 h 1243061"/>
              <a:gd name="connsiteX9" fmla="*/ 804332 w 1203243"/>
              <a:gd name="connsiteY9" fmla="*/ 917307 h 1243061"/>
              <a:gd name="connsiteX10" fmla="*/ 833291 w 1203243"/>
              <a:gd name="connsiteY10" fmla="*/ 1014856 h 1243061"/>
              <a:gd name="connsiteX11" fmla="*/ 1023832 w 1203243"/>
              <a:gd name="connsiteY11" fmla="*/ 1211555 h 1243061"/>
              <a:gd name="connsiteX12" fmla="*/ 1100044 w 1203243"/>
              <a:gd name="connsiteY12" fmla="*/ 1244590 h 1243061"/>
              <a:gd name="connsiteX13" fmla="*/ 1176257 w 1203243"/>
              <a:gd name="connsiteY13" fmla="*/ 1211555 h 1243061"/>
              <a:gd name="connsiteX14" fmla="*/ 1174727 w 1203243"/>
              <a:gd name="connsiteY14" fmla="*/ 1055772 h 1243061"/>
              <a:gd name="connsiteX15" fmla="*/ 458308 w 1203243"/>
              <a:gd name="connsiteY15" fmla="*/ 849634 h 1243061"/>
              <a:gd name="connsiteX16" fmla="*/ 92481 w 1203243"/>
              <a:gd name="connsiteY16" fmla="*/ 471996 h 1243061"/>
              <a:gd name="connsiteX17" fmla="*/ 458308 w 1203243"/>
              <a:gd name="connsiteY17" fmla="*/ 94358 h 1243061"/>
              <a:gd name="connsiteX18" fmla="*/ 824135 w 1203243"/>
              <a:gd name="connsiteY18" fmla="*/ 471996 h 1243061"/>
              <a:gd name="connsiteX19" fmla="*/ 458308 w 1203243"/>
              <a:gd name="connsiteY19" fmla="*/ 849634 h 1243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3243" h="1243061">
                <a:moveTo>
                  <a:pt x="1174727" y="1055772"/>
                </a:moveTo>
                <a:lnTo>
                  <a:pt x="984186" y="859073"/>
                </a:lnTo>
                <a:cubicBezTo>
                  <a:pt x="958286" y="832337"/>
                  <a:pt x="923229" y="822898"/>
                  <a:pt x="889681" y="829197"/>
                </a:cubicBezTo>
                <a:lnTo>
                  <a:pt x="822605" y="759944"/>
                </a:lnTo>
                <a:cubicBezTo>
                  <a:pt x="882053" y="681273"/>
                  <a:pt x="917131" y="580585"/>
                  <a:pt x="917131" y="473576"/>
                </a:cubicBezTo>
                <a:cubicBezTo>
                  <a:pt x="917131" y="213945"/>
                  <a:pt x="711336" y="1529"/>
                  <a:pt x="459837" y="1529"/>
                </a:cubicBezTo>
                <a:cubicBezTo>
                  <a:pt x="208318" y="1529"/>
                  <a:pt x="2543" y="213945"/>
                  <a:pt x="2543" y="473576"/>
                </a:cubicBezTo>
                <a:cubicBezTo>
                  <a:pt x="2543" y="733208"/>
                  <a:pt x="208318" y="945624"/>
                  <a:pt x="459837" y="945624"/>
                </a:cubicBezTo>
                <a:cubicBezTo>
                  <a:pt x="563479" y="945624"/>
                  <a:pt x="659515" y="909427"/>
                  <a:pt x="737256" y="848075"/>
                </a:cubicBezTo>
                <a:lnTo>
                  <a:pt x="804332" y="917307"/>
                </a:lnTo>
                <a:cubicBezTo>
                  <a:pt x="798234" y="951923"/>
                  <a:pt x="807371" y="988119"/>
                  <a:pt x="833291" y="1014856"/>
                </a:cubicBezTo>
                <a:lnTo>
                  <a:pt x="1023832" y="1211555"/>
                </a:lnTo>
                <a:cubicBezTo>
                  <a:pt x="1045164" y="1233571"/>
                  <a:pt x="1072594" y="1244590"/>
                  <a:pt x="1100044" y="1244590"/>
                </a:cubicBezTo>
                <a:cubicBezTo>
                  <a:pt x="1127474" y="1244590"/>
                  <a:pt x="1154904" y="1233571"/>
                  <a:pt x="1176257" y="1211555"/>
                </a:cubicBezTo>
                <a:cubicBezTo>
                  <a:pt x="1215882" y="1167479"/>
                  <a:pt x="1215882" y="1098246"/>
                  <a:pt x="1174727" y="1055772"/>
                </a:cubicBezTo>
                <a:close/>
                <a:moveTo>
                  <a:pt x="458308" y="849634"/>
                </a:moveTo>
                <a:cubicBezTo>
                  <a:pt x="257101" y="849634"/>
                  <a:pt x="92481" y="679714"/>
                  <a:pt x="92481" y="471996"/>
                </a:cubicBezTo>
                <a:cubicBezTo>
                  <a:pt x="92481" y="264300"/>
                  <a:pt x="257101" y="94358"/>
                  <a:pt x="458308" y="94358"/>
                </a:cubicBezTo>
                <a:cubicBezTo>
                  <a:pt x="659515" y="94358"/>
                  <a:pt x="824135" y="264300"/>
                  <a:pt x="824135" y="471996"/>
                </a:cubicBezTo>
                <a:cubicBezTo>
                  <a:pt x="824135" y="679714"/>
                  <a:pt x="659515" y="849634"/>
                  <a:pt x="458308" y="849634"/>
                </a:cubicBezTo>
                <a:close/>
              </a:path>
            </a:pathLst>
          </a:custGeom>
          <a:solidFill>
            <a:srgbClr val="8394BE"/>
          </a:solidFill>
          <a:ln w="20726" cap="rnd">
            <a:noFill/>
            <a:prstDash val="solid"/>
            <a:round/>
          </a:ln>
        </p:spPr>
        <p:txBody>
          <a:bodyPr rtlCol="0" anchor="ctr"/>
          <a:lstStyle/>
          <a:p>
            <a:endParaRPr lang="en-CH" sz="4400"/>
          </a:p>
        </p:txBody>
      </p:sp>
      <p:sp>
        <p:nvSpPr>
          <p:cNvPr id="449" name="Freeform 448">
            <a:extLst>
              <a:ext uri="{FF2B5EF4-FFF2-40B4-BE49-F238E27FC236}">
                <a16:creationId xmlns:a16="http://schemas.microsoft.com/office/drawing/2014/main" id="{4390B3AC-71E0-FF7B-26DD-5308BBCB8BC2}"/>
              </a:ext>
            </a:extLst>
          </p:cNvPr>
          <p:cNvSpPr/>
          <p:nvPr/>
        </p:nvSpPr>
        <p:spPr>
          <a:xfrm>
            <a:off x="7301635" y="4195393"/>
            <a:ext cx="800995" cy="801008"/>
          </a:xfrm>
          <a:custGeom>
            <a:avLst/>
            <a:gdLst>
              <a:gd name="connsiteX0" fmla="*/ 801588 w 800995"/>
              <a:gd name="connsiteY0" fmla="*/ 400907 h 801008"/>
              <a:gd name="connsiteX1" fmla="*/ 401090 w 800995"/>
              <a:gd name="connsiteY1" fmla="*/ 801411 h 801008"/>
              <a:gd name="connsiteX2" fmla="*/ 591 w 800995"/>
              <a:gd name="connsiteY2" fmla="*/ 400907 h 801008"/>
              <a:gd name="connsiteX3" fmla="*/ 401090 w 800995"/>
              <a:gd name="connsiteY3" fmla="*/ 403 h 801008"/>
              <a:gd name="connsiteX4" fmla="*/ 801588 w 800995"/>
              <a:gd name="connsiteY4" fmla="*/ 400907 h 801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995" h="801008">
                <a:moveTo>
                  <a:pt x="801588" y="400907"/>
                </a:moveTo>
                <a:cubicBezTo>
                  <a:pt x="801588" y="622099"/>
                  <a:pt x="622279" y="801411"/>
                  <a:pt x="401090" y="801411"/>
                </a:cubicBezTo>
                <a:cubicBezTo>
                  <a:pt x="179901" y="801411"/>
                  <a:pt x="591" y="622100"/>
                  <a:pt x="591" y="400907"/>
                </a:cubicBezTo>
                <a:cubicBezTo>
                  <a:pt x="591" y="179715"/>
                  <a:pt x="179900" y="403"/>
                  <a:pt x="401090" y="403"/>
                </a:cubicBezTo>
                <a:cubicBezTo>
                  <a:pt x="622278" y="403"/>
                  <a:pt x="801588" y="179715"/>
                  <a:pt x="801588" y="400907"/>
                </a:cubicBezTo>
                <a:close/>
              </a:path>
            </a:pathLst>
          </a:custGeom>
          <a:solidFill>
            <a:srgbClr val="FFFFFF">
              <a:alpha val="41000"/>
            </a:srgbClr>
          </a:solidFill>
          <a:ln w="4590" cap="rnd">
            <a:noFill/>
            <a:prstDash val="solid"/>
            <a:round/>
          </a:ln>
        </p:spPr>
        <p:txBody>
          <a:bodyPr rtlCol="0" anchor="ctr"/>
          <a:lstStyle/>
          <a:p>
            <a:endParaRPr lang="en-CH" sz="4400"/>
          </a:p>
        </p:txBody>
      </p:sp>
      <p:grpSp>
        <p:nvGrpSpPr>
          <p:cNvPr id="451" name="Graphic 256">
            <a:extLst>
              <a:ext uri="{FF2B5EF4-FFF2-40B4-BE49-F238E27FC236}">
                <a16:creationId xmlns:a16="http://schemas.microsoft.com/office/drawing/2014/main" id="{B581EFB0-3E76-46C9-CCCD-58AB2FDD8C71}"/>
              </a:ext>
            </a:extLst>
          </p:cNvPr>
          <p:cNvGrpSpPr/>
          <p:nvPr/>
        </p:nvGrpSpPr>
        <p:grpSpPr>
          <a:xfrm>
            <a:off x="5716887" y="186531"/>
            <a:ext cx="4884101" cy="3537766"/>
            <a:chOff x="5716887" y="186531"/>
            <a:chExt cx="4884101" cy="3537766"/>
          </a:xfrm>
        </p:grpSpPr>
        <p:grpSp>
          <p:nvGrpSpPr>
            <p:cNvPr id="452" name="Graphic 256">
              <a:extLst>
                <a:ext uri="{FF2B5EF4-FFF2-40B4-BE49-F238E27FC236}">
                  <a16:creationId xmlns:a16="http://schemas.microsoft.com/office/drawing/2014/main" id="{0976B395-04BF-E62B-1A9B-10B760EE978D}"/>
                </a:ext>
              </a:extLst>
            </p:cNvPr>
            <p:cNvGrpSpPr/>
            <p:nvPr/>
          </p:nvGrpSpPr>
          <p:grpSpPr>
            <a:xfrm>
              <a:off x="5716887" y="186531"/>
              <a:ext cx="4742094" cy="2982355"/>
              <a:chOff x="5716887" y="186531"/>
              <a:chExt cx="4742094" cy="2982355"/>
            </a:xfrm>
          </p:grpSpPr>
          <p:sp>
            <p:nvSpPr>
              <p:cNvPr id="453" name="Freeform 452">
                <a:extLst>
                  <a:ext uri="{FF2B5EF4-FFF2-40B4-BE49-F238E27FC236}">
                    <a16:creationId xmlns:a16="http://schemas.microsoft.com/office/drawing/2014/main" id="{BB200670-11CF-DF53-863F-692F55D326CE}"/>
                  </a:ext>
                </a:extLst>
              </p:cNvPr>
              <p:cNvSpPr/>
              <p:nvPr/>
            </p:nvSpPr>
            <p:spPr>
              <a:xfrm rot="10800000" flipV="1">
                <a:off x="5748663" y="218280"/>
                <a:ext cx="4678625" cy="2918860"/>
              </a:xfrm>
              <a:custGeom>
                <a:avLst/>
                <a:gdLst>
                  <a:gd name="connsiteX0" fmla="*/ 1044971 w 4678625"/>
                  <a:gd name="connsiteY0" fmla="*/ 2635414 h 2918860"/>
                  <a:gd name="connsiteX1" fmla="*/ 800939 w 4678625"/>
                  <a:gd name="connsiteY1" fmla="*/ 2667755 h 2918860"/>
                  <a:gd name="connsiteX2" fmla="*/ 916 w 4678625"/>
                  <a:gd name="connsiteY2" fmla="*/ 1986270 h 2918860"/>
                  <a:gd name="connsiteX3" fmla="*/ 301630 w 4678625"/>
                  <a:gd name="connsiteY3" fmla="*/ 1453927 h 2918860"/>
                  <a:gd name="connsiteX4" fmla="*/ 158485 w 4678625"/>
                  <a:gd name="connsiteY4" fmla="*/ 1086643 h 2918860"/>
                  <a:gd name="connsiteX5" fmla="*/ 879723 w 4678625"/>
                  <a:gd name="connsiteY5" fmla="*/ 472262 h 2918860"/>
                  <a:gd name="connsiteX6" fmla="*/ 973569 w 4678625"/>
                  <a:gd name="connsiteY6" fmla="*/ 477431 h 2918860"/>
                  <a:gd name="connsiteX7" fmla="*/ 2029376 w 4678625"/>
                  <a:gd name="connsiteY7" fmla="*/ 277 h 2918860"/>
                  <a:gd name="connsiteX8" fmla="*/ 3021757 w 4678625"/>
                  <a:gd name="connsiteY8" fmla="*/ 404572 h 2918860"/>
                  <a:gd name="connsiteX9" fmla="*/ 3463663 w 4678625"/>
                  <a:gd name="connsiteY9" fmla="*/ 272061 h 2918860"/>
                  <a:gd name="connsiteX10" fmla="*/ 4169670 w 4678625"/>
                  <a:gd name="connsiteY10" fmla="*/ 873442 h 2918860"/>
                  <a:gd name="connsiteX11" fmla="*/ 4156645 w 4678625"/>
                  <a:gd name="connsiteY11" fmla="*/ 988855 h 2918860"/>
                  <a:gd name="connsiteX12" fmla="*/ 4679542 w 4678625"/>
                  <a:gd name="connsiteY12" fmla="*/ 1665910 h 2918860"/>
                  <a:gd name="connsiteX13" fmla="*/ 3814227 w 4678625"/>
                  <a:gd name="connsiteY13" fmla="*/ 2403008 h 2918860"/>
                  <a:gd name="connsiteX14" fmla="*/ 3697811 w 4678625"/>
                  <a:gd name="connsiteY14" fmla="*/ 2396383 h 2918860"/>
                  <a:gd name="connsiteX15" fmla="*/ 2948954 w 4678625"/>
                  <a:gd name="connsiteY15" fmla="*/ 2837794 h 2918860"/>
                  <a:gd name="connsiteX16" fmla="*/ 2359279 w 4678625"/>
                  <a:gd name="connsiteY16" fmla="*/ 2616675 h 2918860"/>
                  <a:gd name="connsiteX17" fmla="*/ 1694467 w 4678625"/>
                  <a:gd name="connsiteY17" fmla="*/ 2919138 h 2918860"/>
                  <a:gd name="connsiteX18" fmla="*/ 1044971 w 4678625"/>
                  <a:gd name="connsiteY18" fmla="*/ 2635414 h 291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78625" h="2918860">
                    <a:moveTo>
                      <a:pt x="1044971" y="2635414"/>
                    </a:moveTo>
                    <a:cubicBezTo>
                      <a:pt x="968011" y="2656414"/>
                      <a:pt x="886002" y="2667755"/>
                      <a:pt x="800939" y="2667755"/>
                    </a:cubicBezTo>
                    <a:cubicBezTo>
                      <a:pt x="359371" y="2667755"/>
                      <a:pt x="916" y="2362394"/>
                      <a:pt x="916" y="1986270"/>
                    </a:cubicBezTo>
                    <a:cubicBezTo>
                      <a:pt x="916" y="1770969"/>
                      <a:pt x="118393" y="1578852"/>
                      <a:pt x="301630" y="1453927"/>
                    </a:cubicBezTo>
                    <a:cubicBezTo>
                      <a:pt x="211730" y="1351445"/>
                      <a:pt x="158485" y="1224301"/>
                      <a:pt x="158485" y="1086643"/>
                    </a:cubicBezTo>
                    <a:cubicBezTo>
                      <a:pt x="158485" y="747556"/>
                      <a:pt x="481643" y="472262"/>
                      <a:pt x="879723" y="472262"/>
                    </a:cubicBezTo>
                    <a:cubicBezTo>
                      <a:pt x="911500" y="472262"/>
                      <a:pt x="942853" y="474019"/>
                      <a:pt x="973569" y="477431"/>
                    </a:cubicBezTo>
                    <a:cubicBezTo>
                      <a:pt x="1203050" y="189553"/>
                      <a:pt x="1590482" y="277"/>
                      <a:pt x="2029376" y="277"/>
                    </a:cubicBezTo>
                    <a:cubicBezTo>
                      <a:pt x="2430087" y="277"/>
                      <a:pt x="2787906" y="158043"/>
                      <a:pt x="3021757" y="404572"/>
                    </a:cubicBezTo>
                    <a:cubicBezTo>
                      <a:pt x="3142755" y="321685"/>
                      <a:pt x="3296463" y="272061"/>
                      <a:pt x="3463663" y="272061"/>
                    </a:cubicBezTo>
                    <a:cubicBezTo>
                      <a:pt x="3853301" y="272061"/>
                      <a:pt x="4169670" y="541532"/>
                      <a:pt x="4169670" y="873442"/>
                    </a:cubicBezTo>
                    <a:cubicBezTo>
                      <a:pt x="4169670" y="912911"/>
                      <a:pt x="4165172" y="951497"/>
                      <a:pt x="4156645" y="988855"/>
                    </a:cubicBezTo>
                    <a:cubicBezTo>
                      <a:pt x="4464105" y="1101959"/>
                      <a:pt x="4679542" y="1362674"/>
                      <a:pt x="4679542" y="1665910"/>
                    </a:cubicBezTo>
                    <a:cubicBezTo>
                      <a:pt x="4679542" y="2072724"/>
                      <a:pt x="4291814" y="2403008"/>
                      <a:pt x="3814227" y="2403008"/>
                    </a:cubicBezTo>
                    <a:cubicBezTo>
                      <a:pt x="3774771" y="2403008"/>
                      <a:pt x="3735909" y="2400753"/>
                      <a:pt x="3697811" y="2396383"/>
                    </a:cubicBezTo>
                    <a:cubicBezTo>
                      <a:pt x="3583728" y="2654199"/>
                      <a:pt x="3291288" y="2837794"/>
                      <a:pt x="2948954" y="2837794"/>
                    </a:cubicBezTo>
                    <a:cubicBezTo>
                      <a:pt x="2715655" y="2837794"/>
                      <a:pt x="2505562" y="2752554"/>
                      <a:pt x="2359279" y="2616675"/>
                    </a:cubicBezTo>
                    <a:cubicBezTo>
                      <a:pt x="2215625" y="2799027"/>
                      <a:pt x="1971380" y="2919138"/>
                      <a:pt x="1694467" y="2919138"/>
                    </a:cubicBezTo>
                    <a:cubicBezTo>
                      <a:pt x="1427143" y="2919138"/>
                      <a:pt x="1190279" y="2807209"/>
                      <a:pt x="1044971" y="2635414"/>
                    </a:cubicBezTo>
                    <a:close/>
                  </a:path>
                </a:pathLst>
              </a:custGeom>
              <a:solidFill>
                <a:srgbClr val="FFFFFF"/>
              </a:solidFill>
              <a:ln w="3927" cap="rnd">
                <a:noFill/>
                <a:prstDash val="solid"/>
                <a:round/>
              </a:ln>
            </p:spPr>
            <p:txBody>
              <a:bodyPr rtlCol="0" anchor="ctr"/>
              <a:lstStyle/>
              <a:p>
                <a:endParaRPr lang="en-CH" sz="4400"/>
              </a:p>
            </p:txBody>
          </p:sp>
          <p:sp>
            <p:nvSpPr>
              <p:cNvPr id="454" name="Freeform 453">
                <a:extLst>
                  <a:ext uri="{FF2B5EF4-FFF2-40B4-BE49-F238E27FC236}">
                    <a16:creationId xmlns:a16="http://schemas.microsoft.com/office/drawing/2014/main" id="{11C0E15D-97B5-A046-2BF4-D375F988A2D2}"/>
                  </a:ext>
                </a:extLst>
              </p:cNvPr>
              <p:cNvSpPr/>
              <p:nvPr/>
            </p:nvSpPr>
            <p:spPr>
              <a:xfrm rot="10800000" flipV="1">
                <a:off x="5716887" y="186531"/>
                <a:ext cx="4742094" cy="2982355"/>
              </a:xfrm>
              <a:custGeom>
                <a:avLst/>
                <a:gdLst>
                  <a:gd name="connsiteX0" fmla="*/ 1065675 w 4742094"/>
                  <a:gd name="connsiteY0" fmla="*/ 2702858 h 2982355"/>
                  <a:gd name="connsiteX1" fmla="*/ 1726202 w 4742094"/>
                  <a:gd name="connsiteY1" fmla="*/ 2982633 h 2982355"/>
                  <a:gd name="connsiteX2" fmla="*/ 2394492 w 4742094"/>
                  <a:gd name="connsiteY2" fmla="*/ 2694018 h 2982355"/>
                  <a:gd name="connsiteX3" fmla="*/ 2980646 w 4742094"/>
                  <a:gd name="connsiteY3" fmla="*/ 2901289 h 2982355"/>
                  <a:gd name="connsiteX4" fmla="*/ 3748807 w 4742094"/>
                  <a:gd name="connsiteY4" fmla="*/ 2462043 h 2982355"/>
                  <a:gd name="connsiteX5" fmla="*/ 3845961 w 4742094"/>
                  <a:gd name="connsiteY5" fmla="*/ 2466506 h 2982355"/>
                  <a:gd name="connsiteX6" fmla="*/ 4743011 w 4742094"/>
                  <a:gd name="connsiteY6" fmla="*/ 1697659 h 2982355"/>
                  <a:gd name="connsiteX7" fmla="*/ 4224781 w 4742094"/>
                  <a:gd name="connsiteY7" fmla="*/ 1000583 h 2982355"/>
                  <a:gd name="connsiteX8" fmla="*/ 4233139 w 4742094"/>
                  <a:gd name="connsiteY8" fmla="*/ 905191 h 2982355"/>
                  <a:gd name="connsiteX9" fmla="*/ 3495398 w 4742094"/>
                  <a:gd name="connsiteY9" fmla="*/ 272065 h 2982355"/>
                  <a:gd name="connsiteX10" fmla="*/ 3057988 w 4742094"/>
                  <a:gd name="connsiteY10" fmla="*/ 395360 h 2982355"/>
                  <a:gd name="connsiteX11" fmla="*/ 2061110 w 4742094"/>
                  <a:gd name="connsiteY11" fmla="*/ 277 h 2982355"/>
                  <a:gd name="connsiteX12" fmla="*/ 991430 w 4742094"/>
                  <a:gd name="connsiteY12" fmla="*/ 475873 h 2982355"/>
                  <a:gd name="connsiteX13" fmla="*/ 911457 w 4742094"/>
                  <a:gd name="connsiteY13" fmla="*/ 472263 h 2982355"/>
                  <a:gd name="connsiteX14" fmla="*/ 158443 w 4742094"/>
                  <a:gd name="connsiteY14" fmla="*/ 1118392 h 2982355"/>
                  <a:gd name="connsiteX15" fmla="*/ 287120 w 4742094"/>
                  <a:gd name="connsiteY15" fmla="*/ 1479680 h 2982355"/>
                  <a:gd name="connsiteX16" fmla="*/ 916 w 4742094"/>
                  <a:gd name="connsiteY16" fmla="*/ 2018019 h 2982355"/>
                  <a:gd name="connsiteX17" fmla="*/ 832673 w 4742094"/>
                  <a:gd name="connsiteY17" fmla="*/ 2731253 h 2982355"/>
                  <a:gd name="connsiteX18" fmla="*/ 1065675 w 4742094"/>
                  <a:gd name="connsiteY18" fmla="*/ 2702858 h 2982355"/>
                  <a:gd name="connsiteX19" fmla="*/ 1076706 w 4742094"/>
                  <a:gd name="connsiteY19" fmla="*/ 2667163 h 2982355"/>
                  <a:gd name="connsiteX20" fmla="*/ 832673 w 4742094"/>
                  <a:gd name="connsiteY20" fmla="*/ 2699504 h 2982355"/>
                  <a:gd name="connsiteX21" fmla="*/ 32651 w 4742094"/>
                  <a:gd name="connsiteY21" fmla="*/ 2018019 h 2982355"/>
                  <a:gd name="connsiteX22" fmla="*/ 333364 w 4742094"/>
                  <a:gd name="connsiteY22" fmla="*/ 1485676 h 2982355"/>
                  <a:gd name="connsiteX23" fmla="*/ 190220 w 4742094"/>
                  <a:gd name="connsiteY23" fmla="*/ 1118392 h 2982355"/>
                  <a:gd name="connsiteX24" fmla="*/ 911457 w 4742094"/>
                  <a:gd name="connsiteY24" fmla="*/ 504012 h 2982355"/>
                  <a:gd name="connsiteX25" fmla="*/ 1005303 w 4742094"/>
                  <a:gd name="connsiteY25" fmla="*/ 509180 h 2982355"/>
                  <a:gd name="connsiteX26" fmla="*/ 2061110 w 4742094"/>
                  <a:gd name="connsiteY26" fmla="*/ 32026 h 2982355"/>
                  <a:gd name="connsiteX27" fmla="*/ 3053491 w 4742094"/>
                  <a:gd name="connsiteY27" fmla="*/ 436321 h 2982355"/>
                  <a:gd name="connsiteX28" fmla="*/ 3495398 w 4742094"/>
                  <a:gd name="connsiteY28" fmla="*/ 303810 h 2982355"/>
                  <a:gd name="connsiteX29" fmla="*/ 4201362 w 4742094"/>
                  <a:gd name="connsiteY29" fmla="*/ 905191 h 2982355"/>
                  <a:gd name="connsiteX30" fmla="*/ 4188379 w 4742094"/>
                  <a:gd name="connsiteY30" fmla="*/ 1020604 h 2982355"/>
                  <a:gd name="connsiteX31" fmla="*/ 4711277 w 4742094"/>
                  <a:gd name="connsiteY31" fmla="*/ 1697659 h 2982355"/>
                  <a:gd name="connsiteX32" fmla="*/ 3845961 w 4742094"/>
                  <a:gd name="connsiteY32" fmla="*/ 2434757 h 2982355"/>
                  <a:gd name="connsiteX33" fmla="*/ 3729545 w 4742094"/>
                  <a:gd name="connsiteY33" fmla="*/ 2428132 h 2982355"/>
                  <a:gd name="connsiteX34" fmla="*/ 2980646 w 4742094"/>
                  <a:gd name="connsiteY34" fmla="*/ 2869543 h 2982355"/>
                  <a:gd name="connsiteX35" fmla="*/ 2391013 w 4742094"/>
                  <a:gd name="connsiteY35" fmla="*/ 2648424 h 2982355"/>
                  <a:gd name="connsiteX36" fmla="*/ 1726202 w 4742094"/>
                  <a:gd name="connsiteY36" fmla="*/ 2950887 h 2982355"/>
                  <a:gd name="connsiteX37" fmla="*/ 1076706 w 4742094"/>
                  <a:gd name="connsiteY37" fmla="*/ 2667163 h 298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42094" h="2982355">
                    <a:moveTo>
                      <a:pt x="1065675" y="2702858"/>
                    </a:moveTo>
                    <a:cubicBezTo>
                      <a:pt x="1217347" y="2872536"/>
                      <a:pt x="1456756" y="2982633"/>
                      <a:pt x="1726202" y="2982633"/>
                    </a:cubicBezTo>
                    <a:cubicBezTo>
                      <a:pt x="2000272" y="2982633"/>
                      <a:pt x="2243287" y="2868705"/>
                      <a:pt x="2394492" y="2694018"/>
                    </a:cubicBezTo>
                    <a:cubicBezTo>
                      <a:pt x="2544636" y="2821882"/>
                      <a:pt x="2751844" y="2901289"/>
                      <a:pt x="2980646" y="2901289"/>
                    </a:cubicBezTo>
                    <a:cubicBezTo>
                      <a:pt x="3327264" y="2901289"/>
                      <a:pt x="3623905" y="2719070"/>
                      <a:pt x="3748807" y="2462043"/>
                    </a:cubicBezTo>
                    <a:cubicBezTo>
                      <a:pt x="3780711" y="2464992"/>
                      <a:pt x="3813124" y="2466506"/>
                      <a:pt x="3845961" y="2466506"/>
                    </a:cubicBezTo>
                    <a:cubicBezTo>
                      <a:pt x="4342342" y="2466506"/>
                      <a:pt x="4743011" y="2120494"/>
                      <a:pt x="4743011" y="1697659"/>
                    </a:cubicBezTo>
                    <a:cubicBezTo>
                      <a:pt x="4743011" y="1389999"/>
                      <a:pt x="4531604" y="1123314"/>
                      <a:pt x="4224781" y="1000583"/>
                    </a:cubicBezTo>
                    <a:cubicBezTo>
                      <a:pt x="4230296" y="969463"/>
                      <a:pt x="4233139" y="937609"/>
                      <a:pt x="4233139" y="905191"/>
                    </a:cubicBezTo>
                    <a:cubicBezTo>
                      <a:pt x="4233139" y="557260"/>
                      <a:pt x="3903830" y="272065"/>
                      <a:pt x="3495398" y="272065"/>
                    </a:cubicBezTo>
                    <a:cubicBezTo>
                      <a:pt x="3331549" y="272065"/>
                      <a:pt x="3180217" y="317992"/>
                      <a:pt x="3057988" y="395360"/>
                    </a:cubicBezTo>
                    <a:cubicBezTo>
                      <a:pt x="2818495" y="154028"/>
                      <a:pt x="2460761" y="277"/>
                      <a:pt x="2061110" y="277"/>
                    </a:cubicBezTo>
                    <a:cubicBezTo>
                      <a:pt x="1618694" y="277"/>
                      <a:pt x="1227614" y="188740"/>
                      <a:pt x="991430" y="475873"/>
                    </a:cubicBezTo>
                    <a:cubicBezTo>
                      <a:pt x="965169" y="473488"/>
                      <a:pt x="938440" y="472263"/>
                      <a:pt x="911457" y="472263"/>
                    </a:cubicBezTo>
                    <a:cubicBezTo>
                      <a:pt x="494582" y="472263"/>
                      <a:pt x="158443" y="763287"/>
                      <a:pt x="158443" y="1118392"/>
                    </a:cubicBezTo>
                    <a:cubicBezTo>
                      <a:pt x="158443" y="1252031"/>
                      <a:pt x="205748" y="1376374"/>
                      <a:pt x="287120" y="1479680"/>
                    </a:cubicBezTo>
                    <a:cubicBezTo>
                      <a:pt x="111351" y="1610739"/>
                      <a:pt x="916" y="1803596"/>
                      <a:pt x="916" y="2018019"/>
                    </a:cubicBezTo>
                    <a:cubicBezTo>
                      <a:pt x="916" y="2410160"/>
                      <a:pt x="372311" y="2731253"/>
                      <a:pt x="832673" y="2731253"/>
                    </a:cubicBezTo>
                    <a:cubicBezTo>
                      <a:pt x="913579" y="2731253"/>
                      <a:pt x="991769" y="2721333"/>
                      <a:pt x="1065675" y="2702858"/>
                    </a:cubicBezTo>
                    <a:close/>
                    <a:moveTo>
                      <a:pt x="1076706" y="2667163"/>
                    </a:moveTo>
                    <a:cubicBezTo>
                      <a:pt x="999745" y="2688163"/>
                      <a:pt x="917736" y="2699504"/>
                      <a:pt x="832673" y="2699504"/>
                    </a:cubicBezTo>
                    <a:cubicBezTo>
                      <a:pt x="391106" y="2699504"/>
                      <a:pt x="32651" y="2394143"/>
                      <a:pt x="32651" y="2018019"/>
                    </a:cubicBezTo>
                    <a:cubicBezTo>
                      <a:pt x="32651" y="1802718"/>
                      <a:pt x="150128" y="1610601"/>
                      <a:pt x="333364" y="1485676"/>
                    </a:cubicBezTo>
                    <a:cubicBezTo>
                      <a:pt x="243464" y="1383194"/>
                      <a:pt x="190220" y="1256050"/>
                      <a:pt x="190220" y="1118392"/>
                    </a:cubicBezTo>
                    <a:cubicBezTo>
                      <a:pt x="190220" y="779305"/>
                      <a:pt x="513377" y="504012"/>
                      <a:pt x="911457" y="504012"/>
                    </a:cubicBezTo>
                    <a:cubicBezTo>
                      <a:pt x="943234" y="504012"/>
                      <a:pt x="974587" y="505768"/>
                      <a:pt x="1005303" y="509180"/>
                    </a:cubicBezTo>
                    <a:cubicBezTo>
                      <a:pt x="1234784" y="221302"/>
                      <a:pt x="1622216" y="32026"/>
                      <a:pt x="2061110" y="32026"/>
                    </a:cubicBezTo>
                    <a:cubicBezTo>
                      <a:pt x="2461821" y="32026"/>
                      <a:pt x="2819598" y="189792"/>
                      <a:pt x="3053491" y="436321"/>
                    </a:cubicBezTo>
                    <a:cubicBezTo>
                      <a:pt x="3174489" y="353434"/>
                      <a:pt x="3328198" y="303810"/>
                      <a:pt x="3495398" y="303810"/>
                    </a:cubicBezTo>
                    <a:cubicBezTo>
                      <a:pt x="3885035" y="303810"/>
                      <a:pt x="4201362" y="573281"/>
                      <a:pt x="4201362" y="905191"/>
                    </a:cubicBezTo>
                    <a:cubicBezTo>
                      <a:pt x="4201362" y="944660"/>
                      <a:pt x="4196907" y="983246"/>
                      <a:pt x="4188379" y="1020604"/>
                    </a:cubicBezTo>
                    <a:cubicBezTo>
                      <a:pt x="4495840" y="1133708"/>
                      <a:pt x="4711277" y="1394423"/>
                      <a:pt x="4711277" y="1697659"/>
                    </a:cubicBezTo>
                    <a:cubicBezTo>
                      <a:pt x="4711277" y="2104473"/>
                      <a:pt x="4323548" y="2434757"/>
                      <a:pt x="3845961" y="2434757"/>
                    </a:cubicBezTo>
                    <a:cubicBezTo>
                      <a:pt x="3806505" y="2434757"/>
                      <a:pt x="3767643" y="2432502"/>
                      <a:pt x="3729545" y="2428132"/>
                    </a:cubicBezTo>
                    <a:cubicBezTo>
                      <a:pt x="3615462" y="2685948"/>
                      <a:pt x="3323022" y="2869543"/>
                      <a:pt x="2980646" y="2869543"/>
                    </a:cubicBezTo>
                    <a:cubicBezTo>
                      <a:pt x="2747389" y="2869543"/>
                      <a:pt x="2537297" y="2784303"/>
                      <a:pt x="2391013" y="2648424"/>
                    </a:cubicBezTo>
                    <a:cubicBezTo>
                      <a:pt x="2247359" y="2830776"/>
                      <a:pt x="2003114" y="2950887"/>
                      <a:pt x="1726202" y="2950887"/>
                    </a:cubicBezTo>
                    <a:cubicBezTo>
                      <a:pt x="1458877" y="2950887"/>
                      <a:pt x="1222014" y="2838958"/>
                      <a:pt x="1076706" y="2667163"/>
                    </a:cubicBezTo>
                    <a:close/>
                  </a:path>
                </a:pathLst>
              </a:custGeom>
              <a:solidFill>
                <a:srgbClr val="000080"/>
              </a:solidFill>
              <a:ln w="3927" cap="rnd">
                <a:noFill/>
                <a:prstDash val="solid"/>
                <a:round/>
              </a:ln>
            </p:spPr>
            <p:txBody>
              <a:bodyPr rtlCol="0" anchor="ctr"/>
              <a:lstStyle/>
              <a:p>
                <a:endParaRPr lang="en-CH" sz="4400"/>
              </a:p>
            </p:txBody>
          </p:sp>
        </p:grpSp>
        <p:grpSp>
          <p:nvGrpSpPr>
            <p:cNvPr id="455" name="Graphic 256">
              <a:extLst>
                <a:ext uri="{FF2B5EF4-FFF2-40B4-BE49-F238E27FC236}">
                  <a16:creationId xmlns:a16="http://schemas.microsoft.com/office/drawing/2014/main" id="{52B2E356-5E1E-15AA-DF87-D18ACA0B2D22}"/>
                </a:ext>
              </a:extLst>
            </p:cNvPr>
            <p:cNvGrpSpPr/>
            <p:nvPr/>
          </p:nvGrpSpPr>
          <p:grpSpPr>
            <a:xfrm>
              <a:off x="10253504" y="3368805"/>
              <a:ext cx="347483" cy="355491"/>
              <a:chOff x="10253504" y="3368805"/>
              <a:chExt cx="347483" cy="355491"/>
            </a:xfrm>
          </p:grpSpPr>
          <p:sp>
            <p:nvSpPr>
              <p:cNvPr id="456" name="Freeform 455">
                <a:extLst>
                  <a:ext uri="{FF2B5EF4-FFF2-40B4-BE49-F238E27FC236}">
                    <a16:creationId xmlns:a16="http://schemas.microsoft.com/office/drawing/2014/main" id="{6F459C6E-86DC-730D-4C14-6AC85D965670}"/>
                  </a:ext>
                </a:extLst>
              </p:cNvPr>
              <p:cNvSpPr/>
              <p:nvPr/>
            </p:nvSpPr>
            <p:spPr>
              <a:xfrm rot="10800000" flipV="1">
                <a:off x="10285250" y="3400551"/>
                <a:ext cx="283992" cy="291999"/>
              </a:xfrm>
              <a:custGeom>
                <a:avLst/>
                <a:gdLst>
                  <a:gd name="connsiteX0" fmla="*/ 285201 w 283992"/>
                  <a:gd name="connsiteY0" fmla="*/ 146432 h 291999"/>
                  <a:gd name="connsiteX1" fmla="*/ 143205 w 283992"/>
                  <a:gd name="connsiteY1" fmla="*/ 292432 h 291999"/>
                  <a:gd name="connsiteX2" fmla="*/ 1208 w 283992"/>
                  <a:gd name="connsiteY2" fmla="*/ 146432 h 291999"/>
                  <a:gd name="connsiteX3" fmla="*/ 143205 w 283992"/>
                  <a:gd name="connsiteY3" fmla="*/ 432 h 291999"/>
                  <a:gd name="connsiteX4" fmla="*/ 285201 w 283992"/>
                  <a:gd name="connsiteY4" fmla="*/ 146432 h 291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992" h="291999">
                    <a:moveTo>
                      <a:pt x="285201" y="146432"/>
                    </a:moveTo>
                    <a:cubicBezTo>
                      <a:pt x="285201" y="227066"/>
                      <a:pt x="221627" y="292432"/>
                      <a:pt x="143205" y="292432"/>
                    </a:cubicBezTo>
                    <a:cubicBezTo>
                      <a:pt x="64782" y="292432"/>
                      <a:pt x="1208" y="227066"/>
                      <a:pt x="1208" y="146432"/>
                    </a:cubicBezTo>
                    <a:cubicBezTo>
                      <a:pt x="1208" y="65799"/>
                      <a:pt x="64782" y="432"/>
                      <a:pt x="143205" y="432"/>
                    </a:cubicBezTo>
                    <a:cubicBezTo>
                      <a:pt x="221627" y="432"/>
                      <a:pt x="285201" y="65799"/>
                      <a:pt x="285201" y="146432"/>
                    </a:cubicBezTo>
                    <a:close/>
                  </a:path>
                </a:pathLst>
              </a:custGeom>
              <a:solidFill>
                <a:srgbClr val="FFFFFF"/>
              </a:solidFill>
              <a:ln w="3432" cap="rnd">
                <a:noFill/>
                <a:prstDash val="solid"/>
                <a:round/>
              </a:ln>
            </p:spPr>
            <p:txBody>
              <a:bodyPr rtlCol="0" anchor="ctr"/>
              <a:lstStyle/>
              <a:p>
                <a:endParaRPr lang="en-CH" sz="4400"/>
              </a:p>
            </p:txBody>
          </p:sp>
          <p:sp>
            <p:nvSpPr>
              <p:cNvPr id="457" name="Freeform 456">
                <a:extLst>
                  <a:ext uri="{FF2B5EF4-FFF2-40B4-BE49-F238E27FC236}">
                    <a16:creationId xmlns:a16="http://schemas.microsoft.com/office/drawing/2014/main" id="{728DE10D-53DA-0ECC-5F6C-EDCB2EF17D89}"/>
                  </a:ext>
                </a:extLst>
              </p:cNvPr>
              <p:cNvSpPr/>
              <p:nvPr/>
            </p:nvSpPr>
            <p:spPr>
              <a:xfrm rot="10800000" flipV="1">
                <a:off x="10253504" y="3368805"/>
                <a:ext cx="347483" cy="355491"/>
              </a:xfrm>
              <a:custGeom>
                <a:avLst/>
                <a:gdLst>
                  <a:gd name="connsiteX0" fmla="*/ 174951 w 347483"/>
                  <a:gd name="connsiteY0" fmla="*/ 432 h 355491"/>
                  <a:gd name="connsiteX1" fmla="*/ 1209 w 347483"/>
                  <a:gd name="connsiteY1" fmla="*/ 178178 h 355491"/>
                  <a:gd name="connsiteX2" fmla="*/ 174951 w 347483"/>
                  <a:gd name="connsiteY2" fmla="*/ 355924 h 355491"/>
                  <a:gd name="connsiteX3" fmla="*/ 348692 w 347483"/>
                  <a:gd name="connsiteY3" fmla="*/ 178178 h 355491"/>
                  <a:gd name="connsiteX4" fmla="*/ 174951 w 347483"/>
                  <a:gd name="connsiteY4" fmla="*/ 432 h 355491"/>
                  <a:gd name="connsiteX5" fmla="*/ 174951 w 347483"/>
                  <a:gd name="connsiteY5" fmla="*/ 32178 h 355491"/>
                  <a:gd name="connsiteX6" fmla="*/ 316937 w 347483"/>
                  <a:gd name="connsiteY6" fmla="*/ 178178 h 355491"/>
                  <a:gd name="connsiteX7" fmla="*/ 174951 w 347483"/>
                  <a:gd name="connsiteY7" fmla="*/ 324178 h 355491"/>
                  <a:gd name="connsiteX8" fmla="*/ 32964 w 347483"/>
                  <a:gd name="connsiteY8" fmla="*/ 178178 h 355491"/>
                  <a:gd name="connsiteX9" fmla="*/ 174951 w 347483"/>
                  <a:gd name="connsiteY9" fmla="*/ 32178 h 355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483" h="355491">
                    <a:moveTo>
                      <a:pt x="174951" y="432"/>
                    </a:moveTo>
                    <a:cubicBezTo>
                      <a:pt x="79312" y="432"/>
                      <a:pt x="1209" y="79835"/>
                      <a:pt x="1209" y="178178"/>
                    </a:cubicBezTo>
                    <a:cubicBezTo>
                      <a:pt x="1209" y="276521"/>
                      <a:pt x="79312" y="355924"/>
                      <a:pt x="174951" y="355924"/>
                    </a:cubicBezTo>
                    <a:cubicBezTo>
                      <a:pt x="270590" y="355924"/>
                      <a:pt x="348692" y="276521"/>
                      <a:pt x="348692" y="178178"/>
                    </a:cubicBezTo>
                    <a:cubicBezTo>
                      <a:pt x="348692" y="79835"/>
                      <a:pt x="270590" y="432"/>
                      <a:pt x="174951" y="432"/>
                    </a:cubicBezTo>
                    <a:close/>
                    <a:moveTo>
                      <a:pt x="174951" y="32178"/>
                    </a:moveTo>
                    <a:cubicBezTo>
                      <a:pt x="253324" y="32178"/>
                      <a:pt x="316937" y="97599"/>
                      <a:pt x="316937" y="178178"/>
                    </a:cubicBezTo>
                    <a:cubicBezTo>
                      <a:pt x="316937" y="258758"/>
                      <a:pt x="253324" y="324178"/>
                      <a:pt x="174951" y="324178"/>
                    </a:cubicBezTo>
                    <a:cubicBezTo>
                      <a:pt x="96577" y="324178"/>
                      <a:pt x="32964" y="258758"/>
                      <a:pt x="32964" y="178178"/>
                    </a:cubicBezTo>
                    <a:cubicBezTo>
                      <a:pt x="32964" y="97599"/>
                      <a:pt x="96577" y="32178"/>
                      <a:pt x="174951" y="32178"/>
                    </a:cubicBezTo>
                    <a:close/>
                  </a:path>
                </a:pathLst>
              </a:custGeom>
              <a:solidFill>
                <a:srgbClr val="000080"/>
              </a:solidFill>
              <a:ln w="3432" cap="rnd">
                <a:noFill/>
                <a:prstDash val="solid"/>
                <a:round/>
              </a:ln>
            </p:spPr>
            <p:txBody>
              <a:bodyPr rtlCol="0" anchor="ctr"/>
              <a:lstStyle/>
              <a:p>
                <a:endParaRPr lang="en-CH" sz="4400"/>
              </a:p>
            </p:txBody>
          </p:sp>
        </p:grpSp>
        <p:grpSp>
          <p:nvGrpSpPr>
            <p:cNvPr id="458" name="Graphic 256">
              <a:extLst>
                <a:ext uri="{FF2B5EF4-FFF2-40B4-BE49-F238E27FC236}">
                  <a16:creationId xmlns:a16="http://schemas.microsoft.com/office/drawing/2014/main" id="{3562D85D-321D-E6B8-57D4-FD64526AD4A4}"/>
                </a:ext>
              </a:extLst>
            </p:cNvPr>
            <p:cNvGrpSpPr/>
            <p:nvPr/>
          </p:nvGrpSpPr>
          <p:grpSpPr>
            <a:xfrm>
              <a:off x="9854927" y="2900493"/>
              <a:ext cx="462057" cy="473287"/>
              <a:chOff x="9854927" y="2900493"/>
              <a:chExt cx="462057" cy="473287"/>
            </a:xfrm>
          </p:grpSpPr>
          <p:sp>
            <p:nvSpPr>
              <p:cNvPr id="459" name="Freeform 458">
                <a:extLst>
                  <a:ext uri="{FF2B5EF4-FFF2-40B4-BE49-F238E27FC236}">
                    <a16:creationId xmlns:a16="http://schemas.microsoft.com/office/drawing/2014/main" id="{0E4512A2-8CDC-76D8-3055-653309372856}"/>
                  </a:ext>
                </a:extLst>
              </p:cNvPr>
              <p:cNvSpPr/>
              <p:nvPr/>
            </p:nvSpPr>
            <p:spPr>
              <a:xfrm rot="10800000" flipV="1">
                <a:off x="9886698" y="2932237"/>
                <a:ext cx="398562" cy="409800"/>
              </a:xfrm>
              <a:custGeom>
                <a:avLst/>
                <a:gdLst>
                  <a:gd name="connsiteX0" fmla="*/ 399659 w 398562"/>
                  <a:gd name="connsiteY0" fmla="*/ 205198 h 409800"/>
                  <a:gd name="connsiteX1" fmla="*/ 200377 w 398562"/>
                  <a:gd name="connsiteY1" fmla="*/ 410098 h 409800"/>
                  <a:gd name="connsiteX2" fmla="*/ 1096 w 398562"/>
                  <a:gd name="connsiteY2" fmla="*/ 205198 h 409800"/>
                  <a:gd name="connsiteX3" fmla="*/ 200377 w 398562"/>
                  <a:gd name="connsiteY3" fmla="*/ 298 h 409800"/>
                  <a:gd name="connsiteX4" fmla="*/ 399659 w 398562"/>
                  <a:gd name="connsiteY4" fmla="*/ 205198 h 40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562" h="409800">
                    <a:moveTo>
                      <a:pt x="399659" y="205198"/>
                    </a:moveTo>
                    <a:cubicBezTo>
                      <a:pt x="399659" y="318361"/>
                      <a:pt x="310438" y="410098"/>
                      <a:pt x="200377" y="410098"/>
                    </a:cubicBezTo>
                    <a:cubicBezTo>
                      <a:pt x="90317" y="410098"/>
                      <a:pt x="1096" y="318361"/>
                      <a:pt x="1096" y="205198"/>
                    </a:cubicBezTo>
                    <a:cubicBezTo>
                      <a:pt x="1096" y="92035"/>
                      <a:pt x="90317" y="298"/>
                      <a:pt x="200377" y="298"/>
                    </a:cubicBezTo>
                    <a:cubicBezTo>
                      <a:pt x="310438" y="298"/>
                      <a:pt x="399659" y="92035"/>
                      <a:pt x="399659" y="205198"/>
                    </a:cubicBezTo>
                    <a:close/>
                  </a:path>
                </a:pathLst>
              </a:custGeom>
              <a:solidFill>
                <a:srgbClr val="FFFFFF"/>
              </a:solidFill>
              <a:ln w="4817" cap="rnd">
                <a:noFill/>
                <a:prstDash val="solid"/>
                <a:round/>
              </a:ln>
            </p:spPr>
            <p:txBody>
              <a:bodyPr rtlCol="0" anchor="ctr"/>
              <a:lstStyle/>
              <a:p>
                <a:endParaRPr lang="en-CH" sz="4400"/>
              </a:p>
            </p:txBody>
          </p:sp>
          <p:sp>
            <p:nvSpPr>
              <p:cNvPr id="460" name="Freeform 459">
                <a:extLst>
                  <a:ext uri="{FF2B5EF4-FFF2-40B4-BE49-F238E27FC236}">
                    <a16:creationId xmlns:a16="http://schemas.microsoft.com/office/drawing/2014/main" id="{AF972211-1382-D8A8-AF5D-7462F430A68A}"/>
                  </a:ext>
                </a:extLst>
              </p:cNvPr>
              <p:cNvSpPr/>
              <p:nvPr/>
            </p:nvSpPr>
            <p:spPr>
              <a:xfrm rot="10800000" flipV="1">
                <a:off x="9854927" y="2900493"/>
                <a:ext cx="462057" cy="473287"/>
              </a:xfrm>
              <a:custGeom>
                <a:avLst/>
                <a:gdLst>
                  <a:gd name="connsiteX0" fmla="*/ 232103 w 462057"/>
                  <a:gd name="connsiteY0" fmla="*/ 298 h 473287"/>
                  <a:gd name="connsiteX1" fmla="*/ 1097 w 462057"/>
                  <a:gd name="connsiteY1" fmla="*/ 236942 h 473287"/>
                  <a:gd name="connsiteX2" fmla="*/ 232103 w 462057"/>
                  <a:gd name="connsiteY2" fmla="*/ 473586 h 473287"/>
                  <a:gd name="connsiteX3" fmla="*/ 463155 w 462057"/>
                  <a:gd name="connsiteY3" fmla="*/ 236942 h 473287"/>
                  <a:gd name="connsiteX4" fmla="*/ 232103 w 462057"/>
                  <a:gd name="connsiteY4" fmla="*/ 298 h 473287"/>
                  <a:gd name="connsiteX5" fmla="*/ 232103 w 462057"/>
                  <a:gd name="connsiteY5" fmla="*/ 32042 h 473287"/>
                  <a:gd name="connsiteX6" fmla="*/ 431369 w 462057"/>
                  <a:gd name="connsiteY6" fmla="*/ 236942 h 473287"/>
                  <a:gd name="connsiteX7" fmla="*/ 232103 w 462057"/>
                  <a:gd name="connsiteY7" fmla="*/ 441842 h 473287"/>
                  <a:gd name="connsiteX8" fmla="*/ 32835 w 462057"/>
                  <a:gd name="connsiteY8" fmla="*/ 236942 h 473287"/>
                  <a:gd name="connsiteX9" fmla="*/ 232103 w 462057"/>
                  <a:gd name="connsiteY9" fmla="*/ 32042 h 47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057" h="473287">
                    <a:moveTo>
                      <a:pt x="232103" y="298"/>
                    </a:moveTo>
                    <a:cubicBezTo>
                      <a:pt x="104864" y="298"/>
                      <a:pt x="1097" y="106092"/>
                      <a:pt x="1097" y="236942"/>
                    </a:cubicBezTo>
                    <a:cubicBezTo>
                      <a:pt x="1097" y="367792"/>
                      <a:pt x="104864" y="473586"/>
                      <a:pt x="232103" y="473586"/>
                    </a:cubicBezTo>
                    <a:cubicBezTo>
                      <a:pt x="359387" y="473586"/>
                      <a:pt x="463155" y="367792"/>
                      <a:pt x="463155" y="236942"/>
                    </a:cubicBezTo>
                    <a:cubicBezTo>
                      <a:pt x="463155" y="106092"/>
                      <a:pt x="359387" y="298"/>
                      <a:pt x="232103" y="298"/>
                    </a:cubicBezTo>
                    <a:close/>
                    <a:moveTo>
                      <a:pt x="232103" y="32042"/>
                    </a:moveTo>
                    <a:cubicBezTo>
                      <a:pt x="342093" y="32042"/>
                      <a:pt x="431369" y="123854"/>
                      <a:pt x="431369" y="236942"/>
                    </a:cubicBezTo>
                    <a:cubicBezTo>
                      <a:pt x="431369" y="350029"/>
                      <a:pt x="342093" y="441842"/>
                      <a:pt x="232103" y="441842"/>
                    </a:cubicBezTo>
                    <a:cubicBezTo>
                      <a:pt x="122111" y="441842"/>
                      <a:pt x="32835" y="350029"/>
                      <a:pt x="32835" y="236942"/>
                    </a:cubicBezTo>
                    <a:cubicBezTo>
                      <a:pt x="32835" y="123854"/>
                      <a:pt x="122111" y="32042"/>
                      <a:pt x="232103" y="32042"/>
                    </a:cubicBezTo>
                    <a:close/>
                  </a:path>
                </a:pathLst>
              </a:custGeom>
              <a:solidFill>
                <a:srgbClr val="000080"/>
              </a:solidFill>
              <a:ln w="4817" cap="rnd">
                <a:noFill/>
                <a:prstDash val="solid"/>
                <a:round/>
              </a:ln>
            </p:spPr>
            <p:txBody>
              <a:bodyPr rtlCol="0" anchor="ctr"/>
              <a:lstStyle/>
              <a:p>
                <a:endParaRPr lang="en-CH" sz="4400"/>
              </a:p>
            </p:txBody>
          </p:sp>
        </p:grpSp>
      </p:grpSp>
      <p:grpSp>
        <p:nvGrpSpPr>
          <p:cNvPr id="461" name="Graphic 256">
            <a:extLst>
              <a:ext uri="{FF2B5EF4-FFF2-40B4-BE49-F238E27FC236}">
                <a16:creationId xmlns:a16="http://schemas.microsoft.com/office/drawing/2014/main" id="{808CAA06-E64F-3D03-E0B9-8DC8533733E8}"/>
              </a:ext>
            </a:extLst>
          </p:cNvPr>
          <p:cNvGrpSpPr/>
          <p:nvPr/>
        </p:nvGrpSpPr>
        <p:grpSpPr>
          <a:xfrm>
            <a:off x="6373322" y="1106515"/>
            <a:ext cx="3825086" cy="1404391"/>
            <a:chOff x="6373322" y="1106515"/>
            <a:chExt cx="3825086" cy="1404391"/>
          </a:xfrm>
          <a:solidFill>
            <a:srgbClr val="000080"/>
          </a:solidFill>
        </p:grpSpPr>
        <p:sp>
          <p:nvSpPr>
            <p:cNvPr id="462" name="TextBox 461">
              <a:extLst>
                <a:ext uri="{FF2B5EF4-FFF2-40B4-BE49-F238E27FC236}">
                  <a16:creationId xmlns:a16="http://schemas.microsoft.com/office/drawing/2014/main" id="{F4AA5EBA-306A-3E39-8AE6-1844CEED3E33}"/>
                </a:ext>
              </a:extLst>
            </p:cNvPr>
            <p:cNvSpPr txBox="1"/>
            <p:nvPr/>
          </p:nvSpPr>
          <p:spPr>
            <a:xfrm>
              <a:off x="6373322" y="1106515"/>
              <a:ext cx="382508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IL-9-producing</a:t>
              </a:r>
            </a:p>
          </p:txBody>
        </p:sp>
        <p:sp>
          <p:nvSpPr>
            <p:cNvPr id="463" name="TextBox 462">
              <a:extLst>
                <a:ext uri="{FF2B5EF4-FFF2-40B4-BE49-F238E27FC236}">
                  <a16:creationId xmlns:a16="http://schemas.microsoft.com/office/drawing/2014/main" id="{F6B2118C-AB84-1D80-E829-C5A145BAB05D}"/>
                </a:ext>
              </a:extLst>
            </p:cNvPr>
            <p:cNvSpPr txBox="1"/>
            <p:nvPr/>
          </p:nvSpPr>
          <p:spPr>
            <a:xfrm>
              <a:off x="6472201" y="1741465"/>
              <a:ext cx="360547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macrophages</a:t>
              </a:r>
            </a:p>
          </p:txBody>
        </p:sp>
      </p:grpSp>
      <p:grpSp>
        <p:nvGrpSpPr>
          <p:cNvPr id="464" name="Graphic 256">
            <a:extLst>
              <a:ext uri="{FF2B5EF4-FFF2-40B4-BE49-F238E27FC236}">
                <a16:creationId xmlns:a16="http://schemas.microsoft.com/office/drawing/2014/main" id="{D11D1AE0-3733-599E-8A73-CB1DA85FAC13}"/>
              </a:ext>
            </a:extLst>
          </p:cNvPr>
          <p:cNvGrpSpPr/>
          <p:nvPr/>
        </p:nvGrpSpPr>
        <p:grpSpPr>
          <a:xfrm>
            <a:off x="22807244" y="3170022"/>
            <a:ext cx="1741031" cy="1741062"/>
            <a:chOff x="22807244" y="3170022"/>
            <a:chExt cx="1741031" cy="1741062"/>
          </a:xfrm>
        </p:grpSpPr>
        <p:grpSp>
          <p:nvGrpSpPr>
            <p:cNvPr id="465" name="Graphic 256">
              <a:extLst>
                <a:ext uri="{FF2B5EF4-FFF2-40B4-BE49-F238E27FC236}">
                  <a16:creationId xmlns:a16="http://schemas.microsoft.com/office/drawing/2014/main" id="{C032D7B2-5DE3-A452-95A3-7DCF5DEA619F}"/>
                </a:ext>
              </a:extLst>
            </p:cNvPr>
            <p:cNvGrpSpPr/>
            <p:nvPr/>
          </p:nvGrpSpPr>
          <p:grpSpPr>
            <a:xfrm>
              <a:off x="22807244" y="3170022"/>
              <a:ext cx="1741031" cy="1741062"/>
              <a:chOff x="22807244" y="3170022"/>
              <a:chExt cx="1741031" cy="1741062"/>
            </a:xfrm>
          </p:grpSpPr>
          <p:sp>
            <p:nvSpPr>
              <p:cNvPr id="466" name="Freeform 465">
                <a:extLst>
                  <a:ext uri="{FF2B5EF4-FFF2-40B4-BE49-F238E27FC236}">
                    <a16:creationId xmlns:a16="http://schemas.microsoft.com/office/drawing/2014/main" id="{AA45D7E3-B5D5-9337-B605-EF542E24C177}"/>
                  </a:ext>
                </a:extLst>
              </p:cNvPr>
              <p:cNvSpPr/>
              <p:nvPr/>
            </p:nvSpPr>
            <p:spPr>
              <a:xfrm>
                <a:off x="22807244" y="3170022"/>
                <a:ext cx="1741031" cy="1741062"/>
              </a:xfrm>
              <a:custGeom>
                <a:avLst/>
                <a:gdLst>
                  <a:gd name="connsiteX0" fmla="*/ 1748571 w 1741031"/>
                  <a:gd name="connsiteY0" fmla="*/ 870637 h 1741062"/>
                  <a:gd name="connsiteX1" fmla="*/ 878055 w 1741031"/>
                  <a:gd name="connsiteY1" fmla="*/ 1741168 h 1741062"/>
                  <a:gd name="connsiteX2" fmla="*/ 7539 w 1741031"/>
                  <a:gd name="connsiteY2" fmla="*/ 870637 h 1741062"/>
                  <a:gd name="connsiteX3" fmla="*/ 878055 w 1741031"/>
                  <a:gd name="connsiteY3" fmla="*/ 106 h 1741062"/>
                  <a:gd name="connsiteX4" fmla="*/ 1748571 w 1741031"/>
                  <a:gd name="connsiteY4" fmla="*/ 870637 h 174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1" h="1741062">
                    <a:moveTo>
                      <a:pt x="1748571" y="870637"/>
                    </a:moveTo>
                    <a:cubicBezTo>
                      <a:pt x="1748571" y="1351418"/>
                      <a:pt x="1358827" y="1741168"/>
                      <a:pt x="878055" y="1741168"/>
                    </a:cubicBezTo>
                    <a:cubicBezTo>
                      <a:pt x="397282" y="1741168"/>
                      <a:pt x="7539" y="1351418"/>
                      <a:pt x="7539" y="870637"/>
                    </a:cubicBezTo>
                    <a:cubicBezTo>
                      <a:pt x="7539" y="389856"/>
                      <a:pt x="397282" y="106"/>
                      <a:pt x="878055" y="106"/>
                    </a:cubicBezTo>
                    <a:cubicBezTo>
                      <a:pt x="1358827" y="106"/>
                      <a:pt x="1748571" y="389856"/>
                      <a:pt x="1748571" y="870637"/>
                    </a:cubicBezTo>
                    <a:close/>
                  </a:path>
                </a:pathLst>
              </a:custGeom>
              <a:solidFill>
                <a:srgbClr val="1F259B"/>
              </a:solidFill>
              <a:ln w="7912" cap="rnd">
                <a:noFill/>
                <a:prstDash val="solid"/>
                <a:round/>
              </a:ln>
            </p:spPr>
            <p:txBody>
              <a:bodyPr rtlCol="0" anchor="ctr"/>
              <a:lstStyle/>
              <a:p>
                <a:endParaRPr lang="en-CH" sz="4400"/>
              </a:p>
            </p:txBody>
          </p:sp>
          <p:sp>
            <p:nvSpPr>
              <p:cNvPr id="467" name="Freeform 466">
                <a:extLst>
                  <a:ext uri="{FF2B5EF4-FFF2-40B4-BE49-F238E27FC236}">
                    <a16:creationId xmlns:a16="http://schemas.microsoft.com/office/drawing/2014/main" id="{03992B10-3081-AE96-034A-20E53F7D9BA0}"/>
                  </a:ext>
                </a:extLst>
              </p:cNvPr>
              <p:cNvSpPr/>
              <p:nvPr/>
            </p:nvSpPr>
            <p:spPr>
              <a:xfrm>
                <a:off x="23207763" y="3557276"/>
                <a:ext cx="1041341" cy="892585"/>
              </a:xfrm>
              <a:custGeom>
                <a:avLst/>
                <a:gdLst>
                  <a:gd name="connsiteX0" fmla="*/ -2285 w 1041341"/>
                  <a:gd name="connsiteY0" fmla="*/ -736 h 892585"/>
                  <a:gd name="connsiteX1" fmla="*/ -2285 w 1041341"/>
                  <a:gd name="connsiteY1" fmla="*/ 891849 h 892585"/>
                  <a:gd name="connsiteX2" fmla="*/ 1039057 w 1041341"/>
                  <a:gd name="connsiteY2" fmla="*/ 891849 h 892585"/>
                </a:gdLst>
                <a:ahLst/>
                <a:cxnLst>
                  <a:cxn ang="0">
                    <a:pos x="connsiteX0" y="connsiteY0"/>
                  </a:cxn>
                  <a:cxn ang="0">
                    <a:pos x="connsiteX1" y="connsiteY1"/>
                  </a:cxn>
                  <a:cxn ang="0">
                    <a:pos x="connsiteX2" y="connsiteY2"/>
                  </a:cxn>
                </a:cxnLst>
                <a:rect l="l" t="t" r="r" b="b"/>
                <a:pathLst>
                  <a:path w="1041341" h="892585">
                    <a:moveTo>
                      <a:pt x="-2285" y="-736"/>
                    </a:moveTo>
                    <a:lnTo>
                      <a:pt x="-2285" y="891849"/>
                    </a:lnTo>
                    <a:lnTo>
                      <a:pt x="1039057" y="891849"/>
                    </a:lnTo>
                  </a:path>
                </a:pathLst>
              </a:custGeom>
              <a:noFill/>
              <a:ln w="57065" cap="sq">
                <a:solidFill>
                  <a:srgbClr val="FFFFFF"/>
                </a:solidFill>
                <a:prstDash val="solid"/>
                <a:miter/>
              </a:ln>
            </p:spPr>
            <p:txBody>
              <a:bodyPr rtlCol="0" anchor="ctr"/>
              <a:lstStyle/>
              <a:p>
                <a:endParaRPr lang="en-CH" sz="4400"/>
              </a:p>
            </p:txBody>
          </p:sp>
        </p:grpSp>
        <p:sp>
          <p:nvSpPr>
            <p:cNvPr id="468" name="Freeform 467">
              <a:extLst>
                <a:ext uri="{FF2B5EF4-FFF2-40B4-BE49-F238E27FC236}">
                  <a16:creationId xmlns:a16="http://schemas.microsoft.com/office/drawing/2014/main" id="{3F4DA0C9-DD5B-3EA4-813B-41EF53693356}"/>
                </a:ext>
              </a:extLst>
            </p:cNvPr>
            <p:cNvSpPr/>
            <p:nvPr/>
          </p:nvSpPr>
          <p:spPr>
            <a:xfrm>
              <a:off x="23538162" y="3597883"/>
              <a:ext cx="620844" cy="835960"/>
            </a:xfrm>
            <a:custGeom>
              <a:avLst/>
              <a:gdLst>
                <a:gd name="connsiteX0" fmla="*/ -2325 w 620844"/>
                <a:gd name="connsiteY0" fmla="*/ 835138 h 835960"/>
                <a:gd name="connsiteX1" fmla="*/ 233151 w 620844"/>
                <a:gd name="connsiteY1" fmla="*/ 320973 h 835960"/>
                <a:gd name="connsiteX2" fmla="*/ 308075 w 620844"/>
                <a:gd name="connsiteY2" fmla="*/ -823 h 835960"/>
                <a:gd name="connsiteX3" fmla="*/ 383000 w 620844"/>
                <a:gd name="connsiteY3" fmla="*/ 320973 h 835960"/>
                <a:gd name="connsiteX4" fmla="*/ 618519 w 620844"/>
                <a:gd name="connsiteY4" fmla="*/ 835138 h 835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44" h="835960">
                  <a:moveTo>
                    <a:pt x="-2325" y="835138"/>
                  </a:moveTo>
                  <a:cubicBezTo>
                    <a:pt x="-2325" y="835138"/>
                    <a:pt x="141321" y="623589"/>
                    <a:pt x="233151" y="320973"/>
                  </a:cubicBezTo>
                  <a:cubicBezTo>
                    <a:pt x="244038" y="284948"/>
                    <a:pt x="274122" y="-823"/>
                    <a:pt x="308075" y="-823"/>
                  </a:cubicBezTo>
                  <a:cubicBezTo>
                    <a:pt x="341884" y="-823"/>
                    <a:pt x="372113" y="284948"/>
                    <a:pt x="383000" y="320973"/>
                  </a:cubicBezTo>
                  <a:cubicBezTo>
                    <a:pt x="474830" y="623589"/>
                    <a:pt x="618519" y="835138"/>
                    <a:pt x="618519" y="835138"/>
                  </a:cubicBezTo>
                </a:path>
              </a:pathLst>
            </a:custGeom>
            <a:solidFill>
              <a:srgbClr val="FFFFFF">
                <a:alpha val="65000"/>
              </a:srgbClr>
            </a:solidFill>
            <a:ln w="57039" cap="sq">
              <a:solidFill>
                <a:srgbClr val="FFFFFF"/>
              </a:solidFill>
              <a:prstDash val="solid"/>
              <a:miter/>
            </a:ln>
          </p:spPr>
          <p:txBody>
            <a:bodyPr rtlCol="0" anchor="ctr"/>
            <a:lstStyle/>
            <a:p>
              <a:endParaRPr lang="en-CH" sz="4400"/>
            </a:p>
          </p:txBody>
        </p:sp>
        <p:sp>
          <p:nvSpPr>
            <p:cNvPr id="469" name="Freeform 468">
              <a:extLst>
                <a:ext uri="{FF2B5EF4-FFF2-40B4-BE49-F238E27FC236}">
                  <a16:creationId xmlns:a16="http://schemas.microsoft.com/office/drawing/2014/main" id="{36894F80-87B3-2D0A-421B-C2D9A746FAE3}"/>
                </a:ext>
              </a:extLst>
            </p:cNvPr>
            <p:cNvSpPr/>
            <p:nvPr/>
          </p:nvSpPr>
          <p:spPr>
            <a:xfrm>
              <a:off x="23221415" y="3596252"/>
              <a:ext cx="620844" cy="835960"/>
            </a:xfrm>
            <a:custGeom>
              <a:avLst/>
              <a:gdLst>
                <a:gd name="connsiteX0" fmla="*/ -2429 w 620844"/>
                <a:gd name="connsiteY0" fmla="*/ 835137 h 835960"/>
                <a:gd name="connsiteX1" fmla="*/ 233047 w 620844"/>
                <a:gd name="connsiteY1" fmla="*/ 320972 h 835960"/>
                <a:gd name="connsiteX2" fmla="*/ 307971 w 620844"/>
                <a:gd name="connsiteY2" fmla="*/ -823 h 835960"/>
                <a:gd name="connsiteX3" fmla="*/ 382896 w 620844"/>
                <a:gd name="connsiteY3" fmla="*/ 320972 h 835960"/>
                <a:gd name="connsiteX4" fmla="*/ 618415 w 620844"/>
                <a:gd name="connsiteY4" fmla="*/ 835137 h 835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844" h="835960">
                  <a:moveTo>
                    <a:pt x="-2429" y="835137"/>
                  </a:moveTo>
                  <a:cubicBezTo>
                    <a:pt x="-2429" y="835137"/>
                    <a:pt x="141217" y="623589"/>
                    <a:pt x="233047" y="320972"/>
                  </a:cubicBezTo>
                  <a:cubicBezTo>
                    <a:pt x="243934" y="284947"/>
                    <a:pt x="274019" y="-823"/>
                    <a:pt x="307971" y="-823"/>
                  </a:cubicBezTo>
                  <a:cubicBezTo>
                    <a:pt x="341780" y="-823"/>
                    <a:pt x="372009" y="284947"/>
                    <a:pt x="382896" y="320972"/>
                  </a:cubicBezTo>
                  <a:cubicBezTo>
                    <a:pt x="474726" y="623589"/>
                    <a:pt x="618415" y="835137"/>
                    <a:pt x="618415" y="835137"/>
                  </a:cubicBezTo>
                </a:path>
              </a:pathLst>
            </a:custGeom>
            <a:solidFill>
              <a:srgbClr val="FFFFFF">
                <a:alpha val="48000"/>
              </a:srgbClr>
            </a:solidFill>
            <a:ln w="57039" cap="sq">
              <a:solidFill>
                <a:srgbClr val="FFFFFF"/>
              </a:solidFill>
              <a:prstDash val="solid"/>
              <a:miter/>
            </a:ln>
          </p:spPr>
          <p:txBody>
            <a:bodyPr rtlCol="0" anchor="ctr"/>
            <a:lstStyle/>
            <a:p>
              <a:endParaRPr lang="en-CH" sz="4400"/>
            </a:p>
          </p:txBody>
        </p:sp>
      </p:grpSp>
      <p:grpSp>
        <p:nvGrpSpPr>
          <p:cNvPr id="470" name="Graphic 256">
            <a:extLst>
              <a:ext uri="{FF2B5EF4-FFF2-40B4-BE49-F238E27FC236}">
                <a16:creationId xmlns:a16="http://schemas.microsoft.com/office/drawing/2014/main" id="{D403D365-361B-CFD1-E830-3B2F229839D3}"/>
              </a:ext>
            </a:extLst>
          </p:cNvPr>
          <p:cNvGrpSpPr/>
          <p:nvPr/>
        </p:nvGrpSpPr>
        <p:grpSpPr>
          <a:xfrm>
            <a:off x="19992063" y="3170023"/>
            <a:ext cx="1741032" cy="1741059"/>
            <a:chOff x="19992063" y="3170023"/>
            <a:chExt cx="1741032" cy="1741059"/>
          </a:xfrm>
        </p:grpSpPr>
        <p:sp>
          <p:nvSpPr>
            <p:cNvPr id="471" name="Freeform 470">
              <a:extLst>
                <a:ext uri="{FF2B5EF4-FFF2-40B4-BE49-F238E27FC236}">
                  <a16:creationId xmlns:a16="http://schemas.microsoft.com/office/drawing/2014/main" id="{19E59C61-038B-FE65-3D58-A565DF216393}"/>
                </a:ext>
              </a:extLst>
            </p:cNvPr>
            <p:cNvSpPr/>
            <p:nvPr/>
          </p:nvSpPr>
          <p:spPr>
            <a:xfrm>
              <a:off x="19992063" y="3170023"/>
              <a:ext cx="1741032" cy="1741059"/>
            </a:xfrm>
            <a:custGeom>
              <a:avLst/>
              <a:gdLst>
                <a:gd name="connsiteX0" fmla="*/ 1747648 w 1741032"/>
                <a:gd name="connsiteY0" fmla="*/ 870636 h 1741059"/>
                <a:gd name="connsiteX1" fmla="*/ 877131 w 1741032"/>
                <a:gd name="connsiteY1" fmla="*/ 1741166 h 1741059"/>
                <a:gd name="connsiteX2" fmla="*/ 6615 w 1741032"/>
                <a:gd name="connsiteY2" fmla="*/ 870636 h 1741059"/>
                <a:gd name="connsiteX3" fmla="*/ 877131 w 1741032"/>
                <a:gd name="connsiteY3" fmla="*/ 106 h 1741059"/>
                <a:gd name="connsiteX4" fmla="*/ 1747648 w 1741032"/>
                <a:gd name="connsiteY4" fmla="*/ 870636 h 1741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32" h="1741059">
                  <a:moveTo>
                    <a:pt x="1747648" y="870636"/>
                  </a:moveTo>
                  <a:cubicBezTo>
                    <a:pt x="1747648" y="1351416"/>
                    <a:pt x="1357904" y="1741166"/>
                    <a:pt x="877131" y="1741166"/>
                  </a:cubicBezTo>
                  <a:cubicBezTo>
                    <a:pt x="396358" y="1741166"/>
                    <a:pt x="6615" y="1351416"/>
                    <a:pt x="6615" y="870636"/>
                  </a:cubicBezTo>
                  <a:cubicBezTo>
                    <a:pt x="6615" y="389855"/>
                    <a:pt x="396358" y="106"/>
                    <a:pt x="877131" y="106"/>
                  </a:cubicBezTo>
                  <a:cubicBezTo>
                    <a:pt x="1357904" y="106"/>
                    <a:pt x="1747648" y="389855"/>
                    <a:pt x="1747648" y="870636"/>
                  </a:cubicBezTo>
                  <a:close/>
                </a:path>
              </a:pathLst>
            </a:custGeom>
            <a:solidFill>
              <a:srgbClr val="1F259B"/>
            </a:solidFill>
            <a:ln w="7912" cap="rnd">
              <a:noFill/>
              <a:prstDash val="solid"/>
              <a:round/>
            </a:ln>
          </p:spPr>
          <p:txBody>
            <a:bodyPr rtlCol="0" anchor="ctr"/>
            <a:lstStyle/>
            <a:p>
              <a:endParaRPr lang="en-CH" sz="4400"/>
            </a:p>
          </p:txBody>
        </p:sp>
        <p:sp>
          <p:nvSpPr>
            <p:cNvPr id="472" name="Freeform 471">
              <a:extLst>
                <a:ext uri="{FF2B5EF4-FFF2-40B4-BE49-F238E27FC236}">
                  <a16:creationId xmlns:a16="http://schemas.microsoft.com/office/drawing/2014/main" id="{E0CAC13A-2F7E-0EA0-FBF2-31ADCEB7D137}"/>
                </a:ext>
              </a:extLst>
            </p:cNvPr>
            <p:cNvSpPr/>
            <p:nvPr/>
          </p:nvSpPr>
          <p:spPr>
            <a:xfrm>
              <a:off x="20215716" y="3681695"/>
              <a:ext cx="1220808" cy="941559"/>
            </a:xfrm>
            <a:custGeom>
              <a:avLst/>
              <a:gdLst>
                <a:gd name="connsiteX0" fmla="*/ 1136051 w 1220808"/>
                <a:gd name="connsiteY0" fmla="*/ 693659 h 941559"/>
                <a:gd name="connsiteX1" fmla="*/ 98363 w 1220808"/>
                <a:gd name="connsiteY1" fmla="*/ 693659 h 941559"/>
                <a:gd name="connsiteX2" fmla="*/ 98363 w 1220808"/>
                <a:gd name="connsiteY2" fmla="*/ 84415 h 941559"/>
                <a:gd name="connsiteX3" fmla="*/ 1136051 w 1220808"/>
                <a:gd name="connsiteY3" fmla="*/ 84415 h 941559"/>
                <a:gd name="connsiteX4" fmla="*/ 1136051 w 1220808"/>
                <a:gd name="connsiteY4" fmla="*/ 693659 h 941559"/>
                <a:gd name="connsiteX5" fmla="*/ 1166571 w 1220808"/>
                <a:gd name="connsiteY5" fmla="*/ 1336 h 941559"/>
                <a:gd name="connsiteX6" fmla="*/ 67843 w 1220808"/>
                <a:gd name="connsiteY6" fmla="*/ 1336 h 941559"/>
                <a:gd name="connsiteX7" fmla="*/ 6803 w 1220808"/>
                <a:gd name="connsiteY7" fmla="*/ 56722 h 941559"/>
                <a:gd name="connsiteX8" fmla="*/ 6803 w 1220808"/>
                <a:gd name="connsiteY8" fmla="*/ 721352 h 941559"/>
                <a:gd name="connsiteX9" fmla="*/ 67843 w 1220808"/>
                <a:gd name="connsiteY9" fmla="*/ 776738 h 941559"/>
                <a:gd name="connsiteX10" fmla="*/ 495126 w 1220808"/>
                <a:gd name="connsiteY10" fmla="*/ 776738 h 941559"/>
                <a:gd name="connsiteX11" fmla="*/ 495126 w 1220808"/>
                <a:gd name="connsiteY11" fmla="*/ 859817 h 941559"/>
                <a:gd name="connsiteX12" fmla="*/ 342525 w 1220808"/>
                <a:gd name="connsiteY12" fmla="*/ 859817 h 941559"/>
                <a:gd name="connsiteX13" fmla="*/ 342525 w 1220808"/>
                <a:gd name="connsiteY13" fmla="*/ 942896 h 941559"/>
                <a:gd name="connsiteX14" fmla="*/ 891889 w 1220808"/>
                <a:gd name="connsiteY14" fmla="*/ 942896 h 941559"/>
                <a:gd name="connsiteX15" fmla="*/ 891889 w 1220808"/>
                <a:gd name="connsiteY15" fmla="*/ 859817 h 941559"/>
                <a:gd name="connsiteX16" fmla="*/ 739288 w 1220808"/>
                <a:gd name="connsiteY16" fmla="*/ 859817 h 941559"/>
                <a:gd name="connsiteX17" fmla="*/ 739288 w 1220808"/>
                <a:gd name="connsiteY17" fmla="*/ 776738 h 941559"/>
                <a:gd name="connsiteX18" fmla="*/ 1166571 w 1220808"/>
                <a:gd name="connsiteY18" fmla="*/ 776738 h 941559"/>
                <a:gd name="connsiteX19" fmla="*/ 1227612 w 1220808"/>
                <a:gd name="connsiteY19" fmla="*/ 721352 h 941559"/>
                <a:gd name="connsiteX20" fmla="*/ 1227612 w 1220808"/>
                <a:gd name="connsiteY20" fmla="*/ 56722 h 941559"/>
                <a:gd name="connsiteX21" fmla="*/ 1166571 w 1220808"/>
                <a:gd name="connsiteY21" fmla="*/ 1336 h 94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0808" h="941559">
                  <a:moveTo>
                    <a:pt x="1136051" y="693659"/>
                  </a:moveTo>
                  <a:lnTo>
                    <a:pt x="98363" y="693659"/>
                  </a:lnTo>
                  <a:lnTo>
                    <a:pt x="98363" y="84415"/>
                  </a:lnTo>
                  <a:lnTo>
                    <a:pt x="1136051" y="84415"/>
                  </a:lnTo>
                  <a:lnTo>
                    <a:pt x="1136051" y="693659"/>
                  </a:lnTo>
                  <a:close/>
                  <a:moveTo>
                    <a:pt x="1166571" y="1336"/>
                  </a:moveTo>
                  <a:lnTo>
                    <a:pt x="67843" y="1336"/>
                  </a:lnTo>
                  <a:cubicBezTo>
                    <a:pt x="34271" y="1336"/>
                    <a:pt x="6803" y="26260"/>
                    <a:pt x="6803" y="56722"/>
                  </a:cubicBezTo>
                  <a:lnTo>
                    <a:pt x="6803" y="721352"/>
                  </a:lnTo>
                  <a:cubicBezTo>
                    <a:pt x="6803" y="751815"/>
                    <a:pt x="34271" y="776738"/>
                    <a:pt x="67843" y="776738"/>
                  </a:cubicBezTo>
                  <a:lnTo>
                    <a:pt x="495126" y="776738"/>
                  </a:lnTo>
                  <a:lnTo>
                    <a:pt x="495126" y="859817"/>
                  </a:lnTo>
                  <a:lnTo>
                    <a:pt x="342525" y="859817"/>
                  </a:lnTo>
                  <a:lnTo>
                    <a:pt x="342525" y="942896"/>
                  </a:lnTo>
                  <a:lnTo>
                    <a:pt x="891889" y="942896"/>
                  </a:lnTo>
                  <a:lnTo>
                    <a:pt x="891889" y="859817"/>
                  </a:lnTo>
                  <a:lnTo>
                    <a:pt x="739288" y="859817"/>
                  </a:lnTo>
                  <a:lnTo>
                    <a:pt x="739288" y="776738"/>
                  </a:lnTo>
                  <a:lnTo>
                    <a:pt x="1166571" y="776738"/>
                  </a:lnTo>
                  <a:cubicBezTo>
                    <a:pt x="1200143" y="776738"/>
                    <a:pt x="1227612" y="751815"/>
                    <a:pt x="1227612" y="721352"/>
                  </a:cubicBezTo>
                  <a:lnTo>
                    <a:pt x="1227612" y="56722"/>
                  </a:lnTo>
                  <a:cubicBezTo>
                    <a:pt x="1227612" y="26260"/>
                    <a:pt x="1200143" y="1336"/>
                    <a:pt x="1166571" y="1336"/>
                  </a:cubicBezTo>
                  <a:close/>
                </a:path>
              </a:pathLst>
            </a:custGeom>
            <a:solidFill>
              <a:srgbClr val="FFFFFF"/>
            </a:solidFill>
            <a:ln w="19400" cap="rnd">
              <a:noFill/>
              <a:prstDash val="solid"/>
              <a:round/>
            </a:ln>
          </p:spPr>
          <p:txBody>
            <a:bodyPr rtlCol="0" anchor="ctr"/>
            <a:lstStyle/>
            <a:p>
              <a:endParaRPr lang="en-CH" sz="4400"/>
            </a:p>
          </p:txBody>
        </p:sp>
        <p:sp>
          <p:nvSpPr>
            <p:cNvPr id="473" name="Freeform 472">
              <a:extLst>
                <a:ext uri="{FF2B5EF4-FFF2-40B4-BE49-F238E27FC236}">
                  <a16:creationId xmlns:a16="http://schemas.microsoft.com/office/drawing/2014/main" id="{F94E17CA-B8D8-D123-972C-FAFACD72A149}"/>
                </a:ext>
              </a:extLst>
            </p:cNvPr>
            <p:cNvSpPr/>
            <p:nvPr/>
          </p:nvSpPr>
          <p:spPr>
            <a:xfrm rot="-3373540">
              <a:off x="20679719" y="3697901"/>
              <a:ext cx="365730" cy="731472"/>
            </a:xfrm>
            <a:custGeom>
              <a:avLst/>
              <a:gdLst>
                <a:gd name="connsiteX0" fmla="*/ 372559 w 365730"/>
                <a:gd name="connsiteY0" fmla="*/ 367037 h 731472"/>
                <a:gd name="connsiteX1" fmla="*/ 242059 w 365730"/>
                <a:gd name="connsiteY1" fmla="*/ 184168 h 731472"/>
                <a:gd name="connsiteX2" fmla="*/ 372559 w 365730"/>
                <a:gd name="connsiteY2" fmla="*/ 1300 h 731472"/>
                <a:gd name="connsiteX3" fmla="*/ 322686 w 365730"/>
                <a:gd name="connsiteY3" fmla="*/ 1300 h 731472"/>
                <a:gd name="connsiteX4" fmla="*/ 316037 w 365730"/>
                <a:gd name="connsiteY4" fmla="*/ 42861 h 731472"/>
                <a:gd name="connsiteX5" fmla="*/ 63350 w 365730"/>
                <a:gd name="connsiteY5" fmla="*/ 42861 h 731472"/>
                <a:gd name="connsiteX6" fmla="*/ 56700 w 365730"/>
                <a:gd name="connsiteY6" fmla="*/ 1300 h 731472"/>
                <a:gd name="connsiteX7" fmla="*/ 6828 w 365730"/>
                <a:gd name="connsiteY7" fmla="*/ 1300 h 731472"/>
                <a:gd name="connsiteX8" fmla="*/ 137327 w 365730"/>
                <a:gd name="connsiteY8" fmla="*/ 184168 h 731472"/>
                <a:gd name="connsiteX9" fmla="*/ 6828 w 365730"/>
                <a:gd name="connsiteY9" fmla="*/ 367037 h 731472"/>
                <a:gd name="connsiteX10" fmla="*/ 137327 w 365730"/>
                <a:gd name="connsiteY10" fmla="*/ 550736 h 731472"/>
                <a:gd name="connsiteX11" fmla="*/ 6828 w 365730"/>
                <a:gd name="connsiteY11" fmla="*/ 732773 h 731472"/>
                <a:gd name="connsiteX12" fmla="*/ 56700 w 365730"/>
                <a:gd name="connsiteY12" fmla="*/ 732773 h 731472"/>
                <a:gd name="connsiteX13" fmla="*/ 63350 w 365730"/>
                <a:gd name="connsiteY13" fmla="*/ 691212 h 731472"/>
                <a:gd name="connsiteX14" fmla="*/ 316037 w 365730"/>
                <a:gd name="connsiteY14" fmla="*/ 691212 h 731472"/>
                <a:gd name="connsiteX15" fmla="*/ 322686 w 365730"/>
                <a:gd name="connsiteY15" fmla="*/ 732773 h 731472"/>
                <a:gd name="connsiteX16" fmla="*/ 372559 w 365730"/>
                <a:gd name="connsiteY16" fmla="*/ 732773 h 731472"/>
                <a:gd name="connsiteX17" fmla="*/ 242059 w 365730"/>
                <a:gd name="connsiteY17" fmla="*/ 550736 h 731472"/>
                <a:gd name="connsiteX18" fmla="*/ 372559 w 365730"/>
                <a:gd name="connsiteY18" fmla="*/ 367037 h 731472"/>
                <a:gd name="connsiteX19" fmla="*/ 56700 w 365730"/>
                <a:gd name="connsiteY19" fmla="*/ 367037 h 731472"/>
                <a:gd name="connsiteX20" fmla="*/ 63350 w 365730"/>
                <a:gd name="connsiteY20" fmla="*/ 325476 h 731472"/>
                <a:gd name="connsiteX21" fmla="*/ 316868 w 365730"/>
                <a:gd name="connsiteY21" fmla="*/ 325476 h 731472"/>
                <a:gd name="connsiteX22" fmla="*/ 323518 w 365730"/>
                <a:gd name="connsiteY22" fmla="*/ 367037 h 731472"/>
                <a:gd name="connsiteX23" fmla="*/ 316868 w 365730"/>
                <a:gd name="connsiteY23" fmla="*/ 408598 h 731472"/>
                <a:gd name="connsiteX24" fmla="*/ 63350 w 365730"/>
                <a:gd name="connsiteY24" fmla="*/ 408598 h 731472"/>
                <a:gd name="connsiteX25" fmla="*/ 56700 w 365730"/>
                <a:gd name="connsiteY25" fmla="*/ 367037 h 731472"/>
                <a:gd name="connsiteX26" fmla="*/ 94936 w 365730"/>
                <a:gd name="connsiteY26" fmla="*/ 92734 h 731472"/>
                <a:gd name="connsiteX27" fmla="*/ 283620 w 365730"/>
                <a:gd name="connsiteY27" fmla="*/ 92734 h 731472"/>
                <a:gd name="connsiteX28" fmla="*/ 188862 w 365730"/>
                <a:gd name="connsiteY28" fmla="*/ 155907 h 731472"/>
                <a:gd name="connsiteX29" fmla="*/ 94936 w 365730"/>
                <a:gd name="connsiteY29" fmla="*/ 92734 h 731472"/>
                <a:gd name="connsiteX30" fmla="*/ 189693 w 365730"/>
                <a:gd name="connsiteY30" fmla="*/ 212430 h 731472"/>
                <a:gd name="connsiteX31" fmla="*/ 284451 w 365730"/>
                <a:gd name="connsiteY31" fmla="*/ 275603 h 731472"/>
                <a:gd name="connsiteX32" fmla="*/ 94936 w 365730"/>
                <a:gd name="connsiteY32" fmla="*/ 275603 h 731472"/>
                <a:gd name="connsiteX33" fmla="*/ 189693 w 365730"/>
                <a:gd name="connsiteY33" fmla="*/ 212430 h 731472"/>
                <a:gd name="connsiteX34" fmla="*/ 189693 w 365730"/>
                <a:gd name="connsiteY34" fmla="*/ 578998 h 731472"/>
                <a:gd name="connsiteX35" fmla="*/ 283620 w 365730"/>
                <a:gd name="connsiteY35" fmla="*/ 641339 h 731472"/>
                <a:gd name="connsiteX36" fmla="*/ 95767 w 365730"/>
                <a:gd name="connsiteY36" fmla="*/ 641339 h 731472"/>
                <a:gd name="connsiteX37" fmla="*/ 189693 w 365730"/>
                <a:gd name="connsiteY37" fmla="*/ 578998 h 731472"/>
                <a:gd name="connsiteX38" fmla="*/ 189693 w 365730"/>
                <a:gd name="connsiteY38" fmla="*/ 522475 h 731472"/>
                <a:gd name="connsiteX39" fmla="*/ 94105 w 365730"/>
                <a:gd name="connsiteY39" fmla="*/ 458471 h 731472"/>
                <a:gd name="connsiteX40" fmla="*/ 285282 w 365730"/>
                <a:gd name="connsiteY40" fmla="*/ 458471 h 731472"/>
                <a:gd name="connsiteX41" fmla="*/ 189693 w 365730"/>
                <a:gd name="connsiteY41" fmla="*/ 522475 h 73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65730" h="731472">
                  <a:moveTo>
                    <a:pt x="372559" y="367037"/>
                  </a:moveTo>
                  <a:cubicBezTo>
                    <a:pt x="372559" y="272278"/>
                    <a:pt x="309387" y="222405"/>
                    <a:pt x="242059" y="184168"/>
                  </a:cubicBezTo>
                  <a:cubicBezTo>
                    <a:pt x="309387" y="145101"/>
                    <a:pt x="372559" y="96059"/>
                    <a:pt x="372559" y="1300"/>
                  </a:cubicBezTo>
                  <a:lnTo>
                    <a:pt x="322686" y="1300"/>
                  </a:lnTo>
                  <a:cubicBezTo>
                    <a:pt x="322686" y="16262"/>
                    <a:pt x="320193" y="30393"/>
                    <a:pt x="316037" y="42861"/>
                  </a:cubicBezTo>
                  <a:lnTo>
                    <a:pt x="63350" y="42861"/>
                  </a:lnTo>
                  <a:cubicBezTo>
                    <a:pt x="59194" y="30393"/>
                    <a:pt x="56700" y="16262"/>
                    <a:pt x="56700" y="1300"/>
                  </a:cubicBezTo>
                  <a:lnTo>
                    <a:pt x="6828" y="1300"/>
                  </a:lnTo>
                  <a:cubicBezTo>
                    <a:pt x="6828" y="96059"/>
                    <a:pt x="70000" y="145101"/>
                    <a:pt x="137327" y="184168"/>
                  </a:cubicBezTo>
                  <a:cubicBezTo>
                    <a:pt x="70000" y="222405"/>
                    <a:pt x="6828" y="272278"/>
                    <a:pt x="6828" y="367037"/>
                  </a:cubicBezTo>
                  <a:cubicBezTo>
                    <a:pt x="6828" y="462627"/>
                    <a:pt x="70000" y="512500"/>
                    <a:pt x="137327" y="550736"/>
                  </a:cubicBezTo>
                  <a:cubicBezTo>
                    <a:pt x="70000" y="588972"/>
                    <a:pt x="6828" y="638014"/>
                    <a:pt x="6828" y="732773"/>
                  </a:cubicBezTo>
                  <a:lnTo>
                    <a:pt x="56700" y="732773"/>
                  </a:lnTo>
                  <a:cubicBezTo>
                    <a:pt x="56700" y="716980"/>
                    <a:pt x="59194" y="703680"/>
                    <a:pt x="63350" y="691212"/>
                  </a:cubicBezTo>
                  <a:lnTo>
                    <a:pt x="316037" y="691212"/>
                  </a:lnTo>
                  <a:cubicBezTo>
                    <a:pt x="320193" y="703680"/>
                    <a:pt x="322686" y="716980"/>
                    <a:pt x="322686" y="732773"/>
                  </a:cubicBezTo>
                  <a:lnTo>
                    <a:pt x="372559" y="732773"/>
                  </a:lnTo>
                  <a:cubicBezTo>
                    <a:pt x="372559" y="638014"/>
                    <a:pt x="309387" y="588972"/>
                    <a:pt x="242059" y="550736"/>
                  </a:cubicBezTo>
                  <a:cubicBezTo>
                    <a:pt x="309387" y="512500"/>
                    <a:pt x="372559" y="462627"/>
                    <a:pt x="372559" y="367037"/>
                  </a:cubicBezTo>
                  <a:close/>
                  <a:moveTo>
                    <a:pt x="56700" y="367037"/>
                  </a:moveTo>
                  <a:cubicBezTo>
                    <a:pt x="56700" y="352075"/>
                    <a:pt x="59194" y="337944"/>
                    <a:pt x="63350" y="325476"/>
                  </a:cubicBezTo>
                  <a:lnTo>
                    <a:pt x="316868" y="325476"/>
                  </a:lnTo>
                  <a:cubicBezTo>
                    <a:pt x="321024" y="337944"/>
                    <a:pt x="323518" y="352075"/>
                    <a:pt x="323518" y="367037"/>
                  </a:cubicBezTo>
                  <a:cubicBezTo>
                    <a:pt x="323518" y="381999"/>
                    <a:pt x="321024" y="396129"/>
                    <a:pt x="316868" y="408598"/>
                  </a:cubicBezTo>
                  <a:lnTo>
                    <a:pt x="63350" y="408598"/>
                  </a:lnTo>
                  <a:cubicBezTo>
                    <a:pt x="59194" y="396129"/>
                    <a:pt x="56700" y="381999"/>
                    <a:pt x="56700" y="367037"/>
                  </a:cubicBezTo>
                  <a:close/>
                  <a:moveTo>
                    <a:pt x="94936" y="92734"/>
                  </a:moveTo>
                  <a:lnTo>
                    <a:pt x="283620" y="92734"/>
                  </a:lnTo>
                  <a:cubicBezTo>
                    <a:pt x="259515" y="116840"/>
                    <a:pt x="225435" y="135958"/>
                    <a:pt x="188862" y="155907"/>
                  </a:cubicBezTo>
                  <a:cubicBezTo>
                    <a:pt x="153120" y="135958"/>
                    <a:pt x="119041" y="116840"/>
                    <a:pt x="94936" y="92734"/>
                  </a:cubicBezTo>
                  <a:close/>
                  <a:moveTo>
                    <a:pt x="189693" y="212430"/>
                  </a:moveTo>
                  <a:cubicBezTo>
                    <a:pt x="226266" y="232379"/>
                    <a:pt x="260346" y="251497"/>
                    <a:pt x="284451" y="275603"/>
                  </a:cubicBezTo>
                  <a:lnTo>
                    <a:pt x="94936" y="275603"/>
                  </a:lnTo>
                  <a:cubicBezTo>
                    <a:pt x="119041" y="251497"/>
                    <a:pt x="153120" y="231548"/>
                    <a:pt x="189693" y="212430"/>
                  </a:cubicBezTo>
                  <a:close/>
                  <a:moveTo>
                    <a:pt x="189693" y="578998"/>
                  </a:moveTo>
                  <a:cubicBezTo>
                    <a:pt x="226266" y="598116"/>
                    <a:pt x="259515" y="617234"/>
                    <a:pt x="283620" y="641339"/>
                  </a:cubicBezTo>
                  <a:lnTo>
                    <a:pt x="95767" y="641339"/>
                  </a:lnTo>
                  <a:cubicBezTo>
                    <a:pt x="119872" y="617234"/>
                    <a:pt x="153120" y="598116"/>
                    <a:pt x="189693" y="578998"/>
                  </a:cubicBezTo>
                  <a:close/>
                  <a:moveTo>
                    <a:pt x="189693" y="522475"/>
                  </a:moveTo>
                  <a:cubicBezTo>
                    <a:pt x="152289" y="502525"/>
                    <a:pt x="118210" y="483407"/>
                    <a:pt x="94105" y="458471"/>
                  </a:cubicBezTo>
                  <a:lnTo>
                    <a:pt x="285282" y="458471"/>
                  </a:lnTo>
                  <a:cubicBezTo>
                    <a:pt x="261177" y="483407"/>
                    <a:pt x="227098" y="502525"/>
                    <a:pt x="189693" y="522475"/>
                  </a:cubicBezTo>
                  <a:close/>
                </a:path>
              </a:pathLst>
            </a:custGeom>
            <a:solidFill>
              <a:srgbClr val="FFFFFF"/>
            </a:solidFill>
            <a:ln w="11080" cap="rnd">
              <a:noFill/>
              <a:prstDash val="solid"/>
              <a:round/>
            </a:ln>
          </p:spPr>
          <p:txBody>
            <a:bodyPr rtlCol="0" anchor="ctr"/>
            <a:lstStyle/>
            <a:p>
              <a:endParaRPr lang="en-CH" sz="4400"/>
            </a:p>
          </p:txBody>
        </p:sp>
      </p:grpSp>
      <p:grpSp>
        <p:nvGrpSpPr>
          <p:cNvPr id="474" name="Graphic 256">
            <a:extLst>
              <a:ext uri="{FF2B5EF4-FFF2-40B4-BE49-F238E27FC236}">
                <a16:creationId xmlns:a16="http://schemas.microsoft.com/office/drawing/2014/main" id="{F2E1DB4F-B38B-AC0C-4FF6-F10F43641CBD}"/>
              </a:ext>
            </a:extLst>
          </p:cNvPr>
          <p:cNvGrpSpPr/>
          <p:nvPr/>
        </p:nvGrpSpPr>
        <p:grpSpPr>
          <a:xfrm>
            <a:off x="17844127" y="8304304"/>
            <a:ext cx="13579786" cy="12021737"/>
            <a:chOff x="17844127" y="8304304"/>
            <a:chExt cx="13579786" cy="12021737"/>
          </a:xfrm>
        </p:grpSpPr>
        <p:sp>
          <p:nvSpPr>
            <p:cNvPr id="475" name="Freeform 474">
              <a:extLst>
                <a:ext uri="{FF2B5EF4-FFF2-40B4-BE49-F238E27FC236}">
                  <a16:creationId xmlns:a16="http://schemas.microsoft.com/office/drawing/2014/main" id="{84577229-9869-0AA4-561A-4ABFD22AC6F5}"/>
                </a:ext>
              </a:extLst>
            </p:cNvPr>
            <p:cNvSpPr/>
            <p:nvPr/>
          </p:nvSpPr>
          <p:spPr>
            <a:xfrm>
              <a:off x="17844127" y="8304304"/>
              <a:ext cx="13579786" cy="12021737"/>
            </a:xfrm>
            <a:custGeom>
              <a:avLst/>
              <a:gdLst>
                <a:gd name="connsiteX0" fmla="*/ 13586707 w 13579786"/>
                <a:gd name="connsiteY0" fmla="*/ 253057 h 12021737"/>
                <a:gd name="connsiteX1" fmla="*/ 13586707 w 13579786"/>
                <a:gd name="connsiteY1" fmla="*/ 11777736 h 12021737"/>
                <a:gd name="connsiteX2" fmla="*/ 13338153 w 13579786"/>
                <a:gd name="connsiteY2" fmla="*/ 12026266 h 12021737"/>
                <a:gd name="connsiteX3" fmla="*/ 255443 w 13579786"/>
                <a:gd name="connsiteY3" fmla="*/ 12026266 h 12021737"/>
                <a:gd name="connsiteX4" fmla="*/ 6921 w 13579786"/>
                <a:gd name="connsiteY4" fmla="*/ 11777736 h 12021737"/>
                <a:gd name="connsiteX5" fmla="*/ 6921 w 13579786"/>
                <a:gd name="connsiteY5" fmla="*/ 253057 h 12021737"/>
                <a:gd name="connsiteX6" fmla="*/ 255443 w 13579786"/>
                <a:gd name="connsiteY6" fmla="*/ 4528 h 12021737"/>
                <a:gd name="connsiteX7" fmla="*/ 13338153 w 13579786"/>
                <a:gd name="connsiteY7" fmla="*/ 4528 h 12021737"/>
                <a:gd name="connsiteX8" fmla="*/ 13586707 w 13579786"/>
                <a:gd name="connsiteY8" fmla="*/ 253057 h 1202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79786" h="12021737">
                  <a:moveTo>
                    <a:pt x="13586707" y="253057"/>
                  </a:moveTo>
                  <a:lnTo>
                    <a:pt x="13586707" y="11777736"/>
                  </a:lnTo>
                  <a:cubicBezTo>
                    <a:pt x="13586707" y="11914888"/>
                    <a:pt x="13475381" y="12026266"/>
                    <a:pt x="13338153" y="12026266"/>
                  </a:cubicBezTo>
                  <a:lnTo>
                    <a:pt x="255443" y="12026266"/>
                  </a:lnTo>
                  <a:cubicBezTo>
                    <a:pt x="118278" y="12026266"/>
                    <a:pt x="6921" y="11914888"/>
                    <a:pt x="6921" y="11777736"/>
                  </a:cubicBezTo>
                  <a:lnTo>
                    <a:pt x="6921" y="253057"/>
                  </a:lnTo>
                  <a:cubicBezTo>
                    <a:pt x="6921" y="115905"/>
                    <a:pt x="118278" y="4528"/>
                    <a:pt x="255443" y="4528"/>
                  </a:cubicBezTo>
                  <a:lnTo>
                    <a:pt x="13338153" y="4528"/>
                  </a:lnTo>
                  <a:cubicBezTo>
                    <a:pt x="13475381" y="4528"/>
                    <a:pt x="13586707" y="115905"/>
                    <a:pt x="13586707" y="253057"/>
                  </a:cubicBezTo>
                  <a:close/>
                </a:path>
              </a:pathLst>
            </a:custGeom>
            <a:solidFill>
              <a:srgbClr val="DBE6FF"/>
            </a:solidFill>
            <a:ln w="31156" cap="rnd">
              <a:noFill/>
              <a:prstDash val="solid"/>
              <a:round/>
            </a:ln>
          </p:spPr>
          <p:txBody>
            <a:bodyPr rtlCol="0" anchor="ctr"/>
            <a:lstStyle/>
            <a:p>
              <a:endParaRPr lang="en-CH" sz="4400" dirty="0"/>
            </a:p>
          </p:txBody>
        </p:sp>
        <p:sp>
          <p:nvSpPr>
            <p:cNvPr id="486" name="Freeform 485">
              <a:extLst>
                <a:ext uri="{FF2B5EF4-FFF2-40B4-BE49-F238E27FC236}">
                  <a16:creationId xmlns:a16="http://schemas.microsoft.com/office/drawing/2014/main" id="{1A98814D-48E1-7754-3A9A-0C5A0FF16FF8}"/>
                </a:ext>
              </a:extLst>
            </p:cNvPr>
            <p:cNvSpPr/>
            <p:nvPr/>
          </p:nvSpPr>
          <p:spPr>
            <a:xfrm>
              <a:off x="17844127" y="8304304"/>
              <a:ext cx="13579786" cy="12021737"/>
            </a:xfrm>
            <a:custGeom>
              <a:avLst/>
              <a:gdLst>
                <a:gd name="connsiteX0" fmla="*/ 13586707 w 13579786"/>
                <a:gd name="connsiteY0" fmla="*/ 253057 h 12021737"/>
                <a:gd name="connsiteX1" fmla="*/ 13586707 w 13579786"/>
                <a:gd name="connsiteY1" fmla="*/ 11777736 h 12021737"/>
                <a:gd name="connsiteX2" fmla="*/ 13338153 w 13579786"/>
                <a:gd name="connsiteY2" fmla="*/ 12026266 h 12021737"/>
                <a:gd name="connsiteX3" fmla="*/ 255443 w 13579786"/>
                <a:gd name="connsiteY3" fmla="*/ 12026266 h 12021737"/>
                <a:gd name="connsiteX4" fmla="*/ 6921 w 13579786"/>
                <a:gd name="connsiteY4" fmla="*/ 11777736 h 12021737"/>
                <a:gd name="connsiteX5" fmla="*/ 6921 w 13579786"/>
                <a:gd name="connsiteY5" fmla="*/ 253057 h 12021737"/>
                <a:gd name="connsiteX6" fmla="*/ 255443 w 13579786"/>
                <a:gd name="connsiteY6" fmla="*/ 4528 h 12021737"/>
                <a:gd name="connsiteX7" fmla="*/ 13338153 w 13579786"/>
                <a:gd name="connsiteY7" fmla="*/ 4528 h 12021737"/>
                <a:gd name="connsiteX8" fmla="*/ 13586707 w 13579786"/>
                <a:gd name="connsiteY8" fmla="*/ 253057 h 1202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79786" h="12021737">
                  <a:moveTo>
                    <a:pt x="13586707" y="253057"/>
                  </a:moveTo>
                  <a:lnTo>
                    <a:pt x="13586707" y="11777736"/>
                  </a:lnTo>
                  <a:cubicBezTo>
                    <a:pt x="13586707" y="11914888"/>
                    <a:pt x="13475381" y="12026266"/>
                    <a:pt x="13338153" y="12026266"/>
                  </a:cubicBezTo>
                  <a:lnTo>
                    <a:pt x="255443" y="12026266"/>
                  </a:lnTo>
                  <a:cubicBezTo>
                    <a:pt x="118278" y="12026266"/>
                    <a:pt x="6921" y="11914888"/>
                    <a:pt x="6921" y="11777736"/>
                  </a:cubicBezTo>
                  <a:lnTo>
                    <a:pt x="6921" y="253057"/>
                  </a:lnTo>
                  <a:cubicBezTo>
                    <a:pt x="6921" y="115905"/>
                    <a:pt x="118278" y="4528"/>
                    <a:pt x="255443" y="4528"/>
                  </a:cubicBezTo>
                  <a:lnTo>
                    <a:pt x="13338153" y="4528"/>
                  </a:lnTo>
                  <a:cubicBezTo>
                    <a:pt x="13475381" y="4528"/>
                    <a:pt x="13586707" y="115905"/>
                    <a:pt x="13586707" y="253057"/>
                  </a:cubicBezTo>
                  <a:close/>
                </a:path>
              </a:pathLst>
            </a:custGeom>
            <a:noFill/>
            <a:ln w="26483" cap="rnd">
              <a:solidFill>
                <a:srgbClr val="000080"/>
              </a:solidFill>
              <a:prstDash val="solid"/>
              <a:round/>
            </a:ln>
          </p:spPr>
          <p:txBody>
            <a:bodyPr rtlCol="0" anchor="ctr"/>
            <a:lstStyle/>
            <a:p>
              <a:endParaRPr lang="en-CH" sz="4400"/>
            </a:p>
          </p:txBody>
        </p:sp>
      </p:grpSp>
      <p:sp>
        <p:nvSpPr>
          <p:cNvPr id="487" name="Freeform 486">
            <a:extLst>
              <a:ext uri="{FF2B5EF4-FFF2-40B4-BE49-F238E27FC236}">
                <a16:creationId xmlns:a16="http://schemas.microsoft.com/office/drawing/2014/main" id="{73EE6975-5187-191F-BDE9-F0724862CB57}"/>
              </a:ext>
            </a:extLst>
          </p:cNvPr>
          <p:cNvSpPr/>
          <p:nvPr/>
        </p:nvSpPr>
        <p:spPr>
          <a:xfrm>
            <a:off x="18441121" y="7682254"/>
            <a:ext cx="12281583" cy="1115860"/>
          </a:xfrm>
          <a:custGeom>
            <a:avLst/>
            <a:gdLst>
              <a:gd name="connsiteX0" fmla="*/ 12288487 w 12281583"/>
              <a:gd name="connsiteY0" fmla="*/ 560465 h 1115860"/>
              <a:gd name="connsiteX1" fmla="*/ 11730573 w 12281583"/>
              <a:gd name="connsiteY1" fmla="*/ 1118396 h 1115860"/>
              <a:gd name="connsiteX2" fmla="*/ 564827 w 12281583"/>
              <a:gd name="connsiteY2" fmla="*/ 1118396 h 1115860"/>
              <a:gd name="connsiteX3" fmla="*/ 6904 w 12281583"/>
              <a:gd name="connsiteY3" fmla="*/ 560465 h 1115860"/>
              <a:gd name="connsiteX4" fmla="*/ 564827 w 12281583"/>
              <a:gd name="connsiteY4" fmla="*/ 2535 h 1115860"/>
              <a:gd name="connsiteX5" fmla="*/ 11730573 w 12281583"/>
              <a:gd name="connsiteY5" fmla="*/ 2535 h 1115860"/>
              <a:gd name="connsiteX6" fmla="*/ 12288487 w 12281583"/>
              <a:gd name="connsiteY6" fmla="*/ 560465 h 111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81583" h="1115860">
                <a:moveTo>
                  <a:pt x="12288487" y="560465"/>
                </a:moveTo>
                <a:cubicBezTo>
                  <a:pt x="12288487" y="868393"/>
                  <a:pt x="12038454" y="1118396"/>
                  <a:pt x="11730573" y="1118396"/>
                </a:cubicBezTo>
                <a:lnTo>
                  <a:pt x="564827" y="1118396"/>
                </a:lnTo>
                <a:cubicBezTo>
                  <a:pt x="256899" y="1118396"/>
                  <a:pt x="6904" y="868393"/>
                  <a:pt x="6904" y="560465"/>
                </a:cubicBezTo>
                <a:cubicBezTo>
                  <a:pt x="6904" y="252537"/>
                  <a:pt x="256899" y="2535"/>
                  <a:pt x="564827" y="2535"/>
                </a:cubicBezTo>
                <a:lnTo>
                  <a:pt x="11730573" y="2535"/>
                </a:lnTo>
                <a:cubicBezTo>
                  <a:pt x="12038454" y="2535"/>
                  <a:pt x="12288487" y="252537"/>
                  <a:pt x="12288487" y="560465"/>
                </a:cubicBezTo>
                <a:close/>
              </a:path>
            </a:pathLst>
          </a:custGeom>
          <a:solidFill>
            <a:srgbClr val="FFFFFF"/>
          </a:solidFill>
          <a:ln w="30164" cap="rnd">
            <a:solidFill>
              <a:srgbClr val="000080"/>
            </a:solidFill>
            <a:prstDash val="solid"/>
            <a:round/>
          </a:ln>
        </p:spPr>
        <p:txBody>
          <a:bodyPr rtlCol="0" anchor="ctr"/>
          <a:lstStyle/>
          <a:p>
            <a:endParaRPr lang="en-CH" sz="4400"/>
          </a:p>
        </p:txBody>
      </p:sp>
      <p:sp>
        <p:nvSpPr>
          <p:cNvPr id="488" name="TextBox 487">
            <a:extLst>
              <a:ext uri="{FF2B5EF4-FFF2-40B4-BE49-F238E27FC236}">
                <a16:creationId xmlns:a16="http://schemas.microsoft.com/office/drawing/2014/main" id="{C89137A6-A2B5-A36C-B281-78114EFCE950}"/>
              </a:ext>
            </a:extLst>
          </p:cNvPr>
          <p:cNvSpPr txBox="1"/>
          <p:nvPr/>
        </p:nvSpPr>
        <p:spPr>
          <a:xfrm>
            <a:off x="18809519" y="7813946"/>
            <a:ext cx="1180323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IL-33 and IL-2 synergistically induce...</a:t>
            </a:r>
          </a:p>
        </p:txBody>
      </p:sp>
      <p:grpSp>
        <p:nvGrpSpPr>
          <p:cNvPr id="553" name="Graphic 256">
            <a:extLst>
              <a:ext uri="{FF2B5EF4-FFF2-40B4-BE49-F238E27FC236}">
                <a16:creationId xmlns:a16="http://schemas.microsoft.com/office/drawing/2014/main" id="{69C88376-4273-0167-3CD1-BAA61E5AF482}"/>
              </a:ext>
            </a:extLst>
          </p:cNvPr>
          <p:cNvGrpSpPr/>
          <p:nvPr/>
        </p:nvGrpSpPr>
        <p:grpSpPr>
          <a:xfrm>
            <a:off x="4926435" y="9631888"/>
            <a:ext cx="4865442" cy="4150157"/>
            <a:chOff x="4926435" y="9631888"/>
            <a:chExt cx="4865442" cy="4150157"/>
          </a:xfrm>
        </p:grpSpPr>
        <p:sp>
          <p:nvSpPr>
            <p:cNvPr id="554" name="Freeform 553">
              <a:extLst>
                <a:ext uri="{FF2B5EF4-FFF2-40B4-BE49-F238E27FC236}">
                  <a16:creationId xmlns:a16="http://schemas.microsoft.com/office/drawing/2014/main" id="{89EF4D6F-59B0-7699-94CA-F6838FC0635E}"/>
                </a:ext>
              </a:extLst>
            </p:cNvPr>
            <p:cNvSpPr/>
            <p:nvPr/>
          </p:nvSpPr>
          <p:spPr>
            <a:xfrm>
              <a:off x="4926435" y="9637296"/>
              <a:ext cx="4865442" cy="4144749"/>
            </a:xfrm>
            <a:custGeom>
              <a:avLst/>
              <a:gdLst>
                <a:gd name="connsiteX0" fmla="*/ 805 w 4865442"/>
                <a:gd name="connsiteY0" fmla="*/ -1312 h 4144749"/>
                <a:gd name="connsiteX1" fmla="*/ 4866248 w 4865442"/>
                <a:gd name="connsiteY1" fmla="*/ -1312 h 4144749"/>
                <a:gd name="connsiteX2" fmla="*/ 4866248 w 4865442"/>
                <a:gd name="connsiteY2" fmla="*/ 4143437 h 4144749"/>
                <a:gd name="connsiteX3" fmla="*/ 805 w 4865442"/>
                <a:gd name="connsiteY3" fmla="*/ 4143437 h 4144749"/>
              </a:gdLst>
              <a:ahLst/>
              <a:cxnLst>
                <a:cxn ang="0">
                  <a:pos x="connsiteX0" y="connsiteY0"/>
                </a:cxn>
                <a:cxn ang="0">
                  <a:pos x="connsiteX1" y="connsiteY1"/>
                </a:cxn>
                <a:cxn ang="0">
                  <a:pos x="connsiteX2" y="connsiteY2"/>
                </a:cxn>
                <a:cxn ang="0">
                  <a:pos x="connsiteX3" y="connsiteY3"/>
                </a:cxn>
              </a:cxnLst>
              <a:rect l="l" t="t" r="r" b="b"/>
              <a:pathLst>
                <a:path w="4865442" h="4144749">
                  <a:moveTo>
                    <a:pt x="805" y="-1312"/>
                  </a:moveTo>
                  <a:lnTo>
                    <a:pt x="4866248" y="-1312"/>
                  </a:lnTo>
                  <a:lnTo>
                    <a:pt x="4866248" y="4143437"/>
                  </a:lnTo>
                  <a:lnTo>
                    <a:pt x="805" y="4143437"/>
                  </a:lnTo>
                  <a:close/>
                </a:path>
              </a:pathLst>
            </a:custGeom>
            <a:solidFill>
              <a:srgbClr val="FFFFFF">
                <a:alpha val="37000"/>
              </a:srgbClr>
            </a:solidFill>
            <a:ln w="3009" cap="rnd">
              <a:noFill/>
              <a:prstDash val="solid"/>
              <a:round/>
            </a:ln>
          </p:spPr>
          <p:txBody>
            <a:bodyPr rtlCol="0" anchor="ctr"/>
            <a:lstStyle/>
            <a:p>
              <a:endParaRPr lang="en-CH" sz="4400"/>
            </a:p>
          </p:txBody>
        </p:sp>
        <p:sp>
          <p:nvSpPr>
            <p:cNvPr id="555" name="Freeform 554">
              <a:extLst>
                <a:ext uri="{FF2B5EF4-FFF2-40B4-BE49-F238E27FC236}">
                  <a16:creationId xmlns:a16="http://schemas.microsoft.com/office/drawing/2014/main" id="{F4C3534C-2762-AFFF-B147-DBC71AA0B4B5}"/>
                </a:ext>
              </a:extLst>
            </p:cNvPr>
            <p:cNvSpPr/>
            <p:nvPr/>
          </p:nvSpPr>
          <p:spPr>
            <a:xfrm>
              <a:off x="4934823" y="11029843"/>
              <a:ext cx="4839680" cy="3047"/>
            </a:xfrm>
            <a:custGeom>
              <a:avLst/>
              <a:gdLst>
                <a:gd name="connsiteX0" fmla="*/ -1584 w 4839680"/>
                <a:gd name="connsiteY0" fmla="*/ -1168 h 3047"/>
                <a:gd name="connsiteX1" fmla="*/ 4838096 w 4839680"/>
                <a:gd name="connsiteY1" fmla="*/ -1168 h 3047"/>
              </a:gdLst>
              <a:ahLst/>
              <a:cxnLst>
                <a:cxn ang="0">
                  <a:pos x="connsiteX0" y="connsiteY0"/>
                </a:cxn>
                <a:cxn ang="0">
                  <a:pos x="connsiteX1" y="connsiteY1"/>
                </a:cxn>
              </a:cxnLst>
              <a:rect l="l" t="t" r="r" b="b"/>
              <a:pathLst>
                <a:path w="4839680" h="3047">
                  <a:moveTo>
                    <a:pt x="-1584" y="-1168"/>
                  </a:moveTo>
                  <a:lnTo>
                    <a:pt x="4838096" y="-1168"/>
                  </a:lnTo>
                </a:path>
              </a:pathLst>
            </a:custGeom>
            <a:noFill/>
            <a:ln w="39613" cap="sq">
              <a:solidFill>
                <a:srgbClr val="FFFFFF"/>
              </a:solidFill>
              <a:prstDash val="solid"/>
              <a:miter/>
            </a:ln>
          </p:spPr>
          <p:txBody>
            <a:bodyPr rtlCol="0" anchor="ctr"/>
            <a:lstStyle/>
            <a:p>
              <a:endParaRPr lang="en-CH" sz="4400"/>
            </a:p>
          </p:txBody>
        </p:sp>
        <p:sp>
          <p:nvSpPr>
            <p:cNvPr id="556" name="Freeform 555">
              <a:extLst>
                <a:ext uri="{FF2B5EF4-FFF2-40B4-BE49-F238E27FC236}">
                  <a16:creationId xmlns:a16="http://schemas.microsoft.com/office/drawing/2014/main" id="{D001D71F-A757-3197-BB62-ACCCFAE5C2E2}"/>
                </a:ext>
              </a:extLst>
            </p:cNvPr>
            <p:cNvSpPr/>
            <p:nvPr/>
          </p:nvSpPr>
          <p:spPr>
            <a:xfrm>
              <a:off x="4933497" y="9640121"/>
              <a:ext cx="4839680" cy="3047"/>
            </a:xfrm>
            <a:custGeom>
              <a:avLst/>
              <a:gdLst>
                <a:gd name="connsiteX0" fmla="*/ -1584 w 4839680"/>
                <a:gd name="connsiteY0" fmla="*/ -1623 h 3047"/>
                <a:gd name="connsiteX1" fmla="*/ 4838096 w 4839680"/>
                <a:gd name="connsiteY1" fmla="*/ -1623 h 3047"/>
              </a:gdLst>
              <a:ahLst/>
              <a:cxnLst>
                <a:cxn ang="0">
                  <a:pos x="connsiteX0" y="connsiteY0"/>
                </a:cxn>
                <a:cxn ang="0">
                  <a:pos x="connsiteX1" y="connsiteY1"/>
                </a:cxn>
              </a:cxnLst>
              <a:rect l="l" t="t" r="r" b="b"/>
              <a:pathLst>
                <a:path w="4839680" h="3047">
                  <a:moveTo>
                    <a:pt x="-1584" y="-1623"/>
                  </a:moveTo>
                  <a:lnTo>
                    <a:pt x="4838096" y="-1623"/>
                  </a:lnTo>
                </a:path>
              </a:pathLst>
            </a:custGeom>
            <a:noFill/>
            <a:ln w="39613" cap="sq">
              <a:solidFill>
                <a:srgbClr val="FFFFFF"/>
              </a:solidFill>
              <a:prstDash val="solid"/>
              <a:miter/>
            </a:ln>
          </p:spPr>
          <p:txBody>
            <a:bodyPr rtlCol="0" anchor="ctr"/>
            <a:lstStyle/>
            <a:p>
              <a:endParaRPr lang="en-CH" sz="4400"/>
            </a:p>
          </p:txBody>
        </p:sp>
        <p:sp>
          <p:nvSpPr>
            <p:cNvPr id="557" name="Freeform 556">
              <a:extLst>
                <a:ext uri="{FF2B5EF4-FFF2-40B4-BE49-F238E27FC236}">
                  <a16:creationId xmlns:a16="http://schemas.microsoft.com/office/drawing/2014/main" id="{2B4B7570-C83D-63D9-E57A-8AED2A8F42D8}"/>
                </a:ext>
              </a:extLst>
            </p:cNvPr>
            <p:cNvSpPr/>
            <p:nvPr/>
          </p:nvSpPr>
          <p:spPr>
            <a:xfrm>
              <a:off x="4933497" y="12400885"/>
              <a:ext cx="4839680" cy="3047"/>
            </a:xfrm>
            <a:custGeom>
              <a:avLst/>
              <a:gdLst>
                <a:gd name="connsiteX0" fmla="*/ -1584 w 4839680"/>
                <a:gd name="connsiteY0" fmla="*/ -718 h 3047"/>
                <a:gd name="connsiteX1" fmla="*/ 4838096 w 4839680"/>
                <a:gd name="connsiteY1" fmla="*/ -718 h 3047"/>
              </a:gdLst>
              <a:ahLst/>
              <a:cxnLst>
                <a:cxn ang="0">
                  <a:pos x="connsiteX0" y="connsiteY0"/>
                </a:cxn>
                <a:cxn ang="0">
                  <a:pos x="connsiteX1" y="connsiteY1"/>
                </a:cxn>
              </a:cxnLst>
              <a:rect l="l" t="t" r="r" b="b"/>
              <a:pathLst>
                <a:path w="4839680" h="3047">
                  <a:moveTo>
                    <a:pt x="-1584" y="-718"/>
                  </a:moveTo>
                  <a:lnTo>
                    <a:pt x="4838096" y="-718"/>
                  </a:lnTo>
                </a:path>
              </a:pathLst>
            </a:custGeom>
            <a:noFill/>
            <a:ln w="39613" cap="sq">
              <a:solidFill>
                <a:srgbClr val="FFFFFF"/>
              </a:solidFill>
              <a:prstDash val="solid"/>
              <a:miter/>
            </a:ln>
          </p:spPr>
          <p:txBody>
            <a:bodyPr rtlCol="0" anchor="ctr"/>
            <a:lstStyle/>
            <a:p>
              <a:endParaRPr lang="en-CH" sz="4400"/>
            </a:p>
          </p:txBody>
        </p:sp>
        <p:sp>
          <p:nvSpPr>
            <p:cNvPr id="558" name="Freeform 557">
              <a:extLst>
                <a:ext uri="{FF2B5EF4-FFF2-40B4-BE49-F238E27FC236}">
                  <a16:creationId xmlns:a16="http://schemas.microsoft.com/office/drawing/2014/main" id="{DFE20E6E-1224-F6DF-0DAC-A8C59C17B99D}"/>
                </a:ext>
              </a:extLst>
            </p:cNvPr>
            <p:cNvSpPr/>
            <p:nvPr/>
          </p:nvSpPr>
          <p:spPr>
            <a:xfrm>
              <a:off x="4940535" y="13775052"/>
              <a:ext cx="4818249" cy="3047"/>
            </a:xfrm>
            <a:custGeom>
              <a:avLst/>
              <a:gdLst>
                <a:gd name="connsiteX0" fmla="*/ 767 w 4818249"/>
                <a:gd name="connsiteY0" fmla="*/ -944 h 3047"/>
                <a:gd name="connsiteX1" fmla="*/ 4819017 w 4818249"/>
                <a:gd name="connsiteY1" fmla="*/ -944 h 3047"/>
              </a:gdLst>
              <a:ahLst/>
              <a:cxnLst>
                <a:cxn ang="0">
                  <a:pos x="connsiteX0" y="connsiteY0"/>
                </a:cxn>
                <a:cxn ang="0">
                  <a:pos x="connsiteX1" y="connsiteY1"/>
                </a:cxn>
              </a:cxnLst>
              <a:rect l="l" t="t" r="r" b="b"/>
              <a:pathLst>
                <a:path w="4818249" h="3047">
                  <a:moveTo>
                    <a:pt x="767" y="-944"/>
                  </a:moveTo>
                  <a:lnTo>
                    <a:pt x="4819017" y="-944"/>
                  </a:lnTo>
                </a:path>
              </a:pathLst>
            </a:custGeom>
            <a:noFill/>
            <a:ln w="39655" cap="sq">
              <a:solidFill>
                <a:srgbClr val="000000"/>
              </a:solidFill>
              <a:prstDash val="solid"/>
              <a:miter/>
            </a:ln>
          </p:spPr>
          <p:txBody>
            <a:bodyPr rtlCol="0" anchor="ctr"/>
            <a:lstStyle/>
            <a:p>
              <a:endParaRPr lang="en-CH" sz="4400"/>
            </a:p>
          </p:txBody>
        </p:sp>
        <p:sp>
          <p:nvSpPr>
            <p:cNvPr id="559" name="Freeform 558">
              <a:extLst>
                <a:ext uri="{FF2B5EF4-FFF2-40B4-BE49-F238E27FC236}">
                  <a16:creationId xmlns:a16="http://schemas.microsoft.com/office/drawing/2014/main" id="{E4E7CE8E-9039-236F-10EB-48D1F9B0ECCB}"/>
                </a:ext>
              </a:extLst>
            </p:cNvPr>
            <p:cNvSpPr/>
            <p:nvPr/>
          </p:nvSpPr>
          <p:spPr>
            <a:xfrm rot="-5400000">
              <a:off x="2861941" y="11703472"/>
              <a:ext cx="4143103" cy="3047"/>
            </a:xfrm>
            <a:custGeom>
              <a:avLst/>
              <a:gdLst>
                <a:gd name="connsiteX0" fmla="*/ -25 w 4143103"/>
                <a:gd name="connsiteY0" fmla="*/ -1624 h 3047"/>
                <a:gd name="connsiteX1" fmla="*/ 4143078 w 4143103"/>
                <a:gd name="connsiteY1" fmla="*/ -1624 h 3047"/>
              </a:gdLst>
              <a:ahLst/>
              <a:cxnLst>
                <a:cxn ang="0">
                  <a:pos x="connsiteX0" y="connsiteY0"/>
                </a:cxn>
                <a:cxn ang="0">
                  <a:pos x="connsiteX1" y="connsiteY1"/>
                </a:cxn>
              </a:cxnLst>
              <a:rect l="l" t="t" r="r" b="b"/>
              <a:pathLst>
                <a:path w="4143103" h="3047">
                  <a:moveTo>
                    <a:pt x="-25" y="-1624"/>
                  </a:moveTo>
                  <a:lnTo>
                    <a:pt x="4143078" y="-1624"/>
                  </a:lnTo>
                </a:path>
              </a:pathLst>
            </a:custGeom>
            <a:noFill/>
            <a:ln w="39641" cap="sq">
              <a:solidFill>
                <a:srgbClr val="000000"/>
              </a:solidFill>
              <a:prstDash val="solid"/>
              <a:miter/>
            </a:ln>
          </p:spPr>
          <p:txBody>
            <a:bodyPr rtlCol="0" anchor="ctr"/>
            <a:lstStyle/>
            <a:p>
              <a:endParaRPr lang="en-CH" sz="4400"/>
            </a:p>
          </p:txBody>
        </p:sp>
        <p:pic>
          <p:nvPicPr>
            <p:cNvPr id="560" name="Picture 559">
              <a:extLst>
                <a:ext uri="{FF2B5EF4-FFF2-40B4-BE49-F238E27FC236}">
                  <a16:creationId xmlns:a16="http://schemas.microsoft.com/office/drawing/2014/main" id="{D4EFAE96-FC9F-A344-8C17-6DACA4830B31}"/>
                </a:ext>
              </a:extLst>
            </p:cNvPr>
            <p:cNvPicPr>
              <a:picLocks noChangeAspect="1"/>
            </p:cNvPicPr>
            <p:nvPr/>
          </p:nvPicPr>
          <p:blipFill>
            <a:blip r:embed="rId6"/>
            <a:stretch>
              <a:fillRect/>
            </a:stretch>
          </p:blipFill>
          <p:spPr>
            <a:xfrm>
              <a:off x="4972267" y="10124884"/>
              <a:ext cx="4818413" cy="3011191"/>
            </a:xfrm>
            <a:custGeom>
              <a:avLst/>
              <a:gdLst>
                <a:gd name="connsiteX0" fmla="*/ 1631 w 4818413"/>
                <a:gd name="connsiteY0" fmla="*/ 3322 h 3011191"/>
                <a:gd name="connsiteX1" fmla="*/ 4820045 w 4818413"/>
                <a:gd name="connsiteY1" fmla="*/ 3322 h 3011191"/>
                <a:gd name="connsiteX2" fmla="*/ 4820045 w 4818413"/>
                <a:gd name="connsiteY2" fmla="*/ 3014513 h 3011191"/>
                <a:gd name="connsiteX3" fmla="*/ 1631 w 4818413"/>
                <a:gd name="connsiteY3" fmla="*/ 3014513 h 3011191"/>
              </a:gdLst>
              <a:ahLst/>
              <a:cxnLst>
                <a:cxn ang="0">
                  <a:pos x="connsiteX0" y="connsiteY0"/>
                </a:cxn>
                <a:cxn ang="0">
                  <a:pos x="connsiteX1" y="connsiteY1"/>
                </a:cxn>
                <a:cxn ang="0">
                  <a:pos x="connsiteX2" y="connsiteY2"/>
                </a:cxn>
                <a:cxn ang="0">
                  <a:pos x="connsiteX3" y="connsiteY3"/>
                </a:cxn>
              </a:cxnLst>
              <a:rect l="l" t="t" r="r" b="b"/>
              <a:pathLst>
                <a:path w="4818413" h="3011191">
                  <a:moveTo>
                    <a:pt x="1631" y="3322"/>
                  </a:moveTo>
                  <a:lnTo>
                    <a:pt x="4820045" y="3322"/>
                  </a:lnTo>
                  <a:lnTo>
                    <a:pt x="4820045" y="3014513"/>
                  </a:lnTo>
                  <a:lnTo>
                    <a:pt x="1631" y="3014513"/>
                  </a:lnTo>
                  <a:close/>
                </a:path>
              </a:pathLst>
            </a:custGeom>
          </p:spPr>
        </p:pic>
      </p:grpSp>
      <p:sp>
        <p:nvSpPr>
          <p:cNvPr id="561" name="Freeform 560">
            <a:extLst>
              <a:ext uri="{FF2B5EF4-FFF2-40B4-BE49-F238E27FC236}">
                <a16:creationId xmlns:a16="http://schemas.microsoft.com/office/drawing/2014/main" id="{9BBE2BA2-7FA7-7161-24F3-58D9BDB4CE6C}"/>
              </a:ext>
            </a:extLst>
          </p:cNvPr>
          <p:cNvSpPr/>
          <p:nvPr/>
        </p:nvSpPr>
        <p:spPr>
          <a:xfrm>
            <a:off x="4936958" y="14513320"/>
            <a:ext cx="4865449" cy="4144749"/>
          </a:xfrm>
          <a:custGeom>
            <a:avLst/>
            <a:gdLst>
              <a:gd name="connsiteX0" fmla="*/ 809 w 4865449"/>
              <a:gd name="connsiteY0" fmla="*/ 287 h 4144749"/>
              <a:gd name="connsiteX1" fmla="*/ 4866258 w 4865449"/>
              <a:gd name="connsiteY1" fmla="*/ 287 h 4144749"/>
              <a:gd name="connsiteX2" fmla="*/ 4866258 w 4865449"/>
              <a:gd name="connsiteY2" fmla="*/ 4145038 h 4144749"/>
              <a:gd name="connsiteX3" fmla="*/ 808 w 4865449"/>
              <a:gd name="connsiteY3" fmla="*/ 4145038 h 4144749"/>
            </a:gdLst>
            <a:ahLst/>
            <a:cxnLst>
              <a:cxn ang="0">
                <a:pos x="connsiteX0" y="connsiteY0"/>
              </a:cxn>
              <a:cxn ang="0">
                <a:pos x="connsiteX1" y="connsiteY1"/>
              </a:cxn>
              <a:cxn ang="0">
                <a:pos x="connsiteX2" y="connsiteY2"/>
              </a:cxn>
              <a:cxn ang="0">
                <a:pos x="connsiteX3" y="connsiteY3"/>
              </a:cxn>
            </a:cxnLst>
            <a:rect l="l" t="t" r="r" b="b"/>
            <a:pathLst>
              <a:path w="4865449" h="4144749">
                <a:moveTo>
                  <a:pt x="809" y="287"/>
                </a:moveTo>
                <a:lnTo>
                  <a:pt x="4866258" y="287"/>
                </a:lnTo>
                <a:lnTo>
                  <a:pt x="4866258" y="4145038"/>
                </a:lnTo>
                <a:lnTo>
                  <a:pt x="808" y="4145038"/>
                </a:lnTo>
                <a:close/>
              </a:path>
            </a:pathLst>
          </a:custGeom>
          <a:solidFill>
            <a:srgbClr val="FFFFFF">
              <a:alpha val="37000"/>
            </a:srgbClr>
          </a:solidFill>
          <a:ln w="3009" cap="rnd">
            <a:noFill/>
            <a:prstDash val="solid"/>
            <a:round/>
          </a:ln>
        </p:spPr>
        <p:txBody>
          <a:bodyPr rtlCol="0" anchor="ctr"/>
          <a:lstStyle/>
          <a:p>
            <a:endParaRPr lang="en-CH" sz="4400"/>
          </a:p>
        </p:txBody>
      </p:sp>
      <p:sp>
        <p:nvSpPr>
          <p:cNvPr id="562" name="Freeform 561">
            <a:extLst>
              <a:ext uri="{FF2B5EF4-FFF2-40B4-BE49-F238E27FC236}">
                <a16:creationId xmlns:a16="http://schemas.microsoft.com/office/drawing/2014/main" id="{1A913C1B-CBDE-B0E3-B71C-A00A1CB0ED32}"/>
              </a:ext>
            </a:extLst>
          </p:cNvPr>
          <p:cNvSpPr/>
          <p:nvPr/>
        </p:nvSpPr>
        <p:spPr>
          <a:xfrm>
            <a:off x="4945339" y="15905900"/>
            <a:ext cx="4839681" cy="3047"/>
          </a:xfrm>
          <a:custGeom>
            <a:avLst/>
            <a:gdLst>
              <a:gd name="connsiteX0" fmla="*/ -1581 w 4839681"/>
              <a:gd name="connsiteY0" fmla="*/ 432 h 3047"/>
              <a:gd name="connsiteX1" fmla="*/ 4838101 w 4839681"/>
              <a:gd name="connsiteY1" fmla="*/ 432 h 3047"/>
            </a:gdLst>
            <a:ahLst/>
            <a:cxnLst>
              <a:cxn ang="0">
                <a:pos x="connsiteX0" y="connsiteY0"/>
              </a:cxn>
              <a:cxn ang="0">
                <a:pos x="connsiteX1" y="connsiteY1"/>
              </a:cxn>
            </a:cxnLst>
            <a:rect l="l" t="t" r="r" b="b"/>
            <a:pathLst>
              <a:path w="4839681" h="3047">
                <a:moveTo>
                  <a:pt x="-1581" y="432"/>
                </a:moveTo>
                <a:lnTo>
                  <a:pt x="4838101" y="432"/>
                </a:lnTo>
              </a:path>
            </a:pathLst>
          </a:custGeom>
          <a:noFill/>
          <a:ln w="39613" cap="sq">
            <a:solidFill>
              <a:srgbClr val="FFFFFF"/>
            </a:solidFill>
            <a:prstDash val="solid"/>
            <a:miter/>
          </a:ln>
        </p:spPr>
        <p:txBody>
          <a:bodyPr rtlCol="0" anchor="ctr"/>
          <a:lstStyle/>
          <a:p>
            <a:endParaRPr lang="en-CH" sz="4400"/>
          </a:p>
        </p:txBody>
      </p:sp>
      <p:sp>
        <p:nvSpPr>
          <p:cNvPr id="563" name="Freeform 562">
            <a:extLst>
              <a:ext uri="{FF2B5EF4-FFF2-40B4-BE49-F238E27FC236}">
                <a16:creationId xmlns:a16="http://schemas.microsoft.com/office/drawing/2014/main" id="{98A949B5-8A00-9892-180E-4D54A74EFCED}"/>
              </a:ext>
            </a:extLst>
          </p:cNvPr>
          <p:cNvSpPr/>
          <p:nvPr/>
        </p:nvSpPr>
        <p:spPr>
          <a:xfrm>
            <a:off x="4944010" y="14516177"/>
            <a:ext cx="4839681" cy="3047"/>
          </a:xfrm>
          <a:custGeom>
            <a:avLst/>
            <a:gdLst>
              <a:gd name="connsiteX0" fmla="*/ -1581 w 4839681"/>
              <a:gd name="connsiteY0" fmla="*/ -24 h 3047"/>
              <a:gd name="connsiteX1" fmla="*/ 4838101 w 4839681"/>
              <a:gd name="connsiteY1" fmla="*/ -24 h 3047"/>
            </a:gdLst>
            <a:ahLst/>
            <a:cxnLst>
              <a:cxn ang="0">
                <a:pos x="connsiteX0" y="connsiteY0"/>
              </a:cxn>
              <a:cxn ang="0">
                <a:pos x="connsiteX1" y="connsiteY1"/>
              </a:cxn>
            </a:cxnLst>
            <a:rect l="l" t="t" r="r" b="b"/>
            <a:pathLst>
              <a:path w="4839681" h="3047">
                <a:moveTo>
                  <a:pt x="-1581" y="-24"/>
                </a:moveTo>
                <a:lnTo>
                  <a:pt x="4838101" y="-24"/>
                </a:lnTo>
              </a:path>
            </a:pathLst>
          </a:custGeom>
          <a:noFill/>
          <a:ln w="39613" cap="sq">
            <a:solidFill>
              <a:srgbClr val="FFFFFF"/>
            </a:solidFill>
            <a:prstDash val="solid"/>
            <a:miter/>
          </a:ln>
        </p:spPr>
        <p:txBody>
          <a:bodyPr rtlCol="0" anchor="ctr"/>
          <a:lstStyle/>
          <a:p>
            <a:endParaRPr lang="en-CH" sz="4400"/>
          </a:p>
        </p:txBody>
      </p:sp>
      <p:sp>
        <p:nvSpPr>
          <p:cNvPr id="564" name="Freeform 563">
            <a:extLst>
              <a:ext uri="{FF2B5EF4-FFF2-40B4-BE49-F238E27FC236}">
                <a16:creationId xmlns:a16="http://schemas.microsoft.com/office/drawing/2014/main" id="{36726ED0-001E-2DFC-7C5E-4D7D646FD38D}"/>
              </a:ext>
            </a:extLst>
          </p:cNvPr>
          <p:cNvSpPr/>
          <p:nvPr/>
        </p:nvSpPr>
        <p:spPr>
          <a:xfrm>
            <a:off x="4944010" y="17276943"/>
            <a:ext cx="4839681" cy="3047"/>
          </a:xfrm>
          <a:custGeom>
            <a:avLst/>
            <a:gdLst>
              <a:gd name="connsiteX0" fmla="*/ -1581 w 4839681"/>
              <a:gd name="connsiteY0" fmla="*/ 882 h 3047"/>
              <a:gd name="connsiteX1" fmla="*/ 4838101 w 4839681"/>
              <a:gd name="connsiteY1" fmla="*/ 882 h 3047"/>
            </a:gdLst>
            <a:ahLst/>
            <a:cxnLst>
              <a:cxn ang="0">
                <a:pos x="connsiteX0" y="connsiteY0"/>
              </a:cxn>
              <a:cxn ang="0">
                <a:pos x="connsiteX1" y="connsiteY1"/>
              </a:cxn>
            </a:cxnLst>
            <a:rect l="l" t="t" r="r" b="b"/>
            <a:pathLst>
              <a:path w="4839681" h="3047">
                <a:moveTo>
                  <a:pt x="-1581" y="882"/>
                </a:moveTo>
                <a:lnTo>
                  <a:pt x="4838101" y="882"/>
                </a:lnTo>
              </a:path>
            </a:pathLst>
          </a:custGeom>
          <a:noFill/>
          <a:ln w="39613" cap="sq">
            <a:solidFill>
              <a:srgbClr val="FFFFFF"/>
            </a:solidFill>
            <a:prstDash val="solid"/>
            <a:miter/>
          </a:ln>
        </p:spPr>
        <p:txBody>
          <a:bodyPr rtlCol="0" anchor="ctr"/>
          <a:lstStyle/>
          <a:p>
            <a:endParaRPr lang="en-CH" sz="4400"/>
          </a:p>
        </p:txBody>
      </p:sp>
      <p:sp>
        <p:nvSpPr>
          <p:cNvPr id="565" name="Freeform 564">
            <a:extLst>
              <a:ext uri="{FF2B5EF4-FFF2-40B4-BE49-F238E27FC236}">
                <a16:creationId xmlns:a16="http://schemas.microsoft.com/office/drawing/2014/main" id="{6C5E5AF1-BAFE-09ED-0055-17974E3A44AB}"/>
              </a:ext>
            </a:extLst>
          </p:cNvPr>
          <p:cNvSpPr/>
          <p:nvPr/>
        </p:nvSpPr>
        <p:spPr>
          <a:xfrm>
            <a:off x="4951055" y="18651107"/>
            <a:ext cx="4818251" cy="3047"/>
          </a:xfrm>
          <a:custGeom>
            <a:avLst/>
            <a:gdLst>
              <a:gd name="connsiteX0" fmla="*/ 771 w 4818251"/>
              <a:gd name="connsiteY0" fmla="*/ 656 h 3047"/>
              <a:gd name="connsiteX1" fmla="*/ 4819022 w 4818251"/>
              <a:gd name="connsiteY1" fmla="*/ 656 h 3047"/>
            </a:gdLst>
            <a:ahLst/>
            <a:cxnLst>
              <a:cxn ang="0">
                <a:pos x="connsiteX0" y="connsiteY0"/>
              </a:cxn>
              <a:cxn ang="0">
                <a:pos x="connsiteX1" y="connsiteY1"/>
              </a:cxn>
            </a:cxnLst>
            <a:rect l="l" t="t" r="r" b="b"/>
            <a:pathLst>
              <a:path w="4818251" h="3047">
                <a:moveTo>
                  <a:pt x="771" y="656"/>
                </a:moveTo>
                <a:lnTo>
                  <a:pt x="4819022" y="656"/>
                </a:lnTo>
              </a:path>
            </a:pathLst>
          </a:custGeom>
          <a:noFill/>
          <a:ln w="39655" cap="sq">
            <a:solidFill>
              <a:srgbClr val="000000"/>
            </a:solidFill>
            <a:prstDash val="solid"/>
            <a:miter/>
          </a:ln>
        </p:spPr>
        <p:txBody>
          <a:bodyPr rtlCol="0" anchor="ctr"/>
          <a:lstStyle/>
          <a:p>
            <a:endParaRPr lang="en-CH" sz="4400"/>
          </a:p>
        </p:txBody>
      </p:sp>
      <p:sp>
        <p:nvSpPr>
          <p:cNvPr id="566" name="Freeform 565">
            <a:extLst>
              <a:ext uri="{FF2B5EF4-FFF2-40B4-BE49-F238E27FC236}">
                <a16:creationId xmlns:a16="http://schemas.microsoft.com/office/drawing/2014/main" id="{196A5AF1-0FAD-3A7F-6E1A-AE8AE8B1400E}"/>
              </a:ext>
            </a:extLst>
          </p:cNvPr>
          <p:cNvSpPr/>
          <p:nvPr/>
        </p:nvSpPr>
        <p:spPr>
          <a:xfrm rot="16200000">
            <a:off x="2872447" y="16579512"/>
            <a:ext cx="4143107" cy="3047"/>
          </a:xfrm>
          <a:custGeom>
            <a:avLst/>
            <a:gdLst>
              <a:gd name="connsiteX0" fmla="*/ -22 w 4143107"/>
              <a:gd name="connsiteY0" fmla="*/ -24 h 3047"/>
              <a:gd name="connsiteX1" fmla="*/ 4143086 w 4143107"/>
              <a:gd name="connsiteY1" fmla="*/ -24 h 3047"/>
            </a:gdLst>
            <a:ahLst/>
            <a:cxnLst>
              <a:cxn ang="0">
                <a:pos x="connsiteX0" y="connsiteY0"/>
              </a:cxn>
              <a:cxn ang="0">
                <a:pos x="connsiteX1" y="connsiteY1"/>
              </a:cxn>
            </a:cxnLst>
            <a:rect l="l" t="t" r="r" b="b"/>
            <a:pathLst>
              <a:path w="4143107" h="3047">
                <a:moveTo>
                  <a:pt x="-22" y="-24"/>
                </a:moveTo>
                <a:lnTo>
                  <a:pt x="4143086" y="-24"/>
                </a:lnTo>
              </a:path>
            </a:pathLst>
          </a:custGeom>
          <a:noFill/>
          <a:ln w="39641" cap="sq">
            <a:solidFill>
              <a:srgbClr val="000000"/>
            </a:solidFill>
            <a:prstDash val="solid"/>
            <a:miter/>
          </a:ln>
        </p:spPr>
        <p:txBody>
          <a:bodyPr rtlCol="0" anchor="ctr"/>
          <a:lstStyle/>
          <a:p>
            <a:endParaRPr lang="en-CH" sz="4400"/>
          </a:p>
        </p:txBody>
      </p:sp>
      <p:grpSp>
        <p:nvGrpSpPr>
          <p:cNvPr id="567" name="Graphic 256">
            <a:extLst>
              <a:ext uri="{FF2B5EF4-FFF2-40B4-BE49-F238E27FC236}">
                <a16:creationId xmlns:a16="http://schemas.microsoft.com/office/drawing/2014/main" id="{4411585B-F554-B28C-59FE-8CA07A8D819E}"/>
              </a:ext>
            </a:extLst>
          </p:cNvPr>
          <p:cNvGrpSpPr/>
          <p:nvPr/>
        </p:nvGrpSpPr>
        <p:grpSpPr>
          <a:xfrm>
            <a:off x="5575595" y="16737750"/>
            <a:ext cx="958984" cy="1920632"/>
            <a:chOff x="5575595" y="16737750"/>
            <a:chExt cx="958984" cy="1920632"/>
          </a:xfrm>
        </p:grpSpPr>
        <p:sp>
          <p:nvSpPr>
            <p:cNvPr id="568" name="Freeform 567">
              <a:extLst>
                <a:ext uri="{FF2B5EF4-FFF2-40B4-BE49-F238E27FC236}">
                  <a16:creationId xmlns:a16="http://schemas.microsoft.com/office/drawing/2014/main" id="{A9635989-73CF-19DC-1A2E-B3B527296D29}"/>
                </a:ext>
              </a:extLst>
            </p:cNvPr>
            <p:cNvSpPr/>
            <p:nvPr/>
          </p:nvSpPr>
          <p:spPr>
            <a:xfrm>
              <a:off x="5607167" y="16769298"/>
              <a:ext cx="895862" cy="1857511"/>
            </a:xfrm>
            <a:custGeom>
              <a:avLst/>
              <a:gdLst>
                <a:gd name="connsiteX0" fmla="*/ 721 w 895862"/>
                <a:gd name="connsiteY0" fmla="*/ 2134 h 1857511"/>
                <a:gd name="connsiteX1" fmla="*/ 896584 w 895862"/>
                <a:gd name="connsiteY1" fmla="*/ 2134 h 1857511"/>
                <a:gd name="connsiteX2" fmla="*/ 896584 w 895862"/>
                <a:gd name="connsiteY2" fmla="*/ 1859645 h 1857511"/>
                <a:gd name="connsiteX3" fmla="*/ 721 w 895862"/>
                <a:gd name="connsiteY3" fmla="*/ 1859645 h 1857511"/>
              </a:gdLst>
              <a:ahLst/>
              <a:cxnLst>
                <a:cxn ang="0">
                  <a:pos x="connsiteX0" y="connsiteY0"/>
                </a:cxn>
                <a:cxn ang="0">
                  <a:pos x="connsiteX1" y="connsiteY1"/>
                </a:cxn>
                <a:cxn ang="0">
                  <a:pos x="connsiteX2" y="connsiteY2"/>
                </a:cxn>
                <a:cxn ang="0">
                  <a:pos x="connsiteX3" y="connsiteY3"/>
                </a:cxn>
              </a:cxnLst>
              <a:rect l="l" t="t" r="r" b="b"/>
              <a:pathLst>
                <a:path w="895862" h="1857511">
                  <a:moveTo>
                    <a:pt x="721" y="2134"/>
                  </a:moveTo>
                  <a:lnTo>
                    <a:pt x="896584" y="2134"/>
                  </a:lnTo>
                  <a:lnTo>
                    <a:pt x="896584" y="1859645"/>
                  </a:lnTo>
                  <a:lnTo>
                    <a:pt x="721" y="1859645"/>
                  </a:lnTo>
                  <a:close/>
                </a:path>
              </a:pathLst>
            </a:custGeom>
            <a:solidFill>
              <a:srgbClr val="A9AED2"/>
            </a:solidFill>
            <a:ln w="4297" cap="rnd">
              <a:noFill/>
              <a:prstDash val="solid"/>
              <a:round/>
            </a:ln>
          </p:spPr>
          <p:txBody>
            <a:bodyPr rtlCol="0" anchor="ctr"/>
            <a:lstStyle/>
            <a:p>
              <a:endParaRPr lang="en-CH" sz="4400"/>
            </a:p>
          </p:txBody>
        </p:sp>
        <p:sp>
          <p:nvSpPr>
            <p:cNvPr id="569" name="Freeform 568">
              <a:extLst>
                <a:ext uri="{FF2B5EF4-FFF2-40B4-BE49-F238E27FC236}">
                  <a16:creationId xmlns:a16="http://schemas.microsoft.com/office/drawing/2014/main" id="{B547EF00-622C-C46B-1EC3-6FA97570167B}"/>
                </a:ext>
              </a:extLst>
            </p:cNvPr>
            <p:cNvSpPr/>
            <p:nvPr/>
          </p:nvSpPr>
          <p:spPr>
            <a:xfrm>
              <a:off x="5575595" y="16737750"/>
              <a:ext cx="958984" cy="1920632"/>
            </a:xfrm>
            <a:custGeom>
              <a:avLst/>
              <a:gdLst>
                <a:gd name="connsiteX0" fmla="*/ 959706 w 958984"/>
                <a:gd name="connsiteY0" fmla="*/ 1922765 h 1920632"/>
                <a:gd name="connsiteX1" fmla="*/ 721 w 958984"/>
                <a:gd name="connsiteY1" fmla="*/ 1922765 h 1920632"/>
                <a:gd name="connsiteX2" fmla="*/ 721 w 958984"/>
                <a:gd name="connsiteY2" fmla="*/ 2133 h 1920632"/>
                <a:gd name="connsiteX3" fmla="*/ 959706 w 958984"/>
                <a:gd name="connsiteY3" fmla="*/ 2133 h 1920632"/>
                <a:gd name="connsiteX4" fmla="*/ 959706 w 958984"/>
                <a:gd name="connsiteY4" fmla="*/ 1922765 h 1920632"/>
                <a:gd name="connsiteX5" fmla="*/ 928133 w 958984"/>
                <a:gd name="connsiteY5" fmla="*/ 33682 h 1920632"/>
                <a:gd name="connsiteX6" fmla="*/ 32294 w 958984"/>
                <a:gd name="connsiteY6" fmla="*/ 33682 h 1920632"/>
                <a:gd name="connsiteX7" fmla="*/ 32294 w 958984"/>
                <a:gd name="connsiteY7" fmla="*/ 1891216 h 1920632"/>
                <a:gd name="connsiteX8" fmla="*/ 928133 w 958984"/>
                <a:gd name="connsiteY8" fmla="*/ 1891216 h 1920632"/>
                <a:gd name="connsiteX9" fmla="*/ 928133 w 958984"/>
                <a:gd name="connsiteY9" fmla="*/ 33682 h 192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8984" h="1920632">
                  <a:moveTo>
                    <a:pt x="959706" y="1922765"/>
                  </a:moveTo>
                  <a:lnTo>
                    <a:pt x="721" y="1922765"/>
                  </a:lnTo>
                  <a:lnTo>
                    <a:pt x="721" y="2133"/>
                  </a:lnTo>
                  <a:lnTo>
                    <a:pt x="959706" y="2133"/>
                  </a:lnTo>
                  <a:lnTo>
                    <a:pt x="959706" y="1922765"/>
                  </a:lnTo>
                  <a:close/>
                  <a:moveTo>
                    <a:pt x="928133" y="33682"/>
                  </a:moveTo>
                  <a:lnTo>
                    <a:pt x="32294" y="33682"/>
                  </a:lnTo>
                  <a:lnTo>
                    <a:pt x="32294" y="1891216"/>
                  </a:lnTo>
                  <a:lnTo>
                    <a:pt x="928133" y="1891216"/>
                  </a:lnTo>
                  <a:lnTo>
                    <a:pt x="928133" y="33682"/>
                  </a:lnTo>
                  <a:close/>
                </a:path>
              </a:pathLst>
            </a:custGeom>
            <a:solidFill>
              <a:srgbClr val="000000"/>
            </a:solidFill>
            <a:ln w="4297" cap="rnd">
              <a:noFill/>
              <a:prstDash val="solid"/>
              <a:round/>
            </a:ln>
          </p:spPr>
          <p:txBody>
            <a:bodyPr rtlCol="0" anchor="ctr"/>
            <a:lstStyle/>
            <a:p>
              <a:endParaRPr lang="en-CH" sz="4400"/>
            </a:p>
          </p:txBody>
        </p:sp>
      </p:grpSp>
      <p:grpSp>
        <p:nvGrpSpPr>
          <p:cNvPr id="596" name="Graphic 256">
            <a:extLst>
              <a:ext uri="{FF2B5EF4-FFF2-40B4-BE49-F238E27FC236}">
                <a16:creationId xmlns:a16="http://schemas.microsoft.com/office/drawing/2014/main" id="{21FFC180-266C-9A1A-2259-74D474D0492B}"/>
              </a:ext>
            </a:extLst>
          </p:cNvPr>
          <p:cNvGrpSpPr/>
          <p:nvPr/>
        </p:nvGrpSpPr>
        <p:grpSpPr>
          <a:xfrm>
            <a:off x="6916415" y="16287491"/>
            <a:ext cx="959364" cy="2371068"/>
            <a:chOff x="6916415" y="16287491"/>
            <a:chExt cx="959364" cy="2371068"/>
          </a:xfrm>
        </p:grpSpPr>
        <p:sp>
          <p:nvSpPr>
            <p:cNvPr id="597" name="Freeform 596">
              <a:extLst>
                <a:ext uri="{FF2B5EF4-FFF2-40B4-BE49-F238E27FC236}">
                  <a16:creationId xmlns:a16="http://schemas.microsoft.com/office/drawing/2014/main" id="{9A7BEAA7-2376-73CF-B69B-BB4DFF0379DF}"/>
                </a:ext>
              </a:extLst>
            </p:cNvPr>
            <p:cNvSpPr/>
            <p:nvPr/>
          </p:nvSpPr>
          <p:spPr>
            <a:xfrm>
              <a:off x="6948178" y="16319255"/>
              <a:ext cx="895862" cy="2307559"/>
            </a:xfrm>
            <a:custGeom>
              <a:avLst/>
              <a:gdLst>
                <a:gd name="connsiteX0" fmla="*/ 1161 w 895862"/>
                <a:gd name="connsiteY0" fmla="*/ 2060 h 2307559"/>
                <a:gd name="connsiteX1" fmla="*/ 897024 w 895862"/>
                <a:gd name="connsiteY1" fmla="*/ 2060 h 2307559"/>
                <a:gd name="connsiteX2" fmla="*/ 897024 w 895862"/>
                <a:gd name="connsiteY2" fmla="*/ 2309620 h 2307559"/>
                <a:gd name="connsiteX3" fmla="*/ 1161 w 895862"/>
                <a:gd name="connsiteY3" fmla="*/ 2309620 h 2307559"/>
              </a:gdLst>
              <a:ahLst/>
              <a:cxnLst>
                <a:cxn ang="0">
                  <a:pos x="connsiteX0" y="connsiteY0"/>
                </a:cxn>
                <a:cxn ang="0">
                  <a:pos x="connsiteX1" y="connsiteY1"/>
                </a:cxn>
                <a:cxn ang="0">
                  <a:pos x="connsiteX2" y="connsiteY2"/>
                </a:cxn>
                <a:cxn ang="0">
                  <a:pos x="connsiteX3" y="connsiteY3"/>
                </a:cxn>
              </a:cxnLst>
              <a:rect l="l" t="t" r="r" b="b"/>
              <a:pathLst>
                <a:path w="895862" h="2307559">
                  <a:moveTo>
                    <a:pt x="1161" y="2060"/>
                  </a:moveTo>
                  <a:lnTo>
                    <a:pt x="897024" y="2060"/>
                  </a:lnTo>
                  <a:lnTo>
                    <a:pt x="897024" y="2309620"/>
                  </a:lnTo>
                  <a:lnTo>
                    <a:pt x="1161" y="2309620"/>
                  </a:lnTo>
                  <a:close/>
                </a:path>
              </a:pathLst>
            </a:custGeom>
            <a:solidFill>
              <a:srgbClr val="747CB6"/>
            </a:solidFill>
            <a:ln w="4761" cap="rnd">
              <a:noFill/>
              <a:prstDash val="solid"/>
              <a:round/>
            </a:ln>
          </p:spPr>
          <p:txBody>
            <a:bodyPr rtlCol="0" anchor="ctr"/>
            <a:lstStyle/>
            <a:p>
              <a:endParaRPr lang="en-CH" sz="4400"/>
            </a:p>
          </p:txBody>
        </p:sp>
        <p:sp>
          <p:nvSpPr>
            <p:cNvPr id="598" name="Freeform 597">
              <a:extLst>
                <a:ext uri="{FF2B5EF4-FFF2-40B4-BE49-F238E27FC236}">
                  <a16:creationId xmlns:a16="http://schemas.microsoft.com/office/drawing/2014/main" id="{11803D8B-4B7A-746A-42A6-AFE9DBD0DE1A}"/>
                </a:ext>
              </a:extLst>
            </p:cNvPr>
            <p:cNvSpPr/>
            <p:nvPr/>
          </p:nvSpPr>
          <p:spPr>
            <a:xfrm>
              <a:off x="6916415" y="16287491"/>
              <a:ext cx="959364" cy="2371068"/>
            </a:xfrm>
            <a:custGeom>
              <a:avLst/>
              <a:gdLst>
                <a:gd name="connsiteX0" fmla="*/ 960526 w 959364"/>
                <a:gd name="connsiteY0" fmla="*/ 2373128 h 2371068"/>
                <a:gd name="connsiteX1" fmla="*/ 1161 w 959364"/>
                <a:gd name="connsiteY1" fmla="*/ 2373128 h 2371068"/>
                <a:gd name="connsiteX2" fmla="*/ 1161 w 959364"/>
                <a:gd name="connsiteY2" fmla="*/ 2059 h 2371068"/>
                <a:gd name="connsiteX3" fmla="*/ 960526 w 959364"/>
                <a:gd name="connsiteY3" fmla="*/ 2059 h 2371068"/>
                <a:gd name="connsiteX4" fmla="*/ 960526 w 959364"/>
                <a:gd name="connsiteY4" fmla="*/ 2373128 h 2371068"/>
                <a:gd name="connsiteX5" fmla="*/ 928763 w 959364"/>
                <a:gd name="connsiteY5" fmla="*/ 33824 h 2371068"/>
                <a:gd name="connsiteX6" fmla="*/ 32924 w 959364"/>
                <a:gd name="connsiteY6" fmla="*/ 33824 h 2371068"/>
                <a:gd name="connsiteX7" fmla="*/ 32924 w 959364"/>
                <a:gd name="connsiteY7" fmla="*/ 2341364 h 2371068"/>
                <a:gd name="connsiteX8" fmla="*/ 928763 w 959364"/>
                <a:gd name="connsiteY8" fmla="*/ 2341364 h 2371068"/>
                <a:gd name="connsiteX9" fmla="*/ 928763 w 959364"/>
                <a:gd name="connsiteY9" fmla="*/ 33824 h 237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364" h="2371068">
                  <a:moveTo>
                    <a:pt x="960526" y="2373128"/>
                  </a:moveTo>
                  <a:lnTo>
                    <a:pt x="1161" y="2373128"/>
                  </a:lnTo>
                  <a:lnTo>
                    <a:pt x="1161" y="2059"/>
                  </a:lnTo>
                  <a:lnTo>
                    <a:pt x="960526" y="2059"/>
                  </a:lnTo>
                  <a:lnTo>
                    <a:pt x="960526" y="2373128"/>
                  </a:lnTo>
                  <a:close/>
                  <a:moveTo>
                    <a:pt x="928763" y="33824"/>
                  </a:moveTo>
                  <a:lnTo>
                    <a:pt x="32924" y="33824"/>
                  </a:lnTo>
                  <a:lnTo>
                    <a:pt x="32924" y="2341364"/>
                  </a:lnTo>
                  <a:lnTo>
                    <a:pt x="928763" y="2341364"/>
                  </a:lnTo>
                  <a:lnTo>
                    <a:pt x="928763" y="33824"/>
                  </a:lnTo>
                  <a:close/>
                </a:path>
              </a:pathLst>
            </a:custGeom>
            <a:solidFill>
              <a:srgbClr val="000000"/>
            </a:solidFill>
            <a:ln w="4761" cap="rnd">
              <a:noFill/>
              <a:prstDash val="solid"/>
              <a:round/>
            </a:ln>
          </p:spPr>
          <p:txBody>
            <a:bodyPr rtlCol="0" anchor="ctr"/>
            <a:lstStyle/>
            <a:p>
              <a:endParaRPr lang="en-CH" sz="4400"/>
            </a:p>
          </p:txBody>
        </p:sp>
      </p:grpSp>
      <p:grpSp>
        <p:nvGrpSpPr>
          <p:cNvPr id="602" name="Graphic 256">
            <a:extLst>
              <a:ext uri="{FF2B5EF4-FFF2-40B4-BE49-F238E27FC236}">
                <a16:creationId xmlns:a16="http://schemas.microsoft.com/office/drawing/2014/main" id="{178EB67E-A133-5086-1E5B-F7673F92BA72}"/>
              </a:ext>
            </a:extLst>
          </p:cNvPr>
          <p:cNvGrpSpPr/>
          <p:nvPr/>
        </p:nvGrpSpPr>
        <p:grpSpPr>
          <a:xfrm>
            <a:off x="8252412" y="14639324"/>
            <a:ext cx="959364" cy="4019214"/>
            <a:chOff x="8252412" y="14639324"/>
            <a:chExt cx="959364" cy="4019214"/>
          </a:xfrm>
        </p:grpSpPr>
        <p:sp>
          <p:nvSpPr>
            <p:cNvPr id="603" name="Freeform 602">
              <a:extLst>
                <a:ext uri="{FF2B5EF4-FFF2-40B4-BE49-F238E27FC236}">
                  <a16:creationId xmlns:a16="http://schemas.microsoft.com/office/drawing/2014/main" id="{0472D008-A312-A3F1-EA3A-00107B3DC4F7}"/>
                </a:ext>
              </a:extLst>
            </p:cNvPr>
            <p:cNvSpPr/>
            <p:nvPr/>
          </p:nvSpPr>
          <p:spPr>
            <a:xfrm>
              <a:off x="8284174" y="14670999"/>
              <a:ext cx="895862" cy="3955734"/>
            </a:xfrm>
            <a:custGeom>
              <a:avLst/>
              <a:gdLst>
                <a:gd name="connsiteX0" fmla="*/ 1600 w 895862"/>
                <a:gd name="connsiteY0" fmla="*/ 1790 h 3955734"/>
                <a:gd name="connsiteX1" fmla="*/ 897463 w 895862"/>
                <a:gd name="connsiteY1" fmla="*/ 1790 h 3955734"/>
                <a:gd name="connsiteX2" fmla="*/ 897463 w 895862"/>
                <a:gd name="connsiteY2" fmla="*/ 3957524 h 3955734"/>
                <a:gd name="connsiteX3" fmla="*/ 1600 w 895862"/>
                <a:gd name="connsiteY3" fmla="*/ 3957524 h 3955734"/>
              </a:gdLst>
              <a:ahLst/>
              <a:cxnLst>
                <a:cxn ang="0">
                  <a:pos x="connsiteX0" y="connsiteY0"/>
                </a:cxn>
                <a:cxn ang="0">
                  <a:pos x="connsiteX1" y="connsiteY1"/>
                </a:cxn>
                <a:cxn ang="0">
                  <a:pos x="connsiteX2" y="connsiteY2"/>
                </a:cxn>
                <a:cxn ang="0">
                  <a:pos x="connsiteX3" y="connsiteY3"/>
                </a:cxn>
              </a:cxnLst>
              <a:rect l="l" t="t" r="r" b="b"/>
              <a:pathLst>
                <a:path w="895862" h="3955734">
                  <a:moveTo>
                    <a:pt x="1600" y="1790"/>
                  </a:moveTo>
                  <a:lnTo>
                    <a:pt x="897463" y="1790"/>
                  </a:lnTo>
                  <a:lnTo>
                    <a:pt x="897463" y="3957524"/>
                  </a:lnTo>
                  <a:lnTo>
                    <a:pt x="1600" y="3957524"/>
                  </a:lnTo>
                  <a:close/>
                </a:path>
              </a:pathLst>
            </a:custGeom>
            <a:solidFill>
              <a:srgbClr val="DE0000"/>
            </a:solidFill>
            <a:ln w="6461" cap="rnd">
              <a:noFill/>
              <a:prstDash val="solid"/>
              <a:round/>
            </a:ln>
          </p:spPr>
          <p:txBody>
            <a:bodyPr rtlCol="0" anchor="ctr"/>
            <a:lstStyle/>
            <a:p>
              <a:endParaRPr lang="en-CH" sz="4400"/>
            </a:p>
          </p:txBody>
        </p:sp>
        <p:sp>
          <p:nvSpPr>
            <p:cNvPr id="604" name="Freeform 603">
              <a:extLst>
                <a:ext uri="{FF2B5EF4-FFF2-40B4-BE49-F238E27FC236}">
                  <a16:creationId xmlns:a16="http://schemas.microsoft.com/office/drawing/2014/main" id="{8D7E04E7-6499-5579-21A5-661AD9A72244}"/>
                </a:ext>
              </a:extLst>
            </p:cNvPr>
            <p:cNvSpPr/>
            <p:nvPr/>
          </p:nvSpPr>
          <p:spPr>
            <a:xfrm>
              <a:off x="8252412" y="14639324"/>
              <a:ext cx="959364" cy="4019214"/>
            </a:xfrm>
            <a:custGeom>
              <a:avLst/>
              <a:gdLst>
                <a:gd name="connsiteX0" fmla="*/ 960965 w 959364"/>
                <a:gd name="connsiteY0" fmla="*/ 4021004 h 4019214"/>
                <a:gd name="connsiteX1" fmla="*/ 1600 w 959364"/>
                <a:gd name="connsiteY1" fmla="*/ 4021004 h 4019214"/>
                <a:gd name="connsiteX2" fmla="*/ 1600 w 959364"/>
                <a:gd name="connsiteY2" fmla="*/ 1789 h 4019214"/>
                <a:gd name="connsiteX3" fmla="*/ 960965 w 959364"/>
                <a:gd name="connsiteY3" fmla="*/ 1789 h 4019214"/>
                <a:gd name="connsiteX4" fmla="*/ 960965 w 959364"/>
                <a:gd name="connsiteY4" fmla="*/ 4021004 h 4019214"/>
                <a:gd name="connsiteX5" fmla="*/ 929202 w 959364"/>
                <a:gd name="connsiteY5" fmla="*/ 33546 h 4019214"/>
                <a:gd name="connsiteX6" fmla="*/ 33362 w 959364"/>
                <a:gd name="connsiteY6" fmla="*/ 33546 h 4019214"/>
                <a:gd name="connsiteX7" fmla="*/ 33362 w 959364"/>
                <a:gd name="connsiteY7" fmla="*/ 3989246 h 4019214"/>
                <a:gd name="connsiteX8" fmla="*/ 929202 w 959364"/>
                <a:gd name="connsiteY8" fmla="*/ 3989246 h 4019214"/>
                <a:gd name="connsiteX9" fmla="*/ 929202 w 959364"/>
                <a:gd name="connsiteY9" fmla="*/ 33546 h 401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364" h="4019214">
                  <a:moveTo>
                    <a:pt x="960965" y="4021004"/>
                  </a:moveTo>
                  <a:lnTo>
                    <a:pt x="1600" y="4021004"/>
                  </a:lnTo>
                  <a:lnTo>
                    <a:pt x="1600" y="1789"/>
                  </a:lnTo>
                  <a:lnTo>
                    <a:pt x="960965" y="1789"/>
                  </a:lnTo>
                  <a:lnTo>
                    <a:pt x="960965" y="4021004"/>
                  </a:lnTo>
                  <a:close/>
                  <a:moveTo>
                    <a:pt x="929202" y="33546"/>
                  </a:moveTo>
                  <a:lnTo>
                    <a:pt x="33362" y="33546"/>
                  </a:lnTo>
                  <a:lnTo>
                    <a:pt x="33362" y="3989246"/>
                  </a:lnTo>
                  <a:lnTo>
                    <a:pt x="929202" y="3989246"/>
                  </a:lnTo>
                  <a:lnTo>
                    <a:pt x="929202" y="33546"/>
                  </a:lnTo>
                  <a:close/>
                </a:path>
              </a:pathLst>
            </a:custGeom>
            <a:solidFill>
              <a:srgbClr val="000000"/>
            </a:solidFill>
            <a:ln w="6461" cap="rnd">
              <a:noFill/>
              <a:prstDash val="solid"/>
              <a:round/>
            </a:ln>
          </p:spPr>
          <p:txBody>
            <a:bodyPr rtlCol="0" anchor="ctr"/>
            <a:lstStyle/>
            <a:p>
              <a:endParaRPr lang="en-CH" sz="4400"/>
            </a:p>
          </p:txBody>
        </p:sp>
      </p:grpSp>
      <p:grpSp>
        <p:nvGrpSpPr>
          <p:cNvPr id="605" name="Graphic 256">
            <a:extLst>
              <a:ext uri="{FF2B5EF4-FFF2-40B4-BE49-F238E27FC236}">
                <a16:creationId xmlns:a16="http://schemas.microsoft.com/office/drawing/2014/main" id="{97FEB5C5-997A-89BE-FF13-06CF8867DE36}"/>
              </a:ext>
            </a:extLst>
          </p:cNvPr>
          <p:cNvGrpSpPr/>
          <p:nvPr/>
        </p:nvGrpSpPr>
        <p:grpSpPr>
          <a:xfrm>
            <a:off x="10756011" y="14987311"/>
            <a:ext cx="745966" cy="344748"/>
            <a:chOff x="10756011" y="14987311"/>
            <a:chExt cx="745966" cy="344748"/>
          </a:xfrm>
        </p:grpSpPr>
        <p:sp>
          <p:nvSpPr>
            <p:cNvPr id="606" name="Freeform 605">
              <a:extLst>
                <a:ext uri="{FF2B5EF4-FFF2-40B4-BE49-F238E27FC236}">
                  <a16:creationId xmlns:a16="http://schemas.microsoft.com/office/drawing/2014/main" id="{687F266E-A122-BDC6-C2D0-84EB1CBF3EEB}"/>
                </a:ext>
              </a:extLst>
            </p:cNvPr>
            <p:cNvSpPr/>
            <p:nvPr/>
          </p:nvSpPr>
          <p:spPr>
            <a:xfrm>
              <a:off x="10787790" y="15019060"/>
              <a:ext cx="682463" cy="281252"/>
            </a:xfrm>
            <a:custGeom>
              <a:avLst/>
              <a:gdLst>
                <a:gd name="connsiteX0" fmla="*/ 2386 w 682463"/>
                <a:gd name="connsiteY0" fmla="*/ 1300 h 281252"/>
                <a:gd name="connsiteX1" fmla="*/ 684849 w 682463"/>
                <a:gd name="connsiteY1" fmla="*/ 1300 h 281252"/>
                <a:gd name="connsiteX2" fmla="*/ 684849 w 682463"/>
                <a:gd name="connsiteY2" fmla="*/ 282553 h 281252"/>
                <a:gd name="connsiteX3" fmla="*/ 2386 w 682463"/>
                <a:gd name="connsiteY3" fmla="*/ 282553 h 281252"/>
              </a:gdLst>
              <a:ahLst/>
              <a:cxnLst>
                <a:cxn ang="0">
                  <a:pos x="connsiteX0" y="connsiteY0"/>
                </a:cxn>
                <a:cxn ang="0">
                  <a:pos x="connsiteX1" y="connsiteY1"/>
                </a:cxn>
                <a:cxn ang="0">
                  <a:pos x="connsiteX2" y="connsiteY2"/>
                </a:cxn>
                <a:cxn ang="0">
                  <a:pos x="connsiteX3" y="connsiteY3"/>
                </a:cxn>
              </a:cxnLst>
              <a:rect l="l" t="t" r="r" b="b"/>
              <a:pathLst>
                <a:path w="682463" h="281252">
                  <a:moveTo>
                    <a:pt x="2386" y="1300"/>
                  </a:moveTo>
                  <a:lnTo>
                    <a:pt x="684849" y="1300"/>
                  </a:lnTo>
                  <a:lnTo>
                    <a:pt x="684849" y="282553"/>
                  </a:lnTo>
                  <a:lnTo>
                    <a:pt x="2386" y="282553"/>
                  </a:lnTo>
                  <a:close/>
                </a:path>
              </a:pathLst>
            </a:custGeom>
            <a:solidFill>
              <a:srgbClr val="DE0000"/>
            </a:solidFill>
            <a:ln w="2104" cap="rnd">
              <a:noFill/>
              <a:prstDash val="solid"/>
              <a:round/>
            </a:ln>
          </p:spPr>
          <p:txBody>
            <a:bodyPr rtlCol="0" anchor="ctr"/>
            <a:lstStyle/>
            <a:p>
              <a:endParaRPr lang="en-CH" sz="4400"/>
            </a:p>
          </p:txBody>
        </p:sp>
        <p:sp>
          <p:nvSpPr>
            <p:cNvPr id="607" name="Freeform 606">
              <a:extLst>
                <a:ext uri="{FF2B5EF4-FFF2-40B4-BE49-F238E27FC236}">
                  <a16:creationId xmlns:a16="http://schemas.microsoft.com/office/drawing/2014/main" id="{91C18858-A226-2076-8170-E576910EB70E}"/>
                </a:ext>
              </a:extLst>
            </p:cNvPr>
            <p:cNvSpPr/>
            <p:nvPr/>
          </p:nvSpPr>
          <p:spPr>
            <a:xfrm>
              <a:off x="10756011" y="14987311"/>
              <a:ext cx="745966" cy="344748"/>
            </a:xfrm>
            <a:custGeom>
              <a:avLst/>
              <a:gdLst>
                <a:gd name="connsiteX0" fmla="*/ 748352 w 745966"/>
                <a:gd name="connsiteY0" fmla="*/ 346049 h 344748"/>
                <a:gd name="connsiteX1" fmla="*/ 2386 w 745966"/>
                <a:gd name="connsiteY1" fmla="*/ 346049 h 344748"/>
                <a:gd name="connsiteX2" fmla="*/ 2386 w 745966"/>
                <a:gd name="connsiteY2" fmla="*/ 1300 h 344748"/>
                <a:gd name="connsiteX3" fmla="*/ 748352 w 745966"/>
                <a:gd name="connsiteY3" fmla="*/ 1300 h 344748"/>
                <a:gd name="connsiteX4" fmla="*/ 748352 w 745966"/>
                <a:gd name="connsiteY4" fmla="*/ 346049 h 344748"/>
                <a:gd name="connsiteX5" fmla="*/ 716610 w 745966"/>
                <a:gd name="connsiteY5" fmla="*/ 33050 h 344748"/>
                <a:gd name="connsiteX6" fmla="*/ 34129 w 745966"/>
                <a:gd name="connsiteY6" fmla="*/ 33050 h 344748"/>
                <a:gd name="connsiteX7" fmla="*/ 34129 w 745966"/>
                <a:gd name="connsiteY7" fmla="*/ 314299 h 344748"/>
                <a:gd name="connsiteX8" fmla="*/ 716610 w 745966"/>
                <a:gd name="connsiteY8" fmla="*/ 314299 h 344748"/>
                <a:gd name="connsiteX9" fmla="*/ 716610 w 745966"/>
                <a:gd name="connsiteY9" fmla="*/ 33050 h 34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966" h="344748">
                  <a:moveTo>
                    <a:pt x="748352" y="346049"/>
                  </a:moveTo>
                  <a:lnTo>
                    <a:pt x="2386" y="346049"/>
                  </a:lnTo>
                  <a:lnTo>
                    <a:pt x="2386" y="1300"/>
                  </a:lnTo>
                  <a:lnTo>
                    <a:pt x="748352" y="1300"/>
                  </a:lnTo>
                  <a:lnTo>
                    <a:pt x="748352" y="346049"/>
                  </a:lnTo>
                  <a:close/>
                  <a:moveTo>
                    <a:pt x="716610" y="33050"/>
                  </a:moveTo>
                  <a:lnTo>
                    <a:pt x="34129" y="33050"/>
                  </a:lnTo>
                  <a:lnTo>
                    <a:pt x="34129" y="314299"/>
                  </a:lnTo>
                  <a:lnTo>
                    <a:pt x="716610" y="314299"/>
                  </a:lnTo>
                  <a:lnTo>
                    <a:pt x="716610" y="33050"/>
                  </a:lnTo>
                  <a:close/>
                </a:path>
              </a:pathLst>
            </a:custGeom>
            <a:solidFill>
              <a:srgbClr val="000000"/>
            </a:solidFill>
            <a:ln w="2104" cap="rnd">
              <a:noFill/>
              <a:prstDash val="solid"/>
              <a:round/>
            </a:ln>
          </p:spPr>
          <p:txBody>
            <a:bodyPr rtlCol="0" anchor="ctr"/>
            <a:lstStyle/>
            <a:p>
              <a:endParaRPr lang="en-CH" sz="4400"/>
            </a:p>
          </p:txBody>
        </p:sp>
      </p:grpSp>
      <p:pic>
        <p:nvPicPr>
          <p:cNvPr id="608" name="Picture 607">
            <a:extLst>
              <a:ext uri="{FF2B5EF4-FFF2-40B4-BE49-F238E27FC236}">
                <a16:creationId xmlns:a16="http://schemas.microsoft.com/office/drawing/2014/main" id="{4E35F452-07C8-3D96-14D8-189964F40923}"/>
              </a:ext>
            </a:extLst>
          </p:cNvPr>
          <p:cNvPicPr>
            <a:picLocks noChangeAspect="1"/>
          </p:cNvPicPr>
          <p:nvPr/>
        </p:nvPicPr>
        <p:blipFill>
          <a:blip r:embed="rId7"/>
          <a:stretch>
            <a:fillRect/>
          </a:stretch>
        </p:blipFill>
        <p:spPr>
          <a:xfrm>
            <a:off x="7943968" y="3074450"/>
            <a:ext cx="5295900" cy="4470400"/>
          </a:xfrm>
          <a:prstGeom prst="rect">
            <a:avLst/>
          </a:prstGeom>
        </p:spPr>
      </p:pic>
      <p:pic>
        <p:nvPicPr>
          <p:cNvPr id="609" name="Picture 608">
            <a:extLst>
              <a:ext uri="{FF2B5EF4-FFF2-40B4-BE49-F238E27FC236}">
                <a16:creationId xmlns:a16="http://schemas.microsoft.com/office/drawing/2014/main" id="{C3BFEEA3-E10F-F5AF-0881-D1ED9E7C0E07}"/>
              </a:ext>
            </a:extLst>
          </p:cNvPr>
          <p:cNvPicPr>
            <a:picLocks noChangeAspect="1"/>
          </p:cNvPicPr>
          <p:nvPr/>
        </p:nvPicPr>
        <p:blipFill>
          <a:blip r:embed="rId8"/>
          <a:stretch>
            <a:fillRect/>
          </a:stretch>
        </p:blipFill>
        <p:spPr>
          <a:xfrm>
            <a:off x="13941433" y="4064605"/>
            <a:ext cx="3632200" cy="1943100"/>
          </a:xfrm>
          <a:prstGeom prst="rect">
            <a:avLst/>
          </a:prstGeom>
        </p:spPr>
      </p:pic>
      <p:pic>
        <p:nvPicPr>
          <p:cNvPr id="610" name="Picture 609">
            <a:extLst>
              <a:ext uri="{FF2B5EF4-FFF2-40B4-BE49-F238E27FC236}">
                <a16:creationId xmlns:a16="http://schemas.microsoft.com/office/drawing/2014/main" id="{E3E8A0CB-7667-D1DC-E984-9C4BBEBF2D26}"/>
              </a:ext>
            </a:extLst>
          </p:cNvPr>
          <p:cNvPicPr>
            <a:picLocks noChangeAspect="1"/>
          </p:cNvPicPr>
          <p:nvPr/>
        </p:nvPicPr>
        <p:blipFill>
          <a:blip r:embed="rId9"/>
          <a:stretch>
            <a:fillRect/>
          </a:stretch>
        </p:blipFill>
        <p:spPr>
          <a:xfrm>
            <a:off x="5578698" y="16778392"/>
            <a:ext cx="901700" cy="1879600"/>
          </a:xfrm>
          <a:prstGeom prst="rect">
            <a:avLst/>
          </a:prstGeom>
        </p:spPr>
      </p:pic>
      <p:pic>
        <p:nvPicPr>
          <p:cNvPr id="611" name="Picture 610">
            <a:extLst>
              <a:ext uri="{FF2B5EF4-FFF2-40B4-BE49-F238E27FC236}">
                <a16:creationId xmlns:a16="http://schemas.microsoft.com/office/drawing/2014/main" id="{95AD14B6-893F-DC4A-0F61-01EA4A8DF123}"/>
              </a:ext>
            </a:extLst>
          </p:cNvPr>
          <p:cNvPicPr>
            <a:picLocks noChangeAspect="1"/>
          </p:cNvPicPr>
          <p:nvPr/>
        </p:nvPicPr>
        <p:blipFill>
          <a:blip r:embed="rId10"/>
          <a:stretch>
            <a:fillRect/>
          </a:stretch>
        </p:blipFill>
        <p:spPr>
          <a:xfrm>
            <a:off x="10690737" y="15905900"/>
            <a:ext cx="889000" cy="444500"/>
          </a:xfrm>
          <a:prstGeom prst="rect">
            <a:avLst/>
          </a:prstGeom>
        </p:spPr>
      </p:pic>
      <p:pic>
        <p:nvPicPr>
          <p:cNvPr id="613" name="Picture 612">
            <a:extLst>
              <a:ext uri="{FF2B5EF4-FFF2-40B4-BE49-F238E27FC236}">
                <a16:creationId xmlns:a16="http://schemas.microsoft.com/office/drawing/2014/main" id="{E1637712-4A65-6F90-42B4-BD4BB4517109}"/>
              </a:ext>
            </a:extLst>
          </p:cNvPr>
          <p:cNvPicPr>
            <a:picLocks noChangeAspect="1"/>
          </p:cNvPicPr>
          <p:nvPr/>
        </p:nvPicPr>
        <p:blipFill>
          <a:blip r:embed="rId11"/>
          <a:stretch>
            <a:fillRect/>
          </a:stretch>
        </p:blipFill>
        <p:spPr>
          <a:xfrm>
            <a:off x="17862725" y="11864701"/>
            <a:ext cx="13565541" cy="8446261"/>
          </a:xfrm>
          <a:prstGeom prst="roundRect">
            <a:avLst>
              <a:gd name="adj" fmla="val 3034"/>
            </a:avLst>
          </a:prstGeom>
        </p:spPr>
      </p:pic>
      <p:pic>
        <p:nvPicPr>
          <p:cNvPr id="614" name="Picture 613">
            <a:extLst>
              <a:ext uri="{FF2B5EF4-FFF2-40B4-BE49-F238E27FC236}">
                <a16:creationId xmlns:a16="http://schemas.microsoft.com/office/drawing/2014/main" id="{38C4211B-51C1-8A41-E7CB-802D746C6B05}"/>
              </a:ext>
            </a:extLst>
          </p:cNvPr>
          <p:cNvPicPr>
            <a:picLocks noChangeAspect="1"/>
          </p:cNvPicPr>
          <p:nvPr/>
        </p:nvPicPr>
        <p:blipFill>
          <a:blip r:embed="rId12"/>
          <a:stretch>
            <a:fillRect/>
          </a:stretch>
        </p:blipFill>
        <p:spPr>
          <a:xfrm>
            <a:off x="22622820" y="18428981"/>
            <a:ext cx="4111372" cy="944804"/>
          </a:xfrm>
          <a:custGeom>
            <a:avLst/>
            <a:gdLst>
              <a:gd name="connsiteX0" fmla="*/ 7423 w 4111372"/>
              <a:gd name="connsiteY0" fmla="*/ 6047 h 944804"/>
              <a:gd name="connsiteX1" fmla="*/ 4118796 w 4111372"/>
              <a:gd name="connsiteY1" fmla="*/ 6047 h 944804"/>
              <a:gd name="connsiteX2" fmla="*/ 4118796 w 4111372"/>
              <a:gd name="connsiteY2" fmla="*/ 950852 h 944804"/>
              <a:gd name="connsiteX3" fmla="*/ 7423 w 4111372"/>
              <a:gd name="connsiteY3" fmla="*/ 950852 h 944804"/>
            </a:gdLst>
            <a:ahLst/>
            <a:cxnLst>
              <a:cxn ang="0">
                <a:pos x="connsiteX0" y="connsiteY0"/>
              </a:cxn>
              <a:cxn ang="0">
                <a:pos x="connsiteX1" y="connsiteY1"/>
              </a:cxn>
              <a:cxn ang="0">
                <a:pos x="connsiteX2" y="connsiteY2"/>
              </a:cxn>
              <a:cxn ang="0">
                <a:pos x="connsiteX3" y="connsiteY3"/>
              </a:cxn>
            </a:cxnLst>
            <a:rect l="l" t="t" r="r" b="b"/>
            <a:pathLst>
              <a:path w="4111372" h="944804">
                <a:moveTo>
                  <a:pt x="7423" y="6047"/>
                </a:moveTo>
                <a:lnTo>
                  <a:pt x="4118796" y="6047"/>
                </a:lnTo>
                <a:lnTo>
                  <a:pt x="4118796" y="950852"/>
                </a:lnTo>
                <a:lnTo>
                  <a:pt x="7423" y="950852"/>
                </a:lnTo>
                <a:close/>
              </a:path>
            </a:pathLst>
          </a:custGeom>
        </p:spPr>
      </p:pic>
      <p:grpSp>
        <p:nvGrpSpPr>
          <p:cNvPr id="615" name="Graphic 256">
            <a:extLst>
              <a:ext uri="{FF2B5EF4-FFF2-40B4-BE49-F238E27FC236}">
                <a16:creationId xmlns:a16="http://schemas.microsoft.com/office/drawing/2014/main" id="{B86591A1-8280-68AD-FFAD-53ED8171A53B}"/>
              </a:ext>
            </a:extLst>
          </p:cNvPr>
          <p:cNvGrpSpPr/>
          <p:nvPr/>
        </p:nvGrpSpPr>
        <p:grpSpPr>
          <a:xfrm>
            <a:off x="21196774" y="9180100"/>
            <a:ext cx="6130949" cy="3418578"/>
            <a:chOff x="21196774" y="9180100"/>
            <a:chExt cx="6130949" cy="3418578"/>
          </a:xfrm>
        </p:grpSpPr>
        <p:sp>
          <p:nvSpPr>
            <p:cNvPr id="616" name="TextBox 615">
              <a:extLst>
                <a:ext uri="{FF2B5EF4-FFF2-40B4-BE49-F238E27FC236}">
                  <a16:creationId xmlns:a16="http://schemas.microsoft.com/office/drawing/2014/main" id="{AD0B7037-4B49-D878-3982-C614046B8316}"/>
                </a:ext>
              </a:extLst>
            </p:cNvPr>
            <p:cNvSpPr txBox="1"/>
            <p:nvPr/>
          </p:nvSpPr>
          <p:spPr>
            <a:xfrm>
              <a:off x="21196774" y="9249185"/>
              <a:ext cx="1502334" cy="769441"/>
            </a:xfrm>
            <a:prstGeom prst="rect">
              <a:avLst/>
            </a:prstGeom>
            <a:noFill/>
          </p:spPr>
          <p:txBody>
            <a:bodyPr wrap="none" rtlCol="0">
              <a:spAutoFit/>
            </a:bodyPr>
            <a:lstStyle/>
            <a:p>
              <a:pPr algn="l"/>
              <a:r>
                <a:rPr lang="en-CH" sz="4400" b="1" spc="0" baseline="0">
                  <a:ln/>
                  <a:solidFill>
                    <a:srgbClr val="0A0B17"/>
                  </a:solidFill>
                  <a:latin typeface="Arial"/>
                  <a:cs typeface="Arial"/>
                  <a:sym typeface="Arial"/>
                  <a:rtl val="0"/>
                </a:rPr>
                <a:t>IL-33</a:t>
              </a:r>
            </a:p>
          </p:txBody>
        </p:sp>
        <p:sp>
          <p:nvSpPr>
            <p:cNvPr id="617" name="TextBox 616">
              <a:extLst>
                <a:ext uri="{FF2B5EF4-FFF2-40B4-BE49-F238E27FC236}">
                  <a16:creationId xmlns:a16="http://schemas.microsoft.com/office/drawing/2014/main" id="{BBA47EC6-4151-4958-2BBE-6A6CCB8C9702}"/>
                </a:ext>
              </a:extLst>
            </p:cNvPr>
            <p:cNvSpPr txBox="1"/>
            <p:nvPr/>
          </p:nvSpPr>
          <p:spPr>
            <a:xfrm>
              <a:off x="26139577" y="9180100"/>
              <a:ext cx="1188146" cy="769441"/>
            </a:xfrm>
            <a:prstGeom prst="rect">
              <a:avLst/>
            </a:prstGeom>
            <a:noFill/>
          </p:spPr>
          <p:txBody>
            <a:bodyPr wrap="none" rtlCol="0">
              <a:spAutoFit/>
            </a:bodyPr>
            <a:lstStyle/>
            <a:p>
              <a:pPr algn="l"/>
              <a:r>
                <a:rPr lang="en-CH" sz="4400" b="1" spc="0" baseline="0">
                  <a:ln/>
                  <a:solidFill>
                    <a:srgbClr val="0A0B17"/>
                  </a:solidFill>
                  <a:latin typeface="Arial"/>
                  <a:cs typeface="Arial"/>
                  <a:sym typeface="Arial"/>
                  <a:rtl val="0"/>
                </a:rPr>
                <a:t>IL-2</a:t>
              </a:r>
            </a:p>
          </p:txBody>
        </p:sp>
        <p:grpSp>
          <p:nvGrpSpPr>
            <p:cNvPr id="618" name="Graphic 256">
              <a:extLst>
                <a:ext uri="{FF2B5EF4-FFF2-40B4-BE49-F238E27FC236}">
                  <a16:creationId xmlns:a16="http://schemas.microsoft.com/office/drawing/2014/main" id="{B1258C35-0DEF-BC3D-B327-C3479A593B4F}"/>
                </a:ext>
              </a:extLst>
            </p:cNvPr>
            <p:cNvGrpSpPr/>
            <p:nvPr/>
          </p:nvGrpSpPr>
          <p:grpSpPr>
            <a:xfrm>
              <a:off x="25217045" y="10131002"/>
              <a:ext cx="445884" cy="445891"/>
              <a:chOff x="25217045" y="10131002"/>
              <a:chExt cx="445884" cy="445891"/>
            </a:xfrm>
          </p:grpSpPr>
          <p:sp>
            <p:nvSpPr>
              <p:cNvPr id="634" name="Freeform 633">
                <a:extLst>
                  <a:ext uri="{FF2B5EF4-FFF2-40B4-BE49-F238E27FC236}">
                    <a16:creationId xmlns:a16="http://schemas.microsoft.com/office/drawing/2014/main" id="{EE75EF7A-EB01-2C17-F6C9-CE01A37794B8}"/>
                  </a:ext>
                </a:extLst>
              </p:cNvPr>
              <p:cNvSpPr/>
              <p:nvPr/>
            </p:nvSpPr>
            <p:spPr>
              <a:xfrm rot="10800000" flipV="1">
                <a:off x="25238399" y="10152356"/>
                <a:ext cx="403177" cy="403184"/>
              </a:xfrm>
              <a:custGeom>
                <a:avLst/>
                <a:gdLst>
                  <a:gd name="connsiteX0" fmla="*/ 406580 w 403177"/>
                  <a:gd name="connsiteY0" fmla="*/ 202628 h 403184"/>
                  <a:gd name="connsiteX1" fmla="*/ 204990 w 403177"/>
                  <a:gd name="connsiteY1" fmla="*/ 404220 h 403184"/>
                  <a:gd name="connsiteX2" fmla="*/ 3400 w 403177"/>
                  <a:gd name="connsiteY2" fmla="*/ 202628 h 403184"/>
                  <a:gd name="connsiteX3" fmla="*/ 204990 w 403177"/>
                  <a:gd name="connsiteY3" fmla="*/ 1036 h 403184"/>
                  <a:gd name="connsiteX4" fmla="*/ 406580 w 403177"/>
                  <a:gd name="connsiteY4" fmla="*/ 202628 h 40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77" h="403184">
                    <a:moveTo>
                      <a:pt x="406580" y="202628"/>
                    </a:moveTo>
                    <a:cubicBezTo>
                      <a:pt x="406580" y="313965"/>
                      <a:pt x="316325" y="404220"/>
                      <a:pt x="204990" y="404220"/>
                    </a:cubicBezTo>
                    <a:cubicBezTo>
                      <a:pt x="93655" y="404220"/>
                      <a:pt x="3400" y="313965"/>
                      <a:pt x="3400" y="202628"/>
                    </a:cubicBezTo>
                    <a:cubicBezTo>
                      <a:pt x="3400" y="91292"/>
                      <a:pt x="93655" y="1036"/>
                      <a:pt x="204990" y="1036"/>
                    </a:cubicBezTo>
                    <a:cubicBezTo>
                      <a:pt x="316325" y="1036"/>
                      <a:pt x="406580" y="91292"/>
                      <a:pt x="406580" y="202628"/>
                    </a:cubicBezTo>
                    <a:close/>
                  </a:path>
                </a:pathLst>
              </a:custGeom>
              <a:solidFill>
                <a:srgbClr val="FF8522"/>
              </a:solidFill>
              <a:ln w="4002" cap="rnd">
                <a:noFill/>
                <a:prstDash val="solid"/>
                <a:round/>
              </a:ln>
            </p:spPr>
            <p:txBody>
              <a:bodyPr rtlCol="0" anchor="ctr"/>
              <a:lstStyle/>
              <a:p>
                <a:endParaRPr lang="en-CH" sz="4400"/>
              </a:p>
            </p:txBody>
          </p:sp>
          <p:sp>
            <p:nvSpPr>
              <p:cNvPr id="635" name="Freeform 634">
                <a:extLst>
                  <a:ext uri="{FF2B5EF4-FFF2-40B4-BE49-F238E27FC236}">
                    <a16:creationId xmlns:a16="http://schemas.microsoft.com/office/drawing/2014/main" id="{188278CD-C37D-C870-93E0-FAE679A0698D}"/>
                  </a:ext>
                </a:extLst>
              </p:cNvPr>
              <p:cNvSpPr/>
              <p:nvPr/>
            </p:nvSpPr>
            <p:spPr>
              <a:xfrm rot="10800000" flipV="1">
                <a:off x="25217045" y="10131002"/>
                <a:ext cx="445884" cy="445891"/>
              </a:xfrm>
              <a:custGeom>
                <a:avLst/>
                <a:gdLst>
                  <a:gd name="connsiteX0" fmla="*/ 226343 w 445884"/>
                  <a:gd name="connsiteY0" fmla="*/ 1036 h 445891"/>
                  <a:gd name="connsiteX1" fmla="*/ 3402 w 445884"/>
                  <a:gd name="connsiteY1" fmla="*/ 223982 h 445891"/>
                  <a:gd name="connsiteX2" fmla="*/ 226343 w 445884"/>
                  <a:gd name="connsiteY2" fmla="*/ 446928 h 445891"/>
                  <a:gd name="connsiteX3" fmla="*/ 449287 w 445884"/>
                  <a:gd name="connsiteY3" fmla="*/ 223982 h 445891"/>
                  <a:gd name="connsiteX4" fmla="*/ 226343 w 445884"/>
                  <a:gd name="connsiteY4" fmla="*/ 1036 h 445891"/>
                  <a:gd name="connsiteX5" fmla="*/ 226343 w 445884"/>
                  <a:gd name="connsiteY5" fmla="*/ 22369 h 445891"/>
                  <a:gd name="connsiteX6" fmla="*/ 427953 w 445884"/>
                  <a:gd name="connsiteY6" fmla="*/ 223982 h 445891"/>
                  <a:gd name="connsiteX7" fmla="*/ 226343 w 445884"/>
                  <a:gd name="connsiteY7" fmla="*/ 425553 h 445891"/>
                  <a:gd name="connsiteX8" fmla="*/ 24775 w 445884"/>
                  <a:gd name="connsiteY8" fmla="*/ 223982 h 445891"/>
                  <a:gd name="connsiteX9" fmla="*/ 226343 w 445884"/>
                  <a:gd name="connsiteY9" fmla="*/ 22369 h 4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5884" h="445891">
                    <a:moveTo>
                      <a:pt x="226343" y="1036"/>
                    </a:moveTo>
                    <a:cubicBezTo>
                      <a:pt x="103306" y="1036"/>
                      <a:pt x="3402" y="100941"/>
                      <a:pt x="3402" y="223982"/>
                    </a:cubicBezTo>
                    <a:cubicBezTo>
                      <a:pt x="3402" y="347022"/>
                      <a:pt x="103306" y="446928"/>
                      <a:pt x="226343" y="446928"/>
                    </a:cubicBezTo>
                    <a:cubicBezTo>
                      <a:pt x="349383" y="446928"/>
                      <a:pt x="449287" y="347022"/>
                      <a:pt x="449287" y="223982"/>
                    </a:cubicBezTo>
                    <a:cubicBezTo>
                      <a:pt x="449287" y="100941"/>
                      <a:pt x="349383" y="1036"/>
                      <a:pt x="226343" y="1036"/>
                    </a:cubicBezTo>
                    <a:close/>
                    <a:moveTo>
                      <a:pt x="226343" y="22369"/>
                    </a:moveTo>
                    <a:cubicBezTo>
                      <a:pt x="337616" y="22369"/>
                      <a:pt x="427953" y="112709"/>
                      <a:pt x="427953" y="223982"/>
                    </a:cubicBezTo>
                    <a:cubicBezTo>
                      <a:pt x="427953" y="335215"/>
                      <a:pt x="337616" y="425553"/>
                      <a:pt x="226343" y="425553"/>
                    </a:cubicBezTo>
                    <a:cubicBezTo>
                      <a:pt x="115073" y="425553"/>
                      <a:pt x="24775" y="335215"/>
                      <a:pt x="24775" y="223982"/>
                    </a:cubicBezTo>
                    <a:cubicBezTo>
                      <a:pt x="24775" y="112709"/>
                      <a:pt x="115073" y="22369"/>
                      <a:pt x="226343" y="22369"/>
                    </a:cubicBezTo>
                    <a:close/>
                  </a:path>
                </a:pathLst>
              </a:custGeom>
              <a:solidFill>
                <a:srgbClr val="000000"/>
              </a:solidFill>
              <a:ln w="4002" cap="rnd">
                <a:noFill/>
                <a:prstDash val="solid"/>
                <a:round/>
              </a:ln>
            </p:spPr>
            <p:txBody>
              <a:bodyPr rtlCol="0" anchor="ctr"/>
              <a:lstStyle/>
              <a:p>
                <a:endParaRPr lang="en-CH" sz="4400"/>
              </a:p>
            </p:txBody>
          </p:sp>
        </p:grpSp>
        <p:grpSp>
          <p:nvGrpSpPr>
            <p:cNvPr id="619" name="Graphic 256">
              <a:extLst>
                <a:ext uri="{FF2B5EF4-FFF2-40B4-BE49-F238E27FC236}">
                  <a16:creationId xmlns:a16="http://schemas.microsoft.com/office/drawing/2014/main" id="{2577C789-22F5-7F2D-B412-4E2C2C46ACAC}"/>
                </a:ext>
              </a:extLst>
            </p:cNvPr>
            <p:cNvGrpSpPr/>
            <p:nvPr/>
          </p:nvGrpSpPr>
          <p:grpSpPr>
            <a:xfrm>
              <a:off x="23261287" y="10186522"/>
              <a:ext cx="445884" cy="445891"/>
              <a:chOff x="23261287" y="10186522"/>
              <a:chExt cx="445884" cy="445891"/>
            </a:xfrm>
          </p:grpSpPr>
          <p:sp>
            <p:nvSpPr>
              <p:cNvPr id="632" name="Freeform 631">
                <a:extLst>
                  <a:ext uri="{FF2B5EF4-FFF2-40B4-BE49-F238E27FC236}">
                    <a16:creationId xmlns:a16="http://schemas.microsoft.com/office/drawing/2014/main" id="{D4A107E1-CD0A-C097-1A88-39CBE341BB3D}"/>
                  </a:ext>
                </a:extLst>
              </p:cNvPr>
              <p:cNvSpPr/>
              <p:nvPr/>
            </p:nvSpPr>
            <p:spPr>
              <a:xfrm>
                <a:off x="23282640" y="10207876"/>
                <a:ext cx="403177" cy="403184"/>
              </a:xfrm>
              <a:custGeom>
                <a:avLst/>
                <a:gdLst>
                  <a:gd name="connsiteX0" fmla="*/ 405938 w 403177"/>
                  <a:gd name="connsiteY0" fmla="*/ 202646 h 403184"/>
                  <a:gd name="connsiteX1" fmla="*/ 204348 w 403177"/>
                  <a:gd name="connsiteY1" fmla="*/ 404238 h 403184"/>
                  <a:gd name="connsiteX2" fmla="*/ 2758 w 403177"/>
                  <a:gd name="connsiteY2" fmla="*/ 202646 h 403184"/>
                  <a:gd name="connsiteX3" fmla="*/ 204348 w 403177"/>
                  <a:gd name="connsiteY3" fmla="*/ 1054 h 403184"/>
                  <a:gd name="connsiteX4" fmla="*/ 405938 w 403177"/>
                  <a:gd name="connsiteY4" fmla="*/ 202646 h 40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77" h="403184">
                    <a:moveTo>
                      <a:pt x="405938" y="202646"/>
                    </a:moveTo>
                    <a:cubicBezTo>
                      <a:pt x="405938" y="313983"/>
                      <a:pt x="315683" y="404238"/>
                      <a:pt x="204348" y="404238"/>
                    </a:cubicBezTo>
                    <a:cubicBezTo>
                      <a:pt x="93013" y="404238"/>
                      <a:pt x="2758" y="313983"/>
                      <a:pt x="2758" y="202646"/>
                    </a:cubicBezTo>
                    <a:cubicBezTo>
                      <a:pt x="2758" y="91310"/>
                      <a:pt x="93013" y="1054"/>
                      <a:pt x="204348" y="1054"/>
                    </a:cubicBezTo>
                    <a:cubicBezTo>
                      <a:pt x="315683" y="1054"/>
                      <a:pt x="405938" y="91310"/>
                      <a:pt x="405938" y="202646"/>
                    </a:cubicBezTo>
                    <a:close/>
                  </a:path>
                </a:pathLst>
              </a:custGeom>
              <a:solidFill>
                <a:srgbClr val="7E14FF"/>
              </a:solidFill>
              <a:ln w="4002" cap="rnd">
                <a:noFill/>
                <a:prstDash val="solid"/>
                <a:round/>
              </a:ln>
            </p:spPr>
            <p:txBody>
              <a:bodyPr rtlCol="0" anchor="ctr"/>
              <a:lstStyle/>
              <a:p>
                <a:endParaRPr lang="en-CH" sz="4400"/>
              </a:p>
            </p:txBody>
          </p:sp>
          <p:sp>
            <p:nvSpPr>
              <p:cNvPr id="633" name="Freeform 632">
                <a:extLst>
                  <a:ext uri="{FF2B5EF4-FFF2-40B4-BE49-F238E27FC236}">
                    <a16:creationId xmlns:a16="http://schemas.microsoft.com/office/drawing/2014/main" id="{91173D99-51FF-609A-2015-708CCC7F00E5}"/>
                  </a:ext>
                </a:extLst>
              </p:cNvPr>
              <p:cNvSpPr/>
              <p:nvPr/>
            </p:nvSpPr>
            <p:spPr>
              <a:xfrm>
                <a:off x="23261287" y="10186522"/>
                <a:ext cx="445884" cy="445891"/>
              </a:xfrm>
              <a:custGeom>
                <a:avLst/>
                <a:gdLst>
                  <a:gd name="connsiteX0" fmla="*/ 225702 w 445884"/>
                  <a:gd name="connsiteY0" fmla="*/ 1054 h 445891"/>
                  <a:gd name="connsiteX1" fmla="*/ 448645 w 445884"/>
                  <a:gd name="connsiteY1" fmla="*/ 224000 h 445891"/>
                  <a:gd name="connsiteX2" fmla="*/ 225702 w 445884"/>
                  <a:gd name="connsiteY2" fmla="*/ 446946 h 445891"/>
                  <a:gd name="connsiteX3" fmla="*/ 2760 w 445884"/>
                  <a:gd name="connsiteY3" fmla="*/ 224000 h 445891"/>
                  <a:gd name="connsiteX4" fmla="*/ 225702 w 445884"/>
                  <a:gd name="connsiteY4" fmla="*/ 1054 h 445891"/>
                  <a:gd name="connsiteX5" fmla="*/ 225702 w 445884"/>
                  <a:gd name="connsiteY5" fmla="*/ 22387 h 445891"/>
                  <a:gd name="connsiteX6" fmla="*/ 24133 w 445884"/>
                  <a:gd name="connsiteY6" fmla="*/ 224000 h 445891"/>
                  <a:gd name="connsiteX7" fmla="*/ 225702 w 445884"/>
                  <a:gd name="connsiteY7" fmla="*/ 425572 h 445891"/>
                  <a:gd name="connsiteX8" fmla="*/ 427311 w 445884"/>
                  <a:gd name="connsiteY8" fmla="*/ 224000 h 445891"/>
                  <a:gd name="connsiteX9" fmla="*/ 225702 w 445884"/>
                  <a:gd name="connsiteY9" fmla="*/ 22387 h 4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5884" h="445891">
                    <a:moveTo>
                      <a:pt x="225702" y="1054"/>
                    </a:moveTo>
                    <a:cubicBezTo>
                      <a:pt x="348741" y="1054"/>
                      <a:pt x="448645" y="100959"/>
                      <a:pt x="448645" y="224000"/>
                    </a:cubicBezTo>
                    <a:cubicBezTo>
                      <a:pt x="448645" y="347041"/>
                      <a:pt x="348741" y="446946"/>
                      <a:pt x="225702" y="446946"/>
                    </a:cubicBezTo>
                    <a:cubicBezTo>
                      <a:pt x="102664" y="446946"/>
                      <a:pt x="2760" y="347041"/>
                      <a:pt x="2760" y="224000"/>
                    </a:cubicBezTo>
                    <a:cubicBezTo>
                      <a:pt x="2760" y="100959"/>
                      <a:pt x="102664" y="1054"/>
                      <a:pt x="225702" y="1054"/>
                    </a:cubicBezTo>
                    <a:close/>
                    <a:moveTo>
                      <a:pt x="225702" y="22387"/>
                    </a:moveTo>
                    <a:cubicBezTo>
                      <a:pt x="114431" y="22387"/>
                      <a:pt x="24133" y="112727"/>
                      <a:pt x="24133" y="224000"/>
                    </a:cubicBezTo>
                    <a:cubicBezTo>
                      <a:pt x="24133" y="335233"/>
                      <a:pt x="114431" y="425572"/>
                      <a:pt x="225702" y="425572"/>
                    </a:cubicBezTo>
                    <a:cubicBezTo>
                      <a:pt x="336974" y="425572"/>
                      <a:pt x="427311" y="335233"/>
                      <a:pt x="427311" y="224000"/>
                    </a:cubicBezTo>
                    <a:cubicBezTo>
                      <a:pt x="427311" y="112727"/>
                      <a:pt x="336974" y="22387"/>
                      <a:pt x="225702" y="22387"/>
                    </a:cubicBezTo>
                    <a:close/>
                  </a:path>
                </a:pathLst>
              </a:custGeom>
              <a:solidFill>
                <a:srgbClr val="000000"/>
              </a:solidFill>
              <a:ln w="4002" cap="rnd">
                <a:noFill/>
                <a:prstDash val="solid"/>
                <a:round/>
              </a:ln>
            </p:spPr>
            <p:txBody>
              <a:bodyPr rtlCol="0" anchor="ctr"/>
              <a:lstStyle/>
              <a:p>
                <a:endParaRPr lang="en-CH" sz="4400"/>
              </a:p>
            </p:txBody>
          </p:sp>
        </p:grpSp>
        <p:grpSp>
          <p:nvGrpSpPr>
            <p:cNvPr id="620" name="Graphic 256">
              <a:extLst>
                <a:ext uri="{FF2B5EF4-FFF2-40B4-BE49-F238E27FC236}">
                  <a16:creationId xmlns:a16="http://schemas.microsoft.com/office/drawing/2014/main" id="{5DF584C4-C80D-A780-F96C-44ACF218809C}"/>
                </a:ext>
              </a:extLst>
            </p:cNvPr>
            <p:cNvGrpSpPr/>
            <p:nvPr/>
          </p:nvGrpSpPr>
          <p:grpSpPr>
            <a:xfrm>
              <a:off x="25646120" y="9268064"/>
              <a:ext cx="445884" cy="445891"/>
              <a:chOff x="25646120" y="9268064"/>
              <a:chExt cx="445884" cy="445891"/>
            </a:xfrm>
          </p:grpSpPr>
          <p:sp>
            <p:nvSpPr>
              <p:cNvPr id="630" name="Freeform 629">
                <a:extLst>
                  <a:ext uri="{FF2B5EF4-FFF2-40B4-BE49-F238E27FC236}">
                    <a16:creationId xmlns:a16="http://schemas.microsoft.com/office/drawing/2014/main" id="{8E71166F-49E7-52F4-8E24-398869C32DE6}"/>
                  </a:ext>
                </a:extLst>
              </p:cNvPr>
              <p:cNvSpPr/>
              <p:nvPr/>
            </p:nvSpPr>
            <p:spPr>
              <a:xfrm rot="10800000" flipV="1">
                <a:off x="25667473" y="9289418"/>
                <a:ext cx="403177" cy="403184"/>
              </a:xfrm>
              <a:custGeom>
                <a:avLst/>
                <a:gdLst>
                  <a:gd name="connsiteX0" fmla="*/ 406721 w 403177"/>
                  <a:gd name="connsiteY0" fmla="*/ 202345 h 403184"/>
                  <a:gd name="connsiteX1" fmla="*/ 205131 w 403177"/>
                  <a:gd name="connsiteY1" fmla="*/ 403937 h 403184"/>
                  <a:gd name="connsiteX2" fmla="*/ 3541 w 403177"/>
                  <a:gd name="connsiteY2" fmla="*/ 202345 h 403184"/>
                  <a:gd name="connsiteX3" fmla="*/ 205131 w 403177"/>
                  <a:gd name="connsiteY3" fmla="*/ 753 h 403184"/>
                  <a:gd name="connsiteX4" fmla="*/ 406721 w 403177"/>
                  <a:gd name="connsiteY4" fmla="*/ 202345 h 40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77" h="403184">
                    <a:moveTo>
                      <a:pt x="406721" y="202345"/>
                    </a:moveTo>
                    <a:cubicBezTo>
                      <a:pt x="406721" y="313682"/>
                      <a:pt x="316466" y="403937"/>
                      <a:pt x="205131" y="403937"/>
                    </a:cubicBezTo>
                    <a:cubicBezTo>
                      <a:pt x="93796" y="403937"/>
                      <a:pt x="3541" y="313682"/>
                      <a:pt x="3541" y="202345"/>
                    </a:cubicBezTo>
                    <a:cubicBezTo>
                      <a:pt x="3541" y="91008"/>
                      <a:pt x="93796" y="753"/>
                      <a:pt x="205131" y="753"/>
                    </a:cubicBezTo>
                    <a:cubicBezTo>
                      <a:pt x="316466" y="753"/>
                      <a:pt x="406721" y="91008"/>
                      <a:pt x="406721" y="202345"/>
                    </a:cubicBezTo>
                    <a:close/>
                  </a:path>
                </a:pathLst>
              </a:custGeom>
              <a:solidFill>
                <a:srgbClr val="FF8522"/>
              </a:solidFill>
              <a:ln w="4002" cap="rnd">
                <a:noFill/>
                <a:prstDash val="solid"/>
                <a:round/>
              </a:ln>
            </p:spPr>
            <p:txBody>
              <a:bodyPr rtlCol="0" anchor="ctr"/>
              <a:lstStyle/>
              <a:p>
                <a:endParaRPr lang="en-CH" sz="4400"/>
              </a:p>
            </p:txBody>
          </p:sp>
          <p:sp>
            <p:nvSpPr>
              <p:cNvPr id="631" name="Freeform 630">
                <a:extLst>
                  <a:ext uri="{FF2B5EF4-FFF2-40B4-BE49-F238E27FC236}">
                    <a16:creationId xmlns:a16="http://schemas.microsoft.com/office/drawing/2014/main" id="{6209EFD2-672D-D06E-2604-4838F198AAD8}"/>
                  </a:ext>
                </a:extLst>
              </p:cNvPr>
              <p:cNvSpPr/>
              <p:nvPr/>
            </p:nvSpPr>
            <p:spPr>
              <a:xfrm rot="10800000" flipV="1">
                <a:off x="25646120" y="9268064"/>
                <a:ext cx="445884" cy="445891"/>
              </a:xfrm>
              <a:custGeom>
                <a:avLst/>
                <a:gdLst>
                  <a:gd name="connsiteX0" fmla="*/ 226484 w 445884"/>
                  <a:gd name="connsiteY0" fmla="*/ 753 h 445891"/>
                  <a:gd name="connsiteX1" fmla="*/ 3543 w 445884"/>
                  <a:gd name="connsiteY1" fmla="*/ 223699 h 445891"/>
                  <a:gd name="connsiteX2" fmla="*/ 226484 w 445884"/>
                  <a:gd name="connsiteY2" fmla="*/ 446645 h 445891"/>
                  <a:gd name="connsiteX3" fmla="*/ 449428 w 445884"/>
                  <a:gd name="connsiteY3" fmla="*/ 223699 h 445891"/>
                  <a:gd name="connsiteX4" fmla="*/ 226484 w 445884"/>
                  <a:gd name="connsiteY4" fmla="*/ 753 h 445891"/>
                  <a:gd name="connsiteX5" fmla="*/ 226484 w 445884"/>
                  <a:gd name="connsiteY5" fmla="*/ 22086 h 445891"/>
                  <a:gd name="connsiteX6" fmla="*/ 428094 w 445884"/>
                  <a:gd name="connsiteY6" fmla="*/ 223699 h 445891"/>
                  <a:gd name="connsiteX7" fmla="*/ 226484 w 445884"/>
                  <a:gd name="connsiteY7" fmla="*/ 425270 h 445891"/>
                  <a:gd name="connsiteX8" fmla="*/ 24916 w 445884"/>
                  <a:gd name="connsiteY8" fmla="*/ 223699 h 445891"/>
                  <a:gd name="connsiteX9" fmla="*/ 226484 w 445884"/>
                  <a:gd name="connsiteY9" fmla="*/ 22086 h 4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5884" h="445891">
                    <a:moveTo>
                      <a:pt x="226484" y="753"/>
                    </a:moveTo>
                    <a:cubicBezTo>
                      <a:pt x="103446" y="753"/>
                      <a:pt x="3543" y="100658"/>
                      <a:pt x="3543" y="223699"/>
                    </a:cubicBezTo>
                    <a:cubicBezTo>
                      <a:pt x="3543" y="346739"/>
                      <a:pt x="103446" y="446645"/>
                      <a:pt x="226484" y="446645"/>
                    </a:cubicBezTo>
                    <a:cubicBezTo>
                      <a:pt x="349524" y="446645"/>
                      <a:pt x="449428" y="346739"/>
                      <a:pt x="449428" y="223699"/>
                    </a:cubicBezTo>
                    <a:cubicBezTo>
                      <a:pt x="449428" y="100658"/>
                      <a:pt x="349524" y="753"/>
                      <a:pt x="226484" y="753"/>
                    </a:cubicBezTo>
                    <a:close/>
                    <a:moveTo>
                      <a:pt x="226484" y="22086"/>
                    </a:moveTo>
                    <a:cubicBezTo>
                      <a:pt x="337757" y="22086"/>
                      <a:pt x="428094" y="112426"/>
                      <a:pt x="428094" y="223699"/>
                    </a:cubicBezTo>
                    <a:cubicBezTo>
                      <a:pt x="428094" y="334932"/>
                      <a:pt x="337757" y="425270"/>
                      <a:pt x="226484" y="425270"/>
                    </a:cubicBezTo>
                    <a:cubicBezTo>
                      <a:pt x="115214" y="425270"/>
                      <a:pt x="24916" y="334932"/>
                      <a:pt x="24916" y="223699"/>
                    </a:cubicBezTo>
                    <a:cubicBezTo>
                      <a:pt x="24916" y="112426"/>
                      <a:pt x="115214" y="22086"/>
                      <a:pt x="226484" y="22086"/>
                    </a:cubicBezTo>
                    <a:close/>
                  </a:path>
                </a:pathLst>
              </a:custGeom>
              <a:solidFill>
                <a:srgbClr val="000000"/>
              </a:solidFill>
              <a:ln w="4002" cap="rnd">
                <a:noFill/>
                <a:prstDash val="solid"/>
                <a:round/>
              </a:ln>
            </p:spPr>
            <p:txBody>
              <a:bodyPr rtlCol="0" anchor="ctr"/>
              <a:lstStyle/>
              <a:p>
                <a:endParaRPr lang="en-CH" sz="4400"/>
              </a:p>
            </p:txBody>
          </p:sp>
        </p:grpSp>
        <p:grpSp>
          <p:nvGrpSpPr>
            <p:cNvPr id="621" name="Graphic 256">
              <a:extLst>
                <a:ext uri="{FF2B5EF4-FFF2-40B4-BE49-F238E27FC236}">
                  <a16:creationId xmlns:a16="http://schemas.microsoft.com/office/drawing/2014/main" id="{5C8CDD46-0328-6AE7-B526-7BAE2E2BFF92}"/>
                </a:ext>
              </a:extLst>
            </p:cNvPr>
            <p:cNvGrpSpPr/>
            <p:nvPr/>
          </p:nvGrpSpPr>
          <p:grpSpPr>
            <a:xfrm>
              <a:off x="22930794" y="9385585"/>
              <a:ext cx="445884" cy="445891"/>
              <a:chOff x="22930794" y="9385585"/>
              <a:chExt cx="445884" cy="445891"/>
            </a:xfrm>
          </p:grpSpPr>
          <p:sp>
            <p:nvSpPr>
              <p:cNvPr id="628" name="Freeform 627">
                <a:extLst>
                  <a:ext uri="{FF2B5EF4-FFF2-40B4-BE49-F238E27FC236}">
                    <a16:creationId xmlns:a16="http://schemas.microsoft.com/office/drawing/2014/main" id="{9F46C934-9BAA-3977-0587-A0BE89D9DC87}"/>
                  </a:ext>
                </a:extLst>
              </p:cNvPr>
              <p:cNvSpPr/>
              <p:nvPr/>
            </p:nvSpPr>
            <p:spPr>
              <a:xfrm>
                <a:off x="22952148" y="9406939"/>
                <a:ext cx="403177" cy="403184"/>
              </a:xfrm>
              <a:custGeom>
                <a:avLst/>
                <a:gdLst>
                  <a:gd name="connsiteX0" fmla="*/ 405830 w 403177"/>
                  <a:gd name="connsiteY0" fmla="*/ 202384 h 403184"/>
                  <a:gd name="connsiteX1" fmla="*/ 204240 w 403177"/>
                  <a:gd name="connsiteY1" fmla="*/ 403976 h 403184"/>
                  <a:gd name="connsiteX2" fmla="*/ 2650 w 403177"/>
                  <a:gd name="connsiteY2" fmla="*/ 202384 h 403184"/>
                  <a:gd name="connsiteX3" fmla="*/ 204240 w 403177"/>
                  <a:gd name="connsiteY3" fmla="*/ 792 h 403184"/>
                  <a:gd name="connsiteX4" fmla="*/ 405830 w 403177"/>
                  <a:gd name="connsiteY4" fmla="*/ 202384 h 40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177" h="403184">
                    <a:moveTo>
                      <a:pt x="405830" y="202384"/>
                    </a:moveTo>
                    <a:cubicBezTo>
                      <a:pt x="405830" y="313720"/>
                      <a:pt x="315575" y="403976"/>
                      <a:pt x="204240" y="403976"/>
                    </a:cubicBezTo>
                    <a:cubicBezTo>
                      <a:pt x="92905" y="403976"/>
                      <a:pt x="2650" y="313720"/>
                      <a:pt x="2650" y="202384"/>
                    </a:cubicBezTo>
                    <a:cubicBezTo>
                      <a:pt x="2650" y="91047"/>
                      <a:pt x="92905" y="792"/>
                      <a:pt x="204240" y="792"/>
                    </a:cubicBezTo>
                    <a:cubicBezTo>
                      <a:pt x="315575" y="792"/>
                      <a:pt x="405830" y="91047"/>
                      <a:pt x="405830" y="202384"/>
                    </a:cubicBezTo>
                    <a:close/>
                  </a:path>
                </a:pathLst>
              </a:custGeom>
              <a:solidFill>
                <a:srgbClr val="7E14FF"/>
              </a:solidFill>
              <a:ln w="4002" cap="rnd">
                <a:noFill/>
                <a:prstDash val="solid"/>
                <a:round/>
              </a:ln>
            </p:spPr>
            <p:txBody>
              <a:bodyPr rtlCol="0" anchor="ctr"/>
              <a:lstStyle/>
              <a:p>
                <a:endParaRPr lang="en-CH" sz="4400"/>
              </a:p>
            </p:txBody>
          </p:sp>
          <p:sp>
            <p:nvSpPr>
              <p:cNvPr id="629" name="Freeform 628">
                <a:extLst>
                  <a:ext uri="{FF2B5EF4-FFF2-40B4-BE49-F238E27FC236}">
                    <a16:creationId xmlns:a16="http://schemas.microsoft.com/office/drawing/2014/main" id="{C2AD6F73-058E-26AA-0162-C0008A293FE9}"/>
                  </a:ext>
                </a:extLst>
              </p:cNvPr>
              <p:cNvSpPr/>
              <p:nvPr/>
            </p:nvSpPr>
            <p:spPr>
              <a:xfrm>
                <a:off x="22930794" y="9385585"/>
                <a:ext cx="445884" cy="445891"/>
              </a:xfrm>
              <a:custGeom>
                <a:avLst/>
                <a:gdLst>
                  <a:gd name="connsiteX0" fmla="*/ 225593 w 445884"/>
                  <a:gd name="connsiteY0" fmla="*/ 791 h 445891"/>
                  <a:gd name="connsiteX1" fmla="*/ 448537 w 445884"/>
                  <a:gd name="connsiteY1" fmla="*/ 223737 h 445891"/>
                  <a:gd name="connsiteX2" fmla="*/ 225593 w 445884"/>
                  <a:gd name="connsiteY2" fmla="*/ 446683 h 445891"/>
                  <a:gd name="connsiteX3" fmla="*/ 2652 w 445884"/>
                  <a:gd name="connsiteY3" fmla="*/ 223737 h 445891"/>
                  <a:gd name="connsiteX4" fmla="*/ 225593 w 445884"/>
                  <a:gd name="connsiteY4" fmla="*/ 791 h 445891"/>
                  <a:gd name="connsiteX5" fmla="*/ 225593 w 445884"/>
                  <a:gd name="connsiteY5" fmla="*/ 22125 h 445891"/>
                  <a:gd name="connsiteX6" fmla="*/ 24025 w 445884"/>
                  <a:gd name="connsiteY6" fmla="*/ 223737 h 445891"/>
                  <a:gd name="connsiteX7" fmla="*/ 225593 w 445884"/>
                  <a:gd name="connsiteY7" fmla="*/ 425309 h 445891"/>
                  <a:gd name="connsiteX8" fmla="*/ 427203 w 445884"/>
                  <a:gd name="connsiteY8" fmla="*/ 223737 h 445891"/>
                  <a:gd name="connsiteX9" fmla="*/ 225593 w 445884"/>
                  <a:gd name="connsiteY9" fmla="*/ 22125 h 4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5884" h="445891">
                    <a:moveTo>
                      <a:pt x="225593" y="791"/>
                    </a:moveTo>
                    <a:cubicBezTo>
                      <a:pt x="348633" y="791"/>
                      <a:pt x="448537" y="100697"/>
                      <a:pt x="448537" y="223737"/>
                    </a:cubicBezTo>
                    <a:cubicBezTo>
                      <a:pt x="448537" y="346778"/>
                      <a:pt x="348633" y="446683"/>
                      <a:pt x="225593" y="446683"/>
                    </a:cubicBezTo>
                    <a:cubicBezTo>
                      <a:pt x="102555" y="446683"/>
                      <a:pt x="2652" y="346778"/>
                      <a:pt x="2652" y="223737"/>
                    </a:cubicBezTo>
                    <a:cubicBezTo>
                      <a:pt x="2652" y="100697"/>
                      <a:pt x="102555" y="791"/>
                      <a:pt x="225593" y="791"/>
                    </a:cubicBezTo>
                    <a:close/>
                    <a:moveTo>
                      <a:pt x="225593" y="22125"/>
                    </a:moveTo>
                    <a:cubicBezTo>
                      <a:pt x="114323" y="22125"/>
                      <a:pt x="24025" y="112464"/>
                      <a:pt x="24025" y="223737"/>
                    </a:cubicBezTo>
                    <a:cubicBezTo>
                      <a:pt x="24025" y="334970"/>
                      <a:pt x="114323" y="425309"/>
                      <a:pt x="225593" y="425309"/>
                    </a:cubicBezTo>
                    <a:cubicBezTo>
                      <a:pt x="336866" y="425309"/>
                      <a:pt x="427203" y="334970"/>
                      <a:pt x="427203" y="223737"/>
                    </a:cubicBezTo>
                    <a:cubicBezTo>
                      <a:pt x="427203" y="112464"/>
                      <a:pt x="336866" y="22125"/>
                      <a:pt x="225593" y="22125"/>
                    </a:cubicBezTo>
                    <a:close/>
                  </a:path>
                </a:pathLst>
              </a:custGeom>
              <a:solidFill>
                <a:srgbClr val="000000"/>
              </a:solidFill>
              <a:ln w="4002" cap="rnd">
                <a:noFill/>
                <a:prstDash val="solid"/>
                <a:round/>
              </a:ln>
            </p:spPr>
            <p:txBody>
              <a:bodyPr rtlCol="0" anchor="ctr"/>
              <a:lstStyle/>
              <a:p>
                <a:endParaRPr lang="en-CH" sz="4400"/>
              </a:p>
            </p:txBody>
          </p:sp>
        </p:grpSp>
        <p:grpSp>
          <p:nvGrpSpPr>
            <p:cNvPr id="622" name="Graphic 256">
              <a:extLst>
                <a:ext uri="{FF2B5EF4-FFF2-40B4-BE49-F238E27FC236}">
                  <a16:creationId xmlns:a16="http://schemas.microsoft.com/office/drawing/2014/main" id="{E907B017-FA8E-9B96-2FB6-B893AFF058F7}"/>
                </a:ext>
              </a:extLst>
            </p:cNvPr>
            <p:cNvGrpSpPr/>
            <p:nvPr/>
          </p:nvGrpSpPr>
          <p:grpSpPr>
            <a:xfrm>
              <a:off x="24926470" y="10674270"/>
              <a:ext cx="1097522" cy="1906648"/>
              <a:chOff x="24926470" y="10674270"/>
              <a:chExt cx="1097522" cy="1906648"/>
            </a:xfrm>
          </p:grpSpPr>
          <p:sp>
            <p:nvSpPr>
              <p:cNvPr id="626" name="Freeform 625">
                <a:extLst>
                  <a:ext uri="{FF2B5EF4-FFF2-40B4-BE49-F238E27FC236}">
                    <a16:creationId xmlns:a16="http://schemas.microsoft.com/office/drawing/2014/main" id="{F2A4F7F0-C944-FFF1-970D-2932492DD0AF}"/>
                  </a:ext>
                </a:extLst>
              </p:cNvPr>
              <p:cNvSpPr/>
              <p:nvPr/>
            </p:nvSpPr>
            <p:spPr>
              <a:xfrm rot="10800000" flipV="1">
                <a:off x="24947824" y="10695643"/>
                <a:ext cx="1054813" cy="1863982"/>
              </a:xfrm>
              <a:custGeom>
                <a:avLst/>
                <a:gdLst>
                  <a:gd name="connsiteX0" fmla="*/ 398215 w 1054813"/>
                  <a:gd name="connsiteY0" fmla="*/ 538172 h 1863982"/>
                  <a:gd name="connsiteX1" fmla="*/ 12689 w 1054813"/>
                  <a:gd name="connsiteY1" fmla="*/ 194827 h 1863982"/>
                  <a:gd name="connsiteX2" fmla="*/ 29380 w 1054813"/>
                  <a:gd name="connsiteY2" fmla="*/ 62780 h 1863982"/>
                  <a:gd name="connsiteX3" fmla="*/ 147375 w 1054813"/>
                  <a:gd name="connsiteY3" fmla="*/ 1099 h 1863982"/>
                  <a:gd name="connsiteX4" fmla="*/ 160464 w 1054813"/>
                  <a:gd name="connsiteY4" fmla="*/ 939 h 1863982"/>
                  <a:gd name="connsiteX5" fmla="*/ 265851 w 1054813"/>
                  <a:gd name="connsiteY5" fmla="*/ 79471 h 1863982"/>
                  <a:gd name="connsiteX6" fmla="*/ 531021 w 1054813"/>
                  <a:gd name="connsiteY6" fmla="*/ 277561 h 1863982"/>
                  <a:gd name="connsiteX7" fmla="*/ 793670 w 1054813"/>
                  <a:gd name="connsiteY7" fmla="*/ 88036 h 1863982"/>
                  <a:gd name="connsiteX8" fmla="*/ 914667 w 1054813"/>
                  <a:gd name="connsiteY8" fmla="*/ 1059 h 1863982"/>
                  <a:gd name="connsiteX9" fmla="*/ 914667 w 1054813"/>
                  <a:gd name="connsiteY9" fmla="*/ 939 h 1863982"/>
                  <a:gd name="connsiteX10" fmla="*/ 1032782 w 1054813"/>
                  <a:gd name="connsiteY10" fmla="*/ 62660 h 1863982"/>
                  <a:gd name="connsiteX11" fmla="*/ 1049472 w 1054813"/>
                  <a:gd name="connsiteY11" fmla="*/ 194907 h 1863982"/>
                  <a:gd name="connsiteX12" fmla="*/ 663786 w 1054813"/>
                  <a:gd name="connsiteY12" fmla="*/ 538172 h 1863982"/>
                  <a:gd name="connsiteX13" fmla="*/ 663786 w 1054813"/>
                  <a:gd name="connsiteY13" fmla="*/ 1732114 h 1863982"/>
                  <a:gd name="connsiteX14" fmla="*/ 624921 w 1054813"/>
                  <a:gd name="connsiteY14" fmla="*/ 1826016 h 1863982"/>
                  <a:gd name="connsiteX15" fmla="*/ 531021 w 1054813"/>
                  <a:gd name="connsiteY15" fmla="*/ 1864921 h 1863982"/>
                  <a:gd name="connsiteX16" fmla="*/ 531021 w 1054813"/>
                  <a:gd name="connsiteY16" fmla="*/ 1864921 h 1863982"/>
                  <a:gd name="connsiteX17" fmla="*/ 437121 w 1054813"/>
                  <a:gd name="connsiteY17" fmla="*/ 1826016 h 1863982"/>
                  <a:gd name="connsiteX18" fmla="*/ 398215 w 1054813"/>
                  <a:gd name="connsiteY18" fmla="*/ 1732114 h 1863982"/>
                  <a:gd name="connsiteX19" fmla="*/ 398215 w 1054813"/>
                  <a:gd name="connsiteY19" fmla="*/ 538172 h 186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4813" h="1863982">
                    <a:moveTo>
                      <a:pt x="398215" y="538172"/>
                    </a:moveTo>
                    <a:cubicBezTo>
                      <a:pt x="220182" y="494303"/>
                      <a:pt x="76089" y="364257"/>
                      <a:pt x="12689" y="194827"/>
                    </a:cubicBezTo>
                    <a:cubicBezTo>
                      <a:pt x="-3721" y="150718"/>
                      <a:pt x="2523" y="101405"/>
                      <a:pt x="29380" y="62780"/>
                    </a:cubicBezTo>
                    <a:cubicBezTo>
                      <a:pt x="56237" y="24155"/>
                      <a:pt x="100306" y="1099"/>
                      <a:pt x="147375" y="1099"/>
                    </a:cubicBezTo>
                    <a:cubicBezTo>
                      <a:pt x="151778" y="939"/>
                      <a:pt x="156141" y="939"/>
                      <a:pt x="160464" y="939"/>
                    </a:cubicBezTo>
                    <a:cubicBezTo>
                      <a:pt x="209094" y="939"/>
                      <a:pt x="251962" y="32880"/>
                      <a:pt x="265851" y="79471"/>
                    </a:cubicBezTo>
                    <a:cubicBezTo>
                      <a:pt x="299553" y="194026"/>
                      <a:pt x="405540" y="277561"/>
                      <a:pt x="531021" y="277561"/>
                    </a:cubicBezTo>
                    <a:cubicBezTo>
                      <a:pt x="653379" y="277561"/>
                      <a:pt x="757166" y="198148"/>
                      <a:pt x="793670" y="88036"/>
                    </a:cubicBezTo>
                    <a:cubicBezTo>
                      <a:pt x="811120" y="36082"/>
                      <a:pt x="859831" y="1059"/>
                      <a:pt x="914667" y="1059"/>
                    </a:cubicBezTo>
                    <a:cubicBezTo>
                      <a:pt x="914667" y="939"/>
                      <a:pt x="914667" y="939"/>
                      <a:pt x="914667" y="939"/>
                    </a:cubicBezTo>
                    <a:cubicBezTo>
                      <a:pt x="961777" y="939"/>
                      <a:pt x="1005885" y="23994"/>
                      <a:pt x="1032782" y="62660"/>
                    </a:cubicBezTo>
                    <a:cubicBezTo>
                      <a:pt x="1059639" y="101365"/>
                      <a:pt x="1065883" y="150758"/>
                      <a:pt x="1049472" y="194907"/>
                    </a:cubicBezTo>
                    <a:cubicBezTo>
                      <a:pt x="985912" y="364257"/>
                      <a:pt x="841820" y="494303"/>
                      <a:pt x="663786" y="538172"/>
                    </a:cubicBezTo>
                    <a:lnTo>
                      <a:pt x="663786" y="1732114"/>
                    </a:lnTo>
                    <a:cubicBezTo>
                      <a:pt x="663786" y="1767337"/>
                      <a:pt x="649818" y="1801119"/>
                      <a:pt x="624921" y="1826016"/>
                    </a:cubicBezTo>
                    <a:cubicBezTo>
                      <a:pt x="600024" y="1850912"/>
                      <a:pt x="566243" y="1864921"/>
                      <a:pt x="531021" y="1864921"/>
                    </a:cubicBezTo>
                    <a:lnTo>
                      <a:pt x="531021" y="1864921"/>
                    </a:lnTo>
                    <a:cubicBezTo>
                      <a:pt x="495797" y="1864921"/>
                      <a:pt x="462016" y="1850912"/>
                      <a:pt x="437121" y="1826016"/>
                    </a:cubicBezTo>
                    <a:cubicBezTo>
                      <a:pt x="412185" y="1801119"/>
                      <a:pt x="398215" y="1767337"/>
                      <a:pt x="398215" y="1732114"/>
                    </a:cubicBezTo>
                    <a:lnTo>
                      <a:pt x="398215" y="538172"/>
                    </a:lnTo>
                    <a:close/>
                  </a:path>
                </a:pathLst>
              </a:custGeom>
              <a:solidFill>
                <a:srgbClr val="FFC99E"/>
              </a:solidFill>
              <a:ln w="4002" cap="rnd">
                <a:noFill/>
                <a:prstDash val="solid"/>
                <a:round/>
              </a:ln>
            </p:spPr>
            <p:txBody>
              <a:bodyPr rtlCol="0" anchor="ctr"/>
              <a:lstStyle/>
              <a:p>
                <a:endParaRPr lang="en-CH" sz="4400"/>
              </a:p>
            </p:txBody>
          </p:sp>
          <p:sp>
            <p:nvSpPr>
              <p:cNvPr id="627" name="Freeform 626">
                <a:extLst>
                  <a:ext uri="{FF2B5EF4-FFF2-40B4-BE49-F238E27FC236}">
                    <a16:creationId xmlns:a16="http://schemas.microsoft.com/office/drawing/2014/main" id="{955CD90E-D0CE-9D21-7DBC-3DD01EEC6F67}"/>
                  </a:ext>
                </a:extLst>
              </p:cNvPr>
              <p:cNvSpPr/>
              <p:nvPr/>
            </p:nvSpPr>
            <p:spPr>
              <a:xfrm rot="10800000" flipV="1">
                <a:off x="24926470" y="10674270"/>
                <a:ext cx="1097522" cy="1906648"/>
              </a:xfrm>
              <a:custGeom>
                <a:avLst/>
                <a:gdLst>
                  <a:gd name="connsiteX0" fmla="*/ 935222 w 1097522"/>
                  <a:gd name="connsiteY0" fmla="*/ 1059 h 1906648"/>
                  <a:gd name="connsiteX1" fmla="*/ 794772 w 1097522"/>
                  <a:gd name="connsiteY1" fmla="*/ 102605 h 1906648"/>
                  <a:gd name="connsiteX2" fmla="*/ 794731 w 1097522"/>
                  <a:gd name="connsiteY2" fmla="*/ 102645 h 1906648"/>
                  <a:gd name="connsiteX3" fmla="*/ 552377 w 1097522"/>
                  <a:gd name="connsiteY3" fmla="*/ 277600 h 1906648"/>
                  <a:gd name="connsiteX4" fmla="*/ 307701 w 1097522"/>
                  <a:gd name="connsiteY4" fmla="*/ 94760 h 1906648"/>
                  <a:gd name="connsiteX5" fmla="*/ 307660 w 1097522"/>
                  <a:gd name="connsiteY5" fmla="*/ 94720 h 1906648"/>
                  <a:gd name="connsiteX6" fmla="*/ 181820 w 1097522"/>
                  <a:gd name="connsiteY6" fmla="*/ 939 h 1906648"/>
                  <a:gd name="connsiteX7" fmla="*/ 168372 w 1097522"/>
                  <a:gd name="connsiteY7" fmla="*/ 1099 h 1906648"/>
                  <a:gd name="connsiteX8" fmla="*/ 33205 w 1097522"/>
                  <a:gd name="connsiteY8" fmla="*/ 71946 h 1906648"/>
                  <a:gd name="connsiteX9" fmla="*/ 14033 w 1097522"/>
                  <a:gd name="connsiteY9" fmla="*/ 223645 h 1906648"/>
                  <a:gd name="connsiteX10" fmla="*/ 14033 w 1097522"/>
                  <a:gd name="connsiteY10" fmla="*/ 223685 h 1906648"/>
                  <a:gd name="connsiteX11" fmla="*/ 398237 w 1097522"/>
                  <a:gd name="connsiteY11" fmla="*/ 575996 h 1906648"/>
                  <a:gd name="connsiteX12" fmla="*/ 398237 w 1097522"/>
                  <a:gd name="connsiteY12" fmla="*/ 1753487 h 1906648"/>
                  <a:gd name="connsiteX13" fmla="*/ 443387 w 1097522"/>
                  <a:gd name="connsiteY13" fmla="*/ 1862478 h 1906648"/>
                  <a:gd name="connsiteX14" fmla="*/ 552336 w 1097522"/>
                  <a:gd name="connsiteY14" fmla="*/ 1907588 h 1906648"/>
                  <a:gd name="connsiteX15" fmla="*/ 552377 w 1097522"/>
                  <a:gd name="connsiteY15" fmla="*/ 1907588 h 1906648"/>
                  <a:gd name="connsiteX16" fmla="*/ 661367 w 1097522"/>
                  <a:gd name="connsiteY16" fmla="*/ 1862478 h 1906648"/>
                  <a:gd name="connsiteX17" fmla="*/ 706515 w 1097522"/>
                  <a:gd name="connsiteY17" fmla="*/ 1753487 h 1906648"/>
                  <a:gd name="connsiteX18" fmla="*/ 706515 w 1097522"/>
                  <a:gd name="connsiteY18" fmla="*/ 575996 h 1906648"/>
                  <a:gd name="connsiteX19" fmla="*/ 1090841 w 1097522"/>
                  <a:gd name="connsiteY19" fmla="*/ 223725 h 1906648"/>
                  <a:gd name="connsiteX20" fmla="*/ 1090841 w 1097522"/>
                  <a:gd name="connsiteY20" fmla="*/ 223685 h 1906648"/>
                  <a:gd name="connsiteX21" fmla="*/ 1071629 w 1097522"/>
                  <a:gd name="connsiteY21" fmla="*/ 71825 h 1906648"/>
                  <a:gd name="connsiteX22" fmla="*/ 936023 w 1097522"/>
                  <a:gd name="connsiteY22" fmla="*/ 939 h 1906648"/>
                  <a:gd name="connsiteX23" fmla="*/ 935222 w 1097522"/>
                  <a:gd name="connsiteY23" fmla="*/ 1059 h 1906648"/>
                  <a:gd name="connsiteX24" fmla="*/ 419571 w 1097522"/>
                  <a:gd name="connsiteY24" fmla="*/ 559505 h 1906648"/>
                  <a:gd name="connsiteX25" fmla="*/ 34045 w 1097522"/>
                  <a:gd name="connsiteY25" fmla="*/ 216200 h 1906648"/>
                  <a:gd name="connsiteX26" fmla="*/ 50736 w 1097522"/>
                  <a:gd name="connsiteY26" fmla="*/ 84114 h 1906648"/>
                  <a:gd name="connsiteX27" fmla="*/ 168731 w 1097522"/>
                  <a:gd name="connsiteY27" fmla="*/ 22433 h 1906648"/>
                  <a:gd name="connsiteX28" fmla="*/ 181820 w 1097522"/>
                  <a:gd name="connsiteY28" fmla="*/ 22313 h 1906648"/>
                  <a:gd name="connsiteX29" fmla="*/ 287207 w 1097522"/>
                  <a:gd name="connsiteY29" fmla="*/ 100844 h 1906648"/>
                  <a:gd name="connsiteX30" fmla="*/ 552377 w 1097522"/>
                  <a:gd name="connsiteY30" fmla="*/ 298934 h 1906648"/>
                  <a:gd name="connsiteX31" fmla="*/ 814984 w 1097522"/>
                  <a:gd name="connsiteY31" fmla="*/ 109370 h 1906648"/>
                  <a:gd name="connsiteX32" fmla="*/ 936023 w 1097522"/>
                  <a:gd name="connsiteY32" fmla="*/ 22393 h 1906648"/>
                  <a:gd name="connsiteX33" fmla="*/ 936023 w 1097522"/>
                  <a:gd name="connsiteY33" fmla="*/ 22313 h 1906648"/>
                  <a:gd name="connsiteX34" fmla="*/ 1054098 w 1097522"/>
                  <a:gd name="connsiteY34" fmla="*/ 84034 h 1906648"/>
                  <a:gd name="connsiteX35" fmla="*/ 1070828 w 1097522"/>
                  <a:gd name="connsiteY35" fmla="*/ 216240 h 1906648"/>
                  <a:gd name="connsiteX36" fmla="*/ 685142 w 1097522"/>
                  <a:gd name="connsiteY36" fmla="*/ 559505 h 1906648"/>
                  <a:gd name="connsiteX37" fmla="*/ 685142 w 1097522"/>
                  <a:gd name="connsiteY37" fmla="*/ 1753487 h 1906648"/>
                  <a:gd name="connsiteX38" fmla="*/ 646277 w 1097522"/>
                  <a:gd name="connsiteY38" fmla="*/ 1847349 h 1906648"/>
                  <a:gd name="connsiteX39" fmla="*/ 552377 w 1097522"/>
                  <a:gd name="connsiteY39" fmla="*/ 1886255 h 1906648"/>
                  <a:gd name="connsiteX40" fmla="*/ 552336 w 1097522"/>
                  <a:gd name="connsiteY40" fmla="*/ 1886255 h 1906648"/>
                  <a:gd name="connsiteX41" fmla="*/ 458477 w 1097522"/>
                  <a:gd name="connsiteY41" fmla="*/ 1847349 h 1906648"/>
                  <a:gd name="connsiteX42" fmla="*/ 419571 w 1097522"/>
                  <a:gd name="connsiteY42" fmla="*/ 1753487 h 1906648"/>
                  <a:gd name="connsiteX43" fmla="*/ 419571 w 1097522"/>
                  <a:gd name="connsiteY43" fmla="*/ 559505 h 190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7522" h="1906648">
                    <a:moveTo>
                      <a:pt x="935222" y="1059"/>
                    </a:moveTo>
                    <a:cubicBezTo>
                      <a:pt x="871540" y="1379"/>
                      <a:pt x="815106" y="42166"/>
                      <a:pt x="794772" y="102605"/>
                    </a:cubicBezTo>
                    <a:lnTo>
                      <a:pt x="794731" y="102645"/>
                    </a:lnTo>
                    <a:cubicBezTo>
                      <a:pt x="761071" y="204273"/>
                      <a:pt x="665289" y="277600"/>
                      <a:pt x="552377" y="277600"/>
                    </a:cubicBezTo>
                    <a:cubicBezTo>
                      <a:pt x="436582" y="277600"/>
                      <a:pt x="338801" y="200509"/>
                      <a:pt x="307701" y="94760"/>
                    </a:cubicBezTo>
                    <a:lnTo>
                      <a:pt x="307660" y="94720"/>
                    </a:lnTo>
                    <a:cubicBezTo>
                      <a:pt x="291050" y="39084"/>
                      <a:pt x="239898" y="939"/>
                      <a:pt x="181820" y="939"/>
                    </a:cubicBezTo>
                    <a:cubicBezTo>
                      <a:pt x="177377" y="939"/>
                      <a:pt x="172894" y="939"/>
                      <a:pt x="168372" y="1099"/>
                    </a:cubicBezTo>
                    <a:cubicBezTo>
                      <a:pt x="114456" y="1219"/>
                      <a:pt x="63984" y="27636"/>
                      <a:pt x="33205" y="71946"/>
                    </a:cubicBezTo>
                    <a:cubicBezTo>
                      <a:pt x="2345" y="116294"/>
                      <a:pt x="-4819" y="172972"/>
                      <a:pt x="14033" y="223645"/>
                    </a:cubicBezTo>
                    <a:lnTo>
                      <a:pt x="14033" y="223685"/>
                    </a:lnTo>
                    <a:cubicBezTo>
                      <a:pt x="77952" y="394476"/>
                      <a:pt x="220845" y="526723"/>
                      <a:pt x="398237" y="575996"/>
                    </a:cubicBezTo>
                    <a:lnTo>
                      <a:pt x="398237" y="1753487"/>
                    </a:lnTo>
                    <a:cubicBezTo>
                      <a:pt x="398237" y="1794355"/>
                      <a:pt x="414449" y="1833540"/>
                      <a:pt x="443387" y="1862478"/>
                    </a:cubicBezTo>
                    <a:cubicBezTo>
                      <a:pt x="472285" y="1891378"/>
                      <a:pt x="511470" y="1907588"/>
                      <a:pt x="552336" y="1907588"/>
                    </a:cubicBezTo>
                    <a:lnTo>
                      <a:pt x="552377" y="1907588"/>
                    </a:lnTo>
                    <a:cubicBezTo>
                      <a:pt x="593243" y="1907588"/>
                      <a:pt x="632467" y="1891378"/>
                      <a:pt x="661367" y="1862478"/>
                    </a:cubicBezTo>
                    <a:cubicBezTo>
                      <a:pt x="690264" y="1833540"/>
                      <a:pt x="706515" y="1794355"/>
                      <a:pt x="706515" y="1753487"/>
                    </a:cubicBezTo>
                    <a:lnTo>
                      <a:pt x="706515" y="575996"/>
                    </a:lnTo>
                    <a:cubicBezTo>
                      <a:pt x="883909" y="526723"/>
                      <a:pt x="1026761" y="394476"/>
                      <a:pt x="1090841" y="223725"/>
                    </a:cubicBezTo>
                    <a:lnTo>
                      <a:pt x="1090841" y="223685"/>
                    </a:lnTo>
                    <a:cubicBezTo>
                      <a:pt x="1109693" y="172972"/>
                      <a:pt x="1102528" y="116255"/>
                      <a:pt x="1071629" y="71825"/>
                    </a:cubicBezTo>
                    <a:cubicBezTo>
                      <a:pt x="1040770" y="27436"/>
                      <a:pt x="990097" y="939"/>
                      <a:pt x="936023" y="939"/>
                    </a:cubicBezTo>
                    <a:lnTo>
                      <a:pt x="935222" y="1059"/>
                    </a:lnTo>
                    <a:close/>
                    <a:moveTo>
                      <a:pt x="419571" y="559505"/>
                    </a:moveTo>
                    <a:cubicBezTo>
                      <a:pt x="241537" y="515676"/>
                      <a:pt x="97445" y="385631"/>
                      <a:pt x="34045" y="216200"/>
                    </a:cubicBezTo>
                    <a:cubicBezTo>
                      <a:pt x="17634" y="172091"/>
                      <a:pt x="23879" y="122739"/>
                      <a:pt x="50736" y="84114"/>
                    </a:cubicBezTo>
                    <a:cubicBezTo>
                      <a:pt x="77593" y="45488"/>
                      <a:pt x="121662" y="22433"/>
                      <a:pt x="168731" y="22433"/>
                    </a:cubicBezTo>
                    <a:cubicBezTo>
                      <a:pt x="173134" y="22313"/>
                      <a:pt x="177496" y="22313"/>
                      <a:pt x="181820" y="22313"/>
                    </a:cubicBezTo>
                    <a:cubicBezTo>
                      <a:pt x="230450" y="22313"/>
                      <a:pt x="273318" y="54214"/>
                      <a:pt x="287207" y="100844"/>
                    </a:cubicBezTo>
                    <a:cubicBezTo>
                      <a:pt x="320909" y="215399"/>
                      <a:pt x="426896" y="298934"/>
                      <a:pt x="552377" y="298934"/>
                    </a:cubicBezTo>
                    <a:cubicBezTo>
                      <a:pt x="674735" y="298934"/>
                      <a:pt x="778522" y="219482"/>
                      <a:pt x="814984" y="109370"/>
                    </a:cubicBezTo>
                    <a:cubicBezTo>
                      <a:pt x="832476" y="57416"/>
                      <a:pt x="881187" y="22393"/>
                      <a:pt x="936023" y="22393"/>
                    </a:cubicBezTo>
                    <a:cubicBezTo>
                      <a:pt x="936023" y="22313"/>
                      <a:pt x="936023" y="22313"/>
                      <a:pt x="936023" y="22313"/>
                    </a:cubicBezTo>
                    <a:cubicBezTo>
                      <a:pt x="983092" y="22313"/>
                      <a:pt x="1027241" y="45368"/>
                      <a:pt x="1054098" y="84034"/>
                    </a:cubicBezTo>
                    <a:cubicBezTo>
                      <a:pt x="1080995" y="122699"/>
                      <a:pt x="1087239" y="172091"/>
                      <a:pt x="1070828" y="216240"/>
                    </a:cubicBezTo>
                    <a:cubicBezTo>
                      <a:pt x="1007268" y="385631"/>
                      <a:pt x="863175" y="515676"/>
                      <a:pt x="685142" y="559505"/>
                    </a:cubicBezTo>
                    <a:lnTo>
                      <a:pt x="685142" y="1753487"/>
                    </a:lnTo>
                    <a:cubicBezTo>
                      <a:pt x="685142" y="1788670"/>
                      <a:pt x="671174" y="1822452"/>
                      <a:pt x="646277" y="1847349"/>
                    </a:cubicBezTo>
                    <a:cubicBezTo>
                      <a:pt x="621341" y="1872246"/>
                      <a:pt x="587599" y="1886255"/>
                      <a:pt x="552377" y="1886255"/>
                    </a:cubicBezTo>
                    <a:lnTo>
                      <a:pt x="552336" y="1886255"/>
                    </a:lnTo>
                    <a:cubicBezTo>
                      <a:pt x="517153" y="1886255"/>
                      <a:pt x="483372" y="1872246"/>
                      <a:pt x="458477" y="1847349"/>
                    </a:cubicBezTo>
                    <a:cubicBezTo>
                      <a:pt x="433541" y="1822452"/>
                      <a:pt x="419571" y="1788670"/>
                      <a:pt x="419571" y="1753487"/>
                    </a:cubicBezTo>
                    <a:lnTo>
                      <a:pt x="419571" y="559505"/>
                    </a:lnTo>
                    <a:close/>
                  </a:path>
                </a:pathLst>
              </a:custGeom>
              <a:solidFill>
                <a:srgbClr val="000000"/>
              </a:solidFill>
              <a:ln w="4002" cap="rnd">
                <a:noFill/>
                <a:prstDash val="solid"/>
                <a:round/>
              </a:ln>
            </p:spPr>
            <p:txBody>
              <a:bodyPr rtlCol="0" anchor="ctr"/>
              <a:lstStyle/>
              <a:p>
                <a:endParaRPr lang="en-CH" sz="4400"/>
              </a:p>
            </p:txBody>
          </p:sp>
        </p:grpSp>
        <p:grpSp>
          <p:nvGrpSpPr>
            <p:cNvPr id="623" name="Graphic 256">
              <a:extLst>
                <a:ext uri="{FF2B5EF4-FFF2-40B4-BE49-F238E27FC236}">
                  <a16:creationId xmlns:a16="http://schemas.microsoft.com/office/drawing/2014/main" id="{CADE9135-C2D5-B264-2C26-DD69A34F30DB}"/>
                </a:ext>
              </a:extLst>
            </p:cNvPr>
            <p:cNvGrpSpPr/>
            <p:nvPr/>
          </p:nvGrpSpPr>
          <p:grpSpPr>
            <a:xfrm>
              <a:off x="22935436" y="10692030"/>
              <a:ext cx="1097522" cy="1906648"/>
              <a:chOff x="22935436" y="10692030"/>
              <a:chExt cx="1097522" cy="1906648"/>
            </a:xfrm>
          </p:grpSpPr>
          <p:sp>
            <p:nvSpPr>
              <p:cNvPr id="624" name="Freeform 623">
                <a:extLst>
                  <a:ext uri="{FF2B5EF4-FFF2-40B4-BE49-F238E27FC236}">
                    <a16:creationId xmlns:a16="http://schemas.microsoft.com/office/drawing/2014/main" id="{41A01686-D1FC-79FB-2E3F-8AA4F357DEF8}"/>
                  </a:ext>
                </a:extLst>
              </p:cNvPr>
              <p:cNvSpPr/>
              <p:nvPr/>
            </p:nvSpPr>
            <p:spPr>
              <a:xfrm rot="10800000" flipV="1">
                <a:off x="22956790" y="10713403"/>
                <a:ext cx="1054813" cy="1863982"/>
              </a:xfrm>
              <a:custGeom>
                <a:avLst/>
                <a:gdLst>
                  <a:gd name="connsiteX0" fmla="*/ 397562 w 1054813"/>
                  <a:gd name="connsiteY0" fmla="*/ 538178 h 1863982"/>
                  <a:gd name="connsiteX1" fmla="*/ 12036 w 1054813"/>
                  <a:gd name="connsiteY1" fmla="*/ 194833 h 1863982"/>
                  <a:gd name="connsiteX2" fmla="*/ 28726 w 1054813"/>
                  <a:gd name="connsiteY2" fmla="*/ 62786 h 1863982"/>
                  <a:gd name="connsiteX3" fmla="*/ 146722 w 1054813"/>
                  <a:gd name="connsiteY3" fmla="*/ 1105 h 1863982"/>
                  <a:gd name="connsiteX4" fmla="*/ 159810 w 1054813"/>
                  <a:gd name="connsiteY4" fmla="*/ 945 h 1863982"/>
                  <a:gd name="connsiteX5" fmla="*/ 265198 w 1054813"/>
                  <a:gd name="connsiteY5" fmla="*/ 79477 h 1863982"/>
                  <a:gd name="connsiteX6" fmla="*/ 530368 w 1054813"/>
                  <a:gd name="connsiteY6" fmla="*/ 277567 h 1863982"/>
                  <a:gd name="connsiteX7" fmla="*/ 793016 w 1054813"/>
                  <a:gd name="connsiteY7" fmla="*/ 88042 h 1863982"/>
                  <a:gd name="connsiteX8" fmla="*/ 914014 w 1054813"/>
                  <a:gd name="connsiteY8" fmla="*/ 1065 h 1863982"/>
                  <a:gd name="connsiteX9" fmla="*/ 914014 w 1054813"/>
                  <a:gd name="connsiteY9" fmla="*/ 945 h 1863982"/>
                  <a:gd name="connsiteX10" fmla="*/ 1032128 w 1054813"/>
                  <a:gd name="connsiteY10" fmla="*/ 62666 h 1863982"/>
                  <a:gd name="connsiteX11" fmla="*/ 1048819 w 1054813"/>
                  <a:gd name="connsiteY11" fmla="*/ 194913 h 1863982"/>
                  <a:gd name="connsiteX12" fmla="*/ 663132 w 1054813"/>
                  <a:gd name="connsiteY12" fmla="*/ 538178 h 1863982"/>
                  <a:gd name="connsiteX13" fmla="*/ 663132 w 1054813"/>
                  <a:gd name="connsiteY13" fmla="*/ 1732120 h 1863982"/>
                  <a:gd name="connsiteX14" fmla="*/ 624268 w 1054813"/>
                  <a:gd name="connsiteY14" fmla="*/ 1826022 h 1863982"/>
                  <a:gd name="connsiteX15" fmla="*/ 530368 w 1054813"/>
                  <a:gd name="connsiteY15" fmla="*/ 1864927 h 1863982"/>
                  <a:gd name="connsiteX16" fmla="*/ 530368 w 1054813"/>
                  <a:gd name="connsiteY16" fmla="*/ 1864927 h 1863982"/>
                  <a:gd name="connsiteX17" fmla="*/ 436468 w 1054813"/>
                  <a:gd name="connsiteY17" fmla="*/ 1826022 h 1863982"/>
                  <a:gd name="connsiteX18" fmla="*/ 397562 w 1054813"/>
                  <a:gd name="connsiteY18" fmla="*/ 1732120 h 1863982"/>
                  <a:gd name="connsiteX19" fmla="*/ 397562 w 1054813"/>
                  <a:gd name="connsiteY19" fmla="*/ 538178 h 186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4813" h="1863982">
                    <a:moveTo>
                      <a:pt x="397562" y="538178"/>
                    </a:moveTo>
                    <a:cubicBezTo>
                      <a:pt x="219528" y="494308"/>
                      <a:pt x="75436" y="364263"/>
                      <a:pt x="12036" y="194833"/>
                    </a:cubicBezTo>
                    <a:cubicBezTo>
                      <a:pt x="-4375" y="150724"/>
                      <a:pt x="1869" y="101411"/>
                      <a:pt x="28726" y="62786"/>
                    </a:cubicBezTo>
                    <a:cubicBezTo>
                      <a:pt x="55584" y="24160"/>
                      <a:pt x="99653" y="1105"/>
                      <a:pt x="146722" y="1105"/>
                    </a:cubicBezTo>
                    <a:cubicBezTo>
                      <a:pt x="151125" y="945"/>
                      <a:pt x="155487" y="945"/>
                      <a:pt x="159810" y="945"/>
                    </a:cubicBezTo>
                    <a:cubicBezTo>
                      <a:pt x="208441" y="945"/>
                      <a:pt x="251308" y="32886"/>
                      <a:pt x="265198" y="79477"/>
                    </a:cubicBezTo>
                    <a:cubicBezTo>
                      <a:pt x="298899" y="194031"/>
                      <a:pt x="404887" y="277567"/>
                      <a:pt x="530368" y="277567"/>
                    </a:cubicBezTo>
                    <a:cubicBezTo>
                      <a:pt x="652725" y="277567"/>
                      <a:pt x="756513" y="198154"/>
                      <a:pt x="793016" y="88042"/>
                    </a:cubicBezTo>
                    <a:cubicBezTo>
                      <a:pt x="810467" y="36088"/>
                      <a:pt x="859178" y="1065"/>
                      <a:pt x="914014" y="1065"/>
                    </a:cubicBezTo>
                    <a:cubicBezTo>
                      <a:pt x="914014" y="945"/>
                      <a:pt x="914014" y="945"/>
                      <a:pt x="914014" y="945"/>
                    </a:cubicBezTo>
                    <a:cubicBezTo>
                      <a:pt x="961124" y="945"/>
                      <a:pt x="1005232" y="24000"/>
                      <a:pt x="1032128" y="62666"/>
                    </a:cubicBezTo>
                    <a:cubicBezTo>
                      <a:pt x="1058985" y="101371"/>
                      <a:pt x="1065230" y="150764"/>
                      <a:pt x="1048819" y="194913"/>
                    </a:cubicBezTo>
                    <a:cubicBezTo>
                      <a:pt x="985258" y="364263"/>
                      <a:pt x="841166" y="494308"/>
                      <a:pt x="663132" y="538178"/>
                    </a:cubicBezTo>
                    <a:lnTo>
                      <a:pt x="663132" y="1732120"/>
                    </a:lnTo>
                    <a:cubicBezTo>
                      <a:pt x="663132" y="1767343"/>
                      <a:pt x="649165" y="1801125"/>
                      <a:pt x="624268" y="1826022"/>
                    </a:cubicBezTo>
                    <a:cubicBezTo>
                      <a:pt x="599371" y="1850918"/>
                      <a:pt x="565590" y="1864927"/>
                      <a:pt x="530368" y="1864927"/>
                    </a:cubicBezTo>
                    <a:cubicBezTo>
                      <a:pt x="530368" y="1864927"/>
                      <a:pt x="530368" y="1864927"/>
                      <a:pt x="530368" y="1864927"/>
                    </a:cubicBezTo>
                    <a:cubicBezTo>
                      <a:pt x="495144" y="1864927"/>
                      <a:pt x="461363" y="1850918"/>
                      <a:pt x="436468" y="1826022"/>
                    </a:cubicBezTo>
                    <a:cubicBezTo>
                      <a:pt x="411532" y="1801125"/>
                      <a:pt x="397562" y="1767343"/>
                      <a:pt x="397562" y="1732120"/>
                    </a:cubicBezTo>
                    <a:lnTo>
                      <a:pt x="397562" y="538178"/>
                    </a:lnTo>
                    <a:close/>
                  </a:path>
                </a:pathLst>
              </a:custGeom>
              <a:solidFill>
                <a:srgbClr val="CEA7FF"/>
              </a:solidFill>
              <a:ln w="4002" cap="rnd">
                <a:noFill/>
                <a:prstDash val="solid"/>
                <a:round/>
              </a:ln>
            </p:spPr>
            <p:txBody>
              <a:bodyPr rtlCol="0" anchor="ctr"/>
              <a:lstStyle/>
              <a:p>
                <a:endParaRPr lang="en-CH" sz="4400"/>
              </a:p>
            </p:txBody>
          </p:sp>
          <p:sp>
            <p:nvSpPr>
              <p:cNvPr id="625" name="Freeform 624">
                <a:extLst>
                  <a:ext uri="{FF2B5EF4-FFF2-40B4-BE49-F238E27FC236}">
                    <a16:creationId xmlns:a16="http://schemas.microsoft.com/office/drawing/2014/main" id="{3393C3F3-4F8A-6EA7-ABB5-052974C1E40C}"/>
                  </a:ext>
                </a:extLst>
              </p:cNvPr>
              <p:cNvSpPr/>
              <p:nvPr/>
            </p:nvSpPr>
            <p:spPr>
              <a:xfrm rot="10800000" flipV="1">
                <a:off x="22935436" y="10692030"/>
                <a:ext cx="1097522" cy="1906648"/>
              </a:xfrm>
              <a:custGeom>
                <a:avLst/>
                <a:gdLst>
                  <a:gd name="connsiteX0" fmla="*/ 934568 w 1097522"/>
                  <a:gd name="connsiteY0" fmla="*/ 1065 h 1906648"/>
                  <a:gd name="connsiteX1" fmla="*/ 794119 w 1097522"/>
                  <a:gd name="connsiteY1" fmla="*/ 102611 h 1906648"/>
                  <a:gd name="connsiteX2" fmla="*/ 794078 w 1097522"/>
                  <a:gd name="connsiteY2" fmla="*/ 102651 h 1906648"/>
                  <a:gd name="connsiteX3" fmla="*/ 551724 w 1097522"/>
                  <a:gd name="connsiteY3" fmla="*/ 277606 h 1906648"/>
                  <a:gd name="connsiteX4" fmla="*/ 307048 w 1097522"/>
                  <a:gd name="connsiteY4" fmla="*/ 94766 h 1906648"/>
                  <a:gd name="connsiteX5" fmla="*/ 307007 w 1097522"/>
                  <a:gd name="connsiteY5" fmla="*/ 94726 h 1906648"/>
                  <a:gd name="connsiteX6" fmla="*/ 181166 w 1097522"/>
                  <a:gd name="connsiteY6" fmla="*/ 945 h 1906648"/>
                  <a:gd name="connsiteX7" fmla="*/ 167718 w 1097522"/>
                  <a:gd name="connsiteY7" fmla="*/ 1105 h 1906648"/>
                  <a:gd name="connsiteX8" fmla="*/ 32552 w 1097522"/>
                  <a:gd name="connsiteY8" fmla="*/ 71951 h 1906648"/>
                  <a:gd name="connsiteX9" fmla="*/ 13379 w 1097522"/>
                  <a:gd name="connsiteY9" fmla="*/ 223650 h 1906648"/>
                  <a:gd name="connsiteX10" fmla="*/ 13379 w 1097522"/>
                  <a:gd name="connsiteY10" fmla="*/ 223691 h 1906648"/>
                  <a:gd name="connsiteX11" fmla="*/ 397584 w 1097522"/>
                  <a:gd name="connsiteY11" fmla="*/ 576002 h 1906648"/>
                  <a:gd name="connsiteX12" fmla="*/ 397584 w 1097522"/>
                  <a:gd name="connsiteY12" fmla="*/ 1753493 h 1906648"/>
                  <a:gd name="connsiteX13" fmla="*/ 442734 w 1097522"/>
                  <a:gd name="connsiteY13" fmla="*/ 1862484 h 1906648"/>
                  <a:gd name="connsiteX14" fmla="*/ 551683 w 1097522"/>
                  <a:gd name="connsiteY14" fmla="*/ 1907594 h 1906648"/>
                  <a:gd name="connsiteX15" fmla="*/ 551724 w 1097522"/>
                  <a:gd name="connsiteY15" fmla="*/ 1907594 h 1906648"/>
                  <a:gd name="connsiteX16" fmla="*/ 660713 w 1097522"/>
                  <a:gd name="connsiteY16" fmla="*/ 1862484 h 1906648"/>
                  <a:gd name="connsiteX17" fmla="*/ 705861 w 1097522"/>
                  <a:gd name="connsiteY17" fmla="*/ 1753493 h 1906648"/>
                  <a:gd name="connsiteX18" fmla="*/ 705861 w 1097522"/>
                  <a:gd name="connsiteY18" fmla="*/ 576002 h 1906648"/>
                  <a:gd name="connsiteX19" fmla="*/ 1090187 w 1097522"/>
                  <a:gd name="connsiteY19" fmla="*/ 223731 h 1906648"/>
                  <a:gd name="connsiteX20" fmla="*/ 1090187 w 1097522"/>
                  <a:gd name="connsiteY20" fmla="*/ 223691 h 1906648"/>
                  <a:gd name="connsiteX21" fmla="*/ 1070976 w 1097522"/>
                  <a:gd name="connsiteY21" fmla="*/ 71831 h 1906648"/>
                  <a:gd name="connsiteX22" fmla="*/ 935370 w 1097522"/>
                  <a:gd name="connsiteY22" fmla="*/ 945 h 1906648"/>
                  <a:gd name="connsiteX23" fmla="*/ 934568 w 1097522"/>
                  <a:gd name="connsiteY23" fmla="*/ 1065 h 1906648"/>
                  <a:gd name="connsiteX24" fmla="*/ 418918 w 1097522"/>
                  <a:gd name="connsiteY24" fmla="*/ 559511 h 1906648"/>
                  <a:gd name="connsiteX25" fmla="*/ 33392 w 1097522"/>
                  <a:gd name="connsiteY25" fmla="*/ 216206 h 1906648"/>
                  <a:gd name="connsiteX26" fmla="*/ 50082 w 1097522"/>
                  <a:gd name="connsiteY26" fmla="*/ 84120 h 1906648"/>
                  <a:gd name="connsiteX27" fmla="*/ 168078 w 1097522"/>
                  <a:gd name="connsiteY27" fmla="*/ 22439 h 1906648"/>
                  <a:gd name="connsiteX28" fmla="*/ 181166 w 1097522"/>
                  <a:gd name="connsiteY28" fmla="*/ 22318 h 1906648"/>
                  <a:gd name="connsiteX29" fmla="*/ 286554 w 1097522"/>
                  <a:gd name="connsiteY29" fmla="*/ 100850 h 1906648"/>
                  <a:gd name="connsiteX30" fmla="*/ 551724 w 1097522"/>
                  <a:gd name="connsiteY30" fmla="*/ 298940 h 1906648"/>
                  <a:gd name="connsiteX31" fmla="*/ 814331 w 1097522"/>
                  <a:gd name="connsiteY31" fmla="*/ 109375 h 1906648"/>
                  <a:gd name="connsiteX32" fmla="*/ 935370 w 1097522"/>
                  <a:gd name="connsiteY32" fmla="*/ 22398 h 1906648"/>
                  <a:gd name="connsiteX33" fmla="*/ 935370 w 1097522"/>
                  <a:gd name="connsiteY33" fmla="*/ 22318 h 1906648"/>
                  <a:gd name="connsiteX34" fmla="*/ 1053445 w 1097522"/>
                  <a:gd name="connsiteY34" fmla="*/ 84039 h 1906648"/>
                  <a:gd name="connsiteX35" fmla="*/ 1070175 w 1097522"/>
                  <a:gd name="connsiteY35" fmla="*/ 216246 h 1906648"/>
                  <a:gd name="connsiteX36" fmla="*/ 684488 w 1097522"/>
                  <a:gd name="connsiteY36" fmla="*/ 559511 h 1906648"/>
                  <a:gd name="connsiteX37" fmla="*/ 684488 w 1097522"/>
                  <a:gd name="connsiteY37" fmla="*/ 1753493 h 1906648"/>
                  <a:gd name="connsiteX38" fmla="*/ 645624 w 1097522"/>
                  <a:gd name="connsiteY38" fmla="*/ 1847355 h 1906648"/>
                  <a:gd name="connsiteX39" fmla="*/ 551724 w 1097522"/>
                  <a:gd name="connsiteY39" fmla="*/ 1886261 h 1906648"/>
                  <a:gd name="connsiteX40" fmla="*/ 551683 w 1097522"/>
                  <a:gd name="connsiteY40" fmla="*/ 1886261 h 1906648"/>
                  <a:gd name="connsiteX41" fmla="*/ 457824 w 1097522"/>
                  <a:gd name="connsiteY41" fmla="*/ 1847355 h 1906648"/>
                  <a:gd name="connsiteX42" fmla="*/ 418918 w 1097522"/>
                  <a:gd name="connsiteY42" fmla="*/ 1753493 h 1906648"/>
                  <a:gd name="connsiteX43" fmla="*/ 418918 w 1097522"/>
                  <a:gd name="connsiteY43" fmla="*/ 559511 h 190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97522" h="1906648">
                    <a:moveTo>
                      <a:pt x="934568" y="1065"/>
                    </a:moveTo>
                    <a:cubicBezTo>
                      <a:pt x="870887" y="1385"/>
                      <a:pt x="814452" y="42172"/>
                      <a:pt x="794119" y="102611"/>
                    </a:cubicBezTo>
                    <a:lnTo>
                      <a:pt x="794078" y="102651"/>
                    </a:lnTo>
                    <a:cubicBezTo>
                      <a:pt x="760418" y="204278"/>
                      <a:pt x="664636" y="277606"/>
                      <a:pt x="551724" y="277606"/>
                    </a:cubicBezTo>
                    <a:cubicBezTo>
                      <a:pt x="435929" y="277606"/>
                      <a:pt x="338148" y="200515"/>
                      <a:pt x="307048" y="94766"/>
                    </a:cubicBezTo>
                    <a:lnTo>
                      <a:pt x="307007" y="94726"/>
                    </a:lnTo>
                    <a:cubicBezTo>
                      <a:pt x="290396" y="39090"/>
                      <a:pt x="239244" y="945"/>
                      <a:pt x="181166" y="945"/>
                    </a:cubicBezTo>
                    <a:cubicBezTo>
                      <a:pt x="176724" y="945"/>
                      <a:pt x="172241" y="945"/>
                      <a:pt x="167718" y="1105"/>
                    </a:cubicBezTo>
                    <a:cubicBezTo>
                      <a:pt x="113803" y="1224"/>
                      <a:pt x="63331" y="27642"/>
                      <a:pt x="32552" y="71951"/>
                    </a:cubicBezTo>
                    <a:cubicBezTo>
                      <a:pt x="1692" y="116300"/>
                      <a:pt x="-5473" y="172978"/>
                      <a:pt x="13379" y="223650"/>
                    </a:cubicBezTo>
                    <a:lnTo>
                      <a:pt x="13379" y="223691"/>
                    </a:lnTo>
                    <a:cubicBezTo>
                      <a:pt x="77299" y="394482"/>
                      <a:pt x="220191" y="526729"/>
                      <a:pt x="397584" y="576002"/>
                    </a:cubicBezTo>
                    <a:lnTo>
                      <a:pt x="397584" y="1753493"/>
                    </a:lnTo>
                    <a:cubicBezTo>
                      <a:pt x="397584" y="1794361"/>
                      <a:pt x="413796" y="1833545"/>
                      <a:pt x="442734" y="1862484"/>
                    </a:cubicBezTo>
                    <a:cubicBezTo>
                      <a:pt x="471631" y="1891384"/>
                      <a:pt x="510817" y="1907594"/>
                      <a:pt x="551683" y="1907594"/>
                    </a:cubicBezTo>
                    <a:lnTo>
                      <a:pt x="551724" y="1907594"/>
                    </a:lnTo>
                    <a:cubicBezTo>
                      <a:pt x="592590" y="1907594"/>
                      <a:pt x="631814" y="1891384"/>
                      <a:pt x="660713" y="1862484"/>
                    </a:cubicBezTo>
                    <a:cubicBezTo>
                      <a:pt x="689611" y="1833545"/>
                      <a:pt x="705861" y="1794361"/>
                      <a:pt x="705861" y="1753493"/>
                    </a:cubicBezTo>
                    <a:lnTo>
                      <a:pt x="705861" y="576002"/>
                    </a:lnTo>
                    <a:cubicBezTo>
                      <a:pt x="883256" y="526729"/>
                      <a:pt x="1026107" y="394482"/>
                      <a:pt x="1090187" y="223731"/>
                    </a:cubicBezTo>
                    <a:lnTo>
                      <a:pt x="1090187" y="223691"/>
                    </a:lnTo>
                    <a:cubicBezTo>
                      <a:pt x="1109039" y="172978"/>
                      <a:pt x="1101875" y="116261"/>
                      <a:pt x="1070976" y="71831"/>
                    </a:cubicBezTo>
                    <a:cubicBezTo>
                      <a:pt x="1040116" y="27442"/>
                      <a:pt x="989443" y="945"/>
                      <a:pt x="935370" y="945"/>
                    </a:cubicBezTo>
                    <a:lnTo>
                      <a:pt x="934568" y="1065"/>
                    </a:lnTo>
                    <a:close/>
                    <a:moveTo>
                      <a:pt x="418918" y="559511"/>
                    </a:moveTo>
                    <a:cubicBezTo>
                      <a:pt x="240884" y="515682"/>
                      <a:pt x="96792" y="385637"/>
                      <a:pt x="33392" y="216206"/>
                    </a:cubicBezTo>
                    <a:cubicBezTo>
                      <a:pt x="16981" y="172097"/>
                      <a:pt x="23225" y="122745"/>
                      <a:pt x="50082" y="84120"/>
                    </a:cubicBezTo>
                    <a:cubicBezTo>
                      <a:pt x="76939" y="45494"/>
                      <a:pt x="121009" y="22439"/>
                      <a:pt x="168078" y="22439"/>
                    </a:cubicBezTo>
                    <a:cubicBezTo>
                      <a:pt x="172481" y="22318"/>
                      <a:pt x="176843" y="22318"/>
                      <a:pt x="181166" y="22318"/>
                    </a:cubicBezTo>
                    <a:cubicBezTo>
                      <a:pt x="229797" y="22318"/>
                      <a:pt x="272664" y="54220"/>
                      <a:pt x="286554" y="100850"/>
                    </a:cubicBezTo>
                    <a:cubicBezTo>
                      <a:pt x="320255" y="215405"/>
                      <a:pt x="426243" y="298940"/>
                      <a:pt x="551724" y="298940"/>
                    </a:cubicBezTo>
                    <a:cubicBezTo>
                      <a:pt x="674081" y="298940"/>
                      <a:pt x="777868" y="219488"/>
                      <a:pt x="814331" y="109375"/>
                    </a:cubicBezTo>
                    <a:cubicBezTo>
                      <a:pt x="831823" y="57421"/>
                      <a:pt x="880534" y="22398"/>
                      <a:pt x="935370" y="22398"/>
                    </a:cubicBezTo>
                    <a:cubicBezTo>
                      <a:pt x="935370" y="22318"/>
                      <a:pt x="935370" y="22318"/>
                      <a:pt x="935370" y="22318"/>
                    </a:cubicBezTo>
                    <a:cubicBezTo>
                      <a:pt x="982439" y="22318"/>
                      <a:pt x="1026588" y="45373"/>
                      <a:pt x="1053445" y="84039"/>
                    </a:cubicBezTo>
                    <a:cubicBezTo>
                      <a:pt x="1080341" y="122704"/>
                      <a:pt x="1086586" y="172097"/>
                      <a:pt x="1070175" y="216246"/>
                    </a:cubicBezTo>
                    <a:cubicBezTo>
                      <a:pt x="1006614" y="385637"/>
                      <a:pt x="862522" y="515682"/>
                      <a:pt x="684488" y="559511"/>
                    </a:cubicBezTo>
                    <a:lnTo>
                      <a:pt x="684488" y="1753493"/>
                    </a:lnTo>
                    <a:cubicBezTo>
                      <a:pt x="684488" y="1788676"/>
                      <a:pt x="670520" y="1822458"/>
                      <a:pt x="645624" y="1847355"/>
                    </a:cubicBezTo>
                    <a:cubicBezTo>
                      <a:pt x="620688" y="1872251"/>
                      <a:pt x="586945" y="1886261"/>
                      <a:pt x="551724" y="1886261"/>
                    </a:cubicBezTo>
                    <a:lnTo>
                      <a:pt x="551683" y="1886261"/>
                    </a:lnTo>
                    <a:cubicBezTo>
                      <a:pt x="516500" y="1886261"/>
                      <a:pt x="482719" y="1872251"/>
                      <a:pt x="457824" y="1847355"/>
                    </a:cubicBezTo>
                    <a:cubicBezTo>
                      <a:pt x="432888" y="1822458"/>
                      <a:pt x="418918" y="1788676"/>
                      <a:pt x="418918" y="1753493"/>
                    </a:cubicBezTo>
                    <a:lnTo>
                      <a:pt x="418918" y="559511"/>
                    </a:lnTo>
                    <a:close/>
                  </a:path>
                </a:pathLst>
              </a:custGeom>
              <a:solidFill>
                <a:srgbClr val="000000"/>
              </a:solidFill>
              <a:ln w="4002" cap="rnd">
                <a:noFill/>
                <a:prstDash val="solid"/>
                <a:round/>
              </a:ln>
            </p:spPr>
            <p:txBody>
              <a:bodyPr rtlCol="0" anchor="ctr"/>
              <a:lstStyle/>
              <a:p>
                <a:endParaRPr lang="en-CH" sz="4400"/>
              </a:p>
            </p:txBody>
          </p:sp>
        </p:grpSp>
      </p:grpSp>
      <p:grpSp>
        <p:nvGrpSpPr>
          <p:cNvPr id="636" name="Graphic 256">
            <a:extLst>
              <a:ext uri="{FF2B5EF4-FFF2-40B4-BE49-F238E27FC236}">
                <a16:creationId xmlns:a16="http://schemas.microsoft.com/office/drawing/2014/main" id="{075D0189-2AAC-1952-833E-5D7796BF94F3}"/>
              </a:ext>
            </a:extLst>
          </p:cNvPr>
          <p:cNvGrpSpPr/>
          <p:nvPr/>
        </p:nvGrpSpPr>
        <p:grpSpPr>
          <a:xfrm>
            <a:off x="22446977" y="13539192"/>
            <a:ext cx="2074318" cy="883185"/>
            <a:chOff x="22446977" y="13539192"/>
            <a:chExt cx="2074318" cy="883185"/>
          </a:xfrm>
        </p:grpSpPr>
        <p:grpSp>
          <p:nvGrpSpPr>
            <p:cNvPr id="637" name="Graphic 256">
              <a:extLst>
                <a:ext uri="{FF2B5EF4-FFF2-40B4-BE49-F238E27FC236}">
                  <a16:creationId xmlns:a16="http://schemas.microsoft.com/office/drawing/2014/main" id="{D4906C89-0945-08DA-C97A-1C1CAA0846BC}"/>
                </a:ext>
              </a:extLst>
            </p:cNvPr>
            <p:cNvGrpSpPr/>
            <p:nvPr/>
          </p:nvGrpSpPr>
          <p:grpSpPr>
            <a:xfrm>
              <a:off x="22446977" y="13539192"/>
              <a:ext cx="2074318" cy="883185"/>
              <a:chOff x="22446977" y="13539192"/>
              <a:chExt cx="2074318" cy="883185"/>
            </a:xfrm>
          </p:grpSpPr>
          <p:sp>
            <p:nvSpPr>
              <p:cNvPr id="639" name="Freeform 638">
                <a:extLst>
                  <a:ext uri="{FF2B5EF4-FFF2-40B4-BE49-F238E27FC236}">
                    <a16:creationId xmlns:a16="http://schemas.microsoft.com/office/drawing/2014/main" id="{EEF32BCA-E784-06B3-B7D8-1BF743B31B17}"/>
                  </a:ext>
                </a:extLst>
              </p:cNvPr>
              <p:cNvSpPr/>
              <p:nvPr/>
            </p:nvSpPr>
            <p:spPr>
              <a:xfrm>
                <a:off x="22475445" y="13567669"/>
                <a:ext cx="2017383" cy="826230"/>
              </a:xfrm>
              <a:custGeom>
                <a:avLst/>
                <a:gdLst>
                  <a:gd name="connsiteX0" fmla="*/ 2020410 w 2017383"/>
                  <a:gd name="connsiteY0" fmla="*/ 414065 h 826230"/>
                  <a:gd name="connsiteX1" fmla="*/ 1607291 w 2017383"/>
                  <a:gd name="connsiteY1" fmla="*/ 827180 h 826230"/>
                  <a:gd name="connsiteX2" fmla="*/ 416143 w 2017383"/>
                  <a:gd name="connsiteY2" fmla="*/ 827180 h 826230"/>
                  <a:gd name="connsiteX3" fmla="*/ 3027 w 2017383"/>
                  <a:gd name="connsiteY3" fmla="*/ 414065 h 826230"/>
                  <a:gd name="connsiteX4" fmla="*/ 416143 w 2017383"/>
                  <a:gd name="connsiteY4" fmla="*/ 950 h 826230"/>
                  <a:gd name="connsiteX5" fmla="*/ 1607291 w 2017383"/>
                  <a:gd name="connsiteY5" fmla="*/ 950 h 826230"/>
                  <a:gd name="connsiteX6" fmla="*/ 2020410 w 2017383"/>
                  <a:gd name="connsiteY6" fmla="*/ 414065 h 8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7383" h="826230">
                    <a:moveTo>
                      <a:pt x="2020410" y="414065"/>
                    </a:moveTo>
                    <a:cubicBezTo>
                      <a:pt x="2020410" y="642077"/>
                      <a:pt x="1835318" y="827180"/>
                      <a:pt x="1607291" y="827180"/>
                    </a:cubicBezTo>
                    <a:lnTo>
                      <a:pt x="416143" y="827180"/>
                    </a:lnTo>
                    <a:cubicBezTo>
                      <a:pt x="188116" y="827180"/>
                      <a:pt x="3027" y="642077"/>
                      <a:pt x="3027" y="414065"/>
                    </a:cubicBezTo>
                    <a:cubicBezTo>
                      <a:pt x="3027" y="186055"/>
                      <a:pt x="188116" y="950"/>
                      <a:pt x="416143" y="950"/>
                    </a:cubicBezTo>
                    <a:lnTo>
                      <a:pt x="1607291" y="950"/>
                    </a:lnTo>
                    <a:cubicBezTo>
                      <a:pt x="1835318" y="950"/>
                      <a:pt x="2020410" y="186055"/>
                      <a:pt x="2020410" y="414065"/>
                    </a:cubicBezTo>
                    <a:close/>
                  </a:path>
                </a:pathLst>
              </a:custGeom>
              <a:solidFill>
                <a:srgbClr val="A1B8ED"/>
              </a:solidFill>
              <a:ln w="5308" cap="rnd">
                <a:noFill/>
                <a:prstDash val="solid"/>
                <a:round/>
              </a:ln>
            </p:spPr>
            <p:txBody>
              <a:bodyPr rtlCol="0" anchor="ctr"/>
              <a:lstStyle/>
              <a:p>
                <a:endParaRPr lang="en-CH" sz="4400"/>
              </a:p>
            </p:txBody>
          </p:sp>
          <p:sp>
            <p:nvSpPr>
              <p:cNvPr id="640" name="Freeform 639">
                <a:extLst>
                  <a:ext uri="{FF2B5EF4-FFF2-40B4-BE49-F238E27FC236}">
                    <a16:creationId xmlns:a16="http://schemas.microsoft.com/office/drawing/2014/main" id="{A4BC67C2-622A-2EDD-146D-3BE9D5C2DDD3}"/>
                  </a:ext>
                </a:extLst>
              </p:cNvPr>
              <p:cNvSpPr/>
              <p:nvPr/>
            </p:nvSpPr>
            <p:spPr>
              <a:xfrm>
                <a:off x="22446977" y="13539192"/>
                <a:ext cx="2074318" cy="883185"/>
              </a:xfrm>
              <a:custGeom>
                <a:avLst/>
                <a:gdLst>
                  <a:gd name="connsiteX0" fmla="*/ 2077345 w 2074318"/>
                  <a:gd name="connsiteY0" fmla="*/ 442543 h 883185"/>
                  <a:gd name="connsiteX1" fmla="*/ 1635759 w 2074318"/>
                  <a:gd name="connsiteY1" fmla="*/ 884135 h 883185"/>
                  <a:gd name="connsiteX2" fmla="*/ 444612 w 2074318"/>
                  <a:gd name="connsiteY2" fmla="*/ 884135 h 883185"/>
                  <a:gd name="connsiteX3" fmla="*/ 3027 w 2074318"/>
                  <a:gd name="connsiteY3" fmla="*/ 442543 h 883185"/>
                  <a:gd name="connsiteX4" fmla="*/ 444612 w 2074318"/>
                  <a:gd name="connsiteY4" fmla="*/ 950 h 883185"/>
                  <a:gd name="connsiteX5" fmla="*/ 1635759 w 2074318"/>
                  <a:gd name="connsiteY5" fmla="*/ 950 h 883185"/>
                  <a:gd name="connsiteX6" fmla="*/ 2077345 w 2074318"/>
                  <a:gd name="connsiteY6" fmla="*/ 442543 h 883185"/>
                  <a:gd name="connsiteX7" fmla="*/ 2048879 w 2074318"/>
                  <a:gd name="connsiteY7" fmla="*/ 442543 h 883185"/>
                  <a:gd name="connsiteX8" fmla="*/ 1635759 w 2074318"/>
                  <a:gd name="connsiteY8" fmla="*/ 29427 h 883185"/>
                  <a:gd name="connsiteX9" fmla="*/ 444612 w 2074318"/>
                  <a:gd name="connsiteY9" fmla="*/ 29427 h 883185"/>
                  <a:gd name="connsiteX10" fmla="*/ 31495 w 2074318"/>
                  <a:gd name="connsiteY10" fmla="*/ 442543 h 883185"/>
                  <a:gd name="connsiteX11" fmla="*/ 444612 w 2074318"/>
                  <a:gd name="connsiteY11" fmla="*/ 855658 h 883185"/>
                  <a:gd name="connsiteX12" fmla="*/ 1635759 w 2074318"/>
                  <a:gd name="connsiteY12" fmla="*/ 855658 h 883185"/>
                  <a:gd name="connsiteX13" fmla="*/ 2048879 w 2074318"/>
                  <a:gd name="connsiteY13" fmla="*/ 442543 h 88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4318" h="883185">
                    <a:moveTo>
                      <a:pt x="2077345" y="442543"/>
                    </a:moveTo>
                    <a:cubicBezTo>
                      <a:pt x="2077345" y="686270"/>
                      <a:pt x="1879485" y="884135"/>
                      <a:pt x="1635759" y="884135"/>
                    </a:cubicBezTo>
                    <a:lnTo>
                      <a:pt x="444612" y="884135"/>
                    </a:lnTo>
                    <a:cubicBezTo>
                      <a:pt x="200889" y="884135"/>
                      <a:pt x="3027" y="686270"/>
                      <a:pt x="3027" y="442543"/>
                    </a:cubicBezTo>
                    <a:cubicBezTo>
                      <a:pt x="3027" y="198817"/>
                      <a:pt x="200889" y="950"/>
                      <a:pt x="444612" y="950"/>
                    </a:cubicBezTo>
                    <a:lnTo>
                      <a:pt x="1635759" y="950"/>
                    </a:lnTo>
                    <a:cubicBezTo>
                      <a:pt x="1879485" y="950"/>
                      <a:pt x="2077345" y="198817"/>
                      <a:pt x="2077345" y="442543"/>
                    </a:cubicBezTo>
                    <a:close/>
                    <a:moveTo>
                      <a:pt x="2048879" y="442543"/>
                    </a:moveTo>
                    <a:cubicBezTo>
                      <a:pt x="2048879" y="214532"/>
                      <a:pt x="1863787" y="29427"/>
                      <a:pt x="1635759" y="29427"/>
                    </a:cubicBezTo>
                    <a:lnTo>
                      <a:pt x="444612" y="29427"/>
                    </a:lnTo>
                    <a:cubicBezTo>
                      <a:pt x="216585" y="29427"/>
                      <a:pt x="31495" y="214532"/>
                      <a:pt x="31495" y="442543"/>
                    </a:cubicBezTo>
                    <a:cubicBezTo>
                      <a:pt x="31495" y="670554"/>
                      <a:pt x="216585" y="855658"/>
                      <a:pt x="444612" y="855658"/>
                    </a:cubicBezTo>
                    <a:lnTo>
                      <a:pt x="1635759" y="855658"/>
                    </a:lnTo>
                    <a:cubicBezTo>
                      <a:pt x="1863787" y="855658"/>
                      <a:pt x="2048879" y="670554"/>
                      <a:pt x="2048879" y="442543"/>
                    </a:cubicBezTo>
                    <a:close/>
                  </a:path>
                </a:pathLst>
              </a:custGeom>
              <a:solidFill>
                <a:srgbClr val="FFFFFF"/>
              </a:solidFill>
              <a:ln w="5308" cap="rnd">
                <a:noFill/>
                <a:prstDash val="solid"/>
                <a:round/>
              </a:ln>
            </p:spPr>
            <p:txBody>
              <a:bodyPr rtlCol="0" anchor="ctr"/>
              <a:lstStyle/>
              <a:p>
                <a:endParaRPr lang="en-CH" sz="4400"/>
              </a:p>
            </p:txBody>
          </p:sp>
        </p:grpSp>
        <p:sp>
          <p:nvSpPr>
            <p:cNvPr id="638" name="TextBox 637">
              <a:extLst>
                <a:ext uri="{FF2B5EF4-FFF2-40B4-BE49-F238E27FC236}">
                  <a16:creationId xmlns:a16="http://schemas.microsoft.com/office/drawing/2014/main" id="{9E697A1A-F3E6-F3B2-AC32-06F84628EE8E}"/>
                </a:ext>
              </a:extLst>
            </p:cNvPr>
            <p:cNvSpPr txBox="1"/>
            <p:nvPr/>
          </p:nvSpPr>
          <p:spPr>
            <a:xfrm>
              <a:off x="22725018" y="13623316"/>
              <a:ext cx="1534394" cy="769441"/>
            </a:xfrm>
            <a:prstGeom prst="rect">
              <a:avLst/>
            </a:prstGeom>
            <a:noFill/>
          </p:spPr>
          <p:txBody>
            <a:bodyPr wrap="none" rtlCol="0">
              <a:spAutoFit/>
            </a:bodyPr>
            <a:lstStyle/>
            <a:p>
              <a:pPr algn="l"/>
              <a:r>
                <a:rPr lang="en-CH" sz="4400" spc="0" baseline="0">
                  <a:ln/>
                  <a:solidFill>
                    <a:srgbClr val="FFFFFF"/>
                  </a:solidFill>
                  <a:latin typeface="Arial"/>
                  <a:cs typeface="Arial"/>
                  <a:sym typeface="Arial"/>
                  <a:rtl val="0"/>
                </a:rPr>
                <a:t>JAK2</a:t>
              </a:r>
            </a:p>
          </p:txBody>
        </p:sp>
      </p:grpSp>
      <p:sp>
        <p:nvSpPr>
          <p:cNvPr id="641" name="TextBox 640">
            <a:extLst>
              <a:ext uri="{FF2B5EF4-FFF2-40B4-BE49-F238E27FC236}">
                <a16:creationId xmlns:a16="http://schemas.microsoft.com/office/drawing/2014/main" id="{CCFDABE5-9B1B-26BD-46D3-4EBD799732FC}"/>
              </a:ext>
            </a:extLst>
          </p:cNvPr>
          <p:cNvSpPr txBox="1"/>
          <p:nvPr/>
        </p:nvSpPr>
        <p:spPr>
          <a:xfrm>
            <a:off x="28509774" y="11411597"/>
            <a:ext cx="1188146" cy="769441"/>
          </a:xfrm>
          <a:prstGeom prst="rect">
            <a:avLst/>
          </a:prstGeom>
          <a:noFill/>
        </p:spPr>
        <p:txBody>
          <a:bodyPr wrap="none" rtlCol="0">
            <a:spAutoFit/>
          </a:bodyPr>
          <a:lstStyle/>
          <a:p>
            <a:pPr algn="l"/>
            <a:r>
              <a:rPr lang="en-CH" sz="4400" b="1" spc="0" baseline="0">
                <a:ln/>
                <a:solidFill>
                  <a:srgbClr val="0A0B17"/>
                </a:solidFill>
                <a:latin typeface="Arial"/>
                <a:cs typeface="Arial"/>
                <a:sym typeface="Arial"/>
                <a:rtl val="0"/>
              </a:rPr>
              <a:t>IL-9</a:t>
            </a:r>
          </a:p>
        </p:txBody>
      </p:sp>
      <p:grpSp>
        <p:nvGrpSpPr>
          <p:cNvPr id="642" name="Graphic 256">
            <a:extLst>
              <a:ext uri="{FF2B5EF4-FFF2-40B4-BE49-F238E27FC236}">
                <a16:creationId xmlns:a16="http://schemas.microsoft.com/office/drawing/2014/main" id="{37B9ECA8-92F5-D74C-1BBC-AECB7E6BD96E}"/>
              </a:ext>
            </a:extLst>
          </p:cNvPr>
          <p:cNvGrpSpPr/>
          <p:nvPr/>
        </p:nvGrpSpPr>
        <p:grpSpPr>
          <a:xfrm>
            <a:off x="29748029" y="11535582"/>
            <a:ext cx="452785" cy="452792"/>
            <a:chOff x="29748029" y="11535582"/>
            <a:chExt cx="452785" cy="452792"/>
          </a:xfrm>
        </p:grpSpPr>
        <p:sp>
          <p:nvSpPr>
            <p:cNvPr id="643" name="Freeform 642">
              <a:extLst>
                <a:ext uri="{FF2B5EF4-FFF2-40B4-BE49-F238E27FC236}">
                  <a16:creationId xmlns:a16="http://schemas.microsoft.com/office/drawing/2014/main" id="{1C2308A6-39BA-3B66-D81F-D18956693D0B}"/>
                </a:ext>
              </a:extLst>
            </p:cNvPr>
            <p:cNvSpPr/>
            <p:nvPr/>
          </p:nvSpPr>
          <p:spPr>
            <a:xfrm>
              <a:off x="29769713" y="11557266"/>
              <a:ext cx="409417" cy="409423"/>
            </a:xfrm>
            <a:custGeom>
              <a:avLst/>
              <a:gdLst>
                <a:gd name="connsiteX0" fmla="*/ 414307 w 409417"/>
                <a:gd name="connsiteY0" fmla="*/ 206210 h 409423"/>
                <a:gd name="connsiteX1" fmla="*/ 209597 w 409417"/>
                <a:gd name="connsiteY1" fmla="*/ 410922 h 409423"/>
                <a:gd name="connsiteX2" fmla="*/ 4888 w 409417"/>
                <a:gd name="connsiteY2" fmla="*/ 206210 h 409423"/>
                <a:gd name="connsiteX3" fmla="*/ 209597 w 409417"/>
                <a:gd name="connsiteY3" fmla="*/ 1498 h 409423"/>
                <a:gd name="connsiteX4" fmla="*/ 414307 w 409417"/>
                <a:gd name="connsiteY4" fmla="*/ 206210 h 40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417" h="409423">
                  <a:moveTo>
                    <a:pt x="414307" y="206210"/>
                  </a:moveTo>
                  <a:cubicBezTo>
                    <a:pt x="414307" y="319269"/>
                    <a:pt x="322655" y="410922"/>
                    <a:pt x="209597" y="410922"/>
                  </a:cubicBezTo>
                  <a:cubicBezTo>
                    <a:pt x="96540" y="410922"/>
                    <a:pt x="4888" y="319269"/>
                    <a:pt x="4888" y="206210"/>
                  </a:cubicBezTo>
                  <a:cubicBezTo>
                    <a:pt x="4888" y="93150"/>
                    <a:pt x="96540" y="1498"/>
                    <a:pt x="209597" y="1498"/>
                  </a:cubicBezTo>
                  <a:cubicBezTo>
                    <a:pt x="322655" y="1498"/>
                    <a:pt x="414307" y="93150"/>
                    <a:pt x="414307" y="206210"/>
                  </a:cubicBezTo>
                  <a:close/>
                </a:path>
              </a:pathLst>
            </a:custGeom>
            <a:solidFill>
              <a:srgbClr val="00EFCB"/>
            </a:solidFill>
            <a:ln w="4064" cap="rnd">
              <a:noFill/>
              <a:prstDash val="solid"/>
              <a:round/>
            </a:ln>
          </p:spPr>
          <p:txBody>
            <a:bodyPr rtlCol="0" anchor="ctr"/>
            <a:lstStyle/>
            <a:p>
              <a:endParaRPr lang="en-CH" sz="4400"/>
            </a:p>
          </p:txBody>
        </p:sp>
        <p:sp>
          <p:nvSpPr>
            <p:cNvPr id="644" name="Freeform 643">
              <a:extLst>
                <a:ext uri="{FF2B5EF4-FFF2-40B4-BE49-F238E27FC236}">
                  <a16:creationId xmlns:a16="http://schemas.microsoft.com/office/drawing/2014/main" id="{98FB68E8-DD56-66D1-63BF-B124BA89C03B}"/>
                </a:ext>
              </a:extLst>
            </p:cNvPr>
            <p:cNvSpPr/>
            <p:nvPr/>
          </p:nvSpPr>
          <p:spPr>
            <a:xfrm>
              <a:off x="29748029" y="11535582"/>
              <a:ext cx="452785" cy="452792"/>
            </a:xfrm>
            <a:custGeom>
              <a:avLst/>
              <a:gdLst>
                <a:gd name="connsiteX0" fmla="*/ 231281 w 452785"/>
                <a:gd name="connsiteY0" fmla="*/ 1498 h 452792"/>
                <a:gd name="connsiteX1" fmla="*/ 457675 w 452785"/>
                <a:gd name="connsiteY1" fmla="*/ 227894 h 452792"/>
                <a:gd name="connsiteX2" fmla="*/ 231281 w 452785"/>
                <a:gd name="connsiteY2" fmla="*/ 454290 h 452792"/>
                <a:gd name="connsiteX3" fmla="*/ 4890 w 452785"/>
                <a:gd name="connsiteY3" fmla="*/ 227894 h 452792"/>
                <a:gd name="connsiteX4" fmla="*/ 231281 w 452785"/>
                <a:gd name="connsiteY4" fmla="*/ 1498 h 452792"/>
                <a:gd name="connsiteX5" fmla="*/ 231281 w 452785"/>
                <a:gd name="connsiteY5" fmla="*/ 23161 h 452792"/>
                <a:gd name="connsiteX6" fmla="*/ 26593 w 452785"/>
                <a:gd name="connsiteY6" fmla="*/ 227894 h 452792"/>
                <a:gd name="connsiteX7" fmla="*/ 231281 w 452785"/>
                <a:gd name="connsiteY7" fmla="*/ 432585 h 452792"/>
                <a:gd name="connsiteX8" fmla="*/ 436011 w 452785"/>
                <a:gd name="connsiteY8" fmla="*/ 227894 h 452792"/>
                <a:gd name="connsiteX9" fmla="*/ 231281 w 452785"/>
                <a:gd name="connsiteY9" fmla="*/ 23161 h 45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785" h="452792">
                  <a:moveTo>
                    <a:pt x="231281" y="1498"/>
                  </a:moveTo>
                  <a:cubicBezTo>
                    <a:pt x="356225" y="1498"/>
                    <a:pt x="457675" y="102949"/>
                    <a:pt x="457675" y="227894"/>
                  </a:cubicBezTo>
                  <a:cubicBezTo>
                    <a:pt x="457675" y="352839"/>
                    <a:pt x="356225" y="454290"/>
                    <a:pt x="231281" y="454290"/>
                  </a:cubicBezTo>
                  <a:cubicBezTo>
                    <a:pt x="106339" y="454290"/>
                    <a:pt x="4890" y="352839"/>
                    <a:pt x="4890" y="227894"/>
                  </a:cubicBezTo>
                  <a:cubicBezTo>
                    <a:pt x="4890" y="102949"/>
                    <a:pt x="106339" y="1498"/>
                    <a:pt x="231281" y="1498"/>
                  </a:cubicBezTo>
                  <a:close/>
                  <a:moveTo>
                    <a:pt x="231281" y="23161"/>
                  </a:moveTo>
                  <a:cubicBezTo>
                    <a:pt x="118289" y="23161"/>
                    <a:pt x="26593" y="114899"/>
                    <a:pt x="26593" y="227894"/>
                  </a:cubicBezTo>
                  <a:cubicBezTo>
                    <a:pt x="26593" y="340848"/>
                    <a:pt x="118289" y="432585"/>
                    <a:pt x="231281" y="432585"/>
                  </a:cubicBezTo>
                  <a:cubicBezTo>
                    <a:pt x="344276" y="432585"/>
                    <a:pt x="436011" y="340848"/>
                    <a:pt x="436011" y="227894"/>
                  </a:cubicBezTo>
                  <a:cubicBezTo>
                    <a:pt x="436011" y="114899"/>
                    <a:pt x="344276" y="23161"/>
                    <a:pt x="231281" y="23161"/>
                  </a:cubicBezTo>
                  <a:close/>
                </a:path>
              </a:pathLst>
            </a:custGeom>
            <a:solidFill>
              <a:srgbClr val="000000"/>
            </a:solidFill>
            <a:ln w="4064" cap="rnd">
              <a:noFill/>
              <a:prstDash val="solid"/>
              <a:round/>
            </a:ln>
          </p:spPr>
          <p:txBody>
            <a:bodyPr rtlCol="0" anchor="ctr"/>
            <a:lstStyle/>
            <a:p>
              <a:endParaRPr lang="en-CH" sz="4400"/>
            </a:p>
          </p:txBody>
        </p:sp>
      </p:grpSp>
      <p:grpSp>
        <p:nvGrpSpPr>
          <p:cNvPr id="645" name="Graphic 256">
            <a:extLst>
              <a:ext uri="{FF2B5EF4-FFF2-40B4-BE49-F238E27FC236}">
                <a16:creationId xmlns:a16="http://schemas.microsoft.com/office/drawing/2014/main" id="{80DB47E2-006E-91E8-2703-7B46048425E7}"/>
              </a:ext>
            </a:extLst>
          </p:cNvPr>
          <p:cNvGrpSpPr/>
          <p:nvPr/>
        </p:nvGrpSpPr>
        <p:grpSpPr>
          <a:xfrm>
            <a:off x="29856271" y="12523668"/>
            <a:ext cx="452785" cy="452792"/>
            <a:chOff x="29856271" y="12523668"/>
            <a:chExt cx="452785" cy="452792"/>
          </a:xfrm>
        </p:grpSpPr>
        <p:sp>
          <p:nvSpPr>
            <p:cNvPr id="646" name="Freeform 645">
              <a:extLst>
                <a:ext uri="{FF2B5EF4-FFF2-40B4-BE49-F238E27FC236}">
                  <a16:creationId xmlns:a16="http://schemas.microsoft.com/office/drawing/2014/main" id="{C91E6FA2-AE46-CA58-CE7A-A66D1D7735CC}"/>
                </a:ext>
              </a:extLst>
            </p:cNvPr>
            <p:cNvSpPr/>
            <p:nvPr/>
          </p:nvSpPr>
          <p:spPr>
            <a:xfrm>
              <a:off x="29877955" y="12545352"/>
              <a:ext cx="409417" cy="409423"/>
            </a:xfrm>
            <a:custGeom>
              <a:avLst/>
              <a:gdLst>
                <a:gd name="connsiteX0" fmla="*/ 414342 w 409417"/>
                <a:gd name="connsiteY0" fmla="*/ 206534 h 409423"/>
                <a:gd name="connsiteX1" fmla="*/ 209633 w 409417"/>
                <a:gd name="connsiteY1" fmla="*/ 411246 h 409423"/>
                <a:gd name="connsiteX2" fmla="*/ 4923 w 409417"/>
                <a:gd name="connsiteY2" fmla="*/ 206534 h 409423"/>
                <a:gd name="connsiteX3" fmla="*/ 209633 w 409417"/>
                <a:gd name="connsiteY3" fmla="*/ 1822 h 409423"/>
                <a:gd name="connsiteX4" fmla="*/ 414342 w 409417"/>
                <a:gd name="connsiteY4" fmla="*/ 206534 h 40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417" h="409423">
                  <a:moveTo>
                    <a:pt x="414342" y="206534"/>
                  </a:moveTo>
                  <a:cubicBezTo>
                    <a:pt x="414342" y="319594"/>
                    <a:pt x="322691" y="411246"/>
                    <a:pt x="209633" y="411246"/>
                  </a:cubicBezTo>
                  <a:cubicBezTo>
                    <a:pt x="96575" y="411246"/>
                    <a:pt x="4923" y="319594"/>
                    <a:pt x="4923" y="206534"/>
                  </a:cubicBezTo>
                  <a:cubicBezTo>
                    <a:pt x="4923" y="93474"/>
                    <a:pt x="96575" y="1822"/>
                    <a:pt x="209633" y="1822"/>
                  </a:cubicBezTo>
                  <a:cubicBezTo>
                    <a:pt x="322691" y="1822"/>
                    <a:pt x="414342" y="93474"/>
                    <a:pt x="414342" y="206534"/>
                  </a:cubicBezTo>
                  <a:close/>
                </a:path>
              </a:pathLst>
            </a:custGeom>
            <a:solidFill>
              <a:srgbClr val="00EFCB"/>
            </a:solidFill>
            <a:ln w="4064" cap="rnd">
              <a:noFill/>
              <a:prstDash val="solid"/>
              <a:round/>
            </a:ln>
          </p:spPr>
          <p:txBody>
            <a:bodyPr rtlCol="0" anchor="ctr"/>
            <a:lstStyle/>
            <a:p>
              <a:endParaRPr lang="en-CH" sz="4400"/>
            </a:p>
          </p:txBody>
        </p:sp>
        <p:sp>
          <p:nvSpPr>
            <p:cNvPr id="647" name="Freeform 646">
              <a:extLst>
                <a:ext uri="{FF2B5EF4-FFF2-40B4-BE49-F238E27FC236}">
                  <a16:creationId xmlns:a16="http://schemas.microsoft.com/office/drawing/2014/main" id="{2A318191-6581-3B8F-8C7C-6D38F34082A2}"/>
                </a:ext>
              </a:extLst>
            </p:cNvPr>
            <p:cNvSpPr/>
            <p:nvPr/>
          </p:nvSpPr>
          <p:spPr>
            <a:xfrm>
              <a:off x="29856271" y="12523668"/>
              <a:ext cx="452785" cy="452792"/>
            </a:xfrm>
            <a:custGeom>
              <a:avLst/>
              <a:gdLst>
                <a:gd name="connsiteX0" fmla="*/ 231317 w 452785"/>
                <a:gd name="connsiteY0" fmla="*/ 1822 h 452792"/>
                <a:gd name="connsiteX1" fmla="*/ 457710 w 452785"/>
                <a:gd name="connsiteY1" fmla="*/ 228218 h 452792"/>
                <a:gd name="connsiteX2" fmla="*/ 231317 w 452785"/>
                <a:gd name="connsiteY2" fmla="*/ 454614 h 452792"/>
                <a:gd name="connsiteX3" fmla="*/ 4925 w 452785"/>
                <a:gd name="connsiteY3" fmla="*/ 228218 h 452792"/>
                <a:gd name="connsiteX4" fmla="*/ 231317 w 452785"/>
                <a:gd name="connsiteY4" fmla="*/ 1822 h 452792"/>
                <a:gd name="connsiteX5" fmla="*/ 231317 w 452785"/>
                <a:gd name="connsiteY5" fmla="*/ 23486 h 452792"/>
                <a:gd name="connsiteX6" fmla="*/ 26629 w 452785"/>
                <a:gd name="connsiteY6" fmla="*/ 228218 h 452792"/>
                <a:gd name="connsiteX7" fmla="*/ 231317 w 452785"/>
                <a:gd name="connsiteY7" fmla="*/ 432909 h 452792"/>
                <a:gd name="connsiteX8" fmla="*/ 436046 w 452785"/>
                <a:gd name="connsiteY8" fmla="*/ 228218 h 452792"/>
                <a:gd name="connsiteX9" fmla="*/ 231317 w 452785"/>
                <a:gd name="connsiteY9" fmla="*/ 23486 h 45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785" h="452792">
                  <a:moveTo>
                    <a:pt x="231317" y="1822"/>
                  </a:moveTo>
                  <a:cubicBezTo>
                    <a:pt x="356260" y="1822"/>
                    <a:pt x="457710" y="103273"/>
                    <a:pt x="457710" y="228218"/>
                  </a:cubicBezTo>
                  <a:cubicBezTo>
                    <a:pt x="457710" y="353163"/>
                    <a:pt x="356260" y="454614"/>
                    <a:pt x="231317" y="454614"/>
                  </a:cubicBezTo>
                  <a:cubicBezTo>
                    <a:pt x="106375" y="454614"/>
                    <a:pt x="4925" y="353163"/>
                    <a:pt x="4925" y="228218"/>
                  </a:cubicBezTo>
                  <a:cubicBezTo>
                    <a:pt x="4925" y="103273"/>
                    <a:pt x="106375" y="1822"/>
                    <a:pt x="231317" y="1822"/>
                  </a:cubicBezTo>
                  <a:close/>
                  <a:moveTo>
                    <a:pt x="231317" y="23486"/>
                  </a:moveTo>
                  <a:cubicBezTo>
                    <a:pt x="118324" y="23486"/>
                    <a:pt x="26629" y="115223"/>
                    <a:pt x="26629" y="228218"/>
                  </a:cubicBezTo>
                  <a:cubicBezTo>
                    <a:pt x="26629" y="341173"/>
                    <a:pt x="118324" y="432909"/>
                    <a:pt x="231317" y="432909"/>
                  </a:cubicBezTo>
                  <a:cubicBezTo>
                    <a:pt x="344311" y="432909"/>
                    <a:pt x="436046" y="341173"/>
                    <a:pt x="436046" y="228218"/>
                  </a:cubicBezTo>
                  <a:cubicBezTo>
                    <a:pt x="436046" y="115223"/>
                    <a:pt x="344311" y="23486"/>
                    <a:pt x="231317" y="23486"/>
                  </a:cubicBezTo>
                  <a:close/>
                </a:path>
              </a:pathLst>
            </a:custGeom>
            <a:solidFill>
              <a:srgbClr val="000000"/>
            </a:solidFill>
            <a:ln w="4064" cap="rnd">
              <a:noFill/>
              <a:prstDash val="solid"/>
              <a:round/>
            </a:ln>
          </p:spPr>
          <p:txBody>
            <a:bodyPr rtlCol="0" anchor="ctr"/>
            <a:lstStyle/>
            <a:p>
              <a:endParaRPr lang="en-CH" sz="4400"/>
            </a:p>
          </p:txBody>
        </p:sp>
      </p:grpSp>
      <p:grpSp>
        <p:nvGrpSpPr>
          <p:cNvPr id="648" name="Graphic 256">
            <a:extLst>
              <a:ext uri="{FF2B5EF4-FFF2-40B4-BE49-F238E27FC236}">
                <a16:creationId xmlns:a16="http://schemas.microsoft.com/office/drawing/2014/main" id="{9F0D0A6D-64E0-E625-6A53-0448FA8327E5}"/>
              </a:ext>
            </a:extLst>
          </p:cNvPr>
          <p:cNvGrpSpPr/>
          <p:nvPr/>
        </p:nvGrpSpPr>
        <p:grpSpPr>
          <a:xfrm>
            <a:off x="30356716" y="11928015"/>
            <a:ext cx="452785" cy="452792"/>
            <a:chOff x="30356716" y="11928015"/>
            <a:chExt cx="452785" cy="452792"/>
          </a:xfrm>
        </p:grpSpPr>
        <p:sp>
          <p:nvSpPr>
            <p:cNvPr id="649" name="Freeform 648">
              <a:extLst>
                <a:ext uri="{FF2B5EF4-FFF2-40B4-BE49-F238E27FC236}">
                  <a16:creationId xmlns:a16="http://schemas.microsoft.com/office/drawing/2014/main" id="{CDD74B9F-3075-D065-DF85-61D433A7EDA4}"/>
                </a:ext>
              </a:extLst>
            </p:cNvPr>
            <p:cNvSpPr/>
            <p:nvPr/>
          </p:nvSpPr>
          <p:spPr>
            <a:xfrm>
              <a:off x="30378400" y="11949699"/>
              <a:ext cx="409417" cy="409423"/>
            </a:xfrm>
            <a:custGeom>
              <a:avLst/>
              <a:gdLst>
                <a:gd name="connsiteX0" fmla="*/ 414507 w 409417"/>
                <a:gd name="connsiteY0" fmla="*/ 206339 h 409423"/>
                <a:gd name="connsiteX1" fmla="*/ 209797 w 409417"/>
                <a:gd name="connsiteY1" fmla="*/ 411050 h 409423"/>
                <a:gd name="connsiteX2" fmla="*/ 5088 w 409417"/>
                <a:gd name="connsiteY2" fmla="*/ 206339 h 409423"/>
                <a:gd name="connsiteX3" fmla="*/ 209797 w 409417"/>
                <a:gd name="connsiteY3" fmla="*/ 1627 h 409423"/>
                <a:gd name="connsiteX4" fmla="*/ 414507 w 409417"/>
                <a:gd name="connsiteY4" fmla="*/ 206339 h 40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417" h="409423">
                  <a:moveTo>
                    <a:pt x="414507" y="206339"/>
                  </a:moveTo>
                  <a:cubicBezTo>
                    <a:pt x="414507" y="319398"/>
                    <a:pt x="322855" y="411050"/>
                    <a:pt x="209797" y="411050"/>
                  </a:cubicBezTo>
                  <a:cubicBezTo>
                    <a:pt x="96739" y="411050"/>
                    <a:pt x="5088" y="319398"/>
                    <a:pt x="5088" y="206339"/>
                  </a:cubicBezTo>
                  <a:cubicBezTo>
                    <a:pt x="5088" y="93279"/>
                    <a:pt x="96739" y="1627"/>
                    <a:pt x="209797" y="1627"/>
                  </a:cubicBezTo>
                  <a:cubicBezTo>
                    <a:pt x="322855" y="1627"/>
                    <a:pt x="414507" y="93279"/>
                    <a:pt x="414507" y="206339"/>
                  </a:cubicBezTo>
                  <a:close/>
                </a:path>
              </a:pathLst>
            </a:custGeom>
            <a:solidFill>
              <a:srgbClr val="00EFCB"/>
            </a:solidFill>
            <a:ln w="4064" cap="rnd">
              <a:noFill/>
              <a:prstDash val="solid"/>
              <a:round/>
            </a:ln>
          </p:spPr>
          <p:txBody>
            <a:bodyPr rtlCol="0" anchor="ctr"/>
            <a:lstStyle/>
            <a:p>
              <a:endParaRPr lang="en-CH" sz="4400"/>
            </a:p>
          </p:txBody>
        </p:sp>
        <p:sp>
          <p:nvSpPr>
            <p:cNvPr id="650" name="Freeform 649">
              <a:extLst>
                <a:ext uri="{FF2B5EF4-FFF2-40B4-BE49-F238E27FC236}">
                  <a16:creationId xmlns:a16="http://schemas.microsoft.com/office/drawing/2014/main" id="{8BC8F2F8-0C6C-1F0C-9339-4AD3382C8E87}"/>
                </a:ext>
              </a:extLst>
            </p:cNvPr>
            <p:cNvSpPr/>
            <p:nvPr/>
          </p:nvSpPr>
          <p:spPr>
            <a:xfrm>
              <a:off x="30356716" y="11928015"/>
              <a:ext cx="452785" cy="452792"/>
            </a:xfrm>
            <a:custGeom>
              <a:avLst/>
              <a:gdLst>
                <a:gd name="connsiteX0" fmla="*/ 231481 w 452785"/>
                <a:gd name="connsiteY0" fmla="*/ 1627 h 452792"/>
                <a:gd name="connsiteX1" fmla="*/ 457874 w 452785"/>
                <a:gd name="connsiteY1" fmla="*/ 228023 h 452792"/>
                <a:gd name="connsiteX2" fmla="*/ 231481 w 452785"/>
                <a:gd name="connsiteY2" fmla="*/ 454419 h 452792"/>
                <a:gd name="connsiteX3" fmla="*/ 5089 w 452785"/>
                <a:gd name="connsiteY3" fmla="*/ 228023 h 452792"/>
                <a:gd name="connsiteX4" fmla="*/ 231481 w 452785"/>
                <a:gd name="connsiteY4" fmla="*/ 1627 h 452792"/>
                <a:gd name="connsiteX5" fmla="*/ 231481 w 452785"/>
                <a:gd name="connsiteY5" fmla="*/ 23290 h 452792"/>
                <a:gd name="connsiteX6" fmla="*/ 26793 w 452785"/>
                <a:gd name="connsiteY6" fmla="*/ 228023 h 452792"/>
                <a:gd name="connsiteX7" fmla="*/ 231481 w 452785"/>
                <a:gd name="connsiteY7" fmla="*/ 432714 h 452792"/>
                <a:gd name="connsiteX8" fmla="*/ 436210 w 452785"/>
                <a:gd name="connsiteY8" fmla="*/ 228023 h 452792"/>
                <a:gd name="connsiteX9" fmla="*/ 231481 w 452785"/>
                <a:gd name="connsiteY9" fmla="*/ 23290 h 45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785" h="452792">
                  <a:moveTo>
                    <a:pt x="231481" y="1627"/>
                  </a:moveTo>
                  <a:cubicBezTo>
                    <a:pt x="356425" y="1627"/>
                    <a:pt x="457874" y="103078"/>
                    <a:pt x="457874" y="228023"/>
                  </a:cubicBezTo>
                  <a:cubicBezTo>
                    <a:pt x="457874" y="352967"/>
                    <a:pt x="356425" y="454419"/>
                    <a:pt x="231481" y="454419"/>
                  </a:cubicBezTo>
                  <a:cubicBezTo>
                    <a:pt x="106539" y="454419"/>
                    <a:pt x="5089" y="352967"/>
                    <a:pt x="5089" y="228023"/>
                  </a:cubicBezTo>
                  <a:cubicBezTo>
                    <a:pt x="5089" y="103078"/>
                    <a:pt x="106539" y="1627"/>
                    <a:pt x="231481" y="1627"/>
                  </a:cubicBezTo>
                  <a:close/>
                  <a:moveTo>
                    <a:pt x="231481" y="23290"/>
                  </a:moveTo>
                  <a:cubicBezTo>
                    <a:pt x="118489" y="23290"/>
                    <a:pt x="26793" y="115028"/>
                    <a:pt x="26793" y="228023"/>
                  </a:cubicBezTo>
                  <a:cubicBezTo>
                    <a:pt x="26793" y="340977"/>
                    <a:pt x="118489" y="432714"/>
                    <a:pt x="231481" y="432714"/>
                  </a:cubicBezTo>
                  <a:cubicBezTo>
                    <a:pt x="344475" y="432714"/>
                    <a:pt x="436210" y="340977"/>
                    <a:pt x="436210" y="228023"/>
                  </a:cubicBezTo>
                  <a:cubicBezTo>
                    <a:pt x="436210" y="115028"/>
                    <a:pt x="344475" y="23290"/>
                    <a:pt x="231481" y="23290"/>
                  </a:cubicBezTo>
                  <a:close/>
                </a:path>
              </a:pathLst>
            </a:custGeom>
            <a:solidFill>
              <a:srgbClr val="000000"/>
            </a:solidFill>
            <a:ln w="4064" cap="rnd">
              <a:noFill/>
              <a:prstDash val="solid"/>
              <a:round/>
            </a:ln>
          </p:spPr>
          <p:txBody>
            <a:bodyPr rtlCol="0" anchor="ctr"/>
            <a:lstStyle/>
            <a:p>
              <a:endParaRPr lang="en-CH" sz="4400"/>
            </a:p>
          </p:txBody>
        </p:sp>
      </p:grpSp>
      <p:grpSp>
        <p:nvGrpSpPr>
          <p:cNvPr id="651" name="Graphic 256">
            <a:extLst>
              <a:ext uri="{FF2B5EF4-FFF2-40B4-BE49-F238E27FC236}">
                <a16:creationId xmlns:a16="http://schemas.microsoft.com/office/drawing/2014/main" id="{0F250A6A-CC92-8941-7051-CD0B0A6B02DF}"/>
              </a:ext>
            </a:extLst>
          </p:cNvPr>
          <p:cNvGrpSpPr/>
          <p:nvPr/>
        </p:nvGrpSpPr>
        <p:grpSpPr>
          <a:xfrm>
            <a:off x="25774539" y="17605708"/>
            <a:ext cx="1340840" cy="597330"/>
            <a:chOff x="25774539" y="17605708"/>
            <a:chExt cx="1340840" cy="597330"/>
          </a:xfrm>
        </p:grpSpPr>
        <p:sp>
          <p:nvSpPr>
            <p:cNvPr id="652" name="Freeform 651">
              <a:extLst>
                <a:ext uri="{FF2B5EF4-FFF2-40B4-BE49-F238E27FC236}">
                  <a16:creationId xmlns:a16="http://schemas.microsoft.com/office/drawing/2014/main" id="{A4767383-AD96-A2ED-78A9-B9CA8EDAA0D2}"/>
                </a:ext>
              </a:extLst>
            </p:cNvPr>
            <p:cNvSpPr/>
            <p:nvPr/>
          </p:nvSpPr>
          <p:spPr>
            <a:xfrm>
              <a:off x="26764557" y="17605708"/>
              <a:ext cx="350822" cy="350827"/>
            </a:xfrm>
            <a:custGeom>
              <a:avLst/>
              <a:gdLst>
                <a:gd name="connsiteX0" fmla="*/ 0 w 350822"/>
                <a:gd name="connsiteY0" fmla="*/ 0 h 350827"/>
                <a:gd name="connsiteX1" fmla="*/ 350823 w 350822"/>
                <a:gd name="connsiteY1" fmla="*/ 175398 h 350827"/>
                <a:gd name="connsiteX2" fmla="*/ 0 w 350822"/>
                <a:gd name="connsiteY2" fmla="*/ 350827 h 350827"/>
                <a:gd name="connsiteX3" fmla="*/ 0 w 350822"/>
                <a:gd name="connsiteY3" fmla="*/ 0 h 350827"/>
              </a:gdLst>
              <a:ahLst/>
              <a:cxnLst>
                <a:cxn ang="0">
                  <a:pos x="connsiteX0" y="connsiteY0"/>
                </a:cxn>
                <a:cxn ang="0">
                  <a:pos x="connsiteX1" y="connsiteY1"/>
                </a:cxn>
                <a:cxn ang="0">
                  <a:pos x="connsiteX2" y="connsiteY2"/>
                </a:cxn>
                <a:cxn ang="0">
                  <a:pos x="connsiteX3" y="connsiteY3"/>
                </a:cxn>
              </a:cxnLst>
              <a:rect l="l" t="t" r="r" b="b"/>
              <a:pathLst>
                <a:path w="350822" h="350827">
                  <a:moveTo>
                    <a:pt x="0" y="0"/>
                  </a:moveTo>
                  <a:lnTo>
                    <a:pt x="350823" y="175398"/>
                  </a:lnTo>
                  <a:lnTo>
                    <a:pt x="0" y="350827"/>
                  </a:lnTo>
                  <a:lnTo>
                    <a:pt x="0" y="0"/>
                  </a:lnTo>
                  <a:close/>
                </a:path>
              </a:pathLst>
            </a:custGeom>
            <a:solidFill>
              <a:srgbClr val="0A0B17"/>
            </a:solidFill>
            <a:ln w="3047" cap="rnd">
              <a:noFill/>
              <a:prstDash val="solid"/>
              <a:round/>
            </a:ln>
          </p:spPr>
          <p:txBody>
            <a:bodyPr rtlCol="0" anchor="ctr"/>
            <a:lstStyle/>
            <a:p>
              <a:endParaRPr lang="en-CH" sz="4400"/>
            </a:p>
          </p:txBody>
        </p:sp>
        <p:sp>
          <p:nvSpPr>
            <p:cNvPr id="653" name="Freeform 652">
              <a:extLst>
                <a:ext uri="{FF2B5EF4-FFF2-40B4-BE49-F238E27FC236}">
                  <a16:creationId xmlns:a16="http://schemas.microsoft.com/office/drawing/2014/main" id="{E8ECEA25-8DCB-0F55-4FEB-C8C70569B0EF}"/>
                </a:ext>
              </a:extLst>
            </p:cNvPr>
            <p:cNvSpPr/>
            <p:nvPr/>
          </p:nvSpPr>
          <p:spPr>
            <a:xfrm>
              <a:off x="25774539" y="17781138"/>
              <a:ext cx="1060174" cy="421900"/>
            </a:xfrm>
            <a:custGeom>
              <a:avLst/>
              <a:gdLst>
                <a:gd name="connsiteX0" fmla="*/ 0 w 1060174"/>
                <a:gd name="connsiteY0" fmla="*/ 421901 h 421900"/>
                <a:gd name="connsiteX1" fmla="*/ 0 w 1060174"/>
                <a:gd name="connsiteY1" fmla="*/ 0 h 421900"/>
                <a:gd name="connsiteX2" fmla="*/ 1060174 w 1060174"/>
                <a:gd name="connsiteY2" fmla="*/ 0 h 421900"/>
              </a:gdLst>
              <a:ahLst/>
              <a:cxnLst>
                <a:cxn ang="0">
                  <a:pos x="connsiteX0" y="connsiteY0"/>
                </a:cxn>
                <a:cxn ang="0">
                  <a:pos x="connsiteX1" y="connsiteY1"/>
                </a:cxn>
                <a:cxn ang="0">
                  <a:pos x="connsiteX2" y="connsiteY2"/>
                </a:cxn>
              </a:cxnLst>
              <a:rect l="l" t="t" r="r" b="b"/>
              <a:pathLst>
                <a:path w="1060174" h="421900">
                  <a:moveTo>
                    <a:pt x="0" y="421901"/>
                  </a:moveTo>
                  <a:lnTo>
                    <a:pt x="0" y="0"/>
                  </a:lnTo>
                  <a:lnTo>
                    <a:pt x="1060174" y="0"/>
                  </a:lnTo>
                </a:path>
              </a:pathLst>
            </a:custGeom>
            <a:noFill/>
            <a:ln w="76187" cap="sq">
              <a:solidFill>
                <a:srgbClr val="0A0B17"/>
              </a:solidFill>
              <a:prstDash val="solid"/>
              <a:miter/>
            </a:ln>
          </p:spPr>
          <p:txBody>
            <a:bodyPr rtlCol="0" anchor="ctr"/>
            <a:lstStyle/>
            <a:p>
              <a:endParaRPr lang="en-CH" sz="4400"/>
            </a:p>
          </p:txBody>
        </p:sp>
      </p:grpSp>
      <p:grpSp>
        <p:nvGrpSpPr>
          <p:cNvPr id="654" name="Graphic 256">
            <a:extLst>
              <a:ext uri="{FF2B5EF4-FFF2-40B4-BE49-F238E27FC236}">
                <a16:creationId xmlns:a16="http://schemas.microsoft.com/office/drawing/2014/main" id="{E2139B12-F814-3E98-4B2A-BAFD118432A8}"/>
              </a:ext>
            </a:extLst>
          </p:cNvPr>
          <p:cNvGrpSpPr/>
          <p:nvPr/>
        </p:nvGrpSpPr>
        <p:grpSpPr>
          <a:xfrm>
            <a:off x="28255866" y="13391415"/>
            <a:ext cx="2033250" cy="3866793"/>
            <a:chOff x="28255866" y="13391415"/>
            <a:chExt cx="2033250" cy="3866793"/>
          </a:xfrm>
          <a:solidFill>
            <a:srgbClr val="0A0B17"/>
          </a:solidFill>
        </p:grpSpPr>
        <p:sp>
          <p:nvSpPr>
            <p:cNvPr id="655" name="Freeform 654">
              <a:extLst>
                <a:ext uri="{FF2B5EF4-FFF2-40B4-BE49-F238E27FC236}">
                  <a16:creationId xmlns:a16="http://schemas.microsoft.com/office/drawing/2014/main" id="{38C9436E-5140-C42E-F0AB-706F25ED1779}"/>
                </a:ext>
              </a:extLst>
            </p:cNvPr>
            <p:cNvSpPr/>
            <p:nvPr/>
          </p:nvSpPr>
          <p:spPr>
            <a:xfrm rot="-1">
              <a:off x="29984435" y="13391415"/>
              <a:ext cx="304680" cy="308585"/>
            </a:xfrm>
            <a:custGeom>
              <a:avLst/>
              <a:gdLst>
                <a:gd name="connsiteX0" fmla="*/ 0 w 304680"/>
                <a:gd name="connsiteY0" fmla="*/ 308585 h 308585"/>
                <a:gd name="connsiteX1" fmla="*/ 144523 w 304680"/>
                <a:gd name="connsiteY1" fmla="*/ 0 h 308585"/>
                <a:gd name="connsiteX2" fmla="*/ 304681 w 304680"/>
                <a:gd name="connsiteY2" fmla="*/ 300783 h 308585"/>
                <a:gd name="connsiteX3" fmla="*/ 0 w 304680"/>
                <a:gd name="connsiteY3" fmla="*/ 308585 h 308585"/>
              </a:gdLst>
              <a:ahLst/>
              <a:cxnLst>
                <a:cxn ang="0">
                  <a:pos x="connsiteX0" y="connsiteY0"/>
                </a:cxn>
                <a:cxn ang="0">
                  <a:pos x="connsiteX1" y="connsiteY1"/>
                </a:cxn>
                <a:cxn ang="0">
                  <a:pos x="connsiteX2" y="connsiteY2"/>
                </a:cxn>
                <a:cxn ang="0">
                  <a:pos x="connsiteX3" y="connsiteY3"/>
                </a:cxn>
              </a:cxnLst>
              <a:rect l="l" t="t" r="r" b="b"/>
              <a:pathLst>
                <a:path w="304680" h="308585">
                  <a:moveTo>
                    <a:pt x="0" y="308585"/>
                  </a:moveTo>
                  <a:lnTo>
                    <a:pt x="144523" y="0"/>
                  </a:lnTo>
                  <a:lnTo>
                    <a:pt x="304681" y="300783"/>
                  </a:lnTo>
                  <a:lnTo>
                    <a:pt x="0" y="308585"/>
                  </a:lnTo>
                  <a:close/>
                </a:path>
              </a:pathLst>
            </a:custGeom>
            <a:solidFill>
              <a:srgbClr val="0A0B17"/>
            </a:solidFill>
            <a:ln w="3047" cap="rnd">
              <a:noFill/>
              <a:prstDash val="solid"/>
              <a:round/>
            </a:ln>
          </p:spPr>
          <p:txBody>
            <a:bodyPr rtlCol="0" anchor="ctr"/>
            <a:lstStyle/>
            <a:p>
              <a:endParaRPr lang="en-CH" sz="4400"/>
            </a:p>
          </p:txBody>
        </p:sp>
        <p:sp>
          <p:nvSpPr>
            <p:cNvPr id="656" name="Freeform 655">
              <a:extLst>
                <a:ext uri="{FF2B5EF4-FFF2-40B4-BE49-F238E27FC236}">
                  <a16:creationId xmlns:a16="http://schemas.microsoft.com/office/drawing/2014/main" id="{059D1CF5-EE89-2104-B96E-2363FB224BAF}"/>
                </a:ext>
              </a:extLst>
            </p:cNvPr>
            <p:cNvSpPr/>
            <p:nvPr/>
          </p:nvSpPr>
          <p:spPr>
            <a:xfrm rot="-1">
              <a:off x="28255867" y="13609391"/>
              <a:ext cx="1905123" cy="3648817"/>
            </a:xfrm>
            <a:custGeom>
              <a:avLst/>
              <a:gdLst>
                <a:gd name="connsiteX0" fmla="*/ 4772 w 1905123"/>
                <a:gd name="connsiteY0" fmla="*/ 3646580 h 3648817"/>
                <a:gd name="connsiteX1" fmla="*/ 385 w 1905123"/>
                <a:gd name="connsiteY1" fmla="*/ 3648622 h 3648817"/>
                <a:gd name="connsiteX2" fmla="*/ 4772 w 1905123"/>
                <a:gd name="connsiteY2" fmla="*/ 3646580 h 3648817"/>
                <a:gd name="connsiteX3" fmla="*/ 8736 w 1905123"/>
                <a:gd name="connsiteY3" fmla="*/ 3644568 h 3648817"/>
                <a:gd name="connsiteX4" fmla="*/ 8703 w 1905123"/>
                <a:gd name="connsiteY4" fmla="*/ 3644478 h 3648817"/>
                <a:gd name="connsiteX5" fmla="*/ 1198689 w 1905123"/>
                <a:gd name="connsiteY5" fmla="*/ 2709303 h 3648817"/>
                <a:gd name="connsiteX6" fmla="*/ 1854165 w 1905123"/>
                <a:gd name="connsiteY6" fmla="*/ 36939 h 3648817"/>
                <a:gd name="connsiteX7" fmla="*/ 1853951 w 1905123"/>
                <a:gd name="connsiteY7" fmla="*/ 26119 h 3648817"/>
                <a:gd name="connsiteX8" fmla="*/ 1853981 w 1905123"/>
                <a:gd name="connsiteY8" fmla="*/ 731 h 3648817"/>
                <a:gd name="connsiteX9" fmla="*/ 1904361 w 1905123"/>
                <a:gd name="connsiteY9" fmla="*/ 0 h 3648817"/>
                <a:gd name="connsiteX10" fmla="*/ 1708696 w 1905123"/>
                <a:gd name="connsiteY10" fmla="*/ 1735485 h 3648817"/>
                <a:gd name="connsiteX11" fmla="*/ 8736 w 1905123"/>
                <a:gd name="connsiteY11" fmla="*/ 3644568 h 3648817"/>
                <a:gd name="connsiteX12" fmla="*/ 4772 w 1905123"/>
                <a:gd name="connsiteY12" fmla="*/ 3646580 h 3648817"/>
                <a:gd name="connsiteX13" fmla="*/ 8736 w 1905123"/>
                <a:gd name="connsiteY13" fmla="*/ 3644568 h 3648817"/>
                <a:gd name="connsiteX14" fmla="*/ 4772 w 1905123"/>
                <a:gd name="connsiteY14" fmla="*/ 3646580 h 364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5123" h="3648817">
                  <a:moveTo>
                    <a:pt x="4772" y="3646580"/>
                  </a:moveTo>
                  <a:cubicBezTo>
                    <a:pt x="780" y="3648683"/>
                    <a:pt x="629" y="3649140"/>
                    <a:pt x="385" y="3648622"/>
                  </a:cubicBezTo>
                  <a:cubicBezTo>
                    <a:pt x="-1080" y="3645606"/>
                    <a:pt x="1908" y="3646153"/>
                    <a:pt x="4772" y="3646580"/>
                  </a:cubicBezTo>
                  <a:close/>
                  <a:moveTo>
                    <a:pt x="8736" y="3644568"/>
                  </a:moveTo>
                  <a:cubicBezTo>
                    <a:pt x="8736" y="3644539"/>
                    <a:pt x="8703" y="3644507"/>
                    <a:pt x="8703" y="3644478"/>
                  </a:cubicBezTo>
                  <a:cubicBezTo>
                    <a:pt x="375651" y="3461246"/>
                    <a:pt x="840367" y="3178537"/>
                    <a:pt x="1198689" y="2709303"/>
                  </a:cubicBezTo>
                  <a:cubicBezTo>
                    <a:pt x="1694585" y="2059857"/>
                    <a:pt x="1876565" y="1203163"/>
                    <a:pt x="1854165" y="36939"/>
                  </a:cubicBezTo>
                  <a:lnTo>
                    <a:pt x="1853951" y="26119"/>
                  </a:lnTo>
                  <a:cubicBezTo>
                    <a:pt x="1853892" y="13410"/>
                    <a:pt x="1854043" y="13441"/>
                    <a:pt x="1853981" y="731"/>
                  </a:cubicBezTo>
                  <a:lnTo>
                    <a:pt x="1904361" y="0"/>
                  </a:lnTo>
                  <a:cubicBezTo>
                    <a:pt x="1915575" y="893145"/>
                    <a:pt x="1800982" y="1424431"/>
                    <a:pt x="1708696" y="1735485"/>
                  </a:cubicBezTo>
                  <a:cubicBezTo>
                    <a:pt x="1451407" y="2602724"/>
                    <a:pt x="921712" y="3203985"/>
                    <a:pt x="8736" y="3644568"/>
                  </a:cubicBezTo>
                  <a:close/>
                  <a:moveTo>
                    <a:pt x="4772" y="3646580"/>
                  </a:moveTo>
                  <a:cubicBezTo>
                    <a:pt x="5807" y="3646031"/>
                    <a:pt x="7120" y="3645362"/>
                    <a:pt x="8736" y="3644568"/>
                  </a:cubicBezTo>
                  <a:cubicBezTo>
                    <a:pt x="10046" y="3647311"/>
                    <a:pt x="7453" y="3647008"/>
                    <a:pt x="4772" y="3646580"/>
                  </a:cubicBezTo>
                  <a:close/>
                </a:path>
              </a:pathLst>
            </a:custGeom>
            <a:solidFill>
              <a:srgbClr val="0A0B17"/>
            </a:solidFill>
            <a:ln w="3047" cap="rnd">
              <a:noFill/>
              <a:prstDash val="solid"/>
              <a:round/>
            </a:ln>
          </p:spPr>
          <p:txBody>
            <a:bodyPr rtlCol="0" anchor="ctr"/>
            <a:lstStyle/>
            <a:p>
              <a:endParaRPr lang="en-CH" sz="4400"/>
            </a:p>
          </p:txBody>
        </p:sp>
      </p:grpSp>
      <p:grpSp>
        <p:nvGrpSpPr>
          <p:cNvPr id="657" name="Graphic 256">
            <a:extLst>
              <a:ext uri="{FF2B5EF4-FFF2-40B4-BE49-F238E27FC236}">
                <a16:creationId xmlns:a16="http://schemas.microsoft.com/office/drawing/2014/main" id="{01A00AE5-2B57-60EB-FF7F-BFCBA22DE44C}"/>
              </a:ext>
            </a:extLst>
          </p:cNvPr>
          <p:cNvGrpSpPr/>
          <p:nvPr/>
        </p:nvGrpSpPr>
        <p:grpSpPr>
          <a:xfrm>
            <a:off x="23332889" y="12791567"/>
            <a:ext cx="304742" cy="671697"/>
            <a:chOff x="23332889" y="12791567"/>
            <a:chExt cx="304742" cy="671697"/>
          </a:xfrm>
        </p:grpSpPr>
        <p:sp>
          <p:nvSpPr>
            <p:cNvPr id="658" name="Freeform 657">
              <a:extLst>
                <a:ext uri="{FF2B5EF4-FFF2-40B4-BE49-F238E27FC236}">
                  <a16:creationId xmlns:a16="http://schemas.microsoft.com/office/drawing/2014/main" id="{3986A1C5-8B86-C65A-CC0E-056CBA0E92DE}"/>
                </a:ext>
              </a:extLst>
            </p:cNvPr>
            <p:cNvSpPr/>
            <p:nvPr/>
          </p:nvSpPr>
          <p:spPr>
            <a:xfrm>
              <a:off x="23332889" y="13156171"/>
              <a:ext cx="304742" cy="307093"/>
            </a:xfrm>
            <a:custGeom>
              <a:avLst/>
              <a:gdLst>
                <a:gd name="connsiteX0" fmla="*/ 304743 w 304742"/>
                <a:gd name="connsiteY0" fmla="*/ 4725 h 307093"/>
                <a:gd name="connsiteX1" fmla="*/ 147632 w 304742"/>
                <a:gd name="connsiteY1" fmla="*/ 307094 h 307093"/>
                <a:gd name="connsiteX2" fmla="*/ 0 w 304742"/>
                <a:gd name="connsiteY2" fmla="*/ 0 h 307093"/>
                <a:gd name="connsiteX3" fmla="*/ 304743 w 304742"/>
                <a:gd name="connsiteY3" fmla="*/ 4725 h 307093"/>
              </a:gdLst>
              <a:ahLst/>
              <a:cxnLst>
                <a:cxn ang="0">
                  <a:pos x="connsiteX0" y="connsiteY0"/>
                </a:cxn>
                <a:cxn ang="0">
                  <a:pos x="connsiteX1" y="connsiteY1"/>
                </a:cxn>
                <a:cxn ang="0">
                  <a:pos x="connsiteX2" y="connsiteY2"/>
                </a:cxn>
                <a:cxn ang="0">
                  <a:pos x="connsiteX3" y="connsiteY3"/>
                </a:cxn>
              </a:cxnLst>
              <a:rect l="l" t="t" r="r" b="b"/>
              <a:pathLst>
                <a:path w="304742" h="307093">
                  <a:moveTo>
                    <a:pt x="304743" y="4725"/>
                  </a:moveTo>
                  <a:lnTo>
                    <a:pt x="147632" y="307094"/>
                  </a:lnTo>
                  <a:lnTo>
                    <a:pt x="0" y="0"/>
                  </a:lnTo>
                  <a:lnTo>
                    <a:pt x="304743" y="4725"/>
                  </a:lnTo>
                  <a:close/>
                </a:path>
              </a:pathLst>
            </a:custGeom>
            <a:solidFill>
              <a:srgbClr val="0A0B17"/>
            </a:solidFill>
            <a:ln w="3047" cap="rnd">
              <a:noFill/>
              <a:prstDash val="solid"/>
              <a:round/>
            </a:ln>
          </p:spPr>
          <p:txBody>
            <a:bodyPr rtlCol="0" anchor="ctr"/>
            <a:lstStyle/>
            <a:p>
              <a:endParaRPr lang="en-CH" sz="4400"/>
            </a:p>
          </p:txBody>
        </p:sp>
        <p:sp>
          <p:nvSpPr>
            <p:cNvPr id="659" name="Freeform 658">
              <a:extLst>
                <a:ext uri="{FF2B5EF4-FFF2-40B4-BE49-F238E27FC236}">
                  <a16:creationId xmlns:a16="http://schemas.microsoft.com/office/drawing/2014/main" id="{C68FD51F-66FF-B2E7-3C69-F07F06AFC272}"/>
                </a:ext>
              </a:extLst>
            </p:cNvPr>
            <p:cNvSpPr/>
            <p:nvPr/>
          </p:nvSpPr>
          <p:spPr>
            <a:xfrm>
              <a:off x="23484300" y="12791567"/>
              <a:ext cx="6643" cy="427906"/>
            </a:xfrm>
            <a:custGeom>
              <a:avLst/>
              <a:gdLst>
                <a:gd name="connsiteX0" fmla="*/ 6643 w 6643"/>
                <a:gd name="connsiteY0" fmla="*/ 0 h 427906"/>
                <a:gd name="connsiteX1" fmla="*/ 0 w 6643"/>
                <a:gd name="connsiteY1" fmla="*/ 427906 h 427906"/>
              </a:gdLst>
              <a:ahLst/>
              <a:cxnLst>
                <a:cxn ang="0">
                  <a:pos x="connsiteX0" y="connsiteY0"/>
                </a:cxn>
                <a:cxn ang="0">
                  <a:pos x="connsiteX1" y="connsiteY1"/>
                </a:cxn>
              </a:cxnLst>
              <a:rect l="l" t="t" r="r" b="b"/>
              <a:pathLst>
                <a:path w="6643" h="427906">
                  <a:moveTo>
                    <a:pt x="6643" y="0"/>
                  </a:moveTo>
                  <a:cubicBezTo>
                    <a:pt x="6643" y="0"/>
                    <a:pt x="2987" y="235745"/>
                    <a:pt x="0" y="427906"/>
                  </a:cubicBezTo>
                </a:path>
              </a:pathLst>
            </a:custGeom>
            <a:noFill/>
            <a:ln w="50801" cap="sq">
              <a:solidFill>
                <a:srgbClr val="0A0B17"/>
              </a:solidFill>
              <a:prstDash val="solid"/>
              <a:miter/>
            </a:ln>
          </p:spPr>
          <p:txBody>
            <a:bodyPr rtlCol="0" anchor="ctr"/>
            <a:lstStyle/>
            <a:p>
              <a:endParaRPr lang="en-CH" sz="4400"/>
            </a:p>
          </p:txBody>
        </p:sp>
      </p:grpSp>
      <p:grpSp>
        <p:nvGrpSpPr>
          <p:cNvPr id="660" name="Graphic 256">
            <a:extLst>
              <a:ext uri="{FF2B5EF4-FFF2-40B4-BE49-F238E27FC236}">
                <a16:creationId xmlns:a16="http://schemas.microsoft.com/office/drawing/2014/main" id="{F02DEC97-068A-2185-5406-9D5105D9E938}"/>
              </a:ext>
            </a:extLst>
          </p:cNvPr>
          <p:cNvGrpSpPr/>
          <p:nvPr/>
        </p:nvGrpSpPr>
        <p:grpSpPr>
          <a:xfrm>
            <a:off x="23336962" y="14541040"/>
            <a:ext cx="304741" cy="618635"/>
            <a:chOff x="23336962" y="14541040"/>
            <a:chExt cx="304741" cy="618635"/>
          </a:xfrm>
        </p:grpSpPr>
        <p:sp>
          <p:nvSpPr>
            <p:cNvPr id="661" name="Freeform 660">
              <a:extLst>
                <a:ext uri="{FF2B5EF4-FFF2-40B4-BE49-F238E27FC236}">
                  <a16:creationId xmlns:a16="http://schemas.microsoft.com/office/drawing/2014/main" id="{75220BB8-C9F1-BEEF-3AA9-30AF6B8D49C0}"/>
                </a:ext>
              </a:extLst>
            </p:cNvPr>
            <p:cNvSpPr/>
            <p:nvPr/>
          </p:nvSpPr>
          <p:spPr>
            <a:xfrm>
              <a:off x="23336962" y="14852583"/>
              <a:ext cx="304741" cy="307092"/>
            </a:xfrm>
            <a:custGeom>
              <a:avLst/>
              <a:gdLst>
                <a:gd name="connsiteX0" fmla="*/ 304741 w 304741"/>
                <a:gd name="connsiteY0" fmla="*/ 4723 h 307092"/>
                <a:gd name="connsiteX1" fmla="*/ 147632 w 304741"/>
                <a:gd name="connsiteY1" fmla="*/ 307092 h 307092"/>
                <a:gd name="connsiteX2" fmla="*/ 0 w 304741"/>
                <a:gd name="connsiteY2" fmla="*/ 0 h 307092"/>
                <a:gd name="connsiteX3" fmla="*/ 304741 w 304741"/>
                <a:gd name="connsiteY3" fmla="*/ 4723 h 307092"/>
              </a:gdLst>
              <a:ahLst/>
              <a:cxnLst>
                <a:cxn ang="0">
                  <a:pos x="connsiteX0" y="connsiteY0"/>
                </a:cxn>
                <a:cxn ang="0">
                  <a:pos x="connsiteX1" y="connsiteY1"/>
                </a:cxn>
                <a:cxn ang="0">
                  <a:pos x="connsiteX2" y="connsiteY2"/>
                </a:cxn>
                <a:cxn ang="0">
                  <a:pos x="connsiteX3" y="connsiteY3"/>
                </a:cxn>
              </a:cxnLst>
              <a:rect l="l" t="t" r="r" b="b"/>
              <a:pathLst>
                <a:path w="304741" h="307092">
                  <a:moveTo>
                    <a:pt x="304741" y="4723"/>
                  </a:moveTo>
                  <a:lnTo>
                    <a:pt x="147632" y="307092"/>
                  </a:lnTo>
                  <a:lnTo>
                    <a:pt x="0" y="0"/>
                  </a:lnTo>
                  <a:lnTo>
                    <a:pt x="304741" y="4723"/>
                  </a:lnTo>
                  <a:close/>
                </a:path>
              </a:pathLst>
            </a:custGeom>
            <a:solidFill>
              <a:srgbClr val="0A0B17"/>
            </a:solidFill>
            <a:ln w="3047" cap="rnd">
              <a:noFill/>
              <a:prstDash val="solid"/>
              <a:round/>
            </a:ln>
          </p:spPr>
          <p:txBody>
            <a:bodyPr rtlCol="0" anchor="ctr"/>
            <a:lstStyle/>
            <a:p>
              <a:endParaRPr lang="en-CH" sz="4400"/>
            </a:p>
          </p:txBody>
        </p:sp>
        <p:sp>
          <p:nvSpPr>
            <p:cNvPr id="662" name="Freeform 661">
              <a:extLst>
                <a:ext uri="{FF2B5EF4-FFF2-40B4-BE49-F238E27FC236}">
                  <a16:creationId xmlns:a16="http://schemas.microsoft.com/office/drawing/2014/main" id="{23AA22D0-04B4-DC0D-DEDD-6C9668AC7DE5}"/>
                </a:ext>
              </a:extLst>
            </p:cNvPr>
            <p:cNvSpPr/>
            <p:nvPr/>
          </p:nvSpPr>
          <p:spPr>
            <a:xfrm>
              <a:off x="23488403" y="14541040"/>
              <a:ext cx="5821" cy="374845"/>
            </a:xfrm>
            <a:custGeom>
              <a:avLst/>
              <a:gdLst>
                <a:gd name="connsiteX0" fmla="*/ 5822 w 5821"/>
                <a:gd name="connsiteY0" fmla="*/ 0 h 374845"/>
                <a:gd name="connsiteX1" fmla="*/ 0 w 5821"/>
                <a:gd name="connsiteY1" fmla="*/ 374845 h 374845"/>
              </a:gdLst>
              <a:ahLst/>
              <a:cxnLst>
                <a:cxn ang="0">
                  <a:pos x="connsiteX0" y="connsiteY0"/>
                </a:cxn>
                <a:cxn ang="0">
                  <a:pos x="connsiteX1" y="connsiteY1"/>
                </a:cxn>
              </a:cxnLst>
              <a:rect l="l" t="t" r="r" b="b"/>
              <a:pathLst>
                <a:path w="5821" h="374845">
                  <a:moveTo>
                    <a:pt x="5822" y="0"/>
                  </a:moveTo>
                  <a:cubicBezTo>
                    <a:pt x="5822" y="0"/>
                    <a:pt x="2682" y="201763"/>
                    <a:pt x="0" y="374845"/>
                  </a:cubicBezTo>
                </a:path>
              </a:pathLst>
            </a:custGeom>
            <a:noFill/>
            <a:ln w="50801" cap="sq">
              <a:solidFill>
                <a:srgbClr val="0A0B17"/>
              </a:solidFill>
              <a:prstDash val="solid"/>
              <a:miter/>
            </a:ln>
          </p:spPr>
          <p:txBody>
            <a:bodyPr rtlCol="0" anchor="ctr"/>
            <a:lstStyle/>
            <a:p>
              <a:endParaRPr lang="en-CH" sz="4400"/>
            </a:p>
          </p:txBody>
        </p:sp>
      </p:grpSp>
      <p:grpSp>
        <p:nvGrpSpPr>
          <p:cNvPr id="663" name="Graphic 256">
            <a:extLst>
              <a:ext uri="{FF2B5EF4-FFF2-40B4-BE49-F238E27FC236}">
                <a16:creationId xmlns:a16="http://schemas.microsoft.com/office/drawing/2014/main" id="{6ED1FA54-5F57-E2BF-1448-91C276AE4B30}"/>
              </a:ext>
            </a:extLst>
          </p:cNvPr>
          <p:cNvGrpSpPr/>
          <p:nvPr/>
        </p:nvGrpSpPr>
        <p:grpSpPr>
          <a:xfrm>
            <a:off x="23325002" y="16332277"/>
            <a:ext cx="304740" cy="766145"/>
            <a:chOff x="23325002" y="16332277"/>
            <a:chExt cx="304740" cy="766145"/>
          </a:xfrm>
        </p:grpSpPr>
        <p:sp>
          <p:nvSpPr>
            <p:cNvPr id="664" name="Freeform 663">
              <a:extLst>
                <a:ext uri="{FF2B5EF4-FFF2-40B4-BE49-F238E27FC236}">
                  <a16:creationId xmlns:a16="http://schemas.microsoft.com/office/drawing/2014/main" id="{9369C4FE-FC8A-1542-5383-5ED6A1A55BA0}"/>
                </a:ext>
              </a:extLst>
            </p:cNvPr>
            <p:cNvSpPr/>
            <p:nvPr/>
          </p:nvSpPr>
          <p:spPr>
            <a:xfrm>
              <a:off x="23325002" y="16791330"/>
              <a:ext cx="304740" cy="307091"/>
            </a:xfrm>
            <a:custGeom>
              <a:avLst/>
              <a:gdLst>
                <a:gd name="connsiteX0" fmla="*/ 304741 w 304740"/>
                <a:gd name="connsiteY0" fmla="*/ 4723 h 307091"/>
                <a:gd name="connsiteX1" fmla="*/ 147631 w 304740"/>
                <a:gd name="connsiteY1" fmla="*/ 307091 h 307091"/>
                <a:gd name="connsiteX2" fmla="*/ 0 w 304740"/>
                <a:gd name="connsiteY2" fmla="*/ 0 h 307091"/>
                <a:gd name="connsiteX3" fmla="*/ 304741 w 304740"/>
                <a:gd name="connsiteY3" fmla="*/ 4723 h 307091"/>
              </a:gdLst>
              <a:ahLst/>
              <a:cxnLst>
                <a:cxn ang="0">
                  <a:pos x="connsiteX0" y="connsiteY0"/>
                </a:cxn>
                <a:cxn ang="0">
                  <a:pos x="connsiteX1" y="connsiteY1"/>
                </a:cxn>
                <a:cxn ang="0">
                  <a:pos x="connsiteX2" y="connsiteY2"/>
                </a:cxn>
                <a:cxn ang="0">
                  <a:pos x="connsiteX3" y="connsiteY3"/>
                </a:cxn>
              </a:cxnLst>
              <a:rect l="l" t="t" r="r" b="b"/>
              <a:pathLst>
                <a:path w="304740" h="307091">
                  <a:moveTo>
                    <a:pt x="304741" y="4723"/>
                  </a:moveTo>
                  <a:lnTo>
                    <a:pt x="147631" y="307091"/>
                  </a:lnTo>
                  <a:lnTo>
                    <a:pt x="0" y="0"/>
                  </a:lnTo>
                  <a:lnTo>
                    <a:pt x="304741" y="4723"/>
                  </a:lnTo>
                  <a:close/>
                </a:path>
              </a:pathLst>
            </a:custGeom>
            <a:solidFill>
              <a:srgbClr val="0A0B17"/>
            </a:solidFill>
            <a:ln w="3047" cap="rnd">
              <a:noFill/>
              <a:prstDash val="solid"/>
              <a:round/>
            </a:ln>
          </p:spPr>
          <p:txBody>
            <a:bodyPr rtlCol="0" anchor="ctr"/>
            <a:lstStyle/>
            <a:p>
              <a:endParaRPr lang="en-CH" sz="4400"/>
            </a:p>
          </p:txBody>
        </p:sp>
        <p:sp>
          <p:nvSpPr>
            <p:cNvPr id="665" name="Freeform 664">
              <a:extLst>
                <a:ext uri="{FF2B5EF4-FFF2-40B4-BE49-F238E27FC236}">
                  <a16:creationId xmlns:a16="http://schemas.microsoft.com/office/drawing/2014/main" id="{0A167FAE-DAC4-4D4A-4537-EEF51792814C}"/>
                </a:ext>
              </a:extLst>
            </p:cNvPr>
            <p:cNvSpPr/>
            <p:nvPr/>
          </p:nvSpPr>
          <p:spPr>
            <a:xfrm>
              <a:off x="23476443" y="16332277"/>
              <a:ext cx="8105" cy="522355"/>
            </a:xfrm>
            <a:custGeom>
              <a:avLst/>
              <a:gdLst>
                <a:gd name="connsiteX0" fmla="*/ 8106 w 8105"/>
                <a:gd name="connsiteY0" fmla="*/ 0 h 522355"/>
                <a:gd name="connsiteX1" fmla="*/ 0 w 8105"/>
                <a:gd name="connsiteY1" fmla="*/ 522356 h 522355"/>
              </a:gdLst>
              <a:ahLst/>
              <a:cxnLst>
                <a:cxn ang="0">
                  <a:pos x="connsiteX0" y="connsiteY0"/>
                </a:cxn>
                <a:cxn ang="0">
                  <a:pos x="connsiteX1" y="connsiteY1"/>
                </a:cxn>
              </a:cxnLst>
              <a:rect l="l" t="t" r="r" b="b"/>
              <a:pathLst>
                <a:path w="8105" h="522355">
                  <a:moveTo>
                    <a:pt x="8106" y="0"/>
                  </a:moveTo>
                  <a:cubicBezTo>
                    <a:pt x="8106" y="0"/>
                    <a:pt x="3473" y="298040"/>
                    <a:pt x="0" y="522356"/>
                  </a:cubicBezTo>
                </a:path>
              </a:pathLst>
            </a:custGeom>
            <a:noFill/>
            <a:ln w="50801" cap="sq">
              <a:solidFill>
                <a:srgbClr val="0A0B17"/>
              </a:solidFill>
              <a:prstDash val="solid"/>
              <a:miter/>
            </a:ln>
          </p:spPr>
          <p:txBody>
            <a:bodyPr rtlCol="0" anchor="ctr"/>
            <a:lstStyle/>
            <a:p>
              <a:endParaRPr lang="en-CH" sz="4400"/>
            </a:p>
          </p:txBody>
        </p:sp>
      </p:grpSp>
      <p:sp>
        <p:nvSpPr>
          <p:cNvPr id="666" name="TextBox 665">
            <a:extLst>
              <a:ext uri="{FF2B5EF4-FFF2-40B4-BE49-F238E27FC236}">
                <a16:creationId xmlns:a16="http://schemas.microsoft.com/office/drawing/2014/main" id="{FB036E48-BC48-04A6-9F45-E12541CEF055}"/>
              </a:ext>
            </a:extLst>
          </p:cNvPr>
          <p:cNvSpPr txBox="1"/>
          <p:nvPr/>
        </p:nvSpPr>
        <p:spPr>
          <a:xfrm>
            <a:off x="27144571" y="17341300"/>
            <a:ext cx="780983" cy="769441"/>
          </a:xfrm>
          <a:prstGeom prst="rect">
            <a:avLst/>
          </a:prstGeom>
          <a:noFill/>
        </p:spPr>
        <p:txBody>
          <a:bodyPr wrap="none" rtlCol="0">
            <a:spAutoFit/>
          </a:bodyPr>
          <a:lstStyle/>
          <a:p>
            <a:pPr algn="l"/>
            <a:r>
              <a:rPr lang="en-CH" sz="4400" spc="0" baseline="0">
                <a:ln/>
                <a:solidFill>
                  <a:srgbClr val="0A0B17"/>
                </a:solidFill>
                <a:latin typeface="Arial"/>
                <a:cs typeface="Arial"/>
                <a:sym typeface="Arial"/>
                <a:rtl val="0"/>
              </a:rPr>
              <a:t>Il9</a:t>
            </a:r>
          </a:p>
        </p:txBody>
      </p:sp>
      <p:grpSp>
        <p:nvGrpSpPr>
          <p:cNvPr id="667" name="Graphic 256">
            <a:extLst>
              <a:ext uri="{FF2B5EF4-FFF2-40B4-BE49-F238E27FC236}">
                <a16:creationId xmlns:a16="http://schemas.microsoft.com/office/drawing/2014/main" id="{5931EFF0-46A7-266E-DD50-BC18A27DD453}"/>
              </a:ext>
            </a:extLst>
          </p:cNvPr>
          <p:cNvGrpSpPr/>
          <p:nvPr/>
        </p:nvGrpSpPr>
        <p:grpSpPr>
          <a:xfrm>
            <a:off x="22446980" y="17284276"/>
            <a:ext cx="2074318" cy="883185"/>
            <a:chOff x="22446980" y="17284276"/>
            <a:chExt cx="2074318" cy="883185"/>
          </a:xfrm>
        </p:grpSpPr>
        <p:sp>
          <p:nvSpPr>
            <p:cNvPr id="668" name="Freeform 667">
              <a:extLst>
                <a:ext uri="{FF2B5EF4-FFF2-40B4-BE49-F238E27FC236}">
                  <a16:creationId xmlns:a16="http://schemas.microsoft.com/office/drawing/2014/main" id="{9896C6FA-9B13-495D-A57A-904D9BDB0AA9}"/>
                </a:ext>
              </a:extLst>
            </p:cNvPr>
            <p:cNvSpPr/>
            <p:nvPr/>
          </p:nvSpPr>
          <p:spPr>
            <a:xfrm>
              <a:off x="22475449" y="17312753"/>
              <a:ext cx="2017383" cy="826230"/>
            </a:xfrm>
            <a:custGeom>
              <a:avLst/>
              <a:gdLst>
                <a:gd name="connsiteX0" fmla="*/ 2020410 w 2017383"/>
                <a:gd name="connsiteY0" fmla="*/ 415294 h 826230"/>
                <a:gd name="connsiteX1" fmla="*/ 1607291 w 2017383"/>
                <a:gd name="connsiteY1" fmla="*/ 828409 h 826230"/>
                <a:gd name="connsiteX2" fmla="*/ 416143 w 2017383"/>
                <a:gd name="connsiteY2" fmla="*/ 828409 h 826230"/>
                <a:gd name="connsiteX3" fmla="*/ 3027 w 2017383"/>
                <a:gd name="connsiteY3" fmla="*/ 415294 h 826230"/>
                <a:gd name="connsiteX4" fmla="*/ 416143 w 2017383"/>
                <a:gd name="connsiteY4" fmla="*/ 2179 h 826230"/>
                <a:gd name="connsiteX5" fmla="*/ 1607291 w 2017383"/>
                <a:gd name="connsiteY5" fmla="*/ 2179 h 826230"/>
                <a:gd name="connsiteX6" fmla="*/ 2020410 w 2017383"/>
                <a:gd name="connsiteY6" fmla="*/ 415294 h 8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7383" h="826230">
                  <a:moveTo>
                    <a:pt x="2020410" y="415294"/>
                  </a:moveTo>
                  <a:cubicBezTo>
                    <a:pt x="2020410" y="643306"/>
                    <a:pt x="1835318" y="828409"/>
                    <a:pt x="1607291" y="828409"/>
                  </a:cubicBezTo>
                  <a:lnTo>
                    <a:pt x="416143" y="828409"/>
                  </a:lnTo>
                  <a:cubicBezTo>
                    <a:pt x="188116" y="828409"/>
                    <a:pt x="3027" y="643306"/>
                    <a:pt x="3027" y="415294"/>
                  </a:cubicBezTo>
                  <a:cubicBezTo>
                    <a:pt x="3027" y="187283"/>
                    <a:pt x="188116" y="2179"/>
                    <a:pt x="416143" y="2179"/>
                  </a:cubicBezTo>
                  <a:lnTo>
                    <a:pt x="1607291" y="2179"/>
                  </a:lnTo>
                  <a:cubicBezTo>
                    <a:pt x="1835318" y="2179"/>
                    <a:pt x="2020410" y="187283"/>
                    <a:pt x="2020410" y="415294"/>
                  </a:cubicBezTo>
                  <a:close/>
                </a:path>
              </a:pathLst>
            </a:custGeom>
            <a:solidFill>
              <a:srgbClr val="A1B8ED"/>
            </a:solidFill>
            <a:ln w="5308" cap="rnd">
              <a:noFill/>
              <a:prstDash val="solid"/>
              <a:round/>
            </a:ln>
          </p:spPr>
          <p:txBody>
            <a:bodyPr rtlCol="0" anchor="ctr"/>
            <a:lstStyle/>
            <a:p>
              <a:endParaRPr lang="en-CH" sz="4400"/>
            </a:p>
          </p:txBody>
        </p:sp>
        <p:sp>
          <p:nvSpPr>
            <p:cNvPr id="669" name="Freeform 668">
              <a:extLst>
                <a:ext uri="{FF2B5EF4-FFF2-40B4-BE49-F238E27FC236}">
                  <a16:creationId xmlns:a16="http://schemas.microsoft.com/office/drawing/2014/main" id="{062D0C37-C585-619D-A990-9019A9790882}"/>
                </a:ext>
              </a:extLst>
            </p:cNvPr>
            <p:cNvSpPr/>
            <p:nvPr/>
          </p:nvSpPr>
          <p:spPr>
            <a:xfrm>
              <a:off x="22446980" y="17284276"/>
              <a:ext cx="2074318" cy="883185"/>
            </a:xfrm>
            <a:custGeom>
              <a:avLst/>
              <a:gdLst>
                <a:gd name="connsiteX0" fmla="*/ 2077345 w 2074318"/>
                <a:gd name="connsiteY0" fmla="*/ 443771 h 883185"/>
                <a:gd name="connsiteX1" fmla="*/ 1635759 w 2074318"/>
                <a:gd name="connsiteY1" fmla="*/ 885364 h 883185"/>
                <a:gd name="connsiteX2" fmla="*/ 444612 w 2074318"/>
                <a:gd name="connsiteY2" fmla="*/ 885364 h 883185"/>
                <a:gd name="connsiteX3" fmla="*/ 3027 w 2074318"/>
                <a:gd name="connsiteY3" fmla="*/ 443771 h 883185"/>
                <a:gd name="connsiteX4" fmla="*/ 444612 w 2074318"/>
                <a:gd name="connsiteY4" fmla="*/ 2179 h 883185"/>
                <a:gd name="connsiteX5" fmla="*/ 1635759 w 2074318"/>
                <a:gd name="connsiteY5" fmla="*/ 2179 h 883185"/>
                <a:gd name="connsiteX6" fmla="*/ 2077345 w 2074318"/>
                <a:gd name="connsiteY6" fmla="*/ 443771 h 883185"/>
                <a:gd name="connsiteX7" fmla="*/ 2048879 w 2074318"/>
                <a:gd name="connsiteY7" fmla="*/ 443771 h 883185"/>
                <a:gd name="connsiteX8" fmla="*/ 1635759 w 2074318"/>
                <a:gd name="connsiteY8" fmla="*/ 30656 h 883185"/>
                <a:gd name="connsiteX9" fmla="*/ 444612 w 2074318"/>
                <a:gd name="connsiteY9" fmla="*/ 30656 h 883185"/>
                <a:gd name="connsiteX10" fmla="*/ 31495 w 2074318"/>
                <a:gd name="connsiteY10" fmla="*/ 443771 h 883185"/>
                <a:gd name="connsiteX11" fmla="*/ 444612 w 2074318"/>
                <a:gd name="connsiteY11" fmla="*/ 856887 h 883185"/>
                <a:gd name="connsiteX12" fmla="*/ 1635759 w 2074318"/>
                <a:gd name="connsiteY12" fmla="*/ 856887 h 883185"/>
                <a:gd name="connsiteX13" fmla="*/ 2048879 w 2074318"/>
                <a:gd name="connsiteY13" fmla="*/ 443771 h 88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4318" h="883185">
                  <a:moveTo>
                    <a:pt x="2077345" y="443771"/>
                  </a:moveTo>
                  <a:cubicBezTo>
                    <a:pt x="2077345" y="687498"/>
                    <a:pt x="1879485" y="885364"/>
                    <a:pt x="1635759" y="885364"/>
                  </a:cubicBezTo>
                  <a:lnTo>
                    <a:pt x="444612" y="885364"/>
                  </a:lnTo>
                  <a:cubicBezTo>
                    <a:pt x="200889" y="885364"/>
                    <a:pt x="3027" y="687498"/>
                    <a:pt x="3027" y="443771"/>
                  </a:cubicBezTo>
                  <a:cubicBezTo>
                    <a:pt x="3027" y="200046"/>
                    <a:pt x="200889" y="2179"/>
                    <a:pt x="444612" y="2179"/>
                  </a:cubicBezTo>
                  <a:lnTo>
                    <a:pt x="1635759" y="2179"/>
                  </a:lnTo>
                  <a:cubicBezTo>
                    <a:pt x="1879485" y="2179"/>
                    <a:pt x="2077345" y="200046"/>
                    <a:pt x="2077345" y="443771"/>
                  </a:cubicBezTo>
                  <a:close/>
                  <a:moveTo>
                    <a:pt x="2048879" y="443771"/>
                  </a:moveTo>
                  <a:cubicBezTo>
                    <a:pt x="2048879" y="215761"/>
                    <a:pt x="1863787" y="30656"/>
                    <a:pt x="1635759" y="30656"/>
                  </a:cubicBezTo>
                  <a:lnTo>
                    <a:pt x="444612" y="30656"/>
                  </a:lnTo>
                  <a:cubicBezTo>
                    <a:pt x="216585" y="30656"/>
                    <a:pt x="31495" y="215761"/>
                    <a:pt x="31495" y="443771"/>
                  </a:cubicBezTo>
                  <a:cubicBezTo>
                    <a:pt x="31495" y="671783"/>
                    <a:pt x="216585" y="856887"/>
                    <a:pt x="444612" y="856887"/>
                  </a:cubicBezTo>
                  <a:lnTo>
                    <a:pt x="1635759" y="856887"/>
                  </a:lnTo>
                  <a:cubicBezTo>
                    <a:pt x="1863787" y="856887"/>
                    <a:pt x="2048879" y="671783"/>
                    <a:pt x="2048879" y="443771"/>
                  </a:cubicBezTo>
                  <a:close/>
                </a:path>
              </a:pathLst>
            </a:custGeom>
            <a:solidFill>
              <a:srgbClr val="FFFFFF"/>
            </a:solidFill>
            <a:ln w="5308" cap="rnd">
              <a:noFill/>
              <a:prstDash val="solid"/>
              <a:round/>
            </a:ln>
          </p:spPr>
          <p:txBody>
            <a:bodyPr rtlCol="0" anchor="ctr"/>
            <a:lstStyle/>
            <a:p>
              <a:endParaRPr lang="en-CH" sz="4400"/>
            </a:p>
          </p:txBody>
        </p:sp>
      </p:grpSp>
      <p:grpSp>
        <p:nvGrpSpPr>
          <p:cNvPr id="670" name="Graphic 256">
            <a:extLst>
              <a:ext uri="{FF2B5EF4-FFF2-40B4-BE49-F238E27FC236}">
                <a16:creationId xmlns:a16="http://schemas.microsoft.com/office/drawing/2014/main" id="{C5D97326-4F73-C6D3-6384-F2B696FF85F1}"/>
              </a:ext>
            </a:extLst>
          </p:cNvPr>
          <p:cNvGrpSpPr/>
          <p:nvPr/>
        </p:nvGrpSpPr>
        <p:grpSpPr>
          <a:xfrm>
            <a:off x="22446961" y="15298637"/>
            <a:ext cx="2074318" cy="883185"/>
            <a:chOff x="22446961" y="15298637"/>
            <a:chExt cx="2074318" cy="883185"/>
          </a:xfrm>
        </p:grpSpPr>
        <p:grpSp>
          <p:nvGrpSpPr>
            <p:cNvPr id="671" name="Graphic 256">
              <a:extLst>
                <a:ext uri="{FF2B5EF4-FFF2-40B4-BE49-F238E27FC236}">
                  <a16:creationId xmlns:a16="http://schemas.microsoft.com/office/drawing/2014/main" id="{05F966F4-A7D1-E797-1351-8A2BD8C49462}"/>
                </a:ext>
              </a:extLst>
            </p:cNvPr>
            <p:cNvGrpSpPr/>
            <p:nvPr/>
          </p:nvGrpSpPr>
          <p:grpSpPr>
            <a:xfrm>
              <a:off x="22446961" y="15298637"/>
              <a:ext cx="2074318" cy="883185"/>
              <a:chOff x="22446961" y="15298637"/>
              <a:chExt cx="2074318" cy="883185"/>
            </a:xfrm>
          </p:grpSpPr>
          <p:sp>
            <p:nvSpPr>
              <p:cNvPr id="673" name="Freeform 672">
                <a:extLst>
                  <a:ext uri="{FF2B5EF4-FFF2-40B4-BE49-F238E27FC236}">
                    <a16:creationId xmlns:a16="http://schemas.microsoft.com/office/drawing/2014/main" id="{2FE2048C-B193-8645-8A97-D0FDADF104F8}"/>
                  </a:ext>
                </a:extLst>
              </p:cNvPr>
              <p:cNvSpPr/>
              <p:nvPr/>
            </p:nvSpPr>
            <p:spPr>
              <a:xfrm>
                <a:off x="22475430" y="15327114"/>
                <a:ext cx="2017383" cy="826230"/>
              </a:xfrm>
              <a:custGeom>
                <a:avLst/>
                <a:gdLst>
                  <a:gd name="connsiteX0" fmla="*/ 2020410 w 2017383"/>
                  <a:gd name="connsiteY0" fmla="*/ 414642 h 826230"/>
                  <a:gd name="connsiteX1" fmla="*/ 1607291 w 2017383"/>
                  <a:gd name="connsiteY1" fmla="*/ 827758 h 826230"/>
                  <a:gd name="connsiteX2" fmla="*/ 416143 w 2017383"/>
                  <a:gd name="connsiteY2" fmla="*/ 827758 h 826230"/>
                  <a:gd name="connsiteX3" fmla="*/ 3027 w 2017383"/>
                  <a:gd name="connsiteY3" fmla="*/ 414642 h 826230"/>
                  <a:gd name="connsiteX4" fmla="*/ 416143 w 2017383"/>
                  <a:gd name="connsiteY4" fmla="*/ 1527 h 826230"/>
                  <a:gd name="connsiteX5" fmla="*/ 1607291 w 2017383"/>
                  <a:gd name="connsiteY5" fmla="*/ 1527 h 826230"/>
                  <a:gd name="connsiteX6" fmla="*/ 2020410 w 2017383"/>
                  <a:gd name="connsiteY6" fmla="*/ 414642 h 8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7383" h="826230">
                    <a:moveTo>
                      <a:pt x="2020410" y="414642"/>
                    </a:moveTo>
                    <a:cubicBezTo>
                      <a:pt x="2020410" y="642654"/>
                      <a:pt x="1835318" y="827758"/>
                      <a:pt x="1607291" y="827758"/>
                    </a:cubicBezTo>
                    <a:lnTo>
                      <a:pt x="416143" y="827758"/>
                    </a:lnTo>
                    <a:cubicBezTo>
                      <a:pt x="188116" y="827758"/>
                      <a:pt x="3027" y="642654"/>
                      <a:pt x="3027" y="414642"/>
                    </a:cubicBezTo>
                    <a:cubicBezTo>
                      <a:pt x="3027" y="186632"/>
                      <a:pt x="188116" y="1527"/>
                      <a:pt x="416143" y="1527"/>
                    </a:cubicBezTo>
                    <a:lnTo>
                      <a:pt x="1607291" y="1527"/>
                    </a:lnTo>
                    <a:cubicBezTo>
                      <a:pt x="1835318" y="1527"/>
                      <a:pt x="2020410" y="186632"/>
                      <a:pt x="2020410" y="414642"/>
                    </a:cubicBezTo>
                    <a:close/>
                  </a:path>
                </a:pathLst>
              </a:custGeom>
              <a:solidFill>
                <a:srgbClr val="A1B8ED"/>
              </a:solidFill>
              <a:ln w="5308" cap="rnd">
                <a:noFill/>
                <a:prstDash val="solid"/>
                <a:round/>
              </a:ln>
            </p:spPr>
            <p:txBody>
              <a:bodyPr rtlCol="0" anchor="ctr"/>
              <a:lstStyle/>
              <a:p>
                <a:endParaRPr lang="en-CH" sz="4400"/>
              </a:p>
            </p:txBody>
          </p:sp>
          <p:sp>
            <p:nvSpPr>
              <p:cNvPr id="674" name="Freeform 673">
                <a:extLst>
                  <a:ext uri="{FF2B5EF4-FFF2-40B4-BE49-F238E27FC236}">
                    <a16:creationId xmlns:a16="http://schemas.microsoft.com/office/drawing/2014/main" id="{EBB4221D-2D8F-E356-46D6-8B9C95BAFC9A}"/>
                  </a:ext>
                </a:extLst>
              </p:cNvPr>
              <p:cNvSpPr/>
              <p:nvPr/>
            </p:nvSpPr>
            <p:spPr>
              <a:xfrm>
                <a:off x="22446961" y="15298637"/>
                <a:ext cx="2074318" cy="883185"/>
              </a:xfrm>
              <a:custGeom>
                <a:avLst/>
                <a:gdLst>
                  <a:gd name="connsiteX0" fmla="*/ 2077345 w 2074318"/>
                  <a:gd name="connsiteY0" fmla="*/ 443120 h 883185"/>
                  <a:gd name="connsiteX1" fmla="*/ 1635759 w 2074318"/>
                  <a:gd name="connsiteY1" fmla="*/ 884713 h 883185"/>
                  <a:gd name="connsiteX2" fmla="*/ 444612 w 2074318"/>
                  <a:gd name="connsiteY2" fmla="*/ 884713 h 883185"/>
                  <a:gd name="connsiteX3" fmla="*/ 3027 w 2074318"/>
                  <a:gd name="connsiteY3" fmla="*/ 443120 h 883185"/>
                  <a:gd name="connsiteX4" fmla="*/ 444612 w 2074318"/>
                  <a:gd name="connsiteY4" fmla="*/ 1527 h 883185"/>
                  <a:gd name="connsiteX5" fmla="*/ 1635759 w 2074318"/>
                  <a:gd name="connsiteY5" fmla="*/ 1527 h 883185"/>
                  <a:gd name="connsiteX6" fmla="*/ 2077345 w 2074318"/>
                  <a:gd name="connsiteY6" fmla="*/ 443120 h 883185"/>
                  <a:gd name="connsiteX7" fmla="*/ 2048879 w 2074318"/>
                  <a:gd name="connsiteY7" fmla="*/ 443120 h 883185"/>
                  <a:gd name="connsiteX8" fmla="*/ 1635759 w 2074318"/>
                  <a:gd name="connsiteY8" fmla="*/ 30005 h 883185"/>
                  <a:gd name="connsiteX9" fmla="*/ 444612 w 2074318"/>
                  <a:gd name="connsiteY9" fmla="*/ 30005 h 883185"/>
                  <a:gd name="connsiteX10" fmla="*/ 31495 w 2074318"/>
                  <a:gd name="connsiteY10" fmla="*/ 443120 h 883185"/>
                  <a:gd name="connsiteX11" fmla="*/ 444612 w 2074318"/>
                  <a:gd name="connsiteY11" fmla="*/ 856235 h 883185"/>
                  <a:gd name="connsiteX12" fmla="*/ 1635759 w 2074318"/>
                  <a:gd name="connsiteY12" fmla="*/ 856235 h 883185"/>
                  <a:gd name="connsiteX13" fmla="*/ 2048879 w 2074318"/>
                  <a:gd name="connsiteY13" fmla="*/ 443120 h 88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4318" h="883185">
                    <a:moveTo>
                      <a:pt x="2077345" y="443120"/>
                    </a:moveTo>
                    <a:cubicBezTo>
                      <a:pt x="2077345" y="686847"/>
                      <a:pt x="1879485" y="884713"/>
                      <a:pt x="1635759" y="884713"/>
                    </a:cubicBezTo>
                    <a:lnTo>
                      <a:pt x="444612" y="884713"/>
                    </a:lnTo>
                    <a:cubicBezTo>
                      <a:pt x="200889" y="884713"/>
                      <a:pt x="3027" y="686847"/>
                      <a:pt x="3027" y="443120"/>
                    </a:cubicBezTo>
                    <a:cubicBezTo>
                      <a:pt x="3027" y="199394"/>
                      <a:pt x="200889" y="1527"/>
                      <a:pt x="444612" y="1527"/>
                    </a:cubicBezTo>
                    <a:lnTo>
                      <a:pt x="1635759" y="1527"/>
                    </a:lnTo>
                    <a:cubicBezTo>
                      <a:pt x="1879485" y="1527"/>
                      <a:pt x="2077345" y="199394"/>
                      <a:pt x="2077345" y="443120"/>
                    </a:cubicBezTo>
                    <a:close/>
                    <a:moveTo>
                      <a:pt x="2048879" y="443120"/>
                    </a:moveTo>
                    <a:cubicBezTo>
                      <a:pt x="2048879" y="215109"/>
                      <a:pt x="1863787" y="30005"/>
                      <a:pt x="1635759" y="30005"/>
                    </a:cubicBezTo>
                    <a:lnTo>
                      <a:pt x="444612" y="30005"/>
                    </a:lnTo>
                    <a:cubicBezTo>
                      <a:pt x="216585" y="30005"/>
                      <a:pt x="31495" y="215109"/>
                      <a:pt x="31495" y="443120"/>
                    </a:cubicBezTo>
                    <a:cubicBezTo>
                      <a:pt x="31495" y="671132"/>
                      <a:pt x="216585" y="856235"/>
                      <a:pt x="444612" y="856235"/>
                    </a:cubicBezTo>
                    <a:lnTo>
                      <a:pt x="1635759" y="856235"/>
                    </a:lnTo>
                    <a:cubicBezTo>
                      <a:pt x="1863787" y="856235"/>
                      <a:pt x="2048879" y="671132"/>
                      <a:pt x="2048879" y="443120"/>
                    </a:cubicBezTo>
                    <a:close/>
                  </a:path>
                </a:pathLst>
              </a:custGeom>
              <a:solidFill>
                <a:srgbClr val="FFFFFF"/>
              </a:solidFill>
              <a:ln w="5308" cap="rnd">
                <a:noFill/>
                <a:prstDash val="solid"/>
                <a:round/>
              </a:ln>
            </p:spPr>
            <p:txBody>
              <a:bodyPr rtlCol="0" anchor="ctr"/>
              <a:lstStyle/>
              <a:p>
                <a:endParaRPr lang="en-CH" sz="4400"/>
              </a:p>
            </p:txBody>
          </p:sp>
        </p:grpSp>
        <p:sp>
          <p:nvSpPr>
            <p:cNvPr id="672" name="TextBox 671">
              <a:extLst>
                <a:ext uri="{FF2B5EF4-FFF2-40B4-BE49-F238E27FC236}">
                  <a16:creationId xmlns:a16="http://schemas.microsoft.com/office/drawing/2014/main" id="{B34F3E9D-4523-EAE3-6C52-2DAC93459FBF}"/>
                </a:ext>
              </a:extLst>
            </p:cNvPr>
            <p:cNvSpPr txBox="1"/>
            <p:nvPr/>
          </p:nvSpPr>
          <p:spPr>
            <a:xfrm>
              <a:off x="22562534" y="15394238"/>
              <a:ext cx="1857816" cy="769441"/>
            </a:xfrm>
            <a:prstGeom prst="rect">
              <a:avLst/>
            </a:prstGeom>
            <a:noFill/>
          </p:spPr>
          <p:txBody>
            <a:bodyPr wrap="none" rtlCol="0">
              <a:spAutoFit/>
            </a:bodyPr>
            <a:lstStyle/>
            <a:p>
              <a:pPr algn="l"/>
              <a:r>
                <a:rPr lang="en-CH" sz="4400" spc="0" baseline="0">
                  <a:ln/>
                  <a:solidFill>
                    <a:srgbClr val="FFFFFF"/>
                  </a:solidFill>
                  <a:latin typeface="Arial"/>
                  <a:cs typeface="Arial"/>
                  <a:sym typeface="Arial"/>
                  <a:rtl val="0"/>
                </a:rPr>
                <a:t>STAT3</a:t>
              </a:r>
            </a:p>
          </p:txBody>
        </p:sp>
      </p:grpSp>
      <p:sp>
        <p:nvSpPr>
          <p:cNvPr id="675" name="TextBox 674">
            <a:extLst>
              <a:ext uri="{FF2B5EF4-FFF2-40B4-BE49-F238E27FC236}">
                <a16:creationId xmlns:a16="http://schemas.microsoft.com/office/drawing/2014/main" id="{04E30CEF-C6E8-20B8-ABE6-F089E635BED3}"/>
              </a:ext>
            </a:extLst>
          </p:cNvPr>
          <p:cNvSpPr txBox="1"/>
          <p:nvPr/>
        </p:nvSpPr>
        <p:spPr>
          <a:xfrm>
            <a:off x="22787751" y="17356062"/>
            <a:ext cx="1407758" cy="769441"/>
          </a:xfrm>
          <a:prstGeom prst="rect">
            <a:avLst/>
          </a:prstGeom>
          <a:noFill/>
        </p:spPr>
        <p:txBody>
          <a:bodyPr wrap="none" rtlCol="0">
            <a:spAutoFit/>
          </a:bodyPr>
          <a:lstStyle/>
          <a:p>
            <a:pPr algn="l"/>
            <a:r>
              <a:rPr lang="en-CH" sz="4400" spc="0" baseline="0">
                <a:ln/>
                <a:solidFill>
                  <a:srgbClr val="FFFFFF"/>
                </a:solidFill>
                <a:latin typeface="Arial"/>
                <a:cs typeface="Arial"/>
                <a:sym typeface="Arial"/>
                <a:rtl val="0"/>
              </a:rPr>
              <a:t>IRF1</a:t>
            </a:r>
          </a:p>
        </p:txBody>
      </p:sp>
      <p:sp>
        <p:nvSpPr>
          <p:cNvPr id="676" name="Freeform 675">
            <a:extLst>
              <a:ext uri="{FF2B5EF4-FFF2-40B4-BE49-F238E27FC236}">
                <a16:creationId xmlns:a16="http://schemas.microsoft.com/office/drawing/2014/main" id="{42E8599B-5A49-3CF6-5AFC-2C26FF1B5529}"/>
              </a:ext>
            </a:extLst>
          </p:cNvPr>
          <p:cNvSpPr/>
          <p:nvPr/>
        </p:nvSpPr>
        <p:spPr>
          <a:xfrm>
            <a:off x="19667976" y="19753032"/>
            <a:ext cx="10254189" cy="1115860"/>
          </a:xfrm>
          <a:custGeom>
            <a:avLst/>
            <a:gdLst>
              <a:gd name="connsiteX0" fmla="*/ 10261163 w 10254189"/>
              <a:gd name="connsiteY0" fmla="*/ 564426 h 1115860"/>
              <a:gd name="connsiteX1" fmla="*/ 9703219 w 10254189"/>
              <a:gd name="connsiteY1" fmla="*/ 1122356 h 1115860"/>
              <a:gd name="connsiteX2" fmla="*/ 564901 w 10254189"/>
              <a:gd name="connsiteY2" fmla="*/ 1122356 h 1115860"/>
              <a:gd name="connsiteX3" fmla="*/ 6974 w 10254189"/>
              <a:gd name="connsiteY3" fmla="*/ 564426 h 1115860"/>
              <a:gd name="connsiteX4" fmla="*/ 564901 w 10254189"/>
              <a:gd name="connsiteY4" fmla="*/ 6495 h 1115860"/>
              <a:gd name="connsiteX5" fmla="*/ 9703219 w 10254189"/>
              <a:gd name="connsiteY5" fmla="*/ 6495 h 1115860"/>
              <a:gd name="connsiteX6" fmla="*/ 10261163 w 10254189"/>
              <a:gd name="connsiteY6" fmla="*/ 564426 h 111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4189" h="1115860">
                <a:moveTo>
                  <a:pt x="10261163" y="564426"/>
                </a:moveTo>
                <a:cubicBezTo>
                  <a:pt x="10261163" y="872354"/>
                  <a:pt x="10011130" y="1122356"/>
                  <a:pt x="9703219" y="1122356"/>
                </a:cubicBezTo>
                <a:lnTo>
                  <a:pt x="564901" y="1122356"/>
                </a:lnTo>
                <a:cubicBezTo>
                  <a:pt x="256966" y="1122356"/>
                  <a:pt x="6974" y="872354"/>
                  <a:pt x="6974" y="564426"/>
                </a:cubicBezTo>
                <a:cubicBezTo>
                  <a:pt x="6974" y="256497"/>
                  <a:pt x="256966" y="6495"/>
                  <a:pt x="564901" y="6495"/>
                </a:cubicBezTo>
                <a:lnTo>
                  <a:pt x="9703219" y="6495"/>
                </a:lnTo>
                <a:cubicBezTo>
                  <a:pt x="10011130" y="6495"/>
                  <a:pt x="10261163" y="256497"/>
                  <a:pt x="10261163" y="564426"/>
                </a:cubicBezTo>
                <a:close/>
              </a:path>
            </a:pathLst>
          </a:custGeom>
          <a:solidFill>
            <a:srgbClr val="FFFFFF"/>
          </a:solidFill>
          <a:ln w="30815" cap="rnd">
            <a:solidFill>
              <a:srgbClr val="000080"/>
            </a:solidFill>
            <a:prstDash val="solid"/>
            <a:round/>
          </a:ln>
        </p:spPr>
        <p:txBody>
          <a:bodyPr rtlCol="0" anchor="ctr"/>
          <a:lstStyle/>
          <a:p>
            <a:endParaRPr lang="en-CH" sz="4400"/>
          </a:p>
        </p:txBody>
      </p:sp>
      <p:sp>
        <p:nvSpPr>
          <p:cNvPr id="677" name="TextBox 676">
            <a:extLst>
              <a:ext uri="{FF2B5EF4-FFF2-40B4-BE49-F238E27FC236}">
                <a16:creationId xmlns:a16="http://schemas.microsoft.com/office/drawing/2014/main" id="{400DA4E5-A5C3-C772-FF36-BD735B8EA83E}"/>
              </a:ext>
            </a:extLst>
          </p:cNvPr>
          <p:cNvSpPr txBox="1"/>
          <p:nvPr/>
        </p:nvSpPr>
        <p:spPr>
          <a:xfrm>
            <a:off x="19907056" y="19864722"/>
            <a:ext cx="961032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...IL-9-producing macrophages</a:t>
            </a:r>
          </a:p>
        </p:txBody>
      </p:sp>
    </p:spTree>
    <p:extLst>
      <p:ext uri="{BB962C8B-B14F-4D97-AF65-F5344CB8AC3E}">
        <p14:creationId xmlns:p14="http://schemas.microsoft.com/office/powerpoint/2010/main" val="164524246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922FE2-02DB-F41B-37D4-22AD16D44BA2}"/>
            </a:ext>
          </a:extLst>
        </p:cNvPr>
        <p:cNvGrpSpPr/>
        <p:nvPr/>
      </p:nvGrpSpPr>
      <p:grpSpPr>
        <a:xfrm>
          <a:off x="0" y="0"/>
          <a:ext cx="0" cy="0"/>
          <a:chOff x="0" y="0"/>
          <a:chExt cx="0" cy="0"/>
        </a:xfrm>
      </p:grpSpPr>
      <p:grpSp>
        <p:nvGrpSpPr>
          <p:cNvPr id="5" name="Graphic 2">
            <a:extLst>
              <a:ext uri="{FF2B5EF4-FFF2-40B4-BE49-F238E27FC236}">
                <a16:creationId xmlns:a16="http://schemas.microsoft.com/office/drawing/2014/main" id="{BEC50988-CDE3-EA0B-35C4-D279B06A4B09}"/>
              </a:ext>
            </a:extLst>
          </p:cNvPr>
          <p:cNvGrpSpPr/>
          <p:nvPr/>
        </p:nvGrpSpPr>
        <p:grpSpPr>
          <a:xfrm>
            <a:off x="1016" y="-4"/>
            <a:ext cx="32396788" cy="21598702"/>
            <a:chOff x="1016" y="-4"/>
            <a:chExt cx="32396788" cy="21598702"/>
          </a:xfrm>
        </p:grpSpPr>
        <p:sp>
          <p:nvSpPr>
            <p:cNvPr id="6" name="Freeform 5">
              <a:extLst>
                <a:ext uri="{FF2B5EF4-FFF2-40B4-BE49-F238E27FC236}">
                  <a16:creationId xmlns:a16="http://schemas.microsoft.com/office/drawing/2014/main" id="{73CBABB0-EC72-9F34-628F-2591AD670336}"/>
                </a:ext>
              </a:extLst>
            </p:cNvPr>
            <p:cNvSpPr/>
            <p:nvPr/>
          </p:nvSpPr>
          <p:spPr>
            <a:xfrm>
              <a:off x="1016" y="-4"/>
              <a:ext cx="32396788" cy="21598702"/>
            </a:xfrm>
            <a:custGeom>
              <a:avLst/>
              <a:gdLst>
                <a:gd name="connsiteX0" fmla="*/ 4039 w 32396788"/>
                <a:gd name="connsiteY0" fmla="*/ 2693 h 21598702"/>
                <a:gd name="connsiteX1" fmla="*/ 32400828 w 32396788"/>
                <a:gd name="connsiteY1" fmla="*/ 2693 h 21598702"/>
                <a:gd name="connsiteX2" fmla="*/ 32400828 w 32396788"/>
                <a:gd name="connsiteY2" fmla="*/ 21601396 h 21598702"/>
                <a:gd name="connsiteX3" fmla="*/ 4040 w 32396788"/>
                <a:gd name="connsiteY3" fmla="*/ 21601396 h 21598702"/>
              </a:gdLst>
              <a:ahLst/>
              <a:cxnLst>
                <a:cxn ang="0">
                  <a:pos x="connsiteX0" y="connsiteY0"/>
                </a:cxn>
                <a:cxn ang="0">
                  <a:pos x="connsiteX1" y="connsiteY1"/>
                </a:cxn>
                <a:cxn ang="0">
                  <a:pos x="connsiteX2" y="connsiteY2"/>
                </a:cxn>
                <a:cxn ang="0">
                  <a:pos x="connsiteX3" y="connsiteY3"/>
                </a:cxn>
              </a:cxnLst>
              <a:rect l="l" t="t" r="r" b="b"/>
              <a:pathLst>
                <a:path w="32396788" h="21598702">
                  <a:moveTo>
                    <a:pt x="4039" y="2693"/>
                  </a:moveTo>
                  <a:lnTo>
                    <a:pt x="32400828" y="2693"/>
                  </a:lnTo>
                  <a:lnTo>
                    <a:pt x="32400828" y="21601396"/>
                  </a:lnTo>
                  <a:lnTo>
                    <a:pt x="4040" y="21601396"/>
                  </a:lnTo>
                  <a:close/>
                </a:path>
              </a:pathLst>
            </a:custGeom>
            <a:solidFill>
              <a:srgbClr val="AEBDE9"/>
            </a:solidFill>
            <a:ln w="12696" cap="rnd">
              <a:noFill/>
              <a:prstDash val="solid"/>
              <a:round/>
            </a:ln>
          </p:spPr>
          <p:txBody>
            <a:bodyPr rtlCol="0" anchor="ctr"/>
            <a:lstStyle/>
            <a:p>
              <a:endParaRPr lang="en-CH" sz="4400"/>
            </a:p>
          </p:txBody>
        </p:sp>
        <p:sp>
          <p:nvSpPr>
            <p:cNvPr id="7" name="Freeform 6">
              <a:extLst>
                <a:ext uri="{FF2B5EF4-FFF2-40B4-BE49-F238E27FC236}">
                  <a16:creationId xmlns:a16="http://schemas.microsoft.com/office/drawing/2014/main" id="{28C1BC5F-373C-DDAA-4947-EA6202880A14}"/>
                </a:ext>
              </a:extLst>
            </p:cNvPr>
            <p:cNvSpPr/>
            <p:nvPr/>
          </p:nvSpPr>
          <p:spPr>
            <a:xfrm>
              <a:off x="1111978" y="1061197"/>
              <a:ext cx="4694635" cy="7580608"/>
            </a:xfrm>
            <a:custGeom>
              <a:avLst/>
              <a:gdLst>
                <a:gd name="connsiteX0" fmla="*/ 4694609 w 4694635"/>
                <a:gd name="connsiteY0" fmla="*/ 333980 h 7580608"/>
                <a:gd name="connsiteX1" fmla="*/ 4694609 w 4694635"/>
                <a:gd name="connsiteY1" fmla="*/ 7249474 h 7580608"/>
                <a:gd name="connsiteX2" fmla="*/ 4362050 w 4694635"/>
                <a:gd name="connsiteY2" fmla="*/ 7582032 h 7580608"/>
                <a:gd name="connsiteX3" fmla="*/ 332532 w 4694635"/>
                <a:gd name="connsiteY3" fmla="*/ 7582032 h 7580608"/>
                <a:gd name="connsiteX4" fmla="*/ -27 w 4694635"/>
                <a:gd name="connsiteY4" fmla="*/ 7249474 h 7580608"/>
                <a:gd name="connsiteX5" fmla="*/ -27 w 4694635"/>
                <a:gd name="connsiteY5" fmla="*/ 333980 h 7580608"/>
                <a:gd name="connsiteX6" fmla="*/ 332532 w 4694635"/>
                <a:gd name="connsiteY6" fmla="*/ 1423 h 7580608"/>
                <a:gd name="connsiteX7" fmla="*/ 4362050 w 4694635"/>
                <a:gd name="connsiteY7" fmla="*/ 1423 h 7580608"/>
                <a:gd name="connsiteX8" fmla="*/ 4694609 w 4694635"/>
                <a:gd name="connsiteY8" fmla="*/ 333980 h 75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4635" h="7580608">
                  <a:moveTo>
                    <a:pt x="4694609" y="333980"/>
                  </a:moveTo>
                  <a:lnTo>
                    <a:pt x="4694609" y="7249474"/>
                  </a:lnTo>
                  <a:cubicBezTo>
                    <a:pt x="4694609" y="7433017"/>
                    <a:pt x="4545599" y="7582032"/>
                    <a:pt x="4362050" y="7582032"/>
                  </a:cubicBezTo>
                  <a:lnTo>
                    <a:pt x="332532" y="7582032"/>
                  </a:lnTo>
                  <a:cubicBezTo>
                    <a:pt x="148987" y="7582032"/>
                    <a:pt x="-27" y="7433017"/>
                    <a:pt x="-27" y="7249474"/>
                  </a:cubicBezTo>
                  <a:lnTo>
                    <a:pt x="-27" y="333980"/>
                  </a:lnTo>
                  <a:cubicBezTo>
                    <a:pt x="-27" y="150437"/>
                    <a:pt x="148987" y="1423"/>
                    <a:pt x="332532" y="1423"/>
                  </a:cubicBezTo>
                  <a:lnTo>
                    <a:pt x="4362050" y="1423"/>
                  </a:lnTo>
                  <a:cubicBezTo>
                    <a:pt x="4545599" y="1423"/>
                    <a:pt x="4694609" y="150437"/>
                    <a:pt x="4694609" y="333980"/>
                  </a:cubicBezTo>
                  <a:close/>
                </a:path>
              </a:pathLst>
            </a:custGeom>
            <a:solidFill>
              <a:srgbClr val="DBE6FF"/>
            </a:solidFill>
            <a:ln w="24856" cap="rnd">
              <a:solidFill>
                <a:srgbClr val="000080"/>
              </a:solidFill>
              <a:prstDash val="solid"/>
              <a:round/>
            </a:ln>
          </p:spPr>
          <p:txBody>
            <a:bodyPr rtlCol="0" anchor="ctr"/>
            <a:lstStyle/>
            <a:p>
              <a:endParaRPr lang="en-CH" sz="4400"/>
            </a:p>
          </p:txBody>
        </p:sp>
        <p:sp>
          <p:nvSpPr>
            <p:cNvPr id="8" name="Freeform 7">
              <a:extLst>
                <a:ext uri="{FF2B5EF4-FFF2-40B4-BE49-F238E27FC236}">
                  <a16:creationId xmlns:a16="http://schemas.microsoft.com/office/drawing/2014/main" id="{50B1E4F0-54CA-CD01-463D-548D371D56EF}"/>
                </a:ext>
              </a:extLst>
            </p:cNvPr>
            <p:cNvSpPr/>
            <p:nvPr/>
          </p:nvSpPr>
          <p:spPr>
            <a:xfrm>
              <a:off x="6155921" y="1061197"/>
              <a:ext cx="24970588" cy="7580608"/>
            </a:xfrm>
            <a:custGeom>
              <a:avLst/>
              <a:gdLst>
                <a:gd name="connsiteX0" fmla="*/ 24975542 w 24970588"/>
                <a:gd name="connsiteY0" fmla="*/ 303466 h 7580608"/>
                <a:gd name="connsiteX1" fmla="*/ 24975542 w 24970588"/>
                <a:gd name="connsiteY1" fmla="*/ 7279989 h 7580608"/>
                <a:gd name="connsiteX2" fmla="*/ 24673442 w 24970588"/>
                <a:gd name="connsiteY2" fmla="*/ 7582032 h 7580608"/>
                <a:gd name="connsiteX3" fmla="*/ 306977 w 24970588"/>
                <a:gd name="connsiteY3" fmla="*/ 7582032 h 7580608"/>
                <a:gd name="connsiteX4" fmla="*/ 4954 w 24970588"/>
                <a:gd name="connsiteY4" fmla="*/ 7279989 h 7580608"/>
                <a:gd name="connsiteX5" fmla="*/ 4954 w 24970588"/>
                <a:gd name="connsiteY5" fmla="*/ 303466 h 7580608"/>
                <a:gd name="connsiteX6" fmla="*/ 306977 w 24970588"/>
                <a:gd name="connsiteY6" fmla="*/ 1423 h 7580608"/>
                <a:gd name="connsiteX7" fmla="*/ 24673442 w 24970588"/>
                <a:gd name="connsiteY7" fmla="*/ 1423 h 7580608"/>
                <a:gd name="connsiteX8" fmla="*/ 24975542 w 24970588"/>
                <a:gd name="connsiteY8" fmla="*/ 303466 h 75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70588" h="7580608">
                  <a:moveTo>
                    <a:pt x="24975542" y="303466"/>
                  </a:moveTo>
                  <a:lnTo>
                    <a:pt x="24975542" y="7279989"/>
                  </a:lnTo>
                  <a:cubicBezTo>
                    <a:pt x="24975542" y="7446692"/>
                    <a:pt x="24840240" y="7582032"/>
                    <a:pt x="24673442" y="7582032"/>
                  </a:cubicBezTo>
                  <a:lnTo>
                    <a:pt x="306977" y="7582032"/>
                  </a:lnTo>
                  <a:cubicBezTo>
                    <a:pt x="140277" y="7582032"/>
                    <a:pt x="4954" y="7446692"/>
                    <a:pt x="4954" y="7279989"/>
                  </a:cubicBezTo>
                  <a:lnTo>
                    <a:pt x="4954" y="303466"/>
                  </a:lnTo>
                  <a:cubicBezTo>
                    <a:pt x="4954" y="136763"/>
                    <a:pt x="140277" y="1423"/>
                    <a:pt x="306977" y="1423"/>
                  </a:cubicBezTo>
                  <a:lnTo>
                    <a:pt x="24673442" y="1423"/>
                  </a:lnTo>
                  <a:cubicBezTo>
                    <a:pt x="24840240" y="1423"/>
                    <a:pt x="24975542" y="136763"/>
                    <a:pt x="24975542" y="303466"/>
                  </a:cubicBezTo>
                  <a:close/>
                </a:path>
              </a:pathLst>
            </a:custGeom>
            <a:solidFill>
              <a:srgbClr val="DBE6FF"/>
            </a:solidFill>
            <a:ln w="30721" cap="rnd">
              <a:solidFill>
                <a:srgbClr val="000080"/>
              </a:solidFill>
              <a:prstDash val="solid"/>
              <a:round/>
            </a:ln>
          </p:spPr>
          <p:txBody>
            <a:bodyPr rtlCol="0" anchor="ctr"/>
            <a:lstStyle/>
            <a:p>
              <a:endParaRPr lang="en-CH" sz="4400"/>
            </a:p>
          </p:txBody>
        </p:sp>
        <p:sp>
          <p:nvSpPr>
            <p:cNvPr id="9" name="Freeform 8">
              <a:extLst>
                <a:ext uri="{FF2B5EF4-FFF2-40B4-BE49-F238E27FC236}">
                  <a16:creationId xmlns:a16="http://schemas.microsoft.com/office/drawing/2014/main" id="{1709F275-EC1E-4B49-CF47-7E7C7C3CC221}"/>
                </a:ext>
              </a:extLst>
            </p:cNvPr>
            <p:cNvSpPr/>
            <p:nvPr/>
          </p:nvSpPr>
          <p:spPr>
            <a:xfrm>
              <a:off x="22611142" y="2986703"/>
              <a:ext cx="5114090" cy="2308849"/>
            </a:xfrm>
            <a:custGeom>
              <a:avLst/>
              <a:gdLst>
                <a:gd name="connsiteX0" fmla="*/ 2894 w 5114090"/>
                <a:gd name="connsiteY0" fmla="*/ 615 h 2308849"/>
                <a:gd name="connsiteX1" fmla="*/ 5116984 w 5114090"/>
                <a:gd name="connsiteY1" fmla="*/ 615 h 2308849"/>
                <a:gd name="connsiteX2" fmla="*/ 5116984 w 5114090"/>
                <a:gd name="connsiteY2" fmla="*/ 2309464 h 2308849"/>
                <a:gd name="connsiteX3" fmla="*/ 2894 w 5114090"/>
                <a:gd name="connsiteY3" fmla="*/ 2309464 h 2308849"/>
              </a:gdLst>
              <a:ahLst/>
              <a:cxnLst>
                <a:cxn ang="0">
                  <a:pos x="connsiteX0" y="connsiteY0"/>
                </a:cxn>
                <a:cxn ang="0">
                  <a:pos x="connsiteX1" y="connsiteY1"/>
                </a:cxn>
                <a:cxn ang="0">
                  <a:pos x="connsiteX2" y="connsiteY2"/>
                </a:cxn>
                <a:cxn ang="0">
                  <a:pos x="connsiteX3" y="connsiteY3"/>
                </a:cxn>
              </a:cxnLst>
              <a:rect l="l" t="t" r="r" b="b"/>
              <a:pathLst>
                <a:path w="5114090" h="2308849">
                  <a:moveTo>
                    <a:pt x="2894" y="615"/>
                  </a:moveTo>
                  <a:lnTo>
                    <a:pt x="5116984" y="615"/>
                  </a:lnTo>
                  <a:lnTo>
                    <a:pt x="5116984" y="2309464"/>
                  </a:lnTo>
                  <a:lnTo>
                    <a:pt x="2894" y="2309464"/>
                  </a:lnTo>
                  <a:close/>
                </a:path>
              </a:pathLst>
            </a:custGeom>
            <a:solidFill>
              <a:srgbClr val="FFFFFF">
                <a:alpha val="42000"/>
              </a:srgbClr>
            </a:solidFill>
            <a:ln w="4917" cap="rnd">
              <a:noFill/>
              <a:prstDash val="solid"/>
              <a:round/>
            </a:ln>
          </p:spPr>
          <p:txBody>
            <a:bodyPr rtlCol="0" anchor="ctr"/>
            <a:lstStyle/>
            <a:p>
              <a:endParaRPr lang="en-CH" sz="4400"/>
            </a:p>
          </p:txBody>
        </p:sp>
        <p:grpSp>
          <p:nvGrpSpPr>
            <p:cNvPr id="10" name="Graphic 2">
              <a:extLst>
                <a:ext uri="{FF2B5EF4-FFF2-40B4-BE49-F238E27FC236}">
                  <a16:creationId xmlns:a16="http://schemas.microsoft.com/office/drawing/2014/main" id="{64591D32-F447-8766-831C-4E892E3A2C29}"/>
                </a:ext>
              </a:extLst>
            </p:cNvPr>
            <p:cNvGrpSpPr/>
            <p:nvPr/>
          </p:nvGrpSpPr>
          <p:grpSpPr>
            <a:xfrm>
              <a:off x="17673496" y="2649877"/>
              <a:ext cx="1959105" cy="912554"/>
              <a:chOff x="17673496" y="2649877"/>
              <a:chExt cx="1959105" cy="912554"/>
            </a:xfrm>
            <a:solidFill>
              <a:srgbClr val="A2B0DD"/>
            </a:solidFill>
          </p:grpSpPr>
          <p:sp>
            <p:nvSpPr>
              <p:cNvPr id="11" name="Freeform 10">
                <a:extLst>
                  <a:ext uri="{FF2B5EF4-FFF2-40B4-BE49-F238E27FC236}">
                    <a16:creationId xmlns:a16="http://schemas.microsoft.com/office/drawing/2014/main" id="{584EC4BA-0921-C496-41C0-8893740DA352}"/>
                  </a:ext>
                </a:extLst>
              </p:cNvPr>
              <p:cNvSpPr/>
              <p:nvPr/>
            </p:nvSpPr>
            <p:spPr>
              <a:xfrm>
                <a:off x="17682943" y="2694324"/>
                <a:ext cx="1741396" cy="625116"/>
              </a:xfrm>
              <a:custGeom>
                <a:avLst/>
                <a:gdLst>
                  <a:gd name="connsiteX0" fmla="*/ 1743420 w 1741396"/>
                  <a:gd name="connsiteY0" fmla="*/ 625476 h 625116"/>
                  <a:gd name="connsiteX1" fmla="*/ 384428 w 1741396"/>
                  <a:gd name="connsiteY1" fmla="*/ 360 h 625116"/>
                  <a:gd name="connsiteX2" fmla="*/ 2024 w 1741396"/>
                  <a:gd name="connsiteY2" fmla="*/ 41682 h 625116"/>
                  <a:gd name="connsiteX3" fmla="*/ 384428 w 1741396"/>
                  <a:gd name="connsiteY3" fmla="*/ 360 h 625116"/>
                  <a:gd name="connsiteX4" fmla="*/ 1743420 w 1741396"/>
                  <a:gd name="connsiteY4" fmla="*/ 625476 h 62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396" h="625116">
                    <a:moveTo>
                      <a:pt x="1743420" y="625476"/>
                    </a:moveTo>
                    <a:cubicBezTo>
                      <a:pt x="1403398" y="228712"/>
                      <a:pt x="906938" y="360"/>
                      <a:pt x="384428" y="360"/>
                    </a:cubicBezTo>
                    <a:cubicBezTo>
                      <a:pt x="255849" y="360"/>
                      <a:pt x="127650" y="14213"/>
                      <a:pt x="2024" y="41682"/>
                    </a:cubicBezTo>
                    <a:cubicBezTo>
                      <a:pt x="127650" y="14213"/>
                      <a:pt x="255849" y="360"/>
                      <a:pt x="384428" y="360"/>
                    </a:cubicBezTo>
                    <a:cubicBezTo>
                      <a:pt x="906938" y="360"/>
                      <a:pt x="1403398" y="228712"/>
                      <a:pt x="1743420" y="625476"/>
                    </a:cubicBezTo>
                    <a:close/>
                  </a:path>
                </a:pathLst>
              </a:custGeom>
              <a:solidFill>
                <a:srgbClr val="A2B0DD"/>
              </a:solidFill>
              <a:ln w="4761" cap="rnd">
                <a:noFill/>
                <a:prstDash val="solid"/>
                <a:round/>
              </a:ln>
            </p:spPr>
            <p:txBody>
              <a:bodyPr rtlCol="0" anchor="ctr"/>
              <a:lstStyle/>
              <a:p>
                <a:endParaRPr lang="en-CH" sz="4400"/>
              </a:p>
            </p:txBody>
          </p:sp>
          <p:grpSp>
            <p:nvGrpSpPr>
              <p:cNvPr id="12" name="Graphic 2">
                <a:extLst>
                  <a:ext uri="{FF2B5EF4-FFF2-40B4-BE49-F238E27FC236}">
                    <a16:creationId xmlns:a16="http://schemas.microsoft.com/office/drawing/2014/main" id="{7CC1FD23-46F4-695A-71C5-9000F2E414F8}"/>
                  </a:ext>
                </a:extLst>
              </p:cNvPr>
              <p:cNvGrpSpPr/>
              <p:nvPr/>
            </p:nvGrpSpPr>
            <p:grpSpPr>
              <a:xfrm>
                <a:off x="17673496" y="2649877"/>
                <a:ext cx="1959105" cy="912554"/>
                <a:chOff x="17673496" y="2649877"/>
                <a:chExt cx="1959105" cy="912554"/>
              </a:xfrm>
              <a:solidFill>
                <a:srgbClr val="A2B0DD"/>
              </a:solidFill>
            </p:grpSpPr>
            <p:sp>
              <p:nvSpPr>
                <p:cNvPr id="13" name="Freeform 12">
                  <a:extLst>
                    <a:ext uri="{FF2B5EF4-FFF2-40B4-BE49-F238E27FC236}">
                      <a16:creationId xmlns:a16="http://schemas.microsoft.com/office/drawing/2014/main" id="{15D449E8-D75B-5C80-0689-98B338D9D341}"/>
                    </a:ext>
                  </a:extLst>
                </p:cNvPr>
                <p:cNvSpPr/>
                <p:nvPr/>
              </p:nvSpPr>
              <p:spPr>
                <a:xfrm>
                  <a:off x="19220414" y="3128537"/>
                  <a:ext cx="412187" cy="433893"/>
                </a:xfrm>
                <a:custGeom>
                  <a:avLst/>
                  <a:gdLst>
                    <a:gd name="connsiteX0" fmla="*/ 303746 w 412187"/>
                    <a:gd name="connsiteY0" fmla="*/ 0 h 433893"/>
                    <a:gd name="connsiteX1" fmla="*/ 412187 w 412187"/>
                    <a:gd name="connsiteY1" fmla="*/ 433894 h 433893"/>
                    <a:gd name="connsiteX2" fmla="*/ 0 w 412187"/>
                    <a:gd name="connsiteY2" fmla="*/ 260318 h 433893"/>
                    <a:gd name="connsiteX3" fmla="*/ 303746 w 412187"/>
                    <a:gd name="connsiteY3" fmla="*/ 0 h 433893"/>
                  </a:gdLst>
                  <a:ahLst/>
                  <a:cxnLst>
                    <a:cxn ang="0">
                      <a:pos x="connsiteX0" y="connsiteY0"/>
                    </a:cxn>
                    <a:cxn ang="0">
                      <a:pos x="connsiteX1" y="connsiteY1"/>
                    </a:cxn>
                    <a:cxn ang="0">
                      <a:pos x="connsiteX2" y="connsiteY2"/>
                    </a:cxn>
                    <a:cxn ang="0">
                      <a:pos x="connsiteX3" y="connsiteY3"/>
                    </a:cxn>
                  </a:cxnLst>
                  <a:rect l="l" t="t" r="r" b="b"/>
                  <a:pathLst>
                    <a:path w="412187" h="433893">
                      <a:moveTo>
                        <a:pt x="303746" y="0"/>
                      </a:moveTo>
                      <a:lnTo>
                        <a:pt x="412187" y="433894"/>
                      </a:lnTo>
                      <a:lnTo>
                        <a:pt x="0" y="260318"/>
                      </a:lnTo>
                      <a:lnTo>
                        <a:pt x="303746" y="0"/>
                      </a:lnTo>
                      <a:close/>
                    </a:path>
                  </a:pathLst>
                </a:custGeom>
                <a:solidFill>
                  <a:srgbClr val="A2B0DD"/>
                </a:solidFill>
                <a:ln w="3047" cap="rnd">
                  <a:noFill/>
                  <a:prstDash val="solid"/>
                  <a:round/>
                </a:ln>
              </p:spPr>
              <p:txBody>
                <a:bodyPr rtlCol="0" anchor="ctr"/>
                <a:lstStyle/>
                <a:p>
                  <a:endParaRPr lang="en-CH" sz="4400"/>
                </a:p>
              </p:txBody>
            </p:sp>
            <p:sp>
              <p:nvSpPr>
                <p:cNvPr id="14" name="Freeform 13">
                  <a:extLst>
                    <a:ext uri="{FF2B5EF4-FFF2-40B4-BE49-F238E27FC236}">
                      <a16:creationId xmlns:a16="http://schemas.microsoft.com/office/drawing/2014/main" id="{EC55FDA2-7F97-2764-7817-57409E02E0D8}"/>
                    </a:ext>
                  </a:extLst>
                </p:cNvPr>
                <p:cNvSpPr/>
                <p:nvPr/>
              </p:nvSpPr>
              <p:spPr>
                <a:xfrm>
                  <a:off x="17673496" y="2649877"/>
                  <a:ext cx="1784617" cy="698472"/>
                </a:xfrm>
                <a:custGeom>
                  <a:avLst/>
                  <a:gdLst>
                    <a:gd name="connsiteX0" fmla="*/ 18988 w 1784617"/>
                    <a:gd name="connsiteY0" fmla="*/ 129193 h 698472"/>
                    <a:gd name="connsiteX1" fmla="*/ 0 w 1784617"/>
                    <a:gd name="connsiteY1" fmla="*/ 42350 h 698472"/>
                    <a:gd name="connsiteX2" fmla="*/ 391857 w 1784617"/>
                    <a:gd name="connsiteY2" fmla="*/ 0 h 698472"/>
                    <a:gd name="connsiteX3" fmla="*/ 1784618 w 1784617"/>
                    <a:gd name="connsiteY3" fmla="*/ 640624 h 698472"/>
                    <a:gd name="connsiteX4" fmla="*/ 1717107 w 1784617"/>
                    <a:gd name="connsiteY4" fmla="*/ 698472 h 698472"/>
                    <a:gd name="connsiteX5" fmla="*/ 391857 w 1784617"/>
                    <a:gd name="connsiteY5" fmla="*/ 88894 h 698472"/>
                    <a:gd name="connsiteX6" fmla="*/ 18988 w 1784617"/>
                    <a:gd name="connsiteY6" fmla="*/ 129193 h 69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4617" h="698472">
                      <a:moveTo>
                        <a:pt x="18988" y="129193"/>
                      </a:moveTo>
                      <a:lnTo>
                        <a:pt x="0" y="42350"/>
                      </a:lnTo>
                      <a:cubicBezTo>
                        <a:pt x="128709" y="14197"/>
                        <a:pt x="260100" y="0"/>
                        <a:pt x="391857" y="0"/>
                      </a:cubicBezTo>
                      <a:cubicBezTo>
                        <a:pt x="927388" y="0"/>
                        <a:pt x="1436130" y="234021"/>
                        <a:pt x="1784618" y="640624"/>
                      </a:cubicBezTo>
                      <a:lnTo>
                        <a:pt x="1717107" y="698472"/>
                      </a:lnTo>
                      <a:cubicBezTo>
                        <a:pt x="1385536" y="311577"/>
                        <a:pt x="901421" y="88894"/>
                        <a:pt x="391857" y="88894"/>
                      </a:cubicBezTo>
                      <a:cubicBezTo>
                        <a:pt x="266501" y="88894"/>
                        <a:pt x="141479" y="102405"/>
                        <a:pt x="18988" y="129193"/>
                      </a:cubicBezTo>
                      <a:close/>
                    </a:path>
                  </a:pathLst>
                </a:custGeom>
                <a:solidFill>
                  <a:srgbClr val="A2B0DD"/>
                </a:solidFill>
                <a:ln w="3047" cap="rnd">
                  <a:noFill/>
                  <a:prstDash val="solid"/>
                  <a:round/>
                </a:ln>
              </p:spPr>
              <p:txBody>
                <a:bodyPr rtlCol="0" anchor="ctr"/>
                <a:lstStyle/>
                <a:p>
                  <a:endParaRPr lang="en-CH" sz="4400"/>
                </a:p>
              </p:txBody>
            </p:sp>
          </p:grpSp>
        </p:grpSp>
        <p:sp>
          <p:nvSpPr>
            <p:cNvPr id="15" name="Freeform 14">
              <a:extLst>
                <a:ext uri="{FF2B5EF4-FFF2-40B4-BE49-F238E27FC236}">
                  <a16:creationId xmlns:a16="http://schemas.microsoft.com/office/drawing/2014/main" id="{3402609B-40B3-157B-B044-667B949609A9}"/>
                </a:ext>
              </a:extLst>
            </p:cNvPr>
            <p:cNvSpPr/>
            <p:nvPr/>
          </p:nvSpPr>
          <p:spPr>
            <a:xfrm>
              <a:off x="1112086" y="9679834"/>
              <a:ext cx="30014458" cy="10656374"/>
            </a:xfrm>
            <a:custGeom>
              <a:avLst/>
              <a:gdLst>
                <a:gd name="connsiteX0" fmla="*/ 30018586 w 30014458"/>
                <a:gd name="connsiteY0" fmla="*/ 312775 h 10656374"/>
                <a:gd name="connsiteX1" fmla="*/ 30018586 w 30014458"/>
                <a:gd name="connsiteY1" fmla="*/ 10353110 h 10656374"/>
                <a:gd name="connsiteX2" fmla="*/ 29710606 w 30014458"/>
                <a:gd name="connsiteY2" fmla="*/ 10661129 h 10656374"/>
                <a:gd name="connsiteX3" fmla="*/ 312152 w 30014458"/>
                <a:gd name="connsiteY3" fmla="*/ 10661129 h 10656374"/>
                <a:gd name="connsiteX4" fmla="*/ 4127 w 30014458"/>
                <a:gd name="connsiteY4" fmla="*/ 10353110 h 10656374"/>
                <a:gd name="connsiteX5" fmla="*/ 4127 w 30014458"/>
                <a:gd name="connsiteY5" fmla="*/ 312775 h 10656374"/>
                <a:gd name="connsiteX6" fmla="*/ 312152 w 30014458"/>
                <a:gd name="connsiteY6" fmla="*/ 4755 h 10656374"/>
                <a:gd name="connsiteX7" fmla="*/ 29710606 w 30014458"/>
                <a:gd name="connsiteY7" fmla="*/ 4755 h 10656374"/>
                <a:gd name="connsiteX8" fmla="*/ 30018586 w 30014458"/>
                <a:gd name="connsiteY8" fmla="*/ 312775 h 1065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14458" h="10656374">
                  <a:moveTo>
                    <a:pt x="30018586" y="312775"/>
                  </a:moveTo>
                  <a:lnTo>
                    <a:pt x="30018586" y="10353110"/>
                  </a:lnTo>
                  <a:cubicBezTo>
                    <a:pt x="30018586" y="10523130"/>
                    <a:pt x="29880484" y="10661129"/>
                    <a:pt x="29710606" y="10661129"/>
                  </a:cubicBezTo>
                  <a:lnTo>
                    <a:pt x="312152" y="10661129"/>
                  </a:lnTo>
                  <a:cubicBezTo>
                    <a:pt x="142133" y="10661129"/>
                    <a:pt x="4127" y="10523130"/>
                    <a:pt x="4127" y="10353110"/>
                  </a:cubicBezTo>
                  <a:lnTo>
                    <a:pt x="4127" y="312775"/>
                  </a:lnTo>
                  <a:cubicBezTo>
                    <a:pt x="4127" y="142754"/>
                    <a:pt x="142133" y="4755"/>
                    <a:pt x="312152" y="4755"/>
                  </a:cubicBezTo>
                  <a:lnTo>
                    <a:pt x="29710606" y="4755"/>
                  </a:lnTo>
                  <a:cubicBezTo>
                    <a:pt x="29880484" y="4755"/>
                    <a:pt x="30018586" y="142754"/>
                    <a:pt x="30018586" y="312775"/>
                  </a:cubicBezTo>
                  <a:close/>
                </a:path>
              </a:pathLst>
            </a:custGeom>
            <a:solidFill>
              <a:srgbClr val="DBE6FF"/>
            </a:solidFill>
            <a:ln w="30114" cap="rnd">
              <a:solidFill>
                <a:srgbClr val="000080"/>
              </a:solidFill>
              <a:prstDash val="solid"/>
              <a:round/>
            </a:ln>
          </p:spPr>
          <p:txBody>
            <a:bodyPr rtlCol="0" anchor="ctr"/>
            <a:lstStyle/>
            <a:p>
              <a:endParaRPr lang="en-CH" sz="4400"/>
            </a:p>
          </p:txBody>
        </p:sp>
        <p:sp>
          <p:nvSpPr>
            <p:cNvPr id="16" name="Freeform 15">
              <a:extLst>
                <a:ext uri="{FF2B5EF4-FFF2-40B4-BE49-F238E27FC236}">
                  <a16:creationId xmlns:a16="http://schemas.microsoft.com/office/drawing/2014/main" id="{EB888BF9-36DE-BEE6-B788-4E9489886E3B}"/>
                </a:ext>
              </a:extLst>
            </p:cNvPr>
            <p:cNvSpPr/>
            <p:nvPr/>
          </p:nvSpPr>
          <p:spPr>
            <a:xfrm>
              <a:off x="15419887" y="508104"/>
              <a:ext cx="4563150" cy="1106183"/>
            </a:xfrm>
            <a:custGeom>
              <a:avLst/>
              <a:gdLst>
                <a:gd name="connsiteX0" fmla="*/ 4567797 w 4563150"/>
                <a:gd name="connsiteY0" fmla="*/ 553271 h 1106183"/>
                <a:gd name="connsiteX1" fmla="*/ 4014703 w 4563150"/>
                <a:gd name="connsiteY1" fmla="*/ 1106363 h 1106183"/>
                <a:gd name="connsiteX2" fmla="*/ 557729 w 4563150"/>
                <a:gd name="connsiteY2" fmla="*/ 1106363 h 1106183"/>
                <a:gd name="connsiteX3" fmla="*/ 4646 w 4563150"/>
                <a:gd name="connsiteY3" fmla="*/ 553271 h 1106183"/>
                <a:gd name="connsiteX4" fmla="*/ 557729 w 4563150"/>
                <a:gd name="connsiteY4" fmla="*/ 179 h 1106183"/>
                <a:gd name="connsiteX5" fmla="*/ 4014703 w 4563150"/>
                <a:gd name="connsiteY5" fmla="*/ 179 h 1106183"/>
                <a:gd name="connsiteX6" fmla="*/ 4567797 w 4563150"/>
                <a:gd name="connsiteY6" fmla="*/ 553271 h 110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3150" h="1106183">
                  <a:moveTo>
                    <a:pt x="4567797" y="553271"/>
                  </a:moveTo>
                  <a:cubicBezTo>
                    <a:pt x="4567797" y="858528"/>
                    <a:pt x="4319972" y="1106363"/>
                    <a:pt x="4014703" y="1106363"/>
                  </a:cubicBezTo>
                  <a:lnTo>
                    <a:pt x="557729" y="1106363"/>
                  </a:lnTo>
                  <a:cubicBezTo>
                    <a:pt x="252474" y="1106363"/>
                    <a:pt x="4646" y="858528"/>
                    <a:pt x="4646" y="553271"/>
                  </a:cubicBezTo>
                  <a:cubicBezTo>
                    <a:pt x="4646" y="248013"/>
                    <a:pt x="252474" y="179"/>
                    <a:pt x="557729" y="179"/>
                  </a:cubicBezTo>
                  <a:lnTo>
                    <a:pt x="4014703" y="179"/>
                  </a:lnTo>
                  <a:cubicBezTo>
                    <a:pt x="4319972" y="179"/>
                    <a:pt x="4567797" y="248013"/>
                    <a:pt x="4567797" y="553271"/>
                  </a:cubicBezTo>
                  <a:close/>
                </a:path>
              </a:pathLst>
            </a:custGeom>
            <a:solidFill>
              <a:srgbClr val="FFFFFF"/>
            </a:solidFill>
            <a:ln w="31426" cap="rnd">
              <a:solidFill>
                <a:srgbClr val="000080"/>
              </a:solidFill>
              <a:prstDash val="solid"/>
              <a:round/>
            </a:ln>
          </p:spPr>
          <p:txBody>
            <a:bodyPr rtlCol="0" anchor="ctr"/>
            <a:lstStyle/>
            <a:p>
              <a:endParaRPr lang="en-CH" sz="4400"/>
            </a:p>
          </p:txBody>
        </p:sp>
        <p:sp>
          <p:nvSpPr>
            <p:cNvPr id="17" name="Freeform 16">
              <a:extLst>
                <a:ext uri="{FF2B5EF4-FFF2-40B4-BE49-F238E27FC236}">
                  <a16:creationId xmlns:a16="http://schemas.microsoft.com/office/drawing/2014/main" id="{0A74653F-AFB5-84FA-CF8B-03FEF268D791}"/>
                </a:ext>
              </a:extLst>
            </p:cNvPr>
            <p:cNvSpPr/>
            <p:nvPr/>
          </p:nvSpPr>
          <p:spPr>
            <a:xfrm>
              <a:off x="5396992" y="19809483"/>
              <a:ext cx="22001953" cy="1106183"/>
            </a:xfrm>
            <a:custGeom>
              <a:avLst/>
              <a:gdLst>
                <a:gd name="connsiteX0" fmla="*/ 22006172 w 22001953"/>
                <a:gd name="connsiteY0" fmla="*/ 559604 h 1106183"/>
                <a:gd name="connsiteX1" fmla="*/ 21453072 w 22001953"/>
                <a:gd name="connsiteY1" fmla="*/ 1112695 h 1106183"/>
                <a:gd name="connsiteX2" fmla="*/ 557300 w 22001953"/>
                <a:gd name="connsiteY2" fmla="*/ 1112695 h 1106183"/>
                <a:gd name="connsiteX3" fmla="*/ 4218 w 22001953"/>
                <a:gd name="connsiteY3" fmla="*/ 559604 h 1106183"/>
                <a:gd name="connsiteX4" fmla="*/ 557300 w 22001953"/>
                <a:gd name="connsiteY4" fmla="*/ 6512 h 1106183"/>
                <a:gd name="connsiteX5" fmla="*/ 21453072 w 22001953"/>
                <a:gd name="connsiteY5" fmla="*/ 6512 h 1106183"/>
                <a:gd name="connsiteX6" fmla="*/ 22006172 w 22001953"/>
                <a:gd name="connsiteY6" fmla="*/ 559604 h 110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01953" h="1106183">
                  <a:moveTo>
                    <a:pt x="22006172" y="559604"/>
                  </a:moveTo>
                  <a:cubicBezTo>
                    <a:pt x="22006172" y="864861"/>
                    <a:pt x="21758314" y="1112695"/>
                    <a:pt x="21453072" y="1112695"/>
                  </a:cubicBezTo>
                  <a:lnTo>
                    <a:pt x="557300" y="1112695"/>
                  </a:lnTo>
                  <a:cubicBezTo>
                    <a:pt x="252042" y="1112695"/>
                    <a:pt x="4218" y="864861"/>
                    <a:pt x="4218" y="559604"/>
                  </a:cubicBezTo>
                  <a:cubicBezTo>
                    <a:pt x="4218" y="254346"/>
                    <a:pt x="252042" y="6512"/>
                    <a:pt x="557300" y="6512"/>
                  </a:cubicBezTo>
                  <a:lnTo>
                    <a:pt x="21453072" y="6512"/>
                  </a:lnTo>
                  <a:cubicBezTo>
                    <a:pt x="21758314" y="6512"/>
                    <a:pt x="22006172" y="254346"/>
                    <a:pt x="22006172" y="559604"/>
                  </a:cubicBezTo>
                  <a:close/>
                </a:path>
              </a:pathLst>
            </a:custGeom>
            <a:solidFill>
              <a:srgbClr val="FFFFFF"/>
            </a:solidFill>
            <a:ln w="27689" cap="rnd">
              <a:solidFill>
                <a:srgbClr val="000080"/>
              </a:solidFill>
              <a:prstDash val="solid"/>
              <a:round/>
            </a:ln>
          </p:spPr>
          <p:txBody>
            <a:bodyPr rtlCol="0" anchor="ctr"/>
            <a:lstStyle/>
            <a:p>
              <a:endParaRPr lang="en-CH" sz="4400"/>
            </a:p>
          </p:txBody>
        </p:sp>
        <p:sp>
          <p:nvSpPr>
            <p:cNvPr id="18" name="Freeform 17">
              <a:extLst>
                <a:ext uri="{FF2B5EF4-FFF2-40B4-BE49-F238E27FC236}">
                  <a16:creationId xmlns:a16="http://schemas.microsoft.com/office/drawing/2014/main" id="{E278707F-D6AC-E504-F113-0C461FC40ED8}"/>
                </a:ext>
              </a:extLst>
            </p:cNvPr>
            <p:cNvSpPr/>
            <p:nvPr/>
          </p:nvSpPr>
          <p:spPr>
            <a:xfrm>
              <a:off x="3241688" y="9201113"/>
              <a:ext cx="26139726" cy="1106183"/>
            </a:xfrm>
            <a:custGeom>
              <a:avLst/>
              <a:gdLst>
                <a:gd name="connsiteX0" fmla="*/ 26143916 w 26139726"/>
                <a:gd name="connsiteY0" fmla="*/ 556123 h 1106183"/>
                <a:gd name="connsiteX1" fmla="*/ 25590788 w 26139726"/>
                <a:gd name="connsiteY1" fmla="*/ 1109215 h 1106183"/>
                <a:gd name="connsiteX2" fmla="*/ 557276 w 26139726"/>
                <a:gd name="connsiteY2" fmla="*/ 1109215 h 1106183"/>
                <a:gd name="connsiteX3" fmla="*/ 4190 w 26139726"/>
                <a:gd name="connsiteY3" fmla="*/ 556123 h 1106183"/>
                <a:gd name="connsiteX4" fmla="*/ 557276 w 26139726"/>
                <a:gd name="connsiteY4" fmla="*/ 3031 h 1106183"/>
                <a:gd name="connsiteX5" fmla="*/ 25590788 w 26139726"/>
                <a:gd name="connsiteY5" fmla="*/ 3031 h 1106183"/>
                <a:gd name="connsiteX6" fmla="*/ 26143916 w 26139726"/>
                <a:gd name="connsiteY6" fmla="*/ 556123 h 110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39726" h="1106183">
                  <a:moveTo>
                    <a:pt x="26143916" y="556123"/>
                  </a:moveTo>
                  <a:cubicBezTo>
                    <a:pt x="26143916" y="861381"/>
                    <a:pt x="25896046" y="1109215"/>
                    <a:pt x="25590788" y="1109215"/>
                  </a:cubicBezTo>
                  <a:lnTo>
                    <a:pt x="557276" y="1109215"/>
                  </a:lnTo>
                  <a:cubicBezTo>
                    <a:pt x="252019" y="1109215"/>
                    <a:pt x="4190" y="861381"/>
                    <a:pt x="4190" y="556123"/>
                  </a:cubicBezTo>
                  <a:cubicBezTo>
                    <a:pt x="4190" y="250865"/>
                    <a:pt x="252019" y="3031"/>
                    <a:pt x="557276" y="3031"/>
                  </a:cubicBezTo>
                  <a:lnTo>
                    <a:pt x="25590788" y="3031"/>
                  </a:lnTo>
                  <a:cubicBezTo>
                    <a:pt x="25896046" y="3031"/>
                    <a:pt x="26143916" y="250865"/>
                    <a:pt x="26143916" y="556123"/>
                  </a:cubicBezTo>
                  <a:close/>
                </a:path>
              </a:pathLst>
            </a:custGeom>
            <a:solidFill>
              <a:srgbClr val="FFFFFF"/>
            </a:solidFill>
            <a:ln w="26993" cap="rnd">
              <a:solidFill>
                <a:srgbClr val="000080"/>
              </a:solidFill>
              <a:prstDash val="solid"/>
              <a:round/>
            </a:ln>
          </p:spPr>
          <p:txBody>
            <a:bodyPr rtlCol="0" anchor="ctr"/>
            <a:lstStyle/>
            <a:p>
              <a:endParaRPr lang="en-CH" sz="4400"/>
            </a:p>
          </p:txBody>
        </p:sp>
        <p:sp>
          <p:nvSpPr>
            <p:cNvPr id="19" name="TextBox 18">
              <a:extLst>
                <a:ext uri="{FF2B5EF4-FFF2-40B4-BE49-F238E27FC236}">
                  <a16:creationId xmlns:a16="http://schemas.microsoft.com/office/drawing/2014/main" id="{CFE4E9E9-67C5-B013-AEC6-B05A9F97C71B}"/>
                </a:ext>
              </a:extLst>
            </p:cNvPr>
            <p:cNvSpPr txBox="1"/>
            <p:nvPr/>
          </p:nvSpPr>
          <p:spPr>
            <a:xfrm>
              <a:off x="15840043" y="626214"/>
              <a:ext cx="3887603" cy="861774"/>
            </a:xfrm>
            <a:prstGeom prst="rect">
              <a:avLst/>
            </a:prstGeom>
            <a:noFill/>
          </p:spPr>
          <p:txBody>
            <a:bodyPr wrap="none" rtlCol="0">
              <a:spAutoFit/>
            </a:bodyPr>
            <a:lstStyle/>
            <a:p>
              <a:pPr algn="l"/>
              <a:r>
                <a:rPr lang="en-CH" sz="5000" spc="0" baseline="0" dirty="0">
                  <a:ln/>
                  <a:solidFill>
                    <a:srgbClr val="000080"/>
                  </a:solidFill>
                  <a:latin typeface="Arial"/>
                  <a:cs typeface="Arial"/>
                  <a:sym typeface="Arial"/>
                  <a:rtl val="0"/>
                </a:rPr>
                <a:t>Study design</a:t>
              </a:r>
            </a:p>
          </p:txBody>
        </p:sp>
        <p:sp>
          <p:nvSpPr>
            <p:cNvPr id="20" name="TextBox 19">
              <a:extLst>
                <a:ext uri="{FF2B5EF4-FFF2-40B4-BE49-F238E27FC236}">
                  <a16:creationId xmlns:a16="http://schemas.microsoft.com/office/drawing/2014/main" id="{25E2CC45-B5F5-6854-14A4-46B4C82ECD4A}"/>
                </a:ext>
              </a:extLst>
            </p:cNvPr>
            <p:cNvSpPr txBox="1"/>
            <p:nvPr/>
          </p:nvSpPr>
          <p:spPr>
            <a:xfrm>
              <a:off x="5770616" y="19946681"/>
              <a:ext cx="21222476" cy="861774"/>
            </a:xfrm>
            <a:prstGeom prst="rect">
              <a:avLst/>
            </a:prstGeom>
            <a:noFill/>
          </p:spPr>
          <p:txBody>
            <a:bodyPr wrap="none" rtlCol="0">
              <a:spAutoFit/>
            </a:bodyPr>
            <a:lstStyle/>
            <a:p>
              <a:pPr algn="l"/>
              <a:r>
                <a:rPr lang="en-CH" sz="5000" spc="0" baseline="0" dirty="0">
                  <a:ln/>
                  <a:solidFill>
                    <a:srgbClr val="000080"/>
                  </a:solidFill>
                  <a:latin typeface="Arial"/>
                  <a:cs typeface="Arial"/>
                  <a:sym typeface="Arial"/>
                  <a:rtl val="0"/>
                </a:rPr>
                <a:t>LuLIPLEX has the potential to enable point-of-care testing for sIgE proﬁles</a:t>
              </a:r>
            </a:p>
          </p:txBody>
        </p:sp>
        <p:sp>
          <p:nvSpPr>
            <p:cNvPr id="21" name="TextBox 20">
              <a:extLst>
                <a:ext uri="{FF2B5EF4-FFF2-40B4-BE49-F238E27FC236}">
                  <a16:creationId xmlns:a16="http://schemas.microsoft.com/office/drawing/2014/main" id="{9FBB3F66-82E8-9FEC-F2BD-95159375E85A}"/>
                </a:ext>
              </a:extLst>
            </p:cNvPr>
            <p:cNvSpPr txBox="1"/>
            <p:nvPr/>
          </p:nvSpPr>
          <p:spPr>
            <a:xfrm>
              <a:off x="3569461" y="9279500"/>
              <a:ext cx="25888818" cy="861774"/>
            </a:xfrm>
            <a:prstGeom prst="rect">
              <a:avLst/>
            </a:prstGeom>
            <a:noFill/>
          </p:spPr>
          <p:txBody>
            <a:bodyPr wrap="none" rtlCol="0">
              <a:spAutoFit/>
            </a:bodyPr>
            <a:lstStyle/>
            <a:p>
              <a:pPr algn="l"/>
              <a:r>
                <a:rPr lang="en-CH" sz="5000" spc="0" baseline="0" dirty="0">
                  <a:ln/>
                  <a:solidFill>
                    <a:srgbClr val="000080"/>
                  </a:solidFill>
                  <a:latin typeface="Arial"/>
                  <a:cs typeface="Arial"/>
                  <a:sym typeface="Arial"/>
                  <a:rtl val="0"/>
                </a:rPr>
                <a:t>LuLIPLEX is a rapid and sensitive method to quantify sIgE levels against multiple allergens</a:t>
              </a:r>
            </a:p>
          </p:txBody>
        </p:sp>
        <p:grpSp>
          <p:nvGrpSpPr>
            <p:cNvPr id="22" name="Graphic 2">
              <a:extLst>
                <a:ext uri="{FF2B5EF4-FFF2-40B4-BE49-F238E27FC236}">
                  <a16:creationId xmlns:a16="http://schemas.microsoft.com/office/drawing/2014/main" id="{736339E4-9712-8FAC-A82B-C0627F03D88C}"/>
                </a:ext>
              </a:extLst>
            </p:cNvPr>
            <p:cNvGrpSpPr/>
            <p:nvPr/>
          </p:nvGrpSpPr>
          <p:grpSpPr>
            <a:xfrm>
              <a:off x="7799297" y="2646114"/>
              <a:ext cx="3979225" cy="1131993"/>
              <a:chOff x="7799297" y="2646114"/>
              <a:chExt cx="3979225" cy="1131993"/>
            </a:xfrm>
          </p:grpSpPr>
          <p:pic>
            <p:nvPicPr>
              <p:cNvPr id="23" name="Picture 22">
                <a:extLst>
                  <a:ext uri="{FF2B5EF4-FFF2-40B4-BE49-F238E27FC236}">
                    <a16:creationId xmlns:a16="http://schemas.microsoft.com/office/drawing/2014/main" id="{84FE3BE9-0146-ED6B-B6C1-1378ECCD74AE}"/>
                  </a:ext>
                </a:extLst>
              </p:cNvPr>
              <p:cNvPicPr>
                <a:picLocks noChangeAspect="1"/>
              </p:cNvPicPr>
              <p:nvPr/>
            </p:nvPicPr>
            <p:blipFill>
              <a:blip r:embed="rId3"/>
              <a:stretch>
                <a:fillRect/>
              </a:stretch>
            </p:blipFill>
            <p:spPr>
              <a:xfrm>
                <a:off x="9787568" y="2646114"/>
                <a:ext cx="612610" cy="1127708"/>
              </a:xfrm>
              <a:custGeom>
                <a:avLst/>
                <a:gdLst>
                  <a:gd name="connsiteX0" fmla="*/ 3211 w 612610"/>
                  <a:gd name="connsiteY0" fmla="*/ 868 h 1127708"/>
                  <a:gd name="connsiteX1" fmla="*/ 615822 w 612610"/>
                  <a:gd name="connsiteY1" fmla="*/ 868 h 1127708"/>
                  <a:gd name="connsiteX2" fmla="*/ 615822 w 612610"/>
                  <a:gd name="connsiteY2" fmla="*/ 1128577 h 1127708"/>
                  <a:gd name="connsiteX3" fmla="*/ 3211 w 612610"/>
                  <a:gd name="connsiteY3" fmla="*/ 1128577 h 1127708"/>
                </a:gdLst>
                <a:ahLst/>
                <a:cxnLst>
                  <a:cxn ang="0">
                    <a:pos x="connsiteX0" y="connsiteY0"/>
                  </a:cxn>
                  <a:cxn ang="0">
                    <a:pos x="connsiteX1" y="connsiteY1"/>
                  </a:cxn>
                  <a:cxn ang="0">
                    <a:pos x="connsiteX2" y="connsiteY2"/>
                  </a:cxn>
                  <a:cxn ang="0">
                    <a:pos x="connsiteX3" y="connsiteY3"/>
                  </a:cxn>
                </a:cxnLst>
                <a:rect l="l" t="t" r="r" b="b"/>
                <a:pathLst>
                  <a:path w="612610" h="1127708">
                    <a:moveTo>
                      <a:pt x="3211" y="868"/>
                    </a:moveTo>
                    <a:lnTo>
                      <a:pt x="615822" y="868"/>
                    </a:lnTo>
                    <a:lnTo>
                      <a:pt x="615822" y="1128577"/>
                    </a:lnTo>
                    <a:lnTo>
                      <a:pt x="3211" y="1128577"/>
                    </a:lnTo>
                    <a:close/>
                  </a:path>
                </a:pathLst>
              </a:custGeom>
            </p:spPr>
          </p:pic>
          <p:pic>
            <p:nvPicPr>
              <p:cNvPr id="24" name="Picture 23">
                <a:extLst>
                  <a:ext uri="{FF2B5EF4-FFF2-40B4-BE49-F238E27FC236}">
                    <a16:creationId xmlns:a16="http://schemas.microsoft.com/office/drawing/2014/main" id="{D69B4EF5-B416-4E4B-9D16-056B8A3BD2F3}"/>
                  </a:ext>
                </a:extLst>
              </p:cNvPr>
              <p:cNvPicPr>
                <a:picLocks noChangeAspect="1"/>
              </p:cNvPicPr>
              <p:nvPr/>
            </p:nvPicPr>
            <p:blipFill>
              <a:blip r:embed="rId3"/>
              <a:stretch>
                <a:fillRect/>
              </a:stretch>
            </p:blipFill>
            <p:spPr>
              <a:xfrm>
                <a:off x="11165912" y="2648537"/>
                <a:ext cx="612610" cy="1127708"/>
              </a:xfrm>
              <a:custGeom>
                <a:avLst/>
                <a:gdLst>
                  <a:gd name="connsiteX0" fmla="*/ 3663 w 612610"/>
                  <a:gd name="connsiteY0" fmla="*/ 869 h 1127708"/>
                  <a:gd name="connsiteX1" fmla="*/ 616274 w 612610"/>
                  <a:gd name="connsiteY1" fmla="*/ 869 h 1127708"/>
                  <a:gd name="connsiteX2" fmla="*/ 616274 w 612610"/>
                  <a:gd name="connsiteY2" fmla="*/ 1128578 h 1127708"/>
                  <a:gd name="connsiteX3" fmla="*/ 3663 w 612610"/>
                  <a:gd name="connsiteY3" fmla="*/ 1128578 h 1127708"/>
                </a:gdLst>
                <a:ahLst/>
                <a:cxnLst>
                  <a:cxn ang="0">
                    <a:pos x="connsiteX0" y="connsiteY0"/>
                  </a:cxn>
                  <a:cxn ang="0">
                    <a:pos x="connsiteX1" y="connsiteY1"/>
                  </a:cxn>
                  <a:cxn ang="0">
                    <a:pos x="connsiteX2" y="connsiteY2"/>
                  </a:cxn>
                  <a:cxn ang="0">
                    <a:pos x="connsiteX3" y="connsiteY3"/>
                  </a:cxn>
                </a:cxnLst>
                <a:rect l="l" t="t" r="r" b="b"/>
                <a:pathLst>
                  <a:path w="612610" h="1127708">
                    <a:moveTo>
                      <a:pt x="3663" y="869"/>
                    </a:moveTo>
                    <a:lnTo>
                      <a:pt x="616274" y="869"/>
                    </a:lnTo>
                    <a:lnTo>
                      <a:pt x="616274" y="1128578"/>
                    </a:lnTo>
                    <a:lnTo>
                      <a:pt x="3663" y="1128578"/>
                    </a:lnTo>
                    <a:close/>
                  </a:path>
                </a:pathLst>
              </a:custGeom>
            </p:spPr>
          </p:pic>
          <p:pic>
            <p:nvPicPr>
              <p:cNvPr id="25" name="Picture 24">
                <a:extLst>
                  <a:ext uri="{FF2B5EF4-FFF2-40B4-BE49-F238E27FC236}">
                    <a16:creationId xmlns:a16="http://schemas.microsoft.com/office/drawing/2014/main" id="{299DA943-27EC-38B3-8168-2DB7D1ED6CF4}"/>
                  </a:ext>
                </a:extLst>
              </p:cNvPr>
              <p:cNvPicPr>
                <a:picLocks noChangeAspect="1"/>
              </p:cNvPicPr>
              <p:nvPr/>
            </p:nvPicPr>
            <p:blipFill>
              <a:blip r:embed="rId4"/>
              <a:stretch>
                <a:fillRect/>
              </a:stretch>
            </p:blipFill>
            <p:spPr>
              <a:xfrm>
                <a:off x="8426049" y="2647336"/>
                <a:ext cx="1222173" cy="1130756"/>
              </a:xfrm>
              <a:custGeom>
                <a:avLst/>
                <a:gdLst>
                  <a:gd name="connsiteX0" fmla="*/ 2764 w 1222173"/>
                  <a:gd name="connsiteY0" fmla="*/ 869 h 1130756"/>
                  <a:gd name="connsiteX1" fmla="*/ 1224938 w 1222173"/>
                  <a:gd name="connsiteY1" fmla="*/ 869 h 1130756"/>
                  <a:gd name="connsiteX2" fmla="*/ 1224938 w 1222173"/>
                  <a:gd name="connsiteY2" fmla="*/ 1131625 h 1130756"/>
                  <a:gd name="connsiteX3" fmla="*/ 2764 w 1222173"/>
                  <a:gd name="connsiteY3" fmla="*/ 1131625 h 1130756"/>
                </a:gdLst>
                <a:ahLst/>
                <a:cxnLst>
                  <a:cxn ang="0">
                    <a:pos x="connsiteX0" y="connsiteY0"/>
                  </a:cxn>
                  <a:cxn ang="0">
                    <a:pos x="connsiteX1" y="connsiteY1"/>
                  </a:cxn>
                  <a:cxn ang="0">
                    <a:pos x="connsiteX2" y="connsiteY2"/>
                  </a:cxn>
                  <a:cxn ang="0">
                    <a:pos x="connsiteX3" y="connsiteY3"/>
                  </a:cxn>
                </a:cxnLst>
                <a:rect l="l" t="t" r="r" b="b"/>
                <a:pathLst>
                  <a:path w="1222173" h="1130756">
                    <a:moveTo>
                      <a:pt x="2764" y="869"/>
                    </a:moveTo>
                    <a:lnTo>
                      <a:pt x="1224938" y="869"/>
                    </a:lnTo>
                    <a:lnTo>
                      <a:pt x="1224938" y="1131625"/>
                    </a:lnTo>
                    <a:lnTo>
                      <a:pt x="2764" y="1131625"/>
                    </a:lnTo>
                    <a:close/>
                  </a:path>
                </a:pathLst>
              </a:custGeom>
            </p:spPr>
          </p:pic>
          <p:pic>
            <p:nvPicPr>
              <p:cNvPr id="26" name="Picture 25">
                <a:extLst>
                  <a:ext uri="{FF2B5EF4-FFF2-40B4-BE49-F238E27FC236}">
                    <a16:creationId xmlns:a16="http://schemas.microsoft.com/office/drawing/2014/main" id="{D60C7ECA-D577-9367-EE10-024E56989F3C}"/>
                  </a:ext>
                </a:extLst>
              </p:cNvPr>
              <p:cNvPicPr>
                <a:picLocks noChangeAspect="1"/>
              </p:cNvPicPr>
              <p:nvPr/>
            </p:nvPicPr>
            <p:blipFill>
              <a:blip r:embed="rId5"/>
              <a:stretch>
                <a:fillRect/>
              </a:stretch>
            </p:blipFill>
            <p:spPr>
              <a:xfrm>
                <a:off x="10539129" y="2649759"/>
                <a:ext cx="487650" cy="1127708"/>
              </a:xfrm>
              <a:custGeom>
                <a:avLst/>
                <a:gdLst>
                  <a:gd name="connsiteX0" fmla="*/ 3458 w 487650"/>
                  <a:gd name="connsiteY0" fmla="*/ 869 h 1127708"/>
                  <a:gd name="connsiteX1" fmla="*/ 491108 w 487650"/>
                  <a:gd name="connsiteY1" fmla="*/ 869 h 1127708"/>
                  <a:gd name="connsiteX2" fmla="*/ 491108 w 487650"/>
                  <a:gd name="connsiteY2" fmla="*/ 1128578 h 1127708"/>
                  <a:gd name="connsiteX3" fmla="*/ 3458 w 487650"/>
                  <a:gd name="connsiteY3" fmla="*/ 1128578 h 1127708"/>
                </a:gdLst>
                <a:ahLst/>
                <a:cxnLst>
                  <a:cxn ang="0">
                    <a:pos x="connsiteX0" y="connsiteY0"/>
                  </a:cxn>
                  <a:cxn ang="0">
                    <a:pos x="connsiteX1" y="connsiteY1"/>
                  </a:cxn>
                  <a:cxn ang="0">
                    <a:pos x="connsiteX2" y="connsiteY2"/>
                  </a:cxn>
                  <a:cxn ang="0">
                    <a:pos x="connsiteX3" y="connsiteY3"/>
                  </a:cxn>
                </a:cxnLst>
                <a:rect l="l" t="t" r="r" b="b"/>
                <a:pathLst>
                  <a:path w="487650" h="1127708">
                    <a:moveTo>
                      <a:pt x="3458" y="869"/>
                    </a:moveTo>
                    <a:lnTo>
                      <a:pt x="491108" y="869"/>
                    </a:lnTo>
                    <a:lnTo>
                      <a:pt x="491108" y="1128578"/>
                    </a:lnTo>
                    <a:lnTo>
                      <a:pt x="3458" y="1128578"/>
                    </a:lnTo>
                    <a:close/>
                  </a:path>
                </a:pathLst>
              </a:custGeom>
            </p:spPr>
          </p:pic>
          <p:pic>
            <p:nvPicPr>
              <p:cNvPr id="27" name="Picture 26">
                <a:extLst>
                  <a:ext uri="{FF2B5EF4-FFF2-40B4-BE49-F238E27FC236}">
                    <a16:creationId xmlns:a16="http://schemas.microsoft.com/office/drawing/2014/main" id="{C05FB673-6DBD-77B0-4321-40F74F139A89}"/>
                  </a:ext>
                </a:extLst>
              </p:cNvPr>
              <p:cNvPicPr>
                <a:picLocks noChangeAspect="1"/>
              </p:cNvPicPr>
              <p:nvPr/>
            </p:nvPicPr>
            <p:blipFill>
              <a:blip r:embed="rId5"/>
              <a:stretch>
                <a:fillRect/>
              </a:stretch>
            </p:blipFill>
            <p:spPr>
              <a:xfrm>
                <a:off x="7799297" y="2650399"/>
                <a:ext cx="487650" cy="1127708"/>
              </a:xfrm>
              <a:custGeom>
                <a:avLst/>
                <a:gdLst>
                  <a:gd name="connsiteX0" fmla="*/ 2559 w 487650"/>
                  <a:gd name="connsiteY0" fmla="*/ 870 h 1127708"/>
                  <a:gd name="connsiteX1" fmla="*/ 490209 w 487650"/>
                  <a:gd name="connsiteY1" fmla="*/ 870 h 1127708"/>
                  <a:gd name="connsiteX2" fmla="*/ 490209 w 487650"/>
                  <a:gd name="connsiteY2" fmla="*/ 1128578 h 1127708"/>
                  <a:gd name="connsiteX3" fmla="*/ 2559 w 487650"/>
                  <a:gd name="connsiteY3" fmla="*/ 1128578 h 1127708"/>
                </a:gdLst>
                <a:ahLst/>
                <a:cxnLst>
                  <a:cxn ang="0">
                    <a:pos x="connsiteX0" y="connsiteY0"/>
                  </a:cxn>
                  <a:cxn ang="0">
                    <a:pos x="connsiteX1" y="connsiteY1"/>
                  </a:cxn>
                  <a:cxn ang="0">
                    <a:pos x="connsiteX2" y="connsiteY2"/>
                  </a:cxn>
                  <a:cxn ang="0">
                    <a:pos x="connsiteX3" y="connsiteY3"/>
                  </a:cxn>
                </a:cxnLst>
                <a:rect l="l" t="t" r="r" b="b"/>
                <a:pathLst>
                  <a:path w="487650" h="1127708">
                    <a:moveTo>
                      <a:pt x="2559" y="870"/>
                    </a:moveTo>
                    <a:lnTo>
                      <a:pt x="490209" y="870"/>
                    </a:lnTo>
                    <a:lnTo>
                      <a:pt x="490209" y="1128578"/>
                    </a:lnTo>
                    <a:lnTo>
                      <a:pt x="2559" y="1128578"/>
                    </a:lnTo>
                    <a:close/>
                  </a:path>
                </a:pathLst>
              </a:custGeom>
            </p:spPr>
          </p:pic>
        </p:grpSp>
        <p:grpSp>
          <p:nvGrpSpPr>
            <p:cNvPr id="28" name="Graphic 2">
              <a:extLst>
                <a:ext uri="{FF2B5EF4-FFF2-40B4-BE49-F238E27FC236}">
                  <a16:creationId xmlns:a16="http://schemas.microsoft.com/office/drawing/2014/main" id="{F3C2142E-67A0-1567-39E4-81D29342DEFB}"/>
                </a:ext>
              </a:extLst>
            </p:cNvPr>
            <p:cNvGrpSpPr/>
            <p:nvPr/>
          </p:nvGrpSpPr>
          <p:grpSpPr>
            <a:xfrm>
              <a:off x="7309941" y="3906167"/>
              <a:ext cx="4627921" cy="1139137"/>
              <a:chOff x="7309941" y="3906167"/>
              <a:chExt cx="4627921" cy="1139137"/>
            </a:xfrm>
          </p:grpSpPr>
          <p:pic>
            <p:nvPicPr>
              <p:cNvPr id="29" name="Picture 28">
                <a:extLst>
                  <a:ext uri="{FF2B5EF4-FFF2-40B4-BE49-F238E27FC236}">
                    <a16:creationId xmlns:a16="http://schemas.microsoft.com/office/drawing/2014/main" id="{4B9F8B59-941C-2325-9AB9-9D1F969CA0AE}"/>
                  </a:ext>
                </a:extLst>
              </p:cNvPr>
              <p:cNvPicPr>
                <a:picLocks noChangeAspect="1"/>
              </p:cNvPicPr>
              <p:nvPr/>
            </p:nvPicPr>
            <p:blipFill>
              <a:blip r:embed="rId3"/>
              <a:stretch>
                <a:fillRect/>
              </a:stretch>
            </p:blipFill>
            <p:spPr>
              <a:xfrm>
                <a:off x="9298213" y="3913299"/>
                <a:ext cx="612610" cy="1127708"/>
              </a:xfrm>
              <a:custGeom>
                <a:avLst/>
                <a:gdLst>
                  <a:gd name="connsiteX0" fmla="*/ 3050 w 612610"/>
                  <a:gd name="connsiteY0" fmla="*/ 1284 h 1127708"/>
                  <a:gd name="connsiteX1" fmla="*/ 615661 w 612610"/>
                  <a:gd name="connsiteY1" fmla="*/ 1284 h 1127708"/>
                  <a:gd name="connsiteX2" fmla="*/ 615661 w 612610"/>
                  <a:gd name="connsiteY2" fmla="*/ 1128992 h 1127708"/>
                  <a:gd name="connsiteX3" fmla="*/ 3050 w 612610"/>
                  <a:gd name="connsiteY3" fmla="*/ 1128992 h 1127708"/>
                </a:gdLst>
                <a:ahLst/>
                <a:cxnLst>
                  <a:cxn ang="0">
                    <a:pos x="connsiteX0" y="connsiteY0"/>
                  </a:cxn>
                  <a:cxn ang="0">
                    <a:pos x="connsiteX1" y="connsiteY1"/>
                  </a:cxn>
                  <a:cxn ang="0">
                    <a:pos x="connsiteX2" y="connsiteY2"/>
                  </a:cxn>
                  <a:cxn ang="0">
                    <a:pos x="connsiteX3" y="connsiteY3"/>
                  </a:cxn>
                </a:cxnLst>
                <a:rect l="l" t="t" r="r" b="b"/>
                <a:pathLst>
                  <a:path w="612610" h="1127708">
                    <a:moveTo>
                      <a:pt x="3050" y="1284"/>
                    </a:moveTo>
                    <a:lnTo>
                      <a:pt x="615661" y="1284"/>
                    </a:lnTo>
                    <a:lnTo>
                      <a:pt x="615661" y="1128992"/>
                    </a:lnTo>
                    <a:lnTo>
                      <a:pt x="3050" y="1128992"/>
                    </a:lnTo>
                    <a:close/>
                  </a:path>
                </a:pathLst>
              </a:custGeom>
            </p:spPr>
          </p:pic>
          <p:pic>
            <p:nvPicPr>
              <p:cNvPr id="30" name="Picture 29">
                <a:extLst>
                  <a:ext uri="{FF2B5EF4-FFF2-40B4-BE49-F238E27FC236}">
                    <a16:creationId xmlns:a16="http://schemas.microsoft.com/office/drawing/2014/main" id="{6664C6F8-1DB9-1A5D-5F2F-18A5186E6A0D}"/>
                  </a:ext>
                </a:extLst>
              </p:cNvPr>
              <p:cNvPicPr>
                <a:picLocks noChangeAspect="1"/>
              </p:cNvPicPr>
              <p:nvPr/>
            </p:nvPicPr>
            <p:blipFill>
              <a:blip r:embed="rId3"/>
              <a:stretch>
                <a:fillRect/>
              </a:stretch>
            </p:blipFill>
            <p:spPr>
              <a:xfrm>
                <a:off x="10676556" y="3915738"/>
                <a:ext cx="612610" cy="1127708"/>
              </a:xfrm>
              <a:custGeom>
                <a:avLst/>
                <a:gdLst>
                  <a:gd name="connsiteX0" fmla="*/ 3503 w 612610"/>
                  <a:gd name="connsiteY0" fmla="*/ 1285 h 1127708"/>
                  <a:gd name="connsiteX1" fmla="*/ 616113 w 612610"/>
                  <a:gd name="connsiteY1" fmla="*/ 1285 h 1127708"/>
                  <a:gd name="connsiteX2" fmla="*/ 616113 w 612610"/>
                  <a:gd name="connsiteY2" fmla="*/ 1128993 h 1127708"/>
                  <a:gd name="connsiteX3" fmla="*/ 3503 w 612610"/>
                  <a:gd name="connsiteY3" fmla="*/ 1128993 h 1127708"/>
                </a:gdLst>
                <a:ahLst/>
                <a:cxnLst>
                  <a:cxn ang="0">
                    <a:pos x="connsiteX0" y="connsiteY0"/>
                  </a:cxn>
                  <a:cxn ang="0">
                    <a:pos x="connsiteX1" y="connsiteY1"/>
                  </a:cxn>
                  <a:cxn ang="0">
                    <a:pos x="connsiteX2" y="connsiteY2"/>
                  </a:cxn>
                  <a:cxn ang="0">
                    <a:pos x="connsiteX3" y="connsiteY3"/>
                  </a:cxn>
                </a:cxnLst>
                <a:rect l="l" t="t" r="r" b="b"/>
                <a:pathLst>
                  <a:path w="612610" h="1127708">
                    <a:moveTo>
                      <a:pt x="3503" y="1285"/>
                    </a:moveTo>
                    <a:lnTo>
                      <a:pt x="616113" y="1285"/>
                    </a:lnTo>
                    <a:lnTo>
                      <a:pt x="616113" y="1128993"/>
                    </a:lnTo>
                    <a:lnTo>
                      <a:pt x="3503" y="1128993"/>
                    </a:lnTo>
                    <a:close/>
                  </a:path>
                </a:pathLst>
              </a:custGeom>
            </p:spPr>
          </p:pic>
          <p:pic>
            <p:nvPicPr>
              <p:cNvPr id="31" name="Picture 30">
                <a:extLst>
                  <a:ext uri="{FF2B5EF4-FFF2-40B4-BE49-F238E27FC236}">
                    <a16:creationId xmlns:a16="http://schemas.microsoft.com/office/drawing/2014/main" id="{1A98E724-3D51-F41A-E708-34037AAC1610}"/>
                  </a:ext>
                </a:extLst>
              </p:cNvPr>
              <p:cNvPicPr>
                <a:picLocks noChangeAspect="1"/>
              </p:cNvPicPr>
              <p:nvPr/>
            </p:nvPicPr>
            <p:blipFill>
              <a:blip r:embed="rId4"/>
              <a:stretch>
                <a:fillRect/>
              </a:stretch>
            </p:blipFill>
            <p:spPr>
              <a:xfrm>
                <a:off x="7936724" y="3914549"/>
                <a:ext cx="1222173" cy="1130756"/>
              </a:xfrm>
              <a:custGeom>
                <a:avLst/>
                <a:gdLst>
                  <a:gd name="connsiteX0" fmla="*/ 2604 w 1222173"/>
                  <a:gd name="connsiteY0" fmla="*/ 1284 h 1130756"/>
                  <a:gd name="connsiteX1" fmla="*/ 1224777 w 1222173"/>
                  <a:gd name="connsiteY1" fmla="*/ 1284 h 1130756"/>
                  <a:gd name="connsiteX2" fmla="*/ 1224777 w 1222173"/>
                  <a:gd name="connsiteY2" fmla="*/ 1132041 h 1130756"/>
                  <a:gd name="connsiteX3" fmla="*/ 2604 w 1222173"/>
                  <a:gd name="connsiteY3" fmla="*/ 1132041 h 1130756"/>
                </a:gdLst>
                <a:ahLst/>
                <a:cxnLst>
                  <a:cxn ang="0">
                    <a:pos x="connsiteX0" y="connsiteY0"/>
                  </a:cxn>
                  <a:cxn ang="0">
                    <a:pos x="connsiteX1" y="connsiteY1"/>
                  </a:cxn>
                  <a:cxn ang="0">
                    <a:pos x="connsiteX2" y="connsiteY2"/>
                  </a:cxn>
                  <a:cxn ang="0">
                    <a:pos x="connsiteX3" y="connsiteY3"/>
                  </a:cxn>
                </a:cxnLst>
                <a:rect l="l" t="t" r="r" b="b"/>
                <a:pathLst>
                  <a:path w="1222173" h="1130756">
                    <a:moveTo>
                      <a:pt x="2604" y="1284"/>
                    </a:moveTo>
                    <a:lnTo>
                      <a:pt x="1224777" y="1284"/>
                    </a:lnTo>
                    <a:lnTo>
                      <a:pt x="1224777" y="1132041"/>
                    </a:lnTo>
                    <a:lnTo>
                      <a:pt x="2604" y="1132041"/>
                    </a:lnTo>
                    <a:close/>
                  </a:path>
                </a:pathLst>
              </a:custGeom>
            </p:spPr>
          </p:pic>
          <p:pic>
            <p:nvPicPr>
              <p:cNvPr id="32" name="Picture 31">
                <a:extLst>
                  <a:ext uri="{FF2B5EF4-FFF2-40B4-BE49-F238E27FC236}">
                    <a16:creationId xmlns:a16="http://schemas.microsoft.com/office/drawing/2014/main" id="{D8C2DF25-8E5D-20C2-E42C-276512171DE5}"/>
                  </a:ext>
                </a:extLst>
              </p:cNvPr>
              <p:cNvPicPr>
                <a:picLocks noChangeAspect="1"/>
              </p:cNvPicPr>
              <p:nvPr/>
            </p:nvPicPr>
            <p:blipFill>
              <a:blip r:embed="rId5"/>
              <a:stretch>
                <a:fillRect/>
              </a:stretch>
            </p:blipFill>
            <p:spPr>
              <a:xfrm>
                <a:off x="10049804" y="3916957"/>
                <a:ext cx="487650" cy="1127708"/>
              </a:xfrm>
              <a:custGeom>
                <a:avLst/>
                <a:gdLst>
                  <a:gd name="connsiteX0" fmla="*/ 3297 w 487650"/>
                  <a:gd name="connsiteY0" fmla="*/ 1285 h 1127708"/>
                  <a:gd name="connsiteX1" fmla="*/ 490947 w 487650"/>
                  <a:gd name="connsiteY1" fmla="*/ 1285 h 1127708"/>
                  <a:gd name="connsiteX2" fmla="*/ 490947 w 487650"/>
                  <a:gd name="connsiteY2" fmla="*/ 1128994 h 1127708"/>
                  <a:gd name="connsiteX3" fmla="*/ 3297 w 487650"/>
                  <a:gd name="connsiteY3" fmla="*/ 1128994 h 1127708"/>
                </a:gdLst>
                <a:ahLst/>
                <a:cxnLst>
                  <a:cxn ang="0">
                    <a:pos x="connsiteX0" y="connsiteY0"/>
                  </a:cxn>
                  <a:cxn ang="0">
                    <a:pos x="connsiteX1" y="connsiteY1"/>
                  </a:cxn>
                  <a:cxn ang="0">
                    <a:pos x="connsiteX2" y="connsiteY2"/>
                  </a:cxn>
                  <a:cxn ang="0">
                    <a:pos x="connsiteX3" y="connsiteY3"/>
                  </a:cxn>
                </a:cxnLst>
                <a:rect l="l" t="t" r="r" b="b"/>
                <a:pathLst>
                  <a:path w="487650" h="1127708">
                    <a:moveTo>
                      <a:pt x="3297" y="1285"/>
                    </a:moveTo>
                    <a:lnTo>
                      <a:pt x="490947" y="1285"/>
                    </a:lnTo>
                    <a:lnTo>
                      <a:pt x="490947" y="1128994"/>
                    </a:lnTo>
                    <a:lnTo>
                      <a:pt x="3297" y="1128994"/>
                    </a:lnTo>
                    <a:close/>
                  </a:path>
                </a:pathLst>
              </a:custGeom>
            </p:spPr>
          </p:pic>
          <p:pic>
            <p:nvPicPr>
              <p:cNvPr id="33" name="Picture 32">
                <a:extLst>
                  <a:ext uri="{FF2B5EF4-FFF2-40B4-BE49-F238E27FC236}">
                    <a16:creationId xmlns:a16="http://schemas.microsoft.com/office/drawing/2014/main" id="{75E2C4EC-5019-94FB-4418-C43884FE3FF5}"/>
                  </a:ext>
                </a:extLst>
              </p:cNvPr>
              <p:cNvPicPr>
                <a:picLocks noChangeAspect="1"/>
              </p:cNvPicPr>
              <p:nvPr/>
            </p:nvPicPr>
            <p:blipFill>
              <a:blip r:embed="rId5"/>
              <a:stretch>
                <a:fillRect/>
              </a:stretch>
            </p:blipFill>
            <p:spPr>
              <a:xfrm>
                <a:off x="11450213" y="3906167"/>
                <a:ext cx="487650" cy="1127708"/>
              </a:xfrm>
              <a:custGeom>
                <a:avLst/>
                <a:gdLst>
                  <a:gd name="connsiteX0" fmla="*/ 3757 w 487650"/>
                  <a:gd name="connsiteY0" fmla="*/ 1282 h 1127708"/>
                  <a:gd name="connsiteX1" fmla="*/ 491407 w 487650"/>
                  <a:gd name="connsiteY1" fmla="*/ 1282 h 1127708"/>
                  <a:gd name="connsiteX2" fmla="*/ 491407 w 487650"/>
                  <a:gd name="connsiteY2" fmla="*/ 1128990 h 1127708"/>
                  <a:gd name="connsiteX3" fmla="*/ 3757 w 487650"/>
                  <a:gd name="connsiteY3" fmla="*/ 1128990 h 1127708"/>
                </a:gdLst>
                <a:ahLst/>
                <a:cxnLst>
                  <a:cxn ang="0">
                    <a:pos x="connsiteX0" y="connsiteY0"/>
                  </a:cxn>
                  <a:cxn ang="0">
                    <a:pos x="connsiteX1" y="connsiteY1"/>
                  </a:cxn>
                  <a:cxn ang="0">
                    <a:pos x="connsiteX2" y="connsiteY2"/>
                  </a:cxn>
                  <a:cxn ang="0">
                    <a:pos x="connsiteX3" y="connsiteY3"/>
                  </a:cxn>
                </a:cxnLst>
                <a:rect l="l" t="t" r="r" b="b"/>
                <a:pathLst>
                  <a:path w="487650" h="1127708">
                    <a:moveTo>
                      <a:pt x="3757" y="1282"/>
                    </a:moveTo>
                    <a:lnTo>
                      <a:pt x="491407" y="1282"/>
                    </a:lnTo>
                    <a:lnTo>
                      <a:pt x="491407" y="1128990"/>
                    </a:lnTo>
                    <a:lnTo>
                      <a:pt x="3757" y="1128990"/>
                    </a:lnTo>
                    <a:close/>
                  </a:path>
                </a:pathLst>
              </a:custGeom>
            </p:spPr>
          </p:pic>
          <p:pic>
            <p:nvPicPr>
              <p:cNvPr id="34" name="Picture 33">
                <a:extLst>
                  <a:ext uri="{FF2B5EF4-FFF2-40B4-BE49-F238E27FC236}">
                    <a16:creationId xmlns:a16="http://schemas.microsoft.com/office/drawing/2014/main" id="{9634339A-5F82-5F84-A28E-053CABCFDED0}"/>
                  </a:ext>
                </a:extLst>
              </p:cNvPr>
              <p:cNvPicPr>
                <a:picLocks noChangeAspect="1"/>
              </p:cNvPicPr>
              <p:nvPr/>
            </p:nvPicPr>
            <p:blipFill>
              <a:blip r:embed="rId5"/>
              <a:stretch>
                <a:fillRect/>
              </a:stretch>
            </p:blipFill>
            <p:spPr>
              <a:xfrm>
                <a:off x="7309941" y="3917597"/>
                <a:ext cx="487650" cy="1127708"/>
              </a:xfrm>
              <a:custGeom>
                <a:avLst/>
                <a:gdLst>
                  <a:gd name="connsiteX0" fmla="*/ 2398 w 487650"/>
                  <a:gd name="connsiteY0" fmla="*/ 1285 h 1127708"/>
                  <a:gd name="connsiteX1" fmla="*/ 490048 w 487650"/>
                  <a:gd name="connsiteY1" fmla="*/ 1285 h 1127708"/>
                  <a:gd name="connsiteX2" fmla="*/ 490048 w 487650"/>
                  <a:gd name="connsiteY2" fmla="*/ 1128994 h 1127708"/>
                  <a:gd name="connsiteX3" fmla="*/ 2398 w 487650"/>
                  <a:gd name="connsiteY3" fmla="*/ 1128994 h 1127708"/>
                </a:gdLst>
                <a:ahLst/>
                <a:cxnLst>
                  <a:cxn ang="0">
                    <a:pos x="connsiteX0" y="connsiteY0"/>
                  </a:cxn>
                  <a:cxn ang="0">
                    <a:pos x="connsiteX1" y="connsiteY1"/>
                  </a:cxn>
                  <a:cxn ang="0">
                    <a:pos x="connsiteX2" y="connsiteY2"/>
                  </a:cxn>
                  <a:cxn ang="0">
                    <a:pos x="connsiteX3" y="connsiteY3"/>
                  </a:cxn>
                </a:cxnLst>
                <a:rect l="l" t="t" r="r" b="b"/>
                <a:pathLst>
                  <a:path w="487650" h="1127708">
                    <a:moveTo>
                      <a:pt x="2398" y="1285"/>
                    </a:moveTo>
                    <a:lnTo>
                      <a:pt x="490048" y="1285"/>
                    </a:lnTo>
                    <a:lnTo>
                      <a:pt x="490048" y="1128994"/>
                    </a:lnTo>
                    <a:lnTo>
                      <a:pt x="2398" y="1128994"/>
                    </a:lnTo>
                    <a:close/>
                  </a:path>
                </a:pathLst>
              </a:custGeom>
            </p:spPr>
          </p:pic>
        </p:grpSp>
      </p:grpSp>
      <p:sp>
        <p:nvSpPr>
          <p:cNvPr id="35" name="Freeform 34">
            <a:extLst>
              <a:ext uri="{FF2B5EF4-FFF2-40B4-BE49-F238E27FC236}">
                <a16:creationId xmlns:a16="http://schemas.microsoft.com/office/drawing/2014/main" id="{7D4D3F16-AE34-DBC5-6AAE-0D7A7F242A8B}"/>
              </a:ext>
            </a:extLst>
          </p:cNvPr>
          <p:cNvSpPr/>
          <p:nvPr/>
        </p:nvSpPr>
        <p:spPr>
          <a:xfrm rot="10800000" flipV="1">
            <a:off x="1127424" y="5506807"/>
            <a:ext cx="2941998" cy="3123451"/>
          </a:xfrm>
          <a:custGeom>
            <a:avLst/>
            <a:gdLst>
              <a:gd name="connsiteX0" fmla="*/ 815364 w 2941998"/>
              <a:gd name="connsiteY0" fmla="*/ 826029 h 3123451"/>
              <a:gd name="connsiteX1" fmla="*/ 908179 w 2941998"/>
              <a:gd name="connsiteY1" fmla="*/ 507348 h 3123451"/>
              <a:gd name="connsiteX2" fmla="*/ 829467 w 2941998"/>
              <a:gd name="connsiteY2" fmla="*/ 408211 h 3123451"/>
              <a:gd name="connsiteX3" fmla="*/ 1385758 w 2941998"/>
              <a:gd name="connsiteY3" fmla="*/ 90307 h 3123451"/>
              <a:gd name="connsiteX4" fmla="*/ 1737341 w 2941998"/>
              <a:gd name="connsiteY4" fmla="*/ 435 h 3123451"/>
              <a:gd name="connsiteX5" fmla="*/ 1983756 w 2941998"/>
              <a:gd name="connsiteY5" fmla="*/ 90307 h 3123451"/>
              <a:gd name="connsiteX6" fmla="*/ 2460625 w 2941998"/>
              <a:gd name="connsiteY6" fmla="*/ 312634 h 3123451"/>
              <a:gd name="connsiteX7" fmla="*/ 2536220 w 2941998"/>
              <a:gd name="connsiteY7" fmla="*/ 610547 h 3123451"/>
              <a:gd name="connsiteX8" fmla="*/ 2641553 w 2941998"/>
              <a:gd name="connsiteY8" fmla="*/ 927904 h 3123451"/>
              <a:gd name="connsiteX9" fmla="*/ 2227819 w 2941998"/>
              <a:gd name="connsiteY9" fmla="*/ 1660477 h 3123451"/>
              <a:gd name="connsiteX10" fmla="*/ 2334028 w 2941998"/>
              <a:gd name="connsiteY10" fmla="*/ 1899556 h 3123451"/>
              <a:gd name="connsiteX11" fmla="*/ 2938367 w 2941998"/>
              <a:gd name="connsiteY11" fmla="*/ 2130693 h 3123451"/>
              <a:gd name="connsiteX12" fmla="*/ 2934048 w 2941998"/>
              <a:gd name="connsiteY12" fmla="*/ 2769286 h 3123451"/>
              <a:gd name="connsiteX13" fmla="*/ 2577544 w 2941998"/>
              <a:gd name="connsiteY13" fmla="*/ 3123432 h 3123451"/>
              <a:gd name="connsiteX14" fmla="*/ -3632 w 2941998"/>
              <a:gd name="connsiteY14" fmla="*/ 3123432 h 3123451"/>
              <a:gd name="connsiteX15" fmla="*/ 162048 w 2941998"/>
              <a:gd name="connsiteY15" fmla="*/ 2442573 h 3123451"/>
              <a:gd name="connsiteX16" fmla="*/ 319472 w 2941998"/>
              <a:gd name="connsiteY16" fmla="*/ 2345125 h 3123451"/>
              <a:gd name="connsiteX17" fmla="*/ 426063 w 2941998"/>
              <a:gd name="connsiteY17" fmla="*/ 2191763 h 3123451"/>
              <a:gd name="connsiteX18" fmla="*/ 441698 w 2941998"/>
              <a:gd name="connsiteY18" fmla="*/ 1857017 h 3123451"/>
              <a:gd name="connsiteX19" fmla="*/ 571629 w 2941998"/>
              <a:gd name="connsiteY19" fmla="*/ 1650345 h 3123451"/>
              <a:gd name="connsiteX20" fmla="*/ 652036 w 2941998"/>
              <a:gd name="connsiteY20" fmla="*/ 1565722 h 3123451"/>
              <a:gd name="connsiteX21" fmla="*/ 742499 w 2941998"/>
              <a:gd name="connsiteY21" fmla="*/ 1521037 h 3123451"/>
              <a:gd name="connsiteX22" fmla="*/ 681224 w 2941998"/>
              <a:gd name="connsiteY22" fmla="*/ 1660477 h 3123451"/>
              <a:gd name="connsiteX23" fmla="*/ 668653 w 2941998"/>
              <a:gd name="connsiteY23" fmla="*/ 1689734 h 3123451"/>
              <a:gd name="connsiteX24" fmla="*/ 625743 w 2941998"/>
              <a:gd name="connsiteY24" fmla="*/ 1802062 h 3123451"/>
              <a:gd name="connsiteX25" fmla="*/ 867183 w 2941998"/>
              <a:gd name="connsiteY25" fmla="*/ 1809684 h 3123451"/>
              <a:gd name="connsiteX26" fmla="*/ 951142 w 2941998"/>
              <a:gd name="connsiteY26" fmla="*/ 1934428 h 3123451"/>
              <a:gd name="connsiteX27" fmla="*/ 982901 w 2941998"/>
              <a:gd name="connsiteY27" fmla="*/ 2012341 h 3123451"/>
              <a:gd name="connsiteX28" fmla="*/ 847560 w 2941998"/>
              <a:gd name="connsiteY28" fmla="*/ 1899556 h 3123451"/>
              <a:gd name="connsiteX29" fmla="*/ 950051 w 2941998"/>
              <a:gd name="connsiteY29" fmla="*/ 2037079 h 3123451"/>
              <a:gd name="connsiteX30" fmla="*/ 955461 w 2941998"/>
              <a:gd name="connsiteY30" fmla="*/ 2094087 h 3123451"/>
              <a:gd name="connsiteX31" fmla="*/ 867183 w 2941998"/>
              <a:gd name="connsiteY31" fmla="*/ 2058120 h 3123451"/>
              <a:gd name="connsiteX32" fmla="*/ 867183 w 2941998"/>
              <a:gd name="connsiteY32" fmla="*/ 2200025 h 3123451"/>
              <a:gd name="connsiteX33" fmla="*/ 688548 w 2941998"/>
              <a:gd name="connsiteY33" fmla="*/ 2510673 h 3123451"/>
              <a:gd name="connsiteX34" fmla="*/ 710468 w 2941998"/>
              <a:gd name="connsiteY34" fmla="*/ 2662299 h 3123451"/>
              <a:gd name="connsiteX35" fmla="*/ 681224 w 2941998"/>
              <a:gd name="connsiteY35" fmla="*/ 2985954 h 3123451"/>
              <a:gd name="connsiteX36" fmla="*/ 742499 w 2941998"/>
              <a:gd name="connsiteY36" fmla="*/ 2866004 h 3123451"/>
              <a:gd name="connsiteX37" fmla="*/ 1352142 w 2941998"/>
              <a:gd name="connsiteY37" fmla="*/ 2344303 h 3123451"/>
              <a:gd name="connsiteX38" fmla="*/ 1408114 w 2941998"/>
              <a:gd name="connsiteY38" fmla="*/ 2253473 h 3123451"/>
              <a:gd name="connsiteX39" fmla="*/ 1499290 w 2941998"/>
              <a:gd name="connsiteY39" fmla="*/ 2200025 h 3123451"/>
              <a:gd name="connsiteX40" fmla="*/ 1352142 w 2941998"/>
              <a:gd name="connsiteY40" fmla="*/ 1899556 h 3123451"/>
              <a:gd name="connsiteX41" fmla="*/ 1313222 w 2941998"/>
              <a:gd name="connsiteY41" fmla="*/ 1857017 h 3123451"/>
              <a:gd name="connsiteX42" fmla="*/ 1149894 w 2941998"/>
              <a:gd name="connsiteY42" fmla="*/ 1734419 h 3123451"/>
              <a:gd name="connsiteX43" fmla="*/ 764802 w 2941998"/>
              <a:gd name="connsiteY43" fmla="*/ 1680788 h 3123451"/>
              <a:gd name="connsiteX44" fmla="*/ 764802 w 2941998"/>
              <a:gd name="connsiteY44" fmla="*/ 1524460 h 3123451"/>
              <a:gd name="connsiteX45" fmla="*/ 742499 w 2941998"/>
              <a:gd name="connsiteY45" fmla="*/ 1447871 h 3123451"/>
              <a:gd name="connsiteX46" fmla="*/ 787214 w 2941998"/>
              <a:gd name="connsiteY46" fmla="*/ 1419207 h 3123451"/>
              <a:gd name="connsiteX47" fmla="*/ 764802 w 2941998"/>
              <a:gd name="connsiteY47" fmla="*/ 1413867 h 3123451"/>
              <a:gd name="connsiteX48" fmla="*/ 742499 w 2941998"/>
              <a:gd name="connsiteY48" fmla="*/ 1322489 h 3123451"/>
              <a:gd name="connsiteX49" fmla="*/ 742499 w 2941998"/>
              <a:gd name="connsiteY49" fmla="*/ 1235220 h 3123451"/>
              <a:gd name="connsiteX50" fmla="*/ 619839 w 2941998"/>
              <a:gd name="connsiteY50" fmla="*/ 1167074 h 3123451"/>
              <a:gd name="connsiteX51" fmla="*/ 764802 w 2941998"/>
              <a:gd name="connsiteY51" fmla="*/ 993357 h 3123451"/>
              <a:gd name="connsiteX52" fmla="*/ 847560 w 2941998"/>
              <a:gd name="connsiteY52" fmla="*/ 894219 h 3123451"/>
              <a:gd name="connsiteX53" fmla="*/ 815364 w 2941998"/>
              <a:gd name="connsiteY53" fmla="*/ 826029 h 3123451"/>
              <a:gd name="connsiteX54" fmla="*/ 787214 w 2941998"/>
              <a:gd name="connsiteY54" fmla="*/ 1419207 h 3123451"/>
              <a:gd name="connsiteX55" fmla="*/ 908179 w 2941998"/>
              <a:gd name="connsiteY55" fmla="*/ 1447871 h 3123451"/>
              <a:gd name="connsiteX56" fmla="*/ 787214 w 2941998"/>
              <a:gd name="connsiteY56" fmla="*/ 1419207 h 3123451"/>
              <a:gd name="connsiteX57" fmla="*/ 815364 w 2941998"/>
              <a:gd name="connsiteY57" fmla="*/ 826029 h 3123451"/>
              <a:gd name="connsiteX58" fmla="*/ 815364 w 2941998"/>
              <a:gd name="connsiteY58" fmla="*/ 826029 h 3123451"/>
              <a:gd name="connsiteX59" fmla="*/ 815364 w 2941998"/>
              <a:gd name="connsiteY59" fmla="*/ 826029 h 3123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941998" h="3123451">
                <a:moveTo>
                  <a:pt x="815364" y="826029"/>
                </a:moveTo>
                <a:cubicBezTo>
                  <a:pt x="841819" y="735153"/>
                  <a:pt x="826133" y="626842"/>
                  <a:pt x="908179" y="507348"/>
                </a:cubicBezTo>
                <a:cubicBezTo>
                  <a:pt x="823344" y="475991"/>
                  <a:pt x="785628" y="443493"/>
                  <a:pt x="829467" y="408211"/>
                </a:cubicBezTo>
                <a:cubicBezTo>
                  <a:pt x="905008" y="347415"/>
                  <a:pt x="883963" y="158269"/>
                  <a:pt x="1385758" y="90307"/>
                </a:cubicBezTo>
                <a:cubicBezTo>
                  <a:pt x="1506395" y="73967"/>
                  <a:pt x="1626050" y="4406"/>
                  <a:pt x="1737341" y="435"/>
                </a:cubicBezTo>
                <a:cubicBezTo>
                  <a:pt x="1972879" y="-7918"/>
                  <a:pt x="1923737" y="101854"/>
                  <a:pt x="1983756" y="90307"/>
                </a:cubicBezTo>
                <a:cubicBezTo>
                  <a:pt x="2189118" y="50734"/>
                  <a:pt x="2341189" y="208021"/>
                  <a:pt x="2460625" y="312634"/>
                </a:cubicBezTo>
                <a:cubicBezTo>
                  <a:pt x="2589680" y="425601"/>
                  <a:pt x="2490742" y="585352"/>
                  <a:pt x="2536220" y="610547"/>
                </a:cubicBezTo>
                <a:cubicBezTo>
                  <a:pt x="2774435" y="742274"/>
                  <a:pt x="2609249" y="795082"/>
                  <a:pt x="2641553" y="927904"/>
                </a:cubicBezTo>
                <a:cubicBezTo>
                  <a:pt x="2676154" y="1070082"/>
                  <a:pt x="2460625" y="1709772"/>
                  <a:pt x="2227819" y="1660477"/>
                </a:cubicBezTo>
                <a:cubicBezTo>
                  <a:pt x="2199341" y="1754274"/>
                  <a:pt x="2282043" y="1892663"/>
                  <a:pt x="2334028" y="1899556"/>
                </a:cubicBezTo>
                <a:cubicBezTo>
                  <a:pt x="2507359" y="1922560"/>
                  <a:pt x="2938367" y="2130693"/>
                  <a:pt x="2938367" y="2130693"/>
                </a:cubicBezTo>
                <a:cubicBezTo>
                  <a:pt x="2938367" y="2130693"/>
                  <a:pt x="2935962" y="2484199"/>
                  <a:pt x="2934048" y="2769286"/>
                </a:cubicBezTo>
                <a:cubicBezTo>
                  <a:pt x="2932735" y="2965278"/>
                  <a:pt x="2773507" y="3123432"/>
                  <a:pt x="2577544" y="3123432"/>
                </a:cubicBezTo>
                <a:lnTo>
                  <a:pt x="-3632" y="3123432"/>
                </a:lnTo>
                <a:cubicBezTo>
                  <a:pt x="-3632" y="3123432"/>
                  <a:pt x="103997" y="2528656"/>
                  <a:pt x="162048" y="2442573"/>
                </a:cubicBezTo>
                <a:cubicBezTo>
                  <a:pt x="190198" y="2400763"/>
                  <a:pt x="286841" y="2328784"/>
                  <a:pt x="319472" y="2345125"/>
                </a:cubicBezTo>
                <a:cubicBezTo>
                  <a:pt x="363148" y="2367034"/>
                  <a:pt x="417482" y="2244618"/>
                  <a:pt x="426063" y="2191763"/>
                </a:cubicBezTo>
                <a:cubicBezTo>
                  <a:pt x="434865" y="2137814"/>
                  <a:pt x="391955" y="1962635"/>
                  <a:pt x="441698" y="1857017"/>
                </a:cubicBezTo>
                <a:cubicBezTo>
                  <a:pt x="468153" y="1800876"/>
                  <a:pt x="571629" y="1650345"/>
                  <a:pt x="571629" y="1650345"/>
                </a:cubicBezTo>
                <a:cubicBezTo>
                  <a:pt x="571629" y="1650345"/>
                  <a:pt x="632795" y="1585942"/>
                  <a:pt x="652036" y="1565722"/>
                </a:cubicBezTo>
                <a:cubicBezTo>
                  <a:pt x="666630" y="1550340"/>
                  <a:pt x="710468" y="1475805"/>
                  <a:pt x="742499" y="1521037"/>
                </a:cubicBezTo>
                <a:cubicBezTo>
                  <a:pt x="764255" y="1551709"/>
                  <a:pt x="688276" y="1645643"/>
                  <a:pt x="681224" y="1660477"/>
                </a:cubicBezTo>
                <a:cubicBezTo>
                  <a:pt x="676249" y="1671021"/>
                  <a:pt x="672040" y="1680743"/>
                  <a:pt x="668653" y="1689734"/>
                </a:cubicBezTo>
                <a:cubicBezTo>
                  <a:pt x="654822" y="1725884"/>
                  <a:pt x="605464" y="1802062"/>
                  <a:pt x="625743" y="1802062"/>
                </a:cubicBezTo>
                <a:cubicBezTo>
                  <a:pt x="710468" y="1802062"/>
                  <a:pt x="801426" y="1781933"/>
                  <a:pt x="867183" y="1809684"/>
                </a:cubicBezTo>
                <a:cubicBezTo>
                  <a:pt x="878006" y="1814249"/>
                  <a:pt x="924743" y="1885178"/>
                  <a:pt x="951142" y="1934428"/>
                </a:cubicBezTo>
                <a:cubicBezTo>
                  <a:pt x="968416" y="1966698"/>
                  <a:pt x="1007608" y="1992760"/>
                  <a:pt x="982901" y="2012341"/>
                </a:cubicBezTo>
                <a:cubicBezTo>
                  <a:pt x="941742" y="2044884"/>
                  <a:pt x="818206" y="1862494"/>
                  <a:pt x="847560" y="1899556"/>
                </a:cubicBezTo>
                <a:cubicBezTo>
                  <a:pt x="879044" y="1939357"/>
                  <a:pt x="907851" y="1989336"/>
                  <a:pt x="950051" y="2037079"/>
                </a:cubicBezTo>
                <a:cubicBezTo>
                  <a:pt x="982901" y="2074186"/>
                  <a:pt x="986400" y="2091897"/>
                  <a:pt x="955461" y="2094087"/>
                </a:cubicBezTo>
                <a:cubicBezTo>
                  <a:pt x="882815" y="2094087"/>
                  <a:pt x="815364" y="1942141"/>
                  <a:pt x="867183" y="2058120"/>
                </a:cubicBezTo>
                <a:cubicBezTo>
                  <a:pt x="886480" y="2101299"/>
                  <a:pt x="901894" y="2162826"/>
                  <a:pt x="867183" y="2200025"/>
                </a:cubicBezTo>
                <a:cubicBezTo>
                  <a:pt x="755893" y="2319473"/>
                  <a:pt x="643343" y="2463067"/>
                  <a:pt x="688548" y="2510673"/>
                </a:cubicBezTo>
                <a:cubicBezTo>
                  <a:pt x="717739" y="2541390"/>
                  <a:pt x="717082" y="2602050"/>
                  <a:pt x="710468" y="2662299"/>
                </a:cubicBezTo>
                <a:cubicBezTo>
                  <a:pt x="698607" y="2770747"/>
                  <a:pt x="690790" y="2879241"/>
                  <a:pt x="681224" y="2985954"/>
                </a:cubicBezTo>
                <a:cubicBezTo>
                  <a:pt x="710250" y="2937983"/>
                  <a:pt x="733153" y="2897224"/>
                  <a:pt x="742499" y="2866004"/>
                </a:cubicBezTo>
                <a:cubicBezTo>
                  <a:pt x="799184" y="2676631"/>
                  <a:pt x="1153828" y="2458457"/>
                  <a:pt x="1352142" y="2344303"/>
                </a:cubicBezTo>
                <a:cubicBezTo>
                  <a:pt x="1374335" y="2331523"/>
                  <a:pt x="1383626" y="2277527"/>
                  <a:pt x="1408114" y="2253473"/>
                </a:cubicBezTo>
                <a:cubicBezTo>
                  <a:pt x="1431236" y="2230834"/>
                  <a:pt x="1498524" y="2203083"/>
                  <a:pt x="1499290" y="2200025"/>
                </a:cubicBezTo>
                <a:cubicBezTo>
                  <a:pt x="1526840" y="2086328"/>
                  <a:pt x="1370235" y="1915988"/>
                  <a:pt x="1352142" y="1899556"/>
                </a:cubicBezTo>
                <a:cubicBezTo>
                  <a:pt x="1338695" y="1887324"/>
                  <a:pt x="1326012" y="1872581"/>
                  <a:pt x="1313222" y="1857017"/>
                </a:cubicBezTo>
                <a:cubicBezTo>
                  <a:pt x="1271078" y="1805714"/>
                  <a:pt x="1227677" y="1745237"/>
                  <a:pt x="1149894" y="1734419"/>
                </a:cubicBezTo>
                <a:cubicBezTo>
                  <a:pt x="1015973" y="1715750"/>
                  <a:pt x="821596" y="1782024"/>
                  <a:pt x="764802" y="1680788"/>
                </a:cubicBezTo>
                <a:cubicBezTo>
                  <a:pt x="724297" y="1608489"/>
                  <a:pt x="779997" y="1547967"/>
                  <a:pt x="764802" y="1524460"/>
                </a:cubicBezTo>
                <a:cubicBezTo>
                  <a:pt x="735448" y="1478863"/>
                  <a:pt x="729162" y="1486805"/>
                  <a:pt x="742499" y="1447871"/>
                </a:cubicBezTo>
                <a:cubicBezTo>
                  <a:pt x="749113" y="1428610"/>
                  <a:pt x="766278" y="1420714"/>
                  <a:pt x="787214" y="1419207"/>
                </a:cubicBezTo>
                <a:lnTo>
                  <a:pt x="764802" y="1413867"/>
                </a:lnTo>
                <a:cubicBezTo>
                  <a:pt x="719653" y="1403186"/>
                  <a:pt x="728287" y="1354257"/>
                  <a:pt x="742499" y="1322489"/>
                </a:cubicBezTo>
                <a:cubicBezTo>
                  <a:pt x="746874" y="1312814"/>
                  <a:pt x="742499" y="1235220"/>
                  <a:pt x="742499" y="1235220"/>
                </a:cubicBezTo>
                <a:cubicBezTo>
                  <a:pt x="742499" y="1235220"/>
                  <a:pt x="616724" y="1230199"/>
                  <a:pt x="619839" y="1167074"/>
                </a:cubicBezTo>
                <a:cubicBezTo>
                  <a:pt x="619839" y="1167074"/>
                  <a:pt x="706478" y="1063282"/>
                  <a:pt x="764802" y="993357"/>
                </a:cubicBezTo>
                <a:cubicBezTo>
                  <a:pt x="794703" y="957527"/>
                  <a:pt x="839908" y="923660"/>
                  <a:pt x="847560" y="894219"/>
                </a:cubicBezTo>
                <a:cubicBezTo>
                  <a:pt x="853846" y="869892"/>
                  <a:pt x="826406" y="849444"/>
                  <a:pt x="815364" y="826029"/>
                </a:cubicBezTo>
                <a:close/>
                <a:moveTo>
                  <a:pt x="787214" y="1419207"/>
                </a:moveTo>
                <a:cubicBezTo>
                  <a:pt x="837066" y="1415511"/>
                  <a:pt x="908179" y="1447871"/>
                  <a:pt x="908179" y="1447871"/>
                </a:cubicBezTo>
                <a:lnTo>
                  <a:pt x="787214" y="1419207"/>
                </a:lnTo>
                <a:close/>
                <a:moveTo>
                  <a:pt x="815364" y="826029"/>
                </a:moveTo>
                <a:cubicBezTo>
                  <a:pt x="797327" y="787780"/>
                  <a:pt x="804269" y="864095"/>
                  <a:pt x="815364" y="826029"/>
                </a:cubicBezTo>
                <a:lnTo>
                  <a:pt x="815364" y="826029"/>
                </a:lnTo>
                <a:close/>
              </a:path>
            </a:pathLst>
          </a:custGeom>
          <a:solidFill>
            <a:srgbClr val="C3CFEF"/>
          </a:solidFill>
          <a:ln w="5014" cap="rnd">
            <a:noFill/>
            <a:prstDash val="solid"/>
            <a:round/>
          </a:ln>
        </p:spPr>
        <p:txBody>
          <a:bodyPr rtlCol="0" anchor="ctr"/>
          <a:lstStyle/>
          <a:p>
            <a:endParaRPr lang="en-CH" sz="4400"/>
          </a:p>
        </p:txBody>
      </p:sp>
      <p:grpSp>
        <p:nvGrpSpPr>
          <p:cNvPr id="36" name="Graphic 2">
            <a:extLst>
              <a:ext uri="{FF2B5EF4-FFF2-40B4-BE49-F238E27FC236}">
                <a16:creationId xmlns:a16="http://schemas.microsoft.com/office/drawing/2014/main" id="{89CC8C20-CDE5-C4F0-D5E0-B93DE3FEDFBE}"/>
              </a:ext>
            </a:extLst>
          </p:cNvPr>
          <p:cNvGrpSpPr/>
          <p:nvPr/>
        </p:nvGrpSpPr>
        <p:grpSpPr>
          <a:xfrm>
            <a:off x="2073700" y="4158728"/>
            <a:ext cx="1385641" cy="1767552"/>
            <a:chOff x="2073700" y="4158728"/>
            <a:chExt cx="1385641" cy="1767552"/>
          </a:xfrm>
          <a:solidFill>
            <a:srgbClr val="FFFFFF"/>
          </a:solidFill>
        </p:grpSpPr>
        <p:sp>
          <p:nvSpPr>
            <p:cNvPr id="37" name="Freeform 36">
              <a:extLst>
                <a:ext uri="{FF2B5EF4-FFF2-40B4-BE49-F238E27FC236}">
                  <a16:creationId xmlns:a16="http://schemas.microsoft.com/office/drawing/2014/main" id="{7EA5D53F-ED51-8119-2ECD-D1CBC94D33DA}"/>
                </a:ext>
              </a:extLst>
            </p:cNvPr>
            <p:cNvSpPr/>
            <p:nvPr/>
          </p:nvSpPr>
          <p:spPr>
            <a:xfrm rot="-5423866" flipV="1">
              <a:off x="2405950" y="5009921"/>
              <a:ext cx="321674" cy="321679"/>
            </a:xfrm>
            <a:custGeom>
              <a:avLst/>
              <a:gdLst>
                <a:gd name="connsiteX0" fmla="*/ 322476 w 321674"/>
                <a:gd name="connsiteY0" fmla="*/ 162505 h 321679"/>
                <a:gd name="connsiteX1" fmla="*/ 161638 w 321674"/>
                <a:gd name="connsiteY1" fmla="*/ 323345 h 321679"/>
                <a:gd name="connsiteX2" fmla="*/ 801 w 321674"/>
                <a:gd name="connsiteY2" fmla="*/ 162505 h 321679"/>
                <a:gd name="connsiteX3" fmla="*/ 161638 w 321674"/>
                <a:gd name="connsiteY3" fmla="*/ 1665 h 321679"/>
                <a:gd name="connsiteX4" fmla="*/ 322476 w 321674"/>
                <a:gd name="connsiteY4" fmla="*/ 162505 h 321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674" h="321679">
                  <a:moveTo>
                    <a:pt x="322476" y="162505"/>
                  </a:moveTo>
                  <a:cubicBezTo>
                    <a:pt x="322476" y="251335"/>
                    <a:pt x="250466" y="323345"/>
                    <a:pt x="161638" y="323345"/>
                  </a:cubicBezTo>
                  <a:cubicBezTo>
                    <a:pt x="72810" y="323345"/>
                    <a:pt x="801" y="251335"/>
                    <a:pt x="801" y="162505"/>
                  </a:cubicBezTo>
                  <a:cubicBezTo>
                    <a:pt x="801" y="73676"/>
                    <a:pt x="72810" y="1665"/>
                    <a:pt x="161638" y="1665"/>
                  </a:cubicBezTo>
                  <a:cubicBezTo>
                    <a:pt x="250466" y="1665"/>
                    <a:pt x="322476" y="73676"/>
                    <a:pt x="322476" y="162505"/>
                  </a:cubicBezTo>
                  <a:close/>
                </a:path>
              </a:pathLst>
            </a:custGeom>
            <a:solidFill>
              <a:srgbClr val="FFFFFF"/>
            </a:solidFill>
            <a:ln w="31771" cap="flat">
              <a:solidFill>
                <a:srgbClr val="000080"/>
              </a:solidFill>
              <a:prstDash val="solid"/>
              <a:round/>
            </a:ln>
          </p:spPr>
          <p:txBody>
            <a:bodyPr rtlCol="0" anchor="ctr"/>
            <a:lstStyle/>
            <a:p>
              <a:endParaRPr lang="en-CH" sz="4400"/>
            </a:p>
          </p:txBody>
        </p:sp>
        <p:sp>
          <p:nvSpPr>
            <p:cNvPr id="38" name="Freeform 37">
              <a:extLst>
                <a:ext uri="{FF2B5EF4-FFF2-40B4-BE49-F238E27FC236}">
                  <a16:creationId xmlns:a16="http://schemas.microsoft.com/office/drawing/2014/main" id="{B9A16AAD-4491-97A5-6C89-AEBF5108FB69}"/>
                </a:ext>
              </a:extLst>
            </p:cNvPr>
            <p:cNvSpPr/>
            <p:nvPr/>
          </p:nvSpPr>
          <p:spPr>
            <a:xfrm rot="-5423869" flipV="1">
              <a:off x="2727613" y="4405106"/>
              <a:ext cx="534961" cy="534969"/>
            </a:xfrm>
            <a:custGeom>
              <a:avLst/>
              <a:gdLst>
                <a:gd name="connsiteX0" fmla="*/ 535902 w 534961"/>
                <a:gd name="connsiteY0" fmla="*/ 268987 h 534969"/>
                <a:gd name="connsiteX1" fmla="*/ 268422 w 534961"/>
                <a:gd name="connsiteY1" fmla="*/ 536471 h 534969"/>
                <a:gd name="connsiteX2" fmla="*/ 941 w 534961"/>
                <a:gd name="connsiteY2" fmla="*/ 268987 h 534969"/>
                <a:gd name="connsiteX3" fmla="*/ 268422 w 534961"/>
                <a:gd name="connsiteY3" fmla="*/ 1502 h 534969"/>
                <a:gd name="connsiteX4" fmla="*/ 535902 w 534961"/>
                <a:gd name="connsiteY4" fmla="*/ 268987 h 534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961" h="534969">
                  <a:moveTo>
                    <a:pt x="535902" y="268987"/>
                  </a:moveTo>
                  <a:cubicBezTo>
                    <a:pt x="535902" y="416714"/>
                    <a:pt x="416147" y="536471"/>
                    <a:pt x="268422" y="536471"/>
                  </a:cubicBezTo>
                  <a:cubicBezTo>
                    <a:pt x="120696" y="536471"/>
                    <a:pt x="941" y="416714"/>
                    <a:pt x="941" y="268987"/>
                  </a:cubicBezTo>
                  <a:cubicBezTo>
                    <a:pt x="941" y="121259"/>
                    <a:pt x="120696" y="1502"/>
                    <a:pt x="268422" y="1502"/>
                  </a:cubicBezTo>
                  <a:cubicBezTo>
                    <a:pt x="416147" y="1502"/>
                    <a:pt x="535902" y="121259"/>
                    <a:pt x="535902" y="268987"/>
                  </a:cubicBezTo>
                  <a:close/>
                </a:path>
              </a:pathLst>
            </a:custGeom>
            <a:solidFill>
              <a:srgbClr val="FFFFFF"/>
            </a:solidFill>
            <a:ln w="31659" cap="flat">
              <a:solidFill>
                <a:srgbClr val="000080"/>
              </a:solidFill>
              <a:prstDash val="solid"/>
              <a:round/>
            </a:ln>
          </p:spPr>
          <p:txBody>
            <a:bodyPr rtlCol="0" anchor="ctr"/>
            <a:lstStyle/>
            <a:p>
              <a:endParaRPr lang="en-CH" sz="4400"/>
            </a:p>
          </p:txBody>
        </p:sp>
        <p:sp>
          <p:nvSpPr>
            <p:cNvPr id="39" name="Freeform 38">
              <a:extLst>
                <a:ext uri="{FF2B5EF4-FFF2-40B4-BE49-F238E27FC236}">
                  <a16:creationId xmlns:a16="http://schemas.microsoft.com/office/drawing/2014/main" id="{D14FC343-4ADB-DD28-BF40-90FC840A229E}"/>
                </a:ext>
              </a:extLst>
            </p:cNvPr>
            <p:cNvSpPr/>
            <p:nvPr/>
          </p:nvSpPr>
          <p:spPr>
            <a:xfrm rot="-5423866" flipV="1">
              <a:off x="2163041" y="5390898"/>
              <a:ext cx="242897" cy="242901"/>
            </a:xfrm>
            <a:custGeom>
              <a:avLst/>
              <a:gdLst>
                <a:gd name="connsiteX0" fmla="*/ 243630 w 242897"/>
                <a:gd name="connsiteY0" fmla="*/ 123249 h 242901"/>
                <a:gd name="connsiteX1" fmla="*/ 122181 w 242897"/>
                <a:gd name="connsiteY1" fmla="*/ 244700 h 242901"/>
                <a:gd name="connsiteX2" fmla="*/ 732 w 242897"/>
                <a:gd name="connsiteY2" fmla="*/ 123249 h 242901"/>
                <a:gd name="connsiteX3" fmla="*/ 122181 w 242897"/>
                <a:gd name="connsiteY3" fmla="*/ 1799 h 242901"/>
                <a:gd name="connsiteX4" fmla="*/ 243630 w 242897"/>
                <a:gd name="connsiteY4" fmla="*/ 123249 h 242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897" h="242901">
                  <a:moveTo>
                    <a:pt x="243630" y="123249"/>
                  </a:moveTo>
                  <a:cubicBezTo>
                    <a:pt x="243630" y="190325"/>
                    <a:pt x="189255" y="244700"/>
                    <a:pt x="122181" y="244700"/>
                  </a:cubicBezTo>
                  <a:cubicBezTo>
                    <a:pt x="55107" y="244700"/>
                    <a:pt x="732" y="190325"/>
                    <a:pt x="732" y="123249"/>
                  </a:cubicBezTo>
                  <a:cubicBezTo>
                    <a:pt x="732" y="56174"/>
                    <a:pt x="55107" y="1799"/>
                    <a:pt x="122181" y="1799"/>
                  </a:cubicBezTo>
                  <a:cubicBezTo>
                    <a:pt x="189255" y="1799"/>
                    <a:pt x="243630" y="56174"/>
                    <a:pt x="243630" y="123249"/>
                  </a:cubicBezTo>
                  <a:close/>
                </a:path>
              </a:pathLst>
            </a:custGeom>
            <a:solidFill>
              <a:srgbClr val="FFFFFF"/>
            </a:solidFill>
            <a:ln w="31771" cap="flat">
              <a:solidFill>
                <a:srgbClr val="000080"/>
              </a:solidFill>
              <a:prstDash val="solid"/>
              <a:round/>
            </a:ln>
          </p:spPr>
          <p:txBody>
            <a:bodyPr rtlCol="0" anchor="ctr"/>
            <a:lstStyle/>
            <a:p>
              <a:endParaRPr lang="en-CH" sz="4400"/>
            </a:p>
          </p:txBody>
        </p:sp>
      </p:grpSp>
      <p:sp>
        <p:nvSpPr>
          <p:cNvPr id="40" name="TextBox 39">
            <a:extLst>
              <a:ext uri="{FF2B5EF4-FFF2-40B4-BE49-F238E27FC236}">
                <a16:creationId xmlns:a16="http://schemas.microsoft.com/office/drawing/2014/main" id="{1868F87F-3341-5F98-B0E9-F3AA1D62A753}"/>
              </a:ext>
            </a:extLst>
          </p:cNvPr>
          <p:cNvSpPr txBox="1"/>
          <p:nvPr/>
        </p:nvSpPr>
        <p:spPr>
          <a:xfrm>
            <a:off x="22860522" y="3227982"/>
            <a:ext cx="4517583"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12 food allergens</a:t>
            </a:r>
          </a:p>
        </p:txBody>
      </p:sp>
      <p:sp>
        <p:nvSpPr>
          <p:cNvPr id="41" name="TextBox 40">
            <a:extLst>
              <a:ext uri="{FF2B5EF4-FFF2-40B4-BE49-F238E27FC236}">
                <a16:creationId xmlns:a16="http://schemas.microsoft.com/office/drawing/2014/main" id="{68780BD0-ACC0-55EC-5A02-334C928C70E1}"/>
              </a:ext>
            </a:extLst>
          </p:cNvPr>
          <p:cNvSpPr txBox="1"/>
          <p:nvPr/>
        </p:nvSpPr>
        <p:spPr>
          <a:xfrm>
            <a:off x="22916335" y="4168800"/>
            <a:ext cx="407675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8 aeroallergens</a:t>
            </a:r>
          </a:p>
        </p:txBody>
      </p:sp>
      <p:sp>
        <p:nvSpPr>
          <p:cNvPr id="42" name="TextBox 41">
            <a:extLst>
              <a:ext uri="{FF2B5EF4-FFF2-40B4-BE49-F238E27FC236}">
                <a16:creationId xmlns:a16="http://schemas.microsoft.com/office/drawing/2014/main" id="{1793A6AB-4225-6BD4-B802-AA117EC15596}"/>
              </a:ext>
            </a:extLst>
          </p:cNvPr>
          <p:cNvSpPr txBox="1"/>
          <p:nvPr/>
        </p:nvSpPr>
        <p:spPr>
          <a:xfrm>
            <a:off x="18451433" y="7309441"/>
            <a:ext cx="1207253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LuLIPLEX vs standard IgE detection method</a:t>
            </a:r>
          </a:p>
        </p:txBody>
      </p:sp>
      <p:grpSp>
        <p:nvGrpSpPr>
          <p:cNvPr id="43" name="Graphic 2">
            <a:extLst>
              <a:ext uri="{FF2B5EF4-FFF2-40B4-BE49-F238E27FC236}">
                <a16:creationId xmlns:a16="http://schemas.microsoft.com/office/drawing/2014/main" id="{FA4BB203-5D29-D28F-7E5E-C644AB5CA54B}"/>
              </a:ext>
            </a:extLst>
          </p:cNvPr>
          <p:cNvGrpSpPr/>
          <p:nvPr/>
        </p:nvGrpSpPr>
        <p:grpSpPr>
          <a:xfrm>
            <a:off x="4014501" y="16409839"/>
            <a:ext cx="5907386" cy="1719958"/>
            <a:chOff x="4014501" y="16409839"/>
            <a:chExt cx="5907386" cy="1719958"/>
          </a:xfrm>
          <a:solidFill>
            <a:srgbClr val="000080"/>
          </a:solidFill>
        </p:grpSpPr>
        <p:sp>
          <p:nvSpPr>
            <p:cNvPr id="44" name="TextBox 43">
              <a:extLst>
                <a:ext uri="{FF2B5EF4-FFF2-40B4-BE49-F238E27FC236}">
                  <a16:creationId xmlns:a16="http://schemas.microsoft.com/office/drawing/2014/main" id="{5EA614D8-09C7-D7FE-C5CF-DAAE810DAC7C}"/>
                </a:ext>
              </a:extLst>
            </p:cNvPr>
            <p:cNvSpPr txBox="1"/>
            <p:nvPr/>
          </p:nvSpPr>
          <p:spPr>
            <a:xfrm>
              <a:off x="4548112" y="16409839"/>
              <a:ext cx="4910319"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High correlation</a:t>
              </a:r>
            </a:p>
          </p:txBody>
        </p:sp>
        <p:sp>
          <p:nvSpPr>
            <p:cNvPr id="45" name="TextBox 44">
              <a:extLst>
                <a:ext uri="{FF2B5EF4-FFF2-40B4-BE49-F238E27FC236}">
                  <a16:creationId xmlns:a16="http://schemas.microsoft.com/office/drawing/2014/main" id="{E8FDB3CA-ACC5-F72C-4DEA-61DEF8362B6D}"/>
                </a:ext>
              </a:extLst>
            </p:cNvPr>
            <p:cNvSpPr txBox="1"/>
            <p:nvPr/>
          </p:nvSpPr>
          <p:spPr>
            <a:xfrm>
              <a:off x="4014501" y="17298800"/>
              <a:ext cx="5907386"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for all allergen tested</a:t>
              </a:r>
            </a:p>
          </p:txBody>
        </p:sp>
      </p:grpSp>
      <p:grpSp>
        <p:nvGrpSpPr>
          <p:cNvPr id="46" name="Graphic 2">
            <a:extLst>
              <a:ext uri="{FF2B5EF4-FFF2-40B4-BE49-F238E27FC236}">
                <a16:creationId xmlns:a16="http://schemas.microsoft.com/office/drawing/2014/main" id="{E09B01FD-70FE-B917-D57A-241E3B4E388A}"/>
              </a:ext>
            </a:extLst>
          </p:cNvPr>
          <p:cNvGrpSpPr/>
          <p:nvPr/>
        </p:nvGrpSpPr>
        <p:grpSpPr>
          <a:xfrm>
            <a:off x="13893774" y="16492178"/>
            <a:ext cx="4365298" cy="1719959"/>
            <a:chOff x="13893774" y="16492178"/>
            <a:chExt cx="4365298" cy="1719959"/>
          </a:xfrm>
          <a:solidFill>
            <a:srgbClr val="000080"/>
          </a:solidFill>
        </p:grpSpPr>
        <p:sp>
          <p:nvSpPr>
            <p:cNvPr id="47" name="TextBox 46">
              <a:extLst>
                <a:ext uri="{FF2B5EF4-FFF2-40B4-BE49-F238E27FC236}">
                  <a16:creationId xmlns:a16="http://schemas.microsoft.com/office/drawing/2014/main" id="{D82F3C85-0D51-351C-58BB-21769A0766E3}"/>
                </a:ext>
              </a:extLst>
            </p:cNvPr>
            <p:cNvSpPr txBox="1"/>
            <p:nvPr/>
          </p:nvSpPr>
          <p:spPr>
            <a:xfrm>
              <a:off x="13893774" y="16492178"/>
              <a:ext cx="4365298"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Fast detection</a:t>
              </a:r>
            </a:p>
          </p:txBody>
        </p:sp>
        <p:sp>
          <p:nvSpPr>
            <p:cNvPr id="48" name="TextBox 47">
              <a:extLst>
                <a:ext uri="{FF2B5EF4-FFF2-40B4-BE49-F238E27FC236}">
                  <a16:creationId xmlns:a16="http://schemas.microsoft.com/office/drawing/2014/main" id="{D316D450-0F18-EB15-0B9B-F974C535DC66}"/>
                </a:ext>
              </a:extLst>
            </p:cNvPr>
            <p:cNvSpPr txBox="1"/>
            <p:nvPr/>
          </p:nvSpPr>
          <p:spPr>
            <a:xfrm>
              <a:off x="14516967" y="17381140"/>
              <a:ext cx="319991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45 minutes</a:t>
              </a:r>
            </a:p>
          </p:txBody>
        </p:sp>
      </p:grpSp>
      <p:grpSp>
        <p:nvGrpSpPr>
          <p:cNvPr id="49" name="Graphic 2">
            <a:extLst>
              <a:ext uri="{FF2B5EF4-FFF2-40B4-BE49-F238E27FC236}">
                <a16:creationId xmlns:a16="http://schemas.microsoft.com/office/drawing/2014/main" id="{1121BFF7-53AB-E6A3-1F4F-7D9A4F2B0190}"/>
              </a:ext>
            </a:extLst>
          </p:cNvPr>
          <p:cNvGrpSpPr/>
          <p:nvPr/>
        </p:nvGrpSpPr>
        <p:grpSpPr>
          <a:xfrm>
            <a:off x="23054953" y="16409839"/>
            <a:ext cx="4809330" cy="2608915"/>
            <a:chOff x="23054953" y="16409839"/>
            <a:chExt cx="4809330" cy="2608915"/>
          </a:xfrm>
          <a:solidFill>
            <a:srgbClr val="000080"/>
          </a:solidFill>
        </p:grpSpPr>
        <p:sp>
          <p:nvSpPr>
            <p:cNvPr id="50" name="TextBox 49">
              <a:extLst>
                <a:ext uri="{FF2B5EF4-FFF2-40B4-BE49-F238E27FC236}">
                  <a16:creationId xmlns:a16="http://schemas.microsoft.com/office/drawing/2014/main" id="{85EFD422-1154-F8E7-23A3-E453EB4C1566}"/>
                </a:ext>
              </a:extLst>
            </p:cNvPr>
            <p:cNvSpPr txBox="1"/>
            <p:nvPr/>
          </p:nvSpPr>
          <p:spPr>
            <a:xfrm>
              <a:off x="23404271" y="16409839"/>
              <a:ext cx="4156907"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Small volume</a:t>
              </a:r>
            </a:p>
          </p:txBody>
        </p:sp>
        <p:sp>
          <p:nvSpPr>
            <p:cNvPr id="51" name="TextBox 50">
              <a:extLst>
                <a:ext uri="{FF2B5EF4-FFF2-40B4-BE49-F238E27FC236}">
                  <a16:creationId xmlns:a16="http://schemas.microsoft.com/office/drawing/2014/main" id="{89D069A8-65F8-001B-15E3-3337D89C5C05}"/>
                </a:ext>
              </a:extLst>
            </p:cNvPr>
            <p:cNvSpPr txBox="1"/>
            <p:nvPr/>
          </p:nvSpPr>
          <p:spPr>
            <a:xfrm>
              <a:off x="23642215" y="17298800"/>
              <a:ext cx="371447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 single drop</a:t>
              </a:r>
            </a:p>
          </p:txBody>
        </p:sp>
        <p:sp>
          <p:nvSpPr>
            <p:cNvPr id="52" name="TextBox 51">
              <a:extLst>
                <a:ext uri="{FF2B5EF4-FFF2-40B4-BE49-F238E27FC236}">
                  <a16:creationId xmlns:a16="http://schemas.microsoft.com/office/drawing/2014/main" id="{DD1309D7-2B96-BDC4-FCF3-BFDA69BA1A8F}"/>
                </a:ext>
              </a:extLst>
            </p:cNvPr>
            <p:cNvSpPr txBox="1"/>
            <p:nvPr/>
          </p:nvSpPr>
          <p:spPr>
            <a:xfrm>
              <a:off x="23054953" y="18187757"/>
              <a:ext cx="480933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of capillary blood</a:t>
              </a:r>
            </a:p>
          </p:txBody>
        </p:sp>
      </p:grpSp>
      <p:grpSp>
        <p:nvGrpSpPr>
          <p:cNvPr id="53" name="Graphic 2">
            <a:extLst>
              <a:ext uri="{FF2B5EF4-FFF2-40B4-BE49-F238E27FC236}">
                <a16:creationId xmlns:a16="http://schemas.microsoft.com/office/drawing/2014/main" id="{E2270322-721B-FBE1-1851-6544EB85EEE4}"/>
              </a:ext>
            </a:extLst>
          </p:cNvPr>
          <p:cNvGrpSpPr/>
          <p:nvPr/>
        </p:nvGrpSpPr>
        <p:grpSpPr>
          <a:xfrm>
            <a:off x="13712165" y="3468635"/>
            <a:ext cx="1073539" cy="4118283"/>
            <a:chOff x="13712165" y="3468635"/>
            <a:chExt cx="1073539" cy="4118283"/>
          </a:xfrm>
        </p:grpSpPr>
        <p:sp>
          <p:nvSpPr>
            <p:cNvPr id="54" name="Freeform 53">
              <a:extLst>
                <a:ext uri="{FF2B5EF4-FFF2-40B4-BE49-F238E27FC236}">
                  <a16:creationId xmlns:a16="http://schemas.microsoft.com/office/drawing/2014/main" id="{CC7D6FA5-DA61-2F97-2AA7-5D53B3F059A9}"/>
                </a:ext>
              </a:extLst>
            </p:cNvPr>
            <p:cNvSpPr/>
            <p:nvPr/>
          </p:nvSpPr>
          <p:spPr>
            <a:xfrm rot="2">
              <a:off x="13780092" y="3944207"/>
              <a:ext cx="935975" cy="3642711"/>
            </a:xfrm>
            <a:custGeom>
              <a:avLst/>
              <a:gdLst>
                <a:gd name="connsiteX0" fmla="*/ 940602 w 935975"/>
                <a:gd name="connsiteY0" fmla="*/ 186358 h 3642711"/>
                <a:gd name="connsiteX1" fmla="*/ 4626 w 935975"/>
                <a:gd name="connsiteY1" fmla="*/ 186358 h 3642711"/>
                <a:gd name="connsiteX2" fmla="*/ 4626 w 935975"/>
                <a:gd name="connsiteY2" fmla="*/ 3197859 h 3642711"/>
                <a:gd name="connsiteX3" fmla="*/ 472754 w 935975"/>
                <a:gd name="connsiteY3" fmla="*/ 3644427 h 3642711"/>
                <a:gd name="connsiteX4" fmla="*/ 940602 w 935975"/>
                <a:gd name="connsiteY4" fmla="*/ 3197859 h 3642711"/>
                <a:gd name="connsiteX5" fmla="*/ 940602 w 935975"/>
                <a:gd name="connsiteY5" fmla="*/ 186358 h 364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5975" h="3642711">
                  <a:moveTo>
                    <a:pt x="940602" y="186358"/>
                  </a:moveTo>
                  <a:cubicBezTo>
                    <a:pt x="940602" y="-59831"/>
                    <a:pt x="4626" y="-59831"/>
                    <a:pt x="4626" y="186358"/>
                  </a:cubicBezTo>
                  <a:lnTo>
                    <a:pt x="4626" y="3197859"/>
                  </a:lnTo>
                  <a:cubicBezTo>
                    <a:pt x="4626" y="3444070"/>
                    <a:pt x="214446" y="3644427"/>
                    <a:pt x="472754" y="3644427"/>
                  </a:cubicBezTo>
                  <a:cubicBezTo>
                    <a:pt x="731061" y="3644427"/>
                    <a:pt x="940602" y="3444070"/>
                    <a:pt x="940602" y="3197859"/>
                  </a:cubicBezTo>
                  <a:lnTo>
                    <a:pt x="940602" y="186358"/>
                  </a:lnTo>
                  <a:close/>
                </a:path>
              </a:pathLst>
            </a:custGeom>
            <a:solidFill>
              <a:srgbClr val="F4F6FF"/>
            </a:solidFill>
            <a:ln w="1311" cap="rnd">
              <a:solidFill>
                <a:srgbClr val="000000"/>
              </a:solidFill>
              <a:prstDash val="solid"/>
              <a:round/>
            </a:ln>
          </p:spPr>
          <p:txBody>
            <a:bodyPr rtlCol="0" anchor="ctr"/>
            <a:lstStyle/>
            <a:p>
              <a:endParaRPr lang="en-CH" sz="4400"/>
            </a:p>
          </p:txBody>
        </p:sp>
        <p:sp>
          <p:nvSpPr>
            <p:cNvPr id="55" name="Freeform 54">
              <a:extLst>
                <a:ext uri="{FF2B5EF4-FFF2-40B4-BE49-F238E27FC236}">
                  <a16:creationId xmlns:a16="http://schemas.microsoft.com/office/drawing/2014/main" id="{17DE1768-7D89-D2F5-6221-7A2B25ADB958}"/>
                </a:ext>
              </a:extLst>
            </p:cNvPr>
            <p:cNvSpPr/>
            <p:nvPr/>
          </p:nvSpPr>
          <p:spPr>
            <a:xfrm rot="2">
              <a:off x="13832823" y="4658902"/>
              <a:ext cx="838921" cy="2863872"/>
            </a:xfrm>
            <a:custGeom>
              <a:avLst/>
              <a:gdLst>
                <a:gd name="connsiteX0" fmla="*/ 838535 w 838921"/>
                <a:gd name="connsiteY0" fmla="*/ 1859 h 2863872"/>
                <a:gd name="connsiteX1" fmla="*/ 4839 w 838921"/>
                <a:gd name="connsiteY1" fmla="*/ 1859 h 2863872"/>
                <a:gd name="connsiteX2" fmla="*/ 4839 w 838921"/>
                <a:gd name="connsiteY2" fmla="*/ 2448842 h 2863872"/>
                <a:gd name="connsiteX3" fmla="*/ 420023 w 838921"/>
                <a:gd name="connsiteY3" fmla="*/ 2865731 h 2863872"/>
                <a:gd name="connsiteX4" fmla="*/ 843525 w 838921"/>
                <a:gd name="connsiteY4" fmla="*/ 2448842 h 2863872"/>
                <a:gd name="connsiteX5" fmla="*/ 838535 w 838921"/>
                <a:gd name="connsiteY5" fmla="*/ 1859 h 286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921" h="2863872">
                  <a:moveTo>
                    <a:pt x="838535" y="1859"/>
                  </a:moveTo>
                  <a:lnTo>
                    <a:pt x="4839" y="1859"/>
                  </a:lnTo>
                  <a:lnTo>
                    <a:pt x="4839" y="2448842"/>
                  </a:lnTo>
                  <a:cubicBezTo>
                    <a:pt x="-2641" y="2674907"/>
                    <a:pt x="188589" y="2865731"/>
                    <a:pt x="420023" y="2865731"/>
                  </a:cubicBezTo>
                  <a:cubicBezTo>
                    <a:pt x="651447" y="2865731"/>
                    <a:pt x="846015" y="2716523"/>
                    <a:pt x="843525" y="2448842"/>
                  </a:cubicBezTo>
                  <a:lnTo>
                    <a:pt x="838535" y="1859"/>
                  </a:lnTo>
                  <a:close/>
                </a:path>
              </a:pathLst>
            </a:custGeom>
            <a:solidFill>
              <a:srgbClr val="9D062F"/>
            </a:solidFill>
            <a:ln w="1311" cap="rnd">
              <a:solidFill>
                <a:srgbClr val="330210"/>
              </a:solidFill>
              <a:prstDash val="solid"/>
              <a:round/>
            </a:ln>
          </p:spPr>
          <p:txBody>
            <a:bodyPr rtlCol="0" anchor="ctr"/>
            <a:lstStyle/>
            <a:p>
              <a:endParaRPr lang="en-CH" sz="4400"/>
            </a:p>
          </p:txBody>
        </p:sp>
        <p:sp>
          <p:nvSpPr>
            <p:cNvPr id="56" name="Freeform 55">
              <a:extLst>
                <a:ext uri="{FF2B5EF4-FFF2-40B4-BE49-F238E27FC236}">
                  <a16:creationId xmlns:a16="http://schemas.microsoft.com/office/drawing/2014/main" id="{EC0AEFE6-6956-A87A-F15F-55B1E5B8C30E}"/>
                </a:ext>
              </a:extLst>
            </p:cNvPr>
            <p:cNvSpPr/>
            <p:nvPr/>
          </p:nvSpPr>
          <p:spPr>
            <a:xfrm rot="-10799998" flipV="1">
              <a:off x="13835488" y="4658895"/>
              <a:ext cx="831205" cy="1939406"/>
            </a:xfrm>
            <a:custGeom>
              <a:avLst/>
              <a:gdLst>
                <a:gd name="connsiteX0" fmla="*/ 8780 w 831205"/>
                <a:gd name="connsiteY0" fmla="*/ 1640 h 1939406"/>
                <a:gd name="connsiteX1" fmla="*/ 835832 w 831205"/>
                <a:gd name="connsiteY1" fmla="*/ 1640 h 1939406"/>
                <a:gd name="connsiteX2" fmla="*/ 835832 w 831205"/>
                <a:gd name="connsiteY2" fmla="*/ 1838762 h 1939406"/>
                <a:gd name="connsiteX3" fmla="*/ 4627 w 831205"/>
                <a:gd name="connsiteY3" fmla="*/ 1838762 h 1939406"/>
                <a:gd name="connsiteX4" fmla="*/ 8780 w 831205"/>
                <a:gd name="connsiteY4" fmla="*/ 1640 h 1939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205" h="1939406">
                  <a:moveTo>
                    <a:pt x="8780" y="1640"/>
                  </a:moveTo>
                  <a:lnTo>
                    <a:pt x="835832" y="1640"/>
                  </a:lnTo>
                  <a:lnTo>
                    <a:pt x="835832" y="1838762"/>
                  </a:lnTo>
                  <a:cubicBezTo>
                    <a:pt x="558946" y="1978450"/>
                    <a:pt x="281513" y="1971791"/>
                    <a:pt x="4627" y="1838762"/>
                  </a:cubicBezTo>
                  <a:lnTo>
                    <a:pt x="8780" y="1640"/>
                  </a:lnTo>
                  <a:close/>
                </a:path>
              </a:pathLst>
            </a:custGeom>
            <a:solidFill>
              <a:srgbClr val="E1A500"/>
            </a:solidFill>
            <a:ln w="13146" cap="rnd">
              <a:noFill/>
              <a:prstDash val="solid"/>
              <a:round/>
            </a:ln>
          </p:spPr>
          <p:txBody>
            <a:bodyPr rtlCol="0" anchor="ctr"/>
            <a:lstStyle/>
            <a:p>
              <a:endParaRPr lang="en-CH" sz="4400"/>
            </a:p>
          </p:txBody>
        </p:sp>
        <p:sp>
          <p:nvSpPr>
            <p:cNvPr id="57" name="Freeform 56">
              <a:extLst>
                <a:ext uri="{FF2B5EF4-FFF2-40B4-BE49-F238E27FC236}">
                  <a16:creationId xmlns:a16="http://schemas.microsoft.com/office/drawing/2014/main" id="{AD7EC68F-F1C9-9D47-C236-E31E1E81FBF6}"/>
                </a:ext>
              </a:extLst>
            </p:cNvPr>
            <p:cNvSpPr/>
            <p:nvPr/>
          </p:nvSpPr>
          <p:spPr>
            <a:xfrm rot="-10799998" flipV="1">
              <a:off x="13780075" y="3943607"/>
              <a:ext cx="943444" cy="311100"/>
            </a:xfrm>
            <a:custGeom>
              <a:avLst/>
              <a:gdLst>
                <a:gd name="connsiteX0" fmla="*/ 948072 w 943444"/>
                <a:gd name="connsiteY0" fmla="*/ 156569 h 311100"/>
                <a:gd name="connsiteX1" fmla="*/ 476349 w 943444"/>
                <a:gd name="connsiteY1" fmla="*/ 312119 h 311100"/>
                <a:gd name="connsiteX2" fmla="*/ 4627 w 943444"/>
                <a:gd name="connsiteY2" fmla="*/ 156569 h 311100"/>
                <a:gd name="connsiteX3" fmla="*/ 476349 w 943444"/>
                <a:gd name="connsiteY3" fmla="*/ 1019 h 311100"/>
                <a:gd name="connsiteX4" fmla="*/ 948072 w 943444"/>
                <a:gd name="connsiteY4" fmla="*/ 156569 h 31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444" h="311100">
                  <a:moveTo>
                    <a:pt x="948072" y="156569"/>
                  </a:moveTo>
                  <a:cubicBezTo>
                    <a:pt x="948072" y="242477"/>
                    <a:pt x="736875" y="312119"/>
                    <a:pt x="476349" y="312119"/>
                  </a:cubicBezTo>
                  <a:cubicBezTo>
                    <a:pt x="215824" y="312119"/>
                    <a:pt x="4627" y="242477"/>
                    <a:pt x="4627" y="156569"/>
                  </a:cubicBezTo>
                  <a:cubicBezTo>
                    <a:pt x="4627" y="70661"/>
                    <a:pt x="215824" y="1019"/>
                    <a:pt x="476349" y="1019"/>
                  </a:cubicBezTo>
                  <a:cubicBezTo>
                    <a:pt x="736875" y="1019"/>
                    <a:pt x="948072" y="70661"/>
                    <a:pt x="948072" y="156569"/>
                  </a:cubicBezTo>
                  <a:close/>
                </a:path>
              </a:pathLst>
            </a:custGeom>
            <a:solidFill>
              <a:srgbClr val="F4F6FF"/>
            </a:solidFill>
            <a:ln w="1311" cap="rnd">
              <a:solidFill>
                <a:srgbClr val="000000"/>
              </a:solidFill>
              <a:prstDash val="solid"/>
              <a:round/>
            </a:ln>
          </p:spPr>
          <p:txBody>
            <a:bodyPr rtlCol="0" anchor="ctr"/>
            <a:lstStyle/>
            <a:p>
              <a:endParaRPr lang="en-CH" sz="4400"/>
            </a:p>
          </p:txBody>
        </p:sp>
        <p:sp>
          <p:nvSpPr>
            <p:cNvPr id="58" name="Freeform 57">
              <a:extLst>
                <a:ext uri="{FF2B5EF4-FFF2-40B4-BE49-F238E27FC236}">
                  <a16:creationId xmlns:a16="http://schemas.microsoft.com/office/drawing/2014/main" id="{6A9945FB-6E55-0F19-533F-2716CA12F05F}"/>
                </a:ext>
              </a:extLst>
            </p:cNvPr>
            <p:cNvSpPr/>
            <p:nvPr/>
          </p:nvSpPr>
          <p:spPr>
            <a:xfrm rot="-10799998" flipV="1">
              <a:off x="13836393" y="3989936"/>
              <a:ext cx="839523" cy="214161"/>
            </a:xfrm>
            <a:custGeom>
              <a:avLst/>
              <a:gdLst>
                <a:gd name="connsiteX0" fmla="*/ 844151 w 839523"/>
                <a:gd name="connsiteY0" fmla="*/ 108099 h 214161"/>
                <a:gd name="connsiteX1" fmla="*/ 424390 w 839523"/>
                <a:gd name="connsiteY1" fmla="*/ 215180 h 214161"/>
                <a:gd name="connsiteX2" fmla="*/ 4628 w 839523"/>
                <a:gd name="connsiteY2" fmla="*/ 108099 h 214161"/>
                <a:gd name="connsiteX3" fmla="*/ 424390 w 839523"/>
                <a:gd name="connsiteY3" fmla="*/ 1018 h 214161"/>
                <a:gd name="connsiteX4" fmla="*/ 844151 w 839523"/>
                <a:gd name="connsiteY4" fmla="*/ 108099 h 21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523" h="214161">
                  <a:moveTo>
                    <a:pt x="844151" y="108099"/>
                  </a:moveTo>
                  <a:cubicBezTo>
                    <a:pt x="844151" y="167238"/>
                    <a:pt x="656218" y="215180"/>
                    <a:pt x="424390" y="215180"/>
                  </a:cubicBezTo>
                  <a:cubicBezTo>
                    <a:pt x="192562" y="215180"/>
                    <a:pt x="4628" y="167238"/>
                    <a:pt x="4628" y="108099"/>
                  </a:cubicBezTo>
                  <a:cubicBezTo>
                    <a:pt x="4628" y="48960"/>
                    <a:pt x="192562" y="1018"/>
                    <a:pt x="424390" y="1018"/>
                  </a:cubicBezTo>
                  <a:cubicBezTo>
                    <a:pt x="656218" y="1018"/>
                    <a:pt x="844151" y="48960"/>
                    <a:pt x="844151" y="108099"/>
                  </a:cubicBezTo>
                  <a:close/>
                </a:path>
              </a:pathLst>
            </a:custGeom>
            <a:solidFill>
              <a:srgbClr val="F4F6FF"/>
            </a:solidFill>
            <a:ln w="1311" cap="rnd">
              <a:solidFill>
                <a:srgbClr val="000000"/>
              </a:solidFill>
              <a:prstDash val="solid"/>
              <a:round/>
            </a:ln>
          </p:spPr>
          <p:txBody>
            <a:bodyPr rtlCol="0" anchor="ctr"/>
            <a:lstStyle/>
            <a:p>
              <a:endParaRPr lang="en-CH" sz="4400"/>
            </a:p>
          </p:txBody>
        </p:sp>
        <p:sp>
          <p:nvSpPr>
            <p:cNvPr id="59" name="Freeform 58">
              <a:extLst>
                <a:ext uri="{FF2B5EF4-FFF2-40B4-BE49-F238E27FC236}">
                  <a16:creationId xmlns:a16="http://schemas.microsoft.com/office/drawing/2014/main" id="{AA026BD8-6F21-1E6C-BFB7-0EDF9AD1A1DE}"/>
                </a:ext>
              </a:extLst>
            </p:cNvPr>
            <p:cNvSpPr/>
            <p:nvPr/>
          </p:nvSpPr>
          <p:spPr>
            <a:xfrm rot="-10799998" flipV="1">
              <a:off x="13828060" y="4577776"/>
              <a:ext cx="842839" cy="164624"/>
            </a:xfrm>
            <a:custGeom>
              <a:avLst/>
              <a:gdLst>
                <a:gd name="connsiteX0" fmla="*/ 424801 w 842839"/>
                <a:gd name="connsiteY0" fmla="*/ 1255 h 164624"/>
                <a:gd name="connsiteX1" fmla="*/ 4626 w 842839"/>
                <a:gd name="connsiteY1" fmla="*/ 83995 h 164624"/>
                <a:gd name="connsiteX2" fmla="*/ 424801 w 842839"/>
                <a:gd name="connsiteY2" fmla="*/ 165880 h 164624"/>
                <a:gd name="connsiteX3" fmla="*/ 847466 w 842839"/>
                <a:gd name="connsiteY3" fmla="*/ 83995 h 164624"/>
                <a:gd name="connsiteX4" fmla="*/ 424801 w 842839"/>
                <a:gd name="connsiteY4" fmla="*/ 1255 h 16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9" h="164624">
                  <a:moveTo>
                    <a:pt x="424801" y="1255"/>
                  </a:moveTo>
                  <a:cubicBezTo>
                    <a:pt x="191703" y="1255"/>
                    <a:pt x="4626" y="38408"/>
                    <a:pt x="4626" y="83995"/>
                  </a:cubicBezTo>
                  <a:cubicBezTo>
                    <a:pt x="4626" y="129795"/>
                    <a:pt x="191703" y="165880"/>
                    <a:pt x="424801" y="165880"/>
                  </a:cubicBezTo>
                  <a:cubicBezTo>
                    <a:pt x="657888" y="165880"/>
                    <a:pt x="847466" y="128728"/>
                    <a:pt x="847466" y="83995"/>
                  </a:cubicBezTo>
                  <a:cubicBezTo>
                    <a:pt x="847466" y="38408"/>
                    <a:pt x="657888" y="1255"/>
                    <a:pt x="424801" y="1255"/>
                  </a:cubicBezTo>
                  <a:close/>
                </a:path>
              </a:pathLst>
            </a:custGeom>
            <a:solidFill>
              <a:srgbClr val="AE7E00"/>
            </a:solidFill>
            <a:ln w="10917" cap="rnd">
              <a:noFill/>
              <a:prstDash val="solid"/>
              <a:round/>
            </a:ln>
          </p:spPr>
          <p:txBody>
            <a:bodyPr rtlCol="0" anchor="ctr"/>
            <a:lstStyle/>
            <a:p>
              <a:endParaRPr lang="en-CH" sz="4400"/>
            </a:p>
          </p:txBody>
        </p:sp>
        <p:sp>
          <p:nvSpPr>
            <p:cNvPr id="60" name="Freeform 59">
              <a:extLst>
                <a:ext uri="{FF2B5EF4-FFF2-40B4-BE49-F238E27FC236}">
                  <a16:creationId xmlns:a16="http://schemas.microsoft.com/office/drawing/2014/main" id="{F6A85CA1-5FFC-5CB5-B232-94595A965C4A}"/>
                </a:ext>
              </a:extLst>
            </p:cNvPr>
            <p:cNvSpPr/>
            <p:nvPr/>
          </p:nvSpPr>
          <p:spPr>
            <a:xfrm rot="2">
              <a:off x="13712189" y="3625780"/>
              <a:ext cx="1070120" cy="589745"/>
            </a:xfrm>
            <a:custGeom>
              <a:avLst/>
              <a:gdLst>
                <a:gd name="connsiteX0" fmla="*/ 4626 w 1070120"/>
                <a:gd name="connsiteY0" fmla="*/ 944 h 589745"/>
                <a:gd name="connsiteX1" fmla="*/ 1074746 w 1070120"/>
                <a:gd name="connsiteY1" fmla="*/ 944 h 589745"/>
                <a:gd name="connsiteX2" fmla="*/ 1074746 w 1070120"/>
                <a:gd name="connsiteY2" fmla="*/ 590689 h 589745"/>
                <a:gd name="connsiteX3" fmla="*/ 4626 w 1070120"/>
                <a:gd name="connsiteY3" fmla="*/ 590689 h 589745"/>
              </a:gdLst>
              <a:ahLst/>
              <a:cxnLst>
                <a:cxn ang="0">
                  <a:pos x="connsiteX0" y="connsiteY0"/>
                </a:cxn>
                <a:cxn ang="0">
                  <a:pos x="connsiteX1" y="connsiteY1"/>
                </a:cxn>
                <a:cxn ang="0">
                  <a:pos x="connsiteX2" y="connsiteY2"/>
                </a:cxn>
                <a:cxn ang="0">
                  <a:pos x="connsiteX3" y="connsiteY3"/>
                </a:cxn>
              </a:cxnLst>
              <a:rect l="l" t="t" r="r" b="b"/>
              <a:pathLst>
                <a:path w="1070120" h="589745">
                  <a:moveTo>
                    <a:pt x="4626" y="944"/>
                  </a:moveTo>
                  <a:lnTo>
                    <a:pt x="1074746" y="944"/>
                  </a:lnTo>
                  <a:lnTo>
                    <a:pt x="1074746" y="590689"/>
                  </a:lnTo>
                  <a:lnTo>
                    <a:pt x="4626" y="590689"/>
                  </a:lnTo>
                  <a:close/>
                </a:path>
              </a:pathLst>
            </a:custGeom>
            <a:solidFill>
              <a:srgbClr val="175DBF"/>
            </a:solidFill>
            <a:ln w="10917" cap="rnd">
              <a:noFill/>
              <a:prstDash val="solid"/>
              <a:round/>
            </a:ln>
          </p:spPr>
          <p:txBody>
            <a:bodyPr rtlCol="0" anchor="ctr"/>
            <a:lstStyle/>
            <a:p>
              <a:endParaRPr lang="en-CH" sz="4400"/>
            </a:p>
          </p:txBody>
        </p:sp>
        <p:sp>
          <p:nvSpPr>
            <p:cNvPr id="61" name="Freeform 60">
              <a:extLst>
                <a:ext uri="{FF2B5EF4-FFF2-40B4-BE49-F238E27FC236}">
                  <a16:creationId xmlns:a16="http://schemas.microsoft.com/office/drawing/2014/main" id="{64D2B633-3EDF-5625-DE58-0772A5D2EC14}"/>
                </a:ext>
              </a:extLst>
            </p:cNvPr>
            <p:cNvSpPr/>
            <p:nvPr/>
          </p:nvSpPr>
          <p:spPr>
            <a:xfrm rot="-10799998" flipV="1">
              <a:off x="13712191" y="4055701"/>
              <a:ext cx="1070120" cy="302345"/>
            </a:xfrm>
            <a:custGeom>
              <a:avLst/>
              <a:gdLst>
                <a:gd name="connsiteX0" fmla="*/ 1074746 w 1070120"/>
                <a:gd name="connsiteY0" fmla="*/ 152237 h 302345"/>
                <a:gd name="connsiteX1" fmla="*/ 539686 w 1070120"/>
                <a:gd name="connsiteY1" fmla="*/ 303410 h 302345"/>
                <a:gd name="connsiteX2" fmla="*/ 4626 w 1070120"/>
                <a:gd name="connsiteY2" fmla="*/ 152237 h 302345"/>
                <a:gd name="connsiteX3" fmla="*/ 539686 w 1070120"/>
                <a:gd name="connsiteY3" fmla="*/ 1064 h 302345"/>
                <a:gd name="connsiteX4" fmla="*/ 1074746 w 1070120"/>
                <a:gd name="connsiteY4" fmla="*/ 152237 h 302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120" h="302345">
                  <a:moveTo>
                    <a:pt x="1074746" y="152237"/>
                  </a:moveTo>
                  <a:cubicBezTo>
                    <a:pt x="1074746" y="235728"/>
                    <a:pt x="835192" y="303410"/>
                    <a:pt x="539686" y="303410"/>
                  </a:cubicBezTo>
                  <a:cubicBezTo>
                    <a:pt x="244181" y="303410"/>
                    <a:pt x="4626" y="235728"/>
                    <a:pt x="4626" y="152237"/>
                  </a:cubicBezTo>
                  <a:cubicBezTo>
                    <a:pt x="4626" y="68747"/>
                    <a:pt x="244181" y="1064"/>
                    <a:pt x="539686" y="1064"/>
                  </a:cubicBezTo>
                  <a:cubicBezTo>
                    <a:pt x="835192" y="1064"/>
                    <a:pt x="1074746" y="68747"/>
                    <a:pt x="1074746" y="152237"/>
                  </a:cubicBezTo>
                  <a:close/>
                </a:path>
              </a:pathLst>
            </a:custGeom>
            <a:solidFill>
              <a:srgbClr val="175DBE"/>
            </a:solidFill>
            <a:ln w="10917" cap="rnd">
              <a:noFill/>
              <a:prstDash val="solid"/>
              <a:round/>
            </a:ln>
          </p:spPr>
          <p:txBody>
            <a:bodyPr rtlCol="0" anchor="ctr"/>
            <a:lstStyle/>
            <a:p>
              <a:endParaRPr lang="en-CH" sz="4400"/>
            </a:p>
          </p:txBody>
        </p:sp>
        <p:sp>
          <p:nvSpPr>
            <p:cNvPr id="62" name="Freeform 61">
              <a:extLst>
                <a:ext uri="{FF2B5EF4-FFF2-40B4-BE49-F238E27FC236}">
                  <a16:creationId xmlns:a16="http://schemas.microsoft.com/office/drawing/2014/main" id="{A93D871E-6F34-5B4B-4F98-FBD9A56066B9}"/>
                </a:ext>
              </a:extLst>
            </p:cNvPr>
            <p:cNvSpPr/>
            <p:nvPr/>
          </p:nvSpPr>
          <p:spPr>
            <a:xfrm rot="5399998" flipV="1">
              <a:off x="13485310" y="3843249"/>
              <a:ext cx="530805" cy="3047"/>
            </a:xfrm>
            <a:custGeom>
              <a:avLst/>
              <a:gdLst>
                <a:gd name="connsiteX0" fmla="*/ 4508 w 530805"/>
                <a:gd name="connsiteY0" fmla="*/ 911 h 3047"/>
                <a:gd name="connsiteX1" fmla="*/ 535313 w 530805"/>
                <a:gd name="connsiteY1" fmla="*/ 911 h 3047"/>
              </a:gdLst>
              <a:ahLst/>
              <a:cxnLst>
                <a:cxn ang="0">
                  <a:pos x="connsiteX0" y="connsiteY0"/>
                </a:cxn>
                <a:cxn ang="0">
                  <a:pos x="connsiteX1" y="connsiteY1"/>
                </a:cxn>
              </a:cxnLst>
              <a:rect l="l" t="t" r="r" b="b"/>
              <a:pathLst>
                <a:path w="530805" h="3047">
                  <a:moveTo>
                    <a:pt x="4508" y="911"/>
                  </a:moveTo>
                  <a:lnTo>
                    <a:pt x="535313" y="911"/>
                  </a:lnTo>
                </a:path>
              </a:pathLst>
            </a:custGeom>
            <a:noFill/>
            <a:ln w="10702" cap="flat">
              <a:solidFill>
                <a:srgbClr val="8DACDF"/>
              </a:solidFill>
              <a:prstDash val="solid"/>
              <a:round/>
            </a:ln>
          </p:spPr>
          <p:txBody>
            <a:bodyPr rtlCol="0" anchor="ctr"/>
            <a:lstStyle/>
            <a:p>
              <a:endParaRPr lang="en-CH" sz="4400"/>
            </a:p>
          </p:txBody>
        </p:sp>
        <p:sp>
          <p:nvSpPr>
            <p:cNvPr id="63" name="Freeform 62">
              <a:extLst>
                <a:ext uri="{FF2B5EF4-FFF2-40B4-BE49-F238E27FC236}">
                  <a16:creationId xmlns:a16="http://schemas.microsoft.com/office/drawing/2014/main" id="{FABB3B90-7E2E-95F3-338A-683EBE86F452}"/>
                </a:ext>
              </a:extLst>
            </p:cNvPr>
            <p:cNvSpPr/>
            <p:nvPr/>
          </p:nvSpPr>
          <p:spPr>
            <a:xfrm rot="5399998" flipV="1">
              <a:off x="13700241" y="3872933"/>
              <a:ext cx="572654" cy="3047"/>
            </a:xfrm>
            <a:custGeom>
              <a:avLst/>
              <a:gdLst>
                <a:gd name="connsiteX0" fmla="*/ 4564 w 572654"/>
                <a:gd name="connsiteY0" fmla="*/ 923 h 3047"/>
                <a:gd name="connsiteX1" fmla="*/ 577218 w 572654"/>
                <a:gd name="connsiteY1" fmla="*/ 923 h 3047"/>
              </a:gdLst>
              <a:ahLst/>
              <a:cxnLst>
                <a:cxn ang="0">
                  <a:pos x="connsiteX0" y="connsiteY0"/>
                </a:cxn>
                <a:cxn ang="0">
                  <a:pos x="connsiteX1" y="connsiteY1"/>
                </a:cxn>
              </a:cxnLst>
              <a:rect l="l" t="t" r="r" b="b"/>
              <a:pathLst>
                <a:path w="572654" h="3047">
                  <a:moveTo>
                    <a:pt x="4564" y="923"/>
                  </a:moveTo>
                  <a:lnTo>
                    <a:pt x="577218" y="923"/>
                  </a:lnTo>
                </a:path>
              </a:pathLst>
            </a:custGeom>
            <a:noFill/>
            <a:ln w="10702" cap="flat">
              <a:solidFill>
                <a:srgbClr val="8DACDF"/>
              </a:solidFill>
              <a:prstDash val="solid"/>
              <a:round/>
            </a:ln>
          </p:spPr>
          <p:txBody>
            <a:bodyPr rtlCol="0" anchor="ctr"/>
            <a:lstStyle/>
            <a:p>
              <a:endParaRPr lang="en-CH" sz="4400"/>
            </a:p>
          </p:txBody>
        </p:sp>
        <p:sp>
          <p:nvSpPr>
            <p:cNvPr id="450" name="Freeform 449">
              <a:extLst>
                <a:ext uri="{FF2B5EF4-FFF2-40B4-BE49-F238E27FC236}">
                  <a16:creationId xmlns:a16="http://schemas.microsoft.com/office/drawing/2014/main" id="{06FE1681-DFBB-6085-2CF0-0FDC59E526C9}"/>
                </a:ext>
              </a:extLst>
            </p:cNvPr>
            <p:cNvSpPr/>
            <p:nvPr/>
          </p:nvSpPr>
          <p:spPr>
            <a:xfrm rot="5399998" flipV="1">
              <a:off x="13904239" y="3861295"/>
              <a:ext cx="635855" cy="3047"/>
            </a:xfrm>
            <a:custGeom>
              <a:avLst/>
              <a:gdLst>
                <a:gd name="connsiteX0" fmla="*/ 4620 w 635855"/>
                <a:gd name="connsiteY0" fmla="*/ 919 h 3047"/>
                <a:gd name="connsiteX1" fmla="*/ 640476 w 635855"/>
                <a:gd name="connsiteY1" fmla="*/ 919 h 3047"/>
              </a:gdLst>
              <a:ahLst/>
              <a:cxnLst>
                <a:cxn ang="0">
                  <a:pos x="connsiteX0" y="connsiteY0"/>
                </a:cxn>
                <a:cxn ang="0">
                  <a:pos x="connsiteX1" y="connsiteY1"/>
                </a:cxn>
              </a:cxnLst>
              <a:rect l="l" t="t" r="r" b="b"/>
              <a:pathLst>
                <a:path w="635855" h="3047">
                  <a:moveTo>
                    <a:pt x="4620" y="919"/>
                  </a:moveTo>
                  <a:lnTo>
                    <a:pt x="640476" y="919"/>
                  </a:lnTo>
                </a:path>
              </a:pathLst>
            </a:custGeom>
            <a:noFill/>
            <a:ln w="10702" cap="flat">
              <a:solidFill>
                <a:srgbClr val="8DACDF"/>
              </a:solidFill>
              <a:prstDash val="solid"/>
              <a:round/>
            </a:ln>
          </p:spPr>
          <p:txBody>
            <a:bodyPr rtlCol="0" anchor="ctr"/>
            <a:lstStyle/>
            <a:p>
              <a:endParaRPr lang="en-CH" sz="4400"/>
            </a:p>
          </p:txBody>
        </p:sp>
        <p:sp>
          <p:nvSpPr>
            <p:cNvPr id="476" name="Freeform 475">
              <a:extLst>
                <a:ext uri="{FF2B5EF4-FFF2-40B4-BE49-F238E27FC236}">
                  <a16:creationId xmlns:a16="http://schemas.microsoft.com/office/drawing/2014/main" id="{64415787-452D-9BA9-C17D-F205E72E448B}"/>
                </a:ext>
              </a:extLst>
            </p:cNvPr>
            <p:cNvSpPr/>
            <p:nvPr/>
          </p:nvSpPr>
          <p:spPr>
            <a:xfrm rot="5399998" flipV="1">
              <a:off x="14204536" y="3865242"/>
              <a:ext cx="602333" cy="3047"/>
            </a:xfrm>
            <a:custGeom>
              <a:avLst/>
              <a:gdLst>
                <a:gd name="connsiteX0" fmla="*/ 4688 w 602333"/>
                <a:gd name="connsiteY0" fmla="*/ 920 h 3047"/>
                <a:gd name="connsiteX1" fmla="*/ 607021 w 602333"/>
                <a:gd name="connsiteY1" fmla="*/ 920 h 3047"/>
              </a:gdLst>
              <a:ahLst/>
              <a:cxnLst>
                <a:cxn ang="0">
                  <a:pos x="connsiteX0" y="connsiteY0"/>
                </a:cxn>
                <a:cxn ang="0">
                  <a:pos x="connsiteX1" y="connsiteY1"/>
                </a:cxn>
              </a:cxnLst>
              <a:rect l="l" t="t" r="r" b="b"/>
              <a:pathLst>
                <a:path w="602333" h="3047">
                  <a:moveTo>
                    <a:pt x="4688" y="920"/>
                  </a:moveTo>
                  <a:lnTo>
                    <a:pt x="607021" y="920"/>
                  </a:lnTo>
                </a:path>
              </a:pathLst>
            </a:custGeom>
            <a:noFill/>
            <a:ln w="10702" cap="flat">
              <a:solidFill>
                <a:srgbClr val="8DACDF"/>
              </a:solidFill>
              <a:prstDash val="solid"/>
              <a:round/>
            </a:ln>
          </p:spPr>
          <p:txBody>
            <a:bodyPr rtlCol="0" anchor="ctr"/>
            <a:lstStyle/>
            <a:p>
              <a:endParaRPr lang="en-CH" sz="4400"/>
            </a:p>
          </p:txBody>
        </p:sp>
        <p:sp>
          <p:nvSpPr>
            <p:cNvPr id="477" name="Freeform 476">
              <a:extLst>
                <a:ext uri="{FF2B5EF4-FFF2-40B4-BE49-F238E27FC236}">
                  <a16:creationId xmlns:a16="http://schemas.microsoft.com/office/drawing/2014/main" id="{165ADB23-52B2-E9B5-C862-721FF7494283}"/>
                </a:ext>
              </a:extLst>
            </p:cNvPr>
            <p:cNvSpPr/>
            <p:nvPr/>
          </p:nvSpPr>
          <p:spPr>
            <a:xfrm rot="5399998" flipV="1">
              <a:off x="13521479" y="3847693"/>
              <a:ext cx="544363" cy="3047"/>
            </a:xfrm>
            <a:custGeom>
              <a:avLst/>
              <a:gdLst>
                <a:gd name="connsiteX0" fmla="*/ 4518 w 544363"/>
                <a:gd name="connsiteY0" fmla="*/ 913 h 3047"/>
                <a:gd name="connsiteX1" fmla="*/ 548881 w 544363"/>
                <a:gd name="connsiteY1" fmla="*/ 913 h 3047"/>
              </a:gdLst>
              <a:ahLst/>
              <a:cxnLst>
                <a:cxn ang="0">
                  <a:pos x="connsiteX0" y="connsiteY0"/>
                </a:cxn>
                <a:cxn ang="0">
                  <a:pos x="connsiteX1" y="connsiteY1"/>
                </a:cxn>
              </a:cxnLst>
              <a:rect l="l" t="t" r="r" b="b"/>
              <a:pathLst>
                <a:path w="544363" h="3047">
                  <a:moveTo>
                    <a:pt x="4518" y="913"/>
                  </a:moveTo>
                  <a:lnTo>
                    <a:pt x="548881" y="913"/>
                  </a:lnTo>
                </a:path>
              </a:pathLst>
            </a:custGeom>
            <a:noFill/>
            <a:ln w="10702" cap="flat">
              <a:solidFill>
                <a:srgbClr val="8DACDF"/>
              </a:solidFill>
              <a:prstDash val="solid"/>
              <a:round/>
            </a:ln>
          </p:spPr>
          <p:txBody>
            <a:bodyPr rtlCol="0" anchor="ctr"/>
            <a:lstStyle/>
            <a:p>
              <a:endParaRPr lang="en-CH" sz="4400"/>
            </a:p>
          </p:txBody>
        </p:sp>
        <p:sp>
          <p:nvSpPr>
            <p:cNvPr id="478" name="Freeform 477">
              <a:extLst>
                <a:ext uri="{FF2B5EF4-FFF2-40B4-BE49-F238E27FC236}">
                  <a16:creationId xmlns:a16="http://schemas.microsoft.com/office/drawing/2014/main" id="{8EB239F5-23AE-E7CB-0327-FF82AE2606A4}"/>
                </a:ext>
              </a:extLst>
            </p:cNvPr>
            <p:cNvSpPr/>
            <p:nvPr/>
          </p:nvSpPr>
          <p:spPr>
            <a:xfrm rot="5390308" flipV="1">
              <a:off x="13735024" y="3868976"/>
              <a:ext cx="590173" cy="3047"/>
            </a:xfrm>
            <a:custGeom>
              <a:avLst/>
              <a:gdLst>
                <a:gd name="connsiteX0" fmla="*/ 4574 w 590173"/>
                <a:gd name="connsiteY0" fmla="*/ 922 h 3047"/>
                <a:gd name="connsiteX1" fmla="*/ 594748 w 590173"/>
                <a:gd name="connsiteY1" fmla="*/ 922 h 3047"/>
              </a:gdLst>
              <a:ahLst/>
              <a:cxnLst>
                <a:cxn ang="0">
                  <a:pos x="connsiteX0" y="connsiteY0"/>
                </a:cxn>
                <a:cxn ang="0">
                  <a:pos x="connsiteX1" y="connsiteY1"/>
                </a:cxn>
              </a:cxnLst>
              <a:rect l="l" t="t" r="r" b="b"/>
              <a:pathLst>
                <a:path w="590173" h="3047">
                  <a:moveTo>
                    <a:pt x="4574" y="922"/>
                  </a:moveTo>
                  <a:lnTo>
                    <a:pt x="594748" y="922"/>
                  </a:lnTo>
                </a:path>
              </a:pathLst>
            </a:custGeom>
            <a:noFill/>
            <a:ln w="10702" cap="flat">
              <a:solidFill>
                <a:srgbClr val="8DACDF"/>
              </a:solidFill>
              <a:prstDash val="solid"/>
              <a:round/>
            </a:ln>
          </p:spPr>
          <p:txBody>
            <a:bodyPr rtlCol="0" anchor="ctr"/>
            <a:lstStyle/>
            <a:p>
              <a:endParaRPr lang="en-CH" sz="4400"/>
            </a:p>
          </p:txBody>
        </p:sp>
        <p:sp>
          <p:nvSpPr>
            <p:cNvPr id="479" name="Freeform 478">
              <a:extLst>
                <a:ext uri="{FF2B5EF4-FFF2-40B4-BE49-F238E27FC236}">
                  <a16:creationId xmlns:a16="http://schemas.microsoft.com/office/drawing/2014/main" id="{4C306C89-BB66-9039-EB60-BD7E33C400AE}"/>
                </a:ext>
              </a:extLst>
            </p:cNvPr>
            <p:cNvSpPr/>
            <p:nvPr/>
          </p:nvSpPr>
          <p:spPr>
            <a:xfrm rot="5399998" flipV="1">
              <a:off x="13961810" y="3877685"/>
              <a:ext cx="606070" cy="3047"/>
            </a:xfrm>
            <a:custGeom>
              <a:avLst/>
              <a:gdLst>
                <a:gd name="connsiteX0" fmla="*/ 4630 w 606070"/>
                <a:gd name="connsiteY0" fmla="*/ 925 h 3047"/>
                <a:gd name="connsiteX1" fmla="*/ 610700 w 606070"/>
                <a:gd name="connsiteY1" fmla="*/ 925 h 3047"/>
              </a:gdLst>
              <a:ahLst/>
              <a:cxnLst>
                <a:cxn ang="0">
                  <a:pos x="connsiteX0" y="connsiteY0"/>
                </a:cxn>
                <a:cxn ang="0">
                  <a:pos x="connsiteX1" y="connsiteY1"/>
                </a:cxn>
              </a:cxnLst>
              <a:rect l="l" t="t" r="r" b="b"/>
              <a:pathLst>
                <a:path w="606070" h="3047">
                  <a:moveTo>
                    <a:pt x="4630" y="925"/>
                  </a:moveTo>
                  <a:lnTo>
                    <a:pt x="610700" y="925"/>
                  </a:lnTo>
                </a:path>
              </a:pathLst>
            </a:custGeom>
            <a:noFill/>
            <a:ln w="10702" cap="flat">
              <a:solidFill>
                <a:srgbClr val="8DACDF"/>
              </a:solidFill>
              <a:prstDash val="solid"/>
              <a:round/>
            </a:ln>
          </p:spPr>
          <p:txBody>
            <a:bodyPr rtlCol="0" anchor="ctr"/>
            <a:lstStyle/>
            <a:p>
              <a:endParaRPr lang="en-CH" sz="4400"/>
            </a:p>
          </p:txBody>
        </p:sp>
        <p:sp>
          <p:nvSpPr>
            <p:cNvPr id="480" name="Freeform 479">
              <a:extLst>
                <a:ext uri="{FF2B5EF4-FFF2-40B4-BE49-F238E27FC236}">
                  <a16:creationId xmlns:a16="http://schemas.microsoft.com/office/drawing/2014/main" id="{6C3965DB-4227-4F56-605E-EB2C67D75A71}"/>
                </a:ext>
              </a:extLst>
            </p:cNvPr>
            <p:cNvSpPr/>
            <p:nvPr/>
          </p:nvSpPr>
          <p:spPr>
            <a:xfrm rot="5399998" flipV="1">
              <a:off x="14244722" y="3857284"/>
              <a:ext cx="605642" cy="3047"/>
            </a:xfrm>
            <a:custGeom>
              <a:avLst/>
              <a:gdLst>
                <a:gd name="connsiteX0" fmla="*/ 4698 w 605642"/>
                <a:gd name="connsiteY0" fmla="*/ 917 h 3047"/>
                <a:gd name="connsiteX1" fmla="*/ 610341 w 605642"/>
                <a:gd name="connsiteY1" fmla="*/ 917 h 3047"/>
              </a:gdLst>
              <a:ahLst/>
              <a:cxnLst>
                <a:cxn ang="0">
                  <a:pos x="connsiteX0" y="connsiteY0"/>
                </a:cxn>
                <a:cxn ang="0">
                  <a:pos x="connsiteX1" y="connsiteY1"/>
                </a:cxn>
              </a:cxnLst>
              <a:rect l="l" t="t" r="r" b="b"/>
              <a:pathLst>
                <a:path w="605642" h="3047">
                  <a:moveTo>
                    <a:pt x="4698" y="917"/>
                  </a:moveTo>
                  <a:lnTo>
                    <a:pt x="610341" y="917"/>
                  </a:lnTo>
                </a:path>
              </a:pathLst>
            </a:custGeom>
            <a:noFill/>
            <a:ln w="10702" cap="flat">
              <a:solidFill>
                <a:srgbClr val="8DACDF"/>
              </a:solidFill>
              <a:prstDash val="solid"/>
              <a:round/>
            </a:ln>
          </p:spPr>
          <p:txBody>
            <a:bodyPr rtlCol="0" anchor="ctr"/>
            <a:lstStyle/>
            <a:p>
              <a:endParaRPr lang="en-CH" sz="4400"/>
            </a:p>
          </p:txBody>
        </p:sp>
        <p:sp>
          <p:nvSpPr>
            <p:cNvPr id="481" name="Freeform 480">
              <a:extLst>
                <a:ext uri="{FF2B5EF4-FFF2-40B4-BE49-F238E27FC236}">
                  <a16:creationId xmlns:a16="http://schemas.microsoft.com/office/drawing/2014/main" id="{4144D433-DC7D-64FC-3124-18D61CCD34BD}"/>
                </a:ext>
              </a:extLst>
            </p:cNvPr>
            <p:cNvSpPr/>
            <p:nvPr/>
          </p:nvSpPr>
          <p:spPr>
            <a:xfrm rot="5399998" flipV="1">
              <a:off x="13563723" y="3851379"/>
              <a:ext cx="550235" cy="3047"/>
            </a:xfrm>
            <a:custGeom>
              <a:avLst/>
              <a:gdLst>
                <a:gd name="connsiteX0" fmla="*/ 4529 w 550235"/>
                <a:gd name="connsiteY0" fmla="*/ 914 h 3047"/>
                <a:gd name="connsiteX1" fmla="*/ 554764 w 550235"/>
                <a:gd name="connsiteY1" fmla="*/ 914 h 3047"/>
              </a:gdLst>
              <a:ahLst/>
              <a:cxnLst>
                <a:cxn ang="0">
                  <a:pos x="connsiteX0" y="connsiteY0"/>
                </a:cxn>
                <a:cxn ang="0">
                  <a:pos x="connsiteX1" y="connsiteY1"/>
                </a:cxn>
              </a:cxnLst>
              <a:rect l="l" t="t" r="r" b="b"/>
              <a:pathLst>
                <a:path w="550235" h="3047">
                  <a:moveTo>
                    <a:pt x="4529" y="914"/>
                  </a:moveTo>
                  <a:lnTo>
                    <a:pt x="554764" y="914"/>
                  </a:lnTo>
                </a:path>
              </a:pathLst>
            </a:custGeom>
            <a:noFill/>
            <a:ln w="10702" cap="flat">
              <a:solidFill>
                <a:srgbClr val="8DACDF"/>
              </a:solidFill>
              <a:prstDash val="solid"/>
              <a:round/>
            </a:ln>
          </p:spPr>
          <p:txBody>
            <a:bodyPr rtlCol="0" anchor="ctr"/>
            <a:lstStyle/>
            <a:p>
              <a:endParaRPr lang="en-CH" sz="4400"/>
            </a:p>
          </p:txBody>
        </p:sp>
        <p:sp>
          <p:nvSpPr>
            <p:cNvPr id="482" name="Freeform 481">
              <a:extLst>
                <a:ext uri="{FF2B5EF4-FFF2-40B4-BE49-F238E27FC236}">
                  <a16:creationId xmlns:a16="http://schemas.microsoft.com/office/drawing/2014/main" id="{025986D1-D012-8D74-AA27-31BCF781F42A}"/>
                </a:ext>
              </a:extLst>
            </p:cNvPr>
            <p:cNvSpPr/>
            <p:nvPr/>
          </p:nvSpPr>
          <p:spPr>
            <a:xfrm rot="5399998" flipV="1">
              <a:off x="13832577" y="3925414"/>
              <a:ext cx="483724" cy="3047"/>
            </a:xfrm>
            <a:custGeom>
              <a:avLst/>
              <a:gdLst>
                <a:gd name="connsiteX0" fmla="*/ 4585 w 483724"/>
                <a:gd name="connsiteY0" fmla="*/ 946 h 3047"/>
                <a:gd name="connsiteX1" fmla="*/ 488309 w 483724"/>
                <a:gd name="connsiteY1" fmla="*/ 946 h 3047"/>
              </a:gdLst>
              <a:ahLst/>
              <a:cxnLst>
                <a:cxn ang="0">
                  <a:pos x="connsiteX0" y="connsiteY0"/>
                </a:cxn>
                <a:cxn ang="0">
                  <a:pos x="connsiteX1" y="connsiteY1"/>
                </a:cxn>
              </a:cxnLst>
              <a:rect l="l" t="t" r="r" b="b"/>
              <a:pathLst>
                <a:path w="483724" h="3047">
                  <a:moveTo>
                    <a:pt x="4585" y="946"/>
                  </a:moveTo>
                  <a:lnTo>
                    <a:pt x="488309" y="946"/>
                  </a:lnTo>
                </a:path>
              </a:pathLst>
            </a:custGeom>
            <a:noFill/>
            <a:ln w="9280" cap="flat">
              <a:solidFill>
                <a:srgbClr val="8DACDF"/>
              </a:solidFill>
              <a:prstDash val="solid"/>
              <a:round/>
            </a:ln>
          </p:spPr>
          <p:txBody>
            <a:bodyPr rtlCol="0" anchor="ctr"/>
            <a:lstStyle/>
            <a:p>
              <a:endParaRPr lang="en-CH" sz="4400"/>
            </a:p>
          </p:txBody>
        </p:sp>
        <p:sp>
          <p:nvSpPr>
            <p:cNvPr id="483" name="Freeform 482">
              <a:extLst>
                <a:ext uri="{FF2B5EF4-FFF2-40B4-BE49-F238E27FC236}">
                  <a16:creationId xmlns:a16="http://schemas.microsoft.com/office/drawing/2014/main" id="{42EA8B7B-1DBF-9D87-15E0-59490A74A8E8}"/>
                </a:ext>
              </a:extLst>
            </p:cNvPr>
            <p:cNvSpPr/>
            <p:nvPr/>
          </p:nvSpPr>
          <p:spPr>
            <a:xfrm rot="5399998" flipV="1">
              <a:off x="14003955" y="3878644"/>
              <a:ext cx="612689" cy="3047"/>
            </a:xfrm>
            <a:custGeom>
              <a:avLst/>
              <a:gdLst>
                <a:gd name="connsiteX0" fmla="*/ 4641 w 612689"/>
                <a:gd name="connsiteY0" fmla="*/ 926 h 3047"/>
                <a:gd name="connsiteX1" fmla="*/ 617330 w 612689"/>
                <a:gd name="connsiteY1" fmla="*/ 926 h 3047"/>
              </a:gdLst>
              <a:ahLst/>
              <a:cxnLst>
                <a:cxn ang="0">
                  <a:pos x="connsiteX0" y="connsiteY0"/>
                </a:cxn>
                <a:cxn ang="0">
                  <a:pos x="connsiteX1" y="connsiteY1"/>
                </a:cxn>
              </a:cxnLst>
              <a:rect l="l" t="t" r="r" b="b"/>
              <a:pathLst>
                <a:path w="612689" h="3047">
                  <a:moveTo>
                    <a:pt x="4641" y="926"/>
                  </a:moveTo>
                  <a:lnTo>
                    <a:pt x="617330" y="926"/>
                  </a:lnTo>
                </a:path>
              </a:pathLst>
            </a:custGeom>
            <a:noFill/>
            <a:ln w="10702" cap="flat">
              <a:solidFill>
                <a:srgbClr val="8DACDF"/>
              </a:solidFill>
              <a:prstDash val="solid"/>
              <a:round/>
            </a:ln>
          </p:spPr>
          <p:txBody>
            <a:bodyPr rtlCol="0" anchor="ctr"/>
            <a:lstStyle/>
            <a:p>
              <a:endParaRPr lang="en-CH" sz="4400"/>
            </a:p>
          </p:txBody>
        </p:sp>
        <p:sp>
          <p:nvSpPr>
            <p:cNvPr id="484" name="Freeform 483">
              <a:extLst>
                <a:ext uri="{FF2B5EF4-FFF2-40B4-BE49-F238E27FC236}">
                  <a16:creationId xmlns:a16="http://schemas.microsoft.com/office/drawing/2014/main" id="{9EA8D0DB-B8B4-C73A-18CD-3FA88BC1180A}"/>
                </a:ext>
              </a:extLst>
            </p:cNvPr>
            <p:cNvSpPr/>
            <p:nvPr/>
          </p:nvSpPr>
          <p:spPr>
            <a:xfrm rot="5399998" flipV="1">
              <a:off x="14298807" y="3849974"/>
              <a:ext cx="587814" cy="3047"/>
            </a:xfrm>
            <a:custGeom>
              <a:avLst/>
              <a:gdLst>
                <a:gd name="connsiteX0" fmla="*/ 4708 w 587814"/>
                <a:gd name="connsiteY0" fmla="*/ 914 h 3047"/>
                <a:gd name="connsiteX1" fmla="*/ 592523 w 587814"/>
                <a:gd name="connsiteY1" fmla="*/ 914 h 3047"/>
              </a:gdLst>
              <a:ahLst/>
              <a:cxnLst>
                <a:cxn ang="0">
                  <a:pos x="connsiteX0" y="connsiteY0"/>
                </a:cxn>
                <a:cxn ang="0">
                  <a:pos x="connsiteX1" y="connsiteY1"/>
                </a:cxn>
              </a:cxnLst>
              <a:rect l="l" t="t" r="r" b="b"/>
              <a:pathLst>
                <a:path w="587814" h="3047">
                  <a:moveTo>
                    <a:pt x="4708" y="914"/>
                  </a:moveTo>
                  <a:lnTo>
                    <a:pt x="592523" y="914"/>
                  </a:lnTo>
                </a:path>
              </a:pathLst>
            </a:custGeom>
            <a:noFill/>
            <a:ln w="10702" cap="flat">
              <a:solidFill>
                <a:srgbClr val="8DACDF"/>
              </a:solidFill>
              <a:prstDash val="solid"/>
              <a:round/>
            </a:ln>
          </p:spPr>
          <p:txBody>
            <a:bodyPr rtlCol="0" anchor="ctr"/>
            <a:lstStyle/>
            <a:p>
              <a:endParaRPr lang="en-CH" sz="4400"/>
            </a:p>
          </p:txBody>
        </p:sp>
        <p:sp>
          <p:nvSpPr>
            <p:cNvPr id="485" name="Freeform 484">
              <a:extLst>
                <a:ext uri="{FF2B5EF4-FFF2-40B4-BE49-F238E27FC236}">
                  <a16:creationId xmlns:a16="http://schemas.microsoft.com/office/drawing/2014/main" id="{22BEF946-C48F-0ACC-FB49-E3FA1A8C3C63}"/>
                </a:ext>
              </a:extLst>
            </p:cNvPr>
            <p:cNvSpPr/>
            <p:nvPr/>
          </p:nvSpPr>
          <p:spPr>
            <a:xfrm rot="5399998" flipV="1">
              <a:off x="13655974" y="3915378"/>
              <a:ext cx="466642" cy="3047"/>
            </a:xfrm>
            <a:custGeom>
              <a:avLst/>
              <a:gdLst>
                <a:gd name="connsiteX0" fmla="*/ 4541 w 466642"/>
                <a:gd name="connsiteY0" fmla="*/ 941 h 3047"/>
                <a:gd name="connsiteX1" fmla="*/ 471184 w 466642"/>
                <a:gd name="connsiteY1" fmla="*/ 941 h 3047"/>
              </a:gdLst>
              <a:ahLst/>
              <a:cxnLst>
                <a:cxn ang="0">
                  <a:pos x="connsiteX0" y="connsiteY0"/>
                </a:cxn>
                <a:cxn ang="0">
                  <a:pos x="connsiteX1" y="connsiteY1"/>
                </a:cxn>
              </a:cxnLst>
              <a:rect l="l" t="t" r="r" b="b"/>
              <a:pathLst>
                <a:path w="466642" h="3047">
                  <a:moveTo>
                    <a:pt x="4541" y="941"/>
                  </a:moveTo>
                  <a:lnTo>
                    <a:pt x="471184" y="941"/>
                  </a:lnTo>
                </a:path>
              </a:pathLst>
            </a:custGeom>
            <a:noFill/>
            <a:ln w="10702" cap="flat">
              <a:solidFill>
                <a:srgbClr val="8DACDF"/>
              </a:solidFill>
              <a:prstDash val="solid"/>
              <a:round/>
            </a:ln>
          </p:spPr>
          <p:txBody>
            <a:bodyPr rtlCol="0" anchor="ctr"/>
            <a:lstStyle/>
            <a:p>
              <a:endParaRPr lang="en-CH" sz="4400"/>
            </a:p>
          </p:txBody>
        </p:sp>
        <p:sp>
          <p:nvSpPr>
            <p:cNvPr id="489" name="Freeform 488">
              <a:extLst>
                <a:ext uri="{FF2B5EF4-FFF2-40B4-BE49-F238E27FC236}">
                  <a16:creationId xmlns:a16="http://schemas.microsoft.com/office/drawing/2014/main" id="{13A5E1B4-1E38-2295-E35C-67CFE428AA64}"/>
                </a:ext>
              </a:extLst>
            </p:cNvPr>
            <p:cNvSpPr/>
            <p:nvPr/>
          </p:nvSpPr>
          <p:spPr>
            <a:xfrm rot="5399998" flipV="1">
              <a:off x="13806946" y="3861303"/>
              <a:ext cx="635855" cy="3047"/>
            </a:xfrm>
            <a:custGeom>
              <a:avLst/>
              <a:gdLst>
                <a:gd name="connsiteX0" fmla="*/ 4597 w 635855"/>
                <a:gd name="connsiteY0" fmla="*/ 919 h 3047"/>
                <a:gd name="connsiteX1" fmla="*/ 640452 w 635855"/>
                <a:gd name="connsiteY1" fmla="*/ 919 h 3047"/>
              </a:gdLst>
              <a:ahLst/>
              <a:cxnLst>
                <a:cxn ang="0">
                  <a:pos x="connsiteX0" y="connsiteY0"/>
                </a:cxn>
                <a:cxn ang="0">
                  <a:pos x="connsiteX1" y="connsiteY1"/>
                </a:cxn>
              </a:cxnLst>
              <a:rect l="l" t="t" r="r" b="b"/>
              <a:pathLst>
                <a:path w="635855" h="3047">
                  <a:moveTo>
                    <a:pt x="4597" y="919"/>
                  </a:moveTo>
                  <a:lnTo>
                    <a:pt x="640452" y="919"/>
                  </a:lnTo>
                </a:path>
              </a:pathLst>
            </a:custGeom>
            <a:noFill/>
            <a:ln w="10702" cap="flat">
              <a:solidFill>
                <a:srgbClr val="8DACDF"/>
              </a:solidFill>
              <a:prstDash val="solid"/>
              <a:round/>
            </a:ln>
          </p:spPr>
          <p:txBody>
            <a:bodyPr rtlCol="0" anchor="ctr"/>
            <a:lstStyle/>
            <a:p>
              <a:endParaRPr lang="en-CH" sz="4400"/>
            </a:p>
          </p:txBody>
        </p:sp>
        <p:sp>
          <p:nvSpPr>
            <p:cNvPr id="490" name="Freeform 489">
              <a:extLst>
                <a:ext uri="{FF2B5EF4-FFF2-40B4-BE49-F238E27FC236}">
                  <a16:creationId xmlns:a16="http://schemas.microsoft.com/office/drawing/2014/main" id="{68E5EF97-BB86-0F59-E870-D19AB1F93F5C}"/>
                </a:ext>
              </a:extLst>
            </p:cNvPr>
            <p:cNvSpPr/>
            <p:nvPr/>
          </p:nvSpPr>
          <p:spPr>
            <a:xfrm rot="5399998" flipV="1">
              <a:off x="14053685" y="3878223"/>
              <a:ext cx="613543" cy="3047"/>
            </a:xfrm>
            <a:custGeom>
              <a:avLst/>
              <a:gdLst>
                <a:gd name="connsiteX0" fmla="*/ 4653 w 613543"/>
                <a:gd name="connsiteY0" fmla="*/ 926 h 3047"/>
                <a:gd name="connsiteX1" fmla="*/ 618196 w 613543"/>
                <a:gd name="connsiteY1" fmla="*/ 926 h 3047"/>
              </a:gdLst>
              <a:ahLst/>
              <a:cxnLst>
                <a:cxn ang="0">
                  <a:pos x="connsiteX0" y="connsiteY0"/>
                </a:cxn>
                <a:cxn ang="0">
                  <a:pos x="connsiteX1" y="connsiteY1"/>
                </a:cxn>
              </a:cxnLst>
              <a:rect l="l" t="t" r="r" b="b"/>
              <a:pathLst>
                <a:path w="613543" h="3047">
                  <a:moveTo>
                    <a:pt x="4653" y="926"/>
                  </a:moveTo>
                  <a:lnTo>
                    <a:pt x="618196" y="926"/>
                  </a:lnTo>
                </a:path>
              </a:pathLst>
            </a:custGeom>
            <a:noFill/>
            <a:ln w="10702" cap="flat">
              <a:solidFill>
                <a:srgbClr val="8DACDF"/>
              </a:solidFill>
              <a:prstDash val="solid"/>
              <a:round/>
            </a:ln>
          </p:spPr>
          <p:txBody>
            <a:bodyPr rtlCol="0" anchor="ctr"/>
            <a:lstStyle/>
            <a:p>
              <a:endParaRPr lang="en-CH" sz="4400"/>
            </a:p>
          </p:txBody>
        </p:sp>
        <p:sp>
          <p:nvSpPr>
            <p:cNvPr id="491" name="Freeform 490">
              <a:extLst>
                <a:ext uri="{FF2B5EF4-FFF2-40B4-BE49-F238E27FC236}">
                  <a16:creationId xmlns:a16="http://schemas.microsoft.com/office/drawing/2014/main" id="{DACF80B9-B542-CB7A-9BF0-72570A8E3FA1}"/>
                </a:ext>
              </a:extLst>
            </p:cNvPr>
            <p:cNvSpPr/>
            <p:nvPr/>
          </p:nvSpPr>
          <p:spPr>
            <a:xfrm rot="5399998" flipV="1">
              <a:off x="14356423" y="3842080"/>
              <a:ext cx="573508" cy="3047"/>
            </a:xfrm>
            <a:custGeom>
              <a:avLst/>
              <a:gdLst>
                <a:gd name="connsiteX0" fmla="*/ 4720 w 573508"/>
                <a:gd name="connsiteY0" fmla="*/ 910 h 3047"/>
                <a:gd name="connsiteX1" fmla="*/ 578229 w 573508"/>
                <a:gd name="connsiteY1" fmla="*/ 910 h 3047"/>
              </a:gdLst>
              <a:ahLst/>
              <a:cxnLst>
                <a:cxn ang="0">
                  <a:pos x="connsiteX0" y="connsiteY0"/>
                </a:cxn>
                <a:cxn ang="0">
                  <a:pos x="connsiteX1" y="connsiteY1"/>
                </a:cxn>
              </a:cxnLst>
              <a:rect l="l" t="t" r="r" b="b"/>
              <a:pathLst>
                <a:path w="573508" h="3047">
                  <a:moveTo>
                    <a:pt x="4720" y="910"/>
                  </a:moveTo>
                  <a:lnTo>
                    <a:pt x="578229" y="910"/>
                  </a:lnTo>
                </a:path>
              </a:pathLst>
            </a:custGeom>
            <a:noFill/>
            <a:ln w="10702" cap="flat">
              <a:solidFill>
                <a:srgbClr val="8DACDF"/>
              </a:solidFill>
              <a:prstDash val="solid"/>
              <a:round/>
            </a:ln>
          </p:spPr>
          <p:txBody>
            <a:bodyPr rtlCol="0" anchor="ctr"/>
            <a:lstStyle/>
            <a:p>
              <a:endParaRPr lang="en-CH" sz="4400"/>
            </a:p>
          </p:txBody>
        </p:sp>
        <p:sp>
          <p:nvSpPr>
            <p:cNvPr id="492" name="Freeform 491">
              <a:extLst>
                <a:ext uri="{FF2B5EF4-FFF2-40B4-BE49-F238E27FC236}">
                  <a16:creationId xmlns:a16="http://schemas.microsoft.com/office/drawing/2014/main" id="{A2A3A191-BAF4-9CAA-461B-76A9E71EC9EF}"/>
                </a:ext>
              </a:extLst>
            </p:cNvPr>
            <p:cNvSpPr/>
            <p:nvPr/>
          </p:nvSpPr>
          <p:spPr>
            <a:xfrm rot="5399998" flipV="1">
              <a:off x="13651942" y="3863705"/>
              <a:ext cx="571693" cy="3047"/>
            </a:xfrm>
            <a:custGeom>
              <a:avLst/>
              <a:gdLst>
                <a:gd name="connsiteX0" fmla="*/ 4552 w 571693"/>
                <a:gd name="connsiteY0" fmla="*/ 920 h 3047"/>
                <a:gd name="connsiteX1" fmla="*/ 576246 w 571693"/>
                <a:gd name="connsiteY1" fmla="*/ 920 h 3047"/>
              </a:gdLst>
              <a:ahLst/>
              <a:cxnLst>
                <a:cxn ang="0">
                  <a:pos x="connsiteX0" y="connsiteY0"/>
                </a:cxn>
                <a:cxn ang="0">
                  <a:pos x="connsiteX1" y="connsiteY1"/>
                </a:cxn>
              </a:cxnLst>
              <a:rect l="l" t="t" r="r" b="b"/>
              <a:pathLst>
                <a:path w="571693" h="3047">
                  <a:moveTo>
                    <a:pt x="4552" y="920"/>
                  </a:moveTo>
                  <a:lnTo>
                    <a:pt x="576246" y="920"/>
                  </a:lnTo>
                </a:path>
              </a:pathLst>
            </a:custGeom>
            <a:noFill/>
            <a:ln w="10702" cap="flat">
              <a:solidFill>
                <a:srgbClr val="8DACDF"/>
              </a:solidFill>
              <a:prstDash val="solid"/>
              <a:round/>
            </a:ln>
          </p:spPr>
          <p:txBody>
            <a:bodyPr rtlCol="0" anchor="ctr"/>
            <a:lstStyle/>
            <a:p>
              <a:endParaRPr lang="en-CH" sz="4400"/>
            </a:p>
          </p:txBody>
        </p:sp>
        <p:sp>
          <p:nvSpPr>
            <p:cNvPr id="493" name="Freeform 492">
              <a:extLst>
                <a:ext uri="{FF2B5EF4-FFF2-40B4-BE49-F238E27FC236}">
                  <a16:creationId xmlns:a16="http://schemas.microsoft.com/office/drawing/2014/main" id="{A1CB8FA6-3992-B591-231F-71AB22A63A3F}"/>
                </a:ext>
              </a:extLst>
            </p:cNvPr>
            <p:cNvSpPr/>
            <p:nvPr/>
          </p:nvSpPr>
          <p:spPr>
            <a:xfrm rot="5399998" flipV="1">
              <a:off x="13871100" y="3879287"/>
              <a:ext cx="604575" cy="3047"/>
            </a:xfrm>
            <a:custGeom>
              <a:avLst/>
              <a:gdLst>
                <a:gd name="connsiteX0" fmla="*/ 4608 w 604575"/>
                <a:gd name="connsiteY0" fmla="*/ 926 h 3047"/>
                <a:gd name="connsiteX1" fmla="*/ 609184 w 604575"/>
                <a:gd name="connsiteY1" fmla="*/ 926 h 3047"/>
              </a:gdLst>
              <a:ahLst/>
              <a:cxnLst>
                <a:cxn ang="0">
                  <a:pos x="connsiteX0" y="connsiteY0"/>
                </a:cxn>
                <a:cxn ang="0">
                  <a:pos x="connsiteX1" y="connsiteY1"/>
                </a:cxn>
              </a:cxnLst>
              <a:rect l="l" t="t" r="r" b="b"/>
              <a:pathLst>
                <a:path w="604575" h="3047">
                  <a:moveTo>
                    <a:pt x="4608" y="926"/>
                  </a:moveTo>
                  <a:lnTo>
                    <a:pt x="609184" y="926"/>
                  </a:lnTo>
                </a:path>
              </a:pathLst>
            </a:custGeom>
            <a:noFill/>
            <a:ln w="10702" cap="flat">
              <a:solidFill>
                <a:srgbClr val="8DACDF"/>
              </a:solidFill>
              <a:prstDash val="solid"/>
              <a:round/>
            </a:ln>
          </p:spPr>
          <p:txBody>
            <a:bodyPr rtlCol="0" anchor="ctr"/>
            <a:lstStyle/>
            <a:p>
              <a:endParaRPr lang="en-CH" sz="4400"/>
            </a:p>
          </p:txBody>
        </p:sp>
        <p:sp>
          <p:nvSpPr>
            <p:cNvPr id="494" name="Freeform 493">
              <a:extLst>
                <a:ext uri="{FF2B5EF4-FFF2-40B4-BE49-F238E27FC236}">
                  <a16:creationId xmlns:a16="http://schemas.microsoft.com/office/drawing/2014/main" id="{B1167E71-06C5-1F51-7697-02C9F0BEA04E}"/>
                </a:ext>
              </a:extLst>
            </p:cNvPr>
            <p:cNvSpPr/>
            <p:nvPr/>
          </p:nvSpPr>
          <p:spPr>
            <a:xfrm rot="5399998" flipV="1">
              <a:off x="14147003" y="3870803"/>
              <a:ext cx="619841" cy="3047"/>
            </a:xfrm>
            <a:custGeom>
              <a:avLst/>
              <a:gdLst>
                <a:gd name="connsiteX0" fmla="*/ 4676 w 619841"/>
                <a:gd name="connsiteY0" fmla="*/ 923 h 3047"/>
                <a:gd name="connsiteX1" fmla="*/ 624518 w 619841"/>
                <a:gd name="connsiteY1" fmla="*/ 923 h 3047"/>
              </a:gdLst>
              <a:ahLst/>
              <a:cxnLst>
                <a:cxn ang="0">
                  <a:pos x="connsiteX0" y="connsiteY0"/>
                </a:cxn>
                <a:cxn ang="0">
                  <a:pos x="connsiteX1" y="connsiteY1"/>
                </a:cxn>
              </a:cxnLst>
              <a:rect l="l" t="t" r="r" b="b"/>
              <a:pathLst>
                <a:path w="619841" h="3047">
                  <a:moveTo>
                    <a:pt x="4676" y="923"/>
                  </a:moveTo>
                  <a:lnTo>
                    <a:pt x="624518" y="923"/>
                  </a:lnTo>
                </a:path>
              </a:pathLst>
            </a:custGeom>
            <a:noFill/>
            <a:ln w="11355" cap="flat">
              <a:solidFill>
                <a:srgbClr val="8DACDF"/>
              </a:solidFill>
              <a:prstDash val="solid"/>
              <a:round/>
            </a:ln>
          </p:spPr>
          <p:txBody>
            <a:bodyPr rtlCol="0" anchor="ctr"/>
            <a:lstStyle/>
            <a:p>
              <a:endParaRPr lang="en-CH" sz="4400"/>
            </a:p>
          </p:txBody>
        </p:sp>
        <p:sp>
          <p:nvSpPr>
            <p:cNvPr id="495" name="Freeform 494">
              <a:extLst>
                <a:ext uri="{FF2B5EF4-FFF2-40B4-BE49-F238E27FC236}">
                  <a16:creationId xmlns:a16="http://schemas.microsoft.com/office/drawing/2014/main" id="{B5243F50-5B3F-33E4-AFCD-4A9BDB7C76DA}"/>
                </a:ext>
              </a:extLst>
            </p:cNvPr>
            <p:cNvSpPr/>
            <p:nvPr/>
          </p:nvSpPr>
          <p:spPr>
            <a:xfrm rot="5399998" flipV="1">
              <a:off x="14106217" y="3877683"/>
              <a:ext cx="606070" cy="3047"/>
            </a:xfrm>
            <a:custGeom>
              <a:avLst/>
              <a:gdLst>
                <a:gd name="connsiteX0" fmla="*/ 4665 w 606070"/>
                <a:gd name="connsiteY0" fmla="*/ 925 h 3047"/>
                <a:gd name="connsiteX1" fmla="*/ 610735 w 606070"/>
                <a:gd name="connsiteY1" fmla="*/ 925 h 3047"/>
              </a:gdLst>
              <a:ahLst/>
              <a:cxnLst>
                <a:cxn ang="0">
                  <a:pos x="connsiteX0" y="connsiteY0"/>
                </a:cxn>
                <a:cxn ang="0">
                  <a:pos x="connsiteX1" y="connsiteY1"/>
                </a:cxn>
              </a:cxnLst>
              <a:rect l="l" t="t" r="r" b="b"/>
              <a:pathLst>
                <a:path w="606070" h="3047">
                  <a:moveTo>
                    <a:pt x="4665" y="925"/>
                  </a:moveTo>
                  <a:lnTo>
                    <a:pt x="610735" y="925"/>
                  </a:lnTo>
                </a:path>
              </a:pathLst>
            </a:custGeom>
            <a:noFill/>
            <a:ln w="10702" cap="flat">
              <a:solidFill>
                <a:srgbClr val="8DACDF"/>
              </a:solidFill>
              <a:prstDash val="solid"/>
              <a:round/>
            </a:ln>
          </p:spPr>
          <p:txBody>
            <a:bodyPr rtlCol="0" anchor="ctr"/>
            <a:lstStyle/>
            <a:p>
              <a:endParaRPr lang="en-CH" sz="4400"/>
            </a:p>
          </p:txBody>
        </p:sp>
        <p:sp>
          <p:nvSpPr>
            <p:cNvPr id="496" name="Freeform 495">
              <a:extLst>
                <a:ext uri="{FF2B5EF4-FFF2-40B4-BE49-F238E27FC236}">
                  <a16:creationId xmlns:a16="http://schemas.microsoft.com/office/drawing/2014/main" id="{973F4BC1-2EF9-EF3D-0837-7586A4DA99F1}"/>
                </a:ext>
              </a:extLst>
            </p:cNvPr>
            <p:cNvSpPr/>
            <p:nvPr/>
          </p:nvSpPr>
          <p:spPr>
            <a:xfrm rot="5399998" flipV="1">
              <a:off x="14416169" y="3833161"/>
              <a:ext cx="550982" cy="3047"/>
            </a:xfrm>
            <a:custGeom>
              <a:avLst/>
              <a:gdLst>
                <a:gd name="connsiteX0" fmla="*/ 4732 w 550982"/>
                <a:gd name="connsiteY0" fmla="*/ 907 h 3047"/>
                <a:gd name="connsiteX1" fmla="*/ 555714 w 550982"/>
                <a:gd name="connsiteY1" fmla="*/ 907 h 3047"/>
              </a:gdLst>
              <a:ahLst/>
              <a:cxnLst>
                <a:cxn ang="0">
                  <a:pos x="connsiteX0" y="connsiteY0"/>
                </a:cxn>
                <a:cxn ang="0">
                  <a:pos x="connsiteX1" y="connsiteY1"/>
                </a:cxn>
              </a:cxnLst>
              <a:rect l="l" t="t" r="r" b="b"/>
              <a:pathLst>
                <a:path w="550982" h="3047">
                  <a:moveTo>
                    <a:pt x="4732" y="907"/>
                  </a:moveTo>
                  <a:lnTo>
                    <a:pt x="555714" y="907"/>
                  </a:lnTo>
                </a:path>
              </a:pathLst>
            </a:custGeom>
            <a:noFill/>
            <a:ln w="10702" cap="flat">
              <a:solidFill>
                <a:srgbClr val="8DACDF"/>
              </a:solidFill>
              <a:prstDash val="solid"/>
              <a:round/>
            </a:ln>
          </p:spPr>
          <p:txBody>
            <a:bodyPr rtlCol="0" anchor="ctr"/>
            <a:lstStyle/>
            <a:p>
              <a:endParaRPr lang="en-CH" sz="4400"/>
            </a:p>
          </p:txBody>
        </p:sp>
        <p:sp>
          <p:nvSpPr>
            <p:cNvPr id="497" name="Freeform 496">
              <a:extLst>
                <a:ext uri="{FF2B5EF4-FFF2-40B4-BE49-F238E27FC236}">
                  <a16:creationId xmlns:a16="http://schemas.microsoft.com/office/drawing/2014/main" id="{0E92887B-A49C-9E41-0365-56C84EC10F54}"/>
                </a:ext>
              </a:extLst>
            </p:cNvPr>
            <p:cNvSpPr/>
            <p:nvPr/>
          </p:nvSpPr>
          <p:spPr>
            <a:xfrm rot="5399998" flipV="1">
              <a:off x="14530050" y="3870050"/>
              <a:ext cx="427462" cy="3047"/>
            </a:xfrm>
            <a:custGeom>
              <a:avLst/>
              <a:gdLst>
                <a:gd name="connsiteX0" fmla="*/ 4744 w 427462"/>
                <a:gd name="connsiteY0" fmla="*/ 922 h 3047"/>
                <a:gd name="connsiteX1" fmla="*/ 432207 w 427462"/>
                <a:gd name="connsiteY1" fmla="*/ 922 h 3047"/>
              </a:gdLst>
              <a:ahLst/>
              <a:cxnLst>
                <a:cxn ang="0">
                  <a:pos x="connsiteX0" y="connsiteY0"/>
                </a:cxn>
                <a:cxn ang="0">
                  <a:pos x="connsiteX1" y="connsiteY1"/>
                </a:cxn>
              </a:cxnLst>
              <a:rect l="l" t="t" r="r" b="b"/>
              <a:pathLst>
                <a:path w="427462" h="3047">
                  <a:moveTo>
                    <a:pt x="4744" y="922"/>
                  </a:moveTo>
                  <a:lnTo>
                    <a:pt x="432207" y="922"/>
                  </a:lnTo>
                </a:path>
              </a:pathLst>
            </a:custGeom>
            <a:noFill/>
            <a:ln w="11355" cap="flat">
              <a:solidFill>
                <a:srgbClr val="8DACDF"/>
              </a:solidFill>
              <a:prstDash val="solid"/>
              <a:round/>
            </a:ln>
          </p:spPr>
          <p:txBody>
            <a:bodyPr rtlCol="0" anchor="ctr"/>
            <a:lstStyle/>
            <a:p>
              <a:endParaRPr lang="en-CH" sz="4400"/>
            </a:p>
          </p:txBody>
        </p:sp>
        <p:sp>
          <p:nvSpPr>
            <p:cNvPr id="498" name="Freeform 497">
              <a:extLst>
                <a:ext uri="{FF2B5EF4-FFF2-40B4-BE49-F238E27FC236}">
                  <a16:creationId xmlns:a16="http://schemas.microsoft.com/office/drawing/2014/main" id="{8B6EC8BA-18BE-FECA-E050-AE26CC81BC95}"/>
                </a:ext>
              </a:extLst>
            </p:cNvPr>
            <p:cNvSpPr/>
            <p:nvPr/>
          </p:nvSpPr>
          <p:spPr>
            <a:xfrm>
              <a:off x="13713768" y="4055721"/>
              <a:ext cx="1071936" cy="149210"/>
            </a:xfrm>
            <a:custGeom>
              <a:avLst/>
              <a:gdLst>
                <a:gd name="connsiteX0" fmla="*/ 0 w 1071936"/>
                <a:gd name="connsiteY0" fmla="*/ 28077 h 149210"/>
                <a:gd name="connsiteX1" fmla="*/ 1068456 w 1071936"/>
                <a:gd name="connsiteY1" fmla="*/ 0 h 149210"/>
              </a:gdLst>
              <a:ahLst/>
              <a:cxnLst>
                <a:cxn ang="0">
                  <a:pos x="connsiteX0" y="connsiteY0"/>
                </a:cxn>
                <a:cxn ang="0">
                  <a:pos x="connsiteX1" y="connsiteY1"/>
                </a:cxn>
              </a:cxnLst>
              <a:rect l="l" t="t" r="r" b="b"/>
              <a:pathLst>
                <a:path w="1071936" h="149210">
                  <a:moveTo>
                    <a:pt x="0" y="28077"/>
                  </a:moveTo>
                  <a:cubicBezTo>
                    <a:pt x="44626" y="84236"/>
                    <a:pt x="766622" y="249387"/>
                    <a:pt x="1068456" y="0"/>
                  </a:cubicBezTo>
                </a:path>
              </a:pathLst>
            </a:custGeom>
            <a:noFill/>
            <a:ln w="9936" cap="flat">
              <a:solidFill>
                <a:srgbClr val="8DACDF"/>
              </a:solidFill>
              <a:prstDash val="solid"/>
              <a:round/>
            </a:ln>
          </p:spPr>
          <p:txBody>
            <a:bodyPr rtlCol="0" anchor="ctr"/>
            <a:lstStyle/>
            <a:p>
              <a:endParaRPr lang="en-CH" sz="4400"/>
            </a:p>
          </p:txBody>
        </p:sp>
        <p:sp>
          <p:nvSpPr>
            <p:cNvPr id="499" name="Freeform 498">
              <a:extLst>
                <a:ext uri="{FF2B5EF4-FFF2-40B4-BE49-F238E27FC236}">
                  <a16:creationId xmlns:a16="http://schemas.microsoft.com/office/drawing/2014/main" id="{BD2A73D8-8A01-BDC9-C0B4-989476801FA6}"/>
                </a:ext>
              </a:extLst>
            </p:cNvPr>
            <p:cNvSpPr/>
            <p:nvPr/>
          </p:nvSpPr>
          <p:spPr>
            <a:xfrm rot="-10799998" flipV="1">
              <a:off x="13712166" y="3468636"/>
              <a:ext cx="1071772" cy="303199"/>
            </a:xfrm>
            <a:custGeom>
              <a:avLst/>
              <a:gdLst>
                <a:gd name="connsiteX0" fmla="*/ 1076399 w 1071772"/>
                <a:gd name="connsiteY0" fmla="*/ 152417 h 303199"/>
                <a:gd name="connsiteX1" fmla="*/ 540512 w 1071772"/>
                <a:gd name="connsiteY1" fmla="*/ 304017 h 303199"/>
                <a:gd name="connsiteX2" fmla="*/ 4626 w 1071772"/>
                <a:gd name="connsiteY2" fmla="*/ 152417 h 303199"/>
                <a:gd name="connsiteX3" fmla="*/ 540512 w 1071772"/>
                <a:gd name="connsiteY3" fmla="*/ 817 h 303199"/>
                <a:gd name="connsiteX4" fmla="*/ 1076399 w 1071772"/>
                <a:gd name="connsiteY4" fmla="*/ 152417 h 303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772" h="303199">
                  <a:moveTo>
                    <a:pt x="1076399" y="152417"/>
                  </a:moveTo>
                  <a:cubicBezTo>
                    <a:pt x="1076399" y="236143"/>
                    <a:pt x="836474" y="304017"/>
                    <a:pt x="540512" y="304017"/>
                  </a:cubicBezTo>
                  <a:cubicBezTo>
                    <a:pt x="244551" y="304017"/>
                    <a:pt x="4626" y="236144"/>
                    <a:pt x="4626" y="152417"/>
                  </a:cubicBezTo>
                  <a:cubicBezTo>
                    <a:pt x="4626" y="68691"/>
                    <a:pt x="244551" y="817"/>
                    <a:pt x="540512" y="817"/>
                  </a:cubicBezTo>
                  <a:cubicBezTo>
                    <a:pt x="836474" y="817"/>
                    <a:pt x="1076399" y="68690"/>
                    <a:pt x="1076399" y="152417"/>
                  </a:cubicBezTo>
                  <a:close/>
                </a:path>
              </a:pathLst>
            </a:custGeom>
            <a:solidFill>
              <a:srgbClr val="1450A4"/>
            </a:solidFill>
            <a:ln w="10917" cap="rnd">
              <a:noFill/>
              <a:prstDash val="solid"/>
              <a:round/>
            </a:ln>
          </p:spPr>
          <p:txBody>
            <a:bodyPr rtlCol="0" anchor="ctr"/>
            <a:lstStyle/>
            <a:p>
              <a:endParaRPr lang="en-CH" sz="4400"/>
            </a:p>
          </p:txBody>
        </p:sp>
      </p:grpSp>
      <p:sp>
        <p:nvSpPr>
          <p:cNvPr id="500" name="Freeform 499">
            <a:extLst>
              <a:ext uri="{FF2B5EF4-FFF2-40B4-BE49-F238E27FC236}">
                <a16:creationId xmlns:a16="http://schemas.microsoft.com/office/drawing/2014/main" id="{DEE1123E-3B6C-02D9-2F3C-E2C3C9238B67}"/>
              </a:ext>
            </a:extLst>
          </p:cNvPr>
          <p:cNvSpPr/>
          <p:nvPr/>
        </p:nvSpPr>
        <p:spPr>
          <a:xfrm rot="19638805">
            <a:off x="21203351" y="3410880"/>
            <a:ext cx="1252087" cy="367583"/>
          </a:xfrm>
          <a:custGeom>
            <a:avLst/>
            <a:gdLst>
              <a:gd name="connsiteX0" fmla="*/ 1245508 w 1252087"/>
              <a:gd name="connsiteY0" fmla="*/ -1068 h 367583"/>
              <a:gd name="connsiteX1" fmla="*/ -6580 w 1252087"/>
              <a:gd name="connsiteY1" fmla="*/ 366516 h 367583"/>
            </a:gdLst>
            <a:ahLst/>
            <a:cxnLst>
              <a:cxn ang="0">
                <a:pos x="connsiteX0" y="connsiteY0"/>
              </a:cxn>
              <a:cxn ang="0">
                <a:pos x="connsiteX1" y="connsiteY1"/>
              </a:cxn>
            </a:cxnLst>
            <a:rect l="l" t="t" r="r" b="b"/>
            <a:pathLst>
              <a:path w="1252087" h="367583">
                <a:moveTo>
                  <a:pt x="1245508" y="-1068"/>
                </a:moveTo>
                <a:lnTo>
                  <a:pt x="-6580" y="366516"/>
                </a:lnTo>
              </a:path>
            </a:pathLst>
          </a:custGeom>
          <a:noFill/>
          <a:ln w="31744" cap="rnd">
            <a:solidFill>
              <a:srgbClr val="000080"/>
            </a:solidFill>
            <a:prstDash val="solid"/>
            <a:round/>
          </a:ln>
        </p:spPr>
        <p:txBody>
          <a:bodyPr rtlCol="0" anchor="ctr"/>
          <a:lstStyle/>
          <a:p>
            <a:endParaRPr lang="en-CH" sz="4400"/>
          </a:p>
        </p:txBody>
      </p:sp>
      <p:grpSp>
        <p:nvGrpSpPr>
          <p:cNvPr id="501" name="Graphic 2">
            <a:extLst>
              <a:ext uri="{FF2B5EF4-FFF2-40B4-BE49-F238E27FC236}">
                <a16:creationId xmlns:a16="http://schemas.microsoft.com/office/drawing/2014/main" id="{530D2B7D-5D99-FBB6-A44A-3E2B5225DCE6}"/>
              </a:ext>
            </a:extLst>
          </p:cNvPr>
          <p:cNvGrpSpPr/>
          <p:nvPr/>
        </p:nvGrpSpPr>
        <p:grpSpPr>
          <a:xfrm>
            <a:off x="19301279" y="4445274"/>
            <a:ext cx="1321282" cy="1140341"/>
            <a:chOff x="19301279" y="4445274"/>
            <a:chExt cx="1321282" cy="1140341"/>
          </a:xfrm>
        </p:grpSpPr>
        <p:sp>
          <p:nvSpPr>
            <p:cNvPr id="502" name="Freeform 501">
              <a:extLst>
                <a:ext uri="{FF2B5EF4-FFF2-40B4-BE49-F238E27FC236}">
                  <a16:creationId xmlns:a16="http://schemas.microsoft.com/office/drawing/2014/main" id="{C42B3907-3132-69A7-63DA-67A3B4725727}"/>
                </a:ext>
              </a:extLst>
            </p:cNvPr>
            <p:cNvSpPr/>
            <p:nvPr/>
          </p:nvSpPr>
          <p:spPr>
            <a:xfrm>
              <a:off x="20222618" y="4709618"/>
              <a:ext cx="226673" cy="231869"/>
            </a:xfrm>
            <a:custGeom>
              <a:avLst/>
              <a:gdLst>
                <a:gd name="connsiteX0" fmla="*/ 196020 w 226673"/>
                <a:gd name="connsiteY0" fmla="*/ 98565 h 231869"/>
                <a:gd name="connsiteX1" fmla="*/ 195548 w 226673"/>
                <a:gd name="connsiteY1" fmla="*/ 35752 h 231869"/>
                <a:gd name="connsiteX2" fmla="*/ 190961 w 226673"/>
                <a:gd name="connsiteY2" fmla="*/ 31155 h 231869"/>
                <a:gd name="connsiteX3" fmla="*/ 129216 w 226673"/>
                <a:gd name="connsiteY3" fmla="*/ 31624 h 231869"/>
                <a:gd name="connsiteX4" fmla="*/ 30658 w 226673"/>
                <a:gd name="connsiteY4" fmla="*/ 133301 h 231869"/>
                <a:gd name="connsiteX5" fmla="*/ 31092 w 226673"/>
                <a:gd name="connsiteY5" fmla="*/ 196084 h 231869"/>
                <a:gd name="connsiteX6" fmla="*/ 35678 w 226673"/>
                <a:gd name="connsiteY6" fmla="*/ 200680 h 231869"/>
                <a:gd name="connsiteX7" fmla="*/ 97462 w 226673"/>
                <a:gd name="connsiteY7" fmla="*/ 200242 h 231869"/>
                <a:gd name="connsiteX8" fmla="*/ 196020 w 226673"/>
                <a:gd name="connsiteY8" fmla="*/ 98565 h 23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73" h="231869">
                  <a:moveTo>
                    <a:pt x="196020" y="98565"/>
                  </a:moveTo>
                  <a:cubicBezTo>
                    <a:pt x="212939" y="81110"/>
                    <a:pt x="212739" y="52978"/>
                    <a:pt x="195548" y="35752"/>
                  </a:cubicBezTo>
                  <a:lnTo>
                    <a:pt x="190961" y="31155"/>
                  </a:lnTo>
                  <a:cubicBezTo>
                    <a:pt x="173804" y="13963"/>
                    <a:pt x="146135" y="14169"/>
                    <a:pt x="129216" y="31624"/>
                  </a:cubicBezTo>
                  <a:lnTo>
                    <a:pt x="30658" y="133301"/>
                  </a:lnTo>
                  <a:cubicBezTo>
                    <a:pt x="13738" y="150756"/>
                    <a:pt x="13935" y="178892"/>
                    <a:pt x="31092" y="196084"/>
                  </a:cubicBezTo>
                  <a:lnTo>
                    <a:pt x="35678" y="200680"/>
                  </a:lnTo>
                  <a:cubicBezTo>
                    <a:pt x="52869" y="217906"/>
                    <a:pt x="80542" y="217697"/>
                    <a:pt x="97462" y="200242"/>
                  </a:cubicBezTo>
                  <a:lnTo>
                    <a:pt x="196020" y="98565"/>
                  </a:lnTo>
                  <a:close/>
                </a:path>
              </a:pathLst>
            </a:custGeom>
            <a:solidFill>
              <a:srgbClr val="7F0B74"/>
            </a:solidFill>
            <a:ln w="8146" cap="flat">
              <a:solidFill>
                <a:srgbClr val="2D2D2D"/>
              </a:solidFill>
              <a:prstDash val="solid"/>
              <a:miter/>
            </a:ln>
          </p:spPr>
          <p:txBody>
            <a:bodyPr rtlCol="0" anchor="ctr"/>
            <a:lstStyle/>
            <a:p>
              <a:endParaRPr lang="en-CH" sz="4400"/>
            </a:p>
          </p:txBody>
        </p:sp>
        <p:sp>
          <p:nvSpPr>
            <p:cNvPr id="503" name="Freeform 502">
              <a:extLst>
                <a:ext uri="{FF2B5EF4-FFF2-40B4-BE49-F238E27FC236}">
                  <a16:creationId xmlns:a16="http://schemas.microsoft.com/office/drawing/2014/main" id="{EC5B0792-0A44-A81C-AC0C-38F9EA8D1EF4}"/>
                </a:ext>
              </a:extLst>
            </p:cNvPr>
            <p:cNvSpPr/>
            <p:nvPr/>
          </p:nvSpPr>
          <p:spPr>
            <a:xfrm>
              <a:off x="20395888" y="4530652"/>
              <a:ext cx="226673" cy="231869"/>
            </a:xfrm>
            <a:custGeom>
              <a:avLst/>
              <a:gdLst>
                <a:gd name="connsiteX0" fmla="*/ 196020 w 226673"/>
                <a:gd name="connsiteY0" fmla="*/ 98565 h 231869"/>
                <a:gd name="connsiteX1" fmla="*/ 195548 w 226673"/>
                <a:gd name="connsiteY1" fmla="*/ 35752 h 231869"/>
                <a:gd name="connsiteX2" fmla="*/ 190961 w 226673"/>
                <a:gd name="connsiteY2" fmla="*/ 31155 h 231869"/>
                <a:gd name="connsiteX3" fmla="*/ 129215 w 226673"/>
                <a:gd name="connsiteY3" fmla="*/ 31624 h 231869"/>
                <a:gd name="connsiteX4" fmla="*/ 30654 w 226673"/>
                <a:gd name="connsiteY4" fmla="*/ 133305 h 231869"/>
                <a:gd name="connsiteX5" fmla="*/ 31092 w 226673"/>
                <a:gd name="connsiteY5" fmla="*/ 196084 h 231869"/>
                <a:gd name="connsiteX6" fmla="*/ 35678 w 226673"/>
                <a:gd name="connsiteY6" fmla="*/ 200680 h 231869"/>
                <a:gd name="connsiteX7" fmla="*/ 97458 w 226673"/>
                <a:gd name="connsiteY7" fmla="*/ 200246 h 231869"/>
                <a:gd name="connsiteX8" fmla="*/ 196020 w 226673"/>
                <a:gd name="connsiteY8" fmla="*/ 98565 h 23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73" h="231869">
                  <a:moveTo>
                    <a:pt x="196020" y="98565"/>
                  </a:moveTo>
                  <a:cubicBezTo>
                    <a:pt x="212939" y="81110"/>
                    <a:pt x="212739" y="52978"/>
                    <a:pt x="195548" y="35752"/>
                  </a:cubicBezTo>
                  <a:lnTo>
                    <a:pt x="190961" y="31155"/>
                  </a:lnTo>
                  <a:cubicBezTo>
                    <a:pt x="173805" y="13964"/>
                    <a:pt x="146135" y="14169"/>
                    <a:pt x="129215" y="31624"/>
                  </a:cubicBezTo>
                  <a:lnTo>
                    <a:pt x="30654" y="133305"/>
                  </a:lnTo>
                  <a:cubicBezTo>
                    <a:pt x="13734" y="150760"/>
                    <a:pt x="13936" y="178893"/>
                    <a:pt x="31092" y="196084"/>
                  </a:cubicBezTo>
                  <a:lnTo>
                    <a:pt x="35678" y="200680"/>
                  </a:lnTo>
                  <a:cubicBezTo>
                    <a:pt x="52869" y="217906"/>
                    <a:pt x="80538" y="217701"/>
                    <a:pt x="97458" y="200246"/>
                  </a:cubicBezTo>
                  <a:lnTo>
                    <a:pt x="196020" y="98565"/>
                  </a:lnTo>
                  <a:close/>
                </a:path>
              </a:pathLst>
            </a:custGeom>
            <a:solidFill>
              <a:srgbClr val="7F0B74"/>
            </a:solidFill>
            <a:ln w="8146" cap="flat">
              <a:solidFill>
                <a:srgbClr val="2D2D2D"/>
              </a:solidFill>
              <a:prstDash val="solid"/>
              <a:miter/>
            </a:ln>
          </p:spPr>
          <p:txBody>
            <a:bodyPr rtlCol="0" anchor="ctr"/>
            <a:lstStyle/>
            <a:p>
              <a:endParaRPr lang="en-CH" sz="4400"/>
            </a:p>
          </p:txBody>
        </p:sp>
        <p:sp>
          <p:nvSpPr>
            <p:cNvPr id="504" name="Freeform 503">
              <a:extLst>
                <a:ext uri="{FF2B5EF4-FFF2-40B4-BE49-F238E27FC236}">
                  <a16:creationId xmlns:a16="http://schemas.microsoft.com/office/drawing/2014/main" id="{31FF3068-1CED-2246-FCBE-D1FF5C3EA84F}"/>
                </a:ext>
              </a:extLst>
            </p:cNvPr>
            <p:cNvSpPr/>
            <p:nvPr/>
          </p:nvSpPr>
          <p:spPr>
            <a:xfrm>
              <a:off x="20320935" y="4445274"/>
              <a:ext cx="226673" cy="231869"/>
            </a:xfrm>
            <a:custGeom>
              <a:avLst/>
              <a:gdLst>
                <a:gd name="connsiteX0" fmla="*/ 196020 w 226673"/>
                <a:gd name="connsiteY0" fmla="*/ 98565 h 231869"/>
                <a:gd name="connsiteX1" fmla="*/ 195582 w 226673"/>
                <a:gd name="connsiteY1" fmla="*/ 35786 h 231869"/>
                <a:gd name="connsiteX2" fmla="*/ 190960 w 226673"/>
                <a:gd name="connsiteY2" fmla="*/ 31154 h 231869"/>
                <a:gd name="connsiteX3" fmla="*/ 129216 w 226673"/>
                <a:gd name="connsiteY3" fmla="*/ 31624 h 231869"/>
                <a:gd name="connsiteX4" fmla="*/ 30654 w 226673"/>
                <a:gd name="connsiteY4" fmla="*/ 133305 h 231869"/>
                <a:gd name="connsiteX5" fmla="*/ 31091 w 226673"/>
                <a:gd name="connsiteY5" fmla="*/ 196083 h 231869"/>
                <a:gd name="connsiteX6" fmla="*/ 35713 w 226673"/>
                <a:gd name="connsiteY6" fmla="*/ 200714 h 231869"/>
                <a:gd name="connsiteX7" fmla="*/ 97458 w 226673"/>
                <a:gd name="connsiteY7" fmla="*/ 200246 h 231869"/>
                <a:gd name="connsiteX8" fmla="*/ 196020 w 226673"/>
                <a:gd name="connsiteY8" fmla="*/ 98565 h 23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73" h="231869">
                  <a:moveTo>
                    <a:pt x="196020" y="98565"/>
                  </a:moveTo>
                  <a:cubicBezTo>
                    <a:pt x="212939" y="81110"/>
                    <a:pt x="212738" y="52977"/>
                    <a:pt x="195582" y="35786"/>
                  </a:cubicBezTo>
                  <a:lnTo>
                    <a:pt x="190960" y="31154"/>
                  </a:lnTo>
                  <a:cubicBezTo>
                    <a:pt x="173804" y="13963"/>
                    <a:pt x="146135" y="14169"/>
                    <a:pt x="129216" y="31624"/>
                  </a:cubicBezTo>
                  <a:lnTo>
                    <a:pt x="30654" y="133305"/>
                  </a:lnTo>
                  <a:cubicBezTo>
                    <a:pt x="13734" y="150760"/>
                    <a:pt x="13935" y="178892"/>
                    <a:pt x="31091" y="196083"/>
                  </a:cubicBezTo>
                  <a:lnTo>
                    <a:pt x="35713" y="200714"/>
                  </a:lnTo>
                  <a:cubicBezTo>
                    <a:pt x="52868" y="217905"/>
                    <a:pt x="80539" y="217701"/>
                    <a:pt x="97458" y="200246"/>
                  </a:cubicBezTo>
                  <a:lnTo>
                    <a:pt x="196020" y="98565"/>
                  </a:lnTo>
                  <a:close/>
                </a:path>
              </a:pathLst>
            </a:custGeom>
            <a:solidFill>
              <a:srgbClr val="AF8CC0"/>
            </a:solidFill>
            <a:ln w="8146" cap="flat">
              <a:solidFill>
                <a:srgbClr val="2D2D2D"/>
              </a:solidFill>
              <a:prstDash val="solid"/>
              <a:miter/>
            </a:ln>
          </p:spPr>
          <p:txBody>
            <a:bodyPr rtlCol="0" anchor="ctr"/>
            <a:lstStyle/>
            <a:p>
              <a:endParaRPr lang="en-CH" sz="4400"/>
            </a:p>
          </p:txBody>
        </p:sp>
        <p:sp>
          <p:nvSpPr>
            <p:cNvPr id="505" name="Freeform 504">
              <a:extLst>
                <a:ext uri="{FF2B5EF4-FFF2-40B4-BE49-F238E27FC236}">
                  <a16:creationId xmlns:a16="http://schemas.microsoft.com/office/drawing/2014/main" id="{BDF0FE3B-97F6-264E-F675-DDF2709F96FB}"/>
                </a:ext>
              </a:extLst>
            </p:cNvPr>
            <p:cNvSpPr/>
            <p:nvPr/>
          </p:nvSpPr>
          <p:spPr>
            <a:xfrm>
              <a:off x="20142997" y="4625640"/>
              <a:ext cx="226672" cy="231868"/>
            </a:xfrm>
            <a:custGeom>
              <a:avLst/>
              <a:gdLst>
                <a:gd name="connsiteX0" fmla="*/ 196019 w 226672"/>
                <a:gd name="connsiteY0" fmla="*/ 98564 h 231868"/>
                <a:gd name="connsiteX1" fmla="*/ 195547 w 226672"/>
                <a:gd name="connsiteY1" fmla="*/ 35751 h 231868"/>
                <a:gd name="connsiteX2" fmla="*/ 190960 w 226672"/>
                <a:gd name="connsiteY2" fmla="*/ 31154 h 231868"/>
                <a:gd name="connsiteX3" fmla="*/ 129215 w 226672"/>
                <a:gd name="connsiteY3" fmla="*/ 31624 h 231868"/>
                <a:gd name="connsiteX4" fmla="*/ 30657 w 226672"/>
                <a:gd name="connsiteY4" fmla="*/ 133301 h 231868"/>
                <a:gd name="connsiteX5" fmla="*/ 31091 w 226672"/>
                <a:gd name="connsiteY5" fmla="*/ 196083 h 231868"/>
                <a:gd name="connsiteX6" fmla="*/ 35678 w 226672"/>
                <a:gd name="connsiteY6" fmla="*/ 200679 h 231868"/>
                <a:gd name="connsiteX7" fmla="*/ 97461 w 226672"/>
                <a:gd name="connsiteY7" fmla="*/ 200241 h 231868"/>
                <a:gd name="connsiteX8" fmla="*/ 196019 w 226672"/>
                <a:gd name="connsiteY8" fmla="*/ 98564 h 23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72" h="231868">
                  <a:moveTo>
                    <a:pt x="196019" y="98564"/>
                  </a:moveTo>
                  <a:cubicBezTo>
                    <a:pt x="212938" y="81109"/>
                    <a:pt x="212738" y="52977"/>
                    <a:pt x="195547" y="35751"/>
                  </a:cubicBezTo>
                  <a:lnTo>
                    <a:pt x="190960" y="31154"/>
                  </a:lnTo>
                  <a:cubicBezTo>
                    <a:pt x="173804" y="13963"/>
                    <a:pt x="146135" y="14169"/>
                    <a:pt x="129215" y="31624"/>
                  </a:cubicBezTo>
                  <a:lnTo>
                    <a:pt x="30657" y="133301"/>
                  </a:lnTo>
                  <a:cubicBezTo>
                    <a:pt x="13738" y="150756"/>
                    <a:pt x="13935" y="178892"/>
                    <a:pt x="31091" y="196083"/>
                  </a:cubicBezTo>
                  <a:lnTo>
                    <a:pt x="35678" y="200679"/>
                  </a:lnTo>
                  <a:cubicBezTo>
                    <a:pt x="52868" y="217905"/>
                    <a:pt x="80541" y="217696"/>
                    <a:pt x="97461" y="200241"/>
                  </a:cubicBezTo>
                  <a:lnTo>
                    <a:pt x="196019" y="98564"/>
                  </a:lnTo>
                  <a:close/>
                </a:path>
              </a:pathLst>
            </a:custGeom>
            <a:solidFill>
              <a:srgbClr val="AF8CC0"/>
            </a:solidFill>
            <a:ln w="8146" cap="flat">
              <a:solidFill>
                <a:srgbClr val="2D2D2D"/>
              </a:solidFill>
              <a:prstDash val="solid"/>
              <a:miter/>
            </a:ln>
          </p:spPr>
          <p:txBody>
            <a:bodyPr rtlCol="0" anchor="ctr"/>
            <a:lstStyle/>
            <a:p>
              <a:endParaRPr lang="en-CH" sz="4400"/>
            </a:p>
          </p:txBody>
        </p:sp>
        <p:sp>
          <p:nvSpPr>
            <p:cNvPr id="506" name="Freeform 505">
              <a:extLst>
                <a:ext uri="{FF2B5EF4-FFF2-40B4-BE49-F238E27FC236}">
                  <a16:creationId xmlns:a16="http://schemas.microsoft.com/office/drawing/2014/main" id="{DA195B26-E51D-383F-38D1-FDDD69D13FB8}"/>
                </a:ext>
              </a:extLst>
            </p:cNvPr>
            <p:cNvSpPr/>
            <p:nvPr/>
          </p:nvSpPr>
          <p:spPr>
            <a:xfrm rot="5399951">
              <a:off x="19677151" y="4486144"/>
              <a:ext cx="144091" cy="895847"/>
            </a:xfrm>
            <a:custGeom>
              <a:avLst/>
              <a:gdLst>
                <a:gd name="connsiteX0" fmla="*/ 148263 w 144091"/>
                <a:gd name="connsiteY0" fmla="*/ 28861 h 895847"/>
                <a:gd name="connsiteX1" fmla="*/ 121851 w 144091"/>
                <a:gd name="connsiteY1" fmla="*/ 2453 h 895847"/>
                <a:gd name="connsiteX2" fmla="*/ 30584 w 144091"/>
                <a:gd name="connsiteY2" fmla="*/ 2453 h 895847"/>
                <a:gd name="connsiteX3" fmla="*/ 4172 w 144091"/>
                <a:gd name="connsiteY3" fmla="*/ 28861 h 895847"/>
                <a:gd name="connsiteX4" fmla="*/ 4172 w 144091"/>
                <a:gd name="connsiteY4" fmla="*/ 871887 h 895847"/>
                <a:gd name="connsiteX5" fmla="*/ 30584 w 144091"/>
                <a:gd name="connsiteY5" fmla="*/ 898300 h 895847"/>
                <a:gd name="connsiteX6" fmla="*/ 121851 w 144091"/>
                <a:gd name="connsiteY6" fmla="*/ 898300 h 895847"/>
                <a:gd name="connsiteX7" fmla="*/ 148263 w 144091"/>
                <a:gd name="connsiteY7" fmla="*/ 871887 h 895847"/>
                <a:gd name="connsiteX8" fmla="*/ 148263 w 144091"/>
                <a:gd name="connsiteY8" fmla="*/ 28861 h 89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091" h="895847">
                  <a:moveTo>
                    <a:pt x="148263" y="28861"/>
                  </a:moveTo>
                  <a:cubicBezTo>
                    <a:pt x="148263" y="14282"/>
                    <a:pt x="136412" y="2453"/>
                    <a:pt x="121851" y="2453"/>
                  </a:cubicBezTo>
                  <a:lnTo>
                    <a:pt x="30584" y="2453"/>
                  </a:lnTo>
                  <a:cubicBezTo>
                    <a:pt x="16025" y="2453"/>
                    <a:pt x="4172" y="14282"/>
                    <a:pt x="4172" y="28861"/>
                  </a:cubicBezTo>
                  <a:lnTo>
                    <a:pt x="4172" y="871887"/>
                  </a:lnTo>
                  <a:cubicBezTo>
                    <a:pt x="4172" y="886465"/>
                    <a:pt x="16025" y="898300"/>
                    <a:pt x="30584" y="898300"/>
                  </a:cubicBezTo>
                  <a:lnTo>
                    <a:pt x="121851" y="898300"/>
                  </a:lnTo>
                  <a:cubicBezTo>
                    <a:pt x="136412" y="898300"/>
                    <a:pt x="148263" y="886465"/>
                    <a:pt x="148263" y="871887"/>
                  </a:cubicBezTo>
                  <a:lnTo>
                    <a:pt x="148263" y="28861"/>
                  </a:lnTo>
                  <a:close/>
                </a:path>
              </a:pathLst>
            </a:custGeom>
            <a:solidFill>
              <a:srgbClr val="8D3485"/>
            </a:solidFill>
            <a:ln w="8230" cap="sq">
              <a:solidFill>
                <a:srgbClr val="2D2D2D"/>
              </a:solidFill>
              <a:prstDash val="solid"/>
              <a:miter/>
            </a:ln>
          </p:spPr>
          <p:txBody>
            <a:bodyPr rtlCol="0" anchor="ctr"/>
            <a:lstStyle/>
            <a:p>
              <a:endParaRPr lang="en-CH" sz="4400"/>
            </a:p>
          </p:txBody>
        </p:sp>
        <p:sp>
          <p:nvSpPr>
            <p:cNvPr id="507" name="Freeform 506">
              <a:extLst>
                <a:ext uri="{FF2B5EF4-FFF2-40B4-BE49-F238E27FC236}">
                  <a16:creationId xmlns:a16="http://schemas.microsoft.com/office/drawing/2014/main" id="{100C56AD-A311-F385-7674-74300C340B30}"/>
                </a:ext>
              </a:extLst>
            </p:cNvPr>
            <p:cNvSpPr/>
            <p:nvPr/>
          </p:nvSpPr>
          <p:spPr>
            <a:xfrm rot="5399951">
              <a:off x="19677153" y="4653277"/>
              <a:ext cx="144091" cy="895847"/>
            </a:xfrm>
            <a:custGeom>
              <a:avLst/>
              <a:gdLst>
                <a:gd name="connsiteX0" fmla="*/ 148226 w 144091"/>
                <a:gd name="connsiteY0" fmla="*/ 28915 h 895847"/>
                <a:gd name="connsiteX1" fmla="*/ 121814 w 144091"/>
                <a:gd name="connsiteY1" fmla="*/ 2508 h 895847"/>
                <a:gd name="connsiteX2" fmla="*/ 30547 w 144091"/>
                <a:gd name="connsiteY2" fmla="*/ 2508 h 895847"/>
                <a:gd name="connsiteX3" fmla="*/ 4135 w 144091"/>
                <a:gd name="connsiteY3" fmla="*/ 28915 h 895847"/>
                <a:gd name="connsiteX4" fmla="*/ 4135 w 144091"/>
                <a:gd name="connsiteY4" fmla="*/ 871942 h 895847"/>
                <a:gd name="connsiteX5" fmla="*/ 30547 w 144091"/>
                <a:gd name="connsiteY5" fmla="*/ 898355 h 895847"/>
                <a:gd name="connsiteX6" fmla="*/ 121814 w 144091"/>
                <a:gd name="connsiteY6" fmla="*/ 898355 h 895847"/>
                <a:gd name="connsiteX7" fmla="*/ 148226 w 144091"/>
                <a:gd name="connsiteY7" fmla="*/ 871942 h 895847"/>
                <a:gd name="connsiteX8" fmla="*/ 148226 w 144091"/>
                <a:gd name="connsiteY8" fmla="*/ 28915 h 89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091" h="895847">
                  <a:moveTo>
                    <a:pt x="148226" y="28915"/>
                  </a:moveTo>
                  <a:cubicBezTo>
                    <a:pt x="148226" y="14337"/>
                    <a:pt x="136374" y="2508"/>
                    <a:pt x="121814" y="2508"/>
                  </a:cubicBezTo>
                  <a:lnTo>
                    <a:pt x="30547" y="2508"/>
                  </a:lnTo>
                  <a:cubicBezTo>
                    <a:pt x="15987" y="2508"/>
                    <a:pt x="4135" y="14337"/>
                    <a:pt x="4135" y="28915"/>
                  </a:cubicBezTo>
                  <a:lnTo>
                    <a:pt x="4135" y="871942"/>
                  </a:lnTo>
                  <a:cubicBezTo>
                    <a:pt x="4135" y="886520"/>
                    <a:pt x="15987" y="898355"/>
                    <a:pt x="30547" y="898355"/>
                  </a:cubicBezTo>
                  <a:lnTo>
                    <a:pt x="121814" y="898355"/>
                  </a:lnTo>
                  <a:cubicBezTo>
                    <a:pt x="136374" y="898355"/>
                    <a:pt x="148226" y="886520"/>
                    <a:pt x="148226" y="871942"/>
                  </a:cubicBezTo>
                  <a:lnTo>
                    <a:pt x="148226" y="28915"/>
                  </a:lnTo>
                  <a:close/>
                </a:path>
              </a:pathLst>
            </a:custGeom>
            <a:solidFill>
              <a:srgbClr val="8D3485"/>
            </a:solidFill>
            <a:ln w="8230" cap="sq">
              <a:solidFill>
                <a:srgbClr val="2D2D2D"/>
              </a:solidFill>
              <a:prstDash val="solid"/>
              <a:miter/>
            </a:ln>
          </p:spPr>
          <p:txBody>
            <a:bodyPr rtlCol="0" anchor="ctr"/>
            <a:lstStyle/>
            <a:p>
              <a:endParaRPr lang="en-CH" sz="4400"/>
            </a:p>
          </p:txBody>
        </p:sp>
        <p:sp>
          <p:nvSpPr>
            <p:cNvPr id="508" name="Freeform 507">
              <a:extLst>
                <a:ext uri="{FF2B5EF4-FFF2-40B4-BE49-F238E27FC236}">
                  <a16:creationId xmlns:a16="http://schemas.microsoft.com/office/drawing/2014/main" id="{8640B169-7734-5E71-14B4-2B5F876D3C33}"/>
                </a:ext>
              </a:extLst>
            </p:cNvPr>
            <p:cNvSpPr/>
            <p:nvPr/>
          </p:nvSpPr>
          <p:spPr>
            <a:xfrm>
              <a:off x="20216305" y="5090995"/>
              <a:ext cx="226681" cy="231874"/>
            </a:xfrm>
            <a:custGeom>
              <a:avLst/>
              <a:gdLst>
                <a:gd name="connsiteX0" fmla="*/ 196023 w 226681"/>
                <a:gd name="connsiteY0" fmla="*/ 133306 h 231874"/>
                <a:gd name="connsiteX1" fmla="*/ 195558 w 226681"/>
                <a:gd name="connsiteY1" fmla="*/ 196123 h 231874"/>
                <a:gd name="connsiteX2" fmla="*/ 190971 w 226681"/>
                <a:gd name="connsiteY2" fmla="*/ 200719 h 231874"/>
                <a:gd name="connsiteX3" fmla="*/ 129222 w 226681"/>
                <a:gd name="connsiteY3" fmla="*/ 200246 h 231874"/>
                <a:gd name="connsiteX4" fmla="*/ 30659 w 226681"/>
                <a:gd name="connsiteY4" fmla="*/ 98569 h 231874"/>
                <a:gd name="connsiteX5" fmla="*/ 31090 w 226681"/>
                <a:gd name="connsiteY5" fmla="*/ 35785 h 231874"/>
                <a:gd name="connsiteX6" fmla="*/ 35677 w 226681"/>
                <a:gd name="connsiteY6" fmla="*/ 31189 h 231874"/>
                <a:gd name="connsiteX7" fmla="*/ 97460 w 226681"/>
                <a:gd name="connsiteY7" fmla="*/ 31628 h 231874"/>
                <a:gd name="connsiteX8" fmla="*/ 196023 w 226681"/>
                <a:gd name="connsiteY8" fmla="*/ 133306 h 23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81" h="231874">
                  <a:moveTo>
                    <a:pt x="196023" y="133306"/>
                  </a:moveTo>
                  <a:cubicBezTo>
                    <a:pt x="212944" y="150761"/>
                    <a:pt x="212748" y="178897"/>
                    <a:pt x="195558" y="196123"/>
                  </a:cubicBezTo>
                  <a:lnTo>
                    <a:pt x="190971" y="200719"/>
                  </a:lnTo>
                  <a:cubicBezTo>
                    <a:pt x="173815" y="217911"/>
                    <a:pt x="146142" y="217701"/>
                    <a:pt x="129222" y="200246"/>
                  </a:cubicBezTo>
                  <a:lnTo>
                    <a:pt x="30659" y="98569"/>
                  </a:lnTo>
                  <a:cubicBezTo>
                    <a:pt x="13739" y="81113"/>
                    <a:pt x="13934" y="52977"/>
                    <a:pt x="31090" y="35785"/>
                  </a:cubicBezTo>
                  <a:lnTo>
                    <a:pt x="35677" y="31189"/>
                  </a:lnTo>
                  <a:cubicBezTo>
                    <a:pt x="52867" y="13963"/>
                    <a:pt x="80540" y="14173"/>
                    <a:pt x="97460" y="31628"/>
                  </a:cubicBezTo>
                  <a:lnTo>
                    <a:pt x="196023" y="133306"/>
                  </a:lnTo>
                  <a:close/>
                </a:path>
              </a:pathLst>
            </a:custGeom>
            <a:solidFill>
              <a:srgbClr val="7F0B74"/>
            </a:solidFill>
            <a:ln w="8146" cap="flat">
              <a:solidFill>
                <a:srgbClr val="2D2D2D"/>
              </a:solidFill>
              <a:prstDash val="solid"/>
              <a:miter/>
            </a:ln>
          </p:spPr>
          <p:txBody>
            <a:bodyPr rtlCol="0" anchor="ctr"/>
            <a:lstStyle/>
            <a:p>
              <a:endParaRPr lang="en-CH" sz="4400"/>
            </a:p>
          </p:txBody>
        </p:sp>
        <p:sp>
          <p:nvSpPr>
            <p:cNvPr id="509" name="Freeform 508">
              <a:extLst>
                <a:ext uri="{FF2B5EF4-FFF2-40B4-BE49-F238E27FC236}">
                  <a16:creationId xmlns:a16="http://schemas.microsoft.com/office/drawing/2014/main" id="{91308E08-1ADA-A45E-1C84-8B3ABD08C419}"/>
                </a:ext>
              </a:extLst>
            </p:cNvPr>
            <p:cNvSpPr/>
            <p:nvPr/>
          </p:nvSpPr>
          <p:spPr>
            <a:xfrm>
              <a:off x="20388037" y="5268368"/>
              <a:ext cx="226678" cy="231870"/>
            </a:xfrm>
            <a:custGeom>
              <a:avLst/>
              <a:gdLst>
                <a:gd name="connsiteX0" fmla="*/ 196023 w 226678"/>
                <a:gd name="connsiteY0" fmla="*/ 133305 h 231870"/>
                <a:gd name="connsiteX1" fmla="*/ 195554 w 226678"/>
                <a:gd name="connsiteY1" fmla="*/ 196119 h 231870"/>
                <a:gd name="connsiteX2" fmla="*/ 190967 w 226678"/>
                <a:gd name="connsiteY2" fmla="*/ 200715 h 231870"/>
                <a:gd name="connsiteX3" fmla="*/ 129222 w 226678"/>
                <a:gd name="connsiteY3" fmla="*/ 200246 h 231870"/>
                <a:gd name="connsiteX4" fmla="*/ 30655 w 226678"/>
                <a:gd name="connsiteY4" fmla="*/ 98565 h 231870"/>
                <a:gd name="connsiteX5" fmla="*/ 31090 w 226678"/>
                <a:gd name="connsiteY5" fmla="*/ 35785 h 231870"/>
                <a:gd name="connsiteX6" fmla="*/ 35677 w 226678"/>
                <a:gd name="connsiteY6" fmla="*/ 31189 h 231870"/>
                <a:gd name="connsiteX7" fmla="*/ 97457 w 226678"/>
                <a:gd name="connsiteY7" fmla="*/ 31624 h 231870"/>
                <a:gd name="connsiteX8" fmla="*/ 196023 w 226678"/>
                <a:gd name="connsiteY8" fmla="*/ 133305 h 231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78" h="231870">
                  <a:moveTo>
                    <a:pt x="196023" y="133305"/>
                  </a:moveTo>
                  <a:cubicBezTo>
                    <a:pt x="212943" y="150761"/>
                    <a:pt x="212744" y="178893"/>
                    <a:pt x="195554" y="196119"/>
                  </a:cubicBezTo>
                  <a:lnTo>
                    <a:pt x="190967" y="200715"/>
                  </a:lnTo>
                  <a:cubicBezTo>
                    <a:pt x="173812" y="217906"/>
                    <a:pt x="146142" y="217701"/>
                    <a:pt x="129222" y="200246"/>
                  </a:cubicBezTo>
                  <a:lnTo>
                    <a:pt x="30655" y="98565"/>
                  </a:lnTo>
                  <a:cubicBezTo>
                    <a:pt x="13735" y="81109"/>
                    <a:pt x="13935" y="52976"/>
                    <a:pt x="31090" y="35785"/>
                  </a:cubicBezTo>
                  <a:lnTo>
                    <a:pt x="35677" y="31189"/>
                  </a:lnTo>
                  <a:cubicBezTo>
                    <a:pt x="52867" y="13963"/>
                    <a:pt x="80536" y="14169"/>
                    <a:pt x="97457" y="31624"/>
                  </a:cubicBezTo>
                  <a:lnTo>
                    <a:pt x="196023" y="133305"/>
                  </a:lnTo>
                  <a:close/>
                </a:path>
              </a:pathLst>
            </a:custGeom>
            <a:solidFill>
              <a:srgbClr val="7F0B74"/>
            </a:solidFill>
            <a:ln w="8146" cap="flat">
              <a:solidFill>
                <a:srgbClr val="2D2D2D"/>
              </a:solidFill>
              <a:prstDash val="solid"/>
              <a:miter/>
            </a:ln>
          </p:spPr>
          <p:txBody>
            <a:bodyPr rtlCol="0" anchor="ctr"/>
            <a:lstStyle/>
            <a:p>
              <a:endParaRPr lang="en-CH" sz="4400"/>
            </a:p>
          </p:txBody>
        </p:sp>
        <p:sp>
          <p:nvSpPr>
            <p:cNvPr id="510" name="Freeform 509">
              <a:extLst>
                <a:ext uri="{FF2B5EF4-FFF2-40B4-BE49-F238E27FC236}">
                  <a16:creationId xmlns:a16="http://schemas.microsoft.com/office/drawing/2014/main" id="{E30C74F3-6A31-629B-AC07-023BA0566871}"/>
                </a:ext>
              </a:extLst>
            </p:cNvPr>
            <p:cNvSpPr/>
            <p:nvPr/>
          </p:nvSpPr>
          <p:spPr>
            <a:xfrm>
              <a:off x="20313089" y="5353745"/>
              <a:ext cx="226678" cy="231870"/>
            </a:xfrm>
            <a:custGeom>
              <a:avLst/>
              <a:gdLst>
                <a:gd name="connsiteX0" fmla="*/ 196023 w 226678"/>
                <a:gd name="connsiteY0" fmla="*/ 133306 h 231870"/>
                <a:gd name="connsiteX1" fmla="*/ 195588 w 226678"/>
                <a:gd name="connsiteY1" fmla="*/ 196085 h 231870"/>
                <a:gd name="connsiteX2" fmla="*/ 190966 w 226678"/>
                <a:gd name="connsiteY2" fmla="*/ 200716 h 231870"/>
                <a:gd name="connsiteX3" fmla="*/ 129222 w 226678"/>
                <a:gd name="connsiteY3" fmla="*/ 200246 h 231870"/>
                <a:gd name="connsiteX4" fmla="*/ 30655 w 226678"/>
                <a:gd name="connsiteY4" fmla="*/ 98565 h 231870"/>
                <a:gd name="connsiteX5" fmla="*/ 31089 w 226678"/>
                <a:gd name="connsiteY5" fmla="*/ 35786 h 231870"/>
                <a:gd name="connsiteX6" fmla="*/ 35711 w 226678"/>
                <a:gd name="connsiteY6" fmla="*/ 31155 h 231870"/>
                <a:gd name="connsiteX7" fmla="*/ 97457 w 226678"/>
                <a:gd name="connsiteY7" fmla="*/ 31624 h 231870"/>
                <a:gd name="connsiteX8" fmla="*/ 196023 w 226678"/>
                <a:gd name="connsiteY8" fmla="*/ 133306 h 231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78" h="231870">
                  <a:moveTo>
                    <a:pt x="196023" y="133306"/>
                  </a:moveTo>
                  <a:cubicBezTo>
                    <a:pt x="212944" y="150761"/>
                    <a:pt x="212743" y="178894"/>
                    <a:pt x="195588" y="196085"/>
                  </a:cubicBezTo>
                  <a:lnTo>
                    <a:pt x="190966" y="200716"/>
                  </a:lnTo>
                  <a:cubicBezTo>
                    <a:pt x="173811" y="217907"/>
                    <a:pt x="146142" y="217701"/>
                    <a:pt x="129222" y="200246"/>
                  </a:cubicBezTo>
                  <a:lnTo>
                    <a:pt x="30655" y="98565"/>
                  </a:lnTo>
                  <a:cubicBezTo>
                    <a:pt x="13735" y="81110"/>
                    <a:pt x="13934" y="52977"/>
                    <a:pt x="31089" y="35786"/>
                  </a:cubicBezTo>
                  <a:lnTo>
                    <a:pt x="35711" y="31155"/>
                  </a:lnTo>
                  <a:cubicBezTo>
                    <a:pt x="52866" y="13964"/>
                    <a:pt x="80536" y="14169"/>
                    <a:pt x="97457" y="31624"/>
                  </a:cubicBezTo>
                  <a:lnTo>
                    <a:pt x="196023" y="133306"/>
                  </a:lnTo>
                  <a:close/>
                </a:path>
              </a:pathLst>
            </a:custGeom>
            <a:solidFill>
              <a:srgbClr val="AF8CC0"/>
            </a:solidFill>
            <a:ln w="8146" cap="flat">
              <a:solidFill>
                <a:srgbClr val="2D2D2D"/>
              </a:solidFill>
              <a:prstDash val="solid"/>
              <a:miter/>
            </a:ln>
          </p:spPr>
          <p:txBody>
            <a:bodyPr rtlCol="0" anchor="ctr"/>
            <a:lstStyle/>
            <a:p>
              <a:endParaRPr lang="en-CH" sz="4400"/>
            </a:p>
          </p:txBody>
        </p:sp>
        <p:sp>
          <p:nvSpPr>
            <p:cNvPr id="511" name="Freeform 510">
              <a:extLst>
                <a:ext uri="{FF2B5EF4-FFF2-40B4-BE49-F238E27FC236}">
                  <a16:creationId xmlns:a16="http://schemas.microsoft.com/office/drawing/2014/main" id="{CF8081E9-F8C6-1DB4-2D7D-17EEB1E06A71}"/>
                </a:ext>
              </a:extLst>
            </p:cNvPr>
            <p:cNvSpPr/>
            <p:nvPr/>
          </p:nvSpPr>
          <p:spPr>
            <a:xfrm>
              <a:off x="20135141" y="5173379"/>
              <a:ext cx="226677" cy="231869"/>
            </a:xfrm>
            <a:custGeom>
              <a:avLst/>
              <a:gdLst>
                <a:gd name="connsiteX0" fmla="*/ 196022 w 226677"/>
                <a:gd name="connsiteY0" fmla="*/ 133305 h 231869"/>
                <a:gd name="connsiteX1" fmla="*/ 195553 w 226677"/>
                <a:gd name="connsiteY1" fmla="*/ 196119 h 231869"/>
                <a:gd name="connsiteX2" fmla="*/ 190966 w 226677"/>
                <a:gd name="connsiteY2" fmla="*/ 200715 h 231869"/>
                <a:gd name="connsiteX3" fmla="*/ 129222 w 226677"/>
                <a:gd name="connsiteY3" fmla="*/ 200245 h 231869"/>
                <a:gd name="connsiteX4" fmla="*/ 30655 w 226677"/>
                <a:gd name="connsiteY4" fmla="*/ 98564 h 231869"/>
                <a:gd name="connsiteX5" fmla="*/ 31089 w 226677"/>
                <a:gd name="connsiteY5" fmla="*/ 35785 h 231869"/>
                <a:gd name="connsiteX6" fmla="*/ 35676 w 226677"/>
                <a:gd name="connsiteY6" fmla="*/ 31189 h 231869"/>
                <a:gd name="connsiteX7" fmla="*/ 97456 w 226677"/>
                <a:gd name="connsiteY7" fmla="*/ 31624 h 231869"/>
                <a:gd name="connsiteX8" fmla="*/ 196022 w 226677"/>
                <a:gd name="connsiteY8" fmla="*/ 133305 h 23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77" h="231869">
                  <a:moveTo>
                    <a:pt x="196022" y="133305"/>
                  </a:moveTo>
                  <a:cubicBezTo>
                    <a:pt x="212943" y="150761"/>
                    <a:pt x="212743" y="178893"/>
                    <a:pt x="195553" y="196119"/>
                  </a:cubicBezTo>
                  <a:lnTo>
                    <a:pt x="190966" y="200715"/>
                  </a:lnTo>
                  <a:cubicBezTo>
                    <a:pt x="173811" y="217906"/>
                    <a:pt x="146142" y="217700"/>
                    <a:pt x="129222" y="200245"/>
                  </a:cubicBezTo>
                  <a:lnTo>
                    <a:pt x="30655" y="98564"/>
                  </a:lnTo>
                  <a:cubicBezTo>
                    <a:pt x="13735" y="81109"/>
                    <a:pt x="13934" y="52976"/>
                    <a:pt x="31089" y="35785"/>
                  </a:cubicBezTo>
                  <a:lnTo>
                    <a:pt x="35676" y="31189"/>
                  </a:lnTo>
                  <a:cubicBezTo>
                    <a:pt x="52866" y="13963"/>
                    <a:pt x="80535" y="14169"/>
                    <a:pt x="97456" y="31624"/>
                  </a:cubicBezTo>
                  <a:lnTo>
                    <a:pt x="196022" y="133305"/>
                  </a:lnTo>
                  <a:close/>
                </a:path>
              </a:pathLst>
            </a:custGeom>
            <a:solidFill>
              <a:srgbClr val="AF8CC0"/>
            </a:solidFill>
            <a:ln w="8146" cap="flat">
              <a:solidFill>
                <a:srgbClr val="2D2D2D"/>
              </a:solidFill>
              <a:prstDash val="solid"/>
              <a:miter/>
            </a:ln>
          </p:spPr>
          <p:txBody>
            <a:bodyPr rtlCol="0" anchor="ctr"/>
            <a:lstStyle/>
            <a:p>
              <a:endParaRPr lang="en-CH" sz="4400"/>
            </a:p>
          </p:txBody>
        </p:sp>
      </p:grpSp>
      <p:sp>
        <p:nvSpPr>
          <p:cNvPr id="512" name="Freeform 511">
            <a:extLst>
              <a:ext uri="{FF2B5EF4-FFF2-40B4-BE49-F238E27FC236}">
                <a16:creationId xmlns:a16="http://schemas.microsoft.com/office/drawing/2014/main" id="{E7A3019D-50FB-1B4B-ADE3-98C083A87E2B}"/>
              </a:ext>
            </a:extLst>
          </p:cNvPr>
          <p:cNvSpPr/>
          <p:nvPr/>
        </p:nvSpPr>
        <p:spPr>
          <a:xfrm>
            <a:off x="1367940" y="589372"/>
            <a:ext cx="5608608" cy="3815748"/>
          </a:xfrm>
          <a:custGeom>
            <a:avLst/>
            <a:gdLst>
              <a:gd name="connsiteX0" fmla="*/ 5059975 w 5608608"/>
              <a:gd name="connsiteY0" fmla="*/ 3000790 h 3815748"/>
              <a:gd name="connsiteX1" fmla="*/ 4196897 w 5608608"/>
              <a:gd name="connsiteY1" fmla="*/ 3569102 h 3815748"/>
              <a:gd name="connsiteX2" fmla="*/ 3820059 w 5608608"/>
              <a:gd name="connsiteY2" fmla="*/ 3487818 h 3815748"/>
              <a:gd name="connsiteX3" fmla="*/ 3113557 w 5608608"/>
              <a:gd name="connsiteY3" fmla="*/ 3815435 h 3815748"/>
              <a:gd name="connsiteX4" fmla="*/ 2417128 w 5608608"/>
              <a:gd name="connsiteY4" fmla="*/ 3499180 h 3815748"/>
              <a:gd name="connsiteX5" fmla="*/ 1906929 w 5608608"/>
              <a:gd name="connsiteY5" fmla="*/ 3763438 h 3815748"/>
              <a:gd name="connsiteX6" fmla="*/ 1448350 w 5608608"/>
              <a:gd name="connsiteY6" fmla="*/ 3561178 h 3815748"/>
              <a:gd name="connsiteX7" fmla="*/ 987297 w 5608608"/>
              <a:gd name="connsiteY7" fmla="*/ 3685784 h 3815748"/>
              <a:gd name="connsiteX8" fmla="*/ 24664 w 5608608"/>
              <a:gd name="connsiteY8" fmla="*/ 2665301 h 3815748"/>
              <a:gd name="connsiteX9" fmla="*/ 278128 w 5608608"/>
              <a:gd name="connsiteY9" fmla="*/ 1975508 h 3815748"/>
              <a:gd name="connsiteX10" fmla="*/ -3431 w 5608608"/>
              <a:gd name="connsiteY10" fmla="*/ 1418200 h 3815748"/>
              <a:gd name="connsiteX11" fmla="*/ 628254 w 5608608"/>
              <a:gd name="connsiteY11" fmla="*/ 748552 h 3815748"/>
              <a:gd name="connsiteX12" fmla="*/ 909900 w 5608608"/>
              <a:gd name="connsiteY12" fmla="*/ 818729 h 3815748"/>
              <a:gd name="connsiteX13" fmla="*/ 1519203 w 5608608"/>
              <a:gd name="connsiteY13" fmla="*/ 326293 h 3815748"/>
              <a:gd name="connsiteX14" fmla="*/ 1873155 w 5608608"/>
              <a:gd name="connsiteY14" fmla="*/ 441339 h 3815748"/>
              <a:gd name="connsiteX15" fmla="*/ 2665866 w 5608608"/>
              <a:gd name="connsiteY15" fmla="*/ -314 h 3815748"/>
              <a:gd name="connsiteX16" fmla="*/ 3416581 w 5608608"/>
              <a:gd name="connsiteY16" fmla="*/ 381607 h 3815748"/>
              <a:gd name="connsiteX17" fmla="*/ 4002583 w 5608608"/>
              <a:gd name="connsiteY17" fmla="*/ 170560 h 3815748"/>
              <a:gd name="connsiteX18" fmla="*/ 4940964 w 5608608"/>
              <a:gd name="connsiteY18" fmla="*/ 962504 h 3815748"/>
              <a:gd name="connsiteX19" fmla="*/ 5460286 w 5608608"/>
              <a:gd name="connsiteY19" fmla="*/ 1621566 h 3815748"/>
              <a:gd name="connsiteX20" fmla="*/ 5357218 w 5608608"/>
              <a:gd name="connsiteY20" fmla="*/ 1988092 h 3815748"/>
              <a:gd name="connsiteX21" fmla="*/ 5605177 w 5608608"/>
              <a:gd name="connsiteY21" fmla="*/ 2449654 h 3815748"/>
              <a:gd name="connsiteX22" fmla="*/ 5059975 w 5608608"/>
              <a:gd name="connsiteY22" fmla="*/ 3000790 h 381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08608" h="3815748">
                <a:moveTo>
                  <a:pt x="5059975" y="3000790"/>
                </a:moveTo>
                <a:cubicBezTo>
                  <a:pt x="4902586" y="3337432"/>
                  <a:pt x="4575067" y="3569102"/>
                  <a:pt x="4196897" y="3569102"/>
                </a:cubicBezTo>
                <a:cubicBezTo>
                  <a:pt x="4063189" y="3569102"/>
                  <a:pt x="3935816" y="3540146"/>
                  <a:pt x="3820059" y="3487818"/>
                </a:cubicBezTo>
                <a:cubicBezTo>
                  <a:pt x="3644165" y="3689257"/>
                  <a:pt x="3392657" y="3815435"/>
                  <a:pt x="3113557" y="3815435"/>
                </a:cubicBezTo>
                <a:cubicBezTo>
                  <a:pt x="2839735" y="3815435"/>
                  <a:pt x="2592486" y="3693988"/>
                  <a:pt x="2417128" y="3499180"/>
                </a:cubicBezTo>
                <a:cubicBezTo>
                  <a:pt x="2298671" y="3659970"/>
                  <a:pt x="2114104" y="3763438"/>
                  <a:pt x="1906929" y="3763438"/>
                </a:cubicBezTo>
                <a:cubicBezTo>
                  <a:pt x="1727780" y="3763438"/>
                  <a:pt x="1565544" y="3686081"/>
                  <a:pt x="1448350" y="3561178"/>
                </a:cubicBezTo>
                <a:cubicBezTo>
                  <a:pt x="1311388" y="3640613"/>
                  <a:pt x="1154293" y="3685784"/>
                  <a:pt x="987297" y="3685784"/>
                </a:cubicBezTo>
                <a:cubicBezTo>
                  <a:pt x="456013" y="3685784"/>
                  <a:pt x="24664" y="3228517"/>
                  <a:pt x="24664" y="2665301"/>
                </a:cubicBezTo>
                <a:cubicBezTo>
                  <a:pt x="24664" y="2399438"/>
                  <a:pt x="120756" y="2157207"/>
                  <a:pt x="278128" y="1975508"/>
                </a:cubicBezTo>
                <a:cubicBezTo>
                  <a:pt x="108431" y="1855404"/>
                  <a:pt x="-3431" y="1650538"/>
                  <a:pt x="-3431" y="1418200"/>
                </a:cubicBezTo>
                <a:cubicBezTo>
                  <a:pt x="-3431" y="1048613"/>
                  <a:pt x="279616" y="748552"/>
                  <a:pt x="628254" y="748552"/>
                </a:cubicBezTo>
                <a:cubicBezTo>
                  <a:pt x="729436" y="748552"/>
                  <a:pt x="825095" y="773823"/>
                  <a:pt x="909900" y="818729"/>
                </a:cubicBezTo>
                <a:cubicBezTo>
                  <a:pt x="983263" y="535022"/>
                  <a:pt x="1228435" y="326293"/>
                  <a:pt x="1519203" y="326293"/>
                </a:cubicBezTo>
                <a:cubicBezTo>
                  <a:pt x="1650314" y="326293"/>
                  <a:pt x="1772165" y="368729"/>
                  <a:pt x="1873155" y="441339"/>
                </a:cubicBezTo>
                <a:cubicBezTo>
                  <a:pt x="2046887" y="174611"/>
                  <a:pt x="2337256" y="-314"/>
                  <a:pt x="2665866" y="-314"/>
                </a:cubicBezTo>
                <a:cubicBezTo>
                  <a:pt x="2969271" y="-314"/>
                  <a:pt x="3240080" y="148800"/>
                  <a:pt x="3416581" y="381607"/>
                </a:cubicBezTo>
                <a:cubicBezTo>
                  <a:pt x="3578921" y="249272"/>
                  <a:pt x="3782149" y="170560"/>
                  <a:pt x="4002583" y="170560"/>
                </a:cubicBezTo>
                <a:cubicBezTo>
                  <a:pt x="4459777" y="170560"/>
                  <a:pt x="4842968" y="509160"/>
                  <a:pt x="4940964" y="962504"/>
                </a:cubicBezTo>
                <a:cubicBezTo>
                  <a:pt x="5236077" y="1018769"/>
                  <a:pt x="5460286" y="1292631"/>
                  <a:pt x="5460286" y="1621566"/>
                </a:cubicBezTo>
                <a:cubicBezTo>
                  <a:pt x="5460286" y="1756823"/>
                  <a:pt x="5422375" y="1882773"/>
                  <a:pt x="5357218" y="1988092"/>
                </a:cubicBezTo>
                <a:cubicBezTo>
                  <a:pt x="5506471" y="2086534"/>
                  <a:pt x="5605177" y="2256574"/>
                  <a:pt x="5605177" y="2449654"/>
                </a:cubicBezTo>
                <a:cubicBezTo>
                  <a:pt x="5605177" y="2753376"/>
                  <a:pt x="5361009" y="3000022"/>
                  <a:pt x="5059975" y="3000790"/>
                </a:cubicBezTo>
                <a:close/>
              </a:path>
            </a:pathLst>
          </a:custGeom>
          <a:solidFill>
            <a:srgbClr val="FFFFFF"/>
          </a:solidFill>
          <a:ln w="31737" cap="rnd">
            <a:solidFill>
              <a:srgbClr val="000080"/>
            </a:solidFill>
            <a:prstDash val="solid"/>
            <a:round/>
          </a:ln>
        </p:spPr>
        <p:txBody>
          <a:bodyPr rtlCol="0" anchor="ctr"/>
          <a:lstStyle/>
          <a:p>
            <a:endParaRPr lang="en-CH" sz="4400"/>
          </a:p>
        </p:txBody>
      </p:sp>
      <p:grpSp>
        <p:nvGrpSpPr>
          <p:cNvPr id="513" name="Graphic 2">
            <a:extLst>
              <a:ext uri="{FF2B5EF4-FFF2-40B4-BE49-F238E27FC236}">
                <a16:creationId xmlns:a16="http://schemas.microsoft.com/office/drawing/2014/main" id="{AC5A7B7B-3580-0075-449A-8D408F8CAAFF}"/>
              </a:ext>
            </a:extLst>
          </p:cNvPr>
          <p:cNvGrpSpPr/>
          <p:nvPr/>
        </p:nvGrpSpPr>
        <p:grpSpPr>
          <a:xfrm>
            <a:off x="1977746" y="1251311"/>
            <a:ext cx="4777132" cy="2674354"/>
            <a:chOff x="1977746" y="1251311"/>
            <a:chExt cx="4777132" cy="2674354"/>
          </a:xfrm>
          <a:solidFill>
            <a:srgbClr val="000080"/>
          </a:solidFill>
        </p:grpSpPr>
        <p:sp>
          <p:nvSpPr>
            <p:cNvPr id="514" name="TextBox 513">
              <a:extLst>
                <a:ext uri="{FF2B5EF4-FFF2-40B4-BE49-F238E27FC236}">
                  <a16:creationId xmlns:a16="http://schemas.microsoft.com/office/drawing/2014/main" id="{5E91EF36-6EAB-9B78-A6B9-B9D9E88FEB9A}"/>
                </a:ext>
              </a:extLst>
            </p:cNvPr>
            <p:cNvSpPr txBox="1"/>
            <p:nvPr/>
          </p:nvSpPr>
          <p:spPr>
            <a:xfrm>
              <a:off x="2881066" y="1251311"/>
              <a:ext cx="2851358"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Validation</a:t>
              </a:r>
            </a:p>
          </p:txBody>
        </p:sp>
        <p:sp>
          <p:nvSpPr>
            <p:cNvPr id="515" name="TextBox 514">
              <a:extLst>
                <a:ext uri="{FF2B5EF4-FFF2-40B4-BE49-F238E27FC236}">
                  <a16:creationId xmlns:a16="http://schemas.microsoft.com/office/drawing/2014/main" id="{F7DF6227-0F54-1C42-A5AA-37EE9A28DBB0}"/>
                </a:ext>
              </a:extLst>
            </p:cNvPr>
            <p:cNvSpPr txBox="1"/>
            <p:nvPr/>
          </p:nvSpPr>
          <p:spPr>
            <a:xfrm>
              <a:off x="2202737" y="1886280"/>
              <a:ext cx="43604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of novel method,</a:t>
              </a:r>
            </a:p>
          </p:txBody>
        </p:sp>
        <p:sp>
          <p:nvSpPr>
            <p:cNvPr id="516" name="TextBox 515">
              <a:extLst>
                <a:ext uri="{FF2B5EF4-FFF2-40B4-BE49-F238E27FC236}">
                  <a16:creationId xmlns:a16="http://schemas.microsoft.com/office/drawing/2014/main" id="{EF6149B6-B57F-2103-E614-9FA28FE4C24E}"/>
                </a:ext>
              </a:extLst>
            </p:cNvPr>
            <p:cNvSpPr txBox="1"/>
            <p:nvPr/>
          </p:nvSpPr>
          <p:spPr>
            <a:xfrm>
              <a:off x="2810767" y="2521250"/>
              <a:ext cx="285046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LuLIPLEX</a:t>
              </a:r>
            </a:p>
          </p:txBody>
        </p:sp>
        <p:sp>
          <p:nvSpPr>
            <p:cNvPr id="517" name="TextBox 516">
              <a:extLst>
                <a:ext uri="{FF2B5EF4-FFF2-40B4-BE49-F238E27FC236}">
                  <a16:creationId xmlns:a16="http://schemas.microsoft.com/office/drawing/2014/main" id="{5F60CCD9-B4A0-7FF2-B860-9F23985422C4}"/>
                </a:ext>
              </a:extLst>
            </p:cNvPr>
            <p:cNvSpPr txBox="1"/>
            <p:nvPr/>
          </p:nvSpPr>
          <p:spPr>
            <a:xfrm>
              <a:off x="5209711" y="252125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518" name="TextBox 517">
              <a:extLst>
                <a:ext uri="{FF2B5EF4-FFF2-40B4-BE49-F238E27FC236}">
                  <a16:creationId xmlns:a16="http://schemas.microsoft.com/office/drawing/2014/main" id="{ABFEC017-BD1F-EAED-2C29-948DD82F96E2}"/>
                </a:ext>
              </a:extLst>
            </p:cNvPr>
            <p:cNvSpPr txBox="1"/>
            <p:nvPr/>
          </p:nvSpPr>
          <p:spPr>
            <a:xfrm>
              <a:off x="1977746" y="3156224"/>
              <a:ext cx="84350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for</a:t>
              </a:r>
            </a:p>
          </p:txBody>
        </p:sp>
        <p:sp>
          <p:nvSpPr>
            <p:cNvPr id="519" name="TextBox 518">
              <a:extLst>
                <a:ext uri="{FF2B5EF4-FFF2-40B4-BE49-F238E27FC236}">
                  <a16:creationId xmlns:a16="http://schemas.microsoft.com/office/drawing/2014/main" id="{42EDC48A-365E-E99E-246D-4DB27BD145CE}"/>
                </a:ext>
              </a:extLst>
            </p:cNvPr>
            <p:cNvSpPr txBox="1"/>
            <p:nvPr/>
          </p:nvSpPr>
          <p:spPr>
            <a:xfrm>
              <a:off x="2711784" y="3156224"/>
              <a:ext cx="4043094"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sIgE detection</a:t>
              </a:r>
            </a:p>
          </p:txBody>
        </p:sp>
      </p:grpSp>
      <p:grpSp>
        <p:nvGrpSpPr>
          <p:cNvPr id="520" name="Graphic 2">
            <a:extLst>
              <a:ext uri="{FF2B5EF4-FFF2-40B4-BE49-F238E27FC236}">
                <a16:creationId xmlns:a16="http://schemas.microsoft.com/office/drawing/2014/main" id="{C75F9500-8719-44F3-1D02-7A1F25507D82}"/>
              </a:ext>
            </a:extLst>
          </p:cNvPr>
          <p:cNvGrpSpPr/>
          <p:nvPr/>
        </p:nvGrpSpPr>
        <p:grpSpPr>
          <a:xfrm>
            <a:off x="7546595" y="5680550"/>
            <a:ext cx="4232249" cy="1404410"/>
            <a:chOff x="7546595" y="5680550"/>
            <a:chExt cx="4232249" cy="1404410"/>
          </a:xfrm>
          <a:solidFill>
            <a:srgbClr val="000080"/>
          </a:solidFill>
        </p:grpSpPr>
        <p:sp>
          <p:nvSpPr>
            <p:cNvPr id="521" name="TextBox 520">
              <a:extLst>
                <a:ext uri="{FF2B5EF4-FFF2-40B4-BE49-F238E27FC236}">
                  <a16:creationId xmlns:a16="http://schemas.microsoft.com/office/drawing/2014/main" id="{276CE0A6-3236-4E01-44A2-57CE1DCF6712}"/>
                </a:ext>
              </a:extLst>
            </p:cNvPr>
            <p:cNvSpPr txBox="1"/>
            <p:nvPr/>
          </p:nvSpPr>
          <p:spPr>
            <a:xfrm>
              <a:off x="7604708" y="5680550"/>
              <a:ext cx="4113498"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LULISA cohort</a:t>
              </a:r>
            </a:p>
          </p:txBody>
        </p:sp>
        <p:sp>
          <p:nvSpPr>
            <p:cNvPr id="522" name="TextBox 521">
              <a:extLst>
                <a:ext uri="{FF2B5EF4-FFF2-40B4-BE49-F238E27FC236}">
                  <a16:creationId xmlns:a16="http://schemas.microsoft.com/office/drawing/2014/main" id="{3D72F541-CD2A-B08D-0C2E-3BEAACAE775A}"/>
                </a:ext>
              </a:extLst>
            </p:cNvPr>
            <p:cNvSpPr txBox="1"/>
            <p:nvPr/>
          </p:nvSpPr>
          <p:spPr>
            <a:xfrm>
              <a:off x="7546595" y="6315519"/>
              <a:ext cx="423224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(NCT04751760)</a:t>
              </a:r>
            </a:p>
          </p:txBody>
        </p:sp>
      </p:grpSp>
      <p:sp>
        <p:nvSpPr>
          <p:cNvPr id="523" name="Freeform 522">
            <a:extLst>
              <a:ext uri="{FF2B5EF4-FFF2-40B4-BE49-F238E27FC236}">
                <a16:creationId xmlns:a16="http://schemas.microsoft.com/office/drawing/2014/main" id="{D141622C-25DB-5A12-DDC4-6CBA480EEB70}"/>
              </a:ext>
            </a:extLst>
          </p:cNvPr>
          <p:cNvSpPr/>
          <p:nvPr/>
        </p:nvSpPr>
        <p:spPr>
          <a:xfrm>
            <a:off x="20497576" y="3914116"/>
            <a:ext cx="857856" cy="858704"/>
          </a:xfrm>
          <a:custGeom>
            <a:avLst/>
            <a:gdLst>
              <a:gd name="connsiteX0" fmla="*/ 756053 w 857856"/>
              <a:gd name="connsiteY0" fmla="*/ 554351 h 858704"/>
              <a:gd name="connsiteX1" fmla="*/ 533810 w 857856"/>
              <a:gd name="connsiteY1" fmla="*/ 573759 h 858704"/>
              <a:gd name="connsiteX2" fmla="*/ 427101 w 857856"/>
              <a:gd name="connsiteY2" fmla="*/ 769101 h 858704"/>
              <a:gd name="connsiteX3" fmla="*/ 336152 w 857856"/>
              <a:gd name="connsiteY3" fmla="*/ 562279 h 858704"/>
              <a:gd name="connsiteX4" fmla="*/ 116433 w 857856"/>
              <a:gd name="connsiteY4" fmla="*/ 517207 h 858704"/>
              <a:gd name="connsiteX5" fmla="*/ 282470 w 857856"/>
              <a:gd name="connsiteY5" fmla="*/ 369974 h 858704"/>
              <a:gd name="connsiteX6" fmla="*/ 253379 w 857856"/>
              <a:gd name="connsiteY6" fmla="*/ 146772 h 858704"/>
              <a:gd name="connsiteX7" fmla="*/ 446944 w 857856"/>
              <a:gd name="connsiteY7" fmla="*/ 262599 h 858704"/>
              <a:gd name="connsiteX8" fmla="*/ 648683 w 857856"/>
              <a:gd name="connsiteY8" fmla="*/ 169734 h 858704"/>
              <a:gd name="connsiteX9" fmla="*/ 602277 w 857856"/>
              <a:gd name="connsiteY9" fmla="*/ 388544 h 858704"/>
              <a:gd name="connsiteX10" fmla="*/ 756052 w 857856"/>
              <a:gd name="connsiteY10" fmla="*/ 554347 h 858704"/>
              <a:gd name="connsiteX11" fmla="*/ 756053 w 857856"/>
              <a:gd name="connsiteY11" fmla="*/ 554351 h 85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7856" h="858704">
                <a:moveTo>
                  <a:pt x="756053" y="554351"/>
                </a:moveTo>
                <a:cubicBezTo>
                  <a:pt x="693390" y="723839"/>
                  <a:pt x="684320" y="475501"/>
                  <a:pt x="533810" y="573759"/>
                </a:cubicBezTo>
                <a:cubicBezTo>
                  <a:pt x="383292" y="672020"/>
                  <a:pt x="607981" y="779607"/>
                  <a:pt x="427101" y="769101"/>
                </a:cubicBezTo>
                <a:cubicBezTo>
                  <a:pt x="246229" y="758592"/>
                  <a:pt x="478302" y="677539"/>
                  <a:pt x="336152" y="562279"/>
                </a:cubicBezTo>
                <a:cubicBezTo>
                  <a:pt x="194005" y="447026"/>
                  <a:pt x="165555" y="693190"/>
                  <a:pt x="116433" y="517207"/>
                </a:cubicBezTo>
                <a:cubicBezTo>
                  <a:pt x="67305" y="341219"/>
                  <a:pt x="219810" y="539469"/>
                  <a:pt x="282470" y="369974"/>
                </a:cubicBezTo>
                <a:cubicBezTo>
                  <a:pt x="345134" y="200487"/>
                  <a:pt x="102865" y="245032"/>
                  <a:pt x="253379" y="146772"/>
                </a:cubicBezTo>
                <a:cubicBezTo>
                  <a:pt x="403897" y="48511"/>
                  <a:pt x="266068" y="252091"/>
                  <a:pt x="446944" y="262599"/>
                </a:cubicBezTo>
                <a:cubicBezTo>
                  <a:pt x="627815" y="273104"/>
                  <a:pt x="506535" y="54480"/>
                  <a:pt x="648683" y="169734"/>
                </a:cubicBezTo>
                <a:cubicBezTo>
                  <a:pt x="790830" y="284987"/>
                  <a:pt x="553149" y="212564"/>
                  <a:pt x="602277" y="388544"/>
                </a:cubicBezTo>
                <a:cubicBezTo>
                  <a:pt x="651407" y="564527"/>
                  <a:pt x="818710" y="384857"/>
                  <a:pt x="756052" y="554347"/>
                </a:cubicBezTo>
                <a:lnTo>
                  <a:pt x="756053" y="554351"/>
                </a:lnTo>
                <a:close/>
              </a:path>
            </a:pathLst>
          </a:custGeom>
          <a:solidFill>
            <a:srgbClr val="19FF21"/>
          </a:solidFill>
          <a:ln w="8412" cap="flat">
            <a:solidFill>
              <a:srgbClr val="000000">
                <a:alpha val="97000"/>
              </a:srgbClr>
            </a:solidFill>
            <a:prstDash val="solid"/>
            <a:round/>
          </a:ln>
        </p:spPr>
        <p:txBody>
          <a:bodyPr rtlCol="0" anchor="ctr"/>
          <a:lstStyle/>
          <a:p>
            <a:endParaRPr lang="en-CH" sz="4400"/>
          </a:p>
        </p:txBody>
      </p:sp>
      <p:grpSp>
        <p:nvGrpSpPr>
          <p:cNvPr id="524" name="Graphic 2">
            <a:extLst>
              <a:ext uri="{FF2B5EF4-FFF2-40B4-BE49-F238E27FC236}">
                <a16:creationId xmlns:a16="http://schemas.microsoft.com/office/drawing/2014/main" id="{1F6621E6-0DA2-F56D-3C4C-622869377758}"/>
              </a:ext>
            </a:extLst>
          </p:cNvPr>
          <p:cNvGrpSpPr/>
          <p:nvPr/>
        </p:nvGrpSpPr>
        <p:grpSpPr>
          <a:xfrm>
            <a:off x="5181624" y="11783171"/>
            <a:ext cx="3979714" cy="3815742"/>
            <a:chOff x="5181624" y="11783171"/>
            <a:chExt cx="3979714" cy="3815742"/>
          </a:xfrm>
        </p:grpSpPr>
        <p:sp>
          <p:nvSpPr>
            <p:cNvPr id="525" name="Freeform 524">
              <a:extLst>
                <a:ext uri="{FF2B5EF4-FFF2-40B4-BE49-F238E27FC236}">
                  <a16:creationId xmlns:a16="http://schemas.microsoft.com/office/drawing/2014/main" id="{C6902B76-A4DA-325E-7E90-B4F11454708C}"/>
                </a:ext>
              </a:extLst>
            </p:cNvPr>
            <p:cNvSpPr/>
            <p:nvPr/>
          </p:nvSpPr>
          <p:spPr>
            <a:xfrm>
              <a:off x="5181624" y="11783171"/>
              <a:ext cx="3979714" cy="3815742"/>
            </a:xfrm>
            <a:custGeom>
              <a:avLst/>
              <a:gdLst>
                <a:gd name="connsiteX0" fmla="*/ 3980841 w 3979714"/>
                <a:gd name="connsiteY0" fmla="*/ 478304 h 3815742"/>
                <a:gd name="connsiteX1" fmla="*/ 3980841 w 3979714"/>
                <a:gd name="connsiteY1" fmla="*/ 3340276 h 3815742"/>
                <a:gd name="connsiteX2" fmla="*/ 3503951 w 3979714"/>
                <a:gd name="connsiteY2" fmla="*/ 3817139 h 3815742"/>
                <a:gd name="connsiteX3" fmla="*/ 478013 w 3979714"/>
                <a:gd name="connsiteY3" fmla="*/ 3817139 h 3815742"/>
                <a:gd name="connsiteX4" fmla="*/ 1127 w 3979714"/>
                <a:gd name="connsiteY4" fmla="*/ 3340276 h 3815742"/>
                <a:gd name="connsiteX5" fmla="*/ 1127 w 3979714"/>
                <a:gd name="connsiteY5" fmla="*/ 478304 h 3815742"/>
                <a:gd name="connsiteX6" fmla="*/ 478013 w 3979714"/>
                <a:gd name="connsiteY6" fmla="*/ 1397 h 3815742"/>
                <a:gd name="connsiteX7" fmla="*/ 3503951 w 3979714"/>
                <a:gd name="connsiteY7" fmla="*/ 1397 h 3815742"/>
                <a:gd name="connsiteX8" fmla="*/ 3980841 w 3979714"/>
                <a:gd name="connsiteY8" fmla="*/ 478304 h 38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9714" h="3815742">
                  <a:moveTo>
                    <a:pt x="3980841" y="478304"/>
                  </a:moveTo>
                  <a:lnTo>
                    <a:pt x="3980841" y="3340276"/>
                  </a:lnTo>
                  <a:cubicBezTo>
                    <a:pt x="3980841" y="3603482"/>
                    <a:pt x="3767152" y="3817139"/>
                    <a:pt x="3503951" y="3817139"/>
                  </a:cubicBezTo>
                  <a:lnTo>
                    <a:pt x="478013" y="3817139"/>
                  </a:lnTo>
                  <a:cubicBezTo>
                    <a:pt x="214813" y="3817139"/>
                    <a:pt x="1127" y="3603482"/>
                    <a:pt x="1127" y="3340276"/>
                  </a:cubicBezTo>
                  <a:lnTo>
                    <a:pt x="1127" y="478304"/>
                  </a:lnTo>
                  <a:cubicBezTo>
                    <a:pt x="1127" y="215098"/>
                    <a:pt x="214813" y="1397"/>
                    <a:pt x="478013" y="1397"/>
                  </a:cubicBezTo>
                  <a:lnTo>
                    <a:pt x="3503951" y="1397"/>
                  </a:lnTo>
                  <a:cubicBezTo>
                    <a:pt x="3767152" y="1397"/>
                    <a:pt x="3980841" y="215098"/>
                    <a:pt x="3980841" y="478304"/>
                  </a:cubicBezTo>
                  <a:close/>
                </a:path>
              </a:pathLst>
            </a:custGeom>
            <a:solidFill>
              <a:srgbClr val="1F259B"/>
            </a:solidFill>
            <a:ln w="4036" cap="rnd">
              <a:noFill/>
              <a:prstDash val="solid"/>
              <a:round/>
            </a:ln>
          </p:spPr>
          <p:txBody>
            <a:bodyPr rtlCol="0" anchor="ctr"/>
            <a:lstStyle/>
            <a:p>
              <a:endParaRPr lang="en-CH" sz="4400"/>
            </a:p>
          </p:txBody>
        </p:sp>
        <p:grpSp>
          <p:nvGrpSpPr>
            <p:cNvPr id="526" name="Graphic 2">
              <a:extLst>
                <a:ext uri="{FF2B5EF4-FFF2-40B4-BE49-F238E27FC236}">
                  <a16:creationId xmlns:a16="http://schemas.microsoft.com/office/drawing/2014/main" id="{5F95C54B-A0BB-1FFE-FFD1-2BE719D0CA91}"/>
                </a:ext>
              </a:extLst>
            </p:cNvPr>
            <p:cNvGrpSpPr/>
            <p:nvPr/>
          </p:nvGrpSpPr>
          <p:grpSpPr>
            <a:xfrm>
              <a:off x="5969636" y="12616381"/>
              <a:ext cx="2307058" cy="2306472"/>
              <a:chOff x="5969636" y="12616381"/>
              <a:chExt cx="2307058" cy="2306472"/>
            </a:xfrm>
          </p:grpSpPr>
          <p:sp>
            <p:nvSpPr>
              <p:cNvPr id="527" name="Freeform 526">
                <a:extLst>
                  <a:ext uri="{FF2B5EF4-FFF2-40B4-BE49-F238E27FC236}">
                    <a16:creationId xmlns:a16="http://schemas.microsoft.com/office/drawing/2014/main" id="{D82E4A37-7E0E-EA66-03AF-C9FF4A15EC60}"/>
                  </a:ext>
                </a:extLst>
              </p:cNvPr>
              <p:cNvSpPr/>
              <p:nvPr/>
            </p:nvSpPr>
            <p:spPr>
              <a:xfrm>
                <a:off x="6190238" y="12640119"/>
                <a:ext cx="2086456" cy="2064277"/>
              </a:xfrm>
              <a:custGeom>
                <a:avLst/>
                <a:gdLst>
                  <a:gd name="connsiteX0" fmla="*/ 943 w 2086456"/>
                  <a:gd name="connsiteY0" fmla="*/ 1648 h 2064277"/>
                  <a:gd name="connsiteX1" fmla="*/ 943 w 2086456"/>
                  <a:gd name="connsiteY1" fmla="*/ 2065926 h 2064277"/>
                  <a:gd name="connsiteX2" fmla="*/ 2087401 w 2086456"/>
                  <a:gd name="connsiteY2" fmla="*/ 2065926 h 2064277"/>
                </a:gdLst>
                <a:ahLst/>
                <a:cxnLst>
                  <a:cxn ang="0">
                    <a:pos x="connsiteX0" y="connsiteY0"/>
                  </a:cxn>
                  <a:cxn ang="0">
                    <a:pos x="connsiteX1" y="connsiteY1"/>
                  </a:cxn>
                  <a:cxn ang="0">
                    <a:pos x="connsiteX2" y="connsiteY2"/>
                  </a:cxn>
                </a:cxnLst>
                <a:rect l="l" t="t" r="r" b="b"/>
                <a:pathLst>
                  <a:path w="2086456" h="2064277">
                    <a:moveTo>
                      <a:pt x="943" y="1648"/>
                    </a:moveTo>
                    <a:lnTo>
                      <a:pt x="943" y="2065926"/>
                    </a:lnTo>
                    <a:lnTo>
                      <a:pt x="2087401" y="2065926"/>
                    </a:lnTo>
                  </a:path>
                </a:pathLst>
              </a:custGeom>
              <a:noFill/>
              <a:ln w="114228" cap="sq">
                <a:solidFill>
                  <a:srgbClr val="FFFFFF"/>
                </a:solidFill>
                <a:prstDash val="solid"/>
                <a:miter/>
              </a:ln>
            </p:spPr>
            <p:txBody>
              <a:bodyPr rtlCol="0" anchor="ctr"/>
              <a:lstStyle/>
              <a:p>
                <a:endParaRPr lang="en-CH" sz="4400"/>
              </a:p>
            </p:txBody>
          </p:sp>
          <p:sp>
            <p:nvSpPr>
              <p:cNvPr id="528" name="Freeform 527">
                <a:extLst>
                  <a:ext uri="{FF2B5EF4-FFF2-40B4-BE49-F238E27FC236}">
                    <a16:creationId xmlns:a16="http://schemas.microsoft.com/office/drawing/2014/main" id="{2EB042FC-41C8-0F7F-CB3A-D542896CFD29}"/>
                  </a:ext>
                </a:extLst>
              </p:cNvPr>
              <p:cNvSpPr/>
              <p:nvPr/>
            </p:nvSpPr>
            <p:spPr>
              <a:xfrm>
                <a:off x="5970880" y="12862943"/>
                <a:ext cx="219358" cy="3047"/>
              </a:xfrm>
              <a:custGeom>
                <a:avLst/>
                <a:gdLst>
                  <a:gd name="connsiteX0" fmla="*/ 873 w 219358"/>
                  <a:gd name="connsiteY0" fmla="*/ 1493 h 3047"/>
                  <a:gd name="connsiteX1" fmla="*/ 220231 w 219358"/>
                  <a:gd name="connsiteY1" fmla="*/ 1493 h 3047"/>
                </a:gdLst>
                <a:ahLst/>
                <a:cxnLst>
                  <a:cxn ang="0">
                    <a:pos x="connsiteX0" y="connsiteY0"/>
                  </a:cxn>
                  <a:cxn ang="0">
                    <a:pos x="connsiteX1" y="connsiteY1"/>
                  </a:cxn>
                </a:cxnLst>
                <a:rect l="l" t="t" r="r" b="b"/>
                <a:pathLst>
                  <a:path w="219358" h="3047">
                    <a:moveTo>
                      <a:pt x="873" y="1493"/>
                    </a:moveTo>
                    <a:lnTo>
                      <a:pt x="220231" y="1493"/>
                    </a:lnTo>
                  </a:path>
                </a:pathLst>
              </a:custGeom>
              <a:noFill/>
              <a:ln w="111996" cap="sq">
                <a:solidFill>
                  <a:srgbClr val="FFFFFF"/>
                </a:solidFill>
                <a:prstDash val="solid"/>
                <a:miter/>
              </a:ln>
            </p:spPr>
            <p:txBody>
              <a:bodyPr rtlCol="0" anchor="ctr"/>
              <a:lstStyle/>
              <a:p>
                <a:endParaRPr lang="en-CH" sz="4400"/>
              </a:p>
            </p:txBody>
          </p:sp>
          <p:sp>
            <p:nvSpPr>
              <p:cNvPr id="529" name="Freeform 528">
                <a:extLst>
                  <a:ext uri="{FF2B5EF4-FFF2-40B4-BE49-F238E27FC236}">
                    <a16:creationId xmlns:a16="http://schemas.microsoft.com/office/drawing/2014/main" id="{FEBBBA33-A8F0-7F39-4A3E-6AA8354F86DF}"/>
                  </a:ext>
                </a:extLst>
              </p:cNvPr>
              <p:cNvSpPr/>
              <p:nvPr/>
            </p:nvSpPr>
            <p:spPr>
              <a:xfrm>
                <a:off x="5970880" y="13533200"/>
                <a:ext cx="219358" cy="3047"/>
              </a:xfrm>
              <a:custGeom>
                <a:avLst/>
                <a:gdLst>
                  <a:gd name="connsiteX0" fmla="*/ 873 w 219358"/>
                  <a:gd name="connsiteY0" fmla="*/ 1713 h 3047"/>
                  <a:gd name="connsiteX1" fmla="*/ 220231 w 219358"/>
                  <a:gd name="connsiteY1" fmla="*/ 1713 h 3047"/>
                </a:gdLst>
                <a:ahLst/>
                <a:cxnLst>
                  <a:cxn ang="0">
                    <a:pos x="connsiteX0" y="connsiteY0"/>
                  </a:cxn>
                  <a:cxn ang="0">
                    <a:pos x="connsiteX1" y="connsiteY1"/>
                  </a:cxn>
                </a:cxnLst>
                <a:rect l="l" t="t" r="r" b="b"/>
                <a:pathLst>
                  <a:path w="219358" h="3047">
                    <a:moveTo>
                      <a:pt x="873" y="1713"/>
                    </a:moveTo>
                    <a:lnTo>
                      <a:pt x="220231" y="1713"/>
                    </a:lnTo>
                  </a:path>
                </a:pathLst>
              </a:custGeom>
              <a:noFill/>
              <a:ln w="111996" cap="sq">
                <a:solidFill>
                  <a:srgbClr val="FFFFFF"/>
                </a:solidFill>
                <a:prstDash val="solid"/>
                <a:miter/>
              </a:ln>
            </p:spPr>
            <p:txBody>
              <a:bodyPr rtlCol="0" anchor="ctr"/>
              <a:lstStyle/>
              <a:p>
                <a:endParaRPr lang="en-CH" sz="4400"/>
              </a:p>
            </p:txBody>
          </p:sp>
          <p:sp>
            <p:nvSpPr>
              <p:cNvPr id="530" name="Freeform 529">
                <a:extLst>
                  <a:ext uri="{FF2B5EF4-FFF2-40B4-BE49-F238E27FC236}">
                    <a16:creationId xmlns:a16="http://schemas.microsoft.com/office/drawing/2014/main" id="{E68D7C9E-B90F-924B-5C7A-D18349ADCE35}"/>
                  </a:ext>
                </a:extLst>
              </p:cNvPr>
              <p:cNvSpPr/>
              <p:nvPr/>
            </p:nvSpPr>
            <p:spPr>
              <a:xfrm>
                <a:off x="5970880" y="14163582"/>
                <a:ext cx="219358" cy="3047"/>
              </a:xfrm>
              <a:custGeom>
                <a:avLst/>
                <a:gdLst>
                  <a:gd name="connsiteX0" fmla="*/ 873 w 219358"/>
                  <a:gd name="connsiteY0" fmla="*/ 1920 h 3047"/>
                  <a:gd name="connsiteX1" fmla="*/ 220231 w 219358"/>
                  <a:gd name="connsiteY1" fmla="*/ 1920 h 3047"/>
                </a:gdLst>
                <a:ahLst/>
                <a:cxnLst>
                  <a:cxn ang="0">
                    <a:pos x="connsiteX0" y="connsiteY0"/>
                  </a:cxn>
                  <a:cxn ang="0">
                    <a:pos x="connsiteX1" y="connsiteY1"/>
                  </a:cxn>
                </a:cxnLst>
                <a:rect l="l" t="t" r="r" b="b"/>
                <a:pathLst>
                  <a:path w="219358" h="3047">
                    <a:moveTo>
                      <a:pt x="873" y="1920"/>
                    </a:moveTo>
                    <a:lnTo>
                      <a:pt x="220231" y="1920"/>
                    </a:lnTo>
                  </a:path>
                </a:pathLst>
              </a:custGeom>
              <a:noFill/>
              <a:ln w="111996" cap="sq">
                <a:solidFill>
                  <a:srgbClr val="FFFFFF"/>
                </a:solidFill>
                <a:prstDash val="solid"/>
                <a:miter/>
              </a:ln>
            </p:spPr>
            <p:txBody>
              <a:bodyPr rtlCol="0" anchor="ctr"/>
              <a:lstStyle/>
              <a:p>
                <a:endParaRPr lang="en-CH" sz="4400"/>
              </a:p>
            </p:txBody>
          </p:sp>
          <p:sp>
            <p:nvSpPr>
              <p:cNvPr id="531" name="Freeform 530">
                <a:extLst>
                  <a:ext uri="{FF2B5EF4-FFF2-40B4-BE49-F238E27FC236}">
                    <a16:creationId xmlns:a16="http://schemas.microsoft.com/office/drawing/2014/main" id="{9F22756F-8496-1F05-B6FB-C2228870A1A0}"/>
                  </a:ext>
                </a:extLst>
              </p:cNvPr>
              <p:cNvSpPr/>
              <p:nvPr/>
            </p:nvSpPr>
            <p:spPr>
              <a:xfrm>
                <a:off x="5969636" y="14706640"/>
                <a:ext cx="219358" cy="3047"/>
              </a:xfrm>
              <a:custGeom>
                <a:avLst/>
                <a:gdLst>
                  <a:gd name="connsiteX0" fmla="*/ 873 w 219358"/>
                  <a:gd name="connsiteY0" fmla="*/ 2098 h 3047"/>
                  <a:gd name="connsiteX1" fmla="*/ 220231 w 219358"/>
                  <a:gd name="connsiteY1" fmla="*/ 2098 h 3047"/>
                </a:gdLst>
                <a:ahLst/>
                <a:cxnLst>
                  <a:cxn ang="0">
                    <a:pos x="connsiteX0" y="connsiteY0"/>
                  </a:cxn>
                  <a:cxn ang="0">
                    <a:pos x="connsiteX1" y="connsiteY1"/>
                  </a:cxn>
                </a:cxnLst>
                <a:rect l="l" t="t" r="r" b="b"/>
                <a:pathLst>
                  <a:path w="219358" h="3047">
                    <a:moveTo>
                      <a:pt x="873" y="2098"/>
                    </a:moveTo>
                    <a:lnTo>
                      <a:pt x="220231" y="2098"/>
                    </a:lnTo>
                  </a:path>
                </a:pathLst>
              </a:custGeom>
              <a:noFill/>
              <a:ln w="111996" cap="sq">
                <a:solidFill>
                  <a:srgbClr val="FFFFFF"/>
                </a:solidFill>
                <a:prstDash val="solid"/>
                <a:miter/>
              </a:ln>
            </p:spPr>
            <p:txBody>
              <a:bodyPr rtlCol="0" anchor="ctr"/>
              <a:lstStyle/>
              <a:p>
                <a:endParaRPr lang="en-CH" sz="4400"/>
              </a:p>
            </p:txBody>
          </p:sp>
          <p:sp>
            <p:nvSpPr>
              <p:cNvPr id="532" name="Freeform 531">
                <a:extLst>
                  <a:ext uri="{FF2B5EF4-FFF2-40B4-BE49-F238E27FC236}">
                    <a16:creationId xmlns:a16="http://schemas.microsoft.com/office/drawing/2014/main" id="{9F6A96D5-9724-27B0-DD67-8BC83E67B209}"/>
                  </a:ext>
                </a:extLst>
              </p:cNvPr>
              <p:cNvSpPr/>
              <p:nvPr/>
            </p:nvSpPr>
            <p:spPr>
              <a:xfrm rot="-5400000">
                <a:off x="6080559" y="14813151"/>
                <a:ext cx="219358" cy="3047"/>
              </a:xfrm>
              <a:custGeom>
                <a:avLst/>
                <a:gdLst>
                  <a:gd name="connsiteX0" fmla="*/ 909 w 219358"/>
                  <a:gd name="connsiteY0" fmla="*/ 2133 h 3047"/>
                  <a:gd name="connsiteX1" fmla="*/ 220267 w 219358"/>
                  <a:gd name="connsiteY1" fmla="*/ 2133 h 3047"/>
                </a:gdLst>
                <a:ahLst/>
                <a:cxnLst>
                  <a:cxn ang="0">
                    <a:pos x="connsiteX0" y="connsiteY0"/>
                  </a:cxn>
                  <a:cxn ang="0">
                    <a:pos x="connsiteX1" y="connsiteY1"/>
                  </a:cxn>
                </a:cxnLst>
                <a:rect l="l" t="t" r="r" b="b"/>
                <a:pathLst>
                  <a:path w="219358" h="3047">
                    <a:moveTo>
                      <a:pt x="909" y="2133"/>
                    </a:moveTo>
                    <a:lnTo>
                      <a:pt x="220267" y="2133"/>
                    </a:lnTo>
                  </a:path>
                </a:pathLst>
              </a:custGeom>
              <a:noFill/>
              <a:ln w="111996" cap="sq">
                <a:solidFill>
                  <a:srgbClr val="FFFFFF"/>
                </a:solidFill>
                <a:prstDash val="solid"/>
                <a:miter/>
              </a:ln>
            </p:spPr>
            <p:txBody>
              <a:bodyPr rtlCol="0" anchor="ctr"/>
              <a:lstStyle/>
              <a:p>
                <a:endParaRPr lang="en-CH" sz="4400"/>
              </a:p>
            </p:txBody>
          </p:sp>
          <p:sp>
            <p:nvSpPr>
              <p:cNvPr id="533" name="Freeform 532">
                <a:extLst>
                  <a:ext uri="{FF2B5EF4-FFF2-40B4-BE49-F238E27FC236}">
                    <a16:creationId xmlns:a16="http://schemas.microsoft.com/office/drawing/2014/main" id="{F2E487A0-B98B-30D3-3583-6E81AF648A03}"/>
                  </a:ext>
                </a:extLst>
              </p:cNvPr>
              <p:cNvSpPr/>
              <p:nvPr/>
            </p:nvSpPr>
            <p:spPr>
              <a:xfrm rot="-2700000">
                <a:off x="6332140" y="13617830"/>
                <a:ext cx="1998526" cy="3047"/>
              </a:xfrm>
              <a:custGeom>
                <a:avLst/>
                <a:gdLst>
                  <a:gd name="connsiteX0" fmla="*/ 1284 w 1998526"/>
                  <a:gd name="connsiteY0" fmla="*/ 1741 h 3047"/>
                  <a:gd name="connsiteX1" fmla="*/ 1999811 w 1998526"/>
                  <a:gd name="connsiteY1" fmla="*/ 1741 h 3047"/>
                </a:gdLst>
                <a:ahLst/>
                <a:cxnLst>
                  <a:cxn ang="0">
                    <a:pos x="connsiteX0" y="connsiteY0"/>
                  </a:cxn>
                  <a:cxn ang="0">
                    <a:pos x="connsiteX1" y="connsiteY1"/>
                  </a:cxn>
                </a:cxnLst>
                <a:rect l="l" t="t" r="r" b="b"/>
                <a:pathLst>
                  <a:path w="1998526" h="3047">
                    <a:moveTo>
                      <a:pt x="1284" y="1741"/>
                    </a:moveTo>
                    <a:lnTo>
                      <a:pt x="1999811" y="1741"/>
                    </a:lnTo>
                  </a:path>
                </a:pathLst>
              </a:custGeom>
              <a:noFill/>
              <a:ln w="177737" cap="rnd">
                <a:solidFill>
                  <a:srgbClr val="FFFFFF"/>
                </a:solidFill>
                <a:prstDash val="solid"/>
                <a:miter/>
              </a:ln>
            </p:spPr>
            <p:txBody>
              <a:bodyPr rtlCol="0" anchor="ctr"/>
              <a:lstStyle/>
              <a:p>
                <a:endParaRPr lang="en-CH" sz="4400"/>
              </a:p>
            </p:txBody>
          </p:sp>
          <p:sp>
            <p:nvSpPr>
              <p:cNvPr id="534" name="Freeform 533">
                <a:extLst>
                  <a:ext uri="{FF2B5EF4-FFF2-40B4-BE49-F238E27FC236}">
                    <a16:creationId xmlns:a16="http://schemas.microsoft.com/office/drawing/2014/main" id="{8439265D-6B75-4E5E-87FA-A79C99B57BD9}"/>
                  </a:ext>
                </a:extLst>
              </p:cNvPr>
              <p:cNvSpPr/>
              <p:nvPr/>
            </p:nvSpPr>
            <p:spPr>
              <a:xfrm>
                <a:off x="6630651" y="13381681"/>
                <a:ext cx="151500" cy="151502"/>
              </a:xfrm>
              <a:custGeom>
                <a:avLst/>
                <a:gdLst>
                  <a:gd name="connsiteX0" fmla="*/ 152462 w 151500"/>
                  <a:gd name="connsiteY0" fmla="*/ 77342 h 151502"/>
                  <a:gd name="connsiteX1" fmla="*/ 76712 w 151500"/>
                  <a:gd name="connsiteY1" fmla="*/ 153093 h 151502"/>
                  <a:gd name="connsiteX2" fmla="*/ 962 w 151500"/>
                  <a:gd name="connsiteY2" fmla="*/ 77342 h 151502"/>
                  <a:gd name="connsiteX3" fmla="*/ 76712 w 151500"/>
                  <a:gd name="connsiteY3" fmla="*/ 1590 h 151502"/>
                  <a:gd name="connsiteX4" fmla="*/ 152462 w 151500"/>
                  <a:gd name="connsiteY4" fmla="*/ 77342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462" y="77342"/>
                    </a:moveTo>
                    <a:cubicBezTo>
                      <a:pt x="152462" y="119178"/>
                      <a:pt x="118548" y="153093"/>
                      <a:pt x="76712" y="153093"/>
                    </a:cubicBezTo>
                    <a:cubicBezTo>
                      <a:pt x="34876" y="153093"/>
                      <a:pt x="962" y="119178"/>
                      <a:pt x="962" y="77342"/>
                    </a:cubicBezTo>
                    <a:cubicBezTo>
                      <a:pt x="962" y="35505"/>
                      <a:pt x="34876" y="1590"/>
                      <a:pt x="76712" y="1590"/>
                    </a:cubicBezTo>
                    <a:cubicBezTo>
                      <a:pt x="118548" y="1590"/>
                      <a:pt x="152462" y="35505"/>
                      <a:pt x="152462" y="77342"/>
                    </a:cubicBezTo>
                    <a:close/>
                  </a:path>
                </a:pathLst>
              </a:custGeom>
              <a:solidFill>
                <a:srgbClr val="FFFFFF"/>
              </a:solidFill>
              <a:ln w="3986" cap="rnd">
                <a:noFill/>
                <a:prstDash val="solid"/>
                <a:round/>
              </a:ln>
            </p:spPr>
            <p:txBody>
              <a:bodyPr rtlCol="0" anchor="ctr"/>
              <a:lstStyle/>
              <a:p>
                <a:endParaRPr lang="en-CH" sz="4400"/>
              </a:p>
            </p:txBody>
          </p:sp>
          <p:sp>
            <p:nvSpPr>
              <p:cNvPr id="535" name="Freeform 534">
                <a:extLst>
                  <a:ext uri="{FF2B5EF4-FFF2-40B4-BE49-F238E27FC236}">
                    <a16:creationId xmlns:a16="http://schemas.microsoft.com/office/drawing/2014/main" id="{30E393BE-47B0-F4A0-57D5-01B7CFBDE416}"/>
                  </a:ext>
                </a:extLst>
              </p:cNvPr>
              <p:cNvSpPr/>
              <p:nvPr/>
            </p:nvSpPr>
            <p:spPr>
              <a:xfrm>
                <a:off x="6477718" y="13817562"/>
                <a:ext cx="151500" cy="151502"/>
              </a:xfrm>
              <a:custGeom>
                <a:avLst/>
                <a:gdLst>
                  <a:gd name="connsiteX0" fmla="*/ 152412 w 151500"/>
                  <a:gd name="connsiteY0" fmla="*/ 77485 h 151502"/>
                  <a:gd name="connsiteX1" fmla="*/ 76662 w 151500"/>
                  <a:gd name="connsiteY1" fmla="*/ 153236 h 151502"/>
                  <a:gd name="connsiteX2" fmla="*/ 912 w 151500"/>
                  <a:gd name="connsiteY2" fmla="*/ 77485 h 151502"/>
                  <a:gd name="connsiteX3" fmla="*/ 76662 w 151500"/>
                  <a:gd name="connsiteY3" fmla="*/ 1733 h 151502"/>
                  <a:gd name="connsiteX4" fmla="*/ 152412 w 151500"/>
                  <a:gd name="connsiteY4" fmla="*/ 77485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412" y="77485"/>
                    </a:moveTo>
                    <a:cubicBezTo>
                      <a:pt x="152412" y="119321"/>
                      <a:pt x="118498" y="153236"/>
                      <a:pt x="76662" y="153236"/>
                    </a:cubicBezTo>
                    <a:cubicBezTo>
                      <a:pt x="34826" y="153236"/>
                      <a:pt x="912" y="119321"/>
                      <a:pt x="912" y="77485"/>
                    </a:cubicBezTo>
                    <a:cubicBezTo>
                      <a:pt x="912" y="35648"/>
                      <a:pt x="34826" y="1733"/>
                      <a:pt x="76662" y="1733"/>
                    </a:cubicBezTo>
                    <a:cubicBezTo>
                      <a:pt x="118498" y="1733"/>
                      <a:pt x="152412" y="35648"/>
                      <a:pt x="152412" y="77485"/>
                    </a:cubicBezTo>
                    <a:close/>
                  </a:path>
                </a:pathLst>
              </a:custGeom>
              <a:solidFill>
                <a:srgbClr val="FFFFFF"/>
              </a:solidFill>
              <a:ln w="3986" cap="rnd">
                <a:noFill/>
                <a:prstDash val="solid"/>
                <a:round/>
              </a:ln>
            </p:spPr>
            <p:txBody>
              <a:bodyPr rtlCol="0" anchor="ctr"/>
              <a:lstStyle/>
              <a:p>
                <a:endParaRPr lang="en-CH" sz="4400"/>
              </a:p>
            </p:txBody>
          </p:sp>
          <p:sp>
            <p:nvSpPr>
              <p:cNvPr id="536" name="Freeform 535">
                <a:extLst>
                  <a:ext uri="{FF2B5EF4-FFF2-40B4-BE49-F238E27FC236}">
                    <a16:creationId xmlns:a16="http://schemas.microsoft.com/office/drawing/2014/main" id="{EE100D2E-E84B-FD87-B21B-4EFE0748C24B}"/>
                  </a:ext>
                </a:extLst>
              </p:cNvPr>
              <p:cNvSpPr/>
              <p:nvPr/>
            </p:nvSpPr>
            <p:spPr>
              <a:xfrm>
                <a:off x="7043684" y="13235702"/>
                <a:ext cx="151500" cy="151502"/>
              </a:xfrm>
              <a:custGeom>
                <a:avLst/>
                <a:gdLst>
                  <a:gd name="connsiteX0" fmla="*/ 152598 w 151500"/>
                  <a:gd name="connsiteY0" fmla="*/ 77294 h 151502"/>
                  <a:gd name="connsiteX1" fmla="*/ 76848 w 151500"/>
                  <a:gd name="connsiteY1" fmla="*/ 153045 h 151502"/>
                  <a:gd name="connsiteX2" fmla="*/ 1097 w 151500"/>
                  <a:gd name="connsiteY2" fmla="*/ 77294 h 151502"/>
                  <a:gd name="connsiteX3" fmla="*/ 76848 w 151500"/>
                  <a:gd name="connsiteY3" fmla="*/ 1542 h 151502"/>
                  <a:gd name="connsiteX4" fmla="*/ 152598 w 151500"/>
                  <a:gd name="connsiteY4" fmla="*/ 77294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598" y="77294"/>
                    </a:moveTo>
                    <a:cubicBezTo>
                      <a:pt x="152598" y="119130"/>
                      <a:pt x="118683" y="153045"/>
                      <a:pt x="76848" y="153045"/>
                    </a:cubicBezTo>
                    <a:cubicBezTo>
                      <a:pt x="35012" y="153045"/>
                      <a:pt x="1097" y="119130"/>
                      <a:pt x="1097" y="77294"/>
                    </a:cubicBezTo>
                    <a:cubicBezTo>
                      <a:pt x="1097" y="35458"/>
                      <a:pt x="35012" y="1542"/>
                      <a:pt x="76848" y="1542"/>
                    </a:cubicBezTo>
                    <a:cubicBezTo>
                      <a:pt x="118683" y="1542"/>
                      <a:pt x="152598" y="35458"/>
                      <a:pt x="152598" y="77294"/>
                    </a:cubicBezTo>
                    <a:close/>
                  </a:path>
                </a:pathLst>
              </a:custGeom>
              <a:solidFill>
                <a:srgbClr val="FFFFFF"/>
              </a:solidFill>
              <a:ln w="3986" cap="rnd">
                <a:noFill/>
                <a:prstDash val="solid"/>
                <a:round/>
              </a:ln>
            </p:spPr>
            <p:txBody>
              <a:bodyPr rtlCol="0" anchor="ctr"/>
              <a:lstStyle/>
              <a:p>
                <a:endParaRPr lang="en-CH" sz="4400"/>
              </a:p>
            </p:txBody>
          </p:sp>
          <p:sp>
            <p:nvSpPr>
              <p:cNvPr id="537" name="Freeform 536">
                <a:extLst>
                  <a:ext uri="{FF2B5EF4-FFF2-40B4-BE49-F238E27FC236}">
                    <a16:creationId xmlns:a16="http://schemas.microsoft.com/office/drawing/2014/main" id="{E0514E83-CEF5-944B-864E-F24990768A4E}"/>
                  </a:ext>
                </a:extLst>
              </p:cNvPr>
              <p:cNvSpPr/>
              <p:nvPr/>
            </p:nvSpPr>
            <p:spPr>
              <a:xfrm>
                <a:off x="6779265" y="12902191"/>
                <a:ext cx="151500" cy="151502"/>
              </a:xfrm>
              <a:custGeom>
                <a:avLst/>
                <a:gdLst>
                  <a:gd name="connsiteX0" fmla="*/ 152511 w 151500"/>
                  <a:gd name="connsiteY0" fmla="*/ 77184 h 151502"/>
                  <a:gd name="connsiteX1" fmla="*/ 76761 w 151500"/>
                  <a:gd name="connsiteY1" fmla="*/ 152936 h 151502"/>
                  <a:gd name="connsiteX2" fmla="*/ 1011 w 151500"/>
                  <a:gd name="connsiteY2" fmla="*/ 77184 h 151502"/>
                  <a:gd name="connsiteX3" fmla="*/ 76761 w 151500"/>
                  <a:gd name="connsiteY3" fmla="*/ 1433 h 151502"/>
                  <a:gd name="connsiteX4" fmla="*/ 152511 w 151500"/>
                  <a:gd name="connsiteY4" fmla="*/ 77184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511" y="77184"/>
                    </a:moveTo>
                    <a:cubicBezTo>
                      <a:pt x="152511" y="119021"/>
                      <a:pt x="118596" y="152936"/>
                      <a:pt x="76761" y="152936"/>
                    </a:cubicBezTo>
                    <a:cubicBezTo>
                      <a:pt x="34925" y="152936"/>
                      <a:pt x="1011" y="119021"/>
                      <a:pt x="1011" y="77184"/>
                    </a:cubicBezTo>
                    <a:cubicBezTo>
                      <a:pt x="1011" y="35348"/>
                      <a:pt x="34925" y="1433"/>
                      <a:pt x="76761" y="1433"/>
                    </a:cubicBezTo>
                    <a:cubicBezTo>
                      <a:pt x="118596" y="1433"/>
                      <a:pt x="152511" y="35348"/>
                      <a:pt x="152511" y="77184"/>
                    </a:cubicBezTo>
                    <a:close/>
                  </a:path>
                </a:pathLst>
              </a:custGeom>
              <a:solidFill>
                <a:srgbClr val="FFFFFF"/>
              </a:solidFill>
              <a:ln w="3986" cap="rnd">
                <a:noFill/>
                <a:prstDash val="solid"/>
                <a:round/>
              </a:ln>
            </p:spPr>
            <p:txBody>
              <a:bodyPr rtlCol="0" anchor="ctr"/>
              <a:lstStyle/>
              <a:p>
                <a:endParaRPr lang="en-CH" sz="4400"/>
              </a:p>
            </p:txBody>
          </p:sp>
          <p:sp>
            <p:nvSpPr>
              <p:cNvPr id="538" name="Freeform 537">
                <a:extLst>
                  <a:ext uri="{FF2B5EF4-FFF2-40B4-BE49-F238E27FC236}">
                    <a16:creationId xmlns:a16="http://schemas.microsoft.com/office/drawing/2014/main" id="{C7F2D765-49D2-CED4-EC31-063002227F28}"/>
                  </a:ext>
                </a:extLst>
              </p:cNvPr>
              <p:cNvSpPr/>
              <p:nvPr/>
            </p:nvSpPr>
            <p:spPr>
              <a:xfrm>
                <a:off x="7179133" y="12616381"/>
                <a:ext cx="151500" cy="151502"/>
              </a:xfrm>
              <a:custGeom>
                <a:avLst/>
                <a:gdLst>
                  <a:gd name="connsiteX0" fmla="*/ 152642 w 151500"/>
                  <a:gd name="connsiteY0" fmla="*/ 77091 h 151502"/>
                  <a:gd name="connsiteX1" fmla="*/ 76892 w 151500"/>
                  <a:gd name="connsiteY1" fmla="*/ 152842 h 151502"/>
                  <a:gd name="connsiteX2" fmla="*/ 1142 w 151500"/>
                  <a:gd name="connsiteY2" fmla="*/ 77091 h 151502"/>
                  <a:gd name="connsiteX3" fmla="*/ 76892 w 151500"/>
                  <a:gd name="connsiteY3" fmla="*/ 1339 h 151502"/>
                  <a:gd name="connsiteX4" fmla="*/ 152642 w 151500"/>
                  <a:gd name="connsiteY4" fmla="*/ 77091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642" y="77091"/>
                    </a:moveTo>
                    <a:cubicBezTo>
                      <a:pt x="152642" y="118927"/>
                      <a:pt x="118728" y="152842"/>
                      <a:pt x="76892" y="152842"/>
                    </a:cubicBezTo>
                    <a:cubicBezTo>
                      <a:pt x="35056" y="152842"/>
                      <a:pt x="1142" y="118927"/>
                      <a:pt x="1142" y="77091"/>
                    </a:cubicBezTo>
                    <a:cubicBezTo>
                      <a:pt x="1142" y="35254"/>
                      <a:pt x="35056" y="1339"/>
                      <a:pt x="76892" y="1339"/>
                    </a:cubicBezTo>
                    <a:cubicBezTo>
                      <a:pt x="118728" y="1339"/>
                      <a:pt x="152642" y="35254"/>
                      <a:pt x="152642" y="77091"/>
                    </a:cubicBezTo>
                    <a:close/>
                  </a:path>
                </a:pathLst>
              </a:custGeom>
              <a:solidFill>
                <a:srgbClr val="FFFFFF"/>
              </a:solidFill>
              <a:ln w="3986" cap="rnd">
                <a:noFill/>
                <a:prstDash val="solid"/>
                <a:round/>
              </a:ln>
            </p:spPr>
            <p:txBody>
              <a:bodyPr rtlCol="0" anchor="ctr"/>
              <a:lstStyle/>
              <a:p>
                <a:endParaRPr lang="en-CH" sz="4400"/>
              </a:p>
            </p:txBody>
          </p:sp>
          <p:sp>
            <p:nvSpPr>
              <p:cNvPr id="539" name="Freeform 538">
                <a:extLst>
                  <a:ext uri="{FF2B5EF4-FFF2-40B4-BE49-F238E27FC236}">
                    <a16:creationId xmlns:a16="http://schemas.microsoft.com/office/drawing/2014/main" id="{B8F24067-D5DA-6807-6615-4668437A9EF4}"/>
                  </a:ext>
                </a:extLst>
              </p:cNvPr>
              <p:cNvSpPr/>
              <p:nvPr/>
            </p:nvSpPr>
            <p:spPr>
              <a:xfrm>
                <a:off x="7449346" y="12918266"/>
                <a:ext cx="151500" cy="151502"/>
              </a:xfrm>
              <a:custGeom>
                <a:avLst/>
                <a:gdLst>
                  <a:gd name="connsiteX0" fmla="*/ 152731 w 151500"/>
                  <a:gd name="connsiteY0" fmla="*/ 77190 h 151502"/>
                  <a:gd name="connsiteX1" fmla="*/ 76981 w 151500"/>
                  <a:gd name="connsiteY1" fmla="*/ 152941 h 151502"/>
                  <a:gd name="connsiteX2" fmla="*/ 1230 w 151500"/>
                  <a:gd name="connsiteY2" fmla="*/ 77190 h 151502"/>
                  <a:gd name="connsiteX3" fmla="*/ 76981 w 151500"/>
                  <a:gd name="connsiteY3" fmla="*/ 1438 h 151502"/>
                  <a:gd name="connsiteX4" fmla="*/ 152731 w 151500"/>
                  <a:gd name="connsiteY4" fmla="*/ 77190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731" y="77190"/>
                    </a:moveTo>
                    <a:cubicBezTo>
                      <a:pt x="152731" y="119026"/>
                      <a:pt x="118816" y="152941"/>
                      <a:pt x="76981" y="152941"/>
                    </a:cubicBezTo>
                    <a:cubicBezTo>
                      <a:pt x="35145" y="152941"/>
                      <a:pt x="1230" y="119026"/>
                      <a:pt x="1230" y="77190"/>
                    </a:cubicBezTo>
                    <a:cubicBezTo>
                      <a:pt x="1230" y="35353"/>
                      <a:pt x="35145" y="1438"/>
                      <a:pt x="76981" y="1438"/>
                    </a:cubicBezTo>
                    <a:cubicBezTo>
                      <a:pt x="118816" y="1438"/>
                      <a:pt x="152731" y="35353"/>
                      <a:pt x="152731" y="77190"/>
                    </a:cubicBezTo>
                    <a:close/>
                  </a:path>
                </a:pathLst>
              </a:custGeom>
              <a:solidFill>
                <a:srgbClr val="FFFFFF"/>
              </a:solidFill>
              <a:ln w="3986" cap="rnd">
                <a:noFill/>
                <a:prstDash val="solid"/>
                <a:round/>
              </a:ln>
            </p:spPr>
            <p:txBody>
              <a:bodyPr rtlCol="0" anchor="ctr"/>
              <a:lstStyle/>
              <a:p>
                <a:endParaRPr lang="en-CH" sz="4400"/>
              </a:p>
            </p:txBody>
          </p:sp>
          <p:sp>
            <p:nvSpPr>
              <p:cNvPr id="540" name="Freeform 539">
                <a:extLst>
                  <a:ext uri="{FF2B5EF4-FFF2-40B4-BE49-F238E27FC236}">
                    <a16:creationId xmlns:a16="http://schemas.microsoft.com/office/drawing/2014/main" id="{40E6F4C4-C02F-8B30-17CE-879F6D760F6E}"/>
                  </a:ext>
                </a:extLst>
              </p:cNvPr>
              <p:cNvSpPr/>
              <p:nvPr/>
            </p:nvSpPr>
            <p:spPr>
              <a:xfrm>
                <a:off x="8119492" y="13267639"/>
                <a:ext cx="151500" cy="151502"/>
              </a:xfrm>
              <a:custGeom>
                <a:avLst/>
                <a:gdLst>
                  <a:gd name="connsiteX0" fmla="*/ 152951 w 151500"/>
                  <a:gd name="connsiteY0" fmla="*/ 77304 h 151502"/>
                  <a:gd name="connsiteX1" fmla="*/ 77201 w 151500"/>
                  <a:gd name="connsiteY1" fmla="*/ 153056 h 151502"/>
                  <a:gd name="connsiteX2" fmla="*/ 1450 w 151500"/>
                  <a:gd name="connsiteY2" fmla="*/ 77304 h 151502"/>
                  <a:gd name="connsiteX3" fmla="*/ 77201 w 151500"/>
                  <a:gd name="connsiteY3" fmla="*/ 1553 h 151502"/>
                  <a:gd name="connsiteX4" fmla="*/ 152951 w 151500"/>
                  <a:gd name="connsiteY4" fmla="*/ 77304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951" y="77304"/>
                    </a:moveTo>
                    <a:cubicBezTo>
                      <a:pt x="152951" y="119141"/>
                      <a:pt x="119036" y="153056"/>
                      <a:pt x="77201" y="153056"/>
                    </a:cubicBezTo>
                    <a:cubicBezTo>
                      <a:pt x="35365" y="153056"/>
                      <a:pt x="1450" y="119141"/>
                      <a:pt x="1450" y="77304"/>
                    </a:cubicBezTo>
                    <a:cubicBezTo>
                      <a:pt x="1450" y="35468"/>
                      <a:pt x="35365" y="1553"/>
                      <a:pt x="77201" y="1553"/>
                    </a:cubicBezTo>
                    <a:cubicBezTo>
                      <a:pt x="119036" y="1553"/>
                      <a:pt x="152951" y="35468"/>
                      <a:pt x="152951" y="77304"/>
                    </a:cubicBezTo>
                    <a:close/>
                  </a:path>
                </a:pathLst>
              </a:custGeom>
              <a:solidFill>
                <a:srgbClr val="FFFFFF"/>
              </a:solidFill>
              <a:ln w="3986" cap="rnd">
                <a:noFill/>
                <a:prstDash val="solid"/>
                <a:round/>
              </a:ln>
            </p:spPr>
            <p:txBody>
              <a:bodyPr rtlCol="0" anchor="ctr"/>
              <a:lstStyle/>
              <a:p>
                <a:endParaRPr lang="en-CH" sz="4400"/>
              </a:p>
            </p:txBody>
          </p:sp>
          <p:sp>
            <p:nvSpPr>
              <p:cNvPr id="541" name="Freeform 540">
                <a:extLst>
                  <a:ext uri="{FF2B5EF4-FFF2-40B4-BE49-F238E27FC236}">
                    <a16:creationId xmlns:a16="http://schemas.microsoft.com/office/drawing/2014/main" id="{4196FF3D-118C-8623-27EE-080F2678BA02}"/>
                  </a:ext>
                </a:extLst>
              </p:cNvPr>
              <p:cNvSpPr/>
              <p:nvPr/>
            </p:nvSpPr>
            <p:spPr>
              <a:xfrm>
                <a:off x="7714575" y="13463330"/>
                <a:ext cx="151500" cy="151502"/>
              </a:xfrm>
              <a:custGeom>
                <a:avLst/>
                <a:gdLst>
                  <a:gd name="connsiteX0" fmla="*/ 152818 w 151500"/>
                  <a:gd name="connsiteY0" fmla="*/ 77369 h 151502"/>
                  <a:gd name="connsiteX1" fmla="*/ 77068 w 151500"/>
                  <a:gd name="connsiteY1" fmla="*/ 153120 h 151502"/>
                  <a:gd name="connsiteX2" fmla="*/ 1318 w 151500"/>
                  <a:gd name="connsiteY2" fmla="*/ 77369 h 151502"/>
                  <a:gd name="connsiteX3" fmla="*/ 77068 w 151500"/>
                  <a:gd name="connsiteY3" fmla="*/ 1617 h 151502"/>
                  <a:gd name="connsiteX4" fmla="*/ 152818 w 151500"/>
                  <a:gd name="connsiteY4" fmla="*/ 77369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818" y="77369"/>
                    </a:moveTo>
                    <a:cubicBezTo>
                      <a:pt x="152818" y="119205"/>
                      <a:pt x="118903" y="153120"/>
                      <a:pt x="77068" y="153120"/>
                    </a:cubicBezTo>
                    <a:cubicBezTo>
                      <a:pt x="35232" y="153120"/>
                      <a:pt x="1318" y="119205"/>
                      <a:pt x="1318" y="77369"/>
                    </a:cubicBezTo>
                    <a:cubicBezTo>
                      <a:pt x="1318" y="35532"/>
                      <a:pt x="35232" y="1617"/>
                      <a:pt x="77068" y="1617"/>
                    </a:cubicBezTo>
                    <a:cubicBezTo>
                      <a:pt x="118903" y="1617"/>
                      <a:pt x="152818" y="35532"/>
                      <a:pt x="152818" y="77369"/>
                    </a:cubicBezTo>
                    <a:close/>
                  </a:path>
                </a:pathLst>
              </a:custGeom>
              <a:solidFill>
                <a:srgbClr val="FFFFFF"/>
              </a:solidFill>
              <a:ln w="3986" cap="rnd">
                <a:noFill/>
                <a:prstDash val="solid"/>
                <a:round/>
              </a:ln>
            </p:spPr>
            <p:txBody>
              <a:bodyPr rtlCol="0" anchor="ctr"/>
              <a:lstStyle/>
              <a:p>
                <a:endParaRPr lang="en-CH" sz="4400"/>
              </a:p>
            </p:txBody>
          </p:sp>
          <p:sp>
            <p:nvSpPr>
              <p:cNvPr id="542" name="Freeform 541">
                <a:extLst>
                  <a:ext uri="{FF2B5EF4-FFF2-40B4-BE49-F238E27FC236}">
                    <a16:creationId xmlns:a16="http://schemas.microsoft.com/office/drawing/2014/main" id="{8FFA4ABD-EF70-430E-7C2C-DAD56865EB15}"/>
                  </a:ext>
                </a:extLst>
              </p:cNvPr>
              <p:cNvSpPr/>
              <p:nvPr/>
            </p:nvSpPr>
            <p:spPr>
              <a:xfrm>
                <a:off x="7882358" y="13794514"/>
                <a:ext cx="151500" cy="151502"/>
              </a:xfrm>
              <a:custGeom>
                <a:avLst/>
                <a:gdLst>
                  <a:gd name="connsiteX0" fmla="*/ 152873 w 151500"/>
                  <a:gd name="connsiteY0" fmla="*/ 77477 h 151502"/>
                  <a:gd name="connsiteX1" fmla="*/ 77123 w 151500"/>
                  <a:gd name="connsiteY1" fmla="*/ 153229 h 151502"/>
                  <a:gd name="connsiteX2" fmla="*/ 1373 w 151500"/>
                  <a:gd name="connsiteY2" fmla="*/ 77477 h 151502"/>
                  <a:gd name="connsiteX3" fmla="*/ 77123 w 151500"/>
                  <a:gd name="connsiteY3" fmla="*/ 1726 h 151502"/>
                  <a:gd name="connsiteX4" fmla="*/ 152873 w 151500"/>
                  <a:gd name="connsiteY4" fmla="*/ 77477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873" y="77477"/>
                    </a:moveTo>
                    <a:cubicBezTo>
                      <a:pt x="152873" y="119313"/>
                      <a:pt x="118958" y="153229"/>
                      <a:pt x="77123" y="153229"/>
                    </a:cubicBezTo>
                    <a:cubicBezTo>
                      <a:pt x="35287" y="153229"/>
                      <a:pt x="1373" y="119313"/>
                      <a:pt x="1373" y="77477"/>
                    </a:cubicBezTo>
                    <a:cubicBezTo>
                      <a:pt x="1373" y="35641"/>
                      <a:pt x="35287" y="1726"/>
                      <a:pt x="77123" y="1726"/>
                    </a:cubicBezTo>
                    <a:cubicBezTo>
                      <a:pt x="118958" y="1726"/>
                      <a:pt x="152873" y="35641"/>
                      <a:pt x="152873" y="77477"/>
                    </a:cubicBezTo>
                    <a:close/>
                  </a:path>
                </a:pathLst>
              </a:custGeom>
              <a:solidFill>
                <a:srgbClr val="FFFFFF"/>
              </a:solidFill>
              <a:ln w="3986" cap="rnd">
                <a:noFill/>
                <a:prstDash val="solid"/>
                <a:round/>
              </a:ln>
            </p:spPr>
            <p:txBody>
              <a:bodyPr rtlCol="0" anchor="ctr"/>
              <a:lstStyle/>
              <a:p>
                <a:endParaRPr lang="en-CH" sz="4400"/>
              </a:p>
            </p:txBody>
          </p:sp>
          <p:sp>
            <p:nvSpPr>
              <p:cNvPr id="543" name="Freeform 542">
                <a:extLst>
                  <a:ext uri="{FF2B5EF4-FFF2-40B4-BE49-F238E27FC236}">
                    <a16:creationId xmlns:a16="http://schemas.microsoft.com/office/drawing/2014/main" id="{5AFB76C9-02F2-B037-2D4F-55C3F5DCCC5E}"/>
                  </a:ext>
                </a:extLst>
              </p:cNvPr>
              <p:cNvSpPr/>
              <p:nvPr/>
            </p:nvSpPr>
            <p:spPr>
              <a:xfrm>
                <a:off x="7441747" y="13855314"/>
                <a:ext cx="151500" cy="151502"/>
              </a:xfrm>
              <a:custGeom>
                <a:avLst/>
                <a:gdLst>
                  <a:gd name="connsiteX0" fmla="*/ 152728 w 151500"/>
                  <a:gd name="connsiteY0" fmla="*/ 77497 h 151502"/>
                  <a:gd name="connsiteX1" fmla="*/ 76978 w 151500"/>
                  <a:gd name="connsiteY1" fmla="*/ 153248 h 151502"/>
                  <a:gd name="connsiteX2" fmla="*/ 1228 w 151500"/>
                  <a:gd name="connsiteY2" fmla="*/ 77497 h 151502"/>
                  <a:gd name="connsiteX3" fmla="*/ 76978 w 151500"/>
                  <a:gd name="connsiteY3" fmla="*/ 1746 h 151502"/>
                  <a:gd name="connsiteX4" fmla="*/ 152728 w 151500"/>
                  <a:gd name="connsiteY4" fmla="*/ 77497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728" y="77497"/>
                    </a:moveTo>
                    <a:cubicBezTo>
                      <a:pt x="152728" y="119333"/>
                      <a:pt x="118814" y="153248"/>
                      <a:pt x="76978" y="153248"/>
                    </a:cubicBezTo>
                    <a:cubicBezTo>
                      <a:pt x="35143" y="153248"/>
                      <a:pt x="1228" y="119333"/>
                      <a:pt x="1228" y="77497"/>
                    </a:cubicBezTo>
                    <a:cubicBezTo>
                      <a:pt x="1228" y="35661"/>
                      <a:pt x="35143" y="1746"/>
                      <a:pt x="76978" y="1746"/>
                    </a:cubicBezTo>
                    <a:cubicBezTo>
                      <a:pt x="118814" y="1746"/>
                      <a:pt x="152728" y="35661"/>
                      <a:pt x="152728" y="77497"/>
                    </a:cubicBezTo>
                    <a:close/>
                  </a:path>
                </a:pathLst>
              </a:custGeom>
              <a:solidFill>
                <a:srgbClr val="FFFFFF"/>
              </a:solidFill>
              <a:ln w="3986" cap="rnd">
                <a:noFill/>
                <a:prstDash val="solid"/>
                <a:round/>
              </a:ln>
            </p:spPr>
            <p:txBody>
              <a:bodyPr rtlCol="0" anchor="ctr"/>
              <a:lstStyle/>
              <a:p>
                <a:endParaRPr lang="en-CH" sz="4400"/>
              </a:p>
            </p:txBody>
          </p:sp>
          <p:sp>
            <p:nvSpPr>
              <p:cNvPr id="544" name="Freeform 543">
                <a:extLst>
                  <a:ext uri="{FF2B5EF4-FFF2-40B4-BE49-F238E27FC236}">
                    <a16:creationId xmlns:a16="http://schemas.microsoft.com/office/drawing/2014/main" id="{F7829FDD-6AD2-55F9-DCF2-609E9B6BB598}"/>
                  </a:ext>
                </a:extLst>
              </p:cNvPr>
              <p:cNvSpPr/>
              <p:nvPr/>
            </p:nvSpPr>
            <p:spPr>
              <a:xfrm>
                <a:off x="6968244" y="14266154"/>
                <a:ext cx="151500" cy="151502"/>
              </a:xfrm>
              <a:custGeom>
                <a:avLst/>
                <a:gdLst>
                  <a:gd name="connsiteX0" fmla="*/ 152573 w 151500"/>
                  <a:gd name="connsiteY0" fmla="*/ 77632 h 151502"/>
                  <a:gd name="connsiteX1" fmla="*/ 76823 w 151500"/>
                  <a:gd name="connsiteY1" fmla="*/ 153383 h 151502"/>
                  <a:gd name="connsiteX2" fmla="*/ 1073 w 151500"/>
                  <a:gd name="connsiteY2" fmla="*/ 77632 h 151502"/>
                  <a:gd name="connsiteX3" fmla="*/ 76823 w 151500"/>
                  <a:gd name="connsiteY3" fmla="*/ 1881 h 151502"/>
                  <a:gd name="connsiteX4" fmla="*/ 152573 w 151500"/>
                  <a:gd name="connsiteY4" fmla="*/ 77632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573" y="77632"/>
                    </a:moveTo>
                    <a:cubicBezTo>
                      <a:pt x="152573" y="119468"/>
                      <a:pt x="118658" y="153383"/>
                      <a:pt x="76823" y="153383"/>
                    </a:cubicBezTo>
                    <a:cubicBezTo>
                      <a:pt x="34987" y="153383"/>
                      <a:pt x="1073" y="119468"/>
                      <a:pt x="1073" y="77632"/>
                    </a:cubicBezTo>
                    <a:cubicBezTo>
                      <a:pt x="1073" y="35796"/>
                      <a:pt x="34987" y="1881"/>
                      <a:pt x="76823" y="1881"/>
                    </a:cubicBezTo>
                    <a:cubicBezTo>
                      <a:pt x="118658" y="1881"/>
                      <a:pt x="152573" y="35796"/>
                      <a:pt x="152573" y="77632"/>
                    </a:cubicBezTo>
                    <a:close/>
                  </a:path>
                </a:pathLst>
              </a:custGeom>
              <a:solidFill>
                <a:srgbClr val="FFFFFF"/>
              </a:solidFill>
              <a:ln w="3986" cap="rnd">
                <a:noFill/>
                <a:prstDash val="solid"/>
                <a:round/>
              </a:ln>
            </p:spPr>
            <p:txBody>
              <a:bodyPr rtlCol="0" anchor="ctr"/>
              <a:lstStyle/>
              <a:p>
                <a:endParaRPr lang="en-CH" sz="4400"/>
              </a:p>
            </p:txBody>
          </p:sp>
          <p:sp>
            <p:nvSpPr>
              <p:cNvPr id="545" name="Freeform 544">
                <a:extLst>
                  <a:ext uri="{FF2B5EF4-FFF2-40B4-BE49-F238E27FC236}">
                    <a16:creationId xmlns:a16="http://schemas.microsoft.com/office/drawing/2014/main" id="{9DF0FE75-023B-222F-C585-769BF847C709}"/>
                  </a:ext>
                </a:extLst>
              </p:cNvPr>
              <p:cNvSpPr/>
              <p:nvPr/>
            </p:nvSpPr>
            <p:spPr>
              <a:xfrm>
                <a:off x="7661853" y="14267669"/>
                <a:ext cx="151500" cy="151502"/>
              </a:xfrm>
              <a:custGeom>
                <a:avLst/>
                <a:gdLst>
                  <a:gd name="connsiteX0" fmla="*/ 152801 w 151500"/>
                  <a:gd name="connsiteY0" fmla="*/ 77632 h 151502"/>
                  <a:gd name="connsiteX1" fmla="*/ 77050 w 151500"/>
                  <a:gd name="connsiteY1" fmla="*/ 153384 h 151502"/>
                  <a:gd name="connsiteX2" fmla="*/ 1300 w 151500"/>
                  <a:gd name="connsiteY2" fmla="*/ 77632 h 151502"/>
                  <a:gd name="connsiteX3" fmla="*/ 77050 w 151500"/>
                  <a:gd name="connsiteY3" fmla="*/ 1881 h 151502"/>
                  <a:gd name="connsiteX4" fmla="*/ 152801 w 151500"/>
                  <a:gd name="connsiteY4" fmla="*/ 77632 h 151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00" h="151502">
                    <a:moveTo>
                      <a:pt x="152801" y="77632"/>
                    </a:moveTo>
                    <a:cubicBezTo>
                      <a:pt x="152801" y="119469"/>
                      <a:pt x="118886" y="153384"/>
                      <a:pt x="77050" y="153384"/>
                    </a:cubicBezTo>
                    <a:cubicBezTo>
                      <a:pt x="35215" y="153384"/>
                      <a:pt x="1300" y="119469"/>
                      <a:pt x="1300" y="77632"/>
                    </a:cubicBezTo>
                    <a:cubicBezTo>
                      <a:pt x="1300" y="35796"/>
                      <a:pt x="35215" y="1881"/>
                      <a:pt x="77050" y="1881"/>
                    </a:cubicBezTo>
                    <a:cubicBezTo>
                      <a:pt x="118886" y="1881"/>
                      <a:pt x="152801" y="35796"/>
                      <a:pt x="152801" y="77632"/>
                    </a:cubicBezTo>
                    <a:close/>
                  </a:path>
                </a:pathLst>
              </a:custGeom>
              <a:solidFill>
                <a:srgbClr val="FFFFFF"/>
              </a:solidFill>
              <a:ln w="3986" cap="rnd">
                <a:noFill/>
                <a:prstDash val="solid"/>
                <a:round/>
              </a:ln>
            </p:spPr>
            <p:txBody>
              <a:bodyPr rtlCol="0" anchor="ctr"/>
              <a:lstStyle/>
              <a:p>
                <a:endParaRPr lang="en-CH" sz="4400"/>
              </a:p>
            </p:txBody>
          </p:sp>
          <p:sp>
            <p:nvSpPr>
              <p:cNvPr id="546" name="Freeform 545">
                <a:extLst>
                  <a:ext uri="{FF2B5EF4-FFF2-40B4-BE49-F238E27FC236}">
                    <a16:creationId xmlns:a16="http://schemas.microsoft.com/office/drawing/2014/main" id="{3C95161F-3CA0-1251-9025-641E264FCEE0}"/>
                  </a:ext>
                </a:extLst>
              </p:cNvPr>
              <p:cNvSpPr/>
              <p:nvPr/>
            </p:nvSpPr>
            <p:spPr>
              <a:xfrm rot="-5400000">
                <a:off x="6639622" y="14822078"/>
                <a:ext cx="201548" cy="3047"/>
              </a:xfrm>
              <a:custGeom>
                <a:avLst/>
                <a:gdLst>
                  <a:gd name="connsiteX0" fmla="*/ 1090 w 201548"/>
                  <a:gd name="connsiteY0" fmla="*/ 2136 h 3047"/>
                  <a:gd name="connsiteX1" fmla="*/ 202638 w 201548"/>
                  <a:gd name="connsiteY1" fmla="*/ 2136 h 3047"/>
                </a:gdLst>
                <a:ahLst/>
                <a:cxnLst>
                  <a:cxn ang="0">
                    <a:pos x="connsiteX0" y="connsiteY0"/>
                  </a:cxn>
                  <a:cxn ang="0">
                    <a:pos x="connsiteX1" y="connsiteY1"/>
                  </a:cxn>
                </a:cxnLst>
                <a:rect l="l" t="t" r="r" b="b"/>
                <a:pathLst>
                  <a:path w="201548" h="3047">
                    <a:moveTo>
                      <a:pt x="1090" y="2136"/>
                    </a:moveTo>
                    <a:lnTo>
                      <a:pt x="202638" y="2136"/>
                    </a:lnTo>
                  </a:path>
                </a:pathLst>
              </a:custGeom>
              <a:noFill/>
              <a:ln w="109131" cap="sq">
                <a:solidFill>
                  <a:srgbClr val="FFFFFF"/>
                </a:solidFill>
                <a:prstDash val="solid"/>
                <a:miter/>
              </a:ln>
            </p:spPr>
            <p:txBody>
              <a:bodyPr rtlCol="0" anchor="ctr"/>
              <a:lstStyle/>
              <a:p>
                <a:endParaRPr lang="en-CH" sz="4400"/>
              </a:p>
            </p:txBody>
          </p:sp>
          <p:sp>
            <p:nvSpPr>
              <p:cNvPr id="547" name="Freeform 546">
                <a:extLst>
                  <a:ext uri="{FF2B5EF4-FFF2-40B4-BE49-F238E27FC236}">
                    <a16:creationId xmlns:a16="http://schemas.microsoft.com/office/drawing/2014/main" id="{05A44CF6-E0DF-8F47-FDF0-E54326977E4D}"/>
                  </a:ext>
                </a:extLst>
              </p:cNvPr>
              <p:cNvSpPr/>
              <p:nvPr/>
            </p:nvSpPr>
            <p:spPr>
              <a:xfrm rot="-5400000">
                <a:off x="7276242" y="14822078"/>
                <a:ext cx="201548" cy="3047"/>
              </a:xfrm>
              <a:custGeom>
                <a:avLst/>
                <a:gdLst>
                  <a:gd name="connsiteX0" fmla="*/ 1299 w 201548"/>
                  <a:gd name="connsiteY0" fmla="*/ 2136 h 3047"/>
                  <a:gd name="connsiteX1" fmla="*/ 202847 w 201548"/>
                  <a:gd name="connsiteY1" fmla="*/ 2136 h 3047"/>
                </a:gdLst>
                <a:ahLst/>
                <a:cxnLst>
                  <a:cxn ang="0">
                    <a:pos x="connsiteX0" y="connsiteY0"/>
                  </a:cxn>
                  <a:cxn ang="0">
                    <a:pos x="connsiteX1" y="connsiteY1"/>
                  </a:cxn>
                </a:cxnLst>
                <a:rect l="l" t="t" r="r" b="b"/>
                <a:pathLst>
                  <a:path w="201548" h="3047">
                    <a:moveTo>
                      <a:pt x="1299" y="2136"/>
                    </a:moveTo>
                    <a:lnTo>
                      <a:pt x="202847" y="2136"/>
                    </a:lnTo>
                  </a:path>
                </a:pathLst>
              </a:custGeom>
              <a:noFill/>
              <a:ln w="109131" cap="sq">
                <a:solidFill>
                  <a:srgbClr val="FFFFFF"/>
                </a:solidFill>
                <a:prstDash val="solid"/>
                <a:miter/>
              </a:ln>
            </p:spPr>
            <p:txBody>
              <a:bodyPr rtlCol="0" anchor="ctr"/>
              <a:lstStyle/>
              <a:p>
                <a:endParaRPr lang="en-CH" sz="4400"/>
              </a:p>
            </p:txBody>
          </p:sp>
          <p:sp>
            <p:nvSpPr>
              <p:cNvPr id="548" name="Freeform 547">
                <a:extLst>
                  <a:ext uri="{FF2B5EF4-FFF2-40B4-BE49-F238E27FC236}">
                    <a16:creationId xmlns:a16="http://schemas.microsoft.com/office/drawing/2014/main" id="{E2373364-B729-AACC-EDD9-91941A44CC8F}"/>
                  </a:ext>
                </a:extLst>
              </p:cNvPr>
              <p:cNvSpPr/>
              <p:nvPr/>
            </p:nvSpPr>
            <p:spPr>
              <a:xfrm rot="-5400000">
                <a:off x="7912903" y="14822078"/>
                <a:ext cx="201548" cy="3047"/>
              </a:xfrm>
              <a:custGeom>
                <a:avLst/>
                <a:gdLst>
                  <a:gd name="connsiteX0" fmla="*/ 1507 w 201548"/>
                  <a:gd name="connsiteY0" fmla="*/ 2136 h 3047"/>
                  <a:gd name="connsiteX1" fmla="*/ 203056 w 201548"/>
                  <a:gd name="connsiteY1" fmla="*/ 2136 h 3047"/>
                </a:gdLst>
                <a:ahLst/>
                <a:cxnLst>
                  <a:cxn ang="0">
                    <a:pos x="connsiteX0" y="connsiteY0"/>
                  </a:cxn>
                  <a:cxn ang="0">
                    <a:pos x="connsiteX1" y="connsiteY1"/>
                  </a:cxn>
                </a:cxnLst>
                <a:rect l="l" t="t" r="r" b="b"/>
                <a:pathLst>
                  <a:path w="201548" h="3047">
                    <a:moveTo>
                      <a:pt x="1507" y="2136"/>
                    </a:moveTo>
                    <a:lnTo>
                      <a:pt x="203056" y="2136"/>
                    </a:lnTo>
                  </a:path>
                </a:pathLst>
              </a:custGeom>
              <a:noFill/>
              <a:ln w="109131" cap="sq">
                <a:solidFill>
                  <a:srgbClr val="FFFFFF"/>
                </a:solidFill>
                <a:prstDash val="solid"/>
                <a:miter/>
              </a:ln>
            </p:spPr>
            <p:txBody>
              <a:bodyPr rtlCol="0" anchor="ctr"/>
              <a:lstStyle/>
              <a:p>
                <a:endParaRPr lang="en-CH" sz="4400"/>
              </a:p>
            </p:txBody>
          </p:sp>
        </p:grpSp>
      </p:grpSp>
      <p:grpSp>
        <p:nvGrpSpPr>
          <p:cNvPr id="549" name="Graphic 2">
            <a:extLst>
              <a:ext uri="{FF2B5EF4-FFF2-40B4-BE49-F238E27FC236}">
                <a16:creationId xmlns:a16="http://schemas.microsoft.com/office/drawing/2014/main" id="{F3E3FA27-A74F-1D1B-8D92-D3C719C68906}"/>
              </a:ext>
            </a:extLst>
          </p:cNvPr>
          <p:cNvGrpSpPr/>
          <p:nvPr/>
        </p:nvGrpSpPr>
        <p:grpSpPr>
          <a:xfrm>
            <a:off x="14159857" y="11921496"/>
            <a:ext cx="3979714" cy="3815742"/>
            <a:chOff x="14159857" y="11921496"/>
            <a:chExt cx="3979714" cy="3815742"/>
          </a:xfrm>
        </p:grpSpPr>
        <p:sp>
          <p:nvSpPr>
            <p:cNvPr id="550" name="Freeform 549">
              <a:extLst>
                <a:ext uri="{FF2B5EF4-FFF2-40B4-BE49-F238E27FC236}">
                  <a16:creationId xmlns:a16="http://schemas.microsoft.com/office/drawing/2014/main" id="{4B96054F-90EE-9F6C-C59D-5C44DFAB9302}"/>
                </a:ext>
              </a:extLst>
            </p:cNvPr>
            <p:cNvSpPr/>
            <p:nvPr/>
          </p:nvSpPr>
          <p:spPr>
            <a:xfrm>
              <a:off x="14159857" y="11921496"/>
              <a:ext cx="3979714" cy="3815742"/>
            </a:xfrm>
            <a:custGeom>
              <a:avLst/>
              <a:gdLst>
                <a:gd name="connsiteX0" fmla="*/ 3983787 w 3979714"/>
                <a:gd name="connsiteY0" fmla="*/ 478350 h 3815742"/>
                <a:gd name="connsiteX1" fmla="*/ 3983787 w 3979714"/>
                <a:gd name="connsiteY1" fmla="*/ 3340321 h 3815742"/>
                <a:gd name="connsiteX2" fmla="*/ 3506897 w 3979714"/>
                <a:gd name="connsiteY2" fmla="*/ 3817185 h 3815742"/>
                <a:gd name="connsiteX3" fmla="*/ 480959 w 3979714"/>
                <a:gd name="connsiteY3" fmla="*/ 3817185 h 3815742"/>
                <a:gd name="connsiteX4" fmla="*/ 4073 w 3979714"/>
                <a:gd name="connsiteY4" fmla="*/ 3340321 h 3815742"/>
                <a:gd name="connsiteX5" fmla="*/ 4073 w 3979714"/>
                <a:gd name="connsiteY5" fmla="*/ 478350 h 3815742"/>
                <a:gd name="connsiteX6" fmla="*/ 480959 w 3979714"/>
                <a:gd name="connsiteY6" fmla="*/ 1442 h 3815742"/>
                <a:gd name="connsiteX7" fmla="*/ 3506897 w 3979714"/>
                <a:gd name="connsiteY7" fmla="*/ 1442 h 3815742"/>
                <a:gd name="connsiteX8" fmla="*/ 3983787 w 3979714"/>
                <a:gd name="connsiteY8" fmla="*/ 478350 h 38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9714" h="3815742">
                  <a:moveTo>
                    <a:pt x="3983787" y="478350"/>
                  </a:moveTo>
                  <a:lnTo>
                    <a:pt x="3983787" y="3340321"/>
                  </a:lnTo>
                  <a:cubicBezTo>
                    <a:pt x="3983787" y="3603528"/>
                    <a:pt x="3770098" y="3817185"/>
                    <a:pt x="3506897" y="3817185"/>
                  </a:cubicBezTo>
                  <a:lnTo>
                    <a:pt x="480959" y="3817185"/>
                  </a:lnTo>
                  <a:cubicBezTo>
                    <a:pt x="217759" y="3817185"/>
                    <a:pt x="4073" y="3603528"/>
                    <a:pt x="4073" y="3340321"/>
                  </a:cubicBezTo>
                  <a:lnTo>
                    <a:pt x="4073" y="478350"/>
                  </a:lnTo>
                  <a:cubicBezTo>
                    <a:pt x="4073" y="215143"/>
                    <a:pt x="217759" y="1442"/>
                    <a:pt x="480959" y="1442"/>
                  </a:cubicBezTo>
                  <a:lnTo>
                    <a:pt x="3506897" y="1442"/>
                  </a:lnTo>
                  <a:cubicBezTo>
                    <a:pt x="3770098" y="1442"/>
                    <a:pt x="3983787" y="215143"/>
                    <a:pt x="3983787" y="478350"/>
                  </a:cubicBezTo>
                  <a:close/>
                </a:path>
              </a:pathLst>
            </a:custGeom>
            <a:solidFill>
              <a:srgbClr val="1F259B"/>
            </a:solidFill>
            <a:ln w="4036" cap="rnd">
              <a:noFill/>
              <a:prstDash val="solid"/>
              <a:round/>
            </a:ln>
          </p:spPr>
          <p:txBody>
            <a:bodyPr rtlCol="0" anchor="ctr"/>
            <a:lstStyle/>
            <a:p>
              <a:endParaRPr lang="en-CH" sz="4400"/>
            </a:p>
          </p:txBody>
        </p:sp>
        <p:grpSp>
          <p:nvGrpSpPr>
            <p:cNvPr id="551" name="Graphic 2">
              <a:extLst>
                <a:ext uri="{FF2B5EF4-FFF2-40B4-BE49-F238E27FC236}">
                  <a16:creationId xmlns:a16="http://schemas.microsoft.com/office/drawing/2014/main" id="{2B6B95C4-9343-462E-4011-6B05FD91B600}"/>
                </a:ext>
              </a:extLst>
            </p:cNvPr>
            <p:cNvGrpSpPr/>
            <p:nvPr/>
          </p:nvGrpSpPr>
          <p:grpSpPr>
            <a:xfrm>
              <a:off x="15057640" y="12506080"/>
              <a:ext cx="2307020" cy="2646358"/>
              <a:chOff x="15057640" y="12506080"/>
              <a:chExt cx="2307020" cy="2646358"/>
            </a:xfrm>
            <a:solidFill>
              <a:srgbClr val="FFFFFF"/>
            </a:solidFill>
          </p:grpSpPr>
          <p:sp>
            <p:nvSpPr>
              <p:cNvPr id="552" name="Freeform 551">
                <a:extLst>
                  <a:ext uri="{FF2B5EF4-FFF2-40B4-BE49-F238E27FC236}">
                    <a16:creationId xmlns:a16="http://schemas.microsoft.com/office/drawing/2014/main" id="{940D6EAC-8094-A2CC-7A04-39EB8F12894B}"/>
                  </a:ext>
                </a:extLst>
              </p:cNvPr>
              <p:cNvSpPr/>
              <p:nvPr/>
            </p:nvSpPr>
            <p:spPr>
              <a:xfrm>
                <a:off x="15057640" y="12506080"/>
                <a:ext cx="2307020" cy="2646358"/>
              </a:xfrm>
              <a:custGeom>
                <a:avLst/>
                <a:gdLst>
                  <a:gd name="connsiteX0" fmla="*/ 1160296 w 2307020"/>
                  <a:gd name="connsiteY0" fmla="*/ 2442839 h 2646358"/>
                  <a:gd name="connsiteX1" fmla="*/ 212456 w 2307020"/>
                  <a:gd name="connsiteY1" fmla="*/ 1494803 h 2646358"/>
                  <a:gd name="connsiteX2" fmla="*/ 1159798 w 2307020"/>
                  <a:gd name="connsiteY2" fmla="*/ 546224 h 2646358"/>
                  <a:gd name="connsiteX3" fmla="*/ 2107638 w 2307020"/>
                  <a:gd name="connsiteY3" fmla="*/ 1494260 h 2646358"/>
                  <a:gd name="connsiteX4" fmla="*/ 2107638 w 2307020"/>
                  <a:gd name="connsiteY4" fmla="*/ 1494531 h 2646358"/>
                  <a:gd name="connsiteX5" fmla="*/ 1163417 w 2307020"/>
                  <a:gd name="connsiteY5" fmla="*/ 2442839 h 2646358"/>
                  <a:gd name="connsiteX6" fmla="*/ 1160296 w 2307020"/>
                  <a:gd name="connsiteY6" fmla="*/ 2442839 h 2646358"/>
                  <a:gd name="connsiteX7" fmla="*/ 1962158 w 2307020"/>
                  <a:gd name="connsiteY7" fmla="*/ 668138 h 2646358"/>
                  <a:gd name="connsiteX8" fmla="*/ 2063669 w 2307020"/>
                  <a:gd name="connsiteY8" fmla="*/ 566536 h 2646358"/>
                  <a:gd name="connsiteX9" fmla="*/ 2060276 w 2307020"/>
                  <a:gd name="connsiteY9" fmla="*/ 424355 h 2646358"/>
                  <a:gd name="connsiteX10" fmla="*/ 1918188 w 2307020"/>
                  <a:gd name="connsiteY10" fmla="*/ 420962 h 2646358"/>
                  <a:gd name="connsiteX11" fmla="*/ 1803152 w 2307020"/>
                  <a:gd name="connsiteY11" fmla="*/ 539484 h 2646358"/>
                  <a:gd name="connsiteX12" fmla="*/ 1261807 w 2307020"/>
                  <a:gd name="connsiteY12" fmla="*/ 349849 h 2646358"/>
                  <a:gd name="connsiteX13" fmla="*/ 1261807 w 2307020"/>
                  <a:gd name="connsiteY13" fmla="*/ 207669 h 2646358"/>
                  <a:gd name="connsiteX14" fmla="*/ 1566293 w 2307020"/>
                  <a:gd name="connsiteY14" fmla="*/ 207669 h 2646358"/>
                  <a:gd name="connsiteX15" fmla="*/ 1566293 w 2307020"/>
                  <a:gd name="connsiteY15" fmla="*/ 4509 h 2646358"/>
                  <a:gd name="connsiteX16" fmla="*/ 754344 w 2307020"/>
                  <a:gd name="connsiteY16" fmla="*/ 4509 h 2646358"/>
                  <a:gd name="connsiteX17" fmla="*/ 754344 w 2307020"/>
                  <a:gd name="connsiteY17" fmla="*/ 207669 h 2646358"/>
                  <a:gd name="connsiteX18" fmla="*/ 1058831 w 2307020"/>
                  <a:gd name="connsiteY18" fmla="*/ 207669 h 2646358"/>
                  <a:gd name="connsiteX19" fmla="*/ 1058831 w 2307020"/>
                  <a:gd name="connsiteY19" fmla="*/ 346457 h 2646358"/>
                  <a:gd name="connsiteX20" fmla="*/ 9706 w 2307020"/>
                  <a:gd name="connsiteY20" fmla="*/ 1596541 h 2646358"/>
                  <a:gd name="connsiteX21" fmla="*/ 1258776 w 2307020"/>
                  <a:gd name="connsiteY21" fmla="*/ 2646451 h 2646358"/>
                  <a:gd name="connsiteX22" fmla="*/ 2307900 w 2307020"/>
                  <a:gd name="connsiteY22" fmla="*/ 1396412 h 2646358"/>
                  <a:gd name="connsiteX23" fmla="*/ 1962158 w 2307020"/>
                  <a:gd name="connsiteY23" fmla="*/ 668138 h 264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07020" h="2646358">
                    <a:moveTo>
                      <a:pt x="1160296" y="2442839"/>
                    </a:moveTo>
                    <a:cubicBezTo>
                      <a:pt x="637000" y="2442974"/>
                      <a:pt x="212592" y="2018514"/>
                      <a:pt x="212456" y="1494803"/>
                    </a:cubicBezTo>
                    <a:cubicBezTo>
                      <a:pt x="212320" y="971047"/>
                      <a:pt x="636457" y="546360"/>
                      <a:pt x="1159798" y="546224"/>
                    </a:cubicBezTo>
                    <a:cubicBezTo>
                      <a:pt x="1683094" y="546043"/>
                      <a:pt x="2107503" y="970504"/>
                      <a:pt x="2107638" y="1494260"/>
                    </a:cubicBezTo>
                    <a:lnTo>
                      <a:pt x="2107638" y="1494531"/>
                    </a:lnTo>
                    <a:cubicBezTo>
                      <a:pt x="2108588" y="2017337"/>
                      <a:pt x="1685854" y="2441889"/>
                      <a:pt x="1163417" y="2442839"/>
                    </a:cubicBezTo>
                    <a:lnTo>
                      <a:pt x="1160296" y="2442839"/>
                    </a:lnTo>
                    <a:close/>
                    <a:moveTo>
                      <a:pt x="1962158" y="668138"/>
                    </a:moveTo>
                    <a:lnTo>
                      <a:pt x="2063669" y="566536"/>
                    </a:lnTo>
                    <a:cubicBezTo>
                      <a:pt x="2101577" y="526229"/>
                      <a:pt x="2100084" y="462852"/>
                      <a:pt x="2060276" y="424355"/>
                    </a:cubicBezTo>
                    <a:cubicBezTo>
                      <a:pt x="2021101" y="386175"/>
                      <a:pt x="1959127" y="384682"/>
                      <a:pt x="1918188" y="420962"/>
                    </a:cubicBezTo>
                    <a:lnTo>
                      <a:pt x="1803152" y="539484"/>
                    </a:lnTo>
                    <a:cubicBezTo>
                      <a:pt x="1642200" y="430326"/>
                      <a:pt x="1455645" y="365004"/>
                      <a:pt x="1261807" y="349849"/>
                    </a:cubicBezTo>
                    <a:lnTo>
                      <a:pt x="1261807" y="207669"/>
                    </a:lnTo>
                    <a:lnTo>
                      <a:pt x="1566293" y="207669"/>
                    </a:lnTo>
                    <a:lnTo>
                      <a:pt x="1566293" y="4509"/>
                    </a:lnTo>
                    <a:lnTo>
                      <a:pt x="754344" y="4509"/>
                    </a:lnTo>
                    <a:lnTo>
                      <a:pt x="754344" y="207669"/>
                    </a:lnTo>
                    <a:lnTo>
                      <a:pt x="1058831" y="207669"/>
                    </a:lnTo>
                    <a:lnTo>
                      <a:pt x="1058831" y="346457"/>
                    </a:lnTo>
                    <a:cubicBezTo>
                      <a:pt x="424163" y="401736"/>
                      <a:pt x="-45528" y="961411"/>
                      <a:pt x="9706" y="1596541"/>
                    </a:cubicBezTo>
                    <a:cubicBezTo>
                      <a:pt x="64894" y="2231671"/>
                      <a:pt x="624153" y="2701731"/>
                      <a:pt x="1258776" y="2646451"/>
                    </a:cubicBezTo>
                    <a:cubicBezTo>
                      <a:pt x="1893444" y="2591216"/>
                      <a:pt x="2363134" y="2031542"/>
                      <a:pt x="2307900" y="1396412"/>
                    </a:cubicBezTo>
                    <a:cubicBezTo>
                      <a:pt x="2283880" y="1119967"/>
                      <a:pt x="2161153" y="861392"/>
                      <a:pt x="1962158" y="668138"/>
                    </a:cubicBezTo>
                    <a:close/>
                  </a:path>
                </a:pathLst>
              </a:custGeom>
              <a:solidFill>
                <a:srgbClr val="FFFFFF"/>
              </a:solidFill>
              <a:ln w="45224" cap="rnd">
                <a:noFill/>
                <a:prstDash val="solid"/>
                <a:round/>
              </a:ln>
            </p:spPr>
            <p:txBody>
              <a:bodyPr rtlCol="0" anchor="ctr"/>
              <a:lstStyle/>
              <a:p>
                <a:endParaRPr lang="en-CH" sz="4400"/>
              </a:p>
            </p:txBody>
          </p:sp>
          <p:sp>
            <p:nvSpPr>
              <p:cNvPr id="570" name="Freeform 569">
                <a:extLst>
                  <a:ext uri="{FF2B5EF4-FFF2-40B4-BE49-F238E27FC236}">
                    <a16:creationId xmlns:a16="http://schemas.microsoft.com/office/drawing/2014/main" id="{0FCBEA6F-51FF-3529-9D1E-132311E36058}"/>
                  </a:ext>
                </a:extLst>
              </p:cNvPr>
              <p:cNvSpPr/>
              <p:nvPr/>
            </p:nvSpPr>
            <p:spPr>
              <a:xfrm rot="-1359299" flipV="1">
                <a:off x="16180339" y="13090299"/>
                <a:ext cx="813567" cy="1495087"/>
              </a:xfrm>
              <a:custGeom>
                <a:avLst/>
                <a:gdLst>
                  <a:gd name="connsiteX0" fmla="*/ 316770 w 813567"/>
                  <a:gd name="connsiteY0" fmla="*/ 4510 h 1495087"/>
                  <a:gd name="connsiteX1" fmla="*/ 756649 w 813567"/>
                  <a:gd name="connsiteY1" fmla="*/ 1059712 h 1495087"/>
                  <a:gd name="connsiteX2" fmla="*/ 316770 w 813567"/>
                  <a:gd name="connsiteY2" fmla="*/ 1499598 h 1495087"/>
                  <a:gd name="connsiteX3" fmla="*/ 5408 w 813567"/>
                  <a:gd name="connsiteY3" fmla="*/ 753592 h 1495087"/>
                  <a:gd name="connsiteX4" fmla="*/ 316770 w 813567"/>
                  <a:gd name="connsiteY4" fmla="*/ 4510 h 1495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567" h="1495087">
                    <a:moveTo>
                      <a:pt x="316770" y="4510"/>
                    </a:moveTo>
                    <a:cubicBezTo>
                      <a:pt x="731950" y="173471"/>
                      <a:pt x="928864" y="645882"/>
                      <a:pt x="756649" y="1059712"/>
                    </a:cubicBezTo>
                    <a:cubicBezTo>
                      <a:pt x="674048" y="1258167"/>
                      <a:pt x="515856" y="1416361"/>
                      <a:pt x="316770" y="1499598"/>
                    </a:cubicBezTo>
                    <a:lnTo>
                      <a:pt x="5408" y="753592"/>
                    </a:lnTo>
                    <a:lnTo>
                      <a:pt x="316770" y="4510"/>
                    </a:lnTo>
                    <a:close/>
                  </a:path>
                </a:pathLst>
              </a:custGeom>
              <a:solidFill>
                <a:srgbClr val="FFFFFF"/>
              </a:solidFill>
              <a:ln w="45224" cap="rnd">
                <a:noFill/>
                <a:prstDash val="solid"/>
                <a:round/>
              </a:ln>
            </p:spPr>
            <p:txBody>
              <a:bodyPr rtlCol="0" anchor="ctr"/>
              <a:lstStyle/>
              <a:p>
                <a:endParaRPr lang="en-CH" sz="4400"/>
              </a:p>
            </p:txBody>
          </p:sp>
        </p:grpSp>
      </p:grpSp>
      <p:sp>
        <p:nvSpPr>
          <p:cNvPr id="571" name="Freeform 570">
            <a:extLst>
              <a:ext uri="{FF2B5EF4-FFF2-40B4-BE49-F238E27FC236}">
                <a16:creationId xmlns:a16="http://schemas.microsoft.com/office/drawing/2014/main" id="{B12DA844-F942-27F5-FD29-507CC2614E73}"/>
              </a:ext>
            </a:extLst>
          </p:cNvPr>
          <p:cNvSpPr/>
          <p:nvPr/>
        </p:nvSpPr>
        <p:spPr>
          <a:xfrm>
            <a:off x="23745392" y="11808586"/>
            <a:ext cx="3979714" cy="3815742"/>
          </a:xfrm>
          <a:custGeom>
            <a:avLst/>
            <a:gdLst>
              <a:gd name="connsiteX0" fmla="*/ 3986932 w 3979714"/>
              <a:gd name="connsiteY0" fmla="*/ 478313 h 3815742"/>
              <a:gd name="connsiteX1" fmla="*/ 3986932 w 3979714"/>
              <a:gd name="connsiteY1" fmla="*/ 3340284 h 3815742"/>
              <a:gd name="connsiteX2" fmla="*/ 3510042 w 3979714"/>
              <a:gd name="connsiteY2" fmla="*/ 3817148 h 3815742"/>
              <a:gd name="connsiteX3" fmla="*/ 484104 w 3979714"/>
              <a:gd name="connsiteY3" fmla="*/ 3817148 h 3815742"/>
              <a:gd name="connsiteX4" fmla="*/ 7218 w 3979714"/>
              <a:gd name="connsiteY4" fmla="*/ 3340284 h 3815742"/>
              <a:gd name="connsiteX5" fmla="*/ 7218 w 3979714"/>
              <a:gd name="connsiteY5" fmla="*/ 478313 h 3815742"/>
              <a:gd name="connsiteX6" fmla="*/ 484104 w 3979714"/>
              <a:gd name="connsiteY6" fmla="*/ 1405 h 3815742"/>
              <a:gd name="connsiteX7" fmla="*/ 3510042 w 3979714"/>
              <a:gd name="connsiteY7" fmla="*/ 1405 h 3815742"/>
              <a:gd name="connsiteX8" fmla="*/ 3986932 w 3979714"/>
              <a:gd name="connsiteY8" fmla="*/ 478313 h 38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9714" h="3815742">
                <a:moveTo>
                  <a:pt x="3986932" y="478313"/>
                </a:moveTo>
                <a:lnTo>
                  <a:pt x="3986932" y="3340284"/>
                </a:lnTo>
                <a:cubicBezTo>
                  <a:pt x="3986932" y="3603491"/>
                  <a:pt x="3773243" y="3817148"/>
                  <a:pt x="3510042" y="3817148"/>
                </a:cubicBezTo>
                <a:lnTo>
                  <a:pt x="484104" y="3817148"/>
                </a:lnTo>
                <a:cubicBezTo>
                  <a:pt x="220904" y="3817148"/>
                  <a:pt x="7218" y="3603491"/>
                  <a:pt x="7218" y="3340284"/>
                </a:cubicBezTo>
                <a:lnTo>
                  <a:pt x="7218" y="478313"/>
                </a:lnTo>
                <a:cubicBezTo>
                  <a:pt x="7218" y="215106"/>
                  <a:pt x="220904" y="1405"/>
                  <a:pt x="484104" y="1405"/>
                </a:cubicBezTo>
                <a:lnTo>
                  <a:pt x="3510042" y="1405"/>
                </a:lnTo>
                <a:cubicBezTo>
                  <a:pt x="3773243" y="1405"/>
                  <a:pt x="3986932" y="215106"/>
                  <a:pt x="3986932" y="478313"/>
                </a:cubicBezTo>
                <a:close/>
              </a:path>
            </a:pathLst>
          </a:custGeom>
          <a:solidFill>
            <a:srgbClr val="1F259B"/>
          </a:solidFill>
          <a:ln w="4036" cap="rnd">
            <a:noFill/>
            <a:prstDash val="solid"/>
            <a:round/>
          </a:ln>
        </p:spPr>
        <p:txBody>
          <a:bodyPr rtlCol="0" anchor="ctr"/>
          <a:lstStyle/>
          <a:p>
            <a:endParaRPr lang="en-CH" sz="4400"/>
          </a:p>
        </p:txBody>
      </p:sp>
      <p:sp>
        <p:nvSpPr>
          <p:cNvPr id="572" name="Freeform 571">
            <a:extLst>
              <a:ext uri="{FF2B5EF4-FFF2-40B4-BE49-F238E27FC236}">
                <a16:creationId xmlns:a16="http://schemas.microsoft.com/office/drawing/2014/main" id="{E826C94F-52EC-AAEE-420C-6C02D0F265B2}"/>
              </a:ext>
            </a:extLst>
          </p:cNvPr>
          <p:cNvSpPr/>
          <p:nvPr/>
        </p:nvSpPr>
        <p:spPr>
          <a:xfrm>
            <a:off x="25112578" y="12524814"/>
            <a:ext cx="1245196" cy="2490486"/>
          </a:xfrm>
          <a:custGeom>
            <a:avLst/>
            <a:gdLst>
              <a:gd name="connsiteX0" fmla="*/ 625863 w 1245196"/>
              <a:gd name="connsiteY0" fmla="*/ 1516 h 2490486"/>
              <a:gd name="connsiteX1" fmla="*/ 1248463 w 1245196"/>
              <a:gd name="connsiteY1" fmla="*/ 1869337 h 2490486"/>
              <a:gd name="connsiteX2" fmla="*/ 625863 w 1245196"/>
              <a:gd name="connsiteY2" fmla="*/ 2492002 h 2490486"/>
              <a:gd name="connsiteX3" fmla="*/ 3266 w 1245196"/>
              <a:gd name="connsiteY3" fmla="*/ 1869337 h 2490486"/>
              <a:gd name="connsiteX4" fmla="*/ 625863 w 1245196"/>
              <a:gd name="connsiteY4" fmla="*/ 1516 h 2490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196" h="2490486">
                <a:moveTo>
                  <a:pt x="625863" y="1516"/>
                </a:moveTo>
                <a:cubicBezTo>
                  <a:pt x="625863" y="1516"/>
                  <a:pt x="1248463" y="1308984"/>
                  <a:pt x="1248463" y="1869337"/>
                </a:cubicBezTo>
                <a:cubicBezTo>
                  <a:pt x="1248463" y="2213002"/>
                  <a:pt x="969464" y="2492002"/>
                  <a:pt x="625863" y="2492002"/>
                </a:cubicBezTo>
                <a:cubicBezTo>
                  <a:pt x="282263" y="2492002"/>
                  <a:pt x="3266" y="2213002"/>
                  <a:pt x="3266" y="1869337"/>
                </a:cubicBezTo>
                <a:cubicBezTo>
                  <a:pt x="3266" y="1308984"/>
                  <a:pt x="625863" y="1516"/>
                  <a:pt x="625863" y="1516"/>
                </a:cubicBezTo>
                <a:close/>
              </a:path>
            </a:pathLst>
          </a:custGeom>
          <a:solidFill>
            <a:srgbClr val="FFFFFF"/>
          </a:solidFill>
          <a:ln w="5731" cap="rnd">
            <a:noFill/>
            <a:prstDash val="solid"/>
            <a:round/>
          </a:ln>
        </p:spPr>
        <p:txBody>
          <a:bodyPr rtlCol="0" anchor="ctr"/>
          <a:lstStyle/>
          <a:p>
            <a:endParaRPr lang="en-CH" sz="4400"/>
          </a:p>
        </p:txBody>
      </p:sp>
      <p:sp>
        <p:nvSpPr>
          <p:cNvPr id="573" name="Freeform 572">
            <a:extLst>
              <a:ext uri="{FF2B5EF4-FFF2-40B4-BE49-F238E27FC236}">
                <a16:creationId xmlns:a16="http://schemas.microsoft.com/office/drawing/2014/main" id="{CAA971D3-CCAE-F2B9-7CD1-E93FDA98C5EC}"/>
              </a:ext>
            </a:extLst>
          </p:cNvPr>
          <p:cNvSpPr/>
          <p:nvPr/>
        </p:nvSpPr>
        <p:spPr>
          <a:xfrm rot="17584796">
            <a:off x="25357023" y="14149029"/>
            <a:ext cx="551973" cy="995520"/>
          </a:xfrm>
          <a:custGeom>
            <a:avLst/>
            <a:gdLst>
              <a:gd name="connsiteX0" fmla="*/ 555257 w 551973"/>
              <a:gd name="connsiteY0" fmla="*/ 1778 h 995520"/>
              <a:gd name="connsiteX1" fmla="*/ 279270 w 551973"/>
              <a:gd name="connsiteY1" fmla="*/ 499538 h 995520"/>
              <a:gd name="connsiteX2" fmla="*/ 555257 w 551973"/>
              <a:gd name="connsiteY2" fmla="*/ 997298 h 995520"/>
              <a:gd name="connsiteX3" fmla="*/ 3283 w 551973"/>
              <a:gd name="connsiteY3" fmla="*/ 499538 h 995520"/>
              <a:gd name="connsiteX4" fmla="*/ 555257 w 551973"/>
              <a:gd name="connsiteY4" fmla="*/ 1778 h 995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973" h="995520">
                <a:moveTo>
                  <a:pt x="555257" y="1778"/>
                </a:moveTo>
                <a:cubicBezTo>
                  <a:pt x="402927" y="84715"/>
                  <a:pt x="279270" y="279235"/>
                  <a:pt x="279270" y="499538"/>
                </a:cubicBezTo>
                <a:cubicBezTo>
                  <a:pt x="279270" y="719842"/>
                  <a:pt x="402927" y="914362"/>
                  <a:pt x="555257" y="997298"/>
                </a:cubicBezTo>
                <a:cubicBezTo>
                  <a:pt x="250600" y="997298"/>
                  <a:pt x="3283" y="774274"/>
                  <a:pt x="3283" y="499538"/>
                </a:cubicBezTo>
                <a:cubicBezTo>
                  <a:pt x="3283" y="224803"/>
                  <a:pt x="250600" y="1778"/>
                  <a:pt x="555257" y="1778"/>
                </a:cubicBezTo>
                <a:close/>
              </a:path>
            </a:pathLst>
          </a:custGeom>
          <a:solidFill>
            <a:srgbClr val="1F259B"/>
          </a:solidFill>
          <a:ln w="7555" cap="rnd">
            <a:noFill/>
            <a:prstDash val="solid"/>
            <a:round/>
          </a:ln>
        </p:spPr>
        <p:txBody>
          <a:bodyPr rtlCol="0" anchor="ctr"/>
          <a:lstStyle/>
          <a:p>
            <a:endParaRPr lang="en-CH" sz="4400"/>
          </a:p>
        </p:txBody>
      </p:sp>
      <p:sp>
        <p:nvSpPr>
          <p:cNvPr id="574" name="Freeform 573">
            <a:extLst>
              <a:ext uri="{FF2B5EF4-FFF2-40B4-BE49-F238E27FC236}">
                <a16:creationId xmlns:a16="http://schemas.microsoft.com/office/drawing/2014/main" id="{4D2BA296-0EEC-118D-700F-8C7D8D7AA030}"/>
              </a:ext>
            </a:extLst>
          </p:cNvPr>
          <p:cNvSpPr/>
          <p:nvPr/>
        </p:nvSpPr>
        <p:spPr>
          <a:xfrm rot="19638805">
            <a:off x="14014923" y="3583555"/>
            <a:ext cx="2530142" cy="2201519"/>
          </a:xfrm>
          <a:custGeom>
            <a:avLst/>
            <a:gdLst>
              <a:gd name="connsiteX0" fmla="*/ 1715645 w 2530142"/>
              <a:gd name="connsiteY0" fmla="*/ -777 h 2201519"/>
              <a:gd name="connsiteX1" fmla="*/ -9321 w 2530142"/>
              <a:gd name="connsiteY1" fmla="*/ 1410985 h 2201519"/>
              <a:gd name="connsiteX2" fmla="*/ 2520821 w 2530142"/>
              <a:gd name="connsiteY2" fmla="*/ 2200743 h 2201519"/>
            </a:gdLst>
            <a:ahLst/>
            <a:cxnLst>
              <a:cxn ang="0">
                <a:pos x="connsiteX0" y="connsiteY0"/>
              </a:cxn>
              <a:cxn ang="0">
                <a:pos x="connsiteX1" y="connsiteY1"/>
              </a:cxn>
              <a:cxn ang="0">
                <a:pos x="connsiteX2" y="connsiteY2"/>
              </a:cxn>
            </a:cxnLst>
            <a:rect l="l" t="t" r="r" b="b"/>
            <a:pathLst>
              <a:path w="2530142" h="2201519">
                <a:moveTo>
                  <a:pt x="1715645" y="-777"/>
                </a:moveTo>
                <a:lnTo>
                  <a:pt x="-9321" y="1410985"/>
                </a:lnTo>
                <a:lnTo>
                  <a:pt x="2520821" y="2200743"/>
                </a:lnTo>
              </a:path>
            </a:pathLst>
          </a:custGeom>
          <a:gradFill>
            <a:gsLst>
              <a:gs pos="0">
                <a:srgbClr val="FFFFFF">
                  <a:alpha val="35686"/>
                </a:srgbClr>
              </a:gs>
              <a:gs pos="50000">
                <a:srgbClr val="FFFFFF">
                  <a:alpha val="35294"/>
                </a:srgbClr>
              </a:gs>
              <a:gs pos="100000">
                <a:srgbClr val="FFFFFF">
                  <a:alpha val="34902"/>
                </a:srgbClr>
              </a:gs>
            </a:gsLst>
            <a:lin ang="21593707" scaled="1"/>
          </a:gradFill>
          <a:ln w="8257" cap="rnd">
            <a:solidFill>
              <a:srgbClr val="FFFFFF"/>
            </a:solidFill>
            <a:prstDash val="solid"/>
            <a:round/>
          </a:ln>
        </p:spPr>
        <p:txBody>
          <a:bodyPr rtlCol="0" anchor="ctr"/>
          <a:lstStyle/>
          <a:p>
            <a:endParaRPr lang="en-CH" sz="4400"/>
          </a:p>
        </p:txBody>
      </p:sp>
      <p:sp>
        <p:nvSpPr>
          <p:cNvPr id="575" name="Freeform 574">
            <a:extLst>
              <a:ext uri="{FF2B5EF4-FFF2-40B4-BE49-F238E27FC236}">
                <a16:creationId xmlns:a16="http://schemas.microsoft.com/office/drawing/2014/main" id="{5BB9E3D3-CCD5-C133-4D85-860D1F409559}"/>
              </a:ext>
            </a:extLst>
          </p:cNvPr>
          <p:cNvSpPr/>
          <p:nvPr/>
        </p:nvSpPr>
        <p:spPr>
          <a:xfrm rot="19638803">
            <a:off x="15031335" y="2545673"/>
            <a:ext cx="2552703" cy="2552743"/>
          </a:xfrm>
          <a:custGeom>
            <a:avLst/>
            <a:gdLst>
              <a:gd name="connsiteX0" fmla="*/ 2542031 w 2552703"/>
              <a:gd name="connsiteY0" fmla="*/ 1274414 h 2552743"/>
              <a:gd name="connsiteX1" fmla="*/ 1265679 w 2552703"/>
              <a:gd name="connsiteY1" fmla="*/ 2550786 h 2552743"/>
              <a:gd name="connsiteX2" fmla="*/ -10672 w 2552703"/>
              <a:gd name="connsiteY2" fmla="*/ 1274414 h 2552743"/>
              <a:gd name="connsiteX3" fmla="*/ 1265679 w 2552703"/>
              <a:gd name="connsiteY3" fmla="*/ -1957 h 2552743"/>
              <a:gd name="connsiteX4" fmla="*/ 2542031 w 2552703"/>
              <a:gd name="connsiteY4" fmla="*/ 1274414 h 2552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703" h="2552743">
                <a:moveTo>
                  <a:pt x="2542031" y="1274414"/>
                </a:moveTo>
                <a:cubicBezTo>
                  <a:pt x="2542031" y="1979335"/>
                  <a:pt x="1970589" y="2550786"/>
                  <a:pt x="1265679" y="2550786"/>
                </a:cubicBezTo>
                <a:cubicBezTo>
                  <a:pt x="560770" y="2550786"/>
                  <a:pt x="-10672" y="1979335"/>
                  <a:pt x="-10672" y="1274414"/>
                </a:cubicBezTo>
                <a:cubicBezTo>
                  <a:pt x="-10672" y="569494"/>
                  <a:pt x="560770" y="-1957"/>
                  <a:pt x="1265679" y="-1957"/>
                </a:cubicBezTo>
                <a:cubicBezTo>
                  <a:pt x="1970589" y="-1957"/>
                  <a:pt x="2542031" y="569494"/>
                  <a:pt x="2542031" y="1274414"/>
                </a:cubicBezTo>
                <a:close/>
              </a:path>
            </a:pathLst>
          </a:custGeom>
          <a:solidFill>
            <a:srgbClr val="EFF4FF"/>
          </a:solidFill>
          <a:ln w="19048" cap="rnd">
            <a:solidFill>
              <a:srgbClr val="FFFFFF"/>
            </a:solidFill>
            <a:prstDash val="solid"/>
            <a:round/>
          </a:ln>
        </p:spPr>
        <p:txBody>
          <a:bodyPr rtlCol="0" anchor="ctr"/>
          <a:lstStyle/>
          <a:p>
            <a:endParaRPr lang="en-CH" sz="4400"/>
          </a:p>
        </p:txBody>
      </p:sp>
      <p:sp>
        <p:nvSpPr>
          <p:cNvPr id="576" name="TextBox 575">
            <a:extLst>
              <a:ext uri="{FF2B5EF4-FFF2-40B4-BE49-F238E27FC236}">
                <a16:creationId xmlns:a16="http://schemas.microsoft.com/office/drawing/2014/main" id="{2DA0B59A-5DF3-CBA1-9164-440AC61F8D16}"/>
              </a:ext>
            </a:extLst>
          </p:cNvPr>
          <p:cNvSpPr txBox="1"/>
          <p:nvPr/>
        </p:nvSpPr>
        <p:spPr>
          <a:xfrm>
            <a:off x="15657163" y="4061349"/>
            <a:ext cx="131478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sIgE</a:t>
            </a:r>
          </a:p>
        </p:txBody>
      </p:sp>
      <p:grpSp>
        <p:nvGrpSpPr>
          <p:cNvPr id="577" name="Graphic 2">
            <a:extLst>
              <a:ext uri="{FF2B5EF4-FFF2-40B4-BE49-F238E27FC236}">
                <a16:creationId xmlns:a16="http://schemas.microsoft.com/office/drawing/2014/main" id="{867AC567-A1A8-6B71-E00E-A4F92DC04B4A}"/>
              </a:ext>
            </a:extLst>
          </p:cNvPr>
          <p:cNvGrpSpPr/>
          <p:nvPr/>
        </p:nvGrpSpPr>
        <p:grpSpPr>
          <a:xfrm>
            <a:off x="15908068" y="3135018"/>
            <a:ext cx="799309" cy="926166"/>
            <a:chOff x="15908068" y="3135018"/>
            <a:chExt cx="799309" cy="926166"/>
          </a:xfrm>
        </p:grpSpPr>
        <p:sp>
          <p:nvSpPr>
            <p:cNvPr id="578" name="Freeform 577">
              <a:extLst>
                <a:ext uri="{FF2B5EF4-FFF2-40B4-BE49-F238E27FC236}">
                  <a16:creationId xmlns:a16="http://schemas.microsoft.com/office/drawing/2014/main" id="{E5725FAE-14A1-A791-04DD-410A2D1B67A2}"/>
                </a:ext>
              </a:extLst>
            </p:cNvPr>
            <p:cNvSpPr/>
            <p:nvPr/>
          </p:nvSpPr>
          <p:spPr>
            <a:xfrm>
              <a:off x="16093356" y="3256473"/>
              <a:ext cx="162526" cy="158889"/>
            </a:xfrm>
            <a:custGeom>
              <a:avLst/>
              <a:gdLst>
                <a:gd name="connsiteX0" fmla="*/ 69088 w 162526"/>
                <a:gd name="connsiteY0" fmla="*/ 21487 h 158889"/>
                <a:gd name="connsiteX1" fmla="*/ 25060 w 162526"/>
                <a:gd name="connsiteY1" fmla="*/ 21818 h 158889"/>
                <a:gd name="connsiteX2" fmla="*/ 21838 w 162526"/>
                <a:gd name="connsiteY2" fmla="*/ 25033 h 158889"/>
                <a:gd name="connsiteX3" fmla="*/ 22166 w 162526"/>
                <a:gd name="connsiteY3" fmla="*/ 68314 h 158889"/>
                <a:gd name="connsiteX4" fmla="*/ 93436 w 162526"/>
                <a:gd name="connsiteY4" fmla="*/ 137399 h 158889"/>
                <a:gd name="connsiteX5" fmla="*/ 137443 w 162526"/>
                <a:gd name="connsiteY5" fmla="*/ 137095 h 158889"/>
                <a:gd name="connsiteX6" fmla="*/ 140664 w 162526"/>
                <a:gd name="connsiteY6" fmla="*/ 133880 h 158889"/>
                <a:gd name="connsiteX7" fmla="*/ 140357 w 162526"/>
                <a:gd name="connsiteY7" fmla="*/ 90572 h 158889"/>
                <a:gd name="connsiteX8" fmla="*/ 69088 w 162526"/>
                <a:gd name="connsiteY8" fmla="*/ 21487 h 15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26" h="158889">
                  <a:moveTo>
                    <a:pt x="69088" y="21487"/>
                  </a:moveTo>
                  <a:cubicBezTo>
                    <a:pt x="56853" y="9627"/>
                    <a:pt x="37134" y="9768"/>
                    <a:pt x="25060" y="21818"/>
                  </a:cubicBezTo>
                  <a:lnTo>
                    <a:pt x="21838" y="25033"/>
                  </a:lnTo>
                  <a:cubicBezTo>
                    <a:pt x="9788" y="37059"/>
                    <a:pt x="9932" y="56454"/>
                    <a:pt x="22166" y="68314"/>
                  </a:cubicBezTo>
                  <a:lnTo>
                    <a:pt x="93436" y="137399"/>
                  </a:lnTo>
                  <a:cubicBezTo>
                    <a:pt x="105671" y="149259"/>
                    <a:pt x="125392" y="149121"/>
                    <a:pt x="137443" y="137095"/>
                  </a:cubicBezTo>
                  <a:lnTo>
                    <a:pt x="140664" y="133880"/>
                  </a:lnTo>
                  <a:cubicBezTo>
                    <a:pt x="152739" y="121830"/>
                    <a:pt x="152592" y="102432"/>
                    <a:pt x="140357" y="90572"/>
                  </a:cubicBezTo>
                  <a:lnTo>
                    <a:pt x="69088" y="21487"/>
                  </a:lnTo>
                  <a:close/>
                </a:path>
              </a:pathLst>
            </a:custGeom>
            <a:solidFill>
              <a:srgbClr val="7F0B74"/>
            </a:solidFill>
            <a:ln w="5710" cap="flat">
              <a:solidFill>
                <a:srgbClr val="2D2D2D"/>
              </a:solidFill>
              <a:prstDash val="solid"/>
              <a:miter/>
            </a:ln>
          </p:spPr>
          <p:txBody>
            <a:bodyPr rtlCol="0" anchor="ctr"/>
            <a:lstStyle/>
            <a:p>
              <a:endParaRPr lang="en-CH" sz="4400"/>
            </a:p>
          </p:txBody>
        </p:sp>
        <p:sp>
          <p:nvSpPr>
            <p:cNvPr id="579" name="Freeform 578">
              <a:extLst>
                <a:ext uri="{FF2B5EF4-FFF2-40B4-BE49-F238E27FC236}">
                  <a16:creationId xmlns:a16="http://schemas.microsoft.com/office/drawing/2014/main" id="{8DFD1F42-B07D-BEC9-2F11-E45D8BA42617}"/>
                </a:ext>
              </a:extLst>
            </p:cNvPr>
            <p:cNvSpPr/>
            <p:nvPr/>
          </p:nvSpPr>
          <p:spPr>
            <a:xfrm>
              <a:off x="15967912" y="3135018"/>
              <a:ext cx="162526" cy="158889"/>
            </a:xfrm>
            <a:custGeom>
              <a:avLst/>
              <a:gdLst>
                <a:gd name="connsiteX0" fmla="*/ 69088 w 162526"/>
                <a:gd name="connsiteY0" fmla="*/ 21487 h 158889"/>
                <a:gd name="connsiteX1" fmla="*/ 25060 w 162526"/>
                <a:gd name="connsiteY1" fmla="*/ 21818 h 158889"/>
                <a:gd name="connsiteX2" fmla="*/ 21838 w 162526"/>
                <a:gd name="connsiteY2" fmla="*/ 25033 h 158889"/>
                <a:gd name="connsiteX3" fmla="*/ 22167 w 162526"/>
                <a:gd name="connsiteY3" fmla="*/ 68314 h 158889"/>
                <a:gd name="connsiteX4" fmla="*/ 93438 w 162526"/>
                <a:gd name="connsiteY4" fmla="*/ 137402 h 158889"/>
                <a:gd name="connsiteX5" fmla="*/ 137443 w 162526"/>
                <a:gd name="connsiteY5" fmla="*/ 137095 h 158889"/>
                <a:gd name="connsiteX6" fmla="*/ 140664 w 162526"/>
                <a:gd name="connsiteY6" fmla="*/ 133880 h 158889"/>
                <a:gd name="connsiteX7" fmla="*/ 140360 w 162526"/>
                <a:gd name="connsiteY7" fmla="*/ 90575 h 158889"/>
                <a:gd name="connsiteX8" fmla="*/ 69088 w 162526"/>
                <a:gd name="connsiteY8" fmla="*/ 21487 h 15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26" h="158889">
                  <a:moveTo>
                    <a:pt x="69088" y="21487"/>
                  </a:moveTo>
                  <a:cubicBezTo>
                    <a:pt x="56853" y="9627"/>
                    <a:pt x="37134" y="9768"/>
                    <a:pt x="25060" y="21818"/>
                  </a:cubicBezTo>
                  <a:lnTo>
                    <a:pt x="21838" y="25033"/>
                  </a:lnTo>
                  <a:cubicBezTo>
                    <a:pt x="9788" y="37059"/>
                    <a:pt x="9932" y="56454"/>
                    <a:pt x="22167" y="68314"/>
                  </a:cubicBezTo>
                  <a:lnTo>
                    <a:pt x="93438" y="137402"/>
                  </a:lnTo>
                  <a:cubicBezTo>
                    <a:pt x="105673" y="149262"/>
                    <a:pt x="125393" y="149121"/>
                    <a:pt x="137443" y="137095"/>
                  </a:cubicBezTo>
                  <a:lnTo>
                    <a:pt x="140664" y="133880"/>
                  </a:lnTo>
                  <a:cubicBezTo>
                    <a:pt x="152739" y="121830"/>
                    <a:pt x="152595" y="102435"/>
                    <a:pt x="140360" y="90575"/>
                  </a:cubicBezTo>
                  <a:lnTo>
                    <a:pt x="69088" y="21487"/>
                  </a:lnTo>
                  <a:close/>
                </a:path>
              </a:pathLst>
            </a:custGeom>
            <a:solidFill>
              <a:srgbClr val="7F0B74"/>
            </a:solidFill>
            <a:ln w="5710" cap="flat">
              <a:solidFill>
                <a:srgbClr val="2D2D2D"/>
              </a:solidFill>
              <a:prstDash val="solid"/>
              <a:miter/>
            </a:ln>
          </p:spPr>
          <p:txBody>
            <a:bodyPr rtlCol="0" anchor="ctr"/>
            <a:lstStyle/>
            <a:p>
              <a:endParaRPr lang="en-CH" sz="4400"/>
            </a:p>
          </p:txBody>
        </p:sp>
        <p:sp>
          <p:nvSpPr>
            <p:cNvPr id="580" name="Freeform 579">
              <a:extLst>
                <a:ext uri="{FF2B5EF4-FFF2-40B4-BE49-F238E27FC236}">
                  <a16:creationId xmlns:a16="http://schemas.microsoft.com/office/drawing/2014/main" id="{99B6A4EE-0FDB-46DD-E805-FD2034D034D8}"/>
                </a:ext>
              </a:extLst>
            </p:cNvPr>
            <p:cNvSpPr/>
            <p:nvPr/>
          </p:nvSpPr>
          <p:spPr>
            <a:xfrm>
              <a:off x="15908068" y="3187557"/>
              <a:ext cx="162526" cy="158889"/>
            </a:xfrm>
            <a:custGeom>
              <a:avLst/>
              <a:gdLst>
                <a:gd name="connsiteX0" fmla="*/ 69088 w 162526"/>
                <a:gd name="connsiteY0" fmla="*/ 21487 h 158889"/>
                <a:gd name="connsiteX1" fmla="*/ 25084 w 162526"/>
                <a:gd name="connsiteY1" fmla="*/ 21794 h 158889"/>
                <a:gd name="connsiteX2" fmla="*/ 21837 w 162526"/>
                <a:gd name="connsiteY2" fmla="*/ 25034 h 158889"/>
                <a:gd name="connsiteX3" fmla="*/ 22166 w 162526"/>
                <a:gd name="connsiteY3" fmla="*/ 68314 h 158889"/>
                <a:gd name="connsiteX4" fmla="*/ 93438 w 162526"/>
                <a:gd name="connsiteY4" fmla="*/ 137402 h 158889"/>
                <a:gd name="connsiteX5" fmla="*/ 137442 w 162526"/>
                <a:gd name="connsiteY5" fmla="*/ 137096 h 158889"/>
                <a:gd name="connsiteX6" fmla="*/ 140688 w 162526"/>
                <a:gd name="connsiteY6" fmla="*/ 133856 h 158889"/>
                <a:gd name="connsiteX7" fmla="*/ 140360 w 162526"/>
                <a:gd name="connsiteY7" fmla="*/ 90575 h 158889"/>
                <a:gd name="connsiteX8" fmla="*/ 69088 w 162526"/>
                <a:gd name="connsiteY8" fmla="*/ 21487 h 15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26" h="158889">
                  <a:moveTo>
                    <a:pt x="69088" y="21487"/>
                  </a:moveTo>
                  <a:cubicBezTo>
                    <a:pt x="56853" y="9627"/>
                    <a:pt x="37133" y="9768"/>
                    <a:pt x="25084" y="21794"/>
                  </a:cubicBezTo>
                  <a:lnTo>
                    <a:pt x="21837" y="25034"/>
                  </a:lnTo>
                  <a:cubicBezTo>
                    <a:pt x="9788" y="37059"/>
                    <a:pt x="9931" y="56454"/>
                    <a:pt x="22166" y="68314"/>
                  </a:cubicBezTo>
                  <a:lnTo>
                    <a:pt x="93438" y="137402"/>
                  </a:lnTo>
                  <a:cubicBezTo>
                    <a:pt x="105673" y="149262"/>
                    <a:pt x="125392" y="149121"/>
                    <a:pt x="137442" y="137096"/>
                  </a:cubicBezTo>
                  <a:lnTo>
                    <a:pt x="140688" y="133856"/>
                  </a:lnTo>
                  <a:cubicBezTo>
                    <a:pt x="152738" y="121831"/>
                    <a:pt x="152595" y="102435"/>
                    <a:pt x="140360" y="90575"/>
                  </a:cubicBezTo>
                  <a:lnTo>
                    <a:pt x="69088" y="21487"/>
                  </a:lnTo>
                  <a:close/>
                </a:path>
              </a:pathLst>
            </a:custGeom>
            <a:solidFill>
              <a:srgbClr val="AF8CC0"/>
            </a:solidFill>
            <a:ln w="5710" cap="flat">
              <a:solidFill>
                <a:srgbClr val="2D2D2D"/>
              </a:solidFill>
              <a:prstDash val="solid"/>
              <a:miter/>
            </a:ln>
          </p:spPr>
          <p:txBody>
            <a:bodyPr rtlCol="0" anchor="ctr"/>
            <a:lstStyle/>
            <a:p>
              <a:endParaRPr lang="en-CH" sz="4400"/>
            </a:p>
          </p:txBody>
        </p:sp>
        <p:sp>
          <p:nvSpPr>
            <p:cNvPr id="581" name="Freeform 580">
              <a:extLst>
                <a:ext uri="{FF2B5EF4-FFF2-40B4-BE49-F238E27FC236}">
                  <a16:creationId xmlns:a16="http://schemas.microsoft.com/office/drawing/2014/main" id="{E22D7C13-AA82-CA7E-D256-49DDDE0FDF52}"/>
                </a:ext>
              </a:extLst>
            </p:cNvPr>
            <p:cNvSpPr/>
            <p:nvPr/>
          </p:nvSpPr>
          <p:spPr>
            <a:xfrm>
              <a:off x="16034493" y="3312285"/>
              <a:ext cx="162525" cy="158888"/>
            </a:xfrm>
            <a:custGeom>
              <a:avLst/>
              <a:gdLst>
                <a:gd name="connsiteX0" fmla="*/ 69088 w 162525"/>
                <a:gd name="connsiteY0" fmla="*/ 21487 h 158888"/>
                <a:gd name="connsiteX1" fmla="*/ 25059 w 162525"/>
                <a:gd name="connsiteY1" fmla="*/ 21818 h 158888"/>
                <a:gd name="connsiteX2" fmla="*/ 21837 w 162525"/>
                <a:gd name="connsiteY2" fmla="*/ 25033 h 158888"/>
                <a:gd name="connsiteX3" fmla="*/ 22167 w 162525"/>
                <a:gd name="connsiteY3" fmla="*/ 68314 h 158888"/>
                <a:gd name="connsiteX4" fmla="*/ 93436 w 162525"/>
                <a:gd name="connsiteY4" fmla="*/ 137399 h 158888"/>
                <a:gd name="connsiteX5" fmla="*/ 137442 w 162525"/>
                <a:gd name="connsiteY5" fmla="*/ 137095 h 158888"/>
                <a:gd name="connsiteX6" fmla="*/ 140664 w 162525"/>
                <a:gd name="connsiteY6" fmla="*/ 133880 h 158888"/>
                <a:gd name="connsiteX7" fmla="*/ 140357 w 162525"/>
                <a:gd name="connsiteY7" fmla="*/ 90572 h 158888"/>
                <a:gd name="connsiteX8" fmla="*/ 69088 w 162525"/>
                <a:gd name="connsiteY8" fmla="*/ 21487 h 15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25" h="158888">
                  <a:moveTo>
                    <a:pt x="69088" y="21487"/>
                  </a:moveTo>
                  <a:cubicBezTo>
                    <a:pt x="56853" y="9627"/>
                    <a:pt x="37133" y="9768"/>
                    <a:pt x="25059" y="21818"/>
                  </a:cubicBezTo>
                  <a:lnTo>
                    <a:pt x="21837" y="25033"/>
                  </a:lnTo>
                  <a:cubicBezTo>
                    <a:pt x="9788" y="37059"/>
                    <a:pt x="9932" y="56454"/>
                    <a:pt x="22167" y="68314"/>
                  </a:cubicBezTo>
                  <a:lnTo>
                    <a:pt x="93436" y="137399"/>
                  </a:lnTo>
                  <a:cubicBezTo>
                    <a:pt x="105671" y="149259"/>
                    <a:pt x="125392" y="149121"/>
                    <a:pt x="137442" y="137095"/>
                  </a:cubicBezTo>
                  <a:lnTo>
                    <a:pt x="140664" y="133880"/>
                  </a:lnTo>
                  <a:cubicBezTo>
                    <a:pt x="152738" y="121830"/>
                    <a:pt x="152592" y="102432"/>
                    <a:pt x="140357" y="90572"/>
                  </a:cubicBezTo>
                  <a:lnTo>
                    <a:pt x="69088" y="21487"/>
                  </a:lnTo>
                  <a:close/>
                </a:path>
              </a:pathLst>
            </a:custGeom>
            <a:solidFill>
              <a:srgbClr val="AF8CC0"/>
            </a:solidFill>
            <a:ln w="5710" cap="flat">
              <a:solidFill>
                <a:srgbClr val="2D2D2D"/>
              </a:solidFill>
              <a:prstDash val="solid"/>
              <a:miter/>
            </a:ln>
          </p:spPr>
          <p:txBody>
            <a:bodyPr rtlCol="0" anchor="ctr"/>
            <a:lstStyle/>
            <a:p>
              <a:endParaRPr lang="en-CH" sz="4400"/>
            </a:p>
          </p:txBody>
        </p:sp>
        <p:sp>
          <p:nvSpPr>
            <p:cNvPr id="582" name="Freeform 581">
              <a:extLst>
                <a:ext uri="{FF2B5EF4-FFF2-40B4-BE49-F238E27FC236}">
                  <a16:creationId xmlns:a16="http://schemas.microsoft.com/office/drawing/2014/main" id="{1B27E394-CAA5-06CB-EBFD-6540D883641E}"/>
                </a:ext>
              </a:extLst>
            </p:cNvPr>
            <p:cNvSpPr/>
            <p:nvPr/>
          </p:nvSpPr>
          <p:spPr>
            <a:xfrm rot="-49">
              <a:off x="16200182" y="3433240"/>
              <a:ext cx="101000" cy="627943"/>
            </a:xfrm>
            <a:custGeom>
              <a:avLst/>
              <a:gdLst>
                <a:gd name="connsiteX0" fmla="*/ 104025 w 101000"/>
                <a:gd name="connsiteY0" fmla="*/ 20574 h 627943"/>
                <a:gd name="connsiteX1" fmla="*/ 85512 w 101000"/>
                <a:gd name="connsiteY1" fmla="*/ 2064 h 627943"/>
                <a:gd name="connsiteX2" fmla="*/ 21538 w 101000"/>
                <a:gd name="connsiteY2" fmla="*/ 2064 h 627943"/>
                <a:gd name="connsiteX3" fmla="*/ 3024 w 101000"/>
                <a:gd name="connsiteY3" fmla="*/ 20574 h 627943"/>
                <a:gd name="connsiteX4" fmla="*/ 3024 w 101000"/>
                <a:gd name="connsiteY4" fmla="*/ 611493 h 627943"/>
                <a:gd name="connsiteX5" fmla="*/ 21538 w 101000"/>
                <a:gd name="connsiteY5" fmla="*/ 630007 h 627943"/>
                <a:gd name="connsiteX6" fmla="*/ 85512 w 101000"/>
                <a:gd name="connsiteY6" fmla="*/ 630007 h 627943"/>
                <a:gd name="connsiteX7" fmla="*/ 104025 w 101000"/>
                <a:gd name="connsiteY7" fmla="*/ 611493 h 627943"/>
                <a:gd name="connsiteX8" fmla="*/ 104025 w 101000"/>
                <a:gd name="connsiteY8" fmla="*/ 20574 h 627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000" h="627943">
                  <a:moveTo>
                    <a:pt x="104025" y="20574"/>
                  </a:moveTo>
                  <a:cubicBezTo>
                    <a:pt x="104025" y="10355"/>
                    <a:pt x="95717" y="2064"/>
                    <a:pt x="85512" y="2064"/>
                  </a:cubicBezTo>
                  <a:lnTo>
                    <a:pt x="21538" y="2064"/>
                  </a:lnTo>
                  <a:cubicBezTo>
                    <a:pt x="11333" y="2064"/>
                    <a:pt x="3024" y="10355"/>
                    <a:pt x="3024" y="20574"/>
                  </a:cubicBezTo>
                  <a:lnTo>
                    <a:pt x="3024" y="611493"/>
                  </a:lnTo>
                  <a:cubicBezTo>
                    <a:pt x="3024" y="621711"/>
                    <a:pt x="11333" y="630007"/>
                    <a:pt x="21538" y="630007"/>
                  </a:cubicBezTo>
                  <a:lnTo>
                    <a:pt x="85512" y="630007"/>
                  </a:lnTo>
                  <a:cubicBezTo>
                    <a:pt x="95717" y="630007"/>
                    <a:pt x="104025" y="621711"/>
                    <a:pt x="104025" y="611493"/>
                  </a:cubicBezTo>
                  <a:lnTo>
                    <a:pt x="104025" y="20574"/>
                  </a:lnTo>
                  <a:close/>
                </a:path>
              </a:pathLst>
            </a:custGeom>
            <a:solidFill>
              <a:srgbClr val="8D3485"/>
            </a:solidFill>
            <a:ln w="5768" cap="sq">
              <a:solidFill>
                <a:srgbClr val="2D2D2D"/>
              </a:solidFill>
              <a:prstDash val="solid"/>
              <a:miter/>
            </a:ln>
          </p:spPr>
          <p:txBody>
            <a:bodyPr rtlCol="0" anchor="ctr"/>
            <a:lstStyle/>
            <a:p>
              <a:endParaRPr lang="en-CH" sz="4400"/>
            </a:p>
          </p:txBody>
        </p:sp>
        <p:sp>
          <p:nvSpPr>
            <p:cNvPr id="583" name="Freeform 582">
              <a:extLst>
                <a:ext uri="{FF2B5EF4-FFF2-40B4-BE49-F238E27FC236}">
                  <a16:creationId xmlns:a16="http://schemas.microsoft.com/office/drawing/2014/main" id="{66A4E696-207D-C82E-1A1E-AF8C4EC0E09C}"/>
                </a:ext>
              </a:extLst>
            </p:cNvPr>
            <p:cNvSpPr/>
            <p:nvPr/>
          </p:nvSpPr>
          <p:spPr>
            <a:xfrm rot="-49">
              <a:off x="16317332" y="3433239"/>
              <a:ext cx="101000" cy="627943"/>
            </a:xfrm>
            <a:custGeom>
              <a:avLst/>
              <a:gdLst>
                <a:gd name="connsiteX0" fmla="*/ 104026 w 101000"/>
                <a:gd name="connsiteY0" fmla="*/ 20574 h 627943"/>
                <a:gd name="connsiteX1" fmla="*/ 85512 w 101000"/>
                <a:gd name="connsiteY1" fmla="*/ 2064 h 627943"/>
                <a:gd name="connsiteX2" fmla="*/ 21539 w 101000"/>
                <a:gd name="connsiteY2" fmla="*/ 2064 h 627943"/>
                <a:gd name="connsiteX3" fmla="*/ 3025 w 101000"/>
                <a:gd name="connsiteY3" fmla="*/ 20574 h 627943"/>
                <a:gd name="connsiteX4" fmla="*/ 3025 w 101000"/>
                <a:gd name="connsiteY4" fmla="*/ 611493 h 627943"/>
                <a:gd name="connsiteX5" fmla="*/ 21539 w 101000"/>
                <a:gd name="connsiteY5" fmla="*/ 630007 h 627943"/>
                <a:gd name="connsiteX6" fmla="*/ 85512 w 101000"/>
                <a:gd name="connsiteY6" fmla="*/ 630007 h 627943"/>
                <a:gd name="connsiteX7" fmla="*/ 104026 w 101000"/>
                <a:gd name="connsiteY7" fmla="*/ 611493 h 627943"/>
                <a:gd name="connsiteX8" fmla="*/ 104026 w 101000"/>
                <a:gd name="connsiteY8" fmla="*/ 20574 h 627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000" h="627943">
                  <a:moveTo>
                    <a:pt x="104026" y="20574"/>
                  </a:moveTo>
                  <a:cubicBezTo>
                    <a:pt x="104026" y="10355"/>
                    <a:pt x="95718" y="2064"/>
                    <a:pt x="85512" y="2064"/>
                  </a:cubicBezTo>
                  <a:lnTo>
                    <a:pt x="21539" y="2064"/>
                  </a:lnTo>
                  <a:cubicBezTo>
                    <a:pt x="11333" y="2064"/>
                    <a:pt x="3025" y="10355"/>
                    <a:pt x="3025" y="20574"/>
                  </a:cubicBezTo>
                  <a:lnTo>
                    <a:pt x="3025" y="611493"/>
                  </a:lnTo>
                  <a:cubicBezTo>
                    <a:pt x="3025" y="621711"/>
                    <a:pt x="11333" y="630007"/>
                    <a:pt x="21539" y="630007"/>
                  </a:cubicBezTo>
                  <a:lnTo>
                    <a:pt x="85512" y="630007"/>
                  </a:lnTo>
                  <a:cubicBezTo>
                    <a:pt x="95718" y="630007"/>
                    <a:pt x="104026" y="621711"/>
                    <a:pt x="104026" y="611493"/>
                  </a:cubicBezTo>
                  <a:lnTo>
                    <a:pt x="104026" y="20574"/>
                  </a:lnTo>
                  <a:close/>
                </a:path>
              </a:pathLst>
            </a:custGeom>
            <a:solidFill>
              <a:srgbClr val="8D3485"/>
            </a:solidFill>
            <a:ln w="5768" cap="sq">
              <a:solidFill>
                <a:srgbClr val="2D2D2D"/>
              </a:solidFill>
              <a:prstDash val="solid"/>
              <a:miter/>
            </a:ln>
          </p:spPr>
          <p:txBody>
            <a:bodyPr rtlCol="0" anchor="ctr"/>
            <a:lstStyle/>
            <a:p>
              <a:endParaRPr lang="en-CH" sz="4400"/>
            </a:p>
          </p:txBody>
        </p:sp>
        <p:sp>
          <p:nvSpPr>
            <p:cNvPr id="584" name="Freeform 583">
              <a:extLst>
                <a:ext uri="{FF2B5EF4-FFF2-40B4-BE49-F238E27FC236}">
                  <a16:creationId xmlns:a16="http://schemas.microsoft.com/office/drawing/2014/main" id="{A1BF9D33-4540-6FE3-0831-C65106E5A347}"/>
                </a:ext>
              </a:extLst>
            </p:cNvPr>
            <p:cNvSpPr/>
            <p:nvPr/>
          </p:nvSpPr>
          <p:spPr>
            <a:xfrm>
              <a:off x="16360678" y="3260893"/>
              <a:ext cx="162529" cy="158895"/>
            </a:xfrm>
            <a:custGeom>
              <a:avLst/>
              <a:gdLst>
                <a:gd name="connsiteX0" fmla="*/ 93439 w 162529"/>
                <a:gd name="connsiteY0" fmla="*/ 21491 h 158895"/>
                <a:gd name="connsiteX1" fmla="*/ 137470 w 162529"/>
                <a:gd name="connsiteY1" fmla="*/ 21817 h 158895"/>
                <a:gd name="connsiteX2" fmla="*/ 140692 w 162529"/>
                <a:gd name="connsiteY2" fmla="*/ 25032 h 158895"/>
                <a:gd name="connsiteX3" fmla="*/ 140360 w 162529"/>
                <a:gd name="connsiteY3" fmla="*/ 68316 h 158895"/>
                <a:gd name="connsiteX4" fmla="*/ 69091 w 162529"/>
                <a:gd name="connsiteY4" fmla="*/ 137404 h 158895"/>
                <a:gd name="connsiteX5" fmla="*/ 25083 w 162529"/>
                <a:gd name="connsiteY5" fmla="*/ 137102 h 158895"/>
                <a:gd name="connsiteX6" fmla="*/ 21862 w 162529"/>
                <a:gd name="connsiteY6" fmla="*/ 133887 h 158895"/>
                <a:gd name="connsiteX7" fmla="*/ 22169 w 162529"/>
                <a:gd name="connsiteY7" fmla="*/ 90579 h 158895"/>
                <a:gd name="connsiteX8" fmla="*/ 93439 w 162529"/>
                <a:gd name="connsiteY8" fmla="*/ 21491 h 158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29" h="158895">
                  <a:moveTo>
                    <a:pt x="93439" y="21491"/>
                  </a:moveTo>
                  <a:cubicBezTo>
                    <a:pt x="105674" y="9630"/>
                    <a:pt x="125396" y="9767"/>
                    <a:pt x="137470" y="21817"/>
                  </a:cubicBezTo>
                  <a:lnTo>
                    <a:pt x="140692" y="25032"/>
                  </a:lnTo>
                  <a:cubicBezTo>
                    <a:pt x="152742" y="37058"/>
                    <a:pt x="152595" y="56455"/>
                    <a:pt x="140360" y="68316"/>
                  </a:cubicBezTo>
                  <a:lnTo>
                    <a:pt x="69091" y="137404"/>
                  </a:lnTo>
                  <a:cubicBezTo>
                    <a:pt x="56855" y="149265"/>
                    <a:pt x="37134" y="149128"/>
                    <a:pt x="25083" y="137102"/>
                  </a:cubicBezTo>
                  <a:lnTo>
                    <a:pt x="21862" y="133887"/>
                  </a:lnTo>
                  <a:cubicBezTo>
                    <a:pt x="9787" y="121837"/>
                    <a:pt x="9934" y="102440"/>
                    <a:pt x="22169" y="90579"/>
                  </a:cubicBezTo>
                  <a:lnTo>
                    <a:pt x="93439" y="21491"/>
                  </a:lnTo>
                  <a:close/>
                </a:path>
              </a:pathLst>
            </a:custGeom>
            <a:solidFill>
              <a:srgbClr val="7F0B74"/>
            </a:solidFill>
            <a:ln w="5710" cap="flat">
              <a:solidFill>
                <a:srgbClr val="2D2D2D"/>
              </a:solidFill>
              <a:prstDash val="solid"/>
              <a:miter/>
            </a:ln>
          </p:spPr>
          <p:txBody>
            <a:bodyPr rtlCol="0" anchor="ctr"/>
            <a:lstStyle/>
            <a:p>
              <a:endParaRPr lang="en-CH" sz="4400"/>
            </a:p>
          </p:txBody>
        </p:sp>
        <p:sp>
          <p:nvSpPr>
            <p:cNvPr id="585" name="Freeform 584">
              <a:extLst>
                <a:ext uri="{FF2B5EF4-FFF2-40B4-BE49-F238E27FC236}">
                  <a16:creationId xmlns:a16="http://schemas.microsoft.com/office/drawing/2014/main" id="{DBF59A47-163E-2DD0-4D53-6E28F1EE2EB5}"/>
                </a:ext>
              </a:extLst>
            </p:cNvPr>
            <p:cNvSpPr/>
            <p:nvPr/>
          </p:nvSpPr>
          <p:spPr>
            <a:xfrm>
              <a:off x="16485006" y="3140518"/>
              <a:ext cx="162526" cy="158892"/>
            </a:xfrm>
            <a:custGeom>
              <a:avLst/>
              <a:gdLst>
                <a:gd name="connsiteX0" fmla="*/ 93439 w 162526"/>
                <a:gd name="connsiteY0" fmla="*/ 21488 h 158892"/>
                <a:gd name="connsiteX1" fmla="*/ 137467 w 162526"/>
                <a:gd name="connsiteY1" fmla="*/ 21817 h 158892"/>
                <a:gd name="connsiteX2" fmla="*/ 140689 w 162526"/>
                <a:gd name="connsiteY2" fmla="*/ 25032 h 158892"/>
                <a:gd name="connsiteX3" fmla="*/ 140360 w 162526"/>
                <a:gd name="connsiteY3" fmla="*/ 68313 h 158892"/>
                <a:gd name="connsiteX4" fmla="*/ 69088 w 162526"/>
                <a:gd name="connsiteY4" fmla="*/ 137404 h 158892"/>
                <a:gd name="connsiteX5" fmla="*/ 25083 w 162526"/>
                <a:gd name="connsiteY5" fmla="*/ 137099 h 158892"/>
                <a:gd name="connsiteX6" fmla="*/ 21862 w 162526"/>
                <a:gd name="connsiteY6" fmla="*/ 133884 h 158892"/>
                <a:gd name="connsiteX7" fmla="*/ 22167 w 162526"/>
                <a:gd name="connsiteY7" fmla="*/ 90579 h 158892"/>
                <a:gd name="connsiteX8" fmla="*/ 93439 w 162526"/>
                <a:gd name="connsiteY8" fmla="*/ 21488 h 15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26" h="158892">
                  <a:moveTo>
                    <a:pt x="93439" y="21488"/>
                  </a:moveTo>
                  <a:cubicBezTo>
                    <a:pt x="105674" y="9628"/>
                    <a:pt x="125393" y="9767"/>
                    <a:pt x="137467" y="21817"/>
                  </a:cubicBezTo>
                  <a:lnTo>
                    <a:pt x="140689" y="25032"/>
                  </a:lnTo>
                  <a:cubicBezTo>
                    <a:pt x="152739" y="37057"/>
                    <a:pt x="152595" y="56453"/>
                    <a:pt x="140360" y="68313"/>
                  </a:cubicBezTo>
                  <a:lnTo>
                    <a:pt x="69088" y="137404"/>
                  </a:lnTo>
                  <a:cubicBezTo>
                    <a:pt x="56853" y="149265"/>
                    <a:pt x="37133" y="149125"/>
                    <a:pt x="25083" y="137099"/>
                  </a:cubicBezTo>
                  <a:lnTo>
                    <a:pt x="21862" y="133884"/>
                  </a:lnTo>
                  <a:cubicBezTo>
                    <a:pt x="9787" y="121835"/>
                    <a:pt x="9932" y="102440"/>
                    <a:pt x="22167" y="90579"/>
                  </a:cubicBezTo>
                  <a:lnTo>
                    <a:pt x="93439" y="21488"/>
                  </a:lnTo>
                  <a:close/>
                </a:path>
              </a:pathLst>
            </a:custGeom>
            <a:solidFill>
              <a:srgbClr val="7F0B74"/>
            </a:solidFill>
            <a:ln w="5710" cap="flat">
              <a:solidFill>
                <a:srgbClr val="2D2D2D"/>
              </a:solidFill>
              <a:prstDash val="solid"/>
              <a:miter/>
            </a:ln>
          </p:spPr>
          <p:txBody>
            <a:bodyPr rtlCol="0" anchor="ctr"/>
            <a:lstStyle/>
            <a:p>
              <a:endParaRPr lang="en-CH" sz="4400"/>
            </a:p>
          </p:txBody>
        </p:sp>
        <p:sp>
          <p:nvSpPr>
            <p:cNvPr id="586" name="Freeform 585">
              <a:extLst>
                <a:ext uri="{FF2B5EF4-FFF2-40B4-BE49-F238E27FC236}">
                  <a16:creationId xmlns:a16="http://schemas.microsoft.com/office/drawing/2014/main" id="{EC078AEA-4781-9117-E01A-816B0D9816CF}"/>
                </a:ext>
              </a:extLst>
            </p:cNvPr>
            <p:cNvSpPr/>
            <p:nvPr/>
          </p:nvSpPr>
          <p:spPr>
            <a:xfrm>
              <a:off x="16544850" y="3193054"/>
              <a:ext cx="162526" cy="158892"/>
            </a:xfrm>
            <a:custGeom>
              <a:avLst/>
              <a:gdLst>
                <a:gd name="connsiteX0" fmla="*/ 93439 w 162526"/>
                <a:gd name="connsiteY0" fmla="*/ 21488 h 158892"/>
                <a:gd name="connsiteX1" fmla="*/ 137443 w 162526"/>
                <a:gd name="connsiteY1" fmla="*/ 21793 h 158892"/>
                <a:gd name="connsiteX2" fmla="*/ 140690 w 162526"/>
                <a:gd name="connsiteY2" fmla="*/ 25033 h 158892"/>
                <a:gd name="connsiteX3" fmla="*/ 140360 w 162526"/>
                <a:gd name="connsiteY3" fmla="*/ 68313 h 158892"/>
                <a:gd name="connsiteX4" fmla="*/ 69088 w 162526"/>
                <a:gd name="connsiteY4" fmla="*/ 137404 h 158892"/>
                <a:gd name="connsiteX5" fmla="*/ 25084 w 162526"/>
                <a:gd name="connsiteY5" fmla="*/ 137100 h 158892"/>
                <a:gd name="connsiteX6" fmla="*/ 21838 w 162526"/>
                <a:gd name="connsiteY6" fmla="*/ 133860 h 158892"/>
                <a:gd name="connsiteX7" fmla="*/ 22167 w 162526"/>
                <a:gd name="connsiteY7" fmla="*/ 90579 h 158892"/>
                <a:gd name="connsiteX8" fmla="*/ 93439 w 162526"/>
                <a:gd name="connsiteY8" fmla="*/ 21488 h 15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26" h="158892">
                  <a:moveTo>
                    <a:pt x="93439" y="21488"/>
                  </a:moveTo>
                  <a:cubicBezTo>
                    <a:pt x="105674" y="9628"/>
                    <a:pt x="125394" y="9768"/>
                    <a:pt x="137443" y="21793"/>
                  </a:cubicBezTo>
                  <a:lnTo>
                    <a:pt x="140690" y="25033"/>
                  </a:lnTo>
                  <a:cubicBezTo>
                    <a:pt x="152739" y="37058"/>
                    <a:pt x="152595" y="56453"/>
                    <a:pt x="140360" y="68313"/>
                  </a:cubicBezTo>
                  <a:lnTo>
                    <a:pt x="69088" y="137404"/>
                  </a:lnTo>
                  <a:cubicBezTo>
                    <a:pt x="56853" y="149265"/>
                    <a:pt x="37134" y="149125"/>
                    <a:pt x="25084" y="137100"/>
                  </a:cubicBezTo>
                  <a:lnTo>
                    <a:pt x="21838" y="133860"/>
                  </a:lnTo>
                  <a:cubicBezTo>
                    <a:pt x="9788" y="121835"/>
                    <a:pt x="9932" y="102440"/>
                    <a:pt x="22167" y="90579"/>
                  </a:cubicBezTo>
                  <a:lnTo>
                    <a:pt x="93439" y="21488"/>
                  </a:lnTo>
                  <a:close/>
                </a:path>
              </a:pathLst>
            </a:custGeom>
            <a:solidFill>
              <a:srgbClr val="AF8CC0"/>
            </a:solidFill>
            <a:ln w="5710" cap="flat">
              <a:solidFill>
                <a:srgbClr val="2D2D2D"/>
              </a:solidFill>
              <a:prstDash val="solid"/>
              <a:miter/>
            </a:ln>
          </p:spPr>
          <p:txBody>
            <a:bodyPr rtlCol="0" anchor="ctr"/>
            <a:lstStyle/>
            <a:p>
              <a:endParaRPr lang="en-CH" sz="4400"/>
            </a:p>
          </p:txBody>
        </p:sp>
        <p:sp>
          <p:nvSpPr>
            <p:cNvPr id="587" name="Freeform 586">
              <a:extLst>
                <a:ext uri="{FF2B5EF4-FFF2-40B4-BE49-F238E27FC236}">
                  <a16:creationId xmlns:a16="http://schemas.microsoft.com/office/drawing/2014/main" id="{C3579CE3-CCAF-668E-F65F-27937F18B36E}"/>
                </a:ext>
              </a:extLst>
            </p:cNvPr>
            <p:cNvSpPr/>
            <p:nvPr/>
          </p:nvSpPr>
          <p:spPr>
            <a:xfrm>
              <a:off x="16418424" y="3317788"/>
              <a:ext cx="162526" cy="158891"/>
            </a:xfrm>
            <a:custGeom>
              <a:avLst/>
              <a:gdLst>
                <a:gd name="connsiteX0" fmla="*/ 93439 w 162526"/>
                <a:gd name="connsiteY0" fmla="*/ 21488 h 158891"/>
                <a:gd name="connsiteX1" fmla="*/ 137467 w 162526"/>
                <a:gd name="connsiteY1" fmla="*/ 21817 h 158891"/>
                <a:gd name="connsiteX2" fmla="*/ 140689 w 162526"/>
                <a:gd name="connsiteY2" fmla="*/ 25032 h 158891"/>
                <a:gd name="connsiteX3" fmla="*/ 140359 w 162526"/>
                <a:gd name="connsiteY3" fmla="*/ 68313 h 158891"/>
                <a:gd name="connsiteX4" fmla="*/ 69087 w 162526"/>
                <a:gd name="connsiteY4" fmla="*/ 137404 h 158891"/>
                <a:gd name="connsiteX5" fmla="*/ 25083 w 162526"/>
                <a:gd name="connsiteY5" fmla="*/ 137099 h 158891"/>
                <a:gd name="connsiteX6" fmla="*/ 21862 w 162526"/>
                <a:gd name="connsiteY6" fmla="*/ 133884 h 158891"/>
                <a:gd name="connsiteX7" fmla="*/ 22167 w 162526"/>
                <a:gd name="connsiteY7" fmla="*/ 90579 h 158891"/>
                <a:gd name="connsiteX8" fmla="*/ 93439 w 162526"/>
                <a:gd name="connsiteY8" fmla="*/ 21488 h 158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26" h="158891">
                  <a:moveTo>
                    <a:pt x="93439" y="21488"/>
                  </a:moveTo>
                  <a:cubicBezTo>
                    <a:pt x="105674" y="9628"/>
                    <a:pt x="125393" y="9767"/>
                    <a:pt x="137467" y="21817"/>
                  </a:cubicBezTo>
                  <a:lnTo>
                    <a:pt x="140689" y="25032"/>
                  </a:lnTo>
                  <a:cubicBezTo>
                    <a:pt x="152739" y="37057"/>
                    <a:pt x="152595" y="56452"/>
                    <a:pt x="140359" y="68313"/>
                  </a:cubicBezTo>
                  <a:lnTo>
                    <a:pt x="69087" y="137404"/>
                  </a:lnTo>
                  <a:cubicBezTo>
                    <a:pt x="56852" y="149264"/>
                    <a:pt x="37133" y="149125"/>
                    <a:pt x="25083" y="137099"/>
                  </a:cubicBezTo>
                  <a:lnTo>
                    <a:pt x="21862" y="133884"/>
                  </a:lnTo>
                  <a:cubicBezTo>
                    <a:pt x="9787" y="121835"/>
                    <a:pt x="9932" y="102440"/>
                    <a:pt x="22167" y="90579"/>
                  </a:cubicBezTo>
                  <a:lnTo>
                    <a:pt x="93439" y="21488"/>
                  </a:lnTo>
                  <a:close/>
                </a:path>
              </a:pathLst>
            </a:custGeom>
            <a:solidFill>
              <a:srgbClr val="AF8CC0"/>
            </a:solidFill>
            <a:ln w="5710" cap="flat">
              <a:solidFill>
                <a:srgbClr val="2D2D2D"/>
              </a:solidFill>
              <a:prstDash val="solid"/>
              <a:miter/>
            </a:ln>
          </p:spPr>
          <p:txBody>
            <a:bodyPr rtlCol="0" anchor="ctr"/>
            <a:lstStyle/>
            <a:p>
              <a:endParaRPr lang="en-CH" sz="4400"/>
            </a:p>
          </p:txBody>
        </p:sp>
      </p:grpSp>
    </p:spTree>
    <p:extLst>
      <p:ext uri="{BB962C8B-B14F-4D97-AF65-F5344CB8AC3E}">
        <p14:creationId xmlns:p14="http://schemas.microsoft.com/office/powerpoint/2010/main" val="345750006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20">
            <a:extLst>
              <a:ext uri="{FF2B5EF4-FFF2-40B4-BE49-F238E27FC236}">
                <a16:creationId xmlns:a16="http://schemas.microsoft.com/office/drawing/2014/main" id="{4B688EC8-3BD5-9AD7-2B5D-26834BE5EEB1}"/>
              </a:ext>
            </a:extLst>
          </p:cNvPr>
          <p:cNvSpPr/>
          <p:nvPr/>
        </p:nvSpPr>
        <p:spPr>
          <a:xfrm>
            <a:off x="0" y="1497"/>
            <a:ext cx="32395778" cy="21598028"/>
          </a:xfrm>
          <a:custGeom>
            <a:avLst/>
            <a:gdLst>
              <a:gd name="connsiteX0" fmla="*/ 4039 w 32395778"/>
              <a:gd name="connsiteY0" fmla="*/ 2693 h 21598028"/>
              <a:gd name="connsiteX1" fmla="*/ 32399818 w 32395778"/>
              <a:gd name="connsiteY1" fmla="*/ 2693 h 21598028"/>
              <a:gd name="connsiteX2" fmla="*/ 32399818 w 32395778"/>
              <a:gd name="connsiteY2" fmla="*/ 21600722 h 21598028"/>
              <a:gd name="connsiteX3" fmla="*/ 4040 w 32395778"/>
              <a:gd name="connsiteY3" fmla="*/ 21600722 h 21598028"/>
            </a:gdLst>
            <a:ahLst/>
            <a:cxnLst>
              <a:cxn ang="0">
                <a:pos x="connsiteX0" y="connsiteY0"/>
              </a:cxn>
              <a:cxn ang="0">
                <a:pos x="connsiteX1" y="connsiteY1"/>
              </a:cxn>
              <a:cxn ang="0">
                <a:pos x="connsiteX2" y="connsiteY2"/>
              </a:cxn>
              <a:cxn ang="0">
                <a:pos x="connsiteX3" y="connsiteY3"/>
              </a:cxn>
            </a:cxnLst>
            <a:rect l="l" t="t" r="r" b="b"/>
            <a:pathLst>
              <a:path w="32395778" h="21598028">
                <a:moveTo>
                  <a:pt x="4039" y="2693"/>
                </a:moveTo>
                <a:lnTo>
                  <a:pt x="32399818" y="2693"/>
                </a:lnTo>
                <a:lnTo>
                  <a:pt x="32399818" y="21600722"/>
                </a:lnTo>
                <a:lnTo>
                  <a:pt x="4040" y="21600722"/>
                </a:lnTo>
                <a:close/>
              </a:path>
            </a:pathLst>
          </a:custGeom>
          <a:solidFill>
            <a:srgbClr val="AEBDE9"/>
          </a:solidFill>
          <a:ln w="12696" cap="rnd">
            <a:noFill/>
            <a:prstDash val="solid"/>
            <a:round/>
          </a:ln>
        </p:spPr>
        <p:txBody>
          <a:bodyPr rtlCol="0" anchor="ctr"/>
          <a:lstStyle/>
          <a:p>
            <a:endParaRPr lang="en-CH" sz="4000"/>
          </a:p>
        </p:txBody>
      </p:sp>
      <p:pic>
        <p:nvPicPr>
          <p:cNvPr id="22" name="Picture 21">
            <a:extLst>
              <a:ext uri="{FF2B5EF4-FFF2-40B4-BE49-F238E27FC236}">
                <a16:creationId xmlns:a16="http://schemas.microsoft.com/office/drawing/2014/main" id="{4EC84811-93B8-5DE7-C53D-494728661497}"/>
              </a:ext>
            </a:extLst>
          </p:cNvPr>
          <p:cNvPicPr>
            <a:picLocks noChangeAspect="1"/>
          </p:cNvPicPr>
          <p:nvPr/>
        </p:nvPicPr>
        <p:blipFill>
          <a:blip r:embed="rId3"/>
          <a:stretch>
            <a:fillRect/>
          </a:stretch>
        </p:blipFill>
        <p:spPr>
          <a:xfrm>
            <a:off x="968534" y="1388053"/>
            <a:ext cx="14869853" cy="19249679"/>
          </a:xfrm>
          <a:custGeom>
            <a:avLst/>
            <a:gdLst>
              <a:gd name="connsiteX0" fmla="*/ 317 w 14869853"/>
              <a:gd name="connsiteY0" fmla="*/ 455 h 19249679"/>
              <a:gd name="connsiteX1" fmla="*/ 14870171 w 14869853"/>
              <a:gd name="connsiteY1" fmla="*/ 455 h 19249679"/>
              <a:gd name="connsiteX2" fmla="*/ 14870171 w 14869853"/>
              <a:gd name="connsiteY2" fmla="*/ 19250134 h 19249679"/>
              <a:gd name="connsiteX3" fmla="*/ 317 w 14869853"/>
              <a:gd name="connsiteY3" fmla="*/ 19250134 h 19249679"/>
            </a:gdLst>
            <a:ahLst/>
            <a:cxnLst>
              <a:cxn ang="0">
                <a:pos x="connsiteX0" y="connsiteY0"/>
              </a:cxn>
              <a:cxn ang="0">
                <a:pos x="connsiteX1" y="connsiteY1"/>
              </a:cxn>
              <a:cxn ang="0">
                <a:pos x="connsiteX2" y="connsiteY2"/>
              </a:cxn>
              <a:cxn ang="0">
                <a:pos x="connsiteX3" y="connsiteY3"/>
              </a:cxn>
            </a:cxnLst>
            <a:rect l="l" t="t" r="r" b="b"/>
            <a:pathLst>
              <a:path w="14869853" h="19249679">
                <a:moveTo>
                  <a:pt x="317" y="455"/>
                </a:moveTo>
                <a:lnTo>
                  <a:pt x="14870171" y="455"/>
                </a:lnTo>
                <a:lnTo>
                  <a:pt x="14870171" y="19250134"/>
                </a:lnTo>
                <a:lnTo>
                  <a:pt x="317" y="19250134"/>
                </a:lnTo>
                <a:close/>
              </a:path>
            </a:pathLst>
          </a:custGeom>
        </p:spPr>
      </p:pic>
      <p:sp>
        <p:nvSpPr>
          <p:cNvPr id="23" name="Freeform 22">
            <a:extLst>
              <a:ext uri="{FF2B5EF4-FFF2-40B4-BE49-F238E27FC236}">
                <a16:creationId xmlns:a16="http://schemas.microsoft.com/office/drawing/2014/main" id="{964A5D6E-F50E-40EC-AE71-5AB01EE38644}"/>
              </a:ext>
            </a:extLst>
          </p:cNvPr>
          <p:cNvSpPr/>
          <p:nvPr/>
        </p:nvSpPr>
        <p:spPr>
          <a:xfrm>
            <a:off x="16575403" y="1403926"/>
            <a:ext cx="14838000" cy="19216572"/>
          </a:xfrm>
          <a:custGeom>
            <a:avLst/>
            <a:gdLst>
              <a:gd name="connsiteX0" fmla="*/ 14844711 w 14838000"/>
              <a:gd name="connsiteY0" fmla="*/ 405844 h 19216572"/>
              <a:gd name="connsiteX1" fmla="*/ 14844711 w 14838000"/>
              <a:gd name="connsiteY1" fmla="*/ 18817616 h 19216572"/>
              <a:gd name="connsiteX2" fmla="*/ 14442362 w 14838000"/>
              <a:gd name="connsiteY2" fmla="*/ 19220016 h 19216572"/>
              <a:gd name="connsiteX3" fmla="*/ 409083 w 14838000"/>
              <a:gd name="connsiteY3" fmla="*/ 19220016 h 19216572"/>
              <a:gd name="connsiteX4" fmla="*/ 6711 w 14838000"/>
              <a:gd name="connsiteY4" fmla="*/ 18817616 h 19216572"/>
              <a:gd name="connsiteX5" fmla="*/ 6711 w 14838000"/>
              <a:gd name="connsiteY5" fmla="*/ 405844 h 19216572"/>
              <a:gd name="connsiteX6" fmla="*/ 409083 w 14838000"/>
              <a:gd name="connsiteY6" fmla="*/ 3444 h 19216572"/>
              <a:gd name="connsiteX7" fmla="*/ 14442362 w 14838000"/>
              <a:gd name="connsiteY7" fmla="*/ 3444 h 19216572"/>
              <a:gd name="connsiteX8" fmla="*/ 14844711 w 14838000"/>
              <a:gd name="connsiteY8" fmla="*/ 405844 h 1921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8000" h="19216572">
                <a:moveTo>
                  <a:pt x="14844711" y="405844"/>
                </a:moveTo>
                <a:lnTo>
                  <a:pt x="14844711" y="18817616"/>
                </a:lnTo>
                <a:cubicBezTo>
                  <a:pt x="14844711" y="19039748"/>
                  <a:pt x="14664388" y="19220016"/>
                  <a:pt x="14442362" y="19220016"/>
                </a:cubicBezTo>
                <a:lnTo>
                  <a:pt x="409083" y="19220016"/>
                </a:lnTo>
                <a:cubicBezTo>
                  <a:pt x="187011" y="19220016"/>
                  <a:pt x="6711" y="19039748"/>
                  <a:pt x="6711" y="18817616"/>
                </a:cubicBezTo>
                <a:lnTo>
                  <a:pt x="6711" y="405844"/>
                </a:lnTo>
                <a:cubicBezTo>
                  <a:pt x="6711" y="183713"/>
                  <a:pt x="187011" y="3444"/>
                  <a:pt x="409083" y="3444"/>
                </a:cubicBezTo>
                <a:lnTo>
                  <a:pt x="14442362" y="3444"/>
                </a:lnTo>
                <a:cubicBezTo>
                  <a:pt x="14664388" y="3444"/>
                  <a:pt x="14844711" y="183713"/>
                  <a:pt x="14844711" y="405844"/>
                </a:cubicBezTo>
                <a:close/>
              </a:path>
            </a:pathLst>
          </a:custGeom>
          <a:solidFill>
            <a:srgbClr val="DBE6FF"/>
          </a:solidFill>
          <a:ln w="25459" cap="rnd">
            <a:solidFill>
              <a:srgbClr val="000080"/>
            </a:solidFill>
            <a:prstDash val="solid"/>
            <a:round/>
          </a:ln>
        </p:spPr>
        <p:txBody>
          <a:bodyPr rtlCol="0" anchor="ctr"/>
          <a:lstStyle/>
          <a:p>
            <a:endParaRPr lang="en-CH" sz="4000"/>
          </a:p>
        </p:txBody>
      </p:sp>
      <p:grpSp>
        <p:nvGrpSpPr>
          <p:cNvPr id="24" name="Graphic 18">
            <a:extLst>
              <a:ext uri="{FF2B5EF4-FFF2-40B4-BE49-F238E27FC236}">
                <a16:creationId xmlns:a16="http://schemas.microsoft.com/office/drawing/2014/main" id="{753449DC-3119-75DE-FD77-6E0D1CE83D19}"/>
              </a:ext>
            </a:extLst>
          </p:cNvPr>
          <p:cNvGrpSpPr/>
          <p:nvPr/>
        </p:nvGrpSpPr>
        <p:grpSpPr>
          <a:xfrm>
            <a:off x="4816581" y="2750895"/>
            <a:ext cx="6028256" cy="1039530"/>
            <a:chOff x="4816581" y="2750895"/>
            <a:chExt cx="6028256" cy="1039530"/>
          </a:xfrm>
          <a:solidFill>
            <a:srgbClr val="000000"/>
          </a:solidFill>
        </p:grpSpPr>
        <p:sp>
          <p:nvSpPr>
            <p:cNvPr id="25" name="Freeform 24">
              <a:extLst>
                <a:ext uri="{FF2B5EF4-FFF2-40B4-BE49-F238E27FC236}">
                  <a16:creationId xmlns:a16="http://schemas.microsoft.com/office/drawing/2014/main" id="{BEC9C0E6-2A2A-AE12-6018-37FBCD155DE9}"/>
                </a:ext>
              </a:extLst>
            </p:cNvPr>
            <p:cNvSpPr/>
            <p:nvPr/>
          </p:nvSpPr>
          <p:spPr>
            <a:xfrm>
              <a:off x="4816581" y="2754991"/>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sp>
          <p:nvSpPr>
            <p:cNvPr id="26" name="Freeform 25">
              <a:extLst>
                <a:ext uri="{FF2B5EF4-FFF2-40B4-BE49-F238E27FC236}">
                  <a16:creationId xmlns:a16="http://schemas.microsoft.com/office/drawing/2014/main" id="{95E0079F-7F2E-385B-961A-B034AFA3823C}"/>
                </a:ext>
              </a:extLst>
            </p:cNvPr>
            <p:cNvSpPr/>
            <p:nvPr/>
          </p:nvSpPr>
          <p:spPr>
            <a:xfrm>
              <a:off x="6350870" y="3340481"/>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sp>
          <p:nvSpPr>
            <p:cNvPr id="27" name="Freeform 26">
              <a:extLst>
                <a:ext uri="{FF2B5EF4-FFF2-40B4-BE49-F238E27FC236}">
                  <a16:creationId xmlns:a16="http://schemas.microsoft.com/office/drawing/2014/main" id="{F9947090-210E-A6DD-F713-F7441E0EDD90}"/>
                </a:ext>
              </a:extLst>
            </p:cNvPr>
            <p:cNvSpPr/>
            <p:nvPr/>
          </p:nvSpPr>
          <p:spPr>
            <a:xfrm>
              <a:off x="8697519" y="3012132"/>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sp>
          <p:nvSpPr>
            <p:cNvPr id="28" name="Freeform 27">
              <a:extLst>
                <a:ext uri="{FF2B5EF4-FFF2-40B4-BE49-F238E27FC236}">
                  <a16:creationId xmlns:a16="http://schemas.microsoft.com/office/drawing/2014/main" id="{99297664-4FA3-4C82-7BAD-08D2649752AA}"/>
                </a:ext>
              </a:extLst>
            </p:cNvPr>
            <p:cNvSpPr/>
            <p:nvPr/>
          </p:nvSpPr>
          <p:spPr>
            <a:xfrm>
              <a:off x="7402000" y="2750895"/>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sp>
          <p:nvSpPr>
            <p:cNvPr id="29" name="Freeform 28">
              <a:extLst>
                <a:ext uri="{FF2B5EF4-FFF2-40B4-BE49-F238E27FC236}">
                  <a16:creationId xmlns:a16="http://schemas.microsoft.com/office/drawing/2014/main" id="{94B2B350-AE0B-3C18-9251-05D77DD27294}"/>
                </a:ext>
              </a:extLst>
            </p:cNvPr>
            <p:cNvSpPr/>
            <p:nvPr/>
          </p:nvSpPr>
          <p:spPr>
            <a:xfrm>
              <a:off x="10395337" y="3272740"/>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grpSp>
      <p:grpSp>
        <p:nvGrpSpPr>
          <p:cNvPr id="30" name="Graphic 18">
            <a:extLst>
              <a:ext uri="{FF2B5EF4-FFF2-40B4-BE49-F238E27FC236}">
                <a16:creationId xmlns:a16="http://schemas.microsoft.com/office/drawing/2014/main" id="{95D92366-C886-BD2A-FB22-11BF62EC1B47}"/>
              </a:ext>
            </a:extLst>
          </p:cNvPr>
          <p:cNvGrpSpPr/>
          <p:nvPr/>
        </p:nvGrpSpPr>
        <p:grpSpPr>
          <a:xfrm>
            <a:off x="20407478" y="2458081"/>
            <a:ext cx="6028256" cy="1332345"/>
            <a:chOff x="20407478" y="2458081"/>
            <a:chExt cx="6028256" cy="1332345"/>
          </a:xfrm>
          <a:solidFill>
            <a:srgbClr val="000000"/>
          </a:solidFill>
        </p:grpSpPr>
        <p:sp>
          <p:nvSpPr>
            <p:cNvPr id="31" name="Freeform 30">
              <a:extLst>
                <a:ext uri="{FF2B5EF4-FFF2-40B4-BE49-F238E27FC236}">
                  <a16:creationId xmlns:a16="http://schemas.microsoft.com/office/drawing/2014/main" id="{E1E49D3D-0074-AD60-7967-0F9404E96EA7}"/>
                </a:ext>
              </a:extLst>
            </p:cNvPr>
            <p:cNvSpPr/>
            <p:nvPr/>
          </p:nvSpPr>
          <p:spPr>
            <a:xfrm>
              <a:off x="20407478" y="2754991"/>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sp>
          <p:nvSpPr>
            <p:cNvPr id="32" name="Freeform 31">
              <a:extLst>
                <a:ext uri="{FF2B5EF4-FFF2-40B4-BE49-F238E27FC236}">
                  <a16:creationId xmlns:a16="http://schemas.microsoft.com/office/drawing/2014/main" id="{5EC49D70-D05B-EE07-ACA5-A1D68B56A0F1}"/>
                </a:ext>
              </a:extLst>
            </p:cNvPr>
            <p:cNvSpPr/>
            <p:nvPr/>
          </p:nvSpPr>
          <p:spPr>
            <a:xfrm>
              <a:off x="21941767" y="3340481"/>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sp>
          <p:nvSpPr>
            <p:cNvPr id="33" name="Freeform 32">
              <a:extLst>
                <a:ext uri="{FF2B5EF4-FFF2-40B4-BE49-F238E27FC236}">
                  <a16:creationId xmlns:a16="http://schemas.microsoft.com/office/drawing/2014/main" id="{8C22D808-4213-A3C6-1E8E-F8BA7DB0A773}"/>
                </a:ext>
              </a:extLst>
            </p:cNvPr>
            <p:cNvSpPr/>
            <p:nvPr/>
          </p:nvSpPr>
          <p:spPr>
            <a:xfrm>
              <a:off x="24288416" y="3012132"/>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sp>
          <p:nvSpPr>
            <p:cNvPr id="34" name="Freeform 33">
              <a:extLst>
                <a:ext uri="{FF2B5EF4-FFF2-40B4-BE49-F238E27FC236}">
                  <a16:creationId xmlns:a16="http://schemas.microsoft.com/office/drawing/2014/main" id="{3D3726E4-056D-F14E-79BC-EE3C9E2A0C3F}"/>
                </a:ext>
              </a:extLst>
            </p:cNvPr>
            <p:cNvSpPr/>
            <p:nvPr/>
          </p:nvSpPr>
          <p:spPr>
            <a:xfrm>
              <a:off x="22992897" y="2750895"/>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sp>
          <p:nvSpPr>
            <p:cNvPr id="35" name="Freeform 34">
              <a:extLst>
                <a:ext uri="{FF2B5EF4-FFF2-40B4-BE49-F238E27FC236}">
                  <a16:creationId xmlns:a16="http://schemas.microsoft.com/office/drawing/2014/main" id="{AF945F5C-B362-FB7C-7F9F-A85DBA9111FE}"/>
                </a:ext>
              </a:extLst>
            </p:cNvPr>
            <p:cNvSpPr/>
            <p:nvPr/>
          </p:nvSpPr>
          <p:spPr>
            <a:xfrm>
              <a:off x="24986582" y="2458081"/>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sp>
          <p:nvSpPr>
            <p:cNvPr id="36" name="Freeform 35">
              <a:extLst>
                <a:ext uri="{FF2B5EF4-FFF2-40B4-BE49-F238E27FC236}">
                  <a16:creationId xmlns:a16="http://schemas.microsoft.com/office/drawing/2014/main" id="{16B23C6A-45D6-FF02-C026-9271F93A1454}"/>
                </a:ext>
              </a:extLst>
            </p:cNvPr>
            <p:cNvSpPr/>
            <p:nvPr/>
          </p:nvSpPr>
          <p:spPr>
            <a:xfrm>
              <a:off x="25986234" y="3272740"/>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grpSp>
      <p:sp>
        <p:nvSpPr>
          <p:cNvPr id="37" name="Freeform 36">
            <a:extLst>
              <a:ext uri="{FF2B5EF4-FFF2-40B4-BE49-F238E27FC236}">
                <a16:creationId xmlns:a16="http://schemas.microsoft.com/office/drawing/2014/main" id="{38A2B25C-D259-444B-A488-D12A3BA1BCDB}"/>
              </a:ext>
            </a:extLst>
          </p:cNvPr>
          <p:cNvSpPr/>
          <p:nvPr/>
        </p:nvSpPr>
        <p:spPr>
          <a:xfrm>
            <a:off x="9395685" y="2458081"/>
            <a:ext cx="449500" cy="449945"/>
          </a:xfrm>
          <a:custGeom>
            <a:avLst/>
            <a:gdLst>
              <a:gd name="connsiteX0" fmla="*/ 396158 w 449500"/>
              <a:gd name="connsiteY0" fmla="*/ 290470 h 449945"/>
              <a:gd name="connsiteX1" fmla="*/ 279706 w 449500"/>
              <a:gd name="connsiteY1" fmla="*/ 300639 h 449945"/>
              <a:gd name="connsiteX2" fmla="*/ 223793 w 449500"/>
              <a:gd name="connsiteY2" fmla="*/ 402995 h 449945"/>
              <a:gd name="connsiteX3" fmla="*/ 176137 w 449500"/>
              <a:gd name="connsiteY3" fmla="*/ 294624 h 449945"/>
              <a:gd name="connsiteX4" fmla="*/ 61009 w 449500"/>
              <a:gd name="connsiteY4" fmla="*/ 271007 h 449945"/>
              <a:gd name="connsiteX5" fmla="*/ 148009 w 449500"/>
              <a:gd name="connsiteY5" fmla="*/ 193860 h 449945"/>
              <a:gd name="connsiteX6" fmla="*/ 132766 w 449500"/>
              <a:gd name="connsiteY6" fmla="*/ 76906 h 449945"/>
              <a:gd name="connsiteX7" fmla="*/ 234190 w 449500"/>
              <a:gd name="connsiteY7" fmla="*/ 137597 h 449945"/>
              <a:gd name="connsiteX8" fmla="*/ 339897 w 449500"/>
              <a:gd name="connsiteY8" fmla="*/ 88937 h 449945"/>
              <a:gd name="connsiteX9" fmla="*/ 315582 w 449500"/>
              <a:gd name="connsiteY9" fmla="*/ 203590 h 449945"/>
              <a:gd name="connsiteX10" fmla="*/ 396157 w 449500"/>
              <a:gd name="connsiteY10" fmla="*/ 290468 h 449945"/>
              <a:gd name="connsiteX11" fmla="*/ 396158 w 449500"/>
              <a:gd name="connsiteY11" fmla="*/ 290470 h 4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500" h="449945">
                <a:moveTo>
                  <a:pt x="396158" y="290470"/>
                </a:moveTo>
                <a:cubicBezTo>
                  <a:pt x="363323" y="379278"/>
                  <a:pt x="358571" y="249154"/>
                  <a:pt x="279706" y="300639"/>
                </a:cubicBezTo>
                <a:cubicBezTo>
                  <a:pt x="200838" y="352126"/>
                  <a:pt x="318570" y="408499"/>
                  <a:pt x="223793" y="402995"/>
                </a:cubicBezTo>
                <a:cubicBezTo>
                  <a:pt x="129019" y="397488"/>
                  <a:pt x="250621" y="355018"/>
                  <a:pt x="176137" y="294624"/>
                </a:cubicBezTo>
                <a:cubicBezTo>
                  <a:pt x="101655" y="234233"/>
                  <a:pt x="86747" y="363218"/>
                  <a:pt x="61009" y="271007"/>
                </a:cubicBezTo>
                <a:cubicBezTo>
                  <a:pt x="35267" y="178792"/>
                  <a:pt x="115176" y="282672"/>
                  <a:pt x="148009" y="193860"/>
                </a:cubicBezTo>
                <a:cubicBezTo>
                  <a:pt x="180844" y="105051"/>
                  <a:pt x="53899" y="128392"/>
                  <a:pt x="132766" y="76906"/>
                </a:cubicBezTo>
                <a:cubicBezTo>
                  <a:pt x="211634" y="25419"/>
                  <a:pt x="139415" y="132091"/>
                  <a:pt x="234190" y="137597"/>
                </a:cubicBezTo>
                <a:cubicBezTo>
                  <a:pt x="328963" y="143101"/>
                  <a:pt x="265415" y="28547"/>
                  <a:pt x="339897" y="88937"/>
                </a:cubicBezTo>
                <a:cubicBezTo>
                  <a:pt x="414380" y="149328"/>
                  <a:pt x="289840" y="111380"/>
                  <a:pt x="315582" y="203590"/>
                </a:cubicBezTo>
                <a:cubicBezTo>
                  <a:pt x="341325" y="295802"/>
                  <a:pt x="428989" y="201658"/>
                  <a:pt x="396157" y="290468"/>
                </a:cubicBezTo>
                <a:lnTo>
                  <a:pt x="396158" y="290470"/>
                </a:lnTo>
                <a:close/>
              </a:path>
            </a:pathLst>
          </a:custGeom>
          <a:solidFill>
            <a:srgbClr val="000000"/>
          </a:solidFill>
          <a:ln w="25267" cap="flat">
            <a:solidFill>
              <a:srgbClr val="000000">
                <a:alpha val="97000"/>
              </a:srgbClr>
            </a:solidFill>
            <a:prstDash val="solid"/>
            <a:round/>
          </a:ln>
        </p:spPr>
        <p:txBody>
          <a:bodyPr rtlCol="0" anchor="ctr"/>
          <a:lstStyle/>
          <a:p>
            <a:endParaRPr lang="en-CH" sz="4000"/>
          </a:p>
        </p:txBody>
      </p:sp>
      <p:pic>
        <p:nvPicPr>
          <p:cNvPr id="38" name="Picture 37">
            <a:extLst>
              <a:ext uri="{FF2B5EF4-FFF2-40B4-BE49-F238E27FC236}">
                <a16:creationId xmlns:a16="http://schemas.microsoft.com/office/drawing/2014/main" id="{2F399FC3-2B23-C5AD-847C-2F692F198DF5}"/>
              </a:ext>
            </a:extLst>
          </p:cNvPr>
          <p:cNvPicPr>
            <a:picLocks noChangeAspect="1"/>
          </p:cNvPicPr>
          <p:nvPr/>
        </p:nvPicPr>
        <p:blipFill>
          <a:blip r:embed="rId4"/>
          <a:stretch>
            <a:fillRect/>
          </a:stretch>
        </p:blipFill>
        <p:spPr>
          <a:xfrm>
            <a:off x="998645" y="4247560"/>
            <a:ext cx="14805839" cy="16357295"/>
          </a:xfrm>
          <a:custGeom>
            <a:avLst/>
            <a:gdLst>
              <a:gd name="connsiteX0" fmla="*/ 327 w 14805839"/>
              <a:gd name="connsiteY0" fmla="*/ 1394 h 16357295"/>
              <a:gd name="connsiteX1" fmla="*/ 14806167 w 14805839"/>
              <a:gd name="connsiteY1" fmla="*/ 1394 h 16357295"/>
              <a:gd name="connsiteX2" fmla="*/ 14806167 w 14805839"/>
              <a:gd name="connsiteY2" fmla="*/ 16358689 h 16357295"/>
              <a:gd name="connsiteX3" fmla="*/ 327 w 14805839"/>
              <a:gd name="connsiteY3" fmla="*/ 16358689 h 16357295"/>
            </a:gdLst>
            <a:ahLst/>
            <a:cxnLst>
              <a:cxn ang="0">
                <a:pos x="connsiteX0" y="connsiteY0"/>
              </a:cxn>
              <a:cxn ang="0">
                <a:pos x="connsiteX1" y="connsiteY1"/>
              </a:cxn>
              <a:cxn ang="0">
                <a:pos x="connsiteX2" y="connsiteY2"/>
              </a:cxn>
              <a:cxn ang="0">
                <a:pos x="connsiteX3" y="connsiteY3"/>
              </a:cxn>
            </a:cxnLst>
            <a:rect l="l" t="t" r="r" b="b"/>
            <a:pathLst>
              <a:path w="14805839" h="16357295">
                <a:moveTo>
                  <a:pt x="327" y="1394"/>
                </a:moveTo>
                <a:lnTo>
                  <a:pt x="14806167" y="1394"/>
                </a:lnTo>
                <a:lnTo>
                  <a:pt x="14806167" y="16358689"/>
                </a:lnTo>
                <a:lnTo>
                  <a:pt x="327" y="16358689"/>
                </a:lnTo>
                <a:close/>
              </a:path>
            </a:pathLst>
          </a:custGeom>
        </p:spPr>
      </p:pic>
      <p:sp>
        <p:nvSpPr>
          <p:cNvPr id="39" name="Freeform 38">
            <a:extLst>
              <a:ext uri="{FF2B5EF4-FFF2-40B4-BE49-F238E27FC236}">
                <a16:creationId xmlns:a16="http://schemas.microsoft.com/office/drawing/2014/main" id="{107514FD-CC59-3AB7-87C5-05FF213605AB}"/>
              </a:ext>
            </a:extLst>
          </p:cNvPr>
          <p:cNvSpPr/>
          <p:nvPr/>
        </p:nvSpPr>
        <p:spPr>
          <a:xfrm>
            <a:off x="1020624" y="5208313"/>
            <a:ext cx="14769524" cy="15363916"/>
          </a:xfrm>
          <a:custGeom>
            <a:avLst/>
            <a:gdLst>
              <a:gd name="connsiteX0" fmla="*/ 14770567 w 14769524"/>
              <a:gd name="connsiteY0" fmla="*/ 1802 h 15363916"/>
              <a:gd name="connsiteX1" fmla="*/ 14770567 w 14769524"/>
              <a:gd name="connsiteY1" fmla="*/ 15039164 h 15363916"/>
              <a:gd name="connsiteX2" fmla="*/ 14443991 w 14769524"/>
              <a:gd name="connsiteY2" fmla="*/ 15365718 h 15363916"/>
              <a:gd name="connsiteX3" fmla="*/ 327599 w 14769524"/>
              <a:gd name="connsiteY3" fmla="*/ 15365718 h 15363916"/>
              <a:gd name="connsiteX4" fmla="*/ 1042 w 14769524"/>
              <a:gd name="connsiteY4" fmla="*/ 15039164 h 15363916"/>
              <a:gd name="connsiteX5" fmla="*/ 1042 w 14769524"/>
              <a:gd name="connsiteY5" fmla="*/ 1802 h 15363916"/>
              <a:gd name="connsiteX6" fmla="*/ 14770567 w 14769524"/>
              <a:gd name="connsiteY6" fmla="*/ 1802 h 1536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69524" h="15363916">
                <a:moveTo>
                  <a:pt x="14770567" y="1802"/>
                </a:moveTo>
                <a:lnTo>
                  <a:pt x="14770567" y="15039164"/>
                </a:lnTo>
                <a:cubicBezTo>
                  <a:pt x="14770567" y="15219495"/>
                  <a:pt x="14624374" y="15365718"/>
                  <a:pt x="14443991" y="15365718"/>
                </a:cubicBezTo>
                <a:cubicBezTo>
                  <a:pt x="12482923" y="15365718"/>
                  <a:pt x="2288666" y="15365718"/>
                  <a:pt x="327599" y="15365718"/>
                </a:cubicBezTo>
                <a:cubicBezTo>
                  <a:pt x="147248" y="15365718"/>
                  <a:pt x="1042" y="15219495"/>
                  <a:pt x="1042" y="15039164"/>
                </a:cubicBezTo>
                <a:cubicBezTo>
                  <a:pt x="1042" y="12816656"/>
                  <a:pt x="1042" y="1802"/>
                  <a:pt x="1042" y="1802"/>
                </a:cubicBezTo>
                <a:lnTo>
                  <a:pt x="14770567" y="1802"/>
                </a:lnTo>
                <a:close/>
              </a:path>
            </a:pathLst>
          </a:custGeom>
          <a:solidFill>
            <a:srgbClr val="B5C5E4">
              <a:alpha val="56035"/>
            </a:srgbClr>
          </a:solidFill>
          <a:ln w="5247" cap="rnd">
            <a:noFill/>
            <a:prstDash val="solid"/>
            <a:round/>
          </a:ln>
        </p:spPr>
        <p:txBody>
          <a:bodyPr rtlCol="0" anchor="ctr"/>
          <a:lstStyle/>
          <a:p>
            <a:endParaRPr lang="en-CH" sz="4000"/>
          </a:p>
        </p:txBody>
      </p:sp>
      <p:pic>
        <p:nvPicPr>
          <p:cNvPr id="40" name="Picture 39">
            <a:extLst>
              <a:ext uri="{FF2B5EF4-FFF2-40B4-BE49-F238E27FC236}">
                <a16:creationId xmlns:a16="http://schemas.microsoft.com/office/drawing/2014/main" id="{1D308A6D-93BC-8A1B-504A-E26EBEF46A85}"/>
              </a:ext>
            </a:extLst>
          </p:cNvPr>
          <p:cNvPicPr>
            <a:picLocks noChangeAspect="1"/>
          </p:cNvPicPr>
          <p:nvPr/>
        </p:nvPicPr>
        <p:blipFill>
          <a:blip r:embed="rId5"/>
          <a:stretch>
            <a:fillRect/>
          </a:stretch>
        </p:blipFill>
        <p:spPr>
          <a:xfrm>
            <a:off x="5797504" y="4271292"/>
            <a:ext cx="6656220" cy="2121245"/>
          </a:xfrm>
          <a:custGeom>
            <a:avLst/>
            <a:gdLst>
              <a:gd name="connsiteX0" fmla="*/ 1902 w 6656220"/>
              <a:gd name="connsiteY0" fmla="*/ 1401 h 2121245"/>
              <a:gd name="connsiteX1" fmla="*/ 6658122 w 6656220"/>
              <a:gd name="connsiteY1" fmla="*/ 1401 h 2121245"/>
              <a:gd name="connsiteX2" fmla="*/ 6658122 w 6656220"/>
              <a:gd name="connsiteY2" fmla="*/ 2122647 h 2121245"/>
              <a:gd name="connsiteX3" fmla="*/ 1902 w 6656220"/>
              <a:gd name="connsiteY3" fmla="*/ 2122647 h 2121245"/>
            </a:gdLst>
            <a:ahLst/>
            <a:cxnLst>
              <a:cxn ang="0">
                <a:pos x="connsiteX0" y="connsiteY0"/>
              </a:cxn>
              <a:cxn ang="0">
                <a:pos x="connsiteX1" y="connsiteY1"/>
              </a:cxn>
              <a:cxn ang="0">
                <a:pos x="connsiteX2" y="connsiteY2"/>
              </a:cxn>
              <a:cxn ang="0">
                <a:pos x="connsiteX3" y="connsiteY3"/>
              </a:cxn>
            </a:cxnLst>
            <a:rect l="l" t="t" r="r" b="b"/>
            <a:pathLst>
              <a:path w="6656220" h="2121245">
                <a:moveTo>
                  <a:pt x="1902" y="1401"/>
                </a:moveTo>
                <a:lnTo>
                  <a:pt x="6658122" y="1401"/>
                </a:lnTo>
                <a:lnTo>
                  <a:pt x="6658122" y="2122647"/>
                </a:lnTo>
                <a:lnTo>
                  <a:pt x="1902" y="2122647"/>
                </a:lnTo>
                <a:close/>
              </a:path>
            </a:pathLst>
          </a:custGeom>
        </p:spPr>
      </p:pic>
      <p:pic>
        <p:nvPicPr>
          <p:cNvPr id="41" name="Picture 40">
            <a:extLst>
              <a:ext uri="{FF2B5EF4-FFF2-40B4-BE49-F238E27FC236}">
                <a16:creationId xmlns:a16="http://schemas.microsoft.com/office/drawing/2014/main" id="{14223FAE-B066-F63F-4FDB-6D146BBA629C}"/>
              </a:ext>
            </a:extLst>
          </p:cNvPr>
          <p:cNvPicPr>
            <a:picLocks noChangeAspect="1"/>
          </p:cNvPicPr>
          <p:nvPr/>
        </p:nvPicPr>
        <p:blipFill>
          <a:blip r:embed="rId6"/>
          <a:stretch>
            <a:fillRect/>
          </a:stretch>
        </p:blipFill>
        <p:spPr>
          <a:xfrm>
            <a:off x="16589561" y="4247560"/>
            <a:ext cx="14805839" cy="16357295"/>
          </a:xfrm>
          <a:custGeom>
            <a:avLst/>
            <a:gdLst>
              <a:gd name="connsiteX0" fmla="*/ 5443 w 14805839"/>
              <a:gd name="connsiteY0" fmla="*/ 1394 h 16357295"/>
              <a:gd name="connsiteX1" fmla="*/ 14811283 w 14805839"/>
              <a:gd name="connsiteY1" fmla="*/ 1394 h 16357295"/>
              <a:gd name="connsiteX2" fmla="*/ 14811283 w 14805839"/>
              <a:gd name="connsiteY2" fmla="*/ 16358689 h 16357295"/>
              <a:gd name="connsiteX3" fmla="*/ 5443 w 14805839"/>
              <a:gd name="connsiteY3" fmla="*/ 16358689 h 16357295"/>
            </a:gdLst>
            <a:ahLst/>
            <a:cxnLst>
              <a:cxn ang="0">
                <a:pos x="connsiteX0" y="connsiteY0"/>
              </a:cxn>
              <a:cxn ang="0">
                <a:pos x="connsiteX1" y="connsiteY1"/>
              </a:cxn>
              <a:cxn ang="0">
                <a:pos x="connsiteX2" y="connsiteY2"/>
              </a:cxn>
              <a:cxn ang="0">
                <a:pos x="connsiteX3" y="connsiteY3"/>
              </a:cxn>
            </a:cxnLst>
            <a:rect l="l" t="t" r="r" b="b"/>
            <a:pathLst>
              <a:path w="14805839" h="16357295">
                <a:moveTo>
                  <a:pt x="5443" y="1394"/>
                </a:moveTo>
                <a:lnTo>
                  <a:pt x="14811283" y="1394"/>
                </a:lnTo>
                <a:lnTo>
                  <a:pt x="14811283" y="16358689"/>
                </a:lnTo>
                <a:lnTo>
                  <a:pt x="5443" y="16358689"/>
                </a:lnTo>
                <a:close/>
              </a:path>
            </a:pathLst>
          </a:custGeom>
        </p:spPr>
      </p:pic>
      <p:sp>
        <p:nvSpPr>
          <p:cNvPr id="42" name="Freeform 41">
            <a:extLst>
              <a:ext uri="{FF2B5EF4-FFF2-40B4-BE49-F238E27FC236}">
                <a16:creationId xmlns:a16="http://schemas.microsoft.com/office/drawing/2014/main" id="{00DBCA49-09FC-74B5-B1C3-D771D0028D95}"/>
              </a:ext>
            </a:extLst>
          </p:cNvPr>
          <p:cNvSpPr/>
          <p:nvPr/>
        </p:nvSpPr>
        <p:spPr>
          <a:xfrm>
            <a:off x="16603260" y="5208313"/>
            <a:ext cx="14769524" cy="15363916"/>
          </a:xfrm>
          <a:custGeom>
            <a:avLst/>
            <a:gdLst>
              <a:gd name="connsiteX0" fmla="*/ 14775679 w 14769524"/>
              <a:gd name="connsiteY0" fmla="*/ 1802 h 15363916"/>
              <a:gd name="connsiteX1" fmla="*/ 14775679 w 14769524"/>
              <a:gd name="connsiteY1" fmla="*/ 15039164 h 15363916"/>
              <a:gd name="connsiteX2" fmla="*/ 14449103 w 14769524"/>
              <a:gd name="connsiteY2" fmla="*/ 15365718 h 15363916"/>
              <a:gd name="connsiteX3" fmla="*/ 332712 w 14769524"/>
              <a:gd name="connsiteY3" fmla="*/ 15365718 h 15363916"/>
              <a:gd name="connsiteX4" fmla="*/ 6155 w 14769524"/>
              <a:gd name="connsiteY4" fmla="*/ 15039164 h 15363916"/>
              <a:gd name="connsiteX5" fmla="*/ 6155 w 14769524"/>
              <a:gd name="connsiteY5" fmla="*/ 1802 h 15363916"/>
              <a:gd name="connsiteX6" fmla="*/ 14775679 w 14769524"/>
              <a:gd name="connsiteY6" fmla="*/ 1802 h 1536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69524" h="15363916">
                <a:moveTo>
                  <a:pt x="14775679" y="1802"/>
                </a:moveTo>
                <a:lnTo>
                  <a:pt x="14775679" y="15039164"/>
                </a:lnTo>
                <a:cubicBezTo>
                  <a:pt x="14775679" y="15219495"/>
                  <a:pt x="14629487" y="15365718"/>
                  <a:pt x="14449103" y="15365718"/>
                </a:cubicBezTo>
                <a:cubicBezTo>
                  <a:pt x="12488036" y="15365718"/>
                  <a:pt x="2293779" y="15365718"/>
                  <a:pt x="332712" y="15365718"/>
                </a:cubicBezTo>
                <a:cubicBezTo>
                  <a:pt x="152361" y="15365718"/>
                  <a:pt x="6155" y="15219495"/>
                  <a:pt x="6155" y="15039164"/>
                </a:cubicBezTo>
                <a:cubicBezTo>
                  <a:pt x="6155" y="12816656"/>
                  <a:pt x="6155" y="1802"/>
                  <a:pt x="6155" y="1802"/>
                </a:cubicBezTo>
                <a:lnTo>
                  <a:pt x="14775679" y="1802"/>
                </a:lnTo>
                <a:close/>
              </a:path>
            </a:pathLst>
          </a:custGeom>
          <a:solidFill>
            <a:srgbClr val="B5C5E4">
              <a:alpha val="59000"/>
            </a:srgbClr>
          </a:solidFill>
          <a:ln w="5247" cap="rnd">
            <a:noFill/>
            <a:prstDash val="solid"/>
            <a:round/>
          </a:ln>
        </p:spPr>
        <p:txBody>
          <a:bodyPr rtlCol="0" anchor="ctr"/>
          <a:lstStyle/>
          <a:p>
            <a:endParaRPr lang="en-CH" sz="4000"/>
          </a:p>
        </p:txBody>
      </p:sp>
      <p:pic>
        <p:nvPicPr>
          <p:cNvPr id="43" name="Picture 42">
            <a:extLst>
              <a:ext uri="{FF2B5EF4-FFF2-40B4-BE49-F238E27FC236}">
                <a16:creationId xmlns:a16="http://schemas.microsoft.com/office/drawing/2014/main" id="{0185245A-AD1F-0B36-FB2F-5CDAECF887B2}"/>
              </a:ext>
            </a:extLst>
          </p:cNvPr>
          <p:cNvPicPr>
            <a:picLocks noChangeAspect="1"/>
          </p:cNvPicPr>
          <p:nvPr/>
        </p:nvPicPr>
        <p:blipFill>
          <a:blip r:embed="rId5"/>
          <a:stretch>
            <a:fillRect/>
          </a:stretch>
        </p:blipFill>
        <p:spPr>
          <a:xfrm>
            <a:off x="21257642" y="3975841"/>
            <a:ext cx="6656220" cy="2121245"/>
          </a:xfrm>
          <a:custGeom>
            <a:avLst/>
            <a:gdLst>
              <a:gd name="connsiteX0" fmla="*/ 6975 w 6656220"/>
              <a:gd name="connsiteY0" fmla="*/ 1305 h 2121245"/>
              <a:gd name="connsiteX1" fmla="*/ 6663195 w 6656220"/>
              <a:gd name="connsiteY1" fmla="*/ 1305 h 2121245"/>
              <a:gd name="connsiteX2" fmla="*/ 6663195 w 6656220"/>
              <a:gd name="connsiteY2" fmla="*/ 2122550 h 2121245"/>
              <a:gd name="connsiteX3" fmla="*/ 6975 w 6656220"/>
              <a:gd name="connsiteY3" fmla="*/ 2122550 h 2121245"/>
            </a:gdLst>
            <a:ahLst/>
            <a:cxnLst>
              <a:cxn ang="0">
                <a:pos x="connsiteX0" y="connsiteY0"/>
              </a:cxn>
              <a:cxn ang="0">
                <a:pos x="connsiteX1" y="connsiteY1"/>
              </a:cxn>
              <a:cxn ang="0">
                <a:pos x="connsiteX2" y="connsiteY2"/>
              </a:cxn>
              <a:cxn ang="0">
                <a:pos x="connsiteX3" y="connsiteY3"/>
              </a:cxn>
            </a:cxnLst>
            <a:rect l="l" t="t" r="r" b="b"/>
            <a:pathLst>
              <a:path w="6656220" h="2121245">
                <a:moveTo>
                  <a:pt x="6975" y="1305"/>
                </a:moveTo>
                <a:lnTo>
                  <a:pt x="6663195" y="1305"/>
                </a:lnTo>
                <a:lnTo>
                  <a:pt x="6663195" y="2122550"/>
                </a:lnTo>
                <a:lnTo>
                  <a:pt x="6975" y="2122550"/>
                </a:lnTo>
                <a:close/>
              </a:path>
            </a:pathLst>
          </a:custGeom>
        </p:spPr>
      </p:pic>
      <p:pic>
        <p:nvPicPr>
          <p:cNvPr id="44" name="Picture 43">
            <a:extLst>
              <a:ext uri="{FF2B5EF4-FFF2-40B4-BE49-F238E27FC236}">
                <a16:creationId xmlns:a16="http://schemas.microsoft.com/office/drawing/2014/main" id="{A4FE56C2-90CD-E5A9-9194-49628473BA66}"/>
              </a:ext>
            </a:extLst>
          </p:cNvPr>
          <p:cNvPicPr>
            <a:picLocks noChangeAspect="1"/>
          </p:cNvPicPr>
          <p:nvPr/>
        </p:nvPicPr>
        <p:blipFill>
          <a:blip r:embed="rId7"/>
          <a:stretch>
            <a:fillRect/>
          </a:stretch>
        </p:blipFill>
        <p:spPr>
          <a:xfrm>
            <a:off x="1020636" y="3501077"/>
            <a:ext cx="14784508" cy="2383356"/>
          </a:xfrm>
          <a:custGeom>
            <a:avLst/>
            <a:gdLst>
              <a:gd name="connsiteX0" fmla="*/ 335 w 14784508"/>
              <a:gd name="connsiteY0" fmla="*/ 1149 h 2383356"/>
              <a:gd name="connsiteX1" fmla="*/ 14784843 w 14784508"/>
              <a:gd name="connsiteY1" fmla="*/ 1149 h 2383356"/>
              <a:gd name="connsiteX2" fmla="*/ 14784843 w 14784508"/>
              <a:gd name="connsiteY2" fmla="*/ 2384506 h 2383356"/>
              <a:gd name="connsiteX3" fmla="*/ 335 w 14784508"/>
              <a:gd name="connsiteY3" fmla="*/ 2384506 h 2383356"/>
            </a:gdLst>
            <a:ahLst/>
            <a:cxnLst>
              <a:cxn ang="0">
                <a:pos x="connsiteX0" y="connsiteY0"/>
              </a:cxn>
              <a:cxn ang="0">
                <a:pos x="connsiteX1" y="connsiteY1"/>
              </a:cxn>
              <a:cxn ang="0">
                <a:pos x="connsiteX2" y="connsiteY2"/>
              </a:cxn>
              <a:cxn ang="0">
                <a:pos x="connsiteX3" y="connsiteY3"/>
              </a:cxn>
            </a:cxnLst>
            <a:rect l="l" t="t" r="r" b="b"/>
            <a:pathLst>
              <a:path w="14784508" h="2383356">
                <a:moveTo>
                  <a:pt x="335" y="1149"/>
                </a:moveTo>
                <a:lnTo>
                  <a:pt x="14784843" y="1149"/>
                </a:lnTo>
                <a:lnTo>
                  <a:pt x="14784843" y="2384506"/>
                </a:lnTo>
                <a:lnTo>
                  <a:pt x="335" y="2384506"/>
                </a:lnTo>
                <a:close/>
              </a:path>
            </a:pathLst>
          </a:custGeom>
        </p:spPr>
      </p:pic>
      <p:pic>
        <p:nvPicPr>
          <p:cNvPr id="45" name="Picture 44">
            <a:extLst>
              <a:ext uri="{FF2B5EF4-FFF2-40B4-BE49-F238E27FC236}">
                <a16:creationId xmlns:a16="http://schemas.microsoft.com/office/drawing/2014/main" id="{E01B3380-9486-2794-45F9-08C43F3EB866}"/>
              </a:ext>
            </a:extLst>
          </p:cNvPr>
          <p:cNvPicPr>
            <a:picLocks noChangeAspect="1"/>
          </p:cNvPicPr>
          <p:nvPr/>
        </p:nvPicPr>
        <p:blipFill>
          <a:blip r:embed="rId8"/>
          <a:stretch>
            <a:fillRect/>
          </a:stretch>
        </p:blipFill>
        <p:spPr>
          <a:xfrm>
            <a:off x="16611530" y="3501077"/>
            <a:ext cx="14784508" cy="2383356"/>
          </a:xfrm>
          <a:custGeom>
            <a:avLst/>
            <a:gdLst>
              <a:gd name="connsiteX0" fmla="*/ 5450 w 14784508"/>
              <a:gd name="connsiteY0" fmla="*/ 1149 h 2383356"/>
              <a:gd name="connsiteX1" fmla="*/ 14789959 w 14784508"/>
              <a:gd name="connsiteY1" fmla="*/ 1149 h 2383356"/>
              <a:gd name="connsiteX2" fmla="*/ 14789959 w 14784508"/>
              <a:gd name="connsiteY2" fmla="*/ 2384506 h 2383356"/>
              <a:gd name="connsiteX3" fmla="*/ 5450 w 14784508"/>
              <a:gd name="connsiteY3" fmla="*/ 2384506 h 2383356"/>
            </a:gdLst>
            <a:ahLst/>
            <a:cxnLst>
              <a:cxn ang="0">
                <a:pos x="connsiteX0" y="connsiteY0"/>
              </a:cxn>
              <a:cxn ang="0">
                <a:pos x="connsiteX1" y="connsiteY1"/>
              </a:cxn>
              <a:cxn ang="0">
                <a:pos x="connsiteX2" y="connsiteY2"/>
              </a:cxn>
              <a:cxn ang="0">
                <a:pos x="connsiteX3" y="connsiteY3"/>
              </a:cxn>
            </a:cxnLst>
            <a:rect l="l" t="t" r="r" b="b"/>
            <a:pathLst>
              <a:path w="14784508" h="2383356">
                <a:moveTo>
                  <a:pt x="5450" y="1149"/>
                </a:moveTo>
                <a:lnTo>
                  <a:pt x="14789959" y="1149"/>
                </a:lnTo>
                <a:lnTo>
                  <a:pt x="14789959" y="2384506"/>
                </a:lnTo>
                <a:lnTo>
                  <a:pt x="5450" y="2384506"/>
                </a:lnTo>
                <a:close/>
              </a:path>
            </a:pathLst>
          </a:custGeom>
        </p:spPr>
      </p:pic>
      <p:sp>
        <p:nvSpPr>
          <p:cNvPr id="46" name="Freeform 45">
            <a:extLst>
              <a:ext uri="{FF2B5EF4-FFF2-40B4-BE49-F238E27FC236}">
                <a16:creationId xmlns:a16="http://schemas.microsoft.com/office/drawing/2014/main" id="{8A589AF3-8F4E-7C93-B4F2-EE0D4D502DA9}"/>
              </a:ext>
            </a:extLst>
          </p:cNvPr>
          <p:cNvSpPr/>
          <p:nvPr/>
        </p:nvSpPr>
        <p:spPr>
          <a:xfrm>
            <a:off x="6032230" y="928349"/>
            <a:ext cx="4127531" cy="1010294"/>
          </a:xfrm>
          <a:custGeom>
            <a:avLst/>
            <a:gdLst>
              <a:gd name="connsiteX0" fmla="*/ 4129026 w 4127531"/>
              <a:gd name="connsiteY0" fmla="*/ 505448 h 1010294"/>
              <a:gd name="connsiteX1" fmla="*/ 3623881 w 4127531"/>
              <a:gd name="connsiteY1" fmla="*/ 1010596 h 1010294"/>
              <a:gd name="connsiteX2" fmla="*/ 506633 w 4127531"/>
              <a:gd name="connsiteY2" fmla="*/ 1010596 h 1010294"/>
              <a:gd name="connsiteX3" fmla="*/ 1494 w 4127531"/>
              <a:gd name="connsiteY3" fmla="*/ 505448 h 1010294"/>
              <a:gd name="connsiteX4" fmla="*/ 506633 w 4127531"/>
              <a:gd name="connsiteY4" fmla="*/ 301 h 1010294"/>
              <a:gd name="connsiteX5" fmla="*/ 3623881 w 4127531"/>
              <a:gd name="connsiteY5" fmla="*/ 301 h 1010294"/>
              <a:gd name="connsiteX6" fmla="*/ 4129026 w 4127531"/>
              <a:gd name="connsiteY6" fmla="*/ 505448 h 101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7531" h="1010294">
                <a:moveTo>
                  <a:pt x="4129026" y="505448"/>
                </a:moveTo>
                <a:cubicBezTo>
                  <a:pt x="4129026" y="784245"/>
                  <a:pt x="3902675" y="1010596"/>
                  <a:pt x="3623881" y="1010596"/>
                </a:cubicBezTo>
                <a:lnTo>
                  <a:pt x="506633" y="1010596"/>
                </a:lnTo>
                <a:cubicBezTo>
                  <a:pt x="227839" y="1010596"/>
                  <a:pt x="1494" y="784245"/>
                  <a:pt x="1494" y="505448"/>
                </a:cubicBezTo>
                <a:cubicBezTo>
                  <a:pt x="1494" y="226652"/>
                  <a:pt x="227839" y="301"/>
                  <a:pt x="506633" y="301"/>
                </a:cubicBezTo>
                <a:lnTo>
                  <a:pt x="3623881" y="301"/>
                </a:lnTo>
                <a:cubicBezTo>
                  <a:pt x="3902675" y="301"/>
                  <a:pt x="4129026" y="226652"/>
                  <a:pt x="4129026" y="505448"/>
                </a:cubicBezTo>
                <a:close/>
              </a:path>
            </a:pathLst>
          </a:custGeom>
          <a:solidFill>
            <a:srgbClr val="FFFFFF"/>
          </a:solidFill>
          <a:ln w="31383" cap="rnd">
            <a:solidFill>
              <a:srgbClr val="000080"/>
            </a:solidFill>
            <a:prstDash val="solid"/>
            <a:round/>
          </a:ln>
        </p:spPr>
        <p:txBody>
          <a:bodyPr rtlCol="0" anchor="ctr"/>
          <a:lstStyle/>
          <a:p>
            <a:endParaRPr lang="en-CH" sz="4000"/>
          </a:p>
        </p:txBody>
      </p:sp>
      <p:sp>
        <p:nvSpPr>
          <p:cNvPr id="47" name="Freeform 46">
            <a:extLst>
              <a:ext uri="{FF2B5EF4-FFF2-40B4-BE49-F238E27FC236}">
                <a16:creationId xmlns:a16="http://schemas.microsoft.com/office/drawing/2014/main" id="{146B3C18-9040-58A1-F876-39ADED6385BC}"/>
              </a:ext>
            </a:extLst>
          </p:cNvPr>
          <p:cNvSpPr/>
          <p:nvPr/>
        </p:nvSpPr>
        <p:spPr>
          <a:xfrm>
            <a:off x="18508637" y="925692"/>
            <a:ext cx="11061774" cy="1010294"/>
          </a:xfrm>
          <a:custGeom>
            <a:avLst/>
            <a:gdLst>
              <a:gd name="connsiteX0" fmla="*/ 11068500 w 11061774"/>
              <a:gd name="connsiteY0" fmla="*/ 505448 h 1010294"/>
              <a:gd name="connsiteX1" fmla="*/ 10563328 w 11061774"/>
              <a:gd name="connsiteY1" fmla="*/ 1010595 h 1010294"/>
              <a:gd name="connsiteX2" fmla="*/ 511863 w 11061774"/>
              <a:gd name="connsiteY2" fmla="*/ 1010595 h 1010294"/>
              <a:gd name="connsiteX3" fmla="*/ 6726 w 11061774"/>
              <a:gd name="connsiteY3" fmla="*/ 505448 h 1010294"/>
              <a:gd name="connsiteX4" fmla="*/ 511863 w 11061774"/>
              <a:gd name="connsiteY4" fmla="*/ 300 h 1010294"/>
              <a:gd name="connsiteX5" fmla="*/ 10563328 w 11061774"/>
              <a:gd name="connsiteY5" fmla="*/ 300 h 1010294"/>
              <a:gd name="connsiteX6" fmla="*/ 11068500 w 11061774"/>
              <a:gd name="connsiteY6" fmla="*/ 505448 h 101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61774" h="1010294">
                <a:moveTo>
                  <a:pt x="11068500" y="505448"/>
                </a:moveTo>
                <a:cubicBezTo>
                  <a:pt x="11068500" y="784244"/>
                  <a:pt x="10842180" y="1010595"/>
                  <a:pt x="10563328" y="1010595"/>
                </a:cubicBezTo>
                <a:lnTo>
                  <a:pt x="511863" y="1010595"/>
                </a:lnTo>
                <a:cubicBezTo>
                  <a:pt x="233071" y="1010595"/>
                  <a:pt x="6726" y="784244"/>
                  <a:pt x="6726" y="505448"/>
                </a:cubicBezTo>
                <a:cubicBezTo>
                  <a:pt x="6726" y="226651"/>
                  <a:pt x="233071" y="300"/>
                  <a:pt x="511863" y="300"/>
                </a:cubicBezTo>
                <a:lnTo>
                  <a:pt x="10563328" y="300"/>
                </a:lnTo>
                <a:cubicBezTo>
                  <a:pt x="10842180" y="300"/>
                  <a:pt x="11068500" y="226651"/>
                  <a:pt x="11068500" y="505448"/>
                </a:cubicBezTo>
                <a:close/>
              </a:path>
            </a:pathLst>
          </a:custGeom>
          <a:solidFill>
            <a:srgbClr val="FFFFFF"/>
          </a:solidFill>
          <a:ln w="30133" cap="rnd">
            <a:solidFill>
              <a:srgbClr val="000080"/>
            </a:solidFill>
            <a:prstDash val="solid"/>
            <a:round/>
          </a:ln>
        </p:spPr>
        <p:txBody>
          <a:bodyPr rtlCol="0" anchor="ctr"/>
          <a:lstStyle/>
          <a:p>
            <a:endParaRPr lang="en-CH" sz="4000"/>
          </a:p>
        </p:txBody>
      </p:sp>
      <p:sp>
        <p:nvSpPr>
          <p:cNvPr id="48" name="TextBox 47">
            <a:extLst>
              <a:ext uri="{FF2B5EF4-FFF2-40B4-BE49-F238E27FC236}">
                <a16:creationId xmlns:a16="http://schemas.microsoft.com/office/drawing/2014/main" id="{41EC5B25-4008-FEB0-657C-2EC65D637D63}"/>
              </a:ext>
            </a:extLst>
          </p:cNvPr>
          <p:cNvSpPr txBox="1"/>
          <p:nvPr/>
        </p:nvSpPr>
        <p:spPr>
          <a:xfrm>
            <a:off x="6481345" y="930993"/>
            <a:ext cx="3348994"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Wild type</a:t>
            </a:r>
          </a:p>
        </p:txBody>
      </p:sp>
      <p:sp>
        <p:nvSpPr>
          <p:cNvPr id="49" name="TextBox 48">
            <a:extLst>
              <a:ext uri="{FF2B5EF4-FFF2-40B4-BE49-F238E27FC236}">
                <a16:creationId xmlns:a16="http://schemas.microsoft.com/office/drawing/2014/main" id="{AFF58F99-4F10-0C1F-FB51-97AD9AB40ECC}"/>
              </a:ext>
            </a:extLst>
          </p:cNvPr>
          <p:cNvSpPr txBox="1"/>
          <p:nvPr/>
        </p:nvSpPr>
        <p:spPr>
          <a:xfrm>
            <a:off x="18893337" y="952151"/>
            <a:ext cx="10403810"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GLP-1R and GIPR double KO</a:t>
            </a:r>
          </a:p>
        </p:txBody>
      </p:sp>
      <p:grpSp>
        <p:nvGrpSpPr>
          <p:cNvPr id="498" name="Graphic 18">
            <a:extLst>
              <a:ext uri="{FF2B5EF4-FFF2-40B4-BE49-F238E27FC236}">
                <a16:creationId xmlns:a16="http://schemas.microsoft.com/office/drawing/2014/main" id="{69732775-37C0-A003-801D-FE918FADA74B}"/>
              </a:ext>
            </a:extLst>
          </p:cNvPr>
          <p:cNvGrpSpPr/>
          <p:nvPr/>
        </p:nvGrpSpPr>
        <p:grpSpPr>
          <a:xfrm>
            <a:off x="13900515" y="5457153"/>
            <a:ext cx="748932" cy="820990"/>
            <a:chOff x="13900515" y="5457153"/>
            <a:chExt cx="748932" cy="820990"/>
          </a:xfrm>
        </p:grpSpPr>
        <p:sp>
          <p:nvSpPr>
            <p:cNvPr id="499" name="Freeform 498">
              <a:extLst>
                <a:ext uri="{FF2B5EF4-FFF2-40B4-BE49-F238E27FC236}">
                  <a16:creationId xmlns:a16="http://schemas.microsoft.com/office/drawing/2014/main" id="{E38959CE-5B09-558B-9820-2EF91FB83F3A}"/>
                </a:ext>
              </a:extLst>
            </p:cNvPr>
            <p:cNvSpPr/>
            <p:nvPr/>
          </p:nvSpPr>
          <p:spPr>
            <a:xfrm flipV="1">
              <a:off x="14491331" y="5619972"/>
              <a:ext cx="120052" cy="80225"/>
            </a:xfrm>
            <a:custGeom>
              <a:avLst/>
              <a:gdLst>
                <a:gd name="connsiteX0" fmla="*/ 2362 w 120052"/>
                <a:gd name="connsiteY0" fmla="*/ -3146 h 80225"/>
                <a:gd name="connsiteX1" fmla="*/ 62389 w 120052"/>
                <a:gd name="connsiteY1" fmla="*/ 77080 h 80225"/>
                <a:gd name="connsiteX2" fmla="*/ 122415 w 120052"/>
                <a:gd name="connsiteY2" fmla="*/ -3146 h 80225"/>
                <a:gd name="connsiteX3" fmla="*/ 62389 w 120052"/>
                <a:gd name="connsiteY3" fmla="*/ 77080 h 80225"/>
                <a:gd name="connsiteX4" fmla="*/ 2362 w 120052"/>
                <a:gd name="connsiteY4" fmla="*/ -3146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2362" y="-3146"/>
                  </a:moveTo>
                  <a:cubicBezTo>
                    <a:pt x="2362" y="41156"/>
                    <a:pt x="29238" y="77080"/>
                    <a:pt x="62389" y="77080"/>
                  </a:cubicBezTo>
                  <a:cubicBezTo>
                    <a:pt x="95539" y="77080"/>
                    <a:pt x="122415" y="41156"/>
                    <a:pt x="122415" y="-3146"/>
                  </a:cubicBezTo>
                  <a:cubicBezTo>
                    <a:pt x="122415" y="41156"/>
                    <a:pt x="95539" y="77080"/>
                    <a:pt x="62389" y="77080"/>
                  </a:cubicBezTo>
                  <a:cubicBezTo>
                    <a:pt x="29238" y="77080"/>
                    <a:pt x="2362" y="41156"/>
                    <a:pt x="2362" y="-3146"/>
                  </a:cubicBezTo>
                  <a:close/>
                </a:path>
              </a:pathLst>
            </a:custGeom>
            <a:solidFill>
              <a:srgbClr val="76251E"/>
            </a:solidFill>
            <a:ln w="11474" cap="sq">
              <a:solidFill>
                <a:srgbClr val="000000"/>
              </a:solidFill>
              <a:prstDash val="solid"/>
              <a:round/>
            </a:ln>
          </p:spPr>
          <p:txBody>
            <a:bodyPr rtlCol="0" anchor="ctr"/>
            <a:lstStyle/>
            <a:p>
              <a:endParaRPr lang="en-CH" sz="4000"/>
            </a:p>
          </p:txBody>
        </p:sp>
        <p:sp>
          <p:nvSpPr>
            <p:cNvPr id="500" name="Freeform 499">
              <a:extLst>
                <a:ext uri="{FF2B5EF4-FFF2-40B4-BE49-F238E27FC236}">
                  <a16:creationId xmlns:a16="http://schemas.microsoft.com/office/drawing/2014/main" id="{209EE227-F046-4846-E1DE-E83BCF1981AC}"/>
                </a:ext>
              </a:extLst>
            </p:cNvPr>
            <p:cNvSpPr/>
            <p:nvPr/>
          </p:nvSpPr>
          <p:spPr>
            <a:xfrm>
              <a:off x="14378599" y="6084207"/>
              <a:ext cx="120052" cy="80225"/>
            </a:xfrm>
            <a:custGeom>
              <a:avLst/>
              <a:gdLst>
                <a:gd name="connsiteX0" fmla="*/ 2325 w 120052"/>
                <a:gd name="connsiteY0" fmla="*/ -2993 h 80225"/>
                <a:gd name="connsiteX1" fmla="*/ 62352 w 120052"/>
                <a:gd name="connsiteY1" fmla="*/ 77232 h 80225"/>
                <a:gd name="connsiteX2" fmla="*/ 122378 w 120052"/>
                <a:gd name="connsiteY2" fmla="*/ -2993 h 80225"/>
                <a:gd name="connsiteX3" fmla="*/ 62352 w 120052"/>
                <a:gd name="connsiteY3" fmla="*/ 77232 h 80225"/>
                <a:gd name="connsiteX4" fmla="*/ 2325 w 120052"/>
                <a:gd name="connsiteY4" fmla="*/ -2993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2325" y="-2993"/>
                  </a:moveTo>
                  <a:cubicBezTo>
                    <a:pt x="2325" y="41308"/>
                    <a:pt x="29202" y="77232"/>
                    <a:pt x="62352" y="77232"/>
                  </a:cubicBezTo>
                  <a:cubicBezTo>
                    <a:pt x="95502" y="77232"/>
                    <a:pt x="122378" y="41308"/>
                    <a:pt x="122378" y="-2993"/>
                  </a:cubicBezTo>
                  <a:cubicBezTo>
                    <a:pt x="122378" y="41308"/>
                    <a:pt x="95502" y="77232"/>
                    <a:pt x="62352" y="77232"/>
                  </a:cubicBezTo>
                  <a:cubicBezTo>
                    <a:pt x="29202" y="77232"/>
                    <a:pt x="2325" y="41308"/>
                    <a:pt x="2325" y="-2993"/>
                  </a:cubicBezTo>
                  <a:close/>
                </a:path>
              </a:pathLst>
            </a:custGeom>
            <a:solidFill>
              <a:srgbClr val="76251E"/>
            </a:solidFill>
            <a:ln w="11474" cap="sq">
              <a:solidFill>
                <a:srgbClr val="000000"/>
              </a:solidFill>
              <a:prstDash val="solid"/>
              <a:round/>
            </a:ln>
          </p:spPr>
          <p:txBody>
            <a:bodyPr rtlCol="0" anchor="ctr"/>
            <a:lstStyle/>
            <a:p>
              <a:endParaRPr lang="en-CH" sz="4000"/>
            </a:p>
          </p:txBody>
        </p:sp>
        <p:sp>
          <p:nvSpPr>
            <p:cNvPr id="501" name="Freeform 500">
              <a:extLst>
                <a:ext uri="{FF2B5EF4-FFF2-40B4-BE49-F238E27FC236}">
                  <a16:creationId xmlns:a16="http://schemas.microsoft.com/office/drawing/2014/main" id="{7068E395-9A20-B0B5-601C-7BF0E645832A}"/>
                </a:ext>
              </a:extLst>
            </p:cNvPr>
            <p:cNvSpPr/>
            <p:nvPr/>
          </p:nvSpPr>
          <p:spPr>
            <a:xfrm>
              <a:off x="14153676" y="6083656"/>
              <a:ext cx="120052" cy="80225"/>
            </a:xfrm>
            <a:custGeom>
              <a:avLst/>
              <a:gdLst>
                <a:gd name="connsiteX0" fmla="*/ 2251 w 120052"/>
                <a:gd name="connsiteY0" fmla="*/ -2993 h 80225"/>
                <a:gd name="connsiteX1" fmla="*/ 62278 w 120052"/>
                <a:gd name="connsiteY1" fmla="*/ 77232 h 80225"/>
                <a:gd name="connsiteX2" fmla="*/ 122304 w 120052"/>
                <a:gd name="connsiteY2" fmla="*/ -2993 h 80225"/>
                <a:gd name="connsiteX3" fmla="*/ 62278 w 120052"/>
                <a:gd name="connsiteY3" fmla="*/ 77232 h 80225"/>
                <a:gd name="connsiteX4" fmla="*/ 2251 w 120052"/>
                <a:gd name="connsiteY4" fmla="*/ -2993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2251" y="-2993"/>
                  </a:moveTo>
                  <a:cubicBezTo>
                    <a:pt x="2251" y="41308"/>
                    <a:pt x="29128" y="77232"/>
                    <a:pt x="62278" y="77232"/>
                  </a:cubicBezTo>
                  <a:cubicBezTo>
                    <a:pt x="95428" y="77232"/>
                    <a:pt x="122304" y="41308"/>
                    <a:pt x="122304" y="-2993"/>
                  </a:cubicBezTo>
                  <a:cubicBezTo>
                    <a:pt x="122304" y="41308"/>
                    <a:pt x="95428" y="77232"/>
                    <a:pt x="62278" y="77232"/>
                  </a:cubicBezTo>
                  <a:cubicBezTo>
                    <a:pt x="29128" y="77232"/>
                    <a:pt x="2251" y="41308"/>
                    <a:pt x="2251" y="-2993"/>
                  </a:cubicBezTo>
                  <a:close/>
                </a:path>
              </a:pathLst>
            </a:custGeom>
            <a:solidFill>
              <a:srgbClr val="76251E"/>
            </a:solidFill>
            <a:ln w="11474" cap="sq">
              <a:solidFill>
                <a:srgbClr val="000000"/>
              </a:solidFill>
              <a:prstDash val="solid"/>
              <a:round/>
            </a:ln>
          </p:spPr>
          <p:txBody>
            <a:bodyPr rtlCol="0" anchor="ctr"/>
            <a:lstStyle/>
            <a:p>
              <a:endParaRPr lang="en-CH" sz="4000"/>
            </a:p>
          </p:txBody>
        </p:sp>
        <p:sp>
          <p:nvSpPr>
            <p:cNvPr id="502" name="Freeform 501">
              <a:extLst>
                <a:ext uri="{FF2B5EF4-FFF2-40B4-BE49-F238E27FC236}">
                  <a16:creationId xmlns:a16="http://schemas.microsoft.com/office/drawing/2014/main" id="{F8B10149-02BA-143B-73F6-E69FA2199A72}"/>
                </a:ext>
              </a:extLst>
            </p:cNvPr>
            <p:cNvSpPr/>
            <p:nvPr/>
          </p:nvSpPr>
          <p:spPr>
            <a:xfrm>
              <a:off x="13936849" y="6084121"/>
              <a:ext cx="120052" cy="80225"/>
            </a:xfrm>
            <a:custGeom>
              <a:avLst/>
              <a:gdLst>
                <a:gd name="connsiteX0" fmla="*/ 2180 w 120052"/>
                <a:gd name="connsiteY0" fmla="*/ -2993 h 80225"/>
                <a:gd name="connsiteX1" fmla="*/ 62207 w 120052"/>
                <a:gd name="connsiteY1" fmla="*/ 77232 h 80225"/>
                <a:gd name="connsiteX2" fmla="*/ 122233 w 120052"/>
                <a:gd name="connsiteY2" fmla="*/ -2993 h 80225"/>
                <a:gd name="connsiteX3" fmla="*/ 62207 w 120052"/>
                <a:gd name="connsiteY3" fmla="*/ 77232 h 80225"/>
                <a:gd name="connsiteX4" fmla="*/ 2180 w 120052"/>
                <a:gd name="connsiteY4" fmla="*/ -2993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2180" y="-2993"/>
                  </a:moveTo>
                  <a:cubicBezTo>
                    <a:pt x="2180" y="41308"/>
                    <a:pt x="29057" y="77232"/>
                    <a:pt x="62207" y="77232"/>
                  </a:cubicBezTo>
                  <a:cubicBezTo>
                    <a:pt x="95357" y="77232"/>
                    <a:pt x="122233" y="41308"/>
                    <a:pt x="122233" y="-2993"/>
                  </a:cubicBezTo>
                  <a:cubicBezTo>
                    <a:pt x="122233" y="41308"/>
                    <a:pt x="95357" y="77232"/>
                    <a:pt x="62207" y="77232"/>
                  </a:cubicBezTo>
                  <a:cubicBezTo>
                    <a:pt x="29057" y="77232"/>
                    <a:pt x="2180" y="41308"/>
                    <a:pt x="2180" y="-2993"/>
                  </a:cubicBezTo>
                  <a:close/>
                </a:path>
              </a:pathLst>
            </a:custGeom>
            <a:solidFill>
              <a:srgbClr val="76251E"/>
            </a:solidFill>
            <a:ln w="11474" cap="sq">
              <a:solidFill>
                <a:srgbClr val="000000"/>
              </a:solidFill>
              <a:prstDash val="solid"/>
              <a:round/>
            </a:ln>
          </p:spPr>
          <p:txBody>
            <a:bodyPr rtlCol="0" anchor="ctr"/>
            <a:lstStyle/>
            <a:p>
              <a:endParaRPr lang="en-CH" sz="4000"/>
            </a:p>
          </p:txBody>
        </p:sp>
        <p:sp>
          <p:nvSpPr>
            <p:cNvPr id="503" name="Freeform 502">
              <a:extLst>
                <a:ext uri="{FF2B5EF4-FFF2-40B4-BE49-F238E27FC236}">
                  <a16:creationId xmlns:a16="http://schemas.microsoft.com/office/drawing/2014/main" id="{ADEFEBB1-E3F9-DDE7-04A8-7FE980847B0D}"/>
                </a:ext>
              </a:extLst>
            </p:cNvPr>
            <p:cNvSpPr/>
            <p:nvPr/>
          </p:nvSpPr>
          <p:spPr>
            <a:xfrm flipV="1">
              <a:off x="14261474" y="5613816"/>
              <a:ext cx="120052" cy="80225"/>
            </a:xfrm>
            <a:custGeom>
              <a:avLst/>
              <a:gdLst>
                <a:gd name="connsiteX0" fmla="*/ 2287 w 120052"/>
                <a:gd name="connsiteY0" fmla="*/ -3148 h 80225"/>
                <a:gd name="connsiteX1" fmla="*/ 62313 w 120052"/>
                <a:gd name="connsiteY1" fmla="*/ 77078 h 80225"/>
                <a:gd name="connsiteX2" fmla="*/ 122339 w 120052"/>
                <a:gd name="connsiteY2" fmla="*/ -3148 h 80225"/>
                <a:gd name="connsiteX3" fmla="*/ 62313 w 120052"/>
                <a:gd name="connsiteY3" fmla="*/ 77078 h 80225"/>
                <a:gd name="connsiteX4" fmla="*/ 2287 w 120052"/>
                <a:gd name="connsiteY4" fmla="*/ -3148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2287" y="-3148"/>
                  </a:moveTo>
                  <a:cubicBezTo>
                    <a:pt x="2287" y="41154"/>
                    <a:pt x="29163" y="77078"/>
                    <a:pt x="62313" y="77078"/>
                  </a:cubicBezTo>
                  <a:cubicBezTo>
                    <a:pt x="95463" y="77078"/>
                    <a:pt x="122339" y="41154"/>
                    <a:pt x="122339" y="-3148"/>
                  </a:cubicBezTo>
                  <a:cubicBezTo>
                    <a:pt x="122339" y="41154"/>
                    <a:pt x="95463" y="77078"/>
                    <a:pt x="62313" y="77078"/>
                  </a:cubicBezTo>
                  <a:cubicBezTo>
                    <a:pt x="29163" y="77078"/>
                    <a:pt x="2287" y="41154"/>
                    <a:pt x="2287" y="-3148"/>
                  </a:cubicBezTo>
                  <a:close/>
                </a:path>
              </a:pathLst>
            </a:custGeom>
            <a:solidFill>
              <a:srgbClr val="76251E"/>
            </a:solidFill>
            <a:ln w="11474" cap="sq">
              <a:solidFill>
                <a:srgbClr val="000000"/>
              </a:solidFill>
              <a:prstDash val="solid"/>
              <a:round/>
            </a:ln>
          </p:spPr>
          <p:txBody>
            <a:bodyPr rtlCol="0" anchor="ctr"/>
            <a:lstStyle/>
            <a:p>
              <a:endParaRPr lang="en-CH" sz="4000"/>
            </a:p>
          </p:txBody>
        </p:sp>
        <p:sp>
          <p:nvSpPr>
            <p:cNvPr id="504" name="Freeform 503">
              <a:extLst>
                <a:ext uri="{FF2B5EF4-FFF2-40B4-BE49-F238E27FC236}">
                  <a16:creationId xmlns:a16="http://schemas.microsoft.com/office/drawing/2014/main" id="{1B58DF97-0D97-32DB-F363-6D76403BE43E}"/>
                </a:ext>
              </a:extLst>
            </p:cNvPr>
            <p:cNvSpPr/>
            <p:nvPr/>
          </p:nvSpPr>
          <p:spPr>
            <a:xfrm flipV="1">
              <a:off x="14040811" y="5608750"/>
              <a:ext cx="120052" cy="80225"/>
            </a:xfrm>
            <a:custGeom>
              <a:avLst/>
              <a:gdLst>
                <a:gd name="connsiteX0" fmla="*/ 2214 w 120052"/>
                <a:gd name="connsiteY0" fmla="*/ -3149 h 80225"/>
                <a:gd name="connsiteX1" fmla="*/ 62241 w 120052"/>
                <a:gd name="connsiteY1" fmla="*/ 77076 h 80225"/>
                <a:gd name="connsiteX2" fmla="*/ 122267 w 120052"/>
                <a:gd name="connsiteY2" fmla="*/ -3149 h 80225"/>
                <a:gd name="connsiteX3" fmla="*/ 62241 w 120052"/>
                <a:gd name="connsiteY3" fmla="*/ 77076 h 80225"/>
                <a:gd name="connsiteX4" fmla="*/ 2214 w 120052"/>
                <a:gd name="connsiteY4" fmla="*/ -3149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2214" y="-3149"/>
                  </a:moveTo>
                  <a:cubicBezTo>
                    <a:pt x="2214" y="41152"/>
                    <a:pt x="29091" y="77076"/>
                    <a:pt x="62241" y="77076"/>
                  </a:cubicBezTo>
                  <a:cubicBezTo>
                    <a:pt x="95391" y="77076"/>
                    <a:pt x="122267" y="41152"/>
                    <a:pt x="122267" y="-3149"/>
                  </a:cubicBezTo>
                  <a:cubicBezTo>
                    <a:pt x="122267" y="41152"/>
                    <a:pt x="95391" y="77076"/>
                    <a:pt x="62241" y="77076"/>
                  </a:cubicBezTo>
                  <a:cubicBezTo>
                    <a:pt x="29091" y="77076"/>
                    <a:pt x="2214" y="41152"/>
                    <a:pt x="2214" y="-3149"/>
                  </a:cubicBezTo>
                  <a:close/>
                </a:path>
              </a:pathLst>
            </a:custGeom>
            <a:solidFill>
              <a:srgbClr val="76251E"/>
            </a:solidFill>
            <a:ln w="11474" cap="sq">
              <a:solidFill>
                <a:srgbClr val="000000"/>
              </a:solidFill>
              <a:prstDash val="solid"/>
              <a:round/>
            </a:ln>
          </p:spPr>
          <p:txBody>
            <a:bodyPr rtlCol="0" anchor="ctr"/>
            <a:lstStyle/>
            <a:p>
              <a:endParaRPr lang="en-CH" sz="4000"/>
            </a:p>
          </p:txBody>
        </p:sp>
        <p:sp>
          <p:nvSpPr>
            <p:cNvPr id="505" name="Freeform 504">
              <a:extLst>
                <a:ext uri="{FF2B5EF4-FFF2-40B4-BE49-F238E27FC236}">
                  <a16:creationId xmlns:a16="http://schemas.microsoft.com/office/drawing/2014/main" id="{26F8A20A-D87C-A76D-F9B1-19064DE281FE}"/>
                </a:ext>
              </a:extLst>
            </p:cNvPr>
            <p:cNvSpPr/>
            <p:nvPr/>
          </p:nvSpPr>
          <p:spPr>
            <a:xfrm rot="10800000">
              <a:off x="14456192" y="5671657"/>
              <a:ext cx="83451" cy="413510"/>
            </a:xfrm>
            <a:custGeom>
              <a:avLst/>
              <a:gdLst>
                <a:gd name="connsiteX0" fmla="*/ 85770 w 83451"/>
                <a:gd name="connsiteY0" fmla="*/ 38908 h 413510"/>
                <a:gd name="connsiteX1" fmla="*/ 44045 w 83451"/>
                <a:gd name="connsiteY1" fmla="*/ -2822 h 413510"/>
                <a:gd name="connsiteX2" fmla="*/ 2319 w 83451"/>
                <a:gd name="connsiteY2" fmla="*/ 38908 h 413510"/>
                <a:gd name="connsiteX3" fmla="*/ 2319 w 83451"/>
                <a:gd name="connsiteY3" fmla="*/ 368971 h 413510"/>
                <a:gd name="connsiteX4" fmla="*/ 44045 w 83451"/>
                <a:gd name="connsiteY4" fmla="*/ 410688 h 413510"/>
                <a:gd name="connsiteX5" fmla="*/ 85770 w 83451"/>
                <a:gd name="connsiteY5" fmla="*/ 368971 h 413510"/>
                <a:gd name="connsiteX6" fmla="*/ 85770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770" y="38908"/>
                  </a:moveTo>
                  <a:cubicBezTo>
                    <a:pt x="85770" y="15884"/>
                    <a:pt x="67069" y="-2822"/>
                    <a:pt x="44045" y="-2822"/>
                  </a:cubicBezTo>
                  <a:cubicBezTo>
                    <a:pt x="21020" y="-2822"/>
                    <a:pt x="2319" y="15884"/>
                    <a:pt x="2319" y="38908"/>
                  </a:cubicBezTo>
                  <a:lnTo>
                    <a:pt x="2319" y="368971"/>
                  </a:lnTo>
                  <a:cubicBezTo>
                    <a:pt x="2319" y="391996"/>
                    <a:pt x="21020" y="410688"/>
                    <a:pt x="44045" y="410688"/>
                  </a:cubicBezTo>
                  <a:cubicBezTo>
                    <a:pt x="67069" y="410688"/>
                    <a:pt x="85770" y="391996"/>
                    <a:pt x="85770" y="368971"/>
                  </a:cubicBezTo>
                  <a:lnTo>
                    <a:pt x="85770" y="38908"/>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06" name="Freeform 505">
              <a:extLst>
                <a:ext uri="{FF2B5EF4-FFF2-40B4-BE49-F238E27FC236}">
                  <a16:creationId xmlns:a16="http://schemas.microsoft.com/office/drawing/2014/main" id="{664C89DF-D229-9F17-E27F-EFC39F1351EC}"/>
                </a:ext>
              </a:extLst>
            </p:cNvPr>
            <p:cNvSpPr/>
            <p:nvPr/>
          </p:nvSpPr>
          <p:spPr>
            <a:xfrm rot="10800000">
              <a:off x="14339067" y="5671657"/>
              <a:ext cx="83451" cy="413510"/>
            </a:xfrm>
            <a:custGeom>
              <a:avLst/>
              <a:gdLst>
                <a:gd name="connsiteX0" fmla="*/ 85732 w 83451"/>
                <a:gd name="connsiteY0" fmla="*/ 38908 h 413510"/>
                <a:gd name="connsiteX1" fmla="*/ 44006 w 83451"/>
                <a:gd name="connsiteY1" fmla="*/ -2822 h 413510"/>
                <a:gd name="connsiteX2" fmla="*/ 2281 w 83451"/>
                <a:gd name="connsiteY2" fmla="*/ 38908 h 413510"/>
                <a:gd name="connsiteX3" fmla="*/ 2281 w 83451"/>
                <a:gd name="connsiteY3" fmla="*/ 368971 h 413510"/>
                <a:gd name="connsiteX4" fmla="*/ 44006 w 83451"/>
                <a:gd name="connsiteY4" fmla="*/ 410688 h 413510"/>
                <a:gd name="connsiteX5" fmla="*/ 85732 w 83451"/>
                <a:gd name="connsiteY5" fmla="*/ 368971 h 413510"/>
                <a:gd name="connsiteX6" fmla="*/ 85732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732" y="38908"/>
                  </a:moveTo>
                  <a:cubicBezTo>
                    <a:pt x="85732" y="15884"/>
                    <a:pt x="67031" y="-2822"/>
                    <a:pt x="44006" y="-2822"/>
                  </a:cubicBezTo>
                  <a:cubicBezTo>
                    <a:pt x="20982" y="-2822"/>
                    <a:pt x="2281" y="15884"/>
                    <a:pt x="2281" y="38908"/>
                  </a:cubicBezTo>
                  <a:lnTo>
                    <a:pt x="2281" y="368971"/>
                  </a:lnTo>
                  <a:cubicBezTo>
                    <a:pt x="2281" y="391996"/>
                    <a:pt x="20982" y="410688"/>
                    <a:pt x="44006" y="410688"/>
                  </a:cubicBezTo>
                  <a:cubicBezTo>
                    <a:pt x="67031" y="410688"/>
                    <a:pt x="85732" y="391996"/>
                    <a:pt x="85732" y="368971"/>
                  </a:cubicBezTo>
                  <a:lnTo>
                    <a:pt x="85732" y="38908"/>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07" name="Freeform 506">
              <a:extLst>
                <a:ext uri="{FF2B5EF4-FFF2-40B4-BE49-F238E27FC236}">
                  <a16:creationId xmlns:a16="http://schemas.microsoft.com/office/drawing/2014/main" id="{A57463B3-2C0E-13F7-14AF-03783D783412}"/>
                </a:ext>
              </a:extLst>
            </p:cNvPr>
            <p:cNvSpPr/>
            <p:nvPr/>
          </p:nvSpPr>
          <p:spPr>
            <a:xfrm rot="10800000">
              <a:off x="14229263" y="5669934"/>
              <a:ext cx="83451" cy="413510"/>
            </a:xfrm>
            <a:custGeom>
              <a:avLst/>
              <a:gdLst>
                <a:gd name="connsiteX0" fmla="*/ 85696 w 83451"/>
                <a:gd name="connsiteY0" fmla="*/ 38908 h 413510"/>
                <a:gd name="connsiteX1" fmla="*/ 43970 w 83451"/>
                <a:gd name="connsiteY1" fmla="*/ -2823 h 413510"/>
                <a:gd name="connsiteX2" fmla="*/ 2245 w 83451"/>
                <a:gd name="connsiteY2" fmla="*/ 38908 h 413510"/>
                <a:gd name="connsiteX3" fmla="*/ 2245 w 83451"/>
                <a:gd name="connsiteY3" fmla="*/ 368971 h 413510"/>
                <a:gd name="connsiteX4" fmla="*/ 43970 w 83451"/>
                <a:gd name="connsiteY4" fmla="*/ 410688 h 413510"/>
                <a:gd name="connsiteX5" fmla="*/ 85696 w 83451"/>
                <a:gd name="connsiteY5" fmla="*/ 368971 h 413510"/>
                <a:gd name="connsiteX6" fmla="*/ 85696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696" y="38908"/>
                  </a:moveTo>
                  <a:cubicBezTo>
                    <a:pt x="85696" y="15883"/>
                    <a:pt x="66995" y="-2823"/>
                    <a:pt x="43970" y="-2823"/>
                  </a:cubicBezTo>
                  <a:cubicBezTo>
                    <a:pt x="20946" y="-2823"/>
                    <a:pt x="2245" y="15883"/>
                    <a:pt x="2245" y="38908"/>
                  </a:cubicBezTo>
                  <a:lnTo>
                    <a:pt x="2245" y="368971"/>
                  </a:lnTo>
                  <a:cubicBezTo>
                    <a:pt x="2245" y="391995"/>
                    <a:pt x="20946" y="410688"/>
                    <a:pt x="43970" y="410688"/>
                  </a:cubicBezTo>
                  <a:cubicBezTo>
                    <a:pt x="66995" y="410688"/>
                    <a:pt x="85696" y="391995"/>
                    <a:pt x="85696" y="368971"/>
                  </a:cubicBezTo>
                  <a:lnTo>
                    <a:pt x="85696" y="38908"/>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08" name="Freeform 507">
              <a:extLst>
                <a:ext uri="{FF2B5EF4-FFF2-40B4-BE49-F238E27FC236}">
                  <a16:creationId xmlns:a16="http://schemas.microsoft.com/office/drawing/2014/main" id="{392DAE9A-E3DA-4DB0-F0F8-6936D2BE3042}"/>
                </a:ext>
              </a:extLst>
            </p:cNvPr>
            <p:cNvSpPr/>
            <p:nvPr/>
          </p:nvSpPr>
          <p:spPr>
            <a:xfrm rot="10800000">
              <a:off x="14119465" y="5671657"/>
              <a:ext cx="83451" cy="413510"/>
            </a:xfrm>
            <a:custGeom>
              <a:avLst/>
              <a:gdLst>
                <a:gd name="connsiteX0" fmla="*/ 85660 w 83451"/>
                <a:gd name="connsiteY0" fmla="*/ 38908 h 413510"/>
                <a:gd name="connsiteX1" fmla="*/ 43934 w 83451"/>
                <a:gd name="connsiteY1" fmla="*/ -2822 h 413510"/>
                <a:gd name="connsiteX2" fmla="*/ 2209 w 83451"/>
                <a:gd name="connsiteY2" fmla="*/ 38908 h 413510"/>
                <a:gd name="connsiteX3" fmla="*/ 2209 w 83451"/>
                <a:gd name="connsiteY3" fmla="*/ 368971 h 413510"/>
                <a:gd name="connsiteX4" fmla="*/ 43934 w 83451"/>
                <a:gd name="connsiteY4" fmla="*/ 410688 h 413510"/>
                <a:gd name="connsiteX5" fmla="*/ 85660 w 83451"/>
                <a:gd name="connsiteY5" fmla="*/ 368971 h 413510"/>
                <a:gd name="connsiteX6" fmla="*/ 85660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660" y="38908"/>
                  </a:moveTo>
                  <a:cubicBezTo>
                    <a:pt x="85660" y="15884"/>
                    <a:pt x="66959" y="-2822"/>
                    <a:pt x="43934" y="-2822"/>
                  </a:cubicBezTo>
                  <a:cubicBezTo>
                    <a:pt x="20910" y="-2822"/>
                    <a:pt x="2209" y="15884"/>
                    <a:pt x="2209" y="38908"/>
                  </a:cubicBezTo>
                  <a:lnTo>
                    <a:pt x="2209" y="368971"/>
                  </a:lnTo>
                  <a:cubicBezTo>
                    <a:pt x="2209" y="391996"/>
                    <a:pt x="20910" y="410688"/>
                    <a:pt x="43934" y="410688"/>
                  </a:cubicBezTo>
                  <a:cubicBezTo>
                    <a:pt x="66959" y="410688"/>
                    <a:pt x="85660" y="391996"/>
                    <a:pt x="85660" y="368971"/>
                  </a:cubicBezTo>
                  <a:lnTo>
                    <a:pt x="85660" y="38908"/>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09" name="Freeform 508">
              <a:extLst>
                <a:ext uri="{FF2B5EF4-FFF2-40B4-BE49-F238E27FC236}">
                  <a16:creationId xmlns:a16="http://schemas.microsoft.com/office/drawing/2014/main" id="{262CE3E7-5363-AAD9-43F1-61FEE6F80D70}"/>
                </a:ext>
              </a:extLst>
            </p:cNvPr>
            <p:cNvSpPr/>
            <p:nvPr/>
          </p:nvSpPr>
          <p:spPr>
            <a:xfrm rot="10800000">
              <a:off x="14009660" y="5669934"/>
              <a:ext cx="83451" cy="413510"/>
            </a:xfrm>
            <a:custGeom>
              <a:avLst/>
              <a:gdLst>
                <a:gd name="connsiteX0" fmla="*/ 85624 w 83451"/>
                <a:gd name="connsiteY0" fmla="*/ 38908 h 413510"/>
                <a:gd name="connsiteX1" fmla="*/ 43898 w 83451"/>
                <a:gd name="connsiteY1" fmla="*/ -2823 h 413510"/>
                <a:gd name="connsiteX2" fmla="*/ 2173 w 83451"/>
                <a:gd name="connsiteY2" fmla="*/ 38908 h 413510"/>
                <a:gd name="connsiteX3" fmla="*/ 2173 w 83451"/>
                <a:gd name="connsiteY3" fmla="*/ 368971 h 413510"/>
                <a:gd name="connsiteX4" fmla="*/ 43898 w 83451"/>
                <a:gd name="connsiteY4" fmla="*/ 410688 h 413510"/>
                <a:gd name="connsiteX5" fmla="*/ 85624 w 83451"/>
                <a:gd name="connsiteY5" fmla="*/ 368971 h 413510"/>
                <a:gd name="connsiteX6" fmla="*/ 85624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624" y="38908"/>
                  </a:moveTo>
                  <a:cubicBezTo>
                    <a:pt x="85624" y="15883"/>
                    <a:pt x="66923" y="-2823"/>
                    <a:pt x="43898" y="-2823"/>
                  </a:cubicBezTo>
                  <a:cubicBezTo>
                    <a:pt x="20874" y="-2823"/>
                    <a:pt x="2173" y="15883"/>
                    <a:pt x="2173" y="38908"/>
                  </a:cubicBezTo>
                  <a:lnTo>
                    <a:pt x="2173" y="368971"/>
                  </a:lnTo>
                  <a:cubicBezTo>
                    <a:pt x="2173" y="391995"/>
                    <a:pt x="20874" y="410688"/>
                    <a:pt x="43898" y="410688"/>
                  </a:cubicBezTo>
                  <a:cubicBezTo>
                    <a:pt x="66923" y="410688"/>
                    <a:pt x="85624" y="391995"/>
                    <a:pt x="85624" y="368971"/>
                  </a:cubicBezTo>
                  <a:lnTo>
                    <a:pt x="85624" y="38908"/>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10" name="Freeform 509">
              <a:extLst>
                <a:ext uri="{FF2B5EF4-FFF2-40B4-BE49-F238E27FC236}">
                  <a16:creationId xmlns:a16="http://schemas.microsoft.com/office/drawing/2014/main" id="{90279AC6-BE8E-C89F-93D8-1275AB389EF7}"/>
                </a:ext>
              </a:extLst>
            </p:cNvPr>
            <p:cNvSpPr/>
            <p:nvPr/>
          </p:nvSpPr>
          <p:spPr>
            <a:xfrm rot="10800000">
              <a:off x="14440087" y="6018838"/>
              <a:ext cx="180481" cy="259305"/>
            </a:xfrm>
            <a:custGeom>
              <a:avLst/>
              <a:gdLst>
                <a:gd name="connsiteX0" fmla="*/ 17289 w 180481"/>
                <a:gd name="connsiteY0" fmla="*/ 256756 h 259305"/>
                <a:gd name="connsiteX1" fmla="*/ 10013 w 180481"/>
                <a:gd name="connsiteY1" fmla="*/ 114611 h 259305"/>
                <a:gd name="connsiteX2" fmla="*/ 63451 w 180481"/>
                <a:gd name="connsiteY2" fmla="*/ -258 h 259305"/>
                <a:gd name="connsiteX3" fmla="*/ 182771 w 180481"/>
                <a:gd name="connsiteY3" fmla="*/ -2550 h 259305"/>
              </a:gdLst>
              <a:ahLst/>
              <a:cxnLst>
                <a:cxn ang="0">
                  <a:pos x="connsiteX0" y="connsiteY0"/>
                </a:cxn>
                <a:cxn ang="0">
                  <a:pos x="connsiteX1" y="connsiteY1"/>
                </a:cxn>
                <a:cxn ang="0">
                  <a:pos x="connsiteX2" y="connsiteY2"/>
                </a:cxn>
                <a:cxn ang="0">
                  <a:pos x="connsiteX3" y="connsiteY3"/>
                </a:cxn>
              </a:cxnLst>
              <a:rect l="l" t="t" r="r" b="b"/>
              <a:pathLst>
                <a:path w="180481" h="259305">
                  <a:moveTo>
                    <a:pt x="17289" y="256756"/>
                  </a:moveTo>
                  <a:cubicBezTo>
                    <a:pt x="10569" y="204774"/>
                    <a:pt x="26586" y="150639"/>
                    <a:pt x="10013" y="114611"/>
                  </a:cubicBezTo>
                  <a:cubicBezTo>
                    <a:pt x="-9020" y="73260"/>
                    <a:pt x="6514" y="-585"/>
                    <a:pt x="63451" y="-258"/>
                  </a:cubicBezTo>
                  <a:cubicBezTo>
                    <a:pt x="85719" y="-138"/>
                    <a:pt x="128572" y="18195"/>
                    <a:pt x="182771" y="-2550"/>
                  </a:cubicBezTo>
                </a:path>
              </a:pathLst>
            </a:custGeom>
            <a:noFill/>
            <a:ln w="11647" cap="rnd">
              <a:solidFill>
                <a:srgbClr val="000000"/>
              </a:solidFill>
              <a:prstDash val="solid"/>
              <a:round/>
            </a:ln>
          </p:spPr>
          <p:txBody>
            <a:bodyPr rtlCol="0" anchor="ctr"/>
            <a:lstStyle/>
            <a:p>
              <a:endParaRPr lang="en-CH" sz="4000"/>
            </a:p>
          </p:txBody>
        </p:sp>
        <p:sp>
          <p:nvSpPr>
            <p:cNvPr id="511" name="Freeform 510">
              <a:extLst>
                <a:ext uri="{FF2B5EF4-FFF2-40B4-BE49-F238E27FC236}">
                  <a16:creationId xmlns:a16="http://schemas.microsoft.com/office/drawing/2014/main" id="{4585EF3C-B343-FB7E-AA7B-53AE63AB7D87}"/>
                </a:ext>
              </a:extLst>
            </p:cNvPr>
            <p:cNvSpPr/>
            <p:nvPr/>
          </p:nvSpPr>
          <p:spPr>
            <a:xfrm>
              <a:off x="13924336" y="5457153"/>
              <a:ext cx="180481" cy="259305"/>
            </a:xfrm>
            <a:custGeom>
              <a:avLst/>
              <a:gdLst>
                <a:gd name="connsiteX0" fmla="*/ 17120 w 180481"/>
                <a:gd name="connsiteY0" fmla="*/ 256571 h 259305"/>
                <a:gd name="connsiteX1" fmla="*/ 9843 w 180481"/>
                <a:gd name="connsiteY1" fmla="*/ 114427 h 259305"/>
                <a:gd name="connsiteX2" fmla="*/ 63281 w 180481"/>
                <a:gd name="connsiteY2" fmla="*/ -442 h 259305"/>
                <a:gd name="connsiteX3" fmla="*/ 182602 w 180481"/>
                <a:gd name="connsiteY3" fmla="*/ -2734 h 259305"/>
              </a:gdLst>
              <a:ahLst/>
              <a:cxnLst>
                <a:cxn ang="0">
                  <a:pos x="connsiteX0" y="connsiteY0"/>
                </a:cxn>
                <a:cxn ang="0">
                  <a:pos x="connsiteX1" y="connsiteY1"/>
                </a:cxn>
                <a:cxn ang="0">
                  <a:pos x="connsiteX2" y="connsiteY2"/>
                </a:cxn>
                <a:cxn ang="0">
                  <a:pos x="connsiteX3" y="connsiteY3"/>
                </a:cxn>
              </a:cxnLst>
              <a:rect l="l" t="t" r="r" b="b"/>
              <a:pathLst>
                <a:path w="180481" h="259305">
                  <a:moveTo>
                    <a:pt x="17120" y="256571"/>
                  </a:moveTo>
                  <a:cubicBezTo>
                    <a:pt x="10399" y="204590"/>
                    <a:pt x="26417" y="150454"/>
                    <a:pt x="9843" y="114427"/>
                  </a:cubicBezTo>
                  <a:cubicBezTo>
                    <a:pt x="-9189" y="73076"/>
                    <a:pt x="6344" y="-770"/>
                    <a:pt x="63281" y="-442"/>
                  </a:cubicBezTo>
                  <a:cubicBezTo>
                    <a:pt x="85550" y="-322"/>
                    <a:pt x="128403" y="18010"/>
                    <a:pt x="182602" y="-2734"/>
                  </a:cubicBezTo>
                </a:path>
              </a:pathLst>
            </a:custGeom>
            <a:noFill/>
            <a:ln w="11647" cap="rnd">
              <a:solidFill>
                <a:srgbClr val="000000"/>
              </a:solidFill>
              <a:prstDash val="solid"/>
              <a:round/>
            </a:ln>
          </p:spPr>
          <p:txBody>
            <a:bodyPr rtlCol="0" anchor="ctr"/>
            <a:lstStyle/>
            <a:p>
              <a:endParaRPr lang="en-CH" sz="4000"/>
            </a:p>
          </p:txBody>
        </p:sp>
        <p:sp>
          <p:nvSpPr>
            <p:cNvPr id="512" name="Freeform 511">
              <a:extLst>
                <a:ext uri="{FF2B5EF4-FFF2-40B4-BE49-F238E27FC236}">
                  <a16:creationId xmlns:a16="http://schemas.microsoft.com/office/drawing/2014/main" id="{C6A21A57-9843-671A-05A1-84C37C5D52DE}"/>
                </a:ext>
              </a:extLst>
            </p:cNvPr>
            <p:cNvSpPr/>
            <p:nvPr/>
          </p:nvSpPr>
          <p:spPr>
            <a:xfrm rot="10800000">
              <a:off x="14565996" y="5671657"/>
              <a:ext cx="83451" cy="413510"/>
            </a:xfrm>
            <a:custGeom>
              <a:avLst/>
              <a:gdLst>
                <a:gd name="connsiteX0" fmla="*/ 85806 w 83451"/>
                <a:gd name="connsiteY0" fmla="*/ 38908 h 413510"/>
                <a:gd name="connsiteX1" fmla="*/ 44081 w 83451"/>
                <a:gd name="connsiteY1" fmla="*/ -2822 h 413510"/>
                <a:gd name="connsiteX2" fmla="*/ 2355 w 83451"/>
                <a:gd name="connsiteY2" fmla="*/ 38908 h 413510"/>
                <a:gd name="connsiteX3" fmla="*/ 2355 w 83451"/>
                <a:gd name="connsiteY3" fmla="*/ 368971 h 413510"/>
                <a:gd name="connsiteX4" fmla="*/ 44081 w 83451"/>
                <a:gd name="connsiteY4" fmla="*/ 410688 h 413510"/>
                <a:gd name="connsiteX5" fmla="*/ 85806 w 83451"/>
                <a:gd name="connsiteY5" fmla="*/ 368971 h 413510"/>
                <a:gd name="connsiteX6" fmla="*/ 85806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806" y="38908"/>
                  </a:moveTo>
                  <a:cubicBezTo>
                    <a:pt x="85806" y="15884"/>
                    <a:pt x="67105" y="-2822"/>
                    <a:pt x="44081" y="-2822"/>
                  </a:cubicBezTo>
                  <a:cubicBezTo>
                    <a:pt x="21056" y="-2822"/>
                    <a:pt x="2355" y="15884"/>
                    <a:pt x="2355" y="38908"/>
                  </a:cubicBezTo>
                  <a:lnTo>
                    <a:pt x="2355" y="368971"/>
                  </a:lnTo>
                  <a:cubicBezTo>
                    <a:pt x="2355" y="391996"/>
                    <a:pt x="21056" y="410688"/>
                    <a:pt x="44081" y="410688"/>
                  </a:cubicBezTo>
                  <a:cubicBezTo>
                    <a:pt x="67105" y="410688"/>
                    <a:pt x="85806" y="391996"/>
                    <a:pt x="85806" y="368971"/>
                  </a:cubicBezTo>
                  <a:lnTo>
                    <a:pt x="85806" y="38908"/>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13" name="Freeform 512">
              <a:extLst>
                <a:ext uri="{FF2B5EF4-FFF2-40B4-BE49-F238E27FC236}">
                  <a16:creationId xmlns:a16="http://schemas.microsoft.com/office/drawing/2014/main" id="{9588BF73-7CC3-D35F-82EC-F93F856BFCAA}"/>
                </a:ext>
              </a:extLst>
            </p:cNvPr>
            <p:cNvSpPr/>
            <p:nvPr/>
          </p:nvSpPr>
          <p:spPr>
            <a:xfrm rot="10800000">
              <a:off x="13900515" y="5670937"/>
              <a:ext cx="83451" cy="413510"/>
            </a:xfrm>
            <a:custGeom>
              <a:avLst/>
              <a:gdLst>
                <a:gd name="connsiteX0" fmla="*/ 85588 w 83451"/>
                <a:gd name="connsiteY0" fmla="*/ 38908 h 413510"/>
                <a:gd name="connsiteX1" fmla="*/ 43862 w 83451"/>
                <a:gd name="connsiteY1" fmla="*/ -2822 h 413510"/>
                <a:gd name="connsiteX2" fmla="*/ 2137 w 83451"/>
                <a:gd name="connsiteY2" fmla="*/ 38908 h 413510"/>
                <a:gd name="connsiteX3" fmla="*/ 2137 w 83451"/>
                <a:gd name="connsiteY3" fmla="*/ 368971 h 413510"/>
                <a:gd name="connsiteX4" fmla="*/ 43862 w 83451"/>
                <a:gd name="connsiteY4" fmla="*/ 410688 h 413510"/>
                <a:gd name="connsiteX5" fmla="*/ 85588 w 83451"/>
                <a:gd name="connsiteY5" fmla="*/ 368971 h 413510"/>
                <a:gd name="connsiteX6" fmla="*/ 85588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588" y="38908"/>
                  </a:moveTo>
                  <a:cubicBezTo>
                    <a:pt x="85588" y="15884"/>
                    <a:pt x="66887" y="-2822"/>
                    <a:pt x="43862" y="-2822"/>
                  </a:cubicBezTo>
                  <a:cubicBezTo>
                    <a:pt x="20838" y="-2822"/>
                    <a:pt x="2137" y="15884"/>
                    <a:pt x="2137" y="38908"/>
                  </a:cubicBezTo>
                  <a:lnTo>
                    <a:pt x="2137" y="368971"/>
                  </a:lnTo>
                  <a:cubicBezTo>
                    <a:pt x="2137" y="391996"/>
                    <a:pt x="20838" y="410688"/>
                    <a:pt x="43862" y="410688"/>
                  </a:cubicBezTo>
                  <a:cubicBezTo>
                    <a:pt x="66887" y="410688"/>
                    <a:pt x="85588" y="391996"/>
                    <a:pt x="85588" y="368971"/>
                  </a:cubicBezTo>
                  <a:lnTo>
                    <a:pt x="85588" y="38908"/>
                  </a:lnTo>
                  <a:close/>
                </a:path>
              </a:pathLst>
            </a:custGeom>
            <a:solidFill>
              <a:srgbClr val="08E200"/>
            </a:solidFill>
            <a:ln w="11516" cap="sq">
              <a:solidFill>
                <a:srgbClr val="000000"/>
              </a:solidFill>
              <a:prstDash val="solid"/>
              <a:round/>
            </a:ln>
          </p:spPr>
          <p:txBody>
            <a:bodyPr rtlCol="0" anchor="ctr"/>
            <a:lstStyle/>
            <a:p>
              <a:endParaRPr lang="en-CH" sz="4000"/>
            </a:p>
          </p:txBody>
        </p:sp>
      </p:grpSp>
      <p:grpSp>
        <p:nvGrpSpPr>
          <p:cNvPr id="514" name="Graphic 18">
            <a:extLst>
              <a:ext uri="{FF2B5EF4-FFF2-40B4-BE49-F238E27FC236}">
                <a16:creationId xmlns:a16="http://schemas.microsoft.com/office/drawing/2014/main" id="{53A8EEC3-29C6-CCB8-F8F6-4F818B2843FF}"/>
              </a:ext>
            </a:extLst>
          </p:cNvPr>
          <p:cNvGrpSpPr/>
          <p:nvPr/>
        </p:nvGrpSpPr>
        <p:grpSpPr>
          <a:xfrm>
            <a:off x="5222704" y="5504917"/>
            <a:ext cx="748932" cy="820990"/>
            <a:chOff x="5222704" y="5504917"/>
            <a:chExt cx="748932" cy="820990"/>
          </a:xfrm>
        </p:grpSpPr>
        <p:sp>
          <p:nvSpPr>
            <p:cNvPr id="515" name="Freeform 514">
              <a:extLst>
                <a:ext uri="{FF2B5EF4-FFF2-40B4-BE49-F238E27FC236}">
                  <a16:creationId xmlns:a16="http://schemas.microsoft.com/office/drawing/2014/main" id="{6A8E9440-85D7-41EF-86E7-293A8ED569A2}"/>
                </a:ext>
              </a:extLst>
            </p:cNvPr>
            <p:cNvSpPr/>
            <p:nvPr/>
          </p:nvSpPr>
          <p:spPr>
            <a:xfrm flipV="1">
              <a:off x="5813521" y="5667736"/>
              <a:ext cx="120052" cy="80225"/>
            </a:xfrm>
            <a:custGeom>
              <a:avLst/>
              <a:gdLst>
                <a:gd name="connsiteX0" fmla="*/ -485 w 120052"/>
                <a:gd name="connsiteY0" fmla="*/ -3130 h 80225"/>
                <a:gd name="connsiteX1" fmla="*/ 59541 w 120052"/>
                <a:gd name="connsiteY1" fmla="*/ 77095 h 80225"/>
                <a:gd name="connsiteX2" fmla="*/ 119568 w 120052"/>
                <a:gd name="connsiteY2" fmla="*/ -3130 h 80225"/>
                <a:gd name="connsiteX3" fmla="*/ 59541 w 120052"/>
                <a:gd name="connsiteY3" fmla="*/ 77095 h 80225"/>
                <a:gd name="connsiteX4" fmla="*/ -485 w 120052"/>
                <a:gd name="connsiteY4" fmla="*/ -3130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485" y="-3130"/>
                  </a:moveTo>
                  <a:cubicBezTo>
                    <a:pt x="-485" y="41172"/>
                    <a:pt x="26391" y="77095"/>
                    <a:pt x="59541" y="77095"/>
                  </a:cubicBezTo>
                  <a:cubicBezTo>
                    <a:pt x="92691" y="77095"/>
                    <a:pt x="119568" y="41172"/>
                    <a:pt x="119568" y="-3130"/>
                  </a:cubicBezTo>
                  <a:cubicBezTo>
                    <a:pt x="119568" y="41172"/>
                    <a:pt x="92691" y="77095"/>
                    <a:pt x="59541" y="77095"/>
                  </a:cubicBezTo>
                  <a:cubicBezTo>
                    <a:pt x="26391" y="77095"/>
                    <a:pt x="-485" y="41172"/>
                    <a:pt x="-485" y="-3130"/>
                  </a:cubicBezTo>
                  <a:close/>
                </a:path>
              </a:pathLst>
            </a:custGeom>
            <a:solidFill>
              <a:srgbClr val="08E200"/>
            </a:solidFill>
            <a:ln w="11474" cap="sq">
              <a:solidFill>
                <a:srgbClr val="000000"/>
              </a:solidFill>
              <a:prstDash val="solid"/>
              <a:round/>
            </a:ln>
          </p:spPr>
          <p:txBody>
            <a:bodyPr rtlCol="0" anchor="ctr"/>
            <a:lstStyle/>
            <a:p>
              <a:endParaRPr lang="en-CH" sz="4000"/>
            </a:p>
          </p:txBody>
        </p:sp>
        <p:sp>
          <p:nvSpPr>
            <p:cNvPr id="516" name="Freeform 515">
              <a:extLst>
                <a:ext uri="{FF2B5EF4-FFF2-40B4-BE49-F238E27FC236}">
                  <a16:creationId xmlns:a16="http://schemas.microsoft.com/office/drawing/2014/main" id="{C85B879E-8557-904D-B226-893FB8AD80BC}"/>
                </a:ext>
              </a:extLst>
            </p:cNvPr>
            <p:cNvSpPr/>
            <p:nvPr/>
          </p:nvSpPr>
          <p:spPr>
            <a:xfrm>
              <a:off x="5700788" y="6131971"/>
              <a:ext cx="120052" cy="80225"/>
            </a:xfrm>
            <a:custGeom>
              <a:avLst/>
              <a:gdLst>
                <a:gd name="connsiteX0" fmla="*/ -522 w 120052"/>
                <a:gd name="connsiteY0" fmla="*/ -2978 h 80225"/>
                <a:gd name="connsiteX1" fmla="*/ 59504 w 120052"/>
                <a:gd name="connsiteY1" fmla="*/ 77248 h 80225"/>
                <a:gd name="connsiteX2" fmla="*/ 119531 w 120052"/>
                <a:gd name="connsiteY2" fmla="*/ -2978 h 80225"/>
                <a:gd name="connsiteX3" fmla="*/ 59504 w 120052"/>
                <a:gd name="connsiteY3" fmla="*/ 77248 h 80225"/>
                <a:gd name="connsiteX4" fmla="*/ -522 w 120052"/>
                <a:gd name="connsiteY4" fmla="*/ -2978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522" y="-2978"/>
                  </a:moveTo>
                  <a:cubicBezTo>
                    <a:pt x="-522" y="41324"/>
                    <a:pt x="26354" y="77248"/>
                    <a:pt x="59504" y="77248"/>
                  </a:cubicBezTo>
                  <a:cubicBezTo>
                    <a:pt x="92654" y="77248"/>
                    <a:pt x="119531" y="41324"/>
                    <a:pt x="119531" y="-2978"/>
                  </a:cubicBezTo>
                  <a:cubicBezTo>
                    <a:pt x="119531" y="41324"/>
                    <a:pt x="92654" y="77248"/>
                    <a:pt x="59504" y="77248"/>
                  </a:cubicBezTo>
                  <a:cubicBezTo>
                    <a:pt x="26354" y="77248"/>
                    <a:pt x="-522" y="41324"/>
                    <a:pt x="-522" y="-2978"/>
                  </a:cubicBezTo>
                  <a:close/>
                </a:path>
              </a:pathLst>
            </a:custGeom>
            <a:solidFill>
              <a:srgbClr val="08E200"/>
            </a:solidFill>
            <a:ln w="11474" cap="sq">
              <a:solidFill>
                <a:srgbClr val="000000"/>
              </a:solidFill>
              <a:prstDash val="solid"/>
              <a:round/>
            </a:ln>
          </p:spPr>
          <p:txBody>
            <a:bodyPr rtlCol="0" anchor="ctr"/>
            <a:lstStyle/>
            <a:p>
              <a:endParaRPr lang="en-CH" sz="4000"/>
            </a:p>
          </p:txBody>
        </p:sp>
        <p:sp>
          <p:nvSpPr>
            <p:cNvPr id="517" name="Freeform 516">
              <a:extLst>
                <a:ext uri="{FF2B5EF4-FFF2-40B4-BE49-F238E27FC236}">
                  <a16:creationId xmlns:a16="http://schemas.microsoft.com/office/drawing/2014/main" id="{28CA4795-9A06-B0A7-CB8D-D90DF8143E56}"/>
                </a:ext>
              </a:extLst>
            </p:cNvPr>
            <p:cNvSpPr/>
            <p:nvPr/>
          </p:nvSpPr>
          <p:spPr>
            <a:xfrm>
              <a:off x="5475865" y="6131420"/>
              <a:ext cx="120052" cy="80225"/>
            </a:xfrm>
            <a:custGeom>
              <a:avLst/>
              <a:gdLst>
                <a:gd name="connsiteX0" fmla="*/ -596 w 120052"/>
                <a:gd name="connsiteY0" fmla="*/ -2978 h 80225"/>
                <a:gd name="connsiteX1" fmla="*/ 59430 w 120052"/>
                <a:gd name="connsiteY1" fmla="*/ 77248 h 80225"/>
                <a:gd name="connsiteX2" fmla="*/ 119457 w 120052"/>
                <a:gd name="connsiteY2" fmla="*/ -2978 h 80225"/>
                <a:gd name="connsiteX3" fmla="*/ 59430 w 120052"/>
                <a:gd name="connsiteY3" fmla="*/ 77248 h 80225"/>
                <a:gd name="connsiteX4" fmla="*/ -596 w 120052"/>
                <a:gd name="connsiteY4" fmla="*/ -2978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596" y="-2978"/>
                  </a:moveTo>
                  <a:cubicBezTo>
                    <a:pt x="-596" y="41324"/>
                    <a:pt x="26280" y="77248"/>
                    <a:pt x="59430" y="77248"/>
                  </a:cubicBezTo>
                  <a:cubicBezTo>
                    <a:pt x="92580" y="77248"/>
                    <a:pt x="119457" y="41324"/>
                    <a:pt x="119457" y="-2978"/>
                  </a:cubicBezTo>
                  <a:cubicBezTo>
                    <a:pt x="119457" y="41324"/>
                    <a:pt x="92580" y="77248"/>
                    <a:pt x="59430" y="77248"/>
                  </a:cubicBezTo>
                  <a:cubicBezTo>
                    <a:pt x="26280" y="77248"/>
                    <a:pt x="-596" y="41324"/>
                    <a:pt x="-596" y="-2978"/>
                  </a:cubicBezTo>
                  <a:close/>
                </a:path>
              </a:pathLst>
            </a:custGeom>
            <a:solidFill>
              <a:srgbClr val="08E200"/>
            </a:solidFill>
            <a:ln w="11474" cap="sq">
              <a:solidFill>
                <a:srgbClr val="000000"/>
              </a:solidFill>
              <a:prstDash val="solid"/>
              <a:round/>
            </a:ln>
          </p:spPr>
          <p:txBody>
            <a:bodyPr rtlCol="0" anchor="ctr"/>
            <a:lstStyle/>
            <a:p>
              <a:endParaRPr lang="en-CH" sz="4000"/>
            </a:p>
          </p:txBody>
        </p:sp>
        <p:sp>
          <p:nvSpPr>
            <p:cNvPr id="518" name="Freeform 517">
              <a:extLst>
                <a:ext uri="{FF2B5EF4-FFF2-40B4-BE49-F238E27FC236}">
                  <a16:creationId xmlns:a16="http://schemas.microsoft.com/office/drawing/2014/main" id="{64B083F5-0C19-430B-30B0-324C2B15FA48}"/>
                </a:ext>
              </a:extLst>
            </p:cNvPr>
            <p:cNvSpPr/>
            <p:nvPr/>
          </p:nvSpPr>
          <p:spPr>
            <a:xfrm>
              <a:off x="5259038" y="6131885"/>
              <a:ext cx="120052" cy="80225"/>
            </a:xfrm>
            <a:custGeom>
              <a:avLst/>
              <a:gdLst>
                <a:gd name="connsiteX0" fmla="*/ -667 w 120052"/>
                <a:gd name="connsiteY0" fmla="*/ -2978 h 80225"/>
                <a:gd name="connsiteX1" fmla="*/ 59359 w 120052"/>
                <a:gd name="connsiteY1" fmla="*/ 77248 h 80225"/>
                <a:gd name="connsiteX2" fmla="*/ 119386 w 120052"/>
                <a:gd name="connsiteY2" fmla="*/ -2978 h 80225"/>
                <a:gd name="connsiteX3" fmla="*/ 59359 w 120052"/>
                <a:gd name="connsiteY3" fmla="*/ 77248 h 80225"/>
                <a:gd name="connsiteX4" fmla="*/ -667 w 120052"/>
                <a:gd name="connsiteY4" fmla="*/ -2978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667" y="-2978"/>
                  </a:moveTo>
                  <a:cubicBezTo>
                    <a:pt x="-667" y="41324"/>
                    <a:pt x="26209" y="77248"/>
                    <a:pt x="59359" y="77248"/>
                  </a:cubicBezTo>
                  <a:cubicBezTo>
                    <a:pt x="92509" y="77248"/>
                    <a:pt x="119386" y="41324"/>
                    <a:pt x="119386" y="-2978"/>
                  </a:cubicBezTo>
                  <a:cubicBezTo>
                    <a:pt x="119386" y="41324"/>
                    <a:pt x="92509" y="77248"/>
                    <a:pt x="59359" y="77248"/>
                  </a:cubicBezTo>
                  <a:cubicBezTo>
                    <a:pt x="26209" y="77248"/>
                    <a:pt x="-667" y="41324"/>
                    <a:pt x="-667" y="-2978"/>
                  </a:cubicBezTo>
                  <a:close/>
                </a:path>
              </a:pathLst>
            </a:custGeom>
            <a:solidFill>
              <a:srgbClr val="08E200"/>
            </a:solidFill>
            <a:ln w="11474" cap="sq">
              <a:solidFill>
                <a:srgbClr val="000000"/>
              </a:solidFill>
              <a:prstDash val="solid"/>
              <a:round/>
            </a:ln>
          </p:spPr>
          <p:txBody>
            <a:bodyPr rtlCol="0" anchor="ctr"/>
            <a:lstStyle/>
            <a:p>
              <a:endParaRPr lang="en-CH" sz="4000"/>
            </a:p>
          </p:txBody>
        </p:sp>
        <p:sp>
          <p:nvSpPr>
            <p:cNvPr id="519" name="Freeform 518">
              <a:extLst>
                <a:ext uri="{FF2B5EF4-FFF2-40B4-BE49-F238E27FC236}">
                  <a16:creationId xmlns:a16="http://schemas.microsoft.com/office/drawing/2014/main" id="{A26AC0B4-3379-C9E6-DDE8-1DEFE4F46C52}"/>
                </a:ext>
              </a:extLst>
            </p:cNvPr>
            <p:cNvSpPr/>
            <p:nvPr/>
          </p:nvSpPr>
          <p:spPr>
            <a:xfrm flipV="1">
              <a:off x="5583663" y="5661580"/>
              <a:ext cx="120052" cy="80225"/>
            </a:xfrm>
            <a:custGeom>
              <a:avLst/>
              <a:gdLst>
                <a:gd name="connsiteX0" fmla="*/ -561 w 120052"/>
                <a:gd name="connsiteY0" fmla="*/ -3132 h 80225"/>
                <a:gd name="connsiteX1" fmla="*/ 59466 w 120052"/>
                <a:gd name="connsiteY1" fmla="*/ 77093 h 80225"/>
                <a:gd name="connsiteX2" fmla="*/ 119492 w 120052"/>
                <a:gd name="connsiteY2" fmla="*/ -3132 h 80225"/>
                <a:gd name="connsiteX3" fmla="*/ 59466 w 120052"/>
                <a:gd name="connsiteY3" fmla="*/ 77093 h 80225"/>
                <a:gd name="connsiteX4" fmla="*/ -561 w 120052"/>
                <a:gd name="connsiteY4" fmla="*/ -3132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561" y="-3132"/>
                  </a:moveTo>
                  <a:cubicBezTo>
                    <a:pt x="-561" y="41170"/>
                    <a:pt x="26316" y="77093"/>
                    <a:pt x="59466" y="77093"/>
                  </a:cubicBezTo>
                  <a:cubicBezTo>
                    <a:pt x="92616" y="77093"/>
                    <a:pt x="119492" y="41170"/>
                    <a:pt x="119492" y="-3132"/>
                  </a:cubicBezTo>
                  <a:cubicBezTo>
                    <a:pt x="119492" y="41170"/>
                    <a:pt x="92616" y="77093"/>
                    <a:pt x="59466" y="77093"/>
                  </a:cubicBezTo>
                  <a:cubicBezTo>
                    <a:pt x="26316" y="77093"/>
                    <a:pt x="-561" y="41170"/>
                    <a:pt x="-561" y="-3132"/>
                  </a:cubicBezTo>
                  <a:close/>
                </a:path>
              </a:pathLst>
            </a:custGeom>
            <a:solidFill>
              <a:srgbClr val="08E200"/>
            </a:solidFill>
            <a:ln w="11474" cap="sq">
              <a:solidFill>
                <a:srgbClr val="000000"/>
              </a:solidFill>
              <a:prstDash val="solid"/>
              <a:round/>
            </a:ln>
          </p:spPr>
          <p:txBody>
            <a:bodyPr rtlCol="0" anchor="ctr"/>
            <a:lstStyle/>
            <a:p>
              <a:endParaRPr lang="en-CH" sz="4000"/>
            </a:p>
          </p:txBody>
        </p:sp>
        <p:sp>
          <p:nvSpPr>
            <p:cNvPr id="520" name="Freeform 519">
              <a:extLst>
                <a:ext uri="{FF2B5EF4-FFF2-40B4-BE49-F238E27FC236}">
                  <a16:creationId xmlns:a16="http://schemas.microsoft.com/office/drawing/2014/main" id="{5B24D0A9-33E1-685B-9D67-E10649DEA456}"/>
                </a:ext>
              </a:extLst>
            </p:cNvPr>
            <p:cNvSpPr/>
            <p:nvPr/>
          </p:nvSpPr>
          <p:spPr>
            <a:xfrm flipV="1">
              <a:off x="5363001" y="5656514"/>
              <a:ext cx="120052" cy="80225"/>
            </a:xfrm>
            <a:custGeom>
              <a:avLst/>
              <a:gdLst>
                <a:gd name="connsiteX0" fmla="*/ -633 w 120052"/>
                <a:gd name="connsiteY0" fmla="*/ -3134 h 80225"/>
                <a:gd name="connsiteX1" fmla="*/ 59393 w 120052"/>
                <a:gd name="connsiteY1" fmla="*/ 77092 h 80225"/>
                <a:gd name="connsiteX2" fmla="*/ 119420 w 120052"/>
                <a:gd name="connsiteY2" fmla="*/ -3134 h 80225"/>
                <a:gd name="connsiteX3" fmla="*/ 59393 w 120052"/>
                <a:gd name="connsiteY3" fmla="*/ 77092 h 80225"/>
                <a:gd name="connsiteX4" fmla="*/ -633 w 120052"/>
                <a:gd name="connsiteY4" fmla="*/ -3134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633" y="-3134"/>
                  </a:moveTo>
                  <a:cubicBezTo>
                    <a:pt x="-633" y="41168"/>
                    <a:pt x="26243" y="77092"/>
                    <a:pt x="59393" y="77092"/>
                  </a:cubicBezTo>
                  <a:cubicBezTo>
                    <a:pt x="92543" y="77092"/>
                    <a:pt x="119420" y="41168"/>
                    <a:pt x="119420" y="-3134"/>
                  </a:cubicBezTo>
                  <a:cubicBezTo>
                    <a:pt x="119420" y="41168"/>
                    <a:pt x="92543" y="77092"/>
                    <a:pt x="59393" y="77092"/>
                  </a:cubicBezTo>
                  <a:cubicBezTo>
                    <a:pt x="26243" y="77092"/>
                    <a:pt x="-633" y="41168"/>
                    <a:pt x="-633" y="-3134"/>
                  </a:cubicBezTo>
                  <a:close/>
                </a:path>
              </a:pathLst>
            </a:custGeom>
            <a:solidFill>
              <a:srgbClr val="08E200"/>
            </a:solidFill>
            <a:ln w="11474" cap="sq">
              <a:solidFill>
                <a:srgbClr val="000000"/>
              </a:solidFill>
              <a:prstDash val="solid"/>
              <a:round/>
            </a:ln>
          </p:spPr>
          <p:txBody>
            <a:bodyPr rtlCol="0" anchor="ctr"/>
            <a:lstStyle/>
            <a:p>
              <a:endParaRPr lang="en-CH" sz="4000"/>
            </a:p>
          </p:txBody>
        </p:sp>
        <p:sp>
          <p:nvSpPr>
            <p:cNvPr id="521" name="Freeform 520">
              <a:extLst>
                <a:ext uri="{FF2B5EF4-FFF2-40B4-BE49-F238E27FC236}">
                  <a16:creationId xmlns:a16="http://schemas.microsoft.com/office/drawing/2014/main" id="{8F56E0E8-4449-7798-B66D-84A014C15BE2}"/>
                </a:ext>
              </a:extLst>
            </p:cNvPr>
            <p:cNvSpPr/>
            <p:nvPr/>
          </p:nvSpPr>
          <p:spPr>
            <a:xfrm rot="10800000">
              <a:off x="5778381" y="5719421"/>
              <a:ext cx="83451" cy="413510"/>
            </a:xfrm>
            <a:custGeom>
              <a:avLst/>
              <a:gdLst>
                <a:gd name="connsiteX0" fmla="*/ 82923 w 83451"/>
                <a:gd name="connsiteY0" fmla="*/ 38924 h 413510"/>
                <a:gd name="connsiteX1" fmla="*/ 41197 w 83451"/>
                <a:gd name="connsiteY1" fmla="*/ -2807 h 413510"/>
                <a:gd name="connsiteX2" fmla="*/ -528 w 83451"/>
                <a:gd name="connsiteY2" fmla="*/ 38924 h 413510"/>
                <a:gd name="connsiteX3" fmla="*/ -528 w 83451"/>
                <a:gd name="connsiteY3" fmla="*/ 368987 h 413510"/>
                <a:gd name="connsiteX4" fmla="*/ 41197 w 83451"/>
                <a:gd name="connsiteY4" fmla="*/ 410704 h 413510"/>
                <a:gd name="connsiteX5" fmla="*/ 82923 w 83451"/>
                <a:gd name="connsiteY5" fmla="*/ 368987 h 413510"/>
                <a:gd name="connsiteX6" fmla="*/ 82923 w 83451"/>
                <a:gd name="connsiteY6" fmla="*/ 38924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2923" y="38924"/>
                  </a:moveTo>
                  <a:cubicBezTo>
                    <a:pt x="82923" y="15900"/>
                    <a:pt x="64222" y="-2807"/>
                    <a:pt x="41197" y="-2807"/>
                  </a:cubicBezTo>
                  <a:cubicBezTo>
                    <a:pt x="18173" y="-2807"/>
                    <a:pt x="-528" y="15900"/>
                    <a:pt x="-528" y="38924"/>
                  </a:cubicBezTo>
                  <a:lnTo>
                    <a:pt x="-528" y="368987"/>
                  </a:lnTo>
                  <a:cubicBezTo>
                    <a:pt x="-528" y="392012"/>
                    <a:pt x="18173" y="410704"/>
                    <a:pt x="41197" y="410704"/>
                  </a:cubicBezTo>
                  <a:cubicBezTo>
                    <a:pt x="64222" y="410704"/>
                    <a:pt x="82923" y="392012"/>
                    <a:pt x="82923" y="368987"/>
                  </a:cubicBezTo>
                  <a:lnTo>
                    <a:pt x="82923" y="38924"/>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22" name="Freeform 521">
              <a:extLst>
                <a:ext uri="{FF2B5EF4-FFF2-40B4-BE49-F238E27FC236}">
                  <a16:creationId xmlns:a16="http://schemas.microsoft.com/office/drawing/2014/main" id="{A7A3B8B5-8504-4540-0E7B-95936E614862}"/>
                </a:ext>
              </a:extLst>
            </p:cNvPr>
            <p:cNvSpPr/>
            <p:nvPr/>
          </p:nvSpPr>
          <p:spPr>
            <a:xfrm rot="10800000">
              <a:off x="5661257" y="5719421"/>
              <a:ext cx="83451" cy="413510"/>
            </a:xfrm>
            <a:custGeom>
              <a:avLst/>
              <a:gdLst>
                <a:gd name="connsiteX0" fmla="*/ 82885 w 83451"/>
                <a:gd name="connsiteY0" fmla="*/ 38924 h 413510"/>
                <a:gd name="connsiteX1" fmla="*/ 41159 w 83451"/>
                <a:gd name="connsiteY1" fmla="*/ -2807 h 413510"/>
                <a:gd name="connsiteX2" fmla="*/ -567 w 83451"/>
                <a:gd name="connsiteY2" fmla="*/ 38924 h 413510"/>
                <a:gd name="connsiteX3" fmla="*/ -567 w 83451"/>
                <a:gd name="connsiteY3" fmla="*/ 368987 h 413510"/>
                <a:gd name="connsiteX4" fmla="*/ 41159 w 83451"/>
                <a:gd name="connsiteY4" fmla="*/ 410704 h 413510"/>
                <a:gd name="connsiteX5" fmla="*/ 82885 w 83451"/>
                <a:gd name="connsiteY5" fmla="*/ 368987 h 413510"/>
                <a:gd name="connsiteX6" fmla="*/ 82885 w 83451"/>
                <a:gd name="connsiteY6" fmla="*/ 38924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2885" y="38924"/>
                  </a:moveTo>
                  <a:cubicBezTo>
                    <a:pt x="82885" y="15900"/>
                    <a:pt x="64183" y="-2807"/>
                    <a:pt x="41159" y="-2807"/>
                  </a:cubicBezTo>
                  <a:cubicBezTo>
                    <a:pt x="18135" y="-2807"/>
                    <a:pt x="-567" y="15900"/>
                    <a:pt x="-567" y="38924"/>
                  </a:cubicBezTo>
                  <a:lnTo>
                    <a:pt x="-567" y="368987"/>
                  </a:lnTo>
                  <a:cubicBezTo>
                    <a:pt x="-567" y="392012"/>
                    <a:pt x="18135" y="410704"/>
                    <a:pt x="41159" y="410704"/>
                  </a:cubicBezTo>
                  <a:cubicBezTo>
                    <a:pt x="64183" y="410704"/>
                    <a:pt x="82885" y="392012"/>
                    <a:pt x="82885" y="368987"/>
                  </a:cubicBezTo>
                  <a:lnTo>
                    <a:pt x="82885" y="38924"/>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23" name="Freeform 522">
              <a:extLst>
                <a:ext uri="{FF2B5EF4-FFF2-40B4-BE49-F238E27FC236}">
                  <a16:creationId xmlns:a16="http://schemas.microsoft.com/office/drawing/2014/main" id="{5078F605-E78B-B58E-AF5D-0F3CC7A5C0E6}"/>
                </a:ext>
              </a:extLst>
            </p:cNvPr>
            <p:cNvSpPr/>
            <p:nvPr/>
          </p:nvSpPr>
          <p:spPr>
            <a:xfrm rot="10800000">
              <a:off x="5551452" y="5717698"/>
              <a:ext cx="83451" cy="413510"/>
            </a:xfrm>
            <a:custGeom>
              <a:avLst/>
              <a:gdLst>
                <a:gd name="connsiteX0" fmla="*/ 82849 w 83451"/>
                <a:gd name="connsiteY0" fmla="*/ 38924 h 413510"/>
                <a:gd name="connsiteX1" fmla="*/ 41123 w 83451"/>
                <a:gd name="connsiteY1" fmla="*/ -2807 h 413510"/>
                <a:gd name="connsiteX2" fmla="*/ -603 w 83451"/>
                <a:gd name="connsiteY2" fmla="*/ 38924 h 413510"/>
                <a:gd name="connsiteX3" fmla="*/ -603 w 83451"/>
                <a:gd name="connsiteY3" fmla="*/ 368987 h 413510"/>
                <a:gd name="connsiteX4" fmla="*/ 41123 w 83451"/>
                <a:gd name="connsiteY4" fmla="*/ 410703 h 413510"/>
                <a:gd name="connsiteX5" fmla="*/ 82849 w 83451"/>
                <a:gd name="connsiteY5" fmla="*/ 368987 h 413510"/>
                <a:gd name="connsiteX6" fmla="*/ 82849 w 83451"/>
                <a:gd name="connsiteY6" fmla="*/ 38924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2849" y="38924"/>
                  </a:moveTo>
                  <a:cubicBezTo>
                    <a:pt x="82849" y="15899"/>
                    <a:pt x="64147" y="-2807"/>
                    <a:pt x="41123" y="-2807"/>
                  </a:cubicBezTo>
                  <a:cubicBezTo>
                    <a:pt x="18099" y="-2807"/>
                    <a:pt x="-603" y="15899"/>
                    <a:pt x="-603" y="38924"/>
                  </a:cubicBezTo>
                  <a:lnTo>
                    <a:pt x="-603" y="368987"/>
                  </a:lnTo>
                  <a:cubicBezTo>
                    <a:pt x="-603" y="392011"/>
                    <a:pt x="18099" y="410703"/>
                    <a:pt x="41123" y="410703"/>
                  </a:cubicBezTo>
                  <a:cubicBezTo>
                    <a:pt x="64147" y="410703"/>
                    <a:pt x="82849" y="392011"/>
                    <a:pt x="82849" y="368987"/>
                  </a:cubicBezTo>
                  <a:lnTo>
                    <a:pt x="82849" y="38924"/>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24" name="Freeform 523">
              <a:extLst>
                <a:ext uri="{FF2B5EF4-FFF2-40B4-BE49-F238E27FC236}">
                  <a16:creationId xmlns:a16="http://schemas.microsoft.com/office/drawing/2014/main" id="{D14B7010-D6A8-4640-C7CD-E7890CA6F2CD}"/>
                </a:ext>
              </a:extLst>
            </p:cNvPr>
            <p:cNvSpPr/>
            <p:nvPr/>
          </p:nvSpPr>
          <p:spPr>
            <a:xfrm rot="10800000">
              <a:off x="5441654" y="5719421"/>
              <a:ext cx="83451" cy="413510"/>
            </a:xfrm>
            <a:custGeom>
              <a:avLst/>
              <a:gdLst>
                <a:gd name="connsiteX0" fmla="*/ 82813 w 83451"/>
                <a:gd name="connsiteY0" fmla="*/ 38924 h 413510"/>
                <a:gd name="connsiteX1" fmla="*/ 41087 w 83451"/>
                <a:gd name="connsiteY1" fmla="*/ -2807 h 413510"/>
                <a:gd name="connsiteX2" fmla="*/ -639 w 83451"/>
                <a:gd name="connsiteY2" fmla="*/ 38924 h 413510"/>
                <a:gd name="connsiteX3" fmla="*/ -639 w 83451"/>
                <a:gd name="connsiteY3" fmla="*/ 368987 h 413510"/>
                <a:gd name="connsiteX4" fmla="*/ 41087 w 83451"/>
                <a:gd name="connsiteY4" fmla="*/ 410704 h 413510"/>
                <a:gd name="connsiteX5" fmla="*/ 82813 w 83451"/>
                <a:gd name="connsiteY5" fmla="*/ 368987 h 413510"/>
                <a:gd name="connsiteX6" fmla="*/ 82813 w 83451"/>
                <a:gd name="connsiteY6" fmla="*/ 38924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2813" y="38924"/>
                  </a:moveTo>
                  <a:cubicBezTo>
                    <a:pt x="82813" y="15900"/>
                    <a:pt x="64111" y="-2807"/>
                    <a:pt x="41087" y="-2807"/>
                  </a:cubicBezTo>
                  <a:cubicBezTo>
                    <a:pt x="18063" y="-2807"/>
                    <a:pt x="-639" y="15900"/>
                    <a:pt x="-639" y="38924"/>
                  </a:cubicBezTo>
                  <a:lnTo>
                    <a:pt x="-639" y="368987"/>
                  </a:lnTo>
                  <a:cubicBezTo>
                    <a:pt x="-639" y="392012"/>
                    <a:pt x="18063" y="410704"/>
                    <a:pt x="41087" y="410704"/>
                  </a:cubicBezTo>
                  <a:cubicBezTo>
                    <a:pt x="64111" y="410704"/>
                    <a:pt x="82813" y="392012"/>
                    <a:pt x="82813" y="368987"/>
                  </a:cubicBezTo>
                  <a:lnTo>
                    <a:pt x="82813" y="38924"/>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25" name="Freeform 524">
              <a:extLst>
                <a:ext uri="{FF2B5EF4-FFF2-40B4-BE49-F238E27FC236}">
                  <a16:creationId xmlns:a16="http://schemas.microsoft.com/office/drawing/2014/main" id="{4627ED3D-12BF-79EA-DF8E-4020918E6FA1}"/>
                </a:ext>
              </a:extLst>
            </p:cNvPr>
            <p:cNvSpPr/>
            <p:nvPr/>
          </p:nvSpPr>
          <p:spPr>
            <a:xfrm rot="10800000">
              <a:off x="5331849" y="5717698"/>
              <a:ext cx="83451" cy="413510"/>
            </a:xfrm>
            <a:custGeom>
              <a:avLst/>
              <a:gdLst>
                <a:gd name="connsiteX0" fmla="*/ 82777 w 83451"/>
                <a:gd name="connsiteY0" fmla="*/ 38924 h 413510"/>
                <a:gd name="connsiteX1" fmla="*/ 41051 w 83451"/>
                <a:gd name="connsiteY1" fmla="*/ -2807 h 413510"/>
                <a:gd name="connsiteX2" fmla="*/ -675 w 83451"/>
                <a:gd name="connsiteY2" fmla="*/ 38924 h 413510"/>
                <a:gd name="connsiteX3" fmla="*/ -675 w 83451"/>
                <a:gd name="connsiteY3" fmla="*/ 368987 h 413510"/>
                <a:gd name="connsiteX4" fmla="*/ 41051 w 83451"/>
                <a:gd name="connsiteY4" fmla="*/ 410703 h 413510"/>
                <a:gd name="connsiteX5" fmla="*/ 82777 w 83451"/>
                <a:gd name="connsiteY5" fmla="*/ 368987 h 413510"/>
                <a:gd name="connsiteX6" fmla="*/ 82777 w 83451"/>
                <a:gd name="connsiteY6" fmla="*/ 38924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2777" y="38924"/>
                  </a:moveTo>
                  <a:cubicBezTo>
                    <a:pt x="82777" y="15899"/>
                    <a:pt x="64075" y="-2807"/>
                    <a:pt x="41051" y="-2807"/>
                  </a:cubicBezTo>
                  <a:cubicBezTo>
                    <a:pt x="18027" y="-2807"/>
                    <a:pt x="-675" y="15899"/>
                    <a:pt x="-675" y="38924"/>
                  </a:cubicBezTo>
                  <a:lnTo>
                    <a:pt x="-675" y="368987"/>
                  </a:lnTo>
                  <a:cubicBezTo>
                    <a:pt x="-675" y="392011"/>
                    <a:pt x="18027" y="410703"/>
                    <a:pt x="41051" y="410703"/>
                  </a:cubicBezTo>
                  <a:cubicBezTo>
                    <a:pt x="64075" y="410703"/>
                    <a:pt x="82777" y="392011"/>
                    <a:pt x="82777" y="368987"/>
                  </a:cubicBezTo>
                  <a:lnTo>
                    <a:pt x="82777" y="38924"/>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26" name="Freeform 525">
              <a:extLst>
                <a:ext uri="{FF2B5EF4-FFF2-40B4-BE49-F238E27FC236}">
                  <a16:creationId xmlns:a16="http://schemas.microsoft.com/office/drawing/2014/main" id="{C6B60777-2223-DA62-729D-10A12E950756}"/>
                </a:ext>
              </a:extLst>
            </p:cNvPr>
            <p:cNvSpPr/>
            <p:nvPr/>
          </p:nvSpPr>
          <p:spPr>
            <a:xfrm rot="10800000">
              <a:off x="5762276" y="6066602"/>
              <a:ext cx="180481" cy="259305"/>
            </a:xfrm>
            <a:custGeom>
              <a:avLst/>
              <a:gdLst>
                <a:gd name="connsiteX0" fmla="*/ 14442 w 180481"/>
                <a:gd name="connsiteY0" fmla="*/ 256771 h 259305"/>
                <a:gd name="connsiteX1" fmla="*/ 7165 w 180481"/>
                <a:gd name="connsiteY1" fmla="*/ 114627 h 259305"/>
                <a:gd name="connsiteX2" fmla="*/ 60603 w 180481"/>
                <a:gd name="connsiteY2" fmla="*/ -243 h 259305"/>
                <a:gd name="connsiteX3" fmla="*/ 179924 w 180481"/>
                <a:gd name="connsiteY3" fmla="*/ -2534 h 259305"/>
              </a:gdLst>
              <a:ahLst/>
              <a:cxnLst>
                <a:cxn ang="0">
                  <a:pos x="connsiteX0" y="connsiteY0"/>
                </a:cxn>
                <a:cxn ang="0">
                  <a:pos x="connsiteX1" y="connsiteY1"/>
                </a:cxn>
                <a:cxn ang="0">
                  <a:pos x="connsiteX2" y="connsiteY2"/>
                </a:cxn>
                <a:cxn ang="0">
                  <a:pos x="connsiteX3" y="connsiteY3"/>
                </a:cxn>
              </a:cxnLst>
              <a:rect l="l" t="t" r="r" b="b"/>
              <a:pathLst>
                <a:path w="180481" h="259305">
                  <a:moveTo>
                    <a:pt x="14442" y="256771"/>
                  </a:moveTo>
                  <a:cubicBezTo>
                    <a:pt x="7721" y="204790"/>
                    <a:pt x="23738" y="150654"/>
                    <a:pt x="7165" y="114627"/>
                  </a:cubicBezTo>
                  <a:cubicBezTo>
                    <a:pt x="-11868" y="73276"/>
                    <a:pt x="3666" y="-570"/>
                    <a:pt x="60603" y="-243"/>
                  </a:cubicBezTo>
                  <a:cubicBezTo>
                    <a:pt x="82872" y="-122"/>
                    <a:pt x="125725" y="18210"/>
                    <a:pt x="179924" y="-2534"/>
                  </a:cubicBezTo>
                </a:path>
              </a:pathLst>
            </a:custGeom>
            <a:noFill/>
            <a:ln w="11647" cap="rnd">
              <a:solidFill>
                <a:srgbClr val="000000"/>
              </a:solidFill>
              <a:prstDash val="solid"/>
              <a:round/>
            </a:ln>
          </p:spPr>
          <p:txBody>
            <a:bodyPr rtlCol="0" anchor="ctr"/>
            <a:lstStyle/>
            <a:p>
              <a:endParaRPr lang="en-CH" sz="4000"/>
            </a:p>
          </p:txBody>
        </p:sp>
        <p:sp>
          <p:nvSpPr>
            <p:cNvPr id="527" name="Freeform 526">
              <a:extLst>
                <a:ext uri="{FF2B5EF4-FFF2-40B4-BE49-F238E27FC236}">
                  <a16:creationId xmlns:a16="http://schemas.microsoft.com/office/drawing/2014/main" id="{C8C6A58C-3FE2-A6FE-60AE-958B56259D50}"/>
                </a:ext>
              </a:extLst>
            </p:cNvPr>
            <p:cNvSpPr/>
            <p:nvPr/>
          </p:nvSpPr>
          <p:spPr>
            <a:xfrm>
              <a:off x="5246526" y="5504917"/>
              <a:ext cx="180481" cy="259305"/>
            </a:xfrm>
            <a:custGeom>
              <a:avLst/>
              <a:gdLst>
                <a:gd name="connsiteX0" fmla="*/ 14272 w 180481"/>
                <a:gd name="connsiteY0" fmla="*/ 256587 h 259305"/>
                <a:gd name="connsiteX1" fmla="*/ 6996 w 180481"/>
                <a:gd name="connsiteY1" fmla="*/ 114443 h 259305"/>
                <a:gd name="connsiteX2" fmla="*/ 60434 w 180481"/>
                <a:gd name="connsiteY2" fmla="*/ -427 h 259305"/>
                <a:gd name="connsiteX3" fmla="*/ 179755 w 180481"/>
                <a:gd name="connsiteY3" fmla="*/ -2718 h 259305"/>
              </a:gdLst>
              <a:ahLst/>
              <a:cxnLst>
                <a:cxn ang="0">
                  <a:pos x="connsiteX0" y="connsiteY0"/>
                </a:cxn>
                <a:cxn ang="0">
                  <a:pos x="connsiteX1" y="connsiteY1"/>
                </a:cxn>
                <a:cxn ang="0">
                  <a:pos x="connsiteX2" y="connsiteY2"/>
                </a:cxn>
                <a:cxn ang="0">
                  <a:pos x="connsiteX3" y="connsiteY3"/>
                </a:cxn>
              </a:cxnLst>
              <a:rect l="l" t="t" r="r" b="b"/>
              <a:pathLst>
                <a:path w="180481" h="259305">
                  <a:moveTo>
                    <a:pt x="14272" y="256587"/>
                  </a:moveTo>
                  <a:cubicBezTo>
                    <a:pt x="7552" y="204605"/>
                    <a:pt x="23569" y="150470"/>
                    <a:pt x="6996" y="114443"/>
                  </a:cubicBezTo>
                  <a:cubicBezTo>
                    <a:pt x="-12037" y="73092"/>
                    <a:pt x="3497" y="-754"/>
                    <a:pt x="60434" y="-427"/>
                  </a:cubicBezTo>
                  <a:cubicBezTo>
                    <a:pt x="82702" y="-307"/>
                    <a:pt x="125555" y="18026"/>
                    <a:pt x="179755" y="-2718"/>
                  </a:cubicBezTo>
                </a:path>
              </a:pathLst>
            </a:custGeom>
            <a:noFill/>
            <a:ln w="11647" cap="rnd">
              <a:solidFill>
                <a:srgbClr val="000000"/>
              </a:solidFill>
              <a:prstDash val="solid"/>
              <a:round/>
            </a:ln>
          </p:spPr>
          <p:txBody>
            <a:bodyPr rtlCol="0" anchor="ctr"/>
            <a:lstStyle/>
            <a:p>
              <a:endParaRPr lang="en-CH" sz="4000"/>
            </a:p>
          </p:txBody>
        </p:sp>
        <p:sp>
          <p:nvSpPr>
            <p:cNvPr id="528" name="Freeform 527">
              <a:extLst>
                <a:ext uri="{FF2B5EF4-FFF2-40B4-BE49-F238E27FC236}">
                  <a16:creationId xmlns:a16="http://schemas.microsoft.com/office/drawing/2014/main" id="{D675A2B5-75BB-4E4F-ED54-24239FC43E90}"/>
                </a:ext>
              </a:extLst>
            </p:cNvPr>
            <p:cNvSpPr/>
            <p:nvPr/>
          </p:nvSpPr>
          <p:spPr>
            <a:xfrm rot="10800000">
              <a:off x="5888186" y="5719421"/>
              <a:ext cx="83451" cy="413510"/>
            </a:xfrm>
            <a:custGeom>
              <a:avLst/>
              <a:gdLst>
                <a:gd name="connsiteX0" fmla="*/ 82959 w 83451"/>
                <a:gd name="connsiteY0" fmla="*/ 38924 h 413510"/>
                <a:gd name="connsiteX1" fmla="*/ 41234 w 83451"/>
                <a:gd name="connsiteY1" fmla="*/ -2807 h 413510"/>
                <a:gd name="connsiteX2" fmla="*/ -492 w 83451"/>
                <a:gd name="connsiteY2" fmla="*/ 38924 h 413510"/>
                <a:gd name="connsiteX3" fmla="*/ -492 w 83451"/>
                <a:gd name="connsiteY3" fmla="*/ 368987 h 413510"/>
                <a:gd name="connsiteX4" fmla="*/ 41234 w 83451"/>
                <a:gd name="connsiteY4" fmla="*/ 410704 h 413510"/>
                <a:gd name="connsiteX5" fmla="*/ 82959 w 83451"/>
                <a:gd name="connsiteY5" fmla="*/ 368987 h 413510"/>
                <a:gd name="connsiteX6" fmla="*/ 82959 w 83451"/>
                <a:gd name="connsiteY6" fmla="*/ 38924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2959" y="38924"/>
                  </a:moveTo>
                  <a:cubicBezTo>
                    <a:pt x="82959" y="15900"/>
                    <a:pt x="64258" y="-2807"/>
                    <a:pt x="41234" y="-2807"/>
                  </a:cubicBezTo>
                  <a:cubicBezTo>
                    <a:pt x="18209" y="-2807"/>
                    <a:pt x="-492" y="15900"/>
                    <a:pt x="-492" y="38924"/>
                  </a:cubicBezTo>
                  <a:lnTo>
                    <a:pt x="-492" y="368987"/>
                  </a:lnTo>
                  <a:cubicBezTo>
                    <a:pt x="-492" y="392012"/>
                    <a:pt x="18209" y="410704"/>
                    <a:pt x="41234" y="410704"/>
                  </a:cubicBezTo>
                  <a:cubicBezTo>
                    <a:pt x="64258" y="410704"/>
                    <a:pt x="82959" y="392012"/>
                    <a:pt x="82959" y="368987"/>
                  </a:cubicBezTo>
                  <a:lnTo>
                    <a:pt x="82959" y="38924"/>
                  </a:lnTo>
                  <a:close/>
                </a:path>
              </a:pathLst>
            </a:custGeom>
            <a:solidFill>
              <a:srgbClr val="08E200"/>
            </a:solidFill>
            <a:ln w="11516" cap="sq">
              <a:solidFill>
                <a:srgbClr val="000000"/>
              </a:solidFill>
              <a:prstDash val="solid"/>
              <a:round/>
            </a:ln>
          </p:spPr>
          <p:txBody>
            <a:bodyPr rtlCol="0" anchor="ctr"/>
            <a:lstStyle/>
            <a:p>
              <a:endParaRPr lang="en-CH" sz="4000"/>
            </a:p>
          </p:txBody>
        </p:sp>
        <p:sp>
          <p:nvSpPr>
            <p:cNvPr id="529" name="Freeform 528">
              <a:extLst>
                <a:ext uri="{FF2B5EF4-FFF2-40B4-BE49-F238E27FC236}">
                  <a16:creationId xmlns:a16="http://schemas.microsoft.com/office/drawing/2014/main" id="{9A2114A2-AC07-4458-D0B6-8160240D7E6E}"/>
                </a:ext>
              </a:extLst>
            </p:cNvPr>
            <p:cNvSpPr/>
            <p:nvPr/>
          </p:nvSpPr>
          <p:spPr>
            <a:xfrm rot="10800000">
              <a:off x="5222704" y="5718701"/>
              <a:ext cx="83451" cy="413510"/>
            </a:xfrm>
            <a:custGeom>
              <a:avLst/>
              <a:gdLst>
                <a:gd name="connsiteX0" fmla="*/ 82741 w 83451"/>
                <a:gd name="connsiteY0" fmla="*/ 38924 h 413510"/>
                <a:gd name="connsiteX1" fmla="*/ 41015 w 83451"/>
                <a:gd name="connsiteY1" fmla="*/ -2807 h 413510"/>
                <a:gd name="connsiteX2" fmla="*/ -710 w 83451"/>
                <a:gd name="connsiteY2" fmla="*/ 38924 h 413510"/>
                <a:gd name="connsiteX3" fmla="*/ -710 w 83451"/>
                <a:gd name="connsiteY3" fmla="*/ 368987 h 413510"/>
                <a:gd name="connsiteX4" fmla="*/ 41015 w 83451"/>
                <a:gd name="connsiteY4" fmla="*/ 410704 h 413510"/>
                <a:gd name="connsiteX5" fmla="*/ 82741 w 83451"/>
                <a:gd name="connsiteY5" fmla="*/ 368987 h 413510"/>
                <a:gd name="connsiteX6" fmla="*/ 82741 w 83451"/>
                <a:gd name="connsiteY6" fmla="*/ 38924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2741" y="38924"/>
                  </a:moveTo>
                  <a:cubicBezTo>
                    <a:pt x="82741" y="15899"/>
                    <a:pt x="64040" y="-2807"/>
                    <a:pt x="41015" y="-2807"/>
                  </a:cubicBezTo>
                  <a:cubicBezTo>
                    <a:pt x="17991" y="-2807"/>
                    <a:pt x="-710" y="15899"/>
                    <a:pt x="-710" y="38924"/>
                  </a:cubicBezTo>
                  <a:lnTo>
                    <a:pt x="-710" y="368987"/>
                  </a:lnTo>
                  <a:cubicBezTo>
                    <a:pt x="-710" y="392011"/>
                    <a:pt x="17991" y="410704"/>
                    <a:pt x="41015" y="410704"/>
                  </a:cubicBezTo>
                  <a:cubicBezTo>
                    <a:pt x="64040" y="410704"/>
                    <a:pt x="82741" y="392011"/>
                    <a:pt x="82741" y="368987"/>
                  </a:cubicBezTo>
                  <a:lnTo>
                    <a:pt x="82741" y="38924"/>
                  </a:lnTo>
                  <a:close/>
                </a:path>
              </a:pathLst>
            </a:custGeom>
            <a:solidFill>
              <a:srgbClr val="08E200"/>
            </a:solidFill>
            <a:ln w="11516" cap="sq">
              <a:solidFill>
                <a:srgbClr val="000000"/>
              </a:solidFill>
              <a:prstDash val="solid"/>
              <a:round/>
            </a:ln>
          </p:spPr>
          <p:txBody>
            <a:bodyPr rtlCol="0" anchor="ctr"/>
            <a:lstStyle/>
            <a:p>
              <a:endParaRPr lang="en-CH" sz="4000"/>
            </a:p>
          </p:txBody>
        </p:sp>
      </p:grpSp>
      <p:grpSp>
        <p:nvGrpSpPr>
          <p:cNvPr id="530" name="Graphic 18">
            <a:extLst>
              <a:ext uri="{FF2B5EF4-FFF2-40B4-BE49-F238E27FC236}">
                <a16:creationId xmlns:a16="http://schemas.microsoft.com/office/drawing/2014/main" id="{73184F77-53FF-355A-4BA5-E75D3055048B}"/>
              </a:ext>
            </a:extLst>
          </p:cNvPr>
          <p:cNvGrpSpPr/>
          <p:nvPr/>
        </p:nvGrpSpPr>
        <p:grpSpPr>
          <a:xfrm>
            <a:off x="12366416" y="5457153"/>
            <a:ext cx="748932" cy="820990"/>
            <a:chOff x="12366416" y="5457153"/>
            <a:chExt cx="748932" cy="820990"/>
          </a:xfrm>
        </p:grpSpPr>
        <p:sp>
          <p:nvSpPr>
            <p:cNvPr id="531" name="Freeform 530">
              <a:extLst>
                <a:ext uri="{FF2B5EF4-FFF2-40B4-BE49-F238E27FC236}">
                  <a16:creationId xmlns:a16="http://schemas.microsoft.com/office/drawing/2014/main" id="{09EAABAC-1CC6-57CF-9843-149FE8D3A860}"/>
                </a:ext>
              </a:extLst>
            </p:cNvPr>
            <p:cNvSpPr/>
            <p:nvPr/>
          </p:nvSpPr>
          <p:spPr>
            <a:xfrm flipV="1">
              <a:off x="12957233" y="5619972"/>
              <a:ext cx="120052" cy="80225"/>
            </a:xfrm>
            <a:custGeom>
              <a:avLst/>
              <a:gdLst>
                <a:gd name="connsiteX0" fmla="*/ 1859 w 120052"/>
                <a:gd name="connsiteY0" fmla="*/ -3146 h 80225"/>
                <a:gd name="connsiteX1" fmla="*/ 61885 w 120052"/>
                <a:gd name="connsiteY1" fmla="*/ 77080 h 80225"/>
                <a:gd name="connsiteX2" fmla="*/ 121912 w 120052"/>
                <a:gd name="connsiteY2" fmla="*/ -3146 h 80225"/>
                <a:gd name="connsiteX3" fmla="*/ 61885 w 120052"/>
                <a:gd name="connsiteY3" fmla="*/ 77080 h 80225"/>
                <a:gd name="connsiteX4" fmla="*/ 1859 w 120052"/>
                <a:gd name="connsiteY4" fmla="*/ -3146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859" y="-3146"/>
                  </a:moveTo>
                  <a:cubicBezTo>
                    <a:pt x="1859" y="41156"/>
                    <a:pt x="28735" y="77080"/>
                    <a:pt x="61885" y="77080"/>
                  </a:cubicBezTo>
                  <a:cubicBezTo>
                    <a:pt x="95035" y="77080"/>
                    <a:pt x="121912" y="41156"/>
                    <a:pt x="121912" y="-3146"/>
                  </a:cubicBezTo>
                  <a:cubicBezTo>
                    <a:pt x="121912" y="41156"/>
                    <a:pt x="95035" y="77080"/>
                    <a:pt x="61885" y="77080"/>
                  </a:cubicBezTo>
                  <a:cubicBezTo>
                    <a:pt x="28735" y="77080"/>
                    <a:pt x="1859" y="41156"/>
                    <a:pt x="1859" y="-3146"/>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32" name="Freeform 531">
              <a:extLst>
                <a:ext uri="{FF2B5EF4-FFF2-40B4-BE49-F238E27FC236}">
                  <a16:creationId xmlns:a16="http://schemas.microsoft.com/office/drawing/2014/main" id="{A63A5F04-739F-10ED-9F87-086EF99851E4}"/>
                </a:ext>
              </a:extLst>
            </p:cNvPr>
            <p:cNvSpPr/>
            <p:nvPr/>
          </p:nvSpPr>
          <p:spPr>
            <a:xfrm>
              <a:off x="12844501" y="6084207"/>
              <a:ext cx="120052" cy="80225"/>
            </a:xfrm>
            <a:custGeom>
              <a:avLst/>
              <a:gdLst>
                <a:gd name="connsiteX0" fmla="*/ 1822 w 120052"/>
                <a:gd name="connsiteY0" fmla="*/ -2993 h 80225"/>
                <a:gd name="connsiteX1" fmla="*/ 61848 w 120052"/>
                <a:gd name="connsiteY1" fmla="*/ 77232 h 80225"/>
                <a:gd name="connsiteX2" fmla="*/ 121875 w 120052"/>
                <a:gd name="connsiteY2" fmla="*/ -2993 h 80225"/>
                <a:gd name="connsiteX3" fmla="*/ 61848 w 120052"/>
                <a:gd name="connsiteY3" fmla="*/ 77232 h 80225"/>
                <a:gd name="connsiteX4" fmla="*/ 1822 w 120052"/>
                <a:gd name="connsiteY4" fmla="*/ -2993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822" y="-2993"/>
                  </a:moveTo>
                  <a:cubicBezTo>
                    <a:pt x="1822" y="41308"/>
                    <a:pt x="28698" y="77232"/>
                    <a:pt x="61848" y="77232"/>
                  </a:cubicBezTo>
                  <a:cubicBezTo>
                    <a:pt x="94998" y="77232"/>
                    <a:pt x="121875" y="41308"/>
                    <a:pt x="121875" y="-2993"/>
                  </a:cubicBezTo>
                  <a:cubicBezTo>
                    <a:pt x="121875" y="41308"/>
                    <a:pt x="94998" y="77232"/>
                    <a:pt x="61848" y="77232"/>
                  </a:cubicBezTo>
                  <a:cubicBezTo>
                    <a:pt x="28698" y="77232"/>
                    <a:pt x="1822" y="41308"/>
                    <a:pt x="1822" y="-2993"/>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33" name="Freeform 532">
              <a:extLst>
                <a:ext uri="{FF2B5EF4-FFF2-40B4-BE49-F238E27FC236}">
                  <a16:creationId xmlns:a16="http://schemas.microsoft.com/office/drawing/2014/main" id="{D17A37FA-927C-DA43-6411-E61DCA3BEE6F}"/>
                </a:ext>
              </a:extLst>
            </p:cNvPr>
            <p:cNvSpPr/>
            <p:nvPr/>
          </p:nvSpPr>
          <p:spPr>
            <a:xfrm>
              <a:off x="12619577" y="6083656"/>
              <a:ext cx="120052" cy="80225"/>
            </a:xfrm>
            <a:custGeom>
              <a:avLst/>
              <a:gdLst>
                <a:gd name="connsiteX0" fmla="*/ 1748 w 120052"/>
                <a:gd name="connsiteY0" fmla="*/ -2993 h 80225"/>
                <a:gd name="connsiteX1" fmla="*/ 61774 w 120052"/>
                <a:gd name="connsiteY1" fmla="*/ 77232 h 80225"/>
                <a:gd name="connsiteX2" fmla="*/ 121801 w 120052"/>
                <a:gd name="connsiteY2" fmla="*/ -2993 h 80225"/>
                <a:gd name="connsiteX3" fmla="*/ 61774 w 120052"/>
                <a:gd name="connsiteY3" fmla="*/ 77232 h 80225"/>
                <a:gd name="connsiteX4" fmla="*/ 1748 w 120052"/>
                <a:gd name="connsiteY4" fmla="*/ -2993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748" y="-2993"/>
                  </a:moveTo>
                  <a:cubicBezTo>
                    <a:pt x="1748" y="41308"/>
                    <a:pt x="28624" y="77232"/>
                    <a:pt x="61774" y="77232"/>
                  </a:cubicBezTo>
                  <a:cubicBezTo>
                    <a:pt x="94924" y="77232"/>
                    <a:pt x="121801" y="41308"/>
                    <a:pt x="121801" y="-2993"/>
                  </a:cubicBezTo>
                  <a:cubicBezTo>
                    <a:pt x="121801" y="41308"/>
                    <a:pt x="94924" y="77232"/>
                    <a:pt x="61774" y="77232"/>
                  </a:cubicBezTo>
                  <a:cubicBezTo>
                    <a:pt x="28624" y="77232"/>
                    <a:pt x="1748" y="41308"/>
                    <a:pt x="1748" y="-2993"/>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34" name="Freeform 533">
              <a:extLst>
                <a:ext uri="{FF2B5EF4-FFF2-40B4-BE49-F238E27FC236}">
                  <a16:creationId xmlns:a16="http://schemas.microsoft.com/office/drawing/2014/main" id="{A98C9827-A162-CEB0-4A85-8AC054664CC5}"/>
                </a:ext>
              </a:extLst>
            </p:cNvPr>
            <p:cNvSpPr/>
            <p:nvPr/>
          </p:nvSpPr>
          <p:spPr>
            <a:xfrm>
              <a:off x="12402750" y="6084121"/>
              <a:ext cx="120052" cy="80225"/>
            </a:xfrm>
            <a:custGeom>
              <a:avLst/>
              <a:gdLst>
                <a:gd name="connsiteX0" fmla="*/ 1677 w 120052"/>
                <a:gd name="connsiteY0" fmla="*/ -2993 h 80225"/>
                <a:gd name="connsiteX1" fmla="*/ 61703 w 120052"/>
                <a:gd name="connsiteY1" fmla="*/ 77232 h 80225"/>
                <a:gd name="connsiteX2" fmla="*/ 121730 w 120052"/>
                <a:gd name="connsiteY2" fmla="*/ -2993 h 80225"/>
                <a:gd name="connsiteX3" fmla="*/ 61703 w 120052"/>
                <a:gd name="connsiteY3" fmla="*/ 77232 h 80225"/>
                <a:gd name="connsiteX4" fmla="*/ 1677 w 120052"/>
                <a:gd name="connsiteY4" fmla="*/ -2993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677" y="-2993"/>
                  </a:moveTo>
                  <a:cubicBezTo>
                    <a:pt x="1677" y="41308"/>
                    <a:pt x="28553" y="77232"/>
                    <a:pt x="61703" y="77232"/>
                  </a:cubicBezTo>
                  <a:cubicBezTo>
                    <a:pt x="94853" y="77232"/>
                    <a:pt x="121730" y="41308"/>
                    <a:pt x="121730" y="-2993"/>
                  </a:cubicBezTo>
                  <a:cubicBezTo>
                    <a:pt x="121730" y="41308"/>
                    <a:pt x="94853" y="77232"/>
                    <a:pt x="61703" y="77232"/>
                  </a:cubicBezTo>
                  <a:cubicBezTo>
                    <a:pt x="28553" y="77232"/>
                    <a:pt x="1677" y="41308"/>
                    <a:pt x="1677" y="-2993"/>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35" name="Freeform 534">
              <a:extLst>
                <a:ext uri="{FF2B5EF4-FFF2-40B4-BE49-F238E27FC236}">
                  <a16:creationId xmlns:a16="http://schemas.microsoft.com/office/drawing/2014/main" id="{3493318B-C51D-6891-7E26-35ED061D37A2}"/>
                </a:ext>
              </a:extLst>
            </p:cNvPr>
            <p:cNvSpPr/>
            <p:nvPr/>
          </p:nvSpPr>
          <p:spPr>
            <a:xfrm flipV="1">
              <a:off x="12727376" y="5613816"/>
              <a:ext cx="120052" cy="80225"/>
            </a:xfrm>
            <a:custGeom>
              <a:avLst/>
              <a:gdLst>
                <a:gd name="connsiteX0" fmla="*/ 1783 w 120052"/>
                <a:gd name="connsiteY0" fmla="*/ -3148 h 80225"/>
                <a:gd name="connsiteX1" fmla="*/ 61810 w 120052"/>
                <a:gd name="connsiteY1" fmla="*/ 77078 h 80225"/>
                <a:gd name="connsiteX2" fmla="*/ 121836 w 120052"/>
                <a:gd name="connsiteY2" fmla="*/ -3148 h 80225"/>
                <a:gd name="connsiteX3" fmla="*/ 61810 w 120052"/>
                <a:gd name="connsiteY3" fmla="*/ 77078 h 80225"/>
                <a:gd name="connsiteX4" fmla="*/ 1783 w 120052"/>
                <a:gd name="connsiteY4" fmla="*/ -3148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783" y="-3148"/>
                  </a:moveTo>
                  <a:cubicBezTo>
                    <a:pt x="1783" y="41154"/>
                    <a:pt x="28660" y="77078"/>
                    <a:pt x="61810" y="77078"/>
                  </a:cubicBezTo>
                  <a:cubicBezTo>
                    <a:pt x="94960" y="77078"/>
                    <a:pt x="121836" y="41154"/>
                    <a:pt x="121836" y="-3148"/>
                  </a:cubicBezTo>
                  <a:cubicBezTo>
                    <a:pt x="121836" y="41154"/>
                    <a:pt x="94960" y="77078"/>
                    <a:pt x="61810" y="77078"/>
                  </a:cubicBezTo>
                  <a:cubicBezTo>
                    <a:pt x="28660" y="77078"/>
                    <a:pt x="1783" y="41154"/>
                    <a:pt x="1783" y="-3148"/>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36" name="Freeform 535">
              <a:extLst>
                <a:ext uri="{FF2B5EF4-FFF2-40B4-BE49-F238E27FC236}">
                  <a16:creationId xmlns:a16="http://schemas.microsoft.com/office/drawing/2014/main" id="{CD878A9E-0FC0-79B5-8ECE-3399B3EC143D}"/>
                </a:ext>
              </a:extLst>
            </p:cNvPr>
            <p:cNvSpPr/>
            <p:nvPr/>
          </p:nvSpPr>
          <p:spPr>
            <a:xfrm flipV="1">
              <a:off x="12506713" y="5608750"/>
              <a:ext cx="120052" cy="80225"/>
            </a:xfrm>
            <a:custGeom>
              <a:avLst/>
              <a:gdLst>
                <a:gd name="connsiteX0" fmla="*/ 1711 w 120052"/>
                <a:gd name="connsiteY0" fmla="*/ -3149 h 80225"/>
                <a:gd name="connsiteX1" fmla="*/ 61737 w 120052"/>
                <a:gd name="connsiteY1" fmla="*/ 77076 h 80225"/>
                <a:gd name="connsiteX2" fmla="*/ 121764 w 120052"/>
                <a:gd name="connsiteY2" fmla="*/ -3149 h 80225"/>
                <a:gd name="connsiteX3" fmla="*/ 61737 w 120052"/>
                <a:gd name="connsiteY3" fmla="*/ 77076 h 80225"/>
                <a:gd name="connsiteX4" fmla="*/ 1711 w 120052"/>
                <a:gd name="connsiteY4" fmla="*/ -3149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711" y="-3149"/>
                  </a:moveTo>
                  <a:cubicBezTo>
                    <a:pt x="1711" y="41152"/>
                    <a:pt x="28587" y="77076"/>
                    <a:pt x="61737" y="77076"/>
                  </a:cubicBezTo>
                  <a:cubicBezTo>
                    <a:pt x="94887" y="77076"/>
                    <a:pt x="121764" y="41152"/>
                    <a:pt x="121764" y="-3149"/>
                  </a:cubicBezTo>
                  <a:cubicBezTo>
                    <a:pt x="121764" y="41152"/>
                    <a:pt x="94887" y="77076"/>
                    <a:pt x="61737" y="77076"/>
                  </a:cubicBezTo>
                  <a:cubicBezTo>
                    <a:pt x="28587" y="77076"/>
                    <a:pt x="1711" y="41152"/>
                    <a:pt x="1711" y="-3149"/>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37" name="Freeform 536">
              <a:extLst>
                <a:ext uri="{FF2B5EF4-FFF2-40B4-BE49-F238E27FC236}">
                  <a16:creationId xmlns:a16="http://schemas.microsoft.com/office/drawing/2014/main" id="{C13DDF9F-E81C-E003-A109-BBD86D962807}"/>
                </a:ext>
              </a:extLst>
            </p:cNvPr>
            <p:cNvSpPr/>
            <p:nvPr/>
          </p:nvSpPr>
          <p:spPr>
            <a:xfrm rot="10800000">
              <a:off x="12922094" y="5671657"/>
              <a:ext cx="83451" cy="413510"/>
            </a:xfrm>
            <a:custGeom>
              <a:avLst/>
              <a:gdLst>
                <a:gd name="connsiteX0" fmla="*/ 85267 w 83451"/>
                <a:gd name="connsiteY0" fmla="*/ 38908 h 413510"/>
                <a:gd name="connsiteX1" fmla="*/ 43541 w 83451"/>
                <a:gd name="connsiteY1" fmla="*/ -2822 h 413510"/>
                <a:gd name="connsiteX2" fmla="*/ 1816 w 83451"/>
                <a:gd name="connsiteY2" fmla="*/ 38908 h 413510"/>
                <a:gd name="connsiteX3" fmla="*/ 1816 w 83451"/>
                <a:gd name="connsiteY3" fmla="*/ 368971 h 413510"/>
                <a:gd name="connsiteX4" fmla="*/ 43541 w 83451"/>
                <a:gd name="connsiteY4" fmla="*/ 410688 h 413510"/>
                <a:gd name="connsiteX5" fmla="*/ 85267 w 83451"/>
                <a:gd name="connsiteY5" fmla="*/ 368971 h 413510"/>
                <a:gd name="connsiteX6" fmla="*/ 85267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267" y="38908"/>
                  </a:moveTo>
                  <a:cubicBezTo>
                    <a:pt x="85267" y="15884"/>
                    <a:pt x="66566" y="-2822"/>
                    <a:pt x="43541" y="-2822"/>
                  </a:cubicBezTo>
                  <a:cubicBezTo>
                    <a:pt x="20517" y="-2822"/>
                    <a:pt x="1816" y="15884"/>
                    <a:pt x="1816" y="38908"/>
                  </a:cubicBezTo>
                  <a:lnTo>
                    <a:pt x="1816" y="368971"/>
                  </a:lnTo>
                  <a:cubicBezTo>
                    <a:pt x="1816" y="391996"/>
                    <a:pt x="20517" y="410688"/>
                    <a:pt x="43541" y="410688"/>
                  </a:cubicBezTo>
                  <a:cubicBezTo>
                    <a:pt x="66566" y="410688"/>
                    <a:pt x="85267" y="391996"/>
                    <a:pt x="85267" y="368971"/>
                  </a:cubicBezTo>
                  <a:lnTo>
                    <a:pt x="85267" y="3890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38" name="Freeform 537">
              <a:extLst>
                <a:ext uri="{FF2B5EF4-FFF2-40B4-BE49-F238E27FC236}">
                  <a16:creationId xmlns:a16="http://schemas.microsoft.com/office/drawing/2014/main" id="{FE1EE550-2F5D-A369-7083-4FA8DBA6B7D2}"/>
                </a:ext>
              </a:extLst>
            </p:cNvPr>
            <p:cNvSpPr/>
            <p:nvPr/>
          </p:nvSpPr>
          <p:spPr>
            <a:xfrm rot="10800000">
              <a:off x="12804969" y="5671657"/>
              <a:ext cx="83451" cy="413510"/>
            </a:xfrm>
            <a:custGeom>
              <a:avLst/>
              <a:gdLst>
                <a:gd name="connsiteX0" fmla="*/ 85229 w 83451"/>
                <a:gd name="connsiteY0" fmla="*/ 38908 h 413510"/>
                <a:gd name="connsiteX1" fmla="*/ 43503 w 83451"/>
                <a:gd name="connsiteY1" fmla="*/ -2822 h 413510"/>
                <a:gd name="connsiteX2" fmla="*/ 1777 w 83451"/>
                <a:gd name="connsiteY2" fmla="*/ 38908 h 413510"/>
                <a:gd name="connsiteX3" fmla="*/ 1777 w 83451"/>
                <a:gd name="connsiteY3" fmla="*/ 368971 h 413510"/>
                <a:gd name="connsiteX4" fmla="*/ 43503 w 83451"/>
                <a:gd name="connsiteY4" fmla="*/ 410688 h 413510"/>
                <a:gd name="connsiteX5" fmla="*/ 85229 w 83451"/>
                <a:gd name="connsiteY5" fmla="*/ 368971 h 413510"/>
                <a:gd name="connsiteX6" fmla="*/ 85229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229" y="38908"/>
                  </a:moveTo>
                  <a:cubicBezTo>
                    <a:pt x="85229" y="15884"/>
                    <a:pt x="66527" y="-2822"/>
                    <a:pt x="43503" y="-2822"/>
                  </a:cubicBezTo>
                  <a:cubicBezTo>
                    <a:pt x="20479" y="-2822"/>
                    <a:pt x="1777" y="15884"/>
                    <a:pt x="1777" y="38908"/>
                  </a:cubicBezTo>
                  <a:lnTo>
                    <a:pt x="1777" y="368971"/>
                  </a:lnTo>
                  <a:cubicBezTo>
                    <a:pt x="1777" y="391996"/>
                    <a:pt x="20479" y="410688"/>
                    <a:pt x="43503" y="410688"/>
                  </a:cubicBezTo>
                  <a:cubicBezTo>
                    <a:pt x="66527" y="410688"/>
                    <a:pt x="85229" y="391996"/>
                    <a:pt x="85229" y="368971"/>
                  </a:cubicBezTo>
                  <a:lnTo>
                    <a:pt x="85229" y="3890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39" name="Freeform 538">
              <a:extLst>
                <a:ext uri="{FF2B5EF4-FFF2-40B4-BE49-F238E27FC236}">
                  <a16:creationId xmlns:a16="http://schemas.microsoft.com/office/drawing/2014/main" id="{57A000EC-9750-AA36-1900-9AF27F3275F9}"/>
                </a:ext>
              </a:extLst>
            </p:cNvPr>
            <p:cNvSpPr/>
            <p:nvPr/>
          </p:nvSpPr>
          <p:spPr>
            <a:xfrm rot="10800000">
              <a:off x="12695165" y="5669934"/>
              <a:ext cx="83451" cy="413510"/>
            </a:xfrm>
            <a:custGeom>
              <a:avLst/>
              <a:gdLst>
                <a:gd name="connsiteX0" fmla="*/ 85193 w 83451"/>
                <a:gd name="connsiteY0" fmla="*/ 38908 h 413510"/>
                <a:gd name="connsiteX1" fmla="*/ 43467 w 83451"/>
                <a:gd name="connsiteY1" fmla="*/ -2823 h 413510"/>
                <a:gd name="connsiteX2" fmla="*/ 1741 w 83451"/>
                <a:gd name="connsiteY2" fmla="*/ 38908 h 413510"/>
                <a:gd name="connsiteX3" fmla="*/ 1741 w 83451"/>
                <a:gd name="connsiteY3" fmla="*/ 368971 h 413510"/>
                <a:gd name="connsiteX4" fmla="*/ 43467 w 83451"/>
                <a:gd name="connsiteY4" fmla="*/ 410688 h 413510"/>
                <a:gd name="connsiteX5" fmla="*/ 85193 w 83451"/>
                <a:gd name="connsiteY5" fmla="*/ 368971 h 413510"/>
                <a:gd name="connsiteX6" fmla="*/ 85193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193" y="38908"/>
                  </a:moveTo>
                  <a:cubicBezTo>
                    <a:pt x="85193" y="15883"/>
                    <a:pt x="66491" y="-2823"/>
                    <a:pt x="43467" y="-2823"/>
                  </a:cubicBezTo>
                  <a:cubicBezTo>
                    <a:pt x="20443" y="-2823"/>
                    <a:pt x="1741" y="15883"/>
                    <a:pt x="1741" y="38908"/>
                  </a:cubicBezTo>
                  <a:lnTo>
                    <a:pt x="1741" y="368971"/>
                  </a:lnTo>
                  <a:cubicBezTo>
                    <a:pt x="1741" y="391995"/>
                    <a:pt x="20443" y="410688"/>
                    <a:pt x="43467" y="410688"/>
                  </a:cubicBezTo>
                  <a:cubicBezTo>
                    <a:pt x="66491" y="410688"/>
                    <a:pt x="85193" y="391995"/>
                    <a:pt x="85193" y="368971"/>
                  </a:cubicBezTo>
                  <a:lnTo>
                    <a:pt x="85193" y="3890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40" name="Freeform 539">
              <a:extLst>
                <a:ext uri="{FF2B5EF4-FFF2-40B4-BE49-F238E27FC236}">
                  <a16:creationId xmlns:a16="http://schemas.microsoft.com/office/drawing/2014/main" id="{9E813F0D-DCEF-FA91-08E6-892571F2FAFE}"/>
                </a:ext>
              </a:extLst>
            </p:cNvPr>
            <p:cNvSpPr/>
            <p:nvPr/>
          </p:nvSpPr>
          <p:spPr>
            <a:xfrm rot="10800000">
              <a:off x="12585366" y="5671657"/>
              <a:ext cx="83451" cy="413510"/>
            </a:xfrm>
            <a:custGeom>
              <a:avLst/>
              <a:gdLst>
                <a:gd name="connsiteX0" fmla="*/ 85157 w 83451"/>
                <a:gd name="connsiteY0" fmla="*/ 38908 h 413510"/>
                <a:gd name="connsiteX1" fmla="*/ 43431 w 83451"/>
                <a:gd name="connsiteY1" fmla="*/ -2822 h 413510"/>
                <a:gd name="connsiteX2" fmla="*/ 1705 w 83451"/>
                <a:gd name="connsiteY2" fmla="*/ 38908 h 413510"/>
                <a:gd name="connsiteX3" fmla="*/ 1705 w 83451"/>
                <a:gd name="connsiteY3" fmla="*/ 368971 h 413510"/>
                <a:gd name="connsiteX4" fmla="*/ 43431 w 83451"/>
                <a:gd name="connsiteY4" fmla="*/ 410688 h 413510"/>
                <a:gd name="connsiteX5" fmla="*/ 85157 w 83451"/>
                <a:gd name="connsiteY5" fmla="*/ 368971 h 413510"/>
                <a:gd name="connsiteX6" fmla="*/ 85157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157" y="38908"/>
                  </a:moveTo>
                  <a:cubicBezTo>
                    <a:pt x="85157" y="15884"/>
                    <a:pt x="66455" y="-2822"/>
                    <a:pt x="43431" y="-2822"/>
                  </a:cubicBezTo>
                  <a:cubicBezTo>
                    <a:pt x="20407" y="-2822"/>
                    <a:pt x="1705" y="15884"/>
                    <a:pt x="1705" y="38908"/>
                  </a:cubicBezTo>
                  <a:lnTo>
                    <a:pt x="1705" y="368971"/>
                  </a:lnTo>
                  <a:cubicBezTo>
                    <a:pt x="1705" y="391996"/>
                    <a:pt x="20407" y="410688"/>
                    <a:pt x="43431" y="410688"/>
                  </a:cubicBezTo>
                  <a:cubicBezTo>
                    <a:pt x="66455" y="410688"/>
                    <a:pt x="85157" y="391996"/>
                    <a:pt x="85157" y="368971"/>
                  </a:cubicBezTo>
                  <a:lnTo>
                    <a:pt x="85157" y="3890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41" name="Freeform 540">
              <a:extLst>
                <a:ext uri="{FF2B5EF4-FFF2-40B4-BE49-F238E27FC236}">
                  <a16:creationId xmlns:a16="http://schemas.microsoft.com/office/drawing/2014/main" id="{27347708-2978-07ED-5757-6475DD727F29}"/>
                </a:ext>
              </a:extLst>
            </p:cNvPr>
            <p:cNvSpPr/>
            <p:nvPr/>
          </p:nvSpPr>
          <p:spPr>
            <a:xfrm rot="10800000">
              <a:off x="12475562" y="5669934"/>
              <a:ext cx="83451" cy="413510"/>
            </a:xfrm>
            <a:custGeom>
              <a:avLst/>
              <a:gdLst>
                <a:gd name="connsiteX0" fmla="*/ 85121 w 83451"/>
                <a:gd name="connsiteY0" fmla="*/ 38908 h 413510"/>
                <a:gd name="connsiteX1" fmla="*/ 43395 w 83451"/>
                <a:gd name="connsiteY1" fmla="*/ -2823 h 413510"/>
                <a:gd name="connsiteX2" fmla="*/ 1669 w 83451"/>
                <a:gd name="connsiteY2" fmla="*/ 38908 h 413510"/>
                <a:gd name="connsiteX3" fmla="*/ 1669 w 83451"/>
                <a:gd name="connsiteY3" fmla="*/ 368971 h 413510"/>
                <a:gd name="connsiteX4" fmla="*/ 43395 w 83451"/>
                <a:gd name="connsiteY4" fmla="*/ 410688 h 413510"/>
                <a:gd name="connsiteX5" fmla="*/ 85121 w 83451"/>
                <a:gd name="connsiteY5" fmla="*/ 368971 h 413510"/>
                <a:gd name="connsiteX6" fmla="*/ 85121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121" y="38908"/>
                  </a:moveTo>
                  <a:cubicBezTo>
                    <a:pt x="85121" y="15883"/>
                    <a:pt x="66419" y="-2823"/>
                    <a:pt x="43395" y="-2823"/>
                  </a:cubicBezTo>
                  <a:cubicBezTo>
                    <a:pt x="20371" y="-2823"/>
                    <a:pt x="1669" y="15883"/>
                    <a:pt x="1669" y="38908"/>
                  </a:cubicBezTo>
                  <a:lnTo>
                    <a:pt x="1669" y="368971"/>
                  </a:lnTo>
                  <a:cubicBezTo>
                    <a:pt x="1669" y="391995"/>
                    <a:pt x="20371" y="410688"/>
                    <a:pt x="43395" y="410688"/>
                  </a:cubicBezTo>
                  <a:cubicBezTo>
                    <a:pt x="66419" y="410688"/>
                    <a:pt x="85121" y="391995"/>
                    <a:pt x="85121" y="368971"/>
                  </a:cubicBezTo>
                  <a:lnTo>
                    <a:pt x="85121" y="3890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42" name="Freeform 541">
              <a:extLst>
                <a:ext uri="{FF2B5EF4-FFF2-40B4-BE49-F238E27FC236}">
                  <a16:creationId xmlns:a16="http://schemas.microsoft.com/office/drawing/2014/main" id="{90F54354-B36E-DDA5-9662-2DEE9F26150B}"/>
                </a:ext>
              </a:extLst>
            </p:cNvPr>
            <p:cNvSpPr/>
            <p:nvPr/>
          </p:nvSpPr>
          <p:spPr>
            <a:xfrm rot="10800000">
              <a:off x="12905989" y="6018838"/>
              <a:ext cx="180481" cy="259305"/>
            </a:xfrm>
            <a:custGeom>
              <a:avLst/>
              <a:gdLst>
                <a:gd name="connsiteX0" fmla="*/ 16785 w 180481"/>
                <a:gd name="connsiteY0" fmla="*/ 256756 h 259305"/>
                <a:gd name="connsiteX1" fmla="*/ 9509 w 180481"/>
                <a:gd name="connsiteY1" fmla="*/ 114611 h 259305"/>
                <a:gd name="connsiteX2" fmla="*/ 62947 w 180481"/>
                <a:gd name="connsiteY2" fmla="*/ -258 h 259305"/>
                <a:gd name="connsiteX3" fmla="*/ 182268 w 180481"/>
                <a:gd name="connsiteY3" fmla="*/ -2550 h 259305"/>
              </a:gdLst>
              <a:ahLst/>
              <a:cxnLst>
                <a:cxn ang="0">
                  <a:pos x="connsiteX0" y="connsiteY0"/>
                </a:cxn>
                <a:cxn ang="0">
                  <a:pos x="connsiteX1" y="connsiteY1"/>
                </a:cxn>
                <a:cxn ang="0">
                  <a:pos x="connsiteX2" y="connsiteY2"/>
                </a:cxn>
                <a:cxn ang="0">
                  <a:pos x="connsiteX3" y="connsiteY3"/>
                </a:cxn>
              </a:cxnLst>
              <a:rect l="l" t="t" r="r" b="b"/>
              <a:pathLst>
                <a:path w="180481" h="259305">
                  <a:moveTo>
                    <a:pt x="16785" y="256756"/>
                  </a:moveTo>
                  <a:cubicBezTo>
                    <a:pt x="10065" y="204774"/>
                    <a:pt x="26082" y="150639"/>
                    <a:pt x="9509" y="114611"/>
                  </a:cubicBezTo>
                  <a:cubicBezTo>
                    <a:pt x="-9524" y="73260"/>
                    <a:pt x="6010" y="-585"/>
                    <a:pt x="62947" y="-258"/>
                  </a:cubicBezTo>
                  <a:cubicBezTo>
                    <a:pt x="85216" y="-138"/>
                    <a:pt x="128069" y="18195"/>
                    <a:pt x="182268" y="-2550"/>
                  </a:cubicBezTo>
                </a:path>
              </a:pathLst>
            </a:custGeom>
            <a:noFill/>
            <a:ln w="11647" cap="rnd">
              <a:solidFill>
                <a:srgbClr val="000000"/>
              </a:solidFill>
              <a:prstDash val="solid"/>
              <a:round/>
            </a:ln>
          </p:spPr>
          <p:txBody>
            <a:bodyPr rtlCol="0" anchor="ctr"/>
            <a:lstStyle/>
            <a:p>
              <a:endParaRPr lang="en-CH" sz="4000"/>
            </a:p>
          </p:txBody>
        </p:sp>
        <p:sp>
          <p:nvSpPr>
            <p:cNvPr id="543" name="Freeform 542">
              <a:extLst>
                <a:ext uri="{FF2B5EF4-FFF2-40B4-BE49-F238E27FC236}">
                  <a16:creationId xmlns:a16="http://schemas.microsoft.com/office/drawing/2014/main" id="{A70CC09B-750F-8324-54A4-4135601A04F5}"/>
                </a:ext>
              </a:extLst>
            </p:cNvPr>
            <p:cNvSpPr/>
            <p:nvPr/>
          </p:nvSpPr>
          <p:spPr>
            <a:xfrm>
              <a:off x="12390238" y="5457153"/>
              <a:ext cx="180481" cy="259305"/>
            </a:xfrm>
            <a:custGeom>
              <a:avLst/>
              <a:gdLst>
                <a:gd name="connsiteX0" fmla="*/ 16616 w 180481"/>
                <a:gd name="connsiteY0" fmla="*/ 256571 h 259305"/>
                <a:gd name="connsiteX1" fmla="*/ 9340 w 180481"/>
                <a:gd name="connsiteY1" fmla="*/ 114427 h 259305"/>
                <a:gd name="connsiteX2" fmla="*/ 62778 w 180481"/>
                <a:gd name="connsiteY2" fmla="*/ -442 h 259305"/>
                <a:gd name="connsiteX3" fmla="*/ 182099 w 180481"/>
                <a:gd name="connsiteY3" fmla="*/ -2734 h 259305"/>
              </a:gdLst>
              <a:ahLst/>
              <a:cxnLst>
                <a:cxn ang="0">
                  <a:pos x="connsiteX0" y="connsiteY0"/>
                </a:cxn>
                <a:cxn ang="0">
                  <a:pos x="connsiteX1" y="connsiteY1"/>
                </a:cxn>
                <a:cxn ang="0">
                  <a:pos x="connsiteX2" y="connsiteY2"/>
                </a:cxn>
                <a:cxn ang="0">
                  <a:pos x="connsiteX3" y="connsiteY3"/>
                </a:cxn>
              </a:cxnLst>
              <a:rect l="l" t="t" r="r" b="b"/>
              <a:pathLst>
                <a:path w="180481" h="259305">
                  <a:moveTo>
                    <a:pt x="16616" y="256571"/>
                  </a:moveTo>
                  <a:cubicBezTo>
                    <a:pt x="9896" y="204590"/>
                    <a:pt x="25913" y="150454"/>
                    <a:pt x="9340" y="114427"/>
                  </a:cubicBezTo>
                  <a:cubicBezTo>
                    <a:pt x="-9693" y="73076"/>
                    <a:pt x="5841" y="-770"/>
                    <a:pt x="62778" y="-442"/>
                  </a:cubicBezTo>
                  <a:cubicBezTo>
                    <a:pt x="85046" y="-322"/>
                    <a:pt x="127899" y="18010"/>
                    <a:pt x="182099" y="-2734"/>
                  </a:cubicBezTo>
                </a:path>
              </a:pathLst>
            </a:custGeom>
            <a:noFill/>
            <a:ln w="11647" cap="rnd">
              <a:solidFill>
                <a:srgbClr val="000000"/>
              </a:solidFill>
              <a:prstDash val="solid"/>
              <a:round/>
            </a:ln>
          </p:spPr>
          <p:txBody>
            <a:bodyPr rtlCol="0" anchor="ctr"/>
            <a:lstStyle/>
            <a:p>
              <a:endParaRPr lang="en-CH" sz="4000"/>
            </a:p>
          </p:txBody>
        </p:sp>
        <p:sp>
          <p:nvSpPr>
            <p:cNvPr id="544" name="Freeform 543">
              <a:extLst>
                <a:ext uri="{FF2B5EF4-FFF2-40B4-BE49-F238E27FC236}">
                  <a16:creationId xmlns:a16="http://schemas.microsoft.com/office/drawing/2014/main" id="{B35F63C8-1F46-B1DF-2732-6279E6CE3595}"/>
                </a:ext>
              </a:extLst>
            </p:cNvPr>
            <p:cNvSpPr/>
            <p:nvPr/>
          </p:nvSpPr>
          <p:spPr>
            <a:xfrm rot="10800000">
              <a:off x="13031898" y="5671657"/>
              <a:ext cx="83451" cy="413510"/>
            </a:xfrm>
            <a:custGeom>
              <a:avLst/>
              <a:gdLst>
                <a:gd name="connsiteX0" fmla="*/ 85303 w 83451"/>
                <a:gd name="connsiteY0" fmla="*/ 38908 h 413510"/>
                <a:gd name="connsiteX1" fmla="*/ 43577 w 83451"/>
                <a:gd name="connsiteY1" fmla="*/ -2822 h 413510"/>
                <a:gd name="connsiteX2" fmla="*/ 1852 w 83451"/>
                <a:gd name="connsiteY2" fmla="*/ 38908 h 413510"/>
                <a:gd name="connsiteX3" fmla="*/ 1852 w 83451"/>
                <a:gd name="connsiteY3" fmla="*/ 368971 h 413510"/>
                <a:gd name="connsiteX4" fmla="*/ 43577 w 83451"/>
                <a:gd name="connsiteY4" fmla="*/ 410688 h 413510"/>
                <a:gd name="connsiteX5" fmla="*/ 85303 w 83451"/>
                <a:gd name="connsiteY5" fmla="*/ 368971 h 413510"/>
                <a:gd name="connsiteX6" fmla="*/ 85303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303" y="38908"/>
                  </a:moveTo>
                  <a:cubicBezTo>
                    <a:pt x="85303" y="15884"/>
                    <a:pt x="66602" y="-2822"/>
                    <a:pt x="43577" y="-2822"/>
                  </a:cubicBezTo>
                  <a:cubicBezTo>
                    <a:pt x="20553" y="-2822"/>
                    <a:pt x="1852" y="15884"/>
                    <a:pt x="1852" y="38908"/>
                  </a:cubicBezTo>
                  <a:lnTo>
                    <a:pt x="1852" y="368971"/>
                  </a:lnTo>
                  <a:cubicBezTo>
                    <a:pt x="1852" y="391996"/>
                    <a:pt x="20553" y="410688"/>
                    <a:pt x="43577" y="410688"/>
                  </a:cubicBezTo>
                  <a:cubicBezTo>
                    <a:pt x="66602" y="410688"/>
                    <a:pt x="85303" y="391996"/>
                    <a:pt x="85303" y="368971"/>
                  </a:cubicBezTo>
                  <a:lnTo>
                    <a:pt x="85303" y="3890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45" name="Freeform 544">
              <a:extLst>
                <a:ext uri="{FF2B5EF4-FFF2-40B4-BE49-F238E27FC236}">
                  <a16:creationId xmlns:a16="http://schemas.microsoft.com/office/drawing/2014/main" id="{62F3B75F-37BD-7B4B-A03D-DF6A22E6E3B4}"/>
                </a:ext>
              </a:extLst>
            </p:cNvPr>
            <p:cNvSpPr/>
            <p:nvPr/>
          </p:nvSpPr>
          <p:spPr>
            <a:xfrm rot="10800000">
              <a:off x="12366416" y="5670937"/>
              <a:ext cx="83451" cy="413510"/>
            </a:xfrm>
            <a:custGeom>
              <a:avLst/>
              <a:gdLst>
                <a:gd name="connsiteX0" fmla="*/ 85085 w 83451"/>
                <a:gd name="connsiteY0" fmla="*/ 38908 h 413510"/>
                <a:gd name="connsiteX1" fmla="*/ 43359 w 83451"/>
                <a:gd name="connsiteY1" fmla="*/ -2822 h 413510"/>
                <a:gd name="connsiteX2" fmla="*/ 1633 w 83451"/>
                <a:gd name="connsiteY2" fmla="*/ 38908 h 413510"/>
                <a:gd name="connsiteX3" fmla="*/ 1633 w 83451"/>
                <a:gd name="connsiteY3" fmla="*/ 368971 h 413510"/>
                <a:gd name="connsiteX4" fmla="*/ 43359 w 83451"/>
                <a:gd name="connsiteY4" fmla="*/ 410688 h 413510"/>
                <a:gd name="connsiteX5" fmla="*/ 85085 w 83451"/>
                <a:gd name="connsiteY5" fmla="*/ 368971 h 413510"/>
                <a:gd name="connsiteX6" fmla="*/ 85085 w 83451"/>
                <a:gd name="connsiteY6" fmla="*/ 3890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5085" y="38908"/>
                  </a:moveTo>
                  <a:cubicBezTo>
                    <a:pt x="85085" y="15884"/>
                    <a:pt x="66384" y="-2822"/>
                    <a:pt x="43359" y="-2822"/>
                  </a:cubicBezTo>
                  <a:cubicBezTo>
                    <a:pt x="20335" y="-2822"/>
                    <a:pt x="1633" y="15884"/>
                    <a:pt x="1633" y="38908"/>
                  </a:cubicBezTo>
                  <a:lnTo>
                    <a:pt x="1633" y="368971"/>
                  </a:lnTo>
                  <a:cubicBezTo>
                    <a:pt x="1633" y="391996"/>
                    <a:pt x="20335" y="410688"/>
                    <a:pt x="43359" y="410688"/>
                  </a:cubicBezTo>
                  <a:cubicBezTo>
                    <a:pt x="66384" y="410688"/>
                    <a:pt x="85085" y="391996"/>
                    <a:pt x="85085" y="368971"/>
                  </a:cubicBezTo>
                  <a:lnTo>
                    <a:pt x="85085" y="38908"/>
                  </a:lnTo>
                  <a:close/>
                </a:path>
              </a:pathLst>
            </a:custGeom>
            <a:solidFill>
              <a:srgbClr val="EB16EE"/>
            </a:solidFill>
            <a:ln w="11516" cap="sq">
              <a:solidFill>
                <a:srgbClr val="000000"/>
              </a:solidFill>
              <a:prstDash val="solid"/>
              <a:round/>
            </a:ln>
          </p:spPr>
          <p:txBody>
            <a:bodyPr rtlCol="0" anchor="ctr"/>
            <a:lstStyle/>
            <a:p>
              <a:endParaRPr lang="en-CH" sz="4000"/>
            </a:p>
          </p:txBody>
        </p:sp>
      </p:grpSp>
      <p:grpSp>
        <p:nvGrpSpPr>
          <p:cNvPr id="546" name="Graphic 18">
            <a:extLst>
              <a:ext uri="{FF2B5EF4-FFF2-40B4-BE49-F238E27FC236}">
                <a16:creationId xmlns:a16="http://schemas.microsoft.com/office/drawing/2014/main" id="{46BF75D6-3F2C-19A0-38A8-438420434060}"/>
              </a:ext>
            </a:extLst>
          </p:cNvPr>
          <p:cNvGrpSpPr/>
          <p:nvPr/>
        </p:nvGrpSpPr>
        <p:grpSpPr>
          <a:xfrm>
            <a:off x="6756802" y="5516204"/>
            <a:ext cx="748932" cy="820990"/>
            <a:chOff x="6756802" y="5516204"/>
            <a:chExt cx="748932" cy="820990"/>
          </a:xfrm>
        </p:grpSpPr>
        <p:sp>
          <p:nvSpPr>
            <p:cNvPr id="547" name="Freeform 546">
              <a:extLst>
                <a:ext uri="{FF2B5EF4-FFF2-40B4-BE49-F238E27FC236}">
                  <a16:creationId xmlns:a16="http://schemas.microsoft.com/office/drawing/2014/main" id="{4BDF84AA-CAF5-71D7-2343-16E4DACFA0B1}"/>
                </a:ext>
              </a:extLst>
            </p:cNvPr>
            <p:cNvSpPr/>
            <p:nvPr/>
          </p:nvSpPr>
          <p:spPr>
            <a:xfrm flipV="1">
              <a:off x="7347619" y="5679022"/>
              <a:ext cx="120052" cy="80225"/>
            </a:xfrm>
            <a:custGeom>
              <a:avLst/>
              <a:gdLst>
                <a:gd name="connsiteX0" fmla="*/ 18 w 120052"/>
                <a:gd name="connsiteY0" fmla="*/ -3126 h 80225"/>
                <a:gd name="connsiteX1" fmla="*/ 60045 w 120052"/>
                <a:gd name="connsiteY1" fmla="*/ 77099 h 80225"/>
                <a:gd name="connsiteX2" fmla="*/ 120071 w 120052"/>
                <a:gd name="connsiteY2" fmla="*/ -3126 h 80225"/>
                <a:gd name="connsiteX3" fmla="*/ 60045 w 120052"/>
                <a:gd name="connsiteY3" fmla="*/ 77099 h 80225"/>
                <a:gd name="connsiteX4" fmla="*/ 18 w 120052"/>
                <a:gd name="connsiteY4" fmla="*/ -3126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8" y="-3126"/>
                  </a:moveTo>
                  <a:cubicBezTo>
                    <a:pt x="18" y="41175"/>
                    <a:pt x="26895" y="77099"/>
                    <a:pt x="60045" y="77099"/>
                  </a:cubicBezTo>
                  <a:cubicBezTo>
                    <a:pt x="93195" y="77099"/>
                    <a:pt x="120071" y="41175"/>
                    <a:pt x="120071" y="-3126"/>
                  </a:cubicBezTo>
                  <a:cubicBezTo>
                    <a:pt x="120071" y="41175"/>
                    <a:pt x="93195" y="77099"/>
                    <a:pt x="60045" y="77099"/>
                  </a:cubicBezTo>
                  <a:cubicBezTo>
                    <a:pt x="26895" y="77099"/>
                    <a:pt x="18" y="41175"/>
                    <a:pt x="18" y="-3126"/>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48" name="Freeform 547">
              <a:extLst>
                <a:ext uri="{FF2B5EF4-FFF2-40B4-BE49-F238E27FC236}">
                  <a16:creationId xmlns:a16="http://schemas.microsoft.com/office/drawing/2014/main" id="{58E3AD5A-AFC9-A473-9B21-62AC5EAEAFB0}"/>
                </a:ext>
              </a:extLst>
            </p:cNvPr>
            <p:cNvSpPr/>
            <p:nvPr/>
          </p:nvSpPr>
          <p:spPr>
            <a:xfrm>
              <a:off x="7234886" y="6143258"/>
              <a:ext cx="120052" cy="80225"/>
            </a:xfrm>
            <a:custGeom>
              <a:avLst/>
              <a:gdLst>
                <a:gd name="connsiteX0" fmla="*/ -19 w 120052"/>
                <a:gd name="connsiteY0" fmla="*/ -2974 h 80225"/>
                <a:gd name="connsiteX1" fmla="*/ 60008 w 120052"/>
                <a:gd name="connsiteY1" fmla="*/ 77251 h 80225"/>
                <a:gd name="connsiteX2" fmla="*/ 120034 w 120052"/>
                <a:gd name="connsiteY2" fmla="*/ -2974 h 80225"/>
                <a:gd name="connsiteX3" fmla="*/ 60008 w 120052"/>
                <a:gd name="connsiteY3" fmla="*/ 77251 h 80225"/>
                <a:gd name="connsiteX4" fmla="*/ -19 w 120052"/>
                <a:gd name="connsiteY4" fmla="*/ -2974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9" y="-2974"/>
                  </a:moveTo>
                  <a:cubicBezTo>
                    <a:pt x="-19" y="41328"/>
                    <a:pt x="26858" y="77251"/>
                    <a:pt x="60008" y="77251"/>
                  </a:cubicBezTo>
                  <a:cubicBezTo>
                    <a:pt x="93158" y="77251"/>
                    <a:pt x="120034" y="41328"/>
                    <a:pt x="120034" y="-2974"/>
                  </a:cubicBezTo>
                  <a:cubicBezTo>
                    <a:pt x="120034" y="41328"/>
                    <a:pt x="93158" y="77251"/>
                    <a:pt x="60008" y="77251"/>
                  </a:cubicBezTo>
                  <a:cubicBezTo>
                    <a:pt x="26858" y="77251"/>
                    <a:pt x="-19" y="41328"/>
                    <a:pt x="-19" y="-2974"/>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49" name="Freeform 548">
              <a:extLst>
                <a:ext uri="{FF2B5EF4-FFF2-40B4-BE49-F238E27FC236}">
                  <a16:creationId xmlns:a16="http://schemas.microsoft.com/office/drawing/2014/main" id="{FB20D1DF-15F2-16F3-BAAB-E17F5ACA51D5}"/>
                </a:ext>
              </a:extLst>
            </p:cNvPr>
            <p:cNvSpPr/>
            <p:nvPr/>
          </p:nvSpPr>
          <p:spPr>
            <a:xfrm>
              <a:off x="7009963" y="6142706"/>
              <a:ext cx="120052" cy="80225"/>
            </a:xfrm>
            <a:custGeom>
              <a:avLst/>
              <a:gdLst>
                <a:gd name="connsiteX0" fmla="*/ -93 w 120052"/>
                <a:gd name="connsiteY0" fmla="*/ -2974 h 80225"/>
                <a:gd name="connsiteX1" fmla="*/ 59934 w 120052"/>
                <a:gd name="connsiteY1" fmla="*/ 77251 h 80225"/>
                <a:gd name="connsiteX2" fmla="*/ 119960 w 120052"/>
                <a:gd name="connsiteY2" fmla="*/ -2974 h 80225"/>
                <a:gd name="connsiteX3" fmla="*/ 59934 w 120052"/>
                <a:gd name="connsiteY3" fmla="*/ 77251 h 80225"/>
                <a:gd name="connsiteX4" fmla="*/ -93 w 120052"/>
                <a:gd name="connsiteY4" fmla="*/ -2974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93" y="-2974"/>
                  </a:moveTo>
                  <a:cubicBezTo>
                    <a:pt x="-93" y="41328"/>
                    <a:pt x="26784" y="77251"/>
                    <a:pt x="59934" y="77251"/>
                  </a:cubicBezTo>
                  <a:cubicBezTo>
                    <a:pt x="93084" y="77251"/>
                    <a:pt x="119960" y="41328"/>
                    <a:pt x="119960" y="-2974"/>
                  </a:cubicBezTo>
                  <a:cubicBezTo>
                    <a:pt x="119960" y="41328"/>
                    <a:pt x="93084" y="77251"/>
                    <a:pt x="59934" y="77251"/>
                  </a:cubicBezTo>
                  <a:cubicBezTo>
                    <a:pt x="26784" y="77251"/>
                    <a:pt x="-93" y="41328"/>
                    <a:pt x="-93" y="-2974"/>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50" name="Freeform 549">
              <a:extLst>
                <a:ext uri="{FF2B5EF4-FFF2-40B4-BE49-F238E27FC236}">
                  <a16:creationId xmlns:a16="http://schemas.microsoft.com/office/drawing/2014/main" id="{024A0780-B603-5B4F-62D4-C88B60B8E476}"/>
                </a:ext>
              </a:extLst>
            </p:cNvPr>
            <p:cNvSpPr/>
            <p:nvPr/>
          </p:nvSpPr>
          <p:spPr>
            <a:xfrm>
              <a:off x="6793136" y="6143172"/>
              <a:ext cx="120052" cy="80225"/>
            </a:xfrm>
            <a:custGeom>
              <a:avLst/>
              <a:gdLst>
                <a:gd name="connsiteX0" fmla="*/ -164 w 120052"/>
                <a:gd name="connsiteY0" fmla="*/ -2974 h 80225"/>
                <a:gd name="connsiteX1" fmla="*/ 59863 w 120052"/>
                <a:gd name="connsiteY1" fmla="*/ 77251 h 80225"/>
                <a:gd name="connsiteX2" fmla="*/ 119889 w 120052"/>
                <a:gd name="connsiteY2" fmla="*/ -2974 h 80225"/>
                <a:gd name="connsiteX3" fmla="*/ 59863 w 120052"/>
                <a:gd name="connsiteY3" fmla="*/ 77251 h 80225"/>
                <a:gd name="connsiteX4" fmla="*/ -164 w 120052"/>
                <a:gd name="connsiteY4" fmla="*/ -2974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64" y="-2974"/>
                  </a:moveTo>
                  <a:cubicBezTo>
                    <a:pt x="-164" y="41328"/>
                    <a:pt x="26713" y="77251"/>
                    <a:pt x="59863" y="77251"/>
                  </a:cubicBezTo>
                  <a:cubicBezTo>
                    <a:pt x="93013" y="77251"/>
                    <a:pt x="119889" y="41328"/>
                    <a:pt x="119889" y="-2974"/>
                  </a:cubicBezTo>
                  <a:cubicBezTo>
                    <a:pt x="119889" y="41328"/>
                    <a:pt x="93013" y="77251"/>
                    <a:pt x="59863" y="77251"/>
                  </a:cubicBezTo>
                  <a:cubicBezTo>
                    <a:pt x="26713" y="77251"/>
                    <a:pt x="-164" y="41328"/>
                    <a:pt x="-164" y="-2974"/>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51" name="Freeform 550">
              <a:extLst>
                <a:ext uri="{FF2B5EF4-FFF2-40B4-BE49-F238E27FC236}">
                  <a16:creationId xmlns:a16="http://schemas.microsoft.com/office/drawing/2014/main" id="{0001E9A6-2A1D-B05F-EC55-31672A66FFE4}"/>
                </a:ext>
              </a:extLst>
            </p:cNvPr>
            <p:cNvSpPr/>
            <p:nvPr/>
          </p:nvSpPr>
          <p:spPr>
            <a:xfrm flipV="1">
              <a:off x="7117762" y="5672866"/>
              <a:ext cx="120052" cy="80225"/>
            </a:xfrm>
            <a:custGeom>
              <a:avLst/>
              <a:gdLst>
                <a:gd name="connsiteX0" fmla="*/ -57 w 120052"/>
                <a:gd name="connsiteY0" fmla="*/ -3128 h 80225"/>
                <a:gd name="connsiteX1" fmla="*/ 59969 w 120052"/>
                <a:gd name="connsiteY1" fmla="*/ 77097 h 80225"/>
                <a:gd name="connsiteX2" fmla="*/ 119995 w 120052"/>
                <a:gd name="connsiteY2" fmla="*/ -3128 h 80225"/>
                <a:gd name="connsiteX3" fmla="*/ 59969 w 120052"/>
                <a:gd name="connsiteY3" fmla="*/ 77097 h 80225"/>
                <a:gd name="connsiteX4" fmla="*/ -57 w 120052"/>
                <a:gd name="connsiteY4" fmla="*/ -3128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57" y="-3128"/>
                  </a:moveTo>
                  <a:cubicBezTo>
                    <a:pt x="-57" y="41173"/>
                    <a:pt x="26819" y="77097"/>
                    <a:pt x="59969" y="77097"/>
                  </a:cubicBezTo>
                  <a:cubicBezTo>
                    <a:pt x="93119" y="77097"/>
                    <a:pt x="119995" y="41173"/>
                    <a:pt x="119995" y="-3128"/>
                  </a:cubicBezTo>
                  <a:cubicBezTo>
                    <a:pt x="119995" y="41173"/>
                    <a:pt x="93119" y="77097"/>
                    <a:pt x="59969" y="77097"/>
                  </a:cubicBezTo>
                  <a:cubicBezTo>
                    <a:pt x="26819" y="77097"/>
                    <a:pt x="-57" y="41173"/>
                    <a:pt x="-57" y="-3128"/>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52" name="Freeform 551">
              <a:extLst>
                <a:ext uri="{FF2B5EF4-FFF2-40B4-BE49-F238E27FC236}">
                  <a16:creationId xmlns:a16="http://schemas.microsoft.com/office/drawing/2014/main" id="{C157A156-2EDF-486D-F67C-B6E892A53B32}"/>
                </a:ext>
              </a:extLst>
            </p:cNvPr>
            <p:cNvSpPr/>
            <p:nvPr/>
          </p:nvSpPr>
          <p:spPr>
            <a:xfrm flipV="1">
              <a:off x="6897099" y="5667801"/>
              <a:ext cx="120052" cy="80225"/>
            </a:xfrm>
            <a:custGeom>
              <a:avLst/>
              <a:gdLst>
                <a:gd name="connsiteX0" fmla="*/ -130 w 120052"/>
                <a:gd name="connsiteY0" fmla="*/ -3130 h 80225"/>
                <a:gd name="connsiteX1" fmla="*/ 59897 w 120052"/>
                <a:gd name="connsiteY1" fmla="*/ 77095 h 80225"/>
                <a:gd name="connsiteX2" fmla="*/ 119923 w 120052"/>
                <a:gd name="connsiteY2" fmla="*/ -3130 h 80225"/>
                <a:gd name="connsiteX3" fmla="*/ 59897 w 120052"/>
                <a:gd name="connsiteY3" fmla="*/ 77095 h 80225"/>
                <a:gd name="connsiteX4" fmla="*/ -130 w 120052"/>
                <a:gd name="connsiteY4" fmla="*/ -3130 h 80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52" h="80225">
                  <a:moveTo>
                    <a:pt x="-130" y="-3130"/>
                  </a:moveTo>
                  <a:cubicBezTo>
                    <a:pt x="-130" y="41172"/>
                    <a:pt x="26747" y="77095"/>
                    <a:pt x="59897" y="77095"/>
                  </a:cubicBezTo>
                  <a:cubicBezTo>
                    <a:pt x="93047" y="77095"/>
                    <a:pt x="119923" y="41172"/>
                    <a:pt x="119923" y="-3130"/>
                  </a:cubicBezTo>
                  <a:cubicBezTo>
                    <a:pt x="119923" y="41172"/>
                    <a:pt x="93047" y="77095"/>
                    <a:pt x="59897" y="77095"/>
                  </a:cubicBezTo>
                  <a:cubicBezTo>
                    <a:pt x="26747" y="77095"/>
                    <a:pt x="-130" y="41172"/>
                    <a:pt x="-130" y="-3130"/>
                  </a:cubicBezTo>
                  <a:close/>
                </a:path>
              </a:pathLst>
            </a:custGeom>
            <a:solidFill>
              <a:srgbClr val="1689EE"/>
            </a:solidFill>
            <a:ln w="11474" cap="sq">
              <a:solidFill>
                <a:srgbClr val="000000"/>
              </a:solidFill>
              <a:prstDash val="solid"/>
              <a:round/>
            </a:ln>
          </p:spPr>
          <p:txBody>
            <a:bodyPr rtlCol="0" anchor="ctr"/>
            <a:lstStyle/>
            <a:p>
              <a:endParaRPr lang="en-CH" sz="4000"/>
            </a:p>
          </p:txBody>
        </p:sp>
        <p:sp>
          <p:nvSpPr>
            <p:cNvPr id="553" name="Freeform 552">
              <a:extLst>
                <a:ext uri="{FF2B5EF4-FFF2-40B4-BE49-F238E27FC236}">
                  <a16:creationId xmlns:a16="http://schemas.microsoft.com/office/drawing/2014/main" id="{AFDC2660-A67E-A272-863A-A57E9F82CDF9}"/>
                </a:ext>
              </a:extLst>
            </p:cNvPr>
            <p:cNvSpPr/>
            <p:nvPr/>
          </p:nvSpPr>
          <p:spPr>
            <a:xfrm rot="10800000">
              <a:off x="7312480" y="5730708"/>
              <a:ext cx="83451" cy="413510"/>
            </a:xfrm>
            <a:custGeom>
              <a:avLst/>
              <a:gdLst>
                <a:gd name="connsiteX0" fmla="*/ 83426 w 83451"/>
                <a:gd name="connsiteY0" fmla="*/ 38928 h 413510"/>
                <a:gd name="connsiteX1" fmla="*/ 41701 w 83451"/>
                <a:gd name="connsiteY1" fmla="*/ -2803 h 413510"/>
                <a:gd name="connsiteX2" fmla="*/ -25 w 83451"/>
                <a:gd name="connsiteY2" fmla="*/ 38928 h 413510"/>
                <a:gd name="connsiteX3" fmla="*/ -25 w 83451"/>
                <a:gd name="connsiteY3" fmla="*/ 368991 h 413510"/>
                <a:gd name="connsiteX4" fmla="*/ 41701 w 83451"/>
                <a:gd name="connsiteY4" fmla="*/ 410708 h 413510"/>
                <a:gd name="connsiteX5" fmla="*/ 83426 w 83451"/>
                <a:gd name="connsiteY5" fmla="*/ 368991 h 413510"/>
                <a:gd name="connsiteX6" fmla="*/ 83426 w 83451"/>
                <a:gd name="connsiteY6" fmla="*/ 3892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3426" y="38928"/>
                  </a:moveTo>
                  <a:cubicBezTo>
                    <a:pt x="83426" y="15903"/>
                    <a:pt x="64725" y="-2803"/>
                    <a:pt x="41701" y="-2803"/>
                  </a:cubicBezTo>
                  <a:cubicBezTo>
                    <a:pt x="18676" y="-2803"/>
                    <a:pt x="-25" y="15903"/>
                    <a:pt x="-25" y="38928"/>
                  </a:cubicBezTo>
                  <a:lnTo>
                    <a:pt x="-25" y="368991"/>
                  </a:lnTo>
                  <a:cubicBezTo>
                    <a:pt x="-25" y="392015"/>
                    <a:pt x="18676" y="410708"/>
                    <a:pt x="41701" y="410708"/>
                  </a:cubicBezTo>
                  <a:cubicBezTo>
                    <a:pt x="64725" y="410708"/>
                    <a:pt x="83426" y="392015"/>
                    <a:pt x="83426" y="368991"/>
                  </a:cubicBezTo>
                  <a:lnTo>
                    <a:pt x="83426" y="3892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54" name="Freeform 553">
              <a:extLst>
                <a:ext uri="{FF2B5EF4-FFF2-40B4-BE49-F238E27FC236}">
                  <a16:creationId xmlns:a16="http://schemas.microsoft.com/office/drawing/2014/main" id="{C8C8D82B-289D-9979-2C8B-2F19A0490455}"/>
                </a:ext>
              </a:extLst>
            </p:cNvPr>
            <p:cNvSpPr/>
            <p:nvPr/>
          </p:nvSpPr>
          <p:spPr>
            <a:xfrm rot="10800000">
              <a:off x="7195355" y="5730708"/>
              <a:ext cx="83451" cy="413510"/>
            </a:xfrm>
            <a:custGeom>
              <a:avLst/>
              <a:gdLst>
                <a:gd name="connsiteX0" fmla="*/ 83388 w 83451"/>
                <a:gd name="connsiteY0" fmla="*/ 38928 h 413510"/>
                <a:gd name="connsiteX1" fmla="*/ 41662 w 83451"/>
                <a:gd name="connsiteY1" fmla="*/ -2803 h 413510"/>
                <a:gd name="connsiteX2" fmla="*/ -63 w 83451"/>
                <a:gd name="connsiteY2" fmla="*/ 38928 h 413510"/>
                <a:gd name="connsiteX3" fmla="*/ -63 w 83451"/>
                <a:gd name="connsiteY3" fmla="*/ 368991 h 413510"/>
                <a:gd name="connsiteX4" fmla="*/ 41662 w 83451"/>
                <a:gd name="connsiteY4" fmla="*/ 410708 h 413510"/>
                <a:gd name="connsiteX5" fmla="*/ 83388 w 83451"/>
                <a:gd name="connsiteY5" fmla="*/ 368991 h 413510"/>
                <a:gd name="connsiteX6" fmla="*/ 83388 w 83451"/>
                <a:gd name="connsiteY6" fmla="*/ 3892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3388" y="38928"/>
                  </a:moveTo>
                  <a:cubicBezTo>
                    <a:pt x="83388" y="15903"/>
                    <a:pt x="64687" y="-2803"/>
                    <a:pt x="41662" y="-2803"/>
                  </a:cubicBezTo>
                  <a:cubicBezTo>
                    <a:pt x="18638" y="-2803"/>
                    <a:pt x="-63" y="15903"/>
                    <a:pt x="-63" y="38928"/>
                  </a:cubicBezTo>
                  <a:lnTo>
                    <a:pt x="-63" y="368991"/>
                  </a:lnTo>
                  <a:cubicBezTo>
                    <a:pt x="-63" y="392015"/>
                    <a:pt x="18638" y="410708"/>
                    <a:pt x="41662" y="410708"/>
                  </a:cubicBezTo>
                  <a:cubicBezTo>
                    <a:pt x="64687" y="410708"/>
                    <a:pt x="83388" y="392015"/>
                    <a:pt x="83388" y="368991"/>
                  </a:cubicBezTo>
                  <a:lnTo>
                    <a:pt x="83388" y="3892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55" name="Freeform 554">
              <a:extLst>
                <a:ext uri="{FF2B5EF4-FFF2-40B4-BE49-F238E27FC236}">
                  <a16:creationId xmlns:a16="http://schemas.microsoft.com/office/drawing/2014/main" id="{B30BF31C-6834-4AE2-3919-C5E142F0B8E7}"/>
                </a:ext>
              </a:extLst>
            </p:cNvPr>
            <p:cNvSpPr/>
            <p:nvPr/>
          </p:nvSpPr>
          <p:spPr>
            <a:xfrm rot="10800000">
              <a:off x="7085551" y="5728985"/>
              <a:ext cx="83451" cy="413510"/>
            </a:xfrm>
            <a:custGeom>
              <a:avLst/>
              <a:gdLst>
                <a:gd name="connsiteX0" fmla="*/ 83352 w 83451"/>
                <a:gd name="connsiteY0" fmla="*/ 38927 h 413510"/>
                <a:gd name="connsiteX1" fmla="*/ 41626 w 83451"/>
                <a:gd name="connsiteY1" fmla="*/ -2803 h 413510"/>
                <a:gd name="connsiteX2" fmla="*/ -99 w 83451"/>
                <a:gd name="connsiteY2" fmla="*/ 38927 h 413510"/>
                <a:gd name="connsiteX3" fmla="*/ -99 w 83451"/>
                <a:gd name="connsiteY3" fmla="*/ 368990 h 413510"/>
                <a:gd name="connsiteX4" fmla="*/ 41626 w 83451"/>
                <a:gd name="connsiteY4" fmla="*/ 410707 h 413510"/>
                <a:gd name="connsiteX5" fmla="*/ 83352 w 83451"/>
                <a:gd name="connsiteY5" fmla="*/ 368990 h 413510"/>
                <a:gd name="connsiteX6" fmla="*/ 83352 w 83451"/>
                <a:gd name="connsiteY6" fmla="*/ 38927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3352" y="38927"/>
                  </a:moveTo>
                  <a:cubicBezTo>
                    <a:pt x="83352" y="15903"/>
                    <a:pt x="64651" y="-2803"/>
                    <a:pt x="41626" y="-2803"/>
                  </a:cubicBezTo>
                  <a:cubicBezTo>
                    <a:pt x="18602" y="-2803"/>
                    <a:pt x="-99" y="15903"/>
                    <a:pt x="-99" y="38927"/>
                  </a:cubicBezTo>
                  <a:lnTo>
                    <a:pt x="-99" y="368990"/>
                  </a:lnTo>
                  <a:cubicBezTo>
                    <a:pt x="-99" y="392015"/>
                    <a:pt x="18602" y="410707"/>
                    <a:pt x="41626" y="410707"/>
                  </a:cubicBezTo>
                  <a:cubicBezTo>
                    <a:pt x="64651" y="410707"/>
                    <a:pt x="83352" y="392015"/>
                    <a:pt x="83352" y="368990"/>
                  </a:cubicBezTo>
                  <a:lnTo>
                    <a:pt x="83352" y="38927"/>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56" name="Freeform 555">
              <a:extLst>
                <a:ext uri="{FF2B5EF4-FFF2-40B4-BE49-F238E27FC236}">
                  <a16:creationId xmlns:a16="http://schemas.microsoft.com/office/drawing/2014/main" id="{52DBBC18-B62D-F522-781C-DA78DEF9C75F}"/>
                </a:ext>
              </a:extLst>
            </p:cNvPr>
            <p:cNvSpPr/>
            <p:nvPr/>
          </p:nvSpPr>
          <p:spPr>
            <a:xfrm rot="10800000">
              <a:off x="6975752" y="5730708"/>
              <a:ext cx="83451" cy="413510"/>
            </a:xfrm>
            <a:custGeom>
              <a:avLst/>
              <a:gdLst>
                <a:gd name="connsiteX0" fmla="*/ 83316 w 83451"/>
                <a:gd name="connsiteY0" fmla="*/ 38928 h 413510"/>
                <a:gd name="connsiteX1" fmla="*/ 41590 w 83451"/>
                <a:gd name="connsiteY1" fmla="*/ -2803 h 413510"/>
                <a:gd name="connsiteX2" fmla="*/ -135 w 83451"/>
                <a:gd name="connsiteY2" fmla="*/ 38928 h 413510"/>
                <a:gd name="connsiteX3" fmla="*/ -135 w 83451"/>
                <a:gd name="connsiteY3" fmla="*/ 368991 h 413510"/>
                <a:gd name="connsiteX4" fmla="*/ 41590 w 83451"/>
                <a:gd name="connsiteY4" fmla="*/ 410708 h 413510"/>
                <a:gd name="connsiteX5" fmla="*/ 83316 w 83451"/>
                <a:gd name="connsiteY5" fmla="*/ 368991 h 413510"/>
                <a:gd name="connsiteX6" fmla="*/ 83316 w 83451"/>
                <a:gd name="connsiteY6" fmla="*/ 3892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3316" y="38928"/>
                  </a:moveTo>
                  <a:cubicBezTo>
                    <a:pt x="83316" y="15903"/>
                    <a:pt x="64615" y="-2803"/>
                    <a:pt x="41590" y="-2803"/>
                  </a:cubicBezTo>
                  <a:cubicBezTo>
                    <a:pt x="18566" y="-2803"/>
                    <a:pt x="-135" y="15903"/>
                    <a:pt x="-135" y="38928"/>
                  </a:cubicBezTo>
                  <a:lnTo>
                    <a:pt x="-135" y="368991"/>
                  </a:lnTo>
                  <a:cubicBezTo>
                    <a:pt x="-135" y="392015"/>
                    <a:pt x="18566" y="410708"/>
                    <a:pt x="41590" y="410708"/>
                  </a:cubicBezTo>
                  <a:cubicBezTo>
                    <a:pt x="64615" y="410708"/>
                    <a:pt x="83316" y="392015"/>
                    <a:pt x="83316" y="368991"/>
                  </a:cubicBezTo>
                  <a:lnTo>
                    <a:pt x="83316" y="3892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57" name="Freeform 556">
              <a:extLst>
                <a:ext uri="{FF2B5EF4-FFF2-40B4-BE49-F238E27FC236}">
                  <a16:creationId xmlns:a16="http://schemas.microsoft.com/office/drawing/2014/main" id="{53E7A871-3FF3-5AE1-A5AA-217A6971D67F}"/>
                </a:ext>
              </a:extLst>
            </p:cNvPr>
            <p:cNvSpPr/>
            <p:nvPr/>
          </p:nvSpPr>
          <p:spPr>
            <a:xfrm rot="10800000">
              <a:off x="6865948" y="5728985"/>
              <a:ext cx="83451" cy="413510"/>
            </a:xfrm>
            <a:custGeom>
              <a:avLst/>
              <a:gdLst>
                <a:gd name="connsiteX0" fmla="*/ 83280 w 83451"/>
                <a:gd name="connsiteY0" fmla="*/ 38927 h 413510"/>
                <a:gd name="connsiteX1" fmla="*/ 41554 w 83451"/>
                <a:gd name="connsiteY1" fmla="*/ -2803 h 413510"/>
                <a:gd name="connsiteX2" fmla="*/ -171 w 83451"/>
                <a:gd name="connsiteY2" fmla="*/ 38927 h 413510"/>
                <a:gd name="connsiteX3" fmla="*/ -171 w 83451"/>
                <a:gd name="connsiteY3" fmla="*/ 368990 h 413510"/>
                <a:gd name="connsiteX4" fmla="*/ 41554 w 83451"/>
                <a:gd name="connsiteY4" fmla="*/ 410707 h 413510"/>
                <a:gd name="connsiteX5" fmla="*/ 83280 w 83451"/>
                <a:gd name="connsiteY5" fmla="*/ 368990 h 413510"/>
                <a:gd name="connsiteX6" fmla="*/ 83280 w 83451"/>
                <a:gd name="connsiteY6" fmla="*/ 38927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3280" y="38927"/>
                  </a:moveTo>
                  <a:cubicBezTo>
                    <a:pt x="83280" y="15903"/>
                    <a:pt x="64579" y="-2803"/>
                    <a:pt x="41554" y="-2803"/>
                  </a:cubicBezTo>
                  <a:cubicBezTo>
                    <a:pt x="18530" y="-2803"/>
                    <a:pt x="-171" y="15903"/>
                    <a:pt x="-171" y="38927"/>
                  </a:cubicBezTo>
                  <a:lnTo>
                    <a:pt x="-171" y="368990"/>
                  </a:lnTo>
                  <a:cubicBezTo>
                    <a:pt x="-171" y="392015"/>
                    <a:pt x="18530" y="410707"/>
                    <a:pt x="41554" y="410707"/>
                  </a:cubicBezTo>
                  <a:cubicBezTo>
                    <a:pt x="64579" y="410707"/>
                    <a:pt x="83280" y="392015"/>
                    <a:pt x="83280" y="368990"/>
                  </a:cubicBezTo>
                  <a:lnTo>
                    <a:pt x="83280" y="38927"/>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58" name="Freeform 557">
              <a:extLst>
                <a:ext uri="{FF2B5EF4-FFF2-40B4-BE49-F238E27FC236}">
                  <a16:creationId xmlns:a16="http://schemas.microsoft.com/office/drawing/2014/main" id="{0F738330-395D-E858-0775-B05E4A0B385D}"/>
                </a:ext>
              </a:extLst>
            </p:cNvPr>
            <p:cNvSpPr/>
            <p:nvPr/>
          </p:nvSpPr>
          <p:spPr>
            <a:xfrm rot="10800000">
              <a:off x="7296375" y="6077889"/>
              <a:ext cx="180481" cy="259305"/>
            </a:xfrm>
            <a:custGeom>
              <a:avLst/>
              <a:gdLst>
                <a:gd name="connsiteX0" fmla="*/ 14945 w 180481"/>
                <a:gd name="connsiteY0" fmla="*/ 256775 h 259305"/>
                <a:gd name="connsiteX1" fmla="*/ 7669 w 180481"/>
                <a:gd name="connsiteY1" fmla="*/ 114631 h 259305"/>
                <a:gd name="connsiteX2" fmla="*/ 61107 w 180481"/>
                <a:gd name="connsiteY2" fmla="*/ -239 h 259305"/>
                <a:gd name="connsiteX3" fmla="*/ 180427 w 180481"/>
                <a:gd name="connsiteY3" fmla="*/ -2530 h 259305"/>
              </a:gdLst>
              <a:ahLst/>
              <a:cxnLst>
                <a:cxn ang="0">
                  <a:pos x="connsiteX0" y="connsiteY0"/>
                </a:cxn>
                <a:cxn ang="0">
                  <a:pos x="connsiteX1" y="connsiteY1"/>
                </a:cxn>
                <a:cxn ang="0">
                  <a:pos x="connsiteX2" y="connsiteY2"/>
                </a:cxn>
                <a:cxn ang="0">
                  <a:pos x="connsiteX3" y="connsiteY3"/>
                </a:cxn>
              </a:cxnLst>
              <a:rect l="l" t="t" r="r" b="b"/>
              <a:pathLst>
                <a:path w="180481" h="259305">
                  <a:moveTo>
                    <a:pt x="14945" y="256775"/>
                  </a:moveTo>
                  <a:cubicBezTo>
                    <a:pt x="8225" y="204793"/>
                    <a:pt x="24242" y="150658"/>
                    <a:pt x="7669" y="114631"/>
                  </a:cubicBezTo>
                  <a:cubicBezTo>
                    <a:pt x="-11364" y="73280"/>
                    <a:pt x="4170" y="-566"/>
                    <a:pt x="61107" y="-239"/>
                  </a:cubicBezTo>
                  <a:cubicBezTo>
                    <a:pt x="83375" y="-119"/>
                    <a:pt x="126228" y="18214"/>
                    <a:pt x="180427" y="-2530"/>
                  </a:cubicBezTo>
                </a:path>
              </a:pathLst>
            </a:custGeom>
            <a:noFill/>
            <a:ln w="11647" cap="rnd">
              <a:solidFill>
                <a:srgbClr val="000000"/>
              </a:solidFill>
              <a:prstDash val="solid"/>
              <a:round/>
            </a:ln>
          </p:spPr>
          <p:txBody>
            <a:bodyPr rtlCol="0" anchor="ctr"/>
            <a:lstStyle/>
            <a:p>
              <a:endParaRPr lang="en-CH" sz="4000"/>
            </a:p>
          </p:txBody>
        </p:sp>
        <p:sp>
          <p:nvSpPr>
            <p:cNvPr id="559" name="Freeform 558">
              <a:extLst>
                <a:ext uri="{FF2B5EF4-FFF2-40B4-BE49-F238E27FC236}">
                  <a16:creationId xmlns:a16="http://schemas.microsoft.com/office/drawing/2014/main" id="{26356642-C5E8-AEB4-6C8B-B750907A2F48}"/>
                </a:ext>
              </a:extLst>
            </p:cNvPr>
            <p:cNvSpPr/>
            <p:nvPr/>
          </p:nvSpPr>
          <p:spPr>
            <a:xfrm>
              <a:off x="6780624" y="5516204"/>
              <a:ext cx="180481" cy="259305"/>
            </a:xfrm>
            <a:custGeom>
              <a:avLst/>
              <a:gdLst>
                <a:gd name="connsiteX0" fmla="*/ 14776 w 180481"/>
                <a:gd name="connsiteY0" fmla="*/ 256591 h 259305"/>
                <a:gd name="connsiteX1" fmla="*/ 7499 w 180481"/>
                <a:gd name="connsiteY1" fmla="*/ 114446 h 259305"/>
                <a:gd name="connsiteX2" fmla="*/ 60937 w 180481"/>
                <a:gd name="connsiteY2" fmla="*/ -423 h 259305"/>
                <a:gd name="connsiteX3" fmla="*/ 180258 w 180481"/>
                <a:gd name="connsiteY3" fmla="*/ -2715 h 259305"/>
              </a:gdLst>
              <a:ahLst/>
              <a:cxnLst>
                <a:cxn ang="0">
                  <a:pos x="connsiteX0" y="connsiteY0"/>
                </a:cxn>
                <a:cxn ang="0">
                  <a:pos x="connsiteX1" y="connsiteY1"/>
                </a:cxn>
                <a:cxn ang="0">
                  <a:pos x="connsiteX2" y="connsiteY2"/>
                </a:cxn>
                <a:cxn ang="0">
                  <a:pos x="connsiteX3" y="connsiteY3"/>
                </a:cxn>
              </a:cxnLst>
              <a:rect l="l" t="t" r="r" b="b"/>
              <a:pathLst>
                <a:path w="180481" h="259305">
                  <a:moveTo>
                    <a:pt x="14776" y="256591"/>
                  </a:moveTo>
                  <a:cubicBezTo>
                    <a:pt x="8056" y="204609"/>
                    <a:pt x="24073" y="150474"/>
                    <a:pt x="7499" y="114446"/>
                  </a:cubicBezTo>
                  <a:cubicBezTo>
                    <a:pt x="-11533" y="73095"/>
                    <a:pt x="4000" y="-750"/>
                    <a:pt x="60937" y="-423"/>
                  </a:cubicBezTo>
                  <a:cubicBezTo>
                    <a:pt x="83206" y="-303"/>
                    <a:pt x="126059" y="18030"/>
                    <a:pt x="180258" y="-2715"/>
                  </a:cubicBezTo>
                </a:path>
              </a:pathLst>
            </a:custGeom>
            <a:noFill/>
            <a:ln w="11647" cap="rnd">
              <a:solidFill>
                <a:srgbClr val="000000"/>
              </a:solidFill>
              <a:prstDash val="solid"/>
              <a:round/>
            </a:ln>
          </p:spPr>
          <p:txBody>
            <a:bodyPr rtlCol="0" anchor="ctr"/>
            <a:lstStyle/>
            <a:p>
              <a:endParaRPr lang="en-CH" sz="4000"/>
            </a:p>
          </p:txBody>
        </p:sp>
        <p:sp>
          <p:nvSpPr>
            <p:cNvPr id="560" name="Freeform 559">
              <a:extLst>
                <a:ext uri="{FF2B5EF4-FFF2-40B4-BE49-F238E27FC236}">
                  <a16:creationId xmlns:a16="http://schemas.microsoft.com/office/drawing/2014/main" id="{8CD7BBD6-DD7B-4CC4-A0B7-CF075B0E7C61}"/>
                </a:ext>
              </a:extLst>
            </p:cNvPr>
            <p:cNvSpPr/>
            <p:nvPr/>
          </p:nvSpPr>
          <p:spPr>
            <a:xfrm rot="10800000">
              <a:off x="7422284" y="5730708"/>
              <a:ext cx="83451" cy="413510"/>
            </a:xfrm>
            <a:custGeom>
              <a:avLst/>
              <a:gdLst>
                <a:gd name="connsiteX0" fmla="*/ 83463 w 83451"/>
                <a:gd name="connsiteY0" fmla="*/ 38928 h 413510"/>
                <a:gd name="connsiteX1" fmla="*/ 41737 w 83451"/>
                <a:gd name="connsiteY1" fmla="*/ -2803 h 413510"/>
                <a:gd name="connsiteX2" fmla="*/ 11 w 83451"/>
                <a:gd name="connsiteY2" fmla="*/ 38928 h 413510"/>
                <a:gd name="connsiteX3" fmla="*/ 11 w 83451"/>
                <a:gd name="connsiteY3" fmla="*/ 368991 h 413510"/>
                <a:gd name="connsiteX4" fmla="*/ 41737 w 83451"/>
                <a:gd name="connsiteY4" fmla="*/ 410708 h 413510"/>
                <a:gd name="connsiteX5" fmla="*/ 83463 w 83451"/>
                <a:gd name="connsiteY5" fmla="*/ 368991 h 413510"/>
                <a:gd name="connsiteX6" fmla="*/ 83463 w 83451"/>
                <a:gd name="connsiteY6" fmla="*/ 3892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3463" y="38928"/>
                  </a:moveTo>
                  <a:cubicBezTo>
                    <a:pt x="83463" y="15903"/>
                    <a:pt x="64761" y="-2803"/>
                    <a:pt x="41737" y="-2803"/>
                  </a:cubicBezTo>
                  <a:cubicBezTo>
                    <a:pt x="18712" y="-2803"/>
                    <a:pt x="11" y="15903"/>
                    <a:pt x="11" y="38928"/>
                  </a:cubicBezTo>
                  <a:lnTo>
                    <a:pt x="11" y="368991"/>
                  </a:lnTo>
                  <a:cubicBezTo>
                    <a:pt x="11" y="392015"/>
                    <a:pt x="18712" y="410708"/>
                    <a:pt x="41737" y="410708"/>
                  </a:cubicBezTo>
                  <a:cubicBezTo>
                    <a:pt x="64761" y="410708"/>
                    <a:pt x="83463" y="392015"/>
                    <a:pt x="83463" y="368991"/>
                  </a:cubicBezTo>
                  <a:lnTo>
                    <a:pt x="83463" y="38928"/>
                  </a:lnTo>
                  <a:close/>
                </a:path>
              </a:pathLst>
            </a:custGeom>
            <a:solidFill>
              <a:srgbClr val="EB16EE"/>
            </a:solidFill>
            <a:ln w="11516" cap="sq">
              <a:solidFill>
                <a:srgbClr val="000000"/>
              </a:solidFill>
              <a:prstDash val="solid"/>
              <a:round/>
            </a:ln>
          </p:spPr>
          <p:txBody>
            <a:bodyPr rtlCol="0" anchor="ctr"/>
            <a:lstStyle/>
            <a:p>
              <a:endParaRPr lang="en-CH" sz="4000"/>
            </a:p>
          </p:txBody>
        </p:sp>
        <p:sp>
          <p:nvSpPr>
            <p:cNvPr id="561" name="Freeform 560">
              <a:extLst>
                <a:ext uri="{FF2B5EF4-FFF2-40B4-BE49-F238E27FC236}">
                  <a16:creationId xmlns:a16="http://schemas.microsoft.com/office/drawing/2014/main" id="{A57758FD-9D94-04A4-D160-9747F2227B4A}"/>
                </a:ext>
              </a:extLst>
            </p:cNvPr>
            <p:cNvSpPr/>
            <p:nvPr/>
          </p:nvSpPr>
          <p:spPr>
            <a:xfrm rot="10800000">
              <a:off x="6756802" y="5729987"/>
              <a:ext cx="83451" cy="413510"/>
            </a:xfrm>
            <a:custGeom>
              <a:avLst/>
              <a:gdLst>
                <a:gd name="connsiteX0" fmla="*/ 83244 w 83451"/>
                <a:gd name="connsiteY0" fmla="*/ 38928 h 413510"/>
                <a:gd name="connsiteX1" fmla="*/ 41519 w 83451"/>
                <a:gd name="connsiteY1" fmla="*/ -2803 h 413510"/>
                <a:gd name="connsiteX2" fmla="*/ -207 w 83451"/>
                <a:gd name="connsiteY2" fmla="*/ 38928 h 413510"/>
                <a:gd name="connsiteX3" fmla="*/ -207 w 83451"/>
                <a:gd name="connsiteY3" fmla="*/ 368991 h 413510"/>
                <a:gd name="connsiteX4" fmla="*/ 41519 w 83451"/>
                <a:gd name="connsiteY4" fmla="*/ 410708 h 413510"/>
                <a:gd name="connsiteX5" fmla="*/ 83244 w 83451"/>
                <a:gd name="connsiteY5" fmla="*/ 368991 h 413510"/>
                <a:gd name="connsiteX6" fmla="*/ 83244 w 83451"/>
                <a:gd name="connsiteY6" fmla="*/ 38928 h 413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51" h="413510">
                  <a:moveTo>
                    <a:pt x="83244" y="38928"/>
                  </a:moveTo>
                  <a:cubicBezTo>
                    <a:pt x="83244" y="15903"/>
                    <a:pt x="64543" y="-2803"/>
                    <a:pt x="41519" y="-2803"/>
                  </a:cubicBezTo>
                  <a:cubicBezTo>
                    <a:pt x="18494" y="-2803"/>
                    <a:pt x="-207" y="15903"/>
                    <a:pt x="-207" y="38928"/>
                  </a:cubicBezTo>
                  <a:lnTo>
                    <a:pt x="-207" y="368991"/>
                  </a:lnTo>
                  <a:cubicBezTo>
                    <a:pt x="-207" y="392015"/>
                    <a:pt x="18494" y="410708"/>
                    <a:pt x="41519" y="410708"/>
                  </a:cubicBezTo>
                  <a:cubicBezTo>
                    <a:pt x="64543" y="410708"/>
                    <a:pt x="83244" y="392015"/>
                    <a:pt x="83244" y="368991"/>
                  </a:cubicBezTo>
                  <a:lnTo>
                    <a:pt x="83244" y="38928"/>
                  </a:lnTo>
                  <a:close/>
                </a:path>
              </a:pathLst>
            </a:custGeom>
            <a:solidFill>
              <a:srgbClr val="EB16EE"/>
            </a:solidFill>
            <a:ln w="11516" cap="sq">
              <a:solidFill>
                <a:srgbClr val="000000"/>
              </a:solidFill>
              <a:prstDash val="solid"/>
              <a:round/>
            </a:ln>
          </p:spPr>
          <p:txBody>
            <a:bodyPr rtlCol="0" anchor="ctr"/>
            <a:lstStyle/>
            <a:p>
              <a:endParaRPr lang="en-CH" sz="4000"/>
            </a:p>
          </p:txBody>
        </p:sp>
      </p:grpSp>
      <p:grpSp>
        <p:nvGrpSpPr>
          <p:cNvPr id="655" name="Graphic 18">
            <a:extLst>
              <a:ext uri="{FF2B5EF4-FFF2-40B4-BE49-F238E27FC236}">
                <a16:creationId xmlns:a16="http://schemas.microsoft.com/office/drawing/2014/main" id="{A44D9671-DF8B-E1C6-0293-2E9093FF726F}"/>
              </a:ext>
            </a:extLst>
          </p:cNvPr>
          <p:cNvGrpSpPr/>
          <p:nvPr/>
        </p:nvGrpSpPr>
        <p:grpSpPr>
          <a:xfrm>
            <a:off x="8978349" y="10469641"/>
            <a:ext cx="304771" cy="1451109"/>
            <a:chOff x="8978349" y="10469641"/>
            <a:chExt cx="304771" cy="1451109"/>
          </a:xfrm>
        </p:grpSpPr>
        <p:sp>
          <p:nvSpPr>
            <p:cNvPr id="656" name="Freeform 655">
              <a:extLst>
                <a:ext uri="{FF2B5EF4-FFF2-40B4-BE49-F238E27FC236}">
                  <a16:creationId xmlns:a16="http://schemas.microsoft.com/office/drawing/2014/main" id="{0BC94A49-C7F9-D96E-B3B4-FA92DED212C5}"/>
                </a:ext>
              </a:extLst>
            </p:cNvPr>
            <p:cNvSpPr/>
            <p:nvPr/>
          </p:nvSpPr>
          <p:spPr>
            <a:xfrm>
              <a:off x="8978349" y="11615972"/>
              <a:ext cx="304771" cy="304778"/>
            </a:xfrm>
            <a:custGeom>
              <a:avLst/>
              <a:gdLst>
                <a:gd name="connsiteX0" fmla="*/ 304772 w 304771"/>
                <a:gd name="connsiteY0" fmla="*/ 0 h 304778"/>
                <a:gd name="connsiteX1" fmla="*/ 152386 w 304771"/>
                <a:gd name="connsiteY1" fmla="*/ 304778 h 304778"/>
                <a:gd name="connsiteX2" fmla="*/ 0 w 304771"/>
                <a:gd name="connsiteY2" fmla="*/ 0 h 304778"/>
                <a:gd name="connsiteX3" fmla="*/ 304772 w 304771"/>
                <a:gd name="connsiteY3" fmla="*/ 0 h 304778"/>
              </a:gdLst>
              <a:ahLst/>
              <a:cxnLst>
                <a:cxn ang="0">
                  <a:pos x="connsiteX0" y="connsiteY0"/>
                </a:cxn>
                <a:cxn ang="0">
                  <a:pos x="connsiteX1" y="connsiteY1"/>
                </a:cxn>
                <a:cxn ang="0">
                  <a:pos x="connsiteX2" y="connsiteY2"/>
                </a:cxn>
                <a:cxn ang="0">
                  <a:pos x="connsiteX3" y="connsiteY3"/>
                </a:cxn>
              </a:cxnLst>
              <a:rect l="l" t="t" r="r" b="b"/>
              <a:pathLst>
                <a:path w="304771" h="304778">
                  <a:moveTo>
                    <a:pt x="304772" y="0"/>
                  </a:moveTo>
                  <a:lnTo>
                    <a:pt x="152386" y="304778"/>
                  </a:lnTo>
                  <a:lnTo>
                    <a:pt x="0" y="0"/>
                  </a:lnTo>
                  <a:lnTo>
                    <a:pt x="304772" y="0"/>
                  </a:lnTo>
                  <a:close/>
                </a:path>
              </a:pathLst>
            </a:custGeom>
            <a:solidFill>
              <a:srgbClr val="000080"/>
            </a:solidFill>
            <a:ln w="3047" cap="rnd">
              <a:noFill/>
              <a:prstDash val="solid"/>
              <a:round/>
            </a:ln>
          </p:spPr>
          <p:txBody>
            <a:bodyPr rtlCol="0" anchor="ctr"/>
            <a:lstStyle/>
            <a:p>
              <a:endParaRPr lang="en-CH" sz="4000"/>
            </a:p>
          </p:txBody>
        </p:sp>
        <p:sp>
          <p:nvSpPr>
            <p:cNvPr id="657" name="Freeform 656">
              <a:extLst>
                <a:ext uri="{FF2B5EF4-FFF2-40B4-BE49-F238E27FC236}">
                  <a16:creationId xmlns:a16="http://schemas.microsoft.com/office/drawing/2014/main" id="{1F6B5135-F520-6750-0D2A-D78FEBEF1135}"/>
                </a:ext>
              </a:extLst>
            </p:cNvPr>
            <p:cNvSpPr/>
            <p:nvPr/>
          </p:nvSpPr>
          <p:spPr>
            <a:xfrm>
              <a:off x="9130735" y="10469641"/>
              <a:ext cx="3047" cy="1207287"/>
            </a:xfrm>
            <a:custGeom>
              <a:avLst/>
              <a:gdLst>
                <a:gd name="connsiteX0" fmla="*/ 0 w 3047"/>
                <a:gd name="connsiteY0" fmla="*/ 0 h 1207287"/>
                <a:gd name="connsiteX1" fmla="*/ 0 w 3047"/>
                <a:gd name="connsiteY1" fmla="*/ 1207287 h 1207287"/>
              </a:gdLst>
              <a:ahLst/>
              <a:cxnLst>
                <a:cxn ang="0">
                  <a:pos x="connsiteX0" y="connsiteY0"/>
                </a:cxn>
                <a:cxn ang="0">
                  <a:pos x="connsiteX1" y="connsiteY1"/>
                </a:cxn>
              </a:cxnLst>
              <a:rect l="l" t="t" r="r" b="b"/>
              <a:pathLst>
                <a:path w="3047" h="1207287">
                  <a:moveTo>
                    <a:pt x="0" y="0"/>
                  </a:moveTo>
                  <a:lnTo>
                    <a:pt x="0" y="1207287"/>
                  </a:lnTo>
                </a:path>
              </a:pathLst>
            </a:custGeom>
            <a:noFill/>
            <a:ln w="50801" cap="sq">
              <a:solidFill>
                <a:srgbClr val="000080"/>
              </a:solidFill>
              <a:prstDash val="solid"/>
              <a:miter/>
            </a:ln>
          </p:spPr>
          <p:txBody>
            <a:bodyPr rtlCol="0" anchor="ctr"/>
            <a:lstStyle/>
            <a:p>
              <a:endParaRPr lang="en-CH" sz="4000"/>
            </a:p>
          </p:txBody>
        </p:sp>
      </p:grpSp>
      <p:grpSp>
        <p:nvGrpSpPr>
          <p:cNvPr id="658" name="Graphic 18">
            <a:extLst>
              <a:ext uri="{FF2B5EF4-FFF2-40B4-BE49-F238E27FC236}">
                <a16:creationId xmlns:a16="http://schemas.microsoft.com/office/drawing/2014/main" id="{8D60AE8C-031B-B1C4-BCEC-E37D3741DFD4}"/>
              </a:ext>
            </a:extLst>
          </p:cNvPr>
          <p:cNvGrpSpPr/>
          <p:nvPr/>
        </p:nvGrpSpPr>
        <p:grpSpPr>
          <a:xfrm>
            <a:off x="24569264" y="10469641"/>
            <a:ext cx="304771" cy="1451109"/>
            <a:chOff x="24569264" y="10469641"/>
            <a:chExt cx="304771" cy="1451109"/>
          </a:xfrm>
        </p:grpSpPr>
        <p:sp>
          <p:nvSpPr>
            <p:cNvPr id="659" name="Freeform 658">
              <a:extLst>
                <a:ext uri="{FF2B5EF4-FFF2-40B4-BE49-F238E27FC236}">
                  <a16:creationId xmlns:a16="http://schemas.microsoft.com/office/drawing/2014/main" id="{5990AC49-D2CA-95FE-DB84-EB42564BB42D}"/>
                </a:ext>
              </a:extLst>
            </p:cNvPr>
            <p:cNvSpPr/>
            <p:nvPr/>
          </p:nvSpPr>
          <p:spPr>
            <a:xfrm>
              <a:off x="24569264" y="11615972"/>
              <a:ext cx="304771" cy="304778"/>
            </a:xfrm>
            <a:custGeom>
              <a:avLst/>
              <a:gdLst>
                <a:gd name="connsiteX0" fmla="*/ 304772 w 304771"/>
                <a:gd name="connsiteY0" fmla="*/ 0 h 304778"/>
                <a:gd name="connsiteX1" fmla="*/ 152386 w 304771"/>
                <a:gd name="connsiteY1" fmla="*/ 304778 h 304778"/>
                <a:gd name="connsiteX2" fmla="*/ 0 w 304771"/>
                <a:gd name="connsiteY2" fmla="*/ 0 h 304778"/>
                <a:gd name="connsiteX3" fmla="*/ 304772 w 304771"/>
                <a:gd name="connsiteY3" fmla="*/ 0 h 304778"/>
              </a:gdLst>
              <a:ahLst/>
              <a:cxnLst>
                <a:cxn ang="0">
                  <a:pos x="connsiteX0" y="connsiteY0"/>
                </a:cxn>
                <a:cxn ang="0">
                  <a:pos x="connsiteX1" y="connsiteY1"/>
                </a:cxn>
                <a:cxn ang="0">
                  <a:pos x="connsiteX2" y="connsiteY2"/>
                </a:cxn>
                <a:cxn ang="0">
                  <a:pos x="connsiteX3" y="connsiteY3"/>
                </a:cxn>
              </a:cxnLst>
              <a:rect l="l" t="t" r="r" b="b"/>
              <a:pathLst>
                <a:path w="304771" h="304778">
                  <a:moveTo>
                    <a:pt x="304772" y="0"/>
                  </a:moveTo>
                  <a:lnTo>
                    <a:pt x="152386" y="304778"/>
                  </a:lnTo>
                  <a:lnTo>
                    <a:pt x="0" y="0"/>
                  </a:lnTo>
                  <a:lnTo>
                    <a:pt x="304772" y="0"/>
                  </a:lnTo>
                  <a:close/>
                </a:path>
              </a:pathLst>
            </a:custGeom>
            <a:solidFill>
              <a:srgbClr val="000080"/>
            </a:solidFill>
            <a:ln w="3047" cap="rnd">
              <a:noFill/>
              <a:prstDash val="solid"/>
              <a:round/>
            </a:ln>
          </p:spPr>
          <p:txBody>
            <a:bodyPr rtlCol="0" anchor="ctr"/>
            <a:lstStyle/>
            <a:p>
              <a:endParaRPr lang="en-CH" sz="4000"/>
            </a:p>
          </p:txBody>
        </p:sp>
        <p:sp>
          <p:nvSpPr>
            <p:cNvPr id="660" name="Freeform 659">
              <a:extLst>
                <a:ext uri="{FF2B5EF4-FFF2-40B4-BE49-F238E27FC236}">
                  <a16:creationId xmlns:a16="http://schemas.microsoft.com/office/drawing/2014/main" id="{3D2CA432-4A5A-254E-C80C-925F4B0376D0}"/>
                </a:ext>
              </a:extLst>
            </p:cNvPr>
            <p:cNvSpPr/>
            <p:nvPr/>
          </p:nvSpPr>
          <p:spPr>
            <a:xfrm>
              <a:off x="24721650" y="10469641"/>
              <a:ext cx="3047" cy="1207287"/>
            </a:xfrm>
            <a:custGeom>
              <a:avLst/>
              <a:gdLst>
                <a:gd name="connsiteX0" fmla="*/ 0 w 3047"/>
                <a:gd name="connsiteY0" fmla="*/ 0 h 1207287"/>
                <a:gd name="connsiteX1" fmla="*/ 0 w 3047"/>
                <a:gd name="connsiteY1" fmla="*/ 1207287 h 1207287"/>
              </a:gdLst>
              <a:ahLst/>
              <a:cxnLst>
                <a:cxn ang="0">
                  <a:pos x="connsiteX0" y="connsiteY0"/>
                </a:cxn>
                <a:cxn ang="0">
                  <a:pos x="connsiteX1" y="connsiteY1"/>
                </a:cxn>
              </a:cxnLst>
              <a:rect l="l" t="t" r="r" b="b"/>
              <a:pathLst>
                <a:path w="3047" h="1207287">
                  <a:moveTo>
                    <a:pt x="0" y="0"/>
                  </a:moveTo>
                  <a:lnTo>
                    <a:pt x="0" y="1207287"/>
                  </a:lnTo>
                </a:path>
              </a:pathLst>
            </a:custGeom>
            <a:noFill/>
            <a:ln w="50801" cap="sq">
              <a:solidFill>
                <a:srgbClr val="000080"/>
              </a:solidFill>
              <a:prstDash val="solid"/>
              <a:miter/>
            </a:ln>
          </p:spPr>
          <p:txBody>
            <a:bodyPr rtlCol="0" anchor="ctr"/>
            <a:lstStyle/>
            <a:p>
              <a:endParaRPr lang="en-CH" sz="4000"/>
            </a:p>
          </p:txBody>
        </p:sp>
      </p:grpSp>
      <p:grpSp>
        <p:nvGrpSpPr>
          <p:cNvPr id="661" name="Graphic 18">
            <a:extLst>
              <a:ext uri="{FF2B5EF4-FFF2-40B4-BE49-F238E27FC236}">
                <a16:creationId xmlns:a16="http://schemas.microsoft.com/office/drawing/2014/main" id="{334F7157-A269-5AFB-13BF-CF43A8DF8254}"/>
              </a:ext>
            </a:extLst>
          </p:cNvPr>
          <p:cNvGrpSpPr/>
          <p:nvPr/>
        </p:nvGrpSpPr>
        <p:grpSpPr>
          <a:xfrm>
            <a:off x="8978349" y="6220934"/>
            <a:ext cx="304771" cy="2852399"/>
            <a:chOff x="8978349" y="6220934"/>
            <a:chExt cx="304771" cy="2852399"/>
          </a:xfrm>
        </p:grpSpPr>
        <p:sp>
          <p:nvSpPr>
            <p:cNvPr id="662" name="Freeform 661">
              <a:extLst>
                <a:ext uri="{FF2B5EF4-FFF2-40B4-BE49-F238E27FC236}">
                  <a16:creationId xmlns:a16="http://schemas.microsoft.com/office/drawing/2014/main" id="{42C3BF27-D72D-882D-37C3-E9F09BBE0DC7}"/>
                </a:ext>
              </a:extLst>
            </p:cNvPr>
            <p:cNvSpPr/>
            <p:nvPr/>
          </p:nvSpPr>
          <p:spPr>
            <a:xfrm>
              <a:off x="8978349" y="8768558"/>
              <a:ext cx="304771" cy="304776"/>
            </a:xfrm>
            <a:custGeom>
              <a:avLst/>
              <a:gdLst>
                <a:gd name="connsiteX0" fmla="*/ 304772 w 304771"/>
                <a:gd name="connsiteY0" fmla="*/ 0 h 304776"/>
                <a:gd name="connsiteX1" fmla="*/ 152386 w 304771"/>
                <a:gd name="connsiteY1" fmla="*/ 304776 h 304776"/>
                <a:gd name="connsiteX2" fmla="*/ 0 w 304771"/>
                <a:gd name="connsiteY2" fmla="*/ 0 h 304776"/>
                <a:gd name="connsiteX3" fmla="*/ 304772 w 304771"/>
                <a:gd name="connsiteY3" fmla="*/ 0 h 304776"/>
              </a:gdLst>
              <a:ahLst/>
              <a:cxnLst>
                <a:cxn ang="0">
                  <a:pos x="connsiteX0" y="connsiteY0"/>
                </a:cxn>
                <a:cxn ang="0">
                  <a:pos x="connsiteX1" y="connsiteY1"/>
                </a:cxn>
                <a:cxn ang="0">
                  <a:pos x="connsiteX2" y="connsiteY2"/>
                </a:cxn>
                <a:cxn ang="0">
                  <a:pos x="connsiteX3" y="connsiteY3"/>
                </a:cxn>
              </a:cxnLst>
              <a:rect l="l" t="t" r="r" b="b"/>
              <a:pathLst>
                <a:path w="304771" h="304776">
                  <a:moveTo>
                    <a:pt x="304772" y="0"/>
                  </a:moveTo>
                  <a:lnTo>
                    <a:pt x="152386" y="304776"/>
                  </a:lnTo>
                  <a:lnTo>
                    <a:pt x="0" y="0"/>
                  </a:lnTo>
                  <a:lnTo>
                    <a:pt x="304772" y="0"/>
                  </a:lnTo>
                  <a:close/>
                </a:path>
              </a:pathLst>
            </a:custGeom>
            <a:solidFill>
              <a:srgbClr val="000080"/>
            </a:solidFill>
            <a:ln w="3047" cap="rnd">
              <a:noFill/>
              <a:prstDash val="solid"/>
              <a:round/>
            </a:ln>
          </p:spPr>
          <p:txBody>
            <a:bodyPr rtlCol="0" anchor="ctr"/>
            <a:lstStyle/>
            <a:p>
              <a:endParaRPr lang="en-CH" sz="4000"/>
            </a:p>
          </p:txBody>
        </p:sp>
        <p:sp>
          <p:nvSpPr>
            <p:cNvPr id="663" name="Freeform 662">
              <a:extLst>
                <a:ext uri="{FF2B5EF4-FFF2-40B4-BE49-F238E27FC236}">
                  <a16:creationId xmlns:a16="http://schemas.microsoft.com/office/drawing/2014/main" id="{13F0F701-BE0C-6872-D614-1DC7E3411C5F}"/>
                </a:ext>
              </a:extLst>
            </p:cNvPr>
            <p:cNvSpPr/>
            <p:nvPr/>
          </p:nvSpPr>
          <p:spPr>
            <a:xfrm>
              <a:off x="9130735" y="6220934"/>
              <a:ext cx="3047" cy="2608609"/>
            </a:xfrm>
            <a:custGeom>
              <a:avLst/>
              <a:gdLst>
                <a:gd name="connsiteX0" fmla="*/ 0 w 3047"/>
                <a:gd name="connsiteY0" fmla="*/ 0 h 2608609"/>
                <a:gd name="connsiteX1" fmla="*/ 0 w 3047"/>
                <a:gd name="connsiteY1" fmla="*/ 2608610 h 2608609"/>
              </a:gdLst>
              <a:ahLst/>
              <a:cxnLst>
                <a:cxn ang="0">
                  <a:pos x="connsiteX0" y="connsiteY0"/>
                </a:cxn>
                <a:cxn ang="0">
                  <a:pos x="connsiteX1" y="connsiteY1"/>
                </a:cxn>
              </a:cxnLst>
              <a:rect l="l" t="t" r="r" b="b"/>
              <a:pathLst>
                <a:path w="3047" h="2608609">
                  <a:moveTo>
                    <a:pt x="0" y="0"/>
                  </a:moveTo>
                  <a:lnTo>
                    <a:pt x="0" y="2608610"/>
                  </a:lnTo>
                </a:path>
              </a:pathLst>
            </a:custGeom>
            <a:noFill/>
            <a:ln w="50801" cap="sq">
              <a:solidFill>
                <a:srgbClr val="000080"/>
              </a:solidFill>
              <a:prstDash val="solid"/>
              <a:miter/>
            </a:ln>
          </p:spPr>
          <p:txBody>
            <a:bodyPr rtlCol="0" anchor="ctr"/>
            <a:lstStyle/>
            <a:p>
              <a:endParaRPr lang="en-CH" sz="4000"/>
            </a:p>
          </p:txBody>
        </p:sp>
      </p:grpSp>
      <p:grpSp>
        <p:nvGrpSpPr>
          <p:cNvPr id="664" name="Graphic 18">
            <a:extLst>
              <a:ext uri="{FF2B5EF4-FFF2-40B4-BE49-F238E27FC236}">
                <a16:creationId xmlns:a16="http://schemas.microsoft.com/office/drawing/2014/main" id="{1F4C3704-EDEE-297F-E2FB-E4718062629A}"/>
              </a:ext>
            </a:extLst>
          </p:cNvPr>
          <p:cNvGrpSpPr/>
          <p:nvPr/>
        </p:nvGrpSpPr>
        <p:grpSpPr>
          <a:xfrm>
            <a:off x="24569264" y="6300125"/>
            <a:ext cx="304771" cy="1386614"/>
            <a:chOff x="24569264" y="6300125"/>
            <a:chExt cx="304771" cy="1386614"/>
          </a:xfrm>
        </p:grpSpPr>
        <p:sp>
          <p:nvSpPr>
            <p:cNvPr id="665" name="Freeform 664">
              <a:extLst>
                <a:ext uri="{FF2B5EF4-FFF2-40B4-BE49-F238E27FC236}">
                  <a16:creationId xmlns:a16="http://schemas.microsoft.com/office/drawing/2014/main" id="{84883278-A65F-DAD3-8A2B-553D61D4D605}"/>
                </a:ext>
              </a:extLst>
            </p:cNvPr>
            <p:cNvSpPr/>
            <p:nvPr/>
          </p:nvSpPr>
          <p:spPr>
            <a:xfrm>
              <a:off x="24569264" y="7381963"/>
              <a:ext cx="304771" cy="304777"/>
            </a:xfrm>
            <a:custGeom>
              <a:avLst/>
              <a:gdLst>
                <a:gd name="connsiteX0" fmla="*/ 304772 w 304771"/>
                <a:gd name="connsiteY0" fmla="*/ 0 h 304777"/>
                <a:gd name="connsiteX1" fmla="*/ 152386 w 304771"/>
                <a:gd name="connsiteY1" fmla="*/ 304777 h 304777"/>
                <a:gd name="connsiteX2" fmla="*/ 0 w 304771"/>
                <a:gd name="connsiteY2" fmla="*/ 0 h 304777"/>
                <a:gd name="connsiteX3" fmla="*/ 304772 w 304771"/>
                <a:gd name="connsiteY3" fmla="*/ 0 h 304777"/>
              </a:gdLst>
              <a:ahLst/>
              <a:cxnLst>
                <a:cxn ang="0">
                  <a:pos x="connsiteX0" y="connsiteY0"/>
                </a:cxn>
                <a:cxn ang="0">
                  <a:pos x="connsiteX1" y="connsiteY1"/>
                </a:cxn>
                <a:cxn ang="0">
                  <a:pos x="connsiteX2" y="connsiteY2"/>
                </a:cxn>
                <a:cxn ang="0">
                  <a:pos x="connsiteX3" y="connsiteY3"/>
                </a:cxn>
              </a:cxnLst>
              <a:rect l="l" t="t" r="r" b="b"/>
              <a:pathLst>
                <a:path w="304771" h="304777">
                  <a:moveTo>
                    <a:pt x="304772" y="0"/>
                  </a:moveTo>
                  <a:lnTo>
                    <a:pt x="152386" y="304777"/>
                  </a:lnTo>
                  <a:lnTo>
                    <a:pt x="0" y="0"/>
                  </a:lnTo>
                  <a:lnTo>
                    <a:pt x="304772" y="0"/>
                  </a:lnTo>
                  <a:close/>
                </a:path>
              </a:pathLst>
            </a:custGeom>
            <a:solidFill>
              <a:srgbClr val="000080"/>
            </a:solidFill>
            <a:ln w="3047" cap="rnd">
              <a:noFill/>
              <a:prstDash val="solid"/>
              <a:round/>
            </a:ln>
          </p:spPr>
          <p:txBody>
            <a:bodyPr rtlCol="0" anchor="ctr"/>
            <a:lstStyle/>
            <a:p>
              <a:endParaRPr lang="en-CH" sz="4000"/>
            </a:p>
          </p:txBody>
        </p:sp>
        <p:sp>
          <p:nvSpPr>
            <p:cNvPr id="666" name="Freeform 665">
              <a:extLst>
                <a:ext uri="{FF2B5EF4-FFF2-40B4-BE49-F238E27FC236}">
                  <a16:creationId xmlns:a16="http://schemas.microsoft.com/office/drawing/2014/main" id="{38369901-7A5D-0203-35A9-DCA727D79F33}"/>
                </a:ext>
              </a:extLst>
            </p:cNvPr>
            <p:cNvSpPr/>
            <p:nvPr/>
          </p:nvSpPr>
          <p:spPr>
            <a:xfrm>
              <a:off x="24721650" y="6300125"/>
              <a:ext cx="3047" cy="1142793"/>
            </a:xfrm>
            <a:custGeom>
              <a:avLst/>
              <a:gdLst>
                <a:gd name="connsiteX0" fmla="*/ 0 w 3047"/>
                <a:gd name="connsiteY0" fmla="*/ 0 h 1142793"/>
                <a:gd name="connsiteX1" fmla="*/ 0 w 3047"/>
                <a:gd name="connsiteY1" fmla="*/ 1142793 h 1142793"/>
              </a:gdLst>
              <a:ahLst/>
              <a:cxnLst>
                <a:cxn ang="0">
                  <a:pos x="connsiteX0" y="connsiteY0"/>
                </a:cxn>
                <a:cxn ang="0">
                  <a:pos x="connsiteX1" y="connsiteY1"/>
                </a:cxn>
              </a:cxnLst>
              <a:rect l="l" t="t" r="r" b="b"/>
              <a:pathLst>
                <a:path w="3047" h="1142793">
                  <a:moveTo>
                    <a:pt x="0" y="0"/>
                  </a:moveTo>
                  <a:lnTo>
                    <a:pt x="0" y="1142793"/>
                  </a:lnTo>
                </a:path>
              </a:pathLst>
            </a:custGeom>
            <a:noFill/>
            <a:ln w="50801" cap="sq">
              <a:solidFill>
                <a:srgbClr val="000080"/>
              </a:solidFill>
              <a:prstDash val="solid"/>
              <a:miter/>
            </a:ln>
          </p:spPr>
          <p:txBody>
            <a:bodyPr rtlCol="0" anchor="ctr"/>
            <a:lstStyle/>
            <a:p>
              <a:endParaRPr lang="en-CH" sz="4000"/>
            </a:p>
          </p:txBody>
        </p:sp>
      </p:grpSp>
      <p:grpSp>
        <p:nvGrpSpPr>
          <p:cNvPr id="667" name="Graphic 18">
            <a:extLst>
              <a:ext uri="{FF2B5EF4-FFF2-40B4-BE49-F238E27FC236}">
                <a16:creationId xmlns:a16="http://schemas.microsoft.com/office/drawing/2014/main" id="{0B6D879C-8383-C31D-B2F4-D0545611C682}"/>
              </a:ext>
            </a:extLst>
          </p:cNvPr>
          <p:cNvGrpSpPr/>
          <p:nvPr/>
        </p:nvGrpSpPr>
        <p:grpSpPr>
          <a:xfrm>
            <a:off x="5387982" y="6507760"/>
            <a:ext cx="304771" cy="1255377"/>
            <a:chOff x="5387982" y="6507760"/>
            <a:chExt cx="304771" cy="1255377"/>
          </a:xfrm>
        </p:grpSpPr>
        <p:sp>
          <p:nvSpPr>
            <p:cNvPr id="668" name="Freeform 667">
              <a:extLst>
                <a:ext uri="{FF2B5EF4-FFF2-40B4-BE49-F238E27FC236}">
                  <a16:creationId xmlns:a16="http://schemas.microsoft.com/office/drawing/2014/main" id="{4D72E29B-F94B-386A-5981-5A458B350977}"/>
                </a:ext>
              </a:extLst>
            </p:cNvPr>
            <p:cNvSpPr/>
            <p:nvPr/>
          </p:nvSpPr>
          <p:spPr>
            <a:xfrm>
              <a:off x="5387982" y="6507760"/>
              <a:ext cx="304771" cy="304777"/>
            </a:xfrm>
            <a:custGeom>
              <a:avLst/>
              <a:gdLst>
                <a:gd name="connsiteX0" fmla="*/ 0 w 304771"/>
                <a:gd name="connsiteY0" fmla="*/ 304777 h 304777"/>
                <a:gd name="connsiteX1" fmla="*/ 152386 w 304771"/>
                <a:gd name="connsiteY1" fmla="*/ 0 h 304777"/>
                <a:gd name="connsiteX2" fmla="*/ 304772 w 304771"/>
                <a:gd name="connsiteY2" fmla="*/ 304777 h 304777"/>
                <a:gd name="connsiteX3" fmla="*/ 0 w 304771"/>
                <a:gd name="connsiteY3" fmla="*/ 304777 h 304777"/>
              </a:gdLst>
              <a:ahLst/>
              <a:cxnLst>
                <a:cxn ang="0">
                  <a:pos x="connsiteX0" y="connsiteY0"/>
                </a:cxn>
                <a:cxn ang="0">
                  <a:pos x="connsiteX1" y="connsiteY1"/>
                </a:cxn>
                <a:cxn ang="0">
                  <a:pos x="connsiteX2" y="connsiteY2"/>
                </a:cxn>
                <a:cxn ang="0">
                  <a:pos x="connsiteX3" y="connsiteY3"/>
                </a:cxn>
              </a:cxnLst>
              <a:rect l="l" t="t" r="r" b="b"/>
              <a:pathLst>
                <a:path w="304771" h="304777">
                  <a:moveTo>
                    <a:pt x="0" y="304777"/>
                  </a:moveTo>
                  <a:lnTo>
                    <a:pt x="152386" y="0"/>
                  </a:lnTo>
                  <a:lnTo>
                    <a:pt x="304772" y="304777"/>
                  </a:lnTo>
                  <a:lnTo>
                    <a:pt x="0" y="304777"/>
                  </a:lnTo>
                  <a:close/>
                </a:path>
              </a:pathLst>
            </a:custGeom>
            <a:solidFill>
              <a:srgbClr val="000080"/>
            </a:solidFill>
            <a:ln w="3047" cap="rnd">
              <a:noFill/>
              <a:prstDash val="solid"/>
              <a:round/>
            </a:ln>
          </p:spPr>
          <p:txBody>
            <a:bodyPr rtlCol="0" anchor="ctr"/>
            <a:lstStyle/>
            <a:p>
              <a:endParaRPr lang="en-CH" sz="4000"/>
            </a:p>
          </p:txBody>
        </p:sp>
        <p:sp>
          <p:nvSpPr>
            <p:cNvPr id="669" name="Freeform 668">
              <a:extLst>
                <a:ext uri="{FF2B5EF4-FFF2-40B4-BE49-F238E27FC236}">
                  <a16:creationId xmlns:a16="http://schemas.microsoft.com/office/drawing/2014/main" id="{77D07781-8D54-DC82-6B5B-1F8D29A73867}"/>
                </a:ext>
              </a:extLst>
            </p:cNvPr>
            <p:cNvSpPr/>
            <p:nvPr/>
          </p:nvSpPr>
          <p:spPr>
            <a:xfrm>
              <a:off x="5540368" y="6751582"/>
              <a:ext cx="3047" cy="1011555"/>
            </a:xfrm>
            <a:custGeom>
              <a:avLst/>
              <a:gdLst>
                <a:gd name="connsiteX0" fmla="*/ 0 w 3047"/>
                <a:gd name="connsiteY0" fmla="*/ 1011556 h 1011555"/>
                <a:gd name="connsiteX1" fmla="*/ 0 w 3047"/>
                <a:gd name="connsiteY1" fmla="*/ 0 h 1011555"/>
              </a:gdLst>
              <a:ahLst/>
              <a:cxnLst>
                <a:cxn ang="0">
                  <a:pos x="connsiteX0" y="connsiteY0"/>
                </a:cxn>
                <a:cxn ang="0">
                  <a:pos x="connsiteX1" y="connsiteY1"/>
                </a:cxn>
              </a:cxnLst>
              <a:rect l="l" t="t" r="r" b="b"/>
              <a:pathLst>
                <a:path w="3047" h="1011555">
                  <a:moveTo>
                    <a:pt x="0" y="1011556"/>
                  </a:moveTo>
                  <a:lnTo>
                    <a:pt x="0" y="0"/>
                  </a:lnTo>
                </a:path>
              </a:pathLst>
            </a:custGeom>
            <a:noFill/>
            <a:ln w="50801" cap="sq">
              <a:solidFill>
                <a:srgbClr val="000080"/>
              </a:solidFill>
              <a:prstDash val="solid"/>
              <a:miter/>
            </a:ln>
          </p:spPr>
          <p:txBody>
            <a:bodyPr rtlCol="0" anchor="ctr"/>
            <a:lstStyle/>
            <a:p>
              <a:endParaRPr lang="en-CH" sz="4000"/>
            </a:p>
          </p:txBody>
        </p:sp>
      </p:grpSp>
      <p:grpSp>
        <p:nvGrpSpPr>
          <p:cNvPr id="670" name="Graphic 18">
            <a:extLst>
              <a:ext uri="{FF2B5EF4-FFF2-40B4-BE49-F238E27FC236}">
                <a16:creationId xmlns:a16="http://schemas.microsoft.com/office/drawing/2014/main" id="{57CC4D3A-70ED-A370-7523-50E0CA5D871A}"/>
              </a:ext>
            </a:extLst>
          </p:cNvPr>
          <p:cNvGrpSpPr/>
          <p:nvPr/>
        </p:nvGrpSpPr>
        <p:grpSpPr>
          <a:xfrm>
            <a:off x="5760048" y="6530685"/>
            <a:ext cx="1440961" cy="1232453"/>
            <a:chOff x="5760048" y="6530685"/>
            <a:chExt cx="1440961" cy="1232453"/>
          </a:xfrm>
        </p:grpSpPr>
        <p:sp>
          <p:nvSpPr>
            <p:cNvPr id="671" name="Freeform 670">
              <a:extLst>
                <a:ext uri="{FF2B5EF4-FFF2-40B4-BE49-F238E27FC236}">
                  <a16:creationId xmlns:a16="http://schemas.microsoft.com/office/drawing/2014/main" id="{91401171-ADA5-2F97-0F9B-D25A3A3F08FB}"/>
                </a:ext>
              </a:extLst>
            </p:cNvPr>
            <p:cNvSpPr/>
            <p:nvPr/>
          </p:nvSpPr>
          <p:spPr>
            <a:xfrm>
              <a:off x="6896238" y="6530685"/>
              <a:ext cx="304771" cy="304776"/>
            </a:xfrm>
            <a:custGeom>
              <a:avLst/>
              <a:gdLst>
                <a:gd name="connsiteX0" fmla="*/ 0 w 304771"/>
                <a:gd name="connsiteY0" fmla="*/ 304776 h 304776"/>
                <a:gd name="connsiteX1" fmla="*/ 152386 w 304771"/>
                <a:gd name="connsiteY1" fmla="*/ 0 h 304776"/>
                <a:gd name="connsiteX2" fmla="*/ 304772 w 304771"/>
                <a:gd name="connsiteY2" fmla="*/ 304776 h 304776"/>
                <a:gd name="connsiteX3" fmla="*/ 0 w 304771"/>
                <a:gd name="connsiteY3" fmla="*/ 304776 h 304776"/>
              </a:gdLst>
              <a:ahLst/>
              <a:cxnLst>
                <a:cxn ang="0">
                  <a:pos x="connsiteX0" y="connsiteY0"/>
                </a:cxn>
                <a:cxn ang="0">
                  <a:pos x="connsiteX1" y="connsiteY1"/>
                </a:cxn>
                <a:cxn ang="0">
                  <a:pos x="connsiteX2" y="connsiteY2"/>
                </a:cxn>
                <a:cxn ang="0">
                  <a:pos x="connsiteX3" y="connsiteY3"/>
                </a:cxn>
              </a:cxnLst>
              <a:rect l="l" t="t" r="r" b="b"/>
              <a:pathLst>
                <a:path w="304771" h="304776">
                  <a:moveTo>
                    <a:pt x="0" y="304776"/>
                  </a:moveTo>
                  <a:lnTo>
                    <a:pt x="152386" y="0"/>
                  </a:lnTo>
                  <a:lnTo>
                    <a:pt x="304772" y="304776"/>
                  </a:lnTo>
                  <a:lnTo>
                    <a:pt x="0" y="304776"/>
                  </a:lnTo>
                  <a:close/>
                </a:path>
              </a:pathLst>
            </a:custGeom>
            <a:solidFill>
              <a:srgbClr val="000080"/>
            </a:solidFill>
            <a:ln w="3047" cap="rnd">
              <a:noFill/>
              <a:prstDash val="solid"/>
              <a:round/>
            </a:ln>
          </p:spPr>
          <p:txBody>
            <a:bodyPr rtlCol="0" anchor="ctr"/>
            <a:lstStyle/>
            <a:p>
              <a:endParaRPr lang="en-CH" sz="4000"/>
            </a:p>
          </p:txBody>
        </p:sp>
        <p:sp>
          <p:nvSpPr>
            <p:cNvPr id="672" name="Freeform 671">
              <a:extLst>
                <a:ext uri="{FF2B5EF4-FFF2-40B4-BE49-F238E27FC236}">
                  <a16:creationId xmlns:a16="http://schemas.microsoft.com/office/drawing/2014/main" id="{E3703B85-9B6C-63D9-E87E-5E06E4573F81}"/>
                </a:ext>
              </a:extLst>
            </p:cNvPr>
            <p:cNvSpPr/>
            <p:nvPr/>
          </p:nvSpPr>
          <p:spPr>
            <a:xfrm>
              <a:off x="5760048" y="6774506"/>
              <a:ext cx="1288575" cy="988632"/>
            </a:xfrm>
            <a:custGeom>
              <a:avLst/>
              <a:gdLst>
                <a:gd name="connsiteX0" fmla="*/ 0 w 1288575"/>
                <a:gd name="connsiteY0" fmla="*/ 988632 h 988632"/>
                <a:gd name="connsiteX1" fmla="*/ 0 w 1288575"/>
                <a:gd name="connsiteY1" fmla="*/ 778673 h 988632"/>
                <a:gd name="connsiteX2" fmla="*/ 221478 w 1288575"/>
                <a:gd name="connsiteY2" fmla="*/ 557222 h 988632"/>
                <a:gd name="connsiteX3" fmla="*/ 1067129 w 1288575"/>
                <a:gd name="connsiteY3" fmla="*/ 557222 h 988632"/>
                <a:gd name="connsiteX4" fmla="*/ 1288576 w 1288575"/>
                <a:gd name="connsiteY4" fmla="*/ 335741 h 988632"/>
                <a:gd name="connsiteX5" fmla="*/ 1288576 w 1288575"/>
                <a:gd name="connsiteY5" fmla="*/ 0 h 98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8575" h="988632">
                  <a:moveTo>
                    <a:pt x="0" y="988632"/>
                  </a:moveTo>
                  <a:lnTo>
                    <a:pt x="0" y="778673"/>
                  </a:lnTo>
                  <a:cubicBezTo>
                    <a:pt x="0" y="656365"/>
                    <a:pt x="99142" y="557222"/>
                    <a:pt x="221478" y="557222"/>
                  </a:cubicBezTo>
                  <a:cubicBezTo>
                    <a:pt x="457981" y="557222"/>
                    <a:pt x="830595" y="557222"/>
                    <a:pt x="1067129" y="557222"/>
                  </a:cubicBezTo>
                  <a:cubicBezTo>
                    <a:pt x="1189433" y="557222"/>
                    <a:pt x="1288576" y="458048"/>
                    <a:pt x="1288576" y="335741"/>
                  </a:cubicBezTo>
                  <a:cubicBezTo>
                    <a:pt x="1288576" y="231508"/>
                    <a:pt x="1288576" y="106916"/>
                    <a:pt x="1288576" y="0"/>
                  </a:cubicBezTo>
                </a:path>
              </a:pathLst>
            </a:custGeom>
            <a:noFill/>
            <a:ln w="50801" cap="sq">
              <a:solidFill>
                <a:srgbClr val="000080"/>
              </a:solidFill>
              <a:prstDash val="solid"/>
              <a:miter/>
            </a:ln>
          </p:spPr>
          <p:txBody>
            <a:bodyPr rtlCol="0" anchor="ctr"/>
            <a:lstStyle/>
            <a:p>
              <a:endParaRPr lang="en-CH" sz="4000"/>
            </a:p>
          </p:txBody>
        </p:sp>
      </p:grpSp>
      <p:grpSp>
        <p:nvGrpSpPr>
          <p:cNvPr id="673" name="Graphic 18">
            <a:extLst>
              <a:ext uri="{FF2B5EF4-FFF2-40B4-BE49-F238E27FC236}">
                <a16:creationId xmlns:a16="http://schemas.microsoft.com/office/drawing/2014/main" id="{9FA4E810-E981-9A04-BC83-1E69FA962988}"/>
              </a:ext>
            </a:extLst>
          </p:cNvPr>
          <p:cNvGrpSpPr/>
          <p:nvPr/>
        </p:nvGrpSpPr>
        <p:grpSpPr>
          <a:xfrm>
            <a:off x="11023734" y="6223056"/>
            <a:ext cx="304771" cy="2773214"/>
            <a:chOff x="11023734" y="6223056"/>
            <a:chExt cx="304771" cy="2773214"/>
          </a:xfrm>
        </p:grpSpPr>
        <p:sp>
          <p:nvSpPr>
            <p:cNvPr id="674" name="Freeform 673">
              <a:extLst>
                <a:ext uri="{FF2B5EF4-FFF2-40B4-BE49-F238E27FC236}">
                  <a16:creationId xmlns:a16="http://schemas.microsoft.com/office/drawing/2014/main" id="{997946AD-DFB5-B334-7029-0977CE9AC396}"/>
                </a:ext>
              </a:extLst>
            </p:cNvPr>
            <p:cNvSpPr/>
            <p:nvPr/>
          </p:nvSpPr>
          <p:spPr>
            <a:xfrm>
              <a:off x="11023734" y="8691494"/>
              <a:ext cx="304771" cy="304775"/>
            </a:xfrm>
            <a:custGeom>
              <a:avLst/>
              <a:gdLst>
                <a:gd name="connsiteX0" fmla="*/ 304772 w 304771"/>
                <a:gd name="connsiteY0" fmla="*/ 0 h 304775"/>
                <a:gd name="connsiteX1" fmla="*/ 152386 w 304771"/>
                <a:gd name="connsiteY1" fmla="*/ 304776 h 304775"/>
                <a:gd name="connsiteX2" fmla="*/ 0 w 304771"/>
                <a:gd name="connsiteY2" fmla="*/ 0 h 304775"/>
                <a:gd name="connsiteX3" fmla="*/ 304772 w 304771"/>
                <a:gd name="connsiteY3" fmla="*/ 0 h 304775"/>
              </a:gdLst>
              <a:ahLst/>
              <a:cxnLst>
                <a:cxn ang="0">
                  <a:pos x="connsiteX0" y="connsiteY0"/>
                </a:cxn>
                <a:cxn ang="0">
                  <a:pos x="connsiteX1" y="connsiteY1"/>
                </a:cxn>
                <a:cxn ang="0">
                  <a:pos x="connsiteX2" y="connsiteY2"/>
                </a:cxn>
                <a:cxn ang="0">
                  <a:pos x="connsiteX3" y="connsiteY3"/>
                </a:cxn>
              </a:cxnLst>
              <a:rect l="l" t="t" r="r" b="b"/>
              <a:pathLst>
                <a:path w="304771" h="304775">
                  <a:moveTo>
                    <a:pt x="304772" y="0"/>
                  </a:moveTo>
                  <a:lnTo>
                    <a:pt x="152386" y="304776"/>
                  </a:lnTo>
                  <a:lnTo>
                    <a:pt x="0" y="0"/>
                  </a:lnTo>
                  <a:lnTo>
                    <a:pt x="304772" y="0"/>
                  </a:lnTo>
                  <a:close/>
                </a:path>
              </a:pathLst>
            </a:custGeom>
            <a:solidFill>
              <a:srgbClr val="000080"/>
            </a:solidFill>
            <a:ln w="3047" cap="rnd">
              <a:noFill/>
              <a:prstDash val="solid"/>
              <a:round/>
            </a:ln>
          </p:spPr>
          <p:txBody>
            <a:bodyPr rtlCol="0" anchor="ctr"/>
            <a:lstStyle/>
            <a:p>
              <a:endParaRPr lang="en-CH" sz="4000"/>
            </a:p>
          </p:txBody>
        </p:sp>
        <p:sp>
          <p:nvSpPr>
            <p:cNvPr id="675" name="Freeform 674">
              <a:extLst>
                <a:ext uri="{FF2B5EF4-FFF2-40B4-BE49-F238E27FC236}">
                  <a16:creationId xmlns:a16="http://schemas.microsoft.com/office/drawing/2014/main" id="{3A5C32EC-40FF-6624-0F60-B0D16ED1CEE9}"/>
                </a:ext>
              </a:extLst>
            </p:cNvPr>
            <p:cNvSpPr/>
            <p:nvPr/>
          </p:nvSpPr>
          <p:spPr>
            <a:xfrm>
              <a:off x="11176120" y="6223056"/>
              <a:ext cx="3047" cy="2529393"/>
            </a:xfrm>
            <a:custGeom>
              <a:avLst/>
              <a:gdLst>
                <a:gd name="connsiteX0" fmla="*/ 0 w 3047"/>
                <a:gd name="connsiteY0" fmla="*/ 0 h 2529393"/>
                <a:gd name="connsiteX1" fmla="*/ 0 w 3047"/>
                <a:gd name="connsiteY1" fmla="*/ 2529394 h 2529393"/>
              </a:gdLst>
              <a:ahLst/>
              <a:cxnLst>
                <a:cxn ang="0">
                  <a:pos x="connsiteX0" y="connsiteY0"/>
                </a:cxn>
                <a:cxn ang="0">
                  <a:pos x="connsiteX1" y="connsiteY1"/>
                </a:cxn>
              </a:cxnLst>
              <a:rect l="l" t="t" r="r" b="b"/>
              <a:pathLst>
                <a:path w="3047" h="2529393">
                  <a:moveTo>
                    <a:pt x="0" y="0"/>
                  </a:moveTo>
                  <a:lnTo>
                    <a:pt x="0" y="2529394"/>
                  </a:lnTo>
                </a:path>
              </a:pathLst>
            </a:custGeom>
            <a:noFill/>
            <a:ln w="50801" cap="sq">
              <a:solidFill>
                <a:srgbClr val="000080"/>
              </a:solidFill>
              <a:prstDash val="solid"/>
              <a:miter/>
            </a:ln>
          </p:spPr>
          <p:txBody>
            <a:bodyPr rtlCol="0" anchor="ctr"/>
            <a:lstStyle/>
            <a:p>
              <a:endParaRPr lang="en-CH" sz="4000"/>
            </a:p>
          </p:txBody>
        </p:sp>
      </p:grpSp>
      <p:grpSp>
        <p:nvGrpSpPr>
          <p:cNvPr id="676" name="Graphic 18">
            <a:extLst>
              <a:ext uri="{FF2B5EF4-FFF2-40B4-BE49-F238E27FC236}">
                <a16:creationId xmlns:a16="http://schemas.microsoft.com/office/drawing/2014/main" id="{0B305743-A330-EAA1-5A33-15DCB308D828}"/>
              </a:ext>
            </a:extLst>
          </p:cNvPr>
          <p:cNvGrpSpPr/>
          <p:nvPr/>
        </p:nvGrpSpPr>
        <p:grpSpPr>
          <a:xfrm>
            <a:off x="27374814" y="6300101"/>
            <a:ext cx="304771" cy="2773214"/>
            <a:chOff x="27374814" y="6300101"/>
            <a:chExt cx="304771" cy="2773214"/>
          </a:xfrm>
        </p:grpSpPr>
        <p:sp>
          <p:nvSpPr>
            <p:cNvPr id="677" name="Freeform 676">
              <a:extLst>
                <a:ext uri="{FF2B5EF4-FFF2-40B4-BE49-F238E27FC236}">
                  <a16:creationId xmlns:a16="http://schemas.microsoft.com/office/drawing/2014/main" id="{90D6EFD2-D7C3-3221-774D-D40CA943FB32}"/>
                </a:ext>
              </a:extLst>
            </p:cNvPr>
            <p:cNvSpPr/>
            <p:nvPr/>
          </p:nvSpPr>
          <p:spPr>
            <a:xfrm>
              <a:off x="27374814" y="8768540"/>
              <a:ext cx="304771" cy="304775"/>
            </a:xfrm>
            <a:custGeom>
              <a:avLst/>
              <a:gdLst>
                <a:gd name="connsiteX0" fmla="*/ 304772 w 304771"/>
                <a:gd name="connsiteY0" fmla="*/ 0 h 304775"/>
                <a:gd name="connsiteX1" fmla="*/ 152386 w 304771"/>
                <a:gd name="connsiteY1" fmla="*/ 304776 h 304775"/>
                <a:gd name="connsiteX2" fmla="*/ 0 w 304771"/>
                <a:gd name="connsiteY2" fmla="*/ 0 h 304775"/>
                <a:gd name="connsiteX3" fmla="*/ 304772 w 304771"/>
                <a:gd name="connsiteY3" fmla="*/ 0 h 304775"/>
              </a:gdLst>
              <a:ahLst/>
              <a:cxnLst>
                <a:cxn ang="0">
                  <a:pos x="connsiteX0" y="connsiteY0"/>
                </a:cxn>
                <a:cxn ang="0">
                  <a:pos x="connsiteX1" y="connsiteY1"/>
                </a:cxn>
                <a:cxn ang="0">
                  <a:pos x="connsiteX2" y="connsiteY2"/>
                </a:cxn>
                <a:cxn ang="0">
                  <a:pos x="connsiteX3" y="connsiteY3"/>
                </a:cxn>
              </a:cxnLst>
              <a:rect l="l" t="t" r="r" b="b"/>
              <a:pathLst>
                <a:path w="304771" h="304775">
                  <a:moveTo>
                    <a:pt x="304772" y="0"/>
                  </a:moveTo>
                  <a:lnTo>
                    <a:pt x="152386" y="304776"/>
                  </a:lnTo>
                  <a:lnTo>
                    <a:pt x="0" y="0"/>
                  </a:lnTo>
                  <a:lnTo>
                    <a:pt x="304772" y="0"/>
                  </a:lnTo>
                  <a:close/>
                </a:path>
              </a:pathLst>
            </a:custGeom>
            <a:solidFill>
              <a:srgbClr val="000080"/>
            </a:solidFill>
            <a:ln w="3047" cap="rnd">
              <a:noFill/>
              <a:prstDash val="solid"/>
              <a:round/>
            </a:ln>
          </p:spPr>
          <p:txBody>
            <a:bodyPr rtlCol="0" anchor="ctr"/>
            <a:lstStyle/>
            <a:p>
              <a:endParaRPr lang="en-CH" sz="4000"/>
            </a:p>
          </p:txBody>
        </p:sp>
        <p:sp>
          <p:nvSpPr>
            <p:cNvPr id="678" name="Freeform 677">
              <a:extLst>
                <a:ext uri="{FF2B5EF4-FFF2-40B4-BE49-F238E27FC236}">
                  <a16:creationId xmlns:a16="http://schemas.microsoft.com/office/drawing/2014/main" id="{BFED0803-0970-D690-B092-FD30FC22D9AD}"/>
                </a:ext>
              </a:extLst>
            </p:cNvPr>
            <p:cNvSpPr/>
            <p:nvPr/>
          </p:nvSpPr>
          <p:spPr>
            <a:xfrm>
              <a:off x="27527200" y="6300101"/>
              <a:ext cx="3047" cy="2529393"/>
            </a:xfrm>
            <a:custGeom>
              <a:avLst/>
              <a:gdLst>
                <a:gd name="connsiteX0" fmla="*/ 0 w 3047"/>
                <a:gd name="connsiteY0" fmla="*/ 0 h 2529393"/>
                <a:gd name="connsiteX1" fmla="*/ 0 w 3047"/>
                <a:gd name="connsiteY1" fmla="*/ 2529394 h 2529393"/>
              </a:gdLst>
              <a:ahLst/>
              <a:cxnLst>
                <a:cxn ang="0">
                  <a:pos x="connsiteX0" y="connsiteY0"/>
                </a:cxn>
                <a:cxn ang="0">
                  <a:pos x="connsiteX1" y="connsiteY1"/>
                </a:cxn>
              </a:cxnLst>
              <a:rect l="l" t="t" r="r" b="b"/>
              <a:pathLst>
                <a:path w="3047" h="2529393">
                  <a:moveTo>
                    <a:pt x="0" y="0"/>
                  </a:moveTo>
                  <a:lnTo>
                    <a:pt x="0" y="2529394"/>
                  </a:lnTo>
                </a:path>
              </a:pathLst>
            </a:custGeom>
            <a:noFill/>
            <a:ln w="50801" cap="sq">
              <a:solidFill>
                <a:srgbClr val="000080"/>
              </a:solidFill>
              <a:prstDash val="solid"/>
              <a:miter/>
            </a:ln>
          </p:spPr>
          <p:txBody>
            <a:bodyPr rtlCol="0" anchor="ctr"/>
            <a:lstStyle/>
            <a:p>
              <a:endParaRPr lang="en-CH" sz="4000"/>
            </a:p>
          </p:txBody>
        </p:sp>
      </p:grpSp>
      <p:grpSp>
        <p:nvGrpSpPr>
          <p:cNvPr id="679" name="Graphic 18">
            <a:extLst>
              <a:ext uri="{FF2B5EF4-FFF2-40B4-BE49-F238E27FC236}">
                <a16:creationId xmlns:a16="http://schemas.microsoft.com/office/drawing/2014/main" id="{8E48B521-706B-0594-21A6-7B8C78F832D6}"/>
              </a:ext>
            </a:extLst>
          </p:cNvPr>
          <p:cNvGrpSpPr/>
          <p:nvPr/>
        </p:nvGrpSpPr>
        <p:grpSpPr>
          <a:xfrm>
            <a:off x="10405448" y="12471431"/>
            <a:ext cx="687776" cy="304777"/>
            <a:chOff x="10405448" y="12471431"/>
            <a:chExt cx="687776" cy="304777"/>
          </a:xfrm>
        </p:grpSpPr>
        <p:sp>
          <p:nvSpPr>
            <p:cNvPr id="680" name="Freeform 679">
              <a:extLst>
                <a:ext uri="{FF2B5EF4-FFF2-40B4-BE49-F238E27FC236}">
                  <a16:creationId xmlns:a16="http://schemas.microsoft.com/office/drawing/2014/main" id="{7221FDA0-225C-4E49-F92E-CF6CACABCB7B}"/>
                </a:ext>
              </a:extLst>
            </p:cNvPr>
            <p:cNvSpPr/>
            <p:nvPr/>
          </p:nvSpPr>
          <p:spPr>
            <a:xfrm>
              <a:off x="10788454" y="12471431"/>
              <a:ext cx="304771" cy="304777"/>
            </a:xfrm>
            <a:custGeom>
              <a:avLst/>
              <a:gdLst>
                <a:gd name="connsiteX0" fmla="*/ 0 w 304771"/>
                <a:gd name="connsiteY0" fmla="*/ 0 h 304777"/>
                <a:gd name="connsiteX1" fmla="*/ 304771 w 304771"/>
                <a:gd name="connsiteY1" fmla="*/ 152389 h 304777"/>
                <a:gd name="connsiteX2" fmla="*/ 0 w 304771"/>
                <a:gd name="connsiteY2" fmla="*/ 304777 h 304777"/>
                <a:gd name="connsiteX3" fmla="*/ 0 w 304771"/>
                <a:gd name="connsiteY3" fmla="*/ 0 h 304777"/>
              </a:gdLst>
              <a:ahLst/>
              <a:cxnLst>
                <a:cxn ang="0">
                  <a:pos x="connsiteX0" y="connsiteY0"/>
                </a:cxn>
                <a:cxn ang="0">
                  <a:pos x="connsiteX1" y="connsiteY1"/>
                </a:cxn>
                <a:cxn ang="0">
                  <a:pos x="connsiteX2" y="connsiteY2"/>
                </a:cxn>
                <a:cxn ang="0">
                  <a:pos x="connsiteX3" y="connsiteY3"/>
                </a:cxn>
              </a:cxnLst>
              <a:rect l="l" t="t" r="r" b="b"/>
              <a:pathLst>
                <a:path w="304771" h="304777">
                  <a:moveTo>
                    <a:pt x="0" y="0"/>
                  </a:moveTo>
                  <a:lnTo>
                    <a:pt x="304771" y="152389"/>
                  </a:lnTo>
                  <a:lnTo>
                    <a:pt x="0" y="304777"/>
                  </a:lnTo>
                  <a:lnTo>
                    <a:pt x="0" y="0"/>
                  </a:lnTo>
                  <a:close/>
                </a:path>
              </a:pathLst>
            </a:custGeom>
            <a:solidFill>
              <a:srgbClr val="000080"/>
            </a:solidFill>
            <a:ln w="3047" cap="rnd">
              <a:noFill/>
              <a:prstDash val="solid"/>
              <a:round/>
            </a:ln>
          </p:spPr>
          <p:txBody>
            <a:bodyPr rtlCol="0" anchor="ctr"/>
            <a:lstStyle/>
            <a:p>
              <a:endParaRPr lang="en-CH" sz="4000"/>
            </a:p>
          </p:txBody>
        </p:sp>
        <p:sp>
          <p:nvSpPr>
            <p:cNvPr id="681" name="Freeform 680">
              <a:extLst>
                <a:ext uri="{FF2B5EF4-FFF2-40B4-BE49-F238E27FC236}">
                  <a16:creationId xmlns:a16="http://schemas.microsoft.com/office/drawing/2014/main" id="{1AC64A85-5D87-C1B2-A6A0-9B72C509B87B}"/>
                </a:ext>
              </a:extLst>
            </p:cNvPr>
            <p:cNvSpPr/>
            <p:nvPr/>
          </p:nvSpPr>
          <p:spPr>
            <a:xfrm>
              <a:off x="10405448" y="12623820"/>
              <a:ext cx="443959" cy="3047"/>
            </a:xfrm>
            <a:custGeom>
              <a:avLst/>
              <a:gdLst>
                <a:gd name="connsiteX0" fmla="*/ 0 w 443959"/>
                <a:gd name="connsiteY0" fmla="*/ 0 h 3047"/>
                <a:gd name="connsiteX1" fmla="*/ 443960 w 443959"/>
                <a:gd name="connsiteY1" fmla="*/ 0 h 3047"/>
              </a:gdLst>
              <a:ahLst/>
              <a:cxnLst>
                <a:cxn ang="0">
                  <a:pos x="connsiteX0" y="connsiteY0"/>
                </a:cxn>
                <a:cxn ang="0">
                  <a:pos x="connsiteX1" y="connsiteY1"/>
                </a:cxn>
              </a:cxnLst>
              <a:rect l="l" t="t" r="r" b="b"/>
              <a:pathLst>
                <a:path w="443959" h="3047">
                  <a:moveTo>
                    <a:pt x="0" y="0"/>
                  </a:moveTo>
                  <a:lnTo>
                    <a:pt x="443960" y="0"/>
                  </a:lnTo>
                </a:path>
              </a:pathLst>
            </a:custGeom>
            <a:noFill/>
            <a:ln w="50801" cap="sq">
              <a:solidFill>
                <a:srgbClr val="000080"/>
              </a:solidFill>
              <a:prstDash val="solid"/>
              <a:miter/>
            </a:ln>
          </p:spPr>
          <p:txBody>
            <a:bodyPr rtlCol="0" anchor="ctr"/>
            <a:lstStyle/>
            <a:p>
              <a:endParaRPr lang="en-CH" sz="4000"/>
            </a:p>
          </p:txBody>
        </p:sp>
      </p:grpSp>
      <p:grpSp>
        <p:nvGrpSpPr>
          <p:cNvPr id="682" name="Graphic 18">
            <a:extLst>
              <a:ext uri="{FF2B5EF4-FFF2-40B4-BE49-F238E27FC236}">
                <a16:creationId xmlns:a16="http://schemas.microsoft.com/office/drawing/2014/main" id="{97699B9C-74B5-C0C3-628E-2B45D58622CF}"/>
              </a:ext>
            </a:extLst>
          </p:cNvPr>
          <p:cNvGrpSpPr/>
          <p:nvPr/>
        </p:nvGrpSpPr>
        <p:grpSpPr>
          <a:xfrm>
            <a:off x="26298078" y="13979832"/>
            <a:ext cx="687776" cy="304776"/>
            <a:chOff x="26298078" y="13979832"/>
            <a:chExt cx="687776" cy="304776"/>
          </a:xfrm>
        </p:grpSpPr>
        <p:sp>
          <p:nvSpPr>
            <p:cNvPr id="683" name="Freeform 682">
              <a:extLst>
                <a:ext uri="{FF2B5EF4-FFF2-40B4-BE49-F238E27FC236}">
                  <a16:creationId xmlns:a16="http://schemas.microsoft.com/office/drawing/2014/main" id="{497BEAE0-F122-D621-3AEA-EA340E6528F8}"/>
                </a:ext>
              </a:extLst>
            </p:cNvPr>
            <p:cNvSpPr/>
            <p:nvPr/>
          </p:nvSpPr>
          <p:spPr>
            <a:xfrm>
              <a:off x="26681083" y="13979832"/>
              <a:ext cx="304771" cy="304776"/>
            </a:xfrm>
            <a:custGeom>
              <a:avLst/>
              <a:gdLst>
                <a:gd name="connsiteX0" fmla="*/ 0 w 304771"/>
                <a:gd name="connsiteY0" fmla="*/ 0 h 304776"/>
                <a:gd name="connsiteX1" fmla="*/ 304771 w 304771"/>
                <a:gd name="connsiteY1" fmla="*/ 152388 h 304776"/>
                <a:gd name="connsiteX2" fmla="*/ 0 w 304771"/>
                <a:gd name="connsiteY2" fmla="*/ 304777 h 304776"/>
                <a:gd name="connsiteX3" fmla="*/ 0 w 304771"/>
                <a:gd name="connsiteY3" fmla="*/ 0 h 304776"/>
              </a:gdLst>
              <a:ahLst/>
              <a:cxnLst>
                <a:cxn ang="0">
                  <a:pos x="connsiteX0" y="connsiteY0"/>
                </a:cxn>
                <a:cxn ang="0">
                  <a:pos x="connsiteX1" y="connsiteY1"/>
                </a:cxn>
                <a:cxn ang="0">
                  <a:pos x="connsiteX2" y="connsiteY2"/>
                </a:cxn>
                <a:cxn ang="0">
                  <a:pos x="connsiteX3" y="connsiteY3"/>
                </a:cxn>
              </a:cxnLst>
              <a:rect l="l" t="t" r="r" b="b"/>
              <a:pathLst>
                <a:path w="304771" h="304776">
                  <a:moveTo>
                    <a:pt x="0" y="0"/>
                  </a:moveTo>
                  <a:lnTo>
                    <a:pt x="304771" y="152388"/>
                  </a:lnTo>
                  <a:lnTo>
                    <a:pt x="0" y="304777"/>
                  </a:lnTo>
                  <a:lnTo>
                    <a:pt x="0" y="0"/>
                  </a:lnTo>
                  <a:close/>
                </a:path>
              </a:pathLst>
            </a:custGeom>
            <a:solidFill>
              <a:srgbClr val="000080"/>
            </a:solidFill>
            <a:ln w="3047" cap="rnd">
              <a:noFill/>
              <a:prstDash val="solid"/>
              <a:round/>
            </a:ln>
          </p:spPr>
          <p:txBody>
            <a:bodyPr rtlCol="0" anchor="ctr"/>
            <a:lstStyle/>
            <a:p>
              <a:endParaRPr lang="en-CH" sz="4000"/>
            </a:p>
          </p:txBody>
        </p:sp>
        <p:sp>
          <p:nvSpPr>
            <p:cNvPr id="684" name="Freeform 683">
              <a:extLst>
                <a:ext uri="{FF2B5EF4-FFF2-40B4-BE49-F238E27FC236}">
                  <a16:creationId xmlns:a16="http://schemas.microsoft.com/office/drawing/2014/main" id="{6F2FF3DA-F47D-61FB-1F43-2F3750744276}"/>
                </a:ext>
              </a:extLst>
            </p:cNvPr>
            <p:cNvSpPr/>
            <p:nvPr/>
          </p:nvSpPr>
          <p:spPr>
            <a:xfrm>
              <a:off x="26298078" y="14132220"/>
              <a:ext cx="443959" cy="3047"/>
            </a:xfrm>
            <a:custGeom>
              <a:avLst/>
              <a:gdLst>
                <a:gd name="connsiteX0" fmla="*/ 0 w 443959"/>
                <a:gd name="connsiteY0" fmla="*/ 0 h 3047"/>
                <a:gd name="connsiteX1" fmla="*/ 443960 w 443959"/>
                <a:gd name="connsiteY1" fmla="*/ 0 h 3047"/>
              </a:gdLst>
              <a:ahLst/>
              <a:cxnLst>
                <a:cxn ang="0">
                  <a:pos x="connsiteX0" y="connsiteY0"/>
                </a:cxn>
                <a:cxn ang="0">
                  <a:pos x="connsiteX1" y="connsiteY1"/>
                </a:cxn>
              </a:cxnLst>
              <a:rect l="l" t="t" r="r" b="b"/>
              <a:pathLst>
                <a:path w="443959" h="3047">
                  <a:moveTo>
                    <a:pt x="0" y="0"/>
                  </a:moveTo>
                  <a:lnTo>
                    <a:pt x="443960" y="0"/>
                  </a:lnTo>
                </a:path>
              </a:pathLst>
            </a:custGeom>
            <a:noFill/>
            <a:ln w="50801" cap="sq">
              <a:solidFill>
                <a:srgbClr val="000080"/>
              </a:solidFill>
              <a:prstDash val="solid"/>
              <a:miter/>
            </a:ln>
          </p:spPr>
          <p:txBody>
            <a:bodyPr rtlCol="0" anchor="ctr"/>
            <a:lstStyle/>
            <a:p>
              <a:endParaRPr lang="en-CH" sz="4000"/>
            </a:p>
          </p:txBody>
        </p:sp>
      </p:grpSp>
      <p:grpSp>
        <p:nvGrpSpPr>
          <p:cNvPr id="685" name="Graphic 18">
            <a:extLst>
              <a:ext uri="{FF2B5EF4-FFF2-40B4-BE49-F238E27FC236}">
                <a16:creationId xmlns:a16="http://schemas.microsoft.com/office/drawing/2014/main" id="{FD2A577A-0E75-BAE9-249B-7EDB1ECB0D1D}"/>
              </a:ext>
            </a:extLst>
          </p:cNvPr>
          <p:cNvGrpSpPr/>
          <p:nvPr/>
        </p:nvGrpSpPr>
        <p:grpSpPr>
          <a:xfrm>
            <a:off x="10405481" y="13611326"/>
            <a:ext cx="722400" cy="304776"/>
            <a:chOff x="10405481" y="13611326"/>
            <a:chExt cx="722400" cy="304776"/>
          </a:xfrm>
        </p:grpSpPr>
        <p:sp>
          <p:nvSpPr>
            <p:cNvPr id="686" name="Freeform 685">
              <a:extLst>
                <a:ext uri="{FF2B5EF4-FFF2-40B4-BE49-F238E27FC236}">
                  <a16:creationId xmlns:a16="http://schemas.microsoft.com/office/drawing/2014/main" id="{CF49B011-AA09-8B57-4FEA-B393A7FD94AF}"/>
                </a:ext>
              </a:extLst>
            </p:cNvPr>
            <p:cNvSpPr/>
            <p:nvPr/>
          </p:nvSpPr>
          <p:spPr>
            <a:xfrm>
              <a:off x="10823110" y="13611326"/>
              <a:ext cx="304772" cy="304776"/>
            </a:xfrm>
            <a:custGeom>
              <a:avLst/>
              <a:gdLst>
                <a:gd name="connsiteX0" fmla="*/ 0 w 304772"/>
                <a:gd name="connsiteY0" fmla="*/ 0 h 304776"/>
                <a:gd name="connsiteX1" fmla="*/ 304772 w 304772"/>
                <a:gd name="connsiteY1" fmla="*/ 152388 h 304776"/>
                <a:gd name="connsiteX2" fmla="*/ 0 w 304772"/>
                <a:gd name="connsiteY2" fmla="*/ 304777 h 304776"/>
                <a:gd name="connsiteX3" fmla="*/ 0 w 304772"/>
                <a:gd name="connsiteY3" fmla="*/ 0 h 304776"/>
              </a:gdLst>
              <a:ahLst/>
              <a:cxnLst>
                <a:cxn ang="0">
                  <a:pos x="connsiteX0" y="connsiteY0"/>
                </a:cxn>
                <a:cxn ang="0">
                  <a:pos x="connsiteX1" y="connsiteY1"/>
                </a:cxn>
                <a:cxn ang="0">
                  <a:pos x="connsiteX2" y="connsiteY2"/>
                </a:cxn>
                <a:cxn ang="0">
                  <a:pos x="connsiteX3" y="connsiteY3"/>
                </a:cxn>
              </a:cxnLst>
              <a:rect l="l" t="t" r="r" b="b"/>
              <a:pathLst>
                <a:path w="304772" h="304776">
                  <a:moveTo>
                    <a:pt x="0" y="0"/>
                  </a:moveTo>
                  <a:lnTo>
                    <a:pt x="304772" y="152388"/>
                  </a:lnTo>
                  <a:lnTo>
                    <a:pt x="0" y="304777"/>
                  </a:lnTo>
                  <a:lnTo>
                    <a:pt x="0" y="0"/>
                  </a:lnTo>
                  <a:close/>
                </a:path>
              </a:pathLst>
            </a:custGeom>
            <a:solidFill>
              <a:srgbClr val="000080"/>
            </a:solidFill>
            <a:ln w="3047" cap="rnd">
              <a:noFill/>
              <a:prstDash val="solid"/>
              <a:round/>
            </a:ln>
          </p:spPr>
          <p:txBody>
            <a:bodyPr rtlCol="0" anchor="ctr"/>
            <a:lstStyle/>
            <a:p>
              <a:endParaRPr lang="en-CH" sz="4000"/>
            </a:p>
          </p:txBody>
        </p:sp>
        <p:sp>
          <p:nvSpPr>
            <p:cNvPr id="687" name="Freeform 686">
              <a:extLst>
                <a:ext uri="{FF2B5EF4-FFF2-40B4-BE49-F238E27FC236}">
                  <a16:creationId xmlns:a16="http://schemas.microsoft.com/office/drawing/2014/main" id="{8159D846-A537-1459-B7B4-C7475C92B390}"/>
                </a:ext>
              </a:extLst>
            </p:cNvPr>
            <p:cNvSpPr/>
            <p:nvPr/>
          </p:nvSpPr>
          <p:spPr>
            <a:xfrm>
              <a:off x="10405481" y="13763714"/>
              <a:ext cx="478583" cy="3047"/>
            </a:xfrm>
            <a:custGeom>
              <a:avLst/>
              <a:gdLst>
                <a:gd name="connsiteX0" fmla="*/ 0 w 478583"/>
                <a:gd name="connsiteY0" fmla="*/ 0 h 3047"/>
                <a:gd name="connsiteX1" fmla="*/ 478583 w 478583"/>
                <a:gd name="connsiteY1" fmla="*/ 0 h 3047"/>
              </a:gdLst>
              <a:ahLst/>
              <a:cxnLst>
                <a:cxn ang="0">
                  <a:pos x="connsiteX0" y="connsiteY0"/>
                </a:cxn>
                <a:cxn ang="0">
                  <a:pos x="connsiteX1" y="connsiteY1"/>
                </a:cxn>
              </a:cxnLst>
              <a:rect l="l" t="t" r="r" b="b"/>
              <a:pathLst>
                <a:path w="478583" h="3047">
                  <a:moveTo>
                    <a:pt x="0" y="0"/>
                  </a:moveTo>
                  <a:lnTo>
                    <a:pt x="478583" y="0"/>
                  </a:lnTo>
                </a:path>
              </a:pathLst>
            </a:custGeom>
            <a:noFill/>
            <a:ln w="50801" cap="sq">
              <a:solidFill>
                <a:srgbClr val="000080"/>
              </a:solidFill>
              <a:prstDash val="solid"/>
              <a:miter/>
            </a:ln>
          </p:spPr>
          <p:txBody>
            <a:bodyPr rtlCol="0" anchor="ctr"/>
            <a:lstStyle/>
            <a:p>
              <a:endParaRPr lang="en-CH" sz="4000"/>
            </a:p>
          </p:txBody>
        </p:sp>
      </p:grpSp>
      <p:grpSp>
        <p:nvGrpSpPr>
          <p:cNvPr id="688" name="Graphic 18">
            <a:extLst>
              <a:ext uri="{FF2B5EF4-FFF2-40B4-BE49-F238E27FC236}">
                <a16:creationId xmlns:a16="http://schemas.microsoft.com/office/drawing/2014/main" id="{D5BF2068-8095-9FA4-06D7-C05E03A10370}"/>
              </a:ext>
            </a:extLst>
          </p:cNvPr>
          <p:cNvGrpSpPr/>
          <p:nvPr/>
        </p:nvGrpSpPr>
        <p:grpSpPr>
          <a:xfrm>
            <a:off x="26298148" y="15119727"/>
            <a:ext cx="722432" cy="304776"/>
            <a:chOff x="26298148" y="15119727"/>
            <a:chExt cx="722432" cy="304776"/>
          </a:xfrm>
        </p:grpSpPr>
        <p:sp>
          <p:nvSpPr>
            <p:cNvPr id="689" name="Freeform 688">
              <a:extLst>
                <a:ext uri="{FF2B5EF4-FFF2-40B4-BE49-F238E27FC236}">
                  <a16:creationId xmlns:a16="http://schemas.microsoft.com/office/drawing/2014/main" id="{D0EBD638-37A2-70B4-B272-1F3F5EE801C5}"/>
                </a:ext>
              </a:extLst>
            </p:cNvPr>
            <p:cNvSpPr/>
            <p:nvPr/>
          </p:nvSpPr>
          <p:spPr>
            <a:xfrm>
              <a:off x="26715808" y="15119727"/>
              <a:ext cx="304772" cy="304776"/>
            </a:xfrm>
            <a:custGeom>
              <a:avLst/>
              <a:gdLst>
                <a:gd name="connsiteX0" fmla="*/ 0 w 304772"/>
                <a:gd name="connsiteY0" fmla="*/ 0 h 304776"/>
                <a:gd name="connsiteX1" fmla="*/ 304772 w 304772"/>
                <a:gd name="connsiteY1" fmla="*/ 152388 h 304776"/>
                <a:gd name="connsiteX2" fmla="*/ 0 w 304772"/>
                <a:gd name="connsiteY2" fmla="*/ 304777 h 304776"/>
                <a:gd name="connsiteX3" fmla="*/ 0 w 304772"/>
                <a:gd name="connsiteY3" fmla="*/ 0 h 304776"/>
              </a:gdLst>
              <a:ahLst/>
              <a:cxnLst>
                <a:cxn ang="0">
                  <a:pos x="connsiteX0" y="connsiteY0"/>
                </a:cxn>
                <a:cxn ang="0">
                  <a:pos x="connsiteX1" y="connsiteY1"/>
                </a:cxn>
                <a:cxn ang="0">
                  <a:pos x="connsiteX2" y="connsiteY2"/>
                </a:cxn>
                <a:cxn ang="0">
                  <a:pos x="connsiteX3" y="connsiteY3"/>
                </a:cxn>
              </a:cxnLst>
              <a:rect l="l" t="t" r="r" b="b"/>
              <a:pathLst>
                <a:path w="304772" h="304776">
                  <a:moveTo>
                    <a:pt x="0" y="0"/>
                  </a:moveTo>
                  <a:lnTo>
                    <a:pt x="304772" y="152388"/>
                  </a:lnTo>
                  <a:lnTo>
                    <a:pt x="0" y="304777"/>
                  </a:lnTo>
                  <a:lnTo>
                    <a:pt x="0" y="0"/>
                  </a:lnTo>
                  <a:close/>
                </a:path>
              </a:pathLst>
            </a:custGeom>
            <a:solidFill>
              <a:srgbClr val="000080"/>
            </a:solidFill>
            <a:ln w="3047" cap="rnd">
              <a:noFill/>
              <a:prstDash val="solid"/>
              <a:round/>
            </a:ln>
          </p:spPr>
          <p:txBody>
            <a:bodyPr rtlCol="0" anchor="ctr"/>
            <a:lstStyle/>
            <a:p>
              <a:endParaRPr lang="en-CH" sz="4000"/>
            </a:p>
          </p:txBody>
        </p:sp>
        <p:sp>
          <p:nvSpPr>
            <p:cNvPr id="690" name="Freeform 689">
              <a:extLst>
                <a:ext uri="{FF2B5EF4-FFF2-40B4-BE49-F238E27FC236}">
                  <a16:creationId xmlns:a16="http://schemas.microsoft.com/office/drawing/2014/main" id="{3F08C9E2-6216-5442-7410-4B013226425F}"/>
                </a:ext>
              </a:extLst>
            </p:cNvPr>
            <p:cNvSpPr/>
            <p:nvPr/>
          </p:nvSpPr>
          <p:spPr>
            <a:xfrm>
              <a:off x="26298148" y="15272115"/>
              <a:ext cx="478584" cy="3047"/>
            </a:xfrm>
            <a:custGeom>
              <a:avLst/>
              <a:gdLst>
                <a:gd name="connsiteX0" fmla="*/ 0 w 478584"/>
                <a:gd name="connsiteY0" fmla="*/ 0 h 3047"/>
                <a:gd name="connsiteX1" fmla="*/ 478585 w 478584"/>
                <a:gd name="connsiteY1" fmla="*/ 0 h 3047"/>
              </a:gdLst>
              <a:ahLst/>
              <a:cxnLst>
                <a:cxn ang="0">
                  <a:pos x="connsiteX0" y="connsiteY0"/>
                </a:cxn>
                <a:cxn ang="0">
                  <a:pos x="connsiteX1" y="connsiteY1"/>
                </a:cxn>
              </a:cxnLst>
              <a:rect l="l" t="t" r="r" b="b"/>
              <a:pathLst>
                <a:path w="478584" h="3047">
                  <a:moveTo>
                    <a:pt x="0" y="0"/>
                  </a:moveTo>
                  <a:lnTo>
                    <a:pt x="478585" y="0"/>
                  </a:lnTo>
                </a:path>
              </a:pathLst>
            </a:custGeom>
            <a:noFill/>
            <a:ln w="50801" cap="sq">
              <a:solidFill>
                <a:srgbClr val="000080"/>
              </a:solidFill>
              <a:prstDash val="solid"/>
              <a:miter/>
            </a:ln>
          </p:spPr>
          <p:txBody>
            <a:bodyPr rtlCol="0" anchor="ctr"/>
            <a:lstStyle/>
            <a:p>
              <a:endParaRPr lang="en-CH" sz="4000"/>
            </a:p>
          </p:txBody>
        </p:sp>
      </p:grpSp>
      <p:sp>
        <p:nvSpPr>
          <p:cNvPr id="691" name="Freeform 690">
            <a:extLst>
              <a:ext uri="{FF2B5EF4-FFF2-40B4-BE49-F238E27FC236}">
                <a16:creationId xmlns:a16="http://schemas.microsoft.com/office/drawing/2014/main" id="{D06CC5AD-4955-7688-593C-159F332D3F9A}"/>
              </a:ext>
            </a:extLst>
          </p:cNvPr>
          <p:cNvSpPr/>
          <p:nvPr/>
        </p:nvSpPr>
        <p:spPr>
          <a:xfrm>
            <a:off x="8397098" y="9430465"/>
            <a:ext cx="1467238" cy="840508"/>
          </a:xfrm>
          <a:custGeom>
            <a:avLst/>
            <a:gdLst>
              <a:gd name="connsiteX0" fmla="*/ 1468438 w 1467238"/>
              <a:gd name="connsiteY0" fmla="*/ 116953 h 840508"/>
              <a:gd name="connsiteX1" fmla="*/ 1468438 w 1467238"/>
              <a:gd name="connsiteY1" fmla="*/ 727081 h 840508"/>
              <a:gd name="connsiteX2" fmla="*/ 1353244 w 1467238"/>
              <a:gd name="connsiteY2" fmla="*/ 842235 h 840508"/>
              <a:gd name="connsiteX3" fmla="*/ 116393 w 1467238"/>
              <a:gd name="connsiteY3" fmla="*/ 842235 h 840508"/>
              <a:gd name="connsiteX4" fmla="*/ 1199 w 1467238"/>
              <a:gd name="connsiteY4" fmla="*/ 727081 h 840508"/>
              <a:gd name="connsiteX5" fmla="*/ 1199 w 1467238"/>
              <a:gd name="connsiteY5" fmla="*/ 116953 h 840508"/>
              <a:gd name="connsiteX6" fmla="*/ 116393 w 1467238"/>
              <a:gd name="connsiteY6" fmla="*/ 1727 h 840508"/>
              <a:gd name="connsiteX7" fmla="*/ 1353244 w 1467238"/>
              <a:gd name="connsiteY7" fmla="*/ 1727 h 840508"/>
              <a:gd name="connsiteX8" fmla="*/ 1468438 w 1467238"/>
              <a:gd name="connsiteY8" fmla="*/ 116953 h 84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7238" h="840508">
                <a:moveTo>
                  <a:pt x="1468438" y="116953"/>
                </a:moveTo>
                <a:lnTo>
                  <a:pt x="1468438" y="727081"/>
                </a:lnTo>
                <a:cubicBezTo>
                  <a:pt x="1468438" y="790627"/>
                  <a:pt x="1416817" y="842235"/>
                  <a:pt x="1353244" y="842235"/>
                </a:cubicBezTo>
                <a:lnTo>
                  <a:pt x="116393" y="842235"/>
                </a:lnTo>
                <a:cubicBezTo>
                  <a:pt x="52819" y="842235"/>
                  <a:pt x="1199" y="790627"/>
                  <a:pt x="1199" y="727081"/>
                </a:cubicBezTo>
                <a:lnTo>
                  <a:pt x="1199" y="116953"/>
                </a:lnTo>
                <a:cubicBezTo>
                  <a:pt x="1199" y="53335"/>
                  <a:pt x="52819" y="1727"/>
                  <a:pt x="116393" y="1727"/>
                </a:cubicBezTo>
                <a:lnTo>
                  <a:pt x="1353244" y="1727"/>
                </a:lnTo>
                <a:cubicBezTo>
                  <a:pt x="1416817" y="1727"/>
                  <a:pt x="1468438" y="53335"/>
                  <a:pt x="1468438" y="116953"/>
                </a:cubicBezTo>
                <a:close/>
              </a:path>
            </a:pathLst>
          </a:custGeom>
          <a:solidFill>
            <a:srgbClr val="FFFFFF"/>
          </a:solidFill>
          <a:ln w="18662" cap="rnd">
            <a:solidFill>
              <a:srgbClr val="000080"/>
            </a:solidFill>
            <a:prstDash val="solid"/>
            <a:round/>
          </a:ln>
        </p:spPr>
        <p:txBody>
          <a:bodyPr rtlCol="0" anchor="ctr"/>
          <a:lstStyle/>
          <a:p>
            <a:endParaRPr lang="en-CH" sz="4000"/>
          </a:p>
        </p:txBody>
      </p:sp>
      <p:sp>
        <p:nvSpPr>
          <p:cNvPr id="692" name="Freeform 691">
            <a:extLst>
              <a:ext uri="{FF2B5EF4-FFF2-40B4-BE49-F238E27FC236}">
                <a16:creationId xmlns:a16="http://schemas.microsoft.com/office/drawing/2014/main" id="{FF6E6517-957B-6EE0-765C-0E2F7E9E30E4}"/>
              </a:ext>
            </a:extLst>
          </p:cNvPr>
          <p:cNvSpPr/>
          <p:nvPr/>
        </p:nvSpPr>
        <p:spPr>
          <a:xfrm>
            <a:off x="23769270" y="9430465"/>
            <a:ext cx="1715407" cy="840508"/>
          </a:xfrm>
          <a:custGeom>
            <a:avLst/>
            <a:gdLst>
              <a:gd name="connsiteX0" fmla="*/ 1721691 w 1715407"/>
              <a:gd name="connsiteY0" fmla="*/ 116953 h 840508"/>
              <a:gd name="connsiteX1" fmla="*/ 1721691 w 1715407"/>
              <a:gd name="connsiteY1" fmla="*/ 727081 h 840508"/>
              <a:gd name="connsiteX2" fmla="*/ 1606499 w 1715407"/>
              <a:gd name="connsiteY2" fmla="*/ 842235 h 840508"/>
              <a:gd name="connsiteX3" fmla="*/ 121475 w 1715407"/>
              <a:gd name="connsiteY3" fmla="*/ 842235 h 840508"/>
              <a:gd name="connsiteX4" fmla="*/ 6283 w 1715407"/>
              <a:gd name="connsiteY4" fmla="*/ 727081 h 840508"/>
              <a:gd name="connsiteX5" fmla="*/ 6283 w 1715407"/>
              <a:gd name="connsiteY5" fmla="*/ 116953 h 840508"/>
              <a:gd name="connsiteX6" fmla="*/ 121475 w 1715407"/>
              <a:gd name="connsiteY6" fmla="*/ 1727 h 840508"/>
              <a:gd name="connsiteX7" fmla="*/ 1606499 w 1715407"/>
              <a:gd name="connsiteY7" fmla="*/ 1727 h 840508"/>
              <a:gd name="connsiteX8" fmla="*/ 1721691 w 1715407"/>
              <a:gd name="connsiteY8" fmla="*/ 116953 h 84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5407" h="840508">
                <a:moveTo>
                  <a:pt x="1721691" y="116953"/>
                </a:moveTo>
                <a:lnTo>
                  <a:pt x="1721691" y="727081"/>
                </a:lnTo>
                <a:cubicBezTo>
                  <a:pt x="1721691" y="790627"/>
                  <a:pt x="1670080" y="842235"/>
                  <a:pt x="1606499" y="842235"/>
                </a:cubicBezTo>
                <a:lnTo>
                  <a:pt x="121475" y="842235"/>
                </a:lnTo>
                <a:cubicBezTo>
                  <a:pt x="57950" y="842235"/>
                  <a:pt x="6283" y="790627"/>
                  <a:pt x="6283" y="727081"/>
                </a:cubicBezTo>
                <a:lnTo>
                  <a:pt x="6283" y="116953"/>
                </a:lnTo>
                <a:cubicBezTo>
                  <a:pt x="6283" y="53335"/>
                  <a:pt x="57950" y="1727"/>
                  <a:pt x="121475" y="1727"/>
                </a:cubicBezTo>
                <a:lnTo>
                  <a:pt x="1606499" y="1727"/>
                </a:lnTo>
                <a:cubicBezTo>
                  <a:pt x="1670080" y="1727"/>
                  <a:pt x="1721691" y="53335"/>
                  <a:pt x="1721691" y="116953"/>
                </a:cubicBezTo>
                <a:close/>
              </a:path>
            </a:pathLst>
          </a:custGeom>
          <a:solidFill>
            <a:srgbClr val="FFFFFF"/>
          </a:solidFill>
          <a:ln w="18884" cap="rnd">
            <a:solidFill>
              <a:srgbClr val="000080"/>
            </a:solidFill>
            <a:prstDash val="solid"/>
            <a:round/>
          </a:ln>
        </p:spPr>
        <p:txBody>
          <a:bodyPr rtlCol="0" anchor="ctr"/>
          <a:lstStyle/>
          <a:p>
            <a:endParaRPr lang="en-CH" sz="4000"/>
          </a:p>
        </p:txBody>
      </p:sp>
      <p:sp>
        <p:nvSpPr>
          <p:cNvPr id="693" name="Freeform 692">
            <a:extLst>
              <a:ext uri="{FF2B5EF4-FFF2-40B4-BE49-F238E27FC236}">
                <a16:creationId xmlns:a16="http://schemas.microsoft.com/office/drawing/2014/main" id="{0ED5FC8C-F384-EF8A-19C8-DFC003A2BAB4}"/>
              </a:ext>
            </a:extLst>
          </p:cNvPr>
          <p:cNvSpPr/>
          <p:nvPr/>
        </p:nvSpPr>
        <p:spPr>
          <a:xfrm>
            <a:off x="23769189" y="8048555"/>
            <a:ext cx="1686018" cy="840508"/>
          </a:xfrm>
          <a:custGeom>
            <a:avLst/>
            <a:gdLst>
              <a:gd name="connsiteX0" fmla="*/ 1692297 w 1686018"/>
              <a:gd name="connsiteY0" fmla="*/ 116500 h 840508"/>
              <a:gd name="connsiteX1" fmla="*/ 1692297 w 1686018"/>
              <a:gd name="connsiteY1" fmla="*/ 726628 h 840508"/>
              <a:gd name="connsiteX2" fmla="*/ 1577109 w 1686018"/>
              <a:gd name="connsiteY2" fmla="*/ 841782 h 840508"/>
              <a:gd name="connsiteX3" fmla="*/ 121521 w 1686018"/>
              <a:gd name="connsiteY3" fmla="*/ 841782 h 840508"/>
              <a:gd name="connsiteX4" fmla="*/ 6278 w 1686018"/>
              <a:gd name="connsiteY4" fmla="*/ 726628 h 840508"/>
              <a:gd name="connsiteX5" fmla="*/ 6278 w 1686018"/>
              <a:gd name="connsiteY5" fmla="*/ 116500 h 840508"/>
              <a:gd name="connsiteX6" fmla="*/ 121521 w 1686018"/>
              <a:gd name="connsiteY6" fmla="*/ 1273 h 840508"/>
              <a:gd name="connsiteX7" fmla="*/ 1577109 w 1686018"/>
              <a:gd name="connsiteY7" fmla="*/ 1273 h 840508"/>
              <a:gd name="connsiteX8" fmla="*/ 1692297 w 1686018"/>
              <a:gd name="connsiteY8" fmla="*/ 116500 h 84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6018" h="840508">
                <a:moveTo>
                  <a:pt x="1692297" y="116500"/>
                </a:moveTo>
                <a:lnTo>
                  <a:pt x="1692297" y="726628"/>
                </a:lnTo>
                <a:cubicBezTo>
                  <a:pt x="1692297" y="790174"/>
                  <a:pt x="1640695" y="841782"/>
                  <a:pt x="1577109" y="841782"/>
                </a:cubicBezTo>
                <a:lnTo>
                  <a:pt x="121521" y="841782"/>
                </a:lnTo>
                <a:cubicBezTo>
                  <a:pt x="57935" y="841782"/>
                  <a:pt x="6278" y="790174"/>
                  <a:pt x="6278" y="726628"/>
                </a:cubicBezTo>
                <a:lnTo>
                  <a:pt x="6278" y="116500"/>
                </a:lnTo>
                <a:cubicBezTo>
                  <a:pt x="6278" y="52881"/>
                  <a:pt x="57935" y="1273"/>
                  <a:pt x="121521" y="1273"/>
                </a:cubicBezTo>
                <a:lnTo>
                  <a:pt x="1577109" y="1273"/>
                </a:lnTo>
                <a:cubicBezTo>
                  <a:pt x="1640695" y="1273"/>
                  <a:pt x="1692297" y="52881"/>
                  <a:pt x="1692297" y="116500"/>
                </a:cubicBezTo>
                <a:close/>
              </a:path>
            </a:pathLst>
          </a:custGeom>
          <a:solidFill>
            <a:srgbClr val="FFFFFF"/>
          </a:solidFill>
          <a:ln w="18869" cap="rnd">
            <a:solidFill>
              <a:srgbClr val="000080"/>
            </a:solidFill>
            <a:prstDash val="solid"/>
            <a:round/>
          </a:ln>
        </p:spPr>
        <p:txBody>
          <a:bodyPr rtlCol="0" anchor="ctr"/>
          <a:lstStyle/>
          <a:p>
            <a:endParaRPr lang="en-CH" sz="4000"/>
          </a:p>
        </p:txBody>
      </p:sp>
      <p:sp>
        <p:nvSpPr>
          <p:cNvPr id="694" name="Freeform 693">
            <a:extLst>
              <a:ext uri="{FF2B5EF4-FFF2-40B4-BE49-F238E27FC236}">
                <a16:creationId xmlns:a16="http://schemas.microsoft.com/office/drawing/2014/main" id="{80374E1A-AFC7-DDDD-68D1-C8B28F672D93}"/>
              </a:ext>
            </a:extLst>
          </p:cNvPr>
          <p:cNvSpPr/>
          <p:nvPr/>
        </p:nvSpPr>
        <p:spPr>
          <a:xfrm>
            <a:off x="10531933" y="9430465"/>
            <a:ext cx="2176076" cy="840508"/>
          </a:xfrm>
          <a:custGeom>
            <a:avLst/>
            <a:gdLst>
              <a:gd name="connsiteX0" fmla="*/ 2178092 w 2176076"/>
              <a:gd name="connsiteY0" fmla="*/ 116953 h 840508"/>
              <a:gd name="connsiteX1" fmla="*/ 2178092 w 2176076"/>
              <a:gd name="connsiteY1" fmla="*/ 727081 h 840508"/>
              <a:gd name="connsiteX2" fmla="*/ 2062900 w 2176076"/>
              <a:gd name="connsiteY2" fmla="*/ 842235 h 840508"/>
              <a:gd name="connsiteX3" fmla="*/ 117207 w 2176076"/>
              <a:gd name="connsiteY3" fmla="*/ 842235 h 840508"/>
              <a:gd name="connsiteX4" fmla="*/ 2015 w 2176076"/>
              <a:gd name="connsiteY4" fmla="*/ 727081 h 840508"/>
              <a:gd name="connsiteX5" fmla="*/ 2015 w 2176076"/>
              <a:gd name="connsiteY5" fmla="*/ 116953 h 840508"/>
              <a:gd name="connsiteX6" fmla="*/ 117207 w 2176076"/>
              <a:gd name="connsiteY6" fmla="*/ 1727 h 840508"/>
              <a:gd name="connsiteX7" fmla="*/ 2062900 w 2176076"/>
              <a:gd name="connsiteY7" fmla="*/ 1727 h 840508"/>
              <a:gd name="connsiteX8" fmla="*/ 2178092 w 2176076"/>
              <a:gd name="connsiteY8" fmla="*/ 116953 h 84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6076" h="840508">
                <a:moveTo>
                  <a:pt x="2178092" y="116953"/>
                </a:moveTo>
                <a:lnTo>
                  <a:pt x="2178092" y="727081"/>
                </a:lnTo>
                <a:cubicBezTo>
                  <a:pt x="2178092" y="790627"/>
                  <a:pt x="2126464" y="842235"/>
                  <a:pt x="2062900" y="842235"/>
                </a:cubicBezTo>
                <a:lnTo>
                  <a:pt x="117207" y="842235"/>
                </a:lnTo>
                <a:cubicBezTo>
                  <a:pt x="53643" y="842235"/>
                  <a:pt x="2015" y="790627"/>
                  <a:pt x="2015" y="727081"/>
                </a:cubicBezTo>
                <a:lnTo>
                  <a:pt x="2015" y="116953"/>
                </a:lnTo>
                <a:cubicBezTo>
                  <a:pt x="2015" y="53335"/>
                  <a:pt x="53643" y="1727"/>
                  <a:pt x="117207" y="1727"/>
                </a:cubicBezTo>
                <a:lnTo>
                  <a:pt x="2062900" y="1727"/>
                </a:lnTo>
                <a:cubicBezTo>
                  <a:pt x="2126464" y="1727"/>
                  <a:pt x="2178092" y="53335"/>
                  <a:pt x="2178092" y="116953"/>
                </a:cubicBezTo>
                <a:close/>
              </a:path>
            </a:pathLst>
          </a:custGeom>
          <a:solidFill>
            <a:srgbClr val="FFFFFF"/>
          </a:solidFill>
          <a:ln w="19072" cap="rnd">
            <a:solidFill>
              <a:srgbClr val="000080"/>
            </a:solidFill>
            <a:prstDash val="solid"/>
            <a:round/>
          </a:ln>
        </p:spPr>
        <p:txBody>
          <a:bodyPr rtlCol="0" anchor="ctr"/>
          <a:lstStyle/>
          <a:p>
            <a:endParaRPr lang="en-CH" sz="4000"/>
          </a:p>
        </p:txBody>
      </p:sp>
      <p:sp>
        <p:nvSpPr>
          <p:cNvPr id="695" name="Freeform 694">
            <a:extLst>
              <a:ext uri="{FF2B5EF4-FFF2-40B4-BE49-F238E27FC236}">
                <a16:creationId xmlns:a16="http://schemas.microsoft.com/office/drawing/2014/main" id="{10BD6803-6B34-752D-C9C6-4F8990747579}"/>
              </a:ext>
            </a:extLst>
          </p:cNvPr>
          <p:cNvSpPr/>
          <p:nvPr/>
        </p:nvSpPr>
        <p:spPr>
          <a:xfrm>
            <a:off x="26439112" y="9434093"/>
            <a:ext cx="2176076" cy="840508"/>
          </a:xfrm>
          <a:custGeom>
            <a:avLst/>
            <a:gdLst>
              <a:gd name="connsiteX0" fmla="*/ 2183312 w 2176076"/>
              <a:gd name="connsiteY0" fmla="*/ 116954 h 840508"/>
              <a:gd name="connsiteX1" fmla="*/ 2183312 w 2176076"/>
              <a:gd name="connsiteY1" fmla="*/ 727082 h 840508"/>
              <a:gd name="connsiteX2" fmla="*/ 2068119 w 2176076"/>
              <a:gd name="connsiteY2" fmla="*/ 842236 h 840508"/>
              <a:gd name="connsiteX3" fmla="*/ 122426 w 2176076"/>
              <a:gd name="connsiteY3" fmla="*/ 842236 h 840508"/>
              <a:gd name="connsiteX4" fmla="*/ 7235 w 2176076"/>
              <a:gd name="connsiteY4" fmla="*/ 727082 h 840508"/>
              <a:gd name="connsiteX5" fmla="*/ 7235 w 2176076"/>
              <a:gd name="connsiteY5" fmla="*/ 116954 h 840508"/>
              <a:gd name="connsiteX6" fmla="*/ 122426 w 2176076"/>
              <a:gd name="connsiteY6" fmla="*/ 1728 h 840508"/>
              <a:gd name="connsiteX7" fmla="*/ 2068119 w 2176076"/>
              <a:gd name="connsiteY7" fmla="*/ 1728 h 840508"/>
              <a:gd name="connsiteX8" fmla="*/ 2183312 w 2176076"/>
              <a:gd name="connsiteY8" fmla="*/ 116954 h 84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6076" h="840508">
                <a:moveTo>
                  <a:pt x="2183312" y="116954"/>
                </a:moveTo>
                <a:lnTo>
                  <a:pt x="2183312" y="727082"/>
                </a:lnTo>
                <a:cubicBezTo>
                  <a:pt x="2183312" y="790628"/>
                  <a:pt x="2131683" y="842236"/>
                  <a:pt x="2068119" y="842236"/>
                </a:cubicBezTo>
                <a:lnTo>
                  <a:pt x="122426" y="842236"/>
                </a:lnTo>
                <a:cubicBezTo>
                  <a:pt x="58862" y="842236"/>
                  <a:pt x="7235" y="790628"/>
                  <a:pt x="7235" y="727082"/>
                </a:cubicBezTo>
                <a:lnTo>
                  <a:pt x="7235" y="116954"/>
                </a:lnTo>
                <a:cubicBezTo>
                  <a:pt x="7235" y="53336"/>
                  <a:pt x="58862" y="1728"/>
                  <a:pt x="122426" y="1728"/>
                </a:cubicBezTo>
                <a:lnTo>
                  <a:pt x="2068119" y="1728"/>
                </a:lnTo>
                <a:cubicBezTo>
                  <a:pt x="2131683" y="1728"/>
                  <a:pt x="2183312" y="53336"/>
                  <a:pt x="2183312" y="116954"/>
                </a:cubicBezTo>
                <a:close/>
              </a:path>
            </a:pathLst>
          </a:custGeom>
          <a:solidFill>
            <a:srgbClr val="FFFFFF"/>
          </a:solidFill>
          <a:ln w="19072" cap="rnd">
            <a:solidFill>
              <a:srgbClr val="000080"/>
            </a:solidFill>
            <a:prstDash val="solid"/>
            <a:round/>
          </a:ln>
        </p:spPr>
        <p:txBody>
          <a:bodyPr rtlCol="0" anchor="ctr"/>
          <a:lstStyle/>
          <a:p>
            <a:endParaRPr lang="en-CH" sz="4000"/>
          </a:p>
        </p:txBody>
      </p:sp>
      <p:sp>
        <p:nvSpPr>
          <p:cNvPr id="696" name="Freeform 695">
            <a:extLst>
              <a:ext uri="{FF2B5EF4-FFF2-40B4-BE49-F238E27FC236}">
                <a16:creationId xmlns:a16="http://schemas.microsoft.com/office/drawing/2014/main" id="{75353E92-1E70-B4A2-D5EE-18ABCBEF6B6D}"/>
              </a:ext>
            </a:extLst>
          </p:cNvPr>
          <p:cNvSpPr/>
          <p:nvPr/>
        </p:nvSpPr>
        <p:spPr>
          <a:xfrm>
            <a:off x="3767772" y="8103891"/>
            <a:ext cx="3465427" cy="2140515"/>
          </a:xfrm>
          <a:custGeom>
            <a:avLst/>
            <a:gdLst>
              <a:gd name="connsiteX0" fmla="*/ 3465435 w 3465427"/>
              <a:gd name="connsiteY0" fmla="*/ 294951 h 2140515"/>
              <a:gd name="connsiteX1" fmla="*/ 3465435 w 3465427"/>
              <a:gd name="connsiteY1" fmla="*/ 1848760 h 2140515"/>
              <a:gd name="connsiteX2" fmla="*/ 3172104 w 3465427"/>
              <a:gd name="connsiteY2" fmla="*/ 2142021 h 2140515"/>
              <a:gd name="connsiteX3" fmla="*/ 293451 w 3465427"/>
              <a:gd name="connsiteY3" fmla="*/ 2142021 h 2140515"/>
              <a:gd name="connsiteX4" fmla="*/ 8 w 3465427"/>
              <a:gd name="connsiteY4" fmla="*/ 1848760 h 2140515"/>
              <a:gd name="connsiteX5" fmla="*/ 8 w 3465427"/>
              <a:gd name="connsiteY5" fmla="*/ 294951 h 2140515"/>
              <a:gd name="connsiteX6" fmla="*/ 293451 w 3465427"/>
              <a:gd name="connsiteY6" fmla="*/ 1505 h 2140515"/>
              <a:gd name="connsiteX7" fmla="*/ 3172104 w 3465427"/>
              <a:gd name="connsiteY7" fmla="*/ 1505 h 2140515"/>
              <a:gd name="connsiteX8" fmla="*/ 3465435 w 3465427"/>
              <a:gd name="connsiteY8" fmla="*/ 294951 h 214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5427" h="2140515">
                <a:moveTo>
                  <a:pt x="3465435" y="294951"/>
                </a:moveTo>
                <a:lnTo>
                  <a:pt x="3465435" y="1848760"/>
                </a:lnTo>
                <a:cubicBezTo>
                  <a:pt x="3465435" y="2010591"/>
                  <a:pt x="3333954" y="2142021"/>
                  <a:pt x="3172104" y="2142021"/>
                </a:cubicBezTo>
                <a:lnTo>
                  <a:pt x="293451" y="2142021"/>
                </a:lnTo>
                <a:cubicBezTo>
                  <a:pt x="131489" y="2142021"/>
                  <a:pt x="8" y="2010591"/>
                  <a:pt x="8" y="1848760"/>
                </a:cubicBezTo>
                <a:lnTo>
                  <a:pt x="8" y="294951"/>
                </a:lnTo>
                <a:cubicBezTo>
                  <a:pt x="8" y="132934"/>
                  <a:pt x="131489" y="1505"/>
                  <a:pt x="293451" y="1505"/>
                </a:cubicBezTo>
                <a:lnTo>
                  <a:pt x="3172104" y="1505"/>
                </a:lnTo>
                <a:cubicBezTo>
                  <a:pt x="3333954" y="1505"/>
                  <a:pt x="3465435" y="132934"/>
                  <a:pt x="3465435" y="294951"/>
                </a:cubicBezTo>
                <a:close/>
              </a:path>
            </a:pathLst>
          </a:custGeom>
          <a:solidFill>
            <a:srgbClr val="FFFFFF"/>
          </a:solidFill>
          <a:ln w="18466" cap="rnd">
            <a:solidFill>
              <a:srgbClr val="000080"/>
            </a:solidFill>
            <a:prstDash val="solid"/>
            <a:round/>
          </a:ln>
        </p:spPr>
        <p:txBody>
          <a:bodyPr rtlCol="0" anchor="ctr"/>
          <a:lstStyle/>
          <a:p>
            <a:endParaRPr lang="en-CH" sz="4000"/>
          </a:p>
        </p:txBody>
      </p:sp>
      <p:sp>
        <p:nvSpPr>
          <p:cNvPr id="697" name="Freeform 696">
            <a:extLst>
              <a:ext uri="{FF2B5EF4-FFF2-40B4-BE49-F238E27FC236}">
                <a16:creationId xmlns:a16="http://schemas.microsoft.com/office/drawing/2014/main" id="{16CA3221-CB6D-4B9F-9519-09DFA6755DC9}"/>
              </a:ext>
            </a:extLst>
          </p:cNvPr>
          <p:cNvSpPr/>
          <p:nvPr/>
        </p:nvSpPr>
        <p:spPr>
          <a:xfrm>
            <a:off x="11333480" y="12203490"/>
            <a:ext cx="1411193" cy="840508"/>
          </a:xfrm>
          <a:custGeom>
            <a:avLst/>
            <a:gdLst>
              <a:gd name="connsiteX0" fmla="*/ 1413346 w 1411193"/>
              <a:gd name="connsiteY0" fmla="*/ 117863 h 840508"/>
              <a:gd name="connsiteX1" fmla="*/ 1413346 w 1411193"/>
              <a:gd name="connsiteY1" fmla="*/ 727991 h 840508"/>
              <a:gd name="connsiteX2" fmla="*/ 1298155 w 1411193"/>
              <a:gd name="connsiteY2" fmla="*/ 843145 h 840508"/>
              <a:gd name="connsiteX3" fmla="*/ 117390 w 1411193"/>
              <a:gd name="connsiteY3" fmla="*/ 843145 h 840508"/>
              <a:gd name="connsiteX4" fmla="*/ 2153 w 1411193"/>
              <a:gd name="connsiteY4" fmla="*/ 727991 h 840508"/>
              <a:gd name="connsiteX5" fmla="*/ 2153 w 1411193"/>
              <a:gd name="connsiteY5" fmla="*/ 117863 h 840508"/>
              <a:gd name="connsiteX6" fmla="*/ 117390 w 1411193"/>
              <a:gd name="connsiteY6" fmla="*/ 2637 h 840508"/>
              <a:gd name="connsiteX7" fmla="*/ 1298155 w 1411193"/>
              <a:gd name="connsiteY7" fmla="*/ 2637 h 840508"/>
              <a:gd name="connsiteX8" fmla="*/ 1413346 w 1411193"/>
              <a:gd name="connsiteY8" fmla="*/ 117863 h 84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93" h="840508">
                <a:moveTo>
                  <a:pt x="1413346" y="117863"/>
                </a:moveTo>
                <a:lnTo>
                  <a:pt x="1413346" y="727991"/>
                </a:lnTo>
                <a:cubicBezTo>
                  <a:pt x="1413346" y="791537"/>
                  <a:pt x="1361728" y="843145"/>
                  <a:pt x="1298155" y="843145"/>
                </a:cubicBezTo>
                <a:lnTo>
                  <a:pt x="117390" y="843145"/>
                </a:lnTo>
                <a:cubicBezTo>
                  <a:pt x="53771" y="843145"/>
                  <a:pt x="2153" y="791537"/>
                  <a:pt x="2153" y="727991"/>
                </a:cubicBezTo>
                <a:lnTo>
                  <a:pt x="2153" y="117863"/>
                </a:lnTo>
                <a:cubicBezTo>
                  <a:pt x="2153" y="54245"/>
                  <a:pt x="53771" y="2637"/>
                  <a:pt x="117390" y="2637"/>
                </a:cubicBezTo>
                <a:lnTo>
                  <a:pt x="1298155" y="2637"/>
                </a:lnTo>
                <a:cubicBezTo>
                  <a:pt x="1361728" y="2637"/>
                  <a:pt x="1413346" y="54245"/>
                  <a:pt x="1413346" y="117863"/>
                </a:cubicBezTo>
                <a:close/>
              </a:path>
            </a:pathLst>
          </a:custGeom>
          <a:solidFill>
            <a:srgbClr val="FFFFFF"/>
          </a:solidFill>
          <a:ln w="18559" cap="rnd">
            <a:solidFill>
              <a:srgbClr val="000080"/>
            </a:solidFill>
            <a:prstDash val="solid"/>
            <a:round/>
          </a:ln>
        </p:spPr>
        <p:txBody>
          <a:bodyPr rtlCol="0" anchor="ctr"/>
          <a:lstStyle/>
          <a:p>
            <a:endParaRPr lang="en-CH" sz="4000"/>
          </a:p>
        </p:txBody>
      </p:sp>
      <p:sp>
        <p:nvSpPr>
          <p:cNvPr id="698" name="Freeform 697">
            <a:extLst>
              <a:ext uri="{FF2B5EF4-FFF2-40B4-BE49-F238E27FC236}">
                <a16:creationId xmlns:a16="http://schemas.microsoft.com/office/drawing/2014/main" id="{D27893FA-1311-2496-5561-67D6A42EDF04}"/>
              </a:ext>
            </a:extLst>
          </p:cNvPr>
          <p:cNvSpPr/>
          <p:nvPr/>
        </p:nvSpPr>
        <p:spPr>
          <a:xfrm>
            <a:off x="27226130" y="13711901"/>
            <a:ext cx="1411193" cy="840508"/>
          </a:xfrm>
          <a:custGeom>
            <a:avLst/>
            <a:gdLst>
              <a:gd name="connsiteX0" fmla="*/ 1418561 w 1411193"/>
              <a:gd name="connsiteY0" fmla="*/ 118358 h 840508"/>
              <a:gd name="connsiteX1" fmla="*/ 1418561 w 1411193"/>
              <a:gd name="connsiteY1" fmla="*/ 728486 h 840508"/>
              <a:gd name="connsiteX2" fmla="*/ 1303370 w 1411193"/>
              <a:gd name="connsiteY2" fmla="*/ 843640 h 840508"/>
              <a:gd name="connsiteX3" fmla="*/ 122605 w 1411193"/>
              <a:gd name="connsiteY3" fmla="*/ 843640 h 840508"/>
              <a:gd name="connsiteX4" fmla="*/ 7368 w 1411193"/>
              <a:gd name="connsiteY4" fmla="*/ 728486 h 840508"/>
              <a:gd name="connsiteX5" fmla="*/ 7368 w 1411193"/>
              <a:gd name="connsiteY5" fmla="*/ 118358 h 840508"/>
              <a:gd name="connsiteX6" fmla="*/ 122605 w 1411193"/>
              <a:gd name="connsiteY6" fmla="*/ 3132 h 840508"/>
              <a:gd name="connsiteX7" fmla="*/ 1303370 w 1411193"/>
              <a:gd name="connsiteY7" fmla="*/ 3132 h 840508"/>
              <a:gd name="connsiteX8" fmla="*/ 1418561 w 1411193"/>
              <a:gd name="connsiteY8" fmla="*/ 118358 h 84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93" h="840508">
                <a:moveTo>
                  <a:pt x="1418561" y="118358"/>
                </a:moveTo>
                <a:lnTo>
                  <a:pt x="1418561" y="728486"/>
                </a:lnTo>
                <a:cubicBezTo>
                  <a:pt x="1418561" y="792032"/>
                  <a:pt x="1366942" y="843640"/>
                  <a:pt x="1303370" y="843640"/>
                </a:cubicBezTo>
                <a:lnTo>
                  <a:pt x="122605" y="843640"/>
                </a:lnTo>
                <a:cubicBezTo>
                  <a:pt x="58986" y="843640"/>
                  <a:pt x="7368" y="792032"/>
                  <a:pt x="7368" y="728486"/>
                </a:cubicBezTo>
                <a:lnTo>
                  <a:pt x="7368" y="118358"/>
                </a:lnTo>
                <a:cubicBezTo>
                  <a:pt x="7368" y="54740"/>
                  <a:pt x="58986" y="3132"/>
                  <a:pt x="122605" y="3132"/>
                </a:cubicBezTo>
                <a:lnTo>
                  <a:pt x="1303370" y="3132"/>
                </a:lnTo>
                <a:cubicBezTo>
                  <a:pt x="1366942" y="3132"/>
                  <a:pt x="1418561" y="54740"/>
                  <a:pt x="1418561" y="118358"/>
                </a:cubicBezTo>
                <a:close/>
              </a:path>
            </a:pathLst>
          </a:custGeom>
          <a:solidFill>
            <a:srgbClr val="FFFFFF"/>
          </a:solidFill>
          <a:ln w="18559" cap="rnd">
            <a:solidFill>
              <a:srgbClr val="000080"/>
            </a:solidFill>
            <a:prstDash val="solid"/>
            <a:round/>
          </a:ln>
        </p:spPr>
        <p:txBody>
          <a:bodyPr rtlCol="0" anchor="ctr"/>
          <a:lstStyle/>
          <a:p>
            <a:endParaRPr lang="en-CH" sz="4000"/>
          </a:p>
        </p:txBody>
      </p:sp>
      <p:sp>
        <p:nvSpPr>
          <p:cNvPr id="699" name="Freeform 698">
            <a:extLst>
              <a:ext uri="{FF2B5EF4-FFF2-40B4-BE49-F238E27FC236}">
                <a16:creationId xmlns:a16="http://schemas.microsoft.com/office/drawing/2014/main" id="{774E216B-30EB-3CA2-D98B-B165A903C207}"/>
              </a:ext>
            </a:extLst>
          </p:cNvPr>
          <p:cNvSpPr/>
          <p:nvPr/>
        </p:nvSpPr>
        <p:spPr>
          <a:xfrm>
            <a:off x="11316437" y="13309896"/>
            <a:ext cx="1428244" cy="840508"/>
          </a:xfrm>
          <a:custGeom>
            <a:avLst/>
            <a:gdLst>
              <a:gd name="connsiteX0" fmla="*/ 1430394 w 1428244"/>
              <a:gd name="connsiteY0" fmla="*/ 118226 h 840508"/>
              <a:gd name="connsiteX1" fmla="*/ 1430394 w 1428244"/>
              <a:gd name="connsiteY1" fmla="*/ 728354 h 840508"/>
              <a:gd name="connsiteX2" fmla="*/ 1315202 w 1428244"/>
              <a:gd name="connsiteY2" fmla="*/ 843508 h 840508"/>
              <a:gd name="connsiteX3" fmla="*/ 117342 w 1428244"/>
              <a:gd name="connsiteY3" fmla="*/ 843508 h 840508"/>
              <a:gd name="connsiteX4" fmla="*/ 2150 w 1428244"/>
              <a:gd name="connsiteY4" fmla="*/ 728354 h 840508"/>
              <a:gd name="connsiteX5" fmla="*/ 2150 w 1428244"/>
              <a:gd name="connsiteY5" fmla="*/ 118226 h 840508"/>
              <a:gd name="connsiteX6" fmla="*/ 117342 w 1428244"/>
              <a:gd name="connsiteY6" fmla="*/ 3000 h 840508"/>
              <a:gd name="connsiteX7" fmla="*/ 1315202 w 1428244"/>
              <a:gd name="connsiteY7" fmla="*/ 3000 h 840508"/>
              <a:gd name="connsiteX8" fmla="*/ 1430394 w 1428244"/>
              <a:gd name="connsiteY8" fmla="*/ 118226 h 84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244" h="840508">
                <a:moveTo>
                  <a:pt x="1430394" y="118226"/>
                </a:moveTo>
                <a:lnTo>
                  <a:pt x="1430394" y="728354"/>
                </a:lnTo>
                <a:cubicBezTo>
                  <a:pt x="1430394" y="791900"/>
                  <a:pt x="1378755" y="843508"/>
                  <a:pt x="1315202" y="843508"/>
                </a:cubicBezTo>
                <a:lnTo>
                  <a:pt x="117342" y="843508"/>
                </a:lnTo>
                <a:cubicBezTo>
                  <a:pt x="53790" y="843508"/>
                  <a:pt x="2150" y="791900"/>
                  <a:pt x="2150" y="728354"/>
                </a:cubicBezTo>
                <a:lnTo>
                  <a:pt x="2150" y="118226"/>
                </a:lnTo>
                <a:cubicBezTo>
                  <a:pt x="2150" y="54608"/>
                  <a:pt x="53790" y="3000"/>
                  <a:pt x="117342" y="3000"/>
                </a:cubicBezTo>
                <a:lnTo>
                  <a:pt x="1315202" y="3000"/>
                </a:lnTo>
                <a:cubicBezTo>
                  <a:pt x="1378755" y="3000"/>
                  <a:pt x="1430394" y="54608"/>
                  <a:pt x="1430394" y="118226"/>
                </a:cubicBezTo>
                <a:close/>
              </a:path>
            </a:pathLst>
          </a:custGeom>
          <a:solidFill>
            <a:srgbClr val="FFFFFF"/>
          </a:solidFill>
          <a:ln w="18585" cap="rnd">
            <a:solidFill>
              <a:srgbClr val="000080"/>
            </a:solidFill>
            <a:prstDash val="solid"/>
            <a:round/>
          </a:ln>
        </p:spPr>
        <p:txBody>
          <a:bodyPr rtlCol="0" anchor="ctr"/>
          <a:lstStyle/>
          <a:p>
            <a:endParaRPr lang="en-CH" sz="4000"/>
          </a:p>
        </p:txBody>
      </p:sp>
      <p:sp>
        <p:nvSpPr>
          <p:cNvPr id="700" name="Freeform 699">
            <a:extLst>
              <a:ext uri="{FF2B5EF4-FFF2-40B4-BE49-F238E27FC236}">
                <a16:creationId xmlns:a16="http://schemas.microsoft.com/office/drawing/2014/main" id="{D0EC7144-D1BB-6CDF-65C8-C0972D54A6E9}"/>
              </a:ext>
            </a:extLst>
          </p:cNvPr>
          <p:cNvSpPr/>
          <p:nvPr/>
        </p:nvSpPr>
        <p:spPr>
          <a:xfrm>
            <a:off x="27209091" y="14818302"/>
            <a:ext cx="1428244" cy="840508"/>
          </a:xfrm>
          <a:custGeom>
            <a:avLst/>
            <a:gdLst>
              <a:gd name="connsiteX0" fmla="*/ 1435609 w 1428244"/>
              <a:gd name="connsiteY0" fmla="*/ 118721 h 840508"/>
              <a:gd name="connsiteX1" fmla="*/ 1435609 w 1428244"/>
              <a:gd name="connsiteY1" fmla="*/ 728849 h 840508"/>
              <a:gd name="connsiteX2" fmla="*/ 1320417 w 1428244"/>
              <a:gd name="connsiteY2" fmla="*/ 844003 h 840508"/>
              <a:gd name="connsiteX3" fmla="*/ 122557 w 1428244"/>
              <a:gd name="connsiteY3" fmla="*/ 844003 h 840508"/>
              <a:gd name="connsiteX4" fmla="*/ 7365 w 1428244"/>
              <a:gd name="connsiteY4" fmla="*/ 728849 h 840508"/>
              <a:gd name="connsiteX5" fmla="*/ 7365 w 1428244"/>
              <a:gd name="connsiteY5" fmla="*/ 118721 h 840508"/>
              <a:gd name="connsiteX6" fmla="*/ 122557 w 1428244"/>
              <a:gd name="connsiteY6" fmla="*/ 3495 h 840508"/>
              <a:gd name="connsiteX7" fmla="*/ 1320417 w 1428244"/>
              <a:gd name="connsiteY7" fmla="*/ 3495 h 840508"/>
              <a:gd name="connsiteX8" fmla="*/ 1435609 w 1428244"/>
              <a:gd name="connsiteY8" fmla="*/ 118721 h 84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244" h="840508">
                <a:moveTo>
                  <a:pt x="1435609" y="118721"/>
                </a:moveTo>
                <a:lnTo>
                  <a:pt x="1435609" y="728849"/>
                </a:lnTo>
                <a:cubicBezTo>
                  <a:pt x="1435609" y="792395"/>
                  <a:pt x="1383969" y="844003"/>
                  <a:pt x="1320417" y="844003"/>
                </a:cubicBezTo>
                <a:lnTo>
                  <a:pt x="122557" y="844003"/>
                </a:lnTo>
                <a:cubicBezTo>
                  <a:pt x="59004" y="844003"/>
                  <a:pt x="7365" y="792395"/>
                  <a:pt x="7365" y="728849"/>
                </a:cubicBezTo>
                <a:lnTo>
                  <a:pt x="7365" y="118721"/>
                </a:lnTo>
                <a:cubicBezTo>
                  <a:pt x="7365" y="55103"/>
                  <a:pt x="59004" y="3495"/>
                  <a:pt x="122557" y="3495"/>
                </a:cubicBezTo>
                <a:lnTo>
                  <a:pt x="1320417" y="3495"/>
                </a:lnTo>
                <a:cubicBezTo>
                  <a:pt x="1383969" y="3495"/>
                  <a:pt x="1435609" y="55103"/>
                  <a:pt x="1435609" y="118721"/>
                </a:cubicBezTo>
                <a:close/>
              </a:path>
            </a:pathLst>
          </a:custGeom>
          <a:solidFill>
            <a:srgbClr val="FFFFFF"/>
          </a:solidFill>
          <a:ln w="18585" cap="rnd">
            <a:solidFill>
              <a:srgbClr val="000080"/>
            </a:solidFill>
            <a:prstDash val="solid"/>
            <a:round/>
          </a:ln>
        </p:spPr>
        <p:txBody>
          <a:bodyPr rtlCol="0" anchor="ctr"/>
          <a:lstStyle/>
          <a:p>
            <a:endParaRPr lang="en-CH" sz="4000"/>
          </a:p>
        </p:txBody>
      </p:sp>
      <p:sp>
        <p:nvSpPr>
          <p:cNvPr id="701" name="TextBox 700">
            <a:extLst>
              <a:ext uri="{FF2B5EF4-FFF2-40B4-BE49-F238E27FC236}">
                <a16:creationId xmlns:a16="http://schemas.microsoft.com/office/drawing/2014/main" id="{F961ABC9-50A1-B92C-13BF-840EF4496EEC}"/>
              </a:ext>
            </a:extLst>
          </p:cNvPr>
          <p:cNvSpPr txBox="1"/>
          <p:nvPr/>
        </p:nvSpPr>
        <p:spPr>
          <a:xfrm>
            <a:off x="8454001" y="9497361"/>
            <a:ext cx="1354858"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IL-33</a:t>
            </a:r>
          </a:p>
        </p:txBody>
      </p:sp>
      <p:sp>
        <p:nvSpPr>
          <p:cNvPr id="702" name="TextBox 701">
            <a:extLst>
              <a:ext uri="{FF2B5EF4-FFF2-40B4-BE49-F238E27FC236}">
                <a16:creationId xmlns:a16="http://schemas.microsoft.com/office/drawing/2014/main" id="{8ABDD735-739B-3BBC-D896-9FAE536E4E1F}"/>
              </a:ext>
            </a:extLst>
          </p:cNvPr>
          <p:cNvSpPr txBox="1"/>
          <p:nvPr/>
        </p:nvSpPr>
        <p:spPr>
          <a:xfrm>
            <a:off x="23953371" y="9501028"/>
            <a:ext cx="1354858"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IL-33</a:t>
            </a:r>
          </a:p>
        </p:txBody>
      </p:sp>
      <p:sp>
        <p:nvSpPr>
          <p:cNvPr id="703" name="TextBox 702">
            <a:extLst>
              <a:ext uri="{FF2B5EF4-FFF2-40B4-BE49-F238E27FC236}">
                <a16:creationId xmlns:a16="http://schemas.microsoft.com/office/drawing/2014/main" id="{83B75F97-8655-1303-1771-4A40FC08CDBE}"/>
              </a:ext>
            </a:extLst>
          </p:cNvPr>
          <p:cNvSpPr txBox="1"/>
          <p:nvPr/>
        </p:nvSpPr>
        <p:spPr>
          <a:xfrm>
            <a:off x="23888892" y="8119485"/>
            <a:ext cx="1465466"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TSLP</a:t>
            </a:r>
          </a:p>
        </p:txBody>
      </p:sp>
      <p:sp>
        <p:nvSpPr>
          <p:cNvPr id="704" name="TextBox 703">
            <a:extLst>
              <a:ext uri="{FF2B5EF4-FFF2-40B4-BE49-F238E27FC236}">
                <a16:creationId xmlns:a16="http://schemas.microsoft.com/office/drawing/2014/main" id="{ED5FEC64-79F9-2E92-CC39-0FE2EF57772E}"/>
              </a:ext>
            </a:extLst>
          </p:cNvPr>
          <p:cNvSpPr txBox="1"/>
          <p:nvPr/>
        </p:nvSpPr>
        <p:spPr>
          <a:xfrm>
            <a:off x="10651064" y="9497361"/>
            <a:ext cx="2008883"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HMGB1</a:t>
            </a:r>
          </a:p>
        </p:txBody>
      </p:sp>
      <p:sp>
        <p:nvSpPr>
          <p:cNvPr id="705" name="TextBox 704">
            <a:extLst>
              <a:ext uri="{FF2B5EF4-FFF2-40B4-BE49-F238E27FC236}">
                <a16:creationId xmlns:a16="http://schemas.microsoft.com/office/drawing/2014/main" id="{E743B1D5-3AE7-30B0-3F94-8DB36AC10F3B}"/>
              </a:ext>
            </a:extLst>
          </p:cNvPr>
          <p:cNvSpPr txBox="1"/>
          <p:nvPr/>
        </p:nvSpPr>
        <p:spPr>
          <a:xfrm>
            <a:off x="26558257" y="9501028"/>
            <a:ext cx="2008883"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HMGB1</a:t>
            </a:r>
          </a:p>
        </p:txBody>
      </p:sp>
      <p:grpSp>
        <p:nvGrpSpPr>
          <p:cNvPr id="706" name="Graphic 18">
            <a:extLst>
              <a:ext uri="{FF2B5EF4-FFF2-40B4-BE49-F238E27FC236}">
                <a16:creationId xmlns:a16="http://schemas.microsoft.com/office/drawing/2014/main" id="{EF3E913F-277A-EFEB-7393-59579DCF5A74}"/>
              </a:ext>
            </a:extLst>
          </p:cNvPr>
          <p:cNvGrpSpPr/>
          <p:nvPr/>
        </p:nvGrpSpPr>
        <p:grpSpPr>
          <a:xfrm>
            <a:off x="4003201" y="8304922"/>
            <a:ext cx="3065263" cy="1825402"/>
            <a:chOff x="4003201" y="8304922"/>
            <a:chExt cx="3065263" cy="1825402"/>
          </a:xfrm>
          <a:solidFill>
            <a:srgbClr val="000080"/>
          </a:solidFill>
        </p:grpSpPr>
        <p:sp>
          <p:nvSpPr>
            <p:cNvPr id="707" name="TextBox 706">
              <a:extLst>
                <a:ext uri="{FF2B5EF4-FFF2-40B4-BE49-F238E27FC236}">
                  <a16:creationId xmlns:a16="http://schemas.microsoft.com/office/drawing/2014/main" id="{1F68B2C0-F61B-C32A-C8FB-DC085D11845B}"/>
                </a:ext>
              </a:extLst>
            </p:cNvPr>
            <p:cNvSpPr txBox="1"/>
            <p:nvPr/>
          </p:nvSpPr>
          <p:spPr>
            <a:xfrm>
              <a:off x="4003201" y="8304922"/>
              <a:ext cx="3065263"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Endogenous</a:t>
              </a:r>
            </a:p>
          </p:txBody>
        </p:sp>
        <p:sp>
          <p:nvSpPr>
            <p:cNvPr id="708" name="TextBox 707">
              <a:extLst>
                <a:ext uri="{FF2B5EF4-FFF2-40B4-BE49-F238E27FC236}">
                  <a16:creationId xmlns:a16="http://schemas.microsoft.com/office/drawing/2014/main" id="{8B025729-8812-7961-19AB-D04CF04D994A}"/>
                </a:ext>
              </a:extLst>
            </p:cNvPr>
            <p:cNvSpPr txBox="1"/>
            <p:nvPr/>
          </p:nvSpPr>
          <p:spPr>
            <a:xfrm>
              <a:off x="4610807" y="8863678"/>
              <a:ext cx="1838965"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incretin</a:t>
              </a:r>
            </a:p>
          </p:txBody>
        </p:sp>
        <p:sp>
          <p:nvSpPr>
            <p:cNvPr id="709" name="TextBox 708">
              <a:extLst>
                <a:ext uri="{FF2B5EF4-FFF2-40B4-BE49-F238E27FC236}">
                  <a16:creationId xmlns:a16="http://schemas.microsoft.com/office/drawing/2014/main" id="{2E865CEF-CA98-B371-E804-B2B7039C834A}"/>
                </a:ext>
              </a:extLst>
            </p:cNvPr>
            <p:cNvSpPr txBox="1"/>
            <p:nvPr/>
          </p:nvSpPr>
          <p:spPr>
            <a:xfrm>
              <a:off x="4300159" y="9422438"/>
              <a:ext cx="2467342"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hormones</a:t>
              </a:r>
            </a:p>
          </p:txBody>
        </p:sp>
      </p:grpSp>
      <p:sp>
        <p:nvSpPr>
          <p:cNvPr id="710" name="TextBox 709">
            <a:extLst>
              <a:ext uri="{FF2B5EF4-FFF2-40B4-BE49-F238E27FC236}">
                <a16:creationId xmlns:a16="http://schemas.microsoft.com/office/drawing/2014/main" id="{46F502D6-7A34-E939-D23B-CEF7BB7E8CCB}"/>
              </a:ext>
            </a:extLst>
          </p:cNvPr>
          <p:cNvSpPr txBox="1"/>
          <p:nvPr/>
        </p:nvSpPr>
        <p:spPr>
          <a:xfrm>
            <a:off x="13570837" y="6649604"/>
            <a:ext cx="2037737"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GLP-1R</a:t>
            </a:r>
          </a:p>
        </p:txBody>
      </p:sp>
      <p:sp>
        <p:nvSpPr>
          <p:cNvPr id="711" name="TextBox 710">
            <a:extLst>
              <a:ext uri="{FF2B5EF4-FFF2-40B4-BE49-F238E27FC236}">
                <a16:creationId xmlns:a16="http://schemas.microsoft.com/office/drawing/2014/main" id="{6D99DC04-DAB0-5ACE-975B-E50F191A7623}"/>
              </a:ext>
            </a:extLst>
          </p:cNvPr>
          <p:cNvSpPr txBox="1"/>
          <p:nvPr/>
        </p:nvSpPr>
        <p:spPr>
          <a:xfrm>
            <a:off x="1359719" y="7462310"/>
            <a:ext cx="1923925"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ICAM-1</a:t>
            </a:r>
          </a:p>
        </p:txBody>
      </p:sp>
      <p:sp>
        <p:nvSpPr>
          <p:cNvPr id="712" name="TextBox 711">
            <a:extLst>
              <a:ext uri="{FF2B5EF4-FFF2-40B4-BE49-F238E27FC236}">
                <a16:creationId xmlns:a16="http://schemas.microsoft.com/office/drawing/2014/main" id="{368E229D-8BC4-2D19-2696-EFB967C9CE19}"/>
              </a:ext>
            </a:extLst>
          </p:cNvPr>
          <p:cNvSpPr txBox="1"/>
          <p:nvPr/>
        </p:nvSpPr>
        <p:spPr>
          <a:xfrm>
            <a:off x="17164527" y="7462310"/>
            <a:ext cx="1923925"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ICAM-1</a:t>
            </a:r>
          </a:p>
        </p:txBody>
      </p:sp>
      <p:grpSp>
        <p:nvGrpSpPr>
          <p:cNvPr id="713" name="Graphic 18">
            <a:extLst>
              <a:ext uri="{FF2B5EF4-FFF2-40B4-BE49-F238E27FC236}">
                <a16:creationId xmlns:a16="http://schemas.microsoft.com/office/drawing/2014/main" id="{35478F22-6194-A78A-5C8E-EAB341831450}"/>
              </a:ext>
            </a:extLst>
          </p:cNvPr>
          <p:cNvGrpSpPr/>
          <p:nvPr/>
        </p:nvGrpSpPr>
        <p:grpSpPr>
          <a:xfrm>
            <a:off x="10704980" y="2280496"/>
            <a:ext cx="4039638" cy="712648"/>
            <a:chOff x="10704980" y="2280496"/>
            <a:chExt cx="4039638" cy="712648"/>
          </a:xfrm>
          <a:solidFill>
            <a:srgbClr val="000080"/>
          </a:solidFill>
        </p:grpSpPr>
        <p:sp>
          <p:nvSpPr>
            <p:cNvPr id="714" name="TextBox 713">
              <a:extLst>
                <a:ext uri="{FF2B5EF4-FFF2-40B4-BE49-F238E27FC236}">
                  <a16:creationId xmlns:a16="http://schemas.microsoft.com/office/drawing/2014/main" id="{4B55AAB9-1FB0-FFE4-F4A1-C2DA13FAA691}"/>
                </a:ext>
              </a:extLst>
            </p:cNvPr>
            <p:cNvSpPr txBox="1"/>
            <p:nvPr/>
          </p:nvSpPr>
          <p:spPr>
            <a:xfrm>
              <a:off x="10704980" y="2280496"/>
              <a:ext cx="2380780" cy="707886"/>
            </a:xfrm>
            <a:prstGeom prst="rect">
              <a:avLst/>
            </a:prstGeom>
            <a:noFill/>
          </p:spPr>
          <p:txBody>
            <a:bodyPr wrap="none" rtlCol="0">
              <a:spAutoFit/>
            </a:bodyPr>
            <a:lstStyle/>
            <a:p>
              <a:pPr algn="l"/>
              <a:r>
                <a:rPr lang="en-CH" sz="4000" i="1" spc="0" baseline="0">
                  <a:ln/>
                  <a:solidFill>
                    <a:srgbClr val="000080"/>
                  </a:solidFill>
                  <a:latin typeface="Arial"/>
                  <a:cs typeface="Arial"/>
                  <a:sym typeface="Arial"/>
                  <a:rtl val="0"/>
                </a:rPr>
                <a:t>Alternaria</a:t>
              </a:r>
            </a:p>
          </p:txBody>
        </p:sp>
        <p:sp>
          <p:nvSpPr>
            <p:cNvPr id="715" name="TextBox 714">
              <a:extLst>
                <a:ext uri="{FF2B5EF4-FFF2-40B4-BE49-F238E27FC236}">
                  <a16:creationId xmlns:a16="http://schemas.microsoft.com/office/drawing/2014/main" id="{EF8A85AC-D662-ACE4-97FC-E8E00CD10FC5}"/>
                </a:ext>
              </a:extLst>
            </p:cNvPr>
            <p:cNvSpPr txBox="1"/>
            <p:nvPr/>
          </p:nvSpPr>
          <p:spPr>
            <a:xfrm>
              <a:off x="13019466" y="2285258"/>
              <a:ext cx="1725152"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extract</a:t>
              </a:r>
            </a:p>
          </p:txBody>
        </p:sp>
      </p:grpSp>
      <p:grpSp>
        <p:nvGrpSpPr>
          <p:cNvPr id="716" name="Graphic 18">
            <a:extLst>
              <a:ext uri="{FF2B5EF4-FFF2-40B4-BE49-F238E27FC236}">
                <a16:creationId xmlns:a16="http://schemas.microsoft.com/office/drawing/2014/main" id="{DEB3072E-48A0-A339-068D-240ED7D3733A}"/>
              </a:ext>
            </a:extLst>
          </p:cNvPr>
          <p:cNvGrpSpPr/>
          <p:nvPr/>
        </p:nvGrpSpPr>
        <p:grpSpPr>
          <a:xfrm>
            <a:off x="26295877" y="2280496"/>
            <a:ext cx="4039638" cy="712648"/>
            <a:chOff x="26295877" y="2280496"/>
            <a:chExt cx="4039638" cy="712648"/>
          </a:xfrm>
          <a:solidFill>
            <a:srgbClr val="000080"/>
          </a:solidFill>
        </p:grpSpPr>
        <p:sp>
          <p:nvSpPr>
            <p:cNvPr id="717" name="TextBox 716">
              <a:extLst>
                <a:ext uri="{FF2B5EF4-FFF2-40B4-BE49-F238E27FC236}">
                  <a16:creationId xmlns:a16="http://schemas.microsoft.com/office/drawing/2014/main" id="{79D6B440-C324-3AE8-F121-68A2326BB1F6}"/>
                </a:ext>
              </a:extLst>
            </p:cNvPr>
            <p:cNvSpPr txBox="1"/>
            <p:nvPr/>
          </p:nvSpPr>
          <p:spPr>
            <a:xfrm>
              <a:off x="26295877" y="2280496"/>
              <a:ext cx="2380780" cy="707886"/>
            </a:xfrm>
            <a:prstGeom prst="rect">
              <a:avLst/>
            </a:prstGeom>
            <a:noFill/>
          </p:spPr>
          <p:txBody>
            <a:bodyPr wrap="none" rtlCol="0">
              <a:spAutoFit/>
            </a:bodyPr>
            <a:lstStyle/>
            <a:p>
              <a:pPr algn="l"/>
              <a:r>
                <a:rPr lang="en-CH" sz="4000" i="1" spc="0" baseline="0">
                  <a:ln/>
                  <a:solidFill>
                    <a:srgbClr val="000080"/>
                  </a:solidFill>
                  <a:latin typeface="Arial"/>
                  <a:cs typeface="Arial"/>
                  <a:sym typeface="Arial"/>
                  <a:rtl val="0"/>
                </a:rPr>
                <a:t>Alternaria</a:t>
              </a:r>
            </a:p>
          </p:txBody>
        </p:sp>
        <p:sp>
          <p:nvSpPr>
            <p:cNvPr id="718" name="TextBox 717">
              <a:extLst>
                <a:ext uri="{FF2B5EF4-FFF2-40B4-BE49-F238E27FC236}">
                  <a16:creationId xmlns:a16="http://schemas.microsoft.com/office/drawing/2014/main" id="{80B9EE67-EFA1-F712-00BA-2C9D25F4D7C0}"/>
                </a:ext>
              </a:extLst>
            </p:cNvPr>
            <p:cNvSpPr txBox="1"/>
            <p:nvPr/>
          </p:nvSpPr>
          <p:spPr>
            <a:xfrm>
              <a:off x="28610363" y="2285258"/>
              <a:ext cx="1725152"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extract</a:t>
              </a:r>
            </a:p>
          </p:txBody>
        </p:sp>
      </p:grpSp>
      <p:sp>
        <p:nvSpPr>
          <p:cNvPr id="719" name="Freeform 718">
            <a:extLst>
              <a:ext uri="{FF2B5EF4-FFF2-40B4-BE49-F238E27FC236}">
                <a16:creationId xmlns:a16="http://schemas.microsoft.com/office/drawing/2014/main" id="{E13CD517-C9F1-AD7D-4A4D-72E941BBFC7B}"/>
              </a:ext>
            </a:extLst>
          </p:cNvPr>
          <p:cNvSpPr/>
          <p:nvPr/>
        </p:nvSpPr>
        <p:spPr>
          <a:xfrm>
            <a:off x="9893717" y="2635568"/>
            <a:ext cx="773587" cy="3047"/>
          </a:xfrm>
          <a:custGeom>
            <a:avLst/>
            <a:gdLst>
              <a:gd name="connsiteX0" fmla="*/ 1152 w 773587"/>
              <a:gd name="connsiteY0" fmla="*/ 375 h 3047"/>
              <a:gd name="connsiteX1" fmla="*/ 774740 w 773587"/>
              <a:gd name="connsiteY1" fmla="*/ 375 h 3047"/>
            </a:gdLst>
            <a:ahLst/>
            <a:cxnLst>
              <a:cxn ang="0">
                <a:pos x="connsiteX0" y="connsiteY0"/>
              </a:cxn>
              <a:cxn ang="0">
                <a:pos x="connsiteX1" y="connsiteY1"/>
              </a:cxn>
            </a:cxnLst>
            <a:rect l="l" t="t" r="r" b="b"/>
            <a:pathLst>
              <a:path w="773587" h="3047">
                <a:moveTo>
                  <a:pt x="1152" y="375"/>
                </a:moveTo>
                <a:lnTo>
                  <a:pt x="774740" y="375"/>
                </a:lnTo>
              </a:path>
            </a:pathLst>
          </a:custGeom>
          <a:noFill/>
          <a:ln w="18831" cap="sq">
            <a:solidFill>
              <a:srgbClr val="000080"/>
            </a:solidFill>
            <a:prstDash val="solid"/>
            <a:miter/>
          </a:ln>
        </p:spPr>
        <p:txBody>
          <a:bodyPr rtlCol="0" anchor="ctr"/>
          <a:lstStyle/>
          <a:p>
            <a:endParaRPr lang="en-CH" sz="4000"/>
          </a:p>
        </p:txBody>
      </p:sp>
      <p:sp>
        <p:nvSpPr>
          <p:cNvPr id="720" name="Freeform 719">
            <a:extLst>
              <a:ext uri="{FF2B5EF4-FFF2-40B4-BE49-F238E27FC236}">
                <a16:creationId xmlns:a16="http://schemas.microsoft.com/office/drawing/2014/main" id="{65DA4D88-10E6-9524-57A5-BFF6E43D6D52}"/>
              </a:ext>
            </a:extLst>
          </p:cNvPr>
          <p:cNvSpPr/>
          <p:nvPr/>
        </p:nvSpPr>
        <p:spPr>
          <a:xfrm rot="16200000">
            <a:off x="12535781" y="6507750"/>
            <a:ext cx="344491" cy="3047"/>
          </a:xfrm>
          <a:custGeom>
            <a:avLst/>
            <a:gdLst>
              <a:gd name="connsiteX0" fmla="*/ 1948 w 344491"/>
              <a:gd name="connsiteY0" fmla="*/ 1646 h 3047"/>
              <a:gd name="connsiteX1" fmla="*/ 346440 w 344491"/>
              <a:gd name="connsiteY1" fmla="*/ 1646 h 3047"/>
            </a:gdLst>
            <a:ahLst/>
            <a:cxnLst>
              <a:cxn ang="0">
                <a:pos x="connsiteX0" y="connsiteY0"/>
              </a:cxn>
              <a:cxn ang="0">
                <a:pos x="connsiteX1" y="connsiteY1"/>
              </a:cxn>
            </a:cxnLst>
            <a:rect l="l" t="t" r="r" b="b"/>
            <a:pathLst>
              <a:path w="344491" h="3047">
                <a:moveTo>
                  <a:pt x="1948" y="1646"/>
                </a:moveTo>
                <a:lnTo>
                  <a:pt x="346440" y="1646"/>
                </a:lnTo>
              </a:path>
            </a:pathLst>
          </a:custGeom>
          <a:noFill/>
          <a:ln w="18476" cap="sq">
            <a:solidFill>
              <a:srgbClr val="000080"/>
            </a:solidFill>
            <a:prstDash val="solid"/>
            <a:miter/>
          </a:ln>
        </p:spPr>
        <p:txBody>
          <a:bodyPr rtlCol="0" anchor="ctr"/>
          <a:lstStyle/>
          <a:p>
            <a:endParaRPr lang="en-CH" sz="4000"/>
          </a:p>
        </p:txBody>
      </p:sp>
      <p:sp>
        <p:nvSpPr>
          <p:cNvPr id="721" name="Freeform 720">
            <a:extLst>
              <a:ext uri="{FF2B5EF4-FFF2-40B4-BE49-F238E27FC236}">
                <a16:creationId xmlns:a16="http://schemas.microsoft.com/office/drawing/2014/main" id="{0D02582B-619C-E784-7167-51CA1C61F51A}"/>
              </a:ext>
            </a:extLst>
          </p:cNvPr>
          <p:cNvSpPr/>
          <p:nvPr/>
        </p:nvSpPr>
        <p:spPr>
          <a:xfrm rot="16200000">
            <a:off x="14160787" y="6509465"/>
            <a:ext cx="344491" cy="3047"/>
          </a:xfrm>
          <a:custGeom>
            <a:avLst/>
            <a:gdLst>
              <a:gd name="connsiteX0" fmla="*/ 2481 w 344491"/>
              <a:gd name="connsiteY0" fmla="*/ 1646 h 3047"/>
              <a:gd name="connsiteX1" fmla="*/ 346973 w 344491"/>
              <a:gd name="connsiteY1" fmla="*/ 1646 h 3047"/>
            </a:gdLst>
            <a:ahLst/>
            <a:cxnLst>
              <a:cxn ang="0">
                <a:pos x="connsiteX0" y="connsiteY0"/>
              </a:cxn>
              <a:cxn ang="0">
                <a:pos x="connsiteX1" y="connsiteY1"/>
              </a:cxn>
            </a:cxnLst>
            <a:rect l="l" t="t" r="r" b="b"/>
            <a:pathLst>
              <a:path w="344491" h="3047">
                <a:moveTo>
                  <a:pt x="2481" y="1646"/>
                </a:moveTo>
                <a:lnTo>
                  <a:pt x="346973" y="1646"/>
                </a:lnTo>
              </a:path>
            </a:pathLst>
          </a:custGeom>
          <a:noFill/>
          <a:ln w="18476" cap="sq">
            <a:solidFill>
              <a:srgbClr val="000080"/>
            </a:solidFill>
            <a:prstDash val="solid"/>
            <a:miter/>
          </a:ln>
        </p:spPr>
        <p:txBody>
          <a:bodyPr rtlCol="0" anchor="ctr"/>
          <a:lstStyle/>
          <a:p>
            <a:endParaRPr lang="en-CH" sz="4000"/>
          </a:p>
        </p:txBody>
      </p:sp>
      <p:sp>
        <p:nvSpPr>
          <p:cNvPr id="722" name="Freeform 721">
            <a:extLst>
              <a:ext uri="{FF2B5EF4-FFF2-40B4-BE49-F238E27FC236}">
                <a16:creationId xmlns:a16="http://schemas.microsoft.com/office/drawing/2014/main" id="{090CA311-5B26-2FCC-07F4-D0FCAA9DC252}"/>
              </a:ext>
            </a:extLst>
          </p:cNvPr>
          <p:cNvSpPr/>
          <p:nvPr/>
        </p:nvSpPr>
        <p:spPr>
          <a:xfrm>
            <a:off x="25484609" y="2635568"/>
            <a:ext cx="773587" cy="3047"/>
          </a:xfrm>
          <a:custGeom>
            <a:avLst/>
            <a:gdLst>
              <a:gd name="connsiteX0" fmla="*/ 6267 w 773587"/>
              <a:gd name="connsiteY0" fmla="*/ 375 h 3047"/>
              <a:gd name="connsiteX1" fmla="*/ 779855 w 773587"/>
              <a:gd name="connsiteY1" fmla="*/ 375 h 3047"/>
            </a:gdLst>
            <a:ahLst/>
            <a:cxnLst>
              <a:cxn ang="0">
                <a:pos x="connsiteX0" y="connsiteY0"/>
              </a:cxn>
              <a:cxn ang="0">
                <a:pos x="connsiteX1" y="connsiteY1"/>
              </a:cxn>
            </a:cxnLst>
            <a:rect l="l" t="t" r="r" b="b"/>
            <a:pathLst>
              <a:path w="773587" h="3047">
                <a:moveTo>
                  <a:pt x="6267" y="375"/>
                </a:moveTo>
                <a:lnTo>
                  <a:pt x="779855" y="375"/>
                </a:lnTo>
              </a:path>
            </a:pathLst>
          </a:custGeom>
          <a:noFill/>
          <a:ln w="18831" cap="sq">
            <a:solidFill>
              <a:srgbClr val="000080"/>
            </a:solidFill>
            <a:prstDash val="solid"/>
            <a:miter/>
          </a:ln>
        </p:spPr>
        <p:txBody>
          <a:bodyPr rtlCol="0" anchor="ctr"/>
          <a:lstStyle/>
          <a:p>
            <a:endParaRPr lang="en-CH" sz="4000"/>
          </a:p>
        </p:txBody>
      </p:sp>
      <p:sp>
        <p:nvSpPr>
          <p:cNvPr id="723" name="TextBox 722">
            <a:extLst>
              <a:ext uri="{FF2B5EF4-FFF2-40B4-BE49-F238E27FC236}">
                <a16:creationId xmlns:a16="http://schemas.microsoft.com/office/drawing/2014/main" id="{2DE5AB8C-06C9-E4F9-B5C2-89BB77DA2223}"/>
              </a:ext>
            </a:extLst>
          </p:cNvPr>
          <p:cNvSpPr txBox="1"/>
          <p:nvPr/>
        </p:nvSpPr>
        <p:spPr>
          <a:xfrm>
            <a:off x="11945497" y="6642889"/>
            <a:ext cx="1438214"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GIPR</a:t>
            </a:r>
          </a:p>
        </p:txBody>
      </p:sp>
      <p:sp>
        <p:nvSpPr>
          <p:cNvPr id="724" name="TextBox 723">
            <a:extLst>
              <a:ext uri="{FF2B5EF4-FFF2-40B4-BE49-F238E27FC236}">
                <a16:creationId xmlns:a16="http://schemas.microsoft.com/office/drawing/2014/main" id="{F811D7AC-4F98-5056-0E53-7E9072965F05}"/>
              </a:ext>
            </a:extLst>
          </p:cNvPr>
          <p:cNvSpPr txBox="1"/>
          <p:nvPr/>
        </p:nvSpPr>
        <p:spPr>
          <a:xfrm>
            <a:off x="11552146" y="12276972"/>
            <a:ext cx="1069524"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IL-5</a:t>
            </a:r>
          </a:p>
        </p:txBody>
      </p:sp>
      <p:sp>
        <p:nvSpPr>
          <p:cNvPr id="725" name="TextBox 724">
            <a:extLst>
              <a:ext uri="{FF2B5EF4-FFF2-40B4-BE49-F238E27FC236}">
                <a16:creationId xmlns:a16="http://schemas.microsoft.com/office/drawing/2014/main" id="{AB6BDD9C-C7F1-115F-51CB-589B8BE2AC78}"/>
              </a:ext>
            </a:extLst>
          </p:cNvPr>
          <p:cNvSpPr txBox="1"/>
          <p:nvPr/>
        </p:nvSpPr>
        <p:spPr>
          <a:xfrm>
            <a:off x="27444815" y="13785379"/>
            <a:ext cx="1069524"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IL-5</a:t>
            </a:r>
          </a:p>
        </p:txBody>
      </p:sp>
      <p:sp>
        <p:nvSpPr>
          <p:cNvPr id="726" name="TextBox 725">
            <a:extLst>
              <a:ext uri="{FF2B5EF4-FFF2-40B4-BE49-F238E27FC236}">
                <a16:creationId xmlns:a16="http://schemas.microsoft.com/office/drawing/2014/main" id="{28620161-13C7-314E-8633-10E07B88435A}"/>
              </a:ext>
            </a:extLst>
          </p:cNvPr>
          <p:cNvSpPr txBox="1"/>
          <p:nvPr/>
        </p:nvSpPr>
        <p:spPr>
          <a:xfrm>
            <a:off x="11366721" y="13420885"/>
            <a:ext cx="1354858"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IL-13</a:t>
            </a:r>
          </a:p>
        </p:txBody>
      </p:sp>
      <p:sp>
        <p:nvSpPr>
          <p:cNvPr id="727" name="TextBox 726">
            <a:extLst>
              <a:ext uri="{FF2B5EF4-FFF2-40B4-BE49-F238E27FC236}">
                <a16:creationId xmlns:a16="http://schemas.microsoft.com/office/drawing/2014/main" id="{4323A9C3-F0E4-030D-822C-D46F85703940}"/>
              </a:ext>
            </a:extLst>
          </p:cNvPr>
          <p:cNvSpPr txBox="1"/>
          <p:nvPr/>
        </p:nvSpPr>
        <p:spPr>
          <a:xfrm>
            <a:off x="27259390" y="14929291"/>
            <a:ext cx="1354858"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IL-13</a:t>
            </a:r>
          </a:p>
        </p:txBody>
      </p:sp>
      <p:grpSp>
        <p:nvGrpSpPr>
          <p:cNvPr id="728" name="Graphic 18">
            <a:extLst>
              <a:ext uri="{FF2B5EF4-FFF2-40B4-BE49-F238E27FC236}">
                <a16:creationId xmlns:a16="http://schemas.microsoft.com/office/drawing/2014/main" id="{C6719595-60FA-6D92-732A-1D1A74344F12}"/>
              </a:ext>
            </a:extLst>
          </p:cNvPr>
          <p:cNvGrpSpPr/>
          <p:nvPr/>
        </p:nvGrpSpPr>
        <p:grpSpPr>
          <a:xfrm>
            <a:off x="2302785" y="5640310"/>
            <a:ext cx="230338" cy="1585597"/>
            <a:chOff x="2302785" y="5640310"/>
            <a:chExt cx="230338" cy="1585597"/>
          </a:xfrm>
        </p:grpSpPr>
        <p:sp>
          <p:nvSpPr>
            <p:cNvPr id="729" name="Freeform 728">
              <a:extLst>
                <a:ext uri="{FF2B5EF4-FFF2-40B4-BE49-F238E27FC236}">
                  <a16:creationId xmlns:a16="http://schemas.microsoft.com/office/drawing/2014/main" id="{37116660-9D86-6E47-662D-0533DF2C7BFD}"/>
                </a:ext>
              </a:extLst>
            </p:cNvPr>
            <p:cNvSpPr/>
            <p:nvPr/>
          </p:nvSpPr>
          <p:spPr>
            <a:xfrm>
              <a:off x="2338689" y="5640310"/>
              <a:ext cx="79264" cy="1500690"/>
            </a:xfrm>
            <a:custGeom>
              <a:avLst/>
              <a:gdLst>
                <a:gd name="connsiteX0" fmla="*/ 79462 w 79264"/>
                <a:gd name="connsiteY0" fmla="*/ 886 h 1500690"/>
                <a:gd name="connsiteX1" fmla="*/ 79462 w 79264"/>
                <a:gd name="connsiteY1" fmla="*/ 368234 h 1500690"/>
                <a:gd name="connsiteX2" fmla="*/ 198 w 79264"/>
                <a:gd name="connsiteY2" fmla="*/ 466843 h 1500690"/>
                <a:gd name="connsiteX3" fmla="*/ 198 w 79264"/>
                <a:gd name="connsiteY3" fmla="*/ 1501576 h 1500690"/>
              </a:gdLst>
              <a:ahLst/>
              <a:cxnLst>
                <a:cxn ang="0">
                  <a:pos x="connsiteX0" y="connsiteY0"/>
                </a:cxn>
                <a:cxn ang="0">
                  <a:pos x="connsiteX1" y="connsiteY1"/>
                </a:cxn>
                <a:cxn ang="0">
                  <a:pos x="connsiteX2" y="connsiteY2"/>
                </a:cxn>
                <a:cxn ang="0">
                  <a:pos x="connsiteX3" y="connsiteY3"/>
                </a:cxn>
              </a:cxnLst>
              <a:rect l="l" t="t" r="r" b="b"/>
              <a:pathLst>
                <a:path w="79264" h="1500690">
                  <a:moveTo>
                    <a:pt x="79462" y="886"/>
                  </a:moveTo>
                  <a:lnTo>
                    <a:pt x="79462" y="368234"/>
                  </a:lnTo>
                  <a:lnTo>
                    <a:pt x="198" y="466843"/>
                  </a:lnTo>
                  <a:lnTo>
                    <a:pt x="198" y="1501576"/>
                  </a:lnTo>
                </a:path>
              </a:pathLst>
            </a:custGeom>
            <a:solidFill>
              <a:srgbClr val="FFE101"/>
            </a:solidFill>
            <a:ln w="18968" cap="sq">
              <a:solidFill>
                <a:srgbClr val="000000"/>
              </a:solidFill>
              <a:prstDash val="solid"/>
              <a:miter/>
            </a:ln>
          </p:spPr>
          <p:txBody>
            <a:bodyPr rtlCol="0" anchor="ctr"/>
            <a:lstStyle/>
            <a:p>
              <a:endParaRPr lang="en-CH" sz="4000"/>
            </a:p>
          </p:txBody>
        </p:sp>
        <p:grpSp>
          <p:nvGrpSpPr>
            <p:cNvPr id="730" name="Graphic 18">
              <a:extLst>
                <a:ext uri="{FF2B5EF4-FFF2-40B4-BE49-F238E27FC236}">
                  <a16:creationId xmlns:a16="http://schemas.microsoft.com/office/drawing/2014/main" id="{7278C2E5-82CD-E0BF-669E-D5D9A842D6ED}"/>
                </a:ext>
              </a:extLst>
            </p:cNvPr>
            <p:cNvGrpSpPr/>
            <p:nvPr/>
          </p:nvGrpSpPr>
          <p:grpSpPr>
            <a:xfrm>
              <a:off x="2369548" y="5705272"/>
              <a:ext cx="96800" cy="230353"/>
              <a:chOff x="2369548" y="5705272"/>
              <a:chExt cx="96800" cy="230353"/>
            </a:xfrm>
          </p:grpSpPr>
          <p:sp>
            <p:nvSpPr>
              <p:cNvPr id="731" name="Freeform 730">
                <a:extLst>
                  <a:ext uri="{FF2B5EF4-FFF2-40B4-BE49-F238E27FC236}">
                    <a16:creationId xmlns:a16="http://schemas.microsoft.com/office/drawing/2014/main" id="{79525C03-777E-4D83-13D3-D478AC1F4D20}"/>
                  </a:ext>
                </a:extLst>
              </p:cNvPr>
              <p:cNvSpPr/>
              <p:nvPr/>
            </p:nvSpPr>
            <p:spPr>
              <a:xfrm>
                <a:off x="2388597" y="5724327"/>
                <a:ext cx="58703" cy="192244"/>
              </a:xfrm>
              <a:custGeom>
                <a:avLst/>
                <a:gdLst>
                  <a:gd name="connsiteX0" fmla="*/ 224 w 58703"/>
                  <a:gd name="connsiteY0" fmla="*/ 834 h 192244"/>
                  <a:gd name="connsiteX1" fmla="*/ 58927 w 58703"/>
                  <a:gd name="connsiteY1" fmla="*/ 834 h 192244"/>
                  <a:gd name="connsiteX2" fmla="*/ 58927 w 58703"/>
                  <a:gd name="connsiteY2" fmla="*/ 193079 h 192244"/>
                  <a:gd name="connsiteX3" fmla="*/ 224 w 58703"/>
                  <a:gd name="connsiteY3" fmla="*/ 193079 h 192244"/>
                </a:gdLst>
                <a:ahLst/>
                <a:cxnLst>
                  <a:cxn ang="0">
                    <a:pos x="connsiteX0" y="connsiteY0"/>
                  </a:cxn>
                  <a:cxn ang="0">
                    <a:pos x="connsiteX1" y="connsiteY1"/>
                  </a:cxn>
                  <a:cxn ang="0">
                    <a:pos x="connsiteX2" y="connsiteY2"/>
                  </a:cxn>
                  <a:cxn ang="0">
                    <a:pos x="connsiteX3" y="connsiteY3"/>
                  </a:cxn>
                </a:cxnLst>
                <a:rect l="l" t="t" r="r" b="b"/>
                <a:pathLst>
                  <a:path w="58703" h="192244">
                    <a:moveTo>
                      <a:pt x="224" y="834"/>
                    </a:moveTo>
                    <a:lnTo>
                      <a:pt x="58927" y="834"/>
                    </a:lnTo>
                    <a:lnTo>
                      <a:pt x="58927" y="193079"/>
                    </a:lnTo>
                    <a:lnTo>
                      <a:pt x="224" y="193079"/>
                    </a:lnTo>
                    <a:close/>
                  </a:path>
                </a:pathLst>
              </a:custGeom>
              <a:solidFill>
                <a:srgbClr val="FFE101"/>
              </a:solidFill>
              <a:ln w="2968" cap="rnd">
                <a:noFill/>
                <a:prstDash val="solid"/>
                <a:round/>
              </a:ln>
            </p:spPr>
            <p:txBody>
              <a:bodyPr rtlCol="0" anchor="ctr"/>
              <a:lstStyle/>
              <a:p>
                <a:endParaRPr lang="en-CH" sz="4000"/>
              </a:p>
            </p:txBody>
          </p:sp>
          <p:sp>
            <p:nvSpPr>
              <p:cNvPr id="732" name="Freeform 731">
                <a:extLst>
                  <a:ext uri="{FF2B5EF4-FFF2-40B4-BE49-F238E27FC236}">
                    <a16:creationId xmlns:a16="http://schemas.microsoft.com/office/drawing/2014/main" id="{B655B9DB-757D-527B-DBAE-54C11D1E515A}"/>
                  </a:ext>
                </a:extLst>
              </p:cNvPr>
              <p:cNvSpPr/>
              <p:nvPr/>
            </p:nvSpPr>
            <p:spPr>
              <a:xfrm>
                <a:off x="2369548" y="5705272"/>
                <a:ext cx="96800" cy="230353"/>
              </a:xfrm>
              <a:custGeom>
                <a:avLst/>
                <a:gdLst>
                  <a:gd name="connsiteX0" fmla="*/ 97024 w 96800"/>
                  <a:gd name="connsiteY0" fmla="*/ 231188 h 230353"/>
                  <a:gd name="connsiteX1" fmla="*/ 224 w 96800"/>
                  <a:gd name="connsiteY1" fmla="*/ 231188 h 230353"/>
                  <a:gd name="connsiteX2" fmla="*/ 224 w 96800"/>
                  <a:gd name="connsiteY2" fmla="*/ 834 h 230353"/>
                  <a:gd name="connsiteX3" fmla="*/ 97024 w 96800"/>
                  <a:gd name="connsiteY3" fmla="*/ 834 h 230353"/>
                  <a:gd name="connsiteX4" fmla="*/ 97024 w 96800"/>
                  <a:gd name="connsiteY4" fmla="*/ 231188 h 230353"/>
                  <a:gd name="connsiteX5" fmla="*/ 77975 w 96800"/>
                  <a:gd name="connsiteY5" fmla="*/ 19889 h 230353"/>
                  <a:gd name="connsiteX6" fmla="*/ 19272 w 96800"/>
                  <a:gd name="connsiteY6" fmla="*/ 19889 h 230353"/>
                  <a:gd name="connsiteX7" fmla="*/ 19272 w 96800"/>
                  <a:gd name="connsiteY7" fmla="*/ 212133 h 230353"/>
                  <a:gd name="connsiteX8" fmla="*/ 77975 w 96800"/>
                  <a:gd name="connsiteY8" fmla="*/ 212133 h 230353"/>
                  <a:gd name="connsiteX9" fmla="*/ 77975 w 96800"/>
                  <a:gd name="connsiteY9" fmla="*/ 19889 h 23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00" h="230353">
                    <a:moveTo>
                      <a:pt x="97024" y="231188"/>
                    </a:moveTo>
                    <a:lnTo>
                      <a:pt x="224" y="231188"/>
                    </a:lnTo>
                    <a:lnTo>
                      <a:pt x="224" y="834"/>
                    </a:lnTo>
                    <a:lnTo>
                      <a:pt x="97024" y="834"/>
                    </a:lnTo>
                    <a:lnTo>
                      <a:pt x="97024" y="231188"/>
                    </a:lnTo>
                    <a:close/>
                    <a:moveTo>
                      <a:pt x="77975" y="19889"/>
                    </a:moveTo>
                    <a:lnTo>
                      <a:pt x="19272" y="19889"/>
                    </a:lnTo>
                    <a:lnTo>
                      <a:pt x="19272" y="212133"/>
                    </a:lnTo>
                    <a:lnTo>
                      <a:pt x="77975" y="212133"/>
                    </a:lnTo>
                    <a:lnTo>
                      <a:pt x="77975" y="19889"/>
                    </a:lnTo>
                    <a:close/>
                  </a:path>
                </a:pathLst>
              </a:custGeom>
              <a:solidFill>
                <a:srgbClr val="000000"/>
              </a:solidFill>
              <a:ln w="2968" cap="rnd">
                <a:noFill/>
                <a:prstDash val="solid"/>
                <a:round/>
              </a:ln>
            </p:spPr>
            <p:txBody>
              <a:bodyPr rtlCol="0" anchor="ctr"/>
              <a:lstStyle/>
              <a:p>
                <a:endParaRPr lang="en-CH" sz="4000"/>
              </a:p>
            </p:txBody>
          </p:sp>
        </p:grpSp>
        <p:grpSp>
          <p:nvGrpSpPr>
            <p:cNvPr id="733" name="Graphic 18">
              <a:extLst>
                <a:ext uri="{FF2B5EF4-FFF2-40B4-BE49-F238E27FC236}">
                  <a16:creationId xmlns:a16="http://schemas.microsoft.com/office/drawing/2014/main" id="{356F0A3D-5A93-60F5-6CE8-15D1601AA9A5}"/>
                </a:ext>
              </a:extLst>
            </p:cNvPr>
            <p:cNvGrpSpPr/>
            <p:nvPr/>
          </p:nvGrpSpPr>
          <p:grpSpPr>
            <a:xfrm>
              <a:off x="2302785" y="6036217"/>
              <a:ext cx="230338" cy="230339"/>
              <a:chOff x="2302785" y="6036217"/>
              <a:chExt cx="230338" cy="230339"/>
            </a:xfrm>
          </p:grpSpPr>
          <p:sp>
            <p:nvSpPr>
              <p:cNvPr id="734" name="Freeform 733">
                <a:extLst>
                  <a:ext uri="{FF2B5EF4-FFF2-40B4-BE49-F238E27FC236}">
                    <a16:creationId xmlns:a16="http://schemas.microsoft.com/office/drawing/2014/main" id="{7DEB8908-5F9E-9C49-2117-591A88E9D93F}"/>
                  </a:ext>
                </a:extLst>
              </p:cNvPr>
              <p:cNvSpPr/>
              <p:nvPr/>
            </p:nvSpPr>
            <p:spPr>
              <a:xfrm>
                <a:off x="2321833" y="6055265"/>
                <a:ext cx="192238" cy="192241"/>
              </a:xfrm>
              <a:custGeom>
                <a:avLst/>
                <a:gdLst>
                  <a:gd name="connsiteX0" fmla="*/ 192411 w 192238"/>
                  <a:gd name="connsiteY0" fmla="*/ 97012 h 192241"/>
                  <a:gd name="connsiteX1" fmla="*/ 96292 w 192238"/>
                  <a:gd name="connsiteY1" fmla="*/ 193133 h 192241"/>
                  <a:gd name="connsiteX2" fmla="*/ 172 w 192238"/>
                  <a:gd name="connsiteY2" fmla="*/ 97012 h 192241"/>
                  <a:gd name="connsiteX3" fmla="*/ 96292 w 192238"/>
                  <a:gd name="connsiteY3" fmla="*/ 891 h 192241"/>
                  <a:gd name="connsiteX4" fmla="*/ 192411 w 192238"/>
                  <a:gd name="connsiteY4" fmla="*/ 97012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2411" y="97012"/>
                    </a:moveTo>
                    <a:cubicBezTo>
                      <a:pt x="192411" y="150098"/>
                      <a:pt x="149377" y="193133"/>
                      <a:pt x="96292" y="193133"/>
                    </a:cubicBezTo>
                    <a:cubicBezTo>
                      <a:pt x="43206" y="193133"/>
                      <a:pt x="172" y="150098"/>
                      <a:pt x="172" y="97012"/>
                    </a:cubicBezTo>
                    <a:cubicBezTo>
                      <a:pt x="172" y="43926"/>
                      <a:pt x="43206" y="891"/>
                      <a:pt x="96292" y="891"/>
                    </a:cubicBezTo>
                    <a:cubicBezTo>
                      <a:pt x="149377" y="891"/>
                      <a:pt x="192411" y="43926"/>
                      <a:pt x="192411" y="97012"/>
                    </a:cubicBezTo>
                    <a:close/>
                  </a:path>
                </a:pathLst>
              </a:custGeom>
              <a:solidFill>
                <a:srgbClr val="FFE101"/>
              </a:solidFill>
              <a:ln w="2850" cap="rnd">
                <a:noFill/>
                <a:prstDash val="solid"/>
                <a:round/>
              </a:ln>
            </p:spPr>
            <p:txBody>
              <a:bodyPr rtlCol="0" anchor="ctr"/>
              <a:lstStyle/>
              <a:p>
                <a:endParaRPr lang="en-CH" sz="4000"/>
              </a:p>
            </p:txBody>
          </p:sp>
          <p:sp>
            <p:nvSpPr>
              <p:cNvPr id="735" name="Freeform 734">
                <a:extLst>
                  <a:ext uri="{FF2B5EF4-FFF2-40B4-BE49-F238E27FC236}">
                    <a16:creationId xmlns:a16="http://schemas.microsoft.com/office/drawing/2014/main" id="{8BCEB459-E1F8-E5AF-06B4-CC0A881C0CE3}"/>
                  </a:ext>
                </a:extLst>
              </p:cNvPr>
              <p:cNvSpPr/>
              <p:nvPr/>
            </p:nvSpPr>
            <p:spPr>
              <a:xfrm>
                <a:off x="2302785" y="6036217"/>
                <a:ext cx="230338" cy="230339"/>
              </a:xfrm>
              <a:custGeom>
                <a:avLst/>
                <a:gdLst>
                  <a:gd name="connsiteX0" fmla="*/ 115340 w 230338"/>
                  <a:gd name="connsiteY0" fmla="*/ 891 h 230339"/>
                  <a:gd name="connsiteX1" fmla="*/ 230511 w 230338"/>
                  <a:gd name="connsiteY1" fmla="*/ 116060 h 230339"/>
                  <a:gd name="connsiteX2" fmla="*/ 115340 w 230338"/>
                  <a:gd name="connsiteY2" fmla="*/ 231230 h 230339"/>
                  <a:gd name="connsiteX3" fmla="*/ 172 w 230338"/>
                  <a:gd name="connsiteY3" fmla="*/ 116060 h 230339"/>
                  <a:gd name="connsiteX4" fmla="*/ 115340 w 230338"/>
                  <a:gd name="connsiteY4" fmla="*/ 891 h 230339"/>
                  <a:gd name="connsiteX5" fmla="*/ 115340 w 230338"/>
                  <a:gd name="connsiteY5" fmla="*/ 19934 h 230339"/>
                  <a:gd name="connsiteX6" fmla="*/ 19221 w 230338"/>
                  <a:gd name="connsiteY6" fmla="*/ 116060 h 230339"/>
                  <a:gd name="connsiteX7" fmla="*/ 115340 w 230338"/>
                  <a:gd name="connsiteY7" fmla="*/ 212187 h 230339"/>
                  <a:gd name="connsiteX8" fmla="*/ 211462 w 230338"/>
                  <a:gd name="connsiteY8" fmla="*/ 116060 h 230339"/>
                  <a:gd name="connsiteX9" fmla="*/ 115340 w 230338"/>
                  <a:gd name="connsiteY9" fmla="*/ 19934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15340" y="891"/>
                    </a:moveTo>
                    <a:cubicBezTo>
                      <a:pt x="178905" y="891"/>
                      <a:pt x="230511" y="52489"/>
                      <a:pt x="230511" y="116060"/>
                    </a:cubicBezTo>
                    <a:cubicBezTo>
                      <a:pt x="230511" y="179631"/>
                      <a:pt x="178905" y="231230"/>
                      <a:pt x="115340" y="231230"/>
                    </a:cubicBezTo>
                    <a:cubicBezTo>
                      <a:pt x="51778" y="231230"/>
                      <a:pt x="172" y="179631"/>
                      <a:pt x="172" y="116060"/>
                    </a:cubicBezTo>
                    <a:cubicBezTo>
                      <a:pt x="172" y="52489"/>
                      <a:pt x="51778" y="891"/>
                      <a:pt x="115340" y="891"/>
                    </a:cubicBezTo>
                    <a:close/>
                    <a:moveTo>
                      <a:pt x="115340" y="19934"/>
                    </a:moveTo>
                    <a:cubicBezTo>
                      <a:pt x="62292" y="19934"/>
                      <a:pt x="19221" y="63008"/>
                      <a:pt x="19221" y="116060"/>
                    </a:cubicBezTo>
                    <a:cubicBezTo>
                      <a:pt x="19221" y="169112"/>
                      <a:pt x="62292" y="212187"/>
                      <a:pt x="115340" y="212187"/>
                    </a:cubicBezTo>
                    <a:cubicBezTo>
                      <a:pt x="168391" y="212187"/>
                      <a:pt x="211462" y="169112"/>
                      <a:pt x="211462" y="116060"/>
                    </a:cubicBezTo>
                    <a:cubicBezTo>
                      <a:pt x="211462" y="63008"/>
                      <a:pt x="168391" y="19934"/>
                      <a:pt x="115340" y="19934"/>
                    </a:cubicBezTo>
                    <a:close/>
                  </a:path>
                </a:pathLst>
              </a:custGeom>
              <a:solidFill>
                <a:srgbClr val="000000"/>
              </a:solidFill>
              <a:ln w="2850" cap="rnd">
                <a:noFill/>
                <a:prstDash val="solid"/>
                <a:round/>
              </a:ln>
            </p:spPr>
            <p:txBody>
              <a:bodyPr rtlCol="0" anchor="ctr"/>
              <a:lstStyle/>
              <a:p>
                <a:endParaRPr lang="en-CH" sz="4000"/>
              </a:p>
            </p:txBody>
          </p:sp>
        </p:grpSp>
        <p:grpSp>
          <p:nvGrpSpPr>
            <p:cNvPr id="736" name="Graphic 18">
              <a:extLst>
                <a:ext uri="{FF2B5EF4-FFF2-40B4-BE49-F238E27FC236}">
                  <a16:creationId xmlns:a16="http://schemas.microsoft.com/office/drawing/2014/main" id="{265BC74D-9081-6E0E-4922-6708CD54352A}"/>
                </a:ext>
              </a:extLst>
            </p:cNvPr>
            <p:cNvGrpSpPr/>
            <p:nvPr/>
          </p:nvGrpSpPr>
          <p:grpSpPr>
            <a:xfrm>
              <a:off x="2302785" y="6276052"/>
              <a:ext cx="230338" cy="230339"/>
              <a:chOff x="2302785" y="6276052"/>
              <a:chExt cx="230338" cy="230339"/>
            </a:xfrm>
          </p:grpSpPr>
          <p:sp>
            <p:nvSpPr>
              <p:cNvPr id="737" name="Freeform 736">
                <a:extLst>
                  <a:ext uri="{FF2B5EF4-FFF2-40B4-BE49-F238E27FC236}">
                    <a16:creationId xmlns:a16="http://schemas.microsoft.com/office/drawing/2014/main" id="{B20143C7-92D8-8213-818D-9CC5AAA559BB}"/>
                  </a:ext>
                </a:extLst>
              </p:cNvPr>
              <p:cNvSpPr/>
              <p:nvPr/>
            </p:nvSpPr>
            <p:spPr>
              <a:xfrm>
                <a:off x="2321833" y="6295101"/>
                <a:ext cx="192238" cy="192241"/>
              </a:xfrm>
              <a:custGeom>
                <a:avLst/>
                <a:gdLst>
                  <a:gd name="connsiteX0" fmla="*/ 192411 w 192238"/>
                  <a:gd name="connsiteY0" fmla="*/ 97091 h 192241"/>
                  <a:gd name="connsiteX1" fmla="*/ 96292 w 192238"/>
                  <a:gd name="connsiteY1" fmla="*/ 193212 h 192241"/>
                  <a:gd name="connsiteX2" fmla="*/ 172 w 192238"/>
                  <a:gd name="connsiteY2" fmla="*/ 97091 h 192241"/>
                  <a:gd name="connsiteX3" fmla="*/ 96292 w 192238"/>
                  <a:gd name="connsiteY3" fmla="*/ 970 h 192241"/>
                  <a:gd name="connsiteX4" fmla="*/ 192411 w 192238"/>
                  <a:gd name="connsiteY4" fmla="*/ 97091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2411" y="97091"/>
                    </a:moveTo>
                    <a:cubicBezTo>
                      <a:pt x="192411" y="150177"/>
                      <a:pt x="149377" y="193212"/>
                      <a:pt x="96292" y="193212"/>
                    </a:cubicBezTo>
                    <a:cubicBezTo>
                      <a:pt x="43206" y="193212"/>
                      <a:pt x="172" y="150177"/>
                      <a:pt x="172" y="97091"/>
                    </a:cubicBezTo>
                    <a:cubicBezTo>
                      <a:pt x="172" y="44004"/>
                      <a:pt x="43206" y="970"/>
                      <a:pt x="96292" y="970"/>
                    </a:cubicBezTo>
                    <a:cubicBezTo>
                      <a:pt x="149377" y="970"/>
                      <a:pt x="192411" y="44004"/>
                      <a:pt x="192411" y="97091"/>
                    </a:cubicBezTo>
                    <a:close/>
                  </a:path>
                </a:pathLst>
              </a:custGeom>
              <a:solidFill>
                <a:srgbClr val="FFE101"/>
              </a:solidFill>
              <a:ln w="2850" cap="rnd">
                <a:noFill/>
                <a:prstDash val="solid"/>
                <a:round/>
              </a:ln>
            </p:spPr>
            <p:txBody>
              <a:bodyPr rtlCol="0" anchor="ctr"/>
              <a:lstStyle/>
              <a:p>
                <a:endParaRPr lang="en-CH" sz="4000"/>
              </a:p>
            </p:txBody>
          </p:sp>
          <p:sp>
            <p:nvSpPr>
              <p:cNvPr id="738" name="Freeform 737">
                <a:extLst>
                  <a:ext uri="{FF2B5EF4-FFF2-40B4-BE49-F238E27FC236}">
                    <a16:creationId xmlns:a16="http://schemas.microsoft.com/office/drawing/2014/main" id="{6240B6F3-F749-2CD3-76C0-D8E87FAFAE65}"/>
                  </a:ext>
                </a:extLst>
              </p:cNvPr>
              <p:cNvSpPr/>
              <p:nvPr/>
            </p:nvSpPr>
            <p:spPr>
              <a:xfrm>
                <a:off x="2302785" y="6276052"/>
                <a:ext cx="230338" cy="230339"/>
              </a:xfrm>
              <a:custGeom>
                <a:avLst/>
                <a:gdLst>
                  <a:gd name="connsiteX0" fmla="*/ 115340 w 230338"/>
                  <a:gd name="connsiteY0" fmla="*/ 970 h 230339"/>
                  <a:gd name="connsiteX1" fmla="*/ 230511 w 230338"/>
                  <a:gd name="connsiteY1" fmla="*/ 116139 h 230339"/>
                  <a:gd name="connsiteX2" fmla="*/ 115340 w 230338"/>
                  <a:gd name="connsiteY2" fmla="*/ 231309 h 230339"/>
                  <a:gd name="connsiteX3" fmla="*/ 172 w 230338"/>
                  <a:gd name="connsiteY3" fmla="*/ 116139 h 230339"/>
                  <a:gd name="connsiteX4" fmla="*/ 115340 w 230338"/>
                  <a:gd name="connsiteY4" fmla="*/ 970 h 230339"/>
                  <a:gd name="connsiteX5" fmla="*/ 115340 w 230338"/>
                  <a:gd name="connsiteY5" fmla="*/ 20012 h 230339"/>
                  <a:gd name="connsiteX6" fmla="*/ 19221 w 230338"/>
                  <a:gd name="connsiteY6" fmla="*/ 116139 h 230339"/>
                  <a:gd name="connsiteX7" fmla="*/ 115340 w 230338"/>
                  <a:gd name="connsiteY7" fmla="*/ 212266 h 230339"/>
                  <a:gd name="connsiteX8" fmla="*/ 211462 w 230338"/>
                  <a:gd name="connsiteY8" fmla="*/ 116139 h 230339"/>
                  <a:gd name="connsiteX9" fmla="*/ 115340 w 230338"/>
                  <a:gd name="connsiteY9" fmla="*/ 20012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15340" y="970"/>
                    </a:moveTo>
                    <a:cubicBezTo>
                      <a:pt x="178905" y="970"/>
                      <a:pt x="230511" y="52568"/>
                      <a:pt x="230511" y="116139"/>
                    </a:cubicBezTo>
                    <a:cubicBezTo>
                      <a:pt x="230511" y="179710"/>
                      <a:pt x="178905" y="231309"/>
                      <a:pt x="115340" y="231309"/>
                    </a:cubicBezTo>
                    <a:cubicBezTo>
                      <a:pt x="51778" y="231309"/>
                      <a:pt x="172" y="179710"/>
                      <a:pt x="172" y="116139"/>
                    </a:cubicBezTo>
                    <a:cubicBezTo>
                      <a:pt x="172" y="52568"/>
                      <a:pt x="51778" y="970"/>
                      <a:pt x="115340" y="970"/>
                    </a:cubicBezTo>
                    <a:close/>
                    <a:moveTo>
                      <a:pt x="115340" y="20012"/>
                    </a:moveTo>
                    <a:cubicBezTo>
                      <a:pt x="62292" y="20012"/>
                      <a:pt x="19221" y="63087"/>
                      <a:pt x="19221" y="116139"/>
                    </a:cubicBezTo>
                    <a:cubicBezTo>
                      <a:pt x="19221" y="169191"/>
                      <a:pt x="62292" y="212266"/>
                      <a:pt x="115340" y="212266"/>
                    </a:cubicBezTo>
                    <a:cubicBezTo>
                      <a:pt x="168391" y="212266"/>
                      <a:pt x="211462" y="169191"/>
                      <a:pt x="211462" y="116139"/>
                    </a:cubicBezTo>
                    <a:cubicBezTo>
                      <a:pt x="211462" y="63087"/>
                      <a:pt x="168391" y="20012"/>
                      <a:pt x="115340" y="20012"/>
                    </a:cubicBezTo>
                    <a:close/>
                  </a:path>
                </a:pathLst>
              </a:custGeom>
              <a:solidFill>
                <a:srgbClr val="000000"/>
              </a:solidFill>
              <a:ln w="2850" cap="rnd">
                <a:noFill/>
                <a:prstDash val="solid"/>
                <a:round/>
              </a:ln>
            </p:spPr>
            <p:txBody>
              <a:bodyPr rtlCol="0" anchor="ctr"/>
              <a:lstStyle/>
              <a:p>
                <a:endParaRPr lang="en-CH" sz="4000"/>
              </a:p>
            </p:txBody>
          </p:sp>
        </p:grpSp>
        <p:grpSp>
          <p:nvGrpSpPr>
            <p:cNvPr id="739" name="Graphic 18">
              <a:extLst>
                <a:ext uri="{FF2B5EF4-FFF2-40B4-BE49-F238E27FC236}">
                  <a16:creationId xmlns:a16="http://schemas.microsoft.com/office/drawing/2014/main" id="{40CD25EB-E428-6ECA-76BB-C49BB8732BAF}"/>
                </a:ext>
              </a:extLst>
            </p:cNvPr>
            <p:cNvGrpSpPr/>
            <p:nvPr/>
          </p:nvGrpSpPr>
          <p:grpSpPr>
            <a:xfrm>
              <a:off x="2302785" y="6515892"/>
              <a:ext cx="230338" cy="230339"/>
              <a:chOff x="2302785" y="6515892"/>
              <a:chExt cx="230338" cy="230339"/>
            </a:xfrm>
          </p:grpSpPr>
          <p:sp>
            <p:nvSpPr>
              <p:cNvPr id="740" name="Freeform 739">
                <a:extLst>
                  <a:ext uri="{FF2B5EF4-FFF2-40B4-BE49-F238E27FC236}">
                    <a16:creationId xmlns:a16="http://schemas.microsoft.com/office/drawing/2014/main" id="{6032DA3A-3E98-FE68-09DD-67A21E6C44A3}"/>
                  </a:ext>
                </a:extLst>
              </p:cNvPr>
              <p:cNvSpPr/>
              <p:nvPr/>
            </p:nvSpPr>
            <p:spPr>
              <a:xfrm>
                <a:off x="2321833" y="6534941"/>
                <a:ext cx="192238" cy="192241"/>
              </a:xfrm>
              <a:custGeom>
                <a:avLst/>
                <a:gdLst>
                  <a:gd name="connsiteX0" fmla="*/ 192411 w 192238"/>
                  <a:gd name="connsiteY0" fmla="*/ 97169 h 192241"/>
                  <a:gd name="connsiteX1" fmla="*/ 96292 w 192238"/>
                  <a:gd name="connsiteY1" fmla="*/ 193290 h 192241"/>
                  <a:gd name="connsiteX2" fmla="*/ 172 w 192238"/>
                  <a:gd name="connsiteY2" fmla="*/ 97169 h 192241"/>
                  <a:gd name="connsiteX3" fmla="*/ 96292 w 192238"/>
                  <a:gd name="connsiteY3" fmla="*/ 1048 h 192241"/>
                  <a:gd name="connsiteX4" fmla="*/ 192411 w 192238"/>
                  <a:gd name="connsiteY4" fmla="*/ 97169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2411" y="97169"/>
                    </a:moveTo>
                    <a:cubicBezTo>
                      <a:pt x="192411" y="150255"/>
                      <a:pt x="149377" y="193290"/>
                      <a:pt x="96292" y="193290"/>
                    </a:cubicBezTo>
                    <a:cubicBezTo>
                      <a:pt x="43206" y="193290"/>
                      <a:pt x="172" y="150255"/>
                      <a:pt x="172" y="97169"/>
                    </a:cubicBezTo>
                    <a:cubicBezTo>
                      <a:pt x="172" y="44083"/>
                      <a:pt x="43206" y="1048"/>
                      <a:pt x="96292" y="1048"/>
                    </a:cubicBezTo>
                    <a:cubicBezTo>
                      <a:pt x="149377" y="1048"/>
                      <a:pt x="192411" y="44083"/>
                      <a:pt x="192411" y="97169"/>
                    </a:cubicBezTo>
                    <a:close/>
                  </a:path>
                </a:pathLst>
              </a:custGeom>
              <a:solidFill>
                <a:srgbClr val="FFE101"/>
              </a:solidFill>
              <a:ln w="2850" cap="rnd">
                <a:noFill/>
                <a:prstDash val="solid"/>
                <a:round/>
              </a:ln>
            </p:spPr>
            <p:txBody>
              <a:bodyPr rtlCol="0" anchor="ctr"/>
              <a:lstStyle/>
              <a:p>
                <a:endParaRPr lang="en-CH" sz="4000"/>
              </a:p>
            </p:txBody>
          </p:sp>
          <p:sp>
            <p:nvSpPr>
              <p:cNvPr id="741" name="Freeform 740">
                <a:extLst>
                  <a:ext uri="{FF2B5EF4-FFF2-40B4-BE49-F238E27FC236}">
                    <a16:creationId xmlns:a16="http://schemas.microsoft.com/office/drawing/2014/main" id="{CAF9C7AA-028A-A73C-423B-978E1D21296E}"/>
                  </a:ext>
                </a:extLst>
              </p:cNvPr>
              <p:cNvSpPr/>
              <p:nvPr/>
            </p:nvSpPr>
            <p:spPr>
              <a:xfrm>
                <a:off x="2302785" y="6515892"/>
                <a:ext cx="230338" cy="230339"/>
              </a:xfrm>
              <a:custGeom>
                <a:avLst/>
                <a:gdLst>
                  <a:gd name="connsiteX0" fmla="*/ 115340 w 230338"/>
                  <a:gd name="connsiteY0" fmla="*/ 1048 h 230339"/>
                  <a:gd name="connsiteX1" fmla="*/ 230511 w 230338"/>
                  <a:gd name="connsiteY1" fmla="*/ 116218 h 230339"/>
                  <a:gd name="connsiteX2" fmla="*/ 115340 w 230338"/>
                  <a:gd name="connsiteY2" fmla="*/ 231387 h 230339"/>
                  <a:gd name="connsiteX3" fmla="*/ 172 w 230338"/>
                  <a:gd name="connsiteY3" fmla="*/ 116218 h 230339"/>
                  <a:gd name="connsiteX4" fmla="*/ 115340 w 230338"/>
                  <a:gd name="connsiteY4" fmla="*/ 1048 h 230339"/>
                  <a:gd name="connsiteX5" fmla="*/ 115340 w 230338"/>
                  <a:gd name="connsiteY5" fmla="*/ 20091 h 230339"/>
                  <a:gd name="connsiteX6" fmla="*/ 19221 w 230338"/>
                  <a:gd name="connsiteY6" fmla="*/ 116218 h 230339"/>
                  <a:gd name="connsiteX7" fmla="*/ 115340 w 230338"/>
                  <a:gd name="connsiteY7" fmla="*/ 212344 h 230339"/>
                  <a:gd name="connsiteX8" fmla="*/ 211462 w 230338"/>
                  <a:gd name="connsiteY8" fmla="*/ 116218 h 230339"/>
                  <a:gd name="connsiteX9" fmla="*/ 115340 w 230338"/>
                  <a:gd name="connsiteY9" fmla="*/ 20091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15340" y="1048"/>
                    </a:moveTo>
                    <a:cubicBezTo>
                      <a:pt x="178905" y="1048"/>
                      <a:pt x="230511" y="52646"/>
                      <a:pt x="230511" y="116218"/>
                    </a:cubicBezTo>
                    <a:cubicBezTo>
                      <a:pt x="230511" y="179789"/>
                      <a:pt x="178905" y="231387"/>
                      <a:pt x="115340" y="231387"/>
                    </a:cubicBezTo>
                    <a:cubicBezTo>
                      <a:pt x="51778" y="231387"/>
                      <a:pt x="172" y="179789"/>
                      <a:pt x="172" y="116218"/>
                    </a:cubicBezTo>
                    <a:cubicBezTo>
                      <a:pt x="172" y="52646"/>
                      <a:pt x="51778" y="1048"/>
                      <a:pt x="115340" y="1048"/>
                    </a:cubicBezTo>
                    <a:close/>
                    <a:moveTo>
                      <a:pt x="115340" y="20091"/>
                    </a:moveTo>
                    <a:cubicBezTo>
                      <a:pt x="62292" y="20091"/>
                      <a:pt x="19221" y="63166"/>
                      <a:pt x="19221" y="116218"/>
                    </a:cubicBezTo>
                    <a:cubicBezTo>
                      <a:pt x="19221" y="169270"/>
                      <a:pt x="62292" y="212344"/>
                      <a:pt x="115340" y="212344"/>
                    </a:cubicBezTo>
                    <a:cubicBezTo>
                      <a:pt x="168391" y="212344"/>
                      <a:pt x="211462" y="169270"/>
                      <a:pt x="211462" y="116218"/>
                    </a:cubicBezTo>
                    <a:cubicBezTo>
                      <a:pt x="211462" y="63166"/>
                      <a:pt x="168391" y="20091"/>
                      <a:pt x="115340" y="20091"/>
                    </a:cubicBezTo>
                    <a:close/>
                  </a:path>
                </a:pathLst>
              </a:custGeom>
              <a:solidFill>
                <a:srgbClr val="000000"/>
              </a:solidFill>
              <a:ln w="2850" cap="rnd">
                <a:noFill/>
                <a:prstDash val="solid"/>
                <a:round/>
              </a:ln>
            </p:spPr>
            <p:txBody>
              <a:bodyPr rtlCol="0" anchor="ctr"/>
              <a:lstStyle/>
              <a:p>
                <a:endParaRPr lang="en-CH" sz="4000"/>
              </a:p>
            </p:txBody>
          </p:sp>
        </p:grpSp>
        <p:grpSp>
          <p:nvGrpSpPr>
            <p:cNvPr id="742" name="Graphic 18">
              <a:extLst>
                <a:ext uri="{FF2B5EF4-FFF2-40B4-BE49-F238E27FC236}">
                  <a16:creationId xmlns:a16="http://schemas.microsoft.com/office/drawing/2014/main" id="{09CCE0C5-EAFB-121C-A83E-26A9BE3F79E5}"/>
                </a:ext>
              </a:extLst>
            </p:cNvPr>
            <p:cNvGrpSpPr/>
            <p:nvPr/>
          </p:nvGrpSpPr>
          <p:grpSpPr>
            <a:xfrm>
              <a:off x="2302785" y="6755728"/>
              <a:ext cx="230338" cy="230339"/>
              <a:chOff x="2302785" y="6755728"/>
              <a:chExt cx="230338" cy="230339"/>
            </a:xfrm>
          </p:grpSpPr>
          <p:sp>
            <p:nvSpPr>
              <p:cNvPr id="743" name="Freeform 742">
                <a:extLst>
                  <a:ext uri="{FF2B5EF4-FFF2-40B4-BE49-F238E27FC236}">
                    <a16:creationId xmlns:a16="http://schemas.microsoft.com/office/drawing/2014/main" id="{C301D381-4BEB-BDF6-BB29-78880B8C84DE}"/>
                  </a:ext>
                </a:extLst>
              </p:cNvPr>
              <p:cNvSpPr/>
              <p:nvPr/>
            </p:nvSpPr>
            <p:spPr>
              <a:xfrm>
                <a:off x="2321833" y="6774776"/>
                <a:ext cx="192238" cy="192241"/>
              </a:xfrm>
              <a:custGeom>
                <a:avLst/>
                <a:gdLst>
                  <a:gd name="connsiteX0" fmla="*/ 192411 w 192238"/>
                  <a:gd name="connsiteY0" fmla="*/ 97248 h 192241"/>
                  <a:gd name="connsiteX1" fmla="*/ 96292 w 192238"/>
                  <a:gd name="connsiteY1" fmla="*/ 193369 h 192241"/>
                  <a:gd name="connsiteX2" fmla="*/ 172 w 192238"/>
                  <a:gd name="connsiteY2" fmla="*/ 97248 h 192241"/>
                  <a:gd name="connsiteX3" fmla="*/ 96292 w 192238"/>
                  <a:gd name="connsiteY3" fmla="*/ 1127 h 192241"/>
                  <a:gd name="connsiteX4" fmla="*/ 192411 w 192238"/>
                  <a:gd name="connsiteY4" fmla="*/ 97248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2411" y="97248"/>
                    </a:moveTo>
                    <a:cubicBezTo>
                      <a:pt x="192411" y="150334"/>
                      <a:pt x="149377" y="193369"/>
                      <a:pt x="96292" y="193369"/>
                    </a:cubicBezTo>
                    <a:cubicBezTo>
                      <a:pt x="43206" y="193369"/>
                      <a:pt x="172" y="150334"/>
                      <a:pt x="172" y="97248"/>
                    </a:cubicBezTo>
                    <a:cubicBezTo>
                      <a:pt x="172" y="44162"/>
                      <a:pt x="43206" y="1127"/>
                      <a:pt x="96292" y="1127"/>
                    </a:cubicBezTo>
                    <a:cubicBezTo>
                      <a:pt x="149377" y="1127"/>
                      <a:pt x="192411" y="44162"/>
                      <a:pt x="192411" y="97248"/>
                    </a:cubicBezTo>
                    <a:close/>
                  </a:path>
                </a:pathLst>
              </a:custGeom>
              <a:solidFill>
                <a:srgbClr val="FFE101"/>
              </a:solidFill>
              <a:ln w="2850" cap="rnd">
                <a:noFill/>
                <a:prstDash val="solid"/>
                <a:round/>
              </a:ln>
            </p:spPr>
            <p:txBody>
              <a:bodyPr rtlCol="0" anchor="ctr"/>
              <a:lstStyle/>
              <a:p>
                <a:endParaRPr lang="en-CH" sz="4000"/>
              </a:p>
            </p:txBody>
          </p:sp>
          <p:sp>
            <p:nvSpPr>
              <p:cNvPr id="744" name="Freeform 743">
                <a:extLst>
                  <a:ext uri="{FF2B5EF4-FFF2-40B4-BE49-F238E27FC236}">
                    <a16:creationId xmlns:a16="http://schemas.microsoft.com/office/drawing/2014/main" id="{4BA5F921-6AA4-651E-7BBC-65EB9EB4CF7E}"/>
                  </a:ext>
                </a:extLst>
              </p:cNvPr>
              <p:cNvSpPr/>
              <p:nvPr/>
            </p:nvSpPr>
            <p:spPr>
              <a:xfrm>
                <a:off x="2302785" y="6755728"/>
                <a:ext cx="230338" cy="230339"/>
              </a:xfrm>
              <a:custGeom>
                <a:avLst/>
                <a:gdLst>
                  <a:gd name="connsiteX0" fmla="*/ 115340 w 230338"/>
                  <a:gd name="connsiteY0" fmla="*/ 1127 h 230339"/>
                  <a:gd name="connsiteX1" fmla="*/ 230511 w 230338"/>
                  <a:gd name="connsiteY1" fmla="*/ 116297 h 230339"/>
                  <a:gd name="connsiteX2" fmla="*/ 115340 w 230338"/>
                  <a:gd name="connsiteY2" fmla="*/ 231466 h 230339"/>
                  <a:gd name="connsiteX3" fmla="*/ 172 w 230338"/>
                  <a:gd name="connsiteY3" fmla="*/ 116297 h 230339"/>
                  <a:gd name="connsiteX4" fmla="*/ 115340 w 230338"/>
                  <a:gd name="connsiteY4" fmla="*/ 1127 h 230339"/>
                  <a:gd name="connsiteX5" fmla="*/ 115340 w 230338"/>
                  <a:gd name="connsiteY5" fmla="*/ 20170 h 230339"/>
                  <a:gd name="connsiteX6" fmla="*/ 19221 w 230338"/>
                  <a:gd name="connsiteY6" fmla="*/ 116297 h 230339"/>
                  <a:gd name="connsiteX7" fmla="*/ 115340 w 230338"/>
                  <a:gd name="connsiteY7" fmla="*/ 212423 h 230339"/>
                  <a:gd name="connsiteX8" fmla="*/ 211462 w 230338"/>
                  <a:gd name="connsiteY8" fmla="*/ 116297 h 230339"/>
                  <a:gd name="connsiteX9" fmla="*/ 115340 w 230338"/>
                  <a:gd name="connsiteY9" fmla="*/ 20170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15340" y="1127"/>
                    </a:moveTo>
                    <a:cubicBezTo>
                      <a:pt x="178905" y="1127"/>
                      <a:pt x="230511" y="52725"/>
                      <a:pt x="230511" y="116297"/>
                    </a:cubicBezTo>
                    <a:cubicBezTo>
                      <a:pt x="230511" y="179868"/>
                      <a:pt x="178905" y="231466"/>
                      <a:pt x="115340" y="231466"/>
                    </a:cubicBezTo>
                    <a:cubicBezTo>
                      <a:pt x="51778" y="231466"/>
                      <a:pt x="172" y="179868"/>
                      <a:pt x="172" y="116297"/>
                    </a:cubicBezTo>
                    <a:cubicBezTo>
                      <a:pt x="172" y="52725"/>
                      <a:pt x="51778" y="1127"/>
                      <a:pt x="115340" y="1127"/>
                    </a:cubicBezTo>
                    <a:close/>
                    <a:moveTo>
                      <a:pt x="115340" y="20170"/>
                    </a:moveTo>
                    <a:cubicBezTo>
                      <a:pt x="62292" y="20170"/>
                      <a:pt x="19221" y="63244"/>
                      <a:pt x="19221" y="116297"/>
                    </a:cubicBezTo>
                    <a:cubicBezTo>
                      <a:pt x="19221" y="169349"/>
                      <a:pt x="62292" y="212423"/>
                      <a:pt x="115340" y="212423"/>
                    </a:cubicBezTo>
                    <a:cubicBezTo>
                      <a:pt x="168391" y="212423"/>
                      <a:pt x="211462" y="169349"/>
                      <a:pt x="211462" y="116297"/>
                    </a:cubicBezTo>
                    <a:cubicBezTo>
                      <a:pt x="211462" y="63244"/>
                      <a:pt x="168391" y="20170"/>
                      <a:pt x="115340" y="20170"/>
                    </a:cubicBezTo>
                    <a:close/>
                  </a:path>
                </a:pathLst>
              </a:custGeom>
              <a:solidFill>
                <a:srgbClr val="000000"/>
              </a:solidFill>
              <a:ln w="2850" cap="rnd">
                <a:noFill/>
                <a:prstDash val="solid"/>
                <a:round/>
              </a:ln>
            </p:spPr>
            <p:txBody>
              <a:bodyPr rtlCol="0" anchor="ctr"/>
              <a:lstStyle/>
              <a:p>
                <a:endParaRPr lang="en-CH" sz="4000"/>
              </a:p>
            </p:txBody>
          </p:sp>
        </p:grpSp>
        <p:grpSp>
          <p:nvGrpSpPr>
            <p:cNvPr id="745" name="Graphic 18">
              <a:extLst>
                <a:ext uri="{FF2B5EF4-FFF2-40B4-BE49-F238E27FC236}">
                  <a16:creationId xmlns:a16="http://schemas.microsoft.com/office/drawing/2014/main" id="{28662CA0-3541-4FFB-294C-031DF45F5911}"/>
                </a:ext>
              </a:extLst>
            </p:cNvPr>
            <p:cNvGrpSpPr/>
            <p:nvPr/>
          </p:nvGrpSpPr>
          <p:grpSpPr>
            <a:xfrm>
              <a:off x="2302785" y="6995568"/>
              <a:ext cx="230338" cy="230339"/>
              <a:chOff x="2302785" y="6995568"/>
              <a:chExt cx="230338" cy="230339"/>
            </a:xfrm>
          </p:grpSpPr>
          <p:sp>
            <p:nvSpPr>
              <p:cNvPr id="746" name="Freeform 745">
                <a:extLst>
                  <a:ext uri="{FF2B5EF4-FFF2-40B4-BE49-F238E27FC236}">
                    <a16:creationId xmlns:a16="http://schemas.microsoft.com/office/drawing/2014/main" id="{B15B36B9-496A-4F9C-AB1C-BC09119BF54D}"/>
                  </a:ext>
                </a:extLst>
              </p:cNvPr>
              <p:cNvSpPr/>
              <p:nvPr/>
            </p:nvSpPr>
            <p:spPr>
              <a:xfrm>
                <a:off x="2321833" y="7014617"/>
                <a:ext cx="192238" cy="192241"/>
              </a:xfrm>
              <a:custGeom>
                <a:avLst/>
                <a:gdLst>
                  <a:gd name="connsiteX0" fmla="*/ 192411 w 192238"/>
                  <a:gd name="connsiteY0" fmla="*/ 97327 h 192241"/>
                  <a:gd name="connsiteX1" fmla="*/ 96292 w 192238"/>
                  <a:gd name="connsiteY1" fmla="*/ 193448 h 192241"/>
                  <a:gd name="connsiteX2" fmla="*/ 172 w 192238"/>
                  <a:gd name="connsiteY2" fmla="*/ 97327 h 192241"/>
                  <a:gd name="connsiteX3" fmla="*/ 96292 w 192238"/>
                  <a:gd name="connsiteY3" fmla="*/ 1206 h 192241"/>
                  <a:gd name="connsiteX4" fmla="*/ 192411 w 192238"/>
                  <a:gd name="connsiteY4" fmla="*/ 97327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2411" y="97327"/>
                    </a:moveTo>
                    <a:cubicBezTo>
                      <a:pt x="192411" y="150413"/>
                      <a:pt x="149377" y="193448"/>
                      <a:pt x="96292" y="193448"/>
                    </a:cubicBezTo>
                    <a:cubicBezTo>
                      <a:pt x="43206" y="193448"/>
                      <a:pt x="172" y="150413"/>
                      <a:pt x="172" y="97327"/>
                    </a:cubicBezTo>
                    <a:cubicBezTo>
                      <a:pt x="172" y="44241"/>
                      <a:pt x="43206" y="1206"/>
                      <a:pt x="96292" y="1206"/>
                    </a:cubicBezTo>
                    <a:cubicBezTo>
                      <a:pt x="149377" y="1206"/>
                      <a:pt x="192411" y="44241"/>
                      <a:pt x="192411" y="97327"/>
                    </a:cubicBezTo>
                    <a:close/>
                  </a:path>
                </a:pathLst>
              </a:custGeom>
              <a:solidFill>
                <a:srgbClr val="FFE101"/>
              </a:solidFill>
              <a:ln w="2850" cap="rnd">
                <a:noFill/>
                <a:prstDash val="solid"/>
                <a:round/>
              </a:ln>
            </p:spPr>
            <p:txBody>
              <a:bodyPr rtlCol="0" anchor="ctr"/>
              <a:lstStyle/>
              <a:p>
                <a:endParaRPr lang="en-CH" sz="4000"/>
              </a:p>
            </p:txBody>
          </p:sp>
          <p:sp>
            <p:nvSpPr>
              <p:cNvPr id="747" name="Freeform 746">
                <a:extLst>
                  <a:ext uri="{FF2B5EF4-FFF2-40B4-BE49-F238E27FC236}">
                    <a16:creationId xmlns:a16="http://schemas.microsoft.com/office/drawing/2014/main" id="{1090C9A1-317D-9807-440F-E7E3CC86EDCE}"/>
                  </a:ext>
                </a:extLst>
              </p:cNvPr>
              <p:cNvSpPr/>
              <p:nvPr/>
            </p:nvSpPr>
            <p:spPr>
              <a:xfrm>
                <a:off x="2302785" y="6995568"/>
                <a:ext cx="230338" cy="230339"/>
              </a:xfrm>
              <a:custGeom>
                <a:avLst/>
                <a:gdLst>
                  <a:gd name="connsiteX0" fmla="*/ 115340 w 230338"/>
                  <a:gd name="connsiteY0" fmla="*/ 1206 h 230339"/>
                  <a:gd name="connsiteX1" fmla="*/ 230511 w 230338"/>
                  <a:gd name="connsiteY1" fmla="*/ 116375 h 230339"/>
                  <a:gd name="connsiteX2" fmla="*/ 115340 w 230338"/>
                  <a:gd name="connsiteY2" fmla="*/ 231545 h 230339"/>
                  <a:gd name="connsiteX3" fmla="*/ 172 w 230338"/>
                  <a:gd name="connsiteY3" fmla="*/ 116375 h 230339"/>
                  <a:gd name="connsiteX4" fmla="*/ 115340 w 230338"/>
                  <a:gd name="connsiteY4" fmla="*/ 1206 h 230339"/>
                  <a:gd name="connsiteX5" fmla="*/ 115340 w 230338"/>
                  <a:gd name="connsiteY5" fmla="*/ 20248 h 230339"/>
                  <a:gd name="connsiteX6" fmla="*/ 19221 w 230338"/>
                  <a:gd name="connsiteY6" fmla="*/ 116375 h 230339"/>
                  <a:gd name="connsiteX7" fmla="*/ 115340 w 230338"/>
                  <a:gd name="connsiteY7" fmla="*/ 212502 h 230339"/>
                  <a:gd name="connsiteX8" fmla="*/ 211462 w 230338"/>
                  <a:gd name="connsiteY8" fmla="*/ 116375 h 230339"/>
                  <a:gd name="connsiteX9" fmla="*/ 115340 w 230338"/>
                  <a:gd name="connsiteY9" fmla="*/ 20248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15340" y="1206"/>
                    </a:moveTo>
                    <a:cubicBezTo>
                      <a:pt x="178905" y="1206"/>
                      <a:pt x="230511" y="52804"/>
                      <a:pt x="230511" y="116375"/>
                    </a:cubicBezTo>
                    <a:cubicBezTo>
                      <a:pt x="230511" y="179946"/>
                      <a:pt x="178905" y="231545"/>
                      <a:pt x="115340" y="231545"/>
                    </a:cubicBezTo>
                    <a:cubicBezTo>
                      <a:pt x="51778" y="231545"/>
                      <a:pt x="172" y="179946"/>
                      <a:pt x="172" y="116375"/>
                    </a:cubicBezTo>
                    <a:cubicBezTo>
                      <a:pt x="172" y="52804"/>
                      <a:pt x="51778" y="1206"/>
                      <a:pt x="115340" y="1206"/>
                    </a:cubicBezTo>
                    <a:close/>
                    <a:moveTo>
                      <a:pt x="115340" y="20248"/>
                    </a:moveTo>
                    <a:cubicBezTo>
                      <a:pt x="62292" y="20248"/>
                      <a:pt x="19221" y="63323"/>
                      <a:pt x="19221" y="116375"/>
                    </a:cubicBezTo>
                    <a:cubicBezTo>
                      <a:pt x="19221" y="169427"/>
                      <a:pt x="62292" y="212502"/>
                      <a:pt x="115340" y="212502"/>
                    </a:cubicBezTo>
                    <a:cubicBezTo>
                      <a:pt x="168391" y="212502"/>
                      <a:pt x="211462" y="169427"/>
                      <a:pt x="211462" y="116375"/>
                    </a:cubicBezTo>
                    <a:cubicBezTo>
                      <a:pt x="211462" y="63323"/>
                      <a:pt x="168391" y="20248"/>
                      <a:pt x="115340" y="20248"/>
                    </a:cubicBezTo>
                    <a:close/>
                  </a:path>
                </a:pathLst>
              </a:custGeom>
              <a:solidFill>
                <a:srgbClr val="000000"/>
              </a:solidFill>
              <a:ln w="2850" cap="rnd">
                <a:noFill/>
                <a:prstDash val="solid"/>
                <a:round/>
              </a:ln>
            </p:spPr>
            <p:txBody>
              <a:bodyPr rtlCol="0" anchor="ctr"/>
              <a:lstStyle/>
              <a:p>
                <a:endParaRPr lang="en-CH" sz="4000"/>
              </a:p>
            </p:txBody>
          </p:sp>
        </p:grpSp>
      </p:grpSp>
      <p:grpSp>
        <p:nvGrpSpPr>
          <p:cNvPr id="748" name="Graphic 18">
            <a:extLst>
              <a:ext uri="{FF2B5EF4-FFF2-40B4-BE49-F238E27FC236}">
                <a16:creationId xmlns:a16="http://schemas.microsoft.com/office/drawing/2014/main" id="{9FA9E7A9-D50B-D39D-428C-0A5AD0AD7755}"/>
              </a:ext>
            </a:extLst>
          </p:cNvPr>
          <p:cNvGrpSpPr/>
          <p:nvPr/>
        </p:nvGrpSpPr>
        <p:grpSpPr>
          <a:xfrm>
            <a:off x="17658934" y="5649901"/>
            <a:ext cx="230338" cy="1585597"/>
            <a:chOff x="17658934" y="5649901"/>
            <a:chExt cx="230338" cy="1585597"/>
          </a:xfrm>
        </p:grpSpPr>
        <p:sp>
          <p:nvSpPr>
            <p:cNvPr id="749" name="Freeform 748">
              <a:extLst>
                <a:ext uri="{FF2B5EF4-FFF2-40B4-BE49-F238E27FC236}">
                  <a16:creationId xmlns:a16="http://schemas.microsoft.com/office/drawing/2014/main" id="{98F2F39C-70C5-1709-83B4-B1F5D05318ED}"/>
                </a:ext>
              </a:extLst>
            </p:cNvPr>
            <p:cNvSpPr/>
            <p:nvPr/>
          </p:nvSpPr>
          <p:spPr>
            <a:xfrm>
              <a:off x="17694839" y="5649901"/>
              <a:ext cx="79264" cy="1500690"/>
            </a:xfrm>
            <a:custGeom>
              <a:avLst/>
              <a:gdLst>
                <a:gd name="connsiteX0" fmla="*/ 84501 w 79264"/>
                <a:gd name="connsiteY0" fmla="*/ 889 h 1500690"/>
                <a:gd name="connsiteX1" fmla="*/ 84501 w 79264"/>
                <a:gd name="connsiteY1" fmla="*/ 368237 h 1500690"/>
                <a:gd name="connsiteX2" fmla="*/ 5236 w 79264"/>
                <a:gd name="connsiteY2" fmla="*/ 466846 h 1500690"/>
                <a:gd name="connsiteX3" fmla="*/ 5236 w 79264"/>
                <a:gd name="connsiteY3" fmla="*/ 1501580 h 1500690"/>
              </a:gdLst>
              <a:ahLst/>
              <a:cxnLst>
                <a:cxn ang="0">
                  <a:pos x="connsiteX0" y="connsiteY0"/>
                </a:cxn>
                <a:cxn ang="0">
                  <a:pos x="connsiteX1" y="connsiteY1"/>
                </a:cxn>
                <a:cxn ang="0">
                  <a:pos x="connsiteX2" y="connsiteY2"/>
                </a:cxn>
                <a:cxn ang="0">
                  <a:pos x="connsiteX3" y="connsiteY3"/>
                </a:cxn>
              </a:cxnLst>
              <a:rect l="l" t="t" r="r" b="b"/>
              <a:pathLst>
                <a:path w="79264" h="1500690">
                  <a:moveTo>
                    <a:pt x="84501" y="889"/>
                  </a:moveTo>
                  <a:lnTo>
                    <a:pt x="84501" y="368237"/>
                  </a:lnTo>
                  <a:lnTo>
                    <a:pt x="5236" y="466846"/>
                  </a:lnTo>
                  <a:lnTo>
                    <a:pt x="5236" y="1501580"/>
                  </a:lnTo>
                </a:path>
              </a:pathLst>
            </a:custGeom>
            <a:solidFill>
              <a:srgbClr val="FFE101"/>
            </a:solidFill>
            <a:ln w="18968" cap="sq">
              <a:solidFill>
                <a:srgbClr val="000000"/>
              </a:solidFill>
              <a:prstDash val="solid"/>
              <a:miter/>
            </a:ln>
          </p:spPr>
          <p:txBody>
            <a:bodyPr rtlCol="0" anchor="ctr"/>
            <a:lstStyle/>
            <a:p>
              <a:endParaRPr lang="en-CH" sz="4000"/>
            </a:p>
          </p:txBody>
        </p:sp>
        <p:grpSp>
          <p:nvGrpSpPr>
            <p:cNvPr id="750" name="Graphic 18">
              <a:extLst>
                <a:ext uri="{FF2B5EF4-FFF2-40B4-BE49-F238E27FC236}">
                  <a16:creationId xmlns:a16="http://schemas.microsoft.com/office/drawing/2014/main" id="{9DA4B4B0-D21D-BBBC-8076-781A3BA29AF5}"/>
                </a:ext>
              </a:extLst>
            </p:cNvPr>
            <p:cNvGrpSpPr/>
            <p:nvPr/>
          </p:nvGrpSpPr>
          <p:grpSpPr>
            <a:xfrm>
              <a:off x="17725698" y="5714863"/>
              <a:ext cx="96800" cy="230353"/>
              <a:chOff x="17725698" y="5714863"/>
              <a:chExt cx="96800" cy="230353"/>
            </a:xfrm>
          </p:grpSpPr>
          <p:sp>
            <p:nvSpPr>
              <p:cNvPr id="751" name="Freeform 750">
                <a:extLst>
                  <a:ext uri="{FF2B5EF4-FFF2-40B4-BE49-F238E27FC236}">
                    <a16:creationId xmlns:a16="http://schemas.microsoft.com/office/drawing/2014/main" id="{FE1DB998-158D-A65E-860E-29B25EADE573}"/>
                  </a:ext>
                </a:extLst>
              </p:cNvPr>
              <p:cNvSpPr/>
              <p:nvPr/>
            </p:nvSpPr>
            <p:spPr>
              <a:xfrm>
                <a:off x="17744746" y="5733918"/>
                <a:ext cx="58703" cy="192244"/>
              </a:xfrm>
              <a:custGeom>
                <a:avLst/>
                <a:gdLst>
                  <a:gd name="connsiteX0" fmla="*/ 5262 w 58703"/>
                  <a:gd name="connsiteY0" fmla="*/ 837 h 192244"/>
                  <a:gd name="connsiteX1" fmla="*/ 63966 w 58703"/>
                  <a:gd name="connsiteY1" fmla="*/ 837 h 192244"/>
                  <a:gd name="connsiteX2" fmla="*/ 63966 w 58703"/>
                  <a:gd name="connsiteY2" fmla="*/ 193082 h 192244"/>
                  <a:gd name="connsiteX3" fmla="*/ 5262 w 58703"/>
                  <a:gd name="connsiteY3" fmla="*/ 193082 h 192244"/>
                </a:gdLst>
                <a:ahLst/>
                <a:cxnLst>
                  <a:cxn ang="0">
                    <a:pos x="connsiteX0" y="connsiteY0"/>
                  </a:cxn>
                  <a:cxn ang="0">
                    <a:pos x="connsiteX1" y="connsiteY1"/>
                  </a:cxn>
                  <a:cxn ang="0">
                    <a:pos x="connsiteX2" y="connsiteY2"/>
                  </a:cxn>
                  <a:cxn ang="0">
                    <a:pos x="connsiteX3" y="connsiteY3"/>
                  </a:cxn>
                </a:cxnLst>
                <a:rect l="l" t="t" r="r" b="b"/>
                <a:pathLst>
                  <a:path w="58703" h="192244">
                    <a:moveTo>
                      <a:pt x="5262" y="837"/>
                    </a:moveTo>
                    <a:lnTo>
                      <a:pt x="63966" y="837"/>
                    </a:lnTo>
                    <a:lnTo>
                      <a:pt x="63966" y="193082"/>
                    </a:lnTo>
                    <a:lnTo>
                      <a:pt x="5262" y="193082"/>
                    </a:lnTo>
                    <a:close/>
                  </a:path>
                </a:pathLst>
              </a:custGeom>
              <a:solidFill>
                <a:srgbClr val="FFE101"/>
              </a:solidFill>
              <a:ln w="2968" cap="rnd">
                <a:noFill/>
                <a:prstDash val="solid"/>
                <a:round/>
              </a:ln>
            </p:spPr>
            <p:txBody>
              <a:bodyPr rtlCol="0" anchor="ctr"/>
              <a:lstStyle/>
              <a:p>
                <a:endParaRPr lang="en-CH" sz="4000"/>
              </a:p>
            </p:txBody>
          </p:sp>
          <p:sp>
            <p:nvSpPr>
              <p:cNvPr id="752" name="Freeform 751">
                <a:extLst>
                  <a:ext uri="{FF2B5EF4-FFF2-40B4-BE49-F238E27FC236}">
                    <a16:creationId xmlns:a16="http://schemas.microsoft.com/office/drawing/2014/main" id="{8808AAD0-C823-894D-53F0-E3AF08013B20}"/>
                  </a:ext>
                </a:extLst>
              </p:cNvPr>
              <p:cNvSpPr/>
              <p:nvPr/>
            </p:nvSpPr>
            <p:spPr>
              <a:xfrm>
                <a:off x="17725698" y="5714863"/>
                <a:ext cx="96800" cy="230353"/>
              </a:xfrm>
              <a:custGeom>
                <a:avLst/>
                <a:gdLst>
                  <a:gd name="connsiteX0" fmla="*/ 102062 w 96800"/>
                  <a:gd name="connsiteY0" fmla="*/ 231191 h 230353"/>
                  <a:gd name="connsiteX1" fmla="*/ 5262 w 96800"/>
                  <a:gd name="connsiteY1" fmla="*/ 231191 h 230353"/>
                  <a:gd name="connsiteX2" fmla="*/ 5262 w 96800"/>
                  <a:gd name="connsiteY2" fmla="*/ 837 h 230353"/>
                  <a:gd name="connsiteX3" fmla="*/ 102062 w 96800"/>
                  <a:gd name="connsiteY3" fmla="*/ 837 h 230353"/>
                  <a:gd name="connsiteX4" fmla="*/ 102062 w 96800"/>
                  <a:gd name="connsiteY4" fmla="*/ 231191 h 230353"/>
                  <a:gd name="connsiteX5" fmla="*/ 83014 w 96800"/>
                  <a:gd name="connsiteY5" fmla="*/ 19892 h 230353"/>
                  <a:gd name="connsiteX6" fmla="*/ 24311 w 96800"/>
                  <a:gd name="connsiteY6" fmla="*/ 19892 h 230353"/>
                  <a:gd name="connsiteX7" fmla="*/ 24311 w 96800"/>
                  <a:gd name="connsiteY7" fmla="*/ 212136 h 230353"/>
                  <a:gd name="connsiteX8" fmla="*/ 83014 w 96800"/>
                  <a:gd name="connsiteY8" fmla="*/ 212136 h 230353"/>
                  <a:gd name="connsiteX9" fmla="*/ 83014 w 96800"/>
                  <a:gd name="connsiteY9" fmla="*/ 19892 h 23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00" h="230353">
                    <a:moveTo>
                      <a:pt x="102062" y="231191"/>
                    </a:moveTo>
                    <a:lnTo>
                      <a:pt x="5262" y="231191"/>
                    </a:lnTo>
                    <a:lnTo>
                      <a:pt x="5262" y="837"/>
                    </a:lnTo>
                    <a:lnTo>
                      <a:pt x="102062" y="837"/>
                    </a:lnTo>
                    <a:lnTo>
                      <a:pt x="102062" y="231191"/>
                    </a:lnTo>
                    <a:close/>
                    <a:moveTo>
                      <a:pt x="83014" y="19892"/>
                    </a:moveTo>
                    <a:lnTo>
                      <a:pt x="24311" y="19892"/>
                    </a:lnTo>
                    <a:lnTo>
                      <a:pt x="24311" y="212136"/>
                    </a:lnTo>
                    <a:lnTo>
                      <a:pt x="83014" y="212136"/>
                    </a:lnTo>
                    <a:lnTo>
                      <a:pt x="83014" y="19892"/>
                    </a:lnTo>
                    <a:close/>
                  </a:path>
                </a:pathLst>
              </a:custGeom>
              <a:solidFill>
                <a:srgbClr val="000000"/>
              </a:solidFill>
              <a:ln w="2968" cap="rnd">
                <a:noFill/>
                <a:prstDash val="solid"/>
                <a:round/>
              </a:ln>
            </p:spPr>
            <p:txBody>
              <a:bodyPr rtlCol="0" anchor="ctr"/>
              <a:lstStyle/>
              <a:p>
                <a:endParaRPr lang="en-CH" sz="4000"/>
              </a:p>
            </p:txBody>
          </p:sp>
        </p:grpSp>
        <p:grpSp>
          <p:nvGrpSpPr>
            <p:cNvPr id="753" name="Graphic 18">
              <a:extLst>
                <a:ext uri="{FF2B5EF4-FFF2-40B4-BE49-F238E27FC236}">
                  <a16:creationId xmlns:a16="http://schemas.microsoft.com/office/drawing/2014/main" id="{2DEAF4C1-DF3C-42E7-C6FD-11B585B923EA}"/>
                </a:ext>
              </a:extLst>
            </p:cNvPr>
            <p:cNvGrpSpPr/>
            <p:nvPr/>
          </p:nvGrpSpPr>
          <p:grpSpPr>
            <a:xfrm>
              <a:off x="17658934" y="6045808"/>
              <a:ext cx="230338" cy="230339"/>
              <a:chOff x="17658934" y="6045808"/>
              <a:chExt cx="230338" cy="230339"/>
            </a:xfrm>
          </p:grpSpPr>
          <p:sp>
            <p:nvSpPr>
              <p:cNvPr id="754" name="Freeform 753">
                <a:extLst>
                  <a:ext uri="{FF2B5EF4-FFF2-40B4-BE49-F238E27FC236}">
                    <a16:creationId xmlns:a16="http://schemas.microsoft.com/office/drawing/2014/main" id="{603C5AF4-923F-EC8E-18F5-DAD39CE4FB4D}"/>
                  </a:ext>
                </a:extLst>
              </p:cNvPr>
              <p:cNvSpPr/>
              <p:nvPr/>
            </p:nvSpPr>
            <p:spPr>
              <a:xfrm>
                <a:off x="17677982" y="6064856"/>
                <a:ext cx="192238" cy="192241"/>
              </a:xfrm>
              <a:custGeom>
                <a:avLst/>
                <a:gdLst>
                  <a:gd name="connsiteX0" fmla="*/ 197450 w 192238"/>
                  <a:gd name="connsiteY0" fmla="*/ 97015 h 192241"/>
                  <a:gd name="connsiteX1" fmla="*/ 101330 w 192238"/>
                  <a:gd name="connsiteY1" fmla="*/ 193136 h 192241"/>
                  <a:gd name="connsiteX2" fmla="*/ 5211 w 192238"/>
                  <a:gd name="connsiteY2" fmla="*/ 97015 h 192241"/>
                  <a:gd name="connsiteX3" fmla="*/ 101330 w 192238"/>
                  <a:gd name="connsiteY3" fmla="*/ 894 h 192241"/>
                  <a:gd name="connsiteX4" fmla="*/ 197450 w 192238"/>
                  <a:gd name="connsiteY4" fmla="*/ 97015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450" y="97015"/>
                    </a:moveTo>
                    <a:cubicBezTo>
                      <a:pt x="197450" y="150101"/>
                      <a:pt x="154415" y="193136"/>
                      <a:pt x="101330" y="193136"/>
                    </a:cubicBezTo>
                    <a:cubicBezTo>
                      <a:pt x="48245" y="193136"/>
                      <a:pt x="5211" y="150101"/>
                      <a:pt x="5211" y="97015"/>
                    </a:cubicBezTo>
                    <a:cubicBezTo>
                      <a:pt x="5211" y="43929"/>
                      <a:pt x="48245" y="894"/>
                      <a:pt x="101330" y="894"/>
                    </a:cubicBezTo>
                    <a:cubicBezTo>
                      <a:pt x="154415" y="894"/>
                      <a:pt x="197450" y="43929"/>
                      <a:pt x="197450" y="97015"/>
                    </a:cubicBezTo>
                    <a:close/>
                  </a:path>
                </a:pathLst>
              </a:custGeom>
              <a:solidFill>
                <a:srgbClr val="FFE101"/>
              </a:solidFill>
              <a:ln w="2850" cap="rnd">
                <a:noFill/>
                <a:prstDash val="solid"/>
                <a:round/>
              </a:ln>
            </p:spPr>
            <p:txBody>
              <a:bodyPr rtlCol="0" anchor="ctr"/>
              <a:lstStyle/>
              <a:p>
                <a:endParaRPr lang="en-CH" sz="4000"/>
              </a:p>
            </p:txBody>
          </p:sp>
          <p:sp>
            <p:nvSpPr>
              <p:cNvPr id="755" name="Freeform 754">
                <a:extLst>
                  <a:ext uri="{FF2B5EF4-FFF2-40B4-BE49-F238E27FC236}">
                    <a16:creationId xmlns:a16="http://schemas.microsoft.com/office/drawing/2014/main" id="{FE391794-19A4-429A-17F4-ED163D8F7A7C}"/>
                  </a:ext>
                </a:extLst>
              </p:cNvPr>
              <p:cNvSpPr/>
              <p:nvPr/>
            </p:nvSpPr>
            <p:spPr>
              <a:xfrm>
                <a:off x="17658934" y="6045808"/>
                <a:ext cx="230338" cy="230339"/>
              </a:xfrm>
              <a:custGeom>
                <a:avLst/>
                <a:gdLst>
                  <a:gd name="connsiteX0" fmla="*/ 120379 w 230338"/>
                  <a:gd name="connsiteY0" fmla="*/ 894 h 230339"/>
                  <a:gd name="connsiteX1" fmla="*/ 235549 w 230338"/>
                  <a:gd name="connsiteY1" fmla="*/ 116064 h 230339"/>
                  <a:gd name="connsiteX2" fmla="*/ 120379 w 230338"/>
                  <a:gd name="connsiteY2" fmla="*/ 231233 h 230339"/>
                  <a:gd name="connsiteX3" fmla="*/ 5211 w 230338"/>
                  <a:gd name="connsiteY3" fmla="*/ 116064 h 230339"/>
                  <a:gd name="connsiteX4" fmla="*/ 120379 w 230338"/>
                  <a:gd name="connsiteY4" fmla="*/ 894 h 230339"/>
                  <a:gd name="connsiteX5" fmla="*/ 120379 w 230338"/>
                  <a:gd name="connsiteY5" fmla="*/ 19937 h 230339"/>
                  <a:gd name="connsiteX6" fmla="*/ 24259 w 230338"/>
                  <a:gd name="connsiteY6" fmla="*/ 116064 h 230339"/>
                  <a:gd name="connsiteX7" fmla="*/ 120379 w 230338"/>
                  <a:gd name="connsiteY7" fmla="*/ 212190 h 230339"/>
                  <a:gd name="connsiteX8" fmla="*/ 216501 w 230338"/>
                  <a:gd name="connsiteY8" fmla="*/ 116064 h 230339"/>
                  <a:gd name="connsiteX9" fmla="*/ 120379 w 230338"/>
                  <a:gd name="connsiteY9" fmla="*/ 19937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379" y="894"/>
                    </a:moveTo>
                    <a:cubicBezTo>
                      <a:pt x="183943" y="894"/>
                      <a:pt x="235549" y="52492"/>
                      <a:pt x="235549" y="116064"/>
                    </a:cubicBezTo>
                    <a:cubicBezTo>
                      <a:pt x="235549" y="179635"/>
                      <a:pt x="183943" y="231233"/>
                      <a:pt x="120379" y="231233"/>
                    </a:cubicBezTo>
                    <a:cubicBezTo>
                      <a:pt x="56817" y="231233"/>
                      <a:pt x="5211" y="179635"/>
                      <a:pt x="5211" y="116064"/>
                    </a:cubicBezTo>
                    <a:cubicBezTo>
                      <a:pt x="5211" y="52492"/>
                      <a:pt x="56817" y="894"/>
                      <a:pt x="120379" y="894"/>
                    </a:cubicBezTo>
                    <a:close/>
                    <a:moveTo>
                      <a:pt x="120379" y="19937"/>
                    </a:moveTo>
                    <a:cubicBezTo>
                      <a:pt x="67330" y="19937"/>
                      <a:pt x="24259" y="63012"/>
                      <a:pt x="24259" y="116064"/>
                    </a:cubicBezTo>
                    <a:cubicBezTo>
                      <a:pt x="24259" y="169116"/>
                      <a:pt x="67330" y="212190"/>
                      <a:pt x="120379" y="212190"/>
                    </a:cubicBezTo>
                    <a:cubicBezTo>
                      <a:pt x="173430" y="212190"/>
                      <a:pt x="216501" y="169116"/>
                      <a:pt x="216501" y="116064"/>
                    </a:cubicBezTo>
                    <a:cubicBezTo>
                      <a:pt x="216501" y="63012"/>
                      <a:pt x="173430" y="19937"/>
                      <a:pt x="120379" y="19937"/>
                    </a:cubicBezTo>
                    <a:close/>
                  </a:path>
                </a:pathLst>
              </a:custGeom>
              <a:solidFill>
                <a:srgbClr val="000000"/>
              </a:solidFill>
              <a:ln w="2850" cap="rnd">
                <a:noFill/>
                <a:prstDash val="solid"/>
                <a:round/>
              </a:ln>
            </p:spPr>
            <p:txBody>
              <a:bodyPr rtlCol="0" anchor="ctr"/>
              <a:lstStyle/>
              <a:p>
                <a:endParaRPr lang="en-CH" sz="4000"/>
              </a:p>
            </p:txBody>
          </p:sp>
        </p:grpSp>
        <p:grpSp>
          <p:nvGrpSpPr>
            <p:cNvPr id="756" name="Graphic 18">
              <a:extLst>
                <a:ext uri="{FF2B5EF4-FFF2-40B4-BE49-F238E27FC236}">
                  <a16:creationId xmlns:a16="http://schemas.microsoft.com/office/drawing/2014/main" id="{F0B6B516-A6A5-0770-56CA-145FBBC53181}"/>
                </a:ext>
              </a:extLst>
            </p:cNvPr>
            <p:cNvGrpSpPr/>
            <p:nvPr/>
          </p:nvGrpSpPr>
          <p:grpSpPr>
            <a:xfrm>
              <a:off x="17658934" y="6285643"/>
              <a:ext cx="230338" cy="230339"/>
              <a:chOff x="17658934" y="6285643"/>
              <a:chExt cx="230338" cy="230339"/>
            </a:xfrm>
          </p:grpSpPr>
          <p:sp>
            <p:nvSpPr>
              <p:cNvPr id="757" name="Freeform 756">
                <a:extLst>
                  <a:ext uri="{FF2B5EF4-FFF2-40B4-BE49-F238E27FC236}">
                    <a16:creationId xmlns:a16="http://schemas.microsoft.com/office/drawing/2014/main" id="{EAC8E840-8693-3352-24E9-FF386A7772D3}"/>
                  </a:ext>
                </a:extLst>
              </p:cNvPr>
              <p:cNvSpPr/>
              <p:nvPr/>
            </p:nvSpPr>
            <p:spPr>
              <a:xfrm>
                <a:off x="17677982" y="6304692"/>
                <a:ext cx="192238" cy="192241"/>
              </a:xfrm>
              <a:custGeom>
                <a:avLst/>
                <a:gdLst>
                  <a:gd name="connsiteX0" fmla="*/ 197450 w 192238"/>
                  <a:gd name="connsiteY0" fmla="*/ 97094 h 192241"/>
                  <a:gd name="connsiteX1" fmla="*/ 101330 w 192238"/>
                  <a:gd name="connsiteY1" fmla="*/ 193215 h 192241"/>
                  <a:gd name="connsiteX2" fmla="*/ 5211 w 192238"/>
                  <a:gd name="connsiteY2" fmla="*/ 97094 h 192241"/>
                  <a:gd name="connsiteX3" fmla="*/ 101330 w 192238"/>
                  <a:gd name="connsiteY3" fmla="*/ 973 h 192241"/>
                  <a:gd name="connsiteX4" fmla="*/ 197450 w 192238"/>
                  <a:gd name="connsiteY4" fmla="*/ 97094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450" y="97094"/>
                    </a:moveTo>
                    <a:cubicBezTo>
                      <a:pt x="197450" y="150180"/>
                      <a:pt x="154415" y="193215"/>
                      <a:pt x="101330" y="193215"/>
                    </a:cubicBezTo>
                    <a:cubicBezTo>
                      <a:pt x="48245" y="193215"/>
                      <a:pt x="5211" y="150180"/>
                      <a:pt x="5211" y="97094"/>
                    </a:cubicBezTo>
                    <a:cubicBezTo>
                      <a:pt x="5211" y="44008"/>
                      <a:pt x="48245" y="973"/>
                      <a:pt x="101330" y="973"/>
                    </a:cubicBezTo>
                    <a:cubicBezTo>
                      <a:pt x="154415" y="973"/>
                      <a:pt x="197450" y="44008"/>
                      <a:pt x="197450" y="97094"/>
                    </a:cubicBezTo>
                    <a:close/>
                  </a:path>
                </a:pathLst>
              </a:custGeom>
              <a:solidFill>
                <a:srgbClr val="FFE101"/>
              </a:solidFill>
              <a:ln w="2850" cap="rnd">
                <a:noFill/>
                <a:prstDash val="solid"/>
                <a:round/>
              </a:ln>
            </p:spPr>
            <p:txBody>
              <a:bodyPr rtlCol="0" anchor="ctr"/>
              <a:lstStyle/>
              <a:p>
                <a:endParaRPr lang="en-CH" sz="4000"/>
              </a:p>
            </p:txBody>
          </p:sp>
          <p:sp>
            <p:nvSpPr>
              <p:cNvPr id="758" name="Freeform 757">
                <a:extLst>
                  <a:ext uri="{FF2B5EF4-FFF2-40B4-BE49-F238E27FC236}">
                    <a16:creationId xmlns:a16="http://schemas.microsoft.com/office/drawing/2014/main" id="{80B10A67-6AAA-C394-5697-34283AA2DA29}"/>
                  </a:ext>
                </a:extLst>
              </p:cNvPr>
              <p:cNvSpPr/>
              <p:nvPr/>
            </p:nvSpPr>
            <p:spPr>
              <a:xfrm>
                <a:off x="17658934" y="6285643"/>
                <a:ext cx="230338" cy="230339"/>
              </a:xfrm>
              <a:custGeom>
                <a:avLst/>
                <a:gdLst>
                  <a:gd name="connsiteX0" fmla="*/ 120379 w 230338"/>
                  <a:gd name="connsiteY0" fmla="*/ 973 h 230339"/>
                  <a:gd name="connsiteX1" fmla="*/ 235549 w 230338"/>
                  <a:gd name="connsiteY1" fmla="*/ 116142 h 230339"/>
                  <a:gd name="connsiteX2" fmla="*/ 120379 w 230338"/>
                  <a:gd name="connsiteY2" fmla="*/ 231312 h 230339"/>
                  <a:gd name="connsiteX3" fmla="*/ 5211 w 230338"/>
                  <a:gd name="connsiteY3" fmla="*/ 116142 h 230339"/>
                  <a:gd name="connsiteX4" fmla="*/ 120379 w 230338"/>
                  <a:gd name="connsiteY4" fmla="*/ 973 h 230339"/>
                  <a:gd name="connsiteX5" fmla="*/ 120379 w 230338"/>
                  <a:gd name="connsiteY5" fmla="*/ 20015 h 230339"/>
                  <a:gd name="connsiteX6" fmla="*/ 24259 w 230338"/>
                  <a:gd name="connsiteY6" fmla="*/ 116142 h 230339"/>
                  <a:gd name="connsiteX7" fmla="*/ 120379 w 230338"/>
                  <a:gd name="connsiteY7" fmla="*/ 212269 h 230339"/>
                  <a:gd name="connsiteX8" fmla="*/ 216501 w 230338"/>
                  <a:gd name="connsiteY8" fmla="*/ 116142 h 230339"/>
                  <a:gd name="connsiteX9" fmla="*/ 120379 w 230338"/>
                  <a:gd name="connsiteY9" fmla="*/ 20015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379" y="973"/>
                    </a:moveTo>
                    <a:cubicBezTo>
                      <a:pt x="183943" y="973"/>
                      <a:pt x="235549" y="52571"/>
                      <a:pt x="235549" y="116142"/>
                    </a:cubicBezTo>
                    <a:cubicBezTo>
                      <a:pt x="235549" y="179713"/>
                      <a:pt x="183943" y="231312"/>
                      <a:pt x="120379" y="231312"/>
                    </a:cubicBezTo>
                    <a:cubicBezTo>
                      <a:pt x="56817" y="231312"/>
                      <a:pt x="5211" y="179713"/>
                      <a:pt x="5211" y="116142"/>
                    </a:cubicBezTo>
                    <a:cubicBezTo>
                      <a:pt x="5211" y="52571"/>
                      <a:pt x="56817" y="973"/>
                      <a:pt x="120379" y="973"/>
                    </a:cubicBezTo>
                    <a:close/>
                    <a:moveTo>
                      <a:pt x="120379" y="20015"/>
                    </a:moveTo>
                    <a:cubicBezTo>
                      <a:pt x="67330" y="20015"/>
                      <a:pt x="24259" y="63090"/>
                      <a:pt x="24259" y="116142"/>
                    </a:cubicBezTo>
                    <a:cubicBezTo>
                      <a:pt x="24259" y="169194"/>
                      <a:pt x="67330" y="212269"/>
                      <a:pt x="120379" y="212269"/>
                    </a:cubicBezTo>
                    <a:cubicBezTo>
                      <a:pt x="173430" y="212269"/>
                      <a:pt x="216501" y="169194"/>
                      <a:pt x="216501" y="116142"/>
                    </a:cubicBezTo>
                    <a:cubicBezTo>
                      <a:pt x="216501" y="63090"/>
                      <a:pt x="173430" y="20015"/>
                      <a:pt x="120379" y="20015"/>
                    </a:cubicBezTo>
                    <a:close/>
                  </a:path>
                </a:pathLst>
              </a:custGeom>
              <a:solidFill>
                <a:srgbClr val="000000"/>
              </a:solidFill>
              <a:ln w="2850" cap="rnd">
                <a:noFill/>
                <a:prstDash val="solid"/>
                <a:round/>
              </a:ln>
            </p:spPr>
            <p:txBody>
              <a:bodyPr rtlCol="0" anchor="ctr"/>
              <a:lstStyle/>
              <a:p>
                <a:endParaRPr lang="en-CH" sz="4000"/>
              </a:p>
            </p:txBody>
          </p:sp>
        </p:grpSp>
        <p:grpSp>
          <p:nvGrpSpPr>
            <p:cNvPr id="759" name="Graphic 18">
              <a:extLst>
                <a:ext uri="{FF2B5EF4-FFF2-40B4-BE49-F238E27FC236}">
                  <a16:creationId xmlns:a16="http://schemas.microsoft.com/office/drawing/2014/main" id="{623462AF-28AF-E44E-EF23-0CCFB21F40C5}"/>
                </a:ext>
              </a:extLst>
            </p:cNvPr>
            <p:cNvGrpSpPr/>
            <p:nvPr/>
          </p:nvGrpSpPr>
          <p:grpSpPr>
            <a:xfrm>
              <a:off x="17658934" y="6525483"/>
              <a:ext cx="230338" cy="230339"/>
              <a:chOff x="17658934" y="6525483"/>
              <a:chExt cx="230338" cy="230339"/>
            </a:xfrm>
          </p:grpSpPr>
          <p:sp>
            <p:nvSpPr>
              <p:cNvPr id="760" name="Freeform 759">
                <a:extLst>
                  <a:ext uri="{FF2B5EF4-FFF2-40B4-BE49-F238E27FC236}">
                    <a16:creationId xmlns:a16="http://schemas.microsoft.com/office/drawing/2014/main" id="{99BE6C42-3E2D-E1FD-4A1B-38D8F2543320}"/>
                  </a:ext>
                </a:extLst>
              </p:cNvPr>
              <p:cNvSpPr/>
              <p:nvPr/>
            </p:nvSpPr>
            <p:spPr>
              <a:xfrm>
                <a:off x="17677982" y="6544532"/>
                <a:ext cx="192238" cy="192241"/>
              </a:xfrm>
              <a:custGeom>
                <a:avLst/>
                <a:gdLst>
                  <a:gd name="connsiteX0" fmla="*/ 197450 w 192238"/>
                  <a:gd name="connsiteY0" fmla="*/ 97172 h 192241"/>
                  <a:gd name="connsiteX1" fmla="*/ 101330 w 192238"/>
                  <a:gd name="connsiteY1" fmla="*/ 193293 h 192241"/>
                  <a:gd name="connsiteX2" fmla="*/ 5211 w 192238"/>
                  <a:gd name="connsiteY2" fmla="*/ 97172 h 192241"/>
                  <a:gd name="connsiteX3" fmla="*/ 101330 w 192238"/>
                  <a:gd name="connsiteY3" fmla="*/ 1051 h 192241"/>
                  <a:gd name="connsiteX4" fmla="*/ 197450 w 192238"/>
                  <a:gd name="connsiteY4" fmla="*/ 97172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450" y="97172"/>
                    </a:moveTo>
                    <a:cubicBezTo>
                      <a:pt x="197450" y="150259"/>
                      <a:pt x="154415" y="193293"/>
                      <a:pt x="101330" y="193293"/>
                    </a:cubicBezTo>
                    <a:cubicBezTo>
                      <a:pt x="48245" y="193293"/>
                      <a:pt x="5211" y="150259"/>
                      <a:pt x="5211" y="97172"/>
                    </a:cubicBezTo>
                    <a:cubicBezTo>
                      <a:pt x="5211" y="44086"/>
                      <a:pt x="48245" y="1051"/>
                      <a:pt x="101330" y="1051"/>
                    </a:cubicBezTo>
                    <a:cubicBezTo>
                      <a:pt x="154415" y="1051"/>
                      <a:pt x="197450" y="44086"/>
                      <a:pt x="197450" y="97172"/>
                    </a:cubicBezTo>
                    <a:close/>
                  </a:path>
                </a:pathLst>
              </a:custGeom>
              <a:solidFill>
                <a:srgbClr val="FFE101"/>
              </a:solidFill>
              <a:ln w="2850" cap="rnd">
                <a:noFill/>
                <a:prstDash val="solid"/>
                <a:round/>
              </a:ln>
            </p:spPr>
            <p:txBody>
              <a:bodyPr rtlCol="0" anchor="ctr"/>
              <a:lstStyle/>
              <a:p>
                <a:endParaRPr lang="en-CH" sz="4000"/>
              </a:p>
            </p:txBody>
          </p:sp>
          <p:sp>
            <p:nvSpPr>
              <p:cNvPr id="761" name="Freeform 760">
                <a:extLst>
                  <a:ext uri="{FF2B5EF4-FFF2-40B4-BE49-F238E27FC236}">
                    <a16:creationId xmlns:a16="http://schemas.microsoft.com/office/drawing/2014/main" id="{46C11051-B644-A177-0744-AE965940CB93}"/>
                  </a:ext>
                </a:extLst>
              </p:cNvPr>
              <p:cNvSpPr/>
              <p:nvPr/>
            </p:nvSpPr>
            <p:spPr>
              <a:xfrm>
                <a:off x="17658934" y="6525483"/>
                <a:ext cx="230338" cy="230339"/>
              </a:xfrm>
              <a:custGeom>
                <a:avLst/>
                <a:gdLst>
                  <a:gd name="connsiteX0" fmla="*/ 120379 w 230338"/>
                  <a:gd name="connsiteY0" fmla="*/ 1051 h 230339"/>
                  <a:gd name="connsiteX1" fmla="*/ 235549 w 230338"/>
                  <a:gd name="connsiteY1" fmla="*/ 116221 h 230339"/>
                  <a:gd name="connsiteX2" fmla="*/ 120379 w 230338"/>
                  <a:gd name="connsiteY2" fmla="*/ 231390 h 230339"/>
                  <a:gd name="connsiteX3" fmla="*/ 5211 w 230338"/>
                  <a:gd name="connsiteY3" fmla="*/ 116221 h 230339"/>
                  <a:gd name="connsiteX4" fmla="*/ 120379 w 230338"/>
                  <a:gd name="connsiteY4" fmla="*/ 1051 h 230339"/>
                  <a:gd name="connsiteX5" fmla="*/ 120379 w 230338"/>
                  <a:gd name="connsiteY5" fmla="*/ 20094 h 230339"/>
                  <a:gd name="connsiteX6" fmla="*/ 24259 w 230338"/>
                  <a:gd name="connsiteY6" fmla="*/ 116221 h 230339"/>
                  <a:gd name="connsiteX7" fmla="*/ 120379 w 230338"/>
                  <a:gd name="connsiteY7" fmla="*/ 212347 h 230339"/>
                  <a:gd name="connsiteX8" fmla="*/ 216501 w 230338"/>
                  <a:gd name="connsiteY8" fmla="*/ 116221 h 230339"/>
                  <a:gd name="connsiteX9" fmla="*/ 120379 w 230338"/>
                  <a:gd name="connsiteY9" fmla="*/ 20094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379" y="1051"/>
                    </a:moveTo>
                    <a:cubicBezTo>
                      <a:pt x="183943" y="1051"/>
                      <a:pt x="235549" y="52650"/>
                      <a:pt x="235549" y="116221"/>
                    </a:cubicBezTo>
                    <a:cubicBezTo>
                      <a:pt x="235549" y="179792"/>
                      <a:pt x="183943" y="231390"/>
                      <a:pt x="120379" y="231390"/>
                    </a:cubicBezTo>
                    <a:cubicBezTo>
                      <a:pt x="56817" y="231390"/>
                      <a:pt x="5211" y="179792"/>
                      <a:pt x="5211" y="116221"/>
                    </a:cubicBezTo>
                    <a:cubicBezTo>
                      <a:pt x="5211" y="52650"/>
                      <a:pt x="56817" y="1051"/>
                      <a:pt x="120379" y="1051"/>
                    </a:cubicBezTo>
                    <a:close/>
                    <a:moveTo>
                      <a:pt x="120379" y="20094"/>
                    </a:moveTo>
                    <a:cubicBezTo>
                      <a:pt x="67330" y="20094"/>
                      <a:pt x="24259" y="63169"/>
                      <a:pt x="24259" y="116221"/>
                    </a:cubicBezTo>
                    <a:cubicBezTo>
                      <a:pt x="24259" y="169273"/>
                      <a:pt x="67330" y="212347"/>
                      <a:pt x="120379" y="212347"/>
                    </a:cubicBezTo>
                    <a:cubicBezTo>
                      <a:pt x="173430" y="212347"/>
                      <a:pt x="216501" y="169273"/>
                      <a:pt x="216501" y="116221"/>
                    </a:cubicBezTo>
                    <a:cubicBezTo>
                      <a:pt x="216501" y="63169"/>
                      <a:pt x="173430" y="20094"/>
                      <a:pt x="120379" y="20094"/>
                    </a:cubicBezTo>
                    <a:close/>
                  </a:path>
                </a:pathLst>
              </a:custGeom>
              <a:solidFill>
                <a:srgbClr val="000000"/>
              </a:solidFill>
              <a:ln w="2850" cap="rnd">
                <a:noFill/>
                <a:prstDash val="solid"/>
                <a:round/>
              </a:ln>
            </p:spPr>
            <p:txBody>
              <a:bodyPr rtlCol="0" anchor="ctr"/>
              <a:lstStyle/>
              <a:p>
                <a:endParaRPr lang="en-CH" sz="4000"/>
              </a:p>
            </p:txBody>
          </p:sp>
        </p:grpSp>
        <p:grpSp>
          <p:nvGrpSpPr>
            <p:cNvPr id="762" name="Graphic 18">
              <a:extLst>
                <a:ext uri="{FF2B5EF4-FFF2-40B4-BE49-F238E27FC236}">
                  <a16:creationId xmlns:a16="http://schemas.microsoft.com/office/drawing/2014/main" id="{14AECE66-589F-7518-ED03-F4EEE9E3F258}"/>
                </a:ext>
              </a:extLst>
            </p:cNvPr>
            <p:cNvGrpSpPr/>
            <p:nvPr/>
          </p:nvGrpSpPr>
          <p:grpSpPr>
            <a:xfrm>
              <a:off x="17658934" y="6765319"/>
              <a:ext cx="230338" cy="230339"/>
              <a:chOff x="17658934" y="6765319"/>
              <a:chExt cx="230338" cy="230339"/>
            </a:xfrm>
          </p:grpSpPr>
          <p:sp>
            <p:nvSpPr>
              <p:cNvPr id="763" name="Freeform 762">
                <a:extLst>
                  <a:ext uri="{FF2B5EF4-FFF2-40B4-BE49-F238E27FC236}">
                    <a16:creationId xmlns:a16="http://schemas.microsoft.com/office/drawing/2014/main" id="{166D238E-C385-DE63-A654-565E5D621F09}"/>
                  </a:ext>
                </a:extLst>
              </p:cNvPr>
              <p:cNvSpPr/>
              <p:nvPr/>
            </p:nvSpPr>
            <p:spPr>
              <a:xfrm>
                <a:off x="17677982" y="6784367"/>
                <a:ext cx="192238" cy="192241"/>
              </a:xfrm>
              <a:custGeom>
                <a:avLst/>
                <a:gdLst>
                  <a:gd name="connsiteX0" fmla="*/ 197450 w 192238"/>
                  <a:gd name="connsiteY0" fmla="*/ 97251 h 192241"/>
                  <a:gd name="connsiteX1" fmla="*/ 101330 w 192238"/>
                  <a:gd name="connsiteY1" fmla="*/ 193372 h 192241"/>
                  <a:gd name="connsiteX2" fmla="*/ 5211 w 192238"/>
                  <a:gd name="connsiteY2" fmla="*/ 97251 h 192241"/>
                  <a:gd name="connsiteX3" fmla="*/ 101330 w 192238"/>
                  <a:gd name="connsiteY3" fmla="*/ 1130 h 192241"/>
                  <a:gd name="connsiteX4" fmla="*/ 197450 w 192238"/>
                  <a:gd name="connsiteY4" fmla="*/ 97251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450" y="97251"/>
                    </a:moveTo>
                    <a:cubicBezTo>
                      <a:pt x="197450" y="150337"/>
                      <a:pt x="154415" y="193372"/>
                      <a:pt x="101330" y="193372"/>
                    </a:cubicBezTo>
                    <a:cubicBezTo>
                      <a:pt x="48245" y="193372"/>
                      <a:pt x="5211" y="150337"/>
                      <a:pt x="5211" y="97251"/>
                    </a:cubicBezTo>
                    <a:cubicBezTo>
                      <a:pt x="5211" y="44165"/>
                      <a:pt x="48245" y="1130"/>
                      <a:pt x="101330" y="1130"/>
                    </a:cubicBezTo>
                    <a:cubicBezTo>
                      <a:pt x="154415" y="1130"/>
                      <a:pt x="197450" y="44165"/>
                      <a:pt x="197450" y="97251"/>
                    </a:cubicBezTo>
                    <a:close/>
                  </a:path>
                </a:pathLst>
              </a:custGeom>
              <a:solidFill>
                <a:srgbClr val="FFE101"/>
              </a:solidFill>
              <a:ln w="2850" cap="rnd">
                <a:noFill/>
                <a:prstDash val="solid"/>
                <a:round/>
              </a:ln>
            </p:spPr>
            <p:txBody>
              <a:bodyPr rtlCol="0" anchor="ctr"/>
              <a:lstStyle/>
              <a:p>
                <a:endParaRPr lang="en-CH" sz="4000"/>
              </a:p>
            </p:txBody>
          </p:sp>
          <p:sp>
            <p:nvSpPr>
              <p:cNvPr id="764" name="Freeform 763">
                <a:extLst>
                  <a:ext uri="{FF2B5EF4-FFF2-40B4-BE49-F238E27FC236}">
                    <a16:creationId xmlns:a16="http://schemas.microsoft.com/office/drawing/2014/main" id="{3FBBAA78-BADB-3CCD-AB1A-7F10BDE6AD5E}"/>
                  </a:ext>
                </a:extLst>
              </p:cNvPr>
              <p:cNvSpPr/>
              <p:nvPr/>
            </p:nvSpPr>
            <p:spPr>
              <a:xfrm>
                <a:off x="17658934" y="6765319"/>
                <a:ext cx="230338" cy="230339"/>
              </a:xfrm>
              <a:custGeom>
                <a:avLst/>
                <a:gdLst>
                  <a:gd name="connsiteX0" fmla="*/ 120379 w 230338"/>
                  <a:gd name="connsiteY0" fmla="*/ 1130 h 230339"/>
                  <a:gd name="connsiteX1" fmla="*/ 235549 w 230338"/>
                  <a:gd name="connsiteY1" fmla="*/ 116300 h 230339"/>
                  <a:gd name="connsiteX2" fmla="*/ 120379 w 230338"/>
                  <a:gd name="connsiteY2" fmla="*/ 231469 h 230339"/>
                  <a:gd name="connsiteX3" fmla="*/ 5211 w 230338"/>
                  <a:gd name="connsiteY3" fmla="*/ 116300 h 230339"/>
                  <a:gd name="connsiteX4" fmla="*/ 120379 w 230338"/>
                  <a:gd name="connsiteY4" fmla="*/ 1130 h 230339"/>
                  <a:gd name="connsiteX5" fmla="*/ 120379 w 230338"/>
                  <a:gd name="connsiteY5" fmla="*/ 20173 h 230339"/>
                  <a:gd name="connsiteX6" fmla="*/ 24259 w 230338"/>
                  <a:gd name="connsiteY6" fmla="*/ 116300 h 230339"/>
                  <a:gd name="connsiteX7" fmla="*/ 120379 w 230338"/>
                  <a:gd name="connsiteY7" fmla="*/ 212426 h 230339"/>
                  <a:gd name="connsiteX8" fmla="*/ 216501 w 230338"/>
                  <a:gd name="connsiteY8" fmla="*/ 116300 h 230339"/>
                  <a:gd name="connsiteX9" fmla="*/ 120379 w 230338"/>
                  <a:gd name="connsiteY9" fmla="*/ 20173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379" y="1130"/>
                    </a:moveTo>
                    <a:cubicBezTo>
                      <a:pt x="183943" y="1130"/>
                      <a:pt x="235549" y="52728"/>
                      <a:pt x="235549" y="116300"/>
                    </a:cubicBezTo>
                    <a:cubicBezTo>
                      <a:pt x="235549" y="179871"/>
                      <a:pt x="183943" y="231469"/>
                      <a:pt x="120379" y="231469"/>
                    </a:cubicBezTo>
                    <a:cubicBezTo>
                      <a:pt x="56817" y="231469"/>
                      <a:pt x="5211" y="179871"/>
                      <a:pt x="5211" y="116300"/>
                    </a:cubicBezTo>
                    <a:cubicBezTo>
                      <a:pt x="5211" y="52728"/>
                      <a:pt x="56817" y="1130"/>
                      <a:pt x="120379" y="1130"/>
                    </a:cubicBezTo>
                    <a:close/>
                    <a:moveTo>
                      <a:pt x="120379" y="20173"/>
                    </a:moveTo>
                    <a:cubicBezTo>
                      <a:pt x="67330" y="20173"/>
                      <a:pt x="24259" y="63248"/>
                      <a:pt x="24259" y="116300"/>
                    </a:cubicBezTo>
                    <a:cubicBezTo>
                      <a:pt x="24259" y="169352"/>
                      <a:pt x="67330" y="212426"/>
                      <a:pt x="120379" y="212426"/>
                    </a:cubicBezTo>
                    <a:cubicBezTo>
                      <a:pt x="173430" y="212426"/>
                      <a:pt x="216501" y="169352"/>
                      <a:pt x="216501" y="116300"/>
                    </a:cubicBezTo>
                    <a:cubicBezTo>
                      <a:pt x="216501" y="63248"/>
                      <a:pt x="173430" y="20173"/>
                      <a:pt x="120379" y="20173"/>
                    </a:cubicBezTo>
                    <a:close/>
                  </a:path>
                </a:pathLst>
              </a:custGeom>
              <a:solidFill>
                <a:srgbClr val="000000"/>
              </a:solidFill>
              <a:ln w="2850" cap="rnd">
                <a:noFill/>
                <a:prstDash val="solid"/>
                <a:round/>
              </a:ln>
            </p:spPr>
            <p:txBody>
              <a:bodyPr rtlCol="0" anchor="ctr"/>
              <a:lstStyle/>
              <a:p>
                <a:endParaRPr lang="en-CH" sz="4000"/>
              </a:p>
            </p:txBody>
          </p:sp>
        </p:grpSp>
        <p:grpSp>
          <p:nvGrpSpPr>
            <p:cNvPr id="765" name="Graphic 18">
              <a:extLst>
                <a:ext uri="{FF2B5EF4-FFF2-40B4-BE49-F238E27FC236}">
                  <a16:creationId xmlns:a16="http://schemas.microsoft.com/office/drawing/2014/main" id="{1DCD53FF-1FB3-3E41-AA6C-FF37AF5CAC5A}"/>
                </a:ext>
              </a:extLst>
            </p:cNvPr>
            <p:cNvGrpSpPr/>
            <p:nvPr/>
          </p:nvGrpSpPr>
          <p:grpSpPr>
            <a:xfrm>
              <a:off x="17658934" y="7005159"/>
              <a:ext cx="230338" cy="230339"/>
              <a:chOff x="17658934" y="7005159"/>
              <a:chExt cx="230338" cy="230339"/>
            </a:xfrm>
          </p:grpSpPr>
          <p:sp>
            <p:nvSpPr>
              <p:cNvPr id="766" name="Freeform 765">
                <a:extLst>
                  <a:ext uri="{FF2B5EF4-FFF2-40B4-BE49-F238E27FC236}">
                    <a16:creationId xmlns:a16="http://schemas.microsoft.com/office/drawing/2014/main" id="{F0780734-E394-7A42-43C4-639344CBAB27}"/>
                  </a:ext>
                </a:extLst>
              </p:cNvPr>
              <p:cNvSpPr/>
              <p:nvPr/>
            </p:nvSpPr>
            <p:spPr>
              <a:xfrm>
                <a:off x="17677982" y="7024208"/>
                <a:ext cx="192238" cy="192241"/>
              </a:xfrm>
              <a:custGeom>
                <a:avLst/>
                <a:gdLst>
                  <a:gd name="connsiteX0" fmla="*/ 197450 w 192238"/>
                  <a:gd name="connsiteY0" fmla="*/ 97330 h 192241"/>
                  <a:gd name="connsiteX1" fmla="*/ 101330 w 192238"/>
                  <a:gd name="connsiteY1" fmla="*/ 193451 h 192241"/>
                  <a:gd name="connsiteX2" fmla="*/ 5211 w 192238"/>
                  <a:gd name="connsiteY2" fmla="*/ 97330 h 192241"/>
                  <a:gd name="connsiteX3" fmla="*/ 101330 w 192238"/>
                  <a:gd name="connsiteY3" fmla="*/ 1209 h 192241"/>
                  <a:gd name="connsiteX4" fmla="*/ 197450 w 192238"/>
                  <a:gd name="connsiteY4" fmla="*/ 97330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450" y="97330"/>
                    </a:moveTo>
                    <a:cubicBezTo>
                      <a:pt x="197450" y="150416"/>
                      <a:pt x="154415" y="193451"/>
                      <a:pt x="101330" y="193451"/>
                    </a:cubicBezTo>
                    <a:cubicBezTo>
                      <a:pt x="48245" y="193451"/>
                      <a:pt x="5211" y="150416"/>
                      <a:pt x="5211" y="97330"/>
                    </a:cubicBezTo>
                    <a:cubicBezTo>
                      <a:pt x="5211" y="44244"/>
                      <a:pt x="48245" y="1209"/>
                      <a:pt x="101330" y="1209"/>
                    </a:cubicBezTo>
                    <a:cubicBezTo>
                      <a:pt x="154415" y="1209"/>
                      <a:pt x="197450" y="44244"/>
                      <a:pt x="197450" y="97330"/>
                    </a:cubicBezTo>
                    <a:close/>
                  </a:path>
                </a:pathLst>
              </a:custGeom>
              <a:solidFill>
                <a:srgbClr val="FFE101"/>
              </a:solidFill>
              <a:ln w="2850" cap="rnd">
                <a:noFill/>
                <a:prstDash val="solid"/>
                <a:round/>
              </a:ln>
            </p:spPr>
            <p:txBody>
              <a:bodyPr rtlCol="0" anchor="ctr"/>
              <a:lstStyle/>
              <a:p>
                <a:endParaRPr lang="en-CH" sz="4000"/>
              </a:p>
            </p:txBody>
          </p:sp>
          <p:sp>
            <p:nvSpPr>
              <p:cNvPr id="767" name="Freeform 766">
                <a:extLst>
                  <a:ext uri="{FF2B5EF4-FFF2-40B4-BE49-F238E27FC236}">
                    <a16:creationId xmlns:a16="http://schemas.microsoft.com/office/drawing/2014/main" id="{8D66FD2B-D050-AEEF-68F6-96B04076C1B3}"/>
                  </a:ext>
                </a:extLst>
              </p:cNvPr>
              <p:cNvSpPr/>
              <p:nvPr/>
            </p:nvSpPr>
            <p:spPr>
              <a:xfrm>
                <a:off x="17658934" y="7005159"/>
                <a:ext cx="230338" cy="230339"/>
              </a:xfrm>
              <a:custGeom>
                <a:avLst/>
                <a:gdLst>
                  <a:gd name="connsiteX0" fmla="*/ 120379 w 230338"/>
                  <a:gd name="connsiteY0" fmla="*/ 1209 h 230339"/>
                  <a:gd name="connsiteX1" fmla="*/ 235549 w 230338"/>
                  <a:gd name="connsiteY1" fmla="*/ 116378 h 230339"/>
                  <a:gd name="connsiteX2" fmla="*/ 120379 w 230338"/>
                  <a:gd name="connsiteY2" fmla="*/ 231548 h 230339"/>
                  <a:gd name="connsiteX3" fmla="*/ 5211 w 230338"/>
                  <a:gd name="connsiteY3" fmla="*/ 116378 h 230339"/>
                  <a:gd name="connsiteX4" fmla="*/ 120379 w 230338"/>
                  <a:gd name="connsiteY4" fmla="*/ 1209 h 230339"/>
                  <a:gd name="connsiteX5" fmla="*/ 120379 w 230338"/>
                  <a:gd name="connsiteY5" fmla="*/ 20252 h 230339"/>
                  <a:gd name="connsiteX6" fmla="*/ 24259 w 230338"/>
                  <a:gd name="connsiteY6" fmla="*/ 116378 h 230339"/>
                  <a:gd name="connsiteX7" fmla="*/ 120379 w 230338"/>
                  <a:gd name="connsiteY7" fmla="*/ 212505 h 230339"/>
                  <a:gd name="connsiteX8" fmla="*/ 216501 w 230338"/>
                  <a:gd name="connsiteY8" fmla="*/ 116378 h 230339"/>
                  <a:gd name="connsiteX9" fmla="*/ 120379 w 230338"/>
                  <a:gd name="connsiteY9" fmla="*/ 20252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379" y="1209"/>
                    </a:moveTo>
                    <a:cubicBezTo>
                      <a:pt x="183943" y="1209"/>
                      <a:pt x="235549" y="52807"/>
                      <a:pt x="235549" y="116378"/>
                    </a:cubicBezTo>
                    <a:cubicBezTo>
                      <a:pt x="235549" y="179949"/>
                      <a:pt x="183943" y="231548"/>
                      <a:pt x="120379" y="231548"/>
                    </a:cubicBezTo>
                    <a:cubicBezTo>
                      <a:pt x="56817" y="231548"/>
                      <a:pt x="5211" y="179949"/>
                      <a:pt x="5211" y="116378"/>
                    </a:cubicBezTo>
                    <a:cubicBezTo>
                      <a:pt x="5211" y="52807"/>
                      <a:pt x="56817" y="1209"/>
                      <a:pt x="120379" y="1209"/>
                    </a:cubicBezTo>
                    <a:close/>
                    <a:moveTo>
                      <a:pt x="120379" y="20252"/>
                    </a:moveTo>
                    <a:cubicBezTo>
                      <a:pt x="67330" y="20252"/>
                      <a:pt x="24259" y="63326"/>
                      <a:pt x="24259" y="116378"/>
                    </a:cubicBezTo>
                    <a:cubicBezTo>
                      <a:pt x="24259" y="169430"/>
                      <a:pt x="67330" y="212505"/>
                      <a:pt x="120379" y="212505"/>
                    </a:cubicBezTo>
                    <a:cubicBezTo>
                      <a:pt x="173430" y="212505"/>
                      <a:pt x="216501" y="169430"/>
                      <a:pt x="216501" y="116378"/>
                    </a:cubicBezTo>
                    <a:cubicBezTo>
                      <a:pt x="216501" y="63326"/>
                      <a:pt x="173430" y="20252"/>
                      <a:pt x="120379" y="20252"/>
                    </a:cubicBezTo>
                    <a:close/>
                  </a:path>
                </a:pathLst>
              </a:custGeom>
              <a:solidFill>
                <a:srgbClr val="000000"/>
              </a:solidFill>
              <a:ln w="2850" cap="rnd">
                <a:noFill/>
                <a:prstDash val="solid"/>
                <a:round/>
              </a:ln>
            </p:spPr>
            <p:txBody>
              <a:bodyPr rtlCol="0" anchor="ctr"/>
              <a:lstStyle/>
              <a:p>
                <a:endParaRPr lang="en-CH" sz="4000"/>
              </a:p>
            </p:txBody>
          </p:sp>
        </p:grpSp>
      </p:grpSp>
      <p:grpSp>
        <p:nvGrpSpPr>
          <p:cNvPr id="768" name="Graphic 18">
            <a:extLst>
              <a:ext uri="{FF2B5EF4-FFF2-40B4-BE49-F238E27FC236}">
                <a16:creationId xmlns:a16="http://schemas.microsoft.com/office/drawing/2014/main" id="{B49E8688-B885-30FE-68D8-702C031AD6AC}"/>
              </a:ext>
            </a:extLst>
          </p:cNvPr>
          <p:cNvGrpSpPr/>
          <p:nvPr/>
        </p:nvGrpSpPr>
        <p:grpSpPr>
          <a:xfrm>
            <a:off x="18011470" y="5640310"/>
            <a:ext cx="230338" cy="1585597"/>
            <a:chOff x="18011470" y="5640310"/>
            <a:chExt cx="230338" cy="1585597"/>
          </a:xfrm>
        </p:grpSpPr>
        <p:sp>
          <p:nvSpPr>
            <p:cNvPr id="769" name="Freeform 768">
              <a:extLst>
                <a:ext uri="{FF2B5EF4-FFF2-40B4-BE49-F238E27FC236}">
                  <a16:creationId xmlns:a16="http://schemas.microsoft.com/office/drawing/2014/main" id="{DF4A55A6-9068-B113-8636-B029A3910D94}"/>
                </a:ext>
              </a:extLst>
            </p:cNvPr>
            <p:cNvSpPr/>
            <p:nvPr/>
          </p:nvSpPr>
          <p:spPr>
            <a:xfrm>
              <a:off x="18047374" y="5640310"/>
              <a:ext cx="79264" cy="1500690"/>
            </a:xfrm>
            <a:custGeom>
              <a:avLst/>
              <a:gdLst>
                <a:gd name="connsiteX0" fmla="*/ 84617 w 79264"/>
                <a:gd name="connsiteY0" fmla="*/ 886 h 1500690"/>
                <a:gd name="connsiteX1" fmla="*/ 84617 w 79264"/>
                <a:gd name="connsiteY1" fmla="*/ 368234 h 1500690"/>
                <a:gd name="connsiteX2" fmla="*/ 5352 w 79264"/>
                <a:gd name="connsiteY2" fmla="*/ 466843 h 1500690"/>
                <a:gd name="connsiteX3" fmla="*/ 5352 w 79264"/>
                <a:gd name="connsiteY3" fmla="*/ 1501576 h 1500690"/>
              </a:gdLst>
              <a:ahLst/>
              <a:cxnLst>
                <a:cxn ang="0">
                  <a:pos x="connsiteX0" y="connsiteY0"/>
                </a:cxn>
                <a:cxn ang="0">
                  <a:pos x="connsiteX1" y="connsiteY1"/>
                </a:cxn>
                <a:cxn ang="0">
                  <a:pos x="connsiteX2" y="connsiteY2"/>
                </a:cxn>
                <a:cxn ang="0">
                  <a:pos x="connsiteX3" y="connsiteY3"/>
                </a:cxn>
              </a:cxnLst>
              <a:rect l="l" t="t" r="r" b="b"/>
              <a:pathLst>
                <a:path w="79264" h="1500690">
                  <a:moveTo>
                    <a:pt x="84617" y="886"/>
                  </a:moveTo>
                  <a:lnTo>
                    <a:pt x="84617" y="368234"/>
                  </a:lnTo>
                  <a:lnTo>
                    <a:pt x="5352" y="466843"/>
                  </a:lnTo>
                  <a:lnTo>
                    <a:pt x="5352" y="1501576"/>
                  </a:lnTo>
                </a:path>
              </a:pathLst>
            </a:custGeom>
            <a:solidFill>
              <a:srgbClr val="FFE101"/>
            </a:solidFill>
            <a:ln w="18968" cap="sq">
              <a:solidFill>
                <a:srgbClr val="000000"/>
              </a:solidFill>
              <a:prstDash val="solid"/>
              <a:miter/>
            </a:ln>
          </p:spPr>
          <p:txBody>
            <a:bodyPr rtlCol="0" anchor="ctr"/>
            <a:lstStyle/>
            <a:p>
              <a:endParaRPr lang="en-CH" sz="4000"/>
            </a:p>
          </p:txBody>
        </p:sp>
        <p:grpSp>
          <p:nvGrpSpPr>
            <p:cNvPr id="770" name="Graphic 18">
              <a:extLst>
                <a:ext uri="{FF2B5EF4-FFF2-40B4-BE49-F238E27FC236}">
                  <a16:creationId xmlns:a16="http://schemas.microsoft.com/office/drawing/2014/main" id="{EDF7732F-D643-3D8D-7484-8C590349877F}"/>
                </a:ext>
              </a:extLst>
            </p:cNvPr>
            <p:cNvGrpSpPr/>
            <p:nvPr/>
          </p:nvGrpSpPr>
          <p:grpSpPr>
            <a:xfrm>
              <a:off x="18078233" y="5705272"/>
              <a:ext cx="96800" cy="230353"/>
              <a:chOff x="18078233" y="5705272"/>
              <a:chExt cx="96800" cy="230353"/>
            </a:xfrm>
          </p:grpSpPr>
          <p:sp>
            <p:nvSpPr>
              <p:cNvPr id="771" name="Freeform 770">
                <a:extLst>
                  <a:ext uri="{FF2B5EF4-FFF2-40B4-BE49-F238E27FC236}">
                    <a16:creationId xmlns:a16="http://schemas.microsoft.com/office/drawing/2014/main" id="{F89195F8-CE92-8AEA-8BFF-DF2391D1E706}"/>
                  </a:ext>
                </a:extLst>
              </p:cNvPr>
              <p:cNvSpPr/>
              <p:nvPr/>
            </p:nvSpPr>
            <p:spPr>
              <a:xfrm>
                <a:off x="18097281" y="5724327"/>
                <a:ext cx="58703" cy="192244"/>
              </a:xfrm>
              <a:custGeom>
                <a:avLst/>
                <a:gdLst>
                  <a:gd name="connsiteX0" fmla="*/ 5378 w 58703"/>
                  <a:gd name="connsiteY0" fmla="*/ 834 h 192244"/>
                  <a:gd name="connsiteX1" fmla="*/ 64081 w 58703"/>
                  <a:gd name="connsiteY1" fmla="*/ 834 h 192244"/>
                  <a:gd name="connsiteX2" fmla="*/ 64081 w 58703"/>
                  <a:gd name="connsiteY2" fmla="*/ 193079 h 192244"/>
                  <a:gd name="connsiteX3" fmla="*/ 5378 w 58703"/>
                  <a:gd name="connsiteY3" fmla="*/ 193079 h 192244"/>
                </a:gdLst>
                <a:ahLst/>
                <a:cxnLst>
                  <a:cxn ang="0">
                    <a:pos x="connsiteX0" y="connsiteY0"/>
                  </a:cxn>
                  <a:cxn ang="0">
                    <a:pos x="connsiteX1" y="connsiteY1"/>
                  </a:cxn>
                  <a:cxn ang="0">
                    <a:pos x="connsiteX2" y="connsiteY2"/>
                  </a:cxn>
                  <a:cxn ang="0">
                    <a:pos x="connsiteX3" y="connsiteY3"/>
                  </a:cxn>
                </a:cxnLst>
                <a:rect l="l" t="t" r="r" b="b"/>
                <a:pathLst>
                  <a:path w="58703" h="192244">
                    <a:moveTo>
                      <a:pt x="5378" y="834"/>
                    </a:moveTo>
                    <a:lnTo>
                      <a:pt x="64081" y="834"/>
                    </a:lnTo>
                    <a:lnTo>
                      <a:pt x="64081" y="193079"/>
                    </a:lnTo>
                    <a:lnTo>
                      <a:pt x="5378" y="193079"/>
                    </a:lnTo>
                    <a:close/>
                  </a:path>
                </a:pathLst>
              </a:custGeom>
              <a:solidFill>
                <a:srgbClr val="FFE101"/>
              </a:solidFill>
              <a:ln w="2968" cap="rnd">
                <a:noFill/>
                <a:prstDash val="solid"/>
                <a:round/>
              </a:ln>
            </p:spPr>
            <p:txBody>
              <a:bodyPr rtlCol="0" anchor="ctr"/>
              <a:lstStyle/>
              <a:p>
                <a:endParaRPr lang="en-CH" sz="4000"/>
              </a:p>
            </p:txBody>
          </p:sp>
          <p:sp>
            <p:nvSpPr>
              <p:cNvPr id="772" name="Freeform 771">
                <a:extLst>
                  <a:ext uri="{FF2B5EF4-FFF2-40B4-BE49-F238E27FC236}">
                    <a16:creationId xmlns:a16="http://schemas.microsoft.com/office/drawing/2014/main" id="{FA8044CC-71DD-FD37-A308-D17824F73AF3}"/>
                  </a:ext>
                </a:extLst>
              </p:cNvPr>
              <p:cNvSpPr/>
              <p:nvPr/>
            </p:nvSpPr>
            <p:spPr>
              <a:xfrm>
                <a:off x="18078233" y="5705272"/>
                <a:ext cx="96800" cy="230353"/>
              </a:xfrm>
              <a:custGeom>
                <a:avLst/>
                <a:gdLst>
                  <a:gd name="connsiteX0" fmla="*/ 102178 w 96800"/>
                  <a:gd name="connsiteY0" fmla="*/ 231188 h 230353"/>
                  <a:gd name="connsiteX1" fmla="*/ 5378 w 96800"/>
                  <a:gd name="connsiteY1" fmla="*/ 231188 h 230353"/>
                  <a:gd name="connsiteX2" fmla="*/ 5378 w 96800"/>
                  <a:gd name="connsiteY2" fmla="*/ 834 h 230353"/>
                  <a:gd name="connsiteX3" fmla="*/ 102178 w 96800"/>
                  <a:gd name="connsiteY3" fmla="*/ 834 h 230353"/>
                  <a:gd name="connsiteX4" fmla="*/ 102178 w 96800"/>
                  <a:gd name="connsiteY4" fmla="*/ 231188 h 230353"/>
                  <a:gd name="connsiteX5" fmla="*/ 83130 w 96800"/>
                  <a:gd name="connsiteY5" fmla="*/ 19889 h 230353"/>
                  <a:gd name="connsiteX6" fmla="*/ 24426 w 96800"/>
                  <a:gd name="connsiteY6" fmla="*/ 19889 h 230353"/>
                  <a:gd name="connsiteX7" fmla="*/ 24426 w 96800"/>
                  <a:gd name="connsiteY7" fmla="*/ 212133 h 230353"/>
                  <a:gd name="connsiteX8" fmla="*/ 83130 w 96800"/>
                  <a:gd name="connsiteY8" fmla="*/ 212133 h 230353"/>
                  <a:gd name="connsiteX9" fmla="*/ 83130 w 96800"/>
                  <a:gd name="connsiteY9" fmla="*/ 19889 h 23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00" h="230353">
                    <a:moveTo>
                      <a:pt x="102178" y="231188"/>
                    </a:moveTo>
                    <a:lnTo>
                      <a:pt x="5378" y="231188"/>
                    </a:lnTo>
                    <a:lnTo>
                      <a:pt x="5378" y="834"/>
                    </a:lnTo>
                    <a:lnTo>
                      <a:pt x="102178" y="834"/>
                    </a:lnTo>
                    <a:lnTo>
                      <a:pt x="102178" y="231188"/>
                    </a:lnTo>
                    <a:close/>
                    <a:moveTo>
                      <a:pt x="83130" y="19889"/>
                    </a:moveTo>
                    <a:lnTo>
                      <a:pt x="24426" y="19889"/>
                    </a:lnTo>
                    <a:lnTo>
                      <a:pt x="24426" y="212133"/>
                    </a:lnTo>
                    <a:lnTo>
                      <a:pt x="83130" y="212133"/>
                    </a:lnTo>
                    <a:lnTo>
                      <a:pt x="83130" y="19889"/>
                    </a:lnTo>
                    <a:close/>
                  </a:path>
                </a:pathLst>
              </a:custGeom>
              <a:solidFill>
                <a:srgbClr val="000000"/>
              </a:solidFill>
              <a:ln w="2968" cap="rnd">
                <a:noFill/>
                <a:prstDash val="solid"/>
                <a:round/>
              </a:ln>
            </p:spPr>
            <p:txBody>
              <a:bodyPr rtlCol="0" anchor="ctr"/>
              <a:lstStyle/>
              <a:p>
                <a:endParaRPr lang="en-CH" sz="4000"/>
              </a:p>
            </p:txBody>
          </p:sp>
        </p:grpSp>
        <p:grpSp>
          <p:nvGrpSpPr>
            <p:cNvPr id="773" name="Graphic 18">
              <a:extLst>
                <a:ext uri="{FF2B5EF4-FFF2-40B4-BE49-F238E27FC236}">
                  <a16:creationId xmlns:a16="http://schemas.microsoft.com/office/drawing/2014/main" id="{D1CCEC98-118F-B370-EC74-15576C16BEF8}"/>
                </a:ext>
              </a:extLst>
            </p:cNvPr>
            <p:cNvGrpSpPr/>
            <p:nvPr/>
          </p:nvGrpSpPr>
          <p:grpSpPr>
            <a:xfrm>
              <a:off x="18011470" y="6036217"/>
              <a:ext cx="230338" cy="230339"/>
              <a:chOff x="18011470" y="6036217"/>
              <a:chExt cx="230338" cy="230339"/>
            </a:xfrm>
          </p:grpSpPr>
          <p:sp>
            <p:nvSpPr>
              <p:cNvPr id="774" name="Freeform 773">
                <a:extLst>
                  <a:ext uri="{FF2B5EF4-FFF2-40B4-BE49-F238E27FC236}">
                    <a16:creationId xmlns:a16="http://schemas.microsoft.com/office/drawing/2014/main" id="{5042698D-29CE-9A3A-6EB6-CE2A77091209}"/>
                  </a:ext>
                </a:extLst>
              </p:cNvPr>
              <p:cNvSpPr/>
              <p:nvPr/>
            </p:nvSpPr>
            <p:spPr>
              <a:xfrm>
                <a:off x="18030518" y="6055265"/>
                <a:ext cx="192238" cy="192241"/>
              </a:xfrm>
              <a:custGeom>
                <a:avLst/>
                <a:gdLst>
                  <a:gd name="connsiteX0" fmla="*/ 197565 w 192238"/>
                  <a:gd name="connsiteY0" fmla="*/ 97012 h 192241"/>
                  <a:gd name="connsiteX1" fmla="*/ 101446 w 192238"/>
                  <a:gd name="connsiteY1" fmla="*/ 193133 h 192241"/>
                  <a:gd name="connsiteX2" fmla="*/ 5326 w 192238"/>
                  <a:gd name="connsiteY2" fmla="*/ 97012 h 192241"/>
                  <a:gd name="connsiteX3" fmla="*/ 101446 w 192238"/>
                  <a:gd name="connsiteY3" fmla="*/ 891 h 192241"/>
                  <a:gd name="connsiteX4" fmla="*/ 197565 w 192238"/>
                  <a:gd name="connsiteY4" fmla="*/ 97012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565" y="97012"/>
                    </a:moveTo>
                    <a:cubicBezTo>
                      <a:pt x="197565" y="150098"/>
                      <a:pt x="154531" y="193133"/>
                      <a:pt x="101446" y="193133"/>
                    </a:cubicBezTo>
                    <a:cubicBezTo>
                      <a:pt x="48361" y="193133"/>
                      <a:pt x="5326" y="150098"/>
                      <a:pt x="5326" y="97012"/>
                    </a:cubicBezTo>
                    <a:cubicBezTo>
                      <a:pt x="5326" y="43926"/>
                      <a:pt x="48361" y="891"/>
                      <a:pt x="101446" y="891"/>
                    </a:cubicBezTo>
                    <a:cubicBezTo>
                      <a:pt x="154531" y="891"/>
                      <a:pt x="197565" y="43926"/>
                      <a:pt x="197565" y="97012"/>
                    </a:cubicBezTo>
                    <a:close/>
                  </a:path>
                </a:pathLst>
              </a:custGeom>
              <a:solidFill>
                <a:srgbClr val="FFE101"/>
              </a:solidFill>
              <a:ln w="2850" cap="rnd">
                <a:noFill/>
                <a:prstDash val="solid"/>
                <a:round/>
              </a:ln>
            </p:spPr>
            <p:txBody>
              <a:bodyPr rtlCol="0" anchor="ctr"/>
              <a:lstStyle/>
              <a:p>
                <a:endParaRPr lang="en-CH" sz="4000"/>
              </a:p>
            </p:txBody>
          </p:sp>
          <p:sp>
            <p:nvSpPr>
              <p:cNvPr id="775" name="Freeform 774">
                <a:extLst>
                  <a:ext uri="{FF2B5EF4-FFF2-40B4-BE49-F238E27FC236}">
                    <a16:creationId xmlns:a16="http://schemas.microsoft.com/office/drawing/2014/main" id="{F7A470CD-9EF8-EF65-56A3-4EC443F30E7D}"/>
                  </a:ext>
                </a:extLst>
              </p:cNvPr>
              <p:cNvSpPr/>
              <p:nvPr/>
            </p:nvSpPr>
            <p:spPr>
              <a:xfrm>
                <a:off x="18011470" y="6036217"/>
                <a:ext cx="230338" cy="230339"/>
              </a:xfrm>
              <a:custGeom>
                <a:avLst/>
                <a:gdLst>
                  <a:gd name="connsiteX0" fmla="*/ 120494 w 230338"/>
                  <a:gd name="connsiteY0" fmla="*/ 891 h 230339"/>
                  <a:gd name="connsiteX1" fmla="*/ 235665 w 230338"/>
                  <a:gd name="connsiteY1" fmla="*/ 116060 h 230339"/>
                  <a:gd name="connsiteX2" fmla="*/ 120494 w 230338"/>
                  <a:gd name="connsiteY2" fmla="*/ 231230 h 230339"/>
                  <a:gd name="connsiteX3" fmla="*/ 5327 w 230338"/>
                  <a:gd name="connsiteY3" fmla="*/ 116060 h 230339"/>
                  <a:gd name="connsiteX4" fmla="*/ 120494 w 230338"/>
                  <a:gd name="connsiteY4" fmla="*/ 891 h 230339"/>
                  <a:gd name="connsiteX5" fmla="*/ 120494 w 230338"/>
                  <a:gd name="connsiteY5" fmla="*/ 19934 h 230339"/>
                  <a:gd name="connsiteX6" fmla="*/ 24375 w 230338"/>
                  <a:gd name="connsiteY6" fmla="*/ 116060 h 230339"/>
                  <a:gd name="connsiteX7" fmla="*/ 120494 w 230338"/>
                  <a:gd name="connsiteY7" fmla="*/ 212187 h 230339"/>
                  <a:gd name="connsiteX8" fmla="*/ 216617 w 230338"/>
                  <a:gd name="connsiteY8" fmla="*/ 116060 h 230339"/>
                  <a:gd name="connsiteX9" fmla="*/ 120494 w 230338"/>
                  <a:gd name="connsiteY9" fmla="*/ 19934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494" y="891"/>
                    </a:moveTo>
                    <a:cubicBezTo>
                      <a:pt x="184059" y="891"/>
                      <a:pt x="235665" y="52489"/>
                      <a:pt x="235665" y="116060"/>
                    </a:cubicBezTo>
                    <a:cubicBezTo>
                      <a:pt x="235665" y="179631"/>
                      <a:pt x="184059" y="231230"/>
                      <a:pt x="120494" y="231230"/>
                    </a:cubicBezTo>
                    <a:cubicBezTo>
                      <a:pt x="56933" y="231230"/>
                      <a:pt x="5327" y="179631"/>
                      <a:pt x="5327" y="116060"/>
                    </a:cubicBezTo>
                    <a:cubicBezTo>
                      <a:pt x="5327" y="52489"/>
                      <a:pt x="56933" y="891"/>
                      <a:pt x="120494" y="891"/>
                    </a:cubicBezTo>
                    <a:close/>
                    <a:moveTo>
                      <a:pt x="120494" y="19934"/>
                    </a:moveTo>
                    <a:cubicBezTo>
                      <a:pt x="67446" y="19934"/>
                      <a:pt x="24375" y="63008"/>
                      <a:pt x="24375" y="116060"/>
                    </a:cubicBezTo>
                    <a:cubicBezTo>
                      <a:pt x="24375" y="169112"/>
                      <a:pt x="67446" y="212187"/>
                      <a:pt x="120494" y="212187"/>
                    </a:cubicBezTo>
                    <a:cubicBezTo>
                      <a:pt x="173545" y="212187"/>
                      <a:pt x="216617" y="169112"/>
                      <a:pt x="216617" y="116060"/>
                    </a:cubicBezTo>
                    <a:cubicBezTo>
                      <a:pt x="216617" y="63008"/>
                      <a:pt x="173545" y="19934"/>
                      <a:pt x="120494" y="19934"/>
                    </a:cubicBezTo>
                    <a:close/>
                  </a:path>
                </a:pathLst>
              </a:custGeom>
              <a:solidFill>
                <a:srgbClr val="000000"/>
              </a:solidFill>
              <a:ln w="2850" cap="rnd">
                <a:noFill/>
                <a:prstDash val="solid"/>
                <a:round/>
              </a:ln>
            </p:spPr>
            <p:txBody>
              <a:bodyPr rtlCol="0" anchor="ctr"/>
              <a:lstStyle/>
              <a:p>
                <a:endParaRPr lang="en-CH" sz="4000"/>
              </a:p>
            </p:txBody>
          </p:sp>
        </p:grpSp>
        <p:grpSp>
          <p:nvGrpSpPr>
            <p:cNvPr id="776" name="Graphic 18">
              <a:extLst>
                <a:ext uri="{FF2B5EF4-FFF2-40B4-BE49-F238E27FC236}">
                  <a16:creationId xmlns:a16="http://schemas.microsoft.com/office/drawing/2014/main" id="{B70F14A1-6357-D5E5-D4CB-0A338C511131}"/>
                </a:ext>
              </a:extLst>
            </p:cNvPr>
            <p:cNvGrpSpPr/>
            <p:nvPr/>
          </p:nvGrpSpPr>
          <p:grpSpPr>
            <a:xfrm>
              <a:off x="18011470" y="6276052"/>
              <a:ext cx="230338" cy="230339"/>
              <a:chOff x="18011470" y="6276052"/>
              <a:chExt cx="230338" cy="230339"/>
            </a:xfrm>
          </p:grpSpPr>
          <p:sp>
            <p:nvSpPr>
              <p:cNvPr id="777" name="Freeform 776">
                <a:extLst>
                  <a:ext uri="{FF2B5EF4-FFF2-40B4-BE49-F238E27FC236}">
                    <a16:creationId xmlns:a16="http://schemas.microsoft.com/office/drawing/2014/main" id="{9420D8DC-3B57-B72B-B5B5-1A6F3B6066AA}"/>
                  </a:ext>
                </a:extLst>
              </p:cNvPr>
              <p:cNvSpPr/>
              <p:nvPr/>
            </p:nvSpPr>
            <p:spPr>
              <a:xfrm>
                <a:off x="18030518" y="6295101"/>
                <a:ext cx="192238" cy="192241"/>
              </a:xfrm>
              <a:custGeom>
                <a:avLst/>
                <a:gdLst>
                  <a:gd name="connsiteX0" fmla="*/ 197565 w 192238"/>
                  <a:gd name="connsiteY0" fmla="*/ 97091 h 192241"/>
                  <a:gd name="connsiteX1" fmla="*/ 101446 w 192238"/>
                  <a:gd name="connsiteY1" fmla="*/ 193212 h 192241"/>
                  <a:gd name="connsiteX2" fmla="*/ 5326 w 192238"/>
                  <a:gd name="connsiteY2" fmla="*/ 97091 h 192241"/>
                  <a:gd name="connsiteX3" fmla="*/ 101446 w 192238"/>
                  <a:gd name="connsiteY3" fmla="*/ 970 h 192241"/>
                  <a:gd name="connsiteX4" fmla="*/ 197565 w 192238"/>
                  <a:gd name="connsiteY4" fmla="*/ 97091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565" y="97091"/>
                    </a:moveTo>
                    <a:cubicBezTo>
                      <a:pt x="197565" y="150177"/>
                      <a:pt x="154531" y="193212"/>
                      <a:pt x="101446" y="193212"/>
                    </a:cubicBezTo>
                    <a:cubicBezTo>
                      <a:pt x="48361" y="193212"/>
                      <a:pt x="5326" y="150177"/>
                      <a:pt x="5326" y="97091"/>
                    </a:cubicBezTo>
                    <a:cubicBezTo>
                      <a:pt x="5326" y="44004"/>
                      <a:pt x="48361" y="970"/>
                      <a:pt x="101446" y="970"/>
                    </a:cubicBezTo>
                    <a:cubicBezTo>
                      <a:pt x="154531" y="970"/>
                      <a:pt x="197565" y="44004"/>
                      <a:pt x="197565" y="97091"/>
                    </a:cubicBezTo>
                    <a:close/>
                  </a:path>
                </a:pathLst>
              </a:custGeom>
              <a:solidFill>
                <a:srgbClr val="FFE101"/>
              </a:solidFill>
              <a:ln w="2850" cap="rnd">
                <a:noFill/>
                <a:prstDash val="solid"/>
                <a:round/>
              </a:ln>
            </p:spPr>
            <p:txBody>
              <a:bodyPr rtlCol="0" anchor="ctr"/>
              <a:lstStyle/>
              <a:p>
                <a:endParaRPr lang="en-CH" sz="4000"/>
              </a:p>
            </p:txBody>
          </p:sp>
          <p:sp>
            <p:nvSpPr>
              <p:cNvPr id="778" name="Freeform 777">
                <a:extLst>
                  <a:ext uri="{FF2B5EF4-FFF2-40B4-BE49-F238E27FC236}">
                    <a16:creationId xmlns:a16="http://schemas.microsoft.com/office/drawing/2014/main" id="{2192E6EC-EDB0-6654-3922-E535400A3FB6}"/>
                  </a:ext>
                </a:extLst>
              </p:cNvPr>
              <p:cNvSpPr/>
              <p:nvPr/>
            </p:nvSpPr>
            <p:spPr>
              <a:xfrm>
                <a:off x="18011470" y="6276052"/>
                <a:ext cx="230338" cy="230339"/>
              </a:xfrm>
              <a:custGeom>
                <a:avLst/>
                <a:gdLst>
                  <a:gd name="connsiteX0" fmla="*/ 120494 w 230338"/>
                  <a:gd name="connsiteY0" fmla="*/ 970 h 230339"/>
                  <a:gd name="connsiteX1" fmla="*/ 235665 w 230338"/>
                  <a:gd name="connsiteY1" fmla="*/ 116139 h 230339"/>
                  <a:gd name="connsiteX2" fmla="*/ 120494 w 230338"/>
                  <a:gd name="connsiteY2" fmla="*/ 231309 h 230339"/>
                  <a:gd name="connsiteX3" fmla="*/ 5327 w 230338"/>
                  <a:gd name="connsiteY3" fmla="*/ 116139 h 230339"/>
                  <a:gd name="connsiteX4" fmla="*/ 120494 w 230338"/>
                  <a:gd name="connsiteY4" fmla="*/ 970 h 230339"/>
                  <a:gd name="connsiteX5" fmla="*/ 120494 w 230338"/>
                  <a:gd name="connsiteY5" fmla="*/ 20012 h 230339"/>
                  <a:gd name="connsiteX6" fmla="*/ 24375 w 230338"/>
                  <a:gd name="connsiteY6" fmla="*/ 116139 h 230339"/>
                  <a:gd name="connsiteX7" fmla="*/ 120494 w 230338"/>
                  <a:gd name="connsiteY7" fmla="*/ 212266 h 230339"/>
                  <a:gd name="connsiteX8" fmla="*/ 216617 w 230338"/>
                  <a:gd name="connsiteY8" fmla="*/ 116139 h 230339"/>
                  <a:gd name="connsiteX9" fmla="*/ 120494 w 230338"/>
                  <a:gd name="connsiteY9" fmla="*/ 20012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494" y="970"/>
                    </a:moveTo>
                    <a:cubicBezTo>
                      <a:pt x="184059" y="970"/>
                      <a:pt x="235665" y="52568"/>
                      <a:pt x="235665" y="116139"/>
                    </a:cubicBezTo>
                    <a:cubicBezTo>
                      <a:pt x="235665" y="179710"/>
                      <a:pt x="184059" y="231309"/>
                      <a:pt x="120494" y="231309"/>
                    </a:cubicBezTo>
                    <a:cubicBezTo>
                      <a:pt x="56933" y="231309"/>
                      <a:pt x="5327" y="179710"/>
                      <a:pt x="5327" y="116139"/>
                    </a:cubicBezTo>
                    <a:cubicBezTo>
                      <a:pt x="5327" y="52568"/>
                      <a:pt x="56933" y="970"/>
                      <a:pt x="120494" y="970"/>
                    </a:cubicBezTo>
                    <a:close/>
                    <a:moveTo>
                      <a:pt x="120494" y="20012"/>
                    </a:moveTo>
                    <a:cubicBezTo>
                      <a:pt x="67446" y="20012"/>
                      <a:pt x="24375" y="63087"/>
                      <a:pt x="24375" y="116139"/>
                    </a:cubicBezTo>
                    <a:cubicBezTo>
                      <a:pt x="24375" y="169191"/>
                      <a:pt x="67446" y="212266"/>
                      <a:pt x="120494" y="212266"/>
                    </a:cubicBezTo>
                    <a:cubicBezTo>
                      <a:pt x="173545" y="212266"/>
                      <a:pt x="216617" y="169191"/>
                      <a:pt x="216617" y="116139"/>
                    </a:cubicBezTo>
                    <a:cubicBezTo>
                      <a:pt x="216617" y="63087"/>
                      <a:pt x="173545" y="20012"/>
                      <a:pt x="120494" y="20012"/>
                    </a:cubicBezTo>
                    <a:close/>
                  </a:path>
                </a:pathLst>
              </a:custGeom>
              <a:solidFill>
                <a:srgbClr val="000000"/>
              </a:solidFill>
              <a:ln w="2850" cap="rnd">
                <a:noFill/>
                <a:prstDash val="solid"/>
                <a:round/>
              </a:ln>
            </p:spPr>
            <p:txBody>
              <a:bodyPr rtlCol="0" anchor="ctr"/>
              <a:lstStyle/>
              <a:p>
                <a:endParaRPr lang="en-CH" sz="4000"/>
              </a:p>
            </p:txBody>
          </p:sp>
        </p:grpSp>
        <p:grpSp>
          <p:nvGrpSpPr>
            <p:cNvPr id="779" name="Graphic 18">
              <a:extLst>
                <a:ext uri="{FF2B5EF4-FFF2-40B4-BE49-F238E27FC236}">
                  <a16:creationId xmlns:a16="http://schemas.microsoft.com/office/drawing/2014/main" id="{665E331D-FB0A-380E-10D5-2FBAC83A4D8F}"/>
                </a:ext>
              </a:extLst>
            </p:cNvPr>
            <p:cNvGrpSpPr/>
            <p:nvPr/>
          </p:nvGrpSpPr>
          <p:grpSpPr>
            <a:xfrm>
              <a:off x="18011470" y="6515892"/>
              <a:ext cx="230338" cy="230339"/>
              <a:chOff x="18011470" y="6515892"/>
              <a:chExt cx="230338" cy="230339"/>
            </a:xfrm>
          </p:grpSpPr>
          <p:sp>
            <p:nvSpPr>
              <p:cNvPr id="780" name="Freeform 779">
                <a:extLst>
                  <a:ext uri="{FF2B5EF4-FFF2-40B4-BE49-F238E27FC236}">
                    <a16:creationId xmlns:a16="http://schemas.microsoft.com/office/drawing/2014/main" id="{B0A2D1D3-6872-751B-9190-D4573BF087B3}"/>
                  </a:ext>
                </a:extLst>
              </p:cNvPr>
              <p:cNvSpPr/>
              <p:nvPr/>
            </p:nvSpPr>
            <p:spPr>
              <a:xfrm>
                <a:off x="18030518" y="6534941"/>
                <a:ext cx="192238" cy="192241"/>
              </a:xfrm>
              <a:custGeom>
                <a:avLst/>
                <a:gdLst>
                  <a:gd name="connsiteX0" fmla="*/ 197565 w 192238"/>
                  <a:gd name="connsiteY0" fmla="*/ 97169 h 192241"/>
                  <a:gd name="connsiteX1" fmla="*/ 101446 w 192238"/>
                  <a:gd name="connsiteY1" fmla="*/ 193290 h 192241"/>
                  <a:gd name="connsiteX2" fmla="*/ 5326 w 192238"/>
                  <a:gd name="connsiteY2" fmla="*/ 97169 h 192241"/>
                  <a:gd name="connsiteX3" fmla="*/ 101446 w 192238"/>
                  <a:gd name="connsiteY3" fmla="*/ 1048 h 192241"/>
                  <a:gd name="connsiteX4" fmla="*/ 197565 w 192238"/>
                  <a:gd name="connsiteY4" fmla="*/ 97169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565" y="97169"/>
                    </a:moveTo>
                    <a:cubicBezTo>
                      <a:pt x="197565" y="150255"/>
                      <a:pt x="154531" y="193290"/>
                      <a:pt x="101446" y="193290"/>
                    </a:cubicBezTo>
                    <a:cubicBezTo>
                      <a:pt x="48361" y="193290"/>
                      <a:pt x="5326" y="150255"/>
                      <a:pt x="5326" y="97169"/>
                    </a:cubicBezTo>
                    <a:cubicBezTo>
                      <a:pt x="5326" y="44083"/>
                      <a:pt x="48361" y="1048"/>
                      <a:pt x="101446" y="1048"/>
                    </a:cubicBezTo>
                    <a:cubicBezTo>
                      <a:pt x="154531" y="1048"/>
                      <a:pt x="197565" y="44083"/>
                      <a:pt x="197565" y="97169"/>
                    </a:cubicBezTo>
                    <a:close/>
                  </a:path>
                </a:pathLst>
              </a:custGeom>
              <a:solidFill>
                <a:srgbClr val="FFE101"/>
              </a:solidFill>
              <a:ln w="2850" cap="rnd">
                <a:noFill/>
                <a:prstDash val="solid"/>
                <a:round/>
              </a:ln>
            </p:spPr>
            <p:txBody>
              <a:bodyPr rtlCol="0" anchor="ctr"/>
              <a:lstStyle/>
              <a:p>
                <a:endParaRPr lang="en-CH" sz="4000"/>
              </a:p>
            </p:txBody>
          </p:sp>
          <p:sp>
            <p:nvSpPr>
              <p:cNvPr id="781" name="Freeform 780">
                <a:extLst>
                  <a:ext uri="{FF2B5EF4-FFF2-40B4-BE49-F238E27FC236}">
                    <a16:creationId xmlns:a16="http://schemas.microsoft.com/office/drawing/2014/main" id="{3378E5E1-3809-34B7-4F1D-BAB1E03B19E6}"/>
                  </a:ext>
                </a:extLst>
              </p:cNvPr>
              <p:cNvSpPr/>
              <p:nvPr/>
            </p:nvSpPr>
            <p:spPr>
              <a:xfrm>
                <a:off x="18011470" y="6515892"/>
                <a:ext cx="230338" cy="230339"/>
              </a:xfrm>
              <a:custGeom>
                <a:avLst/>
                <a:gdLst>
                  <a:gd name="connsiteX0" fmla="*/ 120494 w 230338"/>
                  <a:gd name="connsiteY0" fmla="*/ 1048 h 230339"/>
                  <a:gd name="connsiteX1" fmla="*/ 235665 w 230338"/>
                  <a:gd name="connsiteY1" fmla="*/ 116218 h 230339"/>
                  <a:gd name="connsiteX2" fmla="*/ 120494 w 230338"/>
                  <a:gd name="connsiteY2" fmla="*/ 231387 h 230339"/>
                  <a:gd name="connsiteX3" fmla="*/ 5327 w 230338"/>
                  <a:gd name="connsiteY3" fmla="*/ 116218 h 230339"/>
                  <a:gd name="connsiteX4" fmla="*/ 120494 w 230338"/>
                  <a:gd name="connsiteY4" fmla="*/ 1048 h 230339"/>
                  <a:gd name="connsiteX5" fmla="*/ 120494 w 230338"/>
                  <a:gd name="connsiteY5" fmla="*/ 20091 h 230339"/>
                  <a:gd name="connsiteX6" fmla="*/ 24375 w 230338"/>
                  <a:gd name="connsiteY6" fmla="*/ 116218 h 230339"/>
                  <a:gd name="connsiteX7" fmla="*/ 120494 w 230338"/>
                  <a:gd name="connsiteY7" fmla="*/ 212344 h 230339"/>
                  <a:gd name="connsiteX8" fmla="*/ 216617 w 230338"/>
                  <a:gd name="connsiteY8" fmla="*/ 116218 h 230339"/>
                  <a:gd name="connsiteX9" fmla="*/ 120494 w 230338"/>
                  <a:gd name="connsiteY9" fmla="*/ 20091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494" y="1048"/>
                    </a:moveTo>
                    <a:cubicBezTo>
                      <a:pt x="184059" y="1048"/>
                      <a:pt x="235665" y="52646"/>
                      <a:pt x="235665" y="116218"/>
                    </a:cubicBezTo>
                    <a:cubicBezTo>
                      <a:pt x="235665" y="179789"/>
                      <a:pt x="184059" y="231387"/>
                      <a:pt x="120494" y="231387"/>
                    </a:cubicBezTo>
                    <a:cubicBezTo>
                      <a:pt x="56933" y="231387"/>
                      <a:pt x="5327" y="179789"/>
                      <a:pt x="5327" y="116218"/>
                    </a:cubicBezTo>
                    <a:cubicBezTo>
                      <a:pt x="5327" y="52646"/>
                      <a:pt x="56933" y="1048"/>
                      <a:pt x="120494" y="1048"/>
                    </a:cubicBezTo>
                    <a:close/>
                    <a:moveTo>
                      <a:pt x="120494" y="20091"/>
                    </a:moveTo>
                    <a:cubicBezTo>
                      <a:pt x="67446" y="20091"/>
                      <a:pt x="24375" y="63166"/>
                      <a:pt x="24375" y="116218"/>
                    </a:cubicBezTo>
                    <a:cubicBezTo>
                      <a:pt x="24375" y="169270"/>
                      <a:pt x="67446" y="212344"/>
                      <a:pt x="120494" y="212344"/>
                    </a:cubicBezTo>
                    <a:cubicBezTo>
                      <a:pt x="173545" y="212344"/>
                      <a:pt x="216617" y="169270"/>
                      <a:pt x="216617" y="116218"/>
                    </a:cubicBezTo>
                    <a:cubicBezTo>
                      <a:pt x="216617" y="63166"/>
                      <a:pt x="173545" y="20091"/>
                      <a:pt x="120494" y="20091"/>
                    </a:cubicBezTo>
                    <a:close/>
                  </a:path>
                </a:pathLst>
              </a:custGeom>
              <a:solidFill>
                <a:srgbClr val="000000"/>
              </a:solidFill>
              <a:ln w="2850" cap="rnd">
                <a:noFill/>
                <a:prstDash val="solid"/>
                <a:round/>
              </a:ln>
            </p:spPr>
            <p:txBody>
              <a:bodyPr rtlCol="0" anchor="ctr"/>
              <a:lstStyle/>
              <a:p>
                <a:endParaRPr lang="en-CH" sz="4000"/>
              </a:p>
            </p:txBody>
          </p:sp>
        </p:grpSp>
        <p:grpSp>
          <p:nvGrpSpPr>
            <p:cNvPr id="782" name="Graphic 18">
              <a:extLst>
                <a:ext uri="{FF2B5EF4-FFF2-40B4-BE49-F238E27FC236}">
                  <a16:creationId xmlns:a16="http://schemas.microsoft.com/office/drawing/2014/main" id="{0D7EC657-102A-5F32-9D3A-7ADEB0B62402}"/>
                </a:ext>
              </a:extLst>
            </p:cNvPr>
            <p:cNvGrpSpPr/>
            <p:nvPr/>
          </p:nvGrpSpPr>
          <p:grpSpPr>
            <a:xfrm>
              <a:off x="18011470" y="6755728"/>
              <a:ext cx="230338" cy="230339"/>
              <a:chOff x="18011470" y="6755728"/>
              <a:chExt cx="230338" cy="230339"/>
            </a:xfrm>
          </p:grpSpPr>
          <p:sp>
            <p:nvSpPr>
              <p:cNvPr id="783" name="Freeform 782">
                <a:extLst>
                  <a:ext uri="{FF2B5EF4-FFF2-40B4-BE49-F238E27FC236}">
                    <a16:creationId xmlns:a16="http://schemas.microsoft.com/office/drawing/2014/main" id="{47065D4A-B725-8BCF-01D9-1C539B918471}"/>
                  </a:ext>
                </a:extLst>
              </p:cNvPr>
              <p:cNvSpPr/>
              <p:nvPr/>
            </p:nvSpPr>
            <p:spPr>
              <a:xfrm>
                <a:off x="18030518" y="6774776"/>
                <a:ext cx="192238" cy="192241"/>
              </a:xfrm>
              <a:custGeom>
                <a:avLst/>
                <a:gdLst>
                  <a:gd name="connsiteX0" fmla="*/ 197565 w 192238"/>
                  <a:gd name="connsiteY0" fmla="*/ 97248 h 192241"/>
                  <a:gd name="connsiteX1" fmla="*/ 101446 w 192238"/>
                  <a:gd name="connsiteY1" fmla="*/ 193369 h 192241"/>
                  <a:gd name="connsiteX2" fmla="*/ 5326 w 192238"/>
                  <a:gd name="connsiteY2" fmla="*/ 97248 h 192241"/>
                  <a:gd name="connsiteX3" fmla="*/ 101446 w 192238"/>
                  <a:gd name="connsiteY3" fmla="*/ 1127 h 192241"/>
                  <a:gd name="connsiteX4" fmla="*/ 197565 w 192238"/>
                  <a:gd name="connsiteY4" fmla="*/ 97248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565" y="97248"/>
                    </a:moveTo>
                    <a:cubicBezTo>
                      <a:pt x="197565" y="150334"/>
                      <a:pt x="154531" y="193369"/>
                      <a:pt x="101446" y="193369"/>
                    </a:cubicBezTo>
                    <a:cubicBezTo>
                      <a:pt x="48361" y="193369"/>
                      <a:pt x="5326" y="150334"/>
                      <a:pt x="5326" y="97248"/>
                    </a:cubicBezTo>
                    <a:cubicBezTo>
                      <a:pt x="5326" y="44162"/>
                      <a:pt x="48361" y="1127"/>
                      <a:pt x="101446" y="1127"/>
                    </a:cubicBezTo>
                    <a:cubicBezTo>
                      <a:pt x="154531" y="1127"/>
                      <a:pt x="197565" y="44162"/>
                      <a:pt x="197565" y="97248"/>
                    </a:cubicBezTo>
                    <a:close/>
                  </a:path>
                </a:pathLst>
              </a:custGeom>
              <a:solidFill>
                <a:srgbClr val="FFE101"/>
              </a:solidFill>
              <a:ln w="2850" cap="rnd">
                <a:noFill/>
                <a:prstDash val="solid"/>
                <a:round/>
              </a:ln>
            </p:spPr>
            <p:txBody>
              <a:bodyPr rtlCol="0" anchor="ctr"/>
              <a:lstStyle/>
              <a:p>
                <a:endParaRPr lang="en-CH" sz="4000"/>
              </a:p>
            </p:txBody>
          </p:sp>
          <p:sp>
            <p:nvSpPr>
              <p:cNvPr id="784" name="Freeform 783">
                <a:extLst>
                  <a:ext uri="{FF2B5EF4-FFF2-40B4-BE49-F238E27FC236}">
                    <a16:creationId xmlns:a16="http://schemas.microsoft.com/office/drawing/2014/main" id="{DCB22F7E-502A-3DC4-3FCD-FB9138ABEA47}"/>
                  </a:ext>
                </a:extLst>
              </p:cNvPr>
              <p:cNvSpPr/>
              <p:nvPr/>
            </p:nvSpPr>
            <p:spPr>
              <a:xfrm>
                <a:off x="18011470" y="6755728"/>
                <a:ext cx="230338" cy="230339"/>
              </a:xfrm>
              <a:custGeom>
                <a:avLst/>
                <a:gdLst>
                  <a:gd name="connsiteX0" fmla="*/ 120494 w 230338"/>
                  <a:gd name="connsiteY0" fmla="*/ 1127 h 230339"/>
                  <a:gd name="connsiteX1" fmla="*/ 235665 w 230338"/>
                  <a:gd name="connsiteY1" fmla="*/ 116297 h 230339"/>
                  <a:gd name="connsiteX2" fmla="*/ 120494 w 230338"/>
                  <a:gd name="connsiteY2" fmla="*/ 231466 h 230339"/>
                  <a:gd name="connsiteX3" fmla="*/ 5327 w 230338"/>
                  <a:gd name="connsiteY3" fmla="*/ 116297 h 230339"/>
                  <a:gd name="connsiteX4" fmla="*/ 120494 w 230338"/>
                  <a:gd name="connsiteY4" fmla="*/ 1127 h 230339"/>
                  <a:gd name="connsiteX5" fmla="*/ 120494 w 230338"/>
                  <a:gd name="connsiteY5" fmla="*/ 20170 h 230339"/>
                  <a:gd name="connsiteX6" fmla="*/ 24375 w 230338"/>
                  <a:gd name="connsiteY6" fmla="*/ 116297 h 230339"/>
                  <a:gd name="connsiteX7" fmla="*/ 120494 w 230338"/>
                  <a:gd name="connsiteY7" fmla="*/ 212423 h 230339"/>
                  <a:gd name="connsiteX8" fmla="*/ 216617 w 230338"/>
                  <a:gd name="connsiteY8" fmla="*/ 116297 h 230339"/>
                  <a:gd name="connsiteX9" fmla="*/ 120494 w 230338"/>
                  <a:gd name="connsiteY9" fmla="*/ 20170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494" y="1127"/>
                    </a:moveTo>
                    <a:cubicBezTo>
                      <a:pt x="184059" y="1127"/>
                      <a:pt x="235665" y="52725"/>
                      <a:pt x="235665" y="116297"/>
                    </a:cubicBezTo>
                    <a:cubicBezTo>
                      <a:pt x="235665" y="179868"/>
                      <a:pt x="184059" y="231466"/>
                      <a:pt x="120494" y="231466"/>
                    </a:cubicBezTo>
                    <a:cubicBezTo>
                      <a:pt x="56933" y="231466"/>
                      <a:pt x="5327" y="179868"/>
                      <a:pt x="5327" y="116297"/>
                    </a:cubicBezTo>
                    <a:cubicBezTo>
                      <a:pt x="5327" y="52725"/>
                      <a:pt x="56933" y="1127"/>
                      <a:pt x="120494" y="1127"/>
                    </a:cubicBezTo>
                    <a:close/>
                    <a:moveTo>
                      <a:pt x="120494" y="20170"/>
                    </a:moveTo>
                    <a:cubicBezTo>
                      <a:pt x="67446" y="20170"/>
                      <a:pt x="24375" y="63244"/>
                      <a:pt x="24375" y="116297"/>
                    </a:cubicBezTo>
                    <a:cubicBezTo>
                      <a:pt x="24375" y="169349"/>
                      <a:pt x="67446" y="212423"/>
                      <a:pt x="120494" y="212423"/>
                    </a:cubicBezTo>
                    <a:cubicBezTo>
                      <a:pt x="173545" y="212423"/>
                      <a:pt x="216617" y="169349"/>
                      <a:pt x="216617" y="116297"/>
                    </a:cubicBezTo>
                    <a:cubicBezTo>
                      <a:pt x="216617" y="63244"/>
                      <a:pt x="173545" y="20170"/>
                      <a:pt x="120494" y="20170"/>
                    </a:cubicBezTo>
                    <a:close/>
                  </a:path>
                </a:pathLst>
              </a:custGeom>
              <a:solidFill>
                <a:srgbClr val="000000"/>
              </a:solidFill>
              <a:ln w="2850" cap="rnd">
                <a:noFill/>
                <a:prstDash val="solid"/>
                <a:round/>
              </a:ln>
            </p:spPr>
            <p:txBody>
              <a:bodyPr rtlCol="0" anchor="ctr"/>
              <a:lstStyle/>
              <a:p>
                <a:endParaRPr lang="en-CH" sz="4000"/>
              </a:p>
            </p:txBody>
          </p:sp>
        </p:grpSp>
        <p:grpSp>
          <p:nvGrpSpPr>
            <p:cNvPr id="785" name="Graphic 18">
              <a:extLst>
                <a:ext uri="{FF2B5EF4-FFF2-40B4-BE49-F238E27FC236}">
                  <a16:creationId xmlns:a16="http://schemas.microsoft.com/office/drawing/2014/main" id="{E664BCDC-EF56-2277-5CA2-444A76614D6C}"/>
                </a:ext>
              </a:extLst>
            </p:cNvPr>
            <p:cNvGrpSpPr/>
            <p:nvPr/>
          </p:nvGrpSpPr>
          <p:grpSpPr>
            <a:xfrm>
              <a:off x="18011470" y="6995568"/>
              <a:ext cx="230338" cy="230339"/>
              <a:chOff x="18011470" y="6995568"/>
              <a:chExt cx="230338" cy="230339"/>
            </a:xfrm>
          </p:grpSpPr>
          <p:sp>
            <p:nvSpPr>
              <p:cNvPr id="786" name="Freeform 785">
                <a:extLst>
                  <a:ext uri="{FF2B5EF4-FFF2-40B4-BE49-F238E27FC236}">
                    <a16:creationId xmlns:a16="http://schemas.microsoft.com/office/drawing/2014/main" id="{E45AB151-4BC5-D52B-330E-4AB5E3055039}"/>
                  </a:ext>
                </a:extLst>
              </p:cNvPr>
              <p:cNvSpPr/>
              <p:nvPr/>
            </p:nvSpPr>
            <p:spPr>
              <a:xfrm>
                <a:off x="18030518" y="7014617"/>
                <a:ext cx="192238" cy="192241"/>
              </a:xfrm>
              <a:custGeom>
                <a:avLst/>
                <a:gdLst>
                  <a:gd name="connsiteX0" fmla="*/ 197565 w 192238"/>
                  <a:gd name="connsiteY0" fmla="*/ 97327 h 192241"/>
                  <a:gd name="connsiteX1" fmla="*/ 101446 w 192238"/>
                  <a:gd name="connsiteY1" fmla="*/ 193448 h 192241"/>
                  <a:gd name="connsiteX2" fmla="*/ 5326 w 192238"/>
                  <a:gd name="connsiteY2" fmla="*/ 97327 h 192241"/>
                  <a:gd name="connsiteX3" fmla="*/ 101446 w 192238"/>
                  <a:gd name="connsiteY3" fmla="*/ 1206 h 192241"/>
                  <a:gd name="connsiteX4" fmla="*/ 197565 w 192238"/>
                  <a:gd name="connsiteY4" fmla="*/ 97327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565" y="97327"/>
                    </a:moveTo>
                    <a:cubicBezTo>
                      <a:pt x="197565" y="150413"/>
                      <a:pt x="154531" y="193448"/>
                      <a:pt x="101446" y="193448"/>
                    </a:cubicBezTo>
                    <a:cubicBezTo>
                      <a:pt x="48361" y="193448"/>
                      <a:pt x="5326" y="150413"/>
                      <a:pt x="5326" y="97327"/>
                    </a:cubicBezTo>
                    <a:cubicBezTo>
                      <a:pt x="5326" y="44241"/>
                      <a:pt x="48361" y="1206"/>
                      <a:pt x="101446" y="1206"/>
                    </a:cubicBezTo>
                    <a:cubicBezTo>
                      <a:pt x="154531" y="1206"/>
                      <a:pt x="197565" y="44241"/>
                      <a:pt x="197565" y="97327"/>
                    </a:cubicBezTo>
                    <a:close/>
                  </a:path>
                </a:pathLst>
              </a:custGeom>
              <a:solidFill>
                <a:srgbClr val="FFE101"/>
              </a:solidFill>
              <a:ln w="2850" cap="rnd">
                <a:noFill/>
                <a:prstDash val="solid"/>
                <a:round/>
              </a:ln>
            </p:spPr>
            <p:txBody>
              <a:bodyPr rtlCol="0" anchor="ctr"/>
              <a:lstStyle/>
              <a:p>
                <a:endParaRPr lang="en-CH" sz="4000"/>
              </a:p>
            </p:txBody>
          </p:sp>
          <p:sp>
            <p:nvSpPr>
              <p:cNvPr id="787" name="Freeform 786">
                <a:extLst>
                  <a:ext uri="{FF2B5EF4-FFF2-40B4-BE49-F238E27FC236}">
                    <a16:creationId xmlns:a16="http://schemas.microsoft.com/office/drawing/2014/main" id="{851596C2-234A-A090-B432-3189FD81826A}"/>
                  </a:ext>
                </a:extLst>
              </p:cNvPr>
              <p:cNvSpPr/>
              <p:nvPr/>
            </p:nvSpPr>
            <p:spPr>
              <a:xfrm>
                <a:off x="18011470" y="6995568"/>
                <a:ext cx="230338" cy="230339"/>
              </a:xfrm>
              <a:custGeom>
                <a:avLst/>
                <a:gdLst>
                  <a:gd name="connsiteX0" fmla="*/ 120494 w 230338"/>
                  <a:gd name="connsiteY0" fmla="*/ 1206 h 230339"/>
                  <a:gd name="connsiteX1" fmla="*/ 235665 w 230338"/>
                  <a:gd name="connsiteY1" fmla="*/ 116375 h 230339"/>
                  <a:gd name="connsiteX2" fmla="*/ 120494 w 230338"/>
                  <a:gd name="connsiteY2" fmla="*/ 231545 h 230339"/>
                  <a:gd name="connsiteX3" fmla="*/ 5327 w 230338"/>
                  <a:gd name="connsiteY3" fmla="*/ 116375 h 230339"/>
                  <a:gd name="connsiteX4" fmla="*/ 120494 w 230338"/>
                  <a:gd name="connsiteY4" fmla="*/ 1206 h 230339"/>
                  <a:gd name="connsiteX5" fmla="*/ 120494 w 230338"/>
                  <a:gd name="connsiteY5" fmla="*/ 20248 h 230339"/>
                  <a:gd name="connsiteX6" fmla="*/ 24375 w 230338"/>
                  <a:gd name="connsiteY6" fmla="*/ 116375 h 230339"/>
                  <a:gd name="connsiteX7" fmla="*/ 120494 w 230338"/>
                  <a:gd name="connsiteY7" fmla="*/ 212502 h 230339"/>
                  <a:gd name="connsiteX8" fmla="*/ 216617 w 230338"/>
                  <a:gd name="connsiteY8" fmla="*/ 116375 h 230339"/>
                  <a:gd name="connsiteX9" fmla="*/ 120494 w 230338"/>
                  <a:gd name="connsiteY9" fmla="*/ 20248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494" y="1206"/>
                    </a:moveTo>
                    <a:cubicBezTo>
                      <a:pt x="184059" y="1206"/>
                      <a:pt x="235665" y="52804"/>
                      <a:pt x="235665" y="116375"/>
                    </a:cubicBezTo>
                    <a:cubicBezTo>
                      <a:pt x="235665" y="179946"/>
                      <a:pt x="184059" y="231545"/>
                      <a:pt x="120494" y="231545"/>
                    </a:cubicBezTo>
                    <a:cubicBezTo>
                      <a:pt x="56933" y="231545"/>
                      <a:pt x="5327" y="179946"/>
                      <a:pt x="5327" y="116375"/>
                    </a:cubicBezTo>
                    <a:cubicBezTo>
                      <a:pt x="5327" y="52804"/>
                      <a:pt x="56933" y="1206"/>
                      <a:pt x="120494" y="1206"/>
                    </a:cubicBezTo>
                    <a:close/>
                    <a:moveTo>
                      <a:pt x="120494" y="20248"/>
                    </a:moveTo>
                    <a:cubicBezTo>
                      <a:pt x="67446" y="20248"/>
                      <a:pt x="24375" y="63323"/>
                      <a:pt x="24375" y="116375"/>
                    </a:cubicBezTo>
                    <a:cubicBezTo>
                      <a:pt x="24375" y="169427"/>
                      <a:pt x="67446" y="212502"/>
                      <a:pt x="120494" y="212502"/>
                    </a:cubicBezTo>
                    <a:cubicBezTo>
                      <a:pt x="173545" y="212502"/>
                      <a:pt x="216617" y="169427"/>
                      <a:pt x="216617" y="116375"/>
                    </a:cubicBezTo>
                    <a:cubicBezTo>
                      <a:pt x="216617" y="63323"/>
                      <a:pt x="173545" y="20248"/>
                      <a:pt x="120494" y="20248"/>
                    </a:cubicBezTo>
                    <a:close/>
                  </a:path>
                </a:pathLst>
              </a:custGeom>
              <a:solidFill>
                <a:srgbClr val="000000"/>
              </a:solidFill>
              <a:ln w="2850" cap="rnd">
                <a:noFill/>
                <a:prstDash val="solid"/>
                <a:round/>
              </a:ln>
            </p:spPr>
            <p:txBody>
              <a:bodyPr rtlCol="0" anchor="ctr"/>
              <a:lstStyle/>
              <a:p>
                <a:endParaRPr lang="en-CH" sz="4000"/>
              </a:p>
            </p:txBody>
          </p:sp>
        </p:grpSp>
      </p:grpSp>
      <p:grpSp>
        <p:nvGrpSpPr>
          <p:cNvPr id="788" name="Graphic 18">
            <a:extLst>
              <a:ext uri="{FF2B5EF4-FFF2-40B4-BE49-F238E27FC236}">
                <a16:creationId xmlns:a16="http://schemas.microsoft.com/office/drawing/2014/main" id="{B0027A7E-0B64-EDA9-C26D-8F165833FB00}"/>
              </a:ext>
            </a:extLst>
          </p:cNvPr>
          <p:cNvGrpSpPr/>
          <p:nvPr/>
        </p:nvGrpSpPr>
        <p:grpSpPr>
          <a:xfrm>
            <a:off x="18409435" y="5649901"/>
            <a:ext cx="230338" cy="1585597"/>
            <a:chOff x="18409435" y="5649901"/>
            <a:chExt cx="230338" cy="1585597"/>
          </a:xfrm>
        </p:grpSpPr>
        <p:sp>
          <p:nvSpPr>
            <p:cNvPr id="789" name="Freeform 788">
              <a:extLst>
                <a:ext uri="{FF2B5EF4-FFF2-40B4-BE49-F238E27FC236}">
                  <a16:creationId xmlns:a16="http://schemas.microsoft.com/office/drawing/2014/main" id="{13C419CD-4C26-4700-5CFF-07937C712747}"/>
                </a:ext>
              </a:extLst>
            </p:cNvPr>
            <p:cNvSpPr/>
            <p:nvPr/>
          </p:nvSpPr>
          <p:spPr>
            <a:xfrm>
              <a:off x="18445340" y="5649901"/>
              <a:ext cx="79264" cy="1500690"/>
            </a:xfrm>
            <a:custGeom>
              <a:avLst/>
              <a:gdLst>
                <a:gd name="connsiteX0" fmla="*/ 84747 w 79264"/>
                <a:gd name="connsiteY0" fmla="*/ 889 h 1500690"/>
                <a:gd name="connsiteX1" fmla="*/ 84747 w 79264"/>
                <a:gd name="connsiteY1" fmla="*/ 368237 h 1500690"/>
                <a:gd name="connsiteX2" fmla="*/ 5483 w 79264"/>
                <a:gd name="connsiteY2" fmla="*/ 466846 h 1500690"/>
                <a:gd name="connsiteX3" fmla="*/ 5483 w 79264"/>
                <a:gd name="connsiteY3" fmla="*/ 1501580 h 1500690"/>
              </a:gdLst>
              <a:ahLst/>
              <a:cxnLst>
                <a:cxn ang="0">
                  <a:pos x="connsiteX0" y="connsiteY0"/>
                </a:cxn>
                <a:cxn ang="0">
                  <a:pos x="connsiteX1" y="connsiteY1"/>
                </a:cxn>
                <a:cxn ang="0">
                  <a:pos x="connsiteX2" y="connsiteY2"/>
                </a:cxn>
                <a:cxn ang="0">
                  <a:pos x="connsiteX3" y="connsiteY3"/>
                </a:cxn>
              </a:cxnLst>
              <a:rect l="l" t="t" r="r" b="b"/>
              <a:pathLst>
                <a:path w="79264" h="1500690">
                  <a:moveTo>
                    <a:pt x="84747" y="889"/>
                  </a:moveTo>
                  <a:lnTo>
                    <a:pt x="84747" y="368237"/>
                  </a:lnTo>
                  <a:lnTo>
                    <a:pt x="5483" y="466846"/>
                  </a:lnTo>
                  <a:lnTo>
                    <a:pt x="5483" y="1501580"/>
                  </a:lnTo>
                </a:path>
              </a:pathLst>
            </a:custGeom>
            <a:solidFill>
              <a:srgbClr val="FFE101"/>
            </a:solidFill>
            <a:ln w="18968" cap="sq">
              <a:solidFill>
                <a:srgbClr val="000000"/>
              </a:solidFill>
              <a:prstDash val="solid"/>
              <a:miter/>
            </a:ln>
          </p:spPr>
          <p:txBody>
            <a:bodyPr rtlCol="0" anchor="ctr"/>
            <a:lstStyle/>
            <a:p>
              <a:endParaRPr lang="en-CH" sz="4000"/>
            </a:p>
          </p:txBody>
        </p:sp>
        <p:grpSp>
          <p:nvGrpSpPr>
            <p:cNvPr id="790" name="Graphic 18">
              <a:extLst>
                <a:ext uri="{FF2B5EF4-FFF2-40B4-BE49-F238E27FC236}">
                  <a16:creationId xmlns:a16="http://schemas.microsoft.com/office/drawing/2014/main" id="{B3DF6DF5-8512-96FA-2A5E-BA1A7AF824AB}"/>
                </a:ext>
              </a:extLst>
            </p:cNvPr>
            <p:cNvGrpSpPr/>
            <p:nvPr/>
          </p:nvGrpSpPr>
          <p:grpSpPr>
            <a:xfrm>
              <a:off x="18476199" y="5714863"/>
              <a:ext cx="96800" cy="230353"/>
              <a:chOff x="18476199" y="5714863"/>
              <a:chExt cx="96800" cy="230353"/>
            </a:xfrm>
          </p:grpSpPr>
          <p:sp>
            <p:nvSpPr>
              <p:cNvPr id="791" name="Freeform 790">
                <a:extLst>
                  <a:ext uri="{FF2B5EF4-FFF2-40B4-BE49-F238E27FC236}">
                    <a16:creationId xmlns:a16="http://schemas.microsoft.com/office/drawing/2014/main" id="{82F972B3-330F-5B8C-BFE7-7A5C4F332082}"/>
                  </a:ext>
                </a:extLst>
              </p:cNvPr>
              <p:cNvSpPr/>
              <p:nvPr/>
            </p:nvSpPr>
            <p:spPr>
              <a:xfrm>
                <a:off x="18495247" y="5733918"/>
                <a:ext cx="58703" cy="192244"/>
              </a:xfrm>
              <a:custGeom>
                <a:avLst/>
                <a:gdLst>
                  <a:gd name="connsiteX0" fmla="*/ 5509 w 58703"/>
                  <a:gd name="connsiteY0" fmla="*/ 837 h 192244"/>
                  <a:gd name="connsiteX1" fmla="*/ 64212 w 58703"/>
                  <a:gd name="connsiteY1" fmla="*/ 837 h 192244"/>
                  <a:gd name="connsiteX2" fmla="*/ 64212 w 58703"/>
                  <a:gd name="connsiteY2" fmla="*/ 193082 h 192244"/>
                  <a:gd name="connsiteX3" fmla="*/ 5509 w 58703"/>
                  <a:gd name="connsiteY3" fmla="*/ 193082 h 192244"/>
                </a:gdLst>
                <a:ahLst/>
                <a:cxnLst>
                  <a:cxn ang="0">
                    <a:pos x="connsiteX0" y="connsiteY0"/>
                  </a:cxn>
                  <a:cxn ang="0">
                    <a:pos x="connsiteX1" y="connsiteY1"/>
                  </a:cxn>
                  <a:cxn ang="0">
                    <a:pos x="connsiteX2" y="connsiteY2"/>
                  </a:cxn>
                  <a:cxn ang="0">
                    <a:pos x="connsiteX3" y="connsiteY3"/>
                  </a:cxn>
                </a:cxnLst>
                <a:rect l="l" t="t" r="r" b="b"/>
                <a:pathLst>
                  <a:path w="58703" h="192244">
                    <a:moveTo>
                      <a:pt x="5509" y="837"/>
                    </a:moveTo>
                    <a:lnTo>
                      <a:pt x="64212" y="837"/>
                    </a:lnTo>
                    <a:lnTo>
                      <a:pt x="64212" y="193082"/>
                    </a:lnTo>
                    <a:lnTo>
                      <a:pt x="5509" y="193082"/>
                    </a:lnTo>
                    <a:close/>
                  </a:path>
                </a:pathLst>
              </a:custGeom>
              <a:solidFill>
                <a:srgbClr val="FFE101"/>
              </a:solidFill>
              <a:ln w="2968" cap="rnd">
                <a:noFill/>
                <a:prstDash val="solid"/>
                <a:round/>
              </a:ln>
            </p:spPr>
            <p:txBody>
              <a:bodyPr rtlCol="0" anchor="ctr"/>
              <a:lstStyle/>
              <a:p>
                <a:endParaRPr lang="en-CH" sz="4000"/>
              </a:p>
            </p:txBody>
          </p:sp>
          <p:sp>
            <p:nvSpPr>
              <p:cNvPr id="792" name="Freeform 791">
                <a:extLst>
                  <a:ext uri="{FF2B5EF4-FFF2-40B4-BE49-F238E27FC236}">
                    <a16:creationId xmlns:a16="http://schemas.microsoft.com/office/drawing/2014/main" id="{95D684F9-F42A-ACEF-BE89-55282BFC14A0}"/>
                  </a:ext>
                </a:extLst>
              </p:cNvPr>
              <p:cNvSpPr/>
              <p:nvPr/>
            </p:nvSpPr>
            <p:spPr>
              <a:xfrm>
                <a:off x="18476199" y="5714863"/>
                <a:ext cx="96800" cy="230353"/>
              </a:xfrm>
              <a:custGeom>
                <a:avLst/>
                <a:gdLst>
                  <a:gd name="connsiteX0" fmla="*/ 102308 w 96800"/>
                  <a:gd name="connsiteY0" fmla="*/ 231191 h 230353"/>
                  <a:gd name="connsiteX1" fmla="*/ 5508 w 96800"/>
                  <a:gd name="connsiteY1" fmla="*/ 231191 h 230353"/>
                  <a:gd name="connsiteX2" fmla="*/ 5508 w 96800"/>
                  <a:gd name="connsiteY2" fmla="*/ 837 h 230353"/>
                  <a:gd name="connsiteX3" fmla="*/ 102308 w 96800"/>
                  <a:gd name="connsiteY3" fmla="*/ 837 h 230353"/>
                  <a:gd name="connsiteX4" fmla="*/ 102308 w 96800"/>
                  <a:gd name="connsiteY4" fmla="*/ 231191 h 230353"/>
                  <a:gd name="connsiteX5" fmla="*/ 83260 w 96800"/>
                  <a:gd name="connsiteY5" fmla="*/ 19892 h 230353"/>
                  <a:gd name="connsiteX6" fmla="*/ 24557 w 96800"/>
                  <a:gd name="connsiteY6" fmla="*/ 19892 h 230353"/>
                  <a:gd name="connsiteX7" fmla="*/ 24557 w 96800"/>
                  <a:gd name="connsiteY7" fmla="*/ 212136 h 230353"/>
                  <a:gd name="connsiteX8" fmla="*/ 83260 w 96800"/>
                  <a:gd name="connsiteY8" fmla="*/ 212136 h 230353"/>
                  <a:gd name="connsiteX9" fmla="*/ 83260 w 96800"/>
                  <a:gd name="connsiteY9" fmla="*/ 19892 h 23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800" h="230353">
                    <a:moveTo>
                      <a:pt x="102308" y="231191"/>
                    </a:moveTo>
                    <a:lnTo>
                      <a:pt x="5508" y="231191"/>
                    </a:lnTo>
                    <a:lnTo>
                      <a:pt x="5508" y="837"/>
                    </a:lnTo>
                    <a:lnTo>
                      <a:pt x="102308" y="837"/>
                    </a:lnTo>
                    <a:lnTo>
                      <a:pt x="102308" y="231191"/>
                    </a:lnTo>
                    <a:close/>
                    <a:moveTo>
                      <a:pt x="83260" y="19892"/>
                    </a:moveTo>
                    <a:lnTo>
                      <a:pt x="24557" y="19892"/>
                    </a:lnTo>
                    <a:lnTo>
                      <a:pt x="24557" y="212136"/>
                    </a:lnTo>
                    <a:lnTo>
                      <a:pt x="83260" y="212136"/>
                    </a:lnTo>
                    <a:lnTo>
                      <a:pt x="83260" y="19892"/>
                    </a:lnTo>
                    <a:close/>
                  </a:path>
                </a:pathLst>
              </a:custGeom>
              <a:solidFill>
                <a:srgbClr val="000000"/>
              </a:solidFill>
              <a:ln w="2968" cap="rnd">
                <a:noFill/>
                <a:prstDash val="solid"/>
                <a:round/>
              </a:ln>
            </p:spPr>
            <p:txBody>
              <a:bodyPr rtlCol="0" anchor="ctr"/>
              <a:lstStyle/>
              <a:p>
                <a:endParaRPr lang="en-CH" sz="4000"/>
              </a:p>
            </p:txBody>
          </p:sp>
        </p:grpSp>
        <p:grpSp>
          <p:nvGrpSpPr>
            <p:cNvPr id="793" name="Graphic 18">
              <a:extLst>
                <a:ext uri="{FF2B5EF4-FFF2-40B4-BE49-F238E27FC236}">
                  <a16:creationId xmlns:a16="http://schemas.microsoft.com/office/drawing/2014/main" id="{142E87EF-8D5C-69F8-ABC9-DA4E6FE8A040}"/>
                </a:ext>
              </a:extLst>
            </p:cNvPr>
            <p:cNvGrpSpPr/>
            <p:nvPr/>
          </p:nvGrpSpPr>
          <p:grpSpPr>
            <a:xfrm>
              <a:off x="18409435" y="6045808"/>
              <a:ext cx="230338" cy="230339"/>
              <a:chOff x="18409435" y="6045808"/>
              <a:chExt cx="230338" cy="230339"/>
            </a:xfrm>
          </p:grpSpPr>
          <p:sp>
            <p:nvSpPr>
              <p:cNvPr id="794" name="Freeform 793">
                <a:extLst>
                  <a:ext uri="{FF2B5EF4-FFF2-40B4-BE49-F238E27FC236}">
                    <a16:creationId xmlns:a16="http://schemas.microsoft.com/office/drawing/2014/main" id="{F9099334-E89D-3608-D9C8-B5B0FBCEC081}"/>
                  </a:ext>
                </a:extLst>
              </p:cNvPr>
              <p:cNvSpPr/>
              <p:nvPr/>
            </p:nvSpPr>
            <p:spPr>
              <a:xfrm>
                <a:off x="18428483" y="6064856"/>
                <a:ext cx="192238" cy="192241"/>
              </a:xfrm>
              <a:custGeom>
                <a:avLst/>
                <a:gdLst>
                  <a:gd name="connsiteX0" fmla="*/ 197696 w 192238"/>
                  <a:gd name="connsiteY0" fmla="*/ 97015 h 192241"/>
                  <a:gd name="connsiteX1" fmla="*/ 101576 w 192238"/>
                  <a:gd name="connsiteY1" fmla="*/ 193136 h 192241"/>
                  <a:gd name="connsiteX2" fmla="*/ 5457 w 192238"/>
                  <a:gd name="connsiteY2" fmla="*/ 97015 h 192241"/>
                  <a:gd name="connsiteX3" fmla="*/ 101576 w 192238"/>
                  <a:gd name="connsiteY3" fmla="*/ 894 h 192241"/>
                  <a:gd name="connsiteX4" fmla="*/ 197696 w 192238"/>
                  <a:gd name="connsiteY4" fmla="*/ 97015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696" y="97015"/>
                    </a:moveTo>
                    <a:cubicBezTo>
                      <a:pt x="197696" y="150101"/>
                      <a:pt x="154662" y="193136"/>
                      <a:pt x="101576" y="193136"/>
                    </a:cubicBezTo>
                    <a:cubicBezTo>
                      <a:pt x="48491" y="193136"/>
                      <a:pt x="5457" y="150101"/>
                      <a:pt x="5457" y="97015"/>
                    </a:cubicBezTo>
                    <a:cubicBezTo>
                      <a:pt x="5457" y="43929"/>
                      <a:pt x="48491" y="894"/>
                      <a:pt x="101576" y="894"/>
                    </a:cubicBezTo>
                    <a:cubicBezTo>
                      <a:pt x="154662" y="894"/>
                      <a:pt x="197696" y="43929"/>
                      <a:pt x="197696" y="97015"/>
                    </a:cubicBezTo>
                    <a:close/>
                  </a:path>
                </a:pathLst>
              </a:custGeom>
              <a:solidFill>
                <a:srgbClr val="FFE101"/>
              </a:solidFill>
              <a:ln w="2850" cap="rnd">
                <a:noFill/>
                <a:prstDash val="solid"/>
                <a:round/>
              </a:ln>
            </p:spPr>
            <p:txBody>
              <a:bodyPr rtlCol="0" anchor="ctr"/>
              <a:lstStyle/>
              <a:p>
                <a:endParaRPr lang="en-CH" sz="4000"/>
              </a:p>
            </p:txBody>
          </p:sp>
          <p:sp>
            <p:nvSpPr>
              <p:cNvPr id="795" name="Freeform 794">
                <a:extLst>
                  <a:ext uri="{FF2B5EF4-FFF2-40B4-BE49-F238E27FC236}">
                    <a16:creationId xmlns:a16="http://schemas.microsoft.com/office/drawing/2014/main" id="{3F584CD8-0571-4B1D-2FB7-636DC04A32F0}"/>
                  </a:ext>
                </a:extLst>
              </p:cNvPr>
              <p:cNvSpPr/>
              <p:nvPr/>
            </p:nvSpPr>
            <p:spPr>
              <a:xfrm>
                <a:off x="18409435" y="6045808"/>
                <a:ext cx="230338" cy="230339"/>
              </a:xfrm>
              <a:custGeom>
                <a:avLst/>
                <a:gdLst>
                  <a:gd name="connsiteX0" fmla="*/ 120625 w 230338"/>
                  <a:gd name="connsiteY0" fmla="*/ 894 h 230339"/>
                  <a:gd name="connsiteX1" fmla="*/ 235795 w 230338"/>
                  <a:gd name="connsiteY1" fmla="*/ 116064 h 230339"/>
                  <a:gd name="connsiteX2" fmla="*/ 120625 w 230338"/>
                  <a:gd name="connsiteY2" fmla="*/ 231233 h 230339"/>
                  <a:gd name="connsiteX3" fmla="*/ 5457 w 230338"/>
                  <a:gd name="connsiteY3" fmla="*/ 116064 h 230339"/>
                  <a:gd name="connsiteX4" fmla="*/ 120625 w 230338"/>
                  <a:gd name="connsiteY4" fmla="*/ 894 h 230339"/>
                  <a:gd name="connsiteX5" fmla="*/ 120625 w 230338"/>
                  <a:gd name="connsiteY5" fmla="*/ 19937 h 230339"/>
                  <a:gd name="connsiteX6" fmla="*/ 24505 w 230338"/>
                  <a:gd name="connsiteY6" fmla="*/ 116064 h 230339"/>
                  <a:gd name="connsiteX7" fmla="*/ 120625 w 230338"/>
                  <a:gd name="connsiteY7" fmla="*/ 212190 h 230339"/>
                  <a:gd name="connsiteX8" fmla="*/ 216747 w 230338"/>
                  <a:gd name="connsiteY8" fmla="*/ 116064 h 230339"/>
                  <a:gd name="connsiteX9" fmla="*/ 120625 w 230338"/>
                  <a:gd name="connsiteY9" fmla="*/ 19937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625" y="894"/>
                    </a:moveTo>
                    <a:cubicBezTo>
                      <a:pt x="184189" y="894"/>
                      <a:pt x="235795" y="52492"/>
                      <a:pt x="235795" y="116064"/>
                    </a:cubicBezTo>
                    <a:cubicBezTo>
                      <a:pt x="235795" y="179635"/>
                      <a:pt x="184189" y="231233"/>
                      <a:pt x="120625" y="231233"/>
                    </a:cubicBezTo>
                    <a:cubicBezTo>
                      <a:pt x="57063" y="231233"/>
                      <a:pt x="5457" y="179635"/>
                      <a:pt x="5457" y="116064"/>
                    </a:cubicBezTo>
                    <a:cubicBezTo>
                      <a:pt x="5457" y="52492"/>
                      <a:pt x="57063" y="894"/>
                      <a:pt x="120625" y="894"/>
                    </a:cubicBezTo>
                    <a:close/>
                    <a:moveTo>
                      <a:pt x="120625" y="19937"/>
                    </a:moveTo>
                    <a:cubicBezTo>
                      <a:pt x="67576" y="19937"/>
                      <a:pt x="24505" y="63012"/>
                      <a:pt x="24505" y="116064"/>
                    </a:cubicBezTo>
                    <a:cubicBezTo>
                      <a:pt x="24505" y="169116"/>
                      <a:pt x="67576" y="212190"/>
                      <a:pt x="120625" y="212190"/>
                    </a:cubicBezTo>
                    <a:cubicBezTo>
                      <a:pt x="173676" y="212190"/>
                      <a:pt x="216747" y="169116"/>
                      <a:pt x="216747" y="116064"/>
                    </a:cubicBezTo>
                    <a:cubicBezTo>
                      <a:pt x="216747" y="63012"/>
                      <a:pt x="173676" y="19937"/>
                      <a:pt x="120625" y="19937"/>
                    </a:cubicBezTo>
                    <a:close/>
                  </a:path>
                </a:pathLst>
              </a:custGeom>
              <a:solidFill>
                <a:srgbClr val="000000"/>
              </a:solidFill>
              <a:ln w="2850" cap="rnd">
                <a:noFill/>
                <a:prstDash val="solid"/>
                <a:round/>
              </a:ln>
            </p:spPr>
            <p:txBody>
              <a:bodyPr rtlCol="0" anchor="ctr"/>
              <a:lstStyle/>
              <a:p>
                <a:endParaRPr lang="en-CH" sz="4000"/>
              </a:p>
            </p:txBody>
          </p:sp>
        </p:grpSp>
        <p:grpSp>
          <p:nvGrpSpPr>
            <p:cNvPr id="796" name="Graphic 18">
              <a:extLst>
                <a:ext uri="{FF2B5EF4-FFF2-40B4-BE49-F238E27FC236}">
                  <a16:creationId xmlns:a16="http://schemas.microsoft.com/office/drawing/2014/main" id="{CC4563B3-C762-D44B-3AC3-6E1C0A0764D2}"/>
                </a:ext>
              </a:extLst>
            </p:cNvPr>
            <p:cNvGrpSpPr/>
            <p:nvPr/>
          </p:nvGrpSpPr>
          <p:grpSpPr>
            <a:xfrm>
              <a:off x="18409435" y="6285643"/>
              <a:ext cx="230338" cy="230339"/>
              <a:chOff x="18409435" y="6285643"/>
              <a:chExt cx="230338" cy="230339"/>
            </a:xfrm>
          </p:grpSpPr>
          <p:sp>
            <p:nvSpPr>
              <p:cNvPr id="797" name="Freeform 796">
                <a:extLst>
                  <a:ext uri="{FF2B5EF4-FFF2-40B4-BE49-F238E27FC236}">
                    <a16:creationId xmlns:a16="http://schemas.microsoft.com/office/drawing/2014/main" id="{E4347150-A3D3-3838-A32D-DA1D7AD927AA}"/>
                  </a:ext>
                </a:extLst>
              </p:cNvPr>
              <p:cNvSpPr/>
              <p:nvPr/>
            </p:nvSpPr>
            <p:spPr>
              <a:xfrm>
                <a:off x="18428483" y="6304692"/>
                <a:ext cx="192238" cy="192241"/>
              </a:xfrm>
              <a:custGeom>
                <a:avLst/>
                <a:gdLst>
                  <a:gd name="connsiteX0" fmla="*/ 197696 w 192238"/>
                  <a:gd name="connsiteY0" fmla="*/ 97094 h 192241"/>
                  <a:gd name="connsiteX1" fmla="*/ 101576 w 192238"/>
                  <a:gd name="connsiteY1" fmla="*/ 193215 h 192241"/>
                  <a:gd name="connsiteX2" fmla="*/ 5457 w 192238"/>
                  <a:gd name="connsiteY2" fmla="*/ 97094 h 192241"/>
                  <a:gd name="connsiteX3" fmla="*/ 101576 w 192238"/>
                  <a:gd name="connsiteY3" fmla="*/ 973 h 192241"/>
                  <a:gd name="connsiteX4" fmla="*/ 197696 w 192238"/>
                  <a:gd name="connsiteY4" fmla="*/ 97094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696" y="97094"/>
                    </a:moveTo>
                    <a:cubicBezTo>
                      <a:pt x="197696" y="150180"/>
                      <a:pt x="154662" y="193215"/>
                      <a:pt x="101576" y="193215"/>
                    </a:cubicBezTo>
                    <a:cubicBezTo>
                      <a:pt x="48491" y="193215"/>
                      <a:pt x="5457" y="150180"/>
                      <a:pt x="5457" y="97094"/>
                    </a:cubicBezTo>
                    <a:cubicBezTo>
                      <a:pt x="5457" y="44008"/>
                      <a:pt x="48491" y="973"/>
                      <a:pt x="101576" y="973"/>
                    </a:cubicBezTo>
                    <a:cubicBezTo>
                      <a:pt x="154662" y="973"/>
                      <a:pt x="197696" y="44008"/>
                      <a:pt x="197696" y="97094"/>
                    </a:cubicBezTo>
                    <a:close/>
                  </a:path>
                </a:pathLst>
              </a:custGeom>
              <a:solidFill>
                <a:srgbClr val="FFE101"/>
              </a:solidFill>
              <a:ln w="2850" cap="rnd">
                <a:noFill/>
                <a:prstDash val="solid"/>
                <a:round/>
              </a:ln>
            </p:spPr>
            <p:txBody>
              <a:bodyPr rtlCol="0" anchor="ctr"/>
              <a:lstStyle/>
              <a:p>
                <a:endParaRPr lang="en-CH" sz="4000"/>
              </a:p>
            </p:txBody>
          </p:sp>
          <p:sp>
            <p:nvSpPr>
              <p:cNvPr id="798" name="Freeform 797">
                <a:extLst>
                  <a:ext uri="{FF2B5EF4-FFF2-40B4-BE49-F238E27FC236}">
                    <a16:creationId xmlns:a16="http://schemas.microsoft.com/office/drawing/2014/main" id="{4DC460AD-4302-569B-2B96-683306C98C31}"/>
                  </a:ext>
                </a:extLst>
              </p:cNvPr>
              <p:cNvSpPr/>
              <p:nvPr/>
            </p:nvSpPr>
            <p:spPr>
              <a:xfrm>
                <a:off x="18409435" y="6285643"/>
                <a:ext cx="230338" cy="230339"/>
              </a:xfrm>
              <a:custGeom>
                <a:avLst/>
                <a:gdLst>
                  <a:gd name="connsiteX0" fmla="*/ 120625 w 230338"/>
                  <a:gd name="connsiteY0" fmla="*/ 973 h 230339"/>
                  <a:gd name="connsiteX1" fmla="*/ 235795 w 230338"/>
                  <a:gd name="connsiteY1" fmla="*/ 116142 h 230339"/>
                  <a:gd name="connsiteX2" fmla="*/ 120625 w 230338"/>
                  <a:gd name="connsiteY2" fmla="*/ 231312 h 230339"/>
                  <a:gd name="connsiteX3" fmla="*/ 5457 w 230338"/>
                  <a:gd name="connsiteY3" fmla="*/ 116142 h 230339"/>
                  <a:gd name="connsiteX4" fmla="*/ 120625 w 230338"/>
                  <a:gd name="connsiteY4" fmla="*/ 973 h 230339"/>
                  <a:gd name="connsiteX5" fmla="*/ 120625 w 230338"/>
                  <a:gd name="connsiteY5" fmla="*/ 20015 h 230339"/>
                  <a:gd name="connsiteX6" fmla="*/ 24505 w 230338"/>
                  <a:gd name="connsiteY6" fmla="*/ 116142 h 230339"/>
                  <a:gd name="connsiteX7" fmla="*/ 120625 w 230338"/>
                  <a:gd name="connsiteY7" fmla="*/ 212269 h 230339"/>
                  <a:gd name="connsiteX8" fmla="*/ 216747 w 230338"/>
                  <a:gd name="connsiteY8" fmla="*/ 116142 h 230339"/>
                  <a:gd name="connsiteX9" fmla="*/ 120625 w 230338"/>
                  <a:gd name="connsiteY9" fmla="*/ 20015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625" y="973"/>
                    </a:moveTo>
                    <a:cubicBezTo>
                      <a:pt x="184189" y="973"/>
                      <a:pt x="235795" y="52571"/>
                      <a:pt x="235795" y="116142"/>
                    </a:cubicBezTo>
                    <a:cubicBezTo>
                      <a:pt x="235795" y="179713"/>
                      <a:pt x="184189" y="231312"/>
                      <a:pt x="120625" y="231312"/>
                    </a:cubicBezTo>
                    <a:cubicBezTo>
                      <a:pt x="57063" y="231312"/>
                      <a:pt x="5457" y="179713"/>
                      <a:pt x="5457" y="116142"/>
                    </a:cubicBezTo>
                    <a:cubicBezTo>
                      <a:pt x="5457" y="52571"/>
                      <a:pt x="57063" y="973"/>
                      <a:pt x="120625" y="973"/>
                    </a:cubicBezTo>
                    <a:close/>
                    <a:moveTo>
                      <a:pt x="120625" y="20015"/>
                    </a:moveTo>
                    <a:cubicBezTo>
                      <a:pt x="67576" y="20015"/>
                      <a:pt x="24505" y="63090"/>
                      <a:pt x="24505" y="116142"/>
                    </a:cubicBezTo>
                    <a:cubicBezTo>
                      <a:pt x="24505" y="169194"/>
                      <a:pt x="67576" y="212269"/>
                      <a:pt x="120625" y="212269"/>
                    </a:cubicBezTo>
                    <a:cubicBezTo>
                      <a:pt x="173676" y="212269"/>
                      <a:pt x="216747" y="169194"/>
                      <a:pt x="216747" y="116142"/>
                    </a:cubicBezTo>
                    <a:cubicBezTo>
                      <a:pt x="216747" y="63090"/>
                      <a:pt x="173676" y="20015"/>
                      <a:pt x="120625" y="20015"/>
                    </a:cubicBezTo>
                    <a:close/>
                  </a:path>
                </a:pathLst>
              </a:custGeom>
              <a:solidFill>
                <a:srgbClr val="000000"/>
              </a:solidFill>
              <a:ln w="2850" cap="rnd">
                <a:noFill/>
                <a:prstDash val="solid"/>
                <a:round/>
              </a:ln>
            </p:spPr>
            <p:txBody>
              <a:bodyPr rtlCol="0" anchor="ctr"/>
              <a:lstStyle/>
              <a:p>
                <a:endParaRPr lang="en-CH" sz="4000"/>
              </a:p>
            </p:txBody>
          </p:sp>
        </p:grpSp>
        <p:grpSp>
          <p:nvGrpSpPr>
            <p:cNvPr id="799" name="Graphic 18">
              <a:extLst>
                <a:ext uri="{FF2B5EF4-FFF2-40B4-BE49-F238E27FC236}">
                  <a16:creationId xmlns:a16="http://schemas.microsoft.com/office/drawing/2014/main" id="{8B630010-79A1-24D0-0B10-6588FFED4C00}"/>
                </a:ext>
              </a:extLst>
            </p:cNvPr>
            <p:cNvGrpSpPr/>
            <p:nvPr/>
          </p:nvGrpSpPr>
          <p:grpSpPr>
            <a:xfrm>
              <a:off x="18409435" y="6525483"/>
              <a:ext cx="230338" cy="230339"/>
              <a:chOff x="18409435" y="6525483"/>
              <a:chExt cx="230338" cy="230339"/>
            </a:xfrm>
          </p:grpSpPr>
          <p:sp>
            <p:nvSpPr>
              <p:cNvPr id="800" name="Freeform 799">
                <a:extLst>
                  <a:ext uri="{FF2B5EF4-FFF2-40B4-BE49-F238E27FC236}">
                    <a16:creationId xmlns:a16="http://schemas.microsoft.com/office/drawing/2014/main" id="{646E8078-5DC8-B722-1B7B-6D241F84C517}"/>
                  </a:ext>
                </a:extLst>
              </p:cNvPr>
              <p:cNvSpPr/>
              <p:nvPr/>
            </p:nvSpPr>
            <p:spPr>
              <a:xfrm>
                <a:off x="18428483" y="6544532"/>
                <a:ext cx="192238" cy="192241"/>
              </a:xfrm>
              <a:custGeom>
                <a:avLst/>
                <a:gdLst>
                  <a:gd name="connsiteX0" fmla="*/ 197696 w 192238"/>
                  <a:gd name="connsiteY0" fmla="*/ 97172 h 192241"/>
                  <a:gd name="connsiteX1" fmla="*/ 101576 w 192238"/>
                  <a:gd name="connsiteY1" fmla="*/ 193293 h 192241"/>
                  <a:gd name="connsiteX2" fmla="*/ 5457 w 192238"/>
                  <a:gd name="connsiteY2" fmla="*/ 97172 h 192241"/>
                  <a:gd name="connsiteX3" fmla="*/ 101576 w 192238"/>
                  <a:gd name="connsiteY3" fmla="*/ 1051 h 192241"/>
                  <a:gd name="connsiteX4" fmla="*/ 197696 w 192238"/>
                  <a:gd name="connsiteY4" fmla="*/ 97172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696" y="97172"/>
                    </a:moveTo>
                    <a:cubicBezTo>
                      <a:pt x="197696" y="150259"/>
                      <a:pt x="154662" y="193293"/>
                      <a:pt x="101576" y="193293"/>
                    </a:cubicBezTo>
                    <a:cubicBezTo>
                      <a:pt x="48491" y="193293"/>
                      <a:pt x="5457" y="150259"/>
                      <a:pt x="5457" y="97172"/>
                    </a:cubicBezTo>
                    <a:cubicBezTo>
                      <a:pt x="5457" y="44086"/>
                      <a:pt x="48491" y="1051"/>
                      <a:pt x="101576" y="1051"/>
                    </a:cubicBezTo>
                    <a:cubicBezTo>
                      <a:pt x="154662" y="1051"/>
                      <a:pt x="197696" y="44086"/>
                      <a:pt x="197696" y="97172"/>
                    </a:cubicBezTo>
                    <a:close/>
                  </a:path>
                </a:pathLst>
              </a:custGeom>
              <a:solidFill>
                <a:srgbClr val="FFE101"/>
              </a:solidFill>
              <a:ln w="2850" cap="rnd">
                <a:noFill/>
                <a:prstDash val="solid"/>
                <a:round/>
              </a:ln>
            </p:spPr>
            <p:txBody>
              <a:bodyPr rtlCol="0" anchor="ctr"/>
              <a:lstStyle/>
              <a:p>
                <a:endParaRPr lang="en-CH" sz="4000"/>
              </a:p>
            </p:txBody>
          </p:sp>
          <p:sp>
            <p:nvSpPr>
              <p:cNvPr id="801" name="Freeform 800">
                <a:extLst>
                  <a:ext uri="{FF2B5EF4-FFF2-40B4-BE49-F238E27FC236}">
                    <a16:creationId xmlns:a16="http://schemas.microsoft.com/office/drawing/2014/main" id="{21B1086E-118E-1365-C4EC-17FB0C795F2F}"/>
                  </a:ext>
                </a:extLst>
              </p:cNvPr>
              <p:cNvSpPr/>
              <p:nvPr/>
            </p:nvSpPr>
            <p:spPr>
              <a:xfrm>
                <a:off x="18409435" y="6525483"/>
                <a:ext cx="230338" cy="230339"/>
              </a:xfrm>
              <a:custGeom>
                <a:avLst/>
                <a:gdLst>
                  <a:gd name="connsiteX0" fmla="*/ 120625 w 230338"/>
                  <a:gd name="connsiteY0" fmla="*/ 1051 h 230339"/>
                  <a:gd name="connsiteX1" fmla="*/ 235795 w 230338"/>
                  <a:gd name="connsiteY1" fmla="*/ 116221 h 230339"/>
                  <a:gd name="connsiteX2" fmla="*/ 120625 w 230338"/>
                  <a:gd name="connsiteY2" fmla="*/ 231390 h 230339"/>
                  <a:gd name="connsiteX3" fmla="*/ 5457 w 230338"/>
                  <a:gd name="connsiteY3" fmla="*/ 116221 h 230339"/>
                  <a:gd name="connsiteX4" fmla="*/ 120625 w 230338"/>
                  <a:gd name="connsiteY4" fmla="*/ 1051 h 230339"/>
                  <a:gd name="connsiteX5" fmla="*/ 120625 w 230338"/>
                  <a:gd name="connsiteY5" fmla="*/ 20094 h 230339"/>
                  <a:gd name="connsiteX6" fmla="*/ 24505 w 230338"/>
                  <a:gd name="connsiteY6" fmla="*/ 116221 h 230339"/>
                  <a:gd name="connsiteX7" fmla="*/ 120625 w 230338"/>
                  <a:gd name="connsiteY7" fmla="*/ 212347 h 230339"/>
                  <a:gd name="connsiteX8" fmla="*/ 216747 w 230338"/>
                  <a:gd name="connsiteY8" fmla="*/ 116221 h 230339"/>
                  <a:gd name="connsiteX9" fmla="*/ 120625 w 230338"/>
                  <a:gd name="connsiteY9" fmla="*/ 20094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625" y="1051"/>
                    </a:moveTo>
                    <a:cubicBezTo>
                      <a:pt x="184189" y="1051"/>
                      <a:pt x="235795" y="52650"/>
                      <a:pt x="235795" y="116221"/>
                    </a:cubicBezTo>
                    <a:cubicBezTo>
                      <a:pt x="235795" y="179792"/>
                      <a:pt x="184189" y="231390"/>
                      <a:pt x="120625" y="231390"/>
                    </a:cubicBezTo>
                    <a:cubicBezTo>
                      <a:pt x="57063" y="231390"/>
                      <a:pt x="5457" y="179792"/>
                      <a:pt x="5457" y="116221"/>
                    </a:cubicBezTo>
                    <a:cubicBezTo>
                      <a:pt x="5457" y="52650"/>
                      <a:pt x="57063" y="1051"/>
                      <a:pt x="120625" y="1051"/>
                    </a:cubicBezTo>
                    <a:close/>
                    <a:moveTo>
                      <a:pt x="120625" y="20094"/>
                    </a:moveTo>
                    <a:cubicBezTo>
                      <a:pt x="67576" y="20094"/>
                      <a:pt x="24505" y="63169"/>
                      <a:pt x="24505" y="116221"/>
                    </a:cubicBezTo>
                    <a:cubicBezTo>
                      <a:pt x="24505" y="169273"/>
                      <a:pt x="67576" y="212347"/>
                      <a:pt x="120625" y="212347"/>
                    </a:cubicBezTo>
                    <a:cubicBezTo>
                      <a:pt x="173676" y="212347"/>
                      <a:pt x="216747" y="169273"/>
                      <a:pt x="216747" y="116221"/>
                    </a:cubicBezTo>
                    <a:cubicBezTo>
                      <a:pt x="216747" y="63169"/>
                      <a:pt x="173676" y="20094"/>
                      <a:pt x="120625" y="20094"/>
                    </a:cubicBezTo>
                    <a:close/>
                  </a:path>
                </a:pathLst>
              </a:custGeom>
              <a:solidFill>
                <a:srgbClr val="000000"/>
              </a:solidFill>
              <a:ln w="2850" cap="rnd">
                <a:noFill/>
                <a:prstDash val="solid"/>
                <a:round/>
              </a:ln>
            </p:spPr>
            <p:txBody>
              <a:bodyPr rtlCol="0" anchor="ctr"/>
              <a:lstStyle/>
              <a:p>
                <a:endParaRPr lang="en-CH" sz="4000"/>
              </a:p>
            </p:txBody>
          </p:sp>
        </p:grpSp>
        <p:grpSp>
          <p:nvGrpSpPr>
            <p:cNvPr id="802" name="Graphic 18">
              <a:extLst>
                <a:ext uri="{FF2B5EF4-FFF2-40B4-BE49-F238E27FC236}">
                  <a16:creationId xmlns:a16="http://schemas.microsoft.com/office/drawing/2014/main" id="{2F038B88-E0E9-946A-725E-5EB70AA2C37D}"/>
                </a:ext>
              </a:extLst>
            </p:cNvPr>
            <p:cNvGrpSpPr/>
            <p:nvPr/>
          </p:nvGrpSpPr>
          <p:grpSpPr>
            <a:xfrm>
              <a:off x="18409435" y="6765319"/>
              <a:ext cx="230338" cy="230339"/>
              <a:chOff x="18409435" y="6765319"/>
              <a:chExt cx="230338" cy="230339"/>
            </a:xfrm>
          </p:grpSpPr>
          <p:sp>
            <p:nvSpPr>
              <p:cNvPr id="803" name="Freeform 802">
                <a:extLst>
                  <a:ext uri="{FF2B5EF4-FFF2-40B4-BE49-F238E27FC236}">
                    <a16:creationId xmlns:a16="http://schemas.microsoft.com/office/drawing/2014/main" id="{A6E12EE5-39D3-0A44-A8D7-80F23E809709}"/>
                  </a:ext>
                </a:extLst>
              </p:cNvPr>
              <p:cNvSpPr/>
              <p:nvPr/>
            </p:nvSpPr>
            <p:spPr>
              <a:xfrm>
                <a:off x="18428483" y="6784367"/>
                <a:ext cx="192238" cy="192241"/>
              </a:xfrm>
              <a:custGeom>
                <a:avLst/>
                <a:gdLst>
                  <a:gd name="connsiteX0" fmla="*/ 197696 w 192238"/>
                  <a:gd name="connsiteY0" fmla="*/ 97251 h 192241"/>
                  <a:gd name="connsiteX1" fmla="*/ 101576 w 192238"/>
                  <a:gd name="connsiteY1" fmla="*/ 193372 h 192241"/>
                  <a:gd name="connsiteX2" fmla="*/ 5457 w 192238"/>
                  <a:gd name="connsiteY2" fmla="*/ 97251 h 192241"/>
                  <a:gd name="connsiteX3" fmla="*/ 101576 w 192238"/>
                  <a:gd name="connsiteY3" fmla="*/ 1130 h 192241"/>
                  <a:gd name="connsiteX4" fmla="*/ 197696 w 192238"/>
                  <a:gd name="connsiteY4" fmla="*/ 97251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696" y="97251"/>
                    </a:moveTo>
                    <a:cubicBezTo>
                      <a:pt x="197696" y="150337"/>
                      <a:pt x="154662" y="193372"/>
                      <a:pt x="101576" y="193372"/>
                    </a:cubicBezTo>
                    <a:cubicBezTo>
                      <a:pt x="48491" y="193372"/>
                      <a:pt x="5457" y="150337"/>
                      <a:pt x="5457" y="97251"/>
                    </a:cubicBezTo>
                    <a:cubicBezTo>
                      <a:pt x="5457" y="44165"/>
                      <a:pt x="48491" y="1130"/>
                      <a:pt x="101576" y="1130"/>
                    </a:cubicBezTo>
                    <a:cubicBezTo>
                      <a:pt x="154662" y="1130"/>
                      <a:pt x="197696" y="44165"/>
                      <a:pt x="197696" y="97251"/>
                    </a:cubicBezTo>
                    <a:close/>
                  </a:path>
                </a:pathLst>
              </a:custGeom>
              <a:solidFill>
                <a:srgbClr val="FFE101"/>
              </a:solidFill>
              <a:ln w="2850" cap="rnd">
                <a:noFill/>
                <a:prstDash val="solid"/>
                <a:round/>
              </a:ln>
            </p:spPr>
            <p:txBody>
              <a:bodyPr rtlCol="0" anchor="ctr"/>
              <a:lstStyle/>
              <a:p>
                <a:endParaRPr lang="en-CH" sz="4000"/>
              </a:p>
            </p:txBody>
          </p:sp>
          <p:sp>
            <p:nvSpPr>
              <p:cNvPr id="804" name="Freeform 803">
                <a:extLst>
                  <a:ext uri="{FF2B5EF4-FFF2-40B4-BE49-F238E27FC236}">
                    <a16:creationId xmlns:a16="http://schemas.microsoft.com/office/drawing/2014/main" id="{5EA77E74-1609-4A0D-B20C-85D426DD97DB}"/>
                  </a:ext>
                </a:extLst>
              </p:cNvPr>
              <p:cNvSpPr/>
              <p:nvPr/>
            </p:nvSpPr>
            <p:spPr>
              <a:xfrm>
                <a:off x="18409435" y="6765319"/>
                <a:ext cx="230338" cy="230339"/>
              </a:xfrm>
              <a:custGeom>
                <a:avLst/>
                <a:gdLst>
                  <a:gd name="connsiteX0" fmla="*/ 120625 w 230338"/>
                  <a:gd name="connsiteY0" fmla="*/ 1130 h 230339"/>
                  <a:gd name="connsiteX1" fmla="*/ 235795 w 230338"/>
                  <a:gd name="connsiteY1" fmla="*/ 116300 h 230339"/>
                  <a:gd name="connsiteX2" fmla="*/ 120625 w 230338"/>
                  <a:gd name="connsiteY2" fmla="*/ 231469 h 230339"/>
                  <a:gd name="connsiteX3" fmla="*/ 5457 w 230338"/>
                  <a:gd name="connsiteY3" fmla="*/ 116300 h 230339"/>
                  <a:gd name="connsiteX4" fmla="*/ 120625 w 230338"/>
                  <a:gd name="connsiteY4" fmla="*/ 1130 h 230339"/>
                  <a:gd name="connsiteX5" fmla="*/ 120625 w 230338"/>
                  <a:gd name="connsiteY5" fmla="*/ 20173 h 230339"/>
                  <a:gd name="connsiteX6" fmla="*/ 24505 w 230338"/>
                  <a:gd name="connsiteY6" fmla="*/ 116300 h 230339"/>
                  <a:gd name="connsiteX7" fmla="*/ 120625 w 230338"/>
                  <a:gd name="connsiteY7" fmla="*/ 212426 h 230339"/>
                  <a:gd name="connsiteX8" fmla="*/ 216747 w 230338"/>
                  <a:gd name="connsiteY8" fmla="*/ 116300 h 230339"/>
                  <a:gd name="connsiteX9" fmla="*/ 120625 w 230338"/>
                  <a:gd name="connsiteY9" fmla="*/ 20173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625" y="1130"/>
                    </a:moveTo>
                    <a:cubicBezTo>
                      <a:pt x="184189" y="1130"/>
                      <a:pt x="235795" y="52728"/>
                      <a:pt x="235795" y="116300"/>
                    </a:cubicBezTo>
                    <a:cubicBezTo>
                      <a:pt x="235795" y="179871"/>
                      <a:pt x="184189" y="231469"/>
                      <a:pt x="120625" y="231469"/>
                    </a:cubicBezTo>
                    <a:cubicBezTo>
                      <a:pt x="57063" y="231469"/>
                      <a:pt x="5457" y="179871"/>
                      <a:pt x="5457" y="116300"/>
                    </a:cubicBezTo>
                    <a:cubicBezTo>
                      <a:pt x="5457" y="52728"/>
                      <a:pt x="57063" y="1130"/>
                      <a:pt x="120625" y="1130"/>
                    </a:cubicBezTo>
                    <a:close/>
                    <a:moveTo>
                      <a:pt x="120625" y="20173"/>
                    </a:moveTo>
                    <a:cubicBezTo>
                      <a:pt x="67576" y="20173"/>
                      <a:pt x="24505" y="63248"/>
                      <a:pt x="24505" y="116300"/>
                    </a:cubicBezTo>
                    <a:cubicBezTo>
                      <a:pt x="24505" y="169352"/>
                      <a:pt x="67576" y="212426"/>
                      <a:pt x="120625" y="212426"/>
                    </a:cubicBezTo>
                    <a:cubicBezTo>
                      <a:pt x="173676" y="212426"/>
                      <a:pt x="216747" y="169352"/>
                      <a:pt x="216747" y="116300"/>
                    </a:cubicBezTo>
                    <a:cubicBezTo>
                      <a:pt x="216747" y="63248"/>
                      <a:pt x="173676" y="20173"/>
                      <a:pt x="120625" y="20173"/>
                    </a:cubicBezTo>
                    <a:close/>
                  </a:path>
                </a:pathLst>
              </a:custGeom>
              <a:solidFill>
                <a:srgbClr val="000000"/>
              </a:solidFill>
              <a:ln w="2850" cap="rnd">
                <a:noFill/>
                <a:prstDash val="solid"/>
                <a:round/>
              </a:ln>
            </p:spPr>
            <p:txBody>
              <a:bodyPr rtlCol="0" anchor="ctr"/>
              <a:lstStyle/>
              <a:p>
                <a:endParaRPr lang="en-CH" sz="4000"/>
              </a:p>
            </p:txBody>
          </p:sp>
        </p:grpSp>
        <p:grpSp>
          <p:nvGrpSpPr>
            <p:cNvPr id="805" name="Graphic 18">
              <a:extLst>
                <a:ext uri="{FF2B5EF4-FFF2-40B4-BE49-F238E27FC236}">
                  <a16:creationId xmlns:a16="http://schemas.microsoft.com/office/drawing/2014/main" id="{68CF2A55-D7D3-D0F3-D482-D1C4C55DB82C}"/>
                </a:ext>
              </a:extLst>
            </p:cNvPr>
            <p:cNvGrpSpPr/>
            <p:nvPr/>
          </p:nvGrpSpPr>
          <p:grpSpPr>
            <a:xfrm>
              <a:off x="18409435" y="7005159"/>
              <a:ext cx="230338" cy="230339"/>
              <a:chOff x="18409435" y="7005159"/>
              <a:chExt cx="230338" cy="230339"/>
            </a:xfrm>
          </p:grpSpPr>
          <p:sp>
            <p:nvSpPr>
              <p:cNvPr id="806" name="Freeform 805">
                <a:extLst>
                  <a:ext uri="{FF2B5EF4-FFF2-40B4-BE49-F238E27FC236}">
                    <a16:creationId xmlns:a16="http://schemas.microsoft.com/office/drawing/2014/main" id="{9FA56211-1033-27A6-6BA3-32DE31150255}"/>
                  </a:ext>
                </a:extLst>
              </p:cNvPr>
              <p:cNvSpPr/>
              <p:nvPr/>
            </p:nvSpPr>
            <p:spPr>
              <a:xfrm>
                <a:off x="18428483" y="7024208"/>
                <a:ext cx="192238" cy="192241"/>
              </a:xfrm>
              <a:custGeom>
                <a:avLst/>
                <a:gdLst>
                  <a:gd name="connsiteX0" fmla="*/ 197696 w 192238"/>
                  <a:gd name="connsiteY0" fmla="*/ 97330 h 192241"/>
                  <a:gd name="connsiteX1" fmla="*/ 101576 w 192238"/>
                  <a:gd name="connsiteY1" fmla="*/ 193451 h 192241"/>
                  <a:gd name="connsiteX2" fmla="*/ 5457 w 192238"/>
                  <a:gd name="connsiteY2" fmla="*/ 97330 h 192241"/>
                  <a:gd name="connsiteX3" fmla="*/ 101576 w 192238"/>
                  <a:gd name="connsiteY3" fmla="*/ 1209 h 192241"/>
                  <a:gd name="connsiteX4" fmla="*/ 197696 w 192238"/>
                  <a:gd name="connsiteY4" fmla="*/ 97330 h 19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38" h="192241">
                    <a:moveTo>
                      <a:pt x="197696" y="97330"/>
                    </a:moveTo>
                    <a:cubicBezTo>
                      <a:pt x="197696" y="150416"/>
                      <a:pt x="154662" y="193451"/>
                      <a:pt x="101576" y="193451"/>
                    </a:cubicBezTo>
                    <a:cubicBezTo>
                      <a:pt x="48491" y="193451"/>
                      <a:pt x="5457" y="150416"/>
                      <a:pt x="5457" y="97330"/>
                    </a:cubicBezTo>
                    <a:cubicBezTo>
                      <a:pt x="5457" y="44244"/>
                      <a:pt x="48491" y="1209"/>
                      <a:pt x="101576" y="1209"/>
                    </a:cubicBezTo>
                    <a:cubicBezTo>
                      <a:pt x="154662" y="1209"/>
                      <a:pt x="197696" y="44244"/>
                      <a:pt x="197696" y="97330"/>
                    </a:cubicBezTo>
                    <a:close/>
                  </a:path>
                </a:pathLst>
              </a:custGeom>
              <a:solidFill>
                <a:srgbClr val="FFE101"/>
              </a:solidFill>
              <a:ln w="2850" cap="rnd">
                <a:noFill/>
                <a:prstDash val="solid"/>
                <a:round/>
              </a:ln>
            </p:spPr>
            <p:txBody>
              <a:bodyPr rtlCol="0" anchor="ctr"/>
              <a:lstStyle/>
              <a:p>
                <a:endParaRPr lang="en-CH" sz="4000"/>
              </a:p>
            </p:txBody>
          </p:sp>
          <p:sp>
            <p:nvSpPr>
              <p:cNvPr id="807" name="Freeform 806">
                <a:extLst>
                  <a:ext uri="{FF2B5EF4-FFF2-40B4-BE49-F238E27FC236}">
                    <a16:creationId xmlns:a16="http://schemas.microsoft.com/office/drawing/2014/main" id="{569175D5-0C4E-A7D3-C49F-4C4FD068BACC}"/>
                  </a:ext>
                </a:extLst>
              </p:cNvPr>
              <p:cNvSpPr/>
              <p:nvPr/>
            </p:nvSpPr>
            <p:spPr>
              <a:xfrm>
                <a:off x="18409435" y="7005159"/>
                <a:ext cx="230338" cy="230339"/>
              </a:xfrm>
              <a:custGeom>
                <a:avLst/>
                <a:gdLst>
                  <a:gd name="connsiteX0" fmla="*/ 120625 w 230338"/>
                  <a:gd name="connsiteY0" fmla="*/ 1209 h 230339"/>
                  <a:gd name="connsiteX1" fmla="*/ 235795 w 230338"/>
                  <a:gd name="connsiteY1" fmla="*/ 116378 h 230339"/>
                  <a:gd name="connsiteX2" fmla="*/ 120625 w 230338"/>
                  <a:gd name="connsiteY2" fmla="*/ 231548 h 230339"/>
                  <a:gd name="connsiteX3" fmla="*/ 5457 w 230338"/>
                  <a:gd name="connsiteY3" fmla="*/ 116378 h 230339"/>
                  <a:gd name="connsiteX4" fmla="*/ 120625 w 230338"/>
                  <a:gd name="connsiteY4" fmla="*/ 1209 h 230339"/>
                  <a:gd name="connsiteX5" fmla="*/ 120625 w 230338"/>
                  <a:gd name="connsiteY5" fmla="*/ 20252 h 230339"/>
                  <a:gd name="connsiteX6" fmla="*/ 24505 w 230338"/>
                  <a:gd name="connsiteY6" fmla="*/ 116378 h 230339"/>
                  <a:gd name="connsiteX7" fmla="*/ 120625 w 230338"/>
                  <a:gd name="connsiteY7" fmla="*/ 212505 h 230339"/>
                  <a:gd name="connsiteX8" fmla="*/ 216747 w 230338"/>
                  <a:gd name="connsiteY8" fmla="*/ 116378 h 230339"/>
                  <a:gd name="connsiteX9" fmla="*/ 120625 w 230338"/>
                  <a:gd name="connsiteY9" fmla="*/ 20252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338" h="230339">
                    <a:moveTo>
                      <a:pt x="120625" y="1209"/>
                    </a:moveTo>
                    <a:cubicBezTo>
                      <a:pt x="184189" y="1209"/>
                      <a:pt x="235795" y="52807"/>
                      <a:pt x="235795" y="116378"/>
                    </a:cubicBezTo>
                    <a:cubicBezTo>
                      <a:pt x="235795" y="179949"/>
                      <a:pt x="184189" y="231548"/>
                      <a:pt x="120625" y="231548"/>
                    </a:cubicBezTo>
                    <a:cubicBezTo>
                      <a:pt x="57063" y="231548"/>
                      <a:pt x="5457" y="179949"/>
                      <a:pt x="5457" y="116378"/>
                    </a:cubicBezTo>
                    <a:cubicBezTo>
                      <a:pt x="5457" y="52807"/>
                      <a:pt x="57063" y="1209"/>
                      <a:pt x="120625" y="1209"/>
                    </a:cubicBezTo>
                    <a:close/>
                    <a:moveTo>
                      <a:pt x="120625" y="20252"/>
                    </a:moveTo>
                    <a:cubicBezTo>
                      <a:pt x="67576" y="20252"/>
                      <a:pt x="24505" y="63326"/>
                      <a:pt x="24505" y="116378"/>
                    </a:cubicBezTo>
                    <a:cubicBezTo>
                      <a:pt x="24505" y="169430"/>
                      <a:pt x="67576" y="212505"/>
                      <a:pt x="120625" y="212505"/>
                    </a:cubicBezTo>
                    <a:cubicBezTo>
                      <a:pt x="173676" y="212505"/>
                      <a:pt x="216747" y="169430"/>
                      <a:pt x="216747" y="116378"/>
                    </a:cubicBezTo>
                    <a:cubicBezTo>
                      <a:pt x="216747" y="63326"/>
                      <a:pt x="173676" y="20252"/>
                      <a:pt x="120625" y="20252"/>
                    </a:cubicBezTo>
                    <a:close/>
                  </a:path>
                </a:pathLst>
              </a:custGeom>
              <a:solidFill>
                <a:srgbClr val="000000"/>
              </a:solidFill>
              <a:ln w="2850" cap="rnd">
                <a:noFill/>
                <a:prstDash val="solid"/>
                <a:round/>
              </a:ln>
            </p:spPr>
            <p:txBody>
              <a:bodyPr rtlCol="0" anchor="ctr"/>
              <a:lstStyle/>
              <a:p>
                <a:endParaRPr lang="en-CH" sz="4000"/>
              </a:p>
            </p:txBody>
          </p:sp>
        </p:grpSp>
      </p:grpSp>
      <p:pic>
        <p:nvPicPr>
          <p:cNvPr id="827" name="Picture 826">
            <a:extLst>
              <a:ext uri="{FF2B5EF4-FFF2-40B4-BE49-F238E27FC236}">
                <a16:creationId xmlns:a16="http://schemas.microsoft.com/office/drawing/2014/main" id="{3091015E-AE86-1D3B-B4F2-89799DA60FE9}"/>
              </a:ext>
            </a:extLst>
          </p:cNvPr>
          <p:cNvPicPr>
            <a:picLocks noChangeAspect="1"/>
          </p:cNvPicPr>
          <p:nvPr/>
        </p:nvPicPr>
        <p:blipFill>
          <a:blip r:embed="rId9"/>
          <a:stretch>
            <a:fillRect/>
          </a:stretch>
        </p:blipFill>
        <p:spPr>
          <a:xfrm>
            <a:off x="1009403" y="17847214"/>
            <a:ext cx="14793640" cy="2749092"/>
          </a:xfrm>
          <a:custGeom>
            <a:avLst/>
            <a:gdLst>
              <a:gd name="connsiteX0" fmla="*/ 331 w 14793640"/>
              <a:gd name="connsiteY0" fmla="*/ 5856 h 2749092"/>
              <a:gd name="connsiteX1" fmla="*/ 14793971 w 14793640"/>
              <a:gd name="connsiteY1" fmla="*/ 5856 h 2749092"/>
              <a:gd name="connsiteX2" fmla="*/ 14793971 w 14793640"/>
              <a:gd name="connsiteY2" fmla="*/ 2754948 h 2749092"/>
              <a:gd name="connsiteX3" fmla="*/ 331 w 14793640"/>
              <a:gd name="connsiteY3" fmla="*/ 2754948 h 2749092"/>
            </a:gdLst>
            <a:ahLst/>
            <a:cxnLst>
              <a:cxn ang="0">
                <a:pos x="connsiteX0" y="connsiteY0"/>
              </a:cxn>
              <a:cxn ang="0">
                <a:pos x="connsiteX1" y="connsiteY1"/>
              </a:cxn>
              <a:cxn ang="0">
                <a:pos x="connsiteX2" y="connsiteY2"/>
              </a:cxn>
              <a:cxn ang="0">
                <a:pos x="connsiteX3" y="connsiteY3"/>
              </a:cxn>
            </a:cxnLst>
            <a:rect l="l" t="t" r="r" b="b"/>
            <a:pathLst>
              <a:path w="14793640" h="2749092">
                <a:moveTo>
                  <a:pt x="331" y="5856"/>
                </a:moveTo>
                <a:lnTo>
                  <a:pt x="14793971" y="5856"/>
                </a:lnTo>
                <a:lnTo>
                  <a:pt x="14793971" y="2754948"/>
                </a:lnTo>
                <a:lnTo>
                  <a:pt x="331" y="2754948"/>
                </a:lnTo>
                <a:close/>
              </a:path>
            </a:pathLst>
          </a:custGeom>
        </p:spPr>
      </p:pic>
      <p:grpSp>
        <p:nvGrpSpPr>
          <p:cNvPr id="828" name="Graphic 18">
            <a:extLst>
              <a:ext uri="{FF2B5EF4-FFF2-40B4-BE49-F238E27FC236}">
                <a16:creationId xmlns:a16="http://schemas.microsoft.com/office/drawing/2014/main" id="{80AD17C3-75F0-295A-01F1-9FCC2FBA3BA6}"/>
              </a:ext>
            </a:extLst>
          </p:cNvPr>
          <p:cNvGrpSpPr/>
          <p:nvPr/>
        </p:nvGrpSpPr>
        <p:grpSpPr>
          <a:xfrm>
            <a:off x="5387982" y="10669802"/>
            <a:ext cx="304771" cy="9407481"/>
            <a:chOff x="5387982" y="10669802"/>
            <a:chExt cx="304771" cy="9407481"/>
          </a:xfrm>
          <a:solidFill>
            <a:srgbClr val="000080"/>
          </a:solidFill>
        </p:grpSpPr>
        <p:sp>
          <p:nvSpPr>
            <p:cNvPr id="829" name="Freeform 828">
              <a:extLst>
                <a:ext uri="{FF2B5EF4-FFF2-40B4-BE49-F238E27FC236}">
                  <a16:creationId xmlns:a16="http://schemas.microsoft.com/office/drawing/2014/main" id="{A51870DC-3470-5B55-E21A-BB239740EC79}"/>
                </a:ext>
              </a:extLst>
            </p:cNvPr>
            <p:cNvSpPr/>
            <p:nvPr/>
          </p:nvSpPr>
          <p:spPr>
            <a:xfrm>
              <a:off x="5387982" y="10669802"/>
              <a:ext cx="304771" cy="304776"/>
            </a:xfrm>
            <a:custGeom>
              <a:avLst/>
              <a:gdLst>
                <a:gd name="connsiteX0" fmla="*/ 0 w 304771"/>
                <a:gd name="connsiteY0" fmla="*/ 304777 h 304776"/>
                <a:gd name="connsiteX1" fmla="*/ 152386 w 304771"/>
                <a:gd name="connsiteY1" fmla="*/ 0 h 304776"/>
                <a:gd name="connsiteX2" fmla="*/ 304772 w 304771"/>
                <a:gd name="connsiteY2" fmla="*/ 304777 h 304776"/>
                <a:gd name="connsiteX3" fmla="*/ 0 w 304771"/>
                <a:gd name="connsiteY3" fmla="*/ 304777 h 304776"/>
              </a:gdLst>
              <a:ahLst/>
              <a:cxnLst>
                <a:cxn ang="0">
                  <a:pos x="connsiteX0" y="connsiteY0"/>
                </a:cxn>
                <a:cxn ang="0">
                  <a:pos x="connsiteX1" y="connsiteY1"/>
                </a:cxn>
                <a:cxn ang="0">
                  <a:pos x="connsiteX2" y="connsiteY2"/>
                </a:cxn>
                <a:cxn ang="0">
                  <a:pos x="connsiteX3" y="connsiteY3"/>
                </a:cxn>
              </a:cxnLst>
              <a:rect l="l" t="t" r="r" b="b"/>
              <a:pathLst>
                <a:path w="304771" h="304776">
                  <a:moveTo>
                    <a:pt x="0" y="304777"/>
                  </a:moveTo>
                  <a:lnTo>
                    <a:pt x="152386" y="0"/>
                  </a:lnTo>
                  <a:lnTo>
                    <a:pt x="304772" y="304777"/>
                  </a:lnTo>
                  <a:lnTo>
                    <a:pt x="0" y="304777"/>
                  </a:lnTo>
                  <a:close/>
                </a:path>
              </a:pathLst>
            </a:custGeom>
            <a:solidFill>
              <a:srgbClr val="000080"/>
            </a:solidFill>
            <a:ln w="3047" cap="rnd">
              <a:noFill/>
              <a:prstDash val="solid"/>
              <a:round/>
            </a:ln>
          </p:spPr>
          <p:txBody>
            <a:bodyPr rtlCol="0" anchor="ctr"/>
            <a:lstStyle/>
            <a:p>
              <a:endParaRPr lang="en-CH" sz="4000"/>
            </a:p>
          </p:txBody>
        </p:sp>
        <p:sp>
          <p:nvSpPr>
            <p:cNvPr id="830" name="Freeform 829">
              <a:extLst>
                <a:ext uri="{FF2B5EF4-FFF2-40B4-BE49-F238E27FC236}">
                  <a16:creationId xmlns:a16="http://schemas.microsoft.com/office/drawing/2014/main" id="{0CA984A1-E940-59A7-E1D5-2E6B0940CCFE}"/>
                </a:ext>
              </a:extLst>
            </p:cNvPr>
            <p:cNvSpPr/>
            <p:nvPr/>
          </p:nvSpPr>
          <p:spPr>
            <a:xfrm>
              <a:off x="5514981" y="10888235"/>
              <a:ext cx="50805" cy="9189048"/>
            </a:xfrm>
            <a:custGeom>
              <a:avLst/>
              <a:gdLst>
                <a:gd name="connsiteX0" fmla="*/ 50806 w 50805"/>
                <a:gd name="connsiteY0" fmla="*/ 9189048 h 9189048"/>
                <a:gd name="connsiteX1" fmla="*/ 0 w 50805"/>
                <a:gd name="connsiteY1" fmla="*/ 9189048 h 9189048"/>
                <a:gd name="connsiteX2" fmla="*/ 0 w 50805"/>
                <a:gd name="connsiteY2" fmla="*/ 9031387 h 9189048"/>
                <a:gd name="connsiteX3" fmla="*/ 50806 w 50805"/>
                <a:gd name="connsiteY3" fmla="*/ 9031387 h 9189048"/>
                <a:gd name="connsiteX4" fmla="*/ 50806 w 50805"/>
                <a:gd name="connsiteY4" fmla="*/ 9189048 h 9189048"/>
                <a:gd name="connsiteX5" fmla="*/ 50806 w 50805"/>
                <a:gd name="connsiteY5" fmla="*/ 8814965 h 9189048"/>
                <a:gd name="connsiteX6" fmla="*/ 0 w 50805"/>
                <a:gd name="connsiteY6" fmla="*/ 8814965 h 9189048"/>
                <a:gd name="connsiteX7" fmla="*/ 0 w 50805"/>
                <a:gd name="connsiteY7" fmla="*/ 8550419 h 9189048"/>
                <a:gd name="connsiteX8" fmla="*/ 50806 w 50805"/>
                <a:gd name="connsiteY8" fmla="*/ 8550419 h 9189048"/>
                <a:gd name="connsiteX9" fmla="*/ 50806 w 50805"/>
                <a:gd name="connsiteY9" fmla="*/ 8814965 h 9189048"/>
                <a:gd name="connsiteX10" fmla="*/ 50806 w 50805"/>
                <a:gd name="connsiteY10" fmla="*/ 8333998 h 9189048"/>
                <a:gd name="connsiteX11" fmla="*/ 0 w 50805"/>
                <a:gd name="connsiteY11" fmla="*/ 8333998 h 9189048"/>
                <a:gd name="connsiteX12" fmla="*/ 0 w 50805"/>
                <a:gd name="connsiteY12" fmla="*/ 8069451 h 9189048"/>
                <a:gd name="connsiteX13" fmla="*/ 50806 w 50805"/>
                <a:gd name="connsiteY13" fmla="*/ 8069451 h 9189048"/>
                <a:gd name="connsiteX14" fmla="*/ 50806 w 50805"/>
                <a:gd name="connsiteY14" fmla="*/ 8333998 h 9189048"/>
                <a:gd name="connsiteX15" fmla="*/ 50806 w 50805"/>
                <a:gd name="connsiteY15" fmla="*/ 7853059 h 9189048"/>
                <a:gd name="connsiteX16" fmla="*/ 0 w 50805"/>
                <a:gd name="connsiteY16" fmla="*/ 7853059 h 9189048"/>
                <a:gd name="connsiteX17" fmla="*/ 0 w 50805"/>
                <a:gd name="connsiteY17" fmla="*/ 7588483 h 9189048"/>
                <a:gd name="connsiteX18" fmla="*/ 50806 w 50805"/>
                <a:gd name="connsiteY18" fmla="*/ 7588483 h 9189048"/>
                <a:gd name="connsiteX19" fmla="*/ 50806 w 50805"/>
                <a:gd name="connsiteY19" fmla="*/ 7853059 h 9189048"/>
                <a:gd name="connsiteX20" fmla="*/ 50806 w 50805"/>
                <a:gd name="connsiteY20" fmla="*/ 7372091 h 9189048"/>
                <a:gd name="connsiteX21" fmla="*/ 0 w 50805"/>
                <a:gd name="connsiteY21" fmla="*/ 7372091 h 9189048"/>
                <a:gd name="connsiteX22" fmla="*/ 0 w 50805"/>
                <a:gd name="connsiteY22" fmla="*/ 7107514 h 9189048"/>
                <a:gd name="connsiteX23" fmla="*/ 50806 w 50805"/>
                <a:gd name="connsiteY23" fmla="*/ 7107514 h 9189048"/>
                <a:gd name="connsiteX24" fmla="*/ 50806 w 50805"/>
                <a:gd name="connsiteY24" fmla="*/ 7372091 h 9189048"/>
                <a:gd name="connsiteX25" fmla="*/ 50806 w 50805"/>
                <a:gd name="connsiteY25" fmla="*/ 6891123 h 9189048"/>
                <a:gd name="connsiteX26" fmla="*/ 0 w 50805"/>
                <a:gd name="connsiteY26" fmla="*/ 6891123 h 9189048"/>
                <a:gd name="connsiteX27" fmla="*/ 0 w 50805"/>
                <a:gd name="connsiteY27" fmla="*/ 6626577 h 9189048"/>
                <a:gd name="connsiteX28" fmla="*/ 50806 w 50805"/>
                <a:gd name="connsiteY28" fmla="*/ 6626577 h 9189048"/>
                <a:gd name="connsiteX29" fmla="*/ 50806 w 50805"/>
                <a:gd name="connsiteY29" fmla="*/ 6891123 h 9189048"/>
                <a:gd name="connsiteX30" fmla="*/ 50806 w 50805"/>
                <a:gd name="connsiteY30" fmla="*/ 6410156 h 9189048"/>
                <a:gd name="connsiteX31" fmla="*/ 0 w 50805"/>
                <a:gd name="connsiteY31" fmla="*/ 6410156 h 9189048"/>
                <a:gd name="connsiteX32" fmla="*/ 0 w 50805"/>
                <a:gd name="connsiteY32" fmla="*/ 6145609 h 9189048"/>
                <a:gd name="connsiteX33" fmla="*/ 50806 w 50805"/>
                <a:gd name="connsiteY33" fmla="*/ 6145609 h 9189048"/>
                <a:gd name="connsiteX34" fmla="*/ 50806 w 50805"/>
                <a:gd name="connsiteY34" fmla="*/ 6410156 h 9189048"/>
                <a:gd name="connsiteX35" fmla="*/ 50806 w 50805"/>
                <a:gd name="connsiteY35" fmla="*/ 5929188 h 9189048"/>
                <a:gd name="connsiteX36" fmla="*/ 0 w 50805"/>
                <a:gd name="connsiteY36" fmla="*/ 5929188 h 9189048"/>
                <a:gd name="connsiteX37" fmla="*/ 0 w 50805"/>
                <a:gd name="connsiteY37" fmla="*/ 5664641 h 9189048"/>
                <a:gd name="connsiteX38" fmla="*/ 50806 w 50805"/>
                <a:gd name="connsiteY38" fmla="*/ 5664641 h 9189048"/>
                <a:gd name="connsiteX39" fmla="*/ 50806 w 50805"/>
                <a:gd name="connsiteY39" fmla="*/ 5929188 h 9189048"/>
                <a:gd name="connsiteX40" fmla="*/ 50806 w 50805"/>
                <a:gd name="connsiteY40" fmla="*/ 5448219 h 9189048"/>
                <a:gd name="connsiteX41" fmla="*/ 0 w 50805"/>
                <a:gd name="connsiteY41" fmla="*/ 5448219 h 9189048"/>
                <a:gd name="connsiteX42" fmla="*/ 0 w 50805"/>
                <a:gd name="connsiteY42" fmla="*/ 5183672 h 9189048"/>
                <a:gd name="connsiteX43" fmla="*/ 50806 w 50805"/>
                <a:gd name="connsiteY43" fmla="*/ 5183672 h 9189048"/>
                <a:gd name="connsiteX44" fmla="*/ 50806 w 50805"/>
                <a:gd name="connsiteY44" fmla="*/ 5448219 h 9189048"/>
                <a:gd name="connsiteX45" fmla="*/ 50806 w 50805"/>
                <a:gd name="connsiteY45" fmla="*/ 4967281 h 9189048"/>
                <a:gd name="connsiteX46" fmla="*/ 0 w 50805"/>
                <a:gd name="connsiteY46" fmla="*/ 4967281 h 9189048"/>
                <a:gd name="connsiteX47" fmla="*/ 0 w 50805"/>
                <a:gd name="connsiteY47" fmla="*/ 4702735 h 9189048"/>
                <a:gd name="connsiteX48" fmla="*/ 50806 w 50805"/>
                <a:gd name="connsiteY48" fmla="*/ 4702735 h 9189048"/>
                <a:gd name="connsiteX49" fmla="*/ 50806 w 50805"/>
                <a:gd name="connsiteY49" fmla="*/ 4967281 h 9189048"/>
                <a:gd name="connsiteX50" fmla="*/ 50806 w 50805"/>
                <a:gd name="connsiteY50" fmla="*/ 4486313 h 9189048"/>
                <a:gd name="connsiteX51" fmla="*/ 0 w 50805"/>
                <a:gd name="connsiteY51" fmla="*/ 4486313 h 9189048"/>
                <a:gd name="connsiteX52" fmla="*/ 0 w 50805"/>
                <a:gd name="connsiteY52" fmla="*/ 4221767 h 9189048"/>
                <a:gd name="connsiteX53" fmla="*/ 50806 w 50805"/>
                <a:gd name="connsiteY53" fmla="*/ 4221767 h 9189048"/>
                <a:gd name="connsiteX54" fmla="*/ 50806 w 50805"/>
                <a:gd name="connsiteY54" fmla="*/ 4486313 h 9189048"/>
                <a:gd name="connsiteX55" fmla="*/ 50806 w 50805"/>
                <a:gd name="connsiteY55" fmla="*/ 4005346 h 9189048"/>
                <a:gd name="connsiteX56" fmla="*/ 0 w 50805"/>
                <a:gd name="connsiteY56" fmla="*/ 4005346 h 9189048"/>
                <a:gd name="connsiteX57" fmla="*/ 0 w 50805"/>
                <a:gd name="connsiteY57" fmla="*/ 3740799 h 9189048"/>
                <a:gd name="connsiteX58" fmla="*/ 50806 w 50805"/>
                <a:gd name="connsiteY58" fmla="*/ 3740799 h 9189048"/>
                <a:gd name="connsiteX59" fmla="*/ 50806 w 50805"/>
                <a:gd name="connsiteY59" fmla="*/ 4005346 h 9189048"/>
                <a:gd name="connsiteX60" fmla="*/ 50806 w 50805"/>
                <a:gd name="connsiteY60" fmla="*/ 3524407 h 9189048"/>
                <a:gd name="connsiteX61" fmla="*/ 0 w 50805"/>
                <a:gd name="connsiteY61" fmla="*/ 3524407 h 9189048"/>
                <a:gd name="connsiteX62" fmla="*/ 0 w 50805"/>
                <a:gd name="connsiteY62" fmla="*/ 3259830 h 9189048"/>
                <a:gd name="connsiteX63" fmla="*/ 50806 w 50805"/>
                <a:gd name="connsiteY63" fmla="*/ 3259830 h 9189048"/>
                <a:gd name="connsiteX64" fmla="*/ 50806 w 50805"/>
                <a:gd name="connsiteY64" fmla="*/ 3524407 h 9189048"/>
                <a:gd name="connsiteX65" fmla="*/ 50806 w 50805"/>
                <a:gd name="connsiteY65" fmla="*/ 3043439 h 9189048"/>
                <a:gd name="connsiteX66" fmla="*/ 0 w 50805"/>
                <a:gd name="connsiteY66" fmla="*/ 3043439 h 9189048"/>
                <a:gd name="connsiteX67" fmla="*/ 0 w 50805"/>
                <a:gd name="connsiteY67" fmla="*/ 2778893 h 9189048"/>
                <a:gd name="connsiteX68" fmla="*/ 50806 w 50805"/>
                <a:gd name="connsiteY68" fmla="*/ 2778893 h 9189048"/>
                <a:gd name="connsiteX69" fmla="*/ 50806 w 50805"/>
                <a:gd name="connsiteY69" fmla="*/ 3043439 h 9189048"/>
                <a:gd name="connsiteX70" fmla="*/ 50806 w 50805"/>
                <a:gd name="connsiteY70" fmla="*/ 2562502 h 9189048"/>
                <a:gd name="connsiteX71" fmla="*/ 0 w 50805"/>
                <a:gd name="connsiteY71" fmla="*/ 2562502 h 9189048"/>
                <a:gd name="connsiteX72" fmla="*/ 0 w 50805"/>
                <a:gd name="connsiteY72" fmla="*/ 2297925 h 9189048"/>
                <a:gd name="connsiteX73" fmla="*/ 50806 w 50805"/>
                <a:gd name="connsiteY73" fmla="*/ 2297925 h 9189048"/>
                <a:gd name="connsiteX74" fmla="*/ 50806 w 50805"/>
                <a:gd name="connsiteY74" fmla="*/ 2562502 h 9189048"/>
                <a:gd name="connsiteX75" fmla="*/ 50806 w 50805"/>
                <a:gd name="connsiteY75" fmla="*/ 2081504 h 9189048"/>
                <a:gd name="connsiteX76" fmla="*/ 0 w 50805"/>
                <a:gd name="connsiteY76" fmla="*/ 2081504 h 9189048"/>
                <a:gd name="connsiteX77" fmla="*/ 0 w 50805"/>
                <a:gd name="connsiteY77" fmla="*/ 1816957 h 9189048"/>
                <a:gd name="connsiteX78" fmla="*/ 50806 w 50805"/>
                <a:gd name="connsiteY78" fmla="*/ 1816957 h 9189048"/>
                <a:gd name="connsiteX79" fmla="*/ 50806 w 50805"/>
                <a:gd name="connsiteY79" fmla="*/ 2081504 h 9189048"/>
                <a:gd name="connsiteX80" fmla="*/ 50806 w 50805"/>
                <a:gd name="connsiteY80" fmla="*/ 1600565 h 9189048"/>
                <a:gd name="connsiteX81" fmla="*/ 0 w 50805"/>
                <a:gd name="connsiteY81" fmla="*/ 1600565 h 9189048"/>
                <a:gd name="connsiteX82" fmla="*/ 0 w 50805"/>
                <a:gd name="connsiteY82" fmla="*/ 1335989 h 9189048"/>
                <a:gd name="connsiteX83" fmla="*/ 50806 w 50805"/>
                <a:gd name="connsiteY83" fmla="*/ 1335989 h 9189048"/>
                <a:gd name="connsiteX84" fmla="*/ 50806 w 50805"/>
                <a:gd name="connsiteY84" fmla="*/ 1600565 h 9189048"/>
                <a:gd name="connsiteX85" fmla="*/ 50806 w 50805"/>
                <a:gd name="connsiteY85" fmla="*/ 1119598 h 9189048"/>
                <a:gd name="connsiteX86" fmla="*/ 0 w 50805"/>
                <a:gd name="connsiteY86" fmla="*/ 1119598 h 9189048"/>
                <a:gd name="connsiteX87" fmla="*/ 0 w 50805"/>
                <a:gd name="connsiteY87" fmla="*/ 855051 h 9189048"/>
                <a:gd name="connsiteX88" fmla="*/ 50806 w 50805"/>
                <a:gd name="connsiteY88" fmla="*/ 855051 h 9189048"/>
                <a:gd name="connsiteX89" fmla="*/ 50806 w 50805"/>
                <a:gd name="connsiteY89" fmla="*/ 1119598 h 9189048"/>
                <a:gd name="connsiteX90" fmla="*/ 50806 w 50805"/>
                <a:gd name="connsiteY90" fmla="*/ 638629 h 9189048"/>
                <a:gd name="connsiteX91" fmla="*/ 0 w 50805"/>
                <a:gd name="connsiteY91" fmla="*/ 638629 h 9189048"/>
                <a:gd name="connsiteX92" fmla="*/ 0 w 50805"/>
                <a:gd name="connsiteY92" fmla="*/ 374083 h 9189048"/>
                <a:gd name="connsiteX93" fmla="*/ 50806 w 50805"/>
                <a:gd name="connsiteY93" fmla="*/ 374083 h 9189048"/>
                <a:gd name="connsiteX94" fmla="*/ 50806 w 50805"/>
                <a:gd name="connsiteY94" fmla="*/ 638629 h 9189048"/>
                <a:gd name="connsiteX95" fmla="*/ 50806 w 50805"/>
                <a:gd name="connsiteY95" fmla="*/ 157691 h 9189048"/>
                <a:gd name="connsiteX96" fmla="*/ 0 w 50805"/>
                <a:gd name="connsiteY96" fmla="*/ 157691 h 9189048"/>
                <a:gd name="connsiteX97" fmla="*/ 0 w 50805"/>
                <a:gd name="connsiteY97" fmla="*/ 0 h 9189048"/>
                <a:gd name="connsiteX98" fmla="*/ 50806 w 50805"/>
                <a:gd name="connsiteY98" fmla="*/ 0 h 9189048"/>
                <a:gd name="connsiteX99" fmla="*/ 50806 w 50805"/>
                <a:gd name="connsiteY99" fmla="*/ 157691 h 918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50805" h="9189048">
                  <a:moveTo>
                    <a:pt x="50806" y="9189048"/>
                  </a:moveTo>
                  <a:lnTo>
                    <a:pt x="0" y="9189048"/>
                  </a:lnTo>
                  <a:lnTo>
                    <a:pt x="0" y="9031387"/>
                  </a:lnTo>
                  <a:lnTo>
                    <a:pt x="50806" y="9031387"/>
                  </a:lnTo>
                  <a:lnTo>
                    <a:pt x="50806" y="9189048"/>
                  </a:lnTo>
                  <a:close/>
                  <a:moveTo>
                    <a:pt x="50806" y="8814965"/>
                  </a:moveTo>
                  <a:lnTo>
                    <a:pt x="0" y="8814965"/>
                  </a:lnTo>
                  <a:lnTo>
                    <a:pt x="0" y="8550419"/>
                  </a:lnTo>
                  <a:lnTo>
                    <a:pt x="50806" y="8550419"/>
                  </a:lnTo>
                  <a:lnTo>
                    <a:pt x="50806" y="8814965"/>
                  </a:lnTo>
                  <a:close/>
                  <a:moveTo>
                    <a:pt x="50806" y="8333998"/>
                  </a:moveTo>
                  <a:lnTo>
                    <a:pt x="0" y="8333998"/>
                  </a:lnTo>
                  <a:lnTo>
                    <a:pt x="0" y="8069451"/>
                  </a:lnTo>
                  <a:lnTo>
                    <a:pt x="50806" y="8069451"/>
                  </a:lnTo>
                  <a:lnTo>
                    <a:pt x="50806" y="8333998"/>
                  </a:lnTo>
                  <a:close/>
                  <a:moveTo>
                    <a:pt x="50806" y="7853059"/>
                  </a:moveTo>
                  <a:lnTo>
                    <a:pt x="0" y="7853059"/>
                  </a:lnTo>
                  <a:lnTo>
                    <a:pt x="0" y="7588483"/>
                  </a:lnTo>
                  <a:lnTo>
                    <a:pt x="50806" y="7588483"/>
                  </a:lnTo>
                  <a:lnTo>
                    <a:pt x="50806" y="7853059"/>
                  </a:lnTo>
                  <a:close/>
                  <a:moveTo>
                    <a:pt x="50806" y="7372091"/>
                  </a:moveTo>
                  <a:lnTo>
                    <a:pt x="0" y="7372091"/>
                  </a:lnTo>
                  <a:lnTo>
                    <a:pt x="0" y="7107514"/>
                  </a:lnTo>
                  <a:lnTo>
                    <a:pt x="50806" y="7107514"/>
                  </a:lnTo>
                  <a:lnTo>
                    <a:pt x="50806" y="7372091"/>
                  </a:lnTo>
                  <a:close/>
                  <a:moveTo>
                    <a:pt x="50806" y="6891123"/>
                  </a:moveTo>
                  <a:lnTo>
                    <a:pt x="0" y="6891123"/>
                  </a:lnTo>
                  <a:lnTo>
                    <a:pt x="0" y="6626577"/>
                  </a:lnTo>
                  <a:lnTo>
                    <a:pt x="50806" y="6626577"/>
                  </a:lnTo>
                  <a:lnTo>
                    <a:pt x="50806" y="6891123"/>
                  </a:lnTo>
                  <a:close/>
                  <a:moveTo>
                    <a:pt x="50806" y="6410156"/>
                  </a:moveTo>
                  <a:lnTo>
                    <a:pt x="0" y="6410156"/>
                  </a:lnTo>
                  <a:lnTo>
                    <a:pt x="0" y="6145609"/>
                  </a:lnTo>
                  <a:lnTo>
                    <a:pt x="50806" y="6145609"/>
                  </a:lnTo>
                  <a:lnTo>
                    <a:pt x="50806" y="6410156"/>
                  </a:lnTo>
                  <a:close/>
                  <a:moveTo>
                    <a:pt x="50806" y="5929188"/>
                  </a:moveTo>
                  <a:lnTo>
                    <a:pt x="0" y="5929188"/>
                  </a:lnTo>
                  <a:lnTo>
                    <a:pt x="0" y="5664641"/>
                  </a:lnTo>
                  <a:lnTo>
                    <a:pt x="50806" y="5664641"/>
                  </a:lnTo>
                  <a:lnTo>
                    <a:pt x="50806" y="5929188"/>
                  </a:lnTo>
                  <a:close/>
                  <a:moveTo>
                    <a:pt x="50806" y="5448219"/>
                  </a:moveTo>
                  <a:lnTo>
                    <a:pt x="0" y="5448219"/>
                  </a:lnTo>
                  <a:lnTo>
                    <a:pt x="0" y="5183672"/>
                  </a:lnTo>
                  <a:lnTo>
                    <a:pt x="50806" y="5183672"/>
                  </a:lnTo>
                  <a:lnTo>
                    <a:pt x="50806" y="5448219"/>
                  </a:lnTo>
                  <a:close/>
                  <a:moveTo>
                    <a:pt x="50806" y="4967281"/>
                  </a:moveTo>
                  <a:lnTo>
                    <a:pt x="0" y="4967281"/>
                  </a:lnTo>
                  <a:lnTo>
                    <a:pt x="0" y="4702735"/>
                  </a:lnTo>
                  <a:lnTo>
                    <a:pt x="50806" y="4702735"/>
                  </a:lnTo>
                  <a:lnTo>
                    <a:pt x="50806" y="4967281"/>
                  </a:lnTo>
                  <a:close/>
                  <a:moveTo>
                    <a:pt x="50806" y="4486313"/>
                  </a:moveTo>
                  <a:lnTo>
                    <a:pt x="0" y="4486313"/>
                  </a:lnTo>
                  <a:lnTo>
                    <a:pt x="0" y="4221767"/>
                  </a:lnTo>
                  <a:lnTo>
                    <a:pt x="50806" y="4221767"/>
                  </a:lnTo>
                  <a:lnTo>
                    <a:pt x="50806" y="4486313"/>
                  </a:lnTo>
                  <a:close/>
                  <a:moveTo>
                    <a:pt x="50806" y="4005346"/>
                  </a:moveTo>
                  <a:lnTo>
                    <a:pt x="0" y="4005346"/>
                  </a:lnTo>
                  <a:lnTo>
                    <a:pt x="0" y="3740799"/>
                  </a:lnTo>
                  <a:lnTo>
                    <a:pt x="50806" y="3740799"/>
                  </a:lnTo>
                  <a:lnTo>
                    <a:pt x="50806" y="4005346"/>
                  </a:lnTo>
                  <a:close/>
                  <a:moveTo>
                    <a:pt x="50806" y="3524407"/>
                  </a:moveTo>
                  <a:lnTo>
                    <a:pt x="0" y="3524407"/>
                  </a:lnTo>
                  <a:lnTo>
                    <a:pt x="0" y="3259830"/>
                  </a:lnTo>
                  <a:lnTo>
                    <a:pt x="50806" y="3259830"/>
                  </a:lnTo>
                  <a:lnTo>
                    <a:pt x="50806" y="3524407"/>
                  </a:lnTo>
                  <a:close/>
                  <a:moveTo>
                    <a:pt x="50806" y="3043439"/>
                  </a:moveTo>
                  <a:lnTo>
                    <a:pt x="0" y="3043439"/>
                  </a:lnTo>
                  <a:lnTo>
                    <a:pt x="0" y="2778893"/>
                  </a:lnTo>
                  <a:lnTo>
                    <a:pt x="50806" y="2778893"/>
                  </a:lnTo>
                  <a:lnTo>
                    <a:pt x="50806" y="3043439"/>
                  </a:lnTo>
                  <a:close/>
                  <a:moveTo>
                    <a:pt x="50806" y="2562502"/>
                  </a:moveTo>
                  <a:lnTo>
                    <a:pt x="0" y="2562502"/>
                  </a:lnTo>
                  <a:lnTo>
                    <a:pt x="0" y="2297925"/>
                  </a:lnTo>
                  <a:lnTo>
                    <a:pt x="50806" y="2297925"/>
                  </a:lnTo>
                  <a:lnTo>
                    <a:pt x="50806" y="2562502"/>
                  </a:lnTo>
                  <a:close/>
                  <a:moveTo>
                    <a:pt x="50806" y="2081504"/>
                  </a:moveTo>
                  <a:lnTo>
                    <a:pt x="0" y="2081504"/>
                  </a:lnTo>
                  <a:lnTo>
                    <a:pt x="0" y="1816957"/>
                  </a:lnTo>
                  <a:lnTo>
                    <a:pt x="50806" y="1816957"/>
                  </a:lnTo>
                  <a:lnTo>
                    <a:pt x="50806" y="2081504"/>
                  </a:lnTo>
                  <a:close/>
                  <a:moveTo>
                    <a:pt x="50806" y="1600565"/>
                  </a:moveTo>
                  <a:lnTo>
                    <a:pt x="0" y="1600565"/>
                  </a:lnTo>
                  <a:lnTo>
                    <a:pt x="0" y="1335989"/>
                  </a:lnTo>
                  <a:lnTo>
                    <a:pt x="50806" y="1335989"/>
                  </a:lnTo>
                  <a:lnTo>
                    <a:pt x="50806" y="1600565"/>
                  </a:lnTo>
                  <a:close/>
                  <a:moveTo>
                    <a:pt x="50806" y="1119598"/>
                  </a:moveTo>
                  <a:lnTo>
                    <a:pt x="0" y="1119598"/>
                  </a:lnTo>
                  <a:lnTo>
                    <a:pt x="0" y="855051"/>
                  </a:lnTo>
                  <a:lnTo>
                    <a:pt x="50806" y="855051"/>
                  </a:lnTo>
                  <a:lnTo>
                    <a:pt x="50806" y="1119598"/>
                  </a:lnTo>
                  <a:close/>
                  <a:moveTo>
                    <a:pt x="50806" y="638629"/>
                  </a:moveTo>
                  <a:lnTo>
                    <a:pt x="0" y="638629"/>
                  </a:lnTo>
                  <a:lnTo>
                    <a:pt x="0" y="374083"/>
                  </a:lnTo>
                  <a:lnTo>
                    <a:pt x="50806" y="374083"/>
                  </a:lnTo>
                  <a:lnTo>
                    <a:pt x="50806" y="638629"/>
                  </a:lnTo>
                  <a:close/>
                  <a:moveTo>
                    <a:pt x="50806" y="157691"/>
                  </a:moveTo>
                  <a:lnTo>
                    <a:pt x="0" y="157691"/>
                  </a:lnTo>
                  <a:lnTo>
                    <a:pt x="0" y="0"/>
                  </a:lnTo>
                  <a:lnTo>
                    <a:pt x="50806" y="0"/>
                  </a:lnTo>
                  <a:lnTo>
                    <a:pt x="50806" y="157691"/>
                  </a:lnTo>
                  <a:close/>
                </a:path>
              </a:pathLst>
            </a:custGeom>
            <a:solidFill>
              <a:srgbClr val="000080"/>
            </a:solidFill>
            <a:ln w="3047" cap="rnd">
              <a:noFill/>
              <a:prstDash val="solid"/>
              <a:round/>
            </a:ln>
          </p:spPr>
          <p:txBody>
            <a:bodyPr rtlCol="0" anchor="ctr"/>
            <a:lstStyle/>
            <a:p>
              <a:endParaRPr lang="en-CH" sz="4000"/>
            </a:p>
          </p:txBody>
        </p:sp>
      </p:grpSp>
      <p:sp>
        <p:nvSpPr>
          <p:cNvPr id="831" name="Freeform 830">
            <a:extLst>
              <a:ext uri="{FF2B5EF4-FFF2-40B4-BE49-F238E27FC236}">
                <a16:creationId xmlns:a16="http://schemas.microsoft.com/office/drawing/2014/main" id="{2C3DB336-92DD-E667-826B-282A31A74F4B}"/>
              </a:ext>
            </a:extLst>
          </p:cNvPr>
          <p:cNvSpPr/>
          <p:nvPr/>
        </p:nvSpPr>
        <p:spPr>
          <a:xfrm>
            <a:off x="11959314" y="19679067"/>
            <a:ext cx="3413993" cy="745456"/>
          </a:xfrm>
          <a:custGeom>
            <a:avLst/>
            <a:gdLst>
              <a:gd name="connsiteX0" fmla="*/ 1796 w 3413993"/>
              <a:gd name="connsiteY0" fmla="*/ 2234 h 745456"/>
              <a:gd name="connsiteX1" fmla="*/ 3415790 w 3413993"/>
              <a:gd name="connsiteY1" fmla="*/ 2234 h 745456"/>
              <a:gd name="connsiteX2" fmla="*/ 3415790 w 3413993"/>
              <a:gd name="connsiteY2" fmla="*/ 747689 h 745456"/>
              <a:gd name="connsiteX3" fmla="*/ 1796 w 3413993"/>
              <a:gd name="connsiteY3" fmla="*/ 747689 h 745456"/>
            </a:gdLst>
            <a:ahLst/>
            <a:cxnLst>
              <a:cxn ang="0">
                <a:pos x="connsiteX0" y="connsiteY0"/>
              </a:cxn>
              <a:cxn ang="0">
                <a:pos x="connsiteX1" y="connsiteY1"/>
              </a:cxn>
              <a:cxn ang="0">
                <a:pos x="connsiteX2" y="connsiteY2"/>
              </a:cxn>
              <a:cxn ang="0">
                <a:pos x="connsiteX3" y="connsiteY3"/>
              </a:cxn>
            </a:cxnLst>
            <a:rect l="l" t="t" r="r" b="b"/>
            <a:pathLst>
              <a:path w="3413993" h="745456">
                <a:moveTo>
                  <a:pt x="1796" y="2234"/>
                </a:moveTo>
                <a:lnTo>
                  <a:pt x="3415790" y="2234"/>
                </a:lnTo>
                <a:lnTo>
                  <a:pt x="3415790" y="747689"/>
                </a:lnTo>
                <a:lnTo>
                  <a:pt x="1796" y="747689"/>
                </a:lnTo>
                <a:close/>
              </a:path>
            </a:pathLst>
          </a:custGeom>
          <a:solidFill>
            <a:srgbClr val="FFFFFF">
              <a:alpha val="32000"/>
            </a:srgbClr>
          </a:solidFill>
          <a:ln w="4232" cap="rnd">
            <a:noFill/>
            <a:prstDash val="solid"/>
            <a:round/>
          </a:ln>
        </p:spPr>
        <p:txBody>
          <a:bodyPr rtlCol="0" anchor="ctr"/>
          <a:lstStyle/>
          <a:p>
            <a:endParaRPr lang="en-CH" sz="4000"/>
          </a:p>
        </p:txBody>
      </p:sp>
      <p:pic>
        <p:nvPicPr>
          <p:cNvPr id="832" name="Picture 831">
            <a:extLst>
              <a:ext uri="{FF2B5EF4-FFF2-40B4-BE49-F238E27FC236}">
                <a16:creationId xmlns:a16="http://schemas.microsoft.com/office/drawing/2014/main" id="{EF16E867-C18C-E314-848D-FE4A18D444EC}"/>
              </a:ext>
            </a:extLst>
          </p:cNvPr>
          <p:cNvPicPr>
            <a:picLocks noChangeAspect="1"/>
          </p:cNvPicPr>
          <p:nvPr/>
        </p:nvPicPr>
        <p:blipFill>
          <a:blip r:embed="rId10"/>
          <a:stretch>
            <a:fillRect/>
          </a:stretch>
        </p:blipFill>
        <p:spPr>
          <a:xfrm>
            <a:off x="16603260" y="17868205"/>
            <a:ext cx="14792551" cy="2736890"/>
          </a:xfrm>
          <a:custGeom>
            <a:avLst/>
            <a:gdLst>
              <a:gd name="connsiteX0" fmla="*/ 5450 w 14784487"/>
              <a:gd name="connsiteY0" fmla="*/ 5863 h 2736890"/>
              <a:gd name="connsiteX1" fmla="*/ 14789938 w 14784487"/>
              <a:gd name="connsiteY1" fmla="*/ 5863 h 2736890"/>
              <a:gd name="connsiteX2" fmla="*/ 14789938 w 14784487"/>
              <a:gd name="connsiteY2" fmla="*/ 2742753 h 2736890"/>
              <a:gd name="connsiteX3" fmla="*/ 5450 w 14784487"/>
              <a:gd name="connsiteY3" fmla="*/ 2742753 h 2736890"/>
            </a:gdLst>
            <a:ahLst/>
            <a:cxnLst>
              <a:cxn ang="0">
                <a:pos x="connsiteX0" y="connsiteY0"/>
              </a:cxn>
              <a:cxn ang="0">
                <a:pos x="connsiteX1" y="connsiteY1"/>
              </a:cxn>
              <a:cxn ang="0">
                <a:pos x="connsiteX2" y="connsiteY2"/>
              </a:cxn>
              <a:cxn ang="0">
                <a:pos x="connsiteX3" y="connsiteY3"/>
              </a:cxn>
            </a:cxnLst>
            <a:rect l="l" t="t" r="r" b="b"/>
            <a:pathLst>
              <a:path w="14784487" h="2736890">
                <a:moveTo>
                  <a:pt x="5450" y="5863"/>
                </a:moveTo>
                <a:lnTo>
                  <a:pt x="14789938" y="5863"/>
                </a:lnTo>
                <a:lnTo>
                  <a:pt x="14789938" y="2742753"/>
                </a:lnTo>
                <a:lnTo>
                  <a:pt x="5450" y="2742753"/>
                </a:lnTo>
                <a:close/>
              </a:path>
            </a:pathLst>
          </a:custGeom>
        </p:spPr>
      </p:pic>
      <p:sp>
        <p:nvSpPr>
          <p:cNvPr id="833" name="TextBox 832">
            <a:extLst>
              <a:ext uri="{FF2B5EF4-FFF2-40B4-BE49-F238E27FC236}">
                <a16:creationId xmlns:a16="http://schemas.microsoft.com/office/drawing/2014/main" id="{69FDBE7C-CBFA-61CF-C170-FEC132227AE9}"/>
              </a:ext>
            </a:extLst>
          </p:cNvPr>
          <p:cNvSpPr txBox="1"/>
          <p:nvPr/>
        </p:nvSpPr>
        <p:spPr>
          <a:xfrm>
            <a:off x="12131099" y="19709228"/>
            <a:ext cx="3092513" cy="707886"/>
          </a:xfrm>
          <a:prstGeom prst="rect">
            <a:avLst/>
          </a:prstGeom>
          <a:noFill/>
        </p:spPr>
        <p:txBody>
          <a:bodyPr wrap="none" rtlCol="0">
            <a:spAutoFit/>
          </a:bodyPr>
          <a:lstStyle/>
          <a:p>
            <a:pPr algn="l"/>
            <a:r>
              <a:rPr lang="en-CH" sz="4000" i="1" spc="0" baseline="0">
                <a:ln/>
                <a:solidFill>
                  <a:srgbClr val="000080"/>
                </a:solidFill>
                <a:latin typeface="Arial"/>
                <a:cs typeface="Arial"/>
                <a:sym typeface="Arial"/>
                <a:rtl val="0"/>
              </a:rPr>
              <a:t>Blood vessel</a:t>
            </a:r>
          </a:p>
        </p:txBody>
      </p:sp>
      <p:grpSp>
        <p:nvGrpSpPr>
          <p:cNvPr id="834" name="Graphic 18">
            <a:extLst>
              <a:ext uri="{FF2B5EF4-FFF2-40B4-BE49-F238E27FC236}">
                <a16:creationId xmlns:a16="http://schemas.microsoft.com/office/drawing/2014/main" id="{98FAC740-E794-B37A-2191-AE329E227D0E}"/>
              </a:ext>
            </a:extLst>
          </p:cNvPr>
          <p:cNvGrpSpPr/>
          <p:nvPr/>
        </p:nvGrpSpPr>
        <p:grpSpPr>
          <a:xfrm>
            <a:off x="28882064" y="9643171"/>
            <a:ext cx="1990197" cy="415274"/>
            <a:chOff x="28882064" y="9643171"/>
            <a:chExt cx="1990197" cy="415274"/>
          </a:xfrm>
        </p:grpSpPr>
        <p:grpSp>
          <p:nvGrpSpPr>
            <p:cNvPr id="835" name="Graphic 18">
              <a:extLst>
                <a:ext uri="{FF2B5EF4-FFF2-40B4-BE49-F238E27FC236}">
                  <a16:creationId xmlns:a16="http://schemas.microsoft.com/office/drawing/2014/main" id="{E88C7333-B34F-B51D-2F46-90FEA0A7B774}"/>
                </a:ext>
              </a:extLst>
            </p:cNvPr>
            <p:cNvGrpSpPr/>
            <p:nvPr/>
          </p:nvGrpSpPr>
          <p:grpSpPr>
            <a:xfrm>
              <a:off x="28882064" y="9643171"/>
              <a:ext cx="366762" cy="415274"/>
              <a:chOff x="28882064" y="9643171"/>
              <a:chExt cx="366762" cy="415274"/>
            </a:xfrm>
            <a:solidFill>
              <a:srgbClr val="000080"/>
            </a:solidFill>
          </p:grpSpPr>
          <p:sp>
            <p:nvSpPr>
              <p:cNvPr id="836" name="Freeform 835">
                <a:extLst>
                  <a:ext uri="{FF2B5EF4-FFF2-40B4-BE49-F238E27FC236}">
                    <a16:creationId xmlns:a16="http://schemas.microsoft.com/office/drawing/2014/main" id="{503BFBC2-BFA0-5FDA-C7D1-150B0F5F704D}"/>
                  </a:ext>
                </a:extLst>
              </p:cNvPr>
              <p:cNvSpPr/>
              <p:nvPr/>
            </p:nvSpPr>
            <p:spPr>
              <a:xfrm>
                <a:off x="28882064" y="9643171"/>
                <a:ext cx="366762" cy="415274"/>
              </a:xfrm>
              <a:custGeom>
                <a:avLst/>
                <a:gdLst>
                  <a:gd name="connsiteX0" fmla="*/ 370405 w 366762"/>
                  <a:gd name="connsiteY0" fmla="*/ 416034 h 415274"/>
                  <a:gd name="connsiteX1" fmla="*/ 3642 w 366762"/>
                  <a:gd name="connsiteY1" fmla="*/ 416034 h 415274"/>
                  <a:gd name="connsiteX2" fmla="*/ 3642 w 366762"/>
                  <a:gd name="connsiteY2" fmla="*/ 760 h 415274"/>
                  <a:gd name="connsiteX3" fmla="*/ 370405 w 366762"/>
                  <a:gd name="connsiteY3" fmla="*/ 760 h 415274"/>
                  <a:gd name="connsiteX4" fmla="*/ 370405 w 366762"/>
                  <a:gd name="connsiteY4" fmla="*/ 416034 h 415274"/>
                  <a:gd name="connsiteX5" fmla="*/ 332310 w 366762"/>
                  <a:gd name="connsiteY5" fmla="*/ 38857 h 415274"/>
                  <a:gd name="connsiteX6" fmla="*/ 41736 w 366762"/>
                  <a:gd name="connsiteY6" fmla="*/ 38857 h 415274"/>
                  <a:gd name="connsiteX7" fmla="*/ 41736 w 366762"/>
                  <a:gd name="connsiteY7" fmla="*/ 377937 h 415274"/>
                  <a:gd name="connsiteX8" fmla="*/ 332310 w 366762"/>
                  <a:gd name="connsiteY8" fmla="*/ 377937 h 415274"/>
                  <a:gd name="connsiteX9" fmla="*/ 332310 w 366762"/>
                  <a:gd name="connsiteY9" fmla="*/ 3885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405" y="416034"/>
                    </a:moveTo>
                    <a:lnTo>
                      <a:pt x="3642" y="416034"/>
                    </a:lnTo>
                    <a:lnTo>
                      <a:pt x="3642" y="760"/>
                    </a:lnTo>
                    <a:lnTo>
                      <a:pt x="370405" y="760"/>
                    </a:lnTo>
                    <a:lnTo>
                      <a:pt x="370405" y="416034"/>
                    </a:lnTo>
                    <a:close/>
                    <a:moveTo>
                      <a:pt x="332310" y="38857"/>
                    </a:moveTo>
                    <a:lnTo>
                      <a:pt x="41736" y="38857"/>
                    </a:lnTo>
                    <a:lnTo>
                      <a:pt x="41736" y="377937"/>
                    </a:lnTo>
                    <a:lnTo>
                      <a:pt x="332310" y="377937"/>
                    </a:lnTo>
                    <a:lnTo>
                      <a:pt x="332310" y="38857"/>
                    </a:lnTo>
                    <a:close/>
                  </a:path>
                </a:pathLst>
              </a:custGeom>
              <a:solidFill>
                <a:srgbClr val="000080"/>
              </a:solidFill>
              <a:ln w="2030" cap="rnd">
                <a:noFill/>
                <a:prstDash val="solid"/>
                <a:round/>
              </a:ln>
            </p:spPr>
            <p:txBody>
              <a:bodyPr rtlCol="0" anchor="ctr"/>
              <a:lstStyle/>
              <a:p>
                <a:endParaRPr lang="en-CH" sz="4000"/>
              </a:p>
            </p:txBody>
          </p:sp>
          <p:sp>
            <p:nvSpPr>
              <p:cNvPr id="837" name="Freeform 836">
                <a:extLst>
                  <a:ext uri="{FF2B5EF4-FFF2-40B4-BE49-F238E27FC236}">
                    <a16:creationId xmlns:a16="http://schemas.microsoft.com/office/drawing/2014/main" id="{43145045-DF47-DD7C-4B69-6FA93FE7433E}"/>
                  </a:ext>
                </a:extLst>
              </p:cNvPr>
              <p:cNvSpPr/>
              <p:nvPr/>
            </p:nvSpPr>
            <p:spPr>
              <a:xfrm>
                <a:off x="28920132" y="9681269"/>
                <a:ext cx="290579" cy="339074"/>
              </a:xfrm>
              <a:custGeom>
                <a:avLst/>
                <a:gdLst>
                  <a:gd name="connsiteX0" fmla="*/ 3642 w 290579"/>
                  <a:gd name="connsiteY0" fmla="*/ 760 h 339074"/>
                  <a:gd name="connsiteX1" fmla="*/ 294222 w 290579"/>
                  <a:gd name="connsiteY1" fmla="*/ 760 h 339074"/>
                  <a:gd name="connsiteX2" fmla="*/ 294222 w 290579"/>
                  <a:gd name="connsiteY2" fmla="*/ 339835 h 339074"/>
                  <a:gd name="connsiteX3" fmla="*/ 3642 w 290579"/>
                  <a:gd name="connsiteY3" fmla="*/ 339835 h 339074"/>
                </a:gdLst>
                <a:ahLst/>
                <a:cxnLst>
                  <a:cxn ang="0">
                    <a:pos x="connsiteX0" y="connsiteY0"/>
                  </a:cxn>
                  <a:cxn ang="0">
                    <a:pos x="connsiteX1" y="connsiteY1"/>
                  </a:cxn>
                  <a:cxn ang="0">
                    <a:pos x="connsiteX2" y="connsiteY2"/>
                  </a:cxn>
                  <a:cxn ang="0">
                    <a:pos x="connsiteX3" y="connsiteY3"/>
                  </a:cxn>
                </a:cxnLst>
                <a:rect l="l" t="t" r="r" b="b"/>
                <a:pathLst>
                  <a:path w="290579" h="339074">
                    <a:moveTo>
                      <a:pt x="3642" y="760"/>
                    </a:moveTo>
                    <a:lnTo>
                      <a:pt x="294222" y="760"/>
                    </a:lnTo>
                    <a:lnTo>
                      <a:pt x="294222" y="339835"/>
                    </a:lnTo>
                    <a:lnTo>
                      <a:pt x="3642" y="339835"/>
                    </a:lnTo>
                    <a:close/>
                  </a:path>
                </a:pathLst>
              </a:custGeom>
              <a:solidFill>
                <a:srgbClr val="000080"/>
              </a:solidFill>
              <a:ln w="2030" cap="rnd">
                <a:noFill/>
                <a:prstDash val="solid"/>
                <a:round/>
              </a:ln>
            </p:spPr>
            <p:txBody>
              <a:bodyPr rtlCol="0" anchor="ctr"/>
              <a:lstStyle/>
              <a:p>
                <a:endParaRPr lang="en-CH" sz="4000"/>
              </a:p>
            </p:txBody>
          </p:sp>
        </p:grpSp>
        <p:grpSp>
          <p:nvGrpSpPr>
            <p:cNvPr id="838" name="Graphic 18">
              <a:extLst>
                <a:ext uri="{FF2B5EF4-FFF2-40B4-BE49-F238E27FC236}">
                  <a16:creationId xmlns:a16="http://schemas.microsoft.com/office/drawing/2014/main" id="{B81178A6-5FB1-3DD4-AB6F-7FA15C9FE35D}"/>
                </a:ext>
              </a:extLst>
            </p:cNvPr>
            <p:cNvGrpSpPr/>
            <p:nvPr/>
          </p:nvGrpSpPr>
          <p:grpSpPr>
            <a:xfrm>
              <a:off x="29287934" y="9643171"/>
              <a:ext cx="366762" cy="415274"/>
              <a:chOff x="29287934" y="9643171"/>
              <a:chExt cx="366762" cy="415274"/>
            </a:xfrm>
            <a:solidFill>
              <a:srgbClr val="000080"/>
            </a:solidFill>
          </p:grpSpPr>
          <p:sp>
            <p:nvSpPr>
              <p:cNvPr id="839" name="Freeform 838">
                <a:extLst>
                  <a:ext uri="{FF2B5EF4-FFF2-40B4-BE49-F238E27FC236}">
                    <a16:creationId xmlns:a16="http://schemas.microsoft.com/office/drawing/2014/main" id="{6D256904-60FA-C2A6-C6D7-B52CAD8EF528}"/>
                  </a:ext>
                </a:extLst>
              </p:cNvPr>
              <p:cNvSpPr/>
              <p:nvPr/>
            </p:nvSpPr>
            <p:spPr>
              <a:xfrm>
                <a:off x="29287934" y="9643171"/>
                <a:ext cx="366762" cy="415274"/>
              </a:xfrm>
              <a:custGeom>
                <a:avLst/>
                <a:gdLst>
                  <a:gd name="connsiteX0" fmla="*/ 370538 w 366762"/>
                  <a:gd name="connsiteY0" fmla="*/ 416034 h 415274"/>
                  <a:gd name="connsiteX1" fmla="*/ 3775 w 366762"/>
                  <a:gd name="connsiteY1" fmla="*/ 416034 h 415274"/>
                  <a:gd name="connsiteX2" fmla="*/ 3775 w 366762"/>
                  <a:gd name="connsiteY2" fmla="*/ 760 h 415274"/>
                  <a:gd name="connsiteX3" fmla="*/ 370538 w 366762"/>
                  <a:gd name="connsiteY3" fmla="*/ 760 h 415274"/>
                  <a:gd name="connsiteX4" fmla="*/ 370538 w 366762"/>
                  <a:gd name="connsiteY4" fmla="*/ 416034 h 415274"/>
                  <a:gd name="connsiteX5" fmla="*/ 332443 w 366762"/>
                  <a:gd name="connsiteY5" fmla="*/ 38857 h 415274"/>
                  <a:gd name="connsiteX6" fmla="*/ 41869 w 366762"/>
                  <a:gd name="connsiteY6" fmla="*/ 38857 h 415274"/>
                  <a:gd name="connsiteX7" fmla="*/ 41869 w 366762"/>
                  <a:gd name="connsiteY7" fmla="*/ 377937 h 415274"/>
                  <a:gd name="connsiteX8" fmla="*/ 332443 w 366762"/>
                  <a:gd name="connsiteY8" fmla="*/ 377937 h 415274"/>
                  <a:gd name="connsiteX9" fmla="*/ 332443 w 366762"/>
                  <a:gd name="connsiteY9" fmla="*/ 3885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538" y="416034"/>
                    </a:moveTo>
                    <a:lnTo>
                      <a:pt x="3775" y="416034"/>
                    </a:lnTo>
                    <a:lnTo>
                      <a:pt x="3775" y="760"/>
                    </a:lnTo>
                    <a:lnTo>
                      <a:pt x="370538" y="760"/>
                    </a:lnTo>
                    <a:lnTo>
                      <a:pt x="370538" y="416034"/>
                    </a:lnTo>
                    <a:close/>
                    <a:moveTo>
                      <a:pt x="332443" y="38857"/>
                    </a:moveTo>
                    <a:lnTo>
                      <a:pt x="41869" y="38857"/>
                    </a:lnTo>
                    <a:lnTo>
                      <a:pt x="41869" y="377937"/>
                    </a:lnTo>
                    <a:lnTo>
                      <a:pt x="332443" y="377937"/>
                    </a:lnTo>
                    <a:lnTo>
                      <a:pt x="332443" y="38857"/>
                    </a:lnTo>
                    <a:close/>
                  </a:path>
                </a:pathLst>
              </a:custGeom>
              <a:solidFill>
                <a:srgbClr val="000080"/>
              </a:solidFill>
              <a:ln w="2030" cap="rnd">
                <a:noFill/>
                <a:prstDash val="solid"/>
                <a:round/>
              </a:ln>
            </p:spPr>
            <p:txBody>
              <a:bodyPr rtlCol="0" anchor="ctr"/>
              <a:lstStyle/>
              <a:p>
                <a:endParaRPr lang="en-CH" sz="4000"/>
              </a:p>
            </p:txBody>
          </p:sp>
          <p:sp>
            <p:nvSpPr>
              <p:cNvPr id="840" name="Freeform 839">
                <a:extLst>
                  <a:ext uri="{FF2B5EF4-FFF2-40B4-BE49-F238E27FC236}">
                    <a16:creationId xmlns:a16="http://schemas.microsoft.com/office/drawing/2014/main" id="{8C992795-7750-4057-C98F-334F7C90DCE3}"/>
                  </a:ext>
                </a:extLst>
              </p:cNvPr>
              <p:cNvSpPr/>
              <p:nvPr/>
            </p:nvSpPr>
            <p:spPr>
              <a:xfrm>
                <a:off x="29326003" y="9681269"/>
                <a:ext cx="290579" cy="339074"/>
              </a:xfrm>
              <a:custGeom>
                <a:avLst/>
                <a:gdLst>
                  <a:gd name="connsiteX0" fmla="*/ 3775 w 290579"/>
                  <a:gd name="connsiteY0" fmla="*/ 760 h 339074"/>
                  <a:gd name="connsiteX1" fmla="*/ 294355 w 290579"/>
                  <a:gd name="connsiteY1" fmla="*/ 760 h 339074"/>
                  <a:gd name="connsiteX2" fmla="*/ 294355 w 290579"/>
                  <a:gd name="connsiteY2" fmla="*/ 339835 h 339074"/>
                  <a:gd name="connsiteX3" fmla="*/ 3775 w 290579"/>
                  <a:gd name="connsiteY3" fmla="*/ 339835 h 339074"/>
                </a:gdLst>
                <a:ahLst/>
                <a:cxnLst>
                  <a:cxn ang="0">
                    <a:pos x="connsiteX0" y="connsiteY0"/>
                  </a:cxn>
                  <a:cxn ang="0">
                    <a:pos x="connsiteX1" y="connsiteY1"/>
                  </a:cxn>
                  <a:cxn ang="0">
                    <a:pos x="connsiteX2" y="connsiteY2"/>
                  </a:cxn>
                  <a:cxn ang="0">
                    <a:pos x="connsiteX3" y="connsiteY3"/>
                  </a:cxn>
                </a:cxnLst>
                <a:rect l="l" t="t" r="r" b="b"/>
                <a:pathLst>
                  <a:path w="290579" h="339074">
                    <a:moveTo>
                      <a:pt x="3775" y="760"/>
                    </a:moveTo>
                    <a:lnTo>
                      <a:pt x="294355" y="760"/>
                    </a:lnTo>
                    <a:lnTo>
                      <a:pt x="294355" y="339835"/>
                    </a:lnTo>
                    <a:lnTo>
                      <a:pt x="3775" y="339835"/>
                    </a:lnTo>
                    <a:close/>
                  </a:path>
                </a:pathLst>
              </a:custGeom>
              <a:solidFill>
                <a:srgbClr val="000080"/>
              </a:solidFill>
              <a:ln w="2030" cap="rnd">
                <a:noFill/>
                <a:prstDash val="solid"/>
                <a:round/>
              </a:ln>
            </p:spPr>
            <p:txBody>
              <a:bodyPr rtlCol="0" anchor="ctr"/>
              <a:lstStyle/>
              <a:p>
                <a:endParaRPr lang="en-CH" sz="4000"/>
              </a:p>
            </p:txBody>
          </p:sp>
        </p:grpSp>
        <p:grpSp>
          <p:nvGrpSpPr>
            <p:cNvPr id="841" name="Graphic 18">
              <a:extLst>
                <a:ext uri="{FF2B5EF4-FFF2-40B4-BE49-F238E27FC236}">
                  <a16:creationId xmlns:a16="http://schemas.microsoft.com/office/drawing/2014/main" id="{F3A062FC-FA34-E651-AEAB-2DCE93F72512}"/>
                </a:ext>
              </a:extLst>
            </p:cNvPr>
            <p:cNvGrpSpPr/>
            <p:nvPr/>
          </p:nvGrpSpPr>
          <p:grpSpPr>
            <a:xfrm>
              <a:off x="29693757" y="9643171"/>
              <a:ext cx="366762" cy="415274"/>
              <a:chOff x="29693757" y="9643171"/>
              <a:chExt cx="366762" cy="415274"/>
            </a:xfrm>
            <a:solidFill>
              <a:srgbClr val="000080"/>
            </a:solidFill>
          </p:grpSpPr>
          <p:sp>
            <p:nvSpPr>
              <p:cNvPr id="842" name="Freeform 841">
                <a:extLst>
                  <a:ext uri="{FF2B5EF4-FFF2-40B4-BE49-F238E27FC236}">
                    <a16:creationId xmlns:a16="http://schemas.microsoft.com/office/drawing/2014/main" id="{328E2F36-010A-0A70-5CA1-3A805C7BB7B7}"/>
                  </a:ext>
                </a:extLst>
              </p:cNvPr>
              <p:cNvSpPr/>
              <p:nvPr/>
            </p:nvSpPr>
            <p:spPr>
              <a:xfrm>
                <a:off x="29693757" y="9643171"/>
                <a:ext cx="366762" cy="415274"/>
              </a:xfrm>
              <a:custGeom>
                <a:avLst/>
                <a:gdLst>
                  <a:gd name="connsiteX0" fmla="*/ 370671 w 366762"/>
                  <a:gd name="connsiteY0" fmla="*/ 416034 h 415274"/>
                  <a:gd name="connsiteX1" fmla="*/ 3908 w 366762"/>
                  <a:gd name="connsiteY1" fmla="*/ 416034 h 415274"/>
                  <a:gd name="connsiteX2" fmla="*/ 3908 w 366762"/>
                  <a:gd name="connsiteY2" fmla="*/ 760 h 415274"/>
                  <a:gd name="connsiteX3" fmla="*/ 370671 w 366762"/>
                  <a:gd name="connsiteY3" fmla="*/ 760 h 415274"/>
                  <a:gd name="connsiteX4" fmla="*/ 370671 w 366762"/>
                  <a:gd name="connsiteY4" fmla="*/ 416034 h 415274"/>
                  <a:gd name="connsiteX5" fmla="*/ 332577 w 366762"/>
                  <a:gd name="connsiteY5" fmla="*/ 38857 h 415274"/>
                  <a:gd name="connsiteX6" fmla="*/ 42003 w 366762"/>
                  <a:gd name="connsiteY6" fmla="*/ 38857 h 415274"/>
                  <a:gd name="connsiteX7" fmla="*/ 42003 w 366762"/>
                  <a:gd name="connsiteY7" fmla="*/ 377937 h 415274"/>
                  <a:gd name="connsiteX8" fmla="*/ 332577 w 366762"/>
                  <a:gd name="connsiteY8" fmla="*/ 377937 h 415274"/>
                  <a:gd name="connsiteX9" fmla="*/ 332577 w 366762"/>
                  <a:gd name="connsiteY9" fmla="*/ 3885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671" y="416034"/>
                    </a:moveTo>
                    <a:lnTo>
                      <a:pt x="3908" y="416034"/>
                    </a:lnTo>
                    <a:lnTo>
                      <a:pt x="3908" y="760"/>
                    </a:lnTo>
                    <a:lnTo>
                      <a:pt x="370671" y="760"/>
                    </a:lnTo>
                    <a:lnTo>
                      <a:pt x="370671" y="416034"/>
                    </a:lnTo>
                    <a:close/>
                    <a:moveTo>
                      <a:pt x="332577" y="38857"/>
                    </a:moveTo>
                    <a:lnTo>
                      <a:pt x="42003" y="38857"/>
                    </a:lnTo>
                    <a:lnTo>
                      <a:pt x="42003" y="377937"/>
                    </a:lnTo>
                    <a:lnTo>
                      <a:pt x="332577" y="377937"/>
                    </a:lnTo>
                    <a:lnTo>
                      <a:pt x="332577" y="38857"/>
                    </a:lnTo>
                    <a:close/>
                  </a:path>
                </a:pathLst>
              </a:custGeom>
              <a:solidFill>
                <a:srgbClr val="000080"/>
              </a:solidFill>
              <a:ln w="2030" cap="rnd">
                <a:noFill/>
                <a:prstDash val="solid"/>
                <a:round/>
              </a:ln>
            </p:spPr>
            <p:txBody>
              <a:bodyPr rtlCol="0" anchor="ctr"/>
              <a:lstStyle/>
              <a:p>
                <a:endParaRPr lang="en-CH" sz="4000"/>
              </a:p>
            </p:txBody>
          </p:sp>
          <p:sp>
            <p:nvSpPr>
              <p:cNvPr id="843" name="Freeform 842">
                <a:extLst>
                  <a:ext uri="{FF2B5EF4-FFF2-40B4-BE49-F238E27FC236}">
                    <a16:creationId xmlns:a16="http://schemas.microsoft.com/office/drawing/2014/main" id="{64301C70-0AD6-10A2-B0DF-FB38B251A6F1}"/>
                  </a:ext>
                </a:extLst>
              </p:cNvPr>
              <p:cNvSpPr/>
              <p:nvPr/>
            </p:nvSpPr>
            <p:spPr>
              <a:xfrm>
                <a:off x="29731826" y="9681269"/>
                <a:ext cx="290579" cy="339074"/>
              </a:xfrm>
              <a:custGeom>
                <a:avLst/>
                <a:gdLst>
                  <a:gd name="connsiteX0" fmla="*/ 3908 w 290579"/>
                  <a:gd name="connsiteY0" fmla="*/ 760 h 339074"/>
                  <a:gd name="connsiteX1" fmla="*/ 294488 w 290579"/>
                  <a:gd name="connsiteY1" fmla="*/ 760 h 339074"/>
                  <a:gd name="connsiteX2" fmla="*/ 294488 w 290579"/>
                  <a:gd name="connsiteY2" fmla="*/ 339835 h 339074"/>
                  <a:gd name="connsiteX3" fmla="*/ 3908 w 290579"/>
                  <a:gd name="connsiteY3" fmla="*/ 339835 h 339074"/>
                </a:gdLst>
                <a:ahLst/>
                <a:cxnLst>
                  <a:cxn ang="0">
                    <a:pos x="connsiteX0" y="connsiteY0"/>
                  </a:cxn>
                  <a:cxn ang="0">
                    <a:pos x="connsiteX1" y="connsiteY1"/>
                  </a:cxn>
                  <a:cxn ang="0">
                    <a:pos x="connsiteX2" y="connsiteY2"/>
                  </a:cxn>
                  <a:cxn ang="0">
                    <a:pos x="connsiteX3" y="connsiteY3"/>
                  </a:cxn>
                </a:cxnLst>
                <a:rect l="l" t="t" r="r" b="b"/>
                <a:pathLst>
                  <a:path w="290579" h="339074">
                    <a:moveTo>
                      <a:pt x="3908" y="760"/>
                    </a:moveTo>
                    <a:lnTo>
                      <a:pt x="294488" y="760"/>
                    </a:lnTo>
                    <a:lnTo>
                      <a:pt x="294488" y="339835"/>
                    </a:lnTo>
                    <a:lnTo>
                      <a:pt x="3908" y="339835"/>
                    </a:lnTo>
                    <a:close/>
                  </a:path>
                </a:pathLst>
              </a:custGeom>
              <a:solidFill>
                <a:srgbClr val="000080"/>
              </a:solidFill>
              <a:ln w="2030" cap="rnd">
                <a:noFill/>
                <a:prstDash val="solid"/>
                <a:round/>
              </a:ln>
            </p:spPr>
            <p:txBody>
              <a:bodyPr rtlCol="0" anchor="ctr"/>
              <a:lstStyle/>
              <a:p>
                <a:endParaRPr lang="en-CH" sz="4000"/>
              </a:p>
            </p:txBody>
          </p:sp>
        </p:grpSp>
        <p:grpSp>
          <p:nvGrpSpPr>
            <p:cNvPr id="844" name="Graphic 18">
              <a:extLst>
                <a:ext uri="{FF2B5EF4-FFF2-40B4-BE49-F238E27FC236}">
                  <a16:creationId xmlns:a16="http://schemas.microsoft.com/office/drawing/2014/main" id="{AFB4A664-5A4B-0D55-E26F-A641768F8DAD}"/>
                </a:ext>
              </a:extLst>
            </p:cNvPr>
            <p:cNvGrpSpPr/>
            <p:nvPr/>
          </p:nvGrpSpPr>
          <p:grpSpPr>
            <a:xfrm>
              <a:off x="30099628" y="9643171"/>
              <a:ext cx="366762" cy="415274"/>
              <a:chOff x="30099628" y="9643171"/>
              <a:chExt cx="366762" cy="415274"/>
            </a:xfrm>
            <a:solidFill>
              <a:srgbClr val="000080"/>
            </a:solidFill>
          </p:grpSpPr>
          <p:sp>
            <p:nvSpPr>
              <p:cNvPr id="845" name="Freeform 844">
                <a:extLst>
                  <a:ext uri="{FF2B5EF4-FFF2-40B4-BE49-F238E27FC236}">
                    <a16:creationId xmlns:a16="http://schemas.microsoft.com/office/drawing/2014/main" id="{4EADAD9F-3C61-293C-F7F5-F93100051BE6}"/>
                  </a:ext>
                </a:extLst>
              </p:cNvPr>
              <p:cNvSpPr/>
              <p:nvPr/>
            </p:nvSpPr>
            <p:spPr>
              <a:xfrm>
                <a:off x="30099628" y="9643171"/>
                <a:ext cx="366762" cy="415274"/>
              </a:xfrm>
              <a:custGeom>
                <a:avLst/>
                <a:gdLst>
                  <a:gd name="connsiteX0" fmla="*/ 370804 w 366762"/>
                  <a:gd name="connsiteY0" fmla="*/ 416034 h 415274"/>
                  <a:gd name="connsiteX1" fmla="*/ 4041 w 366762"/>
                  <a:gd name="connsiteY1" fmla="*/ 416034 h 415274"/>
                  <a:gd name="connsiteX2" fmla="*/ 4041 w 366762"/>
                  <a:gd name="connsiteY2" fmla="*/ 760 h 415274"/>
                  <a:gd name="connsiteX3" fmla="*/ 370804 w 366762"/>
                  <a:gd name="connsiteY3" fmla="*/ 760 h 415274"/>
                  <a:gd name="connsiteX4" fmla="*/ 370804 w 366762"/>
                  <a:gd name="connsiteY4" fmla="*/ 416034 h 415274"/>
                  <a:gd name="connsiteX5" fmla="*/ 332710 w 366762"/>
                  <a:gd name="connsiteY5" fmla="*/ 38857 h 415274"/>
                  <a:gd name="connsiteX6" fmla="*/ 42136 w 366762"/>
                  <a:gd name="connsiteY6" fmla="*/ 38857 h 415274"/>
                  <a:gd name="connsiteX7" fmla="*/ 42136 w 366762"/>
                  <a:gd name="connsiteY7" fmla="*/ 377937 h 415274"/>
                  <a:gd name="connsiteX8" fmla="*/ 332710 w 366762"/>
                  <a:gd name="connsiteY8" fmla="*/ 377937 h 415274"/>
                  <a:gd name="connsiteX9" fmla="*/ 332710 w 366762"/>
                  <a:gd name="connsiteY9" fmla="*/ 3885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804" y="416034"/>
                    </a:moveTo>
                    <a:lnTo>
                      <a:pt x="4041" y="416034"/>
                    </a:lnTo>
                    <a:lnTo>
                      <a:pt x="4041" y="760"/>
                    </a:lnTo>
                    <a:lnTo>
                      <a:pt x="370804" y="760"/>
                    </a:lnTo>
                    <a:lnTo>
                      <a:pt x="370804" y="416034"/>
                    </a:lnTo>
                    <a:close/>
                    <a:moveTo>
                      <a:pt x="332710" y="38857"/>
                    </a:moveTo>
                    <a:lnTo>
                      <a:pt x="42136" y="38857"/>
                    </a:lnTo>
                    <a:lnTo>
                      <a:pt x="42136" y="377937"/>
                    </a:lnTo>
                    <a:lnTo>
                      <a:pt x="332710" y="377937"/>
                    </a:lnTo>
                    <a:lnTo>
                      <a:pt x="332710" y="38857"/>
                    </a:lnTo>
                    <a:close/>
                  </a:path>
                </a:pathLst>
              </a:custGeom>
              <a:solidFill>
                <a:srgbClr val="000080"/>
              </a:solidFill>
              <a:ln w="2030" cap="rnd">
                <a:noFill/>
                <a:prstDash val="solid"/>
                <a:round/>
              </a:ln>
            </p:spPr>
            <p:txBody>
              <a:bodyPr rtlCol="0" anchor="ctr"/>
              <a:lstStyle/>
              <a:p>
                <a:endParaRPr lang="en-CH" sz="4000"/>
              </a:p>
            </p:txBody>
          </p:sp>
          <p:sp>
            <p:nvSpPr>
              <p:cNvPr id="846" name="Freeform 845">
                <a:extLst>
                  <a:ext uri="{FF2B5EF4-FFF2-40B4-BE49-F238E27FC236}">
                    <a16:creationId xmlns:a16="http://schemas.microsoft.com/office/drawing/2014/main" id="{7AEE714E-B64C-D638-2511-88FAD458505A}"/>
                  </a:ext>
                </a:extLst>
              </p:cNvPr>
              <p:cNvSpPr/>
              <p:nvPr/>
            </p:nvSpPr>
            <p:spPr>
              <a:xfrm>
                <a:off x="30137696" y="9681269"/>
                <a:ext cx="290579" cy="339074"/>
              </a:xfrm>
              <a:custGeom>
                <a:avLst/>
                <a:gdLst>
                  <a:gd name="connsiteX0" fmla="*/ 4041 w 290579"/>
                  <a:gd name="connsiteY0" fmla="*/ 760 h 339074"/>
                  <a:gd name="connsiteX1" fmla="*/ 294621 w 290579"/>
                  <a:gd name="connsiteY1" fmla="*/ 760 h 339074"/>
                  <a:gd name="connsiteX2" fmla="*/ 294621 w 290579"/>
                  <a:gd name="connsiteY2" fmla="*/ 339835 h 339074"/>
                  <a:gd name="connsiteX3" fmla="*/ 4041 w 290579"/>
                  <a:gd name="connsiteY3" fmla="*/ 339835 h 339074"/>
                </a:gdLst>
                <a:ahLst/>
                <a:cxnLst>
                  <a:cxn ang="0">
                    <a:pos x="connsiteX0" y="connsiteY0"/>
                  </a:cxn>
                  <a:cxn ang="0">
                    <a:pos x="connsiteX1" y="connsiteY1"/>
                  </a:cxn>
                  <a:cxn ang="0">
                    <a:pos x="connsiteX2" y="connsiteY2"/>
                  </a:cxn>
                  <a:cxn ang="0">
                    <a:pos x="connsiteX3" y="connsiteY3"/>
                  </a:cxn>
                </a:cxnLst>
                <a:rect l="l" t="t" r="r" b="b"/>
                <a:pathLst>
                  <a:path w="290579" h="339074">
                    <a:moveTo>
                      <a:pt x="4041" y="760"/>
                    </a:moveTo>
                    <a:lnTo>
                      <a:pt x="294621" y="760"/>
                    </a:lnTo>
                    <a:lnTo>
                      <a:pt x="294621" y="339835"/>
                    </a:lnTo>
                    <a:lnTo>
                      <a:pt x="4041" y="339835"/>
                    </a:lnTo>
                    <a:close/>
                  </a:path>
                </a:pathLst>
              </a:custGeom>
              <a:solidFill>
                <a:srgbClr val="000080"/>
              </a:solidFill>
              <a:ln w="2030" cap="rnd">
                <a:noFill/>
                <a:prstDash val="solid"/>
                <a:round/>
              </a:ln>
            </p:spPr>
            <p:txBody>
              <a:bodyPr rtlCol="0" anchor="ctr"/>
              <a:lstStyle/>
              <a:p>
                <a:endParaRPr lang="en-CH" sz="4000"/>
              </a:p>
            </p:txBody>
          </p:sp>
        </p:grpSp>
        <p:grpSp>
          <p:nvGrpSpPr>
            <p:cNvPr id="847" name="Graphic 18">
              <a:extLst>
                <a:ext uri="{FF2B5EF4-FFF2-40B4-BE49-F238E27FC236}">
                  <a16:creationId xmlns:a16="http://schemas.microsoft.com/office/drawing/2014/main" id="{F19BCA3F-1EF2-36DB-8A24-A518540236D3}"/>
                </a:ext>
              </a:extLst>
            </p:cNvPr>
            <p:cNvGrpSpPr/>
            <p:nvPr/>
          </p:nvGrpSpPr>
          <p:grpSpPr>
            <a:xfrm>
              <a:off x="30505498" y="9643171"/>
              <a:ext cx="366762" cy="415274"/>
              <a:chOff x="30505498" y="9643171"/>
              <a:chExt cx="366762" cy="415274"/>
            </a:xfrm>
          </p:grpSpPr>
          <p:sp>
            <p:nvSpPr>
              <p:cNvPr id="848" name="Freeform 847">
                <a:extLst>
                  <a:ext uri="{FF2B5EF4-FFF2-40B4-BE49-F238E27FC236}">
                    <a16:creationId xmlns:a16="http://schemas.microsoft.com/office/drawing/2014/main" id="{E45D9FB0-C09F-E37D-626B-5938BEFE5C94}"/>
                  </a:ext>
                </a:extLst>
              </p:cNvPr>
              <p:cNvSpPr/>
              <p:nvPr/>
            </p:nvSpPr>
            <p:spPr>
              <a:xfrm>
                <a:off x="30505498" y="9643171"/>
                <a:ext cx="366762" cy="415274"/>
              </a:xfrm>
              <a:custGeom>
                <a:avLst/>
                <a:gdLst>
                  <a:gd name="connsiteX0" fmla="*/ 370937 w 366762"/>
                  <a:gd name="connsiteY0" fmla="*/ 416034 h 415274"/>
                  <a:gd name="connsiteX1" fmla="*/ 4175 w 366762"/>
                  <a:gd name="connsiteY1" fmla="*/ 416034 h 415274"/>
                  <a:gd name="connsiteX2" fmla="*/ 4175 w 366762"/>
                  <a:gd name="connsiteY2" fmla="*/ 760 h 415274"/>
                  <a:gd name="connsiteX3" fmla="*/ 370937 w 366762"/>
                  <a:gd name="connsiteY3" fmla="*/ 760 h 415274"/>
                  <a:gd name="connsiteX4" fmla="*/ 370937 w 366762"/>
                  <a:gd name="connsiteY4" fmla="*/ 416034 h 415274"/>
                  <a:gd name="connsiteX5" fmla="*/ 332843 w 366762"/>
                  <a:gd name="connsiteY5" fmla="*/ 38857 h 415274"/>
                  <a:gd name="connsiteX6" fmla="*/ 42269 w 366762"/>
                  <a:gd name="connsiteY6" fmla="*/ 38857 h 415274"/>
                  <a:gd name="connsiteX7" fmla="*/ 42269 w 366762"/>
                  <a:gd name="connsiteY7" fmla="*/ 377937 h 415274"/>
                  <a:gd name="connsiteX8" fmla="*/ 332843 w 366762"/>
                  <a:gd name="connsiteY8" fmla="*/ 377937 h 415274"/>
                  <a:gd name="connsiteX9" fmla="*/ 332843 w 366762"/>
                  <a:gd name="connsiteY9" fmla="*/ 3885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937" y="416034"/>
                    </a:moveTo>
                    <a:lnTo>
                      <a:pt x="4175" y="416034"/>
                    </a:lnTo>
                    <a:lnTo>
                      <a:pt x="4175" y="760"/>
                    </a:lnTo>
                    <a:lnTo>
                      <a:pt x="370937" y="760"/>
                    </a:lnTo>
                    <a:lnTo>
                      <a:pt x="370937" y="416034"/>
                    </a:lnTo>
                    <a:close/>
                    <a:moveTo>
                      <a:pt x="332843" y="38857"/>
                    </a:moveTo>
                    <a:lnTo>
                      <a:pt x="42269" y="38857"/>
                    </a:lnTo>
                    <a:lnTo>
                      <a:pt x="42269" y="377937"/>
                    </a:lnTo>
                    <a:lnTo>
                      <a:pt x="332843" y="377937"/>
                    </a:lnTo>
                    <a:lnTo>
                      <a:pt x="332843" y="38857"/>
                    </a:lnTo>
                    <a:close/>
                  </a:path>
                </a:pathLst>
              </a:custGeom>
              <a:solidFill>
                <a:srgbClr val="000080"/>
              </a:solidFill>
              <a:ln w="2030" cap="rnd">
                <a:noFill/>
                <a:prstDash val="solid"/>
                <a:round/>
              </a:ln>
            </p:spPr>
            <p:txBody>
              <a:bodyPr rtlCol="0" anchor="ctr"/>
              <a:lstStyle/>
              <a:p>
                <a:endParaRPr lang="en-CH" sz="4000"/>
              </a:p>
            </p:txBody>
          </p:sp>
          <p:sp>
            <p:nvSpPr>
              <p:cNvPr id="849" name="Freeform 848">
                <a:extLst>
                  <a:ext uri="{FF2B5EF4-FFF2-40B4-BE49-F238E27FC236}">
                    <a16:creationId xmlns:a16="http://schemas.microsoft.com/office/drawing/2014/main" id="{6F9C9ADC-ED8F-CC4C-83DF-92478FC1C9B7}"/>
                  </a:ext>
                </a:extLst>
              </p:cNvPr>
              <p:cNvSpPr/>
              <p:nvPr/>
            </p:nvSpPr>
            <p:spPr>
              <a:xfrm>
                <a:off x="30543567" y="9681269"/>
                <a:ext cx="290579" cy="339074"/>
              </a:xfrm>
              <a:custGeom>
                <a:avLst/>
                <a:gdLst>
                  <a:gd name="connsiteX0" fmla="*/ 4174 w 290579"/>
                  <a:gd name="connsiteY0" fmla="*/ 760 h 339074"/>
                  <a:gd name="connsiteX1" fmla="*/ 294755 w 290579"/>
                  <a:gd name="connsiteY1" fmla="*/ 760 h 339074"/>
                  <a:gd name="connsiteX2" fmla="*/ 294755 w 290579"/>
                  <a:gd name="connsiteY2" fmla="*/ 339835 h 339074"/>
                  <a:gd name="connsiteX3" fmla="*/ 4174 w 290579"/>
                  <a:gd name="connsiteY3" fmla="*/ 339835 h 339074"/>
                </a:gdLst>
                <a:ahLst/>
                <a:cxnLst>
                  <a:cxn ang="0">
                    <a:pos x="connsiteX0" y="connsiteY0"/>
                  </a:cxn>
                  <a:cxn ang="0">
                    <a:pos x="connsiteX1" y="connsiteY1"/>
                  </a:cxn>
                  <a:cxn ang="0">
                    <a:pos x="connsiteX2" y="connsiteY2"/>
                  </a:cxn>
                  <a:cxn ang="0">
                    <a:pos x="connsiteX3" y="connsiteY3"/>
                  </a:cxn>
                </a:cxnLst>
                <a:rect l="l" t="t" r="r" b="b"/>
                <a:pathLst>
                  <a:path w="290579" h="339074">
                    <a:moveTo>
                      <a:pt x="4174" y="760"/>
                    </a:moveTo>
                    <a:lnTo>
                      <a:pt x="294755" y="760"/>
                    </a:lnTo>
                    <a:lnTo>
                      <a:pt x="294755" y="339835"/>
                    </a:lnTo>
                    <a:lnTo>
                      <a:pt x="4174" y="339835"/>
                    </a:lnTo>
                    <a:close/>
                  </a:path>
                </a:pathLst>
              </a:custGeom>
              <a:solidFill>
                <a:srgbClr val="FFFFFF"/>
              </a:solidFill>
              <a:ln w="2030" cap="rnd">
                <a:noFill/>
                <a:prstDash val="solid"/>
                <a:round/>
              </a:ln>
            </p:spPr>
            <p:txBody>
              <a:bodyPr rtlCol="0" anchor="ctr"/>
              <a:lstStyle/>
              <a:p>
                <a:endParaRPr lang="en-CH" sz="4000"/>
              </a:p>
            </p:txBody>
          </p:sp>
        </p:grpSp>
      </p:grpSp>
      <p:grpSp>
        <p:nvGrpSpPr>
          <p:cNvPr id="850" name="Graphic 18">
            <a:extLst>
              <a:ext uri="{FF2B5EF4-FFF2-40B4-BE49-F238E27FC236}">
                <a16:creationId xmlns:a16="http://schemas.microsoft.com/office/drawing/2014/main" id="{D105025D-76A6-4DC2-A3B1-A5244096D694}"/>
              </a:ext>
            </a:extLst>
          </p:cNvPr>
          <p:cNvGrpSpPr/>
          <p:nvPr/>
        </p:nvGrpSpPr>
        <p:grpSpPr>
          <a:xfrm>
            <a:off x="21607209" y="8236317"/>
            <a:ext cx="1990197" cy="415274"/>
            <a:chOff x="21607209" y="8236317"/>
            <a:chExt cx="1990197" cy="415274"/>
          </a:xfrm>
        </p:grpSpPr>
        <p:grpSp>
          <p:nvGrpSpPr>
            <p:cNvPr id="851" name="Graphic 18">
              <a:extLst>
                <a:ext uri="{FF2B5EF4-FFF2-40B4-BE49-F238E27FC236}">
                  <a16:creationId xmlns:a16="http://schemas.microsoft.com/office/drawing/2014/main" id="{E62ACEDF-12AC-8C33-C8C9-7FE4DA952691}"/>
                </a:ext>
              </a:extLst>
            </p:cNvPr>
            <p:cNvGrpSpPr/>
            <p:nvPr/>
          </p:nvGrpSpPr>
          <p:grpSpPr>
            <a:xfrm>
              <a:off x="21607209" y="8236317"/>
              <a:ext cx="366762" cy="415274"/>
              <a:chOff x="21607209" y="8236317"/>
              <a:chExt cx="366762" cy="415274"/>
            </a:xfrm>
            <a:solidFill>
              <a:srgbClr val="000080"/>
            </a:solidFill>
          </p:grpSpPr>
          <p:sp>
            <p:nvSpPr>
              <p:cNvPr id="852" name="Freeform 851">
                <a:extLst>
                  <a:ext uri="{FF2B5EF4-FFF2-40B4-BE49-F238E27FC236}">
                    <a16:creationId xmlns:a16="http://schemas.microsoft.com/office/drawing/2014/main" id="{47F159C0-B018-143A-C8C9-F24CC9777CB6}"/>
                  </a:ext>
                </a:extLst>
              </p:cNvPr>
              <p:cNvSpPr/>
              <p:nvPr/>
            </p:nvSpPr>
            <p:spPr>
              <a:xfrm>
                <a:off x="21607209" y="8236317"/>
                <a:ext cx="366762" cy="415274"/>
              </a:xfrm>
              <a:custGeom>
                <a:avLst/>
                <a:gdLst>
                  <a:gd name="connsiteX0" fmla="*/ 368018 w 366762"/>
                  <a:gd name="connsiteY0" fmla="*/ 415573 h 415274"/>
                  <a:gd name="connsiteX1" fmla="*/ 1255 w 366762"/>
                  <a:gd name="connsiteY1" fmla="*/ 415573 h 415274"/>
                  <a:gd name="connsiteX2" fmla="*/ 1255 w 366762"/>
                  <a:gd name="connsiteY2" fmla="*/ 298 h 415274"/>
                  <a:gd name="connsiteX3" fmla="*/ 368018 w 366762"/>
                  <a:gd name="connsiteY3" fmla="*/ 298 h 415274"/>
                  <a:gd name="connsiteX4" fmla="*/ 368018 w 366762"/>
                  <a:gd name="connsiteY4" fmla="*/ 415573 h 415274"/>
                  <a:gd name="connsiteX5" fmla="*/ 329923 w 366762"/>
                  <a:gd name="connsiteY5" fmla="*/ 38396 h 415274"/>
                  <a:gd name="connsiteX6" fmla="*/ 39349 w 366762"/>
                  <a:gd name="connsiteY6" fmla="*/ 38396 h 415274"/>
                  <a:gd name="connsiteX7" fmla="*/ 39349 w 366762"/>
                  <a:gd name="connsiteY7" fmla="*/ 377475 h 415274"/>
                  <a:gd name="connsiteX8" fmla="*/ 329923 w 366762"/>
                  <a:gd name="connsiteY8" fmla="*/ 377475 h 415274"/>
                  <a:gd name="connsiteX9" fmla="*/ 329923 w 366762"/>
                  <a:gd name="connsiteY9" fmla="*/ 3839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8018" y="415573"/>
                    </a:moveTo>
                    <a:lnTo>
                      <a:pt x="1255" y="415573"/>
                    </a:lnTo>
                    <a:lnTo>
                      <a:pt x="1255" y="298"/>
                    </a:lnTo>
                    <a:lnTo>
                      <a:pt x="368018" y="298"/>
                    </a:lnTo>
                    <a:lnTo>
                      <a:pt x="368018" y="415573"/>
                    </a:lnTo>
                    <a:close/>
                    <a:moveTo>
                      <a:pt x="329923" y="38396"/>
                    </a:moveTo>
                    <a:lnTo>
                      <a:pt x="39349" y="38396"/>
                    </a:lnTo>
                    <a:lnTo>
                      <a:pt x="39349" y="377475"/>
                    </a:lnTo>
                    <a:lnTo>
                      <a:pt x="329923" y="377475"/>
                    </a:lnTo>
                    <a:lnTo>
                      <a:pt x="329923" y="38396"/>
                    </a:lnTo>
                    <a:close/>
                  </a:path>
                </a:pathLst>
              </a:custGeom>
              <a:solidFill>
                <a:srgbClr val="000080"/>
              </a:solidFill>
              <a:ln w="2030" cap="rnd">
                <a:noFill/>
                <a:prstDash val="solid"/>
                <a:round/>
              </a:ln>
            </p:spPr>
            <p:txBody>
              <a:bodyPr rtlCol="0" anchor="ctr"/>
              <a:lstStyle/>
              <a:p>
                <a:endParaRPr lang="en-CH" sz="4000"/>
              </a:p>
            </p:txBody>
          </p:sp>
          <p:sp>
            <p:nvSpPr>
              <p:cNvPr id="853" name="Freeform 852">
                <a:extLst>
                  <a:ext uri="{FF2B5EF4-FFF2-40B4-BE49-F238E27FC236}">
                    <a16:creationId xmlns:a16="http://schemas.microsoft.com/office/drawing/2014/main" id="{93FF1C2C-C89B-1348-37D0-AFC3DF7B0BE1}"/>
                  </a:ext>
                </a:extLst>
              </p:cNvPr>
              <p:cNvSpPr/>
              <p:nvPr/>
            </p:nvSpPr>
            <p:spPr>
              <a:xfrm>
                <a:off x="21645277" y="8274415"/>
                <a:ext cx="290579" cy="339074"/>
              </a:xfrm>
              <a:custGeom>
                <a:avLst/>
                <a:gdLst>
                  <a:gd name="connsiteX0" fmla="*/ 1255 w 290579"/>
                  <a:gd name="connsiteY0" fmla="*/ 298 h 339074"/>
                  <a:gd name="connsiteX1" fmla="*/ 291835 w 290579"/>
                  <a:gd name="connsiteY1" fmla="*/ 298 h 339074"/>
                  <a:gd name="connsiteX2" fmla="*/ 291835 w 290579"/>
                  <a:gd name="connsiteY2" fmla="*/ 339373 h 339074"/>
                  <a:gd name="connsiteX3" fmla="*/ 1255 w 290579"/>
                  <a:gd name="connsiteY3" fmla="*/ 339373 h 339074"/>
                </a:gdLst>
                <a:ahLst/>
                <a:cxnLst>
                  <a:cxn ang="0">
                    <a:pos x="connsiteX0" y="connsiteY0"/>
                  </a:cxn>
                  <a:cxn ang="0">
                    <a:pos x="connsiteX1" y="connsiteY1"/>
                  </a:cxn>
                  <a:cxn ang="0">
                    <a:pos x="connsiteX2" y="connsiteY2"/>
                  </a:cxn>
                  <a:cxn ang="0">
                    <a:pos x="connsiteX3" y="connsiteY3"/>
                  </a:cxn>
                </a:cxnLst>
                <a:rect l="l" t="t" r="r" b="b"/>
                <a:pathLst>
                  <a:path w="290579" h="339074">
                    <a:moveTo>
                      <a:pt x="1255" y="298"/>
                    </a:moveTo>
                    <a:lnTo>
                      <a:pt x="291835" y="298"/>
                    </a:lnTo>
                    <a:lnTo>
                      <a:pt x="291835" y="339373"/>
                    </a:lnTo>
                    <a:lnTo>
                      <a:pt x="1255" y="339373"/>
                    </a:lnTo>
                    <a:close/>
                  </a:path>
                </a:pathLst>
              </a:custGeom>
              <a:solidFill>
                <a:srgbClr val="000080"/>
              </a:solidFill>
              <a:ln w="2030" cap="rnd">
                <a:noFill/>
                <a:prstDash val="solid"/>
                <a:round/>
              </a:ln>
            </p:spPr>
            <p:txBody>
              <a:bodyPr rtlCol="0" anchor="ctr"/>
              <a:lstStyle/>
              <a:p>
                <a:endParaRPr lang="en-CH" sz="4000"/>
              </a:p>
            </p:txBody>
          </p:sp>
        </p:grpSp>
        <p:grpSp>
          <p:nvGrpSpPr>
            <p:cNvPr id="854" name="Graphic 18">
              <a:extLst>
                <a:ext uri="{FF2B5EF4-FFF2-40B4-BE49-F238E27FC236}">
                  <a16:creationId xmlns:a16="http://schemas.microsoft.com/office/drawing/2014/main" id="{A991A1C3-65F6-4D1C-54A3-D39BDD39B1FB}"/>
                </a:ext>
              </a:extLst>
            </p:cNvPr>
            <p:cNvGrpSpPr/>
            <p:nvPr/>
          </p:nvGrpSpPr>
          <p:grpSpPr>
            <a:xfrm>
              <a:off x="22013079" y="8236317"/>
              <a:ext cx="366762" cy="415274"/>
              <a:chOff x="22013079" y="8236317"/>
              <a:chExt cx="366762" cy="415274"/>
            </a:xfrm>
            <a:solidFill>
              <a:srgbClr val="000080"/>
            </a:solidFill>
          </p:grpSpPr>
          <p:sp>
            <p:nvSpPr>
              <p:cNvPr id="855" name="Freeform 854">
                <a:extLst>
                  <a:ext uri="{FF2B5EF4-FFF2-40B4-BE49-F238E27FC236}">
                    <a16:creationId xmlns:a16="http://schemas.microsoft.com/office/drawing/2014/main" id="{20231A2F-1B9C-DE00-2EF1-66CFA5D3C7F5}"/>
                  </a:ext>
                </a:extLst>
              </p:cNvPr>
              <p:cNvSpPr/>
              <p:nvPr/>
            </p:nvSpPr>
            <p:spPr>
              <a:xfrm>
                <a:off x="22013079" y="8236317"/>
                <a:ext cx="366762" cy="415274"/>
              </a:xfrm>
              <a:custGeom>
                <a:avLst/>
                <a:gdLst>
                  <a:gd name="connsiteX0" fmla="*/ 368151 w 366762"/>
                  <a:gd name="connsiteY0" fmla="*/ 415573 h 415274"/>
                  <a:gd name="connsiteX1" fmla="*/ 1388 w 366762"/>
                  <a:gd name="connsiteY1" fmla="*/ 415573 h 415274"/>
                  <a:gd name="connsiteX2" fmla="*/ 1388 w 366762"/>
                  <a:gd name="connsiteY2" fmla="*/ 298 h 415274"/>
                  <a:gd name="connsiteX3" fmla="*/ 368151 w 366762"/>
                  <a:gd name="connsiteY3" fmla="*/ 298 h 415274"/>
                  <a:gd name="connsiteX4" fmla="*/ 368151 w 366762"/>
                  <a:gd name="connsiteY4" fmla="*/ 415573 h 415274"/>
                  <a:gd name="connsiteX5" fmla="*/ 330056 w 366762"/>
                  <a:gd name="connsiteY5" fmla="*/ 38396 h 415274"/>
                  <a:gd name="connsiteX6" fmla="*/ 39482 w 366762"/>
                  <a:gd name="connsiteY6" fmla="*/ 38396 h 415274"/>
                  <a:gd name="connsiteX7" fmla="*/ 39482 w 366762"/>
                  <a:gd name="connsiteY7" fmla="*/ 377475 h 415274"/>
                  <a:gd name="connsiteX8" fmla="*/ 330056 w 366762"/>
                  <a:gd name="connsiteY8" fmla="*/ 377475 h 415274"/>
                  <a:gd name="connsiteX9" fmla="*/ 330056 w 366762"/>
                  <a:gd name="connsiteY9" fmla="*/ 3839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8151" y="415573"/>
                    </a:moveTo>
                    <a:lnTo>
                      <a:pt x="1388" y="415573"/>
                    </a:lnTo>
                    <a:lnTo>
                      <a:pt x="1388" y="298"/>
                    </a:lnTo>
                    <a:lnTo>
                      <a:pt x="368151" y="298"/>
                    </a:lnTo>
                    <a:lnTo>
                      <a:pt x="368151" y="415573"/>
                    </a:lnTo>
                    <a:close/>
                    <a:moveTo>
                      <a:pt x="330056" y="38396"/>
                    </a:moveTo>
                    <a:lnTo>
                      <a:pt x="39482" y="38396"/>
                    </a:lnTo>
                    <a:lnTo>
                      <a:pt x="39482" y="377475"/>
                    </a:lnTo>
                    <a:lnTo>
                      <a:pt x="330056" y="377475"/>
                    </a:lnTo>
                    <a:lnTo>
                      <a:pt x="330056" y="38396"/>
                    </a:lnTo>
                    <a:close/>
                  </a:path>
                </a:pathLst>
              </a:custGeom>
              <a:solidFill>
                <a:srgbClr val="000080"/>
              </a:solidFill>
              <a:ln w="2030" cap="rnd">
                <a:noFill/>
                <a:prstDash val="solid"/>
                <a:round/>
              </a:ln>
            </p:spPr>
            <p:txBody>
              <a:bodyPr rtlCol="0" anchor="ctr"/>
              <a:lstStyle/>
              <a:p>
                <a:endParaRPr lang="en-CH" sz="4000"/>
              </a:p>
            </p:txBody>
          </p:sp>
          <p:sp>
            <p:nvSpPr>
              <p:cNvPr id="856" name="Freeform 855">
                <a:extLst>
                  <a:ext uri="{FF2B5EF4-FFF2-40B4-BE49-F238E27FC236}">
                    <a16:creationId xmlns:a16="http://schemas.microsoft.com/office/drawing/2014/main" id="{D39FDF60-1282-7ECE-D9B4-0CC6744822AA}"/>
                  </a:ext>
                </a:extLst>
              </p:cNvPr>
              <p:cNvSpPr/>
              <p:nvPr/>
            </p:nvSpPr>
            <p:spPr>
              <a:xfrm>
                <a:off x="22051148" y="8274415"/>
                <a:ext cx="290579" cy="339074"/>
              </a:xfrm>
              <a:custGeom>
                <a:avLst/>
                <a:gdLst>
                  <a:gd name="connsiteX0" fmla="*/ 1388 w 290579"/>
                  <a:gd name="connsiteY0" fmla="*/ 298 h 339074"/>
                  <a:gd name="connsiteX1" fmla="*/ 291968 w 290579"/>
                  <a:gd name="connsiteY1" fmla="*/ 298 h 339074"/>
                  <a:gd name="connsiteX2" fmla="*/ 291968 w 290579"/>
                  <a:gd name="connsiteY2" fmla="*/ 339373 h 339074"/>
                  <a:gd name="connsiteX3" fmla="*/ 1388 w 290579"/>
                  <a:gd name="connsiteY3" fmla="*/ 339373 h 339074"/>
                </a:gdLst>
                <a:ahLst/>
                <a:cxnLst>
                  <a:cxn ang="0">
                    <a:pos x="connsiteX0" y="connsiteY0"/>
                  </a:cxn>
                  <a:cxn ang="0">
                    <a:pos x="connsiteX1" y="connsiteY1"/>
                  </a:cxn>
                  <a:cxn ang="0">
                    <a:pos x="connsiteX2" y="connsiteY2"/>
                  </a:cxn>
                  <a:cxn ang="0">
                    <a:pos x="connsiteX3" y="connsiteY3"/>
                  </a:cxn>
                </a:cxnLst>
                <a:rect l="l" t="t" r="r" b="b"/>
                <a:pathLst>
                  <a:path w="290579" h="339074">
                    <a:moveTo>
                      <a:pt x="1388" y="298"/>
                    </a:moveTo>
                    <a:lnTo>
                      <a:pt x="291968" y="298"/>
                    </a:lnTo>
                    <a:lnTo>
                      <a:pt x="291968" y="339373"/>
                    </a:lnTo>
                    <a:lnTo>
                      <a:pt x="1388" y="339373"/>
                    </a:lnTo>
                    <a:close/>
                  </a:path>
                </a:pathLst>
              </a:custGeom>
              <a:solidFill>
                <a:srgbClr val="000080"/>
              </a:solidFill>
              <a:ln w="2030" cap="rnd">
                <a:noFill/>
                <a:prstDash val="solid"/>
                <a:round/>
              </a:ln>
            </p:spPr>
            <p:txBody>
              <a:bodyPr rtlCol="0" anchor="ctr"/>
              <a:lstStyle/>
              <a:p>
                <a:endParaRPr lang="en-CH" sz="4000"/>
              </a:p>
            </p:txBody>
          </p:sp>
        </p:grpSp>
        <p:grpSp>
          <p:nvGrpSpPr>
            <p:cNvPr id="857" name="Graphic 18">
              <a:extLst>
                <a:ext uri="{FF2B5EF4-FFF2-40B4-BE49-F238E27FC236}">
                  <a16:creationId xmlns:a16="http://schemas.microsoft.com/office/drawing/2014/main" id="{007B54C5-48D8-1AEF-1E4C-5CFFCCC89A37}"/>
                </a:ext>
              </a:extLst>
            </p:cNvPr>
            <p:cNvGrpSpPr/>
            <p:nvPr/>
          </p:nvGrpSpPr>
          <p:grpSpPr>
            <a:xfrm>
              <a:off x="22418902" y="8236317"/>
              <a:ext cx="366762" cy="415274"/>
              <a:chOff x="22418902" y="8236317"/>
              <a:chExt cx="366762" cy="415274"/>
            </a:xfrm>
            <a:solidFill>
              <a:srgbClr val="000080"/>
            </a:solidFill>
          </p:grpSpPr>
          <p:sp>
            <p:nvSpPr>
              <p:cNvPr id="858" name="Freeform 857">
                <a:extLst>
                  <a:ext uri="{FF2B5EF4-FFF2-40B4-BE49-F238E27FC236}">
                    <a16:creationId xmlns:a16="http://schemas.microsoft.com/office/drawing/2014/main" id="{7D4A124E-02A8-C934-ED62-CAE680A8FC0C}"/>
                  </a:ext>
                </a:extLst>
              </p:cNvPr>
              <p:cNvSpPr/>
              <p:nvPr/>
            </p:nvSpPr>
            <p:spPr>
              <a:xfrm>
                <a:off x="22418902" y="8236317"/>
                <a:ext cx="366762" cy="415274"/>
              </a:xfrm>
              <a:custGeom>
                <a:avLst/>
                <a:gdLst>
                  <a:gd name="connsiteX0" fmla="*/ 368284 w 366762"/>
                  <a:gd name="connsiteY0" fmla="*/ 415573 h 415274"/>
                  <a:gd name="connsiteX1" fmla="*/ 1521 w 366762"/>
                  <a:gd name="connsiteY1" fmla="*/ 415573 h 415274"/>
                  <a:gd name="connsiteX2" fmla="*/ 1521 w 366762"/>
                  <a:gd name="connsiteY2" fmla="*/ 298 h 415274"/>
                  <a:gd name="connsiteX3" fmla="*/ 368284 w 366762"/>
                  <a:gd name="connsiteY3" fmla="*/ 298 h 415274"/>
                  <a:gd name="connsiteX4" fmla="*/ 368284 w 366762"/>
                  <a:gd name="connsiteY4" fmla="*/ 415573 h 415274"/>
                  <a:gd name="connsiteX5" fmla="*/ 330190 w 366762"/>
                  <a:gd name="connsiteY5" fmla="*/ 38396 h 415274"/>
                  <a:gd name="connsiteX6" fmla="*/ 39616 w 366762"/>
                  <a:gd name="connsiteY6" fmla="*/ 38396 h 415274"/>
                  <a:gd name="connsiteX7" fmla="*/ 39616 w 366762"/>
                  <a:gd name="connsiteY7" fmla="*/ 377475 h 415274"/>
                  <a:gd name="connsiteX8" fmla="*/ 330190 w 366762"/>
                  <a:gd name="connsiteY8" fmla="*/ 377475 h 415274"/>
                  <a:gd name="connsiteX9" fmla="*/ 330190 w 366762"/>
                  <a:gd name="connsiteY9" fmla="*/ 3839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8284" y="415573"/>
                    </a:moveTo>
                    <a:lnTo>
                      <a:pt x="1521" y="415573"/>
                    </a:lnTo>
                    <a:lnTo>
                      <a:pt x="1521" y="298"/>
                    </a:lnTo>
                    <a:lnTo>
                      <a:pt x="368284" y="298"/>
                    </a:lnTo>
                    <a:lnTo>
                      <a:pt x="368284" y="415573"/>
                    </a:lnTo>
                    <a:close/>
                    <a:moveTo>
                      <a:pt x="330190" y="38396"/>
                    </a:moveTo>
                    <a:lnTo>
                      <a:pt x="39616" y="38396"/>
                    </a:lnTo>
                    <a:lnTo>
                      <a:pt x="39616" y="377475"/>
                    </a:lnTo>
                    <a:lnTo>
                      <a:pt x="330190" y="377475"/>
                    </a:lnTo>
                    <a:lnTo>
                      <a:pt x="330190" y="38396"/>
                    </a:lnTo>
                    <a:close/>
                  </a:path>
                </a:pathLst>
              </a:custGeom>
              <a:solidFill>
                <a:srgbClr val="000080"/>
              </a:solidFill>
              <a:ln w="2030" cap="rnd">
                <a:noFill/>
                <a:prstDash val="solid"/>
                <a:round/>
              </a:ln>
            </p:spPr>
            <p:txBody>
              <a:bodyPr rtlCol="0" anchor="ctr"/>
              <a:lstStyle/>
              <a:p>
                <a:endParaRPr lang="en-CH" sz="4000"/>
              </a:p>
            </p:txBody>
          </p:sp>
          <p:sp>
            <p:nvSpPr>
              <p:cNvPr id="859" name="Freeform 858">
                <a:extLst>
                  <a:ext uri="{FF2B5EF4-FFF2-40B4-BE49-F238E27FC236}">
                    <a16:creationId xmlns:a16="http://schemas.microsoft.com/office/drawing/2014/main" id="{58F5D6A3-C04E-574F-98AC-C2F0B6253DAC}"/>
                  </a:ext>
                </a:extLst>
              </p:cNvPr>
              <p:cNvSpPr/>
              <p:nvPr/>
            </p:nvSpPr>
            <p:spPr>
              <a:xfrm>
                <a:off x="22456971" y="8274415"/>
                <a:ext cx="290579" cy="339074"/>
              </a:xfrm>
              <a:custGeom>
                <a:avLst/>
                <a:gdLst>
                  <a:gd name="connsiteX0" fmla="*/ 1521 w 290579"/>
                  <a:gd name="connsiteY0" fmla="*/ 298 h 339074"/>
                  <a:gd name="connsiteX1" fmla="*/ 292101 w 290579"/>
                  <a:gd name="connsiteY1" fmla="*/ 298 h 339074"/>
                  <a:gd name="connsiteX2" fmla="*/ 292101 w 290579"/>
                  <a:gd name="connsiteY2" fmla="*/ 339373 h 339074"/>
                  <a:gd name="connsiteX3" fmla="*/ 1521 w 290579"/>
                  <a:gd name="connsiteY3" fmla="*/ 339373 h 339074"/>
                </a:gdLst>
                <a:ahLst/>
                <a:cxnLst>
                  <a:cxn ang="0">
                    <a:pos x="connsiteX0" y="connsiteY0"/>
                  </a:cxn>
                  <a:cxn ang="0">
                    <a:pos x="connsiteX1" y="connsiteY1"/>
                  </a:cxn>
                  <a:cxn ang="0">
                    <a:pos x="connsiteX2" y="connsiteY2"/>
                  </a:cxn>
                  <a:cxn ang="0">
                    <a:pos x="connsiteX3" y="connsiteY3"/>
                  </a:cxn>
                </a:cxnLst>
                <a:rect l="l" t="t" r="r" b="b"/>
                <a:pathLst>
                  <a:path w="290579" h="339074">
                    <a:moveTo>
                      <a:pt x="1521" y="298"/>
                    </a:moveTo>
                    <a:lnTo>
                      <a:pt x="292101" y="298"/>
                    </a:lnTo>
                    <a:lnTo>
                      <a:pt x="292101" y="339373"/>
                    </a:lnTo>
                    <a:lnTo>
                      <a:pt x="1521" y="339373"/>
                    </a:lnTo>
                    <a:close/>
                  </a:path>
                </a:pathLst>
              </a:custGeom>
              <a:solidFill>
                <a:srgbClr val="000080"/>
              </a:solidFill>
              <a:ln w="2030" cap="rnd">
                <a:noFill/>
                <a:prstDash val="solid"/>
                <a:round/>
              </a:ln>
            </p:spPr>
            <p:txBody>
              <a:bodyPr rtlCol="0" anchor="ctr"/>
              <a:lstStyle/>
              <a:p>
                <a:endParaRPr lang="en-CH" sz="4000"/>
              </a:p>
            </p:txBody>
          </p:sp>
        </p:grpSp>
        <p:grpSp>
          <p:nvGrpSpPr>
            <p:cNvPr id="860" name="Graphic 18">
              <a:extLst>
                <a:ext uri="{FF2B5EF4-FFF2-40B4-BE49-F238E27FC236}">
                  <a16:creationId xmlns:a16="http://schemas.microsoft.com/office/drawing/2014/main" id="{BA3F6697-D160-FF6D-F98B-B297274887BA}"/>
                </a:ext>
              </a:extLst>
            </p:cNvPr>
            <p:cNvGrpSpPr/>
            <p:nvPr/>
          </p:nvGrpSpPr>
          <p:grpSpPr>
            <a:xfrm>
              <a:off x="22824773" y="8236317"/>
              <a:ext cx="366762" cy="415274"/>
              <a:chOff x="22824773" y="8236317"/>
              <a:chExt cx="366762" cy="415274"/>
            </a:xfrm>
            <a:solidFill>
              <a:srgbClr val="000080"/>
            </a:solidFill>
          </p:grpSpPr>
          <p:sp>
            <p:nvSpPr>
              <p:cNvPr id="861" name="Freeform 860">
                <a:extLst>
                  <a:ext uri="{FF2B5EF4-FFF2-40B4-BE49-F238E27FC236}">
                    <a16:creationId xmlns:a16="http://schemas.microsoft.com/office/drawing/2014/main" id="{04814A9A-935B-17F5-CB6F-F4EB487B76B9}"/>
                  </a:ext>
                </a:extLst>
              </p:cNvPr>
              <p:cNvSpPr/>
              <p:nvPr/>
            </p:nvSpPr>
            <p:spPr>
              <a:xfrm>
                <a:off x="22824773" y="8236317"/>
                <a:ext cx="366762" cy="415274"/>
              </a:xfrm>
              <a:custGeom>
                <a:avLst/>
                <a:gdLst>
                  <a:gd name="connsiteX0" fmla="*/ 368417 w 366762"/>
                  <a:gd name="connsiteY0" fmla="*/ 415573 h 415274"/>
                  <a:gd name="connsiteX1" fmla="*/ 1654 w 366762"/>
                  <a:gd name="connsiteY1" fmla="*/ 415573 h 415274"/>
                  <a:gd name="connsiteX2" fmla="*/ 1654 w 366762"/>
                  <a:gd name="connsiteY2" fmla="*/ 298 h 415274"/>
                  <a:gd name="connsiteX3" fmla="*/ 368417 w 366762"/>
                  <a:gd name="connsiteY3" fmla="*/ 298 h 415274"/>
                  <a:gd name="connsiteX4" fmla="*/ 368417 w 366762"/>
                  <a:gd name="connsiteY4" fmla="*/ 415573 h 415274"/>
                  <a:gd name="connsiteX5" fmla="*/ 330323 w 366762"/>
                  <a:gd name="connsiteY5" fmla="*/ 38396 h 415274"/>
                  <a:gd name="connsiteX6" fmla="*/ 39749 w 366762"/>
                  <a:gd name="connsiteY6" fmla="*/ 38396 h 415274"/>
                  <a:gd name="connsiteX7" fmla="*/ 39749 w 366762"/>
                  <a:gd name="connsiteY7" fmla="*/ 377475 h 415274"/>
                  <a:gd name="connsiteX8" fmla="*/ 330323 w 366762"/>
                  <a:gd name="connsiteY8" fmla="*/ 377475 h 415274"/>
                  <a:gd name="connsiteX9" fmla="*/ 330323 w 366762"/>
                  <a:gd name="connsiteY9" fmla="*/ 3839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8417" y="415573"/>
                    </a:moveTo>
                    <a:lnTo>
                      <a:pt x="1654" y="415573"/>
                    </a:lnTo>
                    <a:lnTo>
                      <a:pt x="1654" y="298"/>
                    </a:lnTo>
                    <a:lnTo>
                      <a:pt x="368417" y="298"/>
                    </a:lnTo>
                    <a:lnTo>
                      <a:pt x="368417" y="415573"/>
                    </a:lnTo>
                    <a:close/>
                    <a:moveTo>
                      <a:pt x="330323" y="38396"/>
                    </a:moveTo>
                    <a:lnTo>
                      <a:pt x="39749" y="38396"/>
                    </a:lnTo>
                    <a:lnTo>
                      <a:pt x="39749" y="377475"/>
                    </a:lnTo>
                    <a:lnTo>
                      <a:pt x="330323" y="377475"/>
                    </a:lnTo>
                    <a:lnTo>
                      <a:pt x="330323" y="38396"/>
                    </a:lnTo>
                    <a:close/>
                  </a:path>
                </a:pathLst>
              </a:custGeom>
              <a:solidFill>
                <a:srgbClr val="000080"/>
              </a:solidFill>
              <a:ln w="2030" cap="rnd">
                <a:noFill/>
                <a:prstDash val="solid"/>
                <a:round/>
              </a:ln>
            </p:spPr>
            <p:txBody>
              <a:bodyPr rtlCol="0" anchor="ctr"/>
              <a:lstStyle/>
              <a:p>
                <a:endParaRPr lang="en-CH" sz="4000"/>
              </a:p>
            </p:txBody>
          </p:sp>
          <p:sp>
            <p:nvSpPr>
              <p:cNvPr id="862" name="Freeform 861">
                <a:extLst>
                  <a:ext uri="{FF2B5EF4-FFF2-40B4-BE49-F238E27FC236}">
                    <a16:creationId xmlns:a16="http://schemas.microsoft.com/office/drawing/2014/main" id="{1D58F546-1E09-AEBA-54FD-CC99A4B2ECD8}"/>
                  </a:ext>
                </a:extLst>
              </p:cNvPr>
              <p:cNvSpPr/>
              <p:nvPr/>
            </p:nvSpPr>
            <p:spPr>
              <a:xfrm>
                <a:off x="22862841" y="8274415"/>
                <a:ext cx="290579" cy="339074"/>
              </a:xfrm>
              <a:custGeom>
                <a:avLst/>
                <a:gdLst>
                  <a:gd name="connsiteX0" fmla="*/ 1654 w 290579"/>
                  <a:gd name="connsiteY0" fmla="*/ 298 h 339074"/>
                  <a:gd name="connsiteX1" fmla="*/ 292234 w 290579"/>
                  <a:gd name="connsiteY1" fmla="*/ 298 h 339074"/>
                  <a:gd name="connsiteX2" fmla="*/ 292234 w 290579"/>
                  <a:gd name="connsiteY2" fmla="*/ 339373 h 339074"/>
                  <a:gd name="connsiteX3" fmla="*/ 1654 w 290579"/>
                  <a:gd name="connsiteY3" fmla="*/ 339373 h 339074"/>
                </a:gdLst>
                <a:ahLst/>
                <a:cxnLst>
                  <a:cxn ang="0">
                    <a:pos x="connsiteX0" y="connsiteY0"/>
                  </a:cxn>
                  <a:cxn ang="0">
                    <a:pos x="connsiteX1" y="connsiteY1"/>
                  </a:cxn>
                  <a:cxn ang="0">
                    <a:pos x="connsiteX2" y="connsiteY2"/>
                  </a:cxn>
                  <a:cxn ang="0">
                    <a:pos x="connsiteX3" y="connsiteY3"/>
                  </a:cxn>
                </a:cxnLst>
                <a:rect l="l" t="t" r="r" b="b"/>
                <a:pathLst>
                  <a:path w="290579" h="339074">
                    <a:moveTo>
                      <a:pt x="1654" y="298"/>
                    </a:moveTo>
                    <a:lnTo>
                      <a:pt x="292234" y="298"/>
                    </a:lnTo>
                    <a:lnTo>
                      <a:pt x="292234" y="339373"/>
                    </a:lnTo>
                    <a:lnTo>
                      <a:pt x="1654" y="339373"/>
                    </a:lnTo>
                    <a:close/>
                  </a:path>
                </a:pathLst>
              </a:custGeom>
              <a:solidFill>
                <a:srgbClr val="000080"/>
              </a:solidFill>
              <a:ln w="2030" cap="rnd">
                <a:noFill/>
                <a:prstDash val="solid"/>
                <a:round/>
              </a:ln>
            </p:spPr>
            <p:txBody>
              <a:bodyPr rtlCol="0" anchor="ctr"/>
              <a:lstStyle/>
              <a:p>
                <a:endParaRPr lang="en-CH" sz="4000"/>
              </a:p>
            </p:txBody>
          </p:sp>
        </p:grpSp>
        <p:grpSp>
          <p:nvGrpSpPr>
            <p:cNvPr id="863" name="Graphic 18">
              <a:extLst>
                <a:ext uri="{FF2B5EF4-FFF2-40B4-BE49-F238E27FC236}">
                  <a16:creationId xmlns:a16="http://schemas.microsoft.com/office/drawing/2014/main" id="{74F80193-7DCC-DADC-E41B-31D514C6D231}"/>
                </a:ext>
              </a:extLst>
            </p:cNvPr>
            <p:cNvGrpSpPr/>
            <p:nvPr/>
          </p:nvGrpSpPr>
          <p:grpSpPr>
            <a:xfrm>
              <a:off x="23230643" y="8236317"/>
              <a:ext cx="366762" cy="415274"/>
              <a:chOff x="23230643" y="8236317"/>
              <a:chExt cx="366762" cy="415274"/>
            </a:xfrm>
          </p:grpSpPr>
          <p:sp>
            <p:nvSpPr>
              <p:cNvPr id="864" name="Freeform 863">
                <a:extLst>
                  <a:ext uri="{FF2B5EF4-FFF2-40B4-BE49-F238E27FC236}">
                    <a16:creationId xmlns:a16="http://schemas.microsoft.com/office/drawing/2014/main" id="{DB4A102B-7BCE-289A-50E5-2404E1827673}"/>
                  </a:ext>
                </a:extLst>
              </p:cNvPr>
              <p:cNvSpPr/>
              <p:nvPr/>
            </p:nvSpPr>
            <p:spPr>
              <a:xfrm>
                <a:off x="23230643" y="8236317"/>
                <a:ext cx="366762" cy="415274"/>
              </a:xfrm>
              <a:custGeom>
                <a:avLst/>
                <a:gdLst>
                  <a:gd name="connsiteX0" fmla="*/ 368550 w 366762"/>
                  <a:gd name="connsiteY0" fmla="*/ 415573 h 415274"/>
                  <a:gd name="connsiteX1" fmla="*/ 1788 w 366762"/>
                  <a:gd name="connsiteY1" fmla="*/ 415573 h 415274"/>
                  <a:gd name="connsiteX2" fmla="*/ 1788 w 366762"/>
                  <a:gd name="connsiteY2" fmla="*/ 298 h 415274"/>
                  <a:gd name="connsiteX3" fmla="*/ 368550 w 366762"/>
                  <a:gd name="connsiteY3" fmla="*/ 298 h 415274"/>
                  <a:gd name="connsiteX4" fmla="*/ 368550 w 366762"/>
                  <a:gd name="connsiteY4" fmla="*/ 415573 h 415274"/>
                  <a:gd name="connsiteX5" fmla="*/ 330456 w 366762"/>
                  <a:gd name="connsiteY5" fmla="*/ 38396 h 415274"/>
                  <a:gd name="connsiteX6" fmla="*/ 39882 w 366762"/>
                  <a:gd name="connsiteY6" fmla="*/ 38396 h 415274"/>
                  <a:gd name="connsiteX7" fmla="*/ 39882 w 366762"/>
                  <a:gd name="connsiteY7" fmla="*/ 377475 h 415274"/>
                  <a:gd name="connsiteX8" fmla="*/ 330456 w 366762"/>
                  <a:gd name="connsiteY8" fmla="*/ 377475 h 415274"/>
                  <a:gd name="connsiteX9" fmla="*/ 330456 w 366762"/>
                  <a:gd name="connsiteY9" fmla="*/ 3839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8550" y="415573"/>
                    </a:moveTo>
                    <a:lnTo>
                      <a:pt x="1788" y="415573"/>
                    </a:lnTo>
                    <a:lnTo>
                      <a:pt x="1788" y="298"/>
                    </a:lnTo>
                    <a:lnTo>
                      <a:pt x="368550" y="298"/>
                    </a:lnTo>
                    <a:lnTo>
                      <a:pt x="368550" y="415573"/>
                    </a:lnTo>
                    <a:close/>
                    <a:moveTo>
                      <a:pt x="330456" y="38396"/>
                    </a:moveTo>
                    <a:lnTo>
                      <a:pt x="39882" y="38396"/>
                    </a:lnTo>
                    <a:lnTo>
                      <a:pt x="39882" y="377475"/>
                    </a:lnTo>
                    <a:lnTo>
                      <a:pt x="330456" y="377475"/>
                    </a:lnTo>
                    <a:lnTo>
                      <a:pt x="330456" y="38396"/>
                    </a:lnTo>
                    <a:close/>
                  </a:path>
                </a:pathLst>
              </a:custGeom>
              <a:solidFill>
                <a:srgbClr val="000080"/>
              </a:solidFill>
              <a:ln w="2030" cap="rnd">
                <a:noFill/>
                <a:prstDash val="solid"/>
                <a:round/>
              </a:ln>
            </p:spPr>
            <p:txBody>
              <a:bodyPr rtlCol="0" anchor="ctr"/>
              <a:lstStyle/>
              <a:p>
                <a:endParaRPr lang="en-CH" sz="4000"/>
              </a:p>
            </p:txBody>
          </p:sp>
          <p:sp>
            <p:nvSpPr>
              <p:cNvPr id="865" name="Freeform 864">
                <a:extLst>
                  <a:ext uri="{FF2B5EF4-FFF2-40B4-BE49-F238E27FC236}">
                    <a16:creationId xmlns:a16="http://schemas.microsoft.com/office/drawing/2014/main" id="{CC2364E6-6793-2239-1285-7DBE5385974C}"/>
                  </a:ext>
                </a:extLst>
              </p:cNvPr>
              <p:cNvSpPr/>
              <p:nvPr/>
            </p:nvSpPr>
            <p:spPr>
              <a:xfrm>
                <a:off x="23268712" y="8274415"/>
                <a:ext cx="290579" cy="339074"/>
              </a:xfrm>
              <a:custGeom>
                <a:avLst/>
                <a:gdLst>
                  <a:gd name="connsiteX0" fmla="*/ 1787 w 290579"/>
                  <a:gd name="connsiteY0" fmla="*/ 298 h 339074"/>
                  <a:gd name="connsiteX1" fmla="*/ 292368 w 290579"/>
                  <a:gd name="connsiteY1" fmla="*/ 298 h 339074"/>
                  <a:gd name="connsiteX2" fmla="*/ 292368 w 290579"/>
                  <a:gd name="connsiteY2" fmla="*/ 339373 h 339074"/>
                  <a:gd name="connsiteX3" fmla="*/ 1787 w 290579"/>
                  <a:gd name="connsiteY3" fmla="*/ 339373 h 339074"/>
                </a:gdLst>
                <a:ahLst/>
                <a:cxnLst>
                  <a:cxn ang="0">
                    <a:pos x="connsiteX0" y="connsiteY0"/>
                  </a:cxn>
                  <a:cxn ang="0">
                    <a:pos x="connsiteX1" y="connsiteY1"/>
                  </a:cxn>
                  <a:cxn ang="0">
                    <a:pos x="connsiteX2" y="connsiteY2"/>
                  </a:cxn>
                  <a:cxn ang="0">
                    <a:pos x="connsiteX3" y="connsiteY3"/>
                  </a:cxn>
                </a:cxnLst>
                <a:rect l="l" t="t" r="r" b="b"/>
                <a:pathLst>
                  <a:path w="290579" h="339074">
                    <a:moveTo>
                      <a:pt x="1787" y="298"/>
                    </a:moveTo>
                    <a:lnTo>
                      <a:pt x="292368" y="298"/>
                    </a:lnTo>
                    <a:lnTo>
                      <a:pt x="292368" y="339373"/>
                    </a:lnTo>
                    <a:lnTo>
                      <a:pt x="1787" y="339373"/>
                    </a:lnTo>
                    <a:close/>
                  </a:path>
                </a:pathLst>
              </a:custGeom>
              <a:solidFill>
                <a:srgbClr val="FFFFFF"/>
              </a:solidFill>
              <a:ln w="2030" cap="rnd">
                <a:noFill/>
                <a:prstDash val="solid"/>
                <a:round/>
              </a:ln>
            </p:spPr>
            <p:txBody>
              <a:bodyPr rtlCol="0" anchor="ctr"/>
              <a:lstStyle/>
              <a:p>
                <a:endParaRPr lang="en-CH" sz="4000"/>
              </a:p>
            </p:txBody>
          </p:sp>
        </p:grpSp>
      </p:grpSp>
      <p:grpSp>
        <p:nvGrpSpPr>
          <p:cNvPr id="866" name="Graphic 18">
            <a:extLst>
              <a:ext uri="{FF2B5EF4-FFF2-40B4-BE49-F238E27FC236}">
                <a16:creationId xmlns:a16="http://schemas.microsoft.com/office/drawing/2014/main" id="{40F39A01-32DB-00CA-4E73-A850F636A014}"/>
              </a:ext>
            </a:extLst>
          </p:cNvPr>
          <p:cNvGrpSpPr/>
          <p:nvPr/>
        </p:nvGrpSpPr>
        <p:grpSpPr>
          <a:xfrm>
            <a:off x="28882064" y="13924608"/>
            <a:ext cx="1990197" cy="415274"/>
            <a:chOff x="28882064" y="13924608"/>
            <a:chExt cx="1990197" cy="415274"/>
          </a:xfrm>
        </p:grpSpPr>
        <p:grpSp>
          <p:nvGrpSpPr>
            <p:cNvPr id="867" name="Graphic 18">
              <a:extLst>
                <a:ext uri="{FF2B5EF4-FFF2-40B4-BE49-F238E27FC236}">
                  <a16:creationId xmlns:a16="http://schemas.microsoft.com/office/drawing/2014/main" id="{F8B0CF59-4AC3-04D5-1CEB-14D4ADEA86BE}"/>
                </a:ext>
              </a:extLst>
            </p:cNvPr>
            <p:cNvGrpSpPr/>
            <p:nvPr/>
          </p:nvGrpSpPr>
          <p:grpSpPr>
            <a:xfrm>
              <a:off x="28882064" y="13924608"/>
              <a:ext cx="366762" cy="415274"/>
              <a:chOff x="28882064" y="13924608"/>
              <a:chExt cx="366762" cy="415274"/>
            </a:xfrm>
            <a:solidFill>
              <a:srgbClr val="000080"/>
            </a:solidFill>
          </p:grpSpPr>
          <p:sp>
            <p:nvSpPr>
              <p:cNvPr id="868" name="Freeform 867">
                <a:extLst>
                  <a:ext uri="{FF2B5EF4-FFF2-40B4-BE49-F238E27FC236}">
                    <a16:creationId xmlns:a16="http://schemas.microsoft.com/office/drawing/2014/main" id="{1D105EBE-141A-58D4-97E6-41B0138A62BE}"/>
                  </a:ext>
                </a:extLst>
              </p:cNvPr>
              <p:cNvSpPr/>
              <p:nvPr/>
            </p:nvSpPr>
            <p:spPr>
              <a:xfrm>
                <a:off x="28882064" y="13924608"/>
                <a:ext cx="366762" cy="415274"/>
              </a:xfrm>
              <a:custGeom>
                <a:avLst/>
                <a:gdLst>
                  <a:gd name="connsiteX0" fmla="*/ 370405 w 366762"/>
                  <a:gd name="connsiteY0" fmla="*/ 417439 h 415274"/>
                  <a:gd name="connsiteX1" fmla="*/ 3642 w 366762"/>
                  <a:gd name="connsiteY1" fmla="*/ 417439 h 415274"/>
                  <a:gd name="connsiteX2" fmla="*/ 3642 w 366762"/>
                  <a:gd name="connsiteY2" fmla="*/ 2164 h 415274"/>
                  <a:gd name="connsiteX3" fmla="*/ 370405 w 366762"/>
                  <a:gd name="connsiteY3" fmla="*/ 2164 h 415274"/>
                  <a:gd name="connsiteX4" fmla="*/ 370405 w 366762"/>
                  <a:gd name="connsiteY4" fmla="*/ 417439 h 415274"/>
                  <a:gd name="connsiteX5" fmla="*/ 332310 w 366762"/>
                  <a:gd name="connsiteY5" fmla="*/ 40262 h 415274"/>
                  <a:gd name="connsiteX6" fmla="*/ 41736 w 366762"/>
                  <a:gd name="connsiteY6" fmla="*/ 40262 h 415274"/>
                  <a:gd name="connsiteX7" fmla="*/ 41736 w 366762"/>
                  <a:gd name="connsiteY7" fmla="*/ 379342 h 415274"/>
                  <a:gd name="connsiteX8" fmla="*/ 332310 w 366762"/>
                  <a:gd name="connsiteY8" fmla="*/ 379342 h 415274"/>
                  <a:gd name="connsiteX9" fmla="*/ 332310 w 366762"/>
                  <a:gd name="connsiteY9" fmla="*/ 40262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405" y="417439"/>
                    </a:moveTo>
                    <a:lnTo>
                      <a:pt x="3642" y="417439"/>
                    </a:lnTo>
                    <a:lnTo>
                      <a:pt x="3642" y="2164"/>
                    </a:lnTo>
                    <a:lnTo>
                      <a:pt x="370405" y="2164"/>
                    </a:lnTo>
                    <a:lnTo>
                      <a:pt x="370405" y="417439"/>
                    </a:lnTo>
                    <a:close/>
                    <a:moveTo>
                      <a:pt x="332310" y="40262"/>
                    </a:moveTo>
                    <a:lnTo>
                      <a:pt x="41736" y="40262"/>
                    </a:lnTo>
                    <a:lnTo>
                      <a:pt x="41736" y="379342"/>
                    </a:lnTo>
                    <a:lnTo>
                      <a:pt x="332310" y="379342"/>
                    </a:lnTo>
                    <a:lnTo>
                      <a:pt x="332310" y="40262"/>
                    </a:lnTo>
                    <a:close/>
                  </a:path>
                </a:pathLst>
              </a:custGeom>
              <a:solidFill>
                <a:srgbClr val="000080"/>
              </a:solidFill>
              <a:ln w="2030" cap="rnd">
                <a:noFill/>
                <a:prstDash val="solid"/>
                <a:round/>
              </a:ln>
            </p:spPr>
            <p:txBody>
              <a:bodyPr rtlCol="0" anchor="ctr"/>
              <a:lstStyle/>
              <a:p>
                <a:endParaRPr lang="en-CH" sz="4000"/>
              </a:p>
            </p:txBody>
          </p:sp>
          <p:sp>
            <p:nvSpPr>
              <p:cNvPr id="869" name="Freeform 868">
                <a:extLst>
                  <a:ext uri="{FF2B5EF4-FFF2-40B4-BE49-F238E27FC236}">
                    <a16:creationId xmlns:a16="http://schemas.microsoft.com/office/drawing/2014/main" id="{EB4BF448-DCF8-F726-8BA2-49637BCFEF22}"/>
                  </a:ext>
                </a:extLst>
              </p:cNvPr>
              <p:cNvSpPr/>
              <p:nvPr/>
            </p:nvSpPr>
            <p:spPr>
              <a:xfrm>
                <a:off x="28920132" y="13962706"/>
                <a:ext cx="290579" cy="339074"/>
              </a:xfrm>
              <a:custGeom>
                <a:avLst/>
                <a:gdLst>
                  <a:gd name="connsiteX0" fmla="*/ 3642 w 290579"/>
                  <a:gd name="connsiteY0" fmla="*/ 2164 h 339074"/>
                  <a:gd name="connsiteX1" fmla="*/ 294222 w 290579"/>
                  <a:gd name="connsiteY1" fmla="*/ 2164 h 339074"/>
                  <a:gd name="connsiteX2" fmla="*/ 294222 w 290579"/>
                  <a:gd name="connsiteY2" fmla="*/ 341239 h 339074"/>
                  <a:gd name="connsiteX3" fmla="*/ 3642 w 290579"/>
                  <a:gd name="connsiteY3" fmla="*/ 341239 h 339074"/>
                </a:gdLst>
                <a:ahLst/>
                <a:cxnLst>
                  <a:cxn ang="0">
                    <a:pos x="connsiteX0" y="connsiteY0"/>
                  </a:cxn>
                  <a:cxn ang="0">
                    <a:pos x="connsiteX1" y="connsiteY1"/>
                  </a:cxn>
                  <a:cxn ang="0">
                    <a:pos x="connsiteX2" y="connsiteY2"/>
                  </a:cxn>
                  <a:cxn ang="0">
                    <a:pos x="connsiteX3" y="connsiteY3"/>
                  </a:cxn>
                </a:cxnLst>
                <a:rect l="l" t="t" r="r" b="b"/>
                <a:pathLst>
                  <a:path w="290579" h="339074">
                    <a:moveTo>
                      <a:pt x="3642" y="2164"/>
                    </a:moveTo>
                    <a:lnTo>
                      <a:pt x="294222" y="2164"/>
                    </a:lnTo>
                    <a:lnTo>
                      <a:pt x="294222" y="341239"/>
                    </a:lnTo>
                    <a:lnTo>
                      <a:pt x="3642" y="341239"/>
                    </a:lnTo>
                    <a:close/>
                  </a:path>
                </a:pathLst>
              </a:custGeom>
              <a:solidFill>
                <a:srgbClr val="000080"/>
              </a:solidFill>
              <a:ln w="2030" cap="rnd">
                <a:noFill/>
                <a:prstDash val="solid"/>
                <a:round/>
              </a:ln>
            </p:spPr>
            <p:txBody>
              <a:bodyPr rtlCol="0" anchor="ctr"/>
              <a:lstStyle/>
              <a:p>
                <a:endParaRPr lang="en-CH" sz="4000"/>
              </a:p>
            </p:txBody>
          </p:sp>
        </p:grpSp>
        <p:grpSp>
          <p:nvGrpSpPr>
            <p:cNvPr id="870" name="Graphic 18">
              <a:extLst>
                <a:ext uri="{FF2B5EF4-FFF2-40B4-BE49-F238E27FC236}">
                  <a16:creationId xmlns:a16="http://schemas.microsoft.com/office/drawing/2014/main" id="{F0619D59-E466-5FB1-0F73-8B74038C942F}"/>
                </a:ext>
              </a:extLst>
            </p:cNvPr>
            <p:cNvGrpSpPr/>
            <p:nvPr/>
          </p:nvGrpSpPr>
          <p:grpSpPr>
            <a:xfrm>
              <a:off x="29287934" y="13924608"/>
              <a:ext cx="366762" cy="415274"/>
              <a:chOff x="29287934" y="13924608"/>
              <a:chExt cx="366762" cy="415274"/>
            </a:xfrm>
            <a:solidFill>
              <a:srgbClr val="000080"/>
            </a:solidFill>
          </p:grpSpPr>
          <p:sp>
            <p:nvSpPr>
              <p:cNvPr id="871" name="Freeform 870">
                <a:extLst>
                  <a:ext uri="{FF2B5EF4-FFF2-40B4-BE49-F238E27FC236}">
                    <a16:creationId xmlns:a16="http://schemas.microsoft.com/office/drawing/2014/main" id="{7EAFB90F-CABE-952F-B2B0-538A5BE26820}"/>
                  </a:ext>
                </a:extLst>
              </p:cNvPr>
              <p:cNvSpPr/>
              <p:nvPr/>
            </p:nvSpPr>
            <p:spPr>
              <a:xfrm>
                <a:off x="29287934" y="13924608"/>
                <a:ext cx="366762" cy="415274"/>
              </a:xfrm>
              <a:custGeom>
                <a:avLst/>
                <a:gdLst>
                  <a:gd name="connsiteX0" fmla="*/ 370538 w 366762"/>
                  <a:gd name="connsiteY0" fmla="*/ 417439 h 415274"/>
                  <a:gd name="connsiteX1" fmla="*/ 3775 w 366762"/>
                  <a:gd name="connsiteY1" fmla="*/ 417439 h 415274"/>
                  <a:gd name="connsiteX2" fmla="*/ 3775 w 366762"/>
                  <a:gd name="connsiteY2" fmla="*/ 2164 h 415274"/>
                  <a:gd name="connsiteX3" fmla="*/ 370538 w 366762"/>
                  <a:gd name="connsiteY3" fmla="*/ 2164 h 415274"/>
                  <a:gd name="connsiteX4" fmla="*/ 370538 w 366762"/>
                  <a:gd name="connsiteY4" fmla="*/ 417439 h 415274"/>
                  <a:gd name="connsiteX5" fmla="*/ 332443 w 366762"/>
                  <a:gd name="connsiteY5" fmla="*/ 40262 h 415274"/>
                  <a:gd name="connsiteX6" fmla="*/ 41869 w 366762"/>
                  <a:gd name="connsiteY6" fmla="*/ 40262 h 415274"/>
                  <a:gd name="connsiteX7" fmla="*/ 41869 w 366762"/>
                  <a:gd name="connsiteY7" fmla="*/ 379342 h 415274"/>
                  <a:gd name="connsiteX8" fmla="*/ 332443 w 366762"/>
                  <a:gd name="connsiteY8" fmla="*/ 379342 h 415274"/>
                  <a:gd name="connsiteX9" fmla="*/ 332443 w 366762"/>
                  <a:gd name="connsiteY9" fmla="*/ 40262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538" y="417439"/>
                    </a:moveTo>
                    <a:lnTo>
                      <a:pt x="3775" y="417439"/>
                    </a:lnTo>
                    <a:lnTo>
                      <a:pt x="3775" y="2164"/>
                    </a:lnTo>
                    <a:lnTo>
                      <a:pt x="370538" y="2164"/>
                    </a:lnTo>
                    <a:lnTo>
                      <a:pt x="370538" y="417439"/>
                    </a:lnTo>
                    <a:close/>
                    <a:moveTo>
                      <a:pt x="332443" y="40262"/>
                    </a:moveTo>
                    <a:lnTo>
                      <a:pt x="41869" y="40262"/>
                    </a:lnTo>
                    <a:lnTo>
                      <a:pt x="41869" y="379342"/>
                    </a:lnTo>
                    <a:lnTo>
                      <a:pt x="332443" y="379342"/>
                    </a:lnTo>
                    <a:lnTo>
                      <a:pt x="332443" y="40262"/>
                    </a:lnTo>
                    <a:close/>
                  </a:path>
                </a:pathLst>
              </a:custGeom>
              <a:solidFill>
                <a:srgbClr val="000080"/>
              </a:solidFill>
              <a:ln w="2030" cap="rnd">
                <a:noFill/>
                <a:prstDash val="solid"/>
                <a:round/>
              </a:ln>
            </p:spPr>
            <p:txBody>
              <a:bodyPr rtlCol="0" anchor="ctr"/>
              <a:lstStyle/>
              <a:p>
                <a:endParaRPr lang="en-CH" sz="4000"/>
              </a:p>
            </p:txBody>
          </p:sp>
          <p:sp>
            <p:nvSpPr>
              <p:cNvPr id="872" name="Freeform 871">
                <a:extLst>
                  <a:ext uri="{FF2B5EF4-FFF2-40B4-BE49-F238E27FC236}">
                    <a16:creationId xmlns:a16="http://schemas.microsoft.com/office/drawing/2014/main" id="{84D32AE8-C631-7991-82F0-9534A0774509}"/>
                  </a:ext>
                </a:extLst>
              </p:cNvPr>
              <p:cNvSpPr/>
              <p:nvPr/>
            </p:nvSpPr>
            <p:spPr>
              <a:xfrm>
                <a:off x="29326003" y="13962706"/>
                <a:ext cx="290579" cy="339074"/>
              </a:xfrm>
              <a:custGeom>
                <a:avLst/>
                <a:gdLst>
                  <a:gd name="connsiteX0" fmla="*/ 3775 w 290579"/>
                  <a:gd name="connsiteY0" fmla="*/ 2164 h 339074"/>
                  <a:gd name="connsiteX1" fmla="*/ 294355 w 290579"/>
                  <a:gd name="connsiteY1" fmla="*/ 2164 h 339074"/>
                  <a:gd name="connsiteX2" fmla="*/ 294355 w 290579"/>
                  <a:gd name="connsiteY2" fmla="*/ 341239 h 339074"/>
                  <a:gd name="connsiteX3" fmla="*/ 3775 w 290579"/>
                  <a:gd name="connsiteY3" fmla="*/ 341239 h 339074"/>
                </a:gdLst>
                <a:ahLst/>
                <a:cxnLst>
                  <a:cxn ang="0">
                    <a:pos x="connsiteX0" y="connsiteY0"/>
                  </a:cxn>
                  <a:cxn ang="0">
                    <a:pos x="connsiteX1" y="connsiteY1"/>
                  </a:cxn>
                  <a:cxn ang="0">
                    <a:pos x="connsiteX2" y="connsiteY2"/>
                  </a:cxn>
                  <a:cxn ang="0">
                    <a:pos x="connsiteX3" y="connsiteY3"/>
                  </a:cxn>
                </a:cxnLst>
                <a:rect l="l" t="t" r="r" b="b"/>
                <a:pathLst>
                  <a:path w="290579" h="339074">
                    <a:moveTo>
                      <a:pt x="3775" y="2164"/>
                    </a:moveTo>
                    <a:lnTo>
                      <a:pt x="294355" y="2164"/>
                    </a:lnTo>
                    <a:lnTo>
                      <a:pt x="294355" y="341239"/>
                    </a:lnTo>
                    <a:lnTo>
                      <a:pt x="3775" y="341239"/>
                    </a:lnTo>
                    <a:close/>
                  </a:path>
                </a:pathLst>
              </a:custGeom>
              <a:solidFill>
                <a:srgbClr val="000080"/>
              </a:solidFill>
              <a:ln w="2030" cap="rnd">
                <a:noFill/>
                <a:prstDash val="solid"/>
                <a:round/>
              </a:ln>
            </p:spPr>
            <p:txBody>
              <a:bodyPr rtlCol="0" anchor="ctr"/>
              <a:lstStyle/>
              <a:p>
                <a:endParaRPr lang="en-CH" sz="4000"/>
              </a:p>
            </p:txBody>
          </p:sp>
        </p:grpSp>
        <p:grpSp>
          <p:nvGrpSpPr>
            <p:cNvPr id="873" name="Graphic 18">
              <a:extLst>
                <a:ext uri="{FF2B5EF4-FFF2-40B4-BE49-F238E27FC236}">
                  <a16:creationId xmlns:a16="http://schemas.microsoft.com/office/drawing/2014/main" id="{1191662B-3BE5-0CCE-1A09-4B84911A7213}"/>
                </a:ext>
              </a:extLst>
            </p:cNvPr>
            <p:cNvGrpSpPr/>
            <p:nvPr/>
          </p:nvGrpSpPr>
          <p:grpSpPr>
            <a:xfrm>
              <a:off x="29693757" y="13924608"/>
              <a:ext cx="366762" cy="415274"/>
              <a:chOff x="29693757" y="13924608"/>
              <a:chExt cx="366762" cy="415274"/>
            </a:xfrm>
            <a:solidFill>
              <a:srgbClr val="000080"/>
            </a:solidFill>
          </p:grpSpPr>
          <p:sp>
            <p:nvSpPr>
              <p:cNvPr id="874" name="Freeform 873">
                <a:extLst>
                  <a:ext uri="{FF2B5EF4-FFF2-40B4-BE49-F238E27FC236}">
                    <a16:creationId xmlns:a16="http://schemas.microsoft.com/office/drawing/2014/main" id="{F846D9F6-6C97-50C2-A5E6-3FEF98B9475F}"/>
                  </a:ext>
                </a:extLst>
              </p:cNvPr>
              <p:cNvSpPr/>
              <p:nvPr/>
            </p:nvSpPr>
            <p:spPr>
              <a:xfrm>
                <a:off x="29693757" y="13924608"/>
                <a:ext cx="366762" cy="415274"/>
              </a:xfrm>
              <a:custGeom>
                <a:avLst/>
                <a:gdLst>
                  <a:gd name="connsiteX0" fmla="*/ 370671 w 366762"/>
                  <a:gd name="connsiteY0" fmla="*/ 417439 h 415274"/>
                  <a:gd name="connsiteX1" fmla="*/ 3908 w 366762"/>
                  <a:gd name="connsiteY1" fmla="*/ 417439 h 415274"/>
                  <a:gd name="connsiteX2" fmla="*/ 3908 w 366762"/>
                  <a:gd name="connsiteY2" fmla="*/ 2164 h 415274"/>
                  <a:gd name="connsiteX3" fmla="*/ 370671 w 366762"/>
                  <a:gd name="connsiteY3" fmla="*/ 2164 h 415274"/>
                  <a:gd name="connsiteX4" fmla="*/ 370671 w 366762"/>
                  <a:gd name="connsiteY4" fmla="*/ 417439 h 415274"/>
                  <a:gd name="connsiteX5" fmla="*/ 332577 w 366762"/>
                  <a:gd name="connsiteY5" fmla="*/ 40262 h 415274"/>
                  <a:gd name="connsiteX6" fmla="*/ 42003 w 366762"/>
                  <a:gd name="connsiteY6" fmla="*/ 40262 h 415274"/>
                  <a:gd name="connsiteX7" fmla="*/ 42003 w 366762"/>
                  <a:gd name="connsiteY7" fmla="*/ 379342 h 415274"/>
                  <a:gd name="connsiteX8" fmla="*/ 332577 w 366762"/>
                  <a:gd name="connsiteY8" fmla="*/ 379342 h 415274"/>
                  <a:gd name="connsiteX9" fmla="*/ 332577 w 366762"/>
                  <a:gd name="connsiteY9" fmla="*/ 40262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671" y="417439"/>
                    </a:moveTo>
                    <a:lnTo>
                      <a:pt x="3908" y="417439"/>
                    </a:lnTo>
                    <a:lnTo>
                      <a:pt x="3908" y="2164"/>
                    </a:lnTo>
                    <a:lnTo>
                      <a:pt x="370671" y="2164"/>
                    </a:lnTo>
                    <a:lnTo>
                      <a:pt x="370671" y="417439"/>
                    </a:lnTo>
                    <a:close/>
                    <a:moveTo>
                      <a:pt x="332577" y="40262"/>
                    </a:moveTo>
                    <a:lnTo>
                      <a:pt x="42003" y="40262"/>
                    </a:lnTo>
                    <a:lnTo>
                      <a:pt x="42003" y="379342"/>
                    </a:lnTo>
                    <a:lnTo>
                      <a:pt x="332577" y="379342"/>
                    </a:lnTo>
                    <a:lnTo>
                      <a:pt x="332577" y="40262"/>
                    </a:lnTo>
                    <a:close/>
                  </a:path>
                </a:pathLst>
              </a:custGeom>
              <a:solidFill>
                <a:srgbClr val="000080"/>
              </a:solidFill>
              <a:ln w="2030" cap="rnd">
                <a:noFill/>
                <a:prstDash val="solid"/>
                <a:round/>
              </a:ln>
            </p:spPr>
            <p:txBody>
              <a:bodyPr rtlCol="0" anchor="ctr"/>
              <a:lstStyle/>
              <a:p>
                <a:endParaRPr lang="en-CH" sz="4000"/>
              </a:p>
            </p:txBody>
          </p:sp>
          <p:sp>
            <p:nvSpPr>
              <p:cNvPr id="875" name="Freeform 874">
                <a:extLst>
                  <a:ext uri="{FF2B5EF4-FFF2-40B4-BE49-F238E27FC236}">
                    <a16:creationId xmlns:a16="http://schemas.microsoft.com/office/drawing/2014/main" id="{8B076DE1-4057-1258-B45A-32C613428575}"/>
                  </a:ext>
                </a:extLst>
              </p:cNvPr>
              <p:cNvSpPr/>
              <p:nvPr/>
            </p:nvSpPr>
            <p:spPr>
              <a:xfrm>
                <a:off x="29731826" y="13962706"/>
                <a:ext cx="290579" cy="339074"/>
              </a:xfrm>
              <a:custGeom>
                <a:avLst/>
                <a:gdLst>
                  <a:gd name="connsiteX0" fmla="*/ 3908 w 290579"/>
                  <a:gd name="connsiteY0" fmla="*/ 2164 h 339074"/>
                  <a:gd name="connsiteX1" fmla="*/ 294488 w 290579"/>
                  <a:gd name="connsiteY1" fmla="*/ 2164 h 339074"/>
                  <a:gd name="connsiteX2" fmla="*/ 294488 w 290579"/>
                  <a:gd name="connsiteY2" fmla="*/ 341239 h 339074"/>
                  <a:gd name="connsiteX3" fmla="*/ 3908 w 290579"/>
                  <a:gd name="connsiteY3" fmla="*/ 341239 h 339074"/>
                </a:gdLst>
                <a:ahLst/>
                <a:cxnLst>
                  <a:cxn ang="0">
                    <a:pos x="connsiteX0" y="connsiteY0"/>
                  </a:cxn>
                  <a:cxn ang="0">
                    <a:pos x="connsiteX1" y="connsiteY1"/>
                  </a:cxn>
                  <a:cxn ang="0">
                    <a:pos x="connsiteX2" y="connsiteY2"/>
                  </a:cxn>
                  <a:cxn ang="0">
                    <a:pos x="connsiteX3" y="connsiteY3"/>
                  </a:cxn>
                </a:cxnLst>
                <a:rect l="l" t="t" r="r" b="b"/>
                <a:pathLst>
                  <a:path w="290579" h="339074">
                    <a:moveTo>
                      <a:pt x="3908" y="2164"/>
                    </a:moveTo>
                    <a:lnTo>
                      <a:pt x="294488" y="2164"/>
                    </a:lnTo>
                    <a:lnTo>
                      <a:pt x="294488" y="341239"/>
                    </a:lnTo>
                    <a:lnTo>
                      <a:pt x="3908" y="341239"/>
                    </a:lnTo>
                    <a:close/>
                  </a:path>
                </a:pathLst>
              </a:custGeom>
              <a:solidFill>
                <a:srgbClr val="000080"/>
              </a:solidFill>
              <a:ln w="2030" cap="rnd">
                <a:noFill/>
                <a:prstDash val="solid"/>
                <a:round/>
              </a:ln>
            </p:spPr>
            <p:txBody>
              <a:bodyPr rtlCol="0" anchor="ctr"/>
              <a:lstStyle/>
              <a:p>
                <a:endParaRPr lang="en-CH" sz="4000"/>
              </a:p>
            </p:txBody>
          </p:sp>
        </p:grpSp>
        <p:grpSp>
          <p:nvGrpSpPr>
            <p:cNvPr id="876" name="Graphic 18">
              <a:extLst>
                <a:ext uri="{FF2B5EF4-FFF2-40B4-BE49-F238E27FC236}">
                  <a16:creationId xmlns:a16="http://schemas.microsoft.com/office/drawing/2014/main" id="{7F435FAF-0EB2-90B8-F896-D9460C7D97B5}"/>
                </a:ext>
              </a:extLst>
            </p:cNvPr>
            <p:cNvGrpSpPr/>
            <p:nvPr/>
          </p:nvGrpSpPr>
          <p:grpSpPr>
            <a:xfrm>
              <a:off x="30099628" y="13924608"/>
              <a:ext cx="366762" cy="415274"/>
              <a:chOff x="30099628" y="13924608"/>
              <a:chExt cx="366762" cy="415274"/>
            </a:xfrm>
            <a:solidFill>
              <a:srgbClr val="000080"/>
            </a:solidFill>
          </p:grpSpPr>
          <p:sp>
            <p:nvSpPr>
              <p:cNvPr id="877" name="Freeform 876">
                <a:extLst>
                  <a:ext uri="{FF2B5EF4-FFF2-40B4-BE49-F238E27FC236}">
                    <a16:creationId xmlns:a16="http://schemas.microsoft.com/office/drawing/2014/main" id="{7FE83419-0780-057B-E05B-2F5ED25DDA92}"/>
                  </a:ext>
                </a:extLst>
              </p:cNvPr>
              <p:cNvSpPr/>
              <p:nvPr/>
            </p:nvSpPr>
            <p:spPr>
              <a:xfrm>
                <a:off x="30099628" y="13924608"/>
                <a:ext cx="366762" cy="415274"/>
              </a:xfrm>
              <a:custGeom>
                <a:avLst/>
                <a:gdLst>
                  <a:gd name="connsiteX0" fmla="*/ 370804 w 366762"/>
                  <a:gd name="connsiteY0" fmla="*/ 417439 h 415274"/>
                  <a:gd name="connsiteX1" fmla="*/ 4041 w 366762"/>
                  <a:gd name="connsiteY1" fmla="*/ 417439 h 415274"/>
                  <a:gd name="connsiteX2" fmla="*/ 4041 w 366762"/>
                  <a:gd name="connsiteY2" fmla="*/ 2164 h 415274"/>
                  <a:gd name="connsiteX3" fmla="*/ 370804 w 366762"/>
                  <a:gd name="connsiteY3" fmla="*/ 2164 h 415274"/>
                  <a:gd name="connsiteX4" fmla="*/ 370804 w 366762"/>
                  <a:gd name="connsiteY4" fmla="*/ 417439 h 415274"/>
                  <a:gd name="connsiteX5" fmla="*/ 332710 w 366762"/>
                  <a:gd name="connsiteY5" fmla="*/ 40262 h 415274"/>
                  <a:gd name="connsiteX6" fmla="*/ 42136 w 366762"/>
                  <a:gd name="connsiteY6" fmla="*/ 40262 h 415274"/>
                  <a:gd name="connsiteX7" fmla="*/ 42136 w 366762"/>
                  <a:gd name="connsiteY7" fmla="*/ 379342 h 415274"/>
                  <a:gd name="connsiteX8" fmla="*/ 332710 w 366762"/>
                  <a:gd name="connsiteY8" fmla="*/ 379342 h 415274"/>
                  <a:gd name="connsiteX9" fmla="*/ 332710 w 366762"/>
                  <a:gd name="connsiteY9" fmla="*/ 40262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804" y="417439"/>
                    </a:moveTo>
                    <a:lnTo>
                      <a:pt x="4041" y="417439"/>
                    </a:lnTo>
                    <a:lnTo>
                      <a:pt x="4041" y="2164"/>
                    </a:lnTo>
                    <a:lnTo>
                      <a:pt x="370804" y="2164"/>
                    </a:lnTo>
                    <a:lnTo>
                      <a:pt x="370804" y="417439"/>
                    </a:lnTo>
                    <a:close/>
                    <a:moveTo>
                      <a:pt x="332710" y="40262"/>
                    </a:moveTo>
                    <a:lnTo>
                      <a:pt x="42136" y="40262"/>
                    </a:lnTo>
                    <a:lnTo>
                      <a:pt x="42136" y="379342"/>
                    </a:lnTo>
                    <a:lnTo>
                      <a:pt x="332710" y="379342"/>
                    </a:lnTo>
                    <a:lnTo>
                      <a:pt x="332710" y="40262"/>
                    </a:lnTo>
                    <a:close/>
                  </a:path>
                </a:pathLst>
              </a:custGeom>
              <a:solidFill>
                <a:srgbClr val="000080"/>
              </a:solidFill>
              <a:ln w="2030" cap="rnd">
                <a:noFill/>
                <a:prstDash val="solid"/>
                <a:round/>
              </a:ln>
            </p:spPr>
            <p:txBody>
              <a:bodyPr rtlCol="0" anchor="ctr"/>
              <a:lstStyle/>
              <a:p>
                <a:endParaRPr lang="en-CH" sz="4000"/>
              </a:p>
            </p:txBody>
          </p:sp>
          <p:sp>
            <p:nvSpPr>
              <p:cNvPr id="878" name="Freeform 877">
                <a:extLst>
                  <a:ext uri="{FF2B5EF4-FFF2-40B4-BE49-F238E27FC236}">
                    <a16:creationId xmlns:a16="http://schemas.microsoft.com/office/drawing/2014/main" id="{C77751A5-A7C9-7B75-69E1-F5A32BEA8CDE}"/>
                  </a:ext>
                </a:extLst>
              </p:cNvPr>
              <p:cNvSpPr/>
              <p:nvPr/>
            </p:nvSpPr>
            <p:spPr>
              <a:xfrm>
                <a:off x="30137696" y="13962706"/>
                <a:ext cx="290579" cy="339074"/>
              </a:xfrm>
              <a:custGeom>
                <a:avLst/>
                <a:gdLst>
                  <a:gd name="connsiteX0" fmla="*/ 4041 w 290579"/>
                  <a:gd name="connsiteY0" fmla="*/ 2164 h 339074"/>
                  <a:gd name="connsiteX1" fmla="*/ 294621 w 290579"/>
                  <a:gd name="connsiteY1" fmla="*/ 2164 h 339074"/>
                  <a:gd name="connsiteX2" fmla="*/ 294621 w 290579"/>
                  <a:gd name="connsiteY2" fmla="*/ 341239 h 339074"/>
                  <a:gd name="connsiteX3" fmla="*/ 4041 w 290579"/>
                  <a:gd name="connsiteY3" fmla="*/ 341239 h 339074"/>
                </a:gdLst>
                <a:ahLst/>
                <a:cxnLst>
                  <a:cxn ang="0">
                    <a:pos x="connsiteX0" y="connsiteY0"/>
                  </a:cxn>
                  <a:cxn ang="0">
                    <a:pos x="connsiteX1" y="connsiteY1"/>
                  </a:cxn>
                  <a:cxn ang="0">
                    <a:pos x="connsiteX2" y="connsiteY2"/>
                  </a:cxn>
                  <a:cxn ang="0">
                    <a:pos x="connsiteX3" y="connsiteY3"/>
                  </a:cxn>
                </a:cxnLst>
                <a:rect l="l" t="t" r="r" b="b"/>
                <a:pathLst>
                  <a:path w="290579" h="339074">
                    <a:moveTo>
                      <a:pt x="4041" y="2164"/>
                    </a:moveTo>
                    <a:lnTo>
                      <a:pt x="294621" y="2164"/>
                    </a:lnTo>
                    <a:lnTo>
                      <a:pt x="294621" y="341239"/>
                    </a:lnTo>
                    <a:lnTo>
                      <a:pt x="4041" y="341239"/>
                    </a:lnTo>
                    <a:close/>
                  </a:path>
                </a:pathLst>
              </a:custGeom>
              <a:solidFill>
                <a:srgbClr val="000080"/>
              </a:solidFill>
              <a:ln w="2030" cap="rnd">
                <a:noFill/>
                <a:prstDash val="solid"/>
                <a:round/>
              </a:ln>
            </p:spPr>
            <p:txBody>
              <a:bodyPr rtlCol="0" anchor="ctr"/>
              <a:lstStyle/>
              <a:p>
                <a:endParaRPr lang="en-CH" sz="4000"/>
              </a:p>
            </p:txBody>
          </p:sp>
        </p:grpSp>
        <p:grpSp>
          <p:nvGrpSpPr>
            <p:cNvPr id="879" name="Graphic 18">
              <a:extLst>
                <a:ext uri="{FF2B5EF4-FFF2-40B4-BE49-F238E27FC236}">
                  <a16:creationId xmlns:a16="http://schemas.microsoft.com/office/drawing/2014/main" id="{50F11E1B-68C8-2BDC-3EAC-DC30A56DDCF9}"/>
                </a:ext>
              </a:extLst>
            </p:cNvPr>
            <p:cNvGrpSpPr/>
            <p:nvPr/>
          </p:nvGrpSpPr>
          <p:grpSpPr>
            <a:xfrm>
              <a:off x="30505498" y="13924608"/>
              <a:ext cx="366762" cy="415274"/>
              <a:chOff x="30505498" y="13924608"/>
              <a:chExt cx="366762" cy="415274"/>
            </a:xfrm>
          </p:grpSpPr>
          <p:sp>
            <p:nvSpPr>
              <p:cNvPr id="880" name="Freeform 879">
                <a:extLst>
                  <a:ext uri="{FF2B5EF4-FFF2-40B4-BE49-F238E27FC236}">
                    <a16:creationId xmlns:a16="http://schemas.microsoft.com/office/drawing/2014/main" id="{A9E4C3E9-8A22-4B15-6CD1-E4D29BD545B1}"/>
                  </a:ext>
                </a:extLst>
              </p:cNvPr>
              <p:cNvSpPr/>
              <p:nvPr/>
            </p:nvSpPr>
            <p:spPr>
              <a:xfrm>
                <a:off x="30505498" y="13924608"/>
                <a:ext cx="366762" cy="415274"/>
              </a:xfrm>
              <a:custGeom>
                <a:avLst/>
                <a:gdLst>
                  <a:gd name="connsiteX0" fmla="*/ 370937 w 366762"/>
                  <a:gd name="connsiteY0" fmla="*/ 417439 h 415274"/>
                  <a:gd name="connsiteX1" fmla="*/ 4175 w 366762"/>
                  <a:gd name="connsiteY1" fmla="*/ 417439 h 415274"/>
                  <a:gd name="connsiteX2" fmla="*/ 4175 w 366762"/>
                  <a:gd name="connsiteY2" fmla="*/ 2164 h 415274"/>
                  <a:gd name="connsiteX3" fmla="*/ 370937 w 366762"/>
                  <a:gd name="connsiteY3" fmla="*/ 2164 h 415274"/>
                  <a:gd name="connsiteX4" fmla="*/ 370937 w 366762"/>
                  <a:gd name="connsiteY4" fmla="*/ 417439 h 415274"/>
                  <a:gd name="connsiteX5" fmla="*/ 332843 w 366762"/>
                  <a:gd name="connsiteY5" fmla="*/ 40262 h 415274"/>
                  <a:gd name="connsiteX6" fmla="*/ 42269 w 366762"/>
                  <a:gd name="connsiteY6" fmla="*/ 40262 h 415274"/>
                  <a:gd name="connsiteX7" fmla="*/ 42269 w 366762"/>
                  <a:gd name="connsiteY7" fmla="*/ 379342 h 415274"/>
                  <a:gd name="connsiteX8" fmla="*/ 332843 w 366762"/>
                  <a:gd name="connsiteY8" fmla="*/ 379342 h 415274"/>
                  <a:gd name="connsiteX9" fmla="*/ 332843 w 366762"/>
                  <a:gd name="connsiteY9" fmla="*/ 40262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937" y="417439"/>
                    </a:moveTo>
                    <a:lnTo>
                      <a:pt x="4175" y="417439"/>
                    </a:lnTo>
                    <a:lnTo>
                      <a:pt x="4175" y="2164"/>
                    </a:lnTo>
                    <a:lnTo>
                      <a:pt x="370937" y="2164"/>
                    </a:lnTo>
                    <a:lnTo>
                      <a:pt x="370937" y="417439"/>
                    </a:lnTo>
                    <a:close/>
                    <a:moveTo>
                      <a:pt x="332843" y="40262"/>
                    </a:moveTo>
                    <a:lnTo>
                      <a:pt x="42269" y="40262"/>
                    </a:lnTo>
                    <a:lnTo>
                      <a:pt x="42269" y="379342"/>
                    </a:lnTo>
                    <a:lnTo>
                      <a:pt x="332843" y="379342"/>
                    </a:lnTo>
                    <a:lnTo>
                      <a:pt x="332843" y="40262"/>
                    </a:lnTo>
                    <a:close/>
                  </a:path>
                </a:pathLst>
              </a:custGeom>
              <a:solidFill>
                <a:srgbClr val="000080"/>
              </a:solidFill>
              <a:ln w="2030" cap="rnd">
                <a:noFill/>
                <a:prstDash val="solid"/>
                <a:round/>
              </a:ln>
            </p:spPr>
            <p:txBody>
              <a:bodyPr rtlCol="0" anchor="ctr"/>
              <a:lstStyle/>
              <a:p>
                <a:endParaRPr lang="en-CH" sz="4000"/>
              </a:p>
            </p:txBody>
          </p:sp>
          <p:sp>
            <p:nvSpPr>
              <p:cNvPr id="881" name="Freeform 880">
                <a:extLst>
                  <a:ext uri="{FF2B5EF4-FFF2-40B4-BE49-F238E27FC236}">
                    <a16:creationId xmlns:a16="http://schemas.microsoft.com/office/drawing/2014/main" id="{5BC880B0-1A98-D2DD-379C-012A4CFCA85D}"/>
                  </a:ext>
                </a:extLst>
              </p:cNvPr>
              <p:cNvSpPr/>
              <p:nvPr/>
            </p:nvSpPr>
            <p:spPr>
              <a:xfrm>
                <a:off x="30543567" y="13962706"/>
                <a:ext cx="290579" cy="339074"/>
              </a:xfrm>
              <a:custGeom>
                <a:avLst/>
                <a:gdLst>
                  <a:gd name="connsiteX0" fmla="*/ 4174 w 290579"/>
                  <a:gd name="connsiteY0" fmla="*/ 2164 h 339074"/>
                  <a:gd name="connsiteX1" fmla="*/ 294755 w 290579"/>
                  <a:gd name="connsiteY1" fmla="*/ 2164 h 339074"/>
                  <a:gd name="connsiteX2" fmla="*/ 294755 w 290579"/>
                  <a:gd name="connsiteY2" fmla="*/ 341239 h 339074"/>
                  <a:gd name="connsiteX3" fmla="*/ 4174 w 290579"/>
                  <a:gd name="connsiteY3" fmla="*/ 341239 h 339074"/>
                </a:gdLst>
                <a:ahLst/>
                <a:cxnLst>
                  <a:cxn ang="0">
                    <a:pos x="connsiteX0" y="connsiteY0"/>
                  </a:cxn>
                  <a:cxn ang="0">
                    <a:pos x="connsiteX1" y="connsiteY1"/>
                  </a:cxn>
                  <a:cxn ang="0">
                    <a:pos x="connsiteX2" y="connsiteY2"/>
                  </a:cxn>
                  <a:cxn ang="0">
                    <a:pos x="connsiteX3" y="connsiteY3"/>
                  </a:cxn>
                </a:cxnLst>
                <a:rect l="l" t="t" r="r" b="b"/>
                <a:pathLst>
                  <a:path w="290579" h="339074">
                    <a:moveTo>
                      <a:pt x="4174" y="2164"/>
                    </a:moveTo>
                    <a:lnTo>
                      <a:pt x="294755" y="2164"/>
                    </a:lnTo>
                    <a:lnTo>
                      <a:pt x="294755" y="341239"/>
                    </a:lnTo>
                    <a:lnTo>
                      <a:pt x="4174" y="341239"/>
                    </a:lnTo>
                    <a:close/>
                  </a:path>
                </a:pathLst>
              </a:custGeom>
              <a:solidFill>
                <a:srgbClr val="FFFFFF"/>
              </a:solidFill>
              <a:ln w="2030" cap="rnd">
                <a:noFill/>
                <a:prstDash val="solid"/>
                <a:round/>
              </a:ln>
            </p:spPr>
            <p:txBody>
              <a:bodyPr rtlCol="0" anchor="ctr"/>
              <a:lstStyle/>
              <a:p>
                <a:endParaRPr lang="en-CH" sz="4000"/>
              </a:p>
            </p:txBody>
          </p:sp>
        </p:grpSp>
      </p:grpSp>
      <p:grpSp>
        <p:nvGrpSpPr>
          <p:cNvPr id="882" name="Graphic 18">
            <a:extLst>
              <a:ext uri="{FF2B5EF4-FFF2-40B4-BE49-F238E27FC236}">
                <a16:creationId xmlns:a16="http://schemas.microsoft.com/office/drawing/2014/main" id="{523D2833-2C4D-97D7-0B54-7F8316467DB5}"/>
              </a:ext>
            </a:extLst>
          </p:cNvPr>
          <p:cNvGrpSpPr/>
          <p:nvPr/>
        </p:nvGrpSpPr>
        <p:grpSpPr>
          <a:xfrm>
            <a:off x="28882064" y="15064501"/>
            <a:ext cx="1990197" cy="415274"/>
            <a:chOff x="28882064" y="15064501"/>
            <a:chExt cx="1990197" cy="415274"/>
          </a:xfrm>
        </p:grpSpPr>
        <p:grpSp>
          <p:nvGrpSpPr>
            <p:cNvPr id="883" name="Graphic 18">
              <a:extLst>
                <a:ext uri="{FF2B5EF4-FFF2-40B4-BE49-F238E27FC236}">
                  <a16:creationId xmlns:a16="http://schemas.microsoft.com/office/drawing/2014/main" id="{7B13EB31-3DE9-CD1A-8646-171761056FFB}"/>
                </a:ext>
              </a:extLst>
            </p:cNvPr>
            <p:cNvGrpSpPr/>
            <p:nvPr/>
          </p:nvGrpSpPr>
          <p:grpSpPr>
            <a:xfrm>
              <a:off x="28882064" y="15064501"/>
              <a:ext cx="366762" cy="415274"/>
              <a:chOff x="28882064" y="15064501"/>
              <a:chExt cx="366762" cy="415274"/>
            </a:xfrm>
            <a:solidFill>
              <a:srgbClr val="000080"/>
            </a:solidFill>
          </p:grpSpPr>
          <p:sp>
            <p:nvSpPr>
              <p:cNvPr id="884" name="Freeform 883">
                <a:extLst>
                  <a:ext uri="{FF2B5EF4-FFF2-40B4-BE49-F238E27FC236}">
                    <a16:creationId xmlns:a16="http://schemas.microsoft.com/office/drawing/2014/main" id="{FC8D9C7E-C7B4-AB77-AFB7-E9F6FF261BE8}"/>
                  </a:ext>
                </a:extLst>
              </p:cNvPr>
              <p:cNvSpPr/>
              <p:nvPr/>
            </p:nvSpPr>
            <p:spPr>
              <a:xfrm>
                <a:off x="28882064" y="15064501"/>
                <a:ext cx="366762" cy="415274"/>
              </a:xfrm>
              <a:custGeom>
                <a:avLst/>
                <a:gdLst>
                  <a:gd name="connsiteX0" fmla="*/ 370405 w 366762"/>
                  <a:gd name="connsiteY0" fmla="*/ 417813 h 415274"/>
                  <a:gd name="connsiteX1" fmla="*/ 3642 w 366762"/>
                  <a:gd name="connsiteY1" fmla="*/ 417813 h 415274"/>
                  <a:gd name="connsiteX2" fmla="*/ 3642 w 366762"/>
                  <a:gd name="connsiteY2" fmla="*/ 2538 h 415274"/>
                  <a:gd name="connsiteX3" fmla="*/ 370405 w 366762"/>
                  <a:gd name="connsiteY3" fmla="*/ 2538 h 415274"/>
                  <a:gd name="connsiteX4" fmla="*/ 370405 w 366762"/>
                  <a:gd name="connsiteY4" fmla="*/ 417813 h 415274"/>
                  <a:gd name="connsiteX5" fmla="*/ 332310 w 366762"/>
                  <a:gd name="connsiteY5" fmla="*/ 40636 h 415274"/>
                  <a:gd name="connsiteX6" fmla="*/ 41736 w 366762"/>
                  <a:gd name="connsiteY6" fmla="*/ 40636 h 415274"/>
                  <a:gd name="connsiteX7" fmla="*/ 41736 w 366762"/>
                  <a:gd name="connsiteY7" fmla="*/ 379716 h 415274"/>
                  <a:gd name="connsiteX8" fmla="*/ 332310 w 366762"/>
                  <a:gd name="connsiteY8" fmla="*/ 379716 h 415274"/>
                  <a:gd name="connsiteX9" fmla="*/ 332310 w 366762"/>
                  <a:gd name="connsiteY9" fmla="*/ 4063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405" y="417813"/>
                    </a:moveTo>
                    <a:lnTo>
                      <a:pt x="3642" y="417813"/>
                    </a:lnTo>
                    <a:lnTo>
                      <a:pt x="3642" y="2538"/>
                    </a:lnTo>
                    <a:lnTo>
                      <a:pt x="370405" y="2538"/>
                    </a:lnTo>
                    <a:lnTo>
                      <a:pt x="370405" y="417813"/>
                    </a:lnTo>
                    <a:close/>
                    <a:moveTo>
                      <a:pt x="332310" y="40636"/>
                    </a:moveTo>
                    <a:lnTo>
                      <a:pt x="41736" y="40636"/>
                    </a:lnTo>
                    <a:lnTo>
                      <a:pt x="41736" y="379716"/>
                    </a:lnTo>
                    <a:lnTo>
                      <a:pt x="332310" y="379716"/>
                    </a:lnTo>
                    <a:lnTo>
                      <a:pt x="332310" y="40636"/>
                    </a:lnTo>
                    <a:close/>
                  </a:path>
                </a:pathLst>
              </a:custGeom>
              <a:solidFill>
                <a:srgbClr val="000080"/>
              </a:solidFill>
              <a:ln w="2030" cap="rnd">
                <a:noFill/>
                <a:prstDash val="solid"/>
                <a:round/>
              </a:ln>
            </p:spPr>
            <p:txBody>
              <a:bodyPr rtlCol="0" anchor="ctr"/>
              <a:lstStyle/>
              <a:p>
                <a:endParaRPr lang="en-CH" sz="4000"/>
              </a:p>
            </p:txBody>
          </p:sp>
          <p:sp>
            <p:nvSpPr>
              <p:cNvPr id="885" name="Freeform 884">
                <a:extLst>
                  <a:ext uri="{FF2B5EF4-FFF2-40B4-BE49-F238E27FC236}">
                    <a16:creationId xmlns:a16="http://schemas.microsoft.com/office/drawing/2014/main" id="{37145313-9BFB-5EC0-3810-2FC8A1A3455C}"/>
                  </a:ext>
                </a:extLst>
              </p:cNvPr>
              <p:cNvSpPr/>
              <p:nvPr/>
            </p:nvSpPr>
            <p:spPr>
              <a:xfrm>
                <a:off x="28920132" y="15102599"/>
                <a:ext cx="290579" cy="339074"/>
              </a:xfrm>
              <a:custGeom>
                <a:avLst/>
                <a:gdLst>
                  <a:gd name="connsiteX0" fmla="*/ 3642 w 290579"/>
                  <a:gd name="connsiteY0" fmla="*/ 2538 h 339074"/>
                  <a:gd name="connsiteX1" fmla="*/ 294222 w 290579"/>
                  <a:gd name="connsiteY1" fmla="*/ 2538 h 339074"/>
                  <a:gd name="connsiteX2" fmla="*/ 294222 w 290579"/>
                  <a:gd name="connsiteY2" fmla="*/ 341613 h 339074"/>
                  <a:gd name="connsiteX3" fmla="*/ 3642 w 290579"/>
                  <a:gd name="connsiteY3" fmla="*/ 341613 h 339074"/>
                </a:gdLst>
                <a:ahLst/>
                <a:cxnLst>
                  <a:cxn ang="0">
                    <a:pos x="connsiteX0" y="connsiteY0"/>
                  </a:cxn>
                  <a:cxn ang="0">
                    <a:pos x="connsiteX1" y="connsiteY1"/>
                  </a:cxn>
                  <a:cxn ang="0">
                    <a:pos x="connsiteX2" y="connsiteY2"/>
                  </a:cxn>
                  <a:cxn ang="0">
                    <a:pos x="connsiteX3" y="connsiteY3"/>
                  </a:cxn>
                </a:cxnLst>
                <a:rect l="l" t="t" r="r" b="b"/>
                <a:pathLst>
                  <a:path w="290579" h="339074">
                    <a:moveTo>
                      <a:pt x="3642" y="2538"/>
                    </a:moveTo>
                    <a:lnTo>
                      <a:pt x="294222" y="2538"/>
                    </a:lnTo>
                    <a:lnTo>
                      <a:pt x="294222" y="341613"/>
                    </a:lnTo>
                    <a:lnTo>
                      <a:pt x="3642" y="341613"/>
                    </a:lnTo>
                    <a:close/>
                  </a:path>
                </a:pathLst>
              </a:custGeom>
              <a:solidFill>
                <a:srgbClr val="000080"/>
              </a:solidFill>
              <a:ln w="2030" cap="rnd">
                <a:noFill/>
                <a:prstDash val="solid"/>
                <a:round/>
              </a:ln>
            </p:spPr>
            <p:txBody>
              <a:bodyPr rtlCol="0" anchor="ctr"/>
              <a:lstStyle/>
              <a:p>
                <a:endParaRPr lang="en-CH" sz="4000"/>
              </a:p>
            </p:txBody>
          </p:sp>
        </p:grpSp>
        <p:grpSp>
          <p:nvGrpSpPr>
            <p:cNvPr id="886" name="Graphic 18">
              <a:extLst>
                <a:ext uri="{FF2B5EF4-FFF2-40B4-BE49-F238E27FC236}">
                  <a16:creationId xmlns:a16="http://schemas.microsoft.com/office/drawing/2014/main" id="{695BCAB4-D0C7-20C3-D322-B9B586E4EDE2}"/>
                </a:ext>
              </a:extLst>
            </p:cNvPr>
            <p:cNvGrpSpPr/>
            <p:nvPr/>
          </p:nvGrpSpPr>
          <p:grpSpPr>
            <a:xfrm>
              <a:off x="29287934" y="15064501"/>
              <a:ext cx="366762" cy="415274"/>
              <a:chOff x="29287934" y="15064501"/>
              <a:chExt cx="366762" cy="415274"/>
            </a:xfrm>
            <a:solidFill>
              <a:srgbClr val="000080"/>
            </a:solidFill>
          </p:grpSpPr>
          <p:sp>
            <p:nvSpPr>
              <p:cNvPr id="887" name="Freeform 886">
                <a:extLst>
                  <a:ext uri="{FF2B5EF4-FFF2-40B4-BE49-F238E27FC236}">
                    <a16:creationId xmlns:a16="http://schemas.microsoft.com/office/drawing/2014/main" id="{E6A52533-54AB-473D-F6FF-F4EA085FDD43}"/>
                  </a:ext>
                </a:extLst>
              </p:cNvPr>
              <p:cNvSpPr/>
              <p:nvPr/>
            </p:nvSpPr>
            <p:spPr>
              <a:xfrm>
                <a:off x="29287934" y="15064501"/>
                <a:ext cx="366762" cy="415274"/>
              </a:xfrm>
              <a:custGeom>
                <a:avLst/>
                <a:gdLst>
                  <a:gd name="connsiteX0" fmla="*/ 370538 w 366762"/>
                  <a:gd name="connsiteY0" fmla="*/ 417813 h 415274"/>
                  <a:gd name="connsiteX1" fmla="*/ 3775 w 366762"/>
                  <a:gd name="connsiteY1" fmla="*/ 417813 h 415274"/>
                  <a:gd name="connsiteX2" fmla="*/ 3775 w 366762"/>
                  <a:gd name="connsiteY2" fmla="*/ 2538 h 415274"/>
                  <a:gd name="connsiteX3" fmla="*/ 370538 w 366762"/>
                  <a:gd name="connsiteY3" fmla="*/ 2538 h 415274"/>
                  <a:gd name="connsiteX4" fmla="*/ 370538 w 366762"/>
                  <a:gd name="connsiteY4" fmla="*/ 417813 h 415274"/>
                  <a:gd name="connsiteX5" fmla="*/ 332443 w 366762"/>
                  <a:gd name="connsiteY5" fmla="*/ 40636 h 415274"/>
                  <a:gd name="connsiteX6" fmla="*/ 41869 w 366762"/>
                  <a:gd name="connsiteY6" fmla="*/ 40636 h 415274"/>
                  <a:gd name="connsiteX7" fmla="*/ 41869 w 366762"/>
                  <a:gd name="connsiteY7" fmla="*/ 379716 h 415274"/>
                  <a:gd name="connsiteX8" fmla="*/ 332443 w 366762"/>
                  <a:gd name="connsiteY8" fmla="*/ 379716 h 415274"/>
                  <a:gd name="connsiteX9" fmla="*/ 332443 w 366762"/>
                  <a:gd name="connsiteY9" fmla="*/ 4063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538" y="417813"/>
                    </a:moveTo>
                    <a:lnTo>
                      <a:pt x="3775" y="417813"/>
                    </a:lnTo>
                    <a:lnTo>
                      <a:pt x="3775" y="2538"/>
                    </a:lnTo>
                    <a:lnTo>
                      <a:pt x="370538" y="2538"/>
                    </a:lnTo>
                    <a:lnTo>
                      <a:pt x="370538" y="417813"/>
                    </a:lnTo>
                    <a:close/>
                    <a:moveTo>
                      <a:pt x="332443" y="40636"/>
                    </a:moveTo>
                    <a:lnTo>
                      <a:pt x="41869" y="40636"/>
                    </a:lnTo>
                    <a:lnTo>
                      <a:pt x="41869" y="379716"/>
                    </a:lnTo>
                    <a:lnTo>
                      <a:pt x="332443" y="379716"/>
                    </a:lnTo>
                    <a:lnTo>
                      <a:pt x="332443" y="40636"/>
                    </a:lnTo>
                    <a:close/>
                  </a:path>
                </a:pathLst>
              </a:custGeom>
              <a:solidFill>
                <a:srgbClr val="000080"/>
              </a:solidFill>
              <a:ln w="2030" cap="rnd">
                <a:noFill/>
                <a:prstDash val="solid"/>
                <a:round/>
              </a:ln>
            </p:spPr>
            <p:txBody>
              <a:bodyPr rtlCol="0" anchor="ctr"/>
              <a:lstStyle/>
              <a:p>
                <a:endParaRPr lang="en-CH" sz="4000"/>
              </a:p>
            </p:txBody>
          </p:sp>
          <p:sp>
            <p:nvSpPr>
              <p:cNvPr id="888" name="Freeform 887">
                <a:extLst>
                  <a:ext uri="{FF2B5EF4-FFF2-40B4-BE49-F238E27FC236}">
                    <a16:creationId xmlns:a16="http://schemas.microsoft.com/office/drawing/2014/main" id="{4C1DF629-0169-8C3A-0FC7-691DE46A736D}"/>
                  </a:ext>
                </a:extLst>
              </p:cNvPr>
              <p:cNvSpPr/>
              <p:nvPr/>
            </p:nvSpPr>
            <p:spPr>
              <a:xfrm>
                <a:off x="29326003" y="15102599"/>
                <a:ext cx="290579" cy="339074"/>
              </a:xfrm>
              <a:custGeom>
                <a:avLst/>
                <a:gdLst>
                  <a:gd name="connsiteX0" fmla="*/ 3775 w 290579"/>
                  <a:gd name="connsiteY0" fmla="*/ 2538 h 339074"/>
                  <a:gd name="connsiteX1" fmla="*/ 294355 w 290579"/>
                  <a:gd name="connsiteY1" fmla="*/ 2538 h 339074"/>
                  <a:gd name="connsiteX2" fmla="*/ 294355 w 290579"/>
                  <a:gd name="connsiteY2" fmla="*/ 341613 h 339074"/>
                  <a:gd name="connsiteX3" fmla="*/ 3775 w 290579"/>
                  <a:gd name="connsiteY3" fmla="*/ 341613 h 339074"/>
                </a:gdLst>
                <a:ahLst/>
                <a:cxnLst>
                  <a:cxn ang="0">
                    <a:pos x="connsiteX0" y="connsiteY0"/>
                  </a:cxn>
                  <a:cxn ang="0">
                    <a:pos x="connsiteX1" y="connsiteY1"/>
                  </a:cxn>
                  <a:cxn ang="0">
                    <a:pos x="connsiteX2" y="connsiteY2"/>
                  </a:cxn>
                  <a:cxn ang="0">
                    <a:pos x="connsiteX3" y="connsiteY3"/>
                  </a:cxn>
                </a:cxnLst>
                <a:rect l="l" t="t" r="r" b="b"/>
                <a:pathLst>
                  <a:path w="290579" h="339074">
                    <a:moveTo>
                      <a:pt x="3775" y="2538"/>
                    </a:moveTo>
                    <a:lnTo>
                      <a:pt x="294355" y="2538"/>
                    </a:lnTo>
                    <a:lnTo>
                      <a:pt x="294355" y="341613"/>
                    </a:lnTo>
                    <a:lnTo>
                      <a:pt x="3775" y="341613"/>
                    </a:lnTo>
                    <a:close/>
                  </a:path>
                </a:pathLst>
              </a:custGeom>
              <a:solidFill>
                <a:srgbClr val="000080"/>
              </a:solidFill>
              <a:ln w="2030" cap="rnd">
                <a:noFill/>
                <a:prstDash val="solid"/>
                <a:round/>
              </a:ln>
            </p:spPr>
            <p:txBody>
              <a:bodyPr rtlCol="0" anchor="ctr"/>
              <a:lstStyle/>
              <a:p>
                <a:endParaRPr lang="en-CH" sz="4000"/>
              </a:p>
            </p:txBody>
          </p:sp>
        </p:grpSp>
        <p:grpSp>
          <p:nvGrpSpPr>
            <p:cNvPr id="889" name="Graphic 18">
              <a:extLst>
                <a:ext uri="{FF2B5EF4-FFF2-40B4-BE49-F238E27FC236}">
                  <a16:creationId xmlns:a16="http://schemas.microsoft.com/office/drawing/2014/main" id="{02F23DA0-510B-4B9B-D134-8C80C653890E}"/>
                </a:ext>
              </a:extLst>
            </p:cNvPr>
            <p:cNvGrpSpPr/>
            <p:nvPr/>
          </p:nvGrpSpPr>
          <p:grpSpPr>
            <a:xfrm>
              <a:off x="29693757" y="15064501"/>
              <a:ext cx="366762" cy="415274"/>
              <a:chOff x="29693757" y="15064501"/>
              <a:chExt cx="366762" cy="415274"/>
            </a:xfrm>
            <a:solidFill>
              <a:srgbClr val="000080"/>
            </a:solidFill>
          </p:grpSpPr>
          <p:sp>
            <p:nvSpPr>
              <p:cNvPr id="890" name="Freeform 889">
                <a:extLst>
                  <a:ext uri="{FF2B5EF4-FFF2-40B4-BE49-F238E27FC236}">
                    <a16:creationId xmlns:a16="http://schemas.microsoft.com/office/drawing/2014/main" id="{A9B38D0E-4464-736E-22B8-89F86AEBE4F0}"/>
                  </a:ext>
                </a:extLst>
              </p:cNvPr>
              <p:cNvSpPr/>
              <p:nvPr/>
            </p:nvSpPr>
            <p:spPr>
              <a:xfrm>
                <a:off x="29693757" y="15064501"/>
                <a:ext cx="366762" cy="415274"/>
              </a:xfrm>
              <a:custGeom>
                <a:avLst/>
                <a:gdLst>
                  <a:gd name="connsiteX0" fmla="*/ 370671 w 366762"/>
                  <a:gd name="connsiteY0" fmla="*/ 417813 h 415274"/>
                  <a:gd name="connsiteX1" fmla="*/ 3908 w 366762"/>
                  <a:gd name="connsiteY1" fmla="*/ 417813 h 415274"/>
                  <a:gd name="connsiteX2" fmla="*/ 3908 w 366762"/>
                  <a:gd name="connsiteY2" fmla="*/ 2538 h 415274"/>
                  <a:gd name="connsiteX3" fmla="*/ 370671 w 366762"/>
                  <a:gd name="connsiteY3" fmla="*/ 2538 h 415274"/>
                  <a:gd name="connsiteX4" fmla="*/ 370671 w 366762"/>
                  <a:gd name="connsiteY4" fmla="*/ 417813 h 415274"/>
                  <a:gd name="connsiteX5" fmla="*/ 332577 w 366762"/>
                  <a:gd name="connsiteY5" fmla="*/ 40636 h 415274"/>
                  <a:gd name="connsiteX6" fmla="*/ 42003 w 366762"/>
                  <a:gd name="connsiteY6" fmla="*/ 40636 h 415274"/>
                  <a:gd name="connsiteX7" fmla="*/ 42003 w 366762"/>
                  <a:gd name="connsiteY7" fmla="*/ 379716 h 415274"/>
                  <a:gd name="connsiteX8" fmla="*/ 332577 w 366762"/>
                  <a:gd name="connsiteY8" fmla="*/ 379716 h 415274"/>
                  <a:gd name="connsiteX9" fmla="*/ 332577 w 366762"/>
                  <a:gd name="connsiteY9" fmla="*/ 4063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671" y="417813"/>
                    </a:moveTo>
                    <a:lnTo>
                      <a:pt x="3908" y="417813"/>
                    </a:lnTo>
                    <a:lnTo>
                      <a:pt x="3908" y="2538"/>
                    </a:lnTo>
                    <a:lnTo>
                      <a:pt x="370671" y="2538"/>
                    </a:lnTo>
                    <a:lnTo>
                      <a:pt x="370671" y="417813"/>
                    </a:lnTo>
                    <a:close/>
                    <a:moveTo>
                      <a:pt x="332577" y="40636"/>
                    </a:moveTo>
                    <a:lnTo>
                      <a:pt x="42003" y="40636"/>
                    </a:lnTo>
                    <a:lnTo>
                      <a:pt x="42003" y="379716"/>
                    </a:lnTo>
                    <a:lnTo>
                      <a:pt x="332577" y="379716"/>
                    </a:lnTo>
                    <a:lnTo>
                      <a:pt x="332577" y="40636"/>
                    </a:lnTo>
                    <a:close/>
                  </a:path>
                </a:pathLst>
              </a:custGeom>
              <a:solidFill>
                <a:srgbClr val="000080"/>
              </a:solidFill>
              <a:ln w="2030" cap="rnd">
                <a:noFill/>
                <a:prstDash val="solid"/>
                <a:round/>
              </a:ln>
            </p:spPr>
            <p:txBody>
              <a:bodyPr rtlCol="0" anchor="ctr"/>
              <a:lstStyle/>
              <a:p>
                <a:endParaRPr lang="en-CH" sz="4000"/>
              </a:p>
            </p:txBody>
          </p:sp>
          <p:sp>
            <p:nvSpPr>
              <p:cNvPr id="891" name="Freeform 890">
                <a:extLst>
                  <a:ext uri="{FF2B5EF4-FFF2-40B4-BE49-F238E27FC236}">
                    <a16:creationId xmlns:a16="http://schemas.microsoft.com/office/drawing/2014/main" id="{B510CDAC-68C4-62F1-486B-7FC4D2FB6BE1}"/>
                  </a:ext>
                </a:extLst>
              </p:cNvPr>
              <p:cNvSpPr/>
              <p:nvPr/>
            </p:nvSpPr>
            <p:spPr>
              <a:xfrm>
                <a:off x="29731826" y="15102599"/>
                <a:ext cx="290579" cy="339074"/>
              </a:xfrm>
              <a:custGeom>
                <a:avLst/>
                <a:gdLst>
                  <a:gd name="connsiteX0" fmla="*/ 3908 w 290579"/>
                  <a:gd name="connsiteY0" fmla="*/ 2538 h 339074"/>
                  <a:gd name="connsiteX1" fmla="*/ 294488 w 290579"/>
                  <a:gd name="connsiteY1" fmla="*/ 2538 h 339074"/>
                  <a:gd name="connsiteX2" fmla="*/ 294488 w 290579"/>
                  <a:gd name="connsiteY2" fmla="*/ 341613 h 339074"/>
                  <a:gd name="connsiteX3" fmla="*/ 3908 w 290579"/>
                  <a:gd name="connsiteY3" fmla="*/ 341613 h 339074"/>
                </a:gdLst>
                <a:ahLst/>
                <a:cxnLst>
                  <a:cxn ang="0">
                    <a:pos x="connsiteX0" y="connsiteY0"/>
                  </a:cxn>
                  <a:cxn ang="0">
                    <a:pos x="connsiteX1" y="connsiteY1"/>
                  </a:cxn>
                  <a:cxn ang="0">
                    <a:pos x="connsiteX2" y="connsiteY2"/>
                  </a:cxn>
                  <a:cxn ang="0">
                    <a:pos x="connsiteX3" y="connsiteY3"/>
                  </a:cxn>
                </a:cxnLst>
                <a:rect l="l" t="t" r="r" b="b"/>
                <a:pathLst>
                  <a:path w="290579" h="339074">
                    <a:moveTo>
                      <a:pt x="3908" y="2538"/>
                    </a:moveTo>
                    <a:lnTo>
                      <a:pt x="294488" y="2538"/>
                    </a:lnTo>
                    <a:lnTo>
                      <a:pt x="294488" y="341613"/>
                    </a:lnTo>
                    <a:lnTo>
                      <a:pt x="3908" y="341613"/>
                    </a:lnTo>
                    <a:close/>
                  </a:path>
                </a:pathLst>
              </a:custGeom>
              <a:solidFill>
                <a:srgbClr val="000080"/>
              </a:solidFill>
              <a:ln w="2030" cap="rnd">
                <a:noFill/>
                <a:prstDash val="solid"/>
                <a:round/>
              </a:ln>
            </p:spPr>
            <p:txBody>
              <a:bodyPr rtlCol="0" anchor="ctr"/>
              <a:lstStyle/>
              <a:p>
                <a:endParaRPr lang="en-CH" sz="4000"/>
              </a:p>
            </p:txBody>
          </p:sp>
        </p:grpSp>
        <p:grpSp>
          <p:nvGrpSpPr>
            <p:cNvPr id="892" name="Graphic 18">
              <a:extLst>
                <a:ext uri="{FF2B5EF4-FFF2-40B4-BE49-F238E27FC236}">
                  <a16:creationId xmlns:a16="http://schemas.microsoft.com/office/drawing/2014/main" id="{F98A2AC0-5FD5-2D98-4FE8-21D0804C8A49}"/>
                </a:ext>
              </a:extLst>
            </p:cNvPr>
            <p:cNvGrpSpPr/>
            <p:nvPr/>
          </p:nvGrpSpPr>
          <p:grpSpPr>
            <a:xfrm>
              <a:off x="30099628" y="15064501"/>
              <a:ext cx="366762" cy="415274"/>
              <a:chOff x="30099628" y="15064501"/>
              <a:chExt cx="366762" cy="415274"/>
            </a:xfrm>
            <a:solidFill>
              <a:srgbClr val="000080"/>
            </a:solidFill>
          </p:grpSpPr>
          <p:sp>
            <p:nvSpPr>
              <p:cNvPr id="893" name="Freeform 892">
                <a:extLst>
                  <a:ext uri="{FF2B5EF4-FFF2-40B4-BE49-F238E27FC236}">
                    <a16:creationId xmlns:a16="http://schemas.microsoft.com/office/drawing/2014/main" id="{A076CE05-EBA7-2341-DCF0-BC2D96F76E6D}"/>
                  </a:ext>
                </a:extLst>
              </p:cNvPr>
              <p:cNvSpPr/>
              <p:nvPr/>
            </p:nvSpPr>
            <p:spPr>
              <a:xfrm>
                <a:off x="30099628" y="15064501"/>
                <a:ext cx="366762" cy="415274"/>
              </a:xfrm>
              <a:custGeom>
                <a:avLst/>
                <a:gdLst>
                  <a:gd name="connsiteX0" fmla="*/ 370804 w 366762"/>
                  <a:gd name="connsiteY0" fmla="*/ 417813 h 415274"/>
                  <a:gd name="connsiteX1" fmla="*/ 4041 w 366762"/>
                  <a:gd name="connsiteY1" fmla="*/ 417813 h 415274"/>
                  <a:gd name="connsiteX2" fmla="*/ 4041 w 366762"/>
                  <a:gd name="connsiteY2" fmla="*/ 2538 h 415274"/>
                  <a:gd name="connsiteX3" fmla="*/ 370804 w 366762"/>
                  <a:gd name="connsiteY3" fmla="*/ 2538 h 415274"/>
                  <a:gd name="connsiteX4" fmla="*/ 370804 w 366762"/>
                  <a:gd name="connsiteY4" fmla="*/ 417813 h 415274"/>
                  <a:gd name="connsiteX5" fmla="*/ 332710 w 366762"/>
                  <a:gd name="connsiteY5" fmla="*/ 40636 h 415274"/>
                  <a:gd name="connsiteX6" fmla="*/ 42136 w 366762"/>
                  <a:gd name="connsiteY6" fmla="*/ 40636 h 415274"/>
                  <a:gd name="connsiteX7" fmla="*/ 42136 w 366762"/>
                  <a:gd name="connsiteY7" fmla="*/ 379716 h 415274"/>
                  <a:gd name="connsiteX8" fmla="*/ 332710 w 366762"/>
                  <a:gd name="connsiteY8" fmla="*/ 379716 h 415274"/>
                  <a:gd name="connsiteX9" fmla="*/ 332710 w 366762"/>
                  <a:gd name="connsiteY9" fmla="*/ 4063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804" y="417813"/>
                    </a:moveTo>
                    <a:lnTo>
                      <a:pt x="4041" y="417813"/>
                    </a:lnTo>
                    <a:lnTo>
                      <a:pt x="4041" y="2538"/>
                    </a:lnTo>
                    <a:lnTo>
                      <a:pt x="370804" y="2538"/>
                    </a:lnTo>
                    <a:lnTo>
                      <a:pt x="370804" y="417813"/>
                    </a:lnTo>
                    <a:close/>
                    <a:moveTo>
                      <a:pt x="332710" y="40636"/>
                    </a:moveTo>
                    <a:lnTo>
                      <a:pt x="42136" y="40636"/>
                    </a:lnTo>
                    <a:lnTo>
                      <a:pt x="42136" y="379716"/>
                    </a:lnTo>
                    <a:lnTo>
                      <a:pt x="332710" y="379716"/>
                    </a:lnTo>
                    <a:lnTo>
                      <a:pt x="332710" y="40636"/>
                    </a:lnTo>
                    <a:close/>
                  </a:path>
                </a:pathLst>
              </a:custGeom>
              <a:solidFill>
                <a:srgbClr val="000080"/>
              </a:solidFill>
              <a:ln w="2030" cap="rnd">
                <a:noFill/>
                <a:prstDash val="solid"/>
                <a:round/>
              </a:ln>
            </p:spPr>
            <p:txBody>
              <a:bodyPr rtlCol="0" anchor="ctr"/>
              <a:lstStyle/>
              <a:p>
                <a:endParaRPr lang="en-CH" sz="4000"/>
              </a:p>
            </p:txBody>
          </p:sp>
          <p:sp>
            <p:nvSpPr>
              <p:cNvPr id="894" name="Freeform 893">
                <a:extLst>
                  <a:ext uri="{FF2B5EF4-FFF2-40B4-BE49-F238E27FC236}">
                    <a16:creationId xmlns:a16="http://schemas.microsoft.com/office/drawing/2014/main" id="{98657A98-A23E-4B90-1DD0-40ABC5A34653}"/>
                  </a:ext>
                </a:extLst>
              </p:cNvPr>
              <p:cNvSpPr/>
              <p:nvPr/>
            </p:nvSpPr>
            <p:spPr>
              <a:xfrm>
                <a:off x="30137696" y="15102599"/>
                <a:ext cx="290579" cy="339074"/>
              </a:xfrm>
              <a:custGeom>
                <a:avLst/>
                <a:gdLst>
                  <a:gd name="connsiteX0" fmla="*/ 4041 w 290579"/>
                  <a:gd name="connsiteY0" fmla="*/ 2538 h 339074"/>
                  <a:gd name="connsiteX1" fmla="*/ 294621 w 290579"/>
                  <a:gd name="connsiteY1" fmla="*/ 2538 h 339074"/>
                  <a:gd name="connsiteX2" fmla="*/ 294621 w 290579"/>
                  <a:gd name="connsiteY2" fmla="*/ 341613 h 339074"/>
                  <a:gd name="connsiteX3" fmla="*/ 4041 w 290579"/>
                  <a:gd name="connsiteY3" fmla="*/ 341613 h 339074"/>
                </a:gdLst>
                <a:ahLst/>
                <a:cxnLst>
                  <a:cxn ang="0">
                    <a:pos x="connsiteX0" y="connsiteY0"/>
                  </a:cxn>
                  <a:cxn ang="0">
                    <a:pos x="connsiteX1" y="connsiteY1"/>
                  </a:cxn>
                  <a:cxn ang="0">
                    <a:pos x="connsiteX2" y="connsiteY2"/>
                  </a:cxn>
                  <a:cxn ang="0">
                    <a:pos x="connsiteX3" y="connsiteY3"/>
                  </a:cxn>
                </a:cxnLst>
                <a:rect l="l" t="t" r="r" b="b"/>
                <a:pathLst>
                  <a:path w="290579" h="339074">
                    <a:moveTo>
                      <a:pt x="4041" y="2538"/>
                    </a:moveTo>
                    <a:lnTo>
                      <a:pt x="294621" y="2538"/>
                    </a:lnTo>
                    <a:lnTo>
                      <a:pt x="294621" y="341613"/>
                    </a:lnTo>
                    <a:lnTo>
                      <a:pt x="4041" y="341613"/>
                    </a:lnTo>
                    <a:close/>
                  </a:path>
                </a:pathLst>
              </a:custGeom>
              <a:solidFill>
                <a:srgbClr val="000080"/>
              </a:solidFill>
              <a:ln w="2030" cap="rnd">
                <a:noFill/>
                <a:prstDash val="solid"/>
                <a:round/>
              </a:ln>
            </p:spPr>
            <p:txBody>
              <a:bodyPr rtlCol="0" anchor="ctr"/>
              <a:lstStyle/>
              <a:p>
                <a:endParaRPr lang="en-CH" sz="4000"/>
              </a:p>
            </p:txBody>
          </p:sp>
        </p:grpSp>
        <p:grpSp>
          <p:nvGrpSpPr>
            <p:cNvPr id="895" name="Graphic 18">
              <a:extLst>
                <a:ext uri="{FF2B5EF4-FFF2-40B4-BE49-F238E27FC236}">
                  <a16:creationId xmlns:a16="http://schemas.microsoft.com/office/drawing/2014/main" id="{3AEC33A0-95D8-38C0-EBE4-2E25E40DA5BE}"/>
                </a:ext>
              </a:extLst>
            </p:cNvPr>
            <p:cNvGrpSpPr/>
            <p:nvPr/>
          </p:nvGrpSpPr>
          <p:grpSpPr>
            <a:xfrm>
              <a:off x="30505498" y="15064501"/>
              <a:ext cx="366762" cy="415274"/>
              <a:chOff x="30505498" y="15064501"/>
              <a:chExt cx="366762" cy="415274"/>
            </a:xfrm>
          </p:grpSpPr>
          <p:sp>
            <p:nvSpPr>
              <p:cNvPr id="896" name="Freeform 895">
                <a:extLst>
                  <a:ext uri="{FF2B5EF4-FFF2-40B4-BE49-F238E27FC236}">
                    <a16:creationId xmlns:a16="http://schemas.microsoft.com/office/drawing/2014/main" id="{E1CF265A-099E-EA9C-3E83-0A3CF8A8F8C0}"/>
                  </a:ext>
                </a:extLst>
              </p:cNvPr>
              <p:cNvSpPr/>
              <p:nvPr/>
            </p:nvSpPr>
            <p:spPr>
              <a:xfrm>
                <a:off x="30505498" y="15064501"/>
                <a:ext cx="366762" cy="415274"/>
              </a:xfrm>
              <a:custGeom>
                <a:avLst/>
                <a:gdLst>
                  <a:gd name="connsiteX0" fmla="*/ 370937 w 366762"/>
                  <a:gd name="connsiteY0" fmla="*/ 417813 h 415274"/>
                  <a:gd name="connsiteX1" fmla="*/ 4175 w 366762"/>
                  <a:gd name="connsiteY1" fmla="*/ 417813 h 415274"/>
                  <a:gd name="connsiteX2" fmla="*/ 4175 w 366762"/>
                  <a:gd name="connsiteY2" fmla="*/ 2538 h 415274"/>
                  <a:gd name="connsiteX3" fmla="*/ 370937 w 366762"/>
                  <a:gd name="connsiteY3" fmla="*/ 2538 h 415274"/>
                  <a:gd name="connsiteX4" fmla="*/ 370937 w 366762"/>
                  <a:gd name="connsiteY4" fmla="*/ 417813 h 415274"/>
                  <a:gd name="connsiteX5" fmla="*/ 332843 w 366762"/>
                  <a:gd name="connsiteY5" fmla="*/ 40636 h 415274"/>
                  <a:gd name="connsiteX6" fmla="*/ 42269 w 366762"/>
                  <a:gd name="connsiteY6" fmla="*/ 40636 h 415274"/>
                  <a:gd name="connsiteX7" fmla="*/ 42269 w 366762"/>
                  <a:gd name="connsiteY7" fmla="*/ 379716 h 415274"/>
                  <a:gd name="connsiteX8" fmla="*/ 332843 w 366762"/>
                  <a:gd name="connsiteY8" fmla="*/ 379716 h 415274"/>
                  <a:gd name="connsiteX9" fmla="*/ 332843 w 366762"/>
                  <a:gd name="connsiteY9" fmla="*/ 40636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70937" y="417813"/>
                    </a:moveTo>
                    <a:lnTo>
                      <a:pt x="4175" y="417813"/>
                    </a:lnTo>
                    <a:lnTo>
                      <a:pt x="4175" y="2538"/>
                    </a:lnTo>
                    <a:lnTo>
                      <a:pt x="370937" y="2538"/>
                    </a:lnTo>
                    <a:lnTo>
                      <a:pt x="370937" y="417813"/>
                    </a:lnTo>
                    <a:close/>
                    <a:moveTo>
                      <a:pt x="332843" y="40636"/>
                    </a:moveTo>
                    <a:lnTo>
                      <a:pt x="42269" y="40636"/>
                    </a:lnTo>
                    <a:lnTo>
                      <a:pt x="42269" y="379716"/>
                    </a:lnTo>
                    <a:lnTo>
                      <a:pt x="332843" y="379716"/>
                    </a:lnTo>
                    <a:lnTo>
                      <a:pt x="332843" y="40636"/>
                    </a:lnTo>
                    <a:close/>
                  </a:path>
                </a:pathLst>
              </a:custGeom>
              <a:solidFill>
                <a:srgbClr val="000080"/>
              </a:solidFill>
              <a:ln w="2030" cap="rnd">
                <a:noFill/>
                <a:prstDash val="solid"/>
                <a:round/>
              </a:ln>
            </p:spPr>
            <p:txBody>
              <a:bodyPr rtlCol="0" anchor="ctr"/>
              <a:lstStyle/>
              <a:p>
                <a:endParaRPr lang="en-CH" sz="4000"/>
              </a:p>
            </p:txBody>
          </p:sp>
          <p:sp>
            <p:nvSpPr>
              <p:cNvPr id="897" name="Freeform 896">
                <a:extLst>
                  <a:ext uri="{FF2B5EF4-FFF2-40B4-BE49-F238E27FC236}">
                    <a16:creationId xmlns:a16="http://schemas.microsoft.com/office/drawing/2014/main" id="{E81D27C5-BF0B-90E5-483D-B12145BFA29A}"/>
                  </a:ext>
                </a:extLst>
              </p:cNvPr>
              <p:cNvSpPr/>
              <p:nvPr/>
            </p:nvSpPr>
            <p:spPr>
              <a:xfrm>
                <a:off x="30543567" y="15102599"/>
                <a:ext cx="290579" cy="339074"/>
              </a:xfrm>
              <a:custGeom>
                <a:avLst/>
                <a:gdLst>
                  <a:gd name="connsiteX0" fmla="*/ 4174 w 290579"/>
                  <a:gd name="connsiteY0" fmla="*/ 2538 h 339074"/>
                  <a:gd name="connsiteX1" fmla="*/ 294755 w 290579"/>
                  <a:gd name="connsiteY1" fmla="*/ 2538 h 339074"/>
                  <a:gd name="connsiteX2" fmla="*/ 294755 w 290579"/>
                  <a:gd name="connsiteY2" fmla="*/ 341613 h 339074"/>
                  <a:gd name="connsiteX3" fmla="*/ 4174 w 290579"/>
                  <a:gd name="connsiteY3" fmla="*/ 341613 h 339074"/>
                </a:gdLst>
                <a:ahLst/>
                <a:cxnLst>
                  <a:cxn ang="0">
                    <a:pos x="connsiteX0" y="connsiteY0"/>
                  </a:cxn>
                  <a:cxn ang="0">
                    <a:pos x="connsiteX1" y="connsiteY1"/>
                  </a:cxn>
                  <a:cxn ang="0">
                    <a:pos x="connsiteX2" y="connsiteY2"/>
                  </a:cxn>
                  <a:cxn ang="0">
                    <a:pos x="connsiteX3" y="connsiteY3"/>
                  </a:cxn>
                </a:cxnLst>
                <a:rect l="l" t="t" r="r" b="b"/>
                <a:pathLst>
                  <a:path w="290579" h="339074">
                    <a:moveTo>
                      <a:pt x="4174" y="2538"/>
                    </a:moveTo>
                    <a:lnTo>
                      <a:pt x="294755" y="2538"/>
                    </a:lnTo>
                    <a:lnTo>
                      <a:pt x="294755" y="341613"/>
                    </a:lnTo>
                    <a:lnTo>
                      <a:pt x="4174" y="341613"/>
                    </a:lnTo>
                    <a:close/>
                  </a:path>
                </a:pathLst>
              </a:custGeom>
              <a:solidFill>
                <a:srgbClr val="FFFFFF"/>
              </a:solidFill>
              <a:ln w="2030" cap="rnd">
                <a:noFill/>
                <a:prstDash val="solid"/>
                <a:round/>
              </a:ln>
            </p:spPr>
            <p:txBody>
              <a:bodyPr rtlCol="0" anchor="ctr"/>
              <a:lstStyle/>
              <a:p>
                <a:endParaRPr lang="en-CH" sz="4000"/>
              </a:p>
            </p:txBody>
          </p:sp>
        </p:grpSp>
      </p:grpSp>
      <p:grpSp>
        <p:nvGrpSpPr>
          <p:cNvPr id="898" name="Graphic 18">
            <a:extLst>
              <a:ext uri="{FF2B5EF4-FFF2-40B4-BE49-F238E27FC236}">
                <a16:creationId xmlns:a16="http://schemas.microsoft.com/office/drawing/2014/main" id="{B40623C1-ECBF-04A2-EA22-05A0841E4A92}"/>
              </a:ext>
            </a:extLst>
          </p:cNvPr>
          <p:cNvGrpSpPr/>
          <p:nvPr/>
        </p:nvGrpSpPr>
        <p:grpSpPr>
          <a:xfrm>
            <a:off x="13057497" y="9646781"/>
            <a:ext cx="1990244" cy="415274"/>
            <a:chOff x="13057497" y="9646781"/>
            <a:chExt cx="1990244" cy="415274"/>
          </a:xfrm>
        </p:grpSpPr>
        <p:grpSp>
          <p:nvGrpSpPr>
            <p:cNvPr id="899" name="Graphic 18">
              <a:extLst>
                <a:ext uri="{FF2B5EF4-FFF2-40B4-BE49-F238E27FC236}">
                  <a16:creationId xmlns:a16="http://schemas.microsoft.com/office/drawing/2014/main" id="{75E6580B-EBED-6798-FF28-99D8CA2FFB8E}"/>
                </a:ext>
              </a:extLst>
            </p:cNvPr>
            <p:cNvGrpSpPr/>
            <p:nvPr/>
          </p:nvGrpSpPr>
          <p:grpSpPr>
            <a:xfrm>
              <a:off x="13057497" y="9646781"/>
              <a:ext cx="366762" cy="415274"/>
              <a:chOff x="13057497" y="9646781"/>
              <a:chExt cx="366762" cy="415274"/>
            </a:xfrm>
            <a:solidFill>
              <a:srgbClr val="000080"/>
            </a:solidFill>
          </p:grpSpPr>
          <p:sp>
            <p:nvSpPr>
              <p:cNvPr id="900" name="Freeform 899">
                <a:extLst>
                  <a:ext uri="{FF2B5EF4-FFF2-40B4-BE49-F238E27FC236}">
                    <a16:creationId xmlns:a16="http://schemas.microsoft.com/office/drawing/2014/main" id="{BC476A0F-5953-F3DB-FDA0-CD13B1F54830}"/>
                  </a:ext>
                </a:extLst>
              </p:cNvPr>
              <p:cNvSpPr/>
              <p:nvPr/>
            </p:nvSpPr>
            <p:spPr>
              <a:xfrm>
                <a:off x="13057497" y="9646781"/>
                <a:ext cx="366762" cy="415274"/>
              </a:xfrm>
              <a:custGeom>
                <a:avLst/>
                <a:gdLst>
                  <a:gd name="connsiteX0" fmla="*/ 365212 w 366762"/>
                  <a:gd name="connsiteY0" fmla="*/ 416035 h 415274"/>
                  <a:gd name="connsiteX1" fmla="*/ -1550 w 366762"/>
                  <a:gd name="connsiteY1" fmla="*/ 416035 h 415274"/>
                  <a:gd name="connsiteX2" fmla="*/ -1550 w 366762"/>
                  <a:gd name="connsiteY2" fmla="*/ 761 h 415274"/>
                  <a:gd name="connsiteX3" fmla="*/ 365212 w 366762"/>
                  <a:gd name="connsiteY3" fmla="*/ 761 h 415274"/>
                  <a:gd name="connsiteX4" fmla="*/ 365212 w 366762"/>
                  <a:gd name="connsiteY4" fmla="*/ 416035 h 415274"/>
                  <a:gd name="connsiteX5" fmla="*/ 327118 w 366762"/>
                  <a:gd name="connsiteY5" fmla="*/ 38858 h 415274"/>
                  <a:gd name="connsiteX6" fmla="*/ 36544 w 366762"/>
                  <a:gd name="connsiteY6" fmla="*/ 38858 h 415274"/>
                  <a:gd name="connsiteX7" fmla="*/ 36544 w 366762"/>
                  <a:gd name="connsiteY7" fmla="*/ 377938 h 415274"/>
                  <a:gd name="connsiteX8" fmla="*/ 327118 w 366762"/>
                  <a:gd name="connsiteY8" fmla="*/ 377938 h 415274"/>
                  <a:gd name="connsiteX9" fmla="*/ 327118 w 366762"/>
                  <a:gd name="connsiteY9" fmla="*/ 38858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212" y="416035"/>
                    </a:moveTo>
                    <a:lnTo>
                      <a:pt x="-1550" y="416035"/>
                    </a:lnTo>
                    <a:lnTo>
                      <a:pt x="-1550" y="761"/>
                    </a:lnTo>
                    <a:lnTo>
                      <a:pt x="365212" y="761"/>
                    </a:lnTo>
                    <a:lnTo>
                      <a:pt x="365212" y="416035"/>
                    </a:lnTo>
                    <a:close/>
                    <a:moveTo>
                      <a:pt x="327118" y="38858"/>
                    </a:moveTo>
                    <a:lnTo>
                      <a:pt x="36544" y="38858"/>
                    </a:lnTo>
                    <a:lnTo>
                      <a:pt x="36544" y="377938"/>
                    </a:lnTo>
                    <a:lnTo>
                      <a:pt x="327118" y="377938"/>
                    </a:lnTo>
                    <a:lnTo>
                      <a:pt x="327118" y="38858"/>
                    </a:lnTo>
                    <a:close/>
                  </a:path>
                </a:pathLst>
              </a:custGeom>
              <a:solidFill>
                <a:srgbClr val="000080"/>
              </a:solidFill>
              <a:ln w="2030" cap="rnd">
                <a:noFill/>
                <a:prstDash val="solid"/>
                <a:round/>
              </a:ln>
            </p:spPr>
            <p:txBody>
              <a:bodyPr rtlCol="0" anchor="ctr"/>
              <a:lstStyle/>
              <a:p>
                <a:endParaRPr lang="en-CH" sz="4000"/>
              </a:p>
            </p:txBody>
          </p:sp>
          <p:sp>
            <p:nvSpPr>
              <p:cNvPr id="901" name="Freeform 900">
                <a:extLst>
                  <a:ext uri="{FF2B5EF4-FFF2-40B4-BE49-F238E27FC236}">
                    <a16:creationId xmlns:a16="http://schemas.microsoft.com/office/drawing/2014/main" id="{C885412D-F6F6-5391-FA6A-6B548205C2CA}"/>
                  </a:ext>
                </a:extLst>
              </p:cNvPr>
              <p:cNvSpPr/>
              <p:nvPr/>
            </p:nvSpPr>
            <p:spPr>
              <a:xfrm>
                <a:off x="13095566" y="9684879"/>
                <a:ext cx="290579" cy="339074"/>
              </a:xfrm>
              <a:custGeom>
                <a:avLst/>
                <a:gdLst>
                  <a:gd name="connsiteX0" fmla="*/ -1550 w 290579"/>
                  <a:gd name="connsiteY0" fmla="*/ 761 h 339074"/>
                  <a:gd name="connsiteX1" fmla="*/ 289030 w 290579"/>
                  <a:gd name="connsiteY1" fmla="*/ 761 h 339074"/>
                  <a:gd name="connsiteX2" fmla="*/ 289030 w 290579"/>
                  <a:gd name="connsiteY2" fmla="*/ 339836 h 339074"/>
                  <a:gd name="connsiteX3" fmla="*/ -1550 w 290579"/>
                  <a:gd name="connsiteY3" fmla="*/ 339836 h 339074"/>
                </a:gdLst>
                <a:ahLst/>
                <a:cxnLst>
                  <a:cxn ang="0">
                    <a:pos x="connsiteX0" y="connsiteY0"/>
                  </a:cxn>
                  <a:cxn ang="0">
                    <a:pos x="connsiteX1" y="connsiteY1"/>
                  </a:cxn>
                  <a:cxn ang="0">
                    <a:pos x="connsiteX2" y="connsiteY2"/>
                  </a:cxn>
                  <a:cxn ang="0">
                    <a:pos x="connsiteX3" y="connsiteY3"/>
                  </a:cxn>
                </a:cxnLst>
                <a:rect l="l" t="t" r="r" b="b"/>
                <a:pathLst>
                  <a:path w="290579" h="339074">
                    <a:moveTo>
                      <a:pt x="-1550" y="761"/>
                    </a:moveTo>
                    <a:lnTo>
                      <a:pt x="289030" y="761"/>
                    </a:lnTo>
                    <a:lnTo>
                      <a:pt x="289030" y="339836"/>
                    </a:lnTo>
                    <a:lnTo>
                      <a:pt x="-1550" y="339836"/>
                    </a:lnTo>
                    <a:close/>
                  </a:path>
                </a:pathLst>
              </a:custGeom>
              <a:solidFill>
                <a:srgbClr val="000080"/>
              </a:solidFill>
              <a:ln w="2030" cap="rnd">
                <a:noFill/>
                <a:prstDash val="solid"/>
                <a:round/>
              </a:ln>
            </p:spPr>
            <p:txBody>
              <a:bodyPr rtlCol="0" anchor="ctr"/>
              <a:lstStyle/>
              <a:p>
                <a:endParaRPr lang="en-CH" sz="4000"/>
              </a:p>
            </p:txBody>
          </p:sp>
        </p:grpSp>
        <p:grpSp>
          <p:nvGrpSpPr>
            <p:cNvPr id="902" name="Graphic 18">
              <a:extLst>
                <a:ext uri="{FF2B5EF4-FFF2-40B4-BE49-F238E27FC236}">
                  <a16:creationId xmlns:a16="http://schemas.microsoft.com/office/drawing/2014/main" id="{8BF6FAA1-9405-286F-79C2-FD6BBBAF6FCD}"/>
                </a:ext>
              </a:extLst>
            </p:cNvPr>
            <p:cNvGrpSpPr/>
            <p:nvPr/>
          </p:nvGrpSpPr>
          <p:grpSpPr>
            <a:xfrm>
              <a:off x="13463368" y="9646781"/>
              <a:ext cx="366762" cy="415274"/>
              <a:chOff x="13463368" y="9646781"/>
              <a:chExt cx="366762" cy="415274"/>
            </a:xfrm>
          </p:grpSpPr>
          <p:sp>
            <p:nvSpPr>
              <p:cNvPr id="903" name="Freeform 902">
                <a:extLst>
                  <a:ext uri="{FF2B5EF4-FFF2-40B4-BE49-F238E27FC236}">
                    <a16:creationId xmlns:a16="http://schemas.microsoft.com/office/drawing/2014/main" id="{C883B612-C2CD-70A6-1F95-B13F2AAD2AD0}"/>
                  </a:ext>
                </a:extLst>
              </p:cNvPr>
              <p:cNvSpPr/>
              <p:nvPr/>
            </p:nvSpPr>
            <p:spPr>
              <a:xfrm>
                <a:off x="13463368" y="9646781"/>
                <a:ext cx="366762" cy="415274"/>
              </a:xfrm>
              <a:custGeom>
                <a:avLst/>
                <a:gdLst>
                  <a:gd name="connsiteX0" fmla="*/ 365345 w 366762"/>
                  <a:gd name="connsiteY0" fmla="*/ 416035 h 415274"/>
                  <a:gd name="connsiteX1" fmla="*/ -1417 w 366762"/>
                  <a:gd name="connsiteY1" fmla="*/ 416035 h 415274"/>
                  <a:gd name="connsiteX2" fmla="*/ -1417 w 366762"/>
                  <a:gd name="connsiteY2" fmla="*/ 761 h 415274"/>
                  <a:gd name="connsiteX3" fmla="*/ 365345 w 366762"/>
                  <a:gd name="connsiteY3" fmla="*/ 761 h 415274"/>
                  <a:gd name="connsiteX4" fmla="*/ 365345 w 366762"/>
                  <a:gd name="connsiteY4" fmla="*/ 416035 h 415274"/>
                  <a:gd name="connsiteX5" fmla="*/ 327251 w 366762"/>
                  <a:gd name="connsiteY5" fmla="*/ 38858 h 415274"/>
                  <a:gd name="connsiteX6" fmla="*/ 36677 w 366762"/>
                  <a:gd name="connsiteY6" fmla="*/ 38858 h 415274"/>
                  <a:gd name="connsiteX7" fmla="*/ 36677 w 366762"/>
                  <a:gd name="connsiteY7" fmla="*/ 377938 h 415274"/>
                  <a:gd name="connsiteX8" fmla="*/ 327251 w 366762"/>
                  <a:gd name="connsiteY8" fmla="*/ 377938 h 415274"/>
                  <a:gd name="connsiteX9" fmla="*/ 327251 w 366762"/>
                  <a:gd name="connsiteY9" fmla="*/ 38858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345" y="416035"/>
                    </a:moveTo>
                    <a:lnTo>
                      <a:pt x="-1417" y="416035"/>
                    </a:lnTo>
                    <a:lnTo>
                      <a:pt x="-1417" y="761"/>
                    </a:lnTo>
                    <a:lnTo>
                      <a:pt x="365345" y="761"/>
                    </a:lnTo>
                    <a:lnTo>
                      <a:pt x="365345" y="416035"/>
                    </a:lnTo>
                    <a:close/>
                    <a:moveTo>
                      <a:pt x="327251" y="38858"/>
                    </a:moveTo>
                    <a:lnTo>
                      <a:pt x="36677" y="38858"/>
                    </a:lnTo>
                    <a:lnTo>
                      <a:pt x="36677" y="377938"/>
                    </a:lnTo>
                    <a:lnTo>
                      <a:pt x="327251" y="377938"/>
                    </a:lnTo>
                    <a:lnTo>
                      <a:pt x="327251" y="38858"/>
                    </a:lnTo>
                    <a:close/>
                  </a:path>
                </a:pathLst>
              </a:custGeom>
              <a:solidFill>
                <a:srgbClr val="000080"/>
              </a:solidFill>
              <a:ln w="2030" cap="rnd">
                <a:noFill/>
                <a:prstDash val="solid"/>
                <a:round/>
              </a:ln>
            </p:spPr>
            <p:txBody>
              <a:bodyPr rtlCol="0" anchor="ctr"/>
              <a:lstStyle/>
              <a:p>
                <a:endParaRPr lang="en-CH" sz="4000"/>
              </a:p>
            </p:txBody>
          </p:sp>
          <p:sp>
            <p:nvSpPr>
              <p:cNvPr id="904" name="Freeform 903">
                <a:extLst>
                  <a:ext uri="{FF2B5EF4-FFF2-40B4-BE49-F238E27FC236}">
                    <a16:creationId xmlns:a16="http://schemas.microsoft.com/office/drawing/2014/main" id="{99DA4E9F-2B9C-FDF1-C109-8B2C2E74CFD9}"/>
                  </a:ext>
                </a:extLst>
              </p:cNvPr>
              <p:cNvSpPr/>
              <p:nvPr/>
            </p:nvSpPr>
            <p:spPr>
              <a:xfrm>
                <a:off x="13501436" y="9684879"/>
                <a:ext cx="290579" cy="339074"/>
              </a:xfrm>
              <a:custGeom>
                <a:avLst/>
                <a:gdLst>
                  <a:gd name="connsiteX0" fmla="*/ -1417 w 290579"/>
                  <a:gd name="connsiteY0" fmla="*/ 761 h 339074"/>
                  <a:gd name="connsiteX1" fmla="*/ 289163 w 290579"/>
                  <a:gd name="connsiteY1" fmla="*/ 761 h 339074"/>
                  <a:gd name="connsiteX2" fmla="*/ 289163 w 290579"/>
                  <a:gd name="connsiteY2" fmla="*/ 339836 h 339074"/>
                  <a:gd name="connsiteX3" fmla="*/ -1417 w 290579"/>
                  <a:gd name="connsiteY3" fmla="*/ 339836 h 339074"/>
                </a:gdLst>
                <a:ahLst/>
                <a:cxnLst>
                  <a:cxn ang="0">
                    <a:pos x="connsiteX0" y="connsiteY0"/>
                  </a:cxn>
                  <a:cxn ang="0">
                    <a:pos x="connsiteX1" y="connsiteY1"/>
                  </a:cxn>
                  <a:cxn ang="0">
                    <a:pos x="connsiteX2" y="connsiteY2"/>
                  </a:cxn>
                  <a:cxn ang="0">
                    <a:pos x="connsiteX3" y="connsiteY3"/>
                  </a:cxn>
                </a:cxnLst>
                <a:rect l="l" t="t" r="r" b="b"/>
                <a:pathLst>
                  <a:path w="290579" h="339074">
                    <a:moveTo>
                      <a:pt x="-1417" y="761"/>
                    </a:moveTo>
                    <a:lnTo>
                      <a:pt x="289163" y="761"/>
                    </a:lnTo>
                    <a:lnTo>
                      <a:pt x="289163" y="339836"/>
                    </a:lnTo>
                    <a:lnTo>
                      <a:pt x="-1417" y="339836"/>
                    </a:lnTo>
                    <a:close/>
                  </a:path>
                </a:pathLst>
              </a:custGeom>
              <a:solidFill>
                <a:srgbClr val="FFFFFF"/>
              </a:solidFill>
              <a:ln w="2030" cap="rnd">
                <a:noFill/>
                <a:prstDash val="solid"/>
                <a:round/>
              </a:ln>
            </p:spPr>
            <p:txBody>
              <a:bodyPr rtlCol="0" anchor="ctr"/>
              <a:lstStyle/>
              <a:p>
                <a:endParaRPr lang="en-CH" sz="4000"/>
              </a:p>
            </p:txBody>
          </p:sp>
        </p:grpSp>
        <p:grpSp>
          <p:nvGrpSpPr>
            <p:cNvPr id="905" name="Graphic 18">
              <a:extLst>
                <a:ext uri="{FF2B5EF4-FFF2-40B4-BE49-F238E27FC236}">
                  <a16:creationId xmlns:a16="http://schemas.microsoft.com/office/drawing/2014/main" id="{684E5B69-DBEC-8F3B-868D-FA879570F75D}"/>
                </a:ext>
              </a:extLst>
            </p:cNvPr>
            <p:cNvGrpSpPr/>
            <p:nvPr/>
          </p:nvGrpSpPr>
          <p:grpSpPr>
            <a:xfrm>
              <a:off x="13869238" y="9646781"/>
              <a:ext cx="366762" cy="415274"/>
              <a:chOff x="13869238" y="9646781"/>
              <a:chExt cx="366762" cy="415274"/>
            </a:xfrm>
          </p:grpSpPr>
          <p:sp>
            <p:nvSpPr>
              <p:cNvPr id="906" name="Freeform 905">
                <a:extLst>
                  <a:ext uri="{FF2B5EF4-FFF2-40B4-BE49-F238E27FC236}">
                    <a16:creationId xmlns:a16="http://schemas.microsoft.com/office/drawing/2014/main" id="{91F1EA75-D107-C6E1-2BF5-49A721368057}"/>
                  </a:ext>
                </a:extLst>
              </p:cNvPr>
              <p:cNvSpPr/>
              <p:nvPr/>
            </p:nvSpPr>
            <p:spPr>
              <a:xfrm>
                <a:off x="13869238" y="9646781"/>
                <a:ext cx="366762" cy="415274"/>
              </a:xfrm>
              <a:custGeom>
                <a:avLst/>
                <a:gdLst>
                  <a:gd name="connsiteX0" fmla="*/ 365479 w 366762"/>
                  <a:gd name="connsiteY0" fmla="*/ 416035 h 415274"/>
                  <a:gd name="connsiteX1" fmla="*/ -1284 w 366762"/>
                  <a:gd name="connsiteY1" fmla="*/ 416035 h 415274"/>
                  <a:gd name="connsiteX2" fmla="*/ -1284 w 366762"/>
                  <a:gd name="connsiteY2" fmla="*/ 761 h 415274"/>
                  <a:gd name="connsiteX3" fmla="*/ 365479 w 366762"/>
                  <a:gd name="connsiteY3" fmla="*/ 761 h 415274"/>
                  <a:gd name="connsiteX4" fmla="*/ 365479 w 366762"/>
                  <a:gd name="connsiteY4" fmla="*/ 416035 h 415274"/>
                  <a:gd name="connsiteX5" fmla="*/ 327384 w 366762"/>
                  <a:gd name="connsiteY5" fmla="*/ 38858 h 415274"/>
                  <a:gd name="connsiteX6" fmla="*/ 36810 w 366762"/>
                  <a:gd name="connsiteY6" fmla="*/ 38858 h 415274"/>
                  <a:gd name="connsiteX7" fmla="*/ 36810 w 366762"/>
                  <a:gd name="connsiteY7" fmla="*/ 377938 h 415274"/>
                  <a:gd name="connsiteX8" fmla="*/ 327384 w 366762"/>
                  <a:gd name="connsiteY8" fmla="*/ 377938 h 415274"/>
                  <a:gd name="connsiteX9" fmla="*/ 327384 w 366762"/>
                  <a:gd name="connsiteY9" fmla="*/ 38858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479" y="416035"/>
                    </a:moveTo>
                    <a:lnTo>
                      <a:pt x="-1284" y="416035"/>
                    </a:lnTo>
                    <a:lnTo>
                      <a:pt x="-1284" y="761"/>
                    </a:lnTo>
                    <a:lnTo>
                      <a:pt x="365479" y="761"/>
                    </a:lnTo>
                    <a:lnTo>
                      <a:pt x="365479" y="416035"/>
                    </a:lnTo>
                    <a:close/>
                    <a:moveTo>
                      <a:pt x="327384" y="38858"/>
                    </a:moveTo>
                    <a:lnTo>
                      <a:pt x="36810" y="38858"/>
                    </a:lnTo>
                    <a:lnTo>
                      <a:pt x="36810" y="377938"/>
                    </a:lnTo>
                    <a:lnTo>
                      <a:pt x="327384" y="377938"/>
                    </a:lnTo>
                    <a:lnTo>
                      <a:pt x="327384" y="38858"/>
                    </a:lnTo>
                    <a:close/>
                  </a:path>
                </a:pathLst>
              </a:custGeom>
              <a:solidFill>
                <a:srgbClr val="000080"/>
              </a:solidFill>
              <a:ln w="2030" cap="rnd">
                <a:noFill/>
                <a:prstDash val="solid"/>
                <a:round/>
              </a:ln>
            </p:spPr>
            <p:txBody>
              <a:bodyPr rtlCol="0" anchor="ctr"/>
              <a:lstStyle/>
              <a:p>
                <a:endParaRPr lang="en-CH" sz="4000"/>
              </a:p>
            </p:txBody>
          </p:sp>
          <p:sp>
            <p:nvSpPr>
              <p:cNvPr id="907" name="Freeform 906">
                <a:extLst>
                  <a:ext uri="{FF2B5EF4-FFF2-40B4-BE49-F238E27FC236}">
                    <a16:creationId xmlns:a16="http://schemas.microsoft.com/office/drawing/2014/main" id="{1F7EA319-3F6D-C8D3-3721-2B0819F94E33}"/>
                  </a:ext>
                </a:extLst>
              </p:cNvPr>
              <p:cNvSpPr/>
              <p:nvPr/>
            </p:nvSpPr>
            <p:spPr>
              <a:xfrm>
                <a:off x="13907307" y="9684879"/>
                <a:ext cx="290579" cy="339074"/>
              </a:xfrm>
              <a:custGeom>
                <a:avLst/>
                <a:gdLst>
                  <a:gd name="connsiteX0" fmla="*/ -1284 w 290579"/>
                  <a:gd name="connsiteY0" fmla="*/ 761 h 339074"/>
                  <a:gd name="connsiteX1" fmla="*/ 289296 w 290579"/>
                  <a:gd name="connsiteY1" fmla="*/ 761 h 339074"/>
                  <a:gd name="connsiteX2" fmla="*/ 289296 w 290579"/>
                  <a:gd name="connsiteY2" fmla="*/ 339836 h 339074"/>
                  <a:gd name="connsiteX3" fmla="*/ -1284 w 290579"/>
                  <a:gd name="connsiteY3" fmla="*/ 339836 h 339074"/>
                </a:gdLst>
                <a:ahLst/>
                <a:cxnLst>
                  <a:cxn ang="0">
                    <a:pos x="connsiteX0" y="connsiteY0"/>
                  </a:cxn>
                  <a:cxn ang="0">
                    <a:pos x="connsiteX1" y="connsiteY1"/>
                  </a:cxn>
                  <a:cxn ang="0">
                    <a:pos x="connsiteX2" y="connsiteY2"/>
                  </a:cxn>
                  <a:cxn ang="0">
                    <a:pos x="connsiteX3" y="connsiteY3"/>
                  </a:cxn>
                </a:cxnLst>
                <a:rect l="l" t="t" r="r" b="b"/>
                <a:pathLst>
                  <a:path w="290579" h="339074">
                    <a:moveTo>
                      <a:pt x="-1284" y="761"/>
                    </a:moveTo>
                    <a:lnTo>
                      <a:pt x="289296" y="761"/>
                    </a:lnTo>
                    <a:lnTo>
                      <a:pt x="289296" y="339836"/>
                    </a:lnTo>
                    <a:lnTo>
                      <a:pt x="-1284" y="339836"/>
                    </a:lnTo>
                    <a:close/>
                  </a:path>
                </a:pathLst>
              </a:custGeom>
              <a:solidFill>
                <a:srgbClr val="FFFFFF"/>
              </a:solidFill>
              <a:ln w="2030" cap="rnd">
                <a:noFill/>
                <a:prstDash val="solid"/>
                <a:round/>
              </a:ln>
            </p:spPr>
            <p:txBody>
              <a:bodyPr rtlCol="0" anchor="ctr"/>
              <a:lstStyle/>
              <a:p>
                <a:endParaRPr lang="en-CH" sz="4000"/>
              </a:p>
            </p:txBody>
          </p:sp>
        </p:grpSp>
        <p:grpSp>
          <p:nvGrpSpPr>
            <p:cNvPr id="908" name="Graphic 18">
              <a:extLst>
                <a:ext uri="{FF2B5EF4-FFF2-40B4-BE49-F238E27FC236}">
                  <a16:creationId xmlns:a16="http://schemas.microsoft.com/office/drawing/2014/main" id="{57010440-86B3-2150-E2B1-803629EEB50C}"/>
                </a:ext>
              </a:extLst>
            </p:cNvPr>
            <p:cNvGrpSpPr/>
            <p:nvPr/>
          </p:nvGrpSpPr>
          <p:grpSpPr>
            <a:xfrm>
              <a:off x="14275109" y="9646781"/>
              <a:ext cx="366762" cy="415274"/>
              <a:chOff x="14275109" y="9646781"/>
              <a:chExt cx="366762" cy="415274"/>
            </a:xfrm>
          </p:grpSpPr>
          <p:sp>
            <p:nvSpPr>
              <p:cNvPr id="909" name="Freeform 908">
                <a:extLst>
                  <a:ext uri="{FF2B5EF4-FFF2-40B4-BE49-F238E27FC236}">
                    <a16:creationId xmlns:a16="http://schemas.microsoft.com/office/drawing/2014/main" id="{505FE0FE-C547-AE31-EAA7-75076594C171}"/>
                  </a:ext>
                </a:extLst>
              </p:cNvPr>
              <p:cNvSpPr/>
              <p:nvPr/>
            </p:nvSpPr>
            <p:spPr>
              <a:xfrm>
                <a:off x="14275109" y="9646781"/>
                <a:ext cx="366762" cy="415274"/>
              </a:xfrm>
              <a:custGeom>
                <a:avLst/>
                <a:gdLst>
                  <a:gd name="connsiteX0" fmla="*/ 365612 w 366762"/>
                  <a:gd name="connsiteY0" fmla="*/ 416035 h 415274"/>
                  <a:gd name="connsiteX1" fmla="*/ -1151 w 366762"/>
                  <a:gd name="connsiteY1" fmla="*/ 416035 h 415274"/>
                  <a:gd name="connsiteX2" fmla="*/ -1151 w 366762"/>
                  <a:gd name="connsiteY2" fmla="*/ 761 h 415274"/>
                  <a:gd name="connsiteX3" fmla="*/ 365612 w 366762"/>
                  <a:gd name="connsiteY3" fmla="*/ 761 h 415274"/>
                  <a:gd name="connsiteX4" fmla="*/ 365612 w 366762"/>
                  <a:gd name="connsiteY4" fmla="*/ 416035 h 415274"/>
                  <a:gd name="connsiteX5" fmla="*/ 327517 w 366762"/>
                  <a:gd name="connsiteY5" fmla="*/ 38858 h 415274"/>
                  <a:gd name="connsiteX6" fmla="*/ 36943 w 366762"/>
                  <a:gd name="connsiteY6" fmla="*/ 38858 h 415274"/>
                  <a:gd name="connsiteX7" fmla="*/ 36943 w 366762"/>
                  <a:gd name="connsiteY7" fmla="*/ 377938 h 415274"/>
                  <a:gd name="connsiteX8" fmla="*/ 327517 w 366762"/>
                  <a:gd name="connsiteY8" fmla="*/ 377938 h 415274"/>
                  <a:gd name="connsiteX9" fmla="*/ 327517 w 366762"/>
                  <a:gd name="connsiteY9" fmla="*/ 38858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612" y="416035"/>
                    </a:moveTo>
                    <a:lnTo>
                      <a:pt x="-1151" y="416035"/>
                    </a:lnTo>
                    <a:lnTo>
                      <a:pt x="-1151" y="761"/>
                    </a:lnTo>
                    <a:lnTo>
                      <a:pt x="365612" y="761"/>
                    </a:lnTo>
                    <a:lnTo>
                      <a:pt x="365612" y="416035"/>
                    </a:lnTo>
                    <a:close/>
                    <a:moveTo>
                      <a:pt x="327517" y="38858"/>
                    </a:moveTo>
                    <a:lnTo>
                      <a:pt x="36943" y="38858"/>
                    </a:lnTo>
                    <a:lnTo>
                      <a:pt x="36943" y="377938"/>
                    </a:lnTo>
                    <a:lnTo>
                      <a:pt x="327517" y="377938"/>
                    </a:lnTo>
                    <a:lnTo>
                      <a:pt x="327517" y="38858"/>
                    </a:lnTo>
                    <a:close/>
                  </a:path>
                </a:pathLst>
              </a:custGeom>
              <a:solidFill>
                <a:srgbClr val="000080"/>
              </a:solidFill>
              <a:ln w="2030" cap="rnd">
                <a:noFill/>
                <a:prstDash val="solid"/>
                <a:round/>
              </a:ln>
            </p:spPr>
            <p:txBody>
              <a:bodyPr rtlCol="0" anchor="ctr"/>
              <a:lstStyle/>
              <a:p>
                <a:endParaRPr lang="en-CH" sz="4000"/>
              </a:p>
            </p:txBody>
          </p:sp>
          <p:sp>
            <p:nvSpPr>
              <p:cNvPr id="910" name="Freeform 909">
                <a:extLst>
                  <a:ext uri="{FF2B5EF4-FFF2-40B4-BE49-F238E27FC236}">
                    <a16:creationId xmlns:a16="http://schemas.microsoft.com/office/drawing/2014/main" id="{20C80384-0096-2FB2-AB2E-8170C55041A9}"/>
                  </a:ext>
                </a:extLst>
              </p:cNvPr>
              <p:cNvSpPr/>
              <p:nvPr/>
            </p:nvSpPr>
            <p:spPr>
              <a:xfrm>
                <a:off x="14313178" y="9684879"/>
                <a:ext cx="290579" cy="339074"/>
              </a:xfrm>
              <a:custGeom>
                <a:avLst/>
                <a:gdLst>
                  <a:gd name="connsiteX0" fmla="*/ -1151 w 290579"/>
                  <a:gd name="connsiteY0" fmla="*/ 761 h 339074"/>
                  <a:gd name="connsiteX1" fmla="*/ 289429 w 290579"/>
                  <a:gd name="connsiteY1" fmla="*/ 761 h 339074"/>
                  <a:gd name="connsiteX2" fmla="*/ 289429 w 290579"/>
                  <a:gd name="connsiteY2" fmla="*/ 339836 h 339074"/>
                  <a:gd name="connsiteX3" fmla="*/ -1151 w 290579"/>
                  <a:gd name="connsiteY3" fmla="*/ 339836 h 339074"/>
                </a:gdLst>
                <a:ahLst/>
                <a:cxnLst>
                  <a:cxn ang="0">
                    <a:pos x="connsiteX0" y="connsiteY0"/>
                  </a:cxn>
                  <a:cxn ang="0">
                    <a:pos x="connsiteX1" y="connsiteY1"/>
                  </a:cxn>
                  <a:cxn ang="0">
                    <a:pos x="connsiteX2" y="connsiteY2"/>
                  </a:cxn>
                  <a:cxn ang="0">
                    <a:pos x="connsiteX3" y="connsiteY3"/>
                  </a:cxn>
                </a:cxnLst>
                <a:rect l="l" t="t" r="r" b="b"/>
                <a:pathLst>
                  <a:path w="290579" h="339074">
                    <a:moveTo>
                      <a:pt x="-1151" y="761"/>
                    </a:moveTo>
                    <a:lnTo>
                      <a:pt x="289429" y="761"/>
                    </a:lnTo>
                    <a:lnTo>
                      <a:pt x="289429" y="339836"/>
                    </a:lnTo>
                    <a:lnTo>
                      <a:pt x="-1151" y="339836"/>
                    </a:lnTo>
                    <a:close/>
                  </a:path>
                </a:pathLst>
              </a:custGeom>
              <a:solidFill>
                <a:srgbClr val="FFFFFF"/>
              </a:solidFill>
              <a:ln w="2030" cap="rnd">
                <a:noFill/>
                <a:prstDash val="solid"/>
                <a:round/>
              </a:ln>
            </p:spPr>
            <p:txBody>
              <a:bodyPr rtlCol="0" anchor="ctr"/>
              <a:lstStyle/>
              <a:p>
                <a:endParaRPr lang="en-CH" sz="4000"/>
              </a:p>
            </p:txBody>
          </p:sp>
        </p:grpSp>
        <p:grpSp>
          <p:nvGrpSpPr>
            <p:cNvPr id="911" name="Graphic 18">
              <a:extLst>
                <a:ext uri="{FF2B5EF4-FFF2-40B4-BE49-F238E27FC236}">
                  <a16:creationId xmlns:a16="http://schemas.microsoft.com/office/drawing/2014/main" id="{73A02155-82C1-EB17-853D-0C035E174281}"/>
                </a:ext>
              </a:extLst>
            </p:cNvPr>
            <p:cNvGrpSpPr/>
            <p:nvPr/>
          </p:nvGrpSpPr>
          <p:grpSpPr>
            <a:xfrm>
              <a:off x="14680980" y="9646781"/>
              <a:ext cx="366762" cy="415274"/>
              <a:chOff x="14680980" y="9646781"/>
              <a:chExt cx="366762" cy="415274"/>
            </a:xfrm>
          </p:grpSpPr>
          <p:sp>
            <p:nvSpPr>
              <p:cNvPr id="912" name="Freeform 911">
                <a:extLst>
                  <a:ext uri="{FF2B5EF4-FFF2-40B4-BE49-F238E27FC236}">
                    <a16:creationId xmlns:a16="http://schemas.microsoft.com/office/drawing/2014/main" id="{103B4210-1BD6-17DC-A935-162687FDD3D8}"/>
                  </a:ext>
                </a:extLst>
              </p:cNvPr>
              <p:cNvSpPr/>
              <p:nvPr/>
            </p:nvSpPr>
            <p:spPr>
              <a:xfrm>
                <a:off x="14680980" y="9646781"/>
                <a:ext cx="366762" cy="415274"/>
              </a:xfrm>
              <a:custGeom>
                <a:avLst/>
                <a:gdLst>
                  <a:gd name="connsiteX0" fmla="*/ 365745 w 366762"/>
                  <a:gd name="connsiteY0" fmla="*/ 416035 h 415274"/>
                  <a:gd name="connsiteX1" fmla="*/ -1018 w 366762"/>
                  <a:gd name="connsiteY1" fmla="*/ 416035 h 415274"/>
                  <a:gd name="connsiteX2" fmla="*/ -1018 w 366762"/>
                  <a:gd name="connsiteY2" fmla="*/ 761 h 415274"/>
                  <a:gd name="connsiteX3" fmla="*/ 365745 w 366762"/>
                  <a:gd name="connsiteY3" fmla="*/ 761 h 415274"/>
                  <a:gd name="connsiteX4" fmla="*/ 365745 w 366762"/>
                  <a:gd name="connsiteY4" fmla="*/ 416035 h 415274"/>
                  <a:gd name="connsiteX5" fmla="*/ 327651 w 366762"/>
                  <a:gd name="connsiteY5" fmla="*/ 38858 h 415274"/>
                  <a:gd name="connsiteX6" fmla="*/ 37077 w 366762"/>
                  <a:gd name="connsiteY6" fmla="*/ 38858 h 415274"/>
                  <a:gd name="connsiteX7" fmla="*/ 37077 w 366762"/>
                  <a:gd name="connsiteY7" fmla="*/ 377938 h 415274"/>
                  <a:gd name="connsiteX8" fmla="*/ 327651 w 366762"/>
                  <a:gd name="connsiteY8" fmla="*/ 377938 h 415274"/>
                  <a:gd name="connsiteX9" fmla="*/ 327651 w 366762"/>
                  <a:gd name="connsiteY9" fmla="*/ 38858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745" y="416035"/>
                    </a:moveTo>
                    <a:lnTo>
                      <a:pt x="-1018" y="416035"/>
                    </a:lnTo>
                    <a:lnTo>
                      <a:pt x="-1018" y="761"/>
                    </a:lnTo>
                    <a:lnTo>
                      <a:pt x="365745" y="761"/>
                    </a:lnTo>
                    <a:lnTo>
                      <a:pt x="365745" y="416035"/>
                    </a:lnTo>
                    <a:close/>
                    <a:moveTo>
                      <a:pt x="327651" y="38858"/>
                    </a:moveTo>
                    <a:lnTo>
                      <a:pt x="37077" y="38858"/>
                    </a:lnTo>
                    <a:lnTo>
                      <a:pt x="37077" y="377938"/>
                    </a:lnTo>
                    <a:lnTo>
                      <a:pt x="327651" y="377938"/>
                    </a:lnTo>
                    <a:lnTo>
                      <a:pt x="327651" y="38858"/>
                    </a:lnTo>
                    <a:close/>
                  </a:path>
                </a:pathLst>
              </a:custGeom>
              <a:solidFill>
                <a:srgbClr val="000080"/>
              </a:solidFill>
              <a:ln w="2030" cap="rnd">
                <a:noFill/>
                <a:prstDash val="solid"/>
                <a:round/>
              </a:ln>
            </p:spPr>
            <p:txBody>
              <a:bodyPr rtlCol="0" anchor="ctr"/>
              <a:lstStyle/>
              <a:p>
                <a:endParaRPr lang="en-CH" sz="4000"/>
              </a:p>
            </p:txBody>
          </p:sp>
          <p:sp>
            <p:nvSpPr>
              <p:cNvPr id="913" name="Freeform 912">
                <a:extLst>
                  <a:ext uri="{FF2B5EF4-FFF2-40B4-BE49-F238E27FC236}">
                    <a16:creationId xmlns:a16="http://schemas.microsoft.com/office/drawing/2014/main" id="{5FBF0711-5E6D-C54E-08CF-D79AFA48CA87}"/>
                  </a:ext>
                </a:extLst>
              </p:cNvPr>
              <p:cNvSpPr/>
              <p:nvPr/>
            </p:nvSpPr>
            <p:spPr>
              <a:xfrm>
                <a:off x="14719048" y="9684879"/>
                <a:ext cx="290579" cy="339074"/>
              </a:xfrm>
              <a:custGeom>
                <a:avLst/>
                <a:gdLst>
                  <a:gd name="connsiteX0" fmla="*/ -1018 w 290579"/>
                  <a:gd name="connsiteY0" fmla="*/ 761 h 339074"/>
                  <a:gd name="connsiteX1" fmla="*/ 289562 w 290579"/>
                  <a:gd name="connsiteY1" fmla="*/ 761 h 339074"/>
                  <a:gd name="connsiteX2" fmla="*/ 289562 w 290579"/>
                  <a:gd name="connsiteY2" fmla="*/ 339836 h 339074"/>
                  <a:gd name="connsiteX3" fmla="*/ -1018 w 290579"/>
                  <a:gd name="connsiteY3" fmla="*/ 339836 h 339074"/>
                </a:gdLst>
                <a:ahLst/>
                <a:cxnLst>
                  <a:cxn ang="0">
                    <a:pos x="connsiteX0" y="connsiteY0"/>
                  </a:cxn>
                  <a:cxn ang="0">
                    <a:pos x="connsiteX1" y="connsiteY1"/>
                  </a:cxn>
                  <a:cxn ang="0">
                    <a:pos x="connsiteX2" y="connsiteY2"/>
                  </a:cxn>
                  <a:cxn ang="0">
                    <a:pos x="connsiteX3" y="connsiteY3"/>
                  </a:cxn>
                </a:cxnLst>
                <a:rect l="l" t="t" r="r" b="b"/>
                <a:pathLst>
                  <a:path w="290579" h="339074">
                    <a:moveTo>
                      <a:pt x="-1018" y="761"/>
                    </a:moveTo>
                    <a:lnTo>
                      <a:pt x="289562" y="761"/>
                    </a:lnTo>
                    <a:lnTo>
                      <a:pt x="289562" y="339836"/>
                    </a:lnTo>
                    <a:lnTo>
                      <a:pt x="-1018" y="339836"/>
                    </a:lnTo>
                    <a:close/>
                  </a:path>
                </a:pathLst>
              </a:custGeom>
              <a:solidFill>
                <a:srgbClr val="FFFFFF"/>
              </a:solidFill>
              <a:ln w="2030" cap="rnd">
                <a:noFill/>
                <a:prstDash val="solid"/>
                <a:round/>
              </a:ln>
            </p:spPr>
            <p:txBody>
              <a:bodyPr rtlCol="0" anchor="ctr"/>
              <a:lstStyle/>
              <a:p>
                <a:endParaRPr lang="en-CH" sz="4000"/>
              </a:p>
            </p:txBody>
          </p:sp>
        </p:grpSp>
      </p:grpSp>
      <p:grpSp>
        <p:nvGrpSpPr>
          <p:cNvPr id="914" name="Graphic 18">
            <a:extLst>
              <a:ext uri="{FF2B5EF4-FFF2-40B4-BE49-F238E27FC236}">
                <a16:creationId xmlns:a16="http://schemas.microsoft.com/office/drawing/2014/main" id="{6D343B0C-9FD3-A23D-5166-438559C44F45}"/>
              </a:ext>
            </a:extLst>
          </p:cNvPr>
          <p:cNvGrpSpPr/>
          <p:nvPr/>
        </p:nvGrpSpPr>
        <p:grpSpPr>
          <a:xfrm>
            <a:off x="13026496" y="12446274"/>
            <a:ext cx="1990244" cy="415274"/>
            <a:chOff x="13026496" y="12446274"/>
            <a:chExt cx="1990244" cy="415274"/>
          </a:xfrm>
        </p:grpSpPr>
        <p:grpSp>
          <p:nvGrpSpPr>
            <p:cNvPr id="915" name="Graphic 18">
              <a:extLst>
                <a:ext uri="{FF2B5EF4-FFF2-40B4-BE49-F238E27FC236}">
                  <a16:creationId xmlns:a16="http://schemas.microsoft.com/office/drawing/2014/main" id="{94460972-BFC9-F3A0-2D24-C8E6E60F38DE}"/>
                </a:ext>
              </a:extLst>
            </p:cNvPr>
            <p:cNvGrpSpPr/>
            <p:nvPr/>
          </p:nvGrpSpPr>
          <p:grpSpPr>
            <a:xfrm>
              <a:off x="13026496" y="12446274"/>
              <a:ext cx="366762" cy="415274"/>
              <a:chOff x="13026496" y="12446274"/>
              <a:chExt cx="366762" cy="415274"/>
            </a:xfrm>
            <a:solidFill>
              <a:srgbClr val="000080"/>
            </a:solidFill>
          </p:grpSpPr>
          <p:sp>
            <p:nvSpPr>
              <p:cNvPr id="916" name="Freeform 915">
                <a:extLst>
                  <a:ext uri="{FF2B5EF4-FFF2-40B4-BE49-F238E27FC236}">
                    <a16:creationId xmlns:a16="http://schemas.microsoft.com/office/drawing/2014/main" id="{566A177D-D8F3-DD34-F25E-67B04E245774}"/>
                  </a:ext>
                </a:extLst>
              </p:cNvPr>
              <p:cNvSpPr/>
              <p:nvPr/>
            </p:nvSpPr>
            <p:spPr>
              <a:xfrm>
                <a:off x="13026496" y="12446274"/>
                <a:ext cx="366762" cy="415274"/>
              </a:xfrm>
              <a:custGeom>
                <a:avLst/>
                <a:gdLst>
                  <a:gd name="connsiteX0" fmla="*/ 365202 w 366762"/>
                  <a:gd name="connsiteY0" fmla="*/ 416954 h 415274"/>
                  <a:gd name="connsiteX1" fmla="*/ -1561 w 366762"/>
                  <a:gd name="connsiteY1" fmla="*/ 416954 h 415274"/>
                  <a:gd name="connsiteX2" fmla="*/ -1561 w 366762"/>
                  <a:gd name="connsiteY2" fmla="*/ 1679 h 415274"/>
                  <a:gd name="connsiteX3" fmla="*/ 365202 w 366762"/>
                  <a:gd name="connsiteY3" fmla="*/ 1679 h 415274"/>
                  <a:gd name="connsiteX4" fmla="*/ 365202 w 366762"/>
                  <a:gd name="connsiteY4" fmla="*/ 416954 h 415274"/>
                  <a:gd name="connsiteX5" fmla="*/ 327108 w 366762"/>
                  <a:gd name="connsiteY5" fmla="*/ 39777 h 415274"/>
                  <a:gd name="connsiteX6" fmla="*/ 36534 w 366762"/>
                  <a:gd name="connsiteY6" fmla="*/ 39777 h 415274"/>
                  <a:gd name="connsiteX7" fmla="*/ 36534 w 366762"/>
                  <a:gd name="connsiteY7" fmla="*/ 378856 h 415274"/>
                  <a:gd name="connsiteX8" fmla="*/ 327108 w 366762"/>
                  <a:gd name="connsiteY8" fmla="*/ 378856 h 415274"/>
                  <a:gd name="connsiteX9" fmla="*/ 327108 w 366762"/>
                  <a:gd name="connsiteY9" fmla="*/ 3977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202" y="416954"/>
                    </a:moveTo>
                    <a:lnTo>
                      <a:pt x="-1561" y="416954"/>
                    </a:lnTo>
                    <a:lnTo>
                      <a:pt x="-1561" y="1679"/>
                    </a:lnTo>
                    <a:lnTo>
                      <a:pt x="365202" y="1679"/>
                    </a:lnTo>
                    <a:lnTo>
                      <a:pt x="365202" y="416954"/>
                    </a:lnTo>
                    <a:close/>
                    <a:moveTo>
                      <a:pt x="327108" y="39777"/>
                    </a:moveTo>
                    <a:lnTo>
                      <a:pt x="36534" y="39777"/>
                    </a:lnTo>
                    <a:lnTo>
                      <a:pt x="36534" y="378856"/>
                    </a:lnTo>
                    <a:lnTo>
                      <a:pt x="327108" y="378856"/>
                    </a:lnTo>
                    <a:lnTo>
                      <a:pt x="327108" y="39777"/>
                    </a:lnTo>
                    <a:close/>
                  </a:path>
                </a:pathLst>
              </a:custGeom>
              <a:solidFill>
                <a:srgbClr val="000080"/>
              </a:solidFill>
              <a:ln w="2030" cap="rnd">
                <a:noFill/>
                <a:prstDash val="solid"/>
                <a:round/>
              </a:ln>
            </p:spPr>
            <p:txBody>
              <a:bodyPr rtlCol="0" anchor="ctr"/>
              <a:lstStyle/>
              <a:p>
                <a:endParaRPr lang="en-CH" sz="4000"/>
              </a:p>
            </p:txBody>
          </p:sp>
          <p:sp>
            <p:nvSpPr>
              <p:cNvPr id="917" name="Freeform 916">
                <a:extLst>
                  <a:ext uri="{FF2B5EF4-FFF2-40B4-BE49-F238E27FC236}">
                    <a16:creationId xmlns:a16="http://schemas.microsoft.com/office/drawing/2014/main" id="{520AB266-6E9D-AD8C-647B-77AB7B5E186C}"/>
                  </a:ext>
                </a:extLst>
              </p:cNvPr>
              <p:cNvSpPr/>
              <p:nvPr/>
            </p:nvSpPr>
            <p:spPr>
              <a:xfrm>
                <a:off x="13064565" y="12484372"/>
                <a:ext cx="290579" cy="339074"/>
              </a:xfrm>
              <a:custGeom>
                <a:avLst/>
                <a:gdLst>
                  <a:gd name="connsiteX0" fmla="*/ -1561 w 290579"/>
                  <a:gd name="connsiteY0" fmla="*/ 1679 h 339074"/>
                  <a:gd name="connsiteX1" fmla="*/ 289019 w 290579"/>
                  <a:gd name="connsiteY1" fmla="*/ 1679 h 339074"/>
                  <a:gd name="connsiteX2" fmla="*/ 289019 w 290579"/>
                  <a:gd name="connsiteY2" fmla="*/ 340754 h 339074"/>
                  <a:gd name="connsiteX3" fmla="*/ -1561 w 290579"/>
                  <a:gd name="connsiteY3" fmla="*/ 34075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561" y="1679"/>
                    </a:moveTo>
                    <a:lnTo>
                      <a:pt x="289019" y="1679"/>
                    </a:lnTo>
                    <a:lnTo>
                      <a:pt x="289019" y="340754"/>
                    </a:lnTo>
                    <a:lnTo>
                      <a:pt x="-1561" y="340754"/>
                    </a:lnTo>
                    <a:close/>
                  </a:path>
                </a:pathLst>
              </a:custGeom>
              <a:solidFill>
                <a:srgbClr val="000080"/>
              </a:solidFill>
              <a:ln w="2030" cap="rnd">
                <a:noFill/>
                <a:prstDash val="solid"/>
                <a:round/>
              </a:ln>
            </p:spPr>
            <p:txBody>
              <a:bodyPr rtlCol="0" anchor="ctr"/>
              <a:lstStyle/>
              <a:p>
                <a:endParaRPr lang="en-CH" sz="4000"/>
              </a:p>
            </p:txBody>
          </p:sp>
        </p:grpSp>
        <p:grpSp>
          <p:nvGrpSpPr>
            <p:cNvPr id="918" name="Graphic 18">
              <a:extLst>
                <a:ext uri="{FF2B5EF4-FFF2-40B4-BE49-F238E27FC236}">
                  <a16:creationId xmlns:a16="http://schemas.microsoft.com/office/drawing/2014/main" id="{88136368-3E78-092D-E325-CDD540436D21}"/>
                </a:ext>
              </a:extLst>
            </p:cNvPr>
            <p:cNvGrpSpPr/>
            <p:nvPr/>
          </p:nvGrpSpPr>
          <p:grpSpPr>
            <a:xfrm>
              <a:off x="13432367" y="12446274"/>
              <a:ext cx="366762" cy="415274"/>
              <a:chOff x="13432367" y="12446274"/>
              <a:chExt cx="366762" cy="415274"/>
            </a:xfrm>
          </p:grpSpPr>
          <p:sp>
            <p:nvSpPr>
              <p:cNvPr id="919" name="Freeform 918">
                <a:extLst>
                  <a:ext uri="{FF2B5EF4-FFF2-40B4-BE49-F238E27FC236}">
                    <a16:creationId xmlns:a16="http://schemas.microsoft.com/office/drawing/2014/main" id="{6C2B420C-99D5-761D-7B0F-45A2728F648B}"/>
                  </a:ext>
                </a:extLst>
              </p:cNvPr>
              <p:cNvSpPr/>
              <p:nvPr/>
            </p:nvSpPr>
            <p:spPr>
              <a:xfrm>
                <a:off x="13432367" y="12446274"/>
                <a:ext cx="366762" cy="415274"/>
              </a:xfrm>
              <a:custGeom>
                <a:avLst/>
                <a:gdLst>
                  <a:gd name="connsiteX0" fmla="*/ 365335 w 366762"/>
                  <a:gd name="connsiteY0" fmla="*/ 416954 h 415274"/>
                  <a:gd name="connsiteX1" fmla="*/ -1427 w 366762"/>
                  <a:gd name="connsiteY1" fmla="*/ 416954 h 415274"/>
                  <a:gd name="connsiteX2" fmla="*/ -1427 w 366762"/>
                  <a:gd name="connsiteY2" fmla="*/ 1679 h 415274"/>
                  <a:gd name="connsiteX3" fmla="*/ 365335 w 366762"/>
                  <a:gd name="connsiteY3" fmla="*/ 1679 h 415274"/>
                  <a:gd name="connsiteX4" fmla="*/ 365335 w 366762"/>
                  <a:gd name="connsiteY4" fmla="*/ 416954 h 415274"/>
                  <a:gd name="connsiteX5" fmla="*/ 327241 w 366762"/>
                  <a:gd name="connsiteY5" fmla="*/ 39777 h 415274"/>
                  <a:gd name="connsiteX6" fmla="*/ 36667 w 366762"/>
                  <a:gd name="connsiteY6" fmla="*/ 39777 h 415274"/>
                  <a:gd name="connsiteX7" fmla="*/ 36667 w 366762"/>
                  <a:gd name="connsiteY7" fmla="*/ 378856 h 415274"/>
                  <a:gd name="connsiteX8" fmla="*/ 327241 w 366762"/>
                  <a:gd name="connsiteY8" fmla="*/ 378856 h 415274"/>
                  <a:gd name="connsiteX9" fmla="*/ 327241 w 366762"/>
                  <a:gd name="connsiteY9" fmla="*/ 3977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335" y="416954"/>
                    </a:moveTo>
                    <a:lnTo>
                      <a:pt x="-1427" y="416954"/>
                    </a:lnTo>
                    <a:lnTo>
                      <a:pt x="-1427" y="1679"/>
                    </a:lnTo>
                    <a:lnTo>
                      <a:pt x="365335" y="1679"/>
                    </a:lnTo>
                    <a:lnTo>
                      <a:pt x="365335" y="416954"/>
                    </a:lnTo>
                    <a:close/>
                    <a:moveTo>
                      <a:pt x="327241" y="39777"/>
                    </a:moveTo>
                    <a:lnTo>
                      <a:pt x="36667" y="39777"/>
                    </a:lnTo>
                    <a:lnTo>
                      <a:pt x="36667" y="378856"/>
                    </a:lnTo>
                    <a:lnTo>
                      <a:pt x="327241" y="378856"/>
                    </a:lnTo>
                    <a:lnTo>
                      <a:pt x="327241" y="39777"/>
                    </a:lnTo>
                    <a:close/>
                  </a:path>
                </a:pathLst>
              </a:custGeom>
              <a:solidFill>
                <a:srgbClr val="000080"/>
              </a:solidFill>
              <a:ln w="2030" cap="rnd">
                <a:noFill/>
                <a:prstDash val="solid"/>
                <a:round/>
              </a:ln>
            </p:spPr>
            <p:txBody>
              <a:bodyPr rtlCol="0" anchor="ctr"/>
              <a:lstStyle/>
              <a:p>
                <a:endParaRPr lang="en-CH" sz="4000"/>
              </a:p>
            </p:txBody>
          </p:sp>
          <p:sp>
            <p:nvSpPr>
              <p:cNvPr id="920" name="Freeform 919">
                <a:extLst>
                  <a:ext uri="{FF2B5EF4-FFF2-40B4-BE49-F238E27FC236}">
                    <a16:creationId xmlns:a16="http://schemas.microsoft.com/office/drawing/2014/main" id="{E9ACF902-CF4B-222A-0019-70A5C092107A}"/>
                  </a:ext>
                </a:extLst>
              </p:cNvPr>
              <p:cNvSpPr/>
              <p:nvPr/>
            </p:nvSpPr>
            <p:spPr>
              <a:xfrm>
                <a:off x="13470435" y="12484372"/>
                <a:ext cx="290579" cy="339074"/>
              </a:xfrm>
              <a:custGeom>
                <a:avLst/>
                <a:gdLst>
                  <a:gd name="connsiteX0" fmla="*/ -1427 w 290579"/>
                  <a:gd name="connsiteY0" fmla="*/ 1679 h 339074"/>
                  <a:gd name="connsiteX1" fmla="*/ 289153 w 290579"/>
                  <a:gd name="connsiteY1" fmla="*/ 1679 h 339074"/>
                  <a:gd name="connsiteX2" fmla="*/ 289153 w 290579"/>
                  <a:gd name="connsiteY2" fmla="*/ 340754 h 339074"/>
                  <a:gd name="connsiteX3" fmla="*/ -1427 w 290579"/>
                  <a:gd name="connsiteY3" fmla="*/ 34075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427" y="1679"/>
                    </a:moveTo>
                    <a:lnTo>
                      <a:pt x="289153" y="1679"/>
                    </a:lnTo>
                    <a:lnTo>
                      <a:pt x="289153" y="340754"/>
                    </a:lnTo>
                    <a:lnTo>
                      <a:pt x="-1427" y="340754"/>
                    </a:lnTo>
                    <a:close/>
                  </a:path>
                </a:pathLst>
              </a:custGeom>
              <a:solidFill>
                <a:srgbClr val="FFFFFF"/>
              </a:solidFill>
              <a:ln w="2030" cap="rnd">
                <a:noFill/>
                <a:prstDash val="solid"/>
                <a:round/>
              </a:ln>
            </p:spPr>
            <p:txBody>
              <a:bodyPr rtlCol="0" anchor="ctr"/>
              <a:lstStyle/>
              <a:p>
                <a:endParaRPr lang="en-CH" sz="4000"/>
              </a:p>
            </p:txBody>
          </p:sp>
        </p:grpSp>
        <p:grpSp>
          <p:nvGrpSpPr>
            <p:cNvPr id="921" name="Graphic 18">
              <a:extLst>
                <a:ext uri="{FF2B5EF4-FFF2-40B4-BE49-F238E27FC236}">
                  <a16:creationId xmlns:a16="http://schemas.microsoft.com/office/drawing/2014/main" id="{2CCDB64D-B2CA-A568-E6A9-AB54532CC9DC}"/>
                </a:ext>
              </a:extLst>
            </p:cNvPr>
            <p:cNvGrpSpPr/>
            <p:nvPr/>
          </p:nvGrpSpPr>
          <p:grpSpPr>
            <a:xfrm>
              <a:off x="13838237" y="12446274"/>
              <a:ext cx="366762" cy="415274"/>
              <a:chOff x="13838237" y="12446274"/>
              <a:chExt cx="366762" cy="415274"/>
            </a:xfrm>
          </p:grpSpPr>
          <p:sp>
            <p:nvSpPr>
              <p:cNvPr id="922" name="Freeform 921">
                <a:extLst>
                  <a:ext uri="{FF2B5EF4-FFF2-40B4-BE49-F238E27FC236}">
                    <a16:creationId xmlns:a16="http://schemas.microsoft.com/office/drawing/2014/main" id="{524CC368-2729-26A2-64EF-1951FC83583E}"/>
                  </a:ext>
                </a:extLst>
              </p:cNvPr>
              <p:cNvSpPr/>
              <p:nvPr/>
            </p:nvSpPr>
            <p:spPr>
              <a:xfrm>
                <a:off x="13838237" y="12446274"/>
                <a:ext cx="366762" cy="415274"/>
              </a:xfrm>
              <a:custGeom>
                <a:avLst/>
                <a:gdLst>
                  <a:gd name="connsiteX0" fmla="*/ 365468 w 366762"/>
                  <a:gd name="connsiteY0" fmla="*/ 416954 h 415274"/>
                  <a:gd name="connsiteX1" fmla="*/ -1294 w 366762"/>
                  <a:gd name="connsiteY1" fmla="*/ 416954 h 415274"/>
                  <a:gd name="connsiteX2" fmla="*/ -1294 w 366762"/>
                  <a:gd name="connsiteY2" fmla="*/ 1679 h 415274"/>
                  <a:gd name="connsiteX3" fmla="*/ 365468 w 366762"/>
                  <a:gd name="connsiteY3" fmla="*/ 1679 h 415274"/>
                  <a:gd name="connsiteX4" fmla="*/ 365468 w 366762"/>
                  <a:gd name="connsiteY4" fmla="*/ 416954 h 415274"/>
                  <a:gd name="connsiteX5" fmla="*/ 327374 w 366762"/>
                  <a:gd name="connsiteY5" fmla="*/ 39777 h 415274"/>
                  <a:gd name="connsiteX6" fmla="*/ 36800 w 366762"/>
                  <a:gd name="connsiteY6" fmla="*/ 39777 h 415274"/>
                  <a:gd name="connsiteX7" fmla="*/ 36800 w 366762"/>
                  <a:gd name="connsiteY7" fmla="*/ 378856 h 415274"/>
                  <a:gd name="connsiteX8" fmla="*/ 327374 w 366762"/>
                  <a:gd name="connsiteY8" fmla="*/ 378856 h 415274"/>
                  <a:gd name="connsiteX9" fmla="*/ 327374 w 366762"/>
                  <a:gd name="connsiteY9" fmla="*/ 3977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468" y="416954"/>
                    </a:moveTo>
                    <a:lnTo>
                      <a:pt x="-1294" y="416954"/>
                    </a:lnTo>
                    <a:lnTo>
                      <a:pt x="-1294" y="1679"/>
                    </a:lnTo>
                    <a:lnTo>
                      <a:pt x="365468" y="1679"/>
                    </a:lnTo>
                    <a:lnTo>
                      <a:pt x="365468" y="416954"/>
                    </a:lnTo>
                    <a:close/>
                    <a:moveTo>
                      <a:pt x="327374" y="39777"/>
                    </a:moveTo>
                    <a:lnTo>
                      <a:pt x="36800" y="39777"/>
                    </a:lnTo>
                    <a:lnTo>
                      <a:pt x="36800" y="378856"/>
                    </a:lnTo>
                    <a:lnTo>
                      <a:pt x="327374" y="378856"/>
                    </a:lnTo>
                    <a:lnTo>
                      <a:pt x="327374" y="39777"/>
                    </a:lnTo>
                    <a:close/>
                  </a:path>
                </a:pathLst>
              </a:custGeom>
              <a:solidFill>
                <a:srgbClr val="000080"/>
              </a:solidFill>
              <a:ln w="2030" cap="rnd">
                <a:noFill/>
                <a:prstDash val="solid"/>
                <a:round/>
              </a:ln>
            </p:spPr>
            <p:txBody>
              <a:bodyPr rtlCol="0" anchor="ctr"/>
              <a:lstStyle/>
              <a:p>
                <a:endParaRPr lang="en-CH" sz="4000"/>
              </a:p>
            </p:txBody>
          </p:sp>
          <p:sp>
            <p:nvSpPr>
              <p:cNvPr id="923" name="Freeform 922">
                <a:extLst>
                  <a:ext uri="{FF2B5EF4-FFF2-40B4-BE49-F238E27FC236}">
                    <a16:creationId xmlns:a16="http://schemas.microsoft.com/office/drawing/2014/main" id="{FDA95B83-3626-7089-936E-A1B99F1732A6}"/>
                  </a:ext>
                </a:extLst>
              </p:cNvPr>
              <p:cNvSpPr/>
              <p:nvPr/>
            </p:nvSpPr>
            <p:spPr>
              <a:xfrm>
                <a:off x="13876306" y="12484372"/>
                <a:ext cx="290579" cy="339074"/>
              </a:xfrm>
              <a:custGeom>
                <a:avLst/>
                <a:gdLst>
                  <a:gd name="connsiteX0" fmla="*/ -1294 w 290579"/>
                  <a:gd name="connsiteY0" fmla="*/ 1679 h 339074"/>
                  <a:gd name="connsiteX1" fmla="*/ 289286 w 290579"/>
                  <a:gd name="connsiteY1" fmla="*/ 1679 h 339074"/>
                  <a:gd name="connsiteX2" fmla="*/ 289286 w 290579"/>
                  <a:gd name="connsiteY2" fmla="*/ 340754 h 339074"/>
                  <a:gd name="connsiteX3" fmla="*/ -1294 w 290579"/>
                  <a:gd name="connsiteY3" fmla="*/ 34075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294" y="1679"/>
                    </a:moveTo>
                    <a:lnTo>
                      <a:pt x="289286" y="1679"/>
                    </a:lnTo>
                    <a:lnTo>
                      <a:pt x="289286" y="340754"/>
                    </a:lnTo>
                    <a:lnTo>
                      <a:pt x="-1294" y="340754"/>
                    </a:lnTo>
                    <a:close/>
                  </a:path>
                </a:pathLst>
              </a:custGeom>
              <a:solidFill>
                <a:srgbClr val="FFFFFF"/>
              </a:solidFill>
              <a:ln w="2030" cap="rnd">
                <a:noFill/>
                <a:prstDash val="solid"/>
                <a:round/>
              </a:ln>
            </p:spPr>
            <p:txBody>
              <a:bodyPr rtlCol="0" anchor="ctr"/>
              <a:lstStyle/>
              <a:p>
                <a:endParaRPr lang="en-CH" sz="4000"/>
              </a:p>
            </p:txBody>
          </p:sp>
        </p:grpSp>
        <p:grpSp>
          <p:nvGrpSpPr>
            <p:cNvPr id="924" name="Graphic 18">
              <a:extLst>
                <a:ext uri="{FF2B5EF4-FFF2-40B4-BE49-F238E27FC236}">
                  <a16:creationId xmlns:a16="http://schemas.microsoft.com/office/drawing/2014/main" id="{B1F57E4F-822D-281F-A471-710BD28C3801}"/>
                </a:ext>
              </a:extLst>
            </p:cNvPr>
            <p:cNvGrpSpPr/>
            <p:nvPr/>
          </p:nvGrpSpPr>
          <p:grpSpPr>
            <a:xfrm>
              <a:off x="14244108" y="12446274"/>
              <a:ext cx="366762" cy="415274"/>
              <a:chOff x="14244108" y="12446274"/>
              <a:chExt cx="366762" cy="415274"/>
            </a:xfrm>
          </p:grpSpPr>
          <p:sp>
            <p:nvSpPr>
              <p:cNvPr id="925" name="Freeform 924">
                <a:extLst>
                  <a:ext uri="{FF2B5EF4-FFF2-40B4-BE49-F238E27FC236}">
                    <a16:creationId xmlns:a16="http://schemas.microsoft.com/office/drawing/2014/main" id="{254FD20E-5962-8806-EC81-ED6E2A7FC9CF}"/>
                  </a:ext>
                </a:extLst>
              </p:cNvPr>
              <p:cNvSpPr/>
              <p:nvPr/>
            </p:nvSpPr>
            <p:spPr>
              <a:xfrm>
                <a:off x="14244108" y="12446274"/>
                <a:ext cx="366762" cy="415274"/>
              </a:xfrm>
              <a:custGeom>
                <a:avLst/>
                <a:gdLst>
                  <a:gd name="connsiteX0" fmla="*/ 365602 w 366762"/>
                  <a:gd name="connsiteY0" fmla="*/ 416954 h 415274"/>
                  <a:gd name="connsiteX1" fmla="*/ -1161 w 366762"/>
                  <a:gd name="connsiteY1" fmla="*/ 416954 h 415274"/>
                  <a:gd name="connsiteX2" fmla="*/ -1161 w 366762"/>
                  <a:gd name="connsiteY2" fmla="*/ 1679 h 415274"/>
                  <a:gd name="connsiteX3" fmla="*/ 365602 w 366762"/>
                  <a:gd name="connsiteY3" fmla="*/ 1679 h 415274"/>
                  <a:gd name="connsiteX4" fmla="*/ 365602 w 366762"/>
                  <a:gd name="connsiteY4" fmla="*/ 416954 h 415274"/>
                  <a:gd name="connsiteX5" fmla="*/ 327507 w 366762"/>
                  <a:gd name="connsiteY5" fmla="*/ 39777 h 415274"/>
                  <a:gd name="connsiteX6" fmla="*/ 36933 w 366762"/>
                  <a:gd name="connsiteY6" fmla="*/ 39777 h 415274"/>
                  <a:gd name="connsiteX7" fmla="*/ 36933 w 366762"/>
                  <a:gd name="connsiteY7" fmla="*/ 378856 h 415274"/>
                  <a:gd name="connsiteX8" fmla="*/ 327507 w 366762"/>
                  <a:gd name="connsiteY8" fmla="*/ 378856 h 415274"/>
                  <a:gd name="connsiteX9" fmla="*/ 327507 w 366762"/>
                  <a:gd name="connsiteY9" fmla="*/ 3977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602" y="416954"/>
                    </a:moveTo>
                    <a:lnTo>
                      <a:pt x="-1161" y="416954"/>
                    </a:lnTo>
                    <a:lnTo>
                      <a:pt x="-1161" y="1679"/>
                    </a:lnTo>
                    <a:lnTo>
                      <a:pt x="365602" y="1679"/>
                    </a:lnTo>
                    <a:lnTo>
                      <a:pt x="365602" y="416954"/>
                    </a:lnTo>
                    <a:close/>
                    <a:moveTo>
                      <a:pt x="327507" y="39777"/>
                    </a:moveTo>
                    <a:lnTo>
                      <a:pt x="36933" y="39777"/>
                    </a:lnTo>
                    <a:lnTo>
                      <a:pt x="36933" y="378856"/>
                    </a:lnTo>
                    <a:lnTo>
                      <a:pt x="327507" y="378856"/>
                    </a:lnTo>
                    <a:lnTo>
                      <a:pt x="327507" y="39777"/>
                    </a:lnTo>
                    <a:close/>
                  </a:path>
                </a:pathLst>
              </a:custGeom>
              <a:solidFill>
                <a:srgbClr val="000080"/>
              </a:solidFill>
              <a:ln w="2030" cap="rnd">
                <a:noFill/>
                <a:prstDash val="solid"/>
                <a:round/>
              </a:ln>
            </p:spPr>
            <p:txBody>
              <a:bodyPr rtlCol="0" anchor="ctr"/>
              <a:lstStyle/>
              <a:p>
                <a:endParaRPr lang="en-CH" sz="4000"/>
              </a:p>
            </p:txBody>
          </p:sp>
          <p:sp>
            <p:nvSpPr>
              <p:cNvPr id="926" name="Freeform 925">
                <a:extLst>
                  <a:ext uri="{FF2B5EF4-FFF2-40B4-BE49-F238E27FC236}">
                    <a16:creationId xmlns:a16="http://schemas.microsoft.com/office/drawing/2014/main" id="{52AEB2CA-A56C-1909-F61A-09C667ED1C6D}"/>
                  </a:ext>
                </a:extLst>
              </p:cNvPr>
              <p:cNvSpPr/>
              <p:nvPr/>
            </p:nvSpPr>
            <p:spPr>
              <a:xfrm>
                <a:off x="14282177" y="12484372"/>
                <a:ext cx="290579" cy="339074"/>
              </a:xfrm>
              <a:custGeom>
                <a:avLst/>
                <a:gdLst>
                  <a:gd name="connsiteX0" fmla="*/ -1161 w 290579"/>
                  <a:gd name="connsiteY0" fmla="*/ 1679 h 339074"/>
                  <a:gd name="connsiteX1" fmla="*/ 289419 w 290579"/>
                  <a:gd name="connsiteY1" fmla="*/ 1679 h 339074"/>
                  <a:gd name="connsiteX2" fmla="*/ 289419 w 290579"/>
                  <a:gd name="connsiteY2" fmla="*/ 340754 h 339074"/>
                  <a:gd name="connsiteX3" fmla="*/ -1161 w 290579"/>
                  <a:gd name="connsiteY3" fmla="*/ 34075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161" y="1679"/>
                    </a:moveTo>
                    <a:lnTo>
                      <a:pt x="289419" y="1679"/>
                    </a:lnTo>
                    <a:lnTo>
                      <a:pt x="289419" y="340754"/>
                    </a:lnTo>
                    <a:lnTo>
                      <a:pt x="-1161" y="340754"/>
                    </a:lnTo>
                    <a:close/>
                  </a:path>
                </a:pathLst>
              </a:custGeom>
              <a:solidFill>
                <a:srgbClr val="FFFFFF"/>
              </a:solidFill>
              <a:ln w="2030" cap="rnd">
                <a:noFill/>
                <a:prstDash val="solid"/>
                <a:round/>
              </a:ln>
            </p:spPr>
            <p:txBody>
              <a:bodyPr rtlCol="0" anchor="ctr"/>
              <a:lstStyle/>
              <a:p>
                <a:endParaRPr lang="en-CH" sz="4000"/>
              </a:p>
            </p:txBody>
          </p:sp>
        </p:grpSp>
        <p:grpSp>
          <p:nvGrpSpPr>
            <p:cNvPr id="927" name="Graphic 18">
              <a:extLst>
                <a:ext uri="{FF2B5EF4-FFF2-40B4-BE49-F238E27FC236}">
                  <a16:creationId xmlns:a16="http://schemas.microsoft.com/office/drawing/2014/main" id="{AD7DE80C-39D5-DBB2-D9C4-61F5E2F1851D}"/>
                </a:ext>
              </a:extLst>
            </p:cNvPr>
            <p:cNvGrpSpPr/>
            <p:nvPr/>
          </p:nvGrpSpPr>
          <p:grpSpPr>
            <a:xfrm>
              <a:off x="14649979" y="12446274"/>
              <a:ext cx="366762" cy="415274"/>
              <a:chOff x="14649979" y="12446274"/>
              <a:chExt cx="366762" cy="415274"/>
            </a:xfrm>
          </p:grpSpPr>
          <p:sp>
            <p:nvSpPr>
              <p:cNvPr id="928" name="Freeform 927">
                <a:extLst>
                  <a:ext uri="{FF2B5EF4-FFF2-40B4-BE49-F238E27FC236}">
                    <a16:creationId xmlns:a16="http://schemas.microsoft.com/office/drawing/2014/main" id="{46E92214-4996-067D-5E9D-A29B72903D1E}"/>
                  </a:ext>
                </a:extLst>
              </p:cNvPr>
              <p:cNvSpPr/>
              <p:nvPr/>
            </p:nvSpPr>
            <p:spPr>
              <a:xfrm>
                <a:off x="14649979" y="12446274"/>
                <a:ext cx="366762" cy="415274"/>
              </a:xfrm>
              <a:custGeom>
                <a:avLst/>
                <a:gdLst>
                  <a:gd name="connsiteX0" fmla="*/ 365735 w 366762"/>
                  <a:gd name="connsiteY0" fmla="*/ 416954 h 415274"/>
                  <a:gd name="connsiteX1" fmla="*/ -1028 w 366762"/>
                  <a:gd name="connsiteY1" fmla="*/ 416954 h 415274"/>
                  <a:gd name="connsiteX2" fmla="*/ -1028 w 366762"/>
                  <a:gd name="connsiteY2" fmla="*/ 1679 h 415274"/>
                  <a:gd name="connsiteX3" fmla="*/ 365735 w 366762"/>
                  <a:gd name="connsiteY3" fmla="*/ 1679 h 415274"/>
                  <a:gd name="connsiteX4" fmla="*/ 365735 w 366762"/>
                  <a:gd name="connsiteY4" fmla="*/ 416954 h 415274"/>
                  <a:gd name="connsiteX5" fmla="*/ 327640 w 366762"/>
                  <a:gd name="connsiteY5" fmla="*/ 39777 h 415274"/>
                  <a:gd name="connsiteX6" fmla="*/ 37066 w 366762"/>
                  <a:gd name="connsiteY6" fmla="*/ 39777 h 415274"/>
                  <a:gd name="connsiteX7" fmla="*/ 37066 w 366762"/>
                  <a:gd name="connsiteY7" fmla="*/ 378856 h 415274"/>
                  <a:gd name="connsiteX8" fmla="*/ 327640 w 366762"/>
                  <a:gd name="connsiteY8" fmla="*/ 378856 h 415274"/>
                  <a:gd name="connsiteX9" fmla="*/ 327640 w 366762"/>
                  <a:gd name="connsiteY9" fmla="*/ 3977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735" y="416954"/>
                    </a:moveTo>
                    <a:lnTo>
                      <a:pt x="-1028" y="416954"/>
                    </a:lnTo>
                    <a:lnTo>
                      <a:pt x="-1028" y="1679"/>
                    </a:lnTo>
                    <a:lnTo>
                      <a:pt x="365735" y="1679"/>
                    </a:lnTo>
                    <a:lnTo>
                      <a:pt x="365735" y="416954"/>
                    </a:lnTo>
                    <a:close/>
                    <a:moveTo>
                      <a:pt x="327640" y="39777"/>
                    </a:moveTo>
                    <a:lnTo>
                      <a:pt x="37066" y="39777"/>
                    </a:lnTo>
                    <a:lnTo>
                      <a:pt x="37066" y="378856"/>
                    </a:lnTo>
                    <a:lnTo>
                      <a:pt x="327640" y="378856"/>
                    </a:lnTo>
                    <a:lnTo>
                      <a:pt x="327640" y="39777"/>
                    </a:lnTo>
                    <a:close/>
                  </a:path>
                </a:pathLst>
              </a:custGeom>
              <a:solidFill>
                <a:srgbClr val="000080"/>
              </a:solidFill>
              <a:ln w="2030" cap="rnd">
                <a:noFill/>
                <a:prstDash val="solid"/>
                <a:round/>
              </a:ln>
            </p:spPr>
            <p:txBody>
              <a:bodyPr rtlCol="0" anchor="ctr"/>
              <a:lstStyle/>
              <a:p>
                <a:endParaRPr lang="en-CH" sz="4000"/>
              </a:p>
            </p:txBody>
          </p:sp>
          <p:sp>
            <p:nvSpPr>
              <p:cNvPr id="929" name="Freeform 928">
                <a:extLst>
                  <a:ext uri="{FF2B5EF4-FFF2-40B4-BE49-F238E27FC236}">
                    <a16:creationId xmlns:a16="http://schemas.microsoft.com/office/drawing/2014/main" id="{84D1BFBA-9919-82C8-CD74-61522B6B5090}"/>
                  </a:ext>
                </a:extLst>
              </p:cNvPr>
              <p:cNvSpPr/>
              <p:nvPr/>
            </p:nvSpPr>
            <p:spPr>
              <a:xfrm>
                <a:off x="14688047" y="12484372"/>
                <a:ext cx="290579" cy="339074"/>
              </a:xfrm>
              <a:custGeom>
                <a:avLst/>
                <a:gdLst>
                  <a:gd name="connsiteX0" fmla="*/ -1028 w 290579"/>
                  <a:gd name="connsiteY0" fmla="*/ 1679 h 339074"/>
                  <a:gd name="connsiteX1" fmla="*/ 289552 w 290579"/>
                  <a:gd name="connsiteY1" fmla="*/ 1679 h 339074"/>
                  <a:gd name="connsiteX2" fmla="*/ 289552 w 290579"/>
                  <a:gd name="connsiteY2" fmla="*/ 340754 h 339074"/>
                  <a:gd name="connsiteX3" fmla="*/ -1028 w 290579"/>
                  <a:gd name="connsiteY3" fmla="*/ 34075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028" y="1679"/>
                    </a:moveTo>
                    <a:lnTo>
                      <a:pt x="289552" y="1679"/>
                    </a:lnTo>
                    <a:lnTo>
                      <a:pt x="289552" y="340754"/>
                    </a:lnTo>
                    <a:lnTo>
                      <a:pt x="-1028" y="340754"/>
                    </a:lnTo>
                    <a:close/>
                  </a:path>
                </a:pathLst>
              </a:custGeom>
              <a:solidFill>
                <a:srgbClr val="FFFFFF"/>
              </a:solidFill>
              <a:ln w="2030" cap="rnd">
                <a:noFill/>
                <a:prstDash val="solid"/>
                <a:round/>
              </a:ln>
            </p:spPr>
            <p:txBody>
              <a:bodyPr rtlCol="0" anchor="ctr"/>
              <a:lstStyle/>
              <a:p>
                <a:endParaRPr lang="en-CH" sz="4000"/>
              </a:p>
            </p:txBody>
          </p:sp>
        </p:grpSp>
      </p:grpSp>
      <p:grpSp>
        <p:nvGrpSpPr>
          <p:cNvPr id="930" name="Graphic 18">
            <a:extLst>
              <a:ext uri="{FF2B5EF4-FFF2-40B4-BE49-F238E27FC236}">
                <a16:creationId xmlns:a16="http://schemas.microsoft.com/office/drawing/2014/main" id="{7C300980-AFAD-DCC3-AF6F-A4836797208D}"/>
              </a:ext>
            </a:extLst>
          </p:cNvPr>
          <p:cNvGrpSpPr/>
          <p:nvPr/>
        </p:nvGrpSpPr>
        <p:grpSpPr>
          <a:xfrm>
            <a:off x="13026496" y="13451280"/>
            <a:ext cx="1990244" cy="415274"/>
            <a:chOff x="13026496" y="13451280"/>
            <a:chExt cx="1990244" cy="415274"/>
          </a:xfrm>
        </p:grpSpPr>
        <p:grpSp>
          <p:nvGrpSpPr>
            <p:cNvPr id="931" name="Graphic 18">
              <a:extLst>
                <a:ext uri="{FF2B5EF4-FFF2-40B4-BE49-F238E27FC236}">
                  <a16:creationId xmlns:a16="http://schemas.microsoft.com/office/drawing/2014/main" id="{AA5AF1FB-B83F-846F-3009-90E6D7D18E88}"/>
                </a:ext>
              </a:extLst>
            </p:cNvPr>
            <p:cNvGrpSpPr/>
            <p:nvPr/>
          </p:nvGrpSpPr>
          <p:grpSpPr>
            <a:xfrm>
              <a:off x="13026496" y="13451280"/>
              <a:ext cx="366762" cy="415274"/>
              <a:chOff x="13026496" y="13451280"/>
              <a:chExt cx="366762" cy="415274"/>
            </a:xfrm>
            <a:solidFill>
              <a:srgbClr val="000080"/>
            </a:solidFill>
          </p:grpSpPr>
          <p:sp>
            <p:nvSpPr>
              <p:cNvPr id="932" name="Freeform 931">
                <a:extLst>
                  <a:ext uri="{FF2B5EF4-FFF2-40B4-BE49-F238E27FC236}">
                    <a16:creationId xmlns:a16="http://schemas.microsoft.com/office/drawing/2014/main" id="{E0DABB5A-5CC6-FCDB-700B-2B4C997317A8}"/>
                  </a:ext>
                </a:extLst>
              </p:cNvPr>
              <p:cNvSpPr/>
              <p:nvPr/>
            </p:nvSpPr>
            <p:spPr>
              <a:xfrm>
                <a:off x="13026496" y="13451280"/>
                <a:ext cx="366762" cy="415274"/>
              </a:xfrm>
              <a:custGeom>
                <a:avLst/>
                <a:gdLst>
                  <a:gd name="connsiteX0" fmla="*/ 365202 w 366762"/>
                  <a:gd name="connsiteY0" fmla="*/ 417284 h 415274"/>
                  <a:gd name="connsiteX1" fmla="*/ -1561 w 366762"/>
                  <a:gd name="connsiteY1" fmla="*/ 417284 h 415274"/>
                  <a:gd name="connsiteX2" fmla="*/ -1561 w 366762"/>
                  <a:gd name="connsiteY2" fmla="*/ 2009 h 415274"/>
                  <a:gd name="connsiteX3" fmla="*/ 365202 w 366762"/>
                  <a:gd name="connsiteY3" fmla="*/ 2009 h 415274"/>
                  <a:gd name="connsiteX4" fmla="*/ 365202 w 366762"/>
                  <a:gd name="connsiteY4" fmla="*/ 417284 h 415274"/>
                  <a:gd name="connsiteX5" fmla="*/ 327108 w 366762"/>
                  <a:gd name="connsiteY5" fmla="*/ 40107 h 415274"/>
                  <a:gd name="connsiteX6" fmla="*/ 36534 w 366762"/>
                  <a:gd name="connsiteY6" fmla="*/ 40107 h 415274"/>
                  <a:gd name="connsiteX7" fmla="*/ 36534 w 366762"/>
                  <a:gd name="connsiteY7" fmla="*/ 379186 h 415274"/>
                  <a:gd name="connsiteX8" fmla="*/ 327108 w 366762"/>
                  <a:gd name="connsiteY8" fmla="*/ 379186 h 415274"/>
                  <a:gd name="connsiteX9" fmla="*/ 327108 w 366762"/>
                  <a:gd name="connsiteY9" fmla="*/ 4010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202" y="417284"/>
                    </a:moveTo>
                    <a:lnTo>
                      <a:pt x="-1561" y="417284"/>
                    </a:lnTo>
                    <a:lnTo>
                      <a:pt x="-1561" y="2009"/>
                    </a:lnTo>
                    <a:lnTo>
                      <a:pt x="365202" y="2009"/>
                    </a:lnTo>
                    <a:lnTo>
                      <a:pt x="365202" y="417284"/>
                    </a:lnTo>
                    <a:close/>
                    <a:moveTo>
                      <a:pt x="327108" y="40107"/>
                    </a:moveTo>
                    <a:lnTo>
                      <a:pt x="36534" y="40107"/>
                    </a:lnTo>
                    <a:lnTo>
                      <a:pt x="36534" y="379186"/>
                    </a:lnTo>
                    <a:lnTo>
                      <a:pt x="327108" y="379186"/>
                    </a:lnTo>
                    <a:lnTo>
                      <a:pt x="327108" y="40107"/>
                    </a:lnTo>
                    <a:close/>
                  </a:path>
                </a:pathLst>
              </a:custGeom>
              <a:solidFill>
                <a:srgbClr val="000080"/>
              </a:solidFill>
              <a:ln w="2030" cap="rnd">
                <a:noFill/>
                <a:prstDash val="solid"/>
                <a:round/>
              </a:ln>
            </p:spPr>
            <p:txBody>
              <a:bodyPr rtlCol="0" anchor="ctr"/>
              <a:lstStyle/>
              <a:p>
                <a:endParaRPr lang="en-CH" sz="4000"/>
              </a:p>
            </p:txBody>
          </p:sp>
          <p:sp>
            <p:nvSpPr>
              <p:cNvPr id="933" name="Freeform 932">
                <a:extLst>
                  <a:ext uri="{FF2B5EF4-FFF2-40B4-BE49-F238E27FC236}">
                    <a16:creationId xmlns:a16="http://schemas.microsoft.com/office/drawing/2014/main" id="{7DEE5306-C2A7-EA88-B2D2-AFD01426FF7D}"/>
                  </a:ext>
                </a:extLst>
              </p:cNvPr>
              <p:cNvSpPr/>
              <p:nvPr/>
            </p:nvSpPr>
            <p:spPr>
              <a:xfrm>
                <a:off x="13064565" y="13489378"/>
                <a:ext cx="290579" cy="339074"/>
              </a:xfrm>
              <a:custGeom>
                <a:avLst/>
                <a:gdLst>
                  <a:gd name="connsiteX0" fmla="*/ -1561 w 290579"/>
                  <a:gd name="connsiteY0" fmla="*/ 2009 h 339074"/>
                  <a:gd name="connsiteX1" fmla="*/ 289019 w 290579"/>
                  <a:gd name="connsiteY1" fmla="*/ 2009 h 339074"/>
                  <a:gd name="connsiteX2" fmla="*/ 289019 w 290579"/>
                  <a:gd name="connsiteY2" fmla="*/ 341084 h 339074"/>
                  <a:gd name="connsiteX3" fmla="*/ -1561 w 290579"/>
                  <a:gd name="connsiteY3" fmla="*/ 34108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561" y="2009"/>
                    </a:moveTo>
                    <a:lnTo>
                      <a:pt x="289019" y="2009"/>
                    </a:lnTo>
                    <a:lnTo>
                      <a:pt x="289019" y="341084"/>
                    </a:lnTo>
                    <a:lnTo>
                      <a:pt x="-1561" y="341084"/>
                    </a:lnTo>
                    <a:close/>
                  </a:path>
                </a:pathLst>
              </a:custGeom>
              <a:solidFill>
                <a:srgbClr val="000080"/>
              </a:solidFill>
              <a:ln w="2030" cap="rnd">
                <a:noFill/>
                <a:prstDash val="solid"/>
                <a:round/>
              </a:ln>
            </p:spPr>
            <p:txBody>
              <a:bodyPr rtlCol="0" anchor="ctr"/>
              <a:lstStyle/>
              <a:p>
                <a:endParaRPr lang="en-CH" sz="4000"/>
              </a:p>
            </p:txBody>
          </p:sp>
        </p:grpSp>
        <p:grpSp>
          <p:nvGrpSpPr>
            <p:cNvPr id="934" name="Graphic 18">
              <a:extLst>
                <a:ext uri="{FF2B5EF4-FFF2-40B4-BE49-F238E27FC236}">
                  <a16:creationId xmlns:a16="http://schemas.microsoft.com/office/drawing/2014/main" id="{D2124CFC-3241-9CAD-5A74-BFAFA5FAAB1F}"/>
                </a:ext>
              </a:extLst>
            </p:cNvPr>
            <p:cNvGrpSpPr/>
            <p:nvPr/>
          </p:nvGrpSpPr>
          <p:grpSpPr>
            <a:xfrm>
              <a:off x="13432367" y="13451280"/>
              <a:ext cx="366762" cy="415274"/>
              <a:chOff x="13432367" y="13451280"/>
              <a:chExt cx="366762" cy="415274"/>
            </a:xfrm>
          </p:grpSpPr>
          <p:sp>
            <p:nvSpPr>
              <p:cNvPr id="935" name="Freeform 934">
                <a:extLst>
                  <a:ext uri="{FF2B5EF4-FFF2-40B4-BE49-F238E27FC236}">
                    <a16:creationId xmlns:a16="http://schemas.microsoft.com/office/drawing/2014/main" id="{A9EFA0A2-B1AB-9E2B-6EC3-E680497EDBE9}"/>
                  </a:ext>
                </a:extLst>
              </p:cNvPr>
              <p:cNvSpPr/>
              <p:nvPr/>
            </p:nvSpPr>
            <p:spPr>
              <a:xfrm>
                <a:off x="13432367" y="13451280"/>
                <a:ext cx="366762" cy="415274"/>
              </a:xfrm>
              <a:custGeom>
                <a:avLst/>
                <a:gdLst>
                  <a:gd name="connsiteX0" fmla="*/ 365335 w 366762"/>
                  <a:gd name="connsiteY0" fmla="*/ 417284 h 415274"/>
                  <a:gd name="connsiteX1" fmla="*/ -1427 w 366762"/>
                  <a:gd name="connsiteY1" fmla="*/ 417284 h 415274"/>
                  <a:gd name="connsiteX2" fmla="*/ -1427 w 366762"/>
                  <a:gd name="connsiteY2" fmla="*/ 2009 h 415274"/>
                  <a:gd name="connsiteX3" fmla="*/ 365335 w 366762"/>
                  <a:gd name="connsiteY3" fmla="*/ 2009 h 415274"/>
                  <a:gd name="connsiteX4" fmla="*/ 365335 w 366762"/>
                  <a:gd name="connsiteY4" fmla="*/ 417284 h 415274"/>
                  <a:gd name="connsiteX5" fmla="*/ 327241 w 366762"/>
                  <a:gd name="connsiteY5" fmla="*/ 40107 h 415274"/>
                  <a:gd name="connsiteX6" fmla="*/ 36667 w 366762"/>
                  <a:gd name="connsiteY6" fmla="*/ 40107 h 415274"/>
                  <a:gd name="connsiteX7" fmla="*/ 36667 w 366762"/>
                  <a:gd name="connsiteY7" fmla="*/ 379186 h 415274"/>
                  <a:gd name="connsiteX8" fmla="*/ 327241 w 366762"/>
                  <a:gd name="connsiteY8" fmla="*/ 379186 h 415274"/>
                  <a:gd name="connsiteX9" fmla="*/ 327241 w 366762"/>
                  <a:gd name="connsiteY9" fmla="*/ 4010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335" y="417284"/>
                    </a:moveTo>
                    <a:lnTo>
                      <a:pt x="-1427" y="417284"/>
                    </a:lnTo>
                    <a:lnTo>
                      <a:pt x="-1427" y="2009"/>
                    </a:lnTo>
                    <a:lnTo>
                      <a:pt x="365335" y="2009"/>
                    </a:lnTo>
                    <a:lnTo>
                      <a:pt x="365335" y="417284"/>
                    </a:lnTo>
                    <a:close/>
                    <a:moveTo>
                      <a:pt x="327241" y="40107"/>
                    </a:moveTo>
                    <a:lnTo>
                      <a:pt x="36667" y="40107"/>
                    </a:lnTo>
                    <a:lnTo>
                      <a:pt x="36667" y="379186"/>
                    </a:lnTo>
                    <a:lnTo>
                      <a:pt x="327241" y="379186"/>
                    </a:lnTo>
                    <a:lnTo>
                      <a:pt x="327241" y="40107"/>
                    </a:lnTo>
                    <a:close/>
                  </a:path>
                </a:pathLst>
              </a:custGeom>
              <a:solidFill>
                <a:srgbClr val="000080"/>
              </a:solidFill>
              <a:ln w="2030" cap="rnd">
                <a:noFill/>
                <a:prstDash val="solid"/>
                <a:round/>
              </a:ln>
            </p:spPr>
            <p:txBody>
              <a:bodyPr rtlCol="0" anchor="ctr"/>
              <a:lstStyle/>
              <a:p>
                <a:endParaRPr lang="en-CH" sz="4000"/>
              </a:p>
            </p:txBody>
          </p:sp>
          <p:sp>
            <p:nvSpPr>
              <p:cNvPr id="936" name="Freeform 935">
                <a:extLst>
                  <a:ext uri="{FF2B5EF4-FFF2-40B4-BE49-F238E27FC236}">
                    <a16:creationId xmlns:a16="http://schemas.microsoft.com/office/drawing/2014/main" id="{3A2A5959-8D84-1C82-F606-7285DF48CE53}"/>
                  </a:ext>
                </a:extLst>
              </p:cNvPr>
              <p:cNvSpPr/>
              <p:nvPr/>
            </p:nvSpPr>
            <p:spPr>
              <a:xfrm>
                <a:off x="13470435" y="13489378"/>
                <a:ext cx="290579" cy="339074"/>
              </a:xfrm>
              <a:custGeom>
                <a:avLst/>
                <a:gdLst>
                  <a:gd name="connsiteX0" fmla="*/ -1427 w 290579"/>
                  <a:gd name="connsiteY0" fmla="*/ 2009 h 339074"/>
                  <a:gd name="connsiteX1" fmla="*/ 289153 w 290579"/>
                  <a:gd name="connsiteY1" fmla="*/ 2009 h 339074"/>
                  <a:gd name="connsiteX2" fmla="*/ 289153 w 290579"/>
                  <a:gd name="connsiteY2" fmla="*/ 341084 h 339074"/>
                  <a:gd name="connsiteX3" fmla="*/ -1427 w 290579"/>
                  <a:gd name="connsiteY3" fmla="*/ 34108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427" y="2009"/>
                    </a:moveTo>
                    <a:lnTo>
                      <a:pt x="289153" y="2009"/>
                    </a:lnTo>
                    <a:lnTo>
                      <a:pt x="289153" y="341084"/>
                    </a:lnTo>
                    <a:lnTo>
                      <a:pt x="-1427" y="341084"/>
                    </a:lnTo>
                    <a:close/>
                  </a:path>
                </a:pathLst>
              </a:custGeom>
              <a:solidFill>
                <a:srgbClr val="FFFFFF"/>
              </a:solidFill>
              <a:ln w="2030" cap="rnd">
                <a:noFill/>
                <a:prstDash val="solid"/>
                <a:round/>
              </a:ln>
            </p:spPr>
            <p:txBody>
              <a:bodyPr rtlCol="0" anchor="ctr"/>
              <a:lstStyle/>
              <a:p>
                <a:endParaRPr lang="en-CH" sz="4000"/>
              </a:p>
            </p:txBody>
          </p:sp>
        </p:grpSp>
        <p:grpSp>
          <p:nvGrpSpPr>
            <p:cNvPr id="937" name="Graphic 18">
              <a:extLst>
                <a:ext uri="{FF2B5EF4-FFF2-40B4-BE49-F238E27FC236}">
                  <a16:creationId xmlns:a16="http://schemas.microsoft.com/office/drawing/2014/main" id="{F4800BB7-87B4-06B8-86CF-E03FEBC493A5}"/>
                </a:ext>
              </a:extLst>
            </p:cNvPr>
            <p:cNvGrpSpPr/>
            <p:nvPr/>
          </p:nvGrpSpPr>
          <p:grpSpPr>
            <a:xfrm>
              <a:off x="13838237" y="13451280"/>
              <a:ext cx="366762" cy="415274"/>
              <a:chOff x="13838237" y="13451280"/>
              <a:chExt cx="366762" cy="415274"/>
            </a:xfrm>
          </p:grpSpPr>
          <p:sp>
            <p:nvSpPr>
              <p:cNvPr id="938" name="Freeform 937">
                <a:extLst>
                  <a:ext uri="{FF2B5EF4-FFF2-40B4-BE49-F238E27FC236}">
                    <a16:creationId xmlns:a16="http://schemas.microsoft.com/office/drawing/2014/main" id="{B727B113-F9CE-46B8-45F4-D9BE72C8942A}"/>
                  </a:ext>
                </a:extLst>
              </p:cNvPr>
              <p:cNvSpPr/>
              <p:nvPr/>
            </p:nvSpPr>
            <p:spPr>
              <a:xfrm>
                <a:off x="13838237" y="13451280"/>
                <a:ext cx="366762" cy="415274"/>
              </a:xfrm>
              <a:custGeom>
                <a:avLst/>
                <a:gdLst>
                  <a:gd name="connsiteX0" fmla="*/ 365468 w 366762"/>
                  <a:gd name="connsiteY0" fmla="*/ 417284 h 415274"/>
                  <a:gd name="connsiteX1" fmla="*/ -1294 w 366762"/>
                  <a:gd name="connsiteY1" fmla="*/ 417284 h 415274"/>
                  <a:gd name="connsiteX2" fmla="*/ -1294 w 366762"/>
                  <a:gd name="connsiteY2" fmla="*/ 2009 h 415274"/>
                  <a:gd name="connsiteX3" fmla="*/ 365468 w 366762"/>
                  <a:gd name="connsiteY3" fmla="*/ 2009 h 415274"/>
                  <a:gd name="connsiteX4" fmla="*/ 365468 w 366762"/>
                  <a:gd name="connsiteY4" fmla="*/ 417284 h 415274"/>
                  <a:gd name="connsiteX5" fmla="*/ 327374 w 366762"/>
                  <a:gd name="connsiteY5" fmla="*/ 40107 h 415274"/>
                  <a:gd name="connsiteX6" fmla="*/ 36800 w 366762"/>
                  <a:gd name="connsiteY6" fmla="*/ 40107 h 415274"/>
                  <a:gd name="connsiteX7" fmla="*/ 36800 w 366762"/>
                  <a:gd name="connsiteY7" fmla="*/ 379186 h 415274"/>
                  <a:gd name="connsiteX8" fmla="*/ 327374 w 366762"/>
                  <a:gd name="connsiteY8" fmla="*/ 379186 h 415274"/>
                  <a:gd name="connsiteX9" fmla="*/ 327374 w 366762"/>
                  <a:gd name="connsiteY9" fmla="*/ 4010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468" y="417284"/>
                    </a:moveTo>
                    <a:lnTo>
                      <a:pt x="-1294" y="417284"/>
                    </a:lnTo>
                    <a:lnTo>
                      <a:pt x="-1294" y="2009"/>
                    </a:lnTo>
                    <a:lnTo>
                      <a:pt x="365468" y="2009"/>
                    </a:lnTo>
                    <a:lnTo>
                      <a:pt x="365468" y="417284"/>
                    </a:lnTo>
                    <a:close/>
                    <a:moveTo>
                      <a:pt x="327374" y="40107"/>
                    </a:moveTo>
                    <a:lnTo>
                      <a:pt x="36800" y="40107"/>
                    </a:lnTo>
                    <a:lnTo>
                      <a:pt x="36800" y="379186"/>
                    </a:lnTo>
                    <a:lnTo>
                      <a:pt x="327374" y="379186"/>
                    </a:lnTo>
                    <a:lnTo>
                      <a:pt x="327374" y="40107"/>
                    </a:lnTo>
                    <a:close/>
                  </a:path>
                </a:pathLst>
              </a:custGeom>
              <a:solidFill>
                <a:srgbClr val="000080"/>
              </a:solidFill>
              <a:ln w="2030" cap="rnd">
                <a:noFill/>
                <a:prstDash val="solid"/>
                <a:round/>
              </a:ln>
            </p:spPr>
            <p:txBody>
              <a:bodyPr rtlCol="0" anchor="ctr"/>
              <a:lstStyle/>
              <a:p>
                <a:endParaRPr lang="en-CH" sz="4000"/>
              </a:p>
            </p:txBody>
          </p:sp>
          <p:sp>
            <p:nvSpPr>
              <p:cNvPr id="939" name="Freeform 938">
                <a:extLst>
                  <a:ext uri="{FF2B5EF4-FFF2-40B4-BE49-F238E27FC236}">
                    <a16:creationId xmlns:a16="http://schemas.microsoft.com/office/drawing/2014/main" id="{080713EA-3249-A110-0EF3-F88C0D26D45E}"/>
                  </a:ext>
                </a:extLst>
              </p:cNvPr>
              <p:cNvSpPr/>
              <p:nvPr/>
            </p:nvSpPr>
            <p:spPr>
              <a:xfrm>
                <a:off x="13876306" y="13489378"/>
                <a:ext cx="290579" cy="339074"/>
              </a:xfrm>
              <a:custGeom>
                <a:avLst/>
                <a:gdLst>
                  <a:gd name="connsiteX0" fmla="*/ -1294 w 290579"/>
                  <a:gd name="connsiteY0" fmla="*/ 2009 h 339074"/>
                  <a:gd name="connsiteX1" fmla="*/ 289286 w 290579"/>
                  <a:gd name="connsiteY1" fmla="*/ 2009 h 339074"/>
                  <a:gd name="connsiteX2" fmla="*/ 289286 w 290579"/>
                  <a:gd name="connsiteY2" fmla="*/ 341084 h 339074"/>
                  <a:gd name="connsiteX3" fmla="*/ -1294 w 290579"/>
                  <a:gd name="connsiteY3" fmla="*/ 34108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294" y="2009"/>
                    </a:moveTo>
                    <a:lnTo>
                      <a:pt x="289286" y="2009"/>
                    </a:lnTo>
                    <a:lnTo>
                      <a:pt x="289286" y="341084"/>
                    </a:lnTo>
                    <a:lnTo>
                      <a:pt x="-1294" y="341084"/>
                    </a:lnTo>
                    <a:close/>
                  </a:path>
                </a:pathLst>
              </a:custGeom>
              <a:solidFill>
                <a:srgbClr val="FFFFFF"/>
              </a:solidFill>
              <a:ln w="2030" cap="rnd">
                <a:noFill/>
                <a:prstDash val="solid"/>
                <a:round/>
              </a:ln>
            </p:spPr>
            <p:txBody>
              <a:bodyPr rtlCol="0" anchor="ctr"/>
              <a:lstStyle/>
              <a:p>
                <a:endParaRPr lang="en-CH" sz="4000"/>
              </a:p>
            </p:txBody>
          </p:sp>
        </p:grpSp>
        <p:grpSp>
          <p:nvGrpSpPr>
            <p:cNvPr id="940" name="Graphic 18">
              <a:extLst>
                <a:ext uri="{FF2B5EF4-FFF2-40B4-BE49-F238E27FC236}">
                  <a16:creationId xmlns:a16="http://schemas.microsoft.com/office/drawing/2014/main" id="{94AE3608-2772-08C2-3B8B-C909CF54670F}"/>
                </a:ext>
              </a:extLst>
            </p:cNvPr>
            <p:cNvGrpSpPr/>
            <p:nvPr/>
          </p:nvGrpSpPr>
          <p:grpSpPr>
            <a:xfrm>
              <a:off x="14244108" y="13451280"/>
              <a:ext cx="366762" cy="415274"/>
              <a:chOff x="14244108" y="13451280"/>
              <a:chExt cx="366762" cy="415274"/>
            </a:xfrm>
          </p:grpSpPr>
          <p:sp>
            <p:nvSpPr>
              <p:cNvPr id="941" name="Freeform 940">
                <a:extLst>
                  <a:ext uri="{FF2B5EF4-FFF2-40B4-BE49-F238E27FC236}">
                    <a16:creationId xmlns:a16="http://schemas.microsoft.com/office/drawing/2014/main" id="{81E52791-2B64-8DB1-D187-A6160A692AE9}"/>
                  </a:ext>
                </a:extLst>
              </p:cNvPr>
              <p:cNvSpPr/>
              <p:nvPr/>
            </p:nvSpPr>
            <p:spPr>
              <a:xfrm>
                <a:off x="14244108" y="13451280"/>
                <a:ext cx="366762" cy="415274"/>
              </a:xfrm>
              <a:custGeom>
                <a:avLst/>
                <a:gdLst>
                  <a:gd name="connsiteX0" fmla="*/ 365602 w 366762"/>
                  <a:gd name="connsiteY0" fmla="*/ 417284 h 415274"/>
                  <a:gd name="connsiteX1" fmla="*/ -1161 w 366762"/>
                  <a:gd name="connsiteY1" fmla="*/ 417284 h 415274"/>
                  <a:gd name="connsiteX2" fmla="*/ -1161 w 366762"/>
                  <a:gd name="connsiteY2" fmla="*/ 2009 h 415274"/>
                  <a:gd name="connsiteX3" fmla="*/ 365602 w 366762"/>
                  <a:gd name="connsiteY3" fmla="*/ 2009 h 415274"/>
                  <a:gd name="connsiteX4" fmla="*/ 365602 w 366762"/>
                  <a:gd name="connsiteY4" fmla="*/ 417284 h 415274"/>
                  <a:gd name="connsiteX5" fmla="*/ 327507 w 366762"/>
                  <a:gd name="connsiteY5" fmla="*/ 40107 h 415274"/>
                  <a:gd name="connsiteX6" fmla="*/ 36933 w 366762"/>
                  <a:gd name="connsiteY6" fmla="*/ 40107 h 415274"/>
                  <a:gd name="connsiteX7" fmla="*/ 36933 w 366762"/>
                  <a:gd name="connsiteY7" fmla="*/ 379186 h 415274"/>
                  <a:gd name="connsiteX8" fmla="*/ 327507 w 366762"/>
                  <a:gd name="connsiteY8" fmla="*/ 379186 h 415274"/>
                  <a:gd name="connsiteX9" fmla="*/ 327507 w 366762"/>
                  <a:gd name="connsiteY9" fmla="*/ 4010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602" y="417284"/>
                    </a:moveTo>
                    <a:lnTo>
                      <a:pt x="-1161" y="417284"/>
                    </a:lnTo>
                    <a:lnTo>
                      <a:pt x="-1161" y="2009"/>
                    </a:lnTo>
                    <a:lnTo>
                      <a:pt x="365602" y="2009"/>
                    </a:lnTo>
                    <a:lnTo>
                      <a:pt x="365602" y="417284"/>
                    </a:lnTo>
                    <a:close/>
                    <a:moveTo>
                      <a:pt x="327507" y="40107"/>
                    </a:moveTo>
                    <a:lnTo>
                      <a:pt x="36933" y="40107"/>
                    </a:lnTo>
                    <a:lnTo>
                      <a:pt x="36933" y="379186"/>
                    </a:lnTo>
                    <a:lnTo>
                      <a:pt x="327507" y="379186"/>
                    </a:lnTo>
                    <a:lnTo>
                      <a:pt x="327507" y="40107"/>
                    </a:lnTo>
                    <a:close/>
                  </a:path>
                </a:pathLst>
              </a:custGeom>
              <a:solidFill>
                <a:srgbClr val="000080"/>
              </a:solidFill>
              <a:ln w="2030" cap="rnd">
                <a:noFill/>
                <a:prstDash val="solid"/>
                <a:round/>
              </a:ln>
            </p:spPr>
            <p:txBody>
              <a:bodyPr rtlCol="0" anchor="ctr"/>
              <a:lstStyle/>
              <a:p>
                <a:endParaRPr lang="en-CH" sz="4000"/>
              </a:p>
            </p:txBody>
          </p:sp>
          <p:sp>
            <p:nvSpPr>
              <p:cNvPr id="942" name="Freeform 941">
                <a:extLst>
                  <a:ext uri="{FF2B5EF4-FFF2-40B4-BE49-F238E27FC236}">
                    <a16:creationId xmlns:a16="http://schemas.microsoft.com/office/drawing/2014/main" id="{337A74F7-BDB5-5AE9-C5C1-64A49E27BB4F}"/>
                  </a:ext>
                </a:extLst>
              </p:cNvPr>
              <p:cNvSpPr/>
              <p:nvPr/>
            </p:nvSpPr>
            <p:spPr>
              <a:xfrm>
                <a:off x="14282177" y="13489378"/>
                <a:ext cx="290579" cy="339074"/>
              </a:xfrm>
              <a:custGeom>
                <a:avLst/>
                <a:gdLst>
                  <a:gd name="connsiteX0" fmla="*/ -1161 w 290579"/>
                  <a:gd name="connsiteY0" fmla="*/ 2009 h 339074"/>
                  <a:gd name="connsiteX1" fmla="*/ 289419 w 290579"/>
                  <a:gd name="connsiteY1" fmla="*/ 2009 h 339074"/>
                  <a:gd name="connsiteX2" fmla="*/ 289419 w 290579"/>
                  <a:gd name="connsiteY2" fmla="*/ 341084 h 339074"/>
                  <a:gd name="connsiteX3" fmla="*/ -1161 w 290579"/>
                  <a:gd name="connsiteY3" fmla="*/ 34108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161" y="2009"/>
                    </a:moveTo>
                    <a:lnTo>
                      <a:pt x="289419" y="2009"/>
                    </a:lnTo>
                    <a:lnTo>
                      <a:pt x="289419" y="341084"/>
                    </a:lnTo>
                    <a:lnTo>
                      <a:pt x="-1161" y="341084"/>
                    </a:lnTo>
                    <a:close/>
                  </a:path>
                </a:pathLst>
              </a:custGeom>
              <a:solidFill>
                <a:srgbClr val="FFFFFF"/>
              </a:solidFill>
              <a:ln w="2030" cap="rnd">
                <a:noFill/>
                <a:prstDash val="solid"/>
                <a:round/>
              </a:ln>
            </p:spPr>
            <p:txBody>
              <a:bodyPr rtlCol="0" anchor="ctr"/>
              <a:lstStyle/>
              <a:p>
                <a:endParaRPr lang="en-CH" sz="4000"/>
              </a:p>
            </p:txBody>
          </p:sp>
        </p:grpSp>
        <p:grpSp>
          <p:nvGrpSpPr>
            <p:cNvPr id="943" name="Graphic 18">
              <a:extLst>
                <a:ext uri="{FF2B5EF4-FFF2-40B4-BE49-F238E27FC236}">
                  <a16:creationId xmlns:a16="http://schemas.microsoft.com/office/drawing/2014/main" id="{AEE1263E-C207-E999-9BF3-16C22573BA0E}"/>
                </a:ext>
              </a:extLst>
            </p:cNvPr>
            <p:cNvGrpSpPr/>
            <p:nvPr/>
          </p:nvGrpSpPr>
          <p:grpSpPr>
            <a:xfrm>
              <a:off x="14649979" y="13451280"/>
              <a:ext cx="366762" cy="415274"/>
              <a:chOff x="14649979" y="13451280"/>
              <a:chExt cx="366762" cy="415274"/>
            </a:xfrm>
          </p:grpSpPr>
          <p:sp>
            <p:nvSpPr>
              <p:cNvPr id="944" name="Freeform 943">
                <a:extLst>
                  <a:ext uri="{FF2B5EF4-FFF2-40B4-BE49-F238E27FC236}">
                    <a16:creationId xmlns:a16="http://schemas.microsoft.com/office/drawing/2014/main" id="{706F2229-DFFC-ADF3-4747-66FB2C36915F}"/>
                  </a:ext>
                </a:extLst>
              </p:cNvPr>
              <p:cNvSpPr/>
              <p:nvPr/>
            </p:nvSpPr>
            <p:spPr>
              <a:xfrm>
                <a:off x="14649979" y="13451280"/>
                <a:ext cx="366762" cy="415274"/>
              </a:xfrm>
              <a:custGeom>
                <a:avLst/>
                <a:gdLst>
                  <a:gd name="connsiteX0" fmla="*/ 365735 w 366762"/>
                  <a:gd name="connsiteY0" fmla="*/ 417284 h 415274"/>
                  <a:gd name="connsiteX1" fmla="*/ -1028 w 366762"/>
                  <a:gd name="connsiteY1" fmla="*/ 417284 h 415274"/>
                  <a:gd name="connsiteX2" fmla="*/ -1028 w 366762"/>
                  <a:gd name="connsiteY2" fmla="*/ 2009 h 415274"/>
                  <a:gd name="connsiteX3" fmla="*/ 365735 w 366762"/>
                  <a:gd name="connsiteY3" fmla="*/ 2009 h 415274"/>
                  <a:gd name="connsiteX4" fmla="*/ 365735 w 366762"/>
                  <a:gd name="connsiteY4" fmla="*/ 417284 h 415274"/>
                  <a:gd name="connsiteX5" fmla="*/ 327640 w 366762"/>
                  <a:gd name="connsiteY5" fmla="*/ 40107 h 415274"/>
                  <a:gd name="connsiteX6" fmla="*/ 37066 w 366762"/>
                  <a:gd name="connsiteY6" fmla="*/ 40107 h 415274"/>
                  <a:gd name="connsiteX7" fmla="*/ 37066 w 366762"/>
                  <a:gd name="connsiteY7" fmla="*/ 379186 h 415274"/>
                  <a:gd name="connsiteX8" fmla="*/ 327640 w 366762"/>
                  <a:gd name="connsiteY8" fmla="*/ 379186 h 415274"/>
                  <a:gd name="connsiteX9" fmla="*/ 327640 w 366762"/>
                  <a:gd name="connsiteY9" fmla="*/ 40107 h 41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762" h="415274">
                    <a:moveTo>
                      <a:pt x="365735" y="417284"/>
                    </a:moveTo>
                    <a:lnTo>
                      <a:pt x="-1028" y="417284"/>
                    </a:lnTo>
                    <a:lnTo>
                      <a:pt x="-1028" y="2009"/>
                    </a:lnTo>
                    <a:lnTo>
                      <a:pt x="365735" y="2009"/>
                    </a:lnTo>
                    <a:lnTo>
                      <a:pt x="365735" y="417284"/>
                    </a:lnTo>
                    <a:close/>
                    <a:moveTo>
                      <a:pt x="327640" y="40107"/>
                    </a:moveTo>
                    <a:lnTo>
                      <a:pt x="37066" y="40107"/>
                    </a:lnTo>
                    <a:lnTo>
                      <a:pt x="37066" y="379186"/>
                    </a:lnTo>
                    <a:lnTo>
                      <a:pt x="327640" y="379186"/>
                    </a:lnTo>
                    <a:lnTo>
                      <a:pt x="327640" y="40107"/>
                    </a:lnTo>
                    <a:close/>
                  </a:path>
                </a:pathLst>
              </a:custGeom>
              <a:solidFill>
                <a:srgbClr val="000080"/>
              </a:solidFill>
              <a:ln w="2030" cap="rnd">
                <a:noFill/>
                <a:prstDash val="solid"/>
                <a:round/>
              </a:ln>
            </p:spPr>
            <p:txBody>
              <a:bodyPr rtlCol="0" anchor="ctr"/>
              <a:lstStyle/>
              <a:p>
                <a:endParaRPr lang="en-CH" sz="4000"/>
              </a:p>
            </p:txBody>
          </p:sp>
          <p:sp>
            <p:nvSpPr>
              <p:cNvPr id="945" name="Freeform 944">
                <a:extLst>
                  <a:ext uri="{FF2B5EF4-FFF2-40B4-BE49-F238E27FC236}">
                    <a16:creationId xmlns:a16="http://schemas.microsoft.com/office/drawing/2014/main" id="{95EC6130-5FA6-45DD-3C04-309EE025C1B8}"/>
                  </a:ext>
                </a:extLst>
              </p:cNvPr>
              <p:cNvSpPr/>
              <p:nvPr/>
            </p:nvSpPr>
            <p:spPr>
              <a:xfrm>
                <a:off x="14688047" y="13489378"/>
                <a:ext cx="290579" cy="339074"/>
              </a:xfrm>
              <a:custGeom>
                <a:avLst/>
                <a:gdLst>
                  <a:gd name="connsiteX0" fmla="*/ -1028 w 290579"/>
                  <a:gd name="connsiteY0" fmla="*/ 2009 h 339074"/>
                  <a:gd name="connsiteX1" fmla="*/ 289552 w 290579"/>
                  <a:gd name="connsiteY1" fmla="*/ 2009 h 339074"/>
                  <a:gd name="connsiteX2" fmla="*/ 289552 w 290579"/>
                  <a:gd name="connsiteY2" fmla="*/ 341084 h 339074"/>
                  <a:gd name="connsiteX3" fmla="*/ -1028 w 290579"/>
                  <a:gd name="connsiteY3" fmla="*/ 341084 h 339074"/>
                </a:gdLst>
                <a:ahLst/>
                <a:cxnLst>
                  <a:cxn ang="0">
                    <a:pos x="connsiteX0" y="connsiteY0"/>
                  </a:cxn>
                  <a:cxn ang="0">
                    <a:pos x="connsiteX1" y="connsiteY1"/>
                  </a:cxn>
                  <a:cxn ang="0">
                    <a:pos x="connsiteX2" y="connsiteY2"/>
                  </a:cxn>
                  <a:cxn ang="0">
                    <a:pos x="connsiteX3" y="connsiteY3"/>
                  </a:cxn>
                </a:cxnLst>
                <a:rect l="l" t="t" r="r" b="b"/>
                <a:pathLst>
                  <a:path w="290579" h="339074">
                    <a:moveTo>
                      <a:pt x="-1028" y="2009"/>
                    </a:moveTo>
                    <a:lnTo>
                      <a:pt x="289552" y="2009"/>
                    </a:lnTo>
                    <a:lnTo>
                      <a:pt x="289552" y="341084"/>
                    </a:lnTo>
                    <a:lnTo>
                      <a:pt x="-1028" y="341084"/>
                    </a:lnTo>
                    <a:close/>
                  </a:path>
                </a:pathLst>
              </a:custGeom>
              <a:solidFill>
                <a:srgbClr val="FFFFFF"/>
              </a:solidFill>
              <a:ln w="2030" cap="rnd">
                <a:noFill/>
                <a:prstDash val="solid"/>
                <a:round/>
              </a:ln>
            </p:spPr>
            <p:txBody>
              <a:bodyPr rtlCol="0" anchor="ctr"/>
              <a:lstStyle/>
              <a:p>
                <a:endParaRPr lang="en-CH" sz="4000"/>
              </a:p>
            </p:txBody>
          </p:sp>
        </p:grpSp>
      </p:grpSp>
      <p:pic>
        <p:nvPicPr>
          <p:cNvPr id="946" name="Picture 945">
            <a:extLst>
              <a:ext uri="{FF2B5EF4-FFF2-40B4-BE49-F238E27FC236}">
                <a16:creationId xmlns:a16="http://schemas.microsoft.com/office/drawing/2014/main" id="{43CCC953-62B1-F13D-C35D-1FD71BE0A843}"/>
              </a:ext>
            </a:extLst>
          </p:cNvPr>
          <p:cNvPicPr>
            <a:picLocks noChangeAspect="1"/>
          </p:cNvPicPr>
          <p:nvPr/>
        </p:nvPicPr>
        <p:blipFill>
          <a:blip r:embed="rId11"/>
          <a:stretch>
            <a:fillRect/>
          </a:stretch>
        </p:blipFill>
        <p:spPr>
          <a:xfrm>
            <a:off x="1385041" y="9636855"/>
            <a:ext cx="2247900" cy="2247900"/>
          </a:xfrm>
          <a:prstGeom prst="rect">
            <a:avLst/>
          </a:prstGeom>
        </p:spPr>
      </p:pic>
      <p:pic>
        <p:nvPicPr>
          <p:cNvPr id="947" name="Picture 946">
            <a:extLst>
              <a:ext uri="{FF2B5EF4-FFF2-40B4-BE49-F238E27FC236}">
                <a16:creationId xmlns:a16="http://schemas.microsoft.com/office/drawing/2014/main" id="{DB6A8CD5-BA53-F769-842D-8275A172B004}"/>
              </a:ext>
            </a:extLst>
          </p:cNvPr>
          <p:cNvPicPr>
            <a:picLocks noChangeAspect="1"/>
          </p:cNvPicPr>
          <p:nvPr/>
        </p:nvPicPr>
        <p:blipFill>
          <a:blip r:embed="rId12"/>
          <a:stretch>
            <a:fillRect/>
          </a:stretch>
        </p:blipFill>
        <p:spPr>
          <a:xfrm>
            <a:off x="1544485" y="12143566"/>
            <a:ext cx="2146300" cy="2146300"/>
          </a:xfrm>
          <a:prstGeom prst="rect">
            <a:avLst/>
          </a:prstGeom>
        </p:spPr>
      </p:pic>
      <p:pic>
        <p:nvPicPr>
          <p:cNvPr id="948" name="Picture 947">
            <a:extLst>
              <a:ext uri="{FF2B5EF4-FFF2-40B4-BE49-F238E27FC236}">
                <a16:creationId xmlns:a16="http://schemas.microsoft.com/office/drawing/2014/main" id="{0DEA0D57-675A-81D9-97F1-BEC17023A6F1}"/>
              </a:ext>
            </a:extLst>
          </p:cNvPr>
          <p:cNvPicPr>
            <a:picLocks noChangeAspect="1"/>
          </p:cNvPicPr>
          <p:nvPr/>
        </p:nvPicPr>
        <p:blipFill>
          <a:blip r:embed="rId13"/>
          <a:stretch>
            <a:fillRect/>
          </a:stretch>
        </p:blipFill>
        <p:spPr>
          <a:xfrm>
            <a:off x="1531785" y="14693504"/>
            <a:ext cx="2159000" cy="2159000"/>
          </a:xfrm>
          <a:prstGeom prst="rect">
            <a:avLst/>
          </a:prstGeom>
        </p:spPr>
      </p:pic>
      <p:pic>
        <p:nvPicPr>
          <p:cNvPr id="949" name="Picture 948">
            <a:extLst>
              <a:ext uri="{FF2B5EF4-FFF2-40B4-BE49-F238E27FC236}">
                <a16:creationId xmlns:a16="http://schemas.microsoft.com/office/drawing/2014/main" id="{22AF6A0A-8854-937C-78B5-8D51B3BA0C6E}"/>
              </a:ext>
            </a:extLst>
          </p:cNvPr>
          <p:cNvPicPr>
            <a:picLocks noChangeAspect="1"/>
          </p:cNvPicPr>
          <p:nvPr/>
        </p:nvPicPr>
        <p:blipFill>
          <a:blip r:embed="rId14"/>
          <a:stretch>
            <a:fillRect/>
          </a:stretch>
        </p:blipFill>
        <p:spPr>
          <a:xfrm>
            <a:off x="8075936" y="12134645"/>
            <a:ext cx="2146300" cy="2146300"/>
          </a:xfrm>
          <a:prstGeom prst="rect">
            <a:avLst/>
          </a:prstGeom>
        </p:spPr>
      </p:pic>
      <p:pic>
        <p:nvPicPr>
          <p:cNvPr id="950" name="Picture 949">
            <a:extLst>
              <a:ext uri="{FF2B5EF4-FFF2-40B4-BE49-F238E27FC236}">
                <a16:creationId xmlns:a16="http://schemas.microsoft.com/office/drawing/2014/main" id="{FE704E96-565C-B7B1-B083-077FD436D481}"/>
              </a:ext>
            </a:extLst>
          </p:cNvPr>
          <p:cNvPicPr>
            <a:picLocks noChangeAspect="1"/>
          </p:cNvPicPr>
          <p:nvPr/>
        </p:nvPicPr>
        <p:blipFill>
          <a:blip r:embed="rId15"/>
          <a:stretch>
            <a:fillRect/>
          </a:stretch>
        </p:blipFill>
        <p:spPr>
          <a:xfrm>
            <a:off x="16892944" y="9628419"/>
            <a:ext cx="2247900" cy="2247900"/>
          </a:xfrm>
          <a:prstGeom prst="rect">
            <a:avLst/>
          </a:prstGeom>
        </p:spPr>
      </p:pic>
      <p:pic>
        <p:nvPicPr>
          <p:cNvPr id="951" name="Picture 950">
            <a:extLst>
              <a:ext uri="{FF2B5EF4-FFF2-40B4-BE49-F238E27FC236}">
                <a16:creationId xmlns:a16="http://schemas.microsoft.com/office/drawing/2014/main" id="{7ADA3B6A-3401-8C9E-C2FA-E8CC9256667A}"/>
              </a:ext>
            </a:extLst>
          </p:cNvPr>
          <p:cNvPicPr>
            <a:picLocks noChangeAspect="1"/>
          </p:cNvPicPr>
          <p:nvPr/>
        </p:nvPicPr>
        <p:blipFill>
          <a:blip r:embed="rId16"/>
          <a:stretch>
            <a:fillRect/>
          </a:stretch>
        </p:blipFill>
        <p:spPr>
          <a:xfrm>
            <a:off x="18696344" y="9628419"/>
            <a:ext cx="2247900" cy="2247900"/>
          </a:xfrm>
          <a:prstGeom prst="rect">
            <a:avLst/>
          </a:prstGeom>
        </p:spPr>
      </p:pic>
      <p:pic>
        <p:nvPicPr>
          <p:cNvPr id="952" name="Picture 951">
            <a:extLst>
              <a:ext uri="{FF2B5EF4-FFF2-40B4-BE49-F238E27FC236}">
                <a16:creationId xmlns:a16="http://schemas.microsoft.com/office/drawing/2014/main" id="{432EB324-2682-9055-8808-04B0C38DC0A7}"/>
              </a:ext>
            </a:extLst>
          </p:cNvPr>
          <p:cNvPicPr>
            <a:picLocks noChangeAspect="1"/>
          </p:cNvPicPr>
          <p:nvPr/>
        </p:nvPicPr>
        <p:blipFill>
          <a:blip r:embed="rId17"/>
          <a:stretch>
            <a:fillRect/>
          </a:stretch>
        </p:blipFill>
        <p:spPr>
          <a:xfrm>
            <a:off x="20133692" y="9628419"/>
            <a:ext cx="2247900" cy="2247900"/>
          </a:xfrm>
          <a:prstGeom prst="rect">
            <a:avLst/>
          </a:prstGeom>
        </p:spPr>
      </p:pic>
      <p:pic>
        <p:nvPicPr>
          <p:cNvPr id="956" name="Picture 955">
            <a:extLst>
              <a:ext uri="{FF2B5EF4-FFF2-40B4-BE49-F238E27FC236}">
                <a16:creationId xmlns:a16="http://schemas.microsoft.com/office/drawing/2014/main" id="{CB6E8E00-473A-80CB-7C5C-B5ECC22E3626}"/>
              </a:ext>
            </a:extLst>
          </p:cNvPr>
          <p:cNvPicPr>
            <a:picLocks noChangeAspect="1"/>
          </p:cNvPicPr>
          <p:nvPr/>
        </p:nvPicPr>
        <p:blipFill>
          <a:blip r:embed="rId18"/>
          <a:stretch>
            <a:fillRect/>
          </a:stretch>
        </p:blipFill>
        <p:spPr>
          <a:xfrm>
            <a:off x="20444881" y="12098334"/>
            <a:ext cx="2146300" cy="2146300"/>
          </a:xfrm>
          <a:prstGeom prst="rect">
            <a:avLst/>
          </a:prstGeom>
        </p:spPr>
      </p:pic>
      <p:pic>
        <p:nvPicPr>
          <p:cNvPr id="957" name="Picture 956">
            <a:extLst>
              <a:ext uri="{FF2B5EF4-FFF2-40B4-BE49-F238E27FC236}">
                <a16:creationId xmlns:a16="http://schemas.microsoft.com/office/drawing/2014/main" id="{C073ACC9-FCC8-1CFD-CFAD-8CBBA7073D83}"/>
              </a:ext>
            </a:extLst>
          </p:cNvPr>
          <p:cNvPicPr>
            <a:picLocks noChangeAspect="1"/>
          </p:cNvPicPr>
          <p:nvPr/>
        </p:nvPicPr>
        <p:blipFill>
          <a:blip r:embed="rId19"/>
          <a:stretch>
            <a:fillRect/>
          </a:stretch>
        </p:blipFill>
        <p:spPr>
          <a:xfrm>
            <a:off x="18634715" y="12097940"/>
            <a:ext cx="2146300" cy="2146300"/>
          </a:xfrm>
          <a:prstGeom prst="rect">
            <a:avLst/>
          </a:prstGeom>
        </p:spPr>
      </p:pic>
      <p:pic>
        <p:nvPicPr>
          <p:cNvPr id="958" name="Picture 957">
            <a:extLst>
              <a:ext uri="{FF2B5EF4-FFF2-40B4-BE49-F238E27FC236}">
                <a16:creationId xmlns:a16="http://schemas.microsoft.com/office/drawing/2014/main" id="{396CFDCC-694D-D813-D061-24CCF3083633}"/>
              </a:ext>
            </a:extLst>
          </p:cNvPr>
          <p:cNvPicPr>
            <a:picLocks noChangeAspect="1"/>
          </p:cNvPicPr>
          <p:nvPr/>
        </p:nvPicPr>
        <p:blipFill>
          <a:blip r:embed="rId20"/>
          <a:stretch>
            <a:fillRect/>
          </a:stretch>
        </p:blipFill>
        <p:spPr>
          <a:xfrm>
            <a:off x="17035447" y="12134645"/>
            <a:ext cx="2146300" cy="2146300"/>
          </a:xfrm>
          <a:prstGeom prst="rect">
            <a:avLst/>
          </a:prstGeom>
        </p:spPr>
      </p:pic>
      <p:pic>
        <p:nvPicPr>
          <p:cNvPr id="959" name="Picture 958">
            <a:extLst>
              <a:ext uri="{FF2B5EF4-FFF2-40B4-BE49-F238E27FC236}">
                <a16:creationId xmlns:a16="http://schemas.microsoft.com/office/drawing/2014/main" id="{7A99901E-4FBF-CBB9-D341-60758B1EA17C}"/>
              </a:ext>
            </a:extLst>
          </p:cNvPr>
          <p:cNvPicPr>
            <a:picLocks noChangeAspect="1"/>
          </p:cNvPicPr>
          <p:nvPr/>
        </p:nvPicPr>
        <p:blipFill>
          <a:blip r:embed="rId21"/>
          <a:stretch>
            <a:fillRect/>
          </a:stretch>
        </p:blipFill>
        <p:spPr>
          <a:xfrm>
            <a:off x="17046989" y="14719953"/>
            <a:ext cx="2159000" cy="2159000"/>
          </a:xfrm>
          <a:prstGeom prst="rect">
            <a:avLst/>
          </a:prstGeom>
        </p:spPr>
      </p:pic>
      <p:pic>
        <p:nvPicPr>
          <p:cNvPr id="960" name="Picture 959">
            <a:extLst>
              <a:ext uri="{FF2B5EF4-FFF2-40B4-BE49-F238E27FC236}">
                <a16:creationId xmlns:a16="http://schemas.microsoft.com/office/drawing/2014/main" id="{D2189BBD-05D9-179F-4CA5-9D371B72A22B}"/>
              </a:ext>
            </a:extLst>
          </p:cNvPr>
          <p:cNvPicPr>
            <a:picLocks noChangeAspect="1"/>
          </p:cNvPicPr>
          <p:nvPr/>
        </p:nvPicPr>
        <p:blipFill>
          <a:blip r:embed="rId22"/>
          <a:stretch>
            <a:fillRect/>
          </a:stretch>
        </p:blipFill>
        <p:spPr>
          <a:xfrm>
            <a:off x="18808525" y="14693504"/>
            <a:ext cx="2159000" cy="2159000"/>
          </a:xfrm>
          <a:prstGeom prst="rect">
            <a:avLst/>
          </a:prstGeom>
        </p:spPr>
      </p:pic>
      <p:pic>
        <p:nvPicPr>
          <p:cNvPr id="961" name="Picture 960">
            <a:extLst>
              <a:ext uri="{FF2B5EF4-FFF2-40B4-BE49-F238E27FC236}">
                <a16:creationId xmlns:a16="http://schemas.microsoft.com/office/drawing/2014/main" id="{D1E11632-777E-260C-61AF-47C06A9BD84E}"/>
              </a:ext>
            </a:extLst>
          </p:cNvPr>
          <p:cNvPicPr>
            <a:picLocks noChangeAspect="1"/>
          </p:cNvPicPr>
          <p:nvPr/>
        </p:nvPicPr>
        <p:blipFill>
          <a:blip r:embed="rId23"/>
          <a:stretch>
            <a:fillRect/>
          </a:stretch>
        </p:blipFill>
        <p:spPr>
          <a:xfrm>
            <a:off x="20766110" y="14672024"/>
            <a:ext cx="2159000" cy="2159000"/>
          </a:xfrm>
          <a:prstGeom prst="rect">
            <a:avLst/>
          </a:prstGeom>
        </p:spPr>
      </p:pic>
      <p:pic>
        <p:nvPicPr>
          <p:cNvPr id="962" name="Picture 961">
            <a:extLst>
              <a:ext uri="{FF2B5EF4-FFF2-40B4-BE49-F238E27FC236}">
                <a16:creationId xmlns:a16="http://schemas.microsoft.com/office/drawing/2014/main" id="{B8385AF5-71B3-CFDB-9F36-0CCFA36C52D2}"/>
              </a:ext>
            </a:extLst>
          </p:cNvPr>
          <p:cNvPicPr>
            <a:picLocks noChangeAspect="1"/>
          </p:cNvPicPr>
          <p:nvPr/>
        </p:nvPicPr>
        <p:blipFill>
          <a:blip r:embed="rId24"/>
          <a:stretch>
            <a:fillRect/>
          </a:stretch>
        </p:blipFill>
        <p:spPr>
          <a:xfrm>
            <a:off x="23638172" y="12114668"/>
            <a:ext cx="2146300" cy="2146300"/>
          </a:xfrm>
          <a:prstGeom prst="rect">
            <a:avLst/>
          </a:prstGeom>
        </p:spPr>
      </p:pic>
      <p:pic>
        <p:nvPicPr>
          <p:cNvPr id="963" name="Picture 962">
            <a:extLst>
              <a:ext uri="{FF2B5EF4-FFF2-40B4-BE49-F238E27FC236}">
                <a16:creationId xmlns:a16="http://schemas.microsoft.com/office/drawing/2014/main" id="{8763D36D-FC6B-D3DB-F254-308277809E95}"/>
              </a:ext>
            </a:extLst>
          </p:cNvPr>
          <p:cNvPicPr>
            <a:picLocks noChangeAspect="1"/>
          </p:cNvPicPr>
          <p:nvPr/>
        </p:nvPicPr>
        <p:blipFill>
          <a:blip r:embed="rId25"/>
          <a:stretch>
            <a:fillRect/>
          </a:stretch>
        </p:blipFill>
        <p:spPr>
          <a:xfrm>
            <a:off x="23721881" y="13639593"/>
            <a:ext cx="2146300" cy="2146300"/>
          </a:xfrm>
          <a:prstGeom prst="rect">
            <a:avLst/>
          </a:prstGeom>
        </p:spPr>
      </p:pic>
      <p:pic>
        <p:nvPicPr>
          <p:cNvPr id="964" name="Picture 963">
            <a:extLst>
              <a:ext uri="{FF2B5EF4-FFF2-40B4-BE49-F238E27FC236}">
                <a16:creationId xmlns:a16="http://schemas.microsoft.com/office/drawing/2014/main" id="{3D9DE2D5-7E03-0DB0-03BF-57F0753F631A}"/>
              </a:ext>
            </a:extLst>
          </p:cNvPr>
          <p:cNvPicPr>
            <a:picLocks noChangeAspect="1"/>
          </p:cNvPicPr>
          <p:nvPr/>
        </p:nvPicPr>
        <p:blipFill>
          <a:blip r:embed="rId26"/>
          <a:stretch>
            <a:fillRect/>
          </a:stretch>
        </p:blipFill>
        <p:spPr>
          <a:xfrm>
            <a:off x="23746123" y="15214055"/>
            <a:ext cx="2146300" cy="2146300"/>
          </a:xfrm>
          <a:prstGeom prst="rect">
            <a:avLst/>
          </a:prstGeom>
        </p:spPr>
      </p:pic>
    </p:spTree>
    <p:extLst>
      <p:ext uri="{BB962C8B-B14F-4D97-AF65-F5344CB8AC3E}">
        <p14:creationId xmlns:p14="http://schemas.microsoft.com/office/powerpoint/2010/main" val="312795762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aphic 4">
            <a:extLst>
              <a:ext uri="{FF2B5EF4-FFF2-40B4-BE49-F238E27FC236}">
                <a16:creationId xmlns:a16="http://schemas.microsoft.com/office/drawing/2014/main" id="{436576A0-B63C-7679-411A-4DD7A1699570}"/>
              </a:ext>
            </a:extLst>
          </p:cNvPr>
          <p:cNvGrpSpPr/>
          <p:nvPr/>
        </p:nvGrpSpPr>
        <p:grpSpPr>
          <a:xfrm>
            <a:off x="4062" y="-2"/>
            <a:ext cx="33808963" cy="22540762"/>
            <a:chOff x="4062" y="-2"/>
            <a:chExt cx="33808963" cy="22540762"/>
          </a:xfrm>
        </p:grpSpPr>
        <p:sp>
          <p:nvSpPr>
            <p:cNvPr id="8" name="Freeform 7">
              <a:extLst>
                <a:ext uri="{FF2B5EF4-FFF2-40B4-BE49-F238E27FC236}">
                  <a16:creationId xmlns:a16="http://schemas.microsoft.com/office/drawing/2014/main" id="{D021ADBF-17DE-30B1-4633-12D011BAB8AF}"/>
                </a:ext>
              </a:extLst>
            </p:cNvPr>
            <p:cNvSpPr/>
            <p:nvPr/>
          </p:nvSpPr>
          <p:spPr>
            <a:xfrm>
              <a:off x="4062" y="-2"/>
              <a:ext cx="33808963" cy="22540762"/>
            </a:xfrm>
            <a:custGeom>
              <a:avLst/>
              <a:gdLst>
                <a:gd name="connsiteX0" fmla="*/ 4039 w 33808963"/>
                <a:gd name="connsiteY0" fmla="*/ 2693 h 22540762"/>
                <a:gd name="connsiteX1" fmla="*/ 33813004 w 33808963"/>
                <a:gd name="connsiteY1" fmla="*/ 2693 h 22540762"/>
                <a:gd name="connsiteX2" fmla="*/ 33813004 w 33808963"/>
                <a:gd name="connsiteY2" fmla="*/ 22543454 h 22540762"/>
                <a:gd name="connsiteX3" fmla="*/ 4041 w 33808963"/>
                <a:gd name="connsiteY3" fmla="*/ 22543454 h 22540762"/>
              </a:gdLst>
              <a:ahLst/>
              <a:cxnLst>
                <a:cxn ang="0">
                  <a:pos x="connsiteX0" y="connsiteY0"/>
                </a:cxn>
                <a:cxn ang="0">
                  <a:pos x="connsiteX1" y="connsiteY1"/>
                </a:cxn>
                <a:cxn ang="0">
                  <a:pos x="connsiteX2" y="connsiteY2"/>
                </a:cxn>
                <a:cxn ang="0">
                  <a:pos x="connsiteX3" y="connsiteY3"/>
                </a:cxn>
              </a:cxnLst>
              <a:rect l="l" t="t" r="r" b="b"/>
              <a:pathLst>
                <a:path w="33808963" h="22540762">
                  <a:moveTo>
                    <a:pt x="4039" y="2693"/>
                  </a:moveTo>
                  <a:lnTo>
                    <a:pt x="33813004" y="2693"/>
                  </a:lnTo>
                  <a:lnTo>
                    <a:pt x="33813004" y="22543454"/>
                  </a:lnTo>
                  <a:lnTo>
                    <a:pt x="4041" y="22543454"/>
                  </a:lnTo>
                  <a:close/>
                </a:path>
              </a:pathLst>
            </a:custGeom>
            <a:solidFill>
              <a:srgbClr val="AEBDE9"/>
            </a:solidFill>
            <a:ln w="13250" cap="rnd">
              <a:noFill/>
              <a:prstDash val="solid"/>
              <a:round/>
            </a:ln>
          </p:spPr>
          <p:txBody>
            <a:bodyPr rtlCol="0" anchor="ctr"/>
            <a:lstStyle/>
            <a:p>
              <a:endParaRPr lang="en-CH" sz="4400"/>
            </a:p>
          </p:txBody>
        </p:sp>
        <p:sp>
          <p:nvSpPr>
            <p:cNvPr id="9" name="Freeform 8">
              <a:extLst>
                <a:ext uri="{FF2B5EF4-FFF2-40B4-BE49-F238E27FC236}">
                  <a16:creationId xmlns:a16="http://schemas.microsoft.com/office/drawing/2014/main" id="{DAA93111-780E-252D-85C7-E8FC68338FA7}"/>
                </a:ext>
              </a:extLst>
            </p:cNvPr>
            <p:cNvSpPr/>
            <p:nvPr/>
          </p:nvSpPr>
          <p:spPr>
            <a:xfrm>
              <a:off x="912063" y="1272631"/>
              <a:ext cx="10428244" cy="9289352"/>
            </a:xfrm>
            <a:custGeom>
              <a:avLst/>
              <a:gdLst>
                <a:gd name="connsiteX0" fmla="*/ 10420713 w 10428244"/>
                <a:gd name="connsiteY0" fmla="*/ 263668 h 9289352"/>
                <a:gd name="connsiteX1" fmla="*/ 10420713 w 10428244"/>
                <a:gd name="connsiteY1" fmla="*/ 9014774 h 9289352"/>
                <a:gd name="connsiteX2" fmla="*/ 10151629 w 10428244"/>
                <a:gd name="connsiteY2" fmla="*/ 9283897 h 9289352"/>
                <a:gd name="connsiteX3" fmla="*/ 261566 w 10428244"/>
                <a:gd name="connsiteY3" fmla="*/ 9283897 h 9289352"/>
                <a:gd name="connsiteX4" fmla="*/ -7532 w 10428244"/>
                <a:gd name="connsiteY4" fmla="*/ 9014774 h 9289352"/>
                <a:gd name="connsiteX5" fmla="*/ -7532 w 10428244"/>
                <a:gd name="connsiteY5" fmla="*/ 263668 h 9289352"/>
                <a:gd name="connsiteX6" fmla="*/ 261566 w 10428244"/>
                <a:gd name="connsiteY6" fmla="*/ -5456 h 9289352"/>
                <a:gd name="connsiteX7" fmla="*/ 10151629 w 10428244"/>
                <a:gd name="connsiteY7" fmla="*/ -5456 h 9289352"/>
                <a:gd name="connsiteX8" fmla="*/ 10420713 w 10428244"/>
                <a:gd name="connsiteY8" fmla="*/ 263668 h 928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8244" h="9289352">
                  <a:moveTo>
                    <a:pt x="10420713" y="263668"/>
                  </a:moveTo>
                  <a:lnTo>
                    <a:pt x="10420713" y="9014774"/>
                  </a:lnTo>
                  <a:cubicBezTo>
                    <a:pt x="10420713" y="9163307"/>
                    <a:pt x="10300138" y="9283897"/>
                    <a:pt x="10151629" y="9283897"/>
                  </a:cubicBezTo>
                  <a:lnTo>
                    <a:pt x="261566" y="9283897"/>
                  </a:lnTo>
                  <a:cubicBezTo>
                    <a:pt x="113043" y="9283897"/>
                    <a:pt x="-7532" y="9163307"/>
                    <a:pt x="-7532" y="9014774"/>
                  </a:cubicBezTo>
                  <a:lnTo>
                    <a:pt x="-7532" y="263668"/>
                  </a:lnTo>
                  <a:cubicBezTo>
                    <a:pt x="-7532" y="115134"/>
                    <a:pt x="113043" y="-5456"/>
                    <a:pt x="261566" y="-5456"/>
                  </a:cubicBezTo>
                  <a:lnTo>
                    <a:pt x="10151629" y="-5456"/>
                  </a:lnTo>
                  <a:cubicBezTo>
                    <a:pt x="10300138" y="-5456"/>
                    <a:pt x="10420713" y="115134"/>
                    <a:pt x="10420713" y="263668"/>
                  </a:cubicBezTo>
                  <a:close/>
                </a:path>
              </a:pathLst>
            </a:custGeom>
            <a:solidFill>
              <a:srgbClr val="DBE6FF"/>
            </a:solidFill>
            <a:ln w="29510" cap="rnd">
              <a:solidFill>
                <a:srgbClr val="000080"/>
              </a:solidFill>
              <a:prstDash val="solid"/>
              <a:round/>
            </a:ln>
          </p:spPr>
          <p:txBody>
            <a:bodyPr rtlCol="0" anchor="ctr"/>
            <a:lstStyle/>
            <a:p>
              <a:endParaRPr lang="en-CH" sz="4400"/>
            </a:p>
          </p:txBody>
        </p:sp>
        <p:sp>
          <p:nvSpPr>
            <p:cNvPr id="10" name="Freeform 9">
              <a:extLst>
                <a:ext uri="{FF2B5EF4-FFF2-40B4-BE49-F238E27FC236}">
                  <a16:creationId xmlns:a16="http://schemas.microsoft.com/office/drawing/2014/main" id="{DCA9AB4E-7E56-05DD-4978-19ABAF7AF4DD}"/>
                </a:ext>
              </a:extLst>
            </p:cNvPr>
            <p:cNvSpPr/>
            <p:nvPr/>
          </p:nvSpPr>
          <p:spPr>
            <a:xfrm>
              <a:off x="11829211" y="1272586"/>
              <a:ext cx="21124540" cy="9325264"/>
            </a:xfrm>
            <a:custGeom>
              <a:avLst/>
              <a:gdLst>
                <a:gd name="connsiteX0" fmla="*/ 21122122 w 21124540"/>
                <a:gd name="connsiteY0" fmla="*/ 264714 h 9325264"/>
                <a:gd name="connsiteX1" fmla="*/ 21122122 w 21124540"/>
                <a:gd name="connsiteY1" fmla="*/ 9049651 h 9325264"/>
                <a:gd name="connsiteX2" fmla="*/ 20851938 w 21124540"/>
                <a:gd name="connsiteY2" fmla="*/ 9319815 h 9325264"/>
                <a:gd name="connsiteX3" fmla="*/ 267724 w 21124540"/>
                <a:gd name="connsiteY3" fmla="*/ 9319815 h 9325264"/>
                <a:gd name="connsiteX4" fmla="*/ -2418 w 21124540"/>
                <a:gd name="connsiteY4" fmla="*/ 9049651 h 9325264"/>
                <a:gd name="connsiteX5" fmla="*/ -2418 w 21124540"/>
                <a:gd name="connsiteY5" fmla="*/ 264714 h 9325264"/>
                <a:gd name="connsiteX6" fmla="*/ 267724 w 21124540"/>
                <a:gd name="connsiteY6" fmla="*/ -5450 h 9325264"/>
                <a:gd name="connsiteX7" fmla="*/ 20851938 w 21124540"/>
                <a:gd name="connsiteY7" fmla="*/ -5450 h 9325264"/>
                <a:gd name="connsiteX8" fmla="*/ 21122122 w 21124540"/>
                <a:gd name="connsiteY8" fmla="*/ 264714 h 932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24540" h="9325264">
                  <a:moveTo>
                    <a:pt x="21122122" y="264714"/>
                  </a:moveTo>
                  <a:lnTo>
                    <a:pt x="21122122" y="9049651"/>
                  </a:lnTo>
                  <a:cubicBezTo>
                    <a:pt x="21122122" y="9198758"/>
                    <a:pt x="21001038" y="9319815"/>
                    <a:pt x="20851938" y="9319815"/>
                  </a:cubicBezTo>
                  <a:lnTo>
                    <a:pt x="267724" y="9319815"/>
                  </a:lnTo>
                  <a:cubicBezTo>
                    <a:pt x="118624" y="9319815"/>
                    <a:pt x="-2418" y="9198758"/>
                    <a:pt x="-2418" y="9049651"/>
                  </a:cubicBezTo>
                  <a:lnTo>
                    <a:pt x="-2418" y="264714"/>
                  </a:lnTo>
                  <a:cubicBezTo>
                    <a:pt x="-2418" y="115606"/>
                    <a:pt x="118624" y="-5450"/>
                    <a:pt x="267724" y="-5450"/>
                  </a:cubicBezTo>
                  <a:lnTo>
                    <a:pt x="20851938" y="-5450"/>
                  </a:lnTo>
                  <a:cubicBezTo>
                    <a:pt x="21001038" y="-5450"/>
                    <a:pt x="21122122" y="115606"/>
                    <a:pt x="21122122" y="264714"/>
                  </a:cubicBezTo>
                  <a:close/>
                </a:path>
              </a:pathLst>
            </a:custGeom>
            <a:solidFill>
              <a:srgbClr val="DBE6FF"/>
            </a:solidFill>
            <a:ln w="32420" cap="rnd">
              <a:solidFill>
                <a:srgbClr val="000080"/>
              </a:solidFill>
              <a:prstDash val="solid"/>
              <a:round/>
            </a:ln>
          </p:spPr>
          <p:txBody>
            <a:bodyPr rtlCol="0" anchor="ctr"/>
            <a:lstStyle/>
            <a:p>
              <a:endParaRPr lang="en-CH" sz="4400"/>
            </a:p>
          </p:txBody>
        </p:sp>
        <p:grpSp>
          <p:nvGrpSpPr>
            <p:cNvPr id="11" name="Graphic 4">
              <a:extLst>
                <a:ext uri="{FF2B5EF4-FFF2-40B4-BE49-F238E27FC236}">
                  <a16:creationId xmlns:a16="http://schemas.microsoft.com/office/drawing/2014/main" id="{6C672E0C-C730-CBDF-5914-A74E3576E61F}"/>
                </a:ext>
              </a:extLst>
            </p:cNvPr>
            <p:cNvGrpSpPr/>
            <p:nvPr/>
          </p:nvGrpSpPr>
          <p:grpSpPr>
            <a:xfrm>
              <a:off x="22578664" y="2239369"/>
              <a:ext cx="9762277" cy="6461109"/>
              <a:chOff x="22578664" y="2239369"/>
              <a:chExt cx="9762277" cy="6461109"/>
            </a:xfrm>
          </p:grpSpPr>
          <p:grpSp>
            <p:nvGrpSpPr>
              <p:cNvPr id="12" name="Graphic 4">
                <a:extLst>
                  <a:ext uri="{FF2B5EF4-FFF2-40B4-BE49-F238E27FC236}">
                    <a16:creationId xmlns:a16="http://schemas.microsoft.com/office/drawing/2014/main" id="{020D5660-9C88-7549-BB7E-E9BAEC38A68F}"/>
                  </a:ext>
                </a:extLst>
              </p:cNvPr>
              <p:cNvGrpSpPr/>
              <p:nvPr/>
            </p:nvGrpSpPr>
            <p:grpSpPr>
              <a:xfrm>
                <a:off x="24915024" y="3131849"/>
                <a:ext cx="7425917" cy="3868310"/>
                <a:chOff x="24915024" y="3131849"/>
                <a:chExt cx="7425917" cy="3868310"/>
              </a:xfrm>
            </p:grpSpPr>
            <p:sp>
              <p:nvSpPr>
                <p:cNvPr id="13" name="Freeform 12">
                  <a:extLst>
                    <a:ext uri="{FF2B5EF4-FFF2-40B4-BE49-F238E27FC236}">
                      <a16:creationId xmlns:a16="http://schemas.microsoft.com/office/drawing/2014/main" id="{BA536407-B86B-4B33-D8B1-CE2146269C28}"/>
                    </a:ext>
                  </a:extLst>
                </p:cNvPr>
                <p:cNvSpPr/>
                <p:nvPr/>
              </p:nvSpPr>
              <p:spPr>
                <a:xfrm>
                  <a:off x="24941532" y="3158355"/>
                  <a:ext cx="7372923" cy="3815298"/>
                </a:xfrm>
                <a:custGeom>
                  <a:avLst/>
                  <a:gdLst>
                    <a:gd name="connsiteX0" fmla="*/ -10353 w 7372923"/>
                    <a:gd name="connsiteY0" fmla="*/ 1168 h 3815298"/>
                    <a:gd name="connsiteX1" fmla="*/ 7362573 w 7372923"/>
                    <a:gd name="connsiteY1" fmla="*/ 1168 h 3815298"/>
                    <a:gd name="connsiteX2" fmla="*/ 7362573 w 7372923"/>
                    <a:gd name="connsiteY2" fmla="*/ 3816467 h 3815298"/>
                    <a:gd name="connsiteX3" fmla="*/ -10353 w 7372923"/>
                    <a:gd name="connsiteY3" fmla="*/ 3816467 h 3815298"/>
                  </a:gdLst>
                  <a:ahLst/>
                  <a:cxnLst>
                    <a:cxn ang="0">
                      <a:pos x="connsiteX0" y="connsiteY0"/>
                    </a:cxn>
                    <a:cxn ang="0">
                      <a:pos x="connsiteX1" y="connsiteY1"/>
                    </a:cxn>
                    <a:cxn ang="0">
                      <a:pos x="connsiteX2" y="connsiteY2"/>
                    </a:cxn>
                    <a:cxn ang="0">
                      <a:pos x="connsiteX3" y="connsiteY3"/>
                    </a:cxn>
                  </a:cxnLst>
                  <a:rect l="l" t="t" r="r" b="b"/>
                  <a:pathLst>
                    <a:path w="7372923" h="3815298">
                      <a:moveTo>
                        <a:pt x="-10353" y="1168"/>
                      </a:moveTo>
                      <a:lnTo>
                        <a:pt x="7362573" y="1168"/>
                      </a:lnTo>
                      <a:lnTo>
                        <a:pt x="7362573" y="3816467"/>
                      </a:lnTo>
                      <a:lnTo>
                        <a:pt x="-10353" y="3816467"/>
                      </a:lnTo>
                      <a:close/>
                    </a:path>
                  </a:pathLst>
                </a:custGeom>
                <a:solidFill>
                  <a:srgbClr val="FFFFFF">
                    <a:alpha val="54000"/>
                  </a:srgbClr>
                </a:solidFill>
                <a:ln w="2130" cap="rnd">
                  <a:noFill/>
                  <a:prstDash val="solid"/>
                  <a:round/>
                </a:ln>
              </p:spPr>
              <p:txBody>
                <a:bodyPr rtlCol="0" anchor="ctr"/>
                <a:lstStyle/>
                <a:p>
                  <a:endParaRPr lang="en-CH" sz="4400"/>
                </a:p>
              </p:txBody>
            </p:sp>
            <p:sp>
              <p:nvSpPr>
                <p:cNvPr id="14" name="Freeform 13">
                  <a:extLst>
                    <a:ext uri="{FF2B5EF4-FFF2-40B4-BE49-F238E27FC236}">
                      <a16:creationId xmlns:a16="http://schemas.microsoft.com/office/drawing/2014/main" id="{4BA55BD4-5F64-CA8B-FA74-70E75F250023}"/>
                    </a:ext>
                  </a:extLst>
                </p:cNvPr>
                <p:cNvSpPr/>
                <p:nvPr/>
              </p:nvSpPr>
              <p:spPr>
                <a:xfrm>
                  <a:off x="24915024" y="3131849"/>
                  <a:ext cx="7425917" cy="3868310"/>
                </a:xfrm>
                <a:custGeom>
                  <a:avLst/>
                  <a:gdLst>
                    <a:gd name="connsiteX0" fmla="*/ 7415563 w 7425917"/>
                    <a:gd name="connsiteY0" fmla="*/ 3869478 h 3868310"/>
                    <a:gd name="connsiteX1" fmla="*/ -10355 w 7425917"/>
                    <a:gd name="connsiteY1" fmla="*/ 3869478 h 3868310"/>
                    <a:gd name="connsiteX2" fmla="*/ -10355 w 7425917"/>
                    <a:gd name="connsiteY2" fmla="*/ 1168 h 3868310"/>
                    <a:gd name="connsiteX3" fmla="*/ 7415563 w 7425917"/>
                    <a:gd name="connsiteY3" fmla="*/ 1168 h 3868310"/>
                    <a:gd name="connsiteX4" fmla="*/ 7415563 w 7425917"/>
                    <a:gd name="connsiteY4" fmla="*/ 3869478 h 3868310"/>
                    <a:gd name="connsiteX5" fmla="*/ 7389053 w 7425917"/>
                    <a:gd name="connsiteY5" fmla="*/ 27674 h 3868310"/>
                    <a:gd name="connsiteX6" fmla="*/ 16154 w 7425917"/>
                    <a:gd name="connsiteY6" fmla="*/ 27674 h 3868310"/>
                    <a:gd name="connsiteX7" fmla="*/ 16154 w 7425917"/>
                    <a:gd name="connsiteY7" fmla="*/ 3842973 h 3868310"/>
                    <a:gd name="connsiteX8" fmla="*/ 7389053 w 7425917"/>
                    <a:gd name="connsiteY8" fmla="*/ 3842973 h 3868310"/>
                    <a:gd name="connsiteX9" fmla="*/ 7389053 w 7425917"/>
                    <a:gd name="connsiteY9" fmla="*/ 27674 h 386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25917" h="3868310">
                      <a:moveTo>
                        <a:pt x="7415563" y="3869478"/>
                      </a:moveTo>
                      <a:lnTo>
                        <a:pt x="-10355" y="3869478"/>
                      </a:lnTo>
                      <a:lnTo>
                        <a:pt x="-10355" y="1168"/>
                      </a:lnTo>
                      <a:lnTo>
                        <a:pt x="7415563" y="1168"/>
                      </a:lnTo>
                      <a:lnTo>
                        <a:pt x="7415563" y="3869478"/>
                      </a:lnTo>
                      <a:close/>
                      <a:moveTo>
                        <a:pt x="7389053" y="27674"/>
                      </a:moveTo>
                      <a:lnTo>
                        <a:pt x="16154" y="27674"/>
                      </a:lnTo>
                      <a:lnTo>
                        <a:pt x="16154" y="3842973"/>
                      </a:lnTo>
                      <a:lnTo>
                        <a:pt x="7389053" y="3842973"/>
                      </a:lnTo>
                      <a:lnTo>
                        <a:pt x="7389053" y="27674"/>
                      </a:lnTo>
                      <a:close/>
                    </a:path>
                  </a:pathLst>
                </a:custGeom>
                <a:solidFill>
                  <a:srgbClr val="000080"/>
                </a:solidFill>
                <a:ln w="2130" cap="rnd">
                  <a:noFill/>
                  <a:prstDash val="solid"/>
                  <a:round/>
                </a:ln>
              </p:spPr>
              <p:txBody>
                <a:bodyPr rtlCol="0" anchor="ctr"/>
                <a:lstStyle/>
                <a:p>
                  <a:endParaRPr lang="en-CH" sz="4400"/>
                </a:p>
              </p:txBody>
            </p:sp>
          </p:grpSp>
          <p:sp>
            <p:nvSpPr>
              <p:cNvPr id="15" name="Freeform 14">
                <a:extLst>
                  <a:ext uri="{FF2B5EF4-FFF2-40B4-BE49-F238E27FC236}">
                    <a16:creationId xmlns:a16="http://schemas.microsoft.com/office/drawing/2014/main" id="{5336A89D-F81F-2D1C-B458-E29817A6321B}"/>
                  </a:ext>
                </a:extLst>
              </p:cNvPr>
              <p:cNvSpPr/>
              <p:nvPr/>
            </p:nvSpPr>
            <p:spPr>
              <a:xfrm>
                <a:off x="25152389" y="6004032"/>
                <a:ext cx="656040" cy="969543"/>
              </a:xfrm>
              <a:custGeom>
                <a:avLst/>
                <a:gdLst>
                  <a:gd name="connsiteX0" fmla="*/ -8951 w 656040"/>
                  <a:gd name="connsiteY0" fmla="*/ -1958 h 969543"/>
                  <a:gd name="connsiteX1" fmla="*/ 647092 w 656040"/>
                  <a:gd name="connsiteY1" fmla="*/ -1958 h 969543"/>
                  <a:gd name="connsiteX2" fmla="*/ 647092 w 656040"/>
                  <a:gd name="connsiteY2" fmla="*/ 967586 h 969543"/>
                  <a:gd name="connsiteX3" fmla="*/ -8951 w 656040"/>
                  <a:gd name="connsiteY3" fmla="*/ 967586 h 969543"/>
                </a:gdLst>
                <a:ahLst/>
                <a:cxnLst>
                  <a:cxn ang="0">
                    <a:pos x="connsiteX0" y="connsiteY0"/>
                  </a:cxn>
                  <a:cxn ang="0">
                    <a:pos x="connsiteX1" y="connsiteY1"/>
                  </a:cxn>
                  <a:cxn ang="0">
                    <a:pos x="connsiteX2" y="connsiteY2"/>
                  </a:cxn>
                  <a:cxn ang="0">
                    <a:pos x="connsiteX3" y="connsiteY3"/>
                  </a:cxn>
                </a:cxnLst>
                <a:rect l="l" t="t" r="r" b="b"/>
                <a:pathLst>
                  <a:path w="656040" h="969543">
                    <a:moveTo>
                      <a:pt x="-8951" y="-1958"/>
                    </a:moveTo>
                    <a:lnTo>
                      <a:pt x="647092" y="-1958"/>
                    </a:lnTo>
                    <a:lnTo>
                      <a:pt x="647092" y="967586"/>
                    </a:lnTo>
                    <a:lnTo>
                      <a:pt x="-8951" y="967586"/>
                    </a:lnTo>
                    <a:close/>
                  </a:path>
                </a:pathLst>
              </a:custGeom>
              <a:solidFill>
                <a:srgbClr val="B48FC7"/>
              </a:solidFill>
              <a:ln w="1282" cap="rnd">
                <a:noFill/>
                <a:prstDash val="solid"/>
                <a:round/>
              </a:ln>
            </p:spPr>
            <p:txBody>
              <a:bodyPr rtlCol="0" anchor="ctr"/>
              <a:lstStyle/>
              <a:p>
                <a:endParaRPr lang="en-CH" sz="4400"/>
              </a:p>
            </p:txBody>
          </p:sp>
          <p:sp>
            <p:nvSpPr>
              <p:cNvPr id="16" name="Freeform 15">
                <a:extLst>
                  <a:ext uri="{FF2B5EF4-FFF2-40B4-BE49-F238E27FC236}">
                    <a16:creationId xmlns:a16="http://schemas.microsoft.com/office/drawing/2014/main" id="{8B0B1FD3-FFAC-8FA1-DB0D-658C27924CF1}"/>
                  </a:ext>
                </a:extLst>
              </p:cNvPr>
              <p:cNvSpPr/>
              <p:nvPr/>
            </p:nvSpPr>
            <p:spPr>
              <a:xfrm>
                <a:off x="25886827" y="6275912"/>
                <a:ext cx="656040" cy="702824"/>
              </a:xfrm>
              <a:custGeom>
                <a:avLst/>
                <a:gdLst>
                  <a:gd name="connsiteX0" fmla="*/ -8720 w 656040"/>
                  <a:gd name="connsiteY0" fmla="*/ -1914 h 702824"/>
                  <a:gd name="connsiteX1" fmla="*/ 647323 w 656040"/>
                  <a:gd name="connsiteY1" fmla="*/ -1914 h 702824"/>
                  <a:gd name="connsiteX2" fmla="*/ 647323 w 656040"/>
                  <a:gd name="connsiteY2" fmla="*/ 700911 h 702824"/>
                  <a:gd name="connsiteX3" fmla="*/ -8720 w 656040"/>
                  <a:gd name="connsiteY3" fmla="*/ 700911 h 702824"/>
                </a:gdLst>
                <a:ahLst/>
                <a:cxnLst>
                  <a:cxn ang="0">
                    <a:pos x="connsiteX0" y="connsiteY0"/>
                  </a:cxn>
                  <a:cxn ang="0">
                    <a:pos x="connsiteX1" y="connsiteY1"/>
                  </a:cxn>
                  <a:cxn ang="0">
                    <a:pos x="connsiteX2" y="connsiteY2"/>
                  </a:cxn>
                  <a:cxn ang="0">
                    <a:pos x="connsiteX3" y="connsiteY3"/>
                  </a:cxn>
                </a:cxnLst>
                <a:rect l="l" t="t" r="r" b="b"/>
                <a:pathLst>
                  <a:path w="656040" h="702824">
                    <a:moveTo>
                      <a:pt x="-8720" y="-1914"/>
                    </a:moveTo>
                    <a:lnTo>
                      <a:pt x="647323" y="-1914"/>
                    </a:lnTo>
                    <a:lnTo>
                      <a:pt x="647323" y="700911"/>
                    </a:lnTo>
                    <a:lnTo>
                      <a:pt x="-8720" y="700911"/>
                    </a:lnTo>
                    <a:close/>
                  </a:path>
                </a:pathLst>
              </a:custGeom>
              <a:solidFill>
                <a:srgbClr val="9200DD"/>
              </a:solidFill>
              <a:ln w="1136" cap="rnd">
                <a:noFill/>
                <a:prstDash val="solid"/>
                <a:round/>
              </a:ln>
            </p:spPr>
            <p:txBody>
              <a:bodyPr rtlCol="0" anchor="ctr"/>
              <a:lstStyle/>
              <a:p>
                <a:endParaRPr lang="en-CH" sz="4400"/>
              </a:p>
            </p:txBody>
          </p:sp>
          <p:sp>
            <p:nvSpPr>
              <p:cNvPr id="17" name="Freeform 16">
                <a:extLst>
                  <a:ext uri="{FF2B5EF4-FFF2-40B4-BE49-F238E27FC236}">
                    <a16:creationId xmlns:a16="http://schemas.microsoft.com/office/drawing/2014/main" id="{8AFEDB21-0D6D-B07A-5B65-72130211EF4A}"/>
                  </a:ext>
                </a:extLst>
              </p:cNvPr>
              <p:cNvSpPr/>
              <p:nvPr/>
            </p:nvSpPr>
            <p:spPr>
              <a:xfrm>
                <a:off x="26966999" y="5968030"/>
                <a:ext cx="656040" cy="1003800"/>
              </a:xfrm>
              <a:custGeom>
                <a:avLst/>
                <a:gdLst>
                  <a:gd name="connsiteX0" fmla="*/ -8380 w 656040"/>
                  <a:gd name="connsiteY0" fmla="*/ -1964 h 1003800"/>
                  <a:gd name="connsiteX1" fmla="*/ 647662 w 656040"/>
                  <a:gd name="connsiteY1" fmla="*/ -1964 h 1003800"/>
                  <a:gd name="connsiteX2" fmla="*/ 647662 w 656040"/>
                  <a:gd name="connsiteY2" fmla="*/ 1001837 h 1003800"/>
                  <a:gd name="connsiteX3" fmla="*/ -8380 w 656040"/>
                  <a:gd name="connsiteY3" fmla="*/ 1001837 h 1003800"/>
                </a:gdLst>
                <a:ahLst/>
                <a:cxnLst>
                  <a:cxn ang="0">
                    <a:pos x="connsiteX0" y="connsiteY0"/>
                  </a:cxn>
                  <a:cxn ang="0">
                    <a:pos x="connsiteX1" y="connsiteY1"/>
                  </a:cxn>
                  <a:cxn ang="0">
                    <a:pos x="connsiteX2" y="connsiteY2"/>
                  </a:cxn>
                  <a:cxn ang="0">
                    <a:pos x="connsiteX3" y="connsiteY3"/>
                  </a:cxn>
                </a:cxnLst>
                <a:rect l="l" t="t" r="r" b="b"/>
                <a:pathLst>
                  <a:path w="656040" h="1003800">
                    <a:moveTo>
                      <a:pt x="-8380" y="-1964"/>
                    </a:moveTo>
                    <a:lnTo>
                      <a:pt x="647662" y="-1964"/>
                    </a:lnTo>
                    <a:lnTo>
                      <a:pt x="647662" y="1001837"/>
                    </a:lnTo>
                    <a:lnTo>
                      <a:pt x="-8380" y="1001837"/>
                    </a:lnTo>
                    <a:close/>
                  </a:path>
                </a:pathLst>
              </a:custGeom>
              <a:solidFill>
                <a:srgbClr val="B48FC7"/>
              </a:solidFill>
              <a:ln w="1301" cap="rnd">
                <a:noFill/>
                <a:prstDash val="solid"/>
                <a:round/>
              </a:ln>
            </p:spPr>
            <p:txBody>
              <a:bodyPr rtlCol="0" anchor="ctr"/>
              <a:lstStyle/>
              <a:p>
                <a:endParaRPr lang="en-CH" sz="4400"/>
              </a:p>
            </p:txBody>
          </p:sp>
          <p:sp>
            <p:nvSpPr>
              <p:cNvPr id="18" name="Freeform 17">
                <a:extLst>
                  <a:ext uri="{FF2B5EF4-FFF2-40B4-BE49-F238E27FC236}">
                    <a16:creationId xmlns:a16="http://schemas.microsoft.com/office/drawing/2014/main" id="{DF62C582-7183-24C1-715A-F96247A99D9D}"/>
                  </a:ext>
                </a:extLst>
              </p:cNvPr>
              <p:cNvSpPr/>
              <p:nvPr/>
            </p:nvSpPr>
            <p:spPr>
              <a:xfrm>
                <a:off x="28937300" y="5901164"/>
                <a:ext cx="656040" cy="1073407"/>
              </a:xfrm>
              <a:custGeom>
                <a:avLst/>
                <a:gdLst>
                  <a:gd name="connsiteX0" fmla="*/ -7761 w 656040"/>
                  <a:gd name="connsiteY0" fmla="*/ -1974 h 1073407"/>
                  <a:gd name="connsiteX1" fmla="*/ 648282 w 656040"/>
                  <a:gd name="connsiteY1" fmla="*/ -1974 h 1073407"/>
                  <a:gd name="connsiteX2" fmla="*/ 648282 w 656040"/>
                  <a:gd name="connsiteY2" fmla="*/ 1071434 h 1073407"/>
                  <a:gd name="connsiteX3" fmla="*/ -7761 w 656040"/>
                  <a:gd name="connsiteY3" fmla="*/ 1071434 h 1073407"/>
                </a:gdLst>
                <a:ahLst/>
                <a:cxnLst>
                  <a:cxn ang="0">
                    <a:pos x="connsiteX0" y="connsiteY0"/>
                  </a:cxn>
                  <a:cxn ang="0">
                    <a:pos x="connsiteX1" y="connsiteY1"/>
                  </a:cxn>
                  <a:cxn ang="0">
                    <a:pos x="connsiteX2" y="connsiteY2"/>
                  </a:cxn>
                  <a:cxn ang="0">
                    <a:pos x="connsiteX3" y="connsiteY3"/>
                  </a:cxn>
                </a:cxnLst>
                <a:rect l="l" t="t" r="r" b="b"/>
                <a:pathLst>
                  <a:path w="656040" h="1073407">
                    <a:moveTo>
                      <a:pt x="-7761" y="-1974"/>
                    </a:moveTo>
                    <a:lnTo>
                      <a:pt x="648282" y="-1974"/>
                    </a:lnTo>
                    <a:lnTo>
                      <a:pt x="648282" y="1071434"/>
                    </a:lnTo>
                    <a:lnTo>
                      <a:pt x="-7761" y="1071434"/>
                    </a:lnTo>
                    <a:close/>
                  </a:path>
                </a:pathLst>
              </a:custGeom>
              <a:solidFill>
                <a:srgbClr val="B48FC7"/>
              </a:solidFill>
              <a:ln w="1339" cap="rnd">
                <a:noFill/>
                <a:prstDash val="solid"/>
                <a:round/>
              </a:ln>
            </p:spPr>
            <p:txBody>
              <a:bodyPr rtlCol="0" anchor="ctr"/>
              <a:lstStyle/>
              <a:p>
                <a:endParaRPr lang="en-CH" sz="4400"/>
              </a:p>
            </p:txBody>
          </p:sp>
          <p:sp>
            <p:nvSpPr>
              <p:cNvPr id="19" name="Freeform 18">
                <a:extLst>
                  <a:ext uri="{FF2B5EF4-FFF2-40B4-BE49-F238E27FC236}">
                    <a16:creationId xmlns:a16="http://schemas.microsoft.com/office/drawing/2014/main" id="{5AEFCB61-3349-9D2F-4303-87AF9D147620}"/>
                  </a:ext>
                </a:extLst>
              </p:cNvPr>
              <p:cNvSpPr/>
              <p:nvPr/>
            </p:nvSpPr>
            <p:spPr>
              <a:xfrm>
                <a:off x="30751910" y="6005654"/>
                <a:ext cx="656040" cy="969543"/>
              </a:xfrm>
              <a:custGeom>
                <a:avLst/>
                <a:gdLst>
                  <a:gd name="connsiteX0" fmla="*/ -7190 w 656040"/>
                  <a:gd name="connsiteY0" fmla="*/ -1957 h 969543"/>
                  <a:gd name="connsiteX1" fmla="*/ 648852 w 656040"/>
                  <a:gd name="connsiteY1" fmla="*/ -1957 h 969543"/>
                  <a:gd name="connsiteX2" fmla="*/ 648852 w 656040"/>
                  <a:gd name="connsiteY2" fmla="*/ 967586 h 969543"/>
                  <a:gd name="connsiteX3" fmla="*/ -7190 w 656040"/>
                  <a:gd name="connsiteY3" fmla="*/ 967586 h 969543"/>
                </a:gdLst>
                <a:ahLst/>
                <a:cxnLst>
                  <a:cxn ang="0">
                    <a:pos x="connsiteX0" y="connsiteY0"/>
                  </a:cxn>
                  <a:cxn ang="0">
                    <a:pos x="connsiteX1" y="connsiteY1"/>
                  </a:cxn>
                  <a:cxn ang="0">
                    <a:pos x="connsiteX2" y="connsiteY2"/>
                  </a:cxn>
                  <a:cxn ang="0">
                    <a:pos x="connsiteX3" y="connsiteY3"/>
                  </a:cxn>
                </a:cxnLst>
                <a:rect l="l" t="t" r="r" b="b"/>
                <a:pathLst>
                  <a:path w="656040" h="969543">
                    <a:moveTo>
                      <a:pt x="-7190" y="-1957"/>
                    </a:moveTo>
                    <a:lnTo>
                      <a:pt x="648852" y="-1957"/>
                    </a:lnTo>
                    <a:lnTo>
                      <a:pt x="648852" y="967586"/>
                    </a:lnTo>
                    <a:lnTo>
                      <a:pt x="-7190" y="967586"/>
                    </a:lnTo>
                    <a:close/>
                  </a:path>
                </a:pathLst>
              </a:custGeom>
              <a:solidFill>
                <a:srgbClr val="B48FC7"/>
              </a:solidFill>
              <a:ln w="1282" cap="rnd">
                <a:noFill/>
                <a:prstDash val="solid"/>
                <a:round/>
              </a:ln>
            </p:spPr>
            <p:txBody>
              <a:bodyPr rtlCol="0" anchor="ctr"/>
              <a:lstStyle/>
              <a:p>
                <a:endParaRPr lang="en-CH" sz="4400"/>
              </a:p>
            </p:txBody>
          </p:sp>
          <p:sp>
            <p:nvSpPr>
              <p:cNvPr id="20" name="Freeform 19">
                <a:extLst>
                  <a:ext uri="{FF2B5EF4-FFF2-40B4-BE49-F238E27FC236}">
                    <a16:creationId xmlns:a16="http://schemas.microsoft.com/office/drawing/2014/main" id="{F76A6DA3-A8EB-B7E1-0BE2-998FE39F4E5A}"/>
                  </a:ext>
                </a:extLst>
              </p:cNvPr>
              <p:cNvSpPr/>
              <p:nvPr/>
            </p:nvSpPr>
            <p:spPr>
              <a:xfrm>
                <a:off x="27711901" y="4453950"/>
                <a:ext cx="656040" cy="2517841"/>
              </a:xfrm>
              <a:custGeom>
                <a:avLst/>
                <a:gdLst>
                  <a:gd name="connsiteX0" fmla="*/ -8146 w 656040"/>
                  <a:gd name="connsiteY0" fmla="*/ -2202 h 2517841"/>
                  <a:gd name="connsiteX1" fmla="*/ 647896 w 656040"/>
                  <a:gd name="connsiteY1" fmla="*/ -2202 h 2517841"/>
                  <a:gd name="connsiteX2" fmla="*/ 647896 w 656040"/>
                  <a:gd name="connsiteY2" fmla="*/ 2515640 h 2517841"/>
                  <a:gd name="connsiteX3" fmla="*/ -8146 w 656040"/>
                  <a:gd name="connsiteY3" fmla="*/ 2515640 h 2517841"/>
                </a:gdLst>
                <a:ahLst/>
                <a:cxnLst>
                  <a:cxn ang="0">
                    <a:pos x="connsiteX0" y="connsiteY0"/>
                  </a:cxn>
                  <a:cxn ang="0">
                    <a:pos x="connsiteX1" y="connsiteY1"/>
                  </a:cxn>
                  <a:cxn ang="0">
                    <a:pos x="connsiteX2" y="connsiteY2"/>
                  </a:cxn>
                  <a:cxn ang="0">
                    <a:pos x="connsiteX3" y="connsiteY3"/>
                  </a:cxn>
                </a:cxnLst>
                <a:rect l="l" t="t" r="r" b="b"/>
                <a:pathLst>
                  <a:path w="656040" h="2517841">
                    <a:moveTo>
                      <a:pt x="-8146" y="-2202"/>
                    </a:moveTo>
                    <a:lnTo>
                      <a:pt x="647896" y="-2202"/>
                    </a:lnTo>
                    <a:lnTo>
                      <a:pt x="647896" y="2515640"/>
                    </a:lnTo>
                    <a:lnTo>
                      <a:pt x="-8146" y="2515640"/>
                    </a:lnTo>
                    <a:close/>
                  </a:path>
                </a:pathLst>
              </a:custGeom>
              <a:solidFill>
                <a:srgbClr val="9200DD"/>
              </a:solidFill>
              <a:ln w="2131" cap="rnd">
                <a:noFill/>
                <a:prstDash val="solid"/>
                <a:round/>
              </a:ln>
            </p:spPr>
            <p:txBody>
              <a:bodyPr rtlCol="0" anchor="ctr"/>
              <a:lstStyle/>
              <a:p>
                <a:endParaRPr lang="en-CH" sz="4400"/>
              </a:p>
            </p:txBody>
          </p:sp>
          <p:sp>
            <p:nvSpPr>
              <p:cNvPr id="21" name="Freeform 20">
                <a:extLst>
                  <a:ext uri="{FF2B5EF4-FFF2-40B4-BE49-F238E27FC236}">
                    <a16:creationId xmlns:a16="http://schemas.microsoft.com/office/drawing/2014/main" id="{5AFD3D45-21FE-DD1A-07C0-E5B4C92DB8C8}"/>
                  </a:ext>
                </a:extLst>
              </p:cNvPr>
              <p:cNvSpPr/>
              <p:nvPr/>
            </p:nvSpPr>
            <p:spPr>
              <a:xfrm>
                <a:off x="29671738" y="4738897"/>
                <a:ext cx="656040" cy="2239797"/>
              </a:xfrm>
              <a:custGeom>
                <a:avLst/>
                <a:gdLst>
                  <a:gd name="connsiteX0" fmla="*/ -7530 w 656040"/>
                  <a:gd name="connsiteY0" fmla="*/ -2156 h 2239797"/>
                  <a:gd name="connsiteX1" fmla="*/ 648513 w 656040"/>
                  <a:gd name="connsiteY1" fmla="*/ -2156 h 2239797"/>
                  <a:gd name="connsiteX2" fmla="*/ 648513 w 656040"/>
                  <a:gd name="connsiteY2" fmla="*/ 2237642 h 2239797"/>
                  <a:gd name="connsiteX3" fmla="*/ -7530 w 656040"/>
                  <a:gd name="connsiteY3" fmla="*/ 2237642 h 2239797"/>
                </a:gdLst>
                <a:ahLst/>
                <a:cxnLst>
                  <a:cxn ang="0">
                    <a:pos x="connsiteX0" y="connsiteY0"/>
                  </a:cxn>
                  <a:cxn ang="0">
                    <a:pos x="connsiteX1" y="connsiteY1"/>
                  </a:cxn>
                  <a:cxn ang="0">
                    <a:pos x="connsiteX2" y="connsiteY2"/>
                  </a:cxn>
                  <a:cxn ang="0">
                    <a:pos x="connsiteX3" y="connsiteY3"/>
                  </a:cxn>
                </a:cxnLst>
                <a:rect l="l" t="t" r="r" b="b"/>
                <a:pathLst>
                  <a:path w="656040" h="2239797">
                    <a:moveTo>
                      <a:pt x="-7530" y="-2156"/>
                    </a:moveTo>
                    <a:lnTo>
                      <a:pt x="648513" y="-2156"/>
                    </a:lnTo>
                    <a:lnTo>
                      <a:pt x="648513" y="2237642"/>
                    </a:lnTo>
                    <a:lnTo>
                      <a:pt x="-7530" y="2237642"/>
                    </a:lnTo>
                    <a:close/>
                  </a:path>
                </a:pathLst>
              </a:custGeom>
              <a:solidFill>
                <a:srgbClr val="9200DD"/>
              </a:solidFill>
              <a:ln w="1978" cap="rnd">
                <a:noFill/>
                <a:prstDash val="solid"/>
                <a:round/>
              </a:ln>
            </p:spPr>
            <p:txBody>
              <a:bodyPr rtlCol="0" anchor="ctr"/>
              <a:lstStyle/>
              <a:p>
                <a:endParaRPr lang="en-CH" sz="4400"/>
              </a:p>
            </p:txBody>
          </p:sp>
          <p:sp>
            <p:nvSpPr>
              <p:cNvPr id="22" name="Freeform 21">
                <a:extLst>
                  <a:ext uri="{FF2B5EF4-FFF2-40B4-BE49-F238E27FC236}">
                    <a16:creationId xmlns:a16="http://schemas.microsoft.com/office/drawing/2014/main" id="{CD53D9A0-7C6D-90C0-AF3D-C0EF01069AEE}"/>
                  </a:ext>
                </a:extLst>
              </p:cNvPr>
              <p:cNvSpPr/>
              <p:nvPr/>
            </p:nvSpPr>
            <p:spPr>
              <a:xfrm>
                <a:off x="31486364" y="5594778"/>
                <a:ext cx="656040" cy="1376363"/>
              </a:xfrm>
              <a:custGeom>
                <a:avLst/>
                <a:gdLst>
                  <a:gd name="connsiteX0" fmla="*/ -6959 w 656040"/>
                  <a:gd name="connsiteY0" fmla="*/ -2022 h 1376363"/>
                  <a:gd name="connsiteX1" fmla="*/ 649083 w 656040"/>
                  <a:gd name="connsiteY1" fmla="*/ -2022 h 1376363"/>
                  <a:gd name="connsiteX2" fmla="*/ 649083 w 656040"/>
                  <a:gd name="connsiteY2" fmla="*/ 1374341 h 1376363"/>
                  <a:gd name="connsiteX3" fmla="*/ -6959 w 656040"/>
                  <a:gd name="connsiteY3" fmla="*/ 1374341 h 1376363"/>
                </a:gdLst>
                <a:ahLst/>
                <a:cxnLst>
                  <a:cxn ang="0">
                    <a:pos x="connsiteX0" y="connsiteY0"/>
                  </a:cxn>
                  <a:cxn ang="0">
                    <a:pos x="connsiteX1" y="connsiteY1"/>
                  </a:cxn>
                  <a:cxn ang="0">
                    <a:pos x="connsiteX2" y="connsiteY2"/>
                  </a:cxn>
                  <a:cxn ang="0">
                    <a:pos x="connsiteX3" y="connsiteY3"/>
                  </a:cxn>
                </a:cxnLst>
                <a:rect l="l" t="t" r="r" b="b"/>
                <a:pathLst>
                  <a:path w="656040" h="1376363">
                    <a:moveTo>
                      <a:pt x="-6959" y="-2022"/>
                    </a:moveTo>
                    <a:lnTo>
                      <a:pt x="649083" y="-2022"/>
                    </a:lnTo>
                    <a:lnTo>
                      <a:pt x="649083" y="1374341"/>
                    </a:lnTo>
                    <a:lnTo>
                      <a:pt x="-6959" y="1374341"/>
                    </a:lnTo>
                    <a:close/>
                  </a:path>
                </a:pathLst>
              </a:custGeom>
              <a:solidFill>
                <a:srgbClr val="9200DD"/>
              </a:solidFill>
              <a:ln w="1505" cap="rnd">
                <a:noFill/>
                <a:prstDash val="solid"/>
                <a:round/>
              </a:ln>
            </p:spPr>
            <p:txBody>
              <a:bodyPr rtlCol="0" anchor="ctr"/>
              <a:lstStyle/>
              <a:p>
                <a:endParaRPr lang="en-CH" sz="4400"/>
              </a:p>
            </p:txBody>
          </p:sp>
          <p:grpSp>
            <p:nvGrpSpPr>
              <p:cNvPr id="23" name="Graphic 4">
                <a:extLst>
                  <a:ext uri="{FF2B5EF4-FFF2-40B4-BE49-F238E27FC236}">
                    <a16:creationId xmlns:a16="http://schemas.microsoft.com/office/drawing/2014/main" id="{15E963A4-71C5-21CB-1DAA-B4A1019ABD76}"/>
                  </a:ext>
                </a:extLst>
              </p:cNvPr>
              <p:cNvGrpSpPr/>
              <p:nvPr/>
            </p:nvGrpSpPr>
            <p:grpSpPr>
              <a:xfrm>
                <a:off x="22578664" y="4189044"/>
                <a:ext cx="2294931" cy="1697183"/>
                <a:chOff x="22578664" y="4189044"/>
                <a:chExt cx="2294931" cy="1697183"/>
              </a:xfrm>
              <a:solidFill>
                <a:srgbClr val="000080"/>
              </a:solidFill>
            </p:grpSpPr>
            <p:sp>
              <p:nvSpPr>
                <p:cNvPr id="24" name="TextBox 23">
                  <a:extLst>
                    <a:ext uri="{FF2B5EF4-FFF2-40B4-BE49-F238E27FC236}">
                      <a16:creationId xmlns:a16="http://schemas.microsoft.com/office/drawing/2014/main" id="{BC8EFF77-BDE4-EDBD-B10B-113EBB92AB72}"/>
                    </a:ext>
                  </a:extLst>
                </p:cNvPr>
                <p:cNvSpPr txBox="1"/>
                <p:nvPr/>
              </p:nvSpPr>
              <p:spPr>
                <a:xfrm>
                  <a:off x="22578664" y="4454113"/>
                  <a:ext cx="191039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CD115</a:t>
                  </a:r>
                </a:p>
              </p:txBody>
            </p:sp>
            <p:sp>
              <p:nvSpPr>
                <p:cNvPr id="25" name="TextBox 24">
                  <a:extLst>
                    <a:ext uri="{FF2B5EF4-FFF2-40B4-BE49-F238E27FC236}">
                      <a16:creationId xmlns:a16="http://schemas.microsoft.com/office/drawing/2014/main" id="{395CC61B-19B9-A500-F023-99321C053B72}"/>
                    </a:ext>
                  </a:extLst>
                </p:cNvPr>
                <p:cNvSpPr txBox="1"/>
                <p:nvPr/>
              </p:nvSpPr>
              <p:spPr>
                <a:xfrm>
                  <a:off x="24358710" y="4189044"/>
                  <a:ext cx="51488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t>
                  </a:r>
                </a:p>
              </p:txBody>
            </p:sp>
            <p:sp>
              <p:nvSpPr>
                <p:cNvPr id="26" name="TextBox 25">
                  <a:extLst>
                    <a:ext uri="{FF2B5EF4-FFF2-40B4-BE49-F238E27FC236}">
                      <a16:creationId xmlns:a16="http://schemas.microsoft.com/office/drawing/2014/main" id="{2CF79352-799E-F458-3CFA-04175AE89C20}"/>
                    </a:ext>
                  </a:extLst>
                </p:cNvPr>
                <p:cNvSpPr txBox="1"/>
                <p:nvPr/>
              </p:nvSpPr>
              <p:spPr>
                <a:xfrm>
                  <a:off x="23404634" y="5116786"/>
                  <a:ext cx="144142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cells</a:t>
                  </a:r>
                </a:p>
              </p:txBody>
            </p:sp>
          </p:grpSp>
          <p:sp>
            <p:nvSpPr>
              <p:cNvPr id="27" name="Freeform 26">
                <a:extLst>
                  <a:ext uri="{FF2B5EF4-FFF2-40B4-BE49-F238E27FC236}">
                    <a16:creationId xmlns:a16="http://schemas.microsoft.com/office/drawing/2014/main" id="{32732BFD-C982-BD8E-44D6-8EE3500BE94F}"/>
                  </a:ext>
                </a:extLst>
              </p:cNvPr>
              <p:cNvSpPr/>
              <p:nvPr/>
            </p:nvSpPr>
            <p:spPr>
              <a:xfrm>
                <a:off x="29265343" y="4270547"/>
                <a:ext cx="754644" cy="1540756"/>
              </a:xfrm>
              <a:custGeom>
                <a:avLst/>
                <a:gdLst>
                  <a:gd name="connsiteX0" fmla="*/ -9166 w 754644"/>
                  <a:gd name="connsiteY0" fmla="*/ 1539406 h 1540756"/>
                  <a:gd name="connsiteX1" fmla="*/ -9166 w 754644"/>
                  <a:gd name="connsiteY1" fmla="*/ -1350 h 1540756"/>
                  <a:gd name="connsiteX2" fmla="*/ 745478 w 754644"/>
                  <a:gd name="connsiteY2" fmla="*/ -1350 h 1540756"/>
                  <a:gd name="connsiteX3" fmla="*/ 745478 w 754644"/>
                  <a:gd name="connsiteY3" fmla="*/ 267779 h 1540756"/>
                </a:gdLst>
                <a:ahLst/>
                <a:cxnLst>
                  <a:cxn ang="0">
                    <a:pos x="connsiteX0" y="connsiteY0"/>
                  </a:cxn>
                  <a:cxn ang="0">
                    <a:pos x="connsiteX1" y="connsiteY1"/>
                  </a:cxn>
                  <a:cxn ang="0">
                    <a:pos x="connsiteX2" y="connsiteY2"/>
                  </a:cxn>
                  <a:cxn ang="0">
                    <a:pos x="connsiteX3" y="connsiteY3"/>
                  </a:cxn>
                </a:cxnLst>
                <a:rect l="l" t="t" r="r" b="b"/>
                <a:pathLst>
                  <a:path w="754644" h="1540756">
                    <a:moveTo>
                      <a:pt x="-9166" y="1539406"/>
                    </a:moveTo>
                    <a:lnTo>
                      <a:pt x="-9166" y="-1350"/>
                    </a:lnTo>
                    <a:lnTo>
                      <a:pt x="745478" y="-1350"/>
                    </a:lnTo>
                    <a:lnTo>
                      <a:pt x="745478" y="267779"/>
                    </a:lnTo>
                  </a:path>
                </a:pathLst>
              </a:custGeom>
              <a:noFill/>
              <a:ln w="32451" cap="sq">
                <a:solidFill>
                  <a:srgbClr val="000080"/>
                </a:solidFill>
                <a:prstDash val="solid"/>
                <a:miter/>
              </a:ln>
            </p:spPr>
            <p:txBody>
              <a:bodyPr rtlCol="0" anchor="ctr"/>
              <a:lstStyle/>
              <a:p>
                <a:endParaRPr lang="en-CH" sz="4400"/>
              </a:p>
            </p:txBody>
          </p:sp>
          <p:sp>
            <p:nvSpPr>
              <p:cNvPr id="28" name="Freeform 27">
                <a:extLst>
                  <a:ext uri="{FF2B5EF4-FFF2-40B4-BE49-F238E27FC236}">
                    <a16:creationId xmlns:a16="http://schemas.microsoft.com/office/drawing/2014/main" id="{42C8D8D7-4167-6EE7-1788-01B45EABCD12}"/>
                  </a:ext>
                </a:extLst>
              </p:cNvPr>
              <p:cNvSpPr/>
              <p:nvPr/>
            </p:nvSpPr>
            <p:spPr>
              <a:xfrm>
                <a:off x="27245436" y="3994352"/>
                <a:ext cx="816245" cy="1887739"/>
              </a:xfrm>
              <a:custGeom>
                <a:avLst/>
                <a:gdLst>
                  <a:gd name="connsiteX0" fmla="*/ -9766 w 816245"/>
                  <a:gd name="connsiteY0" fmla="*/ 1885588 h 1887739"/>
                  <a:gd name="connsiteX1" fmla="*/ -9766 w 816245"/>
                  <a:gd name="connsiteY1" fmla="*/ -2152 h 1887739"/>
                  <a:gd name="connsiteX2" fmla="*/ 806480 w 816245"/>
                  <a:gd name="connsiteY2" fmla="*/ -2152 h 1887739"/>
                  <a:gd name="connsiteX3" fmla="*/ 806480 w 816245"/>
                  <a:gd name="connsiteY3" fmla="*/ 328249 h 1887739"/>
                </a:gdLst>
                <a:ahLst/>
                <a:cxnLst>
                  <a:cxn ang="0">
                    <a:pos x="connsiteX0" y="connsiteY0"/>
                  </a:cxn>
                  <a:cxn ang="0">
                    <a:pos x="connsiteX1" y="connsiteY1"/>
                  </a:cxn>
                  <a:cxn ang="0">
                    <a:pos x="connsiteX2" y="connsiteY2"/>
                  </a:cxn>
                  <a:cxn ang="0">
                    <a:pos x="connsiteX3" y="connsiteY3"/>
                  </a:cxn>
                </a:cxnLst>
                <a:rect l="l" t="t" r="r" b="b"/>
                <a:pathLst>
                  <a:path w="816245" h="1887739">
                    <a:moveTo>
                      <a:pt x="-9766" y="1885588"/>
                    </a:moveTo>
                    <a:lnTo>
                      <a:pt x="-9766" y="-2152"/>
                    </a:lnTo>
                    <a:lnTo>
                      <a:pt x="806480" y="-2152"/>
                    </a:lnTo>
                    <a:lnTo>
                      <a:pt x="806480" y="328249"/>
                    </a:lnTo>
                  </a:path>
                </a:pathLst>
              </a:custGeom>
              <a:noFill/>
              <a:ln w="29602" cap="sq">
                <a:solidFill>
                  <a:srgbClr val="000080"/>
                </a:solidFill>
                <a:prstDash val="solid"/>
                <a:miter/>
              </a:ln>
            </p:spPr>
            <p:txBody>
              <a:bodyPr rtlCol="0" anchor="ctr"/>
              <a:lstStyle/>
              <a:p>
                <a:endParaRPr lang="en-CH" sz="4400"/>
              </a:p>
            </p:txBody>
          </p:sp>
          <p:sp>
            <p:nvSpPr>
              <p:cNvPr id="29" name="TextBox 28">
                <a:extLst>
                  <a:ext uri="{FF2B5EF4-FFF2-40B4-BE49-F238E27FC236}">
                    <a16:creationId xmlns:a16="http://schemas.microsoft.com/office/drawing/2014/main" id="{99766772-2A96-97BA-0D3D-16BC9506A59D}"/>
                  </a:ext>
                </a:extLst>
              </p:cNvPr>
              <p:cNvSpPr txBox="1"/>
              <p:nvPr/>
            </p:nvSpPr>
            <p:spPr>
              <a:xfrm>
                <a:off x="26087840" y="7931037"/>
                <a:ext cx="495520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Days post infection</a:t>
                </a:r>
              </a:p>
            </p:txBody>
          </p:sp>
          <p:sp>
            <p:nvSpPr>
              <p:cNvPr id="30" name="TextBox 29">
                <a:extLst>
                  <a:ext uri="{FF2B5EF4-FFF2-40B4-BE49-F238E27FC236}">
                    <a16:creationId xmlns:a16="http://schemas.microsoft.com/office/drawing/2014/main" id="{CDCF4C2C-6BB3-8489-1961-77F1E99CF674}"/>
                  </a:ext>
                </a:extLst>
              </p:cNvPr>
              <p:cNvSpPr txBox="1"/>
              <p:nvPr/>
            </p:nvSpPr>
            <p:spPr>
              <a:xfrm>
                <a:off x="27067536" y="2239369"/>
                <a:ext cx="285046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Circulation</a:t>
                </a:r>
              </a:p>
            </p:txBody>
          </p:sp>
          <p:sp>
            <p:nvSpPr>
              <p:cNvPr id="31" name="TextBox 30">
                <a:extLst>
                  <a:ext uri="{FF2B5EF4-FFF2-40B4-BE49-F238E27FC236}">
                    <a16:creationId xmlns:a16="http://schemas.microsoft.com/office/drawing/2014/main" id="{05DAFBC0-89CE-92BB-60C6-3A421C880049}"/>
                  </a:ext>
                </a:extLst>
              </p:cNvPr>
              <p:cNvSpPr txBox="1"/>
              <p:nvPr/>
            </p:nvSpPr>
            <p:spPr>
              <a:xfrm>
                <a:off x="25623377" y="7057695"/>
                <a:ext cx="65594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4 </a:t>
                </a:r>
              </a:p>
            </p:txBody>
          </p:sp>
          <p:sp>
            <p:nvSpPr>
              <p:cNvPr id="32" name="TextBox 31">
                <a:extLst>
                  <a:ext uri="{FF2B5EF4-FFF2-40B4-BE49-F238E27FC236}">
                    <a16:creationId xmlns:a16="http://schemas.microsoft.com/office/drawing/2014/main" id="{C194C096-1D1D-D99F-9709-4A0D9F36C7E6}"/>
                  </a:ext>
                </a:extLst>
              </p:cNvPr>
              <p:cNvSpPr txBox="1"/>
              <p:nvPr/>
            </p:nvSpPr>
            <p:spPr>
              <a:xfrm>
                <a:off x="26100470" y="7057695"/>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33" name="TextBox 32">
                <a:extLst>
                  <a:ext uri="{FF2B5EF4-FFF2-40B4-BE49-F238E27FC236}">
                    <a16:creationId xmlns:a16="http://schemas.microsoft.com/office/drawing/2014/main" id="{D50DDE80-864B-82B0-CF89-D231267BE6EE}"/>
                  </a:ext>
                </a:extLst>
              </p:cNvPr>
              <p:cNvSpPr txBox="1"/>
              <p:nvPr/>
            </p:nvSpPr>
            <p:spPr>
              <a:xfrm>
                <a:off x="26577564" y="7057695"/>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34" name="TextBox 33">
                <a:extLst>
                  <a:ext uri="{FF2B5EF4-FFF2-40B4-BE49-F238E27FC236}">
                    <a16:creationId xmlns:a16="http://schemas.microsoft.com/office/drawing/2014/main" id="{B7CDED8A-2854-D161-6F24-F498594AC570}"/>
                  </a:ext>
                </a:extLst>
              </p:cNvPr>
              <p:cNvSpPr txBox="1"/>
              <p:nvPr/>
            </p:nvSpPr>
            <p:spPr>
              <a:xfrm>
                <a:off x="27054654" y="7057695"/>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7 </a:t>
                </a:r>
              </a:p>
            </p:txBody>
          </p:sp>
          <p:sp>
            <p:nvSpPr>
              <p:cNvPr id="35" name="TextBox 34">
                <a:extLst>
                  <a:ext uri="{FF2B5EF4-FFF2-40B4-BE49-F238E27FC236}">
                    <a16:creationId xmlns:a16="http://schemas.microsoft.com/office/drawing/2014/main" id="{0761FE16-DA50-99E7-A769-03820B5CFAAA}"/>
                  </a:ext>
                </a:extLst>
              </p:cNvPr>
              <p:cNvSpPr txBox="1"/>
              <p:nvPr/>
            </p:nvSpPr>
            <p:spPr>
              <a:xfrm>
                <a:off x="28008842" y="7057695"/>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36" name="TextBox 35">
                <a:extLst>
                  <a:ext uri="{FF2B5EF4-FFF2-40B4-BE49-F238E27FC236}">
                    <a16:creationId xmlns:a16="http://schemas.microsoft.com/office/drawing/2014/main" id="{6114ABFC-A50E-71E3-6A1B-BD5F082F2B92}"/>
                  </a:ext>
                </a:extLst>
              </p:cNvPr>
              <p:cNvSpPr txBox="1"/>
              <p:nvPr/>
            </p:nvSpPr>
            <p:spPr>
              <a:xfrm>
                <a:off x="28485935" y="7057695"/>
                <a:ext cx="65594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37" name="TextBox 36">
                <a:extLst>
                  <a:ext uri="{FF2B5EF4-FFF2-40B4-BE49-F238E27FC236}">
                    <a16:creationId xmlns:a16="http://schemas.microsoft.com/office/drawing/2014/main" id="{C5EA1372-87BE-9C95-FDEE-9F35CF898515}"/>
                  </a:ext>
                </a:extLst>
              </p:cNvPr>
              <p:cNvSpPr txBox="1"/>
              <p:nvPr/>
            </p:nvSpPr>
            <p:spPr>
              <a:xfrm>
                <a:off x="28963029" y="7057695"/>
                <a:ext cx="128432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10 </a:t>
                </a:r>
              </a:p>
            </p:txBody>
          </p:sp>
          <p:sp>
            <p:nvSpPr>
              <p:cNvPr id="38" name="TextBox 37">
                <a:extLst>
                  <a:ext uri="{FF2B5EF4-FFF2-40B4-BE49-F238E27FC236}">
                    <a16:creationId xmlns:a16="http://schemas.microsoft.com/office/drawing/2014/main" id="{55430E4E-BA62-86E1-3E4C-71519375F715}"/>
                  </a:ext>
                </a:extLst>
              </p:cNvPr>
              <p:cNvSpPr txBox="1"/>
              <p:nvPr/>
            </p:nvSpPr>
            <p:spPr>
              <a:xfrm>
                <a:off x="30831550" y="7057695"/>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14</a:t>
                </a:r>
              </a:p>
            </p:txBody>
          </p:sp>
          <p:sp>
            <p:nvSpPr>
              <p:cNvPr id="39" name="TextBox 38">
                <a:extLst>
                  <a:ext uri="{FF2B5EF4-FFF2-40B4-BE49-F238E27FC236}">
                    <a16:creationId xmlns:a16="http://schemas.microsoft.com/office/drawing/2014/main" id="{FC09A3CB-60FF-3F6F-E757-9BBCB47AA511}"/>
                  </a:ext>
                </a:extLst>
              </p:cNvPr>
              <p:cNvSpPr txBox="1"/>
              <p:nvPr/>
            </p:nvSpPr>
            <p:spPr>
              <a:xfrm>
                <a:off x="29126412" y="3781894"/>
                <a:ext cx="84350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40" name="TextBox 39">
                <a:extLst>
                  <a:ext uri="{FF2B5EF4-FFF2-40B4-BE49-F238E27FC236}">
                    <a16:creationId xmlns:a16="http://schemas.microsoft.com/office/drawing/2014/main" id="{2E42F339-A318-B64B-4D28-4D0F7DD073F1}"/>
                  </a:ext>
                </a:extLst>
              </p:cNvPr>
              <p:cNvSpPr txBox="1"/>
              <p:nvPr/>
            </p:nvSpPr>
            <p:spPr>
              <a:xfrm>
                <a:off x="27254543" y="3537114"/>
                <a:ext cx="6238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grpSp>
        <p:grpSp>
          <p:nvGrpSpPr>
            <p:cNvPr id="41" name="Graphic 4">
              <a:extLst>
                <a:ext uri="{FF2B5EF4-FFF2-40B4-BE49-F238E27FC236}">
                  <a16:creationId xmlns:a16="http://schemas.microsoft.com/office/drawing/2014/main" id="{31638636-177A-27D4-EFE7-B5A3DBB5A1AC}"/>
                </a:ext>
              </a:extLst>
            </p:cNvPr>
            <p:cNvGrpSpPr/>
            <p:nvPr/>
          </p:nvGrpSpPr>
          <p:grpSpPr>
            <a:xfrm>
              <a:off x="14997402" y="12784800"/>
              <a:ext cx="10141268" cy="4740953"/>
              <a:chOff x="14997402" y="12784800"/>
              <a:chExt cx="10141268" cy="4740953"/>
            </a:xfrm>
          </p:grpSpPr>
          <p:sp>
            <p:nvSpPr>
              <p:cNvPr id="42" name="Freeform 41">
                <a:extLst>
                  <a:ext uri="{FF2B5EF4-FFF2-40B4-BE49-F238E27FC236}">
                    <a16:creationId xmlns:a16="http://schemas.microsoft.com/office/drawing/2014/main" id="{5D30BA27-B923-5131-EA23-9848218D4484}"/>
                  </a:ext>
                </a:extLst>
              </p:cNvPr>
              <p:cNvSpPr/>
              <p:nvPr/>
            </p:nvSpPr>
            <p:spPr>
              <a:xfrm>
                <a:off x="15024127" y="12811306"/>
                <a:ext cx="10088165" cy="4687940"/>
              </a:xfrm>
              <a:custGeom>
                <a:avLst/>
                <a:gdLst>
                  <a:gd name="connsiteX0" fmla="*/ -13044 w 10088165"/>
                  <a:gd name="connsiteY0" fmla="*/ 4340 h 4687940"/>
                  <a:gd name="connsiteX1" fmla="*/ 10075125 w 10088165"/>
                  <a:gd name="connsiteY1" fmla="*/ 4340 h 4687940"/>
                  <a:gd name="connsiteX2" fmla="*/ 10075125 w 10088165"/>
                  <a:gd name="connsiteY2" fmla="*/ 4692280 h 4687940"/>
                  <a:gd name="connsiteX3" fmla="*/ -13044 w 10088165"/>
                  <a:gd name="connsiteY3" fmla="*/ 4692280 h 4687940"/>
                </a:gdLst>
                <a:ahLst/>
                <a:cxnLst>
                  <a:cxn ang="0">
                    <a:pos x="connsiteX0" y="connsiteY0"/>
                  </a:cxn>
                  <a:cxn ang="0">
                    <a:pos x="connsiteX1" y="connsiteY1"/>
                  </a:cxn>
                  <a:cxn ang="0">
                    <a:pos x="connsiteX2" y="connsiteY2"/>
                  </a:cxn>
                  <a:cxn ang="0">
                    <a:pos x="connsiteX3" y="connsiteY3"/>
                  </a:cxn>
                </a:cxnLst>
                <a:rect l="l" t="t" r="r" b="b"/>
                <a:pathLst>
                  <a:path w="10088165" h="4687940">
                    <a:moveTo>
                      <a:pt x="-13044" y="4340"/>
                    </a:moveTo>
                    <a:lnTo>
                      <a:pt x="10075125" y="4340"/>
                    </a:lnTo>
                    <a:lnTo>
                      <a:pt x="10075125" y="4692280"/>
                    </a:lnTo>
                    <a:lnTo>
                      <a:pt x="-13044" y="4692280"/>
                    </a:lnTo>
                    <a:close/>
                  </a:path>
                </a:pathLst>
              </a:custGeom>
              <a:solidFill>
                <a:srgbClr val="FFFFFF">
                  <a:alpha val="54000"/>
                </a:srgbClr>
              </a:solidFill>
              <a:ln w="2779" cap="rnd">
                <a:noFill/>
                <a:prstDash val="solid"/>
                <a:round/>
              </a:ln>
            </p:spPr>
            <p:txBody>
              <a:bodyPr rtlCol="0" anchor="ctr"/>
              <a:lstStyle/>
              <a:p>
                <a:endParaRPr lang="en-CH" sz="4400"/>
              </a:p>
            </p:txBody>
          </p:sp>
          <p:sp>
            <p:nvSpPr>
              <p:cNvPr id="43" name="Freeform 42">
                <a:extLst>
                  <a:ext uri="{FF2B5EF4-FFF2-40B4-BE49-F238E27FC236}">
                    <a16:creationId xmlns:a16="http://schemas.microsoft.com/office/drawing/2014/main" id="{E437AA6F-3621-AE4F-6EE0-F22D58CA070F}"/>
                  </a:ext>
                </a:extLst>
              </p:cNvPr>
              <p:cNvSpPr/>
              <p:nvPr/>
            </p:nvSpPr>
            <p:spPr>
              <a:xfrm>
                <a:off x="14997402" y="12784800"/>
                <a:ext cx="10141268" cy="4740953"/>
              </a:xfrm>
              <a:custGeom>
                <a:avLst/>
                <a:gdLst>
                  <a:gd name="connsiteX0" fmla="*/ 10128222 w 10141268"/>
                  <a:gd name="connsiteY0" fmla="*/ 4745293 h 4740953"/>
                  <a:gd name="connsiteX1" fmla="*/ -13046 w 10141268"/>
                  <a:gd name="connsiteY1" fmla="*/ 4745293 h 4740953"/>
                  <a:gd name="connsiteX2" fmla="*/ -13046 w 10141268"/>
                  <a:gd name="connsiteY2" fmla="*/ 4340 h 4740953"/>
                  <a:gd name="connsiteX3" fmla="*/ 10128222 w 10141268"/>
                  <a:gd name="connsiteY3" fmla="*/ 4340 h 4740953"/>
                  <a:gd name="connsiteX4" fmla="*/ 10128222 w 10141268"/>
                  <a:gd name="connsiteY4" fmla="*/ 4745293 h 4740953"/>
                  <a:gd name="connsiteX5" fmla="*/ 10101812 w 10141268"/>
                  <a:gd name="connsiteY5" fmla="*/ 30846 h 4740953"/>
                  <a:gd name="connsiteX6" fmla="*/ 13681 w 10141268"/>
                  <a:gd name="connsiteY6" fmla="*/ 30846 h 4740953"/>
                  <a:gd name="connsiteX7" fmla="*/ 13681 w 10141268"/>
                  <a:gd name="connsiteY7" fmla="*/ 4718787 h 4740953"/>
                  <a:gd name="connsiteX8" fmla="*/ 10101812 w 10141268"/>
                  <a:gd name="connsiteY8" fmla="*/ 4718787 h 4740953"/>
                  <a:gd name="connsiteX9" fmla="*/ 10101812 w 10141268"/>
                  <a:gd name="connsiteY9" fmla="*/ 30846 h 474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41268" h="4740953">
                    <a:moveTo>
                      <a:pt x="10128222" y="4745293"/>
                    </a:moveTo>
                    <a:lnTo>
                      <a:pt x="-13046" y="4745293"/>
                    </a:lnTo>
                    <a:lnTo>
                      <a:pt x="-13046" y="4340"/>
                    </a:lnTo>
                    <a:lnTo>
                      <a:pt x="10128222" y="4340"/>
                    </a:lnTo>
                    <a:lnTo>
                      <a:pt x="10128222" y="4745293"/>
                    </a:lnTo>
                    <a:close/>
                    <a:moveTo>
                      <a:pt x="10101812" y="30846"/>
                    </a:moveTo>
                    <a:lnTo>
                      <a:pt x="13681" y="30846"/>
                    </a:lnTo>
                    <a:lnTo>
                      <a:pt x="13681" y="4718787"/>
                    </a:lnTo>
                    <a:lnTo>
                      <a:pt x="10101812" y="4718787"/>
                    </a:lnTo>
                    <a:lnTo>
                      <a:pt x="10101812" y="30846"/>
                    </a:lnTo>
                    <a:close/>
                  </a:path>
                </a:pathLst>
              </a:custGeom>
              <a:solidFill>
                <a:srgbClr val="000080"/>
              </a:solidFill>
              <a:ln w="2779" cap="rnd">
                <a:noFill/>
                <a:prstDash val="solid"/>
                <a:round/>
              </a:ln>
            </p:spPr>
            <p:txBody>
              <a:bodyPr rtlCol="0" anchor="ctr"/>
              <a:lstStyle/>
              <a:p>
                <a:endParaRPr lang="en-CH" sz="4400"/>
              </a:p>
            </p:txBody>
          </p:sp>
        </p:grpSp>
        <p:sp>
          <p:nvSpPr>
            <p:cNvPr id="44" name="Freeform 43">
              <a:extLst>
                <a:ext uri="{FF2B5EF4-FFF2-40B4-BE49-F238E27FC236}">
                  <a16:creationId xmlns:a16="http://schemas.microsoft.com/office/drawing/2014/main" id="{F9A080DD-8834-4E35-F7A5-ED306ECA48EC}"/>
                </a:ext>
              </a:extLst>
            </p:cNvPr>
            <p:cNvSpPr/>
            <p:nvPr/>
          </p:nvSpPr>
          <p:spPr>
            <a:xfrm>
              <a:off x="11824927" y="11498018"/>
              <a:ext cx="21128827" cy="9987919"/>
            </a:xfrm>
            <a:custGeom>
              <a:avLst/>
              <a:gdLst>
                <a:gd name="connsiteX0" fmla="*/ 21126408 w 21128827"/>
                <a:gd name="connsiteY0" fmla="*/ 287231 h 9987919"/>
                <a:gd name="connsiteX1" fmla="*/ 21126408 w 21128827"/>
                <a:gd name="connsiteY1" fmla="*/ 9696427 h 9987919"/>
                <a:gd name="connsiteX2" fmla="*/ 20837024 w 21128827"/>
                <a:gd name="connsiteY2" fmla="*/ 9985789 h 9987919"/>
                <a:gd name="connsiteX3" fmla="*/ 286922 w 21128827"/>
                <a:gd name="connsiteY3" fmla="*/ 9985789 h 9987919"/>
                <a:gd name="connsiteX4" fmla="*/ -2418 w 21128827"/>
                <a:gd name="connsiteY4" fmla="*/ 9696427 h 9987919"/>
                <a:gd name="connsiteX5" fmla="*/ -2418 w 21128827"/>
                <a:gd name="connsiteY5" fmla="*/ 287231 h 9987919"/>
                <a:gd name="connsiteX6" fmla="*/ 286922 w 21128827"/>
                <a:gd name="connsiteY6" fmla="*/ -2131 h 9987919"/>
                <a:gd name="connsiteX7" fmla="*/ 20837024 w 21128827"/>
                <a:gd name="connsiteY7" fmla="*/ -2131 h 9987919"/>
                <a:gd name="connsiteX8" fmla="*/ 21126408 w 21128827"/>
                <a:gd name="connsiteY8" fmla="*/ 287231 h 998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28827" h="9987919">
                  <a:moveTo>
                    <a:pt x="21126408" y="287231"/>
                  </a:moveTo>
                  <a:lnTo>
                    <a:pt x="21126408" y="9696427"/>
                  </a:lnTo>
                  <a:cubicBezTo>
                    <a:pt x="21126408" y="9856130"/>
                    <a:pt x="20996700" y="9985789"/>
                    <a:pt x="20837024" y="9985789"/>
                  </a:cubicBezTo>
                  <a:lnTo>
                    <a:pt x="286922" y="9985789"/>
                  </a:lnTo>
                  <a:cubicBezTo>
                    <a:pt x="127235" y="9985789"/>
                    <a:pt x="-2418" y="9856130"/>
                    <a:pt x="-2418" y="9696427"/>
                  </a:cubicBezTo>
                  <a:lnTo>
                    <a:pt x="-2418" y="287231"/>
                  </a:lnTo>
                  <a:cubicBezTo>
                    <a:pt x="-2418" y="127527"/>
                    <a:pt x="127235" y="-2131"/>
                    <a:pt x="286922" y="-2131"/>
                  </a:cubicBezTo>
                  <a:lnTo>
                    <a:pt x="20837024" y="-2131"/>
                  </a:lnTo>
                  <a:cubicBezTo>
                    <a:pt x="20996700" y="-2131"/>
                    <a:pt x="21126408" y="127527"/>
                    <a:pt x="21126408" y="287231"/>
                  </a:cubicBezTo>
                  <a:close/>
                </a:path>
              </a:pathLst>
            </a:custGeom>
            <a:solidFill>
              <a:srgbClr val="DBE6FF"/>
            </a:solidFill>
            <a:ln w="32206" cap="rnd">
              <a:solidFill>
                <a:srgbClr val="000080"/>
              </a:solidFill>
              <a:prstDash val="solid"/>
              <a:round/>
            </a:ln>
          </p:spPr>
          <p:txBody>
            <a:bodyPr rtlCol="0" anchor="ctr"/>
            <a:lstStyle/>
            <a:p>
              <a:endParaRPr lang="en-CH" sz="4400"/>
            </a:p>
          </p:txBody>
        </p:sp>
        <p:sp>
          <p:nvSpPr>
            <p:cNvPr id="45" name="Freeform 44">
              <a:extLst>
                <a:ext uri="{FF2B5EF4-FFF2-40B4-BE49-F238E27FC236}">
                  <a16:creationId xmlns:a16="http://schemas.microsoft.com/office/drawing/2014/main" id="{5406FF0C-A757-47DC-1CC9-F513AC988DFD}"/>
                </a:ext>
              </a:extLst>
            </p:cNvPr>
            <p:cNvSpPr/>
            <p:nvPr/>
          </p:nvSpPr>
          <p:spPr>
            <a:xfrm>
              <a:off x="908977" y="11493979"/>
              <a:ext cx="10431327" cy="9991980"/>
            </a:xfrm>
            <a:custGeom>
              <a:avLst/>
              <a:gdLst>
                <a:gd name="connsiteX0" fmla="*/ 10423796 w 10431327"/>
                <a:gd name="connsiteY0" fmla="*/ 287348 h 9991980"/>
                <a:gd name="connsiteX1" fmla="*/ 10423796 w 10431327"/>
                <a:gd name="connsiteY1" fmla="*/ 9700369 h 9991980"/>
                <a:gd name="connsiteX2" fmla="*/ 10134358 w 10431327"/>
                <a:gd name="connsiteY2" fmla="*/ 9989848 h 9991980"/>
                <a:gd name="connsiteX3" fmla="*/ 281918 w 10431327"/>
                <a:gd name="connsiteY3" fmla="*/ 9989848 h 9991980"/>
                <a:gd name="connsiteX4" fmla="*/ -7532 w 10431327"/>
                <a:gd name="connsiteY4" fmla="*/ 9700369 h 9991980"/>
                <a:gd name="connsiteX5" fmla="*/ -7532 w 10431327"/>
                <a:gd name="connsiteY5" fmla="*/ 287348 h 9991980"/>
                <a:gd name="connsiteX6" fmla="*/ 281918 w 10431327"/>
                <a:gd name="connsiteY6" fmla="*/ -2132 h 9991980"/>
                <a:gd name="connsiteX7" fmla="*/ 10134358 w 10431327"/>
                <a:gd name="connsiteY7" fmla="*/ -2132 h 9991980"/>
                <a:gd name="connsiteX8" fmla="*/ 10423796 w 10431327"/>
                <a:gd name="connsiteY8" fmla="*/ 287348 h 9991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31327" h="9991980">
                  <a:moveTo>
                    <a:pt x="10423796" y="287348"/>
                  </a:moveTo>
                  <a:lnTo>
                    <a:pt x="10423796" y="9700369"/>
                  </a:lnTo>
                  <a:cubicBezTo>
                    <a:pt x="10423796" y="9860137"/>
                    <a:pt x="10294076" y="9989848"/>
                    <a:pt x="10134358" y="9989848"/>
                  </a:cubicBezTo>
                  <a:lnTo>
                    <a:pt x="281918" y="9989848"/>
                  </a:lnTo>
                  <a:cubicBezTo>
                    <a:pt x="122166" y="9989848"/>
                    <a:pt x="-7532" y="9860137"/>
                    <a:pt x="-7532" y="9700369"/>
                  </a:cubicBezTo>
                  <a:lnTo>
                    <a:pt x="-7532" y="287348"/>
                  </a:lnTo>
                  <a:cubicBezTo>
                    <a:pt x="-7532" y="127579"/>
                    <a:pt x="122166" y="-2132"/>
                    <a:pt x="281918" y="-2132"/>
                  </a:cubicBezTo>
                  <a:lnTo>
                    <a:pt x="10134358" y="-2132"/>
                  </a:lnTo>
                  <a:cubicBezTo>
                    <a:pt x="10294076" y="-2132"/>
                    <a:pt x="10423796" y="127579"/>
                    <a:pt x="10423796" y="287348"/>
                  </a:cubicBezTo>
                  <a:close/>
                </a:path>
              </a:pathLst>
            </a:custGeom>
            <a:solidFill>
              <a:srgbClr val="DBE6FF"/>
            </a:solidFill>
            <a:ln w="29189" cap="rnd">
              <a:solidFill>
                <a:srgbClr val="000080"/>
              </a:solidFill>
              <a:prstDash val="solid"/>
              <a:round/>
            </a:ln>
          </p:spPr>
          <p:txBody>
            <a:bodyPr rtlCol="0" anchor="ctr"/>
            <a:lstStyle/>
            <a:p>
              <a:endParaRPr lang="en-CH" sz="4400"/>
            </a:p>
          </p:txBody>
        </p:sp>
        <p:grpSp>
          <p:nvGrpSpPr>
            <p:cNvPr id="46" name="Graphic 4">
              <a:extLst>
                <a:ext uri="{FF2B5EF4-FFF2-40B4-BE49-F238E27FC236}">
                  <a16:creationId xmlns:a16="http://schemas.microsoft.com/office/drawing/2014/main" id="{984187A0-E571-1B14-34FC-AFF7D2231F1F}"/>
                </a:ext>
              </a:extLst>
            </p:cNvPr>
            <p:cNvGrpSpPr/>
            <p:nvPr/>
          </p:nvGrpSpPr>
          <p:grpSpPr>
            <a:xfrm>
              <a:off x="15036556" y="12778931"/>
              <a:ext cx="6608205" cy="4740953"/>
              <a:chOff x="15036556" y="12778931"/>
              <a:chExt cx="6608205" cy="4740953"/>
            </a:xfrm>
          </p:grpSpPr>
          <p:sp>
            <p:nvSpPr>
              <p:cNvPr id="47" name="Freeform 46">
                <a:extLst>
                  <a:ext uri="{FF2B5EF4-FFF2-40B4-BE49-F238E27FC236}">
                    <a16:creationId xmlns:a16="http://schemas.microsoft.com/office/drawing/2014/main" id="{44ACAF0D-C191-CEE6-B4E3-866B59DFD98F}"/>
                  </a:ext>
                </a:extLst>
              </p:cNvPr>
              <p:cNvSpPr/>
              <p:nvPr/>
            </p:nvSpPr>
            <p:spPr>
              <a:xfrm>
                <a:off x="15063224" y="12805438"/>
                <a:ext cx="6555093" cy="4687940"/>
              </a:xfrm>
              <a:custGeom>
                <a:avLst/>
                <a:gdLst>
                  <a:gd name="connsiteX0" fmla="*/ -13588 w 6555093"/>
                  <a:gd name="connsiteY0" fmla="*/ 4338 h 4687940"/>
                  <a:gd name="connsiteX1" fmla="*/ 6541508 w 6555093"/>
                  <a:gd name="connsiteY1" fmla="*/ 4338 h 4687940"/>
                  <a:gd name="connsiteX2" fmla="*/ 6541508 w 6555093"/>
                  <a:gd name="connsiteY2" fmla="*/ 4692279 h 4687940"/>
                  <a:gd name="connsiteX3" fmla="*/ -13588 w 6555093"/>
                  <a:gd name="connsiteY3" fmla="*/ 4692279 h 4687940"/>
                </a:gdLst>
                <a:ahLst/>
                <a:cxnLst>
                  <a:cxn ang="0">
                    <a:pos x="connsiteX0" y="connsiteY0"/>
                  </a:cxn>
                  <a:cxn ang="0">
                    <a:pos x="connsiteX1" y="connsiteY1"/>
                  </a:cxn>
                  <a:cxn ang="0">
                    <a:pos x="connsiteX2" y="connsiteY2"/>
                  </a:cxn>
                  <a:cxn ang="0">
                    <a:pos x="connsiteX3" y="connsiteY3"/>
                  </a:cxn>
                </a:cxnLst>
                <a:rect l="l" t="t" r="r" b="b"/>
                <a:pathLst>
                  <a:path w="6555093" h="4687940">
                    <a:moveTo>
                      <a:pt x="-13588" y="4338"/>
                    </a:moveTo>
                    <a:lnTo>
                      <a:pt x="6541508" y="4338"/>
                    </a:lnTo>
                    <a:lnTo>
                      <a:pt x="6541508" y="4692279"/>
                    </a:lnTo>
                    <a:lnTo>
                      <a:pt x="-13588" y="4692279"/>
                    </a:lnTo>
                    <a:close/>
                  </a:path>
                </a:pathLst>
              </a:custGeom>
              <a:solidFill>
                <a:srgbClr val="FFFFFF">
                  <a:alpha val="54000"/>
                </a:srgbClr>
              </a:solidFill>
              <a:ln w="2222" cap="rnd">
                <a:noFill/>
                <a:prstDash val="solid"/>
                <a:round/>
              </a:ln>
            </p:spPr>
            <p:txBody>
              <a:bodyPr rtlCol="0" anchor="ctr"/>
              <a:lstStyle/>
              <a:p>
                <a:endParaRPr lang="en-CH" sz="4400"/>
              </a:p>
            </p:txBody>
          </p:sp>
          <p:sp>
            <p:nvSpPr>
              <p:cNvPr id="48" name="Freeform 47">
                <a:extLst>
                  <a:ext uri="{FF2B5EF4-FFF2-40B4-BE49-F238E27FC236}">
                    <a16:creationId xmlns:a16="http://schemas.microsoft.com/office/drawing/2014/main" id="{B54C37FB-7E58-7DC3-4F3D-4571B284D50E}"/>
                  </a:ext>
                </a:extLst>
              </p:cNvPr>
              <p:cNvSpPr/>
              <p:nvPr/>
            </p:nvSpPr>
            <p:spPr>
              <a:xfrm>
                <a:off x="15036556" y="12778931"/>
                <a:ext cx="6608205" cy="4740953"/>
              </a:xfrm>
              <a:custGeom>
                <a:avLst/>
                <a:gdLst>
                  <a:gd name="connsiteX0" fmla="*/ 6594617 w 6608205"/>
                  <a:gd name="connsiteY0" fmla="*/ 4745291 h 4740953"/>
                  <a:gd name="connsiteX1" fmla="*/ -13590 w 6608205"/>
                  <a:gd name="connsiteY1" fmla="*/ 4745291 h 4740953"/>
                  <a:gd name="connsiteX2" fmla="*/ -13590 w 6608205"/>
                  <a:gd name="connsiteY2" fmla="*/ 4338 h 4740953"/>
                  <a:gd name="connsiteX3" fmla="*/ 6594617 w 6608205"/>
                  <a:gd name="connsiteY3" fmla="*/ 4338 h 4740953"/>
                  <a:gd name="connsiteX4" fmla="*/ 6594617 w 6608205"/>
                  <a:gd name="connsiteY4" fmla="*/ 4745291 h 4740953"/>
                  <a:gd name="connsiteX5" fmla="*/ 6568153 w 6608205"/>
                  <a:gd name="connsiteY5" fmla="*/ 30844 h 4740953"/>
                  <a:gd name="connsiteX6" fmla="*/ 13081 w 6608205"/>
                  <a:gd name="connsiteY6" fmla="*/ 30844 h 4740953"/>
                  <a:gd name="connsiteX7" fmla="*/ 13081 w 6608205"/>
                  <a:gd name="connsiteY7" fmla="*/ 4718785 h 4740953"/>
                  <a:gd name="connsiteX8" fmla="*/ 6568153 w 6608205"/>
                  <a:gd name="connsiteY8" fmla="*/ 4718785 h 4740953"/>
                  <a:gd name="connsiteX9" fmla="*/ 6568153 w 6608205"/>
                  <a:gd name="connsiteY9" fmla="*/ 30844 h 474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08205" h="4740953">
                    <a:moveTo>
                      <a:pt x="6594617" y="4745291"/>
                    </a:moveTo>
                    <a:lnTo>
                      <a:pt x="-13590" y="4745291"/>
                    </a:lnTo>
                    <a:lnTo>
                      <a:pt x="-13590" y="4338"/>
                    </a:lnTo>
                    <a:lnTo>
                      <a:pt x="6594617" y="4338"/>
                    </a:lnTo>
                    <a:lnTo>
                      <a:pt x="6594617" y="4745291"/>
                    </a:lnTo>
                    <a:close/>
                    <a:moveTo>
                      <a:pt x="6568153" y="30844"/>
                    </a:moveTo>
                    <a:lnTo>
                      <a:pt x="13081" y="30844"/>
                    </a:lnTo>
                    <a:lnTo>
                      <a:pt x="13081" y="4718785"/>
                    </a:lnTo>
                    <a:lnTo>
                      <a:pt x="6568153" y="4718785"/>
                    </a:lnTo>
                    <a:lnTo>
                      <a:pt x="6568153" y="30844"/>
                    </a:lnTo>
                    <a:close/>
                  </a:path>
                </a:pathLst>
              </a:custGeom>
              <a:solidFill>
                <a:srgbClr val="000080"/>
              </a:solidFill>
              <a:ln w="2222" cap="rnd">
                <a:noFill/>
                <a:prstDash val="solid"/>
                <a:round/>
              </a:ln>
            </p:spPr>
            <p:txBody>
              <a:bodyPr rtlCol="0" anchor="ctr"/>
              <a:lstStyle/>
              <a:p>
                <a:endParaRPr lang="en-CH" sz="4400"/>
              </a:p>
            </p:txBody>
          </p:sp>
        </p:grpSp>
        <p:grpSp>
          <p:nvGrpSpPr>
            <p:cNvPr id="49" name="Graphic 4">
              <a:extLst>
                <a:ext uri="{FF2B5EF4-FFF2-40B4-BE49-F238E27FC236}">
                  <a16:creationId xmlns:a16="http://schemas.microsoft.com/office/drawing/2014/main" id="{172CB9BA-59F7-FC06-9928-458D9EF1725D}"/>
                </a:ext>
              </a:extLst>
            </p:cNvPr>
            <p:cNvGrpSpPr/>
            <p:nvPr/>
          </p:nvGrpSpPr>
          <p:grpSpPr>
            <a:xfrm>
              <a:off x="26116803" y="12859088"/>
              <a:ext cx="5430402" cy="4740953"/>
              <a:chOff x="26116803" y="12859088"/>
              <a:chExt cx="5430402" cy="4740953"/>
            </a:xfrm>
          </p:grpSpPr>
          <p:sp>
            <p:nvSpPr>
              <p:cNvPr id="50" name="Freeform 49">
                <a:extLst>
                  <a:ext uri="{FF2B5EF4-FFF2-40B4-BE49-F238E27FC236}">
                    <a16:creationId xmlns:a16="http://schemas.microsoft.com/office/drawing/2014/main" id="{DCC2C034-8821-C0C0-09A2-0486EFF805C3}"/>
                  </a:ext>
                </a:extLst>
              </p:cNvPr>
              <p:cNvSpPr/>
              <p:nvPr/>
            </p:nvSpPr>
            <p:spPr>
              <a:xfrm>
                <a:off x="26143430" y="12885594"/>
                <a:ext cx="5377336" cy="4687940"/>
              </a:xfrm>
              <a:custGeom>
                <a:avLst/>
                <a:gdLst>
                  <a:gd name="connsiteX0" fmla="*/ -10290 w 5377336"/>
                  <a:gd name="connsiteY0" fmla="*/ 4363 h 4687940"/>
                  <a:gd name="connsiteX1" fmla="*/ 5367048 w 5377336"/>
                  <a:gd name="connsiteY1" fmla="*/ 4363 h 4687940"/>
                  <a:gd name="connsiteX2" fmla="*/ 5367048 w 5377336"/>
                  <a:gd name="connsiteY2" fmla="*/ 4692304 h 4687940"/>
                  <a:gd name="connsiteX3" fmla="*/ -10290 w 5377336"/>
                  <a:gd name="connsiteY3" fmla="*/ 4692304 h 4687940"/>
                </a:gdLst>
                <a:ahLst/>
                <a:cxnLst>
                  <a:cxn ang="0">
                    <a:pos x="connsiteX0" y="connsiteY0"/>
                  </a:cxn>
                  <a:cxn ang="0">
                    <a:pos x="connsiteX1" y="connsiteY1"/>
                  </a:cxn>
                  <a:cxn ang="0">
                    <a:pos x="connsiteX2" y="connsiteY2"/>
                  </a:cxn>
                  <a:cxn ang="0">
                    <a:pos x="connsiteX3" y="connsiteY3"/>
                  </a:cxn>
                </a:cxnLst>
                <a:rect l="l" t="t" r="r" b="b"/>
                <a:pathLst>
                  <a:path w="5377336" h="4687940">
                    <a:moveTo>
                      <a:pt x="-10290" y="4363"/>
                    </a:moveTo>
                    <a:lnTo>
                      <a:pt x="5367048" y="4363"/>
                    </a:lnTo>
                    <a:lnTo>
                      <a:pt x="5367048" y="4692304"/>
                    </a:lnTo>
                    <a:lnTo>
                      <a:pt x="-10290" y="4692304"/>
                    </a:lnTo>
                    <a:close/>
                  </a:path>
                </a:pathLst>
              </a:custGeom>
              <a:solidFill>
                <a:srgbClr val="FFFFFF">
                  <a:alpha val="54000"/>
                </a:srgbClr>
              </a:solidFill>
              <a:ln w="2036" cap="rnd">
                <a:noFill/>
                <a:prstDash val="solid"/>
                <a:round/>
              </a:ln>
            </p:spPr>
            <p:txBody>
              <a:bodyPr rtlCol="0" anchor="ctr"/>
              <a:lstStyle/>
              <a:p>
                <a:endParaRPr lang="en-CH" sz="4400"/>
              </a:p>
            </p:txBody>
          </p:sp>
          <p:sp>
            <p:nvSpPr>
              <p:cNvPr id="51" name="Freeform 50">
                <a:extLst>
                  <a:ext uri="{FF2B5EF4-FFF2-40B4-BE49-F238E27FC236}">
                    <a16:creationId xmlns:a16="http://schemas.microsoft.com/office/drawing/2014/main" id="{56B591C6-5179-8082-1982-2FD675459418}"/>
                  </a:ext>
                </a:extLst>
              </p:cNvPr>
              <p:cNvSpPr/>
              <p:nvPr/>
            </p:nvSpPr>
            <p:spPr>
              <a:xfrm>
                <a:off x="26116803" y="12859088"/>
                <a:ext cx="5430402" cy="4740953"/>
              </a:xfrm>
              <a:custGeom>
                <a:avLst/>
                <a:gdLst>
                  <a:gd name="connsiteX0" fmla="*/ 5420111 w 5430402"/>
                  <a:gd name="connsiteY0" fmla="*/ 4745317 h 4740953"/>
                  <a:gd name="connsiteX1" fmla="*/ -10291 w 5430402"/>
                  <a:gd name="connsiteY1" fmla="*/ 4745317 h 4740953"/>
                  <a:gd name="connsiteX2" fmla="*/ -10291 w 5430402"/>
                  <a:gd name="connsiteY2" fmla="*/ 4363 h 4740953"/>
                  <a:gd name="connsiteX3" fmla="*/ 5420111 w 5430402"/>
                  <a:gd name="connsiteY3" fmla="*/ 4363 h 4740953"/>
                  <a:gd name="connsiteX4" fmla="*/ 5420111 w 5430402"/>
                  <a:gd name="connsiteY4" fmla="*/ 4745317 h 4740953"/>
                  <a:gd name="connsiteX5" fmla="*/ 5393655 w 5430402"/>
                  <a:gd name="connsiteY5" fmla="*/ 30869 h 4740953"/>
                  <a:gd name="connsiteX6" fmla="*/ 16337 w 5430402"/>
                  <a:gd name="connsiteY6" fmla="*/ 30869 h 4740953"/>
                  <a:gd name="connsiteX7" fmla="*/ 16337 w 5430402"/>
                  <a:gd name="connsiteY7" fmla="*/ 4718810 h 4740953"/>
                  <a:gd name="connsiteX8" fmla="*/ 5393655 w 5430402"/>
                  <a:gd name="connsiteY8" fmla="*/ 4718810 h 4740953"/>
                  <a:gd name="connsiteX9" fmla="*/ 5393655 w 5430402"/>
                  <a:gd name="connsiteY9" fmla="*/ 30869 h 474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0402" h="4740953">
                    <a:moveTo>
                      <a:pt x="5420111" y="4745317"/>
                    </a:moveTo>
                    <a:lnTo>
                      <a:pt x="-10291" y="4745317"/>
                    </a:lnTo>
                    <a:lnTo>
                      <a:pt x="-10291" y="4363"/>
                    </a:lnTo>
                    <a:lnTo>
                      <a:pt x="5420111" y="4363"/>
                    </a:lnTo>
                    <a:lnTo>
                      <a:pt x="5420111" y="4745317"/>
                    </a:lnTo>
                    <a:close/>
                    <a:moveTo>
                      <a:pt x="5393655" y="30869"/>
                    </a:moveTo>
                    <a:lnTo>
                      <a:pt x="16337" y="30869"/>
                    </a:lnTo>
                    <a:lnTo>
                      <a:pt x="16337" y="4718810"/>
                    </a:lnTo>
                    <a:lnTo>
                      <a:pt x="5393655" y="4718810"/>
                    </a:lnTo>
                    <a:lnTo>
                      <a:pt x="5393655" y="30869"/>
                    </a:lnTo>
                    <a:close/>
                  </a:path>
                </a:pathLst>
              </a:custGeom>
              <a:solidFill>
                <a:srgbClr val="000080"/>
              </a:solidFill>
              <a:ln w="2036" cap="rnd">
                <a:noFill/>
                <a:prstDash val="solid"/>
                <a:round/>
              </a:ln>
            </p:spPr>
            <p:txBody>
              <a:bodyPr rtlCol="0" anchor="ctr"/>
              <a:lstStyle/>
              <a:p>
                <a:endParaRPr lang="en-CH" sz="4400"/>
              </a:p>
            </p:txBody>
          </p:sp>
        </p:grpSp>
        <p:grpSp>
          <p:nvGrpSpPr>
            <p:cNvPr id="52" name="Graphic 4">
              <a:extLst>
                <a:ext uri="{FF2B5EF4-FFF2-40B4-BE49-F238E27FC236}">
                  <a16:creationId xmlns:a16="http://schemas.microsoft.com/office/drawing/2014/main" id="{41F5E850-5734-640E-40CF-AF6AE0EE1CA3}"/>
                </a:ext>
              </a:extLst>
            </p:cNvPr>
            <p:cNvGrpSpPr/>
            <p:nvPr/>
          </p:nvGrpSpPr>
          <p:grpSpPr>
            <a:xfrm>
              <a:off x="4342592" y="765930"/>
              <a:ext cx="3856557" cy="1047035"/>
              <a:chOff x="4342592" y="765930"/>
              <a:chExt cx="3856557" cy="1047035"/>
            </a:xfrm>
          </p:grpSpPr>
          <p:sp>
            <p:nvSpPr>
              <p:cNvPr id="53" name="Freeform 52">
                <a:extLst>
                  <a:ext uri="{FF2B5EF4-FFF2-40B4-BE49-F238E27FC236}">
                    <a16:creationId xmlns:a16="http://schemas.microsoft.com/office/drawing/2014/main" id="{E9E685E7-6252-81F6-2915-D152A8660678}"/>
                  </a:ext>
                </a:extLst>
              </p:cNvPr>
              <p:cNvSpPr/>
              <p:nvPr/>
            </p:nvSpPr>
            <p:spPr>
              <a:xfrm>
                <a:off x="4342592" y="765930"/>
                <a:ext cx="3856557" cy="1047035"/>
              </a:xfrm>
              <a:custGeom>
                <a:avLst/>
                <a:gdLst>
                  <a:gd name="connsiteX0" fmla="*/ 3849063 w 3856557"/>
                  <a:gd name="connsiteY0" fmla="*/ 523045 h 1047035"/>
                  <a:gd name="connsiteX1" fmla="*/ 3325547 w 3856557"/>
                  <a:gd name="connsiteY1" fmla="*/ 1046561 h 1047035"/>
                  <a:gd name="connsiteX2" fmla="*/ 515990 w 3856557"/>
                  <a:gd name="connsiteY2" fmla="*/ 1046561 h 1047035"/>
                  <a:gd name="connsiteX3" fmla="*/ -7495 w 3856557"/>
                  <a:gd name="connsiteY3" fmla="*/ 523045 h 1047035"/>
                  <a:gd name="connsiteX4" fmla="*/ 515990 w 3856557"/>
                  <a:gd name="connsiteY4" fmla="*/ -474 h 1047035"/>
                  <a:gd name="connsiteX5" fmla="*/ 3325547 w 3856557"/>
                  <a:gd name="connsiteY5" fmla="*/ -474 h 1047035"/>
                  <a:gd name="connsiteX6" fmla="*/ 3849063 w 3856557"/>
                  <a:gd name="connsiteY6" fmla="*/ 523045 h 10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6557" h="1047035">
                    <a:moveTo>
                      <a:pt x="3849063" y="523045"/>
                    </a:moveTo>
                    <a:cubicBezTo>
                      <a:pt x="3849063" y="811980"/>
                      <a:pt x="3614472" y="1046561"/>
                      <a:pt x="3325547" y="1046561"/>
                    </a:cubicBezTo>
                    <a:lnTo>
                      <a:pt x="515990" y="1046561"/>
                    </a:lnTo>
                    <a:cubicBezTo>
                      <a:pt x="227072" y="1046561"/>
                      <a:pt x="-7495" y="811980"/>
                      <a:pt x="-7495" y="523045"/>
                    </a:cubicBezTo>
                    <a:cubicBezTo>
                      <a:pt x="-7495" y="234107"/>
                      <a:pt x="227072" y="-474"/>
                      <a:pt x="515990" y="-474"/>
                    </a:cubicBezTo>
                    <a:lnTo>
                      <a:pt x="3325547" y="-474"/>
                    </a:lnTo>
                    <a:cubicBezTo>
                      <a:pt x="3614472" y="-474"/>
                      <a:pt x="3849063" y="234107"/>
                      <a:pt x="3849063" y="523045"/>
                    </a:cubicBezTo>
                    <a:close/>
                  </a:path>
                </a:pathLst>
              </a:custGeom>
              <a:solidFill>
                <a:srgbClr val="FFFFFF"/>
              </a:solidFill>
              <a:ln w="32512" cap="rnd">
                <a:solidFill>
                  <a:srgbClr val="000080"/>
                </a:solidFill>
                <a:prstDash val="solid"/>
                <a:round/>
              </a:ln>
            </p:spPr>
            <p:txBody>
              <a:bodyPr rtlCol="0" anchor="ctr"/>
              <a:lstStyle/>
              <a:p>
                <a:endParaRPr lang="en-CH" sz="4400"/>
              </a:p>
            </p:txBody>
          </p:sp>
          <p:sp>
            <p:nvSpPr>
              <p:cNvPr id="54" name="TextBox 53">
                <a:extLst>
                  <a:ext uri="{FF2B5EF4-FFF2-40B4-BE49-F238E27FC236}">
                    <a16:creationId xmlns:a16="http://schemas.microsoft.com/office/drawing/2014/main" id="{9263E264-04FC-478A-25EB-3B9A21FFD51A}"/>
                  </a:ext>
                </a:extLst>
              </p:cNvPr>
              <p:cNvSpPr txBox="1"/>
              <p:nvPr/>
            </p:nvSpPr>
            <p:spPr>
              <a:xfrm>
                <a:off x="4722698" y="827119"/>
                <a:ext cx="310854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Rationale</a:t>
                </a:r>
              </a:p>
            </p:txBody>
          </p:sp>
        </p:grpSp>
        <p:grpSp>
          <p:nvGrpSpPr>
            <p:cNvPr id="55" name="Graphic 4">
              <a:extLst>
                <a:ext uri="{FF2B5EF4-FFF2-40B4-BE49-F238E27FC236}">
                  <a16:creationId xmlns:a16="http://schemas.microsoft.com/office/drawing/2014/main" id="{37DA0FA6-7B8F-90E5-9D2C-B5310C3F5D1E}"/>
                </a:ext>
              </a:extLst>
            </p:cNvPr>
            <p:cNvGrpSpPr/>
            <p:nvPr/>
          </p:nvGrpSpPr>
          <p:grpSpPr>
            <a:xfrm>
              <a:off x="13699947" y="765929"/>
              <a:ext cx="17213215" cy="1807517"/>
              <a:chOff x="13699947" y="765929"/>
              <a:chExt cx="17213215" cy="1807517"/>
            </a:xfrm>
          </p:grpSpPr>
          <p:sp>
            <p:nvSpPr>
              <p:cNvPr id="56" name="Freeform 55">
                <a:extLst>
                  <a:ext uri="{FF2B5EF4-FFF2-40B4-BE49-F238E27FC236}">
                    <a16:creationId xmlns:a16="http://schemas.microsoft.com/office/drawing/2014/main" id="{179DACEE-FBB0-8ABC-8CB4-604B7DD54BE9}"/>
                  </a:ext>
                </a:extLst>
              </p:cNvPr>
              <p:cNvSpPr/>
              <p:nvPr/>
            </p:nvSpPr>
            <p:spPr>
              <a:xfrm>
                <a:off x="13699947" y="765929"/>
                <a:ext cx="17213215" cy="1047035"/>
              </a:xfrm>
              <a:custGeom>
                <a:avLst/>
                <a:gdLst>
                  <a:gd name="connsiteX0" fmla="*/ 17210762 w 17213215"/>
                  <a:gd name="connsiteY0" fmla="*/ 523045 h 1047035"/>
                  <a:gd name="connsiteX1" fmla="*/ 16687367 w 17213215"/>
                  <a:gd name="connsiteY1" fmla="*/ 1046561 h 1047035"/>
                  <a:gd name="connsiteX2" fmla="*/ 521051 w 17213215"/>
                  <a:gd name="connsiteY2" fmla="*/ 1046561 h 1047035"/>
                  <a:gd name="connsiteX3" fmla="*/ -2453 w 17213215"/>
                  <a:gd name="connsiteY3" fmla="*/ 523045 h 1047035"/>
                  <a:gd name="connsiteX4" fmla="*/ 521051 w 17213215"/>
                  <a:gd name="connsiteY4" fmla="*/ -474 h 1047035"/>
                  <a:gd name="connsiteX5" fmla="*/ 16687367 w 17213215"/>
                  <a:gd name="connsiteY5" fmla="*/ -474 h 1047035"/>
                  <a:gd name="connsiteX6" fmla="*/ 17210762 w 17213215"/>
                  <a:gd name="connsiteY6" fmla="*/ 523045 h 10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3215" h="1047035">
                    <a:moveTo>
                      <a:pt x="17210762" y="523045"/>
                    </a:moveTo>
                    <a:cubicBezTo>
                      <a:pt x="17210762" y="811980"/>
                      <a:pt x="16976146" y="1046561"/>
                      <a:pt x="16687367" y="1046561"/>
                    </a:cubicBezTo>
                    <a:lnTo>
                      <a:pt x="521051" y="1046561"/>
                    </a:lnTo>
                    <a:cubicBezTo>
                      <a:pt x="232136" y="1046561"/>
                      <a:pt x="-2453" y="811980"/>
                      <a:pt x="-2453" y="523045"/>
                    </a:cubicBezTo>
                    <a:cubicBezTo>
                      <a:pt x="-2453" y="234107"/>
                      <a:pt x="232136" y="-474"/>
                      <a:pt x="521051" y="-474"/>
                    </a:cubicBezTo>
                    <a:lnTo>
                      <a:pt x="16687367" y="-474"/>
                    </a:lnTo>
                    <a:cubicBezTo>
                      <a:pt x="16976146" y="-474"/>
                      <a:pt x="17210762" y="234107"/>
                      <a:pt x="17210762" y="523045"/>
                    </a:cubicBezTo>
                    <a:close/>
                  </a:path>
                </a:pathLst>
              </a:custGeom>
              <a:solidFill>
                <a:srgbClr val="FFFFFF"/>
              </a:solidFill>
              <a:ln w="29626" cap="rnd">
                <a:solidFill>
                  <a:srgbClr val="000080"/>
                </a:solidFill>
                <a:prstDash val="solid"/>
                <a:round/>
              </a:ln>
            </p:spPr>
            <p:txBody>
              <a:bodyPr rtlCol="0" anchor="ctr"/>
              <a:lstStyle/>
              <a:p>
                <a:endParaRPr lang="en-CH" sz="4400"/>
              </a:p>
            </p:txBody>
          </p:sp>
          <p:grpSp>
            <p:nvGrpSpPr>
              <p:cNvPr id="57" name="Graphic 4">
                <a:extLst>
                  <a:ext uri="{FF2B5EF4-FFF2-40B4-BE49-F238E27FC236}">
                    <a16:creationId xmlns:a16="http://schemas.microsoft.com/office/drawing/2014/main" id="{6DC1425C-1FA6-8C81-DEAB-0FAD58E2377B}"/>
                  </a:ext>
                </a:extLst>
              </p:cNvPr>
              <p:cNvGrpSpPr/>
              <p:nvPr/>
            </p:nvGrpSpPr>
            <p:grpSpPr>
              <a:xfrm>
                <a:off x="14150001" y="819120"/>
                <a:ext cx="16150575" cy="1754326"/>
                <a:chOff x="14150001" y="819120"/>
                <a:chExt cx="16150575" cy="1754326"/>
              </a:xfrm>
              <a:solidFill>
                <a:srgbClr val="000080"/>
              </a:solidFill>
            </p:grpSpPr>
            <p:sp>
              <p:nvSpPr>
                <p:cNvPr id="58" name="TextBox 57">
                  <a:extLst>
                    <a:ext uri="{FF2B5EF4-FFF2-40B4-BE49-F238E27FC236}">
                      <a16:creationId xmlns:a16="http://schemas.microsoft.com/office/drawing/2014/main" id="{5690E007-81F6-674F-C5CA-121DC2F2F0E5}"/>
                    </a:ext>
                  </a:extLst>
                </p:cNvPr>
                <p:cNvSpPr txBox="1"/>
                <p:nvPr/>
              </p:nvSpPr>
              <p:spPr>
                <a:xfrm>
                  <a:off x="14150001" y="819120"/>
                  <a:ext cx="16150575" cy="1754326"/>
                </a:xfrm>
                <a:prstGeom prst="rect">
                  <a:avLst/>
                </a:prstGeom>
                <a:noFill/>
              </p:spPr>
              <p:txBody>
                <a:bodyPr wrap="none" rtlCol="0">
                  <a:spAutoFit/>
                </a:bodyPr>
                <a:lstStyle/>
                <a:p>
                  <a:r>
                    <a:rPr lang="en-CH" sz="5400" i="1" spc="0" baseline="0" dirty="0">
                      <a:ln/>
                      <a:solidFill>
                        <a:srgbClr val="000080"/>
                      </a:solidFill>
                      <a:latin typeface="Arial"/>
                      <a:cs typeface="Arial"/>
                      <a:sym typeface="Arial"/>
                      <a:rtl val="0"/>
                    </a:rPr>
                    <a:t>H. polygyrus-</a:t>
                  </a:r>
                  <a:r>
                    <a:rPr lang="en-CH" sz="5400" spc="0" baseline="0" dirty="0">
                      <a:ln/>
                      <a:solidFill>
                        <a:srgbClr val="000080"/>
                      </a:solidFill>
                      <a:latin typeface="Arial"/>
                      <a:cs typeface="Arial"/>
                      <a:sym typeface="Arial"/>
                      <a:rtl val="0"/>
                    </a:rPr>
                    <a:t>induced monopoiesis and monocytosis</a:t>
                  </a:r>
                </a:p>
                <a:p>
                  <a:pPr algn="l"/>
                  <a:endParaRPr lang="en-CH" sz="5400" i="1" spc="0" baseline="0" dirty="0">
                    <a:ln/>
                    <a:solidFill>
                      <a:srgbClr val="000080"/>
                    </a:solidFill>
                    <a:latin typeface="Arial"/>
                    <a:cs typeface="Arial"/>
                    <a:sym typeface="Arial"/>
                    <a:rtl val="0"/>
                  </a:endParaRPr>
                </a:p>
              </p:txBody>
            </p:sp>
            <p:sp>
              <p:nvSpPr>
                <p:cNvPr id="59" name="TextBox 58">
                  <a:extLst>
                    <a:ext uri="{FF2B5EF4-FFF2-40B4-BE49-F238E27FC236}">
                      <a16:creationId xmlns:a16="http://schemas.microsoft.com/office/drawing/2014/main" id="{36FA31C0-731F-3F18-321E-441B7214D29C}"/>
                    </a:ext>
                  </a:extLst>
                </p:cNvPr>
                <p:cNvSpPr txBox="1"/>
                <p:nvPr/>
              </p:nvSpPr>
              <p:spPr>
                <a:xfrm>
                  <a:off x="18212272" y="820711"/>
                  <a:ext cx="184731" cy="769441"/>
                </a:xfrm>
                <a:prstGeom prst="rect">
                  <a:avLst/>
                </a:prstGeom>
                <a:noFill/>
              </p:spPr>
              <p:txBody>
                <a:bodyPr wrap="none" rtlCol="0">
                  <a:spAutoFit/>
                </a:bodyPr>
                <a:lstStyle/>
                <a:p>
                  <a:pPr algn="l"/>
                  <a:endParaRPr lang="en-CH" sz="4400" spc="0" baseline="0" dirty="0">
                    <a:ln/>
                    <a:solidFill>
                      <a:srgbClr val="000080"/>
                    </a:solidFill>
                    <a:latin typeface="Arial"/>
                    <a:cs typeface="Arial"/>
                    <a:sym typeface="Arial"/>
                    <a:rtl val="0"/>
                  </a:endParaRPr>
                </a:p>
              </p:txBody>
            </p:sp>
          </p:grpSp>
        </p:grpSp>
        <p:grpSp>
          <p:nvGrpSpPr>
            <p:cNvPr id="60" name="Graphic 4">
              <a:extLst>
                <a:ext uri="{FF2B5EF4-FFF2-40B4-BE49-F238E27FC236}">
                  <a16:creationId xmlns:a16="http://schemas.microsoft.com/office/drawing/2014/main" id="{893BE983-95C3-5238-61C7-46D3E8A5A019}"/>
                </a:ext>
              </a:extLst>
            </p:cNvPr>
            <p:cNvGrpSpPr/>
            <p:nvPr/>
          </p:nvGrpSpPr>
          <p:grpSpPr>
            <a:xfrm>
              <a:off x="12387001" y="11013725"/>
              <a:ext cx="20094961" cy="1833063"/>
              <a:chOff x="12387001" y="11013725"/>
              <a:chExt cx="20094961" cy="1833063"/>
            </a:xfrm>
          </p:grpSpPr>
          <p:sp>
            <p:nvSpPr>
              <p:cNvPr id="61" name="Freeform 60">
                <a:extLst>
                  <a:ext uri="{FF2B5EF4-FFF2-40B4-BE49-F238E27FC236}">
                    <a16:creationId xmlns:a16="http://schemas.microsoft.com/office/drawing/2014/main" id="{A2D24EBF-297F-D0F5-2BB3-867C520D734F}"/>
                  </a:ext>
                </a:extLst>
              </p:cNvPr>
              <p:cNvSpPr/>
              <p:nvPr/>
            </p:nvSpPr>
            <p:spPr>
              <a:xfrm>
                <a:off x="12387001" y="11013725"/>
                <a:ext cx="20094961" cy="1047035"/>
              </a:xfrm>
              <a:custGeom>
                <a:avLst/>
                <a:gdLst>
                  <a:gd name="connsiteX0" fmla="*/ 20092548 w 20094961"/>
                  <a:gd name="connsiteY0" fmla="*/ 526266 h 1047035"/>
                  <a:gd name="connsiteX1" fmla="*/ 19568908 w 20094961"/>
                  <a:gd name="connsiteY1" fmla="*/ 1049783 h 1047035"/>
                  <a:gd name="connsiteX2" fmla="*/ 521070 w 20094961"/>
                  <a:gd name="connsiteY2" fmla="*/ 1049783 h 1047035"/>
                  <a:gd name="connsiteX3" fmla="*/ -2413 w 20094961"/>
                  <a:gd name="connsiteY3" fmla="*/ 526266 h 1047035"/>
                  <a:gd name="connsiteX4" fmla="*/ 521070 w 20094961"/>
                  <a:gd name="connsiteY4" fmla="*/ 2748 h 1047035"/>
                  <a:gd name="connsiteX5" fmla="*/ 19568908 w 20094961"/>
                  <a:gd name="connsiteY5" fmla="*/ 2748 h 1047035"/>
                  <a:gd name="connsiteX6" fmla="*/ 20092548 w 20094961"/>
                  <a:gd name="connsiteY6" fmla="*/ 526266 h 10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94961" h="1047035">
                    <a:moveTo>
                      <a:pt x="20092548" y="526266"/>
                    </a:moveTo>
                    <a:cubicBezTo>
                      <a:pt x="20092548" y="815202"/>
                      <a:pt x="19858054" y="1049783"/>
                      <a:pt x="19568908" y="1049783"/>
                    </a:cubicBezTo>
                    <a:lnTo>
                      <a:pt x="521070" y="1049783"/>
                    </a:lnTo>
                    <a:cubicBezTo>
                      <a:pt x="232146" y="1049783"/>
                      <a:pt x="-2413" y="815202"/>
                      <a:pt x="-2413" y="526266"/>
                    </a:cubicBezTo>
                    <a:cubicBezTo>
                      <a:pt x="-2413" y="237328"/>
                      <a:pt x="232146" y="2748"/>
                      <a:pt x="521070" y="2748"/>
                    </a:cubicBezTo>
                    <a:lnTo>
                      <a:pt x="19568908" y="2748"/>
                    </a:lnTo>
                    <a:cubicBezTo>
                      <a:pt x="19858054" y="2748"/>
                      <a:pt x="20092548" y="237328"/>
                      <a:pt x="20092548" y="526266"/>
                    </a:cubicBezTo>
                    <a:close/>
                  </a:path>
                </a:pathLst>
              </a:custGeom>
              <a:solidFill>
                <a:srgbClr val="FFFFFF"/>
              </a:solidFill>
              <a:ln w="28941" cap="rnd">
                <a:solidFill>
                  <a:srgbClr val="000080"/>
                </a:solidFill>
                <a:prstDash val="solid"/>
                <a:round/>
              </a:ln>
            </p:spPr>
            <p:txBody>
              <a:bodyPr rtlCol="0" anchor="ctr"/>
              <a:lstStyle/>
              <a:p>
                <a:endParaRPr lang="en-CH" sz="4400"/>
              </a:p>
            </p:txBody>
          </p:sp>
          <p:grpSp>
            <p:nvGrpSpPr>
              <p:cNvPr id="62" name="Graphic 4">
                <a:extLst>
                  <a:ext uri="{FF2B5EF4-FFF2-40B4-BE49-F238E27FC236}">
                    <a16:creationId xmlns:a16="http://schemas.microsoft.com/office/drawing/2014/main" id="{E080DABA-7518-7915-D31E-CDAA9D74BF88}"/>
                  </a:ext>
                </a:extLst>
              </p:cNvPr>
              <p:cNvGrpSpPr/>
              <p:nvPr/>
            </p:nvGrpSpPr>
            <p:grpSpPr>
              <a:xfrm>
                <a:off x="12626061" y="11092462"/>
                <a:ext cx="19690006" cy="1754326"/>
                <a:chOff x="12626061" y="11092462"/>
                <a:chExt cx="19690006" cy="1754326"/>
              </a:xfrm>
              <a:solidFill>
                <a:srgbClr val="000080"/>
              </a:solidFill>
            </p:grpSpPr>
            <p:sp>
              <p:nvSpPr>
                <p:cNvPr id="63" name="TextBox 62">
                  <a:extLst>
                    <a:ext uri="{FF2B5EF4-FFF2-40B4-BE49-F238E27FC236}">
                      <a16:creationId xmlns:a16="http://schemas.microsoft.com/office/drawing/2014/main" id="{F213107B-FF2A-C8F1-FCB1-5434A8942DD9}"/>
                    </a:ext>
                  </a:extLst>
                </p:cNvPr>
                <p:cNvSpPr txBox="1"/>
                <p:nvPr/>
              </p:nvSpPr>
              <p:spPr>
                <a:xfrm>
                  <a:off x="12626061" y="11092462"/>
                  <a:ext cx="19690006" cy="1754326"/>
                </a:xfrm>
                <a:prstGeom prst="rect">
                  <a:avLst/>
                </a:prstGeom>
                <a:noFill/>
              </p:spPr>
              <p:txBody>
                <a:bodyPr wrap="none" rtlCol="0">
                  <a:spAutoFit/>
                </a:bodyPr>
                <a:lstStyle/>
                <a:p>
                  <a:r>
                    <a:rPr lang="en-CH" sz="5400" i="1" spc="0" baseline="0" dirty="0">
                      <a:ln/>
                      <a:solidFill>
                        <a:srgbClr val="000080"/>
                      </a:solidFill>
                      <a:latin typeface="Arial"/>
                      <a:cs typeface="Arial"/>
                      <a:sym typeface="Arial"/>
                      <a:rtl val="0"/>
                    </a:rPr>
                    <a:t>H. polygyrus-</a:t>
                  </a:r>
                  <a:r>
                    <a:rPr lang="en-CH" sz="5400" spc="0" baseline="0" dirty="0">
                      <a:ln/>
                      <a:solidFill>
                        <a:srgbClr val="000080"/>
                      </a:solidFill>
                      <a:latin typeface="Arial"/>
                      <a:cs typeface="Arial"/>
                      <a:sym typeface="Arial"/>
                      <a:rtl val="0"/>
                    </a:rPr>
                    <a:t>driven accumulation of mononuclear phagocytes...</a:t>
                  </a:r>
                </a:p>
                <a:p>
                  <a:pPr algn="l"/>
                  <a:endParaRPr lang="en-CH" sz="5400" i="1" spc="0" baseline="0" dirty="0">
                    <a:ln/>
                    <a:solidFill>
                      <a:srgbClr val="000080"/>
                    </a:solidFill>
                    <a:latin typeface="Arial"/>
                    <a:cs typeface="Arial"/>
                    <a:sym typeface="Arial"/>
                    <a:rtl val="0"/>
                  </a:endParaRPr>
                </a:p>
              </p:txBody>
            </p:sp>
            <p:sp>
              <p:nvSpPr>
                <p:cNvPr id="64" name="TextBox 63">
                  <a:extLst>
                    <a:ext uri="{FF2B5EF4-FFF2-40B4-BE49-F238E27FC236}">
                      <a16:creationId xmlns:a16="http://schemas.microsoft.com/office/drawing/2014/main" id="{05B8006D-B169-E859-0982-14C2F942CE0B}"/>
                    </a:ext>
                  </a:extLst>
                </p:cNvPr>
                <p:cNvSpPr txBox="1"/>
                <p:nvPr/>
              </p:nvSpPr>
              <p:spPr>
                <a:xfrm>
                  <a:off x="16688334" y="11094053"/>
                  <a:ext cx="184731" cy="769441"/>
                </a:xfrm>
                <a:prstGeom prst="rect">
                  <a:avLst/>
                </a:prstGeom>
                <a:noFill/>
              </p:spPr>
              <p:txBody>
                <a:bodyPr wrap="none" rtlCol="0">
                  <a:spAutoFit/>
                </a:bodyPr>
                <a:lstStyle/>
                <a:p>
                  <a:pPr algn="l"/>
                  <a:endParaRPr lang="en-CH" sz="4400" spc="0" baseline="0" dirty="0">
                    <a:ln/>
                    <a:solidFill>
                      <a:srgbClr val="000080"/>
                    </a:solidFill>
                    <a:latin typeface="Arial"/>
                    <a:cs typeface="Arial"/>
                    <a:sym typeface="Arial"/>
                    <a:rtl val="0"/>
                  </a:endParaRPr>
                </a:p>
              </p:txBody>
            </p:sp>
          </p:grpSp>
        </p:grpSp>
        <p:grpSp>
          <p:nvGrpSpPr>
            <p:cNvPr id="65" name="Graphic 4">
              <a:extLst>
                <a:ext uri="{FF2B5EF4-FFF2-40B4-BE49-F238E27FC236}">
                  <a16:creationId xmlns:a16="http://schemas.microsoft.com/office/drawing/2014/main" id="{2044160E-0BB9-F97F-AA3E-ED5F17B05F23}"/>
                </a:ext>
              </a:extLst>
            </p:cNvPr>
            <p:cNvGrpSpPr/>
            <p:nvPr/>
          </p:nvGrpSpPr>
          <p:grpSpPr>
            <a:xfrm>
              <a:off x="18010594" y="20979658"/>
              <a:ext cx="8954696" cy="1047035"/>
              <a:chOff x="18010594" y="20979658"/>
              <a:chExt cx="8954696" cy="1047035"/>
            </a:xfrm>
          </p:grpSpPr>
          <p:sp>
            <p:nvSpPr>
              <p:cNvPr id="66" name="Freeform 65">
                <a:extLst>
                  <a:ext uri="{FF2B5EF4-FFF2-40B4-BE49-F238E27FC236}">
                    <a16:creationId xmlns:a16="http://schemas.microsoft.com/office/drawing/2014/main" id="{FB05E303-41DA-BA2F-DAB8-B87DF6C01A5C}"/>
                  </a:ext>
                </a:extLst>
              </p:cNvPr>
              <p:cNvSpPr/>
              <p:nvPr/>
            </p:nvSpPr>
            <p:spPr>
              <a:xfrm>
                <a:off x="18010594" y="20979658"/>
                <a:ext cx="8954696" cy="1047035"/>
              </a:xfrm>
              <a:custGeom>
                <a:avLst/>
                <a:gdLst>
                  <a:gd name="connsiteX0" fmla="*/ 8952301 w 8954696"/>
                  <a:gd name="connsiteY0" fmla="*/ 529399 h 1047035"/>
                  <a:gd name="connsiteX1" fmla="*/ 8428833 w 8954696"/>
                  <a:gd name="connsiteY1" fmla="*/ 1052916 h 1047035"/>
                  <a:gd name="connsiteX2" fmla="*/ 521100 w 8954696"/>
                  <a:gd name="connsiteY2" fmla="*/ 1052916 h 1047035"/>
                  <a:gd name="connsiteX3" fmla="*/ -2396 w 8954696"/>
                  <a:gd name="connsiteY3" fmla="*/ 529399 h 1047035"/>
                  <a:gd name="connsiteX4" fmla="*/ 521100 w 8954696"/>
                  <a:gd name="connsiteY4" fmla="*/ 5881 h 1047035"/>
                  <a:gd name="connsiteX5" fmla="*/ 8428833 w 8954696"/>
                  <a:gd name="connsiteY5" fmla="*/ 5881 h 1047035"/>
                  <a:gd name="connsiteX6" fmla="*/ 8952301 w 8954696"/>
                  <a:gd name="connsiteY6" fmla="*/ 529399 h 10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4696" h="1047035">
                    <a:moveTo>
                      <a:pt x="8952301" y="529399"/>
                    </a:moveTo>
                    <a:cubicBezTo>
                      <a:pt x="8952301" y="818335"/>
                      <a:pt x="8717681" y="1052916"/>
                      <a:pt x="8428833" y="1052916"/>
                    </a:cubicBezTo>
                    <a:lnTo>
                      <a:pt x="521100" y="1052916"/>
                    </a:lnTo>
                    <a:cubicBezTo>
                      <a:pt x="232181" y="1052916"/>
                      <a:pt x="-2396" y="818335"/>
                      <a:pt x="-2396" y="529399"/>
                    </a:cubicBezTo>
                    <a:cubicBezTo>
                      <a:pt x="-2396" y="240461"/>
                      <a:pt x="232181" y="5881"/>
                      <a:pt x="521100" y="5881"/>
                    </a:cubicBezTo>
                    <a:lnTo>
                      <a:pt x="8428833" y="5881"/>
                    </a:lnTo>
                    <a:cubicBezTo>
                      <a:pt x="8717681" y="5881"/>
                      <a:pt x="8952301" y="240461"/>
                      <a:pt x="8952301" y="529399"/>
                    </a:cubicBezTo>
                    <a:close/>
                  </a:path>
                </a:pathLst>
              </a:custGeom>
              <a:solidFill>
                <a:srgbClr val="FFFFFF"/>
              </a:solidFill>
              <a:ln w="32350" cap="rnd">
                <a:solidFill>
                  <a:srgbClr val="000080"/>
                </a:solidFill>
                <a:prstDash val="solid"/>
                <a:round/>
              </a:ln>
            </p:spPr>
            <p:txBody>
              <a:bodyPr rtlCol="0" anchor="ctr"/>
              <a:lstStyle/>
              <a:p>
                <a:endParaRPr lang="en-CH" sz="4400"/>
              </a:p>
            </p:txBody>
          </p:sp>
          <p:sp>
            <p:nvSpPr>
              <p:cNvPr id="67" name="TextBox 66">
                <a:extLst>
                  <a:ext uri="{FF2B5EF4-FFF2-40B4-BE49-F238E27FC236}">
                    <a16:creationId xmlns:a16="http://schemas.microsoft.com/office/drawing/2014/main" id="{E4BFA9E5-F0A6-2BEA-5E3E-4E5C0341F320}"/>
                  </a:ext>
                </a:extLst>
              </p:cNvPr>
              <p:cNvSpPr txBox="1"/>
              <p:nvPr/>
            </p:nvSpPr>
            <p:spPr>
              <a:xfrm>
                <a:off x="18429452" y="21083584"/>
                <a:ext cx="8148384"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...conveys RSV protection</a:t>
                </a:r>
              </a:p>
            </p:txBody>
          </p:sp>
        </p:grpSp>
        <p:sp>
          <p:nvSpPr>
            <p:cNvPr id="68" name="Freeform 67">
              <a:extLst>
                <a:ext uri="{FF2B5EF4-FFF2-40B4-BE49-F238E27FC236}">
                  <a16:creationId xmlns:a16="http://schemas.microsoft.com/office/drawing/2014/main" id="{D9839335-C0AD-B10F-31D5-D48AB06BD866}"/>
                </a:ext>
              </a:extLst>
            </p:cNvPr>
            <p:cNvSpPr/>
            <p:nvPr/>
          </p:nvSpPr>
          <p:spPr>
            <a:xfrm>
              <a:off x="15312475" y="17155444"/>
              <a:ext cx="1181847" cy="343714"/>
            </a:xfrm>
            <a:custGeom>
              <a:avLst/>
              <a:gdLst>
                <a:gd name="connsiteX0" fmla="*/ -11962 w 1181847"/>
                <a:gd name="connsiteY0" fmla="*/ 1450 h 343714"/>
                <a:gd name="connsiteX1" fmla="*/ 1169888 w 1181847"/>
                <a:gd name="connsiteY1" fmla="*/ 1450 h 343714"/>
                <a:gd name="connsiteX2" fmla="*/ 1169888 w 1181847"/>
                <a:gd name="connsiteY2" fmla="*/ 345165 h 343714"/>
                <a:gd name="connsiteX3" fmla="*/ -11962 w 1181847"/>
                <a:gd name="connsiteY3" fmla="*/ 345165 h 343714"/>
              </a:gdLst>
              <a:ahLst/>
              <a:cxnLst>
                <a:cxn ang="0">
                  <a:pos x="connsiteX0" y="connsiteY0"/>
                </a:cxn>
                <a:cxn ang="0">
                  <a:pos x="connsiteX1" y="connsiteY1"/>
                </a:cxn>
                <a:cxn ang="0">
                  <a:pos x="connsiteX2" y="connsiteY2"/>
                </a:cxn>
                <a:cxn ang="0">
                  <a:pos x="connsiteX3" y="connsiteY3"/>
                </a:cxn>
              </a:cxnLst>
              <a:rect l="l" t="t" r="r" b="b"/>
              <a:pathLst>
                <a:path w="1181847" h="343714">
                  <a:moveTo>
                    <a:pt x="-11962" y="1450"/>
                  </a:moveTo>
                  <a:lnTo>
                    <a:pt x="1169888" y="1450"/>
                  </a:lnTo>
                  <a:lnTo>
                    <a:pt x="1169888" y="345165"/>
                  </a:lnTo>
                  <a:lnTo>
                    <a:pt x="-11962" y="345165"/>
                  </a:lnTo>
                  <a:close/>
                </a:path>
              </a:pathLst>
            </a:custGeom>
            <a:solidFill>
              <a:srgbClr val="67749E"/>
            </a:solidFill>
            <a:ln w="1540" cap="rnd">
              <a:noFill/>
              <a:prstDash val="solid"/>
              <a:round/>
            </a:ln>
          </p:spPr>
          <p:txBody>
            <a:bodyPr rtlCol="0" anchor="ctr"/>
            <a:lstStyle/>
            <a:p>
              <a:endParaRPr lang="en-CH" sz="4400"/>
            </a:p>
          </p:txBody>
        </p:sp>
        <p:sp>
          <p:nvSpPr>
            <p:cNvPr id="69" name="Freeform 68">
              <a:extLst>
                <a:ext uri="{FF2B5EF4-FFF2-40B4-BE49-F238E27FC236}">
                  <a16:creationId xmlns:a16="http://schemas.microsoft.com/office/drawing/2014/main" id="{0FE1DF35-5656-F1FD-9007-56EE50FEC797}"/>
                </a:ext>
              </a:extLst>
            </p:cNvPr>
            <p:cNvSpPr/>
            <p:nvPr/>
          </p:nvSpPr>
          <p:spPr>
            <a:xfrm>
              <a:off x="12640277" y="18720968"/>
              <a:ext cx="763349" cy="459629"/>
            </a:xfrm>
            <a:custGeom>
              <a:avLst/>
              <a:gdLst>
                <a:gd name="connsiteX0" fmla="*/ -12868 w 763349"/>
                <a:gd name="connsiteY0" fmla="*/ 1960 h 459629"/>
                <a:gd name="connsiteX1" fmla="*/ 750483 w 763349"/>
                <a:gd name="connsiteY1" fmla="*/ 1960 h 459629"/>
                <a:gd name="connsiteX2" fmla="*/ 750483 w 763349"/>
                <a:gd name="connsiteY2" fmla="*/ 461590 h 459629"/>
                <a:gd name="connsiteX3" fmla="*/ -12868 w 763349"/>
                <a:gd name="connsiteY3" fmla="*/ 461590 h 459629"/>
              </a:gdLst>
              <a:ahLst/>
              <a:cxnLst>
                <a:cxn ang="0">
                  <a:pos x="connsiteX0" y="connsiteY0"/>
                </a:cxn>
                <a:cxn ang="0">
                  <a:pos x="connsiteX1" y="connsiteY1"/>
                </a:cxn>
                <a:cxn ang="0">
                  <a:pos x="connsiteX2" y="connsiteY2"/>
                </a:cxn>
                <a:cxn ang="0">
                  <a:pos x="connsiteX3" y="connsiteY3"/>
                </a:cxn>
              </a:cxnLst>
              <a:rect l="l" t="t" r="r" b="b"/>
              <a:pathLst>
                <a:path w="763349" h="459629">
                  <a:moveTo>
                    <a:pt x="-12868" y="1960"/>
                  </a:moveTo>
                  <a:lnTo>
                    <a:pt x="750483" y="1960"/>
                  </a:lnTo>
                  <a:lnTo>
                    <a:pt x="750483" y="461590"/>
                  </a:lnTo>
                  <a:lnTo>
                    <a:pt x="-12868" y="461590"/>
                  </a:lnTo>
                  <a:close/>
                </a:path>
              </a:pathLst>
            </a:custGeom>
            <a:solidFill>
              <a:srgbClr val="67749E"/>
            </a:solidFill>
            <a:ln w="1125" cap="rnd">
              <a:noFill/>
              <a:prstDash val="solid"/>
              <a:round/>
            </a:ln>
          </p:spPr>
          <p:txBody>
            <a:bodyPr rtlCol="0" anchor="ctr"/>
            <a:lstStyle/>
            <a:p>
              <a:endParaRPr lang="en-CH" sz="4400"/>
            </a:p>
          </p:txBody>
        </p:sp>
        <p:sp>
          <p:nvSpPr>
            <p:cNvPr id="70" name="Freeform 69">
              <a:extLst>
                <a:ext uri="{FF2B5EF4-FFF2-40B4-BE49-F238E27FC236}">
                  <a16:creationId xmlns:a16="http://schemas.microsoft.com/office/drawing/2014/main" id="{BA1D4AEF-EDDF-31DD-4BCC-40CE1BF66C4E}"/>
                </a:ext>
              </a:extLst>
            </p:cNvPr>
            <p:cNvSpPr/>
            <p:nvPr/>
          </p:nvSpPr>
          <p:spPr>
            <a:xfrm>
              <a:off x="12643441" y="19753268"/>
              <a:ext cx="769708" cy="451677"/>
            </a:xfrm>
            <a:custGeom>
              <a:avLst/>
              <a:gdLst>
                <a:gd name="connsiteX0" fmla="*/ -12866 w 769708"/>
                <a:gd name="connsiteY0" fmla="*/ 2284 h 451677"/>
                <a:gd name="connsiteX1" fmla="*/ 756844 w 769708"/>
                <a:gd name="connsiteY1" fmla="*/ 2284 h 451677"/>
                <a:gd name="connsiteX2" fmla="*/ 756844 w 769708"/>
                <a:gd name="connsiteY2" fmla="*/ 453961 h 451677"/>
                <a:gd name="connsiteX3" fmla="*/ -12866 w 769708"/>
                <a:gd name="connsiteY3" fmla="*/ 453961 h 451677"/>
              </a:gdLst>
              <a:ahLst/>
              <a:cxnLst>
                <a:cxn ang="0">
                  <a:pos x="connsiteX0" y="connsiteY0"/>
                </a:cxn>
                <a:cxn ang="0">
                  <a:pos x="connsiteX1" y="connsiteY1"/>
                </a:cxn>
                <a:cxn ang="0">
                  <a:pos x="connsiteX2" y="connsiteY2"/>
                </a:cxn>
                <a:cxn ang="0">
                  <a:pos x="connsiteX3" y="connsiteY3"/>
                </a:cxn>
              </a:cxnLst>
              <a:rect l="l" t="t" r="r" b="b"/>
              <a:pathLst>
                <a:path w="769708" h="451677">
                  <a:moveTo>
                    <a:pt x="-12866" y="2284"/>
                  </a:moveTo>
                  <a:lnTo>
                    <a:pt x="756844" y="2284"/>
                  </a:lnTo>
                  <a:lnTo>
                    <a:pt x="756844" y="453961"/>
                  </a:lnTo>
                  <a:lnTo>
                    <a:pt x="-12866" y="453961"/>
                  </a:lnTo>
                  <a:close/>
                </a:path>
              </a:pathLst>
            </a:custGeom>
            <a:solidFill>
              <a:srgbClr val="9200DD"/>
            </a:solidFill>
            <a:ln w="1128" cap="rnd">
              <a:noFill/>
              <a:prstDash val="solid"/>
              <a:round/>
            </a:ln>
          </p:spPr>
          <p:txBody>
            <a:bodyPr rtlCol="0" anchor="ctr"/>
            <a:lstStyle/>
            <a:p>
              <a:endParaRPr lang="en-CH" sz="4400"/>
            </a:p>
          </p:txBody>
        </p:sp>
        <p:sp>
          <p:nvSpPr>
            <p:cNvPr id="71" name="Freeform 70">
              <a:extLst>
                <a:ext uri="{FF2B5EF4-FFF2-40B4-BE49-F238E27FC236}">
                  <a16:creationId xmlns:a16="http://schemas.microsoft.com/office/drawing/2014/main" id="{F8395739-EA60-A77F-F39F-77C1BC038405}"/>
                </a:ext>
              </a:extLst>
            </p:cNvPr>
            <p:cNvSpPr/>
            <p:nvPr/>
          </p:nvSpPr>
          <p:spPr>
            <a:xfrm>
              <a:off x="22440669" y="9548633"/>
              <a:ext cx="542296" cy="221066"/>
            </a:xfrm>
            <a:custGeom>
              <a:avLst/>
              <a:gdLst>
                <a:gd name="connsiteX0" fmla="*/ -9821 w 542296"/>
                <a:gd name="connsiteY0" fmla="*/ -961 h 221066"/>
                <a:gd name="connsiteX1" fmla="*/ 532477 w 542296"/>
                <a:gd name="connsiteY1" fmla="*/ -961 h 221066"/>
                <a:gd name="connsiteX2" fmla="*/ 532477 w 542296"/>
                <a:gd name="connsiteY2" fmla="*/ 220106 h 221066"/>
                <a:gd name="connsiteX3" fmla="*/ -9821 w 542296"/>
                <a:gd name="connsiteY3" fmla="*/ 220106 h 221066"/>
              </a:gdLst>
              <a:ahLst/>
              <a:cxnLst>
                <a:cxn ang="0">
                  <a:pos x="connsiteX0" y="connsiteY0"/>
                </a:cxn>
                <a:cxn ang="0">
                  <a:pos x="connsiteX1" y="connsiteY1"/>
                </a:cxn>
                <a:cxn ang="0">
                  <a:pos x="connsiteX2" y="connsiteY2"/>
                </a:cxn>
                <a:cxn ang="0">
                  <a:pos x="connsiteX3" y="connsiteY3"/>
                </a:cxn>
              </a:cxnLst>
              <a:rect l="l" t="t" r="r" b="b"/>
              <a:pathLst>
                <a:path w="542296" h="221066">
                  <a:moveTo>
                    <a:pt x="-9821" y="-961"/>
                  </a:moveTo>
                  <a:lnTo>
                    <a:pt x="532477" y="-961"/>
                  </a:lnTo>
                  <a:lnTo>
                    <a:pt x="532477" y="220106"/>
                  </a:lnTo>
                  <a:lnTo>
                    <a:pt x="-9821" y="220106"/>
                  </a:lnTo>
                  <a:close/>
                </a:path>
              </a:pathLst>
            </a:custGeom>
            <a:solidFill>
              <a:srgbClr val="9200DD"/>
            </a:solidFill>
            <a:ln w="742" cap="rnd">
              <a:noFill/>
              <a:prstDash val="solid"/>
              <a:round/>
            </a:ln>
          </p:spPr>
          <p:txBody>
            <a:bodyPr rtlCol="0" anchor="ctr"/>
            <a:lstStyle/>
            <a:p>
              <a:endParaRPr lang="en-CH" sz="4400"/>
            </a:p>
          </p:txBody>
        </p:sp>
        <p:sp>
          <p:nvSpPr>
            <p:cNvPr id="72" name="Freeform 71">
              <a:extLst>
                <a:ext uri="{FF2B5EF4-FFF2-40B4-BE49-F238E27FC236}">
                  <a16:creationId xmlns:a16="http://schemas.microsoft.com/office/drawing/2014/main" id="{3F13D576-226E-690A-F333-FFE052528927}"/>
                </a:ext>
              </a:extLst>
            </p:cNvPr>
            <p:cNvSpPr/>
            <p:nvPr/>
          </p:nvSpPr>
          <p:spPr>
            <a:xfrm>
              <a:off x="18919415" y="9548633"/>
              <a:ext cx="542296" cy="221066"/>
            </a:xfrm>
            <a:custGeom>
              <a:avLst/>
              <a:gdLst>
                <a:gd name="connsiteX0" fmla="*/ -10928 w 542296"/>
                <a:gd name="connsiteY0" fmla="*/ -961 h 221066"/>
                <a:gd name="connsiteX1" fmla="*/ 531369 w 542296"/>
                <a:gd name="connsiteY1" fmla="*/ -961 h 221066"/>
                <a:gd name="connsiteX2" fmla="*/ 531369 w 542296"/>
                <a:gd name="connsiteY2" fmla="*/ 220106 h 221066"/>
                <a:gd name="connsiteX3" fmla="*/ -10928 w 542296"/>
                <a:gd name="connsiteY3" fmla="*/ 220106 h 221066"/>
              </a:gdLst>
              <a:ahLst/>
              <a:cxnLst>
                <a:cxn ang="0">
                  <a:pos x="connsiteX0" y="connsiteY0"/>
                </a:cxn>
                <a:cxn ang="0">
                  <a:pos x="connsiteX1" y="connsiteY1"/>
                </a:cxn>
                <a:cxn ang="0">
                  <a:pos x="connsiteX2" y="connsiteY2"/>
                </a:cxn>
                <a:cxn ang="0">
                  <a:pos x="connsiteX3" y="connsiteY3"/>
                </a:cxn>
              </a:cxnLst>
              <a:rect l="l" t="t" r="r" b="b"/>
              <a:pathLst>
                <a:path w="542296" h="221066">
                  <a:moveTo>
                    <a:pt x="-10928" y="-961"/>
                  </a:moveTo>
                  <a:lnTo>
                    <a:pt x="531369" y="-961"/>
                  </a:lnTo>
                  <a:lnTo>
                    <a:pt x="531369" y="220106"/>
                  </a:lnTo>
                  <a:lnTo>
                    <a:pt x="-10928" y="220106"/>
                  </a:lnTo>
                  <a:close/>
                </a:path>
              </a:pathLst>
            </a:custGeom>
            <a:solidFill>
              <a:srgbClr val="B48FC7"/>
            </a:solidFill>
            <a:ln w="742" cap="rnd">
              <a:noFill/>
              <a:prstDash val="solid"/>
              <a:round/>
            </a:ln>
          </p:spPr>
          <p:txBody>
            <a:bodyPr rtlCol="0" anchor="ctr"/>
            <a:lstStyle/>
            <a:p>
              <a:endParaRPr lang="en-CH" sz="4400"/>
            </a:p>
          </p:txBody>
        </p:sp>
        <p:sp>
          <p:nvSpPr>
            <p:cNvPr id="73" name="TextBox 72">
              <a:extLst>
                <a:ext uri="{FF2B5EF4-FFF2-40B4-BE49-F238E27FC236}">
                  <a16:creationId xmlns:a16="http://schemas.microsoft.com/office/drawing/2014/main" id="{F02D26C1-AE99-646C-C111-1B314851F2AF}"/>
                </a:ext>
              </a:extLst>
            </p:cNvPr>
            <p:cNvSpPr txBox="1"/>
            <p:nvPr/>
          </p:nvSpPr>
          <p:spPr>
            <a:xfrm>
              <a:off x="19561425" y="9263802"/>
              <a:ext cx="200407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Control</a:t>
              </a:r>
            </a:p>
          </p:txBody>
        </p:sp>
        <p:sp>
          <p:nvSpPr>
            <p:cNvPr id="74" name="TextBox 73">
              <a:extLst>
                <a:ext uri="{FF2B5EF4-FFF2-40B4-BE49-F238E27FC236}">
                  <a16:creationId xmlns:a16="http://schemas.microsoft.com/office/drawing/2014/main" id="{E578BE45-7270-8A56-F028-11F8B67ACD26}"/>
                </a:ext>
              </a:extLst>
            </p:cNvPr>
            <p:cNvSpPr txBox="1"/>
            <p:nvPr/>
          </p:nvSpPr>
          <p:spPr>
            <a:xfrm>
              <a:off x="13536495" y="18575535"/>
              <a:ext cx="200407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Control</a:t>
              </a:r>
            </a:p>
          </p:txBody>
        </p:sp>
        <p:sp>
          <p:nvSpPr>
            <p:cNvPr id="75" name="TextBox 74">
              <a:extLst>
                <a:ext uri="{FF2B5EF4-FFF2-40B4-BE49-F238E27FC236}">
                  <a16:creationId xmlns:a16="http://schemas.microsoft.com/office/drawing/2014/main" id="{A759E65E-86A1-94FA-38E5-49E300BDF464}"/>
                </a:ext>
              </a:extLst>
            </p:cNvPr>
            <p:cNvSpPr txBox="1"/>
            <p:nvPr/>
          </p:nvSpPr>
          <p:spPr>
            <a:xfrm>
              <a:off x="19723318" y="18536570"/>
              <a:ext cx="380905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Control + RSV</a:t>
              </a:r>
            </a:p>
          </p:txBody>
        </p:sp>
        <p:sp>
          <p:nvSpPr>
            <p:cNvPr id="76" name="TextBox 75">
              <a:extLst>
                <a:ext uri="{FF2B5EF4-FFF2-40B4-BE49-F238E27FC236}">
                  <a16:creationId xmlns:a16="http://schemas.microsoft.com/office/drawing/2014/main" id="{74A6443E-3780-664E-5B19-B441AAD6878F}"/>
                </a:ext>
              </a:extLst>
            </p:cNvPr>
            <p:cNvSpPr txBox="1"/>
            <p:nvPr/>
          </p:nvSpPr>
          <p:spPr>
            <a:xfrm>
              <a:off x="13548025" y="19596931"/>
              <a:ext cx="332174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H. polygyrus</a:t>
              </a:r>
            </a:p>
          </p:txBody>
        </p:sp>
        <p:grpSp>
          <p:nvGrpSpPr>
            <p:cNvPr id="77" name="Graphic 4">
              <a:extLst>
                <a:ext uri="{FF2B5EF4-FFF2-40B4-BE49-F238E27FC236}">
                  <a16:creationId xmlns:a16="http://schemas.microsoft.com/office/drawing/2014/main" id="{6D5D5E4D-182E-9C3C-F8E8-8F45E3578A60}"/>
                </a:ext>
              </a:extLst>
            </p:cNvPr>
            <p:cNvGrpSpPr/>
            <p:nvPr/>
          </p:nvGrpSpPr>
          <p:grpSpPr>
            <a:xfrm>
              <a:off x="19723318" y="19597215"/>
              <a:ext cx="5227771" cy="769441"/>
              <a:chOff x="19723318" y="19597215"/>
              <a:chExt cx="5227771" cy="769441"/>
            </a:xfrm>
            <a:solidFill>
              <a:srgbClr val="000080"/>
            </a:solidFill>
          </p:grpSpPr>
          <p:sp>
            <p:nvSpPr>
              <p:cNvPr id="78" name="TextBox 77">
                <a:extLst>
                  <a:ext uri="{FF2B5EF4-FFF2-40B4-BE49-F238E27FC236}">
                    <a16:creationId xmlns:a16="http://schemas.microsoft.com/office/drawing/2014/main" id="{7731B78C-5CAC-F0AA-D5D2-A24408BEA191}"/>
                  </a:ext>
                </a:extLst>
              </p:cNvPr>
              <p:cNvSpPr txBox="1"/>
              <p:nvPr/>
            </p:nvSpPr>
            <p:spPr>
              <a:xfrm>
                <a:off x="19723318" y="19597215"/>
                <a:ext cx="332174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H. polygyrus</a:t>
                </a:r>
              </a:p>
            </p:txBody>
          </p:sp>
          <p:sp>
            <p:nvSpPr>
              <p:cNvPr id="79" name="TextBox 78">
                <a:extLst>
                  <a:ext uri="{FF2B5EF4-FFF2-40B4-BE49-F238E27FC236}">
                    <a16:creationId xmlns:a16="http://schemas.microsoft.com/office/drawing/2014/main" id="{0ECA96A3-8049-AB65-B528-A74B0FCE7F2A}"/>
                  </a:ext>
                </a:extLst>
              </p:cNvPr>
              <p:cNvSpPr txBox="1"/>
              <p:nvPr/>
            </p:nvSpPr>
            <p:spPr>
              <a:xfrm>
                <a:off x="23118536" y="19597215"/>
                <a:ext cx="183255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RSV</a:t>
                </a:r>
              </a:p>
            </p:txBody>
          </p:sp>
        </p:grpSp>
        <p:sp>
          <p:nvSpPr>
            <p:cNvPr id="80" name="TextBox 79">
              <a:extLst>
                <a:ext uri="{FF2B5EF4-FFF2-40B4-BE49-F238E27FC236}">
                  <a16:creationId xmlns:a16="http://schemas.microsoft.com/office/drawing/2014/main" id="{7D284BFE-A03F-59F3-EE67-3A00A045CDAC}"/>
                </a:ext>
              </a:extLst>
            </p:cNvPr>
            <p:cNvSpPr txBox="1"/>
            <p:nvPr/>
          </p:nvSpPr>
          <p:spPr>
            <a:xfrm>
              <a:off x="23191789" y="9257156"/>
              <a:ext cx="332174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H. polygyrus</a:t>
              </a:r>
            </a:p>
          </p:txBody>
        </p:sp>
        <p:sp>
          <p:nvSpPr>
            <p:cNvPr id="81" name="Freeform 80">
              <a:extLst>
                <a:ext uri="{FF2B5EF4-FFF2-40B4-BE49-F238E27FC236}">
                  <a16:creationId xmlns:a16="http://schemas.microsoft.com/office/drawing/2014/main" id="{DE73E33C-64BD-0756-07F2-C3209C057930}"/>
                </a:ext>
              </a:extLst>
            </p:cNvPr>
            <p:cNvSpPr/>
            <p:nvPr/>
          </p:nvSpPr>
          <p:spPr>
            <a:xfrm>
              <a:off x="16635615" y="15766008"/>
              <a:ext cx="1181847" cy="1739477"/>
            </a:xfrm>
            <a:custGeom>
              <a:avLst/>
              <a:gdLst>
                <a:gd name="connsiteX0" fmla="*/ -11546 w 1181847"/>
                <a:gd name="connsiteY0" fmla="*/ 1232 h 1739477"/>
                <a:gd name="connsiteX1" fmla="*/ 1170304 w 1181847"/>
                <a:gd name="connsiteY1" fmla="*/ 1232 h 1739477"/>
                <a:gd name="connsiteX2" fmla="*/ 1170304 w 1181847"/>
                <a:gd name="connsiteY2" fmla="*/ 1740710 h 1739477"/>
                <a:gd name="connsiteX3" fmla="*/ -11546 w 1181847"/>
                <a:gd name="connsiteY3" fmla="*/ 1740710 h 1739477"/>
              </a:gdLst>
              <a:ahLst/>
              <a:cxnLst>
                <a:cxn ang="0">
                  <a:pos x="connsiteX0" y="connsiteY0"/>
                </a:cxn>
                <a:cxn ang="0">
                  <a:pos x="connsiteX1" y="connsiteY1"/>
                </a:cxn>
                <a:cxn ang="0">
                  <a:pos x="connsiteX2" y="connsiteY2"/>
                </a:cxn>
                <a:cxn ang="0">
                  <a:pos x="connsiteX3" y="connsiteY3"/>
                </a:cxn>
              </a:cxnLst>
              <a:rect l="l" t="t" r="r" b="b"/>
              <a:pathLst>
                <a:path w="1181847" h="1739477">
                  <a:moveTo>
                    <a:pt x="-11546" y="1232"/>
                  </a:moveTo>
                  <a:lnTo>
                    <a:pt x="1170304" y="1232"/>
                  </a:lnTo>
                  <a:lnTo>
                    <a:pt x="1170304" y="1740710"/>
                  </a:lnTo>
                  <a:lnTo>
                    <a:pt x="-11546" y="1740710"/>
                  </a:lnTo>
                  <a:close/>
                </a:path>
              </a:pathLst>
            </a:custGeom>
            <a:solidFill>
              <a:srgbClr val="9200DD"/>
            </a:solidFill>
            <a:ln w="2306" cap="rnd">
              <a:noFill/>
              <a:prstDash val="solid"/>
              <a:round/>
            </a:ln>
          </p:spPr>
          <p:txBody>
            <a:bodyPr rtlCol="0" anchor="ctr"/>
            <a:lstStyle/>
            <a:p>
              <a:endParaRPr lang="en-CH" sz="4400"/>
            </a:p>
          </p:txBody>
        </p:sp>
        <p:grpSp>
          <p:nvGrpSpPr>
            <p:cNvPr id="82" name="Graphic 4">
              <a:extLst>
                <a:ext uri="{FF2B5EF4-FFF2-40B4-BE49-F238E27FC236}">
                  <a16:creationId xmlns:a16="http://schemas.microsoft.com/office/drawing/2014/main" id="{90B11008-1F7B-E4D6-E876-9E08CF5CCC56}"/>
                </a:ext>
              </a:extLst>
            </p:cNvPr>
            <p:cNvGrpSpPr/>
            <p:nvPr/>
          </p:nvGrpSpPr>
          <p:grpSpPr>
            <a:xfrm>
              <a:off x="3783186" y="10972285"/>
              <a:ext cx="4979754" cy="1047035"/>
              <a:chOff x="3783186" y="10972285"/>
              <a:chExt cx="4979754" cy="1047035"/>
            </a:xfrm>
          </p:grpSpPr>
          <p:sp>
            <p:nvSpPr>
              <p:cNvPr id="83" name="Freeform 82">
                <a:extLst>
                  <a:ext uri="{FF2B5EF4-FFF2-40B4-BE49-F238E27FC236}">
                    <a16:creationId xmlns:a16="http://schemas.microsoft.com/office/drawing/2014/main" id="{6015A705-05D4-AF58-ECDD-DD3A3D56F06D}"/>
                  </a:ext>
                </a:extLst>
              </p:cNvPr>
              <p:cNvSpPr/>
              <p:nvPr/>
            </p:nvSpPr>
            <p:spPr>
              <a:xfrm>
                <a:off x="3783186" y="10972285"/>
                <a:ext cx="4979754" cy="1047035"/>
              </a:xfrm>
              <a:custGeom>
                <a:avLst/>
                <a:gdLst>
                  <a:gd name="connsiteX0" fmla="*/ 4972261 w 4979754"/>
                  <a:gd name="connsiteY0" fmla="*/ 526253 h 1047035"/>
                  <a:gd name="connsiteX1" fmla="*/ 4448795 w 4979754"/>
                  <a:gd name="connsiteY1" fmla="*/ 1049770 h 1047035"/>
                  <a:gd name="connsiteX2" fmla="*/ 515988 w 4979754"/>
                  <a:gd name="connsiteY2" fmla="*/ 1049770 h 1047035"/>
                  <a:gd name="connsiteX3" fmla="*/ -7494 w 4979754"/>
                  <a:gd name="connsiteY3" fmla="*/ 526253 h 1047035"/>
                  <a:gd name="connsiteX4" fmla="*/ 515988 w 4979754"/>
                  <a:gd name="connsiteY4" fmla="*/ 2735 h 1047035"/>
                  <a:gd name="connsiteX5" fmla="*/ 4448795 w 4979754"/>
                  <a:gd name="connsiteY5" fmla="*/ 2735 h 1047035"/>
                  <a:gd name="connsiteX6" fmla="*/ 4972261 w 4979754"/>
                  <a:gd name="connsiteY6" fmla="*/ 526253 h 10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79754" h="1047035">
                    <a:moveTo>
                      <a:pt x="4972261" y="526253"/>
                    </a:moveTo>
                    <a:cubicBezTo>
                      <a:pt x="4972261" y="815189"/>
                      <a:pt x="4737693" y="1049770"/>
                      <a:pt x="4448795" y="1049770"/>
                    </a:cubicBezTo>
                    <a:lnTo>
                      <a:pt x="515988" y="1049770"/>
                    </a:lnTo>
                    <a:cubicBezTo>
                      <a:pt x="227074" y="1049770"/>
                      <a:pt x="-7494" y="815189"/>
                      <a:pt x="-7494" y="526253"/>
                    </a:cubicBezTo>
                    <a:cubicBezTo>
                      <a:pt x="-7494" y="237315"/>
                      <a:pt x="227074" y="2735"/>
                      <a:pt x="515988" y="2735"/>
                    </a:cubicBezTo>
                    <a:lnTo>
                      <a:pt x="4448795" y="2735"/>
                    </a:lnTo>
                    <a:cubicBezTo>
                      <a:pt x="4737693" y="2735"/>
                      <a:pt x="4972261" y="237315"/>
                      <a:pt x="4972261" y="526253"/>
                    </a:cubicBezTo>
                    <a:close/>
                  </a:path>
                </a:pathLst>
              </a:custGeom>
              <a:solidFill>
                <a:srgbClr val="FFFFFF"/>
              </a:solidFill>
              <a:ln w="33049" cap="rnd">
                <a:solidFill>
                  <a:srgbClr val="000080"/>
                </a:solidFill>
                <a:prstDash val="solid"/>
                <a:round/>
              </a:ln>
            </p:spPr>
            <p:txBody>
              <a:bodyPr rtlCol="0" anchor="ctr"/>
              <a:lstStyle/>
              <a:p>
                <a:endParaRPr lang="en-CH" sz="4400"/>
              </a:p>
            </p:txBody>
          </p:sp>
          <p:sp>
            <p:nvSpPr>
              <p:cNvPr id="84" name="TextBox 83">
                <a:extLst>
                  <a:ext uri="{FF2B5EF4-FFF2-40B4-BE49-F238E27FC236}">
                    <a16:creationId xmlns:a16="http://schemas.microsoft.com/office/drawing/2014/main" id="{01744224-D70A-7FCA-F12F-F386B71C91DF}"/>
                  </a:ext>
                </a:extLst>
              </p:cNvPr>
              <p:cNvSpPr txBox="1"/>
              <p:nvPr/>
            </p:nvSpPr>
            <p:spPr>
              <a:xfrm>
                <a:off x="4194889" y="11033474"/>
                <a:ext cx="418576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design</a:t>
                </a:r>
              </a:p>
            </p:txBody>
          </p:sp>
        </p:grpSp>
        <p:grpSp>
          <p:nvGrpSpPr>
            <p:cNvPr id="85" name="Graphic 4">
              <a:extLst>
                <a:ext uri="{FF2B5EF4-FFF2-40B4-BE49-F238E27FC236}">
                  <a16:creationId xmlns:a16="http://schemas.microsoft.com/office/drawing/2014/main" id="{D1371853-E8A3-E609-01D4-63AC999E8D6F}"/>
                </a:ext>
              </a:extLst>
            </p:cNvPr>
            <p:cNvGrpSpPr/>
            <p:nvPr/>
          </p:nvGrpSpPr>
          <p:grpSpPr>
            <a:xfrm>
              <a:off x="3223617" y="15607039"/>
              <a:ext cx="357820" cy="730253"/>
              <a:chOff x="3223617" y="15607039"/>
              <a:chExt cx="357820" cy="730253"/>
            </a:xfrm>
          </p:grpSpPr>
          <p:sp>
            <p:nvSpPr>
              <p:cNvPr id="86" name="Freeform 85">
                <a:extLst>
                  <a:ext uri="{FF2B5EF4-FFF2-40B4-BE49-F238E27FC236}">
                    <a16:creationId xmlns:a16="http://schemas.microsoft.com/office/drawing/2014/main" id="{8F359A99-1548-1ECD-E945-77BC05BEB167}"/>
                  </a:ext>
                </a:extLst>
              </p:cNvPr>
              <p:cNvSpPr/>
              <p:nvPr/>
            </p:nvSpPr>
            <p:spPr>
              <a:xfrm>
                <a:off x="3223617" y="15979450"/>
                <a:ext cx="357820" cy="357842"/>
              </a:xfrm>
              <a:custGeom>
                <a:avLst/>
                <a:gdLst>
                  <a:gd name="connsiteX0" fmla="*/ 357820 w 357820"/>
                  <a:gd name="connsiteY0" fmla="*/ 0 h 357842"/>
                  <a:gd name="connsiteX1" fmla="*/ 178910 w 357820"/>
                  <a:gd name="connsiteY1" fmla="*/ 357843 h 357842"/>
                  <a:gd name="connsiteX2" fmla="*/ 0 w 357820"/>
                  <a:gd name="connsiteY2" fmla="*/ 0 h 357842"/>
                  <a:gd name="connsiteX3" fmla="*/ 357820 w 357820"/>
                  <a:gd name="connsiteY3" fmla="*/ 0 h 357842"/>
                </a:gdLst>
                <a:ahLst/>
                <a:cxnLst>
                  <a:cxn ang="0">
                    <a:pos x="connsiteX0" y="connsiteY0"/>
                  </a:cxn>
                  <a:cxn ang="0">
                    <a:pos x="connsiteX1" y="connsiteY1"/>
                  </a:cxn>
                  <a:cxn ang="0">
                    <a:pos x="connsiteX2" y="connsiteY2"/>
                  </a:cxn>
                  <a:cxn ang="0">
                    <a:pos x="connsiteX3" y="connsiteY3"/>
                  </a:cxn>
                </a:cxnLst>
                <a:rect l="l" t="t" r="r" b="b"/>
                <a:pathLst>
                  <a:path w="357820" h="357842">
                    <a:moveTo>
                      <a:pt x="357820" y="0"/>
                    </a:moveTo>
                    <a:lnTo>
                      <a:pt x="178910" y="357843"/>
                    </a:lnTo>
                    <a:lnTo>
                      <a:pt x="0" y="0"/>
                    </a:lnTo>
                    <a:lnTo>
                      <a:pt x="357820" y="0"/>
                    </a:lnTo>
                    <a:close/>
                  </a:path>
                </a:pathLst>
              </a:custGeom>
              <a:solidFill>
                <a:srgbClr val="000080"/>
              </a:solidFill>
              <a:ln w="3180" cap="rnd">
                <a:noFill/>
                <a:prstDash val="solid"/>
                <a:round/>
              </a:ln>
            </p:spPr>
            <p:txBody>
              <a:bodyPr rtlCol="0" anchor="ctr"/>
              <a:lstStyle/>
              <a:p>
                <a:endParaRPr lang="en-CH" sz="4400"/>
              </a:p>
            </p:txBody>
          </p:sp>
          <p:sp>
            <p:nvSpPr>
              <p:cNvPr id="87" name="Freeform 86">
                <a:extLst>
                  <a:ext uri="{FF2B5EF4-FFF2-40B4-BE49-F238E27FC236}">
                    <a16:creationId xmlns:a16="http://schemas.microsoft.com/office/drawing/2014/main" id="{7FC22B6A-44E0-34AB-7814-1BEAE76A0759}"/>
                  </a:ext>
                </a:extLst>
              </p:cNvPr>
              <p:cNvSpPr/>
              <p:nvPr/>
            </p:nvSpPr>
            <p:spPr>
              <a:xfrm>
                <a:off x="3402527" y="15607039"/>
                <a:ext cx="3180" cy="443979"/>
              </a:xfrm>
              <a:custGeom>
                <a:avLst/>
                <a:gdLst>
                  <a:gd name="connsiteX0" fmla="*/ 0 w 3180"/>
                  <a:gd name="connsiteY0" fmla="*/ 0 h 443979"/>
                  <a:gd name="connsiteX1" fmla="*/ 0 w 3180"/>
                  <a:gd name="connsiteY1" fmla="*/ 443979 h 443979"/>
                </a:gdLst>
                <a:ahLst/>
                <a:cxnLst>
                  <a:cxn ang="0">
                    <a:pos x="connsiteX0" y="connsiteY0"/>
                  </a:cxn>
                  <a:cxn ang="0">
                    <a:pos x="connsiteX1" y="connsiteY1"/>
                  </a:cxn>
                </a:cxnLst>
                <a:rect l="l" t="t" r="r" b="b"/>
                <a:pathLst>
                  <a:path w="3180" h="443979">
                    <a:moveTo>
                      <a:pt x="0" y="0"/>
                    </a:moveTo>
                    <a:lnTo>
                      <a:pt x="0" y="443979"/>
                    </a:lnTo>
                  </a:path>
                </a:pathLst>
              </a:custGeom>
              <a:noFill/>
              <a:ln w="39751" cap="sq">
                <a:solidFill>
                  <a:srgbClr val="000080"/>
                </a:solidFill>
                <a:prstDash val="solid"/>
                <a:miter/>
              </a:ln>
            </p:spPr>
            <p:txBody>
              <a:bodyPr rtlCol="0" anchor="ctr"/>
              <a:lstStyle/>
              <a:p>
                <a:endParaRPr lang="en-CH" sz="4400"/>
              </a:p>
            </p:txBody>
          </p:sp>
        </p:grpSp>
        <p:grpSp>
          <p:nvGrpSpPr>
            <p:cNvPr id="88" name="Graphic 4">
              <a:extLst>
                <a:ext uri="{FF2B5EF4-FFF2-40B4-BE49-F238E27FC236}">
                  <a16:creationId xmlns:a16="http://schemas.microsoft.com/office/drawing/2014/main" id="{2156396F-6332-F526-2DE8-EFDBA8A8396C}"/>
                </a:ext>
              </a:extLst>
            </p:cNvPr>
            <p:cNvGrpSpPr/>
            <p:nvPr/>
          </p:nvGrpSpPr>
          <p:grpSpPr>
            <a:xfrm>
              <a:off x="3218846" y="18067388"/>
              <a:ext cx="357820" cy="730253"/>
              <a:chOff x="3218846" y="18067388"/>
              <a:chExt cx="357820" cy="730253"/>
            </a:xfrm>
          </p:grpSpPr>
          <p:sp>
            <p:nvSpPr>
              <p:cNvPr id="89" name="Freeform 88">
                <a:extLst>
                  <a:ext uri="{FF2B5EF4-FFF2-40B4-BE49-F238E27FC236}">
                    <a16:creationId xmlns:a16="http://schemas.microsoft.com/office/drawing/2014/main" id="{62E5B621-1FE6-D7D1-96FA-E43623D2C25A}"/>
                  </a:ext>
                </a:extLst>
              </p:cNvPr>
              <p:cNvSpPr/>
              <p:nvPr/>
            </p:nvSpPr>
            <p:spPr>
              <a:xfrm>
                <a:off x="3218846" y="18067388"/>
                <a:ext cx="357820" cy="357842"/>
              </a:xfrm>
              <a:custGeom>
                <a:avLst/>
                <a:gdLst>
                  <a:gd name="connsiteX0" fmla="*/ 0 w 357820"/>
                  <a:gd name="connsiteY0" fmla="*/ 357843 h 357842"/>
                  <a:gd name="connsiteX1" fmla="*/ 178910 w 357820"/>
                  <a:gd name="connsiteY1" fmla="*/ 0 h 357842"/>
                  <a:gd name="connsiteX2" fmla="*/ 357820 w 357820"/>
                  <a:gd name="connsiteY2" fmla="*/ 357843 h 357842"/>
                  <a:gd name="connsiteX3" fmla="*/ 0 w 357820"/>
                  <a:gd name="connsiteY3" fmla="*/ 357843 h 357842"/>
                </a:gdLst>
                <a:ahLst/>
                <a:cxnLst>
                  <a:cxn ang="0">
                    <a:pos x="connsiteX0" y="connsiteY0"/>
                  </a:cxn>
                  <a:cxn ang="0">
                    <a:pos x="connsiteX1" y="connsiteY1"/>
                  </a:cxn>
                  <a:cxn ang="0">
                    <a:pos x="connsiteX2" y="connsiteY2"/>
                  </a:cxn>
                  <a:cxn ang="0">
                    <a:pos x="connsiteX3" y="connsiteY3"/>
                  </a:cxn>
                </a:cxnLst>
                <a:rect l="l" t="t" r="r" b="b"/>
                <a:pathLst>
                  <a:path w="357820" h="357842">
                    <a:moveTo>
                      <a:pt x="0" y="357843"/>
                    </a:moveTo>
                    <a:lnTo>
                      <a:pt x="178910" y="0"/>
                    </a:lnTo>
                    <a:lnTo>
                      <a:pt x="357820" y="357843"/>
                    </a:lnTo>
                    <a:lnTo>
                      <a:pt x="0" y="357843"/>
                    </a:lnTo>
                    <a:close/>
                  </a:path>
                </a:pathLst>
              </a:custGeom>
              <a:solidFill>
                <a:srgbClr val="000080"/>
              </a:solidFill>
              <a:ln w="3180" cap="rnd">
                <a:noFill/>
                <a:prstDash val="solid"/>
                <a:round/>
              </a:ln>
            </p:spPr>
            <p:txBody>
              <a:bodyPr rtlCol="0" anchor="ctr"/>
              <a:lstStyle/>
              <a:p>
                <a:endParaRPr lang="en-CH" sz="4400"/>
              </a:p>
            </p:txBody>
          </p:sp>
          <p:sp>
            <p:nvSpPr>
              <p:cNvPr id="90" name="Freeform 89">
                <a:extLst>
                  <a:ext uri="{FF2B5EF4-FFF2-40B4-BE49-F238E27FC236}">
                    <a16:creationId xmlns:a16="http://schemas.microsoft.com/office/drawing/2014/main" id="{CFBE0FF0-4383-8785-C0C5-2322493473C7}"/>
                  </a:ext>
                </a:extLst>
              </p:cNvPr>
              <p:cNvSpPr/>
              <p:nvPr/>
            </p:nvSpPr>
            <p:spPr>
              <a:xfrm>
                <a:off x="3397756" y="18353662"/>
                <a:ext cx="3180" cy="443979"/>
              </a:xfrm>
              <a:custGeom>
                <a:avLst/>
                <a:gdLst>
                  <a:gd name="connsiteX0" fmla="*/ 0 w 3180"/>
                  <a:gd name="connsiteY0" fmla="*/ 443979 h 443979"/>
                  <a:gd name="connsiteX1" fmla="*/ 0 w 3180"/>
                  <a:gd name="connsiteY1" fmla="*/ 0 h 443979"/>
                </a:gdLst>
                <a:ahLst/>
                <a:cxnLst>
                  <a:cxn ang="0">
                    <a:pos x="connsiteX0" y="connsiteY0"/>
                  </a:cxn>
                  <a:cxn ang="0">
                    <a:pos x="connsiteX1" y="connsiteY1"/>
                  </a:cxn>
                </a:cxnLst>
                <a:rect l="l" t="t" r="r" b="b"/>
                <a:pathLst>
                  <a:path w="3180" h="443979">
                    <a:moveTo>
                      <a:pt x="0" y="443979"/>
                    </a:moveTo>
                    <a:lnTo>
                      <a:pt x="0" y="0"/>
                    </a:lnTo>
                  </a:path>
                </a:pathLst>
              </a:custGeom>
              <a:noFill/>
              <a:ln w="39751" cap="sq">
                <a:solidFill>
                  <a:srgbClr val="000080"/>
                </a:solidFill>
                <a:prstDash val="solid"/>
                <a:miter/>
              </a:ln>
            </p:spPr>
            <p:txBody>
              <a:bodyPr rtlCol="0" anchor="ctr"/>
              <a:lstStyle/>
              <a:p>
                <a:endParaRPr lang="en-CH" sz="4400"/>
              </a:p>
            </p:txBody>
          </p:sp>
        </p:grpSp>
        <p:grpSp>
          <p:nvGrpSpPr>
            <p:cNvPr id="91" name="Graphic 4">
              <a:extLst>
                <a:ext uri="{FF2B5EF4-FFF2-40B4-BE49-F238E27FC236}">
                  <a16:creationId xmlns:a16="http://schemas.microsoft.com/office/drawing/2014/main" id="{9D2C5AA1-548A-C5E8-1A02-5A71FEEC8034}"/>
                </a:ext>
              </a:extLst>
            </p:cNvPr>
            <p:cNvGrpSpPr/>
            <p:nvPr/>
          </p:nvGrpSpPr>
          <p:grpSpPr>
            <a:xfrm>
              <a:off x="8222108" y="4530118"/>
              <a:ext cx="2031053" cy="2719075"/>
              <a:chOff x="8222108" y="4530118"/>
              <a:chExt cx="2031053" cy="2719075"/>
            </a:xfrm>
          </p:grpSpPr>
          <p:grpSp>
            <p:nvGrpSpPr>
              <p:cNvPr id="92" name="Graphic 4">
                <a:extLst>
                  <a:ext uri="{FF2B5EF4-FFF2-40B4-BE49-F238E27FC236}">
                    <a16:creationId xmlns:a16="http://schemas.microsoft.com/office/drawing/2014/main" id="{44930DDF-5636-2111-2023-DCA964839E4A}"/>
                  </a:ext>
                </a:extLst>
              </p:cNvPr>
              <p:cNvGrpSpPr/>
              <p:nvPr/>
            </p:nvGrpSpPr>
            <p:grpSpPr>
              <a:xfrm>
                <a:off x="8222108" y="4530118"/>
                <a:ext cx="2031053" cy="2719075"/>
                <a:chOff x="8222108" y="4530118"/>
                <a:chExt cx="2031053" cy="2719075"/>
              </a:xfrm>
            </p:grpSpPr>
            <p:sp>
              <p:nvSpPr>
                <p:cNvPr id="93" name="Freeform 92">
                  <a:extLst>
                    <a:ext uri="{FF2B5EF4-FFF2-40B4-BE49-F238E27FC236}">
                      <a16:creationId xmlns:a16="http://schemas.microsoft.com/office/drawing/2014/main" id="{6064170E-4973-7F7F-B9E0-B511B9C833F8}"/>
                    </a:ext>
                  </a:extLst>
                </p:cNvPr>
                <p:cNvSpPr/>
                <p:nvPr/>
              </p:nvSpPr>
              <p:spPr>
                <a:xfrm>
                  <a:off x="8262048" y="4573681"/>
                  <a:ext cx="1951305" cy="2627139"/>
                </a:xfrm>
                <a:custGeom>
                  <a:avLst/>
                  <a:gdLst>
                    <a:gd name="connsiteX0" fmla="*/ 1227 w 1951305"/>
                    <a:gd name="connsiteY0" fmla="*/ 1211320 h 2627139"/>
                    <a:gd name="connsiteX1" fmla="*/ -4493 w 1951305"/>
                    <a:gd name="connsiteY1" fmla="*/ 426120 h 2627139"/>
                    <a:gd name="connsiteX2" fmla="*/ 976672 w 1951305"/>
                    <a:gd name="connsiteY2" fmla="*/ -4200 h 2627139"/>
                    <a:gd name="connsiteX3" fmla="*/ 1946813 w 1951305"/>
                    <a:gd name="connsiteY3" fmla="*/ 438978 h 2627139"/>
                    <a:gd name="connsiteX4" fmla="*/ 1945504 w 1951305"/>
                    <a:gd name="connsiteY4" fmla="*/ 1211320 h 2627139"/>
                    <a:gd name="connsiteX5" fmla="*/ 1793118 w 1951305"/>
                    <a:gd name="connsiteY5" fmla="*/ 1771105 h 2627139"/>
                    <a:gd name="connsiteX6" fmla="*/ 973358 w 1951305"/>
                    <a:gd name="connsiteY6" fmla="*/ 2622940 h 2627139"/>
                    <a:gd name="connsiteX7" fmla="*/ 153612 w 1951305"/>
                    <a:gd name="connsiteY7" fmla="*/ 1771105 h 2627139"/>
                    <a:gd name="connsiteX8" fmla="*/ 1227 w 1951305"/>
                    <a:gd name="connsiteY8" fmla="*/ 1211320 h 26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1305" h="2627139">
                      <a:moveTo>
                        <a:pt x="1227" y="1211320"/>
                      </a:moveTo>
                      <a:lnTo>
                        <a:pt x="-4493" y="426120"/>
                      </a:lnTo>
                      <a:lnTo>
                        <a:pt x="976672" y="-4200"/>
                      </a:lnTo>
                      <a:lnTo>
                        <a:pt x="1946813" y="438978"/>
                      </a:lnTo>
                      <a:lnTo>
                        <a:pt x="1945504" y="1211320"/>
                      </a:lnTo>
                      <a:cubicBezTo>
                        <a:pt x="1936885" y="1384659"/>
                        <a:pt x="1886094" y="1577879"/>
                        <a:pt x="1793118" y="1771105"/>
                      </a:cubicBezTo>
                      <a:cubicBezTo>
                        <a:pt x="1649659" y="2090547"/>
                        <a:pt x="1280775" y="2409982"/>
                        <a:pt x="973358" y="2622940"/>
                      </a:cubicBezTo>
                      <a:cubicBezTo>
                        <a:pt x="665955" y="2409982"/>
                        <a:pt x="297071" y="2090547"/>
                        <a:pt x="153612" y="1771105"/>
                      </a:cubicBezTo>
                      <a:cubicBezTo>
                        <a:pt x="60636" y="1577879"/>
                        <a:pt x="9845" y="1384659"/>
                        <a:pt x="1227" y="1211320"/>
                      </a:cubicBezTo>
                      <a:close/>
                    </a:path>
                  </a:pathLst>
                </a:custGeom>
                <a:solidFill>
                  <a:srgbClr val="96ABFF"/>
                </a:solidFill>
                <a:ln w="992" cap="rnd">
                  <a:noFill/>
                  <a:prstDash val="solid"/>
                  <a:round/>
                </a:ln>
              </p:spPr>
              <p:txBody>
                <a:bodyPr rtlCol="0" anchor="ctr"/>
                <a:lstStyle/>
                <a:p>
                  <a:endParaRPr lang="en-CH" sz="4400"/>
                </a:p>
              </p:txBody>
            </p:sp>
            <p:sp>
              <p:nvSpPr>
                <p:cNvPr id="94" name="Freeform 93">
                  <a:extLst>
                    <a:ext uri="{FF2B5EF4-FFF2-40B4-BE49-F238E27FC236}">
                      <a16:creationId xmlns:a16="http://schemas.microsoft.com/office/drawing/2014/main" id="{51C24AD3-FECE-3366-2D43-6AC57FB0140C}"/>
                    </a:ext>
                  </a:extLst>
                </p:cNvPr>
                <p:cNvSpPr/>
                <p:nvPr/>
              </p:nvSpPr>
              <p:spPr>
                <a:xfrm>
                  <a:off x="8222108" y="4530118"/>
                  <a:ext cx="2031053" cy="2719075"/>
                </a:xfrm>
                <a:custGeom>
                  <a:avLst/>
                  <a:gdLst>
                    <a:gd name="connsiteX0" fmla="*/ -4493 w 2031053"/>
                    <a:gd name="connsiteY0" fmla="*/ 443785 h 2719075"/>
                    <a:gd name="connsiteX1" fmla="*/ 1016947 w 2031053"/>
                    <a:gd name="connsiteY1" fmla="*/ -4203 h 2719075"/>
                    <a:gd name="connsiteX2" fmla="*/ 2026561 w 2031053"/>
                    <a:gd name="connsiteY2" fmla="*/ 457004 h 2719075"/>
                    <a:gd name="connsiteX3" fmla="*/ 2025198 w 2031053"/>
                    <a:gd name="connsiteY3" fmla="*/ 1255903 h 2719075"/>
                    <a:gd name="connsiteX4" fmla="*/ 2025158 w 2031053"/>
                    <a:gd name="connsiteY4" fmla="*/ 1256855 h 2719075"/>
                    <a:gd name="connsiteX5" fmla="*/ 1869111 w 2031053"/>
                    <a:gd name="connsiteY5" fmla="*/ 1831426 h 2719075"/>
                    <a:gd name="connsiteX6" fmla="*/ 1035949 w 2031053"/>
                    <a:gd name="connsiteY6" fmla="*/ 2699187 h 2719075"/>
                    <a:gd name="connsiteX7" fmla="*/ 1013299 w 2031053"/>
                    <a:gd name="connsiteY7" fmla="*/ 2714873 h 2719075"/>
                    <a:gd name="connsiteX8" fmla="*/ 990663 w 2031053"/>
                    <a:gd name="connsiteY8" fmla="*/ 2699187 h 2719075"/>
                    <a:gd name="connsiteX9" fmla="*/ 157500 w 2031053"/>
                    <a:gd name="connsiteY9" fmla="*/ 1831432 h 2719075"/>
                    <a:gd name="connsiteX10" fmla="*/ 1414 w 2031053"/>
                    <a:gd name="connsiteY10" fmla="*/ 1256006 h 2719075"/>
                    <a:gd name="connsiteX11" fmla="*/ -4493 w 2031053"/>
                    <a:gd name="connsiteY11" fmla="*/ 443778 h 2719075"/>
                    <a:gd name="connsiteX12" fmla="*/ 41167 w 2031053"/>
                    <a:gd name="connsiteY12" fmla="*/ 1254880 h 2719075"/>
                    <a:gd name="connsiteX13" fmla="*/ 193552 w 2031053"/>
                    <a:gd name="connsiteY13" fmla="*/ 1814665 h 2719075"/>
                    <a:gd name="connsiteX14" fmla="*/ 1013299 w 2031053"/>
                    <a:gd name="connsiteY14" fmla="*/ 2666507 h 2719075"/>
                    <a:gd name="connsiteX15" fmla="*/ 1833059 w 2031053"/>
                    <a:gd name="connsiteY15" fmla="*/ 1814665 h 2719075"/>
                    <a:gd name="connsiteX16" fmla="*/ 1985444 w 2031053"/>
                    <a:gd name="connsiteY16" fmla="*/ 1254880 h 2719075"/>
                    <a:gd name="connsiteX17" fmla="*/ 1986754 w 2031053"/>
                    <a:gd name="connsiteY17" fmla="*/ 482537 h 2719075"/>
                    <a:gd name="connsiteX18" fmla="*/ 1016613 w 2031053"/>
                    <a:gd name="connsiteY18" fmla="*/ 39360 h 2719075"/>
                    <a:gd name="connsiteX19" fmla="*/ 35448 w 2031053"/>
                    <a:gd name="connsiteY19" fmla="*/ 469680 h 2719075"/>
                    <a:gd name="connsiteX20" fmla="*/ 41167 w 2031053"/>
                    <a:gd name="connsiteY20" fmla="*/ 1254880 h 27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31053" h="2719075">
                      <a:moveTo>
                        <a:pt x="-4493" y="443785"/>
                      </a:moveTo>
                      <a:lnTo>
                        <a:pt x="1016947" y="-4203"/>
                      </a:lnTo>
                      <a:lnTo>
                        <a:pt x="2026561" y="457004"/>
                      </a:lnTo>
                      <a:lnTo>
                        <a:pt x="2025198" y="1255903"/>
                      </a:lnTo>
                      <a:lnTo>
                        <a:pt x="2025158" y="1256855"/>
                      </a:lnTo>
                      <a:cubicBezTo>
                        <a:pt x="2016312" y="1434757"/>
                        <a:pt x="1964465" y="1633124"/>
                        <a:pt x="1869111" y="1831426"/>
                      </a:cubicBezTo>
                      <a:cubicBezTo>
                        <a:pt x="1722926" y="2156455"/>
                        <a:pt x="1348723" y="2482506"/>
                        <a:pt x="1035949" y="2699187"/>
                      </a:cubicBezTo>
                      <a:lnTo>
                        <a:pt x="1013299" y="2714873"/>
                      </a:lnTo>
                      <a:lnTo>
                        <a:pt x="990663" y="2699187"/>
                      </a:lnTo>
                      <a:cubicBezTo>
                        <a:pt x="677875" y="2482506"/>
                        <a:pt x="303686" y="2156461"/>
                        <a:pt x="157500" y="1831432"/>
                      </a:cubicBezTo>
                      <a:cubicBezTo>
                        <a:pt x="62146" y="1633117"/>
                        <a:pt x="10300" y="1434757"/>
                        <a:pt x="1414" y="1256006"/>
                      </a:cubicBezTo>
                      <a:lnTo>
                        <a:pt x="-4493" y="443778"/>
                      </a:lnTo>
                      <a:close/>
                      <a:moveTo>
                        <a:pt x="41167" y="1254880"/>
                      </a:moveTo>
                      <a:cubicBezTo>
                        <a:pt x="49786" y="1428218"/>
                        <a:pt x="100577" y="1621445"/>
                        <a:pt x="193552" y="1814665"/>
                      </a:cubicBezTo>
                      <a:cubicBezTo>
                        <a:pt x="337012" y="2134107"/>
                        <a:pt x="705896" y="2453542"/>
                        <a:pt x="1013299" y="2666507"/>
                      </a:cubicBezTo>
                      <a:cubicBezTo>
                        <a:pt x="1320716" y="2453542"/>
                        <a:pt x="1689600" y="2134107"/>
                        <a:pt x="1833059" y="1814665"/>
                      </a:cubicBezTo>
                      <a:cubicBezTo>
                        <a:pt x="1926035" y="1621445"/>
                        <a:pt x="1976825" y="1428218"/>
                        <a:pt x="1985444" y="1254880"/>
                      </a:cubicBezTo>
                      <a:lnTo>
                        <a:pt x="1986754" y="482537"/>
                      </a:lnTo>
                      <a:lnTo>
                        <a:pt x="1016613" y="39360"/>
                      </a:lnTo>
                      <a:lnTo>
                        <a:pt x="35448" y="469680"/>
                      </a:lnTo>
                      <a:lnTo>
                        <a:pt x="41167" y="1254880"/>
                      </a:lnTo>
                      <a:close/>
                    </a:path>
                  </a:pathLst>
                </a:custGeom>
                <a:solidFill>
                  <a:srgbClr val="000080"/>
                </a:solidFill>
                <a:ln w="992" cap="rnd">
                  <a:noFill/>
                  <a:prstDash val="solid"/>
                  <a:round/>
                </a:ln>
              </p:spPr>
              <p:txBody>
                <a:bodyPr rtlCol="0" anchor="ctr"/>
                <a:lstStyle/>
                <a:p>
                  <a:endParaRPr lang="en-CH" sz="4400"/>
                </a:p>
              </p:txBody>
            </p:sp>
          </p:grpSp>
          <p:grpSp>
            <p:nvGrpSpPr>
              <p:cNvPr id="95" name="Graphic 4">
                <a:extLst>
                  <a:ext uri="{FF2B5EF4-FFF2-40B4-BE49-F238E27FC236}">
                    <a16:creationId xmlns:a16="http://schemas.microsoft.com/office/drawing/2014/main" id="{1FF2C12C-35C8-D826-6CC9-5C5B97C20F8F}"/>
                  </a:ext>
                </a:extLst>
              </p:cNvPr>
              <p:cNvGrpSpPr/>
              <p:nvPr/>
            </p:nvGrpSpPr>
            <p:grpSpPr>
              <a:xfrm>
                <a:off x="8446598" y="4790674"/>
                <a:ext cx="1582061" cy="2199299"/>
                <a:chOff x="8446598" y="4790674"/>
                <a:chExt cx="1582061" cy="2199299"/>
              </a:xfrm>
            </p:grpSpPr>
            <p:sp>
              <p:nvSpPr>
                <p:cNvPr id="96" name="Freeform 95">
                  <a:extLst>
                    <a:ext uri="{FF2B5EF4-FFF2-40B4-BE49-F238E27FC236}">
                      <a16:creationId xmlns:a16="http://schemas.microsoft.com/office/drawing/2014/main" id="{688913F1-29FE-1627-C7E7-3D45611C3900}"/>
                    </a:ext>
                  </a:extLst>
                </p:cNvPr>
                <p:cNvSpPr/>
                <p:nvPr/>
              </p:nvSpPr>
              <p:spPr>
                <a:xfrm>
                  <a:off x="8486538" y="4834237"/>
                  <a:ext cx="1502300" cy="2106043"/>
                </a:xfrm>
                <a:custGeom>
                  <a:avLst/>
                  <a:gdLst>
                    <a:gd name="connsiteX0" fmla="*/ 117 w 1502300"/>
                    <a:gd name="connsiteY0" fmla="*/ 959444 h 2106043"/>
                    <a:gd name="connsiteX1" fmla="*/ -4493 w 1502300"/>
                    <a:gd name="connsiteY1" fmla="*/ 326685 h 2106043"/>
                    <a:gd name="connsiteX2" fmla="*/ 749898 w 1502300"/>
                    <a:gd name="connsiteY2" fmla="*/ -4176 h 2106043"/>
                    <a:gd name="connsiteX3" fmla="*/ 1497808 w 1502300"/>
                    <a:gd name="connsiteY3" fmla="*/ 337484 h 2106043"/>
                    <a:gd name="connsiteX4" fmla="*/ 1496752 w 1502300"/>
                    <a:gd name="connsiteY4" fmla="*/ 960033 h 2106043"/>
                    <a:gd name="connsiteX5" fmla="*/ 1366495 w 1502300"/>
                    <a:gd name="connsiteY5" fmla="*/ 1428802 h 2106043"/>
                    <a:gd name="connsiteX6" fmla="*/ 1364010 w 1502300"/>
                    <a:gd name="connsiteY6" fmla="*/ 1434156 h 2106043"/>
                    <a:gd name="connsiteX7" fmla="*/ 748455 w 1502300"/>
                    <a:gd name="connsiteY7" fmla="*/ 2101867 h 2106043"/>
                    <a:gd name="connsiteX8" fmla="*/ 132899 w 1502300"/>
                    <a:gd name="connsiteY8" fmla="*/ 1434156 h 2106043"/>
                    <a:gd name="connsiteX9" fmla="*/ 130401 w 1502300"/>
                    <a:gd name="connsiteY9" fmla="*/ 1428808 h 2106043"/>
                    <a:gd name="connsiteX10" fmla="*/ 117 w 1502300"/>
                    <a:gd name="connsiteY10" fmla="*/ 959457 h 2106043"/>
                    <a:gd name="connsiteX11" fmla="*/ 117 w 1502300"/>
                    <a:gd name="connsiteY11" fmla="*/ 959444 h 210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2300" h="2106043">
                      <a:moveTo>
                        <a:pt x="117" y="959444"/>
                      </a:moveTo>
                      <a:lnTo>
                        <a:pt x="-4493" y="326685"/>
                      </a:lnTo>
                      <a:lnTo>
                        <a:pt x="749898" y="-4176"/>
                      </a:lnTo>
                      <a:lnTo>
                        <a:pt x="1497808" y="337484"/>
                      </a:lnTo>
                      <a:lnTo>
                        <a:pt x="1496752" y="960033"/>
                      </a:lnTo>
                      <a:cubicBezTo>
                        <a:pt x="1488695" y="1105573"/>
                        <a:pt x="1444358" y="1267000"/>
                        <a:pt x="1366495" y="1428802"/>
                      </a:cubicBezTo>
                      <a:cubicBezTo>
                        <a:pt x="1365639" y="1430576"/>
                        <a:pt x="1364811" y="1432362"/>
                        <a:pt x="1364010" y="1434156"/>
                      </a:cubicBezTo>
                      <a:cubicBezTo>
                        <a:pt x="1254397" y="1678228"/>
                        <a:pt x="993843" y="1917911"/>
                        <a:pt x="748455" y="2101867"/>
                      </a:cubicBezTo>
                      <a:cubicBezTo>
                        <a:pt x="503053" y="1917911"/>
                        <a:pt x="242498" y="1678228"/>
                        <a:pt x="132899" y="1434156"/>
                      </a:cubicBezTo>
                      <a:cubicBezTo>
                        <a:pt x="132085" y="1432362"/>
                        <a:pt x="131256" y="1430576"/>
                        <a:pt x="130401" y="1428808"/>
                      </a:cubicBezTo>
                      <a:cubicBezTo>
                        <a:pt x="52444" y="1266779"/>
                        <a:pt x="8094" y="1105139"/>
                        <a:pt x="117" y="959457"/>
                      </a:cubicBezTo>
                      <a:lnTo>
                        <a:pt x="117" y="959444"/>
                      </a:lnTo>
                      <a:close/>
                    </a:path>
                  </a:pathLst>
                </a:custGeom>
                <a:solidFill>
                  <a:srgbClr val="1B36A0"/>
                </a:solidFill>
                <a:ln w="992" cap="rnd">
                  <a:noFill/>
                  <a:prstDash val="solid"/>
                  <a:round/>
                </a:ln>
              </p:spPr>
              <p:txBody>
                <a:bodyPr rtlCol="0" anchor="ctr"/>
                <a:lstStyle/>
                <a:p>
                  <a:endParaRPr lang="en-CH" sz="4400"/>
                </a:p>
              </p:txBody>
            </p:sp>
            <p:sp>
              <p:nvSpPr>
                <p:cNvPr id="97" name="Freeform 96">
                  <a:extLst>
                    <a:ext uri="{FF2B5EF4-FFF2-40B4-BE49-F238E27FC236}">
                      <a16:creationId xmlns:a16="http://schemas.microsoft.com/office/drawing/2014/main" id="{E83C8140-864B-2009-AE5D-7F48B661F7A9}"/>
                    </a:ext>
                  </a:extLst>
                </p:cNvPr>
                <p:cNvSpPr/>
                <p:nvPr/>
              </p:nvSpPr>
              <p:spPr>
                <a:xfrm>
                  <a:off x="8446598" y="4790674"/>
                  <a:ext cx="1582061" cy="2199299"/>
                </a:xfrm>
                <a:custGeom>
                  <a:avLst/>
                  <a:gdLst>
                    <a:gd name="connsiteX0" fmla="*/ 371 w 1582061"/>
                    <a:gd name="connsiteY0" fmla="*/ 1005256 h 2199299"/>
                    <a:gd name="connsiteX1" fmla="*/ 371 w 1582061"/>
                    <a:gd name="connsiteY1" fmla="*/ 1005192 h 2199299"/>
                    <a:gd name="connsiteX2" fmla="*/ 357 w 1582061"/>
                    <a:gd name="connsiteY2" fmla="*/ 1004991 h 2199299"/>
                    <a:gd name="connsiteX3" fmla="*/ 40044 w 1582061"/>
                    <a:gd name="connsiteY3" fmla="*/ 1042766 h 2199299"/>
                    <a:gd name="connsiteX4" fmla="*/ 40071 w 1582061"/>
                    <a:gd name="connsiteY4" fmla="*/ 1042766 h 2199299"/>
                    <a:gd name="connsiteX5" fmla="*/ 305 w 1582061"/>
                    <a:gd name="connsiteY5" fmla="*/ 1003295 h 2199299"/>
                    <a:gd name="connsiteX6" fmla="*/ -4493 w 1582061"/>
                    <a:gd name="connsiteY6" fmla="*/ 344349 h 2199299"/>
                    <a:gd name="connsiteX7" fmla="*/ 790172 w 1582061"/>
                    <a:gd name="connsiteY7" fmla="*/ -4180 h 2199299"/>
                    <a:gd name="connsiteX8" fmla="*/ 1577568 w 1582061"/>
                    <a:gd name="connsiteY8" fmla="*/ 355510 h 2199299"/>
                    <a:gd name="connsiteX9" fmla="*/ 1576459 w 1582061"/>
                    <a:gd name="connsiteY9" fmla="*/ 1004725 h 2199299"/>
                    <a:gd name="connsiteX10" fmla="*/ 1576406 w 1582061"/>
                    <a:gd name="connsiteY10" fmla="*/ 1005787 h 2199299"/>
                    <a:gd name="connsiteX11" fmla="*/ 1442273 w 1582061"/>
                    <a:gd name="connsiteY11" fmla="*/ 1489601 h 2199299"/>
                    <a:gd name="connsiteX12" fmla="*/ 1440229 w 1582061"/>
                    <a:gd name="connsiteY12" fmla="*/ 1494003 h 2199299"/>
                    <a:gd name="connsiteX13" fmla="*/ 812247 w 1582061"/>
                    <a:gd name="connsiteY13" fmla="*/ 2177239 h 2199299"/>
                    <a:gd name="connsiteX14" fmla="*/ 788395 w 1582061"/>
                    <a:gd name="connsiteY14" fmla="*/ 2195120 h 2199299"/>
                    <a:gd name="connsiteX15" fmla="*/ 764557 w 1582061"/>
                    <a:gd name="connsiteY15" fmla="*/ 2177239 h 2199299"/>
                    <a:gd name="connsiteX16" fmla="*/ 136575 w 1582061"/>
                    <a:gd name="connsiteY16" fmla="*/ 1494003 h 2199299"/>
                    <a:gd name="connsiteX17" fmla="*/ 134530 w 1582061"/>
                    <a:gd name="connsiteY17" fmla="*/ 1489601 h 2199299"/>
                    <a:gd name="connsiteX18" fmla="*/ 371 w 1582061"/>
                    <a:gd name="connsiteY18" fmla="*/ 1005256 h 2199299"/>
                    <a:gd name="connsiteX19" fmla="*/ 40071 w 1582061"/>
                    <a:gd name="connsiteY19" fmla="*/ 1003003 h 2199299"/>
                    <a:gd name="connsiteX20" fmla="*/ 40071 w 1582061"/>
                    <a:gd name="connsiteY20" fmla="*/ 1003016 h 2199299"/>
                    <a:gd name="connsiteX21" fmla="*/ 170355 w 1582061"/>
                    <a:gd name="connsiteY21" fmla="*/ 1472367 h 2199299"/>
                    <a:gd name="connsiteX22" fmla="*/ 172840 w 1582061"/>
                    <a:gd name="connsiteY22" fmla="*/ 1477721 h 2199299"/>
                    <a:gd name="connsiteX23" fmla="*/ 788395 w 1582061"/>
                    <a:gd name="connsiteY23" fmla="*/ 2145426 h 2199299"/>
                    <a:gd name="connsiteX24" fmla="*/ 1403950 w 1582061"/>
                    <a:gd name="connsiteY24" fmla="*/ 1477721 h 2199299"/>
                    <a:gd name="connsiteX25" fmla="*/ 1406449 w 1582061"/>
                    <a:gd name="connsiteY25" fmla="*/ 1472361 h 2199299"/>
                    <a:gd name="connsiteX26" fmla="*/ 1536706 w 1582061"/>
                    <a:gd name="connsiteY26" fmla="*/ 1003592 h 2199299"/>
                    <a:gd name="connsiteX27" fmla="*/ 1537761 w 1582061"/>
                    <a:gd name="connsiteY27" fmla="*/ 381043 h 2199299"/>
                    <a:gd name="connsiteX28" fmla="*/ 789851 w 1582061"/>
                    <a:gd name="connsiteY28" fmla="*/ 39383 h 2199299"/>
                    <a:gd name="connsiteX29" fmla="*/ 35461 w 1582061"/>
                    <a:gd name="connsiteY29" fmla="*/ 370244 h 2199299"/>
                    <a:gd name="connsiteX30" fmla="*/ 40071 w 1582061"/>
                    <a:gd name="connsiteY30" fmla="*/ 1003003 h 21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82061" h="2199299">
                      <a:moveTo>
                        <a:pt x="371" y="1005256"/>
                      </a:moveTo>
                      <a:lnTo>
                        <a:pt x="371" y="1005192"/>
                      </a:lnTo>
                      <a:cubicBezTo>
                        <a:pt x="371" y="1005127"/>
                        <a:pt x="357" y="1005056"/>
                        <a:pt x="357" y="1004991"/>
                      </a:cubicBezTo>
                      <a:lnTo>
                        <a:pt x="40044" y="1042766"/>
                      </a:lnTo>
                      <a:cubicBezTo>
                        <a:pt x="40058" y="1042766"/>
                        <a:pt x="40071" y="1042766"/>
                        <a:pt x="40071" y="1042766"/>
                      </a:cubicBezTo>
                      <a:lnTo>
                        <a:pt x="305" y="1003295"/>
                      </a:lnTo>
                      <a:lnTo>
                        <a:pt x="-4493" y="344349"/>
                      </a:lnTo>
                      <a:lnTo>
                        <a:pt x="790172" y="-4180"/>
                      </a:lnTo>
                      <a:lnTo>
                        <a:pt x="1577568" y="355510"/>
                      </a:lnTo>
                      <a:lnTo>
                        <a:pt x="1576459" y="1004725"/>
                      </a:lnTo>
                      <a:lnTo>
                        <a:pt x="1576406" y="1005787"/>
                      </a:lnTo>
                      <a:cubicBezTo>
                        <a:pt x="1568081" y="1155975"/>
                        <a:pt x="1522609" y="1322633"/>
                        <a:pt x="1442273" y="1489601"/>
                      </a:cubicBezTo>
                      <a:cubicBezTo>
                        <a:pt x="1441565" y="1491058"/>
                        <a:pt x="1440884" y="1492527"/>
                        <a:pt x="1440229" y="1494003"/>
                      </a:cubicBezTo>
                      <a:cubicBezTo>
                        <a:pt x="1328212" y="1743404"/>
                        <a:pt x="1062994" y="1989263"/>
                        <a:pt x="812247" y="2177239"/>
                      </a:cubicBezTo>
                      <a:lnTo>
                        <a:pt x="788395" y="2195120"/>
                      </a:lnTo>
                      <a:lnTo>
                        <a:pt x="764557" y="2177239"/>
                      </a:lnTo>
                      <a:cubicBezTo>
                        <a:pt x="513797" y="1989263"/>
                        <a:pt x="248579" y="1743410"/>
                        <a:pt x="136575" y="1494003"/>
                      </a:cubicBezTo>
                      <a:cubicBezTo>
                        <a:pt x="135907" y="1492527"/>
                        <a:pt x="135225" y="1491064"/>
                        <a:pt x="134530" y="1489601"/>
                      </a:cubicBezTo>
                      <a:cubicBezTo>
                        <a:pt x="54088" y="1322432"/>
                        <a:pt x="8603" y="1155567"/>
                        <a:pt x="371" y="1005256"/>
                      </a:cubicBezTo>
                      <a:close/>
                      <a:moveTo>
                        <a:pt x="40071" y="1003003"/>
                      </a:moveTo>
                      <a:lnTo>
                        <a:pt x="40071" y="1003016"/>
                      </a:lnTo>
                      <a:cubicBezTo>
                        <a:pt x="48035" y="1148698"/>
                        <a:pt x="92385" y="1310339"/>
                        <a:pt x="170355" y="1472367"/>
                      </a:cubicBezTo>
                      <a:cubicBezTo>
                        <a:pt x="171210" y="1474141"/>
                        <a:pt x="172039" y="1475921"/>
                        <a:pt x="172840" y="1477721"/>
                      </a:cubicBezTo>
                      <a:cubicBezTo>
                        <a:pt x="282453" y="1721787"/>
                        <a:pt x="543007" y="1961470"/>
                        <a:pt x="788395" y="2145426"/>
                      </a:cubicBezTo>
                      <a:cubicBezTo>
                        <a:pt x="1033783" y="1961470"/>
                        <a:pt x="1294338" y="1721787"/>
                        <a:pt x="1403950" y="1477721"/>
                      </a:cubicBezTo>
                      <a:cubicBezTo>
                        <a:pt x="1404765" y="1475921"/>
                        <a:pt x="1405594" y="1474135"/>
                        <a:pt x="1406449" y="1472361"/>
                      </a:cubicBezTo>
                      <a:cubicBezTo>
                        <a:pt x="1484299" y="1310559"/>
                        <a:pt x="1528648" y="1149132"/>
                        <a:pt x="1536706" y="1003592"/>
                      </a:cubicBezTo>
                      <a:lnTo>
                        <a:pt x="1537761" y="381043"/>
                      </a:lnTo>
                      <a:lnTo>
                        <a:pt x="789851" y="39383"/>
                      </a:lnTo>
                      <a:lnTo>
                        <a:pt x="35461" y="370244"/>
                      </a:lnTo>
                      <a:lnTo>
                        <a:pt x="40071" y="1003003"/>
                      </a:lnTo>
                      <a:close/>
                    </a:path>
                  </a:pathLst>
                </a:custGeom>
                <a:solidFill>
                  <a:srgbClr val="FFFFFF"/>
                </a:solidFill>
                <a:ln w="992" cap="rnd">
                  <a:noFill/>
                  <a:prstDash val="solid"/>
                  <a:round/>
                </a:ln>
              </p:spPr>
              <p:txBody>
                <a:bodyPr rtlCol="0" anchor="ctr"/>
                <a:lstStyle/>
                <a:p>
                  <a:endParaRPr lang="en-CH" sz="4400"/>
                </a:p>
              </p:txBody>
            </p:sp>
          </p:grpSp>
          <p:grpSp>
            <p:nvGrpSpPr>
              <p:cNvPr id="98" name="Graphic 4">
                <a:extLst>
                  <a:ext uri="{FF2B5EF4-FFF2-40B4-BE49-F238E27FC236}">
                    <a16:creationId xmlns:a16="http://schemas.microsoft.com/office/drawing/2014/main" id="{78F63A0F-B7F6-6130-167A-4AD3056073EB}"/>
                  </a:ext>
                </a:extLst>
              </p:cNvPr>
              <p:cNvGrpSpPr/>
              <p:nvPr/>
            </p:nvGrpSpPr>
            <p:grpSpPr>
              <a:xfrm>
                <a:off x="8662120" y="5300799"/>
                <a:ext cx="1151113" cy="1064465"/>
                <a:chOff x="8662120" y="5300799"/>
                <a:chExt cx="1151113" cy="1064465"/>
              </a:xfrm>
              <a:solidFill>
                <a:srgbClr val="FFFFFF"/>
              </a:solidFill>
            </p:grpSpPr>
            <p:sp>
              <p:nvSpPr>
                <p:cNvPr id="99" name="Freeform 98">
                  <a:extLst>
                    <a:ext uri="{FF2B5EF4-FFF2-40B4-BE49-F238E27FC236}">
                      <a16:creationId xmlns:a16="http://schemas.microsoft.com/office/drawing/2014/main" id="{165729D7-C6B2-2D77-F206-712691EE07B7}"/>
                    </a:ext>
                  </a:extLst>
                </p:cNvPr>
                <p:cNvSpPr/>
                <p:nvPr/>
              </p:nvSpPr>
              <p:spPr>
                <a:xfrm>
                  <a:off x="8866719" y="5813355"/>
                  <a:ext cx="591780" cy="551898"/>
                </a:xfrm>
                <a:custGeom>
                  <a:avLst/>
                  <a:gdLst>
                    <a:gd name="connsiteX0" fmla="*/ 349735 w 591780"/>
                    <a:gd name="connsiteY0" fmla="*/ 5415 h 551898"/>
                    <a:gd name="connsiteX1" fmla="*/ 246140 w 591780"/>
                    <a:gd name="connsiteY1" fmla="*/ 5415 h 551898"/>
                    <a:gd name="connsiteX2" fmla="*/ 283884 w 591780"/>
                    <a:gd name="connsiteY2" fmla="*/ 84673 h 551898"/>
                    <a:gd name="connsiteX3" fmla="*/ 175665 w 591780"/>
                    <a:gd name="connsiteY3" fmla="*/ 121684 h 551898"/>
                    <a:gd name="connsiteX4" fmla="*/ 150358 w 591780"/>
                    <a:gd name="connsiteY4" fmla="*/ 38173 h 551898"/>
                    <a:gd name="connsiteX5" fmla="*/ 71001 w 591780"/>
                    <a:gd name="connsiteY5" fmla="*/ 100740 h 551898"/>
                    <a:gd name="connsiteX6" fmla="*/ 154134 w 591780"/>
                    <a:gd name="connsiteY6" fmla="*/ 138660 h 551898"/>
                    <a:gd name="connsiteX7" fmla="*/ 96554 w 591780"/>
                    <a:gd name="connsiteY7" fmla="*/ 232371 h 551898"/>
                    <a:gd name="connsiteX8" fmla="*/ 20036 w 591780"/>
                    <a:gd name="connsiteY8" fmla="*/ 183682 h 551898"/>
                    <a:gd name="connsiteX9" fmla="*/ 2047 w 591780"/>
                    <a:gd name="connsiteY9" fmla="*/ 279545 h 551898"/>
                    <a:gd name="connsiteX10" fmla="*/ 91671 w 591780"/>
                    <a:gd name="connsiteY10" fmla="*/ 258383 h 551898"/>
                    <a:gd name="connsiteX11" fmla="*/ 111671 w 591780"/>
                    <a:gd name="connsiteY11" fmla="*/ 364946 h 551898"/>
                    <a:gd name="connsiteX12" fmla="*/ 19747 w 591780"/>
                    <a:gd name="connsiteY12" fmla="*/ 373866 h 551898"/>
                    <a:gd name="connsiteX13" fmla="*/ 71545 w 591780"/>
                    <a:gd name="connsiteY13" fmla="*/ 458164 h 551898"/>
                    <a:gd name="connsiteX14" fmla="*/ 125724 w 591780"/>
                    <a:gd name="connsiteY14" fmla="*/ 387821 h 551898"/>
                    <a:gd name="connsiteX15" fmla="*/ 213943 w 591780"/>
                    <a:gd name="connsiteY15" fmla="*/ 457377 h 551898"/>
                    <a:gd name="connsiteX16" fmla="*/ 149626 w 591780"/>
                    <a:gd name="connsiteY16" fmla="*/ 519727 h 551898"/>
                    <a:gd name="connsiteX17" fmla="*/ 246972 w 591780"/>
                    <a:gd name="connsiteY17" fmla="*/ 553018 h 551898"/>
                    <a:gd name="connsiteX18" fmla="*/ 240356 w 591780"/>
                    <a:gd name="connsiteY18" fmla="*/ 466410 h 551898"/>
                    <a:gd name="connsiteX19" fmla="*/ 355518 w 591780"/>
                    <a:gd name="connsiteY19" fmla="*/ 466410 h 551898"/>
                    <a:gd name="connsiteX20" fmla="*/ 348902 w 591780"/>
                    <a:gd name="connsiteY20" fmla="*/ 553018 h 551898"/>
                    <a:gd name="connsiteX21" fmla="*/ 446248 w 591780"/>
                    <a:gd name="connsiteY21" fmla="*/ 519727 h 551898"/>
                    <a:gd name="connsiteX22" fmla="*/ 381932 w 591780"/>
                    <a:gd name="connsiteY22" fmla="*/ 457377 h 551898"/>
                    <a:gd name="connsiteX23" fmla="*/ 470150 w 591780"/>
                    <a:gd name="connsiteY23" fmla="*/ 387821 h 551898"/>
                    <a:gd name="connsiteX24" fmla="*/ 524334 w 591780"/>
                    <a:gd name="connsiteY24" fmla="*/ 458164 h 551898"/>
                    <a:gd name="connsiteX25" fmla="*/ 576127 w 591780"/>
                    <a:gd name="connsiteY25" fmla="*/ 373866 h 551898"/>
                    <a:gd name="connsiteX26" fmla="*/ 484204 w 591780"/>
                    <a:gd name="connsiteY26" fmla="*/ 364946 h 551898"/>
                    <a:gd name="connsiteX27" fmla="*/ 504204 w 591780"/>
                    <a:gd name="connsiteY27" fmla="*/ 258383 h 551898"/>
                    <a:gd name="connsiteX28" fmla="*/ 593827 w 591780"/>
                    <a:gd name="connsiteY28" fmla="*/ 279545 h 551898"/>
                    <a:gd name="connsiteX29" fmla="*/ 575838 w 591780"/>
                    <a:gd name="connsiteY29" fmla="*/ 183682 h 551898"/>
                    <a:gd name="connsiteX30" fmla="*/ 499321 w 591780"/>
                    <a:gd name="connsiteY30" fmla="*/ 232371 h 551898"/>
                    <a:gd name="connsiteX31" fmla="*/ 441740 w 591780"/>
                    <a:gd name="connsiteY31" fmla="*/ 138660 h 551898"/>
                    <a:gd name="connsiteX32" fmla="*/ 524873 w 591780"/>
                    <a:gd name="connsiteY32" fmla="*/ 100740 h 551898"/>
                    <a:gd name="connsiteX33" fmla="*/ 445516 w 591780"/>
                    <a:gd name="connsiteY33" fmla="*/ 38173 h 551898"/>
                    <a:gd name="connsiteX34" fmla="*/ 420210 w 591780"/>
                    <a:gd name="connsiteY34" fmla="*/ 121684 h 551898"/>
                    <a:gd name="connsiteX35" fmla="*/ 311991 w 591780"/>
                    <a:gd name="connsiteY35" fmla="*/ 84673 h 551898"/>
                    <a:gd name="connsiteX36" fmla="*/ 349735 w 591780"/>
                    <a:gd name="connsiteY36" fmla="*/ 5415 h 55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91780" h="551898">
                      <a:moveTo>
                        <a:pt x="349735" y="5415"/>
                      </a:moveTo>
                      <a:cubicBezTo>
                        <a:pt x="315474" y="-313"/>
                        <a:pt x="280405" y="-313"/>
                        <a:pt x="246140" y="5415"/>
                      </a:cubicBezTo>
                      <a:cubicBezTo>
                        <a:pt x="251701" y="34787"/>
                        <a:pt x="264283" y="61206"/>
                        <a:pt x="283884" y="84673"/>
                      </a:cubicBezTo>
                      <a:cubicBezTo>
                        <a:pt x="244817" y="87164"/>
                        <a:pt x="207298" y="99998"/>
                        <a:pt x="175665" y="121684"/>
                      </a:cubicBezTo>
                      <a:cubicBezTo>
                        <a:pt x="174630" y="91866"/>
                        <a:pt x="166196" y="64027"/>
                        <a:pt x="150358" y="38173"/>
                      </a:cubicBezTo>
                      <a:cubicBezTo>
                        <a:pt x="120196" y="54479"/>
                        <a:pt x="93330" y="75659"/>
                        <a:pt x="71001" y="100740"/>
                      </a:cubicBezTo>
                      <a:cubicBezTo>
                        <a:pt x="95351" y="119881"/>
                        <a:pt x="123064" y="132521"/>
                        <a:pt x="154134" y="138660"/>
                      </a:cubicBezTo>
                      <a:cubicBezTo>
                        <a:pt x="125912" y="164166"/>
                        <a:pt x="105950" y="196656"/>
                        <a:pt x="96554" y="232371"/>
                      </a:cubicBezTo>
                      <a:cubicBezTo>
                        <a:pt x="75360" y="210156"/>
                        <a:pt x="49856" y="193926"/>
                        <a:pt x="20036" y="183682"/>
                      </a:cubicBezTo>
                      <a:cubicBezTo>
                        <a:pt x="8090" y="214396"/>
                        <a:pt x="1999" y="246846"/>
                        <a:pt x="2047" y="279545"/>
                      </a:cubicBezTo>
                      <a:cubicBezTo>
                        <a:pt x="33796" y="279499"/>
                        <a:pt x="63674" y="272447"/>
                        <a:pt x="91671" y="258383"/>
                      </a:cubicBezTo>
                      <a:cubicBezTo>
                        <a:pt x="87499" y="294965"/>
                        <a:pt x="94432" y="331913"/>
                        <a:pt x="111671" y="364946"/>
                      </a:cubicBezTo>
                      <a:cubicBezTo>
                        <a:pt x="80239" y="360728"/>
                        <a:pt x="49601" y="363703"/>
                        <a:pt x="19747" y="373866"/>
                      </a:cubicBezTo>
                      <a:cubicBezTo>
                        <a:pt x="31602" y="404607"/>
                        <a:pt x="49139" y="433142"/>
                        <a:pt x="71545" y="458164"/>
                      </a:cubicBezTo>
                      <a:cubicBezTo>
                        <a:pt x="95837" y="438951"/>
                        <a:pt x="113898" y="415506"/>
                        <a:pt x="125724" y="387821"/>
                      </a:cubicBezTo>
                      <a:cubicBezTo>
                        <a:pt x="147553" y="418363"/>
                        <a:pt x="178142" y="442477"/>
                        <a:pt x="213943" y="457377"/>
                      </a:cubicBezTo>
                      <a:cubicBezTo>
                        <a:pt x="186981" y="473127"/>
                        <a:pt x="165542" y="493909"/>
                        <a:pt x="149626" y="519727"/>
                      </a:cubicBezTo>
                      <a:cubicBezTo>
                        <a:pt x="179740" y="536115"/>
                        <a:pt x="212692" y="547385"/>
                        <a:pt x="246972" y="553018"/>
                      </a:cubicBezTo>
                      <a:cubicBezTo>
                        <a:pt x="252442" y="523629"/>
                        <a:pt x="250234" y="494759"/>
                        <a:pt x="240356" y="466410"/>
                      </a:cubicBezTo>
                      <a:cubicBezTo>
                        <a:pt x="277975" y="476622"/>
                        <a:pt x="317899" y="476622"/>
                        <a:pt x="355518" y="466410"/>
                      </a:cubicBezTo>
                      <a:cubicBezTo>
                        <a:pt x="345640" y="494759"/>
                        <a:pt x="343437" y="523629"/>
                        <a:pt x="348902" y="553018"/>
                      </a:cubicBezTo>
                      <a:cubicBezTo>
                        <a:pt x="383182" y="547385"/>
                        <a:pt x="416134" y="536115"/>
                        <a:pt x="446248" y="519727"/>
                      </a:cubicBezTo>
                      <a:cubicBezTo>
                        <a:pt x="430333" y="493909"/>
                        <a:pt x="408893" y="473127"/>
                        <a:pt x="381932" y="457377"/>
                      </a:cubicBezTo>
                      <a:cubicBezTo>
                        <a:pt x="417737" y="442477"/>
                        <a:pt x="448321" y="418363"/>
                        <a:pt x="470150" y="387821"/>
                      </a:cubicBezTo>
                      <a:cubicBezTo>
                        <a:pt x="481981" y="415506"/>
                        <a:pt x="500037" y="438951"/>
                        <a:pt x="524334" y="458164"/>
                      </a:cubicBezTo>
                      <a:cubicBezTo>
                        <a:pt x="546740" y="433142"/>
                        <a:pt x="564272" y="404607"/>
                        <a:pt x="576127" y="373866"/>
                      </a:cubicBezTo>
                      <a:cubicBezTo>
                        <a:pt x="546278" y="363703"/>
                        <a:pt x="515635" y="360728"/>
                        <a:pt x="484204" y="364946"/>
                      </a:cubicBezTo>
                      <a:cubicBezTo>
                        <a:pt x="501442" y="331913"/>
                        <a:pt x="508375" y="294965"/>
                        <a:pt x="504204" y="258383"/>
                      </a:cubicBezTo>
                      <a:cubicBezTo>
                        <a:pt x="532205" y="272447"/>
                        <a:pt x="562078" y="279499"/>
                        <a:pt x="593827" y="279545"/>
                      </a:cubicBezTo>
                      <a:cubicBezTo>
                        <a:pt x="593876" y="246846"/>
                        <a:pt x="587789" y="214396"/>
                        <a:pt x="575838" y="183682"/>
                      </a:cubicBezTo>
                      <a:cubicBezTo>
                        <a:pt x="546018" y="193926"/>
                        <a:pt x="520514" y="210156"/>
                        <a:pt x="499321" y="232371"/>
                      </a:cubicBezTo>
                      <a:cubicBezTo>
                        <a:pt x="489924" y="196656"/>
                        <a:pt x="469963" y="164166"/>
                        <a:pt x="441740" y="138660"/>
                      </a:cubicBezTo>
                      <a:cubicBezTo>
                        <a:pt x="472811" y="132521"/>
                        <a:pt x="500523" y="119881"/>
                        <a:pt x="524873" y="100740"/>
                      </a:cubicBezTo>
                      <a:cubicBezTo>
                        <a:pt x="502544" y="75659"/>
                        <a:pt x="475678" y="54479"/>
                        <a:pt x="445516" y="38173"/>
                      </a:cubicBezTo>
                      <a:cubicBezTo>
                        <a:pt x="429683" y="64027"/>
                        <a:pt x="421244" y="91866"/>
                        <a:pt x="420210" y="121684"/>
                      </a:cubicBezTo>
                      <a:cubicBezTo>
                        <a:pt x="388576" y="99998"/>
                        <a:pt x="351058" y="87164"/>
                        <a:pt x="311991" y="84673"/>
                      </a:cubicBezTo>
                      <a:cubicBezTo>
                        <a:pt x="331596" y="61206"/>
                        <a:pt x="344178" y="34787"/>
                        <a:pt x="349735" y="5415"/>
                      </a:cubicBezTo>
                      <a:close/>
                    </a:path>
                  </a:pathLst>
                </a:custGeom>
                <a:solidFill>
                  <a:srgbClr val="FFFFFF"/>
                </a:solidFill>
                <a:ln w="4665" cap="rnd">
                  <a:noFill/>
                  <a:prstDash val="solid"/>
                  <a:round/>
                </a:ln>
              </p:spPr>
              <p:txBody>
                <a:bodyPr rtlCol="0" anchor="ctr"/>
                <a:lstStyle/>
                <a:p>
                  <a:endParaRPr lang="en-CH" sz="4400"/>
                </a:p>
              </p:txBody>
            </p:sp>
            <p:sp>
              <p:nvSpPr>
                <p:cNvPr id="100" name="Freeform 99">
                  <a:extLst>
                    <a:ext uri="{FF2B5EF4-FFF2-40B4-BE49-F238E27FC236}">
                      <a16:creationId xmlns:a16="http://schemas.microsoft.com/office/drawing/2014/main" id="{89B5E3DC-13A2-F4AF-D59C-34F5B55663FE}"/>
                    </a:ext>
                  </a:extLst>
                </p:cNvPr>
                <p:cNvSpPr/>
                <p:nvPr/>
              </p:nvSpPr>
              <p:spPr>
                <a:xfrm>
                  <a:off x="9086253" y="5300799"/>
                  <a:ext cx="372238" cy="347152"/>
                </a:xfrm>
                <a:custGeom>
                  <a:avLst/>
                  <a:gdLst>
                    <a:gd name="connsiteX0" fmla="*/ 220782 w 372238"/>
                    <a:gd name="connsiteY0" fmla="*/ 3628 h 347152"/>
                    <a:gd name="connsiteX1" fmla="*/ 155619 w 372238"/>
                    <a:gd name="connsiteY1" fmla="*/ 3628 h 347152"/>
                    <a:gd name="connsiteX2" fmla="*/ 179361 w 372238"/>
                    <a:gd name="connsiteY2" fmla="*/ 53482 h 347152"/>
                    <a:gd name="connsiteX3" fmla="*/ 111290 w 372238"/>
                    <a:gd name="connsiteY3" fmla="*/ 76763 h 347152"/>
                    <a:gd name="connsiteX4" fmla="*/ 95371 w 372238"/>
                    <a:gd name="connsiteY4" fmla="*/ 24233 h 347152"/>
                    <a:gd name="connsiteX5" fmla="*/ 45455 w 372238"/>
                    <a:gd name="connsiteY5" fmla="*/ 63589 h 347152"/>
                    <a:gd name="connsiteX6" fmla="*/ 97747 w 372238"/>
                    <a:gd name="connsiteY6" fmla="*/ 87441 h 347152"/>
                    <a:gd name="connsiteX7" fmla="*/ 61528 w 372238"/>
                    <a:gd name="connsiteY7" fmla="*/ 146386 h 347152"/>
                    <a:gd name="connsiteX8" fmla="*/ 13397 w 372238"/>
                    <a:gd name="connsiteY8" fmla="*/ 115761 h 347152"/>
                    <a:gd name="connsiteX9" fmla="*/ 2082 w 372238"/>
                    <a:gd name="connsiteY9" fmla="*/ 176059 h 347152"/>
                    <a:gd name="connsiteX10" fmla="*/ 58456 w 372238"/>
                    <a:gd name="connsiteY10" fmla="*/ 162748 h 347152"/>
                    <a:gd name="connsiteX11" fmla="*/ 71036 w 372238"/>
                    <a:gd name="connsiteY11" fmla="*/ 229778 h 347152"/>
                    <a:gd name="connsiteX12" fmla="*/ 13215 w 372238"/>
                    <a:gd name="connsiteY12" fmla="*/ 235389 h 347152"/>
                    <a:gd name="connsiteX13" fmla="*/ 45797 w 372238"/>
                    <a:gd name="connsiteY13" fmla="*/ 288414 h 347152"/>
                    <a:gd name="connsiteX14" fmla="*/ 79876 w 372238"/>
                    <a:gd name="connsiteY14" fmla="*/ 244167 h 347152"/>
                    <a:gd name="connsiteX15" fmla="*/ 135367 w 372238"/>
                    <a:gd name="connsiteY15" fmla="*/ 287919 h 347152"/>
                    <a:gd name="connsiteX16" fmla="*/ 94911 w 372238"/>
                    <a:gd name="connsiteY16" fmla="*/ 327138 h 347152"/>
                    <a:gd name="connsiteX17" fmla="*/ 156143 w 372238"/>
                    <a:gd name="connsiteY17" fmla="*/ 348078 h 347152"/>
                    <a:gd name="connsiteX18" fmla="*/ 151982 w 372238"/>
                    <a:gd name="connsiteY18" fmla="*/ 293600 h 347152"/>
                    <a:gd name="connsiteX19" fmla="*/ 224420 w 372238"/>
                    <a:gd name="connsiteY19" fmla="*/ 293600 h 347152"/>
                    <a:gd name="connsiteX20" fmla="*/ 220258 w 372238"/>
                    <a:gd name="connsiteY20" fmla="*/ 348078 h 347152"/>
                    <a:gd name="connsiteX21" fmla="*/ 281490 w 372238"/>
                    <a:gd name="connsiteY21" fmla="*/ 327138 h 347152"/>
                    <a:gd name="connsiteX22" fmla="*/ 241034 w 372238"/>
                    <a:gd name="connsiteY22" fmla="*/ 287919 h 347152"/>
                    <a:gd name="connsiteX23" fmla="*/ 296525 w 372238"/>
                    <a:gd name="connsiteY23" fmla="*/ 244167 h 347152"/>
                    <a:gd name="connsiteX24" fmla="*/ 330607 w 372238"/>
                    <a:gd name="connsiteY24" fmla="*/ 288414 h 347152"/>
                    <a:gd name="connsiteX25" fmla="*/ 363186 w 372238"/>
                    <a:gd name="connsiteY25" fmla="*/ 235389 h 347152"/>
                    <a:gd name="connsiteX26" fmla="*/ 305365 w 372238"/>
                    <a:gd name="connsiteY26" fmla="*/ 229778 h 347152"/>
                    <a:gd name="connsiteX27" fmla="*/ 317945 w 372238"/>
                    <a:gd name="connsiteY27" fmla="*/ 162748 h 347152"/>
                    <a:gd name="connsiteX28" fmla="*/ 374320 w 372238"/>
                    <a:gd name="connsiteY28" fmla="*/ 176059 h 347152"/>
                    <a:gd name="connsiteX29" fmla="*/ 363004 w 372238"/>
                    <a:gd name="connsiteY29" fmla="*/ 115761 h 347152"/>
                    <a:gd name="connsiteX30" fmla="*/ 314874 w 372238"/>
                    <a:gd name="connsiteY30" fmla="*/ 146386 h 347152"/>
                    <a:gd name="connsiteX31" fmla="*/ 278655 w 372238"/>
                    <a:gd name="connsiteY31" fmla="*/ 87441 h 347152"/>
                    <a:gd name="connsiteX32" fmla="*/ 330946 w 372238"/>
                    <a:gd name="connsiteY32" fmla="*/ 63589 h 347152"/>
                    <a:gd name="connsiteX33" fmla="*/ 281030 w 372238"/>
                    <a:gd name="connsiteY33" fmla="*/ 24233 h 347152"/>
                    <a:gd name="connsiteX34" fmla="*/ 265112 w 372238"/>
                    <a:gd name="connsiteY34" fmla="*/ 76763 h 347152"/>
                    <a:gd name="connsiteX35" fmla="*/ 197040 w 372238"/>
                    <a:gd name="connsiteY35" fmla="*/ 53482 h 347152"/>
                    <a:gd name="connsiteX36" fmla="*/ 220782 w 372238"/>
                    <a:gd name="connsiteY36" fmla="*/ 3628 h 34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2238" h="347152">
                      <a:moveTo>
                        <a:pt x="220782" y="3628"/>
                      </a:moveTo>
                      <a:cubicBezTo>
                        <a:pt x="199232" y="25"/>
                        <a:pt x="177173" y="25"/>
                        <a:pt x="155619" y="3628"/>
                      </a:cubicBezTo>
                      <a:cubicBezTo>
                        <a:pt x="159118" y="22103"/>
                        <a:pt x="167032" y="38721"/>
                        <a:pt x="179361" y="53482"/>
                      </a:cubicBezTo>
                      <a:cubicBezTo>
                        <a:pt x="154787" y="55049"/>
                        <a:pt x="131188" y="63122"/>
                        <a:pt x="111290" y="76763"/>
                      </a:cubicBezTo>
                      <a:cubicBezTo>
                        <a:pt x="110639" y="58007"/>
                        <a:pt x="105334" y="40496"/>
                        <a:pt x="95371" y="24233"/>
                      </a:cubicBezTo>
                      <a:cubicBezTo>
                        <a:pt x="76399" y="34490"/>
                        <a:pt x="59500" y="47812"/>
                        <a:pt x="45455" y="63589"/>
                      </a:cubicBezTo>
                      <a:cubicBezTo>
                        <a:pt x="60771" y="75629"/>
                        <a:pt x="78203" y="83579"/>
                        <a:pt x="97747" y="87441"/>
                      </a:cubicBezTo>
                      <a:cubicBezTo>
                        <a:pt x="79994" y="103485"/>
                        <a:pt x="67438" y="123922"/>
                        <a:pt x="61528" y="146386"/>
                      </a:cubicBezTo>
                      <a:cubicBezTo>
                        <a:pt x="48197" y="132413"/>
                        <a:pt x="32154" y="122204"/>
                        <a:pt x="13397" y="115761"/>
                      </a:cubicBezTo>
                      <a:cubicBezTo>
                        <a:pt x="5883" y="135080"/>
                        <a:pt x="2051" y="155491"/>
                        <a:pt x="2082" y="176059"/>
                      </a:cubicBezTo>
                      <a:cubicBezTo>
                        <a:pt x="22052" y="176031"/>
                        <a:pt x="40846" y="171595"/>
                        <a:pt x="58456" y="162748"/>
                      </a:cubicBezTo>
                      <a:cubicBezTo>
                        <a:pt x="55832" y="185759"/>
                        <a:pt x="60193" y="209000"/>
                        <a:pt x="71036" y="229778"/>
                      </a:cubicBezTo>
                      <a:cubicBezTo>
                        <a:pt x="51265" y="227125"/>
                        <a:pt x="31994" y="228996"/>
                        <a:pt x="13215" y="235389"/>
                      </a:cubicBezTo>
                      <a:cubicBezTo>
                        <a:pt x="20672" y="254725"/>
                        <a:pt x="31703" y="272674"/>
                        <a:pt x="45797" y="288414"/>
                      </a:cubicBezTo>
                      <a:cubicBezTo>
                        <a:pt x="61077" y="276328"/>
                        <a:pt x="72438" y="261581"/>
                        <a:pt x="79876" y="244167"/>
                      </a:cubicBezTo>
                      <a:cubicBezTo>
                        <a:pt x="93607" y="263378"/>
                        <a:pt x="112848" y="278546"/>
                        <a:pt x="135367" y="287919"/>
                      </a:cubicBezTo>
                      <a:cubicBezTo>
                        <a:pt x="118407" y="297826"/>
                        <a:pt x="104922" y="310898"/>
                        <a:pt x="94911" y="327138"/>
                      </a:cubicBezTo>
                      <a:cubicBezTo>
                        <a:pt x="113853" y="337446"/>
                        <a:pt x="134580" y="344535"/>
                        <a:pt x="156143" y="348078"/>
                      </a:cubicBezTo>
                      <a:cubicBezTo>
                        <a:pt x="159584" y="329592"/>
                        <a:pt x="158195" y="311433"/>
                        <a:pt x="151982" y="293600"/>
                      </a:cubicBezTo>
                      <a:cubicBezTo>
                        <a:pt x="175644" y="300024"/>
                        <a:pt x="200757" y="300024"/>
                        <a:pt x="224420" y="293600"/>
                      </a:cubicBezTo>
                      <a:cubicBezTo>
                        <a:pt x="218207" y="311433"/>
                        <a:pt x="216821" y="329592"/>
                        <a:pt x="220258" y="348078"/>
                      </a:cubicBezTo>
                      <a:cubicBezTo>
                        <a:pt x="241821" y="344535"/>
                        <a:pt x="262548" y="337446"/>
                        <a:pt x="281490" y="327138"/>
                      </a:cubicBezTo>
                      <a:cubicBezTo>
                        <a:pt x="271479" y="310898"/>
                        <a:pt x="257994" y="297826"/>
                        <a:pt x="241034" y="287919"/>
                      </a:cubicBezTo>
                      <a:cubicBezTo>
                        <a:pt x="263556" y="278546"/>
                        <a:pt x="282794" y="263378"/>
                        <a:pt x="296525" y="244167"/>
                      </a:cubicBezTo>
                      <a:cubicBezTo>
                        <a:pt x="303967" y="261581"/>
                        <a:pt x="315325" y="276328"/>
                        <a:pt x="330607" y="288414"/>
                      </a:cubicBezTo>
                      <a:cubicBezTo>
                        <a:pt x="344701" y="272674"/>
                        <a:pt x="355729" y="254725"/>
                        <a:pt x="363186" y="235389"/>
                      </a:cubicBezTo>
                      <a:cubicBezTo>
                        <a:pt x="344411" y="228996"/>
                        <a:pt x="325136" y="227125"/>
                        <a:pt x="305365" y="229778"/>
                      </a:cubicBezTo>
                      <a:cubicBezTo>
                        <a:pt x="316208" y="209000"/>
                        <a:pt x="320569" y="185759"/>
                        <a:pt x="317945" y="162748"/>
                      </a:cubicBezTo>
                      <a:cubicBezTo>
                        <a:pt x="335558" y="171595"/>
                        <a:pt x="354349" y="176031"/>
                        <a:pt x="374320" y="176059"/>
                      </a:cubicBezTo>
                      <a:cubicBezTo>
                        <a:pt x="374350" y="155491"/>
                        <a:pt x="370522" y="135080"/>
                        <a:pt x="363004" y="115761"/>
                      </a:cubicBezTo>
                      <a:cubicBezTo>
                        <a:pt x="344247" y="122204"/>
                        <a:pt x="328205" y="132413"/>
                        <a:pt x="314874" y="146386"/>
                      </a:cubicBezTo>
                      <a:cubicBezTo>
                        <a:pt x="308963" y="123922"/>
                        <a:pt x="296407" y="103485"/>
                        <a:pt x="278655" y="87441"/>
                      </a:cubicBezTo>
                      <a:cubicBezTo>
                        <a:pt x="298199" y="83579"/>
                        <a:pt x="315630" y="75629"/>
                        <a:pt x="330946" y="63589"/>
                      </a:cubicBezTo>
                      <a:cubicBezTo>
                        <a:pt x="316901" y="47812"/>
                        <a:pt x="300002" y="34490"/>
                        <a:pt x="281030" y="24233"/>
                      </a:cubicBezTo>
                      <a:cubicBezTo>
                        <a:pt x="271071" y="40496"/>
                        <a:pt x="265762" y="58007"/>
                        <a:pt x="265112" y="76763"/>
                      </a:cubicBezTo>
                      <a:cubicBezTo>
                        <a:pt x="245214" y="63122"/>
                        <a:pt x="221614" y="55049"/>
                        <a:pt x="197040" y="53482"/>
                      </a:cubicBezTo>
                      <a:cubicBezTo>
                        <a:pt x="209373" y="38721"/>
                        <a:pt x="217287" y="22103"/>
                        <a:pt x="220782" y="3628"/>
                      </a:cubicBezTo>
                      <a:close/>
                    </a:path>
                  </a:pathLst>
                </a:custGeom>
                <a:solidFill>
                  <a:srgbClr val="FFFFFF"/>
                </a:solidFill>
                <a:ln w="2934" cap="rnd">
                  <a:noFill/>
                  <a:prstDash val="solid"/>
                  <a:round/>
                </a:ln>
              </p:spPr>
              <p:txBody>
                <a:bodyPr rtlCol="0" anchor="ctr"/>
                <a:lstStyle/>
                <a:p>
                  <a:endParaRPr lang="en-CH" sz="4400"/>
                </a:p>
              </p:txBody>
            </p:sp>
            <p:sp>
              <p:nvSpPr>
                <p:cNvPr id="101" name="Freeform 100">
                  <a:extLst>
                    <a:ext uri="{FF2B5EF4-FFF2-40B4-BE49-F238E27FC236}">
                      <a16:creationId xmlns:a16="http://schemas.microsoft.com/office/drawing/2014/main" id="{C4C21191-4755-126E-26F9-D42B71F5B265}"/>
                    </a:ext>
                  </a:extLst>
                </p:cNvPr>
                <p:cNvSpPr/>
                <p:nvPr/>
              </p:nvSpPr>
              <p:spPr>
                <a:xfrm>
                  <a:off x="9582741" y="5667359"/>
                  <a:ext cx="223874" cy="220440"/>
                </a:xfrm>
                <a:custGeom>
                  <a:avLst/>
                  <a:gdLst>
                    <a:gd name="connsiteX0" fmla="*/ 133747 w 223874"/>
                    <a:gd name="connsiteY0" fmla="*/ 2737 h 220440"/>
                    <a:gd name="connsiteX1" fmla="*/ 94556 w 223874"/>
                    <a:gd name="connsiteY1" fmla="*/ 2737 h 220440"/>
                    <a:gd name="connsiteX2" fmla="*/ 108835 w 223874"/>
                    <a:gd name="connsiteY2" fmla="*/ 34394 h 220440"/>
                    <a:gd name="connsiteX3" fmla="*/ 67895 w 223874"/>
                    <a:gd name="connsiteY3" fmla="*/ 49178 h 220440"/>
                    <a:gd name="connsiteX4" fmla="*/ 58321 w 223874"/>
                    <a:gd name="connsiteY4" fmla="*/ 15821 h 220440"/>
                    <a:gd name="connsiteX5" fmla="*/ 28300 w 223874"/>
                    <a:gd name="connsiteY5" fmla="*/ 40812 h 220440"/>
                    <a:gd name="connsiteX6" fmla="*/ 59750 w 223874"/>
                    <a:gd name="connsiteY6" fmla="*/ 55958 h 220440"/>
                    <a:gd name="connsiteX7" fmla="*/ 37967 w 223874"/>
                    <a:gd name="connsiteY7" fmla="*/ 93388 h 220440"/>
                    <a:gd name="connsiteX8" fmla="*/ 9020 w 223874"/>
                    <a:gd name="connsiteY8" fmla="*/ 73941 h 220440"/>
                    <a:gd name="connsiteX9" fmla="*/ 2214 w 223874"/>
                    <a:gd name="connsiteY9" fmla="*/ 112230 h 220440"/>
                    <a:gd name="connsiteX10" fmla="*/ 36119 w 223874"/>
                    <a:gd name="connsiteY10" fmla="*/ 103778 h 220440"/>
                    <a:gd name="connsiteX11" fmla="*/ 43685 w 223874"/>
                    <a:gd name="connsiteY11" fmla="*/ 146341 h 220440"/>
                    <a:gd name="connsiteX12" fmla="*/ 8910 w 223874"/>
                    <a:gd name="connsiteY12" fmla="*/ 149904 h 220440"/>
                    <a:gd name="connsiteX13" fmla="*/ 28506 w 223874"/>
                    <a:gd name="connsiteY13" fmla="*/ 183575 h 220440"/>
                    <a:gd name="connsiteX14" fmla="*/ 49002 w 223874"/>
                    <a:gd name="connsiteY14" fmla="*/ 155478 h 220440"/>
                    <a:gd name="connsiteX15" fmla="*/ 82376 w 223874"/>
                    <a:gd name="connsiteY15" fmla="*/ 183260 h 220440"/>
                    <a:gd name="connsiteX16" fmla="*/ 58044 w 223874"/>
                    <a:gd name="connsiteY16" fmla="*/ 208164 h 220440"/>
                    <a:gd name="connsiteX17" fmla="*/ 94871 w 223874"/>
                    <a:gd name="connsiteY17" fmla="*/ 221461 h 220440"/>
                    <a:gd name="connsiteX18" fmla="*/ 92368 w 223874"/>
                    <a:gd name="connsiteY18" fmla="*/ 186868 h 220440"/>
                    <a:gd name="connsiteX19" fmla="*/ 135934 w 223874"/>
                    <a:gd name="connsiteY19" fmla="*/ 186868 h 220440"/>
                    <a:gd name="connsiteX20" fmla="*/ 133432 w 223874"/>
                    <a:gd name="connsiteY20" fmla="*/ 221461 h 220440"/>
                    <a:gd name="connsiteX21" fmla="*/ 170258 w 223874"/>
                    <a:gd name="connsiteY21" fmla="*/ 208164 h 220440"/>
                    <a:gd name="connsiteX22" fmla="*/ 145927 w 223874"/>
                    <a:gd name="connsiteY22" fmla="*/ 183260 h 220440"/>
                    <a:gd name="connsiteX23" fmla="*/ 179300 w 223874"/>
                    <a:gd name="connsiteY23" fmla="*/ 155478 h 220440"/>
                    <a:gd name="connsiteX24" fmla="*/ 199798 w 223874"/>
                    <a:gd name="connsiteY24" fmla="*/ 183575 h 220440"/>
                    <a:gd name="connsiteX25" fmla="*/ 219392 w 223874"/>
                    <a:gd name="connsiteY25" fmla="*/ 149904 h 220440"/>
                    <a:gd name="connsiteX26" fmla="*/ 184617 w 223874"/>
                    <a:gd name="connsiteY26" fmla="*/ 146341 h 220440"/>
                    <a:gd name="connsiteX27" fmla="*/ 192183 w 223874"/>
                    <a:gd name="connsiteY27" fmla="*/ 103778 h 220440"/>
                    <a:gd name="connsiteX28" fmla="*/ 226088 w 223874"/>
                    <a:gd name="connsiteY28" fmla="*/ 112230 h 220440"/>
                    <a:gd name="connsiteX29" fmla="*/ 219283 w 223874"/>
                    <a:gd name="connsiteY29" fmla="*/ 73941 h 220440"/>
                    <a:gd name="connsiteX30" fmla="*/ 190336 w 223874"/>
                    <a:gd name="connsiteY30" fmla="*/ 93388 h 220440"/>
                    <a:gd name="connsiteX31" fmla="*/ 168553 w 223874"/>
                    <a:gd name="connsiteY31" fmla="*/ 55958 h 220440"/>
                    <a:gd name="connsiteX32" fmla="*/ 200002 w 223874"/>
                    <a:gd name="connsiteY32" fmla="*/ 40812 h 220440"/>
                    <a:gd name="connsiteX33" fmla="*/ 169981 w 223874"/>
                    <a:gd name="connsiteY33" fmla="*/ 15821 h 220440"/>
                    <a:gd name="connsiteX34" fmla="*/ 160408 w 223874"/>
                    <a:gd name="connsiteY34" fmla="*/ 49178 h 220440"/>
                    <a:gd name="connsiteX35" fmla="*/ 119468 w 223874"/>
                    <a:gd name="connsiteY35" fmla="*/ 34394 h 220440"/>
                    <a:gd name="connsiteX36" fmla="*/ 133747 w 223874"/>
                    <a:gd name="connsiteY36" fmla="*/ 2737 h 22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3874" h="220440">
                      <a:moveTo>
                        <a:pt x="133747" y="2737"/>
                      </a:moveTo>
                      <a:cubicBezTo>
                        <a:pt x="120785" y="449"/>
                        <a:pt x="107519" y="449"/>
                        <a:pt x="94556" y="2737"/>
                      </a:cubicBezTo>
                      <a:cubicBezTo>
                        <a:pt x="96660" y="14469"/>
                        <a:pt x="101420" y="25021"/>
                        <a:pt x="108835" y="34394"/>
                      </a:cubicBezTo>
                      <a:cubicBezTo>
                        <a:pt x="94055" y="35389"/>
                        <a:pt x="79862" y="40516"/>
                        <a:pt x="67895" y="49178"/>
                      </a:cubicBezTo>
                      <a:cubicBezTo>
                        <a:pt x="67503" y="37267"/>
                        <a:pt x="64313" y="26148"/>
                        <a:pt x="58321" y="15821"/>
                      </a:cubicBezTo>
                      <a:cubicBezTo>
                        <a:pt x="46911" y="22334"/>
                        <a:pt x="36747" y="30794"/>
                        <a:pt x="28300" y="40812"/>
                      </a:cubicBezTo>
                      <a:cubicBezTo>
                        <a:pt x="37512" y="48457"/>
                        <a:pt x="47995" y="53506"/>
                        <a:pt x="59750" y="55958"/>
                      </a:cubicBezTo>
                      <a:cubicBezTo>
                        <a:pt x="49073" y="66146"/>
                        <a:pt x="41521" y="79123"/>
                        <a:pt x="37967" y="93388"/>
                      </a:cubicBezTo>
                      <a:cubicBezTo>
                        <a:pt x="29949" y="84515"/>
                        <a:pt x="20301" y="78032"/>
                        <a:pt x="9020" y="73941"/>
                      </a:cubicBezTo>
                      <a:cubicBezTo>
                        <a:pt x="4500" y="86209"/>
                        <a:pt x="2196" y="99170"/>
                        <a:pt x="2214" y="112230"/>
                      </a:cubicBezTo>
                      <a:cubicBezTo>
                        <a:pt x="14225" y="112212"/>
                        <a:pt x="25528" y="109395"/>
                        <a:pt x="36119" y="103778"/>
                      </a:cubicBezTo>
                      <a:cubicBezTo>
                        <a:pt x="34541" y="118389"/>
                        <a:pt x="37164" y="133147"/>
                        <a:pt x="43685" y="146341"/>
                      </a:cubicBezTo>
                      <a:cubicBezTo>
                        <a:pt x="31795" y="144657"/>
                        <a:pt x="20204" y="145845"/>
                        <a:pt x="8910" y="149904"/>
                      </a:cubicBezTo>
                      <a:cubicBezTo>
                        <a:pt x="13395" y="162183"/>
                        <a:pt x="20029" y="173580"/>
                        <a:pt x="28506" y="183575"/>
                      </a:cubicBezTo>
                      <a:cubicBezTo>
                        <a:pt x="37695" y="175900"/>
                        <a:pt x="44528" y="166536"/>
                        <a:pt x="49002" y="155478"/>
                      </a:cubicBezTo>
                      <a:cubicBezTo>
                        <a:pt x="57260" y="167677"/>
                        <a:pt x="68832" y="177309"/>
                        <a:pt x="82376" y="183260"/>
                      </a:cubicBezTo>
                      <a:cubicBezTo>
                        <a:pt x="72176" y="189551"/>
                        <a:pt x="64065" y="197852"/>
                        <a:pt x="58044" y="208164"/>
                      </a:cubicBezTo>
                      <a:cubicBezTo>
                        <a:pt x="69436" y="214710"/>
                        <a:pt x="81902" y="219212"/>
                        <a:pt x="94871" y="221461"/>
                      </a:cubicBezTo>
                      <a:cubicBezTo>
                        <a:pt x="96940" y="209723"/>
                        <a:pt x="96105" y="198191"/>
                        <a:pt x="92368" y="186868"/>
                      </a:cubicBezTo>
                      <a:cubicBezTo>
                        <a:pt x="106599" y="190947"/>
                        <a:pt x="121703" y="190947"/>
                        <a:pt x="135934" y="186868"/>
                      </a:cubicBezTo>
                      <a:cubicBezTo>
                        <a:pt x="132198" y="198191"/>
                        <a:pt x="131364" y="209723"/>
                        <a:pt x="133432" y="221461"/>
                      </a:cubicBezTo>
                      <a:cubicBezTo>
                        <a:pt x="146400" y="219212"/>
                        <a:pt x="158866" y="214710"/>
                        <a:pt x="170258" y="208164"/>
                      </a:cubicBezTo>
                      <a:cubicBezTo>
                        <a:pt x="164237" y="197852"/>
                        <a:pt x="156127" y="189551"/>
                        <a:pt x="145927" y="183260"/>
                      </a:cubicBezTo>
                      <a:cubicBezTo>
                        <a:pt x="159472" y="177309"/>
                        <a:pt x="171042" y="167677"/>
                        <a:pt x="179300" y="155478"/>
                      </a:cubicBezTo>
                      <a:cubicBezTo>
                        <a:pt x="183776" y="166536"/>
                        <a:pt x="190607" y="175900"/>
                        <a:pt x="199798" y="183575"/>
                      </a:cubicBezTo>
                      <a:cubicBezTo>
                        <a:pt x="208275" y="173580"/>
                        <a:pt x="214907" y="162183"/>
                        <a:pt x="219392" y="149904"/>
                      </a:cubicBezTo>
                      <a:cubicBezTo>
                        <a:pt x="208100" y="145845"/>
                        <a:pt x="196508" y="144657"/>
                        <a:pt x="184617" y="146341"/>
                      </a:cubicBezTo>
                      <a:cubicBezTo>
                        <a:pt x="191138" y="133147"/>
                        <a:pt x="193761" y="118389"/>
                        <a:pt x="192183" y="103778"/>
                      </a:cubicBezTo>
                      <a:cubicBezTo>
                        <a:pt x="202776" y="109395"/>
                        <a:pt x="214077" y="112212"/>
                        <a:pt x="226088" y="112230"/>
                      </a:cubicBezTo>
                      <a:cubicBezTo>
                        <a:pt x="226106" y="99170"/>
                        <a:pt x="223804" y="86209"/>
                        <a:pt x="219283" y="73941"/>
                      </a:cubicBezTo>
                      <a:cubicBezTo>
                        <a:pt x="208002" y="78032"/>
                        <a:pt x="198353" y="84515"/>
                        <a:pt x="190336" y="93388"/>
                      </a:cubicBezTo>
                      <a:cubicBezTo>
                        <a:pt x="186781" y="79123"/>
                        <a:pt x="179229" y="66146"/>
                        <a:pt x="168553" y="55958"/>
                      </a:cubicBezTo>
                      <a:cubicBezTo>
                        <a:pt x="180307" y="53506"/>
                        <a:pt x="190791" y="48457"/>
                        <a:pt x="200002" y="40812"/>
                      </a:cubicBezTo>
                      <a:cubicBezTo>
                        <a:pt x="191555" y="30794"/>
                        <a:pt x="181392" y="22334"/>
                        <a:pt x="169981" y="15821"/>
                      </a:cubicBezTo>
                      <a:cubicBezTo>
                        <a:pt x="163991" y="26148"/>
                        <a:pt x="160799" y="37267"/>
                        <a:pt x="160408" y="49178"/>
                      </a:cubicBezTo>
                      <a:cubicBezTo>
                        <a:pt x="148440" y="40516"/>
                        <a:pt x="134247" y="35389"/>
                        <a:pt x="119468" y="34394"/>
                      </a:cubicBezTo>
                      <a:cubicBezTo>
                        <a:pt x="126885" y="25021"/>
                        <a:pt x="131644" y="14469"/>
                        <a:pt x="133747" y="2737"/>
                      </a:cubicBezTo>
                      <a:close/>
                    </a:path>
                  </a:pathLst>
                </a:custGeom>
                <a:solidFill>
                  <a:srgbClr val="FFFFFF"/>
                </a:solidFill>
                <a:ln w="1812" cap="rnd">
                  <a:noFill/>
                  <a:prstDash val="solid"/>
                  <a:round/>
                </a:ln>
              </p:spPr>
              <p:txBody>
                <a:bodyPr rtlCol="0" anchor="ctr"/>
                <a:lstStyle/>
                <a:p>
                  <a:endParaRPr lang="en-CH" sz="4400"/>
                </a:p>
              </p:txBody>
            </p:sp>
            <p:sp>
              <p:nvSpPr>
                <p:cNvPr id="102" name="Freeform 101">
                  <a:extLst>
                    <a:ext uri="{FF2B5EF4-FFF2-40B4-BE49-F238E27FC236}">
                      <a16:creationId xmlns:a16="http://schemas.microsoft.com/office/drawing/2014/main" id="{6BABFA29-B21F-6EEE-D24C-8AFC78EFDD4E}"/>
                    </a:ext>
                  </a:extLst>
                </p:cNvPr>
                <p:cNvSpPr/>
                <p:nvPr/>
              </p:nvSpPr>
              <p:spPr>
                <a:xfrm>
                  <a:off x="9567963" y="6123757"/>
                  <a:ext cx="245270" cy="241507"/>
                </a:xfrm>
                <a:custGeom>
                  <a:avLst/>
                  <a:gdLst>
                    <a:gd name="connsiteX0" fmla="*/ 146316 w 245270"/>
                    <a:gd name="connsiteY0" fmla="*/ 3048 h 241507"/>
                    <a:gd name="connsiteX1" fmla="*/ 103380 w 245270"/>
                    <a:gd name="connsiteY1" fmla="*/ 3048 h 241507"/>
                    <a:gd name="connsiteX2" fmla="*/ 119023 w 245270"/>
                    <a:gd name="connsiteY2" fmla="*/ 37731 h 241507"/>
                    <a:gd name="connsiteX3" fmla="*/ 74171 w 245270"/>
                    <a:gd name="connsiteY3" fmla="*/ 53927 h 241507"/>
                    <a:gd name="connsiteX4" fmla="*/ 63682 w 245270"/>
                    <a:gd name="connsiteY4" fmla="*/ 17382 h 241507"/>
                    <a:gd name="connsiteX5" fmla="*/ 30792 w 245270"/>
                    <a:gd name="connsiteY5" fmla="*/ 44761 h 241507"/>
                    <a:gd name="connsiteX6" fmla="*/ 65247 w 245270"/>
                    <a:gd name="connsiteY6" fmla="*/ 61355 h 241507"/>
                    <a:gd name="connsiteX7" fmla="*/ 41382 w 245270"/>
                    <a:gd name="connsiteY7" fmla="*/ 102362 h 241507"/>
                    <a:gd name="connsiteX8" fmla="*/ 9669 w 245270"/>
                    <a:gd name="connsiteY8" fmla="*/ 81056 h 241507"/>
                    <a:gd name="connsiteX9" fmla="*/ 2213 w 245270"/>
                    <a:gd name="connsiteY9" fmla="*/ 123005 h 241507"/>
                    <a:gd name="connsiteX10" fmla="*/ 39358 w 245270"/>
                    <a:gd name="connsiteY10" fmla="*/ 113745 h 241507"/>
                    <a:gd name="connsiteX11" fmla="*/ 47648 w 245270"/>
                    <a:gd name="connsiteY11" fmla="*/ 160376 h 241507"/>
                    <a:gd name="connsiteX12" fmla="*/ 9549 w 245270"/>
                    <a:gd name="connsiteY12" fmla="*/ 164279 h 241507"/>
                    <a:gd name="connsiteX13" fmla="*/ 31017 w 245270"/>
                    <a:gd name="connsiteY13" fmla="*/ 201168 h 241507"/>
                    <a:gd name="connsiteX14" fmla="*/ 53472 w 245270"/>
                    <a:gd name="connsiteY14" fmla="*/ 170386 h 241507"/>
                    <a:gd name="connsiteX15" fmla="*/ 90036 w 245270"/>
                    <a:gd name="connsiteY15" fmla="*/ 200823 h 241507"/>
                    <a:gd name="connsiteX16" fmla="*/ 63379 w 245270"/>
                    <a:gd name="connsiteY16" fmla="*/ 228107 h 241507"/>
                    <a:gd name="connsiteX17" fmla="*/ 103725 w 245270"/>
                    <a:gd name="connsiteY17" fmla="*/ 242675 h 241507"/>
                    <a:gd name="connsiteX18" fmla="*/ 100983 w 245270"/>
                    <a:gd name="connsiteY18" fmla="*/ 204776 h 241507"/>
                    <a:gd name="connsiteX19" fmla="*/ 148713 w 245270"/>
                    <a:gd name="connsiteY19" fmla="*/ 204776 h 241507"/>
                    <a:gd name="connsiteX20" fmla="*/ 145971 w 245270"/>
                    <a:gd name="connsiteY20" fmla="*/ 242675 h 241507"/>
                    <a:gd name="connsiteX21" fmla="*/ 186317 w 245270"/>
                    <a:gd name="connsiteY21" fmla="*/ 228107 h 241507"/>
                    <a:gd name="connsiteX22" fmla="*/ 159660 w 245270"/>
                    <a:gd name="connsiteY22" fmla="*/ 200823 h 241507"/>
                    <a:gd name="connsiteX23" fmla="*/ 196223 w 245270"/>
                    <a:gd name="connsiteY23" fmla="*/ 170386 h 241507"/>
                    <a:gd name="connsiteX24" fmla="*/ 218681 w 245270"/>
                    <a:gd name="connsiteY24" fmla="*/ 201168 h 241507"/>
                    <a:gd name="connsiteX25" fmla="*/ 240147 w 245270"/>
                    <a:gd name="connsiteY25" fmla="*/ 164279 h 241507"/>
                    <a:gd name="connsiteX26" fmla="*/ 202048 w 245270"/>
                    <a:gd name="connsiteY26" fmla="*/ 160376 h 241507"/>
                    <a:gd name="connsiteX27" fmla="*/ 210337 w 245270"/>
                    <a:gd name="connsiteY27" fmla="*/ 113745 h 241507"/>
                    <a:gd name="connsiteX28" fmla="*/ 247483 w 245270"/>
                    <a:gd name="connsiteY28" fmla="*/ 123005 h 241507"/>
                    <a:gd name="connsiteX29" fmla="*/ 240027 w 245270"/>
                    <a:gd name="connsiteY29" fmla="*/ 81056 h 241507"/>
                    <a:gd name="connsiteX30" fmla="*/ 208313 w 245270"/>
                    <a:gd name="connsiteY30" fmla="*/ 102362 h 241507"/>
                    <a:gd name="connsiteX31" fmla="*/ 184448 w 245270"/>
                    <a:gd name="connsiteY31" fmla="*/ 61355 h 241507"/>
                    <a:gd name="connsiteX32" fmla="*/ 218904 w 245270"/>
                    <a:gd name="connsiteY32" fmla="*/ 44761 h 241507"/>
                    <a:gd name="connsiteX33" fmla="*/ 186014 w 245270"/>
                    <a:gd name="connsiteY33" fmla="*/ 17382 h 241507"/>
                    <a:gd name="connsiteX34" fmla="*/ 175525 w 245270"/>
                    <a:gd name="connsiteY34" fmla="*/ 53927 h 241507"/>
                    <a:gd name="connsiteX35" fmla="*/ 130672 w 245270"/>
                    <a:gd name="connsiteY35" fmla="*/ 37731 h 241507"/>
                    <a:gd name="connsiteX36" fmla="*/ 146316 w 245270"/>
                    <a:gd name="connsiteY36" fmla="*/ 3048 h 24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45270" h="241507">
                      <a:moveTo>
                        <a:pt x="146316" y="3048"/>
                      </a:moveTo>
                      <a:cubicBezTo>
                        <a:pt x="132116" y="542"/>
                        <a:pt x="117581" y="542"/>
                        <a:pt x="103380" y="3048"/>
                      </a:cubicBezTo>
                      <a:cubicBezTo>
                        <a:pt x="105685" y="15901"/>
                        <a:pt x="110899" y="27462"/>
                        <a:pt x="119023" y="37731"/>
                      </a:cubicBezTo>
                      <a:cubicBezTo>
                        <a:pt x="102831" y="38821"/>
                        <a:pt x="87282" y="44437"/>
                        <a:pt x="74171" y="53927"/>
                      </a:cubicBezTo>
                      <a:cubicBezTo>
                        <a:pt x="73742" y="40878"/>
                        <a:pt x="70246" y="28696"/>
                        <a:pt x="63682" y="17382"/>
                      </a:cubicBezTo>
                      <a:cubicBezTo>
                        <a:pt x="51181" y="24518"/>
                        <a:pt x="40046" y="33786"/>
                        <a:pt x="30792" y="44761"/>
                      </a:cubicBezTo>
                      <a:cubicBezTo>
                        <a:pt x="40884" y="53137"/>
                        <a:pt x="52370" y="58668"/>
                        <a:pt x="65247" y="61355"/>
                      </a:cubicBezTo>
                      <a:cubicBezTo>
                        <a:pt x="53550" y="72516"/>
                        <a:pt x="45277" y="86734"/>
                        <a:pt x="41382" y="102362"/>
                      </a:cubicBezTo>
                      <a:cubicBezTo>
                        <a:pt x="32598" y="92641"/>
                        <a:pt x="22028" y="85539"/>
                        <a:pt x="9669" y="81056"/>
                      </a:cubicBezTo>
                      <a:cubicBezTo>
                        <a:pt x="4717" y="94496"/>
                        <a:pt x="2193" y="108696"/>
                        <a:pt x="2213" y="123005"/>
                      </a:cubicBezTo>
                      <a:cubicBezTo>
                        <a:pt x="15372" y="122985"/>
                        <a:pt x="27755" y="119899"/>
                        <a:pt x="39358" y="113745"/>
                      </a:cubicBezTo>
                      <a:cubicBezTo>
                        <a:pt x="37629" y="129753"/>
                        <a:pt x="40503" y="145921"/>
                        <a:pt x="47648" y="160376"/>
                      </a:cubicBezTo>
                      <a:cubicBezTo>
                        <a:pt x="34620" y="158530"/>
                        <a:pt x="21922" y="159832"/>
                        <a:pt x="9549" y="164279"/>
                      </a:cubicBezTo>
                      <a:cubicBezTo>
                        <a:pt x="14462" y="177731"/>
                        <a:pt x="21731" y="190218"/>
                        <a:pt x="31017" y="201168"/>
                      </a:cubicBezTo>
                      <a:cubicBezTo>
                        <a:pt x="41085" y="192760"/>
                        <a:pt x="48571" y="182501"/>
                        <a:pt x="53472" y="170386"/>
                      </a:cubicBezTo>
                      <a:cubicBezTo>
                        <a:pt x="62519" y="183751"/>
                        <a:pt x="75198" y="194303"/>
                        <a:pt x="90036" y="200823"/>
                      </a:cubicBezTo>
                      <a:cubicBezTo>
                        <a:pt x="78861" y="207716"/>
                        <a:pt x="69975" y="216810"/>
                        <a:pt x="63379" y="228107"/>
                      </a:cubicBezTo>
                      <a:cubicBezTo>
                        <a:pt x="75860" y="235278"/>
                        <a:pt x="89517" y="240210"/>
                        <a:pt x="103725" y="242675"/>
                      </a:cubicBezTo>
                      <a:cubicBezTo>
                        <a:pt x="105992" y="229815"/>
                        <a:pt x="105077" y="217181"/>
                        <a:pt x="100983" y="204776"/>
                      </a:cubicBezTo>
                      <a:cubicBezTo>
                        <a:pt x="116574" y="209245"/>
                        <a:pt x="133121" y="209245"/>
                        <a:pt x="148713" y="204776"/>
                      </a:cubicBezTo>
                      <a:cubicBezTo>
                        <a:pt x="144619" y="217181"/>
                        <a:pt x="143706" y="229815"/>
                        <a:pt x="145971" y="242675"/>
                      </a:cubicBezTo>
                      <a:cubicBezTo>
                        <a:pt x="160179" y="240210"/>
                        <a:pt x="173836" y="235278"/>
                        <a:pt x="186317" y="228107"/>
                      </a:cubicBezTo>
                      <a:cubicBezTo>
                        <a:pt x="179721" y="216810"/>
                        <a:pt x="170835" y="207716"/>
                        <a:pt x="159660" y="200823"/>
                      </a:cubicBezTo>
                      <a:cubicBezTo>
                        <a:pt x="174500" y="194303"/>
                        <a:pt x="187176" y="183751"/>
                        <a:pt x="196223" y="170386"/>
                      </a:cubicBezTo>
                      <a:cubicBezTo>
                        <a:pt x="201127" y="182501"/>
                        <a:pt x="208611" y="192760"/>
                        <a:pt x="218681" y="201168"/>
                      </a:cubicBezTo>
                      <a:cubicBezTo>
                        <a:pt x="227967" y="190218"/>
                        <a:pt x="235233" y="177731"/>
                        <a:pt x="240147" y="164279"/>
                      </a:cubicBezTo>
                      <a:cubicBezTo>
                        <a:pt x="227776" y="159832"/>
                        <a:pt x="215075" y="158530"/>
                        <a:pt x="202048" y="160376"/>
                      </a:cubicBezTo>
                      <a:cubicBezTo>
                        <a:pt x="209193" y="145921"/>
                        <a:pt x="212066" y="129753"/>
                        <a:pt x="210337" y="113745"/>
                      </a:cubicBezTo>
                      <a:cubicBezTo>
                        <a:pt x="221943" y="119899"/>
                        <a:pt x="234324" y="122985"/>
                        <a:pt x="247483" y="123005"/>
                      </a:cubicBezTo>
                      <a:cubicBezTo>
                        <a:pt x="247503" y="108696"/>
                        <a:pt x="244980" y="94496"/>
                        <a:pt x="240027" y="81056"/>
                      </a:cubicBezTo>
                      <a:cubicBezTo>
                        <a:pt x="227668" y="85539"/>
                        <a:pt x="217097" y="92641"/>
                        <a:pt x="208313" y="102362"/>
                      </a:cubicBezTo>
                      <a:cubicBezTo>
                        <a:pt x="204419" y="86734"/>
                        <a:pt x="196146" y="72516"/>
                        <a:pt x="184448" y="61355"/>
                      </a:cubicBezTo>
                      <a:cubicBezTo>
                        <a:pt x="197326" y="58668"/>
                        <a:pt x="208812" y="53137"/>
                        <a:pt x="218904" y="44761"/>
                      </a:cubicBezTo>
                      <a:cubicBezTo>
                        <a:pt x="209649" y="33786"/>
                        <a:pt x="198515" y="24518"/>
                        <a:pt x="186014" y="17382"/>
                      </a:cubicBezTo>
                      <a:cubicBezTo>
                        <a:pt x="179451" y="28696"/>
                        <a:pt x="175954" y="40878"/>
                        <a:pt x="175525" y="53927"/>
                      </a:cubicBezTo>
                      <a:cubicBezTo>
                        <a:pt x="162414" y="44437"/>
                        <a:pt x="146864" y="38821"/>
                        <a:pt x="130672" y="37731"/>
                      </a:cubicBezTo>
                      <a:cubicBezTo>
                        <a:pt x="138798" y="27462"/>
                        <a:pt x="144013" y="15901"/>
                        <a:pt x="146316" y="3048"/>
                      </a:cubicBezTo>
                      <a:close/>
                    </a:path>
                  </a:pathLst>
                </a:custGeom>
                <a:solidFill>
                  <a:srgbClr val="FFFFFF"/>
                </a:solidFill>
                <a:ln w="1986" cap="rnd">
                  <a:noFill/>
                  <a:prstDash val="solid"/>
                  <a:round/>
                </a:ln>
              </p:spPr>
              <p:txBody>
                <a:bodyPr rtlCol="0" anchor="ctr"/>
                <a:lstStyle/>
                <a:p>
                  <a:endParaRPr lang="en-CH" sz="4400"/>
                </a:p>
              </p:txBody>
            </p:sp>
            <p:sp>
              <p:nvSpPr>
                <p:cNvPr id="103" name="Freeform 102">
                  <a:extLst>
                    <a:ext uri="{FF2B5EF4-FFF2-40B4-BE49-F238E27FC236}">
                      <a16:creationId xmlns:a16="http://schemas.microsoft.com/office/drawing/2014/main" id="{E391C712-B82E-40A2-81A6-0F086FDD1404}"/>
                    </a:ext>
                  </a:extLst>
                </p:cNvPr>
                <p:cNvSpPr/>
                <p:nvPr/>
              </p:nvSpPr>
              <p:spPr>
                <a:xfrm>
                  <a:off x="8662120" y="5645273"/>
                  <a:ext cx="145060" cy="142835"/>
                </a:xfrm>
                <a:custGeom>
                  <a:avLst/>
                  <a:gdLst>
                    <a:gd name="connsiteX0" fmla="*/ 87140 w 145060"/>
                    <a:gd name="connsiteY0" fmla="*/ 2114 h 142835"/>
                    <a:gd name="connsiteX1" fmla="*/ 61746 w 145060"/>
                    <a:gd name="connsiteY1" fmla="*/ 2114 h 142835"/>
                    <a:gd name="connsiteX2" fmla="*/ 70998 w 145060"/>
                    <a:gd name="connsiteY2" fmla="*/ 22627 h 142835"/>
                    <a:gd name="connsiteX3" fmla="*/ 44471 w 145060"/>
                    <a:gd name="connsiteY3" fmla="*/ 32205 h 142835"/>
                    <a:gd name="connsiteX4" fmla="*/ 38267 w 145060"/>
                    <a:gd name="connsiteY4" fmla="*/ 10592 h 142835"/>
                    <a:gd name="connsiteX5" fmla="*/ 18815 w 145060"/>
                    <a:gd name="connsiteY5" fmla="*/ 26785 h 142835"/>
                    <a:gd name="connsiteX6" fmla="*/ 39193 w 145060"/>
                    <a:gd name="connsiteY6" fmla="*/ 36599 h 142835"/>
                    <a:gd name="connsiteX7" fmla="*/ 25078 w 145060"/>
                    <a:gd name="connsiteY7" fmla="*/ 60852 h 142835"/>
                    <a:gd name="connsiteX8" fmla="*/ 6322 w 145060"/>
                    <a:gd name="connsiteY8" fmla="*/ 48251 h 142835"/>
                    <a:gd name="connsiteX9" fmla="*/ 1912 w 145060"/>
                    <a:gd name="connsiteY9" fmla="*/ 73061 h 142835"/>
                    <a:gd name="connsiteX10" fmla="*/ 23881 w 145060"/>
                    <a:gd name="connsiteY10" fmla="*/ 67584 h 142835"/>
                    <a:gd name="connsiteX11" fmla="*/ 28784 w 145060"/>
                    <a:gd name="connsiteY11" fmla="*/ 95163 h 142835"/>
                    <a:gd name="connsiteX12" fmla="*/ 6251 w 145060"/>
                    <a:gd name="connsiteY12" fmla="*/ 97472 h 142835"/>
                    <a:gd name="connsiteX13" fmla="*/ 18948 w 145060"/>
                    <a:gd name="connsiteY13" fmla="*/ 119289 h 142835"/>
                    <a:gd name="connsiteX14" fmla="*/ 32229 w 145060"/>
                    <a:gd name="connsiteY14" fmla="*/ 101084 h 142835"/>
                    <a:gd name="connsiteX15" fmla="*/ 53854 w 145060"/>
                    <a:gd name="connsiteY15" fmla="*/ 119085 h 142835"/>
                    <a:gd name="connsiteX16" fmla="*/ 38088 w 145060"/>
                    <a:gd name="connsiteY16" fmla="*/ 135222 h 142835"/>
                    <a:gd name="connsiteX17" fmla="*/ 61950 w 145060"/>
                    <a:gd name="connsiteY17" fmla="*/ 143838 h 142835"/>
                    <a:gd name="connsiteX18" fmla="*/ 60328 w 145060"/>
                    <a:gd name="connsiteY18" fmla="*/ 121423 h 142835"/>
                    <a:gd name="connsiteX19" fmla="*/ 88557 w 145060"/>
                    <a:gd name="connsiteY19" fmla="*/ 121423 h 142835"/>
                    <a:gd name="connsiteX20" fmla="*/ 86936 w 145060"/>
                    <a:gd name="connsiteY20" fmla="*/ 143838 h 142835"/>
                    <a:gd name="connsiteX21" fmla="*/ 110798 w 145060"/>
                    <a:gd name="connsiteY21" fmla="*/ 135222 h 142835"/>
                    <a:gd name="connsiteX22" fmla="*/ 95032 w 145060"/>
                    <a:gd name="connsiteY22" fmla="*/ 119085 h 142835"/>
                    <a:gd name="connsiteX23" fmla="*/ 116657 w 145060"/>
                    <a:gd name="connsiteY23" fmla="*/ 101084 h 142835"/>
                    <a:gd name="connsiteX24" fmla="*/ 129939 w 145060"/>
                    <a:gd name="connsiteY24" fmla="*/ 119289 h 142835"/>
                    <a:gd name="connsiteX25" fmla="*/ 142634 w 145060"/>
                    <a:gd name="connsiteY25" fmla="*/ 97472 h 142835"/>
                    <a:gd name="connsiteX26" fmla="*/ 120102 w 145060"/>
                    <a:gd name="connsiteY26" fmla="*/ 95163 h 142835"/>
                    <a:gd name="connsiteX27" fmla="*/ 125004 w 145060"/>
                    <a:gd name="connsiteY27" fmla="*/ 67584 h 142835"/>
                    <a:gd name="connsiteX28" fmla="*/ 146973 w 145060"/>
                    <a:gd name="connsiteY28" fmla="*/ 73061 h 142835"/>
                    <a:gd name="connsiteX29" fmla="*/ 142564 w 145060"/>
                    <a:gd name="connsiteY29" fmla="*/ 48251 h 142835"/>
                    <a:gd name="connsiteX30" fmla="*/ 123807 w 145060"/>
                    <a:gd name="connsiteY30" fmla="*/ 60852 h 142835"/>
                    <a:gd name="connsiteX31" fmla="*/ 109693 w 145060"/>
                    <a:gd name="connsiteY31" fmla="*/ 36599 h 142835"/>
                    <a:gd name="connsiteX32" fmla="*/ 130071 w 145060"/>
                    <a:gd name="connsiteY32" fmla="*/ 26785 h 142835"/>
                    <a:gd name="connsiteX33" fmla="*/ 110618 w 145060"/>
                    <a:gd name="connsiteY33" fmla="*/ 10592 h 142835"/>
                    <a:gd name="connsiteX34" fmla="*/ 104415 w 145060"/>
                    <a:gd name="connsiteY34" fmla="*/ 32205 h 142835"/>
                    <a:gd name="connsiteX35" fmla="*/ 77888 w 145060"/>
                    <a:gd name="connsiteY35" fmla="*/ 22627 h 142835"/>
                    <a:gd name="connsiteX36" fmla="*/ 87140 w 145060"/>
                    <a:gd name="connsiteY36" fmla="*/ 2114 h 14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5060" h="142835">
                      <a:moveTo>
                        <a:pt x="87140" y="2114"/>
                      </a:moveTo>
                      <a:cubicBezTo>
                        <a:pt x="78741" y="632"/>
                        <a:pt x="70145" y="632"/>
                        <a:pt x="61746" y="2114"/>
                      </a:cubicBezTo>
                      <a:cubicBezTo>
                        <a:pt x="63109" y="9716"/>
                        <a:pt x="66193" y="16553"/>
                        <a:pt x="70998" y="22627"/>
                      </a:cubicBezTo>
                      <a:cubicBezTo>
                        <a:pt x="61421" y="23271"/>
                        <a:pt x="52225" y="26593"/>
                        <a:pt x="44471" y="32205"/>
                      </a:cubicBezTo>
                      <a:cubicBezTo>
                        <a:pt x="44217" y="24488"/>
                        <a:pt x="42150" y="17283"/>
                        <a:pt x="38267" y="10592"/>
                      </a:cubicBezTo>
                      <a:cubicBezTo>
                        <a:pt x="30874" y="14812"/>
                        <a:pt x="24288" y="20294"/>
                        <a:pt x="18815" y="26785"/>
                      </a:cubicBezTo>
                      <a:cubicBezTo>
                        <a:pt x="24784" y="31739"/>
                        <a:pt x="31577" y="35010"/>
                        <a:pt x="39193" y="36599"/>
                      </a:cubicBezTo>
                      <a:cubicBezTo>
                        <a:pt x="32275" y="43200"/>
                        <a:pt x="27382" y="51609"/>
                        <a:pt x="25078" y="60852"/>
                      </a:cubicBezTo>
                      <a:cubicBezTo>
                        <a:pt x="19883" y="55102"/>
                        <a:pt x="13632" y="50902"/>
                        <a:pt x="6322" y="48251"/>
                      </a:cubicBezTo>
                      <a:cubicBezTo>
                        <a:pt x="3394" y="56200"/>
                        <a:pt x="1901" y="64598"/>
                        <a:pt x="1912" y="73061"/>
                      </a:cubicBezTo>
                      <a:cubicBezTo>
                        <a:pt x="9695" y="73049"/>
                        <a:pt x="17019" y="71224"/>
                        <a:pt x="23881" y="67584"/>
                      </a:cubicBezTo>
                      <a:cubicBezTo>
                        <a:pt x="22859" y="77052"/>
                        <a:pt x="24558" y="86614"/>
                        <a:pt x="28784" y="95163"/>
                      </a:cubicBezTo>
                      <a:cubicBezTo>
                        <a:pt x="21079" y="94072"/>
                        <a:pt x="13569" y="94842"/>
                        <a:pt x="6251" y="97472"/>
                      </a:cubicBezTo>
                      <a:cubicBezTo>
                        <a:pt x="9157" y="105428"/>
                        <a:pt x="13456" y="112813"/>
                        <a:pt x="18948" y="119289"/>
                      </a:cubicBezTo>
                      <a:cubicBezTo>
                        <a:pt x="24903" y="114316"/>
                        <a:pt x="29330" y="108249"/>
                        <a:pt x="32229" y="101084"/>
                      </a:cubicBezTo>
                      <a:cubicBezTo>
                        <a:pt x="37580" y="108988"/>
                        <a:pt x="45078" y="115229"/>
                        <a:pt x="53854" y="119085"/>
                      </a:cubicBezTo>
                      <a:cubicBezTo>
                        <a:pt x="47244" y="123162"/>
                        <a:pt x="41989" y="128540"/>
                        <a:pt x="38088" y="135222"/>
                      </a:cubicBezTo>
                      <a:cubicBezTo>
                        <a:pt x="45469" y="139463"/>
                        <a:pt x="53547" y="142380"/>
                        <a:pt x="61950" y="143838"/>
                      </a:cubicBezTo>
                      <a:cubicBezTo>
                        <a:pt x="63291" y="136232"/>
                        <a:pt x="62749" y="128760"/>
                        <a:pt x="60328" y="121423"/>
                      </a:cubicBezTo>
                      <a:cubicBezTo>
                        <a:pt x="69550" y="124066"/>
                        <a:pt x="79336" y="124066"/>
                        <a:pt x="88557" y="121423"/>
                      </a:cubicBezTo>
                      <a:cubicBezTo>
                        <a:pt x="86136" y="128760"/>
                        <a:pt x="85596" y="136232"/>
                        <a:pt x="86936" y="143838"/>
                      </a:cubicBezTo>
                      <a:cubicBezTo>
                        <a:pt x="95339" y="142380"/>
                        <a:pt x="103416" y="139463"/>
                        <a:pt x="110798" y="135222"/>
                      </a:cubicBezTo>
                      <a:cubicBezTo>
                        <a:pt x="106896" y="128540"/>
                        <a:pt x="101641" y="123162"/>
                        <a:pt x="95032" y="119085"/>
                      </a:cubicBezTo>
                      <a:cubicBezTo>
                        <a:pt x="103809" y="115229"/>
                        <a:pt x="111306" y="108988"/>
                        <a:pt x="116657" y="101084"/>
                      </a:cubicBezTo>
                      <a:cubicBezTo>
                        <a:pt x="119557" y="108249"/>
                        <a:pt x="123983" y="114316"/>
                        <a:pt x="129939" y="119289"/>
                      </a:cubicBezTo>
                      <a:cubicBezTo>
                        <a:pt x="135431" y="112813"/>
                        <a:pt x="139728" y="105428"/>
                        <a:pt x="142634" y="97472"/>
                      </a:cubicBezTo>
                      <a:cubicBezTo>
                        <a:pt x="135318" y="94842"/>
                        <a:pt x="127806" y="94072"/>
                        <a:pt x="120102" y="95163"/>
                      </a:cubicBezTo>
                      <a:cubicBezTo>
                        <a:pt x="124327" y="86614"/>
                        <a:pt x="126027" y="77052"/>
                        <a:pt x="125004" y="67584"/>
                      </a:cubicBezTo>
                      <a:cubicBezTo>
                        <a:pt x="131868" y="71224"/>
                        <a:pt x="139191" y="73049"/>
                        <a:pt x="146973" y="73061"/>
                      </a:cubicBezTo>
                      <a:cubicBezTo>
                        <a:pt x="146985" y="64598"/>
                        <a:pt x="145493" y="56200"/>
                        <a:pt x="142564" y="48251"/>
                      </a:cubicBezTo>
                      <a:cubicBezTo>
                        <a:pt x="135254" y="50902"/>
                        <a:pt x="129002" y="55102"/>
                        <a:pt x="123807" y="60852"/>
                      </a:cubicBezTo>
                      <a:cubicBezTo>
                        <a:pt x="121504" y="51609"/>
                        <a:pt x="116611" y="43200"/>
                        <a:pt x="109693" y="36599"/>
                      </a:cubicBezTo>
                      <a:cubicBezTo>
                        <a:pt x="117309" y="35010"/>
                        <a:pt x="124102" y="31739"/>
                        <a:pt x="130071" y="26785"/>
                      </a:cubicBezTo>
                      <a:cubicBezTo>
                        <a:pt x="124597" y="20294"/>
                        <a:pt x="118012" y="14812"/>
                        <a:pt x="110618" y="10592"/>
                      </a:cubicBezTo>
                      <a:cubicBezTo>
                        <a:pt x="106737" y="17283"/>
                        <a:pt x="104668" y="24488"/>
                        <a:pt x="104415" y="32205"/>
                      </a:cubicBezTo>
                      <a:cubicBezTo>
                        <a:pt x="96661" y="26593"/>
                        <a:pt x="87464" y="23271"/>
                        <a:pt x="77888" y="22627"/>
                      </a:cubicBezTo>
                      <a:cubicBezTo>
                        <a:pt x="82694" y="16553"/>
                        <a:pt x="85778" y="9716"/>
                        <a:pt x="87140" y="2114"/>
                      </a:cubicBezTo>
                      <a:close/>
                    </a:path>
                  </a:pathLst>
                </a:custGeom>
                <a:solidFill>
                  <a:srgbClr val="FFFFFF"/>
                </a:solidFill>
                <a:ln w="1174" cap="rnd">
                  <a:noFill/>
                  <a:prstDash val="solid"/>
                  <a:round/>
                </a:ln>
              </p:spPr>
              <p:txBody>
                <a:bodyPr rtlCol="0" anchor="ctr"/>
                <a:lstStyle/>
                <a:p>
                  <a:endParaRPr lang="en-CH" sz="4400"/>
                </a:p>
              </p:txBody>
            </p:sp>
          </p:grpSp>
        </p:grpSp>
        <p:grpSp>
          <p:nvGrpSpPr>
            <p:cNvPr id="104" name="Graphic 4">
              <a:extLst>
                <a:ext uri="{FF2B5EF4-FFF2-40B4-BE49-F238E27FC236}">
                  <a16:creationId xmlns:a16="http://schemas.microsoft.com/office/drawing/2014/main" id="{DF8266F8-EFAD-B353-EC1A-86CE3F471828}"/>
                </a:ext>
              </a:extLst>
            </p:cNvPr>
            <p:cNvGrpSpPr/>
            <p:nvPr/>
          </p:nvGrpSpPr>
          <p:grpSpPr>
            <a:xfrm>
              <a:off x="1958970" y="5133072"/>
              <a:ext cx="4355551" cy="2451177"/>
              <a:chOff x="1958970" y="5133072"/>
              <a:chExt cx="4355551" cy="2451177"/>
            </a:xfrm>
          </p:grpSpPr>
          <p:sp>
            <p:nvSpPr>
              <p:cNvPr id="105" name="Freeform 104">
                <a:extLst>
                  <a:ext uri="{FF2B5EF4-FFF2-40B4-BE49-F238E27FC236}">
                    <a16:creationId xmlns:a16="http://schemas.microsoft.com/office/drawing/2014/main" id="{B6FD9590-DDBB-FC3C-9F9C-7DC6391B556E}"/>
                  </a:ext>
                </a:extLst>
              </p:cNvPr>
              <p:cNvSpPr/>
              <p:nvPr/>
            </p:nvSpPr>
            <p:spPr>
              <a:xfrm>
                <a:off x="1958970" y="5133072"/>
                <a:ext cx="4355551" cy="2268670"/>
              </a:xfrm>
              <a:custGeom>
                <a:avLst/>
                <a:gdLst>
                  <a:gd name="connsiteX0" fmla="*/ 4348041 w 4355551"/>
                  <a:gd name="connsiteY0" fmla="*/ 779084 h 2268670"/>
                  <a:gd name="connsiteX1" fmla="*/ 4313491 w 4355551"/>
                  <a:gd name="connsiteY1" fmla="*/ 733048 h 2268670"/>
                  <a:gd name="connsiteX2" fmla="*/ 4115369 w 4355551"/>
                  <a:gd name="connsiteY2" fmla="*/ 587117 h 2268670"/>
                  <a:gd name="connsiteX3" fmla="*/ 4007336 w 4355551"/>
                  <a:gd name="connsiteY3" fmla="*/ 487158 h 2268670"/>
                  <a:gd name="connsiteX4" fmla="*/ 3674427 w 4355551"/>
                  <a:gd name="connsiteY4" fmla="*/ 293688 h 2268670"/>
                  <a:gd name="connsiteX5" fmla="*/ 3624617 w 4355551"/>
                  <a:gd name="connsiteY5" fmla="*/ 275231 h 2268670"/>
                  <a:gd name="connsiteX6" fmla="*/ 3583139 w 4355551"/>
                  <a:gd name="connsiteY6" fmla="*/ 256470 h 2268670"/>
                  <a:gd name="connsiteX7" fmla="*/ 3534741 w 4355551"/>
                  <a:gd name="connsiteY7" fmla="*/ 210803 h 2268670"/>
                  <a:gd name="connsiteX8" fmla="*/ 3512248 w 4355551"/>
                  <a:gd name="connsiteY8" fmla="*/ 143450 h 2268670"/>
                  <a:gd name="connsiteX9" fmla="*/ 3393560 w 4355551"/>
                  <a:gd name="connsiteY9" fmla="*/ 20100 h 2268670"/>
                  <a:gd name="connsiteX10" fmla="*/ 3166986 w 4355551"/>
                  <a:gd name="connsiteY10" fmla="*/ 93845 h 2268670"/>
                  <a:gd name="connsiteX11" fmla="*/ 3142824 w 4355551"/>
                  <a:gd name="connsiteY11" fmla="*/ 116544 h 2268670"/>
                  <a:gd name="connsiteX12" fmla="*/ 3088678 w 4355551"/>
                  <a:gd name="connsiteY12" fmla="*/ 141246 h 2268670"/>
                  <a:gd name="connsiteX13" fmla="*/ 3010509 w 4355551"/>
                  <a:gd name="connsiteY13" fmla="*/ 239424 h 2268670"/>
                  <a:gd name="connsiteX14" fmla="*/ 3007677 w 4355551"/>
                  <a:gd name="connsiteY14" fmla="*/ 292139 h 2268670"/>
                  <a:gd name="connsiteX15" fmla="*/ 2994447 w 4355551"/>
                  <a:gd name="connsiteY15" fmla="*/ 306676 h 2268670"/>
                  <a:gd name="connsiteX16" fmla="*/ 2976116 w 4355551"/>
                  <a:gd name="connsiteY16" fmla="*/ 310992 h 2268670"/>
                  <a:gd name="connsiteX17" fmla="*/ 2908519 w 4355551"/>
                  <a:gd name="connsiteY17" fmla="*/ 328702 h 2268670"/>
                  <a:gd name="connsiteX18" fmla="*/ 2900779 w 4355551"/>
                  <a:gd name="connsiteY18" fmla="*/ 329209 h 2268670"/>
                  <a:gd name="connsiteX19" fmla="*/ 2864033 w 4355551"/>
                  <a:gd name="connsiteY19" fmla="*/ 322513 h 2268670"/>
                  <a:gd name="connsiteX20" fmla="*/ 1966917 w 4355551"/>
                  <a:gd name="connsiteY20" fmla="*/ 557638 h 2268670"/>
                  <a:gd name="connsiteX21" fmla="*/ 1352098 w 4355551"/>
                  <a:gd name="connsiteY21" fmla="*/ 1710387 h 2268670"/>
                  <a:gd name="connsiteX22" fmla="*/ 1275294 w 4355551"/>
                  <a:gd name="connsiteY22" fmla="*/ 1781190 h 2268670"/>
                  <a:gd name="connsiteX23" fmla="*/ 1266816 w 4355551"/>
                  <a:gd name="connsiteY23" fmla="*/ 1791963 h 2268670"/>
                  <a:gd name="connsiteX24" fmla="*/ 1236057 w 4355551"/>
                  <a:gd name="connsiteY24" fmla="*/ 1803871 h 2268670"/>
                  <a:gd name="connsiteX25" fmla="*/ 1198628 w 4355551"/>
                  <a:gd name="connsiteY25" fmla="*/ 1829015 h 2268670"/>
                  <a:gd name="connsiteX26" fmla="*/ 1190501 w 4355551"/>
                  <a:gd name="connsiteY26" fmla="*/ 1833516 h 2268670"/>
                  <a:gd name="connsiteX27" fmla="*/ 1077421 w 4355551"/>
                  <a:gd name="connsiteY27" fmla="*/ 1847269 h 2268670"/>
                  <a:gd name="connsiteX28" fmla="*/ 1024899 w 4355551"/>
                  <a:gd name="connsiteY28" fmla="*/ 1849732 h 2268670"/>
                  <a:gd name="connsiteX29" fmla="*/ 911395 w 4355551"/>
                  <a:gd name="connsiteY29" fmla="*/ 1860570 h 2268670"/>
                  <a:gd name="connsiteX30" fmla="*/ 35877 w 4355551"/>
                  <a:gd name="connsiteY30" fmla="*/ 1977012 h 2268670"/>
                  <a:gd name="connsiteX31" fmla="*/ 35877 w 4355551"/>
                  <a:gd name="connsiteY31" fmla="*/ 2097429 h 2268670"/>
                  <a:gd name="connsiteX32" fmla="*/ 521601 w 4355551"/>
                  <a:gd name="connsiteY32" fmla="*/ 2248534 h 2268670"/>
                  <a:gd name="connsiteX33" fmla="*/ 620860 w 4355551"/>
                  <a:gd name="connsiteY33" fmla="*/ 2269444 h 2268670"/>
                  <a:gd name="connsiteX34" fmla="*/ 632291 w 4355551"/>
                  <a:gd name="connsiteY34" fmla="*/ 2260599 h 2268670"/>
                  <a:gd name="connsiteX35" fmla="*/ 233740 w 4355551"/>
                  <a:gd name="connsiteY35" fmla="*/ 2088832 h 2268670"/>
                  <a:gd name="connsiteX36" fmla="*/ 349910 w 4355551"/>
                  <a:gd name="connsiteY36" fmla="*/ 2013271 h 2268670"/>
                  <a:gd name="connsiteX37" fmla="*/ 1327290 w 4355551"/>
                  <a:gd name="connsiteY37" fmla="*/ 2054427 h 2268670"/>
                  <a:gd name="connsiteX38" fmla="*/ 1480003 w 4355551"/>
                  <a:gd name="connsiteY38" fmla="*/ 2069269 h 2268670"/>
                  <a:gd name="connsiteX39" fmla="*/ 1488251 w 4355551"/>
                  <a:gd name="connsiteY39" fmla="*/ 2072303 h 2268670"/>
                  <a:gd name="connsiteX40" fmla="*/ 1482798 w 4355551"/>
                  <a:gd name="connsiteY40" fmla="*/ 2081278 h 2268670"/>
                  <a:gd name="connsiteX41" fmla="*/ 1475584 w 4355551"/>
                  <a:gd name="connsiteY41" fmla="*/ 2083639 h 2268670"/>
                  <a:gd name="connsiteX42" fmla="*/ 1476156 w 4355551"/>
                  <a:gd name="connsiteY42" fmla="*/ 2084008 h 2268670"/>
                  <a:gd name="connsiteX43" fmla="*/ 1483804 w 4355551"/>
                  <a:gd name="connsiteY43" fmla="*/ 2089626 h 2268670"/>
                  <a:gd name="connsiteX44" fmla="*/ 1484948 w 4355551"/>
                  <a:gd name="connsiteY44" fmla="*/ 2090327 h 2268670"/>
                  <a:gd name="connsiteX45" fmla="*/ 1491064 w 4355551"/>
                  <a:gd name="connsiteY45" fmla="*/ 2088611 h 2268670"/>
                  <a:gd name="connsiteX46" fmla="*/ 1509608 w 4355551"/>
                  <a:gd name="connsiteY46" fmla="*/ 2084921 h 2268670"/>
                  <a:gd name="connsiteX47" fmla="*/ 1510466 w 4355551"/>
                  <a:gd name="connsiteY47" fmla="*/ 2088989 h 2268670"/>
                  <a:gd name="connsiteX48" fmla="*/ 1490529 w 4355551"/>
                  <a:gd name="connsiteY48" fmla="*/ 2092716 h 2268670"/>
                  <a:gd name="connsiteX49" fmla="*/ 1488749 w 4355551"/>
                  <a:gd name="connsiteY49" fmla="*/ 2092688 h 2268670"/>
                  <a:gd name="connsiteX50" fmla="*/ 1548882 w 4355551"/>
                  <a:gd name="connsiteY50" fmla="*/ 2116117 h 2268670"/>
                  <a:gd name="connsiteX51" fmla="*/ 1550367 w 4355551"/>
                  <a:gd name="connsiteY51" fmla="*/ 2116246 h 2268670"/>
                  <a:gd name="connsiteX52" fmla="*/ 1630806 w 4355551"/>
                  <a:gd name="connsiteY52" fmla="*/ 2125589 h 2268670"/>
                  <a:gd name="connsiteX53" fmla="*/ 1682922 w 4355551"/>
                  <a:gd name="connsiteY53" fmla="*/ 2135376 h 2268670"/>
                  <a:gd name="connsiteX54" fmla="*/ 1751414 w 4355551"/>
                  <a:gd name="connsiteY54" fmla="*/ 2139195 h 2268670"/>
                  <a:gd name="connsiteX55" fmla="*/ 1949240 w 4355551"/>
                  <a:gd name="connsiteY55" fmla="*/ 2156120 h 2268670"/>
                  <a:gd name="connsiteX56" fmla="*/ 1984279 w 4355551"/>
                  <a:gd name="connsiteY56" fmla="*/ 2164422 h 2268670"/>
                  <a:gd name="connsiteX57" fmla="*/ 2050197 w 4355551"/>
                  <a:gd name="connsiteY57" fmla="*/ 2166294 h 2268670"/>
                  <a:gd name="connsiteX58" fmla="*/ 2277906 w 4355551"/>
                  <a:gd name="connsiteY58" fmla="*/ 2181772 h 2268670"/>
                  <a:gd name="connsiteX59" fmla="*/ 2607448 w 4355551"/>
                  <a:gd name="connsiteY59" fmla="*/ 2188708 h 2268670"/>
                  <a:gd name="connsiteX60" fmla="*/ 2988958 w 4355551"/>
                  <a:gd name="connsiteY60" fmla="*/ 2194455 h 2268670"/>
                  <a:gd name="connsiteX61" fmla="*/ 2990111 w 4355551"/>
                  <a:gd name="connsiteY61" fmla="*/ 2187887 h 2268670"/>
                  <a:gd name="connsiteX62" fmla="*/ 2983865 w 4355551"/>
                  <a:gd name="connsiteY62" fmla="*/ 2184622 h 2268670"/>
                  <a:gd name="connsiteX63" fmla="*/ 2981642 w 4355551"/>
                  <a:gd name="connsiteY63" fmla="*/ 2182786 h 2268670"/>
                  <a:gd name="connsiteX64" fmla="*/ 2978920 w 4355551"/>
                  <a:gd name="connsiteY64" fmla="*/ 2179263 h 2268670"/>
                  <a:gd name="connsiteX65" fmla="*/ 2958033 w 4355551"/>
                  <a:gd name="connsiteY65" fmla="*/ 2168628 h 2268670"/>
                  <a:gd name="connsiteX66" fmla="*/ 2960183 w 4355551"/>
                  <a:gd name="connsiteY66" fmla="*/ 2159395 h 2268670"/>
                  <a:gd name="connsiteX67" fmla="*/ 2965626 w 4355551"/>
                  <a:gd name="connsiteY67" fmla="*/ 2160040 h 2268670"/>
                  <a:gd name="connsiteX68" fmla="*/ 2967757 w 4355551"/>
                  <a:gd name="connsiteY68" fmla="*/ 2160557 h 2268670"/>
                  <a:gd name="connsiteX69" fmla="*/ 2972877 w 4355551"/>
                  <a:gd name="connsiteY69" fmla="*/ 2162623 h 2268670"/>
                  <a:gd name="connsiteX70" fmla="*/ 2975110 w 4355551"/>
                  <a:gd name="connsiteY70" fmla="*/ 2163711 h 2268670"/>
                  <a:gd name="connsiteX71" fmla="*/ 2976383 w 4355551"/>
                  <a:gd name="connsiteY71" fmla="*/ 2164560 h 2268670"/>
                  <a:gd name="connsiteX72" fmla="*/ 2979142 w 4355551"/>
                  <a:gd name="connsiteY72" fmla="*/ 2165021 h 2268670"/>
                  <a:gd name="connsiteX73" fmla="*/ 2987786 w 4355551"/>
                  <a:gd name="connsiteY73" fmla="*/ 2167955 h 2268670"/>
                  <a:gd name="connsiteX74" fmla="*/ 2992925 w 4355551"/>
                  <a:gd name="connsiteY74" fmla="*/ 2170694 h 2268670"/>
                  <a:gd name="connsiteX75" fmla="*/ 2993321 w 4355551"/>
                  <a:gd name="connsiteY75" fmla="*/ 2170998 h 2268670"/>
                  <a:gd name="connsiteX76" fmla="*/ 2994595 w 4355551"/>
                  <a:gd name="connsiteY76" fmla="*/ 2163684 h 2268670"/>
                  <a:gd name="connsiteX77" fmla="*/ 2995019 w 4355551"/>
                  <a:gd name="connsiteY77" fmla="*/ 2160031 h 2268670"/>
                  <a:gd name="connsiteX78" fmla="*/ 2995259 w 4355551"/>
                  <a:gd name="connsiteY78" fmla="*/ 2157522 h 2268670"/>
                  <a:gd name="connsiteX79" fmla="*/ 2994715 w 4355551"/>
                  <a:gd name="connsiteY79" fmla="*/ 2156840 h 2268670"/>
                  <a:gd name="connsiteX80" fmla="*/ 2979160 w 4355551"/>
                  <a:gd name="connsiteY80" fmla="*/ 2139490 h 2268670"/>
                  <a:gd name="connsiteX81" fmla="*/ 2944536 w 4355551"/>
                  <a:gd name="connsiteY81" fmla="*/ 2072884 h 2268670"/>
                  <a:gd name="connsiteX82" fmla="*/ 2936962 w 4355551"/>
                  <a:gd name="connsiteY82" fmla="*/ 2067405 h 2268670"/>
                  <a:gd name="connsiteX83" fmla="*/ 2850683 w 4355551"/>
                  <a:gd name="connsiteY83" fmla="*/ 2047629 h 2268670"/>
                  <a:gd name="connsiteX84" fmla="*/ 2650282 w 4355551"/>
                  <a:gd name="connsiteY84" fmla="*/ 2046107 h 2268670"/>
                  <a:gd name="connsiteX85" fmla="*/ 2557961 w 4355551"/>
                  <a:gd name="connsiteY85" fmla="*/ 1980480 h 2268670"/>
                  <a:gd name="connsiteX86" fmla="*/ 2939074 w 4355551"/>
                  <a:gd name="connsiteY86" fmla="*/ 1888942 h 2268670"/>
                  <a:gd name="connsiteX87" fmla="*/ 3132685 w 4355551"/>
                  <a:gd name="connsiteY87" fmla="*/ 2173350 h 2268670"/>
                  <a:gd name="connsiteX88" fmla="*/ 3132463 w 4355551"/>
                  <a:gd name="connsiteY88" fmla="*/ 2191051 h 2268670"/>
                  <a:gd name="connsiteX89" fmla="*/ 3145924 w 4355551"/>
                  <a:gd name="connsiteY89" fmla="*/ 2201308 h 2268670"/>
                  <a:gd name="connsiteX90" fmla="*/ 3167752 w 4355551"/>
                  <a:gd name="connsiteY90" fmla="*/ 2214950 h 2268670"/>
                  <a:gd name="connsiteX91" fmla="*/ 3189091 w 4355551"/>
                  <a:gd name="connsiteY91" fmla="*/ 2216601 h 2268670"/>
                  <a:gd name="connsiteX92" fmla="*/ 3238144 w 4355551"/>
                  <a:gd name="connsiteY92" fmla="*/ 2224340 h 2268670"/>
                  <a:gd name="connsiteX93" fmla="*/ 3238190 w 4355551"/>
                  <a:gd name="connsiteY93" fmla="*/ 2224220 h 2268670"/>
                  <a:gd name="connsiteX94" fmla="*/ 3264852 w 4355551"/>
                  <a:gd name="connsiteY94" fmla="*/ 2226627 h 2268670"/>
                  <a:gd name="connsiteX95" fmla="*/ 3340300 w 4355551"/>
                  <a:gd name="connsiteY95" fmla="*/ 2205090 h 2268670"/>
                  <a:gd name="connsiteX96" fmla="*/ 3395737 w 4355551"/>
                  <a:gd name="connsiteY96" fmla="*/ 2205090 h 2268670"/>
                  <a:gd name="connsiteX97" fmla="*/ 3279816 w 4355551"/>
                  <a:gd name="connsiteY97" fmla="*/ 2134546 h 2268670"/>
                  <a:gd name="connsiteX98" fmla="*/ 3256337 w 4355551"/>
                  <a:gd name="connsiteY98" fmla="*/ 2043064 h 2268670"/>
                  <a:gd name="connsiteX99" fmla="*/ 3242720 w 4355551"/>
                  <a:gd name="connsiteY99" fmla="*/ 1950493 h 2268670"/>
                  <a:gd name="connsiteX100" fmla="*/ 3240579 w 4355551"/>
                  <a:gd name="connsiteY100" fmla="*/ 1929297 h 2268670"/>
                  <a:gd name="connsiteX101" fmla="*/ 3201020 w 4355551"/>
                  <a:gd name="connsiteY101" fmla="*/ 1844078 h 2268670"/>
                  <a:gd name="connsiteX102" fmla="*/ 3184524 w 4355551"/>
                  <a:gd name="connsiteY102" fmla="*/ 1738003 h 2268670"/>
                  <a:gd name="connsiteX103" fmla="*/ 3192716 w 4355551"/>
                  <a:gd name="connsiteY103" fmla="*/ 1681784 h 2268670"/>
                  <a:gd name="connsiteX104" fmla="*/ 3201914 w 4355551"/>
                  <a:gd name="connsiteY104" fmla="*/ 1656695 h 2268670"/>
                  <a:gd name="connsiteX105" fmla="*/ 3208400 w 4355551"/>
                  <a:gd name="connsiteY105" fmla="*/ 1647785 h 2268670"/>
                  <a:gd name="connsiteX106" fmla="*/ 3344147 w 4355551"/>
                  <a:gd name="connsiteY106" fmla="*/ 1520044 h 2268670"/>
                  <a:gd name="connsiteX107" fmla="*/ 3390958 w 4355551"/>
                  <a:gd name="connsiteY107" fmla="*/ 1506670 h 2268670"/>
                  <a:gd name="connsiteX108" fmla="*/ 3479691 w 4355551"/>
                  <a:gd name="connsiteY108" fmla="*/ 1547789 h 2268670"/>
                  <a:gd name="connsiteX109" fmla="*/ 3481914 w 4355551"/>
                  <a:gd name="connsiteY109" fmla="*/ 1550243 h 2268670"/>
                  <a:gd name="connsiteX110" fmla="*/ 3547131 w 4355551"/>
                  <a:gd name="connsiteY110" fmla="*/ 1543537 h 2268670"/>
                  <a:gd name="connsiteX111" fmla="*/ 3562123 w 4355551"/>
                  <a:gd name="connsiteY111" fmla="*/ 1536048 h 2268670"/>
                  <a:gd name="connsiteX112" fmla="*/ 3595787 w 4355551"/>
                  <a:gd name="connsiteY112" fmla="*/ 1571974 h 2268670"/>
                  <a:gd name="connsiteX113" fmla="*/ 3605133 w 4355551"/>
                  <a:gd name="connsiteY113" fmla="*/ 1600042 h 2268670"/>
                  <a:gd name="connsiteX114" fmla="*/ 3619451 w 4355551"/>
                  <a:gd name="connsiteY114" fmla="*/ 1614967 h 2268670"/>
                  <a:gd name="connsiteX115" fmla="*/ 3645440 w 4355551"/>
                  <a:gd name="connsiteY115" fmla="*/ 1638322 h 2268670"/>
                  <a:gd name="connsiteX116" fmla="*/ 3684511 w 4355551"/>
                  <a:gd name="connsiteY116" fmla="*/ 1660486 h 2268670"/>
                  <a:gd name="connsiteX117" fmla="*/ 3692030 w 4355551"/>
                  <a:gd name="connsiteY117" fmla="*/ 1665569 h 2268670"/>
                  <a:gd name="connsiteX118" fmla="*/ 3708691 w 4355551"/>
                  <a:gd name="connsiteY118" fmla="*/ 1661381 h 2268670"/>
                  <a:gd name="connsiteX119" fmla="*/ 3712898 w 4355551"/>
                  <a:gd name="connsiteY119" fmla="*/ 1627271 h 2268670"/>
                  <a:gd name="connsiteX120" fmla="*/ 3717391 w 4355551"/>
                  <a:gd name="connsiteY120" fmla="*/ 1585441 h 2268670"/>
                  <a:gd name="connsiteX121" fmla="*/ 3720426 w 4355551"/>
                  <a:gd name="connsiteY121" fmla="*/ 1535180 h 2268670"/>
                  <a:gd name="connsiteX122" fmla="*/ 3690756 w 4355551"/>
                  <a:gd name="connsiteY122" fmla="*/ 1437067 h 2268670"/>
                  <a:gd name="connsiteX123" fmla="*/ 3636832 w 4355551"/>
                  <a:gd name="connsiteY123" fmla="*/ 1385081 h 2268670"/>
                  <a:gd name="connsiteX124" fmla="*/ 3548515 w 4355551"/>
                  <a:gd name="connsiteY124" fmla="*/ 1358775 h 2268670"/>
                  <a:gd name="connsiteX125" fmla="*/ 3508872 w 4355551"/>
                  <a:gd name="connsiteY125" fmla="*/ 1322433 h 2268670"/>
                  <a:gd name="connsiteX126" fmla="*/ 3515468 w 4355551"/>
                  <a:gd name="connsiteY126" fmla="*/ 1296348 h 2268670"/>
                  <a:gd name="connsiteX127" fmla="*/ 3539003 w 4355551"/>
                  <a:gd name="connsiteY127" fmla="*/ 1261703 h 2268670"/>
                  <a:gd name="connsiteX128" fmla="*/ 3546282 w 4355551"/>
                  <a:gd name="connsiteY128" fmla="*/ 1251760 h 2268670"/>
                  <a:gd name="connsiteX129" fmla="*/ 3568553 w 4355551"/>
                  <a:gd name="connsiteY129" fmla="*/ 1212881 h 2268670"/>
                  <a:gd name="connsiteX130" fmla="*/ 3591497 w 4355551"/>
                  <a:gd name="connsiteY130" fmla="*/ 1183346 h 2268670"/>
                  <a:gd name="connsiteX131" fmla="*/ 3628529 w 4355551"/>
                  <a:gd name="connsiteY131" fmla="*/ 1141968 h 2268670"/>
                  <a:gd name="connsiteX132" fmla="*/ 3695720 w 4355551"/>
                  <a:gd name="connsiteY132" fmla="*/ 1112323 h 2268670"/>
                  <a:gd name="connsiteX133" fmla="*/ 3745917 w 4355551"/>
                  <a:gd name="connsiteY133" fmla="*/ 1106124 h 2268670"/>
                  <a:gd name="connsiteX134" fmla="*/ 3836172 w 4355551"/>
                  <a:gd name="connsiteY134" fmla="*/ 1106641 h 2268670"/>
                  <a:gd name="connsiteX135" fmla="*/ 3971015 w 4355551"/>
                  <a:gd name="connsiteY135" fmla="*/ 1085435 h 2268670"/>
                  <a:gd name="connsiteX136" fmla="*/ 4026489 w 4355551"/>
                  <a:gd name="connsiteY136" fmla="*/ 1063178 h 2268670"/>
                  <a:gd name="connsiteX137" fmla="*/ 4045835 w 4355551"/>
                  <a:gd name="connsiteY137" fmla="*/ 1054941 h 2268670"/>
                  <a:gd name="connsiteX138" fmla="*/ 4106162 w 4355551"/>
                  <a:gd name="connsiteY138" fmla="*/ 1044214 h 2268670"/>
                  <a:gd name="connsiteX139" fmla="*/ 4190125 w 4355551"/>
                  <a:gd name="connsiteY139" fmla="*/ 1011894 h 2268670"/>
                  <a:gd name="connsiteX140" fmla="*/ 4248265 w 4355551"/>
                  <a:gd name="connsiteY140" fmla="*/ 963764 h 2268670"/>
                  <a:gd name="connsiteX141" fmla="*/ 4303592 w 4355551"/>
                  <a:gd name="connsiteY141" fmla="*/ 903873 h 2268670"/>
                  <a:gd name="connsiteX142" fmla="*/ 4311840 w 4355551"/>
                  <a:gd name="connsiteY142" fmla="*/ 893773 h 2268670"/>
                  <a:gd name="connsiteX143" fmla="*/ 4328141 w 4355551"/>
                  <a:gd name="connsiteY143" fmla="*/ 873591 h 2268670"/>
                  <a:gd name="connsiteX144" fmla="*/ 4348041 w 4355551"/>
                  <a:gd name="connsiteY144" fmla="*/ 779084 h 226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355551" h="2268670">
                    <a:moveTo>
                      <a:pt x="4348041" y="779084"/>
                    </a:moveTo>
                    <a:cubicBezTo>
                      <a:pt x="4338400" y="762647"/>
                      <a:pt x="4324442" y="748802"/>
                      <a:pt x="4313491" y="733048"/>
                    </a:cubicBezTo>
                    <a:cubicBezTo>
                      <a:pt x="4297494" y="710034"/>
                      <a:pt x="4130259" y="599901"/>
                      <a:pt x="4115369" y="587117"/>
                    </a:cubicBezTo>
                    <a:cubicBezTo>
                      <a:pt x="4078171" y="555175"/>
                      <a:pt x="4043344" y="520484"/>
                      <a:pt x="4007336" y="487158"/>
                    </a:cubicBezTo>
                    <a:cubicBezTo>
                      <a:pt x="3994900" y="475638"/>
                      <a:pt x="3705351" y="294150"/>
                      <a:pt x="3674427" y="293688"/>
                    </a:cubicBezTo>
                    <a:cubicBezTo>
                      <a:pt x="3657719" y="293430"/>
                      <a:pt x="3641021" y="282195"/>
                      <a:pt x="3624617" y="275231"/>
                    </a:cubicBezTo>
                    <a:cubicBezTo>
                      <a:pt x="3610613" y="269282"/>
                      <a:pt x="3597632" y="259551"/>
                      <a:pt x="3583139" y="256470"/>
                    </a:cubicBezTo>
                    <a:cubicBezTo>
                      <a:pt x="3555093" y="250502"/>
                      <a:pt x="3542112" y="239028"/>
                      <a:pt x="3534741" y="210803"/>
                    </a:cubicBezTo>
                    <a:cubicBezTo>
                      <a:pt x="3528753" y="187891"/>
                      <a:pt x="3523762" y="163641"/>
                      <a:pt x="3512248" y="143450"/>
                    </a:cubicBezTo>
                    <a:cubicBezTo>
                      <a:pt x="3483344" y="92765"/>
                      <a:pt x="3448167" y="48288"/>
                      <a:pt x="3393560" y="20100"/>
                    </a:cubicBezTo>
                    <a:cubicBezTo>
                      <a:pt x="3312134" y="-21924"/>
                      <a:pt x="3203732" y="11245"/>
                      <a:pt x="3166986" y="93845"/>
                    </a:cubicBezTo>
                    <a:cubicBezTo>
                      <a:pt x="3161912" y="105254"/>
                      <a:pt x="3154753" y="112117"/>
                      <a:pt x="3142824" y="116544"/>
                    </a:cubicBezTo>
                    <a:cubicBezTo>
                      <a:pt x="3124253" y="123435"/>
                      <a:pt x="3105478" y="130924"/>
                      <a:pt x="3088678" y="141246"/>
                    </a:cubicBezTo>
                    <a:cubicBezTo>
                      <a:pt x="3051065" y="164342"/>
                      <a:pt x="3019873" y="194006"/>
                      <a:pt x="3010509" y="239424"/>
                    </a:cubicBezTo>
                    <a:cubicBezTo>
                      <a:pt x="3006994" y="256479"/>
                      <a:pt x="3007667" y="274540"/>
                      <a:pt x="3007677" y="292139"/>
                    </a:cubicBezTo>
                    <a:cubicBezTo>
                      <a:pt x="3007686" y="302110"/>
                      <a:pt x="3003959" y="305947"/>
                      <a:pt x="2994447" y="306676"/>
                    </a:cubicBezTo>
                    <a:cubicBezTo>
                      <a:pt x="2988210" y="307155"/>
                      <a:pt x="2981033" y="307718"/>
                      <a:pt x="2976116" y="310992"/>
                    </a:cubicBezTo>
                    <a:cubicBezTo>
                      <a:pt x="2955478" y="324727"/>
                      <a:pt x="2937718" y="347454"/>
                      <a:pt x="2908519" y="328702"/>
                    </a:cubicBezTo>
                    <a:cubicBezTo>
                      <a:pt x="2906720" y="327549"/>
                      <a:pt x="2903343" y="329569"/>
                      <a:pt x="2900779" y="329209"/>
                    </a:cubicBezTo>
                    <a:cubicBezTo>
                      <a:pt x="2893361" y="328176"/>
                      <a:pt x="2874744" y="334292"/>
                      <a:pt x="2864033" y="322513"/>
                    </a:cubicBezTo>
                    <a:cubicBezTo>
                      <a:pt x="2858709" y="316656"/>
                      <a:pt x="2332254" y="243548"/>
                      <a:pt x="1966917" y="557638"/>
                    </a:cubicBezTo>
                    <a:cubicBezTo>
                      <a:pt x="1553873" y="912756"/>
                      <a:pt x="1414519" y="1477928"/>
                      <a:pt x="1352098" y="1710387"/>
                    </a:cubicBezTo>
                    <a:cubicBezTo>
                      <a:pt x="1340215" y="1754597"/>
                      <a:pt x="1275820" y="1780507"/>
                      <a:pt x="1275294" y="1781190"/>
                    </a:cubicBezTo>
                    <a:cubicBezTo>
                      <a:pt x="1272480" y="1784851"/>
                      <a:pt x="1270515" y="1790164"/>
                      <a:pt x="1266816" y="1791963"/>
                    </a:cubicBezTo>
                    <a:cubicBezTo>
                      <a:pt x="1256962" y="1796759"/>
                      <a:pt x="1246473" y="1800338"/>
                      <a:pt x="1236057" y="1803871"/>
                    </a:cubicBezTo>
                    <a:cubicBezTo>
                      <a:pt x="1221296" y="1808870"/>
                      <a:pt x="1203832" y="1809405"/>
                      <a:pt x="1198628" y="1829015"/>
                    </a:cubicBezTo>
                    <a:cubicBezTo>
                      <a:pt x="1198075" y="1831127"/>
                      <a:pt x="1193453" y="1833138"/>
                      <a:pt x="1190501" y="1833516"/>
                    </a:cubicBezTo>
                    <a:cubicBezTo>
                      <a:pt x="1152841" y="1838340"/>
                      <a:pt x="1115182" y="1843294"/>
                      <a:pt x="1077421" y="1847269"/>
                    </a:cubicBezTo>
                    <a:cubicBezTo>
                      <a:pt x="1060021" y="1849105"/>
                      <a:pt x="1042345" y="1848229"/>
                      <a:pt x="1024899" y="1849732"/>
                    </a:cubicBezTo>
                    <a:cubicBezTo>
                      <a:pt x="987037" y="1852988"/>
                      <a:pt x="949258" y="1857249"/>
                      <a:pt x="911395" y="1860570"/>
                    </a:cubicBezTo>
                    <a:cubicBezTo>
                      <a:pt x="894928" y="1862009"/>
                      <a:pt x="173580" y="1820031"/>
                      <a:pt x="35877" y="1977012"/>
                    </a:cubicBezTo>
                    <a:cubicBezTo>
                      <a:pt x="6714" y="2010264"/>
                      <a:pt x="-24321" y="2051734"/>
                      <a:pt x="35877" y="2097429"/>
                    </a:cubicBezTo>
                    <a:cubicBezTo>
                      <a:pt x="42021" y="2102096"/>
                      <a:pt x="483425" y="2233933"/>
                      <a:pt x="521601" y="2248534"/>
                    </a:cubicBezTo>
                    <a:cubicBezTo>
                      <a:pt x="553559" y="2260756"/>
                      <a:pt x="585350" y="2274591"/>
                      <a:pt x="620860" y="2269444"/>
                    </a:cubicBezTo>
                    <a:cubicBezTo>
                      <a:pt x="625178" y="2268817"/>
                      <a:pt x="631552" y="2264270"/>
                      <a:pt x="632291" y="2260599"/>
                    </a:cubicBezTo>
                    <a:cubicBezTo>
                      <a:pt x="634071" y="2251689"/>
                      <a:pt x="283135" y="2136898"/>
                      <a:pt x="233740" y="2088832"/>
                    </a:cubicBezTo>
                    <a:cubicBezTo>
                      <a:pt x="177870" y="2034439"/>
                      <a:pt x="303680" y="2013400"/>
                      <a:pt x="349910" y="2013271"/>
                    </a:cubicBezTo>
                    <a:cubicBezTo>
                      <a:pt x="489172" y="2012902"/>
                      <a:pt x="1180795" y="2055802"/>
                      <a:pt x="1327290" y="2054427"/>
                    </a:cubicBezTo>
                    <a:cubicBezTo>
                      <a:pt x="1436393" y="2053404"/>
                      <a:pt x="1471847" y="2071851"/>
                      <a:pt x="1480003" y="2069269"/>
                    </a:cubicBezTo>
                    <a:cubicBezTo>
                      <a:pt x="1482208" y="2068568"/>
                      <a:pt x="1485474" y="2071206"/>
                      <a:pt x="1488251" y="2072303"/>
                    </a:cubicBezTo>
                    <a:cubicBezTo>
                      <a:pt x="1486470" y="2075402"/>
                      <a:pt x="1485308" y="2080494"/>
                      <a:pt x="1482798" y="2081278"/>
                    </a:cubicBezTo>
                    <a:cubicBezTo>
                      <a:pt x="1480409" y="2082025"/>
                      <a:pt x="1477992" y="2082837"/>
                      <a:pt x="1475584" y="2083639"/>
                    </a:cubicBezTo>
                    <a:cubicBezTo>
                      <a:pt x="1475777" y="2083787"/>
                      <a:pt x="1475971" y="2083852"/>
                      <a:pt x="1476156" y="2084008"/>
                    </a:cubicBezTo>
                    <a:cubicBezTo>
                      <a:pt x="1478711" y="2085881"/>
                      <a:pt x="1481258" y="2087753"/>
                      <a:pt x="1483804" y="2089626"/>
                    </a:cubicBezTo>
                    <a:cubicBezTo>
                      <a:pt x="1484182" y="2089875"/>
                      <a:pt x="1484579" y="2090087"/>
                      <a:pt x="1484948" y="2090327"/>
                    </a:cubicBezTo>
                    <a:cubicBezTo>
                      <a:pt x="1488131" y="2089395"/>
                      <a:pt x="1489598" y="2088934"/>
                      <a:pt x="1491064" y="2088611"/>
                    </a:cubicBezTo>
                    <a:cubicBezTo>
                      <a:pt x="1497227" y="2087274"/>
                      <a:pt x="1503408" y="2086019"/>
                      <a:pt x="1509608" y="2084921"/>
                    </a:cubicBezTo>
                    <a:cubicBezTo>
                      <a:pt x="1509654" y="2084912"/>
                      <a:pt x="1510171" y="2087569"/>
                      <a:pt x="1510466" y="2088989"/>
                    </a:cubicBezTo>
                    <a:cubicBezTo>
                      <a:pt x="1503824" y="2090253"/>
                      <a:pt x="1497200" y="2091600"/>
                      <a:pt x="1490529" y="2092716"/>
                    </a:cubicBezTo>
                    <a:cubicBezTo>
                      <a:pt x="1490031" y="2092799"/>
                      <a:pt x="1489450" y="2092762"/>
                      <a:pt x="1488749" y="2092688"/>
                    </a:cubicBezTo>
                    <a:cubicBezTo>
                      <a:pt x="1506997" y="2103710"/>
                      <a:pt x="1527847" y="2110010"/>
                      <a:pt x="1548882" y="2116117"/>
                    </a:cubicBezTo>
                    <a:cubicBezTo>
                      <a:pt x="1549371" y="2116163"/>
                      <a:pt x="1549869" y="2116199"/>
                      <a:pt x="1550367" y="2116246"/>
                    </a:cubicBezTo>
                    <a:cubicBezTo>
                      <a:pt x="1577251" y="2118662"/>
                      <a:pt x="1604079" y="2121808"/>
                      <a:pt x="1630806" y="2125589"/>
                    </a:cubicBezTo>
                    <a:cubicBezTo>
                      <a:pt x="1648289" y="2128061"/>
                      <a:pt x="1665402" y="2133513"/>
                      <a:pt x="1682922" y="2135376"/>
                    </a:cubicBezTo>
                    <a:cubicBezTo>
                      <a:pt x="1705626" y="2137783"/>
                      <a:pt x="1728626" y="2137368"/>
                      <a:pt x="1751414" y="2139195"/>
                    </a:cubicBezTo>
                    <a:cubicBezTo>
                      <a:pt x="1817387" y="2144471"/>
                      <a:pt x="1883341" y="2149977"/>
                      <a:pt x="1949240" y="2156120"/>
                    </a:cubicBezTo>
                    <a:cubicBezTo>
                      <a:pt x="1961077" y="2157218"/>
                      <a:pt x="1972452" y="2163490"/>
                      <a:pt x="1984279" y="2164422"/>
                    </a:cubicBezTo>
                    <a:cubicBezTo>
                      <a:pt x="2006163" y="2166147"/>
                      <a:pt x="2028277" y="2164855"/>
                      <a:pt x="2050197" y="2166294"/>
                    </a:cubicBezTo>
                    <a:cubicBezTo>
                      <a:pt x="2126115" y="2171266"/>
                      <a:pt x="2201923" y="2178912"/>
                      <a:pt x="2277906" y="2181772"/>
                    </a:cubicBezTo>
                    <a:cubicBezTo>
                      <a:pt x="2387691" y="2185895"/>
                      <a:pt x="2497588" y="2187721"/>
                      <a:pt x="2607448" y="2188708"/>
                    </a:cubicBezTo>
                    <a:cubicBezTo>
                      <a:pt x="2724605" y="2189760"/>
                      <a:pt x="2871976" y="2187103"/>
                      <a:pt x="2988958" y="2194455"/>
                    </a:cubicBezTo>
                    <a:cubicBezTo>
                      <a:pt x="2989585" y="2192278"/>
                      <a:pt x="2990600" y="2188053"/>
                      <a:pt x="2990111" y="2187887"/>
                    </a:cubicBezTo>
                    <a:cubicBezTo>
                      <a:pt x="2987472" y="2187002"/>
                      <a:pt x="2985922" y="2186218"/>
                      <a:pt x="2983865" y="2184622"/>
                    </a:cubicBezTo>
                    <a:cubicBezTo>
                      <a:pt x="2983118" y="2184050"/>
                      <a:pt x="2982288" y="2183497"/>
                      <a:pt x="2981642" y="2182786"/>
                    </a:cubicBezTo>
                    <a:cubicBezTo>
                      <a:pt x="2980645" y="2181689"/>
                      <a:pt x="2979760" y="2180481"/>
                      <a:pt x="2978920" y="2179263"/>
                    </a:cubicBezTo>
                    <a:cubicBezTo>
                      <a:pt x="2977721" y="2177197"/>
                      <a:pt x="2958042" y="2171008"/>
                      <a:pt x="2958033" y="2168628"/>
                    </a:cubicBezTo>
                    <a:cubicBezTo>
                      <a:pt x="2958042" y="2166239"/>
                      <a:pt x="2955533" y="2159349"/>
                      <a:pt x="2960183" y="2159395"/>
                    </a:cubicBezTo>
                    <a:cubicBezTo>
                      <a:pt x="2962000" y="2159422"/>
                      <a:pt x="2963845" y="2159745"/>
                      <a:pt x="2965626" y="2160040"/>
                    </a:cubicBezTo>
                    <a:cubicBezTo>
                      <a:pt x="2966355" y="2160160"/>
                      <a:pt x="2967065" y="2160336"/>
                      <a:pt x="2967757" y="2160557"/>
                    </a:cubicBezTo>
                    <a:cubicBezTo>
                      <a:pt x="2969510" y="2161110"/>
                      <a:pt x="2971207" y="2161894"/>
                      <a:pt x="2972877" y="2162623"/>
                    </a:cubicBezTo>
                    <a:cubicBezTo>
                      <a:pt x="2973643" y="2162955"/>
                      <a:pt x="2974381" y="2163315"/>
                      <a:pt x="2975110" y="2163711"/>
                    </a:cubicBezTo>
                    <a:cubicBezTo>
                      <a:pt x="2975553" y="2163961"/>
                      <a:pt x="2975949" y="2164293"/>
                      <a:pt x="2976383" y="2164560"/>
                    </a:cubicBezTo>
                    <a:cubicBezTo>
                      <a:pt x="2977306" y="2164588"/>
                      <a:pt x="2978228" y="2164735"/>
                      <a:pt x="2979142" y="2165021"/>
                    </a:cubicBezTo>
                    <a:cubicBezTo>
                      <a:pt x="2982195" y="2165547"/>
                      <a:pt x="2984945" y="2166728"/>
                      <a:pt x="2987786" y="2167955"/>
                    </a:cubicBezTo>
                    <a:cubicBezTo>
                      <a:pt x="2989576" y="2168720"/>
                      <a:pt x="2991292" y="2169633"/>
                      <a:pt x="2992925" y="2170694"/>
                    </a:cubicBezTo>
                    <a:cubicBezTo>
                      <a:pt x="2993063" y="2170786"/>
                      <a:pt x="2993183" y="2170906"/>
                      <a:pt x="2993321" y="2170998"/>
                    </a:cubicBezTo>
                    <a:cubicBezTo>
                      <a:pt x="2993737" y="2168554"/>
                      <a:pt x="2994253" y="2166137"/>
                      <a:pt x="2994595" y="2163684"/>
                    </a:cubicBezTo>
                    <a:cubicBezTo>
                      <a:pt x="2994668" y="2162983"/>
                      <a:pt x="2994991" y="2160363"/>
                      <a:pt x="2995019" y="2160031"/>
                    </a:cubicBezTo>
                    <a:cubicBezTo>
                      <a:pt x="2995111" y="2159201"/>
                      <a:pt x="2995185" y="2158362"/>
                      <a:pt x="2995259" y="2157522"/>
                    </a:cubicBezTo>
                    <a:cubicBezTo>
                      <a:pt x="2995010" y="2157209"/>
                      <a:pt x="2994770" y="2156904"/>
                      <a:pt x="2994715" y="2156840"/>
                    </a:cubicBezTo>
                    <a:cubicBezTo>
                      <a:pt x="2989853" y="2150770"/>
                      <a:pt x="2973643" y="2134011"/>
                      <a:pt x="2979160" y="2139490"/>
                    </a:cubicBezTo>
                    <a:cubicBezTo>
                      <a:pt x="3007142" y="2167272"/>
                      <a:pt x="3011515" y="2144406"/>
                      <a:pt x="2944536" y="2072884"/>
                    </a:cubicBezTo>
                    <a:cubicBezTo>
                      <a:pt x="2942064" y="2070984"/>
                      <a:pt x="2939490" y="2069223"/>
                      <a:pt x="2936962" y="2067405"/>
                    </a:cubicBezTo>
                    <a:cubicBezTo>
                      <a:pt x="2908537" y="2059445"/>
                      <a:pt x="2879559" y="2053902"/>
                      <a:pt x="2850683" y="2047629"/>
                    </a:cubicBezTo>
                    <a:cubicBezTo>
                      <a:pt x="2743803" y="2024432"/>
                      <a:pt x="2668291" y="2049603"/>
                      <a:pt x="2650282" y="2046107"/>
                    </a:cubicBezTo>
                    <a:cubicBezTo>
                      <a:pt x="2628823" y="2041938"/>
                      <a:pt x="2558155" y="1983745"/>
                      <a:pt x="2557961" y="1980480"/>
                    </a:cubicBezTo>
                    <a:cubicBezTo>
                      <a:pt x="2557693" y="1975813"/>
                      <a:pt x="2875389" y="1765657"/>
                      <a:pt x="2939074" y="1888942"/>
                    </a:cubicBezTo>
                    <a:cubicBezTo>
                      <a:pt x="2952701" y="1915323"/>
                      <a:pt x="3162465" y="2143807"/>
                      <a:pt x="3132685" y="2173350"/>
                    </a:cubicBezTo>
                    <a:cubicBezTo>
                      <a:pt x="3121909" y="2184041"/>
                      <a:pt x="3124594" y="2178045"/>
                      <a:pt x="3132463" y="2191051"/>
                    </a:cubicBezTo>
                    <a:cubicBezTo>
                      <a:pt x="3136726" y="2190793"/>
                      <a:pt x="3140462" y="2194289"/>
                      <a:pt x="3145924" y="2201308"/>
                    </a:cubicBezTo>
                    <a:cubicBezTo>
                      <a:pt x="3150915" y="2207728"/>
                      <a:pt x="3159781" y="2212063"/>
                      <a:pt x="3167752" y="2214950"/>
                    </a:cubicBezTo>
                    <a:cubicBezTo>
                      <a:pt x="3174210" y="2217293"/>
                      <a:pt x="3182171" y="2215088"/>
                      <a:pt x="3189091" y="2216601"/>
                    </a:cubicBezTo>
                    <a:cubicBezTo>
                      <a:pt x="3205374" y="2220152"/>
                      <a:pt x="3221740" y="2222569"/>
                      <a:pt x="3238144" y="2224340"/>
                    </a:cubicBezTo>
                    <a:cubicBezTo>
                      <a:pt x="3238162" y="2224294"/>
                      <a:pt x="3238171" y="2224257"/>
                      <a:pt x="3238190" y="2224220"/>
                    </a:cubicBezTo>
                    <a:cubicBezTo>
                      <a:pt x="3239417" y="2220069"/>
                      <a:pt x="3265480" y="2223999"/>
                      <a:pt x="3264852" y="2226627"/>
                    </a:cubicBezTo>
                    <a:cubicBezTo>
                      <a:pt x="3282842" y="2227799"/>
                      <a:pt x="3420831" y="2227245"/>
                      <a:pt x="3340300" y="2205090"/>
                    </a:cubicBezTo>
                    <a:cubicBezTo>
                      <a:pt x="3319284" y="2199306"/>
                      <a:pt x="3390036" y="2212081"/>
                      <a:pt x="3395737" y="2205090"/>
                    </a:cubicBezTo>
                    <a:cubicBezTo>
                      <a:pt x="3403293" y="2195838"/>
                      <a:pt x="3286274" y="2139527"/>
                      <a:pt x="3279816" y="2134546"/>
                    </a:cubicBezTo>
                    <a:cubicBezTo>
                      <a:pt x="3267924" y="2125377"/>
                      <a:pt x="3260793" y="2058772"/>
                      <a:pt x="3256337" y="2043064"/>
                    </a:cubicBezTo>
                    <a:cubicBezTo>
                      <a:pt x="3247775" y="2012837"/>
                      <a:pt x="3238531" y="1982731"/>
                      <a:pt x="3242720" y="1950493"/>
                    </a:cubicBezTo>
                    <a:cubicBezTo>
                      <a:pt x="3243615" y="1943585"/>
                      <a:pt x="3243292" y="1935532"/>
                      <a:pt x="3240579" y="1929297"/>
                    </a:cubicBezTo>
                    <a:cubicBezTo>
                      <a:pt x="3228088" y="1900574"/>
                      <a:pt x="3216048" y="1871491"/>
                      <a:pt x="3201020" y="1844078"/>
                    </a:cubicBezTo>
                    <a:cubicBezTo>
                      <a:pt x="3182467" y="1810245"/>
                      <a:pt x="3172697" y="1776679"/>
                      <a:pt x="3184524" y="1738003"/>
                    </a:cubicBezTo>
                    <a:cubicBezTo>
                      <a:pt x="3189995" y="1720109"/>
                      <a:pt x="3189377" y="1700435"/>
                      <a:pt x="3192716" y="1681784"/>
                    </a:cubicBezTo>
                    <a:cubicBezTo>
                      <a:pt x="3194266" y="1673141"/>
                      <a:pt x="3198390" y="1664886"/>
                      <a:pt x="3201914" y="1656695"/>
                    </a:cubicBezTo>
                    <a:cubicBezTo>
                      <a:pt x="3203335" y="1653402"/>
                      <a:pt x="3207099" y="1651096"/>
                      <a:pt x="3208400" y="1647785"/>
                    </a:cubicBezTo>
                    <a:cubicBezTo>
                      <a:pt x="3217810" y="1623868"/>
                      <a:pt x="3334580" y="1536370"/>
                      <a:pt x="3344147" y="1520044"/>
                    </a:cubicBezTo>
                    <a:cubicBezTo>
                      <a:pt x="3350199" y="1509713"/>
                      <a:pt x="3374822" y="1506291"/>
                      <a:pt x="3390958" y="1506670"/>
                    </a:cubicBezTo>
                    <a:cubicBezTo>
                      <a:pt x="3425564" y="1507491"/>
                      <a:pt x="3459883" y="1513145"/>
                      <a:pt x="3479691" y="1547789"/>
                    </a:cubicBezTo>
                    <a:cubicBezTo>
                      <a:pt x="3480226" y="1548730"/>
                      <a:pt x="3481149" y="1549450"/>
                      <a:pt x="3481914" y="1550243"/>
                    </a:cubicBezTo>
                    <a:cubicBezTo>
                      <a:pt x="3506953" y="1576171"/>
                      <a:pt x="3528845" y="1573607"/>
                      <a:pt x="3547131" y="1543537"/>
                    </a:cubicBezTo>
                    <a:cubicBezTo>
                      <a:pt x="3549668" y="1539368"/>
                      <a:pt x="3557556" y="1535264"/>
                      <a:pt x="3562123" y="1536048"/>
                    </a:cubicBezTo>
                    <a:cubicBezTo>
                      <a:pt x="3581746" y="1539405"/>
                      <a:pt x="3595787" y="1548408"/>
                      <a:pt x="3595787" y="1571974"/>
                    </a:cubicBezTo>
                    <a:cubicBezTo>
                      <a:pt x="3595778" y="1581392"/>
                      <a:pt x="3600649" y="1591298"/>
                      <a:pt x="3605133" y="1600042"/>
                    </a:cubicBezTo>
                    <a:cubicBezTo>
                      <a:pt x="3608205" y="1606047"/>
                      <a:pt x="3613611" y="1613177"/>
                      <a:pt x="3619451" y="1614967"/>
                    </a:cubicBezTo>
                    <a:cubicBezTo>
                      <a:pt x="3632441" y="1618961"/>
                      <a:pt x="3638188" y="1628185"/>
                      <a:pt x="3645440" y="1638322"/>
                    </a:cubicBezTo>
                    <a:cubicBezTo>
                      <a:pt x="3654370" y="1650811"/>
                      <a:pt x="3660708" y="1672053"/>
                      <a:pt x="3684511" y="1660486"/>
                    </a:cubicBezTo>
                    <a:cubicBezTo>
                      <a:pt x="3685894" y="1659813"/>
                      <a:pt x="3689908" y="1663355"/>
                      <a:pt x="3692030" y="1665569"/>
                    </a:cubicBezTo>
                    <a:cubicBezTo>
                      <a:pt x="3700250" y="1674147"/>
                      <a:pt x="3706412" y="1671075"/>
                      <a:pt x="3708691" y="1661381"/>
                    </a:cubicBezTo>
                    <a:cubicBezTo>
                      <a:pt x="3711293" y="1650294"/>
                      <a:pt x="3711726" y="1638681"/>
                      <a:pt x="3712898" y="1627271"/>
                    </a:cubicBezTo>
                    <a:cubicBezTo>
                      <a:pt x="3714328" y="1613288"/>
                      <a:pt x="3713369" y="1598613"/>
                      <a:pt x="3717391" y="1585441"/>
                    </a:cubicBezTo>
                    <a:cubicBezTo>
                      <a:pt x="3722567" y="1568506"/>
                      <a:pt x="3725648" y="1552309"/>
                      <a:pt x="3720426" y="1535180"/>
                    </a:cubicBezTo>
                    <a:cubicBezTo>
                      <a:pt x="3710472" y="1502491"/>
                      <a:pt x="3699244" y="1470125"/>
                      <a:pt x="3690756" y="1437067"/>
                    </a:cubicBezTo>
                    <a:cubicBezTo>
                      <a:pt x="3683237" y="1407772"/>
                      <a:pt x="3668735" y="1390422"/>
                      <a:pt x="3636832" y="1385081"/>
                    </a:cubicBezTo>
                    <a:cubicBezTo>
                      <a:pt x="3606683" y="1380035"/>
                      <a:pt x="3576552" y="1370932"/>
                      <a:pt x="3548515" y="1358775"/>
                    </a:cubicBezTo>
                    <a:cubicBezTo>
                      <a:pt x="3532794" y="1351967"/>
                      <a:pt x="3519795" y="1336536"/>
                      <a:pt x="3508872" y="1322433"/>
                    </a:cubicBezTo>
                    <a:cubicBezTo>
                      <a:pt x="3505523" y="1318107"/>
                      <a:pt x="3514278" y="1305451"/>
                      <a:pt x="3515468" y="1296348"/>
                    </a:cubicBezTo>
                    <a:cubicBezTo>
                      <a:pt x="3517535" y="1280473"/>
                      <a:pt x="3523651" y="1268473"/>
                      <a:pt x="3539003" y="1261703"/>
                    </a:cubicBezTo>
                    <a:cubicBezTo>
                      <a:pt x="3542269" y="1260264"/>
                      <a:pt x="3544215" y="1255348"/>
                      <a:pt x="3546282" y="1251760"/>
                    </a:cubicBezTo>
                    <a:cubicBezTo>
                      <a:pt x="3553755" y="1238818"/>
                      <a:pt x="3560425" y="1225379"/>
                      <a:pt x="3568553" y="1212881"/>
                    </a:cubicBezTo>
                    <a:cubicBezTo>
                      <a:pt x="3575334" y="1202467"/>
                      <a:pt x="3583489" y="1192902"/>
                      <a:pt x="3591497" y="1183346"/>
                    </a:cubicBezTo>
                    <a:cubicBezTo>
                      <a:pt x="3603444" y="1169095"/>
                      <a:pt x="3613547" y="1151718"/>
                      <a:pt x="3628529" y="1141968"/>
                    </a:cubicBezTo>
                    <a:cubicBezTo>
                      <a:pt x="3648835" y="1128778"/>
                      <a:pt x="3672471" y="1119877"/>
                      <a:pt x="3695720" y="1112323"/>
                    </a:cubicBezTo>
                    <a:cubicBezTo>
                      <a:pt x="3711579" y="1107167"/>
                      <a:pt x="3729772" y="1103680"/>
                      <a:pt x="3745917" y="1106124"/>
                    </a:cubicBezTo>
                    <a:cubicBezTo>
                      <a:pt x="3776297" y="1110709"/>
                      <a:pt x="3805782" y="1111862"/>
                      <a:pt x="3836172" y="1106641"/>
                    </a:cubicBezTo>
                    <a:cubicBezTo>
                      <a:pt x="3854162" y="1103542"/>
                      <a:pt x="3945884" y="1090038"/>
                      <a:pt x="3971015" y="1085435"/>
                    </a:cubicBezTo>
                    <a:cubicBezTo>
                      <a:pt x="3991505" y="1081672"/>
                      <a:pt x="4009993" y="1076064"/>
                      <a:pt x="4026489" y="1063178"/>
                    </a:cubicBezTo>
                    <a:cubicBezTo>
                      <a:pt x="4031886" y="1058963"/>
                      <a:pt x="4039192" y="1055319"/>
                      <a:pt x="4045835" y="1054941"/>
                    </a:cubicBezTo>
                    <a:cubicBezTo>
                      <a:pt x="4066399" y="1053761"/>
                      <a:pt x="4085884" y="1055559"/>
                      <a:pt x="4106162" y="1044214"/>
                    </a:cubicBezTo>
                    <a:cubicBezTo>
                      <a:pt x="4132086" y="1029714"/>
                      <a:pt x="4161617" y="1021302"/>
                      <a:pt x="4190125" y="1011894"/>
                    </a:cubicBezTo>
                    <a:cubicBezTo>
                      <a:pt x="4216151" y="1003306"/>
                      <a:pt x="4229915" y="980901"/>
                      <a:pt x="4248265" y="963764"/>
                    </a:cubicBezTo>
                    <a:cubicBezTo>
                      <a:pt x="4268091" y="945251"/>
                      <a:pt x="4276459" y="916058"/>
                      <a:pt x="4303592" y="903873"/>
                    </a:cubicBezTo>
                    <a:cubicBezTo>
                      <a:pt x="4307134" y="902277"/>
                      <a:pt x="4309118" y="897214"/>
                      <a:pt x="4311840" y="893773"/>
                    </a:cubicBezTo>
                    <a:cubicBezTo>
                      <a:pt x="4317227" y="886993"/>
                      <a:pt x="4321896" y="879448"/>
                      <a:pt x="4328141" y="873591"/>
                    </a:cubicBezTo>
                    <a:cubicBezTo>
                      <a:pt x="4356363" y="847110"/>
                      <a:pt x="4365588" y="808997"/>
                      <a:pt x="4348041" y="779084"/>
                    </a:cubicBezTo>
                  </a:path>
                </a:pathLst>
              </a:custGeom>
              <a:solidFill>
                <a:srgbClr val="B9C6EC"/>
              </a:solidFill>
              <a:ln w="9223" cap="rnd">
                <a:noFill/>
                <a:prstDash val="solid"/>
                <a:round/>
              </a:ln>
            </p:spPr>
            <p:txBody>
              <a:bodyPr rtlCol="0" anchor="ctr"/>
              <a:lstStyle/>
              <a:p>
                <a:endParaRPr lang="en-CH" sz="4400"/>
              </a:p>
            </p:txBody>
          </p:sp>
          <p:grpSp>
            <p:nvGrpSpPr>
              <p:cNvPr id="106" name="Graphic 4">
                <a:extLst>
                  <a:ext uri="{FF2B5EF4-FFF2-40B4-BE49-F238E27FC236}">
                    <a16:creationId xmlns:a16="http://schemas.microsoft.com/office/drawing/2014/main" id="{477BDE42-4B63-CE37-CB71-7457B1A6E14D}"/>
                  </a:ext>
                </a:extLst>
              </p:cNvPr>
              <p:cNvGrpSpPr/>
              <p:nvPr/>
            </p:nvGrpSpPr>
            <p:grpSpPr>
              <a:xfrm>
                <a:off x="3103327" y="5747767"/>
                <a:ext cx="1809338" cy="1836483"/>
                <a:chOff x="3103327" y="5747767"/>
                <a:chExt cx="1809338" cy="1836483"/>
              </a:xfrm>
              <a:solidFill>
                <a:srgbClr val="8091C6"/>
              </a:solidFill>
            </p:grpSpPr>
            <p:sp>
              <p:nvSpPr>
                <p:cNvPr id="107" name="Freeform 106">
                  <a:extLst>
                    <a:ext uri="{FF2B5EF4-FFF2-40B4-BE49-F238E27FC236}">
                      <a16:creationId xmlns:a16="http://schemas.microsoft.com/office/drawing/2014/main" id="{A8F2040D-0B99-1036-0B60-336FEDC109DC}"/>
                    </a:ext>
                  </a:extLst>
                </p:cNvPr>
                <p:cNvSpPr/>
                <p:nvPr/>
              </p:nvSpPr>
              <p:spPr>
                <a:xfrm>
                  <a:off x="3446124" y="6642272"/>
                  <a:ext cx="596201" cy="502940"/>
                </a:xfrm>
                <a:custGeom>
                  <a:avLst/>
                  <a:gdLst>
                    <a:gd name="connsiteX0" fmla="*/ 47111 w 596201"/>
                    <a:gd name="connsiteY0" fmla="*/ 233180 h 502940"/>
                    <a:gd name="connsiteX1" fmla="*/ 25820 w 596201"/>
                    <a:gd name="connsiteY1" fmla="*/ 318621 h 502940"/>
                    <a:gd name="connsiteX2" fmla="*/ 90970 w 596201"/>
                    <a:gd name="connsiteY2" fmla="*/ 371850 h 502940"/>
                    <a:gd name="connsiteX3" fmla="*/ 173258 w 596201"/>
                    <a:gd name="connsiteY3" fmla="*/ 315148 h 502940"/>
                    <a:gd name="connsiteX4" fmla="*/ 196972 w 596201"/>
                    <a:gd name="connsiteY4" fmla="*/ 288645 h 502940"/>
                    <a:gd name="connsiteX5" fmla="*/ 192255 w 596201"/>
                    <a:gd name="connsiteY5" fmla="*/ 303022 h 502940"/>
                    <a:gd name="connsiteX6" fmla="*/ 178602 w 596201"/>
                    <a:gd name="connsiteY6" fmla="*/ 393705 h 502940"/>
                    <a:gd name="connsiteX7" fmla="*/ 300278 w 596201"/>
                    <a:gd name="connsiteY7" fmla="*/ 452105 h 502940"/>
                    <a:gd name="connsiteX8" fmla="*/ 417498 w 596201"/>
                    <a:gd name="connsiteY8" fmla="*/ 368138 h 502940"/>
                    <a:gd name="connsiteX9" fmla="*/ 454594 w 596201"/>
                    <a:gd name="connsiteY9" fmla="*/ 249070 h 502940"/>
                    <a:gd name="connsiteX10" fmla="*/ 466458 w 596201"/>
                    <a:gd name="connsiteY10" fmla="*/ 191155 h 502940"/>
                    <a:gd name="connsiteX11" fmla="*/ 463652 w 596201"/>
                    <a:gd name="connsiteY11" fmla="*/ 215635 h 502940"/>
                    <a:gd name="connsiteX12" fmla="*/ 462017 w 596201"/>
                    <a:gd name="connsiteY12" fmla="*/ 240725 h 502940"/>
                    <a:gd name="connsiteX13" fmla="*/ 508521 w 596201"/>
                    <a:gd name="connsiteY13" fmla="*/ 205526 h 502940"/>
                    <a:gd name="connsiteX14" fmla="*/ 516908 w 596201"/>
                    <a:gd name="connsiteY14" fmla="*/ 200878 h 502940"/>
                    <a:gd name="connsiteX15" fmla="*/ 472586 w 596201"/>
                    <a:gd name="connsiteY15" fmla="*/ 240396 h 502940"/>
                    <a:gd name="connsiteX16" fmla="*/ 458936 w 596201"/>
                    <a:gd name="connsiteY16" fmla="*/ 246367 h 502940"/>
                    <a:gd name="connsiteX17" fmla="*/ 456060 w 596201"/>
                    <a:gd name="connsiteY17" fmla="*/ 267630 h 502940"/>
                    <a:gd name="connsiteX18" fmla="*/ 448852 w 596201"/>
                    <a:gd name="connsiteY18" fmla="*/ 305207 h 502940"/>
                    <a:gd name="connsiteX19" fmla="*/ 465396 w 596201"/>
                    <a:gd name="connsiteY19" fmla="*/ 352641 h 502940"/>
                    <a:gd name="connsiteX20" fmla="*/ 523952 w 596201"/>
                    <a:gd name="connsiteY20" fmla="*/ 298279 h 502940"/>
                    <a:gd name="connsiteX21" fmla="*/ 567478 w 596201"/>
                    <a:gd name="connsiteY21" fmla="*/ 164781 h 502940"/>
                    <a:gd name="connsiteX22" fmla="*/ 439699 w 596201"/>
                    <a:gd name="connsiteY22" fmla="*/ 118527 h 502940"/>
                    <a:gd name="connsiteX23" fmla="*/ 359102 w 596201"/>
                    <a:gd name="connsiteY23" fmla="*/ 222328 h 502940"/>
                    <a:gd name="connsiteX24" fmla="*/ 291333 w 596201"/>
                    <a:gd name="connsiteY24" fmla="*/ 334247 h 502940"/>
                    <a:gd name="connsiteX25" fmla="*/ 249081 w 596201"/>
                    <a:gd name="connsiteY25" fmla="*/ 373396 h 502940"/>
                    <a:gd name="connsiteX26" fmla="*/ 262246 w 596201"/>
                    <a:gd name="connsiteY26" fmla="*/ 359410 h 502940"/>
                    <a:gd name="connsiteX27" fmla="*/ 297568 w 596201"/>
                    <a:gd name="connsiteY27" fmla="*/ 304104 h 502940"/>
                    <a:gd name="connsiteX28" fmla="*/ 292696 w 596201"/>
                    <a:gd name="connsiteY28" fmla="*/ 224382 h 502940"/>
                    <a:gd name="connsiteX29" fmla="*/ 218625 w 596201"/>
                    <a:gd name="connsiteY29" fmla="*/ 204989 h 502940"/>
                    <a:gd name="connsiteX30" fmla="*/ 169193 w 596201"/>
                    <a:gd name="connsiteY30" fmla="*/ 225961 h 502940"/>
                    <a:gd name="connsiteX31" fmla="*/ 129680 w 596201"/>
                    <a:gd name="connsiteY31" fmla="*/ 255443 h 502940"/>
                    <a:gd name="connsiteX32" fmla="*/ 111920 w 596201"/>
                    <a:gd name="connsiteY32" fmla="*/ 269373 h 502940"/>
                    <a:gd name="connsiteX33" fmla="*/ 123938 w 596201"/>
                    <a:gd name="connsiteY33" fmla="*/ 253564 h 502940"/>
                    <a:gd name="connsiteX34" fmla="*/ 113892 w 596201"/>
                    <a:gd name="connsiteY34" fmla="*/ 217235 h 502940"/>
                    <a:gd name="connsiteX35" fmla="*/ 103075 w 596201"/>
                    <a:gd name="connsiteY35" fmla="*/ 217264 h 502940"/>
                    <a:gd name="connsiteX36" fmla="*/ 113620 w 596201"/>
                    <a:gd name="connsiteY36" fmla="*/ 214858 h 502940"/>
                    <a:gd name="connsiteX37" fmla="*/ 139708 w 596201"/>
                    <a:gd name="connsiteY37" fmla="*/ 230247 h 502940"/>
                    <a:gd name="connsiteX38" fmla="*/ 140893 w 596201"/>
                    <a:gd name="connsiteY38" fmla="*/ 239806 h 502940"/>
                    <a:gd name="connsiteX39" fmla="*/ 159471 w 596201"/>
                    <a:gd name="connsiteY39" fmla="*/ 227589 h 502940"/>
                    <a:gd name="connsiteX40" fmla="*/ 266984 w 596201"/>
                    <a:gd name="connsiteY40" fmla="*/ 200276 h 502940"/>
                    <a:gd name="connsiteX41" fmla="*/ 303771 w 596201"/>
                    <a:gd name="connsiteY41" fmla="*/ 295509 h 502940"/>
                    <a:gd name="connsiteX42" fmla="*/ 300616 w 596201"/>
                    <a:gd name="connsiteY42" fmla="*/ 316197 h 502940"/>
                    <a:gd name="connsiteX43" fmla="*/ 352608 w 596201"/>
                    <a:gd name="connsiteY43" fmla="*/ 226321 h 502940"/>
                    <a:gd name="connsiteX44" fmla="*/ 388680 w 596201"/>
                    <a:gd name="connsiteY44" fmla="*/ 162625 h 502940"/>
                    <a:gd name="connsiteX45" fmla="*/ 396472 w 596201"/>
                    <a:gd name="connsiteY45" fmla="*/ 135360 h 502940"/>
                    <a:gd name="connsiteX46" fmla="*/ 320760 w 596201"/>
                    <a:gd name="connsiteY46" fmla="*/ 159467 h 502940"/>
                    <a:gd name="connsiteX47" fmla="*/ 315574 w 596201"/>
                    <a:gd name="connsiteY47" fmla="*/ 162739 h 502940"/>
                    <a:gd name="connsiteX48" fmla="*/ 319550 w 596201"/>
                    <a:gd name="connsiteY48" fmla="*/ 154972 h 502940"/>
                    <a:gd name="connsiteX49" fmla="*/ 291523 w 596201"/>
                    <a:gd name="connsiteY49" fmla="*/ 160590 h 502940"/>
                    <a:gd name="connsiteX50" fmla="*/ 248964 w 596201"/>
                    <a:gd name="connsiteY50" fmla="*/ 162859 h 502940"/>
                    <a:gd name="connsiteX51" fmla="*/ 217673 w 596201"/>
                    <a:gd name="connsiteY51" fmla="*/ 136502 h 502940"/>
                    <a:gd name="connsiteX52" fmla="*/ 153352 w 596201"/>
                    <a:gd name="connsiteY52" fmla="*/ 79429 h 502940"/>
                    <a:gd name="connsiteX53" fmla="*/ 47111 w 596201"/>
                    <a:gd name="connsiteY53" fmla="*/ 233180 h 50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96201" h="502940">
                      <a:moveTo>
                        <a:pt x="47111" y="233180"/>
                      </a:moveTo>
                      <a:cubicBezTo>
                        <a:pt x="26441" y="269402"/>
                        <a:pt x="21820" y="287943"/>
                        <a:pt x="25820" y="318621"/>
                      </a:cubicBezTo>
                      <a:cubicBezTo>
                        <a:pt x="31109" y="359138"/>
                        <a:pt x="53142" y="377145"/>
                        <a:pt x="90970" y="371850"/>
                      </a:cubicBezTo>
                      <a:cubicBezTo>
                        <a:pt x="120164" y="367758"/>
                        <a:pt x="142915" y="352083"/>
                        <a:pt x="173258" y="315148"/>
                      </a:cubicBezTo>
                      <a:cubicBezTo>
                        <a:pt x="186163" y="299452"/>
                        <a:pt x="196834" y="287525"/>
                        <a:pt x="196972" y="288645"/>
                      </a:cubicBezTo>
                      <a:cubicBezTo>
                        <a:pt x="197112" y="289774"/>
                        <a:pt x="194989" y="296234"/>
                        <a:pt x="192255" y="303022"/>
                      </a:cubicBezTo>
                      <a:cubicBezTo>
                        <a:pt x="180957" y="331032"/>
                        <a:pt x="175389" y="366935"/>
                        <a:pt x="178602" y="393705"/>
                      </a:cubicBezTo>
                      <a:cubicBezTo>
                        <a:pt x="185598" y="452131"/>
                        <a:pt x="251135" y="464311"/>
                        <a:pt x="300278" y="452105"/>
                      </a:cubicBezTo>
                      <a:cubicBezTo>
                        <a:pt x="352890" y="439034"/>
                        <a:pt x="391220" y="411571"/>
                        <a:pt x="417498" y="368138"/>
                      </a:cubicBezTo>
                      <a:cubicBezTo>
                        <a:pt x="437540" y="335000"/>
                        <a:pt x="446647" y="305768"/>
                        <a:pt x="454594" y="249070"/>
                      </a:cubicBezTo>
                      <a:cubicBezTo>
                        <a:pt x="460794" y="204837"/>
                        <a:pt x="463918" y="189595"/>
                        <a:pt x="466458" y="191155"/>
                      </a:cubicBezTo>
                      <a:cubicBezTo>
                        <a:pt x="467186" y="191612"/>
                        <a:pt x="465923" y="202617"/>
                        <a:pt x="463652" y="215635"/>
                      </a:cubicBezTo>
                      <a:cubicBezTo>
                        <a:pt x="461381" y="228643"/>
                        <a:pt x="460646" y="239941"/>
                        <a:pt x="462017" y="240725"/>
                      </a:cubicBezTo>
                      <a:cubicBezTo>
                        <a:pt x="467307" y="243765"/>
                        <a:pt x="500157" y="218895"/>
                        <a:pt x="508521" y="205526"/>
                      </a:cubicBezTo>
                      <a:cubicBezTo>
                        <a:pt x="518379" y="189763"/>
                        <a:pt x="524766" y="186228"/>
                        <a:pt x="516908" y="200878"/>
                      </a:cubicBezTo>
                      <a:cubicBezTo>
                        <a:pt x="509327" y="215014"/>
                        <a:pt x="488813" y="233313"/>
                        <a:pt x="472586" y="240396"/>
                      </a:cubicBezTo>
                      <a:lnTo>
                        <a:pt x="458936" y="246367"/>
                      </a:lnTo>
                      <a:lnTo>
                        <a:pt x="456060" y="267630"/>
                      </a:lnTo>
                      <a:cubicBezTo>
                        <a:pt x="454480" y="279332"/>
                        <a:pt x="451235" y="296233"/>
                        <a:pt x="448852" y="305207"/>
                      </a:cubicBezTo>
                      <a:cubicBezTo>
                        <a:pt x="440899" y="335102"/>
                        <a:pt x="448223" y="356101"/>
                        <a:pt x="465396" y="352641"/>
                      </a:cubicBezTo>
                      <a:cubicBezTo>
                        <a:pt x="485256" y="348640"/>
                        <a:pt x="507277" y="328199"/>
                        <a:pt x="523952" y="298279"/>
                      </a:cubicBezTo>
                      <a:cubicBezTo>
                        <a:pt x="552375" y="247273"/>
                        <a:pt x="568164" y="198851"/>
                        <a:pt x="567478" y="164781"/>
                      </a:cubicBezTo>
                      <a:cubicBezTo>
                        <a:pt x="566203" y="101428"/>
                        <a:pt x="502289" y="78287"/>
                        <a:pt x="439699" y="118527"/>
                      </a:cubicBezTo>
                      <a:cubicBezTo>
                        <a:pt x="408683" y="138455"/>
                        <a:pt x="388875" y="163967"/>
                        <a:pt x="359102" y="222328"/>
                      </a:cubicBezTo>
                      <a:cubicBezTo>
                        <a:pt x="324297" y="290547"/>
                        <a:pt x="314927" y="306017"/>
                        <a:pt x="291333" y="334247"/>
                      </a:cubicBezTo>
                      <a:cubicBezTo>
                        <a:pt x="272160" y="357169"/>
                        <a:pt x="252519" y="375379"/>
                        <a:pt x="249081" y="373396"/>
                      </a:cubicBezTo>
                      <a:cubicBezTo>
                        <a:pt x="248242" y="372923"/>
                        <a:pt x="254172" y="366630"/>
                        <a:pt x="262246" y="359410"/>
                      </a:cubicBezTo>
                      <a:cubicBezTo>
                        <a:pt x="281665" y="342042"/>
                        <a:pt x="290016" y="328976"/>
                        <a:pt x="297568" y="304104"/>
                      </a:cubicBezTo>
                      <a:cubicBezTo>
                        <a:pt x="306601" y="274361"/>
                        <a:pt x="304544" y="240558"/>
                        <a:pt x="292696" y="224382"/>
                      </a:cubicBezTo>
                      <a:cubicBezTo>
                        <a:pt x="275181" y="200435"/>
                        <a:pt x="257339" y="195759"/>
                        <a:pt x="218625" y="204989"/>
                      </a:cubicBezTo>
                      <a:cubicBezTo>
                        <a:pt x="196495" y="210265"/>
                        <a:pt x="188739" y="213559"/>
                        <a:pt x="169193" y="225961"/>
                      </a:cubicBezTo>
                      <a:cubicBezTo>
                        <a:pt x="156441" y="234057"/>
                        <a:pt x="138656" y="247320"/>
                        <a:pt x="129680" y="255443"/>
                      </a:cubicBezTo>
                      <a:cubicBezTo>
                        <a:pt x="120705" y="263565"/>
                        <a:pt x="112711" y="269836"/>
                        <a:pt x="111920" y="269373"/>
                      </a:cubicBezTo>
                      <a:cubicBezTo>
                        <a:pt x="111119" y="268921"/>
                        <a:pt x="116527" y="261809"/>
                        <a:pt x="123938" y="253564"/>
                      </a:cubicBezTo>
                      <a:cubicBezTo>
                        <a:pt x="144178" y="231069"/>
                        <a:pt x="140322" y="217155"/>
                        <a:pt x="113892" y="217235"/>
                      </a:cubicBezTo>
                      <a:lnTo>
                        <a:pt x="103075" y="217264"/>
                      </a:lnTo>
                      <a:lnTo>
                        <a:pt x="113620" y="214858"/>
                      </a:lnTo>
                      <a:cubicBezTo>
                        <a:pt x="127677" y="211646"/>
                        <a:pt x="138170" y="217832"/>
                        <a:pt x="139708" y="230247"/>
                      </a:cubicBezTo>
                      <a:lnTo>
                        <a:pt x="140893" y="239806"/>
                      </a:lnTo>
                      <a:lnTo>
                        <a:pt x="159471" y="227589"/>
                      </a:lnTo>
                      <a:cubicBezTo>
                        <a:pt x="200763" y="200434"/>
                        <a:pt x="237340" y="191149"/>
                        <a:pt x="266984" y="200276"/>
                      </a:cubicBezTo>
                      <a:cubicBezTo>
                        <a:pt x="300893" y="210724"/>
                        <a:pt x="315695" y="249053"/>
                        <a:pt x="303771" y="295509"/>
                      </a:cubicBezTo>
                      <a:cubicBezTo>
                        <a:pt x="300785" y="307134"/>
                        <a:pt x="299366" y="316449"/>
                        <a:pt x="300616" y="316197"/>
                      </a:cubicBezTo>
                      <a:cubicBezTo>
                        <a:pt x="304173" y="315480"/>
                        <a:pt x="328143" y="274030"/>
                        <a:pt x="352608" y="226321"/>
                      </a:cubicBezTo>
                      <a:cubicBezTo>
                        <a:pt x="364867" y="202399"/>
                        <a:pt x="381102" y="173735"/>
                        <a:pt x="388680" y="162625"/>
                      </a:cubicBezTo>
                      <a:cubicBezTo>
                        <a:pt x="402251" y="142719"/>
                        <a:pt x="402367" y="142306"/>
                        <a:pt x="396472" y="135360"/>
                      </a:cubicBezTo>
                      <a:cubicBezTo>
                        <a:pt x="380292" y="116301"/>
                        <a:pt x="347971" y="126587"/>
                        <a:pt x="320760" y="159467"/>
                      </a:cubicBezTo>
                      <a:cubicBezTo>
                        <a:pt x="313596" y="168110"/>
                        <a:pt x="312472" y="168813"/>
                        <a:pt x="315574" y="162739"/>
                      </a:cubicBezTo>
                      <a:lnTo>
                        <a:pt x="319550" y="154972"/>
                      </a:lnTo>
                      <a:lnTo>
                        <a:pt x="291523" y="160590"/>
                      </a:lnTo>
                      <a:cubicBezTo>
                        <a:pt x="268769" y="165145"/>
                        <a:pt x="260785" y="165576"/>
                        <a:pt x="248964" y="162859"/>
                      </a:cubicBezTo>
                      <a:cubicBezTo>
                        <a:pt x="231675" y="158880"/>
                        <a:pt x="225381" y="153581"/>
                        <a:pt x="217673" y="136502"/>
                      </a:cubicBezTo>
                      <a:cubicBezTo>
                        <a:pt x="201824" y="101751"/>
                        <a:pt x="206627" y="73687"/>
                        <a:pt x="153352" y="79429"/>
                      </a:cubicBezTo>
                      <a:cubicBezTo>
                        <a:pt x="89187" y="91013"/>
                        <a:pt x="71096" y="192126"/>
                        <a:pt x="47111" y="233180"/>
                      </a:cubicBezTo>
                      <a:close/>
                    </a:path>
                  </a:pathLst>
                </a:custGeom>
                <a:solidFill>
                  <a:srgbClr val="8091C6"/>
                </a:solidFill>
                <a:ln w="8008" cap="flat">
                  <a:solidFill>
                    <a:srgbClr val="FFFFFF"/>
                  </a:solidFill>
                  <a:prstDash val="solid"/>
                  <a:round/>
                </a:ln>
              </p:spPr>
              <p:txBody>
                <a:bodyPr rtlCol="0" anchor="ctr"/>
                <a:lstStyle/>
                <a:p>
                  <a:endParaRPr lang="en-CH" sz="4400"/>
                </a:p>
              </p:txBody>
            </p:sp>
            <p:sp>
              <p:nvSpPr>
                <p:cNvPr id="108" name="Freeform 107">
                  <a:extLst>
                    <a:ext uri="{FF2B5EF4-FFF2-40B4-BE49-F238E27FC236}">
                      <a16:creationId xmlns:a16="http://schemas.microsoft.com/office/drawing/2014/main" id="{A0779314-0161-7FB5-E8BC-0EF04F996350}"/>
                    </a:ext>
                  </a:extLst>
                </p:cNvPr>
                <p:cNvSpPr/>
                <p:nvPr/>
              </p:nvSpPr>
              <p:spPr>
                <a:xfrm>
                  <a:off x="4268013" y="6783768"/>
                  <a:ext cx="314331" cy="180947"/>
                </a:xfrm>
                <a:custGeom>
                  <a:avLst/>
                  <a:gdLst>
                    <a:gd name="connsiteX0" fmla="*/ 27140 w 314331"/>
                    <a:gd name="connsiteY0" fmla="*/ 56725 h 180947"/>
                    <a:gd name="connsiteX1" fmla="*/ 6801 w 314331"/>
                    <a:gd name="connsiteY1" fmla="*/ 109041 h 180947"/>
                    <a:gd name="connsiteX2" fmla="*/ 64135 w 314331"/>
                    <a:gd name="connsiteY2" fmla="*/ 147109 h 180947"/>
                    <a:gd name="connsiteX3" fmla="*/ 110413 w 314331"/>
                    <a:gd name="connsiteY3" fmla="*/ 143760 h 180947"/>
                    <a:gd name="connsiteX4" fmla="*/ 171844 w 314331"/>
                    <a:gd name="connsiteY4" fmla="*/ 141570 h 180947"/>
                    <a:gd name="connsiteX5" fmla="*/ 269963 w 314331"/>
                    <a:gd name="connsiteY5" fmla="*/ 125928 h 180947"/>
                    <a:gd name="connsiteX6" fmla="*/ 308347 w 314331"/>
                    <a:gd name="connsiteY6" fmla="*/ 72341 h 180947"/>
                    <a:gd name="connsiteX7" fmla="*/ 292724 w 314331"/>
                    <a:gd name="connsiteY7" fmla="*/ 62714 h 180947"/>
                    <a:gd name="connsiteX8" fmla="*/ 123502 w 314331"/>
                    <a:gd name="connsiteY8" fmla="*/ 92048 h 180947"/>
                    <a:gd name="connsiteX9" fmla="*/ 62141 w 314331"/>
                    <a:gd name="connsiteY9" fmla="*/ 57116 h 180947"/>
                    <a:gd name="connsiteX10" fmla="*/ 27140 w 314331"/>
                    <a:gd name="connsiteY10" fmla="*/ 56725 h 18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331" h="180947">
                      <a:moveTo>
                        <a:pt x="27140" y="56725"/>
                      </a:moveTo>
                      <a:cubicBezTo>
                        <a:pt x="2283" y="69565"/>
                        <a:pt x="1508" y="87409"/>
                        <a:pt x="6801" y="109041"/>
                      </a:cubicBezTo>
                      <a:cubicBezTo>
                        <a:pt x="12088" y="130654"/>
                        <a:pt x="34180" y="145322"/>
                        <a:pt x="64135" y="147109"/>
                      </a:cubicBezTo>
                      <a:cubicBezTo>
                        <a:pt x="70602" y="147489"/>
                        <a:pt x="91428" y="145989"/>
                        <a:pt x="110413" y="143760"/>
                      </a:cubicBezTo>
                      <a:cubicBezTo>
                        <a:pt x="129688" y="141501"/>
                        <a:pt x="156817" y="140540"/>
                        <a:pt x="171844" y="141570"/>
                      </a:cubicBezTo>
                      <a:cubicBezTo>
                        <a:pt x="202896" y="143711"/>
                        <a:pt x="248769" y="136395"/>
                        <a:pt x="269963" y="125928"/>
                      </a:cubicBezTo>
                      <a:cubicBezTo>
                        <a:pt x="296877" y="112635"/>
                        <a:pt x="310913" y="93043"/>
                        <a:pt x="308347" y="72341"/>
                      </a:cubicBezTo>
                      <a:cubicBezTo>
                        <a:pt x="306319" y="55976"/>
                        <a:pt x="303881" y="54473"/>
                        <a:pt x="292724" y="62714"/>
                      </a:cubicBezTo>
                      <a:cubicBezTo>
                        <a:pt x="255763" y="90027"/>
                        <a:pt x="174111" y="104171"/>
                        <a:pt x="123502" y="92048"/>
                      </a:cubicBezTo>
                      <a:cubicBezTo>
                        <a:pt x="105889" y="87823"/>
                        <a:pt x="69777" y="67263"/>
                        <a:pt x="62141" y="57116"/>
                      </a:cubicBezTo>
                      <a:cubicBezTo>
                        <a:pt x="57503" y="50948"/>
                        <a:pt x="42425" y="48830"/>
                        <a:pt x="27140" y="56725"/>
                      </a:cubicBezTo>
                      <a:close/>
                    </a:path>
                  </a:pathLst>
                </a:custGeom>
                <a:solidFill>
                  <a:srgbClr val="8091C6"/>
                </a:solidFill>
                <a:ln w="8008" cap="flat">
                  <a:solidFill>
                    <a:srgbClr val="FFFFFF"/>
                  </a:solidFill>
                  <a:prstDash val="solid"/>
                  <a:round/>
                </a:ln>
              </p:spPr>
              <p:txBody>
                <a:bodyPr rtlCol="0" anchor="ctr"/>
                <a:lstStyle/>
                <a:p>
                  <a:endParaRPr lang="en-CH" sz="4400"/>
                </a:p>
              </p:txBody>
            </p:sp>
            <p:sp>
              <p:nvSpPr>
                <p:cNvPr id="109" name="Freeform 108">
                  <a:extLst>
                    <a:ext uri="{FF2B5EF4-FFF2-40B4-BE49-F238E27FC236}">
                      <a16:creationId xmlns:a16="http://schemas.microsoft.com/office/drawing/2014/main" id="{86AED401-3AAC-E80D-18DC-FC164A524C6B}"/>
                    </a:ext>
                  </a:extLst>
                </p:cNvPr>
                <p:cNvSpPr/>
                <p:nvPr/>
              </p:nvSpPr>
              <p:spPr>
                <a:xfrm>
                  <a:off x="4207553" y="6537275"/>
                  <a:ext cx="423783" cy="391224"/>
                </a:xfrm>
                <a:custGeom>
                  <a:avLst/>
                  <a:gdLst>
                    <a:gd name="connsiteX0" fmla="*/ 195229 w 423783"/>
                    <a:gd name="connsiteY0" fmla="*/ 38945 h 391224"/>
                    <a:gd name="connsiteX1" fmla="*/ 142999 w 423783"/>
                    <a:gd name="connsiteY1" fmla="*/ 74452 h 391224"/>
                    <a:gd name="connsiteX2" fmla="*/ 122998 w 423783"/>
                    <a:gd name="connsiteY2" fmla="*/ 110832 h 391224"/>
                    <a:gd name="connsiteX3" fmla="*/ 121229 w 423783"/>
                    <a:gd name="connsiteY3" fmla="*/ 142312 h 391224"/>
                    <a:gd name="connsiteX4" fmla="*/ 139370 w 423783"/>
                    <a:gd name="connsiteY4" fmla="*/ 185854 h 391224"/>
                    <a:gd name="connsiteX5" fmla="*/ 251989 w 423783"/>
                    <a:gd name="connsiteY5" fmla="*/ 226707 h 391224"/>
                    <a:gd name="connsiteX6" fmla="*/ 293866 w 423783"/>
                    <a:gd name="connsiteY6" fmla="*/ 216062 h 391224"/>
                    <a:gd name="connsiteX7" fmla="*/ 300397 w 423783"/>
                    <a:gd name="connsiteY7" fmla="*/ 215962 h 391224"/>
                    <a:gd name="connsiteX8" fmla="*/ 276852 w 423783"/>
                    <a:gd name="connsiteY8" fmla="*/ 226621 h 391224"/>
                    <a:gd name="connsiteX9" fmla="*/ 268882 w 423783"/>
                    <a:gd name="connsiteY9" fmla="*/ 229190 h 391224"/>
                    <a:gd name="connsiteX10" fmla="*/ 270017 w 423783"/>
                    <a:gd name="connsiteY10" fmla="*/ 238214 h 391224"/>
                    <a:gd name="connsiteX11" fmla="*/ 285939 w 423783"/>
                    <a:gd name="connsiteY11" fmla="*/ 261401 h 391224"/>
                    <a:gd name="connsiteX12" fmla="*/ 290173 w 423783"/>
                    <a:gd name="connsiteY12" fmla="*/ 265822 h 391224"/>
                    <a:gd name="connsiteX13" fmla="*/ 271519 w 423783"/>
                    <a:gd name="connsiteY13" fmla="*/ 256951 h 391224"/>
                    <a:gd name="connsiteX14" fmla="*/ 264219 w 423783"/>
                    <a:gd name="connsiteY14" fmla="*/ 240296 h 391224"/>
                    <a:gd name="connsiteX15" fmla="*/ 262924 w 423783"/>
                    <a:gd name="connsiteY15" fmla="*/ 230410 h 391224"/>
                    <a:gd name="connsiteX16" fmla="*/ 249974 w 423783"/>
                    <a:gd name="connsiteY16" fmla="*/ 231520 h 391224"/>
                    <a:gd name="connsiteX17" fmla="*/ 123438 w 423783"/>
                    <a:gd name="connsiteY17" fmla="*/ 171998 h 391224"/>
                    <a:gd name="connsiteX18" fmla="*/ 108312 w 423783"/>
                    <a:gd name="connsiteY18" fmla="*/ 101113 h 391224"/>
                    <a:gd name="connsiteX19" fmla="*/ 19884 w 423783"/>
                    <a:gd name="connsiteY19" fmla="*/ 107000 h 391224"/>
                    <a:gd name="connsiteX20" fmla="*/ 171888 w 423783"/>
                    <a:gd name="connsiteY20" fmla="*/ 338463 h 391224"/>
                    <a:gd name="connsiteX21" fmla="*/ 355615 w 423783"/>
                    <a:gd name="connsiteY21" fmla="*/ 315060 h 391224"/>
                    <a:gd name="connsiteX22" fmla="*/ 389934 w 423783"/>
                    <a:gd name="connsiteY22" fmla="*/ 280145 h 391224"/>
                    <a:gd name="connsiteX23" fmla="*/ 405264 w 423783"/>
                    <a:gd name="connsiteY23" fmla="*/ 218117 h 391224"/>
                    <a:gd name="connsiteX24" fmla="*/ 385491 w 423783"/>
                    <a:gd name="connsiteY24" fmla="*/ 114719 h 391224"/>
                    <a:gd name="connsiteX25" fmla="*/ 307648 w 423783"/>
                    <a:gd name="connsiteY25" fmla="*/ 92263 h 391224"/>
                    <a:gd name="connsiteX26" fmla="*/ 289431 w 423783"/>
                    <a:gd name="connsiteY26" fmla="*/ 104660 h 391224"/>
                    <a:gd name="connsiteX27" fmla="*/ 275228 w 423783"/>
                    <a:gd name="connsiteY27" fmla="*/ 135756 h 391224"/>
                    <a:gd name="connsiteX28" fmla="*/ 238985 w 423783"/>
                    <a:gd name="connsiteY28" fmla="*/ 156990 h 391224"/>
                    <a:gd name="connsiteX29" fmla="*/ 221827 w 423783"/>
                    <a:gd name="connsiteY29" fmla="*/ 159288 h 391224"/>
                    <a:gd name="connsiteX30" fmla="*/ 233260 w 423783"/>
                    <a:gd name="connsiteY30" fmla="*/ 154173 h 391224"/>
                    <a:gd name="connsiteX31" fmla="*/ 284083 w 423783"/>
                    <a:gd name="connsiteY31" fmla="*/ 97399 h 391224"/>
                    <a:gd name="connsiteX32" fmla="*/ 229022 w 423783"/>
                    <a:gd name="connsiteY32" fmla="*/ 34297 h 391224"/>
                    <a:gd name="connsiteX33" fmla="*/ 195227 w 423783"/>
                    <a:gd name="connsiteY33" fmla="*/ 38945 h 391224"/>
                    <a:gd name="connsiteX34" fmla="*/ 195229 w 423783"/>
                    <a:gd name="connsiteY34" fmla="*/ 38945 h 39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3783" h="391224">
                      <a:moveTo>
                        <a:pt x="195229" y="38945"/>
                      </a:moveTo>
                      <a:cubicBezTo>
                        <a:pt x="177656" y="45579"/>
                        <a:pt x="159430" y="57969"/>
                        <a:pt x="142999" y="74452"/>
                      </a:cubicBezTo>
                      <a:cubicBezTo>
                        <a:pt x="132312" y="85177"/>
                        <a:pt x="128085" y="92868"/>
                        <a:pt x="122998" y="110832"/>
                      </a:cubicBezTo>
                      <a:cubicBezTo>
                        <a:pt x="119392" y="123574"/>
                        <a:pt x="119256" y="125995"/>
                        <a:pt x="121229" y="142312"/>
                      </a:cubicBezTo>
                      <a:cubicBezTo>
                        <a:pt x="123687" y="162628"/>
                        <a:pt x="127033" y="170661"/>
                        <a:pt x="139370" y="185854"/>
                      </a:cubicBezTo>
                      <a:cubicBezTo>
                        <a:pt x="163322" y="215343"/>
                        <a:pt x="207140" y="231238"/>
                        <a:pt x="251989" y="226707"/>
                      </a:cubicBezTo>
                      <a:cubicBezTo>
                        <a:pt x="265444" y="225349"/>
                        <a:pt x="272675" y="223512"/>
                        <a:pt x="293866" y="216062"/>
                      </a:cubicBezTo>
                      <a:cubicBezTo>
                        <a:pt x="298898" y="214299"/>
                        <a:pt x="300188" y="214272"/>
                        <a:pt x="300397" y="215962"/>
                      </a:cubicBezTo>
                      <a:cubicBezTo>
                        <a:pt x="300660" y="218088"/>
                        <a:pt x="294178" y="221019"/>
                        <a:pt x="276852" y="226621"/>
                      </a:cubicBezTo>
                      <a:lnTo>
                        <a:pt x="268882" y="229190"/>
                      </a:lnTo>
                      <a:lnTo>
                        <a:pt x="270017" y="238214"/>
                      </a:lnTo>
                      <a:cubicBezTo>
                        <a:pt x="271337" y="248708"/>
                        <a:pt x="277856" y="258194"/>
                        <a:pt x="285939" y="261401"/>
                      </a:cubicBezTo>
                      <a:cubicBezTo>
                        <a:pt x="289249" y="262710"/>
                        <a:pt x="290694" y="264219"/>
                        <a:pt x="290173" y="265822"/>
                      </a:cubicBezTo>
                      <a:cubicBezTo>
                        <a:pt x="288879" y="269799"/>
                        <a:pt x="278540" y="264886"/>
                        <a:pt x="271519" y="256951"/>
                      </a:cubicBezTo>
                      <a:cubicBezTo>
                        <a:pt x="266520" y="251304"/>
                        <a:pt x="265296" y="248515"/>
                        <a:pt x="264219" y="240296"/>
                      </a:cubicBezTo>
                      <a:lnTo>
                        <a:pt x="262924" y="230410"/>
                      </a:lnTo>
                      <a:lnTo>
                        <a:pt x="249974" y="231520"/>
                      </a:lnTo>
                      <a:cubicBezTo>
                        <a:pt x="194896" y="236244"/>
                        <a:pt x="144720" y="212641"/>
                        <a:pt x="123438" y="171998"/>
                      </a:cubicBezTo>
                      <a:cubicBezTo>
                        <a:pt x="112170" y="150986"/>
                        <a:pt x="112090" y="124850"/>
                        <a:pt x="108312" y="101113"/>
                      </a:cubicBezTo>
                      <a:cubicBezTo>
                        <a:pt x="108312" y="101113"/>
                        <a:pt x="56780" y="123997"/>
                        <a:pt x="19884" y="107000"/>
                      </a:cubicBezTo>
                      <a:cubicBezTo>
                        <a:pt x="-23320" y="200514"/>
                        <a:pt x="86421" y="321698"/>
                        <a:pt x="171888" y="338463"/>
                      </a:cubicBezTo>
                      <a:cubicBezTo>
                        <a:pt x="223730" y="356312"/>
                        <a:pt x="306630" y="345750"/>
                        <a:pt x="355615" y="315060"/>
                      </a:cubicBezTo>
                      <a:cubicBezTo>
                        <a:pt x="370720" y="305596"/>
                        <a:pt x="384410" y="291669"/>
                        <a:pt x="389934" y="280145"/>
                      </a:cubicBezTo>
                      <a:cubicBezTo>
                        <a:pt x="394851" y="269883"/>
                        <a:pt x="402657" y="238305"/>
                        <a:pt x="405264" y="218117"/>
                      </a:cubicBezTo>
                      <a:cubicBezTo>
                        <a:pt x="410853" y="174835"/>
                        <a:pt x="403282" y="135244"/>
                        <a:pt x="385491" y="114719"/>
                      </a:cubicBezTo>
                      <a:cubicBezTo>
                        <a:pt x="370077" y="96936"/>
                        <a:pt x="341067" y="88566"/>
                        <a:pt x="307648" y="92263"/>
                      </a:cubicBezTo>
                      <a:cubicBezTo>
                        <a:pt x="293256" y="93849"/>
                        <a:pt x="289777" y="96223"/>
                        <a:pt x="289431" y="104660"/>
                      </a:cubicBezTo>
                      <a:cubicBezTo>
                        <a:pt x="289054" y="113901"/>
                        <a:pt x="282232" y="128838"/>
                        <a:pt x="275228" y="135756"/>
                      </a:cubicBezTo>
                      <a:cubicBezTo>
                        <a:pt x="267348" y="143541"/>
                        <a:pt x="252430" y="152286"/>
                        <a:pt x="238985" y="156990"/>
                      </a:cubicBezTo>
                      <a:cubicBezTo>
                        <a:pt x="227987" y="160850"/>
                        <a:pt x="222118" y="161633"/>
                        <a:pt x="221827" y="159288"/>
                      </a:cubicBezTo>
                      <a:cubicBezTo>
                        <a:pt x="221751" y="158672"/>
                        <a:pt x="226896" y="156370"/>
                        <a:pt x="233260" y="154173"/>
                      </a:cubicBezTo>
                      <a:cubicBezTo>
                        <a:pt x="269163" y="141823"/>
                        <a:pt x="283929" y="125324"/>
                        <a:pt x="284083" y="97399"/>
                      </a:cubicBezTo>
                      <a:cubicBezTo>
                        <a:pt x="284271" y="63572"/>
                        <a:pt x="260461" y="36282"/>
                        <a:pt x="229022" y="34297"/>
                      </a:cubicBezTo>
                      <a:cubicBezTo>
                        <a:pt x="218616" y="33640"/>
                        <a:pt x="203938" y="35663"/>
                        <a:pt x="195227" y="38945"/>
                      </a:cubicBezTo>
                      <a:lnTo>
                        <a:pt x="195229" y="38945"/>
                      </a:lnTo>
                      <a:close/>
                    </a:path>
                  </a:pathLst>
                </a:custGeom>
                <a:solidFill>
                  <a:srgbClr val="8091C6"/>
                </a:solidFill>
                <a:ln w="8008" cap="flat">
                  <a:solidFill>
                    <a:srgbClr val="FFFFFF"/>
                  </a:solidFill>
                  <a:prstDash val="solid"/>
                  <a:round/>
                </a:ln>
              </p:spPr>
              <p:txBody>
                <a:bodyPr rtlCol="0" anchor="ctr"/>
                <a:lstStyle/>
                <a:p>
                  <a:endParaRPr lang="en-CH" sz="4400"/>
                </a:p>
              </p:txBody>
            </p:sp>
            <p:sp>
              <p:nvSpPr>
                <p:cNvPr id="110" name="Freeform 109">
                  <a:extLst>
                    <a:ext uri="{FF2B5EF4-FFF2-40B4-BE49-F238E27FC236}">
                      <a16:creationId xmlns:a16="http://schemas.microsoft.com/office/drawing/2014/main" id="{72E33731-E1AD-3DE0-D2E9-4AEF91F43C0F}"/>
                    </a:ext>
                  </a:extLst>
                </p:cNvPr>
                <p:cNvSpPr/>
                <p:nvPr/>
              </p:nvSpPr>
              <p:spPr>
                <a:xfrm>
                  <a:off x="3794858" y="6454136"/>
                  <a:ext cx="282578" cy="338759"/>
                </a:xfrm>
                <a:custGeom>
                  <a:avLst/>
                  <a:gdLst>
                    <a:gd name="connsiteX0" fmla="*/ 173024 w 282578"/>
                    <a:gd name="connsiteY0" fmla="*/ 19659 h 338759"/>
                    <a:gd name="connsiteX1" fmla="*/ 120016 w 282578"/>
                    <a:gd name="connsiteY1" fmla="*/ 77476 h 338759"/>
                    <a:gd name="connsiteX2" fmla="*/ 107375 w 282578"/>
                    <a:gd name="connsiteY2" fmla="*/ 86493 h 338759"/>
                    <a:gd name="connsiteX3" fmla="*/ 109702 w 282578"/>
                    <a:gd name="connsiteY3" fmla="*/ 105006 h 338759"/>
                    <a:gd name="connsiteX4" fmla="*/ 134677 w 282578"/>
                    <a:gd name="connsiteY4" fmla="*/ 191527 h 338759"/>
                    <a:gd name="connsiteX5" fmla="*/ 174611 w 282578"/>
                    <a:gd name="connsiteY5" fmla="*/ 229773 h 338759"/>
                    <a:gd name="connsiteX6" fmla="*/ 179082 w 282578"/>
                    <a:gd name="connsiteY6" fmla="*/ 233066 h 338759"/>
                    <a:gd name="connsiteX7" fmla="*/ 157950 w 282578"/>
                    <a:gd name="connsiteY7" fmla="*/ 228071 h 338759"/>
                    <a:gd name="connsiteX8" fmla="*/ 127966 w 282578"/>
                    <a:gd name="connsiteY8" fmla="*/ 190378 h 338759"/>
                    <a:gd name="connsiteX9" fmla="*/ 123001 w 282578"/>
                    <a:gd name="connsiteY9" fmla="*/ 180540 h 338759"/>
                    <a:gd name="connsiteX10" fmla="*/ 114613 w 282578"/>
                    <a:gd name="connsiteY10" fmla="*/ 190228 h 338759"/>
                    <a:gd name="connsiteX11" fmla="*/ 101481 w 282578"/>
                    <a:gd name="connsiteY11" fmla="*/ 211232 h 338759"/>
                    <a:gd name="connsiteX12" fmla="*/ 98178 w 282578"/>
                    <a:gd name="connsiteY12" fmla="*/ 234187 h 338759"/>
                    <a:gd name="connsiteX13" fmla="*/ 101334 w 282578"/>
                    <a:gd name="connsiteY13" fmla="*/ 249303 h 338759"/>
                    <a:gd name="connsiteX14" fmla="*/ 100535 w 282578"/>
                    <a:gd name="connsiteY14" fmla="*/ 253288 h 338759"/>
                    <a:gd name="connsiteX15" fmla="*/ 92226 w 282578"/>
                    <a:gd name="connsiteY15" fmla="*/ 237556 h 338759"/>
                    <a:gd name="connsiteX16" fmla="*/ 101043 w 282578"/>
                    <a:gd name="connsiteY16" fmla="*/ 200589 h 338759"/>
                    <a:gd name="connsiteX17" fmla="*/ 106222 w 282578"/>
                    <a:gd name="connsiteY17" fmla="*/ 184718 h 338759"/>
                    <a:gd name="connsiteX18" fmla="*/ 81655 w 282578"/>
                    <a:gd name="connsiteY18" fmla="*/ 143113 h 338759"/>
                    <a:gd name="connsiteX19" fmla="*/ 76806 w 282578"/>
                    <a:gd name="connsiteY19" fmla="*/ 138068 h 338759"/>
                    <a:gd name="connsiteX20" fmla="*/ 68917 w 282578"/>
                    <a:gd name="connsiteY20" fmla="*/ 148092 h 338759"/>
                    <a:gd name="connsiteX21" fmla="*/ 27273 w 282578"/>
                    <a:gd name="connsiteY21" fmla="*/ 176534 h 338759"/>
                    <a:gd name="connsiteX22" fmla="*/ 16182 w 282578"/>
                    <a:gd name="connsiteY22" fmla="*/ 180286 h 338759"/>
                    <a:gd name="connsiteX23" fmla="*/ 27129 w 282578"/>
                    <a:gd name="connsiteY23" fmla="*/ 199135 h 338759"/>
                    <a:gd name="connsiteX24" fmla="*/ 32808 w 282578"/>
                    <a:gd name="connsiteY24" fmla="*/ 248826 h 338759"/>
                    <a:gd name="connsiteX25" fmla="*/ 50939 w 282578"/>
                    <a:gd name="connsiteY25" fmla="*/ 320770 h 338759"/>
                    <a:gd name="connsiteX26" fmla="*/ 60204 w 282578"/>
                    <a:gd name="connsiteY26" fmla="*/ 329323 h 338759"/>
                    <a:gd name="connsiteX27" fmla="*/ 63794 w 282578"/>
                    <a:gd name="connsiteY27" fmla="*/ 333124 h 338759"/>
                    <a:gd name="connsiteX28" fmla="*/ 74935 w 282578"/>
                    <a:gd name="connsiteY28" fmla="*/ 323933 h 338759"/>
                    <a:gd name="connsiteX29" fmla="*/ 195010 w 282578"/>
                    <a:gd name="connsiteY29" fmla="*/ 296317 h 338759"/>
                    <a:gd name="connsiteX30" fmla="*/ 203367 w 282578"/>
                    <a:gd name="connsiteY30" fmla="*/ 300734 h 338759"/>
                    <a:gd name="connsiteX31" fmla="*/ 211472 w 282578"/>
                    <a:gd name="connsiteY31" fmla="*/ 294071 h 338759"/>
                    <a:gd name="connsiteX32" fmla="*/ 250891 w 282578"/>
                    <a:gd name="connsiteY32" fmla="*/ 249587 h 338759"/>
                    <a:gd name="connsiteX33" fmla="*/ 269011 w 282578"/>
                    <a:gd name="connsiteY33" fmla="*/ 179573 h 338759"/>
                    <a:gd name="connsiteX34" fmla="*/ 211373 w 282578"/>
                    <a:gd name="connsiteY34" fmla="*/ 45003 h 338759"/>
                    <a:gd name="connsiteX35" fmla="*/ 177611 w 282578"/>
                    <a:gd name="connsiteY35" fmla="*/ 13948 h 338759"/>
                    <a:gd name="connsiteX36" fmla="*/ 173039 w 282578"/>
                    <a:gd name="connsiteY36" fmla="*/ 19656 h 338759"/>
                    <a:gd name="connsiteX37" fmla="*/ 173024 w 282578"/>
                    <a:gd name="connsiteY37" fmla="*/ 19659 h 33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82578" h="338759">
                      <a:moveTo>
                        <a:pt x="173024" y="19659"/>
                      </a:moveTo>
                      <a:cubicBezTo>
                        <a:pt x="163999" y="37735"/>
                        <a:pt x="141813" y="61926"/>
                        <a:pt x="120016" y="77476"/>
                      </a:cubicBezTo>
                      <a:lnTo>
                        <a:pt x="107375" y="86493"/>
                      </a:lnTo>
                      <a:lnTo>
                        <a:pt x="109702" y="105006"/>
                      </a:lnTo>
                      <a:cubicBezTo>
                        <a:pt x="113522" y="135555"/>
                        <a:pt x="123038" y="168537"/>
                        <a:pt x="134677" y="191527"/>
                      </a:cubicBezTo>
                      <a:cubicBezTo>
                        <a:pt x="144812" y="211551"/>
                        <a:pt x="160713" y="226784"/>
                        <a:pt x="174611" y="229773"/>
                      </a:cubicBezTo>
                      <a:cubicBezTo>
                        <a:pt x="178532" y="230618"/>
                        <a:pt x="179868" y="231604"/>
                        <a:pt x="179082" y="233066"/>
                      </a:cubicBezTo>
                      <a:cubicBezTo>
                        <a:pt x="177466" y="236086"/>
                        <a:pt x="166191" y="233415"/>
                        <a:pt x="157950" y="228071"/>
                      </a:cubicBezTo>
                      <a:cubicBezTo>
                        <a:pt x="146246" y="220475"/>
                        <a:pt x="137795" y="209851"/>
                        <a:pt x="127966" y="190378"/>
                      </a:cubicBezTo>
                      <a:lnTo>
                        <a:pt x="123001" y="180540"/>
                      </a:lnTo>
                      <a:lnTo>
                        <a:pt x="114613" y="190228"/>
                      </a:lnTo>
                      <a:cubicBezTo>
                        <a:pt x="109277" y="196391"/>
                        <a:pt x="104500" y="204028"/>
                        <a:pt x="101481" y="211232"/>
                      </a:cubicBezTo>
                      <a:cubicBezTo>
                        <a:pt x="97129" y="221624"/>
                        <a:pt x="96856" y="223518"/>
                        <a:pt x="98178" y="234187"/>
                      </a:cubicBezTo>
                      <a:cubicBezTo>
                        <a:pt x="98971" y="240585"/>
                        <a:pt x="100390" y="247382"/>
                        <a:pt x="101334" y="249303"/>
                      </a:cubicBezTo>
                      <a:cubicBezTo>
                        <a:pt x="102670" y="252021"/>
                        <a:pt x="102494" y="252893"/>
                        <a:pt x="100535" y="253288"/>
                      </a:cubicBezTo>
                      <a:cubicBezTo>
                        <a:pt x="96784" y="254044"/>
                        <a:pt x="93693" y="248196"/>
                        <a:pt x="92226" y="237556"/>
                      </a:cubicBezTo>
                      <a:cubicBezTo>
                        <a:pt x="90544" y="225364"/>
                        <a:pt x="93398" y="213396"/>
                        <a:pt x="101043" y="200589"/>
                      </a:cubicBezTo>
                      <a:cubicBezTo>
                        <a:pt x="105798" y="192626"/>
                        <a:pt x="106816" y="189512"/>
                        <a:pt x="106222" y="184718"/>
                      </a:cubicBezTo>
                      <a:cubicBezTo>
                        <a:pt x="105018" y="175008"/>
                        <a:pt x="93426" y="155374"/>
                        <a:pt x="81655" y="143113"/>
                      </a:cubicBezTo>
                      <a:lnTo>
                        <a:pt x="76806" y="138068"/>
                      </a:lnTo>
                      <a:lnTo>
                        <a:pt x="68917" y="148092"/>
                      </a:lnTo>
                      <a:cubicBezTo>
                        <a:pt x="59245" y="160373"/>
                        <a:pt x="43741" y="170959"/>
                        <a:pt x="27273" y="176534"/>
                      </a:cubicBezTo>
                      <a:lnTo>
                        <a:pt x="16182" y="180286"/>
                      </a:lnTo>
                      <a:lnTo>
                        <a:pt x="27129" y="199135"/>
                      </a:lnTo>
                      <a:lnTo>
                        <a:pt x="32808" y="248826"/>
                      </a:lnTo>
                      <a:cubicBezTo>
                        <a:pt x="39462" y="307038"/>
                        <a:pt x="41183" y="313872"/>
                        <a:pt x="50939" y="320770"/>
                      </a:cubicBezTo>
                      <a:cubicBezTo>
                        <a:pt x="54508" y="323291"/>
                        <a:pt x="58677" y="327140"/>
                        <a:pt x="60204" y="329323"/>
                      </a:cubicBezTo>
                      <a:cubicBezTo>
                        <a:pt x="61730" y="331507"/>
                        <a:pt x="63345" y="333215"/>
                        <a:pt x="63794" y="333124"/>
                      </a:cubicBezTo>
                      <a:cubicBezTo>
                        <a:pt x="64243" y="333034"/>
                        <a:pt x="69256" y="328901"/>
                        <a:pt x="74935" y="323933"/>
                      </a:cubicBezTo>
                      <a:cubicBezTo>
                        <a:pt x="113917" y="289830"/>
                        <a:pt x="161874" y="278796"/>
                        <a:pt x="195010" y="296317"/>
                      </a:cubicBezTo>
                      <a:lnTo>
                        <a:pt x="203367" y="300734"/>
                      </a:lnTo>
                      <a:lnTo>
                        <a:pt x="211472" y="294071"/>
                      </a:lnTo>
                      <a:cubicBezTo>
                        <a:pt x="222627" y="284916"/>
                        <a:pt x="242663" y="262306"/>
                        <a:pt x="250891" y="249587"/>
                      </a:cubicBezTo>
                      <a:cubicBezTo>
                        <a:pt x="266663" y="225219"/>
                        <a:pt x="272077" y="204309"/>
                        <a:pt x="269011" y="179573"/>
                      </a:cubicBezTo>
                      <a:cubicBezTo>
                        <a:pt x="263285" y="133364"/>
                        <a:pt x="241140" y="81668"/>
                        <a:pt x="211373" y="45003"/>
                      </a:cubicBezTo>
                      <a:cubicBezTo>
                        <a:pt x="199838" y="30796"/>
                        <a:pt x="181742" y="14147"/>
                        <a:pt x="177611" y="13948"/>
                      </a:cubicBezTo>
                      <a:cubicBezTo>
                        <a:pt x="176689" y="13900"/>
                        <a:pt x="174630" y="16465"/>
                        <a:pt x="173039" y="19656"/>
                      </a:cubicBezTo>
                      <a:lnTo>
                        <a:pt x="173024" y="19659"/>
                      </a:lnTo>
                      <a:close/>
                    </a:path>
                  </a:pathLst>
                </a:custGeom>
                <a:solidFill>
                  <a:srgbClr val="8091C6"/>
                </a:solidFill>
                <a:ln w="8008" cap="flat">
                  <a:solidFill>
                    <a:srgbClr val="FFFFFF"/>
                  </a:solidFill>
                  <a:prstDash val="solid"/>
                  <a:round/>
                </a:ln>
              </p:spPr>
              <p:txBody>
                <a:bodyPr rtlCol="0" anchor="ctr"/>
                <a:lstStyle/>
                <a:p>
                  <a:endParaRPr lang="en-CH" sz="4400"/>
                </a:p>
              </p:txBody>
            </p:sp>
            <p:sp>
              <p:nvSpPr>
                <p:cNvPr id="111" name="Freeform 110">
                  <a:extLst>
                    <a:ext uri="{FF2B5EF4-FFF2-40B4-BE49-F238E27FC236}">
                      <a16:creationId xmlns:a16="http://schemas.microsoft.com/office/drawing/2014/main" id="{8C18E058-014A-38F1-A545-536994A23473}"/>
                    </a:ext>
                  </a:extLst>
                </p:cNvPr>
                <p:cNvSpPr/>
                <p:nvPr/>
              </p:nvSpPr>
              <p:spPr>
                <a:xfrm>
                  <a:off x="3980994" y="6333581"/>
                  <a:ext cx="235519" cy="308002"/>
                </a:xfrm>
                <a:custGeom>
                  <a:avLst/>
                  <a:gdLst>
                    <a:gd name="connsiteX0" fmla="*/ 80853 w 235519"/>
                    <a:gd name="connsiteY0" fmla="*/ 26160 h 308002"/>
                    <a:gd name="connsiteX1" fmla="*/ 59842 w 235519"/>
                    <a:gd name="connsiteY1" fmla="*/ 38926 h 308002"/>
                    <a:gd name="connsiteX2" fmla="*/ 75923 w 235519"/>
                    <a:gd name="connsiteY2" fmla="*/ 87582 h 308002"/>
                    <a:gd name="connsiteX3" fmla="*/ 167361 w 235519"/>
                    <a:gd name="connsiteY3" fmla="*/ 66952 h 308002"/>
                    <a:gd name="connsiteX4" fmla="*/ 16451 w 235519"/>
                    <a:gd name="connsiteY4" fmla="*/ 117047 h 308002"/>
                    <a:gd name="connsiteX5" fmla="*/ 37932 w 235519"/>
                    <a:gd name="connsiteY5" fmla="*/ 172700 h 308002"/>
                    <a:gd name="connsiteX6" fmla="*/ 65657 w 235519"/>
                    <a:gd name="connsiteY6" fmla="*/ 221102 h 308002"/>
                    <a:gd name="connsiteX7" fmla="*/ 88091 w 235519"/>
                    <a:gd name="connsiteY7" fmla="*/ 296927 h 308002"/>
                    <a:gd name="connsiteX8" fmla="*/ 141306 w 235519"/>
                    <a:gd name="connsiteY8" fmla="*/ 282246 h 308002"/>
                    <a:gd name="connsiteX9" fmla="*/ 78033 w 235519"/>
                    <a:gd name="connsiteY9" fmla="*/ 153724 h 308002"/>
                    <a:gd name="connsiteX10" fmla="*/ 105706 w 235519"/>
                    <a:gd name="connsiteY10" fmla="*/ 171286 h 308002"/>
                    <a:gd name="connsiteX11" fmla="*/ 117435 w 235519"/>
                    <a:gd name="connsiteY11" fmla="*/ 179712 h 308002"/>
                    <a:gd name="connsiteX12" fmla="*/ 162372 w 235519"/>
                    <a:gd name="connsiteY12" fmla="*/ 155628 h 308002"/>
                    <a:gd name="connsiteX13" fmla="*/ 212220 w 235519"/>
                    <a:gd name="connsiteY13" fmla="*/ 79222 h 308002"/>
                    <a:gd name="connsiteX14" fmla="*/ 80853 w 235519"/>
                    <a:gd name="connsiteY14" fmla="*/ 26160 h 308002"/>
                    <a:gd name="connsiteX15" fmla="*/ 80853 w 235519"/>
                    <a:gd name="connsiteY15" fmla="*/ 26160 h 30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5519" h="308002">
                      <a:moveTo>
                        <a:pt x="80853" y="26160"/>
                      </a:moveTo>
                      <a:cubicBezTo>
                        <a:pt x="67734" y="31411"/>
                        <a:pt x="66620" y="31295"/>
                        <a:pt x="59842" y="38926"/>
                      </a:cubicBezTo>
                      <a:cubicBezTo>
                        <a:pt x="-7047" y="72998"/>
                        <a:pt x="17020" y="112856"/>
                        <a:pt x="75923" y="87582"/>
                      </a:cubicBezTo>
                      <a:cubicBezTo>
                        <a:pt x="99066" y="83922"/>
                        <a:pt x="164955" y="65491"/>
                        <a:pt x="167361" y="66952"/>
                      </a:cubicBezTo>
                      <a:cubicBezTo>
                        <a:pt x="136062" y="80399"/>
                        <a:pt x="25327" y="97590"/>
                        <a:pt x="16451" y="117047"/>
                      </a:cubicBezTo>
                      <a:cubicBezTo>
                        <a:pt x="-279" y="146638"/>
                        <a:pt x="32178" y="164831"/>
                        <a:pt x="37932" y="172700"/>
                      </a:cubicBezTo>
                      <a:cubicBezTo>
                        <a:pt x="45554" y="183122"/>
                        <a:pt x="59260" y="207048"/>
                        <a:pt x="65657" y="221102"/>
                      </a:cubicBezTo>
                      <a:cubicBezTo>
                        <a:pt x="77138" y="246323"/>
                        <a:pt x="83454" y="276749"/>
                        <a:pt x="88091" y="296927"/>
                      </a:cubicBezTo>
                      <a:cubicBezTo>
                        <a:pt x="107322" y="292488"/>
                        <a:pt x="141306" y="282246"/>
                        <a:pt x="141306" y="282246"/>
                      </a:cubicBezTo>
                      <a:cubicBezTo>
                        <a:pt x="125328" y="227275"/>
                        <a:pt x="128480" y="187071"/>
                        <a:pt x="78033" y="153724"/>
                      </a:cubicBezTo>
                      <a:cubicBezTo>
                        <a:pt x="80188" y="151296"/>
                        <a:pt x="91589" y="158524"/>
                        <a:pt x="105706" y="171286"/>
                      </a:cubicBezTo>
                      <a:cubicBezTo>
                        <a:pt x="111078" y="176138"/>
                        <a:pt x="116355" y="179930"/>
                        <a:pt x="117435" y="179712"/>
                      </a:cubicBezTo>
                      <a:cubicBezTo>
                        <a:pt x="122298" y="178733"/>
                        <a:pt x="149922" y="163934"/>
                        <a:pt x="162372" y="155628"/>
                      </a:cubicBezTo>
                      <a:cubicBezTo>
                        <a:pt x="198180" y="131767"/>
                        <a:pt x="215503" y="105209"/>
                        <a:pt x="212220" y="79222"/>
                      </a:cubicBezTo>
                      <a:cubicBezTo>
                        <a:pt x="206411" y="33225"/>
                        <a:pt x="135125" y="4437"/>
                        <a:pt x="80853" y="26160"/>
                      </a:cubicBezTo>
                      <a:lnTo>
                        <a:pt x="80853" y="26160"/>
                      </a:lnTo>
                      <a:close/>
                    </a:path>
                  </a:pathLst>
                </a:custGeom>
                <a:solidFill>
                  <a:srgbClr val="8091C6"/>
                </a:solidFill>
                <a:ln w="8008" cap="flat">
                  <a:solidFill>
                    <a:srgbClr val="FFFFFF"/>
                  </a:solidFill>
                  <a:prstDash val="solid"/>
                  <a:round/>
                </a:ln>
              </p:spPr>
              <p:txBody>
                <a:bodyPr rtlCol="0" anchor="ctr"/>
                <a:lstStyle/>
                <a:p>
                  <a:endParaRPr lang="en-CH" sz="4400"/>
                </a:p>
              </p:txBody>
            </p:sp>
            <p:sp>
              <p:nvSpPr>
                <p:cNvPr id="112" name="Freeform 111">
                  <a:extLst>
                    <a:ext uri="{FF2B5EF4-FFF2-40B4-BE49-F238E27FC236}">
                      <a16:creationId xmlns:a16="http://schemas.microsoft.com/office/drawing/2014/main" id="{7737ABF2-57D2-9C18-B709-4596BB992B0A}"/>
                    </a:ext>
                  </a:extLst>
                </p:cNvPr>
                <p:cNvSpPr/>
                <p:nvPr/>
              </p:nvSpPr>
              <p:spPr>
                <a:xfrm>
                  <a:off x="3557890" y="6302951"/>
                  <a:ext cx="453819" cy="530563"/>
                </a:xfrm>
                <a:custGeom>
                  <a:avLst/>
                  <a:gdLst>
                    <a:gd name="connsiteX0" fmla="*/ 122116 w 453819"/>
                    <a:gd name="connsiteY0" fmla="*/ 55582 h 530563"/>
                    <a:gd name="connsiteX1" fmla="*/ 91044 w 453819"/>
                    <a:gd name="connsiteY1" fmla="*/ 152985 h 530563"/>
                    <a:gd name="connsiteX2" fmla="*/ 159079 w 453819"/>
                    <a:gd name="connsiteY2" fmla="*/ 213328 h 530563"/>
                    <a:gd name="connsiteX3" fmla="*/ 247401 w 453819"/>
                    <a:gd name="connsiteY3" fmla="*/ 233186 h 530563"/>
                    <a:gd name="connsiteX4" fmla="*/ 261044 w 453819"/>
                    <a:gd name="connsiteY4" fmla="*/ 256454 h 530563"/>
                    <a:gd name="connsiteX5" fmla="*/ 253976 w 453819"/>
                    <a:gd name="connsiteY5" fmla="*/ 252332 h 530563"/>
                    <a:gd name="connsiteX6" fmla="*/ 235856 w 453819"/>
                    <a:gd name="connsiteY6" fmla="*/ 230317 h 530563"/>
                    <a:gd name="connsiteX7" fmla="*/ 196993 w 453819"/>
                    <a:gd name="connsiteY7" fmla="*/ 219447 h 530563"/>
                    <a:gd name="connsiteX8" fmla="*/ 95179 w 453819"/>
                    <a:gd name="connsiteY8" fmla="*/ 226766 h 530563"/>
                    <a:gd name="connsiteX9" fmla="*/ 74432 w 453819"/>
                    <a:gd name="connsiteY9" fmla="*/ 307009 h 530563"/>
                    <a:gd name="connsiteX10" fmla="*/ 82689 w 453819"/>
                    <a:gd name="connsiteY10" fmla="*/ 316213 h 530563"/>
                    <a:gd name="connsiteX11" fmla="*/ 96845 w 453819"/>
                    <a:gd name="connsiteY11" fmla="*/ 319724 h 530563"/>
                    <a:gd name="connsiteX12" fmla="*/ 134344 w 453819"/>
                    <a:gd name="connsiteY12" fmla="*/ 327279 h 530563"/>
                    <a:gd name="connsiteX13" fmla="*/ 190638 w 453819"/>
                    <a:gd name="connsiteY13" fmla="*/ 387059 h 530563"/>
                    <a:gd name="connsiteX14" fmla="*/ 197781 w 453819"/>
                    <a:gd name="connsiteY14" fmla="*/ 397800 h 530563"/>
                    <a:gd name="connsiteX15" fmla="*/ 221412 w 453819"/>
                    <a:gd name="connsiteY15" fmla="*/ 410377 h 530563"/>
                    <a:gd name="connsiteX16" fmla="*/ 227599 w 453819"/>
                    <a:gd name="connsiteY16" fmla="*/ 422421 h 530563"/>
                    <a:gd name="connsiteX17" fmla="*/ 218795 w 453819"/>
                    <a:gd name="connsiteY17" fmla="*/ 415857 h 530563"/>
                    <a:gd name="connsiteX18" fmla="*/ 197571 w 453819"/>
                    <a:gd name="connsiteY18" fmla="*/ 402026 h 530563"/>
                    <a:gd name="connsiteX19" fmla="*/ 197074 w 453819"/>
                    <a:gd name="connsiteY19" fmla="*/ 416438 h 530563"/>
                    <a:gd name="connsiteX20" fmla="*/ 197720 w 453819"/>
                    <a:gd name="connsiteY20" fmla="*/ 439979 h 530563"/>
                    <a:gd name="connsiteX21" fmla="*/ 193604 w 453819"/>
                    <a:gd name="connsiteY21" fmla="*/ 450188 h 530563"/>
                    <a:gd name="connsiteX22" fmla="*/ 190991 w 453819"/>
                    <a:gd name="connsiteY22" fmla="*/ 448272 h 530563"/>
                    <a:gd name="connsiteX23" fmla="*/ 185300 w 453819"/>
                    <a:gd name="connsiteY23" fmla="*/ 388066 h 530563"/>
                    <a:gd name="connsiteX24" fmla="*/ 134650 w 453819"/>
                    <a:gd name="connsiteY24" fmla="*/ 333512 h 530563"/>
                    <a:gd name="connsiteX25" fmla="*/ 112225 w 453819"/>
                    <a:gd name="connsiteY25" fmla="*/ 325498 h 530563"/>
                    <a:gd name="connsiteX26" fmla="*/ 88021 w 453819"/>
                    <a:gd name="connsiteY26" fmla="*/ 326152 h 530563"/>
                    <a:gd name="connsiteX27" fmla="*/ 42010 w 453819"/>
                    <a:gd name="connsiteY27" fmla="*/ 354890 h 530563"/>
                    <a:gd name="connsiteX28" fmla="*/ 72855 w 453819"/>
                    <a:gd name="connsiteY28" fmla="*/ 415341 h 530563"/>
                    <a:gd name="connsiteX29" fmla="*/ 91879 w 453819"/>
                    <a:gd name="connsiteY29" fmla="*/ 425333 h 530563"/>
                    <a:gd name="connsiteX30" fmla="*/ 108984 w 453819"/>
                    <a:gd name="connsiteY30" fmla="*/ 458178 h 530563"/>
                    <a:gd name="connsiteX31" fmla="*/ 142951 w 453819"/>
                    <a:gd name="connsiteY31" fmla="*/ 503872 h 530563"/>
                    <a:gd name="connsiteX32" fmla="*/ 242122 w 453819"/>
                    <a:gd name="connsiteY32" fmla="*/ 469027 h 530563"/>
                    <a:gd name="connsiteX33" fmla="*/ 264997 w 453819"/>
                    <a:gd name="connsiteY33" fmla="*/ 423264 h 530563"/>
                    <a:gd name="connsiteX34" fmla="*/ 255799 w 453819"/>
                    <a:gd name="connsiteY34" fmla="*/ 347555 h 530563"/>
                    <a:gd name="connsiteX35" fmla="*/ 186510 w 453819"/>
                    <a:gd name="connsiteY35" fmla="*/ 297077 h 530563"/>
                    <a:gd name="connsiteX36" fmla="*/ 179314 w 453819"/>
                    <a:gd name="connsiteY36" fmla="*/ 293049 h 530563"/>
                    <a:gd name="connsiteX37" fmla="*/ 188787 w 453819"/>
                    <a:gd name="connsiteY37" fmla="*/ 292795 h 530563"/>
                    <a:gd name="connsiteX38" fmla="*/ 243312 w 453819"/>
                    <a:gd name="connsiteY38" fmla="*/ 320863 h 530563"/>
                    <a:gd name="connsiteX39" fmla="*/ 250768 w 453819"/>
                    <a:gd name="connsiteY39" fmla="*/ 327514 h 530563"/>
                    <a:gd name="connsiteX40" fmla="*/ 259833 w 453819"/>
                    <a:gd name="connsiteY40" fmla="*/ 324735 h 530563"/>
                    <a:gd name="connsiteX41" fmla="*/ 305029 w 453819"/>
                    <a:gd name="connsiteY41" fmla="*/ 292104 h 530563"/>
                    <a:gd name="connsiteX42" fmla="*/ 310135 w 453819"/>
                    <a:gd name="connsiteY42" fmla="*/ 251895 h 530563"/>
                    <a:gd name="connsiteX43" fmla="*/ 301529 w 453819"/>
                    <a:gd name="connsiteY43" fmla="*/ 220890 h 530563"/>
                    <a:gd name="connsiteX44" fmla="*/ 225094 w 453819"/>
                    <a:gd name="connsiteY44" fmla="*/ 166599 h 530563"/>
                    <a:gd name="connsiteX45" fmla="*/ 209908 w 453819"/>
                    <a:gd name="connsiteY45" fmla="*/ 165523 h 530563"/>
                    <a:gd name="connsiteX46" fmla="*/ 205181 w 453819"/>
                    <a:gd name="connsiteY46" fmla="*/ 164384 h 530563"/>
                    <a:gd name="connsiteX47" fmla="*/ 242146 w 453819"/>
                    <a:gd name="connsiteY47" fmla="*/ 165829 h 530563"/>
                    <a:gd name="connsiteX48" fmla="*/ 254214 w 453819"/>
                    <a:gd name="connsiteY48" fmla="*/ 168340 h 530563"/>
                    <a:gd name="connsiteX49" fmla="*/ 244448 w 453819"/>
                    <a:gd name="connsiteY49" fmla="*/ 152863 h 530563"/>
                    <a:gd name="connsiteX50" fmla="*/ 237822 w 453819"/>
                    <a:gd name="connsiteY50" fmla="*/ 141822 h 530563"/>
                    <a:gd name="connsiteX51" fmla="*/ 257978 w 453819"/>
                    <a:gd name="connsiteY51" fmla="*/ 159322 h 530563"/>
                    <a:gd name="connsiteX52" fmla="*/ 259997 w 453819"/>
                    <a:gd name="connsiteY52" fmla="*/ 168070 h 530563"/>
                    <a:gd name="connsiteX53" fmla="*/ 266085 w 453819"/>
                    <a:gd name="connsiteY53" fmla="*/ 176592 h 530563"/>
                    <a:gd name="connsiteX54" fmla="*/ 309659 w 453819"/>
                    <a:gd name="connsiteY54" fmla="*/ 225693 h 530563"/>
                    <a:gd name="connsiteX55" fmla="*/ 316727 w 453819"/>
                    <a:gd name="connsiteY55" fmla="*/ 275581 h 530563"/>
                    <a:gd name="connsiteX56" fmla="*/ 318799 w 453819"/>
                    <a:gd name="connsiteY56" fmla="*/ 287082 h 530563"/>
                    <a:gd name="connsiteX57" fmla="*/ 347530 w 453819"/>
                    <a:gd name="connsiteY57" fmla="*/ 330709 h 530563"/>
                    <a:gd name="connsiteX58" fmla="*/ 354524 w 453819"/>
                    <a:gd name="connsiteY58" fmla="*/ 330925 h 530563"/>
                    <a:gd name="connsiteX59" fmla="*/ 356119 w 453819"/>
                    <a:gd name="connsiteY59" fmla="*/ 320631 h 530563"/>
                    <a:gd name="connsiteX60" fmla="*/ 341393 w 453819"/>
                    <a:gd name="connsiteY60" fmla="*/ 261749 h 530563"/>
                    <a:gd name="connsiteX61" fmla="*/ 340593 w 453819"/>
                    <a:gd name="connsiteY61" fmla="*/ 242714 h 530563"/>
                    <a:gd name="connsiteX62" fmla="*/ 343084 w 453819"/>
                    <a:gd name="connsiteY62" fmla="*/ 241006 h 530563"/>
                    <a:gd name="connsiteX63" fmla="*/ 338459 w 453819"/>
                    <a:gd name="connsiteY63" fmla="*/ 240692 h 530563"/>
                    <a:gd name="connsiteX64" fmla="*/ 326449 w 453819"/>
                    <a:gd name="connsiteY64" fmla="*/ 244707 h 530563"/>
                    <a:gd name="connsiteX65" fmla="*/ 318540 w 453819"/>
                    <a:gd name="connsiteY65" fmla="*/ 244802 h 530563"/>
                    <a:gd name="connsiteX66" fmla="*/ 322736 w 453819"/>
                    <a:gd name="connsiteY66" fmla="*/ 241661 h 530563"/>
                    <a:gd name="connsiteX67" fmla="*/ 359791 w 453819"/>
                    <a:gd name="connsiteY67" fmla="*/ 221032 h 530563"/>
                    <a:gd name="connsiteX68" fmla="*/ 399403 w 453819"/>
                    <a:gd name="connsiteY68" fmla="*/ 179126 h 530563"/>
                    <a:gd name="connsiteX69" fmla="*/ 414892 w 453819"/>
                    <a:gd name="connsiteY69" fmla="*/ 139920 h 530563"/>
                    <a:gd name="connsiteX70" fmla="*/ 392106 w 453819"/>
                    <a:gd name="connsiteY70" fmla="*/ 100242 h 530563"/>
                    <a:gd name="connsiteX71" fmla="*/ 369901 w 453819"/>
                    <a:gd name="connsiteY71" fmla="*/ 94558 h 530563"/>
                    <a:gd name="connsiteX72" fmla="*/ 374111 w 453819"/>
                    <a:gd name="connsiteY72" fmla="*/ 100316 h 530563"/>
                    <a:gd name="connsiteX73" fmla="*/ 379335 w 453819"/>
                    <a:gd name="connsiteY73" fmla="*/ 106833 h 530563"/>
                    <a:gd name="connsiteX74" fmla="*/ 372202 w 453819"/>
                    <a:gd name="connsiteY74" fmla="*/ 105555 h 530563"/>
                    <a:gd name="connsiteX75" fmla="*/ 122116 w 453819"/>
                    <a:gd name="connsiteY75" fmla="*/ 55582 h 53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53819" h="530563">
                      <a:moveTo>
                        <a:pt x="122116" y="55582"/>
                      </a:moveTo>
                      <a:cubicBezTo>
                        <a:pt x="93842" y="63720"/>
                        <a:pt x="110521" y="89839"/>
                        <a:pt x="91044" y="152985"/>
                      </a:cubicBezTo>
                      <a:cubicBezTo>
                        <a:pt x="81906" y="201342"/>
                        <a:pt x="122466" y="220529"/>
                        <a:pt x="159079" y="213328"/>
                      </a:cubicBezTo>
                      <a:cubicBezTo>
                        <a:pt x="199114" y="205447"/>
                        <a:pt x="228850" y="215549"/>
                        <a:pt x="247401" y="233186"/>
                      </a:cubicBezTo>
                      <a:cubicBezTo>
                        <a:pt x="253006" y="238517"/>
                        <a:pt x="262522" y="254745"/>
                        <a:pt x="261044" y="256454"/>
                      </a:cubicBezTo>
                      <a:cubicBezTo>
                        <a:pt x="259093" y="258715"/>
                        <a:pt x="255370" y="256537"/>
                        <a:pt x="253976" y="252332"/>
                      </a:cubicBezTo>
                      <a:cubicBezTo>
                        <a:pt x="251799" y="245756"/>
                        <a:pt x="243351" y="235491"/>
                        <a:pt x="235856" y="230317"/>
                      </a:cubicBezTo>
                      <a:cubicBezTo>
                        <a:pt x="227383" y="224464"/>
                        <a:pt x="212690" y="220351"/>
                        <a:pt x="196993" y="219447"/>
                      </a:cubicBezTo>
                      <a:cubicBezTo>
                        <a:pt x="162182" y="225117"/>
                        <a:pt x="123684" y="215604"/>
                        <a:pt x="95179" y="226766"/>
                      </a:cubicBezTo>
                      <a:cubicBezTo>
                        <a:pt x="61033" y="248326"/>
                        <a:pt x="66285" y="289960"/>
                        <a:pt x="74432" y="307009"/>
                      </a:cubicBezTo>
                      <a:cubicBezTo>
                        <a:pt x="75708" y="309690"/>
                        <a:pt x="79424" y="313835"/>
                        <a:pt x="82689" y="316213"/>
                      </a:cubicBezTo>
                      <a:cubicBezTo>
                        <a:pt x="87759" y="319901"/>
                        <a:pt x="89826" y="320418"/>
                        <a:pt x="96845" y="319724"/>
                      </a:cubicBezTo>
                      <a:cubicBezTo>
                        <a:pt x="107238" y="318710"/>
                        <a:pt x="123089" y="321899"/>
                        <a:pt x="134344" y="327279"/>
                      </a:cubicBezTo>
                      <a:cubicBezTo>
                        <a:pt x="155750" y="337502"/>
                        <a:pt x="183070" y="366498"/>
                        <a:pt x="190638" y="387059"/>
                      </a:cubicBezTo>
                      <a:cubicBezTo>
                        <a:pt x="194077" y="396387"/>
                        <a:pt x="195338" y="398293"/>
                        <a:pt x="197781" y="397800"/>
                      </a:cubicBezTo>
                      <a:cubicBezTo>
                        <a:pt x="201804" y="396990"/>
                        <a:pt x="215934" y="404515"/>
                        <a:pt x="221412" y="410377"/>
                      </a:cubicBezTo>
                      <a:cubicBezTo>
                        <a:pt x="226259" y="415559"/>
                        <a:pt x="229591" y="422049"/>
                        <a:pt x="227599" y="422421"/>
                      </a:cubicBezTo>
                      <a:cubicBezTo>
                        <a:pt x="224979" y="422900"/>
                        <a:pt x="222630" y="421145"/>
                        <a:pt x="218795" y="415857"/>
                      </a:cubicBezTo>
                      <a:cubicBezTo>
                        <a:pt x="214624" y="410110"/>
                        <a:pt x="201116" y="401303"/>
                        <a:pt x="197571" y="402026"/>
                      </a:cubicBezTo>
                      <a:cubicBezTo>
                        <a:pt x="196026" y="402338"/>
                        <a:pt x="195907" y="406078"/>
                        <a:pt x="197074" y="416438"/>
                      </a:cubicBezTo>
                      <a:cubicBezTo>
                        <a:pt x="197934" y="424126"/>
                        <a:pt x="198233" y="434720"/>
                        <a:pt x="197720" y="439979"/>
                      </a:cubicBezTo>
                      <a:cubicBezTo>
                        <a:pt x="196944" y="447909"/>
                        <a:pt x="196241" y="449656"/>
                        <a:pt x="193604" y="450188"/>
                      </a:cubicBezTo>
                      <a:cubicBezTo>
                        <a:pt x="191331" y="450645"/>
                        <a:pt x="190588" y="450095"/>
                        <a:pt x="190991" y="448272"/>
                      </a:cubicBezTo>
                      <a:cubicBezTo>
                        <a:pt x="194237" y="433676"/>
                        <a:pt x="191451" y="404145"/>
                        <a:pt x="185300" y="388066"/>
                      </a:cubicBezTo>
                      <a:cubicBezTo>
                        <a:pt x="178141" y="369398"/>
                        <a:pt x="155140" y="344610"/>
                        <a:pt x="134650" y="333512"/>
                      </a:cubicBezTo>
                      <a:cubicBezTo>
                        <a:pt x="128194" y="330007"/>
                        <a:pt x="119139" y="326771"/>
                        <a:pt x="112225" y="325498"/>
                      </a:cubicBezTo>
                      <a:cubicBezTo>
                        <a:pt x="101948" y="323590"/>
                        <a:pt x="99209" y="323665"/>
                        <a:pt x="88021" y="326152"/>
                      </a:cubicBezTo>
                      <a:cubicBezTo>
                        <a:pt x="64839" y="331299"/>
                        <a:pt x="49856" y="340662"/>
                        <a:pt x="42010" y="354890"/>
                      </a:cubicBezTo>
                      <a:cubicBezTo>
                        <a:pt x="27794" y="380696"/>
                        <a:pt x="44484" y="413390"/>
                        <a:pt x="72855" y="415341"/>
                      </a:cubicBezTo>
                      <a:cubicBezTo>
                        <a:pt x="77943" y="415697"/>
                        <a:pt x="89360" y="424362"/>
                        <a:pt x="91879" y="425333"/>
                      </a:cubicBezTo>
                      <a:cubicBezTo>
                        <a:pt x="101823" y="429158"/>
                        <a:pt x="103302" y="433666"/>
                        <a:pt x="108984" y="458178"/>
                      </a:cubicBezTo>
                      <a:cubicBezTo>
                        <a:pt x="115676" y="486990"/>
                        <a:pt x="125404" y="500072"/>
                        <a:pt x="142951" y="503872"/>
                      </a:cubicBezTo>
                      <a:cubicBezTo>
                        <a:pt x="181274" y="512166"/>
                        <a:pt x="215251" y="500233"/>
                        <a:pt x="242122" y="469027"/>
                      </a:cubicBezTo>
                      <a:cubicBezTo>
                        <a:pt x="255078" y="453973"/>
                        <a:pt x="262255" y="439626"/>
                        <a:pt x="264997" y="423264"/>
                      </a:cubicBezTo>
                      <a:cubicBezTo>
                        <a:pt x="267366" y="409136"/>
                        <a:pt x="261200" y="358385"/>
                        <a:pt x="255799" y="347555"/>
                      </a:cubicBezTo>
                      <a:cubicBezTo>
                        <a:pt x="243478" y="322863"/>
                        <a:pt x="218786" y="304877"/>
                        <a:pt x="186510" y="297077"/>
                      </a:cubicBezTo>
                      <a:cubicBezTo>
                        <a:pt x="180711" y="295677"/>
                        <a:pt x="178546" y="294469"/>
                        <a:pt x="179314" y="293049"/>
                      </a:cubicBezTo>
                      <a:cubicBezTo>
                        <a:pt x="180165" y="291458"/>
                        <a:pt x="182208" y="291406"/>
                        <a:pt x="188787" y="292795"/>
                      </a:cubicBezTo>
                      <a:cubicBezTo>
                        <a:pt x="207910" y="296823"/>
                        <a:pt x="227885" y="307101"/>
                        <a:pt x="243312" y="320863"/>
                      </a:cubicBezTo>
                      <a:lnTo>
                        <a:pt x="250768" y="327514"/>
                      </a:lnTo>
                      <a:lnTo>
                        <a:pt x="259833" y="324735"/>
                      </a:lnTo>
                      <a:cubicBezTo>
                        <a:pt x="278717" y="318945"/>
                        <a:pt x="295517" y="306814"/>
                        <a:pt x="305029" y="292104"/>
                      </a:cubicBezTo>
                      <a:cubicBezTo>
                        <a:pt x="312388" y="280737"/>
                        <a:pt x="313103" y="275105"/>
                        <a:pt x="310135" y="251895"/>
                      </a:cubicBezTo>
                      <a:cubicBezTo>
                        <a:pt x="307758" y="233305"/>
                        <a:pt x="307004" y="230587"/>
                        <a:pt x="301529" y="220890"/>
                      </a:cubicBezTo>
                      <a:cubicBezTo>
                        <a:pt x="284668" y="191033"/>
                        <a:pt x="259126" y="172887"/>
                        <a:pt x="225094" y="166599"/>
                      </a:cubicBezTo>
                      <a:cubicBezTo>
                        <a:pt x="219203" y="165518"/>
                        <a:pt x="212369" y="165027"/>
                        <a:pt x="209908" y="165523"/>
                      </a:cubicBezTo>
                      <a:cubicBezTo>
                        <a:pt x="207017" y="166105"/>
                        <a:pt x="205345" y="165703"/>
                        <a:pt x="205181" y="164384"/>
                      </a:cubicBezTo>
                      <a:cubicBezTo>
                        <a:pt x="204534" y="159163"/>
                        <a:pt x="224475" y="159932"/>
                        <a:pt x="242146" y="165829"/>
                      </a:cubicBezTo>
                      <a:cubicBezTo>
                        <a:pt x="248031" y="167786"/>
                        <a:pt x="253462" y="168920"/>
                        <a:pt x="254214" y="168340"/>
                      </a:cubicBezTo>
                      <a:cubicBezTo>
                        <a:pt x="256650" y="166478"/>
                        <a:pt x="252914" y="160556"/>
                        <a:pt x="244448" y="152863"/>
                      </a:cubicBezTo>
                      <a:cubicBezTo>
                        <a:pt x="235893" y="145091"/>
                        <a:pt x="234322" y="142469"/>
                        <a:pt x="237822" y="141822"/>
                      </a:cubicBezTo>
                      <a:cubicBezTo>
                        <a:pt x="240181" y="141386"/>
                        <a:pt x="254537" y="153847"/>
                        <a:pt x="257978" y="159322"/>
                      </a:cubicBezTo>
                      <a:cubicBezTo>
                        <a:pt x="259261" y="161359"/>
                        <a:pt x="260170" y="165301"/>
                        <a:pt x="259997" y="168070"/>
                      </a:cubicBezTo>
                      <a:cubicBezTo>
                        <a:pt x="259719" y="172495"/>
                        <a:pt x="260455" y="173524"/>
                        <a:pt x="266085" y="176592"/>
                      </a:cubicBezTo>
                      <a:cubicBezTo>
                        <a:pt x="283061" y="185840"/>
                        <a:pt x="301244" y="206325"/>
                        <a:pt x="309659" y="225693"/>
                      </a:cubicBezTo>
                      <a:cubicBezTo>
                        <a:pt x="315562" y="239273"/>
                        <a:pt x="318838" y="262401"/>
                        <a:pt x="316727" y="275581"/>
                      </a:cubicBezTo>
                      <a:cubicBezTo>
                        <a:pt x="315450" y="283573"/>
                        <a:pt x="315592" y="284362"/>
                        <a:pt x="318799" y="287082"/>
                      </a:cubicBezTo>
                      <a:cubicBezTo>
                        <a:pt x="328783" y="295559"/>
                        <a:pt x="346509" y="322470"/>
                        <a:pt x="347530" y="330709"/>
                      </a:cubicBezTo>
                      <a:cubicBezTo>
                        <a:pt x="348095" y="335265"/>
                        <a:pt x="349907" y="335319"/>
                        <a:pt x="354524" y="330925"/>
                      </a:cubicBezTo>
                      <a:cubicBezTo>
                        <a:pt x="358318" y="327300"/>
                        <a:pt x="358397" y="326788"/>
                        <a:pt x="356119" y="320631"/>
                      </a:cubicBezTo>
                      <a:cubicBezTo>
                        <a:pt x="351959" y="309385"/>
                        <a:pt x="345065" y="281820"/>
                        <a:pt x="341393" y="261749"/>
                      </a:cubicBezTo>
                      <a:cubicBezTo>
                        <a:pt x="338188" y="244240"/>
                        <a:pt x="338111" y="242426"/>
                        <a:pt x="340593" y="242714"/>
                      </a:cubicBezTo>
                      <a:cubicBezTo>
                        <a:pt x="342363" y="242912"/>
                        <a:pt x="343245" y="242306"/>
                        <a:pt x="343084" y="241006"/>
                      </a:cubicBezTo>
                      <a:cubicBezTo>
                        <a:pt x="342898" y="239506"/>
                        <a:pt x="341695" y="239427"/>
                        <a:pt x="338459" y="240692"/>
                      </a:cubicBezTo>
                      <a:cubicBezTo>
                        <a:pt x="336053" y="241634"/>
                        <a:pt x="330649" y="243443"/>
                        <a:pt x="326449" y="244707"/>
                      </a:cubicBezTo>
                      <a:cubicBezTo>
                        <a:pt x="320106" y="246627"/>
                        <a:pt x="318768" y="246644"/>
                        <a:pt x="318540" y="244802"/>
                      </a:cubicBezTo>
                      <a:cubicBezTo>
                        <a:pt x="318354" y="243303"/>
                        <a:pt x="319705" y="242291"/>
                        <a:pt x="322736" y="241661"/>
                      </a:cubicBezTo>
                      <a:cubicBezTo>
                        <a:pt x="330165" y="240116"/>
                        <a:pt x="347762" y="230324"/>
                        <a:pt x="359791" y="221032"/>
                      </a:cubicBezTo>
                      <a:cubicBezTo>
                        <a:pt x="372517" y="211210"/>
                        <a:pt x="392151" y="190443"/>
                        <a:pt x="399403" y="179126"/>
                      </a:cubicBezTo>
                      <a:cubicBezTo>
                        <a:pt x="407639" y="166278"/>
                        <a:pt x="414679" y="148456"/>
                        <a:pt x="414892" y="139920"/>
                      </a:cubicBezTo>
                      <a:cubicBezTo>
                        <a:pt x="415296" y="123688"/>
                        <a:pt x="405812" y="107181"/>
                        <a:pt x="392106" y="100242"/>
                      </a:cubicBezTo>
                      <a:cubicBezTo>
                        <a:pt x="384985" y="96646"/>
                        <a:pt x="372217" y="93371"/>
                        <a:pt x="369901" y="94558"/>
                      </a:cubicBezTo>
                      <a:cubicBezTo>
                        <a:pt x="369136" y="94946"/>
                        <a:pt x="371030" y="97531"/>
                        <a:pt x="374111" y="100316"/>
                      </a:cubicBezTo>
                      <a:cubicBezTo>
                        <a:pt x="377191" y="103091"/>
                        <a:pt x="379542" y="106022"/>
                        <a:pt x="379335" y="106833"/>
                      </a:cubicBezTo>
                      <a:cubicBezTo>
                        <a:pt x="378508" y="110074"/>
                        <a:pt x="375764" y="109586"/>
                        <a:pt x="372202" y="105555"/>
                      </a:cubicBezTo>
                      <a:cubicBezTo>
                        <a:pt x="322739" y="40284"/>
                        <a:pt x="180090" y="46675"/>
                        <a:pt x="122116" y="55582"/>
                      </a:cubicBezTo>
                      <a:close/>
                    </a:path>
                  </a:pathLst>
                </a:custGeom>
                <a:solidFill>
                  <a:srgbClr val="8091C6"/>
                </a:solidFill>
                <a:ln w="8008" cap="flat">
                  <a:solidFill>
                    <a:srgbClr val="FFFFFF"/>
                  </a:solidFill>
                  <a:prstDash val="solid"/>
                  <a:round/>
                </a:ln>
              </p:spPr>
              <p:txBody>
                <a:bodyPr rtlCol="0" anchor="ctr"/>
                <a:lstStyle/>
                <a:p>
                  <a:endParaRPr lang="en-CH" sz="4400"/>
                </a:p>
              </p:txBody>
            </p:sp>
            <p:sp>
              <p:nvSpPr>
                <p:cNvPr id="113" name="Freeform 112">
                  <a:extLst>
                    <a:ext uri="{FF2B5EF4-FFF2-40B4-BE49-F238E27FC236}">
                      <a16:creationId xmlns:a16="http://schemas.microsoft.com/office/drawing/2014/main" id="{3C8981EF-5E5E-DB1C-F1AA-1BD707A511BD}"/>
                    </a:ext>
                  </a:extLst>
                </p:cNvPr>
                <p:cNvSpPr/>
                <p:nvPr/>
              </p:nvSpPr>
              <p:spPr>
                <a:xfrm>
                  <a:off x="3990882" y="6674347"/>
                  <a:ext cx="413641" cy="334425"/>
                </a:xfrm>
                <a:custGeom>
                  <a:avLst/>
                  <a:gdLst>
                    <a:gd name="connsiteX0" fmla="*/ 39949 w 413641"/>
                    <a:gd name="connsiteY0" fmla="*/ 111626 h 334425"/>
                    <a:gd name="connsiteX1" fmla="*/ 219206 w 413641"/>
                    <a:gd name="connsiteY1" fmla="*/ 64362 h 334425"/>
                    <a:gd name="connsiteX2" fmla="*/ 255371 w 413641"/>
                    <a:gd name="connsiteY2" fmla="*/ 127137 h 334425"/>
                    <a:gd name="connsiteX3" fmla="*/ 262095 w 413641"/>
                    <a:gd name="connsiteY3" fmla="*/ 133507 h 334425"/>
                    <a:gd name="connsiteX4" fmla="*/ 320215 w 413641"/>
                    <a:gd name="connsiteY4" fmla="*/ 112828 h 334425"/>
                    <a:gd name="connsiteX5" fmla="*/ 383696 w 413641"/>
                    <a:gd name="connsiteY5" fmla="*/ 146846 h 334425"/>
                    <a:gd name="connsiteX6" fmla="*/ 404451 w 413641"/>
                    <a:gd name="connsiteY6" fmla="*/ 220265 h 334425"/>
                    <a:gd name="connsiteX7" fmla="*/ 373353 w 413641"/>
                    <a:gd name="connsiteY7" fmla="*/ 265136 h 334425"/>
                    <a:gd name="connsiteX8" fmla="*/ 322323 w 413641"/>
                    <a:gd name="connsiteY8" fmla="*/ 235974 h 334425"/>
                    <a:gd name="connsiteX9" fmla="*/ 304039 w 413641"/>
                    <a:gd name="connsiteY9" fmla="*/ 230892 h 334425"/>
                    <a:gd name="connsiteX10" fmla="*/ 308827 w 413641"/>
                    <a:gd name="connsiteY10" fmla="*/ 223720 h 334425"/>
                    <a:gd name="connsiteX11" fmla="*/ 320975 w 413641"/>
                    <a:gd name="connsiteY11" fmla="*/ 199849 h 334425"/>
                    <a:gd name="connsiteX12" fmla="*/ 311705 w 413641"/>
                    <a:gd name="connsiteY12" fmla="*/ 212137 h 334425"/>
                    <a:gd name="connsiteX13" fmla="*/ 231503 w 413641"/>
                    <a:gd name="connsiteY13" fmla="*/ 246673 h 334425"/>
                    <a:gd name="connsiteX14" fmla="*/ 159862 w 413641"/>
                    <a:gd name="connsiteY14" fmla="*/ 191230 h 334425"/>
                    <a:gd name="connsiteX15" fmla="*/ 155379 w 413641"/>
                    <a:gd name="connsiteY15" fmla="*/ 137601 h 334425"/>
                    <a:gd name="connsiteX16" fmla="*/ 155310 w 413641"/>
                    <a:gd name="connsiteY16" fmla="*/ 130970 h 334425"/>
                    <a:gd name="connsiteX17" fmla="*/ 149516 w 413641"/>
                    <a:gd name="connsiteY17" fmla="*/ 156013 h 334425"/>
                    <a:gd name="connsiteX18" fmla="*/ 148957 w 413641"/>
                    <a:gd name="connsiteY18" fmla="*/ 166419 h 334425"/>
                    <a:gd name="connsiteX19" fmla="*/ 124068 w 413641"/>
                    <a:gd name="connsiteY19" fmla="*/ 161276 h 334425"/>
                    <a:gd name="connsiteX20" fmla="*/ 96216 w 413641"/>
                    <a:gd name="connsiteY20" fmla="*/ 148469 h 334425"/>
                    <a:gd name="connsiteX21" fmla="*/ 91355 w 413641"/>
                    <a:gd name="connsiteY21" fmla="*/ 145372 h 334425"/>
                    <a:gd name="connsiteX22" fmla="*/ 119359 w 413641"/>
                    <a:gd name="connsiteY22" fmla="*/ 163528 h 334425"/>
                    <a:gd name="connsiteX23" fmla="*/ 156697 w 413641"/>
                    <a:gd name="connsiteY23" fmla="*/ 198737 h 334425"/>
                    <a:gd name="connsiteX24" fmla="*/ 116557 w 413641"/>
                    <a:gd name="connsiteY24" fmla="*/ 283179 h 334425"/>
                    <a:gd name="connsiteX25" fmla="*/ 62966 w 413641"/>
                    <a:gd name="connsiteY25" fmla="*/ 280189 h 334425"/>
                    <a:gd name="connsiteX26" fmla="*/ 19147 w 413641"/>
                    <a:gd name="connsiteY26" fmla="*/ 174328 h 334425"/>
                    <a:gd name="connsiteX27" fmla="*/ 39949 w 413641"/>
                    <a:gd name="connsiteY27" fmla="*/ 111626 h 334425"/>
                    <a:gd name="connsiteX28" fmla="*/ 39949 w 413641"/>
                    <a:gd name="connsiteY28" fmla="*/ 111626 h 33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3641" h="334425">
                      <a:moveTo>
                        <a:pt x="39949" y="111626"/>
                      </a:moveTo>
                      <a:cubicBezTo>
                        <a:pt x="81935" y="51194"/>
                        <a:pt x="173108" y="27153"/>
                        <a:pt x="219206" y="64362"/>
                      </a:cubicBezTo>
                      <a:cubicBezTo>
                        <a:pt x="239770" y="80962"/>
                        <a:pt x="254822" y="107088"/>
                        <a:pt x="255371" y="127137"/>
                      </a:cubicBezTo>
                      <a:cubicBezTo>
                        <a:pt x="255632" y="136668"/>
                        <a:pt x="259330" y="140174"/>
                        <a:pt x="262095" y="133507"/>
                      </a:cubicBezTo>
                      <a:cubicBezTo>
                        <a:pt x="267792" y="119760"/>
                        <a:pt x="297896" y="109045"/>
                        <a:pt x="320215" y="112828"/>
                      </a:cubicBezTo>
                      <a:cubicBezTo>
                        <a:pt x="335557" y="115419"/>
                        <a:pt x="371473" y="134666"/>
                        <a:pt x="383696" y="146846"/>
                      </a:cubicBezTo>
                      <a:cubicBezTo>
                        <a:pt x="401745" y="164819"/>
                        <a:pt x="410670" y="196392"/>
                        <a:pt x="404451" y="220265"/>
                      </a:cubicBezTo>
                      <a:cubicBezTo>
                        <a:pt x="400187" y="236623"/>
                        <a:pt x="377897" y="268784"/>
                        <a:pt x="373353" y="265136"/>
                      </a:cubicBezTo>
                      <a:cubicBezTo>
                        <a:pt x="353652" y="249277"/>
                        <a:pt x="338014" y="240344"/>
                        <a:pt x="322323" y="235974"/>
                      </a:cubicBezTo>
                      <a:lnTo>
                        <a:pt x="304039" y="230892"/>
                      </a:lnTo>
                      <a:lnTo>
                        <a:pt x="308827" y="223720"/>
                      </a:lnTo>
                      <a:cubicBezTo>
                        <a:pt x="320046" y="206914"/>
                        <a:pt x="323310" y="200497"/>
                        <a:pt x="320975" y="199849"/>
                      </a:cubicBezTo>
                      <a:cubicBezTo>
                        <a:pt x="319619" y="199470"/>
                        <a:pt x="315447" y="205000"/>
                        <a:pt x="311705" y="212137"/>
                      </a:cubicBezTo>
                      <a:cubicBezTo>
                        <a:pt x="297447" y="239332"/>
                        <a:pt x="267619" y="252171"/>
                        <a:pt x="231503" y="246673"/>
                      </a:cubicBezTo>
                      <a:cubicBezTo>
                        <a:pt x="194476" y="241027"/>
                        <a:pt x="172090" y="223705"/>
                        <a:pt x="159862" y="191230"/>
                      </a:cubicBezTo>
                      <a:cubicBezTo>
                        <a:pt x="153271" y="173722"/>
                        <a:pt x="151111" y="147889"/>
                        <a:pt x="155379" y="137601"/>
                      </a:cubicBezTo>
                      <a:cubicBezTo>
                        <a:pt x="156729" y="134342"/>
                        <a:pt x="156699" y="131361"/>
                        <a:pt x="155310" y="130970"/>
                      </a:cubicBezTo>
                      <a:cubicBezTo>
                        <a:pt x="152353" y="130145"/>
                        <a:pt x="149359" y="143085"/>
                        <a:pt x="149516" y="156013"/>
                      </a:cubicBezTo>
                      <a:cubicBezTo>
                        <a:pt x="149573" y="160856"/>
                        <a:pt x="149323" y="165538"/>
                        <a:pt x="148957" y="166419"/>
                      </a:cubicBezTo>
                      <a:cubicBezTo>
                        <a:pt x="148592" y="167300"/>
                        <a:pt x="137392" y="164993"/>
                        <a:pt x="124068" y="161276"/>
                      </a:cubicBezTo>
                      <a:cubicBezTo>
                        <a:pt x="106152" y="156294"/>
                        <a:pt x="98898" y="152959"/>
                        <a:pt x="96216" y="148469"/>
                      </a:cubicBezTo>
                      <a:cubicBezTo>
                        <a:pt x="94221" y="145126"/>
                        <a:pt x="92034" y="143737"/>
                        <a:pt x="91355" y="145372"/>
                      </a:cubicBezTo>
                      <a:cubicBezTo>
                        <a:pt x="88769" y="151614"/>
                        <a:pt x="98532" y="157936"/>
                        <a:pt x="119359" y="163528"/>
                      </a:cubicBezTo>
                      <a:cubicBezTo>
                        <a:pt x="145160" y="170443"/>
                        <a:pt x="152554" y="177418"/>
                        <a:pt x="156697" y="198737"/>
                      </a:cubicBezTo>
                      <a:cubicBezTo>
                        <a:pt x="163296" y="232695"/>
                        <a:pt x="147597" y="267527"/>
                        <a:pt x="116557" y="283179"/>
                      </a:cubicBezTo>
                      <a:cubicBezTo>
                        <a:pt x="102401" y="290321"/>
                        <a:pt x="81663" y="290004"/>
                        <a:pt x="62966" y="280189"/>
                      </a:cubicBezTo>
                      <a:cubicBezTo>
                        <a:pt x="23153" y="259304"/>
                        <a:pt x="10987" y="230398"/>
                        <a:pt x="19147" y="174328"/>
                      </a:cubicBezTo>
                      <a:cubicBezTo>
                        <a:pt x="23292" y="145833"/>
                        <a:pt x="29791" y="126252"/>
                        <a:pt x="39949" y="111626"/>
                      </a:cubicBezTo>
                      <a:lnTo>
                        <a:pt x="39949" y="111626"/>
                      </a:lnTo>
                      <a:close/>
                    </a:path>
                  </a:pathLst>
                </a:custGeom>
                <a:solidFill>
                  <a:srgbClr val="8091C6"/>
                </a:solidFill>
                <a:ln w="8008" cap="rnd">
                  <a:solidFill>
                    <a:srgbClr val="FFFFFF"/>
                  </a:solidFill>
                  <a:prstDash val="solid"/>
                  <a:miter/>
                </a:ln>
              </p:spPr>
              <p:txBody>
                <a:bodyPr rtlCol="0" anchor="ctr"/>
                <a:lstStyle/>
                <a:p>
                  <a:endParaRPr lang="en-CH" sz="4400"/>
                </a:p>
              </p:txBody>
            </p:sp>
            <p:sp>
              <p:nvSpPr>
                <p:cNvPr id="114" name="Freeform 113">
                  <a:extLst>
                    <a:ext uri="{FF2B5EF4-FFF2-40B4-BE49-F238E27FC236}">
                      <a16:creationId xmlns:a16="http://schemas.microsoft.com/office/drawing/2014/main" id="{2FAD241A-E703-600B-010E-283D2C094098}"/>
                    </a:ext>
                  </a:extLst>
                </p:cNvPr>
                <p:cNvSpPr/>
                <p:nvPr/>
              </p:nvSpPr>
              <p:spPr>
                <a:xfrm>
                  <a:off x="4005769" y="6357831"/>
                  <a:ext cx="419174" cy="382979"/>
                </a:xfrm>
                <a:custGeom>
                  <a:avLst/>
                  <a:gdLst>
                    <a:gd name="connsiteX0" fmla="*/ 392407 w 419174"/>
                    <a:gd name="connsiteY0" fmla="*/ 110388 h 382979"/>
                    <a:gd name="connsiteX1" fmla="*/ 313626 w 419174"/>
                    <a:gd name="connsiteY1" fmla="*/ 269717 h 382979"/>
                    <a:gd name="connsiteX2" fmla="*/ 232703 w 419174"/>
                    <a:gd name="connsiteY2" fmla="*/ 279015 h 382979"/>
                    <a:gd name="connsiteX3" fmla="*/ 222535 w 419174"/>
                    <a:gd name="connsiteY3" fmla="*/ 280811 h 382979"/>
                    <a:gd name="connsiteX4" fmla="*/ 192050 w 419174"/>
                    <a:gd name="connsiteY4" fmla="*/ 339033 h 382979"/>
                    <a:gd name="connsiteX5" fmla="*/ 130423 w 419174"/>
                    <a:gd name="connsiteY5" fmla="*/ 364243 h 382979"/>
                    <a:gd name="connsiteX6" fmla="*/ 35501 w 419174"/>
                    <a:gd name="connsiteY6" fmla="*/ 363266 h 382979"/>
                    <a:gd name="connsiteX7" fmla="*/ 63754 w 419174"/>
                    <a:gd name="connsiteY7" fmla="*/ 280158 h 382979"/>
                    <a:gd name="connsiteX8" fmla="*/ 111453 w 419174"/>
                    <a:gd name="connsiteY8" fmla="*/ 266238 h 382979"/>
                    <a:gd name="connsiteX9" fmla="*/ 124227 w 419174"/>
                    <a:gd name="connsiteY9" fmla="*/ 290323 h 382979"/>
                    <a:gd name="connsiteX10" fmla="*/ 124294 w 419174"/>
                    <a:gd name="connsiteY10" fmla="*/ 265334 h 382979"/>
                    <a:gd name="connsiteX11" fmla="*/ 141311 w 419174"/>
                    <a:gd name="connsiteY11" fmla="*/ 144075 h 382979"/>
                    <a:gd name="connsiteX12" fmla="*/ 291287 w 419174"/>
                    <a:gd name="connsiteY12" fmla="*/ 190342 h 382979"/>
                    <a:gd name="connsiteX13" fmla="*/ 297167 w 419174"/>
                    <a:gd name="connsiteY13" fmla="*/ 194187 h 382979"/>
                    <a:gd name="connsiteX14" fmla="*/ 321835 w 419174"/>
                    <a:gd name="connsiteY14" fmla="*/ 135123 h 382979"/>
                    <a:gd name="connsiteX15" fmla="*/ 327852 w 419174"/>
                    <a:gd name="connsiteY15" fmla="*/ 132928 h 382979"/>
                    <a:gd name="connsiteX16" fmla="*/ 296322 w 419174"/>
                    <a:gd name="connsiteY16" fmla="*/ 138726 h 382979"/>
                    <a:gd name="connsiteX17" fmla="*/ 240597 w 419174"/>
                    <a:gd name="connsiteY17" fmla="*/ 144903 h 382979"/>
                    <a:gd name="connsiteX18" fmla="*/ 193862 w 419174"/>
                    <a:gd name="connsiteY18" fmla="*/ 77185 h 382979"/>
                    <a:gd name="connsiteX19" fmla="*/ 351325 w 419174"/>
                    <a:gd name="connsiteY19" fmla="*/ 56300 h 382979"/>
                    <a:gd name="connsiteX20" fmla="*/ 392407 w 419174"/>
                    <a:gd name="connsiteY20" fmla="*/ 110388 h 382979"/>
                    <a:gd name="connsiteX21" fmla="*/ 392407 w 419174"/>
                    <a:gd name="connsiteY21" fmla="*/ 110388 h 38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174" h="382979">
                      <a:moveTo>
                        <a:pt x="392407" y="110388"/>
                      </a:moveTo>
                      <a:cubicBezTo>
                        <a:pt x="416212" y="179437"/>
                        <a:pt x="366570" y="239330"/>
                        <a:pt x="313626" y="269717"/>
                      </a:cubicBezTo>
                      <a:cubicBezTo>
                        <a:pt x="287596" y="284662"/>
                        <a:pt x="250717" y="290359"/>
                        <a:pt x="232703" y="279015"/>
                      </a:cubicBezTo>
                      <a:cubicBezTo>
                        <a:pt x="224132" y="273611"/>
                        <a:pt x="222535" y="280811"/>
                        <a:pt x="222535" y="280811"/>
                      </a:cubicBezTo>
                      <a:cubicBezTo>
                        <a:pt x="221882" y="299175"/>
                        <a:pt x="210505" y="322842"/>
                        <a:pt x="192050" y="339033"/>
                      </a:cubicBezTo>
                      <a:cubicBezTo>
                        <a:pt x="179362" y="350171"/>
                        <a:pt x="149424" y="361330"/>
                        <a:pt x="130423" y="364243"/>
                      </a:cubicBezTo>
                      <a:cubicBezTo>
                        <a:pt x="102360" y="368544"/>
                        <a:pt x="60017" y="376044"/>
                        <a:pt x="35501" y="363266"/>
                      </a:cubicBezTo>
                      <a:cubicBezTo>
                        <a:pt x="65477" y="325762"/>
                        <a:pt x="62575" y="313553"/>
                        <a:pt x="63754" y="280158"/>
                      </a:cubicBezTo>
                      <a:lnTo>
                        <a:pt x="111453" y="266238"/>
                      </a:lnTo>
                      <a:cubicBezTo>
                        <a:pt x="131530" y="260384"/>
                        <a:pt x="122070" y="291867"/>
                        <a:pt x="124227" y="290323"/>
                      </a:cubicBezTo>
                      <a:cubicBezTo>
                        <a:pt x="125477" y="289429"/>
                        <a:pt x="128039" y="272626"/>
                        <a:pt x="124294" y="265334"/>
                      </a:cubicBezTo>
                      <a:cubicBezTo>
                        <a:pt x="110029" y="237561"/>
                        <a:pt x="88617" y="177564"/>
                        <a:pt x="141311" y="144075"/>
                      </a:cubicBezTo>
                      <a:cubicBezTo>
                        <a:pt x="187446" y="117959"/>
                        <a:pt x="264447" y="150703"/>
                        <a:pt x="291287" y="190342"/>
                      </a:cubicBezTo>
                      <a:cubicBezTo>
                        <a:pt x="293238" y="193374"/>
                        <a:pt x="295885" y="195107"/>
                        <a:pt x="297167" y="194187"/>
                      </a:cubicBezTo>
                      <a:cubicBezTo>
                        <a:pt x="282282" y="168903"/>
                        <a:pt x="284493" y="133481"/>
                        <a:pt x="321835" y="135123"/>
                      </a:cubicBezTo>
                      <a:cubicBezTo>
                        <a:pt x="326125" y="135446"/>
                        <a:pt x="328832" y="134453"/>
                        <a:pt x="327852" y="132928"/>
                      </a:cubicBezTo>
                      <a:cubicBezTo>
                        <a:pt x="324113" y="127124"/>
                        <a:pt x="315360" y="124830"/>
                        <a:pt x="296322" y="138726"/>
                      </a:cubicBezTo>
                      <a:cubicBezTo>
                        <a:pt x="279354" y="149208"/>
                        <a:pt x="262171" y="154041"/>
                        <a:pt x="240597" y="144903"/>
                      </a:cubicBezTo>
                      <a:cubicBezTo>
                        <a:pt x="206234" y="130343"/>
                        <a:pt x="186595" y="112010"/>
                        <a:pt x="193862" y="77185"/>
                      </a:cubicBezTo>
                      <a:cubicBezTo>
                        <a:pt x="211997" y="-3476"/>
                        <a:pt x="319714" y="28441"/>
                        <a:pt x="351325" y="56300"/>
                      </a:cubicBezTo>
                      <a:cubicBezTo>
                        <a:pt x="373591" y="76497"/>
                        <a:pt x="386425" y="93399"/>
                        <a:pt x="392407" y="110388"/>
                      </a:cubicBezTo>
                      <a:lnTo>
                        <a:pt x="392407" y="110388"/>
                      </a:lnTo>
                      <a:close/>
                    </a:path>
                  </a:pathLst>
                </a:custGeom>
                <a:solidFill>
                  <a:srgbClr val="8091C6"/>
                </a:solidFill>
                <a:ln w="8008" cap="flat">
                  <a:solidFill>
                    <a:srgbClr val="FFFFFF"/>
                  </a:solidFill>
                  <a:prstDash val="solid"/>
                  <a:round/>
                </a:ln>
              </p:spPr>
              <p:txBody>
                <a:bodyPr rtlCol="0" anchor="ctr"/>
                <a:lstStyle/>
                <a:p>
                  <a:endParaRPr lang="en-CH" sz="4400"/>
                </a:p>
              </p:txBody>
            </p:sp>
            <p:sp>
              <p:nvSpPr>
                <p:cNvPr id="115" name="Freeform 114">
                  <a:extLst>
                    <a:ext uri="{FF2B5EF4-FFF2-40B4-BE49-F238E27FC236}">
                      <a16:creationId xmlns:a16="http://schemas.microsoft.com/office/drawing/2014/main" id="{841A88C5-1C09-2626-E0DD-BC8F849B2475}"/>
                    </a:ext>
                  </a:extLst>
                </p:cNvPr>
                <p:cNvSpPr/>
                <p:nvPr/>
              </p:nvSpPr>
              <p:spPr>
                <a:xfrm>
                  <a:off x="3869498" y="6181618"/>
                  <a:ext cx="369461" cy="260531"/>
                </a:xfrm>
                <a:custGeom>
                  <a:avLst/>
                  <a:gdLst>
                    <a:gd name="connsiteX0" fmla="*/ 61965 w 369461"/>
                    <a:gd name="connsiteY0" fmla="*/ 231394 h 260531"/>
                    <a:gd name="connsiteX1" fmla="*/ 98277 w 369461"/>
                    <a:gd name="connsiteY1" fmla="*/ 243836 h 260531"/>
                    <a:gd name="connsiteX2" fmla="*/ 126110 w 369461"/>
                    <a:gd name="connsiteY2" fmla="*/ 234356 h 260531"/>
                    <a:gd name="connsiteX3" fmla="*/ 138337 w 369461"/>
                    <a:gd name="connsiteY3" fmla="*/ 204733 h 260531"/>
                    <a:gd name="connsiteX4" fmla="*/ 138726 w 369461"/>
                    <a:gd name="connsiteY4" fmla="*/ 199188 h 260531"/>
                    <a:gd name="connsiteX5" fmla="*/ 125596 w 369461"/>
                    <a:gd name="connsiteY5" fmla="*/ 191961 h 260531"/>
                    <a:gd name="connsiteX6" fmla="*/ 79477 w 369461"/>
                    <a:gd name="connsiteY6" fmla="*/ 155662 h 260531"/>
                    <a:gd name="connsiteX7" fmla="*/ 48337 w 369461"/>
                    <a:gd name="connsiteY7" fmla="*/ 124910 h 260531"/>
                    <a:gd name="connsiteX8" fmla="*/ 80815 w 369461"/>
                    <a:gd name="connsiteY8" fmla="*/ 159919 h 260531"/>
                    <a:gd name="connsiteX9" fmla="*/ 126288 w 369461"/>
                    <a:gd name="connsiteY9" fmla="*/ 185955 h 260531"/>
                    <a:gd name="connsiteX10" fmla="*/ 209187 w 369461"/>
                    <a:gd name="connsiteY10" fmla="*/ 189589 h 260531"/>
                    <a:gd name="connsiteX11" fmla="*/ 233176 w 369461"/>
                    <a:gd name="connsiteY11" fmla="*/ 165170 h 260531"/>
                    <a:gd name="connsiteX12" fmla="*/ 263642 w 369461"/>
                    <a:gd name="connsiteY12" fmla="*/ 105830 h 260531"/>
                    <a:gd name="connsiteX13" fmla="*/ 321943 w 369461"/>
                    <a:gd name="connsiteY13" fmla="*/ 35454 h 260531"/>
                    <a:gd name="connsiteX14" fmla="*/ 346657 w 369461"/>
                    <a:gd name="connsiteY14" fmla="*/ 7817 h 260531"/>
                    <a:gd name="connsiteX15" fmla="*/ 261484 w 369461"/>
                    <a:gd name="connsiteY15" fmla="*/ 20646 h 260531"/>
                    <a:gd name="connsiteX16" fmla="*/ 193292 w 369461"/>
                    <a:gd name="connsiteY16" fmla="*/ 127196 h 260531"/>
                    <a:gd name="connsiteX17" fmla="*/ 189506 w 369461"/>
                    <a:gd name="connsiteY17" fmla="*/ 142853 h 260531"/>
                    <a:gd name="connsiteX18" fmla="*/ 189585 w 369461"/>
                    <a:gd name="connsiteY18" fmla="*/ 105577 h 260531"/>
                    <a:gd name="connsiteX19" fmla="*/ 190600 w 369461"/>
                    <a:gd name="connsiteY19" fmla="*/ 89069 h 260531"/>
                    <a:gd name="connsiteX20" fmla="*/ 138884 w 369461"/>
                    <a:gd name="connsiteY20" fmla="*/ 66068 h 260531"/>
                    <a:gd name="connsiteX21" fmla="*/ 32516 w 369461"/>
                    <a:gd name="connsiteY21" fmla="*/ 76031 h 260531"/>
                    <a:gd name="connsiteX22" fmla="*/ 61965 w 369461"/>
                    <a:gd name="connsiteY22" fmla="*/ 231394 h 260531"/>
                    <a:gd name="connsiteX23" fmla="*/ 61965 w 369461"/>
                    <a:gd name="connsiteY23" fmla="*/ 231394 h 26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9461" h="260531">
                      <a:moveTo>
                        <a:pt x="61965" y="231394"/>
                      </a:moveTo>
                      <a:cubicBezTo>
                        <a:pt x="75313" y="239377"/>
                        <a:pt x="86535" y="243224"/>
                        <a:pt x="98277" y="243836"/>
                      </a:cubicBezTo>
                      <a:cubicBezTo>
                        <a:pt x="110288" y="244463"/>
                        <a:pt x="117898" y="241870"/>
                        <a:pt x="126110" y="234356"/>
                      </a:cubicBezTo>
                      <a:cubicBezTo>
                        <a:pt x="132787" y="228243"/>
                        <a:pt x="137487" y="216852"/>
                        <a:pt x="138337" y="204733"/>
                      </a:cubicBezTo>
                      <a:lnTo>
                        <a:pt x="138726" y="199188"/>
                      </a:lnTo>
                      <a:lnTo>
                        <a:pt x="125596" y="191961"/>
                      </a:lnTo>
                      <a:cubicBezTo>
                        <a:pt x="114458" y="185831"/>
                        <a:pt x="107464" y="180326"/>
                        <a:pt x="79477" y="155662"/>
                      </a:cubicBezTo>
                      <a:cubicBezTo>
                        <a:pt x="50801" y="130388"/>
                        <a:pt x="46727" y="126371"/>
                        <a:pt x="48337" y="124910"/>
                      </a:cubicBezTo>
                      <a:cubicBezTo>
                        <a:pt x="49910" y="123482"/>
                        <a:pt x="53904" y="136251"/>
                        <a:pt x="80815" y="159919"/>
                      </a:cubicBezTo>
                      <a:cubicBezTo>
                        <a:pt x="107082" y="183019"/>
                        <a:pt x="115689" y="180123"/>
                        <a:pt x="126288" y="185955"/>
                      </a:cubicBezTo>
                      <a:cubicBezTo>
                        <a:pt x="158288" y="203570"/>
                        <a:pt x="182676" y="204637"/>
                        <a:pt x="209187" y="189589"/>
                      </a:cubicBezTo>
                      <a:cubicBezTo>
                        <a:pt x="223653" y="181373"/>
                        <a:pt x="229002" y="175934"/>
                        <a:pt x="233176" y="165170"/>
                      </a:cubicBezTo>
                      <a:cubicBezTo>
                        <a:pt x="238709" y="150920"/>
                        <a:pt x="253767" y="121577"/>
                        <a:pt x="263642" y="105830"/>
                      </a:cubicBezTo>
                      <a:cubicBezTo>
                        <a:pt x="281362" y="77557"/>
                        <a:pt x="294508" y="61691"/>
                        <a:pt x="321943" y="35454"/>
                      </a:cubicBezTo>
                      <a:cubicBezTo>
                        <a:pt x="344518" y="13879"/>
                        <a:pt x="347855" y="10140"/>
                        <a:pt x="346657" y="7817"/>
                      </a:cubicBezTo>
                      <a:cubicBezTo>
                        <a:pt x="342904" y="523"/>
                        <a:pt x="286132" y="9071"/>
                        <a:pt x="261484" y="20646"/>
                      </a:cubicBezTo>
                      <a:cubicBezTo>
                        <a:pt x="219310" y="40450"/>
                        <a:pt x="195835" y="77132"/>
                        <a:pt x="193292" y="127196"/>
                      </a:cubicBezTo>
                      <a:cubicBezTo>
                        <a:pt x="192678" y="139218"/>
                        <a:pt x="191772" y="142974"/>
                        <a:pt x="189506" y="142853"/>
                      </a:cubicBezTo>
                      <a:cubicBezTo>
                        <a:pt x="185765" y="142667"/>
                        <a:pt x="185795" y="127310"/>
                        <a:pt x="189585" y="105577"/>
                      </a:cubicBezTo>
                      <a:cubicBezTo>
                        <a:pt x="191030" y="97305"/>
                        <a:pt x="191487" y="89880"/>
                        <a:pt x="190600" y="89069"/>
                      </a:cubicBezTo>
                      <a:cubicBezTo>
                        <a:pt x="186607" y="85416"/>
                        <a:pt x="154814" y="71283"/>
                        <a:pt x="138884" y="66068"/>
                      </a:cubicBezTo>
                      <a:cubicBezTo>
                        <a:pt x="93055" y="51086"/>
                        <a:pt x="56089" y="54547"/>
                        <a:pt x="32516" y="76031"/>
                      </a:cubicBezTo>
                      <a:cubicBezTo>
                        <a:pt x="-9226" y="114064"/>
                        <a:pt x="6761" y="198373"/>
                        <a:pt x="61965" y="231394"/>
                      </a:cubicBezTo>
                      <a:lnTo>
                        <a:pt x="61965" y="231394"/>
                      </a:lnTo>
                      <a:close/>
                    </a:path>
                  </a:pathLst>
                </a:custGeom>
                <a:solidFill>
                  <a:srgbClr val="8091C6"/>
                </a:solidFill>
                <a:ln w="7998" cap="rnd">
                  <a:solidFill>
                    <a:srgbClr val="FFFFFF"/>
                  </a:solidFill>
                  <a:prstDash val="solid"/>
                  <a:miter/>
                </a:ln>
              </p:spPr>
              <p:txBody>
                <a:bodyPr rtlCol="0" anchor="ctr"/>
                <a:lstStyle/>
                <a:p>
                  <a:endParaRPr lang="en-CH" sz="4400"/>
                </a:p>
              </p:txBody>
            </p:sp>
            <p:sp>
              <p:nvSpPr>
                <p:cNvPr id="116" name="Freeform 115">
                  <a:extLst>
                    <a:ext uri="{FF2B5EF4-FFF2-40B4-BE49-F238E27FC236}">
                      <a16:creationId xmlns:a16="http://schemas.microsoft.com/office/drawing/2014/main" id="{95EC04C8-DF51-4736-65C2-8923131EA958}"/>
                    </a:ext>
                  </a:extLst>
                </p:cNvPr>
                <p:cNvSpPr/>
                <p:nvPr/>
              </p:nvSpPr>
              <p:spPr>
                <a:xfrm>
                  <a:off x="3990274" y="6032940"/>
                  <a:ext cx="382693" cy="389018"/>
                </a:xfrm>
                <a:custGeom>
                  <a:avLst/>
                  <a:gdLst>
                    <a:gd name="connsiteX0" fmla="*/ 267252 w 382693"/>
                    <a:gd name="connsiteY0" fmla="*/ 90208 h 389018"/>
                    <a:gd name="connsiteX1" fmla="*/ 229653 w 382693"/>
                    <a:gd name="connsiteY1" fmla="*/ 95853 h 389018"/>
                    <a:gd name="connsiteX2" fmla="*/ 222006 w 382693"/>
                    <a:gd name="connsiteY2" fmla="*/ 97051 h 389018"/>
                    <a:gd name="connsiteX3" fmla="*/ 158838 w 382693"/>
                    <a:gd name="connsiteY3" fmla="*/ 219959 h 389018"/>
                    <a:gd name="connsiteX4" fmla="*/ 214184 w 382693"/>
                    <a:gd name="connsiteY4" fmla="*/ 53627 h 389018"/>
                    <a:gd name="connsiteX5" fmla="*/ 136603 w 382693"/>
                    <a:gd name="connsiteY5" fmla="*/ 46166 h 389018"/>
                    <a:gd name="connsiteX6" fmla="*/ 129587 w 382693"/>
                    <a:gd name="connsiteY6" fmla="*/ 60379 h 389018"/>
                    <a:gd name="connsiteX7" fmla="*/ 112890 w 382693"/>
                    <a:gd name="connsiteY7" fmla="*/ 97956 h 389018"/>
                    <a:gd name="connsiteX8" fmla="*/ 45386 w 382693"/>
                    <a:gd name="connsiteY8" fmla="*/ 136322 h 389018"/>
                    <a:gd name="connsiteX9" fmla="*/ 106189 w 382693"/>
                    <a:gd name="connsiteY9" fmla="*/ 98582 h 389018"/>
                    <a:gd name="connsiteX10" fmla="*/ 119901 w 382693"/>
                    <a:gd name="connsiteY10" fmla="*/ 75929 h 389018"/>
                    <a:gd name="connsiteX11" fmla="*/ 124804 w 382693"/>
                    <a:gd name="connsiteY11" fmla="*/ 51965 h 389018"/>
                    <a:gd name="connsiteX12" fmla="*/ 60604 w 382693"/>
                    <a:gd name="connsiteY12" fmla="*/ 122057 h 389018"/>
                    <a:gd name="connsiteX13" fmla="*/ 132910 w 382693"/>
                    <a:gd name="connsiteY13" fmla="*/ 148135 h 389018"/>
                    <a:gd name="connsiteX14" fmla="*/ 138860 w 382693"/>
                    <a:gd name="connsiteY14" fmla="*/ 140784 h 389018"/>
                    <a:gd name="connsiteX15" fmla="*/ 136945 w 382693"/>
                    <a:gd name="connsiteY15" fmla="*/ 150172 h 389018"/>
                    <a:gd name="connsiteX16" fmla="*/ 86557 w 382693"/>
                    <a:gd name="connsiteY16" fmla="*/ 222256 h 389018"/>
                    <a:gd name="connsiteX17" fmla="*/ 188830 w 382693"/>
                    <a:gd name="connsiteY17" fmla="*/ 262282 h 389018"/>
                    <a:gd name="connsiteX18" fmla="*/ 262653 w 382693"/>
                    <a:gd name="connsiteY18" fmla="*/ 179712 h 389018"/>
                    <a:gd name="connsiteX19" fmla="*/ 267311 w 382693"/>
                    <a:gd name="connsiteY19" fmla="*/ 164604 h 389018"/>
                    <a:gd name="connsiteX20" fmla="*/ 254860 w 382693"/>
                    <a:gd name="connsiteY20" fmla="*/ 197522 h 389018"/>
                    <a:gd name="connsiteX21" fmla="*/ 254062 w 382693"/>
                    <a:gd name="connsiteY21" fmla="*/ 208679 h 389018"/>
                    <a:gd name="connsiteX22" fmla="*/ 285497 w 382693"/>
                    <a:gd name="connsiteY22" fmla="*/ 190404 h 389018"/>
                    <a:gd name="connsiteX23" fmla="*/ 247739 w 382693"/>
                    <a:gd name="connsiteY23" fmla="*/ 215508 h 389018"/>
                    <a:gd name="connsiteX24" fmla="*/ 173638 w 382693"/>
                    <a:gd name="connsiteY24" fmla="*/ 316062 h 389018"/>
                    <a:gd name="connsiteX25" fmla="*/ 203825 w 382693"/>
                    <a:gd name="connsiteY25" fmla="*/ 344842 h 389018"/>
                    <a:gd name="connsiteX26" fmla="*/ 275455 w 382693"/>
                    <a:gd name="connsiteY26" fmla="*/ 340861 h 389018"/>
                    <a:gd name="connsiteX27" fmla="*/ 321347 w 382693"/>
                    <a:gd name="connsiteY27" fmla="*/ 313718 h 389018"/>
                    <a:gd name="connsiteX28" fmla="*/ 267252 w 382693"/>
                    <a:gd name="connsiteY28" fmla="*/ 90208 h 389018"/>
                    <a:gd name="connsiteX29" fmla="*/ 267252 w 382693"/>
                    <a:gd name="connsiteY29" fmla="*/ 90208 h 38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82693" h="389018">
                      <a:moveTo>
                        <a:pt x="267252" y="90208"/>
                      </a:moveTo>
                      <a:cubicBezTo>
                        <a:pt x="254696" y="87659"/>
                        <a:pt x="238896" y="90029"/>
                        <a:pt x="229653" y="95853"/>
                      </a:cubicBezTo>
                      <a:lnTo>
                        <a:pt x="222006" y="97051"/>
                      </a:lnTo>
                      <a:cubicBezTo>
                        <a:pt x="222653" y="136226"/>
                        <a:pt x="197615" y="202929"/>
                        <a:pt x="158838" y="219959"/>
                      </a:cubicBezTo>
                      <a:cubicBezTo>
                        <a:pt x="212029" y="185943"/>
                        <a:pt x="231374" y="105588"/>
                        <a:pt x="214184" y="53627"/>
                      </a:cubicBezTo>
                      <a:cubicBezTo>
                        <a:pt x="186226" y="47267"/>
                        <a:pt x="133305" y="56227"/>
                        <a:pt x="136603" y="46166"/>
                      </a:cubicBezTo>
                      <a:cubicBezTo>
                        <a:pt x="138923" y="39084"/>
                        <a:pt x="130479" y="53457"/>
                        <a:pt x="129587" y="60379"/>
                      </a:cubicBezTo>
                      <a:cubicBezTo>
                        <a:pt x="128264" y="70638"/>
                        <a:pt x="121207" y="86516"/>
                        <a:pt x="112890" y="97956"/>
                      </a:cubicBezTo>
                      <a:cubicBezTo>
                        <a:pt x="97069" y="119707"/>
                        <a:pt x="68983" y="127759"/>
                        <a:pt x="45386" y="136322"/>
                      </a:cubicBezTo>
                      <a:cubicBezTo>
                        <a:pt x="67032" y="127041"/>
                        <a:pt x="89137" y="121134"/>
                        <a:pt x="106189" y="98582"/>
                      </a:cubicBezTo>
                      <a:cubicBezTo>
                        <a:pt x="111412" y="91988"/>
                        <a:pt x="116946" y="82848"/>
                        <a:pt x="119901" y="75929"/>
                      </a:cubicBezTo>
                      <a:cubicBezTo>
                        <a:pt x="124300" y="65647"/>
                        <a:pt x="124856" y="62932"/>
                        <a:pt x="124804" y="51965"/>
                      </a:cubicBezTo>
                      <a:cubicBezTo>
                        <a:pt x="126244" y="21856"/>
                        <a:pt x="81185" y="92256"/>
                        <a:pt x="60604" y="122057"/>
                      </a:cubicBezTo>
                      <a:cubicBezTo>
                        <a:pt x="-58981" y="225476"/>
                        <a:pt x="91551" y="265513"/>
                        <a:pt x="132910" y="148135"/>
                      </a:cubicBezTo>
                      <a:cubicBezTo>
                        <a:pt x="135745" y="142307"/>
                        <a:pt x="137529" y="140106"/>
                        <a:pt x="138860" y="140784"/>
                      </a:cubicBezTo>
                      <a:cubicBezTo>
                        <a:pt x="140350" y="141550"/>
                        <a:pt x="139940" y="143582"/>
                        <a:pt x="136945" y="150172"/>
                      </a:cubicBezTo>
                      <a:cubicBezTo>
                        <a:pt x="114025" y="199059"/>
                        <a:pt x="89898" y="201768"/>
                        <a:pt x="86557" y="222256"/>
                      </a:cubicBezTo>
                      <a:cubicBezTo>
                        <a:pt x="85937" y="267095"/>
                        <a:pt x="135449" y="288565"/>
                        <a:pt x="188830" y="262282"/>
                      </a:cubicBezTo>
                      <a:cubicBezTo>
                        <a:pt x="224471" y="244035"/>
                        <a:pt x="248098" y="213779"/>
                        <a:pt x="262653" y="179712"/>
                      </a:cubicBezTo>
                      <a:cubicBezTo>
                        <a:pt x="265173" y="173815"/>
                        <a:pt x="267268" y="167019"/>
                        <a:pt x="267311" y="164604"/>
                      </a:cubicBezTo>
                      <a:cubicBezTo>
                        <a:pt x="271090" y="152224"/>
                        <a:pt x="261782" y="187944"/>
                        <a:pt x="254860" y="197522"/>
                      </a:cubicBezTo>
                      <a:cubicBezTo>
                        <a:pt x="251411" y="203461"/>
                        <a:pt x="253624" y="207961"/>
                        <a:pt x="254062" y="208679"/>
                      </a:cubicBezTo>
                      <a:cubicBezTo>
                        <a:pt x="255483" y="210996"/>
                        <a:pt x="275362" y="199188"/>
                        <a:pt x="285497" y="190404"/>
                      </a:cubicBezTo>
                      <a:cubicBezTo>
                        <a:pt x="310646" y="156552"/>
                        <a:pt x="270745" y="210721"/>
                        <a:pt x="247739" y="215508"/>
                      </a:cubicBezTo>
                      <a:cubicBezTo>
                        <a:pt x="208832" y="261439"/>
                        <a:pt x="167688" y="258605"/>
                        <a:pt x="173638" y="316062"/>
                      </a:cubicBezTo>
                      <a:cubicBezTo>
                        <a:pt x="178691" y="331983"/>
                        <a:pt x="190021" y="340671"/>
                        <a:pt x="203825" y="344842"/>
                      </a:cubicBezTo>
                      <a:cubicBezTo>
                        <a:pt x="226648" y="351741"/>
                        <a:pt x="256236" y="346313"/>
                        <a:pt x="275455" y="340861"/>
                      </a:cubicBezTo>
                      <a:cubicBezTo>
                        <a:pt x="293848" y="335955"/>
                        <a:pt x="309164" y="326387"/>
                        <a:pt x="321347" y="313718"/>
                      </a:cubicBezTo>
                      <a:cubicBezTo>
                        <a:pt x="381028" y="251666"/>
                        <a:pt x="398802" y="108655"/>
                        <a:pt x="267252" y="90208"/>
                      </a:cubicBezTo>
                      <a:lnTo>
                        <a:pt x="267252" y="90208"/>
                      </a:lnTo>
                      <a:close/>
                    </a:path>
                  </a:pathLst>
                </a:custGeom>
                <a:solidFill>
                  <a:srgbClr val="8091C6"/>
                </a:solidFill>
                <a:ln w="7998" cap="rnd">
                  <a:solidFill>
                    <a:srgbClr val="FFFFFF"/>
                  </a:solidFill>
                  <a:prstDash val="solid"/>
                  <a:miter/>
                </a:ln>
              </p:spPr>
              <p:txBody>
                <a:bodyPr rtlCol="0" anchor="ctr"/>
                <a:lstStyle/>
                <a:p>
                  <a:endParaRPr lang="en-CH" sz="4400"/>
                </a:p>
              </p:txBody>
            </p:sp>
            <p:sp>
              <p:nvSpPr>
                <p:cNvPr id="117" name="Freeform 116">
                  <a:extLst>
                    <a:ext uri="{FF2B5EF4-FFF2-40B4-BE49-F238E27FC236}">
                      <a16:creationId xmlns:a16="http://schemas.microsoft.com/office/drawing/2014/main" id="{8B2F047F-EFD4-9C2B-B0FD-F45F2976DEA5}"/>
                    </a:ext>
                  </a:extLst>
                </p:cNvPr>
                <p:cNvSpPr/>
                <p:nvPr/>
              </p:nvSpPr>
              <p:spPr>
                <a:xfrm>
                  <a:off x="3626892" y="6130088"/>
                  <a:ext cx="299995" cy="267452"/>
                </a:xfrm>
                <a:custGeom>
                  <a:avLst/>
                  <a:gdLst>
                    <a:gd name="connsiteX0" fmla="*/ 196164 w 299995"/>
                    <a:gd name="connsiteY0" fmla="*/ 231030 h 267452"/>
                    <a:gd name="connsiteX1" fmla="*/ 276497 w 299995"/>
                    <a:gd name="connsiteY1" fmla="*/ 74800 h 267452"/>
                    <a:gd name="connsiteX2" fmla="*/ 229705 w 299995"/>
                    <a:gd name="connsiteY2" fmla="*/ 25723 h 267452"/>
                    <a:gd name="connsiteX3" fmla="*/ 142496 w 299995"/>
                    <a:gd name="connsiteY3" fmla="*/ 33617 h 267452"/>
                    <a:gd name="connsiteX4" fmla="*/ 131251 w 299995"/>
                    <a:gd name="connsiteY4" fmla="*/ 89961 h 267452"/>
                    <a:gd name="connsiteX5" fmla="*/ 186953 w 299995"/>
                    <a:gd name="connsiteY5" fmla="*/ 105676 h 267452"/>
                    <a:gd name="connsiteX6" fmla="*/ 193910 w 299995"/>
                    <a:gd name="connsiteY6" fmla="*/ 107113 h 267452"/>
                    <a:gd name="connsiteX7" fmla="*/ 166671 w 299995"/>
                    <a:gd name="connsiteY7" fmla="*/ 107979 h 267452"/>
                    <a:gd name="connsiteX8" fmla="*/ 155637 w 299995"/>
                    <a:gd name="connsiteY8" fmla="*/ 106411 h 267452"/>
                    <a:gd name="connsiteX9" fmla="*/ 157137 w 299995"/>
                    <a:gd name="connsiteY9" fmla="*/ 133352 h 267452"/>
                    <a:gd name="connsiteX10" fmla="*/ 166247 w 299995"/>
                    <a:gd name="connsiteY10" fmla="*/ 164942 h 267452"/>
                    <a:gd name="connsiteX11" fmla="*/ 168738 w 299995"/>
                    <a:gd name="connsiteY11" fmla="*/ 170637 h 267452"/>
                    <a:gd name="connsiteX12" fmla="*/ 154039 w 299995"/>
                    <a:gd name="connsiteY12" fmla="*/ 137779 h 267452"/>
                    <a:gd name="connsiteX13" fmla="*/ 122863 w 299995"/>
                    <a:gd name="connsiteY13" fmla="*/ 91708 h 267452"/>
                    <a:gd name="connsiteX14" fmla="*/ 44251 w 299995"/>
                    <a:gd name="connsiteY14" fmla="*/ 128966 h 267452"/>
                    <a:gd name="connsiteX15" fmla="*/ 14461 w 299995"/>
                    <a:gd name="connsiteY15" fmla="*/ 167524 h 267452"/>
                    <a:gd name="connsiteX16" fmla="*/ 65475 w 299995"/>
                    <a:gd name="connsiteY16" fmla="*/ 225971 h 267452"/>
                    <a:gd name="connsiteX17" fmla="*/ 126964 w 299995"/>
                    <a:gd name="connsiteY17" fmla="*/ 239740 h 267452"/>
                    <a:gd name="connsiteX18" fmla="*/ 196164 w 299995"/>
                    <a:gd name="connsiteY18" fmla="*/ 231030 h 26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95" h="267452">
                      <a:moveTo>
                        <a:pt x="196164" y="231030"/>
                      </a:moveTo>
                      <a:cubicBezTo>
                        <a:pt x="266300" y="199829"/>
                        <a:pt x="308399" y="130393"/>
                        <a:pt x="276497" y="74800"/>
                      </a:cubicBezTo>
                      <a:cubicBezTo>
                        <a:pt x="262271" y="50004"/>
                        <a:pt x="250696" y="30427"/>
                        <a:pt x="229705" y="25723"/>
                      </a:cubicBezTo>
                      <a:cubicBezTo>
                        <a:pt x="219717" y="23488"/>
                        <a:pt x="179946" y="6975"/>
                        <a:pt x="142496" y="33617"/>
                      </a:cubicBezTo>
                      <a:cubicBezTo>
                        <a:pt x="106052" y="59548"/>
                        <a:pt x="78885" y="88372"/>
                        <a:pt x="131251" y="89961"/>
                      </a:cubicBezTo>
                      <a:cubicBezTo>
                        <a:pt x="148629" y="100420"/>
                        <a:pt x="175455" y="107993"/>
                        <a:pt x="186953" y="105676"/>
                      </a:cubicBezTo>
                      <a:cubicBezTo>
                        <a:pt x="190592" y="104943"/>
                        <a:pt x="193721" y="105589"/>
                        <a:pt x="193910" y="107113"/>
                      </a:cubicBezTo>
                      <a:cubicBezTo>
                        <a:pt x="194312" y="110358"/>
                        <a:pt x="180236" y="110807"/>
                        <a:pt x="166671" y="107979"/>
                      </a:cubicBezTo>
                      <a:cubicBezTo>
                        <a:pt x="161581" y="106922"/>
                        <a:pt x="156617" y="106214"/>
                        <a:pt x="155637" y="106411"/>
                      </a:cubicBezTo>
                      <a:cubicBezTo>
                        <a:pt x="154651" y="106610"/>
                        <a:pt x="155326" y="118734"/>
                        <a:pt x="157137" y="133352"/>
                      </a:cubicBezTo>
                      <a:cubicBezTo>
                        <a:pt x="159573" y="153005"/>
                        <a:pt x="161946" y="161231"/>
                        <a:pt x="166247" y="164942"/>
                      </a:cubicBezTo>
                      <a:cubicBezTo>
                        <a:pt x="169445" y="167707"/>
                        <a:pt x="170566" y="170269"/>
                        <a:pt x="168738" y="170637"/>
                      </a:cubicBezTo>
                      <a:cubicBezTo>
                        <a:pt x="161773" y="172040"/>
                        <a:pt x="156647" y="160585"/>
                        <a:pt x="154039" y="137779"/>
                      </a:cubicBezTo>
                      <a:cubicBezTo>
                        <a:pt x="150810" y="109530"/>
                        <a:pt x="144632" y="100407"/>
                        <a:pt x="122863" y="91708"/>
                      </a:cubicBezTo>
                      <a:cubicBezTo>
                        <a:pt x="88190" y="77850"/>
                        <a:pt x="65581" y="99921"/>
                        <a:pt x="44251" y="128966"/>
                      </a:cubicBezTo>
                      <a:cubicBezTo>
                        <a:pt x="34521" y="142208"/>
                        <a:pt x="7078" y="146060"/>
                        <a:pt x="14461" y="167524"/>
                      </a:cubicBezTo>
                      <a:cubicBezTo>
                        <a:pt x="23845" y="194793"/>
                        <a:pt x="40646" y="214143"/>
                        <a:pt x="65475" y="225971"/>
                      </a:cubicBezTo>
                      <a:cubicBezTo>
                        <a:pt x="82245" y="233951"/>
                        <a:pt x="102680" y="238506"/>
                        <a:pt x="126964" y="239740"/>
                      </a:cubicBezTo>
                      <a:cubicBezTo>
                        <a:pt x="157578" y="241299"/>
                        <a:pt x="179191" y="238576"/>
                        <a:pt x="196164" y="231030"/>
                      </a:cubicBezTo>
                      <a:close/>
                    </a:path>
                  </a:pathLst>
                </a:custGeom>
                <a:solidFill>
                  <a:srgbClr val="8091C6"/>
                </a:solidFill>
                <a:ln w="7998" cap="rnd">
                  <a:solidFill>
                    <a:srgbClr val="FFFFFF"/>
                  </a:solidFill>
                  <a:prstDash val="solid"/>
                  <a:miter/>
                </a:ln>
              </p:spPr>
              <p:txBody>
                <a:bodyPr rtlCol="0" anchor="ctr"/>
                <a:lstStyle/>
                <a:p>
                  <a:endParaRPr lang="en-CH" sz="4400"/>
                </a:p>
              </p:txBody>
            </p:sp>
          </p:grpSp>
          <p:grpSp>
            <p:nvGrpSpPr>
              <p:cNvPr id="118" name="Graphic 4">
                <a:extLst>
                  <a:ext uri="{FF2B5EF4-FFF2-40B4-BE49-F238E27FC236}">
                    <a16:creationId xmlns:a16="http://schemas.microsoft.com/office/drawing/2014/main" id="{D22605BC-8248-4967-1377-CF43E8A7953E}"/>
                  </a:ext>
                </a:extLst>
              </p:cNvPr>
              <p:cNvGrpSpPr/>
              <p:nvPr/>
            </p:nvGrpSpPr>
            <p:grpSpPr>
              <a:xfrm>
                <a:off x="4447577" y="5832299"/>
                <a:ext cx="1820880" cy="580586"/>
                <a:chOff x="4447577" y="5832299"/>
                <a:chExt cx="1820880" cy="580586"/>
              </a:xfrm>
            </p:grpSpPr>
            <p:sp>
              <p:nvSpPr>
                <p:cNvPr id="119" name="Freeform 118">
                  <a:extLst>
                    <a:ext uri="{FF2B5EF4-FFF2-40B4-BE49-F238E27FC236}">
                      <a16:creationId xmlns:a16="http://schemas.microsoft.com/office/drawing/2014/main" id="{44BC36DA-6252-02FC-7C11-54456C4124C6}"/>
                    </a:ext>
                  </a:extLst>
                </p:cNvPr>
                <p:cNvSpPr/>
                <p:nvPr/>
              </p:nvSpPr>
              <p:spPr>
                <a:xfrm rot="10800000" flipV="1">
                  <a:off x="4449571" y="5834271"/>
                  <a:ext cx="1816900" cy="576624"/>
                </a:xfrm>
                <a:custGeom>
                  <a:avLst/>
                  <a:gdLst>
                    <a:gd name="connsiteX0" fmla="*/ 1191155 w 1816900"/>
                    <a:gd name="connsiteY0" fmla="*/ 362009 h 576624"/>
                    <a:gd name="connsiteX1" fmla="*/ 1156625 w 1816900"/>
                    <a:gd name="connsiteY1" fmla="*/ 342641 h 576624"/>
                    <a:gd name="connsiteX2" fmla="*/ 893582 w 1816900"/>
                    <a:gd name="connsiteY2" fmla="*/ 304903 h 576624"/>
                    <a:gd name="connsiteX3" fmla="*/ 513809 w 1816900"/>
                    <a:gd name="connsiteY3" fmla="*/ 186271 h 576624"/>
                    <a:gd name="connsiteX4" fmla="*/ 383410 w 1816900"/>
                    <a:gd name="connsiteY4" fmla="*/ 136487 h 576624"/>
                    <a:gd name="connsiteX5" fmla="*/ 255306 w 1816900"/>
                    <a:gd name="connsiteY5" fmla="*/ 136487 h 576624"/>
                    <a:gd name="connsiteX6" fmla="*/ 91585 w 1816900"/>
                    <a:gd name="connsiteY6" fmla="*/ 194888 h 576624"/>
                    <a:gd name="connsiteX7" fmla="*/ 29031 w 1816900"/>
                    <a:gd name="connsiteY7" fmla="*/ 220739 h 576624"/>
                    <a:gd name="connsiteX8" fmla="*/ 1127 w 1816900"/>
                    <a:gd name="connsiteY8" fmla="*/ 186271 h 576624"/>
                    <a:gd name="connsiteX9" fmla="*/ 65735 w 1816900"/>
                    <a:gd name="connsiteY9" fmla="*/ 151803 h 576624"/>
                    <a:gd name="connsiteX10" fmla="*/ 143292 w 1816900"/>
                    <a:gd name="connsiteY10" fmla="*/ 134569 h 576624"/>
                    <a:gd name="connsiteX11" fmla="*/ 281275 w 1816900"/>
                    <a:gd name="connsiteY11" fmla="*/ 13923 h 576624"/>
                    <a:gd name="connsiteX12" fmla="*/ 427644 w 1816900"/>
                    <a:gd name="connsiteY12" fmla="*/ 13923 h 576624"/>
                    <a:gd name="connsiteX13" fmla="*/ 513809 w 1816900"/>
                    <a:gd name="connsiteY13" fmla="*/ 100093 h 576624"/>
                    <a:gd name="connsiteX14" fmla="*/ 886804 w 1816900"/>
                    <a:gd name="connsiteY14" fmla="*/ 238549 h 576624"/>
                    <a:gd name="connsiteX15" fmla="*/ 1241583 w 1816900"/>
                    <a:gd name="connsiteY15" fmla="*/ 261658 h 576624"/>
                    <a:gd name="connsiteX16" fmla="*/ 1350680 w 1816900"/>
                    <a:gd name="connsiteY16" fmla="*/ 147950 h 576624"/>
                    <a:gd name="connsiteX17" fmla="*/ 1817673 w 1816900"/>
                    <a:gd name="connsiteY17" fmla="*/ 452952 h 576624"/>
                    <a:gd name="connsiteX18" fmla="*/ 1670937 w 1816900"/>
                    <a:gd name="connsiteY18" fmla="*/ 571791 h 576624"/>
                    <a:gd name="connsiteX19" fmla="*/ 1376553 w 1816900"/>
                    <a:gd name="connsiteY19" fmla="*/ 576899 h 576624"/>
                    <a:gd name="connsiteX20" fmla="*/ 1191155 w 1816900"/>
                    <a:gd name="connsiteY20" fmla="*/ 362009 h 57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6900" h="576624">
                      <a:moveTo>
                        <a:pt x="1191155" y="362009"/>
                      </a:moveTo>
                      <a:cubicBezTo>
                        <a:pt x="1179165" y="353928"/>
                        <a:pt x="1167480" y="347205"/>
                        <a:pt x="1156625" y="342641"/>
                      </a:cubicBezTo>
                      <a:cubicBezTo>
                        <a:pt x="1084288" y="312265"/>
                        <a:pt x="979651" y="325838"/>
                        <a:pt x="893582" y="304903"/>
                      </a:cubicBezTo>
                      <a:cubicBezTo>
                        <a:pt x="786443" y="278836"/>
                        <a:pt x="598839" y="214336"/>
                        <a:pt x="513809" y="186271"/>
                      </a:cubicBezTo>
                      <a:cubicBezTo>
                        <a:pt x="469631" y="171683"/>
                        <a:pt x="426493" y="144785"/>
                        <a:pt x="383410" y="136487"/>
                      </a:cubicBezTo>
                      <a:cubicBezTo>
                        <a:pt x="341479" y="128414"/>
                        <a:pt x="297182" y="128110"/>
                        <a:pt x="255306" y="136487"/>
                      </a:cubicBezTo>
                      <a:cubicBezTo>
                        <a:pt x="206668" y="146223"/>
                        <a:pt x="129304" y="180843"/>
                        <a:pt x="91585" y="194888"/>
                      </a:cubicBezTo>
                      <a:cubicBezTo>
                        <a:pt x="70443" y="202762"/>
                        <a:pt x="22653" y="212282"/>
                        <a:pt x="29031" y="220739"/>
                      </a:cubicBezTo>
                      <a:cubicBezTo>
                        <a:pt x="22653" y="212282"/>
                        <a:pt x="1127" y="186271"/>
                        <a:pt x="1127" y="186271"/>
                      </a:cubicBezTo>
                      <a:cubicBezTo>
                        <a:pt x="1127" y="186271"/>
                        <a:pt x="42803" y="160140"/>
                        <a:pt x="65735" y="151803"/>
                      </a:cubicBezTo>
                      <a:cubicBezTo>
                        <a:pt x="89435" y="143186"/>
                        <a:pt x="120983" y="148838"/>
                        <a:pt x="143292" y="134569"/>
                      </a:cubicBezTo>
                      <a:cubicBezTo>
                        <a:pt x="179212" y="111587"/>
                        <a:pt x="233877" y="34026"/>
                        <a:pt x="281275" y="13923"/>
                      </a:cubicBezTo>
                      <a:cubicBezTo>
                        <a:pt x="326188" y="-5134"/>
                        <a:pt x="388886" y="-442"/>
                        <a:pt x="427644" y="13923"/>
                      </a:cubicBezTo>
                      <a:cubicBezTo>
                        <a:pt x="465731" y="28039"/>
                        <a:pt x="477321" y="82243"/>
                        <a:pt x="513809" y="100093"/>
                      </a:cubicBezTo>
                      <a:cubicBezTo>
                        <a:pt x="590334" y="137535"/>
                        <a:pt x="779665" y="212490"/>
                        <a:pt x="886804" y="238549"/>
                      </a:cubicBezTo>
                      <a:cubicBezTo>
                        <a:pt x="974384" y="259860"/>
                        <a:pt x="1229154" y="264056"/>
                        <a:pt x="1241583" y="261658"/>
                      </a:cubicBezTo>
                      <a:cubicBezTo>
                        <a:pt x="1278775" y="231043"/>
                        <a:pt x="1238426" y="165664"/>
                        <a:pt x="1350680" y="147950"/>
                      </a:cubicBezTo>
                      <a:cubicBezTo>
                        <a:pt x="1563998" y="114289"/>
                        <a:pt x="1813053" y="386301"/>
                        <a:pt x="1817673" y="452952"/>
                      </a:cubicBezTo>
                      <a:cubicBezTo>
                        <a:pt x="1822748" y="526124"/>
                        <a:pt x="1773423" y="582143"/>
                        <a:pt x="1670937" y="571791"/>
                      </a:cubicBezTo>
                      <a:cubicBezTo>
                        <a:pt x="1593380" y="563958"/>
                        <a:pt x="1480367" y="570305"/>
                        <a:pt x="1376553" y="576899"/>
                      </a:cubicBezTo>
                      <a:cubicBezTo>
                        <a:pt x="1171196" y="589953"/>
                        <a:pt x="1193041" y="479714"/>
                        <a:pt x="1191155" y="362009"/>
                      </a:cubicBezTo>
                      <a:close/>
                    </a:path>
                  </a:pathLst>
                </a:custGeom>
                <a:solidFill>
                  <a:srgbClr val="8091C6"/>
                </a:solidFill>
                <a:ln w="7991" cap="rnd">
                  <a:noFill/>
                  <a:prstDash val="solid"/>
                  <a:round/>
                </a:ln>
              </p:spPr>
              <p:txBody>
                <a:bodyPr rtlCol="0" anchor="ctr"/>
                <a:lstStyle/>
                <a:p>
                  <a:endParaRPr lang="en-CH" sz="4400"/>
                </a:p>
              </p:txBody>
            </p:sp>
            <p:sp>
              <p:nvSpPr>
                <p:cNvPr id="120" name="Freeform 119">
                  <a:extLst>
                    <a:ext uri="{FF2B5EF4-FFF2-40B4-BE49-F238E27FC236}">
                      <a16:creationId xmlns:a16="http://schemas.microsoft.com/office/drawing/2014/main" id="{468D9A81-6ACF-37BB-5AE7-A3C7FF3B9210}"/>
                    </a:ext>
                  </a:extLst>
                </p:cNvPr>
                <p:cNvSpPr/>
                <p:nvPr/>
              </p:nvSpPr>
              <p:spPr>
                <a:xfrm rot="10800000" flipV="1">
                  <a:off x="4447577" y="5832299"/>
                  <a:ext cx="1820880" cy="580586"/>
                </a:xfrm>
                <a:custGeom>
                  <a:avLst/>
                  <a:gdLst>
                    <a:gd name="connsiteX0" fmla="*/ 29434 w 1820880"/>
                    <a:gd name="connsiteY0" fmla="*/ 223910 h 580586"/>
                    <a:gd name="connsiteX1" fmla="*/ 32607 w 1820880"/>
                    <a:gd name="connsiteY1" fmla="*/ 221512 h 580586"/>
                    <a:gd name="connsiteX2" fmla="*/ 32991 w 1820880"/>
                    <a:gd name="connsiteY2" fmla="*/ 220193 h 580586"/>
                    <a:gd name="connsiteX3" fmla="*/ 38562 w 1820880"/>
                    <a:gd name="connsiteY3" fmla="*/ 216684 h 580586"/>
                    <a:gd name="connsiteX4" fmla="*/ 94266 w 1820880"/>
                    <a:gd name="connsiteY4" fmla="*/ 198722 h 580586"/>
                    <a:gd name="connsiteX5" fmla="*/ 257683 w 1820880"/>
                    <a:gd name="connsiteY5" fmla="*/ 140409 h 580586"/>
                    <a:gd name="connsiteX6" fmla="*/ 385020 w 1820880"/>
                    <a:gd name="connsiteY6" fmla="*/ 140418 h 580586"/>
                    <a:gd name="connsiteX7" fmla="*/ 515171 w 1820880"/>
                    <a:gd name="connsiteY7" fmla="*/ 190129 h 580586"/>
                    <a:gd name="connsiteX8" fmla="*/ 895096 w 1820880"/>
                    <a:gd name="connsiteY8" fmla="*/ 308801 h 580586"/>
                    <a:gd name="connsiteX9" fmla="*/ 1032105 w 1820880"/>
                    <a:gd name="connsiteY9" fmla="*/ 324189 h 580586"/>
                    <a:gd name="connsiteX10" fmla="*/ 1157835 w 1820880"/>
                    <a:gd name="connsiteY10" fmla="*/ 346451 h 580586"/>
                    <a:gd name="connsiteX11" fmla="*/ 1191166 w 1820880"/>
                    <a:gd name="connsiteY11" fmla="*/ 365052 h 580586"/>
                    <a:gd name="connsiteX12" fmla="*/ 1193228 w 1820880"/>
                    <a:gd name="connsiteY12" fmla="*/ 464971 h 580586"/>
                    <a:gd name="connsiteX13" fmla="*/ 1223666 w 1820880"/>
                    <a:gd name="connsiteY13" fmla="*/ 544139 h 580586"/>
                    <a:gd name="connsiteX14" fmla="*/ 1378667 w 1820880"/>
                    <a:gd name="connsiteY14" fmla="*/ 580861 h 580586"/>
                    <a:gd name="connsiteX15" fmla="*/ 1672722 w 1820880"/>
                    <a:gd name="connsiteY15" fmla="*/ 575745 h 580586"/>
                    <a:gd name="connsiteX16" fmla="*/ 1787950 w 1820880"/>
                    <a:gd name="connsiteY16" fmla="*/ 547153 h 580586"/>
                    <a:gd name="connsiteX17" fmla="*/ 1821649 w 1820880"/>
                    <a:gd name="connsiteY17" fmla="*/ 454787 h 580586"/>
                    <a:gd name="connsiteX18" fmla="*/ 1801498 w 1820880"/>
                    <a:gd name="connsiteY18" fmla="*/ 408185 h 580586"/>
                    <a:gd name="connsiteX19" fmla="*/ 1716093 w 1820880"/>
                    <a:gd name="connsiteY19" fmla="*/ 307642 h 580586"/>
                    <a:gd name="connsiteX20" fmla="*/ 1352354 w 1820880"/>
                    <a:gd name="connsiteY20" fmla="*/ 147955 h 580586"/>
                    <a:gd name="connsiteX21" fmla="*/ 1285268 w 1820880"/>
                    <a:gd name="connsiteY21" fmla="*/ 175053 h 580586"/>
                    <a:gd name="connsiteX22" fmla="*/ 1263783 w 1820880"/>
                    <a:gd name="connsiteY22" fmla="*/ 214973 h 580586"/>
                    <a:gd name="connsiteX23" fmla="*/ 1242721 w 1820880"/>
                    <a:gd name="connsiteY23" fmla="*/ 261751 h 580586"/>
                    <a:gd name="connsiteX24" fmla="*/ 889261 w 1820880"/>
                    <a:gd name="connsiteY24" fmla="*/ 238594 h 580586"/>
                    <a:gd name="connsiteX25" fmla="*/ 516674 w 1820880"/>
                    <a:gd name="connsiteY25" fmla="*/ 100282 h 580586"/>
                    <a:gd name="connsiteX26" fmla="*/ 474942 w 1820880"/>
                    <a:gd name="connsiteY26" fmla="*/ 56445 h 580586"/>
                    <a:gd name="connsiteX27" fmla="*/ 430317 w 1820880"/>
                    <a:gd name="connsiteY27" fmla="*/ 14031 h 580586"/>
                    <a:gd name="connsiteX28" fmla="*/ 282486 w 1820880"/>
                    <a:gd name="connsiteY28" fmla="*/ 14064 h 580586"/>
                    <a:gd name="connsiteX29" fmla="*/ 208542 w 1820880"/>
                    <a:gd name="connsiteY29" fmla="*/ 73751 h 580586"/>
                    <a:gd name="connsiteX30" fmla="*/ 144206 w 1820880"/>
                    <a:gd name="connsiteY30" fmla="*/ 134862 h 580586"/>
                    <a:gd name="connsiteX31" fmla="*/ 106807 w 1820880"/>
                    <a:gd name="connsiteY31" fmla="*/ 145294 h 580586"/>
                    <a:gd name="connsiteX32" fmla="*/ 67041 w 1820880"/>
                    <a:gd name="connsiteY32" fmla="*/ 151904 h 580586"/>
                    <a:gd name="connsiteX33" fmla="*/ 2058 w 1820880"/>
                    <a:gd name="connsiteY33" fmla="*/ 186556 h 580586"/>
                    <a:gd name="connsiteX34" fmla="*/ 1155 w 1820880"/>
                    <a:gd name="connsiteY34" fmla="*/ 187923 h 580586"/>
                    <a:gd name="connsiteX35" fmla="*/ 1586 w 1820880"/>
                    <a:gd name="connsiteY35" fmla="*/ 189506 h 580586"/>
                    <a:gd name="connsiteX36" fmla="*/ 29434 w 1820880"/>
                    <a:gd name="connsiteY36" fmla="*/ 223910 h 580586"/>
                    <a:gd name="connsiteX37" fmla="*/ 31017 w 1820880"/>
                    <a:gd name="connsiteY37" fmla="*/ 222711 h 580586"/>
                    <a:gd name="connsiteX38" fmla="*/ 3113 w 1820880"/>
                    <a:gd name="connsiteY38" fmla="*/ 188243 h 580586"/>
                    <a:gd name="connsiteX39" fmla="*/ 67721 w 1820880"/>
                    <a:gd name="connsiteY39" fmla="*/ 153774 h 580586"/>
                    <a:gd name="connsiteX40" fmla="*/ 145277 w 1820880"/>
                    <a:gd name="connsiteY40" fmla="*/ 136540 h 580586"/>
                    <a:gd name="connsiteX41" fmla="*/ 283261 w 1820880"/>
                    <a:gd name="connsiteY41" fmla="*/ 15894 h 580586"/>
                    <a:gd name="connsiteX42" fmla="*/ 429630 w 1820880"/>
                    <a:gd name="connsiteY42" fmla="*/ 15894 h 580586"/>
                    <a:gd name="connsiteX43" fmla="*/ 515794 w 1820880"/>
                    <a:gd name="connsiteY43" fmla="*/ 102064 h 580586"/>
                    <a:gd name="connsiteX44" fmla="*/ 888790 w 1820880"/>
                    <a:gd name="connsiteY44" fmla="*/ 240520 h 580586"/>
                    <a:gd name="connsiteX45" fmla="*/ 1243568 w 1820880"/>
                    <a:gd name="connsiteY45" fmla="*/ 263630 h 580586"/>
                    <a:gd name="connsiteX46" fmla="*/ 1352665 w 1820880"/>
                    <a:gd name="connsiteY46" fmla="*/ 149922 h 580586"/>
                    <a:gd name="connsiteX47" fmla="*/ 1819658 w 1820880"/>
                    <a:gd name="connsiteY47" fmla="*/ 454923 h 580586"/>
                    <a:gd name="connsiteX48" fmla="*/ 1672922 w 1820880"/>
                    <a:gd name="connsiteY48" fmla="*/ 573763 h 580586"/>
                    <a:gd name="connsiteX49" fmla="*/ 1378539 w 1820880"/>
                    <a:gd name="connsiteY49" fmla="*/ 578871 h 580586"/>
                    <a:gd name="connsiteX50" fmla="*/ 1193140 w 1820880"/>
                    <a:gd name="connsiteY50" fmla="*/ 363980 h 580586"/>
                    <a:gd name="connsiteX51" fmla="*/ 1158610 w 1820880"/>
                    <a:gd name="connsiteY51" fmla="*/ 344612 h 580586"/>
                    <a:gd name="connsiteX52" fmla="*/ 895567 w 1820880"/>
                    <a:gd name="connsiteY52" fmla="*/ 306875 h 580586"/>
                    <a:gd name="connsiteX53" fmla="*/ 515794 w 1820880"/>
                    <a:gd name="connsiteY53" fmla="*/ 188243 h 580586"/>
                    <a:gd name="connsiteX54" fmla="*/ 385396 w 1820880"/>
                    <a:gd name="connsiteY54" fmla="*/ 138459 h 580586"/>
                    <a:gd name="connsiteX55" fmla="*/ 257292 w 1820880"/>
                    <a:gd name="connsiteY55" fmla="*/ 138459 h 580586"/>
                    <a:gd name="connsiteX56" fmla="*/ 93570 w 1820880"/>
                    <a:gd name="connsiteY56" fmla="*/ 196860 h 580586"/>
                    <a:gd name="connsiteX57" fmla="*/ 31017 w 1820880"/>
                    <a:gd name="connsiteY57" fmla="*/ 222711 h 58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820880" h="580586">
                      <a:moveTo>
                        <a:pt x="29434" y="223910"/>
                      </a:moveTo>
                      <a:lnTo>
                        <a:pt x="32607" y="221512"/>
                      </a:lnTo>
                      <a:cubicBezTo>
                        <a:pt x="32264" y="221064"/>
                        <a:pt x="32567" y="220656"/>
                        <a:pt x="32991" y="220193"/>
                      </a:cubicBezTo>
                      <a:cubicBezTo>
                        <a:pt x="34078" y="219018"/>
                        <a:pt x="36028" y="217875"/>
                        <a:pt x="38562" y="216684"/>
                      </a:cubicBezTo>
                      <a:cubicBezTo>
                        <a:pt x="51727" y="210504"/>
                        <a:pt x="79511" y="204214"/>
                        <a:pt x="94266" y="198722"/>
                      </a:cubicBezTo>
                      <a:cubicBezTo>
                        <a:pt x="131913" y="184702"/>
                        <a:pt x="209134" y="150129"/>
                        <a:pt x="257683" y="140409"/>
                      </a:cubicBezTo>
                      <a:cubicBezTo>
                        <a:pt x="299303" y="132080"/>
                        <a:pt x="343337" y="132392"/>
                        <a:pt x="385020" y="140418"/>
                      </a:cubicBezTo>
                      <a:cubicBezTo>
                        <a:pt x="428023" y="148698"/>
                        <a:pt x="471073" y="175573"/>
                        <a:pt x="515171" y="190129"/>
                      </a:cubicBezTo>
                      <a:cubicBezTo>
                        <a:pt x="600233" y="218211"/>
                        <a:pt x="787918" y="282734"/>
                        <a:pt x="895096" y="308801"/>
                      </a:cubicBezTo>
                      <a:cubicBezTo>
                        <a:pt x="938242" y="319297"/>
                        <a:pt x="986033" y="321159"/>
                        <a:pt x="1032105" y="324189"/>
                      </a:cubicBezTo>
                      <a:cubicBezTo>
                        <a:pt x="1077833" y="327194"/>
                        <a:pt x="1121859" y="331335"/>
                        <a:pt x="1157835" y="346451"/>
                      </a:cubicBezTo>
                      <a:cubicBezTo>
                        <a:pt x="1168330" y="350855"/>
                        <a:pt x="1179600" y="357306"/>
                        <a:pt x="1191166" y="365052"/>
                      </a:cubicBezTo>
                      <a:cubicBezTo>
                        <a:pt x="1191685" y="400064"/>
                        <a:pt x="1190183" y="434380"/>
                        <a:pt x="1193228" y="464971"/>
                      </a:cubicBezTo>
                      <a:cubicBezTo>
                        <a:pt x="1196345" y="496289"/>
                        <a:pt x="1204251" y="523716"/>
                        <a:pt x="1223666" y="544139"/>
                      </a:cubicBezTo>
                      <a:cubicBezTo>
                        <a:pt x="1249435" y="571245"/>
                        <a:pt x="1295651" y="586137"/>
                        <a:pt x="1378667" y="580861"/>
                      </a:cubicBezTo>
                      <a:cubicBezTo>
                        <a:pt x="1482360" y="574266"/>
                        <a:pt x="1595254" y="567920"/>
                        <a:pt x="1672722" y="575745"/>
                      </a:cubicBezTo>
                      <a:cubicBezTo>
                        <a:pt x="1724661" y="580989"/>
                        <a:pt x="1763108" y="569303"/>
                        <a:pt x="1787950" y="547153"/>
                      </a:cubicBezTo>
                      <a:cubicBezTo>
                        <a:pt x="1812904" y="524899"/>
                        <a:pt x="1824231" y="492037"/>
                        <a:pt x="1821649" y="454787"/>
                      </a:cubicBezTo>
                      <a:cubicBezTo>
                        <a:pt x="1820889" y="443916"/>
                        <a:pt x="1813840" y="427649"/>
                        <a:pt x="1801498" y="408185"/>
                      </a:cubicBezTo>
                      <a:cubicBezTo>
                        <a:pt x="1783274" y="379456"/>
                        <a:pt x="1753516" y="343573"/>
                        <a:pt x="1716093" y="307642"/>
                      </a:cubicBezTo>
                      <a:cubicBezTo>
                        <a:pt x="1622478" y="217739"/>
                        <a:pt x="1480913" y="127668"/>
                        <a:pt x="1352354" y="147955"/>
                      </a:cubicBezTo>
                      <a:cubicBezTo>
                        <a:pt x="1318128" y="153359"/>
                        <a:pt x="1297889" y="163199"/>
                        <a:pt x="1285268" y="175053"/>
                      </a:cubicBezTo>
                      <a:cubicBezTo>
                        <a:pt x="1272535" y="187012"/>
                        <a:pt x="1267468" y="201064"/>
                        <a:pt x="1263783" y="214973"/>
                      </a:cubicBezTo>
                      <a:cubicBezTo>
                        <a:pt x="1259147" y="232487"/>
                        <a:pt x="1256885" y="249793"/>
                        <a:pt x="1242721" y="261751"/>
                      </a:cubicBezTo>
                      <a:cubicBezTo>
                        <a:pt x="1225408" y="263981"/>
                        <a:pt x="975706" y="259617"/>
                        <a:pt x="889261" y="238594"/>
                      </a:cubicBezTo>
                      <a:cubicBezTo>
                        <a:pt x="782242" y="212559"/>
                        <a:pt x="593111" y="137676"/>
                        <a:pt x="516674" y="100282"/>
                      </a:cubicBezTo>
                      <a:cubicBezTo>
                        <a:pt x="498721" y="91497"/>
                        <a:pt x="486963" y="73711"/>
                        <a:pt x="474942" y="56445"/>
                      </a:cubicBezTo>
                      <a:cubicBezTo>
                        <a:pt x="462489" y="38556"/>
                        <a:pt x="449740" y="21226"/>
                        <a:pt x="430317" y="14031"/>
                      </a:cubicBezTo>
                      <a:cubicBezTo>
                        <a:pt x="391175" y="-477"/>
                        <a:pt x="327846" y="-5185"/>
                        <a:pt x="282486" y="14064"/>
                      </a:cubicBezTo>
                      <a:cubicBezTo>
                        <a:pt x="258586" y="24200"/>
                        <a:pt x="232825" y="48771"/>
                        <a:pt x="208542" y="73751"/>
                      </a:cubicBezTo>
                      <a:cubicBezTo>
                        <a:pt x="184579" y="98403"/>
                        <a:pt x="162071" y="123431"/>
                        <a:pt x="144206" y="134862"/>
                      </a:cubicBezTo>
                      <a:cubicBezTo>
                        <a:pt x="133304" y="141832"/>
                        <a:pt x="120131" y="143879"/>
                        <a:pt x="106807" y="145294"/>
                      </a:cubicBezTo>
                      <a:cubicBezTo>
                        <a:pt x="93011" y="146764"/>
                        <a:pt x="79031" y="147540"/>
                        <a:pt x="67041" y="151904"/>
                      </a:cubicBezTo>
                      <a:cubicBezTo>
                        <a:pt x="43973" y="160297"/>
                        <a:pt x="2058" y="186556"/>
                        <a:pt x="2058" y="186556"/>
                      </a:cubicBezTo>
                      <a:cubicBezTo>
                        <a:pt x="1578" y="186860"/>
                        <a:pt x="1243" y="187355"/>
                        <a:pt x="1155" y="187923"/>
                      </a:cubicBezTo>
                      <a:cubicBezTo>
                        <a:pt x="1059" y="188491"/>
                        <a:pt x="1219" y="189066"/>
                        <a:pt x="1586" y="189506"/>
                      </a:cubicBezTo>
                      <a:cubicBezTo>
                        <a:pt x="1586" y="189506"/>
                        <a:pt x="23064" y="215469"/>
                        <a:pt x="29434" y="223910"/>
                      </a:cubicBezTo>
                      <a:close/>
                      <a:moveTo>
                        <a:pt x="31017" y="222711"/>
                      </a:moveTo>
                      <a:cubicBezTo>
                        <a:pt x="24638" y="214254"/>
                        <a:pt x="3113" y="188243"/>
                        <a:pt x="3113" y="188243"/>
                      </a:cubicBezTo>
                      <a:cubicBezTo>
                        <a:pt x="3113" y="188243"/>
                        <a:pt x="44789" y="162112"/>
                        <a:pt x="67721" y="153774"/>
                      </a:cubicBezTo>
                      <a:cubicBezTo>
                        <a:pt x="91420" y="145157"/>
                        <a:pt x="122969" y="150809"/>
                        <a:pt x="145277" y="136540"/>
                      </a:cubicBezTo>
                      <a:cubicBezTo>
                        <a:pt x="181198" y="113559"/>
                        <a:pt x="235862" y="35998"/>
                        <a:pt x="283261" y="15894"/>
                      </a:cubicBezTo>
                      <a:cubicBezTo>
                        <a:pt x="328174" y="-3163"/>
                        <a:pt x="390871" y="1530"/>
                        <a:pt x="429630" y="15894"/>
                      </a:cubicBezTo>
                      <a:cubicBezTo>
                        <a:pt x="467716" y="30011"/>
                        <a:pt x="479306" y="84215"/>
                        <a:pt x="515794" y="102064"/>
                      </a:cubicBezTo>
                      <a:cubicBezTo>
                        <a:pt x="592320" y="139506"/>
                        <a:pt x="781651" y="214462"/>
                        <a:pt x="888790" y="240520"/>
                      </a:cubicBezTo>
                      <a:cubicBezTo>
                        <a:pt x="976369" y="261831"/>
                        <a:pt x="1231139" y="266028"/>
                        <a:pt x="1243568" y="263630"/>
                      </a:cubicBezTo>
                      <a:cubicBezTo>
                        <a:pt x="1280760" y="233015"/>
                        <a:pt x="1240411" y="167635"/>
                        <a:pt x="1352665" y="149922"/>
                      </a:cubicBezTo>
                      <a:cubicBezTo>
                        <a:pt x="1565983" y="116261"/>
                        <a:pt x="1815038" y="388273"/>
                        <a:pt x="1819658" y="454923"/>
                      </a:cubicBezTo>
                      <a:cubicBezTo>
                        <a:pt x="1824734" y="528096"/>
                        <a:pt x="1775409" y="584114"/>
                        <a:pt x="1672922" y="573763"/>
                      </a:cubicBezTo>
                      <a:cubicBezTo>
                        <a:pt x="1595366" y="565929"/>
                        <a:pt x="1482353" y="572276"/>
                        <a:pt x="1378539" y="578871"/>
                      </a:cubicBezTo>
                      <a:cubicBezTo>
                        <a:pt x="1173182" y="591924"/>
                        <a:pt x="1195027" y="481686"/>
                        <a:pt x="1193140" y="363980"/>
                      </a:cubicBezTo>
                      <a:cubicBezTo>
                        <a:pt x="1181151" y="355899"/>
                        <a:pt x="1169465" y="349177"/>
                        <a:pt x="1158610" y="344612"/>
                      </a:cubicBezTo>
                      <a:cubicBezTo>
                        <a:pt x="1086273" y="314237"/>
                        <a:pt x="981636" y="327810"/>
                        <a:pt x="895567" y="306875"/>
                      </a:cubicBezTo>
                      <a:cubicBezTo>
                        <a:pt x="788429" y="280808"/>
                        <a:pt x="600824" y="216308"/>
                        <a:pt x="515794" y="188243"/>
                      </a:cubicBezTo>
                      <a:cubicBezTo>
                        <a:pt x="471617" y="173654"/>
                        <a:pt x="428478" y="146756"/>
                        <a:pt x="385396" y="138459"/>
                      </a:cubicBezTo>
                      <a:cubicBezTo>
                        <a:pt x="343465" y="130386"/>
                        <a:pt x="299167" y="130082"/>
                        <a:pt x="257292" y="138459"/>
                      </a:cubicBezTo>
                      <a:cubicBezTo>
                        <a:pt x="208654" y="148195"/>
                        <a:pt x="131289" y="182815"/>
                        <a:pt x="93570" y="196860"/>
                      </a:cubicBezTo>
                      <a:cubicBezTo>
                        <a:pt x="72429" y="204733"/>
                        <a:pt x="24638" y="214254"/>
                        <a:pt x="31017" y="222711"/>
                      </a:cubicBezTo>
                      <a:close/>
                    </a:path>
                  </a:pathLst>
                </a:custGeom>
                <a:solidFill>
                  <a:srgbClr val="FFFFFF"/>
                </a:solidFill>
                <a:ln w="7991" cap="rnd">
                  <a:noFill/>
                  <a:prstDash val="solid"/>
                  <a:round/>
                </a:ln>
              </p:spPr>
              <p:txBody>
                <a:bodyPr rtlCol="0" anchor="ctr"/>
                <a:lstStyle/>
                <a:p>
                  <a:endParaRPr lang="en-CH" sz="4400"/>
                </a:p>
              </p:txBody>
            </p:sp>
          </p:grpSp>
        </p:grpSp>
        <p:sp>
          <p:nvSpPr>
            <p:cNvPr id="121" name="Freeform 120">
              <a:extLst>
                <a:ext uri="{FF2B5EF4-FFF2-40B4-BE49-F238E27FC236}">
                  <a16:creationId xmlns:a16="http://schemas.microsoft.com/office/drawing/2014/main" id="{E1A89B14-6DF4-75DD-4775-B39620C40672}"/>
                </a:ext>
              </a:extLst>
            </p:cNvPr>
            <p:cNvSpPr/>
            <p:nvPr/>
          </p:nvSpPr>
          <p:spPr>
            <a:xfrm rot="10800000" flipV="1">
              <a:off x="2184333" y="16586713"/>
              <a:ext cx="2493606" cy="1298847"/>
            </a:xfrm>
            <a:custGeom>
              <a:avLst/>
              <a:gdLst>
                <a:gd name="connsiteX0" fmla="*/ 2489688 w 2493606"/>
                <a:gd name="connsiteY0" fmla="*/ 450288 h 1298847"/>
                <a:gd name="connsiteX1" fmla="*/ 2469908 w 2493606"/>
                <a:gd name="connsiteY1" fmla="*/ 423932 h 1298847"/>
                <a:gd name="connsiteX2" fmla="*/ 2356481 w 2493606"/>
                <a:gd name="connsiteY2" fmla="*/ 340385 h 1298847"/>
                <a:gd name="connsiteX3" fmla="*/ 2294630 w 2493606"/>
                <a:gd name="connsiteY3" fmla="*/ 283157 h 1298847"/>
                <a:gd name="connsiteX4" fmla="*/ 2104036 w 2493606"/>
                <a:gd name="connsiteY4" fmla="*/ 172392 h 1298847"/>
                <a:gd name="connsiteX5" fmla="*/ 2075519 w 2493606"/>
                <a:gd name="connsiteY5" fmla="*/ 161825 h 1298847"/>
                <a:gd name="connsiteX6" fmla="*/ 2051772 w 2493606"/>
                <a:gd name="connsiteY6" fmla="*/ 151084 h 1298847"/>
                <a:gd name="connsiteX7" fmla="*/ 2024064 w 2493606"/>
                <a:gd name="connsiteY7" fmla="*/ 124939 h 1298847"/>
                <a:gd name="connsiteX8" fmla="*/ 2011187 w 2493606"/>
                <a:gd name="connsiteY8" fmla="*/ 86379 h 1298847"/>
                <a:gd name="connsiteX9" fmla="*/ 1943236 w 2493606"/>
                <a:gd name="connsiteY9" fmla="*/ 15759 h 1298847"/>
                <a:gd name="connsiteX10" fmla="*/ 1813520 w 2493606"/>
                <a:gd name="connsiteY10" fmla="*/ 57979 h 1298847"/>
                <a:gd name="connsiteX11" fmla="*/ 1799686 w 2493606"/>
                <a:gd name="connsiteY11" fmla="*/ 70975 h 1298847"/>
                <a:gd name="connsiteX12" fmla="*/ 1768687 w 2493606"/>
                <a:gd name="connsiteY12" fmla="*/ 85117 h 1298847"/>
                <a:gd name="connsiteX13" fmla="*/ 1723934 w 2493606"/>
                <a:gd name="connsiteY13" fmla="*/ 141325 h 1298847"/>
                <a:gd name="connsiteX14" fmla="*/ 1722313 w 2493606"/>
                <a:gd name="connsiteY14" fmla="*/ 171505 h 1298847"/>
                <a:gd name="connsiteX15" fmla="*/ 1714739 w 2493606"/>
                <a:gd name="connsiteY15" fmla="*/ 179828 h 1298847"/>
                <a:gd name="connsiteX16" fmla="*/ 1704244 w 2493606"/>
                <a:gd name="connsiteY16" fmla="*/ 182299 h 1298847"/>
                <a:gd name="connsiteX17" fmla="*/ 1665544 w 2493606"/>
                <a:gd name="connsiteY17" fmla="*/ 192438 h 1298847"/>
                <a:gd name="connsiteX18" fmla="*/ 1661112 w 2493606"/>
                <a:gd name="connsiteY18" fmla="*/ 192729 h 1298847"/>
                <a:gd name="connsiteX19" fmla="*/ 1640075 w 2493606"/>
                <a:gd name="connsiteY19" fmla="*/ 188895 h 1298847"/>
                <a:gd name="connsiteX20" fmla="*/ 1126465 w 2493606"/>
                <a:gd name="connsiteY20" fmla="*/ 323507 h 1298847"/>
                <a:gd name="connsiteX21" fmla="*/ 774474 w 2493606"/>
                <a:gd name="connsiteY21" fmla="*/ 983474 h 1298847"/>
                <a:gd name="connsiteX22" fmla="*/ 730503 w 2493606"/>
                <a:gd name="connsiteY22" fmla="*/ 1024009 h 1298847"/>
                <a:gd name="connsiteX23" fmla="*/ 725649 w 2493606"/>
                <a:gd name="connsiteY23" fmla="*/ 1030177 h 1298847"/>
                <a:gd name="connsiteX24" fmla="*/ 708039 w 2493606"/>
                <a:gd name="connsiteY24" fmla="*/ 1036994 h 1298847"/>
                <a:gd name="connsiteX25" fmla="*/ 686611 w 2493606"/>
                <a:gd name="connsiteY25" fmla="*/ 1051390 h 1298847"/>
                <a:gd name="connsiteX26" fmla="*/ 681957 w 2493606"/>
                <a:gd name="connsiteY26" fmla="*/ 1053967 h 1298847"/>
                <a:gd name="connsiteX27" fmla="*/ 617218 w 2493606"/>
                <a:gd name="connsiteY27" fmla="*/ 1061841 h 1298847"/>
                <a:gd name="connsiteX28" fmla="*/ 587149 w 2493606"/>
                <a:gd name="connsiteY28" fmla="*/ 1063251 h 1298847"/>
                <a:gd name="connsiteX29" fmla="*/ 522166 w 2493606"/>
                <a:gd name="connsiteY29" fmla="*/ 1069455 h 1298847"/>
                <a:gd name="connsiteX30" fmla="*/ 20921 w 2493606"/>
                <a:gd name="connsiteY30" fmla="*/ 1136120 h 1298847"/>
                <a:gd name="connsiteX31" fmla="*/ 20921 w 2493606"/>
                <a:gd name="connsiteY31" fmla="*/ 1205061 h 1298847"/>
                <a:gd name="connsiteX32" fmla="*/ 299004 w 2493606"/>
                <a:gd name="connsiteY32" fmla="*/ 1291571 h 1298847"/>
                <a:gd name="connsiteX33" fmla="*/ 355831 w 2493606"/>
                <a:gd name="connsiteY33" fmla="*/ 1303542 h 1298847"/>
                <a:gd name="connsiteX34" fmla="*/ 362375 w 2493606"/>
                <a:gd name="connsiteY34" fmla="*/ 1298478 h 1298847"/>
                <a:gd name="connsiteX35" fmla="*/ 134200 w 2493606"/>
                <a:gd name="connsiteY35" fmla="*/ 1200139 h 1298847"/>
                <a:gd name="connsiteX36" fmla="*/ 200709 w 2493606"/>
                <a:gd name="connsiteY36" fmla="*/ 1156879 h 1298847"/>
                <a:gd name="connsiteX37" fmla="*/ 760271 w 2493606"/>
                <a:gd name="connsiteY37" fmla="*/ 1180442 h 1298847"/>
                <a:gd name="connsiteX38" fmla="*/ 847701 w 2493606"/>
                <a:gd name="connsiteY38" fmla="*/ 1188939 h 1298847"/>
                <a:gd name="connsiteX39" fmla="*/ 852423 w 2493606"/>
                <a:gd name="connsiteY39" fmla="*/ 1190676 h 1298847"/>
                <a:gd name="connsiteX40" fmla="*/ 849301 w 2493606"/>
                <a:gd name="connsiteY40" fmla="*/ 1195814 h 1298847"/>
                <a:gd name="connsiteX41" fmla="*/ 845171 w 2493606"/>
                <a:gd name="connsiteY41" fmla="*/ 1197166 h 1298847"/>
                <a:gd name="connsiteX42" fmla="*/ 845498 w 2493606"/>
                <a:gd name="connsiteY42" fmla="*/ 1197377 h 1298847"/>
                <a:gd name="connsiteX43" fmla="*/ 849877 w 2493606"/>
                <a:gd name="connsiteY43" fmla="*/ 1200593 h 1298847"/>
                <a:gd name="connsiteX44" fmla="*/ 850532 w 2493606"/>
                <a:gd name="connsiteY44" fmla="*/ 1200995 h 1298847"/>
                <a:gd name="connsiteX45" fmla="*/ 854034 w 2493606"/>
                <a:gd name="connsiteY45" fmla="*/ 1200012 h 1298847"/>
                <a:gd name="connsiteX46" fmla="*/ 864650 w 2493606"/>
                <a:gd name="connsiteY46" fmla="*/ 1197900 h 1298847"/>
                <a:gd name="connsiteX47" fmla="*/ 865142 w 2493606"/>
                <a:gd name="connsiteY47" fmla="*/ 1200229 h 1298847"/>
                <a:gd name="connsiteX48" fmla="*/ 853727 w 2493606"/>
                <a:gd name="connsiteY48" fmla="*/ 1202362 h 1298847"/>
                <a:gd name="connsiteX49" fmla="*/ 852708 w 2493606"/>
                <a:gd name="connsiteY49" fmla="*/ 1202346 h 1298847"/>
                <a:gd name="connsiteX50" fmla="*/ 887135 w 2493606"/>
                <a:gd name="connsiteY50" fmla="*/ 1215760 h 1298847"/>
                <a:gd name="connsiteX51" fmla="*/ 887985 w 2493606"/>
                <a:gd name="connsiteY51" fmla="*/ 1215834 h 1298847"/>
                <a:gd name="connsiteX52" fmla="*/ 934038 w 2493606"/>
                <a:gd name="connsiteY52" fmla="*/ 1221183 h 1298847"/>
                <a:gd name="connsiteX53" fmla="*/ 963875 w 2493606"/>
                <a:gd name="connsiteY53" fmla="*/ 1226786 h 1298847"/>
                <a:gd name="connsiteX54" fmla="*/ 1003087 w 2493606"/>
                <a:gd name="connsiteY54" fmla="*/ 1228972 h 1298847"/>
                <a:gd name="connsiteX55" fmla="*/ 1116345 w 2493606"/>
                <a:gd name="connsiteY55" fmla="*/ 1238662 h 1298847"/>
                <a:gd name="connsiteX56" fmla="*/ 1136405 w 2493606"/>
                <a:gd name="connsiteY56" fmla="*/ 1243415 h 1298847"/>
                <a:gd name="connsiteX57" fmla="*/ 1174144 w 2493606"/>
                <a:gd name="connsiteY57" fmla="*/ 1244487 h 1298847"/>
                <a:gd name="connsiteX58" fmla="*/ 1304510 w 2493606"/>
                <a:gd name="connsiteY58" fmla="*/ 1253348 h 1298847"/>
                <a:gd name="connsiteX59" fmla="*/ 1493177 w 2493606"/>
                <a:gd name="connsiteY59" fmla="*/ 1257319 h 1298847"/>
                <a:gd name="connsiteX60" fmla="*/ 1711596 w 2493606"/>
                <a:gd name="connsiteY60" fmla="*/ 1260609 h 1298847"/>
                <a:gd name="connsiteX61" fmla="*/ 1712256 w 2493606"/>
                <a:gd name="connsiteY61" fmla="*/ 1256849 h 1298847"/>
                <a:gd name="connsiteX62" fmla="*/ 1708681 w 2493606"/>
                <a:gd name="connsiteY62" fmla="*/ 1254980 h 1298847"/>
                <a:gd name="connsiteX63" fmla="*/ 1707408 w 2493606"/>
                <a:gd name="connsiteY63" fmla="*/ 1253929 h 1298847"/>
                <a:gd name="connsiteX64" fmla="*/ 1705850 w 2493606"/>
                <a:gd name="connsiteY64" fmla="*/ 1251912 h 1298847"/>
                <a:gd name="connsiteX65" fmla="*/ 1693891 w 2493606"/>
                <a:gd name="connsiteY65" fmla="*/ 1245823 h 1298847"/>
                <a:gd name="connsiteX66" fmla="*/ 1695122 w 2493606"/>
                <a:gd name="connsiteY66" fmla="*/ 1240537 h 1298847"/>
                <a:gd name="connsiteX67" fmla="*/ 1698238 w 2493606"/>
                <a:gd name="connsiteY67" fmla="*/ 1240907 h 1298847"/>
                <a:gd name="connsiteX68" fmla="*/ 1699459 w 2493606"/>
                <a:gd name="connsiteY68" fmla="*/ 1241202 h 1298847"/>
                <a:gd name="connsiteX69" fmla="*/ 1702390 w 2493606"/>
                <a:gd name="connsiteY69" fmla="*/ 1242385 h 1298847"/>
                <a:gd name="connsiteX70" fmla="*/ 1703668 w 2493606"/>
                <a:gd name="connsiteY70" fmla="*/ 1243009 h 1298847"/>
                <a:gd name="connsiteX71" fmla="*/ 1704397 w 2493606"/>
                <a:gd name="connsiteY71" fmla="*/ 1243494 h 1298847"/>
                <a:gd name="connsiteX72" fmla="*/ 1705976 w 2493606"/>
                <a:gd name="connsiteY72" fmla="*/ 1243758 h 1298847"/>
                <a:gd name="connsiteX73" fmla="*/ 1710925 w 2493606"/>
                <a:gd name="connsiteY73" fmla="*/ 1245438 h 1298847"/>
                <a:gd name="connsiteX74" fmla="*/ 1713867 w 2493606"/>
                <a:gd name="connsiteY74" fmla="*/ 1247006 h 1298847"/>
                <a:gd name="connsiteX75" fmla="*/ 1714094 w 2493606"/>
                <a:gd name="connsiteY75" fmla="*/ 1247180 h 1298847"/>
                <a:gd name="connsiteX76" fmla="*/ 1714823 w 2493606"/>
                <a:gd name="connsiteY76" fmla="*/ 1242993 h 1298847"/>
                <a:gd name="connsiteX77" fmla="*/ 1715066 w 2493606"/>
                <a:gd name="connsiteY77" fmla="*/ 1240902 h 1298847"/>
                <a:gd name="connsiteX78" fmla="*/ 1715204 w 2493606"/>
                <a:gd name="connsiteY78" fmla="*/ 1239465 h 1298847"/>
                <a:gd name="connsiteX79" fmla="*/ 1714892 w 2493606"/>
                <a:gd name="connsiteY79" fmla="*/ 1239074 h 1298847"/>
                <a:gd name="connsiteX80" fmla="*/ 1705987 w 2493606"/>
                <a:gd name="connsiteY80" fmla="*/ 1229141 h 1298847"/>
                <a:gd name="connsiteX81" fmla="*/ 1686164 w 2493606"/>
                <a:gd name="connsiteY81" fmla="*/ 1191009 h 1298847"/>
                <a:gd name="connsiteX82" fmla="*/ 1681828 w 2493606"/>
                <a:gd name="connsiteY82" fmla="*/ 1187872 h 1298847"/>
                <a:gd name="connsiteX83" fmla="*/ 1632432 w 2493606"/>
                <a:gd name="connsiteY83" fmla="*/ 1176550 h 1298847"/>
                <a:gd name="connsiteX84" fmla="*/ 1517700 w 2493606"/>
                <a:gd name="connsiteY84" fmla="*/ 1175678 h 1298847"/>
                <a:gd name="connsiteX85" fmla="*/ 1464845 w 2493606"/>
                <a:gd name="connsiteY85" fmla="*/ 1138106 h 1298847"/>
                <a:gd name="connsiteX86" fmla="*/ 1683037 w 2493606"/>
                <a:gd name="connsiteY86" fmla="*/ 1085699 h 1298847"/>
                <a:gd name="connsiteX87" fmla="*/ 1793882 w 2493606"/>
                <a:gd name="connsiteY87" fmla="*/ 1248527 h 1298847"/>
                <a:gd name="connsiteX88" fmla="*/ 1793755 w 2493606"/>
                <a:gd name="connsiteY88" fmla="*/ 1258661 h 1298847"/>
                <a:gd name="connsiteX89" fmla="*/ 1801461 w 2493606"/>
                <a:gd name="connsiteY89" fmla="*/ 1264533 h 1298847"/>
                <a:gd name="connsiteX90" fmla="*/ 1813958 w 2493606"/>
                <a:gd name="connsiteY90" fmla="*/ 1272343 h 1298847"/>
                <a:gd name="connsiteX91" fmla="*/ 1826175 w 2493606"/>
                <a:gd name="connsiteY91" fmla="*/ 1273289 h 1298847"/>
                <a:gd name="connsiteX92" fmla="*/ 1854258 w 2493606"/>
                <a:gd name="connsiteY92" fmla="*/ 1277719 h 1298847"/>
                <a:gd name="connsiteX93" fmla="*/ 1854285 w 2493606"/>
                <a:gd name="connsiteY93" fmla="*/ 1277651 h 1298847"/>
                <a:gd name="connsiteX94" fmla="*/ 1869549 w 2493606"/>
                <a:gd name="connsiteY94" fmla="*/ 1279029 h 1298847"/>
                <a:gd name="connsiteX95" fmla="*/ 1912744 w 2493606"/>
                <a:gd name="connsiteY95" fmla="*/ 1266698 h 1298847"/>
                <a:gd name="connsiteX96" fmla="*/ 1944482 w 2493606"/>
                <a:gd name="connsiteY96" fmla="*/ 1266698 h 1298847"/>
                <a:gd name="connsiteX97" fmla="*/ 1878116 w 2493606"/>
                <a:gd name="connsiteY97" fmla="*/ 1226311 h 1298847"/>
                <a:gd name="connsiteX98" fmla="*/ 1864674 w 2493606"/>
                <a:gd name="connsiteY98" fmla="*/ 1173936 h 1298847"/>
                <a:gd name="connsiteX99" fmla="*/ 1856878 w 2493606"/>
                <a:gd name="connsiteY99" fmla="*/ 1120938 h 1298847"/>
                <a:gd name="connsiteX100" fmla="*/ 1855653 w 2493606"/>
                <a:gd name="connsiteY100" fmla="*/ 1108803 h 1298847"/>
                <a:gd name="connsiteX101" fmla="*/ 1833004 w 2493606"/>
                <a:gd name="connsiteY101" fmla="*/ 1060013 h 1298847"/>
                <a:gd name="connsiteX102" fmla="*/ 1823560 w 2493606"/>
                <a:gd name="connsiteY102" fmla="*/ 999284 h 1298847"/>
                <a:gd name="connsiteX103" fmla="*/ 1828251 w 2493606"/>
                <a:gd name="connsiteY103" fmla="*/ 967098 h 1298847"/>
                <a:gd name="connsiteX104" fmla="*/ 1833517 w 2493606"/>
                <a:gd name="connsiteY104" fmla="*/ 952734 h 1298847"/>
                <a:gd name="connsiteX105" fmla="*/ 1837230 w 2493606"/>
                <a:gd name="connsiteY105" fmla="*/ 947633 h 1298847"/>
                <a:gd name="connsiteX106" fmla="*/ 1914946 w 2493606"/>
                <a:gd name="connsiteY106" fmla="*/ 874499 h 1298847"/>
                <a:gd name="connsiteX107" fmla="*/ 1941746 w 2493606"/>
                <a:gd name="connsiteY107" fmla="*/ 866842 h 1298847"/>
                <a:gd name="connsiteX108" fmla="*/ 1992547 w 2493606"/>
                <a:gd name="connsiteY108" fmla="*/ 890384 h 1298847"/>
                <a:gd name="connsiteX109" fmla="*/ 1993820 w 2493606"/>
                <a:gd name="connsiteY109" fmla="*/ 891789 h 1298847"/>
                <a:gd name="connsiteX110" fmla="*/ 2031157 w 2493606"/>
                <a:gd name="connsiteY110" fmla="*/ 887950 h 1298847"/>
                <a:gd name="connsiteX111" fmla="*/ 2039740 w 2493606"/>
                <a:gd name="connsiteY111" fmla="*/ 883662 h 1298847"/>
                <a:gd name="connsiteX112" fmla="*/ 2059013 w 2493606"/>
                <a:gd name="connsiteY112" fmla="*/ 904230 h 1298847"/>
                <a:gd name="connsiteX113" fmla="*/ 2064364 w 2493606"/>
                <a:gd name="connsiteY113" fmla="*/ 920300 h 1298847"/>
                <a:gd name="connsiteX114" fmla="*/ 2072561 w 2493606"/>
                <a:gd name="connsiteY114" fmla="*/ 928844 h 1298847"/>
                <a:gd name="connsiteX115" fmla="*/ 2087440 w 2493606"/>
                <a:gd name="connsiteY115" fmla="*/ 942215 h 1298847"/>
                <a:gd name="connsiteX116" fmla="*/ 2109809 w 2493606"/>
                <a:gd name="connsiteY116" fmla="*/ 954905 h 1298847"/>
                <a:gd name="connsiteX117" fmla="*/ 2114113 w 2493606"/>
                <a:gd name="connsiteY117" fmla="*/ 957814 h 1298847"/>
                <a:gd name="connsiteX118" fmla="*/ 2123652 w 2493606"/>
                <a:gd name="connsiteY118" fmla="*/ 955417 h 1298847"/>
                <a:gd name="connsiteX119" fmla="*/ 2126061 w 2493606"/>
                <a:gd name="connsiteY119" fmla="*/ 935889 h 1298847"/>
                <a:gd name="connsiteX120" fmla="*/ 2128633 w 2493606"/>
                <a:gd name="connsiteY120" fmla="*/ 911940 h 1298847"/>
                <a:gd name="connsiteX121" fmla="*/ 2130371 w 2493606"/>
                <a:gd name="connsiteY121" fmla="*/ 883165 h 1298847"/>
                <a:gd name="connsiteX122" fmla="*/ 2113385 w 2493606"/>
                <a:gd name="connsiteY122" fmla="*/ 826993 h 1298847"/>
                <a:gd name="connsiteX123" fmla="*/ 2082512 w 2493606"/>
                <a:gd name="connsiteY123" fmla="*/ 797231 h 1298847"/>
                <a:gd name="connsiteX124" fmla="*/ 2031949 w 2493606"/>
                <a:gd name="connsiteY124" fmla="*/ 782170 h 1298847"/>
                <a:gd name="connsiteX125" fmla="*/ 2009253 w 2493606"/>
                <a:gd name="connsiteY125" fmla="*/ 761364 h 1298847"/>
                <a:gd name="connsiteX126" fmla="*/ 2013030 w 2493606"/>
                <a:gd name="connsiteY126" fmla="*/ 746430 h 1298847"/>
                <a:gd name="connsiteX127" fmla="*/ 2026504 w 2493606"/>
                <a:gd name="connsiteY127" fmla="*/ 726595 h 1298847"/>
                <a:gd name="connsiteX128" fmla="*/ 2030671 w 2493606"/>
                <a:gd name="connsiteY128" fmla="*/ 720902 h 1298847"/>
                <a:gd name="connsiteX129" fmla="*/ 2043421 w 2493606"/>
                <a:gd name="connsiteY129" fmla="*/ 698644 h 1298847"/>
                <a:gd name="connsiteX130" fmla="*/ 2056557 w 2493606"/>
                <a:gd name="connsiteY130" fmla="*/ 681735 h 1298847"/>
                <a:gd name="connsiteX131" fmla="*/ 2077759 w 2493606"/>
                <a:gd name="connsiteY131" fmla="*/ 658045 h 1298847"/>
                <a:gd name="connsiteX132" fmla="*/ 2116226 w 2493606"/>
                <a:gd name="connsiteY132" fmla="*/ 641073 h 1298847"/>
                <a:gd name="connsiteX133" fmla="*/ 2144965 w 2493606"/>
                <a:gd name="connsiteY133" fmla="*/ 637524 h 1298847"/>
                <a:gd name="connsiteX134" fmla="*/ 2196637 w 2493606"/>
                <a:gd name="connsiteY134" fmla="*/ 637820 h 1298847"/>
                <a:gd name="connsiteX135" fmla="*/ 2273836 w 2493606"/>
                <a:gd name="connsiteY135" fmla="*/ 625679 h 1298847"/>
                <a:gd name="connsiteX136" fmla="*/ 2305595 w 2493606"/>
                <a:gd name="connsiteY136" fmla="*/ 612937 h 1298847"/>
                <a:gd name="connsiteX137" fmla="*/ 2316671 w 2493606"/>
                <a:gd name="connsiteY137" fmla="*/ 608221 h 1298847"/>
                <a:gd name="connsiteX138" fmla="*/ 2351209 w 2493606"/>
                <a:gd name="connsiteY138" fmla="*/ 602079 h 1298847"/>
                <a:gd name="connsiteX139" fmla="*/ 2399279 w 2493606"/>
                <a:gd name="connsiteY139" fmla="*/ 583576 h 1298847"/>
                <a:gd name="connsiteX140" fmla="*/ 2432565 w 2493606"/>
                <a:gd name="connsiteY140" fmla="*/ 556020 h 1298847"/>
                <a:gd name="connsiteX141" fmla="*/ 2464240 w 2493606"/>
                <a:gd name="connsiteY141" fmla="*/ 521732 h 1298847"/>
                <a:gd name="connsiteX142" fmla="*/ 2468962 w 2493606"/>
                <a:gd name="connsiteY142" fmla="*/ 515950 h 1298847"/>
                <a:gd name="connsiteX143" fmla="*/ 2478295 w 2493606"/>
                <a:gd name="connsiteY143" fmla="*/ 504395 h 1298847"/>
                <a:gd name="connsiteX144" fmla="*/ 2489688 w 2493606"/>
                <a:gd name="connsiteY144" fmla="*/ 450288 h 1298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493606" h="1298847">
                  <a:moveTo>
                    <a:pt x="2489688" y="450288"/>
                  </a:moveTo>
                  <a:cubicBezTo>
                    <a:pt x="2484169" y="440878"/>
                    <a:pt x="2476177" y="432952"/>
                    <a:pt x="2469908" y="423932"/>
                  </a:cubicBezTo>
                  <a:cubicBezTo>
                    <a:pt x="2460749" y="410756"/>
                    <a:pt x="2365005" y="347704"/>
                    <a:pt x="2356481" y="340385"/>
                  </a:cubicBezTo>
                  <a:cubicBezTo>
                    <a:pt x="2335184" y="322097"/>
                    <a:pt x="2315245" y="302236"/>
                    <a:pt x="2294630" y="283157"/>
                  </a:cubicBezTo>
                  <a:cubicBezTo>
                    <a:pt x="2287510" y="276561"/>
                    <a:pt x="2121740" y="172656"/>
                    <a:pt x="2104036" y="172392"/>
                  </a:cubicBezTo>
                  <a:cubicBezTo>
                    <a:pt x="2094470" y="172244"/>
                    <a:pt x="2084910" y="165812"/>
                    <a:pt x="2075519" y="161825"/>
                  </a:cubicBezTo>
                  <a:cubicBezTo>
                    <a:pt x="2067501" y="158419"/>
                    <a:pt x="2060070" y="152848"/>
                    <a:pt x="2051772" y="151084"/>
                  </a:cubicBezTo>
                  <a:cubicBezTo>
                    <a:pt x="2035715" y="147668"/>
                    <a:pt x="2028284" y="141098"/>
                    <a:pt x="2024064" y="124939"/>
                  </a:cubicBezTo>
                  <a:cubicBezTo>
                    <a:pt x="2020636" y="111822"/>
                    <a:pt x="2017778" y="97939"/>
                    <a:pt x="2011187" y="86379"/>
                  </a:cubicBezTo>
                  <a:cubicBezTo>
                    <a:pt x="1994639" y="57361"/>
                    <a:pt x="1974499" y="31897"/>
                    <a:pt x="1943236" y="15759"/>
                  </a:cubicBezTo>
                  <a:cubicBezTo>
                    <a:pt x="1896618" y="-8300"/>
                    <a:pt x="1834557" y="10689"/>
                    <a:pt x="1813520" y="57979"/>
                  </a:cubicBezTo>
                  <a:cubicBezTo>
                    <a:pt x="1810615" y="64511"/>
                    <a:pt x="1806516" y="68440"/>
                    <a:pt x="1799686" y="70975"/>
                  </a:cubicBezTo>
                  <a:cubicBezTo>
                    <a:pt x="1789054" y="74920"/>
                    <a:pt x="1778306" y="79208"/>
                    <a:pt x="1768687" y="85117"/>
                  </a:cubicBezTo>
                  <a:cubicBezTo>
                    <a:pt x="1747153" y="98340"/>
                    <a:pt x="1729296" y="115323"/>
                    <a:pt x="1723934" y="141325"/>
                  </a:cubicBezTo>
                  <a:cubicBezTo>
                    <a:pt x="1721922" y="151090"/>
                    <a:pt x="1722308" y="161429"/>
                    <a:pt x="1722313" y="171505"/>
                  </a:cubicBezTo>
                  <a:cubicBezTo>
                    <a:pt x="1722318" y="177214"/>
                    <a:pt x="1720184" y="179410"/>
                    <a:pt x="1714739" y="179828"/>
                  </a:cubicBezTo>
                  <a:cubicBezTo>
                    <a:pt x="1711168" y="180102"/>
                    <a:pt x="1707059" y="180424"/>
                    <a:pt x="1704244" y="182299"/>
                  </a:cubicBezTo>
                  <a:cubicBezTo>
                    <a:pt x="1692428" y="190162"/>
                    <a:pt x="1682261" y="203174"/>
                    <a:pt x="1665544" y="192438"/>
                  </a:cubicBezTo>
                  <a:cubicBezTo>
                    <a:pt x="1664514" y="191778"/>
                    <a:pt x="1662581" y="192935"/>
                    <a:pt x="1661112" y="192729"/>
                  </a:cubicBezTo>
                  <a:cubicBezTo>
                    <a:pt x="1656866" y="192137"/>
                    <a:pt x="1646207" y="195638"/>
                    <a:pt x="1640075" y="188895"/>
                  </a:cubicBezTo>
                  <a:cubicBezTo>
                    <a:pt x="1637027" y="185541"/>
                    <a:pt x="1335625" y="143686"/>
                    <a:pt x="1126465" y="323507"/>
                  </a:cubicBezTo>
                  <a:cubicBezTo>
                    <a:pt x="889992" y="526818"/>
                    <a:pt x="810211" y="850387"/>
                    <a:pt x="774474" y="983474"/>
                  </a:cubicBezTo>
                  <a:cubicBezTo>
                    <a:pt x="767671" y="1008785"/>
                    <a:pt x="730804" y="1023618"/>
                    <a:pt x="730503" y="1024009"/>
                  </a:cubicBezTo>
                  <a:cubicBezTo>
                    <a:pt x="728892" y="1026105"/>
                    <a:pt x="727767" y="1029147"/>
                    <a:pt x="725649" y="1030177"/>
                  </a:cubicBezTo>
                  <a:cubicBezTo>
                    <a:pt x="720008" y="1032923"/>
                    <a:pt x="714002" y="1034972"/>
                    <a:pt x="708039" y="1036994"/>
                  </a:cubicBezTo>
                  <a:cubicBezTo>
                    <a:pt x="699588" y="1039857"/>
                    <a:pt x="689589" y="1040163"/>
                    <a:pt x="686611" y="1051390"/>
                  </a:cubicBezTo>
                  <a:cubicBezTo>
                    <a:pt x="686294" y="1052599"/>
                    <a:pt x="683647" y="1053750"/>
                    <a:pt x="681957" y="1053967"/>
                  </a:cubicBezTo>
                  <a:cubicBezTo>
                    <a:pt x="660397" y="1056729"/>
                    <a:pt x="638836" y="1059565"/>
                    <a:pt x="617218" y="1061841"/>
                  </a:cubicBezTo>
                  <a:cubicBezTo>
                    <a:pt x="607256" y="1062891"/>
                    <a:pt x="597136" y="1062390"/>
                    <a:pt x="587149" y="1063251"/>
                  </a:cubicBezTo>
                  <a:cubicBezTo>
                    <a:pt x="565472" y="1065115"/>
                    <a:pt x="543843" y="1067554"/>
                    <a:pt x="522166" y="1069455"/>
                  </a:cubicBezTo>
                  <a:cubicBezTo>
                    <a:pt x="512738" y="1070279"/>
                    <a:pt x="99758" y="1046246"/>
                    <a:pt x="20921" y="1136120"/>
                  </a:cubicBezTo>
                  <a:cubicBezTo>
                    <a:pt x="4225" y="1155157"/>
                    <a:pt x="-13543" y="1178900"/>
                    <a:pt x="20921" y="1205061"/>
                  </a:cubicBezTo>
                  <a:cubicBezTo>
                    <a:pt x="24439" y="1207733"/>
                    <a:pt x="277148" y="1283211"/>
                    <a:pt x="299004" y="1291571"/>
                  </a:cubicBezTo>
                  <a:cubicBezTo>
                    <a:pt x="317300" y="1298568"/>
                    <a:pt x="335501" y="1306489"/>
                    <a:pt x="355831" y="1303542"/>
                  </a:cubicBezTo>
                  <a:cubicBezTo>
                    <a:pt x="358303" y="1303183"/>
                    <a:pt x="361953" y="1300580"/>
                    <a:pt x="362375" y="1298478"/>
                  </a:cubicBezTo>
                  <a:cubicBezTo>
                    <a:pt x="363395" y="1293377"/>
                    <a:pt x="162479" y="1227657"/>
                    <a:pt x="134200" y="1200139"/>
                  </a:cubicBezTo>
                  <a:cubicBezTo>
                    <a:pt x="102214" y="1168998"/>
                    <a:pt x="174242" y="1156953"/>
                    <a:pt x="200709" y="1156879"/>
                  </a:cubicBezTo>
                  <a:cubicBezTo>
                    <a:pt x="280438" y="1156668"/>
                    <a:pt x="676401" y="1181229"/>
                    <a:pt x="760271" y="1180442"/>
                  </a:cubicBezTo>
                  <a:cubicBezTo>
                    <a:pt x="822734" y="1179856"/>
                    <a:pt x="843032" y="1190417"/>
                    <a:pt x="847701" y="1188939"/>
                  </a:cubicBezTo>
                  <a:cubicBezTo>
                    <a:pt x="848963" y="1188537"/>
                    <a:pt x="850833" y="1190048"/>
                    <a:pt x="852423" y="1190676"/>
                  </a:cubicBezTo>
                  <a:cubicBezTo>
                    <a:pt x="851403" y="1192450"/>
                    <a:pt x="850738" y="1195365"/>
                    <a:pt x="849301" y="1195814"/>
                  </a:cubicBezTo>
                  <a:cubicBezTo>
                    <a:pt x="847933" y="1196242"/>
                    <a:pt x="846550" y="1196707"/>
                    <a:pt x="845171" y="1197166"/>
                  </a:cubicBezTo>
                  <a:cubicBezTo>
                    <a:pt x="845282" y="1197251"/>
                    <a:pt x="845393" y="1197288"/>
                    <a:pt x="845498" y="1197377"/>
                  </a:cubicBezTo>
                  <a:cubicBezTo>
                    <a:pt x="846962" y="1198449"/>
                    <a:pt x="848419" y="1199521"/>
                    <a:pt x="849877" y="1200593"/>
                  </a:cubicBezTo>
                  <a:cubicBezTo>
                    <a:pt x="850094" y="1200736"/>
                    <a:pt x="850321" y="1200857"/>
                    <a:pt x="850532" y="1200995"/>
                  </a:cubicBezTo>
                  <a:cubicBezTo>
                    <a:pt x="852354" y="1200461"/>
                    <a:pt x="853194" y="1200197"/>
                    <a:pt x="854034" y="1200012"/>
                  </a:cubicBezTo>
                  <a:cubicBezTo>
                    <a:pt x="857562" y="1199247"/>
                    <a:pt x="861101" y="1198528"/>
                    <a:pt x="864650" y="1197900"/>
                  </a:cubicBezTo>
                  <a:cubicBezTo>
                    <a:pt x="864677" y="1197895"/>
                    <a:pt x="864972" y="1199416"/>
                    <a:pt x="865142" y="1200229"/>
                  </a:cubicBezTo>
                  <a:cubicBezTo>
                    <a:pt x="861339" y="1200952"/>
                    <a:pt x="857546" y="1201723"/>
                    <a:pt x="853727" y="1202362"/>
                  </a:cubicBezTo>
                  <a:cubicBezTo>
                    <a:pt x="853442" y="1202410"/>
                    <a:pt x="853110" y="1202389"/>
                    <a:pt x="852708" y="1202346"/>
                  </a:cubicBezTo>
                  <a:cubicBezTo>
                    <a:pt x="863156" y="1208657"/>
                    <a:pt x="875092" y="1212264"/>
                    <a:pt x="887135" y="1215760"/>
                  </a:cubicBezTo>
                  <a:cubicBezTo>
                    <a:pt x="887415" y="1215786"/>
                    <a:pt x="887700" y="1215807"/>
                    <a:pt x="887985" y="1215834"/>
                  </a:cubicBezTo>
                  <a:cubicBezTo>
                    <a:pt x="903377" y="1217217"/>
                    <a:pt x="918736" y="1219018"/>
                    <a:pt x="934038" y="1221183"/>
                  </a:cubicBezTo>
                  <a:cubicBezTo>
                    <a:pt x="944047" y="1222598"/>
                    <a:pt x="953844" y="1225719"/>
                    <a:pt x="963875" y="1226786"/>
                  </a:cubicBezTo>
                  <a:cubicBezTo>
                    <a:pt x="976873" y="1228164"/>
                    <a:pt x="990041" y="1227927"/>
                    <a:pt x="1003087" y="1228972"/>
                  </a:cubicBezTo>
                  <a:cubicBezTo>
                    <a:pt x="1040857" y="1231993"/>
                    <a:pt x="1078617" y="1235145"/>
                    <a:pt x="1116345" y="1238662"/>
                  </a:cubicBezTo>
                  <a:cubicBezTo>
                    <a:pt x="1123122" y="1239291"/>
                    <a:pt x="1129634" y="1242882"/>
                    <a:pt x="1136405" y="1243415"/>
                  </a:cubicBezTo>
                  <a:cubicBezTo>
                    <a:pt x="1148934" y="1244403"/>
                    <a:pt x="1161594" y="1243663"/>
                    <a:pt x="1174144" y="1244487"/>
                  </a:cubicBezTo>
                  <a:cubicBezTo>
                    <a:pt x="1217608" y="1247333"/>
                    <a:pt x="1261009" y="1251711"/>
                    <a:pt x="1304510" y="1253348"/>
                  </a:cubicBezTo>
                  <a:cubicBezTo>
                    <a:pt x="1367364" y="1255709"/>
                    <a:pt x="1430281" y="1256754"/>
                    <a:pt x="1493177" y="1257319"/>
                  </a:cubicBezTo>
                  <a:cubicBezTo>
                    <a:pt x="1560251" y="1257921"/>
                    <a:pt x="1644623" y="1256401"/>
                    <a:pt x="1711596" y="1260609"/>
                  </a:cubicBezTo>
                  <a:cubicBezTo>
                    <a:pt x="1711955" y="1259363"/>
                    <a:pt x="1712536" y="1256945"/>
                    <a:pt x="1712256" y="1256849"/>
                  </a:cubicBezTo>
                  <a:cubicBezTo>
                    <a:pt x="1710746" y="1256343"/>
                    <a:pt x="1709858" y="1255894"/>
                    <a:pt x="1708681" y="1254980"/>
                  </a:cubicBezTo>
                  <a:cubicBezTo>
                    <a:pt x="1708253" y="1254653"/>
                    <a:pt x="1707777" y="1254336"/>
                    <a:pt x="1707408" y="1253929"/>
                  </a:cubicBezTo>
                  <a:cubicBezTo>
                    <a:pt x="1706837" y="1253301"/>
                    <a:pt x="1706330" y="1252609"/>
                    <a:pt x="1705850" y="1251912"/>
                  </a:cubicBezTo>
                  <a:cubicBezTo>
                    <a:pt x="1705163" y="1250729"/>
                    <a:pt x="1693897" y="1247186"/>
                    <a:pt x="1693891" y="1245823"/>
                  </a:cubicBezTo>
                  <a:cubicBezTo>
                    <a:pt x="1693897" y="1244455"/>
                    <a:pt x="1692460" y="1240511"/>
                    <a:pt x="1695122" y="1240537"/>
                  </a:cubicBezTo>
                  <a:cubicBezTo>
                    <a:pt x="1696163" y="1240553"/>
                    <a:pt x="1697219" y="1240738"/>
                    <a:pt x="1698238" y="1240907"/>
                  </a:cubicBezTo>
                  <a:cubicBezTo>
                    <a:pt x="1698656" y="1240975"/>
                    <a:pt x="1699062" y="1241076"/>
                    <a:pt x="1699459" y="1241202"/>
                  </a:cubicBezTo>
                  <a:cubicBezTo>
                    <a:pt x="1700462" y="1241519"/>
                    <a:pt x="1701434" y="1241968"/>
                    <a:pt x="1702390" y="1242385"/>
                  </a:cubicBezTo>
                  <a:cubicBezTo>
                    <a:pt x="1702828" y="1242575"/>
                    <a:pt x="1703251" y="1242781"/>
                    <a:pt x="1703668" y="1243009"/>
                  </a:cubicBezTo>
                  <a:cubicBezTo>
                    <a:pt x="1703922" y="1243151"/>
                    <a:pt x="1704149" y="1243341"/>
                    <a:pt x="1704397" y="1243494"/>
                  </a:cubicBezTo>
                  <a:cubicBezTo>
                    <a:pt x="1704925" y="1243510"/>
                    <a:pt x="1705453" y="1243595"/>
                    <a:pt x="1705976" y="1243758"/>
                  </a:cubicBezTo>
                  <a:cubicBezTo>
                    <a:pt x="1707725" y="1244059"/>
                    <a:pt x="1709299" y="1244735"/>
                    <a:pt x="1710925" y="1245438"/>
                  </a:cubicBezTo>
                  <a:cubicBezTo>
                    <a:pt x="1711950" y="1245876"/>
                    <a:pt x="1712932" y="1246399"/>
                    <a:pt x="1713867" y="1247006"/>
                  </a:cubicBezTo>
                  <a:cubicBezTo>
                    <a:pt x="1713947" y="1247059"/>
                    <a:pt x="1714015" y="1247128"/>
                    <a:pt x="1714094" y="1247180"/>
                  </a:cubicBezTo>
                  <a:cubicBezTo>
                    <a:pt x="1714332" y="1245781"/>
                    <a:pt x="1714628" y="1244397"/>
                    <a:pt x="1714823" y="1242993"/>
                  </a:cubicBezTo>
                  <a:cubicBezTo>
                    <a:pt x="1714866" y="1242591"/>
                    <a:pt x="1715050" y="1241092"/>
                    <a:pt x="1715066" y="1240902"/>
                  </a:cubicBezTo>
                  <a:cubicBezTo>
                    <a:pt x="1715119" y="1240426"/>
                    <a:pt x="1715161" y="1239946"/>
                    <a:pt x="1715204" y="1239465"/>
                  </a:cubicBezTo>
                  <a:cubicBezTo>
                    <a:pt x="1715061" y="1239286"/>
                    <a:pt x="1714924" y="1239111"/>
                    <a:pt x="1714892" y="1239074"/>
                  </a:cubicBezTo>
                  <a:cubicBezTo>
                    <a:pt x="1712108" y="1235600"/>
                    <a:pt x="1702828" y="1226004"/>
                    <a:pt x="1705987" y="1229141"/>
                  </a:cubicBezTo>
                  <a:cubicBezTo>
                    <a:pt x="1722007" y="1245047"/>
                    <a:pt x="1724510" y="1231956"/>
                    <a:pt x="1686164" y="1191009"/>
                  </a:cubicBezTo>
                  <a:cubicBezTo>
                    <a:pt x="1684749" y="1189921"/>
                    <a:pt x="1683275" y="1188912"/>
                    <a:pt x="1681828" y="1187872"/>
                  </a:cubicBezTo>
                  <a:cubicBezTo>
                    <a:pt x="1665554" y="1183314"/>
                    <a:pt x="1648964" y="1180141"/>
                    <a:pt x="1632432" y="1176550"/>
                  </a:cubicBezTo>
                  <a:cubicBezTo>
                    <a:pt x="1571242" y="1163269"/>
                    <a:pt x="1528011" y="1177680"/>
                    <a:pt x="1517700" y="1175678"/>
                  </a:cubicBezTo>
                  <a:cubicBezTo>
                    <a:pt x="1505415" y="1173292"/>
                    <a:pt x="1464956" y="1139975"/>
                    <a:pt x="1464845" y="1138106"/>
                  </a:cubicBezTo>
                  <a:cubicBezTo>
                    <a:pt x="1464692" y="1135434"/>
                    <a:pt x="1646577" y="1015116"/>
                    <a:pt x="1683037" y="1085699"/>
                  </a:cubicBezTo>
                  <a:cubicBezTo>
                    <a:pt x="1690839" y="1100802"/>
                    <a:pt x="1810931" y="1231613"/>
                    <a:pt x="1793882" y="1248527"/>
                  </a:cubicBezTo>
                  <a:cubicBezTo>
                    <a:pt x="1787713" y="1254647"/>
                    <a:pt x="1789250" y="1251215"/>
                    <a:pt x="1793755" y="1258661"/>
                  </a:cubicBezTo>
                  <a:cubicBezTo>
                    <a:pt x="1796195" y="1258513"/>
                    <a:pt x="1798334" y="1260514"/>
                    <a:pt x="1801461" y="1264533"/>
                  </a:cubicBezTo>
                  <a:cubicBezTo>
                    <a:pt x="1804319" y="1268208"/>
                    <a:pt x="1809394" y="1270690"/>
                    <a:pt x="1813958" y="1272343"/>
                  </a:cubicBezTo>
                  <a:cubicBezTo>
                    <a:pt x="1817655" y="1273685"/>
                    <a:pt x="1822213" y="1272423"/>
                    <a:pt x="1826175" y="1273289"/>
                  </a:cubicBezTo>
                  <a:cubicBezTo>
                    <a:pt x="1835497" y="1275322"/>
                    <a:pt x="1844867" y="1276705"/>
                    <a:pt x="1854258" y="1277719"/>
                  </a:cubicBezTo>
                  <a:cubicBezTo>
                    <a:pt x="1854269" y="1277693"/>
                    <a:pt x="1854274" y="1277672"/>
                    <a:pt x="1854285" y="1277651"/>
                  </a:cubicBezTo>
                  <a:cubicBezTo>
                    <a:pt x="1854987" y="1275274"/>
                    <a:pt x="1869908" y="1277524"/>
                    <a:pt x="1869549" y="1279029"/>
                  </a:cubicBezTo>
                  <a:cubicBezTo>
                    <a:pt x="1879849" y="1279699"/>
                    <a:pt x="1958849" y="1279383"/>
                    <a:pt x="1912744" y="1266698"/>
                  </a:cubicBezTo>
                  <a:cubicBezTo>
                    <a:pt x="1900712" y="1263387"/>
                    <a:pt x="1941218" y="1270701"/>
                    <a:pt x="1944482" y="1266698"/>
                  </a:cubicBezTo>
                  <a:cubicBezTo>
                    <a:pt x="1948808" y="1261401"/>
                    <a:pt x="1881814" y="1229162"/>
                    <a:pt x="1878116" y="1226311"/>
                  </a:cubicBezTo>
                  <a:cubicBezTo>
                    <a:pt x="1871308" y="1221062"/>
                    <a:pt x="1867225" y="1182929"/>
                    <a:pt x="1864674" y="1173936"/>
                  </a:cubicBezTo>
                  <a:cubicBezTo>
                    <a:pt x="1859772" y="1156631"/>
                    <a:pt x="1854480" y="1139394"/>
                    <a:pt x="1856878" y="1120938"/>
                  </a:cubicBezTo>
                  <a:cubicBezTo>
                    <a:pt x="1857390" y="1116983"/>
                    <a:pt x="1857205" y="1112372"/>
                    <a:pt x="1855653" y="1108803"/>
                  </a:cubicBezTo>
                  <a:cubicBezTo>
                    <a:pt x="1848501" y="1092358"/>
                    <a:pt x="1841608" y="1075708"/>
                    <a:pt x="1833004" y="1060013"/>
                  </a:cubicBezTo>
                  <a:cubicBezTo>
                    <a:pt x="1822382" y="1040643"/>
                    <a:pt x="1816789" y="1021427"/>
                    <a:pt x="1823560" y="999284"/>
                  </a:cubicBezTo>
                  <a:cubicBezTo>
                    <a:pt x="1826692" y="989040"/>
                    <a:pt x="1826339" y="977776"/>
                    <a:pt x="1828251" y="967098"/>
                  </a:cubicBezTo>
                  <a:cubicBezTo>
                    <a:pt x="1829138" y="962150"/>
                    <a:pt x="1831499" y="957424"/>
                    <a:pt x="1833517" y="952734"/>
                  </a:cubicBezTo>
                  <a:cubicBezTo>
                    <a:pt x="1834330" y="950849"/>
                    <a:pt x="1836485" y="949529"/>
                    <a:pt x="1837230" y="947633"/>
                  </a:cubicBezTo>
                  <a:cubicBezTo>
                    <a:pt x="1842617" y="933940"/>
                    <a:pt x="1909469" y="883846"/>
                    <a:pt x="1914946" y="874499"/>
                  </a:cubicBezTo>
                  <a:cubicBezTo>
                    <a:pt x="1918411" y="868585"/>
                    <a:pt x="1932508" y="866626"/>
                    <a:pt x="1941746" y="866842"/>
                  </a:cubicBezTo>
                  <a:cubicBezTo>
                    <a:pt x="1961558" y="867312"/>
                    <a:pt x="1981207" y="870549"/>
                    <a:pt x="1992547" y="890384"/>
                  </a:cubicBezTo>
                  <a:cubicBezTo>
                    <a:pt x="1992853" y="890923"/>
                    <a:pt x="1993381" y="891334"/>
                    <a:pt x="1993820" y="891789"/>
                  </a:cubicBezTo>
                  <a:cubicBezTo>
                    <a:pt x="2008155" y="906633"/>
                    <a:pt x="2020689" y="905165"/>
                    <a:pt x="2031157" y="887950"/>
                  </a:cubicBezTo>
                  <a:cubicBezTo>
                    <a:pt x="2032610" y="885563"/>
                    <a:pt x="2037126" y="883213"/>
                    <a:pt x="2039740" y="883662"/>
                  </a:cubicBezTo>
                  <a:cubicBezTo>
                    <a:pt x="2050974" y="885584"/>
                    <a:pt x="2059013" y="890738"/>
                    <a:pt x="2059013" y="904230"/>
                  </a:cubicBezTo>
                  <a:cubicBezTo>
                    <a:pt x="2059008" y="909622"/>
                    <a:pt x="2061797" y="915293"/>
                    <a:pt x="2064364" y="920300"/>
                  </a:cubicBezTo>
                  <a:cubicBezTo>
                    <a:pt x="2066123" y="923737"/>
                    <a:pt x="2069218" y="927819"/>
                    <a:pt x="2072561" y="928844"/>
                  </a:cubicBezTo>
                  <a:cubicBezTo>
                    <a:pt x="2079998" y="931131"/>
                    <a:pt x="2083289" y="936411"/>
                    <a:pt x="2087440" y="942215"/>
                  </a:cubicBezTo>
                  <a:cubicBezTo>
                    <a:pt x="2092553" y="949365"/>
                    <a:pt x="2096182" y="961527"/>
                    <a:pt x="2109809" y="954905"/>
                  </a:cubicBezTo>
                  <a:cubicBezTo>
                    <a:pt x="2110601" y="954519"/>
                    <a:pt x="2112899" y="956547"/>
                    <a:pt x="2114113" y="957814"/>
                  </a:cubicBezTo>
                  <a:cubicBezTo>
                    <a:pt x="2118820" y="962725"/>
                    <a:pt x="2122348" y="960967"/>
                    <a:pt x="2123652" y="955417"/>
                  </a:cubicBezTo>
                  <a:cubicBezTo>
                    <a:pt x="2125142" y="949069"/>
                    <a:pt x="2125390" y="942421"/>
                    <a:pt x="2126061" y="935889"/>
                  </a:cubicBezTo>
                  <a:cubicBezTo>
                    <a:pt x="2126880" y="927883"/>
                    <a:pt x="2126330" y="919481"/>
                    <a:pt x="2128633" y="911940"/>
                  </a:cubicBezTo>
                  <a:cubicBezTo>
                    <a:pt x="2131596" y="902245"/>
                    <a:pt x="2133360" y="892972"/>
                    <a:pt x="2130371" y="883165"/>
                  </a:cubicBezTo>
                  <a:cubicBezTo>
                    <a:pt x="2124672" y="864450"/>
                    <a:pt x="2118244" y="845920"/>
                    <a:pt x="2113385" y="826993"/>
                  </a:cubicBezTo>
                  <a:cubicBezTo>
                    <a:pt x="2109080" y="810222"/>
                    <a:pt x="2100777" y="800288"/>
                    <a:pt x="2082512" y="797231"/>
                  </a:cubicBezTo>
                  <a:cubicBezTo>
                    <a:pt x="2065251" y="794342"/>
                    <a:pt x="2048001" y="789130"/>
                    <a:pt x="2031949" y="782170"/>
                  </a:cubicBezTo>
                  <a:cubicBezTo>
                    <a:pt x="2022949" y="778273"/>
                    <a:pt x="2015507" y="769438"/>
                    <a:pt x="2009253" y="761364"/>
                  </a:cubicBezTo>
                  <a:cubicBezTo>
                    <a:pt x="2007336" y="758887"/>
                    <a:pt x="2012349" y="751642"/>
                    <a:pt x="2013030" y="746430"/>
                  </a:cubicBezTo>
                  <a:cubicBezTo>
                    <a:pt x="2014213" y="737341"/>
                    <a:pt x="2017715" y="730471"/>
                    <a:pt x="2026504" y="726595"/>
                  </a:cubicBezTo>
                  <a:cubicBezTo>
                    <a:pt x="2028374" y="725771"/>
                    <a:pt x="2029488" y="722957"/>
                    <a:pt x="2030671" y="720902"/>
                  </a:cubicBezTo>
                  <a:cubicBezTo>
                    <a:pt x="2034949" y="713493"/>
                    <a:pt x="2038768" y="705799"/>
                    <a:pt x="2043421" y="698644"/>
                  </a:cubicBezTo>
                  <a:cubicBezTo>
                    <a:pt x="2047304" y="692682"/>
                    <a:pt x="2051973" y="687206"/>
                    <a:pt x="2056557" y="681735"/>
                  </a:cubicBezTo>
                  <a:cubicBezTo>
                    <a:pt x="2063397" y="673576"/>
                    <a:pt x="2069181" y="663627"/>
                    <a:pt x="2077759" y="658045"/>
                  </a:cubicBezTo>
                  <a:cubicBezTo>
                    <a:pt x="2089384" y="650494"/>
                    <a:pt x="2102916" y="645398"/>
                    <a:pt x="2116226" y="641073"/>
                  </a:cubicBezTo>
                  <a:cubicBezTo>
                    <a:pt x="2125306" y="638121"/>
                    <a:pt x="2135721" y="636125"/>
                    <a:pt x="2144965" y="637524"/>
                  </a:cubicBezTo>
                  <a:cubicBezTo>
                    <a:pt x="2162358" y="640149"/>
                    <a:pt x="2179238" y="640809"/>
                    <a:pt x="2196637" y="637820"/>
                  </a:cubicBezTo>
                  <a:cubicBezTo>
                    <a:pt x="2206936" y="636045"/>
                    <a:pt x="2259448" y="628314"/>
                    <a:pt x="2273836" y="625679"/>
                  </a:cubicBezTo>
                  <a:cubicBezTo>
                    <a:pt x="2285567" y="623525"/>
                    <a:pt x="2296152" y="620314"/>
                    <a:pt x="2305595" y="612937"/>
                  </a:cubicBezTo>
                  <a:cubicBezTo>
                    <a:pt x="2308685" y="610523"/>
                    <a:pt x="2312869" y="608437"/>
                    <a:pt x="2316671" y="608221"/>
                  </a:cubicBezTo>
                  <a:cubicBezTo>
                    <a:pt x="2328445" y="607545"/>
                    <a:pt x="2339600" y="608575"/>
                    <a:pt x="2351209" y="602079"/>
                  </a:cubicBezTo>
                  <a:cubicBezTo>
                    <a:pt x="2366051" y="593778"/>
                    <a:pt x="2382958" y="588962"/>
                    <a:pt x="2399279" y="583576"/>
                  </a:cubicBezTo>
                  <a:cubicBezTo>
                    <a:pt x="2414179" y="578659"/>
                    <a:pt x="2422060" y="565832"/>
                    <a:pt x="2432565" y="556020"/>
                  </a:cubicBezTo>
                  <a:cubicBezTo>
                    <a:pt x="2443916" y="545422"/>
                    <a:pt x="2448707" y="528708"/>
                    <a:pt x="2464240" y="521732"/>
                  </a:cubicBezTo>
                  <a:cubicBezTo>
                    <a:pt x="2466269" y="520819"/>
                    <a:pt x="2467404" y="517920"/>
                    <a:pt x="2468962" y="515950"/>
                  </a:cubicBezTo>
                  <a:cubicBezTo>
                    <a:pt x="2472047" y="512068"/>
                    <a:pt x="2474719" y="507749"/>
                    <a:pt x="2478295" y="504395"/>
                  </a:cubicBezTo>
                  <a:cubicBezTo>
                    <a:pt x="2494452" y="489234"/>
                    <a:pt x="2499734" y="467414"/>
                    <a:pt x="2489688" y="450288"/>
                  </a:cubicBezTo>
                </a:path>
              </a:pathLst>
            </a:custGeom>
            <a:solidFill>
              <a:srgbClr val="B9C6EC"/>
            </a:solidFill>
            <a:ln w="5280" cap="rnd">
              <a:noFill/>
              <a:prstDash val="solid"/>
              <a:round/>
            </a:ln>
          </p:spPr>
          <p:txBody>
            <a:bodyPr rtlCol="0" anchor="ctr"/>
            <a:lstStyle/>
            <a:p>
              <a:endParaRPr lang="en-CH" sz="4400"/>
            </a:p>
          </p:txBody>
        </p:sp>
        <p:sp>
          <p:nvSpPr>
            <p:cNvPr id="122" name="Freeform 121">
              <a:extLst>
                <a:ext uri="{FF2B5EF4-FFF2-40B4-BE49-F238E27FC236}">
                  <a16:creationId xmlns:a16="http://schemas.microsoft.com/office/drawing/2014/main" id="{78145218-E40E-8349-64A6-51EC56380498}"/>
                </a:ext>
              </a:extLst>
            </p:cNvPr>
            <p:cNvSpPr/>
            <p:nvPr/>
          </p:nvSpPr>
          <p:spPr>
            <a:xfrm rot="10800000" flipV="1">
              <a:off x="2085387" y="3869610"/>
              <a:ext cx="2419535" cy="2523947"/>
            </a:xfrm>
            <a:custGeom>
              <a:avLst/>
              <a:gdLst>
                <a:gd name="connsiteX0" fmla="*/ 194108 w 2419535"/>
                <a:gd name="connsiteY0" fmla="*/ -2443 h 2523947"/>
                <a:gd name="connsiteX1" fmla="*/ -5554 w 2419535"/>
                <a:gd name="connsiteY1" fmla="*/ 2521504 h 2523947"/>
                <a:gd name="connsiteX2" fmla="*/ 2413982 w 2419535"/>
                <a:gd name="connsiteY2" fmla="*/ 1573685 h 2523947"/>
              </a:gdLst>
              <a:ahLst/>
              <a:cxnLst>
                <a:cxn ang="0">
                  <a:pos x="connsiteX0" y="connsiteY0"/>
                </a:cxn>
                <a:cxn ang="0">
                  <a:pos x="connsiteX1" y="connsiteY1"/>
                </a:cxn>
                <a:cxn ang="0">
                  <a:pos x="connsiteX2" y="connsiteY2"/>
                </a:cxn>
              </a:cxnLst>
              <a:rect l="l" t="t" r="r" b="b"/>
              <a:pathLst>
                <a:path w="2419535" h="2523947">
                  <a:moveTo>
                    <a:pt x="194108" y="-2443"/>
                  </a:moveTo>
                  <a:lnTo>
                    <a:pt x="-5554" y="2521504"/>
                  </a:lnTo>
                  <a:lnTo>
                    <a:pt x="2413982" y="1573685"/>
                  </a:lnTo>
                </a:path>
              </a:pathLst>
            </a:custGeom>
            <a:gradFill>
              <a:gsLst>
                <a:gs pos="0">
                  <a:srgbClr val="FFFFFF">
                    <a:alpha val="35686"/>
                  </a:srgbClr>
                </a:gs>
                <a:gs pos="50000">
                  <a:srgbClr val="FFFFFF">
                    <a:alpha val="41176"/>
                  </a:srgbClr>
                </a:gs>
                <a:gs pos="100000">
                  <a:srgbClr val="FFFFFF">
                    <a:alpha val="46667"/>
                  </a:srgbClr>
                </a:gs>
              </a:gsLst>
              <a:lin ang="18635676" scaled="1"/>
            </a:gradFill>
            <a:ln w="24117" cap="sq">
              <a:solidFill>
                <a:srgbClr val="FFFFFF"/>
              </a:solidFill>
              <a:prstDash val="solid"/>
              <a:miter/>
            </a:ln>
          </p:spPr>
          <p:txBody>
            <a:bodyPr rtlCol="0" anchor="ctr"/>
            <a:lstStyle/>
            <a:p>
              <a:endParaRPr lang="en-CH" sz="4400"/>
            </a:p>
          </p:txBody>
        </p:sp>
        <p:sp>
          <p:nvSpPr>
            <p:cNvPr id="123" name="Freeform 122">
              <a:extLst>
                <a:ext uri="{FF2B5EF4-FFF2-40B4-BE49-F238E27FC236}">
                  <a16:creationId xmlns:a16="http://schemas.microsoft.com/office/drawing/2014/main" id="{FCC7CCE6-6FFD-941E-3EA9-178FBA2ACB08}"/>
                </a:ext>
              </a:extLst>
            </p:cNvPr>
            <p:cNvSpPr/>
            <p:nvPr/>
          </p:nvSpPr>
          <p:spPr>
            <a:xfrm rot="10800000" flipV="1">
              <a:off x="1424482" y="2753796"/>
              <a:ext cx="2908556" cy="2908737"/>
            </a:xfrm>
            <a:custGeom>
              <a:avLst/>
              <a:gdLst>
                <a:gd name="connsiteX0" fmla="*/ 2902814 w 2908556"/>
                <a:gd name="connsiteY0" fmla="*/ 1451693 h 2908737"/>
                <a:gd name="connsiteX1" fmla="*/ 1448536 w 2908556"/>
                <a:gd name="connsiteY1" fmla="*/ 2906062 h 2908737"/>
                <a:gd name="connsiteX2" fmla="*/ -5742 w 2908556"/>
                <a:gd name="connsiteY2" fmla="*/ 1451693 h 2908737"/>
                <a:gd name="connsiteX3" fmla="*/ 1448536 w 2908556"/>
                <a:gd name="connsiteY3" fmla="*/ -2676 h 2908737"/>
                <a:gd name="connsiteX4" fmla="*/ 2902814 w 2908556"/>
                <a:gd name="connsiteY4" fmla="*/ 1451693 h 2908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8556" h="2908737">
                  <a:moveTo>
                    <a:pt x="2902814" y="1451693"/>
                  </a:moveTo>
                  <a:cubicBezTo>
                    <a:pt x="2902814" y="2254919"/>
                    <a:pt x="2251712" y="2906062"/>
                    <a:pt x="1448536" y="2906062"/>
                  </a:cubicBezTo>
                  <a:cubicBezTo>
                    <a:pt x="645360" y="2906062"/>
                    <a:pt x="-5742" y="2254919"/>
                    <a:pt x="-5742" y="1451693"/>
                  </a:cubicBezTo>
                  <a:cubicBezTo>
                    <a:pt x="-5742" y="648467"/>
                    <a:pt x="645360" y="-2676"/>
                    <a:pt x="1448536" y="-2676"/>
                  </a:cubicBezTo>
                  <a:cubicBezTo>
                    <a:pt x="2251712" y="-2676"/>
                    <a:pt x="2902814" y="648467"/>
                    <a:pt x="2902814" y="1451693"/>
                  </a:cubicBezTo>
                  <a:close/>
                </a:path>
              </a:pathLst>
            </a:custGeom>
            <a:solidFill>
              <a:srgbClr val="EBF2FF"/>
            </a:solidFill>
            <a:ln w="48245" cap="rnd">
              <a:solidFill>
                <a:srgbClr val="FFFFFF"/>
              </a:solidFill>
              <a:prstDash val="solid"/>
              <a:round/>
            </a:ln>
          </p:spPr>
          <p:txBody>
            <a:bodyPr rtlCol="0" anchor="ctr"/>
            <a:lstStyle/>
            <a:p>
              <a:endParaRPr lang="en-CH" sz="4400"/>
            </a:p>
          </p:txBody>
        </p:sp>
        <p:pic>
          <p:nvPicPr>
            <p:cNvPr id="124" name="Picture 123">
              <a:extLst>
                <a:ext uri="{FF2B5EF4-FFF2-40B4-BE49-F238E27FC236}">
                  <a16:creationId xmlns:a16="http://schemas.microsoft.com/office/drawing/2014/main" id="{4B2E7912-5105-B9A6-365C-DF1E4B7A3E96}"/>
                </a:ext>
              </a:extLst>
            </p:cNvPr>
            <p:cNvPicPr>
              <a:picLocks noChangeAspect="1"/>
            </p:cNvPicPr>
            <p:nvPr/>
          </p:nvPicPr>
          <p:blipFill>
            <a:blip r:embed="rId3"/>
            <a:stretch>
              <a:fillRect/>
            </a:stretch>
          </p:blipFill>
          <p:spPr>
            <a:xfrm>
              <a:off x="1831171" y="3521647"/>
              <a:ext cx="2162824" cy="1638123"/>
            </a:xfrm>
            <a:custGeom>
              <a:avLst/>
              <a:gdLst>
                <a:gd name="connsiteX0" fmla="*/ 574 w 2162824"/>
                <a:gd name="connsiteY0" fmla="*/ 1107 h 1638123"/>
                <a:gd name="connsiteX1" fmla="*/ 2163399 w 2162824"/>
                <a:gd name="connsiteY1" fmla="*/ 1107 h 1638123"/>
                <a:gd name="connsiteX2" fmla="*/ 2163399 w 2162824"/>
                <a:gd name="connsiteY2" fmla="*/ 1639231 h 1638123"/>
                <a:gd name="connsiteX3" fmla="*/ 574 w 2162824"/>
                <a:gd name="connsiteY3" fmla="*/ 1639231 h 1638123"/>
              </a:gdLst>
              <a:ahLst/>
              <a:cxnLst>
                <a:cxn ang="0">
                  <a:pos x="connsiteX0" y="connsiteY0"/>
                </a:cxn>
                <a:cxn ang="0">
                  <a:pos x="connsiteX1" y="connsiteY1"/>
                </a:cxn>
                <a:cxn ang="0">
                  <a:pos x="connsiteX2" y="connsiteY2"/>
                </a:cxn>
                <a:cxn ang="0">
                  <a:pos x="connsiteX3" y="connsiteY3"/>
                </a:cxn>
              </a:cxnLst>
              <a:rect l="l" t="t" r="r" b="b"/>
              <a:pathLst>
                <a:path w="2162824" h="1638123">
                  <a:moveTo>
                    <a:pt x="574" y="1107"/>
                  </a:moveTo>
                  <a:lnTo>
                    <a:pt x="2163399" y="1107"/>
                  </a:lnTo>
                  <a:lnTo>
                    <a:pt x="2163399" y="1639231"/>
                  </a:lnTo>
                  <a:lnTo>
                    <a:pt x="574" y="1639231"/>
                  </a:lnTo>
                  <a:close/>
                </a:path>
              </a:pathLst>
            </a:custGeom>
          </p:spPr>
        </p:pic>
        <p:pic>
          <p:nvPicPr>
            <p:cNvPr id="125" name="Picture 124">
              <a:extLst>
                <a:ext uri="{FF2B5EF4-FFF2-40B4-BE49-F238E27FC236}">
                  <a16:creationId xmlns:a16="http://schemas.microsoft.com/office/drawing/2014/main" id="{18EE20D8-1703-1BC9-4F58-56B575B173DD}"/>
                </a:ext>
              </a:extLst>
            </p:cNvPr>
            <p:cNvPicPr>
              <a:picLocks noChangeAspect="1"/>
            </p:cNvPicPr>
            <p:nvPr/>
          </p:nvPicPr>
          <p:blipFill>
            <a:blip r:embed="rId4"/>
            <a:stretch>
              <a:fillRect/>
            </a:stretch>
          </p:blipFill>
          <p:spPr>
            <a:xfrm>
              <a:off x="2394918" y="12574429"/>
              <a:ext cx="2331397" cy="1437732"/>
            </a:xfrm>
            <a:custGeom>
              <a:avLst/>
              <a:gdLst>
                <a:gd name="connsiteX0" fmla="*/ 752 w 2331397"/>
                <a:gd name="connsiteY0" fmla="*/ 3953 h 1437732"/>
                <a:gd name="connsiteX1" fmla="*/ 2332149 w 2331397"/>
                <a:gd name="connsiteY1" fmla="*/ 3953 h 1437732"/>
                <a:gd name="connsiteX2" fmla="*/ 2332149 w 2331397"/>
                <a:gd name="connsiteY2" fmla="*/ 1441685 h 1437732"/>
                <a:gd name="connsiteX3" fmla="*/ 752 w 2331397"/>
                <a:gd name="connsiteY3" fmla="*/ 1441685 h 1437732"/>
              </a:gdLst>
              <a:ahLst/>
              <a:cxnLst>
                <a:cxn ang="0">
                  <a:pos x="connsiteX0" y="connsiteY0"/>
                </a:cxn>
                <a:cxn ang="0">
                  <a:pos x="connsiteX1" y="connsiteY1"/>
                </a:cxn>
                <a:cxn ang="0">
                  <a:pos x="connsiteX2" y="connsiteY2"/>
                </a:cxn>
                <a:cxn ang="0">
                  <a:pos x="connsiteX3" y="connsiteY3"/>
                </a:cxn>
              </a:cxnLst>
              <a:rect l="l" t="t" r="r" b="b"/>
              <a:pathLst>
                <a:path w="2331397" h="1437732">
                  <a:moveTo>
                    <a:pt x="752" y="3953"/>
                  </a:moveTo>
                  <a:lnTo>
                    <a:pt x="2332149" y="3953"/>
                  </a:lnTo>
                  <a:lnTo>
                    <a:pt x="2332149" y="1441685"/>
                  </a:lnTo>
                  <a:lnTo>
                    <a:pt x="752" y="1441685"/>
                  </a:lnTo>
                  <a:close/>
                </a:path>
              </a:pathLst>
            </a:custGeom>
          </p:spPr>
        </p:pic>
      </p:grpSp>
      <p:grpSp>
        <p:nvGrpSpPr>
          <p:cNvPr id="126" name="Graphic 4">
            <a:extLst>
              <a:ext uri="{FF2B5EF4-FFF2-40B4-BE49-F238E27FC236}">
                <a16:creationId xmlns:a16="http://schemas.microsoft.com/office/drawing/2014/main" id="{2C2638B2-EE76-C590-75DE-489399D5ECCA}"/>
              </a:ext>
            </a:extLst>
          </p:cNvPr>
          <p:cNvGrpSpPr/>
          <p:nvPr/>
        </p:nvGrpSpPr>
        <p:grpSpPr>
          <a:xfrm>
            <a:off x="2282632" y="8015394"/>
            <a:ext cx="3603872" cy="1432115"/>
            <a:chOff x="2282632" y="8015394"/>
            <a:chExt cx="3603872" cy="1432115"/>
          </a:xfrm>
          <a:solidFill>
            <a:srgbClr val="000080"/>
          </a:solidFill>
        </p:grpSpPr>
        <p:sp>
          <p:nvSpPr>
            <p:cNvPr id="127" name="TextBox 126">
              <a:extLst>
                <a:ext uri="{FF2B5EF4-FFF2-40B4-BE49-F238E27FC236}">
                  <a16:creationId xmlns:a16="http://schemas.microsoft.com/office/drawing/2014/main" id="{9A48091D-652A-3ACD-757C-F094100604FF}"/>
                </a:ext>
              </a:extLst>
            </p:cNvPr>
            <p:cNvSpPr txBox="1"/>
            <p:nvPr/>
          </p:nvSpPr>
          <p:spPr>
            <a:xfrm>
              <a:off x="2282632" y="8015394"/>
              <a:ext cx="3603872" cy="769441"/>
            </a:xfrm>
            <a:prstGeom prst="rect">
              <a:avLst/>
            </a:prstGeom>
            <a:noFill/>
          </p:spPr>
          <p:txBody>
            <a:bodyPr wrap="none" rtlCol="0">
              <a:spAutoFit/>
            </a:bodyPr>
            <a:lstStyle/>
            <a:p>
              <a:pPr algn="l"/>
              <a:r>
                <a:rPr lang="en-CH" sz="4400" b="1" i="1" spc="0" baseline="0">
                  <a:ln/>
                  <a:solidFill>
                    <a:srgbClr val="000080"/>
                  </a:solidFill>
                  <a:latin typeface="Arial"/>
                  <a:cs typeface="Arial"/>
                  <a:sym typeface="Arial"/>
                  <a:rtl val="0"/>
                </a:rPr>
                <a:t>H. polygyrus</a:t>
              </a:r>
            </a:p>
          </p:txBody>
        </p:sp>
        <p:sp>
          <p:nvSpPr>
            <p:cNvPr id="128" name="TextBox 127">
              <a:extLst>
                <a:ext uri="{FF2B5EF4-FFF2-40B4-BE49-F238E27FC236}">
                  <a16:creationId xmlns:a16="http://schemas.microsoft.com/office/drawing/2014/main" id="{1CD3064E-C9A6-394A-40E4-A0DACF717BFC}"/>
                </a:ext>
              </a:extLst>
            </p:cNvPr>
            <p:cNvSpPr txBox="1"/>
            <p:nvPr/>
          </p:nvSpPr>
          <p:spPr>
            <a:xfrm>
              <a:off x="2670986" y="8678068"/>
              <a:ext cx="2850460" cy="769441"/>
            </a:xfrm>
            <a:prstGeom prst="rect">
              <a:avLst/>
            </a:prstGeom>
            <a:noFill/>
          </p:spPr>
          <p:txBody>
            <a:bodyPr wrap="none" rtlCol="0">
              <a:spAutoFit/>
            </a:bodyPr>
            <a:lstStyle/>
            <a:p>
              <a:pPr algn="l"/>
              <a:r>
                <a:rPr lang="en-CH" sz="4400" b="1" i="1" spc="0" baseline="0">
                  <a:ln/>
                  <a:solidFill>
                    <a:srgbClr val="000080"/>
                  </a:solidFill>
                  <a:latin typeface="Arial"/>
                  <a:cs typeface="Arial"/>
                  <a:sym typeface="Arial"/>
                  <a:rtl val="0"/>
                </a:rPr>
                <a:t>infections</a:t>
              </a:r>
            </a:p>
          </p:txBody>
        </p:sp>
      </p:grpSp>
      <p:grpSp>
        <p:nvGrpSpPr>
          <p:cNvPr id="129" name="Graphic 4">
            <a:extLst>
              <a:ext uri="{FF2B5EF4-FFF2-40B4-BE49-F238E27FC236}">
                <a16:creationId xmlns:a16="http://schemas.microsoft.com/office/drawing/2014/main" id="{E90AF813-155B-39B1-C91A-CB061B0285AC}"/>
              </a:ext>
            </a:extLst>
          </p:cNvPr>
          <p:cNvGrpSpPr/>
          <p:nvPr/>
        </p:nvGrpSpPr>
        <p:grpSpPr>
          <a:xfrm>
            <a:off x="1670184" y="13903512"/>
            <a:ext cx="3321743" cy="1432114"/>
            <a:chOff x="1670184" y="13903512"/>
            <a:chExt cx="3321743" cy="1432114"/>
          </a:xfrm>
          <a:solidFill>
            <a:srgbClr val="000080"/>
          </a:solidFill>
        </p:grpSpPr>
        <p:sp>
          <p:nvSpPr>
            <p:cNvPr id="130" name="TextBox 129">
              <a:extLst>
                <a:ext uri="{FF2B5EF4-FFF2-40B4-BE49-F238E27FC236}">
                  <a16:creationId xmlns:a16="http://schemas.microsoft.com/office/drawing/2014/main" id="{53DFF957-8EAE-FB7F-0064-213BABA2DC53}"/>
                </a:ext>
              </a:extLst>
            </p:cNvPr>
            <p:cNvSpPr txBox="1"/>
            <p:nvPr/>
          </p:nvSpPr>
          <p:spPr>
            <a:xfrm>
              <a:off x="1670184" y="13903512"/>
              <a:ext cx="332174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H. polygyrus</a:t>
              </a:r>
            </a:p>
          </p:txBody>
        </p:sp>
        <p:sp>
          <p:nvSpPr>
            <p:cNvPr id="131" name="TextBox 130">
              <a:extLst>
                <a:ext uri="{FF2B5EF4-FFF2-40B4-BE49-F238E27FC236}">
                  <a16:creationId xmlns:a16="http://schemas.microsoft.com/office/drawing/2014/main" id="{322B37F8-32A6-DBD5-26A0-4555D77B7C26}"/>
                </a:ext>
              </a:extLst>
            </p:cNvPr>
            <p:cNvSpPr txBox="1"/>
            <p:nvPr/>
          </p:nvSpPr>
          <p:spPr>
            <a:xfrm>
              <a:off x="2090280" y="14566185"/>
              <a:ext cx="250741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L3 larvae</a:t>
              </a:r>
            </a:p>
          </p:txBody>
        </p:sp>
      </p:grpSp>
      <p:sp>
        <p:nvSpPr>
          <p:cNvPr id="132" name="TextBox 131">
            <a:extLst>
              <a:ext uri="{FF2B5EF4-FFF2-40B4-BE49-F238E27FC236}">
                <a16:creationId xmlns:a16="http://schemas.microsoft.com/office/drawing/2014/main" id="{5BD590D4-4FDA-DB7A-E4C7-409FCBCD8033}"/>
              </a:ext>
            </a:extLst>
          </p:cNvPr>
          <p:cNvSpPr txBox="1"/>
          <p:nvPr/>
        </p:nvSpPr>
        <p:spPr>
          <a:xfrm>
            <a:off x="2507133" y="20409916"/>
            <a:ext cx="134524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RSV</a:t>
            </a:r>
          </a:p>
        </p:txBody>
      </p:sp>
      <p:grpSp>
        <p:nvGrpSpPr>
          <p:cNvPr id="133" name="Graphic 4">
            <a:extLst>
              <a:ext uri="{FF2B5EF4-FFF2-40B4-BE49-F238E27FC236}">
                <a16:creationId xmlns:a16="http://schemas.microsoft.com/office/drawing/2014/main" id="{D77C3B3A-DB29-5FA4-B7F3-EDF8714C02E8}"/>
              </a:ext>
            </a:extLst>
          </p:cNvPr>
          <p:cNvGrpSpPr/>
          <p:nvPr/>
        </p:nvGrpSpPr>
        <p:grpSpPr>
          <a:xfrm>
            <a:off x="6960173" y="18407587"/>
            <a:ext cx="3448380" cy="1432117"/>
            <a:chOff x="6960173" y="18407587"/>
            <a:chExt cx="3448380" cy="1432117"/>
          </a:xfrm>
          <a:solidFill>
            <a:srgbClr val="000080"/>
          </a:solidFill>
        </p:grpSpPr>
        <p:sp>
          <p:nvSpPr>
            <p:cNvPr id="134" name="TextBox 133">
              <a:extLst>
                <a:ext uri="{FF2B5EF4-FFF2-40B4-BE49-F238E27FC236}">
                  <a16:creationId xmlns:a16="http://schemas.microsoft.com/office/drawing/2014/main" id="{3983EA15-8CE9-CD8A-8C7A-8E2E148B190E}"/>
                </a:ext>
              </a:extLst>
            </p:cNvPr>
            <p:cNvSpPr txBox="1"/>
            <p:nvPr/>
          </p:nvSpPr>
          <p:spPr>
            <a:xfrm>
              <a:off x="6960173" y="18407587"/>
              <a:ext cx="344838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Mononuclear</a:t>
              </a:r>
            </a:p>
          </p:txBody>
        </p:sp>
        <p:sp>
          <p:nvSpPr>
            <p:cNvPr id="135" name="TextBox 134">
              <a:extLst>
                <a:ext uri="{FF2B5EF4-FFF2-40B4-BE49-F238E27FC236}">
                  <a16:creationId xmlns:a16="http://schemas.microsoft.com/office/drawing/2014/main" id="{6AA3DAF9-3920-ED00-E410-4EE2CD048BD2}"/>
                </a:ext>
              </a:extLst>
            </p:cNvPr>
            <p:cNvSpPr txBox="1"/>
            <p:nvPr/>
          </p:nvSpPr>
          <p:spPr>
            <a:xfrm>
              <a:off x="7154208" y="19070263"/>
              <a:ext cx="307327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phagocytes</a:t>
              </a:r>
            </a:p>
          </p:txBody>
        </p:sp>
      </p:grpSp>
      <p:grpSp>
        <p:nvGrpSpPr>
          <p:cNvPr id="136" name="Graphic 4">
            <a:extLst>
              <a:ext uri="{FF2B5EF4-FFF2-40B4-BE49-F238E27FC236}">
                <a16:creationId xmlns:a16="http://schemas.microsoft.com/office/drawing/2014/main" id="{B9DE14D9-5F63-0361-29DD-08E29B04D7F4}"/>
              </a:ext>
            </a:extLst>
          </p:cNvPr>
          <p:cNvGrpSpPr/>
          <p:nvPr/>
        </p:nvGrpSpPr>
        <p:grpSpPr>
          <a:xfrm>
            <a:off x="12649093" y="2315630"/>
            <a:ext cx="8994520" cy="6434056"/>
            <a:chOff x="12649093" y="2315630"/>
            <a:chExt cx="8994520" cy="6434056"/>
          </a:xfrm>
        </p:grpSpPr>
        <p:grpSp>
          <p:nvGrpSpPr>
            <p:cNvPr id="137" name="Graphic 4">
              <a:extLst>
                <a:ext uri="{FF2B5EF4-FFF2-40B4-BE49-F238E27FC236}">
                  <a16:creationId xmlns:a16="http://schemas.microsoft.com/office/drawing/2014/main" id="{913C80A3-DDD0-E9B0-216C-01E489AF76CF}"/>
                </a:ext>
              </a:extLst>
            </p:cNvPr>
            <p:cNvGrpSpPr/>
            <p:nvPr/>
          </p:nvGrpSpPr>
          <p:grpSpPr>
            <a:xfrm>
              <a:off x="12649093" y="4457198"/>
              <a:ext cx="3057904" cy="1432115"/>
              <a:chOff x="12649093" y="4457198"/>
              <a:chExt cx="3057904" cy="1432115"/>
            </a:xfrm>
            <a:solidFill>
              <a:srgbClr val="000080"/>
            </a:solidFill>
          </p:grpSpPr>
          <p:sp>
            <p:nvSpPr>
              <p:cNvPr id="138" name="TextBox 137">
                <a:extLst>
                  <a:ext uri="{FF2B5EF4-FFF2-40B4-BE49-F238E27FC236}">
                    <a16:creationId xmlns:a16="http://schemas.microsoft.com/office/drawing/2014/main" id="{4718A682-5211-B958-6A7F-8E20A7BACC07}"/>
                  </a:ext>
                </a:extLst>
              </p:cNvPr>
              <p:cNvSpPr txBox="1"/>
              <p:nvPr/>
            </p:nvSpPr>
            <p:spPr>
              <a:xfrm>
                <a:off x="14363359" y="4457198"/>
                <a:ext cx="1343638"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CFU</a:t>
                </a:r>
              </a:p>
            </p:txBody>
          </p:sp>
          <p:sp>
            <p:nvSpPr>
              <p:cNvPr id="139" name="TextBox 138">
                <a:extLst>
                  <a:ext uri="{FF2B5EF4-FFF2-40B4-BE49-F238E27FC236}">
                    <a16:creationId xmlns:a16="http://schemas.microsoft.com/office/drawing/2014/main" id="{78B670A3-C6B3-E1DD-3B5E-BB6F3D7EAC61}"/>
                  </a:ext>
                </a:extLst>
              </p:cNvPr>
              <p:cNvSpPr txBox="1"/>
              <p:nvPr/>
            </p:nvSpPr>
            <p:spPr>
              <a:xfrm>
                <a:off x="12649093" y="5119872"/>
                <a:ext cx="300755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monocytic</a:t>
                </a:r>
              </a:p>
            </p:txBody>
          </p:sp>
        </p:grpSp>
        <p:grpSp>
          <p:nvGrpSpPr>
            <p:cNvPr id="140" name="Graphic 4">
              <a:extLst>
                <a:ext uri="{FF2B5EF4-FFF2-40B4-BE49-F238E27FC236}">
                  <a16:creationId xmlns:a16="http://schemas.microsoft.com/office/drawing/2014/main" id="{CA5C2C20-B431-E289-C0A5-C6D019EEC0E3}"/>
                </a:ext>
              </a:extLst>
            </p:cNvPr>
            <p:cNvGrpSpPr/>
            <p:nvPr/>
          </p:nvGrpSpPr>
          <p:grpSpPr>
            <a:xfrm>
              <a:off x="15849534" y="3179466"/>
              <a:ext cx="5794079" cy="3868310"/>
              <a:chOff x="15849534" y="3179466"/>
              <a:chExt cx="5794079" cy="3868310"/>
            </a:xfrm>
          </p:grpSpPr>
          <p:sp>
            <p:nvSpPr>
              <p:cNvPr id="141" name="Freeform 140">
                <a:extLst>
                  <a:ext uri="{FF2B5EF4-FFF2-40B4-BE49-F238E27FC236}">
                    <a16:creationId xmlns:a16="http://schemas.microsoft.com/office/drawing/2014/main" id="{443FA9FE-A762-6D09-D7C0-35F71BDFF3C0}"/>
                  </a:ext>
                </a:extLst>
              </p:cNvPr>
              <p:cNvSpPr/>
              <p:nvPr/>
            </p:nvSpPr>
            <p:spPr>
              <a:xfrm>
                <a:off x="15876151" y="3205972"/>
                <a:ext cx="5741045" cy="3815298"/>
              </a:xfrm>
              <a:custGeom>
                <a:avLst/>
                <a:gdLst>
                  <a:gd name="connsiteX0" fmla="*/ -13460 w 5741045"/>
                  <a:gd name="connsiteY0" fmla="*/ 1183 h 3815298"/>
                  <a:gd name="connsiteX1" fmla="*/ 5727587 w 5741045"/>
                  <a:gd name="connsiteY1" fmla="*/ 1183 h 3815298"/>
                  <a:gd name="connsiteX2" fmla="*/ 5727587 w 5741045"/>
                  <a:gd name="connsiteY2" fmla="*/ 3816482 h 3815298"/>
                  <a:gd name="connsiteX3" fmla="*/ -13460 w 5741045"/>
                  <a:gd name="connsiteY3" fmla="*/ 3816482 h 3815298"/>
                </a:gdLst>
                <a:ahLst/>
                <a:cxnLst>
                  <a:cxn ang="0">
                    <a:pos x="connsiteX0" y="connsiteY0"/>
                  </a:cxn>
                  <a:cxn ang="0">
                    <a:pos x="connsiteX1" y="connsiteY1"/>
                  </a:cxn>
                  <a:cxn ang="0">
                    <a:pos x="connsiteX2" y="connsiteY2"/>
                  </a:cxn>
                  <a:cxn ang="0">
                    <a:pos x="connsiteX3" y="connsiteY3"/>
                  </a:cxn>
                </a:cxnLst>
                <a:rect l="l" t="t" r="r" b="b"/>
                <a:pathLst>
                  <a:path w="5741045" h="3815298">
                    <a:moveTo>
                      <a:pt x="-13460" y="1183"/>
                    </a:moveTo>
                    <a:lnTo>
                      <a:pt x="5727587" y="1183"/>
                    </a:lnTo>
                    <a:lnTo>
                      <a:pt x="5727587" y="3816482"/>
                    </a:lnTo>
                    <a:lnTo>
                      <a:pt x="-13460" y="3816482"/>
                    </a:lnTo>
                    <a:close/>
                  </a:path>
                </a:pathLst>
              </a:custGeom>
              <a:solidFill>
                <a:srgbClr val="FFFFFF">
                  <a:alpha val="54000"/>
                </a:srgbClr>
              </a:solidFill>
              <a:ln w="1872" cap="rnd">
                <a:noFill/>
                <a:prstDash val="solid"/>
                <a:round/>
              </a:ln>
            </p:spPr>
            <p:txBody>
              <a:bodyPr rtlCol="0" anchor="ctr"/>
              <a:lstStyle/>
              <a:p>
                <a:endParaRPr lang="en-CH" sz="4400"/>
              </a:p>
            </p:txBody>
          </p:sp>
          <p:sp>
            <p:nvSpPr>
              <p:cNvPr id="142" name="Freeform 141">
                <a:extLst>
                  <a:ext uri="{FF2B5EF4-FFF2-40B4-BE49-F238E27FC236}">
                    <a16:creationId xmlns:a16="http://schemas.microsoft.com/office/drawing/2014/main" id="{C0A01A12-4526-0E49-CEAA-3F52B542DAD9}"/>
                  </a:ext>
                </a:extLst>
              </p:cNvPr>
              <p:cNvSpPr/>
              <p:nvPr/>
            </p:nvSpPr>
            <p:spPr>
              <a:xfrm>
                <a:off x="15849534" y="3179466"/>
                <a:ext cx="5794079" cy="3868310"/>
              </a:xfrm>
              <a:custGeom>
                <a:avLst/>
                <a:gdLst>
                  <a:gd name="connsiteX0" fmla="*/ 5780618 w 5794079"/>
                  <a:gd name="connsiteY0" fmla="*/ 3869493 h 3868310"/>
                  <a:gd name="connsiteX1" fmla="*/ -13462 w 5794079"/>
                  <a:gd name="connsiteY1" fmla="*/ 3869493 h 3868310"/>
                  <a:gd name="connsiteX2" fmla="*/ -13462 w 5794079"/>
                  <a:gd name="connsiteY2" fmla="*/ 1183 h 3868310"/>
                  <a:gd name="connsiteX3" fmla="*/ 5780618 w 5794079"/>
                  <a:gd name="connsiteY3" fmla="*/ 1183 h 3868310"/>
                  <a:gd name="connsiteX4" fmla="*/ 5780618 w 5794079"/>
                  <a:gd name="connsiteY4" fmla="*/ 3869493 h 3868310"/>
                  <a:gd name="connsiteX5" fmla="*/ 5754183 w 5794079"/>
                  <a:gd name="connsiteY5" fmla="*/ 27689 h 3868310"/>
                  <a:gd name="connsiteX6" fmla="*/ 13157 w 5794079"/>
                  <a:gd name="connsiteY6" fmla="*/ 27689 h 3868310"/>
                  <a:gd name="connsiteX7" fmla="*/ 13157 w 5794079"/>
                  <a:gd name="connsiteY7" fmla="*/ 3842988 h 3868310"/>
                  <a:gd name="connsiteX8" fmla="*/ 5754183 w 5794079"/>
                  <a:gd name="connsiteY8" fmla="*/ 3842988 h 3868310"/>
                  <a:gd name="connsiteX9" fmla="*/ 5754183 w 5794079"/>
                  <a:gd name="connsiteY9" fmla="*/ 27689 h 386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4079" h="3868310">
                    <a:moveTo>
                      <a:pt x="5780618" y="3869493"/>
                    </a:moveTo>
                    <a:lnTo>
                      <a:pt x="-13462" y="3869493"/>
                    </a:lnTo>
                    <a:lnTo>
                      <a:pt x="-13462" y="1183"/>
                    </a:lnTo>
                    <a:lnTo>
                      <a:pt x="5780618" y="1183"/>
                    </a:lnTo>
                    <a:lnTo>
                      <a:pt x="5780618" y="3869493"/>
                    </a:lnTo>
                    <a:close/>
                    <a:moveTo>
                      <a:pt x="5754183" y="27689"/>
                    </a:moveTo>
                    <a:lnTo>
                      <a:pt x="13157" y="27689"/>
                    </a:lnTo>
                    <a:lnTo>
                      <a:pt x="13157" y="3842988"/>
                    </a:lnTo>
                    <a:lnTo>
                      <a:pt x="5754183" y="3842988"/>
                    </a:lnTo>
                    <a:lnTo>
                      <a:pt x="5754183" y="27689"/>
                    </a:lnTo>
                    <a:close/>
                  </a:path>
                </a:pathLst>
              </a:custGeom>
              <a:solidFill>
                <a:srgbClr val="000080"/>
              </a:solidFill>
              <a:ln w="1872" cap="rnd">
                <a:noFill/>
                <a:prstDash val="solid"/>
                <a:round/>
              </a:ln>
            </p:spPr>
            <p:txBody>
              <a:bodyPr rtlCol="0" anchor="ctr"/>
              <a:lstStyle/>
              <a:p>
                <a:endParaRPr lang="en-CH" sz="4400"/>
              </a:p>
            </p:txBody>
          </p:sp>
        </p:grpSp>
        <p:sp>
          <p:nvSpPr>
            <p:cNvPr id="143" name="TextBox 142">
              <a:extLst>
                <a:ext uri="{FF2B5EF4-FFF2-40B4-BE49-F238E27FC236}">
                  <a16:creationId xmlns:a16="http://schemas.microsoft.com/office/drawing/2014/main" id="{91B497F0-E8FB-B033-8A39-BD3A4A4D2CF6}"/>
                </a:ext>
              </a:extLst>
            </p:cNvPr>
            <p:cNvSpPr txBox="1"/>
            <p:nvPr/>
          </p:nvSpPr>
          <p:spPr>
            <a:xfrm>
              <a:off x="16190643" y="7980245"/>
              <a:ext cx="495520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Days post infection</a:t>
              </a:r>
            </a:p>
          </p:txBody>
        </p:sp>
        <p:sp>
          <p:nvSpPr>
            <p:cNvPr id="144" name="TextBox 143">
              <a:extLst>
                <a:ext uri="{FF2B5EF4-FFF2-40B4-BE49-F238E27FC236}">
                  <a16:creationId xmlns:a16="http://schemas.microsoft.com/office/drawing/2014/main" id="{2E88B40A-3A62-2604-83A3-940193A74099}"/>
                </a:ext>
              </a:extLst>
            </p:cNvPr>
            <p:cNvSpPr txBox="1"/>
            <p:nvPr/>
          </p:nvSpPr>
          <p:spPr>
            <a:xfrm>
              <a:off x="16917782" y="2315630"/>
              <a:ext cx="3541354"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Bone marrow</a:t>
              </a:r>
            </a:p>
          </p:txBody>
        </p:sp>
        <p:sp>
          <p:nvSpPr>
            <p:cNvPr id="145" name="TextBox 144">
              <a:extLst>
                <a:ext uri="{FF2B5EF4-FFF2-40B4-BE49-F238E27FC236}">
                  <a16:creationId xmlns:a16="http://schemas.microsoft.com/office/drawing/2014/main" id="{296ADA2E-DCFB-F482-9B3C-9A124ED7B209}"/>
                </a:ext>
              </a:extLst>
            </p:cNvPr>
            <p:cNvSpPr txBox="1"/>
            <p:nvPr/>
          </p:nvSpPr>
          <p:spPr>
            <a:xfrm>
              <a:off x="16274440" y="7118242"/>
              <a:ext cx="65594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4 </a:t>
              </a:r>
            </a:p>
          </p:txBody>
        </p:sp>
        <p:sp>
          <p:nvSpPr>
            <p:cNvPr id="146" name="TextBox 145">
              <a:extLst>
                <a:ext uri="{FF2B5EF4-FFF2-40B4-BE49-F238E27FC236}">
                  <a16:creationId xmlns:a16="http://schemas.microsoft.com/office/drawing/2014/main" id="{05AB6AE0-4158-BE24-3D53-53E9FD91B13B}"/>
                </a:ext>
              </a:extLst>
            </p:cNvPr>
            <p:cNvSpPr txBox="1"/>
            <p:nvPr/>
          </p:nvSpPr>
          <p:spPr>
            <a:xfrm>
              <a:off x="16751534" y="71182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147" name="TextBox 146">
              <a:extLst>
                <a:ext uri="{FF2B5EF4-FFF2-40B4-BE49-F238E27FC236}">
                  <a16:creationId xmlns:a16="http://schemas.microsoft.com/office/drawing/2014/main" id="{C478BD73-5FF5-A555-CE54-7950E344A1E7}"/>
                </a:ext>
              </a:extLst>
            </p:cNvPr>
            <p:cNvSpPr txBox="1"/>
            <p:nvPr/>
          </p:nvSpPr>
          <p:spPr>
            <a:xfrm>
              <a:off x="17228628" y="71182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148" name="TextBox 147">
              <a:extLst>
                <a:ext uri="{FF2B5EF4-FFF2-40B4-BE49-F238E27FC236}">
                  <a16:creationId xmlns:a16="http://schemas.microsoft.com/office/drawing/2014/main" id="{A1287387-07FB-E3C1-76F3-21682AE9FB9F}"/>
                </a:ext>
              </a:extLst>
            </p:cNvPr>
            <p:cNvSpPr txBox="1"/>
            <p:nvPr/>
          </p:nvSpPr>
          <p:spPr>
            <a:xfrm>
              <a:off x="17705718" y="7118242"/>
              <a:ext cx="65594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149" name="TextBox 148">
              <a:extLst>
                <a:ext uri="{FF2B5EF4-FFF2-40B4-BE49-F238E27FC236}">
                  <a16:creationId xmlns:a16="http://schemas.microsoft.com/office/drawing/2014/main" id="{24C35CE2-CAF8-6119-8695-DF084545AAB8}"/>
                </a:ext>
              </a:extLst>
            </p:cNvPr>
            <p:cNvSpPr txBox="1"/>
            <p:nvPr/>
          </p:nvSpPr>
          <p:spPr>
            <a:xfrm>
              <a:off x="18182812" y="7118242"/>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10 </a:t>
              </a:r>
            </a:p>
          </p:txBody>
        </p:sp>
        <p:sp>
          <p:nvSpPr>
            <p:cNvPr id="150" name="TextBox 149">
              <a:extLst>
                <a:ext uri="{FF2B5EF4-FFF2-40B4-BE49-F238E27FC236}">
                  <a16:creationId xmlns:a16="http://schemas.microsoft.com/office/drawing/2014/main" id="{8454FD94-B463-0F9B-535F-984C73FC412C}"/>
                </a:ext>
              </a:extLst>
            </p:cNvPr>
            <p:cNvSpPr txBox="1"/>
            <p:nvPr/>
          </p:nvSpPr>
          <p:spPr>
            <a:xfrm>
              <a:off x="20299533" y="7118242"/>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14</a:t>
              </a:r>
            </a:p>
          </p:txBody>
        </p:sp>
        <p:sp>
          <p:nvSpPr>
            <p:cNvPr id="151" name="Freeform 150">
              <a:extLst>
                <a:ext uri="{FF2B5EF4-FFF2-40B4-BE49-F238E27FC236}">
                  <a16:creationId xmlns:a16="http://schemas.microsoft.com/office/drawing/2014/main" id="{FAE4C512-CA94-E9EC-D224-41C6D9A385F6}"/>
                </a:ext>
              </a:extLst>
            </p:cNvPr>
            <p:cNvSpPr/>
            <p:nvPr/>
          </p:nvSpPr>
          <p:spPr>
            <a:xfrm>
              <a:off x="16410402" y="5707700"/>
              <a:ext cx="4519667" cy="189752"/>
            </a:xfrm>
            <a:custGeom>
              <a:avLst/>
              <a:gdLst>
                <a:gd name="connsiteX0" fmla="*/ -12104 w 4519667"/>
                <a:gd name="connsiteY0" fmla="*/ -1111 h 189752"/>
                <a:gd name="connsiteX1" fmla="*/ 2377818 w 4519667"/>
                <a:gd name="connsiteY1" fmla="*/ 188641 h 189752"/>
                <a:gd name="connsiteX2" fmla="*/ 4507563 w 4519667"/>
                <a:gd name="connsiteY2" fmla="*/ 188641 h 189752"/>
              </a:gdLst>
              <a:ahLst/>
              <a:cxnLst>
                <a:cxn ang="0">
                  <a:pos x="connsiteX0" y="connsiteY0"/>
                </a:cxn>
                <a:cxn ang="0">
                  <a:pos x="connsiteX1" y="connsiteY1"/>
                </a:cxn>
                <a:cxn ang="0">
                  <a:pos x="connsiteX2" y="connsiteY2"/>
                </a:cxn>
              </a:cxnLst>
              <a:rect l="l" t="t" r="r" b="b"/>
              <a:pathLst>
                <a:path w="4519667" h="189752">
                  <a:moveTo>
                    <a:pt x="-12104" y="-1111"/>
                  </a:moveTo>
                  <a:lnTo>
                    <a:pt x="2377818" y="188641"/>
                  </a:lnTo>
                  <a:lnTo>
                    <a:pt x="4507563" y="188641"/>
                  </a:lnTo>
                </a:path>
              </a:pathLst>
            </a:custGeom>
            <a:noFill/>
            <a:ln w="198755" cap="sq">
              <a:solidFill>
                <a:srgbClr val="B48FC7"/>
              </a:solidFill>
              <a:prstDash val="solid"/>
              <a:miter/>
            </a:ln>
          </p:spPr>
          <p:txBody>
            <a:bodyPr rtlCol="0" anchor="ctr"/>
            <a:lstStyle/>
            <a:p>
              <a:endParaRPr lang="en-CH" sz="4400"/>
            </a:p>
          </p:txBody>
        </p:sp>
        <p:sp>
          <p:nvSpPr>
            <p:cNvPr id="152" name="Freeform 151">
              <a:extLst>
                <a:ext uri="{FF2B5EF4-FFF2-40B4-BE49-F238E27FC236}">
                  <a16:creationId xmlns:a16="http://schemas.microsoft.com/office/drawing/2014/main" id="{59504498-ADE7-5DD3-3F52-E4ACDB733955}"/>
                </a:ext>
              </a:extLst>
            </p:cNvPr>
            <p:cNvSpPr/>
            <p:nvPr/>
          </p:nvSpPr>
          <p:spPr>
            <a:xfrm>
              <a:off x="16411992" y="3928029"/>
              <a:ext cx="4559425" cy="2463547"/>
            </a:xfrm>
            <a:custGeom>
              <a:avLst/>
              <a:gdLst>
                <a:gd name="connsiteX0" fmla="*/ -12103 w 4559425"/>
                <a:gd name="connsiteY0" fmla="*/ -1222 h 2463547"/>
                <a:gd name="connsiteX1" fmla="*/ 2374956 w 4559425"/>
                <a:gd name="connsiteY1" fmla="*/ 1568514 h 2463547"/>
                <a:gd name="connsiteX2" fmla="*/ 4547322 w 4559425"/>
                <a:gd name="connsiteY2" fmla="*/ 2462325 h 2463547"/>
              </a:gdLst>
              <a:ahLst/>
              <a:cxnLst>
                <a:cxn ang="0">
                  <a:pos x="connsiteX0" y="connsiteY0"/>
                </a:cxn>
                <a:cxn ang="0">
                  <a:pos x="connsiteX1" y="connsiteY1"/>
                </a:cxn>
                <a:cxn ang="0">
                  <a:pos x="connsiteX2" y="connsiteY2"/>
                </a:cxn>
              </a:cxnLst>
              <a:rect l="l" t="t" r="r" b="b"/>
              <a:pathLst>
                <a:path w="4559425" h="2463547">
                  <a:moveTo>
                    <a:pt x="-12103" y="-1222"/>
                  </a:moveTo>
                  <a:lnTo>
                    <a:pt x="2374956" y="1568514"/>
                  </a:lnTo>
                  <a:lnTo>
                    <a:pt x="4547322" y="2462325"/>
                  </a:lnTo>
                </a:path>
              </a:pathLst>
            </a:custGeom>
            <a:noFill/>
            <a:ln w="198755" cap="sq">
              <a:solidFill>
                <a:srgbClr val="9200DD"/>
              </a:solidFill>
              <a:prstDash val="solid"/>
              <a:miter/>
            </a:ln>
          </p:spPr>
          <p:txBody>
            <a:bodyPr rtlCol="0" anchor="ctr"/>
            <a:lstStyle/>
            <a:p>
              <a:endParaRPr lang="en-CH" sz="4400"/>
            </a:p>
          </p:txBody>
        </p:sp>
      </p:grpSp>
      <p:grpSp>
        <p:nvGrpSpPr>
          <p:cNvPr id="153" name="Graphic 4">
            <a:extLst>
              <a:ext uri="{FF2B5EF4-FFF2-40B4-BE49-F238E27FC236}">
                <a16:creationId xmlns:a16="http://schemas.microsoft.com/office/drawing/2014/main" id="{5FB0170C-628E-49E7-2FE7-903633858C67}"/>
              </a:ext>
            </a:extLst>
          </p:cNvPr>
          <p:cNvGrpSpPr/>
          <p:nvPr/>
        </p:nvGrpSpPr>
        <p:grpSpPr>
          <a:xfrm>
            <a:off x="12248403" y="13624060"/>
            <a:ext cx="2613922" cy="2320089"/>
            <a:chOff x="12248403" y="13624060"/>
            <a:chExt cx="2613922" cy="2320089"/>
          </a:xfrm>
          <a:solidFill>
            <a:srgbClr val="000080"/>
          </a:solidFill>
        </p:grpSpPr>
        <p:sp>
          <p:nvSpPr>
            <p:cNvPr id="154" name="TextBox 153">
              <a:extLst>
                <a:ext uri="{FF2B5EF4-FFF2-40B4-BE49-F238E27FC236}">
                  <a16:creationId xmlns:a16="http://schemas.microsoft.com/office/drawing/2014/main" id="{DF17EA87-AEBD-2A61-51B1-9C3B29779ABC}"/>
                </a:ext>
              </a:extLst>
            </p:cNvPr>
            <p:cNvSpPr txBox="1"/>
            <p:nvPr/>
          </p:nvSpPr>
          <p:spPr>
            <a:xfrm>
              <a:off x="12248403" y="13849371"/>
              <a:ext cx="219322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SiglecF</a:t>
              </a:r>
            </a:p>
          </p:txBody>
        </p:sp>
        <p:sp>
          <p:nvSpPr>
            <p:cNvPr id="155" name="TextBox 154">
              <a:extLst>
                <a:ext uri="{FF2B5EF4-FFF2-40B4-BE49-F238E27FC236}">
                  <a16:creationId xmlns:a16="http://schemas.microsoft.com/office/drawing/2014/main" id="{94CF1E1F-8638-888F-2D8F-AEA5DCC4F799}"/>
                </a:ext>
              </a:extLst>
            </p:cNvPr>
            <p:cNvSpPr txBox="1"/>
            <p:nvPr/>
          </p:nvSpPr>
          <p:spPr>
            <a:xfrm>
              <a:off x="14347440" y="13624060"/>
              <a:ext cx="51488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t>
              </a:r>
            </a:p>
          </p:txBody>
        </p:sp>
        <p:sp>
          <p:nvSpPr>
            <p:cNvPr id="156" name="TextBox 155">
              <a:extLst>
                <a:ext uri="{FF2B5EF4-FFF2-40B4-BE49-F238E27FC236}">
                  <a16:creationId xmlns:a16="http://schemas.microsoft.com/office/drawing/2014/main" id="{E67F5C71-01A6-284E-5B66-5F18B167A497}"/>
                </a:ext>
              </a:extLst>
            </p:cNvPr>
            <p:cNvSpPr txBox="1"/>
            <p:nvPr/>
          </p:nvSpPr>
          <p:spPr>
            <a:xfrm>
              <a:off x="12858940" y="14512048"/>
              <a:ext cx="162736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CD64</a:t>
              </a:r>
            </a:p>
          </p:txBody>
        </p:sp>
        <p:sp>
          <p:nvSpPr>
            <p:cNvPr id="157" name="TextBox 156">
              <a:extLst>
                <a:ext uri="{FF2B5EF4-FFF2-40B4-BE49-F238E27FC236}">
                  <a16:creationId xmlns:a16="http://schemas.microsoft.com/office/drawing/2014/main" id="{25F24A4F-1F81-AF38-9E49-361E41C3D8AA}"/>
                </a:ext>
              </a:extLst>
            </p:cNvPr>
            <p:cNvSpPr txBox="1"/>
            <p:nvPr/>
          </p:nvSpPr>
          <p:spPr>
            <a:xfrm>
              <a:off x="14347440" y="14246974"/>
              <a:ext cx="51488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t>
              </a:r>
            </a:p>
          </p:txBody>
        </p:sp>
        <p:sp>
          <p:nvSpPr>
            <p:cNvPr id="158" name="TextBox 157">
              <a:extLst>
                <a:ext uri="{FF2B5EF4-FFF2-40B4-BE49-F238E27FC236}">
                  <a16:creationId xmlns:a16="http://schemas.microsoft.com/office/drawing/2014/main" id="{9BABD3BF-795B-5D4C-86A1-8EB888372249}"/>
                </a:ext>
              </a:extLst>
            </p:cNvPr>
            <p:cNvSpPr txBox="1"/>
            <p:nvPr/>
          </p:nvSpPr>
          <p:spPr>
            <a:xfrm>
              <a:off x="13393364" y="15174708"/>
              <a:ext cx="144142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cells</a:t>
              </a:r>
            </a:p>
          </p:txBody>
        </p:sp>
      </p:grpSp>
      <p:grpSp>
        <p:nvGrpSpPr>
          <p:cNvPr id="159" name="Graphic 4">
            <a:extLst>
              <a:ext uri="{FF2B5EF4-FFF2-40B4-BE49-F238E27FC236}">
                <a16:creationId xmlns:a16="http://schemas.microsoft.com/office/drawing/2014/main" id="{B394D20A-AE80-D6CC-2BE2-630094C0311C}"/>
              </a:ext>
            </a:extLst>
          </p:cNvPr>
          <p:cNvGrpSpPr/>
          <p:nvPr/>
        </p:nvGrpSpPr>
        <p:grpSpPr>
          <a:xfrm>
            <a:off x="22142625" y="14436633"/>
            <a:ext cx="3709239" cy="1432115"/>
            <a:chOff x="22142625" y="14436633"/>
            <a:chExt cx="3709239" cy="1432115"/>
          </a:xfrm>
          <a:solidFill>
            <a:srgbClr val="000080"/>
          </a:solidFill>
        </p:grpSpPr>
        <p:sp>
          <p:nvSpPr>
            <p:cNvPr id="160" name="TextBox 159">
              <a:extLst>
                <a:ext uri="{FF2B5EF4-FFF2-40B4-BE49-F238E27FC236}">
                  <a16:creationId xmlns:a16="http://schemas.microsoft.com/office/drawing/2014/main" id="{9FA13640-42E7-0525-C2BD-6FD0C5727CA8}"/>
                </a:ext>
              </a:extLst>
            </p:cNvPr>
            <p:cNvSpPr txBox="1"/>
            <p:nvPr/>
          </p:nvSpPr>
          <p:spPr>
            <a:xfrm>
              <a:off x="22142625" y="14436633"/>
              <a:ext cx="369684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Mononuclear</a:t>
              </a:r>
            </a:p>
          </p:txBody>
        </p:sp>
        <p:sp>
          <p:nvSpPr>
            <p:cNvPr id="161" name="TextBox 160">
              <a:extLst>
                <a:ext uri="{FF2B5EF4-FFF2-40B4-BE49-F238E27FC236}">
                  <a16:creationId xmlns:a16="http://schemas.microsoft.com/office/drawing/2014/main" id="{A6BE95EC-740C-0E85-A1D1-FC4C8C26F18C}"/>
                </a:ext>
              </a:extLst>
            </p:cNvPr>
            <p:cNvSpPr txBox="1"/>
            <p:nvPr/>
          </p:nvSpPr>
          <p:spPr>
            <a:xfrm>
              <a:off x="22530121" y="15099307"/>
              <a:ext cx="332174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phagocytes</a:t>
              </a:r>
            </a:p>
          </p:txBody>
        </p:sp>
      </p:grpSp>
      <p:sp>
        <p:nvSpPr>
          <p:cNvPr id="162" name="TextBox 161">
            <a:extLst>
              <a:ext uri="{FF2B5EF4-FFF2-40B4-BE49-F238E27FC236}">
                <a16:creationId xmlns:a16="http://schemas.microsoft.com/office/drawing/2014/main" id="{86DAA88C-C58A-783F-E212-2194F212B746}"/>
              </a:ext>
            </a:extLst>
          </p:cNvPr>
          <p:cNvSpPr txBox="1"/>
          <p:nvPr/>
        </p:nvSpPr>
        <p:spPr>
          <a:xfrm>
            <a:off x="26638632" y="17775750"/>
            <a:ext cx="426110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RSV protection</a:t>
            </a:r>
          </a:p>
        </p:txBody>
      </p:sp>
      <p:sp>
        <p:nvSpPr>
          <p:cNvPr id="163" name="Freeform 162">
            <a:extLst>
              <a:ext uri="{FF2B5EF4-FFF2-40B4-BE49-F238E27FC236}">
                <a16:creationId xmlns:a16="http://schemas.microsoft.com/office/drawing/2014/main" id="{CD51C8EB-591F-6774-575F-6DB7D3B186F3}"/>
              </a:ext>
            </a:extLst>
          </p:cNvPr>
          <p:cNvSpPr/>
          <p:nvPr/>
        </p:nvSpPr>
        <p:spPr>
          <a:xfrm>
            <a:off x="15898067" y="15305571"/>
            <a:ext cx="1323140" cy="1711979"/>
          </a:xfrm>
          <a:custGeom>
            <a:avLst/>
            <a:gdLst>
              <a:gd name="connsiteX0" fmla="*/ -13254 w 1323140"/>
              <a:gd name="connsiteY0" fmla="*/ 1713058 h 1711979"/>
              <a:gd name="connsiteX1" fmla="*/ -13254 w 1323140"/>
              <a:gd name="connsiteY1" fmla="*/ 1078 h 1711979"/>
              <a:gd name="connsiteX2" fmla="*/ 1309887 w 1323140"/>
              <a:gd name="connsiteY2" fmla="*/ 1078 h 1711979"/>
              <a:gd name="connsiteX3" fmla="*/ 1309887 w 1323140"/>
              <a:gd name="connsiteY3" fmla="*/ 296895 h 1711979"/>
            </a:gdLst>
            <a:ahLst/>
            <a:cxnLst>
              <a:cxn ang="0">
                <a:pos x="connsiteX0" y="connsiteY0"/>
              </a:cxn>
              <a:cxn ang="0">
                <a:pos x="connsiteX1" y="connsiteY1"/>
              </a:cxn>
              <a:cxn ang="0">
                <a:pos x="connsiteX2" y="connsiteY2"/>
              </a:cxn>
              <a:cxn ang="0">
                <a:pos x="connsiteX3" y="connsiteY3"/>
              </a:cxn>
            </a:cxnLst>
            <a:rect l="l" t="t" r="r" b="b"/>
            <a:pathLst>
              <a:path w="1323140" h="1711979">
                <a:moveTo>
                  <a:pt x="-13254" y="1713058"/>
                </a:moveTo>
                <a:lnTo>
                  <a:pt x="-13254" y="1078"/>
                </a:lnTo>
                <a:lnTo>
                  <a:pt x="1309887" y="1078"/>
                </a:lnTo>
                <a:lnTo>
                  <a:pt x="1309887" y="296895"/>
                </a:lnTo>
              </a:path>
            </a:pathLst>
          </a:custGeom>
          <a:noFill/>
          <a:ln w="27887" cap="sq">
            <a:solidFill>
              <a:srgbClr val="000080"/>
            </a:solidFill>
            <a:prstDash val="solid"/>
            <a:miter/>
          </a:ln>
        </p:spPr>
        <p:txBody>
          <a:bodyPr rtlCol="0" anchor="ctr"/>
          <a:lstStyle/>
          <a:p>
            <a:endParaRPr lang="en-CH" sz="4400"/>
          </a:p>
        </p:txBody>
      </p:sp>
      <p:sp>
        <p:nvSpPr>
          <p:cNvPr id="164" name="Freeform 163">
            <a:extLst>
              <a:ext uri="{FF2B5EF4-FFF2-40B4-BE49-F238E27FC236}">
                <a16:creationId xmlns:a16="http://schemas.microsoft.com/office/drawing/2014/main" id="{D6A89A00-64EC-64A5-056F-A4E5BC713B58}"/>
              </a:ext>
            </a:extLst>
          </p:cNvPr>
          <p:cNvSpPr/>
          <p:nvPr/>
        </p:nvSpPr>
        <p:spPr>
          <a:xfrm>
            <a:off x="17228888" y="13874209"/>
            <a:ext cx="3239813" cy="1206999"/>
          </a:xfrm>
          <a:custGeom>
            <a:avLst/>
            <a:gdLst>
              <a:gd name="connsiteX0" fmla="*/ -12534 w 3239813"/>
              <a:gd name="connsiteY0" fmla="*/ 1207063 h 1206999"/>
              <a:gd name="connsiteX1" fmla="*/ -12534 w 3239813"/>
              <a:gd name="connsiteY1" fmla="*/ 63 h 1206999"/>
              <a:gd name="connsiteX2" fmla="*/ 3227279 w 3239813"/>
              <a:gd name="connsiteY2" fmla="*/ 63 h 1206999"/>
              <a:gd name="connsiteX3" fmla="*/ 3227279 w 3239813"/>
              <a:gd name="connsiteY3" fmla="*/ 542392 h 1206999"/>
            </a:gdLst>
            <a:ahLst/>
            <a:cxnLst>
              <a:cxn ang="0">
                <a:pos x="connsiteX0" y="connsiteY0"/>
              </a:cxn>
              <a:cxn ang="0">
                <a:pos x="connsiteX1" y="connsiteY1"/>
              </a:cxn>
              <a:cxn ang="0">
                <a:pos x="connsiteX2" y="connsiteY2"/>
              </a:cxn>
              <a:cxn ang="0">
                <a:pos x="connsiteX3" y="connsiteY3"/>
              </a:cxn>
            </a:cxnLst>
            <a:rect l="l" t="t" r="r" b="b"/>
            <a:pathLst>
              <a:path w="3239813" h="1206999">
                <a:moveTo>
                  <a:pt x="-12534" y="1207063"/>
                </a:moveTo>
                <a:lnTo>
                  <a:pt x="-12534" y="63"/>
                </a:lnTo>
                <a:lnTo>
                  <a:pt x="3227279" y="63"/>
                </a:lnTo>
                <a:lnTo>
                  <a:pt x="3227279" y="542392"/>
                </a:lnTo>
              </a:path>
            </a:pathLst>
          </a:custGeom>
          <a:noFill/>
          <a:ln w="25400" cap="sq">
            <a:solidFill>
              <a:srgbClr val="000080"/>
            </a:solidFill>
            <a:prstDash val="solid"/>
            <a:miter/>
          </a:ln>
        </p:spPr>
        <p:txBody>
          <a:bodyPr rtlCol="0" anchor="ctr"/>
          <a:lstStyle/>
          <a:p>
            <a:endParaRPr lang="en-CH" sz="4400"/>
          </a:p>
        </p:txBody>
      </p:sp>
      <p:sp>
        <p:nvSpPr>
          <p:cNvPr id="165" name="Freeform 164">
            <a:extLst>
              <a:ext uri="{FF2B5EF4-FFF2-40B4-BE49-F238E27FC236}">
                <a16:creationId xmlns:a16="http://schemas.microsoft.com/office/drawing/2014/main" id="{D1849BE1-A60E-118D-E31C-4DC0EC6375B7}"/>
              </a:ext>
            </a:extLst>
          </p:cNvPr>
          <p:cNvSpPr/>
          <p:nvPr/>
        </p:nvSpPr>
        <p:spPr>
          <a:xfrm>
            <a:off x="19148188" y="14592939"/>
            <a:ext cx="1323140" cy="1711979"/>
          </a:xfrm>
          <a:custGeom>
            <a:avLst/>
            <a:gdLst>
              <a:gd name="connsiteX0" fmla="*/ -12232 w 1323140"/>
              <a:gd name="connsiteY0" fmla="*/ 1712834 h 1711979"/>
              <a:gd name="connsiteX1" fmla="*/ -12232 w 1323140"/>
              <a:gd name="connsiteY1" fmla="*/ 854 h 1711979"/>
              <a:gd name="connsiteX2" fmla="*/ 1310908 w 1323140"/>
              <a:gd name="connsiteY2" fmla="*/ 854 h 1711979"/>
              <a:gd name="connsiteX3" fmla="*/ 1310908 w 1323140"/>
              <a:gd name="connsiteY3" fmla="*/ 296671 h 1711979"/>
            </a:gdLst>
            <a:ahLst/>
            <a:cxnLst>
              <a:cxn ang="0">
                <a:pos x="connsiteX0" y="connsiteY0"/>
              </a:cxn>
              <a:cxn ang="0">
                <a:pos x="connsiteX1" y="connsiteY1"/>
              </a:cxn>
              <a:cxn ang="0">
                <a:pos x="connsiteX2" y="connsiteY2"/>
              </a:cxn>
              <a:cxn ang="0">
                <a:pos x="connsiteX3" y="connsiteY3"/>
              </a:cxn>
            </a:cxnLst>
            <a:rect l="l" t="t" r="r" b="b"/>
            <a:pathLst>
              <a:path w="1323140" h="1711979">
                <a:moveTo>
                  <a:pt x="-12232" y="1712834"/>
                </a:moveTo>
                <a:lnTo>
                  <a:pt x="-12232" y="854"/>
                </a:lnTo>
                <a:lnTo>
                  <a:pt x="1310908" y="854"/>
                </a:lnTo>
                <a:lnTo>
                  <a:pt x="1310908" y="296671"/>
                </a:lnTo>
              </a:path>
            </a:pathLst>
          </a:custGeom>
          <a:noFill/>
          <a:ln w="27887" cap="sq">
            <a:solidFill>
              <a:srgbClr val="000080"/>
            </a:solidFill>
            <a:prstDash val="solid"/>
            <a:miter/>
          </a:ln>
        </p:spPr>
        <p:txBody>
          <a:bodyPr rtlCol="0" anchor="ctr"/>
          <a:lstStyle/>
          <a:p>
            <a:endParaRPr lang="en-CH" sz="4400"/>
          </a:p>
        </p:txBody>
      </p:sp>
      <p:sp>
        <p:nvSpPr>
          <p:cNvPr id="166" name="TextBox 165">
            <a:extLst>
              <a:ext uri="{FF2B5EF4-FFF2-40B4-BE49-F238E27FC236}">
                <a16:creationId xmlns:a16="http://schemas.microsoft.com/office/drawing/2014/main" id="{0C147292-40E5-E63F-C8DD-83E1679F12F8}"/>
              </a:ext>
            </a:extLst>
          </p:cNvPr>
          <p:cNvSpPr txBox="1"/>
          <p:nvPr/>
        </p:nvSpPr>
        <p:spPr>
          <a:xfrm>
            <a:off x="15889680" y="17585504"/>
            <a:ext cx="147187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PBS </a:t>
            </a:r>
          </a:p>
        </p:txBody>
      </p:sp>
      <p:sp>
        <p:nvSpPr>
          <p:cNvPr id="167" name="TextBox 166">
            <a:extLst>
              <a:ext uri="{FF2B5EF4-FFF2-40B4-BE49-F238E27FC236}">
                <a16:creationId xmlns:a16="http://schemas.microsoft.com/office/drawing/2014/main" id="{48C39CDF-F26C-AC91-673F-1A1760527CB4}"/>
              </a:ext>
            </a:extLst>
          </p:cNvPr>
          <p:cNvSpPr txBox="1"/>
          <p:nvPr/>
        </p:nvSpPr>
        <p:spPr>
          <a:xfrm>
            <a:off x="17320958" y="17585504"/>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168" name="TextBox 167">
            <a:extLst>
              <a:ext uri="{FF2B5EF4-FFF2-40B4-BE49-F238E27FC236}">
                <a16:creationId xmlns:a16="http://schemas.microsoft.com/office/drawing/2014/main" id="{5739F7E5-A6BB-381D-E8D6-8E40FA06F67B}"/>
              </a:ext>
            </a:extLst>
          </p:cNvPr>
          <p:cNvSpPr txBox="1"/>
          <p:nvPr/>
        </p:nvSpPr>
        <p:spPr>
          <a:xfrm>
            <a:off x="17798052" y="17585504"/>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169" name="TextBox 168">
            <a:extLst>
              <a:ext uri="{FF2B5EF4-FFF2-40B4-BE49-F238E27FC236}">
                <a16:creationId xmlns:a16="http://schemas.microsoft.com/office/drawing/2014/main" id="{7D5B3BB3-97C6-FE88-6015-866F437D1693}"/>
              </a:ext>
            </a:extLst>
          </p:cNvPr>
          <p:cNvSpPr txBox="1"/>
          <p:nvPr/>
        </p:nvSpPr>
        <p:spPr>
          <a:xfrm>
            <a:off x="18752239" y="17585504"/>
            <a:ext cx="213071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8h RSV</a:t>
            </a:r>
          </a:p>
        </p:txBody>
      </p:sp>
      <p:sp>
        <p:nvSpPr>
          <p:cNvPr id="170" name="TextBox 169">
            <a:extLst>
              <a:ext uri="{FF2B5EF4-FFF2-40B4-BE49-F238E27FC236}">
                <a16:creationId xmlns:a16="http://schemas.microsoft.com/office/drawing/2014/main" id="{A20B8C6E-8F93-4A37-FC5F-1E84E14B5DF8}"/>
              </a:ext>
            </a:extLst>
          </p:cNvPr>
          <p:cNvSpPr txBox="1"/>
          <p:nvPr/>
        </p:nvSpPr>
        <p:spPr>
          <a:xfrm>
            <a:off x="16210751" y="14686647"/>
            <a:ext cx="6238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171" name="TextBox 170">
            <a:extLst>
              <a:ext uri="{FF2B5EF4-FFF2-40B4-BE49-F238E27FC236}">
                <a16:creationId xmlns:a16="http://schemas.microsoft.com/office/drawing/2014/main" id="{4D484391-EF3E-59BF-B2F4-1725D87AF6DC}"/>
              </a:ext>
            </a:extLst>
          </p:cNvPr>
          <p:cNvSpPr txBox="1"/>
          <p:nvPr/>
        </p:nvSpPr>
        <p:spPr>
          <a:xfrm>
            <a:off x="19302437" y="14009132"/>
            <a:ext cx="84350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172" name="TextBox 171">
            <a:extLst>
              <a:ext uri="{FF2B5EF4-FFF2-40B4-BE49-F238E27FC236}">
                <a16:creationId xmlns:a16="http://schemas.microsoft.com/office/drawing/2014/main" id="{828F2D2B-9C6C-73F9-73B9-43274BEAA6CB}"/>
              </a:ext>
            </a:extLst>
          </p:cNvPr>
          <p:cNvSpPr txBox="1"/>
          <p:nvPr/>
        </p:nvSpPr>
        <p:spPr>
          <a:xfrm>
            <a:off x="18716900" y="13330137"/>
            <a:ext cx="40427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grpSp>
        <p:nvGrpSpPr>
          <p:cNvPr id="173" name="Graphic 4">
            <a:extLst>
              <a:ext uri="{FF2B5EF4-FFF2-40B4-BE49-F238E27FC236}">
                <a16:creationId xmlns:a16="http://schemas.microsoft.com/office/drawing/2014/main" id="{AEDC746E-F5EE-7137-67BA-38FB9CAA9ACC}"/>
              </a:ext>
            </a:extLst>
          </p:cNvPr>
          <p:cNvGrpSpPr/>
          <p:nvPr/>
        </p:nvGrpSpPr>
        <p:grpSpPr>
          <a:xfrm>
            <a:off x="7410180" y="13989408"/>
            <a:ext cx="2630848" cy="1432116"/>
            <a:chOff x="7410180" y="13989408"/>
            <a:chExt cx="2630848" cy="1432116"/>
          </a:xfrm>
          <a:solidFill>
            <a:srgbClr val="000080"/>
          </a:solidFill>
        </p:grpSpPr>
        <p:sp>
          <p:nvSpPr>
            <p:cNvPr id="174" name="TextBox 173">
              <a:extLst>
                <a:ext uri="{FF2B5EF4-FFF2-40B4-BE49-F238E27FC236}">
                  <a16:creationId xmlns:a16="http://schemas.microsoft.com/office/drawing/2014/main" id="{AB241671-B349-3039-7D94-A7D90E12B706}"/>
                </a:ext>
              </a:extLst>
            </p:cNvPr>
            <p:cNvSpPr txBox="1"/>
            <p:nvPr/>
          </p:nvSpPr>
          <p:spPr>
            <a:xfrm>
              <a:off x="8056769" y="13989408"/>
              <a:ext cx="137569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Flow</a:t>
              </a:r>
            </a:p>
          </p:txBody>
        </p:sp>
        <p:sp>
          <p:nvSpPr>
            <p:cNvPr id="175" name="TextBox 174">
              <a:extLst>
                <a:ext uri="{FF2B5EF4-FFF2-40B4-BE49-F238E27FC236}">
                  <a16:creationId xmlns:a16="http://schemas.microsoft.com/office/drawing/2014/main" id="{120E8D57-53EB-57B4-C9AD-A6883AFA7767}"/>
                </a:ext>
              </a:extLst>
            </p:cNvPr>
            <p:cNvSpPr txBox="1"/>
            <p:nvPr/>
          </p:nvSpPr>
          <p:spPr>
            <a:xfrm>
              <a:off x="7410180" y="14652083"/>
              <a:ext cx="263084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cytometry</a:t>
              </a:r>
            </a:p>
          </p:txBody>
        </p:sp>
      </p:grpSp>
      <p:grpSp>
        <p:nvGrpSpPr>
          <p:cNvPr id="176" name="Graphic 4">
            <a:extLst>
              <a:ext uri="{FF2B5EF4-FFF2-40B4-BE49-F238E27FC236}">
                <a16:creationId xmlns:a16="http://schemas.microsoft.com/office/drawing/2014/main" id="{F9F80AC6-EE99-43E7-A6B4-3712EF6DD41B}"/>
              </a:ext>
            </a:extLst>
          </p:cNvPr>
          <p:cNvGrpSpPr/>
          <p:nvPr/>
        </p:nvGrpSpPr>
        <p:grpSpPr>
          <a:xfrm>
            <a:off x="7629770" y="8020849"/>
            <a:ext cx="2943434" cy="1432115"/>
            <a:chOff x="7629770" y="8020849"/>
            <a:chExt cx="2943434" cy="1432115"/>
          </a:xfrm>
          <a:solidFill>
            <a:srgbClr val="000080"/>
          </a:solidFill>
        </p:grpSpPr>
        <p:sp>
          <p:nvSpPr>
            <p:cNvPr id="177" name="TextBox 176">
              <a:extLst>
                <a:ext uri="{FF2B5EF4-FFF2-40B4-BE49-F238E27FC236}">
                  <a16:creationId xmlns:a16="http://schemas.microsoft.com/office/drawing/2014/main" id="{AB74DA51-E00D-B06E-52B2-E0C29F1DC15A}"/>
                </a:ext>
              </a:extLst>
            </p:cNvPr>
            <p:cNvSpPr txBox="1"/>
            <p:nvPr/>
          </p:nvSpPr>
          <p:spPr>
            <a:xfrm>
              <a:off x="8453584" y="8020849"/>
              <a:ext cx="1345240" cy="769441"/>
            </a:xfrm>
            <a:prstGeom prst="rect">
              <a:avLst/>
            </a:prstGeom>
            <a:noFill/>
          </p:spPr>
          <p:txBody>
            <a:bodyPr wrap="none" rtlCol="0">
              <a:spAutoFit/>
            </a:bodyPr>
            <a:lstStyle/>
            <a:p>
              <a:pPr algn="l"/>
              <a:r>
                <a:rPr lang="en-CH" sz="4400" b="1" i="1" spc="0" baseline="0">
                  <a:ln/>
                  <a:solidFill>
                    <a:srgbClr val="000080"/>
                  </a:solidFill>
                  <a:latin typeface="Arial"/>
                  <a:cs typeface="Arial"/>
                  <a:sym typeface="Arial"/>
                  <a:rtl val="0"/>
                </a:rPr>
                <a:t>RSV</a:t>
              </a:r>
            </a:p>
          </p:txBody>
        </p:sp>
        <p:sp>
          <p:nvSpPr>
            <p:cNvPr id="178" name="TextBox 177">
              <a:extLst>
                <a:ext uri="{FF2B5EF4-FFF2-40B4-BE49-F238E27FC236}">
                  <a16:creationId xmlns:a16="http://schemas.microsoft.com/office/drawing/2014/main" id="{62B37774-CA03-B314-688C-62AAD1AAAFFB}"/>
                </a:ext>
              </a:extLst>
            </p:cNvPr>
            <p:cNvSpPr txBox="1"/>
            <p:nvPr/>
          </p:nvSpPr>
          <p:spPr>
            <a:xfrm>
              <a:off x="7629770" y="8683523"/>
              <a:ext cx="2943434" cy="769441"/>
            </a:xfrm>
            <a:prstGeom prst="rect">
              <a:avLst/>
            </a:prstGeom>
            <a:noFill/>
          </p:spPr>
          <p:txBody>
            <a:bodyPr wrap="none" rtlCol="0">
              <a:spAutoFit/>
            </a:bodyPr>
            <a:lstStyle/>
            <a:p>
              <a:pPr algn="l"/>
              <a:r>
                <a:rPr lang="en-CH" sz="4400" b="1" i="1" spc="0" baseline="0">
                  <a:ln/>
                  <a:solidFill>
                    <a:srgbClr val="000080"/>
                  </a:solidFill>
                  <a:latin typeface="Arial"/>
                  <a:cs typeface="Arial"/>
                  <a:sym typeface="Arial"/>
                  <a:rtl val="0"/>
                </a:rPr>
                <a:t>protection</a:t>
              </a:r>
            </a:p>
          </p:txBody>
        </p:sp>
      </p:grpSp>
      <p:grpSp>
        <p:nvGrpSpPr>
          <p:cNvPr id="179" name="Graphic 4">
            <a:extLst>
              <a:ext uri="{FF2B5EF4-FFF2-40B4-BE49-F238E27FC236}">
                <a16:creationId xmlns:a16="http://schemas.microsoft.com/office/drawing/2014/main" id="{386D8EE2-DEB8-A425-0030-36F88F8468DE}"/>
              </a:ext>
            </a:extLst>
          </p:cNvPr>
          <p:cNvGrpSpPr/>
          <p:nvPr/>
        </p:nvGrpSpPr>
        <p:grpSpPr>
          <a:xfrm>
            <a:off x="1325253" y="1966585"/>
            <a:ext cx="3042293" cy="1281841"/>
            <a:chOff x="1325253" y="1966585"/>
            <a:chExt cx="3042293" cy="1281841"/>
          </a:xfrm>
          <a:solidFill>
            <a:srgbClr val="000080"/>
          </a:solidFill>
        </p:grpSpPr>
        <p:sp>
          <p:nvSpPr>
            <p:cNvPr id="180" name="TextBox 179">
              <a:extLst>
                <a:ext uri="{FF2B5EF4-FFF2-40B4-BE49-F238E27FC236}">
                  <a16:creationId xmlns:a16="http://schemas.microsoft.com/office/drawing/2014/main" id="{213C6D2D-A30D-02A0-1DAA-6AD860F340FD}"/>
                </a:ext>
              </a:extLst>
            </p:cNvPr>
            <p:cNvSpPr txBox="1"/>
            <p:nvPr/>
          </p:nvSpPr>
          <p:spPr>
            <a:xfrm rot="19135520">
              <a:off x="1325253" y="2435022"/>
              <a:ext cx="591829"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H</a:t>
              </a:r>
            </a:p>
          </p:txBody>
        </p:sp>
        <p:sp>
          <p:nvSpPr>
            <p:cNvPr id="181" name="TextBox 180">
              <a:extLst>
                <a:ext uri="{FF2B5EF4-FFF2-40B4-BE49-F238E27FC236}">
                  <a16:creationId xmlns:a16="http://schemas.microsoft.com/office/drawing/2014/main" id="{435868AB-7CCD-F763-9E2B-E635CE82A44B}"/>
                </a:ext>
              </a:extLst>
            </p:cNvPr>
            <p:cNvSpPr txBox="1"/>
            <p:nvPr/>
          </p:nvSpPr>
          <p:spPr>
            <a:xfrm rot="19590437">
              <a:off x="1669825" y="2267144"/>
              <a:ext cx="34176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a:t>
              </a:r>
            </a:p>
          </p:txBody>
        </p:sp>
        <p:sp>
          <p:nvSpPr>
            <p:cNvPr id="182" name="TextBox 181">
              <a:extLst>
                <a:ext uri="{FF2B5EF4-FFF2-40B4-BE49-F238E27FC236}">
                  <a16:creationId xmlns:a16="http://schemas.microsoft.com/office/drawing/2014/main" id="{6483C572-352F-8757-D498-346F241FF39C}"/>
                </a:ext>
              </a:extLst>
            </p:cNvPr>
            <p:cNvSpPr txBox="1"/>
            <p:nvPr/>
          </p:nvSpPr>
          <p:spPr>
            <a:xfrm rot="20317122">
              <a:off x="1935986" y="2090301"/>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p</a:t>
              </a:r>
            </a:p>
          </p:txBody>
        </p:sp>
        <p:sp>
          <p:nvSpPr>
            <p:cNvPr id="183" name="TextBox 182">
              <a:extLst>
                <a:ext uri="{FF2B5EF4-FFF2-40B4-BE49-F238E27FC236}">
                  <a16:creationId xmlns:a16="http://schemas.microsoft.com/office/drawing/2014/main" id="{AA626916-092C-1935-0001-88E2491380B0}"/>
                </a:ext>
              </a:extLst>
            </p:cNvPr>
            <p:cNvSpPr txBox="1"/>
            <p:nvPr/>
          </p:nvSpPr>
          <p:spPr>
            <a:xfrm rot="20929624">
              <a:off x="2235179" y="2002849"/>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o</a:t>
              </a:r>
            </a:p>
          </p:txBody>
        </p:sp>
        <p:sp>
          <p:nvSpPr>
            <p:cNvPr id="184" name="TextBox 183">
              <a:extLst>
                <a:ext uri="{FF2B5EF4-FFF2-40B4-BE49-F238E27FC236}">
                  <a16:creationId xmlns:a16="http://schemas.microsoft.com/office/drawing/2014/main" id="{C0FAD2DD-EF2D-2CBC-B2FD-421788671AD4}"/>
                </a:ext>
              </a:extLst>
            </p:cNvPr>
            <p:cNvSpPr txBox="1"/>
            <p:nvPr/>
          </p:nvSpPr>
          <p:spPr>
            <a:xfrm rot="21352178">
              <a:off x="2546567" y="1972133"/>
              <a:ext cx="30970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l</a:t>
              </a:r>
            </a:p>
          </p:txBody>
        </p:sp>
        <p:sp>
          <p:nvSpPr>
            <p:cNvPr id="185" name="TextBox 184">
              <a:extLst>
                <a:ext uri="{FF2B5EF4-FFF2-40B4-BE49-F238E27FC236}">
                  <a16:creationId xmlns:a16="http://schemas.microsoft.com/office/drawing/2014/main" id="{F8EAEF97-7FF2-CBAF-C61C-A9355A988FB4}"/>
                </a:ext>
              </a:extLst>
            </p:cNvPr>
            <p:cNvSpPr txBox="1"/>
            <p:nvPr/>
          </p:nvSpPr>
          <p:spPr>
            <a:xfrm rot="115807">
              <a:off x="2668684" y="1966585"/>
              <a:ext cx="466794"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y</a:t>
              </a:r>
            </a:p>
          </p:txBody>
        </p:sp>
        <p:sp>
          <p:nvSpPr>
            <p:cNvPr id="186" name="TextBox 185">
              <a:extLst>
                <a:ext uri="{FF2B5EF4-FFF2-40B4-BE49-F238E27FC236}">
                  <a16:creationId xmlns:a16="http://schemas.microsoft.com/office/drawing/2014/main" id="{C4A7DE81-776D-95F1-4012-74E4B1350D07}"/>
                </a:ext>
              </a:extLst>
            </p:cNvPr>
            <p:cNvSpPr txBox="1"/>
            <p:nvPr/>
          </p:nvSpPr>
          <p:spPr>
            <a:xfrm rot="647463">
              <a:off x="2944420" y="1997170"/>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g</a:t>
              </a:r>
            </a:p>
          </p:txBody>
        </p:sp>
        <p:sp>
          <p:nvSpPr>
            <p:cNvPr id="187" name="TextBox 186">
              <a:extLst>
                <a:ext uri="{FF2B5EF4-FFF2-40B4-BE49-F238E27FC236}">
                  <a16:creationId xmlns:a16="http://schemas.microsoft.com/office/drawing/2014/main" id="{C552128D-B1F7-CA62-A8E1-3FFCCA8467D7}"/>
                </a:ext>
              </a:extLst>
            </p:cNvPr>
            <p:cNvSpPr txBox="1"/>
            <p:nvPr/>
          </p:nvSpPr>
          <p:spPr>
            <a:xfrm rot="1212802">
              <a:off x="3246609" y="2074491"/>
              <a:ext cx="466794"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y</a:t>
              </a:r>
            </a:p>
          </p:txBody>
        </p:sp>
        <p:sp>
          <p:nvSpPr>
            <p:cNvPr id="188" name="TextBox 187">
              <a:extLst>
                <a:ext uri="{FF2B5EF4-FFF2-40B4-BE49-F238E27FC236}">
                  <a16:creationId xmlns:a16="http://schemas.microsoft.com/office/drawing/2014/main" id="{E2E80B67-BA69-50AE-AB85-5C141CE8572D}"/>
                </a:ext>
              </a:extLst>
            </p:cNvPr>
            <p:cNvSpPr txBox="1"/>
            <p:nvPr/>
          </p:nvSpPr>
          <p:spPr>
            <a:xfrm rot="1675040">
              <a:off x="3507971" y="2166777"/>
              <a:ext cx="372218"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r</a:t>
              </a:r>
            </a:p>
          </p:txBody>
        </p:sp>
        <p:sp>
          <p:nvSpPr>
            <p:cNvPr id="189" name="TextBox 188">
              <a:extLst>
                <a:ext uri="{FF2B5EF4-FFF2-40B4-BE49-F238E27FC236}">
                  <a16:creationId xmlns:a16="http://schemas.microsoft.com/office/drawing/2014/main" id="{79397950-869D-787A-D01A-17F597198C4A}"/>
                </a:ext>
              </a:extLst>
            </p:cNvPr>
            <p:cNvSpPr txBox="1"/>
            <p:nvPr/>
          </p:nvSpPr>
          <p:spPr>
            <a:xfrm rot="2106263">
              <a:off x="3656329" y="2293138"/>
              <a:ext cx="49885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u</a:t>
              </a:r>
            </a:p>
          </p:txBody>
        </p:sp>
        <p:sp>
          <p:nvSpPr>
            <p:cNvPr id="190" name="TextBox 189">
              <a:extLst>
                <a:ext uri="{FF2B5EF4-FFF2-40B4-BE49-F238E27FC236}">
                  <a16:creationId xmlns:a16="http://schemas.microsoft.com/office/drawing/2014/main" id="{DD454860-6953-799C-5BD8-A2D4888C2359}"/>
                </a:ext>
              </a:extLst>
            </p:cNvPr>
            <p:cNvSpPr txBox="1"/>
            <p:nvPr/>
          </p:nvSpPr>
          <p:spPr>
            <a:xfrm rot="2638579">
              <a:off x="3900752" y="2478985"/>
              <a:ext cx="466794"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s</a:t>
              </a:r>
            </a:p>
          </p:txBody>
        </p:sp>
      </p:grpSp>
      <p:sp>
        <p:nvSpPr>
          <p:cNvPr id="191" name="Freeform 190">
            <a:extLst>
              <a:ext uri="{FF2B5EF4-FFF2-40B4-BE49-F238E27FC236}">
                <a16:creationId xmlns:a16="http://schemas.microsoft.com/office/drawing/2014/main" id="{8A758463-A9E6-3FF6-36B5-F0ABDE1F8B37}"/>
              </a:ext>
            </a:extLst>
          </p:cNvPr>
          <p:cNvSpPr/>
          <p:nvPr/>
        </p:nvSpPr>
        <p:spPr>
          <a:xfrm>
            <a:off x="6839080" y="5560795"/>
            <a:ext cx="934007" cy="1047031"/>
          </a:xfrm>
          <a:custGeom>
            <a:avLst/>
            <a:gdLst>
              <a:gd name="connsiteX0" fmla="*/ -2669 w 934007"/>
              <a:gd name="connsiteY0" fmla="*/ 705649 h 1047031"/>
              <a:gd name="connsiteX1" fmla="*/ -2669 w 934007"/>
              <a:gd name="connsiteY1" fmla="*/ 339187 h 1047031"/>
              <a:gd name="connsiteX2" fmla="*/ 407851 w 934007"/>
              <a:gd name="connsiteY2" fmla="*/ 339187 h 1047031"/>
              <a:gd name="connsiteX3" fmla="*/ 407851 w 934007"/>
              <a:gd name="connsiteY3" fmla="*/ -1098 h 1047031"/>
              <a:gd name="connsiteX4" fmla="*/ 931339 w 934007"/>
              <a:gd name="connsiteY4" fmla="*/ 522418 h 1047031"/>
              <a:gd name="connsiteX5" fmla="*/ 407851 w 934007"/>
              <a:gd name="connsiteY5" fmla="*/ 1045934 h 1047031"/>
              <a:gd name="connsiteX6" fmla="*/ 407851 w 934007"/>
              <a:gd name="connsiteY6" fmla="*/ 705649 h 1047031"/>
              <a:gd name="connsiteX7" fmla="*/ -2669 w 934007"/>
              <a:gd name="connsiteY7" fmla="*/ 705649 h 104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4007" h="1047031">
                <a:moveTo>
                  <a:pt x="-2669" y="705649"/>
                </a:moveTo>
                <a:lnTo>
                  <a:pt x="-2669" y="339187"/>
                </a:lnTo>
                <a:lnTo>
                  <a:pt x="407851" y="339187"/>
                </a:lnTo>
                <a:lnTo>
                  <a:pt x="407851" y="-1098"/>
                </a:lnTo>
                <a:lnTo>
                  <a:pt x="931339" y="522418"/>
                </a:lnTo>
                <a:lnTo>
                  <a:pt x="407851" y="1045934"/>
                </a:lnTo>
                <a:lnTo>
                  <a:pt x="407851" y="705649"/>
                </a:lnTo>
                <a:lnTo>
                  <a:pt x="-2669" y="705649"/>
                </a:lnTo>
                <a:close/>
              </a:path>
            </a:pathLst>
          </a:custGeom>
          <a:solidFill>
            <a:srgbClr val="B9C6EC"/>
          </a:solidFill>
          <a:ln w="977" cap="rnd">
            <a:noFill/>
            <a:prstDash val="solid"/>
            <a:round/>
          </a:ln>
        </p:spPr>
        <p:txBody>
          <a:bodyPr rtlCol="0" anchor="ctr"/>
          <a:lstStyle/>
          <a:p>
            <a:endParaRPr lang="en-CH" sz="4400"/>
          </a:p>
        </p:txBody>
      </p:sp>
      <p:sp>
        <p:nvSpPr>
          <p:cNvPr id="192" name="Freeform 191">
            <a:extLst>
              <a:ext uri="{FF2B5EF4-FFF2-40B4-BE49-F238E27FC236}">
                <a16:creationId xmlns:a16="http://schemas.microsoft.com/office/drawing/2014/main" id="{4132306B-D8BE-39D5-9C50-B7FD2D2327A0}"/>
              </a:ext>
            </a:extLst>
          </p:cNvPr>
          <p:cNvSpPr/>
          <p:nvPr/>
        </p:nvSpPr>
        <p:spPr>
          <a:xfrm>
            <a:off x="5783209" y="16780735"/>
            <a:ext cx="934007" cy="1047031"/>
          </a:xfrm>
          <a:custGeom>
            <a:avLst/>
            <a:gdLst>
              <a:gd name="connsiteX0" fmla="*/ -3001 w 934007"/>
              <a:gd name="connsiteY0" fmla="*/ 709177 h 1047031"/>
              <a:gd name="connsiteX1" fmla="*/ -3001 w 934007"/>
              <a:gd name="connsiteY1" fmla="*/ 342714 h 1047031"/>
              <a:gd name="connsiteX2" fmla="*/ 407519 w 934007"/>
              <a:gd name="connsiteY2" fmla="*/ 342714 h 1047031"/>
              <a:gd name="connsiteX3" fmla="*/ 407519 w 934007"/>
              <a:gd name="connsiteY3" fmla="*/ 2429 h 1047031"/>
              <a:gd name="connsiteX4" fmla="*/ 931007 w 934007"/>
              <a:gd name="connsiteY4" fmla="*/ 525946 h 1047031"/>
              <a:gd name="connsiteX5" fmla="*/ 407519 w 934007"/>
              <a:gd name="connsiteY5" fmla="*/ 1049461 h 1047031"/>
              <a:gd name="connsiteX6" fmla="*/ 407519 w 934007"/>
              <a:gd name="connsiteY6" fmla="*/ 709177 h 1047031"/>
              <a:gd name="connsiteX7" fmla="*/ -3001 w 934007"/>
              <a:gd name="connsiteY7" fmla="*/ 709177 h 104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4007" h="1047031">
                <a:moveTo>
                  <a:pt x="-3001" y="709177"/>
                </a:moveTo>
                <a:lnTo>
                  <a:pt x="-3001" y="342714"/>
                </a:lnTo>
                <a:lnTo>
                  <a:pt x="407519" y="342714"/>
                </a:lnTo>
                <a:lnTo>
                  <a:pt x="407519" y="2429"/>
                </a:lnTo>
                <a:lnTo>
                  <a:pt x="931007" y="525946"/>
                </a:lnTo>
                <a:lnTo>
                  <a:pt x="407519" y="1049461"/>
                </a:lnTo>
                <a:lnTo>
                  <a:pt x="407519" y="709177"/>
                </a:lnTo>
                <a:lnTo>
                  <a:pt x="-3001" y="709177"/>
                </a:lnTo>
                <a:close/>
              </a:path>
            </a:pathLst>
          </a:custGeom>
          <a:solidFill>
            <a:srgbClr val="B9C6EC"/>
          </a:solidFill>
          <a:ln w="977" cap="rnd">
            <a:noFill/>
            <a:prstDash val="solid"/>
            <a:round/>
          </a:ln>
        </p:spPr>
        <p:txBody>
          <a:bodyPr rtlCol="0" anchor="ctr"/>
          <a:lstStyle/>
          <a:p>
            <a:endParaRPr lang="en-CH" sz="4400"/>
          </a:p>
        </p:txBody>
      </p:sp>
      <p:grpSp>
        <p:nvGrpSpPr>
          <p:cNvPr id="193" name="Graphic 4">
            <a:extLst>
              <a:ext uri="{FF2B5EF4-FFF2-40B4-BE49-F238E27FC236}">
                <a16:creationId xmlns:a16="http://schemas.microsoft.com/office/drawing/2014/main" id="{1CE89554-B52C-46BA-0028-E00BF3E49300}"/>
              </a:ext>
            </a:extLst>
          </p:cNvPr>
          <p:cNvGrpSpPr/>
          <p:nvPr/>
        </p:nvGrpSpPr>
        <p:grpSpPr>
          <a:xfrm>
            <a:off x="7643920" y="15794695"/>
            <a:ext cx="2219160" cy="2188965"/>
            <a:chOff x="7643920" y="15794695"/>
            <a:chExt cx="2219160" cy="2188965"/>
          </a:xfrm>
        </p:grpSpPr>
        <p:grpSp>
          <p:nvGrpSpPr>
            <p:cNvPr id="194" name="Graphic 4">
              <a:extLst>
                <a:ext uri="{FF2B5EF4-FFF2-40B4-BE49-F238E27FC236}">
                  <a16:creationId xmlns:a16="http://schemas.microsoft.com/office/drawing/2014/main" id="{9A35A5E7-CDC2-153C-F4C8-5D5B71163A5D}"/>
                </a:ext>
              </a:extLst>
            </p:cNvPr>
            <p:cNvGrpSpPr/>
            <p:nvPr/>
          </p:nvGrpSpPr>
          <p:grpSpPr>
            <a:xfrm>
              <a:off x="7643920" y="15794695"/>
              <a:ext cx="2219160" cy="2188965"/>
              <a:chOff x="7643920" y="15794695"/>
              <a:chExt cx="2219160" cy="2188965"/>
            </a:xfrm>
          </p:grpSpPr>
          <p:sp>
            <p:nvSpPr>
              <p:cNvPr id="195" name="Freeform 194">
                <a:extLst>
                  <a:ext uri="{FF2B5EF4-FFF2-40B4-BE49-F238E27FC236}">
                    <a16:creationId xmlns:a16="http://schemas.microsoft.com/office/drawing/2014/main" id="{0C8A8E66-AE96-6BE2-3379-3F028DE0707B}"/>
                  </a:ext>
                </a:extLst>
              </p:cNvPr>
              <p:cNvSpPr/>
              <p:nvPr/>
            </p:nvSpPr>
            <p:spPr>
              <a:xfrm>
                <a:off x="7643920" y="15794695"/>
                <a:ext cx="2219160" cy="2188965"/>
              </a:xfrm>
              <a:custGeom>
                <a:avLst/>
                <a:gdLst>
                  <a:gd name="connsiteX0" fmla="*/ 2221682 w 2219160"/>
                  <a:gd name="connsiteY0" fmla="*/ 1098573 h 2188965"/>
                  <a:gd name="connsiteX1" fmla="*/ 1112101 w 2219160"/>
                  <a:gd name="connsiteY1" fmla="*/ 2193056 h 2188965"/>
                  <a:gd name="connsiteX2" fmla="*/ 2521 w 2219160"/>
                  <a:gd name="connsiteY2" fmla="*/ 1098573 h 2188965"/>
                  <a:gd name="connsiteX3" fmla="*/ 1112101 w 2219160"/>
                  <a:gd name="connsiteY3" fmla="*/ 4090 h 2188965"/>
                  <a:gd name="connsiteX4" fmla="*/ 2221682 w 2219160"/>
                  <a:gd name="connsiteY4" fmla="*/ 1098573 h 218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9160" h="2188965">
                    <a:moveTo>
                      <a:pt x="2221682" y="1098573"/>
                    </a:moveTo>
                    <a:cubicBezTo>
                      <a:pt x="2221682" y="1703039"/>
                      <a:pt x="1724906" y="2193056"/>
                      <a:pt x="1112101" y="2193056"/>
                    </a:cubicBezTo>
                    <a:cubicBezTo>
                      <a:pt x="499297" y="2193056"/>
                      <a:pt x="2521" y="1703039"/>
                      <a:pt x="2521" y="1098573"/>
                    </a:cubicBezTo>
                    <a:cubicBezTo>
                      <a:pt x="2521" y="494106"/>
                      <a:pt x="499297" y="4090"/>
                      <a:pt x="1112101" y="4090"/>
                    </a:cubicBezTo>
                    <a:cubicBezTo>
                      <a:pt x="1724906" y="4090"/>
                      <a:pt x="2221682" y="494106"/>
                      <a:pt x="2221682" y="1098573"/>
                    </a:cubicBezTo>
                    <a:close/>
                  </a:path>
                </a:pathLst>
              </a:custGeom>
              <a:solidFill>
                <a:srgbClr val="1F259B"/>
              </a:solidFill>
              <a:ln w="10016" cap="rnd">
                <a:noFill/>
                <a:prstDash val="solid"/>
                <a:round/>
              </a:ln>
            </p:spPr>
            <p:txBody>
              <a:bodyPr rtlCol="0" anchor="ctr"/>
              <a:lstStyle/>
              <a:p>
                <a:endParaRPr lang="en-CH" sz="4400"/>
              </a:p>
            </p:txBody>
          </p:sp>
          <p:sp>
            <p:nvSpPr>
              <p:cNvPr id="196" name="Freeform 195">
                <a:extLst>
                  <a:ext uri="{FF2B5EF4-FFF2-40B4-BE49-F238E27FC236}">
                    <a16:creationId xmlns:a16="http://schemas.microsoft.com/office/drawing/2014/main" id="{D8D3BF05-1E4E-9176-D47B-CA0A017AF6AC}"/>
                  </a:ext>
                </a:extLst>
              </p:cNvPr>
              <p:cNvSpPr/>
              <p:nvPr/>
            </p:nvSpPr>
            <p:spPr>
              <a:xfrm>
                <a:off x="8154432" y="16281573"/>
                <a:ext cx="1327318" cy="1122210"/>
              </a:xfrm>
              <a:custGeom>
                <a:avLst/>
                <a:gdLst>
                  <a:gd name="connsiteX0" fmla="*/ -7299 w 1327318"/>
                  <a:gd name="connsiteY0" fmla="*/ 3245 h 1122210"/>
                  <a:gd name="connsiteX1" fmla="*/ -7299 w 1327318"/>
                  <a:gd name="connsiteY1" fmla="*/ 1125456 h 1122210"/>
                  <a:gd name="connsiteX2" fmla="*/ 1320020 w 1327318"/>
                  <a:gd name="connsiteY2" fmla="*/ 1125456 h 1122210"/>
                </a:gdLst>
                <a:ahLst/>
                <a:cxnLst>
                  <a:cxn ang="0">
                    <a:pos x="connsiteX0" y="connsiteY0"/>
                  </a:cxn>
                  <a:cxn ang="0">
                    <a:pos x="connsiteX1" y="connsiteY1"/>
                  </a:cxn>
                  <a:cxn ang="0">
                    <a:pos x="connsiteX2" y="connsiteY2"/>
                  </a:cxn>
                </a:cxnLst>
                <a:rect l="l" t="t" r="r" b="b"/>
                <a:pathLst>
                  <a:path w="1327318" h="1122210">
                    <a:moveTo>
                      <a:pt x="-7299" y="3245"/>
                    </a:moveTo>
                    <a:lnTo>
                      <a:pt x="-7299" y="1125456"/>
                    </a:lnTo>
                    <a:lnTo>
                      <a:pt x="1320020" y="1125456"/>
                    </a:lnTo>
                  </a:path>
                </a:pathLst>
              </a:custGeom>
              <a:noFill/>
              <a:ln w="48504" cap="sq">
                <a:solidFill>
                  <a:srgbClr val="FFFFFF"/>
                </a:solidFill>
                <a:prstDash val="solid"/>
                <a:miter/>
              </a:ln>
            </p:spPr>
            <p:txBody>
              <a:bodyPr rtlCol="0" anchor="ctr"/>
              <a:lstStyle/>
              <a:p>
                <a:endParaRPr lang="en-CH" sz="4400"/>
              </a:p>
            </p:txBody>
          </p:sp>
        </p:grpSp>
        <p:sp>
          <p:nvSpPr>
            <p:cNvPr id="197" name="Freeform 196">
              <a:extLst>
                <a:ext uri="{FF2B5EF4-FFF2-40B4-BE49-F238E27FC236}">
                  <a16:creationId xmlns:a16="http://schemas.microsoft.com/office/drawing/2014/main" id="{BB5A61BC-A0F8-CB64-629B-883035F35BCA}"/>
                </a:ext>
              </a:extLst>
            </p:cNvPr>
            <p:cNvSpPr/>
            <p:nvPr/>
          </p:nvSpPr>
          <p:spPr>
            <a:xfrm>
              <a:off x="8575566" y="16332627"/>
              <a:ext cx="791343" cy="1051018"/>
            </a:xfrm>
            <a:custGeom>
              <a:avLst/>
              <a:gdLst>
                <a:gd name="connsiteX0" fmla="*/ -7331 w 791343"/>
                <a:gd name="connsiteY0" fmla="*/ 1054178 h 1051018"/>
                <a:gd name="connsiteX1" fmla="*/ 292813 w 791343"/>
                <a:gd name="connsiteY1" fmla="*/ 407740 h 1051018"/>
                <a:gd name="connsiteX2" fmla="*/ 388313 w 791343"/>
                <a:gd name="connsiteY2" fmla="*/ 3160 h 1051018"/>
                <a:gd name="connsiteX3" fmla="*/ 483814 w 791343"/>
                <a:gd name="connsiteY3" fmla="*/ 407740 h 1051018"/>
                <a:gd name="connsiteX4" fmla="*/ 784013 w 791343"/>
                <a:gd name="connsiteY4" fmla="*/ 1054178 h 105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343" h="1051018">
                  <a:moveTo>
                    <a:pt x="-7331" y="1054178"/>
                  </a:moveTo>
                  <a:cubicBezTo>
                    <a:pt x="-7331" y="1054178"/>
                    <a:pt x="175764" y="788207"/>
                    <a:pt x="292813" y="407740"/>
                  </a:cubicBezTo>
                  <a:cubicBezTo>
                    <a:pt x="306690" y="362447"/>
                    <a:pt x="345036" y="3160"/>
                    <a:pt x="388313" y="3160"/>
                  </a:cubicBezTo>
                  <a:cubicBezTo>
                    <a:pt x="431407" y="3160"/>
                    <a:pt x="469937" y="362447"/>
                    <a:pt x="483814" y="407740"/>
                  </a:cubicBezTo>
                  <a:cubicBezTo>
                    <a:pt x="600863" y="788207"/>
                    <a:pt x="784013" y="1054178"/>
                    <a:pt x="784013" y="1054178"/>
                  </a:cubicBezTo>
                </a:path>
              </a:pathLst>
            </a:custGeom>
            <a:solidFill>
              <a:srgbClr val="FFFFFF">
                <a:alpha val="65000"/>
              </a:srgbClr>
            </a:solidFill>
            <a:ln w="48525" cap="sq">
              <a:solidFill>
                <a:srgbClr val="FFFFFF"/>
              </a:solidFill>
              <a:prstDash val="solid"/>
              <a:miter/>
            </a:ln>
          </p:spPr>
          <p:txBody>
            <a:bodyPr rtlCol="0" anchor="ctr"/>
            <a:lstStyle/>
            <a:p>
              <a:endParaRPr lang="en-CH" sz="4400"/>
            </a:p>
          </p:txBody>
        </p:sp>
        <p:sp>
          <p:nvSpPr>
            <p:cNvPr id="198" name="Freeform 197">
              <a:extLst>
                <a:ext uri="{FF2B5EF4-FFF2-40B4-BE49-F238E27FC236}">
                  <a16:creationId xmlns:a16="http://schemas.microsoft.com/office/drawing/2014/main" id="{999E038D-7A1E-E689-8CB5-512CFBE34958}"/>
                </a:ext>
              </a:extLst>
            </p:cNvPr>
            <p:cNvSpPr/>
            <p:nvPr/>
          </p:nvSpPr>
          <p:spPr>
            <a:xfrm>
              <a:off x="8171832" y="16330577"/>
              <a:ext cx="791343" cy="1051018"/>
            </a:xfrm>
            <a:custGeom>
              <a:avLst/>
              <a:gdLst>
                <a:gd name="connsiteX0" fmla="*/ -7458 w 791343"/>
                <a:gd name="connsiteY0" fmla="*/ 1054177 h 1051018"/>
                <a:gd name="connsiteX1" fmla="*/ 292686 w 791343"/>
                <a:gd name="connsiteY1" fmla="*/ 407739 h 1051018"/>
                <a:gd name="connsiteX2" fmla="*/ 388186 w 791343"/>
                <a:gd name="connsiteY2" fmla="*/ 3159 h 1051018"/>
                <a:gd name="connsiteX3" fmla="*/ 483687 w 791343"/>
                <a:gd name="connsiteY3" fmla="*/ 407739 h 1051018"/>
                <a:gd name="connsiteX4" fmla="*/ 783886 w 791343"/>
                <a:gd name="connsiteY4" fmla="*/ 1054177 h 105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343" h="1051018">
                  <a:moveTo>
                    <a:pt x="-7458" y="1054177"/>
                  </a:moveTo>
                  <a:cubicBezTo>
                    <a:pt x="-7458" y="1054177"/>
                    <a:pt x="175637" y="788206"/>
                    <a:pt x="292686" y="407739"/>
                  </a:cubicBezTo>
                  <a:cubicBezTo>
                    <a:pt x="306563" y="362447"/>
                    <a:pt x="344909" y="3159"/>
                    <a:pt x="388186" y="3159"/>
                  </a:cubicBezTo>
                  <a:cubicBezTo>
                    <a:pt x="431280" y="3159"/>
                    <a:pt x="469810" y="362447"/>
                    <a:pt x="483687" y="407739"/>
                  </a:cubicBezTo>
                  <a:cubicBezTo>
                    <a:pt x="600736" y="788206"/>
                    <a:pt x="783886" y="1054177"/>
                    <a:pt x="783886" y="1054177"/>
                  </a:cubicBezTo>
                </a:path>
              </a:pathLst>
            </a:custGeom>
            <a:solidFill>
              <a:srgbClr val="FFFFFF">
                <a:alpha val="48000"/>
              </a:srgbClr>
            </a:solidFill>
            <a:ln w="48525" cap="sq">
              <a:solidFill>
                <a:srgbClr val="FFFFFF"/>
              </a:solidFill>
              <a:prstDash val="solid"/>
              <a:miter/>
            </a:ln>
          </p:spPr>
          <p:txBody>
            <a:bodyPr rtlCol="0" anchor="ctr"/>
            <a:lstStyle/>
            <a:p>
              <a:endParaRPr lang="en-CH" sz="4400"/>
            </a:p>
          </p:txBody>
        </p:sp>
      </p:grpSp>
      <p:sp>
        <p:nvSpPr>
          <p:cNvPr id="199" name="Freeform 198">
            <a:extLst>
              <a:ext uri="{FF2B5EF4-FFF2-40B4-BE49-F238E27FC236}">
                <a16:creationId xmlns:a16="http://schemas.microsoft.com/office/drawing/2014/main" id="{53810127-FCC3-1A25-D43E-704D521BC8EC}"/>
              </a:ext>
            </a:extLst>
          </p:cNvPr>
          <p:cNvSpPr/>
          <p:nvPr/>
        </p:nvSpPr>
        <p:spPr>
          <a:xfrm rot="5400000">
            <a:off x="27371704" y="13543474"/>
            <a:ext cx="2702735" cy="3364372"/>
          </a:xfrm>
          <a:custGeom>
            <a:avLst/>
            <a:gdLst>
              <a:gd name="connsiteX0" fmla="*/ -8695 w 2702735"/>
              <a:gd name="connsiteY0" fmla="*/ 1917 h 3364372"/>
              <a:gd name="connsiteX1" fmla="*/ 2694040 w 2702735"/>
              <a:gd name="connsiteY1" fmla="*/ 3366290 h 3364372"/>
            </a:gdLst>
            <a:ahLst/>
            <a:cxnLst>
              <a:cxn ang="0">
                <a:pos x="connsiteX0" y="connsiteY0"/>
              </a:cxn>
              <a:cxn ang="0">
                <a:pos x="connsiteX1" y="connsiteY1"/>
              </a:cxn>
            </a:cxnLst>
            <a:rect l="l" t="t" r="r" b="b"/>
            <a:pathLst>
              <a:path w="2702735" h="3364372">
                <a:moveTo>
                  <a:pt x="-8695" y="1917"/>
                </a:moveTo>
                <a:lnTo>
                  <a:pt x="2694040" y="3366290"/>
                </a:lnTo>
              </a:path>
            </a:pathLst>
          </a:custGeom>
          <a:noFill/>
          <a:ln w="251751" cap="sq">
            <a:solidFill>
              <a:srgbClr val="96ABFF"/>
            </a:solidFill>
            <a:prstDash val="solid"/>
            <a:miter/>
          </a:ln>
        </p:spPr>
        <p:txBody>
          <a:bodyPr rtlCol="0" anchor="ctr"/>
          <a:lstStyle/>
          <a:p>
            <a:endParaRPr lang="en-CH" sz="4400"/>
          </a:p>
        </p:txBody>
      </p:sp>
      <p:grpSp>
        <p:nvGrpSpPr>
          <p:cNvPr id="200" name="Graphic 4">
            <a:extLst>
              <a:ext uri="{FF2B5EF4-FFF2-40B4-BE49-F238E27FC236}">
                <a16:creationId xmlns:a16="http://schemas.microsoft.com/office/drawing/2014/main" id="{F55C9D02-4109-F273-E20C-80B09C9C7C1A}"/>
              </a:ext>
            </a:extLst>
          </p:cNvPr>
          <p:cNvGrpSpPr/>
          <p:nvPr/>
        </p:nvGrpSpPr>
        <p:grpSpPr>
          <a:xfrm>
            <a:off x="2670963" y="18825985"/>
            <a:ext cx="1671599" cy="1368535"/>
            <a:chOff x="2670963" y="18825985"/>
            <a:chExt cx="1671599" cy="1368535"/>
          </a:xfrm>
          <a:solidFill>
            <a:srgbClr val="F1B10F"/>
          </a:solidFill>
        </p:grpSpPr>
        <p:sp>
          <p:nvSpPr>
            <p:cNvPr id="201" name="Freeform 200">
              <a:extLst>
                <a:ext uri="{FF2B5EF4-FFF2-40B4-BE49-F238E27FC236}">
                  <a16:creationId xmlns:a16="http://schemas.microsoft.com/office/drawing/2014/main" id="{F7345725-0AC9-3587-6BBE-4A3166B046CD}"/>
                </a:ext>
              </a:extLst>
            </p:cNvPr>
            <p:cNvSpPr/>
            <p:nvPr/>
          </p:nvSpPr>
          <p:spPr>
            <a:xfrm>
              <a:off x="3114723" y="19646747"/>
              <a:ext cx="551861" cy="547772"/>
            </a:xfrm>
            <a:custGeom>
              <a:avLst/>
              <a:gdLst>
                <a:gd name="connsiteX0" fmla="*/ 324466 w 551861"/>
                <a:gd name="connsiteY0" fmla="*/ 9732 h 547772"/>
                <a:gd name="connsiteX1" fmla="*/ 227859 w 551861"/>
                <a:gd name="connsiteY1" fmla="*/ 9732 h 547772"/>
                <a:gd name="connsiteX2" fmla="*/ 263057 w 551861"/>
                <a:gd name="connsiteY2" fmla="*/ 88397 h 547772"/>
                <a:gd name="connsiteX3" fmla="*/ 162138 w 551861"/>
                <a:gd name="connsiteY3" fmla="*/ 125131 h 547772"/>
                <a:gd name="connsiteX4" fmla="*/ 138538 w 551861"/>
                <a:gd name="connsiteY4" fmla="*/ 42244 h 547772"/>
                <a:gd name="connsiteX5" fmla="*/ 64535 w 551861"/>
                <a:gd name="connsiteY5" fmla="*/ 104343 h 547772"/>
                <a:gd name="connsiteX6" fmla="*/ 142060 w 551861"/>
                <a:gd name="connsiteY6" fmla="*/ 141980 h 547772"/>
                <a:gd name="connsiteX7" fmla="*/ 88364 w 551861"/>
                <a:gd name="connsiteY7" fmla="*/ 234990 h 547772"/>
                <a:gd name="connsiteX8" fmla="*/ 17008 w 551861"/>
                <a:gd name="connsiteY8" fmla="*/ 186665 h 547772"/>
                <a:gd name="connsiteX9" fmla="*/ 232 w 551861"/>
                <a:gd name="connsiteY9" fmla="*/ 281811 h 547772"/>
                <a:gd name="connsiteX10" fmla="*/ 83810 w 551861"/>
                <a:gd name="connsiteY10" fmla="*/ 260808 h 547772"/>
                <a:gd name="connsiteX11" fmla="*/ 102461 w 551861"/>
                <a:gd name="connsiteY11" fmla="*/ 366574 h 547772"/>
                <a:gd name="connsiteX12" fmla="*/ 16739 w 551861"/>
                <a:gd name="connsiteY12" fmla="*/ 375427 h 547772"/>
                <a:gd name="connsiteX13" fmla="*/ 65042 w 551861"/>
                <a:gd name="connsiteY13" fmla="*/ 459095 h 547772"/>
                <a:gd name="connsiteX14" fmla="*/ 115567 w 551861"/>
                <a:gd name="connsiteY14" fmla="*/ 389278 h 547772"/>
                <a:gd name="connsiteX15" fmla="*/ 197834 w 551861"/>
                <a:gd name="connsiteY15" fmla="*/ 458315 h 547772"/>
                <a:gd name="connsiteX16" fmla="*/ 137856 w 551861"/>
                <a:gd name="connsiteY16" fmla="*/ 520199 h 547772"/>
                <a:gd name="connsiteX17" fmla="*/ 228635 w 551861"/>
                <a:gd name="connsiteY17" fmla="*/ 553241 h 547772"/>
                <a:gd name="connsiteX18" fmla="*/ 222466 w 551861"/>
                <a:gd name="connsiteY18" fmla="*/ 467279 h 547772"/>
                <a:gd name="connsiteX19" fmla="*/ 329859 w 551861"/>
                <a:gd name="connsiteY19" fmla="*/ 467279 h 547772"/>
                <a:gd name="connsiteX20" fmla="*/ 323690 w 551861"/>
                <a:gd name="connsiteY20" fmla="*/ 553241 h 547772"/>
                <a:gd name="connsiteX21" fmla="*/ 414469 w 551861"/>
                <a:gd name="connsiteY21" fmla="*/ 520199 h 547772"/>
                <a:gd name="connsiteX22" fmla="*/ 354491 w 551861"/>
                <a:gd name="connsiteY22" fmla="*/ 458315 h 547772"/>
                <a:gd name="connsiteX23" fmla="*/ 436759 w 551861"/>
                <a:gd name="connsiteY23" fmla="*/ 389278 h 547772"/>
                <a:gd name="connsiteX24" fmla="*/ 487287 w 551861"/>
                <a:gd name="connsiteY24" fmla="*/ 459095 h 547772"/>
                <a:gd name="connsiteX25" fmla="*/ 535587 w 551861"/>
                <a:gd name="connsiteY25" fmla="*/ 375427 h 547772"/>
                <a:gd name="connsiteX26" fmla="*/ 449864 w 551861"/>
                <a:gd name="connsiteY26" fmla="*/ 366574 h 547772"/>
                <a:gd name="connsiteX27" fmla="*/ 468515 w 551861"/>
                <a:gd name="connsiteY27" fmla="*/ 260808 h 547772"/>
                <a:gd name="connsiteX28" fmla="*/ 552093 w 551861"/>
                <a:gd name="connsiteY28" fmla="*/ 281811 h 547772"/>
                <a:gd name="connsiteX29" fmla="*/ 535317 w 551861"/>
                <a:gd name="connsiteY29" fmla="*/ 186665 h 547772"/>
                <a:gd name="connsiteX30" fmla="*/ 463961 w 551861"/>
                <a:gd name="connsiteY30" fmla="*/ 234990 h 547772"/>
                <a:gd name="connsiteX31" fmla="*/ 410265 w 551861"/>
                <a:gd name="connsiteY31" fmla="*/ 141980 h 547772"/>
                <a:gd name="connsiteX32" fmla="*/ 487790 w 551861"/>
                <a:gd name="connsiteY32" fmla="*/ 104343 h 547772"/>
                <a:gd name="connsiteX33" fmla="*/ 413787 w 551861"/>
                <a:gd name="connsiteY33" fmla="*/ 42244 h 547772"/>
                <a:gd name="connsiteX34" fmla="*/ 390187 w 551861"/>
                <a:gd name="connsiteY34" fmla="*/ 125131 h 547772"/>
                <a:gd name="connsiteX35" fmla="*/ 289268 w 551861"/>
                <a:gd name="connsiteY35" fmla="*/ 88397 h 547772"/>
                <a:gd name="connsiteX36" fmla="*/ 324466 w 551861"/>
                <a:gd name="connsiteY36" fmla="*/ 9732 h 5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1861" h="547772">
                  <a:moveTo>
                    <a:pt x="324466" y="9732"/>
                  </a:moveTo>
                  <a:cubicBezTo>
                    <a:pt x="292516" y="4046"/>
                    <a:pt x="259813" y="4046"/>
                    <a:pt x="227859" y="9732"/>
                  </a:cubicBezTo>
                  <a:cubicBezTo>
                    <a:pt x="233046" y="38883"/>
                    <a:pt x="244778" y="65105"/>
                    <a:pt x="263057" y="88397"/>
                  </a:cubicBezTo>
                  <a:cubicBezTo>
                    <a:pt x="226625" y="90869"/>
                    <a:pt x="191638" y="103608"/>
                    <a:pt x="162138" y="125131"/>
                  </a:cubicBezTo>
                  <a:cubicBezTo>
                    <a:pt x="161174" y="95535"/>
                    <a:pt x="153309" y="67905"/>
                    <a:pt x="138538" y="42244"/>
                  </a:cubicBezTo>
                  <a:cubicBezTo>
                    <a:pt x="110412" y="58428"/>
                    <a:pt x="85358" y="79450"/>
                    <a:pt x="64535" y="104343"/>
                  </a:cubicBezTo>
                  <a:cubicBezTo>
                    <a:pt x="87242" y="123341"/>
                    <a:pt x="113085" y="135887"/>
                    <a:pt x="142060" y="141980"/>
                  </a:cubicBezTo>
                  <a:cubicBezTo>
                    <a:pt x="115742" y="167295"/>
                    <a:pt x="97127" y="199543"/>
                    <a:pt x="88364" y="234990"/>
                  </a:cubicBezTo>
                  <a:cubicBezTo>
                    <a:pt x="68600" y="212941"/>
                    <a:pt x="44816" y="196833"/>
                    <a:pt x="17008" y="186665"/>
                  </a:cubicBezTo>
                  <a:cubicBezTo>
                    <a:pt x="5868" y="217150"/>
                    <a:pt x="187" y="249357"/>
                    <a:pt x="232" y="281811"/>
                  </a:cubicBezTo>
                  <a:cubicBezTo>
                    <a:pt x="29840" y="281766"/>
                    <a:pt x="57702" y="274767"/>
                    <a:pt x="83810" y="260808"/>
                  </a:cubicBezTo>
                  <a:cubicBezTo>
                    <a:pt x="79920" y="297116"/>
                    <a:pt x="86385" y="333788"/>
                    <a:pt x="102461" y="366574"/>
                  </a:cubicBezTo>
                  <a:cubicBezTo>
                    <a:pt x="73150" y="362388"/>
                    <a:pt x="44579" y="365340"/>
                    <a:pt x="16739" y="375427"/>
                  </a:cubicBezTo>
                  <a:cubicBezTo>
                    <a:pt x="27794" y="405938"/>
                    <a:pt x="44148" y="434260"/>
                    <a:pt x="65042" y="459095"/>
                  </a:cubicBezTo>
                  <a:cubicBezTo>
                    <a:pt x="87695" y="440026"/>
                    <a:pt x="104538" y="416757"/>
                    <a:pt x="115567" y="389278"/>
                  </a:cubicBezTo>
                  <a:cubicBezTo>
                    <a:pt x="135923" y="419592"/>
                    <a:pt x="164449" y="443526"/>
                    <a:pt x="197834" y="458315"/>
                  </a:cubicBezTo>
                  <a:cubicBezTo>
                    <a:pt x="172691" y="473947"/>
                    <a:pt x="152698" y="494574"/>
                    <a:pt x="137856" y="520199"/>
                  </a:cubicBezTo>
                  <a:cubicBezTo>
                    <a:pt x="165939" y="536464"/>
                    <a:pt x="196668" y="547650"/>
                    <a:pt x="228635" y="553241"/>
                  </a:cubicBezTo>
                  <a:cubicBezTo>
                    <a:pt x="233737" y="524071"/>
                    <a:pt x="231677" y="495417"/>
                    <a:pt x="222466" y="467279"/>
                  </a:cubicBezTo>
                  <a:cubicBezTo>
                    <a:pt x="257547" y="477416"/>
                    <a:pt x="294778" y="477416"/>
                    <a:pt x="329859" y="467279"/>
                  </a:cubicBezTo>
                  <a:cubicBezTo>
                    <a:pt x="320648" y="495417"/>
                    <a:pt x="318593" y="524071"/>
                    <a:pt x="323690" y="553241"/>
                  </a:cubicBezTo>
                  <a:cubicBezTo>
                    <a:pt x="355657" y="547650"/>
                    <a:pt x="386387" y="536464"/>
                    <a:pt x="414469" y="520199"/>
                  </a:cubicBezTo>
                  <a:cubicBezTo>
                    <a:pt x="399627" y="494574"/>
                    <a:pt x="379634" y="473947"/>
                    <a:pt x="354491" y="458315"/>
                  </a:cubicBezTo>
                  <a:cubicBezTo>
                    <a:pt x="387881" y="443526"/>
                    <a:pt x="416402" y="419592"/>
                    <a:pt x="436759" y="389278"/>
                  </a:cubicBezTo>
                  <a:cubicBezTo>
                    <a:pt x="447791" y="416757"/>
                    <a:pt x="464630" y="440026"/>
                    <a:pt x="487287" y="459095"/>
                  </a:cubicBezTo>
                  <a:cubicBezTo>
                    <a:pt x="508182" y="434260"/>
                    <a:pt x="524531" y="405938"/>
                    <a:pt x="535587" y="375427"/>
                  </a:cubicBezTo>
                  <a:cubicBezTo>
                    <a:pt x="507751" y="365340"/>
                    <a:pt x="479176" y="362388"/>
                    <a:pt x="449864" y="366574"/>
                  </a:cubicBezTo>
                  <a:cubicBezTo>
                    <a:pt x="465940" y="333788"/>
                    <a:pt x="472405" y="297116"/>
                    <a:pt x="468515" y="260808"/>
                  </a:cubicBezTo>
                  <a:cubicBezTo>
                    <a:pt x="494628" y="274767"/>
                    <a:pt x="522486" y="281766"/>
                    <a:pt x="552093" y="281811"/>
                  </a:cubicBezTo>
                  <a:cubicBezTo>
                    <a:pt x="552138" y="249357"/>
                    <a:pt x="546462" y="217150"/>
                    <a:pt x="535317" y="186665"/>
                  </a:cubicBezTo>
                  <a:cubicBezTo>
                    <a:pt x="507509" y="196833"/>
                    <a:pt x="483725" y="212941"/>
                    <a:pt x="463961" y="234990"/>
                  </a:cubicBezTo>
                  <a:cubicBezTo>
                    <a:pt x="455199" y="199543"/>
                    <a:pt x="436584" y="167295"/>
                    <a:pt x="410265" y="141980"/>
                  </a:cubicBezTo>
                  <a:cubicBezTo>
                    <a:pt x="439240" y="135887"/>
                    <a:pt x="465083" y="123341"/>
                    <a:pt x="487790" y="104343"/>
                  </a:cubicBezTo>
                  <a:cubicBezTo>
                    <a:pt x="466967" y="79450"/>
                    <a:pt x="441914" y="58428"/>
                    <a:pt x="413787" y="42244"/>
                  </a:cubicBezTo>
                  <a:cubicBezTo>
                    <a:pt x="399021" y="67905"/>
                    <a:pt x="391151" y="95535"/>
                    <a:pt x="390187" y="125131"/>
                  </a:cubicBezTo>
                  <a:cubicBezTo>
                    <a:pt x="360687" y="103608"/>
                    <a:pt x="325700" y="90869"/>
                    <a:pt x="289268" y="88397"/>
                  </a:cubicBezTo>
                  <a:cubicBezTo>
                    <a:pt x="307551" y="65105"/>
                    <a:pt x="319284" y="38883"/>
                    <a:pt x="324466" y="9732"/>
                  </a:cubicBezTo>
                  <a:close/>
                </a:path>
              </a:pathLst>
            </a:custGeom>
            <a:solidFill>
              <a:srgbClr val="F1B10F"/>
            </a:solidFill>
            <a:ln w="33106" cap="sq">
              <a:solidFill>
                <a:srgbClr val="000000"/>
              </a:solidFill>
              <a:prstDash val="solid"/>
              <a:round/>
            </a:ln>
          </p:spPr>
          <p:txBody>
            <a:bodyPr rtlCol="0" anchor="ctr"/>
            <a:lstStyle/>
            <a:p>
              <a:endParaRPr lang="en-CH" sz="4400"/>
            </a:p>
          </p:txBody>
        </p:sp>
        <p:sp>
          <p:nvSpPr>
            <p:cNvPr id="202" name="Freeform 201">
              <a:extLst>
                <a:ext uri="{FF2B5EF4-FFF2-40B4-BE49-F238E27FC236}">
                  <a16:creationId xmlns:a16="http://schemas.microsoft.com/office/drawing/2014/main" id="{FE398981-E4EA-E464-0CE4-EE89FF6A2316}"/>
                </a:ext>
              </a:extLst>
            </p:cNvPr>
            <p:cNvSpPr/>
            <p:nvPr/>
          </p:nvSpPr>
          <p:spPr>
            <a:xfrm>
              <a:off x="2670963" y="18825985"/>
              <a:ext cx="551861" cy="547772"/>
            </a:xfrm>
            <a:custGeom>
              <a:avLst/>
              <a:gdLst>
                <a:gd name="connsiteX0" fmla="*/ 324327 w 551861"/>
                <a:gd name="connsiteY0" fmla="*/ 9473 h 547772"/>
                <a:gd name="connsiteX1" fmla="*/ 227720 w 551861"/>
                <a:gd name="connsiteY1" fmla="*/ 9473 h 547772"/>
                <a:gd name="connsiteX2" fmla="*/ 262918 w 551861"/>
                <a:gd name="connsiteY2" fmla="*/ 88139 h 547772"/>
                <a:gd name="connsiteX3" fmla="*/ 161999 w 551861"/>
                <a:gd name="connsiteY3" fmla="*/ 124873 h 547772"/>
                <a:gd name="connsiteX4" fmla="*/ 138399 w 551861"/>
                <a:gd name="connsiteY4" fmla="*/ 41986 h 547772"/>
                <a:gd name="connsiteX5" fmla="*/ 64396 w 551861"/>
                <a:gd name="connsiteY5" fmla="*/ 104085 h 547772"/>
                <a:gd name="connsiteX6" fmla="*/ 141921 w 551861"/>
                <a:gd name="connsiteY6" fmla="*/ 141722 h 547772"/>
                <a:gd name="connsiteX7" fmla="*/ 88225 w 551861"/>
                <a:gd name="connsiteY7" fmla="*/ 234732 h 547772"/>
                <a:gd name="connsiteX8" fmla="*/ 16868 w 551861"/>
                <a:gd name="connsiteY8" fmla="*/ 186407 h 547772"/>
                <a:gd name="connsiteX9" fmla="*/ 93 w 551861"/>
                <a:gd name="connsiteY9" fmla="*/ 281553 h 547772"/>
                <a:gd name="connsiteX10" fmla="*/ 83671 w 551861"/>
                <a:gd name="connsiteY10" fmla="*/ 260550 h 547772"/>
                <a:gd name="connsiteX11" fmla="*/ 102322 w 551861"/>
                <a:gd name="connsiteY11" fmla="*/ 366316 h 547772"/>
                <a:gd name="connsiteX12" fmla="*/ 16599 w 551861"/>
                <a:gd name="connsiteY12" fmla="*/ 375169 h 547772"/>
                <a:gd name="connsiteX13" fmla="*/ 64903 w 551861"/>
                <a:gd name="connsiteY13" fmla="*/ 458837 h 547772"/>
                <a:gd name="connsiteX14" fmla="*/ 115427 w 551861"/>
                <a:gd name="connsiteY14" fmla="*/ 389020 h 547772"/>
                <a:gd name="connsiteX15" fmla="*/ 197695 w 551861"/>
                <a:gd name="connsiteY15" fmla="*/ 458056 h 547772"/>
                <a:gd name="connsiteX16" fmla="*/ 137717 w 551861"/>
                <a:gd name="connsiteY16" fmla="*/ 519940 h 547772"/>
                <a:gd name="connsiteX17" fmla="*/ 228496 w 551861"/>
                <a:gd name="connsiteY17" fmla="*/ 552982 h 547772"/>
                <a:gd name="connsiteX18" fmla="*/ 222327 w 551861"/>
                <a:gd name="connsiteY18" fmla="*/ 467021 h 547772"/>
                <a:gd name="connsiteX19" fmla="*/ 329719 w 551861"/>
                <a:gd name="connsiteY19" fmla="*/ 467021 h 547772"/>
                <a:gd name="connsiteX20" fmla="*/ 323550 w 551861"/>
                <a:gd name="connsiteY20" fmla="*/ 552982 h 547772"/>
                <a:gd name="connsiteX21" fmla="*/ 414329 w 551861"/>
                <a:gd name="connsiteY21" fmla="*/ 519940 h 547772"/>
                <a:gd name="connsiteX22" fmla="*/ 354352 w 551861"/>
                <a:gd name="connsiteY22" fmla="*/ 458056 h 547772"/>
                <a:gd name="connsiteX23" fmla="*/ 436619 w 551861"/>
                <a:gd name="connsiteY23" fmla="*/ 389020 h 547772"/>
                <a:gd name="connsiteX24" fmla="*/ 487148 w 551861"/>
                <a:gd name="connsiteY24" fmla="*/ 458837 h 547772"/>
                <a:gd name="connsiteX25" fmla="*/ 535447 w 551861"/>
                <a:gd name="connsiteY25" fmla="*/ 375169 h 547772"/>
                <a:gd name="connsiteX26" fmla="*/ 449725 w 551861"/>
                <a:gd name="connsiteY26" fmla="*/ 366316 h 547772"/>
                <a:gd name="connsiteX27" fmla="*/ 468376 w 551861"/>
                <a:gd name="connsiteY27" fmla="*/ 260550 h 547772"/>
                <a:gd name="connsiteX28" fmla="*/ 551954 w 551861"/>
                <a:gd name="connsiteY28" fmla="*/ 281553 h 547772"/>
                <a:gd name="connsiteX29" fmla="*/ 535178 w 551861"/>
                <a:gd name="connsiteY29" fmla="*/ 186407 h 547772"/>
                <a:gd name="connsiteX30" fmla="*/ 463822 w 551861"/>
                <a:gd name="connsiteY30" fmla="*/ 234732 h 547772"/>
                <a:gd name="connsiteX31" fmla="*/ 410125 w 551861"/>
                <a:gd name="connsiteY31" fmla="*/ 141722 h 547772"/>
                <a:gd name="connsiteX32" fmla="*/ 487650 w 551861"/>
                <a:gd name="connsiteY32" fmla="*/ 104085 h 547772"/>
                <a:gd name="connsiteX33" fmla="*/ 413647 w 551861"/>
                <a:gd name="connsiteY33" fmla="*/ 41986 h 547772"/>
                <a:gd name="connsiteX34" fmla="*/ 390047 w 551861"/>
                <a:gd name="connsiteY34" fmla="*/ 124873 h 547772"/>
                <a:gd name="connsiteX35" fmla="*/ 289129 w 551861"/>
                <a:gd name="connsiteY35" fmla="*/ 88139 h 547772"/>
                <a:gd name="connsiteX36" fmla="*/ 324327 w 551861"/>
                <a:gd name="connsiteY36" fmla="*/ 9473 h 5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1861" h="547772">
                  <a:moveTo>
                    <a:pt x="324327" y="9473"/>
                  </a:moveTo>
                  <a:cubicBezTo>
                    <a:pt x="292377" y="3788"/>
                    <a:pt x="259674" y="3788"/>
                    <a:pt x="227720" y="9473"/>
                  </a:cubicBezTo>
                  <a:cubicBezTo>
                    <a:pt x="232906" y="38625"/>
                    <a:pt x="244639" y="64847"/>
                    <a:pt x="262918" y="88139"/>
                  </a:cubicBezTo>
                  <a:cubicBezTo>
                    <a:pt x="226486" y="90611"/>
                    <a:pt x="191499" y="103349"/>
                    <a:pt x="161999" y="124873"/>
                  </a:cubicBezTo>
                  <a:cubicBezTo>
                    <a:pt x="161034" y="95277"/>
                    <a:pt x="153169" y="67647"/>
                    <a:pt x="138399" y="41986"/>
                  </a:cubicBezTo>
                  <a:cubicBezTo>
                    <a:pt x="110272" y="58170"/>
                    <a:pt x="85218" y="79192"/>
                    <a:pt x="64396" y="104085"/>
                  </a:cubicBezTo>
                  <a:cubicBezTo>
                    <a:pt x="87103" y="123083"/>
                    <a:pt x="112946" y="135628"/>
                    <a:pt x="141921" y="141722"/>
                  </a:cubicBezTo>
                  <a:cubicBezTo>
                    <a:pt x="115602" y="167037"/>
                    <a:pt x="96987" y="199285"/>
                    <a:pt x="88225" y="234732"/>
                  </a:cubicBezTo>
                  <a:cubicBezTo>
                    <a:pt x="68461" y="212683"/>
                    <a:pt x="44677" y="196575"/>
                    <a:pt x="16868" y="186407"/>
                  </a:cubicBezTo>
                  <a:cubicBezTo>
                    <a:pt x="5728" y="216892"/>
                    <a:pt x="48" y="249099"/>
                    <a:pt x="93" y="281553"/>
                  </a:cubicBezTo>
                  <a:cubicBezTo>
                    <a:pt x="29700" y="281508"/>
                    <a:pt x="57562" y="274509"/>
                    <a:pt x="83671" y="260550"/>
                  </a:cubicBezTo>
                  <a:cubicBezTo>
                    <a:pt x="79781" y="296858"/>
                    <a:pt x="86246" y="333530"/>
                    <a:pt x="102322" y="366316"/>
                  </a:cubicBezTo>
                  <a:cubicBezTo>
                    <a:pt x="73010" y="362130"/>
                    <a:pt x="44439" y="365082"/>
                    <a:pt x="16599" y="375169"/>
                  </a:cubicBezTo>
                  <a:cubicBezTo>
                    <a:pt x="27654" y="405680"/>
                    <a:pt x="44008" y="434002"/>
                    <a:pt x="64903" y="458837"/>
                  </a:cubicBezTo>
                  <a:cubicBezTo>
                    <a:pt x="87556" y="439768"/>
                    <a:pt x="104399" y="416498"/>
                    <a:pt x="115427" y="389020"/>
                  </a:cubicBezTo>
                  <a:cubicBezTo>
                    <a:pt x="135783" y="419334"/>
                    <a:pt x="164309" y="443268"/>
                    <a:pt x="197695" y="458056"/>
                  </a:cubicBezTo>
                  <a:cubicBezTo>
                    <a:pt x="172552" y="473689"/>
                    <a:pt x="152559" y="494316"/>
                    <a:pt x="137717" y="519940"/>
                  </a:cubicBezTo>
                  <a:cubicBezTo>
                    <a:pt x="165799" y="536206"/>
                    <a:pt x="196528" y="547392"/>
                    <a:pt x="228496" y="552982"/>
                  </a:cubicBezTo>
                  <a:cubicBezTo>
                    <a:pt x="233597" y="523813"/>
                    <a:pt x="231538" y="495159"/>
                    <a:pt x="222327" y="467021"/>
                  </a:cubicBezTo>
                  <a:cubicBezTo>
                    <a:pt x="257408" y="477158"/>
                    <a:pt x="294638" y="477158"/>
                    <a:pt x="329719" y="467021"/>
                  </a:cubicBezTo>
                  <a:cubicBezTo>
                    <a:pt x="320508" y="495159"/>
                    <a:pt x="318454" y="523813"/>
                    <a:pt x="323550" y="552982"/>
                  </a:cubicBezTo>
                  <a:cubicBezTo>
                    <a:pt x="355518" y="547392"/>
                    <a:pt x="386247" y="536206"/>
                    <a:pt x="414329" y="519940"/>
                  </a:cubicBezTo>
                  <a:cubicBezTo>
                    <a:pt x="399487" y="494316"/>
                    <a:pt x="379495" y="473689"/>
                    <a:pt x="354352" y="458056"/>
                  </a:cubicBezTo>
                  <a:cubicBezTo>
                    <a:pt x="387741" y="443268"/>
                    <a:pt x="416263" y="419334"/>
                    <a:pt x="436619" y="389020"/>
                  </a:cubicBezTo>
                  <a:cubicBezTo>
                    <a:pt x="447652" y="416498"/>
                    <a:pt x="464490" y="439768"/>
                    <a:pt x="487148" y="458837"/>
                  </a:cubicBezTo>
                  <a:cubicBezTo>
                    <a:pt x="508042" y="434002"/>
                    <a:pt x="524392" y="405680"/>
                    <a:pt x="535447" y="375169"/>
                  </a:cubicBezTo>
                  <a:cubicBezTo>
                    <a:pt x="507612" y="365082"/>
                    <a:pt x="479036" y="362130"/>
                    <a:pt x="449725" y="366316"/>
                  </a:cubicBezTo>
                  <a:cubicBezTo>
                    <a:pt x="465800" y="333530"/>
                    <a:pt x="472266" y="296858"/>
                    <a:pt x="468376" y="260550"/>
                  </a:cubicBezTo>
                  <a:cubicBezTo>
                    <a:pt x="494488" y="274509"/>
                    <a:pt x="522346" y="281508"/>
                    <a:pt x="551954" y="281553"/>
                  </a:cubicBezTo>
                  <a:cubicBezTo>
                    <a:pt x="551998" y="249099"/>
                    <a:pt x="546323" y="216892"/>
                    <a:pt x="535178" y="186407"/>
                  </a:cubicBezTo>
                  <a:cubicBezTo>
                    <a:pt x="507369" y="196575"/>
                    <a:pt x="483585" y="212683"/>
                    <a:pt x="463822" y="234732"/>
                  </a:cubicBezTo>
                  <a:cubicBezTo>
                    <a:pt x="455059" y="199285"/>
                    <a:pt x="436444" y="167037"/>
                    <a:pt x="410125" y="141722"/>
                  </a:cubicBezTo>
                  <a:cubicBezTo>
                    <a:pt x="439100" y="135628"/>
                    <a:pt x="464943" y="123083"/>
                    <a:pt x="487650" y="104085"/>
                  </a:cubicBezTo>
                  <a:cubicBezTo>
                    <a:pt x="466828" y="79192"/>
                    <a:pt x="441774" y="58170"/>
                    <a:pt x="413647" y="41986"/>
                  </a:cubicBezTo>
                  <a:cubicBezTo>
                    <a:pt x="398882" y="67647"/>
                    <a:pt x="391012" y="95277"/>
                    <a:pt x="390047" y="124873"/>
                  </a:cubicBezTo>
                  <a:cubicBezTo>
                    <a:pt x="360548" y="103349"/>
                    <a:pt x="325560" y="90611"/>
                    <a:pt x="289129" y="88139"/>
                  </a:cubicBezTo>
                  <a:cubicBezTo>
                    <a:pt x="307412" y="64847"/>
                    <a:pt x="319144" y="38625"/>
                    <a:pt x="324327" y="9473"/>
                  </a:cubicBezTo>
                  <a:close/>
                </a:path>
              </a:pathLst>
            </a:custGeom>
            <a:solidFill>
              <a:srgbClr val="F1B10F"/>
            </a:solidFill>
            <a:ln w="33106" cap="sq">
              <a:solidFill>
                <a:srgbClr val="000000"/>
              </a:solidFill>
              <a:prstDash val="solid"/>
              <a:round/>
            </a:ln>
          </p:spPr>
          <p:txBody>
            <a:bodyPr rtlCol="0" anchor="ctr"/>
            <a:lstStyle/>
            <a:p>
              <a:endParaRPr lang="en-CH" sz="4400"/>
            </a:p>
          </p:txBody>
        </p:sp>
        <p:sp>
          <p:nvSpPr>
            <p:cNvPr id="203" name="Freeform 202">
              <a:extLst>
                <a:ext uri="{FF2B5EF4-FFF2-40B4-BE49-F238E27FC236}">
                  <a16:creationId xmlns:a16="http://schemas.microsoft.com/office/drawing/2014/main" id="{699E4B35-828F-65ED-76B4-192EF060400C}"/>
                </a:ext>
              </a:extLst>
            </p:cNvPr>
            <p:cNvSpPr/>
            <p:nvPr/>
          </p:nvSpPr>
          <p:spPr>
            <a:xfrm>
              <a:off x="3790701" y="18838700"/>
              <a:ext cx="551861" cy="547772"/>
            </a:xfrm>
            <a:custGeom>
              <a:avLst/>
              <a:gdLst>
                <a:gd name="connsiteX0" fmla="*/ 324679 w 551861"/>
                <a:gd name="connsiteY0" fmla="*/ 9477 h 547772"/>
                <a:gd name="connsiteX1" fmla="*/ 228072 w 551861"/>
                <a:gd name="connsiteY1" fmla="*/ 9477 h 547772"/>
                <a:gd name="connsiteX2" fmla="*/ 263270 w 551861"/>
                <a:gd name="connsiteY2" fmla="*/ 88143 h 547772"/>
                <a:gd name="connsiteX3" fmla="*/ 162351 w 551861"/>
                <a:gd name="connsiteY3" fmla="*/ 124877 h 547772"/>
                <a:gd name="connsiteX4" fmla="*/ 138751 w 551861"/>
                <a:gd name="connsiteY4" fmla="*/ 41990 h 547772"/>
                <a:gd name="connsiteX5" fmla="*/ 64748 w 551861"/>
                <a:gd name="connsiteY5" fmla="*/ 104089 h 547772"/>
                <a:gd name="connsiteX6" fmla="*/ 142273 w 551861"/>
                <a:gd name="connsiteY6" fmla="*/ 141726 h 547772"/>
                <a:gd name="connsiteX7" fmla="*/ 88577 w 551861"/>
                <a:gd name="connsiteY7" fmla="*/ 234736 h 547772"/>
                <a:gd name="connsiteX8" fmla="*/ 17220 w 551861"/>
                <a:gd name="connsiteY8" fmla="*/ 186411 h 547772"/>
                <a:gd name="connsiteX9" fmla="*/ 445 w 551861"/>
                <a:gd name="connsiteY9" fmla="*/ 281557 h 547772"/>
                <a:gd name="connsiteX10" fmla="*/ 84023 w 551861"/>
                <a:gd name="connsiteY10" fmla="*/ 260554 h 547772"/>
                <a:gd name="connsiteX11" fmla="*/ 102674 w 551861"/>
                <a:gd name="connsiteY11" fmla="*/ 366320 h 547772"/>
                <a:gd name="connsiteX12" fmla="*/ 16951 w 551861"/>
                <a:gd name="connsiteY12" fmla="*/ 375173 h 547772"/>
                <a:gd name="connsiteX13" fmla="*/ 65255 w 551861"/>
                <a:gd name="connsiteY13" fmla="*/ 458841 h 547772"/>
                <a:gd name="connsiteX14" fmla="*/ 115779 w 551861"/>
                <a:gd name="connsiteY14" fmla="*/ 389024 h 547772"/>
                <a:gd name="connsiteX15" fmla="*/ 198047 w 551861"/>
                <a:gd name="connsiteY15" fmla="*/ 458060 h 547772"/>
                <a:gd name="connsiteX16" fmla="*/ 138069 w 551861"/>
                <a:gd name="connsiteY16" fmla="*/ 519944 h 547772"/>
                <a:gd name="connsiteX17" fmla="*/ 228848 w 551861"/>
                <a:gd name="connsiteY17" fmla="*/ 552986 h 547772"/>
                <a:gd name="connsiteX18" fmla="*/ 222679 w 551861"/>
                <a:gd name="connsiteY18" fmla="*/ 467025 h 547772"/>
                <a:gd name="connsiteX19" fmla="*/ 330072 w 551861"/>
                <a:gd name="connsiteY19" fmla="*/ 467025 h 547772"/>
                <a:gd name="connsiteX20" fmla="*/ 323902 w 551861"/>
                <a:gd name="connsiteY20" fmla="*/ 552986 h 547772"/>
                <a:gd name="connsiteX21" fmla="*/ 414681 w 551861"/>
                <a:gd name="connsiteY21" fmla="*/ 519944 h 547772"/>
                <a:gd name="connsiteX22" fmla="*/ 354704 w 551861"/>
                <a:gd name="connsiteY22" fmla="*/ 458060 h 547772"/>
                <a:gd name="connsiteX23" fmla="*/ 436971 w 551861"/>
                <a:gd name="connsiteY23" fmla="*/ 389024 h 547772"/>
                <a:gd name="connsiteX24" fmla="*/ 487500 w 551861"/>
                <a:gd name="connsiteY24" fmla="*/ 458841 h 547772"/>
                <a:gd name="connsiteX25" fmla="*/ 535799 w 551861"/>
                <a:gd name="connsiteY25" fmla="*/ 375173 h 547772"/>
                <a:gd name="connsiteX26" fmla="*/ 450077 w 551861"/>
                <a:gd name="connsiteY26" fmla="*/ 366320 h 547772"/>
                <a:gd name="connsiteX27" fmla="*/ 468728 w 551861"/>
                <a:gd name="connsiteY27" fmla="*/ 260554 h 547772"/>
                <a:gd name="connsiteX28" fmla="*/ 552306 w 551861"/>
                <a:gd name="connsiteY28" fmla="*/ 281557 h 547772"/>
                <a:gd name="connsiteX29" fmla="*/ 535530 w 551861"/>
                <a:gd name="connsiteY29" fmla="*/ 186411 h 547772"/>
                <a:gd name="connsiteX30" fmla="*/ 464174 w 551861"/>
                <a:gd name="connsiteY30" fmla="*/ 234736 h 547772"/>
                <a:gd name="connsiteX31" fmla="*/ 410477 w 551861"/>
                <a:gd name="connsiteY31" fmla="*/ 141726 h 547772"/>
                <a:gd name="connsiteX32" fmla="*/ 488002 w 551861"/>
                <a:gd name="connsiteY32" fmla="*/ 104089 h 547772"/>
                <a:gd name="connsiteX33" fmla="*/ 413999 w 551861"/>
                <a:gd name="connsiteY33" fmla="*/ 41990 h 547772"/>
                <a:gd name="connsiteX34" fmla="*/ 390400 w 551861"/>
                <a:gd name="connsiteY34" fmla="*/ 124877 h 547772"/>
                <a:gd name="connsiteX35" fmla="*/ 289481 w 551861"/>
                <a:gd name="connsiteY35" fmla="*/ 88143 h 547772"/>
                <a:gd name="connsiteX36" fmla="*/ 324679 w 551861"/>
                <a:gd name="connsiteY36" fmla="*/ 9477 h 5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1861" h="547772">
                  <a:moveTo>
                    <a:pt x="324679" y="9477"/>
                  </a:moveTo>
                  <a:cubicBezTo>
                    <a:pt x="292729" y="3792"/>
                    <a:pt x="260026" y="3792"/>
                    <a:pt x="228072" y="9477"/>
                  </a:cubicBezTo>
                  <a:cubicBezTo>
                    <a:pt x="233258" y="38629"/>
                    <a:pt x="244991" y="64851"/>
                    <a:pt x="263270" y="88143"/>
                  </a:cubicBezTo>
                  <a:cubicBezTo>
                    <a:pt x="226838" y="90615"/>
                    <a:pt x="191851" y="103353"/>
                    <a:pt x="162351" y="124877"/>
                  </a:cubicBezTo>
                  <a:cubicBezTo>
                    <a:pt x="161386" y="95281"/>
                    <a:pt x="153521" y="67651"/>
                    <a:pt x="138751" y="41990"/>
                  </a:cubicBezTo>
                  <a:cubicBezTo>
                    <a:pt x="110624" y="58174"/>
                    <a:pt x="85570" y="79196"/>
                    <a:pt x="64748" y="104089"/>
                  </a:cubicBezTo>
                  <a:cubicBezTo>
                    <a:pt x="87455" y="123087"/>
                    <a:pt x="113298" y="135632"/>
                    <a:pt x="142273" y="141726"/>
                  </a:cubicBezTo>
                  <a:cubicBezTo>
                    <a:pt x="115954" y="167041"/>
                    <a:pt x="97339" y="199289"/>
                    <a:pt x="88577" y="234736"/>
                  </a:cubicBezTo>
                  <a:cubicBezTo>
                    <a:pt x="68813" y="212687"/>
                    <a:pt x="45029" y="196579"/>
                    <a:pt x="17220" y="186411"/>
                  </a:cubicBezTo>
                  <a:cubicBezTo>
                    <a:pt x="6080" y="216896"/>
                    <a:pt x="400" y="249103"/>
                    <a:pt x="445" y="281557"/>
                  </a:cubicBezTo>
                  <a:cubicBezTo>
                    <a:pt x="30052" y="281512"/>
                    <a:pt x="57914" y="274513"/>
                    <a:pt x="84023" y="260554"/>
                  </a:cubicBezTo>
                  <a:cubicBezTo>
                    <a:pt x="80133" y="296862"/>
                    <a:pt x="86598" y="333534"/>
                    <a:pt x="102674" y="366320"/>
                  </a:cubicBezTo>
                  <a:cubicBezTo>
                    <a:pt x="73362" y="362134"/>
                    <a:pt x="44791" y="365086"/>
                    <a:pt x="16951" y="375173"/>
                  </a:cubicBezTo>
                  <a:cubicBezTo>
                    <a:pt x="28007" y="405684"/>
                    <a:pt x="44360" y="434006"/>
                    <a:pt x="65255" y="458841"/>
                  </a:cubicBezTo>
                  <a:cubicBezTo>
                    <a:pt x="87908" y="439772"/>
                    <a:pt x="104751" y="416502"/>
                    <a:pt x="115779" y="389024"/>
                  </a:cubicBezTo>
                  <a:cubicBezTo>
                    <a:pt x="136135" y="419338"/>
                    <a:pt x="164661" y="443272"/>
                    <a:pt x="198047" y="458060"/>
                  </a:cubicBezTo>
                  <a:cubicBezTo>
                    <a:pt x="172904" y="473693"/>
                    <a:pt x="152911" y="494320"/>
                    <a:pt x="138069" y="519944"/>
                  </a:cubicBezTo>
                  <a:cubicBezTo>
                    <a:pt x="166151" y="536210"/>
                    <a:pt x="196880" y="547396"/>
                    <a:pt x="228848" y="552986"/>
                  </a:cubicBezTo>
                  <a:cubicBezTo>
                    <a:pt x="233949" y="523817"/>
                    <a:pt x="231890" y="495163"/>
                    <a:pt x="222679" y="467025"/>
                  </a:cubicBezTo>
                  <a:cubicBezTo>
                    <a:pt x="257760" y="477162"/>
                    <a:pt x="294990" y="477162"/>
                    <a:pt x="330072" y="467025"/>
                  </a:cubicBezTo>
                  <a:cubicBezTo>
                    <a:pt x="320861" y="495163"/>
                    <a:pt x="318806" y="523817"/>
                    <a:pt x="323902" y="552986"/>
                  </a:cubicBezTo>
                  <a:cubicBezTo>
                    <a:pt x="355870" y="547396"/>
                    <a:pt x="386599" y="536210"/>
                    <a:pt x="414681" y="519944"/>
                  </a:cubicBezTo>
                  <a:cubicBezTo>
                    <a:pt x="399840" y="494320"/>
                    <a:pt x="379847" y="473693"/>
                    <a:pt x="354704" y="458060"/>
                  </a:cubicBezTo>
                  <a:cubicBezTo>
                    <a:pt x="388093" y="443272"/>
                    <a:pt x="416615" y="419338"/>
                    <a:pt x="436971" y="389024"/>
                  </a:cubicBezTo>
                  <a:cubicBezTo>
                    <a:pt x="448004" y="416502"/>
                    <a:pt x="464842" y="439772"/>
                    <a:pt x="487500" y="458841"/>
                  </a:cubicBezTo>
                  <a:cubicBezTo>
                    <a:pt x="508394" y="434006"/>
                    <a:pt x="524744" y="405684"/>
                    <a:pt x="535799" y="375173"/>
                  </a:cubicBezTo>
                  <a:cubicBezTo>
                    <a:pt x="507964" y="365086"/>
                    <a:pt x="479388" y="362134"/>
                    <a:pt x="450077" y="366320"/>
                  </a:cubicBezTo>
                  <a:cubicBezTo>
                    <a:pt x="466152" y="333534"/>
                    <a:pt x="472618" y="296862"/>
                    <a:pt x="468728" y="260554"/>
                  </a:cubicBezTo>
                  <a:cubicBezTo>
                    <a:pt x="494840" y="274513"/>
                    <a:pt x="522698" y="281512"/>
                    <a:pt x="552306" y="281557"/>
                  </a:cubicBezTo>
                  <a:cubicBezTo>
                    <a:pt x="552351" y="249103"/>
                    <a:pt x="546675" y="216896"/>
                    <a:pt x="535530" y="186411"/>
                  </a:cubicBezTo>
                  <a:cubicBezTo>
                    <a:pt x="507721" y="196579"/>
                    <a:pt x="483938" y="212687"/>
                    <a:pt x="464174" y="234736"/>
                  </a:cubicBezTo>
                  <a:cubicBezTo>
                    <a:pt x="455411" y="199289"/>
                    <a:pt x="436796" y="167041"/>
                    <a:pt x="410477" y="141726"/>
                  </a:cubicBezTo>
                  <a:cubicBezTo>
                    <a:pt x="439452" y="135632"/>
                    <a:pt x="465296" y="123087"/>
                    <a:pt x="488002" y="104089"/>
                  </a:cubicBezTo>
                  <a:cubicBezTo>
                    <a:pt x="467180" y="79196"/>
                    <a:pt x="442126" y="58174"/>
                    <a:pt x="413999" y="41990"/>
                  </a:cubicBezTo>
                  <a:cubicBezTo>
                    <a:pt x="399234" y="67651"/>
                    <a:pt x="391364" y="95281"/>
                    <a:pt x="390400" y="124877"/>
                  </a:cubicBezTo>
                  <a:cubicBezTo>
                    <a:pt x="360900" y="103353"/>
                    <a:pt x="325912" y="90615"/>
                    <a:pt x="289481" y="88143"/>
                  </a:cubicBezTo>
                  <a:cubicBezTo>
                    <a:pt x="307764" y="64851"/>
                    <a:pt x="319496" y="38629"/>
                    <a:pt x="324679" y="9477"/>
                  </a:cubicBezTo>
                  <a:close/>
                </a:path>
              </a:pathLst>
            </a:custGeom>
            <a:solidFill>
              <a:srgbClr val="F1B10F"/>
            </a:solidFill>
            <a:ln w="33106" cap="sq">
              <a:solidFill>
                <a:srgbClr val="000000"/>
              </a:solidFill>
              <a:prstDash val="solid"/>
              <a:round/>
            </a:ln>
          </p:spPr>
          <p:txBody>
            <a:bodyPr rtlCol="0" anchor="ctr"/>
            <a:lstStyle/>
            <a:p>
              <a:endParaRPr lang="en-CH" sz="4400"/>
            </a:p>
          </p:txBody>
        </p:sp>
      </p:grpSp>
      <p:sp>
        <p:nvSpPr>
          <p:cNvPr id="204" name="Freeform 203">
            <a:extLst>
              <a:ext uri="{FF2B5EF4-FFF2-40B4-BE49-F238E27FC236}">
                <a16:creationId xmlns:a16="http://schemas.microsoft.com/office/drawing/2014/main" id="{30AB47E2-9214-D22E-5CF6-86ECDB286630}"/>
              </a:ext>
            </a:extLst>
          </p:cNvPr>
          <p:cNvSpPr/>
          <p:nvPr/>
        </p:nvSpPr>
        <p:spPr>
          <a:xfrm>
            <a:off x="18555280" y="16547238"/>
            <a:ext cx="1181847" cy="947353"/>
          </a:xfrm>
          <a:custGeom>
            <a:avLst/>
            <a:gdLst>
              <a:gd name="connsiteX0" fmla="*/ -10942 w 1181847"/>
              <a:gd name="connsiteY0" fmla="*/ 1353 h 947353"/>
              <a:gd name="connsiteX1" fmla="*/ 1170908 w 1181847"/>
              <a:gd name="connsiteY1" fmla="*/ 1353 h 947353"/>
              <a:gd name="connsiteX2" fmla="*/ 1170908 w 1181847"/>
              <a:gd name="connsiteY2" fmla="*/ 948707 h 947353"/>
              <a:gd name="connsiteX3" fmla="*/ -10942 w 1181847"/>
              <a:gd name="connsiteY3" fmla="*/ 948707 h 947353"/>
            </a:gdLst>
            <a:ahLst/>
            <a:cxnLst>
              <a:cxn ang="0">
                <a:pos x="connsiteX0" y="connsiteY0"/>
              </a:cxn>
              <a:cxn ang="0">
                <a:pos x="connsiteX1" y="connsiteY1"/>
              </a:cxn>
              <a:cxn ang="0">
                <a:pos x="connsiteX2" y="connsiteY2"/>
              </a:cxn>
              <a:cxn ang="0">
                <a:pos x="connsiteX3" y="connsiteY3"/>
              </a:cxn>
            </a:cxnLst>
            <a:rect l="l" t="t" r="r" b="b"/>
            <a:pathLst>
              <a:path w="1181847" h="947353">
                <a:moveTo>
                  <a:pt x="-10942" y="1353"/>
                </a:moveTo>
                <a:lnTo>
                  <a:pt x="1170908" y="1353"/>
                </a:lnTo>
                <a:lnTo>
                  <a:pt x="1170908" y="948707"/>
                </a:lnTo>
                <a:lnTo>
                  <a:pt x="-10942" y="948707"/>
                </a:lnTo>
                <a:close/>
              </a:path>
            </a:pathLst>
          </a:custGeom>
          <a:solidFill>
            <a:srgbClr val="67749E"/>
          </a:solidFill>
          <a:ln w="1871" cap="rnd">
            <a:noFill/>
            <a:prstDash val="solid"/>
            <a:round/>
          </a:ln>
        </p:spPr>
        <p:txBody>
          <a:bodyPr rtlCol="0" anchor="ctr"/>
          <a:lstStyle/>
          <a:p>
            <a:endParaRPr lang="en-CH" sz="4400"/>
          </a:p>
        </p:txBody>
      </p:sp>
      <p:sp>
        <p:nvSpPr>
          <p:cNvPr id="219" name="Freeform 218">
            <a:extLst>
              <a:ext uri="{FF2B5EF4-FFF2-40B4-BE49-F238E27FC236}">
                <a16:creationId xmlns:a16="http://schemas.microsoft.com/office/drawing/2014/main" id="{07E658EB-930D-4A6F-A924-4A3161FD19ED}"/>
              </a:ext>
            </a:extLst>
          </p:cNvPr>
          <p:cNvSpPr/>
          <p:nvPr/>
        </p:nvSpPr>
        <p:spPr>
          <a:xfrm>
            <a:off x="19897186" y="14960430"/>
            <a:ext cx="1181847" cy="2534140"/>
          </a:xfrm>
          <a:custGeom>
            <a:avLst/>
            <a:gdLst>
              <a:gd name="connsiteX0" fmla="*/ -10520 w 1181847"/>
              <a:gd name="connsiteY0" fmla="*/ 1104 h 2534140"/>
              <a:gd name="connsiteX1" fmla="*/ 1171329 w 1181847"/>
              <a:gd name="connsiteY1" fmla="*/ 1104 h 2534140"/>
              <a:gd name="connsiteX2" fmla="*/ 1171329 w 1181847"/>
              <a:gd name="connsiteY2" fmla="*/ 2535244 h 2534140"/>
              <a:gd name="connsiteX3" fmla="*/ -10520 w 1181847"/>
              <a:gd name="connsiteY3" fmla="*/ 2535244 h 2534140"/>
            </a:gdLst>
            <a:ahLst/>
            <a:cxnLst>
              <a:cxn ang="0">
                <a:pos x="connsiteX0" y="connsiteY0"/>
              </a:cxn>
              <a:cxn ang="0">
                <a:pos x="connsiteX1" y="connsiteY1"/>
              </a:cxn>
              <a:cxn ang="0">
                <a:pos x="connsiteX2" y="connsiteY2"/>
              </a:cxn>
              <a:cxn ang="0">
                <a:pos x="connsiteX3" y="connsiteY3"/>
              </a:cxn>
            </a:cxnLst>
            <a:rect l="l" t="t" r="r" b="b"/>
            <a:pathLst>
              <a:path w="1181847" h="2534140">
                <a:moveTo>
                  <a:pt x="-10520" y="1104"/>
                </a:moveTo>
                <a:lnTo>
                  <a:pt x="1171329" y="1104"/>
                </a:lnTo>
                <a:lnTo>
                  <a:pt x="1171329" y="2535244"/>
                </a:lnTo>
                <a:lnTo>
                  <a:pt x="-10520" y="2535244"/>
                </a:lnTo>
                <a:close/>
              </a:path>
            </a:pathLst>
          </a:custGeom>
          <a:solidFill>
            <a:srgbClr val="9200DD"/>
          </a:solidFill>
          <a:ln w="2741" cap="rnd">
            <a:noFill/>
            <a:prstDash val="solid"/>
            <a:round/>
          </a:ln>
        </p:spPr>
        <p:txBody>
          <a:bodyPr rtlCol="0" anchor="ctr"/>
          <a:lstStyle/>
          <a:p>
            <a:endParaRPr lang="en-CH" sz="4400"/>
          </a:p>
        </p:txBody>
      </p:sp>
      <p:pic>
        <p:nvPicPr>
          <p:cNvPr id="258" name="Picture 257">
            <a:extLst>
              <a:ext uri="{FF2B5EF4-FFF2-40B4-BE49-F238E27FC236}">
                <a16:creationId xmlns:a16="http://schemas.microsoft.com/office/drawing/2014/main" id="{4EDD1B69-1558-E1F7-31EF-1FE8F7358142}"/>
              </a:ext>
            </a:extLst>
          </p:cNvPr>
          <p:cNvPicPr>
            <a:picLocks noChangeAspect="1"/>
          </p:cNvPicPr>
          <p:nvPr/>
        </p:nvPicPr>
        <p:blipFill>
          <a:blip r:embed="rId5"/>
          <a:stretch>
            <a:fillRect/>
          </a:stretch>
        </p:blipFill>
        <p:spPr>
          <a:xfrm>
            <a:off x="18555280" y="16558012"/>
            <a:ext cx="1154137" cy="920716"/>
          </a:xfrm>
          <a:prstGeom prst="rect">
            <a:avLst/>
          </a:prstGeom>
        </p:spPr>
      </p:pic>
      <p:pic>
        <p:nvPicPr>
          <p:cNvPr id="259" name="Picture 258">
            <a:extLst>
              <a:ext uri="{FF2B5EF4-FFF2-40B4-BE49-F238E27FC236}">
                <a16:creationId xmlns:a16="http://schemas.microsoft.com/office/drawing/2014/main" id="{5307D5AA-59A4-BF23-FB6F-A4756CF28286}"/>
              </a:ext>
            </a:extLst>
          </p:cNvPr>
          <p:cNvPicPr>
            <a:picLocks noChangeAspect="1"/>
          </p:cNvPicPr>
          <p:nvPr/>
        </p:nvPicPr>
        <p:blipFill>
          <a:blip r:embed="rId6"/>
          <a:stretch>
            <a:fillRect/>
          </a:stretch>
        </p:blipFill>
        <p:spPr>
          <a:xfrm>
            <a:off x="19903551" y="14960430"/>
            <a:ext cx="1130300" cy="2518298"/>
          </a:xfrm>
          <a:prstGeom prst="rect">
            <a:avLst/>
          </a:prstGeom>
        </p:spPr>
      </p:pic>
    </p:spTree>
    <p:extLst>
      <p:ext uri="{BB962C8B-B14F-4D97-AF65-F5344CB8AC3E}">
        <p14:creationId xmlns:p14="http://schemas.microsoft.com/office/powerpoint/2010/main" val="68543542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 name="Freeform 189">
            <a:extLst>
              <a:ext uri="{FF2B5EF4-FFF2-40B4-BE49-F238E27FC236}">
                <a16:creationId xmlns:a16="http://schemas.microsoft.com/office/drawing/2014/main" id="{B84853B9-7607-1E34-1FF7-CE19F2FECF22}"/>
              </a:ext>
            </a:extLst>
          </p:cNvPr>
          <p:cNvSpPr/>
          <p:nvPr/>
        </p:nvSpPr>
        <p:spPr>
          <a:xfrm>
            <a:off x="4062" y="-1"/>
            <a:ext cx="32394235" cy="21597549"/>
          </a:xfrm>
          <a:custGeom>
            <a:avLst/>
            <a:gdLst>
              <a:gd name="connsiteX0" fmla="*/ 4039 w 32394235"/>
              <a:gd name="connsiteY0" fmla="*/ 2693 h 21597549"/>
              <a:gd name="connsiteX1" fmla="*/ 32398276 w 32394235"/>
              <a:gd name="connsiteY1" fmla="*/ 2693 h 21597549"/>
              <a:gd name="connsiteX2" fmla="*/ 32398276 w 32394235"/>
              <a:gd name="connsiteY2" fmla="*/ 21600242 h 21597549"/>
              <a:gd name="connsiteX3" fmla="*/ 4041 w 32394235"/>
              <a:gd name="connsiteY3" fmla="*/ 21600242 h 21597549"/>
            </a:gdLst>
            <a:ahLst/>
            <a:cxnLst>
              <a:cxn ang="0">
                <a:pos x="connsiteX0" y="connsiteY0"/>
              </a:cxn>
              <a:cxn ang="0">
                <a:pos x="connsiteX1" y="connsiteY1"/>
              </a:cxn>
              <a:cxn ang="0">
                <a:pos x="connsiteX2" y="connsiteY2"/>
              </a:cxn>
              <a:cxn ang="0">
                <a:pos x="connsiteX3" y="connsiteY3"/>
              </a:cxn>
            </a:cxnLst>
            <a:rect l="l" t="t" r="r" b="b"/>
            <a:pathLst>
              <a:path w="32394235" h="21597549">
                <a:moveTo>
                  <a:pt x="4039" y="2693"/>
                </a:moveTo>
                <a:lnTo>
                  <a:pt x="32398276" y="2693"/>
                </a:lnTo>
                <a:lnTo>
                  <a:pt x="32398276" y="21600242"/>
                </a:lnTo>
                <a:lnTo>
                  <a:pt x="4041" y="21600242"/>
                </a:lnTo>
                <a:close/>
              </a:path>
            </a:pathLst>
          </a:custGeom>
          <a:solidFill>
            <a:srgbClr val="AEBDE9"/>
          </a:solidFill>
          <a:ln w="12696" cap="rnd">
            <a:noFill/>
            <a:prstDash val="solid"/>
            <a:round/>
          </a:ln>
        </p:spPr>
        <p:txBody>
          <a:bodyPr rtlCol="0" anchor="ctr"/>
          <a:lstStyle/>
          <a:p>
            <a:endParaRPr lang="en-CH" sz="4000"/>
          </a:p>
        </p:txBody>
      </p:sp>
      <p:grpSp>
        <p:nvGrpSpPr>
          <p:cNvPr id="191" name="Graphic 4">
            <a:extLst>
              <a:ext uri="{FF2B5EF4-FFF2-40B4-BE49-F238E27FC236}">
                <a16:creationId xmlns:a16="http://schemas.microsoft.com/office/drawing/2014/main" id="{2E5239BC-01BA-D4C0-D2F0-34038780A1AB}"/>
              </a:ext>
            </a:extLst>
          </p:cNvPr>
          <p:cNvGrpSpPr/>
          <p:nvPr/>
        </p:nvGrpSpPr>
        <p:grpSpPr>
          <a:xfrm>
            <a:off x="556642" y="833123"/>
            <a:ext cx="31287491" cy="19656582"/>
            <a:chOff x="556642" y="833123"/>
            <a:chExt cx="31287491" cy="19656582"/>
          </a:xfrm>
        </p:grpSpPr>
        <p:grpSp>
          <p:nvGrpSpPr>
            <p:cNvPr id="192" name="Graphic 4">
              <a:extLst>
                <a:ext uri="{FF2B5EF4-FFF2-40B4-BE49-F238E27FC236}">
                  <a16:creationId xmlns:a16="http://schemas.microsoft.com/office/drawing/2014/main" id="{9312FBF1-917D-1C13-9CBF-CE989D48A493}"/>
                </a:ext>
              </a:extLst>
            </p:cNvPr>
            <p:cNvGrpSpPr/>
            <p:nvPr/>
          </p:nvGrpSpPr>
          <p:grpSpPr>
            <a:xfrm>
              <a:off x="556642" y="833123"/>
              <a:ext cx="31287491" cy="19656582"/>
              <a:chOff x="556642" y="833123"/>
              <a:chExt cx="31287491" cy="19656582"/>
            </a:xfrm>
          </p:grpSpPr>
          <p:grpSp>
            <p:nvGrpSpPr>
              <p:cNvPr id="193" name="Graphic 4">
                <a:extLst>
                  <a:ext uri="{FF2B5EF4-FFF2-40B4-BE49-F238E27FC236}">
                    <a16:creationId xmlns:a16="http://schemas.microsoft.com/office/drawing/2014/main" id="{8BF92E4B-1368-C48E-CBEC-46276513C872}"/>
                  </a:ext>
                </a:extLst>
              </p:cNvPr>
              <p:cNvGrpSpPr/>
              <p:nvPr/>
            </p:nvGrpSpPr>
            <p:grpSpPr>
              <a:xfrm>
                <a:off x="556642" y="1366485"/>
                <a:ext cx="14000254" cy="8603773"/>
                <a:chOff x="556642" y="1366485"/>
                <a:chExt cx="14000254" cy="8603773"/>
              </a:xfrm>
            </p:grpSpPr>
            <p:sp>
              <p:nvSpPr>
                <p:cNvPr id="194" name="Freeform 193">
                  <a:extLst>
                    <a:ext uri="{FF2B5EF4-FFF2-40B4-BE49-F238E27FC236}">
                      <a16:creationId xmlns:a16="http://schemas.microsoft.com/office/drawing/2014/main" id="{035E7DD3-DF85-2FB7-BFE0-380FFE142C68}"/>
                    </a:ext>
                  </a:extLst>
                </p:cNvPr>
                <p:cNvSpPr/>
                <p:nvPr/>
              </p:nvSpPr>
              <p:spPr>
                <a:xfrm>
                  <a:off x="588328" y="1398232"/>
                  <a:ext cx="13936769" cy="8540256"/>
                </a:xfrm>
                <a:custGeom>
                  <a:avLst/>
                  <a:gdLst>
                    <a:gd name="connsiteX0" fmla="*/ 13938892 w 13936769"/>
                    <a:gd name="connsiteY0" fmla="*/ 247979 h 8540256"/>
                    <a:gd name="connsiteX1" fmla="*/ 13692527 w 13936769"/>
                    <a:gd name="connsiteY1" fmla="*/ 1610 h 8540256"/>
                    <a:gd name="connsiteX2" fmla="*/ 248478 w 13936769"/>
                    <a:gd name="connsiteY2" fmla="*/ 1610 h 8540256"/>
                    <a:gd name="connsiteX3" fmla="*/ 2122 w 13936769"/>
                    <a:gd name="connsiteY3" fmla="*/ 247979 h 8540256"/>
                    <a:gd name="connsiteX4" fmla="*/ 2122 w 13936769"/>
                    <a:gd name="connsiteY4" fmla="*/ 8295520 h 8540256"/>
                    <a:gd name="connsiteX5" fmla="*/ 248478 w 13936769"/>
                    <a:gd name="connsiteY5" fmla="*/ 8541867 h 8540256"/>
                    <a:gd name="connsiteX6" fmla="*/ 13692527 w 13936769"/>
                    <a:gd name="connsiteY6" fmla="*/ 8541867 h 8540256"/>
                    <a:gd name="connsiteX7" fmla="*/ 13938892 w 13936769"/>
                    <a:gd name="connsiteY7" fmla="*/ 8295520 h 8540256"/>
                    <a:gd name="connsiteX8" fmla="*/ 13938892 w 13936769"/>
                    <a:gd name="connsiteY8" fmla="*/ 247979 h 854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36769" h="8540256">
                      <a:moveTo>
                        <a:pt x="13938892" y="247979"/>
                      </a:moveTo>
                      <a:cubicBezTo>
                        <a:pt x="13938892" y="112007"/>
                        <a:pt x="13828484" y="1610"/>
                        <a:pt x="13692527" y="1610"/>
                      </a:cubicBezTo>
                      <a:lnTo>
                        <a:pt x="248478" y="1610"/>
                      </a:lnTo>
                      <a:cubicBezTo>
                        <a:pt x="112510" y="1610"/>
                        <a:pt x="2122" y="112007"/>
                        <a:pt x="2122" y="247979"/>
                      </a:cubicBezTo>
                      <a:lnTo>
                        <a:pt x="2122" y="8295520"/>
                      </a:lnTo>
                      <a:cubicBezTo>
                        <a:pt x="2122" y="8431492"/>
                        <a:pt x="112510" y="8541867"/>
                        <a:pt x="248478" y="8541867"/>
                      </a:cubicBezTo>
                      <a:lnTo>
                        <a:pt x="13692527" y="8541867"/>
                      </a:lnTo>
                      <a:cubicBezTo>
                        <a:pt x="13828484" y="8541867"/>
                        <a:pt x="13938892" y="8431492"/>
                        <a:pt x="13938892" y="8295520"/>
                      </a:cubicBezTo>
                      <a:lnTo>
                        <a:pt x="13938892" y="247979"/>
                      </a:lnTo>
                      <a:close/>
                    </a:path>
                  </a:pathLst>
                </a:custGeom>
                <a:solidFill>
                  <a:srgbClr val="DBE9FF"/>
                </a:solidFill>
                <a:ln w="7508" cap="rnd">
                  <a:noFill/>
                  <a:prstDash val="solid"/>
                  <a:round/>
                </a:ln>
              </p:spPr>
              <p:txBody>
                <a:bodyPr rtlCol="0" anchor="ctr"/>
                <a:lstStyle/>
                <a:p>
                  <a:endParaRPr lang="en-CH" sz="4400"/>
                </a:p>
              </p:txBody>
            </p:sp>
            <p:sp>
              <p:nvSpPr>
                <p:cNvPr id="195" name="Freeform 194">
                  <a:extLst>
                    <a:ext uri="{FF2B5EF4-FFF2-40B4-BE49-F238E27FC236}">
                      <a16:creationId xmlns:a16="http://schemas.microsoft.com/office/drawing/2014/main" id="{F4902823-B59C-61BE-A6CA-2E1D91991DC4}"/>
                    </a:ext>
                  </a:extLst>
                </p:cNvPr>
                <p:cNvSpPr/>
                <p:nvPr/>
              </p:nvSpPr>
              <p:spPr>
                <a:xfrm>
                  <a:off x="556642" y="1366485"/>
                  <a:ext cx="14000254" cy="8603773"/>
                </a:xfrm>
                <a:custGeom>
                  <a:avLst/>
                  <a:gdLst>
                    <a:gd name="connsiteX0" fmla="*/ 14002376 w 14000254"/>
                    <a:gd name="connsiteY0" fmla="*/ 279726 h 8603773"/>
                    <a:gd name="connsiteX1" fmla="*/ 14002376 w 14000254"/>
                    <a:gd name="connsiteY1" fmla="*/ 8327267 h 8603773"/>
                    <a:gd name="connsiteX2" fmla="*/ 13724307 w 14000254"/>
                    <a:gd name="connsiteY2" fmla="*/ 8605383 h 8603773"/>
                    <a:gd name="connsiteX3" fmla="*/ 280220 w 14000254"/>
                    <a:gd name="connsiteY3" fmla="*/ 8605383 h 8603773"/>
                    <a:gd name="connsiteX4" fmla="*/ 2122 w 14000254"/>
                    <a:gd name="connsiteY4" fmla="*/ 8327267 h 8603773"/>
                    <a:gd name="connsiteX5" fmla="*/ 2122 w 14000254"/>
                    <a:gd name="connsiteY5" fmla="*/ 279726 h 8603773"/>
                    <a:gd name="connsiteX6" fmla="*/ 280220 w 14000254"/>
                    <a:gd name="connsiteY6" fmla="*/ 1610 h 8603773"/>
                    <a:gd name="connsiteX7" fmla="*/ 13724307 w 14000254"/>
                    <a:gd name="connsiteY7" fmla="*/ 1610 h 8603773"/>
                    <a:gd name="connsiteX8" fmla="*/ 14002376 w 14000254"/>
                    <a:gd name="connsiteY8" fmla="*/ 279726 h 8603773"/>
                    <a:gd name="connsiteX9" fmla="*/ 13970671 w 14000254"/>
                    <a:gd name="connsiteY9" fmla="*/ 279726 h 8603773"/>
                    <a:gd name="connsiteX10" fmla="*/ 13724307 w 14000254"/>
                    <a:gd name="connsiteY10" fmla="*/ 33357 h 8603773"/>
                    <a:gd name="connsiteX11" fmla="*/ 280220 w 14000254"/>
                    <a:gd name="connsiteY11" fmla="*/ 33357 h 8603773"/>
                    <a:gd name="connsiteX12" fmla="*/ 33864 w 14000254"/>
                    <a:gd name="connsiteY12" fmla="*/ 279726 h 8603773"/>
                    <a:gd name="connsiteX13" fmla="*/ 33864 w 14000254"/>
                    <a:gd name="connsiteY13" fmla="*/ 8327267 h 8603773"/>
                    <a:gd name="connsiteX14" fmla="*/ 280220 w 14000254"/>
                    <a:gd name="connsiteY14" fmla="*/ 8573614 h 8603773"/>
                    <a:gd name="connsiteX15" fmla="*/ 13724307 w 14000254"/>
                    <a:gd name="connsiteY15" fmla="*/ 8573614 h 8603773"/>
                    <a:gd name="connsiteX16" fmla="*/ 13970671 w 14000254"/>
                    <a:gd name="connsiteY16" fmla="*/ 8327267 h 8603773"/>
                    <a:gd name="connsiteX17" fmla="*/ 13970671 w 14000254"/>
                    <a:gd name="connsiteY17" fmla="*/ 279726 h 860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00254" h="8603773">
                      <a:moveTo>
                        <a:pt x="14002376" y="279726"/>
                      </a:moveTo>
                      <a:lnTo>
                        <a:pt x="14002376" y="8327267"/>
                      </a:lnTo>
                      <a:cubicBezTo>
                        <a:pt x="14002376" y="8480764"/>
                        <a:pt x="13877795" y="8605383"/>
                        <a:pt x="13724307" y="8605383"/>
                      </a:cubicBezTo>
                      <a:lnTo>
                        <a:pt x="280220" y="8605383"/>
                      </a:lnTo>
                      <a:cubicBezTo>
                        <a:pt x="126731" y="8605383"/>
                        <a:pt x="2122" y="8480764"/>
                        <a:pt x="2122" y="8327267"/>
                      </a:cubicBezTo>
                      <a:lnTo>
                        <a:pt x="2122" y="279726"/>
                      </a:lnTo>
                      <a:cubicBezTo>
                        <a:pt x="2122" y="126229"/>
                        <a:pt x="126731" y="1610"/>
                        <a:pt x="280220" y="1610"/>
                      </a:cubicBezTo>
                      <a:lnTo>
                        <a:pt x="13724307" y="1610"/>
                      </a:lnTo>
                      <a:cubicBezTo>
                        <a:pt x="13877795" y="1610"/>
                        <a:pt x="14002376" y="126229"/>
                        <a:pt x="14002376" y="279726"/>
                      </a:cubicBezTo>
                      <a:close/>
                      <a:moveTo>
                        <a:pt x="13970671" y="279726"/>
                      </a:moveTo>
                      <a:cubicBezTo>
                        <a:pt x="13970671" y="143754"/>
                        <a:pt x="13860264" y="33357"/>
                        <a:pt x="13724307" y="33357"/>
                      </a:cubicBezTo>
                      <a:lnTo>
                        <a:pt x="280220" y="33357"/>
                      </a:lnTo>
                      <a:cubicBezTo>
                        <a:pt x="144253" y="33357"/>
                        <a:pt x="33864" y="143754"/>
                        <a:pt x="33864" y="279726"/>
                      </a:cubicBezTo>
                      <a:lnTo>
                        <a:pt x="33864" y="8327267"/>
                      </a:lnTo>
                      <a:cubicBezTo>
                        <a:pt x="33864" y="8463239"/>
                        <a:pt x="144253" y="8573614"/>
                        <a:pt x="280220" y="8573614"/>
                      </a:cubicBezTo>
                      <a:lnTo>
                        <a:pt x="13724307" y="8573614"/>
                      </a:lnTo>
                      <a:cubicBezTo>
                        <a:pt x="13860264" y="8573614"/>
                        <a:pt x="13970671" y="8463239"/>
                        <a:pt x="13970671" y="8327267"/>
                      </a:cubicBezTo>
                      <a:lnTo>
                        <a:pt x="13970671" y="279726"/>
                      </a:lnTo>
                      <a:close/>
                    </a:path>
                  </a:pathLst>
                </a:custGeom>
                <a:solidFill>
                  <a:srgbClr val="011893"/>
                </a:solidFill>
                <a:ln w="7508" cap="rnd">
                  <a:noFill/>
                  <a:prstDash val="solid"/>
                  <a:round/>
                </a:ln>
              </p:spPr>
              <p:txBody>
                <a:bodyPr rtlCol="0" anchor="ctr"/>
                <a:lstStyle/>
                <a:p>
                  <a:endParaRPr lang="en-CH" sz="4000"/>
                </a:p>
              </p:txBody>
            </p:sp>
          </p:grpSp>
          <p:grpSp>
            <p:nvGrpSpPr>
              <p:cNvPr id="196" name="Graphic 4">
                <a:extLst>
                  <a:ext uri="{FF2B5EF4-FFF2-40B4-BE49-F238E27FC236}">
                    <a16:creationId xmlns:a16="http://schemas.microsoft.com/office/drawing/2014/main" id="{455BD5E9-0B89-6A14-2E9E-9D520FA3F037}"/>
                  </a:ext>
                </a:extLst>
              </p:cNvPr>
              <p:cNvGrpSpPr/>
              <p:nvPr/>
            </p:nvGrpSpPr>
            <p:grpSpPr>
              <a:xfrm>
                <a:off x="964658" y="833123"/>
                <a:ext cx="13103882" cy="1130192"/>
                <a:chOff x="964658" y="833123"/>
                <a:chExt cx="13103882" cy="1130192"/>
              </a:xfrm>
            </p:grpSpPr>
            <p:grpSp>
              <p:nvGrpSpPr>
                <p:cNvPr id="197" name="Graphic 4">
                  <a:extLst>
                    <a:ext uri="{FF2B5EF4-FFF2-40B4-BE49-F238E27FC236}">
                      <a16:creationId xmlns:a16="http://schemas.microsoft.com/office/drawing/2014/main" id="{D17FDD35-66CC-41FD-33EA-01EFBC774EED}"/>
                    </a:ext>
                  </a:extLst>
                </p:cNvPr>
                <p:cNvGrpSpPr/>
                <p:nvPr/>
              </p:nvGrpSpPr>
              <p:grpSpPr>
                <a:xfrm>
                  <a:off x="964658" y="833123"/>
                  <a:ext cx="13103882" cy="1130192"/>
                  <a:chOff x="964658" y="833123"/>
                  <a:chExt cx="13103882" cy="1130192"/>
                </a:xfrm>
              </p:grpSpPr>
              <p:sp>
                <p:nvSpPr>
                  <p:cNvPr id="198" name="Freeform 197">
                    <a:extLst>
                      <a:ext uri="{FF2B5EF4-FFF2-40B4-BE49-F238E27FC236}">
                        <a16:creationId xmlns:a16="http://schemas.microsoft.com/office/drawing/2014/main" id="{F4559BA4-2D65-2B27-DAFA-5FB10EC48D7C}"/>
                      </a:ext>
                    </a:extLst>
                  </p:cNvPr>
                  <p:cNvSpPr/>
                  <p:nvPr/>
                </p:nvSpPr>
                <p:spPr>
                  <a:xfrm>
                    <a:off x="996383" y="864870"/>
                    <a:ext cx="13040397" cy="1066700"/>
                  </a:xfrm>
                  <a:custGeom>
                    <a:avLst/>
                    <a:gdLst>
                      <a:gd name="connsiteX0" fmla="*/ 13042506 w 13040397"/>
                      <a:gd name="connsiteY0" fmla="*/ 533559 h 1066700"/>
                      <a:gd name="connsiteX1" fmla="*/ 12509222 w 13040397"/>
                      <a:gd name="connsiteY1" fmla="*/ 209 h 1066700"/>
                      <a:gd name="connsiteX2" fmla="*/ 535427 w 13040397"/>
                      <a:gd name="connsiteY2" fmla="*/ 209 h 1066700"/>
                      <a:gd name="connsiteX3" fmla="*/ 2109 w 13040397"/>
                      <a:gd name="connsiteY3" fmla="*/ 533559 h 1066700"/>
                      <a:gd name="connsiteX4" fmla="*/ 535427 w 13040397"/>
                      <a:gd name="connsiteY4" fmla="*/ 1066909 h 1066700"/>
                      <a:gd name="connsiteX5" fmla="*/ 12509222 w 13040397"/>
                      <a:gd name="connsiteY5" fmla="*/ 1066909 h 1066700"/>
                      <a:gd name="connsiteX6" fmla="*/ 13042506 w 13040397"/>
                      <a:gd name="connsiteY6" fmla="*/ 533559 h 10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40397" h="1066700">
                        <a:moveTo>
                          <a:pt x="13042506" y="533559"/>
                        </a:moveTo>
                        <a:cubicBezTo>
                          <a:pt x="13042506" y="239195"/>
                          <a:pt x="12803523" y="209"/>
                          <a:pt x="12509222" y="209"/>
                        </a:cubicBezTo>
                        <a:lnTo>
                          <a:pt x="535427" y="209"/>
                        </a:lnTo>
                        <a:cubicBezTo>
                          <a:pt x="241083" y="209"/>
                          <a:pt x="2109" y="239195"/>
                          <a:pt x="2109" y="533559"/>
                        </a:cubicBezTo>
                        <a:cubicBezTo>
                          <a:pt x="2109" y="827923"/>
                          <a:pt x="241083" y="1066909"/>
                          <a:pt x="535427" y="1066909"/>
                        </a:cubicBezTo>
                        <a:lnTo>
                          <a:pt x="12509222" y="1066909"/>
                        </a:lnTo>
                        <a:cubicBezTo>
                          <a:pt x="12803523" y="1066909"/>
                          <a:pt x="13042506" y="827923"/>
                          <a:pt x="13042506" y="533559"/>
                        </a:cubicBezTo>
                        <a:close/>
                      </a:path>
                    </a:pathLst>
                  </a:custGeom>
                  <a:solidFill>
                    <a:srgbClr val="FFFFFF"/>
                  </a:solidFill>
                  <a:ln w="4717" cap="rnd">
                    <a:noFill/>
                    <a:prstDash val="solid"/>
                    <a:round/>
                  </a:ln>
                </p:spPr>
                <p:txBody>
                  <a:bodyPr rtlCol="0" anchor="ctr"/>
                  <a:lstStyle/>
                  <a:p>
                    <a:endParaRPr lang="en-CH" sz="4000"/>
                  </a:p>
                </p:txBody>
              </p:sp>
              <p:sp>
                <p:nvSpPr>
                  <p:cNvPr id="199" name="Freeform 198">
                    <a:extLst>
                      <a:ext uri="{FF2B5EF4-FFF2-40B4-BE49-F238E27FC236}">
                        <a16:creationId xmlns:a16="http://schemas.microsoft.com/office/drawing/2014/main" id="{7F3D3B3F-70B3-C79E-06DC-6CE93DDACF18}"/>
                      </a:ext>
                    </a:extLst>
                  </p:cNvPr>
                  <p:cNvSpPr/>
                  <p:nvPr/>
                </p:nvSpPr>
                <p:spPr>
                  <a:xfrm>
                    <a:off x="964658" y="833123"/>
                    <a:ext cx="13103882" cy="1130192"/>
                  </a:xfrm>
                  <a:custGeom>
                    <a:avLst/>
                    <a:gdLst>
                      <a:gd name="connsiteX0" fmla="*/ 13105991 w 13103882"/>
                      <a:gd name="connsiteY0" fmla="*/ 565306 h 1130192"/>
                      <a:gd name="connsiteX1" fmla="*/ 12540947 w 13103882"/>
                      <a:gd name="connsiteY1" fmla="*/ 1130401 h 1130192"/>
                      <a:gd name="connsiteX2" fmla="*/ 567170 w 13103882"/>
                      <a:gd name="connsiteY2" fmla="*/ 1130401 h 1130192"/>
                      <a:gd name="connsiteX3" fmla="*/ 2109 w 13103882"/>
                      <a:gd name="connsiteY3" fmla="*/ 565306 h 1130192"/>
                      <a:gd name="connsiteX4" fmla="*/ 567170 w 13103882"/>
                      <a:gd name="connsiteY4" fmla="*/ 209 h 1130192"/>
                      <a:gd name="connsiteX5" fmla="*/ 12540947 w 13103882"/>
                      <a:gd name="connsiteY5" fmla="*/ 209 h 1130192"/>
                      <a:gd name="connsiteX6" fmla="*/ 13105991 w 13103882"/>
                      <a:gd name="connsiteY6" fmla="*/ 565306 h 1130192"/>
                      <a:gd name="connsiteX7" fmla="*/ 13074231 w 13103882"/>
                      <a:gd name="connsiteY7" fmla="*/ 565306 h 1130192"/>
                      <a:gd name="connsiteX8" fmla="*/ 12540947 w 13103882"/>
                      <a:gd name="connsiteY8" fmla="*/ 31956 h 1130192"/>
                      <a:gd name="connsiteX9" fmla="*/ 567170 w 13103882"/>
                      <a:gd name="connsiteY9" fmla="*/ 31956 h 1130192"/>
                      <a:gd name="connsiteX10" fmla="*/ 33851 w 13103882"/>
                      <a:gd name="connsiteY10" fmla="*/ 565306 h 1130192"/>
                      <a:gd name="connsiteX11" fmla="*/ 567170 w 13103882"/>
                      <a:gd name="connsiteY11" fmla="*/ 1098656 h 1130192"/>
                      <a:gd name="connsiteX12" fmla="*/ 12540947 w 13103882"/>
                      <a:gd name="connsiteY12" fmla="*/ 1098656 h 1130192"/>
                      <a:gd name="connsiteX13" fmla="*/ 13074231 w 13103882"/>
                      <a:gd name="connsiteY13" fmla="*/ 565306 h 113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03882" h="1130192">
                        <a:moveTo>
                          <a:pt x="13105991" y="565306"/>
                        </a:moveTo>
                        <a:cubicBezTo>
                          <a:pt x="13105991" y="877191"/>
                          <a:pt x="12852785" y="1130401"/>
                          <a:pt x="12540947" y="1130401"/>
                        </a:cubicBezTo>
                        <a:lnTo>
                          <a:pt x="567170" y="1130401"/>
                        </a:lnTo>
                        <a:cubicBezTo>
                          <a:pt x="255305" y="1130401"/>
                          <a:pt x="2109" y="877191"/>
                          <a:pt x="2109" y="565306"/>
                        </a:cubicBezTo>
                        <a:cubicBezTo>
                          <a:pt x="2109" y="253421"/>
                          <a:pt x="255305" y="209"/>
                          <a:pt x="567170" y="209"/>
                        </a:cubicBezTo>
                        <a:lnTo>
                          <a:pt x="12540947" y="209"/>
                        </a:lnTo>
                        <a:cubicBezTo>
                          <a:pt x="12852785" y="209"/>
                          <a:pt x="13105991" y="253421"/>
                          <a:pt x="13105991" y="565306"/>
                        </a:cubicBezTo>
                        <a:close/>
                        <a:moveTo>
                          <a:pt x="13074231" y="565306"/>
                        </a:moveTo>
                        <a:cubicBezTo>
                          <a:pt x="13074231" y="270942"/>
                          <a:pt x="12835248" y="31956"/>
                          <a:pt x="12540947" y="31956"/>
                        </a:cubicBezTo>
                        <a:lnTo>
                          <a:pt x="567170" y="31956"/>
                        </a:lnTo>
                        <a:cubicBezTo>
                          <a:pt x="272825" y="31956"/>
                          <a:pt x="33851" y="270942"/>
                          <a:pt x="33851" y="565306"/>
                        </a:cubicBezTo>
                        <a:cubicBezTo>
                          <a:pt x="33851" y="859670"/>
                          <a:pt x="272825" y="1098656"/>
                          <a:pt x="567170" y="1098656"/>
                        </a:cubicBezTo>
                        <a:lnTo>
                          <a:pt x="12540947" y="1098656"/>
                        </a:lnTo>
                        <a:cubicBezTo>
                          <a:pt x="12835248" y="1098656"/>
                          <a:pt x="13074231" y="859670"/>
                          <a:pt x="13074231" y="565306"/>
                        </a:cubicBezTo>
                        <a:close/>
                      </a:path>
                    </a:pathLst>
                  </a:custGeom>
                  <a:solidFill>
                    <a:srgbClr val="011893"/>
                  </a:solidFill>
                  <a:ln w="4717" cap="rnd">
                    <a:noFill/>
                    <a:prstDash val="solid"/>
                    <a:round/>
                  </a:ln>
                </p:spPr>
                <p:txBody>
                  <a:bodyPr rtlCol="0" anchor="ctr"/>
                  <a:lstStyle/>
                  <a:p>
                    <a:endParaRPr lang="en-CH" sz="4000"/>
                  </a:p>
                </p:txBody>
              </p:sp>
            </p:grpSp>
            <p:sp>
              <p:nvSpPr>
                <p:cNvPr id="200" name="TextBox 199">
                  <a:extLst>
                    <a:ext uri="{FF2B5EF4-FFF2-40B4-BE49-F238E27FC236}">
                      <a16:creationId xmlns:a16="http://schemas.microsoft.com/office/drawing/2014/main" id="{E2CD3421-7488-F288-9966-0617D7BA9177}"/>
                    </a:ext>
                  </a:extLst>
                </p:cNvPr>
                <p:cNvSpPr txBox="1"/>
                <p:nvPr/>
              </p:nvSpPr>
              <p:spPr>
                <a:xfrm>
                  <a:off x="1327143" y="1043052"/>
                  <a:ext cx="12516568"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Allergic inﬂammation causes a unique lipid proﬁle</a:t>
                  </a:r>
                </a:p>
              </p:txBody>
            </p:sp>
          </p:grpSp>
          <p:grpSp>
            <p:nvGrpSpPr>
              <p:cNvPr id="201" name="Graphic 4">
                <a:extLst>
                  <a:ext uri="{FF2B5EF4-FFF2-40B4-BE49-F238E27FC236}">
                    <a16:creationId xmlns:a16="http://schemas.microsoft.com/office/drawing/2014/main" id="{B44F1F84-899A-50F5-69B3-B7791B0B9519}"/>
                  </a:ext>
                </a:extLst>
              </p:cNvPr>
              <p:cNvGrpSpPr/>
              <p:nvPr/>
            </p:nvGrpSpPr>
            <p:grpSpPr>
              <a:xfrm>
                <a:off x="14883118" y="1377626"/>
                <a:ext cx="16961015" cy="8592678"/>
                <a:chOff x="14883118" y="1377626"/>
                <a:chExt cx="16961015" cy="8592678"/>
              </a:xfrm>
            </p:grpSpPr>
            <p:sp>
              <p:nvSpPr>
                <p:cNvPr id="202" name="Freeform 201">
                  <a:extLst>
                    <a:ext uri="{FF2B5EF4-FFF2-40B4-BE49-F238E27FC236}">
                      <a16:creationId xmlns:a16="http://schemas.microsoft.com/office/drawing/2014/main" id="{2385B282-F3AD-8C0D-2BB0-FB5A15D91BB1}"/>
                    </a:ext>
                  </a:extLst>
                </p:cNvPr>
                <p:cNvSpPr/>
                <p:nvPr/>
              </p:nvSpPr>
              <p:spPr>
                <a:xfrm>
                  <a:off x="14914843" y="1409371"/>
                  <a:ext cx="16897520" cy="8529147"/>
                </a:xfrm>
                <a:custGeom>
                  <a:avLst/>
                  <a:gdLst>
                    <a:gd name="connsiteX0" fmla="*/ 16904830 w 16897520"/>
                    <a:gd name="connsiteY0" fmla="*/ 247661 h 8529147"/>
                    <a:gd name="connsiteX1" fmla="*/ 16658811 w 16897520"/>
                    <a:gd name="connsiteY1" fmla="*/ 1612 h 8529147"/>
                    <a:gd name="connsiteX2" fmla="*/ 253338 w 16897520"/>
                    <a:gd name="connsiteY2" fmla="*/ 1612 h 8529147"/>
                    <a:gd name="connsiteX3" fmla="*/ 7309 w 16897520"/>
                    <a:gd name="connsiteY3" fmla="*/ 247661 h 8529147"/>
                    <a:gd name="connsiteX4" fmla="*/ 7309 w 16897520"/>
                    <a:gd name="connsiteY4" fmla="*/ 8284734 h 8529147"/>
                    <a:gd name="connsiteX5" fmla="*/ 253338 w 16897520"/>
                    <a:gd name="connsiteY5" fmla="*/ 8530759 h 8529147"/>
                    <a:gd name="connsiteX6" fmla="*/ 16658811 w 16897520"/>
                    <a:gd name="connsiteY6" fmla="*/ 8530759 h 8529147"/>
                    <a:gd name="connsiteX7" fmla="*/ 16904830 w 16897520"/>
                    <a:gd name="connsiteY7" fmla="*/ 8284734 h 8529147"/>
                    <a:gd name="connsiteX8" fmla="*/ 16904830 w 16897520"/>
                    <a:gd name="connsiteY8" fmla="*/ 247661 h 852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97520" h="8529147">
                      <a:moveTo>
                        <a:pt x="16904830" y="247661"/>
                      </a:moveTo>
                      <a:cubicBezTo>
                        <a:pt x="16904830" y="111865"/>
                        <a:pt x="16794596" y="1612"/>
                        <a:pt x="16658811" y="1612"/>
                      </a:cubicBezTo>
                      <a:lnTo>
                        <a:pt x="253338" y="1612"/>
                      </a:lnTo>
                      <a:cubicBezTo>
                        <a:pt x="117553" y="1612"/>
                        <a:pt x="7309" y="111865"/>
                        <a:pt x="7309" y="247661"/>
                      </a:cubicBezTo>
                      <a:lnTo>
                        <a:pt x="7309" y="8284734"/>
                      </a:lnTo>
                      <a:cubicBezTo>
                        <a:pt x="7309" y="8420529"/>
                        <a:pt x="117553" y="8530759"/>
                        <a:pt x="253338" y="8530759"/>
                      </a:cubicBezTo>
                      <a:lnTo>
                        <a:pt x="16658811" y="8530759"/>
                      </a:lnTo>
                      <a:cubicBezTo>
                        <a:pt x="16794596" y="8530759"/>
                        <a:pt x="16904830" y="8420529"/>
                        <a:pt x="16904830" y="8284734"/>
                      </a:cubicBezTo>
                      <a:lnTo>
                        <a:pt x="16904830" y="247661"/>
                      </a:lnTo>
                      <a:close/>
                    </a:path>
                  </a:pathLst>
                </a:custGeom>
                <a:solidFill>
                  <a:srgbClr val="DBE9FF"/>
                </a:solidFill>
                <a:ln w="8494" cap="rnd">
                  <a:noFill/>
                  <a:prstDash val="solid"/>
                  <a:round/>
                </a:ln>
              </p:spPr>
              <p:txBody>
                <a:bodyPr rtlCol="0" anchor="ctr"/>
                <a:lstStyle/>
                <a:p>
                  <a:endParaRPr lang="en-CH" sz="4000"/>
                </a:p>
              </p:txBody>
            </p:sp>
            <p:sp>
              <p:nvSpPr>
                <p:cNvPr id="203" name="Freeform 202">
                  <a:extLst>
                    <a:ext uri="{FF2B5EF4-FFF2-40B4-BE49-F238E27FC236}">
                      <a16:creationId xmlns:a16="http://schemas.microsoft.com/office/drawing/2014/main" id="{426A3C26-8E3C-2C79-7B72-E726241A13F1}"/>
                    </a:ext>
                  </a:extLst>
                </p:cNvPr>
                <p:cNvSpPr/>
                <p:nvPr/>
              </p:nvSpPr>
              <p:spPr>
                <a:xfrm>
                  <a:off x="14883118" y="1377626"/>
                  <a:ext cx="16961015" cy="8592678"/>
                </a:xfrm>
                <a:custGeom>
                  <a:avLst/>
                  <a:gdLst>
                    <a:gd name="connsiteX0" fmla="*/ 16968324 w 16961015"/>
                    <a:gd name="connsiteY0" fmla="*/ 279406 h 8592678"/>
                    <a:gd name="connsiteX1" fmla="*/ 16968324 w 16961015"/>
                    <a:gd name="connsiteY1" fmla="*/ 8316479 h 8592678"/>
                    <a:gd name="connsiteX2" fmla="*/ 16690535 w 16961015"/>
                    <a:gd name="connsiteY2" fmla="*/ 8594290 h 8592678"/>
                    <a:gd name="connsiteX3" fmla="*/ 285086 w 16961015"/>
                    <a:gd name="connsiteY3" fmla="*/ 8594290 h 8592678"/>
                    <a:gd name="connsiteX4" fmla="*/ 7309 w 16961015"/>
                    <a:gd name="connsiteY4" fmla="*/ 8316479 h 8592678"/>
                    <a:gd name="connsiteX5" fmla="*/ 7309 w 16961015"/>
                    <a:gd name="connsiteY5" fmla="*/ 279406 h 8592678"/>
                    <a:gd name="connsiteX6" fmla="*/ 285086 w 16961015"/>
                    <a:gd name="connsiteY6" fmla="*/ 1612 h 8592678"/>
                    <a:gd name="connsiteX7" fmla="*/ 16690535 w 16961015"/>
                    <a:gd name="connsiteY7" fmla="*/ 1612 h 8592678"/>
                    <a:gd name="connsiteX8" fmla="*/ 16968324 w 16961015"/>
                    <a:gd name="connsiteY8" fmla="*/ 279406 h 8592678"/>
                    <a:gd name="connsiteX9" fmla="*/ 16936554 w 16961015"/>
                    <a:gd name="connsiteY9" fmla="*/ 279406 h 8592678"/>
                    <a:gd name="connsiteX10" fmla="*/ 16690535 w 16961015"/>
                    <a:gd name="connsiteY10" fmla="*/ 33357 h 8592678"/>
                    <a:gd name="connsiteX11" fmla="*/ 285086 w 16961015"/>
                    <a:gd name="connsiteY11" fmla="*/ 33357 h 8592678"/>
                    <a:gd name="connsiteX12" fmla="*/ 39056 w 16961015"/>
                    <a:gd name="connsiteY12" fmla="*/ 279406 h 8592678"/>
                    <a:gd name="connsiteX13" fmla="*/ 39056 w 16961015"/>
                    <a:gd name="connsiteY13" fmla="*/ 8316479 h 8592678"/>
                    <a:gd name="connsiteX14" fmla="*/ 285086 w 16961015"/>
                    <a:gd name="connsiteY14" fmla="*/ 8562505 h 8592678"/>
                    <a:gd name="connsiteX15" fmla="*/ 16690535 w 16961015"/>
                    <a:gd name="connsiteY15" fmla="*/ 8562505 h 8592678"/>
                    <a:gd name="connsiteX16" fmla="*/ 16936554 w 16961015"/>
                    <a:gd name="connsiteY16" fmla="*/ 8316479 h 8592678"/>
                    <a:gd name="connsiteX17" fmla="*/ 16936554 w 16961015"/>
                    <a:gd name="connsiteY17" fmla="*/ 279406 h 8592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61015" h="8592678">
                      <a:moveTo>
                        <a:pt x="16968324" y="279406"/>
                      </a:moveTo>
                      <a:lnTo>
                        <a:pt x="16968324" y="8316479"/>
                      </a:lnTo>
                      <a:cubicBezTo>
                        <a:pt x="16968324" y="8469799"/>
                        <a:pt x="16843846" y="8594290"/>
                        <a:pt x="16690535" y="8594290"/>
                      </a:cubicBezTo>
                      <a:lnTo>
                        <a:pt x="285086" y="8594290"/>
                      </a:lnTo>
                      <a:cubicBezTo>
                        <a:pt x="131776" y="8594290"/>
                        <a:pt x="7309" y="8469799"/>
                        <a:pt x="7309" y="8316479"/>
                      </a:cubicBezTo>
                      <a:lnTo>
                        <a:pt x="7309" y="279406"/>
                      </a:lnTo>
                      <a:cubicBezTo>
                        <a:pt x="7309" y="126086"/>
                        <a:pt x="131776" y="1612"/>
                        <a:pt x="285086" y="1612"/>
                      </a:cubicBezTo>
                      <a:lnTo>
                        <a:pt x="16690535" y="1612"/>
                      </a:lnTo>
                      <a:cubicBezTo>
                        <a:pt x="16843846" y="1612"/>
                        <a:pt x="16968324" y="126086"/>
                        <a:pt x="16968324" y="279406"/>
                      </a:cubicBezTo>
                      <a:close/>
                      <a:moveTo>
                        <a:pt x="16936554" y="279406"/>
                      </a:moveTo>
                      <a:cubicBezTo>
                        <a:pt x="16936554" y="143611"/>
                        <a:pt x="16826320" y="33357"/>
                        <a:pt x="16690535" y="33357"/>
                      </a:cubicBezTo>
                      <a:lnTo>
                        <a:pt x="285086" y="33357"/>
                      </a:lnTo>
                      <a:cubicBezTo>
                        <a:pt x="149301" y="33357"/>
                        <a:pt x="39056" y="143611"/>
                        <a:pt x="39056" y="279406"/>
                      </a:cubicBezTo>
                      <a:lnTo>
                        <a:pt x="39056" y="8316479"/>
                      </a:lnTo>
                      <a:cubicBezTo>
                        <a:pt x="39056" y="8452274"/>
                        <a:pt x="149301" y="8562505"/>
                        <a:pt x="285086" y="8562505"/>
                      </a:cubicBezTo>
                      <a:lnTo>
                        <a:pt x="16690535" y="8562505"/>
                      </a:lnTo>
                      <a:cubicBezTo>
                        <a:pt x="16826320" y="8562505"/>
                        <a:pt x="16936554" y="8452274"/>
                        <a:pt x="16936554" y="8316479"/>
                      </a:cubicBezTo>
                      <a:lnTo>
                        <a:pt x="16936554" y="279406"/>
                      </a:lnTo>
                      <a:close/>
                    </a:path>
                  </a:pathLst>
                </a:custGeom>
                <a:solidFill>
                  <a:srgbClr val="011893"/>
                </a:solidFill>
                <a:ln w="8494" cap="rnd">
                  <a:noFill/>
                  <a:prstDash val="solid"/>
                  <a:round/>
                </a:ln>
              </p:spPr>
              <p:txBody>
                <a:bodyPr rtlCol="0" anchor="ctr"/>
                <a:lstStyle/>
                <a:p>
                  <a:endParaRPr lang="en-CH" sz="4000"/>
                </a:p>
              </p:txBody>
            </p:sp>
          </p:grpSp>
          <p:grpSp>
            <p:nvGrpSpPr>
              <p:cNvPr id="204" name="Graphic 4">
                <a:extLst>
                  <a:ext uri="{FF2B5EF4-FFF2-40B4-BE49-F238E27FC236}">
                    <a16:creationId xmlns:a16="http://schemas.microsoft.com/office/drawing/2014/main" id="{DE9D47F8-4C5C-BFFB-2A9D-5EE2E3FC58F4}"/>
                  </a:ext>
                </a:extLst>
              </p:cNvPr>
              <p:cNvGrpSpPr/>
              <p:nvPr/>
            </p:nvGrpSpPr>
            <p:grpSpPr>
              <a:xfrm>
                <a:off x="14900169" y="10913785"/>
                <a:ext cx="16943939" cy="9575920"/>
                <a:chOff x="14900169" y="10913785"/>
                <a:chExt cx="16943939" cy="9575920"/>
              </a:xfrm>
            </p:grpSpPr>
            <p:sp>
              <p:nvSpPr>
                <p:cNvPr id="205" name="Freeform 204">
                  <a:extLst>
                    <a:ext uri="{FF2B5EF4-FFF2-40B4-BE49-F238E27FC236}">
                      <a16:creationId xmlns:a16="http://schemas.microsoft.com/office/drawing/2014/main" id="{D0BA25C2-3226-432F-641C-8C5DF9018F73}"/>
                    </a:ext>
                  </a:extLst>
                </p:cNvPr>
                <p:cNvSpPr/>
                <p:nvPr/>
              </p:nvSpPr>
              <p:spPr>
                <a:xfrm>
                  <a:off x="14931918" y="10945531"/>
                  <a:ext cx="16880452" cy="9512402"/>
                </a:xfrm>
                <a:custGeom>
                  <a:avLst/>
                  <a:gdLst>
                    <a:gd name="connsiteX0" fmla="*/ 16887764 w 16880452"/>
                    <a:gd name="connsiteY0" fmla="*/ 279316 h 9512402"/>
                    <a:gd name="connsiteX1" fmla="*/ 16613419 w 16880452"/>
                    <a:gd name="connsiteY1" fmla="*/ 4902 h 9512402"/>
                    <a:gd name="connsiteX2" fmla="*/ 281713 w 16880452"/>
                    <a:gd name="connsiteY2" fmla="*/ 4902 h 9512402"/>
                    <a:gd name="connsiteX3" fmla="*/ 7311 w 16880452"/>
                    <a:gd name="connsiteY3" fmla="*/ 279316 h 9512402"/>
                    <a:gd name="connsiteX4" fmla="*/ 7311 w 16880452"/>
                    <a:gd name="connsiteY4" fmla="*/ 9242916 h 9512402"/>
                    <a:gd name="connsiteX5" fmla="*/ 281713 w 16880452"/>
                    <a:gd name="connsiteY5" fmla="*/ 9517305 h 9512402"/>
                    <a:gd name="connsiteX6" fmla="*/ 16613419 w 16880452"/>
                    <a:gd name="connsiteY6" fmla="*/ 9517305 h 9512402"/>
                    <a:gd name="connsiteX7" fmla="*/ 16887764 w 16880452"/>
                    <a:gd name="connsiteY7" fmla="*/ 9242916 h 9512402"/>
                    <a:gd name="connsiteX8" fmla="*/ 16887764 w 16880452"/>
                    <a:gd name="connsiteY8" fmla="*/ 279316 h 951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0452" h="9512402">
                      <a:moveTo>
                        <a:pt x="16887764" y="279316"/>
                      </a:moveTo>
                      <a:cubicBezTo>
                        <a:pt x="16887764" y="127866"/>
                        <a:pt x="16764765" y="4902"/>
                        <a:pt x="16613419" y="4902"/>
                      </a:cubicBezTo>
                      <a:lnTo>
                        <a:pt x="281713" y="4902"/>
                      </a:lnTo>
                      <a:cubicBezTo>
                        <a:pt x="130264" y="4902"/>
                        <a:pt x="7311" y="127866"/>
                        <a:pt x="7311" y="279316"/>
                      </a:cubicBezTo>
                      <a:lnTo>
                        <a:pt x="7311" y="9242916"/>
                      </a:lnTo>
                      <a:cubicBezTo>
                        <a:pt x="7311" y="9394367"/>
                        <a:pt x="130264" y="9517305"/>
                        <a:pt x="281713" y="9517305"/>
                      </a:cubicBezTo>
                      <a:lnTo>
                        <a:pt x="16613419" y="9517305"/>
                      </a:lnTo>
                      <a:cubicBezTo>
                        <a:pt x="16764765" y="9517305"/>
                        <a:pt x="16887764" y="9394367"/>
                        <a:pt x="16887764" y="9242916"/>
                      </a:cubicBezTo>
                      <a:lnTo>
                        <a:pt x="16887764" y="279316"/>
                      </a:lnTo>
                      <a:close/>
                    </a:path>
                  </a:pathLst>
                </a:custGeom>
                <a:solidFill>
                  <a:srgbClr val="DBE9FF"/>
                </a:solidFill>
                <a:ln w="8816" cap="rnd">
                  <a:noFill/>
                  <a:prstDash val="solid"/>
                  <a:round/>
                </a:ln>
              </p:spPr>
              <p:txBody>
                <a:bodyPr rtlCol="0" anchor="ctr"/>
                <a:lstStyle/>
                <a:p>
                  <a:endParaRPr lang="en-CH" sz="4000"/>
                </a:p>
              </p:txBody>
            </p:sp>
            <p:sp>
              <p:nvSpPr>
                <p:cNvPr id="206" name="Freeform 205">
                  <a:extLst>
                    <a:ext uri="{FF2B5EF4-FFF2-40B4-BE49-F238E27FC236}">
                      <a16:creationId xmlns:a16="http://schemas.microsoft.com/office/drawing/2014/main" id="{69DBD431-0918-506F-767B-F580F584DFD8}"/>
                    </a:ext>
                  </a:extLst>
                </p:cNvPr>
                <p:cNvSpPr/>
                <p:nvPr/>
              </p:nvSpPr>
              <p:spPr>
                <a:xfrm>
                  <a:off x="14900169" y="10913785"/>
                  <a:ext cx="16943939" cy="9575920"/>
                </a:xfrm>
                <a:custGeom>
                  <a:avLst/>
                  <a:gdLst>
                    <a:gd name="connsiteX0" fmla="*/ 16951252 w 16943939"/>
                    <a:gd name="connsiteY0" fmla="*/ 311062 h 9575920"/>
                    <a:gd name="connsiteX1" fmla="*/ 16951252 w 16943939"/>
                    <a:gd name="connsiteY1" fmla="*/ 9274662 h 9575920"/>
                    <a:gd name="connsiteX2" fmla="*/ 16645168 w 16943939"/>
                    <a:gd name="connsiteY2" fmla="*/ 9580822 h 9575920"/>
                    <a:gd name="connsiteX3" fmla="*/ 313463 w 16943939"/>
                    <a:gd name="connsiteY3" fmla="*/ 9580822 h 9575920"/>
                    <a:gd name="connsiteX4" fmla="*/ 7311 w 16943939"/>
                    <a:gd name="connsiteY4" fmla="*/ 9274662 h 9575920"/>
                    <a:gd name="connsiteX5" fmla="*/ 7311 w 16943939"/>
                    <a:gd name="connsiteY5" fmla="*/ 311062 h 9575920"/>
                    <a:gd name="connsiteX6" fmla="*/ 313463 w 16943939"/>
                    <a:gd name="connsiteY6" fmla="*/ 4902 h 9575920"/>
                    <a:gd name="connsiteX7" fmla="*/ 16645168 w 16943939"/>
                    <a:gd name="connsiteY7" fmla="*/ 4902 h 9575920"/>
                    <a:gd name="connsiteX8" fmla="*/ 16951252 w 16943939"/>
                    <a:gd name="connsiteY8" fmla="*/ 311062 h 9575920"/>
                    <a:gd name="connsiteX9" fmla="*/ 16919512 w 16943939"/>
                    <a:gd name="connsiteY9" fmla="*/ 311062 h 9575920"/>
                    <a:gd name="connsiteX10" fmla="*/ 16645168 w 16943939"/>
                    <a:gd name="connsiteY10" fmla="*/ 36648 h 9575920"/>
                    <a:gd name="connsiteX11" fmla="*/ 313463 w 16943939"/>
                    <a:gd name="connsiteY11" fmla="*/ 36648 h 9575920"/>
                    <a:gd name="connsiteX12" fmla="*/ 39061 w 16943939"/>
                    <a:gd name="connsiteY12" fmla="*/ 311062 h 9575920"/>
                    <a:gd name="connsiteX13" fmla="*/ 39061 w 16943939"/>
                    <a:gd name="connsiteY13" fmla="*/ 9274662 h 9575920"/>
                    <a:gd name="connsiteX14" fmla="*/ 313463 w 16943939"/>
                    <a:gd name="connsiteY14" fmla="*/ 9549051 h 9575920"/>
                    <a:gd name="connsiteX15" fmla="*/ 16645168 w 16943939"/>
                    <a:gd name="connsiteY15" fmla="*/ 9549051 h 9575920"/>
                    <a:gd name="connsiteX16" fmla="*/ 16919512 w 16943939"/>
                    <a:gd name="connsiteY16" fmla="*/ 9274662 h 9575920"/>
                    <a:gd name="connsiteX17" fmla="*/ 16919512 w 16943939"/>
                    <a:gd name="connsiteY17" fmla="*/ 311062 h 957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43939" h="9575920">
                      <a:moveTo>
                        <a:pt x="16951252" y="311062"/>
                      </a:moveTo>
                      <a:lnTo>
                        <a:pt x="16951252" y="9274662"/>
                      </a:lnTo>
                      <a:cubicBezTo>
                        <a:pt x="16951252" y="9443635"/>
                        <a:pt x="16814134" y="9580822"/>
                        <a:pt x="16645168" y="9580822"/>
                      </a:cubicBezTo>
                      <a:lnTo>
                        <a:pt x="313463" y="9580822"/>
                      </a:lnTo>
                      <a:cubicBezTo>
                        <a:pt x="144496" y="9580822"/>
                        <a:pt x="7311" y="9443635"/>
                        <a:pt x="7311" y="9274662"/>
                      </a:cubicBezTo>
                      <a:lnTo>
                        <a:pt x="7311" y="311062"/>
                      </a:lnTo>
                      <a:cubicBezTo>
                        <a:pt x="7311" y="142090"/>
                        <a:pt x="144496" y="4902"/>
                        <a:pt x="313463" y="4902"/>
                      </a:cubicBezTo>
                      <a:lnTo>
                        <a:pt x="16645168" y="4902"/>
                      </a:lnTo>
                      <a:cubicBezTo>
                        <a:pt x="16814134" y="4902"/>
                        <a:pt x="16951252" y="142090"/>
                        <a:pt x="16951252" y="311062"/>
                      </a:cubicBezTo>
                      <a:close/>
                      <a:moveTo>
                        <a:pt x="16919512" y="311062"/>
                      </a:moveTo>
                      <a:cubicBezTo>
                        <a:pt x="16919512" y="159612"/>
                        <a:pt x="16796514" y="36648"/>
                        <a:pt x="16645168" y="36648"/>
                      </a:cubicBezTo>
                      <a:lnTo>
                        <a:pt x="313463" y="36648"/>
                      </a:lnTo>
                      <a:cubicBezTo>
                        <a:pt x="162013" y="36648"/>
                        <a:pt x="39061" y="159612"/>
                        <a:pt x="39061" y="311062"/>
                      </a:cubicBezTo>
                      <a:lnTo>
                        <a:pt x="39061" y="9274662"/>
                      </a:lnTo>
                      <a:cubicBezTo>
                        <a:pt x="39061" y="9426113"/>
                        <a:pt x="162013" y="9549051"/>
                        <a:pt x="313463" y="9549051"/>
                      </a:cubicBezTo>
                      <a:lnTo>
                        <a:pt x="16645168" y="9549051"/>
                      </a:lnTo>
                      <a:cubicBezTo>
                        <a:pt x="16796514" y="9549051"/>
                        <a:pt x="16919512" y="9426113"/>
                        <a:pt x="16919512" y="9274662"/>
                      </a:cubicBezTo>
                      <a:lnTo>
                        <a:pt x="16919512" y="311062"/>
                      </a:lnTo>
                      <a:close/>
                    </a:path>
                  </a:pathLst>
                </a:custGeom>
                <a:solidFill>
                  <a:srgbClr val="011893"/>
                </a:solidFill>
                <a:ln w="8816" cap="rnd">
                  <a:noFill/>
                  <a:prstDash val="solid"/>
                  <a:round/>
                </a:ln>
              </p:spPr>
              <p:txBody>
                <a:bodyPr rtlCol="0" anchor="ctr"/>
                <a:lstStyle/>
                <a:p>
                  <a:endParaRPr lang="en-CH" sz="4000"/>
                </a:p>
              </p:txBody>
            </p:sp>
          </p:grpSp>
          <p:grpSp>
            <p:nvGrpSpPr>
              <p:cNvPr id="207" name="Graphic 4">
                <a:extLst>
                  <a:ext uri="{FF2B5EF4-FFF2-40B4-BE49-F238E27FC236}">
                    <a16:creationId xmlns:a16="http://schemas.microsoft.com/office/drawing/2014/main" id="{F2BAD82D-F54B-DE02-D4F2-D6C3905F143F}"/>
                  </a:ext>
                </a:extLst>
              </p:cNvPr>
              <p:cNvGrpSpPr/>
              <p:nvPr/>
            </p:nvGrpSpPr>
            <p:grpSpPr>
              <a:xfrm>
                <a:off x="575730" y="10913785"/>
                <a:ext cx="13981139" cy="9575920"/>
                <a:chOff x="575730" y="10913785"/>
                <a:chExt cx="13981139" cy="9575920"/>
              </a:xfrm>
            </p:grpSpPr>
            <p:sp>
              <p:nvSpPr>
                <p:cNvPr id="208" name="Freeform 207">
                  <a:extLst>
                    <a:ext uri="{FF2B5EF4-FFF2-40B4-BE49-F238E27FC236}">
                      <a16:creationId xmlns:a16="http://schemas.microsoft.com/office/drawing/2014/main" id="{905441B2-C2B9-6C3A-14CA-F6E75963D400}"/>
                    </a:ext>
                  </a:extLst>
                </p:cNvPr>
                <p:cNvSpPr/>
                <p:nvPr/>
              </p:nvSpPr>
              <p:spPr>
                <a:xfrm>
                  <a:off x="607466" y="10945531"/>
                  <a:ext cx="13917648" cy="9512402"/>
                </a:xfrm>
                <a:custGeom>
                  <a:avLst/>
                  <a:gdLst>
                    <a:gd name="connsiteX0" fmla="*/ 13919773 w 13917648"/>
                    <a:gd name="connsiteY0" fmla="*/ 279316 h 9512402"/>
                    <a:gd name="connsiteX1" fmla="*/ 13645343 w 13917648"/>
                    <a:gd name="connsiteY1" fmla="*/ 4902 h 9512402"/>
                    <a:gd name="connsiteX2" fmla="*/ 276527 w 13917648"/>
                    <a:gd name="connsiteY2" fmla="*/ 4902 h 9512402"/>
                    <a:gd name="connsiteX3" fmla="*/ 2125 w 13917648"/>
                    <a:gd name="connsiteY3" fmla="*/ 279316 h 9512402"/>
                    <a:gd name="connsiteX4" fmla="*/ 2125 w 13917648"/>
                    <a:gd name="connsiteY4" fmla="*/ 9242916 h 9512402"/>
                    <a:gd name="connsiteX5" fmla="*/ 276527 w 13917648"/>
                    <a:gd name="connsiteY5" fmla="*/ 9517305 h 9512402"/>
                    <a:gd name="connsiteX6" fmla="*/ 13645343 w 13917648"/>
                    <a:gd name="connsiteY6" fmla="*/ 9517305 h 9512402"/>
                    <a:gd name="connsiteX7" fmla="*/ 13919773 w 13917648"/>
                    <a:gd name="connsiteY7" fmla="*/ 9242916 h 9512402"/>
                    <a:gd name="connsiteX8" fmla="*/ 13919773 w 13917648"/>
                    <a:gd name="connsiteY8" fmla="*/ 279316 h 951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17648" h="9512402">
                      <a:moveTo>
                        <a:pt x="13919773" y="279316"/>
                      </a:moveTo>
                      <a:cubicBezTo>
                        <a:pt x="13919773" y="127866"/>
                        <a:pt x="13796853" y="4902"/>
                        <a:pt x="13645343" y="4902"/>
                      </a:cubicBezTo>
                      <a:lnTo>
                        <a:pt x="276527" y="4902"/>
                      </a:lnTo>
                      <a:cubicBezTo>
                        <a:pt x="125083" y="4902"/>
                        <a:pt x="2125" y="127866"/>
                        <a:pt x="2125" y="279316"/>
                      </a:cubicBezTo>
                      <a:lnTo>
                        <a:pt x="2125" y="9242916"/>
                      </a:lnTo>
                      <a:cubicBezTo>
                        <a:pt x="2125" y="9394367"/>
                        <a:pt x="125083" y="9517305"/>
                        <a:pt x="276527" y="9517305"/>
                      </a:cubicBezTo>
                      <a:lnTo>
                        <a:pt x="13645343" y="9517305"/>
                      </a:lnTo>
                      <a:cubicBezTo>
                        <a:pt x="13796853" y="9517305"/>
                        <a:pt x="13919773" y="9394367"/>
                        <a:pt x="13919773" y="9242916"/>
                      </a:cubicBezTo>
                      <a:lnTo>
                        <a:pt x="13919773" y="279316"/>
                      </a:lnTo>
                      <a:close/>
                    </a:path>
                  </a:pathLst>
                </a:custGeom>
                <a:solidFill>
                  <a:srgbClr val="DBE9FF"/>
                </a:solidFill>
                <a:ln w="7825" cap="rnd">
                  <a:noFill/>
                  <a:prstDash val="solid"/>
                  <a:round/>
                </a:ln>
              </p:spPr>
              <p:txBody>
                <a:bodyPr rtlCol="0" anchor="ctr"/>
                <a:lstStyle/>
                <a:p>
                  <a:endParaRPr lang="en-CH" sz="4000"/>
                </a:p>
              </p:txBody>
            </p:sp>
            <p:sp>
              <p:nvSpPr>
                <p:cNvPr id="209" name="Freeform 208">
                  <a:extLst>
                    <a:ext uri="{FF2B5EF4-FFF2-40B4-BE49-F238E27FC236}">
                      <a16:creationId xmlns:a16="http://schemas.microsoft.com/office/drawing/2014/main" id="{CBC4CA7D-87AB-E927-6735-CC72ACF85780}"/>
                    </a:ext>
                  </a:extLst>
                </p:cNvPr>
                <p:cNvSpPr/>
                <p:nvPr/>
              </p:nvSpPr>
              <p:spPr>
                <a:xfrm>
                  <a:off x="575730" y="10913785"/>
                  <a:ext cx="13981139" cy="9575920"/>
                </a:xfrm>
                <a:custGeom>
                  <a:avLst/>
                  <a:gdLst>
                    <a:gd name="connsiteX0" fmla="*/ 13983264 w 13981139"/>
                    <a:gd name="connsiteY0" fmla="*/ 311062 h 9575920"/>
                    <a:gd name="connsiteX1" fmla="*/ 13983264 w 13981139"/>
                    <a:gd name="connsiteY1" fmla="*/ 9274662 h 9575920"/>
                    <a:gd name="connsiteX2" fmla="*/ 13677080 w 13981139"/>
                    <a:gd name="connsiteY2" fmla="*/ 9580822 h 9575920"/>
                    <a:gd name="connsiteX3" fmla="*/ 308272 w 13981139"/>
                    <a:gd name="connsiteY3" fmla="*/ 9580822 h 9575920"/>
                    <a:gd name="connsiteX4" fmla="*/ 2125 w 13981139"/>
                    <a:gd name="connsiteY4" fmla="*/ 9274662 h 9575920"/>
                    <a:gd name="connsiteX5" fmla="*/ 2125 w 13981139"/>
                    <a:gd name="connsiteY5" fmla="*/ 311062 h 9575920"/>
                    <a:gd name="connsiteX6" fmla="*/ 308272 w 13981139"/>
                    <a:gd name="connsiteY6" fmla="*/ 4902 h 9575920"/>
                    <a:gd name="connsiteX7" fmla="*/ 13677080 w 13981139"/>
                    <a:gd name="connsiteY7" fmla="*/ 4902 h 9575920"/>
                    <a:gd name="connsiteX8" fmla="*/ 13983264 w 13981139"/>
                    <a:gd name="connsiteY8" fmla="*/ 311062 h 9575920"/>
                    <a:gd name="connsiteX9" fmla="*/ 13951509 w 13981139"/>
                    <a:gd name="connsiteY9" fmla="*/ 311062 h 9575920"/>
                    <a:gd name="connsiteX10" fmla="*/ 13677080 w 13981139"/>
                    <a:gd name="connsiteY10" fmla="*/ 36648 h 9575920"/>
                    <a:gd name="connsiteX11" fmla="*/ 308272 w 13981139"/>
                    <a:gd name="connsiteY11" fmla="*/ 36648 h 9575920"/>
                    <a:gd name="connsiteX12" fmla="*/ 33870 w 13981139"/>
                    <a:gd name="connsiteY12" fmla="*/ 311062 h 9575920"/>
                    <a:gd name="connsiteX13" fmla="*/ 33870 w 13981139"/>
                    <a:gd name="connsiteY13" fmla="*/ 9274662 h 9575920"/>
                    <a:gd name="connsiteX14" fmla="*/ 308272 w 13981139"/>
                    <a:gd name="connsiteY14" fmla="*/ 9549051 h 9575920"/>
                    <a:gd name="connsiteX15" fmla="*/ 13677080 w 13981139"/>
                    <a:gd name="connsiteY15" fmla="*/ 9549051 h 9575920"/>
                    <a:gd name="connsiteX16" fmla="*/ 13951509 w 13981139"/>
                    <a:gd name="connsiteY16" fmla="*/ 9274662 h 9575920"/>
                    <a:gd name="connsiteX17" fmla="*/ 13951509 w 13981139"/>
                    <a:gd name="connsiteY17" fmla="*/ 311062 h 957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981139" h="9575920">
                      <a:moveTo>
                        <a:pt x="13983264" y="311062"/>
                      </a:moveTo>
                      <a:lnTo>
                        <a:pt x="13983264" y="9274662"/>
                      </a:lnTo>
                      <a:cubicBezTo>
                        <a:pt x="13983264" y="9443635"/>
                        <a:pt x="13846096" y="9580822"/>
                        <a:pt x="13677080" y="9580822"/>
                      </a:cubicBezTo>
                      <a:lnTo>
                        <a:pt x="308272" y="9580822"/>
                      </a:lnTo>
                      <a:cubicBezTo>
                        <a:pt x="139303" y="9580822"/>
                        <a:pt x="2125" y="9443635"/>
                        <a:pt x="2125" y="9274662"/>
                      </a:cubicBezTo>
                      <a:lnTo>
                        <a:pt x="2125" y="311062"/>
                      </a:lnTo>
                      <a:cubicBezTo>
                        <a:pt x="2125" y="142090"/>
                        <a:pt x="139303" y="4902"/>
                        <a:pt x="308272" y="4902"/>
                      </a:cubicBezTo>
                      <a:lnTo>
                        <a:pt x="13677080" y="4902"/>
                      </a:lnTo>
                      <a:cubicBezTo>
                        <a:pt x="13846096" y="4902"/>
                        <a:pt x="13983264" y="142090"/>
                        <a:pt x="13983264" y="311062"/>
                      </a:cubicBezTo>
                      <a:close/>
                      <a:moveTo>
                        <a:pt x="13951509" y="311062"/>
                      </a:moveTo>
                      <a:cubicBezTo>
                        <a:pt x="13951509" y="159612"/>
                        <a:pt x="13828589" y="36648"/>
                        <a:pt x="13677080" y="36648"/>
                      </a:cubicBezTo>
                      <a:lnTo>
                        <a:pt x="308272" y="36648"/>
                      </a:lnTo>
                      <a:cubicBezTo>
                        <a:pt x="156828" y="36648"/>
                        <a:pt x="33870" y="159612"/>
                        <a:pt x="33870" y="311062"/>
                      </a:cubicBezTo>
                      <a:lnTo>
                        <a:pt x="33870" y="9274662"/>
                      </a:lnTo>
                      <a:cubicBezTo>
                        <a:pt x="33870" y="9426113"/>
                        <a:pt x="156828" y="9549051"/>
                        <a:pt x="308272" y="9549051"/>
                      </a:cubicBezTo>
                      <a:lnTo>
                        <a:pt x="13677080" y="9549051"/>
                      </a:lnTo>
                      <a:cubicBezTo>
                        <a:pt x="13828589" y="9549051"/>
                        <a:pt x="13951509" y="9426113"/>
                        <a:pt x="13951509" y="9274662"/>
                      </a:cubicBezTo>
                      <a:lnTo>
                        <a:pt x="13951509" y="311062"/>
                      </a:lnTo>
                      <a:close/>
                    </a:path>
                  </a:pathLst>
                </a:custGeom>
                <a:solidFill>
                  <a:srgbClr val="011893"/>
                </a:solidFill>
                <a:ln w="7825" cap="rnd">
                  <a:noFill/>
                  <a:prstDash val="solid"/>
                  <a:round/>
                </a:ln>
              </p:spPr>
              <p:txBody>
                <a:bodyPr rtlCol="0" anchor="ctr"/>
                <a:lstStyle/>
                <a:p>
                  <a:endParaRPr lang="en-CH" sz="4000"/>
                </a:p>
              </p:txBody>
            </p:sp>
          </p:grpSp>
          <p:grpSp>
            <p:nvGrpSpPr>
              <p:cNvPr id="210" name="Graphic 4">
                <a:extLst>
                  <a:ext uri="{FF2B5EF4-FFF2-40B4-BE49-F238E27FC236}">
                    <a16:creationId xmlns:a16="http://schemas.microsoft.com/office/drawing/2014/main" id="{50DCA5F2-25DB-67ED-6081-A84D4788E1D7}"/>
                  </a:ext>
                </a:extLst>
              </p:cNvPr>
              <p:cNvGrpSpPr/>
              <p:nvPr/>
            </p:nvGrpSpPr>
            <p:grpSpPr>
              <a:xfrm>
                <a:off x="16177574" y="869665"/>
                <a:ext cx="14362949" cy="1617342"/>
                <a:chOff x="16177574" y="869665"/>
                <a:chExt cx="14362949" cy="1617342"/>
              </a:xfrm>
            </p:grpSpPr>
            <p:grpSp>
              <p:nvGrpSpPr>
                <p:cNvPr id="211" name="Graphic 4">
                  <a:extLst>
                    <a:ext uri="{FF2B5EF4-FFF2-40B4-BE49-F238E27FC236}">
                      <a16:creationId xmlns:a16="http://schemas.microsoft.com/office/drawing/2014/main" id="{F5392DE4-A95C-107A-1D99-86D49CC1103E}"/>
                    </a:ext>
                  </a:extLst>
                </p:cNvPr>
                <p:cNvGrpSpPr/>
                <p:nvPr/>
              </p:nvGrpSpPr>
              <p:grpSpPr>
                <a:xfrm>
                  <a:off x="16177574" y="869665"/>
                  <a:ext cx="14362949" cy="1079402"/>
                  <a:chOff x="16177574" y="869665"/>
                  <a:chExt cx="14362949" cy="1079402"/>
                </a:xfrm>
              </p:grpSpPr>
              <p:sp>
                <p:nvSpPr>
                  <p:cNvPr id="212" name="Freeform 211">
                    <a:extLst>
                      <a:ext uri="{FF2B5EF4-FFF2-40B4-BE49-F238E27FC236}">
                        <a16:creationId xmlns:a16="http://schemas.microsoft.com/office/drawing/2014/main" id="{E881DC09-EDC3-D90C-3F6D-492A9BDC96D4}"/>
                      </a:ext>
                    </a:extLst>
                  </p:cNvPr>
                  <p:cNvSpPr/>
                  <p:nvPr/>
                </p:nvSpPr>
                <p:spPr>
                  <a:xfrm>
                    <a:off x="16209301" y="901412"/>
                    <a:ext cx="14299458" cy="1015905"/>
                  </a:xfrm>
                  <a:custGeom>
                    <a:avLst/>
                    <a:gdLst>
                      <a:gd name="connsiteX0" fmla="*/ 14306765 w 14299458"/>
                      <a:gd name="connsiteY0" fmla="*/ 508165 h 1015905"/>
                      <a:gd name="connsiteX1" fmla="*/ 13798820 w 14299458"/>
                      <a:gd name="connsiteY1" fmla="*/ 212 h 1015905"/>
                      <a:gd name="connsiteX2" fmla="*/ 515224 w 14299458"/>
                      <a:gd name="connsiteY2" fmla="*/ 212 h 1015905"/>
                      <a:gd name="connsiteX3" fmla="*/ 7307 w 14299458"/>
                      <a:gd name="connsiteY3" fmla="*/ 508165 h 1015905"/>
                      <a:gd name="connsiteX4" fmla="*/ 515224 w 14299458"/>
                      <a:gd name="connsiteY4" fmla="*/ 1016118 h 1015905"/>
                      <a:gd name="connsiteX5" fmla="*/ 13798820 w 14299458"/>
                      <a:gd name="connsiteY5" fmla="*/ 1016118 h 1015905"/>
                      <a:gd name="connsiteX6" fmla="*/ 14306765 w 14299458"/>
                      <a:gd name="connsiteY6" fmla="*/ 508165 h 101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9458" h="1015905">
                        <a:moveTo>
                          <a:pt x="14306765" y="508165"/>
                        </a:moveTo>
                        <a:cubicBezTo>
                          <a:pt x="14306765" y="227819"/>
                          <a:pt x="14079152" y="212"/>
                          <a:pt x="13798820" y="212"/>
                        </a:cubicBezTo>
                        <a:lnTo>
                          <a:pt x="515224" y="212"/>
                        </a:lnTo>
                        <a:cubicBezTo>
                          <a:pt x="234902" y="212"/>
                          <a:pt x="7307" y="227819"/>
                          <a:pt x="7307" y="508165"/>
                        </a:cubicBezTo>
                        <a:cubicBezTo>
                          <a:pt x="7307" y="788512"/>
                          <a:pt x="234902" y="1016118"/>
                          <a:pt x="515224" y="1016118"/>
                        </a:cubicBezTo>
                        <a:lnTo>
                          <a:pt x="13798820" y="1016118"/>
                        </a:lnTo>
                        <a:cubicBezTo>
                          <a:pt x="14079152" y="1016118"/>
                          <a:pt x="14306765" y="788512"/>
                          <a:pt x="14306765" y="508165"/>
                        </a:cubicBezTo>
                        <a:close/>
                      </a:path>
                    </a:pathLst>
                  </a:custGeom>
                  <a:solidFill>
                    <a:srgbClr val="FFFFFF"/>
                  </a:solidFill>
                  <a:ln w="5122" cap="rnd">
                    <a:noFill/>
                    <a:prstDash val="solid"/>
                    <a:round/>
                  </a:ln>
                </p:spPr>
                <p:txBody>
                  <a:bodyPr rtlCol="0" anchor="ctr"/>
                  <a:lstStyle/>
                  <a:p>
                    <a:endParaRPr lang="en-CH" sz="4000"/>
                  </a:p>
                </p:txBody>
              </p:sp>
              <p:sp>
                <p:nvSpPr>
                  <p:cNvPr id="213" name="Freeform 212">
                    <a:extLst>
                      <a:ext uri="{FF2B5EF4-FFF2-40B4-BE49-F238E27FC236}">
                        <a16:creationId xmlns:a16="http://schemas.microsoft.com/office/drawing/2014/main" id="{5559A552-B766-2A83-8FA0-DFAC3B7C9FAF}"/>
                      </a:ext>
                    </a:extLst>
                  </p:cNvPr>
                  <p:cNvSpPr/>
                  <p:nvPr/>
                </p:nvSpPr>
                <p:spPr>
                  <a:xfrm>
                    <a:off x="16177574" y="869665"/>
                    <a:ext cx="14362949" cy="1079402"/>
                  </a:xfrm>
                  <a:custGeom>
                    <a:avLst/>
                    <a:gdLst>
                      <a:gd name="connsiteX0" fmla="*/ 14370257 w 14362949"/>
                      <a:gd name="connsiteY0" fmla="*/ 539912 h 1079402"/>
                      <a:gd name="connsiteX1" fmla="*/ 13830546 w 14362949"/>
                      <a:gd name="connsiteY1" fmla="*/ 1079615 h 1079402"/>
                      <a:gd name="connsiteX2" fmla="*/ 546970 w 14362949"/>
                      <a:gd name="connsiteY2" fmla="*/ 1079615 h 1079402"/>
                      <a:gd name="connsiteX3" fmla="*/ 7307 w 14362949"/>
                      <a:gd name="connsiteY3" fmla="*/ 539912 h 1079402"/>
                      <a:gd name="connsiteX4" fmla="*/ 546970 w 14362949"/>
                      <a:gd name="connsiteY4" fmla="*/ 212 h 1079402"/>
                      <a:gd name="connsiteX5" fmla="*/ 13830546 w 14362949"/>
                      <a:gd name="connsiteY5" fmla="*/ 212 h 1079402"/>
                      <a:gd name="connsiteX6" fmla="*/ 14370257 w 14362949"/>
                      <a:gd name="connsiteY6" fmla="*/ 539912 h 1079402"/>
                      <a:gd name="connsiteX7" fmla="*/ 14338492 w 14362949"/>
                      <a:gd name="connsiteY7" fmla="*/ 539912 h 1079402"/>
                      <a:gd name="connsiteX8" fmla="*/ 13830546 w 14362949"/>
                      <a:gd name="connsiteY8" fmla="*/ 31959 h 1079402"/>
                      <a:gd name="connsiteX9" fmla="*/ 546970 w 14362949"/>
                      <a:gd name="connsiteY9" fmla="*/ 31959 h 1079402"/>
                      <a:gd name="connsiteX10" fmla="*/ 39053 w 14362949"/>
                      <a:gd name="connsiteY10" fmla="*/ 539912 h 1079402"/>
                      <a:gd name="connsiteX11" fmla="*/ 546970 w 14362949"/>
                      <a:gd name="connsiteY11" fmla="*/ 1047865 h 1079402"/>
                      <a:gd name="connsiteX12" fmla="*/ 13830546 w 14362949"/>
                      <a:gd name="connsiteY12" fmla="*/ 1047865 h 1079402"/>
                      <a:gd name="connsiteX13" fmla="*/ 14338492 w 14362949"/>
                      <a:gd name="connsiteY13" fmla="*/ 539912 h 107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62949" h="1079402">
                        <a:moveTo>
                          <a:pt x="14370257" y="539912"/>
                        </a:moveTo>
                        <a:cubicBezTo>
                          <a:pt x="14370257" y="837780"/>
                          <a:pt x="14128483" y="1079615"/>
                          <a:pt x="13830546" y="1079615"/>
                        </a:cubicBezTo>
                        <a:lnTo>
                          <a:pt x="546970" y="1079615"/>
                        </a:lnTo>
                        <a:cubicBezTo>
                          <a:pt x="249120" y="1079615"/>
                          <a:pt x="7307" y="837780"/>
                          <a:pt x="7307" y="539912"/>
                        </a:cubicBezTo>
                        <a:cubicBezTo>
                          <a:pt x="7307" y="242044"/>
                          <a:pt x="249120" y="212"/>
                          <a:pt x="546970" y="212"/>
                        </a:cubicBezTo>
                        <a:lnTo>
                          <a:pt x="13830546" y="212"/>
                        </a:lnTo>
                        <a:cubicBezTo>
                          <a:pt x="14128483" y="212"/>
                          <a:pt x="14370257" y="242044"/>
                          <a:pt x="14370257" y="539912"/>
                        </a:cubicBezTo>
                        <a:close/>
                        <a:moveTo>
                          <a:pt x="14338492" y="539912"/>
                        </a:moveTo>
                        <a:cubicBezTo>
                          <a:pt x="14338492" y="259566"/>
                          <a:pt x="14110878" y="31959"/>
                          <a:pt x="13830546" y="31959"/>
                        </a:cubicBezTo>
                        <a:lnTo>
                          <a:pt x="546970" y="31959"/>
                        </a:lnTo>
                        <a:cubicBezTo>
                          <a:pt x="266648" y="31959"/>
                          <a:pt x="39053" y="259566"/>
                          <a:pt x="39053" y="539912"/>
                        </a:cubicBezTo>
                        <a:cubicBezTo>
                          <a:pt x="39053" y="820259"/>
                          <a:pt x="266648" y="1047865"/>
                          <a:pt x="546970" y="1047865"/>
                        </a:cubicBezTo>
                        <a:lnTo>
                          <a:pt x="13830546" y="1047865"/>
                        </a:lnTo>
                        <a:cubicBezTo>
                          <a:pt x="14110878" y="1047865"/>
                          <a:pt x="14338492" y="820259"/>
                          <a:pt x="14338492" y="539912"/>
                        </a:cubicBezTo>
                        <a:close/>
                      </a:path>
                    </a:pathLst>
                  </a:custGeom>
                  <a:solidFill>
                    <a:srgbClr val="011893"/>
                  </a:solidFill>
                  <a:ln w="5122" cap="rnd">
                    <a:noFill/>
                    <a:prstDash val="solid"/>
                    <a:round/>
                  </a:ln>
                </p:spPr>
                <p:txBody>
                  <a:bodyPr rtlCol="0" anchor="ctr"/>
                  <a:lstStyle/>
                  <a:p>
                    <a:endParaRPr lang="en-CH" sz="4000"/>
                  </a:p>
                </p:txBody>
              </p:sp>
            </p:grpSp>
            <p:grpSp>
              <p:nvGrpSpPr>
                <p:cNvPr id="214" name="Graphic 4">
                  <a:extLst>
                    <a:ext uri="{FF2B5EF4-FFF2-40B4-BE49-F238E27FC236}">
                      <a16:creationId xmlns:a16="http://schemas.microsoft.com/office/drawing/2014/main" id="{E7384C4C-653D-5B21-61AD-4D5FF084B75A}"/>
                    </a:ext>
                  </a:extLst>
                </p:cNvPr>
                <p:cNvGrpSpPr/>
                <p:nvPr/>
              </p:nvGrpSpPr>
              <p:grpSpPr>
                <a:xfrm>
                  <a:off x="16521590" y="938867"/>
                  <a:ext cx="13649762" cy="1548140"/>
                  <a:chOff x="16521590" y="938867"/>
                  <a:chExt cx="13649762" cy="1548140"/>
                </a:xfrm>
                <a:solidFill>
                  <a:srgbClr val="000080"/>
                </a:solidFill>
              </p:grpSpPr>
              <p:sp>
                <p:nvSpPr>
                  <p:cNvPr id="215" name="TextBox 214">
                    <a:extLst>
                      <a:ext uri="{FF2B5EF4-FFF2-40B4-BE49-F238E27FC236}">
                        <a16:creationId xmlns:a16="http://schemas.microsoft.com/office/drawing/2014/main" id="{B876945B-94C7-C868-5355-1A8F30F446F9}"/>
                      </a:ext>
                    </a:extLst>
                  </p:cNvPr>
                  <p:cNvSpPr txBox="1"/>
                  <p:nvPr/>
                </p:nvSpPr>
                <p:spPr>
                  <a:xfrm>
                    <a:off x="16521590" y="1040457"/>
                    <a:ext cx="13649762" cy="1446550"/>
                  </a:xfrm>
                  <a:prstGeom prst="rect">
                    <a:avLst/>
                  </a:prstGeom>
                  <a:noFill/>
                </p:spPr>
                <p:txBody>
                  <a:bodyPr wrap="none" rtlCol="0">
                    <a:spAutoFit/>
                  </a:bodyPr>
                  <a:lstStyle/>
                  <a:p>
                    <a:r>
                      <a:rPr lang="en-CH" sz="4400" spc="0" baseline="0" dirty="0">
                        <a:ln/>
                        <a:solidFill>
                          <a:srgbClr val="000080"/>
                        </a:solidFill>
                        <a:latin typeface="Arial"/>
                        <a:cs typeface="Arial"/>
                        <a:sym typeface="Arial"/>
                        <a:rtl val="0"/>
                      </a:rPr>
                      <a:t>Changes in TG levels are independent of CD4  T cells</a:t>
                    </a:r>
                  </a:p>
                  <a:p>
                    <a:pPr algn="l"/>
                    <a:endParaRPr lang="en-CH" sz="4400" spc="0" baseline="0" dirty="0">
                      <a:ln/>
                      <a:solidFill>
                        <a:srgbClr val="000080"/>
                      </a:solidFill>
                      <a:latin typeface="Arial"/>
                      <a:cs typeface="Arial"/>
                      <a:sym typeface="Arial"/>
                      <a:rtl val="0"/>
                    </a:endParaRPr>
                  </a:p>
                </p:txBody>
              </p:sp>
              <p:sp>
                <p:nvSpPr>
                  <p:cNvPr id="216" name="TextBox 215">
                    <a:extLst>
                      <a:ext uri="{FF2B5EF4-FFF2-40B4-BE49-F238E27FC236}">
                        <a16:creationId xmlns:a16="http://schemas.microsoft.com/office/drawing/2014/main" id="{39198D18-1990-8EC8-0231-CF323D99F7E2}"/>
                      </a:ext>
                    </a:extLst>
                  </p:cNvPr>
                  <p:cNvSpPr txBox="1"/>
                  <p:nvPr/>
                </p:nvSpPr>
                <p:spPr>
                  <a:xfrm>
                    <a:off x="27933262" y="938867"/>
                    <a:ext cx="484428"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a:t>
                    </a:r>
                  </a:p>
                </p:txBody>
              </p:sp>
              <p:sp>
                <p:nvSpPr>
                  <p:cNvPr id="217" name="TextBox 216">
                    <a:extLst>
                      <a:ext uri="{FF2B5EF4-FFF2-40B4-BE49-F238E27FC236}">
                        <a16:creationId xmlns:a16="http://schemas.microsoft.com/office/drawing/2014/main" id="{D8251F90-84CA-9BED-8636-6C20F33ECDD8}"/>
                      </a:ext>
                    </a:extLst>
                  </p:cNvPr>
                  <p:cNvSpPr txBox="1"/>
                  <p:nvPr/>
                </p:nvSpPr>
                <p:spPr>
                  <a:xfrm>
                    <a:off x="28300743" y="1040457"/>
                    <a:ext cx="184731" cy="707886"/>
                  </a:xfrm>
                  <a:prstGeom prst="rect">
                    <a:avLst/>
                  </a:prstGeom>
                  <a:noFill/>
                </p:spPr>
                <p:txBody>
                  <a:bodyPr wrap="none" rtlCol="0">
                    <a:spAutoFit/>
                  </a:bodyPr>
                  <a:lstStyle/>
                  <a:p>
                    <a:pPr algn="l"/>
                    <a:endParaRPr lang="en-CH" sz="4000" spc="0" baseline="0" dirty="0">
                      <a:ln/>
                      <a:solidFill>
                        <a:srgbClr val="000080"/>
                      </a:solidFill>
                      <a:latin typeface="Arial"/>
                      <a:cs typeface="Arial"/>
                      <a:sym typeface="Arial"/>
                      <a:rtl val="0"/>
                    </a:endParaRPr>
                  </a:p>
                </p:txBody>
              </p:sp>
            </p:grpSp>
          </p:grpSp>
          <p:grpSp>
            <p:nvGrpSpPr>
              <p:cNvPr id="218" name="Graphic 4">
                <a:extLst>
                  <a:ext uri="{FF2B5EF4-FFF2-40B4-BE49-F238E27FC236}">
                    <a16:creationId xmlns:a16="http://schemas.microsoft.com/office/drawing/2014/main" id="{EF6E2BD2-3BBD-3FC6-7888-73B029E9EC34}"/>
                  </a:ext>
                </a:extLst>
              </p:cNvPr>
              <p:cNvGrpSpPr/>
              <p:nvPr/>
            </p:nvGrpSpPr>
            <p:grpSpPr>
              <a:xfrm>
                <a:off x="15533797" y="10400851"/>
                <a:ext cx="15774660" cy="1079404"/>
                <a:chOff x="15533797" y="10400851"/>
                <a:chExt cx="15774660" cy="1079404"/>
              </a:xfrm>
            </p:grpSpPr>
            <p:grpSp>
              <p:nvGrpSpPr>
                <p:cNvPr id="219" name="Graphic 4">
                  <a:extLst>
                    <a:ext uri="{FF2B5EF4-FFF2-40B4-BE49-F238E27FC236}">
                      <a16:creationId xmlns:a16="http://schemas.microsoft.com/office/drawing/2014/main" id="{ADB7905D-DC37-985F-3344-1123456C8416}"/>
                    </a:ext>
                  </a:extLst>
                </p:cNvPr>
                <p:cNvGrpSpPr/>
                <p:nvPr/>
              </p:nvGrpSpPr>
              <p:grpSpPr>
                <a:xfrm>
                  <a:off x="15533797" y="10400851"/>
                  <a:ext cx="15774660" cy="1079404"/>
                  <a:chOff x="15533797" y="10400851"/>
                  <a:chExt cx="15774660" cy="1079404"/>
                </a:xfrm>
              </p:grpSpPr>
              <p:sp>
                <p:nvSpPr>
                  <p:cNvPr id="220" name="Freeform 219">
                    <a:extLst>
                      <a:ext uri="{FF2B5EF4-FFF2-40B4-BE49-F238E27FC236}">
                        <a16:creationId xmlns:a16="http://schemas.microsoft.com/office/drawing/2014/main" id="{987E0018-8FE9-21FA-00AC-561F672C14F0}"/>
                      </a:ext>
                    </a:extLst>
                  </p:cNvPr>
                  <p:cNvSpPr/>
                  <p:nvPr/>
                </p:nvSpPr>
                <p:spPr>
                  <a:xfrm>
                    <a:off x="15565544" y="10432598"/>
                    <a:ext cx="15711166" cy="1015906"/>
                  </a:xfrm>
                  <a:custGeom>
                    <a:avLst/>
                    <a:gdLst>
                      <a:gd name="connsiteX0" fmla="*/ 15718494 w 15711166"/>
                      <a:gd name="connsiteY0" fmla="*/ 511293 h 1015906"/>
                      <a:gd name="connsiteX1" fmla="*/ 15210545 w 15711166"/>
                      <a:gd name="connsiteY1" fmla="*/ 3340 h 1015906"/>
                      <a:gd name="connsiteX2" fmla="*/ 515245 w 15711166"/>
                      <a:gd name="connsiteY2" fmla="*/ 3340 h 1015906"/>
                      <a:gd name="connsiteX3" fmla="*/ 7328 w 15711166"/>
                      <a:gd name="connsiteY3" fmla="*/ 511293 h 1015906"/>
                      <a:gd name="connsiteX4" fmla="*/ 515245 w 15711166"/>
                      <a:gd name="connsiteY4" fmla="*/ 1019246 h 1015906"/>
                      <a:gd name="connsiteX5" fmla="*/ 15210545 w 15711166"/>
                      <a:gd name="connsiteY5" fmla="*/ 1019246 h 1015906"/>
                      <a:gd name="connsiteX6" fmla="*/ 15718494 w 15711166"/>
                      <a:gd name="connsiteY6" fmla="*/ 511293 h 101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1166" h="1015906">
                        <a:moveTo>
                          <a:pt x="15718494" y="511293"/>
                        </a:moveTo>
                        <a:cubicBezTo>
                          <a:pt x="15718494" y="230946"/>
                          <a:pt x="15490905" y="3340"/>
                          <a:pt x="15210545" y="3340"/>
                        </a:cubicBezTo>
                        <a:lnTo>
                          <a:pt x="515245" y="3340"/>
                        </a:lnTo>
                        <a:cubicBezTo>
                          <a:pt x="234917" y="3340"/>
                          <a:pt x="7328" y="230946"/>
                          <a:pt x="7328" y="511293"/>
                        </a:cubicBezTo>
                        <a:cubicBezTo>
                          <a:pt x="7328" y="791640"/>
                          <a:pt x="234917" y="1019246"/>
                          <a:pt x="515245" y="1019246"/>
                        </a:cubicBezTo>
                        <a:lnTo>
                          <a:pt x="15210545" y="1019246"/>
                        </a:lnTo>
                        <a:cubicBezTo>
                          <a:pt x="15490905" y="1019246"/>
                          <a:pt x="15718494" y="791640"/>
                          <a:pt x="15718494" y="511293"/>
                        </a:cubicBezTo>
                        <a:close/>
                      </a:path>
                    </a:pathLst>
                  </a:custGeom>
                  <a:solidFill>
                    <a:srgbClr val="FFFFFF"/>
                  </a:solidFill>
                  <a:ln w="5594" cap="rnd">
                    <a:noFill/>
                    <a:prstDash val="solid"/>
                    <a:round/>
                  </a:ln>
                </p:spPr>
                <p:txBody>
                  <a:bodyPr rtlCol="0" anchor="ctr"/>
                  <a:lstStyle/>
                  <a:p>
                    <a:endParaRPr lang="en-CH" sz="4000"/>
                  </a:p>
                </p:txBody>
              </p:sp>
              <p:sp>
                <p:nvSpPr>
                  <p:cNvPr id="221" name="Freeform 220">
                    <a:extLst>
                      <a:ext uri="{FF2B5EF4-FFF2-40B4-BE49-F238E27FC236}">
                        <a16:creationId xmlns:a16="http://schemas.microsoft.com/office/drawing/2014/main" id="{89F5A9B8-113F-C60F-9ABF-9D9E0F7BCFCF}"/>
                      </a:ext>
                    </a:extLst>
                  </p:cNvPr>
                  <p:cNvSpPr/>
                  <p:nvPr/>
                </p:nvSpPr>
                <p:spPr>
                  <a:xfrm>
                    <a:off x="15533797" y="10400851"/>
                    <a:ext cx="15774660" cy="1079404"/>
                  </a:xfrm>
                  <a:custGeom>
                    <a:avLst/>
                    <a:gdLst>
                      <a:gd name="connsiteX0" fmla="*/ 15781988 w 15774660"/>
                      <a:gd name="connsiteY0" fmla="*/ 543040 h 1079404"/>
                      <a:gd name="connsiteX1" fmla="*/ 15242292 w 15774660"/>
                      <a:gd name="connsiteY1" fmla="*/ 1082744 h 1079404"/>
                      <a:gd name="connsiteX2" fmla="*/ 546992 w 15774660"/>
                      <a:gd name="connsiteY2" fmla="*/ 1082744 h 1079404"/>
                      <a:gd name="connsiteX3" fmla="*/ 7328 w 15774660"/>
                      <a:gd name="connsiteY3" fmla="*/ 543040 h 1079404"/>
                      <a:gd name="connsiteX4" fmla="*/ 546992 w 15774660"/>
                      <a:gd name="connsiteY4" fmla="*/ 3340 h 1079404"/>
                      <a:gd name="connsiteX5" fmla="*/ 15242292 w 15774660"/>
                      <a:gd name="connsiteY5" fmla="*/ 3340 h 1079404"/>
                      <a:gd name="connsiteX6" fmla="*/ 15781988 w 15774660"/>
                      <a:gd name="connsiteY6" fmla="*/ 543040 h 1079404"/>
                      <a:gd name="connsiteX7" fmla="*/ 15750241 w 15774660"/>
                      <a:gd name="connsiteY7" fmla="*/ 543040 h 1079404"/>
                      <a:gd name="connsiteX8" fmla="*/ 15242292 w 15774660"/>
                      <a:gd name="connsiteY8" fmla="*/ 35087 h 1079404"/>
                      <a:gd name="connsiteX9" fmla="*/ 546992 w 15774660"/>
                      <a:gd name="connsiteY9" fmla="*/ 35087 h 1079404"/>
                      <a:gd name="connsiteX10" fmla="*/ 39074 w 15774660"/>
                      <a:gd name="connsiteY10" fmla="*/ 543040 h 1079404"/>
                      <a:gd name="connsiteX11" fmla="*/ 546992 w 15774660"/>
                      <a:gd name="connsiteY11" fmla="*/ 1050993 h 1079404"/>
                      <a:gd name="connsiteX12" fmla="*/ 15242292 w 15774660"/>
                      <a:gd name="connsiteY12" fmla="*/ 1050993 h 1079404"/>
                      <a:gd name="connsiteX13" fmla="*/ 15750241 w 15774660"/>
                      <a:gd name="connsiteY13" fmla="*/ 543040 h 107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74660" h="1079404">
                        <a:moveTo>
                          <a:pt x="15781988" y="543040"/>
                        </a:moveTo>
                        <a:cubicBezTo>
                          <a:pt x="15781988" y="840909"/>
                          <a:pt x="15540207" y="1082744"/>
                          <a:pt x="15242292" y="1082744"/>
                        </a:cubicBezTo>
                        <a:lnTo>
                          <a:pt x="546992" y="1082744"/>
                        </a:lnTo>
                        <a:cubicBezTo>
                          <a:pt x="249150" y="1082744"/>
                          <a:pt x="7328" y="840909"/>
                          <a:pt x="7328" y="543040"/>
                        </a:cubicBezTo>
                        <a:cubicBezTo>
                          <a:pt x="7328" y="245172"/>
                          <a:pt x="249150" y="3340"/>
                          <a:pt x="546992" y="3340"/>
                        </a:cubicBezTo>
                        <a:lnTo>
                          <a:pt x="15242292" y="3340"/>
                        </a:lnTo>
                        <a:cubicBezTo>
                          <a:pt x="15540207" y="3340"/>
                          <a:pt x="15781988" y="245172"/>
                          <a:pt x="15781988" y="543040"/>
                        </a:cubicBezTo>
                        <a:close/>
                        <a:moveTo>
                          <a:pt x="15750241" y="543040"/>
                        </a:moveTo>
                        <a:cubicBezTo>
                          <a:pt x="15750241" y="262693"/>
                          <a:pt x="15522651" y="35087"/>
                          <a:pt x="15242292" y="35087"/>
                        </a:cubicBezTo>
                        <a:lnTo>
                          <a:pt x="546992" y="35087"/>
                        </a:lnTo>
                        <a:cubicBezTo>
                          <a:pt x="266663" y="35087"/>
                          <a:pt x="39074" y="262693"/>
                          <a:pt x="39074" y="543040"/>
                        </a:cubicBezTo>
                        <a:cubicBezTo>
                          <a:pt x="39074" y="823387"/>
                          <a:pt x="266663" y="1050993"/>
                          <a:pt x="546992" y="1050993"/>
                        </a:cubicBezTo>
                        <a:lnTo>
                          <a:pt x="15242292" y="1050993"/>
                        </a:lnTo>
                        <a:cubicBezTo>
                          <a:pt x="15522651" y="1050993"/>
                          <a:pt x="15750241" y="823387"/>
                          <a:pt x="15750241" y="543040"/>
                        </a:cubicBezTo>
                        <a:close/>
                      </a:path>
                    </a:pathLst>
                  </a:custGeom>
                  <a:solidFill>
                    <a:srgbClr val="011893"/>
                  </a:solidFill>
                  <a:ln w="5594" cap="rnd">
                    <a:noFill/>
                    <a:prstDash val="solid"/>
                    <a:round/>
                  </a:ln>
                </p:spPr>
                <p:txBody>
                  <a:bodyPr rtlCol="0" anchor="ctr"/>
                  <a:lstStyle/>
                  <a:p>
                    <a:endParaRPr lang="en-CH" sz="4000"/>
                  </a:p>
                </p:txBody>
              </p:sp>
            </p:grpSp>
            <p:sp>
              <p:nvSpPr>
                <p:cNvPr id="222" name="TextBox 221">
                  <a:extLst>
                    <a:ext uri="{FF2B5EF4-FFF2-40B4-BE49-F238E27FC236}">
                      <a16:creationId xmlns:a16="http://schemas.microsoft.com/office/drawing/2014/main" id="{BE516B0B-9899-435B-A865-39E745F9B8FD}"/>
                    </a:ext>
                  </a:extLst>
                </p:cNvPr>
                <p:cNvSpPr txBox="1"/>
                <p:nvPr/>
              </p:nvSpPr>
              <p:spPr>
                <a:xfrm>
                  <a:off x="15964593" y="10553900"/>
                  <a:ext cx="1514869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Allergic inﬂammation triggers dyslipidemia via IgG signalling</a:t>
                  </a:r>
                </a:p>
              </p:txBody>
            </p:sp>
          </p:grpSp>
          <p:grpSp>
            <p:nvGrpSpPr>
              <p:cNvPr id="223" name="Graphic 4">
                <a:extLst>
                  <a:ext uri="{FF2B5EF4-FFF2-40B4-BE49-F238E27FC236}">
                    <a16:creationId xmlns:a16="http://schemas.microsoft.com/office/drawing/2014/main" id="{E0509568-9E03-83C6-F2E6-E98532EC5CAE}"/>
                  </a:ext>
                </a:extLst>
              </p:cNvPr>
              <p:cNvGrpSpPr/>
              <p:nvPr/>
            </p:nvGrpSpPr>
            <p:grpSpPr>
              <a:xfrm>
                <a:off x="5656570" y="4594275"/>
                <a:ext cx="3274204" cy="832935"/>
                <a:chOff x="5656570" y="4594275"/>
                <a:chExt cx="3274204" cy="832935"/>
              </a:xfrm>
              <a:solidFill>
                <a:srgbClr val="011893"/>
              </a:solidFill>
            </p:grpSpPr>
            <p:sp>
              <p:nvSpPr>
                <p:cNvPr id="224" name="TextBox 223">
                  <a:extLst>
                    <a:ext uri="{FF2B5EF4-FFF2-40B4-BE49-F238E27FC236}">
                      <a16:creationId xmlns:a16="http://schemas.microsoft.com/office/drawing/2014/main" id="{0820A524-4313-0ABB-D257-5B18ECF74815}"/>
                    </a:ext>
                  </a:extLst>
                </p:cNvPr>
                <p:cNvSpPr txBox="1"/>
                <p:nvPr/>
              </p:nvSpPr>
              <p:spPr>
                <a:xfrm>
                  <a:off x="5656570" y="4657769"/>
                  <a:ext cx="2441694" cy="769441"/>
                </a:xfrm>
                <a:prstGeom prst="rect">
                  <a:avLst/>
                </a:prstGeom>
                <a:noFill/>
              </p:spPr>
              <p:txBody>
                <a:bodyPr wrap="none" rtlCol="0">
                  <a:spAutoFit/>
                </a:bodyPr>
                <a:lstStyle/>
                <a:p>
                  <a:pPr algn="l"/>
                  <a:r>
                    <a:rPr lang="en-CH" sz="4400" spc="0" baseline="0" dirty="0">
                      <a:ln/>
                      <a:solidFill>
                        <a:srgbClr val="011893"/>
                      </a:solidFill>
                      <a:latin typeface="Arial"/>
                      <a:cs typeface="Arial"/>
                      <a:sym typeface="Arial"/>
                      <a:rtl val="0"/>
                    </a:rPr>
                    <a:t>WT/LDLr</a:t>
                  </a:r>
                </a:p>
              </p:txBody>
            </p:sp>
            <p:sp>
              <p:nvSpPr>
                <p:cNvPr id="225" name="TextBox 224">
                  <a:extLst>
                    <a:ext uri="{FF2B5EF4-FFF2-40B4-BE49-F238E27FC236}">
                      <a16:creationId xmlns:a16="http://schemas.microsoft.com/office/drawing/2014/main" id="{C230731E-B949-1881-AB27-549DEE20A505}"/>
                    </a:ext>
                  </a:extLst>
                </p:cNvPr>
                <p:cNvSpPr txBox="1"/>
                <p:nvPr/>
              </p:nvSpPr>
              <p:spPr>
                <a:xfrm>
                  <a:off x="8003917" y="4594275"/>
                  <a:ext cx="926857"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a:t>
                  </a:r>
                </a:p>
              </p:txBody>
            </p:sp>
          </p:grpSp>
          <p:sp>
            <p:nvSpPr>
              <p:cNvPr id="226" name="TextBox 225">
                <a:extLst>
                  <a:ext uri="{FF2B5EF4-FFF2-40B4-BE49-F238E27FC236}">
                    <a16:creationId xmlns:a16="http://schemas.microsoft.com/office/drawing/2014/main" id="{1EDA5C06-DA89-D69A-FE08-BFB59E9F2D5A}"/>
                  </a:ext>
                </a:extLst>
              </p:cNvPr>
              <p:cNvSpPr txBox="1"/>
              <p:nvPr/>
            </p:nvSpPr>
            <p:spPr>
              <a:xfrm>
                <a:off x="5360680" y="5395103"/>
                <a:ext cx="3462807"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Allergic /Naive</a:t>
                </a:r>
              </a:p>
            </p:txBody>
          </p:sp>
          <p:grpSp>
            <p:nvGrpSpPr>
              <p:cNvPr id="227" name="Graphic 4">
                <a:extLst>
                  <a:ext uri="{FF2B5EF4-FFF2-40B4-BE49-F238E27FC236}">
                    <a16:creationId xmlns:a16="http://schemas.microsoft.com/office/drawing/2014/main" id="{DC922B02-9E39-2B38-EE37-A173C2BA32C6}"/>
                  </a:ext>
                </a:extLst>
              </p:cNvPr>
              <p:cNvGrpSpPr/>
              <p:nvPr/>
            </p:nvGrpSpPr>
            <p:grpSpPr>
              <a:xfrm>
                <a:off x="2170369" y="2881375"/>
                <a:ext cx="2066591" cy="2014943"/>
                <a:chOff x="2170369" y="2881375"/>
                <a:chExt cx="2066591" cy="2014943"/>
              </a:xfrm>
              <a:solidFill>
                <a:srgbClr val="011893"/>
              </a:solidFill>
            </p:grpSpPr>
            <p:sp>
              <p:nvSpPr>
                <p:cNvPr id="228" name="TextBox 227">
                  <a:extLst>
                    <a:ext uri="{FF2B5EF4-FFF2-40B4-BE49-F238E27FC236}">
                      <a16:creationId xmlns:a16="http://schemas.microsoft.com/office/drawing/2014/main" id="{A59E4F73-8F78-5404-3548-6CDAC0E88BB6}"/>
                    </a:ext>
                  </a:extLst>
                </p:cNvPr>
                <p:cNvSpPr txBox="1"/>
                <p:nvPr/>
              </p:nvSpPr>
              <p:spPr>
                <a:xfrm>
                  <a:off x="2170369" y="2881375"/>
                  <a:ext cx="2066591" cy="769441"/>
                </a:xfrm>
                <a:prstGeom prst="rect">
                  <a:avLst/>
                </a:prstGeom>
                <a:noFill/>
              </p:spPr>
              <p:txBody>
                <a:bodyPr wrap="none" rtlCol="0">
                  <a:spAutoFit/>
                </a:bodyPr>
                <a:lstStyle/>
                <a:p>
                  <a:pPr algn="l"/>
                  <a:r>
                    <a:rPr lang="en-CH" sz="4400" spc="0" baseline="0" dirty="0">
                      <a:ln/>
                      <a:solidFill>
                        <a:srgbClr val="011893"/>
                      </a:solidFill>
                      <a:latin typeface="Arial"/>
                      <a:cs typeface="Arial"/>
                      <a:sym typeface="Arial"/>
                      <a:rtl val="0"/>
                    </a:rPr>
                    <a:t>HC diet</a:t>
                  </a:r>
                </a:p>
              </p:txBody>
            </p:sp>
            <p:sp>
              <p:nvSpPr>
                <p:cNvPr id="229" name="TextBox 228">
                  <a:extLst>
                    <a:ext uri="{FF2B5EF4-FFF2-40B4-BE49-F238E27FC236}">
                      <a16:creationId xmlns:a16="http://schemas.microsoft.com/office/drawing/2014/main" id="{2A564EBC-BC40-4036-4A9C-48384E075EBB}"/>
                    </a:ext>
                  </a:extLst>
                </p:cNvPr>
                <p:cNvSpPr txBox="1"/>
                <p:nvPr/>
              </p:nvSpPr>
              <p:spPr>
                <a:xfrm>
                  <a:off x="2853753" y="3504126"/>
                  <a:ext cx="686406"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or</a:t>
                  </a:r>
                </a:p>
              </p:txBody>
            </p:sp>
            <p:sp>
              <p:nvSpPr>
                <p:cNvPr id="230" name="TextBox 229">
                  <a:extLst>
                    <a:ext uri="{FF2B5EF4-FFF2-40B4-BE49-F238E27FC236}">
                      <a16:creationId xmlns:a16="http://schemas.microsoft.com/office/drawing/2014/main" id="{DD0610E7-1AAD-FF3C-0E23-3DD0F3E521F9}"/>
                    </a:ext>
                  </a:extLst>
                </p:cNvPr>
                <p:cNvSpPr txBox="1"/>
                <p:nvPr/>
              </p:nvSpPr>
              <p:spPr>
                <a:xfrm>
                  <a:off x="2185785" y="4126877"/>
                  <a:ext cx="2036135" cy="769441"/>
                </a:xfrm>
                <a:prstGeom prst="rect">
                  <a:avLst/>
                </a:prstGeom>
                <a:noFill/>
              </p:spPr>
              <p:txBody>
                <a:bodyPr wrap="none" rtlCol="0">
                  <a:spAutoFit/>
                </a:bodyPr>
                <a:lstStyle/>
                <a:p>
                  <a:pPr algn="l"/>
                  <a:r>
                    <a:rPr lang="en-CH" sz="4400" spc="0" baseline="0" dirty="0">
                      <a:ln/>
                      <a:solidFill>
                        <a:srgbClr val="011893"/>
                      </a:solidFill>
                      <a:latin typeface="Arial"/>
                      <a:cs typeface="Arial"/>
                      <a:sym typeface="Arial"/>
                      <a:rtl val="0"/>
                    </a:rPr>
                    <a:t>RE diet</a:t>
                  </a:r>
                </a:p>
              </p:txBody>
            </p:sp>
          </p:grpSp>
          <p:sp>
            <p:nvSpPr>
              <p:cNvPr id="231" name="TextBox 230">
                <a:extLst>
                  <a:ext uri="{FF2B5EF4-FFF2-40B4-BE49-F238E27FC236}">
                    <a16:creationId xmlns:a16="http://schemas.microsoft.com/office/drawing/2014/main" id="{F13013EB-0AD9-0D2A-5415-875173C02FB0}"/>
                  </a:ext>
                </a:extLst>
              </p:cNvPr>
              <p:cNvSpPr txBox="1"/>
              <p:nvPr/>
            </p:nvSpPr>
            <p:spPr>
              <a:xfrm>
                <a:off x="10809699" y="4639601"/>
                <a:ext cx="2066591" cy="769441"/>
              </a:xfrm>
              <a:prstGeom prst="rect">
                <a:avLst/>
              </a:prstGeom>
              <a:noFill/>
            </p:spPr>
            <p:txBody>
              <a:bodyPr wrap="none" rtlCol="0">
                <a:spAutoFit/>
              </a:bodyPr>
              <a:lstStyle/>
              <a:p>
                <a:pPr algn="l"/>
                <a:r>
                  <a:rPr lang="en-CH" sz="4400" spc="0" baseline="0" dirty="0">
                    <a:ln/>
                    <a:solidFill>
                      <a:srgbClr val="011893"/>
                    </a:solidFill>
                    <a:latin typeface="Arial"/>
                    <a:cs typeface="Arial"/>
                    <a:sym typeface="Arial"/>
                    <a:rtl val="0"/>
                  </a:rPr>
                  <a:t>Plasma</a:t>
                </a:r>
              </a:p>
            </p:txBody>
          </p:sp>
          <p:sp>
            <p:nvSpPr>
              <p:cNvPr id="232" name="TextBox 231">
                <a:extLst>
                  <a:ext uri="{FF2B5EF4-FFF2-40B4-BE49-F238E27FC236}">
                    <a16:creationId xmlns:a16="http://schemas.microsoft.com/office/drawing/2014/main" id="{BF6B131C-7030-16EB-2CCC-8091F3A85666}"/>
                  </a:ext>
                </a:extLst>
              </p:cNvPr>
              <p:cNvSpPr txBox="1"/>
              <p:nvPr/>
            </p:nvSpPr>
            <p:spPr>
              <a:xfrm>
                <a:off x="3068400" y="18805341"/>
                <a:ext cx="1846980"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Serum</a:t>
                </a:r>
              </a:p>
            </p:txBody>
          </p:sp>
          <p:grpSp>
            <p:nvGrpSpPr>
              <p:cNvPr id="233" name="Graphic 4">
                <a:extLst>
                  <a:ext uri="{FF2B5EF4-FFF2-40B4-BE49-F238E27FC236}">
                    <a16:creationId xmlns:a16="http://schemas.microsoft.com/office/drawing/2014/main" id="{DC1A2F75-A52B-A0F1-B79A-4A5297694FAE}"/>
                  </a:ext>
                </a:extLst>
              </p:cNvPr>
              <p:cNvGrpSpPr/>
              <p:nvPr/>
            </p:nvGrpSpPr>
            <p:grpSpPr>
              <a:xfrm>
                <a:off x="10747975" y="6670059"/>
                <a:ext cx="2269808" cy="1940181"/>
                <a:chOff x="10747975" y="6670059"/>
                <a:chExt cx="2269808" cy="1940181"/>
              </a:xfrm>
              <a:solidFill>
                <a:srgbClr val="011893"/>
              </a:solidFill>
            </p:grpSpPr>
            <p:sp>
              <p:nvSpPr>
                <p:cNvPr id="234" name="TextBox 233">
                  <a:extLst>
                    <a:ext uri="{FF2B5EF4-FFF2-40B4-BE49-F238E27FC236}">
                      <a16:creationId xmlns:a16="http://schemas.microsoft.com/office/drawing/2014/main" id="{5E18163C-D437-4587-1071-38FABDCA117F}"/>
                    </a:ext>
                  </a:extLst>
                </p:cNvPr>
                <p:cNvSpPr txBox="1"/>
                <p:nvPr/>
              </p:nvSpPr>
              <p:spPr>
                <a:xfrm>
                  <a:off x="10825585" y="6670059"/>
                  <a:ext cx="2095445"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171 lipid</a:t>
                  </a:r>
                </a:p>
              </p:txBody>
            </p:sp>
            <p:sp>
              <p:nvSpPr>
                <p:cNvPr id="235" name="TextBox 234">
                  <a:extLst>
                    <a:ext uri="{FF2B5EF4-FFF2-40B4-BE49-F238E27FC236}">
                      <a16:creationId xmlns:a16="http://schemas.microsoft.com/office/drawing/2014/main" id="{6911DC53-1F53-6FA6-6FDE-78F74222159B}"/>
                    </a:ext>
                  </a:extLst>
                </p:cNvPr>
                <p:cNvSpPr txBox="1"/>
                <p:nvPr/>
              </p:nvSpPr>
              <p:spPr>
                <a:xfrm>
                  <a:off x="10919132" y="7228808"/>
                  <a:ext cx="2098651"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species</a:t>
                  </a:r>
                </a:p>
              </p:txBody>
            </p:sp>
            <p:sp>
              <p:nvSpPr>
                <p:cNvPr id="236" name="TextBox 235">
                  <a:extLst>
                    <a:ext uri="{FF2B5EF4-FFF2-40B4-BE49-F238E27FC236}">
                      <a16:creationId xmlns:a16="http://schemas.microsoft.com/office/drawing/2014/main" id="{8541D97E-6C74-2D49-C3A7-0E994ECE4F39}"/>
                    </a:ext>
                  </a:extLst>
                </p:cNvPr>
                <p:cNvSpPr txBox="1"/>
                <p:nvPr/>
              </p:nvSpPr>
              <p:spPr>
                <a:xfrm>
                  <a:off x="10747975" y="7902354"/>
                  <a:ext cx="2238113"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identiﬁed</a:t>
                  </a:r>
                </a:p>
              </p:txBody>
            </p:sp>
          </p:grpSp>
          <p:grpSp>
            <p:nvGrpSpPr>
              <p:cNvPr id="237" name="Graphic 4">
                <a:extLst>
                  <a:ext uri="{FF2B5EF4-FFF2-40B4-BE49-F238E27FC236}">
                    <a16:creationId xmlns:a16="http://schemas.microsoft.com/office/drawing/2014/main" id="{CB71F317-3A02-6FA1-77D2-C1E1775BF592}"/>
                  </a:ext>
                </a:extLst>
              </p:cNvPr>
              <p:cNvGrpSpPr/>
              <p:nvPr/>
            </p:nvGrpSpPr>
            <p:grpSpPr>
              <a:xfrm>
                <a:off x="1921689" y="14082742"/>
                <a:ext cx="4576894" cy="1503948"/>
                <a:chOff x="1921689" y="14082742"/>
                <a:chExt cx="4576894" cy="1503948"/>
              </a:xfrm>
              <a:solidFill>
                <a:srgbClr val="011893"/>
              </a:solidFill>
            </p:grpSpPr>
            <p:sp>
              <p:nvSpPr>
                <p:cNvPr id="238" name="TextBox 237">
                  <a:extLst>
                    <a:ext uri="{FF2B5EF4-FFF2-40B4-BE49-F238E27FC236}">
                      <a16:creationId xmlns:a16="http://schemas.microsoft.com/office/drawing/2014/main" id="{BD46DC7C-9E95-2670-ECA6-4A7E6D97C365}"/>
                    </a:ext>
                  </a:extLst>
                </p:cNvPr>
                <p:cNvSpPr txBox="1"/>
                <p:nvPr/>
              </p:nvSpPr>
              <p:spPr>
                <a:xfrm>
                  <a:off x="1921689" y="14082742"/>
                  <a:ext cx="4576894" cy="769441"/>
                </a:xfrm>
                <a:prstGeom prst="rect">
                  <a:avLst/>
                </a:prstGeom>
                <a:noFill/>
              </p:spPr>
              <p:txBody>
                <a:bodyPr wrap="none" rtlCol="0">
                  <a:spAutoFit/>
                </a:bodyPr>
                <a:lstStyle/>
                <a:p>
                  <a:pPr algn="l"/>
                  <a:r>
                    <a:rPr lang="en-CH" sz="4400" b="1" spc="0" baseline="0" dirty="0">
                      <a:ln/>
                      <a:solidFill>
                        <a:srgbClr val="011893"/>
                      </a:solidFill>
                      <a:latin typeface="Arial"/>
                      <a:cs typeface="Arial"/>
                      <a:sym typeface="Arial"/>
                      <a:rtl val="0"/>
                    </a:rPr>
                    <a:t>Allergic patients</a:t>
                  </a:r>
                </a:p>
              </p:txBody>
            </p:sp>
            <p:sp>
              <p:nvSpPr>
                <p:cNvPr id="239" name="TextBox 238">
                  <a:extLst>
                    <a:ext uri="{FF2B5EF4-FFF2-40B4-BE49-F238E27FC236}">
                      <a16:creationId xmlns:a16="http://schemas.microsoft.com/office/drawing/2014/main" id="{D1160123-CE29-C6A6-DE3C-1317C741FDAF}"/>
                    </a:ext>
                  </a:extLst>
                </p:cNvPr>
                <p:cNvSpPr txBox="1"/>
                <p:nvPr/>
              </p:nvSpPr>
              <p:spPr>
                <a:xfrm>
                  <a:off x="3283590" y="14817249"/>
                  <a:ext cx="1457450" cy="769441"/>
                </a:xfrm>
                <a:prstGeom prst="rect">
                  <a:avLst/>
                </a:prstGeom>
                <a:noFill/>
              </p:spPr>
              <p:txBody>
                <a:bodyPr wrap="none" rtlCol="0">
                  <a:spAutoFit/>
                </a:bodyPr>
                <a:lstStyle/>
                <a:p>
                  <a:pPr algn="l"/>
                  <a:r>
                    <a:rPr lang="en-CH" sz="4400" spc="0" baseline="0" dirty="0">
                      <a:ln/>
                      <a:solidFill>
                        <a:srgbClr val="011893"/>
                      </a:solidFill>
                      <a:latin typeface="Arial"/>
                      <a:cs typeface="Arial"/>
                      <a:sym typeface="Arial"/>
                      <a:rtl val="0"/>
                    </a:rPr>
                    <a:t>n=59</a:t>
                  </a:r>
                </a:p>
              </p:txBody>
            </p:sp>
          </p:grpSp>
          <p:sp>
            <p:nvSpPr>
              <p:cNvPr id="240" name="TextBox 239">
                <a:extLst>
                  <a:ext uri="{FF2B5EF4-FFF2-40B4-BE49-F238E27FC236}">
                    <a16:creationId xmlns:a16="http://schemas.microsoft.com/office/drawing/2014/main" id="{56C397E3-92B9-6E32-466B-5D82660676A6}"/>
                  </a:ext>
                </a:extLst>
              </p:cNvPr>
              <p:cNvSpPr txBox="1"/>
              <p:nvPr/>
            </p:nvSpPr>
            <p:spPr>
              <a:xfrm>
                <a:off x="1296653" y="6582166"/>
                <a:ext cx="5958682" cy="769441"/>
              </a:xfrm>
              <a:prstGeom prst="rect">
                <a:avLst/>
              </a:prstGeom>
              <a:noFill/>
            </p:spPr>
            <p:txBody>
              <a:bodyPr wrap="none" rtlCol="0">
                <a:spAutoFit/>
              </a:bodyPr>
              <a:lstStyle/>
              <a:p>
                <a:pPr algn="l"/>
                <a:r>
                  <a:rPr lang="en-CH" sz="4400" b="1" spc="0" baseline="0">
                    <a:ln/>
                    <a:solidFill>
                      <a:srgbClr val="0E7AFF"/>
                    </a:solidFill>
                    <a:latin typeface="Arial"/>
                    <a:cs typeface="Arial"/>
                    <a:sym typeface="Arial"/>
                    <a:rtl val="0"/>
                  </a:rPr>
                  <a:t>25 triglycerides (TGs)</a:t>
                </a:r>
              </a:p>
            </p:txBody>
          </p:sp>
          <p:sp>
            <p:nvSpPr>
              <p:cNvPr id="241" name="Freeform 240">
                <a:extLst>
                  <a:ext uri="{FF2B5EF4-FFF2-40B4-BE49-F238E27FC236}">
                    <a16:creationId xmlns:a16="http://schemas.microsoft.com/office/drawing/2014/main" id="{9790D7FE-B0B1-536A-D7C1-4FB088C0E518}"/>
                  </a:ext>
                </a:extLst>
              </p:cNvPr>
              <p:cNvSpPr/>
              <p:nvPr/>
            </p:nvSpPr>
            <p:spPr>
              <a:xfrm>
                <a:off x="7933928" y="6523178"/>
                <a:ext cx="2508981" cy="2509138"/>
              </a:xfrm>
              <a:custGeom>
                <a:avLst/>
                <a:gdLst>
                  <a:gd name="connsiteX0" fmla="*/ 2508662 w 2508981"/>
                  <a:gd name="connsiteY0" fmla="*/ 1254600 h 2509138"/>
                  <a:gd name="connsiteX1" fmla="*/ 1254171 w 2508981"/>
                  <a:gd name="connsiteY1" fmla="*/ 2509169 h 2509138"/>
                  <a:gd name="connsiteX2" fmla="*/ -319 w 2508981"/>
                  <a:gd name="connsiteY2" fmla="*/ 1254600 h 2509138"/>
                  <a:gd name="connsiteX3" fmla="*/ 1254171 w 2508981"/>
                  <a:gd name="connsiteY3" fmla="*/ 31 h 2509138"/>
                  <a:gd name="connsiteX4" fmla="*/ 2508662 w 2508981"/>
                  <a:gd name="connsiteY4" fmla="*/ 1254600 h 2509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8981" h="2509138">
                    <a:moveTo>
                      <a:pt x="2508662" y="1254600"/>
                    </a:moveTo>
                    <a:cubicBezTo>
                      <a:pt x="2508662" y="1947480"/>
                      <a:pt x="1947007" y="2509169"/>
                      <a:pt x="1254171" y="2509169"/>
                    </a:cubicBezTo>
                    <a:cubicBezTo>
                      <a:pt x="561335" y="2509169"/>
                      <a:pt x="-319" y="1947479"/>
                      <a:pt x="-319" y="1254600"/>
                    </a:cubicBezTo>
                    <a:cubicBezTo>
                      <a:pt x="-319" y="561720"/>
                      <a:pt x="561335" y="31"/>
                      <a:pt x="1254171" y="31"/>
                    </a:cubicBezTo>
                    <a:cubicBezTo>
                      <a:pt x="1947008" y="31"/>
                      <a:pt x="2508662" y="561720"/>
                      <a:pt x="2508662" y="1254600"/>
                    </a:cubicBezTo>
                    <a:close/>
                  </a:path>
                </a:pathLst>
              </a:custGeom>
              <a:solidFill>
                <a:srgbClr val="8592CC">
                  <a:alpha val="57000"/>
                </a:srgbClr>
              </a:solidFill>
              <a:ln w="1804" cap="rnd">
                <a:noFill/>
                <a:prstDash val="solid"/>
                <a:round/>
              </a:ln>
            </p:spPr>
            <p:txBody>
              <a:bodyPr rtlCol="0" anchor="ctr"/>
              <a:lstStyle/>
              <a:p>
                <a:endParaRPr lang="en-CH" sz="4000"/>
              </a:p>
            </p:txBody>
          </p:sp>
          <p:sp>
            <p:nvSpPr>
              <p:cNvPr id="242" name="Freeform 241">
                <a:extLst>
                  <a:ext uri="{FF2B5EF4-FFF2-40B4-BE49-F238E27FC236}">
                    <a16:creationId xmlns:a16="http://schemas.microsoft.com/office/drawing/2014/main" id="{5AA9A8AD-9695-8BAA-CFAB-6251401FD5AC}"/>
                  </a:ext>
                </a:extLst>
              </p:cNvPr>
              <p:cNvSpPr/>
              <p:nvPr/>
            </p:nvSpPr>
            <p:spPr>
              <a:xfrm>
                <a:off x="7934100" y="6777163"/>
                <a:ext cx="1254337" cy="1000584"/>
              </a:xfrm>
              <a:custGeom>
                <a:avLst/>
                <a:gdLst>
                  <a:gd name="connsiteX0" fmla="*/ 497386 w 1254337"/>
                  <a:gd name="connsiteY0" fmla="*/ 144 h 1000584"/>
                  <a:gd name="connsiteX1" fmla="*/ 1254160 w 1254337"/>
                  <a:gd name="connsiteY1" fmla="*/ 1000728 h 1000584"/>
                  <a:gd name="connsiteX2" fmla="*/ -178 w 1254337"/>
                  <a:gd name="connsiteY2" fmla="*/ 980573 h 1000584"/>
                  <a:gd name="connsiteX3" fmla="*/ 497386 w 1254337"/>
                  <a:gd name="connsiteY3" fmla="*/ 144 h 1000584"/>
                </a:gdLst>
                <a:ahLst/>
                <a:cxnLst>
                  <a:cxn ang="0">
                    <a:pos x="connsiteX0" y="connsiteY0"/>
                  </a:cxn>
                  <a:cxn ang="0">
                    <a:pos x="connsiteX1" y="connsiteY1"/>
                  </a:cxn>
                  <a:cxn ang="0">
                    <a:pos x="connsiteX2" y="connsiteY2"/>
                  </a:cxn>
                  <a:cxn ang="0">
                    <a:pos x="connsiteX3" y="connsiteY3"/>
                  </a:cxn>
                </a:cxnLst>
                <a:rect l="l" t="t" r="r" b="b"/>
                <a:pathLst>
                  <a:path w="1254337" h="1000584">
                    <a:moveTo>
                      <a:pt x="497386" y="144"/>
                    </a:moveTo>
                    <a:lnTo>
                      <a:pt x="1254160" y="1000728"/>
                    </a:lnTo>
                    <a:lnTo>
                      <a:pt x="-178" y="980573"/>
                    </a:lnTo>
                    <a:cubicBezTo>
                      <a:pt x="6029" y="594619"/>
                      <a:pt x="189548" y="233008"/>
                      <a:pt x="497386" y="144"/>
                    </a:cubicBezTo>
                    <a:close/>
                  </a:path>
                </a:pathLst>
              </a:custGeom>
              <a:solidFill>
                <a:srgbClr val="0E7AFF"/>
              </a:solidFill>
              <a:ln w="1804" cap="rnd">
                <a:noFill/>
                <a:prstDash val="solid"/>
                <a:round/>
              </a:ln>
            </p:spPr>
            <p:txBody>
              <a:bodyPr rtlCol="0" anchor="ctr"/>
              <a:lstStyle/>
              <a:p>
                <a:endParaRPr lang="en-CH" sz="4000"/>
              </a:p>
            </p:txBody>
          </p:sp>
          <p:sp>
            <p:nvSpPr>
              <p:cNvPr id="243" name="TextBox 242">
                <a:extLst>
                  <a:ext uri="{FF2B5EF4-FFF2-40B4-BE49-F238E27FC236}">
                    <a16:creationId xmlns:a16="http://schemas.microsoft.com/office/drawing/2014/main" id="{D2B3FEFE-6073-4E31-230A-9007215913A2}"/>
                  </a:ext>
                </a:extLst>
              </p:cNvPr>
              <p:cNvSpPr txBox="1"/>
              <p:nvPr/>
            </p:nvSpPr>
            <p:spPr>
              <a:xfrm>
                <a:off x="1829095" y="7497043"/>
                <a:ext cx="6181500" cy="769441"/>
              </a:xfrm>
              <a:prstGeom prst="rect">
                <a:avLst/>
              </a:prstGeom>
              <a:noFill/>
            </p:spPr>
            <p:txBody>
              <a:bodyPr wrap="none" rtlCol="0">
                <a:spAutoFit/>
              </a:bodyPr>
              <a:lstStyle/>
              <a:p>
                <a:pPr algn="l"/>
                <a:r>
                  <a:rPr lang="en-CH" sz="4400" i="1" spc="0" baseline="0">
                    <a:ln/>
                    <a:solidFill>
                      <a:srgbClr val="0E7AFF"/>
                    </a:solidFill>
                    <a:latin typeface="Arial"/>
                    <a:cs typeface="Arial"/>
                    <a:sym typeface="Arial"/>
                    <a:rtl val="0"/>
                  </a:rPr>
                  <a:t>upon allergen challenge</a:t>
                </a:r>
              </a:p>
            </p:txBody>
          </p:sp>
          <p:grpSp>
            <p:nvGrpSpPr>
              <p:cNvPr id="244" name="Graphic 4">
                <a:extLst>
                  <a:ext uri="{FF2B5EF4-FFF2-40B4-BE49-F238E27FC236}">
                    <a16:creationId xmlns:a16="http://schemas.microsoft.com/office/drawing/2014/main" id="{3FA2E666-E3FE-68C1-7F99-C5191C554AB6}"/>
                  </a:ext>
                </a:extLst>
              </p:cNvPr>
              <p:cNvGrpSpPr/>
              <p:nvPr/>
            </p:nvGrpSpPr>
            <p:grpSpPr>
              <a:xfrm>
                <a:off x="13477286" y="5839731"/>
                <a:ext cx="834344" cy="3432811"/>
                <a:chOff x="13477286" y="5839731"/>
                <a:chExt cx="834344" cy="3432811"/>
              </a:xfrm>
            </p:grpSpPr>
            <p:sp>
              <p:nvSpPr>
                <p:cNvPr id="245" name="Freeform 244">
                  <a:extLst>
                    <a:ext uri="{FF2B5EF4-FFF2-40B4-BE49-F238E27FC236}">
                      <a16:creationId xmlns:a16="http://schemas.microsoft.com/office/drawing/2014/main" id="{3EBD1A46-B847-19C7-9F50-65A3082A3166}"/>
                    </a:ext>
                  </a:extLst>
                </p:cNvPr>
                <p:cNvSpPr/>
                <p:nvPr/>
              </p:nvSpPr>
              <p:spPr>
                <a:xfrm rot="5400000">
                  <a:off x="14023773" y="5849235"/>
                  <a:ext cx="297361" cy="278370"/>
                </a:xfrm>
                <a:custGeom>
                  <a:avLst/>
                  <a:gdLst>
                    <a:gd name="connsiteX0" fmla="*/ 4467 w 297361"/>
                    <a:gd name="connsiteY0" fmla="*/ 1929 h 278370"/>
                    <a:gd name="connsiteX1" fmla="*/ 301829 w 297361"/>
                    <a:gd name="connsiteY1" fmla="*/ 1929 h 278370"/>
                    <a:gd name="connsiteX2" fmla="*/ 301829 w 297361"/>
                    <a:gd name="connsiteY2" fmla="*/ 280299 h 278370"/>
                    <a:gd name="connsiteX3" fmla="*/ 4467 w 297361"/>
                    <a:gd name="connsiteY3" fmla="*/ 280299 h 278370"/>
                  </a:gdLst>
                  <a:ahLst/>
                  <a:cxnLst>
                    <a:cxn ang="0">
                      <a:pos x="connsiteX0" y="connsiteY0"/>
                    </a:cxn>
                    <a:cxn ang="0">
                      <a:pos x="connsiteX1" y="connsiteY1"/>
                    </a:cxn>
                    <a:cxn ang="0">
                      <a:pos x="connsiteX2" y="connsiteY2"/>
                    </a:cxn>
                    <a:cxn ang="0">
                      <a:pos x="connsiteX3" y="connsiteY3"/>
                    </a:cxn>
                  </a:cxnLst>
                  <a:rect l="l" t="t" r="r" b="b"/>
                  <a:pathLst>
                    <a:path w="297361" h="278370">
                      <a:moveTo>
                        <a:pt x="4467" y="1929"/>
                      </a:moveTo>
                      <a:lnTo>
                        <a:pt x="301829" y="1929"/>
                      </a:lnTo>
                      <a:lnTo>
                        <a:pt x="301829" y="280299"/>
                      </a:lnTo>
                      <a:lnTo>
                        <a:pt x="4467" y="280299"/>
                      </a:lnTo>
                      <a:close/>
                    </a:path>
                  </a:pathLst>
                </a:custGeom>
                <a:solidFill>
                  <a:srgbClr val="F9B79A"/>
                </a:solidFill>
                <a:ln w="11922" cap="rnd">
                  <a:solidFill>
                    <a:srgbClr val="FFFFFF"/>
                  </a:solidFill>
                  <a:prstDash val="solid"/>
                  <a:round/>
                </a:ln>
              </p:spPr>
              <p:txBody>
                <a:bodyPr rtlCol="0" anchor="ctr"/>
                <a:lstStyle/>
                <a:p>
                  <a:endParaRPr lang="en-CH" sz="4000"/>
                </a:p>
              </p:txBody>
            </p:sp>
            <p:sp>
              <p:nvSpPr>
                <p:cNvPr id="246" name="Freeform 245">
                  <a:extLst>
                    <a:ext uri="{FF2B5EF4-FFF2-40B4-BE49-F238E27FC236}">
                      <a16:creationId xmlns:a16="http://schemas.microsoft.com/office/drawing/2014/main" id="{1CCCF8BE-B023-468E-F6A7-F2C9BF73D33A}"/>
                    </a:ext>
                  </a:extLst>
                </p:cNvPr>
                <p:cNvSpPr/>
                <p:nvPr/>
              </p:nvSpPr>
              <p:spPr>
                <a:xfrm rot="5400000">
                  <a:off x="13739188" y="5849235"/>
                  <a:ext cx="297361" cy="278370"/>
                </a:xfrm>
                <a:custGeom>
                  <a:avLst/>
                  <a:gdLst>
                    <a:gd name="connsiteX0" fmla="*/ 4373 w 297361"/>
                    <a:gd name="connsiteY0" fmla="*/ 1941 h 278370"/>
                    <a:gd name="connsiteX1" fmla="*/ 301735 w 297361"/>
                    <a:gd name="connsiteY1" fmla="*/ 1941 h 278370"/>
                    <a:gd name="connsiteX2" fmla="*/ 301735 w 297361"/>
                    <a:gd name="connsiteY2" fmla="*/ 280312 h 278370"/>
                    <a:gd name="connsiteX3" fmla="*/ 4373 w 297361"/>
                    <a:gd name="connsiteY3" fmla="*/ 280312 h 278370"/>
                  </a:gdLst>
                  <a:ahLst/>
                  <a:cxnLst>
                    <a:cxn ang="0">
                      <a:pos x="connsiteX0" y="connsiteY0"/>
                    </a:cxn>
                    <a:cxn ang="0">
                      <a:pos x="connsiteX1" y="connsiteY1"/>
                    </a:cxn>
                    <a:cxn ang="0">
                      <a:pos x="connsiteX2" y="connsiteY2"/>
                    </a:cxn>
                    <a:cxn ang="0">
                      <a:pos x="connsiteX3" y="connsiteY3"/>
                    </a:cxn>
                  </a:cxnLst>
                  <a:rect l="l" t="t" r="r" b="b"/>
                  <a:pathLst>
                    <a:path w="297361" h="278370">
                      <a:moveTo>
                        <a:pt x="4373" y="1941"/>
                      </a:moveTo>
                      <a:lnTo>
                        <a:pt x="301735" y="1941"/>
                      </a:lnTo>
                      <a:lnTo>
                        <a:pt x="301735" y="280312"/>
                      </a:lnTo>
                      <a:lnTo>
                        <a:pt x="4373" y="280312"/>
                      </a:lnTo>
                      <a:close/>
                    </a:path>
                  </a:pathLst>
                </a:custGeom>
                <a:solidFill>
                  <a:srgbClr val="F6AC8B"/>
                </a:solidFill>
                <a:ln w="11922" cap="rnd">
                  <a:solidFill>
                    <a:srgbClr val="FFFFFF"/>
                  </a:solidFill>
                  <a:prstDash val="solid"/>
                  <a:round/>
                </a:ln>
              </p:spPr>
              <p:txBody>
                <a:bodyPr rtlCol="0" anchor="ctr"/>
                <a:lstStyle/>
                <a:p>
                  <a:endParaRPr lang="en-CH" sz="4000"/>
                </a:p>
              </p:txBody>
            </p:sp>
            <p:sp>
              <p:nvSpPr>
                <p:cNvPr id="247" name="Freeform 246">
                  <a:extLst>
                    <a:ext uri="{FF2B5EF4-FFF2-40B4-BE49-F238E27FC236}">
                      <a16:creationId xmlns:a16="http://schemas.microsoft.com/office/drawing/2014/main" id="{FF866C53-E172-D778-B0CF-F14A91EF6EB4}"/>
                    </a:ext>
                  </a:extLst>
                </p:cNvPr>
                <p:cNvSpPr/>
                <p:nvPr/>
              </p:nvSpPr>
              <p:spPr>
                <a:xfrm rot="5400000">
                  <a:off x="13467782" y="5849235"/>
                  <a:ext cx="297361" cy="278370"/>
                </a:xfrm>
                <a:custGeom>
                  <a:avLst/>
                  <a:gdLst>
                    <a:gd name="connsiteX0" fmla="*/ 4284 w 297361"/>
                    <a:gd name="connsiteY0" fmla="*/ 1954 h 278370"/>
                    <a:gd name="connsiteX1" fmla="*/ 301646 w 297361"/>
                    <a:gd name="connsiteY1" fmla="*/ 1954 h 278370"/>
                    <a:gd name="connsiteX2" fmla="*/ 301646 w 297361"/>
                    <a:gd name="connsiteY2" fmla="*/ 280325 h 278370"/>
                    <a:gd name="connsiteX3" fmla="*/ 4284 w 297361"/>
                    <a:gd name="connsiteY3" fmla="*/ 280325 h 278370"/>
                  </a:gdLst>
                  <a:ahLst/>
                  <a:cxnLst>
                    <a:cxn ang="0">
                      <a:pos x="connsiteX0" y="connsiteY0"/>
                    </a:cxn>
                    <a:cxn ang="0">
                      <a:pos x="connsiteX1" y="connsiteY1"/>
                    </a:cxn>
                    <a:cxn ang="0">
                      <a:pos x="connsiteX2" y="connsiteY2"/>
                    </a:cxn>
                    <a:cxn ang="0">
                      <a:pos x="connsiteX3" y="connsiteY3"/>
                    </a:cxn>
                  </a:cxnLst>
                  <a:rect l="l" t="t" r="r" b="b"/>
                  <a:pathLst>
                    <a:path w="297361" h="278370">
                      <a:moveTo>
                        <a:pt x="4284" y="1954"/>
                      </a:moveTo>
                      <a:lnTo>
                        <a:pt x="301646" y="1954"/>
                      </a:lnTo>
                      <a:lnTo>
                        <a:pt x="301646" y="280325"/>
                      </a:lnTo>
                      <a:lnTo>
                        <a:pt x="4284" y="280325"/>
                      </a:lnTo>
                      <a:close/>
                    </a:path>
                  </a:pathLst>
                </a:custGeom>
                <a:solidFill>
                  <a:srgbClr val="B2182B"/>
                </a:solidFill>
                <a:ln w="11922" cap="rnd">
                  <a:solidFill>
                    <a:srgbClr val="FFFFFF"/>
                  </a:solidFill>
                  <a:prstDash val="solid"/>
                  <a:round/>
                </a:ln>
              </p:spPr>
              <p:txBody>
                <a:bodyPr rtlCol="0" anchor="ctr"/>
                <a:lstStyle/>
                <a:p>
                  <a:endParaRPr lang="en-CH" sz="4000"/>
                </a:p>
              </p:txBody>
            </p:sp>
            <p:sp>
              <p:nvSpPr>
                <p:cNvPr id="248" name="Freeform 247">
                  <a:extLst>
                    <a:ext uri="{FF2B5EF4-FFF2-40B4-BE49-F238E27FC236}">
                      <a16:creationId xmlns:a16="http://schemas.microsoft.com/office/drawing/2014/main" id="{DDC91D03-3A07-19A4-4C5A-2CB7FAA463CB}"/>
                    </a:ext>
                  </a:extLst>
                </p:cNvPr>
                <p:cNvSpPr/>
                <p:nvPr/>
              </p:nvSpPr>
              <p:spPr>
                <a:xfrm rot="5400000">
                  <a:off x="14023773" y="6134270"/>
                  <a:ext cx="297361" cy="278370"/>
                </a:xfrm>
                <a:custGeom>
                  <a:avLst/>
                  <a:gdLst>
                    <a:gd name="connsiteX0" fmla="*/ 4429 w 297361"/>
                    <a:gd name="connsiteY0" fmla="*/ 2022 h 278370"/>
                    <a:gd name="connsiteX1" fmla="*/ 301791 w 297361"/>
                    <a:gd name="connsiteY1" fmla="*/ 2022 h 278370"/>
                    <a:gd name="connsiteX2" fmla="*/ 301791 w 297361"/>
                    <a:gd name="connsiteY2" fmla="*/ 280393 h 278370"/>
                    <a:gd name="connsiteX3" fmla="*/ 4429 w 297361"/>
                    <a:gd name="connsiteY3" fmla="*/ 280393 h 278370"/>
                  </a:gdLst>
                  <a:ahLst/>
                  <a:cxnLst>
                    <a:cxn ang="0">
                      <a:pos x="connsiteX0" y="connsiteY0"/>
                    </a:cxn>
                    <a:cxn ang="0">
                      <a:pos x="connsiteX1" y="connsiteY1"/>
                    </a:cxn>
                    <a:cxn ang="0">
                      <a:pos x="connsiteX2" y="connsiteY2"/>
                    </a:cxn>
                    <a:cxn ang="0">
                      <a:pos x="connsiteX3" y="connsiteY3"/>
                    </a:cxn>
                  </a:cxnLst>
                  <a:rect l="l" t="t" r="r" b="b"/>
                  <a:pathLst>
                    <a:path w="297361" h="278370">
                      <a:moveTo>
                        <a:pt x="4429" y="2022"/>
                      </a:moveTo>
                      <a:lnTo>
                        <a:pt x="301791" y="2022"/>
                      </a:lnTo>
                      <a:lnTo>
                        <a:pt x="301791" y="280393"/>
                      </a:lnTo>
                      <a:lnTo>
                        <a:pt x="4429" y="280393"/>
                      </a:lnTo>
                      <a:close/>
                    </a:path>
                  </a:pathLst>
                </a:custGeom>
                <a:solidFill>
                  <a:srgbClr val="D66755"/>
                </a:solidFill>
                <a:ln w="11922" cap="rnd">
                  <a:solidFill>
                    <a:srgbClr val="FFFFFF"/>
                  </a:solidFill>
                  <a:prstDash val="solid"/>
                  <a:round/>
                </a:ln>
              </p:spPr>
              <p:txBody>
                <a:bodyPr rtlCol="0" anchor="ctr"/>
                <a:lstStyle/>
                <a:p>
                  <a:endParaRPr lang="en-CH" sz="4000"/>
                </a:p>
              </p:txBody>
            </p:sp>
            <p:sp>
              <p:nvSpPr>
                <p:cNvPr id="249" name="Freeform 248">
                  <a:extLst>
                    <a:ext uri="{FF2B5EF4-FFF2-40B4-BE49-F238E27FC236}">
                      <a16:creationId xmlns:a16="http://schemas.microsoft.com/office/drawing/2014/main" id="{32056226-B8FB-D1DF-A4C3-37A993D80978}"/>
                    </a:ext>
                  </a:extLst>
                </p:cNvPr>
                <p:cNvSpPr/>
                <p:nvPr/>
              </p:nvSpPr>
              <p:spPr>
                <a:xfrm rot="5400000">
                  <a:off x="13739188" y="6134270"/>
                  <a:ext cx="297361" cy="278370"/>
                </a:xfrm>
                <a:custGeom>
                  <a:avLst/>
                  <a:gdLst>
                    <a:gd name="connsiteX0" fmla="*/ 4336 w 297361"/>
                    <a:gd name="connsiteY0" fmla="*/ 2035 h 278370"/>
                    <a:gd name="connsiteX1" fmla="*/ 301698 w 297361"/>
                    <a:gd name="connsiteY1" fmla="*/ 2035 h 278370"/>
                    <a:gd name="connsiteX2" fmla="*/ 301698 w 297361"/>
                    <a:gd name="connsiteY2" fmla="*/ 280406 h 278370"/>
                    <a:gd name="connsiteX3" fmla="*/ 4336 w 297361"/>
                    <a:gd name="connsiteY3" fmla="*/ 280406 h 278370"/>
                  </a:gdLst>
                  <a:ahLst/>
                  <a:cxnLst>
                    <a:cxn ang="0">
                      <a:pos x="connsiteX0" y="connsiteY0"/>
                    </a:cxn>
                    <a:cxn ang="0">
                      <a:pos x="connsiteX1" y="connsiteY1"/>
                    </a:cxn>
                    <a:cxn ang="0">
                      <a:pos x="connsiteX2" y="connsiteY2"/>
                    </a:cxn>
                    <a:cxn ang="0">
                      <a:pos x="connsiteX3" y="connsiteY3"/>
                    </a:cxn>
                  </a:cxnLst>
                  <a:rect l="l" t="t" r="r" b="b"/>
                  <a:pathLst>
                    <a:path w="297361" h="278370">
                      <a:moveTo>
                        <a:pt x="4336" y="2035"/>
                      </a:moveTo>
                      <a:lnTo>
                        <a:pt x="301698" y="2035"/>
                      </a:lnTo>
                      <a:lnTo>
                        <a:pt x="301698" y="280406"/>
                      </a:lnTo>
                      <a:lnTo>
                        <a:pt x="4336" y="280406"/>
                      </a:lnTo>
                      <a:close/>
                    </a:path>
                  </a:pathLst>
                </a:custGeom>
                <a:solidFill>
                  <a:srgbClr val="B2182B"/>
                </a:solidFill>
                <a:ln w="11922" cap="rnd">
                  <a:solidFill>
                    <a:srgbClr val="FFFFFF"/>
                  </a:solidFill>
                  <a:prstDash val="solid"/>
                  <a:round/>
                </a:ln>
              </p:spPr>
              <p:txBody>
                <a:bodyPr rtlCol="0" anchor="ctr"/>
                <a:lstStyle/>
                <a:p>
                  <a:endParaRPr lang="en-CH" sz="4000"/>
                </a:p>
              </p:txBody>
            </p:sp>
            <p:sp>
              <p:nvSpPr>
                <p:cNvPr id="250" name="Freeform 249">
                  <a:extLst>
                    <a:ext uri="{FF2B5EF4-FFF2-40B4-BE49-F238E27FC236}">
                      <a16:creationId xmlns:a16="http://schemas.microsoft.com/office/drawing/2014/main" id="{C6741841-D815-35A2-7C1A-FBB50B7E1869}"/>
                    </a:ext>
                  </a:extLst>
                </p:cNvPr>
                <p:cNvSpPr/>
                <p:nvPr/>
              </p:nvSpPr>
              <p:spPr>
                <a:xfrm rot="5400000">
                  <a:off x="13467782" y="6134270"/>
                  <a:ext cx="297361" cy="278370"/>
                </a:xfrm>
                <a:custGeom>
                  <a:avLst/>
                  <a:gdLst>
                    <a:gd name="connsiteX0" fmla="*/ 4247 w 297361"/>
                    <a:gd name="connsiteY0" fmla="*/ 2048 h 278370"/>
                    <a:gd name="connsiteX1" fmla="*/ 301609 w 297361"/>
                    <a:gd name="connsiteY1" fmla="*/ 2048 h 278370"/>
                    <a:gd name="connsiteX2" fmla="*/ 301609 w 297361"/>
                    <a:gd name="connsiteY2" fmla="*/ 280419 h 278370"/>
                    <a:gd name="connsiteX3" fmla="*/ 4247 w 297361"/>
                    <a:gd name="connsiteY3" fmla="*/ 280419 h 278370"/>
                  </a:gdLst>
                  <a:ahLst/>
                  <a:cxnLst>
                    <a:cxn ang="0">
                      <a:pos x="connsiteX0" y="connsiteY0"/>
                    </a:cxn>
                    <a:cxn ang="0">
                      <a:pos x="connsiteX1" y="connsiteY1"/>
                    </a:cxn>
                    <a:cxn ang="0">
                      <a:pos x="connsiteX2" y="connsiteY2"/>
                    </a:cxn>
                    <a:cxn ang="0">
                      <a:pos x="connsiteX3" y="connsiteY3"/>
                    </a:cxn>
                  </a:cxnLst>
                  <a:rect l="l" t="t" r="r" b="b"/>
                  <a:pathLst>
                    <a:path w="297361" h="278370">
                      <a:moveTo>
                        <a:pt x="4247" y="2048"/>
                      </a:moveTo>
                      <a:lnTo>
                        <a:pt x="301609" y="2048"/>
                      </a:lnTo>
                      <a:lnTo>
                        <a:pt x="301609" y="280419"/>
                      </a:lnTo>
                      <a:lnTo>
                        <a:pt x="4247" y="280419"/>
                      </a:lnTo>
                      <a:close/>
                    </a:path>
                  </a:pathLst>
                </a:custGeom>
                <a:solidFill>
                  <a:srgbClr val="B2182B"/>
                </a:solidFill>
                <a:ln w="11922" cap="rnd">
                  <a:solidFill>
                    <a:srgbClr val="FFFFFF"/>
                  </a:solidFill>
                  <a:prstDash val="solid"/>
                  <a:round/>
                </a:ln>
              </p:spPr>
              <p:txBody>
                <a:bodyPr rtlCol="0" anchor="ctr"/>
                <a:lstStyle/>
                <a:p>
                  <a:endParaRPr lang="en-CH" sz="4000"/>
                </a:p>
              </p:txBody>
            </p:sp>
            <p:sp>
              <p:nvSpPr>
                <p:cNvPr id="251" name="Freeform 250">
                  <a:extLst>
                    <a:ext uri="{FF2B5EF4-FFF2-40B4-BE49-F238E27FC236}">
                      <a16:creationId xmlns:a16="http://schemas.microsoft.com/office/drawing/2014/main" id="{64AE3DE4-7504-2A9F-EF5F-DD55FCE6755C}"/>
                    </a:ext>
                  </a:extLst>
                </p:cNvPr>
                <p:cNvSpPr/>
                <p:nvPr/>
              </p:nvSpPr>
              <p:spPr>
                <a:xfrm rot="5400000">
                  <a:off x="14023773" y="6419292"/>
                  <a:ext cx="297361" cy="278370"/>
                </a:xfrm>
                <a:custGeom>
                  <a:avLst/>
                  <a:gdLst>
                    <a:gd name="connsiteX0" fmla="*/ 4404 w 297361"/>
                    <a:gd name="connsiteY0" fmla="*/ 2116 h 278370"/>
                    <a:gd name="connsiteX1" fmla="*/ 301766 w 297361"/>
                    <a:gd name="connsiteY1" fmla="*/ 2116 h 278370"/>
                    <a:gd name="connsiteX2" fmla="*/ 301766 w 297361"/>
                    <a:gd name="connsiteY2" fmla="*/ 280486 h 278370"/>
                    <a:gd name="connsiteX3" fmla="*/ 4404 w 297361"/>
                    <a:gd name="connsiteY3" fmla="*/ 280486 h 278370"/>
                  </a:gdLst>
                  <a:ahLst/>
                  <a:cxnLst>
                    <a:cxn ang="0">
                      <a:pos x="connsiteX0" y="connsiteY0"/>
                    </a:cxn>
                    <a:cxn ang="0">
                      <a:pos x="connsiteX1" y="connsiteY1"/>
                    </a:cxn>
                    <a:cxn ang="0">
                      <a:pos x="connsiteX2" y="connsiteY2"/>
                    </a:cxn>
                    <a:cxn ang="0">
                      <a:pos x="connsiteX3" y="connsiteY3"/>
                    </a:cxn>
                  </a:cxnLst>
                  <a:rect l="l" t="t" r="r" b="b"/>
                  <a:pathLst>
                    <a:path w="297361" h="278370">
                      <a:moveTo>
                        <a:pt x="4404" y="2116"/>
                      </a:moveTo>
                      <a:lnTo>
                        <a:pt x="301766" y="2116"/>
                      </a:lnTo>
                      <a:lnTo>
                        <a:pt x="301766" y="280486"/>
                      </a:lnTo>
                      <a:lnTo>
                        <a:pt x="4404" y="280486"/>
                      </a:lnTo>
                      <a:close/>
                    </a:path>
                  </a:pathLst>
                </a:custGeom>
                <a:solidFill>
                  <a:srgbClr val="DD765F"/>
                </a:solidFill>
                <a:ln w="11922" cap="rnd">
                  <a:solidFill>
                    <a:srgbClr val="FFFFFF"/>
                  </a:solidFill>
                  <a:prstDash val="solid"/>
                  <a:round/>
                </a:ln>
              </p:spPr>
              <p:txBody>
                <a:bodyPr rtlCol="0" anchor="ctr"/>
                <a:lstStyle/>
                <a:p>
                  <a:endParaRPr lang="en-CH" sz="4000"/>
                </a:p>
              </p:txBody>
            </p:sp>
            <p:sp>
              <p:nvSpPr>
                <p:cNvPr id="252" name="Freeform 251">
                  <a:extLst>
                    <a:ext uri="{FF2B5EF4-FFF2-40B4-BE49-F238E27FC236}">
                      <a16:creationId xmlns:a16="http://schemas.microsoft.com/office/drawing/2014/main" id="{851EC8EA-6C2D-6263-F7DB-393754C040AA}"/>
                    </a:ext>
                  </a:extLst>
                </p:cNvPr>
                <p:cNvSpPr/>
                <p:nvPr/>
              </p:nvSpPr>
              <p:spPr>
                <a:xfrm rot="5400000">
                  <a:off x="13739188" y="6419292"/>
                  <a:ext cx="297361" cy="278370"/>
                </a:xfrm>
                <a:custGeom>
                  <a:avLst/>
                  <a:gdLst>
                    <a:gd name="connsiteX0" fmla="*/ 4311 w 297361"/>
                    <a:gd name="connsiteY0" fmla="*/ 2128 h 278370"/>
                    <a:gd name="connsiteX1" fmla="*/ 301673 w 297361"/>
                    <a:gd name="connsiteY1" fmla="*/ 2128 h 278370"/>
                    <a:gd name="connsiteX2" fmla="*/ 301673 w 297361"/>
                    <a:gd name="connsiteY2" fmla="*/ 280499 h 278370"/>
                    <a:gd name="connsiteX3" fmla="*/ 4311 w 297361"/>
                    <a:gd name="connsiteY3" fmla="*/ 280499 h 278370"/>
                  </a:gdLst>
                  <a:ahLst/>
                  <a:cxnLst>
                    <a:cxn ang="0">
                      <a:pos x="connsiteX0" y="connsiteY0"/>
                    </a:cxn>
                    <a:cxn ang="0">
                      <a:pos x="connsiteX1" y="connsiteY1"/>
                    </a:cxn>
                    <a:cxn ang="0">
                      <a:pos x="connsiteX2" y="connsiteY2"/>
                    </a:cxn>
                    <a:cxn ang="0">
                      <a:pos x="connsiteX3" y="connsiteY3"/>
                    </a:cxn>
                  </a:cxnLst>
                  <a:rect l="l" t="t" r="r" b="b"/>
                  <a:pathLst>
                    <a:path w="297361" h="278370">
                      <a:moveTo>
                        <a:pt x="4311" y="2128"/>
                      </a:moveTo>
                      <a:lnTo>
                        <a:pt x="301673" y="2128"/>
                      </a:lnTo>
                      <a:lnTo>
                        <a:pt x="301673" y="280499"/>
                      </a:lnTo>
                      <a:lnTo>
                        <a:pt x="4311" y="280499"/>
                      </a:lnTo>
                      <a:close/>
                    </a:path>
                  </a:pathLst>
                </a:custGeom>
                <a:solidFill>
                  <a:srgbClr val="EA9072"/>
                </a:solidFill>
                <a:ln w="11922" cap="rnd">
                  <a:solidFill>
                    <a:srgbClr val="FFFFFF"/>
                  </a:solidFill>
                  <a:prstDash val="solid"/>
                  <a:round/>
                </a:ln>
              </p:spPr>
              <p:txBody>
                <a:bodyPr rtlCol="0" anchor="ctr"/>
                <a:lstStyle/>
                <a:p>
                  <a:endParaRPr lang="en-CH" sz="4000"/>
                </a:p>
              </p:txBody>
            </p:sp>
            <p:sp>
              <p:nvSpPr>
                <p:cNvPr id="253" name="Freeform 252">
                  <a:extLst>
                    <a:ext uri="{FF2B5EF4-FFF2-40B4-BE49-F238E27FC236}">
                      <a16:creationId xmlns:a16="http://schemas.microsoft.com/office/drawing/2014/main" id="{1BE4E0C2-4AC0-5D0F-07E0-F621630BFC57}"/>
                    </a:ext>
                  </a:extLst>
                </p:cNvPr>
                <p:cNvSpPr/>
                <p:nvPr/>
              </p:nvSpPr>
              <p:spPr>
                <a:xfrm rot="5400000">
                  <a:off x="13467782" y="6419292"/>
                  <a:ext cx="297361" cy="278370"/>
                </a:xfrm>
                <a:custGeom>
                  <a:avLst/>
                  <a:gdLst>
                    <a:gd name="connsiteX0" fmla="*/ 4222 w 297361"/>
                    <a:gd name="connsiteY0" fmla="*/ 2141 h 278370"/>
                    <a:gd name="connsiteX1" fmla="*/ 301584 w 297361"/>
                    <a:gd name="connsiteY1" fmla="*/ 2141 h 278370"/>
                    <a:gd name="connsiteX2" fmla="*/ 301584 w 297361"/>
                    <a:gd name="connsiteY2" fmla="*/ 280512 h 278370"/>
                    <a:gd name="connsiteX3" fmla="*/ 4222 w 297361"/>
                    <a:gd name="connsiteY3" fmla="*/ 280512 h 278370"/>
                  </a:gdLst>
                  <a:ahLst/>
                  <a:cxnLst>
                    <a:cxn ang="0">
                      <a:pos x="connsiteX0" y="connsiteY0"/>
                    </a:cxn>
                    <a:cxn ang="0">
                      <a:pos x="connsiteX1" y="connsiteY1"/>
                    </a:cxn>
                    <a:cxn ang="0">
                      <a:pos x="connsiteX2" y="connsiteY2"/>
                    </a:cxn>
                    <a:cxn ang="0">
                      <a:pos x="connsiteX3" y="connsiteY3"/>
                    </a:cxn>
                  </a:cxnLst>
                  <a:rect l="l" t="t" r="r" b="b"/>
                  <a:pathLst>
                    <a:path w="297361" h="278370">
                      <a:moveTo>
                        <a:pt x="4222" y="2141"/>
                      </a:moveTo>
                      <a:lnTo>
                        <a:pt x="301584" y="2141"/>
                      </a:lnTo>
                      <a:lnTo>
                        <a:pt x="301584" y="280512"/>
                      </a:lnTo>
                      <a:lnTo>
                        <a:pt x="4222" y="280512"/>
                      </a:lnTo>
                      <a:close/>
                    </a:path>
                  </a:pathLst>
                </a:custGeom>
                <a:solidFill>
                  <a:srgbClr val="B2182B"/>
                </a:solidFill>
                <a:ln w="11922" cap="rnd">
                  <a:solidFill>
                    <a:srgbClr val="FFFFFF"/>
                  </a:solidFill>
                  <a:prstDash val="solid"/>
                  <a:round/>
                </a:ln>
              </p:spPr>
              <p:txBody>
                <a:bodyPr rtlCol="0" anchor="ctr"/>
                <a:lstStyle/>
                <a:p>
                  <a:endParaRPr lang="en-CH" sz="4000"/>
                </a:p>
              </p:txBody>
            </p:sp>
            <p:sp>
              <p:nvSpPr>
                <p:cNvPr id="254" name="Freeform 253">
                  <a:extLst>
                    <a:ext uri="{FF2B5EF4-FFF2-40B4-BE49-F238E27FC236}">
                      <a16:creationId xmlns:a16="http://schemas.microsoft.com/office/drawing/2014/main" id="{7E003D5F-9B0B-E78D-F497-F3382D2F584F}"/>
                    </a:ext>
                  </a:extLst>
                </p:cNvPr>
                <p:cNvSpPr/>
                <p:nvPr/>
              </p:nvSpPr>
              <p:spPr>
                <a:xfrm rot="5400000">
                  <a:off x="14023773" y="6704325"/>
                  <a:ext cx="297361" cy="278370"/>
                </a:xfrm>
                <a:custGeom>
                  <a:avLst/>
                  <a:gdLst>
                    <a:gd name="connsiteX0" fmla="*/ 4404 w 297361"/>
                    <a:gd name="connsiteY0" fmla="*/ 2209 h 278370"/>
                    <a:gd name="connsiteX1" fmla="*/ 301766 w 297361"/>
                    <a:gd name="connsiteY1" fmla="*/ 2209 h 278370"/>
                    <a:gd name="connsiteX2" fmla="*/ 301766 w 297361"/>
                    <a:gd name="connsiteY2" fmla="*/ 280580 h 278370"/>
                    <a:gd name="connsiteX3" fmla="*/ 4404 w 297361"/>
                    <a:gd name="connsiteY3" fmla="*/ 280580 h 278370"/>
                  </a:gdLst>
                  <a:ahLst/>
                  <a:cxnLst>
                    <a:cxn ang="0">
                      <a:pos x="connsiteX0" y="connsiteY0"/>
                    </a:cxn>
                    <a:cxn ang="0">
                      <a:pos x="connsiteX1" y="connsiteY1"/>
                    </a:cxn>
                    <a:cxn ang="0">
                      <a:pos x="connsiteX2" y="connsiteY2"/>
                    </a:cxn>
                    <a:cxn ang="0">
                      <a:pos x="connsiteX3" y="connsiteY3"/>
                    </a:cxn>
                  </a:cxnLst>
                  <a:rect l="l" t="t" r="r" b="b"/>
                  <a:pathLst>
                    <a:path w="297361" h="278370">
                      <a:moveTo>
                        <a:pt x="4404" y="2209"/>
                      </a:moveTo>
                      <a:lnTo>
                        <a:pt x="301766" y="2209"/>
                      </a:lnTo>
                      <a:lnTo>
                        <a:pt x="301766" y="280580"/>
                      </a:lnTo>
                      <a:lnTo>
                        <a:pt x="4404" y="280580"/>
                      </a:lnTo>
                      <a:close/>
                    </a:path>
                  </a:pathLst>
                </a:custGeom>
                <a:solidFill>
                  <a:srgbClr val="FFE9E0"/>
                </a:solidFill>
                <a:ln w="11922" cap="rnd">
                  <a:solidFill>
                    <a:srgbClr val="FFFFFF"/>
                  </a:solidFill>
                  <a:prstDash val="solid"/>
                  <a:round/>
                </a:ln>
              </p:spPr>
              <p:txBody>
                <a:bodyPr rtlCol="0" anchor="ctr"/>
                <a:lstStyle/>
                <a:p>
                  <a:endParaRPr lang="en-CH" sz="4000"/>
                </a:p>
              </p:txBody>
            </p:sp>
            <p:sp>
              <p:nvSpPr>
                <p:cNvPr id="255" name="Freeform 254">
                  <a:extLst>
                    <a:ext uri="{FF2B5EF4-FFF2-40B4-BE49-F238E27FC236}">
                      <a16:creationId xmlns:a16="http://schemas.microsoft.com/office/drawing/2014/main" id="{5B8350A0-2A3F-AF34-9BAA-F80459EB5909}"/>
                    </a:ext>
                  </a:extLst>
                </p:cNvPr>
                <p:cNvSpPr/>
                <p:nvPr/>
              </p:nvSpPr>
              <p:spPr>
                <a:xfrm rot="5400000">
                  <a:off x="13739188" y="6704325"/>
                  <a:ext cx="297361" cy="278370"/>
                </a:xfrm>
                <a:custGeom>
                  <a:avLst/>
                  <a:gdLst>
                    <a:gd name="connsiteX0" fmla="*/ 4311 w 297361"/>
                    <a:gd name="connsiteY0" fmla="*/ 2222 h 278370"/>
                    <a:gd name="connsiteX1" fmla="*/ 301673 w 297361"/>
                    <a:gd name="connsiteY1" fmla="*/ 2222 h 278370"/>
                    <a:gd name="connsiteX2" fmla="*/ 301673 w 297361"/>
                    <a:gd name="connsiteY2" fmla="*/ 280593 h 278370"/>
                    <a:gd name="connsiteX3" fmla="*/ 4311 w 297361"/>
                    <a:gd name="connsiteY3" fmla="*/ 280593 h 278370"/>
                  </a:gdLst>
                  <a:ahLst/>
                  <a:cxnLst>
                    <a:cxn ang="0">
                      <a:pos x="connsiteX0" y="connsiteY0"/>
                    </a:cxn>
                    <a:cxn ang="0">
                      <a:pos x="connsiteX1" y="connsiteY1"/>
                    </a:cxn>
                    <a:cxn ang="0">
                      <a:pos x="connsiteX2" y="connsiteY2"/>
                    </a:cxn>
                    <a:cxn ang="0">
                      <a:pos x="connsiteX3" y="connsiteY3"/>
                    </a:cxn>
                  </a:cxnLst>
                  <a:rect l="l" t="t" r="r" b="b"/>
                  <a:pathLst>
                    <a:path w="297361" h="278370">
                      <a:moveTo>
                        <a:pt x="4311" y="2222"/>
                      </a:moveTo>
                      <a:lnTo>
                        <a:pt x="301673" y="2222"/>
                      </a:lnTo>
                      <a:lnTo>
                        <a:pt x="301673" y="280593"/>
                      </a:lnTo>
                      <a:lnTo>
                        <a:pt x="4311" y="280593"/>
                      </a:lnTo>
                      <a:close/>
                    </a:path>
                  </a:pathLst>
                </a:custGeom>
                <a:solidFill>
                  <a:srgbClr val="D15F4F"/>
                </a:solidFill>
                <a:ln w="11922" cap="rnd">
                  <a:solidFill>
                    <a:srgbClr val="FFFFFF"/>
                  </a:solidFill>
                  <a:prstDash val="solid"/>
                  <a:round/>
                </a:ln>
              </p:spPr>
              <p:txBody>
                <a:bodyPr rtlCol="0" anchor="ctr"/>
                <a:lstStyle/>
                <a:p>
                  <a:endParaRPr lang="en-CH" sz="4000"/>
                </a:p>
              </p:txBody>
            </p:sp>
            <p:sp>
              <p:nvSpPr>
                <p:cNvPr id="256" name="Freeform 255">
                  <a:extLst>
                    <a:ext uri="{FF2B5EF4-FFF2-40B4-BE49-F238E27FC236}">
                      <a16:creationId xmlns:a16="http://schemas.microsoft.com/office/drawing/2014/main" id="{C05DDB62-D618-9090-BE31-8DDB15372B5B}"/>
                    </a:ext>
                  </a:extLst>
                </p:cNvPr>
                <p:cNvSpPr/>
                <p:nvPr/>
              </p:nvSpPr>
              <p:spPr>
                <a:xfrm rot="5400000">
                  <a:off x="13467782" y="6704325"/>
                  <a:ext cx="297361" cy="278370"/>
                </a:xfrm>
                <a:custGeom>
                  <a:avLst/>
                  <a:gdLst>
                    <a:gd name="connsiteX0" fmla="*/ 4222 w 297361"/>
                    <a:gd name="connsiteY0" fmla="*/ 2235 h 278370"/>
                    <a:gd name="connsiteX1" fmla="*/ 301584 w 297361"/>
                    <a:gd name="connsiteY1" fmla="*/ 2235 h 278370"/>
                    <a:gd name="connsiteX2" fmla="*/ 301584 w 297361"/>
                    <a:gd name="connsiteY2" fmla="*/ 280606 h 278370"/>
                    <a:gd name="connsiteX3" fmla="*/ 4222 w 297361"/>
                    <a:gd name="connsiteY3" fmla="*/ 280606 h 278370"/>
                  </a:gdLst>
                  <a:ahLst/>
                  <a:cxnLst>
                    <a:cxn ang="0">
                      <a:pos x="connsiteX0" y="connsiteY0"/>
                    </a:cxn>
                    <a:cxn ang="0">
                      <a:pos x="connsiteX1" y="connsiteY1"/>
                    </a:cxn>
                    <a:cxn ang="0">
                      <a:pos x="connsiteX2" y="connsiteY2"/>
                    </a:cxn>
                    <a:cxn ang="0">
                      <a:pos x="connsiteX3" y="connsiteY3"/>
                    </a:cxn>
                  </a:cxnLst>
                  <a:rect l="l" t="t" r="r" b="b"/>
                  <a:pathLst>
                    <a:path w="297361" h="278370">
                      <a:moveTo>
                        <a:pt x="4222" y="2235"/>
                      </a:moveTo>
                      <a:lnTo>
                        <a:pt x="301584" y="2235"/>
                      </a:lnTo>
                      <a:lnTo>
                        <a:pt x="301584" y="280606"/>
                      </a:lnTo>
                      <a:lnTo>
                        <a:pt x="4222" y="280606"/>
                      </a:lnTo>
                      <a:close/>
                    </a:path>
                  </a:pathLst>
                </a:custGeom>
                <a:solidFill>
                  <a:srgbClr val="FFFAF8"/>
                </a:solidFill>
                <a:ln w="11922" cap="rnd">
                  <a:solidFill>
                    <a:srgbClr val="FFFFFF"/>
                  </a:solidFill>
                  <a:prstDash val="solid"/>
                  <a:round/>
                </a:ln>
              </p:spPr>
              <p:txBody>
                <a:bodyPr rtlCol="0" anchor="ctr"/>
                <a:lstStyle/>
                <a:p>
                  <a:endParaRPr lang="en-CH" sz="4000"/>
                </a:p>
              </p:txBody>
            </p:sp>
            <p:sp>
              <p:nvSpPr>
                <p:cNvPr id="257" name="Freeform 256">
                  <a:extLst>
                    <a:ext uri="{FF2B5EF4-FFF2-40B4-BE49-F238E27FC236}">
                      <a16:creationId xmlns:a16="http://schemas.microsoft.com/office/drawing/2014/main" id="{237A109D-0BA5-3199-C3A8-843D0E5B21A2}"/>
                    </a:ext>
                  </a:extLst>
                </p:cNvPr>
                <p:cNvSpPr/>
                <p:nvPr/>
              </p:nvSpPr>
              <p:spPr>
                <a:xfrm rot="5400000">
                  <a:off x="14023773" y="6989391"/>
                  <a:ext cx="297361" cy="278370"/>
                </a:xfrm>
                <a:custGeom>
                  <a:avLst/>
                  <a:gdLst>
                    <a:gd name="connsiteX0" fmla="*/ 4241 w 297361"/>
                    <a:gd name="connsiteY0" fmla="*/ 2303 h 278370"/>
                    <a:gd name="connsiteX1" fmla="*/ 301603 w 297361"/>
                    <a:gd name="connsiteY1" fmla="*/ 2303 h 278370"/>
                    <a:gd name="connsiteX2" fmla="*/ 301603 w 297361"/>
                    <a:gd name="connsiteY2" fmla="*/ 280673 h 278370"/>
                    <a:gd name="connsiteX3" fmla="*/ 4241 w 297361"/>
                    <a:gd name="connsiteY3" fmla="*/ 280673 h 278370"/>
                  </a:gdLst>
                  <a:ahLst/>
                  <a:cxnLst>
                    <a:cxn ang="0">
                      <a:pos x="connsiteX0" y="connsiteY0"/>
                    </a:cxn>
                    <a:cxn ang="0">
                      <a:pos x="connsiteX1" y="connsiteY1"/>
                    </a:cxn>
                    <a:cxn ang="0">
                      <a:pos x="connsiteX2" y="connsiteY2"/>
                    </a:cxn>
                    <a:cxn ang="0">
                      <a:pos x="connsiteX3" y="connsiteY3"/>
                    </a:cxn>
                  </a:cxnLst>
                  <a:rect l="l" t="t" r="r" b="b"/>
                  <a:pathLst>
                    <a:path w="297361" h="278370">
                      <a:moveTo>
                        <a:pt x="4241" y="2303"/>
                      </a:moveTo>
                      <a:lnTo>
                        <a:pt x="301603" y="2303"/>
                      </a:lnTo>
                      <a:lnTo>
                        <a:pt x="301603" y="280673"/>
                      </a:lnTo>
                      <a:lnTo>
                        <a:pt x="4241" y="280673"/>
                      </a:lnTo>
                      <a:close/>
                    </a:path>
                  </a:pathLst>
                </a:custGeom>
                <a:solidFill>
                  <a:srgbClr val="EAF3F8"/>
                </a:solidFill>
                <a:ln w="11922" cap="rnd">
                  <a:solidFill>
                    <a:srgbClr val="FFFFFF"/>
                  </a:solidFill>
                  <a:prstDash val="solid"/>
                  <a:round/>
                </a:ln>
              </p:spPr>
              <p:txBody>
                <a:bodyPr rtlCol="0" anchor="ctr"/>
                <a:lstStyle/>
                <a:p>
                  <a:endParaRPr lang="en-CH" sz="4000"/>
                </a:p>
              </p:txBody>
            </p:sp>
            <p:sp>
              <p:nvSpPr>
                <p:cNvPr id="258" name="Freeform 257">
                  <a:extLst>
                    <a:ext uri="{FF2B5EF4-FFF2-40B4-BE49-F238E27FC236}">
                      <a16:creationId xmlns:a16="http://schemas.microsoft.com/office/drawing/2014/main" id="{7FA0F9BE-F568-80C2-6453-70E24FE42EE3}"/>
                    </a:ext>
                  </a:extLst>
                </p:cNvPr>
                <p:cNvSpPr/>
                <p:nvPr/>
              </p:nvSpPr>
              <p:spPr>
                <a:xfrm rot="5400000">
                  <a:off x="13739188" y="6989391"/>
                  <a:ext cx="297361" cy="278370"/>
                </a:xfrm>
                <a:custGeom>
                  <a:avLst/>
                  <a:gdLst>
                    <a:gd name="connsiteX0" fmla="*/ 4148 w 297361"/>
                    <a:gd name="connsiteY0" fmla="*/ 2316 h 278370"/>
                    <a:gd name="connsiteX1" fmla="*/ 301510 w 297361"/>
                    <a:gd name="connsiteY1" fmla="*/ 2316 h 278370"/>
                    <a:gd name="connsiteX2" fmla="*/ 301510 w 297361"/>
                    <a:gd name="connsiteY2" fmla="*/ 280686 h 278370"/>
                    <a:gd name="connsiteX3" fmla="*/ 4148 w 297361"/>
                    <a:gd name="connsiteY3" fmla="*/ 280686 h 278370"/>
                  </a:gdLst>
                  <a:ahLst/>
                  <a:cxnLst>
                    <a:cxn ang="0">
                      <a:pos x="connsiteX0" y="connsiteY0"/>
                    </a:cxn>
                    <a:cxn ang="0">
                      <a:pos x="connsiteX1" y="connsiteY1"/>
                    </a:cxn>
                    <a:cxn ang="0">
                      <a:pos x="connsiteX2" y="connsiteY2"/>
                    </a:cxn>
                    <a:cxn ang="0">
                      <a:pos x="connsiteX3" y="connsiteY3"/>
                    </a:cxn>
                  </a:cxnLst>
                  <a:rect l="l" t="t" r="r" b="b"/>
                  <a:pathLst>
                    <a:path w="297361" h="278370">
                      <a:moveTo>
                        <a:pt x="4148" y="2316"/>
                      </a:moveTo>
                      <a:lnTo>
                        <a:pt x="301510" y="2316"/>
                      </a:lnTo>
                      <a:lnTo>
                        <a:pt x="301510" y="280686"/>
                      </a:lnTo>
                      <a:lnTo>
                        <a:pt x="4148" y="280686"/>
                      </a:lnTo>
                      <a:close/>
                    </a:path>
                  </a:pathLst>
                </a:custGeom>
                <a:solidFill>
                  <a:srgbClr val="F6AD8D"/>
                </a:solidFill>
                <a:ln w="11922" cap="rnd">
                  <a:solidFill>
                    <a:srgbClr val="FFFFFF"/>
                  </a:solidFill>
                  <a:prstDash val="solid"/>
                  <a:round/>
                </a:ln>
              </p:spPr>
              <p:txBody>
                <a:bodyPr rtlCol="0" anchor="ctr"/>
                <a:lstStyle/>
                <a:p>
                  <a:endParaRPr lang="en-CH" sz="4000"/>
                </a:p>
              </p:txBody>
            </p:sp>
            <p:sp>
              <p:nvSpPr>
                <p:cNvPr id="259" name="Freeform 258">
                  <a:extLst>
                    <a:ext uri="{FF2B5EF4-FFF2-40B4-BE49-F238E27FC236}">
                      <a16:creationId xmlns:a16="http://schemas.microsoft.com/office/drawing/2014/main" id="{695F5285-C9E8-D6C7-D596-5405F2A45DBB}"/>
                    </a:ext>
                  </a:extLst>
                </p:cNvPr>
                <p:cNvSpPr/>
                <p:nvPr/>
              </p:nvSpPr>
              <p:spPr>
                <a:xfrm rot="5400000">
                  <a:off x="13467782" y="6989391"/>
                  <a:ext cx="297361" cy="278370"/>
                </a:xfrm>
                <a:custGeom>
                  <a:avLst/>
                  <a:gdLst>
                    <a:gd name="connsiteX0" fmla="*/ 4059 w 297361"/>
                    <a:gd name="connsiteY0" fmla="*/ 2328 h 278370"/>
                    <a:gd name="connsiteX1" fmla="*/ 301420 w 297361"/>
                    <a:gd name="connsiteY1" fmla="*/ 2328 h 278370"/>
                    <a:gd name="connsiteX2" fmla="*/ 301420 w 297361"/>
                    <a:gd name="connsiteY2" fmla="*/ 280699 h 278370"/>
                    <a:gd name="connsiteX3" fmla="*/ 4059 w 297361"/>
                    <a:gd name="connsiteY3" fmla="*/ 280699 h 278370"/>
                  </a:gdLst>
                  <a:ahLst/>
                  <a:cxnLst>
                    <a:cxn ang="0">
                      <a:pos x="connsiteX0" y="connsiteY0"/>
                    </a:cxn>
                    <a:cxn ang="0">
                      <a:pos x="connsiteX1" y="connsiteY1"/>
                    </a:cxn>
                    <a:cxn ang="0">
                      <a:pos x="connsiteX2" y="connsiteY2"/>
                    </a:cxn>
                    <a:cxn ang="0">
                      <a:pos x="connsiteX3" y="connsiteY3"/>
                    </a:cxn>
                  </a:cxnLst>
                  <a:rect l="l" t="t" r="r" b="b"/>
                  <a:pathLst>
                    <a:path w="297361" h="278370">
                      <a:moveTo>
                        <a:pt x="4059" y="2328"/>
                      </a:moveTo>
                      <a:lnTo>
                        <a:pt x="301420" y="2328"/>
                      </a:lnTo>
                      <a:lnTo>
                        <a:pt x="301420" y="280699"/>
                      </a:lnTo>
                      <a:lnTo>
                        <a:pt x="4059" y="280699"/>
                      </a:lnTo>
                      <a:close/>
                    </a:path>
                  </a:pathLst>
                </a:custGeom>
                <a:solidFill>
                  <a:srgbClr val="FFE9DF"/>
                </a:solidFill>
                <a:ln w="11922" cap="rnd">
                  <a:solidFill>
                    <a:srgbClr val="FFFFFF"/>
                  </a:solidFill>
                  <a:prstDash val="solid"/>
                  <a:round/>
                </a:ln>
              </p:spPr>
              <p:txBody>
                <a:bodyPr rtlCol="0" anchor="ctr"/>
                <a:lstStyle/>
                <a:p>
                  <a:endParaRPr lang="en-CH" sz="4000"/>
                </a:p>
              </p:txBody>
            </p:sp>
            <p:sp>
              <p:nvSpPr>
                <p:cNvPr id="260" name="Freeform 259">
                  <a:extLst>
                    <a:ext uri="{FF2B5EF4-FFF2-40B4-BE49-F238E27FC236}">
                      <a16:creationId xmlns:a16="http://schemas.microsoft.com/office/drawing/2014/main" id="{D56CB38B-79D7-1136-3862-A256A416214E}"/>
                    </a:ext>
                  </a:extLst>
                </p:cNvPr>
                <p:cNvSpPr/>
                <p:nvPr/>
              </p:nvSpPr>
              <p:spPr>
                <a:xfrm rot="5400000">
                  <a:off x="14023773" y="7274354"/>
                  <a:ext cx="297361" cy="278370"/>
                </a:xfrm>
                <a:custGeom>
                  <a:avLst/>
                  <a:gdLst>
                    <a:gd name="connsiteX0" fmla="*/ 4203 w 297361"/>
                    <a:gd name="connsiteY0" fmla="*/ 2396 h 278370"/>
                    <a:gd name="connsiteX1" fmla="*/ 301565 w 297361"/>
                    <a:gd name="connsiteY1" fmla="*/ 2396 h 278370"/>
                    <a:gd name="connsiteX2" fmla="*/ 301565 w 297361"/>
                    <a:gd name="connsiteY2" fmla="*/ 280767 h 278370"/>
                    <a:gd name="connsiteX3" fmla="*/ 4203 w 297361"/>
                    <a:gd name="connsiteY3" fmla="*/ 280767 h 278370"/>
                  </a:gdLst>
                  <a:ahLst/>
                  <a:cxnLst>
                    <a:cxn ang="0">
                      <a:pos x="connsiteX0" y="connsiteY0"/>
                    </a:cxn>
                    <a:cxn ang="0">
                      <a:pos x="connsiteX1" y="connsiteY1"/>
                    </a:cxn>
                    <a:cxn ang="0">
                      <a:pos x="connsiteX2" y="connsiteY2"/>
                    </a:cxn>
                    <a:cxn ang="0">
                      <a:pos x="connsiteX3" y="connsiteY3"/>
                    </a:cxn>
                  </a:cxnLst>
                  <a:rect l="l" t="t" r="r" b="b"/>
                  <a:pathLst>
                    <a:path w="297361" h="278370">
                      <a:moveTo>
                        <a:pt x="4203" y="2396"/>
                      </a:moveTo>
                      <a:lnTo>
                        <a:pt x="301565" y="2396"/>
                      </a:lnTo>
                      <a:lnTo>
                        <a:pt x="301565" y="280767"/>
                      </a:lnTo>
                      <a:lnTo>
                        <a:pt x="4203" y="280767"/>
                      </a:lnTo>
                      <a:close/>
                    </a:path>
                  </a:pathLst>
                </a:custGeom>
                <a:solidFill>
                  <a:srgbClr val="DCEBF4"/>
                </a:solidFill>
                <a:ln w="11922" cap="rnd">
                  <a:solidFill>
                    <a:srgbClr val="FFFFFF"/>
                  </a:solidFill>
                  <a:prstDash val="solid"/>
                  <a:round/>
                </a:ln>
              </p:spPr>
              <p:txBody>
                <a:bodyPr rtlCol="0" anchor="ctr"/>
                <a:lstStyle/>
                <a:p>
                  <a:endParaRPr lang="en-CH" sz="4000"/>
                </a:p>
              </p:txBody>
            </p:sp>
            <p:sp>
              <p:nvSpPr>
                <p:cNvPr id="261" name="Freeform 260">
                  <a:extLst>
                    <a:ext uri="{FF2B5EF4-FFF2-40B4-BE49-F238E27FC236}">
                      <a16:creationId xmlns:a16="http://schemas.microsoft.com/office/drawing/2014/main" id="{04B7C96A-8F4A-4F9B-A932-4A39311E26CD}"/>
                    </a:ext>
                  </a:extLst>
                </p:cNvPr>
                <p:cNvSpPr/>
                <p:nvPr/>
              </p:nvSpPr>
              <p:spPr>
                <a:xfrm rot="5400000">
                  <a:off x="13739188" y="7274354"/>
                  <a:ext cx="297361" cy="278370"/>
                </a:xfrm>
                <a:custGeom>
                  <a:avLst/>
                  <a:gdLst>
                    <a:gd name="connsiteX0" fmla="*/ 4110 w 297361"/>
                    <a:gd name="connsiteY0" fmla="*/ 2409 h 278370"/>
                    <a:gd name="connsiteX1" fmla="*/ 301472 w 297361"/>
                    <a:gd name="connsiteY1" fmla="*/ 2409 h 278370"/>
                    <a:gd name="connsiteX2" fmla="*/ 301472 w 297361"/>
                    <a:gd name="connsiteY2" fmla="*/ 280780 h 278370"/>
                    <a:gd name="connsiteX3" fmla="*/ 4110 w 297361"/>
                    <a:gd name="connsiteY3" fmla="*/ 280780 h 278370"/>
                  </a:gdLst>
                  <a:ahLst/>
                  <a:cxnLst>
                    <a:cxn ang="0">
                      <a:pos x="connsiteX0" y="connsiteY0"/>
                    </a:cxn>
                    <a:cxn ang="0">
                      <a:pos x="connsiteX1" y="connsiteY1"/>
                    </a:cxn>
                    <a:cxn ang="0">
                      <a:pos x="connsiteX2" y="connsiteY2"/>
                    </a:cxn>
                    <a:cxn ang="0">
                      <a:pos x="connsiteX3" y="connsiteY3"/>
                    </a:cxn>
                  </a:cxnLst>
                  <a:rect l="l" t="t" r="r" b="b"/>
                  <a:pathLst>
                    <a:path w="297361" h="278370">
                      <a:moveTo>
                        <a:pt x="4110" y="2409"/>
                      </a:moveTo>
                      <a:lnTo>
                        <a:pt x="301472" y="2409"/>
                      </a:lnTo>
                      <a:lnTo>
                        <a:pt x="301472" y="280780"/>
                      </a:lnTo>
                      <a:lnTo>
                        <a:pt x="4110" y="280780"/>
                      </a:lnTo>
                      <a:close/>
                    </a:path>
                  </a:pathLst>
                </a:custGeom>
                <a:solidFill>
                  <a:srgbClr val="FBC2AA"/>
                </a:solidFill>
                <a:ln w="11922" cap="rnd">
                  <a:solidFill>
                    <a:srgbClr val="FFFFFF"/>
                  </a:solidFill>
                  <a:prstDash val="solid"/>
                  <a:round/>
                </a:ln>
              </p:spPr>
              <p:txBody>
                <a:bodyPr rtlCol="0" anchor="ctr"/>
                <a:lstStyle/>
                <a:p>
                  <a:endParaRPr lang="en-CH" sz="4000"/>
                </a:p>
              </p:txBody>
            </p:sp>
            <p:sp>
              <p:nvSpPr>
                <p:cNvPr id="262" name="Freeform 261">
                  <a:extLst>
                    <a:ext uri="{FF2B5EF4-FFF2-40B4-BE49-F238E27FC236}">
                      <a16:creationId xmlns:a16="http://schemas.microsoft.com/office/drawing/2014/main" id="{757B783A-751C-EF01-325B-1EEE0A4F085D}"/>
                    </a:ext>
                  </a:extLst>
                </p:cNvPr>
                <p:cNvSpPr/>
                <p:nvPr/>
              </p:nvSpPr>
              <p:spPr>
                <a:xfrm rot="5400000">
                  <a:off x="13467782" y="7274354"/>
                  <a:ext cx="297361" cy="278370"/>
                </a:xfrm>
                <a:custGeom>
                  <a:avLst/>
                  <a:gdLst>
                    <a:gd name="connsiteX0" fmla="*/ 4021 w 297361"/>
                    <a:gd name="connsiteY0" fmla="*/ 2422 h 278370"/>
                    <a:gd name="connsiteX1" fmla="*/ 301383 w 297361"/>
                    <a:gd name="connsiteY1" fmla="*/ 2422 h 278370"/>
                    <a:gd name="connsiteX2" fmla="*/ 301383 w 297361"/>
                    <a:gd name="connsiteY2" fmla="*/ 280793 h 278370"/>
                    <a:gd name="connsiteX3" fmla="*/ 4021 w 297361"/>
                    <a:gd name="connsiteY3" fmla="*/ 280793 h 278370"/>
                  </a:gdLst>
                  <a:ahLst/>
                  <a:cxnLst>
                    <a:cxn ang="0">
                      <a:pos x="connsiteX0" y="connsiteY0"/>
                    </a:cxn>
                    <a:cxn ang="0">
                      <a:pos x="connsiteX1" y="connsiteY1"/>
                    </a:cxn>
                    <a:cxn ang="0">
                      <a:pos x="connsiteX2" y="connsiteY2"/>
                    </a:cxn>
                    <a:cxn ang="0">
                      <a:pos x="connsiteX3" y="connsiteY3"/>
                    </a:cxn>
                  </a:cxnLst>
                  <a:rect l="l" t="t" r="r" b="b"/>
                  <a:pathLst>
                    <a:path w="297361" h="278370">
                      <a:moveTo>
                        <a:pt x="4021" y="2422"/>
                      </a:moveTo>
                      <a:lnTo>
                        <a:pt x="301383" y="2422"/>
                      </a:lnTo>
                      <a:lnTo>
                        <a:pt x="301383" y="280793"/>
                      </a:lnTo>
                      <a:lnTo>
                        <a:pt x="4021" y="280793"/>
                      </a:lnTo>
                      <a:close/>
                    </a:path>
                  </a:pathLst>
                </a:custGeom>
                <a:solidFill>
                  <a:srgbClr val="86B9D8"/>
                </a:solidFill>
                <a:ln w="11922" cap="rnd">
                  <a:solidFill>
                    <a:srgbClr val="FFFFFF"/>
                  </a:solidFill>
                  <a:prstDash val="solid"/>
                  <a:round/>
                </a:ln>
              </p:spPr>
              <p:txBody>
                <a:bodyPr rtlCol="0" anchor="ctr"/>
                <a:lstStyle/>
                <a:p>
                  <a:endParaRPr lang="en-CH" sz="4000"/>
                </a:p>
              </p:txBody>
            </p:sp>
            <p:sp>
              <p:nvSpPr>
                <p:cNvPr id="263" name="Freeform 262">
                  <a:extLst>
                    <a:ext uri="{FF2B5EF4-FFF2-40B4-BE49-F238E27FC236}">
                      <a16:creationId xmlns:a16="http://schemas.microsoft.com/office/drawing/2014/main" id="{C4F1A30F-679E-2EC7-BD7C-084CECDADF28}"/>
                    </a:ext>
                  </a:extLst>
                </p:cNvPr>
                <p:cNvSpPr/>
                <p:nvPr/>
              </p:nvSpPr>
              <p:spPr>
                <a:xfrm rot="5400000">
                  <a:off x="14023773" y="7559400"/>
                  <a:ext cx="297361" cy="278370"/>
                </a:xfrm>
                <a:custGeom>
                  <a:avLst/>
                  <a:gdLst>
                    <a:gd name="connsiteX0" fmla="*/ 4191 w 297361"/>
                    <a:gd name="connsiteY0" fmla="*/ 2490 h 278370"/>
                    <a:gd name="connsiteX1" fmla="*/ 301553 w 297361"/>
                    <a:gd name="connsiteY1" fmla="*/ 2490 h 278370"/>
                    <a:gd name="connsiteX2" fmla="*/ 301553 w 297361"/>
                    <a:gd name="connsiteY2" fmla="*/ 280860 h 278370"/>
                    <a:gd name="connsiteX3" fmla="*/ 4191 w 297361"/>
                    <a:gd name="connsiteY3" fmla="*/ 280860 h 278370"/>
                  </a:gdLst>
                  <a:ahLst/>
                  <a:cxnLst>
                    <a:cxn ang="0">
                      <a:pos x="connsiteX0" y="connsiteY0"/>
                    </a:cxn>
                    <a:cxn ang="0">
                      <a:pos x="connsiteX1" y="connsiteY1"/>
                    </a:cxn>
                    <a:cxn ang="0">
                      <a:pos x="connsiteX2" y="connsiteY2"/>
                    </a:cxn>
                    <a:cxn ang="0">
                      <a:pos x="connsiteX3" y="connsiteY3"/>
                    </a:cxn>
                  </a:cxnLst>
                  <a:rect l="l" t="t" r="r" b="b"/>
                  <a:pathLst>
                    <a:path w="297361" h="278370">
                      <a:moveTo>
                        <a:pt x="4191" y="2490"/>
                      </a:moveTo>
                      <a:lnTo>
                        <a:pt x="301553" y="2490"/>
                      </a:lnTo>
                      <a:lnTo>
                        <a:pt x="301553" y="280860"/>
                      </a:lnTo>
                      <a:lnTo>
                        <a:pt x="4191" y="280860"/>
                      </a:lnTo>
                      <a:close/>
                    </a:path>
                  </a:pathLst>
                </a:custGeom>
                <a:solidFill>
                  <a:srgbClr val="B5D6E8"/>
                </a:solidFill>
                <a:ln w="11922" cap="rnd">
                  <a:solidFill>
                    <a:srgbClr val="FFFFFF"/>
                  </a:solidFill>
                  <a:prstDash val="solid"/>
                  <a:round/>
                </a:ln>
              </p:spPr>
              <p:txBody>
                <a:bodyPr rtlCol="0" anchor="ctr"/>
                <a:lstStyle/>
                <a:p>
                  <a:endParaRPr lang="en-CH" sz="4000"/>
                </a:p>
              </p:txBody>
            </p:sp>
            <p:sp>
              <p:nvSpPr>
                <p:cNvPr id="264" name="Freeform 263">
                  <a:extLst>
                    <a:ext uri="{FF2B5EF4-FFF2-40B4-BE49-F238E27FC236}">
                      <a16:creationId xmlns:a16="http://schemas.microsoft.com/office/drawing/2014/main" id="{ED15AA94-41D9-CDFD-D2CF-9A7039CD5503}"/>
                    </a:ext>
                  </a:extLst>
                </p:cNvPr>
                <p:cNvSpPr/>
                <p:nvPr/>
              </p:nvSpPr>
              <p:spPr>
                <a:xfrm rot="5400000">
                  <a:off x="13739188" y="7559400"/>
                  <a:ext cx="297361" cy="278370"/>
                </a:xfrm>
                <a:custGeom>
                  <a:avLst/>
                  <a:gdLst>
                    <a:gd name="connsiteX0" fmla="*/ 4098 w 297361"/>
                    <a:gd name="connsiteY0" fmla="*/ 2503 h 278370"/>
                    <a:gd name="connsiteX1" fmla="*/ 301460 w 297361"/>
                    <a:gd name="connsiteY1" fmla="*/ 2503 h 278370"/>
                    <a:gd name="connsiteX2" fmla="*/ 301460 w 297361"/>
                    <a:gd name="connsiteY2" fmla="*/ 280873 h 278370"/>
                    <a:gd name="connsiteX3" fmla="*/ 4098 w 297361"/>
                    <a:gd name="connsiteY3" fmla="*/ 280873 h 278370"/>
                  </a:gdLst>
                  <a:ahLst/>
                  <a:cxnLst>
                    <a:cxn ang="0">
                      <a:pos x="connsiteX0" y="connsiteY0"/>
                    </a:cxn>
                    <a:cxn ang="0">
                      <a:pos x="connsiteX1" y="connsiteY1"/>
                    </a:cxn>
                    <a:cxn ang="0">
                      <a:pos x="connsiteX2" y="connsiteY2"/>
                    </a:cxn>
                    <a:cxn ang="0">
                      <a:pos x="connsiteX3" y="connsiteY3"/>
                    </a:cxn>
                  </a:cxnLst>
                  <a:rect l="l" t="t" r="r" b="b"/>
                  <a:pathLst>
                    <a:path w="297361" h="278370">
                      <a:moveTo>
                        <a:pt x="4098" y="2503"/>
                      </a:moveTo>
                      <a:lnTo>
                        <a:pt x="301460" y="2503"/>
                      </a:lnTo>
                      <a:lnTo>
                        <a:pt x="301460" y="280873"/>
                      </a:lnTo>
                      <a:lnTo>
                        <a:pt x="4098" y="280873"/>
                      </a:lnTo>
                      <a:close/>
                    </a:path>
                  </a:pathLst>
                </a:custGeom>
                <a:solidFill>
                  <a:srgbClr val="FED8C8"/>
                </a:solidFill>
                <a:ln w="11922" cap="rnd">
                  <a:solidFill>
                    <a:srgbClr val="FFFFFF"/>
                  </a:solidFill>
                  <a:prstDash val="solid"/>
                  <a:round/>
                </a:ln>
              </p:spPr>
              <p:txBody>
                <a:bodyPr rtlCol="0" anchor="ctr"/>
                <a:lstStyle/>
                <a:p>
                  <a:endParaRPr lang="en-CH" sz="4000"/>
                </a:p>
              </p:txBody>
            </p:sp>
            <p:sp>
              <p:nvSpPr>
                <p:cNvPr id="265" name="Freeform 264">
                  <a:extLst>
                    <a:ext uri="{FF2B5EF4-FFF2-40B4-BE49-F238E27FC236}">
                      <a16:creationId xmlns:a16="http://schemas.microsoft.com/office/drawing/2014/main" id="{5FD5541A-4EB3-FDA1-B808-9F908F54996E}"/>
                    </a:ext>
                  </a:extLst>
                </p:cNvPr>
                <p:cNvSpPr/>
                <p:nvPr/>
              </p:nvSpPr>
              <p:spPr>
                <a:xfrm rot="5400000">
                  <a:off x="13467782" y="7559400"/>
                  <a:ext cx="297361" cy="278370"/>
                </a:xfrm>
                <a:custGeom>
                  <a:avLst/>
                  <a:gdLst>
                    <a:gd name="connsiteX0" fmla="*/ 4009 w 297361"/>
                    <a:gd name="connsiteY0" fmla="*/ 2515 h 278370"/>
                    <a:gd name="connsiteX1" fmla="*/ 301371 w 297361"/>
                    <a:gd name="connsiteY1" fmla="*/ 2515 h 278370"/>
                    <a:gd name="connsiteX2" fmla="*/ 301371 w 297361"/>
                    <a:gd name="connsiteY2" fmla="*/ 280886 h 278370"/>
                    <a:gd name="connsiteX3" fmla="*/ 4009 w 297361"/>
                    <a:gd name="connsiteY3" fmla="*/ 280886 h 278370"/>
                  </a:gdLst>
                  <a:ahLst/>
                  <a:cxnLst>
                    <a:cxn ang="0">
                      <a:pos x="connsiteX0" y="connsiteY0"/>
                    </a:cxn>
                    <a:cxn ang="0">
                      <a:pos x="connsiteX1" y="connsiteY1"/>
                    </a:cxn>
                    <a:cxn ang="0">
                      <a:pos x="connsiteX2" y="connsiteY2"/>
                    </a:cxn>
                    <a:cxn ang="0">
                      <a:pos x="connsiteX3" y="connsiteY3"/>
                    </a:cxn>
                  </a:cxnLst>
                  <a:rect l="l" t="t" r="r" b="b"/>
                  <a:pathLst>
                    <a:path w="297361" h="278370">
                      <a:moveTo>
                        <a:pt x="4009" y="2515"/>
                      </a:moveTo>
                      <a:lnTo>
                        <a:pt x="301371" y="2515"/>
                      </a:lnTo>
                      <a:lnTo>
                        <a:pt x="301371" y="280886"/>
                      </a:lnTo>
                      <a:lnTo>
                        <a:pt x="4009" y="280886"/>
                      </a:lnTo>
                      <a:close/>
                    </a:path>
                  </a:pathLst>
                </a:custGeom>
                <a:solidFill>
                  <a:srgbClr val="92C5DE"/>
                </a:solidFill>
                <a:ln w="11922" cap="rnd">
                  <a:solidFill>
                    <a:srgbClr val="FFFFFF"/>
                  </a:solidFill>
                  <a:prstDash val="solid"/>
                  <a:round/>
                </a:ln>
              </p:spPr>
              <p:txBody>
                <a:bodyPr rtlCol="0" anchor="ctr"/>
                <a:lstStyle/>
                <a:p>
                  <a:endParaRPr lang="en-CH" sz="4000"/>
                </a:p>
              </p:txBody>
            </p:sp>
            <p:sp>
              <p:nvSpPr>
                <p:cNvPr id="266" name="Freeform 265">
                  <a:extLst>
                    <a:ext uri="{FF2B5EF4-FFF2-40B4-BE49-F238E27FC236}">
                      <a16:creationId xmlns:a16="http://schemas.microsoft.com/office/drawing/2014/main" id="{18EF0ED2-A688-0690-F9CA-57B85E0F8401}"/>
                    </a:ext>
                  </a:extLst>
                </p:cNvPr>
                <p:cNvSpPr/>
                <p:nvPr/>
              </p:nvSpPr>
              <p:spPr>
                <a:xfrm rot="5400000">
                  <a:off x="14023773" y="7844506"/>
                  <a:ext cx="297361" cy="278370"/>
                </a:xfrm>
                <a:custGeom>
                  <a:avLst/>
                  <a:gdLst>
                    <a:gd name="connsiteX0" fmla="*/ 4153 w 297361"/>
                    <a:gd name="connsiteY0" fmla="*/ 2583 h 278370"/>
                    <a:gd name="connsiteX1" fmla="*/ 301515 w 297361"/>
                    <a:gd name="connsiteY1" fmla="*/ 2583 h 278370"/>
                    <a:gd name="connsiteX2" fmla="*/ 301515 w 297361"/>
                    <a:gd name="connsiteY2" fmla="*/ 280954 h 278370"/>
                    <a:gd name="connsiteX3" fmla="*/ 4153 w 297361"/>
                    <a:gd name="connsiteY3" fmla="*/ 280954 h 278370"/>
                  </a:gdLst>
                  <a:ahLst/>
                  <a:cxnLst>
                    <a:cxn ang="0">
                      <a:pos x="connsiteX0" y="connsiteY0"/>
                    </a:cxn>
                    <a:cxn ang="0">
                      <a:pos x="connsiteX1" y="connsiteY1"/>
                    </a:cxn>
                    <a:cxn ang="0">
                      <a:pos x="connsiteX2" y="connsiteY2"/>
                    </a:cxn>
                    <a:cxn ang="0">
                      <a:pos x="connsiteX3" y="connsiteY3"/>
                    </a:cxn>
                  </a:cxnLst>
                  <a:rect l="l" t="t" r="r" b="b"/>
                  <a:pathLst>
                    <a:path w="297361" h="278370">
                      <a:moveTo>
                        <a:pt x="4153" y="2583"/>
                      </a:moveTo>
                      <a:lnTo>
                        <a:pt x="301515" y="2583"/>
                      </a:lnTo>
                      <a:lnTo>
                        <a:pt x="301515" y="280954"/>
                      </a:lnTo>
                      <a:lnTo>
                        <a:pt x="4153" y="280954"/>
                      </a:lnTo>
                      <a:close/>
                    </a:path>
                  </a:pathLst>
                </a:custGeom>
                <a:solidFill>
                  <a:srgbClr val="C6E0ED"/>
                </a:solidFill>
                <a:ln w="11922" cap="rnd">
                  <a:solidFill>
                    <a:srgbClr val="FFFFFF"/>
                  </a:solidFill>
                  <a:prstDash val="solid"/>
                  <a:round/>
                </a:ln>
              </p:spPr>
              <p:txBody>
                <a:bodyPr rtlCol="0" anchor="ctr"/>
                <a:lstStyle/>
                <a:p>
                  <a:endParaRPr lang="en-CH" sz="4000"/>
                </a:p>
              </p:txBody>
            </p:sp>
            <p:sp>
              <p:nvSpPr>
                <p:cNvPr id="267" name="Freeform 266">
                  <a:extLst>
                    <a:ext uri="{FF2B5EF4-FFF2-40B4-BE49-F238E27FC236}">
                      <a16:creationId xmlns:a16="http://schemas.microsoft.com/office/drawing/2014/main" id="{40A5AB32-1485-C457-6172-848F7E53BA8C}"/>
                    </a:ext>
                  </a:extLst>
                </p:cNvPr>
                <p:cNvSpPr/>
                <p:nvPr/>
              </p:nvSpPr>
              <p:spPr>
                <a:xfrm rot="5400000">
                  <a:off x="13739188" y="7844506"/>
                  <a:ext cx="297361" cy="278370"/>
                </a:xfrm>
                <a:custGeom>
                  <a:avLst/>
                  <a:gdLst>
                    <a:gd name="connsiteX0" fmla="*/ 4060 w 297361"/>
                    <a:gd name="connsiteY0" fmla="*/ 2596 h 278370"/>
                    <a:gd name="connsiteX1" fmla="*/ 301422 w 297361"/>
                    <a:gd name="connsiteY1" fmla="*/ 2596 h 278370"/>
                    <a:gd name="connsiteX2" fmla="*/ 301422 w 297361"/>
                    <a:gd name="connsiteY2" fmla="*/ 280967 h 278370"/>
                    <a:gd name="connsiteX3" fmla="*/ 4060 w 297361"/>
                    <a:gd name="connsiteY3" fmla="*/ 280967 h 278370"/>
                  </a:gdLst>
                  <a:ahLst/>
                  <a:cxnLst>
                    <a:cxn ang="0">
                      <a:pos x="connsiteX0" y="connsiteY0"/>
                    </a:cxn>
                    <a:cxn ang="0">
                      <a:pos x="connsiteX1" y="connsiteY1"/>
                    </a:cxn>
                    <a:cxn ang="0">
                      <a:pos x="connsiteX2" y="connsiteY2"/>
                    </a:cxn>
                    <a:cxn ang="0">
                      <a:pos x="connsiteX3" y="connsiteY3"/>
                    </a:cxn>
                  </a:cxnLst>
                  <a:rect l="l" t="t" r="r" b="b"/>
                  <a:pathLst>
                    <a:path w="297361" h="278370">
                      <a:moveTo>
                        <a:pt x="4060" y="2596"/>
                      </a:moveTo>
                      <a:lnTo>
                        <a:pt x="301422" y="2596"/>
                      </a:lnTo>
                      <a:lnTo>
                        <a:pt x="301422" y="280967"/>
                      </a:lnTo>
                      <a:lnTo>
                        <a:pt x="4060" y="280967"/>
                      </a:lnTo>
                      <a:close/>
                    </a:path>
                  </a:pathLst>
                </a:custGeom>
                <a:solidFill>
                  <a:srgbClr val="E5866B"/>
                </a:solidFill>
                <a:ln w="11922" cap="rnd">
                  <a:solidFill>
                    <a:srgbClr val="FFFFFF"/>
                  </a:solidFill>
                  <a:prstDash val="solid"/>
                  <a:round/>
                </a:ln>
              </p:spPr>
              <p:txBody>
                <a:bodyPr rtlCol="0" anchor="ctr"/>
                <a:lstStyle/>
                <a:p>
                  <a:endParaRPr lang="en-CH" sz="4000"/>
                </a:p>
              </p:txBody>
            </p:sp>
            <p:sp>
              <p:nvSpPr>
                <p:cNvPr id="268" name="Freeform 267">
                  <a:extLst>
                    <a:ext uri="{FF2B5EF4-FFF2-40B4-BE49-F238E27FC236}">
                      <a16:creationId xmlns:a16="http://schemas.microsoft.com/office/drawing/2014/main" id="{DEE4CC12-A466-71FB-4347-0A9901BCCB77}"/>
                    </a:ext>
                  </a:extLst>
                </p:cNvPr>
                <p:cNvSpPr/>
                <p:nvPr/>
              </p:nvSpPr>
              <p:spPr>
                <a:xfrm rot="5400000">
                  <a:off x="13467782" y="7844506"/>
                  <a:ext cx="297361" cy="278370"/>
                </a:xfrm>
                <a:custGeom>
                  <a:avLst/>
                  <a:gdLst>
                    <a:gd name="connsiteX0" fmla="*/ 3971 w 297361"/>
                    <a:gd name="connsiteY0" fmla="*/ 2609 h 278370"/>
                    <a:gd name="connsiteX1" fmla="*/ 301333 w 297361"/>
                    <a:gd name="connsiteY1" fmla="*/ 2609 h 278370"/>
                    <a:gd name="connsiteX2" fmla="*/ 301333 w 297361"/>
                    <a:gd name="connsiteY2" fmla="*/ 280980 h 278370"/>
                    <a:gd name="connsiteX3" fmla="*/ 3971 w 297361"/>
                    <a:gd name="connsiteY3" fmla="*/ 280980 h 278370"/>
                  </a:gdLst>
                  <a:ahLst/>
                  <a:cxnLst>
                    <a:cxn ang="0">
                      <a:pos x="connsiteX0" y="connsiteY0"/>
                    </a:cxn>
                    <a:cxn ang="0">
                      <a:pos x="connsiteX1" y="connsiteY1"/>
                    </a:cxn>
                    <a:cxn ang="0">
                      <a:pos x="connsiteX2" y="connsiteY2"/>
                    </a:cxn>
                    <a:cxn ang="0">
                      <a:pos x="connsiteX3" y="connsiteY3"/>
                    </a:cxn>
                  </a:cxnLst>
                  <a:rect l="l" t="t" r="r" b="b"/>
                  <a:pathLst>
                    <a:path w="297361" h="278370">
                      <a:moveTo>
                        <a:pt x="3971" y="2609"/>
                      </a:moveTo>
                      <a:lnTo>
                        <a:pt x="301333" y="2609"/>
                      </a:lnTo>
                      <a:lnTo>
                        <a:pt x="301333" y="280980"/>
                      </a:lnTo>
                      <a:lnTo>
                        <a:pt x="3971" y="280980"/>
                      </a:lnTo>
                      <a:close/>
                    </a:path>
                  </a:pathLst>
                </a:custGeom>
                <a:solidFill>
                  <a:srgbClr val="7FB1D4"/>
                </a:solidFill>
                <a:ln w="11922" cap="rnd">
                  <a:solidFill>
                    <a:srgbClr val="FFFFFF"/>
                  </a:solidFill>
                  <a:prstDash val="solid"/>
                  <a:round/>
                </a:ln>
              </p:spPr>
              <p:txBody>
                <a:bodyPr rtlCol="0" anchor="ctr"/>
                <a:lstStyle/>
                <a:p>
                  <a:endParaRPr lang="en-CH" sz="4000"/>
                </a:p>
              </p:txBody>
            </p:sp>
            <p:sp>
              <p:nvSpPr>
                <p:cNvPr id="269" name="Freeform 268">
                  <a:extLst>
                    <a:ext uri="{FF2B5EF4-FFF2-40B4-BE49-F238E27FC236}">
                      <a16:creationId xmlns:a16="http://schemas.microsoft.com/office/drawing/2014/main" id="{0DA5A6AF-FD9F-3FBC-6467-91035CD667E3}"/>
                    </a:ext>
                  </a:extLst>
                </p:cNvPr>
                <p:cNvSpPr/>
                <p:nvPr/>
              </p:nvSpPr>
              <p:spPr>
                <a:xfrm rot="5400000">
                  <a:off x="14023773" y="8129571"/>
                  <a:ext cx="297361" cy="278370"/>
                </a:xfrm>
                <a:custGeom>
                  <a:avLst/>
                  <a:gdLst>
                    <a:gd name="connsiteX0" fmla="*/ 4128 w 297361"/>
                    <a:gd name="connsiteY0" fmla="*/ 2677 h 278370"/>
                    <a:gd name="connsiteX1" fmla="*/ 301489 w 297361"/>
                    <a:gd name="connsiteY1" fmla="*/ 2677 h 278370"/>
                    <a:gd name="connsiteX2" fmla="*/ 301489 w 297361"/>
                    <a:gd name="connsiteY2" fmla="*/ 281048 h 278370"/>
                    <a:gd name="connsiteX3" fmla="*/ 4128 w 297361"/>
                    <a:gd name="connsiteY3" fmla="*/ 281048 h 278370"/>
                  </a:gdLst>
                  <a:ahLst/>
                  <a:cxnLst>
                    <a:cxn ang="0">
                      <a:pos x="connsiteX0" y="connsiteY0"/>
                    </a:cxn>
                    <a:cxn ang="0">
                      <a:pos x="connsiteX1" y="connsiteY1"/>
                    </a:cxn>
                    <a:cxn ang="0">
                      <a:pos x="connsiteX2" y="connsiteY2"/>
                    </a:cxn>
                    <a:cxn ang="0">
                      <a:pos x="connsiteX3" y="connsiteY3"/>
                    </a:cxn>
                  </a:cxnLst>
                  <a:rect l="l" t="t" r="r" b="b"/>
                  <a:pathLst>
                    <a:path w="297361" h="278370">
                      <a:moveTo>
                        <a:pt x="4128" y="2677"/>
                      </a:moveTo>
                      <a:lnTo>
                        <a:pt x="301489" y="2677"/>
                      </a:lnTo>
                      <a:lnTo>
                        <a:pt x="301489" y="281048"/>
                      </a:lnTo>
                      <a:lnTo>
                        <a:pt x="4128" y="281048"/>
                      </a:lnTo>
                      <a:close/>
                    </a:path>
                  </a:pathLst>
                </a:custGeom>
                <a:solidFill>
                  <a:srgbClr val="6FA1CC"/>
                </a:solidFill>
                <a:ln w="11922" cap="rnd">
                  <a:solidFill>
                    <a:srgbClr val="FFFFFF"/>
                  </a:solidFill>
                  <a:prstDash val="solid"/>
                  <a:round/>
                </a:ln>
              </p:spPr>
              <p:txBody>
                <a:bodyPr rtlCol="0" anchor="ctr"/>
                <a:lstStyle/>
                <a:p>
                  <a:endParaRPr lang="en-CH" sz="4000"/>
                </a:p>
              </p:txBody>
            </p:sp>
            <p:sp>
              <p:nvSpPr>
                <p:cNvPr id="270" name="Freeform 269">
                  <a:extLst>
                    <a:ext uri="{FF2B5EF4-FFF2-40B4-BE49-F238E27FC236}">
                      <a16:creationId xmlns:a16="http://schemas.microsoft.com/office/drawing/2014/main" id="{FC87AFEF-DBE8-568C-1BBE-0C6F92AD5EAC}"/>
                    </a:ext>
                  </a:extLst>
                </p:cNvPr>
                <p:cNvSpPr/>
                <p:nvPr/>
              </p:nvSpPr>
              <p:spPr>
                <a:xfrm rot="5400000">
                  <a:off x="13739188" y="8129571"/>
                  <a:ext cx="297361" cy="278370"/>
                </a:xfrm>
                <a:custGeom>
                  <a:avLst/>
                  <a:gdLst>
                    <a:gd name="connsiteX0" fmla="*/ 4034 w 297361"/>
                    <a:gd name="connsiteY0" fmla="*/ 2690 h 278370"/>
                    <a:gd name="connsiteX1" fmla="*/ 301395 w 297361"/>
                    <a:gd name="connsiteY1" fmla="*/ 2690 h 278370"/>
                    <a:gd name="connsiteX2" fmla="*/ 301395 w 297361"/>
                    <a:gd name="connsiteY2" fmla="*/ 281061 h 278370"/>
                    <a:gd name="connsiteX3" fmla="*/ 4034 w 297361"/>
                    <a:gd name="connsiteY3" fmla="*/ 281061 h 278370"/>
                  </a:gdLst>
                  <a:ahLst/>
                  <a:cxnLst>
                    <a:cxn ang="0">
                      <a:pos x="connsiteX0" y="connsiteY0"/>
                    </a:cxn>
                    <a:cxn ang="0">
                      <a:pos x="connsiteX1" y="connsiteY1"/>
                    </a:cxn>
                    <a:cxn ang="0">
                      <a:pos x="connsiteX2" y="connsiteY2"/>
                    </a:cxn>
                    <a:cxn ang="0">
                      <a:pos x="connsiteX3" y="connsiteY3"/>
                    </a:cxn>
                  </a:cxnLst>
                  <a:rect l="l" t="t" r="r" b="b"/>
                  <a:pathLst>
                    <a:path w="297361" h="278370">
                      <a:moveTo>
                        <a:pt x="4034" y="2690"/>
                      </a:moveTo>
                      <a:lnTo>
                        <a:pt x="301395" y="2690"/>
                      </a:lnTo>
                      <a:lnTo>
                        <a:pt x="301395" y="281061"/>
                      </a:lnTo>
                      <a:lnTo>
                        <a:pt x="4034" y="281061"/>
                      </a:lnTo>
                      <a:close/>
                    </a:path>
                  </a:pathLst>
                </a:custGeom>
                <a:solidFill>
                  <a:srgbClr val="FCFDFE"/>
                </a:solidFill>
                <a:ln w="11922" cap="rnd">
                  <a:solidFill>
                    <a:srgbClr val="FFFFFF"/>
                  </a:solidFill>
                  <a:prstDash val="solid"/>
                  <a:round/>
                </a:ln>
              </p:spPr>
              <p:txBody>
                <a:bodyPr rtlCol="0" anchor="ctr"/>
                <a:lstStyle/>
                <a:p>
                  <a:endParaRPr lang="en-CH" sz="4000"/>
                </a:p>
              </p:txBody>
            </p:sp>
            <p:sp>
              <p:nvSpPr>
                <p:cNvPr id="271" name="Freeform 270">
                  <a:extLst>
                    <a:ext uri="{FF2B5EF4-FFF2-40B4-BE49-F238E27FC236}">
                      <a16:creationId xmlns:a16="http://schemas.microsoft.com/office/drawing/2014/main" id="{13B80F92-CEAF-7C27-2C99-05F153B86FE6}"/>
                    </a:ext>
                  </a:extLst>
                </p:cNvPr>
                <p:cNvSpPr/>
                <p:nvPr/>
              </p:nvSpPr>
              <p:spPr>
                <a:xfrm rot="5400000">
                  <a:off x="13467782" y="8129571"/>
                  <a:ext cx="297361" cy="278370"/>
                </a:xfrm>
                <a:custGeom>
                  <a:avLst/>
                  <a:gdLst>
                    <a:gd name="connsiteX0" fmla="*/ 3945 w 297361"/>
                    <a:gd name="connsiteY0" fmla="*/ 2703 h 278370"/>
                    <a:gd name="connsiteX1" fmla="*/ 301306 w 297361"/>
                    <a:gd name="connsiteY1" fmla="*/ 2703 h 278370"/>
                    <a:gd name="connsiteX2" fmla="*/ 301306 w 297361"/>
                    <a:gd name="connsiteY2" fmla="*/ 281073 h 278370"/>
                    <a:gd name="connsiteX3" fmla="*/ 3945 w 297361"/>
                    <a:gd name="connsiteY3" fmla="*/ 281073 h 278370"/>
                  </a:gdLst>
                  <a:ahLst/>
                  <a:cxnLst>
                    <a:cxn ang="0">
                      <a:pos x="connsiteX0" y="connsiteY0"/>
                    </a:cxn>
                    <a:cxn ang="0">
                      <a:pos x="connsiteX1" y="connsiteY1"/>
                    </a:cxn>
                    <a:cxn ang="0">
                      <a:pos x="connsiteX2" y="connsiteY2"/>
                    </a:cxn>
                    <a:cxn ang="0">
                      <a:pos x="connsiteX3" y="connsiteY3"/>
                    </a:cxn>
                  </a:cxnLst>
                  <a:rect l="l" t="t" r="r" b="b"/>
                  <a:pathLst>
                    <a:path w="297361" h="278370">
                      <a:moveTo>
                        <a:pt x="3945" y="2703"/>
                      </a:moveTo>
                      <a:lnTo>
                        <a:pt x="301306" y="2703"/>
                      </a:lnTo>
                      <a:lnTo>
                        <a:pt x="301306" y="281073"/>
                      </a:lnTo>
                      <a:lnTo>
                        <a:pt x="3945" y="281073"/>
                      </a:lnTo>
                      <a:close/>
                    </a:path>
                  </a:pathLst>
                </a:custGeom>
                <a:solidFill>
                  <a:srgbClr val="2166AC"/>
                </a:solidFill>
                <a:ln w="11922" cap="rnd">
                  <a:solidFill>
                    <a:srgbClr val="FFFFFF"/>
                  </a:solidFill>
                  <a:prstDash val="solid"/>
                  <a:round/>
                </a:ln>
              </p:spPr>
              <p:txBody>
                <a:bodyPr rtlCol="0" anchor="ctr"/>
                <a:lstStyle/>
                <a:p>
                  <a:endParaRPr lang="en-CH" sz="4000"/>
                </a:p>
              </p:txBody>
            </p:sp>
            <p:sp>
              <p:nvSpPr>
                <p:cNvPr id="272" name="Freeform 271">
                  <a:extLst>
                    <a:ext uri="{FF2B5EF4-FFF2-40B4-BE49-F238E27FC236}">
                      <a16:creationId xmlns:a16="http://schemas.microsoft.com/office/drawing/2014/main" id="{33519878-8BD2-8365-BD99-2CABBA659453}"/>
                    </a:ext>
                  </a:extLst>
                </p:cNvPr>
                <p:cNvSpPr/>
                <p:nvPr/>
              </p:nvSpPr>
              <p:spPr>
                <a:xfrm rot="5400000">
                  <a:off x="14023773" y="8414514"/>
                  <a:ext cx="297361" cy="278370"/>
                </a:xfrm>
                <a:custGeom>
                  <a:avLst/>
                  <a:gdLst>
                    <a:gd name="connsiteX0" fmla="*/ 4102 w 297361"/>
                    <a:gd name="connsiteY0" fmla="*/ 2770 h 278370"/>
                    <a:gd name="connsiteX1" fmla="*/ 301463 w 297361"/>
                    <a:gd name="connsiteY1" fmla="*/ 2770 h 278370"/>
                    <a:gd name="connsiteX2" fmla="*/ 301463 w 297361"/>
                    <a:gd name="connsiteY2" fmla="*/ 281141 h 278370"/>
                    <a:gd name="connsiteX3" fmla="*/ 4102 w 297361"/>
                    <a:gd name="connsiteY3" fmla="*/ 281141 h 278370"/>
                  </a:gdLst>
                  <a:ahLst/>
                  <a:cxnLst>
                    <a:cxn ang="0">
                      <a:pos x="connsiteX0" y="connsiteY0"/>
                    </a:cxn>
                    <a:cxn ang="0">
                      <a:pos x="connsiteX1" y="connsiteY1"/>
                    </a:cxn>
                    <a:cxn ang="0">
                      <a:pos x="connsiteX2" y="connsiteY2"/>
                    </a:cxn>
                    <a:cxn ang="0">
                      <a:pos x="connsiteX3" y="connsiteY3"/>
                    </a:cxn>
                  </a:cxnLst>
                  <a:rect l="l" t="t" r="r" b="b"/>
                  <a:pathLst>
                    <a:path w="297361" h="278370">
                      <a:moveTo>
                        <a:pt x="4102" y="2770"/>
                      </a:moveTo>
                      <a:lnTo>
                        <a:pt x="301463" y="2770"/>
                      </a:lnTo>
                      <a:lnTo>
                        <a:pt x="301463" y="281141"/>
                      </a:lnTo>
                      <a:lnTo>
                        <a:pt x="4102" y="281141"/>
                      </a:lnTo>
                      <a:close/>
                    </a:path>
                  </a:pathLst>
                </a:custGeom>
                <a:solidFill>
                  <a:srgbClr val="2166AC"/>
                </a:solidFill>
                <a:ln w="11922" cap="rnd">
                  <a:solidFill>
                    <a:srgbClr val="FFFFFF"/>
                  </a:solidFill>
                  <a:prstDash val="solid"/>
                  <a:round/>
                </a:ln>
              </p:spPr>
              <p:txBody>
                <a:bodyPr rtlCol="0" anchor="ctr"/>
                <a:lstStyle/>
                <a:p>
                  <a:endParaRPr lang="en-CH" sz="4000"/>
                </a:p>
              </p:txBody>
            </p:sp>
            <p:sp>
              <p:nvSpPr>
                <p:cNvPr id="273" name="Freeform 272">
                  <a:extLst>
                    <a:ext uri="{FF2B5EF4-FFF2-40B4-BE49-F238E27FC236}">
                      <a16:creationId xmlns:a16="http://schemas.microsoft.com/office/drawing/2014/main" id="{2FCB798B-D9D9-7AF8-24F5-0D58BAD1FC0E}"/>
                    </a:ext>
                  </a:extLst>
                </p:cNvPr>
                <p:cNvSpPr/>
                <p:nvPr/>
              </p:nvSpPr>
              <p:spPr>
                <a:xfrm rot="5400000">
                  <a:off x="13739188" y="8414514"/>
                  <a:ext cx="297361" cy="278370"/>
                </a:xfrm>
                <a:custGeom>
                  <a:avLst/>
                  <a:gdLst>
                    <a:gd name="connsiteX0" fmla="*/ 4009 w 297361"/>
                    <a:gd name="connsiteY0" fmla="*/ 2783 h 278370"/>
                    <a:gd name="connsiteX1" fmla="*/ 301370 w 297361"/>
                    <a:gd name="connsiteY1" fmla="*/ 2783 h 278370"/>
                    <a:gd name="connsiteX2" fmla="*/ 301370 w 297361"/>
                    <a:gd name="connsiteY2" fmla="*/ 281154 h 278370"/>
                    <a:gd name="connsiteX3" fmla="*/ 4009 w 297361"/>
                    <a:gd name="connsiteY3" fmla="*/ 281154 h 278370"/>
                  </a:gdLst>
                  <a:ahLst/>
                  <a:cxnLst>
                    <a:cxn ang="0">
                      <a:pos x="connsiteX0" y="connsiteY0"/>
                    </a:cxn>
                    <a:cxn ang="0">
                      <a:pos x="connsiteX1" y="connsiteY1"/>
                    </a:cxn>
                    <a:cxn ang="0">
                      <a:pos x="connsiteX2" y="connsiteY2"/>
                    </a:cxn>
                    <a:cxn ang="0">
                      <a:pos x="connsiteX3" y="connsiteY3"/>
                    </a:cxn>
                  </a:cxnLst>
                  <a:rect l="l" t="t" r="r" b="b"/>
                  <a:pathLst>
                    <a:path w="297361" h="278370">
                      <a:moveTo>
                        <a:pt x="4009" y="2783"/>
                      </a:moveTo>
                      <a:lnTo>
                        <a:pt x="301370" y="2783"/>
                      </a:lnTo>
                      <a:lnTo>
                        <a:pt x="301370" y="281154"/>
                      </a:lnTo>
                      <a:lnTo>
                        <a:pt x="4009" y="281154"/>
                      </a:lnTo>
                      <a:close/>
                    </a:path>
                  </a:pathLst>
                </a:custGeom>
                <a:solidFill>
                  <a:srgbClr val="C5DFED"/>
                </a:solidFill>
                <a:ln w="11922" cap="rnd">
                  <a:solidFill>
                    <a:srgbClr val="FFFFFF"/>
                  </a:solidFill>
                  <a:prstDash val="solid"/>
                  <a:round/>
                </a:ln>
              </p:spPr>
              <p:txBody>
                <a:bodyPr rtlCol="0" anchor="ctr"/>
                <a:lstStyle/>
                <a:p>
                  <a:endParaRPr lang="en-CH" sz="4000"/>
                </a:p>
              </p:txBody>
            </p:sp>
            <p:sp>
              <p:nvSpPr>
                <p:cNvPr id="274" name="Freeform 273">
                  <a:extLst>
                    <a:ext uri="{FF2B5EF4-FFF2-40B4-BE49-F238E27FC236}">
                      <a16:creationId xmlns:a16="http://schemas.microsoft.com/office/drawing/2014/main" id="{48FAD6CE-84D2-A0BA-EF1C-3F52A948CA3F}"/>
                    </a:ext>
                  </a:extLst>
                </p:cNvPr>
                <p:cNvSpPr/>
                <p:nvPr/>
              </p:nvSpPr>
              <p:spPr>
                <a:xfrm rot="5400000">
                  <a:off x="14023773" y="8699580"/>
                  <a:ext cx="297361" cy="278370"/>
                </a:xfrm>
                <a:custGeom>
                  <a:avLst/>
                  <a:gdLst>
                    <a:gd name="connsiteX0" fmla="*/ 4077 w 297361"/>
                    <a:gd name="connsiteY0" fmla="*/ 2864 h 278370"/>
                    <a:gd name="connsiteX1" fmla="*/ 301438 w 297361"/>
                    <a:gd name="connsiteY1" fmla="*/ 2864 h 278370"/>
                    <a:gd name="connsiteX2" fmla="*/ 301438 w 297361"/>
                    <a:gd name="connsiteY2" fmla="*/ 281235 h 278370"/>
                    <a:gd name="connsiteX3" fmla="*/ 4077 w 297361"/>
                    <a:gd name="connsiteY3" fmla="*/ 281235 h 278370"/>
                  </a:gdLst>
                  <a:ahLst/>
                  <a:cxnLst>
                    <a:cxn ang="0">
                      <a:pos x="connsiteX0" y="connsiteY0"/>
                    </a:cxn>
                    <a:cxn ang="0">
                      <a:pos x="connsiteX1" y="connsiteY1"/>
                    </a:cxn>
                    <a:cxn ang="0">
                      <a:pos x="connsiteX2" y="connsiteY2"/>
                    </a:cxn>
                    <a:cxn ang="0">
                      <a:pos x="connsiteX3" y="connsiteY3"/>
                    </a:cxn>
                  </a:cxnLst>
                  <a:rect l="l" t="t" r="r" b="b"/>
                  <a:pathLst>
                    <a:path w="297361" h="278370">
                      <a:moveTo>
                        <a:pt x="4077" y="2864"/>
                      </a:moveTo>
                      <a:lnTo>
                        <a:pt x="301438" y="2864"/>
                      </a:lnTo>
                      <a:lnTo>
                        <a:pt x="301438" y="281235"/>
                      </a:lnTo>
                      <a:lnTo>
                        <a:pt x="4077" y="281235"/>
                      </a:lnTo>
                      <a:close/>
                    </a:path>
                  </a:pathLst>
                </a:custGeom>
                <a:solidFill>
                  <a:srgbClr val="83B5D6"/>
                </a:solidFill>
                <a:ln w="11922" cap="rnd">
                  <a:solidFill>
                    <a:srgbClr val="FFFFFF"/>
                  </a:solidFill>
                  <a:prstDash val="solid"/>
                  <a:round/>
                </a:ln>
              </p:spPr>
              <p:txBody>
                <a:bodyPr rtlCol="0" anchor="ctr"/>
                <a:lstStyle/>
                <a:p>
                  <a:endParaRPr lang="en-CH" sz="4000"/>
                </a:p>
              </p:txBody>
            </p:sp>
            <p:sp>
              <p:nvSpPr>
                <p:cNvPr id="275" name="Freeform 274">
                  <a:extLst>
                    <a:ext uri="{FF2B5EF4-FFF2-40B4-BE49-F238E27FC236}">
                      <a16:creationId xmlns:a16="http://schemas.microsoft.com/office/drawing/2014/main" id="{4F787F4C-782B-BD39-FB10-C6ACFDF5DB8B}"/>
                    </a:ext>
                  </a:extLst>
                </p:cNvPr>
                <p:cNvSpPr/>
                <p:nvPr/>
              </p:nvSpPr>
              <p:spPr>
                <a:xfrm rot="5400000">
                  <a:off x="13739188" y="8700722"/>
                  <a:ext cx="297361" cy="278370"/>
                </a:xfrm>
                <a:custGeom>
                  <a:avLst/>
                  <a:gdLst>
                    <a:gd name="connsiteX0" fmla="*/ 3983 w 297361"/>
                    <a:gd name="connsiteY0" fmla="*/ 2877 h 278370"/>
                    <a:gd name="connsiteX1" fmla="*/ 301344 w 297361"/>
                    <a:gd name="connsiteY1" fmla="*/ 2877 h 278370"/>
                    <a:gd name="connsiteX2" fmla="*/ 301344 w 297361"/>
                    <a:gd name="connsiteY2" fmla="*/ 281248 h 278370"/>
                    <a:gd name="connsiteX3" fmla="*/ 3983 w 297361"/>
                    <a:gd name="connsiteY3" fmla="*/ 281248 h 278370"/>
                  </a:gdLst>
                  <a:ahLst/>
                  <a:cxnLst>
                    <a:cxn ang="0">
                      <a:pos x="connsiteX0" y="connsiteY0"/>
                    </a:cxn>
                    <a:cxn ang="0">
                      <a:pos x="connsiteX1" y="connsiteY1"/>
                    </a:cxn>
                    <a:cxn ang="0">
                      <a:pos x="connsiteX2" y="connsiteY2"/>
                    </a:cxn>
                    <a:cxn ang="0">
                      <a:pos x="connsiteX3" y="connsiteY3"/>
                    </a:cxn>
                  </a:cxnLst>
                  <a:rect l="l" t="t" r="r" b="b"/>
                  <a:pathLst>
                    <a:path w="297361" h="278370">
                      <a:moveTo>
                        <a:pt x="3983" y="2877"/>
                      </a:moveTo>
                      <a:lnTo>
                        <a:pt x="301344" y="2877"/>
                      </a:lnTo>
                      <a:lnTo>
                        <a:pt x="301344" y="281248"/>
                      </a:lnTo>
                      <a:lnTo>
                        <a:pt x="3983" y="281248"/>
                      </a:lnTo>
                      <a:close/>
                    </a:path>
                  </a:pathLst>
                </a:custGeom>
                <a:solidFill>
                  <a:srgbClr val="8DC0DC"/>
                </a:solidFill>
                <a:ln w="11922" cap="rnd">
                  <a:solidFill>
                    <a:srgbClr val="FFFFFF"/>
                  </a:solidFill>
                  <a:prstDash val="solid"/>
                  <a:round/>
                </a:ln>
              </p:spPr>
              <p:txBody>
                <a:bodyPr rtlCol="0" anchor="ctr"/>
                <a:lstStyle/>
                <a:p>
                  <a:endParaRPr lang="en-CH" sz="4000"/>
                </a:p>
              </p:txBody>
            </p:sp>
            <p:sp>
              <p:nvSpPr>
                <p:cNvPr id="276" name="Freeform 275">
                  <a:extLst>
                    <a:ext uri="{FF2B5EF4-FFF2-40B4-BE49-F238E27FC236}">
                      <a16:creationId xmlns:a16="http://schemas.microsoft.com/office/drawing/2014/main" id="{E2FC21A7-A7CE-E6FF-8FF9-CA1714BF594C}"/>
                    </a:ext>
                  </a:extLst>
                </p:cNvPr>
                <p:cNvSpPr/>
                <p:nvPr/>
              </p:nvSpPr>
              <p:spPr>
                <a:xfrm rot="5400000">
                  <a:off x="13467782" y="8699580"/>
                  <a:ext cx="297361" cy="278370"/>
                </a:xfrm>
                <a:custGeom>
                  <a:avLst/>
                  <a:gdLst>
                    <a:gd name="connsiteX0" fmla="*/ 3894 w 297361"/>
                    <a:gd name="connsiteY0" fmla="*/ 2890 h 278370"/>
                    <a:gd name="connsiteX1" fmla="*/ 301255 w 297361"/>
                    <a:gd name="connsiteY1" fmla="*/ 2890 h 278370"/>
                    <a:gd name="connsiteX2" fmla="*/ 301255 w 297361"/>
                    <a:gd name="connsiteY2" fmla="*/ 281260 h 278370"/>
                    <a:gd name="connsiteX3" fmla="*/ 3894 w 297361"/>
                    <a:gd name="connsiteY3" fmla="*/ 281260 h 278370"/>
                  </a:gdLst>
                  <a:ahLst/>
                  <a:cxnLst>
                    <a:cxn ang="0">
                      <a:pos x="connsiteX0" y="connsiteY0"/>
                    </a:cxn>
                    <a:cxn ang="0">
                      <a:pos x="connsiteX1" y="connsiteY1"/>
                    </a:cxn>
                    <a:cxn ang="0">
                      <a:pos x="connsiteX2" y="connsiteY2"/>
                    </a:cxn>
                    <a:cxn ang="0">
                      <a:pos x="connsiteX3" y="connsiteY3"/>
                    </a:cxn>
                  </a:cxnLst>
                  <a:rect l="l" t="t" r="r" b="b"/>
                  <a:pathLst>
                    <a:path w="297361" h="278370">
                      <a:moveTo>
                        <a:pt x="3894" y="2890"/>
                      </a:moveTo>
                      <a:lnTo>
                        <a:pt x="301255" y="2890"/>
                      </a:lnTo>
                      <a:lnTo>
                        <a:pt x="301255" y="281260"/>
                      </a:lnTo>
                      <a:lnTo>
                        <a:pt x="3894" y="281260"/>
                      </a:lnTo>
                      <a:close/>
                    </a:path>
                  </a:pathLst>
                </a:custGeom>
                <a:solidFill>
                  <a:srgbClr val="2166AC"/>
                </a:solidFill>
                <a:ln w="11922" cap="rnd">
                  <a:solidFill>
                    <a:srgbClr val="FFFFFF"/>
                  </a:solidFill>
                  <a:prstDash val="solid"/>
                  <a:round/>
                </a:ln>
              </p:spPr>
              <p:txBody>
                <a:bodyPr rtlCol="0" anchor="ctr"/>
                <a:lstStyle/>
                <a:p>
                  <a:endParaRPr lang="en-CH" sz="4000"/>
                </a:p>
              </p:txBody>
            </p:sp>
            <p:sp>
              <p:nvSpPr>
                <p:cNvPr id="277" name="Freeform 276">
                  <a:extLst>
                    <a:ext uri="{FF2B5EF4-FFF2-40B4-BE49-F238E27FC236}">
                      <a16:creationId xmlns:a16="http://schemas.microsoft.com/office/drawing/2014/main" id="{F9F21E90-B068-CDDD-A3FE-4D3541A804D6}"/>
                    </a:ext>
                  </a:extLst>
                </p:cNvPr>
                <p:cNvSpPr/>
                <p:nvPr/>
              </p:nvSpPr>
              <p:spPr>
                <a:xfrm rot="5400000">
                  <a:off x="13739188" y="8984666"/>
                  <a:ext cx="297361" cy="278370"/>
                </a:xfrm>
                <a:custGeom>
                  <a:avLst/>
                  <a:gdLst>
                    <a:gd name="connsiteX0" fmla="*/ 3960 w 297361"/>
                    <a:gd name="connsiteY0" fmla="*/ 2970 h 278370"/>
                    <a:gd name="connsiteX1" fmla="*/ 301321 w 297361"/>
                    <a:gd name="connsiteY1" fmla="*/ 2970 h 278370"/>
                    <a:gd name="connsiteX2" fmla="*/ 301321 w 297361"/>
                    <a:gd name="connsiteY2" fmla="*/ 281341 h 278370"/>
                    <a:gd name="connsiteX3" fmla="*/ 3960 w 297361"/>
                    <a:gd name="connsiteY3" fmla="*/ 281341 h 278370"/>
                  </a:gdLst>
                  <a:ahLst/>
                  <a:cxnLst>
                    <a:cxn ang="0">
                      <a:pos x="connsiteX0" y="connsiteY0"/>
                    </a:cxn>
                    <a:cxn ang="0">
                      <a:pos x="connsiteX1" y="connsiteY1"/>
                    </a:cxn>
                    <a:cxn ang="0">
                      <a:pos x="connsiteX2" y="connsiteY2"/>
                    </a:cxn>
                    <a:cxn ang="0">
                      <a:pos x="connsiteX3" y="connsiteY3"/>
                    </a:cxn>
                  </a:cxnLst>
                  <a:rect l="l" t="t" r="r" b="b"/>
                  <a:pathLst>
                    <a:path w="297361" h="278370">
                      <a:moveTo>
                        <a:pt x="3960" y="2970"/>
                      </a:moveTo>
                      <a:lnTo>
                        <a:pt x="301321" y="2970"/>
                      </a:lnTo>
                      <a:lnTo>
                        <a:pt x="301321" y="281341"/>
                      </a:lnTo>
                      <a:lnTo>
                        <a:pt x="3960" y="281341"/>
                      </a:lnTo>
                      <a:close/>
                    </a:path>
                  </a:pathLst>
                </a:custGeom>
                <a:solidFill>
                  <a:srgbClr val="C1DDEC"/>
                </a:solidFill>
                <a:ln w="11922" cap="rnd">
                  <a:solidFill>
                    <a:srgbClr val="FFFFFF"/>
                  </a:solidFill>
                  <a:prstDash val="solid"/>
                  <a:round/>
                </a:ln>
              </p:spPr>
              <p:txBody>
                <a:bodyPr rtlCol="0" anchor="ctr"/>
                <a:lstStyle/>
                <a:p>
                  <a:endParaRPr lang="en-CH" sz="4000"/>
                </a:p>
              </p:txBody>
            </p:sp>
            <p:sp>
              <p:nvSpPr>
                <p:cNvPr id="278" name="Freeform 277">
                  <a:extLst>
                    <a:ext uri="{FF2B5EF4-FFF2-40B4-BE49-F238E27FC236}">
                      <a16:creationId xmlns:a16="http://schemas.microsoft.com/office/drawing/2014/main" id="{958F1CF2-C147-0CA0-A0A1-5C22D42D51D2}"/>
                    </a:ext>
                  </a:extLst>
                </p:cNvPr>
                <p:cNvSpPr/>
                <p:nvPr/>
              </p:nvSpPr>
              <p:spPr>
                <a:xfrm rot="5400000">
                  <a:off x="13467782" y="8984666"/>
                  <a:ext cx="297361" cy="278370"/>
                </a:xfrm>
                <a:custGeom>
                  <a:avLst/>
                  <a:gdLst>
                    <a:gd name="connsiteX0" fmla="*/ 3871 w 297361"/>
                    <a:gd name="connsiteY0" fmla="*/ 2983 h 278370"/>
                    <a:gd name="connsiteX1" fmla="*/ 301232 w 297361"/>
                    <a:gd name="connsiteY1" fmla="*/ 2983 h 278370"/>
                    <a:gd name="connsiteX2" fmla="*/ 301232 w 297361"/>
                    <a:gd name="connsiteY2" fmla="*/ 281354 h 278370"/>
                    <a:gd name="connsiteX3" fmla="*/ 3871 w 297361"/>
                    <a:gd name="connsiteY3" fmla="*/ 281354 h 278370"/>
                  </a:gdLst>
                  <a:ahLst/>
                  <a:cxnLst>
                    <a:cxn ang="0">
                      <a:pos x="connsiteX0" y="connsiteY0"/>
                    </a:cxn>
                    <a:cxn ang="0">
                      <a:pos x="connsiteX1" y="connsiteY1"/>
                    </a:cxn>
                    <a:cxn ang="0">
                      <a:pos x="connsiteX2" y="connsiteY2"/>
                    </a:cxn>
                    <a:cxn ang="0">
                      <a:pos x="connsiteX3" y="connsiteY3"/>
                    </a:cxn>
                  </a:cxnLst>
                  <a:rect l="l" t="t" r="r" b="b"/>
                  <a:pathLst>
                    <a:path w="297361" h="278370">
                      <a:moveTo>
                        <a:pt x="3871" y="2983"/>
                      </a:moveTo>
                      <a:lnTo>
                        <a:pt x="301232" y="2983"/>
                      </a:lnTo>
                      <a:lnTo>
                        <a:pt x="301232" y="281354"/>
                      </a:lnTo>
                      <a:lnTo>
                        <a:pt x="3871" y="281354"/>
                      </a:lnTo>
                      <a:close/>
                    </a:path>
                  </a:pathLst>
                </a:custGeom>
                <a:solidFill>
                  <a:srgbClr val="2166AC"/>
                </a:solidFill>
                <a:ln w="11922" cap="rnd">
                  <a:solidFill>
                    <a:srgbClr val="FFFFFF"/>
                  </a:solidFill>
                  <a:prstDash val="solid"/>
                  <a:round/>
                </a:ln>
              </p:spPr>
              <p:txBody>
                <a:bodyPr rtlCol="0" anchor="ctr"/>
                <a:lstStyle/>
                <a:p>
                  <a:endParaRPr lang="en-CH" sz="4000"/>
                </a:p>
              </p:txBody>
            </p:sp>
            <p:sp>
              <p:nvSpPr>
                <p:cNvPr id="279" name="Freeform 278">
                  <a:extLst>
                    <a:ext uri="{FF2B5EF4-FFF2-40B4-BE49-F238E27FC236}">
                      <a16:creationId xmlns:a16="http://schemas.microsoft.com/office/drawing/2014/main" id="{7E143F86-440D-0966-E04F-ED618A0563E3}"/>
                    </a:ext>
                  </a:extLst>
                </p:cNvPr>
                <p:cNvSpPr/>
                <p:nvPr/>
              </p:nvSpPr>
              <p:spPr>
                <a:xfrm rot="5400000">
                  <a:off x="14023773" y="8984438"/>
                  <a:ext cx="297361" cy="278370"/>
                </a:xfrm>
                <a:custGeom>
                  <a:avLst/>
                  <a:gdLst>
                    <a:gd name="connsiteX0" fmla="*/ 4003 w 297361"/>
                    <a:gd name="connsiteY0" fmla="*/ 2957 h 278370"/>
                    <a:gd name="connsiteX1" fmla="*/ 301364 w 297361"/>
                    <a:gd name="connsiteY1" fmla="*/ 2957 h 278370"/>
                    <a:gd name="connsiteX2" fmla="*/ 301364 w 297361"/>
                    <a:gd name="connsiteY2" fmla="*/ 281328 h 278370"/>
                    <a:gd name="connsiteX3" fmla="*/ 4003 w 297361"/>
                    <a:gd name="connsiteY3" fmla="*/ 281328 h 278370"/>
                  </a:gdLst>
                  <a:ahLst/>
                  <a:cxnLst>
                    <a:cxn ang="0">
                      <a:pos x="connsiteX0" y="connsiteY0"/>
                    </a:cxn>
                    <a:cxn ang="0">
                      <a:pos x="connsiteX1" y="connsiteY1"/>
                    </a:cxn>
                    <a:cxn ang="0">
                      <a:pos x="connsiteX2" y="connsiteY2"/>
                    </a:cxn>
                    <a:cxn ang="0">
                      <a:pos x="connsiteX3" y="connsiteY3"/>
                    </a:cxn>
                  </a:cxnLst>
                  <a:rect l="l" t="t" r="r" b="b"/>
                  <a:pathLst>
                    <a:path w="297361" h="278370">
                      <a:moveTo>
                        <a:pt x="4003" y="2957"/>
                      </a:moveTo>
                      <a:lnTo>
                        <a:pt x="301364" y="2957"/>
                      </a:lnTo>
                      <a:lnTo>
                        <a:pt x="301364" y="281328"/>
                      </a:lnTo>
                      <a:lnTo>
                        <a:pt x="4003" y="281328"/>
                      </a:lnTo>
                      <a:close/>
                    </a:path>
                  </a:pathLst>
                </a:custGeom>
                <a:solidFill>
                  <a:srgbClr val="2166AC"/>
                </a:solidFill>
                <a:ln w="11922" cap="rnd">
                  <a:solidFill>
                    <a:srgbClr val="FFFFFF"/>
                  </a:solidFill>
                  <a:prstDash val="solid"/>
                  <a:round/>
                </a:ln>
              </p:spPr>
              <p:txBody>
                <a:bodyPr rtlCol="0" anchor="ctr"/>
                <a:lstStyle/>
                <a:p>
                  <a:endParaRPr lang="en-CH" sz="4000"/>
                </a:p>
              </p:txBody>
            </p:sp>
            <p:sp>
              <p:nvSpPr>
                <p:cNvPr id="280" name="Freeform 279">
                  <a:extLst>
                    <a:ext uri="{FF2B5EF4-FFF2-40B4-BE49-F238E27FC236}">
                      <a16:creationId xmlns:a16="http://schemas.microsoft.com/office/drawing/2014/main" id="{6FC1C0CB-7A6A-A1B9-C29C-2FE08B63FA57}"/>
                    </a:ext>
                  </a:extLst>
                </p:cNvPr>
                <p:cNvSpPr/>
                <p:nvPr/>
              </p:nvSpPr>
              <p:spPr>
                <a:xfrm rot="5400000">
                  <a:off x="13467789" y="8414771"/>
                  <a:ext cx="297361" cy="278370"/>
                </a:xfrm>
                <a:custGeom>
                  <a:avLst/>
                  <a:gdLst>
                    <a:gd name="connsiteX0" fmla="*/ 3820 w 297361"/>
                    <a:gd name="connsiteY0" fmla="*/ 2783 h 278370"/>
                    <a:gd name="connsiteX1" fmla="*/ 301181 w 297361"/>
                    <a:gd name="connsiteY1" fmla="*/ 2783 h 278370"/>
                    <a:gd name="connsiteX2" fmla="*/ 301181 w 297361"/>
                    <a:gd name="connsiteY2" fmla="*/ 281154 h 278370"/>
                    <a:gd name="connsiteX3" fmla="*/ 3820 w 297361"/>
                    <a:gd name="connsiteY3" fmla="*/ 281154 h 278370"/>
                  </a:gdLst>
                  <a:ahLst/>
                  <a:cxnLst>
                    <a:cxn ang="0">
                      <a:pos x="connsiteX0" y="connsiteY0"/>
                    </a:cxn>
                    <a:cxn ang="0">
                      <a:pos x="connsiteX1" y="connsiteY1"/>
                    </a:cxn>
                    <a:cxn ang="0">
                      <a:pos x="connsiteX2" y="connsiteY2"/>
                    </a:cxn>
                    <a:cxn ang="0">
                      <a:pos x="connsiteX3" y="connsiteY3"/>
                    </a:cxn>
                  </a:cxnLst>
                  <a:rect l="l" t="t" r="r" b="b"/>
                  <a:pathLst>
                    <a:path w="297361" h="278370">
                      <a:moveTo>
                        <a:pt x="3820" y="2783"/>
                      </a:moveTo>
                      <a:lnTo>
                        <a:pt x="301181" y="2783"/>
                      </a:lnTo>
                      <a:lnTo>
                        <a:pt x="301181" y="281154"/>
                      </a:lnTo>
                      <a:lnTo>
                        <a:pt x="3820" y="281154"/>
                      </a:lnTo>
                      <a:close/>
                    </a:path>
                  </a:pathLst>
                </a:custGeom>
                <a:solidFill>
                  <a:srgbClr val="457CB8"/>
                </a:solidFill>
                <a:ln w="11922" cap="rnd">
                  <a:solidFill>
                    <a:srgbClr val="FFFFFF"/>
                  </a:solidFill>
                  <a:prstDash val="solid"/>
                  <a:round/>
                </a:ln>
              </p:spPr>
              <p:txBody>
                <a:bodyPr rtlCol="0" anchor="ctr"/>
                <a:lstStyle/>
                <a:p>
                  <a:endParaRPr lang="en-CH" sz="4000"/>
                </a:p>
              </p:txBody>
            </p:sp>
          </p:grpSp>
          <p:pic>
            <p:nvPicPr>
              <p:cNvPr id="281" name="Picture 280">
                <a:extLst>
                  <a:ext uri="{FF2B5EF4-FFF2-40B4-BE49-F238E27FC236}">
                    <a16:creationId xmlns:a16="http://schemas.microsoft.com/office/drawing/2014/main" id="{D5DE61E3-A80B-A374-F7A0-FC02E4214F8A}"/>
                  </a:ext>
                </a:extLst>
              </p:cNvPr>
              <p:cNvPicPr>
                <a:picLocks noChangeAspect="1"/>
              </p:cNvPicPr>
              <p:nvPr/>
            </p:nvPicPr>
            <p:blipFill>
              <a:blip r:embed="rId3"/>
              <a:stretch>
                <a:fillRect/>
              </a:stretch>
            </p:blipFill>
            <p:spPr>
              <a:xfrm>
                <a:off x="1638376" y="12417916"/>
                <a:ext cx="5049759" cy="1441572"/>
              </a:xfrm>
              <a:custGeom>
                <a:avLst/>
                <a:gdLst>
                  <a:gd name="connsiteX0" fmla="*/ 536 w 5049759"/>
                  <a:gd name="connsiteY0" fmla="*/ 4074 h 1441572"/>
                  <a:gd name="connsiteX1" fmla="*/ 5050296 w 5049759"/>
                  <a:gd name="connsiteY1" fmla="*/ 4074 h 1441572"/>
                  <a:gd name="connsiteX2" fmla="*/ 5050296 w 5049759"/>
                  <a:gd name="connsiteY2" fmla="*/ 1445647 h 1441572"/>
                  <a:gd name="connsiteX3" fmla="*/ 536 w 5049759"/>
                  <a:gd name="connsiteY3" fmla="*/ 1445647 h 1441572"/>
                </a:gdLst>
                <a:ahLst/>
                <a:cxnLst>
                  <a:cxn ang="0">
                    <a:pos x="connsiteX0" y="connsiteY0"/>
                  </a:cxn>
                  <a:cxn ang="0">
                    <a:pos x="connsiteX1" y="connsiteY1"/>
                  </a:cxn>
                  <a:cxn ang="0">
                    <a:pos x="connsiteX2" y="connsiteY2"/>
                  </a:cxn>
                  <a:cxn ang="0">
                    <a:pos x="connsiteX3" y="connsiteY3"/>
                  </a:cxn>
                </a:cxnLst>
                <a:rect l="l" t="t" r="r" b="b"/>
                <a:pathLst>
                  <a:path w="5049759" h="1441572">
                    <a:moveTo>
                      <a:pt x="536" y="4074"/>
                    </a:moveTo>
                    <a:lnTo>
                      <a:pt x="5050296" y="4074"/>
                    </a:lnTo>
                    <a:lnTo>
                      <a:pt x="5050296" y="1445647"/>
                    </a:lnTo>
                    <a:lnTo>
                      <a:pt x="536" y="1445647"/>
                    </a:lnTo>
                    <a:close/>
                  </a:path>
                </a:pathLst>
              </a:custGeom>
            </p:spPr>
          </p:pic>
          <p:pic>
            <p:nvPicPr>
              <p:cNvPr id="282" name="Picture 281">
                <a:extLst>
                  <a:ext uri="{FF2B5EF4-FFF2-40B4-BE49-F238E27FC236}">
                    <a16:creationId xmlns:a16="http://schemas.microsoft.com/office/drawing/2014/main" id="{F44EFFA3-B46D-CCA4-3D28-364A5633BC23}"/>
                  </a:ext>
                </a:extLst>
              </p:cNvPr>
              <p:cNvPicPr>
                <a:picLocks noChangeAspect="1"/>
              </p:cNvPicPr>
              <p:nvPr/>
            </p:nvPicPr>
            <p:blipFill>
              <a:blip r:embed="rId4"/>
              <a:stretch>
                <a:fillRect/>
              </a:stretch>
            </p:blipFill>
            <p:spPr>
              <a:xfrm>
                <a:off x="11586071" y="2706203"/>
                <a:ext cx="493699" cy="1706722"/>
              </a:xfrm>
              <a:custGeom>
                <a:avLst/>
                <a:gdLst>
                  <a:gd name="connsiteX0" fmla="*/ 3800 w 493699"/>
                  <a:gd name="connsiteY0" fmla="*/ 888 h 1706722"/>
                  <a:gd name="connsiteX1" fmla="*/ 497500 w 493699"/>
                  <a:gd name="connsiteY1" fmla="*/ 888 h 1706722"/>
                  <a:gd name="connsiteX2" fmla="*/ 497500 w 493699"/>
                  <a:gd name="connsiteY2" fmla="*/ 1707611 h 1706722"/>
                  <a:gd name="connsiteX3" fmla="*/ 3800 w 493699"/>
                  <a:gd name="connsiteY3" fmla="*/ 1707611 h 1706722"/>
                </a:gdLst>
                <a:ahLst/>
                <a:cxnLst>
                  <a:cxn ang="0">
                    <a:pos x="connsiteX0" y="connsiteY0"/>
                  </a:cxn>
                  <a:cxn ang="0">
                    <a:pos x="connsiteX1" y="connsiteY1"/>
                  </a:cxn>
                  <a:cxn ang="0">
                    <a:pos x="connsiteX2" y="connsiteY2"/>
                  </a:cxn>
                  <a:cxn ang="0">
                    <a:pos x="connsiteX3" y="connsiteY3"/>
                  </a:cxn>
                </a:cxnLst>
                <a:rect l="l" t="t" r="r" b="b"/>
                <a:pathLst>
                  <a:path w="493699" h="1706722">
                    <a:moveTo>
                      <a:pt x="3800" y="888"/>
                    </a:moveTo>
                    <a:lnTo>
                      <a:pt x="497500" y="888"/>
                    </a:lnTo>
                    <a:lnTo>
                      <a:pt x="497500" y="1707611"/>
                    </a:lnTo>
                    <a:lnTo>
                      <a:pt x="3800" y="1707611"/>
                    </a:lnTo>
                    <a:close/>
                  </a:path>
                </a:pathLst>
              </a:custGeom>
            </p:spPr>
          </p:pic>
          <p:pic>
            <p:nvPicPr>
              <p:cNvPr id="283" name="Picture 282">
                <a:extLst>
                  <a:ext uri="{FF2B5EF4-FFF2-40B4-BE49-F238E27FC236}">
                    <a16:creationId xmlns:a16="http://schemas.microsoft.com/office/drawing/2014/main" id="{6AA70E61-1916-F468-A633-041D3499C1CB}"/>
                  </a:ext>
                </a:extLst>
              </p:cNvPr>
              <p:cNvPicPr>
                <a:picLocks noChangeAspect="1"/>
              </p:cNvPicPr>
              <p:nvPr/>
            </p:nvPicPr>
            <p:blipFill>
              <a:blip r:embed="rId5"/>
              <a:stretch>
                <a:fillRect/>
              </a:stretch>
            </p:blipFill>
            <p:spPr>
              <a:xfrm>
                <a:off x="3701018" y="16678763"/>
                <a:ext cx="563792" cy="1974921"/>
              </a:xfrm>
              <a:custGeom>
                <a:avLst/>
                <a:gdLst>
                  <a:gd name="connsiteX0" fmla="*/ 1213 w 563792"/>
                  <a:gd name="connsiteY0" fmla="*/ 5473 h 1974921"/>
                  <a:gd name="connsiteX1" fmla="*/ 565006 w 563792"/>
                  <a:gd name="connsiteY1" fmla="*/ 5473 h 1974921"/>
                  <a:gd name="connsiteX2" fmla="*/ 565006 w 563792"/>
                  <a:gd name="connsiteY2" fmla="*/ 1980394 h 1974921"/>
                  <a:gd name="connsiteX3" fmla="*/ 1213 w 563792"/>
                  <a:gd name="connsiteY3" fmla="*/ 1980394 h 1974921"/>
                </a:gdLst>
                <a:ahLst/>
                <a:cxnLst>
                  <a:cxn ang="0">
                    <a:pos x="connsiteX0" y="connsiteY0"/>
                  </a:cxn>
                  <a:cxn ang="0">
                    <a:pos x="connsiteX1" y="connsiteY1"/>
                  </a:cxn>
                  <a:cxn ang="0">
                    <a:pos x="connsiteX2" y="connsiteY2"/>
                  </a:cxn>
                  <a:cxn ang="0">
                    <a:pos x="connsiteX3" y="connsiteY3"/>
                  </a:cxn>
                </a:cxnLst>
                <a:rect l="l" t="t" r="r" b="b"/>
                <a:pathLst>
                  <a:path w="563792" h="1974921">
                    <a:moveTo>
                      <a:pt x="1213" y="5473"/>
                    </a:moveTo>
                    <a:lnTo>
                      <a:pt x="565006" y="5473"/>
                    </a:lnTo>
                    <a:lnTo>
                      <a:pt x="565006" y="1980394"/>
                    </a:lnTo>
                    <a:lnTo>
                      <a:pt x="1213" y="1980394"/>
                    </a:lnTo>
                    <a:close/>
                  </a:path>
                </a:pathLst>
              </a:custGeom>
            </p:spPr>
          </p:pic>
        </p:grpSp>
        <p:sp>
          <p:nvSpPr>
            <p:cNvPr id="284" name="Freeform 283">
              <a:extLst>
                <a:ext uri="{FF2B5EF4-FFF2-40B4-BE49-F238E27FC236}">
                  <a16:creationId xmlns:a16="http://schemas.microsoft.com/office/drawing/2014/main" id="{031FAA6F-0E35-08DD-12C1-358E0AFE29C3}"/>
                </a:ext>
              </a:extLst>
            </p:cNvPr>
            <p:cNvSpPr/>
            <p:nvPr/>
          </p:nvSpPr>
          <p:spPr>
            <a:xfrm rot="10800000" flipV="1">
              <a:off x="5966626" y="3043374"/>
              <a:ext cx="2571170" cy="1339243"/>
            </a:xfrm>
            <a:custGeom>
              <a:avLst/>
              <a:gdLst>
                <a:gd name="connsiteX0" fmla="*/ 2568394 w 2571170"/>
                <a:gd name="connsiteY0" fmla="*/ 459927 h 1339243"/>
                <a:gd name="connsiteX1" fmla="*/ 2547998 w 2571170"/>
                <a:gd name="connsiteY1" fmla="*/ 432751 h 1339243"/>
                <a:gd name="connsiteX2" fmla="*/ 2431043 w 2571170"/>
                <a:gd name="connsiteY2" fmla="*/ 346605 h 1339243"/>
                <a:gd name="connsiteX3" fmla="*/ 2367269 w 2571170"/>
                <a:gd name="connsiteY3" fmla="*/ 287597 h 1339243"/>
                <a:gd name="connsiteX4" fmla="*/ 2170746 w 2571170"/>
                <a:gd name="connsiteY4" fmla="*/ 173388 h 1339243"/>
                <a:gd name="connsiteX5" fmla="*/ 2141342 w 2571170"/>
                <a:gd name="connsiteY5" fmla="*/ 162492 h 1339243"/>
                <a:gd name="connsiteX6" fmla="*/ 2116857 w 2571170"/>
                <a:gd name="connsiteY6" fmla="*/ 151417 h 1339243"/>
                <a:gd name="connsiteX7" fmla="*/ 2088286 w 2571170"/>
                <a:gd name="connsiteY7" fmla="*/ 124459 h 1339243"/>
                <a:gd name="connsiteX8" fmla="*/ 2075008 w 2571170"/>
                <a:gd name="connsiteY8" fmla="*/ 84699 h 1339243"/>
                <a:gd name="connsiteX9" fmla="*/ 2004944 w 2571170"/>
                <a:gd name="connsiteY9" fmla="*/ 11883 h 1339243"/>
                <a:gd name="connsiteX10" fmla="*/ 1871193 w 2571170"/>
                <a:gd name="connsiteY10" fmla="*/ 55416 h 1339243"/>
                <a:gd name="connsiteX11" fmla="*/ 1856930 w 2571170"/>
                <a:gd name="connsiteY11" fmla="*/ 68816 h 1339243"/>
                <a:gd name="connsiteX12" fmla="*/ 1824966 w 2571170"/>
                <a:gd name="connsiteY12" fmla="*/ 83398 h 1339243"/>
                <a:gd name="connsiteX13" fmla="*/ 1778821 w 2571170"/>
                <a:gd name="connsiteY13" fmla="*/ 141355 h 1339243"/>
                <a:gd name="connsiteX14" fmla="*/ 1777150 w 2571170"/>
                <a:gd name="connsiteY14" fmla="*/ 172473 h 1339243"/>
                <a:gd name="connsiteX15" fmla="*/ 1769340 w 2571170"/>
                <a:gd name="connsiteY15" fmla="*/ 181054 h 1339243"/>
                <a:gd name="connsiteX16" fmla="*/ 1758518 w 2571170"/>
                <a:gd name="connsiteY16" fmla="*/ 183603 h 1339243"/>
                <a:gd name="connsiteX17" fmla="*/ 1718615 w 2571170"/>
                <a:gd name="connsiteY17" fmla="*/ 194057 h 1339243"/>
                <a:gd name="connsiteX18" fmla="*/ 1714045 w 2571170"/>
                <a:gd name="connsiteY18" fmla="*/ 194357 h 1339243"/>
                <a:gd name="connsiteX19" fmla="*/ 1692354 w 2571170"/>
                <a:gd name="connsiteY19" fmla="*/ 190403 h 1339243"/>
                <a:gd name="connsiteX20" fmla="*/ 1162768 w 2571170"/>
                <a:gd name="connsiteY20" fmla="*/ 329203 h 1339243"/>
                <a:gd name="connsiteX21" fmla="*/ 799828 w 2571170"/>
                <a:gd name="connsiteY21" fmla="*/ 1009694 h 1339243"/>
                <a:gd name="connsiteX22" fmla="*/ 754489 w 2571170"/>
                <a:gd name="connsiteY22" fmla="*/ 1051490 h 1339243"/>
                <a:gd name="connsiteX23" fmla="*/ 749484 w 2571170"/>
                <a:gd name="connsiteY23" fmla="*/ 1057850 h 1339243"/>
                <a:gd name="connsiteX24" fmla="*/ 731326 w 2571170"/>
                <a:gd name="connsiteY24" fmla="*/ 1064880 h 1339243"/>
                <a:gd name="connsiteX25" fmla="*/ 709232 w 2571170"/>
                <a:gd name="connsiteY25" fmla="*/ 1079723 h 1339243"/>
                <a:gd name="connsiteX26" fmla="*/ 704434 w 2571170"/>
                <a:gd name="connsiteY26" fmla="*/ 1082380 h 1339243"/>
                <a:gd name="connsiteX27" fmla="*/ 637680 w 2571170"/>
                <a:gd name="connsiteY27" fmla="*/ 1090499 h 1339243"/>
                <a:gd name="connsiteX28" fmla="*/ 606676 w 2571170"/>
                <a:gd name="connsiteY28" fmla="*/ 1091952 h 1339243"/>
                <a:gd name="connsiteX29" fmla="*/ 539672 w 2571170"/>
                <a:gd name="connsiteY29" fmla="*/ 1098350 h 1339243"/>
                <a:gd name="connsiteX30" fmla="*/ 22836 w 2571170"/>
                <a:gd name="connsiteY30" fmla="*/ 1167088 h 1339243"/>
                <a:gd name="connsiteX31" fmla="*/ 22836 w 2571170"/>
                <a:gd name="connsiteY31" fmla="*/ 1238173 h 1339243"/>
                <a:gd name="connsiteX32" fmla="*/ 309568 w 2571170"/>
                <a:gd name="connsiteY32" fmla="*/ 1327373 h 1339243"/>
                <a:gd name="connsiteX33" fmla="*/ 368163 w 2571170"/>
                <a:gd name="connsiteY33" fmla="*/ 1339717 h 1339243"/>
                <a:gd name="connsiteX34" fmla="*/ 374911 w 2571170"/>
                <a:gd name="connsiteY34" fmla="*/ 1334496 h 1339243"/>
                <a:gd name="connsiteX35" fmla="*/ 139639 w 2571170"/>
                <a:gd name="connsiteY35" fmla="*/ 1233098 h 1339243"/>
                <a:gd name="connsiteX36" fmla="*/ 208216 w 2571170"/>
                <a:gd name="connsiteY36" fmla="*/ 1188493 h 1339243"/>
                <a:gd name="connsiteX37" fmla="*/ 785183 w 2571170"/>
                <a:gd name="connsiteY37" fmla="*/ 1212788 h 1339243"/>
                <a:gd name="connsiteX38" fmla="*/ 875333 w 2571170"/>
                <a:gd name="connsiteY38" fmla="*/ 1221549 h 1339243"/>
                <a:gd name="connsiteX39" fmla="*/ 880201 w 2571170"/>
                <a:gd name="connsiteY39" fmla="*/ 1223341 h 1339243"/>
                <a:gd name="connsiteX40" fmla="*/ 876983 w 2571170"/>
                <a:gd name="connsiteY40" fmla="*/ 1228639 h 1339243"/>
                <a:gd name="connsiteX41" fmla="*/ 872724 w 2571170"/>
                <a:gd name="connsiteY41" fmla="*/ 1230033 h 1339243"/>
                <a:gd name="connsiteX42" fmla="*/ 873062 w 2571170"/>
                <a:gd name="connsiteY42" fmla="*/ 1230251 h 1339243"/>
                <a:gd name="connsiteX43" fmla="*/ 877576 w 2571170"/>
                <a:gd name="connsiteY43" fmla="*/ 1233567 h 1339243"/>
                <a:gd name="connsiteX44" fmla="*/ 878252 w 2571170"/>
                <a:gd name="connsiteY44" fmla="*/ 1233980 h 1339243"/>
                <a:gd name="connsiteX45" fmla="*/ 881863 w 2571170"/>
                <a:gd name="connsiteY45" fmla="*/ 1232968 h 1339243"/>
                <a:gd name="connsiteX46" fmla="*/ 892809 w 2571170"/>
                <a:gd name="connsiteY46" fmla="*/ 1230790 h 1339243"/>
                <a:gd name="connsiteX47" fmla="*/ 893316 w 2571170"/>
                <a:gd name="connsiteY47" fmla="*/ 1233191 h 1339243"/>
                <a:gd name="connsiteX48" fmla="*/ 881547 w 2571170"/>
                <a:gd name="connsiteY48" fmla="*/ 1235391 h 1339243"/>
                <a:gd name="connsiteX49" fmla="*/ 880496 w 2571170"/>
                <a:gd name="connsiteY49" fmla="*/ 1235374 h 1339243"/>
                <a:gd name="connsiteX50" fmla="*/ 915993 w 2571170"/>
                <a:gd name="connsiteY50" fmla="*/ 1249205 h 1339243"/>
                <a:gd name="connsiteX51" fmla="*/ 916870 w 2571170"/>
                <a:gd name="connsiteY51" fmla="*/ 1249281 h 1339243"/>
                <a:gd name="connsiteX52" fmla="*/ 964355 w 2571170"/>
                <a:gd name="connsiteY52" fmla="*/ 1254797 h 1339243"/>
                <a:gd name="connsiteX53" fmla="*/ 995120 w 2571170"/>
                <a:gd name="connsiteY53" fmla="*/ 1260574 h 1339243"/>
                <a:gd name="connsiteX54" fmla="*/ 1035552 w 2571170"/>
                <a:gd name="connsiteY54" fmla="*/ 1262828 h 1339243"/>
                <a:gd name="connsiteX55" fmla="*/ 1152333 w 2571170"/>
                <a:gd name="connsiteY55" fmla="*/ 1272820 h 1339243"/>
                <a:gd name="connsiteX56" fmla="*/ 1173017 w 2571170"/>
                <a:gd name="connsiteY56" fmla="*/ 1277720 h 1339243"/>
                <a:gd name="connsiteX57" fmla="*/ 1211930 w 2571170"/>
                <a:gd name="connsiteY57" fmla="*/ 1278826 h 1339243"/>
                <a:gd name="connsiteX58" fmla="*/ 1346351 w 2571170"/>
                <a:gd name="connsiteY58" fmla="*/ 1287962 h 1339243"/>
                <a:gd name="connsiteX59" fmla="*/ 1540886 w 2571170"/>
                <a:gd name="connsiteY59" fmla="*/ 1292057 h 1339243"/>
                <a:gd name="connsiteX60" fmla="*/ 1766099 w 2571170"/>
                <a:gd name="connsiteY60" fmla="*/ 1295449 h 1339243"/>
                <a:gd name="connsiteX61" fmla="*/ 1766780 w 2571170"/>
                <a:gd name="connsiteY61" fmla="*/ 1291572 h 1339243"/>
                <a:gd name="connsiteX62" fmla="*/ 1763093 w 2571170"/>
                <a:gd name="connsiteY62" fmla="*/ 1289645 h 1339243"/>
                <a:gd name="connsiteX63" fmla="*/ 1761781 w 2571170"/>
                <a:gd name="connsiteY63" fmla="*/ 1288561 h 1339243"/>
                <a:gd name="connsiteX64" fmla="*/ 1760174 w 2571170"/>
                <a:gd name="connsiteY64" fmla="*/ 1286481 h 1339243"/>
                <a:gd name="connsiteX65" fmla="*/ 1747844 w 2571170"/>
                <a:gd name="connsiteY65" fmla="*/ 1280203 h 1339243"/>
                <a:gd name="connsiteX66" fmla="*/ 1749113 w 2571170"/>
                <a:gd name="connsiteY66" fmla="*/ 1274753 h 1339243"/>
                <a:gd name="connsiteX67" fmla="*/ 1752326 w 2571170"/>
                <a:gd name="connsiteY67" fmla="*/ 1275134 h 1339243"/>
                <a:gd name="connsiteX68" fmla="*/ 1753584 w 2571170"/>
                <a:gd name="connsiteY68" fmla="*/ 1275439 h 1339243"/>
                <a:gd name="connsiteX69" fmla="*/ 1756607 w 2571170"/>
                <a:gd name="connsiteY69" fmla="*/ 1276659 h 1339243"/>
                <a:gd name="connsiteX70" fmla="*/ 1757925 w 2571170"/>
                <a:gd name="connsiteY70" fmla="*/ 1277301 h 1339243"/>
                <a:gd name="connsiteX71" fmla="*/ 1758676 w 2571170"/>
                <a:gd name="connsiteY71" fmla="*/ 1277802 h 1339243"/>
                <a:gd name="connsiteX72" fmla="*/ 1760305 w 2571170"/>
                <a:gd name="connsiteY72" fmla="*/ 1278074 h 1339243"/>
                <a:gd name="connsiteX73" fmla="*/ 1765408 w 2571170"/>
                <a:gd name="connsiteY73" fmla="*/ 1279806 h 1339243"/>
                <a:gd name="connsiteX74" fmla="*/ 1768441 w 2571170"/>
                <a:gd name="connsiteY74" fmla="*/ 1281423 h 1339243"/>
                <a:gd name="connsiteX75" fmla="*/ 1768675 w 2571170"/>
                <a:gd name="connsiteY75" fmla="*/ 1281603 h 1339243"/>
                <a:gd name="connsiteX76" fmla="*/ 1769427 w 2571170"/>
                <a:gd name="connsiteY76" fmla="*/ 1277285 h 1339243"/>
                <a:gd name="connsiteX77" fmla="*/ 1769677 w 2571170"/>
                <a:gd name="connsiteY77" fmla="*/ 1275129 h 1339243"/>
                <a:gd name="connsiteX78" fmla="*/ 1769819 w 2571170"/>
                <a:gd name="connsiteY78" fmla="*/ 1273647 h 1339243"/>
                <a:gd name="connsiteX79" fmla="*/ 1769498 w 2571170"/>
                <a:gd name="connsiteY79" fmla="*/ 1273245 h 1339243"/>
                <a:gd name="connsiteX80" fmla="*/ 1760316 w 2571170"/>
                <a:gd name="connsiteY80" fmla="*/ 1263002 h 1339243"/>
                <a:gd name="connsiteX81" fmla="*/ 1739876 w 2571170"/>
                <a:gd name="connsiteY81" fmla="*/ 1223684 h 1339243"/>
                <a:gd name="connsiteX82" fmla="*/ 1735405 w 2571170"/>
                <a:gd name="connsiteY82" fmla="*/ 1220450 h 1339243"/>
                <a:gd name="connsiteX83" fmla="*/ 1684473 w 2571170"/>
                <a:gd name="connsiteY83" fmla="*/ 1208775 h 1339243"/>
                <a:gd name="connsiteX84" fmla="*/ 1566172 w 2571170"/>
                <a:gd name="connsiteY84" fmla="*/ 1207877 h 1339243"/>
                <a:gd name="connsiteX85" fmla="*/ 1511673 w 2571170"/>
                <a:gd name="connsiteY85" fmla="*/ 1169136 h 1339243"/>
                <a:gd name="connsiteX86" fmla="*/ 1736652 w 2571170"/>
                <a:gd name="connsiteY86" fmla="*/ 1115099 h 1339243"/>
                <a:gd name="connsiteX87" fmla="*/ 1850944 w 2571170"/>
                <a:gd name="connsiteY87" fmla="*/ 1282991 h 1339243"/>
                <a:gd name="connsiteX88" fmla="*/ 1850814 w 2571170"/>
                <a:gd name="connsiteY88" fmla="*/ 1293440 h 1339243"/>
                <a:gd name="connsiteX89" fmla="*/ 1858760 w 2571170"/>
                <a:gd name="connsiteY89" fmla="*/ 1299495 h 1339243"/>
                <a:gd name="connsiteX90" fmla="*/ 1871645 w 2571170"/>
                <a:gd name="connsiteY90" fmla="*/ 1307548 h 1339243"/>
                <a:gd name="connsiteX91" fmla="*/ 1884242 w 2571170"/>
                <a:gd name="connsiteY91" fmla="*/ 1308523 h 1339243"/>
                <a:gd name="connsiteX92" fmla="*/ 1913199 w 2571170"/>
                <a:gd name="connsiteY92" fmla="*/ 1313091 h 1339243"/>
                <a:gd name="connsiteX93" fmla="*/ 1913226 w 2571170"/>
                <a:gd name="connsiteY93" fmla="*/ 1313020 h 1339243"/>
                <a:gd name="connsiteX94" fmla="*/ 1928965 w 2571170"/>
                <a:gd name="connsiteY94" fmla="*/ 1314442 h 1339243"/>
                <a:gd name="connsiteX95" fmla="*/ 1973504 w 2571170"/>
                <a:gd name="connsiteY95" fmla="*/ 1301727 h 1339243"/>
                <a:gd name="connsiteX96" fmla="*/ 2006230 w 2571170"/>
                <a:gd name="connsiteY96" fmla="*/ 1301727 h 1339243"/>
                <a:gd name="connsiteX97" fmla="*/ 1937799 w 2571170"/>
                <a:gd name="connsiteY97" fmla="*/ 1260084 h 1339243"/>
                <a:gd name="connsiteX98" fmla="*/ 1923939 w 2571170"/>
                <a:gd name="connsiteY98" fmla="*/ 1206080 h 1339243"/>
                <a:gd name="connsiteX99" fmla="*/ 1915900 w 2571170"/>
                <a:gd name="connsiteY99" fmla="*/ 1151434 h 1339243"/>
                <a:gd name="connsiteX100" fmla="*/ 1914637 w 2571170"/>
                <a:gd name="connsiteY100" fmla="*/ 1138921 h 1339243"/>
                <a:gd name="connsiteX101" fmla="*/ 1891284 w 2571170"/>
                <a:gd name="connsiteY101" fmla="*/ 1088615 h 1339243"/>
                <a:gd name="connsiteX102" fmla="*/ 1881546 w 2571170"/>
                <a:gd name="connsiteY102" fmla="*/ 1025997 h 1339243"/>
                <a:gd name="connsiteX103" fmla="*/ 1886382 w 2571170"/>
                <a:gd name="connsiteY103" fmla="*/ 992809 h 1339243"/>
                <a:gd name="connsiteX104" fmla="*/ 1891812 w 2571170"/>
                <a:gd name="connsiteY104" fmla="*/ 977999 h 1339243"/>
                <a:gd name="connsiteX105" fmla="*/ 1895641 w 2571170"/>
                <a:gd name="connsiteY105" fmla="*/ 972739 h 1339243"/>
                <a:gd name="connsiteX106" fmla="*/ 1975775 w 2571170"/>
                <a:gd name="connsiteY106" fmla="*/ 897331 h 1339243"/>
                <a:gd name="connsiteX107" fmla="*/ 2003408 w 2571170"/>
                <a:gd name="connsiteY107" fmla="*/ 889436 h 1339243"/>
                <a:gd name="connsiteX108" fmla="*/ 2055789 w 2571170"/>
                <a:gd name="connsiteY108" fmla="*/ 913710 h 1339243"/>
                <a:gd name="connsiteX109" fmla="*/ 2057102 w 2571170"/>
                <a:gd name="connsiteY109" fmla="*/ 915158 h 1339243"/>
                <a:gd name="connsiteX110" fmla="*/ 2095600 w 2571170"/>
                <a:gd name="connsiteY110" fmla="*/ 911199 h 1339243"/>
                <a:gd name="connsiteX111" fmla="*/ 2104450 w 2571170"/>
                <a:gd name="connsiteY111" fmla="*/ 906778 h 1339243"/>
                <a:gd name="connsiteX112" fmla="*/ 2124323 w 2571170"/>
                <a:gd name="connsiteY112" fmla="*/ 927986 h 1339243"/>
                <a:gd name="connsiteX113" fmla="*/ 2129840 w 2571170"/>
                <a:gd name="connsiteY113" fmla="*/ 944556 h 1339243"/>
                <a:gd name="connsiteX114" fmla="*/ 2138292 w 2571170"/>
                <a:gd name="connsiteY114" fmla="*/ 953366 h 1339243"/>
                <a:gd name="connsiteX115" fmla="*/ 2153634 w 2571170"/>
                <a:gd name="connsiteY115" fmla="*/ 967152 h 1339243"/>
                <a:gd name="connsiteX116" fmla="*/ 2176698 w 2571170"/>
                <a:gd name="connsiteY116" fmla="*/ 980237 h 1339243"/>
                <a:gd name="connsiteX117" fmla="*/ 2181137 w 2571170"/>
                <a:gd name="connsiteY117" fmla="*/ 983237 h 1339243"/>
                <a:gd name="connsiteX118" fmla="*/ 2190973 w 2571170"/>
                <a:gd name="connsiteY118" fmla="*/ 980765 h 1339243"/>
                <a:gd name="connsiteX119" fmla="*/ 2193456 w 2571170"/>
                <a:gd name="connsiteY119" fmla="*/ 960629 h 1339243"/>
                <a:gd name="connsiteX120" fmla="*/ 2196108 w 2571170"/>
                <a:gd name="connsiteY120" fmla="*/ 935936 h 1339243"/>
                <a:gd name="connsiteX121" fmla="*/ 2197900 w 2571170"/>
                <a:gd name="connsiteY121" fmla="*/ 906266 h 1339243"/>
                <a:gd name="connsiteX122" fmla="*/ 2180385 w 2571170"/>
                <a:gd name="connsiteY122" fmla="*/ 848347 h 1339243"/>
                <a:gd name="connsiteX123" fmla="*/ 2148553 w 2571170"/>
                <a:gd name="connsiteY123" fmla="*/ 817659 h 1339243"/>
                <a:gd name="connsiteX124" fmla="*/ 2096417 w 2571170"/>
                <a:gd name="connsiteY124" fmla="*/ 802130 h 1339243"/>
                <a:gd name="connsiteX125" fmla="*/ 2073015 w 2571170"/>
                <a:gd name="connsiteY125" fmla="*/ 780677 h 1339243"/>
                <a:gd name="connsiteX126" fmla="*/ 2076909 w 2571170"/>
                <a:gd name="connsiteY126" fmla="*/ 765278 h 1339243"/>
                <a:gd name="connsiteX127" fmla="*/ 2090802 w 2571170"/>
                <a:gd name="connsiteY127" fmla="*/ 744827 h 1339243"/>
                <a:gd name="connsiteX128" fmla="*/ 2095099 w 2571170"/>
                <a:gd name="connsiteY128" fmla="*/ 738957 h 1339243"/>
                <a:gd name="connsiteX129" fmla="*/ 2108246 w 2571170"/>
                <a:gd name="connsiteY129" fmla="*/ 716006 h 1339243"/>
                <a:gd name="connsiteX130" fmla="*/ 2121791 w 2571170"/>
                <a:gd name="connsiteY130" fmla="*/ 698571 h 1339243"/>
                <a:gd name="connsiteX131" fmla="*/ 2143651 w 2571170"/>
                <a:gd name="connsiteY131" fmla="*/ 674145 h 1339243"/>
                <a:gd name="connsiteX132" fmla="*/ 2183315 w 2571170"/>
                <a:gd name="connsiteY132" fmla="*/ 656645 h 1339243"/>
                <a:gd name="connsiteX133" fmla="*/ 2212948 w 2571170"/>
                <a:gd name="connsiteY133" fmla="*/ 652985 h 1339243"/>
                <a:gd name="connsiteX134" fmla="*/ 2266227 w 2571170"/>
                <a:gd name="connsiteY134" fmla="*/ 653290 h 1339243"/>
                <a:gd name="connsiteX135" fmla="*/ 2345828 w 2571170"/>
                <a:gd name="connsiteY135" fmla="*/ 640772 h 1339243"/>
                <a:gd name="connsiteX136" fmla="*/ 2378575 w 2571170"/>
                <a:gd name="connsiteY136" fmla="*/ 627633 h 1339243"/>
                <a:gd name="connsiteX137" fmla="*/ 2389996 w 2571170"/>
                <a:gd name="connsiteY137" fmla="*/ 622771 h 1339243"/>
                <a:gd name="connsiteX138" fmla="*/ 2425608 w 2571170"/>
                <a:gd name="connsiteY138" fmla="*/ 616438 h 1339243"/>
                <a:gd name="connsiteX139" fmla="*/ 2475173 w 2571170"/>
                <a:gd name="connsiteY139" fmla="*/ 597359 h 1339243"/>
                <a:gd name="connsiteX140" fmla="*/ 2509494 w 2571170"/>
                <a:gd name="connsiteY140" fmla="*/ 568947 h 1339243"/>
                <a:gd name="connsiteX141" fmla="*/ 2542155 w 2571170"/>
                <a:gd name="connsiteY141" fmla="*/ 533592 h 1339243"/>
                <a:gd name="connsiteX142" fmla="*/ 2547023 w 2571170"/>
                <a:gd name="connsiteY142" fmla="*/ 527630 h 1339243"/>
                <a:gd name="connsiteX143" fmla="*/ 2556647 w 2571170"/>
                <a:gd name="connsiteY143" fmla="*/ 515716 h 1339243"/>
                <a:gd name="connsiteX144" fmla="*/ 2568394 w 2571170"/>
                <a:gd name="connsiteY144" fmla="*/ 459927 h 133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571170" h="1339243">
                  <a:moveTo>
                    <a:pt x="2568394" y="459927"/>
                  </a:moveTo>
                  <a:cubicBezTo>
                    <a:pt x="2562703" y="450224"/>
                    <a:pt x="2554463" y="442051"/>
                    <a:pt x="2547998" y="432751"/>
                  </a:cubicBezTo>
                  <a:cubicBezTo>
                    <a:pt x="2538555" y="419165"/>
                    <a:pt x="2439833" y="354152"/>
                    <a:pt x="2431043" y="346605"/>
                  </a:cubicBezTo>
                  <a:cubicBezTo>
                    <a:pt x="2409084" y="327749"/>
                    <a:pt x="2388525" y="307270"/>
                    <a:pt x="2367269" y="287597"/>
                  </a:cubicBezTo>
                  <a:cubicBezTo>
                    <a:pt x="2359928" y="280796"/>
                    <a:pt x="2189001" y="173660"/>
                    <a:pt x="2170746" y="173388"/>
                  </a:cubicBezTo>
                  <a:cubicBezTo>
                    <a:pt x="2160883" y="173235"/>
                    <a:pt x="2151025" y="166603"/>
                    <a:pt x="2141342" y="162492"/>
                  </a:cubicBezTo>
                  <a:cubicBezTo>
                    <a:pt x="2133075" y="158980"/>
                    <a:pt x="2125412" y="153236"/>
                    <a:pt x="2116857" y="151417"/>
                  </a:cubicBezTo>
                  <a:cubicBezTo>
                    <a:pt x="2100300" y="147894"/>
                    <a:pt x="2092638" y="141121"/>
                    <a:pt x="2088286" y="124459"/>
                  </a:cubicBezTo>
                  <a:cubicBezTo>
                    <a:pt x="2084752" y="110933"/>
                    <a:pt x="2081805" y="96618"/>
                    <a:pt x="2075008" y="84699"/>
                  </a:cubicBezTo>
                  <a:cubicBezTo>
                    <a:pt x="2057946" y="54779"/>
                    <a:pt x="2037180" y="28523"/>
                    <a:pt x="2004944" y="11883"/>
                  </a:cubicBezTo>
                  <a:cubicBezTo>
                    <a:pt x="1956877" y="-12925"/>
                    <a:pt x="1892885" y="6656"/>
                    <a:pt x="1871193" y="55416"/>
                  </a:cubicBezTo>
                  <a:cubicBezTo>
                    <a:pt x="1868198" y="62151"/>
                    <a:pt x="1863972" y="66202"/>
                    <a:pt x="1856930" y="68816"/>
                  </a:cubicBezTo>
                  <a:cubicBezTo>
                    <a:pt x="1845967" y="72883"/>
                    <a:pt x="1834884" y="77305"/>
                    <a:pt x="1824966" y="83398"/>
                  </a:cubicBezTo>
                  <a:cubicBezTo>
                    <a:pt x="1802763" y="97032"/>
                    <a:pt x="1784349" y="114543"/>
                    <a:pt x="1778821" y="141355"/>
                  </a:cubicBezTo>
                  <a:cubicBezTo>
                    <a:pt x="1776747" y="151423"/>
                    <a:pt x="1777144" y="162084"/>
                    <a:pt x="1777150" y="172473"/>
                  </a:cubicBezTo>
                  <a:cubicBezTo>
                    <a:pt x="1777155" y="178359"/>
                    <a:pt x="1774955" y="180624"/>
                    <a:pt x="1769340" y="181054"/>
                  </a:cubicBezTo>
                  <a:cubicBezTo>
                    <a:pt x="1765658" y="181337"/>
                    <a:pt x="1761421" y="181670"/>
                    <a:pt x="1758518" y="183603"/>
                  </a:cubicBezTo>
                  <a:cubicBezTo>
                    <a:pt x="1746335" y="191710"/>
                    <a:pt x="1735852" y="205127"/>
                    <a:pt x="1718615" y="194057"/>
                  </a:cubicBezTo>
                  <a:cubicBezTo>
                    <a:pt x="1717553" y="193376"/>
                    <a:pt x="1715559" y="194569"/>
                    <a:pt x="1714045" y="194357"/>
                  </a:cubicBezTo>
                  <a:cubicBezTo>
                    <a:pt x="1709667" y="193747"/>
                    <a:pt x="1698676" y="197357"/>
                    <a:pt x="1692354" y="190403"/>
                  </a:cubicBezTo>
                  <a:cubicBezTo>
                    <a:pt x="1689211" y="186946"/>
                    <a:pt x="1378434" y="143789"/>
                    <a:pt x="1162768" y="329203"/>
                  </a:cubicBezTo>
                  <a:cubicBezTo>
                    <a:pt x="918940" y="538836"/>
                    <a:pt x="836676" y="872469"/>
                    <a:pt x="799828" y="1009694"/>
                  </a:cubicBezTo>
                  <a:cubicBezTo>
                    <a:pt x="792813" y="1035792"/>
                    <a:pt x="754799" y="1051088"/>
                    <a:pt x="754489" y="1051490"/>
                  </a:cubicBezTo>
                  <a:cubicBezTo>
                    <a:pt x="752828" y="1053652"/>
                    <a:pt x="751668" y="1056788"/>
                    <a:pt x="749484" y="1057850"/>
                  </a:cubicBezTo>
                  <a:cubicBezTo>
                    <a:pt x="743667" y="1060682"/>
                    <a:pt x="737475" y="1062794"/>
                    <a:pt x="731326" y="1064880"/>
                  </a:cubicBezTo>
                  <a:cubicBezTo>
                    <a:pt x="722613" y="1067831"/>
                    <a:pt x="712303" y="1068147"/>
                    <a:pt x="709232" y="1079723"/>
                  </a:cubicBezTo>
                  <a:cubicBezTo>
                    <a:pt x="708905" y="1080970"/>
                    <a:pt x="706176" y="1082157"/>
                    <a:pt x="704434" y="1082380"/>
                  </a:cubicBezTo>
                  <a:cubicBezTo>
                    <a:pt x="682202" y="1085228"/>
                    <a:pt x="659971" y="1088152"/>
                    <a:pt x="637680" y="1090499"/>
                  </a:cubicBezTo>
                  <a:cubicBezTo>
                    <a:pt x="627409" y="1091582"/>
                    <a:pt x="616974" y="1091065"/>
                    <a:pt x="606676" y="1091952"/>
                  </a:cubicBezTo>
                  <a:cubicBezTo>
                    <a:pt x="584325" y="1093875"/>
                    <a:pt x="562023" y="1096390"/>
                    <a:pt x="539672" y="1098350"/>
                  </a:cubicBezTo>
                  <a:cubicBezTo>
                    <a:pt x="529951" y="1099200"/>
                    <a:pt x="104124" y="1074419"/>
                    <a:pt x="22836" y="1167088"/>
                  </a:cubicBezTo>
                  <a:cubicBezTo>
                    <a:pt x="5621" y="1186718"/>
                    <a:pt x="-12700" y="1211198"/>
                    <a:pt x="22836" y="1238173"/>
                  </a:cubicBezTo>
                  <a:cubicBezTo>
                    <a:pt x="26463" y="1240928"/>
                    <a:pt x="287032" y="1318754"/>
                    <a:pt x="309568" y="1327373"/>
                  </a:cubicBezTo>
                  <a:cubicBezTo>
                    <a:pt x="328434" y="1334588"/>
                    <a:pt x="347201" y="1342756"/>
                    <a:pt x="368163" y="1339717"/>
                  </a:cubicBezTo>
                  <a:cubicBezTo>
                    <a:pt x="370712" y="1339347"/>
                    <a:pt x="374475" y="1336663"/>
                    <a:pt x="374911" y="1334496"/>
                  </a:cubicBezTo>
                  <a:cubicBezTo>
                    <a:pt x="375962" y="1329236"/>
                    <a:pt x="168797" y="1261472"/>
                    <a:pt x="139639" y="1233098"/>
                  </a:cubicBezTo>
                  <a:cubicBezTo>
                    <a:pt x="106657" y="1200989"/>
                    <a:pt x="180926" y="1188569"/>
                    <a:pt x="208216" y="1188493"/>
                  </a:cubicBezTo>
                  <a:cubicBezTo>
                    <a:pt x="290425" y="1188275"/>
                    <a:pt x="698704" y="1213600"/>
                    <a:pt x="785183" y="1212788"/>
                  </a:cubicBezTo>
                  <a:cubicBezTo>
                    <a:pt x="849589" y="1212184"/>
                    <a:pt x="870518" y="1223074"/>
                    <a:pt x="875333" y="1221549"/>
                  </a:cubicBezTo>
                  <a:cubicBezTo>
                    <a:pt x="876634" y="1221136"/>
                    <a:pt x="878562" y="1222693"/>
                    <a:pt x="880201" y="1223341"/>
                  </a:cubicBezTo>
                  <a:cubicBezTo>
                    <a:pt x="879150" y="1225170"/>
                    <a:pt x="878464" y="1228176"/>
                    <a:pt x="876983" y="1228639"/>
                  </a:cubicBezTo>
                  <a:cubicBezTo>
                    <a:pt x="875572" y="1229080"/>
                    <a:pt x="874145" y="1229559"/>
                    <a:pt x="872724" y="1230033"/>
                  </a:cubicBezTo>
                  <a:cubicBezTo>
                    <a:pt x="872838" y="1230120"/>
                    <a:pt x="872953" y="1230158"/>
                    <a:pt x="873062" y="1230251"/>
                  </a:cubicBezTo>
                  <a:cubicBezTo>
                    <a:pt x="874570" y="1231356"/>
                    <a:pt x="876073" y="1232461"/>
                    <a:pt x="877576" y="1233567"/>
                  </a:cubicBezTo>
                  <a:cubicBezTo>
                    <a:pt x="877800" y="1233714"/>
                    <a:pt x="878034" y="1233839"/>
                    <a:pt x="878252" y="1233980"/>
                  </a:cubicBezTo>
                  <a:cubicBezTo>
                    <a:pt x="880131" y="1233431"/>
                    <a:pt x="880997" y="1233158"/>
                    <a:pt x="881863" y="1232968"/>
                  </a:cubicBezTo>
                  <a:cubicBezTo>
                    <a:pt x="885501" y="1232178"/>
                    <a:pt x="889149" y="1231438"/>
                    <a:pt x="892809" y="1230790"/>
                  </a:cubicBezTo>
                  <a:cubicBezTo>
                    <a:pt x="892836" y="1230784"/>
                    <a:pt x="893141" y="1232352"/>
                    <a:pt x="893316" y="1233191"/>
                  </a:cubicBezTo>
                  <a:cubicBezTo>
                    <a:pt x="889395" y="1233937"/>
                    <a:pt x="885484" y="1234732"/>
                    <a:pt x="881547" y="1235391"/>
                  </a:cubicBezTo>
                  <a:cubicBezTo>
                    <a:pt x="881253" y="1235440"/>
                    <a:pt x="880909" y="1235418"/>
                    <a:pt x="880496" y="1235374"/>
                  </a:cubicBezTo>
                  <a:cubicBezTo>
                    <a:pt x="891268" y="1241881"/>
                    <a:pt x="903576" y="1245600"/>
                    <a:pt x="915993" y="1249205"/>
                  </a:cubicBezTo>
                  <a:cubicBezTo>
                    <a:pt x="916282" y="1249232"/>
                    <a:pt x="916576" y="1249254"/>
                    <a:pt x="916870" y="1249281"/>
                  </a:cubicBezTo>
                  <a:cubicBezTo>
                    <a:pt x="932740" y="1250708"/>
                    <a:pt x="948577" y="1252564"/>
                    <a:pt x="964355" y="1254797"/>
                  </a:cubicBezTo>
                  <a:cubicBezTo>
                    <a:pt x="974675" y="1256256"/>
                    <a:pt x="984778" y="1259474"/>
                    <a:pt x="995120" y="1260574"/>
                  </a:cubicBezTo>
                  <a:cubicBezTo>
                    <a:pt x="1008523" y="1261995"/>
                    <a:pt x="1022100" y="1261750"/>
                    <a:pt x="1035552" y="1262828"/>
                  </a:cubicBezTo>
                  <a:cubicBezTo>
                    <a:pt x="1074497" y="1265943"/>
                    <a:pt x="1113431" y="1269193"/>
                    <a:pt x="1152333" y="1272820"/>
                  </a:cubicBezTo>
                  <a:cubicBezTo>
                    <a:pt x="1159320" y="1273468"/>
                    <a:pt x="1166035" y="1277170"/>
                    <a:pt x="1173017" y="1277720"/>
                  </a:cubicBezTo>
                  <a:cubicBezTo>
                    <a:pt x="1185936" y="1278739"/>
                    <a:pt x="1198990" y="1277976"/>
                    <a:pt x="1211930" y="1278826"/>
                  </a:cubicBezTo>
                  <a:cubicBezTo>
                    <a:pt x="1256746" y="1281760"/>
                    <a:pt x="1301497" y="1286274"/>
                    <a:pt x="1346351" y="1287962"/>
                  </a:cubicBezTo>
                  <a:cubicBezTo>
                    <a:pt x="1411160" y="1290396"/>
                    <a:pt x="1476034" y="1291474"/>
                    <a:pt x="1540886" y="1292057"/>
                  </a:cubicBezTo>
                  <a:cubicBezTo>
                    <a:pt x="1610046" y="1292678"/>
                    <a:pt x="1697043" y="1291110"/>
                    <a:pt x="1766099" y="1295449"/>
                  </a:cubicBezTo>
                  <a:cubicBezTo>
                    <a:pt x="1766470" y="1294164"/>
                    <a:pt x="1767069" y="1291670"/>
                    <a:pt x="1766780" y="1291572"/>
                  </a:cubicBezTo>
                  <a:cubicBezTo>
                    <a:pt x="1765223" y="1291050"/>
                    <a:pt x="1764308" y="1290587"/>
                    <a:pt x="1763093" y="1289645"/>
                  </a:cubicBezTo>
                  <a:cubicBezTo>
                    <a:pt x="1762652" y="1289307"/>
                    <a:pt x="1762162" y="1288981"/>
                    <a:pt x="1761781" y="1288561"/>
                  </a:cubicBezTo>
                  <a:cubicBezTo>
                    <a:pt x="1761192" y="1287913"/>
                    <a:pt x="1760670" y="1287200"/>
                    <a:pt x="1760174" y="1286481"/>
                  </a:cubicBezTo>
                  <a:cubicBezTo>
                    <a:pt x="1759466" y="1285262"/>
                    <a:pt x="1747849" y="1281608"/>
                    <a:pt x="1747844" y="1280203"/>
                  </a:cubicBezTo>
                  <a:cubicBezTo>
                    <a:pt x="1747849" y="1278793"/>
                    <a:pt x="1746368" y="1274726"/>
                    <a:pt x="1749113" y="1274753"/>
                  </a:cubicBezTo>
                  <a:cubicBezTo>
                    <a:pt x="1750186" y="1274769"/>
                    <a:pt x="1751275" y="1274960"/>
                    <a:pt x="1752326" y="1275134"/>
                  </a:cubicBezTo>
                  <a:cubicBezTo>
                    <a:pt x="1752756" y="1275205"/>
                    <a:pt x="1753176" y="1275308"/>
                    <a:pt x="1753584" y="1275439"/>
                  </a:cubicBezTo>
                  <a:cubicBezTo>
                    <a:pt x="1754619" y="1275766"/>
                    <a:pt x="1755621" y="1276228"/>
                    <a:pt x="1756607" y="1276659"/>
                  </a:cubicBezTo>
                  <a:cubicBezTo>
                    <a:pt x="1757059" y="1276855"/>
                    <a:pt x="1757494" y="1277067"/>
                    <a:pt x="1757925" y="1277301"/>
                  </a:cubicBezTo>
                  <a:cubicBezTo>
                    <a:pt x="1758186" y="1277448"/>
                    <a:pt x="1758420" y="1277644"/>
                    <a:pt x="1758676" y="1277802"/>
                  </a:cubicBezTo>
                  <a:cubicBezTo>
                    <a:pt x="1759221" y="1277818"/>
                    <a:pt x="1759766" y="1277905"/>
                    <a:pt x="1760305" y="1278074"/>
                  </a:cubicBezTo>
                  <a:cubicBezTo>
                    <a:pt x="1762107" y="1278385"/>
                    <a:pt x="1763730" y="1279082"/>
                    <a:pt x="1765408" y="1279806"/>
                  </a:cubicBezTo>
                  <a:cubicBezTo>
                    <a:pt x="1766464" y="1280258"/>
                    <a:pt x="1767477" y="1280797"/>
                    <a:pt x="1768441" y="1281423"/>
                  </a:cubicBezTo>
                  <a:cubicBezTo>
                    <a:pt x="1768523" y="1281477"/>
                    <a:pt x="1768594" y="1281548"/>
                    <a:pt x="1768675" y="1281603"/>
                  </a:cubicBezTo>
                  <a:cubicBezTo>
                    <a:pt x="1768920" y="1280160"/>
                    <a:pt x="1769225" y="1278733"/>
                    <a:pt x="1769427" y="1277285"/>
                  </a:cubicBezTo>
                  <a:cubicBezTo>
                    <a:pt x="1769471" y="1276871"/>
                    <a:pt x="1769661" y="1275325"/>
                    <a:pt x="1769677" y="1275129"/>
                  </a:cubicBezTo>
                  <a:cubicBezTo>
                    <a:pt x="1769732" y="1274638"/>
                    <a:pt x="1769775" y="1274143"/>
                    <a:pt x="1769819" y="1273647"/>
                  </a:cubicBezTo>
                  <a:cubicBezTo>
                    <a:pt x="1769672" y="1273462"/>
                    <a:pt x="1769530" y="1273283"/>
                    <a:pt x="1769498" y="1273245"/>
                  </a:cubicBezTo>
                  <a:cubicBezTo>
                    <a:pt x="1766628" y="1269662"/>
                    <a:pt x="1757059" y="1259768"/>
                    <a:pt x="1760316" y="1263002"/>
                  </a:cubicBezTo>
                  <a:cubicBezTo>
                    <a:pt x="1776834" y="1279403"/>
                    <a:pt x="1779415" y="1265905"/>
                    <a:pt x="1739876" y="1223684"/>
                  </a:cubicBezTo>
                  <a:cubicBezTo>
                    <a:pt x="1738417" y="1222562"/>
                    <a:pt x="1736897" y="1221522"/>
                    <a:pt x="1735405" y="1220450"/>
                  </a:cubicBezTo>
                  <a:cubicBezTo>
                    <a:pt x="1718626" y="1215750"/>
                    <a:pt x="1701519" y="1212478"/>
                    <a:pt x="1684473" y="1208775"/>
                  </a:cubicBezTo>
                  <a:cubicBezTo>
                    <a:pt x="1621380" y="1195081"/>
                    <a:pt x="1576803" y="1209941"/>
                    <a:pt x="1566172" y="1207877"/>
                  </a:cubicBezTo>
                  <a:cubicBezTo>
                    <a:pt x="1553505" y="1205416"/>
                    <a:pt x="1511788" y="1171063"/>
                    <a:pt x="1511673" y="1169136"/>
                  </a:cubicBezTo>
                  <a:cubicBezTo>
                    <a:pt x="1511515" y="1166381"/>
                    <a:pt x="1699058" y="1042321"/>
                    <a:pt x="1736652" y="1115099"/>
                  </a:cubicBezTo>
                  <a:cubicBezTo>
                    <a:pt x="1744696" y="1130672"/>
                    <a:pt x="1868524" y="1265551"/>
                    <a:pt x="1850944" y="1282991"/>
                  </a:cubicBezTo>
                  <a:cubicBezTo>
                    <a:pt x="1844583" y="1289302"/>
                    <a:pt x="1846168" y="1285763"/>
                    <a:pt x="1850814" y="1293440"/>
                  </a:cubicBezTo>
                  <a:cubicBezTo>
                    <a:pt x="1853330" y="1293288"/>
                    <a:pt x="1855535" y="1295351"/>
                    <a:pt x="1858760" y="1299495"/>
                  </a:cubicBezTo>
                  <a:cubicBezTo>
                    <a:pt x="1861706" y="1303285"/>
                    <a:pt x="1866940" y="1305844"/>
                    <a:pt x="1871645" y="1307548"/>
                  </a:cubicBezTo>
                  <a:cubicBezTo>
                    <a:pt x="1875457" y="1308931"/>
                    <a:pt x="1880157" y="1307630"/>
                    <a:pt x="1884242" y="1308523"/>
                  </a:cubicBezTo>
                  <a:cubicBezTo>
                    <a:pt x="1893854" y="1310619"/>
                    <a:pt x="1903516" y="1312046"/>
                    <a:pt x="1913199" y="1313091"/>
                  </a:cubicBezTo>
                  <a:cubicBezTo>
                    <a:pt x="1913210" y="1313064"/>
                    <a:pt x="1913215" y="1313042"/>
                    <a:pt x="1913226" y="1313020"/>
                  </a:cubicBezTo>
                  <a:cubicBezTo>
                    <a:pt x="1913951" y="1310570"/>
                    <a:pt x="1929336" y="1312890"/>
                    <a:pt x="1928965" y="1314442"/>
                  </a:cubicBezTo>
                  <a:cubicBezTo>
                    <a:pt x="1939585" y="1315133"/>
                    <a:pt x="2021043" y="1314806"/>
                    <a:pt x="1973504" y="1301727"/>
                  </a:cubicBezTo>
                  <a:cubicBezTo>
                    <a:pt x="1961098" y="1298313"/>
                    <a:pt x="2002864" y="1305855"/>
                    <a:pt x="2006230" y="1301727"/>
                  </a:cubicBezTo>
                  <a:cubicBezTo>
                    <a:pt x="2010690" y="1296266"/>
                    <a:pt x="1941611" y="1263024"/>
                    <a:pt x="1937799" y="1260084"/>
                  </a:cubicBezTo>
                  <a:cubicBezTo>
                    <a:pt x="1930779" y="1254672"/>
                    <a:pt x="1926569" y="1215353"/>
                    <a:pt x="1923939" y="1206080"/>
                  </a:cubicBezTo>
                  <a:cubicBezTo>
                    <a:pt x="1918885" y="1188237"/>
                    <a:pt x="1913428" y="1170464"/>
                    <a:pt x="1915900" y="1151434"/>
                  </a:cubicBezTo>
                  <a:cubicBezTo>
                    <a:pt x="1916428" y="1147356"/>
                    <a:pt x="1916238" y="1142602"/>
                    <a:pt x="1914637" y="1138921"/>
                  </a:cubicBezTo>
                  <a:cubicBezTo>
                    <a:pt x="1907263" y="1121965"/>
                    <a:pt x="1900156" y="1104797"/>
                    <a:pt x="1891284" y="1088615"/>
                  </a:cubicBezTo>
                  <a:cubicBezTo>
                    <a:pt x="1880332" y="1068642"/>
                    <a:pt x="1874564" y="1048828"/>
                    <a:pt x="1881546" y="1025997"/>
                  </a:cubicBezTo>
                  <a:cubicBezTo>
                    <a:pt x="1884776" y="1015434"/>
                    <a:pt x="1884411" y="1003819"/>
                    <a:pt x="1886382" y="992809"/>
                  </a:cubicBezTo>
                  <a:cubicBezTo>
                    <a:pt x="1887297" y="987707"/>
                    <a:pt x="1889732" y="982834"/>
                    <a:pt x="1891812" y="977999"/>
                  </a:cubicBezTo>
                  <a:cubicBezTo>
                    <a:pt x="1892651" y="976055"/>
                    <a:pt x="1894873" y="974694"/>
                    <a:pt x="1895641" y="972739"/>
                  </a:cubicBezTo>
                  <a:cubicBezTo>
                    <a:pt x="1901196" y="958620"/>
                    <a:pt x="1970127" y="906969"/>
                    <a:pt x="1975775" y="897331"/>
                  </a:cubicBezTo>
                  <a:cubicBezTo>
                    <a:pt x="1979347" y="891232"/>
                    <a:pt x="1993883" y="889212"/>
                    <a:pt x="2003408" y="889436"/>
                  </a:cubicBezTo>
                  <a:cubicBezTo>
                    <a:pt x="2023837" y="889920"/>
                    <a:pt x="2044096" y="893258"/>
                    <a:pt x="2055789" y="913710"/>
                  </a:cubicBezTo>
                  <a:cubicBezTo>
                    <a:pt x="2056105" y="914265"/>
                    <a:pt x="2056650" y="914690"/>
                    <a:pt x="2057102" y="915158"/>
                  </a:cubicBezTo>
                  <a:cubicBezTo>
                    <a:pt x="2071882" y="930464"/>
                    <a:pt x="2084806" y="928950"/>
                    <a:pt x="2095600" y="911199"/>
                  </a:cubicBezTo>
                  <a:cubicBezTo>
                    <a:pt x="2097098" y="908738"/>
                    <a:pt x="2101754" y="906315"/>
                    <a:pt x="2104450" y="906778"/>
                  </a:cubicBezTo>
                  <a:cubicBezTo>
                    <a:pt x="2116034" y="908760"/>
                    <a:pt x="2124323" y="914074"/>
                    <a:pt x="2124323" y="927986"/>
                  </a:cubicBezTo>
                  <a:cubicBezTo>
                    <a:pt x="2124318" y="933546"/>
                    <a:pt x="2127193" y="939394"/>
                    <a:pt x="2129840" y="944556"/>
                  </a:cubicBezTo>
                  <a:cubicBezTo>
                    <a:pt x="2131654" y="948100"/>
                    <a:pt x="2134845" y="952309"/>
                    <a:pt x="2138292" y="953366"/>
                  </a:cubicBezTo>
                  <a:cubicBezTo>
                    <a:pt x="2145961" y="955723"/>
                    <a:pt x="2149353" y="961168"/>
                    <a:pt x="2153634" y="967152"/>
                  </a:cubicBezTo>
                  <a:cubicBezTo>
                    <a:pt x="2158906" y="974525"/>
                    <a:pt x="2162647" y="987065"/>
                    <a:pt x="2176698" y="980237"/>
                  </a:cubicBezTo>
                  <a:cubicBezTo>
                    <a:pt x="2177515" y="979839"/>
                    <a:pt x="2179884" y="981930"/>
                    <a:pt x="2181137" y="983237"/>
                  </a:cubicBezTo>
                  <a:cubicBezTo>
                    <a:pt x="2185990" y="988301"/>
                    <a:pt x="2189628" y="986488"/>
                    <a:pt x="2190973" y="980765"/>
                  </a:cubicBezTo>
                  <a:cubicBezTo>
                    <a:pt x="2192509" y="974220"/>
                    <a:pt x="2192764" y="967365"/>
                    <a:pt x="2193456" y="960629"/>
                  </a:cubicBezTo>
                  <a:cubicBezTo>
                    <a:pt x="2194300" y="952375"/>
                    <a:pt x="2193734" y="943712"/>
                    <a:pt x="2196108" y="935936"/>
                  </a:cubicBezTo>
                  <a:cubicBezTo>
                    <a:pt x="2199164" y="925939"/>
                    <a:pt x="2200983" y="916378"/>
                    <a:pt x="2197900" y="906266"/>
                  </a:cubicBezTo>
                  <a:cubicBezTo>
                    <a:pt x="2192024" y="886969"/>
                    <a:pt x="2185396" y="867862"/>
                    <a:pt x="2180385" y="848347"/>
                  </a:cubicBezTo>
                  <a:cubicBezTo>
                    <a:pt x="2175947" y="831054"/>
                    <a:pt x="2167386" y="820812"/>
                    <a:pt x="2148553" y="817659"/>
                  </a:cubicBezTo>
                  <a:cubicBezTo>
                    <a:pt x="2130755" y="814681"/>
                    <a:pt x="2112968" y="809307"/>
                    <a:pt x="2096417" y="802130"/>
                  </a:cubicBezTo>
                  <a:cubicBezTo>
                    <a:pt x="2087137" y="798112"/>
                    <a:pt x="2079463" y="789002"/>
                    <a:pt x="2073015" y="780677"/>
                  </a:cubicBezTo>
                  <a:cubicBezTo>
                    <a:pt x="2071038" y="778123"/>
                    <a:pt x="2076207" y="770652"/>
                    <a:pt x="2076909" y="765278"/>
                  </a:cubicBezTo>
                  <a:cubicBezTo>
                    <a:pt x="2078129" y="755907"/>
                    <a:pt x="2081740" y="748823"/>
                    <a:pt x="2090802" y="744827"/>
                  </a:cubicBezTo>
                  <a:cubicBezTo>
                    <a:pt x="2092730" y="743977"/>
                    <a:pt x="2093879" y="741075"/>
                    <a:pt x="2095099" y="738957"/>
                  </a:cubicBezTo>
                  <a:cubicBezTo>
                    <a:pt x="2099511" y="731318"/>
                    <a:pt x="2103448" y="723384"/>
                    <a:pt x="2108246" y="716006"/>
                  </a:cubicBezTo>
                  <a:cubicBezTo>
                    <a:pt x="2112249" y="709859"/>
                    <a:pt x="2117063" y="704212"/>
                    <a:pt x="2121791" y="698571"/>
                  </a:cubicBezTo>
                  <a:cubicBezTo>
                    <a:pt x="2128843" y="690159"/>
                    <a:pt x="2134807" y="679900"/>
                    <a:pt x="2143651" y="674145"/>
                  </a:cubicBezTo>
                  <a:cubicBezTo>
                    <a:pt x="2155638" y="666358"/>
                    <a:pt x="2169591" y="661104"/>
                    <a:pt x="2183315" y="656645"/>
                  </a:cubicBezTo>
                  <a:cubicBezTo>
                    <a:pt x="2192677" y="653601"/>
                    <a:pt x="2203417" y="651543"/>
                    <a:pt x="2212948" y="652985"/>
                  </a:cubicBezTo>
                  <a:cubicBezTo>
                    <a:pt x="2230882" y="655692"/>
                    <a:pt x="2248288" y="656372"/>
                    <a:pt x="2266227" y="653290"/>
                  </a:cubicBezTo>
                  <a:cubicBezTo>
                    <a:pt x="2276847" y="651461"/>
                    <a:pt x="2330992" y="643489"/>
                    <a:pt x="2345828" y="640772"/>
                  </a:cubicBezTo>
                  <a:cubicBezTo>
                    <a:pt x="2357923" y="638551"/>
                    <a:pt x="2368837" y="635240"/>
                    <a:pt x="2378575" y="627633"/>
                  </a:cubicBezTo>
                  <a:cubicBezTo>
                    <a:pt x="2381761" y="625145"/>
                    <a:pt x="2386074" y="622994"/>
                    <a:pt x="2389996" y="622771"/>
                  </a:cubicBezTo>
                  <a:cubicBezTo>
                    <a:pt x="2402135" y="622074"/>
                    <a:pt x="2413637" y="623136"/>
                    <a:pt x="2425608" y="616438"/>
                  </a:cubicBezTo>
                  <a:cubicBezTo>
                    <a:pt x="2440911" y="607879"/>
                    <a:pt x="2458344" y="602913"/>
                    <a:pt x="2475173" y="597359"/>
                  </a:cubicBezTo>
                  <a:cubicBezTo>
                    <a:pt x="2490536" y="592290"/>
                    <a:pt x="2498662" y="579064"/>
                    <a:pt x="2509494" y="568947"/>
                  </a:cubicBezTo>
                  <a:cubicBezTo>
                    <a:pt x="2521198" y="558019"/>
                    <a:pt x="2526138" y="540785"/>
                    <a:pt x="2542155" y="533592"/>
                  </a:cubicBezTo>
                  <a:cubicBezTo>
                    <a:pt x="2544246" y="532650"/>
                    <a:pt x="2545417" y="529661"/>
                    <a:pt x="2547023" y="527630"/>
                  </a:cubicBezTo>
                  <a:cubicBezTo>
                    <a:pt x="2550204" y="523628"/>
                    <a:pt x="2552960" y="519174"/>
                    <a:pt x="2556647" y="515716"/>
                  </a:cubicBezTo>
                  <a:cubicBezTo>
                    <a:pt x="2573306" y="500084"/>
                    <a:pt x="2578752" y="477585"/>
                    <a:pt x="2568394" y="459927"/>
                  </a:cubicBezTo>
                </a:path>
              </a:pathLst>
            </a:custGeom>
            <a:solidFill>
              <a:srgbClr val="475390">
                <a:alpha val="37000"/>
              </a:srgbClr>
            </a:solidFill>
            <a:ln w="5444" cap="rnd">
              <a:noFill/>
              <a:prstDash val="solid"/>
              <a:round/>
            </a:ln>
          </p:spPr>
          <p:txBody>
            <a:bodyPr rtlCol="0" anchor="ctr"/>
            <a:lstStyle/>
            <a:p>
              <a:endParaRPr lang="en-CH" sz="4000"/>
            </a:p>
          </p:txBody>
        </p:sp>
        <p:sp>
          <p:nvSpPr>
            <p:cNvPr id="285" name="Freeform 284">
              <a:extLst>
                <a:ext uri="{FF2B5EF4-FFF2-40B4-BE49-F238E27FC236}">
                  <a16:creationId xmlns:a16="http://schemas.microsoft.com/office/drawing/2014/main" id="{0E641C10-BBB1-20DF-83C8-D0FED715620E}"/>
                </a:ext>
              </a:extLst>
            </p:cNvPr>
            <p:cNvSpPr/>
            <p:nvPr/>
          </p:nvSpPr>
          <p:spPr>
            <a:xfrm rot="10800000" flipV="1">
              <a:off x="29235877" y="8445554"/>
              <a:ext cx="2235908" cy="1164621"/>
            </a:xfrm>
            <a:custGeom>
              <a:avLst/>
              <a:gdLst>
                <a:gd name="connsiteX0" fmla="*/ 2241399 w 2235908"/>
                <a:gd name="connsiteY0" fmla="*/ 401848 h 1164621"/>
                <a:gd name="connsiteX1" fmla="*/ 2223662 w 2235908"/>
                <a:gd name="connsiteY1" fmla="*/ 378216 h 1164621"/>
                <a:gd name="connsiteX2" fmla="*/ 2121957 w 2235908"/>
                <a:gd name="connsiteY2" fmla="*/ 303302 h 1164621"/>
                <a:gd name="connsiteX3" fmla="*/ 2066499 w 2235908"/>
                <a:gd name="connsiteY3" fmla="*/ 251989 h 1164621"/>
                <a:gd name="connsiteX4" fmla="*/ 1895601 w 2235908"/>
                <a:gd name="connsiteY4" fmla="*/ 152671 h 1164621"/>
                <a:gd name="connsiteX5" fmla="*/ 1870031 w 2235908"/>
                <a:gd name="connsiteY5" fmla="*/ 143196 h 1164621"/>
                <a:gd name="connsiteX6" fmla="*/ 1848738 w 2235908"/>
                <a:gd name="connsiteY6" fmla="*/ 133565 h 1164621"/>
                <a:gd name="connsiteX7" fmla="*/ 1823893 w 2235908"/>
                <a:gd name="connsiteY7" fmla="*/ 110122 h 1164621"/>
                <a:gd name="connsiteX8" fmla="*/ 1812347 w 2235908"/>
                <a:gd name="connsiteY8" fmla="*/ 75546 h 1164621"/>
                <a:gd name="connsiteX9" fmla="*/ 1751419 w 2235908"/>
                <a:gd name="connsiteY9" fmla="*/ 12224 h 1164621"/>
                <a:gd name="connsiteX10" fmla="*/ 1635108 w 2235908"/>
                <a:gd name="connsiteY10" fmla="*/ 50081 h 1164621"/>
                <a:gd name="connsiteX11" fmla="*/ 1622704 w 2235908"/>
                <a:gd name="connsiteY11" fmla="*/ 61734 h 1164621"/>
                <a:gd name="connsiteX12" fmla="*/ 1594909 w 2235908"/>
                <a:gd name="connsiteY12" fmla="*/ 74414 h 1164621"/>
                <a:gd name="connsiteX13" fmla="*/ 1554781 w 2235908"/>
                <a:gd name="connsiteY13" fmla="*/ 124814 h 1164621"/>
                <a:gd name="connsiteX14" fmla="*/ 1553327 w 2235908"/>
                <a:gd name="connsiteY14" fmla="*/ 151875 h 1164621"/>
                <a:gd name="connsiteX15" fmla="*/ 1546535 w 2235908"/>
                <a:gd name="connsiteY15" fmla="*/ 159338 h 1164621"/>
                <a:gd name="connsiteX16" fmla="*/ 1537125 w 2235908"/>
                <a:gd name="connsiteY16" fmla="*/ 161554 h 1164621"/>
                <a:gd name="connsiteX17" fmla="*/ 1502425 w 2235908"/>
                <a:gd name="connsiteY17" fmla="*/ 170645 h 1164621"/>
                <a:gd name="connsiteX18" fmla="*/ 1498451 w 2235908"/>
                <a:gd name="connsiteY18" fmla="*/ 170905 h 1164621"/>
                <a:gd name="connsiteX19" fmla="*/ 1479588 w 2235908"/>
                <a:gd name="connsiteY19" fmla="*/ 167468 h 1164621"/>
                <a:gd name="connsiteX20" fmla="*/ 1019056 w 2235908"/>
                <a:gd name="connsiteY20" fmla="*/ 288169 h 1164621"/>
                <a:gd name="connsiteX21" fmla="*/ 703441 w 2235908"/>
                <a:gd name="connsiteY21" fmla="*/ 879933 h 1164621"/>
                <a:gd name="connsiteX22" fmla="*/ 664014 w 2235908"/>
                <a:gd name="connsiteY22" fmla="*/ 916279 h 1164621"/>
                <a:gd name="connsiteX23" fmla="*/ 659661 w 2235908"/>
                <a:gd name="connsiteY23" fmla="*/ 921810 h 1164621"/>
                <a:gd name="connsiteX24" fmla="*/ 643872 w 2235908"/>
                <a:gd name="connsiteY24" fmla="*/ 927923 h 1164621"/>
                <a:gd name="connsiteX25" fmla="*/ 624658 w 2235908"/>
                <a:gd name="connsiteY25" fmla="*/ 940831 h 1164621"/>
                <a:gd name="connsiteX26" fmla="*/ 620485 w 2235908"/>
                <a:gd name="connsiteY26" fmla="*/ 943141 h 1164621"/>
                <a:gd name="connsiteX27" fmla="*/ 562436 w 2235908"/>
                <a:gd name="connsiteY27" fmla="*/ 950201 h 1164621"/>
                <a:gd name="connsiteX28" fmla="*/ 535475 w 2235908"/>
                <a:gd name="connsiteY28" fmla="*/ 951466 h 1164621"/>
                <a:gd name="connsiteX29" fmla="*/ 477208 w 2235908"/>
                <a:gd name="connsiteY29" fmla="*/ 957029 h 1164621"/>
                <a:gd name="connsiteX30" fmla="*/ 27763 w 2235908"/>
                <a:gd name="connsiteY30" fmla="*/ 1016805 h 1164621"/>
                <a:gd name="connsiteX31" fmla="*/ 27763 w 2235908"/>
                <a:gd name="connsiteY31" fmla="*/ 1078621 h 1164621"/>
                <a:gd name="connsiteX32" fmla="*/ 277108 w 2235908"/>
                <a:gd name="connsiteY32" fmla="*/ 1156191 h 1164621"/>
                <a:gd name="connsiteX33" fmla="*/ 328062 w 2235908"/>
                <a:gd name="connsiteY33" fmla="*/ 1166925 h 1164621"/>
                <a:gd name="connsiteX34" fmla="*/ 333930 w 2235908"/>
                <a:gd name="connsiteY34" fmla="*/ 1162384 h 1164621"/>
                <a:gd name="connsiteX35" fmla="*/ 129336 w 2235908"/>
                <a:gd name="connsiteY35" fmla="*/ 1074208 h 1164621"/>
                <a:gd name="connsiteX36" fmla="*/ 188971 w 2235908"/>
                <a:gd name="connsiteY36" fmla="*/ 1035418 h 1164621"/>
                <a:gd name="connsiteX37" fmla="*/ 690706 w 2235908"/>
                <a:gd name="connsiteY37" fmla="*/ 1056546 h 1164621"/>
                <a:gd name="connsiteX38" fmla="*/ 769101 w 2235908"/>
                <a:gd name="connsiteY38" fmla="*/ 1064165 h 1164621"/>
                <a:gd name="connsiteX39" fmla="*/ 773334 w 2235908"/>
                <a:gd name="connsiteY39" fmla="*/ 1065723 h 1164621"/>
                <a:gd name="connsiteX40" fmla="*/ 770535 w 2235908"/>
                <a:gd name="connsiteY40" fmla="*/ 1070330 h 1164621"/>
                <a:gd name="connsiteX41" fmla="*/ 766832 w 2235908"/>
                <a:gd name="connsiteY41" fmla="*/ 1071542 h 1164621"/>
                <a:gd name="connsiteX42" fmla="*/ 767126 w 2235908"/>
                <a:gd name="connsiteY42" fmla="*/ 1071731 h 1164621"/>
                <a:gd name="connsiteX43" fmla="*/ 771052 w 2235908"/>
                <a:gd name="connsiteY43" fmla="*/ 1074615 h 1164621"/>
                <a:gd name="connsiteX44" fmla="*/ 771639 w 2235908"/>
                <a:gd name="connsiteY44" fmla="*/ 1074975 h 1164621"/>
                <a:gd name="connsiteX45" fmla="*/ 774779 w 2235908"/>
                <a:gd name="connsiteY45" fmla="*/ 1074094 h 1164621"/>
                <a:gd name="connsiteX46" fmla="*/ 784298 w 2235908"/>
                <a:gd name="connsiteY46" fmla="*/ 1072200 h 1164621"/>
                <a:gd name="connsiteX47" fmla="*/ 784739 w 2235908"/>
                <a:gd name="connsiteY47" fmla="*/ 1074288 h 1164621"/>
                <a:gd name="connsiteX48" fmla="*/ 774504 w 2235908"/>
                <a:gd name="connsiteY48" fmla="*/ 1076201 h 1164621"/>
                <a:gd name="connsiteX49" fmla="*/ 773590 w 2235908"/>
                <a:gd name="connsiteY49" fmla="*/ 1076187 h 1164621"/>
                <a:gd name="connsiteX50" fmla="*/ 804459 w 2235908"/>
                <a:gd name="connsiteY50" fmla="*/ 1088214 h 1164621"/>
                <a:gd name="connsiteX51" fmla="*/ 805222 w 2235908"/>
                <a:gd name="connsiteY51" fmla="*/ 1088280 h 1164621"/>
                <a:gd name="connsiteX52" fmla="*/ 846515 w 2235908"/>
                <a:gd name="connsiteY52" fmla="*/ 1093077 h 1164621"/>
                <a:gd name="connsiteX53" fmla="*/ 873268 w 2235908"/>
                <a:gd name="connsiteY53" fmla="*/ 1098101 h 1164621"/>
                <a:gd name="connsiteX54" fmla="*/ 908428 w 2235908"/>
                <a:gd name="connsiteY54" fmla="*/ 1100061 h 1164621"/>
                <a:gd name="connsiteX55" fmla="*/ 1009982 w 2235908"/>
                <a:gd name="connsiteY55" fmla="*/ 1108750 h 1164621"/>
                <a:gd name="connsiteX56" fmla="*/ 1027969 w 2235908"/>
                <a:gd name="connsiteY56" fmla="*/ 1113012 h 1164621"/>
                <a:gd name="connsiteX57" fmla="*/ 1061808 w 2235908"/>
                <a:gd name="connsiteY57" fmla="*/ 1113973 h 1164621"/>
                <a:gd name="connsiteX58" fmla="*/ 1178701 w 2235908"/>
                <a:gd name="connsiteY58" fmla="*/ 1121918 h 1164621"/>
                <a:gd name="connsiteX59" fmla="*/ 1347871 w 2235908"/>
                <a:gd name="connsiteY59" fmla="*/ 1125479 h 1164621"/>
                <a:gd name="connsiteX60" fmla="*/ 1543718 w 2235908"/>
                <a:gd name="connsiteY60" fmla="*/ 1128429 h 1164621"/>
                <a:gd name="connsiteX61" fmla="*/ 1544310 w 2235908"/>
                <a:gd name="connsiteY61" fmla="*/ 1125058 h 1164621"/>
                <a:gd name="connsiteX62" fmla="*/ 1541103 w 2235908"/>
                <a:gd name="connsiteY62" fmla="*/ 1123381 h 1164621"/>
                <a:gd name="connsiteX63" fmla="*/ 1539962 w 2235908"/>
                <a:gd name="connsiteY63" fmla="*/ 1122439 h 1164621"/>
                <a:gd name="connsiteX64" fmla="*/ 1538565 w 2235908"/>
                <a:gd name="connsiteY64" fmla="*/ 1120630 h 1164621"/>
                <a:gd name="connsiteX65" fmla="*/ 1527843 w 2235908"/>
                <a:gd name="connsiteY65" fmla="*/ 1115171 h 1164621"/>
                <a:gd name="connsiteX66" fmla="*/ 1528946 w 2235908"/>
                <a:gd name="connsiteY66" fmla="*/ 1110431 h 1164621"/>
                <a:gd name="connsiteX67" fmla="*/ 1531740 w 2235908"/>
                <a:gd name="connsiteY67" fmla="*/ 1110762 h 1164621"/>
                <a:gd name="connsiteX68" fmla="*/ 1532834 w 2235908"/>
                <a:gd name="connsiteY68" fmla="*/ 1111028 h 1164621"/>
                <a:gd name="connsiteX69" fmla="*/ 1535463 w 2235908"/>
                <a:gd name="connsiteY69" fmla="*/ 1112088 h 1164621"/>
                <a:gd name="connsiteX70" fmla="*/ 1536609 w 2235908"/>
                <a:gd name="connsiteY70" fmla="*/ 1112647 h 1164621"/>
                <a:gd name="connsiteX71" fmla="*/ 1537262 w 2235908"/>
                <a:gd name="connsiteY71" fmla="*/ 1113083 h 1164621"/>
                <a:gd name="connsiteX72" fmla="*/ 1538678 w 2235908"/>
                <a:gd name="connsiteY72" fmla="*/ 1113319 h 1164621"/>
                <a:gd name="connsiteX73" fmla="*/ 1543116 w 2235908"/>
                <a:gd name="connsiteY73" fmla="*/ 1114825 h 1164621"/>
                <a:gd name="connsiteX74" fmla="*/ 1545754 w 2235908"/>
                <a:gd name="connsiteY74" fmla="*/ 1116231 h 1164621"/>
                <a:gd name="connsiteX75" fmla="*/ 1545958 w 2235908"/>
                <a:gd name="connsiteY75" fmla="*/ 1116388 h 1164621"/>
                <a:gd name="connsiteX76" fmla="*/ 1546611 w 2235908"/>
                <a:gd name="connsiteY76" fmla="*/ 1112633 h 1164621"/>
                <a:gd name="connsiteX77" fmla="*/ 1546829 w 2235908"/>
                <a:gd name="connsiteY77" fmla="*/ 1110758 h 1164621"/>
                <a:gd name="connsiteX78" fmla="*/ 1546952 w 2235908"/>
                <a:gd name="connsiteY78" fmla="*/ 1109470 h 1164621"/>
                <a:gd name="connsiteX79" fmla="*/ 1546673 w 2235908"/>
                <a:gd name="connsiteY79" fmla="*/ 1109119 h 1164621"/>
                <a:gd name="connsiteX80" fmla="*/ 1538688 w 2235908"/>
                <a:gd name="connsiteY80" fmla="*/ 1100213 h 1164621"/>
                <a:gd name="connsiteX81" fmla="*/ 1520914 w 2235908"/>
                <a:gd name="connsiteY81" fmla="*/ 1066021 h 1164621"/>
                <a:gd name="connsiteX82" fmla="*/ 1517026 w 2235908"/>
                <a:gd name="connsiteY82" fmla="*/ 1063208 h 1164621"/>
                <a:gd name="connsiteX83" fmla="*/ 1472735 w 2235908"/>
                <a:gd name="connsiteY83" fmla="*/ 1053056 h 1164621"/>
                <a:gd name="connsiteX84" fmla="*/ 1369860 w 2235908"/>
                <a:gd name="connsiteY84" fmla="*/ 1052275 h 1164621"/>
                <a:gd name="connsiteX85" fmla="*/ 1322467 w 2235908"/>
                <a:gd name="connsiteY85" fmla="*/ 1018585 h 1164621"/>
                <a:gd name="connsiteX86" fmla="*/ 1518110 w 2235908"/>
                <a:gd name="connsiteY86" fmla="*/ 971594 h 1164621"/>
                <a:gd name="connsiteX87" fmla="*/ 1617499 w 2235908"/>
                <a:gd name="connsiteY87" fmla="*/ 1117595 h 1164621"/>
                <a:gd name="connsiteX88" fmla="*/ 1617386 w 2235908"/>
                <a:gd name="connsiteY88" fmla="*/ 1126682 h 1164621"/>
                <a:gd name="connsiteX89" fmla="*/ 1624296 w 2235908"/>
                <a:gd name="connsiteY89" fmla="*/ 1131947 h 1164621"/>
                <a:gd name="connsiteX90" fmla="*/ 1635501 w 2235908"/>
                <a:gd name="connsiteY90" fmla="*/ 1138950 h 1164621"/>
                <a:gd name="connsiteX91" fmla="*/ 1646455 w 2235908"/>
                <a:gd name="connsiteY91" fmla="*/ 1139798 h 1164621"/>
                <a:gd name="connsiteX92" fmla="*/ 1671636 w 2235908"/>
                <a:gd name="connsiteY92" fmla="*/ 1143770 h 1164621"/>
                <a:gd name="connsiteX93" fmla="*/ 1671660 w 2235908"/>
                <a:gd name="connsiteY93" fmla="*/ 1143709 h 1164621"/>
                <a:gd name="connsiteX94" fmla="*/ 1685347 w 2235908"/>
                <a:gd name="connsiteY94" fmla="*/ 1144945 h 1164621"/>
                <a:gd name="connsiteX95" fmla="*/ 1724078 w 2235908"/>
                <a:gd name="connsiteY95" fmla="*/ 1133888 h 1164621"/>
                <a:gd name="connsiteX96" fmla="*/ 1752536 w 2235908"/>
                <a:gd name="connsiteY96" fmla="*/ 1133888 h 1164621"/>
                <a:gd name="connsiteX97" fmla="*/ 1693029 w 2235908"/>
                <a:gd name="connsiteY97" fmla="*/ 1097675 h 1164621"/>
                <a:gd name="connsiteX98" fmla="*/ 1680976 w 2235908"/>
                <a:gd name="connsiteY98" fmla="*/ 1050712 h 1164621"/>
                <a:gd name="connsiteX99" fmla="*/ 1673985 w 2235908"/>
                <a:gd name="connsiteY99" fmla="*/ 1003191 h 1164621"/>
                <a:gd name="connsiteX100" fmla="*/ 1672887 w 2235908"/>
                <a:gd name="connsiteY100" fmla="*/ 992310 h 1164621"/>
                <a:gd name="connsiteX101" fmla="*/ 1652579 w 2235908"/>
                <a:gd name="connsiteY101" fmla="*/ 948563 h 1164621"/>
                <a:gd name="connsiteX102" fmla="*/ 1644111 w 2235908"/>
                <a:gd name="connsiteY102" fmla="*/ 894110 h 1164621"/>
                <a:gd name="connsiteX103" fmla="*/ 1648316 w 2235908"/>
                <a:gd name="connsiteY103" fmla="*/ 865250 h 1164621"/>
                <a:gd name="connsiteX104" fmla="*/ 1653038 w 2235908"/>
                <a:gd name="connsiteY104" fmla="*/ 852370 h 1164621"/>
                <a:gd name="connsiteX105" fmla="*/ 1656368 w 2235908"/>
                <a:gd name="connsiteY105" fmla="*/ 847796 h 1164621"/>
                <a:gd name="connsiteX106" fmla="*/ 1726053 w 2235908"/>
                <a:gd name="connsiteY106" fmla="*/ 782220 h 1164621"/>
                <a:gd name="connsiteX107" fmla="*/ 1750083 w 2235908"/>
                <a:gd name="connsiteY107" fmla="*/ 775355 h 1164621"/>
                <a:gd name="connsiteX108" fmla="*/ 1795634 w 2235908"/>
                <a:gd name="connsiteY108" fmla="*/ 796463 h 1164621"/>
                <a:gd name="connsiteX109" fmla="*/ 1796775 w 2235908"/>
                <a:gd name="connsiteY109" fmla="*/ 797723 h 1164621"/>
                <a:gd name="connsiteX110" fmla="*/ 1830254 w 2235908"/>
                <a:gd name="connsiteY110" fmla="*/ 794281 h 1164621"/>
                <a:gd name="connsiteX111" fmla="*/ 1837950 w 2235908"/>
                <a:gd name="connsiteY111" fmla="*/ 790436 h 1164621"/>
                <a:gd name="connsiteX112" fmla="*/ 1855231 w 2235908"/>
                <a:gd name="connsiteY112" fmla="*/ 808879 h 1164621"/>
                <a:gd name="connsiteX113" fmla="*/ 1860029 w 2235908"/>
                <a:gd name="connsiteY113" fmla="*/ 823288 h 1164621"/>
                <a:gd name="connsiteX114" fmla="*/ 1867379 w 2235908"/>
                <a:gd name="connsiteY114" fmla="*/ 830949 h 1164621"/>
                <a:gd name="connsiteX115" fmla="*/ 1880720 w 2235908"/>
                <a:gd name="connsiteY115" fmla="*/ 842938 h 1164621"/>
                <a:gd name="connsiteX116" fmla="*/ 1900777 w 2235908"/>
                <a:gd name="connsiteY116" fmla="*/ 854316 h 1164621"/>
                <a:gd name="connsiteX117" fmla="*/ 1904637 w 2235908"/>
                <a:gd name="connsiteY117" fmla="*/ 856925 h 1164621"/>
                <a:gd name="connsiteX118" fmla="*/ 1913190 w 2235908"/>
                <a:gd name="connsiteY118" fmla="*/ 854776 h 1164621"/>
                <a:gd name="connsiteX119" fmla="*/ 1915350 w 2235908"/>
                <a:gd name="connsiteY119" fmla="*/ 837265 h 1164621"/>
                <a:gd name="connsiteX120" fmla="*/ 1917656 w 2235908"/>
                <a:gd name="connsiteY120" fmla="*/ 815792 h 1164621"/>
                <a:gd name="connsiteX121" fmla="*/ 1919215 w 2235908"/>
                <a:gd name="connsiteY121" fmla="*/ 789991 h 1164621"/>
                <a:gd name="connsiteX122" fmla="*/ 1903984 w 2235908"/>
                <a:gd name="connsiteY122" fmla="*/ 739624 h 1164621"/>
                <a:gd name="connsiteX123" fmla="*/ 1876302 w 2235908"/>
                <a:gd name="connsiteY123" fmla="*/ 712937 h 1164621"/>
                <a:gd name="connsiteX124" fmla="*/ 1830964 w 2235908"/>
                <a:gd name="connsiteY124" fmla="*/ 699433 h 1164621"/>
                <a:gd name="connsiteX125" fmla="*/ 1810614 w 2235908"/>
                <a:gd name="connsiteY125" fmla="*/ 680777 h 1164621"/>
                <a:gd name="connsiteX126" fmla="*/ 1814000 w 2235908"/>
                <a:gd name="connsiteY126" fmla="*/ 667386 h 1164621"/>
                <a:gd name="connsiteX127" fmla="*/ 1826081 w 2235908"/>
                <a:gd name="connsiteY127" fmla="*/ 649601 h 1164621"/>
                <a:gd name="connsiteX128" fmla="*/ 1829818 w 2235908"/>
                <a:gd name="connsiteY128" fmla="*/ 644497 h 1164621"/>
                <a:gd name="connsiteX129" fmla="*/ 1841251 w 2235908"/>
                <a:gd name="connsiteY129" fmla="*/ 624538 h 1164621"/>
                <a:gd name="connsiteX130" fmla="*/ 1853029 w 2235908"/>
                <a:gd name="connsiteY130" fmla="*/ 609377 h 1164621"/>
                <a:gd name="connsiteX131" fmla="*/ 1872039 w 2235908"/>
                <a:gd name="connsiteY131" fmla="*/ 588135 h 1164621"/>
                <a:gd name="connsiteX132" fmla="*/ 1906532 w 2235908"/>
                <a:gd name="connsiteY132" fmla="*/ 572917 h 1164621"/>
                <a:gd name="connsiteX133" fmla="*/ 1932300 w 2235908"/>
                <a:gd name="connsiteY133" fmla="*/ 569735 h 1164621"/>
                <a:gd name="connsiteX134" fmla="*/ 1978632 w 2235908"/>
                <a:gd name="connsiteY134" fmla="*/ 570000 h 1164621"/>
                <a:gd name="connsiteX135" fmla="*/ 2047853 w 2235908"/>
                <a:gd name="connsiteY135" fmla="*/ 559114 h 1164621"/>
                <a:gd name="connsiteX136" fmla="*/ 2076331 w 2235908"/>
                <a:gd name="connsiteY136" fmla="*/ 547688 h 1164621"/>
                <a:gd name="connsiteX137" fmla="*/ 2086262 w 2235908"/>
                <a:gd name="connsiteY137" fmla="*/ 543460 h 1164621"/>
                <a:gd name="connsiteX138" fmla="*/ 2117231 w 2235908"/>
                <a:gd name="connsiteY138" fmla="*/ 537953 h 1164621"/>
                <a:gd name="connsiteX139" fmla="*/ 2160333 w 2235908"/>
                <a:gd name="connsiteY139" fmla="*/ 521361 h 1164621"/>
                <a:gd name="connsiteX140" fmla="*/ 2190179 w 2235908"/>
                <a:gd name="connsiteY140" fmla="*/ 496654 h 1164621"/>
                <a:gd name="connsiteX141" fmla="*/ 2218581 w 2235908"/>
                <a:gd name="connsiteY141" fmla="*/ 465909 h 1164621"/>
                <a:gd name="connsiteX142" fmla="*/ 2222815 w 2235908"/>
                <a:gd name="connsiteY142" fmla="*/ 460724 h 1164621"/>
                <a:gd name="connsiteX143" fmla="*/ 2231183 w 2235908"/>
                <a:gd name="connsiteY143" fmla="*/ 450364 h 1164621"/>
                <a:gd name="connsiteX144" fmla="*/ 2241399 w 2235908"/>
                <a:gd name="connsiteY144" fmla="*/ 401848 h 116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235908" h="1164621">
                  <a:moveTo>
                    <a:pt x="2241399" y="401848"/>
                  </a:moveTo>
                  <a:cubicBezTo>
                    <a:pt x="2236450" y="393411"/>
                    <a:pt x="2229284" y="386303"/>
                    <a:pt x="2223662" y="378216"/>
                  </a:cubicBezTo>
                  <a:cubicBezTo>
                    <a:pt x="2215450" y="366402"/>
                    <a:pt x="2129601" y="309865"/>
                    <a:pt x="2121957" y="303302"/>
                  </a:cubicBezTo>
                  <a:cubicBezTo>
                    <a:pt x="2102862" y="286905"/>
                    <a:pt x="2084983" y="269096"/>
                    <a:pt x="2066499" y="251989"/>
                  </a:cubicBezTo>
                  <a:cubicBezTo>
                    <a:pt x="2060115" y="246075"/>
                    <a:pt x="1911476" y="152908"/>
                    <a:pt x="1895601" y="152671"/>
                  </a:cubicBezTo>
                  <a:cubicBezTo>
                    <a:pt x="1887024" y="152538"/>
                    <a:pt x="1878452" y="146771"/>
                    <a:pt x="1870031" y="143196"/>
                  </a:cubicBezTo>
                  <a:cubicBezTo>
                    <a:pt x="1862842" y="140142"/>
                    <a:pt x="1856179" y="135146"/>
                    <a:pt x="1848738" y="133565"/>
                  </a:cubicBezTo>
                  <a:cubicBezTo>
                    <a:pt x="1834341" y="130501"/>
                    <a:pt x="1827677" y="124611"/>
                    <a:pt x="1823893" y="110122"/>
                  </a:cubicBezTo>
                  <a:cubicBezTo>
                    <a:pt x="1820820" y="98360"/>
                    <a:pt x="1818258" y="85911"/>
                    <a:pt x="1812347" y="75546"/>
                  </a:cubicBezTo>
                  <a:cubicBezTo>
                    <a:pt x="1797509" y="49527"/>
                    <a:pt x="1779451" y="26695"/>
                    <a:pt x="1751419" y="12224"/>
                  </a:cubicBezTo>
                  <a:cubicBezTo>
                    <a:pt x="1709619" y="-9349"/>
                    <a:pt x="1653971" y="7679"/>
                    <a:pt x="1635108" y="50081"/>
                  </a:cubicBezTo>
                  <a:cubicBezTo>
                    <a:pt x="1632503" y="55938"/>
                    <a:pt x="1628828" y="59461"/>
                    <a:pt x="1622704" y="61734"/>
                  </a:cubicBezTo>
                  <a:cubicBezTo>
                    <a:pt x="1613171" y="65271"/>
                    <a:pt x="1603533" y="69116"/>
                    <a:pt x="1594909" y="74414"/>
                  </a:cubicBezTo>
                  <a:cubicBezTo>
                    <a:pt x="1575600" y="86271"/>
                    <a:pt x="1559588" y="101499"/>
                    <a:pt x="1554781" y="124814"/>
                  </a:cubicBezTo>
                  <a:cubicBezTo>
                    <a:pt x="1552976" y="133570"/>
                    <a:pt x="1553322" y="142841"/>
                    <a:pt x="1553327" y="151875"/>
                  </a:cubicBezTo>
                  <a:cubicBezTo>
                    <a:pt x="1553332" y="156994"/>
                    <a:pt x="1551418" y="158964"/>
                    <a:pt x="1546535" y="159338"/>
                  </a:cubicBezTo>
                  <a:cubicBezTo>
                    <a:pt x="1543334" y="159584"/>
                    <a:pt x="1539649" y="159873"/>
                    <a:pt x="1537125" y="161554"/>
                  </a:cubicBezTo>
                  <a:cubicBezTo>
                    <a:pt x="1526531" y="168604"/>
                    <a:pt x="1517414" y="180271"/>
                    <a:pt x="1502425" y="170645"/>
                  </a:cubicBezTo>
                  <a:cubicBezTo>
                    <a:pt x="1501501" y="170053"/>
                    <a:pt x="1499768" y="171090"/>
                    <a:pt x="1498451" y="170905"/>
                  </a:cubicBezTo>
                  <a:cubicBezTo>
                    <a:pt x="1494643" y="170375"/>
                    <a:pt x="1485086" y="173515"/>
                    <a:pt x="1479588" y="167468"/>
                  </a:cubicBezTo>
                  <a:cubicBezTo>
                    <a:pt x="1476855" y="164461"/>
                    <a:pt x="1206601" y="126931"/>
                    <a:pt x="1019056" y="288169"/>
                  </a:cubicBezTo>
                  <a:cubicBezTo>
                    <a:pt x="807021" y="470469"/>
                    <a:pt x="735484" y="760600"/>
                    <a:pt x="703441" y="879933"/>
                  </a:cubicBezTo>
                  <a:cubicBezTo>
                    <a:pt x="697341" y="902628"/>
                    <a:pt x="664284" y="915929"/>
                    <a:pt x="664014" y="916279"/>
                  </a:cubicBezTo>
                  <a:cubicBezTo>
                    <a:pt x="662569" y="918159"/>
                    <a:pt x="661561" y="920887"/>
                    <a:pt x="659661" y="921810"/>
                  </a:cubicBezTo>
                  <a:cubicBezTo>
                    <a:pt x="654603" y="924272"/>
                    <a:pt x="649219" y="926109"/>
                    <a:pt x="643872" y="927923"/>
                  </a:cubicBezTo>
                  <a:cubicBezTo>
                    <a:pt x="636294" y="930489"/>
                    <a:pt x="627329" y="930764"/>
                    <a:pt x="624658" y="940831"/>
                  </a:cubicBezTo>
                  <a:cubicBezTo>
                    <a:pt x="624374" y="941915"/>
                    <a:pt x="622001" y="942947"/>
                    <a:pt x="620485" y="943141"/>
                  </a:cubicBezTo>
                  <a:cubicBezTo>
                    <a:pt x="601153" y="945618"/>
                    <a:pt x="581821" y="948161"/>
                    <a:pt x="562436" y="950201"/>
                  </a:cubicBezTo>
                  <a:cubicBezTo>
                    <a:pt x="553504" y="951144"/>
                    <a:pt x="544430" y="950694"/>
                    <a:pt x="535475" y="951466"/>
                  </a:cubicBezTo>
                  <a:cubicBezTo>
                    <a:pt x="516038" y="953137"/>
                    <a:pt x="496644" y="955325"/>
                    <a:pt x="477208" y="957029"/>
                  </a:cubicBezTo>
                  <a:cubicBezTo>
                    <a:pt x="468754" y="957768"/>
                    <a:pt x="98452" y="936219"/>
                    <a:pt x="27763" y="1016805"/>
                  </a:cubicBezTo>
                  <a:cubicBezTo>
                    <a:pt x="12793" y="1033875"/>
                    <a:pt x="-3139" y="1055163"/>
                    <a:pt x="27763" y="1078621"/>
                  </a:cubicBezTo>
                  <a:cubicBezTo>
                    <a:pt x="30917" y="1081017"/>
                    <a:pt x="257510" y="1148695"/>
                    <a:pt x="277108" y="1156191"/>
                  </a:cubicBezTo>
                  <a:cubicBezTo>
                    <a:pt x="293513" y="1162465"/>
                    <a:pt x="309833" y="1169567"/>
                    <a:pt x="328062" y="1166925"/>
                  </a:cubicBezTo>
                  <a:cubicBezTo>
                    <a:pt x="330279" y="1166603"/>
                    <a:pt x="333551" y="1164269"/>
                    <a:pt x="333930" y="1162384"/>
                  </a:cubicBezTo>
                  <a:cubicBezTo>
                    <a:pt x="334844" y="1157810"/>
                    <a:pt x="154692" y="1098882"/>
                    <a:pt x="129336" y="1074208"/>
                  </a:cubicBezTo>
                  <a:cubicBezTo>
                    <a:pt x="100655" y="1046285"/>
                    <a:pt x="165239" y="1035484"/>
                    <a:pt x="188971" y="1035418"/>
                  </a:cubicBezTo>
                  <a:cubicBezTo>
                    <a:pt x="260461" y="1035229"/>
                    <a:pt x="615503" y="1057252"/>
                    <a:pt x="690706" y="1056546"/>
                  </a:cubicBezTo>
                  <a:cubicBezTo>
                    <a:pt x="746714" y="1056020"/>
                    <a:pt x="764914" y="1065491"/>
                    <a:pt x="769101" y="1064165"/>
                  </a:cubicBezTo>
                  <a:cubicBezTo>
                    <a:pt x="770232" y="1063805"/>
                    <a:pt x="771909" y="1065159"/>
                    <a:pt x="773334" y="1065723"/>
                  </a:cubicBezTo>
                  <a:cubicBezTo>
                    <a:pt x="772420" y="1067314"/>
                    <a:pt x="771824" y="1069927"/>
                    <a:pt x="770535" y="1070330"/>
                  </a:cubicBezTo>
                  <a:cubicBezTo>
                    <a:pt x="769309" y="1070713"/>
                    <a:pt x="768068" y="1071130"/>
                    <a:pt x="766832" y="1071542"/>
                  </a:cubicBezTo>
                  <a:cubicBezTo>
                    <a:pt x="766931" y="1071618"/>
                    <a:pt x="767031" y="1071651"/>
                    <a:pt x="767126" y="1071731"/>
                  </a:cubicBezTo>
                  <a:cubicBezTo>
                    <a:pt x="768437" y="1072693"/>
                    <a:pt x="769745" y="1073654"/>
                    <a:pt x="771052" y="1074615"/>
                  </a:cubicBezTo>
                  <a:cubicBezTo>
                    <a:pt x="771246" y="1074743"/>
                    <a:pt x="771450" y="1074852"/>
                    <a:pt x="771639" y="1074975"/>
                  </a:cubicBezTo>
                  <a:cubicBezTo>
                    <a:pt x="773273" y="1074497"/>
                    <a:pt x="774026" y="1074260"/>
                    <a:pt x="774779" y="1074094"/>
                  </a:cubicBezTo>
                  <a:cubicBezTo>
                    <a:pt x="777943" y="1073408"/>
                    <a:pt x="781116" y="1072764"/>
                    <a:pt x="784298" y="1072200"/>
                  </a:cubicBezTo>
                  <a:cubicBezTo>
                    <a:pt x="784322" y="1072195"/>
                    <a:pt x="784587" y="1073559"/>
                    <a:pt x="784739" y="1074288"/>
                  </a:cubicBezTo>
                  <a:cubicBezTo>
                    <a:pt x="781329" y="1074937"/>
                    <a:pt x="777928" y="1075628"/>
                    <a:pt x="774504" y="1076201"/>
                  </a:cubicBezTo>
                  <a:cubicBezTo>
                    <a:pt x="774248" y="1076244"/>
                    <a:pt x="773950" y="1076225"/>
                    <a:pt x="773590" y="1076187"/>
                  </a:cubicBezTo>
                  <a:cubicBezTo>
                    <a:pt x="782958" y="1081845"/>
                    <a:pt x="793661" y="1085080"/>
                    <a:pt x="804459" y="1088214"/>
                  </a:cubicBezTo>
                  <a:cubicBezTo>
                    <a:pt x="804710" y="1088238"/>
                    <a:pt x="804966" y="1088257"/>
                    <a:pt x="805222" y="1088280"/>
                  </a:cubicBezTo>
                  <a:cubicBezTo>
                    <a:pt x="819022" y="1089521"/>
                    <a:pt x="832795" y="1091136"/>
                    <a:pt x="846515" y="1093077"/>
                  </a:cubicBezTo>
                  <a:cubicBezTo>
                    <a:pt x="855490" y="1094346"/>
                    <a:pt x="864275" y="1097144"/>
                    <a:pt x="873268" y="1098101"/>
                  </a:cubicBezTo>
                  <a:cubicBezTo>
                    <a:pt x="884924" y="1099337"/>
                    <a:pt x="896730" y="1099124"/>
                    <a:pt x="908428" y="1100061"/>
                  </a:cubicBezTo>
                  <a:cubicBezTo>
                    <a:pt x="942295" y="1102770"/>
                    <a:pt x="976153" y="1105596"/>
                    <a:pt x="1009982" y="1108750"/>
                  </a:cubicBezTo>
                  <a:cubicBezTo>
                    <a:pt x="1016058" y="1109314"/>
                    <a:pt x="1021898" y="1112533"/>
                    <a:pt x="1027969" y="1113012"/>
                  </a:cubicBezTo>
                  <a:cubicBezTo>
                    <a:pt x="1039203" y="1113897"/>
                    <a:pt x="1050555" y="1113234"/>
                    <a:pt x="1061808" y="1113973"/>
                  </a:cubicBezTo>
                  <a:cubicBezTo>
                    <a:pt x="1100780" y="1116525"/>
                    <a:pt x="1139696" y="1120450"/>
                    <a:pt x="1178701" y="1121918"/>
                  </a:cubicBezTo>
                  <a:cubicBezTo>
                    <a:pt x="1235059" y="1124035"/>
                    <a:pt x="1291474" y="1124972"/>
                    <a:pt x="1347871" y="1125479"/>
                  </a:cubicBezTo>
                  <a:cubicBezTo>
                    <a:pt x="1408013" y="1126019"/>
                    <a:pt x="1483665" y="1124655"/>
                    <a:pt x="1543718" y="1128429"/>
                  </a:cubicBezTo>
                  <a:cubicBezTo>
                    <a:pt x="1544040" y="1127311"/>
                    <a:pt x="1544561" y="1125143"/>
                    <a:pt x="1544310" y="1125058"/>
                  </a:cubicBezTo>
                  <a:cubicBezTo>
                    <a:pt x="1542955" y="1124603"/>
                    <a:pt x="1542159" y="1124201"/>
                    <a:pt x="1541103" y="1123381"/>
                  </a:cubicBezTo>
                  <a:cubicBezTo>
                    <a:pt x="1540720" y="1123088"/>
                    <a:pt x="1540293" y="1122804"/>
                    <a:pt x="1539962" y="1122439"/>
                  </a:cubicBezTo>
                  <a:cubicBezTo>
                    <a:pt x="1539450" y="1121876"/>
                    <a:pt x="1538996" y="1121255"/>
                    <a:pt x="1538565" y="1120630"/>
                  </a:cubicBezTo>
                  <a:cubicBezTo>
                    <a:pt x="1537949" y="1119570"/>
                    <a:pt x="1527847" y="1116392"/>
                    <a:pt x="1527843" y="1115171"/>
                  </a:cubicBezTo>
                  <a:cubicBezTo>
                    <a:pt x="1527847" y="1113944"/>
                    <a:pt x="1526559" y="1110407"/>
                    <a:pt x="1528946" y="1110431"/>
                  </a:cubicBezTo>
                  <a:cubicBezTo>
                    <a:pt x="1529879" y="1110445"/>
                    <a:pt x="1530826" y="1110611"/>
                    <a:pt x="1531740" y="1110762"/>
                  </a:cubicBezTo>
                  <a:cubicBezTo>
                    <a:pt x="1532114" y="1110824"/>
                    <a:pt x="1532479" y="1110914"/>
                    <a:pt x="1532834" y="1111028"/>
                  </a:cubicBezTo>
                  <a:cubicBezTo>
                    <a:pt x="1533734" y="1111312"/>
                    <a:pt x="1534606" y="1111714"/>
                    <a:pt x="1535463" y="1112088"/>
                  </a:cubicBezTo>
                  <a:cubicBezTo>
                    <a:pt x="1535856" y="1112259"/>
                    <a:pt x="1536235" y="1112443"/>
                    <a:pt x="1536609" y="1112647"/>
                  </a:cubicBezTo>
                  <a:cubicBezTo>
                    <a:pt x="1536836" y="1112775"/>
                    <a:pt x="1537040" y="1112945"/>
                    <a:pt x="1537262" y="1113083"/>
                  </a:cubicBezTo>
                  <a:cubicBezTo>
                    <a:pt x="1537736" y="1113097"/>
                    <a:pt x="1538210" y="1113173"/>
                    <a:pt x="1538678" y="1113319"/>
                  </a:cubicBezTo>
                  <a:cubicBezTo>
                    <a:pt x="1540246" y="1113589"/>
                    <a:pt x="1541657" y="1114195"/>
                    <a:pt x="1543116" y="1114825"/>
                  </a:cubicBezTo>
                  <a:cubicBezTo>
                    <a:pt x="1544035" y="1115218"/>
                    <a:pt x="1544916" y="1115687"/>
                    <a:pt x="1545754" y="1116231"/>
                  </a:cubicBezTo>
                  <a:cubicBezTo>
                    <a:pt x="1545825" y="1116279"/>
                    <a:pt x="1545887" y="1116340"/>
                    <a:pt x="1545958" y="1116388"/>
                  </a:cubicBezTo>
                  <a:cubicBezTo>
                    <a:pt x="1546171" y="1115133"/>
                    <a:pt x="1546436" y="1113892"/>
                    <a:pt x="1546611" y="1112633"/>
                  </a:cubicBezTo>
                  <a:cubicBezTo>
                    <a:pt x="1546649" y="1112273"/>
                    <a:pt x="1546815" y="1110928"/>
                    <a:pt x="1546829" y="1110758"/>
                  </a:cubicBezTo>
                  <a:cubicBezTo>
                    <a:pt x="1546876" y="1110332"/>
                    <a:pt x="1546914" y="1109901"/>
                    <a:pt x="1546952" y="1109470"/>
                  </a:cubicBezTo>
                  <a:cubicBezTo>
                    <a:pt x="1546824" y="1109309"/>
                    <a:pt x="1546701" y="1109153"/>
                    <a:pt x="1546673" y="1109119"/>
                  </a:cubicBezTo>
                  <a:cubicBezTo>
                    <a:pt x="1544177" y="1106004"/>
                    <a:pt x="1535856" y="1097400"/>
                    <a:pt x="1538688" y="1100213"/>
                  </a:cubicBezTo>
                  <a:cubicBezTo>
                    <a:pt x="1553052" y="1114475"/>
                    <a:pt x="1555297" y="1102737"/>
                    <a:pt x="1520914" y="1066021"/>
                  </a:cubicBezTo>
                  <a:cubicBezTo>
                    <a:pt x="1519645" y="1065045"/>
                    <a:pt x="1518323" y="1064141"/>
                    <a:pt x="1517026" y="1063208"/>
                  </a:cubicBezTo>
                  <a:cubicBezTo>
                    <a:pt x="1502434" y="1059122"/>
                    <a:pt x="1487558" y="1056276"/>
                    <a:pt x="1472735" y="1053056"/>
                  </a:cubicBezTo>
                  <a:cubicBezTo>
                    <a:pt x="1417868" y="1041148"/>
                    <a:pt x="1379104" y="1054070"/>
                    <a:pt x="1369860" y="1052275"/>
                  </a:cubicBezTo>
                  <a:cubicBezTo>
                    <a:pt x="1358844" y="1050135"/>
                    <a:pt x="1322566" y="1020261"/>
                    <a:pt x="1322467" y="1018585"/>
                  </a:cubicBezTo>
                  <a:cubicBezTo>
                    <a:pt x="1322329" y="1016189"/>
                    <a:pt x="1485418" y="908306"/>
                    <a:pt x="1518110" y="971594"/>
                  </a:cubicBezTo>
                  <a:cubicBezTo>
                    <a:pt x="1525105" y="985137"/>
                    <a:pt x="1632787" y="1102429"/>
                    <a:pt x="1617499" y="1117595"/>
                  </a:cubicBezTo>
                  <a:cubicBezTo>
                    <a:pt x="1611968" y="1123083"/>
                    <a:pt x="1613346" y="1120005"/>
                    <a:pt x="1617386" y="1126682"/>
                  </a:cubicBezTo>
                  <a:cubicBezTo>
                    <a:pt x="1619574" y="1126549"/>
                    <a:pt x="1621492" y="1128344"/>
                    <a:pt x="1624296" y="1131947"/>
                  </a:cubicBezTo>
                  <a:cubicBezTo>
                    <a:pt x="1626858" y="1135243"/>
                    <a:pt x="1631409" y="1137468"/>
                    <a:pt x="1635501" y="1138950"/>
                  </a:cubicBezTo>
                  <a:cubicBezTo>
                    <a:pt x="1638816" y="1140153"/>
                    <a:pt x="1642903" y="1139021"/>
                    <a:pt x="1646455" y="1139798"/>
                  </a:cubicBezTo>
                  <a:cubicBezTo>
                    <a:pt x="1654814" y="1141621"/>
                    <a:pt x="1663216" y="1142861"/>
                    <a:pt x="1671636" y="1143770"/>
                  </a:cubicBezTo>
                  <a:cubicBezTo>
                    <a:pt x="1671646" y="1143747"/>
                    <a:pt x="1671651" y="1143728"/>
                    <a:pt x="1671660" y="1143709"/>
                  </a:cubicBezTo>
                  <a:cubicBezTo>
                    <a:pt x="1672290" y="1141578"/>
                    <a:pt x="1685669" y="1143595"/>
                    <a:pt x="1685347" y="1144945"/>
                  </a:cubicBezTo>
                  <a:cubicBezTo>
                    <a:pt x="1694582" y="1145546"/>
                    <a:pt x="1765418" y="1145262"/>
                    <a:pt x="1724078" y="1133888"/>
                  </a:cubicBezTo>
                  <a:cubicBezTo>
                    <a:pt x="1713289" y="1130920"/>
                    <a:pt x="1749610" y="1137478"/>
                    <a:pt x="1752536" y="1133888"/>
                  </a:cubicBezTo>
                  <a:cubicBezTo>
                    <a:pt x="1756415" y="1129139"/>
                    <a:pt x="1696344" y="1100232"/>
                    <a:pt x="1693029" y="1097675"/>
                  </a:cubicBezTo>
                  <a:cubicBezTo>
                    <a:pt x="1686924" y="1092968"/>
                    <a:pt x="1683263" y="1058776"/>
                    <a:pt x="1680976" y="1050712"/>
                  </a:cubicBezTo>
                  <a:cubicBezTo>
                    <a:pt x="1676581" y="1035196"/>
                    <a:pt x="1671835" y="1019740"/>
                    <a:pt x="1673985" y="1003191"/>
                  </a:cubicBezTo>
                  <a:cubicBezTo>
                    <a:pt x="1674445" y="999645"/>
                    <a:pt x="1674279" y="995511"/>
                    <a:pt x="1672887" y="992310"/>
                  </a:cubicBezTo>
                  <a:cubicBezTo>
                    <a:pt x="1666474" y="977565"/>
                    <a:pt x="1660294" y="962636"/>
                    <a:pt x="1652579" y="948563"/>
                  </a:cubicBezTo>
                  <a:cubicBezTo>
                    <a:pt x="1643055" y="931195"/>
                    <a:pt x="1638039" y="913964"/>
                    <a:pt x="1644111" y="894110"/>
                  </a:cubicBezTo>
                  <a:cubicBezTo>
                    <a:pt x="1646919" y="884924"/>
                    <a:pt x="1646602" y="874824"/>
                    <a:pt x="1648316" y="865250"/>
                  </a:cubicBezTo>
                  <a:cubicBezTo>
                    <a:pt x="1649112" y="860813"/>
                    <a:pt x="1651229" y="856575"/>
                    <a:pt x="1653038" y="852370"/>
                  </a:cubicBezTo>
                  <a:cubicBezTo>
                    <a:pt x="1653768" y="850680"/>
                    <a:pt x="1655700" y="849496"/>
                    <a:pt x="1656368" y="847796"/>
                  </a:cubicBezTo>
                  <a:cubicBezTo>
                    <a:pt x="1661198" y="835518"/>
                    <a:pt x="1721142" y="790601"/>
                    <a:pt x="1726053" y="782220"/>
                  </a:cubicBezTo>
                  <a:cubicBezTo>
                    <a:pt x="1729160" y="776917"/>
                    <a:pt x="1741800" y="775160"/>
                    <a:pt x="1750083" y="775355"/>
                  </a:cubicBezTo>
                  <a:cubicBezTo>
                    <a:pt x="1767848" y="775776"/>
                    <a:pt x="1785466" y="778679"/>
                    <a:pt x="1795634" y="796463"/>
                  </a:cubicBezTo>
                  <a:cubicBezTo>
                    <a:pt x="1795909" y="796946"/>
                    <a:pt x="1796382" y="797316"/>
                    <a:pt x="1796775" y="797723"/>
                  </a:cubicBezTo>
                  <a:cubicBezTo>
                    <a:pt x="1809629" y="811033"/>
                    <a:pt x="1820867" y="809717"/>
                    <a:pt x="1830254" y="794281"/>
                  </a:cubicBezTo>
                  <a:cubicBezTo>
                    <a:pt x="1831556" y="792140"/>
                    <a:pt x="1835605" y="790033"/>
                    <a:pt x="1837950" y="790436"/>
                  </a:cubicBezTo>
                  <a:cubicBezTo>
                    <a:pt x="1848023" y="792159"/>
                    <a:pt x="1855231" y="796781"/>
                    <a:pt x="1855231" y="808879"/>
                  </a:cubicBezTo>
                  <a:cubicBezTo>
                    <a:pt x="1855227" y="813713"/>
                    <a:pt x="1857727" y="818799"/>
                    <a:pt x="1860029" y="823288"/>
                  </a:cubicBezTo>
                  <a:cubicBezTo>
                    <a:pt x="1861606" y="826370"/>
                    <a:pt x="1864381" y="830030"/>
                    <a:pt x="1867379" y="830949"/>
                  </a:cubicBezTo>
                  <a:cubicBezTo>
                    <a:pt x="1874047" y="832999"/>
                    <a:pt x="1876998" y="837734"/>
                    <a:pt x="1880720" y="842938"/>
                  </a:cubicBezTo>
                  <a:cubicBezTo>
                    <a:pt x="1885305" y="849349"/>
                    <a:pt x="1888558" y="860254"/>
                    <a:pt x="1900777" y="854316"/>
                  </a:cubicBezTo>
                  <a:cubicBezTo>
                    <a:pt x="1901488" y="853971"/>
                    <a:pt x="1903548" y="855789"/>
                    <a:pt x="1904637" y="856925"/>
                  </a:cubicBezTo>
                  <a:cubicBezTo>
                    <a:pt x="1908857" y="861329"/>
                    <a:pt x="1912021" y="859752"/>
                    <a:pt x="1913190" y="854776"/>
                  </a:cubicBezTo>
                  <a:cubicBezTo>
                    <a:pt x="1914526" y="849084"/>
                    <a:pt x="1914748" y="843123"/>
                    <a:pt x="1915350" y="837265"/>
                  </a:cubicBezTo>
                  <a:cubicBezTo>
                    <a:pt x="1916084" y="830087"/>
                    <a:pt x="1915591" y="822554"/>
                    <a:pt x="1917656" y="815792"/>
                  </a:cubicBezTo>
                  <a:cubicBezTo>
                    <a:pt x="1920313" y="807098"/>
                    <a:pt x="1921895" y="798784"/>
                    <a:pt x="1919215" y="789991"/>
                  </a:cubicBezTo>
                  <a:cubicBezTo>
                    <a:pt x="1914104" y="773210"/>
                    <a:pt x="1908341" y="756594"/>
                    <a:pt x="1903984" y="739624"/>
                  </a:cubicBezTo>
                  <a:cubicBezTo>
                    <a:pt x="1900124" y="724585"/>
                    <a:pt x="1892679" y="715679"/>
                    <a:pt x="1876302" y="712937"/>
                  </a:cubicBezTo>
                  <a:cubicBezTo>
                    <a:pt x="1860825" y="710347"/>
                    <a:pt x="1845357" y="705673"/>
                    <a:pt x="1830964" y="699433"/>
                  </a:cubicBezTo>
                  <a:cubicBezTo>
                    <a:pt x="1822894" y="695938"/>
                    <a:pt x="1816221" y="688016"/>
                    <a:pt x="1810614" y="680777"/>
                  </a:cubicBezTo>
                  <a:cubicBezTo>
                    <a:pt x="1808895" y="678556"/>
                    <a:pt x="1813389" y="672059"/>
                    <a:pt x="1814000" y="667386"/>
                  </a:cubicBezTo>
                  <a:cubicBezTo>
                    <a:pt x="1815061" y="659237"/>
                    <a:pt x="1818201" y="653076"/>
                    <a:pt x="1826081" y="649601"/>
                  </a:cubicBezTo>
                  <a:cubicBezTo>
                    <a:pt x="1827758" y="648862"/>
                    <a:pt x="1828757" y="646338"/>
                    <a:pt x="1829818" y="644497"/>
                  </a:cubicBezTo>
                  <a:cubicBezTo>
                    <a:pt x="1833654" y="637853"/>
                    <a:pt x="1837078" y="630954"/>
                    <a:pt x="1841251" y="624538"/>
                  </a:cubicBezTo>
                  <a:cubicBezTo>
                    <a:pt x="1844732" y="619192"/>
                    <a:pt x="1848918" y="614282"/>
                    <a:pt x="1853029" y="609377"/>
                  </a:cubicBezTo>
                  <a:cubicBezTo>
                    <a:pt x="1859162" y="602061"/>
                    <a:pt x="1864348" y="593140"/>
                    <a:pt x="1872039" y="588135"/>
                  </a:cubicBezTo>
                  <a:cubicBezTo>
                    <a:pt x="1882463" y="581364"/>
                    <a:pt x="1894597" y="576795"/>
                    <a:pt x="1906532" y="572917"/>
                  </a:cubicBezTo>
                  <a:cubicBezTo>
                    <a:pt x="1914673" y="570270"/>
                    <a:pt x="1924012" y="568480"/>
                    <a:pt x="1932300" y="569735"/>
                  </a:cubicBezTo>
                  <a:cubicBezTo>
                    <a:pt x="1947896" y="572088"/>
                    <a:pt x="1963032" y="572680"/>
                    <a:pt x="1978632" y="570000"/>
                  </a:cubicBezTo>
                  <a:cubicBezTo>
                    <a:pt x="1987867" y="568409"/>
                    <a:pt x="2034952" y="561477"/>
                    <a:pt x="2047853" y="559114"/>
                  </a:cubicBezTo>
                  <a:cubicBezTo>
                    <a:pt x="2058372" y="557182"/>
                    <a:pt x="2067863" y="554303"/>
                    <a:pt x="2076331" y="547688"/>
                  </a:cubicBezTo>
                  <a:cubicBezTo>
                    <a:pt x="2079101" y="545524"/>
                    <a:pt x="2082852" y="543654"/>
                    <a:pt x="2086262" y="543460"/>
                  </a:cubicBezTo>
                  <a:cubicBezTo>
                    <a:pt x="2096819" y="542854"/>
                    <a:pt x="2106821" y="543777"/>
                    <a:pt x="2117231" y="537953"/>
                  </a:cubicBezTo>
                  <a:cubicBezTo>
                    <a:pt x="2130539" y="530509"/>
                    <a:pt x="2145699" y="526191"/>
                    <a:pt x="2160333" y="521361"/>
                  </a:cubicBezTo>
                  <a:cubicBezTo>
                    <a:pt x="2173693" y="516953"/>
                    <a:pt x="2180759" y="505452"/>
                    <a:pt x="2190179" y="496654"/>
                  </a:cubicBezTo>
                  <a:cubicBezTo>
                    <a:pt x="2200357" y="487151"/>
                    <a:pt x="2204652" y="472164"/>
                    <a:pt x="2218581" y="465909"/>
                  </a:cubicBezTo>
                  <a:cubicBezTo>
                    <a:pt x="2220399" y="465090"/>
                    <a:pt x="2221418" y="462490"/>
                    <a:pt x="2222815" y="460724"/>
                  </a:cubicBezTo>
                  <a:cubicBezTo>
                    <a:pt x="2225580" y="457244"/>
                    <a:pt x="2227977" y="453371"/>
                    <a:pt x="2231183" y="450364"/>
                  </a:cubicBezTo>
                  <a:cubicBezTo>
                    <a:pt x="2245670" y="436770"/>
                    <a:pt x="2250406" y="417204"/>
                    <a:pt x="2241399" y="401848"/>
                  </a:cubicBezTo>
                </a:path>
              </a:pathLst>
            </a:custGeom>
            <a:solidFill>
              <a:srgbClr val="475390">
                <a:alpha val="37000"/>
              </a:srgbClr>
            </a:solidFill>
            <a:ln w="4735" cap="rnd">
              <a:noFill/>
              <a:prstDash val="solid"/>
              <a:round/>
            </a:ln>
          </p:spPr>
          <p:txBody>
            <a:bodyPr rtlCol="0" anchor="ctr"/>
            <a:lstStyle/>
            <a:p>
              <a:endParaRPr lang="en-CH" sz="4000"/>
            </a:p>
          </p:txBody>
        </p:sp>
        <p:sp>
          <p:nvSpPr>
            <p:cNvPr id="286" name="Freeform 285">
              <a:extLst>
                <a:ext uri="{FF2B5EF4-FFF2-40B4-BE49-F238E27FC236}">
                  <a16:creationId xmlns:a16="http://schemas.microsoft.com/office/drawing/2014/main" id="{0E0B128C-CEF9-D942-B81B-454AE5A45185}"/>
                </a:ext>
              </a:extLst>
            </p:cNvPr>
            <p:cNvSpPr/>
            <p:nvPr/>
          </p:nvSpPr>
          <p:spPr>
            <a:xfrm rot="10800000" flipV="1">
              <a:off x="29364513" y="18946073"/>
              <a:ext cx="2235908" cy="1164621"/>
            </a:xfrm>
            <a:custGeom>
              <a:avLst/>
              <a:gdLst>
                <a:gd name="connsiteX0" fmla="*/ 2241441 w 2235908"/>
                <a:gd name="connsiteY0" fmla="*/ 405294 h 1164621"/>
                <a:gd name="connsiteX1" fmla="*/ 2223705 w 2235908"/>
                <a:gd name="connsiteY1" fmla="*/ 381661 h 1164621"/>
                <a:gd name="connsiteX2" fmla="*/ 2121999 w 2235908"/>
                <a:gd name="connsiteY2" fmla="*/ 306748 h 1164621"/>
                <a:gd name="connsiteX3" fmla="*/ 2066541 w 2235908"/>
                <a:gd name="connsiteY3" fmla="*/ 255434 h 1164621"/>
                <a:gd name="connsiteX4" fmla="*/ 1895643 w 2235908"/>
                <a:gd name="connsiteY4" fmla="*/ 156116 h 1164621"/>
                <a:gd name="connsiteX5" fmla="*/ 1870074 w 2235908"/>
                <a:gd name="connsiteY5" fmla="*/ 146641 h 1164621"/>
                <a:gd name="connsiteX6" fmla="*/ 1848781 w 2235908"/>
                <a:gd name="connsiteY6" fmla="*/ 137010 h 1164621"/>
                <a:gd name="connsiteX7" fmla="*/ 1823936 w 2235908"/>
                <a:gd name="connsiteY7" fmla="*/ 113567 h 1164621"/>
                <a:gd name="connsiteX8" fmla="*/ 1812389 w 2235908"/>
                <a:gd name="connsiteY8" fmla="*/ 78992 h 1164621"/>
                <a:gd name="connsiteX9" fmla="*/ 1751461 w 2235908"/>
                <a:gd name="connsiteY9" fmla="*/ 15670 h 1164621"/>
                <a:gd name="connsiteX10" fmla="*/ 1635150 w 2235908"/>
                <a:gd name="connsiteY10" fmla="*/ 53526 h 1164621"/>
                <a:gd name="connsiteX11" fmla="*/ 1622746 w 2235908"/>
                <a:gd name="connsiteY11" fmla="*/ 65179 h 1164621"/>
                <a:gd name="connsiteX12" fmla="*/ 1594951 w 2235908"/>
                <a:gd name="connsiteY12" fmla="*/ 77860 h 1164621"/>
                <a:gd name="connsiteX13" fmla="*/ 1554823 w 2235908"/>
                <a:gd name="connsiteY13" fmla="*/ 128260 h 1164621"/>
                <a:gd name="connsiteX14" fmla="*/ 1553369 w 2235908"/>
                <a:gd name="connsiteY14" fmla="*/ 155321 h 1164621"/>
                <a:gd name="connsiteX15" fmla="*/ 1546578 w 2235908"/>
                <a:gd name="connsiteY15" fmla="*/ 162783 h 1164621"/>
                <a:gd name="connsiteX16" fmla="*/ 1537167 w 2235908"/>
                <a:gd name="connsiteY16" fmla="*/ 164999 h 1164621"/>
                <a:gd name="connsiteX17" fmla="*/ 1502467 w 2235908"/>
                <a:gd name="connsiteY17" fmla="*/ 174090 h 1164621"/>
                <a:gd name="connsiteX18" fmla="*/ 1498493 w 2235908"/>
                <a:gd name="connsiteY18" fmla="*/ 174351 h 1164621"/>
                <a:gd name="connsiteX19" fmla="*/ 1479630 w 2235908"/>
                <a:gd name="connsiteY19" fmla="*/ 170913 h 1164621"/>
                <a:gd name="connsiteX20" fmla="*/ 1019098 w 2235908"/>
                <a:gd name="connsiteY20" fmla="*/ 291615 h 1164621"/>
                <a:gd name="connsiteX21" fmla="*/ 703483 w 2235908"/>
                <a:gd name="connsiteY21" fmla="*/ 883378 h 1164621"/>
                <a:gd name="connsiteX22" fmla="*/ 664056 w 2235908"/>
                <a:gd name="connsiteY22" fmla="*/ 919725 h 1164621"/>
                <a:gd name="connsiteX23" fmla="*/ 659704 w 2235908"/>
                <a:gd name="connsiteY23" fmla="*/ 925255 h 1164621"/>
                <a:gd name="connsiteX24" fmla="*/ 643914 w 2235908"/>
                <a:gd name="connsiteY24" fmla="*/ 931368 h 1164621"/>
                <a:gd name="connsiteX25" fmla="*/ 624700 w 2235908"/>
                <a:gd name="connsiteY25" fmla="*/ 944276 h 1164621"/>
                <a:gd name="connsiteX26" fmla="*/ 620528 w 2235908"/>
                <a:gd name="connsiteY26" fmla="*/ 946587 h 1164621"/>
                <a:gd name="connsiteX27" fmla="*/ 562479 w 2235908"/>
                <a:gd name="connsiteY27" fmla="*/ 953647 h 1164621"/>
                <a:gd name="connsiteX28" fmla="*/ 535517 w 2235908"/>
                <a:gd name="connsiteY28" fmla="*/ 954911 h 1164621"/>
                <a:gd name="connsiteX29" fmla="*/ 477250 w 2235908"/>
                <a:gd name="connsiteY29" fmla="*/ 960475 h 1164621"/>
                <a:gd name="connsiteX30" fmla="*/ 27805 w 2235908"/>
                <a:gd name="connsiteY30" fmla="*/ 1020250 h 1164621"/>
                <a:gd name="connsiteX31" fmla="*/ 27805 w 2235908"/>
                <a:gd name="connsiteY31" fmla="*/ 1082066 h 1164621"/>
                <a:gd name="connsiteX32" fmla="*/ 277150 w 2235908"/>
                <a:gd name="connsiteY32" fmla="*/ 1159636 h 1164621"/>
                <a:gd name="connsiteX33" fmla="*/ 328104 w 2235908"/>
                <a:gd name="connsiteY33" fmla="*/ 1170370 h 1164621"/>
                <a:gd name="connsiteX34" fmla="*/ 333972 w 2235908"/>
                <a:gd name="connsiteY34" fmla="*/ 1165829 h 1164621"/>
                <a:gd name="connsiteX35" fmla="*/ 129378 w 2235908"/>
                <a:gd name="connsiteY35" fmla="*/ 1077653 h 1164621"/>
                <a:gd name="connsiteX36" fmla="*/ 189013 w 2235908"/>
                <a:gd name="connsiteY36" fmla="*/ 1038864 h 1164621"/>
                <a:gd name="connsiteX37" fmla="*/ 690748 w 2235908"/>
                <a:gd name="connsiteY37" fmla="*/ 1059991 h 1164621"/>
                <a:gd name="connsiteX38" fmla="*/ 769143 w 2235908"/>
                <a:gd name="connsiteY38" fmla="*/ 1067610 h 1164621"/>
                <a:gd name="connsiteX39" fmla="*/ 773377 w 2235908"/>
                <a:gd name="connsiteY39" fmla="*/ 1069168 h 1164621"/>
                <a:gd name="connsiteX40" fmla="*/ 770578 w 2235908"/>
                <a:gd name="connsiteY40" fmla="*/ 1073775 h 1164621"/>
                <a:gd name="connsiteX41" fmla="*/ 766874 w 2235908"/>
                <a:gd name="connsiteY41" fmla="*/ 1074987 h 1164621"/>
                <a:gd name="connsiteX42" fmla="*/ 767168 w 2235908"/>
                <a:gd name="connsiteY42" fmla="*/ 1075177 h 1164621"/>
                <a:gd name="connsiteX43" fmla="*/ 771094 w 2235908"/>
                <a:gd name="connsiteY43" fmla="*/ 1078060 h 1164621"/>
                <a:gd name="connsiteX44" fmla="*/ 771681 w 2235908"/>
                <a:gd name="connsiteY44" fmla="*/ 1078420 h 1164621"/>
                <a:gd name="connsiteX45" fmla="*/ 774821 w 2235908"/>
                <a:gd name="connsiteY45" fmla="*/ 1077540 h 1164621"/>
                <a:gd name="connsiteX46" fmla="*/ 784340 w 2235908"/>
                <a:gd name="connsiteY46" fmla="*/ 1075646 h 1164621"/>
                <a:gd name="connsiteX47" fmla="*/ 784781 w 2235908"/>
                <a:gd name="connsiteY47" fmla="*/ 1077734 h 1164621"/>
                <a:gd name="connsiteX48" fmla="*/ 774546 w 2235908"/>
                <a:gd name="connsiteY48" fmla="*/ 1079647 h 1164621"/>
                <a:gd name="connsiteX49" fmla="*/ 773632 w 2235908"/>
                <a:gd name="connsiteY49" fmla="*/ 1079632 h 1164621"/>
                <a:gd name="connsiteX50" fmla="*/ 804502 w 2235908"/>
                <a:gd name="connsiteY50" fmla="*/ 1091659 h 1164621"/>
                <a:gd name="connsiteX51" fmla="*/ 805264 w 2235908"/>
                <a:gd name="connsiteY51" fmla="*/ 1091726 h 1164621"/>
                <a:gd name="connsiteX52" fmla="*/ 846557 w 2235908"/>
                <a:gd name="connsiteY52" fmla="*/ 1096522 h 1164621"/>
                <a:gd name="connsiteX53" fmla="*/ 873311 w 2235908"/>
                <a:gd name="connsiteY53" fmla="*/ 1101546 h 1164621"/>
                <a:gd name="connsiteX54" fmla="*/ 908471 w 2235908"/>
                <a:gd name="connsiteY54" fmla="*/ 1103507 h 1164621"/>
                <a:gd name="connsiteX55" fmla="*/ 1010024 w 2235908"/>
                <a:gd name="connsiteY55" fmla="*/ 1112195 h 1164621"/>
                <a:gd name="connsiteX56" fmla="*/ 1028011 w 2235908"/>
                <a:gd name="connsiteY56" fmla="*/ 1116457 h 1164621"/>
                <a:gd name="connsiteX57" fmla="*/ 1061850 w 2235908"/>
                <a:gd name="connsiteY57" fmla="*/ 1117418 h 1164621"/>
                <a:gd name="connsiteX58" fmla="*/ 1178743 w 2235908"/>
                <a:gd name="connsiteY58" fmla="*/ 1125364 h 1164621"/>
                <a:gd name="connsiteX59" fmla="*/ 1347913 w 2235908"/>
                <a:gd name="connsiteY59" fmla="*/ 1128924 h 1164621"/>
                <a:gd name="connsiteX60" fmla="*/ 1543760 w 2235908"/>
                <a:gd name="connsiteY60" fmla="*/ 1131874 h 1164621"/>
                <a:gd name="connsiteX61" fmla="*/ 1544352 w 2235908"/>
                <a:gd name="connsiteY61" fmla="*/ 1128503 h 1164621"/>
                <a:gd name="connsiteX62" fmla="*/ 1541145 w 2235908"/>
                <a:gd name="connsiteY62" fmla="*/ 1126827 h 1164621"/>
                <a:gd name="connsiteX63" fmla="*/ 1540004 w 2235908"/>
                <a:gd name="connsiteY63" fmla="*/ 1125884 h 1164621"/>
                <a:gd name="connsiteX64" fmla="*/ 1538607 w 2235908"/>
                <a:gd name="connsiteY64" fmla="*/ 1124076 h 1164621"/>
                <a:gd name="connsiteX65" fmla="*/ 1527885 w 2235908"/>
                <a:gd name="connsiteY65" fmla="*/ 1118616 h 1164621"/>
                <a:gd name="connsiteX66" fmla="*/ 1528988 w 2235908"/>
                <a:gd name="connsiteY66" fmla="*/ 1113876 h 1164621"/>
                <a:gd name="connsiteX67" fmla="*/ 1531782 w 2235908"/>
                <a:gd name="connsiteY67" fmla="*/ 1114208 h 1164621"/>
                <a:gd name="connsiteX68" fmla="*/ 1532876 w 2235908"/>
                <a:gd name="connsiteY68" fmla="*/ 1114473 h 1164621"/>
                <a:gd name="connsiteX69" fmla="*/ 1535505 w 2235908"/>
                <a:gd name="connsiteY69" fmla="*/ 1115534 h 1164621"/>
                <a:gd name="connsiteX70" fmla="*/ 1536651 w 2235908"/>
                <a:gd name="connsiteY70" fmla="*/ 1116092 h 1164621"/>
                <a:gd name="connsiteX71" fmla="*/ 1537305 w 2235908"/>
                <a:gd name="connsiteY71" fmla="*/ 1116528 h 1164621"/>
                <a:gd name="connsiteX72" fmla="*/ 1538721 w 2235908"/>
                <a:gd name="connsiteY72" fmla="*/ 1116765 h 1164621"/>
                <a:gd name="connsiteX73" fmla="*/ 1543158 w 2235908"/>
                <a:gd name="connsiteY73" fmla="*/ 1118270 h 1164621"/>
                <a:gd name="connsiteX74" fmla="*/ 1545796 w 2235908"/>
                <a:gd name="connsiteY74" fmla="*/ 1119677 h 1164621"/>
                <a:gd name="connsiteX75" fmla="*/ 1546000 w 2235908"/>
                <a:gd name="connsiteY75" fmla="*/ 1119833 h 1164621"/>
                <a:gd name="connsiteX76" fmla="*/ 1546653 w 2235908"/>
                <a:gd name="connsiteY76" fmla="*/ 1116078 h 1164621"/>
                <a:gd name="connsiteX77" fmla="*/ 1546871 w 2235908"/>
                <a:gd name="connsiteY77" fmla="*/ 1114203 h 1164621"/>
                <a:gd name="connsiteX78" fmla="*/ 1546994 w 2235908"/>
                <a:gd name="connsiteY78" fmla="*/ 1112915 h 1164621"/>
                <a:gd name="connsiteX79" fmla="*/ 1546715 w 2235908"/>
                <a:gd name="connsiteY79" fmla="*/ 1112565 h 1164621"/>
                <a:gd name="connsiteX80" fmla="*/ 1538730 w 2235908"/>
                <a:gd name="connsiteY80" fmla="*/ 1103658 h 1164621"/>
                <a:gd name="connsiteX81" fmla="*/ 1520956 w 2235908"/>
                <a:gd name="connsiteY81" fmla="*/ 1069466 h 1164621"/>
                <a:gd name="connsiteX82" fmla="*/ 1517068 w 2235908"/>
                <a:gd name="connsiteY82" fmla="*/ 1066654 h 1164621"/>
                <a:gd name="connsiteX83" fmla="*/ 1472777 w 2235908"/>
                <a:gd name="connsiteY83" fmla="*/ 1056502 h 1164621"/>
                <a:gd name="connsiteX84" fmla="*/ 1369902 w 2235908"/>
                <a:gd name="connsiteY84" fmla="*/ 1055720 h 1164621"/>
                <a:gd name="connsiteX85" fmla="*/ 1322509 w 2235908"/>
                <a:gd name="connsiteY85" fmla="*/ 1022030 h 1164621"/>
                <a:gd name="connsiteX86" fmla="*/ 1518152 w 2235908"/>
                <a:gd name="connsiteY86" fmla="*/ 975040 h 1164621"/>
                <a:gd name="connsiteX87" fmla="*/ 1617542 w 2235908"/>
                <a:gd name="connsiteY87" fmla="*/ 1121040 h 1164621"/>
                <a:gd name="connsiteX88" fmla="*/ 1617428 w 2235908"/>
                <a:gd name="connsiteY88" fmla="*/ 1130127 h 1164621"/>
                <a:gd name="connsiteX89" fmla="*/ 1624338 w 2235908"/>
                <a:gd name="connsiteY89" fmla="*/ 1135392 h 1164621"/>
                <a:gd name="connsiteX90" fmla="*/ 1635543 w 2235908"/>
                <a:gd name="connsiteY90" fmla="*/ 1142396 h 1164621"/>
                <a:gd name="connsiteX91" fmla="*/ 1646497 w 2235908"/>
                <a:gd name="connsiteY91" fmla="*/ 1143243 h 1164621"/>
                <a:gd name="connsiteX92" fmla="*/ 1671679 w 2235908"/>
                <a:gd name="connsiteY92" fmla="*/ 1147216 h 1164621"/>
                <a:gd name="connsiteX93" fmla="*/ 1671702 w 2235908"/>
                <a:gd name="connsiteY93" fmla="*/ 1147154 h 1164621"/>
                <a:gd name="connsiteX94" fmla="*/ 1685389 w 2235908"/>
                <a:gd name="connsiteY94" fmla="*/ 1148390 h 1164621"/>
                <a:gd name="connsiteX95" fmla="*/ 1724120 w 2235908"/>
                <a:gd name="connsiteY95" fmla="*/ 1137334 h 1164621"/>
                <a:gd name="connsiteX96" fmla="*/ 1752579 w 2235908"/>
                <a:gd name="connsiteY96" fmla="*/ 1137334 h 1164621"/>
                <a:gd name="connsiteX97" fmla="*/ 1693071 w 2235908"/>
                <a:gd name="connsiteY97" fmla="*/ 1101120 h 1164621"/>
                <a:gd name="connsiteX98" fmla="*/ 1681018 w 2235908"/>
                <a:gd name="connsiteY98" fmla="*/ 1054158 h 1164621"/>
                <a:gd name="connsiteX99" fmla="*/ 1674028 w 2235908"/>
                <a:gd name="connsiteY99" fmla="*/ 1006637 h 1164621"/>
                <a:gd name="connsiteX100" fmla="*/ 1672929 w 2235908"/>
                <a:gd name="connsiteY100" fmla="*/ 995756 h 1164621"/>
                <a:gd name="connsiteX101" fmla="*/ 1652621 w 2235908"/>
                <a:gd name="connsiteY101" fmla="*/ 952008 h 1164621"/>
                <a:gd name="connsiteX102" fmla="*/ 1644153 w 2235908"/>
                <a:gd name="connsiteY102" fmla="*/ 897555 h 1164621"/>
                <a:gd name="connsiteX103" fmla="*/ 1648359 w 2235908"/>
                <a:gd name="connsiteY103" fmla="*/ 868695 h 1164621"/>
                <a:gd name="connsiteX104" fmla="*/ 1653080 w 2235908"/>
                <a:gd name="connsiteY104" fmla="*/ 855816 h 1164621"/>
                <a:gd name="connsiteX105" fmla="*/ 1656410 w 2235908"/>
                <a:gd name="connsiteY105" fmla="*/ 851242 h 1164621"/>
                <a:gd name="connsiteX106" fmla="*/ 1726095 w 2235908"/>
                <a:gd name="connsiteY106" fmla="*/ 785666 h 1164621"/>
                <a:gd name="connsiteX107" fmla="*/ 1750125 w 2235908"/>
                <a:gd name="connsiteY107" fmla="*/ 778800 h 1164621"/>
                <a:gd name="connsiteX108" fmla="*/ 1795676 w 2235908"/>
                <a:gd name="connsiteY108" fmla="*/ 799909 h 1164621"/>
                <a:gd name="connsiteX109" fmla="*/ 1796817 w 2235908"/>
                <a:gd name="connsiteY109" fmla="*/ 801168 h 1164621"/>
                <a:gd name="connsiteX110" fmla="*/ 1830296 w 2235908"/>
                <a:gd name="connsiteY110" fmla="*/ 797726 h 1164621"/>
                <a:gd name="connsiteX111" fmla="*/ 1837992 w 2235908"/>
                <a:gd name="connsiteY111" fmla="*/ 793881 h 1164621"/>
                <a:gd name="connsiteX112" fmla="*/ 1855274 w 2235908"/>
                <a:gd name="connsiteY112" fmla="*/ 812324 h 1164621"/>
                <a:gd name="connsiteX113" fmla="*/ 1860071 w 2235908"/>
                <a:gd name="connsiteY113" fmla="*/ 826733 h 1164621"/>
                <a:gd name="connsiteX114" fmla="*/ 1867421 w 2235908"/>
                <a:gd name="connsiteY114" fmla="*/ 834394 h 1164621"/>
                <a:gd name="connsiteX115" fmla="*/ 1880763 w 2235908"/>
                <a:gd name="connsiteY115" fmla="*/ 846383 h 1164621"/>
                <a:gd name="connsiteX116" fmla="*/ 1900820 w 2235908"/>
                <a:gd name="connsiteY116" fmla="*/ 857762 h 1164621"/>
                <a:gd name="connsiteX117" fmla="*/ 1904679 w 2235908"/>
                <a:gd name="connsiteY117" fmla="*/ 860371 h 1164621"/>
                <a:gd name="connsiteX118" fmla="*/ 1913233 w 2235908"/>
                <a:gd name="connsiteY118" fmla="*/ 858221 h 1164621"/>
                <a:gd name="connsiteX119" fmla="*/ 1915392 w 2235908"/>
                <a:gd name="connsiteY119" fmla="*/ 840711 h 1164621"/>
                <a:gd name="connsiteX120" fmla="*/ 1917699 w 2235908"/>
                <a:gd name="connsiteY120" fmla="*/ 819237 h 1164621"/>
                <a:gd name="connsiteX121" fmla="*/ 1919257 w 2235908"/>
                <a:gd name="connsiteY121" fmla="*/ 793436 h 1164621"/>
                <a:gd name="connsiteX122" fmla="*/ 1904026 w 2235908"/>
                <a:gd name="connsiteY122" fmla="*/ 743069 h 1164621"/>
                <a:gd name="connsiteX123" fmla="*/ 1876344 w 2235908"/>
                <a:gd name="connsiteY123" fmla="*/ 716382 h 1164621"/>
                <a:gd name="connsiteX124" fmla="*/ 1831006 w 2235908"/>
                <a:gd name="connsiteY124" fmla="*/ 702878 h 1164621"/>
                <a:gd name="connsiteX125" fmla="*/ 1810656 w 2235908"/>
                <a:gd name="connsiteY125" fmla="*/ 684222 h 1164621"/>
                <a:gd name="connsiteX126" fmla="*/ 1814042 w 2235908"/>
                <a:gd name="connsiteY126" fmla="*/ 670831 h 1164621"/>
                <a:gd name="connsiteX127" fmla="*/ 1826124 w 2235908"/>
                <a:gd name="connsiteY127" fmla="*/ 653046 h 1164621"/>
                <a:gd name="connsiteX128" fmla="*/ 1829860 w 2235908"/>
                <a:gd name="connsiteY128" fmla="*/ 647942 h 1164621"/>
                <a:gd name="connsiteX129" fmla="*/ 1841293 w 2235908"/>
                <a:gd name="connsiteY129" fmla="*/ 627984 h 1164621"/>
                <a:gd name="connsiteX130" fmla="*/ 1853071 w 2235908"/>
                <a:gd name="connsiteY130" fmla="*/ 612822 h 1164621"/>
                <a:gd name="connsiteX131" fmla="*/ 1872082 w 2235908"/>
                <a:gd name="connsiteY131" fmla="*/ 591580 h 1164621"/>
                <a:gd name="connsiteX132" fmla="*/ 1906574 w 2235908"/>
                <a:gd name="connsiteY132" fmla="*/ 576362 h 1164621"/>
                <a:gd name="connsiteX133" fmla="*/ 1932342 w 2235908"/>
                <a:gd name="connsiteY133" fmla="*/ 573180 h 1164621"/>
                <a:gd name="connsiteX134" fmla="*/ 1978674 w 2235908"/>
                <a:gd name="connsiteY134" fmla="*/ 573445 h 1164621"/>
                <a:gd name="connsiteX135" fmla="*/ 2047895 w 2235908"/>
                <a:gd name="connsiteY135" fmla="*/ 562559 h 1164621"/>
                <a:gd name="connsiteX136" fmla="*/ 2076373 w 2235908"/>
                <a:gd name="connsiteY136" fmla="*/ 551134 h 1164621"/>
                <a:gd name="connsiteX137" fmla="*/ 2086304 w 2235908"/>
                <a:gd name="connsiteY137" fmla="*/ 546905 h 1164621"/>
                <a:gd name="connsiteX138" fmla="*/ 2117273 w 2235908"/>
                <a:gd name="connsiteY138" fmla="*/ 541398 h 1164621"/>
                <a:gd name="connsiteX139" fmla="*/ 2160375 w 2235908"/>
                <a:gd name="connsiteY139" fmla="*/ 524807 h 1164621"/>
                <a:gd name="connsiteX140" fmla="*/ 2190221 w 2235908"/>
                <a:gd name="connsiteY140" fmla="*/ 500099 h 1164621"/>
                <a:gd name="connsiteX141" fmla="*/ 2218623 w 2235908"/>
                <a:gd name="connsiteY141" fmla="*/ 469354 h 1164621"/>
                <a:gd name="connsiteX142" fmla="*/ 2222857 w 2235908"/>
                <a:gd name="connsiteY142" fmla="*/ 464170 h 1164621"/>
                <a:gd name="connsiteX143" fmla="*/ 2231225 w 2235908"/>
                <a:gd name="connsiteY143" fmla="*/ 453809 h 1164621"/>
                <a:gd name="connsiteX144" fmla="*/ 2241441 w 2235908"/>
                <a:gd name="connsiteY144" fmla="*/ 405294 h 116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235908" h="1164621">
                  <a:moveTo>
                    <a:pt x="2241441" y="405294"/>
                  </a:moveTo>
                  <a:cubicBezTo>
                    <a:pt x="2236492" y="396856"/>
                    <a:pt x="2229326" y="389749"/>
                    <a:pt x="2223705" y="381661"/>
                  </a:cubicBezTo>
                  <a:cubicBezTo>
                    <a:pt x="2215492" y="369847"/>
                    <a:pt x="2129643" y="313311"/>
                    <a:pt x="2121999" y="306748"/>
                  </a:cubicBezTo>
                  <a:cubicBezTo>
                    <a:pt x="2102904" y="290350"/>
                    <a:pt x="2085026" y="272542"/>
                    <a:pt x="2066541" y="255434"/>
                  </a:cubicBezTo>
                  <a:cubicBezTo>
                    <a:pt x="2060157" y="249520"/>
                    <a:pt x="1911518" y="156353"/>
                    <a:pt x="1895643" y="156116"/>
                  </a:cubicBezTo>
                  <a:cubicBezTo>
                    <a:pt x="1887066" y="155984"/>
                    <a:pt x="1878494" y="150216"/>
                    <a:pt x="1870074" y="146641"/>
                  </a:cubicBezTo>
                  <a:cubicBezTo>
                    <a:pt x="1862884" y="143587"/>
                    <a:pt x="1856221" y="138592"/>
                    <a:pt x="1848781" y="137010"/>
                  </a:cubicBezTo>
                  <a:cubicBezTo>
                    <a:pt x="1834383" y="133947"/>
                    <a:pt x="1827720" y="128056"/>
                    <a:pt x="1823936" y="113567"/>
                  </a:cubicBezTo>
                  <a:cubicBezTo>
                    <a:pt x="1820862" y="101805"/>
                    <a:pt x="1818300" y="89357"/>
                    <a:pt x="1812389" y="78992"/>
                  </a:cubicBezTo>
                  <a:cubicBezTo>
                    <a:pt x="1797551" y="52972"/>
                    <a:pt x="1779493" y="30140"/>
                    <a:pt x="1751461" y="15670"/>
                  </a:cubicBezTo>
                  <a:cubicBezTo>
                    <a:pt x="1709661" y="-5903"/>
                    <a:pt x="1654013" y="11124"/>
                    <a:pt x="1635150" y="53526"/>
                  </a:cubicBezTo>
                  <a:cubicBezTo>
                    <a:pt x="1632545" y="59384"/>
                    <a:pt x="1628870" y="62907"/>
                    <a:pt x="1622746" y="65179"/>
                  </a:cubicBezTo>
                  <a:cubicBezTo>
                    <a:pt x="1613213" y="68716"/>
                    <a:pt x="1603575" y="72561"/>
                    <a:pt x="1594951" y="77860"/>
                  </a:cubicBezTo>
                  <a:cubicBezTo>
                    <a:pt x="1575642" y="89716"/>
                    <a:pt x="1559630" y="104944"/>
                    <a:pt x="1554823" y="128260"/>
                  </a:cubicBezTo>
                  <a:cubicBezTo>
                    <a:pt x="1553019" y="137015"/>
                    <a:pt x="1553364" y="146286"/>
                    <a:pt x="1553369" y="155321"/>
                  </a:cubicBezTo>
                  <a:cubicBezTo>
                    <a:pt x="1553374" y="160439"/>
                    <a:pt x="1551460" y="162409"/>
                    <a:pt x="1546578" y="162783"/>
                  </a:cubicBezTo>
                  <a:cubicBezTo>
                    <a:pt x="1543376" y="163029"/>
                    <a:pt x="1539692" y="163318"/>
                    <a:pt x="1537167" y="164999"/>
                  </a:cubicBezTo>
                  <a:cubicBezTo>
                    <a:pt x="1526573" y="172050"/>
                    <a:pt x="1517456" y="183717"/>
                    <a:pt x="1502467" y="174090"/>
                  </a:cubicBezTo>
                  <a:cubicBezTo>
                    <a:pt x="1501543" y="173499"/>
                    <a:pt x="1499810" y="174536"/>
                    <a:pt x="1498493" y="174351"/>
                  </a:cubicBezTo>
                  <a:cubicBezTo>
                    <a:pt x="1494686" y="173821"/>
                    <a:pt x="1485128" y="176960"/>
                    <a:pt x="1479630" y="170913"/>
                  </a:cubicBezTo>
                  <a:cubicBezTo>
                    <a:pt x="1476897" y="167906"/>
                    <a:pt x="1206643" y="130376"/>
                    <a:pt x="1019098" y="291615"/>
                  </a:cubicBezTo>
                  <a:cubicBezTo>
                    <a:pt x="807064" y="473914"/>
                    <a:pt x="735527" y="764045"/>
                    <a:pt x="703483" y="883378"/>
                  </a:cubicBezTo>
                  <a:cubicBezTo>
                    <a:pt x="697383" y="906074"/>
                    <a:pt x="664326" y="919374"/>
                    <a:pt x="664056" y="919725"/>
                  </a:cubicBezTo>
                  <a:cubicBezTo>
                    <a:pt x="662612" y="921605"/>
                    <a:pt x="661603" y="924332"/>
                    <a:pt x="659704" y="925255"/>
                  </a:cubicBezTo>
                  <a:cubicBezTo>
                    <a:pt x="654646" y="927718"/>
                    <a:pt x="649261" y="929555"/>
                    <a:pt x="643914" y="931368"/>
                  </a:cubicBezTo>
                  <a:cubicBezTo>
                    <a:pt x="636336" y="933935"/>
                    <a:pt x="627371" y="934209"/>
                    <a:pt x="624700" y="944276"/>
                  </a:cubicBezTo>
                  <a:cubicBezTo>
                    <a:pt x="624416" y="945360"/>
                    <a:pt x="622043" y="946393"/>
                    <a:pt x="620528" y="946587"/>
                  </a:cubicBezTo>
                  <a:cubicBezTo>
                    <a:pt x="601195" y="949063"/>
                    <a:pt x="581863" y="951606"/>
                    <a:pt x="562479" y="953647"/>
                  </a:cubicBezTo>
                  <a:cubicBezTo>
                    <a:pt x="553547" y="954589"/>
                    <a:pt x="544472" y="954139"/>
                    <a:pt x="535517" y="954911"/>
                  </a:cubicBezTo>
                  <a:cubicBezTo>
                    <a:pt x="516080" y="956582"/>
                    <a:pt x="496686" y="958770"/>
                    <a:pt x="477250" y="960475"/>
                  </a:cubicBezTo>
                  <a:cubicBezTo>
                    <a:pt x="468796" y="961213"/>
                    <a:pt x="98495" y="939664"/>
                    <a:pt x="27805" y="1020250"/>
                  </a:cubicBezTo>
                  <a:cubicBezTo>
                    <a:pt x="12835" y="1037320"/>
                    <a:pt x="-3097" y="1058609"/>
                    <a:pt x="27805" y="1082066"/>
                  </a:cubicBezTo>
                  <a:cubicBezTo>
                    <a:pt x="30959" y="1084462"/>
                    <a:pt x="257553" y="1152140"/>
                    <a:pt x="277150" y="1159636"/>
                  </a:cubicBezTo>
                  <a:cubicBezTo>
                    <a:pt x="293556" y="1165910"/>
                    <a:pt x="309876" y="1173013"/>
                    <a:pt x="328104" y="1170370"/>
                  </a:cubicBezTo>
                  <a:cubicBezTo>
                    <a:pt x="330321" y="1170048"/>
                    <a:pt x="333593" y="1167714"/>
                    <a:pt x="333972" y="1165829"/>
                  </a:cubicBezTo>
                  <a:cubicBezTo>
                    <a:pt x="334886" y="1161255"/>
                    <a:pt x="154734" y="1102328"/>
                    <a:pt x="129378" y="1077653"/>
                  </a:cubicBezTo>
                  <a:cubicBezTo>
                    <a:pt x="100697" y="1049731"/>
                    <a:pt x="165281" y="1038930"/>
                    <a:pt x="189013" y="1038864"/>
                  </a:cubicBezTo>
                  <a:cubicBezTo>
                    <a:pt x="260503" y="1038674"/>
                    <a:pt x="615545" y="1060697"/>
                    <a:pt x="690748" y="1059991"/>
                  </a:cubicBezTo>
                  <a:cubicBezTo>
                    <a:pt x="746756" y="1059466"/>
                    <a:pt x="764956" y="1068936"/>
                    <a:pt x="769143" y="1067610"/>
                  </a:cubicBezTo>
                  <a:cubicBezTo>
                    <a:pt x="770275" y="1067250"/>
                    <a:pt x="771951" y="1068604"/>
                    <a:pt x="773377" y="1069168"/>
                  </a:cubicBezTo>
                  <a:cubicBezTo>
                    <a:pt x="772463" y="1070759"/>
                    <a:pt x="771866" y="1073373"/>
                    <a:pt x="770578" y="1073775"/>
                  </a:cubicBezTo>
                  <a:cubicBezTo>
                    <a:pt x="769351" y="1074159"/>
                    <a:pt x="768110" y="1074575"/>
                    <a:pt x="766874" y="1074987"/>
                  </a:cubicBezTo>
                  <a:cubicBezTo>
                    <a:pt x="766974" y="1075063"/>
                    <a:pt x="767073" y="1075096"/>
                    <a:pt x="767168" y="1075177"/>
                  </a:cubicBezTo>
                  <a:cubicBezTo>
                    <a:pt x="768480" y="1076138"/>
                    <a:pt x="769787" y="1077099"/>
                    <a:pt x="771094" y="1078060"/>
                  </a:cubicBezTo>
                  <a:cubicBezTo>
                    <a:pt x="771288" y="1078188"/>
                    <a:pt x="771492" y="1078297"/>
                    <a:pt x="771681" y="1078420"/>
                  </a:cubicBezTo>
                  <a:cubicBezTo>
                    <a:pt x="773315" y="1077942"/>
                    <a:pt x="774068" y="1077705"/>
                    <a:pt x="774821" y="1077540"/>
                  </a:cubicBezTo>
                  <a:cubicBezTo>
                    <a:pt x="777985" y="1076853"/>
                    <a:pt x="781158" y="1076209"/>
                    <a:pt x="784340" y="1075646"/>
                  </a:cubicBezTo>
                  <a:cubicBezTo>
                    <a:pt x="784364" y="1075641"/>
                    <a:pt x="784629" y="1077004"/>
                    <a:pt x="784781" y="1077734"/>
                  </a:cubicBezTo>
                  <a:cubicBezTo>
                    <a:pt x="781371" y="1078382"/>
                    <a:pt x="777971" y="1079074"/>
                    <a:pt x="774546" y="1079647"/>
                  </a:cubicBezTo>
                  <a:cubicBezTo>
                    <a:pt x="774291" y="1079689"/>
                    <a:pt x="773992" y="1079670"/>
                    <a:pt x="773632" y="1079632"/>
                  </a:cubicBezTo>
                  <a:cubicBezTo>
                    <a:pt x="783000" y="1085291"/>
                    <a:pt x="793703" y="1088525"/>
                    <a:pt x="804502" y="1091659"/>
                  </a:cubicBezTo>
                  <a:cubicBezTo>
                    <a:pt x="804753" y="1091683"/>
                    <a:pt x="805008" y="1091702"/>
                    <a:pt x="805264" y="1091726"/>
                  </a:cubicBezTo>
                  <a:cubicBezTo>
                    <a:pt x="819065" y="1092966"/>
                    <a:pt x="832837" y="1094581"/>
                    <a:pt x="846557" y="1096522"/>
                  </a:cubicBezTo>
                  <a:cubicBezTo>
                    <a:pt x="855532" y="1097791"/>
                    <a:pt x="864317" y="1100590"/>
                    <a:pt x="873311" y="1101546"/>
                  </a:cubicBezTo>
                  <a:cubicBezTo>
                    <a:pt x="884966" y="1102782"/>
                    <a:pt x="896773" y="1102569"/>
                    <a:pt x="908471" y="1103507"/>
                  </a:cubicBezTo>
                  <a:cubicBezTo>
                    <a:pt x="942338" y="1106215"/>
                    <a:pt x="976195" y="1109042"/>
                    <a:pt x="1010024" y="1112195"/>
                  </a:cubicBezTo>
                  <a:cubicBezTo>
                    <a:pt x="1016100" y="1112759"/>
                    <a:pt x="1021940" y="1115979"/>
                    <a:pt x="1028011" y="1116457"/>
                  </a:cubicBezTo>
                  <a:cubicBezTo>
                    <a:pt x="1039245" y="1117342"/>
                    <a:pt x="1050597" y="1116680"/>
                    <a:pt x="1061850" y="1117418"/>
                  </a:cubicBezTo>
                  <a:cubicBezTo>
                    <a:pt x="1100822" y="1119970"/>
                    <a:pt x="1139738" y="1123896"/>
                    <a:pt x="1178743" y="1125364"/>
                  </a:cubicBezTo>
                  <a:cubicBezTo>
                    <a:pt x="1235102" y="1127480"/>
                    <a:pt x="1291517" y="1128418"/>
                    <a:pt x="1347913" y="1128924"/>
                  </a:cubicBezTo>
                  <a:cubicBezTo>
                    <a:pt x="1408055" y="1129464"/>
                    <a:pt x="1483708" y="1128100"/>
                    <a:pt x="1543760" y="1131874"/>
                  </a:cubicBezTo>
                  <a:cubicBezTo>
                    <a:pt x="1544082" y="1130757"/>
                    <a:pt x="1544603" y="1128588"/>
                    <a:pt x="1544352" y="1128503"/>
                  </a:cubicBezTo>
                  <a:cubicBezTo>
                    <a:pt x="1542997" y="1128048"/>
                    <a:pt x="1542202" y="1127646"/>
                    <a:pt x="1541145" y="1126827"/>
                  </a:cubicBezTo>
                  <a:cubicBezTo>
                    <a:pt x="1540762" y="1126533"/>
                    <a:pt x="1540336" y="1126249"/>
                    <a:pt x="1540004" y="1125884"/>
                  </a:cubicBezTo>
                  <a:cubicBezTo>
                    <a:pt x="1539493" y="1125321"/>
                    <a:pt x="1539038" y="1124701"/>
                    <a:pt x="1538607" y="1124076"/>
                  </a:cubicBezTo>
                  <a:cubicBezTo>
                    <a:pt x="1537991" y="1123015"/>
                    <a:pt x="1527889" y="1119838"/>
                    <a:pt x="1527885" y="1118616"/>
                  </a:cubicBezTo>
                  <a:cubicBezTo>
                    <a:pt x="1527889" y="1117390"/>
                    <a:pt x="1526601" y="1113853"/>
                    <a:pt x="1528988" y="1113876"/>
                  </a:cubicBezTo>
                  <a:cubicBezTo>
                    <a:pt x="1529921" y="1113891"/>
                    <a:pt x="1530868" y="1114056"/>
                    <a:pt x="1531782" y="1114208"/>
                  </a:cubicBezTo>
                  <a:cubicBezTo>
                    <a:pt x="1532157" y="1114269"/>
                    <a:pt x="1532521" y="1114359"/>
                    <a:pt x="1532876" y="1114473"/>
                  </a:cubicBezTo>
                  <a:cubicBezTo>
                    <a:pt x="1533776" y="1114757"/>
                    <a:pt x="1534648" y="1115160"/>
                    <a:pt x="1535505" y="1115534"/>
                  </a:cubicBezTo>
                  <a:cubicBezTo>
                    <a:pt x="1535898" y="1115704"/>
                    <a:pt x="1536277" y="1115889"/>
                    <a:pt x="1536651" y="1116092"/>
                  </a:cubicBezTo>
                  <a:cubicBezTo>
                    <a:pt x="1536878" y="1116220"/>
                    <a:pt x="1537082" y="1116391"/>
                    <a:pt x="1537305" y="1116528"/>
                  </a:cubicBezTo>
                  <a:cubicBezTo>
                    <a:pt x="1537778" y="1116542"/>
                    <a:pt x="1538252" y="1116618"/>
                    <a:pt x="1538721" y="1116765"/>
                  </a:cubicBezTo>
                  <a:cubicBezTo>
                    <a:pt x="1540288" y="1117035"/>
                    <a:pt x="1541700" y="1117641"/>
                    <a:pt x="1543158" y="1118270"/>
                  </a:cubicBezTo>
                  <a:cubicBezTo>
                    <a:pt x="1544077" y="1118663"/>
                    <a:pt x="1544958" y="1119132"/>
                    <a:pt x="1545796" y="1119677"/>
                  </a:cubicBezTo>
                  <a:cubicBezTo>
                    <a:pt x="1545867" y="1119724"/>
                    <a:pt x="1545929" y="1119786"/>
                    <a:pt x="1546000" y="1119833"/>
                  </a:cubicBezTo>
                  <a:cubicBezTo>
                    <a:pt x="1546213" y="1118578"/>
                    <a:pt x="1546478" y="1117338"/>
                    <a:pt x="1546653" y="1116078"/>
                  </a:cubicBezTo>
                  <a:cubicBezTo>
                    <a:pt x="1546691" y="1115718"/>
                    <a:pt x="1546857" y="1114374"/>
                    <a:pt x="1546871" y="1114203"/>
                  </a:cubicBezTo>
                  <a:cubicBezTo>
                    <a:pt x="1546919" y="1113777"/>
                    <a:pt x="1546957" y="1113346"/>
                    <a:pt x="1546994" y="1112915"/>
                  </a:cubicBezTo>
                  <a:cubicBezTo>
                    <a:pt x="1546867" y="1112754"/>
                    <a:pt x="1546743" y="1112598"/>
                    <a:pt x="1546715" y="1112565"/>
                  </a:cubicBezTo>
                  <a:cubicBezTo>
                    <a:pt x="1544219" y="1109449"/>
                    <a:pt x="1535898" y="1100845"/>
                    <a:pt x="1538730" y="1103658"/>
                  </a:cubicBezTo>
                  <a:cubicBezTo>
                    <a:pt x="1553094" y="1117920"/>
                    <a:pt x="1555339" y="1106182"/>
                    <a:pt x="1520956" y="1069466"/>
                  </a:cubicBezTo>
                  <a:cubicBezTo>
                    <a:pt x="1519687" y="1068491"/>
                    <a:pt x="1518365" y="1067586"/>
                    <a:pt x="1517068" y="1066654"/>
                  </a:cubicBezTo>
                  <a:cubicBezTo>
                    <a:pt x="1502476" y="1062567"/>
                    <a:pt x="1487600" y="1059721"/>
                    <a:pt x="1472777" y="1056502"/>
                  </a:cubicBezTo>
                  <a:cubicBezTo>
                    <a:pt x="1417911" y="1044593"/>
                    <a:pt x="1379147" y="1057515"/>
                    <a:pt x="1369902" y="1055720"/>
                  </a:cubicBezTo>
                  <a:cubicBezTo>
                    <a:pt x="1358886" y="1053580"/>
                    <a:pt x="1322608" y="1023707"/>
                    <a:pt x="1322509" y="1022030"/>
                  </a:cubicBezTo>
                  <a:cubicBezTo>
                    <a:pt x="1322372" y="1019635"/>
                    <a:pt x="1485460" y="911751"/>
                    <a:pt x="1518152" y="975040"/>
                  </a:cubicBezTo>
                  <a:cubicBezTo>
                    <a:pt x="1525147" y="988582"/>
                    <a:pt x="1632829" y="1105874"/>
                    <a:pt x="1617542" y="1121040"/>
                  </a:cubicBezTo>
                  <a:cubicBezTo>
                    <a:pt x="1612010" y="1126528"/>
                    <a:pt x="1613388" y="1123451"/>
                    <a:pt x="1617428" y="1130127"/>
                  </a:cubicBezTo>
                  <a:cubicBezTo>
                    <a:pt x="1619616" y="1129994"/>
                    <a:pt x="1621534" y="1131789"/>
                    <a:pt x="1624338" y="1135392"/>
                  </a:cubicBezTo>
                  <a:cubicBezTo>
                    <a:pt x="1626900" y="1138688"/>
                    <a:pt x="1631451" y="1140914"/>
                    <a:pt x="1635543" y="1142396"/>
                  </a:cubicBezTo>
                  <a:cubicBezTo>
                    <a:pt x="1638858" y="1143598"/>
                    <a:pt x="1642945" y="1142467"/>
                    <a:pt x="1646497" y="1143243"/>
                  </a:cubicBezTo>
                  <a:cubicBezTo>
                    <a:pt x="1654856" y="1145066"/>
                    <a:pt x="1663258" y="1146307"/>
                    <a:pt x="1671679" y="1147216"/>
                  </a:cubicBezTo>
                  <a:cubicBezTo>
                    <a:pt x="1671688" y="1147192"/>
                    <a:pt x="1671693" y="1147173"/>
                    <a:pt x="1671702" y="1147154"/>
                  </a:cubicBezTo>
                  <a:cubicBezTo>
                    <a:pt x="1672332" y="1145024"/>
                    <a:pt x="1685711" y="1147041"/>
                    <a:pt x="1685389" y="1148390"/>
                  </a:cubicBezTo>
                  <a:cubicBezTo>
                    <a:pt x="1694624" y="1148992"/>
                    <a:pt x="1765460" y="1148707"/>
                    <a:pt x="1724120" y="1137334"/>
                  </a:cubicBezTo>
                  <a:cubicBezTo>
                    <a:pt x="1713332" y="1134365"/>
                    <a:pt x="1749652" y="1140923"/>
                    <a:pt x="1752579" y="1137334"/>
                  </a:cubicBezTo>
                  <a:cubicBezTo>
                    <a:pt x="1756457" y="1132585"/>
                    <a:pt x="1696386" y="1103677"/>
                    <a:pt x="1693071" y="1101120"/>
                  </a:cubicBezTo>
                  <a:cubicBezTo>
                    <a:pt x="1686966" y="1096413"/>
                    <a:pt x="1683305" y="1062222"/>
                    <a:pt x="1681018" y="1054158"/>
                  </a:cubicBezTo>
                  <a:cubicBezTo>
                    <a:pt x="1676623" y="1038641"/>
                    <a:pt x="1671877" y="1023186"/>
                    <a:pt x="1674028" y="1006637"/>
                  </a:cubicBezTo>
                  <a:cubicBezTo>
                    <a:pt x="1674487" y="1003090"/>
                    <a:pt x="1674321" y="998956"/>
                    <a:pt x="1672929" y="995756"/>
                  </a:cubicBezTo>
                  <a:cubicBezTo>
                    <a:pt x="1666516" y="981011"/>
                    <a:pt x="1660336" y="966081"/>
                    <a:pt x="1652621" y="952008"/>
                  </a:cubicBezTo>
                  <a:cubicBezTo>
                    <a:pt x="1643097" y="934640"/>
                    <a:pt x="1638082" y="917409"/>
                    <a:pt x="1644153" y="897555"/>
                  </a:cubicBezTo>
                  <a:cubicBezTo>
                    <a:pt x="1646962" y="888369"/>
                    <a:pt x="1646644" y="878269"/>
                    <a:pt x="1648359" y="868695"/>
                  </a:cubicBezTo>
                  <a:cubicBezTo>
                    <a:pt x="1649154" y="864258"/>
                    <a:pt x="1651271" y="860020"/>
                    <a:pt x="1653080" y="855816"/>
                  </a:cubicBezTo>
                  <a:cubicBezTo>
                    <a:pt x="1653810" y="854125"/>
                    <a:pt x="1655742" y="852941"/>
                    <a:pt x="1656410" y="851242"/>
                  </a:cubicBezTo>
                  <a:cubicBezTo>
                    <a:pt x="1661240" y="838964"/>
                    <a:pt x="1721184" y="794047"/>
                    <a:pt x="1726095" y="785666"/>
                  </a:cubicBezTo>
                  <a:cubicBezTo>
                    <a:pt x="1729202" y="780362"/>
                    <a:pt x="1741842" y="778606"/>
                    <a:pt x="1750125" y="778800"/>
                  </a:cubicBezTo>
                  <a:cubicBezTo>
                    <a:pt x="1767890" y="779221"/>
                    <a:pt x="1785508" y="782124"/>
                    <a:pt x="1795676" y="799909"/>
                  </a:cubicBezTo>
                  <a:cubicBezTo>
                    <a:pt x="1795951" y="800392"/>
                    <a:pt x="1796424" y="800761"/>
                    <a:pt x="1796817" y="801168"/>
                  </a:cubicBezTo>
                  <a:cubicBezTo>
                    <a:pt x="1809671" y="814479"/>
                    <a:pt x="1820909" y="813162"/>
                    <a:pt x="1830296" y="797726"/>
                  </a:cubicBezTo>
                  <a:cubicBezTo>
                    <a:pt x="1831598" y="795586"/>
                    <a:pt x="1835648" y="793479"/>
                    <a:pt x="1837992" y="793881"/>
                  </a:cubicBezTo>
                  <a:cubicBezTo>
                    <a:pt x="1848065" y="795605"/>
                    <a:pt x="1855274" y="800226"/>
                    <a:pt x="1855274" y="812324"/>
                  </a:cubicBezTo>
                  <a:cubicBezTo>
                    <a:pt x="1855269" y="817159"/>
                    <a:pt x="1857769" y="822244"/>
                    <a:pt x="1860071" y="826733"/>
                  </a:cubicBezTo>
                  <a:cubicBezTo>
                    <a:pt x="1861648" y="829815"/>
                    <a:pt x="1864424" y="833476"/>
                    <a:pt x="1867421" y="834394"/>
                  </a:cubicBezTo>
                  <a:cubicBezTo>
                    <a:pt x="1874090" y="836445"/>
                    <a:pt x="1877040" y="841180"/>
                    <a:pt x="1880763" y="846383"/>
                  </a:cubicBezTo>
                  <a:cubicBezTo>
                    <a:pt x="1885347" y="852795"/>
                    <a:pt x="1888601" y="863700"/>
                    <a:pt x="1900820" y="857762"/>
                  </a:cubicBezTo>
                  <a:cubicBezTo>
                    <a:pt x="1901530" y="857416"/>
                    <a:pt x="1903590" y="859234"/>
                    <a:pt x="1904679" y="860371"/>
                  </a:cubicBezTo>
                  <a:cubicBezTo>
                    <a:pt x="1908899" y="864774"/>
                    <a:pt x="1912063" y="863198"/>
                    <a:pt x="1913233" y="858221"/>
                  </a:cubicBezTo>
                  <a:cubicBezTo>
                    <a:pt x="1914568" y="852530"/>
                    <a:pt x="1914791" y="846568"/>
                    <a:pt x="1915392" y="840711"/>
                  </a:cubicBezTo>
                  <a:cubicBezTo>
                    <a:pt x="1916126" y="833532"/>
                    <a:pt x="1915634" y="825999"/>
                    <a:pt x="1917699" y="819237"/>
                  </a:cubicBezTo>
                  <a:cubicBezTo>
                    <a:pt x="1920355" y="810544"/>
                    <a:pt x="1921937" y="802229"/>
                    <a:pt x="1919257" y="793436"/>
                  </a:cubicBezTo>
                  <a:cubicBezTo>
                    <a:pt x="1914147" y="776655"/>
                    <a:pt x="1908383" y="760040"/>
                    <a:pt x="1904026" y="743069"/>
                  </a:cubicBezTo>
                  <a:cubicBezTo>
                    <a:pt x="1900166" y="728031"/>
                    <a:pt x="1892721" y="719124"/>
                    <a:pt x="1876344" y="716382"/>
                  </a:cubicBezTo>
                  <a:cubicBezTo>
                    <a:pt x="1860867" y="713792"/>
                    <a:pt x="1845399" y="709119"/>
                    <a:pt x="1831006" y="702878"/>
                  </a:cubicBezTo>
                  <a:cubicBezTo>
                    <a:pt x="1822936" y="699384"/>
                    <a:pt x="1816263" y="691462"/>
                    <a:pt x="1810656" y="684222"/>
                  </a:cubicBezTo>
                  <a:cubicBezTo>
                    <a:pt x="1808937" y="682001"/>
                    <a:pt x="1813431" y="675505"/>
                    <a:pt x="1814042" y="670831"/>
                  </a:cubicBezTo>
                  <a:cubicBezTo>
                    <a:pt x="1815103" y="662682"/>
                    <a:pt x="1818243" y="656522"/>
                    <a:pt x="1826124" y="653046"/>
                  </a:cubicBezTo>
                  <a:cubicBezTo>
                    <a:pt x="1827800" y="652308"/>
                    <a:pt x="1828799" y="649784"/>
                    <a:pt x="1829860" y="647942"/>
                  </a:cubicBezTo>
                  <a:cubicBezTo>
                    <a:pt x="1833696" y="641299"/>
                    <a:pt x="1837121" y="634400"/>
                    <a:pt x="1841293" y="627984"/>
                  </a:cubicBezTo>
                  <a:cubicBezTo>
                    <a:pt x="1844774" y="622638"/>
                    <a:pt x="1848961" y="617728"/>
                    <a:pt x="1853071" y="612822"/>
                  </a:cubicBezTo>
                  <a:cubicBezTo>
                    <a:pt x="1859204" y="605506"/>
                    <a:pt x="1864390" y="596585"/>
                    <a:pt x="1872082" y="591580"/>
                  </a:cubicBezTo>
                  <a:cubicBezTo>
                    <a:pt x="1882506" y="584809"/>
                    <a:pt x="1894639" y="580240"/>
                    <a:pt x="1906574" y="576362"/>
                  </a:cubicBezTo>
                  <a:cubicBezTo>
                    <a:pt x="1914715" y="573715"/>
                    <a:pt x="1924054" y="571925"/>
                    <a:pt x="1932342" y="573180"/>
                  </a:cubicBezTo>
                  <a:cubicBezTo>
                    <a:pt x="1947938" y="575533"/>
                    <a:pt x="1963074" y="576125"/>
                    <a:pt x="1978674" y="573445"/>
                  </a:cubicBezTo>
                  <a:cubicBezTo>
                    <a:pt x="1987909" y="571854"/>
                    <a:pt x="2034995" y="564922"/>
                    <a:pt x="2047895" y="562559"/>
                  </a:cubicBezTo>
                  <a:cubicBezTo>
                    <a:pt x="2058414" y="560627"/>
                    <a:pt x="2067905" y="557749"/>
                    <a:pt x="2076373" y="551134"/>
                  </a:cubicBezTo>
                  <a:cubicBezTo>
                    <a:pt x="2079143" y="548970"/>
                    <a:pt x="2082894" y="547099"/>
                    <a:pt x="2086304" y="546905"/>
                  </a:cubicBezTo>
                  <a:cubicBezTo>
                    <a:pt x="2096861" y="546299"/>
                    <a:pt x="2106863" y="547222"/>
                    <a:pt x="2117273" y="541398"/>
                  </a:cubicBezTo>
                  <a:cubicBezTo>
                    <a:pt x="2130581" y="533955"/>
                    <a:pt x="2145741" y="529636"/>
                    <a:pt x="2160375" y="524807"/>
                  </a:cubicBezTo>
                  <a:cubicBezTo>
                    <a:pt x="2173735" y="520398"/>
                    <a:pt x="2180801" y="508897"/>
                    <a:pt x="2190221" y="500099"/>
                  </a:cubicBezTo>
                  <a:cubicBezTo>
                    <a:pt x="2200399" y="490596"/>
                    <a:pt x="2204694" y="475609"/>
                    <a:pt x="2218623" y="469354"/>
                  </a:cubicBezTo>
                  <a:cubicBezTo>
                    <a:pt x="2220441" y="468535"/>
                    <a:pt x="2221460" y="465936"/>
                    <a:pt x="2222857" y="464170"/>
                  </a:cubicBezTo>
                  <a:cubicBezTo>
                    <a:pt x="2225623" y="460689"/>
                    <a:pt x="2228019" y="456816"/>
                    <a:pt x="2231225" y="453809"/>
                  </a:cubicBezTo>
                  <a:cubicBezTo>
                    <a:pt x="2245713" y="440215"/>
                    <a:pt x="2250449" y="420650"/>
                    <a:pt x="2241441" y="405294"/>
                  </a:cubicBezTo>
                </a:path>
              </a:pathLst>
            </a:custGeom>
            <a:solidFill>
              <a:srgbClr val="475390">
                <a:alpha val="37000"/>
              </a:srgbClr>
            </a:solidFill>
            <a:ln w="4735" cap="rnd">
              <a:noFill/>
              <a:prstDash val="solid"/>
              <a:round/>
            </a:ln>
          </p:spPr>
          <p:txBody>
            <a:bodyPr rtlCol="0" anchor="ctr"/>
            <a:lstStyle/>
            <a:p>
              <a:endParaRPr lang="en-CH" sz="4000"/>
            </a:p>
          </p:txBody>
        </p:sp>
        <p:sp>
          <p:nvSpPr>
            <p:cNvPr id="287" name="Freeform 286">
              <a:extLst>
                <a:ext uri="{FF2B5EF4-FFF2-40B4-BE49-F238E27FC236}">
                  <a16:creationId xmlns:a16="http://schemas.microsoft.com/office/drawing/2014/main" id="{56342212-88D0-C862-F9D9-BEE2B04E869B}"/>
                </a:ext>
              </a:extLst>
            </p:cNvPr>
            <p:cNvSpPr/>
            <p:nvPr/>
          </p:nvSpPr>
          <p:spPr>
            <a:xfrm rot="5400000">
              <a:off x="4605192" y="3456855"/>
              <a:ext cx="636479" cy="333344"/>
            </a:xfrm>
            <a:custGeom>
              <a:avLst/>
              <a:gdLst>
                <a:gd name="connsiteX0" fmla="*/ 318638 w 636479"/>
                <a:gd name="connsiteY0" fmla="*/ 174 h 333344"/>
                <a:gd name="connsiteX1" fmla="*/ 636877 w 636479"/>
                <a:gd name="connsiteY1" fmla="*/ 333519 h 333344"/>
                <a:gd name="connsiteX2" fmla="*/ 398 w 636479"/>
                <a:gd name="connsiteY2" fmla="*/ 333519 h 333344"/>
                <a:gd name="connsiteX3" fmla="*/ 318638 w 636479"/>
                <a:gd name="connsiteY3" fmla="*/ 174 h 333344"/>
              </a:gdLst>
              <a:ahLst/>
              <a:cxnLst>
                <a:cxn ang="0">
                  <a:pos x="connsiteX0" y="connsiteY0"/>
                </a:cxn>
                <a:cxn ang="0">
                  <a:pos x="connsiteX1" y="connsiteY1"/>
                </a:cxn>
                <a:cxn ang="0">
                  <a:pos x="connsiteX2" y="connsiteY2"/>
                </a:cxn>
                <a:cxn ang="0">
                  <a:pos x="connsiteX3" y="connsiteY3"/>
                </a:cxn>
              </a:cxnLst>
              <a:rect l="l" t="t" r="r" b="b"/>
              <a:pathLst>
                <a:path w="636479" h="333344">
                  <a:moveTo>
                    <a:pt x="318638" y="174"/>
                  </a:moveTo>
                  <a:lnTo>
                    <a:pt x="636877" y="333519"/>
                  </a:lnTo>
                  <a:lnTo>
                    <a:pt x="398" y="333519"/>
                  </a:lnTo>
                  <a:lnTo>
                    <a:pt x="318638" y="174"/>
                  </a:lnTo>
                  <a:close/>
                </a:path>
              </a:pathLst>
            </a:custGeom>
            <a:solidFill>
              <a:srgbClr val="011893"/>
            </a:solidFill>
            <a:ln w="2593" cap="rnd">
              <a:noFill/>
              <a:prstDash val="solid"/>
              <a:round/>
            </a:ln>
          </p:spPr>
          <p:txBody>
            <a:bodyPr rtlCol="0" anchor="ctr"/>
            <a:lstStyle/>
            <a:p>
              <a:endParaRPr lang="en-CH" sz="4000"/>
            </a:p>
          </p:txBody>
        </p:sp>
        <p:sp>
          <p:nvSpPr>
            <p:cNvPr id="288" name="Freeform 287">
              <a:extLst>
                <a:ext uri="{FF2B5EF4-FFF2-40B4-BE49-F238E27FC236}">
                  <a16:creationId xmlns:a16="http://schemas.microsoft.com/office/drawing/2014/main" id="{ED4F4CA4-BC9A-F504-E4FA-E53AC85FD069}"/>
                </a:ext>
              </a:extLst>
            </p:cNvPr>
            <p:cNvSpPr/>
            <p:nvPr/>
          </p:nvSpPr>
          <p:spPr>
            <a:xfrm rot="5400000">
              <a:off x="9354430" y="3315715"/>
              <a:ext cx="636479" cy="333344"/>
            </a:xfrm>
            <a:custGeom>
              <a:avLst/>
              <a:gdLst>
                <a:gd name="connsiteX0" fmla="*/ 320196 w 636479"/>
                <a:gd name="connsiteY0" fmla="*/ 128 h 333344"/>
                <a:gd name="connsiteX1" fmla="*/ 638436 w 636479"/>
                <a:gd name="connsiteY1" fmla="*/ 333472 h 333344"/>
                <a:gd name="connsiteX2" fmla="*/ 1957 w 636479"/>
                <a:gd name="connsiteY2" fmla="*/ 333472 h 333344"/>
                <a:gd name="connsiteX3" fmla="*/ 320196 w 636479"/>
                <a:gd name="connsiteY3" fmla="*/ 128 h 333344"/>
              </a:gdLst>
              <a:ahLst/>
              <a:cxnLst>
                <a:cxn ang="0">
                  <a:pos x="connsiteX0" y="connsiteY0"/>
                </a:cxn>
                <a:cxn ang="0">
                  <a:pos x="connsiteX1" y="connsiteY1"/>
                </a:cxn>
                <a:cxn ang="0">
                  <a:pos x="connsiteX2" y="connsiteY2"/>
                </a:cxn>
                <a:cxn ang="0">
                  <a:pos x="connsiteX3" y="connsiteY3"/>
                </a:cxn>
              </a:cxnLst>
              <a:rect l="l" t="t" r="r" b="b"/>
              <a:pathLst>
                <a:path w="636479" h="333344">
                  <a:moveTo>
                    <a:pt x="320196" y="128"/>
                  </a:moveTo>
                  <a:lnTo>
                    <a:pt x="638436" y="333472"/>
                  </a:lnTo>
                  <a:lnTo>
                    <a:pt x="1957" y="333472"/>
                  </a:lnTo>
                  <a:lnTo>
                    <a:pt x="320196" y="128"/>
                  </a:lnTo>
                  <a:close/>
                </a:path>
              </a:pathLst>
            </a:custGeom>
            <a:solidFill>
              <a:srgbClr val="011893"/>
            </a:solidFill>
            <a:ln w="2593" cap="rnd">
              <a:noFill/>
              <a:prstDash val="solid"/>
              <a:round/>
            </a:ln>
          </p:spPr>
          <p:txBody>
            <a:bodyPr rtlCol="0" anchor="ctr"/>
            <a:lstStyle/>
            <a:p>
              <a:endParaRPr lang="en-CH" sz="4000"/>
            </a:p>
          </p:txBody>
        </p:sp>
        <p:sp>
          <p:nvSpPr>
            <p:cNvPr id="289" name="Freeform 288">
              <a:extLst>
                <a:ext uri="{FF2B5EF4-FFF2-40B4-BE49-F238E27FC236}">
                  <a16:creationId xmlns:a16="http://schemas.microsoft.com/office/drawing/2014/main" id="{4C4CF045-8F00-3712-00A7-37D405A4AFD0}"/>
                </a:ext>
              </a:extLst>
            </p:cNvPr>
            <p:cNvSpPr/>
            <p:nvPr/>
          </p:nvSpPr>
          <p:spPr>
            <a:xfrm rot="10800000">
              <a:off x="11520585" y="5959017"/>
              <a:ext cx="636479" cy="333344"/>
            </a:xfrm>
            <a:custGeom>
              <a:avLst/>
              <a:gdLst>
                <a:gd name="connsiteX0" fmla="*/ 320907 w 636479"/>
                <a:gd name="connsiteY0" fmla="*/ 995 h 333344"/>
                <a:gd name="connsiteX1" fmla="*/ 639147 w 636479"/>
                <a:gd name="connsiteY1" fmla="*/ 334340 h 333344"/>
                <a:gd name="connsiteX2" fmla="*/ 2667 w 636479"/>
                <a:gd name="connsiteY2" fmla="*/ 334340 h 333344"/>
                <a:gd name="connsiteX3" fmla="*/ 320907 w 636479"/>
                <a:gd name="connsiteY3" fmla="*/ 995 h 333344"/>
              </a:gdLst>
              <a:ahLst/>
              <a:cxnLst>
                <a:cxn ang="0">
                  <a:pos x="connsiteX0" y="connsiteY0"/>
                </a:cxn>
                <a:cxn ang="0">
                  <a:pos x="connsiteX1" y="connsiteY1"/>
                </a:cxn>
                <a:cxn ang="0">
                  <a:pos x="connsiteX2" y="connsiteY2"/>
                </a:cxn>
                <a:cxn ang="0">
                  <a:pos x="connsiteX3" y="connsiteY3"/>
                </a:cxn>
              </a:cxnLst>
              <a:rect l="l" t="t" r="r" b="b"/>
              <a:pathLst>
                <a:path w="636479" h="333344">
                  <a:moveTo>
                    <a:pt x="320907" y="995"/>
                  </a:moveTo>
                  <a:lnTo>
                    <a:pt x="639147" y="334340"/>
                  </a:lnTo>
                  <a:lnTo>
                    <a:pt x="2667" y="334340"/>
                  </a:lnTo>
                  <a:lnTo>
                    <a:pt x="320907" y="995"/>
                  </a:lnTo>
                  <a:close/>
                </a:path>
              </a:pathLst>
            </a:custGeom>
            <a:solidFill>
              <a:srgbClr val="011893"/>
            </a:solidFill>
            <a:ln w="2593" cap="rnd">
              <a:noFill/>
              <a:prstDash val="solid"/>
              <a:round/>
            </a:ln>
          </p:spPr>
          <p:txBody>
            <a:bodyPr rtlCol="0" anchor="ctr"/>
            <a:lstStyle/>
            <a:p>
              <a:endParaRPr lang="en-CH" sz="4000"/>
            </a:p>
          </p:txBody>
        </p:sp>
        <p:sp>
          <p:nvSpPr>
            <p:cNvPr id="290" name="Freeform 289">
              <a:extLst>
                <a:ext uri="{FF2B5EF4-FFF2-40B4-BE49-F238E27FC236}">
                  <a16:creationId xmlns:a16="http://schemas.microsoft.com/office/drawing/2014/main" id="{0FD45D78-A5DC-77AC-FC53-C1272578CC47}"/>
                </a:ext>
              </a:extLst>
            </p:cNvPr>
            <p:cNvSpPr/>
            <p:nvPr/>
          </p:nvSpPr>
          <p:spPr>
            <a:xfrm rot="10800000">
              <a:off x="3664575" y="15895403"/>
              <a:ext cx="636479" cy="333344"/>
            </a:xfrm>
            <a:custGeom>
              <a:avLst/>
              <a:gdLst>
                <a:gd name="connsiteX0" fmla="*/ 318329 w 636479"/>
                <a:gd name="connsiteY0" fmla="*/ 4256 h 333344"/>
                <a:gd name="connsiteX1" fmla="*/ 636569 w 636479"/>
                <a:gd name="connsiteY1" fmla="*/ 337600 h 333344"/>
                <a:gd name="connsiteX2" fmla="*/ 90 w 636479"/>
                <a:gd name="connsiteY2" fmla="*/ 337600 h 333344"/>
                <a:gd name="connsiteX3" fmla="*/ 318329 w 636479"/>
                <a:gd name="connsiteY3" fmla="*/ 4256 h 333344"/>
              </a:gdLst>
              <a:ahLst/>
              <a:cxnLst>
                <a:cxn ang="0">
                  <a:pos x="connsiteX0" y="connsiteY0"/>
                </a:cxn>
                <a:cxn ang="0">
                  <a:pos x="connsiteX1" y="connsiteY1"/>
                </a:cxn>
                <a:cxn ang="0">
                  <a:pos x="connsiteX2" y="connsiteY2"/>
                </a:cxn>
                <a:cxn ang="0">
                  <a:pos x="connsiteX3" y="connsiteY3"/>
                </a:cxn>
              </a:cxnLst>
              <a:rect l="l" t="t" r="r" b="b"/>
              <a:pathLst>
                <a:path w="636479" h="333344">
                  <a:moveTo>
                    <a:pt x="318329" y="4256"/>
                  </a:moveTo>
                  <a:lnTo>
                    <a:pt x="636569" y="337600"/>
                  </a:lnTo>
                  <a:lnTo>
                    <a:pt x="90" y="337600"/>
                  </a:lnTo>
                  <a:lnTo>
                    <a:pt x="318329" y="4256"/>
                  </a:lnTo>
                  <a:close/>
                </a:path>
              </a:pathLst>
            </a:custGeom>
            <a:solidFill>
              <a:srgbClr val="011893"/>
            </a:solidFill>
            <a:ln w="2593" cap="rnd">
              <a:noFill/>
              <a:prstDash val="solid"/>
              <a:round/>
            </a:ln>
          </p:spPr>
          <p:txBody>
            <a:bodyPr rtlCol="0" anchor="ctr"/>
            <a:lstStyle/>
            <a:p>
              <a:endParaRPr lang="en-CH" sz="4000"/>
            </a:p>
          </p:txBody>
        </p:sp>
        <p:sp>
          <p:nvSpPr>
            <p:cNvPr id="291" name="Freeform 290">
              <a:extLst>
                <a:ext uri="{FF2B5EF4-FFF2-40B4-BE49-F238E27FC236}">
                  <a16:creationId xmlns:a16="http://schemas.microsoft.com/office/drawing/2014/main" id="{436D889B-340B-6FB0-AA1F-494D934C76A6}"/>
                </a:ext>
              </a:extLst>
            </p:cNvPr>
            <p:cNvSpPr/>
            <p:nvPr/>
          </p:nvSpPr>
          <p:spPr>
            <a:xfrm rot="-5400000">
              <a:off x="1324633" y="7491339"/>
              <a:ext cx="501394" cy="593925"/>
            </a:xfrm>
            <a:custGeom>
              <a:avLst/>
              <a:gdLst>
                <a:gd name="connsiteX0" fmla="*/ -1930 w 501394"/>
                <a:gd name="connsiteY0" fmla="*/ 401214 h 593925"/>
                <a:gd name="connsiteX1" fmla="*/ -1930 w 501394"/>
                <a:gd name="connsiteY1" fmla="*/ 193351 h 593925"/>
                <a:gd name="connsiteX2" fmla="*/ 202516 w 501394"/>
                <a:gd name="connsiteY2" fmla="*/ 193351 h 593925"/>
                <a:gd name="connsiteX3" fmla="*/ 202516 w 501394"/>
                <a:gd name="connsiteY3" fmla="*/ 298 h 593925"/>
                <a:gd name="connsiteX4" fmla="*/ 499464 w 501394"/>
                <a:gd name="connsiteY4" fmla="*/ 297282 h 593925"/>
                <a:gd name="connsiteX5" fmla="*/ 202516 w 501394"/>
                <a:gd name="connsiteY5" fmla="*/ 594223 h 593925"/>
                <a:gd name="connsiteX6" fmla="*/ 202516 w 501394"/>
                <a:gd name="connsiteY6" fmla="*/ 401214 h 593925"/>
                <a:gd name="connsiteX7" fmla="*/ -1930 w 501394"/>
                <a:gd name="connsiteY7" fmla="*/ 401214 h 59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1394" h="593925">
                  <a:moveTo>
                    <a:pt x="-1930" y="401214"/>
                  </a:moveTo>
                  <a:lnTo>
                    <a:pt x="-1930" y="193351"/>
                  </a:lnTo>
                  <a:lnTo>
                    <a:pt x="202516" y="193351"/>
                  </a:lnTo>
                  <a:lnTo>
                    <a:pt x="202516" y="298"/>
                  </a:lnTo>
                  <a:lnTo>
                    <a:pt x="499464" y="297282"/>
                  </a:lnTo>
                  <a:lnTo>
                    <a:pt x="202516" y="594223"/>
                  </a:lnTo>
                  <a:lnTo>
                    <a:pt x="202516" y="401214"/>
                  </a:lnTo>
                  <a:lnTo>
                    <a:pt x="-1930" y="401214"/>
                  </a:lnTo>
                  <a:close/>
                </a:path>
              </a:pathLst>
            </a:custGeom>
            <a:solidFill>
              <a:srgbClr val="0E7AFF"/>
            </a:solidFill>
            <a:ln w="2668" cap="rnd">
              <a:noFill/>
              <a:prstDash val="solid"/>
              <a:round/>
            </a:ln>
          </p:spPr>
          <p:txBody>
            <a:bodyPr rtlCol="0" anchor="ctr"/>
            <a:lstStyle/>
            <a:p>
              <a:endParaRPr lang="en-CH" sz="4000"/>
            </a:p>
          </p:txBody>
        </p:sp>
        <p:sp>
          <p:nvSpPr>
            <p:cNvPr id="292" name="Freeform 291">
              <a:extLst>
                <a:ext uri="{FF2B5EF4-FFF2-40B4-BE49-F238E27FC236}">
                  <a16:creationId xmlns:a16="http://schemas.microsoft.com/office/drawing/2014/main" id="{620FDD18-545E-0DF2-D5F3-60C82EB79CBC}"/>
                </a:ext>
              </a:extLst>
            </p:cNvPr>
            <p:cNvSpPr/>
            <p:nvPr/>
          </p:nvSpPr>
          <p:spPr>
            <a:xfrm>
              <a:off x="1454541" y="7376695"/>
              <a:ext cx="7002936" cy="3047"/>
            </a:xfrm>
            <a:custGeom>
              <a:avLst/>
              <a:gdLst>
                <a:gd name="connsiteX0" fmla="*/ 214 w 7002936"/>
                <a:gd name="connsiteY0" fmla="*/ 297 h 3047"/>
                <a:gd name="connsiteX1" fmla="*/ 7003150 w 7002936"/>
                <a:gd name="connsiteY1" fmla="*/ 297 h 3047"/>
              </a:gdLst>
              <a:ahLst/>
              <a:cxnLst>
                <a:cxn ang="0">
                  <a:pos x="connsiteX0" y="connsiteY0"/>
                </a:cxn>
                <a:cxn ang="0">
                  <a:pos x="connsiteX1" y="connsiteY1"/>
                </a:cxn>
              </a:cxnLst>
              <a:rect l="l" t="t" r="r" b="b"/>
              <a:pathLst>
                <a:path w="7002936" h="3047">
                  <a:moveTo>
                    <a:pt x="214" y="297"/>
                  </a:moveTo>
                  <a:lnTo>
                    <a:pt x="7003150" y="297"/>
                  </a:lnTo>
                </a:path>
              </a:pathLst>
            </a:custGeom>
            <a:noFill/>
            <a:ln w="25263" cap="sq">
              <a:solidFill>
                <a:srgbClr val="011893"/>
              </a:solidFill>
              <a:prstDash val="solid"/>
              <a:round/>
            </a:ln>
          </p:spPr>
          <p:txBody>
            <a:bodyPr rtlCol="0" anchor="ctr"/>
            <a:lstStyle/>
            <a:p>
              <a:endParaRPr lang="en-CH" sz="4000"/>
            </a:p>
          </p:txBody>
        </p:sp>
        <p:grpSp>
          <p:nvGrpSpPr>
            <p:cNvPr id="293" name="Graphic 4">
              <a:extLst>
                <a:ext uri="{FF2B5EF4-FFF2-40B4-BE49-F238E27FC236}">
                  <a16:creationId xmlns:a16="http://schemas.microsoft.com/office/drawing/2014/main" id="{EB8CEE68-813B-7333-27E6-B27DF5B12940}"/>
                </a:ext>
              </a:extLst>
            </p:cNvPr>
            <p:cNvGrpSpPr/>
            <p:nvPr/>
          </p:nvGrpSpPr>
          <p:grpSpPr>
            <a:xfrm>
              <a:off x="17356726" y="2773605"/>
              <a:ext cx="6975359" cy="3750745"/>
              <a:chOff x="17356726" y="2773605"/>
              <a:chExt cx="6975359" cy="3750745"/>
            </a:xfrm>
          </p:grpSpPr>
          <p:sp>
            <p:nvSpPr>
              <p:cNvPr id="294" name="Freeform 293">
                <a:extLst>
                  <a:ext uri="{FF2B5EF4-FFF2-40B4-BE49-F238E27FC236}">
                    <a16:creationId xmlns:a16="http://schemas.microsoft.com/office/drawing/2014/main" id="{53EB46E2-14BD-FBEA-0B7E-C6ACF0DF8CEB}"/>
                  </a:ext>
                </a:extLst>
              </p:cNvPr>
              <p:cNvSpPr/>
              <p:nvPr/>
            </p:nvSpPr>
            <p:spPr>
              <a:xfrm rot="5400000">
                <a:off x="19036860" y="1228816"/>
                <a:ext cx="3615063" cy="6840327"/>
              </a:xfrm>
              <a:custGeom>
                <a:avLst/>
                <a:gdLst>
                  <a:gd name="connsiteX0" fmla="*/ 4892 w 3615063"/>
                  <a:gd name="connsiteY0" fmla="*/ -5308 h 6840327"/>
                  <a:gd name="connsiteX1" fmla="*/ 3619956 w 3615063"/>
                  <a:gd name="connsiteY1" fmla="*/ -5308 h 6840327"/>
                  <a:gd name="connsiteX2" fmla="*/ 3619956 w 3615063"/>
                  <a:gd name="connsiteY2" fmla="*/ 6835020 h 6840327"/>
                  <a:gd name="connsiteX3" fmla="*/ 4892 w 3615063"/>
                  <a:gd name="connsiteY3" fmla="*/ 6835020 h 6840327"/>
                </a:gdLst>
                <a:ahLst/>
                <a:cxnLst>
                  <a:cxn ang="0">
                    <a:pos x="connsiteX0" y="connsiteY0"/>
                  </a:cxn>
                  <a:cxn ang="0">
                    <a:pos x="connsiteX1" y="connsiteY1"/>
                  </a:cxn>
                  <a:cxn ang="0">
                    <a:pos x="connsiteX2" y="connsiteY2"/>
                  </a:cxn>
                  <a:cxn ang="0">
                    <a:pos x="connsiteX3" y="connsiteY3"/>
                  </a:cxn>
                </a:cxnLst>
                <a:rect l="l" t="t" r="r" b="b"/>
                <a:pathLst>
                  <a:path w="3615063" h="6840327">
                    <a:moveTo>
                      <a:pt x="4892" y="-5308"/>
                    </a:moveTo>
                    <a:lnTo>
                      <a:pt x="3619956" y="-5308"/>
                    </a:lnTo>
                    <a:lnTo>
                      <a:pt x="3619956" y="6835020"/>
                    </a:lnTo>
                    <a:lnTo>
                      <a:pt x="4892" y="6835020"/>
                    </a:lnTo>
                    <a:close/>
                  </a:path>
                </a:pathLst>
              </a:custGeom>
              <a:solidFill>
                <a:srgbClr val="FFFFFF">
                  <a:alpha val="65000"/>
                </a:srgbClr>
              </a:solidFill>
              <a:ln w="2222" cap="rnd">
                <a:noFill/>
                <a:prstDash val="solid"/>
                <a:round/>
              </a:ln>
            </p:spPr>
            <p:txBody>
              <a:bodyPr rtlCol="0" anchor="ctr"/>
              <a:lstStyle/>
              <a:p>
                <a:endParaRPr lang="en-CH" sz="4000"/>
              </a:p>
            </p:txBody>
          </p:sp>
          <p:sp>
            <p:nvSpPr>
              <p:cNvPr id="295" name="Freeform 294">
                <a:extLst>
                  <a:ext uri="{FF2B5EF4-FFF2-40B4-BE49-F238E27FC236}">
                    <a16:creationId xmlns:a16="http://schemas.microsoft.com/office/drawing/2014/main" id="{E1821BB1-C4CF-7F58-63D2-FC4FB9200B78}"/>
                  </a:ext>
                </a:extLst>
              </p:cNvPr>
              <p:cNvSpPr/>
              <p:nvPr/>
            </p:nvSpPr>
            <p:spPr>
              <a:xfrm rot="5400000">
                <a:off x="18969150" y="1161080"/>
                <a:ext cx="3750511" cy="6975796"/>
              </a:xfrm>
              <a:custGeom>
                <a:avLst/>
                <a:gdLst>
                  <a:gd name="connsiteX0" fmla="*/ 3755403 w 3750511"/>
                  <a:gd name="connsiteY0" fmla="*/ 6970488 h 6975796"/>
                  <a:gd name="connsiteX1" fmla="*/ 4892 w 3750511"/>
                  <a:gd name="connsiteY1" fmla="*/ 6970488 h 6975796"/>
                  <a:gd name="connsiteX2" fmla="*/ 4892 w 3750511"/>
                  <a:gd name="connsiteY2" fmla="*/ -5308 h 6975796"/>
                  <a:gd name="connsiteX3" fmla="*/ 3755403 w 3750511"/>
                  <a:gd name="connsiteY3" fmla="*/ -5308 h 6975796"/>
                  <a:gd name="connsiteX4" fmla="*/ 3755403 w 3750511"/>
                  <a:gd name="connsiteY4" fmla="*/ 6970488 h 6975796"/>
                  <a:gd name="connsiteX5" fmla="*/ 3687687 w 3750511"/>
                  <a:gd name="connsiteY5" fmla="*/ 62412 h 6975796"/>
                  <a:gd name="connsiteX6" fmla="*/ 72617 w 3750511"/>
                  <a:gd name="connsiteY6" fmla="*/ 62412 h 6975796"/>
                  <a:gd name="connsiteX7" fmla="*/ 72617 w 3750511"/>
                  <a:gd name="connsiteY7" fmla="*/ 6902740 h 6975796"/>
                  <a:gd name="connsiteX8" fmla="*/ 3687687 w 3750511"/>
                  <a:gd name="connsiteY8" fmla="*/ 6902740 h 6975796"/>
                  <a:gd name="connsiteX9" fmla="*/ 3687687 w 3750511"/>
                  <a:gd name="connsiteY9" fmla="*/ 62412 h 697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50511" h="6975796">
                    <a:moveTo>
                      <a:pt x="3755403" y="6970488"/>
                    </a:moveTo>
                    <a:lnTo>
                      <a:pt x="4892" y="6970488"/>
                    </a:lnTo>
                    <a:lnTo>
                      <a:pt x="4892" y="-5308"/>
                    </a:lnTo>
                    <a:lnTo>
                      <a:pt x="3755403" y="-5308"/>
                    </a:lnTo>
                    <a:lnTo>
                      <a:pt x="3755403" y="6970488"/>
                    </a:lnTo>
                    <a:close/>
                    <a:moveTo>
                      <a:pt x="3687687" y="62412"/>
                    </a:moveTo>
                    <a:lnTo>
                      <a:pt x="72617" y="62412"/>
                    </a:lnTo>
                    <a:lnTo>
                      <a:pt x="72617" y="6902740"/>
                    </a:lnTo>
                    <a:lnTo>
                      <a:pt x="3687687" y="6902740"/>
                    </a:lnTo>
                    <a:lnTo>
                      <a:pt x="3687687" y="62412"/>
                    </a:lnTo>
                    <a:close/>
                  </a:path>
                </a:pathLst>
              </a:custGeom>
              <a:solidFill>
                <a:srgbClr val="FFFFFF"/>
              </a:solidFill>
              <a:ln w="2222" cap="rnd">
                <a:noFill/>
                <a:prstDash val="solid"/>
                <a:round/>
              </a:ln>
            </p:spPr>
            <p:txBody>
              <a:bodyPr rtlCol="0" anchor="ctr"/>
              <a:lstStyle/>
              <a:p>
                <a:endParaRPr lang="en-CH" sz="4000"/>
              </a:p>
            </p:txBody>
          </p:sp>
        </p:grpSp>
        <p:grpSp>
          <p:nvGrpSpPr>
            <p:cNvPr id="296" name="Graphic 4">
              <a:extLst>
                <a:ext uri="{FF2B5EF4-FFF2-40B4-BE49-F238E27FC236}">
                  <a16:creationId xmlns:a16="http://schemas.microsoft.com/office/drawing/2014/main" id="{16CFE821-A61B-5A4E-AA53-2EFF9FEF097D}"/>
                </a:ext>
              </a:extLst>
            </p:cNvPr>
            <p:cNvGrpSpPr/>
            <p:nvPr/>
          </p:nvGrpSpPr>
          <p:grpSpPr>
            <a:xfrm>
              <a:off x="16690540" y="13215808"/>
              <a:ext cx="8456559" cy="5661459"/>
              <a:chOff x="16690540" y="13215808"/>
              <a:chExt cx="8456559" cy="5661459"/>
            </a:xfrm>
          </p:grpSpPr>
          <p:sp>
            <p:nvSpPr>
              <p:cNvPr id="297" name="Freeform 296">
                <a:extLst>
                  <a:ext uri="{FF2B5EF4-FFF2-40B4-BE49-F238E27FC236}">
                    <a16:creationId xmlns:a16="http://schemas.microsoft.com/office/drawing/2014/main" id="{D9713289-2208-0FA6-6C85-2F4AAD00E798}"/>
                  </a:ext>
                </a:extLst>
              </p:cNvPr>
              <p:cNvSpPr/>
              <p:nvPr/>
            </p:nvSpPr>
            <p:spPr>
              <a:xfrm>
                <a:off x="16735134" y="13260233"/>
                <a:ext cx="8367672" cy="5572566"/>
              </a:xfrm>
              <a:custGeom>
                <a:avLst/>
                <a:gdLst>
                  <a:gd name="connsiteX0" fmla="*/ -2476 w 8367672"/>
                  <a:gd name="connsiteY0" fmla="*/ 3886 h 5572566"/>
                  <a:gd name="connsiteX1" fmla="*/ 8365198 w 8367672"/>
                  <a:gd name="connsiteY1" fmla="*/ 3886 h 5572566"/>
                  <a:gd name="connsiteX2" fmla="*/ 8365198 w 8367672"/>
                  <a:gd name="connsiteY2" fmla="*/ 5576452 h 5572566"/>
                  <a:gd name="connsiteX3" fmla="*/ -2476 w 8367672"/>
                  <a:gd name="connsiteY3" fmla="*/ 5576452 h 5572566"/>
                </a:gdLst>
                <a:ahLst/>
                <a:cxnLst>
                  <a:cxn ang="0">
                    <a:pos x="connsiteX0" y="connsiteY0"/>
                  </a:cxn>
                  <a:cxn ang="0">
                    <a:pos x="connsiteX1" y="connsiteY1"/>
                  </a:cxn>
                  <a:cxn ang="0">
                    <a:pos x="connsiteX2" y="connsiteY2"/>
                  </a:cxn>
                  <a:cxn ang="0">
                    <a:pos x="connsiteX3" y="connsiteY3"/>
                  </a:cxn>
                </a:cxnLst>
                <a:rect l="l" t="t" r="r" b="b"/>
                <a:pathLst>
                  <a:path w="8367672" h="5572566">
                    <a:moveTo>
                      <a:pt x="-2476" y="3886"/>
                    </a:moveTo>
                    <a:lnTo>
                      <a:pt x="8365198" y="3886"/>
                    </a:lnTo>
                    <a:lnTo>
                      <a:pt x="8365198" y="5576452"/>
                    </a:lnTo>
                    <a:lnTo>
                      <a:pt x="-2476" y="5576452"/>
                    </a:lnTo>
                    <a:close/>
                  </a:path>
                </a:pathLst>
              </a:custGeom>
              <a:solidFill>
                <a:srgbClr val="FFFFFF">
                  <a:alpha val="44000"/>
                </a:srgbClr>
              </a:solidFill>
              <a:ln w="4327" cap="rnd">
                <a:noFill/>
                <a:prstDash val="solid"/>
                <a:round/>
              </a:ln>
            </p:spPr>
            <p:txBody>
              <a:bodyPr rtlCol="0" anchor="ctr"/>
              <a:lstStyle/>
              <a:p>
                <a:endParaRPr lang="en-CH" sz="4000"/>
              </a:p>
            </p:txBody>
          </p:sp>
          <p:sp>
            <p:nvSpPr>
              <p:cNvPr id="298" name="Freeform 297">
                <a:extLst>
                  <a:ext uri="{FF2B5EF4-FFF2-40B4-BE49-F238E27FC236}">
                    <a16:creationId xmlns:a16="http://schemas.microsoft.com/office/drawing/2014/main" id="{0166E040-BBC4-8859-3493-8E04952D0347}"/>
                  </a:ext>
                </a:extLst>
              </p:cNvPr>
              <p:cNvSpPr/>
              <p:nvPr/>
            </p:nvSpPr>
            <p:spPr>
              <a:xfrm>
                <a:off x="16690540" y="13215808"/>
                <a:ext cx="8456559" cy="5661459"/>
              </a:xfrm>
              <a:custGeom>
                <a:avLst/>
                <a:gdLst>
                  <a:gd name="connsiteX0" fmla="*/ 8454084 w 8456559"/>
                  <a:gd name="connsiteY0" fmla="*/ 5665346 h 5661459"/>
                  <a:gd name="connsiteX1" fmla="*/ -2476 w 8456559"/>
                  <a:gd name="connsiteY1" fmla="*/ 5665346 h 5661459"/>
                  <a:gd name="connsiteX2" fmla="*/ -2476 w 8456559"/>
                  <a:gd name="connsiteY2" fmla="*/ 3886 h 5661459"/>
                  <a:gd name="connsiteX3" fmla="*/ 8454084 w 8456559"/>
                  <a:gd name="connsiteY3" fmla="*/ 3886 h 5661459"/>
                  <a:gd name="connsiteX4" fmla="*/ 8454084 w 8456559"/>
                  <a:gd name="connsiteY4" fmla="*/ 5665346 h 5661459"/>
                  <a:gd name="connsiteX5" fmla="*/ 8409791 w 8456559"/>
                  <a:gd name="connsiteY5" fmla="*/ 48311 h 5661459"/>
                  <a:gd name="connsiteX6" fmla="*/ 41944 w 8456559"/>
                  <a:gd name="connsiteY6" fmla="*/ 48311 h 5661459"/>
                  <a:gd name="connsiteX7" fmla="*/ 41944 w 8456559"/>
                  <a:gd name="connsiteY7" fmla="*/ 5620878 h 5661459"/>
                  <a:gd name="connsiteX8" fmla="*/ 8409791 w 8456559"/>
                  <a:gd name="connsiteY8" fmla="*/ 5620878 h 5661459"/>
                  <a:gd name="connsiteX9" fmla="*/ 8409791 w 8456559"/>
                  <a:gd name="connsiteY9" fmla="*/ 48311 h 5661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56559" h="5661459">
                    <a:moveTo>
                      <a:pt x="8454084" y="5665346"/>
                    </a:moveTo>
                    <a:lnTo>
                      <a:pt x="-2476" y="5665346"/>
                    </a:lnTo>
                    <a:lnTo>
                      <a:pt x="-2476" y="3886"/>
                    </a:lnTo>
                    <a:lnTo>
                      <a:pt x="8454084" y="3886"/>
                    </a:lnTo>
                    <a:lnTo>
                      <a:pt x="8454084" y="5665346"/>
                    </a:lnTo>
                    <a:close/>
                    <a:moveTo>
                      <a:pt x="8409791" y="48311"/>
                    </a:moveTo>
                    <a:lnTo>
                      <a:pt x="41944" y="48311"/>
                    </a:lnTo>
                    <a:lnTo>
                      <a:pt x="41944" y="5620878"/>
                    </a:lnTo>
                    <a:lnTo>
                      <a:pt x="8409791" y="5620878"/>
                    </a:lnTo>
                    <a:lnTo>
                      <a:pt x="8409791" y="48311"/>
                    </a:lnTo>
                    <a:close/>
                  </a:path>
                </a:pathLst>
              </a:custGeom>
              <a:solidFill>
                <a:srgbClr val="FFFFFF"/>
              </a:solidFill>
              <a:ln w="4327" cap="rnd">
                <a:noFill/>
                <a:prstDash val="solid"/>
                <a:round/>
              </a:ln>
            </p:spPr>
            <p:txBody>
              <a:bodyPr rtlCol="0" anchor="ctr"/>
              <a:lstStyle/>
              <a:p>
                <a:endParaRPr lang="en-CH" sz="4000"/>
              </a:p>
            </p:txBody>
          </p:sp>
        </p:grpSp>
        <p:grpSp>
          <p:nvGrpSpPr>
            <p:cNvPr id="299" name="Graphic 4">
              <a:extLst>
                <a:ext uri="{FF2B5EF4-FFF2-40B4-BE49-F238E27FC236}">
                  <a16:creationId xmlns:a16="http://schemas.microsoft.com/office/drawing/2014/main" id="{E4E9B020-E94B-F728-B77D-602D2A6947E4}"/>
                </a:ext>
              </a:extLst>
            </p:cNvPr>
            <p:cNvGrpSpPr/>
            <p:nvPr/>
          </p:nvGrpSpPr>
          <p:grpSpPr>
            <a:xfrm>
              <a:off x="8190130" y="13094128"/>
              <a:ext cx="5964282" cy="5073725"/>
              <a:chOff x="8190130" y="13094128"/>
              <a:chExt cx="5964282" cy="5073725"/>
            </a:xfrm>
          </p:grpSpPr>
          <p:sp>
            <p:nvSpPr>
              <p:cNvPr id="300" name="Freeform 299">
                <a:extLst>
                  <a:ext uri="{FF2B5EF4-FFF2-40B4-BE49-F238E27FC236}">
                    <a16:creationId xmlns:a16="http://schemas.microsoft.com/office/drawing/2014/main" id="{6399C63E-4A12-462B-EE92-FE505E49C60C}"/>
                  </a:ext>
                </a:extLst>
              </p:cNvPr>
              <p:cNvSpPr/>
              <p:nvPr/>
            </p:nvSpPr>
            <p:spPr>
              <a:xfrm>
                <a:off x="8234492" y="13138575"/>
                <a:ext cx="5875405" cy="4984832"/>
              </a:xfrm>
              <a:custGeom>
                <a:avLst/>
                <a:gdLst>
                  <a:gd name="connsiteX0" fmla="*/ -5674 w 5875405"/>
                  <a:gd name="connsiteY0" fmla="*/ 3750 h 4984832"/>
                  <a:gd name="connsiteX1" fmla="*/ 5869732 w 5875405"/>
                  <a:gd name="connsiteY1" fmla="*/ 3750 h 4984832"/>
                  <a:gd name="connsiteX2" fmla="*/ 5869732 w 5875405"/>
                  <a:gd name="connsiteY2" fmla="*/ 4988582 h 4984832"/>
                  <a:gd name="connsiteX3" fmla="*/ -5674 w 5875405"/>
                  <a:gd name="connsiteY3" fmla="*/ 4988582 h 4984832"/>
                </a:gdLst>
                <a:ahLst/>
                <a:cxnLst>
                  <a:cxn ang="0">
                    <a:pos x="connsiteX0" y="connsiteY0"/>
                  </a:cxn>
                  <a:cxn ang="0">
                    <a:pos x="connsiteX1" y="connsiteY1"/>
                  </a:cxn>
                  <a:cxn ang="0">
                    <a:pos x="connsiteX2" y="connsiteY2"/>
                  </a:cxn>
                  <a:cxn ang="0">
                    <a:pos x="connsiteX3" y="connsiteY3"/>
                  </a:cxn>
                </a:cxnLst>
                <a:rect l="l" t="t" r="r" b="b"/>
                <a:pathLst>
                  <a:path w="5875405" h="4984832">
                    <a:moveTo>
                      <a:pt x="-5674" y="3750"/>
                    </a:moveTo>
                    <a:lnTo>
                      <a:pt x="5869732" y="3750"/>
                    </a:lnTo>
                    <a:lnTo>
                      <a:pt x="5869732" y="4988582"/>
                    </a:lnTo>
                    <a:lnTo>
                      <a:pt x="-5674" y="4988582"/>
                    </a:lnTo>
                    <a:close/>
                  </a:path>
                </a:pathLst>
              </a:custGeom>
              <a:solidFill>
                <a:srgbClr val="FFFFFF">
                  <a:alpha val="44000"/>
                </a:srgbClr>
              </a:solidFill>
              <a:ln w="3453" cap="rnd">
                <a:noFill/>
                <a:prstDash val="solid"/>
                <a:round/>
              </a:ln>
            </p:spPr>
            <p:txBody>
              <a:bodyPr rtlCol="0" anchor="ctr"/>
              <a:lstStyle/>
              <a:p>
                <a:endParaRPr lang="en-CH" sz="4000"/>
              </a:p>
            </p:txBody>
          </p:sp>
          <p:sp>
            <p:nvSpPr>
              <p:cNvPr id="301" name="Freeform 300">
                <a:extLst>
                  <a:ext uri="{FF2B5EF4-FFF2-40B4-BE49-F238E27FC236}">
                    <a16:creationId xmlns:a16="http://schemas.microsoft.com/office/drawing/2014/main" id="{44F77035-196D-49C0-2494-01B8CAA4AD72}"/>
                  </a:ext>
                </a:extLst>
              </p:cNvPr>
              <p:cNvSpPr/>
              <p:nvPr/>
            </p:nvSpPr>
            <p:spPr>
              <a:xfrm>
                <a:off x="8190130" y="13094128"/>
                <a:ext cx="5964282" cy="5073725"/>
              </a:xfrm>
              <a:custGeom>
                <a:avLst/>
                <a:gdLst>
                  <a:gd name="connsiteX0" fmla="*/ 5958608 w 5964282"/>
                  <a:gd name="connsiteY0" fmla="*/ 5077476 h 5073725"/>
                  <a:gd name="connsiteX1" fmla="*/ -5674 w 5964282"/>
                  <a:gd name="connsiteY1" fmla="*/ 5077476 h 5073725"/>
                  <a:gd name="connsiteX2" fmla="*/ -5674 w 5964282"/>
                  <a:gd name="connsiteY2" fmla="*/ 3750 h 5073725"/>
                  <a:gd name="connsiteX3" fmla="*/ 5958608 w 5964282"/>
                  <a:gd name="connsiteY3" fmla="*/ 3750 h 5073725"/>
                  <a:gd name="connsiteX4" fmla="*/ 5958608 w 5964282"/>
                  <a:gd name="connsiteY4" fmla="*/ 5077476 h 5073725"/>
                  <a:gd name="connsiteX5" fmla="*/ 5914094 w 5964282"/>
                  <a:gd name="connsiteY5" fmla="*/ 48197 h 5073725"/>
                  <a:gd name="connsiteX6" fmla="*/ 38748 w 5964282"/>
                  <a:gd name="connsiteY6" fmla="*/ 48197 h 5073725"/>
                  <a:gd name="connsiteX7" fmla="*/ 38748 w 5964282"/>
                  <a:gd name="connsiteY7" fmla="*/ 5033029 h 5073725"/>
                  <a:gd name="connsiteX8" fmla="*/ 5914094 w 5964282"/>
                  <a:gd name="connsiteY8" fmla="*/ 5033029 h 5073725"/>
                  <a:gd name="connsiteX9" fmla="*/ 5914094 w 5964282"/>
                  <a:gd name="connsiteY9" fmla="*/ 48197 h 507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64282" h="5073725">
                    <a:moveTo>
                      <a:pt x="5958608" y="5077476"/>
                    </a:moveTo>
                    <a:lnTo>
                      <a:pt x="-5674" y="5077476"/>
                    </a:lnTo>
                    <a:lnTo>
                      <a:pt x="-5674" y="3750"/>
                    </a:lnTo>
                    <a:lnTo>
                      <a:pt x="5958608" y="3750"/>
                    </a:lnTo>
                    <a:lnTo>
                      <a:pt x="5958608" y="5077476"/>
                    </a:lnTo>
                    <a:close/>
                    <a:moveTo>
                      <a:pt x="5914094" y="48197"/>
                    </a:moveTo>
                    <a:lnTo>
                      <a:pt x="38748" y="48197"/>
                    </a:lnTo>
                    <a:lnTo>
                      <a:pt x="38748" y="5033029"/>
                    </a:lnTo>
                    <a:lnTo>
                      <a:pt x="5914094" y="5033029"/>
                    </a:lnTo>
                    <a:lnTo>
                      <a:pt x="5914094" y="48197"/>
                    </a:lnTo>
                    <a:close/>
                  </a:path>
                </a:pathLst>
              </a:custGeom>
              <a:solidFill>
                <a:srgbClr val="FFFFFF"/>
              </a:solidFill>
              <a:ln w="3453" cap="rnd">
                <a:noFill/>
                <a:prstDash val="solid"/>
                <a:round/>
              </a:ln>
            </p:spPr>
            <p:txBody>
              <a:bodyPr rtlCol="0" anchor="ctr"/>
              <a:lstStyle/>
              <a:p>
                <a:endParaRPr lang="en-CH" sz="4000"/>
              </a:p>
            </p:txBody>
          </p:sp>
        </p:grpSp>
        <p:sp>
          <p:nvSpPr>
            <p:cNvPr id="302" name="TextBox 301">
              <a:extLst>
                <a:ext uri="{FF2B5EF4-FFF2-40B4-BE49-F238E27FC236}">
                  <a16:creationId xmlns:a16="http://schemas.microsoft.com/office/drawing/2014/main" id="{D173F113-DCE6-D30D-C690-A022FD839D04}"/>
                </a:ext>
              </a:extLst>
            </p:cNvPr>
            <p:cNvSpPr txBox="1"/>
            <p:nvPr/>
          </p:nvSpPr>
          <p:spPr>
            <a:xfrm rot="16200000">
              <a:off x="15420317" y="4209586"/>
              <a:ext cx="256833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TGs level</a:t>
              </a:r>
            </a:p>
          </p:txBody>
        </p:sp>
        <p:sp>
          <p:nvSpPr>
            <p:cNvPr id="303" name="TextBox 302">
              <a:extLst>
                <a:ext uri="{FF2B5EF4-FFF2-40B4-BE49-F238E27FC236}">
                  <a16:creationId xmlns:a16="http://schemas.microsoft.com/office/drawing/2014/main" id="{CB5E9DB0-4F1A-5318-CC85-424DEF599A91}"/>
                </a:ext>
              </a:extLst>
            </p:cNvPr>
            <p:cNvSpPr txBox="1"/>
            <p:nvPr/>
          </p:nvSpPr>
          <p:spPr>
            <a:xfrm rot="16200000">
              <a:off x="14836044" y="15685303"/>
              <a:ext cx="2568332"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TGs level</a:t>
              </a:r>
            </a:p>
          </p:txBody>
        </p:sp>
        <p:sp>
          <p:nvSpPr>
            <p:cNvPr id="304" name="TextBox 303">
              <a:extLst>
                <a:ext uri="{FF2B5EF4-FFF2-40B4-BE49-F238E27FC236}">
                  <a16:creationId xmlns:a16="http://schemas.microsoft.com/office/drawing/2014/main" id="{D2BA3225-008E-D80E-E2A9-57AC1557B7F4}"/>
                </a:ext>
              </a:extLst>
            </p:cNvPr>
            <p:cNvSpPr txBox="1"/>
            <p:nvPr/>
          </p:nvSpPr>
          <p:spPr>
            <a:xfrm>
              <a:off x="18168394" y="12304021"/>
              <a:ext cx="5424883"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Passive sensitization</a:t>
              </a:r>
            </a:p>
          </p:txBody>
        </p:sp>
        <p:sp>
          <p:nvSpPr>
            <p:cNvPr id="305" name="TextBox 304">
              <a:extLst>
                <a:ext uri="{FF2B5EF4-FFF2-40B4-BE49-F238E27FC236}">
                  <a16:creationId xmlns:a16="http://schemas.microsoft.com/office/drawing/2014/main" id="{2582199E-C36C-7B32-5E1F-DAC1AD23781E}"/>
                </a:ext>
              </a:extLst>
            </p:cNvPr>
            <p:cNvSpPr txBox="1"/>
            <p:nvPr/>
          </p:nvSpPr>
          <p:spPr>
            <a:xfrm rot="16200000">
              <a:off x="6314241" y="15178474"/>
              <a:ext cx="256833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TGs level</a:t>
              </a:r>
            </a:p>
          </p:txBody>
        </p:sp>
        <p:grpSp>
          <p:nvGrpSpPr>
            <p:cNvPr id="306" name="Graphic 4">
              <a:extLst>
                <a:ext uri="{FF2B5EF4-FFF2-40B4-BE49-F238E27FC236}">
                  <a16:creationId xmlns:a16="http://schemas.microsoft.com/office/drawing/2014/main" id="{F99C512F-CD7F-7073-AF7E-2BC7972CA2A4}"/>
                </a:ext>
              </a:extLst>
            </p:cNvPr>
            <p:cNvGrpSpPr/>
            <p:nvPr/>
          </p:nvGrpSpPr>
          <p:grpSpPr>
            <a:xfrm>
              <a:off x="8483169" y="18334878"/>
              <a:ext cx="2223686" cy="1378985"/>
              <a:chOff x="8483169" y="18334878"/>
              <a:chExt cx="2223686" cy="1378985"/>
            </a:xfrm>
            <a:solidFill>
              <a:srgbClr val="000000"/>
            </a:solidFill>
          </p:grpSpPr>
          <p:sp>
            <p:nvSpPr>
              <p:cNvPr id="307" name="TextBox 306">
                <a:extLst>
                  <a:ext uri="{FF2B5EF4-FFF2-40B4-BE49-F238E27FC236}">
                    <a16:creationId xmlns:a16="http://schemas.microsoft.com/office/drawing/2014/main" id="{D697668C-84F4-ED05-E551-44DCD17B4BF3}"/>
                  </a:ext>
                </a:extLst>
              </p:cNvPr>
              <p:cNvSpPr txBox="1"/>
              <p:nvPr/>
            </p:nvSpPr>
            <p:spPr>
              <a:xfrm>
                <a:off x="8483169" y="18334878"/>
                <a:ext cx="222368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Disease</a:t>
                </a:r>
              </a:p>
            </p:txBody>
          </p:sp>
          <p:sp>
            <p:nvSpPr>
              <p:cNvPr id="308" name="TextBox 307">
                <a:extLst>
                  <a:ext uri="{FF2B5EF4-FFF2-40B4-BE49-F238E27FC236}">
                    <a16:creationId xmlns:a16="http://schemas.microsoft.com/office/drawing/2014/main" id="{A2E87485-4F1A-28B2-E34B-F5B22D0E3380}"/>
                  </a:ext>
                </a:extLst>
              </p:cNvPr>
              <p:cNvSpPr txBox="1"/>
              <p:nvPr/>
            </p:nvSpPr>
            <p:spPr>
              <a:xfrm>
                <a:off x="8808138" y="18944422"/>
                <a:ext cx="156645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onset</a:t>
                </a:r>
              </a:p>
            </p:txBody>
          </p:sp>
        </p:grpSp>
        <p:grpSp>
          <p:nvGrpSpPr>
            <p:cNvPr id="309" name="Graphic 4">
              <a:extLst>
                <a:ext uri="{FF2B5EF4-FFF2-40B4-BE49-F238E27FC236}">
                  <a16:creationId xmlns:a16="http://schemas.microsoft.com/office/drawing/2014/main" id="{F1C40099-28AC-7687-04F6-5A8477D2147B}"/>
                </a:ext>
              </a:extLst>
            </p:cNvPr>
            <p:cNvGrpSpPr/>
            <p:nvPr/>
          </p:nvGrpSpPr>
          <p:grpSpPr>
            <a:xfrm>
              <a:off x="11802547" y="18334878"/>
              <a:ext cx="2162772" cy="1378985"/>
              <a:chOff x="11802547" y="18334878"/>
              <a:chExt cx="2162772" cy="1378985"/>
            </a:xfrm>
            <a:solidFill>
              <a:srgbClr val="000000"/>
            </a:solidFill>
          </p:grpSpPr>
          <p:sp>
            <p:nvSpPr>
              <p:cNvPr id="310" name="TextBox 309">
                <a:extLst>
                  <a:ext uri="{FF2B5EF4-FFF2-40B4-BE49-F238E27FC236}">
                    <a16:creationId xmlns:a16="http://schemas.microsoft.com/office/drawing/2014/main" id="{6C8B3F17-93E6-8589-AF8C-F5DAA6B48D1B}"/>
                  </a:ext>
                </a:extLst>
              </p:cNvPr>
              <p:cNvSpPr txBox="1"/>
              <p:nvPr/>
            </p:nvSpPr>
            <p:spPr>
              <a:xfrm>
                <a:off x="11802547" y="18334878"/>
                <a:ext cx="21627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14 days</a:t>
                </a:r>
              </a:p>
            </p:txBody>
          </p:sp>
          <p:sp>
            <p:nvSpPr>
              <p:cNvPr id="311" name="TextBox 310">
                <a:extLst>
                  <a:ext uri="{FF2B5EF4-FFF2-40B4-BE49-F238E27FC236}">
                    <a16:creationId xmlns:a16="http://schemas.microsoft.com/office/drawing/2014/main" id="{6CC05456-C026-62AC-7F03-4F1934242B38}"/>
                  </a:ext>
                </a:extLst>
              </p:cNvPr>
              <p:cNvSpPr txBox="1"/>
              <p:nvPr/>
            </p:nvSpPr>
            <p:spPr>
              <a:xfrm>
                <a:off x="12237345" y="18944422"/>
                <a:ext cx="128272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later</a:t>
                </a:r>
              </a:p>
            </p:txBody>
          </p:sp>
        </p:grpSp>
        <p:sp>
          <p:nvSpPr>
            <p:cNvPr id="312" name="Freeform 311">
              <a:extLst>
                <a:ext uri="{FF2B5EF4-FFF2-40B4-BE49-F238E27FC236}">
                  <a16:creationId xmlns:a16="http://schemas.microsoft.com/office/drawing/2014/main" id="{0F24EDAC-77D5-30C4-1CF0-2CEE8F6C3DCF}"/>
                </a:ext>
              </a:extLst>
            </p:cNvPr>
            <p:cNvSpPr/>
            <p:nvPr/>
          </p:nvSpPr>
          <p:spPr>
            <a:xfrm>
              <a:off x="11099932" y="18358321"/>
              <a:ext cx="497842" cy="749527"/>
            </a:xfrm>
            <a:custGeom>
              <a:avLst/>
              <a:gdLst>
                <a:gd name="connsiteX0" fmla="*/ 994 w 497842"/>
                <a:gd name="connsiteY0" fmla="*/ 505873 h 749527"/>
                <a:gd name="connsiteX1" fmla="*/ 994 w 497842"/>
                <a:gd name="connsiteY1" fmla="*/ 243545 h 749527"/>
                <a:gd name="connsiteX2" fmla="*/ 238535 w 497842"/>
                <a:gd name="connsiteY2" fmla="*/ 243545 h 749527"/>
                <a:gd name="connsiteX3" fmla="*/ 238535 w 497842"/>
                <a:gd name="connsiteY3" fmla="*/ -55 h 749527"/>
                <a:gd name="connsiteX4" fmla="*/ 498837 w 497842"/>
                <a:gd name="connsiteY4" fmla="*/ 374696 h 749527"/>
                <a:gd name="connsiteX5" fmla="*/ 238535 w 497842"/>
                <a:gd name="connsiteY5" fmla="*/ 749473 h 749527"/>
                <a:gd name="connsiteX6" fmla="*/ 238535 w 497842"/>
                <a:gd name="connsiteY6" fmla="*/ 505873 h 749527"/>
                <a:gd name="connsiteX7" fmla="*/ 994 w 497842"/>
                <a:gd name="connsiteY7" fmla="*/ 505873 h 74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842" h="749527">
                  <a:moveTo>
                    <a:pt x="994" y="505873"/>
                  </a:moveTo>
                  <a:lnTo>
                    <a:pt x="994" y="243545"/>
                  </a:lnTo>
                  <a:lnTo>
                    <a:pt x="238535" y="243545"/>
                  </a:lnTo>
                  <a:lnTo>
                    <a:pt x="238535" y="-55"/>
                  </a:lnTo>
                  <a:lnTo>
                    <a:pt x="498837" y="374696"/>
                  </a:lnTo>
                  <a:lnTo>
                    <a:pt x="238535" y="749473"/>
                  </a:lnTo>
                  <a:lnTo>
                    <a:pt x="238535" y="505873"/>
                  </a:lnTo>
                  <a:lnTo>
                    <a:pt x="994" y="505873"/>
                  </a:lnTo>
                  <a:close/>
                </a:path>
              </a:pathLst>
            </a:custGeom>
            <a:solidFill>
              <a:srgbClr val="000000"/>
            </a:solidFill>
            <a:ln w="1568" cap="rnd">
              <a:noFill/>
              <a:prstDash val="solid"/>
              <a:round/>
            </a:ln>
          </p:spPr>
          <p:txBody>
            <a:bodyPr rtlCol="0" anchor="ctr"/>
            <a:lstStyle/>
            <a:p>
              <a:endParaRPr lang="en-CH" sz="4000"/>
            </a:p>
          </p:txBody>
        </p:sp>
        <p:sp>
          <p:nvSpPr>
            <p:cNvPr id="313" name="TextBox 312">
              <a:extLst>
                <a:ext uri="{FF2B5EF4-FFF2-40B4-BE49-F238E27FC236}">
                  <a16:creationId xmlns:a16="http://schemas.microsoft.com/office/drawing/2014/main" id="{E8547355-FEEB-A083-712A-CBB86BA0F767}"/>
                </a:ext>
              </a:extLst>
            </p:cNvPr>
            <p:cNvSpPr txBox="1"/>
            <p:nvPr/>
          </p:nvSpPr>
          <p:spPr>
            <a:xfrm rot="18900000">
              <a:off x="16448669" y="7248412"/>
              <a:ext cx="235032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Baseline</a:t>
              </a:r>
            </a:p>
          </p:txBody>
        </p:sp>
        <p:sp>
          <p:nvSpPr>
            <p:cNvPr id="314" name="TextBox 313">
              <a:extLst>
                <a:ext uri="{FF2B5EF4-FFF2-40B4-BE49-F238E27FC236}">
                  <a16:creationId xmlns:a16="http://schemas.microsoft.com/office/drawing/2014/main" id="{313EECC7-1C30-F3A5-BE85-9318D8A46510}"/>
                </a:ext>
              </a:extLst>
            </p:cNvPr>
            <p:cNvSpPr txBox="1"/>
            <p:nvPr/>
          </p:nvSpPr>
          <p:spPr>
            <a:xfrm rot="18900000">
              <a:off x="17106575" y="7426808"/>
              <a:ext cx="338586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Sensitization</a:t>
              </a:r>
            </a:p>
          </p:txBody>
        </p:sp>
        <p:sp>
          <p:nvSpPr>
            <p:cNvPr id="315" name="TextBox 314">
              <a:extLst>
                <a:ext uri="{FF2B5EF4-FFF2-40B4-BE49-F238E27FC236}">
                  <a16:creationId xmlns:a16="http://schemas.microsoft.com/office/drawing/2014/main" id="{F5BA853F-D277-B76E-938B-6D18F83E7A40}"/>
                </a:ext>
              </a:extLst>
            </p:cNvPr>
            <p:cNvSpPr txBox="1"/>
            <p:nvPr/>
          </p:nvSpPr>
          <p:spPr>
            <a:xfrm rot="18900000">
              <a:off x="20288812" y="6980904"/>
              <a:ext cx="165942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Day 1</a:t>
              </a:r>
            </a:p>
          </p:txBody>
        </p:sp>
        <p:sp>
          <p:nvSpPr>
            <p:cNvPr id="316" name="TextBox 315">
              <a:extLst>
                <a:ext uri="{FF2B5EF4-FFF2-40B4-BE49-F238E27FC236}">
                  <a16:creationId xmlns:a16="http://schemas.microsoft.com/office/drawing/2014/main" id="{4251C101-2400-95B1-BC6B-19DD0DDC201E}"/>
                </a:ext>
              </a:extLst>
            </p:cNvPr>
            <p:cNvSpPr txBox="1"/>
            <p:nvPr/>
          </p:nvSpPr>
          <p:spPr>
            <a:xfrm rot="18900000">
              <a:off x="22001102" y="6888207"/>
              <a:ext cx="165942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Day 3</a:t>
              </a:r>
            </a:p>
          </p:txBody>
        </p:sp>
        <p:sp>
          <p:nvSpPr>
            <p:cNvPr id="317" name="TextBox 316">
              <a:extLst>
                <a:ext uri="{FF2B5EF4-FFF2-40B4-BE49-F238E27FC236}">
                  <a16:creationId xmlns:a16="http://schemas.microsoft.com/office/drawing/2014/main" id="{533014E1-43AD-9DFB-E03D-9072F019083A}"/>
                </a:ext>
              </a:extLst>
            </p:cNvPr>
            <p:cNvSpPr txBox="1"/>
            <p:nvPr/>
          </p:nvSpPr>
          <p:spPr>
            <a:xfrm>
              <a:off x="26858542" y="13406564"/>
              <a:ext cx="1627369"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Naive</a:t>
              </a:r>
            </a:p>
          </p:txBody>
        </p:sp>
        <p:sp>
          <p:nvSpPr>
            <p:cNvPr id="318" name="TextBox 317">
              <a:extLst>
                <a:ext uri="{FF2B5EF4-FFF2-40B4-BE49-F238E27FC236}">
                  <a16:creationId xmlns:a16="http://schemas.microsoft.com/office/drawing/2014/main" id="{9D8A7EF6-0A79-7F17-316A-0BBCF370F39F}"/>
                </a:ext>
              </a:extLst>
            </p:cNvPr>
            <p:cNvSpPr txBox="1"/>
            <p:nvPr/>
          </p:nvSpPr>
          <p:spPr>
            <a:xfrm>
              <a:off x="26858542" y="14411153"/>
              <a:ext cx="10326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IgE</a:t>
              </a:r>
            </a:p>
          </p:txBody>
        </p:sp>
        <p:sp>
          <p:nvSpPr>
            <p:cNvPr id="319" name="TextBox 318">
              <a:extLst>
                <a:ext uri="{FF2B5EF4-FFF2-40B4-BE49-F238E27FC236}">
                  <a16:creationId xmlns:a16="http://schemas.microsoft.com/office/drawing/2014/main" id="{1578FA09-9B70-7E17-8B3B-7D3E81984613}"/>
                </a:ext>
              </a:extLst>
            </p:cNvPr>
            <p:cNvSpPr txBox="1"/>
            <p:nvPr/>
          </p:nvSpPr>
          <p:spPr>
            <a:xfrm>
              <a:off x="26858542" y="15469809"/>
              <a:ext cx="10951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IgG</a:t>
              </a:r>
            </a:p>
          </p:txBody>
        </p:sp>
        <p:sp>
          <p:nvSpPr>
            <p:cNvPr id="320" name="TextBox 319">
              <a:extLst>
                <a:ext uri="{FF2B5EF4-FFF2-40B4-BE49-F238E27FC236}">
                  <a16:creationId xmlns:a16="http://schemas.microsoft.com/office/drawing/2014/main" id="{2345CB69-D70E-2734-2FC2-C4E12B7E7215}"/>
                </a:ext>
              </a:extLst>
            </p:cNvPr>
            <p:cNvSpPr txBox="1"/>
            <p:nvPr/>
          </p:nvSpPr>
          <p:spPr>
            <a:xfrm>
              <a:off x="26858542" y="16522704"/>
              <a:ext cx="243047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IgE +IgG</a:t>
              </a:r>
            </a:p>
          </p:txBody>
        </p:sp>
        <p:sp>
          <p:nvSpPr>
            <p:cNvPr id="321" name="TextBox 320">
              <a:extLst>
                <a:ext uri="{FF2B5EF4-FFF2-40B4-BE49-F238E27FC236}">
                  <a16:creationId xmlns:a16="http://schemas.microsoft.com/office/drawing/2014/main" id="{20BB92E7-63A2-F34A-D3C1-9E4F8C19CDDF}"/>
                </a:ext>
              </a:extLst>
            </p:cNvPr>
            <p:cNvSpPr txBox="1"/>
            <p:nvPr/>
          </p:nvSpPr>
          <p:spPr>
            <a:xfrm>
              <a:off x="25228389" y="3027679"/>
              <a:ext cx="236475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Allergic+</a:t>
              </a:r>
            </a:p>
          </p:txBody>
        </p:sp>
        <p:sp>
          <p:nvSpPr>
            <p:cNvPr id="322" name="TextBox 321">
              <a:extLst>
                <a:ext uri="{FF2B5EF4-FFF2-40B4-BE49-F238E27FC236}">
                  <a16:creationId xmlns:a16="http://schemas.microsoft.com/office/drawing/2014/main" id="{1F8F5F5E-D268-AC05-66AD-1BD26F439BA6}"/>
                </a:ext>
              </a:extLst>
            </p:cNvPr>
            <p:cNvSpPr txBox="1"/>
            <p:nvPr/>
          </p:nvSpPr>
          <p:spPr>
            <a:xfrm>
              <a:off x="27546002" y="3027679"/>
              <a:ext cx="241123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anti-CD4</a:t>
              </a:r>
            </a:p>
          </p:txBody>
        </p:sp>
        <p:sp>
          <p:nvSpPr>
            <p:cNvPr id="323" name="TextBox 322">
              <a:extLst>
                <a:ext uri="{FF2B5EF4-FFF2-40B4-BE49-F238E27FC236}">
                  <a16:creationId xmlns:a16="http://schemas.microsoft.com/office/drawing/2014/main" id="{F58F0E62-904E-3F0E-0D08-710FBC49DC6A}"/>
                </a:ext>
              </a:extLst>
            </p:cNvPr>
            <p:cNvSpPr txBox="1"/>
            <p:nvPr/>
          </p:nvSpPr>
          <p:spPr>
            <a:xfrm>
              <a:off x="25228389" y="3924135"/>
              <a:ext cx="236475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Allergic+</a:t>
              </a:r>
            </a:p>
          </p:txBody>
        </p:sp>
        <p:sp>
          <p:nvSpPr>
            <p:cNvPr id="324" name="TextBox 323">
              <a:extLst>
                <a:ext uri="{FF2B5EF4-FFF2-40B4-BE49-F238E27FC236}">
                  <a16:creationId xmlns:a16="http://schemas.microsoft.com/office/drawing/2014/main" id="{1931D554-565D-334C-C23C-486AEFF0B93D}"/>
                </a:ext>
              </a:extLst>
            </p:cNvPr>
            <p:cNvSpPr txBox="1"/>
            <p:nvPr/>
          </p:nvSpPr>
          <p:spPr>
            <a:xfrm>
              <a:off x="27546002" y="3924135"/>
              <a:ext cx="197361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isotype</a:t>
              </a:r>
            </a:p>
          </p:txBody>
        </p:sp>
        <p:sp>
          <p:nvSpPr>
            <p:cNvPr id="325" name="TextBox 324">
              <a:extLst>
                <a:ext uri="{FF2B5EF4-FFF2-40B4-BE49-F238E27FC236}">
                  <a16:creationId xmlns:a16="http://schemas.microsoft.com/office/drawing/2014/main" id="{453D44AF-66FA-6DB4-0D9C-4FF965F3CD38}"/>
                </a:ext>
              </a:extLst>
            </p:cNvPr>
            <p:cNvSpPr txBox="1"/>
            <p:nvPr/>
          </p:nvSpPr>
          <p:spPr>
            <a:xfrm>
              <a:off x="25228389" y="4762075"/>
              <a:ext cx="162736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Naive</a:t>
              </a:r>
            </a:p>
          </p:txBody>
        </p:sp>
        <p:grpSp>
          <p:nvGrpSpPr>
            <p:cNvPr id="326" name="Graphic 4">
              <a:extLst>
                <a:ext uri="{FF2B5EF4-FFF2-40B4-BE49-F238E27FC236}">
                  <a16:creationId xmlns:a16="http://schemas.microsoft.com/office/drawing/2014/main" id="{7F8EBBB5-6DF5-DC54-B7AF-FBAD0018456C}"/>
                </a:ext>
              </a:extLst>
            </p:cNvPr>
            <p:cNvGrpSpPr/>
            <p:nvPr/>
          </p:nvGrpSpPr>
          <p:grpSpPr>
            <a:xfrm>
              <a:off x="21392543" y="8169364"/>
              <a:ext cx="2601994" cy="1328190"/>
              <a:chOff x="21392543" y="8169364"/>
              <a:chExt cx="2601994" cy="1328190"/>
            </a:xfrm>
            <a:solidFill>
              <a:srgbClr val="000000"/>
            </a:solidFill>
          </p:grpSpPr>
          <p:sp>
            <p:nvSpPr>
              <p:cNvPr id="327" name="TextBox 326">
                <a:extLst>
                  <a:ext uri="{FF2B5EF4-FFF2-40B4-BE49-F238E27FC236}">
                    <a16:creationId xmlns:a16="http://schemas.microsoft.com/office/drawing/2014/main" id="{9E86C27A-E3F8-89F2-9F71-46EF71D4647B}"/>
                  </a:ext>
                </a:extLst>
              </p:cNvPr>
              <p:cNvSpPr txBox="1"/>
              <p:nvPr/>
            </p:nvSpPr>
            <p:spPr>
              <a:xfrm>
                <a:off x="22027293" y="8169364"/>
                <a:ext cx="1210588"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Post</a:t>
                </a:r>
              </a:p>
            </p:txBody>
          </p:sp>
          <p:sp>
            <p:nvSpPr>
              <p:cNvPr id="328" name="TextBox 327">
                <a:extLst>
                  <a:ext uri="{FF2B5EF4-FFF2-40B4-BE49-F238E27FC236}">
                    <a16:creationId xmlns:a16="http://schemas.microsoft.com/office/drawing/2014/main" id="{0D2093D0-D799-659A-DBC3-5E6CD0697F3B}"/>
                  </a:ext>
                </a:extLst>
              </p:cNvPr>
              <p:cNvSpPr txBox="1"/>
              <p:nvPr/>
            </p:nvSpPr>
            <p:spPr>
              <a:xfrm>
                <a:off x="21392543" y="8728113"/>
                <a:ext cx="26019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challenge</a:t>
                </a:r>
              </a:p>
            </p:txBody>
          </p:sp>
        </p:grpSp>
        <p:sp>
          <p:nvSpPr>
            <p:cNvPr id="329" name="Freeform 328">
              <a:extLst>
                <a:ext uri="{FF2B5EF4-FFF2-40B4-BE49-F238E27FC236}">
                  <a16:creationId xmlns:a16="http://schemas.microsoft.com/office/drawing/2014/main" id="{2982C564-4AE7-5646-988C-24FE09E95179}"/>
                </a:ext>
              </a:extLst>
            </p:cNvPr>
            <p:cNvSpPr/>
            <p:nvPr/>
          </p:nvSpPr>
          <p:spPr>
            <a:xfrm>
              <a:off x="20309937" y="8165702"/>
              <a:ext cx="3848206" cy="3047"/>
            </a:xfrm>
            <a:custGeom>
              <a:avLst/>
              <a:gdLst>
                <a:gd name="connsiteX0" fmla="*/ 1227 w 3848206"/>
                <a:gd name="connsiteY0" fmla="*/ 203 h 3047"/>
                <a:gd name="connsiteX1" fmla="*/ 3849433 w 3848206"/>
                <a:gd name="connsiteY1" fmla="*/ 203 h 3047"/>
              </a:gdLst>
              <a:ahLst/>
              <a:cxnLst>
                <a:cxn ang="0">
                  <a:pos x="connsiteX0" y="connsiteY0"/>
                </a:cxn>
                <a:cxn ang="0">
                  <a:pos x="connsiteX1" y="connsiteY1"/>
                </a:cxn>
              </a:cxnLst>
              <a:rect l="l" t="t" r="r" b="b"/>
              <a:pathLst>
                <a:path w="3848206" h="3047">
                  <a:moveTo>
                    <a:pt x="1227" y="203"/>
                  </a:moveTo>
                  <a:lnTo>
                    <a:pt x="3849433" y="203"/>
                  </a:lnTo>
                </a:path>
              </a:pathLst>
            </a:custGeom>
            <a:noFill/>
            <a:ln w="25127" cap="sq">
              <a:solidFill>
                <a:srgbClr val="000000"/>
              </a:solidFill>
              <a:prstDash val="solid"/>
              <a:miter/>
            </a:ln>
          </p:spPr>
          <p:txBody>
            <a:bodyPr rtlCol="0" anchor="ctr"/>
            <a:lstStyle/>
            <a:p>
              <a:endParaRPr lang="en-CH" sz="4000"/>
            </a:p>
          </p:txBody>
        </p:sp>
        <p:pic>
          <p:nvPicPr>
            <p:cNvPr id="330" name="Picture 329">
              <a:extLst>
                <a:ext uri="{FF2B5EF4-FFF2-40B4-BE49-F238E27FC236}">
                  <a16:creationId xmlns:a16="http://schemas.microsoft.com/office/drawing/2014/main" id="{7F62C0ED-797C-4742-1783-F71AA9F7C851}"/>
                </a:ext>
              </a:extLst>
            </p:cNvPr>
            <p:cNvPicPr>
              <a:picLocks noChangeAspect="1"/>
            </p:cNvPicPr>
            <p:nvPr/>
          </p:nvPicPr>
          <p:blipFill>
            <a:blip r:embed="rId6"/>
            <a:stretch>
              <a:fillRect/>
            </a:stretch>
          </p:blipFill>
          <p:spPr>
            <a:xfrm>
              <a:off x="18206589" y="3459514"/>
              <a:ext cx="5281361" cy="2736843"/>
            </a:xfrm>
            <a:custGeom>
              <a:avLst/>
              <a:gdLst>
                <a:gd name="connsiteX0" fmla="*/ 5973 w 5281361"/>
                <a:gd name="connsiteY0" fmla="*/ 1135 h 2736843"/>
                <a:gd name="connsiteX1" fmla="*/ 5287335 w 5281361"/>
                <a:gd name="connsiteY1" fmla="*/ 1135 h 2736843"/>
                <a:gd name="connsiteX2" fmla="*/ 5287335 w 5281361"/>
                <a:gd name="connsiteY2" fmla="*/ 2737979 h 2736843"/>
                <a:gd name="connsiteX3" fmla="*/ 5973 w 5281361"/>
                <a:gd name="connsiteY3" fmla="*/ 2737979 h 2736843"/>
              </a:gdLst>
              <a:ahLst/>
              <a:cxnLst>
                <a:cxn ang="0">
                  <a:pos x="connsiteX0" y="connsiteY0"/>
                </a:cxn>
                <a:cxn ang="0">
                  <a:pos x="connsiteX1" y="connsiteY1"/>
                </a:cxn>
                <a:cxn ang="0">
                  <a:pos x="connsiteX2" y="connsiteY2"/>
                </a:cxn>
                <a:cxn ang="0">
                  <a:pos x="connsiteX3" y="connsiteY3"/>
                </a:cxn>
              </a:cxnLst>
              <a:rect l="l" t="t" r="r" b="b"/>
              <a:pathLst>
                <a:path w="5281361" h="2736843">
                  <a:moveTo>
                    <a:pt x="5973" y="1135"/>
                  </a:moveTo>
                  <a:lnTo>
                    <a:pt x="5287335" y="1135"/>
                  </a:lnTo>
                  <a:lnTo>
                    <a:pt x="5287335" y="2737979"/>
                  </a:lnTo>
                  <a:lnTo>
                    <a:pt x="5973" y="2737979"/>
                  </a:lnTo>
                  <a:close/>
                </a:path>
              </a:pathLst>
            </a:custGeom>
          </p:spPr>
        </p:pic>
        <p:grpSp>
          <p:nvGrpSpPr>
            <p:cNvPr id="331" name="Graphic 4">
              <a:extLst>
                <a:ext uri="{FF2B5EF4-FFF2-40B4-BE49-F238E27FC236}">
                  <a16:creationId xmlns:a16="http://schemas.microsoft.com/office/drawing/2014/main" id="{B050EE58-E9E5-7A7A-7B15-6427FCAA48D7}"/>
                </a:ext>
              </a:extLst>
            </p:cNvPr>
            <p:cNvGrpSpPr/>
            <p:nvPr/>
          </p:nvGrpSpPr>
          <p:grpSpPr>
            <a:xfrm>
              <a:off x="24591891" y="3333725"/>
              <a:ext cx="594267" cy="1844362"/>
              <a:chOff x="24591891" y="3333725"/>
              <a:chExt cx="594267" cy="1844362"/>
            </a:xfrm>
          </p:grpSpPr>
          <p:pic>
            <p:nvPicPr>
              <p:cNvPr id="332" name="Picture 331">
                <a:extLst>
                  <a:ext uri="{FF2B5EF4-FFF2-40B4-BE49-F238E27FC236}">
                    <a16:creationId xmlns:a16="http://schemas.microsoft.com/office/drawing/2014/main" id="{9989A692-20E3-F06F-E8E8-EB236BF7E9A1}"/>
                  </a:ext>
                </a:extLst>
              </p:cNvPr>
              <p:cNvPicPr>
                <a:picLocks noChangeAspect="1"/>
              </p:cNvPicPr>
              <p:nvPr/>
            </p:nvPicPr>
            <p:blipFill>
              <a:blip r:embed="rId7"/>
              <a:stretch>
                <a:fillRect/>
              </a:stretch>
            </p:blipFill>
            <p:spPr>
              <a:xfrm>
                <a:off x="24591891" y="3333725"/>
                <a:ext cx="594267" cy="140195"/>
              </a:xfrm>
              <a:custGeom>
                <a:avLst/>
                <a:gdLst>
                  <a:gd name="connsiteX0" fmla="*/ 8068 w 594267"/>
                  <a:gd name="connsiteY0" fmla="*/ 1094 h 140195"/>
                  <a:gd name="connsiteX1" fmla="*/ 602336 w 594267"/>
                  <a:gd name="connsiteY1" fmla="*/ 1094 h 140195"/>
                  <a:gd name="connsiteX2" fmla="*/ 602336 w 594267"/>
                  <a:gd name="connsiteY2" fmla="*/ 141289 h 140195"/>
                  <a:gd name="connsiteX3" fmla="*/ 8068 w 594267"/>
                  <a:gd name="connsiteY3" fmla="*/ 141289 h 140195"/>
                </a:gdLst>
                <a:ahLst/>
                <a:cxnLst>
                  <a:cxn ang="0">
                    <a:pos x="connsiteX0" y="connsiteY0"/>
                  </a:cxn>
                  <a:cxn ang="0">
                    <a:pos x="connsiteX1" y="connsiteY1"/>
                  </a:cxn>
                  <a:cxn ang="0">
                    <a:pos x="connsiteX2" y="connsiteY2"/>
                  </a:cxn>
                  <a:cxn ang="0">
                    <a:pos x="connsiteX3" y="connsiteY3"/>
                  </a:cxn>
                </a:cxnLst>
                <a:rect l="l" t="t" r="r" b="b"/>
                <a:pathLst>
                  <a:path w="594267" h="140195">
                    <a:moveTo>
                      <a:pt x="8068" y="1094"/>
                    </a:moveTo>
                    <a:lnTo>
                      <a:pt x="602336" y="1094"/>
                    </a:lnTo>
                    <a:lnTo>
                      <a:pt x="602336" y="141289"/>
                    </a:lnTo>
                    <a:lnTo>
                      <a:pt x="8068" y="141289"/>
                    </a:lnTo>
                    <a:close/>
                  </a:path>
                </a:pathLst>
              </a:custGeom>
            </p:spPr>
          </p:pic>
          <p:pic>
            <p:nvPicPr>
              <p:cNvPr id="333" name="Picture 332">
                <a:extLst>
                  <a:ext uri="{FF2B5EF4-FFF2-40B4-BE49-F238E27FC236}">
                    <a16:creationId xmlns:a16="http://schemas.microsoft.com/office/drawing/2014/main" id="{FD74F822-99B1-63D9-48B9-506456D80D2D}"/>
                  </a:ext>
                </a:extLst>
              </p:cNvPr>
              <p:cNvPicPr>
                <a:picLocks noChangeAspect="1"/>
              </p:cNvPicPr>
              <p:nvPr/>
            </p:nvPicPr>
            <p:blipFill>
              <a:blip r:embed="rId8"/>
              <a:stretch>
                <a:fillRect/>
              </a:stretch>
            </p:blipFill>
            <p:spPr>
              <a:xfrm>
                <a:off x="24591891" y="4220674"/>
                <a:ext cx="594267" cy="140195"/>
              </a:xfrm>
              <a:custGeom>
                <a:avLst/>
                <a:gdLst>
                  <a:gd name="connsiteX0" fmla="*/ 8068 w 594267"/>
                  <a:gd name="connsiteY0" fmla="*/ 1385 h 140195"/>
                  <a:gd name="connsiteX1" fmla="*/ 602336 w 594267"/>
                  <a:gd name="connsiteY1" fmla="*/ 1385 h 140195"/>
                  <a:gd name="connsiteX2" fmla="*/ 602336 w 594267"/>
                  <a:gd name="connsiteY2" fmla="*/ 141580 h 140195"/>
                  <a:gd name="connsiteX3" fmla="*/ 8068 w 594267"/>
                  <a:gd name="connsiteY3" fmla="*/ 141580 h 140195"/>
                </a:gdLst>
                <a:ahLst/>
                <a:cxnLst>
                  <a:cxn ang="0">
                    <a:pos x="connsiteX0" y="connsiteY0"/>
                  </a:cxn>
                  <a:cxn ang="0">
                    <a:pos x="connsiteX1" y="connsiteY1"/>
                  </a:cxn>
                  <a:cxn ang="0">
                    <a:pos x="connsiteX2" y="connsiteY2"/>
                  </a:cxn>
                  <a:cxn ang="0">
                    <a:pos x="connsiteX3" y="connsiteY3"/>
                  </a:cxn>
                </a:cxnLst>
                <a:rect l="l" t="t" r="r" b="b"/>
                <a:pathLst>
                  <a:path w="594267" h="140195">
                    <a:moveTo>
                      <a:pt x="8068" y="1385"/>
                    </a:moveTo>
                    <a:lnTo>
                      <a:pt x="602336" y="1385"/>
                    </a:lnTo>
                    <a:lnTo>
                      <a:pt x="602336" y="141580"/>
                    </a:lnTo>
                    <a:lnTo>
                      <a:pt x="8068" y="141580"/>
                    </a:lnTo>
                    <a:close/>
                  </a:path>
                </a:pathLst>
              </a:custGeom>
            </p:spPr>
          </p:pic>
          <p:pic>
            <p:nvPicPr>
              <p:cNvPr id="334" name="Picture 333">
                <a:extLst>
                  <a:ext uri="{FF2B5EF4-FFF2-40B4-BE49-F238E27FC236}">
                    <a16:creationId xmlns:a16="http://schemas.microsoft.com/office/drawing/2014/main" id="{FF2F293C-427E-D12B-56DB-63FD574F4BC2}"/>
                  </a:ext>
                </a:extLst>
              </p:cNvPr>
              <p:cNvPicPr>
                <a:picLocks noChangeAspect="1"/>
              </p:cNvPicPr>
              <p:nvPr/>
            </p:nvPicPr>
            <p:blipFill>
              <a:blip r:embed="rId9"/>
              <a:stretch>
                <a:fillRect/>
              </a:stretch>
            </p:blipFill>
            <p:spPr>
              <a:xfrm>
                <a:off x="24591891" y="5037891"/>
                <a:ext cx="594267" cy="140195"/>
              </a:xfrm>
              <a:custGeom>
                <a:avLst/>
                <a:gdLst>
                  <a:gd name="connsiteX0" fmla="*/ 8068 w 594267"/>
                  <a:gd name="connsiteY0" fmla="*/ 1653 h 140195"/>
                  <a:gd name="connsiteX1" fmla="*/ 602336 w 594267"/>
                  <a:gd name="connsiteY1" fmla="*/ 1653 h 140195"/>
                  <a:gd name="connsiteX2" fmla="*/ 602336 w 594267"/>
                  <a:gd name="connsiteY2" fmla="*/ 141848 h 140195"/>
                  <a:gd name="connsiteX3" fmla="*/ 8068 w 594267"/>
                  <a:gd name="connsiteY3" fmla="*/ 141848 h 140195"/>
                </a:gdLst>
                <a:ahLst/>
                <a:cxnLst>
                  <a:cxn ang="0">
                    <a:pos x="connsiteX0" y="connsiteY0"/>
                  </a:cxn>
                  <a:cxn ang="0">
                    <a:pos x="connsiteX1" y="connsiteY1"/>
                  </a:cxn>
                  <a:cxn ang="0">
                    <a:pos x="connsiteX2" y="connsiteY2"/>
                  </a:cxn>
                  <a:cxn ang="0">
                    <a:pos x="connsiteX3" y="connsiteY3"/>
                  </a:cxn>
                </a:cxnLst>
                <a:rect l="l" t="t" r="r" b="b"/>
                <a:pathLst>
                  <a:path w="594267" h="140195">
                    <a:moveTo>
                      <a:pt x="8068" y="1653"/>
                    </a:moveTo>
                    <a:lnTo>
                      <a:pt x="602336" y="1653"/>
                    </a:lnTo>
                    <a:lnTo>
                      <a:pt x="602336" y="141848"/>
                    </a:lnTo>
                    <a:lnTo>
                      <a:pt x="8068" y="141848"/>
                    </a:lnTo>
                    <a:close/>
                  </a:path>
                </a:pathLst>
              </a:custGeom>
            </p:spPr>
          </p:pic>
        </p:grpSp>
        <p:grpSp>
          <p:nvGrpSpPr>
            <p:cNvPr id="335" name="Graphic 4">
              <a:extLst>
                <a:ext uri="{FF2B5EF4-FFF2-40B4-BE49-F238E27FC236}">
                  <a16:creationId xmlns:a16="http://schemas.microsoft.com/office/drawing/2014/main" id="{F996B51F-6142-1DAD-0853-D1DF0C1985BA}"/>
                </a:ext>
              </a:extLst>
            </p:cNvPr>
            <p:cNvGrpSpPr/>
            <p:nvPr/>
          </p:nvGrpSpPr>
          <p:grpSpPr>
            <a:xfrm>
              <a:off x="17443324" y="16532133"/>
              <a:ext cx="1227021" cy="2345117"/>
              <a:chOff x="17443324" y="16532133"/>
              <a:chExt cx="1227021" cy="2345117"/>
            </a:xfrm>
          </p:grpSpPr>
          <p:sp>
            <p:nvSpPr>
              <p:cNvPr id="336" name="Freeform 335">
                <a:extLst>
                  <a:ext uri="{FF2B5EF4-FFF2-40B4-BE49-F238E27FC236}">
                    <a16:creationId xmlns:a16="http://schemas.microsoft.com/office/drawing/2014/main" id="{F766F3CF-382B-5FE4-695D-1F8200C19544}"/>
                  </a:ext>
                </a:extLst>
              </p:cNvPr>
              <p:cNvSpPr/>
              <p:nvPr/>
            </p:nvSpPr>
            <p:spPr>
              <a:xfrm>
                <a:off x="17487668" y="16576540"/>
                <a:ext cx="1138334" cy="2256243"/>
              </a:xfrm>
              <a:custGeom>
                <a:avLst/>
                <a:gdLst>
                  <a:gd name="connsiteX0" fmla="*/ -5305 w 1138334"/>
                  <a:gd name="connsiteY0" fmla="*/ 3703 h 2256243"/>
                  <a:gd name="connsiteX1" fmla="*/ 1133030 w 1138334"/>
                  <a:gd name="connsiteY1" fmla="*/ 3703 h 2256243"/>
                  <a:gd name="connsiteX2" fmla="*/ 1133030 w 1138334"/>
                  <a:gd name="connsiteY2" fmla="*/ 2259947 h 2256243"/>
                  <a:gd name="connsiteX3" fmla="*/ -5305 w 1138334"/>
                  <a:gd name="connsiteY3" fmla="*/ 2259947 h 2256243"/>
                </a:gdLst>
                <a:ahLst/>
                <a:cxnLst>
                  <a:cxn ang="0">
                    <a:pos x="connsiteX0" y="connsiteY0"/>
                  </a:cxn>
                  <a:cxn ang="0">
                    <a:pos x="connsiteX1" y="connsiteY1"/>
                  </a:cxn>
                  <a:cxn ang="0">
                    <a:pos x="connsiteX2" y="connsiteY2"/>
                  </a:cxn>
                  <a:cxn ang="0">
                    <a:pos x="connsiteX3" y="connsiteY3"/>
                  </a:cxn>
                </a:cxnLst>
                <a:rect l="l" t="t" r="r" b="b"/>
                <a:pathLst>
                  <a:path w="1138334" h="2256243">
                    <a:moveTo>
                      <a:pt x="-5305" y="3703"/>
                    </a:moveTo>
                    <a:lnTo>
                      <a:pt x="1133030" y="3703"/>
                    </a:lnTo>
                    <a:lnTo>
                      <a:pt x="1133030" y="2259947"/>
                    </a:lnTo>
                    <a:lnTo>
                      <a:pt x="-5305" y="2259947"/>
                    </a:lnTo>
                    <a:close/>
                  </a:path>
                </a:pathLst>
              </a:custGeom>
              <a:solidFill>
                <a:srgbClr val="6874AC"/>
              </a:solidFill>
              <a:ln w="5451" cap="rnd">
                <a:noFill/>
                <a:prstDash val="solid"/>
                <a:round/>
              </a:ln>
            </p:spPr>
            <p:txBody>
              <a:bodyPr rtlCol="0" anchor="ctr"/>
              <a:lstStyle/>
              <a:p>
                <a:endParaRPr lang="en-CH" sz="4000"/>
              </a:p>
            </p:txBody>
          </p:sp>
          <p:sp>
            <p:nvSpPr>
              <p:cNvPr id="337" name="Freeform 336">
                <a:extLst>
                  <a:ext uri="{FF2B5EF4-FFF2-40B4-BE49-F238E27FC236}">
                    <a16:creationId xmlns:a16="http://schemas.microsoft.com/office/drawing/2014/main" id="{1C813BE5-70DA-5B03-8606-653DABCBBE1C}"/>
                  </a:ext>
                </a:extLst>
              </p:cNvPr>
              <p:cNvSpPr/>
              <p:nvPr/>
            </p:nvSpPr>
            <p:spPr>
              <a:xfrm>
                <a:off x="17443324" y="16532133"/>
                <a:ext cx="1227021" cy="2345117"/>
              </a:xfrm>
              <a:custGeom>
                <a:avLst/>
                <a:gdLst>
                  <a:gd name="connsiteX0" fmla="*/ 1221716 w 1227021"/>
                  <a:gd name="connsiteY0" fmla="*/ 2348821 h 2345117"/>
                  <a:gd name="connsiteX1" fmla="*/ -5305 w 1227021"/>
                  <a:gd name="connsiteY1" fmla="*/ 2348821 h 2345117"/>
                  <a:gd name="connsiteX2" fmla="*/ -5305 w 1227021"/>
                  <a:gd name="connsiteY2" fmla="*/ 3703 h 2345117"/>
                  <a:gd name="connsiteX3" fmla="*/ 1221716 w 1227021"/>
                  <a:gd name="connsiteY3" fmla="*/ 3703 h 2345117"/>
                  <a:gd name="connsiteX4" fmla="*/ 1221716 w 1227021"/>
                  <a:gd name="connsiteY4" fmla="*/ 2348821 h 2345117"/>
                  <a:gd name="connsiteX5" fmla="*/ 1177373 w 1227021"/>
                  <a:gd name="connsiteY5" fmla="*/ 48153 h 2345117"/>
                  <a:gd name="connsiteX6" fmla="*/ 39038 w 1227021"/>
                  <a:gd name="connsiteY6" fmla="*/ 48153 h 2345117"/>
                  <a:gd name="connsiteX7" fmla="*/ 39038 w 1227021"/>
                  <a:gd name="connsiteY7" fmla="*/ 2304371 h 2345117"/>
                  <a:gd name="connsiteX8" fmla="*/ 1177373 w 1227021"/>
                  <a:gd name="connsiteY8" fmla="*/ 2304371 h 2345117"/>
                  <a:gd name="connsiteX9" fmla="*/ 1177373 w 1227021"/>
                  <a:gd name="connsiteY9" fmla="*/ 48153 h 234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7021" h="2345117">
                    <a:moveTo>
                      <a:pt x="1221716" y="2348821"/>
                    </a:moveTo>
                    <a:lnTo>
                      <a:pt x="-5305" y="2348821"/>
                    </a:lnTo>
                    <a:lnTo>
                      <a:pt x="-5305" y="3703"/>
                    </a:lnTo>
                    <a:lnTo>
                      <a:pt x="1221716" y="3703"/>
                    </a:lnTo>
                    <a:lnTo>
                      <a:pt x="1221716" y="2348821"/>
                    </a:lnTo>
                    <a:close/>
                    <a:moveTo>
                      <a:pt x="1177373" y="48153"/>
                    </a:moveTo>
                    <a:lnTo>
                      <a:pt x="39038" y="48153"/>
                    </a:lnTo>
                    <a:lnTo>
                      <a:pt x="39038" y="2304371"/>
                    </a:lnTo>
                    <a:lnTo>
                      <a:pt x="1177373" y="2304371"/>
                    </a:lnTo>
                    <a:lnTo>
                      <a:pt x="1177373" y="48153"/>
                    </a:lnTo>
                    <a:close/>
                  </a:path>
                </a:pathLst>
              </a:custGeom>
              <a:solidFill>
                <a:srgbClr val="000000"/>
              </a:solidFill>
              <a:ln w="5451" cap="rnd">
                <a:noFill/>
                <a:prstDash val="solid"/>
                <a:round/>
              </a:ln>
            </p:spPr>
            <p:txBody>
              <a:bodyPr rtlCol="0" anchor="ctr"/>
              <a:lstStyle/>
              <a:p>
                <a:endParaRPr lang="en-CH" sz="4000"/>
              </a:p>
            </p:txBody>
          </p:sp>
        </p:grpSp>
        <p:grpSp>
          <p:nvGrpSpPr>
            <p:cNvPr id="338" name="Graphic 4">
              <a:extLst>
                <a:ext uri="{FF2B5EF4-FFF2-40B4-BE49-F238E27FC236}">
                  <a16:creationId xmlns:a16="http://schemas.microsoft.com/office/drawing/2014/main" id="{D7D3FBC8-2371-BE91-E4DC-C7DE30D89C91}"/>
                </a:ext>
              </a:extLst>
            </p:cNvPr>
            <p:cNvGrpSpPr/>
            <p:nvPr/>
          </p:nvGrpSpPr>
          <p:grpSpPr>
            <a:xfrm>
              <a:off x="9134394" y="14633196"/>
              <a:ext cx="900581" cy="3521663"/>
              <a:chOff x="9134394" y="14633196"/>
              <a:chExt cx="900581" cy="3521663"/>
            </a:xfrm>
          </p:grpSpPr>
          <p:sp>
            <p:nvSpPr>
              <p:cNvPr id="339" name="Freeform 338">
                <a:extLst>
                  <a:ext uri="{FF2B5EF4-FFF2-40B4-BE49-F238E27FC236}">
                    <a16:creationId xmlns:a16="http://schemas.microsoft.com/office/drawing/2014/main" id="{B8DBA44A-B901-AFFF-1792-DA032855FB12}"/>
                  </a:ext>
                </a:extLst>
              </p:cNvPr>
              <p:cNvSpPr/>
              <p:nvPr/>
            </p:nvSpPr>
            <p:spPr>
              <a:xfrm>
                <a:off x="9178764" y="14677673"/>
                <a:ext cx="811842" cy="3432749"/>
              </a:xfrm>
              <a:custGeom>
                <a:avLst/>
                <a:gdLst>
                  <a:gd name="connsiteX0" fmla="*/ -8085 w 811842"/>
                  <a:gd name="connsiteY0" fmla="*/ 3273 h 3432749"/>
                  <a:gd name="connsiteX1" fmla="*/ 803757 w 811842"/>
                  <a:gd name="connsiteY1" fmla="*/ 3273 h 3432749"/>
                  <a:gd name="connsiteX2" fmla="*/ 803757 w 811842"/>
                  <a:gd name="connsiteY2" fmla="*/ 3436023 h 3432749"/>
                  <a:gd name="connsiteX3" fmla="*/ -8085 w 811842"/>
                  <a:gd name="connsiteY3" fmla="*/ 3436023 h 3432749"/>
                </a:gdLst>
                <a:ahLst/>
                <a:cxnLst>
                  <a:cxn ang="0">
                    <a:pos x="connsiteX0" y="connsiteY0"/>
                  </a:cxn>
                  <a:cxn ang="0">
                    <a:pos x="connsiteX1" y="connsiteY1"/>
                  </a:cxn>
                  <a:cxn ang="0">
                    <a:pos x="connsiteX2" y="connsiteY2"/>
                  </a:cxn>
                  <a:cxn ang="0">
                    <a:pos x="connsiteX3" y="connsiteY3"/>
                  </a:cxn>
                </a:cxnLst>
                <a:rect l="l" t="t" r="r" b="b"/>
                <a:pathLst>
                  <a:path w="811842" h="3432749">
                    <a:moveTo>
                      <a:pt x="-8085" y="3273"/>
                    </a:moveTo>
                    <a:lnTo>
                      <a:pt x="803757" y="3273"/>
                    </a:lnTo>
                    <a:lnTo>
                      <a:pt x="803757" y="3436023"/>
                    </a:lnTo>
                    <a:lnTo>
                      <a:pt x="-8085" y="3436023"/>
                    </a:lnTo>
                    <a:close/>
                  </a:path>
                </a:pathLst>
              </a:custGeom>
              <a:solidFill>
                <a:srgbClr val="E4006E"/>
              </a:solidFill>
              <a:ln w="5620" cap="rnd">
                <a:noFill/>
                <a:prstDash val="solid"/>
                <a:round/>
              </a:ln>
            </p:spPr>
            <p:txBody>
              <a:bodyPr rtlCol="0" anchor="ctr"/>
              <a:lstStyle/>
              <a:p>
                <a:endParaRPr lang="en-CH" sz="4000"/>
              </a:p>
            </p:txBody>
          </p:sp>
          <p:sp>
            <p:nvSpPr>
              <p:cNvPr id="340" name="Freeform 339">
                <a:extLst>
                  <a:ext uri="{FF2B5EF4-FFF2-40B4-BE49-F238E27FC236}">
                    <a16:creationId xmlns:a16="http://schemas.microsoft.com/office/drawing/2014/main" id="{73182A55-6A95-95CF-DBBB-6BBD06DE54B2}"/>
                  </a:ext>
                </a:extLst>
              </p:cNvPr>
              <p:cNvSpPr/>
              <p:nvPr/>
            </p:nvSpPr>
            <p:spPr>
              <a:xfrm>
                <a:off x="9134394" y="14633196"/>
                <a:ext cx="900581" cy="3521663"/>
              </a:xfrm>
              <a:custGeom>
                <a:avLst/>
                <a:gdLst>
                  <a:gd name="connsiteX0" fmla="*/ 892497 w 900581"/>
                  <a:gd name="connsiteY0" fmla="*/ 3524937 h 3521663"/>
                  <a:gd name="connsiteX1" fmla="*/ -8085 w 900581"/>
                  <a:gd name="connsiteY1" fmla="*/ 3524937 h 3521663"/>
                  <a:gd name="connsiteX2" fmla="*/ -8085 w 900581"/>
                  <a:gd name="connsiteY2" fmla="*/ 3273 h 3521663"/>
                  <a:gd name="connsiteX3" fmla="*/ 892497 w 900581"/>
                  <a:gd name="connsiteY3" fmla="*/ 3273 h 3521663"/>
                  <a:gd name="connsiteX4" fmla="*/ 892497 w 900581"/>
                  <a:gd name="connsiteY4" fmla="*/ 3524937 h 3521663"/>
                  <a:gd name="connsiteX5" fmla="*/ 848127 w 900581"/>
                  <a:gd name="connsiteY5" fmla="*/ 47749 h 3521663"/>
                  <a:gd name="connsiteX6" fmla="*/ 36285 w 900581"/>
                  <a:gd name="connsiteY6" fmla="*/ 47749 h 3521663"/>
                  <a:gd name="connsiteX7" fmla="*/ 36285 w 900581"/>
                  <a:gd name="connsiteY7" fmla="*/ 3480525 h 3521663"/>
                  <a:gd name="connsiteX8" fmla="*/ 848127 w 900581"/>
                  <a:gd name="connsiteY8" fmla="*/ 3480525 h 3521663"/>
                  <a:gd name="connsiteX9" fmla="*/ 848127 w 900581"/>
                  <a:gd name="connsiteY9" fmla="*/ 47749 h 352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581" h="3521663">
                    <a:moveTo>
                      <a:pt x="892497" y="3524937"/>
                    </a:moveTo>
                    <a:lnTo>
                      <a:pt x="-8085" y="3524937"/>
                    </a:lnTo>
                    <a:lnTo>
                      <a:pt x="-8085" y="3273"/>
                    </a:lnTo>
                    <a:lnTo>
                      <a:pt x="892497" y="3273"/>
                    </a:lnTo>
                    <a:lnTo>
                      <a:pt x="892497" y="3524937"/>
                    </a:lnTo>
                    <a:close/>
                    <a:moveTo>
                      <a:pt x="848127" y="47749"/>
                    </a:moveTo>
                    <a:lnTo>
                      <a:pt x="36285" y="47749"/>
                    </a:lnTo>
                    <a:lnTo>
                      <a:pt x="36285" y="3480525"/>
                    </a:lnTo>
                    <a:lnTo>
                      <a:pt x="848127" y="3480525"/>
                    </a:lnTo>
                    <a:lnTo>
                      <a:pt x="848127" y="47749"/>
                    </a:lnTo>
                    <a:close/>
                  </a:path>
                </a:pathLst>
              </a:custGeom>
              <a:solidFill>
                <a:srgbClr val="000000"/>
              </a:solidFill>
              <a:ln w="5620" cap="rnd">
                <a:noFill/>
                <a:prstDash val="solid"/>
                <a:round/>
              </a:ln>
            </p:spPr>
            <p:txBody>
              <a:bodyPr rtlCol="0" anchor="ctr"/>
              <a:lstStyle/>
              <a:p>
                <a:endParaRPr lang="en-CH" sz="4000"/>
              </a:p>
            </p:txBody>
          </p:sp>
        </p:grpSp>
        <p:grpSp>
          <p:nvGrpSpPr>
            <p:cNvPr id="341" name="Graphic 4">
              <a:extLst>
                <a:ext uri="{FF2B5EF4-FFF2-40B4-BE49-F238E27FC236}">
                  <a16:creationId xmlns:a16="http://schemas.microsoft.com/office/drawing/2014/main" id="{51A2AEB3-C993-3402-8526-A2CD29D31240}"/>
                </a:ext>
              </a:extLst>
            </p:cNvPr>
            <p:cNvGrpSpPr/>
            <p:nvPr/>
          </p:nvGrpSpPr>
          <p:grpSpPr>
            <a:xfrm>
              <a:off x="12496375" y="14147538"/>
              <a:ext cx="905093" cy="4007315"/>
              <a:chOff x="12496375" y="14147538"/>
              <a:chExt cx="905093" cy="4007315"/>
            </a:xfrm>
          </p:grpSpPr>
          <p:sp>
            <p:nvSpPr>
              <p:cNvPr id="342" name="Freeform 341">
                <a:extLst>
                  <a:ext uri="{FF2B5EF4-FFF2-40B4-BE49-F238E27FC236}">
                    <a16:creationId xmlns:a16="http://schemas.microsoft.com/office/drawing/2014/main" id="{D980916B-1628-3776-10EF-1B0AB85BCD98}"/>
                  </a:ext>
                </a:extLst>
              </p:cNvPr>
              <p:cNvSpPr/>
              <p:nvPr/>
            </p:nvSpPr>
            <p:spPr>
              <a:xfrm>
                <a:off x="12540513" y="14191979"/>
                <a:ext cx="816339" cy="3918403"/>
              </a:xfrm>
              <a:custGeom>
                <a:avLst/>
                <a:gdLst>
                  <a:gd name="connsiteX0" fmla="*/ -6981 w 816339"/>
                  <a:gd name="connsiteY0" fmla="*/ 3193 h 3918403"/>
                  <a:gd name="connsiteX1" fmla="*/ 809358 w 816339"/>
                  <a:gd name="connsiteY1" fmla="*/ 3193 h 3918403"/>
                  <a:gd name="connsiteX2" fmla="*/ 809358 w 816339"/>
                  <a:gd name="connsiteY2" fmla="*/ 3921597 h 3918403"/>
                  <a:gd name="connsiteX3" fmla="*/ -6981 w 816339"/>
                  <a:gd name="connsiteY3" fmla="*/ 3921597 h 3918403"/>
                </a:gdLst>
                <a:ahLst/>
                <a:cxnLst>
                  <a:cxn ang="0">
                    <a:pos x="connsiteX0" y="connsiteY0"/>
                  </a:cxn>
                  <a:cxn ang="0">
                    <a:pos x="connsiteX1" y="connsiteY1"/>
                  </a:cxn>
                  <a:cxn ang="0">
                    <a:pos x="connsiteX2" y="connsiteY2"/>
                  </a:cxn>
                  <a:cxn ang="0">
                    <a:pos x="connsiteX3" y="connsiteY3"/>
                  </a:cxn>
                </a:cxnLst>
                <a:rect l="l" t="t" r="r" b="b"/>
                <a:pathLst>
                  <a:path w="816339" h="3918403">
                    <a:moveTo>
                      <a:pt x="-6981" y="3193"/>
                    </a:moveTo>
                    <a:lnTo>
                      <a:pt x="809358" y="3193"/>
                    </a:lnTo>
                    <a:lnTo>
                      <a:pt x="809358" y="3921597"/>
                    </a:lnTo>
                    <a:lnTo>
                      <a:pt x="-6981" y="3921597"/>
                    </a:lnTo>
                    <a:close/>
                  </a:path>
                </a:pathLst>
              </a:custGeom>
              <a:solidFill>
                <a:srgbClr val="E4006E"/>
              </a:solidFill>
              <a:ln w="6094" cap="rnd">
                <a:noFill/>
                <a:prstDash val="solid"/>
                <a:round/>
              </a:ln>
            </p:spPr>
            <p:txBody>
              <a:bodyPr rtlCol="0" anchor="ctr"/>
              <a:lstStyle/>
              <a:p>
                <a:endParaRPr lang="en-CH" sz="4000"/>
              </a:p>
            </p:txBody>
          </p:sp>
          <p:sp>
            <p:nvSpPr>
              <p:cNvPr id="343" name="Freeform 342">
                <a:extLst>
                  <a:ext uri="{FF2B5EF4-FFF2-40B4-BE49-F238E27FC236}">
                    <a16:creationId xmlns:a16="http://schemas.microsoft.com/office/drawing/2014/main" id="{8C594FA6-30D2-FF10-0A50-CDD35183A936}"/>
                  </a:ext>
                </a:extLst>
              </p:cNvPr>
              <p:cNvSpPr/>
              <p:nvPr/>
            </p:nvSpPr>
            <p:spPr>
              <a:xfrm>
                <a:off x="12496375" y="14147538"/>
                <a:ext cx="905093" cy="4007315"/>
              </a:xfrm>
              <a:custGeom>
                <a:avLst/>
                <a:gdLst>
                  <a:gd name="connsiteX0" fmla="*/ 898112 w 905093"/>
                  <a:gd name="connsiteY0" fmla="*/ 4010509 h 4007315"/>
                  <a:gd name="connsiteX1" fmla="*/ -6981 w 905093"/>
                  <a:gd name="connsiteY1" fmla="*/ 4010509 h 4007315"/>
                  <a:gd name="connsiteX2" fmla="*/ -6981 w 905093"/>
                  <a:gd name="connsiteY2" fmla="*/ 3193 h 4007315"/>
                  <a:gd name="connsiteX3" fmla="*/ 898112 w 905093"/>
                  <a:gd name="connsiteY3" fmla="*/ 3193 h 4007315"/>
                  <a:gd name="connsiteX4" fmla="*/ 898112 w 905093"/>
                  <a:gd name="connsiteY4" fmla="*/ 4010509 h 4007315"/>
                  <a:gd name="connsiteX5" fmla="*/ 853496 w 905093"/>
                  <a:gd name="connsiteY5" fmla="*/ 47635 h 4007315"/>
                  <a:gd name="connsiteX6" fmla="*/ 37157 w 905093"/>
                  <a:gd name="connsiteY6" fmla="*/ 47635 h 4007315"/>
                  <a:gd name="connsiteX7" fmla="*/ 37157 w 905093"/>
                  <a:gd name="connsiteY7" fmla="*/ 3966068 h 4007315"/>
                  <a:gd name="connsiteX8" fmla="*/ 853496 w 905093"/>
                  <a:gd name="connsiteY8" fmla="*/ 3966068 h 4007315"/>
                  <a:gd name="connsiteX9" fmla="*/ 853496 w 905093"/>
                  <a:gd name="connsiteY9" fmla="*/ 47635 h 400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5093" h="4007315">
                    <a:moveTo>
                      <a:pt x="898112" y="4010509"/>
                    </a:moveTo>
                    <a:lnTo>
                      <a:pt x="-6981" y="4010509"/>
                    </a:lnTo>
                    <a:lnTo>
                      <a:pt x="-6981" y="3193"/>
                    </a:lnTo>
                    <a:lnTo>
                      <a:pt x="898112" y="3193"/>
                    </a:lnTo>
                    <a:lnTo>
                      <a:pt x="898112" y="4010509"/>
                    </a:lnTo>
                    <a:close/>
                    <a:moveTo>
                      <a:pt x="853496" y="47635"/>
                    </a:moveTo>
                    <a:lnTo>
                      <a:pt x="37157" y="47635"/>
                    </a:lnTo>
                    <a:lnTo>
                      <a:pt x="37157" y="3966068"/>
                    </a:lnTo>
                    <a:lnTo>
                      <a:pt x="853496" y="3966068"/>
                    </a:lnTo>
                    <a:lnTo>
                      <a:pt x="853496" y="47635"/>
                    </a:lnTo>
                    <a:close/>
                  </a:path>
                </a:pathLst>
              </a:custGeom>
              <a:solidFill>
                <a:srgbClr val="000000"/>
              </a:solidFill>
              <a:ln w="6094" cap="rnd">
                <a:noFill/>
                <a:prstDash val="solid"/>
                <a:round/>
              </a:ln>
            </p:spPr>
            <p:txBody>
              <a:bodyPr rtlCol="0" anchor="ctr"/>
              <a:lstStyle/>
              <a:p>
                <a:endParaRPr lang="en-CH" sz="4000"/>
              </a:p>
            </p:txBody>
          </p:sp>
        </p:grpSp>
        <p:grpSp>
          <p:nvGrpSpPr>
            <p:cNvPr id="344" name="Graphic 4">
              <a:extLst>
                <a:ext uri="{FF2B5EF4-FFF2-40B4-BE49-F238E27FC236}">
                  <a16:creationId xmlns:a16="http://schemas.microsoft.com/office/drawing/2014/main" id="{7449D997-CC8F-1602-7A1A-A7C050E5B058}"/>
                </a:ext>
              </a:extLst>
            </p:cNvPr>
            <p:cNvGrpSpPr/>
            <p:nvPr/>
          </p:nvGrpSpPr>
          <p:grpSpPr>
            <a:xfrm>
              <a:off x="25857613" y="13498538"/>
              <a:ext cx="900581" cy="519154"/>
              <a:chOff x="25857613" y="13498538"/>
              <a:chExt cx="900581" cy="519154"/>
            </a:xfrm>
          </p:grpSpPr>
          <p:sp>
            <p:nvSpPr>
              <p:cNvPr id="345" name="Freeform 344">
                <a:extLst>
                  <a:ext uri="{FF2B5EF4-FFF2-40B4-BE49-F238E27FC236}">
                    <a16:creationId xmlns:a16="http://schemas.microsoft.com/office/drawing/2014/main" id="{93992CD1-EFA3-8B77-8708-D7CCC9FC4CCD}"/>
                  </a:ext>
                </a:extLst>
              </p:cNvPr>
              <p:cNvSpPr/>
              <p:nvPr/>
            </p:nvSpPr>
            <p:spPr>
              <a:xfrm>
                <a:off x="25901983" y="13542988"/>
                <a:ext cx="811842" cy="430258"/>
              </a:xfrm>
              <a:custGeom>
                <a:avLst/>
                <a:gdLst>
                  <a:gd name="connsiteX0" fmla="*/ -2598 w 811842"/>
                  <a:gd name="connsiteY0" fmla="*/ 2408 h 430258"/>
                  <a:gd name="connsiteX1" fmla="*/ 809244 w 811842"/>
                  <a:gd name="connsiteY1" fmla="*/ 2408 h 430258"/>
                  <a:gd name="connsiteX2" fmla="*/ 809244 w 811842"/>
                  <a:gd name="connsiteY2" fmla="*/ 432667 h 430258"/>
                  <a:gd name="connsiteX3" fmla="*/ -2598 w 811842"/>
                  <a:gd name="connsiteY3" fmla="*/ 432667 h 430258"/>
                </a:gdLst>
                <a:ahLst/>
                <a:cxnLst>
                  <a:cxn ang="0">
                    <a:pos x="connsiteX0" y="connsiteY0"/>
                  </a:cxn>
                  <a:cxn ang="0">
                    <a:pos x="connsiteX1" y="connsiteY1"/>
                  </a:cxn>
                  <a:cxn ang="0">
                    <a:pos x="connsiteX2" y="connsiteY2"/>
                  </a:cxn>
                  <a:cxn ang="0">
                    <a:pos x="connsiteX3" y="connsiteY3"/>
                  </a:cxn>
                </a:cxnLst>
                <a:rect l="l" t="t" r="r" b="b"/>
                <a:pathLst>
                  <a:path w="811842" h="430258">
                    <a:moveTo>
                      <a:pt x="-2598" y="2408"/>
                    </a:moveTo>
                    <a:lnTo>
                      <a:pt x="809244" y="2408"/>
                    </a:lnTo>
                    <a:lnTo>
                      <a:pt x="809244" y="432667"/>
                    </a:lnTo>
                    <a:lnTo>
                      <a:pt x="-2598" y="432667"/>
                    </a:lnTo>
                    <a:close/>
                  </a:path>
                </a:pathLst>
              </a:custGeom>
              <a:solidFill>
                <a:srgbClr val="6874AC"/>
              </a:solidFill>
              <a:ln w="2768" cap="rnd">
                <a:noFill/>
                <a:prstDash val="solid"/>
                <a:round/>
              </a:ln>
            </p:spPr>
            <p:txBody>
              <a:bodyPr rtlCol="0" anchor="ctr"/>
              <a:lstStyle/>
              <a:p>
                <a:endParaRPr lang="en-CH" sz="4000"/>
              </a:p>
            </p:txBody>
          </p:sp>
          <p:sp>
            <p:nvSpPr>
              <p:cNvPr id="346" name="Freeform 345">
                <a:extLst>
                  <a:ext uri="{FF2B5EF4-FFF2-40B4-BE49-F238E27FC236}">
                    <a16:creationId xmlns:a16="http://schemas.microsoft.com/office/drawing/2014/main" id="{FE259291-443B-9A38-5E8C-A0C81A0B710A}"/>
                  </a:ext>
                </a:extLst>
              </p:cNvPr>
              <p:cNvSpPr/>
              <p:nvPr/>
            </p:nvSpPr>
            <p:spPr>
              <a:xfrm>
                <a:off x="25857613" y="13498538"/>
                <a:ext cx="900581" cy="519154"/>
              </a:xfrm>
              <a:custGeom>
                <a:avLst/>
                <a:gdLst>
                  <a:gd name="connsiteX0" fmla="*/ 897984 w 900581"/>
                  <a:gd name="connsiteY0" fmla="*/ 521562 h 519154"/>
                  <a:gd name="connsiteX1" fmla="*/ -2598 w 900581"/>
                  <a:gd name="connsiteY1" fmla="*/ 521562 h 519154"/>
                  <a:gd name="connsiteX2" fmla="*/ -2598 w 900581"/>
                  <a:gd name="connsiteY2" fmla="*/ 2408 h 519154"/>
                  <a:gd name="connsiteX3" fmla="*/ 897984 w 900581"/>
                  <a:gd name="connsiteY3" fmla="*/ 2408 h 519154"/>
                  <a:gd name="connsiteX4" fmla="*/ 897984 w 900581"/>
                  <a:gd name="connsiteY4" fmla="*/ 521562 h 519154"/>
                  <a:gd name="connsiteX5" fmla="*/ 853614 w 900581"/>
                  <a:gd name="connsiteY5" fmla="*/ 46858 h 519154"/>
                  <a:gd name="connsiteX6" fmla="*/ 41772 w 900581"/>
                  <a:gd name="connsiteY6" fmla="*/ 46858 h 519154"/>
                  <a:gd name="connsiteX7" fmla="*/ 41772 w 900581"/>
                  <a:gd name="connsiteY7" fmla="*/ 477120 h 519154"/>
                  <a:gd name="connsiteX8" fmla="*/ 853614 w 900581"/>
                  <a:gd name="connsiteY8" fmla="*/ 477120 h 519154"/>
                  <a:gd name="connsiteX9" fmla="*/ 853614 w 900581"/>
                  <a:gd name="connsiteY9" fmla="*/ 46858 h 51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581" h="519154">
                    <a:moveTo>
                      <a:pt x="897984" y="521562"/>
                    </a:moveTo>
                    <a:lnTo>
                      <a:pt x="-2598" y="521562"/>
                    </a:lnTo>
                    <a:lnTo>
                      <a:pt x="-2598" y="2408"/>
                    </a:lnTo>
                    <a:lnTo>
                      <a:pt x="897984" y="2408"/>
                    </a:lnTo>
                    <a:lnTo>
                      <a:pt x="897984" y="521562"/>
                    </a:lnTo>
                    <a:close/>
                    <a:moveTo>
                      <a:pt x="853614" y="46858"/>
                    </a:moveTo>
                    <a:lnTo>
                      <a:pt x="41772" y="46858"/>
                    </a:lnTo>
                    <a:lnTo>
                      <a:pt x="41772" y="477120"/>
                    </a:lnTo>
                    <a:lnTo>
                      <a:pt x="853614" y="477120"/>
                    </a:lnTo>
                    <a:lnTo>
                      <a:pt x="853614" y="46858"/>
                    </a:lnTo>
                    <a:close/>
                  </a:path>
                </a:pathLst>
              </a:custGeom>
              <a:solidFill>
                <a:srgbClr val="000000"/>
              </a:solidFill>
              <a:ln w="2768" cap="rnd">
                <a:noFill/>
                <a:prstDash val="solid"/>
                <a:round/>
              </a:ln>
            </p:spPr>
            <p:txBody>
              <a:bodyPr rtlCol="0" anchor="ctr"/>
              <a:lstStyle/>
              <a:p>
                <a:endParaRPr lang="en-CH" sz="4000"/>
              </a:p>
            </p:txBody>
          </p:sp>
        </p:grpSp>
        <p:grpSp>
          <p:nvGrpSpPr>
            <p:cNvPr id="347" name="Graphic 4">
              <a:extLst>
                <a:ext uri="{FF2B5EF4-FFF2-40B4-BE49-F238E27FC236}">
                  <a16:creationId xmlns:a16="http://schemas.microsoft.com/office/drawing/2014/main" id="{98AE24B0-77AE-3342-E561-6A1F6D6668BD}"/>
                </a:ext>
              </a:extLst>
            </p:cNvPr>
            <p:cNvGrpSpPr/>
            <p:nvPr/>
          </p:nvGrpSpPr>
          <p:grpSpPr>
            <a:xfrm>
              <a:off x="25853134" y="14519189"/>
              <a:ext cx="900581" cy="519154"/>
              <a:chOff x="25853134" y="14519189"/>
              <a:chExt cx="900581" cy="519154"/>
            </a:xfrm>
          </p:grpSpPr>
          <p:sp>
            <p:nvSpPr>
              <p:cNvPr id="348" name="Freeform 347">
                <a:extLst>
                  <a:ext uri="{FF2B5EF4-FFF2-40B4-BE49-F238E27FC236}">
                    <a16:creationId xmlns:a16="http://schemas.microsoft.com/office/drawing/2014/main" id="{BB588121-8A44-625F-107F-B57D7CB0FBCA}"/>
                  </a:ext>
                </a:extLst>
              </p:cNvPr>
              <p:cNvSpPr/>
              <p:nvPr/>
            </p:nvSpPr>
            <p:spPr>
              <a:xfrm>
                <a:off x="25897504" y="14563639"/>
                <a:ext cx="811842" cy="430258"/>
              </a:xfrm>
              <a:custGeom>
                <a:avLst/>
                <a:gdLst>
                  <a:gd name="connsiteX0" fmla="*/ -2599 w 811842"/>
                  <a:gd name="connsiteY0" fmla="*/ 2743 h 430258"/>
                  <a:gd name="connsiteX1" fmla="*/ 809243 w 811842"/>
                  <a:gd name="connsiteY1" fmla="*/ 2743 h 430258"/>
                  <a:gd name="connsiteX2" fmla="*/ 809243 w 811842"/>
                  <a:gd name="connsiteY2" fmla="*/ 433002 h 430258"/>
                  <a:gd name="connsiteX3" fmla="*/ -2599 w 811842"/>
                  <a:gd name="connsiteY3" fmla="*/ 433002 h 430258"/>
                </a:gdLst>
                <a:ahLst/>
                <a:cxnLst>
                  <a:cxn ang="0">
                    <a:pos x="connsiteX0" y="connsiteY0"/>
                  </a:cxn>
                  <a:cxn ang="0">
                    <a:pos x="connsiteX1" y="connsiteY1"/>
                  </a:cxn>
                  <a:cxn ang="0">
                    <a:pos x="connsiteX2" y="connsiteY2"/>
                  </a:cxn>
                  <a:cxn ang="0">
                    <a:pos x="connsiteX3" y="connsiteY3"/>
                  </a:cxn>
                </a:cxnLst>
                <a:rect l="l" t="t" r="r" b="b"/>
                <a:pathLst>
                  <a:path w="811842" h="430258">
                    <a:moveTo>
                      <a:pt x="-2599" y="2743"/>
                    </a:moveTo>
                    <a:lnTo>
                      <a:pt x="809243" y="2743"/>
                    </a:lnTo>
                    <a:lnTo>
                      <a:pt x="809243" y="433002"/>
                    </a:lnTo>
                    <a:lnTo>
                      <a:pt x="-2599" y="433002"/>
                    </a:lnTo>
                    <a:close/>
                  </a:path>
                </a:pathLst>
              </a:custGeom>
              <a:solidFill>
                <a:srgbClr val="0E4EFF"/>
              </a:solidFill>
              <a:ln w="2768" cap="rnd">
                <a:noFill/>
                <a:prstDash val="solid"/>
                <a:round/>
              </a:ln>
            </p:spPr>
            <p:txBody>
              <a:bodyPr rtlCol="0" anchor="ctr"/>
              <a:lstStyle/>
              <a:p>
                <a:endParaRPr lang="en-CH" sz="4000"/>
              </a:p>
            </p:txBody>
          </p:sp>
          <p:sp>
            <p:nvSpPr>
              <p:cNvPr id="349" name="Freeform 348">
                <a:extLst>
                  <a:ext uri="{FF2B5EF4-FFF2-40B4-BE49-F238E27FC236}">
                    <a16:creationId xmlns:a16="http://schemas.microsoft.com/office/drawing/2014/main" id="{BD625DAD-527B-4779-F773-0401DE9C60CF}"/>
                  </a:ext>
                </a:extLst>
              </p:cNvPr>
              <p:cNvSpPr/>
              <p:nvPr/>
            </p:nvSpPr>
            <p:spPr>
              <a:xfrm>
                <a:off x="25853134" y="14519189"/>
                <a:ext cx="900581" cy="519154"/>
              </a:xfrm>
              <a:custGeom>
                <a:avLst/>
                <a:gdLst>
                  <a:gd name="connsiteX0" fmla="*/ 897983 w 900581"/>
                  <a:gd name="connsiteY0" fmla="*/ 521897 h 519154"/>
                  <a:gd name="connsiteX1" fmla="*/ -2599 w 900581"/>
                  <a:gd name="connsiteY1" fmla="*/ 521897 h 519154"/>
                  <a:gd name="connsiteX2" fmla="*/ -2599 w 900581"/>
                  <a:gd name="connsiteY2" fmla="*/ 2743 h 519154"/>
                  <a:gd name="connsiteX3" fmla="*/ 897983 w 900581"/>
                  <a:gd name="connsiteY3" fmla="*/ 2743 h 519154"/>
                  <a:gd name="connsiteX4" fmla="*/ 897983 w 900581"/>
                  <a:gd name="connsiteY4" fmla="*/ 521897 h 519154"/>
                  <a:gd name="connsiteX5" fmla="*/ 853613 w 900581"/>
                  <a:gd name="connsiteY5" fmla="*/ 47193 h 519154"/>
                  <a:gd name="connsiteX6" fmla="*/ 41771 w 900581"/>
                  <a:gd name="connsiteY6" fmla="*/ 47193 h 519154"/>
                  <a:gd name="connsiteX7" fmla="*/ 41771 w 900581"/>
                  <a:gd name="connsiteY7" fmla="*/ 477455 h 519154"/>
                  <a:gd name="connsiteX8" fmla="*/ 853613 w 900581"/>
                  <a:gd name="connsiteY8" fmla="*/ 477455 h 519154"/>
                  <a:gd name="connsiteX9" fmla="*/ 853613 w 900581"/>
                  <a:gd name="connsiteY9" fmla="*/ 47193 h 51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581" h="519154">
                    <a:moveTo>
                      <a:pt x="897983" y="521897"/>
                    </a:moveTo>
                    <a:lnTo>
                      <a:pt x="-2599" y="521897"/>
                    </a:lnTo>
                    <a:lnTo>
                      <a:pt x="-2599" y="2743"/>
                    </a:lnTo>
                    <a:lnTo>
                      <a:pt x="897983" y="2743"/>
                    </a:lnTo>
                    <a:lnTo>
                      <a:pt x="897983" y="521897"/>
                    </a:lnTo>
                    <a:close/>
                    <a:moveTo>
                      <a:pt x="853613" y="47193"/>
                    </a:moveTo>
                    <a:lnTo>
                      <a:pt x="41771" y="47193"/>
                    </a:lnTo>
                    <a:lnTo>
                      <a:pt x="41771" y="477455"/>
                    </a:lnTo>
                    <a:lnTo>
                      <a:pt x="853613" y="477455"/>
                    </a:lnTo>
                    <a:lnTo>
                      <a:pt x="853613" y="47193"/>
                    </a:lnTo>
                    <a:close/>
                  </a:path>
                </a:pathLst>
              </a:custGeom>
              <a:solidFill>
                <a:srgbClr val="000000"/>
              </a:solidFill>
              <a:ln w="2768" cap="rnd">
                <a:noFill/>
                <a:prstDash val="solid"/>
                <a:round/>
              </a:ln>
            </p:spPr>
            <p:txBody>
              <a:bodyPr rtlCol="0" anchor="ctr"/>
              <a:lstStyle/>
              <a:p>
                <a:endParaRPr lang="en-CH" sz="4000"/>
              </a:p>
            </p:txBody>
          </p:sp>
        </p:grpSp>
        <p:grpSp>
          <p:nvGrpSpPr>
            <p:cNvPr id="350" name="Graphic 4">
              <a:extLst>
                <a:ext uri="{FF2B5EF4-FFF2-40B4-BE49-F238E27FC236}">
                  <a16:creationId xmlns:a16="http://schemas.microsoft.com/office/drawing/2014/main" id="{7158834B-BF97-EB26-0FB5-4DEF16E5E0CC}"/>
                </a:ext>
              </a:extLst>
            </p:cNvPr>
            <p:cNvGrpSpPr/>
            <p:nvPr/>
          </p:nvGrpSpPr>
          <p:grpSpPr>
            <a:xfrm>
              <a:off x="25853134" y="15571810"/>
              <a:ext cx="900581" cy="519154"/>
              <a:chOff x="25853134" y="15571810"/>
              <a:chExt cx="900581" cy="519154"/>
            </a:xfrm>
          </p:grpSpPr>
          <p:sp>
            <p:nvSpPr>
              <p:cNvPr id="351" name="Freeform 350">
                <a:extLst>
                  <a:ext uri="{FF2B5EF4-FFF2-40B4-BE49-F238E27FC236}">
                    <a16:creationId xmlns:a16="http://schemas.microsoft.com/office/drawing/2014/main" id="{C7B2418D-1F69-E98D-6C9B-5D84C6B4FFA4}"/>
                  </a:ext>
                </a:extLst>
              </p:cNvPr>
              <p:cNvSpPr/>
              <p:nvPr/>
            </p:nvSpPr>
            <p:spPr>
              <a:xfrm>
                <a:off x="25897504" y="15616260"/>
                <a:ext cx="811842" cy="430258"/>
              </a:xfrm>
              <a:custGeom>
                <a:avLst/>
                <a:gdLst>
                  <a:gd name="connsiteX0" fmla="*/ -2599 w 811842"/>
                  <a:gd name="connsiteY0" fmla="*/ 3088 h 430258"/>
                  <a:gd name="connsiteX1" fmla="*/ 809243 w 811842"/>
                  <a:gd name="connsiteY1" fmla="*/ 3088 h 430258"/>
                  <a:gd name="connsiteX2" fmla="*/ 809243 w 811842"/>
                  <a:gd name="connsiteY2" fmla="*/ 433347 h 430258"/>
                  <a:gd name="connsiteX3" fmla="*/ -2599 w 811842"/>
                  <a:gd name="connsiteY3" fmla="*/ 433347 h 430258"/>
                </a:gdLst>
                <a:ahLst/>
                <a:cxnLst>
                  <a:cxn ang="0">
                    <a:pos x="connsiteX0" y="connsiteY0"/>
                  </a:cxn>
                  <a:cxn ang="0">
                    <a:pos x="connsiteX1" y="connsiteY1"/>
                  </a:cxn>
                  <a:cxn ang="0">
                    <a:pos x="connsiteX2" y="connsiteY2"/>
                  </a:cxn>
                  <a:cxn ang="0">
                    <a:pos x="connsiteX3" y="connsiteY3"/>
                  </a:cxn>
                </a:cxnLst>
                <a:rect l="l" t="t" r="r" b="b"/>
                <a:pathLst>
                  <a:path w="811842" h="430258">
                    <a:moveTo>
                      <a:pt x="-2599" y="3088"/>
                    </a:moveTo>
                    <a:lnTo>
                      <a:pt x="809243" y="3088"/>
                    </a:lnTo>
                    <a:lnTo>
                      <a:pt x="809243" y="433347"/>
                    </a:lnTo>
                    <a:lnTo>
                      <a:pt x="-2599" y="433347"/>
                    </a:lnTo>
                    <a:close/>
                  </a:path>
                </a:pathLst>
              </a:custGeom>
              <a:solidFill>
                <a:srgbClr val="FFA6D1"/>
              </a:solidFill>
              <a:ln w="2768" cap="rnd">
                <a:noFill/>
                <a:prstDash val="solid"/>
                <a:round/>
              </a:ln>
            </p:spPr>
            <p:txBody>
              <a:bodyPr rtlCol="0" anchor="ctr"/>
              <a:lstStyle/>
              <a:p>
                <a:endParaRPr lang="en-CH" sz="4000"/>
              </a:p>
            </p:txBody>
          </p:sp>
          <p:sp>
            <p:nvSpPr>
              <p:cNvPr id="352" name="Freeform 351">
                <a:extLst>
                  <a:ext uri="{FF2B5EF4-FFF2-40B4-BE49-F238E27FC236}">
                    <a16:creationId xmlns:a16="http://schemas.microsoft.com/office/drawing/2014/main" id="{24748824-52F4-E271-7015-F61C1C6BADB7}"/>
                  </a:ext>
                </a:extLst>
              </p:cNvPr>
              <p:cNvSpPr/>
              <p:nvPr/>
            </p:nvSpPr>
            <p:spPr>
              <a:xfrm>
                <a:off x="25853134" y="15571810"/>
                <a:ext cx="900581" cy="519154"/>
              </a:xfrm>
              <a:custGeom>
                <a:avLst/>
                <a:gdLst>
                  <a:gd name="connsiteX0" fmla="*/ 897983 w 900581"/>
                  <a:gd name="connsiteY0" fmla="*/ 522243 h 519154"/>
                  <a:gd name="connsiteX1" fmla="*/ -2599 w 900581"/>
                  <a:gd name="connsiteY1" fmla="*/ 522243 h 519154"/>
                  <a:gd name="connsiteX2" fmla="*/ -2599 w 900581"/>
                  <a:gd name="connsiteY2" fmla="*/ 3088 h 519154"/>
                  <a:gd name="connsiteX3" fmla="*/ 897983 w 900581"/>
                  <a:gd name="connsiteY3" fmla="*/ 3088 h 519154"/>
                  <a:gd name="connsiteX4" fmla="*/ 897983 w 900581"/>
                  <a:gd name="connsiteY4" fmla="*/ 522243 h 519154"/>
                  <a:gd name="connsiteX5" fmla="*/ 853613 w 900581"/>
                  <a:gd name="connsiteY5" fmla="*/ 47539 h 519154"/>
                  <a:gd name="connsiteX6" fmla="*/ 41771 w 900581"/>
                  <a:gd name="connsiteY6" fmla="*/ 47539 h 519154"/>
                  <a:gd name="connsiteX7" fmla="*/ 41771 w 900581"/>
                  <a:gd name="connsiteY7" fmla="*/ 477801 h 519154"/>
                  <a:gd name="connsiteX8" fmla="*/ 853613 w 900581"/>
                  <a:gd name="connsiteY8" fmla="*/ 477801 h 519154"/>
                  <a:gd name="connsiteX9" fmla="*/ 853613 w 900581"/>
                  <a:gd name="connsiteY9" fmla="*/ 47539 h 51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581" h="519154">
                    <a:moveTo>
                      <a:pt x="897983" y="522243"/>
                    </a:moveTo>
                    <a:lnTo>
                      <a:pt x="-2599" y="522243"/>
                    </a:lnTo>
                    <a:lnTo>
                      <a:pt x="-2599" y="3088"/>
                    </a:lnTo>
                    <a:lnTo>
                      <a:pt x="897983" y="3088"/>
                    </a:lnTo>
                    <a:lnTo>
                      <a:pt x="897983" y="522243"/>
                    </a:lnTo>
                    <a:close/>
                    <a:moveTo>
                      <a:pt x="853613" y="47539"/>
                    </a:moveTo>
                    <a:lnTo>
                      <a:pt x="41771" y="47539"/>
                    </a:lnTo>
                    <a:lnTo>
                      <a:pt x="41771" y="477801"/>
                    </a:lnTo>
                    <a:lnTo>
                      <a:pt x="853613" y="477801"/>
                    </a:lnTo>
                    <a:lnTo>
                      <a:pt x="853613" y="47539"/>
                    </a:lnTo>
                    <a:close/>
                  </a:path>
                </a:pathLst>
              </a:custGeom>
              <a:solidFill>
                <a:srgbClr val="000000"/>
              </a:solidFill>
              <a:ln w="2768" cap="rnd">
                <a:noFill/>
                <a:prstDash val="solid"/>
                <a:round/>
              </a:ln>
            </p:spPr>
            <p:txBody>
              <a:bodyPr rtlCol="0" anchor="ctr"/>
              <a:lstStyle/>
              <a:p>
                <a:endParaRPr lang="en-CH" sz="4000"/>
              </a:p>
            </p:txBody>
          </p:sp>
        </p:grpSp>
        <p:grpSp>
          <p:nvGrpSpPr>
            <p:cNvPr id="353" name="Graphic 4">
              <a:extLst>
                <a:ext uri="{FF2B5EF4-FFF2-40B4-BE49-F238E27FC236}">
                  <a16:creationId xmlns:a16="http://schemas.microsoft.com/office/drawing/2014/main" id="{A3768C8F-9D30-7F58-4E8E-5FAD2D4B6BA0}"/>
                </a:ext>
              </a:extLst>
            </p:cNvPr>
            <p:cNvGrpSpPr/>
            <p:nvPr/>
          </p:nvGrpSpPr>
          <p:grpSpPr>
            <a:xfrm>
              <a:off x="25853134" y="16614678"/>
              <a:ext cx="900581" cy="519154"/>
              <a:chOff x="25853134" y="16614678"/>
              <a:chExt cx="900581" cy="519154"/>
            </a:xfrm>
          </p:grpSpPr>
          <p:sp>
            <p:nvSpPr>
              <p:cNvPr id="354" name="Freeform 353">
                <a:extLst>
                  <a:ext uri="{FF2B5EF4-FFF2-40B4-BE49-F238E27FC236}">
                    <a16:creationId xmlns:a16="http://schemas.microsoft.com/office/drawing/2014/main" id="{0FEEB70A-0964-96BD-1284-18DD39F4DF9C}"/>
                  </a:ext>
                </a:extLst>
              </p:cNvPr>
              <p:cNvSpPr/>
              <p:nvPr/>
            </p:nvSpPr>
            <p:spPr>
              <a:xfrm>
                <a:off x="25897504" y="16659128"/>
                <a:ext cx="811842" cy="430258"/>
              </a:xfrm>
              <a:custGeom>
                <a:avLst/>
                <a:gdLst>
                  <a:gd name="connsiteX0" fmla="*/ -2599 w 811842"/>
                  <a:gd name="connsiteY0" fmla="*/ 3431 h 430258"/>
                  <a:gd name="connsiteX1" fmla="*/ 809243 w 811842"/>
                  <a:gd name="connsiteY1" fmla="*/ 3431 h 430258"/>
                  <a:gd name="connsiteX2" fmla="*/ 809243 w 811842"/>
                  <a:gd name="connsiteY2" fmla="*/ 433690 h 430258"/>
                  <a:gd name="connsiteX3" fmla="*/ -2599 w 811842"/>
                  <a:gd name="connsiteY3" fmla="*/ 433690 h 430258"/>
                </a:gdLst>
                <a:ahLst/>
                <a:cxnLst>
                  <a:cxn ang="0">
                    <a:pos x="connsiteX0" y="connsiteY0"/>
                  </a:cxn>
                  <a:cxn ang="0">
                    <a:pos x="connsiteX1" y="connsiteY1"/>
                  </a:cxn>
                  <a:cxn ang="0">
                    <a:pos x="connsiteX2" y="connsiteY2"/>
                  </a:cxn>
                  <a:cxn ang="0">
                    <a:pos x="connsiteX3" y="connsiteY3"/>
                  </a:cxn>
                </a:cxnLst>
                <a:rect l="l" t="t" r="r" b="b"/>
                <a:pathLst>
                  <a:path w="811842" h="430258">
                    <a:moveTo>
                      <a:pt x="-2599" y="3431"/>
                    </a:moveTo>
                    <a:lnTo>
                      <a:pt x="809243" y="3431"/>
                    </a:lnTo>
                    <a:lnTo>
                      <a:pt x="809243" y="433690"/>
                    </a:lnTo>
                    <a:lnTo>
                      <a:pt x="-2599" y="433690"/>
                    </a:lnTo>
                    <a:close/>
                  </a:path>
                </a:pathLst>
              </a:custGeom>
              <a:solidFill>
                <a:srgbClr val="0E4EFF"/>
              </a:solidFill>
              <a:ln w="2768" cap="rnd">
                <a:noFill/>
                <a:prstDash val="solid"/>
                <a:round/>
              </a:ln>
            </p:spPr>
            <p:txBody>
              <a:bodyPr rtlCol="0" anchor="ctr"/>
              <a:lstStyle/>
              <a:p>
                <a:endParaRPr lang="en-CH" sz="4000"/>
              </a:p>
            </p:txBody>
          </p:sp>
          <p:sp>
            <p:nvSpPr>
              <p:cNvPr id="355" name="Freeform 354">
                <a:extLst>
                  <a:ext uri="{FF2B5EF4-FFF2-40B4-BE49-F238E27FC236}">
                    <a16:creationId xmlns:a16="http://schemas.microsoft.com/office/drawing/2014/main" id="{4327CC19-1516-6561-DB1E-6F3B5B866A82}"/>
                  </a:ext>
                </a:extLst>
              </p:cNvPr>
              <p:cNvSpPr/>
              <p:nvPr/>
            </p:nvSpPr>
            <p:spPr>
              <a:xfrm>
                <a:off x="25853134" y="16614678"/>
                <a:ext cx="900581" cy="519154"/>
              </a:xfrm>
              <a:custGeom>
                <a:avLst/>
                <a:gdLst>
                  <a:gd name="connsiteX0" fmla="*/ 897983 w 900581"/>
                  <a:gd name="connsiteY0" fmla="*/ 522585 h 519154"/>
                  <a:gd name="connsiteX1" fmla="*/ -2599 w 900581"/>
                  <a:gd name="connsiteY1" fmla="*/ 522585 h 519154"/>
                  <a:gd name="connsiteX2" fmla="*/ -2599 w 900581"/>
                  <a:gd name="connsiteY2" fmla="*/ 3431 h 519154"/>
                  <a:gd name="connsiteX3" fmla="*/ 897983 w 900581"/>
                  <a:gd name="connsiteY3" fmla="*/ 3431 h 519154"/>
                  <a:gd name="connsiteX4" fmla="*/ 897983 w 900581"/>
                  <a:gd name="connsiteY4" fmla="*/ 522585 h 519154"/>
                  <a:gd name="connsiteX5" fmla="*/ 853613 w 900581"/>
                  <a:gd name="connsiteY5" fmla="*/ 47881 h 519154"/>
                  <a:gd name="connsiteX6" fmla="*/ 41771 w 900581"/>
                  <a:gd name="connsiteY6" fmla="*/ 47881 h 519154"/>
                  <a:gd name="connsiteX7" fmla="*/ 41771 w 900581"/>
                  <a:gd name="connsiteY7" fmla="*/ 478143 h 519154"/>
                  <a:gd name="connsiteX8" fmla="*/ 853613 w 900581"/>
                  <a:gd name="connsiteY8" fmla="*/ 478143 h 519154"/>
                  <a:gd name="connsiteX9" fmla="*/ 853613 w 900581"/>
                  <a:gd name="connsiteY9" fmla="*/ 47881 h 51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581" h="519154">
                    <a:moveTo>
                      <a:pt x="897983" y="522585"/>
                    </a:moveTo>
                    <a:lnTo>
                      <a:pt x="-2599" y="522585"/>
                    </a:lnTo>
                    <a:lnTo>
                      <a:pt x="-2599" y="3431"/>
                    </a:lnTo>
                    <a:lnTo>
                      <a:pt x="897983" y="3431"/>
                    </a:lnTo>
                    <a:lnTo>
                      <a:pt x="897983" y="522585"/>
                    </a:lnTo>
                    <a:close/>
                    <a:moveTo>
                      <a:pt x="853613" y="47881"/>
                    </a:moveTo>
                    <a:lnTo>
                      <a:pt x="41771" y="47881"/>
                    </a:lnTo>
                    <a:lnTo>
                      <a:pt x="41771" y="478143"/>
                    </a:lnTo>
                    <a:lnTo>
                      <a:pt x="853613" y="478143"/>
                    </a:lnTo>
                    <a:lnTo>
                      <a:pt x="853613" y="47881"/>
                    </a:lnTo>
                    <a:close/>
                  </a:path>
                </a:pathLst>
              </a:custGeom>
              <a:solidFill>
                <a:srgbClr val="000000"/>
              </a:solidFill>
              <a:ln w="2768" cap="rnd">
                <a:noFill/>
                <a:prstDash val="solid"/>
                <a:round/>
              </a:ln>
            </p:spPr>
            <p:txBody>
              <a:bodyPr rtlCol="0" anchor="ctr"/>
              <a:lstStyle/>
              <a:p>
                <a:endParaRPr lang="en-CH" sz="4000"/>
              </a:p>
            </p:txBody>
          </p:sp>
        </p:grpSp>
        <p:grpSp>
          <p:nvGrpSpPr>
            <p:cNvPr id="356" name="Graphic 4">
              <a:extLst>
                <a:ext uri="{FF2B5EF4-FFF2-40B4-BE49-F238E27FC236}">
                  <a16:creationId xmlns:a16="http://schemas.microsoft.com/office/drawing/2014/main" id="{10D921BF-C014-C4B8-4F5B-CD48F83C4CB5}"/>
                </a:ext>
              </a:extLst>
            </p:cNvPr>
            <p:cNvGrpSpPr/>
            <p:nvPr/>
          </p:nvGrpSpPr>
          <p:grpSpPr>
            <a:xfrm>
              <a:off x="19295307" y="16741833"/>
              <a:ext cx="1227021" cy="2092250"/>
              <a:chOff x="19295307" y="16741833"/>
              <a:chExt cx="1227021" cy="2092250"/>
            </a:xfrm>
          </p:grpSpPr>
          <p:sp>
            <p:nvSpPr>
              <p:cNvPr id="357" name="Freeform 356">
                <a:extLst>
                  <a:ext uri="{FF2B5EF4-FFF2-40B4-BE49-F238E27FC236}">
                    <a16:creationId xmlns:a16="http://schemas.microsoft.com/office/drawing/2014/main" id="{C4D57DE7-692E-2B1F-151B-D403BC4F079A}"/>
                  </a:ext>
                </a:extLst>
              </p:cNvPr>
              <p:cNvSpPr/>
              <p:nvPr/>
            </p:nvSpPr>
            <p:spPr>
              <a:xfrm>
                <a:off x="19339651" y="16786248"/>
                <a:ext cx="1138334" cy="2003366"/>
              </a:xfrm>
              <a:custGeom>
                <a:avLst/>
                <a:gdLst>
                  <a:gd name="connsiteX0" fmla="*/ -4698 w 1138334"/>
                  <a:gd name="connsiteY0" fmla="*/ 3730 h 2003366"/>
                  <a:gd name="connsiteX1" fmla="*/ 1133637 w 1138334"/>
                  <a:gd name="connsiteY1" fmla="*/ 3730 h 2003366"/>
                  <a:gd name="connsiteX2" fmla="*/ 1133637 w 1138334"/>
                  <a:gd name="connsiteY2" fmla="*/ 2007097 h 2003366"/>
                  <a:gd name="connsiteX3" fmla="*/ -4698 w 1138334"/>
                  <a:gd name="connsiteY3" fmla="*/ 2007097 h 2003366"/>
                </a:gdLst>
                <a:ahLst/>
                <a:cxnLst>
                  <a:cxn ang="0">
                    <a:pos x="connsiteX0" y="connsiteY0"/>
                  </a:cxn>
                  <a:cxn ang="0">
                    <a:pos x="connsiteX1" y="connsiteY1"/>
                  </a:cxn>
                  <a:cxn ang="0">
                    <a:pos x="connsiteX2" y="connsiteY2"/>
                  </a:cxn>
                  <a:cxn ang="0">
                    <a:pos x="connsiteX3" y="connsiteY3"/>
                  </a:cxn>
                </a:cxnLst>
                <a:rect l="l" t="t" r="r" b="b"/>
                <a:pathLst>
                  <a:path w="1138334" h="2003366">
                    <a:moveTo>
                      <a:pt x="-4698" y="3730"/>
                    </a:moveTo>
                    <a:lnTo>
                      <a:pt x="1133637" y="3730"/>
                    </a:lnTo>
                    <a:lnTo>
                      <a:pt x="1133637" y="2007097"/>
                    </a:lnTo>
                    <a:lnTo>
                      <a:pt x="-4698" y="2007097"/>
                    </a:lnTo>
                    <a:close/>
                  </a:path>
                </a:pathLst>
              </a:custGeom>
              <a:solidFill>
                <a:srgbClr val="0E4EFF"/>
              </a:solidFill>
              <a:ln w="5211" cap="rnd">
                <a:noFill/>
                <a:prstDash val="solid"/>
                <a:round/>
              </a:ln>
            </p:spPr>
            <p:txBody>
              <a:bodyPr rtlCol="0" anchor="ctr"/>
              <a:lstStyle/>
              <a:p>
                <a:endParaRPr lang="en-CH" sz="4000"/>
              </a:p>
            </p:txBody>
          </p:sp>
          <p:sp>
            <p:nvSpPr>
              <p:cNvPr id="358" name="Freeform 357">
                <a:extLst>
                  <a:ext uri="{FF2B5EF4-FFF2-40B4-BE49-F238E27FC236}">
                    <a16:creationId xmlns:a16="http://schemas.microsoft.com/office/drawing/2014/main" id="{89678A23-3208-3D01-9001-AAB15CA40BF9}"/>
                  </a:ext>
                </a:extLst>
              </p:cNvPr>
              <p:cNvSpPr/>
              <p:nvPr/>
            </p:nvSpPr>
            <p:spPr>
              <a:xfrm>
                <a:off x="19295307" y="16741833"/>
                <a:ext cx="1227021" cy="2092250"/>
              </a:xfrm>
              <a:custGeom>
                <a:avLst/>
                <a:gdLst>
                  <a:gd name="connsiteX0" fmla="*/ 1222324 w 1227021"/>
                  <a:gd name="connsiteY0" fmla="*/ 2095981 h 2092250"/>
                  <a:gd name="connsiteX1" fmla="*/ -4698 w 1227021"/>
                  <a:gd name="connsiteY1" fmla="*/ 2095981 h 2092250"/>
                  <a:gd name="connsiteX2" fmla="*/ -4698 w 1227021"/>
                  <a:gd name="connsiteY2" fmla="*/ 3730 h 2092250"/>
                  <a:gd name="connsiteX3" fmla="*/ 1222324 w 1227021"/>
                  <a:gd name="connsiteY3" fmla="*/ 3730 h 2092250"/>
                  <a:gd name="connsiteX4" fmla="*/ 1222324 w 1227021"/>
                  <a:gd name="connsiteY4" fmla="*/ 2095981 h 2092250"/>
                  <a:gd name="connsiteX5" fmla="*/ 1177981 w 1227021"/>
                  <a:gd name="connsiteY5" fmla="*/ 48184 h 2092250"/>
                  <a:gd name="connsiteX6" fmla="*/ 39646 w 1227021"/>
                  <a:gd name="connsiteY6" fmla="*/ 48184 h 2092250"/>
                  <a:gd name="connsiteX7" fmla="*/ 39646 w 1227021"/>
                  <a:gd name="connsiteY7" fmla="*/ 2051528 h 2092250"/>
                  <a:gd name="connsiteX8" fmla="*/ 1177981 w 1227021"/>
                  <a:gd name="connsiteY8" fmla="*/ 2051528 h 2092250"/>
                  <a:gd name="connsiteX9" fmla="*/ 1177981 w 1227021"/>
                  <a:gd name="connsiteY9" fmla="*/ 48184 h 209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7021" h="2092250">
                    <a:moveTo>
                      <a:pt x="1222324" y="2095981"/>
                    </a:moveTo>
                    <a:lnTo>
                      <a:pt x="-4698" y="2095981"/>
                    </a:lnTo>
                    <a:lnTo>
                      <a:pt x="-4698" y="3730"/>
                    </a:lnTo>
                    <a:lnTo>
                      <a:pt x="1222324" y="3730"/>
                    </a:lnTo>
                    <a:lnTo>
                      <a:pt x="1222324" y="2095981"/>
                    </a:lnTo>
                    <a:close/>
                    <a:moveTo>
                      <a:pt x="1177981" y="48184"/>
                    </a:moveTo>
                    <a:lnTo>
                      <a:pt x="39646" y="48184"/>
                    </a:lnTo>
                    <a:lnTo>
                      <a:pt x="39646" y="2051528"/>
                    </a:lnTo>
                    <a:lnTo>
                      <a:pt x="1177981" y="2051528"/>
                    </a:lnTo>
                    <a:lnTo>
                      <a:pt x="1177981" y="48184"/>
                    </a:lnTo>
                    <a:close/>
                  </a:path>
                </a:pathLst>
              </a:custGeom>
              <a:solidFill>
                <a:srgbClr val="000000"/>
              </a:solidFill>
              <a:ln w="5211" cap="rnd">
                <a:noFill/>
                <a:prstDash val="solid"/>
                <a:round/>
              </a:ln>
            </p:spPr>
            <p:txBody>
              <a:bodyPr rtlCol="0" anchor="ctr"/>
              <a:lstStyle/>
              <a:p>
                <a:endParaRPr lang="en-CH" sz="4000"/>
              </a:p>
            </p:txBody>
          </p:sp>
        </p:grpSp>
        <p:grpSp>
          <p:nvGrpSpPr>
            <p:cNvPr id="359" name="Graphic 4">
              <a:extLst>
                <a:ext uri="{FF2B5EF4-FFF2-40B4-BE49-F238E27FC236}">
                  <a16:creationId xmlns:a16="http://schemas.microsoft.com/office/drawing/2014/main" id="{C73685FE-AADD-E9A9-BE44-B0A865BDD76D}"/>
                </a:ext>
              </a:extLst>
            </p:cNvPr>
            <p:cNvGrpSpPr/>
            <p:nvPr/>
          </p:nvGrpSpPr>
          <p:grpSpPr>
            <a:xfrm>
              <a:off x="21312771" y="15200422"/>
              <a:ext cx="1227021" cy="3637917"/>
              <a:chOff x="21312771" y="15200422"/>
              <a:chExt cx="1227021" cy="3637917"/>
            </a:xfrm>
          </p:grpSpPr>
          <p:sp>
            <p:nvSpPr>
              <p:cNvPr id="360" name="Freeform 359">
                <a:extLst>
                  <a:ext uri="{FF2B5EF4-FFF2-40B4-BE49-F238E27FC236}">
                    <a16:creationId xmlns:a16="http://schemas.microsoft.com/office/drawing/2014/main" id="{EE0EAFAA-5E38-C086-585B-1D3B977F6F08}"/>
                  </a:ext>
                </a:extLst>
              </p:cNvPr>
              <p:cNvSpPr/>
              <p:nvPr/>
            </p:nvSpPr>
            <p:spPr>
              <a:xfrm>
                <a:off x="21357114" y="15244854"/>
                <a:ext cx="1138334" cy="3549025"/>
              </a:xfrm>
              <a:custGeom>
                <a:avLst/>
                <a:gdLst>
                  <a:gd name="connsiteX0" fmla="*/ -4036 w 1138334"/>
                  <a:gd name="connsiteY0" fmla="*/ 3478 h 3549025"/>
                  <a:gd name="connsiteX1" fmla="*/ 1134299 w 1138334"/>
                  <a:gd name="connsiteY1" fmla="*/ 3478 h 3549025"/>
                  <a:gd name="connsiteX2" fmla="*/ 1134299 w 1138334"/>
                  <a:gd name="connsiteY2" fmla="*/ 3552504 h 3549025"/>
                  <a:gd name="connsiteX3" fmla="*/ -4036 w 1138334"/>
                  <a:gd name="connsiteY3" fmla="*/ 3552504 h 3549025"/>
                </a:gdLst>
                <a:ahLst/>
                <a:cxnLst>
                  <a:cxn ang="0">
                    <a:pos x="connsiteX0" y="connsiteY0"/>
                  </a:cxn>
                  <a:cxn ang="0">
                    <a:pos x="connsiteX1" y="connsiteY1"/>
                  </a:cxn>
                  <a:cxn ang="0">
                    <a:pos x="connsiteX2" y="connsiteY2"/>
                  </a:cxn>
                  <a:cxn ang="0">
                    <a:pos x="connsiteX3" y="connsiteY3"/>
                  </a:cxn>
                </a:cxnLst>
                <a:rect l="l" t="t" r="r" b="b"/>
                <a:pathLst>
                  <a:path w="1138334" h="3549025">
                    <a:moveTo>
                      <a:pt x="-4036" y="3478"/>
                    </a:moveTo>
                    <a:lnTo>
                      <a:pt x="1134299" y="3478"/>
                    </a:lnTo>
                    <a:lnTo>
                      <a:pt x="1134299" y="3552504"/>
                    </a:lnTo>
                    <a:lnTo>
                      <a:pt x="-4036" y="3552504"/>
                    </a:lnTo>
                    <a:close/>
                  </a:path>
                </a:pathLst>
              </a:custGeom>
              <a:solidFill>
                <a:srgbClr val="FFA6D1"/>
              </a:solidFill>
              <a:ln w="6679" cap="rnd">
                <a:noFill/>
                <a:prstDash val="solid"/>
                <a:round/>
              </a:ln>
            </p:spPr>
            <p:txBody>
              <a:bodyPr rtlCol="0" anchor="ctr"/>
              <a:lstStyle/>
              <a:p>
                <a:endParaRPr lang="en-CH" sz="4000"/>
              </a:p>
            </p:txBody>
          </p:sp>
          <p:sp>
            <p:nvSpPr>
              <p:cNvPr id="361" name="Freeform 360">
                <a:extLst>
                  <a:ext uri="{FF2B5EF4-FFF2-40B4-BE49-F238E27FC236}">
                    <a16:creationId xmlns:a16="http://schemas.microsoft.com/office/drawing/2014/main" id="{BB138B7E-B248-B2D3-A757-FC05A32A54F8}"/>
                  </a:ext>
                </a:extLst>
              </p:cNvPr>
              <p:cNvSpPr/>
              <p:nvPr/>
            </p:nvSpPr>
            <p:spPr>
              <a:xfrm>
                <a:off x="21312771" y="15200422"/>
                <a:ext cx="1227021" cy="3637917"/>
              </a:xfrm>
              <a:custGeom>
                <a:avLst/>
                <a:gdLst>
                  <a:gd name="connsiteX0" fmla="*/ 1222986 w 1227021"/>
                  <a:gd name="connsiteY0" fmla="*/ 3641396 h 3637917"/>
                  <a:gd name="connsiteX1" fmla="*/ -4036 w 1227021"/>
                  <a:gd name="connsiteY1" fmla="*/ 3641396 h 3637917"/>
                  <a:gd name="connsiteX2" fmla="*/ -4036 w 1227021"/>
                  <a:gd name="connsiteY2" fmla="*/ 3478 h 3637917"/>
                  <a:gd name="connsiteX3" fmla="*/ 1222986 w 1227021"/>
                  <a:gd name="connsiteY3" fmla="*/ 3478 h 3637917"/>
                  <a:gd name="connsiteX4" fmla="*/ 1222986 w 1227021"/>
                  <a:gd name="connsiteY4" fmla="*/ 3641396 h 3637917"/>
                  <a:gd name="connsiteX5" fmla="*/ 1178643 w 1227021"/>
                  <a:gd name="connsiteY5" fmla="*/ 47910 h 3637917"/>
                  <a:gd name="connsiteX6" fmla="*/ 40308 w 1227021"/>
                  <a:gd name="connsiteY6" fmla="*/ 47910 h 3637917"/>
                  <a:gd name="connsiteX7" fmla="*/ 40308 w 1227021"/>
                  <a:gd name="connsiteY7" fmla="*/ 3596963 h 3637917"/>
                  <a:gd name="connsiteX8" fmla="*/ 1178643 w 1227021"/>
                  <a:gd name="connsiteY8" fmla="*/ 3596963 h 3637917"/>
                  <a:gd name="connsiteX9" fmla="*/ 1178643 w 1227021"/>
                  <a:gd name="connsiteY9" fmla="*/ 47910 h 363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7021" h="3637917">
                    <a:moveTo>
                      <a:pt x="1222986" y="3641396"/>
                    </a:moveTo>
                    <a:lnTo>
                      <a:pt x="-4036" y="3641396"/>
                    </a:lnTo>
                    <a:lnTo>
                      <a:pt x="-4036" y="3478"/>
                    </a:lnTo>
                    <a:lnTo>
                      <a:pt x="1222986" y="3478"/>
                    </a:lnTo>
                    <a:lnTo>
                      <a:pt x="1222986" y="3641396"/>
                    </a:lnTo>
                    <a:close/>
                    <a:moveTo>
                      <a:pt x="1178643" y="47910"/>
                    </a:moveTo>
                    <a:lnTo>
                      <a:pt x="40308" y="47910"/>
                    </a:lnTo>
                    <a:lnTo>
                      <a:pt x="40308" y="3596963"/>
                    </a:lnTo>
                    <a:lnTo>
                      <a:pt x="1178643" y="3596963"/>
                    </a:lnTo>
                    <a:lnTo>
                      <a:pt x="1178643" y="47910"/>
                    </a:lnTo>
                    <a:close/>
                  </a:path>
                </a:pathLst>
              </a:custGeom>
              <a:solidFill>
                <a:srgbClr val="000000"/>
              </a:solidFill>
              <a:ln w="6679" cap="rnd">
                <a:noFill/>
                <a:prstDash val="solid"/>
                <a:round/>
              </a:ln>
            </p:spPr>
            <p:txBody>
              <a:bodyPr rtlCol="0" anchor="ctr"/>
              <a:lstStyle/>
              <a:p>
                <a:endParaRPr lang="en-CH" sz="4000"/>
              </a:p>
            </p:txBody>
          </p:sp>
        </p:grpSp>
        <p:grpSp>
          <p:nvGrpSpPr>
            <p:cNvPr id="362" name="Graphic 4">
              <a:extLst>
                <a:ext uri="{FF2B5EF4-FFF2-40B4-BE49-F238E27FC236}">
                  <a16:creationId xmlns:a16="http://schemas.microsoft.com/office/drawing/2014/main" id="{4340E603-7582-65C3-D4A7-BF3C7D6F037E}"/>
                </a:ext>
              </a:extLst>
            </p:cNvPr>
            <p:cNvGrpSpPr/>
            <p:nvPr/>
          </p:nvGrpSpPr>
          <p:grpSpPr>
            <a:xfrm>
              <a:off x="23329930" y="14949478"/>
              <a:ext cx="1227021" cy="3888889"/>
              <a:chOff x="23329930" y="14949478"/>
              <a:chExt cx="1227021" cy="3888889"/>
            </a:xfrm>
          </p:grpSpPr>
          <p:sp>
            <p:nvSpPr>
              <p:cNvPr id="363" name="Freeform 362">
                <a:extLst>
                  <a:ext uri="{FF2B5EF4-FFF2-40B4-BE49-F238E27FC236}">
                    <a16:creationId xmlns:a16="http://schemas.microsoft.com/office/drawing/2014/main" id="{65FD8D47-FD01-FB37-23A7-3FF6E7D14EF8}"/>
                  </a:ext>
                </a:extLst>
              </p:cNvPr>
              <p:cNvSpPr/>
              <p:nvPr/>
            </p:nvSpPr>
            <p:spPr>
              <a:xfrm>
                <a:off x="23374273" y="14993876"/>
                <a:ext cx="1138334" cy="3799993"/>
              </a:xfrm>
              <a:custGeom>
                <a:avLst/>
                <a:gdLst>
                  <a:gd name="connsiteX0" fmla="*/ -3374 w 1138334"/>
                  <a:gd name="connsiteY0" fmla="*/ 3437 h 3799993"/>
                  <a:gd name="connsiteX1" fmla="*/ 1134961 w 1138334"/>
                  <a:gd name="connsiteY1" fmla="*/ 3437 h 3799993"/>
                  <a:gd name="connsiteX2" fmla="*/ 1134961 w 1138334"/>
                  <a:gd name="connsiteY2" fmla="*/ 3803432 h 3799993"/>
                  <a:gd name="connsiteX3" fmla="*/ -3374 w 1138334"/>
                  <a:gd name="connsiteY3" fmla="*/ 3803432 h 3799993"/>
                </a:gdLst>
                <a:ahLst/>
                <a:cxnLst>
                  <a:cxn ang="0">
                    <a:pos x="connsiteX0" y="connsiteY0"/>
                  </a:cxn>
                  <a:cxn ang="0">
                    <a:pos x="connsiteX1" y="connsiteY1"/>
                  </a:cxn>
                  <a:cxn ang="0">
                    <a:pos x="connsiteX2" y="connsiteY2"/>
                  </a:cxn>
                  <a:cxn ang="0">
                    <a:pos x="connsiteX3" y="connsiteY3"/>
                  </a:cxn>
                </a:cxnLst>
                <a:rect l="l" t="t" r="r" b="b"/>
                <a:pathLst>
                  <a:path w="1138334" h="3799993">
                    <a:moveTo>
                      <a:pt x="-3374" y="3437"/>
                    </a:moveTo>
                    <a:lnTo>
                      <a:pt x="1134961" y="3437"/>
                    </a:lnTo>
                    <a:lnTo>
                      <a:pt x="1134961" y="3803432"/>
                    </a:lnTo>
                    <a:lnTo>
                      <a:pt x="-3374" y="3803432"/>
                    </a:lnTo>
                    <a:close/>
                  </a:path>
                </a:pathLst>
              </a:custGeom>
              <a:solidFill>
                <a:srgbClr val="0E4EFF"/>
              </a:solidFill>
              <a:ln w="6917" cap="rnd">
                <a:noFill/>
                <a:prstDash val="solid"/>
                <a:round/>
              </a:ln>
            </p:spPr>
            <p:txBody>
              <a:bodyPr rtlCol="0" anchor="ctr"/>
              <a:lstStyle/>
              <a:p>
                <a:endParaRPr lang="en-CH" sz="4000"/>
              </a:p>
            </p:txBody>
          </p:sp>
          <p:sp>
            <p:nvSpPr>
              <p:cNvPr id="364" name="Freeform 363">
                <a:extLst>
                  <a:ext uri="{FF2B5EF4-FFF2-40B4-BE49-F238E27FC236}">
                    <a16:creationId xmlns:a16="http://schemas.microsoft.com/office/drawing/2014/main" id="{B1EF61B9-7EF3-8E58-2ABA-EEE5AA00B41F}"/>
                  </a:ext>
                </a:extLst>
              </p:cNvPr>
              <p:cNvSpPr/>
              <p:nvPr/>
            </p:nvSpPr>
            <p:spPr>
              <a:xfrm>
                <a:off x="23329930" y="14949478"/>
                <a:ext cx="1227021" cy="3888889"/>
              </a:xfrm>
              <a:custGeom>
                <a:avLst/>
                <a:gdLst>
                  <a:gd name="connsiteX0" fmla="*/ 1223648 w 1227021"/>
                  <a:gd name="connsiteY0" fmla="*/ 3892327 h 3888889"/>
                  <a:gd name="connsiteX1" fmla="*/ -3374 w 1227021"/>
                  <a:gd name="connsiteY1" fmla="*/ 3892327 h 3888889"/>
                  <a:gd name="connsiteX2" fmla="*/ -3374 w 1227021"/>
                  <a:gd name="connsiteY2" fmla="*/ 3437 h 3888889"/>
                  <a:gd name="connsiteX3" fmla="*/ 1223648 w 1227021"/>
                  <a:gd name="connsiteY3" fmla="*/ 3437 h 3888889"/>
                  <a:gd name="connsiteX4" fmla="*/ 1223648 w 1227021"/>
                  <a:gd name="connsiteY4" fmla="*/ 3892327 h 3888889"/>
                  <a:gd name="connsiteX5" fmla="*/ 1179305 w 1227021"/>
                  <a:gd name="connsiteY5" fmla="*/ 47907 h 3888889"/>
                  <a:gd name="connsiteX6" fmla="*/ 40970 w 1227021"/>
                  <a:gd name="connsiteY6" fmla="*/ 47907 h 3888889"/>
                  <a:gd name="connsiteX7" fmla="*/ 40970 w 1227021"/>
                  <a:gd name="connsiteY7" fmla="*/ 3847858 h 3888889"/>
                  <a:gd name="connsiteX8" fmla="*/ 1179305 w 1227021"/>
                  <a:gd name="connsiteY8" fmla="*/ 3847858 h 3888889"/>
                  <a:gd name="connsiteX9" fmla="*/ 1179305 w 1227021"/>
                  <a:gd name="connsiteY9" fmla="*/ 47907 h 388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7021" h="3888889">
                    <a:moveTo>
                      <a:pt x="1223648" y="3892327"/>
                    </a:moveTo>
                    <a:lnTo>
                      <a:pt x="-3374" y="3892327"/>
                    </a:lnTo>
                    <a:lnTo>
                      <a:pt x="-3374" y="3437"/>
                    </a:lnTo>
                    <a:lnTo>
                      <a:pt x="1223648" y="3437"/>
                    </a:lnTo>
                    <a:lnTo>
                      <a:pt x="1223648" y="3892327"/>
                    </a:lnTo>
                    <a:close/>
                    <a:moveTo>
                      <a:pt x="1179305" y="47907"/>
                    </a:moveTo>
                    <a:lnTo>
                      <a:pt x="40970" y="47907"/>
                    </a:lnTo>
                    <a:lnTo>
                      <a:pt x="40970" y="3847858"/>
                    </a:lnTo>
                    <a:lnTo>
                      <a:pt x="1179305" y="3847858"/>
                    </a:lnTo>
                    <a:lnTo>
                      <a:pt x="1179305" y="47907"/>
                    </a:lnTo>
                    <a:close/>
                  </a:path>
                </a:pathLst>
              </a:custGeom>
              <a:solidFill>
                <a:srgbClr val="000000"/>
              </a:solidFill>
              <a:ln w="6917" cap="rnd">
                <a:noFill/>
                <a:prstDash val="solid"/>
                <a:round/>
              </a:ln>
            </p:spPr>
            <p:txBody>
              <a:bodyPr rtlCol="0" anchor="ctr"/>
              <a:lstStyle/>
              <a:p>
                <a:endParaRPr lang="en-CH" sz="4000"/>
              </a:p>
            </p:txBody>
          </p:sp>
        </p:grpSp>
        <p:pic>
          <p:nvPicPr>
            <p:cNvPr id="365" name="Picture 364">
              <a:extLst>
                <a:ext uri="{FF2B5EF4-FFF2-40B4-BE49-F238E27FC236}">
                  <a16:creationId xmlns:a16="http://schemas.microsoft.com/office/drawing/2014/main" id="{614CCE62-D4FD-684B-DBEF-7A4108D1D478}"/>
                </a:ext>
              </a:extLst>
            </p:cNvPr>
            <p:cNvPicPr>
              <a:picLocks noChangeAspect="1"/>
            </p:cNvPicPr>
            <p:nvPr/>
          </p:nvPicPr>
          <p:blipFill>
            <a:blip r:embed="rId10"/>
            <a:stretch>
              <a:fillRect/>
            </a:stretch>
          </p:blipFill>
          <p:spPr>
            <a:xfrm>
              <a:off x="23383745" y="14996120"/>
              <a:ext cx="1115395" cy="3779172"/>
            </a:xfrm>
            <a:custGeom>
              <a:avLst/>
              <a:gdLst>
                <a:gd name="connsiteX0" fmla="*/ 7672 w 1115395"/>
                <a:gd name="connsiteY0" fmla="*/ 4920 h 3779172"/>
                <a:gd name="connsiteX1" fmla="*/ 1123067 w 1115395"/>
                <a:gd name="connsiteY1" fmla="*/ 4920 h 3779172"/>
                <a:gd name="connsiteX2" fmla="*/ 1123067 w 1115395"/>
                <a:gd name="connsiteY2" fmla="*/ 3784093 h 3779172"/>
                <a:gd name="connsiteX3" fmla="*/ 7672 w 1115395"/>
                <a:gd name="connsiteY3" fmla="*/ 3784093 h 3779172"/>
              </a:gdLst>
              <a:ahLst/>
              <a:cxnLst>
                <a:cxn ang="0">
                  <a:pos x="connsiteX0" y="connsiteY0"/>
                </a:cxn>
                <a:cxn ang="0">
                  <a:pos x="connsiteX1" y="connsiteY1"/>
                </a:cxn>
                <a:cxn ang="0">
                  <a:pos x="connsiteX2" y="connsiteY2"/>
                </a:cxn>
                <a:cxn ang="0">
                  <a:pos x="connsiteX3" y="connsiteY3"/>
                </a:cxn>
              </a:cxnLst>
              <a:rect l="l" t="t" r="r" b="b"/>
              <a:pathLst>
                <a:path w="1115395" h="3779172">
                  <a:moveTo>
                    <a:pt x="7672" y="4920"/>
                  </a:moveTo>
                  <a:lnTo>
                    <a:pt x="1123067" y="4920"/>
                  </a:lnTo>
                  <a:lnTo>
                    <a:pt x="1123067" y="3784093"/>
                  </a:lnTo>
                  <a:lnTo>
                    <a:pt x="7672" y="3784093"/>
                  </a:lnTo>
                  <a:close/>
                </a:path>
              </a:pathLst>
            </a:custGeom>
          </p:spPr>
        </p:pic>
        <p:pic>
          <p:nvPicPr>
            <p:cNvPr id="366" name="Picture 365">
              <a:extLst>
                <a:ext uri="{FF2B5EF4-FFF2-40B4-BE49-F238E27FC236}">
                  <a16:creationId xmlns:a16="http://schemas.microsoft.com/office/drawing/2014/main" id="{A2877890-D470-A401-5C83-C457AD173DC3}"/>
                </a:ext>
              </a:extLst>
            </p:cNvPr>
            <p:cNvPicPr>
              <a:picLocks noChangeAspect="1"/>
            </p:cNvPicPr>
            <p:nvPr/>
          </p:nvPicPr>
          <p:blipFill>
            <a:blip r:embed="rId11"/>
            <a:stretch>
              <a:fillRect/>
            </a:stretch>
          </p:blipFill>
          <p:spPr>
            <a:xfrm>
              <a:off x="25897360" y="16659161"/>
              <a:ext cx="816738" cy="420585"/>
            </a:xfrm>
            <a:custGeom>
              <a:avLst/>
              <a:gdLst>
                <a:gd name="connsiteX0" fmla="*/ 8496 w 816738"/>
                <a:gd name="connsiteY0" fmla="*/ 5466 h 420585"/>
                <a:gd name="connsiteX1" fmla="*/ 825235 w 816738"/>
                <a:gd name="connsiteY1" fmla="*/ 5466 h 420585"/>
                <a:gd name="connsiteX2" fmla="*/ 825235 w 816738"/>
                <a:gd name="connsiteY2" fmla="*/ 426052 h 420585"/>
                <a:gd name="connsiteX3" fmla="*/ 8496 w 816738"/>
                <a:gd name="connsiteY3" fmla="*/ 426052 h 420585"/>
              </a:gdLst>
              <a:ahLst/>
              <a:cxnLst>
                <a:cxn ang="0">
                  <a:pos x="connsiteX0" y="connsiteY0"/>
                </a:cxn>
                <a:cxn ang="0">
                  <a:pos x="connsiteX1" y="connsiteY1"/>
                </a:cxn>
                <a:cxn ang="0">
                  <a:pos x="connsiteX2" y="connsiteY2"/>
                </a:cxn>
                <a:cxn ang="0">
                  <a:pos x="connsiteX3" y="connsiteY3"/>
                </a:cxn>
              </a:cxnLst>
              <a:rect l="l" t="t" r="r" b="b"/>
              <a:pathLst>
                <a:path w="816738" h="420585">
                  <a:moveTo>
                    <a:pt x="8496" y="5466"/>
                  </a:moveTo>
                  <a:lnTo>
                    <a:pt x="825235" y="5466"/>
                  </a:lnTo>
                  <a:lnTo>
                    <a:pt x="825235" y="426052"/>
                  </a:lnTo>
                  <a:lnTo>
                    <a:pt x="8496" y="426052"/>
                  </a:lnTo>
                  <a:close/>
                </a:path>
              </a:pathLst>
            </a:custGeom>
          </p:spPr>
        </p:pic>
        <p:grpSp>
          <p:nvGrpSpPr>
            <p:cNvPr id="367" name="Graphic 4">
              <a:extLst>
                <a:ext uri="{FF2B5EF4-FFF2-40B4-BE49-F238E27FC236}">
                  <a16:creationId xmlns:a16="http://schemas.microsoft.com/office/drawing/2014/main" id="{5E6193C9-227E-A51B-F538-3BC848AB3668}"/>
                </a:ext>
              </a:extLst>
            </p:cNvPr>
            <p:cNvGrpSpPr/>
            <p:nvPr/>
          </p:nvGrpSpPr>
          <p:grpSpPr>
            <a:xfrm>
              <a:off x="1629093" y="10404830"/>
              <a:ext cx="11775162" cy="1079402"/>
              <a:chOff x="1629093" y="10404830"/>
              <a:chExt cx="11775162" cy="1079402"/>
            </a:xfrm>
          </p:grpSpPr>
          <p:grpSp>
            <p:nvGrpSpPr>
              <p:cNvPr id="368" name="Graphic 4">
                <a:extLst>
                  <a:ext uri="{FF2B5EF4-FFF2-40B4-BE49-F238E27FC236}">
                    <a16:creationId xmlns:a16="http://schemas.microsoft.com/office/drawing/2014/main" id="{ACCA9ED7-1052-C7D7-2FE3-49E742D463D2}"/>
                  </a:ext>
                </a:extLst>
              </p:cNvPr>
              <p:cNvGrpSpPr/>
              <p:nvPr/>
            </p:nvGrpSpPr>
            <p:grpSpPr>
              <a:xfrm>
                <a:off x="1629093" y="10404830"/>
                <a:ext cx="11775162" cy="1079402"/>
                <a:chOff x="1629093" y="10404830"/>
                <a:chExt cx="11775162" cy="1079402"/>
              </a:xfrm>
            </p:grpSpPr>
            <p:sp>
              <p:nvSpPr>
                <p:cNvPr id="369" name="Freeform 368">
                  <a:extLst>
                    <a:ext uri="{FF2B5EF4-FFF2-40B4-BE49-F238E27FC236}">
                      <a16:creationId xmlns:a16="http://schemas.microsoft.com/office/drawing/2014/main" id="{40AAFCE2-51AF-F254-BCE4-DD06C9770B43}"/>
                    </a:ext>
                  </a:extLst>
                </p:cNvPr>
                <p:cNvSpPr/>
                <p:nvPr/>
              </p:nvSpPr>
              <p:spPr>
                <a:xfrm>
                  <a:off x="1660767" y="10436577"/>
                  <a:ext cx="11711673" cy="1015904"/>
                </a:xfrm>
                <a:custGeom>
                  <a:avLst/>
                  <a:gdLst>
                    <a:gd name="connsiteX0" fmla="*/ 11713782 w 11711673"/>
                    <a:gd name="connsiteY0" fmla="*/ 511294 h 1015904"/>
                    <a:gd name="connsiteX1" fmla="*/ 11205842 w 11711673"/>
                    <a:gd name="connsiteY1" fmla="*/ 3341 h 1015904"/>
                    <a:gd name="connsiteX2" fmla="*/ 510034 w 11711673"/>
                    <a:gd name="connsiteY2" fmla="*/ 3341 h 1015904"/>
                    <a:gd name="connsiteX3" fmla="*/ 2109 w 11711673"/>
                    <a:gd name="connsiteY3" fmla="*/ 511294 h 1015904"/>
                    <a:gd name="connsiteX4" fmla="*/ 510034 w 11711673"/>
                    <a:gd name="connsiteY4" fmla="*/ 1019246 h 1015904"/>
                    <a:gd name="connsiteX5" fmla="*/ 11205842 w 11711673"/>
                    <a:gd name="connsiteY5" fmla="*/ 1019246 h 1015904"/>
                    <a:gd name="connsiteX6" fmla="*/ 11713782 w 11711673"/>
                    <a:gd name="connsiteY6" fmla="*/ 511294 h 101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11673" h="1015904">
                      <a:moveTo>
                        <a:pt x="11713782" y="511294"/>
                      </a:moveTo>
                      <a:cubicBezTo>
                        <a:pt x="11713782" y="230947"/>
                        <a:pt x="11486220" y="3341"/>
                        <a:pt x="11205842" y="3341"/>
                      </a:cubicBezTo>
                      <a:lnTo>
                        <a:pt x="510034" y="3341"/>
                      </a:lnTo>
                      <a:cubicBezTo>
                        <a:pt x="229702" y="3341"/>
                        <a:pt x="2109" y="230947"/>
                        <a:pt x="2109" y="511294"/>
                      </a:cubicBezTo>
                      <a:cubicBezTo>
                        <a:pt x="2109" y="791640"/>
                        <a:pt x="229702" y="1019246"/>
                        <a:pt x="510034" y="1019246"/>
                      </a:cubicBezTo>
                      <a:lnTo>
                        <a:pt x="11205842" y="1019246"/>
                      </a:lnTo>
                      <a:cubicBezTo>
                        <a:pt x="11486220" y="1019246"/>
                        <a:pt x="11713782" y="791640"/>
                        <a:pt x="11713782" y="511294"/>
                      </a:cubicBezTo>
                      <a:close/>
                    </a:path>
                  </a:pathLst>
                </a:custGeom>
                <a:solidFill>
                  <a:srgbClr val="FFFFFF"/>
                </a:solidFill>
                <a:ln w="4256" cap="rnd">
                  <a:noFill/>
                  <a:prstDash val="solid"/>
                  <a:round/>
                </a:ln>
              </p:spPr>
              <p:txBody>
                <a:bodyPr rtlCol="0" anchor="ctr"/>
                <a:lstStyle/>
                <a:p>
                  <a:endParaRPr lang="en-CH" sz="4000"/>
                </a:p>
              </p:txBody>
            </p:sp>
            <p:sp>
              <p:nvSpPr>
                <p:cNvPr id="370" name="Freeform 369">
                  <a:extLst>
                    <a:ext uri="{FF2B5EF4-FFF2-40B4-BE49-F238E27FC236}">
                      <a16:creationId xmlns:a16="http://schemas.microsoft.com/office/drawing/2014/main" id="{01AE9035-AFA3-3E2C-A9BB-F1297EDB0259}"/>
                    </a:ext>
                  </a:extLst>
                </p:cNvPr>
                <p:cNvSpPr/>
                <p:nvPr/>
              </p:nvSpPr>
              <p:spPr>
                <a:xfrm>
                  <a:off x="1629093" y="10404830"/>
                  <a:ext cx="11775162" cy="1079402"/>
                </a:xfrm>
                <a:custGeom>
                  <a:avLst/>
                  <a:gdLst>
                    <a:gd name="connsiteX0" fmla="*/ 11777271 w 11775162"/>
                    <a:gd name="connsiteY0" fmla="*/ 543041 h 1079402"/>
                    <a:gd name="connsiteX1" fmla="*/ 11237594 w 11775162"/>
                    <a:gd name="connsiteY1" fmla="*/ 1082743 h 1079402"/>
                    <a:gd name="connsiteX2" fmla="*/ 541778 w 11775162"/>
                    <a:gd name="connsiteY2" fmla="*/ 1082743 h 1079402"/>
                    <a:gd name="connsiteX3" fmla="*/ 2109 w 11775162"/>
                    <a:gd name="connsiteY3" fmla="*/ 543041 h 1079402"/>
                    <a:gd name="connsiteX4" fmla="*/ 541778 w 11775162"/>
                    <a:gd name="connsiteY4" fmla="*/ 3341 h 1079402"/>
                    <a:gd name="connsiteX5" fmla="*/ 11237594 w 11775162"/>
                    <a:gd name="connsiteY5" fmla="*/ 3341 h 1079402"/>
                    <a:gd name="connsiteX6" fmla="*/ 11777271 w 11775162"/>
                    <a:gd name="connsiteY6" fmla="*/ 543041 h 1079402"/>
                    <a:gd name="connsiteX7" fmla="*/ 11745534 w 11775162"/>
                    <a:gd name="connsiteY7" fmla="*/ 543041 h 1079402"/>
                    <a:gd name="connsiteX8" fmla="*/ 11237594 w 11775162"/>
                    <a:gd name="connsiteY8" fmla="*/ 35088 h 1079402"/>
                    <a:gd name="connsiteX9" fmla="*/ 541778 w 11775162"/>
                    <a:gd name="connsiteY9" fmla="*/ 35088 h 1079402"/>
                    <a:gd name="connsiteX10" fmla="*/ 33853 w 11775162"/>
                    <a:gd name="connsiteY10" fmla="*/ 543041 h 1079402"/>
                    <a:gd name="connsiteX11" fmla="*/ 541778 w 11775162"/>
                    <a:gd name="connsiteY11" fmla="*/ 1050993 h 1079402"/>
                    <a:gd name="connsiteX12" fmla="*/ 11237594 w 11775162"/>
                    <a:gd name="connsiteY12" fmla="*/ 1050993 h 1079402"/>
                    <a:gd name="connsiteX13" fmla="*/ 11745534 w 11775162"/>
                    <a:gd name="connsiteY13" fmla="*/ 543041 h 107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75162" h="1079402">
                      <a:moveTo>
                        <a:pt x="11777271" y="543041"/>
                      </a:moveTo>
                      <a:cubicBezTo>
                        <a:pt x="11777271" y="840909"/>
                        <a:pt x="11535447" y="1082743"/>
                        <a:pt x="11237594" y="1082743"/>
                      </a:cubicBezTo>
                      <a:lnTo>
                        <a:pt x="541778" y="1082743"/>
                      </a:lnTo>
                      <a:cubicBezTo>
                        <a:pt x="243925" y="1082743"/>
                        <a:pt x="2109" y="840909"/>
                        <a:pt x="2109" y="543041"/>
                      </a:cubicBezTo>
                      <a:cubicBezTo>
                        <a:pt x="2109" y="245172"/>
                        <a:pt x="243925" y="3341"/>
                        <a:pt x="541778" y="3341"/>
                      </a:cubicBezTo>
                      <a:lnTo>
                        <a:pt x="11237594" y="3341"/>
                      </a:lnTo>
                      <a:cubicBezTo>
                        <a:pt x="11535447" y="3341"/>
                        <a:pt x="11777271" y="245172"/>
                        <a:pt x="11777271" y="543041"/>
                      </a:cubicBezTo>
                      <a:close/>
                      <a:moveTo>
                        <a:pt x="11745534" y="543041"/>
                      </a:moveTo>
                      <a:cubicBezTo>
                        <a:pt x="11745534" y="262694"/>
                        <a:pt x="11517972" y="35088"/>
                        <a:pt x="11237594" y="35088"/>
                      </a:cubicBezTo>
                      <a:lnTo>
                        <a:pt x="541778" y="35088"/>
                      </a:lnTo>
                      <a:cubicBezTo>
                        <a:pt x="261447" y="35088"/>
                        <a:pt x="33853" y="262694"/>
                        <a:pt x="33853" y="543041"/>
                      </a:cubicBezTo>
                      <a:cubicBezTo>
                        <a:pt x="33853" y="823387"/>
                        <a:pt x="261447" y="1050993"/>
                        <a:pt x="541778" y="1050993"/>
                      </a:cubicBezTo>
                      <a:lnTo>
                        <a:pt x="11237594" y="1050993"/>
                      </a:lnTo>
                      <a:cubicBezTo>
                        <a:pt x="11517972" y="1050993"/>
                        <a:pt x="11745534" y="823387"/>
                        <a:pt x="11745534" y="543041"/>
                      </a:cubicBezTo>
                      <a:close/>
                    </a:path>
                  </a:pathLst>
                </a:custGeom>
                <a:solidFill>
                  <a:srgbClr val="011893"/>
                </a:solidFill>
                <a:ln w="4256" cap="rnd">
                  <a:noFill/>
                  <a:prstDash val="solid"/>
                  <a:round/>
                </a:ln>
              </p:spPr>
              <p:txBody>
                <a:bodyPr rtlCol="0" anchor="ctr"/>
                <a:lstStyle/>
                <a:p>
                  <a:endParaRPr lang="en-CH" sz="4000"/>
                </a:p>
              </p:txBody>
            </p:sp>
          </p:grpSp>
          <p:sp>
            <p:nvSpPr>
              <p:cNvPr id="371" name="TextBox 370">
                <a:extLst>
                  <a:ext uri="{FF2B5EF4-FFF2-40B4-BE49-F238E27FC236}">
                    <a16:creationId xmlns:a16="http://schemas.microsoft.com/office/drawing/2014/main" id="{6CA202F5-5418-7649-C5D0-B73AC5392B9D}"/>
                  </a:ext>
                </a:extLst>
              </p:cNvPr>
              <p:cNvSpPr txBox="1"/>
              <p:nvPr/>
            </p:nvSpPr>
            <p:spPr>
              <a:xfrm>
                <a:off x="2185998" y="10592626"/>
                <a:ext cx="10779939"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Allergic patients show increased TG levels</a:t>
                </a:r>
              </a:p>
            </p:txBody>
          </p:sp>
        </p:grpSp>
      </p:grpSp>
    </p:spTree>
    <p:extLst>
      <p:ext uri="{BB962C8B-B14F-4D97-AF65-F5344CB8AC3E}">
        <p14:creationId xmlns:p14="http://schemas.microsoft.com/office/powerpoint/2010/main" val="266000682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6C103C1A-9CB5-8BAA-E0A1-9FD4E104D709}"/>
              </a:ext>
            </a:extLst>
          </p:cNvPr>
          <p:cNvSpPr/>
          <p:nvPr/>
        </p:nvSpPr>
        <p:spPr>
          <a:xfrm>
            <a:off x="4062" y="-1"/>
            <a:ext cx="32390177" cy="21594844"/>
          </a:xfrm>
          <a:custGeom>
            <a:avLst/>
            <a:gdLst>
              <a:gd name="connsiteX0" fmla="*/ 4039 w 32390177"/>
              <a:gd name="connsiteY0" fmla="*/ 2693 h 21594844"/>
              <a:gd name="connsiteX1" fmla="*/ 32394218 w 32390177"/>
              <a:gd name="connsiteY1" fmla="*/ 2693 h 21594844"/>
              <a:gd name="connsiteX2" fmla="*/ 32394218 w 32390177"/>
              <a:gd name="connsiteY2" fmla="*/ 21597536 h 21594844"/>
              <a:gd name="connsiteX3" fmla="*/ 4041 w 32390177"/>
              <a:gd name="connsiteY3" fmla="*/ 21597536 h 21594844"/>
            </a:gdLst>
            <a:ahLst/>
            <a:cxnLst>
              <a:cxn ang="0">
                <a:pos x="connsiteX0" y="connsiteY0"/>
              </a:cxn>
              <a:cxn ang="0">
                <a:pos x="connsiteX1" y="connsiteY1"/>
              </a:cxn>
              <a:cxn ang="0">
                <a:pos x="connsiteX2" y="connsiteY2"/>
              </a:cxn>
              <a:cxn ang="0">
                <a:pos x="connsiteX3" y="connsiteY3"/>
              </a:cxn>
            </a:cxnLst>
            <a:rect l="l" t="t" r="r" b="b"/>
            <a:pathLst>
              <a:path w="32390177" h="21594844">
                <a:moveTo>
                  <a:pt x="4039" y="2693"/>
                </a:moveTo>
                <a:lnTo>
                  <a:pt x="32394218" y="2693"/>
                </a:lnTo>
                <a:lnTo>
                  <a:pt x="32394218" y="21597536"/>
                </a:lnTo>
                <a:lnTo>
                  <a:pt x="4041" y="21597536"/>
                </a:lnTo>
                <a:close/>
              </a:path>
            </a:pathLst>
          </a:custGeom>
          <a:solidFill>
            <a:srgbClr val="AEBDE9"/>
          </a:solidFill>
          <a:ln w="12696" cap="sq">
            <a:noFill/>
            <a:prstDash val="solid"/>
            <a:miter/>
          </a:ln>
        </p:spPr>
        <p:txBody>
          <a:bodyPr rtlCol="0" anchor="ctr"/>
          <a:lstStyle/>
          <a:p>
            <a:endParaRPr lang="en-CH" sz="4400"/>
          </a:p>
        </p:txBody>
      </p:sp>
      <p:grpSp>
        <p:nvGrpSpPr>
          <p:cNvPr id="9" name="Graphic 4">
            <a:extLst>
              <a:ext uri="{FF2B5EF4-FFF2-40B4-BE49-F238E27FC236}">
                <a16:creationId xmlns:a16="http://schemas.microsoft.com/office/drawing/2014/main" id="{4D0F2826-78E2-BB5A-FB34-BFEF1FC6E20C}"/>
              </a:ext>
            </a:extLst>
          </p:cNvPr>
          <p:cNvGrpSpPr/>
          <p:nvPr/>
        </p:nvGrpSpPr>
        <p:grpSpPr>
          <a:xfrm>
            <a:off x="623324" y="899817"/>
            <a:ext cx="19271682" cy="8349665"/>
            <a:chOff x="623324" y="899817"/>
            <a:chExt cx="19271682" cy="8349665"/>
          </a:xfrm>
        </p:grpSpPr>
        <p:sp>
          <p:nvSpPr>
            <p:cNvPr id="10" name="Freeform 9">
              <a:extLst>
                <a:ext uri="{FF2B5EF4-FFF2-40B4-BE49-F238E27FC236}">
                  <a16:creationId xmlns:a16="http://schemas.microsoft.com/office/drawing/2014/main" id="{01822C50-0C52-D42E-9A10-C3830A1A960F}"/>
                </a:ext>
              </a:extLst>
            </p:cNvPr>
            <p:cNvSpPr/>
            <p:nvPr/>
          </p:nvSpPr>
          <p:spPr>
            <a:xfrm>
              <a:off x="648734" y="925215"/>
              <a:ext cx="19220899" cy="8298841"/>
            </a:xfrm>
            <a:custGeom>
              <a:avLst/>
              <a:gdLst>
                <a:gd name="connsiteX0" fmla="*/ 19222660 w 19220899"/>
                <a:gd name="connsiteY0" fmla="*/ 311725 h 8298841"/>
                <a:gd name="connsiteX1" fmla="*/ 18911864 w 19220899"/>
                <a:gd name="connsiteY1" fmla="*/ 918 h 8298841"/>
                <a:gd name="connsiteX2" fmla="*/ 312548 w 19220899"/>
                <a:gd name="connsiteY2" fmla="*/ 918 h 8298841"/>
                <a:gd name="connsiteX3" fmla="*/ 1760 w 19220899"/>
                <a:gd name="connsiteY3" fmla="*/ 311725 h 8298841"/>
                <a:gd name="connsiteX4" fmla="*/ 1760 w 19220899"/>
                <a:gd name="connsiteY4" fmla="*/ 7988994 h 8298841"/>
                <a:gd name="connsiteX5" fmla="*/ 312548 w 19220899"/>
                <a:gd name="connsiteY5" fmla="*/ 8299759 h 8298841"/>
                <a:gd name="connsiteX6" fmla="*/ 18911864 w 19220899"/>
                <a:gd name="connsiteY6" fmla="*/ 8299759 h 8298841"/>
                <a:gd name="connsiteX7" fmla="*/ 19222660 w 19220899"/>
                <a:gd name="connsiteY7" fmla="*/ 7988994 h 8298841"/>
                <a:gd name="connsiteX8" fmla="*/ 19222660 w 19220899"/>
                <a:gd name="connsiteY8" fmla="*/ 311725 h 829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20899" h="8298841">
                  <a:moveTo>
                    <a:pt x="19222660" y="311725"/>
                  </a:moveTo>
                  <a:cubicBezTo>
                    <a:pt x="19222660" y="140183"/>
                    <a:pt x="19083396" y="918"/>
                    <a:pt x="18911864" y="918"/>
                  </a:cubicBezTo>
                  <a:lnTo>
                    <a:pt x="312548" y="918"/>
                  </a:lnTo>
                  <a:cubicBezTo>
                    <a:pt x="141016" y="918"/>
                    <a:pt x="1760" y="140183"/>
                    <a:pt x="1760" y="311725"/>
                  </a:cubicBezTo>
                  <a:lnTo>
                    <a:pt x="1760" y="7988994"/>
                  </a:lnTo>
                  <a:cubicBezTo>
                    <a:pt x="1760" y="8160480"/>
                    <a:pt x="141016" y="8299759"/>
                    <a:pt x="312548" y="8299759"/>
                  </a:cubicBezTo>
                  <a:lnTo>
                    <a:pt x="18911864" y="8299759"/>
                  </a:lnTo>
                  <a:cubicBezTo>
                    <a:pt x="19083396" y="8299759"/>
                    <a:pt x="19222660" y="8160480"/>
                    <a:pt x="19222660" y="7988994"/>
                  </a:cubicBezTo>
                  <a:lnTo>
                    <a:pt x="19222660" y="311725"/>
                  </a:lnTo>
                  <a:close/>
                </a:path>
              </a:pathLst>
            </a:custGeom>
            <a:solidFill>
              <a:srgbClr val="DBE6FF"/>
            </a:solidFill>
            <a:ln w="6695" cap="sq">
              <a:noFill/>
              <a:prstDash val="solid"/>
              <a:miter/>
            </a:ln>
          </p:spPr>
          <p:txBody>
            <a:bodyPr rtlCol="0" anchor="ctr"/>
            <a:lstStyle/>
            <a:p>
              <a:endParaRPr lang="en-CH" sz="4400"/>
            </a:p>
          </p:txBody>
        </p:sp>
        <p:sp>
          <p:nvSpPr>
            <p:cNvPr id="11" name="Freeform 10">
              <a:extLst>
                <a:ext uri="{FF2B5EF4-FFF2-40B4-BE49-F238E27FC236}">
                  <a16:creationId xmlns:a16="http://schemas.microsoft.com/office/drawing/2014/main" id="{45A515E9-3018-CD0F-50DD-E879AEFA9610}"/>
                </a:ext>
              </a:extLst>
            </p:cNvPr>
            <p:cNvSpPr/>
            <p:nvPr/>
          </p:nvSpPr>
          <p:spPr>
            <a:xfrm>
              <a:off x="623324" y="899817"/>
              <a:ext cx="19271682" cy="8349665"/>
            </a:xfrm>
            <a:custGeom>
              <a:avLst/>
              <a:gdLst>
                <a:gd name="connsiteX0" fmla="*/ 19273442 w 19271682"/>
                <a:gd name="connsiteY0" fmla="*/ 337123 h 8349665"/>
                <a:gd name="connsiteX1" fmla="*/ 19273442 w 19271682"/>
                <a:gd name="connsiteY1" fmla="*/ 8014392 h 8349665"/>
                <a:gd name="connsiteX2" fmla="*/ 18937274 w 19271682"/>
                <a:gd name="connsiteY2" fmla="*/ 8350583 h 8349665"/>
                <a:gd name="connsiteX3" fmla="*/ 337939 w 19271682"/>
                <a:gd name="connsiteY3" fmla="*/ 8350583 h 8349665"/>
                <a:gd name="connsiteX4" fmla="*/ 1760 w 19271682"/>
                <a:gd name="connsiteY4" fmla="*/ 8014392 h 8349665"/>
                <a:gd name="connsiteX5" fmla="*/ 1760 w 19271682"/>
                <a:gd name="connsiteY5" fmla="*/ 337123 h 8349665"/>
                <a:gd name="connsiteX6" fmla="*/ 337939 w 19271682"/>
                <a:gd name="connsiteY6" fmla="*/ 918 h 8349665"/>
                <a:gd name="connsiteX7" fmla="*/ 18937274 w 19271682"/>
                <a:gd name="connsiteY7" fmla="*/ 918 h 8349665"/>
                <a:gd name="connsiteX8" fmla="*/ 19273442 w 19271682"/>
                <a:gd name="connsiteY8" fmla="*/ 337123 h 8349665"/>
                <a:gd name="connsiteX9" fmla="*/ 19248070 w 19271682"/>
                <a:gd name="connsiteY9" fmla="*/ 337123 h 8349665"/>
                <a:gd name="connsiteX10" fmla="*/ 18937274 w 19271682"/>
                <a:gd name="connsiteY10" fmla="*/ 26316 h 8349665"/>
                <a:gd name="connsiteX11" fmla="*/ 337939 w 19271682"/>
                <a:gd name="connsiteY11" fmla="*/ 26316 h 8349665"/>
                <a:gd name="connsiteX12" fmla="*/ 27151 w 19271682"/>
                <a:gd name="connsiteY12" fmla="*/ 337123 h 8349665"/>
                <a:gd name="connsiteX13" fmla="*/ 27151 w 19271682"/>
                <a:gd name="connsiteY13" fmla="*/ 8014392 h 8349665"/>
                <a:gd name="connsiteX14" fmla="*/ 337939 w 19271682"/>
                <a:gd name="connsiteY14" fmla="*/ 8325157 h 8349665"/>
                <a:gd name="connsiteX15" fmla="*/ 18937274 w 19271682"/>
                <a:gd name="connsiteY15" fmla="*/ 8325157 h 8349665"/>
                <a:gd name="connsiteX16" fmla="*/ 19248070 w 19271682"/>
                <a:gd name="connsiteY16" fmla="*/ 8014392 h 8349665"/>
                <a:gd name="connsiteX17" fmla="*/ 19248070 w 19271682"/>
                <a:gd name="connsiteY17" fmla="*/ 337123 h 834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71682" h="8349665">
                  <a:moveTo>
                    <a:pt x="19273442" y="337123"/>
                  </a:moveTo>
                  <a:lnTo>
                    <a:pt x="19273442" y="8014392"/>
                  </a:lnTo>
                  <a:cubicBezTo>
                    <a:pt x="19273442" y="8199933"/>
                    <a:pt x="19122790" y="8350583"/>
                    <a:pt x="18937274" y="8350583"/>
                  </a:cubicBezTo>
                  <a:lnTo>
                    <a:pt x="337939" y="8350583"/>
                  </a:lnTo>
                  <a:cubicBezTo>
                    <a:pt x="152392" y="8350583"/>
                    <a:pt x="1760" y="8199933"/>
                    <a:pt x="1760" y="8014392"/>
                  </a:cubicBezTo>
                  <a:lnTo>
                    <a:pt x="1760" y="337123"/>
                  </a:lnTo>
                  <a:cubicBezTo>
                    <a:pt x="1760" y="151568"/>
                    <a:pt x="152392" y="918"/>
                    <a:pt x="337939" y="918"/>
                  </a:cubicBezTo>
                  <a:lnTo>
                    <a:pt x="18937274" y="918"/>
                  </a:lnTo>
                  <a:cubicBezTo>
                    <a:pt x="19122790" y="918"/>
                    <a:pt x="19273442" y="151568"/>
                    <a:pt x="19273442" y="337123"/>
                  </a:cubicBezTo>
                  <a:close/>
                  <a:moveTo>
                    <a:pt x="19248070" y="337123"/>
                  </a:moveTo>
                  <a:cubicBezTo>
                    <a:pt x="19248070" y="165581"/>
                    <a:pt x="19108806" y="26316"/>
                    <a:pt x="18937274" y="26316"/>
                  </a:cubicBezTo>
                  <a:lnTo>
                    <a:pt x="337939" y="26316"/>
                  </a:lnTo>
                  <a:cubicBezTo>
                    <a:pt x="166407" y="26316"/>
                    <a:pt x="27151" y="165581"/>
                    <a:pt x="27151" y="337123"/>
                  </a:cubicBezTo>
                  <a:lnTo>
                    <a:pt x="27151" y="8014392"/>
                  </a:lnTo>
                  <a:cubicBezTo>
                    <a:pt x="27151" y="8185878"/>
                    <a:pt x="166407" y="8325157"/>
                    <a:pt x="337939" y="8325157"/>
                  </a:cubicBezTo>
                  <a:lnTo>
                    <a:pt x="18937274" y="8325157"/>
                  </a:lnTo>
                  <a:cubicBezTo>
                    <a:pt x="19108806" y="8325157"/>
                    <a:pt x="19248070" y="8185878"/>
                    <a:pt x="19248070" y="8014392"/>
                  </a:cubicBezTo>
                  <a:lnTo>
                    <a:pt x="19248070" y="337123"/>
                  </a:lnTo>
                  <a:close/>
                </a:path>
              </a:pathLst>
            </a:custGeom>
            <a:solidFill>
              <a:srgbClr val="000080"/>
            </a:solidFill>
            <a:ln w="6695" cap="sq">
              <a:noFill/>
              <a:prstDash val="solid"/>
              <a:miter/>
            </a:ln>
          </p:spPr>
          <p:txBody>
            <a:bodyPr rtlCol="0" anchor="ctr"/>
            <a:lstStyle/>
            <a:p>
              <a:endParaRPr lang="en-CH" sz="4400"/>
            </a:p>
          </p:txBody>
        </p:sp>
      </p:grpSp>
      <p:grpSp>
        <p:nvGrpSpPr>
          <p:cNvPr id="12" name="Graphic 4">
            <a:extLst>
              <a:ext uri="{FF2B5EF4-FFF2-40B4-BE49-F238E27FC236}">
                <a16:creationId xmlns:a16="http://schemas.microsoft.com/office/drawing/2014/main" id="{D1A259D6-0C2A-393C-1AA2-BD54B6A58593}"/>
              </a:ext>
            </a:extLst>
          </p:cNvPr>
          <p:cNvGrpSpPr/>
          <p:nvPr/>
        </p:nvGrpSpPr>
        <p:grpSpPr>
          <a:xfrm>
            <a:off x="20317500" y="899821"/>
            <a:ext cx="11081616" cy="8376384"/>
            <a:chOff x="20317500" y="899821"/>
            <a:chExt cx="11081616" cy="8376384"/>
          </a:xfrm>
        </p:grpSpPr>
        <p:sp>
          <p:nvSpPr>
            <p:cNvPr id="13" name="Freeform 12">
              <a:extLst>
                <a:ext uri="{FF2B5EF4-FFF2-40B4-BE49-F238E27FC236}">
                  <a16:creationId xmlns:a16="http://schemas.microsoft.com/office/drawing/2014/main" id="{AFF670EE-520F-010C-5CDB-F29056592EEF}"/>
                </a:ext>
              </a:extLst>
            </p:cNvPr>
            <p:cNvSpPr/>
            <p:nvPr/>
          </p:nvSpPr>
          <p:spPr>
            <a:xfrm>
              <a:off x="20342904" y="925215"/>
              <a:ext cx="11030831" cy="8325552"/>
            </a:xfrm>
            <a:custGeom>
              <a:avLst/>
              <a:gdLst>
                <a:gd name="connsiteX0" fmla="*/ 11037710 w 11030831"/>
                <a:gd name="connsiteY0" fmla="*/ 312730 h 8325552"/>
                <a:gd name="connsiteX1" fmla="*/ 10725935 w 11030831"/>
                <a:gd name="connsiteY1" fmla="*/ 922 h 8325552"/>
                <a:gd name="connsiteX2" fmla="*/ 318668 w 11030831"/>
                <a:gd name="connsiteY2" fmla="*/ 922 h 8325552"/>
                <a:gd name="connsiteX3" fmla="*/ 6879 w 11030831"/>
                <a:gd name="connsiteY3" fmla="*/ 312730 h 8325552"/>
                <a:gd name="connsiteX4" fmla="*/ 6879 w 11030831"/>
                <a:gd name="connsiteY4" fmla="*/ 8014710 h 8325552"/>
                <a:gd name="connsiteX5" fmla="*/ 318668 w 11030831"/>
                <a:gd name="connsiteY5" fmla="*/ 8326475 h 8325552"/>
                <a:gd name="connsiteX6" fmla="*/ 10725935 w 11030831"/>
                <a:gd name="connsiteY6" fmla="*/ 8326475 h 8325552"/>
                <a:gd name="connsiteX7" fmla="*/ 11037710 w 11030831"/>
                <a:gd name="connsiteY7" fmla="*/ 8014710 h 8325552"/>
                <a:gd name="connsiteX8" fmla="*/ 11037710 w 11030831"/>
                <a:gd name="connsiteY8" fmla="*/ 312730 h 832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0831" h="8325552">
                  <a:moveTo>
                    <a:pt x="11037710" y="312730"/>
                  </a:moveTo>
                  <a:cubicBezTo>
                    <a:pt x="11037710" y="140636"/>
                    <a:pt x="10898018" y="922"/>
                    <a:pt x="10725935" y="922"/>
                  </a:cubicBezTo>
                  <a:lnTo>
                    <a:pt x="318668" y="922"/>
                  </a:lnTo>
                  <a:cubicBezTo>
                    <a:pt x="146585" y="922"/>
                    <a:pt x="6879" y="140636"/>
                    <a:pt x="6879" y="312730"/>
                  </a:cubicBezTo>
                  <a:lnTo>
                    <a:pt x="6879" y="8014710"/>
                  </a:lnTo>
                  <a:cubicBezTo>
                    <a:pt x="6879" y="8186748"/>
                    <a:pt x="146585" y="8326475"/>
                    <a:pt x="318668" y="8326475"/>
                  </a:cubicBezTo>
                  <a:lnTo>
                    <a:pt x="10725935" y="8326475"/>
                  </a:lnTo>
                  <a:cubicBezTo>
                    <a:pt x="10898018" y="8326475"/>
                    <a:pt x="11037710" y="8186748"/>
                    <a:pt x="11037710" y="8014710"/>
                  </a:cubicBezTo>
                  <a:lnTo>
                    <a:pt x="11037710" y="312730"/>
                  </a:lnTo>
                  <a:close/>
                </a:path>
              </a:pathLst>
            </a:custGeom>
            <a:solidFill>
              <a:srgbClr val="DBE6FF"/>
            </a:solidFill>
            <a:ln w="5358" cap="sq">
              <a:noFill/>
              <a:prstDash val="solid"/>
              <a:miter/>
            </a:ln>
          </p:spPr>
          <p:txBody>
            <a:bodyPr rtlCol="0" anchor="ctr"/>
            <a:lstStyle/>
            <a:p>
              <a:endParaRPr lang="en-CH" sz="4400"/>
            </a:p>
          </p:txBody>
        </p:sp>
        <p:sp>
          <p:nvSpPr>
            <p:cNvPr id="14" name="Freeform 13">
              <a:extLst>
                <a:ext uri="{FF2B5EF4-FFF2-40B4-BE49-F238E27FC236}">
                  <a16:creationId xmlns:a16="http://schemas.microsoft.com/office/drawing/2014/main" id="{4703F093-6EB5-D9FE-2BEF-038EC97A212A}"/>
                </a:ext>
              </a:extLst>
            </p:cNvPr>
            <p:cNvSpPr/>
            <p:nvPr/>
          </p:nvSpPr>
          <p:spPr>
            <a:xfrm>
              <a:off x="20317500" y="899821"/>
              <a:ext cx="11081616" cy="8376384"/>
            </a:xfrm>
            <a:custGeom>
              <a:avLst/>
              <a:gdLst>
                <a:gd name="connsiteX0" fmla="*/ 11088496 w 11081616"/>
                <a:gd name="connsiteY0" fmla="*/ 338125 h 8376384"/>
                <a:gd name="connsiteX1" fmla="*/ 11088496 w 11081616"/>
                <a:gd name="connsiteY1" fmla="*/ 8040104 h 8376384"/>
                <a:gd name="connsiteX2" fmla="*/ 10751303 w 11081616"/>
                <a:gd name="connsiteY2" fmla="*/ 8377307 h 8376384"/>
                <a:gd name="connsiteX3" fmla="*/ 344061 w 11081616"/>
                <a:gd name="connsiteY3" fmla="*/ 8377307 h 8376384"/>
                <a:gd name="connsiteX4" fmla="*/ 6879 w 11081616"/>
                <a:gd name="connsiteY4" fmla="*/ 8040104 h 8376384"/>
                <a:gd name="connsiteX5" fmla="*/ 6879 w 11081616"/>
                <a:gd name="connsiteY5" fmla="*/ 338125 h 8376384"/>
                <a:gd name="connsiteX6" fmla="*/ 344061 w 11081616"/>
                <a:gd name="connsiteY6" fmla="*/ 922 h 8376384"/>
                <a:gd name="connsiteX7" fmla="*/ 10751303 w 11081616"/>
                <a:gd name="connsiteY7" fmla="*/ 922 h 8376384"/>
                <a:gd name="connsiteX8" fmla="*/ 11088496 w 11081616"/>
                <a:gd name="connsiteY8" fmla="*/ 338125 h 8376384"/>
                <a:gd name="connsiteX9" fmla="*/ 11063114 w 11081616"/>
                <a:gd name="connsiteY9" fmla="*/ 338125 h 8376384"/>
                <a:gd name="connsiteX10" fmla="*/ 10751303 w 11081616"/>
                <a:gd name="connsiteY10" fmla="*/ 26317 h 8376384"/>
                <a:gd name="connsiteX11" fmla="*/ 344061 w 11081616"/>
                <a:gd name="connsiteY11" fmla="*/ 26317 h 8376384"/>
                <a:gd name="connsiteX12" fmla="*/ 32272 w 11081616"/>
                <a:gd name="connsiteY12" fmla="*/ 338125 h 8376384"/>
                <a:gd name="connsiteX13" fmla="*/ 32272 w 11081616"/>
                <a:gd name="connsiteY13" fmla="*/ 8040104 h 8376384"/>
                <a:gd name="connsiteX14" fmla="*/ 344061 w 11081616"/>
                <a:gd name="connsiteY14" fmla="*/ 8351870 h 8376384"/>
                <a:gd name="connsiteX15" fmla="*/ 10751303 w 11081616"/>
                <a:gd name="connsiteY15" fmla="*/ 8351870 h 8376384"/>
                <a:gd name="connsiteX16" fmla="*/ 11063114 w 11081616"/>
                <a:gd name="connsiteY16" fmla="*/ 8040104 h 8376384"/>
                <a:gd name="connsiteX17" fmla="*/ 11063114 w 11081616"/>
                <a:gd name="connsiteY17" fmla="*/ 338125 h 837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81616" h="8376384">
                  <a:moveTo>
                    <a:pt x="11088496" y="338125"/>
                  </a:moveTo>
                  <a:lnTo>
                    <a:pt x="11088496" y="8040104"/>
                  </a:lnTo>
                  <a:cubicBezTo>
                    <a:pt x="11088496" y="8226172"/>
                    <a:pt x="10937401" y="8377307"/>
                    <a:pt x="10751303" y="8377307"/>
                  </a:cubicBezTo>
                  <a:lnTo>
                    <a:pt x="344061" y="8377307"/>
                  </a:lnTo>
                  <a:cubicBezTo>
                    <a:pt x="157966" y="8377307"/>
                    <a:pt x="6879" y="8226172"/>
                    <a:pt x="6879" y="8040104"/>
                  </a:cubicBezTo>
                  <a:lnTo>
                    <a:pt x="6879" y="338125"/>
                  </a:lnTo>
                  <a:cubicBezTo>
                    <a:pt x="6879" y="152015"/>
                    <a:pt x="157966" y="922"/>
                    <a:pt x="344061" y="922"/>
                  </a:cubicBezTo>
                  <a:lnTo>
                    <a:pt x="10751303" y="922"/>
                  </a:lnTo>
                  <a:cubicBezTo>
                    <a:pt x="10937401" y="922"/>
                    <a:pt x="11088496" y="152015"/>
                    <a:pt x="11088496" y="338125"/>
                  </a:cubicBezTo>
                  <a:close/>
                  <a:moveTo>
                    <a:pt x="11063114" y="338125"/>
                  </a:moveTo>
                  <a:cubicBezTo>
                    <a:pt x="11063114" y="166030"/>
                    <a:pt x="10923386" y="26317"/>
                    <a:pt x="10751303" y="26317"/>
                  </a:cubicBezTo>
                  <a:lnTo>
                    <a:pt x="344061" y="26317"/>
                  </a:lnTo>
                  <a:cubicBezTo>
                    <a:pt x="171978" y="26317"/>
                    <a:pt x="32272" y="166030"/>
                    <a:pt x="32272" y="338125"/>
                  </a:cubicBezTo>
                  <a:lnTo>
                    <a:pt x="32272" y="8040104"/>
                  </a:lnTo>
                  <a:cubicBezTo>
                    <a:pt x="32272" y="8212142"/>
                    <a:pt x="171978" y="8351870"/>
                    <a:pt x="344061" y="8351870"/>
                  </a:cubicBezTo>
                  <a:lnTo>
                    <a:pt x="10751303" y="8351870"/>
                  </a:lnTo>
                  <a:cubicBezTo>
                    <a:pt x="10923386" y="8351870"/>
                    <a:pt x="11063114" y="8212142"/>
                    <a:pt x="11063114" y="8040104"/>
                  </a:cubicBezTo>
                  <a:lnTo>
                    <a:pt x="11063114" y="338125"/>
                  </a:lnTo>
                  <a:close/>
                </a:path>
              </a:pathLst>
            </a:custGeom>
            <a:solidFill>
              <a:srgbClr val="000080"/>
            </a:solidFill>
            <a:ln w="5358" cap="sq">
              <a:noFill/>
              <a:prstDash val="solid"/>
              <a:miter/>
            </a:ln>
          </p:spPr>
          <p:txBody>
            <a:bodyPr rtlCol="0" anchor="ctr"/>
            <a:lstStyle/>
            <a:p>
              <a:endParaRPr lang="en-CH" sz="4400"/>
            </a:p>
          </p:txBody>
        </p:sp>
      </p:grpSp>
      <p:grpSp>
        <p:nvGrpSpPr>
          <p:cNvPr id="15" name="Graphic 4">
            <a:extLst>
              <a:ext uri="{FF2B5EF4-FFF2-40B4-BE49-F238E27FC236}">
                <a16:creationId xmlns:a16="http://schemas.microsoft.com/office/drawing/2014/main" id="{C876C64F-4B07-7576-E682-ACF5F62C2EA7}"/>
              </a:ext>
            </a:extLst>
          </p:cNvPr>
          <p:cNvGrpSpPr/>
          <p:nvPr/>
        </p:nvGrpSpPr>
        <p:grpSpPr>
          <a:xfrm>
            <a:off x="20374414" y="10187053"/>
            <a:ext cx="11081624" cy="10523557"/>
            <a:chOff x="20374414" y="10187053"/>
            <a:chExt cx="11081624" cy="10523557"/>
          </a:xfrm>
        </p:grpSpPr>
        <p:sp>
          <p:nvSpPr>
            <p:cNvPr id="16" name="Freeform 15">
              <a:extLst>
                <a:ext uri="{FF2B5EF4-FFF2-40B4-BE49-F238E27FC236}">
                  <a16:creationId xmlns:a16="http://schemas.microsoft.com/office/drawing/2014/main" id="{A8ED6705-B188-727F-0499-A0F2A9C5AF1E}"/>
                </a:ext>
              </a:extLst>
            </p:cNvPr>
            <p:cNvSpPr/>
            <p:nvPr/>
          </p:nvSpPr>
          <p:spPr>
            <a:xfrm>
              <a:off x="20399817" y="10212446"/>
              <a:ext cx="11030838" cy="10472851"/>
            </a:xfrm>
            <a:custGeom>
              <a:avLst/>
              <a:gdLst>
                <a:gd name="connsiteX0" fmla="*/ 11037736 w 11030838"/>
                <a:gd name="connsiteY0" fmla="*/ 272142 h 10472851"/>
                <a:gd name="connsiteX1" fmla="*/ 10769935 w 11030838"/>
                <a:gd name="connsiteY1" fmla="*/ 4322 h 10472851"/>
                <a:gd name="connsiteX2" fmla="*/ 274698 w 11030838"/>
                <a:gd name="connsiteY2" fmla="*/ 4322 h 10472851"/>
                <a:gd name="connsiteX3" fmla="*/ 6898 w 11030838"/>
                <a:gd name="connsiteY3" fmla="*/ 272142 h 10472851"/>
                <a:gd name="connsiteX4" fmla="*/ 6898 w 11030838"/>
                <a:gd name="connsiteY4" fmla="*/ 10209335 h 10472851"/>
                <a:gd name="connsiteX5" fmla="*/ 274698 w 11030838"/>
                <a:gd name="connsiteY5" fmla="*/ 10477173 h 10472851"/>
                <a:gd name="connsiteX6" fmla="*/ 10769935 w 11030838"/>
                <a:gd name="connsiteY6" fmla="*/ 10477173 h 10472851"/>
                <a:gd name="connsiteX7" fmla="*/ 11037736 w 11030838"/>
                <a:gd name="connsiteY7" fmla="*/ 10209335 h 10472851"/>
                <a:gd name="connsiteX8" fmla="*/ 11037736 w 11030838"/>
                <a:gd name="connsiteY8" fmla="*/ 272142 h 1047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0838" h="10472851">
                  <a:moveTo>
                    <a:pt x="11037736" y="272142"/>
                  </a:moveTo>
                  <a:cubicBezTo>
                    <a:pt x="11037736" y="124328"/>
                    <a:pt x="10917725" y="4322"/>
                    <a:pt x="10769935" y="4322"/>
                  </a:cubicBezTo>
                  <a:lnTo>
                    <a:pt x="274698" y="4322"/>
                  </a:lnTo>
                  <a:cubicBezTo>
                    <a:pt x="126894" y="4322"/>
                    <a:pt x="6898" y="124328"/>
                    <a:pt x="6898" y="272142"/>
                  </a:cubicBezTo>
                  <a:lnTo>
                    <a:pt x="6898" y="10209335"/>
                  </a:lnTo>
                  <a:cubicBezTo>
                    <a:pt x="6898" y="10357114"/>
                    <a:pt x="126894" y="10477173"/>
                    <a:pt x="274698" y="10477173"/>
                  </a:cubicBezTo>
                  <a:lnTo>
                    <a:pt x="10769935" y="10477173"/>
                  </a:lnTo>
                  <a:cubicBezTo>
                    <a:pt x="10917725" y="10477173"/>
                    <a:pt x="11037736" y="10357114"/>
                    <a:pt x="11037736" y="10209335"/>
                  </a:cubicBezTo>
                  <a:lnTo>
                    <a:pt x="11037736" y="272142"/>
                  </a:lnTo>
                  <a:close/>
                </a:path>
              </a:pathLst>
            </a:custGeom>
            <a:solidFill>
              <a:srgbClr val="DBE6FF"/>
            </a:solidFill>
            <a:ln w="6272" cap="sq">
              <a:noFill/>
              <a:prstDash val="solid"/>
              <a:miter/>
            </a:ln>
          </p:spPr>
          <p:txBody>
            <a:bodyPr rtlCol="0" anchor="ctr"/>
            <a:lstStyle/>
            <a:p>
              <a:endParaRPr lang="en-CH" sz="4400"/>
            </a:p>
          </p:txBody>
        </p:sp>
        <p:sp>
          <p:nvSpPr>
            <p:cNvPr id="17" name="Freeform 16">
              <a:extLst>
                <a:ext uri="{FF2B5EF4-FFF2-40B4-BE49-F238E27FC236}">
                  <a16:creationId xmlns:a16="http://schemas.microsoft.com/office/drawing/2014/main" id="{3CA88003-72AC-6B0A-BF1D-C399A88E2789}"/>
                </a:ext>
              </a:extLst>
            </p:cNvPr>
            <p:cNvSpPr/>
            <p:nvPr/>
          </p:nvSpPr>
          <p:spPr>
            <a:xfrm>
              <a:off x="20374414" y="10187053"/>
              <a:ext cx="11081624" cy="10523557"/>
            </a:xfrm>
            <a:custGeom>
              <a:avLst/>
              <a:gdLst>
                <a:gd name="connsiteX0" fmla="*/ 11088522 w 11081624"/>
                <a:gd name="connsiteY0" fmla="*/ 297535 h 10523557"/>
                <a:gd name="connsiteX1" fmla="*/ 11088522 w 11081624"/>
                <a:gd name="connsiteY1" fmla="*/ 10234728 h 10523557"/>
                <a:gd name="connsiteX2" fmla="*/ 10795339 w 11081624"/>
                <a:gd name="connsiteY2" fmla="*/ 10527879 h 10523557"/>
                <a:gd name="connsiteX3" fmla="*/ 300091 w 11081624"/>
                <a:gd name="connsiteY3" fmla="*/ 10527879 h 10523557"/>
                <a:gd name="connsiteX4" fmla="*/ 6898 w 11081624"/>
                <a:gd name="connsiteY4" fmla="*/ 10234728 h 10523557"/>
                <a:gd name="connsiteX5" fmla="*/ 6898 w 11081624"/>
                <a:gd name="connsiteY5" fmla="*/ 297535 h 10523557"/>
                <a:gd name="connsiteX6" fmla="*/ 300091 w 11081624"/>
                <a:gd name="connsiteY6" fmla="*/ 4322 h 10523557"/>
                <a:gd name="connsiteX7" fmla="*/ 10795339 w 11081624"/>
                <a:gd name="connsiteY7" fmla="*/ 4322 h 10523557"/>
                <a:gd name="connsiteX8" fmla="*/ 11088522 w 11081624"/>
                <a:gd name="connsiteY8" fmla="*/ 297535 h 10523557"/>
                <a:gd name="connsiteX9" fmla="*/ 11063140 w 11081624"/>
                <a:gd name="connsiteY9" fmla="*/ 297535 h 10523557"/>
                <a:gd name="connsiteX10" fmla="*/ 10795339 w 11081624"/>
                <a:gd name="connsiteY10" fmla="*/ 29715 h 10523557"/>
                <a:gd name="connsiteX11" fmla="*/ 300091 w 11081624"/>
                <a:gd name="connsiteY11" fmla="*/ 29715 h 10523557"/>
                <a:gd name="connsiteX12" fmla="*/ 32290 w 11081624"/>
                <a:gd name="connsiteY12" fmla="*/ 297535 h 10523557"/>
                <a:gd name="connsiteX13" fmla="*/ 32290 w 11081624"/>
                <a:gd name="connsiteY13" fmla="*/ 10234728 h 10523557"/>
                <a:gd name="connsiteX14" fmla="*/ 300091 w 11081624"/>
                <a:gd name="connsiteY14" fmla="*/ 10502566 h 10523557"/>
                <a:gd name="connsiteX15" fmla="*/ 10795339 w 11081624"/>
                <a:gd name="connsiteY15" fmla="*/ 10502566 h 10523557"/>
                <a:gd name="connsiteX16" fmla="*/ 11063140 w 11081624"/>
                <a:gd name="connsiteY16" fmla="*/ 10234728 h 10523557"/>
                <a:gd name="connsiteX17" fmla="*/ 11063140 w 11081624"/>
                <a:gd name="connsiteY17" fmla="*/ 297535 h 1052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81624" h="10523557">
                  <a:moveTo>
                    <a:pt x="11088522" y="297535"/>
                  </a:moveTo>
                  <a:lnTo>
                    <a:pt x="11088522" y="10234728"/>
                  </a:lnTo>
                  <a:cubicBezTo>
                    <a:pt x="11088522" y="10396501"/>
                    <a:pt x="10957145" y="10527879"/>
                    <a:pt x="10795339" y="10527879"/>
                  </a:cubicBezTo>
                  <a:lnTo>
                    <a:pt x="300091" y="10527879"/>
                  </a:lnTo>
                  <a:cubicBezTo>
                    <a:pt x="138274" y="10527879"/>
                    <a:pt x="6898" y="10396501"/>
                    <a:pt x="6898" y="10234728"/>
                  </a:cubicBezTo>
                  <a:lnTo>
                    <a:pt x="6898" y="297535"/>
                  </a:lnTo>
                  <a:cubicBezTo>
                    <a:pt x="6898" y="135701"/>
                    <a:pt x="138274" y="4322"/>
                    <a:pt x="300091" y="4322"/>
                  </a:cubicBezTo>
                  <a:lnTo>
                    <a:pt x="10795339" y="4322"/>
                  </a:lnTo>
                  <a:cubicBezTo>
                    <a:pt x="10957145" y="4322"/>
                    <a:pt x="11088522" y="135701"/>
                    <a:pt x="11088522" y="297535"/>
                  </a:cubicBezTo>
                  <a:close/>
                  <a:moveTo>
                    <a:pt x="11063140" y="297535"/>
                  </a:moveTo>
                  <a:cubicBezTo>
                    <a:pt x="11063140" y="149721"/>
                    <a:pt x="10943129" y="29715"/>
                    <a:pt x="10795339" y="29715"/>
                  </a:cubicBezTo>
                  <a:lnTo>
                    <a:pt x="300091" y="29715"/>
                  </a:lnTo>
                  <a:cubicBezTo>
                    <a:pt x="152287" y="29715"/>
                    <a:pt x="32290" y="149721"/>
                    <a:pt x="32290" y="297535"/>
                  </a:cubicBezTo>
                  <a:lnTo>
                    <a:pt x="32290" y="10234728"/>
                  </a:lnTo>
                  <a:cubicBezTo>
                    <a:pt x="32290" y="10382508"/>
                    <a:pt x="152287" y="10502566"/>
                    <a:pt x="300091" y="10502566"/>
                  </a:cubicBezTo>
                  <a:lnTo>
                    <a:pt x="10795339" y="10502566"/>
                  </a:lnTo>
                  <a:cubicBezTo>
                    <a:pt x="10943129" y="10502566"/>
                    <a:pt x="11063140" y="10382508"/>
                    <a:pt x="11063140" y="10234728"/>
                  </a:cubicBezTo>
                  <a:lnTo>
                    <a:pt x="11063140" y="297535"/>
                  </a:lnTo>
                  <a:close/>
                </a:path>
              </a:pathLst>
            </a:custGeom>
            <a:solidFill>
              <a:srgbClr val="000080"/>
            </a:solidFill>
            <a:ln w="6272" cap="sq">
              <a:noFill/>
              <a:prstDash val="solid"/>
              <a:miter/>
            </a:ln>
          </p:spPr>
          <p:txBody>
            <a:bodyPr rtlCol="0" anchor="ctr"/>
            <a:lstStyle/>
            <a:p>
              <a:endParaRPr lang="en-CH" sz="4400"/>
            </a:p>
          </p:txBody>
        </p:sp>
      </p:grpSp>
      <p:grpSp>
        <p:nvGrpSpPr>
          <p:cNvPr id="18" name="Graphic 4">
            <a:extLst>
              <a:ext uri="{FF2B5EF4-FFF2-40B4-BE49-F238E27FC236}">
                <a16:creationId xmlns:a16="http://schemas.microsoft.com/office/drawing/2014/main" id="{117D01E4-4609-CA66-0C2F-A90C98C656D8}"/>
              </a:ext>
            </a:extLst>
          </p:cNvPr>
          <p:cNvGrpSpPr/>
          <p:nvPr/>
        </p:nvGrpSpPr>
        <p:grpSpPr>
          <a:xfrm>
            <a:off x="623311" y="10241044"/>
            <a:ext cx="19271694" cy="10447048"/>
            <a:chOff x="623311" y="10241044"/>
            <a:chExt cx="19271694" cy="10447048"/>
          </a:xfrm>
        </p:grpSpPr>
        <p:sp>
          <p:nvSpPr>
            <p:cNvPr id="19" name="Freeform 18">
              <a:extLst>
                <a:ext uri="{FF2B5EF4-FFF2-40B4-BE49-F238E27FC236}">
                  <a16:creationId xmlns:a16="http://schemas.microsoft.com/office/drawing/2014/main" id="{B5BD5EC4-56BD-7453-3A2D-249D75AF5B91}"/>
                </a:ext>
              </a:extLst>
            </p:cNvPr>
            <p:cNvSpPr/>
            <p:nvPr/>
          </p:nvSpPr>
          <p:spPr>
            <a:xfrm>
              <a:off x="648721" y="10266438"/>
              <a:ext cx="19220912" cy="10396261"/>
            </a:xfrm>
            <a:custGeom>
              <a:avLst/>
              <a:gdLst>
                <a:gd name="connsiteX0" fmla="*/ 19222672 w 19220912"/>
                <a:gd name="connsiteY0" fmla="*/ 310774 h 10396261"/>
                <a:gd name="connsiteX1" fmla="*/ 18916244 w 19220912"/>
                <a:gd name="connsiteY1" fmla="*/ 4327 h 10396261"/>
                <a:gd name="connsiteX2" fmla="*/ 308188 w 19220912"/>
                <a:gd name="connsiteY2" fmla="*/ 4327 h 10396261"/>
                <a:gd name="connsiteX3" fmla="*/ 1760 w 19220912"/>
                <a:gd name="connsiteY3" fmla="*/ 310774 h 10396261"/>
                <a:gd name="connsiteX4" fmla="*/ 1760 w 19220912"/>
                <a:gd name="connsiteY4" fmla="*/ 10094098 h 10396261"/>
                <a:gd name="connsiteX5" fmla="*/ 308188 w 19220912"/>
                <a:gd name="connsiteY5" fmla="*/ 10400589 h 10396261"/>
                <a:gd name="connsiteX6" fmla="*/ 18916244 w 19220912"/>
                <a:gd name="connsiteY6" fmla="*/ 10400589 h 10396261"/>
                <a:gd name="connsiteX7" fmla="*/ 19222672 w 19220912"/>
                <a:gd name="connsiteY7" fmla="*/ 10094098 h 10396261"/>
                <a:gd name="connsiteX8" fmla="*/ 19222672 w 19220912"/>
                <a:gd name="connsiteY8" fmla="*/ 310774 h 1039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20912" h="10396261">
                  <a:moveTo>
                    <a:pt x="19222672" y="310774"/>
                  </a:moveTo>
                  <a:cubicBezTo>
                    <a:pt x="19222672" y="141638"/>
                    <a:pt x="19085370" y="4327"/>
                    <a:pt x="18916244" y="4327"/>
                  </a:cubicBezTo>
                  <a:lnTo>
                    <a:pt x="308188" y="4327"/>
                  </a:lnTo>
                  <a:cubicBezTo>
                    <a:pt x="139067" y="4327"/>
                    <a:pt x="1760" y="141638"/>
                    <a:pt x="1760" y="310774"/>
                  </a:cubicBezTo>
                  <a:lnTo>
                    <a:pt x="1760" y="10094098"/>
                  </a:lnTo>
                  <a:cubicBezTo>
                    <a:pt x="1760" y="10263270"/>
                    <a:pt x="139067" y="10400589"/>
                    <a:pt x="308188" y="10400589"/>
                  </a:cubicBezTo>
                  <a:lnTo>
                    <a:pt x="18916244" y="10400589"/>
                  </a:lnTo>
                  <a:cubicBezTo>
                    <a:pt x="19085370" y="10400589"/>
                    <a:pt x="19222672" y="10263270"/>
                    <a:pt x="19222672" y="10094098"/>
                  </a:cubicBezTo>
                  <a:lnTo>
                    <a:pt x="19222672" y="310774"/>
                  </a:lnTo>
                  <a:close/>
                </a:path>
              </a:pathLst>
            </a:custGeom>
            <a:solidFill>
              <a:srgbClr val="DBE6FF"/>
            </a:solidFill>
            <a:ln w="7587" cap="sq">
              <a:noFill/>
              <a:prstDash val="solid"/>
              <a:miter/>
            </a:ln>
          </p:spPr>
          <p:txBody>
            <a:bodyPr rtlCol="0" anchor="ctr"/>
            <a:lstStyle/>
            <a:p>
              <a:endParaRPr lang="en-CH" sz="4400"/>
            </a:p>
          </p:txBody>
        </p:sp>
        <p:sp>
          <p:nvSpPr>
            <p:cNvPr id="20" name="Freeform 19">
              <a:extLst>
                <a:ext uri="{FF2B5EF4-FFF2-40B4-BE49-F238E27FC236}">
                  <a16:creationId xmlns:a16="http://schemas.microsoft.com/office/drawing/2014/main" id="{E5B64341-F269-2086-3D6C-59AF71C62A1E}"/>
                </a:ext>
              </a:extLst>
            </p:cNvPr>
            <p:cNvSpPr/>
            <p:nvPr/>
          </p:nvSpPr>
          <p:spPr>
            <a:xfrm>
              <a:off x="623311" y="10241044"/>
              <a:ext cx="19271694" cy="10447048"/>
            </a:xfrm>
            <a:custGeom>
              <a:avLst/>
              <a:gdLst>
                <a:gd name="connsiteX0" fmla="*/ 19273454 w 19271694"/>
                <a:gd name="connsiteY0" fmla="*/ 336167 h 10447048"/>
                <a:gd name="connsiteX1" fmla="*/ 19273454 w 19271694"/>
                <a:gd name="connsiteY1" fmla="*/ 10119491 h 10447048"/>
                <a:gd name="connsiteX2" fmla="*/ 18941654 w 19271694"/>
                <a:gd name="connsiteY2" fmla="*/ 10451376 h 10447048"/>
                <a:gd name="connsiteX3" fmla="*/ 333579 w 19271694"/>
                <a:gd name="connsiteY3" fmla="*/ 10451376 h 10447048"/>
                <a:gd name="connsiteX4" fmla="*/ 1760 w 19271694"/>
                <a:gd name="connsiteY4" fmla="*/ 10119491 h 10447048"/>
                <a:gd name="connsiteX5" fmla="*/ 1760 w 19271694"/>
                <a:gd name="connsiteY5" fmla="*/ 336167 h 10447048"/>
                <a:gd name="connsiteX6" fmla="*/ 333579 w 19271694"/>
                <a:gd name="connsiteY6" fmla="*/ 4327 h 10447048"/>
                <a:gd name="connsiteX7" fmla="*/ 18941654 w 19271694"/>
                <a:gd name="connsiteY7" fmla="*/ 4327 h 10447048"/>
                <a:gd name="connsiteX8" fmla="*/ 19273454 w 19271694"/>
                <a:gd name="connsiteY8" fmla="*/ 336167 h 10447048"/>
                <a:gd name="connsiteX9" fmla="*/ 19248082 w 19271694"/>
                <a:gd name="connsiteY9" fmla="*/ 336167 h 10447048"/>
                <a:gd name="connsiteX10" fmla="*/ 18941654 w 19271694"/>
                <a:gd name="connsiteY10" fmla="*/ 29721 h 10447048"/>
                <a:gd name="connsiteX11" fmla="*/ 333579 w 19271694"/>
                <a:gd name="connsiteY11" fmla="*/ 29721 h 10447048"/>
                <a:gd name="connsiteX12" fmla="*/ 27151 w 19271694"/>
                <a:gd name="connsiteY12" fmla="*/ 336167 h 10447048"/>
                <a:gd name="connsiteX13" fmla="*/ 27151 w 19271694"/>
                <a:gd name="connsiteY13" fmla="*/ 10119491 h 10447048"/>
                <a:gd name="connsiteX14" fmla="*/ 333579 w 19271694"/>
                <a:gd name="connsiteY14" fmla="*/ 10425982 h 10447048"/>
                <a:gd name="connsiteX15" fmla="*/ 18941654 w 19271694"/>
                <a:gd name="connsiteY15" fmla="*/ 10425982 h 10447048"/>
                <a:gd name="connsiteX16" fmla="*/ 19248082 w 19271694"/>
                <a:gd name="connsiteY16" fmla="*/ 10119491 h 10447048"/>
                <a:gd name="connsiteX17" fmla="*/ 19248082 w 19271694"/>
                <a:gd name="connsiteY17" fmla="*/ 336167 h 1044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71694" h="10447048">
                  <a:moveTo>
                    <a:pt x="19273454" y="336167"/>
                  </a:moveTo>
                  <a:lnTo>
                    <a:pt x="19273454" y="10119491"/>
                  </a:lnTo>
                  <a:cubicBezTo>
                    <a:pt x="19273454" y="10302643"/>
                    <a:pt x="19124764" y="10451376"/>
                    <a:pt x="18941654" y="10451376"/>
                  </a:cubicBezTo>
                  <a:lnTo>
                    <a:pt x="333579" y="10451376"/>
                  </a:lnTo>
                  <a:cubicBezTo>
                    <a:pt x="150444" y="10451376"/>
                    <a:pt x="1760" y="10302643"/>
                    <a:pt x="1760" y="10119491"/>
                  </a:cubicBezTo>
                  <a:lnTo>
                    <a:pt x="1760" y="336167"/>
                  </a:lnTo>
                  <a:cubicBezTo>
                    <a:pt x="1760" y="153016"/>
                    <a:pt x="150444" y="4327"/>
                    <a:pt x="333579" y="4327"/>
                  </a:cubicBezTo>
                  <a:lnTo>
                    <a:pt x="18941654" y="4327"/>
                  </a:lnTo>
                  <a:cubicBezTo>
                    <a:pt x="19124764" y="4327"/>
                    <a:pt x="19273454" y="153016"/>
                    <a:pt x="19273454" y="336167"/>
                  </a:cubicBezTo>
                  <a:close/>
                  <a:moveTo>
                    <a:pt x="19248082" y="336167"/>
                  </a:moveTo>
                  <a:cubicBezTo>
                    <a:pt x="19248082" y="167031"/>
                    <a:pt x="19110780" y="29721"/>
                    <a:pt x="18941654" y="29721"/>
                  </a:cubicBezTo>
                  <a:lnTo>
                    <a:pt x="333579" y="29721"/>
                  </a:lnTo>
                  <a:cubicBezTo>
                    <a:pt x="164458" y="29721"/>
                    <a:pt x="27151" y="167031"/>
                    <a:pt x="27151" y="336167"/>
                  </a:cubicBezTo>
                  <a:lnTo>
                    <a:pt x="27151" y="10119491"/>
                  </a:lnTo>
                  <a:cubicBezTo>
                    <a:pt x="27151" y="10288663"/>
                    <a:pt x="164458" y="10425982"/>
                    <a:pt x="333579" y="10425982"/>
                  </a:cubicBezTo>
                  <a:lnTo>
                    <a:pt x="18941654" y="10425982"/>
                  </a:lnTo>
                  <a:cubicBezTo>
                    <a:pt x="19110780" y="10425982"/>
                    <a:pt x="19248082" y="10288663"/>
                    <a:pt x="19248082" y="10119491"/>
                  </a:cubicBezTo>
                  <a:lnTo>
                    <a:pt x="19248082" y="336167"/>
                  </a:lnTo>
                  <a:close/>
                </a:path>
              </a:pathLst>
            </a:custGeom>
            <a:solidFill>
              <a:srgbClr val="000080"/>
            </a:solidFill>
            <a:ln w="7587" cap="sq">
              <a:noFill/>
              <a:prstDash val="solid"/>
              <a:miter/>
            </a:ln>
          </p:spPr>
          <p:txBody>
            <a:bodyPr rtlCol="0" anchor="ctr"/>
            <a:lstStyle/>
            <a:p>
              <a:endParaRPr lang="en-CH" sz="4400"/>
            </a:p>
          </p:txBody>
        </p:sp>
      </p:grpSp>
      <p:grpSp>
        <p:nvGrpSpPr>
          <p:cNvPr id="21" name="Graphic 4">
            <a:extLst>
              <a:ext uri="{FF2B5EF4-FFF2-40B4-BE49-F238E27FC236}">
                <a16:creationId xmlns:a16="http://schemas.microsoft.com/office/drawing/2014/main" id="{FC74C856-BC7F-48B2-3884-6EF3B063BD7B}"/>
              </a:ext>
            </a:extLst>
          </p:cNvPr>
          <p:cNvGrpSpPr/>
          <p:nvPr/>
        </p:nvGrpSpPr>
        <p:grpSpPr>
          <a:xfrm>
            <a:off x="2853800" y="11671853"/>
            <a:ext cx="2562436" cy="5745869"/>
            <a:chOff x="2853800" y="11671853"/>
            <a:chExt cx="2562436" cy="5745869"/>
          </a:xfrm>
        </p:grpSpPr>
        <p:sp>
          <p:nvSpPr>
            <p:cNvPr id="22" name="Freeform 21">
              <a:extLst>
                <a:ext uri="{FF2B5EF4-FFF2-40B4-BE49-F238E27FC236}">
                  <a16:creationId xmlns:a16="http://schemas.microsoft.com/office/drawing/2014/main" id="{48175052-0A58-C017-4A5F-332DB0F7A2CB}"/>
                </a:ext>
              </a:extLst>
            </p:cNvPr>
            <p:cNvSpPr/>
            <p:nvPr/>
          </p:nvSpPr>
          <p:spPr>
            <a:xfrm>
              <a:off x="2898243" y="11716317"/>
              <a:ext cx="2473564" cy="5656981"/>
            </a:xfrm>
            <a:custGeom>
              <a:avLst/>
              <a:gdLst>
                <a:gd name="connsiteX0" fmla="*/ -933 w 2473564"/>
                <a:gd name="connsiteY0" fmla="*/ -188 h 5656981"/>
                <a:gd name="connsiteX1" fmla="*/ 2472632 w 2473564"/>
                <a:gd name="connsiteY1" fmla="*/ -188 h 5656981"/>
                <a:gd name="connsiteX2" fmla="*/ 2472632 w 2473564"/>
                <a:gd name="connsiteY2" fmla="*/ 5656794 h 5656981"/>
                <a:gd name="connsiteX3" fmla="*/ -933 w 2473564"/>
                <a:gd name="connsiteY3" fmla="*/ 5656794 h 5656981"/>
              </a:gdLst>
              <a:ahLst/>
              <a:cxnLst>
                <a:cxn ang="0">
                  <a:pos x="connsiteX0" y="connsiteY0"/>
                </a:cxn>
                <a:cxn ang="0">
                  <a:pos x="connsiteX1" y="connsiteY1"/>
                </a:cxn>
                <a:cxn ang="0">
                  <a:pos x="connsiteX2" y="connsiteY2"/>
                </a:cxn>
                <a:cxn ang="0">
                  <a:pos x="connsiteX3" y="connsiteY3"/>
                </a:cxn>
              </a:cxnLst>
              <a:rect l="l" t="t" r="r" b="b"/>
              <a:pathLst>
                <a:path w="2473564" h="5656981">
                  <a:moveTo>
                    <a:pt x="-933" y="-188"/>
                  </a:moveTo>
                  <a:lnTo>
                    <a:pt x="2472632" y="-188"/>
                  </a:lnTo>
                  <a:lnTo>
                    <a:pt x="2472632" y="5656794"/>
                  </a:lnTo>
                  <a:lnTo>
                    <a:pt x="-933" y="5656794"/>
                  </a:lnTo>
                  <a:close/>
                </a:path>
              </a:pathLst>
            </a:custGeom>
            <a:solidFill>
              <a:srgbClr val="FFFFFF">
                <a:alpha val="48000"/>
              </a:srgbClr>
            </a:solidFill>
            <a:ln w="2633" cap="sq">
              <a:noFill/>
              <a:prstDash val="solid"/>
              <a:miter/>
            </a:ln>
          </p:spPr>
          <p:txBody>
            <a:bodyPr rtlCol="0" anchor="ctr"/>
            <a:lstStyle/>
            <a:p>
              <a:endParaRPr lang="en-CH" sz="4400"/>
            </a:p>
          </p:txBody>
        </p:sp>
        <p:sp>
          <p:nvSpPr>
            <p:cNvPr id="23" name="Freeform 22">
              <a:extLst>
                <a:ext uri="{FF2B5EF4-FFF2-40B4-BE49-F238E27FC236}">
                  <a16:creationId xmlns:a16="http://schemas.microsoft.com/office/drawing/2014/main" id="{906462FA-80BC-2271-E5E7-AA7D4A9D3237}"/>
                </a:ext>
              </a:extLst>
            </p:cNvPr>
            <p:cNvSpPr/>
            <p:nvPr/>
          </p:nvSpPr>
          <p:spPr>
            <a:xfrm>
              <a:off x="2853800" y="11671853"/>
              <a:ext cx="2562436" cy="5745869"/>
            </a:xfrm>
            <a:custGeom>
              <a:avLst/>
              <a:gdLst>
                <a:gd name="connsiteX0" fmla="*/ 2561504 w 2562436"/>
                <a:gd name="connsiteY0" fmla="*/ 5745682 h 5745869"/>
                <a:gd name="connsiteX1" fmla="*/ -933 w 2562436"/>
                <a:gd name="connsiteY1" fmla="*/ 5745682 h 5745869"/>
                <a:gd name="connsiteX2" fmla="*/ -933 w 2562436"/>
                <a:gd name="connsiteY2" fmla="*/ -188 h 5745869"/>
                <a:gd name="connsiteX3" fmla="*/ 2561504 w 2562436"/>
                <a:gd name="connsiteY3" fmla="*/ -188 h 5745869"/>
                <a:gd name="connsiteX4" fmla="*/ 2561504 w 2562436"/>
                <a:gd name="connsiteY4" fmla="*/ 5745682 h 5745869"/>
                <a:gd name="connsiteX5" fmla="*/ 2517062 w 2562436"/>
                <a:gd name="connsiteY5" fmla="*/ 44277 h 5745869"/>
                <a:gd name="connsiteX6" fmla="*/ 43497 w 2562436"/>
                <a:gd name="connsiteY6" fmla="*/ 44277 h 5745869"/>
                <a:gd name="connsiteX7" fmla="*/ 43497 w 2562436"/>
                <a:gd name="connsiteY7" fmla="*/ 5701258 h 5745869"/>
                <a:gd name="connsiteX8" fmla="*/ 2517062 w 2562436"/>
                <a:gd name="connsiteY8" fmla="*/ 5701258 h 5745869"/>
                <a:gd name="connsiteX9" fmla="*/ 2517062 w 2562436"/>
                <a:gd name="connsiteY9" fmla="*/ 44277 h 57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2436" h="5745869">
                  <a:moveTo>
                    <a:pt x="2561504" y="5745682"/>
                  </a:moveTo>
                  <a:lnTo>
                    <a:pt x="-933" y="5745682"/>
                  </a:lnTo>
                  <a:lnTo>
                    <a:pt x="-933" y="-188"/>
                  </a:lnTo>
                  <a:lnTo>
                    <a:pt x="2561504" y="-188"/>
                  </a:lnTo>
                  <a:lnTo>
                    <a:pt x="2561504" y="5745682"/>
                  </a:lnTo>
                  <a:close/>
                  <a:moveTo>
                    <a:pt x="2517062" y="44277"/>
                  </a:moveTo>
                  <a:lnTo>
                    <a:pt x="43497" y="44277"/>
                  </a:lnTo>
                  <a:lnTo>
                    <a:pt x="43497" y="5701258"/>
                  </a:lnTo>
                  <a:lnTo>
                    <a:pt x="2517062" y="5701258"/>
                  </a:lnTo>
                  <a:lnTo>
                    <a:pt x="2517062" y="44277"/>
                  </a:lnTo>
                  <a:close/>
                </a:path>
              </a:pathLst>
            </a:custGeom>
            <a:solidFill>
              <a:srgbClr val="FFFFFF"/>
            </a:solidFill>
            <a:ln w="2633" cap="sq">
              <a:noFill/>
              <a:prstDash val="solid"/>
              <a:miter/>
            </a:ln>
          </p:spPr>
          <p:txBody>
            <a:bodyPr rtlCol="0" anchor="ctr"/>
            <a:lstStyle/>
            <a:p>
              <a:endParaRPr lang="en-CH" sz="4400"/>
            </a:p>
          </p:txBody>
        </p:sp>
      </p:grpSp>
      <p:sp>
        <p:nvSpPr>
          <p:cNvPr id="24" name="Freeform 23">
            <a:extLst>
              <a:ext uri="{FF2B5EF4-FFF2-40B4-BE49-F238E27FC236}">
                <a16:creationId xmlns:a16="http://schemas.microsoft.com/office/drawing/2014/main" id="{AC1695FF-008B-D8BF-550E-8725552F9DD8}"/>
              </a:ext>
            </a:extLst>
          </p:cNvPr>
          <p:cNvSpPr/>
          <p:nvPr/>
        </p:nvSpPr>
        <p:spPr>
          <a:xfrm>
            <a:off x="3631012" y="12513995"/>
            <a:ext cx="1099359" cy="4526554"/>
          </a:xfrm>
          <a:custGeom>
            <a:avLst/>
            <a:gdLst>
              <a:gd name="connsiteX0" fmla="*/ 1098818 w 1099359"/>
              <a:gd name="connsiteY0" fmla="*/ 226651 h 4526554"/>
              <a:gd name="connsiteX1" fmla="*/ 1098818 w 1099359"/>
              <a:gd name="connsiteY1" fmla="*/ 125 h 4526554"/>
              <a:gd name="connsiteX2" fmla="*/ -542 w 1099359"/>
              <a:gd name="connsiteY2" fmla="*/ 125 h 4526554"/>
              <a:gd name="connsiteX3" fmla="*/ -542 w 1099359"/>
              <a:gd name="connsiteY3" fmla="*/ 4526680 h 4526554"/>
            </a:gdLst>
            <a:ahLst/>
            <a:cxnLst>
              <a:cxn ang="0">
                <a:pos x="connsiteX0" y="connsiteY0"/>
              </a:cxn>
              <a:cxn ang="0">
                <a:pos x="connsiteX1" y="connsiteY1"/>
              </a:cxn>
              <a:cxn ang="0">
                <a:pos x="connsiteX2" y="connsiteY2"/>
              </a:cxn>
              <a:cxn ang="0">
                <a:pos x="connsiteX3" y="connsiteY3"/>
              </a:cxn>
            </a:cxnLst>
            <a:rect l="l" t="t" r="r" b="b"/>
            <a:pathLst>
              <a:path w="1099359" h="4526554">
                <a:moveTo>
                  <a:pt x="1098818" y="226651"/>
                </a:moveTo>
                <a:lnTo>
                  <a:pt x="1098818" y="125"/>
                </a:lnTo>
                <a:lnTo>
                  <a:pt x="-542" y="125"/>
                </a:lnTo>
                <a:lnTo>
                  <a:pt x="-542" y="4526680"/>
                </a:lnTo>
              </a:path>
            </a:pathLst>
          </a:custGeom>
          <a:noFill/>
          <a:ln w="24749" cap="sq">
            <a:solidFill>
              <a:srgbClr val="000000"/>
            </a:solidFill>
            <a:prstDash val="solid"/>
            <a:miter/>
          </a:ln>
        </p:spPr>
        <p:txBody>
          <a:bodyPr rtlCol="0" anchor="ctr"/>
          <a:lstStyle/>
          <a:p>
            <a:endParaRPr lang="en-CH" sz="4400"/>
          </a:p>
        </p:txBody>
      </p:sp>
      <p:sp>
        <p:nvSpPr>
          <p:cNvPr id="25" name="TextBox 24">
            <a:extLst>
              <a:ext uri="{FF2B5EF4-FFF2-40B4-BE49-F238E27FC236}">
                <a16:creationId xmlns:a16="http://schemas.microsoft.com/office/drawing/2014/main" id="{6D70D28A-04E5-14BB-09FD-498BD4627175}"/>
              </a:ext>
            </a:extLst>
          </p:cNvPr>
          <p:cNvSpPr txBox="1"/>
          <p:nvPr/>
        </p:nvSpPr>
        <p:spPr>
          <a:xfrm>
            <a:off x="3806420" y="12056518"/>
            <a:ext cx="84350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t>
            </a:r>
          </a:p>
        </p:txBody>
      </p:sp>
      <p:sp>
        <p:nvSpPr>
          <p:cNvPr id="26" name="Freeform 25">
            <a:extLst>
              <a:ext uri="{FF2B5EF4-FFF2-40B4-BE49-F238E27FC236}">
                <a16:creationId xmlns:a16="http://schemas.microsoft.com/office/drawing/2014/main" id="{9DA151EA-D038-3E90-0240-90CB1EB24A33}"/>
              </a:ext>
            </a:extLst>
          </p:cNvPr>
          <p:cNvSpPr/>
          <p:nvPr/>
        </p:nvSpPr>
        <p:spPr>
          <a:xfrm rot="10800000" flipV="1">
            <a:off x="4451470" y="12903427"/>
            <a:ext cx="557833" cy="4477836"/>
          </a:xfrm>
          <a:custGeom>
            <a:avLst/>
            <a:gdLst>
              <a:gd name="connsiteX0" fmla="*/ -396 w 557833"/>
              <a:gd name="connsiteY0" fmla="*/ 582 h 4477836"/>
              <a:gd name="connsiteX1" fmla="*/ 557437 w 557833"/>
              <a:gd name="connsiteY1" fmla="*/ 582 h 4477836"/>
              <a:gd name="connsiteX2" fmla="*/ 557437 w 557833"/>
              <a:gd name="connsiteY2" fmla="*/ 4478425 h 4477836"/>
              <a:gd name="connsiteX3" fmla="*/ -396 w 557833"/>
              <a:gd name="connsiteY3" fmla="*/ 4478425 h 4477836"/>
            </a:gdLst>
            <a:ahLst/>
            <a:cxnLst>
              <a:cxn ang="0">
                <a:pos x="connsiteX0" y="connsiteY0"/>
              </a:cxn>
              <a:cxn ang="0">
                <a:pos x="connsiteX1" y="connsiteY1"/>
              </a:cxn>
              <a:cxn ang="0">
                <a:pos x="connsiteX2" y="connsiteY2"/>
              </a:cxn>
              <a:cxn ang="0">
                <a:pos x="connsiteX3" y="connsiteY3"/>
              </a:cxn>
            </a:cxnLst>
            <a:rect l="l" t="t" r="r" b="b"/>
            <a:pathLst>
              <a:path w="557833" h="4477836">
                <a:moveTo>
                  <a:pt x="-396" y="582"/>
                </a:moveTo>
                <a:lnTo>
                  <a:pt x="557437" y="582"/>
                </a:lnTo>
                <a:lnTo>
                  <a:pt x="557437" y="4478425"/>
                </a:lnTo>
                <a:lnTo>
                  <a:pt x="-396" y="4478425"/>
                </a:lnTo>
                <a:close/>
              </a:path>
            </a:pathLst>
          </a:custGeom>
          <a:solidFill>
            <a:srgbClr val="FF005E"/>
          </a:solidFill>
          <a:ln w="17913" cap="sq">
            <a:noFill/>
            <a:prstDash val="solid"/>
            <a:miter/>
          </a:ln>
        </p:spPr>
        <p:txBody>
          <a:bodyPr rtlCol="0" anchor="ctr"/>
          <a:lstStyle/>
          <a:p>
            <a:endParaRPr lang="en-CH" sz="4400"/>
          </a:p>
        </p:txBody>
      </p:sp>
      <p:sp>
        <p:nvSpPr>
          <p:cNvPr id="27" name="Freeform 26">
            <a:extLst>
              <a:ext uri="{FF2B5EF4-FFF2-40B4-BE49-F238E27FC236}">
                <a16:creationId xmlns:a16="http://schemas.microsoft.com/office/drawing/2014/main" id="{C01363B9-2795-642F-CEFA-30337E417403}"/>
              </a:ext>
            </a:extLst>
          </p:cNvPr>
          <p:cNvSpPr/>
          <p:nvPr/>
        </p:nvSpPr>
        <p:spPr>
          <a:xfrm rot="10800000" flipV="1">
            <a:off x="3321161" y="17200727"/>
            <a:ext cx="557833" cy="180112"/>
          </a:xfrm>
          <a:custGeom>
            <a:avLst/>
            <a:gdLst>
              <a:gd name="connsiteX0" fmla="*/ -767 w 557833"/>
              <a:gd name="connsiteY0" fmla="*/ 1290 h 180112"/>
              <a:gd name="connsiteX1" fmla="*/ 557066 w 557833"/>
              <a:gd name="connsiteY1" fmla="*/ 1290 h 180112"/>
              <a:gd name="connsiteX2" fmla="*/ 557066 w 557833"/>
              <a:gd name="connsiteY2" fmla="*/ 181403 h 180112"/>
              <a:gd name="connsiteX3" fmla="*/ -767 w 557833"/>
              <a:gd name="connsiteY3" fmla="*/ 181403 h 180112"/>
            </a:gdLst>
            <a:ahLst/>
            <a:cxnLst>
              <a:cxn ang="0">
                <a:pos x="connsiteX0" y="connsiteY0"/>
              </a:cxn>
              <a:cxn ang="0">
                <a:pos x="connsiteX1" y="connsiteY1"/>
              </a:cxn>
              <a:cxn ang="0">
                <a:pos x="connsiteX2" y="connsiteY2"/>
              </a:cxn>
              <a:cxn ang="0">
                <a:pos x="connsiteX3" y="connsiteY3"/>
              </a:cxn>
            </a:cxnLst>
            <a:rect l="l" t="t" r="r" b="b"/>
            <a:pathLst>
              <a:path w="557833" h="180112">
                <a:moveTo>
                  <a:pt x="-767" y="1290"/>
                </a:moveTo>
                <a:lnTo>
                  <a:pt x="557066" y="1290"/>
                </a:lnTo>
                <a:lnTo>
                  <a:pt x="557066" y="181403"/>
                </a:lnTo>
                <a:lnTo>
                  <a:pt x="-767" y="181403"/>
                </a:lnTo>
                <a:close/>
              </a:path>
            </a:pathLst>
          </a:custGeom>
          <a:solidFill>
            <a:srgbClr val="2785EE"/>
          </a:solidFill>
          <a:ln w="1400" cap="sq">
            <a:noFill/>
            <a:prstDash val="solid"/>
            <a:miter/>
          </a:ln>
        </p:spPr>
        <p:txBody>
          <a:bodyPr rtlCol="0" anchor="ctr"/>
          <a:lstStyle/>
          <a:p>
            <a:endParaRPr lang="en-CH" sz="4400"/>
          </a:p>
        </p:txBody>
      </p:sp>
      <p:grpSp>
        <p:nvGrpSpPr>
          <p:cNvPr id="28" name="Graphic 4">
            <a:extLst>
              <a:ext uri="{FF2B5EF4-FFF2-40B4-BE49-F238E27FC236}">
                <a16:creationId xmlns:a16="http://schemas.microsoft.com/office/drawing/2014/main" id="{4A35AA0B-89E7-4417-A3A8-695AA46621B2}"/>
              </a:ext>
            </a:extLst>
          </p:cNvPr>
          <p:cNvGrpSpPr/>
          <p:nvPr/>
        </p:nvGrpSpPr>
        <p:grpSpPr>
          <a:xfrm>
            <a:off x="10269754" y="11317900"/>
            <a:ext cx="8392335" cy="6107391"/>
            <a:chOff x="10269754" y="11317900"/>
            <a:chExt cx="8392335" cy="6107391"/>
          </a:xfrm>
        </p:grpSpPr>
        <p:sp>
          <p:nvSpPr>
            <p:cNvPr id="29" name="Freeform 28">
              <a:extLst>
                <a:ext uri="{FF2B5EF4-FFF2-40B4-BE49-F238E27FC236}">
                  <a16:creationId xmlns:a16="http://schemas.microsoft.com/office/drawing/2014/main" id="{37940B2C-3B07-7D65-838B-4CBDD0FD260C}"/>
                </a:ext>
              </a:extLst>
            </p:cNvPr>
            <p:cNvSpPr/>
            <p:nvPr/>
          </p:nvSpPr>
          <p:spPr>
            <a:xfrm>
              <a:off x="10314217" y="11362369"/>
              <a:ext cx="8303496" cy="6018497"/>
            </a:xfrm>
            <a:custGeom>
              <a:avLst/>
              <a:gdLst>
                <a:gd name="connsiteX0" fmla="*/ 2458 w 8303496"/>
                <a:gd name="connsiteY0" fmla="*/ -244 h 6018497"/>
                <a:gd name="connsiteX1" fmla="*/ 8305954 w 8303496"/>
                <a:gd name="connsiteY1" fmla="*/ -244 h 6018497"/>
                <a:gd name="connsiteX2" fmla="*/ 8305954 w 8303496"/>
                <a:gd name="connsiteY2" fmla="*/ 6018253 h 6018497"/>
                <a:gd name="connsiteX3" fmla="*/ 2458 w 8303496"/>
                <a:gd name="connsiteY3" fmla="*/ 6018253 h 6018497"/>
              </a:gdLst>
              <a:ahLst/>
              <a:cxnLst>
                <a:cxn ang="0">
                  <a:pos x="connsiteX0" y="connsiteY0"/>
                </a:cxn>
                <a:cxn ang="0">
                  <a:pos x="connsiteX1" y="connsiteY1"/>
                </a:cxn>
                <a:cxn ang="0">
                  <a:pos x="connsiteX2" y="connsiteY2"/>
                </a:cxn>
                <a:cxn ang="0">
                  <a:pos x="connsiteX3" y="connsiteY3"/>
                </a:cxn>
              </a:cxnLst>
              <a:rect l="l" t="t" r="r" b="b"/>
              <a:pathLst>
                <a:path w="8303496" h="6018497">
                  <a:moveTo>
                    <a:pt x="2458" y="-244"/>
                  </a:moveTo>
                  <a:lnTo>
                    <a:pt x="8305954" y="-244"/>
                  </a:lnTo>
                  <a:lnTo>
                    <a:pt x="8305954" y="6018253"/>
                  </a:lnTo>
                  <a:lnTo>
                    <a:pt x="2458" y="6018253"/>
                  </a:lnTo>
                  <a:close/>
                </a:path>
              </a:pathLst>
            </a:custGeom>
            <a:solidFill>
              <a:srgbClr val="FFFFFF">
                <a:alpha val="48000"/>
              </a:srgbClr>
            </a:solidFill>
            <a:ln w="4276" cap="sq">
              <a:noFill/>
              <a:prstDash val="solid"/>
              <a:miter/>
            </a:ln>
          </p:spPr>
          <p:txBody>
            <a:bodyPr rtlCol="0" anchor="ctr"/>
            <a:lstStyle/>
            <a:p>
              <a:endParaRPr lang="en-CH" sz="4400"/>
            </a:p>
          </p:txBody>
        </p:sp>
        <p:sp>
          <p:nvSpPr>
            <p:cNvPr id="30" name="Freeform 29">
              <a:extLst>
                <a:ext uri="{FF2B5EF4-FFF2-40B4-BE49-F238E27FC236}">
                  <a16:creationId xmlns:a16="http://schemas.microsoft.com/office/drawing/2014/main" id="{1BA1936F-4329-DBA8-54EE-1541EC5BCC5D}"/>
                </a:ext>
              </a:extLst>
            </p:cNvPr>
            <p:cNvSpPr/>
            <p:nvPr/>
          </p:nvSpPr>
          <p:spPr>
            <a:xfrm>
              <a:off x="10269754" y="11317900"/>
              <a:ext cx="8392335" cy="6107391"/>
            </a:xfrm>
            <a:custGeom>
              <a:avLst/>
              <a:gdLst>
                <a:gd name="connsiteX0" fmla="*/ 8394794 w 8392335"/>
                <a:gd name="connsiteY0" fmla="*/ 6107147 h 6107391"/>
                <a:gd name="connsiteX1" fmla="*/ 2458 w 8392335"/>
                <a:gd name="connsiteY1" fmla="*/ 6107147 h 6107391"/>
                <a:gd name="connsiteX2" fmla="*/ 2458 w 8392335"/>
                <a:gd name="connsiteY2" fmla="*/ -244 h 6107391"/>
                <a:gd name="connsiteX3" fmla="*/ 8394794 w 8392335"/>
                <a:gd name="connsiteY3" fmla="*/ -244 h 6107391"/>
                <a:gd name="connsiteX4" fmla="*/ 8394794 w 8392335"/>
                <a:gd name="connsiteY4" fmla="*/ 6107147 h 6107391"/>
                <a:gd name="connsiteX5" fmla="*/ 8350374 w 8392335"/>
                <a:gd name="connsiteY5" fmla="*/ 44224 h 6107391"/>
                <a:gd name="connsiteX6" fmla="*/ 46877 w 8392335"/>
                <a:gd name="connsiteY6" fmla="*/ 44224 h 6107391"/>
                <a:gd name="connsiteX7" fmla="*/ 46877 w 8392335"/>
                <a:gd name="connsiteY7" fmla="*/ 6062722 h 6107391"/>
                <a:gd name="connsiteX8" fmla="*/ 8350374 w 8392335"/>
                <a:gd name="connsiteY8" fmla="*/ 6062722 h 6107391"/>
                <a:gd name="connsiteX9" fmla="*/ 8350374 w 8392335"/>
                <a:gd name="connsiteY9" fmla="*/ 44224 h 6107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92335" h="6107391">
                  <a:moveTo>
                    <a:pt x="8394794" y="6107147"/>
                  </a:moveTo>
                  <a:lnTo>
                    <a:pt x="2458" y="6107147"/>
                  </a:lnTo>
                  <a:lnTo>
                    <a:pt x="2458" y="-244"/>
                  </a:lnTo>
                  <a:lnTo>
                    <a:pt x="8394794" y="-244"/>
                  </a:lnTo>
                  <a:lnTo>
                    <a:pt x="8394794" y="6107147"/>
                  </a:lnTo>
                  <a:close/>
                  <a:moveTo>
                    <a:pt x="8350374" y="44224"/>
                  </a:moveTo>
                  <a:lnTo>
                    <a:pt x="46877" y="44224"/>
                  </a:lnTo>
                  <a:lnTo>
                    <a:pt x="46877" y="6062722"/>
                  </a:lnTo>
                  <a:lnTo>
                    <a:pt x="8350374" y="6062722"/>
                  </a:lnTo>
                  <a:lnTo>
                    <a:pt x="8350374" y="44224"/>
                  </a:lnTo>
                  <a:close/>
                </a:path>
              </a:pathLst>
            </a:custGeom>
            <a:solidFill>
              <a:srgbClr val="FFFFFF"/>
            </a:solidFill>
            <a:ln w="4276" cap="sq">
              <a:noFill/>
              <a:prstDash val="solid"/>
              <a:miter/>
            </a:ln>
          </p:spPr>
          <p:txBody>
            <a:bodyPr rtlCol="0" anchor="ctr"/>
            <a:lstStyle/>
            <a:p>
              <a:endParaRPr lang="en-CH" sz="4400"/>
            </a:p>
          </p:txBody>
        </p:sp>
      </p:grpSp>
      <p:sp>
        <p:nvSpPr>
          <p:cNvPr id="31" name="Freeform 30">
            <a:extLst>
              <a:ext uri="{FF2B5EF4-FFF2-40B4-BE49-F238E27FC236}">
                <a16:creationId xmlns:a16="http://schemas.microsoft.com/office/drawing/2014/main" id="{0852296D-E71E-73F3-9F63-D15A72ED90FA}"/>
              </a:ext>
            </a:extLst>
          </p:cNvPr>
          <p:cNvSpPr/>
          <p:nvPr/>
        </p:nvSpPr>
        <p:spPr>
          <a:xfrm>
            <a:off x="1334334" y="414202"/>
            <a:ext cx="4875430" cy="1003736"/>
          </a:xfrm>
          <a:custGeom>
            <a:avLst/>
            <a:gdLst>
              <a:gd name="connsiteX0" fmla="*/ 4874778 w 4875430"/>
              <a:gd name="connsiteY0" fmla="*/ 500389 h 1003736"/>
              <a:gd name="connsiteX1" fmla="*/ 4372937 w 4875430"/>
              <a:gd name="connsiteY1" fmla="*/ 1002258 h 1003736"/>
              <a:gd name="connsiteX2" fmla="*/ 501185 w 4875430"/>
              <a:gd name="connsiteY2" fmla="*/ 1002258 h 1003736"/>
              <a:gd name="connsiteX3" fmla="*/ -652 w 4875430"/>
              <a:gd name="connsiteY3" fmla="*/ 500389 h 1003736"/>
              <a:gd name="connsiteX4" fmla="*/ 501185 w 4875430"/>
              <a:gd name="connsiteY4" fmla="*/ -1479 h 1003736"/>
              <a:gd name="connsiteX5" fmla="*/ 4372937 w 4875430"/>
              <a:gd name="connsiteY5" fmla="*/ -1479 h 1003736"/>
              <a:gd name="connsiteX6" fmla="*/ 4874778 w 4875430"/>
              <a:gd name="connsiteY6" fmla="*/ 500389 h 100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5430" h="1003736">
                <a:moveTo>
                  <a:pt x="4874778" y="500389"/>
                </a:moveTo>
                <a:cubicBezTo>
                  <a:pt x="4874778" y="777377"/>
                  <a:pt x="4649909" y="1002258"/>
                  <a:pt x="4372937" y="1002258"/>
                </a:cubicBezTo>
                <a:lnTo>
                  <a:pt x="501185" y="1002258"/>
                </a:lnTo>
                <a:cubicBezTo>
                  <a:pt x="224213" y="1002258"/>
                  <a:pt x="-652" y="777377"/>
                  <a:pt x="-652" y="500389"/>
                </a:cubicBezTo>
                <a:cubicBezTo>
                  <a:pt x="-652" y="223401"/>
                  <a:pt x="224213" y="-1479"/>
                  <a:pt x="501185" y="-1479"/>
                </a:cubicBezTo>
                <a:lnTo>
                  <a:pt x="4372937" y="-1479"/>
                </a:lnTo>
                <a:cubicBezTo>
                  <a:pt x="4649909" y="-1479"/>
                  <a:pt x="4874778" y="223400"/>
                  <a:pt x="4874778" y="500389"/>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32" name="Freeform 31">
            <a:extLst>
              <a:ext uri="{FF2B5EF4-FFF2-40B4-BE49-F238E27FC236}">
                <a16:creationId xmlns:a16="http://schemas.microsoft.com/office/drawing/2014/main" id="{F5E063AD-772A-FA07-20B1-3157E7A853A6}"/>
              </a:ext>
            </a:extLst>
          </p:cNvPr>
          <p:cNvSpPr/>
          <p:nvPr/>
        </p:nvSpPr>
        <p:spPr>
          <a:xfrm>
            <a:off x="22512012" y="407636"/>
            <a:ext cx="6551367" cy="1003736"/>
          </a:xfrm>
          <a:custGeom>
            <a:avLst/>
            <a:gdLst>
              <a:gd name="connsiteX0" fmla="*/ 6557941 w 6551367"/>
              <a:gd name="connsiteY0" fmla="*/ 500387 h 1003736"/>
              <a:gd name="connsiteX1" fmla="*/ 6056102 w 6551367"/>
              <a:gd name="connsiteY1" fmla="*/ 1002256 h 1003736"/>
              <a:gd name="connsiteX2" fmla="*/ 508410 w 6551367"/>
              <a:gd name="connsiteY2" fmla="*/ 1002256 h 1003736"/>
              <a:gd name="connsiteX3" fmla="*/ 6573 w 6551367"/>
              <a:gd name="connsiteY3" fmla="*/ 500387 h 1003736"/>
              <a:gd name="connsiteX4" fmla="*/ 508410 w 6551367"/>
              <a:gd name="connsiteY4" fmla="*/ -1481 h 1003736"/>
              <a:gd name="connsiteX5" fmla="*/ 6056102 w 6551367"/>
              <a:gd name="connsiteY5" fmla="*/ -1481 h 1003736"/>
              <a:gd name="connsiteX6" fmla="*/ 6557941 w 6551367"/>
              <a:gd name="connsiteY6" fmla="*/ 500387 h 100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1367" h="1003736">
                <a:moveTo>
                  <a:pt x="6557941" y="500387"/>
                </a:moveTo>
                <a:cubicBezTo>
                  <a:pt x="6557941" y="777375"/>
                  <a:pt x="6333083" y="1002256"/>
                  <a:pt x="6056102" y="1002256"/>
                </a:cubicBezTo>
                <a:lnTo>
                  <a:pt x="508410" y="1002256"/>
                </a:lnTo>
                <a:cubicBezTo>
                  <a:pt x="231439" y="1002256"/>
                  <a:pt x="6573" y="777375"/>
                  <a:pt x="6573" y="500387"/>
                </a:cubicBezTo>
                <a:cubicBezTo>
                  <a:pt x="6573" y="223399"/>
                  <a:pt x="231439" y="-1481"/>
                  <a:pt x="508410" y="-1481"/>
                </a:cubicBezTo>
                <a:lnTo>
                  <a:pt x="6056102" y="-1481"/>
                </a:lnTo>
                <a:cubicBezTo>
                  <a:pt x="6333083" y="-1481"/>
                  <a:pt x="6557941" y="223398"/>
                  <a:pt x="6557941" y="500387"/>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33" name="Freeform 32">
            <a:extLst>
              <a:ext uri="{FF2B5EF4-FFF2-40B4-BE49-F238E27FC236}">
                <a16:creationId xmlns:a16="http://schemas.microsoft.com/office/drawing/2014/main" id="{64D03417-8C88-38DE-18B3-3A63BA66A17C}"/>
              </a:ext>
            </a:extLst>
          </p:cNvPr>
          <p:cNvSpPr/>
          <p:nvPr/>
        </p:nvSpPr>
        <p:spPr>
          <a:xfrm>
            <a:off x="20658896" y="9710582"/>
            <a:ext cx="10512613" cy="1003736"/>
          </a:xfrm>
          <a:custGeom>
            <a:avLst/>
            <a:gdLst>
              <a:gd name="connsiteX0" fmla="*/ 10519228 w 10512613"/>
              <a:gd name="connsiteY0" fmla="*/ 503440 h 1003736"/>
              <a:gd name="connsiteX1" fmla="*/ 10017393 w 10512613"/>
              <a:gd name="connsiteY1" fmla="*/ 1005308 h 1003736"/>
              <a:gd name="connsiteX2" fmla="*/ 508450 w 10512613"/>
              <a:gd name="connsiteY2" fmla="*/ 1005308 h 1003736"/>
              <a:gd name="connsiteX3" fmla="*/ 6615 w 10512613"/>
              <a:gd name="connsiteY3" fmla="*/ 503440 h 1003736"/>
              <a:gd name="connsiteX4" fmla="*/ 508450 w 10512613"/>
              <a:gd name="connsiteY4" fmla="*/ 1572 h 1003736"/>
              <a:gd name="connsiteX5" fmla="*/ 10017393 w 10512613"/>
              <a:gd name="connsiteY5" fmla="*/ 1572 h 1003736"/>
              <a:gd name="connsiteX6" fmla="*/ 10519228 w 10512613"/>
              <a:gd name="connsiteY6" fmla="*/ 503440 h 100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12613" h="1003736">
                <a:moveTo>
                  <a:pt x="10519228" y="503440"/>
                </a:moveTo>
                <a:cubicBezTo>
                  <a:pt x="10519228" y="780427"/>
                  <a:pt x="10294375" y="1005308"/>
                  <a:pt x="10017393" y="1005308"/>
                </a:cubicBezTo>
                <a:lnTo>
                  <a:pt x="508450" y="1005308"/>
                </a:lnTo>
                <a:cubicBezTo>
                  <a:pt x="231479" y="1005308"/>
                  <a:pt x="6615" y="780427"/>
                  <a:pt x="6615" y="503440"/>
                </a:cubicBezTo>
                <a:cubicBezTo>
                  <a:pt x="6615" y="226452"/>
                  <a:pt x="231479" y="1572"/>
                  <a:pt x="508450" y="1572"/>
                </a:cubicBezTo>
                <a:lnTo>
                  <a:pt x="10017393" y="1572"/>
                </a:lnTo>
                <a:cubicBezTo>
                  <a:pt x="10294375" y="1572"/>
                  <a:pt x="10519228" y="226451"/>
                  <a:pt x="10519228" y="503440"/>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34" name="Freeform 33">
            <a:extLst>
              <a:ext uri="{FF2B5EF4-FFF2-40B4-BE49-F238E27FC236}">
                <a16:creationId xmlns:a16="http://schemas.microsoft.com/office/drawing/2014/main" id="{7858F904-6D3C-56FB-FE16-4E1693EABDD7}"/>
              </a:ext>
            </a:extLst>
          </p:cNvPr>
          <p:cNvSpPr/>
          <p:nvPr/>
        </p:nvSpPr>
        <p:spPr>
          <a:xfrm>
            <a:off x="2172277" y="20160846"/>
            <a:ext cx="16253695" cy="1003736"/>
          </a:xfrm>
          <a:custGeom>
            <a:avLst/>
            <a:gdLst>
              <a:gd name="connsiteX0" fmla="*/ 16255185 w 16253695"/>
              <a:gd name="connsiteY0" fmla="*/ 506869 h 1003736"/>
              <a:gd name="connsiteX1" fmla="*/ 15753355 w 16253695"/>
              <a:gd name="connsiteY1" fmla="*/ 1008738 h 1003736"/>
              <a:gd name="connsiteX2" fmla="*/ 503325 w 16253695"/>
              <a:gd name="connsiteY2" fmla="*/ 1008738 h 1003736"/>
              <a:gd name="connsiteX3" fmla="*/ 1490 w 16253695"/>
              <a:gd name="connsiteY3" fmla="*/ 506869 h 1003736"/>
              <a:gd name="connsiteX4" fmla="*/ 503325 w 16253695"/>
              <a:gd name="connsiteY4" fmla="*/ 5001 h 1003736"/>
              <a:gd name="connsiteX5" fmla="*/ 15753355 w 16253695"/>
              <a:gd name="connsiteY5" fmla="*/ 5001 h 1003736"/>
              <a:gd name="connsiteX6" fmla="*/ 16255185 w 16253695"/>
              <a:gd name="connsiteY6" fmla="*/ 506869 h 100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53695" h="1003736">
                <a:moveTo>
                  <a:pt x="16255185" y="506869"/>
                </a:moveTo>
                <a:cubicBezTo>
                  <a:pt x="16255185" y="783857"/>
                  <a:pt x="16030345" y="1008738"/>
                  <a:pt x="15753355" y="1008738"/>
                </a:cubicBezTo>
                <a:lnTo>
                  <a:pt x="503325" y="1008738"/>
                </a:lnTo>
                <a:cubicBezTo>
                  <a:pt x="226355" y="1008738"/>
                  <a:pt x="1490" y="783857"/>
                  <a:pt x="1490" y="506869"/>
                </a:cubicBezTo>
                <a:cubicBezTo>
                  <a:pt x="1490" y="229881"/>
                  <a:pt x="226355" y="5001"/>
                  <a:pt x="503325" y="5001"/>
                </a:cubicBezTo>
                <a:lnTo>
                  <a:pt x="15753355" y="5001"/>
                </a:lnTo>
                <a:cubicBezTo>
                  <a:pt x="16030345" y="5001"/>
                  <a:pt x="16255185" y="229880"/>
                  <a:pt x="16255185" y="506869"/>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35" name="Freeform 34">
            <a:extLst>
              <a:ext uri="{FF2B5EF4-FFF2-40B4-BE49-F238E27FC236}">
                <a16:creationId xmlns:a16="http://schemas.microsoft.com/office/drawing/2014/main" id="{22F7C43C-D0B7-7928-4822-5021E64A56C6}"/>
              </a:ext>
            </a:extLst>
          </p:cNvPr>
          <p:cNvSpPr/>
          <p:nvPr/>
        </p:nvSpPr>
        <p:spPr>
          <a:xfrm>
            <a:off x="4610002" y="9764581"/>
            <a:ext cx="11122043" cy="1003736"/>
          </a:xfrm>
          <a:custGeom>
            <a:avLst/>
            <a:gdLst>
              <a:gd name="connsiteX0" fmla="*/ 11123491 w 11122043"/>
              <a:gd name="connsiteY0" fmla="*/ 503458 h 1003736"/>
              <a:gd name="connsiteX1" fmla="*/ 10621657 w 11122043"/>
              <a:gd name="connsiteY1" fmla="*/ 1005326 h 1003736"/>
              <a:gd name="connsiteX2" fmla="*/ 503282 w 11122043"/>
              <a:gd name="connsiteY2" fmla="*/ 1005326 h 1003736"/>
              <a:gd name="connsiteX3" fmla="*/ 1448 w 11122043"/>
              <a:gd name="connsiteY3" fmla="*/ 503458 h 1003736"/>
              <a:gd name="connsiteX4" fmla="*/ 503282 w 11122043"/>
              <a:gd name="connsiteY4" fmla="*/ 1590 h 1003736"/>
              <a:gd name="connsiteX5" fmla="*/ 10621657 w 11122043"/>
              <a:gd name="connsiteY5" fmla="*/ 1590 h 1003736"/>
              <a:gd name="connsiteX6" fmla="*/ 11123491 w 11122043"/>
              <a:gd name="connsiteY6" fmla="*/ 503458 h 100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2043" h="1003736">
                <a:moveTo>
                  <a:pt x="11123491" y="503458"/>
                </a:moveTo>
                <a:cubicBezTo>
                  <a:pt x="11123491" y="780445"/>
                  <a:pt x="10898614" y="1005326"/>
                  <a:pt x="10621657" y="1005326"/>
                </a:cubicBezTo>
                <a:lnTo>
                  <a:pt x="503282" y="1005326"/>
                </a:lnTo>
                <a:cubicBezTo>
                  <a:pt x="226312" y="1005326"/>
                  <a:pt x="1448" y="780445"/>
                  <a:pt x="1448" y="503458"/>
                </a:cubicBezTo>
                <a:cubicBezTo>
                  <a:pt x="1448" y="226470"/>
                  <a:pt x="226312" y="1590"/>
                  <a:pt x="503282" y="1590"/>
                </a:cubicBezTo>
                <a:lnTo>
                  <a:pt x="10621657" y="1590"/>
                </a:lnTo>
                <a:cubicBezTo>
                  <a:pt x="10898614" y="1590"/>
                  <a:pt x="11123491" y="226469"/>
                  <a:pt x="11123491" y="503458"/>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36" name="Freeform 35">
            <a:extLst>
              <a:ext uri="{FF2B5EF4-FFF2-40B4-BE49-F238E27FC236}">
                <a16:creationId xmlns:a16="http://schemas.microsoft.com/office/drawing/2014/main" id="{843CD494-676E-0E15-28B2-546C711B9A93}"/>
              </a:ext>
            </a:extLst>
          </p:cNvPr>
          <p:cNvSpPr/>
          <p:nvPr/>
        </p:nvSpPr>
        <p:spPr>
          <a:xfrm>
            <a:off x="21524537" y="20183457"/>
            <a:ext cx="8833866" cy="1003736"/>
          </a:xfrm>
          <a:custGeom>
            <a:avLst/>
            <a:gdLst>
              <a:gd name="connsiteX0" fmla="*/ 8840490 w 8833866"/>
              <a:gd name="connsiteY0" fmla="*/ 506877 h 1003736"/>
              <a:gd name="connsiteX1" fmla="*/ 8338641 w 8833866"/>
              <a:gd name="connsiteY1" fmla="*/ 1008745 h 1003736"/>
              <a:gd name="connsiteX2" fmla="*/ 508459 w 8833866"/>
              <a:gd name="connsiteY2" fmla="*/ 1008745 h 1003736"/>
              <a:gd name="connsiteX3" fmla="*/ 6623 w 8833866"/>
              <a:gd name="connsiteY3" fmla="*/ 506877 h 1003736"/>
              <a:gd name="connsiteX4" fmla="*/ 508459 w 8833866"/>
              <a:gd name="connsiteY4" fmla="*/ 5009 h 1003736"/>
              <a:gd name="connsiteX5" fmla="*/ 8338641 w 8833866"/>
              <a:gd name="connsiteY5" fmla="*/ 5009 h 1003736"/>
              <a:gd name="connsiteX6" fmla="*/ 8840490 w 8833866"/>
              <a:gd name="connsiteY6" fmla="*/ 506877 h 100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33866" h="1003736">
                <a:moveTo>
                  <a:pt x="8840490" y="506877"/>
                </a:moveTo>
                <a:cubicBezTo>
                  <a:pt x="8840490" y="783864"/>
                  <a:pt x="8615633" y="1008745"/>
                  <a:pt x="8338641" y="1008745"/>
                </a:cubicBezTo>
                <a:lnTo>
                  <a:pt x="508459" y="1008745"/>
                </a:lnTo>
                <a:cubicBezTo>
                  <a:pt x="231488" y="1008745"/>
                  <a:pt x="6623" y="783864"/>
                  <a:pt x="6623" y="506877"/>
                </a:cubicBezTo>
                <a:cubicBezTo>
                  <a:pt x="6623" y="229889"/>
                  <a:pt x="231488" y="5009"/>
                  <a:pt x="508459" y="5009"/>
                </a:cubicBezTo>
                <a:lnTo>
                  <a:pt x="8338641" y="5009"/>
                </a:lnTo>
                <a:cubicBezTo>
                  <a:pt x="8615633" y="5009"/>
                  <a:pt x="8840490" y="229888"/>
                  <a:pt x="8840490" y="506877"/>
                </a:cubicBezTo>
                <a:close/>
              </a:path>
            </a:pathLst>
          </a:custGeom>
          <a:solidFill>
            <a:srgbClr val="FFFFFF"/>
          </a:solidFill>
          <a:ln w="31750" cap="rnd">
            <a:solidFill>
              <a:srgbClr val="000080"/>
            </a:solidFill>
            <a:prstDash val="solid"/>
            <a:round/>
          </a:ln>
        </p:spPr>
        <p:txBody>
          <a:bodyPr rtlCol="0" anchor="ctr"/>
          <a:lstStyle/>
          <a:p>
            <a:endParaRPr lang="en-CH" sz="4400"/>
          </a:p>
        </p:txBody>
      </p:sp>
      <p:grpSp>
        <p:nvGrpSpPr>
          <p:cNvPr id="37" name="Graphic 4">
            <a:extLst>
              <a:ext uri="{FF2B5EF4-FFF2-40B4-BE49-F238E27FC236}">
                <a16:creationId xmlns:a16="http://schemas.microsoft.com/office/drawing/2014/main" id="{CD83ED1B-C4A6-A6DF-B85C-217E7CF6F565}"/>
              </a:ext>
            </a:extLst>
          </p:cNvPr>
          <p:cNvGrpSpPr/>
          <p:nvPr/>
        </p:nvGrpSpPr>
        <p:grpSpPr>
          <a:xfrm>
            <a:off x="10977244" y="2905987"/>
            <a:ext cx="1523570" cy="1523785"/>
            <a:chOff x="10977244" y="2905987"/>
            <a:chExt cx="1523570" cy="1523785"/>
          </a:xfrm>
        </p:grpSpPr>
        <p:sp>
          <p:nvSpPr>
            <p:cNvPr id="38" name="Freeform 37">
              <a:extLst>
                <a:ext uri="{FF2B5EF4-FFF2-40B4-BE49-F238E27FC236}">
                  <a16:creationId xmlns:a16="http://schemas.microsoft.com/office/drawing/2014/main" id="{17B43ABE-DD9F-320C-D6C2-795888573C0C}"/>
                </a:ext>
              </a:extLst>
            </p:cNvPr>
            <p:cNvSpPr/>
            <p:nvPr/>
          </p:nvSpPr>
          <p:spPr>
            <a:xfrm>
              <a:off x="10977244" y="2905987"/>
              <a:ext cx="1523570" cy="1523785"/>
            </a:xfrm>
            <a:custGeom>
              <a:avLst/>
              <a:gdLst>
                <a:gd name="connsiteX0" fmla="*/ 1527191 w 1523570"/>
                <a:gd name="connsiteY0" fmla="*/ 761876 h 1523785"/>
                <a:gd name="connsiteX1" fmla="*/ 765406 w 1523570"/>
                <a:gd name="connsiteY1" fmla="*/ 1523769 h 1523785"/>
                <a:gd name="connsiteX2" fmla="*/ 3621 w 1523570"/>
                <a:gd name="connsiteY2" fmla="*/ 761876 h 1523785"/>
                <a:gd name="connsiteX3" fmla="*/ 765406 w 1523570"/>
                <a:gd name="connsiteY3" fmla="*/ -16 h 1523785"/>
                <a:gd name="connsiteX4" fmla="*/ 1527191 w 1523570"/>
                <a:gd name="connsiteY4" fmla="*/ 761876 h 1523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570" h="1523785">
                  <a:moveTo>
                    <a:pt x="1527191" y="761876"/>
                  </a:moveTo>
                  <a:cubicBezTo>
                    <a:pt x="1527191" y="1182658"/>
                    <a:pt x="1186128" y="1523769"/>
                    <a:pt x="765406" y="1523769"/>
                  </a:cubicBezTo>
                  <a:cubicBezTo>
                    <a:pt x="344684" y="1523769"/>
                    <a:pt x="3621" y="1182658"/>
                    <a:pt x="3621" y="761876"/>
                  </a:cubicBezTo>
                  <a:cubicBezTo>
                    <a:pt x="3621" y="341095"/>
                    <a:pt x="344684" y="-16"/>
                    <a:pt x="765406" y="-16"/>
                  </a:cubicBezTo>
                  <a:cubicBezTo>
                    <a:pt x="1186128" y="-16"/>
                    <a:pt x="1527191" y="341095"/>
                    <a:pt x="1527191" y="761876"/>
                  </a:cubicBezTo>
                  <a:close/>
                </a:path>
              </a:pathLst>
            </a:custGeom>
            <a:solidFill>
              <a:srgbClr val="1F259B"/>
            </a:solidFill>
            <a:ln w="6925" cap="sq">
              <a:noFill/>
              <a:prstDash val="solid"/>
              <a:miter/>
            </a:ln>
          </p:spPr>
          <p:txBody>
            <a:bodyPr rtlCol="0" anchor="ctr"/>
            <a:lstStyle/>
            <a:p>
              <a:endParaRPr lang="en-CH" sz="4400"/>
            </a:p>
          </p:txBody>
        </p:sp>
        <p:grpSp>
          <p:nvGrpSpPr>
            <p:cNvPr id="39" name="Graphic 4">
              <a:extLst>
                <a:ext uri="{FF2B5EF4-FFF2-40B4-BE49-F238E27FC236}">
                  <a16:creationId xmlns:a16="http://schemas.microsoft.com/office/drawing/2014/main" id="{290201B0-8CF6-8C75-2B87-157F593A1DD0}"/>
                </a:ext>
              </a:extLst>
            </p:cNvPr>
            <p:cNvGrpSpPr/>
            <p:nvPr/>
          </p:nvGrpSpPr>
          <p:grpSpPr>
            <a:xfrm>
              <a:off x="11387252" y="3171575"/>
              <a:ext cx="676143" cy="909776"/>
              <a:chOff x="11387252" y="3171575"/>
              <a:chExt cx="676143" cy="909776"/>
            </a:xfrm>
            <a:solidFill>
              <a:srgbClr val="FFFFFF"/>
            </a:solidFill>
          </p:grpSpPr>
          <p:sp>
            <p:nvSpPr>
              <p:cNvPr id="40" name="Freeform 39">
                <a:extLst>
                  <a:ext uri="{FF2B5EF4-FFF2-40B4-BE49-F238E27FC236}">
                    <a16:creationId xmlns:a16="http://schemas.microsoft.com/office/drawing/2014/main" id="{A8113DC3-D741-6B8D-7494-749EE85F828E}"/>
                  </a:ext>
                </a:extLst>
              </p:cNvPr>
              <p:cNvSpPr/>
              <p:nvPr/>
            </p:nvSpPr>
            <p:spPr>
              <a:xfrm rot="1196154">
                <a:off x="11502257" y="3287015"/>
                <a:ext cx="206195" cy="413655"/>
              </a:xfrm>
              <a:custGeom>
                <a:avLst/>
                <a:gdLst>
                  <a:gd name="connsiteX0" fmla="*/ 209648 w 206195"/>
                  <a:gd name="connsiteY0" fmla="*/ 26433 h 413655"/>
                  <a:gd name="connsiteX1" fmla="*/ 202175 w 206195"/>
                  <a:gd name="connsiteY1" fmla="*/ 8388 h 413655"/>
                  <a:gd name="connsiteX2" fmla="*/ 184130 w 206195"/>
                  <a:gd name="connsiteY2" fmla="*/ 914 h 413655"/>
                  <a:gd name="connsiteX3" fmla="*/ 28972 w 206195"/>
                  <a:gd name="connsiteY3" fmla="*/ 914 h 413655"/>
                  <a:gd name="connsiteX4" fmla="*/ 10926 w 206195"/>
                  <a:gd name="connsiteY4" fmla="*/ 8388 h 413655"/>
                  <a:gd name="connsiteX5" fmla="*/ 3453 w 206195"/>
                  <a:gd name="connsiteY5" fmla="*/ 26433 h 413655"/>
                  <a:gd name="connsiteX6" fmla="*/ 3453 w 206195"/>
                  <a:gd name="connsiteY6" fmla="*/ 414569 h 413655"/>
                  <a:gd name="connsiteX7" fmla="*/ 209648 w 206195"/>
                  <a:gd name="connsiteY7" fmla="*/ 414569 h 413655"/>
                  <a:gd name="connsiteX8" fmla="*/ 209648 w 206195"/>
                  <a:gd name="connsiteY8" fmla="*/ 26433 h 41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95" h="413655">
                    <a:moveTo>
                      <a:pt x="209648" y="26433"/>
                    </a:moveTo>
                    <a:cubicBezTo>
                      <a:pt x="209648" y="19663"/>
                      <a:pt x="206961" y="13175"/>
                      <a:pt x="202175" y="8388"/>
                    </a:cubicBezTo>
                    <a:cubicBezTo>
                      <a:pt x="197390" y="3602"/>
                      <a:pt x="190898" y="914"/>
                      <a:pt x="184130" y="914"/>
                    </a:cubicBezTo>
                    <a:lnTo>
                      <a:pt x="28972" y="914"/>
                    </a:lnTo>
                    <a:cubicBezTo>
                      <a:pt x="22204" y="914"/>
                      <a:pt x="15712" y="3602"/>
                      <a:pt x="10926" y="8388"/>
                    </a:cubicBezTo>
                    <a:cubicBezTo>
                      <a:pt x="6140" y="13175"/>
                      <a:pt x="3453" y="19663"/>
                      <a:pt x="3453" y="26433"/>
                    </a:cubicBezTo>
                    <a:cubicBezTo>
                      <a:pt x="3453" y="116565"/>
                      <a:pt x="3453" y="414569"/>
                      <a:pt x="3453" y="414569"/>
                    </a:cubicBezTo>
                    <a:lnTo>
                      <a:pt x="209648" y="414569"/>
                    </a:lnTo>
                    <a:lnTo>
                      <a:pt x="209648" y="26433"/>
                    </a:lnTo>
                    <a:close/>
                  </a:path>
                </a:pathLst>
              </a:custGeom>
              <a:solidFill>
                <a:srgbClr val="FFFFFF"/>
              </a:solidFill>
              <a:ln w="2996" cap="sq">
                <a:noFill/>
                <a:prstDash val="solid"/>
                <a:miter/>
              </a:ln>
            </p:spPr>
            <p:txBody>
              <a:bodyPr rtlCol="0" anchor="ctr"/>
              <a:lstStyle/>
              <a:p>
                <a:endParaRPr lang="en-CH" sz="4400"/>
              </a:p>
            </p:txBody>
          </p:sp>
          <p:sp>
            <p:nvSpPr>
              <p:cNvPr id="41" name="Freeform 40">
                <a:extLst>
                  <a:ext uri="{FF2B5EF4-FFF2-40B4-BE49-F238E27FC236}">
                    <a16:creationId xmlns:a16="http://schemas.microsoft.com/office/drawing/2014/main" id="{39069C8A-E5CD-9FDB-B21A-6170C8884E7B}"/>
                  </a:ext>
                </a:extLst>
              </p:cNvPr>
              <p:cNvSpPr/>
              <p:nvPr/>
            </p:nvSpPr>
            <p:spPr>
              <a:xfrm rot="-9603847" flipV="1">
                <a:off x="11655107" y="3196311"/>
                <a:ext cx="76892" cy="124627"/>
              </a:xfrm>
              <a:custGeom>
                <a:avLst/>
                <a:gdLst>
                  <a:gd name="connsiteX0" fmla="*/ 80375 w 76892"/>
                  <a:gd name="connsiteY0" fmla="*/ 39281 h 124627"/>
                  <a:gd name="connsiteX1" fmla="*/ 69115 w 76892"/>
                  <a:gd name="connsiteY1" fmla="*/ 12097 h 124627"/>
                  <a:gd name="connsiteX2" fmla="*/ 41932 w 76892"/>
                  <a:gd name="connsiteY2" fmla="*/ 836 h 124627"/>
                  <a:gd name="connsiteX3" fmla="*/ 41925 w 76892"/>
                  <a:gd name="connsiteY3" fmla="*/ 836 h 124627"/>
                  <a:gd name="connsiteX4" fmla="*/ 14742 w 76892"/>
                  <a:gd name="connsiteY4" fmla="*/ 12097 h 124627"/>
                  <a:gd name="connsiteX5" fmla="*/ 3482 w 76892"/>
                  <a:gd name="connsiteY5" fmla="*/ 39281 h 124627"/>
                  <a:gd name="connsiteX6" fmla="*/ 3482 w 76892"/>
                  <a:gd name="connsiteY6" fmla="*/ 125463 h 124627"/>
                  <a:gd name="connsiteX7" fmla="*/ 80375 w 76892"/>
                  <a:gd name="connsiteY7" fmla="*/ 125463 h 124627"/>
                  <a:gd name="connsiteX8" fmla="*/ 80375 w 76892"/>
                  <a:gd name="connsiteY8" fmla="*/ 39281 h 1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92" h="124627">
                    <a:moveTo>
                      <a:pt x="80375" y="39281"/>
                    </a:moveTo>
                    <a:cubicBezTo>
                      <a:pt x="80375" y="29085"/>
                      <a:pt x="76324" y="19307"/>
                      <a:pt x="69115" y="12097"/>
                    </a:cubicBezTo>
                    <a:cubicBezTo>
                      <a:pt x="61906" y="4887"/>
                      <a:pt x="52128" y="836"/>
                      <a:pt x="41932" y="836"/>
                    </a:cubicBezTo>
                    <a:cubicBezTo>
                      <a:pt x="41930" y="836"/>
                      <a:pt x="41927" y="836"/>
                      <a:pt x="41925" y="836"/>
                    </a:cubicBezTo>
                    <a:cubicBezTo>
                      <a:pt x="31729" y="836"/>
                      <a:pt x="21951" y="4887"/>
                      <a:pt x="14742" y="12097"/>
                    </a:cubicBezTo>
                    <a:cubicBezTo>
                      <a:pt x="7533" y="19307"/>
                      <a:pt x="3482" y="29085"/>
                      <a:pt x="3482" y="39281"/>
                    </a:cubicBezTo>
                    <a:cubicBezTo>
                      <a:pt x="3482" y="75896"/>
                      <a:pt x="3482" y="125463"/>
                      <a:pt x="3482" y="125463"/>
                    </a:cubicBezTo>
                    <a:lnTo>
                      <a:pt x="80375" y="125463"/>
                    </a:lnTo>
                    <a:cubicBezTo>
                      <a:pt x="80375" y="125463"/>
                      <a:pt x="80375" y="75896"/>
                      <a:pt x="80375" y="39281"/>
                    </a:cubicBezTo>
                    <a:close/>
                  </a:path>
                </a:pathLst>
              </a:custGeom>
              <a:solidFill>
                <a:srgbClr val="FFFFFF"/>
              </a:solidFill>
              <a:ln w="1030" cap="sq">
                <a:noFill/>
                <a:prstDash val="solid"/>
                <a:miter/>
              </a:ln>
            </p:spPr>
            <p:txBody>
              <a:bodyPr rtlCol="0" anchor="ctr"/>
              <a:lstStyle/>
              <a:p>
                <a:endParaRPr lang="en-CH" sz="4400"/>
              </a:p>
            </p:txBody>
          </p:sp>
          <p:sp>
            <p:nvSpPr>
              <p:cNvPr id="42" name="Freeform 41">
                <a:extLst>
                  <a:ext uri="{FF2B5EF4-FFF2-40B4-BE49-F238E27FC236}">
                    <a16:creationId xmlns:a16="http://schemas.microsoft.com/office/drawing/2014/main" id="{84FB33D6-4B67-3955-E878-500D655ED604}"/>
                  </a:ext>
                </a:extLst>
              </p:cNvPr>
              <p:cNvSpPr/>
              <p:nvPr/>
            </p:nvSpPr>
            <p:spPr>
              <a:xfrm rot="1196151">
                <a:off x="11656429" y="3189237"/>
                <a:ext cx="111361" cy="44220"/>
              </a:xfrm>
              <a:custGeom>
                <a:avLst/>
                <a:gdLst>
                  <a:gd name="connsiteX0" fmla="*/ 3490 w 111361"/>
                  <a:gd name="connsiteY0" fmla="*/ 944 h 44220"/>
                  <a:gd name="connsiteX1" fmla="*/ 114852 w 111361"/>
                  <a:gd name="connsiteY1" fmla="*/ 944 h 44220"/>
                  <a:gd name="connsiteX2" fmla="*/ 114852 w 111361"/>
                  <a:gd name="connsiteY2" fmla="*/ 45164 h 44220"/>
                  <a:gd name="connsiteX3" fmla="*/ 3490 w 111361"/>
                  <a:gd name="connsiteY3" fmla="*/ 45164 h 44220"/>
                </a:gdLst>
                <a:ahLst/>
                <a:cxnLst>
                  <a:cxn ang="0">
                    <a:pos x="connsiteX0" y="connsiteY0"/>
                  </a:cxn>
                  <a:cxn ang="0">
                    <a:pos x="connsiteX1" y="connsiteY1"/>
                  </a:cxn>
                  <a:cxn ang="0">
                    <a:pos x="connsiteX2" y="connsiteY2"/>
                  </a:cxn>
                  <a:cxn ang="0">
                    <a:pos x="connsiteX3" y="connsiteY3"/>
                  </a:cxn>
                </a:cxnLst>
                <a:rect l="l" t="t" r="r" b="b"/>
                <a:pathLst>
                  <a:path w="111361" h="44220">
                    <a:moveTo>
                      <a:pt x="3490" y="944"/>
                    </a:moveTo>
                    <a:lnTo>
                      <a:pt x="114852" y="944"/>
                    </a:lnTo>
                    <a:lnTo>
                      <a:pt x="114852" y="45164"/>
                    </a:lnTo>
                    <a:lnTo>
                      <a:pt x="3490" y="45164"/>
                    </a:lnTo>
                    <a:close/>
                  </a:path>
                </a:pathLst>
              </a:custGeom>
              <a:solidFill>
                <a:srgbClr val="FFFFFF"/>
              </a:solidFill>
              <a:ln w="1638" cap="sq">
                <a:noFill/>
                <a:prstDash val="solid"/>
                <a:miter/>
              </a:ln>
            </p:spPr>
            <p:txBody>
              <a:bodyPr rtlCol="0" anchor="ctr"/>
              <a:lstStyle/>
              <a:p>
                <a:endParaRPr lang="en-CH" sz="4400"/>
              </a:p>
            </p:txBody>
          </p:sp>
          <p:sp>
            <p:nvSpPr>
              <p:cNvPr id="43" name="Freeform 42">
                <a:extLst>
                  <a:ext uri="{FF2B5EF4-FFF2-40B4-BE49-F238E27FC236}">
                    <a16:creationId xmlns:a16="http://schemas.microsoft.com/office/drawing/2014/main" id="{A9DBD049-E462-0F61-63C2-06BBBEFD30D2}"/>
                  </a:ext>
                </a:extLst>
              </p:cNvPr>
              <p:cNvSpPr/>
              <p:nvPr/>
            </p:nvSpPr>
            <p:spPr>
              <a:xfrm rot="1196149">
                <a:off x="11386608" y="3707821"/>
                <a:ext cx="273102" cy="44220"/>
              </a:xfrm>
              <a:custGeom>
                <a:avLst/>
                <a:gdLst>
                  <a:gd name="connsiteX0" fmla="*/ 3428 w 273102"/>
                  <a:gd name="connsiteY0" fmla="*/ 1114 h 44220"/>
                  <a:gd name="connsiteX1" fmla="*/ 276531 w 273102"/>
                  <a:gd name="connsiteY1" fmla="*/ 1114 h 44220"/>
                  <a:gd name="connsiteX2" fmla="*/ 276531 w 273102"/>
                  <a:gd name="connsiteY2" fmla="*/ 45335 h 44220"/>
                  <a:gd name="connsiteX3" fmla="*/ 3428 w 273102"/>
                  <a:gd name="connsiteY3" fmla="*/ 45335 h 44220"/>
                </a:gdLst>
                <a:ahLst/>
                <a:cxnLst>
                  <a:cxn ang="0">
                    <a:pos x="connsiteX0" y="connsiteY0"/>
                  </a:cxn>
                  <a:cxn ang="0">
                    <a:pos x="connsiteX1" y="connsiteY1"/>
                  </a:cxn>
                  <a:cxn ang="0">
                    <a:pos x="connsiteX2" y="connsiteY2"/>
                  </a:cxn>
                  <a:cxn ang="0">
                    <a:pos x="connsiteX3" y="connsiteY3"/>
                  </a:cxn>
                </a:cxnLst>
                <a:rect l="l" t="t" r="r" b="b"/>
                <a:pathLst>
                  <a:path w="273102" h="44220">
                    <a:moveTo>
                      <a:pt x="3428" y="1114"/>
                    </a:moveTo>
                    <a:lnTo>
                      <a:pt x="276531" y="1114"/>
                    </a:lnTo>
                    <a:lnTo>
                      <a:pt x="276531" y="45335"/>
                    </a:lnTo>
                    <a:lnTo>
                      <a:pt x="3428" y="45335"/>
                    </a:lnTo>
                    <a:close/>
                  </a:path>
                </a:pathLst>
              </a:custGeom>
              <a:solidFill>
                <a:srgbClr val="FFFFFF"/>
              </a:solidFill>
              <a:ln w="2938" cap="sq">
                <a:noFill/>
                <a:prstDash val="solid"/>
                <a:miter/>
              </a:ln>
            </p:spPr>
            <p:txBody>
              <a:bodyPr rtlCol="0" anchor="ctr"/>
              <a:lstStyle/>
              <a:p>
                <a:endParaRPr lang="en-CH" sz="4400"/>
              </a:p>
            </p:txBody>
          </p:sp>
          <p:sp>
            <p:nvSpPr>
              <p:cNvPr id="44" name="Freeform 43">
                <a:extLst>
                  <a:ext uri="{FF2B5EF4-FFF2-40B4-BE49-F238E27FC236}">
                    <a16:creationId xmlns:a16="http://schemas.microsoft.com/office/drawing/2014/main" id="{D11C6EF6-99D7-863C-EAAF-94E39576CEC9}"/>
                  </a:ext>
                </a:extLst>
              </p:cNvPr>
              <p:cNvSpPr/>
              <p:nvPr/>
            </p:nvSpPr>
            <p:spPr>
              <a:xfrm rot="1196153">
                <a:off x="11414688" y="3741802"/>
                <a:ext cx="55680" cy="78691"/>
              </a:xfrm>
              <a:custGeom>
                <a:avLst/>
                <a:gdLst>
                  <a:gd name="connsiteX0" fmla="*/ 3402 w 55680"/>
                  <a:gd name="connsiteY0" fmla="*/ 1131 h 78691"/>
                  <a:gd name="connsiteX1" fmla="*/ 59083 w 55680"/>
                  <a:gd name="connsiteY1" fmla="*/ 1131 h 78691"/>
                  <a:gd name="connsiteX2" fmla="*/ 59083 w 55680"/>
                  <a:gd name="connsiteY2" fmla="*/ 79822 h 78691"/>
                  <a:gd name="connsiteX3" fmla="*/ 3402 w 55680"/>
                  <a:gd name="connsiteY3" fmla="*/ 79822 h 78691"/>
                </a:gdLst>
                <a:ahLst/>
                <a:cxnLst>
                  <a:cxn ang="0">
                    <a:pos x="connsiteX0" y="connsiteY0"/>
                  </a:cxn>
                  <a:cxn ang="0">
                    <a:pos x="connsiteX1" y="connsiteY1"/>
                  </a:cxn>
                  <a:cxn ang="0">
                    <a:pos x="connsiteX2" y="connsiteY2"/>
                  </a:cxn>
                  <a:cxn ang="0">
                    <a:pos x="connsiteX3" y="connsiteY3"/>
                  </a:cxn>
                </a:cxnLst>
                <a:rect l="l" t="t" r="r" b="b"/>
                <a:pathLst>
                  <a:path w="55680" h="78691">
                    <a:moveTo>
                      <a:pt x="3402" y="1131"/>
                    </a:moveTo>
                    <a:lnTo>
                      <a:pt x="59083" y="1131"/>
                    </a:lnTo>
                    <a:lnTo>
                      <a:pt x="59083" y="79822"/>
                    </a:lnTo>
                    <a:lnTo>
                      <a:pt x="3402" y="79822"/>
                    </a:lnTo>
                    <a:close/>
                  </a:path>
                </a:pathLst>
              </a:custGeom>
              <a:solidFill>
                <a:srgbClr val="FFFFFF"/>
              </a:solidFill>
              <a:ln w="2005" cap="sq">
                <a:noFill/>
                <a:prstDash val="solid"/>
                <a:miter/>
              </a:ln>
            </p:spPr>
            <p:txBody>
              <a:bodyPr rtlCol="0" anchor="ctr"/>
              <a:lstStyle/>
              <a:p>
                <a:endParaRPr lang="en-CH" sz="4400"/>
              </a:p>
            </p:txBody>
          </p:sp>
          <p:sp>
            <p:nvSpPr>
              <p:cNvPr id="45" name="Freeform 44">
                <a:extLst>
                  <a:ext uri="{FF2B5EF4-FFF2-40B4-BE49-F238E27FC236}">
                    <a16:creationId xmlns:a16="http://schemas.microsoft.com/office/drawing/2014/main" id="{5B332D19-0EF0-EBA6-D956-1F803198FF36}"/>
                  </a:ext>
                </a:extLst>
              </p:cNvPr>
              <p:cNvSpPr/>
              <p:nvPr/>
            </p:nvSpPr>
            <p:spPr>
              <a:xfrm rot="1196153">
                <a:off x="11506132" y="3774972"/>
                <a:ext cx="55680" cy="78691"/>
              </a:xfrm>
              <a:custGeom>
                <a:avLst/>
                <a:gdLst>
                  <a:gd name="connsiteX0" fmla="*/ 3432 w 55680"/>
                  <a:gd name="connsiteY0" fmla="*/ 1142 h 78691"/>
                  <a:gd name="connsiteX1" fmla="*/ 59113 w 55680"/>
                  <a:gd name="connsiteY1" fmla="*/ 1142 h 78691"/>
                  <a:gd name="connsiteX2" fmla="*/ 59113 w 55680"/>
                  <a:gd name="connsiteY2" fmla="*/ 79833 h 78691"/>
                  <a:gd name="connsiteX3" fmla="*/ 3432 w 55680"/>
                  <a:gd name="connsiteY3" fmla="*/ 79833 h 78691"/>
                </a:gdLst>
                <a:ahLst/>
                <a:cxnLst>
                  <a:cxn ang="0">
                    <a:pos x="connsiteX0" y="connsiteY0"/>
                  </a:cxn>
                  <a:cxn ang="0">
                    <a:pos x="connsiteX1" y="connsiteY1"/>
                  </a:cxn>
                  <a:cxn ang="0">
                    <a:pos x="connsiteX2" y="connsiteY2"/>
                  </a:cxn>
                  <a:cxn ang="0">
                    <a:pos x="connsiteX3" y="connsiteY3"/>
                  </a:cxn>
                </a:cxnLst>
                <a:rect l="l" t="t" r="r" b="b"/>
                <a:pathLst>
                  <a:path w="55680" h="78691">
                    <a:moveTo>
                      <a:pt x="3432" y="1142"/>
                    </a:moveTo>
                    <a:lnTo>
                      <a:pt x="59113" y="1142"/>
                    </a:lnTo>
                    <a:lnTo>
                      <a:pt x="59113" y="79833"/>
                    </a:lnTo>
                    <a:lnTo>
                      <a:pt x="3432" y="79833"/>
                    </a:lnTo>
                    <a:close/>
                  </a:path>
                </a:pathLst>
              </a:custGeom>
              <a:solidFill>
                <a:srgbClr val="FFFFFF"/>
              </a:solidFill>
              <a:ln w="2005" cap="sq">
                <a:noFill/>
                <a:prstDash val="solid"/>
                <a:miter/>
              </a:ln>
            </p:spPr>
            <p:txBody>
              <a:bodyPr rtlCol="0" anchor="ctr"/>
              <a:lstStyle/>
              <a:p>
                <a:endParaRPr lang="en-CH" sz="4400"/>
              </a:p>
            </p:txBody>
          </p:sp>
          <p:sp>
            <p:nvSpPr>
              <p:cNvPr id="46" name="Freeform 45">
                <a:extLst>
                  <a:ext uri="{FF2B5EF4-FFF2-40B4-BE49-F238E27FC236}">
                    <a16:creationId xmlns:a16="http://schemas.microsoft.com/office/drawing/2014/main" id="{6D12DCAF-BFB4-9A35-DDED-07F7A1C84713}"/>
                  </a:ext>
                </a:extLst>
              </p:cNvPr>
              <p:cNvSpPr/>
              <p:nvPr/>
            </p:nvSpPr>
            <p:spPr>
              <a:xfrm>
                <a:off x="11720064" y="3437149"/>
                <a:ext cx="218712" cy="644202"/>
              </a:xfrm>
              <a:custGeom>
                <a:avLst/>
                <a:gdLst>
                  <a:gd name="connsiteX0" fmla="*/ 33817 w 218712"/>
                  <a:gd name="connsiteY0" fmla="*/ 645107 h 644202"/>
                  <a:gd name="connsiteX1" fmla="*/ 222098 w 218712"/>
                  <a:gd name="connsiteY1" fmla="*/ 323006 h 644202"/>
                  <a:gd name="connsiteX2" fmla="*/ 33817 w 218712"/>
                  <a:gd name="connsiteY2" fmla="*/ 905 h 644202"/>
                  <a:gd name="connsiteX3" fmla="*/ 3386 w 218712"/>
                  <a:gd name="connsiteY3" fmla="*/ 120195 h 644202"/>
                  <a:gd name="connsiteX4" fmla="*/ 121936 w 218712"/>
                  <a:gd name="connsiteY4" fmla="*/ 323006 h 644202"/>
                  <a:gd name="connsiteX5" fmla="*/ 3386 w 218712"/>
                  <a:gd name="connsiteY5" fmla="*/ 525817 h 644202"/>
                  <a:gd name="connsiteX6" fmla="*/ 33817 w 218712"/>
                  <a:gd name="connsiteY6" fmla="*/ 645107 h 6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12" h="644202">
                    <a:moveTo>
                      <a:pt x="33817" y="645107"/>
                    </a:moveTo>
                    <a:cubicBezTo>
                      <a:pt x="145964" y="600401"/>
                      <a:pt x="222098" y="470152"/>
                      <a:pt x="222098" y="323006"/>
                    </a:cubicBezTo>
                    <a:cubicBezTo>
                      <a:pt x="222098" y="175860"/>
                      <a:pt x="145964" y="45611"/>
                      <a:pt x="33817" y="905"/>
                    </a:cubicBezTo>
                    <a:lnTo>
                      <a:pt x="3386" y="120195"/>
                    </a:lnTo>
                    <a:cubicBezTo>
                      <a:pt x="73997" y="148346"/>
                      <a:pt x="121936" y="230354"/>
                      <a:pt x="121936" y="323006"/>
                    </a:cubicBezTo>
                    <a:cubicBezTo>
                      <a:pt x="121936" y="415658"/>
                      <a:pt x="73997" y="497666"/>
                      <a:pt x="3386" y="525817"/>
                    </a:cubicBezTo>
                    <a:lnTo>
                      <a:pt x="33817" y="645107"/>
                    </a:lnTo>
                    <a:close/>
                  </a:path>
                </a:pathLst>
              </a:custGeom>
              <a:solidFill>
                <a:srgbClr val="FFFFFF"/>
              </a:solidFill>
              <a:ln w="2983" cap="sq">
                <a:noFill/>
                <a:prstDash val="solid"/>
                <a:miter/>
              </a:ln>
            </p:spPr>
            <p:txBody>
              <a:bodyPr rtlCol="0" anchor="ctr"/>
              <a:lstStyle/>
              <a:p>
                <a:endParaRPr lang="en-CH" sz="4400"/>
              </a:p>
            </p:txBody>
          </p:sp>
          <p:sp>
            <p:nvSpPr>
              <p:cNvPr id="47" name="Freeform 46">
                <a:extLst>
                  <a:ext uri="{FF2B5EF4-FFF2-40B4-BE49-F238E27FC236}">
                    <a16:creationId xmlns:a16="http://schemas.microsoft.com/office/drawing/2014/main" id="{9FA527CA-CFCE-D351-10F4-C1E80FCC0C55}"/>
                  </a:ext>
                </a:extLst>
              </p:cNvPr>
              <p:cNvSpPr/>
              <p:nvPr/>
            </p:nvSpPr>
            <p:spPr>
              <a:xfrm>
                <a:off x="11461511" y="3956796"/>
                <a:ext cx="601884" cy="122553"/>
              </a:xfrm>
              <a:custGeom>
                <a:avLst/>
                <a:gdLst>
                  <a:gd name="connsiteX0" fmla="*/ 605417 w 601884"/>
                  <a:gd name="connsiteY0" fmla="*/ 45952 h 122553"/>
                  <a:gd name="connsiteX1" fmla="*/ 560371 w 601884"/>
                  <a:gd name="connsiteY1" fmla="*/ 904 h 122553"/>
                  <a:gd name="connsiteX2" fmla="*/ 48578 w 601884"/>
                  <a:gd name="connsiteY2" fmla="*/ 904 h 122553"/>
                  <a:gd name="connsiteX3" fmla="*/ 3532 w 601884"/>
                  <a:gd name="connsiteY3" fmla="*/ 45952 h 122553"/>
                  <a:gd name="connsiteX4" fmla="*/ 3532 w 601884"/>
                  <a:gd name="connsiteY4" fmla="*/ 123457 h 122553"/>
                  <a:gd name="connsiteX5" fmla="*/ 605417 w 601884"/>
                  <a:gd name="connsiteY5" fmla="*/ 123457 h 122553"/>
                  <a:gd name="connsiteX6" fmla="*/ 605417 w 601884"/>
                  <a:gd name="connsiteY6" fmla="*/ 45952 h 12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884" h="122553">
                    <a:moveTo>
                      <a:pt x="605417" y="45952"/>
                    </a:moveTo>
                    <a:cubicBezTo>
                      <a:pt x="605417" y="21072"/>
                      <a:pt x="585250" y="904"/>
                      <a:pt x="560371" y="904"/>
                    </a:cubicBezTo>
                    <a:cubicBezTo>
                      <a:pt x="448731" y="904"/>
                      <a:pt x="160219" y="904"/>
                      <a:pt x="48578" y="904"/>
                    </a:cubicBezTo>
                    <a:cubicBezTo>
                      <a:pt x="23699" y="904"/>
                      <a:pt x="3532" y="21072"/>
                      <a:pt x="3532" y="45952"/>
                    </a:cubicBezTo>
                    <a:cubicBezTo>
                      <a:pt x="3532" y="80908"/>
                      <a:pt x="3532" y="123457"/>
                      <a:pt x="3532" y="123457"/>
                    </a:cubicBezTo>
                    <a:lnTo>
                      <a:pt x="605417" y="123457"/>
                    </a:lnTo>
                    <a:lnTo>
                      <a:pt x="605417" y="45952"/>
                    </a:lnTo>
                    <a:close/>
                  </a:path>
                </a:pathLst>
              </a:custGeom>
              <a:solidFill>
                <a:srgbClr val="FFFFFF"/>
              </a:solidFill>
              <a:ln w="2214" cap="sq">
                <a:noFill/>
                <a:prstDash val="solid"/>
                <a:miter/>
              </a:ln>
            </p:spPr>
            <p:txBody>
              <a:bodyPr rtlCol="0" anchor="ctr"/>
              <a:lstStyle/>
              <a:p>
                <a:endParaRPr lang="en-CH" sz="4400"/>
              </a:p>
            </p:txBody>
          </p:sp>
          <p:sp>
            <p:nvSpPr>
              <p:cNvPr id="48" name="Freeform 47">
                <a:extLst>
                  <a:ext uri="{FF2B5EF4-FFF2-40B4-BE49-F238E27FC236}">
                    <a16:creationId xmlns:a16="http://schemas.microsoft.com/office/drawing/2014/main" id="{F96D9686-B048-A899-792A-AB33212BCC3E}"/>
                  </a:ext>
                </a:extLst>
              </p:cNvPr>
              <p:cNvSpPr/>
              <p:nvPr/>
            </p:nvSpPr>
            <p:spPr>
              <a:xfrm rot="1196152">
                <a:off x="11656986" y="3425945"/>
                <a:ext cx="159088" cy="159098"/>
              </a:xfrm>
              <a:custGeom>
                <a:avLst/>
                <a:gdLst>
                  <a:gd name="connsiteX0" fmla="*/ 162537 w 159088"/>
                  <a:gd name="connsiteY0" fmla="*/ 80487 h 159098"/>
                  <a:gd name="connsiteX1" fmla="*/ 82993 w 159088"/>
                  <a:gd name="connsiteY1" fmla="*/ 160036 h 159098"/>
                  <a:gd name="connsiteX2" fmla="*/ 3448 w 159088"/>
                  <a:gd name="connsiteY2" fmla="*/ 80487 h 159098"/>
                  <a:gd name="connsiteX3" fmla="*/ 82993 w 159088"/>
                  <a:gd name="connsiteY3" fmla="*/ 937 h 159098"/>
                  <a:gd name="connsiteX4" fmla="*/ 162537 w 159088"/>
                  <a:gd name="connsiteY4" fmla="*/ 80487 h 159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88" h="159098">
                    <a:moveTo>
                      <a:pt x="162537" y="80487"/>
                    </a:moveTo>
                    <a:cubicBezTo>
                      <a:pt x="162537" y="124420"/>
                      <a:pt x="126924" y="160036"/>
                      <a:pt x="82993" y="160036"/>
                    </a:cubicBezTo>
                    <a:cubicBezTo>
                      <a:pt x="39061" y="160036"/>
                      <a:pt x="3448" y="124420"/>
                      <a:pt x="3448" y="80487"/>
                    </a:cubicBezTo>
                    <a:cubicBezTo>
                      <a:pt x="3448" y="36553"/>
                      <a:pt x="39061" y="937"/>
                      <a:pt x="82993" y="937"/>
                    </a:cubicBezTo>
                    <a:cubicBezTo>
                      <a:pt x="126924" y="937"/>
                      <a:pt x="162537" y="36553"/>
                      <a:pt x="162537" y="80487"/>
                    </a:cubicBezTo>
                    <a:close/>
                  </a:path>
                </a:pathLst>
              </a:custGeom>
              <a:solidFill>
                <a:srgbClr val="FFFFFF"/>
              </a:solidFill>
              <a:ln w="38996" cap="rnd">
                <a:solidFill>
                  <a:srgbClr val="1F259B"/>
                </a:solidFill>
                <a:prstDash val="solid"/>
                <a:round/>
              </a:ln>
            </p:spPr>
            <p:txBody>
              <a:bodyPr rtlCol="0" anchor="ctr"/>
              <a:lstStyle/>
              <a:p>
                <a:endParaRPr lang="en-CH" sz="4400"/>
              </a:p>
            </p:txBody>
          </p:sp>
        </p:grpSp>
      </p:grpSp>
      <p:grpSp>
        <p:nvGrpSpPr>
          <p:cNvPr id="49" name="Graphic 4">
            <a:extLst>
              <a:ext uri="{FF2B5EF4-FFF2-40B4-BE49-F238E27FC236}">
                <a16:creationId xmlns:a16="http://schemas.microsoft.com/office/drawing/2014/main" id="{9D8F7A0B-6A60-F915-AF6E-9D0BCE2233DA}"/>
              </a:ext>
            </a:extLst>
          </p:cNvPr>
          <p:cNvGrpSpPr/>
          <p:nvPr/>
        </p:nvGrpSpPr>
        <p:grpSpPr>
          <a:xfrm>
            <a:off x="10987367" y="7019892"/>
            <a:ext cx="7859535" cy="1523785"/>
            <a:chOff x="10987367" y="7019892"/>
            <a:chExt cx="7859535" cy="1523785"/>
          </a:xfrm>
        </p:grpSpPr>
        <p:grpSp>
          <p:nvGrpSpPr>
            <p:cNvPr id="50" name="Graphic 4">
              <a:extLst>
                <a:ext uri="{FF2B5EF4-FFF2-40B4-BE49-F238E27FC236}">
                  <a16:creationId xmlns:a16="http://schemas.microsoft.com/office/drawing/2014/main" id="{D8A9B398-0761-204E-4798-AA768D02B2C5}"/>
                </a:ext>
              </a:extLst>
            </p:cNvPr>
            <p:cNvGrpSpPr/>
            <p:nvPr/>
          </p:nvGrpSpPr>
          <p:grpSpPr>
            <a:xfrm>
              <a:off x="10987367" y="7019892"/>
              <a:ext cx="1523570" cy="1523785"/>
              <a:chOff x="10987367" y="7019892"/>
              <a:chExt cx="1523570" cy="1523785"/>
            </a:xfrm>
          </p:grpSpPr>
          <p:sp>
            <p:nvSpPr>
              <p:cNvPr id="51" name="Freeform 50">
                <a:extLst>
                  <a:ext uri="{FF2B5EF4-FFF2-40B4-BE49-F238E27FC236}">
                    <a16:creationId xmlns:a16="http://schemas.microsoft.com/office/drawing/2014/main" id="{21B93BC9-5952-3D6B-E360-0D42EF9D4723}"/>
                  </a:ext>
                </a:extLst>
              </p:cNvPr>
              <p:cNvSpPr/>
              <p:nvPr/>
            </p:nvSpPr>
            <p:spPr>
              <a:xfrm>
                <a:off x="10987367" y="7019892"/>
                <a:ext cx="1523570" cy="1523785"/>
              </a:xfrm>
              <a:custGeom>
                <a:avLst/>
                <a:gdLst>
                  <a:gd name="connsiteX0" fmla="*/ 1527195 w 1523570"/>
                  <a:gd name="connsiteY0" fmla="*/ 763226 h 1523785"/>
                  <a:gd name="connsiteX1" fmla="*/ 765410 w 1523570"/>
                  <a:gd name="connsiteY1" fmla="*/ 1525119 h 1523785"/>
                  <a:gd name="connsiteX2" fmla="*/ 3624 w 1523570"/>
                  <a:gd name="connsiteY2" fmla="*/ 763226 h 1523785"/>
                  <a:gd name="connsiteX3" fmla="*/ 765410 w 1523570"/>
                  <a:gd name="connsiteY3" fmla="*/ 1334 h 1523785"/>
                  <a:gd name="connsiteX4" fmla="*/ 1527195 w 1523570"/>
                  <a:gd name="connsiteY4" fmla="*/ 763226 h 1523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3570" h="1523785">
                    <a:moveTo>
                      <a:pt x="1527195" y="763226"/>
                    </a:moveTo>
                    <a:cubicBezTo>
                      <a:pt x="1527195" y="1184008"/>
                      <a:pt x="1186132" y="1525119"/>
                      <a:pt x="765410" y="1525119"/>
                    </a:cubicBezTo>
                    <a:cubicBezTo>
                      <a:pt x="344687" y="1525119"/>
                      <a:pt x="3624" y="1184008"/>
                      <a:pt x="3624" y="763226"/>
                    </a:cubicBezTo>
                    <a:cubicBezTo>
                      <a:pt x="3624" y="342445"/>
                      <a:pt x="344687" y="1334"/>
                      <a:pt x="765410" y="1334"/>
                    </a:cubicBezTo>
                    <a:cubicBezTo>
                      <a:pt x="1186132" y="1334"/>
                      <a:pt x="1527195" y="342445"/>
                      <a:pt x="1527195" y="763226"/>
                    </a:cubicBezTo>
                    <a:close/>
                  </a:path>
                </a:pathLst>
              </a:custGeom>
              <a:solidFill>
                <a:srgbClr val="1F259B"/>
              </a:solidFill>
              <a:ln w="6925" cap="sq">
                <a:noFill/>
                <a:prstDash val="solid"/>
                <a:miter/>
              </a:ln>
            </p:spPr>
            <p:txBody>
              <a:bodyPr rtlCol="0" anchor="ctr"/>
              <a:lstStyle/>
              <a:p>
                <a:endParaRPr lang="en-CH" sz="4400"/>
              </a:p>
            </p:txBody>
          </p:sp>
          <p:grpSp>
            <p:nvGrpSpPr>
              <p:cNvPr id="52" name="Graphic 4">
                <a:extLst>
                  <a:ext uri="{FF2B5EF4-FFF2-40B4-BE49-F238E27FC236}">
                    <a16:creationId xmlns:a16="http://schemas.microsoft.com/office/drawing/2014/main" id="{815E295F-FDF5-790E-C94A-93AEC9BD7B3D}"/>
                  </a:ext>
                </a:extLst>
              </p:cNvPr>
              <p:cNvGrpSpPr/>
              <p:nvPr/>
            </p:nvGrpSpPr>
            <p:grpSpPr>
              <a:xfrm>
                <a:off x="11397375" y="7285480"/>
                <a:ext cx="676143" cy="909776"/>
                <a:chOff x="11397375" y="7285480"/>
                <a:chExt cx="676143" cy="909776"/>
              </a:xfrm>
              <a:solidFill>
                <a:srgbClr val="FFFFFF"/>
              </a:solidFill>
            </p:grpSpPr>
            <p:sp>
              <p:nvSpPr>
                <p:cNvPr id="53" name="Freeform 52">
                  <a:extLst>
                    <a:ext uri="{FF2B5EF4-FFF2-40B4-BE49-F238E27FC236}">
                      <a16:creationId xmlns:a16="http://schemas.microsoft.com/office/drawing/2014/main" id="{E152CC5F-6F1F-E4C0-420A-888C005E6B87}"/>
                    </a:ext>
                  </a:extLst>
                </p:cNvPr>
                <p:cNvSpPr/>
                <p:nvPr/>
              </p:nvSpPr>
              <p:spPr>
                <a:xfrm rot="1196154">
                  <a:off x="11512380" y="7400920"/>
                  <a:ext cx="206195" cy="413655"/>
                </a:xfrm>
                <a:custGeom>
                  <a:avLst/>
                  <a:gdLst>
                    <a:gd name="connsiteX0" fmla="*/ 209652 w 206195"/>
                    <a:gd name="connsiteY0" fmla="*/ 27783 h 413655"/>
                    <a:gd name="connsiteX1" fmla="*/ 202179 w 206195"/>
                    <a:gd name="connsiteY1" fmla="*/ 9738 h 413655"/>
                    <a:gd name="connsiteX2" fmla="*/ 184133 w 206195"/>
                    <a:gd name="connsiteY2" fmla="*/ 2264 h 413655"/>
                    <a:gd name="connsiteX3" fmla="*/ 28975 w 206195"/>
                    <a:gd name="connsiteY3" fmla="*/ 2264 h 413655"/>
                    <a:gd name="connsiteX4" fmla="*/ 10930 w 206195"/>
                    <a:gd name="connsiteY4" fmla="*/ 9738 h 413655"/>
                    <a:gd name="connsiteX5" fmla="*/ 3457 w 206195"/>
                    <a:gd name="connsiteY5" fmla="*/ 27783 h 413655"/>
                    <a:gd name="connsiteX6" fmla="*/ 3457 w 206195"/>
                    <a:gd name="connsiteY6" fmla="*/ 415919 h 413655"/>
                    <a:gd name="connsiteX7" fmla="*/ 209652 w 206195"/>
                    <a:gd name="connsiteY7" fmla="*/ 415919 h 413655"/>
                    <a:gd name="connsiteX8" fmla="*/ 209652 w 206195"/>
                    <a:gd name="connsiteY8" fmla="*/ 27783 h 41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95" h="413655">
                      <a:moveTo>
                        <a:pt x="209652" y="27783"/>
                      </a:moveTo>
                      <a:cubicBezTo>
                        <a:pt x="209652" y="21013"/>
                        <a:pt x="206964" y="14525"/>
                        <a:pt x="202179" y="9738"/>
                      </a:cubicBezTo>
                      <a:cubicBezTo>
                        <a:pt x="197393" y="4952"/>
                        <a:pt x="190901" y="2264"/>
                        <a:pt x="184133" y="2264"/>
                      </a:cubicBezTo>
                      <a:lnTo>
                        <a:pt x="28975" y="2264"/>
                      </a:lnTo>
                      <a:cubicBezTo>
                        <a:pt x="22207" y="2264"/>
                        <a:pt x="15715" y="4952"/>
                        <a:pt x="10930" y="9738"/>
                      </a:cubicBezTo>
                      <a:cubicBezTo>
                        <a:pt x="6144" y="14525"/>
                        <a:pt x="3457" y="21013"/>
                        <a:pt x="3457" y="27783"/>
                      </a:cubicBezTo>
                      <a:cubicBezTo>
                        <a:pt x="3457" y="117915"/>
                        <a:pt x="3457" y="415919"/>
                        <a:pt x="3457" y="415919"/>
                      </a:cubicBezTo>
                      <a:lnTo>
                        <a:pt x="209652" y="415919"/>
                      </a:lnTo>
                      <a:lnTo>
                        <a:pt x="209652" y="27783"/>
                      </a:lnTo>
                      <a:close/>
                    </a:path>
                  </a:pathLst>
                </a:custGeom>
                <a:solidFill>
                  <a:srgbClr val="FFFFFF"/>
                </a:solidFill>
                <a:ln w="2996" cap="sq">
                  <a:noFill/>
                  <a:prstDash val="solid"/>
                  <a:miter/>
                </a:ln>
              </p:spPr>
              <p:txBody>
                <a:bodyPr rtlCol="0" anchor="ctr"/>
                <a:lstStyle/>
                <a:p>
                  <a:endParaRPr lang="en-CH" sz="4400"/>
                </a:p>
              </p:txBody>
            </p:sp>
            <p:sp>
              <p:nvSpPr>
                <p:cNvPr id="54" name="Freeform 53">
                  <a:extLst>
                    <a:ext uri="{FF2B5EF4-FFF2-40B4-BE49-F238E27FC236}">
                      <a16:creationId xmlns:a16="http://schemas.microsoft.com/office/drawing/2014/main" id="{74730D79-0B63-4CBC-CC22-3CC34C824F55}"/>
                    </a:ext>
                  </a:extLst>
                </p:cNvPr>
                <p:cNvSpPr/>
                <p:nvPr/>
              </p:nvSpPr>
              <p:spPr>
                <a:xfrm rot="-9603847" flipV="1">
                  <a:off x="11665230" y="7310216"/>
                  <a:ext cx="76892" cy="124627"/>
                </a:xfrm>
                <a:custGeom>
                  <a:avLst/>
                  <a:gdLst>
                    <a:gd name="connsiteX0" fmla="*/ 80378 w 76892"/>
                    <a:gd name="connsiteY0" fmla="*/ 40631 h 124627"/>
                    <a:gd name="connsiteX1" fmla="*/ 69118 w 76892"/>
                    <a:gd name="connsiteY1" fmla="*/ 13447 h 124627"/>
                    <a:gd name="connsiteX2" fmla="*/ 41936 w 76892"/>
                    <a:gd name="connsiteY2" fmla="*/ 2186 h 124627"/>
                    <a:gd name="connsiteX3" fmla="*/ 41928 w 76892"/>
                    <a:gd name="connsiteY3" fmla="*/ 2186 h 124627"/>
                    <a:gd name="connsiteX4" fmla="*/ 14745 w 76892"/>
                    <a:gd name="connsiteY4" fmla="*/ 13447 h 124627"/>
                    <a:gd name="connsiteX5" fmla="*/ 3486 w 76892"/>
                    <a:gd name="connsiteY5" fmla="*/ 40631 h 124627"/>
                    <a:gd name="connsiteX6" fmla="*/ 3486 w 76892"/>
                    <a:gd name="connsiteY6" fmla="*/ 126813 h 124627"/>
                    <a:gd name="connsiteX7" fmla="*/ 80378 w 76892"/>
                    <a:gd name="connsiteY7" fmla="*/ 126813 h 124627"/>
                    <a:gd name="connsiteX8" fmla="*/ 80378 w 76892"/>
                    <a:gd name="connsiteY8" fmla="*/ 40631 h 1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92" h="124627">
                      <a:moveTo>
                        <a:pt x="80378" y="40631"/>
                      </a:moveTo>
                      <a:cubicBezTo>
                        <a:pt x="80378" y="30435"/>
                        <a:pt x="76328" y="20657"/>
                        <a:pt x="69118" y="13447"/>
                      </a:cubicBezTo>
                      <a:cubicBezTo>
                        <a:pt x="61909" y="6237"/>
                        <a:pt x="52131" y="2186"/>
                        <a:pt x="41936" y="2186"/>
                      </a:cubicBezTo>
                      <a:cubicBezTo>
                        <a:pt x="41933" y="2186"/>
                        <a:pt x="41931" y="2186"/>
                        <a:pt x="41928" y="2186"/>
                      </a:cubicBezTo>
                      <a:cubicBezTo>
                        <a:pt x="31732" y="2186"/>
                        <a:pt x="21955" y="6237"/>
                        <a:pt x="14745" y="13447"/>
                      </a:cubicBezTo>
                      <a:cubicBezTo>
                        <a:pt x="7536" y="20657"/>
                        <a:pt x="3486" y="30435"/>
                        <a:pt x="3486" y="40631"/>
                      </a:cubicBezTo>
                      <a:cubicBezTo>
                        <a:pt x="3486" y="77246"/>
                        <a:pt x="3486" y="126813"/>
                        <a:pt x="3486" y="126813"/>
                      </a:cubicBezTo>
                      <a:lnTo>
                        <a:pt x="80378" y="126813"/>
                      </a:lnTo>
                      <a:cubicBezTo>
                        <a:pt x="80378" y="126813"/>
                        <a:pt x="80378" y="77246"/>
                        <a:pt x="80378" y="40631"/>
                      </a:cubicBezTo>
                      <a:close/>
                    </a:path>
                  </a:pathLst>
                </a:custGeom>
                <a:solidFill>
                  <a:srgbClr val="FFFFFF"/>
                </a:solidFill>
                <a:ln w="1030" cap="sq">
                  <a:noFill/>
                  <a:prstDash val="solid"/>
                  <a:miter/>
                </a:ln>
              </p:spPr>
              <p:txBody>
                <a:bodyPr rtlCol="0" anchor="ctr"/>
                <a:lstStyle/>
                <a:p>
                  <a:endParaRPr lang="en-CH" sz="4400"/>
                </a:p>
              </p:txBody>
            </p:sp>
            <p:sp>
              <p:nvSpPr>
                <p:cNvPr id="55" name="Freeform 54">
                  <a:extLst>
                    <a:ext uri="{FF2B5EF4-FFF2-40B4-BE49-F238E27FC236}">
                      <a16:creationId xmlns:a16="http://schemas.microsoft.com/office/drawing/2014/main" id="{8D65DBC3-7EC7-9B11-74AF-90309E635DE1}"/>
                    </a:ext>
                  </a:extLst>
                </p:cNvPr>
                <p:cNvSpPr/>
                <p:nvPr/>
              </p:nvSpPr>
              <p:spPr>
                <a:xfrm rot="1196151">
                  <a:off x="11666552" y="7303142"/>
                  <a:ext cx="111361" cy="44220"/>
                </a:xfrm>
                <a:custGeom>
                  <a:avLst/>
                  <a:gdLst>
                    <a:gd name="connsiteX0" fmla="*/ 3494 w 111361"/>
                    <a:gd name="connsiteY0" fmla="*/ 2294 h 44220"/>
                    <a:gd name="connsiteX1" fmla="*/ 114856 w 111361"/>
                    <a:gd name="connsiteY1" fmla="*/ 2294 h 44220"/>
                    <a:gd name="connsiteX2" fmla="*/ 114856 w 111361"/>
                    <a:gd name="connsiteY2" fmla="*/ 46514 h 44220"/>
                    <a:gd name="connsiteX3" fmla="*/ 3494 w 111361"/>
                    <a:gd name="connsiteY3" fmla="*/ 46514 h 44220"/>
                  </a:gdLst>
                  <a:ahLst/>
                  <a:cxnLst>
                    <a:cxn ang="0">
                      <a:pos x="connsiteX0" y="connsiteY0"/>
                    </a:cxn>
                    <a:cxn ang="0">
                      <a:pos x="connsiteX1" y="connsiteY1"/>
                    </a:cxn>
                    <a:cxn ang="0">
                      <a:pos x="connsiteX2" y="connsiteY2"/>
                    </a:cxn>
                    <a:cxn ang="0">
                      <a:pos x="connsiteX3" y="connsiteY3"/>
                    </a:cxn>
                  </a:cxnLst>
                  <a:rect l="l" t="t" r="r" b="b"/>
                  <a:pathLst>
                    <a:path w="111361" h="44220">
                      <a:moveTo>
                        <a:pt x="3494" y="2294"/>
                      </a:moveTo>
                      <a:lnTo>
                        <a:pt x="114856" y="2294"/>
                      </a:lnTo>
                      <a:lnTo>
                        <a:pt x="114856" y="46514"/>
                      </a:lnTo>
                      <a:lnTo>
                        <a:pt x="3494" y="46514"/>
                      </a:lnTo>
                      <a:close/>
                    </a:path>
                  </a:pathLst>
                </a:custGeom>
                <a:solidFill>
                  <a:srgbClr val="FFFFFF"/>
                </a:solidFill>
                <a:ln w="1638" cap="sq">
                  <a:noFill/>
                  <a:prstDash val="solid"/>
                  <a:miter/>
                </a:ln>
              </p:spPr>
              <p:txBody>
                <a:bodyPr rtlCol="0" anchor="ctr"/>
                <a:lstStyle/>
                <a:p>
                  <a:endParaRPr lang="en-CH" sz="4400"/>
                </a:p>
              </p:txBody>
            </p:sp>
            <p:sp>
              <p:nvSpPr>
                <p:cNvPr id="56" name="Freeform 55">
                  <a:extLst>
                    <a:ext uri="{FF2B5EF4-FFF2-40B4-BE49-F238E27FC236}">
                      <a16:creationId xmlns:a16="http://schemas.microsoft.com/office/drawing/2014/main" id="{36B13449-5723-6CF3-987D-58DF6613974E}"/>
                    </a:ext>
                  </a:extLst>
                </p:cNvPr>
                <p:cNvSpPr/>
                <p:nvPr/>
              </p:nvSpPr>
              <p:spPr>
                <a:xfrm rot="1196149">
                  <a:off x="11396730" y="7821726"/>
                  <a:ext cx="273102" cy="44220"/>
                </a:xfrm>
                <a:custGeom>
                  <a:avLst/>
                  <a:gdLst>
                    <a:gd name="connsiteX0" fmla="*/ 3432 w 273102"/>
                    <a:gd name="connsiteY0" fmla="*/ 2464 h 44220"/>
                    <a:gd name="connsiteX1" fmla="*/ 276534 w 273102"/>
                    <a:gd name="connsiteY1" fmla="*/ 2464 h 44220"/>
                    <a:gd name="connsiteX2" fmla="*/ 276534 w 273102"/>
                    <a:gd name="connsiteY2" fmla="*/ 46685 h 44220"/>
                    <a:gd name="connsiteX3" fmla="*/ 3432 w 273102"/>
                    <a:gd name="connsiteY3" fmla="*/ 46685 h 44220"/>
                  </a:gdLst>
                  <a:ahLst/>
                  <a:cxnLst>
                    <a:cxn ang="0">
                      <a:pos x="connsiteX0" y="connsiteY0"/>
                    </a:cxn>
                    <a:cxn ang="0">
                      <a:pos x="connsiteX1" y="connsiteY1"/>
                    </a:cxn>
                    <a:cxn ang="0">
                      <a:pos x="connsiteX2" y="connsiteY2"/>
                    </a:cxn>
                    <a:cxn ang="0">
                      <a:pos x="connsiteX3" y="connsiteY3"/>
                    </a:cxn>
                  </a:cxnLst>
                  <a:rect l="l" t="t" r="r" b="b"/>
                  <a:pathLst>
                    <a:path w="273102" h="44220">
                      <a:moveTo>
                        <a:pt x="3432" y="2464"/>
                      </a:moveTo>
                      <a:lnTo>
                        <a:pt x="276534" y="2464"/>
                      </a:lnTo>
                      <a:lnTo>
                        <a:pt x="276534" y="46685"/>
                      </a:lnTo>
                      <a:lnTo>
                        <a:pt x="3432" y="46685"/>
                      </a:lnTo>
                      <a:close/>
                    </a:path>
                  </a:pathLst>
                </a:custGeom>
                <a:solidFill>
                  <a:srgbClr val="FFFFFF"/>
                </a:solidFill>
                <a:ln w="2938" cap="sq">
                  <a:noFill/>
                  <a:prstDash val="solid"/>
                  <a:miter/>
                </a:ln>
              </p:spPr>
              <p:txBody>
                <a:bodyPr rtlCol="0" anchor="ctr"/>
                <a:lstStyle/>
                <a:p>
                  <a:endParaRPr lang="en-CH" sz="4400"/>
                </a:p>
              </p:txBody>
            </p:sp>
            <p:sp>
              <p:nvSpPr>
                <p:cNvPr id="57" name="Freeform 56">
                  <a:extLst>
                    <a:ext uri="{FF2B5EF4-FFF2-40B4-BE49-F238E27FC236}">
                      <a16:creationId xmlns:a16="http://schemas.microsoft.com/office/drawing/2014/main" id="{74C6B488-E755-D424-5F83-8F27CB972B2D}"/>
                    </a:ext>
                  </a:extLst>
                </p:cNvPr>
                <p:cNvSpPr/>
                <p:nvPr/>
              </p:nvSpPr>
              <p:spPr>
                <a:xfrm rot="1196153">
                  <a:off x="11424810" y="7855707"/>
                  <a:ext cx="55680" cy="78691"/>
                </a:xfrm>
                <a:custGeom>
                  <a:avLst/>
                  <a:gdLst>
                    <a:gd name="connsiteX0" fmla="*/ 3405 w 55680"/>
                    <a:gd name="connsiteY0" fmla="*/ 2481 h 78691"/>
                    <a:gd name="connsiteX1" fmla="*/ 59086 w 55680"/>
                    <a:gd name="connsiteY1" fmla="*/ 2481 h 78691"/>
                    <a:gd name="connsiteX2" fmla="*/ 59086 w 55680"/>
                    <a:gd name="connsiteY2" fmla="*/ 81172 h 78691"/>
                    <a:gd name="connsiteX3" fmla="*/ 3405 w 55680"/>
                    <a:gd name="connsiteY3" fmla="*/ 81172 h 78691"/>
                  </a:gdLst>
                  <a:ahLst/>
                  <a:cxnLst>
                    <a:cxn ang="0">
                      <a:pos x="connsiteX0" y="connsiteY0"/>
                    </a:cxn>
                    <a:cxn ang="0">
                      <a:pos x="connsiteX1" y="connsiteY1"/>
                    </a:cxn>
                    <a:cxn ang="0">
                      <a:pos x="connsiteX2" y="connsiteY2"/>
                    </a:cxn>
                    <a:cxn ang="0">
                      <a:pos x="connsiteX3" y="connsiteY3"/>
                    </a:cxn>
                  </a:cxnLst>
                  <a:rect l="l" t="t" r="r" b="b"/>
                  <a:pathLst>
                    <a:path w="55680" h="78691">
                      <a:moveTo>
                        <a:pt x="3405" y="2481"/>
                      </a:moveTo>
                      <a:lnTo>
                        <a:pt x="59086" y="2481"/>
                      </a:lnTo>
                      <a:lnTo>
                        <a:pt x="59086" y="81172"/>
                      </a:lnTo>
                      <a:lnTo>
                        <a:pt x="3405" y="81172"/>
                      </a:lnTo>
                      <a:close/>
                    </a:path>
                  </a:pathLst>
                </a:custGeom>
                <a:solidFill>
                  <a:srgbClr val="FFFFFF"/>
                </a:solidFill>
                <a:ln w="2005" cap="sq">
                  <a:noFill/>
                  <a:prstDash val="solid"/>
                  <a:miter/>
                </a:ln>
              </p:spPr>
              <p:txBody>
                <a:bodyPr rtlCol="0" anchor="ctr"/>
                <a:lstStyle/>
                <a:p>
                  <a:endParaRPr lang="en-CH" sz="4400"/>
                </a:p>
              </p:txBody>
            </p:sp>
            <p:sp>
              <p:nvSpPr>
                <p:cNvPr id="58" name="Freeform 57">
                  <a:extLst>
                    <a:ext uri="{FF2B5EF4-FFF2-40B4-BE49-F238E27FC236}">
                      <a16:creationId xmlns:a16="http://schemas.microsoft.com/office/drawing/2014/main" id="{C7866EE5-C47B-73C0-2111-C92CE2E826DE}"/>
                    </a:ext>
                  </a:extLst>
                </p:cNvPr>
                <p:cNvSpPr/>
                <p:nvPr/>
              </p:nvSpPr>
              <p:spPr>
                <a:xfrm rot="1196153">
                  <a:off x="11516254" y="7888877"/>
                  <a:ext cx="55680" cy="78691"/>
                </a:xfrm>
                <a:custGeom>
                  <a:avLst/>
                  <a:gdLst>
                    <a:gd name="connsiteX0" fmla="*/ 3435 w 55680"/>
                    <a:gd name="connsiteY0" fmla="*/ 2492 h 78691"/>
                    <a:gd name="connsiteX1" fmla="*/ 59116 w 55680"/>
                    <a:gd name="connsiteY1" fmla="*/ 2492 h 78691"/>
                    <a:gd name="connsiteX2" fmla="*/ 59116 w 55680"/>
                    <a:gd name="connsiteY2" fmla="*/ 81183 h 78691"/>
                    <a:gd name="connsiteX3" fmla="*/ 3435 w 55680"/>
                    <a:gd name="connsiteY3" fmla="*/ 81183 h 78691"/>
                  </a:gdLst>
                  <a:ahLst/>
                  <a:cxnLst>
                    <a:cxn ang="0">
                      <a:pos x="connsiteX0" y="connsiteY0"/>
                    </a:cxn>
                    <a:cxn ang="0">
                      <a:pos x="connsiteX1" y="connsiteY1"/>
                    </a:cxn>
                    <a:cxn ang="0">
                      <a:pos x="connsiteX2" y="connsiteY2"/>
                    </a:cxn>
                    <a:cxn ang="0">
                      <a:pos x="connsiteX3" y="connsiteY3"/>
                    </a:cxn>
                  </a:cxnLst>
                  <a:rect l="l" t="t" r="r" b="b"/>
                  <a:pathLst>
                    <a:path w="55680" h="78691">
                      <a:moveTo>
                        <a:pt x="3435" y="2492"/>
                      </a:moveTo>
                      <a:lnTo>
                        <a:pt x="59116" y="2492"/>
                      </a:lnTo>
                      <a:lnTo>
                        <a:pt x="59116" y="81183"/>
                      </a:lnTo>
                      <a:lnTo>
                        <a:pt x="3435" y="81183"/>
                      </a:lnTo>
                      <a:close/>
                    </a:path>
                  </a:pathLst>
                </a:custGeom>
                <a:solidFill>
                  <a:srgbClr val="FFFFFF"/>
                </a:solidFill>
                <a:ln w="2005" cap="sq">
                  <a:noFill/>
                  <a:prstDash val="solid"/>
                  <a:miter/>
                </a:ln>
              </p:spPr>
              <p:txBody>
                <a:bodyPr rtlCol="0" anchor="ctr"/>
                <a:lstStyle/>
                <a:p>
                  <a:endParaRPr lang="en-CH" sz="4400"/>
                </a:p>
              </p:txBody>
            </p:sp>
            <p:sp>
              <p:nvSpPr>
                <p:cNvPr id="59" name="Freeform 58">
                  <a:extLst>
                    <a:ext uri="{FF2B5EF4-FFF2-40B4-BE49-F238E27FC236}">
                      <a16:creationId xmlns:a16="http://schemas.microsoft.com/office/drawing/2014/main" id="{96BB0C9B-73D4-83CC-C073-5FB92440ECDE}"/>
                    </a:ext>
                  </a:extLst>
                </p:cNvPr>
                <p:cNvSpPr/>
                <p:nvPr/>
              </p:nvSpPr>
              <p:spPr>
                <a:xfrm>
                  <a:off x="11730187" y="7551054"/>
                  <a:ext cx="218712" cy="644202"/>
                </a:xfrm>
                <a:custGeom>
                  <a:avLst/>
                  <a:gdLst>
                    <a:gd name="connsiteX0" fmla="*/ 33820 w 218712"/>
                    <a:gd name="connsiteY0" fmla="*/ 646457 h 644202"/>
                    <a:gd name="connsiteX1" fmla="*/ 222101 w 218712"/>
                    <a:gd name="connsiteY1" fmla="*/ 324356 h 644202"/>
                    <a:gd name="connsiteX2" fmla="*/ 33820 w 218712"/>
                    <a:gd name="connsiteY2" fmla="*/ 2255 h 644202"/>
                    <a:gd name="connsiteX3" fmla="*/ 3389 w 218712"/>
                    <a:gd name="connsiteY3" fmla="*/ 121545 h 644202"/>
                    <a:gd name="connsiteX4" fmla="*/ 121939 w 218712"/>
                    <a:gd name="connsiteY4" fmla="*/ 324356 h 644202"/>
                    <a:gd name="connsiteX5" fmla="*/ 3389 w 218712"/>
                    <a:gd name="connsiteY5" fmla="*/ 527167 h 644202"/>
                    <a:gd name="connsiteX6" fmla="*/ 33820 w 218712"/>
                    <a:gd name="connsiteY6" fmla="*/ 646457 h 6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12" h="644202">
                      <a:moveTo>
                        <a:pt x="33820" y="646457"/>
                      </a:moveTo>
                      <a:cubicBezTo>
                        <a:pt x="145967" y="601751"/>
                        <a:pt x="222101" y="471502"/>
                        <a:pt x="222101" y="324356"/>
                      </a:cubicBezTo>
                      <a:cubicBezTo>
                        <a:pt x="222101" y="177210"/>
                        <a:pt x="145967" y="46961"/>
                        <a:pt x="33820" y="2255"/>
                      </a:cubicBezTo>
                      <a:lnTo>
                        <a:pt x="3389" y="121545"/>
                      </a:lnTo>
                      <a:cubicBezTo>
                        <a:pt x="74001" y="149696"/>
                        <a:pt x="121939" y="231704"/>
                        <a:pt x="121939" y="324356"/>
                      </a:cubicBezTo>
                      <a:cubicBezTo>
                        <a:pt x="121939" y="417008"/>
                        <a:pt x="74001" y="499016"/>
                        <a:pt x="3389" y="527167"/>
                      </a:cubicBezTo>
                      <a:lnTo>
                        <a:pt x="33820" y="646457"/>
                      </a:lnTo>
                      <a:close/>
                    </a:path>
                  </a:pathLst>
                </a:custGeom>
                <a:solidFill>
                  <a:srgbClr val="FFFFFF"/>
                </a:solidFill>
                <a:ln w="2983" cap="sq">
                  <a:noFill/>
                  <a:prstDash val="solid"/>
                  <a:miter/>
                </a:ln>
              </p:spPr>
              <p:txBody>
                <a:bodyPr rtlCol="0" anchor="ctr"/>
                <a:lstStyle/>
                <a:p>
                  <a:endParaRPr lang="en-CH" sz="4400"/>
                </a:p>
              </p:txBody>
            </p:sp>
            <p:sp>
              <p:nvSpPr>
                <p:cNvPr id="60" name="Freeform 59">
                  <a:extLst>
                    <a:ext uri="{FF2B5EF4-FFF2-40B4-BE49-F238E27FC236}">
                      <a16:creationId xmlns:a16="http://schemas.microsoft.com/office/drawing/2014/main" id="{BE9E0AA6-C006-56AC-E06F-084D814D5024}"/>
                    </a:ext>
                  </a:extLst>
                </p:cNvPr>
                <p:cNvSpPr/>
                <p:nvPr/>
              </p:nvSpPr>
              <p:spPr>
                <a:xfrm>
                  <a:off x="11471634" y="8070701"/>
                  <a:ext cx="601884" cy="122553"/>
                </a:xfrm>
                <a:custGeom>
                  <a:avLst/>
                  <a:gdLst>
                    <a:gd name="connsiteX0" fmla="*/ 605420 w 601884"/>
                    <a:gd name="connsiteY0" fmla="*/ 47302 h 122553"/>
                    <a:gd name="connsiteX1" fmla="*/ 560374 w 601884"/>
                    <a:gd name="connsiteY1" fmla="*/ 2254 h 122553"/>
                    <a:gd name="connsiteX2" fmla="*/ 48582 w 601884"/>
                    <a:gd name="connsiteY2" fmla="*/ 2254 h 122553"/>
                    <a:gd name="connsiteX3" fmla="*/ 3536 w 601884"/>
                    <a:gd name="connsiteY3" fmla="*/ 47302 h 122553"/>
                    <a:gd name="connsiteX4" fmla="*/ 3536 w 601884"/>
                    <a:gd name="connsiteY4" fmla="*/ 124807 h 122553"/>
                    <a:gd name="connsiteX5" fmla="*/ 605420 w 601884"/>
                    <a:gd name="connsiteY5" fmla="*/ 124807 h 122553"/>
                    <a:gd name="connsiteX6" fmla="*/ 605420 w 601884"/>
                    <a:gd name="connsiteY6" fmla="*/ 47302 h 12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884" h="122553">
                      <a:moveTo>
                        <a:pt x="605420" y="47302"/>
                      </a:moveTo>
                      <a:cubicBezTo>
                        <a:pt x="605420" y="22422"/>
                        <a:pt x="585253" y="2254"/>
                        <a:pt x="560374" y="2254"/>
                      </a:cubicBezTo>
                      <a:cubicBezTo>
                        <a:pt x="448734" y="2254"/>
                        <a:pt x="160222" y="2254"/>
                        <a:pt x="48582" y="2254"/>
                      </a:cubicBezTo>
                      <a:cubicBezTo>
                        <a:pt x="23703" y="2254"/>
                        <a:pt x="3536" y="22422"/>
                        <a:pt x="3536" y="47302"/>
                      </a:cubicBezTo>
                      <a:lnTo>
                        <a:pt x="3536" y="124807"/>
                      </a:lnTo>
                      <a:lnTo>
                        <a:pt x="605420" y="124807"/>
                      </a:lnTo>
                      <a:lnTo>
                        <a:pt x="605420" y="47302"/>
                      </a:lnTo>
                      <a:close/>
                    </a:path>
                  </a:pathLst>
                </a:custGeom>
                <a:solidFill>
                  <a:srgbClr val="FFFFFF"/>
                </a:solidFill>
                <a:ln w="2214" cap="sq">
                  <a:noFill/>
                  <a:prstDash val="solid"/>
                  <a:miter/>
                </a:ln>
              </p:spPr>
              <p:txBody>
                <a:bodyPr rtlCol="0" anchor="ctr"/>
                <a:lstStyle/>
                <a:p>
                  <a:endParaRPr lang="en-CH" sz="4400"/>
                </a:p>
              </p:txBody>
            </p:sp>
            <p:sp>
              <p:nvSpPr>
                <p:cNvPr id="61" name="Freeform 60">
                  <a:extLst>
                    <a:ext uri="{FF2B5EF4-FFF2-40B4-BE49-F238E27FC236}">
                      <a16:creationId xmlns:a16="http://schemas.microsoft.com/office/drawing/2014/main" id="{B4549389-2D91-C92B-3B6F-178BB116C35B}"/>
                    </a:ext>
                  </a:extLst>
                </p:cNvPr>
                <p:cNvSpPr/>
                <p:nvPr/>
              </p:nvSpPr>
              <p:spPr>
                <a:xfrm rot="1196152">
                  <a:off x="11667109" y="7539850"/>
                  <a:ext cx="159088" cy="159098"/>
                </a:xfrm>
                <a:custGeom>
                  <a:avLst/>
                  <a:gdLst>
                    <a:gd name="connsiteX0" fmla="*/ 162540 w 159088"/>
                    <a:gd name="connsiteY0" fmla="*/ 81837 h 159098"/>
                    <a:gd name="connsiteX1" fmla="*/ 82996 w 159088"/>
                    <a:gd name="connsiteY1" fmla="*/ 161386 h 159098"/>
                    <a:gd name="connsiteX2" fmla="*/ 3452 w 159088"/>
                    <a:gd name="connsiteY2" fmla="*/ 81837 h 159098"/>
                    <a:gd name="connsiteX3" fmla="*/ 82996 w 159088"/>
                    <a:gd name="connsiteY3" fmla="*/ 2287 h 159098"/>
                    <a:gd name="connsiteX4" fmla="*/ 162540 w 159088"/>
                    <a:gd name="connsiteY4" fmla="*/ 81837 h 159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88" h="159098">
                      <a:moveTo>
                        <a:pt x="162540" y="81837"/>
                      </a:moveTo>
                      <a:cubicBezTo>
                        <a:pt x="162540" y="125770"/>
                        <a:pt x="126927" y="161386"/>
                        <a:pt x="82996" y="161386"/>
                      </a:cubicBezTo>
                      <a:cubicBezTo>
                        <a:pt x="39065" y="161386"/>
                        <a:pt x="3452" y="125770"/>
                        <a:pt x="3452" y="81837"/>
                      </a:cubicBezTo>
                      <a:cubicBezTo>
                        <a:pt x="3452" y="37903"/>
                        <a:pt x="39065" y="2287"/>
                        <a:pt x="82996" y="2287"/>
                      </a:cubicBezTo>
                      <a:cubicBezTo>
                        <a:pt x="126927" y="2287"/>
                        <a:pt x="162540" y="37903"/>
                        <a:pt x="162540" y="81837"/>
                      </a:cubicBezTo>
                      <a:close/>
                    </a:path>
                  </a:pathLst>
                </a:custGeom>
                <a:solidFill>
                  <a:srgbClr val="FFFFFF"/>
                </a:solidFill>
                <a:ln w="38996" cap="rnd">
                  <a:solidFill>
                    <a:srgbClr val="1F259B"/>
                  </a:solidFill>
                  <a:prstDash val="solid"/>
                  <a:round/>
                </a:ln>
              </p:spPr>
              <p:txBody>
                <a:bodyPr rtlCol="0" anchor="ctr"/>
                <a:lstStyle/>
                <a:p>
                  <a:endParaRPr lang="en-CH" sz="4400"/>
                </a:p>
              </p:txBody>
            </p:sp>
          </p:grpSp>
        </p:grpSp>
        <p:sp>
          <p:nvSpPr>
            <p:cNvPr id="62" name="TextBox 61">
              <a:extLst>
                <a:ext uri="{FF2B5EF4-FFF2-40B4-BE49-F238E27FC236}">
                  <a16:creationId xmlns:a16="http://schemas.microsoft.com/office/drawing/2014/main" id="{AA61D823-7D2F-DBF1-915A-003C29E60E3D}"/>
                </a:ext>
              </a:extLst>
            </p:cNvPr>
            <p:cNvSpPr txBox="1"/>
            <p:nvPr/>
          </p:nvSpPr>
          <p:spPr>
            <a:xfrm>
              <a:off x="13016460" y="7212720"/>
              <a:ext cx="5830442"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Immunohistochemistry</a:t>
              </a:r>
            </a:p>
          </p:txBody>
        </p:sp>
      </p:grpSp>
      <p:grpSp>
        <p:nvGrpSpPr>
          <p:cNvPr id="63" name="Graphic 4">
            <a:extLst>
              <a:ext uri="{FF2B5EF4-FFF2-40B4-BE49-F238E27FC236}">
                <a16:creationId xmlns:a16="http://schemas.microsoft.com/office/drawing/2014/main" id="{562FB58E-8824-F2D1-391D-1EFDAD5C1D4F}"/>
              </a:ext>
            </a:extLst>
          </p:cNvPr>
          <p:cNvGrpSpPr/>
          <p:nvPr/>
        </p:nvGrpSpPr>
        <p:grpSpPr>
          <a:xfrm>
            <a:off x="10999458" y="4985323"/>
            <a:ext cx="3839999" cy="1501261"/>
            <a:chOff x="10999458" y="4985323"/>
            <a:chExt cx="3839999" cy="1501261"/>
          </a:xfrm>
        </p:grpSpPr>
        <p:grpSp>
          <p:nvGrpSpPr>
            <p:cNvPr id="64" name="Graphic 4">
              <a:extLst>
                <a:ext uri="{FF2B5EF4-FFF2-40B4-BE49-F238E27FC236}">
                  <a16:creationId xmlns:a16="http://schemas.microsoft.com/office/drawing/2014/main" id="{CD399A87-CD72-0785-69ED-68A74A842CD6}"/>
                </a:ext>
              </a:extLst>
            </p:cNvPr>
            <p:cNvGrpSpPr/>
            <p:nvPr/>
          </p:nvGrpSpPr>
          <p:grpSpPr>
            <a:xfrm>
              <a:off x="10999458" y="4985323"/>
              <a:ext cx="1501168" cy="1501261"/>
              <a:chOff x="10999458" y="4985323"/>
              <a:chExt cx="1501168" cy="1501261"/>
            </a:xfrm>
          </p:grpSpPr>
          <p:grpSp>
            <p:nvGrpSpPr>
              <p:cNvPr id="65" name="Graphic 4">
                <a:extLst>
                  <a:ext uri="{FF2B5EF4-FFF2-40B4-BE49-F238E27FC236}">
                    <a16:creationId xmlns:a16="http://schemas.microsoft.com/office/drawing/2014/main" id="{AA43E3E6-B4FC-AE50-A459-94B1CE40F2F2}"/>
                  </a:ext>
                </a:extLst>
              </p:cNvPr>
              <p:cNvGrpSpPr/>
              <p:nvPr/>
            </p:nvGrpSpPr>
            <p:grpSpPr>
              <a:xfrm>
                <a:off x="10999458" y="4985323"/>
                <a:ext cx="1501168" cy="1501261"/>
                <a:chOff x="10999458" y="4985323"/>
                <a:chExt cx="1501168" cy="1501261"/>
              </a:xfrm>
            </p:grpSpPr>
            <p:sp>
              <p:nvSpPr>
                <p:cNvPr id="66" name="Freeform 65">
                  <a:extLst>
                    <a:ext uri="{FF2B5EF4-FFF2-40B4-BE49-F238E27FC236}">
                      <a16:creationId xmlns:a16="http://schemas.microsoft.com/office/drawing/2014/main" id="{DFA90C3C-E839-B171-E0E5-07DC54CB8CE7}"/>
                    </a:ext>
                  </a:extLst>
                </p:cNvPr>
                <p:cNvSpPr/>
                <p:nvPr/>
              </p:nvSpPr>
              <p:spPr>
                <a:xfrm rot="-10800000">
                  <a:off x="10999458" y="4985323"/>
                  <a:ext cx="1501168" cy="1501261"/>
                </a:xfrm>
                <a:custGeom>
                  <a:avLst/>
                  <a:gdLst>
                    <a:gd name="connsiteX0" fmla="*/ 1504793 w 1501168"/>
                    <a:gd name="connsiteY0" fmla="*/ 751293 h 1501261"/>
                    <a:gd name="connsiteX1" fmla="*/ 754209 w 1501168"/>
                    <a:gd name="connsiteY1" fmla="*/ 1501924 h 1501261"/>
                    <a:gd name="connsiteX2" fmla="*/ 3625 w 1501168"/>
                    <a:gd name="connsiteY2" fmla="*/ 751293 h 1501261"/>
                    <a:gd name="connsiteX3" fmla="*/ 754209 w 1501168"/>
                    <a:gd name="connsiteY3" fmla="*/ 662 h 1501261"/>
                    <a:gd name="connsiteX4" fmla="*/ 1504793 w 1501168"/>
                    <a:gd name="connsiteY4" fmla="*/ 751293 h 1501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1168" h="1501261">
                      <a:moveTo>
                        <a:pt x="1504793" y="751293"/>
                      </a:moveTo>
                      <a:cubicBezTo>
                        <a:pt x="1504793" y="1165856"/>
                        <a:pt x="1168745" y="1501924"/>
                        <a:pt x="754209" y="1501924"/>
                      </a:cubicBezTo>
                      <a:cubicBezTo>
                        <a:pt x="339673" y="1501924"/>
                        <a:pt x="3625" y="1165856"/>
                        <a:pt x="3625" y="751293"/>
                      </a:cubicBezTo>
                      <a:cubicBezTo>
                        <a:pt x="3625" y="336731"/>
                        <a:pt x="339673" y="662"/>
                        <a:pt x="754209" y="662"/>
                      </a:cubicBezTo>
                      <a:cubicBezTo>
                        <a:pt x="1168745" y="662"/>
                        <a:pt x="1504793" y="336731"/>
                        <a:pt x="1504793" y="751293"/>
                      </a:cubicBezTo>
                      <a:close/>
                    </a:path>
                  </a:pathLst>
                </a:custGeom>
                <a:solidFill>
                  <a:srgbClr val="1F259B"/>
                </a:solidFill>
                <a:ln w="6823" cap="sq">
                  <a:noFill/>
                  <a:prstDash val="solid"/>
                  <a:miter/>
                </a:ln>
              </p:spPr>
              <p:txBody>
                <a:bodyPr rtlCol="0" anchor="ctr"/>
                <a:lstStyle/>
                <a:p>
                  <a:endParaRPr lang="en-CH" sz="4400"/>
                </a:p>
              </p:txBody>
            </p:sp>
            <p:sp>
              <p:nvSpPr>
                <p:cNvPr id="67" name="Freeform 66">
                  <a:extLst>
                    <a:ext uri="{FF2B5EF4-FFF2-40B4-BE49-F238E27FC236}">
                      <a16:creationId xmlns:a16="http://schemas.microsoft.com/office/drawing/2014/main" id="{C12777F2-BA4C-D415-E367-628C9874D320}"/>
                    </a:ext>
                  </a:extLst>
                </p:cNvPr>
                <p:cNvSpPr/>
                <p:nvPr/>
              </p:nvSpPr>
              <p:spPr>
                <a:xfrm>
                  <a:off x="11559803" y="6092533"/>
                  <a:ext cx="407567" cy="240768"/>
                </a:xfrm>
                <a:custGeom>
                  <a:avLst/>
                  <a:gdLst>
                    <a:gd name="connsiteX0" fmla="*/ 202893 w 407567"/>
                    <a:gd name="connsiteY0" fmla="*/ -461 h 240768"/>
                    <a:gd name="connsiteX1" fmla="*/ 406677 w 407567"/>
                    <a:gd name="connsiteY1" fmla="*/ 240307 h 240768"/>
                    <a:gd name="connsiteX2" fmla="*/ -891 w 407567"/>
                    <a:gd name="connsiteY2" fmla="*/ 240307 h 240768"/>
                    <a:gd name="connsiteX3" fmla="*/ 202893 w 407567"/>
                    <a:gd name="connsiteY3" fmla="*/ -461 h 240768"/>
                  </a:gdLst>
                  <a:ahLst/>
                  <a:cxnLst>
                    <a:cxn ang="0">
                      <a:pos x="connsiteX0" y="connsiteY0"/>
                    </a:cxn>
                    <a:cxn ang="0">
                      <a:pos x="connsiteX1" y="connsiteY1"/>
                    </a:cxn>
                    <a:cxn ang="0">
                      <a:pos x="connsiteX2" y="connsiteY2"/>
                    </a:cxn>
                    <a:cxn ang="0">
                      <a:pos x="connsiteX3" y="connsiteY3"/>
                    </a:cxn>
                  </a:cxnLst>
                  <a:rect l="l" t="t" r="r" b="b"/>
                  <a:pathLst>
                    <a:path w="407567" h="240768">
                      <a:moveTo>
                        <a:pt x="202893" y="-461"/>
                      </a:moveTo>
                      <a:lnTo>
                        <a:pt x="406677" y="240307"/>
                      </a:lnTo>
                      <a:lnTo>
                        <a:pt x="-891" y="240307"/>
                      </a:lnTo>
                      <a:lnTo>
                        <a:pt x="202893" y="-461"/>
                      </a:lnTo>
                      <a:close/>
                    </a:path>
                  </a:pathLst>
                </a:custGeom>
                <a:solidFill>
                  <a:srgbClr val="FFFFFF"/>
                </a:solidFill>
                <a:ln w="3241" cap="sq">
                  <a:noFill/>
                  <a:prstDash val="solid"/>
                  <a:miter/>
                </a:ln>
              </p:spPr>
              <p:txBody>
                <a:bodyPr rtlCol="0" anchor="ctr"/>
                <a:lstStyle/>
                <a:p>
                  <a:endParaRPr lang="en-CH" sz="4400"/>
                </a:p>
              </p:txBody>
            </p:sp>
          </p:grpSp>
          <p:grpSp>
            <p:nvGrpSpPr>
              <p:cNvPr id="68" name="Graphic 4">
                <a:extLst>
                  <a:ext uri="{FF2B5EF4-FFF2-40B4-BE49-F238E27FC236}">
                    <a16:creationId xmlns:a16="http://schemas.microsoft.com/office/drawing/2014/main" id="{AD09BA07-302B-EFFC-8EA5-A5A313B35923}"/>
                  </a:ext>
                </a:extLst>
              </p:cNvPr>
              <p:cNvGrpSpPr/>
              <p:nvPr/>
            </p:nvGrpSpPr>
            <p:grpSpPr>
              <a:xfrm>
                <a:off x="11376510" y="5203492"/>
                <a:ext cx="756466" cy="902027"/>
                <a:chOff x="11376510" y="5203492"/>
                <a:chExt cx="756466" cy="902027"/>
              </a:xfrm>
              <a:solidFill>
                <a:srgbClr val="FFFFFF"/>
              </a:solidFill>
            </p:grpSpPr>
            <p:sp>
              <p:nvSpPr>
                <p:cNvPr id="69" name="Freeform 68">
                  <a:extLst>
                    <a:ext uri="{FF2B5EF4-FFF2-40B4-BE49-F238E27FC236}">
                      <a16:creationId xmlns:a16="http://schemas.microsoft.com/office/drawing/2014/main" id="{3872D664-7415-550F-AF58-9B3B0A229A91}"/>
                    </a:ext>
                  </a:extLst>
                </p:cNvPr>
                <p:cNvSpPr/>
                <p:nvPr/>
              </p:nvSpPr>
              <p:spPr>
                <a:xfrm>
                  <a:off x="11551805" y="5830835"/>
                  <a:ext cx="153757" cy="154740"/>
                </a:xfrm>
                <a:custGeom>
                  <a:avLst/>
                  <a:gdLst>
                    <a:gd name="connsiteX0" fmla="*/ 66422 w 153757"/>
                    <a:gd name="connsiteY0" fmla="*/ 132479 h 154740"/>
                    <a:gd name="connsiteX1" fmla="*/ 22215 w 153757"/>
                    <a:gd name="connsiteY1" fmla="*/ 132703 h 154740"/>
                    <a:gd name="connsiteX2" fmla="*/ 21992 w 153757"/>
                    <a:gd name="connsiteY2" fmla="*/ 88404 h 154740"/>
                    <a:gd name="connsiteX3" fmla="*/ 87333 w 153757"/>
                    <a:gd name="connsiteY3" fmla="*/ 22264 h 154740"/>
                    <a:gd name="connsiteX4" fmla="*/ 131542 w 153757"/>
                    <a:gd name="connsiteY4" fmla="*/ 22038 h 154740"/>
                    <a:gd name="connsiteX5" fmla="*/ 131762 w 153757"/>
                    <a:gd name="connsiteY5" fmla="*/ 66340 h 154740"/>
                    <a:gd name="connsiteX6" fmla="*/ 66422 w 153757"/>
                    <a:gd name="connsiteY6" fmla="*/ 132479 h 15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757" h="154740">
                      <a:moveTo>
                        <a:pt x="66422" y="132479"/>
                      </a:moveTo>
                      <a:cubicBezTo>
                        <a:pt x="54285" y="144765"/>
                        <a:pt x="34463" y="144854"/>
                        <a:pt x="22215" y="132703"/>
                      </a:cubicBezTo>
                      <a:cubicBezTo>
                        <a:pt x="9943" y="120529"/>
                        <a:pt x="9855" y="100690"/>
                        <a:pt x="21992" y="88404"/>
                      </a:cubicBezTo>
                      <a:lnTo>
                        <a:pt x="87333" y="22264"/>
                      </a:lnTo>
                      <a:cubicBezTo>
                        <a:pt x="99473" y="9975"/>
                        <a:pt x="119271" y="9864"/>
                        <a:pt x="131542" y="22038"/>
                      </a:cubicBezTo>
                      <a:cubicBezTo>
                        <a:pt x="143791" y="34189"/>
                        <a:pt x="143903" y="54051"/>
                        <a:pt x="131762" y="66340"/>
                      </a:cubicBezTo>
                      <a:lnTo>
                        <a:pt x="66422" y="132479"/>
                      </a:lnTo>
                      <a:close/>
                    </a:path>
                  </a:pathLst>
                </a:custGeom>
                <a:solidFill>
                  <a:srgbClr val="FFFFFF"/>
                </a:solidFill>
                <a:ln w="3411" cap="sq">
                  <a:noFill/>
                  <a:prstDash val="solid"/>
                  <a:miter/>
                </a:ln>
              </p:spPr>
              <p:txBody>
                <a:bodyPr rtlCol="0" anchor="ctr"/>
                <a:lstStyle/>
                <a:p>
                  <a:endParaRPr lang="en-CH" sz="4400"/>
                </a:p>
              </p:txBody>
            </p:sp>
            <p:sp>
              <p:nvSpPr>
                <p:cNvPr id="70" name="Freeform 69">
                  <a:extLst>
                    <a:ext uri="{FF2B5EF4-FFF2-40B4-BE49-F238E27FC236}">
                      <a16:creationId xmlns:a16="http://schemas.microsoft.com/office/drawing/2014/main" id="{2679B62E-4FB7-9EC1-59C5-6AC8E5BD0AB5}"/>
                    </a:ext>
                  </a:extLst>
                </p:cNvPr>
                <p:cNvSpPr/>
                <p:nvPr/>
              </p:nvSpPr>
              <p:spPr>
                <a:xfrm>
                  <a:off x="11433172" y="5950779"/>
                  <a:ext cx="153757" cy="154740"/>
                </a:xfrm>
                <a:custGeom>
                  <a:avLst/>
                  <a:gdLst>
                    <a:gd name="connsiteX0" fmla="*/ 66425 w 153757"/>
                    <a:gd name="connsiteY0" fmla="*/ 132477 h 154740"/>
                    <a:gd name="connsiteX1" fmla="*/ 22215 w 153757"/>
                    <a:gd name="connsiteY1" fmla="*/ 132703 h 154740"/>
                    <a:gd name="connsiteX2" fmla="*/ 21995 w 153757"/>
                    <a:gd name="connsiteY2" fmla="*/ 88401 h 154740"/>
                    <a:gd name="connsiteX3" fmla="*/ 87333 w 153757"/>
                    <a:gd name="connsiteY3" fmla="*/ 22264 h 154740"/>
                    <a:gd name="connsiteX4" fmla="*/ 131542 w 153757"/>
                    <a:gd name="connsiteY4" fmla="*/ 22038 h 154740"/>
                    <a:gd name="connsiteX5" fmla="*/ 131763 w 153757"/>
                    <a:gd name="connsiteY5" fmla="*/ 66340 h 154740"/>
                    <a:gd name="connsiteX6" fmla="*/ 66425 w 153757"/>
                    <a:gd name="connsiteY6" fmla="*/ 132477 h 15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757" h="154740">
                      <a:moveTo>
                        <a:pt x="66425" y="132477"/>
                      </a:moveTo>
                      <a:cubicBezTo>
                        <a:pt x="54285" y="144765"/>
                        <a:pt x="34487" y="144877"/>
                        <a:pt x="22215" y="132703"/>
                      </a:cubicBezTo>
                      <a:cubicBezTo>
                        <a:pt x="9943" y="120529"/>
                        <a:pt x="9855" y="100690"/>
                        <a:pt x="21995" y="88401"/>
                      </a:cubicBezTo>
                      <a:lnTo>
                        <a:pt x="87333" y="22264"/>
                      </a:lnTo>
                      <a:cubicBezTo>
                        <a:pt x="99473" y="9975"/>
                        <a:pt x="119271" y="9864"/>
                        <a:pt x="131542" y="22038"/>
                      </a:cubicBezTo>
                      <a:cubicBezTo>
                        <a:pt x="143814" y="34212"/>
                        <a:pt x="143903" y="54051"/>
                        <a:pt x="131763" y="66340"/>
                      </a:cubicBezTo>
                      <a:lnTo>
                        <a:pt x="66425" y="132477"/>
                      </a:lnTo>
                      <a:close/>
                    </a:path>
                  </a:pathLst>
                </a:custGeom>
                <a:solidFill>
                  <a:srgbClr val="FFFFFF"/>
                </a:solidFill>
                <a:ln w="3411" cap="sq">
                  <a:noFill/>
                  <a:prstDash val="solid"/>
                  <a:miter/>
                </a:ln>
              </p:spPr>
              <p:txBody>
                <a:bodyPr rtlCol="0" anchor="ctr"/>
                <a:lstStyle/>
                <a:p>
                  <a:endParaRPr lang="en-CH" sz="4400"/>
                </a:p>
              </p:txBody>
            </p:sp>
            <p:sp>
              <p:nvSpPr>
                <p:cNvPr id="71" name="Freeform 70">
                  <a:extLst>
                    <a:ext uri="{FF2B5EF4-FFF2-40B4-BE49-F238E27FC236}">
                      <a16:creationId xmlns:a16="http://schemas.microsoft.com/office/drawing/2014/main" id="{A897AD01-C901-D566-8741-D401C028407E}"/>
                    </a:ext>
                  </a:extLst>
                </p:cNvPr>
                <p:cNvSpPr/>
                <p:nvPr/>
              </p:nvSpPr>
              <p:spPr>
                <a:xfrm>
                  <a:off x="11376510" y="5901491"/>
                  <a:ext cx="153757" cy="154740"/>
                </a:xfrm>
                <a:custGeom>
                  <a:avLst/>
                  <a:gdLst>
                    <a:gd name="connsiteX0" fmla="*/ 66425 w 153757"/>
                    <a:gd name="connsiteY0" fmla="*/ 132477 h 154740"/>
                    <a:gd name="connsiteX1" fmla="*/ 22215 w 153757"/>
                    <a:gd name="connsiteY1" fmla="*/ 132703 h 154740"/>
                    <a:gd name="connsiteX2" fmla="*/ 21995 w 153757"/>
                    <a:gd name="connsiteY2" fmla="*/ 88401 h 154740"/>
                    <a:gd name="connsiteX3" fmla="*/ 87333 w 153757"/>
                    <a:gd name="connsiteY3" fmla="*/ 22264 h 154740"/>
                    <a:gd name="connsiteX4" fmla="*/ 131542 w 153757"/>
                    <a:gd name="connsiteY4" fmla="*/ 22038 h 154740"/>
                    <a:gd name="connsiteX5" fmla="*/ 131762 w 153757"/>
                    <a:gd name="connsiteY5" fmla="*/ 66340 h 154740"/>
                    <a:gd name="connsiteX6" fmla="*/ 66425 w 153757"/>
                    <a:gd name="connsiteY6" fmla="*/ 132477 h 15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757" h="154740">
                      <a:moveTo>
                        <a:pt x="66425" y="132477"/>
                      </a:moveTo>
                      <a:cubicBezTo>
                        <a:pt x="54285" y="144765"/>
                        <a:pt x="34463" y="144854"/>
                        <a:pt x="22215" y="132703"/>
                      </a:cubicBezTo>
                      <a:cubicBezTo>
                        <a:pt x="9943" y="120529"/>
                        <a:pt x="9855" y="100690"/>
                        <a:pt x="21995" y="88401"/>
                      </a:cubicBezTo>
                      <a:lnTo>
                        <a:pt x="87333" y="22264"/>
                      </a:lnTo>
                      <a:cubicBezTo>
                        <a:pt x="99473" y="9975"/>
                        <a:pt x="119271" y="9864"/>
                        <a:pt x="131542" y="22038"/>
                      </a:cubicBezTo>
                      <a:cubicBezTo>
                        <a:pt x="143791" y="34189"/>
                        <a:pt x="143903" y="54051"/>
                        <a:pt x="131762" y="66340"/>
                      </a:cubicBezTo>
                      <a:lnTo>
                        <a:pt x="66425" y="132477"/>
                      </a:lnTo>
                      <a:close/>
                    </a:path>
                  </a:pathLst>
                </a:custGeom>
                <a:solidFill>
                  <a:srgbClr val="FFFFFF"/>
                </a:solidFill>
                <a:ln w="3411" cap="sq">
                  <a:noFill/>
                  <a:prstDash val="solid"/>
                  <a:miter/>
                </a:ln>
              </p:spPr>
              <p:txBody>
                <a:bodyPr rtlCol="0" anchor="ctr"/>
                <a:lstStyle/>
                <a:p>
                  <a:endParaRPr lang="en-CH" sz="4400"/>
                </a:p>
              </p:txBody>
            </p:sp>
            <p:sp>
              <p:nvSpPr>
                <p:cNvPr id="72" name="Freeform 71">
                  <a:extLst>
                    <a:ext uri="{FF2B5EF4-FFF2-40B4-BE49-F238E27FC236}">
                      <a16:creationId xmlns:a16="http://schemas.microsoft.com/office/drawing/2014/main" id="{4AA2A36F-1928-7FB1-D4DE-F845E6171A09}"/>
                    </a:ext>
                  </a:extLst>
                </p:cNvPr>
                <p:cNvSpPr/>
                <p:nvPr/>
              </p:nvSpPr>
              <p:spPr>
                <a:xfrm>
                  <a:off x="11496069" y="5778369"/>
                  <a:ext cx="153756" cy="154740"/>
                </a:xfrm>
                <a:custGeom>
                  <a:avLst/>
                  <a:gdLst>
                    <a:gd name="connsiteX0" fmla="*/ 66424 w 153756"/>
                    <a:gd name="connsiteY0" fmla="*/ 132476 h 154740"/>
                    <a:gd name="connsiteX1" fmla="*/ 22214 w 153756"/>
                    <a:gd name="connsiteY1" fmla="*/ 132702 h 154740"/>
                    <a:gd name="connsiteX2" fmla="*/ 21995 w 153756"/>
                    <a:gd name="connsiteY2" fmla="*/ 88401 h 154740"/>
                    <a:gd name="connsiteX3" fmla="*/ 87333 w 153756"/>
                    <a:gd name="connsiteY3" fmla="*/ 22264 h 154740"/>
                    <a:gd name="connsiteX4" fmla="*/ 131542 w 153756"/>
                    <a:gd name="connsiteY4" fmla="*/ 22037 h 154740"/>
                    <a:gd name="connsiteX5" fmla="*/ 131762 w 153756"/>
                    <a:gd name="connsiteY5" fmla="*/ 66339 h 154740"/>
                    <a:gd name="connsiteX6" fmla="*/ 66424 w 153756"/>
                    <a:gd name="connsiteY6" fmla="*/ 132476 h 15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756" h="154740">
                      <a:moveTo>
                        <a:pt x="66424" y="132476"/>
                      </a:moveTo>
                      <a:cubicBezTo>
                        <a:pt x="54284" y="144765"/>
                        <a:pt x="34463" y="144853"/>
                        <a:pt x="22214" y="132702"/>
                      </a:cubicBezTo>
                      <a:cubicBezTo>
                        <a:pt x="9943" y="120529"/>
                        <a:pt x="9855" y="100690"/>
                        <a:pt x="21995" y="88401"/>
                      </a:cubicBezTo>
                      <a:lnTo>
                        <a:pt x="87333" y="22264"/>
                      </a:lnTo>
                      <a:cubicBezTo>
                        <a:pt x="99473" y="9975"/>
                        <a:pt x="119271" y="9864"/>
                        <a:pt x="131542" y="22037"/>
                      </a:cubicBezTo>
                      <a:cubicBezTo>
                        <a:pt x="143790" y="34188"/>
                        <a:pt x="143902" y="54051"/>
                        <a:pt x="131762" y="66339"/>
                      </a:cubicBezTo>
                      <a:lnTo>
                        <a:pt x="66424" y="132476"/>
                      </a:lnTo>
                      <a:close/>
                    </a:path>
                  </a:pathLst>
                </a:custGeom>
                <a:solidFill>
                  <a:srgbClr val="FFFFFF"/>
                </a:solidFill>
                <a:ln w="3411" cap="sq">
                  <a:noFill/>
                  <a:prstDash val="solid"/>
                  <a:miter/>
                </a:ln>
              </p:spPr>
              <p:txBody>
                <a:bodyPr rtlCol="0" anchor="ctr"/>
                <a:lstStyle/>
                <a:p>
                  <a:endParaRPr lang="en-CH" sz="4400"/>
                </a:p>
              </p:txBody>
            </p:sp>
            <p:sp>
              <p:nvSpPr>
                <p:cNvPr id="73" name="Freeform 72">
                  <a:extLst>
                    <a:ext uri="{FF2B5EF4-FFF2-40B4-BE49-F238E27FC236}">
                      <a16:creationId xmlns:a16="http://schemas.microsoft.com/office/drawing/2014/main" id="{925B4863-EDAB-F765-895B-332C416D3021}"/>
                    </a:ext>
                  </a:extLst>
                </p:cNvPr>
                <p:cNvSpPr/>
                <p:nvPr/>
              </p:nvSpPr>
              <p:spPr>
                <a:xfrm>
                  <a:off x="11652452" y="5206157"/>
                  <a:ext cx="95962" cy="607668"/>
                </a:xfrm>
                <a:custGeom>
                  <a:avLst/>
                  <a:gdLst>
                    <a:gd name="connsiteX0" fmla="*/ 95932 w 95962"/>
                    <a:gd name="connsiteY0" fmla="*/ 557675 h 607668"/>
                    <a:gd name="connsiteX1" fmla="*/ 48175 w 95962"/>
                    <a:gd name="connsiteY1" fmla="*/ 606520 h 607668"/>
                    <a:gd name="connsiteX2" fmla="*/ 356 w 95962"/>
                    <a:gd name="connsiteY2" fmla="*/ 559972 h 607668"/>
                    <a:gd name="connsiteX3" fmla="*/ 30 w 95962"/>
                    <a:gd name="connsiteY3" fmla="*/ 49997 h 607668"/>
                    <a:gd name="connsiteX4" fmla="*/ 47788 w 95962"/>
                    <a:gd name="connsiteY4" fmla="*/ 1149 h 607668"/>
                    <a:gd name="connsiteX5" fmla="*/ 95607 w 95962"/>
                    <a:gd name="connsiteY5" fmla="*/ 47700 h 607668"/>
                    <a:gd name="connsiteX6" fmla="*/ 95932 w 95962"/>
                    <a:gd name="connsiteY6" fmla="*/ 557675 h 60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962" h="607668">
                      <a:moveTo>
                        <a:pt x="95932" y="557675"/>
                      </a:moveTo>
                      <a:cubicBezTo>
                        <a:pt x="95949" y="584002"/>
                        <a:pt x="74558" y="605886"/>
                        <a:pt x="48175" y="606520"/>
                      </a:cubicBezTo>
                      <a:cubicBezTo>
                        <a:pt x="21793" y="607154"/>
                        <a:pt x="373" y="586299"/>
                        <a:pt x="356" y="559972"/>
                      </a:cubicBezTo>
                      <a:lnTo>
                        <a:pt x="30" y="49997"/>
                      </a:lnTo>
                      <a:cubicBezTo>
                        <a:pt x="14" y="23671"/>
                        <a:pt x="21406" y="1783"/>
                        <a:pt x="47788" y="1149"/>
                      </a:cubicBezTo>
                      <a:cubicBezTo>
                        <a:pt x="74171" y="514"/>
                        <a:pt x="95590" y="21374"/>
                        <a:pt x="95607" y="47700"/>
                      </a:cubicBezTo>
                      <a:lnTo>
                        <a:pt x="95932" y="557675"/>
                      </a:lnTo>
                      <a:close/>
                    </a:path>
                  </a:pathLst>
                </a:custGeom>
                <a:solidFill>
                  <a:srgbClr val="FFFFFF"/>
                </a:solidFill>
                <a:ln w="3560" cap="sq">
                  <a:noFill/>
                  <a:prstDash val="solid"/>
                  <a:miter/>
                </a:ln>
              </p:spPr>
              <p:txBody>
                <a:bodyPr rtlCol="0" anchor="ctr"/>
                <a:lstStyle/>
                <a:p>
                  <a:endParaRPr lang="en-CH" sz="4400"/>
                </a:p>
              </p:txBody>
            </p:sp>
            <p:sp>
              <p:nvSpPr>
                <p:cNvPr id="74" name="Freeform 73">
                  <a:extLst>
                    <a:ext uri="{FF2B5EF4-FFF2-40B4-BE49-F238E27FC236}">
                      <a16:creationId xmlns:a16="http://schemas.microsoft.com/office/drawing/2014/main" id="{60D63336-2359-102A-E895-4F2BA25E9E94}"/>
                    </a:ext>
                  </a:extLst>
                </p:cNvPr>
                <p:cNvSpPr/>
                <p:nvPr/>
              </p:nvSpPr>
              <p:spPr>
                <a:xfrm>
                  <a:off x="11763310" y="5203492"/>
                  <a:ext cx="95962" cy="607668"/>
                </a:xfrm>
                <a:custGeom>
                  <a:avLst/>
                  <a:gdLst>
                    <a:gd name="connsiteX0" fmla="*/ 95932 w 95962"/>
                    <a:gd name="connsiteY0" fmla="*/ 557675 h 607668"/>
                    <a:gd name="connsiteX1" fmla="*/ 48175 w 95962"/>
                    <a:gd name="connsiteY1" fmla="*/ 606520 h 607668"/>
                    <a:gd name="connsiteX2" fmla="*/ 356 w 95962"/>
                    <a:gd name="connsiteY2" fmla="*/ 559972 h 607668"/>
                    <a:gd name="connsiteX3" fmla="*/ 30 w 95962"/>
                    <a:gd name="connsiteY3" fmla="*/ 49997 h 607668"/>
                    <a:gd name="connsiteX4" fmla="*/ 47788 w 95962"/>
                    <a:gd name="connsiteY4" fmla="*/ 1149 h 607668"/>
                    <a:gd name="connsiteX5" fmla="*/ 95607 w 95962"/>
                    <a:gd name="connsiteY5" fmla="*/ 47700 h 607668"/>
                    <a:gd name="connsiteX6" fmla="*/ 95932 w 95962"/>
                    <a:gd name="connsiteY6" fmla="*/ 557675 h 607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962" h="607668">
                      <a:moveTo>
                        <a:pt x="95932" y="557675"/>
                      </a:moveTo>
                      <a:cubicBezTo>
                        <a:pt x="95949" y="584002"/>
                        <a:pt x="74557" y="605886"/>
                        <a:pt x="48175" y="606520"/>
                      </a:cubicBezTo>
                      <a:cubicBezTo>
                        <a:pt x="21793" y="607154"/>
                        <a:pt x="373" y="586299"/>
                        <a:pt x="356" y="559972"/>
                      </a:cubicBezTo>
                      <a:lnTo>
                        <a:pt x="30" y="49997"/>
                      </a:lnTo>
                      <a:cubicBezTo>
                        <a:pt x="14" y="23671"/>
                        <a:pt x="21406" y="1783"/>
                        <a:pt x="47788" y="1149"/>
                      </a:cubicBezTo>
                      <a:cubicBezTo>
                        <a:pt x="74170" y="514"/>
                        <a:pt x="95590" y="21374"/>
                        <a:pt x="95607" y="47700"/>
                      </a:cubicBezTo>
                      <a:lnTo>
                        <a:pt x="95932" y="557675"/>
                      </a:lnTo>
                      <a:close/>
                    </a:path>
                  </a:pathLst>
                </a:custGeom>
                <a:solidFill>
                  <a:srgbClr val="FFFFFF"/>
                </a:solidFill>
                <a:ln w="3560" cap="sq">
                  <a:noFill/>
                  <a:prstDash val="solid"/>
                  <a:miter/>
                </a:ln>
              </p:spPr>
              <p:txBody>
                <a:bodyPr rtlCol="0" anchor="ctr"/>
                <a:lstStyle/>
                <a:p>
                  <a:endParaRPr lang="en-CH" sz="4400"/>
                </a:p>
              </p:txBody>
            </p:sp>
            <p:sp>
              <p:nvSpPr>
                <p:cNvPr id="75" name="Freeform 74">
                  <a:extLst>
                    <a:ext uri="{FF2B5EF4-FFF2-40B4-BE49-F238E27FC236}">
                      <a16:creationId xmlns:a16="http://schemas.microsoft.com/office/drawing/2014/main" id="{116C27D1-CE80-36D6-5812-9122591A26CC}"/>
                    </a:ext>
                  </a:extLst>
                </p:cNvPr>
                <p:cNvSpPr/>
                <p:nvPr/>
              </p:nvSpPr>
              <p:spPr>
                <a:xfrm>
                  <a:off x="11804817" y="5822049"/>
                  <a:ext cx="153840" cy="151619"/>
                </a:xfrm>
                <a:custGeom>
                  <a:avLst/>
                  <a:gdLst>
                    <a:gd name="connsiteX0" fmla="*/ 86387 w 153840"/>
                    <a:gd name="connsiteY0" fmla="*/ 129395 h 151619"/>
                    <a:gd name="connsiteX1" fmla="*/ 131654 w 153840"/>
                    <a:gd name="connsiteY1" fmla="*/ 128515 h 151619"/>
                    <a:gd name="connsiteX2" fmla="*/ 130760 w 153840"/>
                    <a:gd name="connsiteY2" fmla="*/ 83185 h 151619"/>
                    <a:gd name="connsiteX3" fmla="*/ 67453 w 153840"/>
                    <a:gd name="connsiteY3" fmla="*/ 22225 h 151619"/>
                    <a:gd name="connsiteX4" fmla="*/ 22186 w 153840"/>
                    <a:gd name="connsiteY4" fmla="*/ 23105 h 151619"/>
                    <a:gd name="connsiteX5" fmla="*/ 23081 w 153840"/>
                    <a:gd name="connsiteY5" fmla="*/ 68435 h 151619"/>
                    <a:gd name="connsiteX6" fmla="*/ 86387 w 153840"/>
                    <a:gd name="connsiteY6" fmla="*/ 129395 h 15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40" h="151619">
                      <a:moveTo>
                        <a:pt x="86387" y="129395"/>
                      </a:moveTo>
                      <a:cubicBezTo>
                        <a:pt x="99125" y="141661"/>
                        <a:pt x="119421" y="141254"/>
                        <a:pt x="131654" y="128515"/>
                      </a:cubicBezTo>
                      <a:cubicBezTo>
                        <a:pt x="143910" y="115752"/>
                        <a:pt x="143497" y="95451"/>
                        <a:pt x="130760" y="83185"/>
                      </a:cubicBezTo>
                      <a:lnTo>
                        <a:pt x="67453" y="22225"/>
                      </a:lnTo>
                      <a:cubicBezTo>
                        <a:pt x="54715" y="9960"/>
                        <a:pt x="34442" y="10341"/>
                        <a:pt x="22186" y="23105"/>
                      </a:cubicBezTo>
                      <a:cubicBezTo>
                        <a:pt x="9954" y="35844"/>
                        <a:pt x="10343" y="56169"/>
                        <a:pt x="23081" y="68435"/>
                      </a:cubicBezTo>
                      <a:lnTo>
                        <a:pt x="86387" y="129395"/>
                      </a:lnTo>
                      <a:close/>
                    </a:path>
                  </a:pathLst>
                </a:custGeom>
                <a:solidFill>
                  <a:srgbClr val="FFFFFF"/>
                </a:solidFill>
                <a:ln w="3407" cap="sq">
                  <a:noFill/>
                  <a:prstDash val="solid"/>
                  <a:miter/>
                </a:ln>
              </p:spPr>
              <p:txBody>
                <a:bodyPr rtlCol="0" anchor="ctr"/>
                <a:lstStyle/>
                <a:p>
                  <a:endParaRPr lang="en-CH" sz="4400"/>
                </a:p>
              </p:txBody>
            </p:sp>
            <p:sp>
              <p:nvSpPr>
                <p:cNvPr id="76" name="Freeform 75">
                  <a:extLst>
                    <a:ext uri="{FF2B5EF4-FFF2-40B4-BE49-F238E27FC236}">
                      <a16:creationId xmlns:a16="http://schemas.microsoft.com/office/drawing/2014/main" id="{18A23437-7128-121B-A8CA-734F141214C0}"/>
                    </a:ext>
                  </a:extLst>
                </p:cNvPr>
                <p:cNvSpPr/>
                <p:nvPr/>
              </p:nvSpPr>
              <p:spPr>
                <a:xfrm>
                  <a:off x="11922541" y="5935270"/>
                  <a:ext cx="153837" cy="151617"/>
                </a:xfrm>
                <a:custGeom>
                  <a:avLst/>
                  <a:gdLst>
                    <a:gd name="connsiteX0" fmla="*/ 86387 w 153837"/>
                    <a:gd name="connsiteY0" fmla="*/ 129395 h 151617"/>
                    <a:gd name="connsiteX1" fmla="*/ 131652 w 153837"/>
                    <a:gd name="connsiteY1" fmla="*/ 128513 h 151617"/>
                    <a:gd name="connsiteX2" fmla="*/ 130759 w 153837"/>
                    <a:gd name="connsiteY2" fmla="*/ 83185 h 151617"/>
                    <a:gd name="connsiteX3" fmla="*/ 67451 w 153837"/>
                    <a:gd name="connsiteY3" fmla="*/ 22223 h 151617"/>
                    <a:gd name="connsiteX4" fmla="*/ 22186 w 153837"/>
                    <a:gd name="connsiteY4" fmla="*/ 23105 h 151617"/>
                    <a:gd name="connsiteX5" fmla="*/ 23078 w 153837"/>
                    <a:gd name="connsiteY5" fmla="*/ 68432 h 151617"/>
                    <a:gd name="connsiteX6" fmla="*/ 86387 w 153837"/>
                    <a:gd name="connsiteY6" fmla="*/ 129395 h 15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37" h="151617">
                      <a:moveTo>
                        <a:pt x="86387" y="129395"/>
                      </a:moveTo>
                      <a:cubicBezTo>
                        <a:pt x="99125" y="141661"/>
                        <a:pt x="119396" y="141276"/>
                        <a:pt x="131652" y="128513"/>
                      </a:cubicBezTo>
                      <a:cubicBezTo>
                        <a:pt x="143907" y="115749"/>
                        <a:pt x="143497" y="95451"/>
                        <a:pt x="130759" y="83185"/>
                      </a:cubicBezTo>
                      <a:lnTo>
                        <a:pt x="67451" y="22223"/>
                      </a:lnTo>
                      <a:cubicBezTo>
                        <a:pt x="54713" y="9957"/>
                        <a:pt x="34442" y="10341"/>
                        <a:pt x="22186" y="23105"/>
                      </a:cubicBezTo>
                      <a:cubicBezTo>
                        <a:pt x="9930" y="35868"/>
                        <a:pt x="10340" y="56167"/>
                        <a:pt x="23078" y="68432"/>
                      </a:cubicBezTo>
                      <a:lnTo>
                        <a:pt x="86387" y="129395"/>
                      </a:lnTo>
                      <a:close/>
                    </a:path>
                  </a:pathLst>
                </a:custGeom>
                <a:solidFill>
                  <a:srgbClr val="FFFFFF"/>
                </a:solidFill>
                <a:ln w="3407" cap="sq">
                  <a:noFill/>
                  <a:prstDash val="solid"/>
                  <a:miter/>
                </a:ln>
              </p:spPr>
              <p:txBody>
                <a:bodyPr rtlCol="0" anchor="ctr"/>
                <a:lstStyle/>
                <a:p>
                  <a:endParaRPr lang="en-CH" sz="4400"/>
                </a:p>
              </p:txBody>
            </p:sp>
            <p:sp>
              <p:nvSpPr>
                <p:cNvPr id="77" name="Freeform 76">
                  <a:extLst>
                    <a:ext uri="{FF2B5EF4-FFF2-40B4-BE49-F238E27FC236}">
                      <a16:creationId xmlns:a16="http://schemas.microsoft.com/office/drawing/2014/main" id="{250395C9-7360-C4A0-8C64-2CF7E7B0BBD4}"/>
                    </a:ext>
                  </a:extLst>
                </p:cNvPr>
                <p:cNvSpPr/>
                <p:nvPr/>
              </p:nvSpPr>
              <p:spPr>
                <a:xfrm>
                  <a:off x="11979139" y="5883260"/>
                  <a:ext cx="153837" cy="151617"/>
                </a:xfrm>
                <a:custGeom>
                  <a:avLst/>
                  <a:gdLst>
                    <a:gd name="connsiteX0" fmla="*/ 86387 w 153837"/>
                    <a:gd name="connsiteY0" fmla="*/ 129395 h 151617"/>
                    <a:gd name="connsiteX1" fmla="*/ 131652 w 153837"/>
                    <a:gd name="connsiteY1" fmla="*/ 128513 h 151617"/>
                    <a:gd name="connsiteX2" fmla="*/ 130760 w 153837"/>
                    <a:gd name="connsiteY2" fmla="*/ 83185 h 151617"/>
                    <a:gd name="connsiteX3" fmla="*/ 67451 w 153837"/>
                    <a:gd name="connsiteY3" fmla="*/ 22223 h 151617"/>
                    <a:gd name="connsiteX4" fmla="*/ 22186 w 153837"/>
                    <a:gd name="connsiteY4" fmla="*/ 23105 h 151617"/>
                    <a:gd name="connsiteX5" fmla="*/ 23078 w 153837"/>
                    <a:gd name="connsiteY5" fmla="*/ 68433 h 151617"/>
                    <a:gd name="connsiteX6" fmla="*/ 86387 w 153837"/>
                    <a:gd name="connsiteY6" fmla="*/ 129395 h 15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37" h="151617">
                      <a:moveTo>
                        <a:pt x="86387" y="129395"/>
                      </a:moveTo>
                      <a:cubicBezTo>
                        <a:pt x="99125" y="141661"/>
                        <a:pt x="119419" y="141252"/>
                        <a:pt x="131652" y="128513"/>
                      </a:cubicBezTo>
                      <a:cubicBezTo>
                        <a:pt x="143907" y="115749"/>
                        <a:pt x="143497" y="95451"/>
                        <a:pt x="130760" y="83185"/>
                      </a:cubicBezTo>
                      <a:lnTo>
                        <a:pt x="67451" y="22223"/>
                      </a:lnTo>
                      <a:cubicBezTo>
                        <a:pt x="54713" y="9957"/>
                        <a:pt x="34442" y="10341"/>
                        <a:pt x="22186" y="23105"/>
                      </a:cubicBezTo>
                      <a:cubicBezTo>
                        <a:pt x="9954" y="35844"/>
                        <a:pt x="10340" y="56167"/>
                        <a:pt x="23078" y="68433"/>
                      </a:cubicBezTo>
                      <a:lnTo>
                        <a:pt x="86387" y="129395"/>
                      </a:lnTo>
                      <a:close/>
                    </a:path>
                  </a:pathLst>
                </a:custGeom>
                <a:solidFill>
                  <a:srgbClr val="FFFFFF"/>
                </a:solidFill>
                <a:ln w="3407" cap="sq">
                  <a:noFill/>
                  <a:prstDash val="solid"/>
                  <a:miter/>
                </a:ln>
              </p:spPr>
              <p:txBody>
                <a:bodyPr rtlCol="0" anchor="ctr"/>
                <a:lstStyle/>
                <a:p>
                  <a:endParaRPr lang="en-CH" sz="4400"/>
                </a:p>
              </p:txBody>
            </p:sp>
            <p:sp>
              <p:nvSpPr>
                <p:cNvPr id="78" name="Freeform 77">
                  <a:extLst>
                    <a:ext uri="{FF2B5EF4-FFF2-40B4-BE49-F238E27FC236}">
                      <a16:creationId xmlns:a16="http://schemas.microsoft.com/office/drawing/2014/main" id="{241FF8FE-BEF6-17B6-2EA6-C90BDE3912B6}"/>
                    </a:ext>
                  </a:extLst>
                </p:cNvPr>
                <p:cNvSpPr/>
                <p:nvPr/>
              </p:nvSpPr>
              <p:spPr>
                <a:xfrm>
                  <a:off x="11859427" y="5765888"/>
                  <a:ext cx="153837" cy="151616"/>
                </a:xfrm>
                <a:custGeom>
                  <a:avLst/>
                  <a:gdLst>
                    <a:gd name="connsiteX0" fmla="*/ 86387 w 153837"/>
                    <a:gd name="connsiteY0" fmla="*/ 129394 h 151616"/>
                    <a:gd name="connsiteX1" fmla="*/ 131652 w 153837"/>
                    <a:gd name="connsiteY1" fmla="*/ 128512 h 151616"/>
                    <a:gd name="connsiteX2" fmla="*/ 130759 w 153837"/>
                    <a:gd name="connsiteY2" fmla="*/ 83185 h 151616"/>
                    <a:gd name="connsiteX3" fmla="*/ 67450 w 153837"/>
                    <a:gd name="connsiteY3" fmla="*/ 22223 h 151616"/>
                    <a:gd name="connsiteX4" fmla="*/ 22186 w 153837"/>
                    <a:gd name="connsiteY4" fmla="*/ 23104 h 151616"/>
                    <a:gd name="connsiteX5" fmla="*/ 23078 w 153837"/>
                    <a:gd name="connsiteY5" fmla="*/ 68432 h 151616"/>
                    <a:gd name="connsiteX6" fmla="*/ 86387 w 153837"/>
                    <a:gd name="connsiteY6" fmla="*/ 129394 h 15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37" h="151616">
                      <a:moveTo>
                        <a:pt x="86387" y="129394"/>
                      </a:moveTo>
                      <a:cubicBezTo>
                        <a:pt x="99125" y="141660"/>
                        <a:pt x="119419" y="141251"/>
                        <a:pt x="131652" y="128512"/>
                      </a:cubicBezTo>
                      <a:cubicBezTo>
                        <a:pt x="143907" y="115749"/>
                        <a:pt x="143497" y="95451"/>
                        <a:pt x="130759" y="83185"/>
                      </a:cubicBezTo>
                      <a:lnTo>
                        <a:pt x="67450" y="22223"/>
                      </a:lnTo>
                      <a:cubicBezTo>
                        <a:pt x="54715" y="9959"/>
                        <a:pt x="34442" y="10341"/>
                        <a:pt x="22186" y="23104"/>
                      </a:cubicBezTo>
                      <a:cubicBezTo>
                        <a:pt x="9954" y="35843"/>
                        <a:pt x="10343" y="56168"/>
                        <a:pt x="23078" y="68432"/>
                      </a:cubicBezTo>
                      <a:lnTo>
                        <a:pt x="86387" y="129394"/>
                      </a:lnTo>
                      <a:close/>
                    </a:path>
                  </a:pathLst>
                </a:custGeom>
                <a:solidFill>
                  <a:srgbClr val="FFFFFF"/>
                </a:solidFill>
                <a:ln w="3407" cap="sq">
                  <a:noFill/>
                  <a:prstDash val="solid"/>
                  <a:miter/>
                </a:ln>
              </p:spPr>
              <p:txBody>
                <a:bodyPr rtlCol="0" anchor="ctr"/>
                <a:lstStyle/>
                <a:p>
                  <a:endParaRPr lang="en-CH" sz="4400"/>
                </a:p>
              </p:txBody>
            </p:sp>
          </p:grpSp>
        </p:grpSp>
        <p:sp>
          <p:nvSpPr>
            <p:cNvPr id="79" name="TextBox 78">
              <a:extLst>
                <a:ext uri="{FF2B5EF4-FFF2-40B4-BE49-F238E27FC236}">
                  <a16:creationId xmlns:a16="http://schemas.microsoft.com/office/drawing/2014/main" id="{BE4051EB-2587-D2C4-86B9-BF2055F47971}"/>
                </a:ext>
              </a:extLst>
            </p:cNvPr>
            <p:cNvSpPr txBox="1"/>
            <p:nvPr/>
          </p:nvSpPr>
          <p:spPr>
            <a:xfrm>
              <a:off x="13053391" y="5209252"/>
              <a:ext cx="1786066"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ELISA</a:t>
              </a:r>
            </a:p>
          </p:txBody>
        </p:sp>
      </p:grpSp>
      <p:sp>
        <p:nvSpPr>
          <p:cNvPr id="80" name="TextBox 79">
            <a:extLst>
              <a:ext uri="{FF2B5EF4-FFF2-40B4-BE49-F238E27FC236}">
                <a16:creationId xmlns:a16="http://schemas.microsoft.com/office/drawing/2014/main" id="{964BE6AB-605E-F028-84EB-DCC88363D786}"/>
              </a:ext>
            </a:extLst>
          </p:cNvPr>
          <p:cNvSpPr txBox="1"/>
          <p:nvPr/>
        </p:nvSpPr>
        <p:spPr>
          <a:xfrm>
            <a:off x="2364322" y="4122801"/>
            <a:ext cx="2537874"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SJS/TEN</a:t>
            </a:r>
          </a:p>
        </p:txBody>
      </p:sp>
      <p:grpSp>
        <p:nvGrpSpPr>
          <p:cNvPr id="81" name="Graphic 4">
            <a:extLst>
              <a:ext uri="{FF2B5EF4-FFF2-40B4-BE49-F238E27FC236}">
                <a16:creationId xmlns:a16="http://schemas.microsoft.com/office/drawing/2014/main" id="{D334A671-3BFA-CD1B-2874-FF8ADD5B3136}"/>
              </a:ext>
            </a:extLst>
          </p:cNvPr>
          <p:cNvGrpSpPr/>
          <p:nvPr/>
        </p:nvGrpSpPr>
        <p:grpSpPr>
          <a:xfrm>
            <a:off x="5675131" y="15981305"/>
            <a:ext cx="3023801" cy="1607458"/>
            <a:chOff x="5675131" y="15981305"/>
            <a:chExt cx="3023801" cy="1607458"/>
          </a:xfrm>
        </p:grpSpPr>
        <p:sp>
          <p:nvSpPr>
            <p:cNvPr id="82" name="TextBox 81">
              <a:extLst>
                <a:ext uri="{FF2B5EF4-FFF2-40B4-BE49-F238E27FC236}">
                  <a16:creationId xmlns:a16="http://schemas.microsoft.com/office/drawing/2014/main" id="{E108DF6F-0282-B505-A615-84213704A502}"/>
                </a:ext>
              </a:extLst>
            </p:cNvPr>
            <p:cNvSpPr txBox="1"/>
            <p:nvPr/>
          </p:nvSpPr>
          <p:spPr>
            <a:xfrm>
              <a:off x="6193118" y="16819322"/>
              <a:ext cx="250581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SJS/TEN</a:t>
              </a:r>
            </a:p>
          </p:txBody>
        </p:sp>
        <p:grpSp>
          <p:nvGrpSpPr>
            <p:cNvPr id="83" name="Graphic 4">
              <a:extLst>
                <a:ext uri="{FF2B5EF4-FFF2-40B4-BE49-F238E27FC236}">
                  <a16:creationId xmlns:a16="http://schemas.microsoft.com/office/drawing/2014/main" id="{BD22C67A-CF36-52FD-B2CE-3D15CCF3D5E2}"/>
                </a:ext>
              </a:extLst>
            </p:cNvPr>
            <p:cNvGrpSpPr/>
            <p:nvPr/>
          </p:nvGrpSpPr>
          <p:grpSpPr>
            <a:xfrm>
              <a:off x="5675131" y="15981305"/>
              <a:ext cx="2541292" cy="769441"/>
              <a:chOff x="5675131" y="15981305"/>
              <a:chExt cx="2541292" cy="769441"/>
            </a:xfrm>
          </p:grpSpPr>
          <p:sp>
            <p:nvSpPr>
              <p:cNvPr id="84" name="Freeform 83">
                <a:extLst>
                  <a:ext uri="{FF2B5EF4-FFF2-40B4-BE49-F238E27FC236}">
                    <a16:creationId xmlns:a16="http://schemas.microsoft.com/office/drawing/2014/main" id="{08E754F0-6FF2-704F-8296-EFB74ECD8E86}"/>
                  </a:ext>
                </a:extLst>
              </p:cNvPr>
              <p:cNvSpPr/>
              <p:nvPr/>
            </p:nvSpPr>
            <p:spPr>
              <a:xfrm rot="10800000" flipV="1">
                <a:off x="5675131" y="16158343"/>
                <a:ext cx="484042" cy="368569"/>
              </a:xfrm>
              <a:custGeom>
                <a:avLst/>
                <a:gdLst>
                  <a:gd name="connsiteX0" fmla="*/ -7 w 484042"/>
                  <a:gd name="connsiteY0" fmla="*/ 979 h 368569"/>
                  <a:gd name="connsiteX1" fmla="*/ 484036 w 484042"/>
                  <a:gd name="connsiteY1" fmla="*/ 979 h 368569"/>
                  <a:gd name="connsiteX2" fmla="*/ 484036 w 484042"/>
                  <a:gd name="connsiteY2" fmla="*/ 369549 h 368569"/>
                  <a:gd name="connsiteX3" fmla="*/ -7 w 484042"/>
                  <a:gd name="connsiteY3" fmla="*/ 369549 h 368569"/>
                </a:gdLst>
                <a:ahLst/>
                <a:cxnLst>
                  <a:cxn ang="0">
                    <a:pos x="connsiteX0" y="connsiteY0"/>
                  </a:cxn>
                  <a:cxn ang="0">
                    <a:pos x="connsiteX1" y="connsiteY1"/>
                  </a:cxn>
                  <a:cxn ang="0">
                    <a:pos x="connsiteX2" y="connsiteY2"/>
                  </a:cxn>
                  <a:cxn ang="0">
                    <a:pos x="connsiteX3" y="connsiteY3"/>
                  </a:cxn>
                </a:cxnLst>
                <a:rect l="l" t="t" r="r" b="b"/>
                <a:pathLst>
                  <a:path w="484042" h="368569">
                    <a:moveTo>
                      <a:pt x="-7" y="979"/>
                    </a:moveTo>
                    <a:lnTo>
                      <a:pt x="484036" y="979"/>
                    </a:lnTo>
                    <a:lnTo>
                      <a:pt x="484036" y="369549"/>
                    </a:lnTo>
                    <a:lnTo>
                      <a:pt x="-7" y="369549"/>
                    </a:lnTo>
                    <a:close/>
                  </a:path>
                </a:pathLst>
              </a:custGeom>
              <a:solidFill>
                <a:srgbClr val="2785EE"/>
              </a:solidFill>
              <a:ln w="2030" cap="sq">
                <a:noFill/>
                <a:prstDash val="solid"/>
                <a:miter/>
              </a:ln>
            </p:spPr>
            <p:txBody>
              <a:bodyPr rtlCol="0" anchor="ctr"/>
              <a:lstStyle/>
              <a:p>
                <a:endParaRPr lang="en-CH" sz="4400"/>
              </a:p>
            </p:txBody>
          </p:sp>
          <p:sp>
            <p:nvSpPr>
              <p:cNvPr id="85" name="TextBox 84">
                <a:extLst>
                  <a:ext uri="{FF2B5EF4-FFF2-40B4-BE49-F238E27FC236}">
                    <a16:creationId xmlns:a16="http://schemas.microsoft.com/office/drawing/2014/main" id="{28C318FB-8885-E772-89C5-0F89CFD61436}"/>
                  </a:ext>
                </a:extLst>
              </p:cNvPr>
              <p:cNvSpPr txBox="1"/>
              <p:nvPr/>
            </p:nvSpPr>
            <p:spPr>
              <a:xfrm>
                <a:off x="6212348" y="15981305"/>
                <a:ext cx="200407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Control</a:t>
                </a:r>
              </a:p>
            </p:txBody>
          </p:sp>
        </p:grpSp>
        <p:sp>
          <p:nvSpPr>
            <p:cNvPr id="86" name="Freeform 85">
              <a:extLst>
                <a:ext uri="{FF2B5EF4-FFF2-40B4-BE49-F238E27FC236}">
                  <a16:creationId xmlns:a16="http://schemas.microsoft.com/office/drawing/2014/main" id="{A31E96F8-8D3A-B056-2023-60434B1CE294}"/>
                </a:ext>
              </a:extLst>
            </p:cNvPr>
            <p:cNvSpPr/>
            <p:nvPr/>
          </p:nvSpPr>
          <p:spPr>
            <a:xfrm rot="10800000" flipV="1">
              <a:off x="5675131" y="16972384"/>
              <a:ext cx="484042" cy="368569"/>
            </a:xfrm>
            <a:custGeom>
              <a:avLst/>
              <a:gdLst>
                <a:gd name="connsiteX0" fmla="*/ -7 w 484042"/>
                <a:gd name="connsiteY0" fmla="*/ 1246 h 368569"/>
                <a:gd name="connsiteX1" fmla="*/ 484036 w 484042"/>
                <a:gd name="connsiteY1" fmla="*/ 1246 h 368569"/>
                <a:gd name="connsiteX2" fmla="*/ 484036 w 484042"/>
                <a:gd name="connsiteY2" fmla="*/ 369816 h 368569"/>
                <a:gd name="connsiteX3" fmla="*/ -7 w 484042"/>
                <a:gd name="connsiteY3" fmla="*/ 369816 h 368569"/>
              </a:gdLst>
              <a:ahLst/>
              <a:cxnLst>
                <a:cxn ang="0">
                  <a:pos x="connsiteX0" y="connsiteY0"/>
                </a:cxn>
                <a:cxn ang="0">
                  <a:pos x="connsiteX1" y="connsiteY1"/>
                </a:cxn>
                <a:cxn ang="0">
                  <a:pos x="connsiteX2" y="connsiteY2"/>
                </a:cxn>
                <a:cxn ang="0">
                  <a:pos x="connsiteX3" y="connsiteY3"/>
                </a:cxn>
              </a:cxnLst>
              <a:rect l="l" t="t" r="r" b="b"/>
              <a:pathLst>
                <a:path w="484042" h="368569">
                  <a:moveTo>
                    <a:pt x="-7" y="1246"/>
                  </a:moveTo>
                  <a:lnTo>
                    <a:pt x="484036" y="1246"/>
                  </a:lnTo>
                  <a:lnTo>
                    <a:pt x="484036" y="369816"/>
                  </a:lnTo>
                  <a:lnTo>
                    <a:pt x="-7" y="369816"/>
                  </a:lnTo>
                  <a:close/>
                </a:path>
              </a:pathLst>
            </a:custGeom>
            <a:solidFill>
              <a:srgbClr val="FF005E"/>
            </a:solidFill>
            <a:ln w="2030" cap="sq">
              <a:noFill/>
              <a:prstDash val="solid"/>
              <a:miter/>
            </a:ln>
          </p:spPr>
          <p:txBody>
            <a:bodyPr rtlCol="0" anchor="ctr"/>
            <a:lstStyle/>
            <a:p>
              <a:endParaRPr lang="en-CH" sz="4400"/>
            </a:p>
          </p:txBody>
        </p:sp>
      </p:grpSp>
      <p:grpSp>
        <p:nvGrpSpPr>
          <p:cNvPr id="87" name="Graphic 4">
            <a:extLst>
              <a:ext uri="{FF2B5EF4-FFF2-40B4-BE49-F238E27FC236}">
                <a16:creationId xmlns:a16="http://schemas.microsoft.com/office/drawing/2014/main" id="{1DF937BC-9F78-E53B-2C5C-EC1BEE4AC05D}"/>
              </a:ext>
            </a:extLst>
          </p:cNvPr>
          <p:cNvGrpSpPr/>
          <p:nvPr/>
        </p:nvGrpSpPr>
        <p:grpSpPr>
          <a:xfrm>
            <a:off x="917489" y="14391047"/>
            <a:ext cx="1939996" cy="1531276"/>
            <a:chOff x="917489" y="14391047"/>
            <a:chExt cx="1939996" cy="1531276"/>
          </a:xfrm>
          <a:solidFill>
            <a:srgbClr val="000000"/>
          </a:solidFill>
        </p:grpSpPr>
        <p:sp>
          <p:nvSpPr>
            <p:cNvPr id="88" name="TextBox 87">
              <a:extLst>
                <a:ext uri="{FF2B5EF4-FFF2-40B4-BE49-F238E27FC236}">
                  <a16:creationId xmlns:a16="http://schemas.microsoft.com/office/drawing/2014/main" id="{63BD7353-AF93-BB2B-39F5-CFA0B1CD68A5}"/>
                </a:ext>
              </a:extLst>
            </p:cNvPr>
            <p:cNvSpPr txBox="1"/>
            <p:nvPr/>
          </p:nvSpPr>
          <p:spPr>
            <a:xfrm>
              <a:off x="1040962" y="14391047"/>
              <a:ext cx="1816523"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IL-36γ</a:t>
              </a:r>
            </a:p>
          </p:txBody>
        </p:sp>
        <p:sp>
          <p:nvSpPr>
            <p:cNvPr id="89" name="TextBox 88">
              <a:extLst>
                <a:ext uri="{FF2B5EF4-FFF2-40B4-BE49-F238E27FC236}">
                  <a16:creationId xmlns:a16="http://schemas.microsoft.com/office/drawing/2014/main" id="{BD6B4251-25FE-B7C1-A1D8-92B52575FB96}"/>
                </a:ext>
              </a:extLst>
            </p:cNvPr>
            <p:cNvSpPr txBox="1"/>
            <p:nvPr/>
          </p:nvSpPr>
          <p:spPr>
            <a:xfrm>
              <a:off x="917489" y="15152882"/>
              <a:ext cx="19399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(ng/ml)</a:t>
              </a:r>
            </a:p>
          </p:txBody>
        </p:sp>
      </p:grpSp>
      <p:grpSp>
        <p:nvGrpSpPr>
          <p:cNvPr id="90" name="Graphic 4">
            <a:extLst>
              <a:ext uri="{FF2B5EF4-FFF2-40B4-BE49-F238E27FC236}">
                <a16:creationId xmlns:a16="http://schemas.microsoft.com/office/drawing/2014/main" id="{E538C25D-1D5E-7A78-B4B1-D6F799B5D19B}"/>
              </a:ext>
            </a:extLst>
          </p:cNvPr>
          <p:cNvGrpSpPr/>
          <p:nvPr/>
        </p:nvGrpSpPr>
        <p:grpSpPr>
          <a:xfrm>
            <a:off x="6220844" y="4523607"/>
            <a:ext cx="3603872" cy="1455092"/>
            <a:chOff x="6220844" y="4523607"/>
            <a:chExt cx="3603872" cy="1455092"/>
          </a:xfrm>
          <a:solidFill>
            <a:srgbClr val="000080"/>
          </a:solidFill>
        </p:grpSpPr>
        <p:sp>
          <p:nvSpPr>
            <p:cNvPr id="91" name="TextBox 90">
              <a:extLst>
                <a:ext uri="{FF2B5EF4-FFF2-40B4-BE49-F238E27FC236}">
                  <a16:creationId xmlns:a16="http://schemas.microsoft.com/office/drawing/2014/main" id="{2BDB0050-617F-7253-FBF7-828B1A586C8C}"/>
                </a:ext>
              </a:extLst>
            </p:cNvPr>
            <p:cNvSpPr txBox="1"/>
            <p:nvPr/>
          </p:nvSpPr>
          <p:spPr>
            <a:xfrm>
              <a:off x="6824421" y="4523607"/>
              <a:ext cx="2486065"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Tear ﬂuid</a:t>
              </a:r>
            </a:p>
          </p:txBody>
        </p:sp>
        <p:sp>
          <p:nvSpPr>
            <p:cNvPr id="92" name="TextBox 91">
              <a:extLst>
                <a:ext uri="{FF2B5EF4-FFF2-40B4-BE49-F238E27FC236}">
                  <a16:creationId xmlns:a16="http://schemas.microsoft.com/office/drawing/2014/main" id="{A805FEA8-B35F-E181-047D-EC93325E8D04}"/>
                </a:ext>
              </a:extLst>
            </p:cNvPr>
            <p:cNvSpPr txBox="1"/>
            <p:nvPr/>
          </p:nvSpPr>
          <p:spPr>
            <a:xfrm>
              <a:off x="6220844" y="5209258"/>
              <a:ext cx="3603872"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Eyelid margin</a:t>
              </a:r>
            </a:p>
          </p:txBody>
        </p:sp>
      </p:grpSp>
      <p:grpSp>
        <p:nvGrpSpPr>
          <p:cNvPr id="93" name="Graphic 4">
            <a:extLst>
              <a:ext uri="{FF2B5EF4-FFF2-40B4-BE49-F238E27FC236}">
                <a16:creationId xmlns:a16="http://schemas.microsoft.com/office/drawing/2014/main" id="{54D3BFBC-D19B-C024-16D9-9028C27BE871}"/>
              </a:ext>
            </a:extLst>
          </p:cNvPr>
          <p:cNvGrpSpPr/>
          <p:nvPr/>
        </p:nvGrpSpPr>
        <p:grpSpPr>
          <a:xfrm>
            <a:off x="6594368" y="1504653"/>
            <a:ext cx="2969853" cy="769441"/>
            <a:chOff x="6594368" y="1504653"/>
            <a:chExt cx="2969853" cy="769441"/>
          </a:xfrm>
          <a:solidFill>
            <a:srgbClr val="000080"/>
          </a:solidFill>
        </p:grpSpPr>
        <p:sp>
          <p:nvSpPr>
            <p:cNvPr id="94" name="TextBox 93">
              <a:extLst>
                <a:ext uri="{FF2B5EF4-FFF2-40B4-BE49-F238E27FC236}">
                  <a16:creationId xmlns:a16="http://schemas.microsoft.com/office/drawing/2014/main" id="{1246A6DA-155B-06D2-E8F6-56E0B332B147}"/>
                </a:ext>
              </a:extLst>
            </p:cNvPr>
            <p:cNvSpPr txBox="1"/>
            <p:nvPr/>
          </p:nvSpPr>
          <p:spPr>
            <a:xfrm>
              <a:off x="6594368" y="1504653"/>
              <a:ext cx="285206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SAMPLES</a:t>
              </a:r>
            </a:p>
          </p:txBody>
        </p:sp>
        <p:sp>
          <p:nvSpPr>
            <p:cNvPr id="95" name="Freeform 94">
              <a:extLst>
                <a:ext uri="{FF2B5EF4-FFF2-40B4-BE49-F238E27FC236}">
                  <a16:creationId xmlns:a16="http://schemas.microsoft.com/office/drawing/2014/main" id="{82E22BBF-CFD4-4166-0840-8B0F8C2045E0}"/>
                </a:ext>
              </a:extLst>
            </p:cNvPr>
            <p:cNvSpPr/>
            <p:nvPr/>
          </p:nvSpPr>
          <p:spPr>
            <a:xfrm>
              <a:off x="6685808" y="2160933"/>
              <a:ext cx="2878413" cy="44643"/>
            </a:xfrm>
            <a:custGeom>
              <a:avLst/>
              <a:gdLst>
                <a:gd name="connsiteX0" fmla="*/ 2236 w 2878413"/>
                <a:gd name="connsiteY0" fmla="*/ 619 h 44643"/>
                <a:gd name="connsiteX1" fmla="*/ 2880649 w 2878413"/>
                <a:gd name="connsiteY1" fmla="*/ 619 h 44643"/>
                <a:gd name="connsiteX2" fmla="*/ 2880649 w 2878413"/>
                <a:gd name="connsiteY2" fmla="*/ 45263 h 44643"/>
                <a:gd name="connsiteX3" fmla="*/ 2236 w 2878413"/>
                <a:gd name="connsiteY3" fmla="*/ 45263 h 44643"/>
              </a:gdLst>
              <a:ahLst/>
              <a:cxnLst>
                <a:cxn ang="0">
                  <a:pos x="connsiteX0" y="connsiteY0"/>
                </a:cxn>
                <a:cxn ang="0">
                  <a:pos x="connsiteX1" y="connsiteY1"/>
                </a:cxn>
                <a:cxn ang="0">
                  <a:pos x="connsiteX2" y="connsiteY2"/>
                </a:cxn>
                <a:cxn ang="0">
                  <a:pos x="connsiteX3" y="connsiteY3"/>
                </a:cxn>
              </a:cxnLst>
              <a:rect l="l" t="t" r="r" b="b"/>
              <a:pathLst>
                <a:path w="2878413" h="44643">
                  <a:moveTo>
                    <a:pt x="2236" y="619"/>
                  </a:moveTo>
                  <a:lnTo>
                    <a:pt x="2880649" y="619"/>
                  </a:lnTo>
                  <a:lnTo>
                    <a:pt x="2880649" y="45263"/>
                  </a:lnTo>
                  <a:lnTo>
                    <a:pt x="2236" y="45263"/>
                  </a:lnTo>
                  <a:close/>
                </a:path>
              </a:pathLst>
            </a:custGeom>
            <a:solidFill>
              <a:srgbClr val="000080"/>
            </a:solidFill>
            <a:ln w="12696" cap="sq">
              <a:noFill/>
              <a:prstDash val="solid"/>
              <a:miter/>
            </a:ln>
          </p:spPr>
          <p:txBody>
            <a:bodyPr rtlCol="0" anchor="ctr"/>
            <a:lstStyle/>
            <a:p>
              <a:endParaRPr lang="en-CH" sz="4400"/>
            </a:p>
          </p:txBody>
        </p:sp>
      </p:grpSp>
      <p:grpSp>
        <p:nvGrpSpPr>
          <p:cNvPr id="96" name="Graphic 4">
            <a:extLst>
              <a:ext uri="{FF2B5EF4-FFF2-40B4-BE49-F238E27FC236}">
                <a16:creationId xmlns:a16="http://schemas.microsoft.com/office/drawing/2014/main" id="{C5465A17-31D0-23D1-CED5-C69E7BD4DEB1}"/>
              </a:ext>
            </a:extLst>
          </p:cNvPr>
          <p:cNvGrpSpPr/>
          <p:nvPr/>
        </p:nvGrpSpPr>
        <p:grpSpPr>
          <a:xfrm>
            <a:off x="11115936" y="1445861"/>
            <a:ext cx="3137992" cy="769441"/>
            <a:chOff x="11115936" y="1445861"/>
            <a:chExt cx="3137992" cy="769441"/>
          </a:xfrm>
          <a:solidFill>
            <a:srgbClr val="000080"/>
          </a:solidFill>
        </p:grpSpPr>
        <p:sp>
          <p:nvSpPr>
            <p:cNvPr id="97" name="TextBox 96">
              <a:extLst>
                <a:ext uri="{FF2B5EF4-FFF2-40B4-BE49-F238E27FC236}">
                  <a16:creationId xmlns:a16="http://schemas.microsoft.com/office/drawing/2014/main" id="{A0C8784F-08CB-8538-4791-26CD71B54220}"/>
                </a:ext>
              </a:extLst>
            </p:cNvPr>
            <p:cNvSpPr txBox="1"/>
            <p:nvPr/>
          </p:nvSpPr>
          <p:spPr>
            <a:xfrm>
              <a:off x="11115936" y="1445861"/>
              <a:ext cx="3005951"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METHODS</a:t>
              </a:r>
            </a:p>
          </p:txBody>
        </p:sp>
        <p:sp>
          <p:nvSpPr>
            <p:cNvPr id="98" name="Freeform 97">
              <a:extLst>
                <a:ext uri="{FF2B5EF4-FFF2-40B4-BE49-F238E27FC236}">
                  <a16:creationId xmlns:a16="http://schemas.microsoft.com/office/drawing/2014/main" id="{644925B9-7374-B2BE-75EE-33FEFC20D710}"/>
                </a:ext>
              </a:extLst>
            </p:cNvPr>
            <p:cNvSpPr/>
            <p:nvPr/>
          </p:nvSpPr>
          <p:spPr>
            <a:xfrm>
              <a:off x="11207376" y="2102140"/>
              <a:ext cx="3046552" cy="44643"/>
            </a:xfrm>
            <a:custGeom>
              <a:avLst/>
              <a:gdLst>
                <a:gd name="connsiteX0" fmla="*/ 3747 w 3046552"/>
                <a:gd name="connsiteY0" fmla="*/ 600 h 44643"/>
                <a:gd name="connsiteX1" fmla="*/ 3050300 w 3046552"/>
                <a:gd name="connsiteY1" fmla="*/ 600 h 44643"/>
                <a:gd name="connsiteX2" fmla="*/ 3050300 w 3046552"/>
                <a:gd name="connsiteY2" fmla="*/ 45243 h 44643"/>
                <a:gd name="connsiteX3" fmla="*/ 3747 w 3046552"/>
                <a:gd name="connsiteY3" fmla="*/ 45243 h 44643"/>
              </a:gdLst>
              <a:ahLst/>
              <a:cxnLst>
                <a:cxn ang="0">
                  <a:pos x="connsiteX0" y="connsiteY0"/>
                </a:cxn>
                <a:cxn ang="0">
                  <a:pos x="connsiteX1" y="connsiteY1"/>
                </a:cxn>
                <a:cxn ang="0">
                  <a:pos x="connsiteX2" y="connsiteY2"/>
                </a:cxn>
                <a:cxn ang="0">
                  <a:pos x="connsiteX3" y="connsiteY3"/>
                </a:cxn>
              </a:cxnLst>
              <a:rect l="l" t="t" r="r" b="b"/>
              <a:pathLst>
                <a:path w="3046552" h="44643">
                  <a:moveTo>
                    <a:pt x="3747" y="600"/>
                  </a:moveTo>
                  <a:lnTo>
                    <a:pt x="3050300" y="600"/>
                  </a:lnTo>
                  <a:lnTo>
                    <a:pt x="3050300" y="45243"/>
                  </a:lnTo>
                  <a:lnTo>
                    <a:pt x="3747" y="45243"/>
                  </a:lnTo>
                  <a:close/>
                </a:path>
              </a:pathLst>
            </a:custGeom>
            <a:solidFill>
              <a:srgbClr val="000080"/>
            </a:solidFill>
            <a:ln w="12696" cap="sq">
              <a:noFill/>
              <a:prstDash val="solid"/>
              <a:miter/>
            </a:ln>
          </p:spPr>
          <p:txBody>
            <a:bodyPr rtlCol="0" anchor="ctr"/>
            <a:lstStyle/>
            <a:p>
              <a:endParaRPr lang="en-CH" sz="4400"/>
            </a:p>
          </p:txBody>
        </p:sp>
      </p:grpSp>
      <p:sp>
        <p:nvSpPr>
          <p:cNvPr id="99" name="TextBox 98">
            <a:extLst>
              <a:ext uri="{FF2B5EF4-FFF2-40B4-BE49-F238E27FC236}">
                <a16:creationId xmlns:a16="http://schemas.microsoft.com/office/drawing/2014/main" id="{9E88CCE4-9F82-B0F1-BC0D-73293A70314E}"/>
              </a:ext>
            </a:extLst>
          </p:cNvPr>
          <p:cNvSpPr txBox="1"/>
          <p:nvPr/>
        </p:nvSpPr>
        <p:spPr>
          <a:xfrm>
            <a:off x="13053385" y="3131474"/>
            <a:ext cx="5016117"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Mass spectroscopy</a:t>
            </a:r>
          </a:p>
        </p:txBody>
      </p:sp>
      <p:grpSp>
        <p:nvGrpSpPr>
          <p:cNvPr id="100" name="Graphic 4">
            <a:extLst>
              <a:ext uri="{FF2B5EF4-FFF2-40B4-BE49-F238E27FC236}">
                <a16:creationId xmlns:a16="http://schemas.microsoft.com/office/drawing/2014/main" id="{B3F34E03-D5CC-9B72-F248-4B1392EABCB5}"/>
              </a:ext>
            </a:extLst>
          </p:cNvPr>
          <p:cNvGrpSpPr/>
          <p:nvPr/>
        </p:nvGrpSpPr>
        <p:grpSpPr>
          <a:xfrm>
            <a:off x="7318930" y="2694290"/>
            <a:ext cx="1677571" cy="1202078"/>
            <a:chOff x="7318930" y="2694290"/>
            <a:chExt cx="1677571" cy="1202078"/>
          </a:xfrm>
        </p:grpSpPr>
        <p:grpSp>
          <p:nvGrpSpPr>
            <p:cNvPr id="101" name="Graphic 4">
              <a:extLst>
                <a:ext uri="{FF2B5EF4-FFF2-40B4-BE49-F238E27FC236}">
                  <a16:creationId xmlns:a16="http://schemas.microsoft.com/office/drawing/2014/main" id="{3BD0CE53-C04A-ED5A-33C9-54A59833F411}"/>
                </a:ext>
              </a:extLst>
            </p:cNvPr>
            <p:cNvGrpSpPr/>
            <p:nvPr/>
          </p:nvGrpSpPr>
          <p:grpSpPr>
            <a:xfrm>
              <a:off x="7318930" y="2694290"/>
              <a:ext cx="1677571" cy="874419"/>
              <a:chOff x="7318930" y="2694290"/>
              <a:chExt cx="1677571" cy="874419"/>
            </a:xfrm>
          </p:grpSpPr>
          <p:sp>
            <p:nvSpPr>
              <p:cNvPr id="102" name="Freeform 101">
                <a:extLst>
                  <a:ext uri="{FF2B5EF4-FFF2-40B4-BE49-F238E27FC236}">
                    <a16:creationId xmlns:a16="http://schemas.microsoft.com/office/drawing/2014/main" id="{27FC1840-DC9E-4424-3328-27A67DE96740}"/>
                  </a:ext>
                </a:extLst>
              </p:cNvPr>
              <p:cNvSpPr/>
              <p:nvPr/>
            </p:nvSpPr>
            <p:spPr>
              <a:xfrm>
                <a:off x="7318930" y="2694290"/>
                <a:ext cx="1677571" cy="874419"/>
              </a:xfrm>
              <a:custGeom>
                <a:avLst/>
                <a:gdLst>
                  <a:gd name="connsiteX0" fmla="*/ 840639 w 1677571"/>
                  <a:gd name="connsiteY0" fmla="*/ -1485 h 874419"/>
                  <a:gd name="connsiteX1" fmla="*/ 1679425 w 1677571"/>
                  <a:gd name="connsiteY1" fmla="*/ 512524 h 874419"/>
                  <a:gd name="connsiteX2" fmla="*/ 840639 w 1677571"/>
                  <a:gd name="connsiteY2" fmla="*/ 872935 h 874419"/>
                  <a:gd name="connsiteX3" fmla="*/ 1853 w 1677571"/>
                  <a:gd name="connsiteY3" fmla="*/ 512524 h 874419"/>
                  <a:gd name="connsiteX4" fmla="*/ 840639 w 1677571"/>
                  <a:gd name="connsiteY4" fmla="*/ -1485 h 874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571" h="874419">
                    <a:moveTo>
                      <a:pt x="840639" y="-1485"/>
                    </a:moveTo>
                    <a:cubicBezTo>
                      <a:pt x="1465948" y="-1379"/>
                      <a:pt x="1679425" y="512524"/>
                      <a:pt x="1679425" y="512524"/>
                    </a:cubicBezTo>
                    <a:cubicBezTo>
                      <a:pt x="1679425" y="512524"/>
                      <a:pt x="1303577" y="872935"/>
                      <a:pt x="840639" y="872935"/>
                    </a:cubicBezTo>
                    <a:cubicBezTo>
                      <a:pt x="377702" y="872935"/>
                      <a:pt x="1853" y="512524"/>
                      <a:pt x="1853" y="512524"/>
                    </a:cubicBezTo>
                    <a:cubicBezTo>
                      <a:pt x="1853" y="512524"/>
                      <a:pt x="192349" y="-1590"/>
                      <a:pt x="840639" y="-1485"/>
                    </a:cubicBezTo>
                    <a:close/>
                  </a:path>
                </a:pathLst>
              </a:custGeom>
              <a:solidFill>
                <a:srgbClr val="FFFFFF"/>
              </a:solidFill>
              <a:ln w="37920" cap="rnd">
                <a:solidFill>
                  <a:srgbClr val="000080"/>
                </a:solidFill>
                <a:prstDash val="solid"/>
                <a:round/>
              </a:ln>
            </p:spPr>
            <p:txBody>
              <a:bodyPr rtlCol="0" anchor="ctr"/>
              <a:lstStyle/>
              <a:p>
                <a:endParaRPr lang="en-CH" sz="4400"/>
              </a:p>
            </p:txBody>
          </p:sp>
          <p:sp>
            <p:nvSpPr>
              <p:cNvPr id="103" name="Freeform 102">
                <a:extLst>
                  <a:ext uri="{FF2B5EF4-FFF2-40B4-BE49-F238E27FC236}">
                    <a16:creationId xmlns:a16="http://schemas.microsoft.com/office/drawing/2014/main" id="{7AB25B25-49B4-1CC2-AE40-48DECDD38384}"/>
                  </a:ext>
                </a:extLst>
              </p:cNvPr>
              <p:cNvSpPr/>
              <p:nvPr/>
            </p:nvSpPr>
            <p:spPr>
              <a:xfrm>
                <a:off x="7318930" y="2847852"/>
                <a:ext cx="1677571" cy="720850"/>
              </a:xfrm>
              <a:custGeom>
                <a:avLst/>
                <a:gdLst>
                  <a:gd name="connsiteX0" fmla="*/ 840639 w 1677571"/>
                  <a:gd name="connsiteY0" fmla="*/ -1460 h 720850"/>
                  <a:gd name="connsiteX1" fmla="*/ 1679425 w 1677571"/>
                  <a:gd name="connsiteY1" fmla="*/ 358965 h 720850"/>
                  <a:gd name="connsiteX2" fmla="*/ 840639 w 1677571"/>
                  <a:gd name="connsiteY2" fmla="*/ 719391 h 720850"/>
                  <a:gd name="connsiteX3" fmla="*/ 1853 w 1677571"/>
                  <a:gd name="connsiteY3" fmla="*/ 358965 h 720850"/>
                  <a:gd name="connsiteX4" fmla="*/ 840639 w 1677571"/>
                  <a:gd name="connsiteY4" fmla="*/ -1460 h 720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571" h="720850">
                    <a:moveTo>
                      <a:pt x="840639" y="-1460"/>
                    </a:moveTo>
                    <a:cubicBezTo>
                      <a:pt x="1303577" y="-1460"/>
                      <a:pt x="1679425" y="358965"/>
                      <a:pt x="1679425" y="358965"/>
                    </a:cubicBezTo>
                    <a:cubicBezTo>
                      <a:pt x="1679425" y="358965"/>
                      <a:pt x="1303577" y="719391"/>
                      <a:pt x="840639" y="719391"/>
                    </a:cubicBezTo>
                    <a:cubicBezTo>
                      <a:pt x="377702" y="719391"/>
                      <a:pt x="1853" y="358965"/>
                      <a:pt x="1853" y="358965"/>
                    </a:cubicBezTo>
                    <a:cubicBezTo>
                      <a:pt x="1853" y="358965"/>
                      <a:pt x="377702" y="-1460"/>
                      <a:pt x="840639" y="-1460"/>
                    </a:cubicBezTo>
                    <a:close/>
                  </a:path>
                </a:pathLst>
              </a:custGeom>
              <a:solidFill>
                <a:srgbClr val="FF005E"/>
              </a:solidFill>
              <a:ln w="38093" cap="rnd">
                <a:solidFill>
                  <a:srgbClr val="000080"/>
                </a:solidFill>
                <a:prstDash val="solid"/>
                <a:round/>
              </a:ln>
            </p:spPr>
            <p:txBody>
              <a:bodyPr rtlCol="0" anchor="ctr"/>
              <a:lstStyle/>
              <a:p>
                <a:endParaRPr lang="en-CH" sz="4400"/>
              </a:p>
            </p:txBody>
          </p:sp>
          <p:sp>
            <p:nvSpPr>
              <p:cNvPr id="104" name="Freeform 103">
                <a:extLst>
                  <a:ext uri="{FF2B5EF4-FFF2-40B4-BE49-F238E27FC236}">
                    <a16:creationId xmlns:a16="http://schemas.microsoft.com/office/drawing/2014/main" id="{F5140BF4-FBE3-1DDE-04A6-89B056DBEC43}"/>
                  </a:ext>
                </a:extLst>
              </p:cNvPr>
              <p:cNvSpPr/>
              <p:nvPr/>
            </p:nvSpPr>
            <p:spPr>
              <a:xfrm>
                <a:off x="7768021" y="2847836"/>
                <a:ext cx="727237" cy="720849"/>
              </a:xfrm>
              <a:custGeom>
                <a:avLst/>
                <a:gdLst>
                  <a:gd name="connsiteX0" fmla="*/ 729064 w 727237"/>
                  <a:gd name="connsiteY0" fmla="*/ 358952 h 720849"/>
                  <a:gd name="connsiteX1" fmla="*/ 365445 w 727237"/>
                  <a:gd name="connsiteY1" fmla="*/ 719377 h 720849"/>
                  <a:gd name="connsiteX2" fmla="*/ 1826 w 727237"/>
                  <a:gd name="connsiteY2" fmla="*/ 358952 h 720849"/>
                  <a:gd name="connsiteX3" fmla="*/ 365445 w 727237"/>
                  <a:gd name="connsiteY3" fmla="*/ -1473 h 720849"/>
                  <a:gd name="connsiteX4" fmla="*/ 729064 w 727237"/>
                  <a:gd name="connsiteY4" fmla="*/ 358952 h 720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237" h="720849">
                    <a:moveTo>
                      <a:pt x="729064" y="358952"/>
                    </a:moveTo>
                    <a:cubicBezTo>
                      <a:pt x="729064" y="558009"/>
                      <a:pt x="566266" y="719377"/>
                      <a:pt x="365445" y="719377"/>
                    </a:cubicBezTo>
                    <a:cubicBezTo>
                      <a:pt x="164624" y="719377"/>
                      <a:pt x="1826" y="558009"/>
                      <a:pt x="1826" y="358952"/>
                    </a:cubicBezTo>
                    <a:cubicBezTo>
                      <a:pt x="1826" y="159895"/>
                      <a:pt x="164624" y="-1473"/>
                      <a:pt x="365445" y="-1473"/>
                    </a:cubicBezTo>
                    <a:cubicBezTo>
                      <a:pt x="566266" y="-1473"/>
                      <a:pt x="729064" y="159895"/>
                      <a:pt x="729064" y="358952"/>
                    </a:cubicBezTo>
                    <a:close/>
                  </a:path>
                </a:pathLst>
              </a:custGeom>
              <a:solidFill>
                <a:srgbClr val="FFFFFF"/>
              </a:solidFill>
              <a:ln w="38071" cap="rnd">
                <a:solidFill>
                  <a:srgbClr val="000080"/>
                </a:solidFill>
                <a:prstDash val="solid"/>
                <a:round/>
              </a:ln>
            </p:spPr>
            <p:txBody>
              <a:bodyPr rtlCol="0" anchor="ctr"/>
              <a:lstStyle/>
              <a:p>
                <a:endParaRPr lang="en-CH" sz="4400"/>
              </a:p>
            </p:txBody>
          </p:sp>
          <p:sp>
            <p:nvSpPr>
              <p:cNvPr id="105" name="Freeform 104">
                <a:extLst>
                  <a:ext uri="{FF2B5EF4-FFF2-40B4-BE49-F238E27FC236}">
                    <a16:creationId xmlns:a16="http://schemas.microsoft.com/office/drawing/2014/main" id="{DCC9154F-D3AA-C55B-EBAC-D7B10AD45FF6}"/>
                  </a:ext>
                </a:extLst>
              </p:cNvPr>
              <p:cNvSpPr/>
              <p:nvPr/>
            </p:nvSpPr>
            <p:spPr>
              <a:xfrm>
                <a:off x="8026375" y="3082086"/>
                <a:ext cx="230813" cy="235019"/>
              </a:xfrm>
              <a:custGeom>
                <a:avLst/>
                <a:gdLst>
                  <a:gd name="connsiteX0" fmla="*/ 232663 w 230813"/>
                  <a:gd name="connsiteY0" fmla="*/ 116041 h 235019"/>
                  <a:gd name="connsiteX1" fmla="*/ 117256 w 230813"/>
                  <a:gd name="connsiteY1" fmla="*/ 233550 h 235019"/>
                  <a:gd name="connsiteX2" fmla="*/ 1849 w 230813"/>
                  <a:gd name="connsiteY2" fmla="*/ 116041 h 235019"/>
                  <a:gd name="connsiteX3" fmla="*/ 117256 w 230813"/>
                  <a:gd name="connsiteY3" fmla="*/ -1469 h 235019"/>
                  <a:gd name="connsiteX4" fmla="*/ 232663 w 230813"/>
                  <a:gd name="connsiteY4" fmla="*/ 116041 h 23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813" h="235019">
                    <a:moveTo>
                      <a:pt x="232663" y="116041"/>
                    </a:moveTo>
                    <a:cubicBezTo>
                      <a:pt x="232663" y="180940"/>
                      <a:pt x="180993" y="233550"/>
                      <a:pt x="117256" y="233550"/>
                    </a:cubicBezTo>
                    <a:cubicBezTo>
                      <a:pt x="53518" y="233550"/>
                      <a:pt x="1849" y="180939"/>
                      <a:pt x="1849" y="116041"/>
                    </a:cubicBezTo>
                    <a:cubicBezTo>
                      <a:pt x="1849" y="51142"/>
                      <a:pt x="53518" y="-1469"/>
                      <a:pt x="117256" y="-1469"/>
                    </a:cubicBezTo>
                    <a:cubicBezTo>
                      <a:pt x="180993" y="-1469"/>
                      <a:pt x="232663" y="51142"/>
                      <a:pt x="232663" y="116041"/>
                    </a:cubicBezTo>
                    <a:close/>
                  </a:path>
                </a:pathLst>
              </a:custGeom>
              <a:solidFill>
                <a:srgbClr val="000000"/>
              </a:solidFill>
              <a:ln w="38080" cap="rnd">
                <a:solidFill>
                  <a:srgbClr val="000080"/>
                </a:solidFill>
                <a:prstDash val="solid"/>
                <a:round/>
              </a:ln>
            </p:spPr>
            <p:txBody>
              <a:bodyPr rtlCol="0" anchor="ctr"/>
              <a:lstStyle/>
              <a:p>
                <a:endParaRPr lang="en-CH" sz="4400"/>
              </a:p>
            </p:txBody>
          </p:sp>
          <p:sp>
            <p:nvSpPr>
              <p:cNvPr id="106" name="Freeform 105">
                <a:extLst>
                  <a:ext uri="{FF2B5EF4-FFF2-40B4-BE49-F238E27FC236}">
                    <a16:creationId xmlns:a16="http://schemas.microsoft.com/office/drawing/2014/main" id="{75047359-D428-00CF-0CF5-CF64665E506D}"/>
                  </a:ext>
                </a:extLst>
              </p:cNvPr>
              <p:cNvSpPr/>
              <p:nvPr/>
            </p:nvSpPr>
            <p:spPr>
              <a:xfrm>
                <a:off x="8131640" y="3105181"/>
                <a:ext cx="92715" cy="94405"/>
              </a:xfrm>
              <a:custGeom>
                <a:avLst/>
                <a:gdLst>
                  <a:gd name="connsiteX0" fmla="*/ 94577 w 92715"/>
                  <a:gd name="connsiteY0" fmla="*/ 45718 h 94405"/>
                  <a:gd name="connsiteX1" fmla="*/ 48219 w 92715"/>
                  <a:gd name="connsiteY1" fmla="*/ 92920 h 94405"/>
                  <a:gd name="connsiteX2" fmla="*/ 1861 w 92715"/>
                  <a:gd name="connsiteY2" fmla="*/ 45718 h 94405"/>
                  <a:gd name="connsiteX3" fmla="*/ 48219 w 92715"/>
                  <a:gd name="connsiteY3" fmla="*/ -1484 h 94405"/>
                  <a:gd name="connsiteX4" fmla="*/ 94577 w 92715"/>
                  <a:gd name="connsiteY4" fmla="*/ 45718 h 94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5" h="94405">
                    <a:moveTo>
                      <a:pt x="94577" y="45718"/>
                    </a:moveTo>
                    <a:cubicBezTo>
                      <a:pt x="94577" y="71787"/>
                      <a:pt x="73822" y="92920"/>
                      <a:pt x="48219" y="92920"/>
                    </a:cubicBezTo>
                    <a:cubicBezTo>
                      <a:pt x="22616" y="92920"/>
                      <a:pt x="1861" y="71787"/>
                      <a:pt x="1861" y="45718"/>
                    </a:cubicBezTo>
                    <a:cubicBezTo>
                      <a:pt x="1861" y="19649"/>
                      <a:pt x="22616" y="-1484"/>
                      <a:pt x="48219" y="-1484"/>
                    </a:cubicBezTo>
                    <a:cubicBezTo>
                      <a:pt x="73822" y="-1484"/>
                      <a:pt x="94577" y="19649"/>
                      <a:pt x="94577" y="45718"/>
                    </a:cubicBezTo>
                    <a:close/>
                  </a:path>
                </a:pathLst>
              </a:custGeom>
              <a:solidFill>
                <a:srgbClr val="FFFFFF"/>
              </a:solidFill>
              <a:ln w="38061" cap="rnd">
                <a:solidFill>
                  <a:srgbClr val="000080"/>
                </a:solidFill>
                <a:prstDash val="solid"/>
                <a:round/>
              </a:ln>
            </p:spPr>
            <p:txBody>
              <a:bodyPr rtlCol="0" anchor="ctr"/>
              <a:lstStyle/>
              <a:p>
                <a:endParaRPr lang="en-CH" sz="4400"/>
              </a:p>
            </p:txBody>
          </p:sp>
        </p:grpSp>
        <p:sp>
          <p:nvSpPr>
            <p:cNvPr id="107" name="Freeform 106">
              <a:extLst>
                <a:ext uri="{FF2B5EF4-FFF2-40B4-BE49-F238E27FC236}">
                  <a16:creationId xmlns:a16="http://schemas.microsoft.com/office/drawing/2014/main" id="{8D96D3E8-AE76-1B39-944B-7FDB380AC763}"/>
                </a:ext>
              </a:extLst>
            </p:cNvPr>
            <p:cNvSpPr/>
            <p:nvPr/>
          </p:nvSpPr>
          <p:spPr>
            <a:xfrm>
              <a:off x="8627318" y="3241027"/>
              <a:ext cx="357436" cy="655341"/>
            </a:xfrm>
            <a:custGeom>
              <a:avLst/>
              <a:gdLst>
                <a:gd name="connsiteX0" fmla="*/ 174082 w 357436"/>
                <a:gd name="connsiteY0" fmla="*/ -191 h 655341"/>
                <a:gd name="connsiteX1" fmla="*/ 352800 w 357436"/>
                <a:gd name="connsiteY1" fmla="*/ 476421 h 655341"/>
                <a:gd name="connsiteX2" fmla="*/ 174082 w 357436"/>
                <a:gd name="connsiteY2" fmla="*/ 655150 h 655341"/>
                <a:gd name="connsiteX3" fmla="*/ -4636 w 357436"/>
                <a:gd name="connsiteY3" fmla="*/ 476421 h 655341"/>
                <a:gd name="connsiteX4" fmla="*/ 174082 w 357436"/>
                <a:gd name="connsiteY4" fmla="*/ -191 h 65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436" h="655341">
                  <a:moveTo>
                    <a:pt x="174082" y="-191"/>
                  </a:moveTo>
                  <a:cubicBezTo>
                    <a:pt x="174082" y="-191"/>
                    <a:pt x="352800" y="333437"/>
                    <a:pt x="352800" y="476421"/>
                  </a:cubicBezTo>
                  <a:cubicBezTo>
                    <a:pt x="352800" y="575056"/>
                    <a:pt x="272711" y="655150"/>
                    <a:pt x="174082" y="655150"/>
                  </a:cubicBezTo>
                  <a:cubicBezTo>
                    <a:pt x="75453" y="655150"/>
                    <a:pt x="-4636" y="575056"/>
                    <a:pt x="-4636" y="476421"/>
                  </a:cubicBezTo>
                  <a:cubicBezTo>
                    <a:pt x="-4636" y="333437"/>
                    <a:pt x="174082" y="-191"/>
                    <a:pt x="174082" y="-191"/>
                  </a:cubicBezTo>
                  <a:close/>
                </a:path>
              </a:pathLst>
            </a:custGeom>
            <a:solidFill>
              <a:srgbClr val="FFFFFF"/>
            </a:solidFill>
            <a:ln w="38072" cap="rnd">
              <a:solidFill>
                <a:srgbClr val="000080"/>
              </a:solidFill>
              <a:prstDash val="solid"/>
              <a:round/>
            </a:ln>
          </p:spPr>
          <p:txBody>
            <a:bodyPr rtlCol="0" anchor="ctr"/>
            <a:lstStyle/>
            <a:p>
              <a:endParaRPr lang="en-CH" sz="4400"/>
            </a:p>
          </p:txBody>
        </p:sp>
      </p:grpSp>
      <p:grpSp>
        <p:nvGrpSpPr>
          <p:cNvPr id="108" name="Graphic 4">
            <a:extLst>
              <a:ext uri="{FF2B5EF4-FFF2-40B4-BE49-F238E27FC236}">
                <a16:creationId xmlns:a16="http://schemas.microsoft.com/office/drawing/2014/main" id="{B50CC2F7-1914-4AD7-0CC8-6357D8E19C00}"/>
              </a:ext>
            </a:extLst>
          </p:cNvPr>
          <p:cNvGrpSpPr/>
          <p:nvPr/>
        </p:nvGrpSpPr>
        <p:grpSpPr>
          <a:xfrm>
            <a:off x="1532391" y="2557301"/>
            <a:ext cx="4073354" cy="1514532"/>
            <a:chOff x="1532391" y="2557301"/>
            <a:chExt cx="4073354" cy="1514532"/>
          </a:xfrm>
        </p:grpSpPr>
        <p:grpSp>
          <p:nvGrpSpPr>
            <p:cNvPr id="109" name="Graphic 4">
              <a:extLst>
                <a:ext uri="{FF2B5EF4-FFF2-40B4-BE49-F238E27FC236}">
                  <a16:creationId xmlns:a16="http://schemas.microsoft.com/office/drawing/2014/main" id="{ABE00963-62F5-D259-03F4-7E39111A8B44}"/>
                </a:ext>
              </a:extLst>
            </p:cNvPr>
            <p:cNvGrpSpPr/>
            <p:nvPr/>
          </p:nvGrpSpPr>
          <p:grpSpPr>
            <a:xfrm>
              <a:off x="1532391" y="2557301"/>
              <a:ext cx="1529570" cy="1514532"/>
              <a:chOff x="1532391" y="2557301"/>
              <a:chExt cx="1529570" cy="1514532"/>
            </a:xfrm>
          </p:grpSpPr>
          <p:pic>
            <p:nvPicPr>
              <p:cNvPr id="110" name="Picture 109">
                <a:extLst>
                  <a:ext uri="{FF2B5EF4-FFF2-40B4-BE49-F238E27FC236}">
                    <a16:creationId xmlns:a16="http://schemas.microsoft.com/office/drawing/2014/main" id="{5D24B4D9-DC15-553B-B512-B71E76CC6EB8}"/>
                  </a:ext>
                </a:extLst>
              </p:cNvPr>
              <p:cNvPicPr>
                <a:picLocks noChangeAspect="1"/>
              </p:cNvPicPr>
              <p:nvPr/>
            </p:nvPicPr>
            <p:blipFill>
              <a:blip r:embed="rId3"/>
              <a:stretch>
                <a:fillRect/>
              </a:stretch>
            </p:blipFill>
            <p:spPr>
              <a:xfrm>
                <a:off x="2467765" y="2569460"/>
                <a:ext cx="594196" cy="1502343"/>
              </a:xfrm>
              <a:custGeom>
                <a:avLst/>
                <a:gdLst>
                  <a:gd name="connsiteX0" fmla="*/ 809 w 594196"/>
                  <a:gd name="connsiteY0" fmla="*/ 843 h 1502343"/>
                  <a:gd name="connsiteX1" fmla="*/ 595005 w 594196"/>
                  <a:gd name="connsiteY1" fmla="*/ 843 h 1502343"/>
                  <a:gd name="connsiteX2" fmla="*/ 595005 w 594196"/>
                  <a:gd name="connsiteY2" fmla="*/ 1503187 h 1502343"/>
                  <a:gd name="connsiteX3" fmla="*/ 809 w 594196"/>
                  <a:gd name="connsiteY3" fmla="*/ 1503187 h 1502343"/>
                </a:gdLst>
                <a:ahLst/>
                <a:cxnLst>
                  <a:cxn ang="0">
                    <a:pos x="connsiteX0" y="connsiteY0"/>
                  </a:cxn>
                  <a:cxn ang="0">
                    <a:pos x="connsiteX1" y="connsiteY1"/>
                  </a:cxn>
                  <a:cxn ang="0">
                    <a:pos x="connsiteX2" y="connsiteY2"/>
                  </a:cxn>
                  <a:cxn ang="0">
                    <a:pos x="connsiteX3" y="connsiteY3"/>
                  </a:cxn>
                </a:cxnLst>
                <a:rect l="l" t="t" r="r" b="b"/>
                <a:pathLst>
                  <a:path w="594196" h="1502343">
                    <a:moveTo>
                      <a:pt x="809" y="843"/>
                    </a:moveTo>
                    <a:lnTo>
                      <a:pt x="595005" y="843"/>
                    </a:lnTo>
                    <a:lnTo>
                      <a:pt x="595005" y="1503187"/>
                    </a:lnTo>
                    <a:lnTo>
                      <a:pt x="809" y="1503187"/>
                    </a:lnTo>
                    <a:close/>
                  </a:path>
                </a:pathLst>
              </a:custGeom>
            </p:spPr>
          </p:pic>
          <p:pic>
            <p:nvPicPr>
              <p:cNvPr id="111" name="Picture 110">
                <a:extLst>
                  <a:ext uri="{FF2B5EF4-FFF2-40B4-BE49-F238E27FC236}">
                    <a16:creationId xmlns:a16="http://schemas.microsoft.com/office/drawing/2014/main" id="{1C574C55-C0B8-8D88-6CEC-FDFCFC8A332B}"/>
                  </a:ext>
                </a:extLst>
              </p:cNvPr>
              <p:cNvPicPr>
                <a:picLocks noChangeAspect="1"/>
              </p:cNvPicPr>
              <p:nvPr/>
            </p:nvPicPr>
            <p:blipFill>
              <a:blip r:embed="rId4"/>
              <a:stretch>
                <a:fillRect/>
              </a:stretch>
            </p:blipFill>
            <p:spPr>
              <a:xfrm>
                <a:off x="1532391" y="2557301"/>
                <a:ext cx="752648" cy="1514532"/>
              </a:xfrm>
              <a:custGeom>
                <a:avLst/>
                <a:gdLst>
                  <a:gd name="connsiteX0" fmla="*/ 502 w 752648"/>
                  <a:gd name="connsiteY0" fmla="*/ 839 h 1514532"/>
                  <a:gd name="connsiteX1" fmla="*/ 753150 w 752648"/>
                  <a:gd name="connsiteY1" fmla="*/ 839 h 1514532"/>
                  <a:gd name="connsiteX2" fmla="*/ 753150 w 752648"/>
                  <a:gd name="connsiteY2" fmla="*/ 1515372 h 1514532"/>
                  <a:gd name="connsiteX3" fmla="*/ 502 w 752648"/>
                  <a:gd name="connsiteY3" fmla="*/ 1515372 h 1514532"/>
                </a:gdLst>
                <a:ahLst/>
                <a:cxnLst>
                  <a:cxn ang="0">
                    <a:pos x="connsiteX0" y="connsiteY0"/>
                  </a:cxn>
                  <a:cxn ang="0">
                    <a:pos x="connsiteX1" y="connsiteY1"/>
                  </a:cxn>
                  <a:cxn ang="0">
                    <a:pos x="connsiteX2" y="connsiteY2"/>
                  </a:cxn>
                  <a:cxn ang="0">
                    <a:pos x="connsiteX3" y="connsiteY3"/>
                  </a:cxn>
                </a:cxnLst>
                <a:rect l="l" t="t" r="r" b="b"/>
                <a:pathLst>
                  <a:path w="752648" h="1514532">
                    <a:moveTo>
                      <a:pt x="502" y="839"/>
                    </a:moveTo>
                    <a:lnTo>
                      <a:pt x="753150" y="839"/>
                    </a:lnTo>
                    <a:lnTo>
                      <a:pt x="753150" y="1515372"/>
                    </a:lnTo>
                    <a:lnTo>
                      <a:pt x="502" y="1515372"/>
                    </a:lnTo>
                    <a:close/>
                  </a:path>
                </a:pathLst>
              </a:custGeom>
            </p:spPr>
          </p:pic>
        </p:grpSp>
        <p:pic>
          <p:nvPicPr>
            <p:cNvPr id="112" name="Picture 111">
              <a:extLst>
                <a:ext uri="{FF2B5EF4-FFF2-40B4-BE49-F238E27FC236}">
                  <a16:creationId xmlns:a16="http://schemas.microsoft.com/office/drawing/2014/main" id="{7FF4419B-DF15-ED0E-786C-63A23EEFD7B4}"/>
                </a:ext>
              </a:extLst>
            </p:cNvPr>
            <p:cNvPicPr>
              <a:picLocks noChangeAspect="1"/>
            </p:cNvPicPr>
            <p:nvPr/>
          </p:nvPicPr>
          <p:blipFill>
            <a:blip r:embed="rId3"/>
            <a:stretch>
              <a:fillRect/>
            </a:stretch>
          </p:blipFill>
          <p:spPr>
            <a:xfrm>
              <a:off x="4147558" y="2569460"/>
              <a:ext cx="594196" cy="1502343"/>
            </a:xfrm>
            <a:custGeom>
              <a:avLst/>
              <a:gdLst>
                <a:gd name="connsiteX0" fmla="*/ 1360 w 594196"/>
                <a:gd name="connsiteY0" fmla="*/ 843 h 1502343"/>
                <a:gd name="connsiteX1" fmla="*/ 595556 w 594196"/>
                <a:gd name="connsiteY1" fmla="*/ 843 h 1502343"/>
                <a:gd name="connsiteX2" fmla="*/ 595556 w 594196"/>
                <a:gd name="connsiteY2" fmla="*/ 1503187 h 1502343"/>
                <a:gd name="connsiteX3" fmla="*/ 1360 w 594196"/>
                <a:gd name="connsiteY3" fmla="*/ 1503187 h 1502343"/>
              </a:gdLst>
              <a:ahLst/>
              <a:cxnLst>
                <a:cxn ang="0">
                  <a:pos x="connsiteX0" y="connsiteY0"/>
                </a:cxn>
                <a:cxn ang="0">
                  <a:pos x="connsiteX1" y="connsiteY1"/>
                </a:cxn>
                <a:cxn ang="0">
                  <a:pos x="connsiteX2" y="connsiteY2"/>
                </a:cxn>
                <a:cxn ang="0">
                  <a:pos x="connsiteX3" y="connsiteY3"/>
                </a:cxn>
              </a:cxnLst>
              <a:rect l="l" t="t" r="r" b="b"/>
              <a:pathLst>
                <a:path w="594196" h="1502343">
                  <a:moveTo>
                    <a:pt x="1360" y="843"/>
                  </a:moveTo>
                  <a:lnTo>
                    <a:pt x="595556" y="843"/>
                  </a:lnTo>
                  <a:lnTo>
                    <a:pt x="595556" y="1503187"/>
                  </a:lnTo>
                  <a:lnTo>
                    <a:pt x="1360" y="1503187"/>
                  </a:lnTo>
                  <a:close/>
                </a:path>
              </a:pathLst>
            </a:custGeom>
          </p:spPr>
        </p:pic>
        <p:pic>
          <p:nvPicPr>
            <p:cNvPr id="113" name="Picture 112">
              <a:extLst>
                <a:ext uri="{FF2B5EF4-FFF2-40B4-BE49-F238E27FC236}">
                  <a16:creationId xmlns:a16="http://schemas.microsoft.com/office/drawing/2014/main" id="{1EC6B242-1E52-FEC5-9752-A97CE0EB6D31}"/>
                </a:ext>
              </a:extLst>
            </p:cNvPr>
            <p:cNvPicPr>
              <a:picLocks noChangeAspect="1"/>
            </p:cNvPicPr>
            <p:nvPr/>
          </p:nvPicPr>
          <p:blipFill>
            <a:blip r:embed="rId5"/>
            <a:stretch>
              <a:fillRect/>
            </a:stretch>
          </p:blipFill>
          <p:spPr>
            <a:xfrm>
              <a:off x="3222044" y="2571773"/>
              <a:ext cx="746553" cy="1499296"/>
            </a:xfrm>
            <a:custGeom>
              <a:avLst/>
              <a:gdLst>
                <a:gd name="connsiteX0" fmla="*/ 1056 w 746553"/>
                <a:gd name="connsiteY0" fmla="*/ 844 h 1499296"/>
                <a:gd name="connsiteX1" fmla="*/ 747610 w 746553"/>
                <a:gd name="connsiteY1" fmla="*/ 844 h 1499296"/>
                <a:gd name="connsiteX2" fmla="*/ 747610 w 746553"/>
                <a:gd name="connsiteY2" fmla="*/ 1500140 h 1499296"/>
                <a:gd name="connsiteX3" fmla="*/ 1056 w 746553"/>
                <a:gd name="connsiteY3" fmla="*/ 1500140 h 1499296"/>
              </a:gdLst>
              <a:ahLst/>
              <a:cxnLst>
                <a:cxn ang="0">
                  <a:pos x="connsiteX0" y="connsiteY0"/>
                </a:cxn>
                <a:cxn ang="0">
                  <a:pos x="connsiteX1" y="connsiteY1"/>
                </a:cxn>
                <a:cxn ang="0">
                  <a:pos x="connsiteX2" y="connsiteY2"/>
                </a:cxn>
                <a:cxn ang="0">
                  <a:pos x="connsiteX3" y="connsiteY3"/>
                </a:cxn>
              </a:cxnLst>
              <a:rect l="l" t="t" r="r" b="b"/>
              <a:pathLst>
                <a:path w="746553" h="1499296">
                  <a:moveTo>
                    <a:pt x="1056" y="844"/>
                  </a:moveTo>
                  <a:lnTo>
                    <a:pt x="747610" y="844"/>
                  </a:lnTo>
                  <a:lnTo>
                    <a:pt x="747610" y="1500140"/>
                  </a:lnTo>
                  <a:lnTo>
                    <a:pt x="1056" y="1500140"/>
                  </a:lnTo>
                  <a:close/>
                </a:path>
              </a:pathLst>
            </a:custGeom>
          </p:spPr>
        </p:pic>
        <p:pic>
          <p:nvPicPr>
            <p:cNvPr id="114" name="Picture 113">
              <a:extLst>
                <a:ext uri="{FF2B5EF4-FFF2-40B4-BE49-F238E27FC236}">
                  <a16:creationId xmlns:a16="http://schemas.microsoft.com/office/drawing/2014/main" id="{7FF5062E-545F-9915-5FBB-131F50D95DC7}"/>
                </a:ext>
              </a:extLst>
            </p:cNvPr>
            <p:cNvPicPr>
              <a:picLocks noChangeAspect="1"/>
            </p:cNvPicPr>
            <p:nvPr/>
          </p:nvPicPr>
          <p:blipFill>
            <a:blip r:embed="rId5"/>
            <a:stretch>
              <a:fillRect/>
            </a:stretch>
          </p:blipFill>
          <p:spPr>
            <a:xfrm>
              <a:off x="4859191" y="2571773"/>
              <a:ext cx="746553" cy="1499296"/>
            </a:xfrm>
            <a:custGeom>
              <a:avLst/>
              <a:gdLst>
                <a:gd name="connsiteX0" fmla="*/ 1593 w 746553"/>
                <a:gd name="connsiteY0" fmla="*/ 844 h 1499296"/>
                <a:gd name="connsiteX1" fmla="*/ 748147 w 746553"/>
                <a:gd name="connsiteY1" fmla="*/ 844 h 1499296"/>
                <a:gd name="connsiteX2" fmla="*/ 748147 w 746553"/>
                <a:gd name="connsiteY2" fmla="*/ 1500140 h 1499296"/>
                <a:gd name="connsiteX3" fmla="*/ 1593 w 746553"/>
                <a:gd name="connsiteY3" fmla="*/ 1500140 h 1499296"/>
              </a:gdLst>
              <a:ahLst/>
              <a:cxnLst>
                <a:cxn ang="0">
                  <a:pos x="connsiteX0" y="connsiteY0"/>
                </a:cxn>
                <a:cxn ang="0">
                  <a:pos x="connsiteX1" y="connsiteY1"/>
                </a:cxn>
                <a:cxn ang="0">
                  <a:pos x="connsiteX2" y="connsiteY2"/>
                </a:cxn>
                <a:cxn ang="0">
                  <a:pos x="connsiteX3" y="connsiteY3"/>
                </a:cxn>
              </a:cxnLst>
              <a:rect l="l" t="t" r="r" b="b"/>
              <a:pathLst>
                <a:path w="746553" h="1499296">
                  <a:moveTo>
                    <a:pt x="1593" y="844"/>
                  </a:moveTo>
                  <a:lnTo>
                    <a:pt x="748147" y="844"/>
                  </a:lnTo>
                  <a:lnTo>
                    <a:pt x="748147" y="1500140"/>
                  </a:lnTo>
                  <a:lnTo>
                    <a:pt x="1593" y="1500140"/>
                  </a:lnTo>
                  <a:close/>
                </a:path>
              </a:pathLst>
            </a:custGeom>
          </p:spPr>
        </p:pic>
      </p:grpSp>
      <p:sp>
        <p:nvSpPr>
          <p:cNvPr id="115" name="TextBox 114">
            <a:extLst>
              <a:ext uri="{FF2B5EF4-FFF2-40B4-BE49-F238E27FC236}">
                <a16:creationId xmlns:a16="http://schemas.microsoft.com/office/drawing/2014/main" id="{2C3EEE89-EA5E-9CE6-2CE2-F92E4C892F5D}"/>
              </a:ext>
            </a:extLst>
          </p:cNvPr>
          <p:cNvSpPr txBox="1"/>
          <p:nvPr/>
        </p:nvSpPr>
        <p:spPr>
          <a:xfrm>
            <a:off x="2456766" y="7895709"/>
            <a:ext cx="219002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Control</a:t>
            </a:r>
          </a:p>
        </p:txBody>
      </p:sp>
      <p:grpSp>
        <p:nvGrpSpPr>
          <p:cNvPr id="116" name="Graphic 4">
            <a:extLst>
              <a:ext uri="{FF2B5EF4-FFF2-40B4-BE49-F238E27FC236}">
                <a16:creationId xmlns:a16="http://schemas.microsoft.com/office/drawing/2014/main" id="{5E98E705-78FE-C5EC-BE92-3805221CA6F0}"/>
              </a:ext>
            </a:extLst>
          </p:cNvPr>
          <p:cNvGrpSpPr/>
          <p:nvPr/>
        </p:nvGrpSpPr>
        <p:grpSpPr>
          <a:xfrm>
            <a:off x="7242752" y="6791343"/>
            <a:ext cx="1677571" cy="1202078"/>
            <a:chOff x="7242752" y="6791343"/>
            <a:chExt cx="1677571" cy="1202078"/>
          </a:xfrm>
        </p:grpSpPr>
        <p:grpSp>
          <p:nvGrpSpPr>
            <p:cNvPr id="117" name="Graphic 4">
              <a:extLst>
                <a:ext uri="{FF2B5EF4-FFF2-40B4-BE49-F238E27FC236}">
                  <a16:creationId xmlns:a16="http://schemas.microsoft.com/office/drawing/2014/main" id="{C3C65B43-ED94-2421-9686-A42910C13C59}"/>
                </a:ext>
              </a:extLst>
            </p:cNvPr>
            <p:cNvGrpSpPr/>
            <p:nvPr/>
          </p:nvGrpSpPr>
          <p:grpSpPr>
            <a:xfrm>
              <a:off x="7242752" y="6791343"/>
              <a:ext cx="1677571" cy="874419"/>
              <a:chOff x="7242752" y="6791343"/>
              <a:chExt cx="1677571" cy="874419"/>
            </a:xfrm>
          </p:grpSpPr>
          <p:sp>
            <p:nvSpPr>
              <p:cNvPr id="118" name="Freeform 117">
                <a:extLst>
                  <a:ext uri="{FF2B5EF4-FFF2-40B4-BE49-F238E27FC236}">
                    <a16:creationId xmlns:a16="http://schemas.microsoft.com/office/drawing/2014/main" id="{8E6CFA13-202E-A0DC-AD94-D4E710FB4BD7}"/>
                  </a:ext>
                </a:extLst>
              </p:cNvPr>
              <p:cNvSpPr/>
              <p:nvPr/>
            </p:nvSpPr>
            <p:spPr>
              <a:xfrm>
                <a:off x="7242752" y="6791343"/>
                <a:ext cx="1677571" cy="874419"/>
              </a:xfrm>
              <a:custGeom>
                <a:avLst/>
                <a:gdLst>
                  <a:gd name="connsiteX0" fmla="*/ 840614 w 1677571"/>
                  <a:gd name="connsiteY0" fmla="*/ -140 h 874419"/>
                  <a:gd name="connsiteX1" fmla="*/ 1679400 w 1677571"/>
                  <a:gd name="connsiteY1" fmla="*/ 513869 h 874419"/>
                  <a:gd name="connsiteX2" fmla="*/ 840614 w 1677571"/>
                  <a:gd name="connsiteY2" fmla="*/ 874280 h 874419"/>
                  <a:gd name="connsiteX3" fmla="*/ 1828 w 1677571"/>
                  <a:gd name="connsiteY3" fmla="*/ 513869 h 874419"/>
                  <a:gd name="connsiteX4" fmla="*/ 840614 w 1677571"/>
                  <a:gd name="connsiteY4" fmla="*/ -140 h 874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571" h="874419">
                    <a:moveTo>
                      <a:pt x="840614" y="-140"/>
                    </a:moveTo>
                    <a:cubicBezTo>
                      <a:pt x="1465923" y="-35"/>
                      <a:pt x="1679400" y="513869"/>
                      <a:pt x="1679400" y="513869"/>
                    </a:cubicBezTo>
                    <a:cubicBezTo>
                      <a:pt x="1679400" y="513869"/>
                      <a:pt x="1303552" y="874280"/>
                      <a:pt x="840614" y="874280"/>
                    </a:cubicBezTo>
                    <a:cubicBezTo>
                      <a:pt x="377677" y="874280"/>
                      <a:pt x="1828" y="513869"/>
                      <a:pt x="1828" y="513869"/>
                    </a:cubicBezTo>
                    <a:cubicBezTo>
                      <a:pt x="1828" y="513869"/>
                      <a:pt x="192324" y="-246"/>
                      <a:pt x="840614" y="-140"/>
                    </a:cubicBezTo>
                    <a:close/>
                  </a:path>
                </a:pathLst>
              </a:custGeom>
              <a:solidFill>
                <a:srgbClr val="FFFFFF"/>
              </a:solidFill>
              <a:ln w="37920" cap="rnd">
                <a:solidFill>
                  <a:srgbClr val="000080"/>
                </a:solidFill>
                <a:prstDash val="solid"/>
                <a:round/>
              </a:ln>
            </p:spPr>
            <p:txBody>
              <a:bodyPr rtlCol="0" anchor="ctr"/>
              <a:lstStyle/>
              <a:p>
                <a:endParaRPr lang="en-CH" sz="4400"/>
              </a:p>
            </p:txBody>
          </p:sp>
          <p:sp>
            <p:nvSpPr>
              <p:cNvPr id="119" name="Freeform 118">
                <a:extLst>
                  <a:ext uri="{FF2B5EF4-FFF2-40B4-BE49-F238E27FC236}">
                    <a16:creationId xmlns:a16="http://schemas.microsoft.com/office/drawing/2014/main" id="{ED2269AF-69A4-7EB9-CC79-140A3FAA320C}"/>
                  </a:ext>
                </a:extLst>
              </p:cNvPr>
              <p:cNvSpPr/>
              <p:nvPr/>
            </p:nvSpPr>
            <p:spPr>
              <a:xfrm>
                <a:off x="7242752" y="6944905"/>
                <a:ext cx="1677571" cy="720850"/>
              </a:xfrm>
              <a:custGeom>
                <a:avLst/>
                <a:gdLst>
                  <a:gd name="connsiteX0" fmla="*/ 840614 w 1677571"/>
                  <a:gd name="connsiteY0" fmla="*/ -115 h 720850"/>
                  <a:gd name="connsiteX1" fmla="*/ 1679400 w 1677571"/>
                  <a:gd name="connsiteY1" fmla="*/ 360310 h 720850"/>
                  <a:gd name="connsiteX2" fmla="*/ 840614 w 1677571"/>
                  <a:gd name="connsiteY2" fmla="*/ 720736 h 720850"/>
                  <a:gd name="connsiteX3" fmla="*/ 1828 w 1677571"/>
                  <a:gd name="connsiteY3" fmla="*/ 360310 h 720850"/>
                  <a:gd name="connsiteX4" fmla="*/ 840614 w 1677571"/>
                  <a:gd name="connsiteY4" fmla="*/ -115 h 720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571" h="720850">
                    <a:moveTo>
                      <a:pt x="840614" y="-115"/>
                    </a:moveTo>
                    <a:cubicBezTo>
                      <a:pt x="1303552" y="-115"/>
                      <a:pt x="1679400" y="360310"/>
                      <a:pt x="1679400" y="360310"/>
                    </a:cubicBezTo>
                    <a:cubicBezTo>
                      <a:pt x="1679400" y="360310"/>
                      <a:pt x="1303552" y="720736"/>
                      <a:pt x="840614" y="720736"/>
                    </a:cubicBezTo>
                    <a:cubicBezTo>
                      <a:pt x="377677" y="720736"/>
                      <a:pt x="1828" y="360310"/>
                      <a:pt x="1828" y="360310"/>
                    </a:cubicBezTo>
                    <a:cubicBezTo>
                      <a:pt x="1828" y="360310"/>
                      <a:pt x="377677" y="-115"/>
                      <a:pt x="840614" y="-115"/>
                    </a:cubicBezTo>
                    <a:close/>
                  </a:path>
                </a:pathLst>
              </a:custGeom>
              <a:solidFill>
                <a:srgbClr val="FFFFFF"/>
              </a:solidFill>
              <a:ln w="38093" cap="rnd">
                <a:solidFill>
                  <a:srgbClr val="000080"/>
                </a:solidFill>
                <a:prstDash val="solid"/>
                <a:round/>
              </a:ln>
            </p:spPr>
            <p:txBody>
              <a:bodyPr rtlCol="0" anchor="ctr"/>
              <a:lstStyle/>
              <a:p>
                <a:endParaRPr lang="en-CH" sz="4400"/>
              </a:p>
            </p:txBody>
          </p:sp>
          <p:sp>
            <p:nvSpPr>
              <p:cNvPr id="120" name="Freeform 119">
                <a:extLst>
                  <a:ext uri="{FF2B5EF4-FFF2-40B4-BE49-F238E27FC236}">
                    <a16:creationId xmlns:a16="http://schemas.microsoft.com/office/drawing/2014/main" id="{66E3FF95-EE8D-ED61-ABB1-BBA5F1A40A04}"/>
                  </a:ext>
                </a:extLst>
              </p:cNvPr>
              <p:cNvSpPr/>
              <p:nvPr/>
            </p:nvSpPr>
            <p:spPr>
              <a:xfrm>
                <a:off x="7691842" y="6944889"/>
                <a:ext cx="727237" cy="720849"/>
              </a:xfrm>
              <a:custGeom>
                <a:avLst/>
                <a:gdLst>
                  <a:gd name="connsiteX0" fmla="*/ 729039 w 727237"/>
                  <a:gd name="connsiteY0" fmla="*/ 360297 h 720849"/>
                  <a:gd name="connsiteX1" fmla="*/ 365420 w 727237"/>
                  <a:gd name="connsiteY1" fmla="*/ 720721 h 720849"/>
                  <a:gd name="connsiteX2" fmla="*/ 1801 w 727237"/>
                  <a:gd name="connsiteY2" fmla="*/ 360297 h 720849"/>
                  <a:gd name="connsiteX3" fmla="*/ 365420 w 727237"/>
                  <a:gd name="connsiteY3" fmla="*/ -128 h 720849"/>
                  <a:gd name="connsiteX4" fmla="*/ 729039 w 727237"/>
                  <a:gd name="connsiteY4" fmla="*/ 360297 h 720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237" h="720849">
                    <a:moveTo>
                      <a:pt x="729039" y="360297"/>
                    </a:moveTo>
                    <a:cubicBezTo>
                      <a:pt x="729039" y="559354"/>
                      <a:pt x="566241" y="720721"/>
                      <a:pt x="365420" y="720721"/>
                    </a:cubicBezTo>
                    <a:cubicBezTo>
                      <a:pt x="164599" y="720721"/>
                      <a:pt x="1801" y="559353"/>
                      <a:pt x="1801" y="360297"/>
                    </a:cubicBezTo>
                    <a:cubicBezTo>
                      <a:pt x="1801" y="161239"/>
                      <a:pt x="164599" y="-128"/>
                      <a:pt x="365420" y="-128"/>
                    </a:cubicBezTo>
                    <a:cubicBezTo>
                      <a:pt x="566241" y="-128"/>
                      <a:pt x="729039" y="161240"/>
                      <a:pt x="729039" y="360297"/>
                    </a:cubicBezTo>
                    <a:close/>
                  </a:path>
                </a:pathLst>
              </a:custGeom>
              <a:solidFill>
                <a:srgbClr val="FFFFFF"/>
              </a:solidFill>
              <a:ln w="38071" cap="rnd">
                <a:solidFill>
                  <a:srgbClr val="000080"/>
                </a:solidFill>
                <a:prstDash val="solid"/>
                <a:round/>
              </a:ln>
            </p:spPr>
            <p:txBody>
              <a:bodyPr rtlCol="0" anchor="ctr"/>
              <a:lstStyle/>
              <a:p>
                <a:endParaRPr lang="en-CH" sz="4400"/>
              </a:p>
            </p:txBody>
          </p:sp>
          <p:sp>
            <p:nvSpPr>
              <p:cNvPr id="121" name="Freeform 120">
                <a:extLst>
                  <a:ext uri="{FF2B5EF4-FFF2-40B4-BE49-F238E27FC236}">
                    <a16:creationId xmlns:a16="http://schemas.microsoft.com/office/drawing/2014/main" id="{EE0F6DC6-4C7C-AF0D-1CE1-B0B11264432C}"/>
                  </a:ext>
                </a:extLst>
              </p:cNvPr>
              <p:cNvSpPr/>
              <p:nvPr/>
            </p:nvSpPr>
            <p:spPr>
              <a:xfrm>
                <a:off x="7950197" y="7179140"/>
                <a:ext cx="230813" cy="235019"/>
              </a:xfrm>
              <a:custGeom>
                <a:avLst/>
                <a:gdLst>
                  <a:gd name="connsiteX0" fmla="*/ 232638 w 230813"/>
                  <a:gd name="connsiteY0" fmla="*/ 117385 h 235019"/>
                  <a:gd name="connsiteX1" fmla="*/ 117231 w 230813"/>
                  <a:gd name="connsiteY1" fmla="*/ 234895 h 235019"/>
                  <a:gd name="connsiteX2" fmla="*/ 1824 w 230813"/>
                  <a:gd name="connsiteY2" fmla="*/ 117385 h 235019"/>
                  <a:gd name="connsiteX3" fmla="*/ 117231 w 230813"/>
                  <a:gd name="connsiteY3" fmla="*/ -124 h 235019"/>
                  <a:gd name="connsiteX4" fmla="*/ 232638 w 230813"/>
                  <a:gd name="connsiteY4" fmla="*/ 117385 h 23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813" h="235019">
                    <a:moveTo>
                      <a:pt x="232638" y="117385"/>
                    </a:moveTo>
                    <a:cubicBezTo>
                      <a:pt x="232638" y="182284"/>
                      <a:pt x="180968" y="234895"/>
                      <a:pt x="117231" y="234895"/>
                    </a:cubicBezTo>
                    <a:cubicBezTo>
                      <a:pt x="53493" y="234895"/>
                      <a:pt x="1824" y="182284"/>
                      <a:pt x="1824" y="117385"/>
                    </a:cubicBezTo>
                    <a:cubicBezTo>
                      <a:pt x="1824" y="52486"/>
                      <a:pt x="53493" y="-124"/>
                      <a:pt x="117231" y="-124"/>
                    </a:cubicBezTo>
                    <a:cubicBezTo>
                      <a:pt x="180968" y="-124"/>
                      <a:pt x="232638" y="52487"/>
                      <a:pt x="232638" y="117385"/>
                    </a:cubicBezTo>
                    <a:close/>
                  </a:path>
                </a:pathLst>
              </a:custGeom>
              <a:solidFill>
                <a:srgbClr val="000000"/>
              </a:solidFill>
              <a:ln w="38080" cap="rnd">
                <a:solidFill>
                  <a:srgbClr val="000080"/>
                </a:solidFill>
                <a:prstDash val="solid"/>
                <a:round/>
              </a:ln>
            </p:spPr>
            <p:txBody>
              <a:bodyPr rtlCol="0" anchor="ctr"/>
              <a:lstStyle/>
              <a:p>
                <a:endParaRPr lang="en-CH" sz="4400"/>
              </a:p>
            </p:txBody>
          </p:sp>
          <p:sp>
            <p:nvSpPr>
              <p:cNvPr id="122" name="Freeform 121">
                <a:extLst>
                  <a:ext uri="{FF2B5EF4-FFF2-40B4-BE49-F238E27FC236}">
                    <a16:creationId xmlns:a16="http://schemas.microsoft.com/office/drawing/2014/main" id="{7DFEADA7-68D5-4019-797C-A8469EFC098B}"/>
                  </a:ext>
                </a:extLst>
              </p:cNvPr>
              <p:cNvSpPr/>
              <p:nvPr/>
            </p:nvSpPr>
            <p:spPr>
              <a:xfrm>
                <a:off x="8055462" y="7202234"/>
                <a:ext cx="92715" cy="94405"/>
              </a:xfrm>
              <a:custGeom>
                <a:avLst/>
                <a:gdLst>
                  <a:gd name="connsiteX0" fmla="*/ 94552 w 92715"/>
                  <a:gd name="connsiteY0" fmla="*/ 47062 h 94405"/>
                  <a:gd name="connsiteX1" fmla="*/ 48194 w 92715"/>
                  <a:gd name="connsiteY1" fmla="*/ 94265 h 94405"/>
                  <a:gd name="connsiteX2" fmla="*/ 1836 w 92715"/>
                  <a:gd name="connsiteY2" fmla="*/ 47062 h 94405"/>
                  <a:gd name="connsiteX3" fmla="*/ 48194 w 92715"/>
                  <a:gd name="connsiteY3" fmla="*/ -140 h 94405"/>
                  <a:gd name="connsiteX4" fmla="*/ 94552 w 92715"/>
                  <a:gd name="connsiteY4" fmla="*/ 47062 h 94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5" h="94405">
                    <a:moveTo>
                      <a:pt x="94552" y="47062"/>
                    </a:moveTo>
                    <a:cubicBezTo>
                      <a:pt x="94552" y="73132"/>
                      <a:pt x="73797" y="94265"/>
                      <a:pt x="48194" y="94265"/>
                    </a:cubicBezTo>
                    <a:cubicBezTo>
                      <a:pt x="22591" y="94265"/>
                      <a:pt x="1836" y="73131"/>
                      <a:pt x="1836" y="47062"/>
                    </a:cubicBezTo>
                    <a:cubicBezTo>
                      <a:pt x="1836" y="20993"/>
                      <a:pt x="22591" y="-140"/>
                      <a:pt x="48194" y="-140"/>
                    </a:cubicBezTo>
                    <a:cubicBezTo>
                      <a:pt x="73797" y="-140"/>
                      <a:pt x="94552" y="20993"/>
                      <a:pt x="94552" y="47062"/>
                    </a:cubicBezTo>
                    <a:close/>
                  </a:path>
                </a:pathLst>
              </a:custGeom>
              <a:solidFill>
                <a:srgbClr val="FFFFFF"/>
              </a:solidFill>
              <a:ln w="38061" cap="rnd">
                <a:solidFill>
                  <a:srgbClr val="000080"/>
                </a:solidFill>
                <a:prstDash val="solid"/>
                <a:round/>
              </a:ln>
            </p:spPr>
            <p:txBody>
              <a:bodyPr rtlCol="0" anchor="ctr"/>
              <a:lstStyle/>
              <a:p>
                <a:endParaRPr lang="en-CH" sz="4400"/>
              </a:p>
            </p:txBody>
          </p:sp>
        </p:grpSp>
        <p:sp>
          <p:nvSpPr>
            <p:cNvPr id="123" name="Freeform 122">
              <a:extLst>
                <a:ext uri="{FF2B5EF4-FFF2-40B4-BE49-F238E27FC236}">
                  <a16:creationId xmlns:a16="http://schemas.microsoft.com/office/drawing/2014/main" id="{426A988E-D33A-84A9-04E1-5953F193267B}"/>
                </a:ext>
              </a:extLst>
            </p:cNvPr>
            <p:cNvSpPr/>
            <p:nvPr/>
          </p:nvSpPr>
          <p:spPr>
            <a:xfrm>
              <a:off x="8551140" y="7338080"/>
              <a:ext cx="357436" cy="655341"/>
            </a:xfrm>
            <a:custGeom>
              <a:avLst/>
              <a:gdLst>
                <a:gd name="connsiteX0" fmla="*/ 174057 w 357436"/>
                <a:gd name="connsiteY0" fmla="*/ 1153 h 655341"/>
                <a:gd name="connsiteX1" fmla="*/ 352775 w 357436"/>
                <a:gd name="connsiteY1" fmla="*/ 477765 h 655341"/>
                <a:gd name="connsiteX2" fmla="*/ 174057 w 357436"/>
                <a:gd name="connsiteY2" fmla="*/ 656495 h 655341"/>
                <a:gd name="connsiteX3" fmla="*/ -4661 w 357436"/>
                <a:gd name="connsiteY3" fmla="*/ 477765 h 655341"/>
                <a:gd name="connsiteX4" fmla="*/ 174057 w 357436"/>
                <a:gd name="connsiteY4" fmla="*/ 1153 h 65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436" h="655341">
                  <a:moveTo>
                    <a:pt x="174057" y="1153"/>
                  </a:moveTo>
                  <a:cubicBezTo>
                    <a:pt x="174057" y="1153"/>
                    <a:pt x="352775" y="334782"/>
                    <a:pt x="352775" y="477765"/>
                  </a:cubicBezTo>
                  <a:cubicBezTo>
                    <a:pt x="352775" y="576400"/>
                    <a:pt x="272686" y="656495"/>
                    <a:pt x="174057" y="656495"/>
                  </a:cubicBezTo>
                  <a:cubicBezTo>
                    <a:pt x="75428" y="656495"/>
                    <a:pt x="-4661" y="576400"/>
                    <a:pt x="-4661" y="477765"/>
                  </a:cubicBezTo>
                  <a:cubicBezTo>
                    <a:pt x="-4661" y="334782"/>
                    <a:pt x="174057" y="1153"/>
                    <a:pt x="174057" y="1153"/>
                  </a:cubicBezTo>
                  <a:close/>
                </a:path>
              </a:pathLst>
            </a:custGeom>
            <a:solidFill>
              <a:srgbClr val="FFFFFF"/>
            </a:solidFill>
            <a:ln w="38072" cap="rnd">
              <a:solidFill>
                <a:srgbClr val="000080"/>
              </a:solidFill>
              <a:prstDash val="solid"/>
              <a:round/>
            </a:ln>
          </p:spPr>
          <p:txBody>
            <a:bodyPr rtlCol="0" anchor="ctr"/>
            <a:lstStyle/>
            <a:p>
              <a:endParaRPr lang="en-CH" sz="4400"/>
            </a:p>
          </p:txBody>
        </p:sp>
      </p:grpSp>
      <p:grpSp>
        <p:nvGrpSpPr>
          <p:cNvPr id="124" name="Graphic 4">
            <a:extLst>
              <a:ext uri="{FF2B5EF4-FFF2-40B4-BE49-F238E27FC236}">
                <a16:creationId xmlns:a16="http://schemas.microsoft.com/office/drawing/2014/main" id="{4C557936-D52D-4DDF-D79E-5A2632A94BBE}"/>
              </a:ext>
            </a:extLst>
          </p:cNvPr>
          <p:cNvGrpSpPr/>
          <p:nvPr/>
        </p:nvGrpSpPr>
        <p:grpSpPr>
          <a:xfrm>
            <a:off x="1552402" y="6388162"/>
            <a:ext cx="4113563" cy="1471048"/>
            <a:chOff x="1552402" y="6388162"/>
            <a:chExt cx="4113563" cy="1471048"/>
          </a:xfrm>
        </p:grpSpPr>
        <p:grpSp>
          <p:nvGrpSpPr>
            <p:cNvPr id="125" name="Graphic 4">
              <a:extLst>
                <a:ext uri="{FF2B5EF4-FFF2-40B4-BE49-F238E27FC236}">
                  <a16:creationId xmlns:a16="http://schemas.microsoft.com/office/drawing/2014/main" id="{F5803B18-6372-D482-1382-9F2442809132}"/>
                </a:ext>
              </a:extLst>
            </p:cNvPr>
            <p:cNvGrpSpPr/>
            <p:nvPr/>
          </p:nvGrpSpPr>
          <p:grpSpPr>
            <a:xfrm>
              <a:off x="1552402" y="6390398"/>
              <a:ext cx="1481509" cy="1468812"/>
              <a:chOff x="1552402" y="6390398"/>
              <a:chExt cx="1481509" cy="1468812"/>
            </a:xfrm>
          </p:grpSpPr>
          <p:pic>
            <p:nvPicPr>
              <p:cNvPr id="126" name="Picture 125">
                <a:extLst>
                  <a:ext uri="{FF2B5EF4-FFF2-40B4-BE49-F238E27FC236}">
                    <a16:creationId xmlns:a16="http://schemas.microsoft.com/office/drawing/2014/main" id="{DE074D3D-EA3A-D851-0633-9152F1A001B6}"/>
                  </a:ext>
                </a:extLst>
              </p:cNvPr>
              <p:cNvPicPr>
                <a:picLocks noChangeAspect="1"/>
              </p:cNvPicPr>
              <p:nvPr/>
            </p:nvPicPr>
            <p:blipFill>
              <a:blip r:embed="rId6"/>
              <a:stretch>
                <a:fillRect/>
              </a:stretch>
            </p:blipFill>
            <p:spPr>
              <a:xfrm>
                <a:off x="2458003" y="6402161"/>
                <a:ext cx="575909" cy="1456623"/>
              </a:xfrm>
              <a:custGeom>
                <a:avLst/>
                <a:gdLst>
                  <a:gd name="connsiteX0" fmla="*/ 805 w 575909"/>
                  <a:gd name="connsiteY0" fmla="*/ 2101 h 1456623"/>
                  <a:gd name="connsiteX1" fmla="*/ 576714 w 575909"/>
                  <a:gd name="connsiteY1" fmla="*/ 2101 h 1456623"/>
                  <a:gd name="connsiteX2" fmla="*/ 576714 w 575909"/>
                  <a:gd name="connsiteY2" fmla="*/ 1458724 h 1456623"/>
                  <a:gd name="connsiteX3" fmla="*/ 805 w 575909"/>
                  <a:gd name="connsiteY3" fmla="*/ 1458724 h 1456623"/>
                </a:gdLst>
                <a:ahLst/>
                <a:cxnLst>
                  <a:cxn ang="0">
                    <a:pos x="connsiteX0" y="connsiteY0"/>
                  </a:cxn>
                  <a:cxn ang="0">
                    <a:pos x="connsiteX1" y="connsiteY1"/>
                  </a:cxn>
                  <a:cxn ang="0">
                    <a:pos x="connsiteX2" y="connsiteY2"/>
                  </a:cxn>
                  <a:cxn ang="0">
                    <a:pos x="connsiteX3" y="connsiteY3"/>
                  </a:cxn>
                </a:cxnLst>
                <a:rect l="l" t="t" r="r" b="b"/>
                <a:pathLst>
                  <a:path w="575909" h="1456623">
                    <a:moveTo>
                      <a:pt x="805" y="2101"/>
                    </a:moveTo>
                    <a:lnTo>
                      <a:pt x="576714" y="2101"/>
                    </a:lnTo>
                    <a:lnTo>
                      <a:pt x="576714" y="1458724"/>
                    </a:lnTo>
                    <a:lnTo>
                      <a:pt x="805" y="1458724"/>
                    </a:lnTo>
                    <a:close/>
                  </a:path>
                </a:pathLst>
              </a:custGeom>
            </p:spPr>
          </p:pic>
          <p:pic>
            <p:nvPicPr>
              <p:cNvPr id="127" name="Picture 126">
                <a:extLst>
                  <a:ext uri="{FF2B5EF4-FFF2-40B4-BE49-F238E27FC236}">
                    <a16:creationId xmlns:a16="http://schemas.microsoft.com/office/drawing/2014/main" id="{90A3DB04-922C-7B47-C415-17682C56F73C}"/>
                  </a:ext>
                </a:extLst>
              </p:cNvPr>
              <p:cNvPicPr>
                <a:picLocks noChangeAspect="1"/>
              </p:cNvPicPr>
              <p:nvPr/>
            </p:nvPicPr>
            <p:blipFill>
              <a:blip r:embed="rId7"/>
              <a:stretch>
                <a:fillRect/>
              </a:stretch>
            </p:blipFill>
            <p:spPr>
              <a:xfrm>
                <a:off x="1552402" y="6390398"/>
                <a:ext cx="731313" cy="1468812"/>
              </a:xfrm>
              <a:custGeom>
                <a:avLst/>
                <a:gdLst>
                  <a:gd name="connsiteX0" fmla="*/ 508 w 731313"/>
                  <a:gd name="connsiteY0" fmla="*/ 2097 h 1468812"/>
                  <a:gd name="connsiteX1" fmla="*/ 731821 w 731313"/>
                  <a:gd name="connsiteY1" fmla="*/ 2097 h 1468812"/>
                  <a:gd name="connsiteX2" fmla="*/ 731821 w 731313"/>
                  <a:gd name="connsiteY2" fmla="*/ 1470910 h 1468812"/>
                  <a:gd name="connsiteX3" fmla="*/ 508 w 731313"/>
                  <a:gd name="connsiteY3" fmla="*/ 1470910 h 1468812"/>
                </a:gdLst>
                <a:ahLst/>
                <a:cxnLst>
                  <a:cxn ang="0">
                    <a:pos x="connsiteX0" y="connsiteY0"/>
                  </a:cxn>
                  <a:cxn ang="0">
                    <a:pos x="connsiteX1" y="connsiteY1"/>
                  </a:cxn>
                  <a:cxn ang="0">
                    <a:pos x="connsiteX2" y="connsiteY2"/>
                  </a:cxn>
                  <a:cxn ang="0">
                    <a:pos x="connsiteX3" y="connsiteY3"/>
                  </a:cxn>
                </a:cxnLst>
                <a:rect l="l" t="t" r="r" b="b"/>
                <a:pathLst>
                  <a:path w="731313" h="1468812">
                    <a:moveTo>
                      <a:pt x="508" y="2097"/>
                    </a:moveTo>
                    <a:lnTo>
                      <a:pt x="731821" y="2097"/>
                    </a:lnTo>
                    <a:lnTo>
                      <a:pt x="731821" y="1470910"/>
                    </a:lnTo>
                    <a:lnTo>
                      <a:pt x="508" y="1470910"/>
                    </a:lnTo>
                    <a:close/>
                  </a:path>
                </a:pathLst>
              </a:custGeom>
            </p:spPr>
          </p:pic>
        </p:grpSp>
        <p:pic>
          <p:nvPicPr>
            <p:cNvPr id="128" name="Picture 127">
              <a:extLst>
                <a:ext uri="{FF2B5EF4-FFF2-40B4-BE49-F238E27FC236}">
                  <a16:creationId xmlns:a16="http://schemas.microsoft.com/office/drawing/2014/main" id="{0427206C-64F4-C592-2CEA-4AB4EF0F8708}"/>
                </a:ext>
              </a:extLst>
            </p:cNvPr>
            <p:cNvPicPr>
              <a:picLocks noChangeAspect="1"/>
            </p:cNvPicPr>
            <p:nvPr/>
          </p:nvPicPr>
          <p:blipFill>
            <a:blip r:embed="rId6"/>
            <a:stretch>
              <a:fillRect/>
            </a:stretch>
          </p:blipFill>
          <p:spPr>
            <a:xfrm>
              <a:off x="4214396" y="6388162"/>
              <a:ext cx="575910" cy="1456627"/>
            </a:xfrm>
            <a:custGeom>
              <a:avLst/>
              <a:gdLst>
                <a:gd name="connsiteX0" fmla="*/ 1382 w 575910"/>
                <a:gd name="connsiteY0" fmla="*/ 2096 h 1456627"/>
                <a:gd name="connsiteX1" fmla="*/ 577293 w 575910"/>
                <a:gd name="connsiteY1" fmla="*/ 2096 h 1456627"/>
                <a:gd name="connsiteX2" fmla="*/ 577293 w 575910"/>
                <a:gd name="connsiteY2" fmla="*/ 1458724 h 1456627"/>
                <a:gd name="connsiteX3" fmla="*/ 1382 w 575910"/>
                <a:gd name="connsiteY3" fmla="*/ 1458724 h 1456627"/>
              </a:gdLst>
              <a:ahLst/>
              <a:cxnLst>
                <a:cxn ang="0">
                  <a:pos x="connsiteX0" y="connsiteY0"/>
                </a:cxn>
                <a:cxn ang="0">
                  <a:pos x="connsiteX1" y="connsiteY1"/>
                </a:cxn>
                <a:cxn ang="0">
                  <a:pos x="connsiteX2" y="connsiteY2"/>
                </a:cxn>
                <a:cxn ang="0">
                  <a:pos x="connsiteX3" y="connsiteY3"/>
                </a:cxn>
              </a:cxnLst>
              <a:rect l="l" t="t" r="r" b="b"/>
              <a:pathLst>
                <a:path w="575910" h="1456627">
                  <a:moveTo>
                    <a:pt x="1382" y="2096"/>
                  </a:moveTo>
                  <a:lnTo>
                    <a:pt x="577293" y="2096"/>
                  </a:lnTo>
                  <a:lnTo>
                    <a:pt x="577293" y="1458724"/>
                  </a:lnTo>
                  <a:lnTo>
                    <a:pt x="1382" y="1458724"/>
                  </a:lnTo>
                  <a:close/>
                </a:path>
              </a:pathLst>
            </a:custGeom>
          </p:spPr>
        </p:pic>
        <p:pic>
          <p:nvPicPr>
            <p:cNvPr id="129" name="Picture 128">
              <a:extLst>
                <a:ext uri="{FF2B5EF4-FFF2-40B4-BE49-F238E27FC236}">
                  <a16:creationId xmlns:a16="http://schemas.microsoft.com/office/drawing/2014/main" id="{4A35EB58-CD08-CF93-B050-FC7477C47079}"/>
                </a:ext>
              </a:extLst>
            </p:cNvPr>
            <p:cNvPicPr>
              <a:picLocks noChangeAspect="1"/>
            </p:cNvPicPr>
            <p:nvPr/>
          </p:nvPicPr>
          <p:blipFill>
            <a:blip r:embed="rId8"/>
            <a:stretch>
              <a:fillRect/>
            </a:stretch>
          </p:blipFill>
          <p:spPr>
            <a:xfrm>
              <a:off x="3252625" y="6390417"/>
              <a:ext cx="725221" cy="1453580"/>
            </a:xfrm>
            <a:custGeom>
              <a:avLst/>
              <a:gdLst>
                <a:gd name="connsiteX0" fmla="*/ 1066 w 725221"/>
                <a:gd name="connsiteY0" fmla="*/ 2097 h 1453580"/>
                <a:gd name="connsiteX1" fmla="*/ 726287 w 725221"/>
                <a:gd name="connsiteY1" fmla="*/ 2097 h 1453580"/>
                <a:gd name="connsiteX2" fmla="*/ 726287 w 725221"/>
                <a:gd name="connsiteY2" fmla="*/ 1455677 h 1453580"/>
                <a:gd name="connsiteX3" fmla="*/ 1066 w 725221"/>
                <a:gd name="connsiteY3" fmla="*/ 1455677 h 1453580"/>
              </a:gdLst>
              <a:ahLst/>
              <a:cxnLst>
                <a:cxn ang="0">
                  <a:pos x="connsiteX0" y="connsiteY0"/>
                </a:cxn>
                <a:cxn ang="0">
                  <a:pos x="connsiteX1" y="connsiteY1"/>
                </a:cxn>
                <a:cxn ang="0">
                  <a:pos x="connsiteX2" y="connsiteY2"/>
                </a:cxn>
                <a:cxn ang="0">
                  <a:pos x="connsiteX3" y="connsiteY3"/>
                </a:cxn>
              </a:cxnLst>
              <a:rect l="l" t="t" r="r" b="b"/>
              <a:pathLst>
                <a:path w="725221" h="1453580">
                  <a:moveTo>
                    <a:pt x="1066" y="2097"/>
                  </a:moveTo>
                  <a:lnTo>
                    <a:pt x="726287" y="2097"/>
                  </a:lnTo>
                  <a:lnTo>
                    <a:pt x="726287" y="1455677"/>
                  </a:lnTo>
                  <a:lnTo>
                    <a:pt x="1066" y="1455677"/>
                  </a:lnTo>
                  <a:close/>
                </a:path>
              </a:pathLst>
            </a:custGeom>
          </p:spPr>
        </p:pic>
        <p:pic>
          <p:nvPicPr>
            <p:cNvPr id="130" name="Picture 129">
              <a:extLst>
                <a:ext uri="{FF2B5EF4-FFF2-40B4-BE49-F238E27FC236}">
                  <a16:creationId xmlns:a16="http://schemas.microsoft.com/office/drawing/2014/main" id="{A547D5FF-5614-F7BC-42F3-D680DAF16115}"/>
                </a:ext>
              </a:extLst>
            </p:cNvPr>
            <p:cNvPicPr>
              <a:picLocks noChangeAspect="1"/>
            </p:cNvPicPr>
            <p:nvPr/>
          </p:nvPicPr>
          <p:blipFill>
            <a:blip r:embed="rId8"/>
            <a:stretch>
              <a:fillRect/>
            </a:stretch>
          </p:blipFill>
          <p:spPr>
            <a:xfrm>
              <a:off x="4940745" y="6390417"/>
              <a:ext cx="725221" cy="1453580"/>
            </a:xfrm>
            <a:custGeom>
              <a:avLst/>
              <a:gdLst>
                <a:gd name="connsiteX0" fmla="*/ 1620 w 725221"/>
                <a:gd name="connsiteY0" fmla="*/ 2097 h 1453580"/>
                <a:gd name="connsiteX1" fmla="*/ 726841 w 725221"/>
                <a:gd name="connsiteY1" fmla="*/ 2097 h 1453580"/>
                <a:gd name="connsiteX2" fmla="*/ 726841 w 725221"/>
                <a:gd name="connsiteY2" fmla="*/ 1455677 h 1453580"/>
                <a:gd name="connsiteX3" fmla="*/ 1620 w 725221"/>
                <a:gd name="connsiteY3" fmla="*/ 1455677 h 1453580"/>
              </a:gdLst>
              <a:ahLst/>
              <a:cxnLst>
                <a:cxn ang="0">
                  <a:pos x="connsiteX0" y="connsiteY0"/>
                </a:cxn>
                <a:cxn ang="0">
                  <a:pos x="connsiteX1" y="connsiteY1"/>
                </a:cxn>
                <a:cxn ang="0">
                  <a:pos x="connsiteX2" y="connsiteY2"/>
                </a:cxn>
                <a:cxn ang="0">
                  <a:pos x="connsiteX3" y="connsiteY3"/>
                </a:cxn>
              </a:cxnLst>
              <a:rect l="l" t="t" r="r" b="b"/>
              <a:pathLst>
                <a:path w="725221" h="1453580">
                  <a:moveTo>
                    <a:pt x="1620" y="2097"/>
                  </a:moveTo>
                  <a:lnTo>
                    <a:pt x="726841" y="2097"/>
                  </a:lnTo>
                  <a:lnTo>
                    <a:pt x="726841" y="1455677"/>
                  </a:lnTo>
                  <a:lnTo>
                    <a:pt x="1620" y="1455677"/>
                  </a:lnTo>
                  <a:close/>
                </a:path>
              </a:pathLst>
            </a:custGeom>
          </p:spPr>
        </p:pic>
      </p:grpSp>
      <p:sp>
        <p:nvSpPr>
          <p:cNvPr id="131" name="TextBox 130">
            <a:extLst>
              <a:ext uri="{FF2B5EF4-FFF2-40B4-BE49-F238E27FC236}">
                <a16:creationId xmlns:a16="http://schemas.microsoft.com/office/drawing/2014/main" id="{27B3F9D1-C0DA-5EC8-9642-56917934D7E8}"/>
              </a:ext>
            </a:extLst>
          </p:cNvPr>
          <p:cNvSpPr txBox="1"/>
          <p:nvPr/>
        </p:nvSpPr>
        <p:spPr>
          <a:xfrm>
            <a:off x="1702207" y="465367"/>
            <a:ext cx="418576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design</a:t>
            </a:r>
          </a:p>
        </p:txBody>
      </p:sp>
      <p:sp>
        <p:nvSpPr>
          <p:cNvPr id="132" name="TextBox 131">
            <a:extLst>
              <a:ext uri="{FF2B5EF4-FFF2-40B4-BE49-F238E27FC236}">
                <a16:creationId xmlns:a16="http://schemas.microsoft.com/office/drawing/2014/main" id="{C2B95D09-52EB-3F5B-798A-7ED1A52DCFAD}"/>
              </a:ext>
            </a:extLst>
          </p:cNvPr>
          <p:cNvSpPr txBox="1"/>
          <p:nvPr/>
        </p:nvSpPr>
        <p:spPr>
          <a:xfrm>
            <a:off x="23024685" y="458784"/>
            <a:ext cx="564789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Tear ﬂuid proteins</a:t>
            </a:r>
          </a:p>
        </p:txBody>
      </p:sp>
      <p:sp>
        <p:nvSpPr>
          <p:cNvPr id="133" name="TextBox 132">
            <a:extLst>
              <a:ext uri="{FF2B5EF4-FFF2-40B4-BE49-F238E27FC236}">
                <a16:creationId xmlns:a16="http://schemas.microsoft.com/office/drawing/2014/main" id="{F13B2D41-E1D0-722A-0D7B-9A0401CE5A7B}"/>
              </a:ext>
            </a:extLst>
          </p:cNvPr>
          <p:cNvSpPr txBox="1"/>
          <p:nvPr/>
        </p:nvSpPr>
        <p:spPr>
          <a:xfrm>
            <a:off x="21088422" y="9761725"/>
            <a:ext cx="976421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6/10 top upregulated proteins...</a:t>
            </a:r>
          </a:p>
        </p:txBody>
      </p:sp>
      <p:sp>
        <p:nvSpPr>
          <p:cNvPr id="134" name="TextBox 133">
            <a:extLst>
              <a:ext uri="{FF2B5EF4-FFF2-40B4-BE49-F238E27FC236}">
                <a16:creationId xmlns:a16="http://schemas.microsoft.com/office/drawing/2014/main" id="{B20EDD2C-4FEA-4B66-B48C-08ACBAF48097}"/>
              </a:ext>
            </a:extLst>
          </p:cNvPr>
          <p:cNvSpPr txBox="1"/>
          <p:nvPr/>
        </p:nvSpPr>
        <p:spPr>
          <a:xfrm>
            <a:off x="2599579" y="20212019"/>
            <a:ext cx="15496550"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while lacrimal gland secretions are downregulated</a:t>
            </a:r>
          </a:p>
        </p:txBody>
      </p:sp>
      <p:sp>
        <p:nvSpPr>
          <p:cNvPr id="135" name="TextBox 134">
            <a:extLst>
              <a:ext uri="{FF2B5EF4-FFF2-40B4-BE49-F238E27FC236}">
                <a16:creationId xmlns:a16="http://schemas.microsoft.com/office/drawing/2014/main" id="{78D7D336-9355-4F8B-598C-E70BE5F5D438}"/>
              </a:ext>
            </a:extLst>
          </p:cNvPr>
          <p:cNvSpPr txBox="1"/>
          <p:nvPr/>
        </p:nvSpPr>
        <p:spPr>
          <a:xfrm>
            <a:off x="4944326" y="9786608"/>
            <a:ext cx="10456709"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In SJS/TEN IL-36γ is upregulated</a:t>
            </a:r>
          </a:p>
        </p:txBody>
      </p:sp>
      <p:sp>
        <p:nvSpPr>
          <p:cNvPr id="136" name="TextBox 135">
            <a:extLst>
              <a:ext uri="{FF2B5EF4-FFF2-40B4-BE49-F238E27FC236}">
                <a16:creationId xmlns:a16="http://schemas.microsoft.com/office/drawing/2014/main" id="{8FDD3E06-4301-0361-1EF5-1777BEF72657}"/>
              </a:ext>
            </a:extLst>
          </p:cNvPr>
          <p:cNvSpPr txBox="1"/>
          <p:nvPr/>
        </p:nvSpPr>
        <p:spPr>
          <a:xfrm>
            <a:off x="21959397" y="20231827"/>
            <a:ext cx="7956024"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are neutrophil-associated</a:t>
            </a:r>
          </a:p>
        </p:txBody>
      </p:sp>
      <p:sp>
        <p:nvSpPr>
          <p:cNvPr id="137" name="Freeform 136">
            <a:extLst>
              <a:ext uri="{FF2B5EF4-FFF2-40B4-BE49-F238E27FC236}">
                <a16:creationId xmlns:a16="http://schemas.microsoft.com/office/drawing/2014/main" id="{F898A869-8836-5AC9-1E1D-E7B9D4453445}"/>
              </a:ext>
            </a:extLst>
          </p:cNvPr>
          <p:cNvSpPr/>
          <p:nvPr/>
        </p:nvSpPr>
        <p:spPr>
          <a:xfrm>
            <a:off x="22287293" y="3296977"/>
            <a:ext cx="4486583" cy="4486864"/>
          </a:xfrm>
          <a:custGeom>
            <a:avLst/>
            <a:gdLst>
              <a:gd name="connsiteX0" fmla="*/ 4486726 w 4486583"/>
              <a:gd name="connsiteY0" fmla="*/ 2243472 h 4486864"/>
              <a:gd name="connsiteX1" fmla="*/ 2243433 w 4486583"/>
              <a:gd name="connsiteY1" fmla="*/ 4486904 h 4486864"/>
              <a:gd name="connsiteX2" fmla="*/ 140 w 4486583"/>
              <a:gd name="connsiteY2" fmla="*/ 2243472 h 4486864"/>
              <a:gd name="connsiteX3" fmla="*/ 2243433 w 4486583"/>
              <a:gd name="connsiteY3" fmla="*/ 40 h 4486864"/>
              <a:gd name="connsiteX4" fmla="*/ 4486726 w 4486583"/>
              <a:gd name="connsiteY4" fmla="*/ 2243472 h 4486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6583" h="4486864">
                <a:moveTo>
                  <a:pt x="4486726" y="2243472"/>
                </a:moveTo>
                <a:cubicBezTo>
                  <a:pt x="4486726" y="3482486"/>
                  <a:pt x="3482370" y="4486904"/>
                  <a:pt x="2243433" y="4486904"/>
                </a:cubicBezTo>
                <a:cubicBezTo>
                  <a:pt x="1004497" y="4486904"/>
                  <a:pt x="140" y="3482486"/>
                  <a:pt x="140" y="2243472"/>
                </a:cubicBezTo>
                <a:cubicBezTo>
                  <a:pt x="140" y="1004458"/>
                  <a:pt x="1004495" y="40"/>
                  <a:pt x="2243433" y="40"/>
                </a:cubicBezTo>
                <a:cubicBezTo>
                  <a:pt x="3482370" y="40"/>
                  <a:pt x="4486726" y="1004458"/>
                  <a:pt x="4486726" y="2243472"/>
                </a:cubicBezTo>
                <a:close/>
              </a:path>
            </a:pathLst>
          </a:custGeom>
          <a:solidFill>
            <a:srgbClr val="FF005E">
              <a:alpha val="55000"/>
            </a:srgbClr>
          </a:solidFill>
          <a:ln w="4245" cap="sq">
            <a:noFill/>
            <a:prstDash val="solid"/>
            <a:miter/>
          </a:ln>
        </p:spPr>
        <p:txBody>
          <a:bodyPr rtlCol="0" anchor="ctr"/>
          <a:lstStyle/>
          <a:p>
            <a:endParaRPr lang="en-CH" sz="4400"/>
          </a:p>
        </p:txBody>
      </p:sp>
      <p:grpSp>
        <p:nvGrpSpPr>
          <p:cNvPr id="138" name="Graphic 4">
            <a:extLst>
              <a:ext uri="{FF2B5EF4-FFF2-40B4-BE49-F238E27FC236}">
                <a16:creationId xmlns:a16="http://schemas.microsoft.com/office/drawing/2014/main" id="{3597A2B8-3C34-BCCF-DBA2-EF3AB04E8ECA}"/>
              </a:ext>
            </a:extLst>
          </p:cNvPr>
          <p:cNvGrpSpPr/>
          <p:nvPr/>
        </p:nvGrpSpPr>
        <p:grpSpPr>
          <a:xfrm>
            <a:off x="22758335" y="2469900"/>
            <a:ext cx="2739802" cy="1212974"/>
            <a:chOff x="22758335" y="2469900"/>
            <a:chExt cx="2739802" cy="1212974"/>
          </a:xfrm>
          <a:solidFill>
            <a:srgbClr val="000080"/>
          </a:solidFill>
        </p:grpSpPr>
        <p:sp>
          <p:nvSpPr>
            <p:cNvPr id="139" name="TextBox 138">
              <a:extLst>
                <a:ext uri="{FF2B5EF4-FFF2-40B4-BE49-F238E27FC236}">
                  <a16:creationId xmlns:a16="http://schemas.microsoft.com/office/drawing/2014/main" id="{019C6CA2-FA0F-5AE5-3594-DF0C9B3A3C1D}"/>
                </a:ext>
              </a:extLst>
            </p:cNvPr>
            <p:cNvSpPr txBox="1"/>
            <p:nvPr/>
          </p:nvSpPr>
          <p:spPr>
            <a:xfrm rot="19576241">
              <a:off x="22758335" y="2913433"/>
              <a:ext cx="56137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a:t>
              </a:r>
            </a:p>
          </p:txBody>
        </p:sp>
        <p:sp>
          <p:nvSpPr>
            <p:cNvPr id="140" name="TextBox 139">
              <a:extLst>
                <a:ext uri="{FF2B5EF4-FFF2-40B4-BE49-F238E27FC236}">
                  <a16:creationId xmlns:a16="http://schemas.microsoft.com/office/drawing/2014/main" id="{46AF3B43-1E4D-FC15-3251-AF484F759BDA}"/>
                </a:ext>
              </a:extLst>
            </p:cNvPr>
            <p:cNvSpPr txBox="1"/>
            <p:nvPr/>
          </p:nvSpPr>
          <p:spPr>
            <a:xfrm rot="20051612">
              <a:off x="23140483" y="2723158"/>
              <a:ext cx="46679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J</a:t>
              </a:r>
            </a:p>
          </p:txBody>
        </p:sp>
        <p:sp>
          <p:nvSpPr>
            <p:cNvPr id="141" name="TextBox 140">
              <a:extLst>
                <a:ext uri="{FF2B5EF4-FFF2-40B4-BE49-F238E27FC236}">
                  <a16:creationId xmlns:a16="http://schemas.microsoft.com/office/drawing/2014/main" id="{10503614-2DC4-B366-25CB-076E456372AD}"/>
                </a:ext>
              </a:extLst>
            </p:cNvPr>
            <p:cNvSpPr txBox="1"/>
            <p:nvPr/>
          </p:nvSpPr>
          <p:spPr>
            <a:xfrm rot="20565142">
              <a:off x="23452913" y="2582551"/>
              <a:ext cx="56137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a:t>
              </a:r>
            </a:p>
          </p:txBody>
        </p:sp>
        <p:sp>
          <p:nvSpPr>
            <p:cNvPr id="142" name="TextBox 141">
              <a:extLst>
                <a:ext uri="{FF2B5EF4-FFF2-40B4-BE49-F238E27FC236}">
                  <a16:creationId xmlns:a16="http://schemas.microsoft.com/office/drawing/2014/main" id="{6B8F32DB-6DA2-2EB6-C20E-EA3567949AC3}"/>
                </a:ext>
              </a:extLst>
            </p:cNvPr>
            <p:cNvSpPr txBox="1"/>
            <p:nvPr/>
          </p:nvSpPr>
          <p:spPr>
            <a:xfrm rot="-629928">
              <a:off x="23861610" y="2506647"/>
              <a:ext cx="353520" cy="770996"/>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t>
              </a:r>
            </a:p>
          </p:txBody>
        </p:sp>
        <p:sp>
          <p:nvSpPr>
            <p:cNvPr id="143" name="TextBox 142">
              <a:extLst>
                <a:ext uri="{FF2B5EF4-FFF2-40B4-BE49-F238E27FC236}">
                  <a16:creationId xmlns:a16="http://schemas.microsoft.com/office/drawing/2014/main" id="{B181F183-30B2-1946-1303-39F89B2B3AC6}"/>
                </a:ext>
              </a:extLst>
            </p:cNvPr>
            <p:cNvSpPr txBox="1"/>
            <p:nvPr/>
          </p:nvSpPr>
          <p:spPr>
            <a:xfrm rot="21346739">
              <a:off x="24064116" y="2469900"/>
              <a:ext cx="52931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a:t>
              </a:r>
            </a:p>
          </p:txBody>
        </p:sp>
        <p:sp>
          <p:nvSpPr>
            <p:cNvPr id="144" name="TextBox 143">
              <a:extLst>
                <a:ext uri="{FF2B5EF4-FFF2-40B4-BE49-F238E27FC236}">
                  <a16:creationId xmlns:a16="http://schemas.microsoft.com/office/drawing/2014/main" id="{F4AB5850-67E6-4E8D-AB29-65662CCD8E3E}"/>
                </a:ext>
              </a:extLst>
            </p:cNvPr>
            <p:cNvSpPr txBox="1"/>
            <p:nvPr/>
          </p:nvSpPr>
          <p:spPr>
            <a:xfrm rot="288606">
              <a:off x="24469750" y="2471307"/>
              <a:ext cx="56137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a:t>
              </a:r>
            </a:p>
          </p:txBody>
        </p:sp>
        <p:sp>
          <p:nvSpPr>
            <p:cNvPr id="145" name="TextBox 144">
              <a:extLst>
                <a:ext uri="{FF2B5EF4-FFF2-40B4-BE49-F238E27FC236}">
                  <a16:creationId xmlns:a16="http://schemas.microsoft.com/office/drawing/2014/main" id="{B48B4F42-E624-01CD-2953-FDFFB84A9D89}"/>
                </a:ext>
              </a:extLst>
            </p:cNvPr>
            <p:cNvSpPr txBox="1"/>
            <p:nvPr/>
          </p:nvSpPr>
          <p:spPr>
            <a:xfrm rot="863865">
              <a:off x="24906308" y="2547090"/>
              <a:ext cx="59182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a:t>
              </a:r>
            </a:p>
          </p:txBody>
        </p:sp>
      </p:grpSp>
      <p:grpSp>
        <p:nvGrpSpPr>
          <p:cNvPr id="146" name="Graphic 4">
            <a:extLst>
              <a:ext uri="{FF2B5EF4-FFF2-40B4-BE49-F238E27FC236}">
                <a16:creationId xmlns:a16="http://schemas.microsoft.com/office/drawing/2014/main" id="{E9006E6A-5866-D3DF-6F11-F68E7C722ECD}"/>
              </a:ext>
            </a:extLst>
          </p:cNvPr>
          <p:cNvGrpSpPr/>
          <p:nvPr/>
        </p:nvGrpSpPr>
        <p:grpSpPr>
          <a:xfrm>
            <a:off x="26300155" y="2385782"/>
            <a:ext cx="2305814" cy="1119313"/>
            <a:chOff x="26300155" y="2385782"/>
            <a:chExt cx="2305814" cy="1119313"/>
          </a:xfrm>
          <a:solidFill>
            <a:srgbClr val="000080"/>
          </a:solidFill>
        </p:grpSpPr>
        <p:sp>
          <p:nvSpPr>
            <p:cNvPr id="147" name="TextBox 146">
              <a:extLst>
                <a:ext uri="{FF2B5EF4-FFF2-40B4-BE49-F238E27FC236}">
                  <a16:creationId xmlns:a16="http://schemas.microsoft.com/office/drawing/2014/main" id="{BCD29AD4-E74E-12DC-5825-71AAFDBA1F0C}"/>
                </a:ext>
              </a:extLst>
            </p:cNvPr>
            <p:cNvSpPr txBox="1"/>
            <p:nvPr/>
          </p:nvSpPr>
          <p:spPr>
            <a:xfrm rot="21028123">
              <a:off x="26300155" y="2422982"/>
              <a:ext cx="59182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H</a:t>
              </a:r>
            </a:p>
          </p:txBody>
        </p:sp>
        <p:sp>
          <p:nvSpPr>
            <p:cNvPr id="148" name="TextBox 147">
              <a:extLst>
                <a:ext uri="{FF2B5EF4-FFF2-40B4-BE49-F238E27FC236}">
                  <a16:creationId xmlns:a16="http://schemas.microsoft.com/office/drawing/2014/main" id="{E330810B-5750-36EB-7136-3F13B0969498}"/>
                </a:ext>
              </a:extLst>
            </p:cNvPr>
            <p:cNvSpPr txBox="1"/>
            <p:nvPr/>
          </p:nvSpPr>
          <p:spPr>
            <a:xfrm rot="21564569">
              <a:off x="26768296" y="2385782"/>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a:t>
              </a:r>
            </a:p>
          </p:txBody>
        </p:sp>
        <p:sp>
          <p:nvSpPr>
            <p:cNvPr id="149" name="TextBox 148">
              <a:extLst>
                <a:ext uri="{FF2B5EF4-FFF2-40B4-BE49-F238E27FC236}">
                  <a16:creationId xmlns:a16="http://schemas.microsoft.com/office/drawing/2014/main" id="{8A1DE242-E82E-B22E-14A4-27E099DEDBC4}"/>
                </a:ext>
              </a:extLst>
            </p:cNvPr>
            <p:cNvSpPr txBox="1"/>
            <p:nvPr/>
          </p:nvSpPr>
          <p:spPr>
            <a:xfrm rot="428416">
              <a:off x="27134288" y="2406808"/>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a:t>
              </a:r>
            </a:p>
          </p:txBody>
        </p:sp>
        <p:sp>
          <p:nvSpPr>
            <p:cNvPr id="150" name="TextBox 149">
              <a:extLst>
                <a:ext uri="{FF2B5EF4-FFF2-40B4-BE49-F238E27FC236}">
                  <a16:creationId xmlns:a16="http://schemas.microsoft.com/office/drawing/2014/main" id="{F4ECB5FA-F015-98F9-4B6E-218FB1DCD7C9}"/>
                </a:ext>
              </a:extLst>
            </p:cNvPr>
            <p:cNvSpPr txBox="1"/>
            <p:nvPr/>
          </p:nvSpPr>
          <p:spPr>
            <a:xfrm rot="759198">
              <a:off x="27479021" y="2450457"/>
              <a:ext cx="316954" cy="770995"/>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a:t>
              </a:r>
            </a:p>
          </p:txBody>
        </p:sp>
        <p:sp>
          <p:nvSpPr>
            <p:cNvPr id="151" name="TextBox 150">
              <a:extLst>
                <a:ext uri="{FF2B5EF4-FFF2-40B4-BE49-F238E27FC236}">
                  <a16:creationId xmlns:a16="http://schemas.microsoft.com/office/drawing/2014/main" id="{FF4AB8D0-AA84-18E9-FA63-B230E23CC041}"/>
                </a:ext>
              </a:extLst>
            </p:cNvPr>
            <p:cNvSpPr txBox="1"/>
            <p:nvPr/>
          </p:nvSpPr>
          <p:spPr>
            <a:xfrm rot="978857">
              <a:off x="27622503" y="2492217"/>
              <a:ext cx="353520" cy="770995"/>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a:t>
              </a:r>
            </a:p>
          </p:txBody>
        </p:sp>
        <p:sp>
          <p:nvSpPr>
            <p:cNvPr id="152" name="TextBox 151">
              <a:extLst>
                <a:ext uri="{FF2B5EF4-FFF2-40B4-BE49-F238E27FC236}">
                  <a16:creationId xmlns:a16="http://schemas.microsoft.com/office/drawing/2014/main" id="{68652BD3-1783-7C31-FF52-F26CB8E9D85B}"/>
                </a:ext>
              </a:extLst>
            </p:cNvPr>
            <p:cNvSpPr txBox="1"/>
            <p:nvPr/>
          </p:nvSpPr>
          <p:spPr>
            <a:xfrm rot="1327740">
              <a:off x="27808568" y="2583081"/>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h</a:t>
              </a:r>
            </a:p>
          </p:txBody>
        </p:sp>
        <p:sp>
          <p:nvSpPr>
            <p:cNvPr id="153" name="TextBox 152">
              <a:extLst>
                <a:ext uri="{FF2B5EF4-FFF2-40B4-BE49-F238E27FC236}">
                  <a16:creationId xmlns:a16="http://schemas.microsoft.com/office/drawing/2014/main" id="{814E859F-C5A3-E962-351F-0971C4DF21AD}"/>
                </a:ext>
              </a:extLst>
            </p:cNvPr>
            <p:cNvSpPr txBox="1"/>
            <p:nvPr/>
          </p:nvSpPr>
          <p:spPr>
            <a:xfrm rot="1779113">
              <a:off x="28139175" y="2735654"/>
              <a:ext cx="46679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y</a:t>
              </a:r>
            </a:p>
          </p:txBody>
        </p:sp>
      </p:grpSp>
      <p:sp>
        <p:nvSpPr>
          <p:cNvPr id="154" name="Freeform 153">
            <a:extLst>
              <a:ext uri="{FF2B5EF4-FFF2-40B4-BE49-F238E27FC236}">
                <a16:creationId xmlns:a16="http://schemas.microsoft.com/office/drawing/2014/main" id="{1317134D-9CBA-B19B-9C24-21B27D397516}"/>
              </a:ext>
            </a:extLst>
          </p:cNvPr>
          <p:cNvSpPr/>
          <p:nvPr/>
        </p:nvSpPr>
        <p:spPr>
          <a:xfrm>
            <a:off x="24768585" y="3240458"/>
            <a:ext cx="4486583" cy="4486864"/>
          </a:xfrm>
          <a:custGeom>
            <a:avLst/>
            <a:gdLst>
              <a:gd name="connsiteX0" fmla="*/ 4487540 w 4486583"/>
              <a:gd name="connsiteY0" fmla="*/ 2243453 h 4486864"/>
              <a:gd name="connsiteX1" fmla="*/ 2244247 w 4486583"/>
              <a:gd name="connsiteY1" fmla="*/ 4486886 h 4486864"/>
              <a:gd name="connsiteX2" fmla="*/ 954 w 4486583"/>
              <a:gd name="connsiteY2" fmla="*/ 2243453 h 4486864"/>
              <a:gd name="connsiteX3" fmla="*/ 2244247 w 4486583"/>
              <a:gd name="connsiteY3" fmla="*/ 21 h 4486864"/>
              <a:gd name="connsiteX4" fmla="*/ 4487540 w 4486583"/>
              <a:gd name="connsiteY4" fmla="*/ 2243453 h 4486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6583" h="4486864">
                <a:moveTo>
                  <a:pt x="4487540" y="2243453"/>
                </a:moveTo>
                <a:cubicBezTo>
                  <a:pt x="4487540" y="3482467"/>
                  <a:pt x="3483185" y="4486886"/>
                  <a:pt x="2244247" y="4486886"/>
                </a:cubicBezTo>
                <a:cubicBezTo>
                  <a:pt x="1005312" y="4486886"/>
                  <a:pt x="954" y="3482467"/>
                  <a:pt x="954" y="2243453"/>
                </a:cubicBezTo>
                <a:cubicBezTo>
                  <a:pt x="954" y="1004440"/>
                  <a:pt x="1005310" y="21"/>
                  <a:pt x="2244247" y="21"/>
                </a:cubicBezTo>
                <a:cubicBezTo>
                  <a:pt x="3483185" y="21"/>
                  <a:pt x="4487540" y="1004440"/>
                  <a:pt x="4487540" y="2243453"/>
                </a:cubicBezTo>
                <a:close/>
              </a:path>
            </a:pathLst>
          </a:custGeom>
          <a:solidFill>
            <a:srgbClr val="2785EE">
              <a:alpha val="64000"/>
            </a:srgbClr>
          </a:solidFill>
          <a:ln w="4245" cap="sq">
            <a:noFill/>
            <a:prstDash val="solid"/>
            <a:miter/>
          </a:ln>
        </p:spPr>
        <p:txBody>
          <a:bodyPr rtlCol="0" anchor="ctr"/>
          <a:lstStyle/>
          <a:p>
            <a:endParaRPr lang="en-CH" sz="4400" dirty="0"/>
          </a:p>
        </p:txBody>
      </p:sp>
      <p:sp>
        <p:nvSpPr>
          <p:cNvPr id="155" name="TextBox 154">
            <a:extLst>
              <a:ext uri="{FF2B5EF4-FFF2-40B4-BE49-F238E27FC236}">
                <a16:creationId xmlns:a16="http://schemas.microsoft.com/office/drawing/2014/main" id="{761B480C-C6F6-B46F-8FDD-73C63E4BD91C}"/>
              </a:ext>
            </a:extLst>
          </p:cNvPr>
          <p:cNvSpPr txBox="1"/>
          <p:nvPr/>
        </p:nvSpPr>
        <p:spPr>
          <a:xfrm>
            <a:off x="23840397" y="5068391"/>
            <a:ext cx="3615092" cy="830997"/>
          </a:xfrm>
          <a:prstGeom prst="rect">
            <a:avLst/>
          </a:prstGeom>
          <a:noFill/>
        </p:spPr>
        <p:txBody>
          <a:bodyPr wrap="none" rtlCol="0">
            <a:spAutoFit/>
          </a:bodyPr>
          <a:lstStyle/>
          <a:p>
            <a:pPr algn="l"/>
            <a:r>
              <a:rPr lang="en-CH" sz="4800" b="1" spc="0" baseline="0" dirty="0">
                <a:ln/>
                <a:solidFill>
                  <a:srgbClr val="FFFFFF"/>
                </a:solidFill>
                <a:latin typeface="Arial"/>
                <a:cs typeface="Arial"/>
                <a:sym typeface="Arial"/>
                <a:rtl val="0"/>
              </a:rPr>
              <a:t>41  1646    5</a:t>
            </a:r>
          </a:p>
        </p:txBody>
      </p:sp>
      <p:sp>
        <p:nvSpPr>
          <p:cNvPr id="156" name="Freeform 155">
            <a:extLst>
              <a:ext uri="{FF2B5EF4-FFF2-40B4-BE49-F238E27FC236}">
                <a16:creationId xmlns:a16="http://schemas.microsoft.com/office/drawing/2014/main" id="{017E3245-CDF7-C14D-CA56-54177CF0E6D9}"/>
              </a:ext>
            </a:extLst>
          </p:cNvPr>
          <p:cNvSpPr/>
          <p:nvPr/>
        </p:nvSpPr>
        <p:spPr>
          <a:xfrm>
            <a:off x="20689737" y="11983805"/>
            <a:ext cx="10179145" cy="838017"/>
          </a:xfrm>
          <a:custGeom>
            <a:avLst/>
            <a:gdLst>
              <a:gd name="connsiteX0" fmla="*/ 96 w 10179145"/>
              <a:gd name="connsiteY0" fmla="*/ -30 h 838017"/>
              <a:gd name="connsiteX1" fmla="*/ 10179242 w 10179145"/>
              <a:gd name="connsiteY1" fmla="*/ -30 h 838017"/>
              <a:gd name="connsiteX2" fmla="*/ 10179242 w 10179145"/>
              <a:gd name="connsiteY2" fmla="*/ 837988 h 838017"/>
              <a:gd name="connsiteX3" fmla="*/ 96 w 10179145"/>
              <a:gd name="connsiteY3" fmla="*/ 837988 h 838017"/>
            </a:gdLst>
            <a:ahLst/>
            <a:cxnLst>
              <a:cxn ang="0">
                <a:pos x="connsiteX0" y="connsiteY0"/>
              </a:cxn>
              <a:cxn ang="0">
                <a:pos x="connsiteX1" y="connsiteY1"/>
              </a:cxn>
              <a:cxn ang="0">
                <a:pos x="connsiteX2" y="connsiteY2"/>
              </a:cxn>
              <a:cxn ang="0">
                <a:pos x="connsiteX3" y="connsiteY3"/>
              </a:cxn>
            </a:cxnLst>
            <a:rect l="l" t="t" r="r" b="b"/>
            <a:pathLst>
              <a:path w="10179145" h="838017">
                <a:moveTo>
                  <a:pt x="96" y="-30"/>
                </a:moveTo>
                <a:lnTo>
                  <a:pt x="10179242" y="-30"/>
                </a:lnTo>
                <a:lnTo>
                  <a:pt x="10179242" y="837988"/>
                </a:lnTo>
                <a:lnTo>
                  <a:pt x="96" y="837988"/>
                </a:lnTo>
                <a:close/>
              </a:path>
            </a:pathLst>
          </a:custGeom>
          <a:solidFill>
            <a:srgbClr val="FFFFFF">
              <a:alpha val="56000"/>
            </a:srgbClr>
          </a:solidFill>
          <a:ln w="2915" cap="sq">
            <a:noFill/>
            <a:prstDash val="solid"/>
            <a:miter/>
          </a:ln>
        </p:spPr>
        <p:txBody>
          <a:bodyPr rtlCol="0" anchor="ctr"/>
          <a:lstStyle/>
          <a:p>
            <a:endParaRPr lang="en-CH" sz="4400"/>
          </a:p>
        </p:txBody>
      </p:sp>
      <p:sp>
        <p:nvSpPr>
          <p:cNvPr id="157" name="Freeform 156">
            <a:extLst>
              <a:ext uri="{FF2B5EF4-FFF2-40B4-BE49-F238E27FC236}">
                <a16:creationId xmlns:a16="http://schemas.microsoft.com/office/drawing/2014/main" id="{B209AC96-1989-74A4-44EA-B603A198C421}"/>
              </a:ext>
            </a:extLst>
          </p:cNvPr>
          <p:cNvSpPr/>
          <p:nvPr/>
        </p:nvSpPr>
        <p:spPr>
          <a:xfrm>
            <a:off x="20689737" y="12898006"/>
            <a:ext cx="10179145" cy="838017"/>
          </a:xfrm>
          <a:custGeom>
            <a:avLst/>
            <a:gdLst>
              <a:gd name="connsiteX0" fmla="*/ 96 w 10179145"/>
              <a:gd name="connsiteY0" fmla="*/ 270 h 838017"/>
              <a:gd name="connsiteX1" fmla="*/ 10179242 w 10179145"/>
              <a:gd name="connsiteY1" fmla="*/ 270 h 838017"/>
              <a:gd name="connsiteX2" fmla="*/ 10179242 w 10179145"/>
              <a:gd name="connsiteY2" fmla="*/ 838288 h 838017"/>
              <a:gd name="connsiteX3" fmla="*/ 96 w 10179145"/>
              <a:gd name="connsiteY3" fmla="*/ 838288 h 838017"/>
            </a:gdLst>
            <a:ahLst/>
            <a:cxnLst>
              <a:cxn ang="0">
                <a:pos x="connsiteX0" y="connsiteY0"/>
              </a:cxn>
              <a:cxn ang="0">
                <a:pos x="connsiteX1" y="connsiteY1"/>
              </a:cxn>
              <a:cxn ang="0">
                <a:pos x="connsiteX2" y="connsiteY2"/>
              </a:cxn>
              <a:cxn ang="0">
                <a:pos x="connsiteX3" y="connsiteY3"/>
              </a:cxn>
            </a:cxnLst>
            <a:rect l="l" t="t" r="r" b="b"/>
            <a:pathLst>
              <a:path w="10179145" h="838017">
                <a:moveTo>
                  <a:pt x="96" y="270"/>
                </a:moveTo>
                <a:lnTo>
                  <a:pt x="10179242" y="270"/>
                </a:lnTo>
                <a:lnTo>
                  <a:pt x="10179242" y="838288"/>
                </a:lnTo>
                <a:lnTo>
                  <a:pt x="96" y="838288"/>
                </a:lnTo>
                <a:close/>
              </a:path>
            </a:pathLst>
          </a:custGeom>
          <a:solidFill>
            <a:srgbClr val="AEBEE9">
              <a:alpha val="20000"/>
            </a:srgbClr>
          </a:solidFill>
          <a:ln w="2915" cap="sq">
            <a:noFill/>
            <a:prstDash val="solid"/>
            <a:miter/>
          </a:ln>
        </p:spPr>
        <p:txBody>
          <a:bodyPr rtlCol="0" anchor="ctr"/>
          <a:lstStyle/>
          <a:p>
            <a:endParaRPr lang="en-CH" sz="4400"/>
          </a:p>
        </p:txBody>
      </p:sp>
      <p:sp>
        <p:nvSpPr>
          <p:cNvPr id="158" name="Freeform 157">
            <a:extLst>
              <a:ext uri="{FF2B5EF4-FFF2-40B4-BE49-F238E27FC236}">
                <a16:creationId xmlns:a16="http://schemas.microsoft.com/office/drawing/2014/main" id="{AA6CF794-C9C1-2AAC-E000-066E70F36626}"/>
              </a:ext>
            </a:extLst>
          </p:cNvPr>
          <p:cNvSpPr/>
          <p:nvPr/>
        </p:nvSpPr>
        <p:spPr>
          <a:xfrm>
            <a:off x="20689737" y="13812207"/>
            <a:ext cx="10179145" cy="838017"/>
          </a:xfrm>
          <a:custGeom>
            <a:avLst/>
            <a:gdLst>
              <a:gd name="connsiteX0" fmla="*/ 96 w 10179145"/>
              <a:gd name="connsiteY0" fmla="*/ 570 h 838017"/>
              <a:gd name="connsiteX1" fmla="*/ 10179242 w 10179145"/>
              <a:gd name="connsiteY1" fmla="*/ 570 h 838017"/>
              <a:gd name="connsiteX2" fmla="*/ 10179242 w 10179145"/>
              <a:gd name="connsiteY2" fmla="*/ 838588 h 838017"/>
              <a:gd name="connsiteX3" fmla="*/ 96 w 10179145"/>
              <a:gd name="connsiteY3" fmla="*/ 838588 h 838017"/>
            </a:gdLst>
            <a:ahLst/>
            <a:cxnLst>
              <a:cxn ang="0">
                <a:pos x="connsiteX0" y="connsiteY0"/>
              </a:cxn>
              <a:cxn ang="0">
                <a:pos x="connsiteX1" y="connsiteY1"/>
              </a:cxn>
              <a:cxn ang="0">
                <a:pos x="connsiteX2" y="connsiteY2"/>
              </a:cxn>
              <a:cxn ang="0">
                <a:pos x="connsiteX3" y="connsiteY3"/>
              </a:cxn>
            </a:cxnLst>
            <a:rect l="l" t="t" r="r" b="b"/>
            <a:pathLst>
              <a:path w="10179145" h="838017">
                <a:moveTo>
                  <a:pt x="96" y="570"/>
                </a:moveTo>
                <a:lnTo>
                  <a:pt x="10179242" y="570"/>
                </a:lnTo>
                <a:lnTo>
                  <a:pt x="10179242" y="838588"/>
                </a:lnTo>
                <a:lnTo>
                  <a:pt x="96" y="838588"/>
                </a:lnTo>
                <a:close/>
              </a:path>
            </a:pathLst>
          </a:custGeom>
          <a:solidFill>
            <a:srgbClr val="FFFFFF">
              <a:alpha val="56000"/>
            </a:srgbClr>
          </a:solidFill>
          <a:ln w="2915" cap="sq">
            <a:noFill/>
            <a:prstDash val="solid"/>
            <a:miter/>
          </a:ln>
        </p:spPr>
        <p:txBody>
          <a:bodyPr rtlCol="0" anchor="ctr"/>
          <a:lstStyle/>
          <a:p>
            <a:endParaRPr lang="en-CH" sz="4400"/>
          </a:p>
        </p:txBody>
      </p:sp>
      <p:sp>
        <p:nvSpPr>
          <p:cNvPr id="159" name="Freeform 158">
            <a:extLst>
              <a:ext uri="{FF2B5EF4-FFF2-40B4-BE49-F238E27FC236}">
                <a16:creationId xmlns:a16="http://schemas.microsoft.com/office/drawing/2014/main" id="{140A0521-F8B7-92ED-22C6-AA6391D500DB}"/>
              </a:ext>
            </a:extLst>
          </p:cNvPr>
          <p:cNvSpPr/>
          <p:nvPr/>
        </p:nvSpPr>
        <p:spPr>
          <a:xfrm>
            <a:off x="20689737" y="14726408"/>
            <a:ext cx="10179145" cy="838017"/>
          </a:xfrm>
          <a:custGeom>
            <a:avLst/>
            <a:gdLst>
              <a:gd name="connsiteX0" fmla="*/ 96 w 10179145"/>
              <a:gd name="connsiteY0" fmla="*/ 870 h 838017"/>
              <a:gd name="connsiteX1" fmla="*/ 10179242 w 10179145"/>
              <a:gd name="connsiteY1" fmla="*/ 870 h 838017"/>
              <a:gd name="connsiteX2" fmla="*/ 10179242 w 10179145"/>
              <a:gd name="connsiteY2" fmla="*/ 838888 h 838017"/>
              <a:gd name="connsiteX3" fmla="*/ 96 w 10179145"/>
              <a:gd name="connsiteY3" fmla="*/ 838888 h 838017"/>
            </a:gdLst>
            <a:ahLst/>
            <a:cxnLst>
              <a:cxn ang="0">
                <a:pos x="connsiteX0" y="connsiteY0"/>
              </a:cxn>
              <a:cxn ang="0">
                <a:pos x="connsiteX1" y="connsiteY1"/>
              </a:cxn>
              <a:cxn ang="0">
                <a:pos x="connsiteX2" y="connsiteY2"/>
              </a:cxn>
              <a:cxn ang="0">
                <a:pos x="connsiteX3" y="connsiteY3"/>
              </a:cxn>
            </a:cxnLst>
            <a:rect l="l" t="t" r="r" b="b"/>
            <a:pathLst>
              <a:path w="10179145" h="838017">
                <a:moveTo>
                  <a:pt x="96" y="870"/>
                </a:moveTo>
                <a:lnTo>
                  <a:pt x="10179242" y="870"/>
                </a:lnTo>
                <a:lnTo>
                  <a:pt x="10179242" y="838888"/>
                </a:lnTo>
                <a:lnTo>
                  <a:pt x="96" y="838888"/>
                </a:lnTo>
                <a:close/>
              </a:path>
            </a:pathLst>
          </a:custGeom>
          <a:solidFill>
            <a:srgbClr val="AEBEE9">
              <a:alpha val="20000"/>
            </a:srgbClr>
          </a:solidFill>
          <a:ln w="2915" cap="sq">
            <a:noFill/>
            <a:prstDash val="solid"/>
            <a:miter/>
          </a:ln>
        </p:spPr>
        <p:txBody>
          <a:bodyPr rtlCol="0" anchor="ctr"/>
          <a:lstStyle/>
          <a:p>
            <a:endParaRPr lang="en-CH" sz="4400"/>
          </a:p>
        </p:txBody>
      </p:sp>
      <p:sp>
        <p:nvSpPr>
          <p:cNvPr id="160" name="Freeform 159">
            <a:extLst>
              <a:ext uri="{FF2B5EF4-FFF2-40B4-BE49-F238E27FC236}">
                <a16:creationId xmlns:a16="http://schemas.microsoft.com/office/drawing/2014/main" id="{E8134C06-56F1-A079-F693-0749CB8F8F2D}"/>
              </a:ext>
            </a:extLst>
          </p:cNvPr>
          <p:cNvSpPr/>
          <p:nvPr/>
        </p:nvSpPr>
        <p:spPr>
          <a:xfrm>
            <a:off x="20689737" y="15640609"/>
            <a:ext cx="10179145" cy="838017"/>
          </a:xfrm>
          <a:custGeom>
            <a:avLst/>
            <a:gdLst>
              <a:gd name="connsiteX0" fmla="*/ 96 w 10179145"/>
              <a:gd name="connsiteY0" fmla="*/ 1170 h 838017"/>
              <a:gd name="connsiteX1" fmla="*/ 10179242 w 10179145"/>
              <a:gd name="connsiteY1" fmla="*/ 1170 h 838017"/>
              <a:gd name="connsiteX2" fmla="*/ 10179242 w 10179145"/>
              <a:gd name="connsiteY2" fmla="*/ 839188 h 838017"/>
              <a:gd name="connsiteX3" fmla="*/ 96 w 10179145"/>
              <a:gd name="connsiteY3" fmla="*/ 839188 h 838017"/>
            </a:gdLst>
            <a:ahLst/>
            <a:cxnLst>
              <a:cxn ang="0">
                <a:pos x="connsiteX0" y="connsiteY0"/>
              </a:cxn>
              <a:cxn ang="0">
                <a:pos x="connsiteX1" y="connsiteY1"/>
              </a:cxn>
              <a:cxn ang="0">
                <a:pos x="connsiteX2" y="connsiteY2"/>
              </a:cxn>
              <a:cxn ang="0">
                <a:pos x="connsiteX3" y="connsiteY3"/>
              </a:cxn>
            </a:cxnLst>
            <a:rect l="l" t="t" r="r" b="b"/>
            <a:pathLst>
              <a:path w="10179145" h="838017">
                <a:moveTo>
                  <a:pt x="96" y="1170"/>
                </a:moveTo>
                <a:lnTo>
                  <a:pt x="10179242" y="1170"/>
                </a:lnTo>
                <a:lnTo>
                  <a:pt x="10179242" y="839188"/>
                </a:lnTo>
                <a:lnTo>
                  <a:pt x="96" y="839188"/>
                </a:lnTo>
                <a:close/>
              </a:path>
            </a:pathLst>
          </a:custGeom>
          <a:solidFill>
            <a:srgbClr val="FFFFFF">
              <a:alpha val="56000"/>
            </a:srgbClr>
          </a:solidFill>
          <a:ln w="2915" cap="sq">
            <a:noFill/>
            <a:prstDash val="solid"/>
            <a:miter/>
          </a:ln>
        </p:spPr>
        <p:txBody>
          <a:bodyPr rtlCol="0" anchor="ctr"/>
          <a:lstStyle/>
          <a:p>
            <a:endParaRPr lang="en-CH" sz="4400"/>
          </a:p>
        </p:txBody>
      </p:sp>
      <p:sp>
        <p:nvSpPr>
          <p:cNvPr id="161" name="Freeform 160">
            <a:extLst>
              <a:ext uri="{FF2B5EF4-FFF2-40B4-BE49-F238E27FC236}">
                <a16:creationId xmlns:a16="http://schemas.microsoft.com/office/drawing/2014/main" id="{A7741F9D-560D-330A-C07D-9B1373347C21}"/>
              </a:ext>
            </a:extLst>
          </p:cNvPr>
          <p:cNvSpPr/>
          <p:nvPr/>
        </p:nvSpPr>
        <p:spPr>
          <a:xfrm>
            <a:off x="20689737" y="16554810"/>
            <a:ext cx="10179145" cy="838017"/>
          </a:xfrm>
          <a:custGeom>
            <a:avLst/>
            <a:gdLst>
              <a:gd name="connsiteX0" fmla="*/ 96 w 10179145"/>
              <a:gd name="connsiteY0" fmla="*/ 1470 h 838017"/>
              <a:gd name="connsiteX1" fmla="*/ 10179242 w 10179145"/>
              <a:gd name="connsiteY1" fmla="*/ 1470 h 838017"/>
              <a:gd name="connsiteX2" fmla="*/ 10179242 w 10179145"/>
              <a:gd name="connsiteY2" fmla="*/ 839488 h 838017"/>
              <a:gd name="connsiteX3" fmla="*/ 96 w 10179145"/>
              <a:gd name="connsiteY3" fmla="*/ 839488 h 838017"/>
            </a:gdLst>
            <a:ahLst/>
            <a:cxnLst>
              <a:cxn ang="0">
                <a:pos x="connsiteX0" y="connsiteY0"/>
              </a:cxn>
              <a:cxn ang="0">
                <a:pos x="connsiteX1" y="connsiteY1"/>
              </a:cxn>
              <a:cxn ang="0">
                <a:pos x="connsiteX2" y="connsiteY2"/>
              </a:cxn>
              <a:cxn ang="0">
                <a:pos x="connsiteX3" y="connsiteY3"/>
              </a:cxn>
            </a:cxnLst>
            <a:rect l="l" t="t" r="r" b="b"/>
            <a:pathLst>
              <a:path w="10179145" h="838017">
                <a:moveTo>
                  <a:pt x="96" y="1470"/>
                </a:moveTo>
                <a:lnTo>
                  <a:pt x="10179242" y="1470"/>
                </a:lnTo>
                <a:lnTo>
                  <a:pt x="10179242" y="839488"/>
                </a:lnTo>
                <a:lnTo>
                  <a:pt x="96" y="839488"/>
                </a:lnTo>
                <a:close/>
              </a:path>
            </a:pathLst>
          </a:custGeom>
          <a:solidFill>
            <a:srgbClr val="AEBEE9">
              <a:alpha val="20000"/>
            </a:srgbClr>
          </a:solidFill>
          <a:ln w="2915" cap="sq">
            <a:noFill/>
            <a:prstDash val="solid"/>
            <a:miter/>
          </a:ln>
        </p:spPr>
        <p:txBody>
          <a:bodyPr rtlCol="0" anchor="ctr"/>
          <a:lstStyle/>
          <a:p>
            <a:endParaRPr lang="en-CH" sz="4400"/>
          </a:p>
        </p:txBody>
      </p:sp>
      <p:sp>
        <p:nvSpPr>
          <p:cNvPr id="162" name="TextBox 161">
            <a:extLst>
              <a:ext uri="{FF2B5EF4-FFF2-40B4-BE49-F238E27FC236}">
                <a16:creationId xmlns:a16="http://schemas.microsoft.com/office/drawing/2014/main" id="{A222FB64-18CD-3EE7-E702-1B7FC6BC31F3}"/>
              </a:ext>
            </a:extLst>
          </p:cNvPr>
          <p:cNvSpPr txBox="1"/>
          <p:nvPr/>
        </p:nvSpPr>
        <p:spPr>
          <a:xfrm>
            <a:off x="20884132" y="12021755"/>
            <a:ext cx="592822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Neutrophil collagenase</a:t>
            </a:r>
          </a:p>
        </p:txBody>
      </p:sp>
      <p:sp>
        <p:nvSpPr>
          <p:cNvPr id="163" name="TextBox 162">
            <a:extLst>
              <a:ext uri="{FF2B5EF4-FFF2-40B4-BE49-F238E27FC236}">
                <a16:creationId xmlns:a16="http://schemas.microsoft.com/office/drawing/2014/main" id="{9B765762-894A-958A-3CDF-619B9D3F57D2}"/>
              </a:ext>
            </a:extLst>
          </p:cNvPr>
          <p:cNvSpPr txBox="1"/>
          <p:nvPr/>
        </p:nvSpPr>
        <p:spPr>
          <a:xfrm>
            <a:off x="20830599" y="12991174"/>
            <a:ext cx="601959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Matrix metalloprteinase</a:t>
            </a:r>
          </a:p>
        </p:txBody>
      </p:sp>
      <p:sp>
        <p:nvSpPr>
          <p:cNvPr id="164" name="TextBox 163">
            <a:extLst>
              <a:ext uri="{FF2B5EF4-FFF2-40B4-BE49-F238E27FC236}">
                <a16:creationId xmlns:a16="http://schemas.microsoft.com/office/drawing/2014/main" id="{668D768A-482A-FD57-B92D-EFBF3360A58A}"/>
              </a:ext>
            </a:extLst>
          </p:cNvPr>
          <p:cNvSpPr txBox="1"/>
          <p:nvPr/>
        </p:nvSpPr>
        <p:spPr>
          <a:xfrm>
            <a:off x="23466886" y="13880996"/>
            <a:ext cx="33217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Myeloblastin</a:t>
            </a:r>
          </a:p>
        </p:txBody>
      </p:sp>
      <p:sp>
        <p:nvSpPr>
          <p:cNvPr id="165" name="TextBox 164">
            <a:extLst>
              <a:ext uri="{FF2B5EF4-FFF2-40B4-BE49-F238E27FC236}">
                <a16:creationId xmlns:a16="http://schemas.microsoft.com/office/drawing/2014/main" id="{4BB4D8C6-A305-6EFF-5029-C584F49161BA}"/>
              </a:ext>
            </a:extLst>
          </p:cNvPr>
          <p:cNvSpPr txBox="1"/>
          <p:nvPr/>
        </p:nvSpPr>
        <p:spPr>
          <a:xfrm>
            <a:off x="21492577" y="14827073"/>
            <a:ext cx="548900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Neutrophil defensis 1</a:t>
            </a:r>
          </a:p>
        </p:txBody>
      </p:sp>
      <p:sp>
        <p:nvSpPr>
          <p:cNvPr id="166" name="TextBox 165">
            <a:extLst>
              <a:ext uri="{FF2B5EF4-FFF2-40B4-BE49-F238E27FC236}">
                <a16:creationId xmlns:a16="http://schemas.microsoft.com/office/drawing/2014/main" id="{CF78E269-D745-DE15-70DA-BAF22B57D0C9}"/>
              </a:ext>
            </a:extLst>
          </p:cNvPr>
          <p:cNvSpPr txBox="1"/>
          <p:nvPr/>
        </p:nvSpPr>
        <p:spPr>
          <a:xfrm>
            <a:off x="21916029" y="16716909"/>
            <a:ext cx="501772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Neutrophil elastase</a:t>
            </a:r>
          </a:p>
        </p:txBody>
      </p:sp>
      <p:sp>
        <p:nvSpPr>
          <p:cNvPr id="167" name="TextBox 166">
            <a:extLst>
              <a:ext uri="{FF2B5EF4-FFF2-40B4-BE49-F238E27FC236}">
                <a16:creationId xmlns:a16="http://schemas.microsoft.com/office/drawing/2014/main" id="{0F519B26-B07E-F281-42F6-43E9B6C065C7}"/>
              </a:ext>
            </a:extLst>
          </p:cNvPr>
          <p:cNvSpPr txBox="1"/>
          <p:nvPr/>
        </p:nvSpPr>
        <p:spPr>
          <a:xfrm>
            <a:off x="26371259" y="17621237"/>
            <a:ext cx="68640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-2</a:t>
            </a:r>
          </a:p>
        </p:txBody>
      </p:sp>
      <p:sp>
        <p:nvSpPr>
          <p:cNvPr id="168" name="TextBox 167">
            <a:extLst>
              <a:ext uri="{FF2B5EF4-FFF2-40B4-BE49-F238E27FC236}">
                <a16:creationId xmlns:a16="http://schemas.microsoft.com/office/drawing/2014/main" id="{42AD8A83-78CE-EB45-B11B-2419C68961DB}"/>
              </a:ext>
            </a:extLst>
          </p:cNvPr>
          <p:cNvSpPr txBox="1"/>
          <p:nvPr/>
        </p:nvSpPr>
        <p:spPr>
          <a:xfrm>
            <a:off x="27484260" y="17621145"/>
            <a:ext cx="68640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a:t>
            </a:r>
          </a:p>
        </p:txBody>
      </p:sp>
      <p:grpSp>
        <p:nvGrpSpPr>
          <p:cNvPr id="169" name="Graphic 4">
            <a:extLst>
              <a:ext uri="{FF2B5EF4-FFF2-40B4-BE49-F238E27FC236}">
                <a16:creationId xmlns:a16="http://schemas.microsoft.com/office/drawing/2014/main" id="{B2D354FC-B82A-C05C-2FF1-3F3F6BEEB0BF}"/>
              </a:ext>
            </a:extLst>
          </p:cNvPr>
          <p:cNvGrpSpPr/>
          <p:nvPr/>
        </p:nvGrpSpPr>
        <p:grpSpPr>
          <a:xfrm>
            <a:off x="27799848" y="18397058"/>
            <a:ext cx="2509020" cy="1404304"/>
            <a:chOff x="27799848" y="18397058"/>
            <a:chExt cx="2509020" cy="1404304"/>
          </a:xfrm>
          <a:solidFill>
            <a:srgbClr val="000000"/>
          </a:solidFill>
        </p:grpSpPr>
        <p:sp>
          <p:nvSpPr>
            <p:cNvPr id="170" name="TextBox 169">
              <a:extLst>
                <a:ext uri="{FF2B5EF4-FFF2-40B4-BE49-F238E27FC236}">
                  <a16:creationId xmlns:a16="http://schemas.microsoft.com/office/drawing/2014/main" id="{3E7F7D2F-52AE-B81D-FB40-88359F2A407D}"/>
                </a:ext>
              </a:extLst>
            </p:cNvPr>
            <p:cNvSpPr txBox="1"/>
            <p:nvPr/>
          </p:nvSpPr>
          <p:spPr>
            <a:xfrm>
              <a:off x="27799848" y="18397058"/>
              <a:ext cx="250902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Log2 fold</a:t>
              </a:r>
            </a:p>
          </p:txBody>
        </p:sp>
        <p:sp>
          <p:nvSpPr>
            <p:cNvPr id="171" name="TextBox 170">
              <a:extLst>
                <a:ext uri="{FF2B5EF4-FFF2-40B4-BE49-F238E27FC236}">
                  <a16:creationId xmlns:a16="http://schemas.microsoft.com/office/drawing/2014/main" id="{F7153C39-1797-E9F3-FE06-8B3A216D691E}"/>
                </a:ext>
              </a:extLst>
            </p:cNvPr>
            <p:cNvSpPr txBox="1"/>
            <p:nvPr/>
          </p:nvSpPr>
          <p:spPr>
            <a:xfrm>
              <a:off x="28011536" y="19031921"/>
              <a:ext cx="203773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change</a:t>
              </a:r>
            </a:p>
          </p:txBody>
        </p:sp>
      </p:grpSp>
      <p:grpSp>
        <p:nvGrpSpPr>
          <p:cNvPr id="172" name="Graphic 4">
            <a:extLst>
              <a:ext uri="{FF2B5EF4-FFF2-40B4-BE49-F238E27FC236}">
                <a16:creationId xmlns:a16="http://schemas.microsoft.com/office/drawing/2014/main" id="{39B97B22-FCDC-946E-763E-B5B8835FFE19}"/>
              </a:ext>
            </a:extLst>
          </p:cNvPr>
          <p:cNvGrpSpPr/>
          <p:nvPr/>
        </p:nvGrpSpPr>
        <p:grpSpPr>
          <a:xfrm>
            <a:off x="20989471" y="18242449"/>
            <a:ext cx="3708234" cy="1674409"/>
            <a:chOff x="20989471" y="18242449"/>
            <a:chExt cx="3708234" cy="1674409"/>
          </a:xfrm>
        </p:grpSpPr>
        <p:sp>
          <p:nvSpPr>
            <p:cNvPr id="173" name="TextBox 172">
              <a:extLst>
                <a:ext uri="{FF2B5EF4-FFF2-40B4-BE49-F238E27FC236}">
                  <a16:creationId xmlns:a16="http://schemas.microsoft.com/office/drawing/2014/main" id="{4D34AF17-BCF1-D7ED-2348-D850C9BBEBD3}"/>
                </a:ext>
              </a:extLst>
            </p:cNvPr>
            <p:cNvSpPr txBox="1"/>
            <p:nvPr/>
          </p:nvSpPr>
          <p:spPr>
            <a:xfrm>
              <a:off x="22191891" y="19147417"/>
              <a:ext cx="200407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Control</a:t>
              </a:r>
            </a:p>
          </p:txBody>
        </p:sp>
        <p:sp>
          <p:nvSpPr>
            <p:cNvPr id="174" name="TextBox 173">
              <a:extLst>
                <a:ext uri="{FF2B5EF4-FFF2-40B4-BE49-F238E27FC236}">
                  <a16:creationId xmlns:a16="http://schemas.microsoft.com/office/drawing/2014/main" id="{C27A4AB5-21E2-4C15-280A-BAF8DE18A8A6}"/>
                </a:ext>
              </a:extLst>
            </p:cNvPr>
            <p:cNvSpPr txBox="1"/>
            <p:nvPr/>
          </p:nvSpPr>
          <p:spPr>
            <a:xfrm>
              <a:off x="22191891" y="18242449"/>
              <a:ext cx="250581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SJS/TEN</a:t>
              </a:r>
            </a:p>
          </p:txBody>
        </p:sp>
        <p:grpSp>
          <p:nvGrpSpPr>
            <p:cNvPr id="175" name="Graphic 4">
              <a:extLst>
                <a:ext uri="{FF2B5EF4-FFF2-40B4-BE49-F238E27FC236}">
                  <a16:creationId xmlns:a16="http://schemas.microsoft.com/office/drawing/2014/main" id="{E811D578-BDF7-758B-49B7-E366D54ABE0A}"/>
                </a:ext>
              </a:extLst>
            </p:cNvPr>
            <p:cNvGrpSpPr/>
            <p:nvPr/>
          </p:nvGrpSpPr>
          <p:grpSpPr>
            <a:xfrm>
              <a:off x="20992518" y="19317576"/>
              <a:ext cx="1057322" cy="311786"/>
              <a:chOff x="20992518" y="19317576"/>
              <a:chExt cx="1057322" cy="311786"/>
            </a:xfrm>
          </p:grpSpPr>
          <p:sp>
            <p:nvSpPr>
              <p:cNvPr id="176" name="Freeform 175">
                <a:extLst>
                  <a:ext uri="{FF2B5EF4-FFF2-40B4-BE49-F238E27FC236}">
                    <a16:creationId xmlns:a16="http://schemas.microsoft.com/office/drawing/2014/main" id="{8DC8F4C3-B3FD-CB5C-E4F7-05E0A3CE41C1}"/>
                  </a:ext>
                </a:extLst>
              </p:cNvPr>
              <p:cNvSpPr/>
              <p:nvPr/>
            </p:nvSpPr>
            <p:spPr>
              <a:xfrm>
                <a:off x="21378987" y="19317576"/>
                <a:ext cx="312344" cy="311786"/>
              </a:xfrm>
              <a:custGeom>
                <a:avLst/>
                <a:gdLst>
                  <a:gd name="connsiteX0" fmla="*/ -2154 w 312344"/>
                  <a:gd name="connsiteY0" fmla="*/ 795 h 311786"/>
                  <a:gd name="connsiteX1" fmla="*/ 310194 w 312344"/>
                  <a:gd name="connsiteY1" fmla="*/ 795 h 311786"/>
                  <a:gd name="connsiteX2" fmla="*/ 310194 w 312344"/>
                  <a:gd name="connsiteY2" fmla="*/ 312582 h 311786"/>
                  <a:gd name="connsiteX3" fmla="*/ -2154 w 312344"/>
                  <a:gd name="connsiteY3" fmla="*/ 312582 h 311786"/>
                </a:gdLst>
                <a:ahLst/>
                <a:cxnLst>
                  <a:cxn ang="0">
                    <a:pos x="connsiteX0" y="connsiteY0"/>
                  </a:cxn>
                  <a:cxn ang="0">
                    <a:pos x="connsiteX1" y="connsiteY1"/>
                  </a:cxn>
                  <a:cxn ang="0">
                    <a:pos x="connsiteX2" y="connsiteY2"/>
                  </a:cxn>
                  <a:cxn ang="0">
                    <a:pos x="connsiteX3" y="connsiteY3"/>
                  </a:cxn>
                </a:cxnLst>
                <a:rect l="l" t="t" r="r" b="b"/>
                <a:pathLst>
                  <a:path w="312344" h="311786">
                    <a:moveTo>
                      <a:pt x="-2154" y="795"/>
                    </a:moveTo>
                    <a:lnTo>
                      <a:pt x="310194" y="795"/>
                    </a:lnTo>
                    <a:lnTo>
                      <a:pt x="310194" y="312582"/>
                    </a:lnTo>
                    <a:lnTo>
                      <a:pt x="-2154" y="312582"/>
                    </a:lnTo>
                    <a:close/>
                  </a:path>
                </a:pathLst>
              </a:custGeom>
              <a:solidFill>
                <a:srgbClr val="2785EE"/>
              </a:solidFill>
              <a:ln w="7732" cap="sq">
                <a:noFill/>
                <a:prstDash val="solid"/>
                <a:miter/>
              </a:ln>
            </p:spPr>
            <p:txBody>
              <a:bodyPr rtlCol="0" anchor="ctr"/>
              <a:lstStyle/>
              <a:p>
                <a:endParaRPr lang="en-CH" sz="4400"/>
              </a:p>
            </p:txBody>
          </p:sp>
          <p:grpSp>
            <p:nvGrpSpPr>
              <p:cNvPr id="177" name="Graphic 4">
                <a:extLst>
                  <a:ext uri="{FF2B5EF4-FFF2-40B4-BE49-F238E27FC236}">
                    <a16:creationId xmlns:a16="http://schemas.microsoft.com/office/drawing/2014/main" id="{7E3D02A7-4BC7-0DF0-8B5D-203343452405}"/>
                  </a:ext>
                </a:extLst>
              </p:cNvPr>
              <p:cNvGrpSpPr/>
              <p:nvPr/>
            </p:nvGrpSpPr>
            <p:grpSpPr>
              <a:xfrm>
                <a:off x="20992518" y="19384435"/>
                <a:ext cx="1057322" cy="177751"/>
                <a:chOff x="20992518" y="19384435"/>
                <a:chExt cx="1057322" cy="177751"/>
              </a:xfrm>
              <a:noFill/>
            </p:grpSpPr>
            <p:sp>
              <p:nvSpPr>
                <p:cNvPr id="178" name="Freeform 177">
                  <a:extLst>
                    <a:ext uri="{FF2B5EF4-FFF2-40B4-BE49-F238E27FC236}">
                      <a16:creationId xmlns:a16="http://schemas.microsoft.com/office/drawing/2014/main" id="{D22E9747-C7AC-6A93-F665-785B0BB30494}"/>
                    </a:ext>
                  </a:extLst>
                </p:cNvPr>
                <p:cNvSpPr/>
                <p:nvPr/>
              </p:nvSpPr>
              <p:spPr>
                <a:xfrm>
                  <a:off x="20992518" y="19384435"/>
                  <a:ext cx="3047" cy="177751"/>
                </a:xfrm>
                <a:custGeom>
                  <a:avLst/>
                  <a:gdLst>
                    <a:gd name="connsiteX0" fmla="*/ 0 w 3047"/>
                    <a:gd name="connsiteY0" fmla="*/ 0 h 177751"/>
                    <a:gd name="connsiteX1" fmla="*/ 0 w 3047"/>
                    <a:gd name="connsiteY1" fmla="*/ 177752 h 177751"/>
                  </a:gdLst>
                  <a:ahLst/>
                  <a:cxnLst>
                    <a:cxn ang="0">
                      <a:pos x="connsiteX0" y="connsiteY0"/>
                    </a:cxn>
                    <a:cxn ang="0">
                      <a:pos x="connsiteX1" y="connsiteY1"/>
                    </a:cxn>
                  </a:cxnLst>
                  <a:rect l="l" t="t" r="r" b="b"/>
                  <a:pathLst>
                    <a:path w="3047" h="177751">
                      <a:moveTo>
                        <a:pt x="0" y="0"/>
                      </a:moveTo>
                      <a:lnTo>
                        <a:pt x="0" y="177752"/>
                      </a:lnTo>
                    </a:path>
                  </a:pathLst>
                </a:custGeom>
                <a:noFill/>
                <a:ln w="44419" cap="flat">
                  <a:solidFill>
                    <a:srgbClr val="2785EE"/>
                  </a:solidFill>
                  <a:prstDash val="solid"/>
                  <a:miter/>
                </a:ln>
              </p:spPr>
              <p:txBody>
                <a:bodyPr rtlCol="0" anchor="ctr"/>
                <a:lstStyle/>
                <a:p>
                  <a:endParaRPr lang="en-CH" sz="4400"/>
                </a:p>
              </p:txBody>
            </p:sp>
            <p:sp>
              <p:nvSpPr>
                <p:cNvPr id="179" name="Freeform 178">
                  <a:extLst>
                    <a:ext uri="{FF2B5EF4-FFF2-40B4-BE49-F238E27FC236}">
                      <a16:creationId xmlns:a16="http://schemas.microsoft.com/office/drawing/2014/main" id="{FB118869-48EC-494F-0C45-14F716BF5A40}"/>
                    </a:ext>
                  </a:extLst>
                </p:cNvPr>
                <p:cNvSpPr/>
                <p:nvPr/>
              </p:nvSpPr>
              <p:spPr>
                <a:xfrm>
                  <a:off x="22049840" y="19384435"/>
                  <a:ext cx="3047" cy="177751"/>
                </a:xfrm>
                <a:custGeom>
                  <a:avLst/>
                  <a:gdLst>
                    <a:gd name="connsiteX0" fmla="*/ 0 w 3047"/>
                    <a:gd name="connsiteY0" fmla="*/ 0 h 177751"/>
                    <a:gd name="connsiteX1" fmla="*/ 0 w 3047"/>
                    <a:gd name="connsiteY1" fmla="*/ 177752 h 177751"/>
                  </a:gdLst>
                  <a:ahLst/>
                  <a:cxnLst>
                    <a:cxn ang="0">
                      <a:pos x="connsiteX0" y="connsiteY0"/>
                    </a:cxn>
                    <a:cxn ang="0">
                      <a:pos x="connsiteX1" y="connsiteY1"/>
                    </a:cxn>
                  </a:cxnLst>
                  <a:rect l="l" t="t" r="r" b="b"/>
                  <a:pathLst>
                    <a:path w="3047" h="177751">
                      <a:moveTo>
                        <a:pt x="0" y="0"/>
                      </a:moveTo>
                      <a:lnTo>
                        <a:pt x="0" y="177752"/>
                      </a:lnTo>
                    </a:path>
                  </a:pathLst>
                </a:custGeom>
                <a:noFill/>
                <a:ln w="44419" cap="flat">
                  <a:solidFill>
                    <a:srgbClr val="2785EE"/>
                  </a:solidFill>
                  <a:prstDash val="solid"/>
                  <a:miter/>
                </a:ln>
              </p:spPr>
              <p:txBody>
                <a:bodyPr rtlCol="0" anchor="ctr"/>
                <a:lstStyle/>
                <a:p>
                  <a:endParaRPr lang="en-CH" sz="4400"/>
                </a:p>
              </p:txBody>
            </p:sp>
            <p:sp>
              <p:nvSpPr>
                <p:cNvPr id="180" name="Freeform 179">
                  <a:extLst>
                    <a:ext uri="{FF2B5EF4-FFF2-40B4-BE49-F238E27FC236}">
                      <a16:creationId xmlns:a16="http://schemas.microsoft.com/office/drawing/2014/main" id="{1066B6D3-B2A6-0A50-CC02-AAD5D06333EF}"/>
                    </a:ext>
                  </a:extLst>
                </p:cNvPr>
                <p:cNvSpPr/>
                <p:nvPr/>
              </p:nvSpPr>
              <p:spPr>
                <a:xfrm>
                  <a:off x="20992518" y="19473326"/>
                  <a:ext cx="1057292" cy="3047"/>
                </a:xfrm>
                <a:custGeom>
                  <a:avLst/>
                  <a:gdLst>
                    <a:gd name="connsiteX0" fmla="*/ 0 w 1057292"/>
                    <a:gd name="connsiteY0" fmla="*/ 0 h 3047"/>
                    <a:gd name="connsiteX1" fmla="*/ 1057293 w 1057292"/>
                    <a:gd name="connsiteY1" fmla="*/ 0 h 3047"/>
                  </a:gdLst>
                  <a:ahLst/>
                  <a:cxnLst>
                    <a:cxn ang="0">
                      <a:pos x="connsiteX0" y="connsiteY0"/>
                    </a:cxn>
                    <a:cxn ang="0">
                      <a:pos x="connsiteX1" y="connsiteY1"/>
                    </a:cxn>
                  </a:cxnLst>
                  <a:rect l="l" t="t" r="r" b="b"/>
                  <a:pathLst>
                    <a:path w="1057292" h="3047">
                      <a:moveTo>
                        <a:pt x="0" y="0"/>
                      </a:moveTo>
                      <a:cubicBezTo>
                        <a:pt x="141540" y="0"/>
                        <a:pt x="915784" y="0"/>
                        <a:pt x="1057293" y="0"/>
                      </a:cubicBezTo>
                    </a:path>
                  </a:pathLst>
                </a:custGeom>
                <a:noFill/>
                <a:ln w="44419" cap="sq">
                  <a:solidFill>
                    <a:srgbClr val="2785EE"/>
                  </a:solidFill>
                  <a:prstDash val="solid"/>
                  <a:miter/>
                </a:ln>
              </p:spPr>
              <p:txBody>
                <a:bodyPr rtlCol="0" anchor="ctr"/>
                <a:lstStyle/>
                <a:p>
                  <a:endParaRPr lang="en-CH" sz="4400"/>
                </a:p>
              </p:txBody>
            </p:sp>
          </p:grpSp>
        </p:grpSp>
        <p:grpSp>
          <p:nvGrpSpPr>
            <p:cNvPr id="181" name="Graphic 4">
              <a:extLst>
                <a:ext uri="{FF2B5EF4-FFF2-40B4-BE49-F238E27FC236}">
                  <a16:creationId xmlns:a16="http://schemas.microsoft.com/office/drawing/2014/main" id="{F1149516-AEC1-6F8C-3CED-E4570A44FBB5}"/>
                </a:ext>
              </a:extLst>
            </p:cNvPr>
            <p:cNvGrpSpPr/>
            <p:nvPr/>
          </p:nvGrpSpPr>
          <p:grpSpPr>
            <a:xfrm>
              <a:off x="20989471" y="18410445"/>
              <a:ext cx="1057323" cy="311786"/>
              <a:chOff x="20989471" y="18410445"/>
              <a:chExt cx="1057323" cy="311786"/>
            </a:xfrm>
          </p:grpSpPr>
          <p:sp>
            <p:nvSpPr>
              <p:cNvPr id="182" name="Freeform 181">
                <a:extLst>
                  <a:ext uri="{FF2B5EF4-FFF2-40B4-BE49-F238E27FC236}">
                    <a16:creationId xmlns:a16="http://schemas.microsoft.com/office/drawing/2014/main" id="{8B5E97A5-1FC7-68F9-F7B1-EBA9D61A059B}"/>
                  </a:ext>
                </a:extLst>
              </p:cNvPr>
              <p:cNvSpPr/>
              <p:nvPr/>
            </p:nvSpPr>
            <p:spPr>
              <a:xfrm>
                <a:off x="21375940" y="18410445"/>
                <a:ext cx="312344" cy="311786"/>
              </a:xfrm>
              <a:custGeom>
                <a:avLst/>
                <a:gdLst>
                  <a:gd name="connsiteX0" fmla="*/ -2155 w 312344"/>
                  <a:gd name="connsiteY0" fmla="*/ 497 h 311786"/>
                  <a:gd name="connsiteX1" fmla="*/ 310193 w 312344"/>
                  <a:gd name="connsiteY1" fmla="*/ 497 h 311786"/>
                  <a:gd name="connsiteX2" fmla="*/ 310193 w 312344"/>
                  <a:gd name="connsiteY2" fmla="*/ 312284 h 311786"/>
                  <a:gd name="connsiteX3" fmla="*/ -2155 w 312344"/>
                  <a:gd name="connsiteY3" fmla="*/ 312284 h 311786"/>
                </a:gdLst>
                <a:ahLst/>
                <a:cxnLst>
                  <a:cxn ang="0">
                    <a:pos x="connsiteX0" y="connsiteY0"/>
                  </a:cxn>
                  <a:cxn ang="0">
                    <a:pos x="connsiteX1" y="connsiteY1"/>
                  </a:cxn>
                  <a:cxn ang="0">
                    <a:pos x="connsiteX2" y="connsiteY2"/>
                  </a:cxn>
                  <a:cxn ang="0">
                    <a:pos x="connsiteX3" y="connsiteY3"/>
                  </a:cxn>
                </a:cxnLst>
                <a:rect l="l" t="t" r="r" b="b"/>
                <a:pathLst>
                  <a:path w="312344" h="311786">
                    <a:moveTo>
                      <a:pt x="-2155" y="497"/>
                    </a:moveTo>
                    <a:lnTo>
                      <a:pt x="310193" y="497"/>
                    </a:lnTo>
                    <a:lnTo>
                      <a:pt x="310193" y="312284"/>
                    </a:lnTo>
                    <a:lnTo>
                      <a:pt x="-2155" y="312284"/>
                    </a:lnTo>
                    <a:close/>
                  </a:path>
                </a:pathLst>
              </a:custGeom>
              <a:solidFill>
                <a:srgbClr val="FF005E"/>
              </a:solidFill>
              <a:ln w="7732" cap="sq">
                <a:noFill/>
                <a:prstDash val="solid"/>
                <a:miter/>
              </a:ln>
            </p:spPr>
            <p:txBody>
              <a:bodyPr rtlCol="0" anchor="ctr"/>
              <a:lstStyle/>
              <a:p>
                <a:endParaRPr lang="en-CH" sz="4400"/>
              </a:p>
            </p:txBody>
          </p:sp>
          <p:grpSp>
            <p:nvGrpSpPr>
              <p:cNvPr id="183" name="Graphic 4">
                <a:extLst>
                  <a:ext uri="{FF2B5EF4-FFF2-40B4-BE49-F238E27FC236}">
                    <a16:creationId xmlns:a16="http://schemas.microsoft.com/office/drawing/2014/main" id="{53C127AA-C0DE-615B-A672-D2C0602B5C1D}"/>
                  </a:ext>
                </a:extLst>
              </p:cNvPr>
              <p:cNvGrpSpPr/>
              <p:nvPr/>
            </p:nvGrpSpPr>
            <p:grpSpPr>
              <a:xfrm>
                <a:off x="20989471" y="18477312"/>
                <a:ext cx="1057323" cy="177751"/>
                <a:chOff x="20989471" y="18477312"/>
                <a:chExt cx="1057323" cy="177751"/>
              </a:xfrm>
              <a:noFill/>
            </p:grpSpPr>
            <p:sp>
              <p:nvSpPr>
                <p:cNvPr id="184" name="Freeform 183">
                  <a:extLst>
                    <a:ext uri="{FF2B5EF4-FFF2-40B4-BE49-F238E27FC236}">
                      <a16:creationId xmlns:a16="http://schemas.microsoft.com/office/drawing/2014/main" id="{146D71F9-3F73-072D-1396-4A17574D8D6A}"/>
                    </a:ext>
                  </a:extLst>
                </p:cNvPr>
                <p:cNvSpPr/>
                <p:nvPr/>
              </p:nvSpPr>
              <p:spPr>
                <a:xfrm>
                  <a:off x="20989471" y="18477312"/>
                  <a:ext cx="3047" cy="177751"/>
                </a:xfrm>
                <a:custGeom>
                  <a:avLst/>
                  <a:gdLst>
                    <a:gd name="connsiteX0" fmla="*/ 0 w 3047"/>
                    <a:gd name="connsiteY0" fmla="*/ 0 h 177751"/>
                    <a:gd name="connsiteX1" fmla="*/ 0 w 3047"/>
                    <a:gd name="connsiteY1" fmla="*/ 177752 h 177751"/>
                  </a:gdLst>
                  <a:ahLst/>
                  <a:cxnLst>
                    <a:cxn ang="0">
                      <a:pos x="connsiteX0" y="connsiteY0"/>
                    </a:cxn>
                    <a:cxn ang="0">
                      <a:pos x="connsiteX1" y="connsiteY1"/>
                    </a:cxn>
                  </a:cxnLst>
                  <a:rect l="l" t="t" r="r" b="b"/>
                  <a:pathLst>
                    <a:path w="3047" h="177751">
                      <a:moveTo>
                        <a:pt x="0" y="0"/>
                      </a:moveTo>
                      <a:lnTo>
                        <a:pt x="0" y="177752"/>
                      </a:lnTo>
                    </a:path>
                  </a:pathLst>
                </a:custGeom>
                <a:noFill/>
                <a:ln w="44419" cap="flat">
                  <a:solidFill>
                    <a:srgbClr val="FF005E"/>
                  </a:solidFill>
                  <a:prstDash val="solid"/>
                  <a:miter/>
                </a:ln>
              </p:spPr>
              <p:txBody>
                <a:bodyPr rtlCol="0" anchor="ctr"/>
                <a:lstStyle/>
                <a:p>
                  <a:endParaRPr lang="en-CH" sz="4400"/>
                </a:p>
              </p:txBody>
            </p:sp>
            <p:sp>
              <p:nvSpPr>
                <p:cNvPr id="185" name="Freeform 184">
                  <a:extLst>
                    <a:ext uri="{FF2B5EF4-FFF2-40B4-BE49-F238E27FC236}">
                      <a16:creationId xmlns:a16="http://schemas.microsoft.com/office/drawing/2014/main" id="{A32D121B-5725-7596-73D5-DA58E49885C2}"/>
                    </a:ext>
                  </a:extLst>
                </p:cNvPr>
                <p:cNvSpPr/>
                <p:nvPr/>
              </p:nvSpPr>
              <p:spPr>
                <a:xfrm>
                  <a:off x="22046795" y="18477312"/>
                  <a:ext cx="3047" cy="177751"/>
                </a:xfrm>
                <a:custGeom>
                  <a:avLst/>
                  <a:gdLst>
                    <a:gd name="connsiteX0" fmla="*/ 0 w 3047"/>
                    <a:gd name="connsiteY0" fmla="*/ 0 h 177751"/>
                    <a:gd name="connsiteX1" fmla="*/ 0 w 3047"/>
                    <a:gd name="connsiteY1" fmla="*/ 177752 h 177751"/>
                  </a:gdLst>
                  <a:ahLst/>
                  <a:cxnLst>
                    <a:cxn ang="0">
                      <a:pos x="connsiteX0" y="connsiteY0"/>
                    </a:cxn>
                    <a:cxn ang="0">
                      <a:pos x="connsiteX1" y="connsiteY1"/>
                    </a:cxn>
                  </a:cxnLst>
                  <a:rect l="l" t="t" r="r" b="b"/>
                  <a:pathLst>
                    <a:path w="3047" h="177751">
                      <a:moveTo>
                        <a:pt x="0" y="0"/>
                      </a:moveTo>
                      <a:lnTo>
                        <a:pt x="0" y="177752"/>
                      </a:lnTo>
                    </a:path>
                  </a:pathLst>
                </a:custGeom>
                <a:noFill/>
                <a:ln w="44419" cap="flat">
                  <a:solidFill>
                    <a:srgbClr val="FF005E"/>
                  </a:solidFill>
                  <a:prstDash val="solid"/>
                  <a:miter/>
                </a:ln>
              </p:spPr>
              <p:txBody>
                <a:bodyPr rtlCol="0" anchor="ctr"/>
                <a:lstStyle/>
                <a:p>
                  <a:endParaRPr lang="en-CH" sz="4400"/>
                </a:p>
              </p:txBody>
            </p:sp>
            <p:sp>
              <p:nvSpPr>
                <p:cNvPr id="186" name="Freeform 185">
                  <a:extLst>
                    <a:ext uri="{FF2B5EF4-FFF2-40B4-BE49-F238E27FC236}">
                      <a16:creationId xmlns:a16="http://schemas.microsoft.com/office/drawing/2014/main" id="{C4CF1C39-844C-0D21-FEC6-8DC49B5475BC}"/>
                    </a:ext>
                  </a:extLst>
                </p:cNvPr>
                <p:cNvSpPr/>
                <p:nvPr/>
              </p:nvSpPr>
              <p:spPr>
                <a:xfrm>
                  <a:off x="20989471" y="18566171"/>
                  <a:ext cx="1057292" cy="3047"/>
                </a:xfrm>
                <a:custGeom>
                  <a:avLst/>
                  <a:gdLst>
                    <a:gd name="connsiteX0" fmla="*/ 0 w 1057292"/>
                    <a:gd name="connsiteY0" fmla="*/ 0 h 3047"/>
                    <a:gd name="connsiteX1" fmla="*/ 1057293 w 1057292"/>
                    <a:gd name="connsiteY1" fmla="*/ 0 h 3047"/>
                  </a:gdLst>
                  <a:ahLst/>
                  <a:cxnLst>
                    <a:cxn ang="0">
                      <a:pos x="connsiteX0" y="connsiteY0"/>
                    </a:cxn>
                    <a:cxn ang="0">
                      <a:pos x="connsiteX1" y="connsiteY1"/>
                    </a:cxn>
                  </a:cxnLst>
                  <a:rect l="l" t="t" r="r" b="b"/>
                  <a:pathLst>
                    <a:path w="1057292" h="3047">
                      <a:moveTo>
                        <a:pt x="0" y="0"/>
                      </a:moveTo>
                      <a:lnTo>
                        <a:pt x="1057293" y="0"/>
                      </a:lnTo>
                    </a:path>
                  </a:pathLst>
                </a:custGeom>
                <a:noFill/>
                <a:ln w="44419" cap="sq">
                  <a:solidFill>
                    <a:srgbClr val="FF005E"/>
                  </a:solidFill>
                  <a:prstDash val="solid"/>
                  <a:miter/>
                </a:ln>
              </p:spPr>
              <p:txBody>
                <a:bodyPr rtlCol="0" anchor="ctr"/>
                <a:lstStyle/>
                <a:p>
                  <a:endParaRPr lang="en-CH" sz="4400"/>
                </a:p>
              </p:txBody>
            </p:sp>
          </p:grpSp>
        </p:grpSp>
      </p:grpSp>
      <p:sp>
        <p:nvSpPr>
          <p:cNvPr id="187" name="TextBox 186">
            <a:extLst>
              <a:ext uri="{FF2B5EF4-FFF2-40B4-BE49-F238E27FC236}">
                <a16:creationId xmlns:a16="http://schemas.microsoft.com/office/drawing/2014/main" id="{F1978466-E78D-680F-E3C4-AB22755070B4}"/>
              </a:ext>
            </a:extLst>
          </p:cNvPr>
          <p:cNvSpPr txBox="1"/>
          <p:nvPr/>
        </p:nvSpPr>
        <p:spPr>
          <a:xfrm>
            <a:off x="28727236" y="17621145"/>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0</a:t>
            </a:r>
          </a:p>
        </p:txBody>
      </p:sp>
      <p:sp>
        <p:nvSpPr>
          <p:cNvPr id="188" name="TextBox 187">
            <a:extLst>
              <a:ext uri="{FF2B5EF4-FFF2-40B4-BE49-F238E27FC236}">
                <a16:creationId xmlns:a16="http://schemas.microsoft.com/office/drawing/2014/main" id="{CE46C78A-52E0-2172-729B-541C67C82FA3}"/>
              </a:ext>
            </a:extLst>
          </p:cNvPr>
          <p:cNvSpPr txBox="1"/>
          <p:nvPr/>
        </p:nvSpPr>
        <p:spPr>
          <a:xfrm>
            <a:off x="29815982" y="17607768"/>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a:t>
            </a:r>
          </a:p>
        </p:txBody>
      </p:sp>
      <p:sp>
        <p:nvSpPr>
          <p:cNvPr id="189" name="TextBox 188">
            <a:extLst>
              <a:ext uri="{FF2B5EF4-FFF2-40B4-BE49-F238E27FC236}">
                <a16:creationId xmlns:a16="http://schemas.microsoft.com/office/drawing/2014/main" id="{E344C92B-0999-B854-0710-29AE7AF8639A}"/>
              </a:ext>
            </a:extLst>
          </p:cNvPr>
          <p:cNvSpPr txBox="1"/>
          <p:nvPr/>
        </p:nvSpPr>
        <p:spPr>
          <a:xfrm>
            <a:off x="30860239" y="17607768"/>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2</a:t>
            </a:r>
          </a:p>
        </p:txBody>
      </p:sp>
      <p:sp>
        <p:nvSpPr>
          <p:cNvPr id="190" name="TextBox 189">
            <a:extLst>
              <a:ext uri="{FF2B5EF4-FFF2-40B4-BE49-F238E27FC236}">
                <a16:creationId xmlns:a16="http://schemas.microsoft.com/office/drawing/2014/main" id="{CD4DE09A-4478-C3D7-9359-63DFAB3536D0}"/>
              </a:ext>
            </a:extLst>
          </p:cNvPr>
          <p:cNvSpPr txBox="1"/>
          <p:nvPr/>
        </p:nvSpPr>
        <p:spPr>
          <a:xfrm>
            <a:off x="22617917" y="15747490"/>
            <a:ext cx="432842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Protein S100-A7</a:t>
            </a:r>
          </a:p>
        </p:txBody>
      </p:sp>
      <p:sp>
        <p:nvSpPr>
          <p:cNvPr id="191" name="Freeform 190">
            <a:extLst>
              <a:ext uri="{FF2B5EF4-FFF2-40B4-BE49-F238E27FC236}">
                <a16:creationId xmlns:a16="http://schemas.microsoft.com/office/drawing/2014/main" id="{03DDF6F6-581D-BCEB-182A-30BFC881E9BD}"/>
              </a:ext>
            </a:extLst>
          </p:cNvPr>
          <p:cNvSpPr/>
          <p:nvPr/>
        </p:nvSpPr>
        <p:spPr>
          <a:xfrm>
            <a:off x="26784091" y="12006431"/>
            <a:ext cx="4303484" cy="5424475"/>
          </a:xfrm>
          <a:custGeom>
            <a:avLst/>
            <a:gdLst>
              <a:gd name="connsiteX0" fmla="*/ -36 w 4303484"/>
              <a:gd name="connsiteY0" fmla="*/ -94 h 5424475"/>
              <a:gd name="connsiteX1" fmla="*/ -36 w 4303484"/>
              <a:gd name="connsiteY1" fmla="*/ 5424382 h 5424475"/>
              <a:gd name="connsiteX2" fmla="*/ 4303448 w 4303484"/>
              <a:gd name="connsiteY2" fmla="*/ 5424382 h 5424475"/>
            </a:gdLst>
            <a:ahLst/>
            <a:cxnLst>
              <a:cxn ang="0">
                <a:pos x="connsiteX0" y="connsiteY0"/>
              </a:cxn>
              <a:cxn ang="0">
                <a:pos x="connsiteX1" y="connsiteY1"/>
              </a:cxn>
              <a:cxn ang="0">
                <a:pos x="connsiteX2" y="connsiteY2"/>
              </a:cxn>
            </a:cxnLst>
            <a:rect l="l" t="t" r="r" b="b"/>
            <a:pathLst>
              <a:path w="4303484" h="5424475">
                <a:moveTo>
                  <a:pt x="-36" y="-94"/>
                </a:moveTo>
                <a:lnTo>
                  <a:pt x="-36" y="5424382"/>
                </a:lnTo>
                <a:lnTo>
                  <a:pt x="4303448" y="5424382"/>
                </a:lnTo>
              </a:path>
            </a:pathLst>
          </a:custGeom>
          <a:noFill/>
          <a:ln w="50305" cap="sq">
            <a:solidFill>
              <a:srgbClr val="000000"/>
            </a:solidFill>
            <a:prstDash val="solid"/>
            <a:miter/>
          </a:ln>
        </p:spPr>
        <p:txBody>
          <a:bodyPr rtlCol="0" anchor="ctr"/>
          <a:lstStyle/>
          <a:p>
            <a:endParaRPr lang="en-CH" sz="4400"/>
          </a:p>
        </p:txBody>
      </p:sp>
      <p:grpSp>
        <p:nvGrpSpPr>
          <p:cNvPr id="192" name="Graphic 4">
            <a:extLst>
              <a:ext uri="{FF2B5EF4-FFF2-40B4-BE49-F238E27FC236}">
                <a16:creationId xmlns:a16="http://schemas.microsoft.com/office/drawing/2014/main" id="{34248700-ECED-E77C-21D3-607FD5704FF8}"/>
              </a:ext>
            </a:extLst>
          </p:cNvPr>
          <p:cNvGrpSpPr/>
          <p:nvPr/>
        </p:nvGrpSpPr>
        <p:grpSpPr>
          <a:xfrm>
            <a:off x="27491912" y="16919787"/>
            <a:ext cx="1022073" cy="188346"/>
            <a:chOff x="27491912" y="16919787"/>
            <a:chExt cx="1022073" cy="188346"/>
          </a:xfrm>
        </p:grpSpPr>
        <p:sp>
          <p:nvSpPr>
            <p:cNvPr id="193" name="Freeform 192">
              <a:extLst>
                <a:ext uri="{FF2B5EF4-FFF2-40B4-BE49-F238E27FC236}">
                  <a16:creationId xmlns:a16="http://schemas.microsoft.com/office/drawing/2014/main" id="{7AD53F94-7943-F119-52BD-30FD03BD917D}"/>
                </a:ext>
              </a:extLst>
            </p:cNvPr>
            <p:cNvSpPr/>
            <p:nvPr/>
          </p:nvSpPr>
          <p:spPr>
            <a:xfrm>
              <a:off x="27894124" y="16919787"/>
              <a:ext cx="188334" cy="188346"/>
            </a:xfrm>
            <a:custGeom>
              <a:avLst/>
              <a:gdLst>
                <a:gd name="connsiteX0" fmla="*/ -36 w 188334"/>
                <a:gd name="connsiteY0" fmla="*/ -12 h 188346"/>
                <a:gd name="connsiteX1" fmla="*/ 188300 w 188334"/>
                <a:gd name="connsiteY1" fmla="*/ -12 h 188346"/>
                <a:gd name="connsiteX2" fmla="*/ 188300 w 188334"/>
                <a:gd name="connsiteY2" fmla="*/ 188334 h 188346"/>
                <a:gd name="connsiteX3" fmla="*/ -36 w 188334"/>
                <a:gd name="connsiteY3" fmla="*/ 188334 h 188346"/>
              </a:gdLst>
              <a:ahLst/>
              <a:cxnLst>
                <a:cxn ang="0">
                  <a:pos x="connsiteX0" y="connsiteY0"/>
                </a:cxn>
                <a:cxn ang="0">
                  <a:pos x="connsiteX1" y="connsiteY1"/>
                </a:cxn>
                <a:cxn ang="0">
                  <a:pos x="connsiteX2" y="connsiteY2"/>
                </a:cxn>
                <a:cxn ang="0">
                  <a:pos x="connsiteX3" y="connsiteY3"/>
                </a:cxn>
              </a:cxnLst>
              <a:rect l="l" t="t" r="r" b="b"/>
              <a:pathLst>
                <a:path w="188334" h="188346">
                  <a:moveTo>
                    <a:pt x="-36" y="-12"/>
                  </a:moveTo>
                  <a:lnTo>
                    <a:pt x="188300" y="-12"/>
                  </a:lnTo>
                  <a:lnTo>
                    <a:pt x="188300" y="188334"/>
                  </a:lnTo>
                  <a:lnTo>
                    <a:pt x="-36" y="188334"/>
                  </a:lnTo>
                  <a:close/>
                </a:path>
              </a:pathLst>
            </a:custGeom>
            <a:solidFill>
              <a:srgbClr val="2785EE"/>
            </a:solidFill>
            <a:ln w="4667" cap="sq">
              <a:noFill/>
              <a:prstDash val="solid"/>
              <a:miter/>
            </a:ln>
          </p:spPr>
          <p:txBody>
            <a:bodyPr rtlCol="0" anchor="ctr"/>
            <a:lstStyle/>
            <a:p>
              <a:endParaRPr lang="en-CH" sz="4400"/>
            </a:p>
          </p:txBody>
        </p:sp>
        <p:grpSp>
          <p:nvGrpSpPr>
            <p:cNvPr id="194" name="Graphic 4">
              <a:extLst>
                <a:ext uri="{FF2B5EF4-FFF2-40B4-BE49-F238E27FC236}">
                  <a16:creationId xmlns:a16="http://schemas.microsoft.com/office/drawing/2014/main" id="{885B1529-C1B0-452A-AC90-37475FC657F4}"/>
                </a:ext>
              </a:extLst>
            </p:cNvPr>
            <p:cNvGrpSpPr/>
            <p:nvPr/>
          </p:nvGrpSpPr>
          <p:grpSpPr>
            <a:xfrm>
              <a:off x="27491912" y="16925061"/>
              <a:ext cx="1022073" cy="177751"/>
              <a:chOff x="27491912" y="16925061"/>
              <a:chExt cx="1022073" cy="177751"/>
            </a:xfrm>
            <a:noFill/>
          </p:grpSpPr>
          <p:sp>
            <p:nvSpPr>
              <p:cNvPr id="195" name="Freeform 194">
                <a:extLst>
                  <a:ext uri="{FF2B5EF4-FFF2-40B4-BE49-F238E27FC236}">
                    <a16:creationId xmlns:a16="http://schemas.microsoft.com/office/drawing/2014/main" id="{CD249176-3E3F-008C-15E1-AEB8BE593870}"/>
                  </a:ext>
                </a:extLst>
              </p:cNvPr>
              <p:cNvSpPr/>
              <p:nvPr/>
            </p:nvSpPr>
            <p:spPr>
              <a:xfrm>
                <a:off x="27491912" y="16925061"/>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196" name="Freeform 195">
                <a:extLst>
                  <a:ext uri="{FF2B5EF4-FFF2-40B4-BE49-F238E27FC236}">
                    <a16:creationId xmlns:a16="http://schemas.microsoft.com/office/drawing/2014/main" id="{C0BAC7B5-CE42-19B7-60B8-81759B81209E}"/>
                  </a:ext>
                </a:extLst>
              </p:cNvPr>
              <p:cNvSpPr/>
              <p:nvPr/>
            </p:nvSpPr>
            <p:spPr>
              <a:xfrm>
                <a:off x="28513985" y="16925061"/>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197" name="Freeform 196">
                <a:extLst>
                  <a:ext uri="{FF2B5EF4-FFF2-40B4-BE49-F238E27FC236}">
                    <a16:creationId xmlns:a16="http://schemas.microsoft.com/office/drawing/2014/main" id="{5AC214B9-5584-6569-D4B7-399A3436DEB8}"/>
                  </a:ext>
                </a:extLst>
              </p:cNvPr>
              <p:cNvSpPr/>
              <p:nvPr/>
            </p:nvSpPr>
            <p:spPr>
              <a:xfrm>
                <a:off x="27491912" y="17013953"/>
                <a:ext cx="1022073" cy="3047"/>
              </a:xfrm>
              <a:custGeom>
                <a:avLst/>
                <a:gdLst>
                  <a:gd name="connsiteX0" fmla="*/ 0 w 1022073"/>
                  <a:gd name="connsiteY0" fmla="*/ 0 h 3047"/>
                  <a:gd name="connsiteX1" fmla="*/ 1022074 w 1022073"/>
                  <a:gd name="connsiteY1" fmla="*/ 0 h 3047"/>
                </a:gdLst>
                <a:ahLst/>
                <a:cxnLst>
                  <a:cxn ang="0">
                    <a:pos x="connsiteX0" y="connsiteY0"/>
                  </a:cxn>
                  <a:cxn ang="0">
                    <a:pos x="connsiteX1" y="connsiteY1"/>
                  </a:cxn>
                </a:cxnLst>
                <a:rect l="l" t="t" r="r" b="b"/>
                <a:pathLst>
                  <a:path w="1022073" h="3047">
                    <a:moveTo>
                      <a:pt x="0" y="0"/>
                    </a:moveTo>
                    <a:cubicBezTo>
                      <a:pt x="138615" y="0"/>
                      <a:pt x="883428" y="0"/>
                      <a:pt x="1022074" y="0"/>
                    </a:cubicBezTo>
                  </a:path>
                </a:pathLst>
              </a:custGeom>
              <a:noFill/>
              <a:ln w="44419" cap="sq">
                <a:solidFill>
                  <a:srgbClr val="2785EE"/>
                </a:solidFill>
                <a:prstDash val="solid"/>
                <a:miter/>
              </a:ln>
            </p:spPr>
            <p:txBody>
              <a:bodyPr rtlCol="0" anchor="ctr"/>
              <a:lstStyle/>
              <a:p>
                <a:endParaRPr lang="en-CH" sz="4400"/>
              </a:p>
            </p:txBody>
          </p:sp>
        </p:grpSp>
      </p:grpSp>
      <p:grpSp>
        <p:nvGrpSpPr>
          <p:cNvPr id="198" name="Graphic 4">
            <a:extLst>
              <a:ext uri="{FF2B5EF4-FFF2-40B4-BE49-F238E27FC236}">
                <a16:creationId xmlns:a16="http://schemas.microsoft.com/office/drawing/2014/main" id="{729056A8-134C-5ECF-F936-CABDA9B2CAC3}"/>
              </a:ext>
            </a:extLst>
          </p:cNvPr>
          <p:cNvGrpSpPr/>
          <p:nvPr/>
        </p:nvGrpSpPr>
        <p:grpSpPr>
          <a:xfrm>
            <a:off x="27376552" y="15998509"/>
            <a:ext cx="1249176" cy="187651"/>
            <a:chOff x="27376552" y="15998509"/>
            <a:chExt cx="1249176" cy="187651"/>
          </a:xfrm>
        </p:grpSpPr>
        <p:sp>
          <p:nvSpPr>
            <p:cNvPr id="199" name="Freeform 198">
              <a:extLst>
                <a:ext uri="{FF2B5EF4-FFF2-40B4-BE49-F238E27FC236}">
                  <a16:creationId xmlns:a16="http://schemas.microsoft.com/office/drawing/2014/main" id="{D8697861-496B-8F6B-7C86-ACF2BC730B88}"/>
                </a:ext>
              </a:extLst>
            </p:cNvPr>
            <p:cNvSpPr/>
            <p:nvPr/>
          </p:nvSpPr>
          <p:spPr>
            <a:xfrm>
              <a:off x="27929120" y="15998509"/>
              <a:ext cx="187639" cy="187651"/>
            </a:xfrm>
            <a:custGeom>
              <a:avLst/>
              <a:gdLst>
                <a:gd name="connsiteX0" fmla="*/ -25 w 187639"/>
                <a:gd name="connsiteY0" fmla="*/ -314 h 187651"/>
                <a:gd name="connsiteX1" fmla="*/ 187617 w 187639"/>
                <a:gd name="connsiteY1" fmla="*/ -314 h 187651"/>
                <a:gd name="connsiteX2" fmla="*/ 187617 w 187639"/>
                <a:gd name="connsiteY2" fmla="*/ 187337 h 187651"/>
                <a:gd name="connsiteX3" fmla="*/ -25 w 187639"/>
                <a:gd name="connsiteY3" fmla="*/ 187337 h 187651"/>
              </a:gdLst>
              <a:ahLst/>
              <a:cxnLst>
                <a:cxn ang="0">
                  <a:pos x="connsiteX0" y="connsiteY0"/>
                </a:cxn>
                <a:cxn ang="0">
                  <a:pos x="connsiteX1" y="connsiteY1"/>
                </a:cxn>
                <a:cxn ang="0">
                  <a:pos x="connsiteX2" y="connsiteY2"/>
                </a:cxn>
                <a:cxn ang="0">
                  <a:pos x="connsiteX3" y="connsiteY3"/>
                </a:cxn>
              </a:cxnLst>
              <a:rect l="l" t="t" r="r" b="b"/>
              <a:pathLst>
                <a:path w="187639" h="187651">
                  <a:moveTo>
                    <a:pt x="-25" y="-314"/>
                  </a:moveTo>
                  <a:lnTo>
                    <a:pt x="187617" y="-314"/>
                  </a:lnTo>
                  <a:lnTo>
                    <a:pt x="187617" y="187337"/>
                  </a:lnTo>
                  <a:lnTo>
                    <a:pt x="-25" y="187337"/>
                  </a:lnTo>
                  <a:close/>
                </a:path>
              </a:pathLst>
            </a:custGeom>
            <a:solidFill>
              <a:srgbClr val="2785EE"/>
            </a:solidFill>
            <a:ln w="4650" cap="sq">
              <a:noFill/>
              <a:prstDash val="solid"/>
              <a:miter/>
            </a:ln>
          </p:spPr>
          <p:txBody>
            <a:bodyPr rtlCol="0" anchor="ctr"/>
            <a:lstStyle/>
            <a:p>
              <a:endParaRPr lang="en-CH" sz="4400"/>
            </a:p>
          </p:txBody>
        </p:sp>
        <p:grpSp>
          <p:nvGrpSpPr>
            <p:cNvPr id="200" name="Graphic 4">
              <a:extLst>
                <a:ext uri="{FF2B5EF4-FFF2-40B4-BE49-F238E27FC236}">
                  <a16:creationId xmlns:a16="http://schemas.microsoft.com/office/drawing/2014/main" id="{F605674E-3E0A-2869-025A-D8E8497B7B57}"/>
                </a:ext>
              </a:extLst>
            </p:cNvPr>
            <p:cNvGrpSpPr/>
            <p:nvPr/>
          </p:nvGrpSpPr>
          <p:grpSpPr>
            <a:xfrm>
              <a:off x="27376552" y="16003517"/>
              <a:ext cx="1249176" cy="177751"/>
              <a:chOff x="27376552" y="16003517"/>
              <a:chExt cx="1249176" cy="177751"/>
            </a:xfrm>
            <a:noFill/>
          </p:grpSpPr>
          <p:sp>
            <p:nvSpPr>
              <p:cNvPr id="201" name="Freeform 200">
                <a:extLst>
                  <a:ext uri="{FF2B5EF4-FFF2-40B4-BE49-F238E27FC236}">
                    <a16:creationId xmlns:a16="http://schemas.microsoft.com/office/drawing/2014/main" id="{F3ECB138-288E-6B44-046A-C736973C4139}"/>
                  </a:ext>
                </a:extLst>
              </p:cNvPr>
              <p:cNvSpPr/>
              <p:nvPr/>
            </p:nvSpPr>
            <p:spPr>
              <a:xfrm>
                <a:off x="27376552" y="16003517"/>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02" name="Freeform 201">
                <a:extLst>
                  <a:ext uri="{FF2B5EF4-FFF2-40B4-BE49-F238E27FC236}">
                    <a16:creationId xmlns:a16="http://schemas.microsoft.com/office/drawing/2014/main" id="{4EDB4F02-CCF0-CD89-6287-4F182D4C952C}"/>
                  </a:ext>
                </a:extLst>
              </p:cNvPr>
              <p:cNvSpPr/>
              <p:nvPr/>
            </p:nvSpPr>
            <p:spPr>
              <a:xfrm>
                <a:off x="28625729" y="16003517"/>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03" name="Freeform 202">
                <a:extLst>
                  <a:ext uri="{FF2B5EF4-FFF2-40B4-BE49-F238E27FC236}">
                    <a16:creationId xmlns:a16="http://schemas.microsoft.com/office/drawing/2014/main" id="{91259AE4-AE80-187B-13A3-ABBC68FA866D}"/>
                  </a:ext>
                </a:extLst>
              </p:cNvPr>
              <p:cNvSpPr/>
              <p:nvPr/>
            </p:nvSpPr>
            <p:spPr>
              <a:xfrm>
                <a:off x="27376552" y="16092408"/>
                <a:ext cx="1249176" cy="3047"/>
              </a:xfrm>
              <a:custGeom>
                <a:avLst/>
                <a:gdLst>
                  <a:gd name="connsiteX0" fmla="*/ 0 w 1249176"/>
                  <a:gd name="connsiteY0" fmla="*/ 0 h 3047"/>
                  <a:gd name="connsiteX1" fmla="*/ 1249176 w 1249176"/>
                  <a:gd name="connsiteY1" fmla="*/ 0 h 3047"/>
                </a:gdLst>
                <a:ahLst/>
                <a:cxnLst>
                  <a:cxn ang="0">
                    <a:pos x="connsiteX0" y="connsiteY0"/>
                  </a:cxn>
                  <a:cxn ang="0">
                    <a:pos x="connsiteX1" y="connsiteY1"/>
                  </a:cxn>
                </a:cxnLst>
                <a:rect l="l" t="t" r="r" b="b"/>
                <a:pathLst>
                  <a:path w="1249176" h="3047">
                    <a:moveTo>
                      <a:pt x="0" y="0"/>
                    </a:moveTo>
                    <a:lnTo>
                      <a:pt x="1249176" y="0"/>
                    </a:lnTo>
                  </a:path>
                </a:pathLst>
              </a:custGeom>
              <a:noFill/>
              <a:ln w="44419" cap="sq">
                <a:solidFill>
                  <a:srgbClr val="2785EE"/>
                </a:solidFill>
                <a:prstDash val="solid"/>
                <a:miter/>
              </a:ln>
            </p:spPr>
            <p:txBody>
              <a:bodyPr rtlCol="0" anchor="ctr"/>
              <a:lstStyle/>
              <a:p>
                <a:endParaRPr lang="en-CH" sz="4400"/>
              </a:p>
            </p:txBody>
          </p:sp>
        </p:grpSp>
      </p:grpSp>
      <p:grpSp>
        <p:nvGrpSpPr>
          <p:cNvPr id="204" name="Graphic 4">
            <a:extLst>
              <a:ext uri="{FF2B5EF4-FFF2-40B4-BE49-F238E27FC236}">
                <a16:creationId xmlns:a16="http://schemas.microsoft.com/office/drawing/2014/main" id="{05C75BC7-2850-1962-946B-31EE0480B2AB}"/>
              </a:ext>
            </a:extLst>
          </p:cNvPr>
          <p:cNvGrpSpPr/>
          <p:nvPr/>
        </p:nvGrpSpPr>
        <p:grpSpPr>
          <a:xfrm>
            <a:off x="27443777" y="15039432"/>
            <a:ext cx="1184796" cy="187761"/>
            <a:chOff x="27443777" y="15039432"/>
            <a:chExt cx="1184796" cy="187761"/>
          </a:xfrm>
        </p:grpSpPr>
        <p:sp>
          <p:nvSpPr>
            <p:cNvPr id="205" name="Freeform 204">
              <a:extLst>
                <a:ext uri="{FF2B5EF4-FFF2-40B4-BE49-F238E27FC236}">
                  <a16:creationId xmlns:a16="http://schemas.microsoft.com/office/drawing/2014/main" id="{A4487B46-C2EA-52A4-09AA-2030176B81A1}"/>
                </a:ext>
              </a:extLst>
            </p:cNvPr>
            <p:cNvSpPr/>
            <p:nvPr/>
          </p:nvSpPr>
          <p:spPr>
            <a:xfrm>
              <a:off x="27931789" y="15039432"/>
              <a:ext cx="187749" cy="187761"/>
            </a:xfrm>
            <a:custGeom>
              <a:avLst/>
              <a:gdLst>
                <a:gd name="connsiteX0" fmla="*/ -24 w 187749"/>
                <a:gd name="connsiteY0" fmla="*/ -629 h 187761"/>
                <a:gd name="connsiteX1" fmla="*/ 187727 w 187749"/>
                <a:gd name="connsiteY1" fmla="*/ -629 h 187761"/>
                <a:gd name="connsiteX2" fmla="*/ 187727 w 187749"/>
                <a:gd name="connsiteY2" fmla="*/ 187132 h 187761"/>
                <a:gd name="connsiteX3" fmla="*/ -24 w 187749"/>
                <a:gd name="connsiteY3" fmla="*/ 187132 h 187761"/>
              </a:gdLst>
              <a:ahLst/>
              <a:cxnLst>
                <a:cxn ang="0">
                  <a:pos x="connsiteX0" y="connsiteY0"/>
                </a:cxn>
                <a:cxn ang="0">
                  <a:pos x="connsiteX1" y="connsiteY1"/>
                </a:cxn>
                <a:cxn ang="0">
                  <a:pos x="connsiteX2" y="connsiteY2"/>
                </a:cxn>
                <a:cxn ang="0">
                  <a:pos x="connsiteX3" y="connsiteY3"/>
                </a:cxn>
              </a:cxnLst>
              <a:rect l="l" t="t" r="r" b="b"/>
              <a:pathLst>
                <a:path w="187749" h="187761">
                  <a:moveTo>
                    <a:pt x="-24" y="-629"/>
                  </a:moveTo>
                  <a:lnTo>
                    <a:pt x="187727" y="-629"/>
                  </a:lnTo>
                  <a:lnTo>
                    <a:pt x="187727" y="187132"/>
                  </a:lnTo>
                  <a:lnTo>
                    <a:pt x="-24" y="187132"/>
                  </a:lnTo>
                  <a:close/>
                </a:path>
              </a:pathLst>
            </a:custGeom>
            <a:solidFill>
              <a:srgbClr val="2785EE"/>
            </a:solidFill>
            <a:ln w="4652" cap="sq">
              <a:noFill/>
              <a:prstDash val="solid"/>
              <a:miter/>
            </a:ln>
          </p:spPr>
          <p:txBody>
            <a:bodyPr rtlCol="0" anchor="ctr"/>
            <a:lstStyle/>
            <a:p>
              <a:endParaRPr lang="en-CH" sz="4400"/>
            </a:p>
          </p:txBody>
        </p:sp>
        <p:grpSp>
          <p:nvGrpSpPr>
            <p:cNvPr id="206" name="Graphic 4">
              <a:extLst>
                <a:ext uri="{FF2B5EF4-FFF2-40B4-BE49-F238E27FC236}">
                  <a16:creationId xmlns:a16="http://schemas.microsoft.com/office/drawing/2014/main" id="{4F8DF06C-5B2D-979D-F5A9-5E67D0EE26AD}"/>
                </a:ext>
              </a:extLst>
            </p:cNvPr>
            <p:cNvGrpSpPr/>
            <p:nvPr/>
          </p:nvGrpSpPr>
          <p:grpSpPr>
            <a:xfrm>
              <a:off x="27443777" y="15044458"/>
              <a:ext cx="1184796" cy="177751"/>
              <a:chOff x="27443777" y="15044458"/>
              <a:chExt cx="1184796" cy="177751"/>
            </a:xfrm>
            <a:noFill/>
          </p:grpSpPr>
          <p:sp>
            <p:nvSpPr>
              <p:cNvPr id="207" name="Freeform 206">
                <a:extLst>
                  <a:ext uri="{FF2B5EF4-FFF2-40B4-BE49-F238E27FC236}">
                    <a16:creationId xmlns:a16="http://schemas.microsoft.com/office/drawing/2014/main" id="{2E8ECC71-B3A5-FAA8-EF60-D524FA184748}"/>
                  </a:ext>
                </a:extLst>
              </p:cNvPr>
              <p:cNvSpPr/>
              <p:nvPr/>
            </p:nvSpPr>
            <p:spPr>
              <a:xfrm>
                <a:off x="27443777" y="15044458"/>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08" name="Freeform 207">
                <a:extLst>
                  <a:ext uri="{FF2B5EF4-FFF2-40B4-BE49-F238E27FC236}">
                    <a16:creationId xmlns:a16="http://schemas.microsoft.com/office/drawing/2014/main" id="{FC5E9959-E870-744C-CE97-E96981BE6794}"/>
                  </a:ext>
                </a:extLst>
              </p:cNvPr>
              <p:cNvSpPr/>
              <p:nvPr/>
            </p:nvSpPr>
            <p:spPr>
              <a:xfrm>
                <a:off x="28628574" y="15044458"/>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09" name="Freeform 208">
                <a:extLst>
                  <a:ext uri="{FF2B5EF4-FFF2-40B4-BE49-F238E27FC236}">
                    <a16:creationId xmlns:a16="http://schemas.microsoft.com/office/drawing/2014/main" id="{8EFDA2BB-8553-A0FF-214F-B973F8853793}"/>
                  </a:ext>
                </a:extLst>
              </p:cNvPr>
              <p:cNvSpPr/>
              <p:nvPr/>
            </p:nvSpPr>
            <p:spPr>
              <a:xfrm>
                <a:off x="27443777" y="15133349"/>
                <a:ext cx="1184796" cy="3047"/>
              </a:xfrm>
              <a:custGeom>
                <a:avLst/>
                <a:gdLst>
                  <a:gd name="connsiteX0" fmla="*/ 0 w 1184796"/>
                  <a:gd name="connsiteY0" fmla="*/ 0 h 3047"/>
                  <a:gd name="connsiteX1" fmla="*/ 1184797 w 1184796"/>
                  <a:gd name="connsiteY1" fmla="*/ 0 h 3047"/>
                </a:gdLst>
                <a:ahLst/>
                <a:cxnLst>
                  <a:cxn ang="0">
                    <a:pos x="connsiteX0" y="connsiteY0"/>
                  </a:cxn>
                  <a:cxn ang="0">
                    <a:pos x="connsiteX1" y="connsiteY1"/>
                  </a:cxn>
                </a:cxnLst>
                <a:rect l="l" t="t" r="r" b="b"/>
                <a:pathLst>
                  <a:path w="1184796" h="3047">
                    <a:moveTo>
                      <a:pt x="0" y="0"/>
                    </a:moveTo>
                    <a:lnTo>
                      <a:pt x="1184797" y="0"/>
                    </a:lnTo>
                  </a:path>
                </a:pathLst>
              </a:custGeom>
              <a:noFill/>
              <a:ln w="44419" cap="sq">
                <a:solidFill>
                  <a:srgbClr val="2785EE"/>
                </a:solidFill>
                <a:prstDash val="solid"/>
                <a:miter/>
              </a:ln>
            </p:spPr>
            <p:txBody>
              <a:bodyPr rtlCol="0" anchor="ctr"/>
              <a:lstStyle/>
              <a:p>
                <a:endParaRPr lang="en-CH" sz="4400"/>
              </a:p>
            </p:txBody>
          </p:sp>
        </p:grpSp>
      </p:grpSp>
      <p:grpSp>
        <p:nvGrpSpPr>
          <p:cNvPr id="210" name="Graphic 4">
            <a:extLst>
              <a:ext uri="{FF2B5EF4-FFF2-40B4-BE49-F238E27FC236}">
                <a16:creationId xmlns:a16="http://schemas.microsoft.com/office/drawing/2014/main" id="{336F2742-EC85-5561-C2FC-F37A4BEAC18A}"/>
              </a:ext>
            </a:extLst>
          </p:cNvPr>
          <p:cNvGrpSpPr/>
          <p:nvPr/>
        </p:nvGrpSpPr>
        <p:grpSpPr>
          <a:xfrm>
            <a:off x="27477401" y="14116978"/>
            <a:ext cx="1234795" cy="188446"/>
            <a:chOff x="27477401" y="14116978"/>
            <a:chExt cx="1234795" cy="188446"/>
          </a:xfrm>
        </p:grpSpPr>
        <p:sp>
          <p:nvSpPr>
            <p:cNvPr id="211" name="Freeform 210">
              <a:extLst>
                <a:ext uri="{FF2B5EF4-FFF2-40B4-BE49-F238E27FC236}">
                  <a16:creationId xmlns:a16="http://schemas.microsoft.com/office/drawing/2014/main" id="{1A1353DE-7682-9435-94DB-09F30EB7DEE9}"/>
                </a:ext>
              </a:extLst>
            </p:cNvPr>
            <p:cNvSpPr/>
            <p:nvPr/>
          </p:nvSpPr>
          <p:spPr>
            <a:xfrm>
              <a:off x="27998115" y="14116978"/>
              <a:ext cx="188434" cy="188446"/>
            </a:xfrm>
            <a:custGeom>
              <a:avLst/>
              <a:gdLst>
                <a:gd name="connsiteX0" fmla="*/ -2 w 188434"/>
                <a:gd name="connsiteY0" fmla="*/ -932 h 188446"/>
                <a:gd name="connsiteX1" fmla="*/ 188434 w 188434"/>
                <a:gd name="connsiteY1" fmla="*/ -932 h 188446"/>
                <a:gd name="connsiteX2" fmla="*/ 188434 w 188434"/>
                <a:gd name="connsiteY2" fmla="*/ 187514 h 188446"/>
                <a:gd name="connsiteX3" fmla="*/ -2 w 188434"/>
                <a:gd name="connsiteY3" fmla="*/ 187514 h 188446"/>
              </a:gdLst>
              <a:ahLst/>
              <a:cxnLst>
                <a:cxn ang="0">
                  <a:pos x="connsiteX0" y="connsiteY0"/>
                </a:cxn>
                <a:cxn ang="0">
                  <a:pos x="connsiteX1" y="connsiteY1"/>
                </a:cxn>
                <a:cxn ang="0">
                  <a:pos x="connsiteX2" y="connsiteY2"/>
                </a:cxn>
                <a:cxn ang="0">
                  <a:pos x="connsiteX3" y="connsiteY3"/>
                </a:cxn>
              </a:cxnLst>
              <a:rect l="l" t="t" r="r" b="b"/>
              <a:pathLst>
                <a:path w="188434" h="188446">
                  <a:moveTo>
                    <a:pt x="-2" y="-932"/>
                  </a:moveTo>
                  <a:lnTo>
                    <a:pt x="188434" y="-932"/>
                  </a:lnTo>
                  <a:lnTo>
                    <a:pt x="188434" y="187514"/>
                  </a:lnTo>
                  <a:lnTo>
                    <a:pt x="-2" y="187514"/>
                  </a:lnTo>
                  <a:close/>
                </a:path>
              </a:pathLst>
            </a:custGeom>
            <a:solidFill>
              <a:srgbClr val="2785EE"/>
            </a:solidFill>
            <a:ln w="4669" cap="sq">
              <a:noFill/>
              <a:prstDash val="solid"/>
              <a:miter/>
            </a:ln>
          </p:spPr>
          <p:txBody>
            <a:bodyPr rtlCol="0" anchor="ctr"/>
            <a:lstStyle/>
            <a:p>
              <a:endParaRPr lang="en-CH" sz="4400"/>
            </a:p>
          </p:txBody>
        </p:sp>
        <p:grpSp>
          <p:nvGrpSpPr>
            <p:cNvPr id="212" name="Graphic 4">
              <a:extLst>
                <a:ext uri="{FF2B5EF4-FFF2-40B4-BE49-F238E27FC236}">
                  <a16:creationId xmlns:a16="http://schemas.microsoft.com/office/drawing/2014/main" id="{A11E07F6-6683-7CD3-F811-D007FFCE327A}"/>
                </a:ext>
              </a:extLst>
            </p:cNvPr>
            <p:cNvGrpSpPr/>
            <p:nvPr/>
          </p:nvGrpSpPr>
          <p:grpSpPr>
            <a:xfrm>
              <a:off x="27477401" y="14122273"/>
              <a:ext cx="1234795" cy="177751"/>
              <a:chOff x="27477401" y="14122273"/>
              <a:chExt cx="1234795" cy="177751"/>
            </a:xfrm>
            <a:noFill/>
          </p:grpSpPr>
          <p:sp>
            <p:nvSpPr>
              <p:cNvPr id="213" name="Freeform 212">
                <a:extLst>
                  <a:ext uri="{FF2B5EF4-FFF2-40B4-BE49-F238E27FC236}">
                    <a16:creationId xmlns:a16="http://schemas.microsoft.com/office/drawing/2014/main" id="{EE2F0A0B-0EDE-46C8-14A0-9930CFCB2F5B}"/>
                  </a:ext>
                </a:extLst>
              </p:cNvPr>
              <p:cNvSpPr/>
              <p:nvPr/>
            </p:nvSpPr>
            <p:spPr>
              <a:xfrm>
                <a:off x="27477401" y="14122273"/>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14" name="Freeform 213">
                <a:extLst>
                  <a:ext uri="{FF2B5EF4-FFF2-40B4-BE49-F238E27FC236}">
                    <a16:creationId xmlns:a16="http://schemas.microsoft.com/office/drawing/2014/main" id="{A904BEAD-F02F-D8B6-D1B7-5C133F6E8570}"/>
                  </a:ext>
                </a:extLst>
              </p:cNvPr>
              <p:cNvSpPr/>
              <p:nvPr/>
            </p:nvSpPr>
            <p:spPr>
              <a:xfrm>
                <a:off x="28712197" y="14122273"/>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15" name="Freeform 214">
                <a:extLst>
                  <a:ext uri="{FF2B5EF4-FFF2-40B4-BE49-F238E27FC236}">
                    <a16:creationId xmlns:a16="http://schemas.microsoft.com/office/drawing/2014/main" id="{05D17F75-50D9-64DC-211F-00645D7E80CD}"/>
                  </a:ext>
                </a:extLst>
              </p:cNvPr>
              <p:cNvSpPr/>
              <p:nvPr/>
            </p:nvSpPr>
            <p:spPr>
              <a:xfrm>
                <a:off x="27477401" y="14211165"/>
                <a:ext cx="1234795" cy="3047"/>
              </a:xfrm>
              <a:custGeom>
                <a:avLst/>
                <a:gdLst>
                  <a:gd name="connsiteX0" fmla="*/ 0 w 1234795"/>
                  <a:gd name="connsiteY0" fmla="*/ 0 h 3047"/>
                  <a:gd name="connsiteX1" fmla="*/ 1234796 w 1234795"/>
                  <a:gd name="connsiteY1" fmla="*/ 0 h 3047"/>
                </a:gdLst>
                <a:ahLst/>
                <a:cxnLst>
                  <a:cxn ang="0">
                    <a:pos x="connsiteX0" y="connsiteY0"/>
                  </a:cxn>
                  <a:cxn ang="0">
                    <a:pos x="connsiteX1" y="connsiteY1"/>
                  </a:cxn>
                </a:cxnLst>
                <a:rect l="l" t="t" r="r" b="b"/>
                <a:pathLst>
                  <a:path w="1234795" h="3047">
                    <a:moveTo>
                      <a:pt x="0" y="0"/>
                    </a:moveTo>
                    <a:lnTo>
                      <a:pt x="1234796" y="0"/>
                    </a:lnTo>
                  </a:path>
                </a:pathLst>
              </a:custGeom>
              <a:noFill/>
              <a:ln w="44419" cap="sq">
                <a:solidFill>
                  <a:srgbClr val="2785EE"/>
                </a:solidFill>
                <a:prstDash val="solid"/>
                <a:miter/>
              </a:ln>
            </p:spPr>
            <p:txBody>
              <a:bodyPr rtlCol="0" anchor="ctr"/>
              <a:lstStyle/>
              <a:p>
                <a:endParaRPr lang="en-CH" sz="4400"/>
              </a:p>
            </p:txBody>
          </p:sp>
        </p:grpSp>
      </p:grpSp>
      <p:grpSp>
        <p:nvGrpSpPr>
          <p:cNvPr id="216" name="Graphic 4">
            <a:extLst>
              <a:ext uri="{FF2B5EF4-FFF2-40B4-BE49-F238E27FC236}">
                <a16:creationId xmlns:a16="http://schemas.microsoft.com/office/drawing/2014/main" id="{5140EC26-82B5-A60D-29BA-53B6FF7B84E9}"/>
              </a:ext>
            </a:extLst>
          </p:cNvPr>
          <p:cNvGrpSpPr/>
          <p:nvPr/>
        </p:nvGrpSpPr>
        <p:grpSpPr>
          <a:xfrm>
            <a:off x="27682345" y="13225399"/>
            <a:ext cx="780830" cy="187661"/>
            <a:chOff x="27682345" y="13225399"/>
            <a:chExt cx="780830" cy="187661"/>
          </a:xfrm>
        </p:grpSpPr>
        <p:sp>
          <p:nvSpPr>
            <p:cNvPr id="217" name="Freeform 216">
              <a:extLst>
                <a:ext uri="{FF2B5EF4-FFF2-40B4-BE49-F238E27FC236}">
                  <a16:creationId xmlns:a16="http://schemas.microsoft.com/office/drawing/2014/main" id="{161840FB-DE8A-B58B-B94E-9DF02EED9E97}"/>
                </a:ext>
              </a:extLst>
            </p:cNvPr>
            <p:cNvSpPr/>
            <p:nvPr/>
          </p:nvSpPr>
          <p:spPr>
            <a:xfrm>
              <a:off x="27993363" y="13225399"/>
              <a:ext cx="187649" cy="187661"/>
            </a:xfrm>
            <a:custGeom>
              <a:avLst/>
              <a:gdLst>
                <a:gd name="connsiteX0" fmla="*/ -4 w 187649"/>
                <a:gd name="connsiteY0" fmla="*/ -1224 h 187661"/>
                <a:gd name="connsiteX1" fmla="*/ 187648 w 187649"/>
                <a:gd name="connsiteY1" fmla="*/ -1224 h 187661"/>
                <a:gd name="connsiteX2" fmla="*/ 187648 w 187649"/>
                <a:gd name="connsiteY2" fmla="*/ 186437 h 187661"/>
                <a:gd name="connsiteX3" fmla="*/ -4 w 187649"/>
                <a:gd name="connsiteY3" fmla="*/ 186437 h 187661"/>
              </a:gdLst>
              <a:ahLst/>
              <a:cxnLst>
                <a:cxn ang="0">
                  <a:pos x="connsiteX0" y="connsiteY0"/>
                </a:cxn>
                <a:cxn ang="0">
                  <a:pos x="connsiteX1" y="connsiteY1"/>
                </a:cxn>
                <a:cxn ang="0">
                  <a:pos x="connsiteX2" y="connsiteY2"/>
                </a:cxn>
                <a:cxn ang="0">
                  <a:pos x="connsiteX3" y="connsiteY3"/>
                </a:cxn>
              </a:cxnLst>
              <a:rect l="l" t="t" r="r" b="b"/>
              <a:pathLst>
                <a:path w="187649" h="187661">
                  <a:moveTo>
                    <a:pt x="-4" y="-1224"/>
                  </a:moveTo>
                  <a:lnTo>
                    <a:pt x="187648" y="-1224"/>
                  </a:lnTo>
                  <a:lnTo>
                    <a:pt x="187648" y="186437"/>
                  </a:lnTo>
                  <a:lnTo>
                    <a:pt x="-4" y="186437"/>
                  </a:lnTo>
                  <a:close/>
                </a:path>
              </a:pathLst>
            </a:custGeom>
            <a:solidFill>
              <a:srgbClr val="2785EE"/>
            </a:solidFill>
            <a:ln w="4650" cap="sq">
              <a:noFill/>
              <a:prstDash val="solid"/>
              <a:miter/>
            </a:ln>
          </p:spPr>
          <p:txBody>
            <a:bodyPr rtlCol="0" anchor="ctr"/>
            <a:lstStyle/>
            <a:p>
              <a:endParaRPr lang="en-CH" sz="4400"/>
            </a:p>
          </p:txBody>
        </p:sp>
        <p:grpSp>
          <p:nvGrpSpPr>
            <p:cNvPr id="218" name="Graphic 4">
              <a:extLst>
                <a:ext uri="{FF2B5EF4-FFF2-40B4-BE49-F238E27FC236}">
                  <a16:creationId xmlns:a16="http://schemas.microsoft.com/office/drawing/2014/main" id="{053B4C8D-2073-94D0-F90A-D2F838CA6C6F}"/>
                </a:ext>
              </a:extLst>
            </p:cNvPr>
            <p:cNvGrpSpPr/>
            <p:nvPr/>
          </p:nvGrpSpPr>
          <p:grpSpPr>
            <a:xfrm>
              <a:off x="27682345" y="13230440"/>
              <a:ext cx="780830" cy="177751"/>
              <a:chOff x="27682345" y="13230440"/>
              <a:chExt cx="780830" cy="177751"/>
            </a:xfrm>
            <a:noFill/>
          </p:grpSpPr>
          <p:sp>
            <p:nvSpPr>
              <p:cNvPr id="219" name="Freeform 218">
                <a:extLst>
                  <a:ext uri="{FF2B5EF4-FFF2-40B4-BE49-F238E27FC236}">
                    <a16:creationId xmlns:a16="http://schemas.microsoft.com/office/drawing/2014/main" id="{2DA10DBE-859B-EA85-BB58-75A9F2E7BD9E}"/>
                  </a:ext>
                </a:extLst>
              </p:cNvPr>
              <p:cNvSpPr/>
              <p:nvPr/>
            </p:nvSpPr>
            <p:spPr>
              <a:xfrm>
                <a:off x="27682345" y="13230440"/>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20" name="Freeform 219">
                <a:extLst>
                  <a:ext uri="{FF2B5EF4-FFF2-40B4-BE49-F238E27FC236}">
                    <a16:creationId xmlns:a16="http://schemas.microsoft.com/office/drawing/2014/main" id="{F62ED626-DF29-544C-4F99-D498A5F1EEBC}"/>
                  </a:ext>
                </a:extLst>
              </p:cNvPr>
              <p:cNvSpPr/>
              <p:nvPr/>
            </p:nvSpPr>
            <p:spPr>
              <a:xfrm>
                <a:off x="28463176" y="13230440"/>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21" name="Freeform 220">
                <a:extLst>
                  <a:ext uri="{FF2B5EF4-FFF2-40B4-BE49-F238E27FC236}">
                    <a16:creationId xmlns:a16="http://schemas.microsoft.com/office/drawing/2014/main" id="{0A2430D1-99AB-95DC-98EA-C8FCBF02DE4A}"/>
                  </a:ext>
                </a:extLst>
              </p:cNvPr>
              <p:cNvSpPr/>
              <p:nvPr/>
            </p:nvSpPr>
            <p:spPr>
              <a:xfrm>
                <a:off x="27682345" y="13319300"/>
                <a:ext cx="780830" cy="3047"/>
              </a:xfrm>
              <a:custGeom>
                <a:avLst/>
                <a:gdLst>
                  <a:gd name="connsiteX0" fmla="*/ 0 w 780830"/>
                  <a:gd name="connsiteY0" fmla="*/ 0 h 3047"/>
                  <a:gd name="connsiteX1" fmla="*/ 780831 w 780830"/>
                  <a:gd name="connsiteY1" fmla="*/ 0 h 3047"/>
                </a:gdLst>
                <a:ahLst/>
                <a:cxnLst>
                  <a:cxn ang="0">
                    <a:pos x="connsiteX0" y="connsiteY0"/>
                  </a:cxn>
                  <a:cxn ang="0">
                    <a:pos x="connsiteX1" y="connsiteY1"/>
                  </a:cxn>
                </a:cxnLst>
                <a:rect l="l" t="t" r="r" b="b"/>
                <a:pathLst>
                  <a:path w="780830" h="3047">
                    <a:moveTo>
                      <a:pt x="0" y="0"/>
                    </a:moveTo>
                    <a:lnTo>
                      <a:pt x="780831" y="0"/>
                    </a:lnTo>
                  </a:path>
                </a:pathLst>
              </a:custGeom>
              <a:noFill/>
              <a:ln w="44419" cap="sq">
                <a:solidFill>
                  <a:srgbClr val="2785EE"/>
                </a:solidFill>
                <a:prstDash val="solid"/>
                <a:miter/>
              </a:ln>
            </p:spPr>
            <p:txBody>
              <a:bodyPr rtlCol="0" anchor="ctr"/>
              <a:lstStyle/>
              <a:p>
                <a:endParaRPr lang="en-CH" sz="4400"/>
              </a:p>
            </p:txBody>
          </p:sp>
        </p:grpSp>
      </p:grpSp>
      <p:grpSp>
        <p:nvGrpSpPr>
          <p:cNvPr id="222" name="Graphic 4">
            <a:extLst>
              <a:ext uri="{FF2B5EF4-FFF2-40B4-BE49-F238E27FC236}">
                <a16:creationId xmlns:a16="http://schemas.microsoft.com/office/drawing/2014/main" id="{F154AF0B-1491-A4FA-30D4-5AEBB99C2AF7}"/>
              </a:ext>
            </a:extLst>
          </p:cNvPr>
          <p:cNvGrpSpPr/>
          <p:nvPr/>
        </p:nvGrpSpPr>
        <p:grpSpPr>
          <a:xfrm>
            <a:off x="27484030" y="12310880"/>
            <a:ext cx="1209654" cy="187761"/>
            <a:chOff x="27484030" y="12310880"/>
            <a:chExt cx="1209654" cy="187761"/>
          </a:xfrm>
        </p:grpSpPr>
        <p:sp>
          <p:nvSpPr>
            <p:cNvPr id="223" name="Freeform 222">
              <a:extLst>
                <a:ext uri="{FF2B5EF4-FFF2-40B4-BE49-F238E27FC236}">
                  <a16:creationId xmlns:a16="http://schemas.microsoft.com/office/drawing/2014/main" id="{78DEE28E-BFC8-6566-FCBB-8B294E27D84C}"/>
                </a:ext>
              </a:extLst>
            </p:cNvPr>
            <p:cNvSpPr/>
            <p:nvPr/>
          </p:nvSpPr>
          <p:spPr>
            <a:xfrm>
              <a:off x="27992457" y="12310880"/>
              <a:ext cx="187749" cy="187761"/>
            </a:xfrm>
            <a:custGeom>
              <a:avLst/>
              <a:gdLst>
                <a:gd name="connsiteX0" fmla="*/ -4 w 187749"/>
                <a:gd name="connsiteY0" fmla="*/ -1524 h 187761"/>
                <a:gd name="connsiteX1" fmla="*/ 187747 w 187749"/>
                <a:gd name="connsiteY1" fmla="*/ -1524 h 187761"/>
                <a:gd name="connsiteX2" fmla="*/ 187747 w 187749"/>
                <a:gd name="connsiteY2" fmla="*/ 186237 h 187761"/>
                <a:gd name="connsiteX3" fmla="*/ -4 w 187749"/>
                <a:gd name="connsiteY3" fmla="*/ 186237 h 187761"/>
              </a:gdLst>
              <a:ahLst/>
              <a:cxnLst>
                <a:cxn ang="0">
                  <a:pos x="connsiteX0" y="connsiteY0"/>
                </a:cxn>
                <a:cxn ang="0">
                  <a:pos x="connsiteX1" y="connsiteY1"/>
                </a:cxn>
                <a:cxn ang="0">
                  <a:pos x="connsiteX2" y="connsiteY2"/>
                </a:cxn>
                <a:cxn ang="0">
                  <a:pos x="connsiteX3" y="connsiteY3"/>
                </a:cxn>
              </a:cxnLst>
              <a:rect l="l" t="t" r="r" b="b"/>
              <a:pathLst>
                <a:path w="187749" h="187761">
                  <a:moveTo>
                    <a:pt x="-4" y="-1524"/>
                  </a:moveTo>
                  <a:lnTo>
                    <a:pt x="187747" y="-1524"/>
                  </a:lnTo>
                  <a:lnTo>
                    <a:pt x="187747" y="186237"/>
                  </a:lnTo>
                  <a:lnTo>
                    <a:pt x="-4" y="186237"/>
                  </a:lnTo>
                  <a:close/>
                </a:path>
              </a:pathLst>
            </a:custGeom>
            <a:solidFill>
              <a:srgbClr val="2785EE"/>
            </a:solidFill>
            <a:ln w="4652" cap="sq">
              <a:noFill/>
              <a:prstDash val="solid"/>
              <a:miter/>
            </a:ln>
          </p:spPr>
          <p:txBody>
            <a:bodyPr rtlCol="0" anchor="ctr"/>
            <a:lstStyle/>
            <a:p>
              <a:endParaRPr lang="en-CH" sz="4400"/>
            </a:p>
          </p:txBody>
        </p:sp>
        <p:grpSp>
          <p:nvGrpSpPr>
            <p:cNvPr id="224" name="Graphic 4">
              <a:extLst>
                <a:ext uri="{FF2B5EF4-FFF2-40B4-BE49-F238E27FC236}">
                  <a16:creationId xmlns:a16="http://schemas.microsoft.com/office/drawing/2014/main" id="{3199791E-5D7B-6669-FFEF-F0DE9147504D}"/>
                </a:ext>
              </a:extLst>
            </p:cNvPr>
            <p:cNvGrpSpPr/>
            <p:nvPr/>
          </p:nvGrpSpPr>
          <p:grpSpPr>
            <a:xfrm>
              <a:off x="27484030" y="12315904"/>
              <a:ext cx="1209654" cy="177750"/>
              <a:chOff x="27484030" y="12315904"/>
              <a:chExt cx="1209654" cy="177750"/>
            </a:xfrm>
            <a:noFill/>
          </p:grpSpPr>
          <p:sp>
            <p:nvSpPr>
              <p:cNvPr id="225" name="Freeform 224">
                <a:extLst>
                  <a:ext uri="{FF2B5EF4-FFF2-40B4-BE49-F238E27FC236}">
                    <a16:creationId xmlns:a16="http://schemas.microsoft.com/office/drawing/2014/main" id="{AB645035-1F81-1FB8-CEBC-6E156EC8152C}"/>
                  </a:ext>
                </a:extLst>
              </p:cNvPr>
              <p:cNvSpPr/>
              <p:nvPr/>
            </p:nvSpPr>
            <p:spPr>
              <a:xfrm>
                <a:off x="27484030" y="12315904"/>
                <a:ext cx="3047" cy="177750"/>
              </a:xfrm>
              <a:custGeom>
                <a:avLst/>
                <a:gdLst>
                  <a:gd name="connsiteX0" fmla="*/ 0 w 3047"/>
                  <a:gd name="connsiteY0" fmla="*/ 0 h 177750"/>
                  <a:gd name="connsiteX1" fmla="*/ 0 w 3047"/>
                  <a:gd name="connsiteY1" fmla="*/ 177751 h 177750"/>
                </a:gdLst>
                <a:ahLst/>
                <a:cxnLst>
                  <a:cxn ang="0">
                    <a:pos x="connsiteX0" y="connsiteY0"/>
                  </a:cxn>
                  <a:cxn ang="0">
                    <a:pos x="connsiteX1" y="connsiteY1"/>
                  </a:cxn>
                </a:cxnLst>
                <a:rect l="l" t="t" r="r" b="b"/>
                <a:pathLst>
                  <a:path w="3047" h="177750">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26" name="Freeform 225">
                <a:extLst>
                  <a:ext uri="{FF2B5EF4-FFF2-40B4-BE49-F238E27FC236}">
                    <a16:creationId xmlns:a16="http://schemas.microsoft.com/office/drawing/2014/main" id="{8657251A-3D45-790E-D6F2-98C86091B513}"/>
                  </a:ext>
                </a:extLst>
              </p:cNvPr>
              <p:cNvSpPr/>
              <p:nvPr/>
            </p:nvSpPr>
            <p:spPr>
              <a:xfrm>
                <a:off x="28693684" y="12315904"/>
                <a:ext cx="3047" cy="177750"/>
              </a:xfrm>
              <a:custGeom>
                <a:avLst/>
                <a:gdLst>
                  <a:gd name="connsiteX0" fmla="*/ 0 w 3047"/>
                  <a:gd name="connsiteY0" fmla="*/ 0 h 177750"/>
                  <a:gd name="connsiteX1" fmla="*/ 0 w 3047"/>
                  <a:gd name="connsiteY1" fmla="*/ 177751 h 177750"/>
                </a:gdLst>
                <a:ahLst/>
                <a:cxnLst>
                  <a:cxn ang="0">
                    <a:pos x="connsiteX0" y="connsiteY0"/>
                  </a:cxn>
                  <a:cxn ang="0">
                    <a:pos x="connsiteX1" y="connsiteY1"/>
                  </a:cxn>
                </a:cxnLst>
                <a:rect l="l" t="t" r="r" b="b"/>
                <a:pathLst>
                  <a:path w="3047" h="177750">
                    <a:moveTo>
                      <a:pt x="0" y="0"/>
                    </a:moveTo>
                    <a:lnTo>
                      <a:pt x="0" y="177751"/>
                    </a:lnTo>
                  </a:path>
                </a:pathLst>
              </a:custGeom>
              <a:noFill/>
              <a:ln w="44419" cap="flat">
                <a:solidFill>
                  <a:srgbClr val="2785EE"/>
                </a:solidFill>
                <a:prstDash val="solid"/>
                <a:miter/>
              </a:ln>
            </p:spPr>
            <p:txBody>
              <a:bodyPr rtlCol="0" anchor="ctr"/>
              <a:lstStyle/>
              <a:p>
                <a:endParaRPr lang="en-CH" sz="4400"/>
              </a:p>
            </p:txBody>
          </p:sp>
          <p:sp>
            <p:nvSpPr>
              <p:cNvPr id="227" name="Freeform 226">
                <a:extLst>
                  <a:ext uri="{FF2B5EF4-FFF2-40B4-BE49-F238E27FC236}">
                    <a16:creationId xmlns:a16="http://schemas.microsoft.com/office/drawing/2014/main" id="{B7AA40BA-DCCD-5344-0FEC-E9049551CDE0}"/>
                  </a:ext>
                </a:extLst>
              </p:cNvPr>
              <p:cNvSpPr/>
              <p:nvPr/>
            </p:nvSpPr>
            <p:spPr>
              <a:xfrm>
                <a:off x="27484030" y="12404794"/>
                <a:ext cx="1209654" cy="3047"/>
              </a:xfrm>
              <a:custGeom>
                <a:avLst/>
                <a:gdLst>
                  <a:gd name="connsiteX0" fmla="*/ 0 w 1209654"/>
                  <a:gd name="connsiteY0" fmla="*/ 0 h 3047"/>
                  <a:gd name="connsiteX1" fmla="*/ 1209654 w 1209654"/>
                  <a:gd name="connsiteY1" fmla="*/ 0 h 3047"/>
                </a:gdLst>
                <a:ahLst/>
                <a:cxnLst>
                  <a:cxn ang="0">
                    <a:pos x="connsiteX0" y="connsiteY0"/>
                  </a:cxn>
                  <a:cxn ang="0">
                    <a:pos x="connsiteX1" y="connsiteY1"/>
                  </a:cxn>
                </a:cxnLst>
                <a:rect l="l" t="t" r="r" b="b"/>
                <a:pathLst>
                  <a:path w="1209654" h="3047">
                    <a:moveTo>
                      <a:pt x="0" y="0"/>
                    </a:moveTo>
                    <a:lnTo>
                      <a:pt x="1209654" y="0"/>
                    </a:lnTo>
                  </a:path>
                </a:pathLst>
              </a:custGeom>
              <a:noFill/>
              <a:ln w="44419" cap="sq">
                <a:solidFill>
                  <a:srgbClr val="2785EE"/>
                </a:solidFill>
                <a:prstDash val="solid"/>
                <a:miter/>
              </a:ln>
            </p:spPr>
            <p:txBody>
              <a:bodyPr rtlCol="0" anchor="ctr"/>
              <a:lstStyle/>
              <a:p>
                <a:endParaRPr lang="en-CH" sz="4400"/>
              </a:p>
            </p:txBody>
          </p:sp>
        </p:grpSp>
      </p:grpSp>
      <p:grpSp>
        <p:nvGrpSpPr>
          <p:cNvPr id="228" name="Graphic 4">
            <a:extLst>
              <a:ext uri="{FF2B5EF4-FFF2-40B4-BE49-F238E27FC236}">
                <a16:creationId xmlns:a16="http://schemas.microsoft.com/office/drawing/2014/main" id="{4EFE33FE-6142-6FEB-915D-DEE5E71E9B8B}"/>
              </a:ext>
            </a:extLst>
          </p:cNvPr>
          <p:cNvGrpSpPr/>
          <p:nvPr/>
        </p:nvGrpSpPr>
        <p:grpSpPr>
          <a:xfrm>
            <a:off x="29473099" y="16915693"/>
            <a:ext cx="822122" cy="188036"/>
            <a:chOff x="29473099" y="16915693"/>
            <a:chExt cx="822122" cy="188036"/>
          </a:xfrm>
        </p:grpSpPr>
        <p:sp>
          <p:nvSpPr>
            <p:cNvPr id="229" name="Freeform 228">
              <a:extLst>
                <a:ext uri="{FF2B5EF4-FFF2-40B4-BE49-F238E27FC236}">
                  <a16:creationId xmlns:a16="http://schemas.microsoft.com/office/drawing/2014/main" id="{01A23095-7F00-329E-9C64-4E05A6113C4A}"/>
                </a:ext>
              </a:extLst>
            </p:cNvPr>
            <p:cNvSpPr/>
            <p:nvPr/>
          </p:nvSpPr>
          <p:spPr>
            <a:xfrm>
              <a:off x="29786347" y="16915693"/>
              <a:ext cx="188024" cy="188036"/>
            </a:xfrm>
            <a:custGeom>
              <a:avLst/>
              <a:gdLst>
                <a:gd name="connsiteX0" fmla="*/ 585 w 188024"/>
                <a:gd name="connsiteY0" fmla="*/ -13 h 188036"/>
                <a:gd name="connsiteX1" fmla="*/ 188612 w 188024"/>
                <a:gd name="connsiteY1" fmla="*/ -13 h 188036"/>
                <a:gd name="connsiteX2" fmla="*/ 188612 w 188024"/>
                <a:gd name="connsiteY2" fmla="*/ 188023 h 188036"/>
                <a:gd name="connsiteX3" fmla="*/ 585 w 188024"/>
                <a:gd name="connsiteY3" fmla="*/ 188023 h 188036"/>
              </a:gdLst>
              <a:ahLst/>
              <a:cxnLst>
                <a:cxn ang="0">
                  <a:pos x="connsiteX0" y="connsiteY0"/>
                </a:cxn>
                <a:cxn ang="0">
                  <a:pos x="connsiteX1" y="connsiteY1"/>
                </a:cxn>
                <a:cxn ang="0">
                  <a:pos x="connsiteX2" y="connsiteY2"/>
                </a:cxn>
                <a:cxn ang="0">
                  <a:pos x="connsiteX3" y="connsiteY3"/>
                </a:cxn>
              </a:cxnLst>
              <a:rect l="l" t="t" r="r" b="b"/>
              <a:pathLst>
                <a:path w="188024" h="188036">
                  <a:moveTo>
                    <a:pt x="585" y="-13"/>
                  </a:moveTo>
                  <a:lnTo>
                    <a:pt x="188612" y="-13"/>
                  </a:lnTo>
                  <a:lnTo>
                    <a:pt x="188612" y="188023"/>
                  </a:lnTo>
                  <a:lnTo>
                    <a:pt x="585" y="188023"/>
                  </a:lnTo>
                  <a:close/>
                </a:path>
              </a:pathLst>
            </a:custGeom>
            <a:solidFill>
              <a:srgbClr val="FF005E"/>
            </a:solidFill>
            <a:ln w="4659" cap="sq">
              <a:noFill/>
              <a:prstDash val="solid"/>
              <a:miter/>
            </a:ln>
          </p:spPr>
          <p:txBody>
            <a:bodyPr rtlCol="0" anchor="ctr"/>
            <a:lstStyle/>
            <a:p>
              <a:endParaRPr lang="en-CH" sz="4400"/>
            </a:p>
          </p:txBody>
        </p:sp>
        <p:grpSp>
          <p:nvGrpSpPr>
            <p:cNvPr id="230" name="Graphic 4">
              <a:extLst>
                <a:ext uri="{FF2B5EF4-FFF2-40B4-BE49-F238E27FC236}">
                  <a16:creationId xmlns:a16="http://schemas.microsoft.com/office/drawing/2014/main" id="{69FA7563-E6B6-61E3-9DC4-B2990A50D58C}"/>
                </a:ext>
              </a:extLst>
            </p:cNvPr>
            <p:cNvGrpSpPr/>
            <p:nvPr/>
          </p:nvGrpSpPr>
          <p:grpSpPr>
            <a:xfrm>
              <a:off x="29473099" y="16920827"/>
              <a:ext cx="822122" cy="177751"/>
              <a:chOff x="29473099" y="16920827"/>
              <a:chExt cx="822122" cy="177751"/>
            </a:xfrm>
            <a:noFill/>
          </p:grpSpPr>
          <p:sp>
            <p:nvSpPr>
              <p:cNvPr id="231" name="Freeform 230">
                <a:extLst>
                  <a:ext uri="{FF2B5EF4-FFF2-40B4-BE49-F238E27FC236}">
                    <a16:creationId xmlns:a16="http://schemas.microsoft.com/office/drawing/2014/main" id="{654AACBB-F968-95B4-BEEA-7467E1B55455}"/>
                  </a:ext>
                </a:extLst>
              </p:cNvPr>
              <p:cNvSpPr/>
              <p:nvPr/>
            </p:nvSpPr>
            <p:spPr>
              <a:xfrm>
                <a:off x="29473099" y="16920827"/>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32" name="Freeform 231">
                <a:extLst>
                  <a:ext uri="{FF2B5EF4-FFF2-40B4-BE49-F238E27FC236}">
                    <a16:creationId xmlns:a16="http://schemas.microsoft.com/office/drawing/2014/main" id="{F226C83F-C46A-A474-3F48-46FE30BD84E0}"/>
                  </a:ext>
                </a:extLst>
              </p:cNvPr>
              <p:cNvSpPr/>
              <p:nvPr/>
            </p:nvSpPr>
            <p:spPr>
              <a:xfrm>
                <a:off x="30295222" y="16920827"/>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33" name="Freeform 232">
                <a:extLst>
                  <a:ext uri="{FF2B5EF4-FFF2-40B4-BE49-F238E27FC236}">
                    <a16:creationId xmlns:a16="http://schemas.microsoft.com/office/drawing/2014/main" id="{5DC63C8F-A126-D0D4-A804-7AB8A5764384}"/>
                  </a:ext>
                </a:extLst>
              </p:cNvPr>
              <p:cNvSpPr/>
              <p:nvPr/>
            </p:nvSpPr>
            <p:spPr>
              <a:xfrm>
                <a:off x="29473099" y="17009686"/>
                <a:ext cx="822122" cy="3047"/>
              </a:xfrm>
              <a:custGeom>
                <a:avLst/>
                <a:gdLst>
                  <a:gd name="connsiteX0" fmla="*/ 0 w 822122"/>
                  <a:gd name="connsiteY0" fmla="*/ 0 h 3047"/>
                  <a:gd name="connsiteX1" fmla="*/ 822123 w 822122"/>
                  <a:gd name="connsiteY1" fmla="*/ 0 h 3047"/>
                </a:gdLst>
                <a:ahLst/>
                <a:cxnLst>
                  <a:cxn ang="0">
                    <a:pos x="connsiteX0" y="connsiteY0"/>
                  </a:cxn>
                  <a:cxn ang="0">
                    <a:pos x="connsiteX1" y="connsiteY1"/>
                  </a:cxn>
                </a:cxnLst>
                <a:rect l="l" t="t" r="r" b="b"/>
                <a:pathLst>
                  <a:path w="822122" h="3047">
                    <a:moveTo>
                      <a:pt x="0" y="0"/>
                    </a:moveTo>
                    <a:lnTo>
                      <a:pt x="822123" y="0"/>
                    </a:lnTo>
                  </a:path>
                </a:pathLst>
              </a:custGeom>
              <a:noFill/>
              <a:ln w="44419" cap="sq">
                <a:solidFill>
                  <a:srgbClr val="FF005E"/>
                </a:solidFill>
                <a:prstDash val="solid"/>
                <a:miter/>
              </a:ln>
            </p:spPr>
            <p:txBody>
              <a:bodyPr rtlCol="0" anchor="ctr"/>
              <a:lstStyle/>
              <a:p>
                <a:endParaRPr lang="en-CH" sz="4400"/>
              </a:p>
            </p:txBody>
          </p:sp>
        </p:grpSp>
      </p:grpSp>
      <p:grpSp>
        <p:nvGrpSpPr>
          <p:cNvPr id="234" name="Graphic 4">
            <a:extLst>
              <a:ext uri="{FF2B5EF4-FFF2-40B4-BE49-F238E27FC236}">
                <a16:creationId xmlns:a16="http://schemas.microsoft.com/office/drawing/2014/main" id="{2736216A-2D05-1CE9-BF44-18DE874C5AD0}"/>
              </a:ext>
            </a:extLst>
          </p:cNvPr>
          <p:cNvGrpSpPr/>
          <p:nvPr/>
        </p:nvGrpSpPr>
        <p:grpSpPr>
          <a:xfrm>
            <a:off x="29660009" y="16008733"/>
            <a:ext cx="452317" cy="188148"/>
            <a:chOff x="29660009" y="16008733"/>
            <a:chExt cx="452317" cy="188148"/>
          </a:xfrm>
        </p:grpSpPr>
        <p:sp>
          <p:nvSpPr>
            <p:cNvPr id="235" name="Freeform 234">
              <a:extLst>
                <a:ext uri="{FF2B5EF4-FFF2-40B4-BE49-F238E27FC236}">
                  <a16:creationId xmlns:a16="http://schemas.microsoft.com/office/drawing/2014/main" id="{186837A8-D276-FDFD-F744-358FD4A25D07}"/>
                </a:ext>
              </a:extLst>
            </p:cNvPr>
            <p:cNvSpPr/>
            <p:nvPr/>
          </p:nvSpPr>
          <p:spPr>
            <a:xfrm>
              <a:off x="29778351" y="16008733"/>
              <a:ext cx="188136" cy="188148"/>
            </a:xfrm>
            <a:custGeom>
              <a:avLst/>
              <a:gdLst>
                <a:gd name="connsiteX0" fmla="*/ 582 w 188136"/>
                <a:gd name="connsiteY0" fmla="*/ -311 h 188148"/>
                <a:gd name="connsiteX1" fmla="*/ 188721 w 188136"/>
                <a:gd name="connsiteY1" fmla="*/ -311 h 188148"/>
                <a:gd name="connsiteX2" fmla="*/ 188721 w 188136"/>
                <a:gd name="connsiteY2" fmla="*/ 187837 h 188148"/>
                <a:gd name="connsiteX3" fmla="*/ 582 w 188136"/>
                <a:gd name="connsiteY3" fmla="*/ 187837 h 188148"/>
              </a:gdLst>
              <a:ahLst/>
              <a:cxnLst>
                <a:cxn ang="0">
                  <a:pos x="connsiteX0" y="connsiteY0"/>
                </a:cxn>
                <a:cxn ang="0">
                  <a:pos x="connsiteX1" y="connsiteY1"/>
                </a:cxn>
                <a:cxn ang="0">
                  <a:pos x="connsiteX2" y="connsiteY2"/>
                </a:cxn>
                <a:cxn ang="0">
                  <a:pos x="connsiteX3" y="connsiteY3"/>
                </a:cxn>
              </a:cxnLst>
              <a:rect l="l" t="t" r="r" b="b"/>
              <a:pathLst>
                <a:path w="188136" h="188148">
                  <a:moveTo>
                    <a:pt x="582" y="-311"/>
                  </a:moveTo>
                  <a:lnTo>
                    <a:pt x="188721" y="-311"/>
                  </a:lnTo>
                  <a:lnTo>
                    <a:pt x="188721" y="187837"/>
                  </a:lnTo>
                  <a:lnTo>
                    <a:pt x="582" y="187837"/>
                  </a:lnTo>
                  <a:close/>
                </a:path>
              </a:pathLst>
            </a:custGeom>
            <a:solidFill>
              <a:srgbClr val="FF005E"/>
            </a:solidFill>
            <a:ln w="4662" cap="sq">
              <a:noFill/>
              <a:prstDash val="solid"/>
              <a:miter/>
            </a:ln>
          </p:spPr>
          <p:txBody>
            <a:bodyPr rtlCol="0" anchor="ctr"/>
            <a:lstStyle/>
            <a:p>
              <a:endParaRPr lang="en-CH" sz="4400"/>
            </a:p>
          </p:txBody>
        </p:sp>
        <p:grpSp>
          <p:nvGrpSpPr>
            <p:cNvPr id="236" name="Graphic 4">
              <a:extLst>
                <a:ext uri="{FF2B5EF4-FFF2-40B4-BE49-F238E27FC236}">
                  <a16:creationId xmlns:a16="http://schemas.microsoft.com/office/drawing/2014/main" id="{179241B0-67D4-5209-7835-8D5AB5DB941B}"/>
                </a:ext>
              </a:extLst>
            </p:cNvPr>
            <p:cNvGrpSpPr/>
            <p:nvPr/>
          </p:nvGrpSpPr>
          <p:grpSpPr>
            <a:xfrm>
              <a:off x="29660009" y="16013878"/>
              <a:ext cx="452317" cy="177751"/>
              <a:chOff x="29660009" y="16013878"/>
              <a:chExt cx="452317" cy="177751"/>
            </a:xfrm>
            <a:noFill/>
          </p:grpSpPr>
          <p:sp>
            <p:nvSpPr>
              <p:cNvPr id="237" name="Freeform 236">
                <a:extLst>
                  <a:ext uri="{FF2B5EF4-FFF2-40B4-BE49-F238E27FC236}">
                    <a16:creationId xmlns:a16="http://schemas.microsoft.com/office/drawing/2014/main" id="{8D3FBB52-83C8-C91D-71A1-F6BDB08AD853}"/>
                  </a:ext>
                </a:extLst>
              </p:cNvPr>
              <p:cNvSpPr/>
              <p:nvPr/>
            </p:nvSpPr>
            <p:spPr>
              <a:xfrm>
                <a:off x="29660009" y="16013878"/>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38" name="Freeform 237">
                <a:extLst>
                  <a:ext uri="{FF2B5EF4-FFF2-40B4-BE49-F238E27FC236}">
                    <a16:creationId xmlns:a16="http://schemas.microsoft.com/office/drawing/2014/main" id="{81FF24A5-ABBA-9DE5-E8C3-D6769FA11DD1}"/>
                  </a:ext>
                </a:extLst>
              </p:cNvPr>
              <p:cNvSpPr/>
              <p:nvPr/>
            </p:nvSpPr>
            <p:spPr>
              <a:xfrm>
                <a:off x="30112326" y="16013878"/>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39" name="Freeform 238">
                <a:extLst>
                  <a:ext uri="{FF2B5EF4-FFF2-40B4-BE49-F238E27FC236}">
                    <a16:creationId xmlns:a16="http://schemas.microsoft.com/office/drawing/2014/main" id="{0C08E1BC-C1F5-7791-5D9C-5EDF861DDE80}"/>
                  </a:ext>
                </a:extLst>
              </p:cNvPr>
              <p:cNvSpPr/>
              <p:nvPr/>
            </p:nvSpPr>
            <p:spPr>
              <a:xfrm>
                <a:off x="29660009" y="16102768"/>
                <a:ext cx="452287" cy="3047"/>
              </a:xfrm>
              <a:custGeom>
                <a:avLst/>
                <a:gdLst>
                  <a:gd name="connsiteX0" fmla="*/ 0 w 452287"/>
                  <a:gd name="connsiteY0" fmla="*/ 0 h 3047"/>
                  <a:gd name="connsiteX1" fmla="*/ 452287 w 452287"/>
                  <a:gd name="connsiteY1" fmla="*/ 0 h 3047"/>
                </a:gdLst>
                <a:ahLst/>
                <a:cxnLst>
                  <a:cxn ang="0">
                    <a:pos x="connsiteX0" y="connsiteY0"/>
                  </a:cxn>
                  <a:cxn ang="0">
                    <a:pos x="connsiteX1" y="connsiteY1"/>
                  </a:cxn>
                </a:cxnLst>
                <a:rect l="l" t="t" r="r" b="b"/>
                <a:pathLst>
                  <a:path w="452287" h="3047">
                    <a:moveTo>
                      <a:pt x="0" y="0"/>
                    </a:moveTo>
                    <a:lnTo>
                      <a:pt x="452287" y="0"/>
                    </a:lnTo>
                  </a:path>
                </a:pathLst>
              </a:custGeom>
              <a:noFill/>
              <a:ln w="44419" cap="sq">
                <a:solidFill>
                  <a:srgbClr val="FF005E"/>
                </a:solidFill>
                <a:prstDash val="solid"/>
                <a:miter/>
              </a:ln>
            </p:spPr>
            <p:txBody>
              <a:bodyPr rtlCol="0" anchor="ctr"/>
              <a:lstStyle/>
              <a:p>
                <a:endParaRPr lang="en-CH" sz="4400"/>
              </a:p>
            </p:txBody>
          </p:sp>
        </p:grpSp>
      </p:grpSp>
      <p:grpSp>
        <p:nvGrpSpPr>
          <p:cNvPr id="240" name="Graphic 4">
            <a:extLst>
              <a:ext uri="{FF2B5EF4-FFF2-40B4-BE49-F238E27FC236}">
                <a16:creationId xmlns:a16="http://schemas.microsoft.com/office/drawing/2014/main" id="{6A28653D-C412-44DB-356B-7F7621711C9B}"/>
              </a:ext>
            </a:extLst>
          </p:cNvPr>
          <p:cNvGrpSpPr/>
          <p:nvPr/>
        </p:nvGrpSpPr>
        <p:grpSpPr>
          <a:xfrm>
            <a:off x="29418922" y="15040391"/>
            <a:ext cx="872487" cy="188544"/>
            <a:chOff x="29418922" y="15040391"/>
            <a:chExt cx="872487" cy="188544"/>
          </a:xfrm>
        </p:grpSpPr>
        <p:sp>
          <p:nvSpPr>
            <p:cNvPr id="241" name="Freeform 240">
              <a:extLst>
                <a:ext uri="{FF2B5EF4-FFF2-40B4-BE49-F238E27FC236}">
                  <a16:creationId xmlns:a16="http://schemas.microsoft.com/office/drawing/2014/main" id="{02CE0E4A-59B0-C45A-C265-C80C0F9380BD}"/>
                </a:ext>
              </a:extLst>
            </p:cNvPr>
            <p:cNvSpPr/>
            <p:nvPr/>
          </p:nvSpPr>
          <p:spPr>
            <a:xfrm>
              <a:off x="29764819" y="15040391"/>
              <a:ext cx="188532" cy="188544"/>
            </a:xfrm>
            <a:custGeom>
              <a:avLst/>
              <a:gdLst>
                <a:gd name="connsiteX0" fmla="*/ 578 w 188532"/>
                <a:gd name="connsiteY0" fmla="*/ -629 h 188544"/>
                <a:gd name="connsiteX1" fmla="*/ 189112 w 188532"/>
                <a:gd name="connsiteY1" fmla="*/ -629 h 188544"/>
                <a:gd name="connsiteX2" fmla="*/ 189112 w 188532"/>
                <a:gd name="connsiteY2" fmla="*/ 187916 h 188544"/>
                <a:gd name="connsiteX3" fmla="*/ 578 w 188532"/>
                <a:gd name="connsiteY3" fmla="*/ 187916 h 188544"/>
              </a:gdLst>
              <a:ahLst/>
              <a:cxnLst>
                <a:cxn ang="0">
                  <a:pos x="connsiteX0" y="connsiteY0"/>
                </a:cxn>
                <a:cxn ang="0">
                  <a:pos x="connsiteX1" y="connsiteY1"/>
                </a:cxn>
                <a:cxn ang="0">
                  <a:pos x="connsiteX2" y="connsiteY2"/>
                </a:cxn>
                <a:cxn ang="0">
                  <a:pos x="connsiteX3" y="connsiteY3"/>
                </a:cxn>
              </a:cxnLst>
              <a:rect l="l" t="t" r="r" b="b"/>
              <a:pathLst>
                <a:path w="188532" h="188544">
                  <a:moveTo>
                    <a:pt x="578" y="-629"/>
                  </a:moveTo>
                  <a:lnTo>
                    <a:pt x="189112" y="-629"/>
                  </a:lnTo>
                  <a:lnTo>
                    <a:pt x="189112" y="187916"/>
                  </a:lnTo>
                  <a:lnTo>
                    <a:pt x="578" y="187916"/>
                  </a:lnTo>
                  <a:close/>
                </a:path>
              </a:pathLst>
            </a:custGeom>
            <a:solidFill>
              <a:srgbClr val="FF005E"/>
            </a:solidFill>
            <a:ln w="4672" cap="sq">
              <a:noFill/>
              <a:prstDash val="solid"/>
              <a:miter/>
            </a:ln>
          </p:spPr>
          <p:txBody>
            <a:bodyPr rtlCol="0" anchor="ctr"/>
            <a:lstStyle/>
            <a:p>
              <a:endParaRPr lang="en-CH" sz="4400"/>
            </a:p>
          </p:txBody>
        </p:sp>
        <p:grpSp>
          <p:nvGrpSpPr>
            <p:cNvPr id="242" name="Graphic 4">
              <a:extLst>
                <a:ext uri="{FF2B5EF4-FFF2-40B4-BE49-F238E27FC236}">
                  <a16:creationId xmlns:a16="http://schemas.microsoft.com/office/drawing/2014/main" id="{AB4EF9B4-F063-657B-D70C-A64AAD140359}"/>
                </a:ext>
              </a:extLst>
            </p:cNvPr>
            <p:cNvGrpSpPr/>
            <p:nvPr/>
          </p:nvGrpSpPr>
          <p:grpSpPr>
            <a:xfrm>
              <a:off x="29418922" y="15045829"/>
              <a:ext cx="872487" cy="177751"/>
              <a:chOff x="29418922" y="15045829"/>
              <a:chExt cx="872487" cy="177751"/>
            </a:xfrm>
            <a:noFill/>
          </p:grpSpPr>
          <p:sp>
            <p:nvSpPr>
              <p:cNvPr id="243" name="Freeform 242">
                <a:extLst>
                  <a:ext uri="{FF2B5EF4-FFF2-40B4-BE49-F238E27FC236}">
                    <a16:creationId xmlns:a16="http://schemas.microsoft.com/office/drawing/2014/main" id="{4DF1EDAE-549F-A585-9A4D-8E76DC09DAC3}"/>
                  </a:ext>
                </a:extLst>
              </p:cNvPr>
              <p:cNvSpPr/>
              <p:nvPr/>
            </p:nvSpPr>
            <p:spPr>
              <a:xfrm>
                <a:off x="29418922" y="15045829"/>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44" name="Freeform 243">
                <a:extLst>
                  <a:ext uri="{FF2B5EF4-FFF2-40B4-BE49-F238E27FC236}">
                    <a16:creationId xmlns:a16="http://schemas.microsoft.com/office/drawing/2014/main" id="{EFB15C15-6EF7-2D58-755D-61C977C6CFBF}"/>
                  </a:ext>
                </a:extLst>
              </p:cNvPr>
              <p:cNvSpPr/>
              <p:nvPr/>
            </p:nvSpPr>
            <p:spPr>
              <a:xfrm>
                <a:off x="30291410" y="15045829"/>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45" name="Freeform 244">
                <a:extLst>
                  <a:ext uri="{FF2B5EF4-FFF2-40B4-BE49-F238E27FC236}">
                    <a16:creationId xmlns:a16="http://schemas.microsoft.com/office/drawing/2014/main" id="{AB3A5BA1-5386-C25D-19B0-12C4BBE322D0}"/>
                  </a:ext>
                </a:extLst>
              </p:cNvPr>
              <p:cNvSpPr/>
              <p:nvPr/>
            </p:nvSpPr>
            <p:spPr>
              <a:xfrm>
                <a:off x="29418922" y="15134688"/>
                <a:ext cx="872487" cy="3047"/>
              </a:xfrm>
              <a:custGeom>
                <a:avLst/>
                <a:gdLst>
                  <a:gd name="connsiteX0" fmla="*/ 0 w 872487"/>
                  <a:gd name="connsiteY0" fmla="*/ 0 h 3047"/>
                  <a:gd name="connsiteX1" fmla="*/ 872488 w 872487"/>
                  <a:gd name="connsiteY1" fmla="*/ 0 h 3047"/>
                </a:gdLst>
                <a:ahLst/>
                <a:cxnLst>
                  <a:cxn ang="0">
                    <a:pos x="connsiteX0" y="connsiteY0"/>
                  </a:cxn>
                  <a:cxn ang="0">
                    <a:pos x="connsiteX1" y="connsiteY1"/>
                  </a:cxn>
                </a:cxnLst>
                <a:rect l="l" t="t" r="r" b="b"/>
                <a:pathLst>
                  <a:path w="872487" h="3047">
                    <a:moveTo>
                      <a:pt x="0" y="0"/>
                    </a:moveTo>
                    <a:lnTo>
                      <a:pt x="872488" y="0"/>
                    </a:lnTo>
                  </a:path>
                </a:pathLst>
              </a:custGeom>
              <a:noFill/>
              <a:ln w="44419" cap="sq">
                <a:solidFill>
                  <a:srgbClr val="FF005E"/>
                </a:solidFill>
                <a:prstDash val="solid"/>
                <a:miter/>
              </a:ln>
            </p:spPr>
            <p:txBody>
              <a:bodyPr rtlCol="0" anchor="ctr"/>
              <a:lstStyle/>
              <a:p>
                <a:endParaRPr lang="en-CH" sz="4400"/>
              </a:p>
            </p:txBody>
          </p:sp>
        </p:grpSp>
      </p:grpSp>
      <p:grpSp>
        <p:nvGrpSpPr>
          <p:cNvPr id="246" name="Graphic 4">
            <a:extLst>
              <a:ext uri="{FF2B5EF4-FFF2-40B4-BE49-F238E27FC236}">
                <a16:creationId xmlns:a16="http://schemas.microsoft.com/office/drawing/2014/main" id="{79CFBA8E-BAC3-3CEC-9613-8571EE5693C3}"/>
              </a:ext>
            </a:extLst>
          </p:cNvPr>
          <p:cNvGrpSpPr/>
          <p:nvPr/>
        </p:nvGrpSpPr>
        <p:grpSpPr>
          <a:xfrm>
            <a:off x="29142315" y="14122654"/>
            <a:ext cx="1301370" cy="187627"/>
            <a:chOff x="29142315" y="14122654"/>
            <a:chExt cx="1301370" cy="187627"/>
          </a:xfrm>
        </p:grpSpPr>
        <p:sp>
          <p:nvSpPr>
            <p:cNvPr id="247" name="Freeform 246">
              <a:extLst>
                <a:ext uri="{FF2B5EF4-FFF2-40B4-BE49-F238E27FC236}">
                  <a16:creationId xmlns:a16="http://schemas.microsoft.com/office/drawing/2014/main" id="{B5AC83D4-A5B3-68FE-3C0D-8CE30215BD73}"/>
                </a:ext>
              </a:extLst>
            </p:cNvPr>
            <p:cNvSpPr/>
            <p:nvPr/>
          </p:nvSpPr>
          <p:spPr>
            <a:xfrm>
              <a:off x="29704760" y="14122654"/>
              <a:ext cx="187615" cy="187627"/>
            </a:xfrm>
            <a:custGeom>
              <a:avLst/>
              <a:gdLst>
                <a:gd name="connsiteX0" fmla="*/ 558 w 187615"/>
                <a:gd name="connsiteY0" fmla="*/ -930 h 187627"/>
                <a:gd name="connsiteX1" fmla="*/ 188175 w 187615"/>
                <a:gd name="connsiteY1" fmla="*/ -930 h 187627"/>
                <a:gd name="connsiteX2" fmla="*/ 188175 w 187615"/>
                <a:gd name="connsiteY2" fmla="*/ 186697 h 187627"/>
                <a:gd name="connsiteX3" fmla="*/ 558 w 187615"/>
                <a:gd name="connsiteY3" fmla="*/ 186697 h 187627"/>
              </a:gdLst>
              <a:ahLst/>
              <a:cxnLst>
                <a:cxn ang="0">
                  <a:pos x="connsiteX0" y="connsiteY0"/>
                </a:cxn>
                <a:cxn ang="0">
                  <a:pos x="connsiteX1" y="connsiteY1"/>
                </a:cxn>
                <a:cxn ang="0">
                  <a:pos x="connsiteX2" y="connsiteY2"/>
                </a:cxn>
                <a:cxn ang="0">
                  <a:pos x="connsiteX3" y="connsiteY3"/>
                </a:cxn>
              </a:cxnLst>
              <a:rect l="l" t="t" r="r" b="b"/>
              <a:pathLst>
                <a:path w="187615" h="187627">
                  <a:moveTo>
                    <a:pt x="558" y="-930"/>
                  </a:moveTo>
                  <a:lnTo>
                    <a:pt x="188175" y="-930"/>
                  </a:lnTo>
                  <a:lnTo>
                    <a:pt x="188175" y="186697"/>
                  </a:lnTo>
                  <a:lnTo>
                    <a:pt x="558" y="186697"/>
                  </a:lnTo>
                  <a:close/>
                </a:path>
              </a:pathLst>
            </a:custGeom>
            <a:solidFill>
              <a:srgbClr val="FF005E"/>
            </a:solidFill>
            <a:ln w="4649" cap="sq">
              <a:noFill/>
              <a:prstDash val="solid"/>
              <a:miter/>
            </a:ln>
          </p:spPr>
          <p:txBody>
            <a:bodyPr rtlCol="0" anchor="ctr"/>
            <a:lstStyle/>
            <a:p>
              <a:endParaRPr lang="en-CH" sz="4400"/>
            </a:p>
          </p:txBody>
        </p:sp>
        <p:grpSp>
          <p:nvGrpSpPr>
            <p:cNvPr id="248" name="Graphic 4">
              <a:extLst>
                <a:ext uri="{FF2B5EF4-FFF2-40B4-BE49-F238E27FC236}">
                  <a16:creationId xmlns:a16="http://schemas.microsoft.com/office/drawing/2014/main" id="{0779AA87-D247-2215-1461-F913E9435E15}"/>
                </a:ext>
              </a:extLst>
            </p:cNvPr>
            <p:cNvGrpSpPr/>
            <p:nvPr/>
          </p:nvGrpSpPr>
          <p:grpSpPr>
            <a:xfrm>
              <a:off x="29142315" y="14127639"/>
              <a:ext cx="1301370" cy="177751"/>
              <a:chOff x="29142315" y="14127639"/>
              <a:chExt cx="1301370" cy="177751"/>
            </a:xfrm>
            <a:noFill/>
          </p:grpSpPr>
          <p:sp>
            <p:nvSpPr>
              <p:cNvPr id="249" name="Freeform 248">
                <a:extLst>
                  <a:ext uri="{FF2B5EF4-FFF2-40B4-BE49-F238E27FC236}">
                    <a16:creationId xmlns:a16="http://schemas.microsoft.com/office/drawing/2014/main" id="{11A34FD2-85C4-F89C-4D69-9D036169700A}"/>
                  </a:ext>
                </a:extLst>
              </p:cNvPr>
              <p:cNvSpPr/>
              <p:nvPr/>
            </p:nvSpPr>
            <p:spPr>
              <a:xfrm>
                <a:off x="29142315" y="14127639"/>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50" name="Freeform 249">
                <a:extLst>
                  <a:ext uri="{FF2B5EF4-FFF2-40B4-BE49-F238E27FC236}">
                    <a16:creationId xmlns:a16="http://schemas.microsoft.com/office/drawing/2014/main" id="{7F1F6C36-CA3E-8087-C3FC-03093A360F71}"/>
                  </a:ext>
                </a:extLst>
              </p:cNvPr>
              <p:cNvSpPr/>
              <p:nvPr/>
            </p:nvSpPr>
            <p:spPr>
              <a:xfrm>
                <a:off x="30443686" y="14127639"/>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51" name="Freeform 250">
                <a:extLst>
                  <a:ext uri="{FF2B5EF4-FFF2-40B4-BE49-F238E27FC236}">
                    <a16:creationId xmlns:a16="http://schemas.microsoft.com/office/drawing/2014/main" id="{99D08CE7-E91F-3015-4364-2B71E1BE05B3}"/>
                  </a:ext>
                </a:extLst>
              </p:cNvPr>
              <p:cNvSpPr/>
              <p:nvPr/>
            </p:nvSpPr>
            <p:spPr>
              <a:xfrm>
                <a:off x="29142315" y="14216500"/>
                <a:ext cx="1301370" cy="3047"/>
              </a:xfrm>
              <a:custGeom>
                <a:avLst/>
                <a:gdLst>
                  <a:gd name="connsiteX0" fmla="*/ 0 w 1301370"/>
                  <a:gd name="connsiteY0" fmla="*/ 0 h 3047"/>
                  <a:gd name="connsiteX1" fmla="*/ 1301371 w 1301370"/>
                  <a:gd name="connsiteY1" fmla="*/ 0 h 3047"/>
                </a:gdLst>
                <a:ahLst/>
                <a:cxnLst>
                  <a:cxn ang="0">
                    <a:pos x="connsiteX0" y="connsiteY0"/>
                  </a:cxn>
                  <a:cxn ang="0">
                    <a:pos x="connsiteX1" y="connsiteY1"/>
                  </a:cxn>
                </a:cxnLst>
                <a:rect l="l" t="t" r="r" b="b"/>
                <a:pathLst>
                  <a:path w="1301370" h="3047">
                    <a:moveTo>
                      <a:pt x="0" y="0"/>
                    </a:moveTo>
                    <a:lnTo>
                      <a:pt x="1301371" y="0"/>
                    </a:lnTo>
                  </a:path>
                </a:pathLst>
              </a:custGeom>
              <a:noFill/>
              <a:ln w="44419" cap="sq">
                <a:solidFill>
                  <a:srgbClr val="FF005E"/>
                </a:solidFill>
                <a:prstDash val="solid"/>
                <a:miter/>
              </a:ln>
            </p:spPr>
            <p:txBody>
              <a:bodyPr rtlCol="0" anchor="ctr"/>
              <a:lstStyle/>
              <a:p>
                <a:endParaRPr lang="en-CH" sz="4400"/>
              </a:p>
            </p:txBody>
          </p:sp>
        </p:grpSp>
      </p:grpSp>
      <p:grpSp>
        <p:nvGrpSpPr>
          <p:cNvPr id="252" name="Graphic 4">
            <a:extLst>
              <a:ext uri="{FF2B5EF4-FFF2-40B4-BE49-F238E27FC236}">
                <a16:creationId xmlns:a16="http://schemas.microsoft.com/office/drawing/2014/main" id="{DF8B3F59-A0A5-12E0-FFF1-F0143D63E906}"/>
              </a:ext>
            </a:extLst>
          </p:cNvPr>
          <p:cNvGrpSpPr/>
          <p:nvPr/>
        </p:nvGrpSpPr>
        <p:grpSpPr>
          <a:xfrm>
            <a:off x="29066153" y="13220892"/>
            <a:ext cx="1491816" cy="188482"/>
            <a:chOff x="29066153" y="13220892"/>
            <a:chExt cx="1491816" cy="188482"/>
          </a:xfrm>
        </p:grpSpPr>
        <p:sp>
          <p:nvSpPr>
            <p:cNvPr id="253" name="Freeform 252">
              <a:extLst>
                <a:ext uri="{FF2B5EF4-FFF2-40B4-BE49-F238E27FC236}">
                  <a16:creationId xmlns:a16="http://schemas.microsoft.com/office/drawing/2014/main" id="{A211FE35-3411-9184-4212-5AE9AF6DA02D}"/>
                </a:ext>
              </a:extLst>
            </p:cNvPr>
            <p:cNvSpPr/>
            <p:nvPr/>
          </p:nvSpPr>
          <p:spPr>
            <a:xfrm>
              <a:off x="29709876" y="13220892"/>
              <a:ext cx="188471" cy="188482"/>
            </a:xfrm>
            <a:custGeom>
              <a:avLst/>
              <a:gdLst>
                <a:gd name="connsiteX0" fmla="*/ 559 w 188471"/>
                <a:gd name="connsiteY0" fmla="*/ -1226 h 188482"/>
                <a:gd name="connsiteX1" fmla="*/ 189033 w 188471"/>
                <a:gd name="connsiteY1" fmla="*/ -1226 h 188482"/>
                <a:gd name="connsiteX2" fmla="*/ 189033 w 188471"/>
                <a:gd name="connsiteY2" fmla="*/ 187257 h 188482"/>
                <a:gd name="connsiteX3" fmla="*/ 559 w 188471"/>
                <a:gd name="connsiteY3" fmla="*/ 187257 h 188482"/>
              </a:gdLst>
              <a:ahLst/>
              <a:cxnLst>
                <a:cxn ang="0">
                  <a:pos x="connsiteX0" y="connsiteY0"/>
                </a:cxn>
                <a:cxn ang="0">
                  <a:pos x="connsiteX1" y="connsiteY1"/>
                </a:cxn>
                <a:cxn ang="0">
                  <a:pos x="connsiteX2" y="connsiteY2"/>
                </a:cxn>
                <a:cxn ang="0">
                  <a:pos x="connsiteX3" y="connsiteY3"/>
                </a:cxn>
              </a:cxnLst>
              <a:rect l="l" t="t" r="r" b="b"/>
              <a:pathLst>
                <a:path w="188471" h="188482">
                  <a:moveTo>
                    <a:pt x="559" y="-1226"/>
                  </a:moveTo>
                  <a:lnTo>
                    <a:pt x="189033" y="-1226"/>
                  </a:lnTo>
                  <a:lnTo>
                    <a:pt x="189033" y="187257"/>
                  </a:lnTo>
                  <a:lnTo>
                    <a:pt x="559" y="187257"/>
                  </a:lnTo>
                  <a:close/>
                </a:path>
              </a:pathLst>
            </a:custGeom>
            <a:solidFill>
              <a:srgbClr val="FF005E"/>
            </a:solidFill>
            <a:ln w="4670" cap="sq">
              <a:noFill/>
              <a:prstDash val="solid"/>
              <a:miter/>
            </a:ln>
          </p:spPr>
          <p:txBody>
            <a:bodyPr rtlCol="0" anchor="ctr"/>
            <a:lstStyle/>
            <a:p>
              <a:endParaRPr lang="en-CH" sz="4400"/>
            </a:p>
          </p:txBody>
        </p:sp>
        <p:grpSp>
          <p:nvGrpSpPr>
            <p:cNvPr id="254" name="Graphic 4">
              <a:extLst>
                <a:ext uri="{FF2B5EF4-FFF2-40B4-BE49-F238E27FC236}">
                  <a16:creationId xmlns:a16="http://schemas.microsoft.com/office/drawing/2014/main" id="{A316837D-2339-D2C0-1080-0A61583ED1B4}"/>
                </a:ext>
              </a:extLst>
            </p:cNvPr>
            <p:cNvGrpSpPr/>
            <p:nvPr/>
          </p:nvGrpSpPr>
          <p:grpSpPr>
            <a:xfrm>
              <a:off x="29066153" y="13226223"/>
              <a:ext cx="1491816" cy="177751"/>
              <a:chOff x="29066153" y="13226223"/>
              <a:chExt cx="1491816" cy="177751"/>
            </a:xfrm>
            <a:noFill/>
          </p:grpSpPr>
          <p:sp>
            <p:nvSpPr>
              <p:cNvPr id="255" name="Freeform 254">
                <a:extLst>
                  <a:ext uri="{FF2B5EF4-FFF2-40B4-BE49-F238E27FC236}">
                    <a16:creationId xmlns:a16="http://schemas.microsoft.com/office/drawing/2014/main" id="{86F14FC7-54C6-F58D-3BFD-D53F2615A2F5}"/>
                  </a:ext>
                </a:extLst>
              </p:cNvPr>
              <p:cNvSpPr/>
              <p:nvPr/>
            </p:nvSpPr>
            <p:spPr>
              <a:xfrm>
                <a:off x="29066153" y="13226223"/>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56" name="Freeform 255">
                <a:extLst>
                  <a:ext uri="{FF2B5EF4-FFF2-40B4-BE49-F238E27FC236}">
                    <a16:creationId xmlns:a16="http://schemas.microsoft.com/office/drawing/2014/main" id="{99CA2BDF-0BF2-A18D-12D5-2A46A45FE34D}"/>
                  </a:ext>
                </a:extLst>
              </p:cNvPr>
              <p:cNvSpPr/>
              <p:nvPr/>
            </p:nvSpPr>
            <p:spPr>
              <a:xfrm>
                <a:off x="30557969" y="13226223"/>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57" name="Freeform 256">
                <a:extLst>
                  <a:ext uri="{FF2B5EF4-FFF2-40B4-BE49-F238E27FC236}">
                    <a16:creationId xmlns:a16="http://schemas.microsoft.com/office/drawing/2014/main" id="{216D7235-6643-AC2A-2663-4D8C76E6FA55}"/>
                  </a:ext>
                </a:extLst>
              </p:cNvPr>
              <p:cNvSpPr/>
              <p:nvPr/>
            </p:nvSpPr>
            <p:spPr>
              <a:xfrm>
                <a:off x="29066153" y="13315116"/>
                <a:ext cx="1491816" cy="3047"/>
              </a:xfrm>
              <a:custGeom>
                <a:avLst/>
                <a:gdLst>
                  <a:gd name="connsiteX0" fmla="*/ 0 w 1491816"/>
                  <a:gd name="connsiteY0" fmla="*/ 0 h 3047"/>
                  <a:gd name="connsiteX1" fmla="*/ 1491817 w 1491816"/>
                  <a:gd name="connsiteY1" fmla="*/ 0 h 3047"/>
                </a:gdLst>
                <a:ahLst/>
                <a:cxnLst>
                  <a:cxn ang="0">
                    <a:pos x="connsiteX0" y="connsiteY0"/>
                  </a:cxn>
                  <a:cxn ang="0">
                    <a:pos x="connsiteX1" y="connsiteY1"/>
                  </a:cxn>
                </a:cxnLst>
                <a:rect l="l" t="t" r="r" b="b"/>
                <a:pathLst>
                  <a:path w="1491816" h="3047">
                    <a:moveTo>
                      <a:pt x="0" y="0"/>
                    </a:moveTo>
                    <a:lnTo>
                      <a:pt x="1491817" y="0"/>
                    </a:lnTo>
                  </a:path>
                </a:pathLst>
              </a:custGeom>
              <a:noFill/>
              <a:ln w="44419" cap="sq">
                <a:solidFill>
                  <a:srgbClr val="FF005E"/>
                </a:solidFill>
                <a:prstDash val="solid"/>
                <a:miter/>
              </a:ln>
            </p:spPr>
            <p:txBody>
              <a:bodyPr rtlCol="0" anchor="ctr"/>
              <a:lstStyle/>
              <a:p>
                <a:endParaRPr lang="en-CH" sz="4400"/>
              </a:p>
            </p:txBody>
          </p:sp>
        </p:grpSp>
      </p:grpSp>
      <p:grpSp>
        <p:nvGrpSpPr>
          <p:cNvPr id="258" name="Graphic 4">
            <a:extLst>
              <a:ext uri="{FF2B5EF4-FFF2-40B4-BE49-F238E27FC236}">
                <a16:creationId xmlns:a16="http://schemas.microsoft.com/office/drawing/2014/main" id="{FC0ED724-CD5E-BF4D-8105-C9CCE198B151}"/>
              </a:ext>
            </a:extLst>
          </p:cNvPr>
          <p:cNvGrpSpPr/>
          <p:nvPr/>
        </p:nvGrpSpPr>
        <p:grpSpPr>
          <a:xfrm>
            <a:off x="29153893" y="12306999"/>
            <a:ext cx="1286049" cy="187689"/>
            <a:chOff x="29153893" y="12306999"/>
            <a:chExt cx="1286049" cy="187689"/>
          </a:xfrm>
        </p:grpSpPr>
        <p:sp>
          <p:nvSpPr>
            <p:cNvPr id="259" name="Freeform 258">
              <a:extLst>
                <a:ext uri="{FF2B5EF4-FFF2-40B4-BE49-F238E27FC236}">
                  <a16:creationId xmlns:a16="http://schemas.microsoft.com/office/drawing/2014/main" id="{87ABE623-C579-7428-FB8B-15886EBCBD88}"/>
                </a:ext>
              </a:extLst>
            </p:cNvPr>
            <p:cNvSpPr/>
            <p:nvPr/>
          </p:nvSpPr>
          <p:spPr>
            <a:xfrm>
              <a:off x="29697148" y="12306999"/>
              <a:ext cx="187678" cy="187689"/>
            </a:xfrm>
            <a:custGeom>
              <a:avLst/>
              <a:gdLst>
                <a:gd name="connsiteX0" fmla="*/ 555 w 187678"/>
                <a:gd name="connsiteY0" fmla="*/ -1526 h 187689"/>
                <a:gd name="connsiteX1" fmla="*/ 188235 w 187678"/>
                <a:gd name="connsiteY1" fmla="*/ -1526 h 187689"/>
                <a:gd name="connsiteX2" fmla="*/ 188235 w 187678"/>
                <a:gd name="connsiteY2" fmla="*/ 186164 h 187689"/>
                <a:gd name="connsiteX3" fmla="*/ 555 w 187678"/>
                <a:gd name="connsiteY3" fmla="*/ 186164 h 187689"/>
              </a:gdLst>
              <a:ahLst/>
              <a:cxnLst>
                <a:cxn ang="0">
                  <a:pos x="connsiteX0" y="connsiteY0"/>
                </a:cxn>
                <a:cxn ang="0">
                  <a:pos x="connsiteX1" y="connsiteY1"/>
                </a:cxn>
                <a:cxn ang="0">
                  <a:pos x="connsiteX2" y="connsiteY2"/>
                </a:cxn>
                <a:cxn ang="0">
                  <a:pos x="connsiteX3" y="connsiteY3"/>
                </a:cxn>
              </a:cxnLst>
              <a:rect l="l" t="t" r="r" b="b"/>
              <a:pathLst>
                <a:path w="187678" h="187689">
                  <a:moveTo>
                    <a:pt x="555" y="-1526"/>
                  </a:moveTo>
                  <a:lnTo>
                    <a:pt x="188235" y="-1526"/>
                  </a:lnTo>
                  <a:lnTo>
                    <a:pt x="188235" y="186164"/>
                  </a:lnTo>
                  <a:lnTo>
                    <a:pt x="555" y="186164"/>
                  </a:lnTo>
                  <a:close/>
                </a:path>
              </a:pathLst>
            </a:custGeom>
            <a:solidFill>
              <a:srgbClr val="FF005E"/>
            </a:solidFill>
            <a:ln w="4650" cap="sq">
              <a:noFill/>
              <a:prstDash val="solid"/>
              <a:miter/>
            </a:ln>
          </p:spPr>
          <p:txBody>
            <a:bodyPr rtlCol="0" anchor="ctr"/>
            <a:lstStyle/>
            <a:p>
              <a:endParaRPr lang="en-CH" sz="4400"/>
            </a:p>
          </p:txBody>
        </p:sp>
        <p:grpSp>
          <p:nvGrpSpPr>
            <p:cNvPr id="260" name="Graphic 4">
              <a:extLst>
                <a:ext uri="{FF2B5EF4-FFF2-40B4-BE49-F238E27FC236}">
                  <a16:creationId xmlns:a16="http://schemas.microsoft.com/office/drawing/2014/main" id="{7299EAC9-1D3B-8607-CE68-B8BC839B5B89}"/>
                </a:ext>
              </a:extLst>
            </p:cNvPr>
            <p:cNvGrpSpPr/>
            <p:nvPr/>
          </p:nvGrpSpPr>
          <p:grpSpPr>
            <a:xfrm>
              <a:off x="29153893" y="12311901"/>
              <a:ext cx="1286049" cy="177751"/>
              <a:chOff x="29153893" y="12311901"/>
              <a:chExt cx="1286049" cy="177751"/>
            </a:xfrm>
            <a:noFill/>
          </p:grpSpPr>
          <p:sp>
            <p:nvSpPr>
              <p:cNvPr id="261" name="Freeform 260">
                <a:extLst>
                  <a:ext uri="{FF2B5EF4-FFF2-40B4-BE49-F238E27FC236}">
                    <a16:creationId xmlns:a16="http://schemas.microsoft.com/office/drawing/2014/main" id="{2D09EA59-9E5B-3CF4-FD98-6EF392774A22}"/>
                  </a:ext>
                </a:extLst>
              </p:cNvPr>
              <p:cNvSpPr/>
              <p:nvPr/>
            </p:nvSpPr>
            <p:spPr>
              <a:xfrm>
                <a:off x="29153893" y="12311901"/>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62" name="Freeform 261">
                <a:extLst>
                  <a:ext uri="{FF2B5EF4-FFF2-40B4-BE49-F238E27FC236}">
                    <a16:creationId xmlns:a16="http://schemas.microsoft.com/office/drawing/2014/main" id="{4681C127-1208-78FE-5D7D-8251D1F3FE7F}"/>
                  </a:ext>
                </a:extLst>
              </p:cNvPr>
              <p:cNvSpPr/>
              <p:nvPr/>
            </p:nvSpPr>
            <p:spPr>
              <a:xfrm>
                <a:off x="30439943" y="12311901"/>
                <a:ext cx="3047" cy="177751"/>
              </a:xfrm>
              <a:custGeom>
                <a:avLst/>
                <a:gdLst>
                  <a:gd name="connsiteX0" fmla="*/ 0 w 3047"/>
                  <a:gd name="connsiteY0" fmla="*/ 0 h 177751"/>
                  <a:gd name="connsiteX1" fmla="*/ 0 w 3047"/>
                  <a:gd name="connsiteY1" fmla="*/ 177751 h 177751"/>
                </a:gdLst>
                <a:ahLst/>
                <a:cxnLst>
                  <a:cxn ang="0">
                    <a:pos x="connsiteX0" y="connsiteY0"/>
                  </a:cxn>
                  <a:cxn ang="0">
                    <a:pos x="connsiteX1" y="connsiteY1"/>
                  </a:cxn>
                </a:cxnLst>
                <a:rect l="l" t="t" r="r" b="b"/>
                <a:pathLst>
                  <a:path w="3047" h="177751">
                    <a:moveTo>
                      <a:pt x="0" y="0"/>
                    </a:moveTo>
                    <a:lnTo>
                      <a:pt x="0" y="177751"/>
                    </a:lnTo>
                  </a:path>
                </a:pathLst>
              </a:custGeom>
              <a:noFill/>
              <a:ln w="44419" cap="flat">
                <a:solidFill>
                  <a:srgbClr val="FF005E"/>
                </a:solidFill>
                <a:prstDash val="solid"/>
                <a:miter/>
              </a:ln>
            </p:spPr>
            <p:txBody>
              <a:bodyPr rtlCol="0" anchor="ctr"/>
              <a:lstStyle/>
              <a:p>
                <a:endParaRPr lang="en-CH" sz="4400"/>
              </a:p>
            </p:txBody>
          </p:sp>
          <p:sp>
            <p:nvSpPr>
              <p:cNvPr id="263" name="Freeform 262">
                <a:extLst>
                  <a:ext uri="{FF2B5EF4-FFF2-40B4-BE49-F238E27FC236}">
                    <a16:creationId xmlns:a16="http://schemas.microsoft.com/office/drawing/2014/main" id="{EBAA8C24-BD92-2895-786C-57072C363FC6}"/>
                  </a:ext>
                </a:extLst>
              </p:cNvPr>
              <p:cNvSpPr/>
              <p:nvPr/>
            </p:nvSpPr>
            <p:spPr>
              <a:xfrm>
                <a:off x="29153893" y="12400792"/>
                <a:ext cx="1286049" cy="3047"/>
              </a:xfrm>
              <a:custGeom>
                <a:avLst/>
                <a:gdLst>
                  <a:gd name="connsiteX0" fmla="*/ 0 w 1286049"/>
                  <a:gd name="connsiteY0" fmla="*/ 0 h 3047"/>
                  <a:gd name="connsiteX1" fmla="*/ 1286049 w 1286049"/>
                  <a:gd name="connsiteY1" fmla="*/ 0 h 3047"/>
                </a:gdLst>
                <a:ahLst/>
                <a:cxnLst>
                  <a:cxn ang="0">
                    <a:pos x="connsiteX0" y="connsiteY0"/>
                  </a:cxn>
                  <a:cxn ang="0">
                    <a:pos x="connsiteX1" y="connsiteY1"/>
                  </a:cxn>
                </a:cxnLst>
                <a:rect l="l" t="t" r="r" b="b"/>
                <a:pathLst>
                  <a:path w="1286049" h="3047">
                    <a:moveTo>
                      <a:pt x="0" y="0"/>
                    </a:moveTo>
                    <a:lnTo>
                      <a:pt x="1286049" y="0"/>
                    </a:lnTo>
                  </a:path>
                </a:pathLst>
              </a:custGeom>
              <a:noFill/>
              <a:ln w="44419" cap="sq">
                <a:solidFill>
                  <a:srgbClr val="FF005E"/>
                </a:solidFill>
                <a:prstDash val="solid"/>
                <a:miter/>
              </a:ln>
            </p:spPr>
            <p:txBody>
              <a:bodyPr rtlCol="0" anchor="ctr"/>
              <a:lstStyle/>
              <a:p>
                <a:endParaRPr lang="en-CH" sz="4400"/>
              </a:p>
            </p:txBody>
          </p:sp>
        </p:grpSp>
      </p:grpSp>
      <p:sp>
        <p:nvSpPr>
          <p:cNvPr id="264" name="Freeform 263">
            <a:extLst>
              <a:ext uri="{FF2B5EF4-FFF2-40B4-BE49-F238E27FC236}">
                <a16:creationId xmlns:a16="http://schemas.microsoft.com/office/drawing/2014/main" id="{CA18D86D-1C2A-8267-AF7D-2AC34D14AE7A}"/>
              </a:ext>
            </a:extLst>
          </p:cNvPr>
          <p:cNvSpPr/>
          <p:nvPr/>
        </p:nvSpPr>
        <p:spPr>
          <a:xfrm>
            <a:off x="26784091" y="17469000"/>
            <a:ext cx="3047" cy="152366"/>
          </a:xfrm>
          <a:custGeom>
            <a:avLst/>
            <a:gdLst>
              <a:gd name="connsiteX0" fmla="*/ -36 w 3047"/>
              <a:gd name="connsiteY0" fmla="*/ -92 h 152366"/>
              <a:gd name="connsiteX1" fmla="*/ -36 w 3047"/>
              <a:gd name="connsiteY1" fmla="*/ 152274 h 152366"/>
            </a:gdLst>
            <a:ahLst/>
            <a:cxnLst>
              <a:cxn ang="0">
                <a:pos x="connsiteX0" y="connsiteY0"/>
              </a:cxn>
              <a:cxn ang="0">
                <a:pos x="connsiteX1" y="connsiteY1"/>
              </a:cxn>
            </a:cxnLst>
            <a:rect l="l" t="t" r="r" b="b"/>
            <a:pathLst>
              <a:path w="3047" h="152366">
                <a:moveTo>
                  <a:pt x="-36" y="-92"/>
                </a:moveTo>
                <a:lnTo>
                  <a:pt x="-36" y="152274"/>
                </a:lnTo>
              </a:path>
            </a:pathLst>
          </a:custGeom>
          <a:noFill/>
          <a:ln w="50786" cap="sq">
            <a:solidFill>
              <a:srgbClr val="000000"/>
            </a:solidFill>
            <a:prstDash val="solid"/>
            <a:miter/>
          </a:ln>
        </p:spPr>
        <p:txBody>
          <a:bodyPr rtlCol="0" anchor="ctr"/>
          <a:lstStyle/>
          <a:p>
            <a:endParaRPr lang="en-CH" sz="4400"/>
          </a:p>
        </p:txBody>
      </p:sp>
      <p:sp>
        <p:nvSpPr>
          <p:cNvPr id="265" name="Freeform 264">
            <a:extLst>
              <a:ext uri="{FF2B5EF4-FFF2-40B4-BE49-F238E27FC236}">
                <a16:creationId xmlns:a16="http://schemas.microsoft.com/office/drawing/2014/main" id="{26275A95-7DE9-16BB-13CB-5BE980F9337A}"/>
              </a:ext>
            </a:extLst>
          </p:cNvPr>
          <p:cNvSpPr/>
          <p:nvPr/>
        </p:nvSpPr>
        <p:spPr>
          <a:xfrm>
            <a:off x="27870381" y="17464767"/>
            <a:ext cx="3047" cy="152366"/>
          </a:xfrm>
          <a:custGeom>
            <a:avLst/>
            <a:gdLst>
              <a:gd name="connsiteX0" fmla="*/ 320 w 3047"/>
              <a:gd name="connsiteY0" fmla="*/ -94 h 152366"/>
              <a:gd name="connsiteX1" fmla="*/ 320 w 3047"/>
              <a:gd name="connsiteY1" fmla="*/ 152273 h 152366"/>
            </a:gdLst>
            <a:ahLst/>
            <a:cxnLst>
              <a:cxn ang="0">
                <a:pos x="connsiteX0" y="connsiteY0"/>
              </a:cxn>
              <a:cxn ang="0">
                <a:pos x="connsiteX1" y="connsiteY1"/>
              </a:cxn>
            </a:cxnLst>
            <a:rect l="l" t="t" r="r" b="b"/>
            <a:pathLst>
              <a:path w="3047" h="152366">
                <a:moveTo>
                  <a:pt x="320" y="-94"/>
                </a:moveTo>
                <a:lnTo>
                  <a:pt x="320" y="152273"/>
                </a:lnTo>
              </a:path>
            </a:pathLst>
          </a:custGeom>
          <a:noFill/>
          <a:ln w="50786" cap="sq">
            <a:solidFill>
              <a:srgbClr val="000000"/>
            </a:solidFill>
            <a:prstDash val="solid"/>
            <a:miter/>
          </a:ln>
        </p:spPr>
        <p:txBody>
          <a:bodyPr rtlCol="0" anchor="ctr"/>
          <a:lstStyle/>
          <a:p>
            <a:endParaRPr lang="en-CH" sz="4400"/>
          </a:p>
        </p:txBody>
      </p:sp>
      <p:sp>
        <p:nvSpPr>
          <p:cNvPr id="266" name="Freeform 265">
            <a:extLst>
              <a:ext uri="{FF2B5EF4-FFF2-40B4-BE49-F238E27FC236}">
                <a16:creationId xmlns:a16="http://schemas.microsoft.com/office/drawing/2014/main" id="{44CC6E71-85AE-C7B6-9446-C638B0EC9EFE}"/>
              </a:ext>
            </a:extLst>
          </p:cNvPr>
          <p:cNvSpPr/>
          <p:nvPr/>
        </p:nvSpPr>
        <p:spPr>
          <a:xfrm>
            <a:off x="28945231" y="17460089"/>
            <a:ext cx="3047" cy="152366"/>
          </a:xfrm>
          <a:custGeom>
            <a:avLst/>
            <a:gdLst>
              <a:gd name="connsiteX0" fmla="*/ 673 w 3047"/>
              <a:gd name="connsiteY0" fmla="*/ -95 h 152366"/>
              <a:gd name="connsiteX1" fmla="*/ 673 w 3047"/>
              <a:gd name="connsiteY1" fmla="*/ 152271 h 152366"/>
            </a:gdLst>
            <a:ahLst/>
            <a:cxnLst>
              <a:cxn ang="0">
                <a:pos x="connsiteX0" y="connsiteY0"/>
              </a:cxn>
              <a:cxn ang="0">
                <a:pos x="connsiteX1" y="connsiteY1"/>
              </a:cxn>
            </a:cxnLst>
            <a:rect l="l" t="t" r="r" b="b"/>
            <a:pathLst>
              <a:path w="3047" h="152366">
                <a:moveTo>
                  <a:pt x="673" y="-95"/>
                </a:moveTo>
                <a:lnTo>
                  <a:pt x="673" y="152271"/>
                </a:lnTo>
              </a:path>
            </a:pathLst>
          </a:custGeom>
          <a:noFill/>
          <a:ln w="50786" cap="sq">
            <a:solidFill>
              <a:srgbClr val="000000"/>
            </a:solidFill>
            <a:prstDash val="solid"/>
            <a:miter/>
          </a:ln>
        </p:spPr>
        <p:txBody>
          <a:bodyPr rtlCol="0" anchor="ctr"/>
          <a:lstStyle/>
          <a:p>
            <a:endParaRPr lang="en-CH" sz="4400"/>
          </a:p>
        </p:txBody>
      </p:sp>
      <p:sp>
        <p:nvSpPr>
          <p:cNvPr id="267" name="Freeform 266">
            <a:extLst>
              <a:ext uri="{FF2B5EF4-FFF2-40B4-BE49-F238E27FC236}">
                <a16:creationId xmlns:a16="http://schemas.microsoft.com/office/drawing/2014/main" id="{5795818C-1296-2C08-5084-EE989F6D72D5}"/>
              </a:ext>
            </a:extLst>
          </p:cNvPr>
          <p:cNvSpPr/>
          <p:nvPr/>
        </p:nvSpPr>
        <p:spPr>
          <a:xfrm>
            <a:off x="30020953" y="17460089"/>
            <a:ext cx="3047" cy="152366"/>
          </a:xfrm>
          <a:custGeom>
            <a:avLst/>
            <a:gdLst>
              <a:gd name="connsiteX0" fmla="*/ 1026 w 3047"/>
              <a:gd name="connsiteY0" fmla="*/ -95 h 152366"/>
              <a:gd name="connsiteX1" fmla="*/ 1026 w 3047"/>
              <a:gd name="connsiteY1" fmla="*/ 152271 h 152366"/>
            </a:gdLst>
            <a:ahLst/>
            <a:cxnLst>
              <a:cxn ang="0">
                <a:pos x="connsiteX0" y="connsiteY0"/>
              </a:cxn>
              <a:cxn ang="0">
                <a:pos x="connsiteX1" y="connsiteY1"/>
              </a:cxn>
            </a:cxnLst>
            <a:rect l="l" t="t" r="r" b="b"/>
            <a:pathLst>
              <a:path w="3047" h="152366">
                <a:moveTo>
                  <a:pt x="1026" y="-95"/>
                </a:moveTo>
                <a:lnTo>
                  <a:pt x="1026" y="152271"/>
                </a:lnTo>
              </a:path>
            </a:pathLst>
          </a:custGeom>
          <a:noFill/>
          <a:ln w="50786" cap="sq">
            <a:solidFill>
              <a:srgbClr val="000000"/>
            </a:solidFill>
            <a:prstDash val="solid"/>
            <a:miter/>
          </a:ln>
        </p:spPr>
        <p:txBody>
          <a:bodyPr rtlCol="0" anchor="ctr"/>
          <a:lstStyle/>
          <a:p>
            <a:endParaRPr lang="en-CH" sz="4400"/>
          </a:p>
        </p:txBody>
      </p:sp>
      <p:sp>
        <p:nvSpPr>
          <p:cNvPr id="268" name="Freeform 267">
            <a:extLst>
              <a:ext uri="{FF2B5EF4-FFF2-40B4-BE49-F238E27FC236}">
                <a16:creationId xmlns:a16="http://schemas.microsoft.com/office/drawing/2014/main" id="{C2247F37-CF40-3AF3-A602-84D544029FA4}"/>
              </a:ext>
            </a:extLst>
          </p:cNvPr>
          <p:cNvSpPr/>
          <p:nvPr/>
        </p:nvSpPr>
        <p:spPr>
          <a:xfrm>
            <a:off x="31087576" y="17464652"/>
            <a:ext cx="3047" cy="152366"/>
          </a:xfrm>
          <a:custGeom>
            <a:avLst/>
            <a:gdLst>
              <a:gd name="connsiteX0" fmla="*/ 1376 w 3047"/>
              <a:gd name="connsiteY0" fmla="*/ -94 h 152366"/>
              <a:gd name="connsiteX1" fmla="*/ 1376 w 3047"/>
              <a:gd name="connsiteY1" fmla="*/ 152273 h 152366"/>
            </a:gdLst>
            <a:ahLst/>
            <a:cxnLst>
              <a:cxn ang="0">
                <a:pos x="connsiteX0" y="connsiteY0"/>
              </a:cxn>
              <a:cxn ang="0">
                <a:pos x="connsiteX1" y="connsiteY1"/>
              </a:cxn>
            </a:cxnLst>
            <a:rect l="l" t="t" r="r" b="b"/>
            <a:pathLst>
              <a:path w="3047" h="152366">
                <a:moveTo>
                  <a:pt x="1376" y="-94"/>
                </a:moveTo>
                <a:lnTo>
                  <a:pt x="1376" y="152273"/>
                </a:lnTo>
              </a:path>
            </a:pathLst>
          </a:custGeom>
          <a:noFill/>
          <a:ln w="50786" cap="sq">
            <a:solidFill>
              <a:srgbClr val="000000"/>
            </a:solidFill>
            <a:prstDash val="solid"/>
            <a:miter/>
          </a:ln>
        </p:spPr>
        <p:txBody>
          <a:bodyPr rtlCol="0" anchor="ctr"/>
          <a:lstStyle/>
          <a:p>
            <a:endParaRPr lang="en-CH" sz="4400"/>
          </a:p>
        </p:txBody>
      </p:sp>
      <p:sp>
        <p:nvSpPr>
          <p:cNvPr id="269" name="Freeform 268">
            <a:extLst>
              <a:ext uri="{FF2B5EF4-FFF2-40B4-BE49-F238E27FC236}">
                <a16:creationId xmlns:a16="http://schemas.microsoft.com/office/drawing/2014/main" id="{550F6452-B2D5-70C7-5D50-3AEF8893EB77}"/>
              </a:ext>
            </a:extLst>
          </p:cNvPr>
          <p:cNvSpPr/>
          <p:nvPr/>
        </p:nvSpPr>
        <p:spPr>
          <a:xfrm>
            <a:off x="10314767" y="14092269"/>
            <a:ext cx="8284272" cy="25384"/>
          </a:xfrm>
          <a:custGeom>
            <a:avLst/>
            <a:gdLst>
              <a:gd name="connsiteX0" fmla="*/ -94 w 8284272"/>
              <a:gd name="connsiteY0" fmla="*/ 25238 h 25384"/>
              <a:gd name="connsiteX1" fmla="*/ -94 w 8284272"/>
              <a:gd name="connsiteY1" fmla="*/ -146 h 25384"/>
              <a:gd name="connsiteX2" fmla="*/ 63774 w 8284272"/>
              <a:gd name="connsiteY2" fmla="*/ -146 h 25384"/>
              <a:gd name="connsiteX3" fmla="*/ 63774 w 8284272"/>
              <a:gd name="connsiteY3" fmla="*/ 25238 h 25384"/>
              <a:gd name="connsiteX4" fmla="*/ -94 w 8284272"/>
              <a:gd name="connsiteY4" fmla="*/ 25238 h 25384"/>
              <a:gd name="connsiteX5" fmla="*/ 140976 w 8284272"/>
              <a:gd name="connsiteY5" fmla="*/ 25238 h 25384"/>
              <a:gd name="connsiteX6" fmla="*/ 140976 w 8284272"/>
              <a:gd name="connsiteY6" fmla="*/ -146 h 25384"/>
              <a:gd name="connsiteX7" fmla="*/ 243297 w 8284272"/>
              <a:gd name="connsiteY7" fmla="*/ -146 h 25384"/>
              <a:gd name="connsiteX8" fmla="*/ 243297 w 8284272"/>
              <a:gd name="connsiteY8" fmla="*/ 25238 h 25384"/>
              <a:gd name="connsiteX9" fmla="*/ 140976 w 8284272"/>
              <a:gd name="connsiteY9" fmla="*/ 25238 h 25384"/>
              <a:gd name="connsiteX10" fmla="*/ 320499 w 8284272"/>
              <a:gd name="connsiteY10" fmla="*/ 25238 h 25384"/>
              <a:gd name="connsiteX11" fmla="*/ 320499 w 8284272"/>
              <a:gd name="connsiteY11" fmla="*/ -146 h 25384"/>
              <a:gd name="connsiteX12" fmla="*/ 422850 w 8284272"/>
              <a:gd name="connsiteY12" fmla="*/ -146 h 25384"/>
              <a:gd name="connsiteX13" fmla="*/ 422850 w 8284272"/>
              <a:gd name="connsiteY13" fmla="*/ 25238 h 25384"/>
              <a:gd name="connsiteX14" fmla="*/ 320499 w 8284272"/>
              <a:gd name="connsiteY14" fmla="*/ 25238 h 25384"/>
              <a:gd name="connsiteX15" fmla="*/ 500052 w 8284272"/>
              <a:gd name="connsiteY15" fmla="*/ 25238 h 25384"/>
              <a:gd name="connsiteX16" fmla="*/ 500052 w 8284272"/>
              <a:gd name="connsiteY16" fmla="*/ -146 h 25384"/>
              <a:gd name="connsiteX17" fmla="*/ 602402 w 8284272"/>
              <a:gd name="connsiteY17" fmla="*/ -146 h 25384"/>
              <a:gd name="connsiteX18" fmla="*/ 602402 w 8284272"/>
              <a:gd name="connsiteY18" fmla="*/ 25238 h 25384"/>
              <a:gd name="connsiteX19" fmla="*/ 500052 w 8284272"/>
              <a:gd name="connsiteY19" fmla="*/ 25238 h 25384"/>
              <a:gd name="connsiteX20" fmla="*/ 679605 w 8284272"/>
              <a:gd name="connsiteY20" fmla="*/ 25238 h 25384"/>
              <a:gd name="connsiteX21" fmla="*/ 679605 w 8284272"/>
              <a:gd name="connsiteY21" fmla="*/ -146 h 25384"/>
              <a:gd name="connsiteX22" fmla="*/ 781925 w 8284272"/>
              <a:gd name="connsiteY22" fmla="*/ -146 h 25384"/>
              <a:gd name="connsiteX23" fmla="*/ 781925 w 8284272"/>
              <a:gd name="connsiteY23" fmla="*/ 25238 h 25384"/>
              <a:gd name="connsiteX24" fmla="*/ 679605 w 8284272"/>
              <a:gd name="connsiteY24" fmla="*/ 25238 h 25384"/>
              <a:gd name="connsiteX25" fmla="*/ 859127 w 8284272"/>
              <a:gd name="connsiteY25" fmla="*/ 25238 h 25384"/>
              <a:gd name="connsiteX26" fmla="*/ 859127 w 8284272"/>
              <a:gd name="connsiteY26" fmla="*/ -146 h 25384"/>
              <a:gd name="connsiteX27" fmla="*/ 961478 w 8284272"/>
              <a:gd name="connsiteY27" fmla="*/ -146 h 25384"/>
              <a:gd name="connsiteX28" fmla="*/ 961478 w 8284272"/>
              <a:gd name="connsiteY28" fmla="*/ 25238 h 25384"/>
              <a:gd name="connsiteX29" fmla="*/ 859127 w 8284272"/>
              <a:gd name="connsiteY29" fmla="*/ 25238 h 25384"/>
              <a:gd name="connsiteX30" fmla="*/ 1038680 w 8284272"/>
              <a:gd name="connsiteY30" fmla="*/ 25238 h 25384"/>
              <a:gd name="connsiteX31" fmla="*/ 1038680 w 8284272"/>
              <a:gd name="connsiteY31" fmla="*/ -146 h 25384"/>
              <a:gd name="connsiteX32" fmla="*/ 1141031 w 8284272"/>
              <a:gd name="connsiteY32" fmla="*/ -146 h 25384"/>
              <a:gd name="connsiteX33" fmla="*/ 1141031 w 8284272"/>
              <a:gd name="connsiteY33" fmla="*/ 25238 h 25384"/>
              <a:gd name="connsiteX34" fmla="*/ 1038680 w 8284272"/>
              <a:gd name="connsiteY34" fmla="*/ 25238 h 25384"/>
              <a:gd name="connsiteX35" fmla="*/ 1218203 w 8284272"/>
              <a:gd name="connsiteY35" fmla="*/ 25238 h 25384"/>
              <a:gd name="connsiteX36" fmla="*/ 1218203 w 8284272"/>
              <a:gd name="connsiteY36" fmla="*/ -146 h 25384"/>
              <a:gd name="connsiteX37" fmla="*/ 1320554 w 8284272"/>
              <a:gd name="connsiteY37" fmla="*/ -146 h 25384"/>
              <a:gd name="connsiteX38" fmla="*/ 1320554 w 8284272"/>
              <a:gd name="connsiteY38" fmla="*/ 25238 h 25384"/>
              <a:gd name="connsiteX39" fmla="*/ 1218203 w 8284272"/>
              <a:gd name="connsiteY39" fmla="*/ 25238 h 25384"/>
              <a:gd name="connsiteX40" fmla="*/ 1397755 w 8284272"/>
              <a:gd name="connsiteY40" fmla="*/ 25238 h 25384"/>
              <a:gd name="connsiteX41" fmla="*/ 1397755 w 8284272"/>
              <a:gd name="connsiteY41" fmla="*/ -146 h 25384"/>
              <a:gd name="connsiteX42" fmla="*/ 1500107 w 8284272"/>
              <a:gd name="connsiteY42" fmla="*/ -146 h 25384"/>
              <a:gd name="connsiteX43" fmla="*/ 1500107 w 8284272"/>
              <a:gd name="connsiteY43" fmla="*/ 25238 h 25384"/>
              <a:gd name="connsiteX44" fmla="*/ 1397755 w 8284272"/>
              <a:gd name="connsiteY44" fmla="*/ 25238 h 25384"/>
              <a:gd name="connsiteX45" fmla="*/ 1577308 w 8284272"/>
              <a:gd name="connsiteY45" fmla="*/ 25238 h 25384"/>
              <a:gd name="connsiteX46" fmla="*/ 1577308 w 8284272"/>
              <a:gd name="connsiteY46" fmla="*/ -146 h 25384"/>
              <a:gd name="connsiteX47" fmla="*/ 1679630 w 8284272"/>
              <a:gd name="connsiteY47" fmla="*/ -146 h 25384"/>
              <a:gd name="connsiteX48" fmla="*/ 1679630 w 8284272"/>
              <a:gd name="connsiteY48" fmla="*/ 25238 h 25384"/>
              <a:gd name="connsiteX49" fmla="*/ 1577308 w 8284272"/>
              <a:gd name="connsiteY49" fmla="*/ 25238 h 25384"/>
              <a:gd name="connsiteX50" fmla="*/ 1756831 w 8284272"/>
              <a:gd name="connsiteY50" fmla="*/ 25238 h 25384"/>
              <a:gd name="connsiteX51" fmla="*/ 1756831 w 8284272"/>
              <a:gd name="connsiteY51" fmla="*/ -146 h 25384"/>
              <a:gd name="connsiteX52" fmla="*/ 1859182 w 8284272"/>
              <a:gd name="connsiteY52" fmla="*/ -146 h 25384"/>
              <a:gd name="connsiteX53" fmla="*/ 1859182 w 8284272"/>
              <a:gd name="connsiteY53" fmla="*/ 25238 h 25384"/>
              <a:gd name="connsiteX54" fmla="*/ 1756831 w 8284272"/>
              <a:gd name="connsiteY54" fmla="*/ 25238 h 25384"/>
              <a:gd name="connsiteX55" fmla="*/ 1936384 w 8284272"/>
              <a:gd name="connsiteY55" fmla="*/ 25238 h 25384"/>
              <a:gd name="connsiteX56" fmla="*/ 1936384 w 8284272"/>
              <a:gd name="connsiteY56" fmla="*/ -146 h 25384"/>
              <a:gd name="connsiteX57" fmla="*/ 2038705 w 8284272"/>
              <a:gd name="connsiteY57" fmla="*/ -146 h 25384"/>
              <a:gd name="connsiteX58" fmla="*/ 2038705 w 8284272"/>
              <a:gd name="connsiteY58" fmla="*/ 25238 h 25384"/>
              <a:gd name="connsiteX59" fmla="*/ 1936384 w 8284272"/>
              <a:gd name="connsiteY59" fmla="*/ 25238 h 25384"/>
              <a:gd name="connsiteX60" fmla="*/ 2115937 w 8284272"/>
              <a:gd name="connsiteY60" fmla="*/ 25238 h 25384"/>
              <a:gd name="connsiteX61" fmla="*/ 2115937 w 8284272"/>
              <a:gd name="connsiteY61" fmla="*/ -146 h 25384"/>
              <a:gd name="connsiteX62" fmla="*/ 2218258 w 8284272"/>
              <a:gd name="connsiteY62" fmla="*/ -146 h 25384"/>
              <a:gd name="connsiteX63" fmla="*/ 2218258 w 8284272"/>
              <a:gd name="connsiteY63" fmla="*/ 25238 h 25384"/>
              <a:gd name="connsiteX64" fmla="*/ 2115937 w 8284272"/>
              <a:gd name="connsiteY64" fmla="*/ 25238 h 25384"/>
              <a:gd name="connsiteX65" fmla="*/ 2295460 w 8284272"/>
              <a:gd name="connsiteY65" fmla="*/ 25238 h 25384"/>
              <a:gd name="connsiteX66" fmla="*/ 2295460 w 8284272"/>
              <a:gd name="connsiteY66" fmla="*/ -146 h 25384"/>
              <a:gd name="connsiteX67" fmla="*/ 2397811 w 8284272"/>
              <a:gd name="connsiteY67" fmla="*/ -146 h 25384"/>
              <a:gd name="connsiteX68" fmla="*/ 2397811 w 8284272"/>
              <a:gd name="connsiteY68" fmla="*/ 25238 h 25384"/>
              <a:gd name="connsiteX69" fmla="*/ 2295460 w 8284272"/>
              <a:gd name="connsiteY69" fmla="*/ 25238 h 25384"/>
              <a:gd name="connsiteX70" fmla="*/ 2475013 w 8284272"/>
              <a:gd name="connsiteY70" fmla="*/ 25238 h 25384"/>
              <a:gd name="connsiteX71" fmla="*/ 2475013 w 8284272"/>
              <a:gd name="connsiteY71" fmla="*/ -146 h 25384"/>
              <a:gd name="connsiteX72" fmla="*/ 2577333 w 8284272"/>
              <a:gd name="connsiteY72" fmla="*/ -146 h 25384"/>
              <a:gd name="connsiteX73" fmla="*/ 2577333 w 8284272"/>
              <a:gd name="connsiteY73" fmla="*/ 25238 h 25384"/>
              <a:gd name="connsiteX74" fmla="*/ 2475013 w 8284272"/>
              <a:gd name="connsiteY74" fmla="*/ 25238 h 25384"/>
              <a:gd name="connsiteX75" fmla="*/ 2654535 w 8284272"/>
              <a:gd name="connsiteY75" fmla="*/ 25238 h 25384"/>
              <a:gd name="connsiteX76" fmla="*/ 2654535 w 8284272"/>
              <a:gd name="connsiteY76" fmla="*/ -146 h 25384"/>
              <a:gd name="connsiteX77" fmla="*/ 2756886 w 8284272"/>
              <a:gd name="connsiteY77" fmla="*/ -146 h 25384"/>
              <a:gd name="connsiteX78" fmla="*/ 2756886 w 8284272"/>
              <a:gd name="connsiteY78" fmla="*/ 25238 h 25384"/>
              <a:gd name="connsiteX79" fmla="*/ 2654535 w 8284272"/>
              <a:gd name="connsiteY79" fmla="*/ 25238 h 25384"/>
              <a:gd name="connsiteX80" fmla="*/ 2834088 w 8284272"/>
              <a:gd name="connsiteY80" fmla="*/ 25238 h 25384"/>
              <a:gd name="connsiteX81" fmla="*/ 2834088 w 8284272"/>
              <a:gd name="connsiteY81" fmla="*/ -146 h 25384"/>
              <a:gd name="connsiteX82" fmla="*/ 2936439 w 8284272"/>
              <a:gd name="connsiteY82" fmla="*/ -146 h 25384"/>
              <a:gd name="connsiteX83" fmla="*/ 2936439 w 8284272"/>
              <a:gd name="connsiteY83" fmla="*/ 25238 h 25384"/>
              <a:gd name="connsiteX84" fmla="*/ 2834088 w 8284272"/>
              <a:gd name="connsiteY84" fmla="*/ 25238 h 25384"/>
              <a:gd name="connsiteX85" fmla="*/ 3013641 w 8284272"/>
              <a:gd name="connsiteY85" fmla="*/ 25238 h 25384"/>
              <a:gd name="connsiteX86" fmla="*/ 3013641 w 8284272"/>
              <a:gd name="connsiteY86" fmla="*/ -146 h 25384"/>
              <a:gd name="connsiteX87" fmla="*/ 3115961 w 8284272"/>
              <a:gd name="connsiteY87" fmla="*/ -146 h 25384"/>
              <a:gd name="connsiteX88" fmla="*/ 3115961 w 8284272"/>
              <a:gd name="connsiteY88" fmla="*/ 25238 h 25384"/>
              <a:gd name="connsiteX89" fmla="*/ 3013641 w 8284272"/>
              <a:gd name="connsiteY89" fmla="*/ 25238 h 25384"/>
              <a:gd name="connsiteX90" fmla="*/ 3193194 w 8284272"/>
              <a:gd name="connsiteY90" fmla="*/ 25238 h 25384"/>
              <a:gd name="connsiteX91" fmla="*/ 3193194 w 8284272"/>
              <a:gd name="connsiteY91" fmla="*/ -146 h 25384"/>
              <a:gd name="connsiteX92" fmla="*/ 3295514 w 8284272"/>
              <a:gd name="connsiteY92" fmla="*/ -146 h 25384"/>
              <a:gd name="connsiteX93" fmla="*/ 3295514 w 8284272"/>
              <a:gd name="connsiteY93" fmla="*/ 25238 h 25384"/>
              <a:gd name="connsiteX94" fmla="*/ 3193194 w 8284272"/>
              <a:gd name="connsiteY94" fmla="*/ 25238 h 25384"/>
              <a:gd name="connsiteX95" fmla="*/ 3372716 w 8284272"/>
              <a:gd name="connsiteY95" fmla="*/ 25238 h 25384"/>
              <a:gd name="connsiteX96" fmla="*/ 3372716 w 8284272"/>
              <a:gd name="connsiteY96" fmla="*/ -146 h 25384"/>
              <a:gd name="connsiteX97" fmla="*/ 3475037 w 8284272"/>
              <a:gd name="connsiteY97" fmla="*/ -146 h 25384"/>
              <a:gd name="connsiteX98" fmla="*/ 3475037 w 8284272"/>
              <a:gd name="connsiteY98" fmla="*/ 25238 h 25384"/>
              <a:gd name="connsiteX99" fmla="*/ 3372716 w 8284272"/>
              <a:gd name="connsiteY99" fmla="*/ 25238 h 25384"/>
              <a:gd name="connsiteX100" fmla="*/ 3552269 w 8284272"/>
              <a:gd name="connsiteY100" fmla="*/ 25238 h 25384"/>
              <a:gd name="connsiteX101" fmla="*/ 3552269 w 8284272"/>
              <a:gd name="connsiteY101" fmla="*/ -146 h 25384"/>
              <a:gd name="connsiteX102" fmla="*/ 3654589 w 8284272"/>
              <a:gd name="connsiteY102" fmla="*/ -146 h 25384"/>
              <a:gd name="connsiteX103" fmla="*/ 3654589 w 8284272"/>
              <a:gd name="connsiteY103" fmla="*/ 25238 h 25384"/>
              <a:gd name="connsiteX104" fmla="*/ 3552269 w 8284272"/>
              <a:gd name="connsiteY104" fmla="*/ 25238 h 25384"/>
              <a:gd name="connsiteX105" fmla="*/ 3731791 w 8284272"/>
              <a:gd name="connsiteY105" fmla="*/ 25238 h 25384"/>
              <a:gd name="connsiteX106" fmla="*/ 3731791 w 8284272"/>
              <a:gd name="connsiteY106" fmla="*/ -146 h 25384"/>
              <a:gd name="connsiteX107" fmla="*/ 3834142 w 8284272"/>
              <a:gd name="connsiteY107" fmla="*/ -146 h 25384"/>
              <a:gd name="connsiteX108" fmla="*/ 3834142 w 8284272"/>
              <a:gd name="connsiteY108" fmla="*/ 25238 h 25384"/>
              <a:gd name="connsiteX109" fmla="*/ 3731791 w 8284272"/>
              <a:gd name="connsiteY109" fmla="*/ 25238 h 25384"/>
              <a:gd name="connsiteX110" fmla="*/ 3911344 w 8284272"/>
              <a:gd name="connsiteY110" fmla="*/ 25238 h 25384"/>
              <a:gd name="connsiteX111" fmla="*/ 3911344 w 8284272"/>
              <a:gd name="connsiteY111" fmla="*/ -146 h 25384"/>
              <a:gd name="connsiteX112" fmla="*/ 4013665 w 8284272"/>
              <a:gd name="connsiteY112" fmla="*/ -146 h 25384"/>
              <a:gd name="connsiteX113" fmla="*/ 4013665 w 8284272"/>
              <a:gd name="connsiteY113" fmla="*/ 25238 h 25384"/>
              <a:gd name="connsiteX114" fmla="*/ 3911344 w 8284272"/>
              <a:gd name="connsiteY114" fmla="*/ 25238 h 25384"/>
              <a:gd name="connsiteX115" fmla="*/ 4090867 w 8284272"/>
              <a:gd name="connsiteY115" fmla="*/ 25238 h 25384"/>
              <a:gd name="connsiteX116" fmla="*/ 4090867 w 8284272"/>
              <a:gd name="connsiteY116" fmla="*/ -146 h 25384"/>
              <a:gd name="connsiteX117" fmla="*/ 4193218 w 8284272"/>
              <a:gd name="connsiteY117" fmla="*/ -146 h 25384"/>
              <a:gd name="connsiteX118" fmla="*/ 4193218 w 8284272"/>
              <a:gd name="connsiteY118" fmla="*/ 25238 h 25384"/>
              <a:gd name="connsiteX119" fmla="*/ 4090867 w 8284272"/>
              <a:gd name="connsiteY119" fmla="*/ 25238 h 25384"/>
              <a:gd name="connsiteX120" fmla="*/ 4270420 w 8284272"/>
              <a:gd name="connsiteY120" fmla="*/ 25238 h 25384"/>
              <a:gd name="connsiteX121" fmla="*/ 4270420 w 8284272"/>
              <a:gd name="connsiteY121" fmla="*/ -146 h 25384"/>
              <a:gd name="connsiteX122" fmla="*/ 4372771 w 8284272"/>
              <a:gd name="connsiteY122" fmla="*/ -146 h 25384"/>
              <a:gd name="connsiteX123" fmla="*/ 4372771 w 8284272"/>
              <a:gd name="connsiteY123" fmla="*/ 25238 h 25384"/>
              <a:gd name="connsiteX124" fmla="*/ 4270420 w 8284272"/>
              <a:gd name="connsiteY124" fmla="*/ 25238 h 25384"/>
              <a:gd name="connsiteX125" fmla="*/ 4449943 w 8284272"/>
              <a:gd name="connsiteY125" fmla="*/ 25238 h 25384"/>
              <a:gd name="connsiteX126" fmla="*/ 4449943 w 8284272"/>
              <a:gd name="connsiteY126" fmla="*/ -146 h 25384"/>
              <a:gd name="connsiteX127" fmla="*/ 4552293 w 8284272"/>
              <a:gd name="connsiteY127" fmla="*/ -146 h 25384"/>
              <a:gd name="connsiteX128" fmla="*/ 4552293 w 8284272"/>
              <a:gd name="connsiteY128" fmla="*/ 25238 h 25384"/>
              <a:gd name="connsiteX129" fmla="*/ 4449943 w 8284272"/>
              <a:gd name="connsiteY129" fmla="*/ 25238 h 25384"/>
              <a:gd name="connsiteX130" fmla="*/ 4629495 w 8284272"/>
              <a:gd name="connsiteY130" fmla="*/ 25238 h 25384"/>
              <a:gd name="connsiteX131" fmla="*/ 4629495 w 8284272"/>
              <a:gd name="connsiteY131" fmla="*/ -146 h 25384"/>
              <a:gd name="connsiteX132" fmla="*/ 4731846 w 8284272"/>
              <a:gd name="connsiteY132" fmla="*/ -146 h 25384"/>
              <a:gd name="connsiteX133" fmla="*/ 4731846 w 8284272"/>
              <a:gd name="connsiteY133" fmla="*/ 25238 h 25384"/>
              <a:gd name="connsiteX134" fmla="*/ 4629495 w 8284272"/>
              <a:gd name="connsiteY134" fmla="*/ 25238 h 25384"/>
              <a:gd name="connsiteX135" fmla="*/ 4809048 w 8284272"/>
              <a:gd name="connsiteY135" fmla="*/ 25238 h 25384"/>
              <a:gd name="connsiteX136" fmla="*/ 4809048 w 8284272"/>
              <a:gd name="connsiteY136" fmla="*/ -146 h 25384"/>
              <a:gd name="connsiteX137" fmla="*/ 4911399 w 8284272"/>
              <a:gd name="connsiteY137" fmla="*/ -146 h 25384"/>
              <a:gd name="connsiteX138" fmla="*/ 4911399 w 8284272"/>
              <a:gd name="connsiteY138" fmla="*/ 25238 h 25384"/>
              <a:gd name="connsiteX139" fmla="*/ 4809048 w 8284272"/>
              <a:gd name="connsiteY139" fmla="*/ 25238 h 25384"/>
              <a:gd name="connsiteX140" fmla="*/ 4988572 w 8284272"/>
              <a:gd name="connsiteY140" fmla="*/ 25238 h 25384"/>
              <a:gd name="connsiteX141" fmla="*/ 4988572 w 8284272"/>
              <a:gd name="connsiteY141" fmla="*/ -146 h 25384"/>
              <a:gd name="connsiteX142" fmla="*/ 5090921 w 8284272"/>
              <a:gd name="connsiteY142" fmla="*/ -146 h 25384"/>
              <a:gd name="connsiteX143" fmla="*/ 5090921 w 8284272"/>
              <a:gd name="connsiteY143" fmla="*/ 25238 h 25384"/>
              <a:gd name="connsiteX144" fmla="*/ 4988572 w 8284272"/>
              <a:gd name="connsiteY144" fmla="*/ 25238 h 25384"/>
              <a:gd name="connsiteX145" fmla="*/ 5168123 w 8284272"/>
              <a:gd name="connsiteY145" fmla="*/ 25238 h 25384"/>
              <a:gd name="connsiteX146" fmla="*/ 5168123 w 8284272"/>
              <a:gd name="connsiteY146" fmla="*/ -146 h 25384"/>
              <a:gd name="connsiteX147" fmla="*/ 5270474 w 8284272"/>
              <a:gd name="connsiteY147" fmla="*/ -146 h 25384"/>
              <a:gd name="connsiteX148" fmla="*/ 5270474 w 8284272"/>
              <a:gd name="connsiteY148" fmla="*/ 25238 h 25384"/>
              <a:gd name="connsiteX149" fmla="*/ 5168123 w 8284272"/>
              <a:gd name="connsiteY149" fmla="*/ 25238 h 25384"/>
              <a:gd name="connsiteX150" fmla="*/ 5347676 w 8284272"/>
              <a:gd name="connsiteY150" fmla="*/ 25238 h 25384"/>
              <a:gd name="connsiteX151" fmla="*/ 5347676 w 8284272"/>
              <a:gd name="connsiteY151" fmla="*/ -146 h 25384"/>
              <a:gd name="connsiteX152" fmla="*/ 5449998 w 8284272"/>
              <a:gd name="connsiteY152" fmla="*/ -146 h 25384"/>
              <a:gd name="connsiteX153" fmla="*/ 5449998 w 8284272"/>
              <a:gd name="connsiteY153" fmla="*/ 25238 h 25384"/>
              <a:gd name="connsiteX154" fmla="*/ 5347676 w 8284272"/>
              <a:gd name="connsiteY154" fmla="*/ 25238 h 25384"/>
              <a:gd name="connsiteX155" fmla="*/ 5527200 w 8284272"/>
              <a:gd name="connsiteY155" fmla="*/ 25238 h 25384"/>
              <a:gd name="connsiteX156" fmla="*/ 5527200 w 8284272"/>
              <a:gd name="connsiteY156" fmla="*/ -146 h 25384"/>
              <a:gd name="connsiteX157" fmla="*/ 5629520 w 8284272"/>
              <a:gd name="connsiteY157" fmla="*/ -146 h 25384"/>
              <a:gd name="connsiteX158" fmla="*/ 5629520 w 8284272"/>
              <a:gd name="connsiteY158" fmla="*/ 25238 h 25384"/>
              <a:gd name="connsiteX159" fmla="*/ 5527200 w 8284272"/>
              <a:gd name="connsiteY159" fmla="*/ 25238 h 25384"/>
              <a:gd name="connsiteX160" fmla="*/ 5706722 w 8284272"/>
              <a:gd name="connsiteY160" fmla="*/ 25238 h 25384"/>
              <a:gd name="connsiteX161" fmla="*/ 5706722 w 8284272"/>
              <a:gd name="connsiteY161" fmla="*/ -146 h 25384"/>
              <a:gd name="connsiteX162" fmla="*/ 5809073 w 8284272"/>
              <a:gd name="connsiteY162" fmla="*/ -146 h 25384"/>
              <a:gd name="connsiteX163" fmla="*/ 5809073 w 8284272"/>
              <a:gd name="connsiteY163" fmla="*/ 25238 h 25384"/>
              <a:gd name="connsiteX164" fmla="*/ 5706722 w 8284272"/>
              <a:gd name="connsiteY164" fmla="*/ 25238 h 25384"/>
              <a:gd name="connsiteX165" fmla="*/ 5886275 w 8284272"/>
              <a:gd name="connsiteY165" fmla="*/ 25238 h 25384"/>
              <a:gd name="connsiteX166" fmla="*/ 5886275 w 8284272"/>
              <a:gd name="connsiteY166" fmla="*/ -146 h 25384"/>
              <a:gd name="connsiteX167" fmla="*/ 5988626 w 8284272"/>
              <a:gd name="connsiteY167" fmla="*/ -146 h 25384"/>
              <a:gd name="connsiteX168" fmla="*/ 5988626 w 8284272"/>
              <a:gd name="connsiteY168" fmla="*/ 25238 h 25384"/>
              <a:gd name="connsiteX169" fmla="*/ 5886275 w 8284272"/>
              <a:gd name="connsiteY169" fmla="*/ 25238 h 25384"/>
              <a:gd name="connsiteX170" fmla="*/ 6065828 w 8284272"/>
              <a:gd name="connsiteY170" fmla="*/ 25238 h 25384"/>
              <a:gd name="connsiteX171" fmla="*/ 6065828 w 8284272"/>
              <a:gd name="connsiteY171" fmla="*/ -146 h 25384"/>
              <a:gd name="connsiteX172" fmla="*/ 6168148 w 8284272"/>
              <a:gd name="connsiteY172" fmla="*/ -146 h 25384"/>
              <a:gd name="connsiteX173" fmla="*/ 6168148 w 8284272"/>
              <a:gd name="connsiteY173" fmla="*/ 25238 h 25384"/>
              <a:gd name="connsiteX174" fmla="*/ 6065828 w 8284272"/>
              <a:gd name="connsiteY174" fmla="*/ 25238 h 25384"/>
              <a:gd name="connsiteX175" fmla="*/ 6245350 w 8284272"/>
              <a:gd name="connsiteY175" fmla="*/ 25238 h 25384"/>
              <a:gd name="connsiteX176" fmla="*/ 6245350 w 8284272"/>
              <a:gd name="connsiteY176" fmla="*/ -146 h 25384"/>
              <a:gd name="connsiteX177" fmla="*/ 6347701 w 8284272"/>
              <a:gd name="connsiteY177" fmla="*/ -146 h 25384"/>
              <a:gd name="connsiteX178" fmla="*/ 6347701 w 8284272"/>
              <a:gd name="connsiteY178" fmla="*/ 25238 h 25384"/>
              <a:gd name="connsiteX179" fmla="*/ 6245350 w 8284272"/>
              <a:gd name="connsiteY179" fmla="*/ 25238 h 25384"/>
              <a:gd name="connsiteX180" fmla="*/ 6424903 w 8284272"/>
              <a:gd name="connsiteY180" fmla="*/ 25238 h 25384"/>
              <a:gd name="connsiteX181" fmla="*/ 6424903 w 8284272"/>
              <a:gd name="connsiteY181" fmla="*/ -146 h 25384"/>
              <a:gd name="connsiteX182" fmla="*/ 6527254 w 8284272"/>
              <a:gd name="connsiteY182" fmla="*/ -146 h 25384"/>
              <a:gd name="connsiteX183" fmla="*/ 6527254 w 8284272"/>
              <a:gd name="connsiteY183" fmla="*/ 25238 h 25384"/>
              <a:gd name="connsiteX184" fmla="*/ 6424903 w 8284272"/>
              <a:gd name="connsiteY184" fmla="*/ 25238 h 25384"/>
              <a:gd name="connsiteX185" fmla="*/ 6604456 w 8284272"/>
              <a:gd name="connsiteY185" fmla="*/ 25238 h 25384"/>
              <a:gd name="connsiteX186" fmla="*/ 6604456 w 8284272"/>
              <a:gd name="connsiteY186" fmla="*/ -146 h 25384"/>
              <a:gd name="connsiteX187" fmla="*/ 6706806 w 8284272"/>
              <a:gd name="connsiteY187" fmla="*/ -146 h 25384"/>
              <a:gd name="connsiteX188" fmla="*/ 6706806 w 8284272"/>
              <a:gd name="connsiteY188" fmla="*/ 25238 h 25384"/>
              <a:gd name="connsiteX189" fmla="*/ 6604456 w 8284272"/>
              <a:gd name="connsiteY189" fmla="*/ 25238 h 25384"/>
              <a:gd name="connsiteX190" fmla="*/ 6783978 w 8284272"/>
              <a:gd name="connsiteY190" fmla="*/ 25238 h 25384"/>
              <a:gd name="connsiteX191" fmla="*/ 6783978 w 8284272"/>
              <a:gd name="connsiteY191" fmla="*/ -146 h 25384"/>
              <a:gd name="connsiteX192" fmla="*/ 6886330 w 8284272"/>
              <a:gd name="connsiteY192" fmla="*/ -146 h 25384"/>
              <a:gd name="connsiteX193" fmla="*/ 6886330 w 8284272"/>
              <a:gd name="connsiteY193" fmla="*/ 25238 h 25384"/>
              <a:gd name="connsiteX194" fmla="*/ 6783978 w 8284272"/>
              <a:gd name="connsiteY194" fmla="*/ 25238 h 25384"/>
              <a:gd name="connsiteX195" fmla="*/ 6963531 w 8284272"/>
              <a:gd name="connsiteY195" fmla="*/ 25238 h 25384"/>
              <a:gd name="connsiteX196" fmla="*/ 6963531 w 8284272"/>
              <a:gd name="connsiteY196" fmla="*/ -146 h 25384"/>
              <a:gd name="connsiteX197" fmla="*/ 7065852 w 8284272"/>
              <a:gd name="connsiteY197" fmla="*/ -146 h 25384"/>
              <a:gd name="connsiteX198" fmla="*/ 7065852 w 8284272"/>
              <a:gd name="connsiteY198" fmla="*/ 25238 h 25384"/>
              <a:gd name="connsiteX199" fmla="*/ 6963531 w 8284272"/>
              <a:gd name="connsiteY199" fmla="*/ 25238 h 25384"/>
              <a:gd name="connsiteX200" fmla="*/ 7143084 w 8284272"/>
              <a:gd name="connsiteY200" fmla="*/ 25238 h 25384"/>
              <a:gd name="connsiteX201" fmla="*/ 7143084 w 8284272"/>
              <a:gd name="connsiteY201" fmla="*/ -146 h 25384"/>
              <a:gd name="connsiteX202" fmla="*/ 7245405 w 8284272"/>
              <a:gd name="connsiteY202" fmla="*/ -146 h 25384"/>
              <a:gd name="connsiteX203" fmla="*/ 7245405 w 8284272"/>
              <a:gd name="connsiteY203" fmla="*/ 25238 h 25384"/>
              <a:gd name="connsiteX204" fmla="*/ 7143084 w 8284272"/>
              <a:gd name="connsiteY204" fmla="*/ 25238 h 25384"/>
              <a:gd name="connsiteX205" fmla="*/ 7322607 w 8284272"/>
              <a:gd name="connsiteY205" fmla="*/ 25238 h 25384"/>
              <a:gd name="connsiteX206" fmla="*/ 7322607 w 8284272"/>
              <a:gd name="connsiteY206" fmla="*/ -146 h 25384"/>
              <a:gd name="connsiteX207" fmla="*/ 7424958 w 8284272"/>
              <a:gd name="connsiteY207" fmla="*/ -146 h 25384"/>
              <a:gd name="connsiteX208" fmla="*/ 7424958 w 8284272"/>
              <a:gd name="connsiteY208" fmla="*/ 25238 h 25384"/>
              <a:gd name="connsiteX209" fmla="*/ 7322607 w 8284272"/>
              <a:gd name="connsiteY209" fmla="*/ 25238 h 25384"/>
              <a:gd name="connsiteX210" fmla="*/ 7502160 w 8284272"/>
              <a:gd name="connsiteY210" fmla="*/ 25238 h 25384"/>
              <a:gd name="connsiteX211" fmla="*/ 7502160 w 8284272"/>
              <a:gd name="connsiteY211" fmla="*/ -146 h 25384"/>
              <a:gd name="connsiteX212" fmla="*/ 7604511 w 8284272"/>
              <a:gd name="connsiteY212" fmla="*/ -146 h 25384"/>
              <a:gd name="connsiteX213" fmla="*/ 7604511 w 8284272"/>
              <a:gd name="connsiteY213" fmla="*/ 25238 h 25384"/>
              <a:gd name="connsiteX214" fmla="*/ 7502160 w 8284272"/>
              <a:gd name="connsiteY214" fmla="*/ 25238 h 25384"/>
              <a:gd name="connsiteX215" fmla="*/ 7681682 w 8284272"/>
              <a:gd name="connsiteY215" fmla="*/ 25238 h 25384"/>
              <a:gd name="connsiteX216" fmla="*/ 7681682 w 8284272"/>
              <a:gd name="connsiteY216" fmla="*/ -146 h 25384"/>
              <a:gd name="connsiteX217" fmla="*/ 7784033 w 8284272"/>
              <a:gd name="connsiteY217" fmla="*/ -146 h 25384"/>
              <a:gd name="connsiteX218" fmla="*/ 7784033 w 8284272"/>
              <a:gd name="connsiteY218" fmla="*/ 25238 h 25384"/>
              <a:gd name="connsiteX219" fmla="*/ 7681682 w 8284272"/>
              <a:gd name="connsiteY219" fmla="*/ 25238 h 25384"/>
              <a:gd name="connsiteX220" fmla="*/ 7861235 w 8284272"/>
              <a:gd name="connsiteY220" fmla="*/ 25238 h 25384"/>
              <a:gd name="connsiteX221" fmla="*/ 7861235 w 8284272"/>
              <a:gd name="connsiteY221" fmla="*/ -146 h 25384"/>
              <a:gd name="connsiteX222" fmla="*/ 7963586 w 8284272"/>
              <a:gd name="connsiteY222" fmla="*/ -146 h 25384"/>
              <a:gd name="connsiteX223" fmla="*/ 7963586 w 8284272"/>
              <a:gd name="connsiteY223" fmla="*/ 25238 h 25384"/>
              <a:gd name="connsiteX224" fmla="*/ 7861235 w 8284272"/>
              <a:gd name="connsiteY224" fmla="*/ 25238 h 25384"/>
              <a:gd name="connsiteX225" fmla="*/ 8040788 w 8284272"/>
              <a:gd name="connsiteY225" fmla="*/ 25238 h 25384"/>
              <a:gd name="connsiteX226" fmla="*/ 8040788 w 8284272"/>
              <a:gd name="connsiteY226" fmla="*/ -146 h 25384"/>
              <a:gd name="connsiteX227" fmla="*/ 8143108 w 8284272"/>
              <a:gd name="connsiteY227" fmla="*/ -146 h 25384"/>
              <a:gd name="connsiteX228" fmla="*/ 8143108 w 8284272"/>
              <a:gd name="connsiteY228" fmla="*/ 25238 h 25384"/>
              <a:gd name="connsiteX229" fmla="*/ 8040788 w 8284272"/>
              <a:gd name="connsiteY229" fmla="*/ 25238 h 25384"/>
              <a:gd name="connsiteX230" fmla="*/ 8220310 w 8284272"/>
              <a:gd name="connsiteY230" fmla="*/ 25238 h 25384"/>
              <a:gd name="connsiteX231" fmla="*/ 8220310 w 8284272"/>
              <a:gd name="connsiteY231" fmla="*/ -146 h 25384"/>
              <a:gd name="connsiteX232" fmla="*/ 8284179 w 8284272"/>
              <a:gd name="connsiteY232" fmla="*/ -146 h 25384"/>
              <a:gd name="connsiteX233" fmla="*/ 8284179 w 8284272"/>
              <a:gd name="connsiteY233" fmla="*/ 25238 h 25384"/>
              <a:gd name="connsiteX234" fmla="*/ 8220310 w 8284272"/>
              <a:gd name="connsiteY234" fmla="*/ 25238 h 2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8284272" h="25384">
                <a:moveTo>
                  <a:pt x="-94" y="25238"/>
                </a:moveTo>
                <a:lnTo>
                  <a:pt x="-94" y="-146"/>
                </a:lnTo>
                <a:lnTo>
                  <a:pt x="63774" y="-146"/>
                </a:lnTo>
                <a:lnTo>
                  <a:pt x="63774" y="25238"/>
                </a:lnTo>
                <a:lnTo>
                  <a:pt x="-94" y="25238"/>
                </a:lnTo>
                <a:close/>
                <a:moveTo>
                  <a:pt x="140976" y="25238"/>
                </a:moveTo>
                <a:lnTo>
                  <a:pt x="140976" y="-146"/>
                </a:lnTo>
                <a:lnTo>
                  <a:pt x="243297" y="-146"/>
                </a:lnTo>
                <a:lnTo>
                  <a:pt x="243297" y="25238"/>
                </a:lnTo>
                <a:lnTo>
                  <a:pt x="140976" y="25238"/>
                </a:lnTo>
                <a:close/>
                <a:moveTo>
                  <a:pt x="320499" y="25238"/>
                </a:moveTo>
                <a:lnTo>
                  <a:pt x="320499" y="-146"/>
                </a:lnTo>
                <a:lnTo>
                  <a:pt x="422850" y="-146"/>
                </a:lnTo>
                <a:lnTo>
                  <a:pt x="422850" y="25238"/>
                </a:lnTo>
                <a:lnTo>
                  <a:pt x="320499" y="25238"/>
                </a:lnTo>
                <a:close/>
                <a:moveTo>
                  <a:pt x="500052" y="25238"/>
                </a:moveTo>
                <a:lnTo>
                  <a:pt x="500052" y="-146"/>
                </a:lnTo>
                <a:lnTo>
                  <a:pt x="602402" y="-146"/>
                </a:lnTo>
                <a:lnTo>
                  <a:pt x="602402" y="25238"/>
                </a:lnTo>
                <a:lnTo>
                  <a:pt x="500052" y="25238"/>
                </a:lnTo>
                <a:close/>
                <a:moveTo>
                  <a:pt x="679605" y="25238"/>
                </a:moveTo>
                <a:lnTo>
                  <a:pt x="679605" y="-146"/>
                </a:lnTo>
                <a:lnTo>
                  <a:pt x="781925" y="-146"/>
                </a:lnTo>
                <a:lnTo>
                  <a:pt x="781925" y="25238"/>
                </a:lnTo>
                <a:lnTo>
                  <a:pt x="679605" y="25238"/>
                </a:lnTo>
                <a:close/>
                <a:moveTo>
                  <a:pt x="859127" y="25238"/>
                </a:moveTo>
                <a:lnTo>
                  <a:pt x="859127" y="-146"/>
                </a:lnTo>
                <a:lnTo>
                  <a:pt x="961478" y="-146"/>
                </a:lnTo>
                <a:lnTo>
                  <a:pt x="961478" y="25238"/>
                </a:lnTo>
                <a:lnTo>
                  <a:pt x="859127" y="25238"/>
                </a:lnTo>
                <a:close/>
                <a:moveTo>
                  <a:pt x="1038680" y="25238"/>
                </a:moveTo>
                <a:lnTo>
                  <a:pt x="1038680" y="-146"/>
                </a:lnTo>
                <a:lnTo>
                  <a:pt x="1141031" y="-146"/>
                </a:lnTo>
                <a:lnTo>
                  <a:pt x="1141031" y="25238"/>
                </a:lnTo>
                <a:lnTo>
                  <a:pt x="1038680" y="25238"/>
                </a:lnTo>
                <a:close/>
                <a:moveTo>
                  <a:pt x="1218203" y="25238"/>
                </a:moveTo>
                <a:lnTo>
                  <a:pt x="1218203" y="-146"/>
                </a:lnTo>
                <a:lnTo>
                  <a:pt x="1320554" y="-146"/>
                </a:lnTo>
                <a:lnTo>
                  <a:pt x="1320554" y="25238"/>
                </a:lnTo>
                <a:lnTo>
                  <a:pt x="1218203" y="25238"/>
                </a:lnTo>
                <a:close/>
                <a:moveTo>
                  <a:pt x="1397755" y="25238"/>
                </a:moveTo>
                <a:lnTo>
                  <a:pt x="1397755" y="-146"/>
                </a:lnTo>
                <a:lnTo>
                  <a:pt x="1500107" y="-146"/>
                </a:lnTo>
                <a:lnTo>
                  <a:pt x="1500107" y="25238"/>
                </a:lnTo>
                <a:lnTo>
                  <a:pt x="1397755" y="25238"/>
                </a:lnTo>
                <a:close/>
                <a:moveTo>
                  <a:pt x="1577308" y="25238"/>
                </a:moveTo>
                <a:lnTo>
                  <a:pt x="1577308" y="-146"/>
                </a:lnTo>
                <a:lnTo>
                  <a:pt x="1679630" y="-146"/>
                </a:lnTo>
                <a:lnTo>
                  <a:pt x="1679630" y="25238"/>
                </a:lnTo>
                <a:lnTo>
                  <a:pt x="1577308" y="25238"/>
                </a:lnTo>
                <a:close/>
                <a:moveTo>
                  <a:pt x="1756831" y="25238"/>
                </a:moveTo>
                <a:lnTo>
                  <a:pt x="1756831" y="-146"/>
                </a:lnTo>
                <a:lnTo>
                  <a:pt x="1859182" y="-146"/>
                </a:lnTo>
                <a:lnTo>
                  <a:pt x="1859182" y="25238"/>
                </a:lnTo>
                <a:lnTo>
                  <a:pt x="1756831" y="25238"/>
                </a:lnTo>
                <a:close/>
                <a:moveTo>
                  <a:pt x="1936384" y="25238"/>
                </a:moveTo>
                <a:lnTo>
                  <a:pt x="1936384" y="-146"/>
                </a:lnTo>
                <a:lnTo>
                  <a:pt x="2038705" y="-146"/>
                </a:lnTo>
                <a:lnTo>
                  <a:pt x="2038705" y="25238"/>
                </a:lnTo>
                <a:lnTo>
                  <a:pt x="1936384" y="25238"/>
                </a:lnTo>
                <a:close/>
                <a:moveTo>
                  <a:pt x="2115937" y="25238"/>
                </a:moveTo>
                <a:lnTo>
                  <a:pt x="2115937" y="-146"/>
                </a:lnTo>
                <a:lnTo>
                  <a:pt x="2218258" y="-146"/>
                </a:lnTo>
                <a:lnTo>
                  <a:pt x="2218258" y="25238"/>
                </a:lnTo>
                <a:lnTo>
                  <a:pt x="2115937" y="25238"/>
                </a:lnTo>
                <a:close/>
                <a:moveTo>
                  <a:pt x="2295460" y="25238"/>
                </a:moveTo>
                <a:lnTo>
                  <a:pt x="2295460" y="-146"/>
                </a:lnTo>
                <a:lnTo>
                  <a:pt x="2397811" y="-146"/>
                </a:lnTo>
                <a:lnTo>
                  <a:pt x="2397811" y="25238"/>
                </a:lnTo>
                <a:lnTo>
                  <a:pt x="2295460" y="25238"/>
                </a:lnTo>
                <a:close/>
                <a:moveTo>
                  <a:pt x="2475013" y="25238"/>
                </a:moveTo>
                <a:lnTo>
                  <a:pt x="2475013" y="-146"/>
                </a:lnTo>
                <a:lnTo>
                  <a:pt x="2577333" y="-146"/>
                </a:lnTo>
                <a:lnTo>
                  <a:pt x="2577333" y="25238"/>
                </a:lnTo>
                <a:lnTo>
                  <a:pt x="2475013" y="25238"/>
                </a:lnTo>
                <a:close/>
                <a:moveTo>
                  <a:pt x="2654535" y="25238"/>
                </a:moveTo>
                <a:lnTo>
                  <a:pt x="2654535" y="-146"/>
                </a:lnTo>
                <a:lnTo>
                  <a:pt x="2756886" y="-146"/>
                </a:lnTo>
                <a:lnTo>
                  <a:pt x="2756886" y="25238"/>
                </a:lnTo>
                <a:lnTo>
                  <a:pt x="2654535" y="25238"/>
                </a:lnTo>
                <a:close/>
                <a:moveTo>
                  <a:pt x="2834088" y="25238"/>
                </a:moveTo>
                <a:lnTo>
                  <a:pt x="2834088" y="-146"/>
                </a:lnTo>
                <a:lnTo>
                  <a:pt x="2936439" y="-146"/>
                </a:lnTo>
                <a:lnTo>
                  <a:pt x="2936439" y="25238"/>
                </a:lnTo>
                <a:lnTo>
                  <a:pt x="2834088" y="25238"/>
                </a:lnTo>
                <a:close/>
                <a:moveTo>
                  <a:pt x="3013641" y="25238"/>
                </a:moveTo>
                <a:lnTo>
                  <a:pt x="3013641" y="-146"/>
                </a:lnTo>
                <a:lnTo>
                  <a:pt x="3115961" y="-146"/>
                </a:lnTo>
                <a:lnTo>
                  <a:pt x="3115961" y="25238"/>
                </a:lnTo>
                <a:lnTo>
                  <a:pt x="3013641" y="25238"/>
                </a:lnTo>
                <a:close/>
                <a:moveTo>
                  <a:pt x="3193194" y="25238"/>
                </a:moveTo>
                <a:lnTo>
                  <a:pt x="3193194" y="-146"/>
                </a:lnTo>
                <a:lnTo>
                  <a:pt x="3295514" y="-146"/>
                </a:lnTo>
                <a:lnTo>
                  <a:pt x="3295514" y="25238"/>
                </a:lnTo>
                <a:lnTo>
                  <a:pt x="3193194" y="25238"/>
                </a:lnTo>
                <a:close/>
                <a:moveTo>
                  <a:pt x="3372716" y="25238"/>
                </a:moveTo>
                <a:lnTo>
                  <a:pt x="3372716" y="-146"/>
                </a:lnTo>
                <a:lnTo>
                  <a:pt x="3475037" y="-146"/>
                </a:lnTo>
                <a:lnTo>
                  <a:pt x="3475037" y="25238"/>
                </a:lnTo>
                <a:lnTo>
                  <a:pt x="3372716" y="25238"/>
                </a:lnTo>
                <a:close/>
                <a:moveTo>
                  <a:pt x="3552269" y="25238"/>
                </a:moveTo>
                <a:lnTo>
                  <a:pt x="3552269" y="-146"/>
                </a:lnTo>
                <a:lnTo>
                  <a:pt x="3654589" y="-146"/>
                </a:lnTo>
                <a:lnTo>
                  <a:pt x="3654589" y="25238"/>
                </a:lnTo>
                <a:lnTo>
                  <a:pt x="3552269" y="25238"/>
                </a:lnTo>
                <a:close/>
                <a:moveTo>
                  <a:pt x="3731791" y="25238"/>
                </a:moveTo>
                <a:lnTo>
                  <a:pt x="3731791" y="-146"/>
                </a:lnTo>
                <a:lnTo>
                  <a:pt x="3834142" y="-146"/>
                </a:lnTo>
                <a:lnTo>
                  <a:pt x="3834142" y="25238"/>
                </a:lnTo>
                <a:lnTo>
                  <a:pt x="3731791" y="25238"/>
                </a:lnTo>
                <a:close/>
                <a:moveTo>
                  <a:pt x="3911344" y="25238"/>
                </a:moveTo>
                <a:lnTo>
                  <a:pt x="3911344" y="-146"/>
                </a:lnTo>
                <a:lnTo>
                  <a:pt x="4013665" y="-146"/>
                </a:lnTo>
                <a:lnTo>
                  <a:pt x="4013665" y="25238"/>
                </a:lnTo>
                <a:lnTo>
                  <a:pt x="3911344" y="25238"/>
                </a:lnTo>
                <a:close/>
                <a:moveTo>
                  <a:pt x="4090867" y="25238"/>
                </a:moveTo>
                <a:lnTo>
                  <a:pt x="4090867" y="-146"/>
                </a:lnTo>
                <a:lnTo>
                  <a:pt x="4193218" y="-146"/>
                </a:lnTo>
                <a:lnTo>
                  <a:pt x="4193218" y="25238"/>
                </a:lnTo>
                <a:lnTo>
                  <a:pt x="4090867" y="25238"/>
                </a:lnTo>
                <a:close/>
                <a:moveTo>
                  <a:pt x="4270420" y="25238"/>
                </a:moveTo>
                <a:lnTo>
                  <a:pt x="4270420" y="-146"/>
                </a:lnTo>
                <a:lnTo>
                  <a:pt x="4372771" y="-146"/>
                </a:lnTo>
                <a:lnTo>
                  <a:pt x="4372771" y="25238"/>
                </a:lnTo>
                <a:lnTo>
                  <a:pt x="4270420" y="25238"/>
                </a:lnTo>
                <a:close/>
                <a:moveTo>
                  <a:pt x="4449943" y="25238"/>
                </a:moveTo>
                <a:lnTo>
                  <a:pt x="4449943" y="-146"/>
                </a:lnTo>
                <a:lnTo>
                  <a:pt x="4552293" y="-146"/>
                </a:lnTo>
                <a:lnTo>
                  <a:pt x="4552293" y="25238"/>
                </a:lnTo>
                <a:lnTo>
                  <a:pt x="4449943" y="25238"/>
                </a:lnTo>
                <a:close/>
                <a:moveTo>
                  <a:pt x="4629495" y="25238"/>
                </a:moveTo>
                <a:lnTo>
                  <a:pt x="4629495" y="-146"/>
                </a:lnTo>
                <a:lnTo>
                  <a:pt x="4731846" y="-146"/>
                </a:lnTo>
                <a:lnTo>
                  <a:pt x="4731846" y="25238"/>
                </a:lnTo>
                <a:lnTo>
                  <a:pt x="4629495" y="25238"/>
                </a:lnTo>
                <a:close/>
                <a:moveTo>
                  <a:pt x="4809048" y="25238"/>
                </a:moveTo>
                <a:lnTo>
                  <a:pt x="4809048" y="-146"/>
                </a:lnTo>
                <a:lnTo>
                  <a:pt x="4911399" y="-146"/>
                </a:lnTo>
                <a:lnTo>
                  <a:pt x="4911399" y="25238"/>
                </a:lnTo>
                <a:lnTo>
                  <a:pt x="4809048" y="25238"/>
                </a:lnTo>
                <a:close/>
                <a:moveTo>
                  <a:pt x="4988572" y="25238"/>
                </a:moveTo>
                <a:lnTo>
                  <a:pt x="4988572" y="-146"/>
                </a:lnTo>
                <a:lnTo>
                  <a:pt x="5090921" y="-146"/>
                </a:lnTo>
                <a:lnTo>
                  <a:pt x="5090921" y="25238"/>
                </a:lnTo>
                <a:lnTo>
                  <a:pt x="4988572" y="25238"/>
                </a:lnTo>
                <a:close/>
                <a:moveTo>
                  <a:pt x="5168123" y="25238"/>
                </a:moveTo>
                <a:lnTo>
                  <a:pt x="5168123" y="-146"/>
                </a:lnTo>
                <a:lnTo>
                  <a:pt x="5270474" y="-146"/>
                </a:lnTo>
                <a:lnTo>
                  <a:pt x="5270474" y="25238"/>
                </a:lnTo>
                <a:lnTo>
                  <a:pt x="5168123" y="25238"/>
                </a:lnTo>
                <a:close/>
                <a:moveTo>
                  <a:pt x="5347676" y="25238"/>
                </a:moveTo>
                <a:lnTo>
                  <a:pt x="5347676" y="-146"/>
                </a:lnTo>
                <a:lnTo>
                  <a:pt x="5449998" y="-146"/>
                </a:lnTo>
                <a:lnTo>
                  <a:pt x="5449998" y="25238"/>
                </a:lnTo>
                <a:lnTo>
                  <a:pt x="5347676" y="25238"/>
                </a:lnTo>
                <a:close/>
                <a:moveTo>
                  <a:pt x="5527200" y="25238"/>
                </a:moveTo>
                <a:lnTo>
                  <a:pt x="5527200" y="-146"/>
                </a:lnTo>
                <a:lnTo>
                  <a:pt x="5629520" y="-146"/>
                </a:lnTo>
                <a:lnTo>
                  <a:pt x="5629520" y="25238"/>
                </a:lnTo>
                <a:lnTo>
                  <a:pt x="5527200" y="25238"/>
                </a:lnTo>
                <a:close/>
                <a:moveTo>
                  <a:pt x="5706722" y="25238"/>
                </a:moveTo>
                <a:lnTo>
                  <a:pt x="5706722" y="-146"/>
                </a:lnTo>
                <a:lnTo>
                  <a:pt x="5809073" y="-146"/>
                </a:lnTo>
                <a:lnTo>
                  <a:pt x="5809073" y="25238"/>
                </a:lnTo>
                <a:lnTo>
                  <a:pt x="5706722" y="25238"/>
                </a:lnTo>
                <a:close/>
                <a:moveTo>
                  <a:pt x="5886275" y="25238"/>
                </a:moveTo>
                <a:lnTo>
                  <a:pt x="5886275" y="-146"/>
                </a:lnTo>
                <a:lnTo>
                  <a:pt x="5988626" y="-146"/>
                </a:lnTo>
                <a:lnTo>
                  <a:pt x="5988626" y="25238"/>
                </a:lnTo>
                <a:lnTo>
                  <a:pt x="5886275" y="25238"/>
                </a:lnTo>
                <a:close/>
                <a:moveTo>
                  <a:pt x="6065828" y="25238"/>
                </a:moveTo>
                <a:lnTo>
                  <a:pt x="6065828" y="-146"/>
                </a:lnTo>
                <a:lnTo>
                  <a:pt x="6168148" y="-146"/>
                </a:lnTo>
                <a:lnTo>
                  <a:pt x="6168148" y="25238"/>
                </a:lnTo>
                <a:lnTo>
                  <a:pt x="6065828" y="25238"/>
                </a:lnTo>
                <a:close/>
                <a:moveTo>
                  <a:pt x="6245350" y="25238"/>
                </a:moveTo>
                <a:lnTo>
                  <a:pt x="6245350" y="-146"/>
                </a:lnTo>
                <a:lnTo>
                  <a:pt x="6347701" y="-146"/>
                </a:lnTo>
                <a:lnTo>
                  <a:pt x="6347701" y="25238"/>
                </a:lnTo>
                <a:lnTo>
                  <a:pt x="6245350" y="25238"/>
                </a:lnTo>
                <a:close/>
                <a:moveTo>
                  <a:pt x="6424903" y="25238"/>
                </a:moveTo>
                <a:lnTo>
                  <a:pt x="6424903" y="-146"/>
                </a:lnTo>
                <a:lnTo>
                  <a:pt x="6527254" y="-146"/>
                </a:lnTo>
                <a:lnTo>
                  <a:pt x="6527254" y="25238"/>
                </a:lnTo>
                <a:lnTo>
                  <a:pt x="6424903" y="25238"/>
                </a:lnTo>
                <a:close/>
                <a:moveTo>
                  <a:pt x="6604456" y="25238"/>
                </a:moveTo>
                <a:lnTo>
                  <a:pt x="6604456" y="-146"/>
                </a:lnTo>
                <a:lnTo>
                  <a:pt x="6706806" y="-146"/>
                </a:lnTo>
                <a:lnTo>
                  <a:pt x="6706806" y="25238"/>
                </a:lnTo>
                <a:lnTo>
                  <a:pt x="6604456" y="25238"/>
                </a:lnTo>
                <a:close/>
                <a:moveTo>
                  <a:pt x="6783978" y="25238"/>
                </a:moveTo>
                <a:lnTo>
                  <a:pt x="6783978" y="-146"/>
                </a:lnTo>
                <a:lnTo>
                  <a:pt x="6886330" y="-146"/>
                </a:lnTo>
                <a:lnTo>
                  <a:pt x="6886330" y="25238"/>
                </a:lnTo>
                <a:lnTo>
                  <a:pt x="6783978" y="25238"/>
                </a:lnTo>
                <a:close/>
                <a:moveTo>
                  <a:pt x="6963531" y="25238"/>
                </a:moveTo>
                <a:lnTo>
                  <a:pt x="6963531" y="-146"/>
                </a:lnTo>
                <a:lnTo>
                  <a:pt x="7065852" y="-146"/>
                </a:lnTo>
                <a:lnTo>
                  <a:pt x="7065852" y="25238"/>
                </a:lnTo>
                <a:lnTo>
                  <a:pt x="6963531" y="25238"/>
                </a:lnTo>
                <a:close/>
                <a:moveTo>
                  <a:pt x="7143084" y="25238"/>
                </a:moveTo>
                <a:lnTo>
                  <a:pt x="7143084" y="-146"/>
                </a:lnTo>
                <a:lnTo>
                  <a:pt x="7245405" y="-146"/>
                </a:lnTo>
                <a:lnTo>
                  <a:pt x="7245405" y="25238"/>
                </a:lnTo>
                <a:lnTo>
                  <a:pt x="7143084" y="25238"/>
                </a:lnTo>
                <a:close/>
                <a:moveTo>
                  <a:pt x="7322607" y="25238"/>
                </a:moveTo>
                <a:lnTo>
                  <a:pt x="7322607" y="-146"/>
                </a:lnTo>
                <a:lnTo>
                  <a:pt x="7424958" y="-146"/>
                </a:lnTo>
                <a:lnTo>
                  <a:pt x="7424958" y="25238"/>
                </a:lnTo>
                <a:lnTo>
                  <a:pt x="7322607" y="25238"/>
                </a:lnTo>
                <a:close/>
                <a:moveTo>
                  <a:pt x="7502160" y="25238"/>
                </a:moveTo>
                <a:lnTo>
                  <a:pt x="7502160" y="-146"/>
                </a:lnTo>
                <a:lnTo>
                  <a:pt x="7604511" y="-146"/>
                </a:lnTo>
                <a:lnTo>
                  <a:pt x="7604511" y="25238"/>
                </a:lnTo>
                <a:lnTo>
                  <a:pt x="7502160" y="25238"/>
                </a:lnTo>
                <a:close/>
                <a:moveTo>
                  <a:pt x="7681682" y="25238"/>
                </a:moveTo>
                <a:lnTo>
                  <a:pt x="7681682" y="-146"/>
                </a:lnTo>
                <a:lnTo>
                  <a:pt x="7784033" y="-146"/>
                </a:lnTo>
                <a:lnTo>
                  <a:pt x="7784033" y="25238"/>
                </a:lnTo>
                <a:lnTo>
                  <a:pt x="7681682" y="25238"/>
                </a:lnTo>
                <a:close/>
                <a:moveTo>
                  <a:pt x="7861235" y="25238"/>
                </a:moveTo>
                <a:lnTo>
                  <a:pt x="7861235" y="-146"/>
                </a:lnTo>
                <a:lnTo>
                  <a:pt x="7963586" y="-146"/>
                </a:lnTo>
                <a:lnTo>
                  <a:pt x="7963586" y="25238"/>
                </a:lnTo>
                <a:lnTo>
                  <a:pt x="7861235" y="25238"/>
                </a:lnTo>
                <a:close/>
                <a:moveTo>
                  <a:pt x="8040788" y="25238"/>
                </a:moveTo>
                <a:lnTo>
                  <a:pt x="8040788" y="-146"/>
                </a:lnTo>
                <a:lnTo>
                  <a:pt x="8143108" y="-146"/>
                </a:lnTo>
                <a:lnTo>
                  <a:pt x="8143108" y="25238"/>
                </a:lnTo>
                <a:lnTo>
                  <a:pt x="8040788" y="25238"/>
                </a:lnTo>
                <a:close/>
                <a:moveTo>
                  <a:pt x="8220310" y="25238"/>
                </a:moveTo>
                <a:lnTo>
                  <a:pt x="8220310" y="-146"/>
                </a:lnTo>
                <a:lnTo>
                  <a:pt x="8284179" y="-146"/>
                </a:lnTo>
                <a:lnTo>
                  <a:pt x="8284179" y="25238"/>
                </a:lnTo>
                <a:lnTo>
                  <a:pt x="8220310" y="25238"/>
                </a:lnTo>
                <a:close/>
              </a:path>
            </a:pathLst>
          </a:custGeom>
          <a:solidFill>
            <a:srgbClr val="AEBDE9"/>
          </a:solidFill>
          <a:ln w="3012" cap="sq">
            <a:noFill/>
            <a:prstDash val="solid"/>
            <a:miter/>
          </a:ln>
        </p:spPr>
        <p:txBody>
          <a:bodyPr rtlCol="0" anchor="ctr"/>
          <a:lstStyle/>
          <a:p>
            <a:endParaRPr lang="en-CH" sz="4400"/>
          </a:p>
        </p:txBody>
      </p:sp>
      <p:sp>
        <p:nvSpPr>
          <p:cNvPr id="270" name="TextBox 269">
            <a:extLst>
              <a:ext uri="{FF2B5EF4-FFF2-40B4-BE49-F238E27FC236}">
                <a16:creationId xmlns:a16="http://schemas.microsoft.com/office/drawing/2014/main" id="{AE786CD9-AE14-8DB7-5500-48F3E8059484}"/>
              </a:ext>
            </a:extLst>
          </p:cNvPr>
          <p:cNvSpPr txBox="1"/>
          <p:nvPr/>
        </p:nvSpPr>
        <p:spPr>
          <a:xfrm rot="16200000">
            <a:off x="6978494" y="13885651"/>
            <a:ext cx="451918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Log2 fold change</a:t>
            </a:r>
          </a:p>
        </p:txBody>
      </p:sp>
      <p:sp>
        <p:nvSpPr>
          <p:cNvPr id="271" name="TextBox 270">
            <a:extLst>
              <a:ext uri="{FF2B5EF4-FFF2-40B4-BE49-F238E27FC236}">
                <a16:creationId xmlns:a16="http://schemas.microsoft.com/office/drawing/2014/main" id="{6EE95FA0-5154-B77A-3525-D318EED3D063}"/>
              </a:ext>
            </a:extLst>
          </p:cNvPr>
          <p:cNvSpPr txBox="1"/>
          <p:nvPr/>
        </p:nvSpPr>
        <p:spPr>
          <a:xfrm>
            <a:off x="9728900" y="13792585"/>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0</a:t>
            </a:r>
          </a:p>
        </p:txBody>
      </p:sp>
      <p:sp>
        <p:nvSpPr>
          <p:cNvPr id="272" name="TextBox 271">
            <a:extLst>
              <a:ext uri="{FF2B5EF4-FFF2-40B4-BE49-F238E27FC236}">
                <a16:creationId xmlns:a16="http://schemas.microsoft.com/office/drawing/2014/main" id="{E9401E9C-EE53-93E1-AC3A-D583D9A956B1}"/>
              </a:ext>
            </a:extLst>
          </p:cNvPr>
          <p:cNvSpPr txBox="1"/>
          <p:nvPr/>
        </p:nvSpPr>
        <p:spPr>
          <a:xfrm>
            <a:off x="9527085" y="14893192"/>
            <a:ext cx="68640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a:t>
            </a:r>
          </a:p>
        </p:txBody>
      </p:sp>
      <p:sp>
        <p:nvSpPr>
          <p:cNvPr id="273" name="TextBox 272">
            <a:extLst>
              <a:ext uri="{FF2B5EF4-FFF2-40B4-BE49-F238E27FC236}">
                <a16:creationId xmlns:a16="http://schemas.microsoft.com/office/drawing/2014/main" id="{F914B3A7-715B-5758-2F95-6D5C083CDCE7}"/>
              </a:ext>
            </a:extLst>
          </p:cNvPr>
          <p:cNvSpPr txBox="1"/>
          <p:nvPr/>
        </p:nvSpPr>
        <p:spPr>
          <a:xfrm>
            <a:off x="9533332" y="16020859"/>
            <a:ext cx="68640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-2</a:t>
            </a:r>
          </a:p>
        </p:txBody>
      </p:sp>
      <p:sp>
        <p:nvSpPr>
          <p:cNvPr id="274" name="TextBox 273">
            <a:extLst>
              <a:ext uri="{FF2B5EF4-FFF2-40B4-BE49-F238E27FC236}">
                <a16:creationId xmlns:a16="http://schemas.microsoft.com/office/drawing/2014/main" id="{7284F302-C987-E94E-6C6F-928D73F3DC11}"/>
              </a:ext>
            </a:extLst>
          </p:cNvPr>
          <p:cNvSpPr txBox="1"/>
          <p:nvPr/>
        </p:nvSpPr>
        <p:spPr>
          <a:xfrm>
            <a:off x="9728900" y="12726017"/>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a:t>
            </a:r>
          </a:p>
        </p:txBody>
      </p:sp>
      <p:sp>
        <p:nvSpPr>
          <p:cNvPr id="275" name="TextBox 274">
            <a:extLst>
              <a:ext uri="{FF2B5EF4-FFF2-40B4-BE49-F238E27FC236}">
                <a16:creationId xmlns:a16="http://schemas.microsoft.com/office/drawing/2014/main" id="{124B4161-10AF-6518-1691-3FA61CD332CD}"/>
              </a:ext>
            </a:extLst>
          </p:cNvPr>
          <p:cNvSpPr txBox="1"/>
          <p:nvPr/>
        </p:nvSpPr>
        <p:spPr>
          <a:xfrm>
            <a:off x="9763363" y="11650947"/>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2</a:t>
            </a:r>
          </a:p>
        </p:txBody>
      </p:sp>
      <p:sp>
        <p:nvSpPr>
          <p:cNvPr id="276" name="TextBox 275">
            <a:extLst>
              <a:ext uri="{FF2B5EF4-FFF2-40B4-BE49-F238E27FC236}">
                <a16:creationId xmlns:a16="http://schemas.microsoft.com/office/drawing/2014/main" id="{12104DC5-16FB-494C-B1BD-5073DC356544}"/>
              </a:ext>
            </a:extLst>
          </p:cNvPr>
          <p:cNvSpPr txBox="1"/>
          <p:nvPr/>
        </p:nvSpPr>
        <p:spPr>
          <a:xfrm rot="18900000">
            <a:off x="9356887" y="17936849"/>
            <a:ext cx="200407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Lacritin</a:t>
            </a:r>
          </a:p>
        </p:txBody>
      </p:sp>
      <p:sp>
        <p:nvSpPr>
          <p:cNvPr id="277" name="TextBox 276">
            <a:extLst>
              <a:ext uri="{FF2B5EF4-FFF2-40B4-BE49-F238E27FC236}">
                <a16:creationId xmlns:a16="http://schemas.microsoft.com/office/drawing/2014/main" id="{30C77552-DCE8-E076-3FEC-3ECF683E460F}"/>
              </a:ext>
            </a:extLst>
          </p:cNvPr>
          <p:cNvSpPr txBox="1"/>
          <p:nvPr/>
        </p:nvSpPr>
        <p:spPr>
          <a:xfrm rot="18900000">
            <a:off x="11075210" y="17825140"/>
            <a:ext cx="168988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PRR4</a:t>
            </a:r>
          </a:p>
        </p:txBody>
      </p:sp>
      <p:sp>
        <p:nvSpPr>
          <p:cNvPr id="278" name="TextBox 277">
            <a:extLst>
              <a:ext uri="{FF2B5EF4-FFF2-40B4-BE49-F238E27FC236}">
                <a16:creationId xmlns:a16="http://schemas.microsoft.com/office/drawing/2014/main" id="{F9ECAB77-AEB6-B34C-9E07-2CC9351055DC}"/>
              </a:ext>
            </a:extLst>
          </p:cNvPr>
          <p:cNvSpPr txBox="1"/>
          <p:nvPr/>
        </p:nvSpPr>
        <p:spPr>
          <a:xfrm rot="18900000">
            <a:off x="11690488" y="18156225"/>
            <a:ext cx="263245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Opiorphin</a:t>
            </a:r>
          </a:p>
        </p:txBody>
      </p:sp>
      <p:sp>
        <p:nvSpPr>
          <p:cNvPr id="279" name="TextBox 278">
            <a:extLst>
              <a:ext uri="{FF2B5EF4-FFF2-40B4-BE49-F238E27FC236}">
                <a16:creationId xmlns:a16="http://schemas.microsoft.com/office/drawing/2014/main" id="{ED730E9B-42EF-C2E2-19A6-65E3A4E073D7}"/>
              </a:ext>
            </a:extLst>
          </p:cNvPr>
          <p:cNvSpPr txBox="1"/>
          <p:nvPr/>
        </p:nvSpPr>
        <p:spPr>
          <a:xfrm rot="18900000">
            <a:off x="12962225" y="18180089"/>
            <a:ext cx="270445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Lysozyme</a:t>
            </a:r>
          </a:p>
        </p:txBody>
      </p:sp>
      <p:sp>
        <p:nvSpPr>
          <p:cNvPr id="280" name="TextBox 279">
            <a:extLst>
              <a:ext uri="{FF2B5EF4-FFF2-40B4-BE49-F238E27FC236}">
                <a16:creationId xmlns:a16="http://schemas.microsoft.com/office/drawing/2014/main" id="{CA4E0FAC-5A29-9221-96D6-9C4FAC59DBE0}"/>
              </a:ext>
            </a:extLst>
          </p:cNvPr>
          <p:cNvSpPr txBox="1"/>
          <p:nvPr/>
        </p:nvSpPr>
        <p:spPr>
          <a:xfrm rot="18900000">
            <a:off x="14222060" y="18255036"/>
            <a:ext cx="291458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Lipocalin-1</a:t>
            </a:r>
          </a:p>
        </p:txBody>
      </p:sp>
      <p:sp>
        <p:nvSpPr>
          <p:cNvPr id="281" name="TextBox 280">
            <a:extLst>
              <a:ext uri="{FF2B5EF4-FFF2-40B4-BE49-F238E27FC236}">
                <a16:creationId xmlns:a16="http://schemas.microsoft.com/office/drawing/2014/main" id="{2D3F6198-65E4-583B-C03F-656FB1DC8F5D}"/>
              </a:ext>
            </a:extLst>
          </p:cNvPr>
          <p:cNvSpPr txBox="1"/>
          <p:nvPr/>
        </p:nvSpPr>
        <p:spPr>
          <a:xfrm rot="18900000">
            <a:off x="17152954" y="17632978"/>
            <a:ext cx="114627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LTF</a:t>
            </a:r>
          </a:p>
        </p:txBody>
      </p:sp>
      <p:sp>
        <p:nvSpPr>
          <p:cNvPr id="282" name="Freeform 281">
            <a:extLst>
              <a:ext uri="{FF2B5EF4-FFF2-40B4-BE49-F238E27FC236}">
                <a16:creationId xmlns:a16="http://schemas.microsoft.com/office/drawing/2014/main" id="{DFE8871A-CD9F-8ACD-5310-895269DD3442}"/>
              </a:ext>
            </a:extLst>
          </p:cNvPr>
          <p:cNvSpPr/>
          <p:nvPr/>
        </p:nvSpPr>
        <p:spPr>
          <a:xfrm rot="10800000" flipV="1">
            <a:off x="10504641" y="13212827"/>
            <a:ext cx="282226" cy="4167648"/>
          </a:xfrm>
          <a:custGeom>
            <a:avLst/>
            <a:gdLst>
              <a:gd name="connsiteX0" fmla="*/ 1545 w 282226"/>
              <a:gd name="connsiteY0" fmla="*/ 632 h 4167648"/>
              <a:gd name="connsiteX1" fmla="*/ 283771 w 282226"/>
              <a:gd name="connsiteY1" fmla="*/ 632 h 4167648"/>
              <a:gd name="connsiteX2" fmla="*/ 283771 w 282226"/>
              <a:gd name="connsiteY2" fmla="*/ 4168288 h 4167648"/>
              <a:gd name="connsiteX3" fmla="*/ 1545 w 282226"/>
              <a:gd name="connsiteY3" fmla="*/ 4168288 h 4167648"/>
            </a:gdLst>
            <a:ahLst/>
            <a:cxnLst>
              <a:cxn ang="0">
                <a:pos x="connsiteX0" y="connsiteY0"/>
              </a:cxn>
              <a:cxn ang="0">
                <a:pos x="connsiteX1" y="connsiteY1"/>
              </a:cxn>
              <a:cxn ang="0">
                <a:pos x="connsiteX2" y="connsiteY2"/>
              </a:cxn>
              <a:cxn ang="0">
                <a:pos x="connsiteX3" y="connsiteY3"/>
              </a:cxn>
            </a:cxnLst>
            <a:rect l="l" t="t" r="r" b="b"/>
            <a:pathLst>
              <a:path w="282226" h="4167648">
                <a:moveTo>
                  <a:pt x="1545" y="632"/>
                </a:moveTo>
                <a:lnTo>
                  <a:pt x="283771" y="632"/>
                </a:lnTo>
                <a:lnTo>
                  <a:pt x="283771" y="4168288"/>
                </a:lnTo>
                <a:lnTo>
                  <a:pt x="1545" y="4168288"/>
                </a:lnTo>
                <a:close/>
              </a:path>
            </a:pathLst>
          </a:custGeom>
          <a:solidFill>
            <a:srgbClr val="2785EE"/>
          </a:solidFill>
          <a:ln w="16371" cap="sq">
            <a:noFill/>
            <a:prstDash val="solid"/>
            <a:miter/>
          </a:ln>
        </p:spPr>
        <p:txBody>
          <a:bodyPr rtlCol="0" anchor="ctr"/>
          <a:lstStyle/>
          <a:p>
            <a:endParaRPr lang="en-CH" sz="4400"/>
          </a:p>
        </p:txBody>
      </p:sp>
      <p:sp>
        <p:nvSpPr>
          <p:cNvPr id="283" name="Freeform 282">
            <a:extLst>
              <a:ext uri="{FF2B5EF4-FFF2-40B4-BE49-F238E27FC236}">
                <a16:creationId xmlns:a16="http://schemas.microsoft.com/office/drawing/2014/main" id="{8513AFF6-D993-42C8-1CA5-B9F7F509A69D}"/>
              </a:ext>
            </a:extLst>
          </p:cNvPr>
          <p:cNvSpPr/>
          <p:nvPr/>
        </p:nvSpPr>
        <p:spPr>
          <a:xfrm rot="10800000" flipV="1">
            <a:off x="12050702" y="13264138"/>
            <a:ext cx="282226" cy="4116261"/>
          </a:xfrm>
          <a:custGeom>
            <a:avLst/>
            <a:gdLst>
              <a:gd name="connsiteX0" fmla="*/ 2053 w 282226"/>
              <a:gd name="connsiteY0" fmla="*/ 641 h 4116261"/>
              <a:gd name="connsiteX1" fmla="*/ 284279 w 282226"/>
              <a:gd name="connsiteY1" fmla="*/ 641 h 4116261"/>
              <a:gd name="connsiteX2" fmla="*/ 284279 w 282226"/>
              <a:gd name="connsiteY2" fmla="*/ 4116909 h 4116261"/>
              <a:gd name="connsiteX3" fmla="*/ 2053 w 282226"/>
              <a:gd name="connsiteY3" fmla="*/ 4116909 h 4116261"/>
            </a:gdLst>
            <a:ahLst/>
            <a:cxnLst>
              <a:cxn ang="0">
                <a:pos x="connsiteX0" y="connsiteY0"/>
              </a:cxn>
              <a:cxn ang="0">
                <a:pos x="connsiteX1" y="connsiteY1"/>
              </a:cxn>
              <a:cxn ang="0">
                <a:pos x="connsiteX2" y="connsiteY2"/>
              </a:cxn>
              <a:cxn ang="0">
                <a:pos x="connsiteX3" y="connsiteY3"/>
              </a:cxn>
            </a:cxnLst>
            <a:rect l="l" t="t" r="r" b="b"/>
            <a:pathLst>
              <a:path w="282226" h="4116261">
                <a:moveTo>
                  <a:pt x="2053" y="641"/>
                </a:moveTo>
                <a:lnTo>
                  <a:pt x="284279" y="641"/>
                </a:lnTo>
                <a:lnTo>
                  <a:pt x="284279" y="4116909"/>
                </a:lnTo>
                <a:lnTo>
                  <a:pt x="2053" y="4116909"/>
                </a:lnTo>
                <a:close/>
              </a:path>
            </a:pathLst>
          </a:custGeom>
          <a:solidFill>
            <a:srgbClr val="2785EE"/>
          </a:solidFill>
          <a:ln w="16174" cap="sq">
            <a:noFill/>
            <a:prstDash val="solid"/>
            <a:miter/>
          </a:ln>
        </p:spPr>
        <p:txBody>
          <a:bodyPr rtlCol="0" anchor="ctr"/>
          <a:lstStyle/>
          <a:p>
            <a:endParaRPr lang="en-CH" sz="4400"/>
          </a:p>
        </p:txBody>
      </p:sp>
      <p:sp>
        <p:nvSpPr>
          <p:cNvPr id="284" name="Freeform 283">
            <a:extLst>
              <a:ext uri="{FF2B5EF4-FFF2-40B4-BE49-F238E27FC236}">
                <a16:creationId xmlns:a16="http://schemas.microsoft.com/office/drawing/2014/main" id="{70C702FD-9D54-182F-2E68-375D93828DF6}"/>
              </a:ext>
            </a:extLst>
          </p:cNvPr>
          <p:cNvSpPr/>
          <p:nvPr/>
        </p:nvSpPr>
        <p:spPr>
          <a:xfrm rot="10800000" flipV="1">
            <a:off x="13421918" y="13374340"/>
            <a:ext cx="282226" cy="4006745"/>
          </a:xfrm>
          <a:custGeom>
            <a:avLst/>
            <a:gdLst>
              <a:gd name="connsiteX0" fmla="*/ 2503 w 282226"/>
              <a:gd name="connsiteY0" fmla="*/ 659 h 4006745"/>
              <a:gd name="connsiteX1" fmla="*/ 284729 w 282226"/>
              <a:gd name="connsiteY1" fmla="*/ 659 h 4006745"/>
              <a:gd name="connsiteX2" fmla="*/ 284729 w 282226"/>
              <a:gd name="connsiteY2" fmla="*/ 4007412 h 4006745"/>
              <a:gd name="connsiteX3" fmla="*/ 2503 w 282226"/>
              <a:gd name="connsiteY3" fmla="*/ 4007412 h 4006745"/>
            </a:gdLst>
            <a:ahLst/>
            <a:cxnLst>
              <a:cxn ang="0">
                <a:pos x="connsiteX0" y="connsiteY0"/>
              </a:cxn>
              <a:cxn ang="0">
                <a:pos x="connsiteX1" y="connsiteY1"/>
              </a:cxn>
              <a:cxn ang="0">
                <a:pos x="connsiteX2" y="connsiteY2"/>
              </a:cxn>
              <a:cxn ang="0">
                <a:pos x="connsiteX3" y="connsiteY3"/>
              </a:cxn>
            </a:cxnLst>
            <a:rect l="l" t="t" r="r" b="b"/>
            <a:pathLst>
              <a:path w="282226" h="4006745">
                <a:moveTo>
                  <a:pt x="2503" y="659"/>
                </a:moveTo>
                <a:lnTo>
                  <a:pt x="284729" y="659"/>
                </a:lnTo>
                <a:lnTo>
                  <a:pt x="284729" y="4007412"/>
                </a:lnTo>
                <a:lnTo>
                  <a:pt x="2503" y="4007412"/>
                </a:lnTo>
                <a:close/>
              </a:path>
            </a:pathLst>
          </a:custGeom>
          <a:solidFill>
            <a:srgbClr val="2785EE"/>
          </a:solidFill>
          <a:ln w="15753" cap="sq">
            <a:noFill/>
            <a:prstDash val="solid"/>
            <a:miter/>
          </a:ln>
        </p:spPr>
        <p:txBody>
          <a:bodyPr rtlCol="0" anchor="ctr"/>
          <a:lstStyle/>
          <a:p>
            <a:endParaRPr lang="en-CH" sz="4400"/>
          </a:p>
        </p:txBody>
      </p:sp>
      <p:sp>
        <p:nvSpPr>
          <p:cNvPr id="285" name="Freeform 284">
            <a:extLst>
              <a:ext uri="{FF2B5EF4-FFF2-40B4-BE49-F238E27FC236}">
                <a16:creationId xmlns:a16="http://schemas.microsoft.com/office/drawing/2014/main" id="{2F41D6A7-DD7C-33C6-9FAF-8B3E96073F26}"/>
              </a:ext>
            </a:extLst>
          </p:cNvPr>
          <p:cNvSpPr/>
          <p:nvPr/>
        </p:nvSpPr>
        <p:spPr>
          <a:xfrm rot="10800000" flipV="1">
            <a:off x="14793134" y="13095615"/>
            <a:ext cx="282226" cy="4285133"/>
          </a:xfrm>
          <a:custGeom>
            <a:avLst/>
            <a:gdLst>
              <a:gd name="connsiteX0" fmla="*/ 2953 w 282226"/>
              <a:gd name="connsiteY0" fmla="*/ 613 h 4285133"/>
              <a:gd name="connsiteX1" fmla="*/ 285179 w 282226"/>
              <a:gd name="connsiteY1" fmla="*/ 613 h 4285133"/>
              <a:gd name="connsiteX2" fmla="*/ 285179 w 282226"/>
              <a:gd name="connsiteY2" fmla="*/ 4285754 h 4285133"/>
              <a:gd name="connsiteX3" fmla="*/ 2953 w 282226"/>
              <a:gd name="connsiteY3" fmla="*/ 4285754 h 4285133"/>
            </a:gdLst>
            <a:ahLst/>
            <a:cxnLst>
              <a:cxn ang="0">
                <a:pos x="connsiteX0" y="connsiteY0"/>
              </a:cxn>
              <a:cxn ang="0">
                <a:pos x="connsiteX1" y="connsiteY1"/>
              </a:cxn>
              <a:cxn ang="0">
                <a:pos x="connsiteX2" y="connsiteY2"/>
              </a:cxn>
              <a:cxn ang="0">
                <a:pos x="connsiteX3" y="connsiteY3"/>
              </a:cxn>
            </a:cxnLst>
            <a:rect l="l" t="t" r="r" b="b"/>
            <a:pathLst>
              <a:path w="282226" h="4285133">
                <a:moveTo>
                  <a:pt x="2953" y="613"/>
                </a:moveTo>
                <a:lnTo>
                  <a:pt x="285179" y="613"/>
                </a:lnTo>
                <a:lnTo>
                  <a:pt x="285179" y="4285754"/>
                </a:lnTo>
                <a:lnTo>
                  <a:pt x="2953" y="4285754"/>
                </a:lnTo>
                <a:close/>
              </a:path>
            </a:pathLst>
          </a:custGeom>
          <a:solidFill>
            <a:srgbClr val="2785EE"/>
          </a:solidFill>
          <a:ln w="16823" cap="sq">
            <a:noFill/>
            <a:prstDash val="solid"/>
            <a:miter/>
          </a:ln>
        </p:spPr>
        <p:txBody>
          <a:bodyPr rtlCol="0" anchor="ctr"/>
          <a:lstStyle/>
          <a:p>
            <a:endParaRPr lang="en-CH" sz="4400"/>
          </a:p>
        </p:txBody>
      </p:sp>
      <p:sp>
        <p:nvSpPr>
          <p:cNvPr id="286" name="Freeform 285">
            <a:extLst>
              <a:ext uri="{FF2B5EF4-FFF2-40B4-BE49-F238E27FC236}">
                <a16:creationId xmlns:a16="http://schemas.microsoft.com/office/drawing/2014/main" id="{D2ECBCF9-CAB7-E694-CE83-E6508AE463D8}"/>
              </a:ext>
            </a:extLst>
          </p:cNvPr>
          <p:cNvSpPr/>
          <p:nvPr/>
        </p:nvSpPr>
        <p:spPr>
          <a:xfrm rot="10800000" flipV="1">
            <a:off x="16218040" y="13297331"/>
            <a:ext cx="282226" cy="4082875"/>
          </a:xfrm>
          <a:custGeom>
            <a:avLst/>
            <a:gdLst>
              <a:gd name="connsiteX0" fmla="*/ 3420 w 282226"/>
              <a:gd name="connsiteY0" fmla="*/ 646 h 4082875"/>
              <a:gd name="connsiteX1" fmla="*/ 285646 w 282226"/>
              <a:gd name="connsiteY1" fmla="*/ 646 h 4082875"/>
              <a:gd name="connsiteX2" fmla="*/ 285646 w 282226"/>
              <a:gd name="connsiteY2" fmla="*/ 4083529 h 4082875"/>
              <a:gd name="connsiteX3" fmla="*/ 3420 w 282226"/>
              <a:gd name="connsiteY3" fmla="*/ 4083529 h 4082875"/>
            </a:gdLst>
            <a:ahLst/>
            <a:cxnLst>
              <a:cxn ang="0">
                <a:pos x="connsiteX0" y="connsiteY0"/>
              </a:cxn>
              <a:cxn ang="0">
                <a:pos x="connsiteX1" y="connsiteY1"/>
              </a:cxn>
              <a:cxn ang="0">
                <a:pos x="connsiteX2" y="connsiteY2"/>
              </a:cxn>
              <a:cxn ang="0">
                <a:pos x="connsiteX3" y="connsiteY3"/>
              </a:cxn>
            </a:cxnLst>
            <a:rect l="l" t="t" r="r" b="b"/>
            <a:pathLst>
              <a:path w="282226" h="4082875">
                <a:moveTo>
                  <a:pt x="3420" y="646"/>
                </a:moveTo>
                <a:lnTo>
                  <a:pt x="285646" y="646"/>
                </a:lnTo>
                <a:lnTo>
                  <a:pt x="285646" y="4083529"/>
                </a:lnTo>
                <a:lnTo>
                  <a:pt x="3420" y="4083529"/>
                </a:lnTo>
                <a:close/>
              </a:path>
            </a:pathLst>
          </a:custGeom>
          <a:solidFill>
            <a:srgbClr val="2785EE"/>
          </a:solidFill>
          <a:ln w="16046" cap="sq">
            <a:noFill/>
            <a:prstDash val="solid"/>
            <a:miter/>
          </a:ln>
        </p:spPr>
        <p:txBody>
          <a:bodyPr rtlCol="0" anchor="ctr"/>
          <a:lstStyle/>
          <a:p>
            <a:endParaRPr lang="en-CH" sz="4400"/>
          </a:p>
        </p:txBody>
      </p:sp>
      <p:sp>
        <p:nvSpPr>
          <p:cNvPr id="287" name="Freeform 286">
            <a:extLst>
              <a:ext uri="{FF2B5EF4-FFF2-40B4-BE49-F238E27FC236}">
                <a16:creationId xmlns:a16="http://schemas.microsoft.com/office/drawing/2014/main" id="{28B48477-8D5B-8F08-35C6-59EACD019F43}"/>
              </a:ext>
            </a:extLst>
          </p:cNvPr>
          <p:cNvSpPr/>
          <p:nvPr/>
        </p:nvSpPr>
        <p:spPr>
          <a:xfrm rot="10800000" flipV="1">
            <a:off x="17589256" y="13137465"/>
            <a:ext cx="282226" cy="4242707"/>
          </a:xfrm>
          <a:custGeom>
            <a:avLst/>
            <a:gdLst>
              <a:gd name="connsiteX0" fmla="*/ 3870 w 282226"/>
              <a:gd name="connsiteY0" fmla="*/ 620 h 4242707"/>
              <a:gd name="connsiteX1" fmla="*/ 286096 w 282226"/>
              <a:gd name="connsiteY1" fmla="*/ 620 h 4242707"/>
              <a:gd name="connsiteX2" fmla="*/ 286096 w 282226"/>
              <a:gd name="connsiteY2" fmla="*/ 4243335 h 4242707"/>
              <a:gd name="connsiteX3" fmla="*/ 3870 w 282226"/>
              <a:gd name="connsiteY3" fmla="*/ 4243335 h 4242707"/>
            </a:gdLst>
            <a:ahLst/>
            <a:cxnLst>
              <a:cxn ang="0">
                <a:pos x="connsiteX0" y="connsiteY0"/>
              </a:cxn>
              <a:cxn ang="0">
                <a:pos x="connsiteX1" y="connsiteY1"/>
              </a:cxn>
              <a:cxn ang="0">
                <a:pos x="connsiteX2" y="connsiteY2"/>
              </a:cxn>
              <a:cxn ang="0">
                <a:pos x="connsiteX3" y="connsiteY3"/>
              </a:cxn>
            </a:cxnLst>
            <a:rect l="l" t="t" r="r" b="b"/>
            <a:pathLst>
              <a:path w="282226" h="4242707">
                <a:moveTo>
                  <a:pt x="3870" y="620"/>
                </a:moveTo>
                <a:lnTo>
                  <a:pt x="286096" y="620"/>
                </a:lnTo>
                <a:lnTo>
                  <a:pt x="286096" y="4243335"/>
                </a:lnTo>
                <a:lnTo>
                  <a:pt x="3870" y="4243335"/>
                </a:lnTo>
                <a:close/>
              </a:path>
            </a:pathLst>
          </a:custGeom>
          <a:solidFill>
            <a:srgbClr val="2785EE"/>
          </a:solidFill>
          <a:ln w="16660" cap="sq">
            <a:noFill/>
            <a:prstDash val="solid"/>
            <a:miter/>
          </a:ln>
        </p:spPr>
        <p:txBody>
          <a:bodyPr rtlCol="0" anchor="ctr"/>
          <a:lstStyle/>
          <a:p>
            <a:endParaRPr lang="en-CH" sz="4400"/>
          </a:p>
        </p:txBody>
      </p:sp>
      <p:sp>
        <p:nvSpPr>
          <p:cNvPr id="288" name="Freeform 287">
            <a:extLst>
              <a:ext uri="{FF2B5EF4-FFF2-40B4-BE49-F238E27FC236}">
                <a16:creationId xmlns:a16="http://schemas.microsoft.com/office/drawing/2014/main" id="{FA4AF8F5-E32E-692F-B080-54AA94D1A2A4}"/>
              </a:ext>
            </a:extLst>
          </p:cNvPr>
          <p:cNvSpPr/>
          <p:nvPr/>
        </p:nvSpPr>
        <p:spPr>
          <a:xfrm rot="10800000" flipV="1">
            <a:off x="10896778" y="15071829"/>
            <a:ext cx="282226" cy="2309080"/>
          </a:xfrm>
          <a:custGeom>
            <a:avLst/>
            <a:gdLst>
              <a:gd name="connsiteX0" fmla="*/ 1674 w 282226"/>
              <a:gd name="connsiteY0" fmla="*/ 939 h 2309080"/>
              <a:gd name="connsiteX1" fmla="*/ 283900 w 282226"/>
              <a:gd name="connsiteY1" fmla="*/ 939 h 2309080"/>
              <a:gd name="connsiteX2" fmla="*/ 283900 w 282226"/>
              <a:gd name="connsiteY2" fmla="*/ 2310023 h 2309080"/>
              <a:gd name="connsiteX3" fmla="*/ 1674 w 282226"/>
              <a:gd name="connsiteY3" fmla="*/ 2310023 h 2309080"/>
            </a:gdLst>
            <a:ahLst/>
            <a:cxnLst>
              <a:cxn ang="0">
                <a:pos x="connsiteX0" y="connsiteY0"/>
              </a:cxn>
              <a:cxn ang="0">
                <a:pos x="connsiteX1" y="connsiteY1"/>
              </a:cxn>
              <a:cxn ang="0">
                <a:pos x="connsiteX2" y="connsiteY2"/>
              </a:cxn>
              <a:cxn ang="0">
                <a:pos x="connsiteX3" y="connsiteY3"/>
              </a:cxn>
            </a:cxnLst>
            <a:rect l="l" t="t" r="r" b="b"/>
            <a:pathLst>
              <a:path w="282226" h="2309080">
                <a:moveTo>
                  <a:pt x="1674" y="939"/>
                </a:moveTo>
                <a:lnTo>
                  <a:pt x="283900" y="939"/>
                </a:lnTo>
                <a:lnTo>
                  <a:pt x="283900" y="2310023"/>
                </a:lnTo>
                <a:lnTo>
                  <a:pt x="1674" y="2310023"/>
                </a:lnTo>
                <a:close/>
              </a:path>
            </a:pathLst>
          </a:custGeom>
          <a:solidFill>
            <a:srgbClr val="FF005E"/>
          </a:solidFill>
          <a:ln w="9230" cap="sq">
            <a:noFill/>
            <a:prstDash val="solid"/>
            <a:miter/>
          </a:ln>
        </p:spPr>
        <p:txBody>
          <a:bodyPr rtlCol="0" anchor="ctr"/>
          <a:lstStyle/>
          <a:p>
            <a:endParaRPr lang="en-CH" sz="4400"/>
          </a:p>
        </p:txBody>
      </p:sp>
      <p:sp>
        <p:nvSpPr>
          <p:cNvPr id="289" name="Freeform 288">
            <a:extLst>
              <a:ext uri="{FF2B5EF4-FFF2-40B4-BE49-F238E27FC236}">
                <a16:creationId xmlns:a16="http://schemas.microsoft.com/office/drawing/2014/main" id="{8B71AD7F-AEF4-D500-8B2A-E90F16C2A7C5}"/>
              </a:ext>
            </a:extLst>
          </p:cNvPr>
          <p:cNvSpPr/>
          <p:nvPr/>
        </p:nvSpPr>
        <p:spPr>
          <a:xfrm rot="10800000" flipV="1">
            <a:off x="12406121" y="15071829"/>
            <a:ext cx="282226" cy="2309080"/>
          </a:xfrm>
          <a:custGeom>
            <a:avLst/>
            <a:gdLst>
              <a:gd name="connsiteX0" fmla="*/ 2169 w 282226"/>
              <a:gd name="connsiteY0" fmla="*/ 939 h 2309080"/>
              <a:gd name="connsiteX1" fmla="*/ 284395 w 282226"/>
              <a:gd name="connsiteY1" fmla="*/ 939 h 2309080"/>
              <a:gd name="connsiteX2" fmla="*/ 284395 w 282226"/>
              <a:gd name="connsiteY2" fmla="*/ 2310023 h 2309080"/>
              <a:gd name="connsiteX3" fmla="*/ 2169 w 282226"/>
              <a:gd name="connsiteY3" fmla="*/ 2310023 h 2309080"/>
            </a:gdLst>
            <a:ahLst/>
            <a:cxnLst>
              <a:cxn ang="0">
                <a:pos x="connsiteX0" y="connsiteY0"/>
              </a:cxn>
              <a:cxn ang="0">
                <a:pos x="connsiteX1" y="connsiteY1"/>
              </a:cxn>
              <a:cxn ang="0">
                <a:pos x="connsiteX2" y="connsiteY2"/>
              </a:cxn>
              <a:cxn ang="0">
                <a:pos x="connsiteX3" y="connsiteY3"/>
              </a:cxn>
            </a:cxnLst>
            <a:rect l="l" t="t" r="r" b="b"/>
            <a:pathLst>
              <a:path w="282226" h="2309080">
                <a:moveTo>
                  <a:pt x="2169" y="939"/>
                </a:moveTo>
                <a:lnTo>
                  <a:pt x="284395" y="939"/>
                </a:lnTo>
                <a:lnTo>
                  <a:pt x="284395" y="2310023"/>
                </a:lnTo>
                <a:lnTo>
                  <a:pt x="2169" y="2310023"/>
                </a:lnTo>
                <a:close/>
              </a:path>
            </a:pathLst>
          </a:custGeom>
          <a:solidFill>
            <a:srgbClr val="FF005E"/>
          </a:solidFill>
          <a:ln w="9230" cap="sq">
            <a:noFill/>
            <a:prstDash val="solid"/>
            <a:miter/>
          </a:ln>
        </p:spPr>
        <p:txBody>
          <a:bodyPr rtlCol="0" anchor="ctr"/>
          <a:lstStyle/>
          <a:p>
            <a:endParaRPr lang="en-CH" sz="4400"/>
          </a:p>
        </p:txBody>
      </p:sp>
      <p:sp>
        <p:nvSpPr>
          <p:cNvPr id="290" name="Freeform 289">
            <a:extLst>
              <a:ext uri="{FF2B5EF4-FFF2-40B4-BE49-F238E27FC236}">
                <a16:creationId xmlns:a16="http://schemas.microsoft.com/office/drawing/2014/main" id="{4C87ED1F-0947-522E-A567-BA7C14CD497D}"/>
              </a:ext>
            </a:extLst>
          </p:cNvPr>
          <p:cNvSpPr/>
          <p:nvPr/>
        </p:nvSpPr>
        <p:spPr>
          <a:xfrm rot="10800000" flipV="1">
            <a:off x="13798880" y="14947694"/>
            <a:ext cx="282226" cy="2432976"/>
          </a:xfrm>
          <a:custGeom>
            <a:avLst/>
            <a:gdLst>
              <a:gd name="connsiteX0" fmla="*/ 2626 w 282226"/>
              <a:gd name="connsiteY0" fmla="*/ 919 h 2432976"/>
              <a:gd name="connsiteX1" fmla="*/ 284853 w 282226"/>
              <a:gd name="connsiteY1" fmla="*/ 919 h 2432976"/>
              <a:gd name="connsiteX2" fmla="*/ 284853 w 282226"/>
              <a:gd name="connsiteY2" fmla="*/ 2433900 h 2432976"/>
              <a:gd name="connsiteX3" fmla="*/ 2626 w 282226"/>
              <a:gd name="connsiteY3" fmla="*/ 2433900 h 2432976"/>
            </a:gdLst>
            <a:ahLst/>
            <a:cxnLst>
              <a:cxn ang="0">
                <a:pos x="connsiteX0" y="connsiteY0"/>
              </a:cxn>
              <a:cxn ang="0">
                <a:pos x="connsiteX1" y="connsiteY1"/>
              </a:cxn>
              <a:cxn ang="0">
                <a:pos x="connsiteX2" y="connsiteY2"/>
              </a:cxn>
              <a:cxn ang="0">
                <a:pos x="connsiteX3" y="connsiteY3"/>
              </a:cxn>
            </a:cxnLst>
            <a:rect l="l" t="t" r="r" b="b"/>
            <a:pathLst>
              <a:path w="282226" h="2432976">
                <a:moveTo>
                  <a:pt x="2626" y="919"/>
                </a:moveTo>
                <a:lnTo>
                  <a:pt x="284853" y="919"/>
                </a:lnTo>
                <a:lnTo>
                  <a:pt x="284853" y="2433900"/>
                </a:lnTo>
                <a:lnTo>
                  <a:pt x="2626" y="2433900"/>
                </a:lnTo>
                <a:close/>
              </a:path>
            </a:pathLst>
          </a:custGeom>
          <a:solidFill>
            <a:srgbClr val="FF005E"/>
          </a:solidFill>
          <a:ln w="9706" cap="sq">
            <a:noFill/>
            <a:prstDash val="solid"/>
            <a:miter/>
          </a:ln>
        </p:spPr>
        <p:txBody>
          <a:bodyPr rtlCol="0" anchor="ctr"/>
          <a:lstStyle/>
          <a:p>
            <a:endParaRPr lang="en-CH" sz="4400"/>
          </a:p>
        </p:txBody>
      </p:sp>
      <p:sp>
        <p:nvSpPr>
          <p:cNvPr id="291" name="Freeform 290">
            <a:extLst>
              <a:ext uri="{FF2B5EF4-FFF2-40B4-BE49-F238E27FC236}">
                <a16:creationId xmlns:a16="http://schemas.microsoft.com/office/drawing/2014/main" id="{2FA0B4B3-0D84-F7CC-F671-D723B18306B1}"/>
              </a:ext>
            </a:extLst>
          </p:cNvPr>
          <p:cNvSpPr/>
          <p:nvPr/>
        </p:nvSpPr>
        <p:spPr>
          <a:xfrm rot="10800000" flipV="1">
            <a:off x="15170127" y="15119641"/>
            <a:ext cx="282226" cy="2261269"/>
          </a:xfrm>
          <a:custGeom>
            <a:avLst/>
            <a:gdLst>
              <a:gd name="connsiteX0" fmla="*/ 3076 w 282226"/>
              <a:gd name="connsiteY0" fmla="*/ 947 h 2261269"/>
              <a:gd name="connsiteX1" fmla="*/ 285303 w 282226"/>
              <a:gd name="connsiteY1" fmla="*/ 947 h 2261269"/>
              <a:gd name="connsiteX2" fmla="*/ 285303 w 282226"/>
              <a:gd name="connsiteY2" fmla="*/ 2262220 h 2261269"/>
              <a:gd name="connsiteX3" fmla="*/ 3076 w 282226"/>
              <a:gd name="connsiteY3" fmla="*/ 2262220 h 2261269"/>
            </a:gdLst>
            <a:ahLst/>
            <a:cxnLst>
              <a:cxn ang="0">
                <a:pos x="connsiteX0" y="connsiteY0"/>
              </a:cxn>
              <a:cxn ang="0">
                <a:pos x="connsiteX1" y="connsiteY1"/>
              </a:cxn>
              <a:cxn ang="0">
                <a:pos x="connsiteX2" y="connsiteY2"/>
              </a:cxn>
              <a:cxn ang="0">
                <a:pos x="connsiteX3" y="connsiteY3"/>
              </a:cxn>
            </a:cxnLst>
            <a:rect l="l" t="t" r="r" b="b"/>
            <a:pathLst>
              <a:path w="282226" h="2261269">
                <a:moveTo>
                  <a:pt x="3076" y="947"/>
                </a:moveTo>
                <a:lnTo>
                  <a:pt x="285303" y="947"/>
                </a:lnTo>
                <a:lnTo>
                  <a:pt x="285303" y="2262220"/>
                </a:lnTo>
                <a:lnTo>
                  <a:pt x="3076" y="2262220"/>
                </a:lnTo>
                <a:close/>
              </a:path>
            </a:pathLst>
          </a:custGeom>
          <a:solidFill>
            <a:srgbClr val="FF005E"/>
          </a:solidFill>
          <a:ln w="9047" cap="sq">
            <a:noFill/>
            <a:prstDash val="solid"/>
            <a:miter/>
          </a:ln>
        </p:spPr>
        <p:txBody>
          <a:bodyPr rtlCol="0" anchor="ctr"/>
          <a:lstStyle/>
          <a:p>
            <a:endParaRPr lang="en-CH" sz="4400"/>
          </a:p>
        </p:txBody>
      </p:sp>
      <p:sp>
        <p:nvSpPr>
          <p:cNvPr id="292" name="Freeform 291">
            <a:extLst>
              <a:ext uri="{FF2B5EF4-FFF2-40B4-BE49-F238E27FC236}">
                <a16:creationId xmlns:a16="http://schemas.microsoft.com/office/drawing/2014/main" id="{88939BDC-A269-9F81-E54C-96EFF86638B9}"/>
              </a:ext>
            </a:extLst>
          </p:cNvPr>
          <p:cNvSpPr/>
          <p:nvPr/>
        </p:nvSpPr>
        <p:spPr>
          <a:xfrm rot="10800000" flipV="1">
            <a:off x="16611793" y="14943669"/>
            <a:ext cx="282226" cy="2437060"/>
          </a:xfrm>
          <a:custGeom>
            <a:avLst/>
            <a:gdLst>
              <a:gd name="connsiteX0" fmla="*/ 3550 w 282226"/>
              <a:gd name="connsiteY0" fmla="*/ 918 h 2437060"/>
              <a:gd name="connsiteX1" fmla="*/ 285776 w 282226"/>
              <a:gd name="connsiteY1" fmla="*/ 918 h 2437060"/>
              <a:gd name="connsiteX2" fmla="*/ 285776 w 282226"/>
              <a:gd name="connsiteY2" fmla="*/ 2437983 h 2437060"/>
              <a:gd name="connsiteX3" fmla="*/ 3550 w 282226"/>
              <a:gd name="connsiteY3" fmla="*/ 2437983 h 2437060"/>
            </a:gdLst>
            <a:ahLst/>
            <a:cxnLst>
              <a:cxn ang="0">
                <a:pos x="connsiteX0" y="connsiteY0"/>
              </a:cxn>
              <a:cxn ang="0">
                <a:pos x="connsiteX1" y="connsiteY1"/>
              </a:cxn>
              <a:cxn ang="0">
                <a:pos x="connsiteX2" y="connsiteY2"/>
              </a:cxn>
              <a:cxn ang="0">
                <a:pos x="connsiteX3" y="connsiteY3"/>
              </a:cxn>
            </a:cxnLst>
            <a:rect l="l" t="t" r="r" b="b"/>
            <a:pathLst>
              <a:path w="282226" h="2437060">
                <a:moveTo>
                  <a:pt x="3550" y="918"/>
                </a:moveTo>
                <a:lnTo>
                  <a:pt x="285776" y="918"/>
                </a:lnTo>
                <a:lnTo>
                  <a:pt x="285776" y="2437983"/>
                </a:lnTo>
                <a:lnTo>
                  <a:pt x="3550" y="2437983"/>
                </a:lnTo>
                <a:close/>
              </a:path>
            </a:pathLst>
          </a:custGeom>
          <a:solidFill>
            <a:srgbClr val="FF005E"/>
          </a:solidFill>
          <a:ln w="9722" cap="sq">
            <a:noFill/>
            <a:prstDash val="solid"/>
            <a:miter/>
          </a:ln>
        </p:spPr>
        <p:txBody>
          <a:bodyPr rtlCol="0" anchor="ctr"/>
          <a:lstStyle/>
          <a:p>
            <a:endParaRPr lang="en-CH" sz="4400"/>
          </a:p>
        </p:txBody>
      </p:sp>
      <p:sp>
        <p:nvSpPr>
          <p:cNvPr id="293" name="Freeform 292">
            <a:extLst>
              <a:ext uri="{FF2B5EF4-FFF2-40B4-BE49-F238E27FC236}">
                <a16:creationId xmlns:a16="http://schemas.microsoft.com/office/drawing/2014/main" id="{6B41A8C8-F812-E450-92D6-2DF4C245D797}"/>
              </a:ext>
            </a:extLst>
          </p:cNvPr>
          <p:cNvSpPr/>
          <p:nvPr/>
        </p:nvSpPr>
        <p:spPr>
          <a:xfrm rot="10800000" flipV="1">
            <a:off x="17957413" y="15335141"/>
            <a:ext cx="282226" cy="2045763"/>
          </a:xfrm>
          <a:custGeom>
            <a:avLst/>
            <a:gdLst>
              <a:gd name="connsiteX0" fmla="*/ 3991 w 282226"/>
              <a:gd name="connsiteY0" fmla="*/ 983 h 2045763"/>
              <a:gd name="connsiteX1" fmla="*/ 286217 w 282226"/>
              <a:gd name="connsiteY1" fmla="*/ 983 h 2045763"/>
              <a:gd name="connsiteX2" fmla="*/ 286217 w 282226"/>
              <a:gd name="connsiteY2" fmla="*/ 2046750 h 2045763"/>
              <a:gd name="connsiteX3" fmla="*/ 3991 w 282226"/>
              <a:gd name="connsiteY3" fmla="*/ 2046750 h 2045763"/>
            </a:gdLst>
            <a:ahLst/>
            <a:cxnLst>
              <a:cxn ang="0">
                <a:pos x="connsiteX0" y="connsiteY0"/>
              </a:cxn>
              <a:cxn ang="0">
                <a:pos x="connsiteX1" y="connsiteY1"/>
              </a:cxn>
              <a:cxn ang="0">
                <a:pos x="connsiteX2" y="connsiteY2"/>
              </a:cxn>
              <a:cxn ang="0">
                <a:pos x="connsiteX3" y="connsiteY3"/>
              </a:cxn>
            </a:cxnLst>
            <a:rect l="l" t="t" r="r" b="b"/>
            <a:pathLst>
              <a:path w="282226" h="2045763">
                <a:moveTo>
                  <a:pt x="3991" y="983"/>
                </a:moveTo>
                <a:lnTo>
                  <a:pt x="286217" y="983"/>
                </a:lnTo>
                <a:lnTo>
                  <a:pt x="286217" y="2046750"/>
                </a:lnTo>
                <a:lnTo>
                  <a:pt x="3991" y="2046750"/>
                </a:lnTo>
                <a:close/>
              </a:path>
            </a:pathLst>
          </a:custGeom>
          <a:solidFill>
            <a:srgbClr val="FF005E"/>
          </a:solidFill>
          <a:ln w="8218" cap="sq">
            <a:noFill/>
            <a:prstDash val="solid"/>
            <a:miter/>
          </a:ln>
        </p:spPr>
        <p:txBody>
          <a:bodyPr rtlCol="0" anchor="ctr"/>
          <a:lstStyle/>
          <a:p>
            <a:endParaRPr lang="en-CH" sz="4400"/>
          </a:p>
        </p:txBody>
      </p:sp>
      <p:sp>
        <p:nvSpPr>
          <p:cNvPr id="294" name="Freeform 293">
            <a:extLst>
              <a:ext uri="{FF2B5EF4-FFF2-40B4-BE49-F238E27FC236}">
                <a16:creationId xmlns:a16="http://schemas.microsoft.com/office/drawing/2014/main" id="{7E6D14BC-5538-D46B-715A-B785150644DA}"/>
              </a:ext>
            </a:extLst>
          </p:cNvPr>
          <p:cNvSpPr/>
          <p:nvPr/>
        </p:nvSpPr>
        <p:spPr>
          <a:xfrm rot="10800000" flipV="1">
            <a:off x="10637049" y="12886010"/>
            <a:ext cx="409932" cy="2133138"/>
          </a:xfrm>
          <a:custGeom>
            <a:avLst/>
            <a:gdLst>
              <a:gd name="connsiteX0" fmla="*/ 411600 w 409932"/>
              <a:gd name="connsiteY0" fmla="*/ 228407 h 2133138"/>
              <a:gd name="connsiteX1" fmla="*/ 411600 w 409932"/>
              <a:gd name="connsiteY1" fmla="*/ 1893 h 2133138"/>
              <a:gd name="connsiteX2" fmla="*/ 1668 w 409932"/>
              <a:gd name="connsiteY2" fmla="*/ -146 h 2133138"/>
              <a:gd name="connsiteX3" fmla="*/ 1668 w 409932"/>
              <a:gd name="connsiteY3" fmla="*/ 2132993 h 2133138"/>
            </a:gdLst>
            <a:ahLst/>
            <a:cxnLst>
              <a:cxn ang="0">
                <a:pos x="connsiteX0" y="connsiteY0"/>
              </a:cxn>
              <a:cxn ang="0">
                <a:pos x="connsiteX1" y="connsiteY1"/>
              </a:cxn>
              <a:cxn ang="0">
                <a:pos x="connsiteX2" y="connsiteY2"/>
              </a:cxn>
              <a:cxn ang="0">
                <a:pos x="connsiteX3" y="connsiteY3"/>
              </a:cxn>
            </a:cxnLst>
            <a:rect l="l" t="t" r="r" b="b"/>
            <a:pathLst>
              <a:path w="409932" h="2133138">
                <a:moveTo>
                  <a:pt x="411600" y="228407"/>
                </a:moveTo>
                <a:lnTo>
                  <a:pt x="411600" y="1893"/>
                </a:lnTo>
                <a:lnTo>
                  <a:pt x="1668" y="-146"/>
                </a:lnTo>
                <a:lnTo>
                  <a:pt x="1668" y="2132993"/>
                </a:lnTo>
              </a:path>
            </a:pathLst>
          </a:custGeom>
          <a:noFill/>
          <a:ln w="24253" cap="sq">
            <a:solidFill>
              <a:srgbClr val="000000"/>
            </a:solidFill>
            <a:prstDash val="solid"/>
            <a:miter/>
          </a:ln>
        </p:spPr>
        <p:txBody>
          <a:bodyPr rtlCol="0" anchor="ctr"/>
          <a:lstStyle/>
          <a:p>
            <a:endParaRPr lang="en-CH" sz="4400"/>
          </a:p>
        </p:txBody>
      </p:sp>
      <p:sp>
        <p:nvSpPr>
          <p:cNvPr id="295" name="Freeform 294">
            <a:extLst>
              <a:ext uri="{FF2B5EF4-FFF2-40B4-BE49-F238E27FC236}">
                <a16:creationId xmlns:a16="http://schemas.microsoft.com/office/drawing/2014/main" id="{E614C310-33CE-FA19-8E42-D359DBAD82AE}"/>
              </a:ext>
            </a:extLst>
          </p:cNvPr>
          <p:cNvSpPr/>
          <p:nvPr/>
        </p:nvSpPr>
        <p:spPr>
          <a:xfrm rot="10800000" flipV="1">
            <a:off x="12164157" y="12886010"/>
            <a:ext cx="409932" cy="2133138"/>
          </a:xfrm>
          <a:custGeom>
            <a:avLst/>
            <a:gdLst>
              <a:gd name="connsiteX0" fmla="*/ 412101 w 409932"/>
              <a:gd name="connsiteY0" fmla="*/ 228407 h 2133138"/>
              <a:gd name="connsiteX1" fmla="*/ 412101 w 409932"/>
              <a:gd name="connsiteY1" fmla="*/ 1893 h 2133138"/>
              <a:gd name="connsiteX2" fmla="*/ 2169 w 409932"/>
              <a:gd name="connsiteY2" fmla="*/ -146 h 2133138"/>
              <a:gd name="connsiteX3" fmla="*/ 2169 w 409932"/>
              <a:gd name="connsiteY3" fmla="*/ 2132993 h 2133138"/>
            </a:gdLst>
            <a:ahLst/>
            <a:cxnLst>
              <a:cxn ang="0">
                <a:pos x="connsiteX0" y="connsiteY0"/>
              </a:cxn>
              <a:cxn ang="0">
                <a:pos x="connsiteX1" y="connsiteY1"/>
              </a:cxn>
              <a:cxn ang="0">
                <a:pos x="connsiteX2" y="connsiteY2"/>
              </a:cxn>
              <a:cxn ang="0">
                <a:pos x="connsiteX3" y="connsiteY3"/>
              </a:cxn>
            </a:cxnLst>
            <a:rect l="l" t="t" r="r" b="b"/>
            <a:pathLst>
              <a:path w="409932" h="2133138">
                <a:moveTo>
                  <a:pt x="412101" y="228407"/>
                </a:moveTo>
                <a:lnTo>
                  <a:pt x="412101" y="1893"/>
                </a:lnTo>
                <a:lnTo>
                  <a:pt x="2169" y="-146"/>
                </a:lnTo>
                <a:lnTo>
                  <a:pt x="2169" y="2132993"/>
                </a:lnTo>
              </a:path>
            </a:pathLst>
          </a:custGeom>
          <a:noFill/>
          <a:ln w="24253" cap="sq">
            <a:solidFill>
              <a:srgbClr val="000000"/>
            </a:solidFill>
            <a:prstDash val="solid"/>
            <a:miter/>
          </a:ln>
        </p:spPr>
        <p:txBody>
          <a:bodyPr rtlCol="0" anchor="ctr"/>
          <a:lstStyle/>
          <a:p>
            <a:endParaRPr lang="en-CH" sz="4400"/>
          </a:p>
        </p:txBody>
      </p:sp>
      <p:sp>
        <p:nvSpPr>
          <p:cNvPr id="296" name="Freeform 295">
            <a:extLst>
              <a:ext uri="{FF2B5EF4-FFF2-40B4-BE49-F238E27FC236}">
                <a16:creationId xmlns:a16="http://schemas.microsoft.com/office/drawing/2014/main" id="{BA3AC48C-B41A-24F9-C5F6-F451B5FDC8CA}"/>
              </a:ext>
            </a:extLst>
          </p:cNvPr>
          <p:cNvSpPr/>
          <p:nvPr/>
        </p:nvSpPr>
        <p:spPr>
          <a:xfrm rot="10800000" flipV="1">
            <a:off x="13530711" y="12872395"/>
            <a:ext cx="409932" cy="1994387"/>
          </a:xfrm>
          <a:custGeom>
            <a:avLst/>
            <a:gdLst>
              <a:gd name="connsiteX0" fmla="*/ 412550 w 409932"/>
              <a:gd name="connsiteY0" fmla="*/ 432449 h 1994387"/>
              <a:gd name="connsiteX1" fmla="*/ 412550 w 409932"/>
              <a:gd name="connsiteY1" fmla="*/ 1723 h 1994387"/>
              <a:gd name="connsiteX2" fmla="*/ 2617 w 409932"/>
              <a:gd name="connsiteY2" fmla="*/ -173 h 1994387"/>
              <a:gd name="connsiteX3" fmla="*/ 2617 w 409932"/>
              <a:gd name="connsiteY3" fmla="*/ 1994214 h 1994387"/>
            </a:gdLst>
            <a:ahLst/>
            <a:cxnLst>
              <a:cxn ang="0">
                <a:pos x="connsiteX0" y="connsiteY0"/>
              </a:cxn>
              <a:cxn ang="0">
                <a:pos x="connsiteX1" y="connsiteY1"/>
              </a:cxn>
              <a:cxn ang="0">
                <a:pos x="connsiteX2" y="connsiteY2"/>
              </a:cxn>
              <a:cxn ang="0">
                <a:pos x="connsiteX3" y="connsiteY3"/>
              </a:cxn>
            </a:cxnLst>
            <a:rect l="l" t="t" r="r" b="b"/>
            <a:pathLst>
              <a:path w="409932" h="1994387">
                <a:moveTo>
                  <a:pt x="412550" y="432449"/>
                </a:moveTo>
                <a:lnTo>
                  <a:pt x="412550" y="1723"/>
                </a:lnTo>
                <a:lnTo>
                  <a:pt x="2617" y="-173"/>
                </a:lnTo>
                <a:lnTo>
                  <a:pt x="2617" y="1994214"/>
                </a:lnTo>
              </a:path>
            </a:pathLst>
          </a:custGeom>
          <a:noFill/>
          <a:ln w="24453" cap="sq">
            <a:solidFill>
              <a:srgbClr val="000000"/>
            </a:solidFill>
            <a:prstDash val="solid"/>
            <a:miter/>
          </a:ln>
        </p:spPr>
        <p:txBody>
          <a:bodyPr rtlCol="0" anchor="ctr"/>
          <a:lstStyle/>
          <a:p>
            <a:endParaRPr lang="en-CH" sz="4400"/>
          </a:p>
        </p:txBody>
      </p:sp>
      <p:sp>
        <p:nvSpPr>
          <p:cNvPr id="297" name="Freeform 296">
            <a:extLst>
              <a:ext uri="{FF2B5EF4-FFF2-40B4-BE49-F238E27FC236}">
                <a16:creationId xmlns:a16="http://schemas.microsoft.com/office/drawing/2014/main" id="{DF4A63CE-AF36-79E9-CC57-3AA9394FFFED}"/>
              </a:ext>
            </a:extLst>
          </p:cNvPr>
          <p:cNvSpPr/>
          <p:nvPr/>
        </p:nvSpPr>
        <p:spPr>
          <a:xfrm rot="10800000" flipV="1">
            <a:off x="14914115" y="12869409"/>
            <a:ext cx="409932" cy="2187802"/>
          </a:xfrm>
          <a:custGeom>
            <a:avLst/>
            <a:gdLst>
              <a:gd name="connsiteX0" fmla="*/ 413004 w 409932"/>
              <a:gd name="connsiteY0" fmla="*/ 168714 h 2187802"/>
              <a:gd name="connsiteX1" fmla="*/ 413004 w 409932"/>
              <a:gd name="connsiteY1" fmla="*/ 1657 h 2187802"/>
              <a:gd name="connsiteX2" fmla="*/ 3071 w 409932"/>
              <a:gd name="connsiteY2" fmla="*/ -239 h 2187802"/>
              <a:gd name="connsiteX3" fmla="*/ 3071 w 409932"/>
              <a:gd name="connsiteY3" fmla="*/ 2187564 h 2187802"/>
            </a:gdLst>
            <a:ahLst/>
            <a:cxnLst>
              <a:cxn ang="0">
                <a:pos x="connsiteX0" y="connsiteY0"/>
              </a:cxn>
              <a:cxn ang="0">
                <a:pos x="connsiteX1" y="connsiteY1"/>
              </a:cxn>
              <a:cxn ang="0">
                <a:pos x="connsiteX2" y="connsiteY2"/>
              </a:cxn>
              <a:cxn ang="0">
                <a:pos x="connsiteX3" y="connsiteY3"/>
              </a:cxn>
            </a:cxnLst>
            <a:rect l="l" t="t" r="r" b="b"/>
            <a:pathLst>
              <a:path w="409932" h="2187802">
                <a:moveTo>
                  <a:pt x="413004" y="168714"/>
                </a:moveTo>
                <a:lnTo>
                  <a:pt x="413004" y="1657"/>
                </a:lnTo>
                <a:lnTo>
                  <a:pt x="3071" y="-239"/>
                </a:lnTo>
                <a:lnTo>
                  <a:pt x="3071" y="2187564"/>
                </a:lnTo>
              </a:path>
            </a:pathLst>
          </a:custGeom>
          <a:noFill/>
          <a:ln w="24453" cap="sq">
            <a:solidFill>
              <a:srgbClr val="000000"/>
            </a:solidFill>
            <a:prstDash val="solid"/>
            <a:miter/>
          </a:ln>
        </p:spPr>
        <p:txBody>
          <a:bodyPr rtlCol="0" anchor="ctr"/>
          <a:lstStyle/>
          <a:p>
            <a:endParaRPr lang="en-CH" sz="4400"/>
          </a:p>
        </p:txBody>
      </p:sp>
      <p:sp>
        <p:nvSpPr>
          <p:cNvPr id="298" name="Freeform 297">
            <a:extLst>
              <a:ext uri="{FF2B5EF4-FFF2-40B4-BE49-F238E27FC236}">
                <a16:creationId xmlns:a16="http://schemas.microsoft.com/office/drawing/2014/main" id="{949D0448-52E3-3E9C-2009-CFC49D63BD74}"/>
              </a:ext>
            </a:extLst>
          </p:cNvPr>
          <p:cNvSpPr/>
          <p:nvPr/>
        </p:nvSpPr>
        <p:spPr>
          <a:xfrm rot="10800000" flipV="1">
            <a:off x="16315132" y="12867611"/>
            <a:ext cx="409932" cy="1994387"/>
          </a:xfrm>
          <a:custGeom>
            <a:avLst/>
            <a:gdLst>
              <a:gd name="connsiteX0" fmla="*/ 413464 w 409932"/>
              <a:gd name="connsiteY0" fmla="*/ 361056 h 1994387"/>
              <a:gd name="connsiteX1" fmla="*/ 413464 w 409932"/>
              <a:gd name="connsiteY1" fmla="*/ 1732 h 1994387"/>
              <a:gd name="connsiteX2" fmla="*/ 3531 w 409932"/>
              <a:gd name="connsiteY2" fmla="*/ -174 h 1994387"/>
              <a:gd name="connsiteX3" fmla="*/ 3531 w 409932"/>
              <a:gd name="connsiteY3" fmla="*/ 1994213 h 1994387"/>
            </a:gdLst>
            <a:ahLst/>
            <a:cxnLst>
              <a:cxn ang="0">
                <a:pos x="connsiteX0" y="connsiteY0"/>
              </a:cxn>
              <a:cxn ang="0">
                <a:pos x="connsiteX1" y="connsiteY1"/>
              </a:cxn>
              <a:cxn ang="0">
                <a:pos x="connsiteX2" y="connsiteY2"/>
              </a:cxn>
              <a:cxn ang="0">
                <a:pos x="connsiteX3" y="connsiteY3"/>
              </a:cxn>
            </a:cxnLst>
            <a:rect l="l" t="t" r="r" b="b"/>
            <a:pathLst>
              <a:path w="409932" h="1994387">
                <a:moveTo>
                  <a:pt x="413464" y="361056"/>
                </a:moveTo>
                <a:lnTo>
                  <a:pt x="413464" y="1732"/>
                </a:lnTo>
                <a:lnTo>
                  <a:pt x="3531" y="-174"/>
                </a:lnTo>
                <a:lnTo>
                  <a:pt x="3531" y="1994213"/>
                </a:lnTo>
              </a:path>
            </a:pathLst>
          </a:custGeom>
          <a:noFill/>
          <a:ln w="24453" cap="sq">
            <a:solidFill>
              <a:srgbClr val="000000"/>
            </a:solidFill>
            <a:prstDash val="solid"/>
            <a:miter/>
          </a:ln>
        </p:spPr>
        <p:txBody>
          <a:bodyPr rtlCol="0" anchor="ctr"/>
          <a:lstStyle/>
          <a:p>
            <a:endParaRPr lang="en-CH" sz="4400"/>
          </a:p>
        </p:txBody>
      </p:sp>
      <p:sp>
        <p:nvSpPr>
          <p:cNvPr id="299" name="Freeform 298">
            <a:extLst>
              <a:ext uri="{FF2B5EF4-FFF2-40B4-BE49-F238E27FC236}">
                <a16:creationId xmlns:a16="http://schemas.microsoft.com/office/drawing/2014/main" id="{5E680CEE-1C20-83E9-D74A-E4CE887A6F0C}"/>
              </a:ext>
            </a:extLst>
          </p:cNvPr>
          <p:cNvSpPr/>
          <p:nvPr/>
        </p:nvSpPr>
        <p:spPr>
          <a:xfrm rot="10800000" flipV="1">
            <a:off x="17716728" y="12873188"/>
            <a:ext cx="409932" cy="2365059"/>
          </a:xfrm>
          <a:custGeom>
            <a:avLst/>
            <a:gdLst>
              <a:gd name="connsiteX0" fmla="*/ 413923 w 409932"/>
              <a:gd name="connsiteY0" fmla="*/ 202969 h 2365059"/>
              <a:gd name="connsiteX1" fmla="*/ 413923 w 409932"/>
              <a:gd name="connsiteY1" fmla="*/ 1599 h 2365059"/>
              <a:gd name="connsiteX2" fmla="*/ 3991 w 409932"/>
              <a:gd name="connsiteY2" fmla="*/ -297 h 2365059"/>
              <a:gd name="connsiteX3" fmla="*/ 3991 w 409932"/>
              <a:gd name="connsiteY3" fmla="*/ 2364762 h 2365059"/>
            </a:gdLst>
            <a:ahLst/>
            <a:cxnLst>
              <a:cxn ang="0">
                <a:pos x="connsiteX0" y="connsiteY0"/>
              </a:cxn>
              <a:cxn ang="0">
                <a:pos x="connsiteX1" y="connsiteY1"/>
              </a:cxn>
              <a:cxn ang="0">
                <a:pos x="connsiteX2" y="connsiteY2"/>
              </a:cxn>
              <a:cxn ang="0">
                <a:pos x="connsiteX3" y="connsiteY3"/>
              </a:cxn>
            </a:cxnLst>
            <a:rect l="l" t="t" r="r" b="b"/>
            <a:pathLst>
              <a:path w="409932" h="2365059">
                <a:moveTo>
                  <a:pt x="413923" y="202969"/>
                </a:moveTo>
                <a:lnTo>
                  <a:pt x="413923" y="1599"/>
                </a:lnTo>
                <a:lnTo>
                  <a:pt x="3991" y="-297"/>
                </a:lnTo>
                <a:lnTo>
                  <a:pt x="3991" y="2364762"/>
                </a:lnTo>
              </a:path>
            </a:pathLst>
          </a:custGeom>
          <a:noFill/>
          <a:ln w="24453" cap="sq">
            <a:solidFill>
              <a:srgbClr val="000000"/>
            </a:solidFill>
            <a:prstDash val="solid"/>
            <a:miter/>
          </a:ln>
        </p:spPr>
        <p:txBody>
          <a:bodyPr rtlCol="0" anchor="ctr"/>
          <a:lstStyle/>
          <a:p>
            <a:endParaRPr lang="en-CH" sz="4400"/>
          </a:p>
        </p:txBody>
      </p:sp>
      <p:sp>
        <p:nvSpPr>
          <p:cNvPr id="300" name="TextBox 299">
            <a:extLst>
              <a:ext uri="{FF2B5EF4-FFF2-40B4-BE49-F238E27FC236}">
                <a16:creationId xmlns:a16="http://schemas.microsoft.com/office/drawing/2014/main" id="{CE535448-6054-828B-364C-A276F961260E}"/>
              </a:ext>
            </a:extLst>
          </p:cNvPr>
          <p:cNvSpPr txBox="1"/>
          <p:nvPr/>
        </p:nvSpPr>
        <p:spPr>
          <a:xfrm rot="10800000" flipV="1">
            <a:off x="10636255" y="12428796"/>
            <a:ext cx="40427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t>
            </a:r>
          </a:p>
        </p:txBody>
      </p:sp>
      <p:sp>
        <p:nvSpPr>
          <p:cNvPr id="301" name="TextBox 300">
            <a:extLst>
              <a:ext uri="{FF2B5EF4-FFF2-40B4-BE49-F238E27FC236}">
                <a16:creationId xmlns:a16="http://schemas.microsoft.com/office/drawing/2014/main" id="{657A65C0-9961-D161-4D75-CAD7191DD3E8}"/>
              </a:ext>
            </a:extLst>
          </p:cNvPr>
          <p:cNvSpPr txBox="1"/>
          <p:nvPr/>
        </p:nvSpPr>
        <p:spPr>
          <a:xfrm rot="10800000" flipV="1">
            <a:off x="12049057" y="12441747"/>
            <a:ext cx="62388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t>
            </a:r>
          </a:p>
        </p:txBody>
      </p:sp>
      <p:sp>
        <p:nvSpPr>
          <p:cNvPr id="302" name="TextBox 301">
            <a:extLst>
              <a:ext uri="{FF2B5EF4-FFF2-40B4-BE49-F238E27FC236}">
                <a16:creationId xmlns:a16="http://schemas.microsoft.com/office/drawing/2014/main" id="{7C52ECA6-E350-FD16-6A44-92E3F59EA7CA}"/>
              </a:ext>
            </a:extLst>
          </p:cNvPr>
          <p:cNvSpPr txBox="1"/>
          <p:nvPr/>
        </p:nvSpPr>
        <p:spPr>
          <a:xfrm rot="10800000" flipV="1">
            <a:off x="13402361" y="12428796"/>
            <a:ext cx="62388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t>
            </a:r>
          </a:p>
        </p:txBody>
      </p:sp>
      <p:sp>
        <p:nvSpPr>
          <p:cNvPr id="303" name="TextBox 302">
            <a:extLst>
              <a:ext uri="{FF2B5EF4-FFF2-40B4-BE49-F238E27FC236}">
                <a16:creationId xmlns:a16="http://schemas.microsoft.com/office/drawing/2014/main" id="{AF781699-2B14-1A36-9AB2-FDB43A09C1A8}"/>
              </a:ext>
            </a:extLst>
          </p:cNvPr>
          <p:cNvSpPr txBox="1"/>
          <p:nvPr/>
        </p:nvSpPr>
        <p:spPr>
          <a:xfrm rot="10800000" flipV="1">
            <a:off x="14676726" y="12425809"/>
            <a:ext cx="84350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t>
            </a:r>
          </a:p>
        </p:txBody>
      </p:sp>
      <p:sp>
        <p:nvSpPr>
          <p:cNvPr id="304" name="TextBox 303">
            <a:extLst>
              <a:ext uri="{FF2B5EF4-FFF2-40B4-BE49-F238E27FC236}">
                <a16:creationId xmlns:a16="http://schemas.microsoft.com/office/drawing/2014/main" id="{4823B273-3CCF-750B-43FA-E50B89688413}"/>
              </a:ext>
            </a:extLst>
          </p:cNvPr>
          <p:cNvSpPr txBox="1"/>
          <p:nvPr/>
        </p:nvSpPr>
        <p:spPr>
          <a:xfrm rot="10800000" flipV="1">
            <a:off x="16186783" y="12424011"/>
            <a:ext cx="62388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t>
            </a:r>
          </a:p>
        </p:txBody>
      </p:sp>
      <p:sp>
        <p:nvSpPr>
          <p:cNvPr id="305" name="TextBox 304">
            <a:extLst>
              <a:ext uri="{FF2B5EF4-FFF2-40B4-BE49-F238E27FC236}">
                <a16:creationId xmlns:a16="http://schemas.microsoft.com/office/drawing/2014/main" id="{15F99FB4-A3A7-3B6D-A338-017F27C9E666}"/>
              </a:ext>
            </a:extLst>
          </p:cNvPr>
          <p:cNvSpPr txBox="1"/>
          <p:nvPr/>
        </p:nvSpPr>
        <p:spPr>
          <a:xfrm rot="10800000" flipV="1">
            <a:off x="17479309" y="12429588"/>
            <a:ext cx="84350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t>
            </a:r>
          </a:p>
        </p:txBody>
      </p:sp>
    </p:spTree>
    <p:extLst>
      <p:ext uri="{BB962C8B-B14F-4D97-AF65-F5344CB8AC3E}">
        <p14:creationId xmlns:p14="http://schemas.microsoft.com/office/powerpoint/2010/main" val="145698067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aphic 4">
            <a:extLst>
              <a:ext uri="{FF2B5EF4-FFF2-40B4-BE49-F238E27FC236}">
                <a16:creationId xmlns:a16="http://schemas.microsoft.com/office/drawing/2014/main" id="{651F6652-5C8D-FB55-1731-F9B274837916}"/>
              </a:ext>
            </a:extLst>
          </p:cNvPr>
          <p:cNvGrpSpPr/>
          <p:nvPr/>
        </p:nvGrpSpPr>
        <p:grpSpPr>
          <a:xfrm>
            <a:off x="-4649" y="5569"/>
            <a:ext cx="32394157" cy="21597497"/>
            <a:chOff x="-4649" y="5569"/>
            <a:chExt cx="32394157" cy="21597497"/>
          </a:xfrm>
        </p:grpSpPr>
        <p:sp>
          <p:nvSpPr>
            <p:cNvPr id="8" name="Freeform 7">
              <a:extLst>
                <a:ext uri="{FF2B5EF4-FFF2-40B4-BE49-F238E27FC236}">
                  <a16:creationId xmlns:a16="http://schemas.microsoft.com/office/drawing/2014/main" id="{F68C33DF-E2BB-3FDB-3379-09E0528FAFBC}"/>
                </a:ext>
              </a:extLst>
            </p:cNvPr>
            <p:cNvSpPr/>
            <p:nvPr/>
          </p:nvSpPr>
          <p:spPr>
            <a:xfrm>
              <a:off x="-4649" y="5569"/>
              <a:ext cx="32394157" cy="21597497"/>
            </a:xfrm>
            <a:custGeom>
              <a:avLst/>
              <a:gdLst>
                <a:gd name="connsiteX0" fmla="*/ 4036 w 32394157"/>
                <a:gd name="connsiteY0" fmla="*/ 2694 h 21597497"/>
                <a:gd name="connsiteX1" fmla="*/ 32398196 w 32394157"/>
                <a:gd name="connsiteY1" fmla="*/ 2694 h 21597497"/>
                <a:gd name="connsiteX2" fmla="*/ 32398196 w 32394157"/>
                <a:gd name="connsiteY2" fmla="*/ 21600192 h 21597497"/>
                <a:gd name="connsiteX3" fmla="*/ 4038 w 32394157"/>
                <a:gd name="connsiteY3" fmla="*/ 21600192 h 21597497"/>
              </a:gdLst>
              <a:ahLst/>
              <a:cxnLst>
                <a:cxn ang="0">
                  <a:pos x="connsiteX0" y="connsiteY0"/>
                </a:cxn>
                <a:cxn ang="0">
                  <a:pos x="connsiteX1" y="connsiteY1"/>
                </a:cxn>
                <a:cxn ang="0">
                  <a:pos x="connsiteX2" y="connsiteY2"/>
                </a:cxn>
                <a:cxn ang="0">
                  <a:pos x="connsiteX3" y="connsiteY3"/>
                </a:cxn>
              </a:cxnLst>
              <a:rect l="l" t="t" r="r" b="b"/>
              <a:pathLst>
                <a:path w="32394157" h="21597497">
                  <a:moveTo>
                    <a:pt x="4036" y="2694"/>
                  </a:moveTo>
                  <a:lnTo>
                    <a:pt x="32398196" y="2694"/>
                  </a:lnTo>
                  <a:lnTo>
                    <a:pt x="32398196" y="21600192"/>
                  </a:lnTo>
                  <a:lnTo>
                    <a:pt x="4038" y="21600192"/>
                  </a:lnTo>
                  <a:close/>
                </a:path>
              </a:pathLst>
            </a:custGeom>
            <a:solidFill>
              <a:srgbClr val="AEBDE9"/>
            </a:solidFill>
            <a:ln w="12696" cap="rnd">
              <a:noFill/>
              <a:prstDash val="solid"/>
              <a:round/>
            </a:ln>
          </p:spPr>
          <p:txBody>
            <a:bodyPr rtlCol="0" anchor="ctr"/>
            <a:lstStyle/>
            <a:p>
              <a:endParaRPr lang="en-CH" sz="4800"/>
            </a:p>
          </p:txBody>
        </p:sp>
        <p:sp>
          <p:nvSpPr>
            <p:cNvPr id="9" name="Freeform 8">
              <a:extLst>
                <a:ext uri="{FF2B5EF4-FFF2-40B4-BE49-F238E27FC236}">
                  <a16:creationId xmlns:a16="http://schemas.microsoft.com/office/drawing/2014/main" id="{FF632D6B-4C91-5312-2507-5802705743EB}"/>
                </a:ext>
              </a:extLst>
            </p:cNvPr>
            <p:cNvSpPr/>
            <p:nvPr/>
          </p:nvSpPr>
          <p:spPr>
            <a:xfrm>
              <a:off x="748990" y="1082137"/>
              <a:ext cx="14057653" cy="13692211"/>
            </a:xfrm>
            <a:custGeom>
              <a:avLst/>
              <a:gdLst>
                <a:gd name="connsiteX0" fmla="*/ 14054955 w 14057653"/>
                <a:gd name="connsiteY0" fmla="*/ 277947 h 13692211"/>
                <a:gd name="connsiteX1" fmla="*/ 13777270 w 14057653"/>
                <a:gd name="connsiteY1" fmla="*/ 308 h 13692211"/>
                <a:gd name="connsiteX2" fmla="*/ 274894 w 14057653"/>
                <a:gd name="connsiteY2" fmla="*/ 308 h 13692211"/>
                <a:gd name="connsiteX3" fmla="*/ -2699 w 14057653"/>
                <a:gd name="connsiteY3" fmla="*/ 277947 h 13692211"/>
                <a:gd name="connsiteX4" fmla="*/ -2699 w 14057653"/>
                <a:gd name="connsiteY4" fmla="*/ 13414809 h 13692211"/>
                <a:gd name="connsiteX5" fmla="*/ 274894 w 14057653"/>
                <a:gd name="connsiteY5" fmla="*/ 13692520 h 13692211"/>
                <a:gd name="connsiteX6" fmla="*/ 13777270 w 14057653"/>
                <a:gd name="connsiteY6" fmla="*/ 13692520 h 13692211"/>
                <a:gd name="connsiteX7" fmla="*/ 14054955 w 14057653"/>
                <a:gd name="connsiteY7" fmla="*/ 13414809 h 13692211"/>
                <a:gd name="connsiteX8" fmla="*/ 14054955 w 14057653"/>
                <a:gd name="connsiteY8" fmla="*/ 277947 h 13692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57653" h="13692211">
                  <a:moveTo>
                    <a:pt x="14054955" y="277947"/>
                  </a:moveTo>
                  <a:cubicBezTo>
                    <a:pt x="14054955" y="124705"/>
                    <a:pt x="13930591" y="308"/>
                    <a:pt x="13777270" y="308"/>
                  </a:cubicBezTo>
                  <a:lnTo>
                    <a:pt x="274894" y="308"/>
                  </a:lnTo>
                  <a:cubicBezTo>
                    <a:pt x="121664" y="308"/>
                    <a:pt x="-2699" y="124705"/>
                    <a:pt x="-2699" y="277947"/>
                  </a:cubicBezTo>
                  <a:lnTo>
                    <a:pt x="-2699" y="13414809"/>
                  </a:lnTo>
                  <a:cubicBezTo>
                    <a:pt x="-2699" y="13568052"/>
                    <a:pt x="121664" y="13692520"/>
                    <a:pt x="274894" y="13692520"/>
                  </a:cubicBezTo>
                  <a:lnTo>
                    <a:pt x="13777270" y="13692520"/>
                  </a:lnTo>
                  <a:cubicBezTo>
                    <a:pt x="13930591" y="13692520"/>
                    <a:pt x="14054955" y="13568052"/>
                    <a:pt x="14054955" y="13414809"/>
                  </a:cubicBezTo>
                  <a:lnTo>
                    <a:pt x="14054955" y="277947"/>
                  </a:lnTo>
                  <a:close/>
                </a:path>
              </a:pathLst>
            </a:custGeom>
            <a:solidFill>
              <a:srgbClr val="DBE9FF"/>
            </a:solidFill>
            <a:ln w="31487" cap="rnd">
              <a:solidFill>
                <a:srgbClr val="000080"/>
              </a:solidFill>
              <a:prstDash val="solid"/>
              <a:round/>
            </a:ln>
          </p:spPr>
          <p:txBody>
            <a:bodyPr rtlCol="0" anchor="ctr"/>
            <a:lstStyle/>
            <a:p>
              <a:endParaRPr lang="en-CH" sz="4800"/>
            </a:p>
          </p:txBody>
        </p:sp>
        <p:sp>
          <p:nvSpPr>
            <p:cNvPr id="10" name="Freeform 9">
              <a:extLst>
                <a:ext uri="{FF2B5EF4-FFF2-40B4-BE49-F238E27FC236}">
                  <a16:creationId xmlns:a16="http://schemas.microsoft.com/office/drawing/2014/main" id="{E39B40BE-FCEB-F955-8415-EFBDA1F82B70}"/>
                </a:ext>
              </a:extLst>
            </p:cNvPr>
            <p:cNvSpPr/>
            <p:nvPr/>
          </p:nvSpPr>
          <p:spPr>
            <a:xfrm>
              <a:off x="765847" y="15238538"/>
              <a:ext cx="14045939" cy="5333525"/>
            </a:xfrm>
            <a:custGeom>
              <a:avLst/>
              <a:gdLst>
                <a:gd name="connsiteX0" fmla="*/ 14043244 w 14045939"/>
                <a:gd name="connsiteY0" fmla="*/ 235630 h 5333525"/>
                <a:gd name="connsiteX1" fmla="*/ 13811207 w 14045939"/>
                <a:gd name="connsiteY1" fmla="*/ 3581 h 5333525"/>
                <a:gd name="connsiteX2" fmla="*/ 229341 w 14045939"/>
                <a:gd name="connsiteY2" fmla="*/ 3581 h 5333525"/>
                <a:gd name="connsiteX3" fmla="*/ -2696 w 14045939"/>
                <a:gd name="connsiteY3" fmla="*/ 235630 h 5333525"/>
                <a:gd name="connsiteX4" fmla="*/ -2696 w 14045939"/>
                <a:gd name="connsiteY4" fmla="*/ 5105058 h 5333525"/>
                <a:gd name="connsiteX5" fmla="*/ 229341 w 14045939"/>
                <a:gd name="connsiteY5" fmla="*/ 5337107 h 5333525"/>
                <a:gd name="connsiteX6" fmla="*/ 13811207 w 14045939"/>
                <a:gd name="connsiteY6" fmla="*/ 5337107 h 5333525"/>
                <a:gd name="connsiteX7" fmla="*/ 14043244 w 14045939"/>
                <a:gd name="connsiteY7" fmla="*/ 5105058 h 5333525"/>
                <a:gd name="connsiteX8" fmla="*/ 14043244 w 14045939"/>
                <a:gd name="connsiteY8" fmla="*/ 235630 h 533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5939" h="5333525">
                  <a:moveTo>
                    <a:pt x="14043244" y="235630"/>
                  </a:moveTo>
                  <a:cubicBezTo>
                    <a:pt x="14043244" y="107576"/>
                    <a:pt x="13939303" y="3581"/>
                    <a:pt x="13811207" y="3581"/>
                  </a:cubicBezTo>
                  <a:lnTo>
                    <a:pt x="229341" y="3581"/>
                  </a:lnTo>
                  <a:cubicBezTo>
                    <a:pt x="101337" y="3581"/>
                    <a:pt x="-2696" y="107576"/>
                    <a:pt x="-2696" y="235630"/>
                  </a:cubicBezTo>
                  <a:lnTo>
                    <a:pt x="-2696" y="5105058"/>
                  </a:lnTo>
                  <a:cubicBezTo>
                    <a:pt x="-2696" y="5233113"/>
                    <a:pt x="101337" y="5337107"/>
                    <a:pt x="229341" y="5337107"/>
                  </a:cubicBezTo>
                  <a:lnTo>
                    <a:pt x="13811207" y="5337107"/>
                  </a:lnTo>
                  <a:cubicBezTo>
                    <a:pt x="13939303" y="5337107"/>
                    <a:pt x="14043244" y="5233113"/>
                    <a:pt x="14043244" y="5105058"/>
                  </a:cubicBezTo>
                  <a:lnTo>
                    <a:pt x="14043244" y="235630"/>
                  </a:lnTo>
                  <a:close/>
                </a:path>
              </a:pathLst>
            </a:custGeom>
            <a:solidFill>
              <a:srgbClr val="DBE9FF"/>
            </a:solidFill>
            <a:ln w="27948" cap="rnd">
              <a:solidFill>
                <a:srgbClr val="000080"/>
              </a:solidFill>
              <a:prstDash val="solid"/>
              <a:round/>
            </a:ln>
          </p:spPr>
          <p:txBody>
            <a:bodyPr rtlCol="0" anchor="ctr"/>
            <a:lstStyle/>
            <a:p>
              <a:endParaRPr lang="en-CH" sz="4800"/>
            </a:p>
          </p:txBody>
        </p:sp>
        <p:sp>
          <p:nvSpPr>
            <p:cNvPr id="11" name="Freeform 10">
              <a:extLst>
                <a:ext uri="{FF2B5EF4-FFF2-40B4-BE49-F238E27FC236}">
                  <a16:creationId xmlns:a16="http://schemas.microsoft.com/office/drawing/2014/main" id="{85781F1D-501F-251C-0E32-981F1DA17E71}"/>
                </a:ext>
              </a:extLst>
            </p:cNvPr>
            <p:cNvSpPr/>
            <p:nvPr/>
          </p:nvSpPr>
          <p:spPr>
            <a:xfrm>
              <a:off x="4782769" y="462071"/>
              <a:ext cx="5680202" cy="1240159"/>
            </a:xfrm>
            <a:custGeom>
              <a:avLst/>
              <a:gdLst>
                <a:gd name="connsiteX0" fmla="*/ 5677453 w 5680202"/>
                <a:gd name="connsiteY0" fmla="*/ 618141 h 1240159"/>
                <a:gd name="connsiteX1" fmla="*/ 5057401 w 5680202"/>
                <a:gd name="connsiteY1" fmla="*/ -1938 h 1240159"/>
                <a:gd name="connsiteX2" fmla="*/ 617302 w 5680202"/>
                <a:gd name="connsiteY2" fmla="*/ -1938 h 1240159"/>
                <a:gd name="connsiteX3" fmla="*/ -2750 w 5680202"/>
                <a:gd name="connsiteY3" fmla="*/ 618141 h 1240159"/>
                <a:gd name="connsiteX4" fmla="*/ 617302 w 5680202"/>
                <a:gd name="connsiteY4" fmla="*/ 1238221 h 1240159"/>
                <a:gd name="connsiteX5" fmla="*/ 5057401 w 5680202"/>
                <a:gd name="connsiteY5" fmla="*/ 1238221 h 1240159"/>
                <a:gd name="connsiteX6" fmla="*/ 5677453 w 5680202"/>
                <a:gd name="connsiteY6" fmla="*/ 618141 h 12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0202" h="1240159">
                  <a:moveTo>
                    <a:pt x="5677453" y="618141"/>
                  </a:moveTo>
                  <a:cubicBezTo>
                    <a:pt x="5677453" y="275911"/>
                    <a:pt x="5399615" y="-1938"/>
                    <a:pt x="5057401" y="-1938"/>
                  </a:cubicBezTo>
                  <a:lnTo>
                    <a:pt x="617302" y="-1938"/>
                  </a:lnTo>
                  <a:cubicBezTo>
                    <a:pt x="275088" y="-1938"/>
                    <a:pt x="-2750" y="275911"/>
                    <a:pt x="-2750" y="618141"/>
                  </a:cubicBezTo>
                  <a:cubicBezTo>
                    <a:pt x="-2750" y="960372"/>
                    <a:pt x="275088" y="1238221"/>
                    <a:pt x="617302" y="1238221"/>
                  </a:cubicBezTo>
                  <a:lnTo>
                    <a:pt x="5057401" y="1238221"/>
                  </a:lnTo>
                  <a:cubicBezTo>
                    <a:pt x="5399615" y="1238221"/>
                    <a:pt x="5677453" y="960372"/>
                    <a:pt x="5677453" y="618141"/>
                  </a:cubicBezTo>
                  <a:close/>
                </a:path>
              </a:pathLst>
            </a:custGeom>
            <a:solidFill>
              <a:srgbClr val="FFFFFF"/>
            </a:solidFill>
            <a:ln w="25922" cap="rnd">
              <a:solidFill>
                <a:srgbClr val="000080"/>
              </a:solidFill>
              <a:prstDash val="solid"/>
              <a:round/>
            </a:ln>
          </p:spPr>
          <p:txBody>
            <a:bodyPr rtlCol="0" anchor="ctr"/>
            <a:lstStyle/>
            <a:p>
              <a:endParaRPr lang="en-CH" sz="4800"/>
            </a:p>
          </p:txBody>
        </p:sp>
        <p:sp>
          <p:nvSpPr>
            <p:cNvPr id="12" name="Freeform 11">
              <a:extLst>
                <a:ext uri="{FF2B5EF4-FFF2-40B4-BE49-F238E27FC236}">
                  <a16:creationId xmlns:a16="http://schemas.microsoft.com/office/drawing/2014/main" id="{F240AF01-788B-F942-1421-6EF97765020F}"/>
                </a:ext>
              </a:extLst>
            </p:cNvPr>
            <p:cNvSpPr/>
            <p:nvPr/>
          </p:nvSpPr>
          <p:spPr>
            <a:xfrm>
              <a:off x="6550659" y="19952001"/>
              <a:ext cx="2595985" cy="1240159"/>
            </a:xfrm>
            <a:custGeom>
              <a:avLst/>
              <a:gdLst>
                <a:gd name="connsiteX0" fmla="*/ 2593309 w 2595985"/>
                <a:gd name="connsiteY0" fmla="*/ 624536 h 1240159"/>
                <a:gd name="connsiteX1" fmla="*/ 1973267 w 2595985"/>
                <a:gd name="connsiteY1" fmla="*/ 4456 h 1240159"/>
                <a:gd name="connsiteX2" fmla="*/ 617367 w 2595985"/>
                <a:gd name="connsiteY2" fmla="*/ 4456 h 1240159"/>
                <a:gd name="connsiteX3" fmla="*/ -2676 w 2595985"/>
                <a:gd name="connsiteY3" fmla="*/ 624536 h 1240159"/>
                <a:gd name="connsiteX4" fmla="*/ 617367 w 2595985"/>
                <a:gd name="connsiteY4" fmla="*/ 1244616 h 1240159"/>
                <a:gd name="connsiteX5" fmla="*/ 1973267 w 2595985"/>
                <a:gd name="connsiteY5" fmla="*/ 1244616 h 1240159"/>
                <a:gd name="connsiteX6" fmla="*/ 2593309 w 2595985"/>
                <a:gd name="connsiteY6" fmla="*/ 624536 h 12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985" h="1240159">
                  <a:moveTo>
                    <a:pt x="2593309" y="624536"/>
                  </a:moveTo>
                  <a:cubicBezTo>
                    <a:pt x="2593309" y="282306"/>
                    <a:pt x="2315470" y="4456"/>
                    <a:pt x="1973267" y="4456"/>
                  </a:cubicBezTo>
                  <a:lnTo>
                    <a:pt x="617367" y="4456"/>
                  </a:lnTo>
                  <a:cubicBezTo>
                    <a:pt x="275164" y="4456"/>
                    <a:pt x="-2676" y="282306"/>
                    <a:pt x="-2676" y="624536"/>
                  </a:cubicBezTo>
                  <a:cubicBezTo>
                    <a:pt x="-2676" y="966767"/>
                    <a:pt x="275164" y="1244616"/>
                    <a:pt x="617367" y="1244616"/>
                  </a:cubicBezTo>
                  <a:lnTo>
                    <a:pt x="1973267" y="1244616"/>
                  </a:lnTo>
                  <a:cubicBezTo>
                    <a:pt x="2315470" y="1244616"/>
                    <a:pt x="2593309" y="966767"/>
                    <a:pt x="2593309" y="624536"/>
                  </a:cubicBezTo>
                  <a:close/>
                </a:path>
              </a:pathLst>
            </a:custGeom>
            <a:solidFill>
              <a:srgbClr val="FFFFFF"/>
            </a:solidFill>
            <a:ln w="28891" cap="rnd">
              <a:solidFill>
                <a:srgbClr val="000080"/>
              </a:solidFill>
              <a:prstDash val="solid"/>
              <a:round/>
            </a:ln>
          </p:spPr>
          <p:txBody>
            <a:bodyPr rtlCol="0" anchor="ctr"/>
            <a:lstStyle/>
            <a:p>
              <a:endParaRPr lang="en-CH" sz="4800"/>
            </a:p>
          </p:txBody>
        </p:sp>
        <p:grpSp>
          <p:nvGrpSpPr>
            <p:cNvPr id="13" name="Graphic 4">
              <a:extLst>
                <a:ext uri="{FF2B5EF4-FFF2-40B4-BE49-F238E27FC236}">
                  <a16:creationId xmlns:a16="http://schemas.microsoft.com/office/drawing/2014/main" id="{A0AA6981-2DA7-5AC4-3107-060F5A70C6FD}"/>
                </a:ext>
              </a:extLst>
            </p:cNvPr>
            <p:cNvGrpSpPr/>
            <p:nvPr/>
          </p:nvGrpSpPr>
          <p:grpSpPr>
            <a:xfrm>
              <a:off x="5900000" y="2251418"/>
              <a:ext cx="3447846" cy="1484236"/>
              <a:chOff x="5900000" y="2251418"/>
              <a:chExt cx="3447846" cy="1484236"/>
            </a:xfrm>
          </p:grpSpPr>
          <p:pic>
            <p:nvPicPr>
              <p:cNvPr id="14" name="Picture 13">
                <a:extLst>
                  <a:ext uri="{FF2B5EF4-FFF2-40B4-BE49-F238E27FC236}">
                    <a16:creationId xmlns:a16="http://schemas.microsoft.com/office/drawing/2014/main" id="{7B611B97-207C-4330-3EA2-AB46310CBDD7}"/>
                  </a:ext>
                </a:extLst>
              </p:cNvPr>
              <p:cNvPicPr>
                <a:picLocks noChangeAspect="1"/>
              </p:cNvPicPr>
              <p:nvPr/>
            </p:nvPicPr>
            <p:blipFill>
              <a:blip r:embed="rId3"/>
              <a:stretch>
                <a:fillRect/>
              </a:stretch>
            </p:blipFill>
            <p:spPr>
              <a:xfrm>
                <a:off x="5900000" y="2253783"/>
                <a:ext cx="783213" cy="1481188"/>
              </a:xfrm>
              <a:custGeom>
                <a:avLst/>
                <a:gdLst>
                  <a:gd name="connsiteX0" fmla="*/ 1935 w 783213"/>
                  <a:gd name="connsiteY0" fmla="*/ 739 h 1481188"/>
                  <a:gd name="connsiteX1" fmla="*/ 785148 w 783213"/>
                  <a:gd name="connsiteY1" fmla="*/ 739 h 1481188"/>
                  <a:gd name="connsiteX2" fmla="*/ 785148 w 783213"/>
                  <a:gd name="connsiteY2" fmla="*/ 1481928 h 1481188"/>
                  <a:gd name="connsiteX3" fmla="*/ 1935 w 783213"/>
                  <a:gd name="connsiteY3" fmla="*/ 1481928 h 1481188"/>
                </a:gdLst>
                <a:ahLst/>
                <a:cxnLst>
                  <a:cxn ang="0">
                    <a:pos x="connsiteX0" y="connsiteY0"/>
                  </a:cxn>
                  <a:cxn ang="0">
                    <a:pos x="connsiteX1" y="connsiteY1"/>
                  </a:cxn>
                  <a:cxn ang="0">
                    <a:pos x="connsiteX2" y="connsiteY2"/>
                  </a:cxn>
                  <a:cxn ang="0">
                    <a:pos x="connsiteX3" y="connsiteY3"/>
                  </a:cxn>
                </a:cxnLst>
                <a:rect l="l" t="t" r="r" b="b"/>
                <a:pathLst>
                  <a:path w="783213" h="1481188">
                    <a:moveTo>
                      <a:pt x="1935" y="739"/>
                    </a:moveTo>
                    <a:lnTo>
                      <a:pt x="785148" y="739"/>
                    </a:lnTo>
                    <a:lnTo>
                      <a:pt x="785148" y="1481928"/>
                    </a:lnTo>
                    <a:lnTo>
                      <a:pt x="1935" y="1481928"/>
                    </a:lnTo>
                    <a:close/>
                  </a:path>
                </a:pathLst>
              </a:custGeom>
            </p:spPr>
          </p:pic>
          <p:pic>
            <p:nvPicPr>
              <p:cNvPr id="15" name="Picture 14">
                <a:extLst>
                  <a:ext uri="{FF2B5EF4-FFF2-40B4-BE49-F238E27FC236}">
                    <a16:creationId xmlns:a16="http://schemas.microsoft.com/office/drawing/2014/main" id="{93B7DAA8-9584-7E76-0F24-7D4B5793912A}"/>
                  </a:ext>
                </a:extLst>
              </p:cNvPr>
              <p:cNvPicPr>
                <a:picLocks noChangeAspect="1"/>
              </p:cNvPicPr>
              <p:nvPr/>
            </p:nvPicPr>
            <p:blipFill>
              <a:blip r:embed="rId3"/>
              <a:stretch>
                <a:fillRect/>
              </a:stretch>
            </p:blipFill>
            <p:spPr>
              <a:xfrm>
                <a:off x="7720683" y="2253783"/>
                <a:ext cx="783213" cy="1481188"/>
              </a:xfrm>
              <a:custGeom>
                <a:avLst/>
                <a:gdLst>
                  <a:gd name="connsiteX0" fmla="*/ 2532 w 783213"/>
                  <a:gd name="connsiteY0" fmla="*/ 739 h 1481188"/>
                  <a:gd name="connsiteX1" fmla="*/ 785746 w 783213"/>
                  <a:gd name="connsiteY1" fmla="*/ 739 h 1481188"/>
                  <a:gd name="connsiteX2" fmla="*/ 785746 w 783213"/>
                  <a:gd name="connsiteY2" fmla="*/ 1481928 h 1481188"/>
                  <a:gd name="connsiteX3" fmla="*/ 2532 w 783213"/>
                  <a:gd name="connsiteY3" fmla="*/ 1481928 h 1481188"/>
                </a:gdLst>
                <a:ahLst/>
                <a:cxnLst>
                  <a:cxn ang="0">
                    <a:pos x="connsiteX0" y="connsiteY0"/>
                  </a:cxn>
                  <a:cxn ang="0">
                    <a:pos x="connsiteX1" y="connsiteY1"/>
                  </a:cxn>
                  <a:cxn ang="0">
                    <a:pos x="connsiteX2" y="connsiteY2"/>
                  </a:cxn>
                  <a:cxn ang="0">
                    <a:pos x="connsiteX3" y="connsiteY3"/>
                  </a:cxn>
                </a:cxnLst>
                <a:rect l="l" t="t" r="r" b="b"/>
                <a:pathLst>
                  <a:path w="783213" h="1481188">
                    <a:moveTo>
                      <a:pt x="2532" y="739"/>
                    </a:moveTo>
                    <a:lnTo>
                      <a:pt x="785746" y="739"/>
                    </a:lnTo>
                    <a:lnTo>
                      <a:pt x="785746" y="1481928"/>
                    </a:lnTo>
                    <a:lnTo>
                      <a:pt x="2532" y="1481928"/>
                    </a:lnTo>
                    <a:close/>
                  </a:path>
                </a:pathLst>
              </a:custGeom>
            </p:spPr>
          </p:pic>
          <p:pic>
            <p:nvPicPr>
              <p:cNvPr id="16" name="Picture 15">
                <a:extLst>
                  <a:ext uri="{FF2B5EF4-FFF2-40B4-BE49-F238E27FC236}">
                    <a16:creationId xmlns:a16="http://schemas.microsoft.com/office/drawing/2014/main" id="{00728F85-DA4D-D1BC-3DD0-A67135BB3BD9}"/>
                  </a:ext>
                </a:extLst>
              </p:cNvPr>
              <p:cNvPicPr>
                <a:picLocks noChangeAspect="1"/>
              </p:cNvPicPr>
              <p:nvPr/>
            </p:nvPicPr>
            <p:blipFill>
              <a:blip r:embed="rId4"/>
              <a:stretch>
                <a:fillRect/>
              </a:stretch>
            </p:blipFill>
            <p:spPr>
              <a:xfrm>
                <a:off x="6902422" y="2251418"/>
                <a:ext cx="624742" cy="1484236"/>
              </a:xfrm>
              <a:custGeom>
                <a:avLst/>
                <a:gdLst>
                  <a:gd name="connsiteX0" fmla="*/ 2264 w 624742"/>
                  <a:gd name="connsiteY0" fmla="*/ 739 h 1484236"/>
                  <a:gd name="connsiteX1" fmla="*/ 627006 w 624742"/>
                  <a:gd name="connsiteY1" fmla="*/ 739 h 1484236"/>
                  <a:gd name="connsiteX2" fmla="*/ 627006 w 624742"/>
                  <a:gd name="connsiteY2" fmla="*/ 1484975 h 1484236"/>
                  <a:gd name="connsiteX3" fmla="*/ 2264 w 624742"/>
                  <a:gd name="connsiteY3" fmla="*/ 1484975 h 1484236"/>
                </a:gdLst>
                <a:ahLst/>
                <a:cxnLst>
                  <a:cxn ang="0">
                    <a:pos x="connsiteX0" y="connsiteY0"/>
                  </a:cxn>
                  <a:cxn ang="0">
                    <a:pos x="connsiteX1" y="connsiteY1"/>
                  </a:cxn>
                  <a:cxn ang="0">
                    <a:pos x="connsiteX2" y="connsiteY2"/>
                  </a:cxn>
                  <a:cxn ang="0">
                    <a:pos x="connsiteX3" y="connsiteY3"/>
                  </a:cxn>
                </a:cxnLst>
                <a:rect l="l" t="t" r="r" b="b"/>
                <a:pathLst>
                  <a:path w="624742" h="1484236">
                    <a:moveTo>
                      <a:pt x="2264" y="739"/>
                    </a:moveTo>
                    <a:lnTo>
                      <a:pt x="627006" y="739"/>
                    </a:lnTo>
                    <a:lnTo>
                      <a:pt x="627006" y="1484975"/>
                    </a:lnTo>
                    <a:lnTo>
                      <a:pt x="2264" y="1484975"/>
                    </a:lnTo>
                    <a:close/>
                  </a:path>
                </a:pathLst>
              </a:custGeom>
            </p:spPr>
          </p:pic>
          <p:pic>
            <p:nvPicPr>
              <p:cNvPr id="17" name="Picture 16">
                <a:extLst>
                  <a:ext uri="{FF2B5EF4-FFF2-40B4-BE49-F238E27FC236}">
                    <a16:creationId xmlns:a16="http://schemas.microsoft.com/office/drawing/2014/main" id="{CE478569-0712-2D46-D2FC-412BBE74617C}"/>
                  </a:ext>
                </a:extLst>
              </p:cNvPr>
              <p:cNvPicPr>
                <a:picLocks noChangeAspect="1"/>
              </p:cNvPicPr>
              <p:nvPr/>
            </p:nvPicPr>
            <p:blipFill>
              <a:blip r:embed="rId4"/>
              <a:stretch>
                <a:fillRect/>
              </a:stretch>
            </p:blipFill>
            <p:spPr>
              <a:xfrm>
                <a:off x="8723105" y="2251418"/>
                <a:ext cx="624742" cy="1484236"/>
              </a:xfrm>
              <a:custGeom>
                <a:avLst/>
                <a:gdLst>
                  <a:gd name="connsiteX0" fmla="*/ 2861 w 624742"/>
                  <a:gd name="connsiteY0" fmla="*/ 739 h 1484236"/>
                  <a:gd name="connsiteX1" fmla="*/ 627604 w 624742"/>
                  <a:gd name="connsiteY1" fmla="*/ 739 h 1484236"/>
                  <a:gd name="connsiteX2" fmla="*/ 627604 w 624742"/>
                  <a:gd name="connsiteY2" fmla="*/ 1484975 h 1484236"/>
                  <a:gd name="connsiteX3" fmla="*/ 2861 w 624742"/>
                  <a:gd name="connsiteY3" fmla="*/ 1484975 h 1484236"/>
                </a:gdLst>
                <a:ahLst/>
                <a:cxnLst>
                  <a:cxn ang="0">
                    <a:pos x="connsiteX0" y="connsiteY0"/>
                  </a:cxn>
                  <a:cxn ang="0">
                    <a:pos x="connsiteX1" y="connsiteY1"/>
                  </a:cxn>
                  <a:cxn ang="0">
                    <a:pos x="connsiteX2" y="connsiteY2"/>
                  </a:cxn>
                  <a:cxn ang="0">
                    <a:pos x="connsiteX3" y="connsiteY3"/>
                  </a:cxn>
                </a:cxnLst>
                <a:rect l="l" t="t" r="r" b="b"/>
                <a:pathLst>
                  <a:path w="624742" h="1484236">
                    <a:moveTo>
                      <a:pt x="2861" y="739"/>
                    </a:moveTo>
                    <a:lnTo>
                      <a:pt x="627604" y="739"/>
                    </a:lnTo>
                    <a:lnTo>
                      <a:pt x="627604" y="1484975"/>
                    </a:lnTo>
                    <a:lnTo>
                      <a:pt x="2861" y="1484975"/>
                    </a:lnTo>
                    <a:close/>
                  </a:path>
                </a:pathLst>
              </a:custGeom>
            </p:spPr>
          </p:pic>
        </p:grpSp>
      </p:grpSp>
      <p:sp>
        <p:nvSpPr>
          <p:cNvPr id="18" name="TextBox 17">
            <a:extLst>
              <a:ext uri="{FF2B5EF4-FFF2-40B4-BE49-F238E27FC236}">
                <a16:creationId xmlns:a16="http://schemas.microsoft.com/office/drawing/2014/main" id="{13007D04-E60C-3D12-9672-4878D8453276}"/>
              </a:ext>
            </a:extLst>
          </p:cNvPr>
          <p:cNvSpPr txBox="1"/>
          <p:nvPr/>
        </p:nvSpPr>
        <p:spPr>
          <a:xfrm>
            <a:off x="5603892" y="623283"/>
            <a:ext cx="418576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design</a:t>
            </a:r>
          </a:p>
        </p:txBody>
      </p:sp>
      <p:sp>
        <p:nvSpPr>
          <p:cNvPr id="19" name="TextBox 18">
            <a:extLst>
              <a:ext uri="{FF2B5EF4-FFF2-40B4-BE49-F238E27FC236}">
                <a16:creationId xmlns:a16="http://schemas.microsoft.com/office/drawing/2014/main" id="{2B27742F-3878-2347-15BC-9CBC8509EE28}"/>
              </a:ext>
            </a:extLst>
          </p:cNvPr>
          <p:cNvSpPr txBox="1"/>
          <p:nvPr/>
        </p:nvSpPr>
        <p:spPr>
          <a:xfrm>
            <a:off x="7099291" y="20066207"/>
            <a:ext cx="1377300"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Aim</a:t>
            </a:r>
          </a:p>
        </p:txBody>
      </p:sp>
      <p:grpSp>
        <p:nvGrpSpPr>
          <p:cNvPr id="20" name="Graphic 4">
            <a:extLst>
              <a:ext uri="{FF2B5EF4-FFF2-40B4-BE49-F238E27FC236}">
                <a16:creationId xmlns:a16="http://schemas.microsoft.com/office/drawing/2014/main" id="{7F487143-61B8-C3FB-E1F8-4E7E6F0CD488}"/>
              </a:ext>
            </a:extLst>
          </p:cNvPr>
          <p:cNvGrpSpPr/>
          <p:nvPr/>
        </p:nvGrpSpPr>
        <p:grpSpPr>
          <a:xfrm>
            <a:off x="5309906" y="3847281"/>
            <a:ext cx="4673074" cy="1465937"/>
            <a:chOff x="5309906" y="3847281"/>
            <a:chExt cx="4673074" cy="1465937"/>
          </a:xfrm>
          <a:solidFill>
            <a:srgbClr val="000080"/>
          </a:solidFill>
        </p:grpSpPr>
        <p:sp>
          <p:nvSpPr>
            <p:cNvPr id="21" name="TextBox 20">
              <a:extLst>
                <a:ext uri="{FF2B5EF4-FFF2-40B4-BE49-F238E27FC236}">
                  <a16:creationId xmlns:a16="http://schemas.microsoft.com/office/drawing/2014/main" id="{9E507D00-235D-356F-E977-6ECFA39BEDC3}"/>
                </a:ext>
              </a:extLst>
            </p:cNvPr>
            <p:cNvSpPr txBox="1"/>
            <p:nvPr/>
          </p:nvSpPr>
          <p:spPr>
            <a:xfrm>
              <a:off x="5698554" y="3847281"/>
              <a:ext cx="3746538"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Birch pollen</a:t>
              </a:r>
            </a:p>
          </p:txBody>
        </p:sp>
        <p:sp>
          <p:nvSpPr>
            <p:cNvPr id="22" name="TextBox 21">
              <a:extLst>
                <a:ext uri="{FF2B5EF4-FFF2-40B4-BE49-F238E27FC236}">
                  <a16:creationId xmlns:a16="http://schemas.microsoft.com/office/drawing/2014/main" id="{87783072-EAC3-8578-D533-20ACE09AB3C7}"/>
                </a:ext>
              </a:extLst>
            </p:cNvPr>
            <p:cNvSpPr txBox="1"/>
            <p:nvPr/>
          </p:nvSpPr>
          <p:spPr>
            <a:xfrm>
              <a:off x="5309906" y="4482221"/>
              <a:ext cx="4673074"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allergic asthma</a:t>
              </a:r>
            </a:p>
          </p:txBody>
        </p:sp>
      </p:grpSp>
      <p:sp>
        <p:nvSpPr>
          <p:cNvPr id="23" name="TextBox 22">
            <a:extLst>
              <a:ext uri="{FF2B5EF4-FFF2-40B4-BE49-F238E27FC236}">
                <a16:creationId xmlns:a16="http://schemas.microsoft.com/office/drawing/2014/main" id="{814A8A7F-4A96-FFA5-4304-042FB63A55F1}"/>
              </a:ext>
            </a:extLst>
          </p:cNvPr>
          <p:cNvSpPr txBox="1"/>
          <p:nvPr/>
        </p:nvSpPr>
        <p:spPr>
          <a:xfrm>
            <a:off x="1250408" y="8061796"/>
            <a:ext cx="5804474"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late Apr      early Jun</a:t>
            </a:r>
          </a:p>
        </p:txBody>
      </p:sp>
      <p:grpSp>
        <p:nvGrpSpPr>
          <p:cNvPr id="24" name="Graphic 4">
            <a:extLst>
              <a:ext uri="{FF2B5EF4-FFF2-40B4-BE49-F238E27FC236}">
                <a16:creationId xmlns:a16="http://schemas.microsoft.com/office/drawing/2014/main" id="{EFC68CE0-26CC-91F3-0B23-646D9E927746}"/>
              </a:ext>
            </a:extLst>
          </p:cNvPr>
          <p:cNvGrpSpPr/>
          <p:nvPr/>
        </p:nvGrpSpPr>
        <p:grpSpPr>
          <a:xfrm>
            <a:off x="2518268" y="9022893"/>
            <a:ext cx="3504651" cy="915477"/>
            <a:chOff x="2518268" y="9022893"/>
            <a:chExt cx="3504651" cy="915477"/>
          </a:xfrm>
          <a:noFill/>
        </p:grpSpPr>
        <p:sp>
          <p:nvSpPr>
            <p:cNvPr id="25" name="Freeform 24">
              <a:extLst>
                <a:ext uri="{FF2B5EF4-FFF2-40B4-BE49-F238E27FC236}">
                  <a16:creationId xmlns:a16="http://schemas.microsoft.com/office/drawing/2014/main" id="{AA0BAC48-A0B1-6C7A-D48B-6F0AA2C8D698}"/>
                </a:ext>
              </a:extLst>
            </p:cNvPr>
            <p:cNvSpPr/>
            <p:nvPr/>
          </p:nvSpPr>
          <p:spPr>
            <a:xfrm>
              <a:off x="2518268" y="9022893"/>
              <a:ext cx="1752325" cy="915477"/>
            </a:xfrm>
            <a:custGeom>
              <a:avLst/>
              <a:gdLst>
                <a:gd name="connsiteX0" fmla="*/ 590 w 1752325"/>
                <a:gd name="connsiteY0" fmla="*/ 1647 h 915477"/>
                <a:gd name="connsiteX1" fmla="*/ 590 w 1752325"/>
                <a:gd name="connsiteY1" fmla="*/ 550933 h 915477"/>
                <a:gd name="connsiteX2" fmla="*/ 1752916 w 1752325"/>
                <a:gd name="connsiteY2" fmla="*/ 550933 h 915477"/>
                <a:gd name="connsiteX3" fmla="*/ 1752916 w 1752325"/>
                <a:gd name="connsiteY3" fmla="*/ 917125 h 915477"/>
              </a:gdLst>
              <a:ahLst/>
              <a:cxnLst>
                <a:cxn ang="0">
                  <a:pos x="connsiteX0" y="connsiteY0"/>
                </a:cxn>
                <a:cxn ang="0">
                  <a:pos x="connsiteX1" y="connsiteY1"/>
                </a:cxn>
                <a:cxn ang="0">
                  <a:pos x="connsiteX2" y="connsiteY2"/>
                </a:cxn>
                <a:cxn ang="0">
                  <a:pos x="connsiteX3" y="connsiteY3"/>
                </a:cxn>
              </a:cxnLst>
              <a:rect l="l" t="t" r="r" b="b"/>
              <a:pathLst>
                <a:path w="1752325" h="915477">
                  <a:moveTo>
                    <a:pt x="590" y="1647"/>
                  </a:moveTo>
                  <a:lnTo>
                    <a:pt x="590" y="550933"/>
                  </a:lnTo>
                  <a:lnTo>
                    <a:pt x="1752916" y="550933"/>
                  </a:lnTo>
                  <a:lnTo>
                    <a:pt x="1752916" y="917125"/>
                  </a:lnTo>
                </a:path>
              </a:pathLst>
            </a:custGeom>
            <a:noFill/>
            <a:ln w="47142" cap="sq">
              <a:solidFill>
                <a:srgbClr val="000080"/>
              </a:solidFill>
              <a:prstDash val="solid"/>
              <a:miter/>
            </a:ln>
          </p:spPr>
          <p:txBody>
            <a:bodyPr rtlCol="0" anchor="ctr"/>
            <a:lstStyle/>
            <a:p>
              <a:endParaRPr lang="en-CH" sz="4800"/>
            </a:p>
          </p:txBody>
        </p:sp>
        <p:sp>
          <p:nvSpPr>
            <p:cNvPr id="26" name="Freeform 25">
              <a:extLst>
                <a:ext uri="{FF2B5EF4-FFF2-40B4-BE49-F238E27FC236}">
                  <a16:creationId xmlns:a16="http://schemas.microsoft.com/office/drawing/2014/main" id="{6FC15C76-79AB-3C09-D9F6-16B6DF014AA0}"/>
                </a:ext>
              </a:extLst>
            </p:cNvPr>
            <p:cNvSpPr/>
            <p:nvPr/>
          </p:nvSpPr>
          <p:spPr>
            <a:xfrm rot="10800000" flipV="1">
              <a:off x="4270594" y="9022893"/>
              <a:ext cx="1752325" cy="915477"/>
            </a:xfrm>
            <a:custGeom>
              <a:avLst/>
              <a:gdLst>
                <a:gd name="connsiteX0" fmla="*/ 1165 w 1752325"/>
                <a:gd name="connsiteY0" fmla="*/ 1647 h 915477"/>
                <a:gd name="connsiteX1" fmla="*/ 1165 w 1752325"/>
                <a:gd name="connsiteY1" fmla="*/ 550933 h 915477"/>
                <a:gd name="connsiteX2" fmla="*/ 1753491 w 1752325"/>
                <a:gd name="connsiteY2" fmla="*/ 550933 h 915477"/>
                <a:gd name="connsiteX3" fmla="*/ 1753491 w 1752325"/>
                <a:gd name="connsiteY3" fmla="*/ 917125 h 915477"/>
              </a:gdLst>
              <a:ahLst/>
              <a:cxnLst>
                <a:cxn ang="0">
                  <a:pos x="connsiteX0" y="connsiteY0"/>
                </a:cxn>
                <a:cxn ang="0">
                  <a:pos x="connsiteX1" y="connsiteY1"/>
                </a:cxn>
                <a:cxn ang="0">
                  <a:pos x="connsiteX2" y="connsiteY2"/>
                </a:cxn>
                <a:cxn ang="0">
                  <a:pos x="connsiteX3" y="connsiteY3"/>
                </a:cxn>
              </a:cxnLst>
              <a:rect l="l" t="t" r="r" b="b"/>
              <a:pathLst>
                <a:path w="1752325" h="915477">
                  <a:moveTo>
                    <a:pt x="1165" y="1647"/>
                  </a:moveTo>
                  <a:lnTo>
                    <a:pt x="1165" y="550933"/>
                  </a:lnTo>
                  <a:lnTo>
                    <a:pt x="1753491" y="550933"/>
                  </a:lnTo>
                  <a:lnTo>
                    <a:pt x="1753491" y="917125"/>
                  </a:lnTo>
                </a:path>
              </a:pathLst>
            </a:custGeom>
            <a:noFill/>
            <a:ln w="47142" cap="sq">
              <a:solidFill>
                <a:srgbClr val="000080"/>
              </a:solidFill>
              <a:prstDash val="solid"/>
              <a:miter/>
            </a:ln>
          </p:spPr>
          <p:txBody>
            <a:bodyPr rtlCol="0" anchor="ctr"/>
            <a:lstStyle/>
            <a:p>
              <a:endParaRPr lang="en-CH" sz="4800"/>
            </a:p>
          </p:txBody>
        </p:sp>
      </p:grpSp>
      <p:grpSp>
        <p:nvGrpSpPr>
          <p:cNvPr id="27" name="Graphic 4">
            <a:extLst>
              <a:ext uri="{FF2B5EF4-FFF2-40B4-BE49-F238E27FC236}">
                <a16:creationId xmlns:a16="http://schemas.microsoft.com/office/drawing/2014/main" id="{A8DA885A-EE57-FE59-30D2-F309F6F8E3AE}"/>
              </a:ext>
            </a:extLst>
          </p:cNvPr>
          <p:cNvGrpSpPr/>
          <p:nvPr/>
        </p:nvGrpSpPr>
        <p:grpSpPr>
          <a:xfrm>
            <a:off x="9146632" y="9024605"/>
            <a:ext cx="3504651" cy="913795"/>
            <a:chOff x="9146632" y="9024605"/>
            <a:chExt cx="3504651" cy="913795"/>
          </a:xfrm>
          <a:noFill/>
        </p:grpSpPr>
        <p:sp>
          <p:nvSpPr>
            <p:cNvPr id="28" name="Freeform 27">
              <a:extLst>
                <a:ext uri="{FF2B5EF4-FFF2-40B4-BE49-F238E27FC236}">
                  <a16:creationId xmlns:a16="http://schemas.microsoft.com/office/drawing/2014/main" id="{2CFEBFF5-3E58-8112-0DCA-47BD5127FFD7}"/>
                </a:ext>
              </a:extLst>
            </p:cNvPr>
            <p:cNvSpPr/>
            <p:nvPr/>
          </p:nvSpPr>
          <p:spPr>
            <a:xfrm>
              <a:off x="9146632" y="9024605"/>
              <a:ext cx="1752325" cy="913795"/>
            </a:xfrm>
            <a:custGeom>
              <a:avLst/>
              <a:gdLst>
                <a:gd name="connsiteX0" fmla="*/ 2765 w 1752325"/>
                <a:gd name="connsiteY0" fmla="*/ 1647 h 913795"/>
                <a:gd name="connsiteX1" fmla="*/ 2765 w 1752325"/>
                <a:gd name="connsiteY1" fmla="*/ 549925 h 913795"/>
                <a:gd name="connsiteX2" fmla="*/ 1755091 w 1752325"/>
                <a:gd name="connsiteY2" fmla="*/ 549925 h 913795"/>
                <a:gd name="connsiteX3" fmla="*/ 1755091 w 1752325"/>
                <a:gd name="connsiteY3" fmla="*/ 915443 h 913795"/>
              </a:gdLst>
              <a:ahLst/>
              <a:cxnLst>
                <a:cxn ang="0">
                  <a:pos x="connsiteX0" y="connsiteY0"/>
                </a:cxn>
                <a:cxn ang="0">
                  <a:pos x="connsiteX1" y="connsiteY1"/>
                </a:cxn>
                <a:cxn ang="0">
                  <a:pos x="connsiteX2" y="connsiteY2"/>
                </a:cxn>
                <a:cxn ang="0">
                  <a:pos x="connsiteX3" y="connsiteY3"/>
                </a:cxn>
              </a:cxnLst>
              <a:rect l="l" t="t" r="r" b="b"/>
              <a:pathLst>
                <a:path w="1752325" h="913795">
                  <a:moveTo>
                    <a:pt x="2765" y="1647"/>
                  </a:moveTo>
                  <a:lnTo>
                    <a:pt x="2765" y="549925"/>
                  </a:lnTo>
                  <a:lnTo>
                    <a:pt x="1755091" y="549925"/>
                  </a:lnTo>
                  <a:lnTo>
                    <a:pt x="1755091" y="915443"/>
                  </a:lnTo>
                </a:path>
              </a:pathLst>
            </a:custGeom>
            <a:noFill/>
            <a:ln w="47093" cap="sq">
              <a:solidFill>
                <a:srgbClr val="000080"/>
              </a:solidFill>
              <a:prstDash val="solid"/>
              <a:miter/>
            </a:ln>
          </p:spPr>
          <p:txBody>
            <a:bodyPr rtlCol="0" anchor="ctr"/>
            <a:lstStyle/>
            <a:p>
              <a:endParaRPr lang="en-CH" sz="4800"/>
            </a:p>
          </p:txBody>
        </p:sp>
        <p:sp>
          <p:nvSpPr>
            <p:cNvPr id="29" name="Freeform 28">
              <a:extLst>
                <a:ext uri="{FF2B5EF4-FFF2-40B4-BE49-F238E27FC236}">
                  <a16:creationId xmlns:a16="http://schemas.microsoft.com/office/drawing/2014/main" id="{BE4EFD68-0A0B-8DAE-F9C8-BAB20A4F144B}"/>
                </a:ext>
              </a:extLst>
            </p:cNvPr>
            <p:cNvSpPr/>
            <p:nvPr/>
          </p:nvSpPr>
          <p:spPr>
            <a:xfrm rot="10800000" flipV="1">
              <a:off x="10898957" y="9024605"/>
              <a:ext cx="1752325" cy="913795"/>
            </a:xfrm>
            <a:custGeom>
              <a:avLst/>
              <a:gdLst>
                <a:gd name="connsiteX0" fmla="*/ 3340 w 1752325"/>
                <a:gd name="connsiteY0" fmla="*/ 1647 h 913795"/>
                <a:gd name="connsiteX1" fmla="*/ 3340 w 1752325"/>
                <a:gd name="connsiteY1" fmla="*/ 549925 h 913795"/>
                <a:gd name="connsiteX2" fmla="*/ 1755666 w 1752325"/>
                <a:gd name="connsiteY2" fmla="*/ 549925 h 913795"/>
                <a:gd name="connsiteX3" fmla="*/ 1755666 w 1752325"/>
                <a:gd name="connsiteY3" fmla="*/ 915443 h 913795"/>
              </a:gdLst>
              <a:ahLst/>
              <a:cxnLst>
                <a:cxn ang="0">
                  <a:pos x="connsiteX0" y="connsiteY0"/>
                </a:cxn>
                <a:cxn ang="0">
                  <a:pos x="connsiteX1" y="connsiteY1"/>
                </a:cxn>
                <a:cxn ang="0">
                  <a:pos x="connsiteX2" y="connsiteY2"/>
                </a:cxn>
                <a:cxn ang="0">
                  <a:pos x="connsiteX3" y="connsiteY3"/>
                </a:cxn>
              </a:cxnLst>
              <a:rect l="l" t="t" r="r" b="b"/>
              <a:pathLst>
                <a:path w="1752325" h="913795">
                  <a:moveTo>
                    <a:pt x="3340" y="1647"/>
                  </a:moveTo>
                  <a:lnTo>
                    <a:pt x="3340" y="549925"/>
                  </a:lnTo>
                  <a:lnTo>
                    <a:pt x="1755666" y="549925"/>
                  </a:lnTo>
                  <a:lnTo>
                    <a:pt x="1755666" y="915443"/>
                  </a:lnTo>
                </a:path>
              </a:pathLst>
            </a:custGeom>
            <a:noFill/>
            <a:ln w="47093" cap="sq">
              <a:solidFill>
                <a:srgbClr val="000080"/>
              </a:solidFill>
              <a:prstDash val="solid"/>
              <a:miter/>
            </a:ln>
          </p:spPr>
          <p:txBody>
            <a:bodyPr rtlCol="0" anchor="ctr"/>
            <a:lstStyle/>
            <a:p>
              <a:endParaRPr lang="en-CH" sz="4800"/>
            </a:p>
          </p:txBody>
        </p:sp>
      </p:grpSp>
      <p:sp>
        <p:nvSpPr>
          <p:cNvPr id="30" name="TextBox 29">
            <a:extLst>
              <a:ext uri="{FF2B5EF4-FFF2-40B4-BE49-F238E27FC236}">
                <a16:creationId xmlns:a16="http://schemas.microsoft.com/office/drawing/2014/main" id="{E73C237E-51F7-0663-5317-D7A6209EC3AE}"/>
              </a:ext>
            </a:extLst>
          </p:cNvPr>
          <p:cNvSpPr txBox="1"/>
          <p:nvPr/>
        </p:nvSpPr>
        <p:spPr>
          <a:xfrm>
            <a:off x="8422716" y="8065300"/>
            <a:ext cx="467467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Nov              Jan</a:t>
            </a:r>
          </a:p>
        </p:txBody>
      </p:sp>
      <p:sp>
        <p:nvSpPr>
          <p:cNvPr id="31" name="Freeform 30">
            <a:extLst>
              <a:ext uri="{FF2B5EF4-FFF2-40B4-BE49-F238E27FC236}">
                <a16:creationId xmlns:a16="http://schemas.microsoft.com/office/drawing/2014/main" id="{67D9276C-3674-0211-9791-3DD9DDFFBC78}"/>
              </a:ext>
            </a:extLst>
          </p:cNvPr>
          <p:cNvSpPr/>
          <p:nvPr/>
        </p:nvSpPr>
        <p:spPr>
          <a:xfrm>
            <a:off x="2518267" y="6091870"/>
            <a:ext cx="3809400" cy="1674539"/>
          </a:xfrm>
          <a:custGeom>
            <a:avLst/>
            <a:gdLst>
              <a:gd name="connsiteX0" fmla="*/ 3810220 w 3809400"/>
              <a:gd name="connsiteY0" fmla="*/ 318578 h 1674539"/>
              <a:gd name="connsiteX1" fmla="*/ 3717240 w 3809400"/>
              <a:gd name="connsiteY1" fmla="*/ 94086 h 1674539"/>
              <a:gd name="connsiteX2" fmla="*/ 3492770 w 3809400"/>
              <a:gd name="connsiteY2" fmla="*/ 1068 h 1674539"/>
              <a:gd name="connsiteX3" fmla="*/ 318270 w 3809400"/>
              <a:gd name="connsiteY3" fmla="*/ 1068 h 1674539"/>
              <a:gd name="connsiteX4" fmla="*/ 93800 w 3809400"/>
              <a:gd name="connsiteY4" fmla="*/ 94086 h 1674539"/>
              <a:gd name="connsiteX5" fmla="*/ 820 w 3809400"/>
              <a:gd name="connsiteY5" fmla="*/ 318578 h 1674539"/>
              <a:gd name="connsiteX6" fmla="*/ 820 w 3809400"/>
              <a:gd name="connsiteY6" fmla="*/ 1675608 h 1674539"/>
              <a:gd name="connsiteX7" fmla="*/ 3810220 w 3809400"/>
              <a:gd name="connsiteY7" fmla="*/ 1675608 h 1674539"/>
              <a:gd name="connsiteX8" fmla="*/ 3810220 w 3809400"/>
              <a:gd name="connsiteY8" fmla="*/ 318578 h 167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400" h="1674539">
                <a:moveTo>
                  <a:pt x="3810220" y="318578"/>
                </a:moveTo>
                <a:cubicBezTo>
                  <a:pt x="3810220" y="234384"/>
                  <a:pt x="3776774" y="153646"/>
                  <a:pt x="3717240" y="94086"/>
                </a:cubicBezTo>
                <a:cubicBezTo>
                  <a:pt x="3657706" y="34525"/>
                  <a:pt x="3576960" y="1068"/>
                  <a:pt x="3492770" y="1068"/>
                </a:cubicBezTo>
                <a:lnTo>
                  <a:pt x="318270" y="1068"/>
                </a:lnTo>
                <a:cubicBezTo>
                  <a:pt x="234081" y="1068"/>
                  <a:pt x="153334" y="34525"/>
                  <a:pt x="93800" y="94086"/>
                </a:cubicBezTo>
                <a:cubicBezTo>
                  <a:pt x="34266" y="153646"/>
                  <a:pt x="820" y="234384"/>
                  <a:pt x="820" y="318578"/>
                </a:cubicBezTo>
                <a:lnTo>
                  <a:pt x="820" y="1675608"/>
                </a:lnTo>
                <a:lnTo>
                  <a:pt x="3810220" y="1675608"/>
                </a:lnTo>
                <a:lnTo>
                  <a:pt x="3810220" y="318578"/>
                </a:lnTo>
                <a:close/>
              </a:path>
            </a:pathLst>
          </a:custGeom>
          <a:solidFill>
            <a:srgbClr val="FF9300"/>
          </a:solidFill>
          <a:ln w="69714" cap="rnd">
            <a:solidFill>
              <a:srgbClr val="FFFFFF"/>
            </a:solidFill>
            <a:prstDash val="solid"/>
            <a:round/>
          </a:ln>
        </p:spPr>
        <p:txBody>
          <a:bodyPr rtlCol="0" anchor="ctr"/>
          <a:lstStyle/>
          <a:p>
            <a:endParaRPr lang="en-CH" sz="4800"/>
          </a:p>
        </p:txBody>
      </p:sp>
      <p:sp>
        <p:nvSpPr>
          <p:cNvPr id="32" name="Freeform 31">
            <a:extLst>
              <a:ext uri="{FF2B5EF4-FFF2-40B4-BE49-F238E27FC236}">
                <a16:creationId xmlns:a16="http://schemas.microsoft.com/office/drawing/2014/main" id="{80240DE0-59CE-ED32-83F4-4B512ACF93B6}"/>
              </a:ext>
            </a:extLst>
          </p:cNvPr>
          <p:cNvSpPr/>
          <p:nvPr/>
        </p:nvSpPr>
        <p:spPr>
          <a:xfrm>
            <a:off x="8977052" y="6091870"/>
            <a:ext cx="3733215" cy="1674539"/>
          </a:xfrm>
          <a:custGeom>
            <a:avLst/>
            <a:gdLst>
              <a:gd name="connsiteX0" fmla="*/ 3736142 w 3733215"/>
              <a:gd name="connsiteY0" fmla="*/ 318578 h 1674539"/>
              <a:gd name="connsiteX1" fmla="*/ 3418691 w 3733215"/>
              <a:gd name="connsiteY1" fmla="*/ 1068 h 1674539"/>
              <a:gd name="connsiteX2" fmla="*/ 320378 w 3733215"/>
              <a:gd name="connsiteY2" fmla="*/ 1068 h 1674539"/>
              <a:gd name="connsiteX3" fmla="*/ 2927 w 3733215"/>
              <a:gd name="connsiteY3" fmla="*/ 318578 h 1674539"/>
              <a:gd name="connsiteX4" fmla="*/ 2927 w 3733215"/>
              <a:gd name="connsiteY4" fmla="*/ 1675608 h 1674539"/>
              <a:gd name="connsiteX5" fmla="*/ 3736142 w 3733215"/>
              <a:gd name="connsiteY5" fmla="*/ 1675608 h 1674539"/>
              <a:gd name="connsiteX6" fmla="*/ 3736142 w 3733215"/>
              <a:gd name="connsiteY6" fmla="*/ 318578 h 167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3215" h="1674539">
                <a:moveTo>
                  <a:pt x="3736142" y="318578"/>
                </a:moveTo>
                <a:cubicBezTo>
                  <a:pt x="3736142" y="143204"/>
                  <a:pt x="3594017" y="1068"/>
                  <a:pt x="3418691" y="1068"/>
                </a:cubicBezTo>
                <a:lnTo>
                  <a:pt x="320378" y="1068"/>
                </a:lnTo>
                <a:cubicBezTo>
                  <a:pt x="145052" y="1068"/>
                  <a:pt x="2927" y="143204"/>
                  <a:pt x="2927" y="318578"/>
                </a:cubicBezTo>
                <a:lnTo>
                  <a:pt x="2927" y="1675608"/>
                </a:lnTo>
                <a:lnTo>
                  <a:pt x="3736142" y="1675608"/>
                </a:lnTo>
                <a:lnTo>
                  <a:pt x="3736142" y="318578"/>
                </a:lnTo>
                <a:close/>
              </a:path>
            </a:pathLst>
          </a:custGeom>
          <a:solidFill>
            <a:srgbClr val="7539BD"/>
          </a:solidFill>
          <a:ln w="69749" cap="rnd">
            <a:solidFill>
              <a:srgbClr val="FFFFFF"/>
            </a:solidFill>
            <a:prstDash val="solid"/>
            <a:round/>
          </a:ln>
        </p:spPr>
        <p:txBody>
          <a:bodyPr rtlCol="0" anchor="ctr"/>
          <a:lstStyle/>
          <a:p>
            <a:endParaRPr lang="en-CH" sz="4800"/>
          </a:p>
        </p:txBody>
      </p:sp>
      <p:grpSp>
        <p:nvGrpSpPr>
          <p:cNvPr id="33" name="Graphic 4">
            <a:extLst>
              <a:ext uri="{FF2B5EF4-FFF2-40B4-BE49-F238E27FC236}">
                <a16:creationId xmlns:a16="http://schemas.microsoft.com/office/drawing/2014/main" id="{82D29A20-4C65-9F72-DAAC-198417098656}"/>
              </a:ext>
            </a:extLst>
          </p:cNvPr>
          <p:cNvGrpSpPr/>
          <p:nvPr/>
        </p:nvGrpSpPr>
        <p:grpSpPr>
          <a:xfrm>
            <a:off x="1527823" y="7634828"/>
            <a:ext cx="12190093" cy="266674"/>
            <a:chOff x="1527823" y="7634828"/>
            <a:chExt cx="12190093" cy="266674"/>
          </a:xfrm>
        </p:grpSpPr>
        <p:sp>
          <p:nvSpPr>
            <p:cNvPr id="34" name="Freeform 33">
              <a:extLst>
                <a:ext uri="{FF2B5EF4-FFF2-40B4-BE49-F238E27FC236}">
                  <a16:creationId xmlns:a16="http://schemas.microsoft.com/office/drawing/2014/main" id="{D5F7CD46-17A3-EA20-B4DA-107E1A5EE8CC}"/>
                </a:ext>
              </a:extLst>
            </p:cNvPr>
            <p:cNvSpPr/>
            <p:nvPr/>
          </p:nvSpPr>
          <p:spPr>
            <a:xfrm>
              <a:off x="13451258" y="7634828"/>
              <a:ext cx="266658" cy="266674"/>
            </a:xfrm>
            <a:custGeom>
              <a:avLst/>
              <a:gdLst>
                <a:gd name="connsiteX0" fmla="*/ 0 w 266658"/>
                <a:gd name="connsiteY0" fmla="*/ 0 h 266674"/>
                <a:gd name="connsiteX1" fmla="*/ 266658 w 266658"/>
                <a:gd name="connsiteY1" fmla="*/ 133337 h 266674"/>
                <a:gd name="connsiteX2" fmla="*/ 0 w 266658"/>
                <a:gd name="connsiteY2" fmla="*/ 266675 h 266674"/>
                <a:gd name="connsiteX3" fmla="*/ 0 w 266658"/>
                <a:gd name="connsiteY3" fmla="*/ 0 h 266674"/>
              </a:gdLst>
              <a:ahLst/>
              <a:cxnLst>
                <a:cxn ang="0">
                  <a:pos x="connsiteX0" y="connsiteY0"/>
                </a:cxn>
                <a:cxn ang="0">
                  <a:pos x="connsiteX1" y="connsiteY1"/>
                </a:cxn>
                <a:cxn ang="0">
                  <a:pos x="connsiteX2" y="connsiteY2"/>
                </a:cxn>
                <a:cxn ang="0">
                  <a:pos x="connsiteX3" y="connsiteY3"/>
                </a:cxn>
              </a:cxnLst>
              <a:rect l="l" t="t" r="r" b="b"/>
              <a:pathLst>
                <a:path w="266658" h="266674">
                  <a:moveTo>
                    <a:pt x="0" y="0"/>
                  </a:moveTo>
                  <a:lnTo>
                    <a:pt x="266658" y="133337"/>
                  </a:lnTo>
                  <a:lnTo>
                    <a:pt x="0" y="266675"/>
                  </a:lnTo>
                  <a:lnTo>
                    <a:pt x="0" y="0"/>
                  </a:lnTo>
                  <a:close/>
                </a:path>
              </a:pathLst>
            </a:custGeom>
            <a:solidFill>
              <a:srgbClr val="000080"/>
            </a:solidFill>
            <a:ln w="3047" cap="rnd">
              <a:noFill/>
              <a:prstDash val="solid"/>
              <a:round/>
            </a:ln>
          </p:spPr>
          <p:txBody>
            <a:bodyPr rtlCol="0" anchor="ctr"/>
            <a:lstStyle/>
            <a:p>
              <a:endParaRPr lang="en-CH" sz="4800"/>
            </a:p>
          </p:txBody>
        </p:sp>
        <p:sp>
          <p:nvSpPr>
            <p:cNvPr id="35" name="Freeform 34">
              <a:extLst>
                <a:ext uri="{FF2B5EF4-FFF2-40B4-BE49-F238E27FC236}">
                  <a16:creationId xmlns:a16="http://schemas.microsoft.com/office/drawing/2014/main" id="{FDADF0C9-2EB9-BEA2-5ECD-C4E63CE20AEC}"/>
                </a:ext>
              </a:extLst>
            </p:cNvPr>
            <p:cNvSpPr/>
            <p:nvPr/>
          </p:nvSpPr>
          <p:spPr>
            <a:xfrm>
              <a:off x="1527823" y="7768165"/>
              <a:ext cx="11976766" cy="3047"/>
            </a:xfrm>
            <a:custGeom>
              <a:avLst/>
              <a:gdLst>
                <a:gd name="connsiteX0" fmla="*/ 0 w 11976766"/>
                <a:gd name="connsiteY0" fmla="*/ 0 h 3047"/>
                <a:gd name="connsiteX1" fmla="*/ 11976767 w 11976766"/>
                <a:gd name="connsiteY1" fmla="*/ 0 h 3047"/>
              </a:gdLst>
              <a:ahLst/>
              <a:cxnLst>
                <a:cxn ang="0">
                  <a:pos x="connsiteX0" y="connsiteY0"/>
                </a:cxn>
                <a:cxn ang="0">
                  <a:pos x="connsiteX1" y="connsiteY1"/>
                </a:cxn>
              </a:cxnLst>
              <a:rect l="l" t="t" r="r" b="b"/>
              <a:pathLst>
                <a:path w="11976766" h="3047">
                  <a:moveTo>
                    <a:pt x="0" y="0"/>
                  </a:moveTo>
                  <a:lnTo>
                    <a:pt x="11976767" y="0"/>
                  </a:lnTo>
                </a:path>
              </a:pathLst>
            </a:custGeom>
            <a:noFill/>
            <a:ln w="44432" cap="rnd">
              <a:solidFill>
                <a:srgbClr val="000080"/>
              </a:solidFill>
              <a:prstDash val="solid"/>
              <a:round/>
            </a:ln>
          </p:spPr>
          <p:txBody>
            <a:bodyPr rtlCol="0" anchor="ctr"/>
            <a:lstStyle/>
            <a:p>
              <a:endParaRPr lang="en-CH" sz="4800"/>
            </a:p>
          </p:txBody>
        </p:sp>
      </p:grpSp>
      <p:sp>
        <p:nvSpPr>
          <p:cNvPr id="36" name="Freeform 35">
            <a:extLst>
              <a:ext uri="{FF2B5EF4-FFF2-40B4-BE49-F238E27FC236}">
                <a16:creationId xmlns:a16="http://schemas.microsoft.com/office/drawing/2014/main" id="{A935B0C1-8E74-2FA1-F5D6-9A030304DDD5}"/>
              </a:ext>
            </a:extLst>
          </p:cNvPr>
          <p:cNvSpPr/>
          <p:nvPr/>
        </p:nvSpPr>
        <p:spPr>
          <a:xfrm>
            <a:off x="2319692" y="7554591"/>
            <a:ext cx="427144" cy="427171"/>
          </a:xfrm>
          <a:custGeom>
            <a:avLst/>
            <a:gdLst>
              <a:gd name="connsiteX0" fmla="*/ 427567 w 427144"/>
              <a:gd name="connsiteY0" fmla="*/ 214827 h 427171"/>
              <a:gd name="connsiteX1" fmla="*/ 213995 w 427144"/>
              <a:gd name="connsiteY1" fmla="*/ 428412 h 427171"/>
              <a:gd name="connsiteX2" fmla="*/ 423 w 427144"/>
              <a:gd name="connsiteY2" fmla="*/ 214827 h 427171"/>
              <a:gd name="connsiteX3" fmla="*/ 213995 w 427144"/>
              <a:gd name="connsiteY3" fmla="*/ 1241 h 427171"/>
              <a:gd name="connsiteX4" fmla="*/ 427567 w 427144"/>
              <a:gd name="connsiteY4" fmla="*/ 214827 h 427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144" h="427171">
                <a:moveTo>
                  <a:pt x="427567" y="214827"/>
                </a:moveTo>
                <a:cubicBezTo>
                  <a:pt x="427567" y="332787"/>
                  <a:pt x="331948" y="428412"/>
                  <a:pt x="213995" y="428412"/>
                </a:cubicBezTo>
                <a:cubicBezTo>
                  <a:pt x="96042" y="428412"/>
                  <a:pt x="423" y="332786"/>
                  <a:pt x="423" y="214827"/>
                </a:cubicBezTo>
                <a:cubicBezTo>
                  <a:pt x="423" y="96866"/>
                  <a:pt x="96042" y="1241"/>
                  <a:pt x="213995" y="1241"/>
                </a:cubicBezTo>
                <a:cubicBezTo>
                  <a:pt x="331948" y="1241"/>
                  <a:pt x="427567" y="96867"/>
                  <a:pt x="427567" y="214827"/>
                </a:cubicBezTo>
                <a:close/>
              </a:path>
            </a:pathLst>
          </a:custGeom>
          <a:solidFill>
            <a:srgbClr val="000080"/>
          </a:solidFill>
          <a:ln w="69822" cap="rnd">
            <a:solidFill>
              <a:srgbClr val="DBE9FF"/>
            </a:solidFill>
            <a:prstDash val="solid"/>
            <a:round/>
          </a:ln>
        </p:spPr>
        <p:txBody>
          <a:bodyPr rtlCol="0" anchor="ctr"/>
          <a:lstStyle/>
          <a:p>
            <a:endParaRPr lang="en-CH" sz="4800"/>
          </a:p>
        </p:txBody>
      </p:sp>
      <p:sp>
        <p:nvSpPr>
          <p:cNvPr id="37" name="Freeform 36">
            <a:extLst>
              <a:ext uri="{FF2B5EF4-FFF2-40B4-BE49-F238E27FC236}">
                <a16:creationId xmlns:a16="http://schemas.microsoft.com/office/drawing/2014/main" id="{77C00B01-C28B-1867-7488-76DF511E0E0C}"/>
              </a:ext>
            </a:extLst>
          </p:cNvPr>
          <p:cNvSpPr/>
          <p:nvPr/>
        </p:nvSpPr>
        <p:spPr>
          <a:xfrm>
            <a:off x="6114104" y="7552832"/>
            <a:ext cx="427144" cy="427171"/>
          </a:xfrm>
          <a:custGeom>
            <a:avLst/>
            <a:gdLst>
              <a:gd name="connsiteX0" fmla="*/ 428812 w 427144"/>
              <a:gd name="connsiteY0" fmla="*/ 214826 h 427171"/>
              <a:gd name="connsiteX1" fmla="*/ 215240 w 427144"/>
              <a:gd name="connsiteY1" fmla="*/ 428412 h 427171"/>
              <a:gd name="connsiteX2" fmla="*/ 1668 w 427144"/>
              <a:gd name="connsiteY2" fmla="*/ 214826 h 427171"/>
              <a:gd name="connsiteX3" fmla="*/ 215240 w 427144"/>
              <a:gd name="connsiteY3" fmla="*/ 1241 h 427171"/>
              <a:gd name="connsiteX4" fmla="*/ 428812 w 427144"/>
              <a:gd name="connsiteY4" fmla="*/ 214826 h 427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144" h="427171">
                <a:moveTo>
                  <a:pt x="428812" y="214826"/>
                </a:moveTo>
                <a:cubicBezTo>
                  <a:pt x="428812" y="332786"/>
                  <a:pt x="333193" y="428412"/>
                  <a:pt x="215240" y="428412"/>
                </a:cubicBezTo>
                <a:cubicBezTo>
                  <a:pt x="97287" y="428412"/>
                  <a:pt x="1668" y="332786"/>
                  <a:pt x="1668" y="214826"/>
                </a:cubicBezTo>
                <a:cubicBezTo>
                  <a:pt x="1668" y="96866"/>
                  <a:pt x="97287" y="1241"/>
                  <a:pt x="215240" y="1241"/>
                </a:cubicBezTo>
                <a:cubicBezTo>
                  <a:pt x="333193" y="1241"/>
                  <a:pt x="428812" y="96867"/>
                  <a:pt x="428812" y="214826"/>
                </a:cubicBezTo>
                <a:close/>
              </a:path>
            </a:pathLst>
          </a:custGeom>
          <a:solidFill>
            <a:srgbClr val="000080"/>
          </a:solidFill>
          <a:ln w="69822" cap="rnd">
            <a:solidFill>
              <a:srgbClr val="DBE9FF"/>
            </a:solidFill>
            <a:prstDash val="solid"/>
            <a:round/>
          </a:ln>
        </p:spPr>
        <p:txBody>
          <a:bodyPr rtlCol="0" anchor="ctr"/>
          <a:lstStyle/>
          <a:p>
            <a:endParaRPr lang="en-CH" sz="4800"/>
          </a:p>
        </p:txBody>
      </p:sp>
      <p:sp>
        <p:nvSpPr>
          <p:cNvPr id="38" name="Freeform 37">
            <a:extLst>
              <a:ext uri="{FF2B5EF4-FFF2-40B4-BE49-F238E27FC236}">
                <a16:creationId xmlns:a16="http://schemas.microsoft.com/office/drawing/2014/main" id="{CB9353E5-492A-1A0F-88B3-1680C98F1484}"/>
              </a:ext>
            </a:extLst>
          </p:cNvPr>
          <p:cNvSpPr/>
          <p:nvPr/>
        </p:nvSpPr>
        <p:spPr>
          <a:xfrm>
            <a:off x="8791353" y="7546912"/>
            <a:ext cx="427144" cy="427171"/>
          </a:xfrm>
          <a:custGeom>
            <a:avLst/>
            <a:gdLst>
              <a:gd name="connsiteX0" fmla="*/ 429691 w 427144"/>
              <a:gd name="connsiteY0" fmla="*/ 214824 h 427171"/>
              <a:gd name="connsiteX1" fmla="*/ 216118 w 427144"/>
              <a:gd name="connsiteY1" fmla="*/ 428410 h 427171"/>
              <a:gd name="connsiteX2" fmla="*/ 2546 w 427144"/>
              <a:gd name="connsiteY2" fmla="*/ 214824 h 427171"/>
              <a:gd name="connsiteX3" fmla="*/ 216118 w 427144"/>
              <a:gd name="connsiteY3" fmla="*/ 1239 h 427171"/>
              <a:gd name="connsiteX4" fmla="*/ 429691 w 427144"/>
              <a:gd name="connsiteY4" fmla="*/ 214824 h 427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144" h="427171">
                <a:moveTo>
                  <a:pt x="429691" y="214824"/>
                </a:moveTo>
                <a:cubicBezTo>
                  <a:pt x="429691" y="332785"/>
                  <a:pt x="334071" y="428410"/>
                  <a:pt x="216118" y="428410"/>
                </a:cubicBezTo>
                <a:cubicBezTo>
                  <a:pt x="98166" y="428410"/>
                  <a:pt x="2546" y="332784"/>
                  <a:pt x="2546" y="214824"/>
                </a:cubicBezTo>
                <a:cubicBezTo>
                  <a:pt x="2546" y="96864"/>
                  <a:pt x="98166" y="1239"/>
                  <a:pt x="216118" y="1239"/>
                </a:cubicBezTo>
                <a:cubicBezTo>
                  <a:pt x="334071" y="1239"/>
                  <a:pt x="429691" y="96865"/>
                  <a:pt x="429691" y="214824"/>
                </a:cubicBezTo>
                <a:close/>
              </a:path>
            </a:pathLst>
          </a:custGeom>
          <a:solidFill>
            <a:srgbClr val="000080"/>
          </a:solidFill>
          <a:ln w="69822" cap="rnd">
            <a:solidFill>
              <a:srgbClr val="DBE9FF"/>
            </a:solidFill>
            <a:prstDash val="solid"/>
            <a:round/>
          </a:ln>
        </p:spPr>
        <p:txBody>
          <a:bodyPr rtlCol="0" anchor="ctr"/>
          <a:lstStyle/>
          <a:p>
            <a:endParaRPr lang="en-CH" sz="4800"/>
          </a:p>
        </p:txBody>
      </p:sp>
      <p:sp>
        <p:nvSpPr>
          <p:cNvPr id="39" name="Freeform 38">
            <a:extLst>
              <a:ext uri="{FF2B5EF4-FFF2-40B4-BE49-F238E27FC236}">
                <a16:creationId xmlns:a16="http://schemas.microsoft.com/office/drawing/2014/main" id="{87FF1D0B-21BD-92D8-9CAA-6F989E635286}"/>
              </a:ext>
            </a:extLst>
          </p:cNvPr>
          <p:cNvSpPr/>
          <p:nvPr/>
        </p:nvSpPr>
        <p:spPr>
          <a:xfrm>
            <a:off x="12484380" y="7557240"/>
            <a:ext cx="427144" cy="427171"/>
          </a:xfrm>
          <a:custGeom>
            <a:avLst/>
            <a:gdLst>
              <a:gd name="connsiteX0" fmla="*/ 430903 w 427144"/>
              <a:gd name="connsiteY0" fmla="*/ 214828 h 427171"/>
              <a:gd name="connsiteX1" fmla="*/ 217330 w 427144"/>
              <a:gd name="connsiteY1" fmla="*/ 428413 h 427171"/>
              <a:gd name="connsiteX2" fmla="*/ 3758 w 427144"/>
              <a:gd name="connsiteY2" fmla="*/ 214828 h 427171"/>
              <a:gd name="connsiteX3" fmla="*/ 217330 w 427144"/>
              <a:gd name="connsiteY3" fmla="*/ 1242 h 427171"/>
              <a:gd name="connsiteX4" fmla="*/ 430903 w 427144"/>
              <a:gd name="connsiteY4" fmla="*/ 214828 h 427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144" h="427171">
                <a:moveTo>
                  <a:pt x="430903" y="214828"/>
                </a:moveTo>
                <a:cubicBezTo>
                  <a:pt x="430903" y="332788"/>
                  <a:pt x="335283" y="428413"/>
                  <a:pt x="217330" y="428413"/>
                </a:cubicBezTo>
                <a:cubicBezTo>
                  <a:pt x="99377" y="428413"/>
                  <a:pt x="3758" y="332787"/>
                  <a:pt x="3758" y="214828"/>
                </a:cubicBezTo>
                <a:cubicBezTo>
                  <a:pt x="3758" y="96867"/>
                  <a:pt x="99377" y="1242"/>
                  <a:pt x="217330" y="1242"/>
                </a:cubicBezTo>
                <a:cubicBezTo>
                  <a:pt x="335283" y="1242"/>
                  <a:pt x="430903" y="96868"/>
                  <a:pt x="430903" y="214828"/>
                </a:cubicBezTo>
                <a:close/>
              </a:path>
            </a:pathLst>
          </a:custGeom>
          <a:solidFill>
            <a:srgbClr val="000080"/>
          </a:solidFill>
          <a:ln w="69822" cap="rnd">
            <a:solidFill>
              <a:srgbClr val="DBE9FF"/>
            </a:solidFill>
            <a:prstDash val="solid"/>
            <a:round/>
          </a:ln>
        </p:spPr>
        <p:txBody>
          <a:bodyPr rtlCol="0" anchor="ctr"/>
          <a:lstStyle/>
          <a:p>
            <a:endParaRPr lang="en-CH" sz="4800"/>
          </a:p>
        </p:txBody>
      </p:sp>
      <p:grpSp>
        <p:nvGrpSpPr>
          <p:cNvPr id="40" name="Graphic 4">
            <a:extLst>
              <a:ext uri="{FF2B5EF4-FFF2-40B4-BE49-F238E27FC236}">
                <a16:creationId xmlns:a16="http://schemas.microsoft.com/office/drawing/2014/main" id="{86ED83E2-7776-873A-29F9-C1BE3796A823}"/>
              </a:ext>
            </a:extLst>
          </p:cNvPr>
          <p:cNvGrpSpPr/>
          <p:nvPr/>
        </p:nvGrpSpPr>
        <p:grpSpPr>
          <a:xfrm>
            <a:off x="3302001" y="6182099"/>
            <a:ext cx="2172390" cy="1502002"/>
            <a:chOff x="3302001" y="6182099"/>
            <a:chExt cx="2172390" cy="1502002"/>
          </a:xfrm>
          <a:solidFill>
            <a:srgbClr val="FFFFFF"/>
          </a:solidFill>
        </p:grpSpPr>
        <p:sp>
          <p:nvSpPr>
            <p:cNvPr id="41" name="TextBox 40">
              <a:extLst>
                <a:ext uri="{FF2B5EF4-FFF2-40B4-BE49-F238E27FC236}">
                  <a16:creationId xmlns:a16="http://schemas.microsoft.com/office/drawing/2014/main" id="{F2C95FCB-2D2B-6D1E-0AA5-DB165066AC23}"/>
                </a:ext>
              </a:extLst>
            </p:cNvPr>
            <p:cNvSpPr txBox="1"/>
            <p:nvPr/>
          </p:nvSpPr>
          <p:spPr>
            <a:xfrm>
              <a:off x="3443215" y="6182099"/>
              <a:ext cx="1896673" cy="830997"/>
            </a:xfrm>
            <a:prstGeom prst="rect">
              <a:avLst/>
            </a:prstGeom>
            <a:noFill/>
          </p:spPr>
          <p:txBody>
            <a:bodyPr wrap="none" rtlCol="0">
              <a:spAutoFit/>
            </a:bodyPr>
            <a:lstStyle/>
            <a:p>
              <a:pPr algn="l"/>
              <a:r>
                <a:rPr lang="en-CH" sz="4800" spc="0" baseline="0">
                  <a:ln/>
                  <a:solidFill>
                    <a:srgbClr val="FFFFFF"/>
                  </a:solidFill>
                  <a:latin typeface="Arial"/>
                  <a:cs typeface="Arial"/>
                  <a:sym typeface="Arial"/>
                  <a:rtl val="0"/>
                </a:rPr>
                <a:t>Pollen</a:t>
              </a:r>
            </a:p>
          </p:txBody>
        </p:sp>
        <p:sp>
          <p:nvSpPr>
            <p:cNvPr id="42" name="TextBox 41">
              <a:extLst>
                <a:ext uri="{FF2B5EF4-FFF2-40B4-BE49-F238E27FC236}">
                  <a16:creationId xmlns:a16="http://schemas.microsoft.com/office/drawing/2014/main" id="{63AD029B-4376-58A4-5F99-9E6577417A13}"/>
                </a:ext>
              </a:extLst>
            </p:cNvPr>
            <p:cNvSpPr txBox="1"/>
            <p:nvPr/>
          </p:nvSpPr>
          <p:spPr>
            <a:xfrm>
              <a:off x="3302001" y="6853104"/>
              <a:ext cx="2172390" cy="830997"/>
            </a:xfrm>
            <a:prstGeom prst="rect">
              <a:avLst/>
            </a:prstGeom>
            <a:noFill/>
          </p:spPr>
          <p:txBody>
            <a:bodyPr wrap="none" rtlCol="0">
              <a:spAutoFit/>
            </a:bodyPr>
            <a:lstStyle/>
            <a:p>
              <a:pPr algn="l"/>
              <a:r>
                <a:rPr lang="en-CH" sz="4800" spc="0" baseline="0">
                  <a:ln/>
                  <a:solidFill>
                    <a:srgbClr val="FFFFFF"/>
                  </a:solidFill>
                  <a:latin typeface="Arial"/>
                  <a:cs typeface="Arial"/>
                  <a:sym typeface="Arial"/>
                  <a:rtl val="0"/>
                </a:rPr>
                <a:t>season</a:t>
              </a:r>
            </a:p>
          </p:txBody>
        </p:sp>
      </p:grpSp>
      <p:grpSp>
        <p:nvGrpSpPr>
          <p:cNvPr id="43" name="Graphic 4">
            <a:extLst>
              <a:ext uri="{FF2B5EF4-FFF2-40B4-BE49-F238E27FC236}">
                <a16:creationId xmlns:a16="http://schemas.microsoft.com/office/drawing/2014/main" id="{2F6F35E4-47BC-F366-35CA-3569BBDEDD1E}"/>
              </a:ext>
            </a:extLst>
          </p:cNvPr>
          <p:cNvGrpSpPr/>
          <p:nvPr/>
        </p:nvGrpSpPr>
        <p:grpSpPr>
          <a:xfrm>
            <a:off x="9777988" y="6182099"/>
            <a:ext cx="2172390" cy="1502002"/>
            <a:chOff x="9777988" y="6182099"/>
            <a:chExt cx="2172390" cy="1502002"/>
          </a:xfrm>
          <a:solidFill>
            <a:srgbClr val="FFFFFF"/>
          </a:solidFill>
        </p:grpSpPr>
        <p:sp>
          <p:nvSpPr>
            <p:cNvPr id="44" name="TextBox 43">
              <a:extLst>
                <a:ext uri="{FF2B5EF4-FFF2-40B4-BE49-F238E27FC236}">
                  <a16:creationId xmlns:a16="http://schemas.microsoft.com/office/drawing/2014/main" id="{C1EB3503-3B22-0795-3B5C-4E75DFA16BA8}"/>
                </a:ext>
              </a:extLst>
            </p:cNvPr>
            <p:cNvSpPr txBox="1"/>
            <p:nvPr/>
          </p:nvSpPr>
          <p:spPr>
            <a:xfrm>
              <a:off x="9937030" y="6182099"/>
              <a:ext cx="1864613" cy="830997"/>
            </a:xfrm>
            <a:prstGeom prst="rect">
              <a:avLst/>
            </a:prstGeom>
            <a:noFill/>
          </p:spPr>
          <p:txBody>
            <a:bodyPr wrap="none" rtlCol="0">
              <a:spAutoFit/>
            </a:bodyPr>
            <a:lstStyle/>
            <a:p>
              <a:pPr algn="l"/>
              <a:r>
                <a:rPr lang="en-CH" sz="4800" spc="0" baseline="0">
                  <a:ln/>
                  <a:solidFill>
                    <a:srgbClr val="FFFFFF"/>
                  </a:solidFill>
                  <a:latin typeface="Arial"/>
                  <a:cs typeface="Arial"/>
                  <a:sym typeface="Arial"/>
                  <a:rtl val="0"/>
                </a:rPr>
                <a:t>Out of</a:t>
              </a:r>
            </a:p>
          </p:txBody>
        </p:sp>
        <p:sp>
          <p:nvSpPr>
            <p:cNvPr id="45" name="TextBox 44">
              <a:extLst>
                <a:ext uri="{FF2B5EF4-FFF2-40B4-BE49-F238E27FC236}">
                  <a16:creationId xmlns:a16="http://schemas.microsoft.com/office/drawing/2014/main" id="{43848432-6F4C-308D-7A90-A3F0A8B96355}"/>
                </a:ext>
              </a:extLst>
            </p:cNvPr>
            <p:cNvSpPr txBox="1"/>
            <p:nvPr/>
          </p:nvSpPr>
          <p:spPr>
            <a:xfrm>
              <a:off x="9777988" y="6853104"/>
              <a:ext cx="2172390" cy="830997"/>
            </a:xfrm>
            <a:prstGeom prst="rect">
              <a:avLst/>
            </a:prstGeom>
            <a:noFill/>
          </p:spPr>
          <p:txBody>
            <a:bodyPr wrap="none" rtlCol="0">
              <a:spAutoFit/>
            </a:bodyPr>
            <a:lstStyle/>
            <a:p>
              <a:pPr algn="l"/>
              <a:r>
                <a:rPr lang="en-CH" sz="4800" spc="0" baseline="0">
                  <a:ln/>
                  <a:solidFill>
                    <a:srgbClr val="FFFFFF"/>
                  </a:solidFill>
                  <a:latin typeface="Arial"/>
                  <a:cs typeface="Arial"/>
                  <a:sym typeface="Arial"/>
                  <a:rtl val="0"/>
                </a:rPr>
                <a:t>season</a:t>
              </a:r>
            </a:p>
          </p:txBody>
        </p:sp>
      </p:grpSp>
      <p:sp>
        <p:nvSpPr>
          <p:cNvPr id="46" name="Freeform 45">
            <a:extLst>
              <a:ext uri="{FF2B5EF4-FFF2-40B4-BE49-F238E27FC236}">
                <a16:creationId xmlns:a16="http://schemas.microsoft.com/office/drawing/2014/main" id="{80023523-6E11-71AF-F69F-CE2EBBF0D987}"/>
              </a:ext>
            </a:extLst>
          </p:cNvPr>
          <p:cNvSpPr/>
          <p:nvPr/>
        </p:nvSpPr>
        <p:spPr>
          <a:xfrm>
            <a:off x="1301779" y="10231404"/>
            <a:ext cx="12951978" cy="3460482"/>
          </a:xfrm>
          <a:custGeom>
            <a:avLst/>
            <a:gdLst>
              <a:gd name="connsiteX0" fmla="*/ 1323 w 12951978"/>
              <a:gd name="connsiteY0" fmla="*/ 2092 h 3460482"/>
              <a:gd name="connsiteX1" fmla="*/ 12953301 w 12951978"/>
              <a:gd name="connsiteY1" fmla="*/ 2092 h 3460482"/>
              <a:gd name="connsiteX2" fmla="*/ 12953301 w 12951978"/>
              <a:gd name="connsiteY2" fmla="*/ 3462575 h 3460482"/>
              <a:gd name="connsiteX3" fmla="*/ 1323 w 12951978"/>
              <a:gd name="connsiteY3" fmla="*/ 3462575 h 3460482"/>
            </a:gdLst>
            <a:ahLst/>
            <a:cxnLst>
              <a:cxn ang="0">
                <a:pos x="connsiteX0" y="connsiteY0"/>
              </a:cxn>
              <a:cxn ang="0">
                <a:pos x="connsiteX1" y="connsiteY1"/>
              </a:cxn>
              <a:cxn ang="0">
                <a:pos x="connsiteX2" y="connsiteY2"/>
              </a:cxn>
              <a:cxn ang="0">
                <a:pos x="connsiteX3" y="connsiteY3"/>
              </a:cxn>
            </a:cxnLst>
            <a:rect l="l" t="t" r="r" b="b"/>
            <a:pathLst>
              <a:path w="12951978" h="3460482">
                <a:moveTo>
                  <a:pt x="1323" y="2092"/>
                </a:moveTo>
                <a:lnTo>
                  <a:pt x="12953301" y="2092"/>
                </a:lnTo>
                <a:lnTo>
                  <a:pt x="12953301" y="3462575"/>
                </a:lnTo>
                <a:lnTo>
                  <a:pt x="1323" y="3462575"/>
                </a:lnTo>
                <a:close/>
              </a:path>
            </a:pathLst>
          </a:custGeom>
          <a:solidFill>
            <a:srgbClr val="FFFFFF">
              <a:alpha val="51000"/>
            </a:srgbClr>
          </a:solidFill>
          <a:ln w="68785" cap="rnd">
            <a:solidFill>
              <a:srgbClr val="FFFFFF"/>
            </a:solidFill>
            <a:prstDash val="solid"/>
            <a:round/>
          </a:ln>
        </p:spPr>
        <p:txBody>
          <a:bodyPr rtlCol="0" anchor="ctr"/>
          <a:lstStyle/>
          <a:p>
            <a:endParaRPr lang="en-CH" sz="4800"/>
          </a:p>
        </p:txBody>
      </p:sp>
      <p:sp>
        <p:nvSpPr>
          <p:cNvPr id="47" name="Freeform 46">
            <a:extLst>
              <a:ext uri="{FF2B5EF4-FFF2-40B4-BE49-F238E27FC236}">
                <a16:creationId xmlns:a16="http://schemas.microsoft.com/office/drawing/2014/main" id="{8457EA6A-4B99-3DD9-3A6E-7684F859F188}"/>
              </a:ext>
            </a:extLst>
          </p:cNvPr>
          <p:cNvSpPr/>
          <p:nvPr/>
        </p:nvSpPr>
        <p:spPr>
          <a:xfrm>
            <a:off x="1756389" y="13232111"/>
            <a:ext cx="3847503" cy="915480"/>
          </a:xfrm>
          <a:custGeom>
            <a:avLst/>
            <a:gdLst>
              <a:gd name="connsiteX0" fmla="*/ -22 w 3847503"/>
              <a:gd name="connsiteY0" fmla="*/ 2659 h 915480"/>
              <a:gd name="connsiteX1" fmla="*/ 3847482 w 3847503"/>
              <a:gd name="connsiteY1" fmla="*/ 2659 h 915480"/>
              <a:gd name="connsiteX2" fmla="*/ 3847482 w 3847503"/>
              <a:gd name="connsiteY2" fmla="*/ 918140 h 915480"/>
              <a:gd name="connsiteX3" fmla="*/ -22 w 3847503"/>
              <a:gd name="connsiteY3" fmla="*/ 918140 h 915480"/>
            </a:gdLst>
            <a:ahLst/>
            <a:cxnLst>
              <a:cxn ang="0">
                <a:pos x="connsiteX0" y="connsiteY0"/>
              </a:cxn>
              <a:cxn ang="0">
                <a:pos x="connsiteX1" y="connsiteY1"/>
              </a:cxn>
              <a:cxn ang="0">
                <a:pos x="connsiteX2" y="connsiteY2"/>
              </a:cxn>
              <a:cxn ang="0">
                <a:pos x="connsiteX3" y="connsiteY3"/>
              </a:cxn>
            </a:cxnLst>
            <a:rect l="l" t="t" r="r" b="b"/>
            <a:pathLst>
              <a:path w="3847503" h="915480">
                <a:moveTo>
                  <a:pt x="-22" y="2659"/>
                </a:moveTo>
                <a:lnTo>
                  <a:pt x="3847482" y="2659"/>
                </a:lnTo>
                <a:lnTo>
                  <a:pt x="3847482" y="918140"/>
                </a:lnTo>
                <a:lnTo>
                  <a:pt x="-22" y="918140"/>
                </a:lnTo>
                <a:close/>
              </a:path>
            </a:pathLst>
          </a:custGeom>
          <a:solidFill>
            <a:srgbClr val="EDF4FF"/>
          </a:solidFill>
          <a:ln w="78333" cap="rnd">
            <a:solidFill>
              <a:srgbClr val="FFFFFF"/>
            </a:solidFill>
            <a:prstDash val="solid"/>
            <a:round/>
          </a:ln>
        </p:spPr>
        <p:txBody>
          <a:bodyPr rtlCol="0" anchor="ctr"/>
          <a:lstStyle/>
          <a:p>
            <a:endParaRPr lang="en-CH" sz="4800"/>
          </a:p>
        </p:txBody>
      </p:sp>
      <p:sp>
        <p:nvSpPr>
          <p:cNvPr id="48" name="Freeform 47">
            <a:extLst>
              <a:ext uri="{FF2B5EF4-FFF2-40B4-BE49-F238E27FC236}">
                <a16:creationId xmlns:a16="http://schemas.microsoft.com/office/drawing/2014/main" id="{9B700111-B8DF-4861-B0EF-9B7CD358E2B7}"/>
              </a:ext>
            </a:extLst>
          </p:cNvPr>
          <p:cNvSpPr/>
          <p:nvPr/>
        </p:nvSpPr>
        <p:spPr>
          <a:xfrm>
            <a:off x="6071783" y="13234143"/>
            <a:ext cx="2008219" cy="915480"/>
          </a:xfrm>
          <a:custGeom>
            <a:avLst/>
            <a:gdLst>
              <a:gd name="connsiteX0" fmla="*/ 1092 w 2008219"/>
              <a:gd name="connsiteY0" fmla="*/ 2660 h 915480"/>
              <a:gd name="connsiteX1" fmla="*/ 2009312 w 2008219"/>
              <a:gd name="connsiteY1" fmla="*/ 2660 h 915480"/>
              <a:gd name="connsiteX2" fmla="*/ 2009312 w 2008219"/>
              <a:gd name="connsiteY2" fmla="*/ 918141 h 915480"/>
              <a:gd name="connsiteX3" fmla="*/ 1092 w 2008219"/>
              <a:gd name="connsiteY3" fmla="*/ 918141 h 915480"/>
            </a:gdLst>
            <a:ahLst/>
            <a:cxnLst>
              <a:cxn ang="0">
                <a:pos x="connsiteX0" y="connsiteY0"/>
              </a:cxn>
              <a:cxn ang="0">
                <a:pos x="connsiteX1" y="connsiteY1"/>
              </a:cxn>
              <a:cxn ang="0">
                <a:pos x="connsiteX2" y="connsiteY2"/>
              </a:cxn>
              <a:cxn ang="0">
                <a:pos x="connsiteX3" y="connsiteY3"/>
              </a:cxn>
            </a:cxnLst>
            <a:rect l="l" t="t" r="r" b="b"/>
            <a:pathLst>
              <a:path w="2008219" h="915480">
                <a:moveTo>
                  <a:pt x="1092" y="2660"/>
                </a:moveTo>
                <a:lnTo>
                  <a:pt x="2009312" y="2660"/>
                </a:lnTo>
                <a:lnTo>
                  <a:pt x="2009312" y="918141"/>
                </a:lnTo>
                <a:lnTo>
                  <a:pt x="1092" y="918141"/>
                </a:lnTo>
                <a:close/>
              </a:path>
            </a:pathLst>
          </a:custGeom>
          <a:solidFill>
            <a:srgbClr val="EDF4FF"/>
          </a:solidFill>
          <a:ln w="58811" cap="rnd">
            <a:solidFill>
              <a:srgbClr val="FFFFFF"/>
            </a:solidFill>
            <a:prstDash val="solid"/>
            <a:round/>
          </a:ln>
        </p:spPr>
        <p:txBody>
          <a:bodyPr rtlCol="0" anchor="ctr"/>
          <a:lstStyle/>
          <a:p>
            <a:endParaRPr lang="en-CH" sz="4800"/>
          </a:p>
        </p:txBody>
      </p:sp>
      <p:sp>
        <p:nvSpPr>
          <p:cNvPr id="49" name="Freeform 48">
            <a:extLst>
              <a:ext uri="{FF2B5EF4-FFF2-40B4-BE49-F238E27FC236}">
                <a16:creationId xmlns:a16="http://schemas.microsoft.com/office/drawing/2014/main" id="{3B42885D-4B83-AF1C-2775-888D3896B409}"/>
              </a:ext>
            </a:extLst>
          </p:cNvPr>
          <p:cNvSpPr/>
          <p:nvPr/>
        </p:nvSpPr>
        <p:spPr>
          <a:xfrm>
            <a:off x="11528113" y="13232111"/>
            <a:ext cx="2008219" cy="915480"/>
          </a:xfrm>
          <a:custGeom>
            <a:avLst/>
            <a:gdLst>
              <a:gd name="connsiteX0" fmla="*/ 2883 w 2008219"/>
              <a:gd name="connsiteY0" fmla="*/ 2659 h 915480"/>
              <a:gd name="connsiteX1" fmla="*/ 2011102 w 2008219"/>
              <a:gd name="connsiteY1" fmla="*/ 2659 h 915480"/>
              <a:gd name="connsiteX2" fmla="*/ 2011102 w 2008219"/>
              <a:gd name="connsiteY2" fmla="*/ 918140 h 915480"/>
              <a:gd name="connsiteX3" fmla="*/ 2883 w 2008219"/>
              <a:gd name="connsiteY3" fmla="*/ 918140 h 915480"/>
            </a:gdLst>
            <a:ahLst/>
            <a:cxnLst>
              <a:cxn ang="0">
                <a:pos x="connsiteX0" y="connsiteY0"/>
              </a:cxn>
              <a:cxn ang="0">
                <a:pos x="connsiteX1" y="connsiteY1"/>
              </a:cxn>
              <a:cxn ang="0">
                <a:pos x="connsiteX2" y="connsiteY2"/>
              </a:cxn>
              <a:cxn ang="0">
                <a:pos x="connsiteX3" y="connsiteY3"/>
              </a:cxn>
            </a:cxnLst>
            <a:rect l="l" t="t" r="r" b="b"/>
            <a:pathLst>
              <a:path w="2008219" h="915480">
                <a:moveTo>
                  <a:pt x="2883" y="2659"/>
                </a:moveTo>
                <a:lnTo>
                  <a:pt x="2011102" y="2659"/>
                </a:lnTo>
                <a:lnTo>
                  <a:pt x="2011102" y="918140"/>
                </a:lnTo>
                <a:lnTo>
                  <a:pt x="2883" y="918140"/>
                </a:lnTo>
                <a:close/>
              </a:path>
            </a:pathLst>
          </a:custGeom>
          <a:solidFill>
            <a:srgbClr val="EDF4FF"/>
          </a:solidFill>
          <a:ln w="58811" cap="rnd">
            <a:solidFill>
              <a:srgbClr val="FFFFFF"/>
            </a:solidFill>
            <a:prstDash val="solid"/>
            <a:round/>
          </a:ln>
        </p:spPr>
        <p:txBody>
          <a:bodyPr rtlCol="0" anchor="ctr"/>
          <a:lstStyle/>
          <a:p>
            <a:endParaRPr lang="en-CH" sz="4800"/>
          </a:p>
        </p:txBody>
      </p:sp>
      <p:sp>
        <p:nvSpPr>
          <p:cNvPr id="50" name="Freeform 49">
            <a:extLst>
              <a:ext uri="{FF2B5EF4-FFF2-40B4-BE49-F238E27FC236}">
                <a16:creationId xmlns:a16="http://schemas.microsoft.com/office/drawing/2014/main" id="{02670EE4-AB05-35E0-5A6F-BA7D1E47DE28}"/>
              </a:ext>
            </a:extLst>
          </p:cNvPr>
          <p:cNvSpPr/>
          <p:nvPr/>
        </p:nvSpPr>
        <p:spPr>
          <a:xfrm>
            <a:off x="8738359" y="13234143"/>
            <a:ext cx="2008219" cy="915480"/>
          </a:xfrm>
          <a:custGeom>
            <a:avLst/>
            <a:gdLst>
              <a:gd name="connsiteX0" fmla="*/ 1967 w 2008219"/>
              <a:gd name="connsiteY0" fmla="*/ 2660 h 915480"/>
              <a:gd name="connsiteX1" fmla="*/ 2010187 w 2008219"/>
              <a:gd name="connsiteY1" fmla="*/ 2660 h 915480"/>
              <a:gd name="connsiteX2" fmla="*/ 2010187 w 2008219"/>
              <a:gd name="connsiteY2" fmla="*/ 918141 h 915480"/>
              <a:gd name="connsiteX3" fmla="*/ 1967 w 2008219"/>
              <a:gd name="connsiteY3" fmla="*/ 918141 h 915480"/>
            </a:gdLst>
            <a:ahLst/>
            <a:cxnLst>
              <a:cxn ang="0">
                <a:pos x="connsiteX0" y="connsiteY0"/>
              </a:cxn>
              <a:cxn ang="0">
                <a:pos x="connsiteX1" y="connsiteY1"/>
              </a:cxn>
              <a:cxn ang="0">
                <a:pos x="connsiteX2" y="connsiteY2"/>
              </a:cxn>
              <a:cxn ang="0">
                <a:pos x="connsiteX3" y="connsiteY3"/>
              </a:cxn>
            </a:cxnLst>
            <a:rect l="l" t="t" r="r" b="b"/>
            <a:pathLst>
              <a:path w="2008219" h="915480">
                <a:moveTo>
                  <a:pt x="1967" y="2660"/>
                </a:moveTo>
                <a:lnTo>
                  <a:pt x="2010187" y="2660"/>
                </a:lnTo>
                <a:lnTo>
                  <a:pt x="2010187" y="918141"/>
                </a:lnTo>
                <a:lnTo>
                  <a:pt x="1967" y="918141"/>
                </a:lnTo>
                <a:close/>
              </a:path>
            </a:pathLst>
          </a:custGeom>
          <a:solidFill>
            <a:srgbClr val="EDF4FF"/>
          </a:solidFill>
          <a:ln w="58811" cap="rnd">
            <a:solidFill>
              <a:srgbClr val="FFFFFF"/>
            </a:solidFill>
            <a:prstDash val="solid"/>
            <a:round/>
          </a:ln>
        </p:spPr>
        <p:txBody>
          <a:bodyPr rtlCol="0" anchor="ctr"/>
          <a:lstStyle/>
          <a:p>
            <a:endParaRPr lang="en-CH" sz="4800"/>
          </a:p>
        </p:txBody>
      </p:sp>
      <p:grpSp>
        <p:nvGrpSpPr>
          <p:cNvPr id="51" name="Graphic 4">
            <a:extLst>
              <a:ext uri="{FF2B5EF4-FFF2-40B4-BE49-F238E27FC236}">
                <a16:creationId xmlns:a16="http://schemas.microsoft.com/office/drawing/2014/main" id="{34723368-EA53-16FF-6ED1-994D43269FF6}"/>
              </a:ext>
            </a:extLst>
          </p:cNvPr>
          <p:cNvGrpSpPr/>
          <p:nvPr/>
        </p:nvGrpSpPr>
        <p:grpSpPr>
          <a:xfrm>
            <a:off x="2063661" y="10866664"/>
            <a:ext cx="2354882" cy="2189989"/>
            <a:chOff x="2063661" y="10866664"/>
            <a:chExt cx="2354882" cy="2189989"/>
          </a:xfrm>
        </p:grpSpPr>
        <p:sp>
          <p:nvSpPr>
            <p:cNvPr id="52" name="Freeform 51">
              <a:extLst>
                <a:ext uri="{FF2B5EF4-FFF2-40B4-BE49-F238E27FC236}">
                  <a16:creationId xmlns:a16="http://schemas.microsoft.com/office/drawing/2014/main" id="{FDCA6450-941F-CA20-7E5E-FCCAA595899F}"/>
                </a:ext>
              </a:extLst>
            </p:cNvPr>
            <p:cNvSpPr/>
            <p:nvPr/>
          </p:nvSpPr>
          <p:spPr>
            <a:xfrm rot="-10800000">
              <a:off x="3856831" y="11026768"/>
              <a:ext cx="53293" cy="819298"/>
            </a:xfrm>
            <a:custGeom>
              <a:avLst/>
              <a:gdLst>
                <a:gd name="connsiteX0" fmla="*/ 854 w 53293"/>
                <a:gd name="connsiteY0" fmla="*/ 3318 h 819298"/>
                <a:gd name="connsiteX1" fmla="*/ 54147 w 53293"/>
                <a:gd name="connsiteY1" fmla="*/ 3318 h 819298"/>
                <a:gd name="connsiteX2" fmla="*/ 54147 w 53293"/>
                <a:gd name="connsiteY2" fmla="*/ 822616 h 819298"/>
                <a:gd name="connsiteX3" fmla="*/ 854 w 53293"/>
                <a:gd name="connsiteY3" fmla="*/ 822616 h 819298"/>
              </a:gdLst>
              <a:ahLst/>
              <a:cxnLst>
                <a:cxn ang="0">
                  <a:pos x="connsiteX0" y="connsiteY0"/>
                </a:cxn>
                <a:cxn ang="0">
                  <a:pos x="connsiteX1" y="connsiteY1"/>
                </a:cxn>
                <a:cxn ang="0">
                  <a:pos x="connsiteX2" y="connsiteY2"/>
                </a:cxn>
                <a:cxn ang="0">
                  <a:pos x="connsiteX3" y="connsiteY3"/>
                </a:cxn>
              </a:cxnLst>
              <a:rect l="l" t="t" r="r" b="b"/>
              <a:pathLst>
                <a:path w="53293" h="819298">
                  <a:moveTo>
                    <a:pt x="854" y="3318"/>
                  </a:moveTo>
                  <a:lnTo>
                    <a:pt x="54147" y="3318"/>
                  </a:lnTo>
                  <a:lnTo>
                    <a:pt x="54147" y="822616"/>
                  </a:lnTo>
                  <a:lnTo>
                    <a:pt x="854" y="822616"/>
                  </a:lnTo>
                  <a:close/>
                </a:path>
              </a:pathLst>
            </a:custGeom>
            <a:solidFill>
              <a:srgbClr val="000080"/>
            </a:solidFill>
            <a:ln w="6560" cap="rnd">
              <a:noFill/>
              <a:prstDash val="solid"/>
              <a:round/>
            </a:ln>
          </p:spPr>
          <p:txBody>
            <a:bodyPr rtlCol="0" anchor="ctr"/>
            <a:lstStyle/>
            <a:p>
              <a:endParaRPr lang="en-CH" sz="4800"/>
            </a:p>
          </p:txBody>
        </p:sp>
        <p:sp>
          <p:nvSpPr>
            <p:cNvPr id="53" name="Freeform 52">
              <a:extLst>
                <a:ext uri="{FF2B5EF4-FFF2-40B4-BE49-F238E27FC236}">
                  <a16:creationId xmlns:a16="http://schemas.microsoft.com/office/drawing/2014/main" id="{23BE5F02-FC36-92D6-5D9D-C3A519F9C210}"/>
                </a:ext>
              </a:extLst>
            </p:cNvPr>
            <p:cNvSpPr/>
            <p:nvPr/>
          </p:nvSpPr>
          <p:spPr>
            <a:xfrm rot="-5400000">
              <a:off x="3860808" y="11528239"/>
              <a:ext cx="106586" cy="635581"/>
            </a:xfrm>
            <a:custGeom>
              <a:avLst/>
              <a:gdLst>
                <a:gd name="connsiteX0" fmla="*/ 864 w 106586"/>
                <a:gd name="connsiteY0" fmla="*/ 3452 h 635581"/>
                <a:gd name="connsiteX1" fmla="*/ 107450 w 106586"/>
                <a:gd name="connsiteY1" fmla="*/ 3452 h 635581"/>
                <a:gd name="connsiteX2" fmla="*/ 107450 w 106586"/>
                <a:gd name="connsiteY2" fmla="*/ 639033 h 635581"/>
                <a:gd name="connsiteX3" fmla="*/ 864 w 106586"/>
                <a:gd name="connsiteY3" fmla="*/ 639033 h 635581"/>
              </a:gdLst>
              <a:ahLst/>
              <a:cxnLst>
                <a:cxn ang="0">
                  <a:pos x="connsiteX0" y="connsiteY0"/>
                </a:cxn>
                <a:cxn ang="0">
                  <a:pos x="connsiteX1" y="connsiteY1"/>
                </a:cxn>
                <a:cxn ang="0">
                  <a:pos x="connsiteX2" y="connsiteY2"/>
                </a:cxn>
                <a:cxn ang="0">
                  <a:pos x="connsiteX3" y="connsiteY3"/>
                </a:cxn>
              </a:cxnLst>
              <a:rect l="l" t="t" r="r" b="b"/>
              <a:pathLst>
                <a:path w="106586" h="635581">
                  <a:moveTo>
                    <a:pt x="864" y="3452"/>
                  </a:moveTo>
                  <a:lnTo>
                    <a:pt x="107450" y="3452"/>
                  </a:lnTo>
                  <a:lnTo>
                    <a:pt x="107450" y="639033"/>
                  </a:lnTo>
                  <a:lnTo>
                    <a:pt x="864" y="639033"/>
                  </a:lnTo>
                  <a:close/>
                </a:path>
              </a:pathLst>
            </a:custGeom>
            <a:solidFill>
              <a:srgbClr val="000080"/>
            </a:solidFill>
            <a:ln w="5935" cap="rnd">
              <a:noFill/>
              <a:prstDash val="solid"/>
              <a:round/>
            </a:ln>
          </p:spPr>
          <p:txBody>
            <a:bodyPr rtlCol="0" anchor="ctr"/>
            <a:lstStyle/>
            <a:p>
              <a:endParaRPr lang="en-CH" sz="4800"/>
            </a:p>
          </p:txBody>
        </p:sp>
        <p:sp>
          <p:nvSpPr>
            <p:cNvPr id="54" name="Freeform 53">
              <a:extLst>
                <a:ext uri="{FF2B5EF4-FFF2-40B4-BE49-F238E27FC236}">
                  <a16:creationId xmlns:a16="http://schemas.microsoft.com/office/drawing/2014/main" id="{B3F846A5-FA9C-3396-358E-5F90FCD15F34}"/>
                </a:ext>
              </a:extLst>
            </p:cNvPr>
            <p:cNvSpPr/>
            <p:nvPr/>
          </p:nvSpPr>
          <p:spPr>
            <a:xfrm>
              <a:off x="3401626" y="10888522"/>
              <a:ext cx="1016917" cy="791207"/>
            </a:xfrm>
            <a:custGeom>
              <a:avLst/>
              <a:gdLst>
                <a:gd name="connsiteX0" fmla="*/ 1017780 w 1016917"/>
                <a:gd name="connsiteY0" fmla="*/ 19018 h 791207"/>
                <a:gd name="connsiteX1" fmla="*/ 1002041 w 1016917"/>
                <a:gd name="connsiteY1" fmla="*/ 3268 h 791207"/>
                <a:gd name="connsiteX2" fmla="*/ 16601 w 1016917"/>
                <a:gd name="connsiteY2" fmla="*/ 3268 h 791207"/>
                <a:gd name="connsiteX3" fmla="*/ 862 w 1016917"/>
                <a:gd name="connsiteY3" fmla="*/ 19018 h 791207"/>
                <a:gd name="connsiteX4" fmla="*/ 862 w 1016917"/>
                <a:gd name="connsiteY4" fmla="*/ 778725 h 791207"/>
                <a:gd name="connsiteX5" fmla="*/ 16601 w 1016917"/>
                <a:gd name="connsiteY5" fmla="*/ 794475 h 791207"/>
                <a:gd name="connsiteX6" fmla="*/ 1002041 w 1016917"/>
                <a:gd name="connsiteY6" fmla="*/ 794475 h 791207"/>
                <a:gd name="connsiteX7" fmla="*/ 1017780 w 1016917"/>
                <a:gd name="connsiteY7" fmla="*/ 778725 h 791207"/>
                <a:gd name="connsiteX8" fmla="*/ 1017780 w 1016917"/>
                <a:gd name="connsiteY8" fmla="*/ 19018 h 79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6917" h="791207">
                  <a:moveTo>
                    <a:pt x="1017780" y="19018"/>
                  </a:moveTo>
                  <a:cubicBezTo>
                    <a:pt x="1017780" y="10321"/>
                    <a:pt x="1010714" y="3268"/>
                    <a:pt x="1002041" y="3268"/>
                  </a:cubicBezTo>
                  <a:lnTo>
                    <a:pt x="16601" y="3268"/>
                  </a:lnTo>
                  <a:cubicBezTo>
                    <a:pt x="7928" y="3268"/>
                    <a:pt x="862" y="10321"/>
                    <a:pt x="862" y="19018"/>
                  </a:cubicBezTo>
                  <a:lnTo>
                    <a:pt x="862" y="778725"/>
                  </a:lnTo>
                  <a:cubicBezTo>
                    <a:pt x="862" y="787411"/>
                    <a:pt x="7928" y="794475"/>
                    <a:pt x="16601" y="794475"/>
                  </a:cubicBezTo>
                  <a:lnTo>
                    <a:pt x="1002041" y="794475"/>
                  </a:lnTo>
                  <a:cubicBezTo>
                    <a:pt x="1010714" y="794475"/>
                    <a:pt x="1017780" y="787411"/>
                    <a:pt x="1017780" y="778725"/>
                  </a:cubicBezTo>
                  <a:lnTo>
                    <a:pt x="1017780" y="19018"/>
                  </a:lnTo>
                  <a:close/>
                </a:path>
              </a:pathLst>
            </a:custGeom>
            <a:solidFill>
              <a:srgbClr val="FFFFFF"/>
            </a:solidFill>
            <a:ln w="42601" cap="rnd">
              <a:solidFill>
                <a:srgbClr val="000080"/>
              </a:solidFill>
              <a:prstDash val="solid"/>
              <a:round/>
            </a:ln>
          </p:spPr>
          <p:txBody>
            <a:bodyPr rtlCol="0" anchor="ctr"/>
            <a:lstStyle/>
            <a:p>
              <a:endParaRPr lang="en-CH" sz="4800"/>
            </a:p>
          </p:txBody>
        </p:sp>
        <p:sp>
          <p:nvSpPr>
            <p:cNvPr id="55" name="Freeform 54">
              <a:extLst>
                <a:ext uri="{FF2B5EF4-FFF2-40B4-BE49-F238E27FC236}">
                  <a16:creationId xmlns:a16="http://schemas.microsoft.com/office/drawing/2014/main" id="{942E0CAC-783E-CDB1-7FF7-9545F323344E}"/>
                </a:ext>
              </a:extLst>
            </p:cNvPr>
            <p:cNvSpPr/>
            <p:nvPr/>
          </p:nvSpPr>
          <p:spPr>
            <a:xfrm>
              <a:off x="3374644" y="12385070"/>
              <a:ext cx="278343" cy="574889"/>
            </a:xfrm>
            <a:custGeom>
              <a:avLst/>
              <a:gdLst>
                <a:gd name="connsiteX0" fmla="*/ 115463 w 278343"/>
                <a:gd name="connsiteY0" fmla="*/ 44679 h 574889"/>
                <a:gd name="connsiteX1" fmla="*/ 162247 w 278343"/>
                <a:gd name="connsiteY1" fmla="*/ 3656 h 574889"/>
                <a:gd name="connsiteX2" fmla="*/ 186880 w 278343"/>
                <a:gd name="connsiteY2" fmla="*/ 3656 h 574889"/>
                <a:gd name="connsiteX3" fmla="*/ 186880 w 278343"/>
                <a:gd name="connsiteY3" fmla="*/ 367665 h 574889"/>
                <a:gd name="connsiteX4" fmla="*/ 279064 w 278343"/>
                <a:gd name="connsiteY4" fmla="*/ 525957 h 574889"/>
                <a:gd name="connsiteX5" fmla="*/ 274202 w 278343"/>
                <a:gd name="connsiteY5" fmla="*/ 525957 h 574889"/>
                <a:gd name="connsiteX6" fmla="*/ 279064 w 278343"/>
                <a:gd name="connsiteY6" fmla="*/ 540692 h 574889"/>
                <a:gd name="connsiteX7" fmla="*/ 164321 w 278343"/>
                <a:gd name="connsiteY7" fmla="*/ 578545 h 574889"/>
                <a:gd name="connsiteX8" fmla="*/ 721 w 278343"/>
                <a:gd name="connsiteY8" fmla="*/ 403420 h 574889"/>
                <a:gd name="connsiteX9" fmla="*/ 721 w 278343"/>
                <a:gd name="connsiteY9" fmla="*/ 82532 h 574889"/>
                <a:gd name="connsiteX10" fmla="*/ 115463 w 278343"/>
                <a:gd name="connsiteY10" fmla="*/ 44679 h 57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343" h="574889">
                  <a:moveTo>
                    <a:pt x="115463" y="44679"/>
                  </a:moveTo>
                  <a:lnTo>
                    <a:pt x="162247" y="3656"/>
                  </a:lnTo>
                  <a:lnTo>
                    <a:pt x="186880" y="3656"/>
                  </a:lnTo>
                  <a:lnTo>
                    <a:pt x="186880" y="367665"/>
                  </a:lnTo>
                  <a:lnTo>
                    <a:pt x="279064" y="525957"/>
                  </a:lnTo>
                  <a:lnTo>
                    <a:pt x="274202" y="525957"/>
                  </a:lnTo>
                  <a:lnTo>
                    <a:pt x="279064" y="540692"/>
                  </a:lnTo>
                  <a:lnTo>
                    <a:pt x="164321" y="578545"/>
                  </a:lnTo>
                  <a:lnTo>
                    <a:pt x="721" y="403420"/>
                  </a:lnTo>
                  <a:lnTo>
                    <a:pt x="721" y="82532"/>
                  </a:lnTo>
                  <a:lnTo>
                    <a:pt x="115463" y="44679"/>
                  </a:lnTo>
                  <a:close/>
                </a:path>
              </a:pathLst>
            </a:custGeom>
            <a:solidFill>
              <a:srgbClr val="FFFFFF"/>
            </a:solidFill>
            <a:ln w="45919" cap="rnd">
              <a:solidFill>
                <a:srgbClr val="000080"/>
              </a:solidFill>
              <a:prstDash val="solid"/>
              <a:round/>
            </a:ln>
          </p:spPr>
          <p:txBody>
            <a:bodyPr rtlCol="0" anchor="ctr"/>
            <a:lstStyle/>
            <a:p>
              <a:endParaRPr lang="en-CH" sz="4800"/>
            </a:p>
          </p:txBody>
        </p:sp>
        <p:sp>
          <p:nvSpPr>
            <p:cNvPr id="56" name="Freeform 55">
              <a:extLst>
                <a:ext uri="{FF2B5EF4-FFF2-40B4-BE49-F238E27FC236}">
                  <a16:creationId xmlns:a16="http://schemas.microsoft.com/office/drawing/2014/main" id="{6788451C-F749-52AA-6ED0-AB86A034A8F3}"/>
                </a:ext>
              </a:extLst>
            </p:cNvPr>
            <p:cNvSpPr/>
            <p:nvPr/>
          </p:nvSpPr>
          <p:spPr>
            <a:xfrm>
              <a:off x="2063661" y="10866664"/>
              <a:ext cx="843152" cy="1105586"/>
            </a:xfrm>
            <a:custGeom>
              <a:avLst/>
              <a:gdLst>
                <a:gd name="connsiteX0" fmla="*/ 547 w 843152"/>
                <a:gd name="connsiteY0" fmla="*/ 3461 h 1105586"/>
                <a:gd name="connsiteX1" fmla="*/ 157144 w 843152"/>
                <a:gd name="connsiteY1" fmla="*/ 3461 h 1105586"/>
                <a:gd name="connsiteX2" fmla="*/ 736577 w 843152"/>
                <a:gd name="connsiteY2" fmla="*/ 548600 h 1105586"/>
                <a:gd name="connsiteX3" fmla="*/ 747866 w 843152"/>
                <a:gd name="connsiteY3" fmla="*/ 733325 h 1105586"/>
                <a:gd name="connsiteX4" fmla="*/ 754700 w 843152"/>
                <a:gd name="connsiteY4" fmla="*/ 761540 h 1105586"/>
                <a:gd name="connsiteX5" fmla="*/ 836711 w 843152"/>
                <a:gd name="connsiteY5" fmla="*/ 948173 h 1105586"/>
                <a:gd name="connsiteX6" fmla="*/ 837093 w 843152"/>
                <a:gd name="connsiteY6" fmla="*/ 1013813 h 1105586"/>
                <a:gd name="connsiteX7" fmla="*/ 789507 w 843152"/>
                <a:gd name="connsiteY7" fmla="*/ 1059035 h 1105586"/>
                <a:gd name="connsiteX8" fmla="*/ 653189 w 843152"/>
                <a:gd name="connsiteY8" fmla="*/ 1109048 h 110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3152" h="1105586">
                  <a:moveTo>
                    <a:pt x="547" y="3461"/>
                  </a:moveTo>
                  <a:lnTo>
                    <a:pt x="157144" y="3461"/>
                  </a:lnTo>
                  <a:cubicBezTo>
                    <a:pt x="464004" y="3461"/>
                    <a:pt x="717865" y="242294"/>
                    <a:pt x="736577" y="548600"/>
                  </a:cubicBezTo>
                  <a:cubicBezTo>
                    <a:pt x="741808" y="634191"/>
                    <a:pt x="746080" y="704115"/>
                    <a:pt x="747866" y="733325"/>
                  </a:cubicBezTo>
                  <a:cubicBezTo>
                    <a:pt x="748461" y="743057"/>
                    <a:pt x="750773" y="752613"/>
                    <a:pt x="754700" y="761540"/>
                  </a:cubicBezTo>
                  <a:cubicBezTo>
                    <a:pt x="769272" y="794701"/>
                    <a:pt x="807749" y="882255"/>
                    <a:pt x="836711" y="948173"/>
                  </a:cubicBezTo>
                  <a:cubicBezTo>
                    <a:pt x="845895" y="969065"/>
                    <a:pt x="846032" y="992819"/>
                    <a:pt x="837093" y="1013813"/>
                  </a:cubicBezTo>
                  <a:cubicBezTo>
                    <a:pt x="828153" y="1034813"/>
                    <a:pt x="810932" y="1051177"/>
                    <a:pt x="789507" y="1059035"/>
                  </a:cubicBezTo>
                  <a:cubicBezTo>
                    <a:pt x="727481" y="1081788"/>
                    <a:pt x="653189" y="1109048"/>
                    <a:pt x="653189" y="1109048"/>
                  </a:cubicBezTo>
                </a:path>
              </a:pathLst>
            </a:custGeom>
            <a:noFill/>
            <a:ln w="45937" cap="rnd">
              <a:solidFill>
                <a:srgbClr val="000080"/>
              </a:solidFill>
              <a:prstDash val="solid"/>
              <a:round/>
            </a:ln>
          </p:spPr>
          <p:txBody>
            <a:bodyPr rtlCol="0" anchor="ctr"/>
            <a:lstStyle/>
            <a:p>
              <a:endParaRPr lang="en-CH" sz="4800"/>
            </a:p>
          </p:txBody>
        </p:sp>
        <p:sp>
          <p:nvSpPr>
            <p:cNvPr id="57" name="Freeform 56">
              <a:extLst>
                <a:ext uri="{FF2B5EF4-FFF2-40B4-BE49-F238E27FC236}">
                  <a16:creationId xmlns:a16="http://schemas.microsoft.com/office/drawing/2014/main" id="{51BBE055-05EC-E7A1-8C17-1C81473B3DA7}"/>
                </a:ext>
              </a:extLst>
            </p:cNvPr>
            <p:cNvSpPr/>
            <p:nvPr/>
          </p:nvSpPr>
          <p:spPr>
            <a:xfrm rot="5400000">
              <a:off x="2543558" y="11530844"/>
              <a:ext cx="124193" cy="181839"/>
            </a:xfrm>
            <a:custGeom>
              <a:avLst/>
              <a:gdLst>
                <a:gd name="connsiteX0" fmla="*/ 124789 w 124193"/>
                <a:gd name="connsiteY0" fmla="*/ 185434 h 181839"/>
                <a:gd name="connsiteX1" fmla="*/ 124789 w 124193"/>
                <a:gd name="connsiteY1" fmla="*/ 116192 h 181839"/>
                <a:gd name="connsiteX2" fmla="*/ 91811 w 124193"/>
                <a:gd name="connsiteY2" fmla="*/ 36573 h 181839"/>
                <a:gd name="connsiteX3" fmla="*/ 12195 w 124193"/>
                <a:gd name="connsiteY3" fmla="*/ 3594 h 181839"/>
                <a:gd name="connsiteX4" fmla="*/ 595 w 124193"/>
                <a:gd name="connsiteY4" fmla="*/ 3594 h 181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93" h="181839">
                  <a:moveTo>
                    <a:pt x="124789" y="185434"/>
                  </a:moveTo>
                  <a:lnTo>
                    <a:pt x="124789" y="116192"/>
                  </a:lnTo>
                  <a:cubicBezTo>
                    <a:pt x="124789" y="86331"/>
                    <a:pt x="112926" y="57691"/>
                    <a:pt x="91811" y="36573"/>
                  </a:cubicBezTo>
                  <a:cubicBezTo>
                    <a:pt x="70696" y="15454"/>
                    <a:pt x="42058" y="3594"/>
                    <a:pt x="12195" y="3594"/>
                  </a:cubicBezTo>
                  <a:cubicBezTo>
                    <a:pt x="5018" y="3594"/>
                    <a:pt x="595" y="3594"/>
                    <a:pt x="595" y="3594"/>
                  </a:cubicBezTo>
                </a:path>
              </a:pathLst>
            </a:custGeom>
            <a:noFill/>
            <a:ln w="34916" cap="rnd">
              <a:solidFill>
                <a:srgbClr val="000080"/>
              </a:solidFill>
              <a:prstDash val="solid"/>
              <a:round/>
            </a:ln>
          </p:spPr>
          <p:txBody>
            <a:bodyPr rtlCol="0" anchor="ctr"/>
            <a:lstStyle/>
            <a:p>
              <a:endParaRPr lang="en-CH" sz="4800"/>
            </a:p>
          </p:txBody>
        </p:sp>
        <p:sp>
          <p:nvSpPr>
            <p:cNvPr id="58" name="Freeform 57">
              <a:extLst>
                <a:ext uri="{FF2B5EF4-FFF2-40B4-BE49-F238E27FC236}">
                  <a16:creationId xmlns:a16="http://schemas.microsoft.com/office/drawing/2014/main" id="{02399A30-92DC-64CA-7156-89FD9B8A5EAF}"/>
                </a:ext>
              </a:extLst>
            </p:cNvPr>
            <p:cNvSpPr/>
            <p:nvPr/>
          </p:nvSpPr>
          <p:spPr>
            <a:xfrm rot="5400000" flipV="1">
              <a:off x="2178989" y="11998783"/>
              <a:ext cx="613914" cy="560906"/>
            </a:xfrm>
            <a:custGeom>
              <a:avLst/>
              <a:gdLst>
                <a:gd name="connsiteX0" fmla="*/ 614402 w 613914"/>
                <a:gd name="connsiteY0" fmla="*/ 3691 h 560906"/>
                <a:gd name="connsiteX1" fmla="*/ 596938 w 613914"/>
                <a:gd name="connsiteY1" fmla="*/ 230891 h 560906"/>
                <a:gd name="connsiteX2" fmla="*/ 236610 w 613914"/>
                <a:gd name="connsiteY2" fmla="*/ 564597 h 560906"/>
                <a:gd name="connsiteX3" fmla="*/ 487 w 613914"/>
                <a:gd name="connsiteY3" fmla="*/ 564597 h 560906"/>
              </a:gdLst>
              <a:ahLst/>
              <a:cxnLst>
                <a:cxn ang="0">
                  <a:pos x="connsiteX0" y="connsiteY0"/>
                </a:cxn>
                <a:cxn ang="0">
                  <a:pos x="connsiteX1" y="connsiteY1"/>
                </a:cxn>
                <a:cxn ang="0">
                  <a:pos x="connsiteX2" y="connsiteY2"/>
                </a:cxn>
                <a:cxn ang="0">
                  <a:pos x="connsiteX3" y="connsiteY3"/>
                </a:cxn>
              </a:cxnLst>
              <a:rect l="l" t="t" r="r" b="b"/>
              <a:pathLst>
                <a:path w="613914" h="560906">
                  <a:moveTo>
                    <a:pt x="614402" y="3691"/>
                  </a:moveTo>
                  <a:cubicBezTo>
                    <a:pt x="614402" y="3691"/>
                    <a:pt x="606194" y="110490"/>
                    <a:pt x="596938" y="230891"/>
                  </a:cubicBezTo>
                  <a:cubicBezTo>
                    <a:pt x="582462" y="419192"/>
                    <a:pt x="425459" y="564597"/>
                    <a:pt x="236610" y="564597"/>
                  </a:cubicBezTo>
                  <a:lnTo>
                    <a:pt x="487" y="564597"/>
                  </a:lnTo>
                </a:path>
              </a:pathLst>
            </a:custGeom>
            <a:noFill/>
            <a:ln w="45638" cap="rnd">
              <a:solidFill>
                <a:srgbClr val="000080"/>
              </a:solidFill>
              <a:prstDash val="solid"/>
              <a:round/>
            </a:ln>
          </p:spPr>
          <p:txBody>
            <a:bodyPr rtlCol="0" anchor="ctr"/>
            <a:lstStyle/>
            <a:p>
              <a:endParaRPr lang="en-CH" sz="4800"/>
            </a:p>
          </p:txBody>
        </p:sp>
        <p:sp>
          <p:nvSpPr>
            <p:cNvPr id="59" name="Freeform 58">
              <a:extLst>
                <a:ext uri="{FF2B5EF4-FFF2-40B4-BE49-F238E27FC236}">
                  <a16:creationId xmlns:a16="http://schemas.microsoft.com/office/drawing/2014/main" id="{F0546C79-F5FD-9BE3-5E89-1C1609984F5A}"/>
                </a:ext>
              </a:extLst>
            </p:cNvPr>
            <p:cNvSpPr/>
            <p:nvPr/>
          </p:nvSpPr>
          <p:spPr>
            <a:xfrm rot="5400000">
              <a:off x="2789365" y="12059914"/>
              <a:ext cx="144698" cy="359075"/>
            </a:xfrm>
            <a:custGeom>
              <a:avLst/>
              <a:gdLst>
                <a:gd name="connsiteX0" fmla="*/ 145217 w 144698"/>
                <a:gd name="connsiteY0" fmla="*/ 75936 h 359075"/>
                <a:gd name="connsiteX1" fmla="*/ 72866 w 144698"/>
                <a:gd name="connsiteY1" fmla="*/ 3581 h 359075"/>
                <a:gd name="connsiteX2" fmla="*/ 518 w 144698"/>
                <a:gd name="connsiteY2" fmla="*/ 75936 h 359075"/>
                <a:gd name="connsiteX3" fmla="*/ 518 w 144698"/>
                <a:gd name="connsiteY3" fmla="*/ 290301 h 359075"/>
                <a:gd name="connsiteX4" fmla="*/ 72866 w 144698"/>
                <a:gd name="connsiteY4" fmla="*/ 362656 h 359075"/>
                <a:gd name="connsiteX5" fmla="*/ 145217 w 144698"/>
                <a:gd name="connsiteY5" fmla="*/ 290301 h 359075"/>
                <a:gd name="connsiteX6" fmla="*/ 145217 w 144698"/>
                <a:gd name="connsiteY6" fmla="*/ 75936 h 35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8" h="359075">
                  <a:moveTo>
                    <a:pt x="145217" y="75936"/>
                  </a:moveTo>
                  <a:cubicBezTo>
                    <a:pt x="145217" y="36002"/>
                    <a:pt x="112798" y="3581"/>
                    <a:pt x="72866" y="3581"/>
                  </a:cubicBezTo>
                  <a:cubicBezTo>
                    <a:pt x="32937" y="3581"/>
                    <a:pt x="518" y="36002"/>
                    <a:pt x="518" y="75936"/>
                  </a:cubicBezTo>
                  <a:lnTo>
                    <a:pt x="518" y="290301"/>
                  </a:lnTo>
                  <a:cubicBezTo>
                    <a:pt x="518" y="330236"/>
                    <a:pt x="32937" y="362656"/>
                    <a:pt x="72866" y="362656"/>
                  </a:cubicBezTo>
                  <a:cubicBezTo>
                    <a:pt x="112798" y="362656"/>
                    <a:pt x="145217" y="330236"/>
                    <a:pt x="145217" y="290301"/>
                  </a:cubicBezTo>
                  <a:lnTo>
                    <a:pt x="145217" y="75936"/>
                  </a:lnTo>
                  <a:close/>
                </a:path>
              </a:pathLst>
            </a:custGeom>
            <a:solidFill>
              <a:srgbClr val="FFFFFF"/>
            </a:solidFill>
            <a:ln w="45374" cap="rnd">
              <a:solidFill>
                <a:srgbClr val="000080"/>
              </a:solidFill>
              <a:prstDash val="solid"/>
              <a:round/>
            </a:ln>
          </p:spPr>
          <p:txBody>
            <a:bodyPr rtlCol="0" anchor="ctr"/>
            <a:lstStyle/>
            <a:p>
              <a:endParaRPr lang="en-CH" sz="4800"/>
            </a:p>
          </p:txBody>
        </p:sp>
        <p:sp>
          <p:nvSpPr>
            <p:cNvPr id="60" name="Freeform 59">
              <a:extLst>
                <a:ext uri="{FF2B5EF4-FFF2-40B4-BE49-F238E27FC236}">
                  <a16:creationId xmlns:a16="http://schemas.microsoft.com/office/drawing/2014/main" id="{A80715BA-4B04-84B2-78D6-314B290BC92A}"/>
                </a:ext>
              </a:extLst>
            </p:cNvPr>
            <p:cNvSpPr/>
            <p:nvPr/>
          </p:nvSpPr>
          <p:spPr>
            <a:xfrm rot="5400000">
              <a:off x="2939760" y="12064885"/>
              <a:ext cx="144698" cy="349133"/>
            </a:xfrm>
            <a:custGeom>
              <a:avLst/>
              <a:gdLst>
                <a:gd name="connsiteX0" fmla="*/ 145266 w 144698"/>
                <a:gd name="connsiteY0" fmla="*/ 75934 h 349133"/>
                <a:gd name="connsiteX1" fmla="*/ 72915 w 144698"/>
                <a:gd name="connsiteY1" fmla="*/ 3581 h 349133"/>
                <a:gd name="connsiteX2" fmla="*/ 568 w 144698"/>
                <a:gd name="connsiteY2" fmla="*/ 75934 h 349133"/>
                <a:gd name="connsiteX3" fmla="*/ 568 w 144698"/>
                <a:gd name="connsiteY3" fmla="*/ 280361 h 349133"/>
                <a:gd name="connsiteX4" fmla="*/ 72915 w 144698"/>
                <a:gd name="connsiteY4" fmla="*/ 352714 h 349133"/>
                <a:gd name="connsiteX5" fmla="*/ 145266 w 144698"/>
                <a:gd name="connsiteY5" fmla="*/ 280361 h 349133"/>
                <a:gd name="connsiteX6" fmla="*/ 145266 w 144698"/>
                <a:gd name="connsiteY6" fmla="*/ 75934 h 349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8" h="349133">
                  <a:moveTo>
                    <a:pt x="145266" y="75934"/>
                  </a:moveTo>
                  <a:cubicBezTo>
                    <a:pt x="145266" y="36000"/>
                    <a:pt x="112847" y="3581"/>
                    <a:pt x="72915" y="3581"/>
                  </a:cubicBezTo>
                  <a:cubicBezTo>
                    <a:pt x="32986" y="3581"/>
                    <a:pt x="568" y="36000"/>
                    <a:pt x="568" y="75934"/>
                  </a:cubicBezTo>
                  <a:lnTo>
                    <a:pt x="568" y="280361"/>
                  </a:lnTo>
                  <a:cubicBezTo>
                    <a:pt x="568" y="320290"/>
                    <a:pt x="32986" y="352714"/>
                    <a:pt x="72915" y="352714"/>
                  </a:cubicBezTo>
                  <a:cubicBezTo>
                    <a:pt x="112847" y="352714"/>
                    <a:pt x="145266" y="320290"/>
                    <a:pt x="145266" y="280361"/>
                  </a:cubicBezTo>
                  <a:lnTo>
                    <a:pt x="145266" y="75934"/>
                  </a:lnTo>
                  <a:close/>
                </a:path>
              </a:pathLst>
            </a:custGeom>
            <a:solidFill>
              <a:srgbClr val="FFFFFF"/>
            </a:solidFill>
            <a:ln w="45479" cap="rnd">
              <a:solidFill>
                <a:srgbClr val="000080"/>
              </a:solidFill>
              <a:prstDash val="solid"/>
              <a:round/>
            </a:ln>
          </p:spPr>
          <p:txBody>
            <a:bodyPr rtlCol="0" anchor="ctr"/>
            <a:lstStyle/>
            <a:p>
              <a:endParaRPr lang="en-CH" sz="4800"/>
            </a:p>
          </p:txBody>
        </p:sp>
        <p:sp>
          <p:nvSpPr>
            <p:cNvPr id="61" name="Freeform 60">
              <a:extLst>
                <a:ext uri="{FF2B5EF4-FFF2-40B4-BE49-F238E27FC236}">
                  <a16:creationId xmlns:a16="http://schemas.microsoft.com/office/drawing/2014/main" id="{BFBC4309-1B7E-94A1-01E3-B327DF42D329}"/>
                </a:ext>
              </a:extLst>
            </p:cNvPr>
            <p:cNvSpPr/>
            <p:nvPr/>
          </p:nvSpPr>
          <p:spPr>
            <a:xfrm rot="5400000">
              <a:off x="3078721" y="12071352"/>
              <a:ext cx="144698" cy="336198"/>
            </a:xfrm>
            <a:custGeom>
              <a:avLst/>
              <a:gdLst>
                <a:gd name="connsiteX0" fmla="*/ 145312 w 144698"/>
                <a:gd name="connsiteY0" fmla="*/ 75933 h 336198"/>
                <a:gd name="connsiteX1" fmla="*/ 72961 w 144698"/>
                <a:gd name="connsiteY1" fmla="*/ 3581 h 336198"/>
                <a:gd name="connsiteX2" fmla="*/ 613 w 144698"/>
                <a:gd name="connsiteY2" fmla="*/ 75933 h 336198"/>
                <a:gd name="connsiteX3" fmla="*/ 613 w 144698"/>
                <a:gd name="connsiteY3" fmla="*/ 267423 h 336198"/>
                <a:gd name="connsiteX4" fmla="*/ 72961 w 144698"/>
                <a:gd name="connsiteY4" fmla="*/ 339780 h 336198"/>
                <a:gd name="connsiteX5" fmla="*/ 145312 w 144698"/>
                <a:gd name="connsiteY5" fmla="*/ 267423 h 336198"/>
                <a:gd name="connsiteX6" fmla="*/ 145312 w 144698"/>
                <a:gd name="connsiteY6" fmla="*/ 75933 h 33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8" h="336198">
                  <a:moveTo>
                    <a:pt x="145312" y="75933"/>
                  </a:moveTo>
                  <a:cubicBezTo>
                    <a:pt x="145312" y="36004"/>
                    <a:pt x="112893" y="3581"/>
                    <a:pt x="72961" y="3581"/>
                  </a:cubicBezTo>
                  <a:cubicBezTo>
                    <a:pt x="33032" y="3581"/>
                    <a:pt x="613" y="36004"/>
                    <a:pt x="613" y="75933"/>
                  </a:cubicBezTo>
                  <a:lnTo>
                    <a:pt x="613" y="267423"/>
                  </a:lnTo>
                  <a:cubicBezTo>
                    <a:pt x="613" y="307357"/>
                    <a:pt x="33032" y="339780"/>
                    <a:pt x="72961" y="339780"/>
                  </a:cubicBezTo>
                  <a:cubicBezTo>
                    <a:pt x="112893" y="339780"/>
                    <a:pt x="145312" y="307357"/>
                    <a:pt x="145312" y="267423"/>
                  </a:cubicBezTo>
                  <a:lnTo>
                    <a:pt x="145312" y="75933"/>
                  </a:lnTo>
                  <a:close/>
                </a:path>
              </a:pathLst>
            </a:custGeom>
            <a:solidFill>
              <a:srgbClr val="FFFFFF"/>
            </a:solidFill>
            <a:ln w="45588" cap="rnd">
              <a:solidFill>
                <a:srgbClr val="000080"/>
              </a:solidFill>
              <a:prstDash val="solid"/>
              <a:round/>
            </a:ln>
          </p:spPr>
          <p:txBody>
            <a:bodyPr rtlCol="0" anchor="ctr"/>
            <a:lstStyle/>
            <a:p>
              <a:endParaRPr lang="en-CH" sz="4800"/>
            </a:p>
          </p:txBody>
        </p:sp>
        <p:sp>
          <p:nvSpPr>
            <p:cNvPr id="62" name="Freeform 61">
              <a:extLst>
                <a:ext uri="{FF2B5EF4-FFF2-40B4-BE49-F238E27FC236}">
                  <a16:creationId xmlns:a16="http://schemas.microsoft.com/office/drawing/2014/main" id="{B63F3FEA-0A74-3637-CB7E-FD80CAA1F1AD}"/>
                </a:ext>
              </a:extLst>
            </p:cNvPr>
            <p:cNvSpPr/>
            <p:nvPr/>
          </p:nvSpPr>
          <p:spPr>
            <a:xfrm rot="-5400000">
              <a:off x="3113039" y="12171145"/>
              <a:ext cx="279744" cy="132499"/>
            </a:xfrm>
            <a:custGeom>
              <a:avLst/>
              <a:gdLst>
                <a:gd name="connsiteX0" fmla="*/ 280488 w 279744"/>
                <a:gd name="connsiteY0" fmla="*/ 135960 h 132499"/>
                <a:gd name="connsiteX1" fmla="*/ 743 w 279744"/>
                <a:gd name="connsiteY1" fmla="*/ 135960 h 132499"/>
                <a:gd name="connsiteX2" fmla="*/ 70681 w 279744"/>
                <a:gd name="connsiteY2" fmla="*/ 3460 h 132499"/>
                <a:gd name="connsiteX3" fmla="*/ 210554 w 279744"/>
                <a:gd name="connsiteY3" fmla="*/ 3460 h 132499"/>
                <a:gd name="connsiteX4" fmla="*/ 280488 w 279744"/>
                <a:gd name="connsiteY4" fmla="*/ 135960 h 132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744" h="132499">
                  <a:moveTo>
                    <a:pt x="280488" y="135960"/>
                  </a:moveTo>
                  <a:lnTo>
                    <a:pt x="743" y="135960"/>
                  </a:lnTo>
                  <a:lnTo>
                    <a:pt x="70681" y="3460"/>
                  </a:lnTo>
                  <a:lnTo>
                    <a:pt x="210554" y="3460"/>
                  </a:lnTo>
                  <a:lnTo>
                    <a:pt x="280488" y="135960"/>
                  </a:lnTo>
                  <a:close/>
                </a:path>
              </a:pathLst>
            </a:custGeom>
            <a:solidFill>
              <a:srgbClr val="FFFFFF"/>
            </a:solidFill>
            <a:ln w="44909" cap="rnd">
              <a:solidFill>
                <a:srgbClr val="000080"/>
              </a:solidFill>
              <a:prstDash val="solid"/>
              <a:round/>
            </a:ln>
          </p:spPr>
          <p:txBody>
            <a:bodyPr rtlCol="0" anchor="ctr"/>
            <a:lstStyle/>
            <a:p>
              <a:endParaRPr lang="en-CH" sz="4800"/>
            </a:p>
          </p:txBody>
        </p:sp>
        <p:sp>
          <p:nvSpPr>
            <p:cNvPr id="63" name="Freeform 62">
              <a:extLst>
                <a:ext uri="{FF2B5EF4-FFF2-40B4-BE49-F238E27FC236}">
                  <a16:creationId xmlns:a16="http://schemas.microsoft.com/office/drawing/2014/main" id="{F13B8D93-2E95-E51B-A7F4-0FF455733231}"/>
                </a:ext>
              </a:extLst>
            </p:cNvPr>
            <p:cNvSpPr/>
            <p:nvPr/>
          </p:nvSpPr>
          <p:spPr>
            <a:xfrm>
              <a:off x="3596336" y="11846029"/>
              <a:ext cx="738873" cy="1210624"/>
            </a:xfrm>
            <a:custGeom>
              <a:avLst/>
              <a:gdLst>
                <a:gd name="connsiteX0" fmla="*/ 9185 w 738873"/>
                <a:gd name="connsiteY0" fmla="*/ 1117550 h 1210624"/>
                <a:gd name="connsiteX1" fmla="*/ 9160 w 738873"/>
                <a:gd name="connsiteY1" fmla="*/ 1117587 h 1210624"/>
                <a:gd name="connsiteX2" fmla="*/ 23638 w 738873"/>
                <a:gd name="connsiteY2" fmla="*/ 1198813 h 1210624"/>
                <a:gd name="connsiteX3" fmla="*/ 106130 w 738873"/>
                <a:gd name="connsiteY3" fmla="*/ 1200016 h 1210624"/>
                <a:gd name="connsiteX4" fmla="*/ 636655 w 738873"/>
                <a:gd name="connsiteY4" fmla="*/ 774985 h 1210624"/>
                <a:gd name="connsiteX5" fmla="*/ 705015 w 738873"/>
                <a:gd name="connsiteY5" fmla="*/ 628359 h 1210624"/>
                <a:gd name="connsiteX6" fmla="*/ 630034 w 738873"/>
                <a:gd name="connsiteY6" fmla="*/ 485003 h 1210624"/>
                <a:gd name="connsiteX7" fmla="*/ 605815 w 738873"/>
                <a:gd name="connsiteY7" fmla="*/ 467354 h 1210624"/>
                <a:gd name="connsiteX8" fmla="*/ 544108 w 738873"/>
                <a:gd name="connsiteY8" fmla="*/ 305053 h 1210624"/>
                <a:gd name="connsiteX9" fmla="*/ 667678 w 738873"/>
                <a:gd name="connsiteY9" fmla="*/ 183080 h 1210624"/>
                <a:gd name="connsiteX10" fmla="*/ 667715 w 738873"/>
                <a:gd name="connsiteY10" fmla="*/ 183073 h 1210624"/>
                <a:gd name="connsiteX11" fmla="*/ 739508 w 738873"/>
                <a:gd name="connsiteY11" fmla="*/ 89587 h 1210624"/>
                <a:gd name="connsiteX12" fmla="*/ 657091 w 738873"/>
                <a:gd name="connsiteY12" fmla="*/ 5322 h 1210624"/>
                <a:gd name="connsiteX13" fmla="*/ 636342 w 738873"/>
                <a:gd name="connsiteY13" fmla="*/ 3618 h 121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8873" h="1210624">
                  <a:moveTo>
                    <a:pt x="9185" y="1117550"/>
                  </a:moveTo>
                  <a:cubicBezTo>
                    <a:pt x="9185" y="1117550"/>
                    <a:pt x="9173" y="1117562"/>
                    <a:pt x="9160" y="1117587"/>
                  </a:cubicBezTo>
                  <a:cubicBezTo>
                    <a:pt x="-6094" y="1144639"/>
                    <a:pt x="-24" y="1178702"/>
                    <a:pt x="23638" y="1198813"/>
                  </a:cubicBezTo>
                  <a:cubicBezTo>
                    <a:pt x="47299" y="1218923"/>
                    <a:pt x="81899" y="1219431"/>
                    <a:pt x="106130" y="1200016"/>
                  </a:cubicBezTo>
                  <a:cubicBezTo>
                    <a:pt x="273446" y="1065970"/>
                    <a:pt x="486443" y="895329"/>
                    <a:pt x="636655" y="774985"/>
                  </a:cubicBezTo>
                  <a:cubicBezTo>
                    <a:pt x="681040" y="739431"/>
                    <a:pt x="706312" y="685214"/>
                    <a:pt x="705015" y="628359"/>
                  </a:cubicBezTo>
                  <a:cubicBezTo>
                    <a:pt x="703718" y="571498"/>
                    <a:pt x="675997" y="518496"/>
                    <a:pt x="630034" y="485003"/>
                  </a:cubicBezTo>
                  <a:cubicBezTo>
                    <a:pt x="622034" y="479170"/>
                    <a:pt x="613952" y="473281"/>
                    <a:pt x="605815" y="467354"/>
                  </a:cubicBezTo>
                  <a:cubicBezTo>
                    <a:pt x="554915" y="430253"/>
                    <a:pt x="530714" y="366601"/>
                    <a:pt x="544108" y="305053"/>
                  </a:cubicBezTo>
                  <a:cubicBezTo>
                    <a:pt x="557496" y="243506"/>
                    <a:pt x="605965" y="195666"/>
                    <a:pt x="667678" y="183080"/>
                  </a:cubicBezTo>
                  <a:cubicBezTo>
                    <a:pt x="667690" y="183080"/>
                    <a:pt x="667703" y="183073"/>
                    <a:pt x="667715" y="183073"/>
                  </a:cubicBezTo>
                  <a:cubicBezTo>
                    <a:pt x="711574" y="174127"/>
                    <a:pt x="742183" y="134275"/>
                    <a:pt x="739508" y="89587"/>
                  </a:cubicBezTo>
                  <a:cubicBezTo>
                    <a:pt x="736839" y="44899"/>
                    <a:pt x="701707" y="8981"/>
                    <a:pt x="657091" y="5322"/>
                  </a:cubicBezTo>
                  <a:cubicBezTo>
                    <a:pt x="643791" y="4232"/>
                    <a:pt x="636342" y="3618"/>
                    <a:pt x="636342" y="3618"/>
                  </a:cubicBezTo>
                </a:path>
              </a:pathLst>
            </a:custGeom>
            <a:noFill/>
            <a:ln w="22990" cap="rnd">
              <a:solidFill>
                <a:srgbClr val="000080"/>
              </a:solidFill>
              <a:prstDash val="solid"/>
              <a:round/>
            </a:ln>
          </p:spPr>
          <p:txBody>
            <a:bodyPr rtlCol="0" anchor="ctr"/>
            <a:lstStyle/>
            <a:p>
              <a:endParaRPr lang="en-CH" sz="4800"/>
            </a:p>
          </p:txBody>
        </p:sp>
        <p:sp>
          <p:nvSpPr>
            <p:cNvPr id="64" name="Freeform 63">
              <a:extLst>
                <a:ext uri="{FF2B5EF4-FFF2-40B4-BE49-F238E27FC236}">
                  <a16:creationId xmlns:a16="http://schemas.microsoft.com/office/drawing/2014/main" id="{191F3E67-A79A-C7F4-F575-6CADD142EE78}"/>
                </a:ext>
              </a:extLst>
            </p:cNvPr>
            <p:cNvSpPr/>
            <p:nvPr/>
          </p:nvSpPr>
          <p:spPr>
            <a:xfrm>
              <a:off x="3319169" y="12030934"/>
              <a:ext cx="277186" cy="437140"/>
            </a:xfrm>
            <a:custGeom>
              <a:avLst/>
              <a:gdLst>
                <a:gd name="connsiteX0" fmla="*/ 714 w 277186"/>
                <a:gd name="connsiteY0" fmla="*/ 3584 h 437140"/>
                <a:gd name="connsiteX1" fmla="*/ 277900 w 277186"/>
                <a:gd name="connsiteY1" fmla="*/ 3584 h 437140"/>
                <a:gd name="connsiteX2" fmla="*/ 277900 w 277186"/>
                <a:gd name="connsiteY2" fmla="*/ 440725 h 437140"/>
                <a:gd name="connsiteX3" fmla="*/ 714 w 277186"/>
                <a:gd name="connsiteY3" fmla="*/ 440725 h 437140"/>
              </a:gdLst>
              <a:ahLst/>
              <a:cxnLst>
                <a:cxn ang="0">
                  <a:pos x="connsiteX0" y="connsiteY0"/>
                </a:cxn>
                <a:cxn ang="0">
                  <a:pos x="connsiteX1" y="connsiteY1"/>
                </a:cxn>
                <a:cxn ang="0">
                  <a:pos x="connsiteX2" y="connsiteY2"/>
                </a:cxn>
                <a:cxn ang="0">
                  <a:pos x="connsiteX3" y="connsiteY3"/>
                </a:cxn>
              </a:cxnLst>
              <a:rect l="l" t="t" r="r" b="b"/>
              <a:pathLst>
                <a:path w="277186" h="437140">
                  <a:moveTo>
                    <a:pt x="714" y="3584"/>
                  </a:moveTo>
                  <a:lnTo>
                    <a:pt x="277900" y="3584"/>
                  </a:lnTo>
                  <a:lnTo>
                    <a:pt x="277900" y="440725"/>
                  </a:lnTo>
                  <a:lnTo>
                    <a:pt x="714" y="440725"/>
                  </a:lnTo>
                  <a:close/>
                </a:path>
              </a:pathLst>
            </a:custGeom>
            <a:solidFill>
              <a:srgbClr val="FFFFFF"/>
            </a:solidFill>
            <a:ln w="45866" cap="rnd">
              <a:solidFill>
                <a:srgbClr val="000080"/>
              </a:solidFill>
              <a:prstDash val="solid"/>
              <a:round/>
            </a:ln>
          </p:spPr>
          <p:txBody>
            <a:bodyPr rtlCol="0" anchor="ctr"/>
            <a:lstStyle/>
            <a:p>
              <a:endParaRPr lang="en-CH" sz="4800"/>
            </a:p>
          </p:txBody>
        </p:sp>
        <p:sp>
          <p:nvSpPr>
            <p:cNvPr id="65" name="Freeform 64">
              <a:extLst>
                <a:ext uri="{FF2B5EF4-FFF2-40B4-BE49-F238E27FC236}">
                  <a16:creationId xmlns:a16="http://schemas.microsoft.com/office/drawing/2014/main" id="{CEF9EAAC-080C-C2DA-B6B2-6A7153BA6338}"/>
                </a:ext>
              </a:extLst>
            </p:cNvPr>
            <p:cNvSpPr/>
            <p:nvPr/>
          </p:nvSpPr>
          <p:spPr>
            <a:xfrm>
              <a:off x="3457751" y="11007755"/>
              <a:ext cx="879476" cy="595457"/>
            </a:xfrm>
            <a:custGeom>
              <a:avLst/>
              <a:gdLst>
                <a:gd name="connsiteX0" fmla="*/ 785 w 879476"/>
                <a:gd name="connsiteY0" fmla="*/ 408888 h 595457"/>
                <a:gd name="connsiteX1" fmla="*/ 63588 w 879476"/>
                <a:gd name="connsiteY1" fmla="*/ 318377 h 595457"/>
                <a:gd name="connsiteX2" fmla="*/ 90056 w 879476"/>
                <a:gd name="connsiteY2" fmla="*/ 304732 h 595457"/>
                <a:gd name="connsiteX3" fmla="*/ 116186 w 879476"/>
                <a:gd name="connsiteY3" fmla="*/ 319022 h 595457"/>
                <a:gd name="connsiteX4" fmla="*/ 161178 w 879476"/>
                <a:gd name="connsiteY4" fmla="*/ 387373 h 595457"/>
                <a:gd name="connsiteX5" fmla="*/ 191424 w 879476"/>
                <a:gd name="connsiteY5" fmla="*/ 401439 h 595457"/>
                <a:gd name="connsiteX6" fmla="*/ 217547 w 879476"/>
                <a:gd name="connsiteY6" fmla="*/ 380701 h 595457"/>
                <a:gd name="connsiteX7" fmla="*/ 244278 w 879476"/>
                <a:gd name="connsiteY7" fmla="*/ 306693 h 595457"/>
                <a:gd name="connsiteX8" fmla="*/ 271035 w 879476"/>
                <a:gd name="connsiteY8" fmla="*/ 285887 h 595457"/>
                <a:gd name="connsiteX9" fmla="*/ 301324 w 879476"/>
                <a:gd name="connsiteY9" fmla="*/ 301086 h 595457"/>
                <a:gd name="connsiteX10" fmla="*/ 320563 w 879476"/>
                <a:gd name="connsiteY10" fmla="*/ 333000 h 595457"/>
                <a:gd name="connsiteX11" fmla="*/ 354009 w 879476"/>
                <a:gd name="connsiteY11" fmla="*/ 347729 h 595457"/>
                <a:gd name="connsiteX12" fmla="*/ 379156 w 879476"/>
                <a:gd name="connsiteY12" fmla="*/ 321209 h 595457"/>
                <a:gd name="connsiteX13" fmla="*/ 422876 w 879476"/>
                <a:gd name="connsiteY13" fmla="*/ 22781 h 595457"/>
                <a:gd name="connsiteX14" fmla="*/ 446131 w 879476"/>
                <a:gd name="connsiteY14" fmla="*/ 3441 h 595457"/>
                <a:gd name="connsiteX15" fmla="*/ 467863 w 879476"/>
                <a:gd name="connsiteY15" fmla="*/ 24473 h 595457"/>
                <a:gd name="connsiteX16" fmla="*/ 502381 w 879476"/>
                <a:gd name="connsiteY16" fmla="*/ 513463 h 595457"/>
                <a:gd name="connsiteX17" fmla="*/ 588457 w 879476"/>
                <a:gd name="connsiteY17" fmla="*/ 598711 h 595457"/>
                <a:gd name="connsiteX18" fmla="*/ 684230 w 879476"/>
                <a:gd name="connsiteY18" fmla="*/ 524527 h 595457"/>
                <a:gd name="connsiteX19" fmla="*/ 716230 w 879476"/>
                <a:gd name="connsiteY19" fmla="*/ 359902 h 595457"/>
                <a:gd name="connsiteX20" fmla="*/ 741733 w 879476"/>
                <a:gd name="connsiteY20" fmla="*/ 334716 h 595457"/>
                <a:gd name="connsiteX21" fmla="*/ 774453 w 879476"/>
                <a:gd name="connsiteY21" fmla="*/ 349364 h 595457"/>
                <a:gd name="connsiteX22" fmla="*/ 810261 w 879476"/>
                <a:gd name="connsiteY22" fmla="*/ 407766 h 595457"/>
                <a:gd name="connsiteX23" fmla="*/ 843201 w 879476"/>
                <a:gd name="connsiteY23" fmla="*/ 422370 h 595457"/>
                <a:gd name="connsiteX24" fmla="*/ 868573 w 879476"/>
                <a:gd name="connsiteY24" fmla="*/ 396790 h 595457"/>
                <a:gd name="connsiteX25" fmla="*/ 880262 w 879476"/>
                <a:gd name="connsiteY25" fmla="*/ 331728 h 59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79476" h="595457">
                  <a:moveTo>
                    <a:pt x="785" y="408888"/>
                  </a:moveTo>
                  <a:cubicBezTo>
                    <a:pt x="785" y="408888"/>
                    <a:pt x="37195" y="356418"/>
                    <a:pt x="63588" y="318377"/>
                  </a:cubicBezTo>
                  <a:cubicBezTo>
                    <a:pt x="69602" y="309719"/>
                    <a:pt x="79519" y="304606"/>
                    <a:pt x="90056" y="304732"/>
                  </a:cubicBezTo>
                  <a:cubicBezTo>
                    <a:pt x="100599" y="304863"/>
                    <a:pt x="110391" y="310214"/>
                    <a:pt x="116186" y="319022"/>
                  </a:cubicBezTo>
                  <a:cubicBezTo>
                    <a:pt x="129724" y="339590"/>
                    <a:pt x="146500" y="365076"/>
                    <a:pt x="161178" y="387373"/>
                  </a:cubicBezTo>
                  <a:cubicBezTo>
                    <a:pt x="167788" y="397410"/>
                    <a:pt x="179490" y="402854"/>
                    <a:pt x="191424" y="401439"/>
                  </a:cubicBezTo>
                  <a:cubicBezTo>
                    <a:pt x="203358" y="400029"/>
                    <a:pt x="213469" y="392003"/>
                    <a:pt x="217547" y="380701"/>
                  </a:cubicBezTo>
                  <a:cubicBezTo>
                    <a:pt x="226005" y="357289"/>
                    <a:pt x="235721" y="330393"/>
                    <a:pt x="244278" y="306693"/>
                  </a:cubicBezTo>
                  <a:cubicBezTo>
                    <a:pt x="248438" y="295178"/>
                    <a:pt x="258850" y="287083"/>
                    <a:pt x="271035" y="285887"/>
                  </a:cubicBezTo>
                  <a:cubicBezTo>
                    <a:pt x="283219" y="284690"/>
                    <a:pt x="295003" y="290604"/>
                    <a:pt x="301324" y="301086"/>
                  </a:cubicBezTo>
                  <a:cubicBezTo>
                    <a:pt x="307532" y="311385"/>
                    <a:pt x="314091" y="322268"/>
                    <a:pt x="320563" y="333000"/>
                  </a:cubicBezTo>
                  <a:cubicBezTo>
                    <a:pt x="327479" y="344477"/>
                    <a:pt x="340866" y="350372"/>
                    <a:pt x="354009" y="347729"/>
                  </a:cubicBezTo>
                  <a:cubicBezTo>
                    <a:pt x="367146" y="345085"/>
                    <a:pt x="377214" y="334472"/>
                    <a:pt x="379156" y="321209"/>
                  </a:cubicBezTo>
                  <a:cubicBezTo>
                    <a:pt x="390639" y="242846"/>
                    <a:pt x="407910" y="124964"/>
                    <a:pt x="422876" y="22781"/>
                  </a:cubicBezTo>
                  <a:cubicBezTo>
                    <a:pt x="424555" y="11348"/>
                    <a:pt x="434579" y="3009"/>
                    <a:pt x="446131" y="3441"/>
                  </a:cubicBezTo>
                  <a:cubicBezTo>
                    <a:pt x="457683" y="3874"/>
                    <a:pt x="467048" y="12939"/>
                    <a:pt x="467863" y="24473"/>
                  </a:cubicBezTo>
                  <a:cubicBezTo>
                    <a:pt x="477165" y="156257"/>
                    <a:pt x="489776" y="334923"/>
                    <a:pt x="502381" y="513463"/>
                  </a:cubicBezTo>
                  <a:cubicBezTo>
                    <a:pt x="505626" y="559448"/>
                    <a:pt x="542443" y="595911"/>
                    <a:pt x="588457" y="598711"/>
                  </a:cubicBezTo>
                  <a:cubicBezTo>
                    <a:pt x="634470" y="601512"/>
                    <a:pt x="675434" y="569779"/>
                    <a:pt x="684230" y="524527"/>
                  </a:cubicBezTo>
                  <a:cubicBezTo>
                    <a:pt x="696778" y="459954"/>
                    <a:pt x="707898" y="402742"/>
                    <a:pt x="716230" y="359902"/>
                  </a:cubicBezTo>
                  <a:cubicBezTo>
                    <a:pt x="718723" y="347046"/>
                    <a:pt x="728853" y="337047"/>
                    <a:pt x="741733" y="334716"/>
                  </a:cubicBezTo>
                  <a:cubicBezTo>
                    <a:pt x="754619" y="332386"/>
                    <a:pt x="767606" y="338199"/>
                    <a:pt x="774453" y="349364"/>
                  </a:cubicBezTo>
                  <a:cubicBezTo>
                    <a:pt x="786049" y="368272"/>
                    <a:pt x="798616" y="388777"/>
                    <a:pt x="810261" y="407766"/>
                  </a:cubicBezTo>
                  <a:cubicBezTo>
                    <a:pt x="817146" y="418999"/>
                    <a:pt x="830252" y="424813"/>
                    <a:pt x="843201" y="422370"/>
                  </a:cubicBezTo>
                  <a:cubicBezTo>
                    <a:pt x="856144" y="419933"/>
                    <a:pt x="866242" y="409758"/>
                    <a:pt x="868573" y="396790"/>
                  </a:cubicBezTo>
                  <a:cubicBezTo>
                    <a:pt x="874630" y="363053"/>
                    <a:pt x="880262" y="331728"/>
                    <a:pt x="880262" y="331728"/>
                  </a:cubicBezTo>
                </a:path>
              </a:pathLst>
            </a:custGeom>
            <a:noFill/>
            <a:ln w="44416" cap="flat">
              <a:solidFill>
                <a:srgbClr val="E7026D"/>
              </a:solidFill>
              <a:prstDash val="solid"/>
              <a:round/>
            </a:ln>
          </p:spPr>
          <p:txBody>
            <a:bodyPr rtlCol="0" anchor="ctr"/>
            <a:lstStyle/>
            <a:p>
              <a:endParaRPr lang="en-CH" sz="4800"/>
            </a:p>
          </p:txBody>
        </p:sp>
      </p:grpSp>
      <p:grpSp>
        <p:nvGrpSpPr>
          <p:cNvPr id="66" name="Graphic 4">
            <a:extLst>
              <a:ext uri="{FF2B5EF4-FFF2-40B4-BE49-F238E27FC236}">
                <a16:creationId xmlns:a16="http://schemas.microsoft.com/office/drawing/2014/main" id="{3F72FEEF-023C-27E8-561A-15D9726381AA}"/>
              </a:ext>
            </a:extLst>
          </p:cNvPr>
          <p:cNvGrpSpPr/>
          <p:nvPr/>
        </p:nvGrpSpPr>
        <p:grpSpPr>
          <a:xfrm>
            <a:off x="6251500" y="10971782"/>
            <a:ext cx="1616430" cy="1709839"/>
            <a:chOff x="6251500" y="10971782"/>
            <a:chExt cx="1616430" cy="1709839"/>
          </a:xfrm>
        </p:grpSpPr>
        <p:grpSp>
          <p:nvGrpSpPr>
            <p:cNvPr id="67" name="Graphic 4">
              <a:extLst>
                <a:ext uri="{FF2B5EF4-FFF2-40B4-BE49-F238E27FC236}">
                  <a16:creationId xmlns:a16="http://schemas.microsoft.com/office/drawing/2014/main" id="{D871EB40-FE7D-D1AF-271A-E2AF5B55060D}"/>
                </a:ext>
              </a:extLst>
            </p:cNvPr>
            <p:cNvGrpSpPr/>
            <p:nvPr/>
          </p:nvGrpSpPr>
          <p:grpSpPr>
            <a:xfrm>
              <a:off x="6698436" y="10971782"/>
              <a:ext cx="1169494" cy="1594862"/>
              <a:chOff x="6698436" y="10971782"/>
              <a:chExt cx="1169494" cy="1594862"/>
            </a:xfrm>
          </p:grpSpPr>
          <p:grpSp>
            <p:nvGrpSpPr>
              <p:cNvPr id="68" name="Graphic 4">
                <a:extLst>
                  <a:ext uri="{FF2B5EF4-FFF2-40B4-BE49-F238E27FC236}">
                    <a16:creationId xmlns:a16="http://schemas.microsoft.com/office/drawing/2014/main" id="{E2B6DE18-37B5-7963-C307-1956B32D66AA}"/>
                  </a:ext>
                </a:extLst>
              </p:cNvPr>
              <p:cNvGrpSpPr/>
              <p:nvPr/>
            </p:nvGrpSpPr>
            <p:grpSpPr>
              <a:xfrm>
                <a:off x="6698436" y="10971782"/>
                <a:ext cx="1169494" cy="1594862"/>
                <a:chOff x="6698436" y="10971782"/>
                <a:chExt cx="1169494" cy="1594862"/>
              </a:xfrm>
            </p:grpSpPr>
            <p:sp>
              <p:nvSpPr>
                <p:cNvPr id="69" name="Freeform 68">
                  <a:extLst>
                    <a:ext uri="{FF2B5EF4-FFF2-40B4-BE49-F238E27FC236}">
                      <a16:creationId xmlns:a16="http://schemas.microsoft.com/office/drawing/2014/main" id="{B1B02139-1765-F3CE-2ECA-A1F724BA3659}"/>
                    </a:ext>
                  </a:extLst>
                </p:cNvPr>
                <p:cNvSpPr/>
                <p:nvPr/>
              </p:nvSpPr>
              <p:spPr>
                <a:xfrm rot="10800000" flipV="1">
                  <a:off x="6698436" y="10971782"/>
                  <a:ext cx="1169494" cy="1594862"/>
                </a:xfrm>
                <a:custGeom>
                  <a:avLst/>
                  <a:gdLst>
                    <a:gd name="connsiteX0" fmla="*/ 413 w 1169494"/>
                    <a:gd name="connsiteY0" fmla="*/ 3044 h 1594862"/>
                    <a:gd name="connsiteX1" fmla="*/ 1169907 w 1169494"/>
                    <a:gd name="connsiteY1" fmla="*/ 3044 h 1594862"/>
                    <a:gd name="connsiteX2" fmla="*/ 1169907 w 1169494"/>
                    <a:gd name="connsiteY2" fmla="*/ 1597906 h 1594862"/>
                    <a:gd name="connsiteX3" fmla="*/ 412 w 1169494"/>
                    <a:gd name="connsiteY3" fmla="*/ 1597906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413" y="3044"/>
                      </a:moveTo>
                      <a:lnTo>
                        <a:pt x="1169907" y="3044"/>
                      </a:lnTo>
                      <a:lnTo>
                        <a:pt x="1169907" y="1597906"/>
                      </a:lnTo>
                      <a:lnTo>
                        <a:pt x="412" y="1597906"/>
                      </a:lnTo>
                      <a:close/>
                    </a:path>
                  </a:pathLst>
                </a:custGeom>
                <a:noFill/>
                <a:ln w="31005" cap="flat">
                  <a:solidFill>
                    <a:srgbClr val="000080"/>
                  </a:solidFill>
                  <a:prstDash val="solid"/>
                  <a:round/>
                </a:ln>
              </p:spPr>
              <p:txBody>
                <a:bodyPr rtlCol="0" anchor="ctr"/>
                <a:lstStyle/>
                <a:p>
                  <a:endParaRPr lang="en-CH" sz="4800"/>
                </a:p>
              </p:txBody>
            </p:sp>
            <p:sp>
              <p:nvSpPr>
                <p:cNvPr id="70" name="Freeform 69">
                  <a:extLst>
                    <a:ext uri="{FF2B5EF4-FFF2-40B4-BE49-F238E27FC236}">
                      <a16:creationId xmlns:a16="http://schemas.microsoft.com/office/drawing/2014/main" id="{A224EDD8-4E24-A8A6-12ED-FACC374E77BC}"/>
                    </a:ext>
                  </a:extLst>
                </p:cNvPr>
                <p:cNvSpPr/>
                <p:nvPr/>
              </p:nvSpPr>
              <p:spPr>
                <a:xfrm rot="10800000" flipV="1">
                  <a:off x="6698436" y="10971782"/>
                  <a:ext cx="1169494" cy="1594862"/>
                </a:xfrm>
                <a:custGeom>
                  <a:avLst/>
                  <a:gdLst>
                    <a:gd name="connsiteX0" fmla="*/ 413 w 1169494"/>
                    <a:gd name="connsiteY0" fmla="*/ 3044 h 1594862"/>
                    <a:gd name="connsiteX1" fmla="*/ 1169907 w 1169494"/>
                    <a:gd name="connsiteY1" fmla="*/ 3044 h 1594862"/>
                    <a:gd name="connsiteX2" fmla="*/ 1169907 w 1169494"/>
                    <a:gd name="connsiteY2" fmla="*/ 1597906 h 1594862"/>
                    <a:gd name="connsiteX3" fmla="*/ 412 w 1169494"/>
                    <a:gd name="connsiteY3" fmla="*/ 1597906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413" y="3044"/>
                      </a:moveTo>
                      <a:lnTo>
                        <a:pt x="1169907" y="3044"/>
                      </a:lnTo>
                      <a:lnTo>
                        <a:pt x="1169907" y="1597906"/>
                      </a:lnTo>
                      <a:lnTo>
                        <a:pt x="412" y="1597906"/>
                      </a:lnTo>
                      <a:close/>
                    </a:path>
                  </a:pathLst>
                </a:custGeom>
                <a:solidFill>
                  <a:srgbClr val="FFFFFF"/>
                </a:solidFill>
                <a:ln w="5033" cap="rnd">
                  <a:noFill/>
                  <a:prstDash val="solid"/>
                  <a:round/>
                </a:ln>
              </p:spPr>
              <p:txBody>
                <a:bodyPr rtlCol="0" anchor="ctr"/>
                <a:lstStyle/>
                <a:p>
                  <a:endParaRPr lang="en-CH" sz="4800"/>
                </a:p>
              </p:txBody>
            </p:sp>
          </p:grpSp>
          <p:grpSp>
            <p:nvGrpSpPr>
              <p:cNvPr id="71" name="Graphic 4">
                <a:extLst>
                  <a:ext uri="{FF2B5EF4-FFF2-40B4-BE49-F238E27FC236}">
                    <a16:creationId xmlns:a16="http://schemas.microsoft.com/office/drawing/2014/main" id="{728BECD8-22C6-ABDF-A27A-27B4C4077481}"/>
                  </a:ext>
                </a:extLst>
              </p:cNvPr>
              <p:cNvGrpSpPr/>
              <p:nvPr/>
            </p:nvGrpSpPr>
            <p:grpSpPr>
              <a:xfrm>
                <a:off x="6842881" y="11141496"/>
                <a:ext cx="256072" cy="349636"/>
                <a:chOff x="6842881" y="11141496"/>
                <a:chExt cx="256072" cy="349636"/>
              </a:xfrm>
            </p:grpSpPr>
            <p:sp>
              <p:nvSpPr>
                <p:cNvPr id="72" name="Freeform 71">
                  <a:extLst>
                    <a:ext uri="{FF2B5EF4-FFF2-40B4-BE49-F238E27FC236}">
                      <a16:creationId xmlns:a16="http://schemas.microsoft.com/office/drawing/2014/main" id="{CDB3834E-7F9A-F565-BAB9-7C0AA765676C}"/>
                    </a:ext>
                  </a:extLst>
                </p:cNvPr>
                <p:cNvSpPr/>
                <p:nvPr/>
              </p:nvSpPr>
              <p:spPr>
                <a:xfrm rot="10800000" flipV="1">
                  <a:off x="6842881" y="11141496"/>
                  <a:ext cx="256072" cy="349636"/>
                </a:xfrm>
                <a:custGeom>
                  <a:avLst/>
                  <a:gdLst>
                    <a:gd name="connsiteX0" fmla="*/ 256311 w 256072"/>
                    <a:gd name="connsiteY0" fmla="*/ 2943 h 349636"/>
                    <a:gd name="connsiteX1" fmla="*/ 51158 w 256072"/>
                    <a:gd name="connsiteY1" fmla="*/ 2943 h 349636"/>
                    <a:gd name="connsiteX2" fmla="*/ 15155 w 256072"/>
                    <a:gd name="connsiteY2" fmla="*/ 17849 h 349636"/>
                    <a:gd name="connsiteX3" fmla="*/ 238 w 256072"/>
                    <a:gd name="connsiteY3" fmla="*/ 53846 h 349636"/>
                    <a:gd name="connsiteX4" fmla="*/ 238 w 256072"/>
                    <a:gd name="connsiteY4" fmla="*/ 352580 h 349636"/>
                    <a:gd name="connsiteX5" fmla="*/ 224544 w 256072"/>
                    <a:gd name="connsiteY5" fmla="*/ 352580 h 349636"/>
                    <a:gd name="connsiteX6" fmla="*/ 256311 w 256072"/>
                    <a:gd name="connsiteY6" fmla="*/ 320833 h 349636"/>
                    <a:gd name="connsiteX7" fmla="*/ 256311 w 256072"/>
                    <a:gd name="connsiteY7" fmla="*/ 2943 h 34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72" h="349636">
                      <a:moveTo>
                        <a:pt x="256311" y="2943"/>
                      </a:moveTo>
                      <a:lnTo>
                        <a:pt x="51158" y="2943"/>
                      </a:lnTo>
                      <a:cubicBezTo>
                        <a:pt x="37668" y="2943"/>
                        <a:pt x="24685" y="8306"/>
                        <a:pt x="15155" y="17849"/>
                      </a:cubicBezTo>
                      <a:cubicBezTo>
                        <a:pt x="5625" y="27398"/>
                        <a:pt x="238" y="40343"/>
                        <a:pt x="238" y="53846"/>
                      </a:cubicBezTo>
                      <a:cubicBezTo>
                        <a:pt x="238" y="150842"/>
                        <a:pt x="238" y="352580"/>
                        <a:pt x="238" y="352580"/>
                      </a:cubicBezTo>
                      <a:lnTo>
                        <a:pt x="224544" y="352580"/>
                      </a:lnTo>
                      <a:cubicBezTo>
                        <a:pt x="242084" y="352580"/>
                        <a:pt x="256311" y="338366"/>
                        <a:pt x="256311" y="320833"/>
                      </a:cubicBezTo>
                      <a:cubicBezTo>
                        <a:pt x="256311" y="234687"/>
                        <a:pt x="256311" y="2943"/>
                        <a:pt x="256311" y="2943"/>
                      </a:cubicBezTo>
                      <a:close/>
                    </a:path>
                  </a:pathLst>
                </a:custGeom>
                <a:noFill/>
                <a:ln w="30710" cap="flat">
                  <a:solidFill>
                    <a:srgbClr val="000080"/>
                  </a:solidFill>
                  <a:prstDash val="solid"/>
                  <a:round/>
                </a:ln>
              </p:spPr>
              <p:txBody>
                <a:bodyPr rtlCol="0" anchor="ctr"/>
                <a:lstStyle/>
                <a:p>
                  <a:endParaRPr lang="en-CH" sz="4800"/>
                </a:p>
              </p:txBody>
            </p:sp>
            <p:sp>
              <p:nvSpPr>
                <p:cNvPr id="73" name="Freeform 72">
                  <a:extLst>
                    <a:ext uri="{FF2B5EF4-FFF2-40B4-BE49-F238E27FC236}">
                      <a16:creationId xmlns:a16="http://schemas.microsoft.com/office/drawing/2014/main" id="{CCDDE844-0F16-D157-50F5-CAC43995E6C0}"/>
                    </a:ext>
                  </a:extLst>
                </p:cNvPr>
                <p:cNvSpPr/>
                <p:nvPr/>
              </p:nvSpPr>
              <p:spPr>
                <a:xfrm rot="10800000" flipV="1">
                  <a:off x="6842881" y="11141496"/>
                  <a:ext cx="256072" cy="349636"/>
                </a:xfrm>
                <a:custGeom>
                  <a:avLst/>
                  <a:gdLst>
                    <a:gd name="connsiteX0" fmla="*/ 256311 w 256072"/>
                    <a:gd name="connsiteY0" fmla="*/ 2943 h 349636"/>
                    <a:gd name="connsiteX1" fmla="*/ 51158 w 256072"/>
                    <a:gd name="connsiteY1" fmla="*/ 2943 h 349636"/>
                    <a:gd name="connsiteX2" fmla="*/ 15155 w 256072"/>
                    <a:gd name="connsiteY2" fmla="*/ 17849 h 349636"/>
                    <a:gd name="connsiteX3" fmla="*/ 238 w 256072"/>
                    <a:gd name="connsiteY3" fmla="*/ 53846 h 349636"/>
                    <a:gd name="connsiteX4" fmla="*/ 238 w 256072"/>
                    <a:gd name="connsiteY4" fmla="*/ 352580 h 349636"/>
                    <a:gd name="connsiteX5" fmla="*/ 224544 w 256072"/>
                    <a:gd name="connsiteY5" fmla="*/ 352580 h 349636"/>
                    <a:gd name="connsiteX6" fmla="*/ 256311 w 256072"/>
                    <a:gd name="connsiteY6" fmla="*/ 320833 h 349636"/>
                    <a:gd name="connsiteX7" fmla="*/ 256311 w 256072"/>
                    <a:gd name="connsiteY7" fmla="*/ 2943 h 34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72" h="349636">
                      <a:moveTo>
                        <a:pt x="256311" y="2943"/>
                      </a:moveTo>
                      <a:lnTo>
                        <a:pt x="51158" y="2943"/>
                      </a:lnTo>
                      <a:cubicBezTo>
                        <a:pt x="37668" y="2943"/>
                        <a:pt x="24685" y="8306"/>
                        <a:pt x="15155" y="17849"/>
                      </a:cubicBezTo>
                      <a:cubicBezTo>
                        <a:pt x="5625" y="27398"/>
                        <a:pt x="238" y="40343"/>
                        <a:pt x="238" y="53846"/>
                      </a:cubicBezTo>
                      <a:cubicBezTo>
                        <a:pt x="238" y="150842"/>
                        <a:pt x="238" y="352580"/>
                        <a:pt x="238" y="352580"/>
                      </a:cubicBezTo>
                      <a:lnTo>
                        <a:pt x="224544" y="352580"/>
                      </a:lnTo>
                      <a:cubicBezTo>
                        <a:pt x="242084" y="352580"/>
                        <a:pt x="256311" y="338366"/>
                        <a:pt x="256311" y="320833"/>
                      </a:cubicBezTo>
                      <a:cubicBezTo>
                        <a:pt x="256311" y="234687"/>
                        <a:pt x="256311" y="2943"/>
                        <a:pt x="256311" y="2943"/>
                      </a:cubicBezTo>
                      <a:close/>
                    </a:path>
                  </a:pathLst>
                </a:custGeom>
                <a:solidFill>
                  <a:srgbClr val="143C85"/>
                </a:solidFill>
                <a:ln w="5444" cap="rnd">
                  <a:noFill/>
                  <a:prstDash val="solid"/>
                  <a:round/>
                </a:ln>
              </p:spPr>
              <p:txBody>
                <a:bodyPr rtlCol="0" anchor="ctr"/>
                <a:lstStyle/>
                <a:p>
                  <a:endParaRPr lang="en-CH" sz="4800"/>
                </a:p>
              </p:txBody>
            </p:sp>
          </p:grpSp>
          <p:grpSp>
            <p:nvGrpSpPr>
              <p:cNvPr id="74" name="Graphic 4">
                <a:extLst>
                  <a:ext uri="{FF2B5EF4-FFF2-40B4-BE49-F238E27FC236}">
                    <a16:creationId xmlns:a16="http://schemas.microsoft.com/office/drawing/2014/main" id="{B6F98DAC-B469-D39A-D859-278FCCBD02D5}"/>
                  </a:ext>
                </a:extLst>
              </p:cNvPr>
              <p:cNvGrpSpPr/>
              <p:nvPr/>
            </p:nvGrpSpPr>
            <p:grpSpPr>
              <a:xfrm>
                <a:off x="6842894" y="11165223"/>
                <a:ext cx="256054" cy="325911"/>
                <a:chOff x="6842894" y="11165223"/>
                <a:chExt cx="256054" cy="325911"/>
              </a:xfrm>
            </p:grpSpPr>
            <p:grpSp>
              <p:nvGrpSpPr>
                <p:cNvPr id="75" name="Graphic 4">
                  <a:extLst>
                    <a:ext uri="{FF2B5EF4-FFF2-40B4-BE49-F238E27FC236}">
                      <a16:creationId xmlns:a16="http://schemas.microsoft.com/office/drawing/2014/main" id="{BED8D796-37A8-BC2B-E289-02759BFEEEF2}"/>
                    </a:ext>
                  </a:extLst>
                </p:cNvPr>
                <p:cNvGrpSpPr/>
                <p:nvPr/>
              </p:nvGrpSpPr>
              <p:grpSpPr>
                <a:xfrm>
                  <a:off x="6842894" y="11379059"/>
                  <a:ext cx="256054" cy="112075"/>
                  <a:chOff x="6842894" y="11379059"/>
                  <a:chExt cx="256054" cy="112075"/>
                </a:xfrm>
              </p:grpSpPr>
              <p:sp>
                <p:nvSpPr>
                  <p:cNvPr id="76" name="Freeform 75">
                    <a:extLst>
                      <a:ext uri="{FF2B5EF4-FFF2-40B4-BE49-F238E27FC236}">
                        <a16:creationId xmlns:a16="http://schemas.microsoft.com/office/drawing/2014/main" id="{5A4930F8-F091-8CBC-10ED-387723480D2C}"/>
                      </a:ext>
                    </a:extLst>
                  </p:cNvPr>
                  <p:cNvSpPr/>
                  <p:nvPr/>
                </p:nvSpPr>
                <p:spPr>
                  <a:xfrm rot="10800000" flipV="1">
                    <a:off x="6842894" y="11379059"/>
                    <a:ext cx="256054" cy="112075"/>
                  </a:xfrm>
                  <a:custGeom>
                    <a:avLst/>
                    <a:gdLst>
                      <a:gd name="connsiteX0" fmla="*/ 256833 w 256054"/>
                      <a:gd name="connsiteY0" fmla="*/ 33187 h 112075"/>
                      <a:gd name="connsiteX1" fmla="*/ 208593 w 256054"/>
                      <a:gd name="connsiteY1" fmla="*/ 11054 h 112075"/>
                      <a:gd name="connsiteX2" fmla="*/ 181039 w 256054"/>
                      <a:gd name="connsiteY2" fmla="*/ 4658 h 112075"/>
                      <a:gd name="connsiteX3" fmla="*/ 98871 w 256054"/>
                      <a:gd name="connsiteY3" fmla="*/ 2517 h 112075"/>
                      <a:gd name="connsiteX4" fmla="*/ 26588 w 256054"/>
                      <a:gd name="connsiteY4" fmla="*/ 19430 h 112075"/>
                      <a:gd name="connsiteX5" fmla="*/ 778 w 256054"/>
                      <a:gd name="connsiteY5" fmla="*/ 33058 h 112075"/>
                      <a:gd name="connsiteX6" fmla="*/ 778 w 256054"/>
                      <a:gd name="connsiteY6" fmla="*/ 114543 h 112075"/>
                      <a:gd name="connsiteX7" fmla="*/ 256833 w 256054"/>
                      <a:gd name="connsiteY7" fmla="*/ 114543 h 112075"/>
                      <a:gd name="connsiteX8" fmla="*/ 256833 w 256054"/>
                      <a:gd name="connsiteY8" fmla="*/ 33187 h 11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54" h="112075">
                        <a:moveTo>
                          <a:pt x="256833" y="33187"/>
                        </a:moveTo>
                        <a:cubicBezTo>
                          <a:pt x="256833" y="33187"/>
                          <a:pt x="226616" y="19322"/>
                          <a:pt x="208593" y="11054"/>
                        </a:cubicBezTo>
                        <a:cubicBezTo>
                          <a:pt x="199937" y="7079"/>
                          <a:pt x="190564" y="4902"/>
                          <a:pt x="181039" y="4658"/>
                        </a:cubicBezTo>
                        <a:cubicBezTo>
                          <a:pt x="161595" y="4152"/>
                          <a:pt x="126267" y="3232"/>
                          <a:pt x="98871" y="2517"/>
                        </a:cubicBezTo>
                        <a:cubicBezTo>
                          <a:pt x="73724" y="1863"/>
                          <a:pt x="48839" y="7689"/>
                          <a:pt x="26588" y="19430"/>
                        </a:cubicBezTo>
                        <a:cubicBezTo>
                          <a:pt x="13125" y="26541"/>
                          <a:pt x="778" y="33058"/>
                          <a:pt x="778" y="33058"/>
                        </a:cubicBezTo>
                        <a:lnTo>
                          <a:pt x="778" y="114543"/>
                        </a:lnTo>
                        <a:lnTo>
                          <a:pt x="256833" y="114543"/>
                        </a:lnTo>
                        <a:lnTo>
                          <a:pt x="256833" y="33187"/>
                        </a:lnTo>
                        <a:close/>
                      </a:path>
                    </a:pathLst>
                  </a:custGeom>
                  <a:noFill/>
                  <a:ln w="30052" cap="rnd">
                    <a:solidFill>
                      <a:srgbClr val="000080"/>
                    </a:solidFill>
                    <a:prstDash val="solid"/>
                    <a:round/>
                  </a:ln>
                </p:spPr>
                <p:txBody>
                  <a:bodyPr rtlCol="0" anchor="ctr"/>
                  <a:lstStyle/>
                  <a:p>
                    <a:endParaRPr lang="en-CH" sz="4800"/>
                  </a:p>
                </p:txBody>
              </p:sp>
              <p:sp>
                <p:nvSpPr>
                  <p:cNvPr id="77" name="Freeform 76">
                    <a:extLst>
                      <a:ext uri="{FF2B5EF4-FFF2-40B4-BE49-F238E27FC236}">
                        <a16:creationId xmlns:a16="http://schemas.microsoft.com/office/drawing/2014/main" id="{B99FEAF4-594F-D50E-C921-83970DF93EA0}"/>
                      </a:ext>
                    </a:extLst>
                  </p:cNvPr>
                  <p:cNvSpPr/>
                  <p:nvPr/>
                </p:nvSpPr>
                <p:spPr>
                  <a:xfrm rot="10800000" flipV="1">
                    <a:off x="6842894" y="11379059"/>
                    <a:ext cx="256054" cy="112075"/>
                  </a:xfrm>
                  <a:custGeom>
                    <a:avLst/>
                    <a:gdLst>
                      <a:gd name="connsiteX0" fmla="*/ 256833 w 256054"/>
                      <a:gd name="connsiteY0" fmla="*/ 33187 h 112075"/>
                      <a:gd name="connsiteX1" fmla="*/ 208593 w 256054"/>
                      <a:gd name="connsiteY1" fmla="*/ 11054 h 112075"/>
                      <a:gd name="connsiteX2" fmla="*/ 181039 w 256054"/>
                      <a:gd name="connsiteY2" fmla="*/ 4658 h 112075"/>
                      <a:gd name="connsiteX3" fmla="*/ 98871 w 256054"/>
                      <a:gd name="connsiteY3" fmla="*/ 2517 h 112075"/>
                      <a:gd name="connsiteX4" fmla="*/ 26588 w 256054"/>
                      <a:gd name="connsiteY4" fmla="*/ 19430 h 112075"/>
                      <a:gd name="connsiteX5" fmla="*/ 778 w 256054"/>
                      <a:gd name="connsiteY5" fmla="*/ 33058 h 112075"/>
                      <a:gd name="connsiteX6" fmla="*/ 778 w 256054"/>
                      <a:gd name="connsiteY6" fmla="*/ 114543 h 112075"/>
                      <a:gd name="connsiteX7" fmla="*/ 256833 w 256054"/>
                      <a:gd name="connsiteY7" fmla="*/ 114543 h 112075"/>
                      <a:gd name="connsiteX8" fmla="*/ 256833 w 256054"/>
                      <a:gd name="connsiteY8" fmla="*/ 33187 h 11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54" h="112075">
                        <a:moveTo>
                          <a:pt x="256833" y="33187"/>
                        </a:moveTo>
                        <a:cubicBezTo>
                          <a:pt x="256833" y="33187"/>
                          <a:pt x="226616" y="19322"/>
                          <a:pt x="208593" y="11054"/>
                        </a:cubicBezTo>
                        <a:cubicBezTo>
                          <a:pt x="199937" y="7079"/>
                          <a:pt x="190564" y="4902"/>
                          <a:pt x="181039" y="4658"/>
                        </a:cubicBezTo>
                        <a:cubicBezTo>
                          <a:pt x="161595" y="4152"/>
                          <a:pt x="126267" y="3232"/>
                          <a:pt x="98871" y="2517"/>
                        </a:cubicBezTo>
                        <a:cubicBezTo>
                          <a:pt x="73724" y="1863"/>
                          <a:pt x="48839" y="7689"/>
                          <a:pt x="26588" y="19430"/>
                        </a:cubicBezTo>
                        <a:cubicBezTo>
                          <a:pt x="13125" y="26541"/>
                          <a:pt x="778" y="33058"/>
                          <a:pt x="778" y="33058"/>
                        </a:cubicBezTo>
                        <a:lnTo>
                          <a:pt x="778" y="114543"/>
                        </a:lnTo>
                        <a:lnTo>
                          <a:pt x="256833" y="114543"/>
                        </a:lnTo>
                        <a:lnTo>
                          <a:pt x="256833" y="33187"/>
                        </a:lnTo>
                        <a:close/>
                      </a:path>
                    </a:pathLst>
                  </a:custGeom>
                  <a:solidFill>
                    <a:srgbClr val="FFFFFF"/>
                  </a:solidFill>
                  <a:ln w="546" cap="rnd">
                    <a:noFill/>
                    <a:prstDash val="solid"/>
                    <a:round/>
                  </a:ln>
                </p:spPr>
                <p:txBody>
                  <a:bodyPr rtlCol="0" anchor="ctr"/>
                  <a:lstStyle/>
                  <a:p>
                    <a:endParaRPr lang="en-CH" sz="4800"/>
                  </a:p>
                </p:txBody>
              </p:sp>
            </p:grpSp>
            <p:grpSp>
              <p:nvGrpSpPr>
                <p:cNvPr id="78" name="Graphic 4">
                  <a:extLst>
                    <a:ext uri="{FF2B5EF4-FFF2-40B4-BE49-F238E27FC236}">
                      <a16:creationId xmlns:a16="http://schemas.microsoft.com/office/drawing/2014/main" id="{1F089113-A4C5-D1D9-A785-59E610C9531B}"/>
                    </a:ext>
                  </a:extLst>
                </p:cNvPr>
                <p:cNvGrpSpPr/>
                <p:nvPr/>
              </p:nvGrpSpPr>
              <p:grpSpPr>
                <a:xfrm>
                  <a:off x="6888204" y="11165223"/>
                  <a:ext cx="165438" cy="233528"/>
                  <a:chOff x="6888204" y="11165223"/>
                  <a:chExt cx="165438" cy="233528"/>
                </a:xfrm>
              </p:grpSpPr>
              <p:grpSp>
                <p:nvGrpSpPr>
                  <p:cNvPr id="79" name="Graphic 4">
                    <a:extLst>
                      <a:ext uri="{FF2B5EF4-FFF2-40B4-BE49-F238E27FC236}">
                        <a16:creationId xmlns:a16="http://schemas.microsoft.com/office/drawing/2014/main" id="{E76E25B4-6F77-1457-84A0-7F427DA8C100}"/>
                      </a:ext>
                    </a:extLst>
                  </p:cNvPr>
                  <p:cNvGrpSpPr/>
                  <p:nvPr/>
                </p:nvGrpSpPr>
                <p:grpSpPr>
                  <a:xfrm>
                    <a:off x="6971439" y="11165223"/>
                    <a:ext cx="82203" cy="192433"/>
                    <a:chOff x="6971439" y="11165223"/>
                    <a:chExt cx="82203" cy="192433"/>
                  </a:xfrm>
                </p:grpSpPr>
                <p:sp>
                  <p:nvSpPr>
                    <p:cNvPr id="80" name="Freeform 79">
                      <a:extLst>
                        <a:ext uri="{FF2B5EF4-FFF2-40B4-BE49-F238E27FC236}">
                          <a16:creationId xmlns:a16="http://schemas.microsoft.com/office/drawing/2014/main" id="{1BF0B203-F826-2562-1737-CBEE830DB501}"/>
                        </a:ext>
                      </a:extLst>
                    </p:cNvPr>
                    <p:cNvSpPr/>
                    <p:nvPr/>
                  </p:nvSpPr>
                  <p:spPr>
                    <a:xfrm rot="10800000" flipV="1">
                      <a:off x="6971439" y="11165223"/>
                      <a:ext cx="82203" cy="192433"/>
                    </a:xfrm>
                    <a:custGeom>
                      <a:avLst/>
                      <a:gdLst>
                        <a:gd name="connsiteX0" fmla="*/ 82764 w 82203"/>
                        <a:gd name="connsiteY0" fmla="*/ 2565 h 192433"/>
                        <a:gd name="connsiteX1" fmla="*/ 82737 w 82203"/>
                        <a:gd name="connsiteY1" fmla="*/ 2566 h 192433"/>
                        <a:gd name="connsiteX2" fmla="*/ 17452 w 82203"/>
                        <a:gd name="connsiteY2" fmla="*/ 36463 h 192433"/>
                        <a:gd name="connsiteX3" fmla="*/ 3321 w 82203"/>
                        <a:gd name="connsiteY3" fmla="*/ 108659 h 192433"/>
                        <a:gd name="connsiteX4" fmla="*/ 3766 w 82203"/>
                        <a:gd name="connsiteY4" fmla="*/ 126244 h 192433"/>
                        <a:gd name="connsiteX5" fmla="*/ 24131 w 82203"/>
                        <a:gd name="connsiteY5" fmla="*/ 181803 h 192433"/>
                        <a:gd name="connsiteX6" fmla="*/ 82605 w 82203"/>
                        <a:gd name="connsiteY6" fmla="*/ 190857 h 192433"/>
                        <a:gd name="connsiteX7" fmla="*/ 82764 w 82203"/>
                        <a:gd name="connsiteY7" fmla="*/ 191185 h 192433"/>
                        <a:gd name="connsiteX8" fmla="*/ 82764 w 82203"/>
                        <a:gd name="connsiteY8" fmla="*/ 2565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2764" y="2565"/>
                          </a:moveTo>
                          <a:cubicBezTo>
                            <a:pt x="82753" y="2566"/>
                            <a:pt x="82742" y="2566"/>
                            <a:pt x="82737" y="2566"/>
                          </a:cubicBezTo>
                          <a:cubicBezTo>
                            <a:pt x="56946" y="3330"/>
                            <a:pt x="32913" y="15810"/>
                            <a:pt x="17452" y="36463"/>
                          </a:cubicBezTo>
                          <a:cubicBezTo>
                            <a:pt x="1992" y="57119"/>
                            <a:pt x="-3214" y="83696"/>
                            <a:pt x="3321" y="108659"/>
                          </a:cubicBezTo>
                          <a:cubicBezTo>
                            <a:pt x="4881" y="114626"/>
                            <a:pt x="4908" y="120497"/>
                            <a:pt x="3766" y="126244"/>
                          </a:cubicBezTo>
                          <a:cubicBezTo>
                            <a:pt x="-62" y="147089"/>
                            <a:pt x="7737" y="168371"/>
                            <a:pt x="24131" y="181803"/>
                          </a:cubicBezTo>
                          <a:cubicBezTo>
                            <a:pt x="40519" y="195241"/>
                            <a:pt x="62916" y="198706"/>
                            <a:pt x="82605" y="190857"/>
                          </a:cubicBezTo>
                          <a:cubicBezTo>
                            <a:pt x="82753" y="191190"/>
                            <a:pt x="82764" y="191185"/>
                            <a:pt x="82764" y="191185"/>
                          </a:cubicBezTo>
                          <a:lnTo>
                            <a:pt x="82764" y="2565"/>
                          </a:lnTo>
                          <a:close/>
                        </a:path>
                      </a:pathLst>
                    </a:custGeom>
                    <a:noFill/>
                    <a:ln w="31064" cap="rnd">
                      <a:solidFill>
                        <a:srgbClr val="000080"/>
                      </a:solidFill>
                      <a:prstDash val="solid"/>
                      <a:round/>
                    </a:ln>
                  </p:spPr>
                  <p:txBody>
                    <a:bodyPr rtlCol="0" anchor="ctr"/>
                    <a:lstStyle/>
                    <a:p>
                      <a:endParaRPr lang="en-CH" sz="4800"/>
                    </a:p>
                  </p:txBody>
                </p:sp>
                <p:sp>
                  <p:nvSpPr>
                    <p:cNvPr id="81" name="Freeform 80">
                      <a:extLst>
                        <a:ext uri="{FF2B5EF4-FFF2-40B4-BE49-F238E27FC236}">
                          <a16:creationId xmlns:a16="http://schemas.microsoft.com/office/drawing/2014/main" id="{1DA3B926-8259-EB5C-EEF6-EF632C7962B6}"/>
                        </a:ext>
                      </a:extLst>
                    </p:cNvPr>
                    <p:cNvSpPr/>
                    <p:nvPr/>
                  </p:nvSpPr>
                  <p:spPr>
                    <a:xfrm rot="10800000" flipV="1">
                      <a:off x="6971439" y="11165223"/>
                      <a:ext cx="82203" cy="192433"/>
                    </a:xfrm>
                    <a:custGeom>
                      <a:avLst/>
                      <a:gdLst>
                        <a:gd name="connsiteX0" fmla="*/ 82764 w 82203"/>
                        <a:gd name="connsiteY0" fmla="*/ 2565 h 192433"/>
                        <a:gd name="connsiteX1" fmla="*/ 82737 w 82203"/>
                        <a:gd name="connsiteY1" fmla="*/ 2566 h 192433"/>
                        <a:gd name="connsiteX2" fmla="*/ 17452 w 82203"/>
                        <a:gd name="connsiteY2" fmla="*/ 36463 h 192433"/>
                        <a:gd name="connsiteX3" fmla="*/ 3321 w 82203"/>
                        <a:gd name="connsiteY3" fmla="*/ 108659 h 192433"/>
                        <a:gd name="connsiteX4" fmla="*/ 3766 w 82203"/>
                        <a:gd name="connsiteY4" fmla="*/ 126244 h 192433"/>
                        <a:gd name="connsiteX5" fmla="*/ 24131 w 82203"/>
                        <a:gd name="connsiteY5" fmla="*/ 181803 h 192433"/>
                        <a:gd name="connsiteX6" fmla="*/ 82605 w 82203"/>
                        <a:gd name="connsiteY6" fmla="*/ 190857 h 192433"/>
                        <a:gd name="connsiteX7" fmla="*/ 82764 w 82203"/>
                        <a:gd name="connsiteY7" fmla="*/ 191185 h 192433"/>
                        <a:gd name="connsiteX8" fmla="*/ 82764 w 82203"/>
                        <a:gd name="connsiteY8" fmla="*/ 2565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2764" y="2565"/>
                          </a:moveTo>
                          <a:cubicBezTo>
                            <a:pt x="82753" y="2566"/>
                            <a:pt x="82742" y="2566"/>
                            <a:pt x="82737" y="2566"/>
                          </a:cubicBezTo>
                          <a:cubicBezTo>
                            <a:pt x="56946" y="3330"/>
                            <a:pt x="32913" y="15810"/>
                            <a:pt x="17452" y="36463"/>
                          </a:cubicBezTo>
                          <a:cubicBezTo>
                            <a:pt x="1992" y="57119"/>
                            <a:pt x="-3214" y="83696"/>
                            <a:pt x="3321" y="108659"/>
                          </a:cubicBezTo>
                          <a:cubicBezTo>
                            <a:pt x="4881" y="114626"/>
                            <a:pt x="4908" y="120497"/>
                            <a:pt x="3766" y="126244"/>
                          </a:cubicBezTo>
                          <a:cubicBezTo>
                            <a:pt x="-62" y="147089"/>
                            <a:pt x="7737" y="168371"/>
                            <a:pt x="24131" y="181803"/>
                          </a:cubicBezTo>
                          <a:cubicBezTo>
                            <a:pt x="40519" y="195241"/>
                            <a:pt x="62916" y="198706"/>
                            <a:pt x="82605" y="190857"/>
                          </a:cubicBezTo>
                          <a:cubicBezTo>
                            <a:pt x="82753" y="191190"/>
                            <a:pt x="82764" y="191185"/>
                            <a:pt x="82764" y="191185"/>
                          </a:cubicBezTo>
                          <a:lnTo>
                            <a:pt x="82764" y="2565"/>
                          </a:lnTo>
                          <a:close/>
                        </a:path>
                      </a:pathLst>
                    </a:custGeom>
                    <a:solidFill>
                      <a:srgbClr val="FFFFFF"/>
                    </a:solidFill>
                    <a:ln w="531" cap="rnd">
                      <a:noFill/>
                      <a:prstDash val="solid"/>
                      <a:round/>
                    </a:ln>
                  </p:spPr>
                  <p:txBody>
                    <a:bodyPr rtlCol="0" anchor="ctr"/>
                    <a:lstStyle/>
                    <a:p>
                      <a:endParaRPr lang="en-CH" sz="4800"/>
                    </a:p>
                  </p:txBody>
                </p:sp>
              </p:grpSp>
              <p:grpSp>
                <p:nvGrpSpPr>
                  <p:cNvPr id="82" name="Graphic 4">
                    <a:extLst>
                      <a:ext uri="{FF2B5EF4-FFF2-40B4-BE49-F238E27FC236}">
                        <a16:creationId xmlns:a16="http://schemas.microsoft.com/office/drawing/2014/main" id="{B016C711-9BAD-C987-BF52-FE75DB34872C}"/>
                      </a:ext>
                    </a:extLst>
                  </p:cNvPr>
                  <p:cNvGrpSpPr/>
                  <p:nvPr/>
                </p:nvGrpSpPr>
                <p:grpSpPr>
                  <a:xfrm>
                    <a:off x="6888204" y="11165223"/>
                    <a:ext cx="82203" cy="192433"/>
                    <a:chOff x="6888204" y="11165223"/>
                    <a:chExt cx="82203" cy="192433"/>
                  </a:xfrm>
                </p:grpSpPr>
                <p:sp>
                  <p:nvSpPr>
                    <p:cNvPr id="83" name="Freeform 82">
                      <a:extLst>
                        <a:ext uri="{FF2B5EF4-FFF2-40B4-BE49-F238E27FC236}">
                          <a16:creationId xmlns:a16="http://schemas.microsoft.com/office/drawing/2014/main" id="{98BABAF3-0E4B-8B88-D355-0CF7D8D9CC6B}"/>
                        </a:ext>
                      </a:extLst>
                    </p:cNvPr>
                    <p:cNvSpPr/>
                    <p:nvPr/>
                  </p:nvSpPr>
                  <p:spPr>
                    <a:xfrm>
                      <a:off x="6888204" y="11165223"/>
                      <a:ext cx="82203" cy="192433"/>
                    </a:xfrm>
                    <a:custGeom>
                      <a:avLst/>
                      <a:gdLst>
                        <a:gd name="connsiteX0" fmla="*/ 82737 w 82203"/>
                        <a:gd name="connsiteY0" fmla="*/ 2565 h 192433"/>
                        <a:gd name="connsiteX1" fmla="*/ 82709 w 82203"/>
                        <a:gd name="connsiteY1" fmla="*/ 2566 h 192433"/>
                        <a:gd name="connsiteX2" fmla="*/ 17425 w 82203"/>
                        <a:gd name="connsiteY2" fmla="*/ 36463 h 192433"/>
                        <a:gd name="connsiteX3" fmla="*/ 3294 w 82203"/>
                        <a:gd name="connsiteY3" fmla="*/ 108659 h 192433"/>
                        <a:gd name="connsiteX4" fmla="*/ 3739 w 82203"/>
                        <a:gd name="connsiteY4" fmla="*/ 126244 h 192433"/>
                        <a:gd name="connsiteX5" fmla="*/ 24103 w 82203"/>
                        <a:gd name="connsiteY5" fmla="*/ 181803 h 192433"/>
                        <a:gd name="connsiteX6" fmla="*/ 82577 w 82203"/>
                        <a:gd name="connsiteY6" fmla="*/ 190857 h 192433"/>
                        <a:gd name="connsiteX7" fmla="*/ 82737 w 82203"/>
                        <a:gd name="connsiteY7" fmla="*/ 191185 h 192433"/>
                        <a:gd name="connsiteX8" fmla="*/ 82737 w 82203"/>
                        <a:gd name="connsiteY8" fmla="*/ 2565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2737" y="2565"/>
                          </a:moveTo>
                          <a:cubicBezTo>
                            <a:pt x="82726" y="2566"/>
                            <a:pt x="82715" y="2566"/>
                            <a:pt x="82709" y="2566"/>
                          </a:cubicBezTo>
                          <a:cubicBezTo>
                            <a:pt x="56919" y="3330"/>
                            <a:pt x="32885" y="15810"/>
                            <a:pt x="17425" y="36463"/>
                          </a:cubicBezTo>
                          <a:cubicBezTo>
                            <a:pt x="1965" y="57119"/>
                            <a:pt x="-3242" y="83696"/>
                            <a:pt x="3294" y="108659"/>
                          </a:cubicBezTo>
                          <a:cubicBezTo>
                            <a:pt x="4854" y="114626"/>
                            <a:pt x="4881" y="120497"/>
                            <a:pt x="3739" y="126244"/>
                          </a:cubicBezTo>
                          <a:cubicBezTo>
                            <a:pt x="-89" y="147089"/>
                            <a:pt x="7710" y="168371"/>
                            <a:pt x="24103" y="181803"/>
                          </a:cubicBezTo>
                          <a:cubicBezTo>
                            <a:pt x="40492" y="195241"/>
                            <a:pt x="62888" y="198706"/>
                            <a:pt x="82577" y="190857"/>
                          </a:cubicBezTo>
                          <a:cubicBezTo>
                            <a:pt x="82726" y="191190"/>
                            <a:pt x="82737" y="191185"/>
                            <a:pt x="82737" y="191185"/>
                          </a:cubicBezTo>
                          <a:lnTo>
                            <a:pt x="82737" y="2565"/>
                          </a:lnTo>
                          <a:close/>
                        </a:path>
                      </a:pathLst>
                    </a:custGeom>
                    <a:noFill/>
                    <a:ln w="31064" cap="rnd">
                      <a:solidFill>
                        <a:srgbClr val="000080"/>
                      </a:solidFill>
                      <a:prstDash val="solid"/>
                      <a:round/>
                    </a:ln>
                  </p:spPr>
                  <p:txBody>
                    <a:bodyPr rtlCol="0" anchor="ctr"/>
                    <a:lstStyle/>
                    <a:p>
                      <a:endParaRPr lang="en-CH" sz="4800"/>
                    </a:p>
                  </p:txBody>
                </p:sp>
                <p:sp>
                  <p:nvSpPr>
                    <p:cNvPr id="84" name="Freeform 83">
                      <a:extLst>
                        <a:ext uri="{FF2B5EF4-FFF2-40B4-BE49-F238E27FC236}">
                          <a16:creationId xmlns:a16="http://schemas.microsoft.com/office/drawing/2014/main" id="{0AE22951-FB28-7580-9E01-FB9D23C42B77}"/>
                        </a:ext>
                      </a:extLst>
                    </p:cNvPr>
                    <p:cNvSpPr/>
                    <p:nvPr/>
                  </p:nvSpPr>
                  <p:spPr>
                    <a:xfrm>
                      <a:off x="6888204" y="11165223"/>
                      <a:ext cx="82203" cy="192433"/>
                    </a:xfrm>
                    <a:custGeom>
                      <a:avLst/>
                      <a:gdLst>
                        <a:gd name="connsiteX0" fmla="*/ 82737 w 82203"/>
                        <a:gd name="connsiteY0" fmla="*/ 2565 h 192433"/>
                        <a:gd name="connsiteX1" fmla="*/ 82709 w 82203"/>
                        <a:gd name="connsiteY1" fmla="*/ 2566 h 192433"/>
                        <a:gd name="connsiteX2" fmla="*/ 17425 w 82203"/>
                        <a:gd name="connsiteY2" fmla="*/ 36463 h 192433"/>
                        <a:gd name="connsiteX3" fmla="*/ 3294 w 82203"/>
                        <a:gd name="connsiteY3" fmla="*/ 108659 h 192433"/>
                        <a:gd name="connsiteX4" fmla="*/ 3739 w 82203"/>
                        <a:gd name="connsiteY4" fmla="*/ 126244 h 192433"/>
                        <a:gd name="connsiteX5" fmla="*/ 24103 w 82203"/>
                        <a:gd name="connsiteY5" fmla="*/ 181803 h 192433"/>
                        <a:gd name="connsiteX6" fmla="*/ 82577 w 82203"/>
                        <a:gd name="connsiteY6" fmla="*/ 190857 h 192433"/>
                        <a:gd name="connsiteX7" fmla="*/ 82737 w 82203"/>
                        <a:gd name="connsiteY7" fmla="*/ 191185 h 192433"/>
                        <a:gd name="connsiteX8" fmla="*/ 82737 w 82203"/>
                        <a:gd name="connsiteY8" fmla="*/ 2565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2737" y="2565"/>
                          </a:moveTo>
                          <a:cubicBezTo>
                            <a:pt x="82726" y="2566"/>
                            <a:pt x="82715" y="2566"/>
                            <a:pt x="82709" y="2566"/>
                          </a:cubicBezTo>
                          <a:cubicBezTo>
                            <a:pt x="56919" y="3330"/>
                            <a:pt x="32885" y="15810"/>
                            <a:pt x="17425" y="36463"/>
                          </a:cubicBezTo>
                          <a:cubicBezTo>
                            <a:pt x="1965" y="57119"/>
                            <a:pt x="-3242" y="83696"/>
                            <a:pt x="3294" y="108659"/>
                          </a:cubicBezTo>
                          <a:cubicBezTo>
                            <a:pt x="4854" y="114626"/>
                            <a:pt x="4881" y="120497"/>
                            <a:pt x="3739" y="126244"/>
                          </a:cubicBezTo>
                          <a:cubicBezTo>
                            <a:pt x="-89" y="147089"/>
                            <a:pt x="7710" y="168371"/>
                            <a:pt x="24103" y="181803"/>
                          </a:cubicBezTo>
                          <a:cubicBezTo>
                            <a:pt x="40492" y="195241"/>
                            <a:pt x="62888" y="198706"/>
                            <a:pt x="82577" y="190857"/>
                          </a:cubicBezTo>
                          <a:cubicBezTo>
                            <a:pt x="82726" y="191190"/>
                            <a:pt x="82737" y="191185"/>
                            <a:pt x="82737" y="191185"/>
                          </a:cubicBezTo>
                          <a:lnTo>
                            <a:pt x="82737" y="2565"/>
                          </a:lnTo>
                          <a:close/>
                        </a:path>
                      </a:pathLst>
                    </a:custGeom>
                    <a:solidFill>
                      <a:srgbClr val="FFFFFF"/>
                    </a:solidFill>
                    <a:ln w="531" cap="rnd">
                      <a:noFill/>
                      <a:prstDash val="solid"/>
                      <a:round/>
                    </a:ln>
                  </p:spPr>
                  <p:txBody>
                    <a:bodyPr rtlCol="0" anchor="ctr"/>
                    <a:lstStyle/>
                    <a:p>
                      <a:endParaRPr lang="en-CH" sz="4800"/>
                    </a:p>
                  </p:txBody>
                </p:sp>
              </p:grpSp>
              <p:grpSp>
                <p:nvGrpSpPr>
                  <p:cNvPr id="85" name="Graphic 4">
                    <a:extLst>
                      <a:ext uri="{FF2B5EF4-FFF2-40B4-BE49-F238E27FC236}">
                        <a16:creationId xmlns:a16="http://schemas.microsoft.com/office/drawing/2014/main" id="{404BF940-2557-8B72-E7AD-C0FE3AEC3699}"/>
                      </a:ext>
                    </a:extLst>
                  </p:cNvPr>
                  <p:cNvGrpSpPr/>
                  <p:nvPr/>
                </p:nvGrpSpPr>
                <p:grpSpPr>
                  <a:xfrm>
                    <a:off x="6896468" y="11209691"/>
                    <a:ext cx="149941" cy="189060"/>
                    <a:chOff x="6896468" y="11209691"/>
                    <a:chExt cx="149941" cy="189060"/>
                  </a:xfrm>
                </p:grpSpPr>
                <p:grpSp>
                  <p:nvGrpSpPr>
                    <p:cNvPr id="86" name="Graphic 4">
                      <a:extLst>
                        <a:ext uri="{FF2B5EF4-FFF2-40B4-BE49-F238E27FC236}">
                          <a16:creationId xmlns:a16="http://schemas.microsoft.com/office/drawing/2014/main" id="{0919D2B5-8393-DDB8-CB53-BC23D9A813B4}"/>
                        </a:ext>
                      </a:extLst>
                    </p:cNvPr>
                    <p:cNvGrpSpPr/>
                    <p:nvPr/>
                  </p:nvGrpSpPr>
                  <p:grpSpPr>
                    <a:xfrm>
                      <a:off x="6964811" y="11330022"/>
                      <a:ext cx="36964" cy="68728"/>
                      <a:chOff x="6964811" y="11330022"/>
                      <a:chExt cx="36964" cy="68728"/>
                    </a:xfrm>
                  </p:grpSpPr>
                  <p:sp>
                    <p:nvSpPr>
                      <p:cNvPr id="87" name="Freeform 86">
                        <a:extLst>
                          <a:ext uri="{FF2B5EF4-FFF2-40B4-BE49-F238E27FC236}">
                            <a16:creationId xmlns:a16="http://schemas.microsoft.com/office/drawing/2014/main" id="{90DEC8E5-1F84-8A7E-9297-159D999C9C4F}"/>
                          </a:ext>
                        </a:extLst>
                      </p:cNvPr>
                      <p:cNvSpPr/>
                      <p:nvPr/>
                    </p:nvSpPr>
                    <p:spPr>
                      <a:xfrm rot="10800000" flipV="1">
                        <a:off x="6964811" y="11330022"/>
                        <a:ext cx="36964" cy="68728"/>
                      </a:xfrm>
                      <a:custGeom>
                        <a:avLst/>
                        <a:gdLst>
                          <a:gd name="connsiteX0" fmla="*/ 76 w 36964"/>
                          <a:gd name="connsiteY0" fmla="*/ 2378 h 68728"/>
                          <a:gd name="connsiteX1" fmla="*/ 37040 w 36964"/>
                          <a:gd name="connsiteY1" fmla="*/ 2378 h 68728"/>
                          <a:gd name="connsiteX2" fmla="*/ 37040 w 36964"/>
                          <a:gd name="connsiteY2" fmla="*/ 71107 h 68728"/>
                          <a:gd name="connsiteX3" fmla="*/ 76 w 36964"/>
                          <a:gd name="connsiteY3" fmla="*/ 71107 h 68728"/>
                        </a:gdLst>
                        <a:ahLst/>
                        <a:cxnLst>
                          <a:cxn ang="0">
                            <a:pos x="connsiteX0" y="connsiteY0"/>
                          </a:cxn>
                          <a:cxn ang="0">
                            <a:pos x="connsiteX1" y="connsiteY1"/>
                          </a:cxn>
                          <a:cxn ang="0">
                            <a:pos x="connsiteX2" y="connsiteY2"/>
                          </a:cxn>
                          <a:cxn ang="0">
                            <a:pos x="connsiteX3" y="connsiteY3"/>
                          </a:cxn>
                        </a:cxnLst>
                        <a:rect l="l" t="t" r="r" b="b"/>
                        <a:pathLst>
                          <a:path w="36964" h="68728">
                            <a:moveTo>
                              <a:pt x="76" y="2378"/>
                            </a:moveTo>
                            <a:lnTo>
                              <a:pt x="37040" y="2378"/>
                            </a:lnTo>
                            <a:lnTo>
                              <a:pt x="37040" y="71107"/>
                            </a:lnTo>
                            <a:lnTo>
                              <a:pt x="76" y="71107"/>
                            </a:lnTo>
                            <a:close/>
                          </a:path>
                        </a:pathLst>
                      </a:custGeom>
                      <a:noFill/>
                      <a:ln w="30717" cap="rnd">
                        <a:solidFill>
                          <a:srgbClr val="000080"/>
                        </a:solidFill>
                        <a:prstDash val="solid"/>
                        <a:round/>
                      </a:ln>
                    </p:spPr>
                    <p:txBody>
                      <a:bodyPr rtlCol="0" anchor="ctr"/>
                      <a:lstStyle/>
                      <a:p>
                        <a:endParaRPr lang="en-CH" sz="4800"/>
                      </a:p>
                    </p:txBody>
                  </p:sp>
                  <p:sp>
                    <p:nvSpPr>
                      <p:cNvPr id="88" name="Freeform 87">
                        <a:extLst>
                          <a:ext uri="{FF2B5EF4-FFF2-40B4-BE49-F238E27FC236}">
                            <a16:creationId xmlns:a16="http://schemas.microsoft.com/office/drawing/2014/main" id="{21C97A17-F3CE-4AC4-1A75-7749E2F970D5}"/>
                          </a:ext>
                        </a:extLst>
                      </p:cNvPr>
                      <p:cNvSpPr/>
                      <p:nvPr/>
                    </p:nvSpPr>
                    <p:spPr>
                      <a:xfrm rot="10800000" flipV="1">
                        <a:off x="6964811" y="11330022"/>
                        <a:ext cx="36964" cy="68728"/>
                      </a:xfrm>
                      <a:custGeom>
                        <a:avLst/>
                        <a:gdLst>
                          <a:gd name="connsiteX0" fmla="*/ 76 w 36964"/>
                          <a:gd name="connsiteY0" fmla="*/ 2378 h 68728"/>
                          <a:gd name="connsiteX1" fmla="*/ 37040 w 36964"/>
                          <a:gd name="connsiteY1" fmla="*/ 2378 h 68728"/>
                          <a:gd name="connsiteX2" fmla="*/ 37040 w 36964"/>
                          <a:gd name="connsiteY2" fmla="*/ 71107 h 68728"/>
                          <a:gd name="connsiteX3" fmla="*/ 76 w 36964"/>
                          <a:gd name="connsiteY3" fmla="*/ 71107 h 68728"/>
                        </a:gdLst>
                        <a:ahLst/>
                        <a:cxnLst>
                          <a:cxn ang="0">
                            <a:pos x="connsiteX0" y="connsiteY0"/>
                          </a:cxn>
                          <a:cxn ang="0">
                            <a:pos x="connsiteX1" y="connsiteY1"/>
                          </a:cxn>
                          <a:cxn ang="0">
                            <a:pos x="connsiteX2" y="connsiteY2"/>
                          </a:cxn>
                          <a:cxn ang="0">
                            <a:pos x="connsiteX3" y="connsiteY3"/>
                          </a:cxn>
                        </a:cxnLst>
                        <a:rect l="l" t="t" r="r" b="b"/>
                        <a:pathLst>
                          <a:path w="36964" h="68728">
                            <a:moveTo>
                              <a:pt x="76" y="2378"/>
                            </a:moveTo>
                            <a:lnTo>
                              <a:pt x="37040" y="2378"/>
                            </a:lnTo>
                            <a:lnTo>
                              <a:pt x="37040" y="71107"/>
                            </a:lnTo>
                            <a:lnTo>
                              <a:pt x="76" y="71107"/>
                            </a:lnTo>
                            <a:close/>
                          </a:path>
                        </a:pathLst>
                      </a:custGeom>
                      <a:solidFill>
                        <a:srgbClr val="FFFFFF"/>
                      </a:solidFill>
                      <a:ln w="413" cap="rnd">
                        <a:noFill/>
                        <a:prstDash val="solid"/>
                        <a:round/>
                      </a:ln>
                    </p:spPr>
                    <p:txBody>
                      <a:bodyPr rtlCol="0" anchor="ctr"/>
                      <a:lstStyle/>
                      <a:p>
                        <a:endParaRPr lang="en-CH" sz="4800"/>
                      </a:p>
                    </p:txBody>
                  </p:sp>
                </p:grpSp>
                <p:grpSp>
                  <p:nvGrpSpPr>
                    <p:cNvPr id="89" name="Graphic 4">
                      <a:extLst>
                        <a:ext uri="{FF2B5EF4-FFF2-40B4-BE49-F238E27FC236}">
                          <a16:creationId xmlns:a16="http://schemas.microsoft.com/office/drawing/2014/main" id="{E6E03830-1F33-45E8-E655-3861B6FECB30}"/>
                        </a:ext>
                      </a:extLst>
                    </p:cNvPr>
                    <p:cNvGrpSpPr/>
                    <p:nvPr/>
                  </p:nvGrpSpPr>
                  <p:grpSpPr>
                    <a:xfrm>
                      <a:off x="6910466" y="11209691"/>
                      <a:ext cx="121948" cy="156588"/>
                      <a:chOff x="6910466" y="11209691"/>
                      <a:chExt cx="121948" cy="156588"/>
                    </a:xfrm>
                  </p:grpSpPr>
                  <p:sp>
                    <p:nvSpPr>
                      <p:cNvPr id="90" name="Freeform 89">
                        <a:extLst>
                          <a:ext uri="{FF2B5EF4-FFF2-40B4-BE49-F238E27FC236}">
                            <a16:creationId xmlns:a16="http://schemas.microsoft.com/office/drawing/2014/main" id="{84C22436-36AE-48A6-0E05-7DF978E1AB85}"/>
                          </a:ext>
                        </a:extLst>
                      </p:cNvPr>
                      <p:cNvSpPr/>
                      <p:nvPr/>
                    </p:nvSpPr>
                    <p:spPr>
                      <a:xfrm rot="10800000" flipV="1">
                        <a:off x="6910466" y="11209691"/>
                        <a:ext cx="121948" cy="156588"/>
                      </a:xfrm>
                      <a:custGeom>
                        <a:avLst/>
                        <a:gdLst>
                          <a:gd name="connsiteX0" fmla="*/ 61363 w 121948"/>
                          <a:gd name="connsiteY0" fmla="*/ 2529 h 156588"/>
                          <a:gd name="connsiteX1" fmla="*/ 122334 w 121948"/>
                          <a:gd name="connsiteY1" fmla="*/ 74992 h 156588"/>
                          <a:gd name="connsiteX2" fmla="*/ 61363 w 121948"/>
                          <a:gd name="connsiteY2" fmla="*/ 159118 h 156588"/>
                          <a:gd name="connsiteX3" fmla="*/ 385 w 121948"/>
                          <a:gd name="connsiteY3" fmla="*/ 74992 h 156588"/>
                          <a:gd name="connsiteX4" fmla="*/ 61363 w 121948"/>
                          <a:gd name="connsiteY4" fmla="*/ 2529 h 15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48" h="156588">
                            <a:moveTo>
                              <a:pt x="61363" y="2529"/>
                            </a:moveTo>
                            <a:cubicBezTo>
                              <a:pt x="95018" y="2529"/>
                              <a:pt x="122334" y="34997"/>
                              <a:pt x="122334" y="74992"/>
                            </a:cubicBezTo>
                            <a:cubicBezTo>
                              <a:pt x="122334" y="114986"/>
                              <a:pt x="61363" y="159118"/>
                              <a:pt x="61363" y="159118"/>
                            </a:cubicBezTo>
                            <a:cubicBezTo>
                              <a:pt x="61363" y="159118"/>
                              <a:pt x="385" y="140953"/>
                              <a:pt x="385" y="74992"/>
                            </a:cubicBezTo>
                            <a:cubicBezTo>
                              <a:pt x="385" y="34997"/>
                              <a:pt x="27708" y="2529"/>
                              <a:pt x="61363" y="2529"/>
                            </a:cubicBezTo>
                            <a:close/>
                          </a:path>
                        </a:pathLst>
                      </a:custGeom>
                      <a:noFill/>
                      <a:ln w="30945" cap="rnd">
                        <a:solidFill>
                          <a:srgbClr val="000080"/>
                        </a:solidFill>
                        <a:prstDash val="solid"/>
                        <a:round/>
                      </a:ln>
                    </p:spPr>
                    <p:txBody>
                      <a:bodyPr rtlCol="0" anchor="ctr"/>
                      <a:lstStyle/>
                      <a:p>
                        <a:endParaRPr lang="en-CH" sz="4800"/>
                      </a:p>
                    </p:txBody>
                  </p:sp>
                  <p:sp>
                    <p:nvSpPr>
                      <p:cNvPr id="91" name="Freeform 90">
                        <a:extLst>
                          <a:ext uri="{FF2B5EF4-FFF2-40B4-BE49-F238E27FC236}">
                            <a16:creationId xmlns:a16="http://schemas.microsoft.com/office/drawing/2014/main" id="{75F28CE6-111E-852E-AAC6-75EF60EC5A22}"/>
                          </a:ext>
                        </a:extLst>
                      </p:cNvPr>
                      <p:cNvSpPr/>
                      <p:nvPr/>
                    </p:nvSpPr>
                    <p:spPr>
                      <a:xfrm rot="10800000" flipV="1">
                        <a:off x="6910466" y="11209691"/>
                        <a:ext cx="121948" cy="156588"/>
                      </a:xfrm>
                      <a:custGeom>
                        <a:avLst/>
                        <a:gdLst>
                          <a:gd name="connsiteX0" fmla="*/ 61363 w 121948"/>
                          <a:gd name="connsiteY0" fmla="*/ 2529 h 156588"/>
                          <a:gd name="connsiteX1" fmla="*/ 122334 w 121948"/>
                          <a:gd name="connsiteY1" fmla="*/ 74992 h 156588"/>
                          <a:gd name="connsiteX2" fmla="*/ 61363 w 121948"/>
                          <a:gd name="connsiteY2" fmla="*/ 159118 h 156588"/>
                          <a:gd name="connsiteX3" fmla="*/ 385 w 121948"/>
                          <a:gd name="connsiteY3" fmla="*/ 74992 h 156588"/>
                          <a:gd name="connsiteX4" fmla="*/ 61363 w 121948"/>
                          <a:gd name="connsiteY4" fmla="*/ 2529 h 15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48" h="156588">
                            <a:moveTo>
                              <a:pt x="61363" y="2529"/>
                            </a:moveTo>
                            <a:cubicBezTo>
                              <a:pt x="95018" y="2529"/>
                              <a:pt x="122334" y="34997"/>
                              <a:pt x="122334" y="74992"/>
                            </a:cubicBezTo>
                            <a:cubicBezTo>
                              <a:pt x="122334" y="114986"/>
                              <a:pt x="61363" y="159118"/>
                              <a:pt x="61363" y="159118"/>
                            </a:cubicBezTo>
                            <a:cubicBezTo>
                              <a:pt x="61363" y="159118"/>
                              <a:pt x="385" y="140953"/>
                              <a:pt x="385" y="74992"/>
                            </a:cubicBezTo>
                            <a:cubicBezTo>
                              <a:pt x="385" y="34997"/>
                              <a:pt x="27708" y="2529"/>
                              <a:pt x="61363" y="2529"/>
                            </a:cubicBezTo>
                            <a:close/>
                          </a:path>
                        </a:pathLst>
                      </a:custGeom>
                      <a:solidFill>
                        <a:srgbClr val="FFFFFF"/>
                      </a:solidFill>
                      <a:ln w="566" cap="rnd">
                        <a:noFill/>
                        <a:prstDash val="solid"/>
                        <a:round/>
                      </a:ln>
                    </p:spPr>
                    <p:txBody>
                      <a:bodyPr rtlCol="0" anchor="ctr"/>
                      <a:lstStyle/>
                      <a:p>
                        <a:endParaRPr lang="en-CH" sz="4800"/>
                      </a:p>
                    </p:txBody>
                  </p:sp>
                </p:grpSp>
                <p:grpSp>
                  <p:nvGrpSpPr>
                    <p:cNvPr id="92" name="Graphic 4">
                      <a:extLst>
                        <a:ext uri="{FF2B5EF4-FFF2-40B4-BE49-F238E27FC236}">
                          <a16:creationId xmlns:a16="http://schemas.microsoft.com/office/drawing/2014/main" id="{DE188574-1BE7-260A-D512-D8B2B0B88827}"/>
                        </a:ext>
                      </a:extLst>
                    </p:cNvPr>
                    <p:cNvGrpSpPr/>
                    <p:nvPr/>
                  </p:nvGrpSpPr>
                  <p:grpSpPr>
                    <a:xfrm>
                      <a:off x="6942583" y="11330022"/>
                      <a:ext cx="23327" cy="68728"/>
                      <a:chOff x="6942583" y="11330022"/>
                      <a:chExt cx="23327" cy="68728"/>
                    </a:xfrm>
                  </p:grpSpPr>
                  <p:sp>
                    <p:nvSpPr>
                      <p:cNvPr id="93" name="Freeform 92">
                        <a:extLst>
                          <a:ext uri="{FF2B5EF4-FFF2-40B4-BE49-F238E27FC236}">
                            <a16:creationId xmlns:a16="http://schemas.microsoft.com/office/drawing/2014/main" id="{41A01356-B90C-3D64-37BF-A29713BEBD94}"/>
                          </a:ext>
                        </a:extLst>
                      </p:cNvPr>
                      <p:cNvSpPr/>
                      <p:nvPr/>
                    </p:nvSpPr>
                    <p:spPr>
                      <a:xfrm rot="10800000" flipV="1">
                        <a:off x="6942583" y="11330022"/>
                        <a:ext cx="23327" cy="68728"/>
                      </a:xfrm>
                      <a:custGeom>
                        <a:avLst/>
                        <a:gdLst>
                          <a:gd name="connsiteX0" fmla="*/ 66 w 23327"/>
                          <a:gd name="connsiteY0" fmla="*/ 2380 h 68728"/>
                          <a:gd name="connsiteX1" fmla="*/ 23394 w 23327"/>
                          <a:gd name="connsiteY1" fmla="*/ 2380 h 68728"/>
                          <a:gd name="connsiteX2" fmla="*/ 23394 w 23327"/>
                          <a:gd name="connsiteY2" fmla="*/ 71109 h 68728"/>
                          <a:gd name="connsiteX3" fmla="*/ 66 w 23327"/>
                          <a:gd name="connsiteY3" fmla="*/ 71109 h 68728"/>
                        </a:gdLst>
                        <a:ahLst/>
                        <a:cxnLst>
                          <a:cxn ang="0">
                            <a:pos x="connsiteX0" y="connsiteY0"/>
                          </a:cxn>
                          <a:cxn ang="0">
                            <a:pos x="connsiteX1" y="connsiteY1"/>
                          </a:cxn>
                          <a:cxn ang="0">
                            <a:pos x="connsiteX2" y="connsiteY2"/>
                          </a:cxn>
                          <a:cxn ang="0">
                            <a:pos x="connsiteX3" y="connsiteY3"/>
                          </a:cxn>
                        </a:cxnLst>
                        <a:rect l="l" t="t" r="r" b="b"/>
                        <a:pathLst>
                          <a:path w="23327" h="68728">
                            <a:moveTo>
                              <a:pt x="66" y="2380"/>
                            </a:moveTo>
                            <a:lnTo>
                              <a:pt x="23394" y="2380"/>
                            </a:lnTo>
                            <a:lnTo>
                              <a:pt x="23394" y="71109"/>
                            </a:lnTo>
                            <a:lnTo>
                              <a:pt x="66" y="71109"/>
                            </a:lnTo>
                            <a:close/>
                          </a:path>
                        </a:pathLst>
                      </a:custGeom>
                      <a:noFill/>
                      <a:ln w="30973" cap="rnd">
                        <a:solidFill>
                          <a:srgbClr val="000080"/>
                        </a:solidFill>
                        <a:prstDash val="solid"/>
                        <a:round/>
                      </a:ln>
                    </p:spPr>
                    <p:txBody>
                      <a:bodyPr rtlCol="0" anchor="ctr"/>
                      <a:lstStyle/>
                      <a:p>
                        <a:endParaRPr lang="en-CH" sz="4800"/>
                      </a:p>
                    </p:txBody>
                  </p:sp>
                  <p:sp>
                    <p:nvSpPr>
                      <p:cNvPr id="94" name="Freeform 93">
                        <a:extLst>
                          <a:ext uri="{FF2B5EF4-FFF2-40B4-BE49-F238E27FC236}">
                            <a16:creationId xmlns:a16="http://schemas.microsoft.com/office/drawing/2014/main" id="{AE409D49-9F36-949B-449B-FAFF7B5DB8C7}"/>
                          </a:ext>
                        </a:extLst>
                      </p:cNvPr>
                      <p:cNvSpPr/>
                      <p:nvPr/>
                    </p:nvSpPr>
                    <p:spPr>
                      <a:xfrm rot="10800000" flipV="1">
                        <a:off x="6942583" y="11330022"/>
                        <a:ext cx="23327" cy="68728"/>
                      </a:xfrm>
                      <a:custGeom>
                        <a:avLst/>
                        <a:gdLst>
                          <a:gd name="connsiteX0" fmla="*/ 66 w 23327"/>
                          <a:gd name="connsiteY0" fmla="*/ 2380 h 68728"/>
                          <a:gd name="connsiteX1" fmla="*/ 23394 w 23327"/>
                          <a:gd name="connsiteY1" fmla="*/ 2380 h 68728"/>
                          <a:gd name="connsiteX2" fmla="*/ 23394 w 23327"/>
                          <a:gd name="connsiteY2" fmla="*/ 71109 h 68728"/>
                          <a:gd name="connsiteX3" fmla="*/ 66 w 23327"/>
                          <a:gd name="connsiteY3" fmla="*/ 71109 h 68728"/>
                        </a:gdLst>
                        <a:ahLst/>
                        <a:cxnLst>
                          <a:cxn ang="0">
                            <a:pos x="connsiteX0" y="connsiteY0"/>
                          </a:cxn>
                          <a:cxn ang="0">
                            <a:pos x="connsiteX1" y="connsiteY1"/>
                          </a:cxn>
                          <a:cxn ang="0">
                            <a:pos x="connsiteX2" y="connsiteY2"/>
                          </a:cxn>
                          <a:cxn ang="0">
                            <a:pos x="connsiteX3" y="connsiteY3"/>
                          </a:cxn>
                        </a:cxnLst>
                        <a:rect l="l" t="t" r="r" b="b"/>
                        <a:pathLst>
                          <a:path w="23327" h="68728">
                            <a:moveTo>
                              <a:pt x="66" y="2380"/>
                            </a:moveTo>
                            <a:lnTo>
                              <a:pt x="23394" y="2380"/>
                            </a:lnTo>
                            <a:lnTo>
                              <a:pt x="23394" y="71109"/>
                            </a:lnTo>
                            <a:lnTo>
                              <a:pt x="66" y="71109"/>
                            </a:lnTo>
                            <a:close/>
                          </a:path>
                        </a:pathLst>
                      </a:custGeom>
                      <a:solidFill>
                        <a:srgbClr val="FFFFFF"/>
                      </a:solidFill>
                      <a:ln w="329" cap="rnd">
                        <a:noFill/>
                        <a:prstDash val="solid"/>
                        <a:round/>
                      </a:ln>
                    </p:spPr>
                    <p:txBody>
                      <a:bodyPr rtlCol="0" anchor="ctr"/>
                      <a:lstStyle/>
                      <a:p>
                        <a:endParaRPr lang="en-CH" sz="4800"/>
                      </a:p>
                    </p:txBody>
                  </p:sp>
                </p:grpSp>
                <p:grpSp>
                  <p:nvGrpSpPr>
                    <p:cNvPr id="95" name="Graphic 4">
                      <a:extLst>
                        <a:ext uri="{FF2B5EF4-FFF2-40B4-BE49-F238E27FC236}">
                          <a16:creationId xmlns:a16="http://schemas.microsoft.com/office/drawing/2014/main" id="{C2F1B4AB-FC42-DD49-A73D-EA105F731ABB}"/>
                        </a:ext>
                      </a:extLst>
                    </p:cNvPr>
                    <p:cNvGrpSpPr/>
                    <p:nvPr/>
                  </p:nvGrpSpPr>
                  <p:grpSpPr>
                    <a:xfrm>
                      <a:off x="6910466" y="11209691"/>
                      <a:ext cx="60971" cy="156588"/>
                      <a:chOff x="6910466" y="11209691"/>
                      <a:chExt cx="60971" cy="156588"/>
                    </a:xfrm>
                  </p:grpSpPr>
                  <p:sp>
                    <p:nvSpPr>
                      <p:cNvPr id="96" name="Freeform 95">
                        <a:extLst>
                          <a:ext uri="{FF2B5EF4-FFF2-40B4-BE49-F238E27FC236}">
                            <a16:creationId xmlns:a16="http://schemas.microsoft.com/office/drawing/2014/main" id="{CA6B998D-E1E1-5406-0137-4D0F781F746A}"/>
                          </a:ext>
                        </a:extLst>
                      </p:cNvPr>
                      <p:cNvSpPr/>
                      <p:nvPr/>
                    </p:nvSpPr>
                    <p:spPr>
                      <a:xfrm rot="10800000" flipV="1">
                        <a:off x="6910466" y="11209691"/>
                        <a:ext cx="60971" cy="156588"/>
                      </a:xfrm>
                      <a:custGeom>
                        <a:avLst/>
                        <a:gdLst>
                          <a:gd name="connsiteX0" fmla="*/ 326 w 60971"/>
                          <a:gd name="connsiteY0" fmla="*/ 2529 h 156588"/>
                          <a:gd name="connsiteX1" fmla="*/ 61297 w 60971"/>
                          <a:gd name="connsiteY1" fmla="*/ 74992 h 156588"/>
                          <a:gd name="connsiteX2" fmla="*/ 326 w 60971"/>
                          <a:gd name="connsiteY2" fmla="*/ 159118 h 156588"/>
                          <a:gd name="connsiteX3" fmla="*/ 326 w 60971"/>
                          <a:gd name="connsiteY3" fmla="*/ 2529 h 156588"/>
                        </a:gdLst>
                        <a:ahLst/>
                        <a:cxnLst>
                          <a:cxn ang="0">
                            <a:pos x="connsiteX0" y="connsiteY0"/>
                          </a:cxn>
                          <a:cxn ang="0">
                            <a:pos x="connsiteX1" y="connsiteY1"/>
                          </a:cxn>
                          <a:cxn ang="0">
                            <a:pos x="connsiteX2" y="connsiteY2"/>
                          </a:cxn>
                          <a:cxn ang="0">
                            <a:pos x="connsiteX3" y="connsiteY3"/>
                          </a:cxn>
                        </a:cxnLst>
                        <a:rect l="l" t="t" r="r" b="b"/>
                        <a:pathLst>
                          <a:path w="60971" h="156588">
                            <a:moveTo>
                              <a:pt x="326" y="2529"/>
                            </a:moveTo>
                            <a:cubicBezTo>
                              <a:pt x="326" y="2529"/>
                              <a:pt x="61297" y="2529"/>
                              <a:pt x="61297" y="74992"/>
                            </a:cubicBezTo>
                            <a:cubicBezTo>
                              <a:pt x="61297" y="138457"/>
                              <a:pt x="326" y="159118"/>
                              <a:pt x="326" y="159118"/>
                            </a:cubicBezTo>
                            <a:lnTo>
                              <a:pt x="326" y="2529"/>
                            </a:lnTo>
                            <a:close/>
                          </a:path>
                        </a:pathLst>
                      </a:custGeom>
                      <a:noFill/>
                      <a:ln w="30945" cap="rnd">
                        <a:solidFill>
                          <a:srgbClr val="000080"/>
                        </a:solidFill>
                        <a:prstDash val="solid"/>
                        <a:round/>
                      </a:ln>
                    </p:spPr>
                    <p:txBody>
                      <a:bodyPr rtlCol="0" anchor="ctr"/>
                      <a:lstStyle/>
                      <a:p>
                        <a:endParaRPr lang="en-CH" sz="4800"/>
                      </a:p>
                    </p:txBody>
                  </p:sp>
                  <p:sp>
                    <p:nvSpPr>
                      <p:cNvPr id="97" name="Freeform 96">
                        <a:extLst>
                          <a:ext uri="{FF2B5EF4-FFF2-40B4-BE49-F238E27FC236}">
                            <a16:creationId xmlns:a16="http://schemas.microsoft.com/office/drawing/2014/main" id="{496E84D2-A686-3559-3264-CCBECB861850}"/>
                          </a:ext>
                        </a:extLst>
                      </p:cNvPr>
                      <p:cNvSpPr/>
                      <p:nvPr/>
                    </p:nvSpPr>
                    <p:spPr>
                      <a:xfrm rot="10800000" flipV="1">
                        <a:off x="6910466" y="11209691"/>
                        <a:ext cx="60971" cy="156588"/>
                      </a:xfrm>
                      <a:custGeom>
                        <a:avLst/>
                        <a:gdLst>
                          <a:gd name="connsiteX0" fmla="*/ 326 w 60971"/>
                          <a:gd name="connsiteY0" fmla="*/ 2529 h 156588"/>
                          <a:gd name="connsiteX1" fmla="*/ 61297 w 60971"/>
                          <a:gd name="connsiteY1" fmla="*/ 74992 h 156588"/>
                          <a:gd name="connsiteX2" fmla="*/ 326 w 60971"/>
                          <a:gd name="connsiteY2" fmla="*/ 159118 h 156588"/>
                          <a:gd name="connsiteX3" fmla="*/ 326 w 60971"/>
                          <a:gd name="connsiteY3" fmla="*/ 2529 h 156588"/>
                        </a:gdLst>
                        <a:ahLst/>
                        <a:cxnLst>
                          <a:cxn ang="0">
                            <a:pos x="connsiteX0" y="connsiteY0"/>
                          </a:cxn>
                          <a:cxn ang="0">
                            <a:pos x="connsiteX1" y="connsiteY1"/>
                          </a:cxn>
                          <a:cxn ang="0">
                            <a:pos x="connsiteX2" y="connsiteY2"/>
                          </a:cxn>
                          <a:cxn ang="0">
                            <a:pos x="connsiteX3" y="connsiteY3"/>
                          </a:cxn>
                        </a:cxnLst>
                        <a:rect l="l" t="t" r="r" b="b"/>
                        <a:pathLst>
                          <a:path w="60971" h="156588">
                            <a:moveTo>
                              <a:pt x="326" y="2529"/>
                            </a:moveTo>
                            <a:cubicBezTo>
                              <a:pt x="326" y="2529"/>
                              <a:pt x="61297" y="2529"/>
                              <a:pt x="61297" y="74992"/>
                            </a:cubicBezTo>
                            <a:cubicBezTo>
                              <a:pt x="61297" y="138457"/>
                              <a:pt x="326" y="159118"/>
                              <a:pt x="326" y="159118"/>
                            </a:cubicBezTo>
                            <a:lnTo>
                              <a:pt x="326" y="2529"/>
                            </a:lnTo>
                            <a:close/>
                          </a:path>
                        </a:pathLst>
                      </a:custGeom>
                      <a:solidFill>
                        <a:srgbClr val="FFFFFF"/>
                      </a:solidFill>
                      <a:ln w="566" cap="rnd">
                        <a:noFill/>
                        <a:prstDash val="solid"/>
                        <a:round/>
                      </a:ln>
                    </p:spPr>
                    <p:txBody>
                      <a:bodyPr rtlCol="0" anchor="ctr"/>
                      <a:lstStyle/>
                      <a:p>
                        <a:endParaRPr lang="en-CH" sz="4800"/>
                      </a:p>
                    </p:txBody>
                  </p:sp>
                </p:grpSp>
                <p:grpSp>
                  <p:nvGrpSpPr>
                    <p:cNvPr id="98" name="Graphic 4">
                      <a:extLst>
                        <a:ext uri="{FF2B5EF4-FFF2-40B4-BE49-F238E27FC236}">
                          <a16:creationId xmlns:a16="http://schemas.microsoft.com/office/drawing/2014/main" id="{F1593081-200E-80A6-63C0-D45914D16878}"/>
                        </a:ext>
                      </a:extLst>
                    </p:cNvPr>
                    <p:cNvGrpSpPr/>
                    <p:nvPr/>
                  </p:nvGrpSpPr>
                  <p:grpSpPr>
                    <a:xfrm>
                      <a:off x="7018421" y="11279558"/>
                      <a:ext cx="27988" cy="35857"/>
                      <a:chOff x="7018421" y="11279558"/>
                      <a:chExt cx="27988" cy="35857"/>
                    </a:xfrm>
                  </p:grpSpPr>
                  <p:sp>
                    <p:nvSpPr>
                      <p:cNvPr id="99" name="Freeform 98">
                        <a:extLst>
                          <a:ext uri="{FF2B5EF4-FFF2-40B4-BE49-F238E27FC236}">
                            <a16:creationId xmlns:a16="http://schemas.microsoft.com/office/drawing/2014/main" id="{541B8E69-5697-EFC5-6104-A8084EED05F2}"/>
                          </a:ext>
                        </a:extLst>
                      </p:cNvPr>
                      <p:cNvSpPr/>
                      <p:nvPr/>
                    </p:nvSpPr>
                    <p:spPr>
                      <a:xfrm>
                        <a:off x="7018421" y="11279558"/>
                        <a:ext cx="27988" cy="35857"/>
                      </a:xfrm>
                      <a:custGeom>
                        <a:avLst/>
                        <a:gdLst>
                          <a:gd name="connsiteX0" fmla="*/ 4367 w 27988"/>
                          <a:gd name="connsiteY0" fmla="*/ 15577 h 35857"/>
                          <a:gd name="connsiteX1" fmla="*/ 9627 w 27988"/>
                          <a:gd name="connsiteY1" fmla="*/ 33506 h 35857"/>
                          <a:gd name="connsiteX2" fmla="*/ 23622 w 27988"/>
                          <a:gd name="connsiteY2" fmla="*/ 20281 h 35857"/>
                          <a:gd name="connsiteX3" fmla="*/ 18362 w 27988"/>
                          <a:gd name="connsiteY3" fmla="*/ 2352 h 35857"/>
                          <a:gd name="connsiteX4" fmla="*/ 4367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4367" y="15577"/>
                            </a:moveTo>
                            <a:cubicBezTo>
                              <a:pt x="1955" y="24180"/>
                              <a:pt x="4310" y="32207"/>
                              <a:pt x="9627" y="33506"/>
                            </a:cubicBezTo>
                            <a:cubicBezTo>
                              <a:pt x="14944" y="34805"/>
                              <a:pt x="21210" y="28884"/>
                              <a:pt x="23622" y="20281"/>
                            </a:cubicBezTo>
                            <a:cubicBezTo>
                              <a:pt x="26034" y="11678"/>
                              <a:pt x="23679" y="3651"/>
                              <a:pt x="18362" y="2352"/>
                            </a:cubicBezTo>
                            <a:cubicBezTo>
                              <a:pt x="13045" y="1053"/>
                              <a:pt x="6779" y="6974"/>
                              <a:pt x="4367" y="15577"/>
                            </a:cubicBezTo>
                            <a:close/>
                          </a:path>
                        </a:pathLst>
                      </a:custGeom>
                      <a:noFill/>
                      <a:ln w="30553" cap="rnd">
                        <a:solidFill>
                          <a:srgbClr val="000080"/>
                        </a:solidFill>
                        <a:prstDash val="solid"/>
                        <a:round/>
                      </a:ln>
                    </p:spPr>
                    <p:txBody>
                      <a:bodyPr rtlCol="0" anchor="ctr"/>
                      <a:lstStyle/>
                      <a:p>
                        <a:endParaRPr lang="en-CH" sz="4800"/>
                      </a:p>
                    </p:txBody>
                  </p:sp>
                  <p:sp>
                    <p:nvSpPr>
                      <p:cNvPr id="100" name="Freeform 99">
                        <a:extLst>
                          <a:ext uri="{FF2B5EF4-FFF2-40B4-BE49-F238E27FC236}">
                            <a16:creationId xmlns:a16="http://schemas.microsoft.com/office/drawing/2014/main" id="{0A0FD290-4B37-BAB1-6998-995967CF0EEC}"/>
                          </a:ext>
                        </a:extLst>
                      </p:cNvPr>
                      <p:cNvSpPr/>
                      <p:nvPr/>
                    </p:nvSpPr>
                    <p:spPr>
                      <a:xfrm>
                        <a:off x="7018421" y="11279558"/>
                        <a:ext cx="27988" cy="35857"/>
                      </a:xfrm>
                      <a:custGeom>
                        <a:avLst/>
                        <a:gdLst>
                          <a:gd name="connsiteX0" fmla="*/ 4367 w 27988"/>
                          <a:gd name="connsiteY0" fmla="*/ 15577 h 35857"/>
                          <a:gd name="connsiteX1" fmla="*/ 9627 w 27988"/>
                          <a:gd name="connsiteY1" fmla="*/ 33506 h 35857"/>
                          <a:gd name="connsiteX2" fmla="*/ 23622 w 27988"/>
                          <a:gd name="connsiteY2" fmla="*/ 20281 h 35857"/>
                          <a:gd name="connsiteX3" fmla="*/ 18362 w 27988"/>
                          <a:gd name="connsiteY3" fmla="*/ 2352 h 35857"/>
                          <a:gd name="connsiteX4" fmla="*/ 4367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4367" y="15577"/>
                            </a:moveTo>
                            <a:cubicBezTo>
                              <a:pt x="1955" y="24180"/>
                              <a:pt x="4310" y="32207"/>
                              <a:pt x="9627" y="33506"/>
                            </a:cubicBezTo>
                            <a:cubicBezTo>
                              <a:pt x="14944" y="34805"/>
                              <a:pt x="21210" y="28884"/>
                              <a:pt x="23622" y="20281"/>
                            </a:cubicBezTo>
                            <a:cubicBezTo>
                              <a:pt x="26034" y="11678"/>
                              <a:pt x="23679" y="3651"/>
                              <a:pt x="18362" y="2352"/>
                            </a:cubicBezTo>
                            <a:cubicBezTo>
                              <a:pt x="13045" y="1053"/>
                              <a:pt x="6779" y="6974"/>
                              <a:pt x="4367" y="15577"/>
                            </a:cubicBezTo>
                            <a:close/>
                          </a:path>
                        </a:pathLst>
                      </a:custGeom>
                      <a:solidFill>
                        <a:srgbClr val="FFFFFF"/>
                      </a:solidFill>
                      <a:ln w="394" cap="rnd">
                        <a:noFill/>
                        <a:prstDash val="solid"/>
                        <a:round/>
                      </a:ln>
                    </p:spPr>
                    <p:txBody>
                      <a:bodyPr rtlCol="0" anchor="ctr"/>
                      <a:lstStyle/>
                      <a:p>
                        <a:endParaRPr lang="en-CH" sz="4800"/>
                      </a:p>
                    </p:txBody>
                  </p:sp>
                </p:grpSp>
                <p:grpSp>
                  <p:nvGrpSpPr>
                    <p:cNvPr id="101" name="Graphic 4">
                      <a:extLst>
                        <a:ext uri="{FF2B5EF4-FFF2-40B4-BE49-F238E27FC236}">
                          <a16:creationId xmlns:a16="http://schemas.microsoft.com/office/drawing/2014/main" id="{B9C6E47D-D6A8-03EF-CAC2-9283B3662486}"/>
                        </a:ext>
                      </a:extLst>
                    </p:cNvPr>
                    <p:cNvGrpSpPr/>
                    <p:nvPr/>
                  </p:nvGrpSpPr>
                  <p:grpSpPr>
                    <a:xfrm>
                      <a:off x="6896468" y="11279558"/>
                      <a:ext cx="27988" cy="35857"/>
                      <a:chOff x="6896468" y="11279558"/>
                      <a:chExt cx="27988" cy="35857"/>
                    </a:xfrm>
                  </p:grpSpPr>
                  <p:sp>
                    <p:nvSpPr>
                      <p:cNvPr id="102" name="Freeform 101">
                        <a:extLst>
                          <a:ext uri="{FF2B5EF4-FFF2-40B4-BE49-F238E27FC236}">
                            <a16:creationId xmlns:a16="http://schemas.microsoft.com/office/drawing/2014/main" id="{883CD4C4-506B-36C6-CA4B-85DA5B613673}"/>
                          </a:ext>
                        </a:extLst>
                      </p:cNvPr>
                      <p:cNvSpPr/>
                      <p:nvPr/>
                    </p:nvSpPr>
                    <p:spPr>
                      <a:xfrm>
                        <a:off x="6896468" y="11279558"/>
                        <a:ext cx="27988" cy="35857"/>
                      </a:xfrm>
                      <a:custGeom>
                        <a:avLst/>
                        <a:gdLst>
                          <a:gd name="connsiteX0" fmla="*/ 23622 w 27988"/>
                          <a:gd name="connsiteY0" fmla="*/ 15577 h 35857"/>
                          <a:gd name="connsiteX1" fmla="*/ 18362 w 27988"/>
                          <a:gd name="connsiteY1" fmla="*/ 33506 h 35857"/>
                          <a:gd name="connsiteX2" fmla="*/ 4367 w 27988"/>
                          <a:gd name="connsiteY2" fmla="*/ 20281 h 35857"/>
                          <a:gd name="connsiteX3" fmla="*/ 9627 w 27988"/>
                          <a:gd name="connsiteY3" fmla="*/ 2352 h 35857"/>
                          <a:gd name="connsiteX4" fmla="*/ 23622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23622" y="15577"/>
                            </a:moveTo>
                            <a:cubicBezTo>
                              <a:pt x="26034" y="24180"/>
                              <a:pt x="23679" y="32207"/>
                              <a:pt x="18362" y="33506"/>
                            </a:cubicBezTo>
                            <a:cubicBezTo>
                              <a:pt x="13045" y="34805"/>
                              <a:pt x="6779" y="28884"/>
                              <a:pt x="4367" y="20281"/>
                            </a:cubicBezTo>
                            <a:cubicBezTo>
                              <a:pt x="1955" y="11678"/>
                              <a:pt x="4310" y="3651"/>
                              <a:pt x="9627" y="2352"/>
                            </a:cubicBezTo>
                            <a:cubicBezTo>
                              <a:pt x="14944" y="1053"/>
                              <a:pt x="21210" y="6974"/>
                              <a:pt x="23622" y="15577"/>
                            </a:cubicBezTo>
                            <a:close/>
                          </a:path>
                        </a:pathLst>
                      </a:custGeom>
                      <a:noFill/>
                      <a:ln w="30553" cap="rnd">
                        <a:solidFill>
                          <a:srgbClr val="000080"/>
                        </a:solidFill>
                        <a:prstDash val="solid"/>
                        <a:round/>
                      </a:ln>
                    </p:spPr>
                    <p:txBody>
                      <a:bodyPr rtlCol="0" anchor="ctr"/>
                      <a:lstStyle/>
                      <a:p>
                        <a:endParaRPr lang="en-CH" sz="4800"/>
                      </a:p>
                    </p:txBody>
                  </p:sp>
                  <p:sp>
                    <p:nvSpPr>
                      <p:cNvPr id="103" name="Freeform 102">
                        <a:extLst>
                          <a:ext uri="{FF2B5EF4-FFF2-40B4-BE49-F238E27FC236}">
                            <a16:creationId xmlns:a16="http://schemas.microsoft.com/office/drawing/2014/main" id="{068D8EA4-F0A6-5280-6B60-E39718B92936}"/>
                          </a:ext>
                        </a:extLst>
                      </p:cNvPr>
                      <p:cNvSpPr/>
                      <p:nvPr/>
                    </p:nvSpPr>
                    <p:spPr>
                      <a:xfrm>
                        <a:off x="6896468" y="11279558"/>
                        <a:ext cx="27988" cy="35857"/>
                      </a:xfrm>
                      <a:custGeom>
                        <a:avLst/>
                        <a:gdLst>
                          <a:gd name="connsiteX0" fmla="*/ 23622 w 27988"/>
                          <a:gd name="connsiteY0" fmla="*/ 15577 h 35857"/>
                          <a:gd name="connsiteX1" fmla="*/ 18362 w 27988"/>
                          <a:gd name="connsiteY1" fmla="*/ 33506 h 35857"/>
                          <a:gd name="connsiteX2" fmla="*/ 4367 w 27988"/>
                          <a:gd name="connsiteY2" fmla="*/ 20281 h 35857"/>
                          <a:gd name="connsiteX3" fmla="*/ 9627 w 27988"/>
                          <a:gd name="connsiteY3" fmla="*/ 2352 h 35857"/>
                          <a:gd name="connsiteX4" fmla="*/ 23622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23622" y="15577"/>
                            </a:moveTo>
                            <a:cubicBezTo>
                              <a:pt x="26034" y="24180"/>
                              <a:pt x="23679" y="32207"/>
                              <a:pt x="18362" y="33506"/>
                            </a:cubicBezTo>
                            <a:cubicBezTo>
                              <a:pt x="13045" y="34805"/>
                              <a:pt x="6779" y="28884"/>
                              <a:pt x="4367" y="20281"/>
                            </a:cubicBezTo>
                            <a:cubicBezTo>
                              <a:pt x="1955" y="11678"/>
                              <a:pt x="4310" y="3651"/>
                              <a:pt x="9627" y="2352"/>
                            </a:cubicBezTo>
                            <a:cubicBezTo>
                              <a:pt x="14944" y="1053"/>
                              <a:pt x="21210" y="6974"/>
                              <a:pt x="23622" y="15577"/>
                            </a:cubicBezTo>
                            <a:close/>
                          </a:path>
                        </a:pathLst>
                      </a:custGeom>
                      <a:solidFill>
                        <a:srgbClr val="FFFFFF"/>
                      </a:solidFill>
                      <a:ln w="394" cap="rnd">
                        <a:noFill/>
                        <a:prstDash val="solid"/>
                        <a:round/>
                      </a:ln>
                    </p:spPr>
                    <p:txBody>
                      <a:bodyPr rtlCol="0" anchor="ctr"/>
                      <a:lstStyle/>
                      <a:p>
                        <a:endParaRPr lang="en-CH" sz="4800"/>
                      </a:p>
                    </p:txBody>
                  </p:sp>
                </p:grpSp>
              </p:grpSp>
              <p:grpSp>
                <p:nvGrpSpPr>
                  <p:cNvPr id="104" name="Graphic 4">
                    <a:extLst>
                      <a:ext uri="{FF2B5EF4-FFF2-40B4-BE49-F238E27FC236}">
                        <a16:creationId xmlns:a16="http://schemas.microsoft.com/office/drawing/2014/main" id="{A120DBE2-1969-6783-E7E0-572E3CA67A41}"/>
                      </a:ext>
                    </a:extLst>
                  </p:cNvPr>
                  <p:cNvGrpSpPr/>
                  <p:nvPr/>
                </p:nvGrpSpPr>
                <p:grpSpPr>
                  <a:xfrm>
                    <a:off x="6899893" y="11165226"/>
                    <a:ext cx="133163" cy="88390"/>
                    <a:chOff x="6899893" y="11165226"/>
                    <a:chExt cx="133163" cy="88390"/>
                  </a:xfrm>
                </p:grpSpPr>
                <p:sp>
                  <p:nvSpPr>
                    <p:cNvPr id="105" name="Freeform 104">
                      <a:extLst>
                        <a:ext uri="{FF2B5EF4-FFF2-40B4-BE49-F238E27FC236}">
                          <a16:creationId xmlns:a16="http://schemas.microsoft.com/office/drawing/2014/main" id="{84B51CAB-B702-B11D-0062-9D5A58947357}"/>
                        </a:ext>
                      </a:extLst>
                    </p:cNvPr>
                    <p:cNvSpPr/>
                    <p:nvPr/>
                  </p:nvSpPr>
                  <p:spPr>
                    <a:xfrm flipV="1">
                      <a:off x="6899893" y="11165226"/>
                      <a:ext cx="133163" cy="88390"/>
                    </a:xfrm>
                    <a:custGeom>
                      <a:avLst/>
                      <a:gdLst>
                        <a:gd name="connsiteX0" fmla="*/ 194 w 133163"/>
                        <a:gd name="connsiteY0" fmla="*/ 11731 h 88390"/>
                        <a:gd name="connsiteX1" fmla="*/ 71742 w 133163"/>
                        <a:gd name="connsiteY1" fmla="*/ 91741 h 88390"/>
                        <a:gd name="connsiteX2" fmla="*/ 133358 w 133163"/>
                        <a:gd name="connsiteY2" fmla="*/ 11733 h 88390"/>
                        <a:gd name="connsiteX3" fmla="*/ 133358 w 133163"/>
                        <a:gd name="connsiteY3" fmla="*/ 11731 h 88390"/>
                        <a:gd name="connsiteX4" fmla="*/ 194 w 133163"/>
                        <a:gd name="connsiteY4" fmla="*/ 11731 h 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63" h="88390">
                          <a:moveTo>
                            <a:pt x="194" y="11731"/>
                          </a:moveTo>
                          <a:cubicBezTo>
                            <a:pt x="194" y="11731"/>
                            <a:pt x="10768" y="91741"/>
                            <a:pt x="71742" y="91741"/>
                          </a:cubicBezTo>
                          <a:cubicBezTo>
                            <a:pt x="125971" y="91741"/>
                            <a:pt x="133358" y="11733"/>
                            <a:pt x="133358" y="11733"/>
                          </a:cubicBezTo>
                          <a:lnTo>
                            <a:pt x="133358" y="11731"/>
                          </a:lnTo>
                          <a:cubicBezTo>
                            <a:pt x="90383" y="614"/>
                            <a:pt x="46016" y="498"/>
                            <a:pt x="194" y="11731"/>
                          </a:cubicBezTo>
                          <a:close/>
                        </a:path>
                      </a:pathLst>
                    </a:custGeom>
                    <a:noFill/>
                    <a:ln w="28702" cap="rnd">
                      <a:solidFill>
                        <a:srgbClr val="000080"/>
                      </a:solidFill>
                      <a:prstDash val="solid"/>
                      <a:round/>
                    </a:ln>
                  </p:spPr>
                  <p:txBody>
                    <a:bodyPr rtlCol="0" anchor="ctr"/>
                    <a:lstStyle/>
                    <a:p>
                      <a:endParaRPr lang="en-CH" sz="4800"/>
                    </a:p>
                  </p:txBody>
                </p:sp>
                <p:sp>
                  <p:nvSpPr>
                    <p:cNvPr id="106" name="Freeform 105">
                      <a:extLst>
                        <a:ext uri="{FF2B5EF4-FFF2-40B4-BE49-F238E27FC236}">
                          <a16:creationId xmlns:a16="http://schemas.microsoft.com/office/drawing/2014/main" id="{B3B0258E-FA44-549A-C4A9-D2D5D5946963}"/>
                        </a:ext>
                      </a:extLst>
                    </p:cNvPr>
                    <p:cNvSpPr/>
                    <p:nvPr/>
                  </p:nvSpPr>
                  <p:spPr>
                    <a:xfrm flipV="1">
                      <a:off x="6899893" y="11165226"/>
                      <a:ext cx="133163" cy="88390"/>
                    </a:xfrm>
                    <a:custGeom>
                      <a:avLst/>
                      <a:gdLst>
                        <a:gd name="connsiteX0" fmla="*/ 194 w 133163"/>
                        <a:gd name="connsiteY0" fmla="*/ 11731 h 88390"/>
                        <a:gd name="connsiteX1" fmla="*/ 71742 w 133163"/>
                        <a:gd name="connsiteY1" fmla="*/ 91741 h 88390"/>
                        <a:gd name="connsiteX2" fmla="*/ 133358 w 133163"/>
                        <a:gd name="connsiteY2" fmla="*/ 11733 h 88390"/>
                        <a:gd name="connsiteX3" fmla="*/ 133358 w 133163"/>
                        <a:gd name="connsiteY3" fmla="*/ 11731 h 88390"/>
                        <a:gd name="connsiteX4" fmla="*/ 194 w 133163"/>
                        <a:gd name="connsiteY4" fmla="*/ 11731 h 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63" h="88390">
                          <a:moveTo>
                            <a:pt x="194" y="11731"/>
                          </a:moveTo>
                          <a:cubicBezTo>
                            <a:pt x="194" y="11731"/>
                            <a:pt x="10768" y="91741"/>
                            <a:pt x="71742" y="91741"/>
                          </a:cubicBezTo>
                          <a:cubicBezTo>
                            <a:pt x="125971" y="91741"/>
                            <a:pt x="133358" y="11733"/>
                            <a:pt x="133358" y="11733"/>
                          </a:cubicBezTo>
                          <a:lnTo>
                            <a:pt x="133358" y="11731"/>
                          </a:lnTo>
                          <a:cubicBezTo>
                            <a:pt x="90383" y="614"/>
                            <a:pt x="46016" y="498"/>
                            <a:pt x="194" y="11731"/>
                          </a:cubicBezTo>
                          <a:close/>
                        </a:path>
                      </a:pathLst>
                    </a:custGeom>
                    <a:solidFill>
                      <a:srgbClr val="FFFFFF"/>
                    </a:solidFill>
                    <a:ln w="1325" cap="rnd">
                      <a:noFill/>
                      <a:prstDash val="solid"/>
                      <a:round/>
                    </a:ln>
                  </p:spPr>
                  <p:txBody>
                    <a:bodyPr rtlCol="0" anchor="ctr"/>
                    <a:lstStyle/>
                    <a:p>
                      <a:endParaRPr lang="en-CH" sz="4800"/>
                    </a:p>
                  </p:txBody>
                </p:sp>
              </p:grpSp>
              <p:grpSp>
                <p:nvGrpSpPr>
                  <p:cNvPr id="107" name="Graphic 4">
                    <a:extLst>
                      <a:ext uri="{FF2B5EF4-FFF2-40B4-BE49-F238E27FC236}">
                        <a16:creationId xmlns:a16="http://schemas.microsoft.com/office/drawing/2014/main" id="{B176F916-5547-2E7F-0757-D880CF24BF7E}"/>
                      </a:ext>
                    </a:extLst>
                  </p:cNvPr>
                  <p:cNvGrpSpPr/>
                  <p:nvPr/>
                </p:nvGrpSpPr>
                <p:grpSpPr>
                  <a:xfrm>
                    <a:off x="6899839" y="11165226"/>
                    <a:ext cx="71602" cy="88391"/>
                    <a:chOff x="6899839" y="11165226"/>
                    <a:chExt cx="71602" cy="88391"/>
                  </a:xfrm>
                </p:grpSpPr>
                <p:sp>
                  <p:nvSpPr>
                    <p:cNvPr id="108" name="Freeform 107">
                      <a:extLst>
                        <a:ext uri="{FF2B5EF4-FFF2-40B4-BE49-F238E27FC236}">
                          <a16:creationId xmlns:a16="http://schemas.microsoft.com/office/drawing/2014/main" id="{04B9BF54-7C27-06D7-C825-3132773C2C88}"/>
                        </a:ext>
                      </a:extLst>
                    </p:cNvPr>
                    <p:cNvSpPr/>
                    <p:nvPr/>
                  </p:nvSpPr>
                  <p:spPr>
                    <a:xfrm flipV="1">
                      <a:off x="6899839" y="11165226"/>
                      <a:ext cx="71602" cy="88391"/>
                    </a:xfrm>
                    <a:custGeom>
                      <a:avLst/>
                      <a:gdLst>
                        <a:gd name="connsiteX0" fmla="*/ 279 w 71602"/>
                        <a:gd name="connsiteY0" fmla="*/ 11732 h 88391"/>
                        <a:gd name="connsiteX1" fmla="*/ 71826 w 71602"/>
                        <a:gd name="connsiteY1" fmla="*/ 91741 h 88391"/>
                        <a:gd name="connsiteX2" fmla="*/ 70790 w 71602"/>
                        <a:gd name="connsiteY2" fmla="*/ 3350 h 88391"/>
                        <a:gd name="connsiteX3" fmla="*/ 279 w 71602"/>
                        <a:gd name="connsiteY3" fmla="*/ 11732 h 88391"/>
                      </a:gdLst>
                      <a:ahLst/>
                      <a:cxnLst>
                        <a:cxn ang="0">
                          <a:pos x="connsiteX0" y="connsiteY0"/>
                        </a:cxn>
                        <a:cxn ang="0">
                          <a:pos x="connsiteX1" y="connsiteY1"/>
                        </a:cxn>
                        <a:cxn ang="0">
                          <a:pos x="connsiteX2" y="connsiteY2"/>
                        </a:cxn>
                        <a:cxn ang="0">
                          <a:pos x="connsiteX3" y="connsiteY3"/>
                        </a:cxn>
                      </a:cxnLst>
                      <a:rect l="l" t="t" r="r" b="b"/>
                      <a:pathLst>
                        <a:path w="71602" h="88391">
                          <a:moveTo>
                            <a:pt x="279" y="11732"/>
                          </a:moveTo>
                          <a:cubicBezTo>
                            <a:pt x="-1160" y="62124"/>
                            <a:pt x="25920" y="85758"/>
                            <a:pt x="71826" y="91741"/>
                          </a:cubicBezTo>
                          <a:lnTo>
                            <a:pt x="70790" y="3350"/>
                          </a:lnTo>
                          <a:cubicBezTo>
                            <a:pt x="70790" y="3350"/>
                            <a:pt x="29694" y="3350"/>
                            <a:pt x="279" y="11732"/>
                          </a:cubicBezTo>
                          <a:close/>
                        </a:path>
                      </a:pathLst>
                    </a:custGeom>
                    <a:noFill/>
                    <a:ln w="28702" cap="rnd">
                      <a:solidFill>
                        <a:srgbClr val="000080"/>
                      </a:solidFill>
                      <a:prstDash val="solid"/>
                      <a:round/>
                    </a:ln>
                  </p:spPr>
                  <p:txBody>
                    <a:bodyPr rtlCol="0" anchor="ctr"/>
                    <a:lstStyle/>
                    <a:p>
                      <a:endParaRPr lang="en-CH" sz="4800"/>
                    </a:p>
                  </p:txBody>
                </p:sp>
                <p:sp>
                  <p:nvSpPr>
                    <p:cNvPr id="109" name="Freeform 108">
                      <a:extLst>
                        <a:ext uri="{FF2B5EF4-FFF2-40B4-BE49-F238E27FC236}">
                          <a16:creationId xmlns:a16="http://schemas.microsoft.com/office/drawing/2014/main" id="{85055DDB-94E6-4BE3-2BB8-AA64EE16C5B1}"/>
                        </a:ext>
                      </a:extLst>
                    </p:cNvPr>
                    <p:cNvSpPr/>
                    <p:nvPr/>
                  </p:nvSpPr>
                  <p:spPr>
                    <a:xfrm flipV="1">
                      <a:off x="6899839" y="11165226"/>
                      <a:ext cx="71602" cy="88391"/>
                    </a:xfrm>
                    <a:custGeom>
                      <a:avLst/>
                      <a:gdLst>
                        <a:gd name="connsiteX0" fmla="*/ 279 w 71602"/>
                        <a:gd name="connsiteY0" fmla="*/ 11732 h 88391"/>
                        <a:gd name="connsiteX1" fmla="*/ 71826 w 71602"/>
                        <a:gd name="connsiteY1" fmla="*/ 91741 h 88391"/>
                        <a:gd name="connsiteX2" fmla="*/ 70790 w 71602"/>
                        <a:gd name="connsiteY2" fmla="*/ 3350 h 88391"/>
                        <a:gd name="connsiteX3" fmla="*/ 279 w 71602"/>
                        <a:gd name="connsiteY3" fmla="*/ 11732 h 88391"/>
                      </a:gdLst>
                      <a:ahLst/>
                      <a:cxnLst>
                        <a:cxn ang="0">
                          <a:pos x="connsiteX0" y="connsiteY0"/>
                        </a:cxn>
                        <a:cxn ang="0">
                          <a:pos x="connsiteX1" y="connsiteY1"/>
                        </a:cxn>
                        <a:cxn ang="0">
                          <a:pos x="connsiteX2" y="connsiteY2"/>
                        </a:cxn>
                        <a:cxn ang="0">
                          <a:pos x="connsiteX3" y="connsiteY3"/>
                        </a:cxn>
                      </a:cxnLst>
                      <a:rect l="l" t="t" r="r" b="b"/>
                      <a:pathLst>
                        <a:path w="71602" h="88391">
                          <a:moveTo>
                            <a:pt x="279" y="11732"/>
                          </a:moveTo>
                          <a:cubicBezTo>
                            <a:pt x="-1160" y="62124"/>
                            <a:pt x="25920" y="85758"/>
                            <a:pt x="71826" y="91741"/>
                          </a:cubicBezTo>
                          <a:lnTo>
                            <a:pt x="70790" y="3350"/>
                          </a:lnTo>
                          <a:cubicBezTo>
                            <a:pt x="70790" y="3350"/>
                            <a:pt x="29694" y="3350"/>
                            <a:pt x="279" y="11732"/>
                          </a:cubicBezTo>
                          <a:close/>
                        </a:path>
                      </a:pathLst>
                    </a:custGeom>
                    <a:solidFill>
                      <a:srgbClr val="FFFFFF"/>
                    </a:solidFill>
                    <a:ln w="1325" cap="rnd">
                      <a:noFill/>
                      <a:prstDash val="solid"/>
                      <a:round/>
                    </a:ln>
                  </p:spPr>
                  <p:txBody>
                    <a:bodyPr rtlCol="0" anchor="ctr"/>
                    <a:lstStyle/>
                    <a:p>
                      <a:endParaRPr lang="en-CH" sz="4800"/>
                    </a:p>
                  </p:txBody>
                </p:sp>
              </p:grpSp>
            </p:grpSp>
          </p:grpSp>
          <p:sp>
            <p:nvSpPr>
              <p:cNvPr id="110" name="Freeform 109">
                <a:extLst>
                  <a:ext uri="{FF2B5EF4-FFF2-40B4-BE49-F238E27FC236}">
                    <a16:creationId xmlns:a16="http://schemas.microsoft.com/office/drawing/2014/main" id="{0EF443DA-6043-6AC5-9E67-40B8722B7C5E}"/>
                  </a:ext>
                </a:extLst>
              </p:cNvPr>
              <p:cNvSpPr/>
              <p:nvPr/>
            </p:nvSpPr>
            <p:spPr>
              <a:xfrm rot="10800000" flipV="1">
                <a:off x="7283189" y="11165219"/>
                <a:ext cx="485677" cy="3047"/>
              </a:xfrm>
              <a:custGeom>
                <a:avLst/>
                <a:gdLst>
                  <a:gd name="connsiteX0" fmla="*/ 607 w 485677"/>
                  <a:gd name="connsiteY0" fmla="*/ 2927 h 3047"/>
                  <a:gd name="connsiteX1" fmla="*/ 486284 w 485677"/>
                  <a:gd name="connsiteY1" fmla="*/ 2927 h 3047"/>
                </a:gdLst>
                <a:ahLst/>
                <a:cxnLst>
                  <a:cxn ang="0">
                    <a:pos x="connsiteX0" y="connsiteY0"/>
                  </a:cxn>
                  <a:cxn ang="0">
                    <a:pos x="connsiteX1" y="connsiteY1"/>
                  </a:cxn>
                </a:cxnLst>
                <a:rect l="l" t="t" r="r" b="b"/>
                <a:pathLst>
                  <a:path w="485677" h="3047">
                    <a:moveTo>
                      <a:pt x="607" y="2927"/>
                    </a:moveTo>
                    <a:lnTo>
                      <a:pt x="486284" y="2927"/>
                    </a:lnTo>
                  </a:path>
                </a:pathLst>
              </a:custGeom>
              <a:noFill/>
              <a:ln w="31082" cap="flat">
                <a:solidFill>
                  <a:srgbClr val="000080"/>
                </a:solidFill>
                <a:prstDash val="solid"/>
                <a:round/>
              </a:ln>
            </p:spPr>
            <p:txBody>
              <a:bodyPr rtlCol="0" anchor="ctr"/>
              <a:lstStyle/>
              <a:p>
                <a:endParaRPr lang="en-CH" sz="4800"/>
              </a:p>
            </p:txBody>
          </p:sp>
          <p:sp>
            <p:nvSpPr>
              <p:cNvPr id="111" name="Freeform 110">
                <a:extLst>
                  <a:ext uri="{FF2B5EF4-FFF2-40B4-BE49-F238E27FC236}">
                    <a16:creationId xmlns:a16="http://schemas.microsoft.com/office/drawing/2014/main" id="{0EBB91E3-9FF6-8855-948E-E215058FE1AE}"/>
                  </a:ext>
                </a:extLst>
              </p:cNvPr>
              <p:cNvSpPr/>
              <p:nvPr/>
            </p:nvSpPr>
            <p:spPr>
              <a:xfrm rot="10800000" flipV="1">
                <a:off x="6842962" y="11624838"/>
                <a:ext cx="934953" cy="3047"/>
              </a:xfrm>
              <a:custGeom>
                <a:avLst/>
                <a:gdLst>
                  <a:gd name="connsiteX0" fmla="*/ 536 w 934953"/>
                  <a:gd name="connsiteY0" fmla="*/ 3077 h 3047"/>
                  <a:gd name="connsiteX1" fmla="*/ 935489 w 934953"/>
                  <a:gd name="connsiteY1" fmla="*/ 3077 h 3047"/>
                </a:gdLst>
                <a:ahLst/>
                <a:cxnLst>
                  <a:cxn ang="0">
                    <a:pos x="connsiteX0" y="connsiteY0"/>
                  </a:cxn>
                  <a:cxn ang="0">
                    <a:pos x="connsiteX1" y="connsiteY1"/>
                  </a:cxn>
                </a:cxnLst>
                <a:rect l="l" t="t" r="r" b="b"/>
                <a:pathLst>
                  <a:path w="934953" h="3047">
                    <a:moveTo>
                      <a:pt x="536" y="3077"/>
                    </a:moveTo>
                    <a:lnTo>
                      <a:pt x="935489" y="3077"/>
                    </a:lnTo>
                  </a:path>
                </a:pathLst>
              </a:custGeom>
              <a:noFill/>
              <a:ln w="29649" cap="flat">
                <a:solidFill>
                  <a:srgbClr val="000080"/>
                </a:solidFill>
                <a:prstDash val="solid"/>
                <a:round/>
              </a:ln>
            </p:spPr>
            <p:txBody>
              <a:bodyPr rtlCol="0" anchor="ctr"/>
              <a:lstStyle/>
              <a:p>
                <a:endParaRPr lang="en-CH" sz="4800"/>
              </a:p>
            </p:txBody>
          </p:sp>
          <p:sp>
            <p:nvSpPr>
              <p:cNvPr id="112" name="Freeform 111">
                <a:extLst>
                  <a:ext uri="{FF2B5EF4-FFF2-40B4-BE49-F238E27FC236}">
                    <a16:creationId xmlns:a16="http://schemas.microsoft.com/office/drawing/2014/main" id="{C9E7EEB4-8544-1F57-E1B2-CE31FA7528EA}"/>
                  </a:ext>
                </a:extLst>
              </p:cNvPr>
              <p:cNvSpPr/>
              <p:nvPr/>
            </p:nvSpPr>
            <p:spPr>
              <a:xfrm rot="10800000" flipV="1">
                <a:off x="6842962" y="11890790"/>
                <a:ext cx="934953" cy="3047"/>
              </a:xfrm>
              <a:custGeom>
                <a:avLst/>
                <a:gdLst>
                  <a:gd name="connsiteX0" fmla="*/ 536 w 934953"/>
                  <a:gd name="connsiteY0" fmla="*/ 3165 h 3047"/>
                  <a:gd name="connsiteX1" fmla="*/ 935489 w 934953"/>
                  <a:gd name="connsiteY1" fmla="*/ 3165 h 3047"/>
                </a:gdLst>
                <a:ahLst/>
                <a:cxnLst>
                  <a:cxn ang="0">
                    <a:pos x="connsiteX0" y="connsiteY0"/>
                  </a:cxn>
                  <a:cxn ang="0">
                    <a:pos x="connsiteX1" y="connsiteY1"/>
                  </a:cxn>
                </a:cxnLst>
                <a:rect l="l" t="t" r="r" b="b"/>
                <a:pathLst>
                  <a:path w="934953" h="3047">
                    <a:moveTo>
                      <a:pt x="536" y="3165"/>
                    </a:moveTo>
                    <a:lnTo>
                      <a:pt x="935489" y="3165"/>
                    </a:lnTo>
                  </a:path>
                </a:pathLst>
              </a:custGeom>
              <a:noFill/>
              <a:ln w="29649" cap="flat">
                <a:solidFill>
                  <a:srgbClr val="000080"/>
                </a:solidFill>
                <a:prstDash val="solid"/>
                <a:round/>
              </a:ln>
            </p:spPr>
            <p:txBody>
              <a:bodyPr rtlCol="0" anchor="ctr"/>
              <a:lstStyle/>
              <a:p>
                <a:endParaRPr lang="en-CH" sz="4800"/>
              </a:p>
            </p:txBody>
          </p:sp>
          <p:sp>
            <p:nvSpPr>
              <p:cNvPr id="113" name="Freeform 112">
                <a:extLst>
                  <a:ext uri="{FF2B5EF4-FFF2-40B4-BE49-F238E27FC236}">
                    <a16:creationId xmlns:a16="http://schemas.microsoft.com/office/drawing/2014/main" id="{5D076ACD-34C3-73F7-F489-39A970AA5F60}"/>
                  </a:ext>
                </a:extLst>
              </p:cNvPr>
              <p:cNvSpPr/>
              <p:nvPr/>
            </p:nvSpPr>
            <p:spPr>
              <a:xfrm rot="10800000" flipV="1">
                <a:off x="6841491" y="12142291"/>
                <a:ext cx="934953" cy="3047"/>
              </a:xfrm>
              <a:custGeom>
                <a:avLst/>
                <a:gdLst>
                  <a:gd name="connsiteX0" fmla="*/ 535 w 934953"/>
                  <a:gd name="connsiteY0" fmla="*/ 3247 h 3047"/>
                  <a:gd name="connsiteX1" fmla="*/ 935489 w 934953"/>
                  <a:gd name="connsiteY1" fmla="*/ 3247 h 3047"/>
                </a:gdLst>
                <a:ahLst/>
                <a:cxnLst>
                  <a:cxn ang="0">
                    <a:pos x="connsiteX0" y="connsiteY0"/>
                  </a:cxn>
                  <a:cxn ang="0">
                    <a:pos x="connsiteX1" y="connsiteY1"/>
                  </a:cxn>
                </a:cxnLst>
                <a:rect l="l" t="t" r="r" b="b"/>
                <a:pathLst>
                  <a:path w="934953" h="3047">
                    <a:moveTo>
                      <a:pt x="535" y="3247"/>
                    </a:moveTo>
                    <a:lnTo>
                      <a:pt x="935489" y="3247"/>
                    </a:lnTo>
                  </a:path>
                </a:pathLst>
              </a:custGeom>
              <a:noFill/>
              <a:ln w="29649" cap="flat">
                <a:solidFill>
                  <a:srgbClr val="000080"/>
                </a:solidFill>
                <a:prstDash val="solid"/>
                <a:round/>
              </a:ln>
            </p:spPr>
            <p:txBody>
              <a:bodyPr rtlCol="0" anchor="ctr"/>
              <a:lstStyle/>
              <a:p>
                <a:endParaRPr lang="en-CH" sz="4800"/>
              </a:p>
            </p:txBody>
          </p:sp>
          <p:sp>
            <p:nvSpPr>
              <p:cNvPr id="114" name="Freeform 113">
                <a:extLst>
                  <a:ext uri="{FF2B5EF4-FFF2-40B4-BE49-F238E27FC236}">
                    <a16:creationId xmlns:a16="http://schemas.microsoft.com/office/drawing/2014/main" id="{3583B71B-F6D6-8CAA-0BD3-A4AF0FCBD19E}"/>
                  </a:ext>
                </a:extLst>
              </p:cNvPr>
              <p:cNvSpPr/>
              <p:nvPr/>
            </p:nvSpPr>
            <p:spPr>
              <a:xfrm rot="10800000" flipV="1">
                <a:off x="7283189" y="11248819"/>
                <a:ext cx="485677" cy="3047"/>
              </a:xfrm>
              <a:custGeom>
                <a:avLst/>
                <a:gdLst>
                  <a:gd name="connsiteX0" fmla="*/ 607 w 485677"/>
                  <a:gd name="connsiteY0" fmla="*/ 2954 h 3047"/>
                  <a:gd name="connsiteX1" fmla="*/ 486284 w 485677"/>
                  <a:gd name="connsiteY1" fmla="*/ 2954 h 3047"/>
                </a:gdLst>
                <a:ahLst/>
                <a:cxnLst>
                  <a:cxn ang="0">
                    <a:pos x="connsiteX0" y="connsiteY0"/>
                  </a:cxn>
                  <a:cxn ang="0">
                    <a:pos x="connsiteX1" y="connsiteY1"/>
                  </a:cxn>
                </a:cxnLst>
                <a:rect l="l" t="t" r="r" b="b"/>
                <a:pathLst>
                  <a:path w="485677" h="3047">
                    <a:moveTo>
                      <a:pt x="607" y="2954"/>
                    </a:moveTo>
                    <a:lnTo>
                      <a:pt x="486284" y="2954"/>
                    </a:lnTo>
                  </a:path>
                </a:pathLst>
              </a:custGeom>
              <a:noFill/>
              <a:ln w="31082" cap="flat">
                <a:solidFill>
                  <a:srgbClr val="000080"/>
                </a:solidFill>
                <a:prstDash val="solid"/>
                <a:round/>
              </a:ln>
            </p:spPr>
            <p:txBody>
              <a:bodyPr rtlCol="0" anchor="ctr"/>
              <a:lstStyle/>
              <a:p>
                <a:endParaRPr lang="en-CH" sz="4800"/>
              </a:p>
            </p:txBody>
          </p:sp>
          <p:sp>
            <p:nvSpPr>
              <p:cNvPr id="115" name="Freeform 114">
                <a:extLst>
                  <a:ext uri="{FF2B5EF4-FFF2-40B4-BE49-F238E27FC236}">
                    <a16:creationId xmlns:a16="http://schemas.microsoft.com/office/drawing/2014/main" id="{6FD5664F-434B-F321-E6E3-44A9AEC0DDB7}"/>
                  </a:ext>
                </a:extLst>
              </p:cNvPr>
              <p:cNvSpPr/>
              <p:nvPr/>
            </p:nvSpPr>
            <p:spPr>
              <a:xfrm rot="10800000" flipV="1">
                <a:off x="6842962" y="11708435"/>
                <a:ext cx="934953" cy="3047"/>
              </a:xfrm>
              <a:custGeom>
                <a:avLst/>
                <a:gdLst>
                  <a:gd name="connsiteX0" fmla="*/ 536 w 934953"/>
                  <a:gd name="connsiteY0" fmla="*/ 3105 h 3047"/>
                  <a:gd name="connsiteX1" fmla="*/ 935489 w 934953"/>
                  <a:gd name="connsiteY1" fmla="*/ 3105 h 3047"/>
                </a:gdLst>
                <a:ahLst/>
                <a:cxnLst>
                  <a:cxn ang="0">
                    <a:pos x="connsiteX0" y="connsiteY0"/>
                  </a:cxn>
                  <a:cxn ang="0">
                    <a:pos x="connsiteX1" y="connsiteY1"/>
                  </a:cxn>
                </a:cxnLst>
                <a:rect l="l" t="t" r="r" b="b"/>
                <a:pathLst>
                  <a:path w="934953" h="3047">
                    <a:moveTo>
                      <a:pt x="536" y="3105"/>
                    </a:moveTo>
                    <a:lnTo>
                      <a:pt x="935489" y="3105"/>
                    </a:lnTo>
                  </a:path>
                </a:pathLst>
              </a:custGeom>
              <a:noFill/>
              <a:ln w="29649" cap="flat">
                <a:solidFill>
                  <a:srgbClr val="000080"/>
                </a:solidFill>
                <a:prstDash val="solid"/>
                <a:round/>
              </a:ln>
            </p:spPr>
            <p:txBody>
              <a:bodyPr rtlCol="0" anchor="ctr"/>
              <a:lstStyle/>
              <a:p>
                <a:endParaRPr lang="en-CH" sz="4800"/>
              </a:p>
            </p:txBody>
          </p:sp>
          <p:sp>
            <p:nvSpPr>
              <p:cNvPr id="116" name="Freeform 115">
                <a:extLst>
                  <a:ext uri="{FF2B5EF4-FFF2-40B4-BE49-F238E27FC236}">
                    <a16:creationId xmlns:a16="http://schemas.microsoft.com/office/drawing/2014/main" id="{68AF03B4-062F-D2AC-F5D9-24FEE5FDE2D1}"/>
                  </a:ext>
                </a:extLst>
              </p:cNvPr>
              <p:cNvSpPr/>
              <p:nvPr/>
            </p:nvSpPr>
            <p:spPr>
              <a:xfrm rot="10800000" flipV="1">
                <a:off x="6842962" y="11974391"/>
                <a:ext cx="934953" cy="3047"/>
              </a:xfrm>
              <a:custGeom>
                <a:avLst/>
                <a:gdLst>
                  <a:gd name="connsiteX0" fmla="*/ 536 w 934953"/>
                  <a:gd name="connsiteY0" fmla="*/ 3192 h 3047"/>
                  <a:gd name="connsiteX1" fmla="*/ 935489 w 934953"/>
                  <a:gd name="connsiteY1" fmla="*/ 3192 h 3047"/>
                </a:gdLst>
                <a:ahLst/>
                <a:cxnLst>
                  <a:cxn ang="0">
                    <a:pos x="connsiteX0" y="connsiteY0"/>
                  </a:cxn>
                  <a:cxn ang="0">
                    <a:pos x="connsiteX1" y="connsiteY1"/>
                  </a:cxn>
                </a:cxnLst>
                <a:rect l="l" t="t" r="r" b="b"/>
                <a:pathLst>
                  <a:path w="934953" h="3047">
                    <a:moveTo>
                      <a:pt x="536" y="3192"/>
                    </a:moveTo>
                    <a:lnTo>
                      <a:pt x="935489" y="3192"/>
                    </a:lnTo>
                  </a:path>
                </a:pathLst>
              </a:custGeom>
              <a:noFill/>
              <a:ln w="29649" cap="flat">
                <a:solidFill>
                  <a:srgbClr val="000080"/>
                </a:solidFill>
                <a:prstDash val="solid"/>
                <a:round/>
              </a:ln>
            </p:spPr>
            <p:txBody>
              <a:bodyPr rtlCol="0" anchor="ctr"/>
              <a:lstStyle/>
              <a:p>
                <a:endParaRPr lang="en-CH" sz="4800"/>
              </a:p>
            </p:txBody>
          </p:sp>
          <p:sp>
            <p:nvSpPr>
              <p:cNvPr id="117" name="Freeform 116">
                <a:extLst>
                  <a:ext uri="{FF2B5EF4-FFF2-40B4-BE49-F238E27FC236}">
                    <a16:creationId xmlns:a16="http://schemas.microsoft.com/office/drawing/2014/main" id="{C43EDA91-4769-F0D8-4871-5493FFD2DA51}"/>
                  </a:ext>
                </a:extLst>
              </p:cNvPr>
              <p:cNvSpPr/>
              <p:nvPr/>
            </p:nvSpPr>
            <p:spPr>
              <a:xfrm rot="10800000" flipV="1">
                <a:off x="6841491" y="12225893"/>
                <a:ext cx="934953" cy="3047"/>
              </a:xfrm>
              <a:custGeom>
                <a:avLst/>
                <a:gdLst>
                  <a:gd name="connsiteX0" fmla="*/ 535 w 934953"/>
                  <a:gd name="connsiteY0" fmla="*/ 3275 h 3047"/>
                  <a:gd name="connsiteX1" fmla="*/ 935489 w 934953"/>
                  <a:gd name="connsiteY1" fmla="*/ 3275 h 3047"/>
                </a:gdLst>
                <a:ahLst/>
                <a:cxnLst>
                  <a:cxn ang="0">
                    <a:pos x="connsiteX0" y="connsiteY0"/>
                  </a:cxn>
                  <a:cxn ang="0">
                    <a:pos x="connsiteX1" y="connsiteY1"/>
                  </a:cxn>
                </a:cxnLst>
                <a:rect l="l" t="t" r="r" b="b"/>
                <a:pathLst>
                  <a:path w="934953" h="3047">
                    <a:moveTo>
                      <a:pt x="535" y="3275"/>
                    </a:moveTo>
                    <a:lnTo>
                      <a:pt x="935489" y="3275"/>
                    </a:lnTo>
                  </a:path>
                </a:pathLst>
              </a:custGeom>
              <a:noFill/>
              <a:ln w="29649" cap="flat">
                <a:solidFill>
                  <a:srgbClr val="000080"/>
                </a:solidFill>
                <a:prstDash val="solid"/>
                <a:round/>
              </a:ln>
            </p:spPr>
            <p:txBody>
              <a:bodyPr rtlCol="0" anchor="ctr"/>
              <a:lstStyle/>
              <a:p>
                <a:endParaRPr lang="en-CH" sz="4800"/>
              </a:p>
            </p:txBody>
          </p:sp>
          <p:sp>
            <p:nvSpPr>
              <p:cNvPr id="118" name="Freeform 117">
                <a:extLst>
                  <a:ext uri="{FF2B5EF4-FFF2-40B4-BE49-F238E27FC236}">
                    <a16:creationId xmlns:a16="http://schemas.microsoft.com/office/drawing/2014/main" id="{3FC5677F-C69F-6EA0-58F7-D96AD5E39C19}"/>
                  </a:ext>
                </a:extLst>
              </p:cNvPr>
              <p:cNvSpPr/>
              <p:nvPr/>
            </p:nvSpPr>
            <p:spPr>
              <a:xfrm rot="10800000" flipV="1">
                <a:off x="7283189" y="11328175"/>
                <a:ext cx="485677" cy="3047"/>
              </a:xfrm>
              <a:custGeom>
                <a:avLst/>
                <a:gdLst>
                  <a:gd name="connsiteX0" fmla="*/ 607 w 485677"/>
                  <a:gd name="connsiteY0" fmla="*/ 2980 h 3047"/>
                  <a:gd name="connsiteX1" fmla="*/ 486284 w 485677"/>
                  <a:gd name="connsiteY1" fmla="*/ 2980 h 3047"/>
                </a:gdLst>
                <a:ahLst/>
                <a:cxnLst>
                  <a:cxn ang="0">
                    <a:pos x="connsiteX0" y="connsiteY0"/>
                  </a:cxn>
                  <a:cxn ang="0">
                    <a:pos x="connsiteX1" y="connsiteY1"/>
                  </a:cxn>
                </a:cxnLst>
                <a:rect l="l" t="t" r="r" b="b"/>
                <a:pathLst>
                  <a:path w="485677" h="3047">
                    <a:moveTo>
                      <a:pt x="607" y="2980"/>
                    </a:moveTo>
                    <a:lnTo>
                      <a:pt x="486284" y="2980"/>
                    </a:lnTo>
                  </a:path>
                </a:pathLst>
              </a:custGeom>
              <a:noFill/>
              <a:ln w="31082" cap="flat">
                <a:solidFill>
                  <a:srgbClr val="000080"/>
                </a:solidFill>
                <a:prstDash val="solid"/>
                <a:round/>
              </a:ln>
            </p:spPr>
            <p:txBody>
              <a:bodyPr rtlCol="0" anchor="ctr"/>
              <a:lstStyle/>
              <a:p>
                <a:endParaRPr lang="en-CH" sz="4800"/>
              </a:p>
            </p:txBody>
          </p:sp>
          <p:sp>
            <p:nvSpPr>
              <p:cNvPr id="119" name="Freeform 118">
                <a:extLst>
                  <a:ext uri="{FF2B5EF4-FFF2-40B4-BE49-F238E27FC236}">
                    <a16:creationId xmlns:a16="http://schemas.microsoft.com/office/drawing/2014/main" id="{692895FD-4FAB-F8BB-4A0D-FEC2184FF624}"/>
                  </a:ext>
                </a:extLst>
              </p:cNvPr>
              <p:cNvSpPr/>
              <p:nvPr/>
            </p:nvSpPr>
            <p:spPr>
              <a:xfrm rot="10800000" flipV="1">
                <a:off x="6842962" y="11787796"/>
                <a:ext cx="934953" cy="3047"/>
              </a:xfrm>
              <a:custGeom>
                <a:avLst/>
                <a:gdLst>
                  <a:gd name="connsiteX0" fmla="*/ 536 w 934953"/>
                  <a:gd name="connsiteY0" fmla="*/ 3131 h 3047"/>
                  <a:gd name="connsiteX1" fmla="*/ 935489 w 934953"/>
                  <a:gd name="connsiteY1" fmla="*/ 3131 h 3047"/>
                </a:gdLst>
                <a:ahLst/>
                <a:cxnLst>
                  <a:cxn ang="0">
                    <a:pos x="connsiteX0" y="connsiteY0"/>
                  </a:cxn>
                  <a:cxn ang="0">
                    <a:pos x="connsiteX1" y="connsiteY1"/>
                  </a:cxn>
                </a:cxnLst>
                <a:rect l="l" t="t" r="r" b="b"/>
                <a:pathLst>
                  <a:path w="934953" h="3047">
                    <a:moveTo>
                      <a:pt x="536" y="3131"/>
                    </a:moveTo>
                    <a:lnTo>
                      <a:pt x="935489" y="3131"/>
                    </a:lnTo>
                  </a:path>
                </a:pathLst>
              </a:custGeom>
              <a:noFill/>
              <a:ln w="29649" cap="flat">
                <a:solidFill>
                  <a:srgbClr val="000080"/>
                </a:solidFill>
                <a:prstDash val="solid"/>
                <a:round/>
              </a:ln>
            </p:spPr>
            <p:txBody>
              <a:bodyPr rtlCol="0" anchor="ctr"/>
              <a:lstStyle/>
              <a:p>
                <a:endParaRPr lang="en-CH" sz="4800"/>
              </a:p>
            </p:txBody>
          </p:sp>
          <p:sp>
            <p:nvSpPr>
              <p:cNvPr id="120" name="Freeform 119">
                <a:extLst>
                  <a:ext uri="{FF2B5EF4-FFF2-40B4-BE49-F238E27FC236}">
                    <a16:creationId xmlns:a16="http://schemas.microsoft.com/office/drawing/2014/main" id="{F4819FC4-6F9C-7BC0-7642-25D0A6FCEDC6}"/>
                  </a:ext>
                </a:extLst>
              </p:cNvPr>
              <p:cNvSpPr/>
              <p:nvPr/>
            </p:nvSpPr>
            <p:spPr>
              <a:xfrm rot="10800000" flipV="1">
                <a:off x="6842962" y="12053746"/>
                <a:ext cx="934953" cy="3047"/>
              </a:xfrm>
              <a:custGeom>
                <a:avLst/>
                <a:gdLst>
                  <a:gd name="connsiteX0" fmla="*/ 536 w 934953"/>
                  <a:gd name="connsiteY0" fmla="*/ 3218 h 3047"/>
                  <a:gd name="connsiteX1" fmla="*/ 935489 w 934953"/>
                  <a:gd name="connsiteY1" fmla="*/ 3218 h 3047"/>
                </a:gdLst>
                <a:ahLst/>
                <a:cxnLst>
                  <a:cxn ang="0">
                    <a:pos x="connsiteX0" y="connsiteY0"/>
                  </a:cxn>
                  <a:cxn ang="0">
                    <a:pos x="connsiteX1" y="connsiteY1"/>
                  </a:cxn>
                </a:cxnLst>
                <a:rect l="l" t="t" r="r" b="b"/>
                <a:pathLst>
                  <a:path w="934953" h="3047">
                    <a:moveTo>
                      <a:pt x="536" y="3218"/>
                    </a:moveTo>
                    <a:lnTo>
                      <a:pt x="935489" y="3218"/>
                    </a:lnTo>
                  </a:path>
                </a:pathLst>
              </a:custGeom>
              <a:noFill/>
              <a:ln w="29649" cap="flat">
                <a:solidFill>
                  <a:srgbClr val="000080"/>
                </a:solidFill>
                <a:prstDash val="solid"/>
                <a:round/>
              </a:ln>
            </p:spPr>
            <p:txBody>
              <a:bodyPr rtlCol="0" anchor="ctr"/>
              <a:lstStyle/>
              <a:p>
                <a:endParaRPr lang="en-CH" sz="4800"/>
              </a:p>
            </p:txBody>
          </p:sp>
          <p:sp>
            <p:nvSpPr>
              <p:cNvPr id="121" name="Freeform 120">
                <a:extLst>
                  <a:ext uri="{FF2B5EF4-FFF2-40B4-BE49-F238E27FC236}">
                    <a16:creationId xmlns:a16="http://schemas.microsoft.com/office/drawing/2014/main" id="{96FC6022-8DEA-DC57-7020-9EDBF5083167}"/>
                  </a:ext>
                </a:extLst>
              </p:cNvPr>
              <p:cNvSpPr/>
              <p:nvPr/>
            </p:nvSpPr>
            <p:spPr>
              <a:xfrm rot="10800000" flipV="1">
                <a:off x="6841491" y="12305247"/>
                <a:ext cx="934953" cy="3047"/>
              </a:xfrm>
              <a:custGeom>
                <a:avLst/>
                <a:gdLst>
                  <a:gd name="connsiteX0" fmla="*/ 535 w 934953"/>
                  <a:gd name="connsiteY0" fmla="*/ 3301 h 3047"/>
                  <a:gd name="connsiteX1" fmla="*/ 935489 w 934953"/>
                  <a:gd name="connsiteY1" fmla="*/ 3301 h 3047"/>
                </a:gdLst>
                <a:ahLst/>
                <a:cxnLst>
                  <a:cxn ang="0">
                    <a:pos x="connsiteX0" y="connsiteY0"/>
                  </a:cxn>
                  <a:cxn ang="0">
                    <a:pos x="connsiteX1" y="connsiteY1"/>
                  </a:cxn>
                </a:cxnLst>
                <a:rect l="l" t="t" r="r" b="b"/>
                <a:pathLst>
                  <a:path w="934953" h="3047">
                    <a:moveTo>
                      <a:pt x="535" y="3301"/>
                    </a:moveTo>
                    <a:lnTo>
                      <a:pt x="935489" y="3301"/>
                    </a:lnTo>
                  </a:path>
                </a:pathLst>
              </a:custGeom>
              <a:noFill/>
              <a:ln w="29649" cap="flat">
                <a:solidFill>
                  <a:srgbClr val="000080"/>
                </a:solidFill>
                <a:prstDash val="solid"/>
                <a:round/>
              </a:ln>
            </p:spPr>
            <p:txBody>
              <a:bodyPr rtlCol="0" anchor="ctr"/>
              <a:lstStyle/>
              <a:p>
                <a:endParaRPr lang="en-CH" sz="4800"/>
              </a:p>
            </p:txBody>
          </p:sp>
        </p:grpSp>
        <p:grpSp>
          <p:nvGrpSpPr>
            <p:cNvPr id="122" name="Graphic 4">
              <a:extLst>
                <a:ext uri="{FF2B5EF4-FFF2-40B4-BE49-F238E27FC236}">
                  <a16:creationId xmlns:a16="http://schemas.microsoft.com/office/drawing/2014/main" id="{DD890894-EBD9-CC60-643E-4F696B267127}"/>
                </a:ext>
              </a:extLst>
            </p:cNvPr>
            <p:cNvGrpSpPr/>
            <p:nvPr/>
          </p:nvGrpSpPr>
          <p:grpSpPr>
            <a:xfrm>
              <a:off x="6507657" y="11030741"/>
              <a:ext cx="1169494" cy="1594862"/>
              <a:chOff x="6507657" y="11030741"/>
              <a:chExt cx="1169494" cy="1594862"/>
            </a:xfrm>
          </p:grpSpPr>
          <p:grpSp>
            <p:nvGrpSpPr>
              <p:cNvPr id="123" name="Graphic 4">
                <a:extLst>
                  <a:ext uri="{FF2B5EF4-FFF2-40B4-BE49-F238E27FC236}">
                    <a16:creationId xmlns:a16="http://schemas.microsoft.com/office/drawing/2014/main" id="{414522F7-8818-9D4D-33E9-34EDE7988AF8}"/>
                  </a:ext>
                </a:extLst>
              </p:cNvPr>
              <p:cNvGrpSpPr/>
              <p:nvPr/>
            </p:nvGrpSpPr>
            <p:grpSpPr>
              <a:xfrm>
                <a:off x="6507657" y="11030741"/>
                <a:ext cx="1169494" cy="1594862"/>
                <a:chOff x="6507657" y="11030741"/>
                <a:chExt cx="1169494" cy="1594862"/>
              </a:xfrm>
            </p:grpSpPr>
            <p:sp>
              <p:nvSpPr>
                <p:cNvPr id="124" name="Freeform 123">
                  <a:extLst>
                    <a:ext uri="{FF2B5EF4-FFF2-40B4-BE49-F238E27FC236}">
                      <a16:creationId xmlns:a16="http://schemas.microsoft.com/office/drawing/2014/main" id="{4A320441-A161-7E43-89FD-17A416525345}"/>
                    </a:ext>
                  </a:extLst>
                </p:cNvPr>
                <p:cNvSpPr/>
                <p:nvPr/>
              </p:nvSpPr>
              <p:spPr>
                <a:xfrm rot="10800000" flipV="1">
                  <a:off x="6507657" y="11030741"/>
                  <a:ext cx="1169494" cy="1594862"/>
                </a:xfrm>
                <a:custGeom>
                  <a:avLst/>
                  <a:gdLst>
                    <a:gd name="connsiteX0" fmla="*/ 350 w 1169494"/>
                    <a:gd name="connsiteY0" fmla="*/ 3063 h 1594862"/>
                    <a:gd name="connsiteX1" fmla="*/ 1169844 w 1169494"/>
                    <a:gd name="connsiteY1" fmla="*/ 3063 h 1594862"/>
                    <a:gd name="connsiteX2" fmla="*/ 1169844 w 1169494"/>
                    <a:gd name="connsiteY2" fmla="*/ 1597925 h 1594862"/>
                    <a:gd name="connsiteX3" fmla="*/ 349 w 1169494"/>
                    <a:gd name="connsiteY3" fmla="*/ 1597925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350" y="3063"/>
                      </a:moveTo>
                      <a:lnTo>
                        <a:pt x="1169844" y="3063"/>
                      </a:lnTo>
                      <a:lnTo>
                        <a:pt x="1169844" y="1597925"/>
                      </a:lnTo>
                      <a:lnTo>
                        <a:pt x="349" y="1597925"/>
                      </a:lnTo>
                      <a:close/>
                    </a:path>
                  </a:pathLst>
                </a:custGeom>
                <a:noFill/>
                <a:ln w="31005" cap="flat">
                  <a:solidFill>
                    <a:srgbClr val="000080"/>
                  </a:solidFill>
                  <a:prstDash val="solid"/>
                  <a:round/>
                </a:ln>
              </p:spPr>
              <p:txBody>
                <a:bodyPr rtlCol="0" anchor="ctr"/>
                <a:lstStyle/>
                <a:p>
                  <a:endParaRPr lang="en-CH" sz="4800"/>
                </a:p>
              </p:txBody>
            </p:sp>
            <p:sp>
              <p:nvSpPr>
                <p:cNvPr id="125" name="Freeform 124">
                  <a:extLst>
                    <a:ext uri="{FF2B5EF4-FFF2-40B4-BE49-F238E27FC236}">
                      <a16:creationId xmlns:a16="http://schemas.microsoft.com/office/drawing/2014/main" id="{A4F92FCC-DA3E-D2D8-94EB-7176503E9C26}"/>
                    </a:ext>
                  </a:extLst>
                </p:cNvPr>
                <p:cNvSpPr/>
                <p:nvPr/>
              </p:nvSpPr>
              <p:spPr>
                <a:xfrm rot="10800000" flipV="1">
                  <a:off x="6507657" y="11030741"/>
                  <a:ext cx="1169494" cy="1594862"/>
                </a:xfrm>
                <a:custGeom>
                  <a:avLst/>
                  <a:gdLst>
                    <a:gd name="connsiteX0" fmla="*/ 350 w 1169494"/>
                    <a:gd name="connsiteY0" fmla="*/ 3063 h 1594862"/>
                    <a:gd name="connsiteX1" fmla="*/ 1169844 w 1169494"/>
                    <a:gd name="connsiteY1" fmla="*/ 3063 h 1594862"/>
                    <a:gd name="connsiteX2" fmla="*/ 1169844 w 1169494"/>
                    <a:gd name="connsiteY2" fmla="*/ 1597925 h 1594862"/>
                    <a:gd name="connsiteX3" fmla="*/ 349 w 1169494"/>
                    <a:gd name="connsiteY3" fmla="*/ 1597925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350" y="3063"/>
                      </a:moveTo>
                      <a:lnTo>
                        <a:pt x="1169844" y="3063"/>
                      </a:lnTo>
                      <a:lnTo>
                        <a:pt x="1169844" y="1597925"/>
                      </a:lnTo>
                      <a:lnTo>
                        <a:pt x="349" y="1597925"/>
                      </a:lnTo>
                      <a:close/>
                    </a:path>
                  </a:pathLst>
                </a:custGeom>
                <a:solidFill>
                  <a:srgbClr val="FFFFFF"/>
                </a:solidFill>
                <a:ln w="5033" cap="rnd">
                  <a:noFill/>
                  <a:prstDash val="solid"/>
                  <a:round/>
                </a:ln>
              </p:spPr>
              <p:txBody>
                <a:bodyPr rtlCol="0" anchor="ctr"/>
                <a:lstStyle/>
                <a:p>
                  <a:endParaRPr lang="en-CH" sz="4800"/>
                </a:p>
              </p:txBody>
            </p:sp>
          </p:grpSp>
          <p:grpSp>
            <p:nvGrpSpPr>
              <p:cNvPr id="126" name="Graphic 4">
                <a:extLst>
                  <a:ext uri="{FF2B5EF4-FFF2-40B4-BE49-F238E27FC236}">
                    <a16:creationId xmlns:a16="http://schemas.microsoft.com/office/drawing/2014/main" id="{2D1ECA19-C528-7912-B5DB-D21954F421DA}"/>
                  </a:ext>
                </a:extLst>
              </p:cNvPr>
              <p:cNvGrpSpPr/>
              <p:nvPr/>
            </p:nvGrpSpPr>
            <p:grpSpPr>
              <a:xfrm>
                <a:off x="6652115" y="11224181"/>
                <a:ext cx="256054" cy="325911"/>
                <a:chOff x="6652115" y="11224181"/>
                <a:chExt cx="256054" cy="325911"/>
              </a:xfrm>
            </p:grpSpPr>
            <p:grpSp>
              <p:nvGrpSpPr>
                <p:cNvPr id="127" name="Graphic 4">
                  <a:extLst>
                    <a:ext uri="{FF2B5EF4-FFF2-40B4-BE49-F238E27FC236}">
                      <a16:creationId xmlns:a16="http://schemas.microsoft.com/office/drawing/2014/main" id="{7469C60D-E32B-F434-AB19-06FC665F0B04}"/>
                    </a:ext>
                  </a:extLst>
                </p:cNvPr>
                <p:cNvGrpSpPr/>
                <p:nvPr/>
              </p:nvGrpSpPr>
              <p:grpSpPr>
                <a:xfrm>
                  <a:off x="6652115" y="11438017"/>
                  <a:ext cx="256054" cy="112075"/>
                  <a:chOff x="6652115" y="11438017"/>
                  <a:chExt cx="256054" cy="112075"/>
                </a:xfrm>
              </p:grpSpPr>
              <p:sp>
                <p:nvSpPr>
                  <p:cNvPr id="128" name="Freeform 127">
                    <a:extLst>
                      <a:ext uri="{FF2B5EF4-FFF2-40B4-BE49-F238E27FC236}">
                        <a16:creationId xmlns:a16="http://schemas.microsoft.com/office/drawing/2014/main" id="{6E6A26EB-EAB0-77E3-4558-D8F6300B3804}"/>
                      </a:ext>
                    </a:extLst>
                  </p:cNvPr>
                  <p:cNvSpPr/>
                  <p:nvPr/>
                </p:nvSpPr>
                <p:spPr>
                  <a:xfrm rot="10800000" flipV="1">
                    <a:off x="6652115" y="11438017"/>
                    <a:ext cx="256054" cy="112075"/>
                  </a:xfrm>
                  <a:custGeom>
                    <a:avLst/>
                    <a:gdLst>
                      <a:gd name="connsiteX0" fmla="*/ 256770 w 256054"/>
                      <a:gd name="connsiteY0" fmla="*/ 33206 h 112075"/>
                      <a:gd name="connsiteX1" fmla="*/ 208530 w 256054"/>
                      <a:gd name="connsiteY1" fmla="*/ 11073 h 112075"/>
                      <a:gd name="connsiteX2" fmla="*/ 180976 w 256054"/>
                      <a:gd name="connsiteY2" fmla="*/ 4677 h 112075"/>
                      <a:gd name="connsiteX3" fmla="*/ 98809 w 256054"/>
                      <a:gd name="connsiteY3" fmla="*/ 2537 h 112075"/>
                      <a:gd name="connsiteX4" fmla="*/ 26525 w 256054"/>
                      <a:gd name="connsiteY4" fmla="*/ 19449 h 112075"/>
                      <a:gd name="connsiteX5" fmla="*/ 716 w 256054"/>
                      <a:gd name="connsiteY5" fmla="*/ 33078 h 112075"/>
                      <a:gd name="connsiteX6" fmla="*/ 716 w 256054"/>
                      <a:gd name="connsiteY6" fmla="*/ 114562 h 112075"/>
                      <a:gd name="connsiteX7" fmla="*/ 256770 w 256054"/>
                      <a:gd name="connsiteY7" fmla="*/ 114562 h 112075"/>
                      <a:gd name="connsiteX8" fmla="*/ 256770 w 256054"/>
                      <a:gd name="connsiteY8" fmla="*/ 33206 h 11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54" h="112075">
                        <a:moveTo>
                          <a:pt x="256770" y="33206"/>
                        </a:moveTo>
                        <a:cubicBezTo>
                          <a:pt x="256770" y="33206"/>
                          <a:pt x="226553" y="19341"/>
                          <a:pt x="208530" y="11073"/>
                        </a:cubicBezTo>
                        <a:cubicBezTo>
                          <a:pt x="199874" y="7098"/>
                          <a:pt x="190501" y="4922"/>
                          <a:pt x="180976" y="4677"/>
                        </a:cubicBezTo>
                        <a:cubicBezTo>
                          <a:pt x="161532" y="4171"/>
                          <a:pt x="126205" y="3251"/>
                          <a:pt x="98809" y="2537"/>
                        </a:cubicBezTo>
                        <a:cubicBezTo>
                          <a:pt x="73661" y="1882"/>
                          <a:pt x="48776" y="7708"/>
                          <a:pt x="26525" y="19449"/>
                        </a:cubicBezTo>
                        <a:cubicBezTo>
                          <a:pt x="13062" y="26561"/>
                          <a:pt x="716" y="33078"/>
                          <a:pt x="716" y="33078"/>
                        </a:cubicBezTo>
                        <a:lnTo>
                          <a:pt x="716" y="114562"/>
                        </a:lnTo>
                        <a:lnTo>
                          <a:pt x="256770" y="114562"/>
                        </a:lnTo>
                        <a:lnTo>
                          <a:pt x="256770" y="33206"/>
                        </a:lnTo>
                        <a:close/>
                      </a:path>
                    </a:pathLst>
                  </a:custGeom>
                  <a:noFill/>
                  <a:ln w="30052" cap="rnd">
                    <a:solidFill>
                      <a:srgbClr val="000080"/>
                    </a:solidFill>
                    <a:prstDash val="solid"/>
                    <a:round/>
                  </a:ln>
                </p:spPr>
                <p:txBody>
                  <a:bodyPr rtlCol="0" anchor="ctr"/>
                  <a:lstStyle/>
                  <a:p>
                    <a:endParaRPr lang="en-CH" sz="4800"/>
                  </a:p>
                </p:txBody>
              </p:sp>
              <p:sp>
                <p:nvSpPr>
                  <p:cNvPr id="129" name="Freeform 128">
                    <a:extLst>
                      <a:ext uri="{FF2B5EF4-FFF2-40B4-BE49-F238E27FC236}">
                        <a16:creationId xmlns:a16="http://schemas.microsoft.com/office/drawing/2014/main" id="{F2319953-5BAA-E34F-632A-63F4C694A709}"/>
                      </a:ext>
                    </a:extLst>
                  </p:cNvPr>
                  <p:cNvSpPr/>
                  <p:nvPr/>
                </p:nvSpPr>
                <p:spPr>
                  <a:xfrm rot="10800000" flipV="1">
                    <a:off x="6652115" y="11438017"/>
                    <a:ext cx="256054" cy="112075"/>
                  </a:xfrm>
                  <a:custGeom>
                    <a:avLst/>
                    <a:gdLst>
                      <a:gd name="connsiteX0" fmla="*/ 256770 w 256054"/>
                      <a:gd name="connsiteY0" fmla="*/ 33206 h 112075"/>
                      <a:gd name="connsiteX1" fmla="*/ 208530 w 256054"/>
                      <a:gd name="connsiteY1" fmla="*/ 11073 h 112075"/>
                      <a:gd name="connsiteX2" fmla="*/ 180976 w 256054"/>
                      <a:gd name="connsiteY2" fmla="*/ 4677 h 112075"/>
                      <a:gd name="connsiteX3" fmla="*/ 98809 w 256054"/>
                      <a:gd name="connsiteY3" fmla="*/ 2537 h 112075"/>
                      <a:gd name="connsiteX4" fmla="*/ 26525 w 256054"/>
                      <a:gd name="connsiteY4" fmla="*/ 19449 h 112075"/>
                      <a:gd name="connsiteX5" fmla="*/ 716 w 256054"/>
                      <a:gd name="connsiteY5" fmla="*/ 33078 h 112075"/>
                      <a:gd name="connsiteX6" fmla="*/ 716 w 256054"/>
                      <a:gd name="connsiteY6" fmla="*/ 114562 h 112075"/>
                      <a:gd name="connsiteX7" fmla="*/ 256770 w 256054"/>
                      <a:gd name="connsiteY7" fmla="*/ 114562 h 112075"/>
                      <a:gd name="connsiteX8" fmla="*/ 256770 w 256054"/>
                      <a:gd name="connsiteY8" fmla="*/ 33206 h 11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54" h="112075">
                        <a:moveTo>
                          <a:pt x="256770" y="33206"/>
                        </a:moveTo>
                        <a:cubicBezTo>
                          <a:pt x="256770" y="33206"/>
                          <a:pt x="226553" y="19341"/>
                          <a:pt x="208530" y="11073"/>
                        </a:cubicBezTo>
                        <a:cubicBezTo>
                          <a:pt x="199874" y="7098"/>
                          <a:pt x="190501" y="4922"/>
                          <a:pt x="180976" y="4677"/>
                        </a:cubicBezTo>
                        <a:cubicBezTo>
                          <a:pt x="161532" y="4171"/>
                          <a:pt x="126205" y="3251"/>
                          <a:pt x="98809" y="2537"/>
                        </a:cubicBezTo>
                        <a:cubicBezTo>
                          <a:pt x="73661" y="1882"/>
                          <a:pt x="48776" y="7708"/>
                          <a:pt x="26525" y="19449"/>
                        </a:cubicBezTo>
                        <a:cubicBezTo>
                          <a:pt x="13062" y="26561"/>
                          <a:pt x="716" y="33078"/>
                          <a:pt x="716" y="33078"/>
                        </a:cubicBezTo>
                        <a:lnTo>
                          <a:pt x="716" y="114562"/>
                        </a:lnTo>
                        <a:lnTo>
                          <a:pt x="256770" y="114562"/>
                        </a:lnTo>
                        <a:lnTo>
                          <a:pt x="256770" y="33206"/>
                        </a:lnTo>
                        <a:close/>
                      </a:path>
                    </a:pathLst>
                  </a:custGeom>
                  <a:solidFill>
                    <a:srgbClr val="FFFFFF"/>
                  </a:solidFill>
                  <a:ln w="546" cap="rnd">
                    <a:noFill/>
                    <a:prstDash val="solid"/>
                    <a:round/>
                  </a:ln>
                </p:spPr>
                <p:txBody>
                  <a:bodyPr rtlCol="0" anchor="ctr"/>
                  <a:lstStyle/>
                  <a:p>
                    <a:endParaRPr lang="en-CH" sz="4800"/>
                  </a:p>
                </p:txBody>
              </p:sp>
            </p:grpSp>
            <p:grpSp>
              <p:nvGrpSpPr>
                <p:cNvPr id="130" name="Graphic 4">
                  <a:extLst>
                    <a:ext uri="{FF2B5EF4-FFF2-40B4-BE49-F238E27FC236}">
                      <a16:creationId xmlns:a16="http://schemas.microsoft.com/office/drawing/2014/main" id="{68151A33-0CDB-8FA0-32C6-CEDE44A83BA5}"/>
                    </a:ext>
                  </a:extLst>
                </p:cNvPr>
                <p:cNvGrpSpPr/>
                <p:nvPr/>
              </p:nvGrpSpPr>
              <p:grpSpPr>
                <a:xfrm>
                  <a:off x="6697425" y="11224181"/>
                  <a:ext cx="165438" cy="233528"/>
                  <a:chOff x="6697425" y="11224181"/>
                  <a:chExt cx="165438" cy="233528"/>
                </a:xfrm>
              </p:grpSpPr>
              <p:grpSp>
                <p:nvGrpSpPr>
                  <p:cNvPr id="131" name="Graphic 4">
                    <a:extLst>
                      <a:ext uri="{FF2B5EF4-FFF2-40B4-BE49-F238E27FC236}">
                        <a16:creationId xmlns:a16="http://schemas.microsoft.com/office/drawing/2014/main" id="{C3A7B1D8-9034-D4C2-5988-26C4CE49C841}"/>
                      </a:ext>
                    </a:extLst>
                  </p:cNvPr>
                  <p:cNvGrpSpPr/>
                  <p:nvPr/>
                </p:nvGrpSpPr>
                <p:grpSpPr>
                  <a:xfrm>
                    <a:off x="6780660" y="11224181"/>
                    <a:ext cx="82203" cy="192433"/>
                    <a:chOff x="6780660" y="11224181"/>
                    <a:chExt cx="82203" cy="192433"/>
                  </a:xfrm>
                </p:grpSpPr>
                <p:sp>
                  <p:nvSpPr>
                    <p:cNvPr id="132" name="Freeform 131">
                      <a:extLst>
                        <a:ext uri="{FF2B5EF4-FFF2-40B4-BE49-F238E27FC236}">
                          <a16:creationId xmlns:a16="http://schemas.microsoft.com/office/drawing/2014/main" id="{56F6E533-8BCD-1778-80B8-4E7A6E941B3B}"/>
                        </a:ext>
                      </a:extLst>
                    </p:cNvPr>
                    <p:cNvSpPr/>
                    <p:nvPr/>
                  </p:nvSpPr>
                  <p:spPr>
                    <a:xfrm rot="10800000" flipV="1">
                      <a:off x="6780660" y="11224181"/>
                      <a:ext cx="82203" cy="192433"/>
                    </a:xfrm>
                    <a:custGeom>
                      <a:avLst/>
                      <a:gdLst>
                        <a:gd name="connsiteX0" fmla="*/ 82701 w 82203"/>
                        <a:gd name="connsiteY0" fmla="*/ 2584 h 192433"/>
                        <a:gd name="connsiteX1" fmla="*/ 82674 w 82203"/>
                        <a:gd name="connsiteY1" fmla="*/ 2585 h 192433"/>
                        <a:gd name="connsiteX2" fmla="*/ 17390 w 82203"/>
                        <a:gd name="connsiteY2" fmla="*/ 36482 h 192433"/>
                        <a:gd name="connsiteX3" fmla="*/ 3259 w 82203"/>
                        <a:gd name="connsiteY3" fmla="*/ 108678 h 192433"/>
                        <a:gd name="connsiteX4" fmla="*/ 3704 w 82203"/>
                        <a:gd name="connsiteY4" fmla="*/ 126263 h 192433"/>
                        <a:gd name="connsiteX5" fmla="*/ 24068 w 82203"/>
                        <a:gd name="connsiteY5" fmla="*/ 181822 h 192433"/>
                        <a:gd name="connsiteX6" fmla="*/ 82542 w 82203"/>
                        <a:gd name="connsiteY6" fmla="*/ 190876 h 192433"/>
                        <a:gd name="connsiteX7" fmla="*/ 82701 w 82203"/>
                        <a:gd name="connsiteY7" fmla="*/ 191205 h 192433"/>
                        <a:gd name="connsiteX8" fmla="*/ 82701 w 82203"/>
                        <a:gd name="connsiteY8" fmla="*/ 2584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2701" y="2584"/>
                          </a:moveTo>
                          <a:cubicBezTo>
                            <a:pt x="82690" y="2585"/>
                            <a:pt x="82679" y="2585"/>
                            <a:pt x="82674" y="2585"/>
                          </a:cubicBezTo>
                          <a:cubicBezTo>
                            <a:pt x="56883" y="3350"/>
                            <a:pt x="32850" y="15829"/>
                            <a:pt x="17390" y="36482"/>
                          </a:cubicBezTo>
                          <a:cubicBezTo>
                            <a:pt x="1930" y="57138"/>
                            <a:pt x="-3277" y="83716"/>
                            <a:pt x="3259" y="108678"/>
                          </a:cubicBezTo>
                          <a:cubicBezTo>
                            <a:pt x="4818" y="114646"/>
                            <a:pt x="4846" y="120516"/>
                            <a:pt x="3704" y="126263"/>
                          </a:cubicBezTo>
                          <a:cubicBezTo>
                            <a:pt x="-124" y="147109"/>
                            <a:pt x="7674" y="168390"/>
                            <a:pt x="24068" y="181822"/>
                          </a:cubicBezTo>
                          <a:cubicBezTo>
                            <a:pt x="40456" y="195260"/>
                            <a:pt x="62853" y="198726"/>
                            <a:pt x="82542" y="190876"/>
                          </a:cubicBezTo>
                          <a:cubicBezTo>
                            <a:pt x="82690" y="191210"/>
                            <a:pt x="82701" y="191205"/>
                            <a:pt x="82701" y="191205"/>
                          </a:cubicBezTo>
                          <a:lnTo>
                            <a:pt x="82701" y="2584"/>
                          </a:lnTo>
                          <a:close/>
                        </a:path>
                      </a:pathLst>
                    </a:custGeom>
                    <a:noFill/>
                    <a:ln w="31064" cap="rnd">
                      <a:solidFill>
                        <a:srgbClr val="000080"/>
                      </a:solidFill>
                      <a:prstDash val="solid"/>
                      <a:round/>
                    </a:ln>
                  </p:spPr>
                  <p:txBody>
                    <a:bodyPr rtlCol="0" anchor="ctr"/>
                    <a:lstStyle/>
                    <a:p>
                      <a:endParaRPr lang="en-CH" sz="4800"/>
                    </a:p>
                  </p:txBody>
                </p:sp>
                <p:sp>
                  <p:nvSpPr>
                    <p:cNvPr id="133" name="Freeform 132">
                      <a:extLst>
                        <a:ext uri="{FF2B5EF4-FFF2-40B4-BE49-F238E27FC236}">
                          <a16:creationId xmlns:a16="http://schemas.microsoft.com/office/drawing/2014/main" id="{676A9A28-D318-E320-853B-1322CECBF4F8}"/>
                        </a:ext>
                      </a:extLst>
                    </p:cNvPr>
                    <p:cNvSpPr/>
                    <p:nvPr/>
                  </p:nvSpPr>
                  <p:spPr>
                    <a:xfrm rot="10800000" flipV="1">
                      <a:off x="6780660" y="11224181"/>
                      <a:ext cx="82203" cy="192433"/>
                    </a:xfrm>
                    <a:custGeom>
                      <a:avLst/>
                      <a:gdLst>
                        <a:gd name="connsiteX0" fmla="*/ 82701 w 82203"/>
                        <a:gd name="connsiteY0" fmla="*/ 2584 h 192433"/>
                        <a:gd name="connsiteX1" fmla="*/ 82674 w 82203"/>
                        <a:gd name="connsiteY1" fmla="*/ 2585 h 192433"/>
                        <a:gd name="connsiteX2" fmla="*/ 17390 w 82203"/>
                        <a:gd name="connsiteY2" fmla="*/ 36482 h 192433"/>
                        <a:gd name="connsiteX3" fmla="*/ 3259 w 82203"/>
                        <a:gd name="connsiteY3" fmla="*/ 108678 h 192433"/>
                        <a:gd name="connsiteX4" fmla="*/ 3704 w 82203"/>
                        <a:gd name="connsiteY4" fmla="*/ 126263 h 192433"/>
                        <a:gd name="connsiteX5" fmla="*/ 24068 w 82203"/>
                        <a:gd name="connsiteY5" fmla="*/ 181822 h 192433"/>
                        <a:gd name="connsiteX6" fmla="*/ 82542 w 82203"/>
                        <a:gd name="connsiteY6" fmla="*/ 190876 h 192433"/>
                        <a:gd name="connsiteX7" fmla="*/ 82701 w 82203"/>
                        <a:gd name="connsiteY7" fmla="*/ 191205 h 192433"/>
                        <a:gd name="connsiteX8" fmla="*/ 82701 w 82203"/>
                        <a:gd name="connsiteY8" fmla="*/ 2584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2701" y="2584"/>
                          </a:moveTo>
                          <a:cubicBezTo>
                            <a:pt x="82690" y="2585"/>
                            <a:pt x="82679" y="2585"/>
                            <a:pt x="82674" y="2585"/>
                          </a:cubicBezTo>
                          <a:cubicBezTo>
                            <a:pt x="56883" y="3350"/>
                            <a:pt x="32850" y="15829"/>
                            <a:pt x="17390" y="36482"/>
                          </a:cubicBezTo>
                          <a:cubicBezTo>
                            <a:pt x="1930" y="57138"/>
                            <a:pt x="-3277" y="83716"/>
                            <a:pt x="3259" y="108678"/>
                          </a:cubicBezTo>
                          <a:cubicBezTo>
                            <a:pt x="4818" y="114646"/>
                            <a:pt x="4846" y="120516"/>
                            <a:pt x="3704" y="126263"/>
                          </a:cubicBezTo>
                          <a:cubicBezTo>
                            <a:pt x="-124" y="147109"/>
                            <a:pt x="7674" y="168390"/>
                            <a:pt x="24068" y="181822"/>
                          </a:cubicBezTo>
                          <a:cubicBezTo>
                            <a:pt x="40456" y="195260"/>
                            <a:pt x="62853" y="198726"/>
                            <a:pt x="82542" y="190876"/>
                          </a:cubicBezTo>
                          <a:cubicBezTo>
                            <a:pt x="82690" y="191210"/>
                            <a:pt x="82701" y="191205"/>
                            <a:pt x="82701" y="191205"/>
                          </a:cubicBezTo>
                          <a:lnTo>
                            <a:pt x="82701" y="2584"/>
                          </a:lnTo>
                          <a:close/>
                        </a:path>
                      </a:pathLst>
                    </a:custGeom>
                    <a:solidFill>
                      <a:srgbClr val="FFFFFF"/>
                    </a:solidFill>
                    <a:ln w="531" cap="rnd">
                      <a:noFill/>
                      <a:prstDash val="solid"/>
                      <a:round/>
                    </a:ln>
                  </p:spPr>
                  <p:txBody>
                    <a:bodyPr rtlCol="0" anchor="ctr"/>
                    <a:lstStyle/>
                    <a:p>
                      <a:endParaRPr lang="en-CH" sz="4800"/>
                    </a:p>
                  </p:txBody>
                </p:sp>
              </p:grpSp>
              <p:grpSp>
                <p:nvGrpSpPr>
                  <p:cNvPr id="134" name="Graphic 4">
                    <a:extLst>
                      <a:ext uri="{FF2B5EF4-FFF2-40B4-BE49-F238E27FC236}">
                        <a16:creationId xmlns:a16="http://schemas.microsoft.com/office/drawing/2014/main" id="{7C2E279A-A9AA-BF4B-B35F-84B42F49DFDF}"/>
                      </a:ext>
                    </a:extLst>
                  </p:cNvPr>
                  <p:cNvGrpSpPr/>
                  <p:nvPr/>
                </p:nvGrpSpPr>
                <p:grpSpPr>
                  <a:xfrm>
                    <a:off x="6697425" y="11224181"/>
                    <a:ext cx="82203" cy="192433"/>
                    <a:chOff x="6697425" y="11224181"/>
                    <a:chExt cx="82203" cy="192433"/>
                  </a:xfrm>
                </p:grpSpPr>
                <p:sp>
                  <p:nvSpPr>
                    <p:cNvPr id="135" name="Freeform 134">
                      <a:extLst>
                        <a:ext uri="{FF2B5EF4-FFF2-40B4-BE49-F238E27FC236}">
                          <a16:creationId xmlns:a16="http://schemas.microsoft.com/office/drawing/2014/main" id="{70BDDBED-900F-25E6-8EAE-208EF4D43724}"/>
                        </a:ext>
                      </a:extLst>
                    </p:cNvPr>
                    <p:cNvSpPr/>
                    <p:nvPr/>
                  </p:nvSpPr>
                  <p:spPr>
                    <a:xfrm>
                      <a:off x="6697425" y="11224181"/>
                      <a:ext cx="82203" cy="192433"/>
                    </a:xfrm>
                    <a:custGeom>
                      <a:avLst/>
                      <a:gdLst>
                        <a:gd name="connsiteX0" fmla="*/ 82674 w 82203"/>
                        <a:gd name="connsiteY0" fmla="*/ 2584 h 192433"/>
                        <a:gd name="connsiteX1" fmla="*/ 82647 w 82203"/>
                        <a:gd name="connsiteY1" fmla="*/ 2585 h 192433"/>
                        <a:gd name="connsiteX2" fmla="*/ 17362 w 82203"/>
                        <a:gd name="connsiteY2" fmla="*/ 36482 h 192433"/>
                        <a:gd name="connsiteX3" fmla="*/ 3231 w 82203"/>
                        <a:gd name="connsiteY3" fmla="*/ 108678 h 192433"/>
                        <a:gd name="connsiteX4" fmla="*/ 3676 w 82203"/>
                        <a:gd name="connsiteY4" fmla="*/ 126263 h 192433"/>
                        <a:gd name="connsiteX5" fmla="*/ 24041 w 82203"/>
                        <a:gd name="connsiteY5" fmla="*/ 181822 h 192433"/>
                        <a:gd name="connsiteX6" fmla="*/ 82515 w 82203"/>
                        <a:gd name="connsiteY6" fmla="*/ 190876 h 192433"/>
                        <a:gd name="connsiteX7" fmla="*/ 82674 w 82203"/>
                        <a:gd name="connsiteY7" fmla="*/ 191205 h 192433"/>
                        <a:gd name="connsiteX8" fmla="*/ 82674 w 82203"/>
                        <a:gd name="connsiteY8" fmla="*/ 2584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2674" y="2584"/>
                          </a:moveTo>
                          <a:cubicBezTo>
                            <a:pt x="82663" y="2585"/>
                            <a:pt x="82652" y="2585"/>
                            <a:pt x="82647" y="2585"/>
                          </a:cubicBezTo>
                          <a:cubicBezTo>
                            <a:pt x="56856" y="3350"/>
                            <a:pt x="32823" y="15829"/>
                            <a:pt x="17362" y="36482"/>
                          </a:cubicBezTo>
                          <a:cubicBezTo>
                            <a:pt x="1902" y="57138"/>
                            <a:pt x="-3304" y="83716"/>
                            <a:pt x="3231" y="108678"/>
                          </a:cubicBezTo>
                          <a:cubicBezTo>
                            <a:pt x="4791" y="114646"/>
                            <a:pt x="4819" y="120516"/>
                            <a:pt x="3676" y="126263"/>
                          </a:cubicBezTo>
                          <a:cubicBezTo>
                            <a:pt x="-152" y="147109"/>
                            <a:pt x="7647" y="168390"/>
                            <a:pt x="24041" y="181822"/>
                          </a:cubicBezTo>
                          <a:cubicBezTo>
                            <a:pt x="40429" y="195260"/>
                            <a:pt x="62826" y="198726"/>
                            <a:pt x="82515" y="190876"/>
                          </a:cubicBezTo>
                          <a:cubicBezTo>
                            <a:pt x="82663" y="191210"/>
                            <a:pt x="82674" y="191205"/>
                            <a:pt x="82674" y="191205"/>
                          </a:cubicBezTo>
                          <a:lnTo>
                            <a:pt x="82674" y="2584"/>
                          </a:lnTo>
                          <a:close/>
                        </a:path>
                      </a:pathLst>
                    </a:custGeom>
                    <a:noFill/>
                    <a:ln w="31064" cap="rnd">
                      <a:solidFill>
                        <a:srgbClr val="000080"/>
                      </a:solidFill>
                      <a:prstDash val="solid"/>
                      <a:round/>
                    </a:ln>
                  </p:spPr>
                  <p:txBody>
                    <a:bodyPr rtlCol="0" anchor="ctr"/>
                    <a:lstStyle/>
                    <a:p>
                      <a:endParaRPr lang="en-CH" sz="4800"/>
                    </a:p>
                  </p:txBody>
                </p:sp>
                <p:sp>
                  <p:nvSpPr>
                    <p:cNvPr id="136" name="Freeform 135">
                      <a:extLst>
                        <a:ext uri="{FF2B5EF4-FFF2-40B4-BE49-F238E27FC236}">
                          <a16:creationId xmlns:a16="http://schemas.microsoft.com/office/drawing/2014/main" id="{F7764540-AD77-B82D-3AA3-6470FAECF96A}"/>
                        </a:ext>
                      </a:extLst>
                    </p:cNvPr>
                    <p:cNvSpPr/>
                    <p:nvPr/>
                  </p:nvSpPr>
                  <p:spPr>
                    <a:xfrm>
                      <a:off x="6697425" y="11224181"/>
                      <a:ext cx="82203" cy="192433"/>
                    </a:xfrm>
                    <a:custGeom>
                      <a:avLst/>
                      <a:gdLst>
                        <a:gd name="connsiteX0" fmla="*/ 82674 w 82203"/>
                        <a:gd name="connsiteY0" fmla="*/ 2584 h 192433"/>
                        <a:gd name="connsiteX1" fmla="*/ 82647 w 82203"/>
                        <a:gd name="connsiteY1" fmla="*/ 2585 h 192433"/>
                        <a:gd name="connsiteX2" fmla="*/ 17362 w 82203"/>
                        <a:gd name="connsiteY2" fmla="*/ 36482 h 192433"/>
                        <a:gd name="connsiteX3" fmla="*/ 3231 w 82203"/>
                        <a:gd name="connsiteY3" fmla="*/ 108678 h 192433"/>
                        <a:gd name="connsiteX4" fmla="*/ 3676 w 82203"/>
                        <a:gd name="connsiteY4" fmla="*/ 126263 h 192433"/>
                        <a:gd name="connsiteX5" fmla="*/ 24041 w 82203"/>
                        <a:gd name="connsiteY5" fmla="*/ 181822 h 192433"/>
                        <a:gd name="connsiteX6" fmla="*/ 82515 w 82203"/>
                        <a:gd name="connsiteY6" fmla="*/ 190876 h 192433"/>
                        <a:gd name="connsiteX7" fmla="*/ 82674 w 82203"/>
                        <a:gd name="connsiteY7" fmla="*/ 191205 h 192433"/>
                        <a:gd name="connsiteX8" fmla="*/ 82674 w 82203"/>
                        <a:gd name="connsiteY8" fmla="*/ 2584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2674" y="2584"/>
                          </a:moveTo>
                          <a:cubicBezTo>
                            <a:pt x="82663" y="2585"/>
                            <a:pt x="82652" y="2585"/>
                            <a:pt x="82647" y="2585"/>
                          </a:cubicBezTo>
                          <a:cubicBezTo>
                            <a:pt x="56856" y="3350"/>
                            <a:pt x="32823" y="15829"/>
                            <a:pt x="17362" y="36482"/>
                          </a:cubicBezTo>
                          <a:cubicBezTo>
                            <a:pt x="1902" y="57138"/>
                            <a:pt x="-3304" y="83716"/>
                            <a:pt x="3231" y="108678"/>
                          </a:cubicBezTo>
                          <a:cubicBezTo>
                            <a:pt x="4791" y="114646"/>
                            <a:pt x="4819" y="120516"/>
                            <a:pt x="3676" y="126263"/>
                          </a:cubicBezTo>
                          <a:cubicBezTo>
                            <a:pt x="-152" y="147109"/>
                            <a:pt x="7647" y="168390"/>
                            <a:pt x="24041" y="181822"/>
                          </a:cubicBezTo>
                          <a:cubicBezTo>
                            <a:pt x="40429" y="195260"/>
                            <a:pt x="62826" y="198726"/>
                            <a:pt x="82515" y="190876"/>
                          </a:cubicBezTo>
                          <a:cubicBezTo>
                            <a:pt x="82663" y="191210"/>
                            <a:pt x="82674" y="191205"/>
                            <a:pt x="82674" y="191205"/>
                          </a:cubicBezTo>
                          <a:lnTo>
                            <a:pt x="82674" y="2584"/>
                          </a:lnTo>
                          <a:close/>
                        </a:path>
                      </a:pathLst>
                    </a:custGeom>
                    <a:solidFill>
                      <a:srgbClr val="FFFFFF"/>
                    </a:solidFill>
                    <a:ln w="531" cap="rnd">
                      <a:noFill/>
                      <a:prstDash val="solid"/>
                      <a:round/>
                    </a:ln>
                  </p:spPr>
                  <p:txBody>
                    <a:bodyPr rtlCol="0" anchor="ctr"/>
                    <a:lstStyle/>
                    <a:p>
                      <a:endParaRPr lang="en-CH" sz="4800"/>
                    </a:p>
                  </p:txBody>
                </p:sp>
              </p:grpSp>
              <p:grpSp>
                <p:nvGrpSpPr>
                  <p:cNvPr id="137" name="Graphic 4">
                    <a:extLst>
                      <a:ext uri="{FF2B5EF4-FFF2-40B4-BE49-F238E27FC236}">
                        <a16:creationId xmlns:a16="http://schemas.microsoft.com/office/drawing/2014/main" id="{D583E3FE-A9D1-7EE2-D49F-C6CEE9A3997D}"/>
                      </a:ext>
                    </a:extLst>
                  </p:cNvPr>
                  <p:cNvGrpSpPr/>
                  <p:nvPr/>
                </p:nvGrpSpPr>
                <p:grpSpPr>
                  <a:xfrm>
                    <a:off x="6705689" y="11268650"/>
                    <a:ext cx="149941" cy="189060"/>
                    <a:chOff x="6705689" y="11268650"/>
                    <a:chExt cx="149941" cy="189060"/>
                  </a:xfrm>
                </p:grpSpPr>
                <p:grpSp>
                  <p:nvGrpSpPr>
                    <p:cNvPr id="138" name="Graphic 4">
                      <a:extLst>
                        <a:ext uri="{FF2B5EF4-FFF2-40B4-BE49-F238E27FC236}">
                          <a16:creationId xmlns:a16="http://schemas.microsoft.com/office/drawing/2014/main" id="{AF8A7BEB-D471-AA6B-9629-E5743F2F21E5}"/>
                        </a:ext>
                      </a:extLst>
                    </p:cNvPr>
                    <p:cNvGrpSpPr/>
                    <p:nvPr/>
                  </p:nvGrpSpPr>
                  <p:grpSpPr>
                    <a:xfrm>
                      <a:off x="6774032" y="11388981"/>
                      <a:ext cx="36964" cy="68728"/>
                      <a:chOff x="6774032" y="11388981"/>
                      <a:chExt cx="36964" cy="68728"/>
                    </a:xfrm>
                  </p:grpSpPr>
                  <p:sp>
                    <p:nvSpPr>
                      <p:cNvPr id="139" name="Freeform 138">
                        <a:extLst>
                          <a:ext uri="{FF2B5EF4-FFF2-40B4-BE49-F238E27FC236}">
                            <a16:creationId xmlns:a16="http://schemas.microsoft.com/office/drawing/2014/main" id="{8D8512ED-495A-1F46-7770-61B17D0798E6}"/>
                          </a:ext>
                        </a:extLst>
                      </p:cNvPr>
                      <p:cNvSpPr/>
                      <p:nvPr/>
                    </p:nvSpPr>
                    <p:spPr>
                      <a:xfrm rot="10800000" flipV="1">
                        <a:off x="6774032" y="11388981"/>
                        <a:ext cx="36964" cy="68728"/>
                      </a:xfrm>
                      <a:custGeom>
                        <a:avLst/>
                        <a:gdLst>
                          <a:gd name="connsiteX0" fmla="*/ 13 w 36964"/>
                          <a:gd name="connsiteY0" fmla="*/ 2398 h 68728"/>
                          <a:gd name="connsiteX1" fmla="*/ 36977 w 36964"/>
                          <a:gd name="connsiteY1" fmla="*/ 2398 h 68728"/>
                          <a:gd name="connsiteX2" fmla="*/ 36977 w 36964"/>
                          <a:gd name="connsiteY2" fmla="*/ 71126 h 68728"/>
                          <a:gd name="connsiteX3" fmla="*/ 13 w 36964"/>
                          <a:gd name="connsiteY3" fmla="*/ 71126 h 68728"/>
                        </a:gdLst>
                        <a:ahLst/>
                        <a:cxnLst>
                          <a:cxn ang="0">
                            <a:pos x="connsiteX0" y="connsiteY0"/>
                          </a:cxn>
                          <a:cxn ang="0">
                            <a:pos x="connsiteX1" y="connsiteY1"/>
                          </a:cxn>
                          <a:cxn ang="0">
                            <a:pos x="connsiteX2" y="connsiteY2"/>
                          </a:cxn>
                          <a:cxn ang="0">
                            <a:pos x="connsiteX3" y="connsiteY3"/>
                          </a:cxn>
                        </a:cxnLst>
                        <a:rect l="l" t="t" r="r" b="b"/>
                        <a:pathLst>
                          <a:path w="36964" h="68728">
                            <a:moveTo>
                              <a:pt x="13" y="2398"/>
                            </a:moveTo>
                            <a:lnTo>
                              <a:pt x="36977" y="2398"/>
                            </a:lnTo>
                            <a:lnTo>
                              <a:pt x="36977" y="71126"/>
                            </a:lnTo>
                            <a:lnTo>
                              <a:pt x="13" y="71126"/>
                            </a:lnTo>
                            <a:close/>
                          </a:path>
                        </a:pathLst>
                      </a:custGeom>
                      <a:noFill/>
                      <a:ln w="30717" cap="rnd">
                        <a:solidFill>
                          <a:srgbClr val="000080"/>
                        </a:solidFill>
                        <a:prstDash val="solid"/>
                        <a:round/>
                      </a:ln>
                    </p:spPr>
                    <p:txBody>
                      <a:bodyPr rtlCol="0" anchor="ctr"/>
                      <a:lstStyle/>
                      <a:p>
                        <a:endParaRPr lang="en-CH" sz="4800"/>
                      </a:p>
                    </p:txBody>
                  </p:sp>
                  <p:sp>
                    <p:nvSpPr>
                      <p:cNvPr id="140" name="Freeform 139">
                        <a:extLst>
                          <a:ext uri="{FF2B5EF4-FFF2-40B4-BE49-F238E27FC236}">
                            <a16:creationId xmlns:a16="http://schemas.microsoft.com/office/drawing/2014/main" id="{41FD90A4-AC6B-30B2-9D05-0357F4BC9892}"/>
                          </a:ext>
                        </a:extLst>
                      </p:cNvPr>
                      <p:cNvSpPr/>
                      <p:nvPr/>
                    </p:nvSpPr>
                    <p:spPr>
                      <a:xfrm rot="10800000" flipV="1">
                        <a:off x="6774032" y="11388981"/>
                        <a:ext cx="36964" cy="68728"/>
                      </a:xfrm>
                      <a:custGeom>
                        <a:avLst/>
                        <a:gdLst>
                          <a:gd name="connsiteX0" fmla="*/ 13 w 36964"/>
                          <a:gd name="connsiteY0" fmla="*/ 2398 h 68728"/>
                          <a:gd name="connsiteX1" fmla="*/ 36977 w 36964"/>
                          <a:gd name="connsiteY1" fmla="*/ 2398 h 68728"/>
                          <a:gd name="connsiteX2" fmla="*/ 36977 w 36964"/>
                          <a:gd name="connsiteY2" fmla="*/ 71126 h 68728"/>
                          <a:gd name="connsiteX3" fmla="*/ 13 w 36964"/>
                          <a:gd name="connsiteY3" fmla="*/ 71126 h 68728"/>
                        </a:gdLst>
                        <a:ahLst/>
                        <a:cxnLst>
                          <a:cxn ang="0">
                            <a:pos x="connsiteX0" y="connsiteY0"/>
                          </a:cxn>
                          <a:cxn ang="0">
                            <a:pos x="connsiteX1" y="connsiteY1"/>
                          </a:cxn>
                          <a:cxn ang="0">
                            <a:pos x="connsiteX2" y="connsiteY2"/>
                          </a:cxn>
                          <a:cxn ang="0">
                            <a:pos x="connsiteX3" y="connsiteY3"/>
                          </a:cxn>
                        </a:cxnLst>
                        <a:rect l="l" t="t" r="r" b="b"/>
                        <a:pathLst>
                          <a:path w="36964" h="68728">
                            <a:moveTo>
                              <a:pt x="13" y="2398"/>
                            </a:moveTo>
                            <a:lnTo>
                              <a:pt x="36977" y="2398"/>
                            </a:lnTo>
                            <a:lnTo>
                              <a:pt x="36977" y="71126"/>
                            </a:lnTo>
                            <a:lnTo>
                              <a:pt x="13" y="71126"/>
                            </a:lnTo>
                            <a:close/>
                          </a:path>
                        </a:pathLst>
                      </a:custGeom>
                      <a:solidFill>
                        <a:srgbClr val="FFFFFF"/>
                      </a:solidFill>
                      <a:ln w="413" cap="rnd">
                        <a:noFill/>
                        <a:prstDash val="solid"/>
                        <a:round/>
                      </a:ln>
                    </p:spPr>
                    <p:txBody>
                      <a:bodyPr rtlCol="0" anchor="ctr"/>
                      <a:lstStyle/>
                      <a:p>
                        <a:endParaRPr lang="en-CH" sz="4800"/>
                      </a:p>
                    </p:txBody>
                  </p:sp>
                </p:grpSp>
                <p:grpSp>
                  <p:nvGrpSpPr>
                    <p:cNvPr id="141" name="Graphic 4">
                      <a:extLst>
                        <a:ext uri="{FF2B5EF4-FFF2-40B4-BE49-F238E27FC236}">
                          <a16:creationId xmlns:a16="http://schemas.microsoft.com/office/drawing/2014/main" id="{539E69BD-BB34-52DE-12BF-C6A3671927CE}"/>
                        </a:ext>
                      </a:extLst>
                    </p:cNvPr>
                    <p:cNvGrpSpPr/>
                    <p:nvPr/>
                  </p:nvGrpSpPr>
                  <p:grpSpPr>
                    <a:xfrm>
                      <a:off x="6719687" y="11268650"/>
                      <a:ext cx="121948" cy="156588"/>
                      <a:chOff x="6719687" y="11268650"/>
                      <a:chExt cx="121948" cy="156588"/>
                    </a:xfrm>
                  </p:grpSpPr>
                  <p:sp>
                    <p:nvSpPr>
                      <p:cNvPr id="142" name="Freeform 141">
                        <a:extLst>
                          <a:ext uri="{FF2B5EF4-FFF2-40B4-BE49-F238E27FC236}">
                            <a16:creationId xmlns:a16="http://schemas.microsoft.com/office/drawing/2014/main" id="{C83084E2-C3D7-B8C2-C4FC-615924F8A852}"/>
                          </a:ext>
                        </a:extLst>
                      </p:cNvPr>
                      <p:cNvSpPr/>
                      <p:nvPr/>
                    </p:nvSpPr>
                    <p:spPr>
                      <a:xfrm rot="10800000" flipV="1">
                        <a:off x="6719687" y="11268650"/>
                        <a:ext cx="121948" cy="156588"/>
                      </a:xfrm>
                      <a:custGeom>
                        <a:avLst/>
                        <a:gdLst>
                          <a:gd name="connsiteX0" fmla="*/ 61300 w 121948"/>
                          <a:gd name="connsiteY0" fmla="*/ 2549 h 156588"/>
                          <a:gd name="connsiteX1" fmla="*/ 122271 w 121948"/>
                          <a:gd name="connsiteY1" fmla="*/ 75011 h 156588"/>
                          <a:gd name="connsiteX2" fmla="*/ 61300 w 121948"/>
                          <a:gd name="connsiteY2" fmla="*/ 159137 h 156588"/>
                          <a:gd name="connsiteX3" fmla="*/ 323 w 121948"/>
                          <a:gd name="connsiteY3" fmla="*/ 75011 h 156588"/>
                          <a:gd name="connsiteX4" fmla="*/ 61300 w 121948"/>
                          <a:gd name="connsiteY4" fmla="*/ 2549 h 15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48" h="156588">
                            <a:moveTo>
                              <a:pt x="61300" y="2549"/>
                            </a:moveTo>
                            <a:cubicBezTo>
                              <a:pt x="94955" y="2549"/>
                              <a:pt x="122271" y="35017"/>
                              <a:pt x="122271" y="75011"/>
                            </a:cubicBezTo>
                            <a:cubicBezTo>
                              <a:pt x="122271" y="115005"/>
                              <a:pt x="61300" y="159137"/>
                              <a:pt x="61300" y="159137"/>
                            </a:cubicBezTo>
                            <a:cubicBezTo>
                              <a:pt x="61300" y="159137"/>
                              <a:pt x="323" y="140973"/>
                              <a:pt x="323" y="75011"/>
                            </a:cubicBezTo>
                            <a:cubicBezTo>
                              <a:pt x="323" y="35017"/>
                              <a:pt x="27645" y="2549"/>
                              <a:pt x="61300" y="2549"/>
                            </a:cubicBezTo>
                            <a:close/>
                          </a:path>
                        </a:pathLst>
                      </a:custGeom>
                      <a:noFill/>
                      <a:ln w="30945" cap="rnd">
                        <a:solidFill>
                          <a:srgbClr val="000080"/>
                        </a:solidFill>
                        <a:prstDash val="solid"/>
                        <a:round/>
                      </a:ln>
                    </p:spPr>
                    <p:txBody>
                      <a:bodyPr rtlCol="0" anchor="ctr"/>
                      <a:lstStyle/>
                      <a:p>
                        <a:endParaRPr lang="en-CH" sz="4800"/>
                      </a:p>
                    </p:txBody>
                  </p:sp>
                  <p:sp>
                    <p:nvSpPr>
                      <p:cNvPr id="143" name="Freeform 142">
                        <a:extLst>
                          <a:ext uri="{FF2B5EF4-FFF2-40B4-BE49-F238E27FC236}">
                            <a16:creationId xmlns:a16="http://schemas.microsoft.com/office/drawing/2014/main" id="{CCBE3D17-4FE4-68E6-21D9-18E841A0A82F}"/>
                          </a:ext>
                        </a:extLst>
                      </p:cNvPr>
                      <p:cNvSpPr/>
                      <p:nvPr/>
                    </p:nvSpPr>
                    <p:spPr>
                      <a:xfrm rot="10800000" flipV="1">
                        <a:off x="6719687" y="11268650"/>
                        <a:ext cx="121948" cy="156588"/>
                      </a:xfrm>
                      <a:custGeom>
                        <a:avLst/>
                        <a:gdLst>
                          <a:gd name="connsiteX0" fmla="*/ 61300 w 121948"/>
                          <a:gd name="connsiteY0" fmla="*/ 2549 h 156588"/>
                          <a:gd name="connsiteX1" fmla="*/ 122271 w 121948"/>
                          <a:gd name="connsiteY1" fmla="*/ 75011 h 156588"/>
                          <a:gd name="connsiteX2" fmla="*/ 61300 w 121948"/>
                          <a:gd name="connsiteY2" fmla="*/ 159137 h 156588"/>
                          <a:gd name="connsiteX3" fmla="*/ 323 w 121948"/>
                          <a:gd name="connsiteY3" fmla="*/ 75011 h 156588"/>
                          <a:gd name="connsiteX4" fmla="*/ 61300 w 121948"/>
                          <a:gd name="connsiteY4" fmla="*/ 2549 h 15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48" h="156588">
                            <a:moveTo>
                              <a:pt x="61300" y="2549"/>
                            </a:moveTo>
                            <a:cubicBezTo>
                              <a:pt x="94955" y="2549"/>
                              <a:pt x="122271" y="35017"/>
                              <a:pt x="122271" y="75011"/>
                            </a:cubicBezTo>
                            <a:cubicBezTo>
                              <a:pt x="122271" y="115005"/>
                              <a:pt x="61300" y="159137"/>
                              <a:pt x="61300" y="159137"/>
                            </a:cubicBezTo>
                            <a:cubicBezTo>
                              <a:pt x="61300" y="159137"/>
                              <a:pt x="323" y="140973"/>
                              <a:pt x="323" y="75011"/>
                            </a:cubicBezTo>
                            <a:cubicBezTo>
                              <a:pt x="323" y="35017"/>
                              <a:pt x="27645" y="2549"/>
                              <a:pt x="61300" y="2549"/>
                            </a:cubicBezTo>
                            <a:close/>
                          </a:path>
                        </a:pathLst>
                      </a:custGeom>
                      <a:solidFill>
                        <a:srgbClr val="FFFFFF"/>
                      </a:solidFill>
                      <a:ln w="566" cap="rnd">
                        <a:noFill/>
                        <a:prstDash val="solid"/>
                        <a:round/>
                      </a:ln>
                    </p:spPr>
                    <p:txBody>
                      <a:bodyPr rtlCol="0" anchor="ctr"/>
                      <a:lstStyle/>
                      <a:p>
                        <a:endParaRPr lang="en-CH" sz="4800"/>
                      </a:p>
                    </p:txBody>
                  </p:sp>
                </p:grpSp>
                <p:grpSp>
                  <p:nvGrpSpPr>
                    <p:cNvPr id="144" name="Graphic 4">
                      <a:extLst>
                        <a:ext uri="{FF2B5EF4-FFF2-40B4-BE49-F238E27FC236}">
                          <a16:creationId xmlns:a16="http://schemas.microsoft.com/office/drawing/2014/main" id="{2DD945FE-42BD-4DC6-877B-E7F67C065F28}"/>
                        </a:ext>
                      </a:extLst>
                    </p:cNvPr>
                    <p:cNvGrpSpPr/>
                    <p:nvPr/>
                  </p:nvGrpSpPr>
                  <p:grpSpPr>
                    <a:xfrm>
                      <a:off x="6751804" y="11388981"/>
                      <a:ext cx="23327" cy="68728"/>
                      <a:chOff x="6751804" y="11388981"/>
                      <a:chExt cx="23327" cy="68728"/>
                    </a:xfrm>
                  </p:grpSpPr>
                  <p:sp>
                    <p:nvSpPr>
                      <p:cNvPr id="145" name="Freeform 144">
                        <a:extLst>
                          <a:ext uri="{FF2B5EF4-FFF2-40B4-BE49-F238E27FC236}">
                            <a16:creationId xmlns:a16="http://schemas.microsoft.com/office/drawing/2014/main" id="{6D37E6F3-4071-EC06-DC2B-4B2620013481}"/>
                          </a:ext>
                        </a:extLst>
                      </p:cNvPr>
                      <p:cNvSpPr/>
                      <p:nvPr/>
                    </p:nvSpPr>
                    <p:spPr>
                      <a:xfrm rot="10800000" flipV="1">
                        <a:off x="6751804" y="11388981"/>
                        <a:ext cx="23327" cy="68728"/>
                      </a:xfrm>
                      <a:custGeom>
                        <a:avLst/>
                        <a:gdLst>
                          <a:gd name="connsiteX0" fmla="*/ 3 w 23327"/>
                          <a:gd name="connsiteY0" fmla="*/ 2400 h 68728"/>
                          <a:gd name="connsiteX1" fmla="*/ 23331 w 23327"/>
                          <a:gd name="connsiteY1" fmla="*/ 2400 h 68728"/>
                          <a:gd name="connsiteX2" fmla="*/ 23331 w 23327"/>
                          <a:gd name="connsiteY2" fmla="*/ 71129 h 68728"/>
                          <a:gd name="connsiteX3" fmla="*/ 3 w 23327"/>
                          <a:gd name="connsiteY3" fmla="*/ 71129 h 68728"/>
                        </a:gdLst>
                        <a:ahLst/>
                        <a:cxnLst>
                          <a:cxn ang="0">
                            <a:pos x="connsiteX0" y="connsiteY0"/>
                          </a:cxn>
                          <a:cxn ang="0">
                            <a:pos x="connsiteX1" y="connsiteY1"/>
                          </a:cxn>
                          <a:cxn ang="0">
                            <a:pos x="connsiteX2" y="connsiteY2"/>
                          </a:cxn>
                          <a:cxn ang="0">
                            <a:pos x="connsiteX3" y="connsiteY3"/>
                          </a:cxn>
                        </a:cxnLst>
                        <a:rect l="l" t="t" r="r" b="b"/>
                        <a:pathLst>
                          <a:path w="23327" h="68728">
                            <a:moveTo>
                              <a:pt x="3" y="2400"/>
                            </a:moveTo>
                            <a:lnTo>
                              <a:pt x="23331" y="2400"/>
                            </a:lnTo>
                            <a:lnTo>
                              <a:pt x="23331" y="71129"/>
                            </a:lnTo>
                            <a:lnTo>
                              <a:pt x="3" y="71129"/>
                            </a:lnTo>
                            <a:close/>
                          </a:path>
                        </a:pathLst>
                      </a:custGeom>
                      <a:noFill/>
                      <a:ln w="30973" cap="rnd">
                        <a:solidFill>
                          <a:srgbClr val="000080"/>
                        </a:solidFill>
                        <a:prstDash val="solid"/>
                        <a:round/>
                      </a:ln>
                    </p:spPr>
                    <p:txBody>
                      <a:bodyPr rtlCol="0" anchor="ctr"/>
                      <a:lstStyle/>
                      <a:p>
                        <a:endParaRPr lang="en-CH" sz="4800"/>
                      </a:p>
                    </p:txBody>
                  </p:sp>
                  <p:sp>
                    <p:nvSpPr>
                      <p:cNvPr id="146" name="Freeform 145">
                        <a:extLst>
                          <a:ext uri="{FF2B5EF4-FFF2-40B4-BE49-F238E27FC236}">
                            <a16:creationId xmlns:a16="http://schemas.microsoft.com/office/drawing/2014/main" id="{6BBC2EDE-634B-AE84-544E-DDCC3A5090C4}"/>
                          </a:ext>
                        </a:extLst>
                      </p:cNvPr>
                      <p:cNvSpPr/>
                      <p:nvPr/>
                    </p:nvSpPr>
                    <p:spPr>
                      <a:xfrm rot="10800000" flipV="1">
                        <a:off x="6751804" y="11388981"/>
                        <a:ext cx="23327" cy="68728"/>
                      </a:xfrm>
                      <a:custGeom>
                        <a:avLst/>
                        <a:gdLst>
                          <a:gd name="connsiteX0" fmla="*/ 3 w 23327"/>
                          <a:gd name="connsiteY0" fmla="*/ 2400 h 68728"/>
                          <a:gd name="connsiteX1" fmla="*/ 23331 w 23327"/>
                          <a:gd name="connsiteY1" fmla="*/ 2400 h 68728"/>
                          <a:gd name="connsiteX2" fmla="*/ 23331 w 23327"/>
                          <a:gd name="connsiteY2" fmla="*/ 71129 h 68728"/>
                          <a:gd name="connsiteX3" fmla="*/ 3 w 23327"/>
                          <a:gd name="connsiteY3" fmla="*/ 71129 h 68728"/>
                        </a:gdLst>
                        <a:ahLst/>
                        <a:cxnLst>
                          <a:cxn ang="0">
                            <a:pos x="connsiteX0" y="connsiteY0"/>
                          </a:cxn>
                          <a:cxn ang="0">
                            <a:pos x="connsiteX1" y="connsiteY1"/>
                          </a:cxn>
                          <a:cxn ang="0">
                            <a:pos x="connsiteX2" y="connsiteY2"/>
                          </a:cxn>
                          <a:cxn ang="0">
                            <a:pos x="connsiteX3" y="connsiteY3"/>
                          </a:cxn>
                        </a:cxnLst>
                        <a:rect l="l" t="t" r="r" b="b"/>
                        <a:pathLst>
                          <a:path w="23327" h="68728">
                            <a:moveTo>
                              <a:pt x="3" y="2400"/>
                            </a:moveTo>
                            <a:lnTo>
                              <a:pt x="23331" y="2400"/>
                            </a:lnTo>
                            <a:lnTo>
                              <a:pt x="23331" y="71129"/>
                            </a:lnTo>
                            <a:lnTo>
                              <a:pt x="3" y="71129"/>
                            </a:lnTo>
                            <a:close/>
                          </a:path>
                        </a:pathLst>
                      </a:custGeom>
                      <a:solidFill>
                        <a:srgbClr val="FFFFFF"/>
                      </a:solidFill>
                      <a:ln w="329" cap="rnd">
                        <a:noFill/>
                        <a:prstDash val="solid"/>
                        <a:round/>
                      </a:ln>
                    </p:spPr>
                    <p:txBody>
                      <a:bodyPr rtlCol="0" anchor="ctr"/>
                      <a:lstStyle/>
                      <a:p>
                        <a:endParaRPr lang="en-CH" sz="4800"/>
                      </a:p>
                    </p:txBody>
                  </p:sp>
                </p:grpSp>
                <p:grpSp>
                  <p:nvGrpSpPr>
                    <p:cNvPr id="147" name="Graphic 4">
                      <a:extLst>
                        <a:ext uri="{FF2B5EF4-FFF2-40B4-BE49-F238E27FC236}">
                          <a16:creationId xmlns:a16="http://schemas.microsoft.com/office/drawing/2014/main" id="{FF77D6AC-54A5-0E9D-C30B-466EE4B5C98F}"/>
                        </a:ext>
                      </a:extLst>
                    </p:cNvPr>
                    <p:cNvGrpSpPr/>
                    <p:nvPr/>
                  </p:nvGrpSpPr>
                  <p:grpSpPr>
                    <a:xfrm>
                      <a:off x="6719687" y="11268650"/>
                      <a:ext cx="60971" cy="156588"/>
                      <a:chOff x="6719687" y="11268650"/>
                      <a:chExt cx="60971" cy="156588"/>
                    </a:xfrm>
                  </p:grpSpPr>
                  <p:sp>
                    <p:nvSpPr>
                      <p:cNvPr id="148" name="Freeform 147">
                        <a:extLst>
                          <a:ext uri="{FF2B5EF4-FFF2-40B4-BE49-F238E27FC236}">
                            <a16:creationId xmlns:a16="http://schemas.microsoft.com/office/drawing/2014/main" id="{237B1F20-14C5-7585-B31F-F2415A20D01B}"/>
                          </a:ext>
                        </a:extLst>
                      </p:cNvPr>
                      <p:cNvSpPr/>
                      <p:nvPr/>
                    </p:nvSpPr>
                    <p:spPr>
                      <a:xfrm rot="10800000" flipV="1">
                        <a:off x="6719687" y="11268650"/>
                        <a:ext cx="60971" cy="156588"/>
                      </a:xfrm>
                      <a:custGeom>
                        <a:avLst/>
                        <a:gdLst>
                          <a:gd name="connsiteX0" fmla="*/ 263 w 60971"/>
                          <a:gd name="connsiteY0" fmla="*/ 2549 h 156588"/>
                          <a:gd name="connsiteX1" fmla="*/ 61235 w 60971"/>
                          <a:gd name="connsiteY1" fmla="*/ 75011 h 156588"/>
                          <a:gd name="connsiteX2" fmla="*/ 263 w 60971"/>
                          <a:gd name="connsiteY2" fmla="*/ 159137 h 156588"/>
                          <a:gd name="connsiteX3" fmla="*/ 263 w 60971"/>
                          <a:gd name="connsiteY3" fmla="*/ 2549 h 156588"/>
                        </a:gdLst>
                        <a:ahLst/>
                        <a:cxnLst>
                          <a:cxn ang="0">
                            <a:pos x="connsiteX0" y="connsiteY0"/>
                          </a:cxn>
                          <a:cxn ang="0">
                            <a:pos x="connsiteX1" y="connsiteY1"/>
                          </a:cxn>
                          <a:cxn ang="0">
                            <a:pos x="connsiteX2" y="connsiteY2"/>
                          </a:cxn>
                          <a:cxn ang="0">
                            <a:pos x="connsiteX3" y="connsiteY3"/>
                          </a:cxn>
                        </a:cxnLst>
                        <a:rect l="l" t="t" r="r" b="b"/>
                        <a:pathLst>
                          <a:path w="60971" h="156588">
                            <a:moveTo>
                              <a:pt x="263" y="2549"/>
                            </a:moveTo>
                            <a:cubicBezTo>
                              <a:pt x="263" y="2549"/>
                              <a:pt x="61235" y="2549"/>
                              <a:pt x="61235" y="75011"/>
                            </a:cubicBezTo>
                            <a:cubicBezTo>
                              <a:pt x="61235" y="138476"/>
                              <a:pt x="263" y="159137"/>
                              <a:pt x="263" y="159137"/>
                            </a:cubicBezTo>
                            <a:lnTo>
                              <a:pt x="263" y="2549"/>
                            </a:lnTo>
                            <a:close/>
                          </a:path>
                        </a:pathLst>
                      </a:custGeom>
                      <a:noFill/>
                      <a:ln w="30945" cap="rnd">
                        <a:solidFill>
                          <a:srgbClr val="000080"/>
                        </a:solidFill>
                        <a:prstDash val="solid"/>
                        <a:round/>
                      </a:ln>
                    </p:spPr>
                    <p:txBody>
                      <a:bodyPr rtlCol="0" anchor="ctr"/>
                      <a:lstStyle/>
                      <a:p>
                        <a:endParaRPr lang="en-CH" sz="4800"/>
                      </a:p>
                    </p:txBody>
                  </p:sp>
                  <p:sp>
                    <p:nvSpPr>
                      <p:cNvPr id="149" name="Freeform 148">
                        <a:extLst>
                          <a:ext uri="{FF2B5EF4-FFF2-40B4-BE49-F238E27FC236}">
                            <a16:creationId xmlns:a16="http://schemas.microsoft.com/office/drawing/2014/main" id="{5903884C-6180-E826-F77B-4BE26F6FDC7F}"/>
                          </a:ext>
                        </a:extLst>
                      </p:cNvPr>
                      <p:cNvSpPr/>
                      <p:nvPr/>
                    </p:nvSpPr>
                    <p:spPr>
                      <a:xfrm rot="10800000" flipV="1">
                        <a:off x="6719687" y="11268650"/>
                        <a:ext cx="60971" cy="156588"/>
                      </a:xfrm>
                      <a:custGeom>
                        <a:avLst/>
                        <a:gdLst>
                          <a:gd name="connsiteX0" fmla="*/ 263 w 60971"/>
                          <a:gd name="connsiteY0" fmla="*/ 2549 h 156588"/>
                          <a:gd name="connsiteX1" fmla="*/ 61235 w 60971"/>
                          <a:gd name="connsiteY1" fmla="*/ 75011 h 156588"/>
                          <a:gd name="connsiteX2" fmla="*/ 263 w 60971"/>
                          <a:gd name="connsiteY2" fmla="*/ 159137 h 156588"/>
                          <a:gd name="connsiteX3" fmla="*/ 263 w 60971"/>
                          <a:gd name="connsiteY3" fmla="*/ 2549 h 156588"/>
                        </a:gdLst>
                        <a:ahLst/>
                        <a:cxnLst>
                          <a:cxn ang="0">
                            <a:pos x="connsiteX0" y="connsiteY0"/>
                          </a:cxn>
                          <a:cxn ang="0">
                            <a:pos x="connsiteX1" y="connsiteY1"/>
                          </a:cxn>
                          <a:cxn ang="0">
                            <a:pos x="connsiteX2" y="connsiteY2"/>
                          </a:cxn>
                          <a:cxn ang="0">
                            <a:pos x="connsiteX3" y="connsiteY3"/>
                          </a:cxn>
                        </a:cxnLst>
                        <a:rect l="l" t="t" r="r" b="b"/>
                        <a:pathLst>
                          <a:path w="60971" h="156588">
                            <a:moveTo>
                              <a:pt x="263" y="2549"/>
                            </a:moveTo>
                            <a:cubicBezTo>
                              <a:pt x="263" y="2549"/>
                              <a:pt x="61235" y="2549"/>
                              <a:pt x="61235" y="75011"/>
                            </a:cubicBezTo>
                            <a:cubicBezTo>
                              <a:pt x="61235" y="138476"/>
                              <a:pt x="263" y="159137"/>
                              <a:pt x="263" y="159137"/>
                            </a:cubicBezTo>
                            <a:lnTo>
                              <a:pt x="263" y="2549"/>
                            </a:lnTo>
                            <a:close/>
                          </a:path>
                        </a:pathLst>
                      </a:custGeom>
                      <a:solidFill>
                        <a:srgbClr val="FFFFFF"/>
                      </a:solidFill>
                      <a:ln w="566" cap="rnd">
                        <a:noFill/>
                        <a:prstDash val="solid"/>
                        <a:round/>
                      </a:ln>
                    </p:spPr>
                    <p:txBody>
                      <a:bodyPr rtlCol="0" anchor="ctr"/>
                      <a:lstStyle/>
                      <a:p>
                        <a:endParaRPr lang="en-CH" sz="4800"/>
                      </a:p>
                    </p:txBody>
                  </p:sp>
                </p:grpSp>
                <p:grpSp>
                  <p:nvGrpSpPr>
                    <p:cNvPr id="150" name="Graphic 4">
                      <a:extLst>
                        <a:ext uri="{FF2B5EF4-FFF2-40B4-BE49-F238E27FC236}">
                          <a16:creationId xmlns:a16="http://schemas.microsoft.com/office/drawing/2014/main" id="{AC69FE6A-32CA-2DAB-964A-A4F59CBFE719}"/>
                        </a:ext>
                      </a:extLst>
                    </p:cNvPr>
                    <p:cNvGrpSpPr/>
                    <p:nvPr/>
                  </p:nvGrpSpPr>
                  <p:grpSpPr>
                    <a:xfrm>
                      <a:off x="6827642" y="11338517"/>
                      <a:ext cx="27988" cy="35857"/>
                      <a:chOff x="6827642" y="11338517"/>
                      <a:chExt cx="27988" cy="35857"/>
                    </a:xfrm>
                  </p:grpSpPr>
                  <p:sp>
                    <p:nvSpPr>
                      <p:cNvPr id="151" name="Freeform 150">
                        <a:extLst>
                          <a:ext uri="{FF2B5EF4-FFF2-40B4-BE49-F238E27FC236}">
                            <a16:creationId xmlns:a16="http://schemas.microsoft.com/office/drawing/2014/main" id="{BAADF839-BC38-AB5F-905D-E83544A01A94}"/>
                          </a:ext>
                        </a:extLst>
                      </p:cNvPr>
                      <p:cNvSpPr/>
                      <p:nvPr/>
                    </p:nvSpPr>
                    <p:spPr>
                      <a:xfrm>
                        <a:off x="6827642" y="11338517"/>
                        <a:ext cx="27988" cy="35857"/>
                      </a:xfrm>
                      <a:custGeom>
                        <a:avLst/>
                        <a:gdLst>
                          <a:gd name="connsiteX0" fmla="*/ 4367 w 27988"/>
                          <a:gd name="connsiteY0" fmla="*/ 15577 h 35857"/>
                          <a:gd name="connsiteX1" fmla="*/ 9627 w 27988"/>
                          <a:gd name="connsiteY1" fmla="*/ 33506 h 35857"/>
                          <a:gd name="connsiteX2" fmla="*/ 23622 w 27988"/>
                          <a:gd name="connsiteY2" fmla="*/ 20281 h 35857"/>
                          <a:gd name="connsiteX3" fmla="*/ 18362 w 27988"/>
                          <a:gd name="connsiteY3" fmla="*/ 2352 h 35857"/>
                          <a:gd name="connsiteX4" fmla="*/ 4367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4367" y="15577"/>
                            </a:moveTo>
                            <a:cubicBezTo>
                              <a:pt x="1955" y="24180"/>
                              <a:pt x="4310" y="32207"/>
                              <a:pt x="9627" y="33506"/>
                            </a:cubicBezTo>
                            <a:cubicBezTo>
                              <a:pt x="14944" y="34805"/>
                              <a:pt x="21210" y="28884"/>
                              <a:pt x="23622" y="20281"/>
                            </a:cubicBezTo>
                            <a:cubicBezTo>
                              <a:pt x="26034" y="11678"/>
                              <a:pt x="23679" y="3651"/>
                              <a:pt x="18362" y="2352"/>
                            </a:cubicBezTo>
                            <a:cubicBezTo>
                              <a:pt x="13045" y="1053"/>
                              <a:pt x="6779" y="6974"/>
                              <a:pt x="4367" y="15577"/>
                            </a:cubicBezTo>
                            <a:close/>
                          </a:path>
                        </a:pathLst>
                      </a:custGeom>
                      <a:noFill/>
                      <a:ln w="30553" cap="rnd">
                        <a:solidFill>
                          <a:srgbClr val="000080"/>
                        </a:solidFill>
                        <a:prstDash val="solid"/>
                        <a:round/>
                      </a:ln>
                    </p:spPr>
                    <p:txBody>
                      <a:bodyPr rtlCol="0" anchor="ctr"/>
                      <a:lstStyle/>
                      <a:p>
                        <a:endParaRPr lang="en-CH" sz="4800"/>
                      </a:p>
                    </p:txBody>
                  </p:sp>
                  <p:sp>
                    <p:nvSpPr>
                      <p:cNvPr id="152" name="Freeform 151">
                        <a:extLst>
                          <a:ext uri="{FF2B5EF4-FFF2-40B4-BE49-F238E27FC236}">
                            <a16:creationId xmlns:a16="http://schemas.microsoft.com/office/drawing/2014/main" id="{6FB0C526-C4CD-2216-53D2-15CB2C3F466A}"/>
                          </a:ext>
                        </a:extLst>
                      </p:cNvPr>
                      <p:cNvSpPr/>
                      <p:nvPr/>
                    </p:nvSpPr>
                    <p:spPr>
                      <a:xfrm>
                        <a:off x="6827642" y="11338517"/>
                        <a:ext cx="27988" cy="35857"/>
                      </a:xfrm>
                      <a:custGeom>
                        <a:avLst/>
                        <a:gdLst>
                          <a:gd name="connsiteX0" fmla="*/ 4367 w 27988"/>
                          <a:gd name="connsiteY0" fmla="*/ 15577 h 35857"/>
                          <a:gd name="connsiteX1" fmla="*/ 9627 w 27988"/>
                          <a:gd name="connsiteY1" fmla="*/ 33506 h 35857"/>
                          <a:gd name="connsiteX2" fmla="*/ 23622 w 27988"/>
                          <a:gd name="connsiteY2" fmla="*/ 20281 h 35857"/>
                          <a:gd name="connsiteX3" fmla="*/ 18362 w 27988"/>
                          <a:gd name="connsiteY3" fmla="*/ 2352 h 35857"/>
                          <a:gd name="connsiteX4" fmla="*/ 4367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4367" y="15577"/>
                            </a:moveTo>
                            <a:cubicBezTo>
                              <a:pt x="1955" y="24180"/>
                              <a:pt x="4310" y="32207"/>
                              <a:pt x="9627" y="33506"/>
                            </a:cubicBezTo>
                            <a:cubicBezTo>
                              <a:pt x="14944" y="34805"/>
                              <a:pt x="21210" y="28884"/>
                              <a:pt x="23622" y="20281"/>
                            </a:cubicBezTo>
                            <a:cubicBezTo>
                              <a:pt x="26034" y="11678"/>
                              <a:pt x="23679" y="3651"/>
                              <a:pt x="18362" y="2352"/>
                            </a:cubicBezTo>
                            <a:cubicBezTo>
                              <a:pt x="13045" y="1053"/>
                              <a:pt x="6779" y="6974"/>
                              <a:pt x="4367" y="15577"/>
                            </a:cubicBezTo>
                            <a:close/>
                          </a:path>
                        </a:pathLst>
                      </a:custGeom>
                      <a:solidFill>
                        <a:srgbClr val="FFFFFF"/>
                      </a:solidFill>
                      <a:ln w="394" cap="rnd">
                        <a:noFill/>
                        <a:prstDash val="solid"/>
                        <a:round/>
                      </a:ln>
                    </p:spPr>
                    <p:txBody>
                      <a:bodyPr rtlCol="0" anchor="ctr"/>
                      <a:lstStyle/>
                      <a:p>
                        <a:endParaRPr lang="en-CH" sz="4800"/>
                      </a:p>
                    </p:txBody>
                  </p:sp>
                </p:grpSp>
                <p:grpSp>
                  <p:nvGrpSpPr>
                    <p:cNvPr id="153" name="Graphic 4">
                      <a:extLst>
                        <a:ext uri="{FF2B5EF4-FFF2-40B4-BE49-F238E27FC236}">
                          <a16:creationId xmlns:a16="http://schemas.microsoft.com/office/drawing/2014/main" id="{50F4DF2A-B322-0129-E33D-D2FC61F9262B}"/>
                        </a:ext>
                      </a:extLst>
                    </p:cNvPr>
                    <p:cNvGrpSpPr/>
                    <p:nvPr/>
                  </p:nvGrpSpPr>
                  <p:grpSpPr>
                    <a:xfrm>
                      <a:off x="6705689" y="11338517"/>
                      <a:ext cx="27988" cy="35857"/>
                      <a:chOff x="6705689" y="11338517"/>
                      <a:chExt cx="27988" cy="35857"/>
                    </a:xfrm>
                  </p:grpSpPr>
                  <p:sp>
                    <p:nvSpPr>
                      <p:cNvPr id="154" name="Freeform 153">
                        <a:extLst>
                          <a:ext uri="{FF2B5EF4-FFF2-40B4-BE49-F238E27FC236}">
                            <a16:creationId xmlns:a16="http://schemas.microsoft.com/office/drawing/2014/main" id="{B740AF06-9867-0EDC-1DC9-D99CC5ACA589}"/>
                          </a:ext>
                        </a:extLst>
                      </p:cNvPr>
                      <p:cNvSpPr/>
                      <p:nvPr/>
                    </p:nvSpPr>
                    <p:spPr>
                      <a:xfrm>
                        <a:off x="6705689" y="11338517"/>
                        <a:ext cx="27988" cy="35857"/>
                      </a:xfrm>
                      <a:custGeom>
                        <a:avLst/>
                        <a:gdLst>
                          <a:gd name="connsiteX0" fmla="*/ 23622 w 27988"/>
                          <a:gd name="connsiteY0" fmla="*/ 15577 h 35857"/>
                          <a:gd name="connsiteX1" fmla="*/ 18362 w 27988"/>
                          <a:gd name="connsiteY1" fmla="*/ 33506 h 35857"/>
                          <a:gd name="connsiteX2" fmla="*/ 4367 w 27988"/>
                          <a:gd name="connsiteY2" fmla="*/ 20281 h 35857"/>
                          <a:gd name="connsiteX3" fmla="*/ 9627 w 27988"/>
                          <a:gd name="connsiteY3" fmla="*/ 2352 h 35857"/>
                          <a:gd name="connsiteX4" fmla="*/ 23622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23622" y="15577"/>
                            </a:moveTo>
                            <a:cubicBezTo>
                              <a:pt x="26034" y="24180"/>
                              <a:pt x="23679" y="32207"/>
                              <a:pt x="18362" y="33506"/>
                            </a:cubicBezTo>
                            <a:cubicBezTo>
                              <a:pt x="13045" y="34805"/>
                              <a:pt x="6779" y="28884"/>
                              <a:pt x="4367" y="20281"/>
                            </a:cubicBezTo>
                            <a:cubicBezTo>
                              <a:pt x="1955" y="11678"/>
                              <a:pt x="4310" y="3651"/>
                              <a:pt x="9627" y="2352"/>
                            </a:cubicBezTo>
                            <a:cubicBezTo>
                              <a:pt x="14944" y="1053"/>
                              <a:pt x="21210" y="6974"/>
                              <a:pt x="23622" y="15577"/>
                            </a:cubicBezTo>
                            <a:close/>
                          </a:path>
                        </a:pathLst>
                      </a:custGeom>
                      <a:noFill/>
                      <a:ln w="30553" cap="rnd">
                        <a:solidFill>
                          <a:srgbClr val="000080"/>
                        </a:solidFill>
                        <a:prstDash val="solid"/>
                        <a:round/>
                      </a:ln>
                    </p:spPr>
                    <p:txBody>
                      <a:bodyPr rtlCol="0" anchor="ctr"/>
                      <a:lstStyle/>
                      <a:p>
                        <a:endParaRPr lang="en-CH" sz="4800"/>
                      </a:p>
                    </p:txBody>
                  </p:sp>
                  <p:sp>
                    <p:nvSpPr>
                      <p:cNvPr id="155" name="Freeform 154">
                        <a:extLst>
                          <a:ext uri="{FF2B5EF4-FFF2-40B4-BE49-F238E27FC236}">
                            <a16:creationId xmlns:a16="http://schemas.microsoft.com/office/drawing/2014/main" id="{B4D757F4-6FED-A161-79BB-E385C92F9D65}"/>
                          </a:ext>
                        </a:extLst>
                      </p:cNvPr>
                      <p:cNvSpPr/>
                      <p:nvPr/>
                    </p:nvSpPr>
                    <p:spPr>
                      <a:xfrm>
                        <a:off x="6705689" y="11338517"/>
                        <a:ext cx="27988" cy="35857"/>
                      </a:xfrm>
                      <a:custGeom>
                        <a:avLst/>
                        <a:gdLst>
                          <a:gd name="connsiteX0" fmla="*/ 23622 w 27988"/>
                          <a:gd name="connsiteY0" fmla="*/ 15577 h 35857"/>
                          <a:gd name="connsiteX1" fmla="*/ 18362 w 27988"/>
                          <a:gd name="connsiteY1" fmla="*/ 33506 h 35857"/>
                          <a:gd name="connsiteX2" fmla="*/ 4367 w 27988"/>
                          <a:gd name="connsiteY2" fmla="*/ 20281 h 35857"/>
                          <a:gd name="connsiteX3" fmla="*/ 9627 w 27988"/>
                          <a:gd name="connsiteY3" fmla="*/ 2352 h 35857"/>
                          <a:gd name="connsiteX4" fmla="*/ 23622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23622" y="15577"/>
                            </a:moveTo>
                            <a:cubicBezTo>
                              <a:pt x="26034" y="24180"/>
                              <a:pt x="23679" y="32207"/>
                              <a:pt x="18362" y="33506"/>
                            </a:cubicBezTo>
                            <a:cubicBezTo>
                              <a:pt x="13045" y="34805"/>
                              <a:pt x="6779" y="28884"/>
                              <a:pt x="4367" y="20281"/>
                            </a:cubicBezTo>
                            <a:cubicBezTo>
                              <a:pt x="1955" y="11678"/>
                              <a:pt x="4310" y="3651"/>
                              <a:pt x="9627" y="2352"/>
                            </a:cubicBezTo>
                            <a:cubicBezTo>
                              <a:pt x="14944" y="1053"/>
                              <a:pt x="21210" y="6974"/>
                              <a:pt x="23622" y="15577"/>
                            </a:cubicBezTo>
                            <a:close/>
                          </a:path>
                        </a:pathLst>
                      </a:custGeom>
                      <a:solidFill>
                        <a:srgbClr val="FFFFFF"/>
                      </a:solidFill>
                      <a:ln w="394" cap="rnd">
                        <a:noFill/>
                        <a:prstDash val="solid"/>
                        <a:round/>
                      </a:ln>
                    </p:spPr>
                    <p:txBody>
                      <a:bodyPr rtlCol="0" anchor="ctr"/>
                      <a:lstStyle/>
                      <a:p>
                        <a:endParaRPr lang="en-CH" sz="4800"/>
                      </a:p>
                    </p:txBody>
                  </p:sp>
                </p:grpSp>
              </p:grpSp>
              <p:grpSp>
                <p:nvGrpSpPr>
                  <p:cNvPr id="156" name="Graphic 4">
                    <a:extLst>
                      <a:ext uri="{FF2B5EF4-FFF2-40B4-BE49-F238E27FC236}">
                        <a16:creationId xmlns:a16="http://schemas.microsoft.com/office/drawing/2014/main" id="{8F331862-6601-0920-ECB8-84A8B698CD33}"/>
                      </a:ext>
                    </a:extLst>
                  </p:cNvPr>
                  <p:cNvGrpSpPr/>
                  <p:nvPr/>
                </p:nvGrpSpPr>
                <p:grpSpPr>
                  <a:xfrm>
                    <a:off x="6709114" y="11224184"/>
                    <a:ext cx="133163" cy="88390"/>
                    <a:chOff x="6709114" y="11224184"/>
                    <a:chExt cx="133163" cy="88390"/>
                  </a:xfrm>
                </p:grpSpPr>
                <p:sp>
                  <p:nvSpPr>
                    <p:cNvPr id="157" name="Freeform 156">
                      <a:extLst>
                        <a:ext uri="{FF2B5EF4-FFF2-40B4-BE49-F238E27FC236}">
                          <a16:creationId xmlns:a16="http://schemas.microsoft.com/office/drawing/2014/main" id="{FD2FA1F5-5D13-F4E9-C82F-8BF4C3AA93C8}"/>
                        </a:ext>
                      </a:extLst>
                    </p:cNvPr>
                    <p:cNvSpPr/>
                    <p:nvPr/>
                  </p:nvSpPr>
                  <p:spPr>
                    <a:xfrm flipV="1">
                      <a:off x="6709114" y="11224184"/>
                      <a:ext cx="133163" cy="88390"/>
                    </a:xfrm>
                    <a:custGeom>
                      <a:avLst/>
                      <a:gdLst>
                        <a:gd name="connsiteX0" fmla="*/ 132 w 133163"/>
                        <a:gd name="connsiteY0" fmla="*/ 11751 h 88390"/>
                        <a:gd name="connsiteX1" fmla="*/ 71679 w 133163"/>
                        <a:gd name="connsiteY1" fmla="*/ 91760 h 88390"/>
                        <a:gd name="connsiteX2" fmla="*/ 133295 w 133163"/>
                        <a:gd name="connsiteY2" fmla="*/ 11752 h 88390"/>
                        <a:gd name="connsiteX3" fmla="*/ 133295 w 133163"/>
                        <a:gd name="connsiteY3" fmla="*/ 11751 h 88390"/>
                        <a:gd name="connsiteX4" fmla="*/ 132 w 133163"/>
                        <a:gd name="connsiteY4" fmla="*/ 11751 h 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63" h="88390">
                          <a:moveTo>
                            <a:pt x="132" y="11751"/>
                          </a:moveTo>
                          <a:cubicBezTo>
                            <a:pt x="132" y="11751"/>
                            <a:pt x="10705" y="91760"/>
                            <a:pt x="71679" y="91760"/>
                          </a:cubicBezTo>
                          <a:cubicBezTo>
                            <a:pt x="125908" y="91760"/>
                            <a:pt x="133295" y="11752"/>
                            <a:pt x="133295" y="11752"/>
                          </a:cubicBezTo>
                          <a:lnTo>
                            <a:pt x="133295" y="11751"/>
                          </a:lnTo>
                          <a:cubicBezTo>
                            <a:pt x="90320" y="633"/>
                            <a:pt x="45953" y="517"/>
                            <a:pt x="132" y="11751"/>
                          </a:cubicBezTo>
                          <a:close/>
                        </a:path>
                      </a:pathLst>
                    </a:custGeom>
                    <a:noFill/>
                    <a:ln w="28702" cap="rnd">
                      <a:solidFill>
                        <a:srgbClr val="000080"/>
                      </a:solidFill>
                      <a:prstDash val="solid"/>
                      <a:round/>
                    </a:ln>
                  </p:spPr>
                  <p:txBody>
                    <a:bodyPr rtlCol="0" anchor="ctr"/>
                    <a:lstStyle/>
                    <a:p>
                      <a:endParaRPr lang="en-CH" sz="4800"/>
                    </a:p>
                  </p:txBody>
                </p:sp>
                <p:sp>
                  <p:nvSpPr>
                    <p:cNvPr id="158" name="Freeform 157">
                      <a:extLst>
                        <a:ext uri="{FF2B5EF4-FFF2-40B4-BE49-F238E27FC236}">
                          <a16:creationId xmlns:a16="http://schemas.microsoft.com/office/drawing/2014/main" id="{B2A849DF-6DE3-D2EE-D481-28F4B5A5D164}"/>
                        </a:ext>
                      </a:extLst>
                    </p:cNvPr>
                    <p:cNvSpPr/>
                    <p:nvPr/>
                  </p:nvSpPr>
                  <p:spPr>
                    <a:xfrm flipV="1">
                      <a:off x="6709114" y="11224184"/>
                      <a:ext cx="133163" cy="88390"/>
                    </a:xfrm>
                    <a:custGeom>
                      <a:avLst/>
                      <a:gdLst>
                        <a:gd name="connsiteX0" fmla="*/ 132 w 133163"/>
                        <a:gd name="connsiteY0" fmla="*/ 11751 h 88390"/>
                        <a:gd name="connsiteX1" fmla="*/ 71679 w 133163"/>
                        <a:gd name="connsiteY1" fmla="*/ 91760 h 88390"/>
                        <a:gd name="connsiteX2" fmla="*/ 133295 w 133163"/>
                        <a:gd name="connsiteY2" fmla="*/ 11752 h 88390"/>
                        <a:gd name="connsiteX3" fmla="*/ 133295 w 133163"/>
                        <a:gd name="connsiteY3" fmla="*/ 11751 h 88390"/>
                        <a:gd name="connsiteX4" fmla="*/ 132 w 133163"/>
                        <a:gd name="connsiteY4" fmla="*/ 11751 h 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63" h="88390">
                          <a:moveTo>
                            <a:pt x="132" y="11751"/>
                          </a:moveTo>
                          <a:cubicBezTo>
                            <a:pt x="132" y="11751"/>
                            <a:pt x="10705" y="91760"/>
                            <a:pt x="71679" y="91760"/>
                          </a:cubicBezTo>
                          <a:cubicBezTo>
                            <a:pt x="125908" y="91760"/>
                            <a:pt x="133295" y="11752"/>
                            <a:pt x="133295" y="11752"/>
                          </a:cubicBezTo>
                          <a:lnTo>
                            <a:pt x="133295" y="11751"/>
                          </a:lnTo>
                          <a:cubicBezTo>
                            <a:pt x="90320" y="633"/>
                            <a:pt x="45953" y="517"/>
                            <a:pt x="132" y="11751"/>
                          </a:cubicBezTo>
                          <a:close/>
                        </a:path>
                      </a:pathLst>
                    </a:custGeom>
                    <a:solidFill>
                      <a:srgbClr val="FFFFFF"/>
                    </a:solidFill>
                    <a:ln w="1325" cap="rnd">
                      <a:noFill/>
                      <a:prstDash val="solid"/>
                      <a:round/>
                    </a:ln>
                  </p:spPr>
                  <p:txBody>
                    <a:bodyPr rtlCol="0" anchor="ctr"/>
                    <a:lstStyle/>
                    <a:p>
                      <a:endParaRPr lang="en-CH" sz="4800"/>
                    </a:p>
                  </p:txBody>
                </p:sp>
              </p:grpSp>
              <p:grpSp>
                <p:nvGrpSpPr>
                  <p:cNvPr id="159" name="Graphic 4">
                    <a:extLst>
                      <a:ext uri="{FF2B5EF4-FFF2-40B4-BE49-F238E27FC236}">
                        <a16:creationId xmlns:a16="http://schemas.microsoft.com/office/drawing/2014/main" id="{3AC17D93-1A4B-1491-F6F7-03CEC3E2A2D9}"/>
                      </a:ext>
                    </a:extLst>
                  </p:cNvPr>
                  <p:cNvGrpSpPr/>
                  <p:nvPr/>
                </p:nvGrpSpPr>
                <p:grpSpPr>
                  <a:xfrm>
                    <a:off x="6709060" y="11224184"/>
                    <a:ext cx="71602" cy="88391"/>
                    <a:chOff x="6709060" y="11224184"/>
                    <a:chExt cx="71602" cy="88391"/>
                  </a:xfrm>
                </p:grpSpPr>
                <p:sp>
                  <p:nvSpPr>
                    <p:cNvPr id="160" name="Freeform 159">
                      <a:extLst>
                        <a:ext uri="{FF2B5EF4-FFF2-40B4-BE49-F238E27FC236}">
                          <a16:creationId xmlns:a16="http://schemas.microsoft.com/office/drawing/2014/main" id="{E6E75284-1EC0-A9BD-2580-F8E855AE57E6}"/>
                        </a:ext>
                      </a:extLst>
                    </p:cNvPr>
                    <p:cNvSpPr/>
                    <p:nvPr/>
                  </p:nvSpPr>
                  <p:spPr>
                    <a:xfrm flipV="1">
                      <a:off x="6709060" y="11224184"/>
                      <a:ext cx="71602" cy="88391"/>
                    </a:xfrm>
                    <a:custGeom>
                      <a:avLst/>
                      <a:gdLst>
                        <a:gd name="connsiteX0" fmla="*/ 216 w 71602"/>
                        <a:gd name="connsiteY0" fmla="*/ 11751 h 88391"/>
                        <a:gd name="connsiteX1" fmla="*/ 71764 w 71602"/>
                        <a:gd name="connsiteY1" fmla="*/ 91761 h 88391"/>
                        <a:gd name="connsiteX2" fmla="*/ 70727 w 71602"/>
                        <a:gd name="connsiteY2" fmla="*/ 3369 h 88391"/>
                        <a:gd name="connsiteX3" fmla="*/ 216 w 71602"/>
                        <a:gd name="connsiteY3" fmla="*/ 11751 h 88391"/>
                      </a:gdLst>
                      <a:ahLst/>
                      <a:cxnLst>
                        <a:cxn ang="0">
                          <a:pos x="connsiteX0" y="connsiteY0"/>
                        </a:cxn>
                        <a:cxn ang="0">
                          <a:pos x="connsiteX1" y="connsiteY1"/>
                        </a:cxn>
                        <a:cxn ang="0">
                          <a:pos x="connsiteX2" y="connsiteY2"/>
                        </a:cxn>
                        <a:cxn ang="0">
                          <a:pos x="connsiteX3" y="connsiteY3"/>
                        </a:cxn>
                      </a:cxnLst>
                      <a:rect l="l" t="t" r="r" b="b"/>
                      <a:pathLst>
                        <a:path w="71602" h="88391">
                          <a:moveTo>
                            <a:pt x="216" y="11751"/>
                          </a:moveTo>
                          <a:cubicBezTo>
                            <a:pt x="-1223" y="62143"/>
                            <a:pt x="25857" y="85777"/>
                            <a:pt x="71764" y="91761"/>
                          </a:cubicBezTo>
                          <a:lnTo>
                            <a:pt x="70727" y="3369"/>
                          </a:lnTo>
                          <a:cubicBezTo>
                            <a:pt x="70727" y="3369"/>
                            <a:pt x="29632" y="3369"/>
                            <a:pt x="216" y="11751"/>
                          </a:cubicBezTo>
                          <a:close/>
                        </a:path>
                      </a:pathLst>
                    </a:custGeom>
                    <a:noFill/>
                    <a:ln w="28702" cap="rnd">
                      <a:solidFill>
                        <a:srgbClr val="000080"/>
                      </a:solidFill>
                      <a:prstDash val="solid"/>
                      <a:round/>
                    </a:ln>
                  </p:spPr>
                  <p:txBody>
                    <a:bodyPr rtlCol="0" anchor="ctr"/>
                    <a:lstStyle/>
                    <a:p>
                      <a:endParaRPr lang="en-CH" sz="4800"/>
                    </a:p>
                  </p:txBody>
                </p:sp>
                <p:sp>
                  <p:nvSpPr>
                    <p:cNvPr id="161" name="Freeform 160">
                      <a:extLst>
                        <a:ext uri="{FF2B5EF4-FFF2-40B4-BE49-F238E27FC236}">
                          <a16:creationId xmlns:a16="http://schemas.microsoft.com/office/drawing/2014/main" id="{A54D6D08-DD5D-E7D4-9DB7-782AE84A0595}"/>
                        </a:ext>
                      </a:extLst>
                    </p:cNvPr>
                    <p:cNvSpPr/>
                    <p:nvPr/>
                  </p:nvSpPr>
                  <p:spPr>
                    <a:xfrm flipV="1">
                      <a:off x="6709060" y="11224184"/>
                      <a:ext cx="71602" cy="88391"/>
                    </a:xfrm>
                    <a:custGeom>
                      <a:avLst/>
                      <a:gdLst>
                        <a:gd name="connsiteX0" fmla="*/ 216 w 71602"/>
                        <a:gd name="connsiteY0" fmla="*/ 11751 h 88391"/>
                        <a:gd name="connsiteX1" fmla="*/ 71764 w 71602"/>
                        <a:gd name="connsiteY1" fmla="*/ 91761 h 88391"/>
                        <a:gd name="connsiteX2" fmla="*/ 70727 w 71602"/>
                        <a:gd name="connsiteY2" fmla="*/ 3369 h 88391"/>
                        <a:gd name="connsiteX3" fmla="*/ 216 w 71602"/>
                        <a:gd name="connsiteY3" fmla="*/ 11751 h 88391"/>
                      </a:gdLst>
                      <a:ahLst/>
                      <a:cxnLst>
                        <a:cxn ang="0">
                          <a:pos x="connsiteX0" y="connsiteY0"/>
                        </a:cxn>
                        <a:cxn ang="0">
                          <a:pos x="connsiteX1" y="connsiteY1"/>
                        </a:cxn>
                        <a:cxn ang="0">
                          <a:pos x="connsiteX2" y="connsiteY2"/>
                        </a:cxn>
                        <a:cxn ang="0">
                          <a:pos x="connsiteX3" y="connsiteY3"/>
                        </a:cxn>
                      </a:cxnLst>
                      <a:rect l="l" t="t" r="r" b="b"/>
                      <a:pathLst>
                        <a:path w="71602" h="88391">
                          <a:moveTo>
                            <a:pt x="216" y="11751"/>
                          </a:moveTo>
                          <a:cubicBezTo>
                            <a:pt x="-1223" y="62143"/>
                            <a:pt x="25857" y="85777"/>
                            <a:pt x="71764" y="91761"/>
                          </a:cubicBezTo>
                          <a:lnTo>
                            <a:pt x="70727" y="3369"/>
                          </a:lnTo>
                          <a:cubicBezTo>
                            <a:pt x="70727" y="3369"/>
                            <a:pt x="29632" y="3369"/>
                            <a:pt x="216" y="11751"/>
                          </a:cubicBezTo>
                          <a:close/>
                        </a:path>
                      </a:pathLst>
                    </a:custGeom>
                    <a:solidFill>
                      <a:srgbClr val="FFFFFF"/>
                    </a:solidFill>
                    <a:ln w="1325" cap="rnd">
                      <a:noFill/>
                      <a:prstDash val="solid"/>
                      <a:round/>
                    </a:ln>
                  </p:spPr>
                  <p:txBody>
                    <a:bodyPr rtlCol="0" anchor="ctr"/>
                    <a:lstStyle/>
                    <a:p>
                      <a:endParaRPr lang="en-CH" sz="4800"/>
                    </a:p>
                  </p:txBody>
                </p:sp>
              </p:grpSp>
            </p:grpSp>
          </p:grpSp>
          <p:sp>
            <p:nvSpPr>
              <p:cNvPr id="162" name="Freeform 161">
                <a:extLst>
                  <a:ext uri="{FF2B5EF4-FFF2-40B4-BE49-F238E27FC236}">
                    <a16:creationId xmlns:a16="http://schemas.microsoft.com/office/drawing/2014/main" id="{E25207E0-27B1-6B87-7719-8D1E25002B3F}"/>
                  </a:ext>
                </a:extLst>
              </p:cNvPr>
              <p:cNvSpPr/>
              <p:nvPr/>
            </p:nvSpPr>
            <p:spPr>
              <a:xfrm rot="10800000" flipV="1">
                <a:off x="7092410" y="11224178"/>
                <a:ext cx="485677" cy="3047"/>
              </a:xfrm>
              <a:custGeom>
                <a:avLst/>
                <a:gdLst>
                  <a:gd name="connsiteX0" fmla="*/ 544 w 485677"/>
                  <a:gd name="connsiteY0" fmla="*/ 2946 h 3047"/>
                  <a:gd name="connsiteX1" fmla="*/ 486221 w 485677"/>
                  <a:gd name="connsiteY1" fmla="*/ 2946 h 3047"/>
                </a:gdLst>
                <a:ahLst/>
                <a:cxnLst>
                  <a:cxn ang="0">
                    <a:pos x="connsiteX0" y="connsiteY0"/>
                  </a:cxn>
                  <a:cxn ang="0">
                    <a:pos x="connsiteX1" y="connsiteY1"/>
                  </a:cxn>
                </a:cxnLst>
                <a:rect l="l" t="t" r="r" b="b"/>
                <a:pathLst>
                  <a:path w="485677" h="3047">
                    <a:moveTo>
                      <a:pt x="544" y="2946"/>
                    </a:moveTo>
                    <a:lnTo>
                      <a:pt x="486221" y="2946"/>
                    </a:lnTo>
                  </a:path>
                </a:pathLst>
              </a:custGeom>
              <a:noFill/>
              <a:ln w="31082" cap="flat">
                <a:solidFill>
                  <a:srgbClr val="000080"/>
                </a:solidFill>
                <a:prstDash val="solid"/>
                <a:round/>
              </a:ln>
            </p:spPr>
            <p:txBody>
              <a:bodyPr rtlCol="0" anchor="ctr"/>
              <a:lstStyle/>
              <a:p>
                <a:endParaRPr lang="en-CH" sz="4800"/>
              </a:p>
            </p:txBody>
          </p:sp>
          <p:sp>
            <p:nvSpPr>
              <p:cNvPr id="163" name="Freeform 162">
                <a:extLst>
                  <a:ext uri="{FF2B5EF4-FFF2-40B4-BE49-F238E27FC236}">
                    <a16:creationId xmlns:a16="http://schemas.microsoft.com/office/drawing/2014/main" id="{52D68A61-51AC-8EEA-07A2-76174E59FCD9}"/>
                  </a:ext>
                </a:extLst>
              </p:cNvPr>
              <p:cNvSpPr/>
              <p:nvPr/>
            </p:nvSpPr>
            <p:spPr>
              <a:xfrm rot="10800000" flipV="1">
                <a:off x="6652183" y="11683797"/>
                <a:ext cx="934953" cy="3047"/>
              </a:xfrm>
              <a:custGeom>
                <a:avLst/>
                <a:gdLst>
                  <a:gd name="connsiteX0" fmla="*/ 473 w 934953"/>
                  <a:gd name="connsiteY0" fmla="*/ 3097 h 3047"/>
                  <a:gd name="connsiteX1" fmla="*/ 935426 w 934953"/>
                  <a:gd name="connsiteY1" fmla="*/ 3097 h 3047"/>
                </a:gdLst>
                <a:ahLst/>
                <a:cxnLst>
                  <a:cxn ang="0">
                    <a:pos x="connsiteX0" y="connsiteY0"/>
                  </a:cxn>
                  <a:cxn ang="0">
                    <a:pos x="connsiteX1" y="connsiteY1"/>
                  </a:cxn>
                </a:cxnLst>
                <a:rect l="l" t="t" r="r" b="b"/>
                <a:pathLst>
                  <a:path w="934953" h="3047">
                    <a:moveTo>
                      <a:pt x="473" y="3097"/>
                    </a:moveTo>
                    <a:lnTo>
                      <a:pt x="935426" y="3097"/>
                    </a:lnTo>
                  </a:path>
                </a:pathLst>
              </a:custGeom>
              <a:noFill/>
              <a:ln w="29649" cap="flat">
                <a:solidFill>
                  <a:srgbClr val="000080"/>
                </a:solidFill>
                <a:prstDash val="solid"/>
                <a:round/>
              </a:ln>
            </p:spPr>
            <p:txBody>
              <a:bodyPr rtlCol="0" anchor="ctr"/>
              <a:lstStyle/>
              <a:p>
                <a:endParaRPr lang="en-CH" sz="4800"/>
              </a:p>
            </p:txBody>
          </p:sp>
          <p:sp>
            <p:nvSpPr>
              <p:cNvPr id="164" name="Freeform 163">
                <a:extLst>
                  <a:ext uri="{FF2B5EF4-FFF2-40B4-BE49-F238E27FC236}">
                    <a16:creationId xmlns:a16="http://schemas.microsoft.com/office/drawing/2014/main" id="{495CBA55-83B2-6BEE-62B6-0EA9D63A0329}"/>
                  </a:ext>
                </a:extLst>
              </p:cNvPr>
              <p:cNvSpPr/>
              <p:nvPr/>
            </p:nvSpPr>
            <p:spPr>
              <a:xfrm rot="10800000" flipV="1">
                <a:off x="6652183" y="11949749"/>
                <a:ext cx="934953" cy="3047"/>
              </a:xfrm>
              <a:custGeom>
                <a:avLst/>
                <a:gdLst>
                  <a:gd name="connsiteX0" fmla="*/ 473 w 934953"/>
                  <a:gd name="connsiteY0" fmla="*/ 3184 h 3047"/>
                  <a:gd name="connsiteX1" fmla="*/ 935426 w 934953"/>
                  <a:gd name="connsiteY1" fmla="*/ 3184 h 3047"/>
                </a:gdLst>
                <a:ahLst/>
                <a:cxnLst>
                  <a:cxn ang="0">
                    <a:pos x="connsiteX0" y="connsiteY0"/>
                  </a:cxn>
                  <a:cxn ang="0">
                    <a:pos x="connsiteX1" y="connsiteY1"/>
                  </a:cxn>
                </a:cxnLst>
                <a:rect l="l" t="t" r="r" b="b"/>
                <a:pathLst>
                  <a:path w="934953" h="3047">
                    <a:moveTo>
                      <a:pt x="473" y="3184"/>
                    </a:moveTo>
                    <a:lnTo>
                      <a:pt x="935426" y="3184"/>
                    </a:lnTo>
                  </a:path>
                </a:pathLst>
              </a:custGeom>
              <a:noFill/>
              <a:ln w="29649" cap="flat">
                <a:solidFill>
                  <a:srgbClr val="000080"/>
                </a:solidFill>
                <a:prstDash val="solid"/>
                <a:round/>
              </a:ln>
            </p:spPr>
            <p:txBody>
              <a:bodyPr rtlCol="0" anchor="ctr"/>
              <a:lstStyle/>
              <a:p>
                <a:endParaRPr lang="en-CH" sz="4800"/>
              </a:p>
            </p:txBody>
          </p:sp>
          <p:sp>
            <p:nvSpPr>
              <p:cNvPr id="165" name="Freeform 164">
                <a:extLst>
                  <a:ext uri="{FF2B5EF4-FFF2-40B4-BE49-F238E27FC236}">
                    <a16:creationId xmlns:a16="http://schemas.microsoft.com/office/drawing/2014/main" id="{DD46D453-7AE8-D443-873F-32FC85C75EF6}"/>
                  </a:ext>
                </a:extLst>
              </p:cNvPr>
              <p:cNvSpPr/>
              <p:nvPr/>
            </p:nvSpPr>
            <p:spPr>
              <a:xfrm rot="10800000" flipV="1">
                <a:off x="6650712" y="12201250"/>
                <a:ext cx="934953" cy="3047"/>
              </a:xfrm>
              <a:custGeom>
                <a:avLst/>
                <a:gdLst>
                  <a:gd name="connsiteX0" fmla="*/ 473 w 934953"/>
                  <a:gd name="connsiteY0" fmla="*/ 3267 h 3047"/>
                  <a:gd name="connsiteX1" fmla="*/ 935426 w 934953"/>
                  <a:gd name="connsiteY1" fmla="*/ 3267 h 3047"/>
                </a:gdLst>
                <a:ahLst/>
                <a:cxnLst>
                  <a:cxn ang="0">
                    <a:pos x="connsiteX0" y="connsiteY0"/>
                  </a:cxn>
                  <a:cxn ang="0">
                    <a:pos x="connsiteX1" y="connsiteY1"/>
                  </a:cxn>
                </a:cxnLst>
                <a:rect l="l" t="t" r="r" b="b"/>
                <a:pathLst>
                  <a:path w="934953" h="3047">
                    <a:moveTo>
                      <a:pt x="473" y="3267"/>
                    </a:moveTo>
                    <a:lnTo>
                      <a:pt x="935426" y="3267"/>
                    </a:lnTo>
                  </a:path>
                </a:pathLst>
              </a:custGeom>
              <a:noFill/>
              <a:ln w="29649" cap="flat">
                <a:solidFill>
                  <a:srgbClr val="000080"/>
                </a:solidFill>
                <a:prstDash val="solid"/>
                <a:round/>
              </a:ln>
            </p:spPr>
            <p:txBody>
              <a:bodyPr rtlCol="0" anchor="ctr"/>
              <a:lstStyle/>
              <a:p>
                <a:endParaRPr lang="en-CH" sz="4800"/>
              </a:p>
            </p:txBody>
          </p:sp>
          <p:sp>
            <p:nvSpPr>
              <p:cNvPr id="166" name="Freeform 165">
                <a:extLst>
                  <a:ext uri="{FF2B5EF4-FFF2-40B4-BE49-F238E27FC236}">
                    <a16:creationId xmlns:a16="http://schemas.microsoft.com/office/drawing/2014/main" id="{60A20FFC-172D-F1C9-2C8C-27B1C5BD437B}"/>
                  </a:ext>
                </a:extLst>
              </p:cNvPr>
              <p:cNvSpPr/>
              <p:nvPr/>
            </p:nvSpPr>
            <p:spPr>
              <a:xfrm rot="10800000" flipV="1">
                <a:off x="7092410" y="11307777"/>
                <a:ext cx="485677" cy="3047"/>
              </a:xfrm>
              <a:custGeom>
                <a:avLst/>
                <a:gdLst>
                  <a:gd name="connsiteX0" fmla="*/ 544 w 485677"/>
                  <a:gd name="connsiteY0" fmla="*/ 2973 h 3047"/>
                  <a:gd name="connsiteX1" fmla="*/ 486221 w 485677"/>
                  <a:gd name="connsiteY1" fmla="*/ 2973 h 3047"/>
                </a:gdLst>
                <a:ahLst/>
                <a:cxnLst>
                  <a:cxn ang="0">
                    <a:pos x="connsiteX0" y="connsiteY0"/>
                  </a:cxn>
                  <a:cxn ang="0">
                    <a:pos x="connsiteX1" y="connsiteY1"/>
                  </a:cxn>
                </a:cxnLst>
                <a:rect l="l" t="t" r="r" b="b"/>
                <a:pathLst>
                  <a:path w="485677" h="3047">
                    <a:moveTo>
                      <a:pt x="544" y="2973"/>
                    </a:moveTo>
                    <a:lnTo>
                      <a:pt x="486221" y="2973"/>
                    </a:lnTo>
                  </a:path>
                </a:pathLst>
              </a:custGeom>
              <a:noFill/>
              <a:ln w="31082" cap="flat">
                <a:solidFill>
                  <a:srgbClr val="000080"/>
                </a:solidFill>
                <a:prstDash val="solid"/>
                <a:round/>
              </a:ln>
            </p:spPr>
            <p:txBody>
              <a:bodyPr rtlCol="0" anchor="ctr"/>
              <a:lstStyle/>
              <a:p>
                <a:endParaRPr lang="en-CH" sz="4800"/>
              </a:p>
            </p:txBody>
          </p:sp>
          <p:sp>
            <p:nvSpPr>
              <p:cNvPr id="167" name="Freeform 166">
                <a:extLst>
                  <a:ext uri="{FF2B5EF4-FFF2-40B4-BE49-F238E27FC236}">
                    <a16:creationId xmlns:a16="http://schemas.microsoft.com/office/drawing/2014/main" id="{C128F6AB-1F44-D4D8-1EA4-24A9D6421B3B}"/>
                  </a:ext>
                </a:extLst>
              </p:cNvPr>
              <p:cNvSpPr/>
              <p:nvPr/>
            </p:nvSpPr>
            <p:spPr>
              <a:xfrm rot="10800000" flipV="1">
                <a:off x="6652183" y="11767394"/>
                <a:ext cx="934953" cy="3047"/>
              </a:xfrm>
              <a:custGeom>
                <a:avLst/>
                <a:gdLst>
                  <a:gd name="connsiteX0" fmla="*/ 473 w 934953"/>
                  <a:gd name="connsiteY0" fmla="*/ 3124 h 3047"/>
                  <a:gd name="connsiteX1" fmla="*/ 935426 w 934953"/>
                  <a:gd name="connsiteY1" fmla="*/ 3124 h 3047"/>
                </a:gdLst>
                <a:ahLst/>
                <a:cxnLst>
                  <a:cxn ang="0">
                    <a:pos x="connsiteX0" y="connsiteY0"/>
                  </a:cxn>
                  <a:cxn ang="0">
                    <a:pos x="connsiteX1" y="connsiteY1"/>
                  </a:cxn>
                </a:cxnLst>
                <a:rect l="l" t="t" r="r" b="b"/>
                <a:pathLst>
                  <a:path w="934953" h="3047">
                    <a:moveTo>
                      <a:pt x="473" y="3124"/>
                    </a:moveTo>
                    <a:lnTo>
                      <a:pt x="935426" y="3124"/>
                    </a:lnTo>
                  </a:path>
                </a:pathLst>
              </a:custGeom>
              <a:noFill/>
              <a:ln w="29649" cap="flat">
                <a:solidFill>
                  <a:srgbClr val="000080"/>
                </a:solidFill>
                <a:prstDash val="solid"/>
                <a:round/>
              </a:ln>
            </p:spPr>
            <p:txBody>
              <a:bodyPr rtlCol="0" anchor="ctr"/>
              <a:lstStyle/>
              <a:p>
                <a:endParaRPr lang="en-CH" sz="4800"/>
              </a:p>
            </p:txBody>
          </p:sp>
          <p:sp>
            <p:nvSpPr>
              <p:cNvPr id="168" name="Freeform 167">
                <a:extLst>
                  <a:ext uri="{FF2B5EF4-FFF2-40B4-BE49-F238E27FC236}">
                    <a16:creationId xmlns:a16="http://schemas.microsoft.com/office/drawing/2014/main" id="{0C25DED1-475C-A3C1-3FED-9402C1D457E4}"/>
                  </a:ext>
                </a:extLst>
              </p:cNvPr>
              <p:cNvSpPr/>
              <p:nvPr/>
            </p:nvSpPr>
            <p:spPr>
              <a:xfrm rot="10800000" flipV="1">
                <a:off x="6652183" y="12033350"/>
                <a:ext cx="934953" cy="3047"/>
              </a:xfrm>
              <a:custGeom>
                <a:avLst/>
                <a:gdLst>
                  <a:gd name="connsiteX0" fmla="*/ 473 w 934953"/>
                  <a:gd name="connsiteY0" fmla="*/ 3211 h 3047"/>
                  <a:gd name="connsiteX1" fmla="*/ 935426 w 934953"/>
                  <a:gd name="connsiteY1" fmla="*/ 3211 h 3047"/>
                </a:gdLst>
                <a:ahLst/>
                <a:cxnLst>
                  <a:cxn ang="0">
                    <a:pos x="connsiteX0" y="connsiteY0"/>
                  </a:cxn>
                  <a:cxn ang="0">
                    <a:pos x="connsiteX1" y="connsiteY1"/>
                  </a:cxn>
                </a:cxnLst>
                <a:rect l="l" t="t" r="r" b="b"/>
                <a:pathLst>
                  <a:path w="934953" h="3047">
                    <a:moveTo>
                      <a:pt x="473" y="3211"/>
                    </a:moveTo>
                    <a:lnTo>
                      <a:pt x="935426" y="3211"/>
                    </a:lnTo>
                  </a:path>
                </a:pathLst>
              </a:custGeom>
              <a:noFill/>
              <a:ln w="29649" cap="flat">
                <a:solidFill>
                  <a:srgbClr val="000080"/>
                </a:solidFill>
                <a:prstDash val="solid"/>
                <a:round/>
              </a:ln>
            </p:spPr>
            <p:txBody>
              <a:bodyPr rtlCol="0" anchor="ctr"/>
              <a:lstStyle/>
              <a:p>
                <a:endParaRPr lang="en-CH" sz="4800"/>
              </a:p>
            </p:txBody>
          </p:sp>
          <p:sp>
            <p:nvSpPr>
              <p:cNvPr id="169" name="Freeform 168">
                <a:extLst>
                  <a:ext uri="{FF2B5EF4-FFF2-40B4-BE49-F238E27FC236}">
                    <a16:creationId xmlns:a16="http://schemas.microsoft.com/office/drawing/2014/main" id="{536AEB5A-AC4F-BC54-6DC0-D38082E44F3C}"/>
                  </a:ext>
                </a:extLst>
              </p:cNvPr>
              <p:cNvSpPr/>
              <p:nvPr/>
            </p:nvSpPr>
            <p:spPr>
              <a:xfrm rot="10800000" flipV="1">
                <a:off x="6650712" y="12284851"/>
                <a:ext cx="934953" cy="3047"/>
              </a:xfrm>
              <a:custGeom>
                <a:avLst/>
                <a:gdLst>
                  <a:gd name="connsiteX0" fmla="*/ 473 w 934953"/>
                  <a:gd name="connsiteY0" fmla="*/ 3294 h 3047"/>
                  <a:gd name="connsiteX1" fmla="*/ 935426 w 934953"/>
                  <a:gd name="connsiteY1" fmla="*/ 3294 h 3047"/>
                </a:gdLst>
                <a:ahLst/>
                <a:cxnLst>
                  <a:cxn ang="0">
                    <a:pos x="connsiteX0" y="connsiteY0"/>
                  </a:cxn>
                  <a:cxn ang="0">
                    <a:pos x="connsiteX1" y="connsiteY1"/>
                  </a:cxn>
                </a:cxnLst>
                <a:rect l="l" t="t" r="r" b="b"/>
                <a:pathLst>
                  <a:path w="934953" h="3047">
                    <a:moveTo>
                      <a:pt x="473" y="3294"/>
                    </a:moveTo>
                    <a:lnTo>
                      <a:pt x="935426" y="3294"/>
                    </a:lnTo>
                  </a:path>
                </a:pathLst>
              </a:custGeom>
              <a:noFill/>
              <a:ln w="29649" cap="flat">
                <a:solidFill>
                  <a:srgbClr val="000080"/>
                </a:solidFill>
                <a:prstDash val="solid"/>
                <a:round/>
              </a:ln>
            </p:spPr>
            <p:txBody>
              <a:bodyPr rtlCol="0" anchor="ctr"/>
              <a:lstStyle/>
              <a:p>
                <a:endParaRPr lang="en-CH" sz="4800"/>
              </a:p>
            </p:txBody>
          </p:sp>
          <p:sp>
            <p:nvSpPr>
              <p:cNvPr id="170" name="Freeform 169">
                <a:extLst>
                  <a:ext uri="{FF2B5EF4-FFF2-40B4-BE49-F238E27FC236}">
                    <a16:creationId xmlns:a16="http://schemas.microsoft.com/office/drawing/2014/main" id="{1417FB7B-BD08-F482-4F23-1170099F92A4}"/>
                  </a:ext>
                </a:extLst>
              </p:cNvPr>
              <p:cNvSpPr/>
              <p:nvPr/>
            </p:nvSpPr>
            <p:spPr>
              <a:xfrm rot="10800000" flipV="1">
                <a:off x="7092410" y="11387134"/>
                <a:ext cx="485677" cy="3047"/>
              </a:xfrm>
              <a:custGeom>
                <a:avLst/>
                <a:gdLst>
                  <a:gd name="connsiteX0" fmla="*/ 544 w 485677"/>
                  <a:gd name="connsiteY0" fmla="*/ 2999 h 3047"/>
                  <a:gd name="connsiteX1" fmla="*/ 486221 w 485677"/>
                  <a:gd name="connsiteY1" fmla="*/ 2999 h 3047"/>
                </a:gdLst>
                <a:ahLst/>
                <a:cxnLst>
                  <a:cxn ang="0">
                    <a:pos x="connsiteX0" y="connsiteY0"/>
                  </a:cxn>
                  <a:cxn ang="0">
                    <a:pos x="connsiteX1" y="connsiteY1"/>
                  </a:cxn>
                </a:cxnLst>
                <a:rect l="l" t="t" r="r" b="b"/>
                <a:pathLst>
                  <a:path w="485677" h="3047">
                    <a:moveTo>
                      <a:pt x="544" y="2999"/>
                    </a:moveTo>
                    <a:lnTo>
                      <a:pt x="486221" y="2999"/>
                    </a:lnTo>
                  </a:path>
                </a:pathLst>
              </a:custGeom>
              <a:noFill/>
              <a:ln w="31082" cap="flat">
                <a:solidFill>
                  <a:srgbClr val="000080"/>
                </a:solidFill>
                <a:prstDash val="solid"/>
                <a:round/>
              </a:ln>
            </p:spPr>
            <p:txBody>
              <a:bodyPr rtlCol="0" anchor="ctr"/>
              <a:lstStyle/>
              <a:p>
                <a:endParaRPr lang="en-CH" sz="4800"/>
              </a:p>
            </p:txBody>
          </p:sp>
          <p:sp>
            <p:nvSpPr>
              <p:cNvPr id="171" name="Freeform 170">
                <a:extLst>
                  <a:ext uri="{FF2B5EF4-FFF2-40B4-BE49-F238E27FC236}">
                    <a16:creationId xmlns:a16="http://schemas.microsoft.com/office/drawing/2014/main" id="{BFDC7A81-3E04-0AA9-0FBC-C0A765090D4E}"/>
                  </a:ext>
                </a:extLst>
              </p:cNvPr>
              <p:cNvSpPr/>
              <p:nvPr/>
            </p:nvSpPr>
            <p:spPr>
              <a:xfrm rot="10800000" flipV="1">
                <a:off x="6652183" y="11846755"/>
                <a:ext cx="934953" cy="3047"/>
              </a:xfrm>
              <a:custGeom>
                <a:avLst/>
                <a:gdLst>
                  <a:gd name="connsiteX0" fmla="*/ 473 w 934953"/>
                  <a:gd name="connsiteY0" fmla="*/ 3150 h 3047"/>
                  <a:gd name="connsiteX1" fmla="*/ 935426 w 934953"/>
                  <a:gd name="connsiteY1" fmla="*/ 3150 h 3047"/>
                </a:gdLst>
                <a:ahLst/>
                <a:cxnLst>
                  <a:cxn ang="0">
                    <a:pos x="connsiteX0" y="connsiteY0"/>
                  </a:cxn>
                  <a:cxn ang="0">
                    <a:pos x="connsiteX1" y="connsiteY1"/>
                  </a:cxn>
                </a:cxnLst>
                <a:rect l="l" t="t" r="r" b="b"/>
                <a:pathLst>
                  <a:path w="934953" h="3047">
                    <a:moveTo>
                      <a:pt x="473" y="3150"/>
                    </a:moveTo>
                    <a:lnTo>
                      <a:pt x="935426" y="3150"/>
                    </a:lnTo>
                  </a:path>
                </a:pathLst>
              </a:custGeom>
              <a:noFill/>
              <a:ln w="29649" cap="flat">
                <a:solidFill>
                  <a:srgbClr val="000080"/>
                </a:solidFill>
                <a:prstDash val="solid"/>
                <a:round/>
              </a:ln>
            </p:spPr>
            <p:txBody>
              <a:bodyPr rtlCol="0" anchor="ctr"/>
              <a:lstStyle/>
              <a:p>
                <a:endParaRPr lang="en-CH" sz="4800"/>
              </a:p>
            </p:txBody>
          </p:sp>
          <p:sp>
            <p:nvSpPr>
              <p:cNvPr id="172" name="Freeform 171">
                <a:extLst>
                  <a:ext uri="{FF2B5EF4-FFF2-40B4-BE49-F238E27FC236}">
                    <a16:creationId xmlns:a16="http://schemas.microsoft.com/office/drawing/2014/main" id="{3F19A099-12C1-515A-8D02-A8EDDE06B956}"/>
                  </a:ext>
                </a:extLst>
              </p:cNvPr>
              <p:cNvSpPr/>
              <p:nvPr/>
            </p:nvSpPr>
            <p:spPr>
              <a:xfrm rot="10800000" flipV="1">
                <a:off x="6652183" y="12112704"/>
                <a:ext cx="934953" cy="3047"/>
              </a:xfrm>
              <a:custGeom>
                <a:avLst/>
                <a:gdLst>
                  <a:gd name="connsiteX0" fmla="*/ 473 w 934953"/>
                  <a:gd name="connsiteY0" fmla="*/ 3237 h 3047"/>
                  <a:gd name="connsiteX1" fmla="*/ 935426 w 934953"/>
                  <a:gd name="connsiteY1" fmla="*/ 3237 h 3047"/>
                </a:gdLst>
                <a:ahLst/>
                <a:cxnLst>
                  <a:cxn ang="0">
                    <a:pos x="connsiteX0" y="connsiteY0"/>
                  </a:cxn>
                  <a:cxn ang="0">
                    <a:pos x="connsiteX1" y="connsiteY1"/>
                  </a:cxn>
                </a:cxnLst>
                <a:rect l="l" t="t" r="r" b="b"/>
                <a:pathLst>
                  <a:path w="934953" h="3047">
                    <a:moveTo>
                      <a:pt x="473" y="3237"/>
                    </a:moveTo>
                    <a:lnTo>
                      <a:pt x="935426" y="3237"/>
                    </a:lnTo>
                  </a:path>
                </a:pathLst>
              </a:custGeom>
              <a:noFill/>
              <a:ln w="29649" cap="flat">
                <a:solidFill>
                  <a:srgbClr val="000080"/>
                </a:solidFill>
                <a:prstDash val="solid"/>
                <a:round/>
              </a:ln>
            </p:spPr>
            <p:txBody>
              <a:bodyPr rtlCol="0" anchor="ctr"/>
              <a:lstStyle/>
              <a:p>
                <a:endParaRPr lang="en-CH" sz="4800"/>
              </a:p>
            </p:txBody>
          </p:sp>
          <p:sp>
            <p:nvSpPr>
              <p:cNvPr id="173" name="Freeform 172">
                <a:extLst>
                  <a:ext uri="{FF2B5EF4-FFF2-40B4-BE49-F238E27FC236}">
                    <a16:creationId xmlns:a16="http://schemas.microsoft.com/office/drawing/2014/main" id="{80DCC82A-38E8-5718-7362-420A7E92832E}"/>
                  </a:ext>
                </a:extLst>
              </p:cNvPr>
              <p:cNvSpPr/>
              <p:nvPr/>
            </p:nvSpPr>
            <p:spPr>
              <a:xfrm rot="10800000" flipV="1">
                <a:off x="6650712" y="12364206"/>
                <a:ext cx="934953" cy="3047"/>
              </a:xfrm>
              <a:custGeom>
                <a:avLst/>
                <a:gdLst>
                  <a:gd name="connsiteX0" fmla="*/ 473 w 934953"/>
                  <a:gd name="connsiteY0" fmla="*/ 3320 h 3047"/>
                  <a:gd name="connsiteX1" fmla="*/ 935426 w 934953"/>
                  <a:gd name="connsiteY1" fmla="*/ 3320 h 3047"/>
                </a:gdLst>
                <a:ahLst/>
                <a:cxnLst>
                  <a:cxn ang="0">
                    <a:pos x="connsiteX0" y="connsiteY0"/>
                  </a:cxn>
                  <a:cxn ang="0">
                    <a:pos x="connsiteX1" y="connsiteY1"/>
                  </a:cxn>
                </a:cxnLst>
                <a:rect l="l" t="t" r="r" b="b"/>
                <a:pathLst>
                  <a:path w="934953" h="3047">
                    <a:moveTo>
                      <a:pt x="473" y="3320"/>
                    </a:moveTo>
                    <a:lnTo>
                      <a:pt x="935426" y="3320"/>
                    </a:lnTo>
                  </a:path>
                </a:pathLst>
              </a:custGeom>
              <a:noFill/>
              <a:ln w="29649" cap="flat">
                <a:solidFill>
                  <a:srgbClr val="000080"/>
                </a:solidFill>
                <a:prstDash val="solid"/>
                <a:round/>
              </a:ln>
            </p:spPr>
            <p:txBody>
              <a:bodyPr rtlCol="0" anchor="ctr"/>
              <a:lstStyle/>
              <a:p>
                <a:endParaRPr lang="en-CH" sz="4800"/>
              </a:p>
            </p:txBody>
          </p:sp>
        </p:grpSp>
        <p:grpSp>
          <p:nvGrpSpPr>
            <p:cNvPr id="174" name="Graphic 4">
              <a:extLst>
                <a:ext uri="{FF2B5EF4-FFF2-40B4-BE49-F238E27FC236}">
                  <a16:creationId xmlns:a16="http://schemas.microsoft.com/office/drawing/2014/main" id="{8E2A297C-5120-9126-95A5-80087589AA9D}"/>
                </a:ext>
              </a:extLst>
            </p:cNvPr>
            <p:cNvGrpSpPr/>
            <p:nvPr/>
          </p:nvGrpSpPr>
          <p:grpSpPr>
            <a:xfrm>
              <a:off x="6251500" y="11086759"/>
              <a:ext cx="1169494" cy="1594862"/>
              <a:chOff x="6251500" y="11086759"/>
              <a:chExt cx="1169494" cy="1594862"/>
            </a:xfrm>
          </p:grpSpPr>
          <p:grpSp>
            <p:nvGrpSpPr>
              <p:cNvPr id="175" name="Graphic 4">
                <a:extLst>
                  <a:ext uri="{FF2B5EF4-FFF2-40B4-BE49-F238E27FC236}">
                    <a16:creationId xmlns:a16="http://schemas.microsoft.com/office/drawing/2014/main" id="{81A7C90B-C078-2703-8AB6-ACB14642ED39}"/>
                  </a:ext>
                </a:extLst>
              </p:cNvPr>
              <p:cNvGrpSpPr/>
              <p:nvPr/>
            </p:nvGrpSpPr>
            <p:grpSpPr>
              <a:xfrm>
                <a:off x="6251500" y="11086759"/>
                <a:ext cx="1169494" cy="1594862"/>
                <a:chOff x="6251500" y="11086759"/>
                <a:chExt cx="1169494" cy="1594862"/>
              </a:xfrm>
            </p:grpSpPr>
            <p:sp>
              <p:nvSpPr>
                <p:cNvPr id="176" name="Freeform 175">
                  <a:extLst>
                    <a:ext uri="{FF2B5EF4-FFF2-40B4-BE49-F238E27FC236}">
                      <a16:creationId xmlns:a16="http://schemas.microsoft.com/office/drawing/2014/main" id="{7E1299EA-F573-93CE-617D-17E19277A664}"/>
                    </a:ext>
                  </a:extLst>
                </p:cNvPr>
                <p:cNvSpPr/>
                <p:nvPr/>
              </p:nvSpPr>
              <p:spPr>
                <a:xfrm>
                  <a:off x="6251500" y="11086759"/>
                  <a:ext cx="1169494" cy="1594862"/>
                </a:xfrm>
                <a:custGeom>
                  <a:avLst/>
                  <a:gdLst>
                    <a:gd name="connsiteX0" fmla="*/ 266 w 1169494"/>
                    <a:gd name="connsiteY0" fmla="*/ 3081 h 1594862"/>
                    <a:gd name="connsiteX1" fmla="*/ 1169760 w 1169494"/>
                    <a:gd name="connsiteY1" fmla="*/ 3081 h 1594862"/>
                    <a:gd name="connsiteX2" fmla="*/ 1169760 w 1169494"/>
                    <a:gd name="connsiteY2" fmla="*/ 1597944 h 1594862"/>
                    <a:gd name="connsiteX3" fmla="*/ 265 w 1169494"/>
                    <a:gd name="connsiteY3" fmla="*/ 1597944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266" y="3081"/>
                      </a:moveTo>
                      <a:lnTo>
                        <a:pt x="1169760" y="3081"/>
                      </a:lnTo>
                      <a:lnTo>
                        <a:pt x="1169760" y="1597944"/>
                      </a:lnTo>
                      <a:lnTo>
                        <a:pt x="265" y="1597944"/>
                      </a:lnTo>
                      <a:close/>
                    </a:path>
                  </a:pathLst>
                </a:custGeom>
                <a:noFill/>
                <a:ln w="31005" cap="flat">
                  <a:solidFill>
                    <a:srgbClr val="000080"/>
                  </a:solidFill>
                  <a:prstDash val="solid"/>
                  <a:round/>
                </a:ln>
              </p:spPr>
              <p:txBody>
                <a:bodyPr rtlCol="0" anchor="ctr"/>
                <a:lstStyle/>
                <a:p>
                  <a:endParaRPr lang="en-CH" sz="4800"/>
                </a:p>
              </p:txBody>
            </p:sp>
            <p:sp>
              <p:nvSpPr>
                <p:cNvPr id="177" name="Freeform 176">
                  <a:extLst>
                    <a:ext uri="{FF2B5EF4-FFF2-40B4-BE49-F238E27FC236}">
                      <a16:creationId xmlns:a16="http://schemas.microsoft.com/office/drawing/2014/main" id="{C278CCE9-A2EC-01CD-C956-30CE09E0FE68}"/>
                    </a:ext>
                  </a:extLst>
                </p:cNvPr>
                <p:cNvSpPr/>
                <p:nvPr/>
              </p:nvSpPr>
              <p:spPr>
                <a:xfrm>
                  <a:off x="6251500" y="11086759"/>
                  <a:ext cx="1169494" cy="1594862"/>
                </a:xfrm>
                <a:custGeom>
                  <a:avLst/>
                  <a:gdLst>
                    <a:gd name="connsiteX0" fmla="*/ 266 w 1169494"/>
                    <a:gd name="connsiteY0" fmla="*/ 3081 h 1594862"/>
                    <a:gd name="connsiteX1" fmla="*/ 1169760 w 1169494"/>
                    <a:gd name="connsiteY1" fmla="*/ 3081 h 1594862"/>
                    <a:gd name="connsiteX2" fmla="*/ 1169760 w 1169494"/>
                    <a:gd name="connsiteY2" fmla="*/ 1597944 h 1594862"/>
                    <a:gd name="connsiteX3" fmla="*/ 265 w 1169494"/>
                    <a:gd name="connsiteY3" fmla="*/ 1597944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266" y="3081"/>
                      </a:moveTo>
                      <a:lnTo>
                        <a:pt x="1169760" y="3081"/>
                      </a:lnTo>
                      <a:lnTo>
                        <a:pt x="1169760" y="1597944"/>
                      </a:lnTo>
                      <a:lnTo>
                        <a:pt x="265" y="1597944"/>
                      </a:lnTo>
                      <a:close/>
                    </a:path>
                  </a:pathLst>
                </a:custGeom>
                <a:solidFill>
                  <a:srgbClr val="FFFFFF"/>
                </a:solidFill>
                <a:ln w="5033" cap="rnd">
                  <a:noFill/>
                  <a:prstDash val="solid"/>
                  <a:round/>
                </a:ln>
              </p:spPr>
              <p:txBody>
                <a:bodyPr rtlCol="0" anchor="ctr"/>
                <a:lstStyle/>
                <a:p>
                  <a:endParaRPr lang="en-CH" sz="4800"/>
                </a:p>
              </p:txBody>
            </p:sp>
          </p:grpSp>
          <p:sp>
            <p:nvSpPr>
              <p:cNvPr id="178" name="Freeform 177">
                <a:extLst>
                  <a:ext uri="{FF2B5EF4-FFF2-40B4-BE49-F238E27FC236}">
                    <a16:creationId xmlns:a16="http://schemas.microsoft.com/office/drawing/2014/main" id="{A62C5783-65F1-2FF2-2144-46DF57836941}"/>
                  </a:ext>
                </a:extLst>
              </p:cNvPr>
              <p:cNvSpPr/>
              <p:nvPr/>
            </p:nvSpPr>
            <p:spPr>
              <a:xfrm>
                <a:off x="6350565" y="11280196"/>
                <a:ext cx="485677" cy="3047"/>
              </a:xfrm>
              <a:custGeom>
                <a:avLst/>
                <a:gdLst>
                  <a:gd name="connsiteX0" fmla="*/ 301 w 485677"/>
                  <a:gd name="connsiteY0" fmla="*/ 2964 h 3047"/>
                  <a:gd name="connsiteX1" fmla="*/ 485978 w 485677"/>
                  <a:gd name="connsiteY1" fmla="*/ 2964 h 3047"/>
                </a:gdLst>
                <a:ahLst/>
                <a:cxnLst>
                  <a:cxn ang="0">
                    <a:pos x="connsiteX0" y="connsiteY0"/>
                  </a:cxn>
                  <a:cxn ang="0">
                    <a:pos x="connsiteX1" y="connsiteY1"/>
                  </a:cxn>
                </a:cxnLst>
                <a:rect l="l" t="t" r="r" b="b"/>
                <a:pathLst>
                  <a:path w="485677" h="3047">
                    <a:moveTo>
                      <a:pt x="301" y="2964"/>
                    </a:moveTo>
                    <a:lnTo>
                      <a:pt x="485978" y="2964"/>
                    </a:lnTo>
                  </a:path>
                </a:pathLst>
              </a:custGeom>
              <a:noFill/>
              <a:ln w="31082" cap="flat">
                <a:solidFill>
                  <a:srgbClr val="000080"/>
                </a:solidFill>
                <a:prstDash val="solid"/>
                <a:round/>
              </a:ln>
            </p:spPr>
            <p:txBody>
              <a:bodyPr rtlCol="0" anchor="ctr"/>
              <a:lstStyle/>
              <a:p>
                <a:endParaRPr lang="en-CH" sz="4800"/>
              </a:p>
            </p:txBody>
          </p:sp>
          <p:sp>
            <p:nvSpPr>
              <p:cNvPr id="179" name="Freeform 178">
                <a:extLst>
                  <a:ext uri="{FF2B5EF4-FFF2-40B4-BE49-F238E27FC236}">
                    <a16:creationId xmlns:a16="http://schemas.microsoft.com/office/drawing/2014/main" id="{E18CEA9E-8841-A4D9-6E5A-B96AAA78CD1B}"/>
                  </a:ext>
                </a:extLst>
              </p:cNvPr>
              <p:cNvSpPr/>
              <p:nvPr/>
            </p:nvSpPr>
            <p:spPr>
              <a:xfrm>
                <a:off x="6903075" y="11280618"/>
                <a:ext cx="372900" cy="3047"/>
              </a:xfrm>
              <a:custGeom>
                <a:avLst/>
                <a:gdLst>
                  <a:gd name="connsiteX0" fmla="*/ 463 w 372900"/>
                  <a:gd name="connsiteY0" fmla="*/ 2964 h 3047"/>
                  <a:gd name="connsiteX1" fmla="*/ 373364 w 372900"/>
                  <a:gd name="connsiteY1" fmla="*/ 2964 h 3047"/>
                </a:gdLst>
                <a:ahLst/>
                <a:cxnLst>
                  <a:cxn ang="0">
                    <a:pos x="connsiteX0" y="connsiteY0"/>
                  </a:cxn>
                  <a:cxn ang="0">
                    <a:pos x="connsiteX1" y="connsiteY1"/>
                  </a:cxn>
                </a:cxnLst>
                <a:rect l="l" t="t" r="r" b="b"/>
                <a:pathLst>
                  <a:path w="372900" h="3047">
                    <a:moveTo>
                      <a:pt x="463" y="2964"/>
                    </a:moveTo>
                    <a:lnTo>
                      <a:pt x="373364" y="2964"/>
                    </a:lnTo>
                  </a:path>
                </a:pathLst>
              </a:custGeom>
              <a:noFill/>
              <a:ln w="30809" cap="flat">
                <a:solidFill>
                  <a:srgbClr val="000080"/>
                </a:solidFill>
                <a:prstDash val="solid"/>
                <a:round/>
              </a:ln>
            </p:spPr>
            <p:txBody>
              <a:bodyPr rtlCol="0" anchor="ctr"/>
              <a:lstStyle/>
              <a:p>
                <a:endParaRPr lang="en-CH" sz="4800"/>
              </a:p>
            </p:txBody>
          </p:sp>
          <p:sp>
            <p:nvSpPr>
              <p:cNvPr id="180" name="Freeform 179">
                <a:extLst>
                  <a:ext uri="{FF2B5EF4-FFF2-40B4-BE49-F238E27FC236}">
                    <a16:creationId xmlns:a16="http://schemas.microsoft.com/office/drawing/2014/main" id="{AA919572-BA4C-D200-E98E-3F05FC20A609}"/>
                  </a:ext>
                </a:extLst>
              </p:cNvPr>
              <p:cNvSpPr/>
              <p:nvPr/>
            </p:nvSpPr>
            <p:spPr>
              <a:xfrm>
                <a:off x="6341516" y="11739815"/>
                <a:ext cx="934953" cy="3047"/>
              </a:xfrm>
              <a:custGeom>
                <a:avLst/>
                <a:gdLst>
                  <a:gd name="connsiteX0" fmla="*/ 371 w 934953"/>
                  <a:gd name="connsiteY0" fmla="*/ 3115 h 3047"/>
                  <a:gd name="connsiteX1" fmla="*/ 935324 w 934953"/>
                  <a:gd name="connsiteY1" fmla="*/ 3115 h 3047"/>
                </a:gdLst>
                <a:ahLst/>
                <a:cxnLst>
                  <a:cxn ang="0">
                    <a:pos x="connsiteX0" y="connsiteY0"/>
                  </a:cxn>
                  <a:cxn ang="0">
                    <a:pos x="connsiteX1" y="connsiteY1"/>
                  </a:cxn>
                </a:cxnLst>
                <a:rect l="l" t="t" r="r" b="b"/>
                <a:pathLst>
                  <a:path w="934953" h="3047">
                    <a:moveTo>
                      <a:pt x="371" y="3115"/>
                    </a:moveTo>
                    <a:lnTo>
                      <a:pt x="935324" y="3115"/>
                    </a:lnTo>
                  </a:path>
                </a:pathLst>
              </a:custGeom>
              <a:noFill/>
              <a:ln w="29649" cap="flat">
                <a:solidFill>
                  <a:srgbClr val="000080"/>
                </a:solidFill>
                <a:prstDash val="solid"/>
                <a:round/>
              </a:ln>
            </p:spPr>
            <p:txBody>
              <a:bodyPr rtlCol="0" anchor="ctr"/>
              <a:lstStyle/>
              <a:p>
                <a:endParaRPr lang="en-CH" sz="4800"/>
              </a:p>
            </p:txBody>
          </p:sp>
          <p:sp>
            <p:nvSpPr>
              <p:cNvPr id="181" name="Freeform 180">
                <a:extLst>
                  <a:ext uri="{FF2B5EF4-FFF2-40B4-BE49-F238E27FC236}">
                    <a16:creationId xmlns:a16="http://schemas.microsoft.com/office/drawing/2014/main" id="{D242AA59-3280-0EDD-3639-34F549A1FCBB}"/>
                  </a:ext>
                </a:extLst>
              </p:cNvPr>
              <p:cNvSpPr/>
              <p:nvPr/>
            </p:nvSpPr>
            <p:spPr>
              <a:xfrm>
                <a:off x="6341516" y="12005767"/>
                <a:ext cx="934953" cy="3047"/>
              </a:xfrm>
              <a:custGeom>
                <a:avLst/>
                <a:gdLst>
                  <a:gd name="connsiteX0" fmla="*/ 371 w 934953"/>
                  <a:gd name="connsiteY0" fmla="*/ 3202 h 3047"/>
                  <a:gd name="connsiteX1" fmla="*/ 935324 w 934953"/>
                  <a:gd name="connsiteY1" fmla="*/ 3202 h 3047"/>
                </a:gdLst>
                <a:ahLst/>
                <a:cxnLst>
                  <a:cxn ang="0">
                    <a:pos x="connsiteX0" y="connsiteY0"/>
                  </a:cxn>
                  <a:cxn ang="0">
                    <a:pos x="connsiteX1" y="connsiteY1"/>
                  </a:cxn>
                </a:cxnLst>
                <a:rect l="l" t="t" r="r" b="b"/>
                <a:pathLst>
                  <a:path w="934953" h="3047">
                    <a:moveTo>
                      <a:pt x="371" y="3202"/>
                    </a:moveTo>
                    <a:lnTo>
                      <a:pt x="935324" y="3202"/>
                    </a:lnTo>
                  </a:path>
                </a:pathLst>
              </a:custGeom>
              <a:noFill/>
              <a:ln w="29649" cap="flat">
                <a:solidFill>
                  <a:srgbClr val="000080"/>
                </a:solidFill>
                <a:prstDash val="solid"/>
                <a:round/>
              </a:ln>
            </p:spPr>
            <p:txBody>
              <a:bodyPr rtlCol="0" anchor="ctr"/>
              <a:lstStyle/>
              <a:p>
                <a:endParaRPr lang="en-CH" sz="4800"/>
              </a:p>
            </p:txBody>
          </p:sp>
          <p:sp>
            <p:nvSpPr>
              <p:cNvPr id="182" name="Freeform 181">
                <a:extLst>
                  <a:ext uri="{FF2B5EF4-FFF2-40B4-BE49-F238E27FC236}">
                    <a16:creationId xmlns:a16="http://schemas.microsoft.com/office/drawing/2014/main" id="{69FD0157-D01D-D0DB-4284-BAFFC18FDF6B}"/>
                  </a:ext>
                </a:extLst>
              </p:cNvPr>
              <p:cNvSpPr/>
              <p:nvPr/>
            </p:nvSpPr>
            <p:spPr>
              <a:xfrm>
                <a:off x="6342987" y="12257268"/>
                <a:ext cx="934953" cy="3047"/>
              </a:xfrm>
              <a:custGeom>
                <a:avLst/>
                <a:gdLst>
                  <a:gd name="connsiteX0" fmla="*/ 372 w 934953"/>
                  <a:gd name="connsiteY0" fmla="*/ 3285 h 3047"/>
                  <a:gd name="connsiteX1" fmla="*/ 935325 w 934953"/>
                  <a:gd name="connsiteY1" fmla="*/ 3285 h 3047"/>
                </a:gdLst>
                <a:ahLst/>
                <a:cxnLst>
                  <a:cxn ang="0">
                    <a:pos x="connsiteX0" y="connsiteY0"/>
                  </a:cxn>
                  <a:cxn ang="0">
                    <a:pos x="connsiteX1" y="connsiteY1"/>
                  </a:cxn>
                </a:cxnLst>
                <a:rect l="l" t="t" r="r" b="b"/>
                <a:pathLst>
                  <a:path w="934953" h="3047">
                    <a:moveTo>
                      <a:pt x="372" y="3285"/>
                    </a:moveTo>
                    <a:lnTo>
                      <a:pt x="935325" y="3285"/>
                    </a:lnTo>
                  </a:path>
                </a:pathLst>
              </a:custGeom>
              <a:noFill/>
              <a:ln w="29649" cap="flat">
                <a:solidFill>
                  <a:srgbClr val="000080"/>
                </a:solidFill>
                <a:prstDash val="solid"/>
                <a:round/>
              </a:ln>
            </p:spPr>
            <p:txBody>
              <a:bodyPr rtlCol="0" anchor="ctr"/>
              <a:lstStyle/>
              <a:p>
                <a:endParaRPr lang="en-CH" sz="4800"/>
              </a:p>
            </p:txBody>
          </p:sp>
          <p:sp>
            <p:nvSpPr>
              <p:cNvPr id="183" name="Freeform 182">
                <a:extLst>
                  <a:ext uri="{FF2B5EF4-FFF2-40B4-BE49-F238E27FC236}">
                    <a16:creationId xmlns:a16="http://schemas.microsoft.com/office/drawing/2014/main" id="{8FB4594A-822B-7F82-B244-70160F71CC08}"/>
                  </a:ext>
                </a:extLst>
              </p:cNvPr>
              <p:cNvSpPr/>
              <p:nvPr/>
            </p:nvSpPr>
            <p:spPr>
              <a:xfrm>
                <a:off x="6350565" y="11363796"/>
                <a:ext cx="485677" cy="3047"/>
              </a:xfrm>
              <a:custGeom>
                <a:avLst/>
                <a:gdLst>
                  <a:gd name="connsiteX0" fmla="*/ 301 w 485677"/>
                  <a:gd name="connsiteY0" fmla="*/ 2992 h 3047"/>
                  <a:gd name="connsiteX1" fmla="*/ 485978 w 485677"/>
                  <a:gd name="connsiteY1" fmla="*/ 2992 h 3047"/>
                </a:gdLst>
                <a:ahLst/>
                <a:cxnLst>
                  <a:cxn ang="0">
                    <a:pos x="connsiteX0" y="connsiteY0"/>
                  </a:cxn>
                  <a:cxn ang="0">
                    <a:pos x="connsiteX1" y="connsiteY1"/>
                  </a:cxn>
                </a:cxnLst>
                <a:rect l="l" t="t" r="r" b="b"/>
                <a:pathLst>
                  <a:path w="485677" h="3047">
                    <a:moveTo>
                      <a:pt x="301" y="2992"/>
                    </a:moveTo>
                    <a:lnTo>
                      <a:pt x="485978" y="2992"/>
                    </a:lnTo>
                  </a:path>
                </a:pathLst>
              </a:custGeom>
              <a:noFill/>
              <a:ln w="31082" cap="flat">
                <a:solidFill>
                  <a:srgbClr val="000080"/>
                </a:solidFill>
                <a:prstDash val="solid"/>
                <a:round/>
              </a:ln>
            </p:spPr>
            <p:txBody>
              <a:bodyPr rtlCol="0" anchor="ctr"/>
              <a:lstStyle/>
              <a:p>
                <a:endParaRPr lang="en-CH" sz="4800"/>
              </a:p>
            </p:txBody>
          </p:sp>
          <p:sp>
            <p:nvSpPr>
              <p:cNvPr id="184" name="Freeform 183">
                <a:extLst>
                  <a:ext uri="{FF2B5EF4-FFF2-40B4-BE49-F238E27FC236}">
                    <a16:creationId xmlns:a16="http://schemas.microsoft.com/office/drawing/2014/main" id="{76A96A49-BDAC-1EC3-932A-ABEAAAB0D87B}"/>
                  </a:ext>
                </a:extLst>
              </p:cNvPr>
              <p:cNvSpPr/>
              <p:nvPr/>
            </p:nvSpPr>
            <p:spPr>
              <a:xfrm>
                <a:off x="6903075" y="11364218"/>
                <a:ext cx="372900" cy="3047"/>
              </a:xfrm>
              <a:custGeom>
                <a:avLst/>
                <a:gdLst>
                  <a:gd name="connsiteX0" fmla="*/ 463 w 372900"/>
                  <a:gd name="connsiteY0" fmla="*/ 2992 h 3047"/>
                  <a:gd name="connsiteX1" fmla="*/ 373364 w 372900"/>
                  <a:gd name="connsiteY1" fmla="*/ 2992 h 3047"/>
                </a:gdLst>
                <a:ahLst/>
                <a:cxnLst>
                  <a:cxn ang="0">
                    <a:pos x="connsiteX0" y="connsiteY0"/>
                  </a:cxn>
                  <a:cxn ang="0">
                    <a:pos x="connsiteX1" y="connsiteY1"/>
                  </a:cxn>
                </a:cxnLst>
                <a:rect l="l" t="t" r="r" b="b"/>
                <a:pathLst>
                  <a:path w="372900" h="3047">
                    <a:moveTo>
                      <a:pt x="463" y="2992"/>
                    </a:moveTo>
                    <a:lnTo>
                      <a:pt x="373364" y="2992"/>
                    </a:lnTo>
                  </a:path>
                </a:pathLst>
              </a:custGeom>
              <a:noFill/>
              <a:ln w="30809" cap="flat">
                <a:solidFill>
                  <a:srgbClr val="000080"/>
                </a:solidFill>
                <a:prstDash val="solid"/>
                <a:round/>
              </a:ln>
            </p:spPr>
            <p:txBody>
              <a:bodyPr rtlCol="0" anchor="ctr"/>
              <a:lstStyle/>
              <a:p>
                <a:endParaRPr lang="en-CH" sz="4800"/>
              </a:p>
            </p:txBody>
          </p:sp>
          <p:sp>
            <p:nvSpPr>
              <p:cNvPr id="185" name="Freeform 184">
                <a:extLst>
                  <a:ext uri="{FF2B5EF4-FFF2-40B4-BE49-F238E27FC236}">
                    <a16:creationId xmlns:a16="http://schemas.microsoft.com/office/drawing/2014/main" id="{6F27968B-6FCD-22F3-A5BF-BCD6E39ACBA7}"/>
                  </a:ext>
                </a:extLst>
              </p:cNvPr>
              <p:cNvSpPr/>
              <p:nvPr/>
            </p:nvSpPr>
            <p:spPr>
              <a:xfrm>
                <a:off x="6341516" y="11823412"/>
                <a:ext cx="934953" cy="3047"/>
              </a:xfrm>
              <a:custGeom>
                <a:avLst/>
                <a:gdLst>
                  <a:gd name="connsiteX0" fmla="*/ 371 w 934953"/>
                  <a:gd name="connsiteY0" fmla="*/ 3143 h 3047"/>
                  <a:gd name="connsiteX1" fmla="*/ 935324 w 934953"/>
                  <a:gd name="connsiteY1" fmla="*/ 3143 h 3047"/>
                </a:gdLst>
                <a:ahLst/>
                <a:cxnLst>
                  <a:cxn ang="0">
                    <a:pos x="connsiteX0" y="connsiteY0"/>
                  </a:cxn>
                  <a:cxn ang="0">
                    <a:pos x="connsiteX1" y="connsiteY1"/>
                  </a:cxn>
                </a:cxnLst>
                <a:rect l="l" t="t" r="r" b="b"/>
                <a:pathLst>
                  <a:path w="934953" h="3047">
                    <a:moveTo>
                      <a:pt x="371" y="3143"/>
                    </a:moveTo>
                    <a:lnTo>
                      <a:pt x="935324" y="3143"/>
                    </a:lnTo>
                  </a:path>
                </a:pathLst>
              </a:custGeom>
              <a:noFill/>
              <a:ln w="29649" cap="flat">
                <a:solidFill>
                  <a:srgbClr val="000080"/>
                </a:solidFill>
                <a:prstDash val="solid"/>
                <a:round/>
              </a:ln>
            </p:spPr>
            <p:txBody>
              <a:bodyPr rtlCol="0" anchor="ctr"/>
              <a:lstStyle/>
              <a:p>
                <a:endParaRPr lang="en-CH" sz="4800"/>
              </a:p>
            </p:txBody>
          </p:sp>
          <p:sp>
            <p:nvSpPr>
              <p:cNvPr id="186" name="Freeform 185">
                <a:extLst>
                  <a:ext uri="{FF2B5EF4-FFF2-40B4-BE49-F238E27FC236}">
                    <a16:creationId xmlns:a16="http://schemas.microsoft.com/office/drawing/2014/main" id="{FB0BC0BE-46C1-491A-5CFA-B9A9C2BB4312}"/>
                  </a:ext>
                </a:extLst>
              </p:cNvPr>
              <p:cNvSpPr/>
              <p:nvPr/>
            </p:nvSpPr>
            <p:spPr>
              <a:xfrm>
                <a:off x="6341516" y="12089368"/>
                <a:ext cx="934953" cy="3047"/>
              </a:xfrm>
              <a:custGeom>
                <a:avLst/>
                <a:gdLst>
                  <a:gd name="connsiteX0" fmla="*/ 371 w 934953"/>
                  <a:gd name="connsiteY0" fmla="*/ 3230 h 3047"/>
                  <a:gd name="connsiteX1" fmla="*/ 935324 w 934953"/>
                  <a:gd name="connsiteY1" fmla="*/ 3230 h 3047"/>
                </a:gdLst>
                <a:ahLst/>
                <a:cxnLst>
                  <a:cxn ang="0">
                    <a:pos x="connsiteX0" y="connsiteY0"/>
                  </a:cxn>
                  <a:cxn ang="0">
                    <a:pos x="connsiteX1" y="connsiteY1"/>
                  </a:cxn>
                </a:cxnLst>
                <a:rect l="l" t="t" r="r" b="b"/>
                <a:pathLst>
                  <a:path w="934953" h="3047">
                    <a:moveTo>
                      <a:pt x="371" y="3230"/>
                    </a:moveTo>
                    <a:lnTo>
                      <a:pt x="935324" y="3230"/>
                    </a:lnTo>
                  </a:path>
                </a:pathLst>
              </a:custGeom>
              <a:noFill/>
              <a:ln w="29649" cap="flat">
                <a:solidFill>
                  <a:srgbClr val="000080"/>
                </a:solidFill>
                <a:prstDash val="solid"/>
                <a:round/>
              </a:ln>
            </p:spPr>
            <p:txBody>
              <a:bodyPr rtlCol="0" anchor="ctr"/>
              <a:lstStyle/>
              <a:p>
                <a:endParaRPr lang="en-CH" sz="4800"/>
              </a:p>
            </p:txBody>
          </p:sp>
          <p:sp>
            <p:nvSpPr>
              <p:cNvPr id="187" name="Freeform 186">
                <a:extLst>
                  <a:ext uri="{FF2B5EF4-FFF2-40B4-BE49-F238E27FC236}">
                    <a16:creationId xmlns:a16="http://schemas.microsoft.com/office/drawing/2014/main" id="{F9DF60D4-0181-2767-2879-C7A594E7FBF8}"/>
                  </a:ext>
                </a:extLst>
              </p:cNvPr>
              <p:cNvSpPr/>
              <p:nvPr/>
            </p:nvSpPr>
            <p:spPr>
              <a:xfrm>
                <a:off x="6342987" y="12340870"/>
                <a:ext cx="934953" cy="3047"/>
              </a:xfrm>
              <a:custGeom>
                <a:avLst/>
                <a:gdLst>
                  <a:gd name="connsiteX0" fmla="*/ 372 w 934953"/>
                  <a:gd name="connsiteY0" fmla="*/ 3312 h 3047"/>
                  <a:gd name="connsiteX1" fmla="*/ 935325 w 934953"/>
                  <a:gd name="connsiteY1" fmla="*/ 3312 h 3047"/>
                </a:gdLst>
                <a:ahLst/>
                <a:cxnLst>
                  <a:cxn ang="0">
                    <a:pos x="connsiteX0" y="connsiteY0"/>
                  </a:cxn>
                  <a:cxn ang="0">
                    <a:pos x="connsiteX1" y="connsiteY1"/>
                  </a:cxn>
                </a:cxnLst>
                <a:rect l="l" t="t" r="r" b="b"/>
                <a:pathLst>
                  <a:path w="934953" h="3047">
                    <a:moveTo>
                      <a:pt x="372" y="3312"/>
                    </a:moveTo>
                    <a:lnTo>
                      <a:pt x="935325" y="3312"/>
                    </a:lnTo>
                  </a:path>
                </a:pathLst>
              </a:custGeom>
              <a:noFill/>
              <a:ln w="29649" cap="flat">
                <a:solidFill>
                  <a:srgbClr val="000080"/>
                </a:solidFill>
                <a:prstDash val="solid"/>
                <a:round/>
              </a:ln>
            </p:spPr>
            <p:txBody>
              <a:bodyPr rtlCol="0" anchor="ctr"/>
              <a:lstStyle/>
              <a:p>
                <a:endParaRPr lang="en-CH" sz="4800"/>
              </a:p>
            </p:txBody>
          </p:sp>
          <p:sp>
            <p:nvSpPr>
              <p:cNvPr id="188" name="Freeform 187">
                <a:extLst>
                  <a:ext uri="{FF2B5EF4-FFF2-40B4-BE49-F238E27FC236}">
                    <a16:creationId xmlns:a16="http://schemas.microsoft.com/office/drawing/2014/main" id="{3398B0EC-5587-6CDE-0083-56884AFEF90E}"/>
                  </a:ext>
                </a:extLst>
              </p:cNvPr>
              <p:cNvSpPr/>
              <p:nvPr/>
            </p:nvSpPr>
            <p:spPr>
              <a:xfrm>
                <a:off x="6350565" y="11443152"/>
                <a:ext cx="485677" cy="3047"/>
              </a:xfrm>
              <a:custGeom>
                <a:avLst/>
                <a:gdLst>
                  <a:gd name="connsiteX0" fmla="*/ 301 w 485677"/>
                  <a:gd name="connsiteY0" fmla="*/ 3018 h 3047"/>
                  <a:gd name="connsiteX1" fmla="*/ 485978 w 485677"/>
                  <a:gd name="connsiteY1" fmla="*/ 3018 h 3047"/>
                </a:gdLst>
                <a:ahLst/>
                <a:cxnLst>
                  <a:cxn ang="0">
                    <a:pos x="connsiteX0" y="connsiteY0"/>
                  </a:cxn>
                  <a:cxn ang="0">
                    <a:pos x="connsiteX1" y="connsiteY1"/>
                  </a:cxn>
                </a:cxnLst>
                <a:rect l="l" t="t" r="r" b="b"/>
                <a:pathLst>
                  <a:path w="485677" h="3047">
                    <a:moveTo>
                      <a:pt x="301" y="3018"/>
                    </a:moveTo>
                    <a:lnTo>
                      <a:pt x="485978" y="3018"/>
                    </a:lnTo>
                  </a:path>
                </a:pathLst>
              </a:custGeom>
              <a:noFill/>
              <a:ln w="31082" cap="flat">
                <a:solidFill>
                  <a:srgbClr val="000080"/>
                </a:solidFill>
                <a:prstDash val="solid"/>
                <a:round/>
              </a:ln>
            </p:spPr>
            <p:txBody>
              <a:bodyPr rtlCol="0" anchor="ctr"/>
              <a:lstStyle/>
              <a:p>
                <a:endParaRPr lang="en-CH" sz="4800"/>
              </a:p>
            </p:txBody>
          </p:sp>
          <p:sp>
            <p:nvSpPr>
              <p:cNvPr id="189" name="Freeform 188">
                <a:extLst>
                  <a:ext uri="{FF2B5EF4-FFF2-40B4-BE49-F238E27FC236}">
                    <a16:creationId xmlns:a16="http://schemas.microsoft.com/office/drawing/2014/main" id="{7D0A8DBB-4474-4C50-21EC-86AF091C73EE}"/>
                  </a:ext>
                </a:extLst>
              </p:cNvPr>
              <p:cNvSpPr/>
              <p:nvPr/>
            </p:nvSpPr>
            <p:spPr>
              <a:xfrm>
                <a:off x="6903075" y="11443575"/>
                <a:ext cx="372900" cy="3047"/>
              </a:xfrm>
              <a:custGeom>
                <a:avLst/>
                <a:gdLst>
                  <a:gd name="connsiteX0" fmla="*/ 463 w 372900"/>
                  <a:gd name="connsiteY0" fmla="*/ 3018 h 3047"/>
                  <a:gd name="connsiteX1" fmla="*/ 373364 w 372900"/>
                  <a:gd name="connsiteY1" fmla="*/ 3018 h 3047"/>
                </a:gdLst>
                <a:ahLst/>
                <a:cxnLst>
                  <a:cxn ang="0">
                    <a:pos x="connsiteX0" y="connsiteY0"/>
                  </a:cxn>
                  <a:cxn ang="0">
                    <a:pos x="connsiteX1" y="connsiteY1"/>
                  </a:cxn>
                </a:cxnLst>
                <a:rect l="l" t="t" r="r" b="b"/>
                <a:pathLst>
                  <a:path w="372900" h="3047">
                    <a:moveTo>
                      <a:pt x="463" y="3018"/>
                    </a:moveTo>
                    <a:lnTo>
                      <a:pt x="373364" y="3018"/>
                    </a:lnTo>
                  </a:path>
                </a:pathLst>
              </a:custGeom>
              <a:noFill/>
              <a:ln w="30809" cap="flat">
                <a:solidFill>
                  <a:srgbClr val="000080"/>
                </a:solidFill>
                <a:prstDash val="solid"/>
                <a:round/>
              </a:ln>
            </p:spPr>
            <p:txBody>
              <a:bodyPr rtlCol="0" anchor="ctr"/>
              <a:lstStyle/>
              <a:p>
                <a:endParaRPr lang="en-CH" sz="4800"/>
              </a:p>
            </p:txBody>
          </p:sp>
          <p:sp>
            <p:nvSpPr>
              <p:cNvPr id="190" name="Freeform 189">
                <a:extLst>
                  <a:ext uri="{FF2B5EF4-FFF2-40B4-BE49-F238E27FC236}">
                    <a16:creationId xmlns:a16="http://schemas.microsoft.com/office/drawing/2014/main" id="{F59F18A1-DD54-19B0-FAEA-328381F64266}"/>
                  </a:ext>
                </a:extLst>
              </p:cNvPr>
              <p:cNvSpPr/>
              <p:nvPr/>
            </p:nvSpPr>
            <p:spPr>
              <a:xfrm>
                <a:off x="6341516" y="11902773"/>
                <a:ext cx="934953" cy="3047"/>
              </a:xfrm>
              <a:custGeom>
                <a:avLst/>
                <a:gdLst>
                  <a:gd name="connsiteX0" fmla="*/ 371 w 934953"/>
                  <a:gd name="connsiteY0" fmla="*/ 3169 h 3047"/>
                  <a:gd name="connsiteX1" fmla="*/ 935324 w 934953"/>
                  <a:gd name="connsiteY1" fmla="*/ 3169 h 3047"/>
                </a:gdLst>
                <a:ahLst/>
                <a:cxnLst>
                  <a:cxn ang="0">
                    <a:pos x="connsiteX0" y="connsiteY0"/>
                  </a:cxn>
                  <a:cxn ang="0">
                    <a:pos x="connsiteX1" y="connsiteY1"/>
                  </a:cxn>
                </a:cxnLst>
                <a:rect l="l" t="t" r="r" b="b"/>
                <a:pathLst>
                  <a:path w="934953" h="3047">
                    <a:moveTo>
                      <a:pt x="371" y="3169"/>
                    </a:moveTo>
                    <a:lnTo>
                      <a:pt x="935324" y="3169"/>
                    </a:lnTo>
                  </a:path>
                </a:pathLst>
              </a:custGeom>
              <a:noFill/>
              <a:ln w="29649" cap="flat">
                <a:solidFill>
                  <a:srgbClr val="000080"/>
                </a:solidFill>
                <a:prstDash val="solid"/>
                <a:round/>
              </a:ln>
            </p:spPr>
            <p:txBody>
              <a:bodyPr rtlCol="0" anchor="ctr"/>
              <a:lstStyle/>
              <a:p>
                <a:endParaRPr lang="en-CH" sz="4800"/>
              </a:p>
            </p:txBody>
          </p:sp>
          <p:sp>
            <p:nvSpPr>
              <p:cNvPr id="191" name="Freeform 190">
                <a:extLst>
                  <a:ext uri="{FF2B5EF4-FFF2-40B4-BE49-F238E27FC236}">
                    <a16:creationId xmlns:a16="http://schemas.microsoft.com/office/drawing/2014/main" id="{A7C3846A-9690-F341-71A4-CBC5B8EE919F}"/>
                  </a:ext>
                </a:extLst>
              </p:cNvPr>
              <p:cNvSpPr/>
              <p:nvPr/>
            </p:nvSpPr>
            <p:spPr>
              <a:xfrm>
                <a:off x="6341516" y="12168723"/>
                <a:ext cx="934953" cy="3047"/>
              </a:xfrm>
              <a:custGeom>
                <a:avLst/>
                <a:gdLst>
                  <a:gd name="connsiteX0" fmla="*/ 371 w 934953"/>
                  <a:gd name="connsiteY0" fmla="*/ 3256 h 3047"/>
                  <a:gd name="connsiteX1" fmla="*/ 935324 w 934953"/>
                  <a:gd name="connsiteY1" fmla="*/ 3256 h 3047"/>
                </a:gdLst>
                <a:ahLst/>
                <a:cxnLst>
                  <a:cxn ang="0">
                    <a:pos x="connsiteX0" y="connsiteY0"/>
                  </a:cxn>
                  <a:cxn ang="0">
                    <a:pos x="connsiteX1" y="connsiteY1"/>
                  </a:cxn>
                </a:cxnLst>
                <a:rect l="l" t="t" r="r" b="b"/>
                <a:pathLst>
                  <a:path w="934953" h="3047">
                    <a:moveTo>
                      <a:pt x="371" y="3256"/>
                    </a:moveTo>
                    <a:lnTo>
                      <a:pt x="935324" y="3256"/>
                    </a:lnTo>
                  </a:path>
                </a:pathLst>
              </a:custGeom>
              <a:noFill/>
              <a:ln w="29649" cap="flat">
                <a:solidFill>
                  <a:srgbClr val="000080"/>
                </a:solidFill>
                <a:prstDash val="solid"/>
                <a:round/>
              </a:ln>
            </p:spPr>
            <p:txBody>
              <a:bodyPr rtlCol="0" anchor="ctr"/>
              <a:lstStyle/>
              <a:p>
                <a:endParaRPr lang="en-CH" sz="4800"/>
              </a:p>
            </p:txBody>
          </p:sp>
          <p:sp>
            <p:nvSpPr>
              <p:cNvPr id="192" name="Freeform 191">
                <a:extLst>
                  <a:ext uri="{FF2B5EF4-FFF2-40B4-BE49-F238E27FC236}">
                    <a16:creationId xmlns:a16="http://schemas.microsoft.com/office/drawing/2014/main" id="{A358A4B3-9855-AAE8-4291-DD164CD52BDD}"/>
                  </a:ext>
                </a:extLst>
              </p:cNvPr>
              <p:cNvSpPr/>
              <p:nvPr/>
            </p:nvSpPr>
            <p:spPr>
              <a:xfrm>
                <a:off x="6342987" y="12420224"/>
                <a:ext cx="934953" cy="3047"/>
              </a:xfrm>
              <a:custGeom>
                <a:avLst/>
                <a:gdLst>
                  <a:gd name="connsiteX0" fmla="*/ 372 w 934953"/>
                  <a:gd name="connsiteY0" fmla="*/ 3338 h 3047"/>
                  <a:gd name="connsiteX1" fmla="*/ 935325 w 934953"/>
                  <a:gd name="connsiteY1" fmla="*/ 3338 h 3047"/>
                </a:gdLst>
                <a:ahLst/>
                <a:cxnLst>
                  <a:cxn ang="0">
                    <a:pos x="connsiteX0" y="connsiteY0"/>
                  </a:cxn>
                  <a:cxn ang="0">
                    <a:pos x="connsiteX1" y="connsiteY1"/>
                  </a:cxn>
                </a:cxnLst>
                <a:rect l="l" t="t" r="r" b="b"/>
                <a:pathLst>
                  <a:path w="934953" h="3047">
                    <a:moveTo>
                      <a:pt x="372" y="3338"/>
                    </a:moveTo>
                    <a:lnTo>
                      <a:pt x="935325" y="3338"/>
                    </a:lnTo>
                  </a:path>
                </a:pathLst>
              </a:custGeom>
              <a:noFill/>
              <a:ln w="29649" cap="flat">
                <a:solidFill>
                  <a:srgbClr val="000080"/>
                </a:solidFill>
                <a:prstDash val="solid"/>
                <a:round/>
              </a:ln>
            </p:spPr>
            <p:txBody>
              <a:bodyPr rtlCol="0" anchor="ctr"/>
              <a:lstStyle/>
              <a:p>
                <a:endParaRPr lang="en-CH" sz="4800"/>
              </a:p>
            </p:txBody>
          </p:sp>
        </p:grpSp>
      </p:grpSp>
      <p:grpSp>
        <p:nvGrpSpPr>
          <p:cNvPr id="193" name="Graphic 4">
            <a:extLst>
              <a:ext uri="{FF2B5EF4-FFF2-40B4-BE49-F238E27FC236}">
                <a16:creationId xmlns:a16="http://schemas.microsoft.com/office/drawing/2014/main" id="{1E613108-D968-EAB4-60F1-DBDA446AA796}"/>
              </a:ext>
            </a:extLst>
          </p:cNvPr>
          <p:cNvGrpSpPr/>
          <p:nvPr/>
        </p:nvGrpSpPr>
        <p:grpSpPr>
          <a:xfrm>
            <a:off x="8994271" y="11014387"/>
            <a:ext cx="1616430" cy="1709839"/>
            <a:chOff x="8994271" y="11014387"/>
            <a:chExt cx="1616430" cy="1709839"/>
          </a:xfrm>
        </p:grpSpPr>
        <p:grpSp>
          <p:nvGrpSpPr>
            <p:cNvPr id="194" name="Graphic 4">
              <a:extLst>
                <a:ext uri="{FF2B5EF4-FFF2-40B4-BE49-F238E27FC236}">
                  <a16:creationId xmlns:a16="http://schemas.microsoft.com/office/drawing/2014/main" id="{9AC95B24-A582-3A62-9086-FAB02575D234}"/>
                </a:ext>
              </a:extLst>
            </p:cNvPr>
            <p:cNvGrpSpPr/>
            <p:nvPr/>
          </p:nvGrpSpPr>
          <p:grpSpPr>
            <a:xfrm>
              <a:off x="9441207" y="11014387"/>
              <a:ext cx="1169494" cy="1594862"/>
              <a:chOff x="9441207" y="11014387"/>
              <a:chExt cx="1169494" cy="1594862"/>
            </a:xfrm>
          </p:grpSpPr>
          <p:grpSp>
            <p:nvGrpSpPr>
              <p:cNvPr id="195" name="Graphic 4">
                <a:extLst>
                  <a:ext uri="{FF2B5EF4-FFF2-40B4-BE49-F238E27FC236}">
                    <a16:creationId xmlns:a16="http://schemas.microsoft.com/office/drawing/2014/main" id="{D02A44FD-5F5D-7A7A-FF59-C27EBB2B9E66}"/>
                  </a:ext>
                </a:extLst>
              </p:cNvPr>
              <p:cNvGrpSpPr/>
              <p:nvPr/>
            </p:nvGrpSpPr>
            <p:grpSpPr>
              <a:xfrm>
                <a:off x="9441207" y="11014387"/>
                <a:ext cx="1169494" cy="1594862"/>
                <a:chOff x="9441207" y="11014387"/>
                <a:chExt cx="1169494" cy="1594862"/>
              </a:xfrm>
            </p:grpSpPr>
            <p:sp>
              <p:nvSpPr>
                <p:cNvPr id="196" name="Freeform 195">
                  <a:extLst>
                    <a:ext uri="{FF2B5EF4-FFF2-40B4-BE49-F238E27FC236}">
                      <a16:creationId xmlns:a16="http://schemas.microsoft.com/office/drawing/2014/main" id="{D431EB70-A2D3-884B-6FB2-A737AC789768}"/>
                    </a:ext>
                  </a:extLst>
                </p:cNvPr>
                <p:cNvSpPr/>
                <p:nvPr/>
              </p:nvSpPr>
              <p:spPr>
                <a:xfrm rot="10800000" flipV="1">
                  <a:off x="9441207" y="11014387"/>
                  <a:ext cx="1169494" cy="1594862"/>
                </a:xfrm>
                <a:custGeom>
                  <a:avLst/>
                  <a:gdLst>
                    <a:gd name="connsiteX0" fmla="*/ 1313 w 1169494"/>
                    <a:gd name="connsiteY0" fmla="*/ 3058 h 1594862"/>
                    <a:gd name="connsiteX1" fmla="*/ 1170807 w 1169494"/>
                    <a:gd name="connsiteY1" fmla="*/ 3058 h 1594862"/>
                    <a:gd name="connsiteX2" fmla="*/ 1170807 w 1169494"/>
                    <a:gd name="connsiteY2" fmla="*/ 1597920 h 1594862"/>
                    <a:gd name="connsiteX3" fmla="*/ 1312 w 1169494"/>
                    <a:gd name="connsiteY3" fmla="*/ 1597920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1313" y="3058"/>
                      </a:moveTo>
                      <a:lnTo>
                        <a:pt x="1170807" y="3058"/>
                      </a:lnTo>
                      <a:lnTo>
                        <a:pt x="1170807" y="1597920"/>
                      </a:lnTo>
                      <a:lnTo>
                        <a:pt x="1312" y="1597920"/>
                      </a:lnTo>
                      <a:close/>
                    </a:path>
                  </a:pathLst>
                </a:custGeom>
                <a:noFill/>
                <a:ln w="31005" cap="flat">
                  <a:solidFill>
                    <a:srgbClr val="000080"/>
                  </a:solidFill>
                  <a:prstDash val="solid"/>
                  <a:round/>
                </a:ln>
              </p:spPr>
              <p:txBody>
                <a:bodyPr rtlCol="0" anchor="ctr"/>
                <a:lstStyle/>
                <a:p>
                  <a:endParaRPr lang="en-CH" sz="4800"/>
                </a:p>
              </p:txBody>
            </p:sp>
            <p:sp>
              <p:nvSpPr>
                <p:cNvPr id="197" name="Freeform 196">
                  <a:extLst>
                    <a:ext uri="{FF2B5EF4-FFF2-40B4-BE49-F238E27FC236}">
                      <a16:creationId xmlns:a16="http://schemas.microsoft.com/office/drawing/2014/main" id="{6F36E323-3E3F-DAF7-A161-E0A4EF8848BA}"/>
                    </a:ext>
                  </a:extLst>
                </p:cNvPr>
                <p:cNvSpPr/>
                <p:nvPr/>
              </p:nvSpPr>
              <p:spPr>
                <a:xfrm rot="10800000" flipV="1">
                  <a:off x="9441207" y="11014387"/>
                  <a:ext cx="1169494" cy="1594862"/>
                </a:xfrm>
                <a:custGeom>
                  <a:avLst/>
                  <a:gdLst>
                    <a:gd name="connsiteX0" fmla="*/ 1313 w 1169494"/>
                    <a:gd name="connsiteY0" fmla="*/ 3058 h 1594862"/>
                    <a:gd name="connsiteX1" fmla="*/ 1170807 w 1169494"/>
                    <a:gd name="connsiteY1" fmla="*/ 3058 h 1594862"/>
                    <a:gd name="connsiteX2" fmla="*/ 1170807 w 1169494"/>
                    <a:gd name="connsiteY2" fmla="*/ 1597920 h 1594862"/>
                    <a:gd name="connsiteX3" fmla="*/ 1312 w 1169494"/>
                    <a:gd name="connsiteY3" fmla="*/ 1597920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1313" y="3058"/>
                      </a:moveTo>
                      <a:lnTo>
                        <a:pt x="1170807" y="3058"/>
                      </a:lnTo>
                      <a:lnTo>
                        <a:pt x="1170807" y="1597920"/>
                      </a:lnTo>
                      <a:lnTo>
                        <a:pt x="1312" y="1597920"/>
                      </a:lnTo>
                      <a:close/>
                    </a:path>
                  </a:pathLst>
                </a:custGeom>
                <a:solidFill>
                  <a:srgbClr val="FFFFFF"/>
                </a:solidFill>
                <a:ln w="5033" cap="rnd">
                  <a:noFill/>
                  <a:prstDash val="solid"/>
                  <a:round/>
                </a:ln>
              </p:spPr>
              <p:txBody>
                <a:bodyPr rtlCol="0" anchor="ctr"/>
                <a:lstStyle/>
                <a:p>
                  <a:endParaRPr lang="en-CH" sz="4800"/>
                </a:p>
              </p:txBody>
            </p:sp>
          </p:grpSp>
          <p:grpSp>
            <p:nvGrpSpPr>
              <p:cNvPr id="198" name="Graphic 4">
                <a:extLst>
                  <a:ext uri="{FF2B5EF4-FFF2-40B4-BE49-F238E27FC236}">
                    <a16:creationId xmlns:a16="http://schemas.microsoft.com/office/drawing/2014/main" id="{52D17FA3-ABDF-D936-B205-A7397C22E01A}"/>
                  </a:ext>
                </a:extLst>
              </p:cNvPr>
              <p:cNvGrpSpPr/>
              <p:nvPr/>
            </p:nvGrpSpPr>
            <p:grpSpPr>
              <a:xfrm>
                <a:off x="9585652" y="11184100"/>
                <a:ext cx="256072" cy="349636"/>
                <a:chOff x="9585652" y="11184100"/>
                <a:chExt cx="256072" cy="349636"/>
              </a:xfrm>
            </p:grpSpPr>
            <p:sp>
              <p:nvSpPr>
                <p:cNvPr id="199" name="Freeform 198">
                  <a:extLst>
                    <a:ext uri="{FF2B5EF4-FFF2-40B4-BE49-F238E27FC236}">
                      <a16:creationId xmlns:a16="http://schemas.microsoft.com/office/drawing/2014/main" id="{43F3F606-5709-C78D-DE2E-F3707A523527}"/>
                    </a:ext>
                  </a:extLst>
                </p:cNvPr>
                <p:cNvSpPr/>
                <p:nvPr/>
              </p:nvSpPr>
              <p:spPr>
                <a:xfrm rot="10800000" flipV="1">
                  <a:off x="9585652" y="11184100"/>
                  <a:ext cx="256072" cy="349636"/>
                </a:xfrm>
                <a:custGeom>
                  <a:avLst/>
                  <a:gdLst>
                    <a:gd name="connsiteX0" fmla="*/ 257211 w 256072"/>
                    <a:gd name="connsiteY0" fmla="*/ 2957 h 349636"/>
                    <a:gd name="connsiteX1" fmla="*/ 52058 w 256072"/>
                    <a:gd name="connsiteY1" fmla="*/ 2957 h 349636"/>
                    <a:gd name="connsiteX2" fmla="*/ 16055 w 256072"/>
                    <a:gd name="connsiteY2" fmla="*/ 17863 h 349636"/>
                    <a:gd name="connsiteX3" fmla="*/ 1138 w 256072"/>
                    <a:gd name="connsiteY3" fmla="*/ 53860 h 349636"/>
                    <a:gd name="connsiteX4" fmla="*/ 1138 w 256072"/>
                    <a:gd name="connsiteY4" fmla="*/ 352594 h 349636"/>
                    <a:gd name="connsiteX5" fmla="*/ 225444 w 256072"/>
                    <a:gd name="connsiteY5" fmla="*/ 352594 h 349636"/>
                    <a:gd name="connsiteX6" fmla="*/ 257211 w 256072"/>
                    <a:gd name="connsiteY6" fmla="*/ 320847 h 349636"/>
                    <a:gd name="connsiteX7" fmla="*/ 257211 w 256072"/>
                    <a:gd name="connsiteY7" fmla="*/ 2957 h 34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72" h="349636">
                      <a:moveTo>
                        <a:pt x="257211" y="2957"/>
                      </a:moveTo>
                      <a:lnTo>
                        <a:pt x="52058" y="2957"/>
                      </a:lnTo>
                      <a:cubicBezTo>
                        <a:pt x="38568" y="2957"/>
                        <a:pt x="25585" y="8320"/>
                        <a:pt x="16055" y="17863"/>
                      </a:cubicBezTo>
                      <a:cubicBezTo>
                        <a:pt x="6525" y="27412"/>
                        <a:pt x="1138" y="40357"/>
                        <a:pt x="1138" y="53860"/>
                      </a:cubicBezTo>
                      <a:cubicBezTo>
                        <a:pt x="1138" y="150856"/>
                        <a:pt x="1138" y="352594"/>
                        <a:pt x="1138" y="352594"/>
                      </a:cubicBezTo>
                      <a:lnTo>
                        <a:pt x="225444" y="352594"/>
                      </a:lnTo>
                      <a:cubicBezTo>
                        <a:pt x="242984" y="352594"/>
                        <a:pt x="257211" y="338380"/>
                        <a:pt x="257211" y="320847"/>
                      </a:cubicBezTo>
                      <a:cubicBezTo>
                        <a:pt x="257211" y="234701"/>
                        <a:pt x="257211" y="2957"/>
                        <a:pt x="257211" y="2957"/>
                      </a:cubicBezTo>
                      <a:close/>
                    </a:path>
                  </a:pathLst>
                </a:custGeom>
                <a:noFill/>
                <a:ln w="30710" cap="flat">
                  <a:solidFill>
                    <a:srgbClr val="000080"/>
                  </a:solidFill>
                  <a:prstDash val="solid"/>
                  <a:round/>
                </a:ln>
              </p:spPr>
              <p:txBody>
                <a:bodyPr rtlCol="0" anchor="ctr"/>
                <a:lstStyle/>
                <a:p>
                  <a:endParaRPr lang="en-CH" sz="4800"/>
                </a:p>
              </p:txBody>
            </p:sp>
            <p:sp>
              <p:nvSpPr>
                <p:cNvPr id="200" name="Freeform 199">
                  <a:extLst>
                    <a:ext uri="{FF2B5EF4-FFF2-40B4-BE49-F238E27FC236}">
                      <a16:creationId xmlns:a16="http://schemas.microsoft.com/office/drawing/2014/main" id="{997FCE2D-92D6-942D-DDF3-0DC6452898BF}"/>
                    </a:ext>
                  </a:extLst>
                </p:cNvPr>
                <p:cNvSpPr/>
                <p:nvPr/>
              </p:nvSpPr>
              <p:spPr>
                <a:xfrm rot="10800000" flipV="1">
                  <a:off x="9585652" y="11184100"/>
                  <a:ext cx="256072" cy="349636"/>
                </a:xfrm>
                <a:custGeom>
                  <a:avLst/>
                  <a:gdLst>
                    <a:gd name="connsiteX0" fmla="*/ 257211 w 256072"/>
                    <a:gd name="connsiteY0" fmla="*/ 2957 h 349636"/>
                    <a:gd name="connsiteX1" fmla="*/ 52058 w 256072"/>
                    <a:gd name="connsiteY1" fmla="*/ 2957 h 349636"/>
                    <a:gd name="connsiteX2" fmla="*/ 16055 w 256072"/>
                    <a:gd name="connsiteY2" fmla="*/ 17863 h 349636"/>
                    <a:gd name="connsiteX3" fmla="*/ 1138 w 256072"/>
                    <a:gd name="connsiteY3" fmla="*/ 53860 h 349636"/>
                    <a:gd name="connsiteX4" fmla="*/ 1138 w 256072"/>
                    <a:gd name="connsiteY4" fmla="*/ 352594 h 349636"/>
                    <a:gd name="connsiteX5" fmla="*/ 225444 w 256072"/>
                    <a:gd name="connsiteY5" fmla="*/ 352594 h 349636"/>
                    <a:gd name="connsiteX6" fmla="*/ 257211 w 256072"/>
                    <a:gd name="connsiteY6" fmla="*/ 320847 h 349636"/>
                    <a:gd name="connsiteX7" fmla="*/ 257211 w 256072"/>
                    <a:gd name="connsiteY7" fmla="*/ 2957 h 34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72" h="349636">
                      <a:moveTo>
                        <a:pt x="257211" y="2957"/>
                      </a:moveTo>
                      <a:lnTo>
                        <a:pt x="52058" y="2957"/>
                      </a:lnTo>
                      <a:cubicBezTo>
                        <a:pt x="38568" y="2957"/>
                        <a:pt x="25585" y="8320"/>
                        <a:pt x="16055" y="17863"/>
                      </a:cubicBezTo>
                      <a:cubicBezTo>
                        <a:pt x="6525" y="27412"/>
                        <a:pt x="1138" y="40357"/>
                        <a:pt x="1138" y="53860"/>
                      </a:cubicBezTo>
                      <a:cubicBezTo>
                        <a:pt x="1138" y="150856"/>
                        <a:pt x="1138" y="352594"/>
                        <a:pt x="1138" y="352594"/>
                      </a:cubicBezTo>
                      <a:lnTo>
                        <a:pt x="225444" y="352594"/>
                      </a:lnTo>
                      <a:cubicBezTo>
                        <a:pt x="242984" y="352594"/>
                        <a:pt x="257211" y="338380"/>
                        <a:pt x="257211" y="320847"/>
                      </a:cubicBezTo>
                      <a:cubicBezTo>
                        <a:pt x="257211" y="234701"/>
                        <a:pt x="257211" y="2957"/>
                        <a:pt x="257211" y="2957"/>
                      </a:cubicBezTo>
                      <a:close/>
                    </a:path>
                  </a:pathLst>
                </a:custGeom>
                <a:solidFill>
                  <a:srgbClr val="143C85"/>
                </a:solidFill>
                <a:ln w="5444" cap="rnd">
                  <a:noFill/>
                  <a:prstDash val="solid"/>
                  <a:round/>
                </a:ln>
              </p:spPr>
              <p:txBody>
                <a:bodyPr rtlCol="0" anchor="ctr"/>
                <a:lstStyle/>
                <a:p>
                  <a:endParaRPr lang="en-CH" sz="4800"/>
                </a:p>
              </p:txBody>
            </p:sp>
          </p:grpSp>
          <p:grpSp>
            <p:nvGrpSpPr>
              <p:cNvPr id="201" name="Graphic 4">
                <a:extLst>
                  <a:ext uri="{FF2B5EF4-FFF2-40B4-BE49-F238E27FC236}">
                    <a16:creationId xmlns:a16="http://schemas.microsoft.com/office/drawing/2014/main" id="{62C7A173-9405-0C7D-076F-E0448D452818}"/>
                  </a:ext>
                </a:extLst>
              </p:cNvPr>
              <p:cNvGrpSpPr/>
              <p:nvPr/>
            </p:nvGrpSpPr>
            <p:grpSpPr>
              <a:xfrm>
                <a:off x="9585665" y="11207827"/>
                <a:ext cx="256054" cy="325911"/>
                <a:chOff x="9585665" y="11207827"/>
                <a:chExt cx="256054" cy="325911"/>
              </a:xfrm>
            </p:grpSpPr>
            <p:grpSp>
              <p:nvGrpSpPr>
                <p:cNvPr id="202" name="Graphic 4">
                  <a:extLst>
                    <a:ext uri="{FF2B5EF4-FFF2-40B4-BE49-F238E27FC236}">
                      <a16:creationId xmlns:a16="http://schemas.microsoft.com/office/drawing/2014/main" id="{8AAEB7B0-1E59-863B-4DDD-4B387574273A}"/>
                    </a:ext>
                  </a:extLst>
                </p:cNvPr>
                <p:cNvGrpSpPr/>
                <p:nvPr/>
              </p:nvGrpSpPr>
              <p:grpSpPr>
                <a:xfrm>
                  <a:off x="9585665" y="11421663"/>
                  <a:ext cx="256054" cy="112075"/>
                  <a:chOff x="9585665" y="11421663"/>
                  <a:chExt cx="256054" cy="112075"/>
                </a:xfrm>
              </p:grpSpPr>
              <p:sp>
                <p:nvSpPr>
                  <p:cNvPr id="203" name="Freeform 202">
                    <a:extLst>
                      <a:ext uri="{FF2B5EF4-FFF2-40B4-BE49-F238E27FC236}">
                        <a16:creationId xmlns:a16="http://schemas.microsoft.com/office/drawing/2014/main" id="{75A6D68C-DEB1-C5FA-2CED-284DF64CE11B}"/>
                      </a:ext>
                    </a:extLst>
                  </p:cNvPr>
                  <p:cNvSpPr/>
                  <p:nvPr/>
                </p:nvSpPr>
                <p:spPr>
                  <a:xfrm rot="10800000" flipV="1">
                    <a:off x="9585665" y="11421663"/>
                    <a:ext cx="256054" cy="112075"/>
                  </a:xfrm>
                  <a:custGeom>
                    <a:avLst/>
                    <a:gdLst>
                      <a:gd name="connsiteX0" fmla="*/ 257733 w 256054"/>
                      <a:gd name="connsiteY0" fmla="*/ 33201 h 112075"/>
                      <a:gd name="connsiteX1" fmla="*/ 209493 w 256054"/>
                      <a:gd name="connsiteY1" fmla="*/ 11068 h 112075"/>
                      <a:gd name="connsiteX2" fmla="*/ 181939 w 256054"/>
                      <a:gd name="connsiteY2" fmla="*/ 4671 h 112075"/>
                      <a:gd name="connsiteX3" fmla="*/ 99771 w 256054"/>
                      <a:gd name="connsiteY3" fmla="*/ 2531 h 112075"/>
                      <a:gd name="connsiteX4" fmla="*/ 27488 w 256054"/>
                      <a:gd name="connsiteY4" fmla="*/ 19444 h 112075"/>
                      <a:gd name="connsiteX5" fmla="*/ 1678 w 256054"/>
                      <a:gd name="connsiteY5" fmla="*/ 33072 h 112075"/>
                      <a:gd name="connsiteX6" fmla="*/ 1678 w 256054"/>
                      <a:gd name="connsiteY6" fmla="*/ 114557 h 112075"/>
                      <a:gd name="connsiteX7" fmla="*/ 257733 w 256054"/>
                      <a:gd name="connsiteY7" fmla="*/ 114557 h 112075"/>
                      <a:gd name="connsiteX8" fmla="*/ 257733 w 256054"/>
                      <a:gd name="connsiteY8" fmla="*/ 33201 h 11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54" h="112075">
                        <a:moveTo>
                          <a:pt x="257733" y="33201"/>
                        </a:moveTo>
                        <a:cubicBezTo>
                          <a:pt x="257733" y="33201"/>
                          <a:pt x="227516" y="19336"/>
                          <a:pt x="209493" y="11068"/>
                        </a:cubicBezTo>
                        <a:cubicBezTo>
                          <a:pt x="200837" y="7093"/>
                          <a:pt x="191464" y="4916"/>
                          <a:pt x="181939" y="4671"/>
                        </a:cubicBezTo>
                        <a:cubicBezTo>
                          <a:pt x="162495" y="4166"/>
                          <a:pt x="127167" y="3246"/>
                          <a:pt x="99771" y="2531"/>
                        </a:cubicBezTo>
                        <a:cubicBezTo>
                          <a:pt x="74624" y="1877"/>
                          <a:pt x="49739" y="7703"/>
                          <a:pt x="27488" y="19444"/>
                        </a:cubicBezTo>
                        <a:cubicBezTo>
                          <a:pt x="14025" y="26555"/>
                          <a:pt x="1678" y="33072"/>
                          <a:pt x="1678" y="33072"/>
                        </a:cubicBezTo>
                        <a:lnTo>
                          <a:pt x="1678" y="114557"/>
                        </a:lnTo>
                        <a:lnTo>
                          <a:pt x="257733" y="114557"/>
                        </a:lnTo>
                        <a:lnTo>
                          <a:pt x="257733" y="33201"/>
                        </a:lnTo>
                        <a:close/>
                      </a:path>
                    </a:pathLst>
                  </a:custGeom>
                  <a:noFill/>
                  <a:ln w="30052" cap="rnd">
                    <a:solidFill>
                      <a:srgbClr val="000080"/>
                    </a:solidFill>
                    <a:prstDash val="solid"/>
                    <a:round/>
                  </a:ln>
                </p:spPr>
                <p:txBody>
                  <a:bodyPr rtlCol="0" anchor="ctr"/>
                  <a:lstStyle/>
                  <a:p>
                    <a:endParaRPr lang="en-CH" sz="4800"/>
                  </a:p>
                </p:txBody>
              </p:sp>
              <p:sp>
                <p:nvSpPr>
                  <p:cNvPr id="204" name="Freeform 203">
                    <a:extLst>
                      <a:ext uri="{FF2B5EF4-FFF2-40B4-BE49-F238E27FC236}">
                        <a16:creationId xmlns:a16="http://schemas.microsoft.com/office/drawing/2014/main" id="{B7EEA835-3E97-CADF-82F3-15DB19EDD88F}"/>
                      </a:ext>
                    </a:extLst>
                  </p:cNvPr>
                  <p:cNvSpPr/>
                  <p:nvPr/>
                </p:nvSpPr>
                <p:spPr>
                  <a:xfrm rot="10800000" flipV="1">
                    <a:off x="9585665" y="11421663"/>
                    <a:ext cx="256054" cy="112075"/>
                  </a:xfrm>
                  <a:custGeom>
                    <a:avLst/>
                    <a:gdLst>
                      <a:gd name="connsiteX0" fmla="*/ 257733 w 256054"/>
                      <a:gd name="connsiteY0" fmla="*/ 33201 h 112075"/>
                      <a:gd name="connsiteX1" fmla="*/ 209493 w 256054"/>
                      <a:gd name="connsiteY1" fmla="*/ 11068 h 112075"/>
                      <a:gd name="connsiteX2" fmla="*/ 181939 w 256054"/>
                      <a:gd name="connsiteY2" fmla="*/ 4671 h 112075"/>
                      <a:gd name="connsiteX3" fmla="*/ 99771 w 256054"/>
                      <a:gd name="connsiteY3" fmla="*/ 2531 h 112075"/>
                      <a:gd name="connsiteX4" fmla="*/ 27488 w 256054"/>
                      <a:gd name="connsiteY4" fmla="*/ 19444 h 112075"/>
                      <a:gd name="connsiteX5" fmla="*/ 1678 w 256054"/>
                      <a:gd name="connsiteY5" fmla="*/ 33072 h 112075"/>
                      <a:gd name="connsiteX6" fmla="*/ 1678 w 256054"/>
                      <a:gd name="connsiteY6" fmla="*/ 114557 h 112075"/>
                      <a:gd name="connsiteX7" fmla="*/ 257733 w 256054"/>
                      <a:gd name="connsiteY7" fmla="*/ 114557 h 112075"/>
                      <a:gd name="connsiteX8" fmla="*/ 257733 w 256054"/>
                      <a:gd name="connsiteY8" fmla="*/ 33201 h 11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54" h="112075">
                        <a:moveTo>
                          <a:pt x="257733" y="33201"/>
                        </a:moveTo>
                        <a:cubicBezTo>
                          <a:pt x="257733" y="33201"/>
                          <a:pt x="227516" y="19336"/>
                          <a:pt x="209493" y="11068"/>
                        </a:cubicBezTo>
                        <a:cubicBezTo>
                          <a:pt x="200837" y="7093"/>
                          <a:pt x="191464" y="4916"/>
                          <a:pt x="181939" y="4671"/>
                        </a:cubicBezTo>
                        <a:cubicBezTo>
                          <a:pt x="162495" y="4166"/>
                          <a:pt x="127167" y="3246"/>
                          <a:pt x="99771" y="2531"/>
                        </a:cubicBezTo>
                        <a:cubicBezTo>
                          <a:pt x="74624" y="1877"/>
                          <a:pt x="49739" y="7703"/>
                          <a:pt x="27488" y="19444"/>
                        </a:cubicBezTo>
                        <a:cubicBezTo>
                          <a:pt x="14025" y="26555"/>
                          <a:pt x="1678" y="33072"/>
                          <a:pt x="1678" y="33072"/>
                        </a:cubicBezTo>
                        <a:lnTo>
                          <a:pt x="1678" y="114557"/>
                        </a:lnTo>
                        <a:lnTo>
                          <a:pt x="257733" y="114557"/>
                        </a:lnTo>
                        <a:lnTo>
                          <a:pt x="257733" y="33201"/>
                        </a:lnTo>
                        <a:close/>
                      </a:path>
                    </a:pathLst>
                  </a:custGeom>
                  <a:solidFill>
                    <a:srgbClr val="FFFFFF"/>
                  </a:solidFill>
                  <a:ln w="546" cap="rnd">
                    <a:noFill/>
                    <a:prstDash val="solid"/>
                    <a:round/>
                  </a:ln>
                </p:spPr>
                <p:txBody>
                  <a:bodyPr rtlCol="0" anchor="ctr"/>
                  <a:lstStyle/>
                  <a:p>
                    <a:endParaRPr lang="en-CH" sz="4800"/>
                  </a:p>
                </p:txBody>
              </p:sp>
            </p:grpSp>
            <p:grpSp>
              <p:nvGrpSpPr>
                <p:cNvPr id="205" name="Graphic 4">
                  <a:extLst>
                    <a:ext uri="{FF2B5EF4-FFF2-40B4-BE49-F238E27FC236}">
                      <a16:creationId xmlns:a16="http://schemas.microsoft.com/office/drawing/2014/main" id="{996A87DA-6C13-5202-66A7-76CAD38E3E97}"/>
                    </a:ext>
                  </a:extLst>
                </p:cNvPr>
                <p:cNvGrpSpPr/>
                <p:nvPr/>
              </p:nvGrpSpPr>
              <p:grpSpPr>
                <a:xfrm>
                  <a:off x="9630975" y="11207827"/>
                  <a:ext cx="165438" cy="233528"/>
                  <a:chOff x="9630975" y="11207827"/>
                  <a:chExt cx="165438" cy="233528"/>
                </a:xfrm>
              </p:grpSpPr>
              <p:grpSp>
                <p:nvGrpSpPr>
                  <p:cNvPr id="206" name="Graphic 4">
                    <a:extLst>
                      <a:ext uri="{FF2B5EF4-FFF2-40B4-BE49-F238E27FC236}">
                        <a16:creationId xmlns:a16="http://schemas.microsoft.com/office/drawing/2014/main" id="{EF13B907-0702-829F-7D95-186ECFE393FA}"/>
                      </a:ext>
                    </a:extLst>
                  </p:cNvPr>
                  <p:cNvGrpSpPr/>
                  <p:nvPr/>
                </p:nvGrpSpPr>
                <p:grpSpPr>
                  <a:xfrm>
                    <a:off x="9714210" y="11207827"/>
                    <a:ext cx="82203" cy="192433"/>
                    <a:chOff x="9714210" y="11207827"/>
                    <a:chExt cx="82203" cy="192433"/>
                  </a:xfrm>
                </p:grpSpPr>
                <p:sp>
                  <p:nvSpPr>
                    <p:cNvPr id="207" name="Freeform 206">
                      <a:extLst>
                        <a:ext uri="{FF2B5EF4-FFF2-40B4-BE49-F238E27FC236}">
                          <a16:creationId xmlns:a16="http://schemas.microsoft.com/office/drawing/2014/main" id="{D13AF5AF-287B-9F99-FEFD-8D03E603D6F3}"/>
                        </a:ext>
                      </a:extLst>
                    </p:cNvPr>
                    <p:cNvSpPr/>
                    <p:nvPr/>
                  </p:nvSpPr>
                  <p:spPr>
                    <a:xfrm rot="10800000" flipV="1">
                      <a:off x="9714210" y="11207827"/>
                      <a:ext cx="82203" cy="192433"/>
                    </a:xfrm>
                    <a:custGeom>
                      <a:avLst/>
                      <a:gdLst>
                        <a:gd name="connsiteX0" fmla="*/ 83664 w 82203"/>
                        <a:gd name="connsiteY0" fmla="*/ 2579 h 192433"/>
                        <a:gd name="connsiteX1" fmla="*/ 83637 w 82203"/>
                        <a:gd name="connsiteY1" fmla="*/ 2580 h 192433"/>
                        <a:gd name="connsiteX2" fmla="*/ 18352 w 82203"/>
                        <a:gd name="connsiteY2" fmla="*/ 36477 h 192433"/>
                        <a:gd name="connsiteX3" fmla="*/ 4221 w 82203"/>
                        <a:gd name="connsiteY3" fmla="*/ 108673 h 192433"/>
                        <a:gd name="connsiteX4" fmla="*/ 4666 w 82203"/>
                        <a:gd name="connsiteY4" fmla="*/ 126258 h 192433"/>
                        <a:gd name="connsiteX5" fmla="*/ 25031 w 82203"/>
                        <a:gd name="connsiteY5" fmla="*/ 181817 h 192433"/>
                        <a:gd name="connsiteX6" fmla="*/ 83505 w 82203"/>
                        <a:gd name="connsiteY6" fmla="*/ 190871 h 192433"/>
                        <a:gd name="connsiteX7" fmla="*/ 83664 w 82203"/>
                        <a:gd name="connsiteY7" fmla="*/ 191199 h 192433"/>
                        <a:gd name="connsiteX8" fmla="*/ 83664 w 82203"/>
                        <a:gd name="connsiteY8" fmla="*/ 2579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3664" y="2579"/>
                          </a:moveTo>
                          <a:cubicBezTo>
                            <a:pt x="83653" y="2580"/>
                            <a:pt x="83642" y="2580"/>
                            <a:pt x="83637" y="2580"/>
                          </a:cubicBezTo>
                          <a:cubicBezTo>
                            <a:pt x="57846" y="3344"/>
                            <a:pt x="33813" y="15824"/>
                            <a:pt x="18352" y="36477"/>
                          </a:cubicBezTo>
                          <a:cubicBezTo>
                            <a:pt x="2892" y="57133"/>
                            <a:pt x="-2314" y="83710"/>
                            <a:pt x="4221" y="108673"/>
                          </a:cubicBezTo>
                          <a:cubicBezTo>
                            <a:pt x="5781" y="114640"/>
                            <a:pt x="5808" y="120511"/>
                            <a:pt x="4666" y="126258"/>
                          </a:cubicBezTo>
                          <a:cubicBezTo>
                            <a:pt x="838" y="147103"/>
                            <a:pt x="8637" y="168385"/>
                            <a:pt x="25031" y="181817"/>
                          </a:cubicBezTo>
                          <a:cubicBezTo>
                            <a:pt x="41419" y="195255"/>
                            <a:pt x="63816" y="198720"/>
                            <a:pt x="83505" y="190871"/>
                          </a:cubicBezTo>
                          <a:cubicBezTo>
                            <a:pt x="83653" y="191204"/>
                            <a:pt x="83664" y="191199"/>
                            <a:pt x="83664" y="191199"/>
                          </a:cubicBezTo>
                          <a:lnTo>
                            <a:pt x="83664" y="2579"/>
                          </a:lnTo>
                          <a:close/>
                        </a:path>
                      </a:pathLst>
                    </a:custGeom>
                    <a:noFill/>
                    <a:ln w="31064" cap="rnd">
                      <a:solidFill>
                        <a:srgbClr val="000080"/>
                      </a:solidFill>
                      <a:prstDash val="solid"/>
                      <a:round/>
                    </a:ln>
                  </p:spPr>
                  <p:txBody>
                    <a:bodyPr rtlCol="0" anchor="ctr"/>
                    <a:lstStyle/>
                    <a:p>
                      <a:endParaRPr lang="en-CH" sz="4800"/>
                    </a:p>
                  </p:txBody>
                </p:sp>
                <p:sp>
                  <p:nvSpPr>
                    <p:cNvPr id="208" name="Freeform 207">
                      <a:extLst>
                        <a:ext uri="{FF2B5EF4-FFF2-40B4-BE49-F238E27FC236}">
                          <a16:creationId xmlns:a16="http://schemas.microsoft.com/office/drawing/2014/main" id="{67635895-AEA0-040F-6601-1BFDC0E499A0}"/>
                        </a:ext>
                      </a:extLst>
                    </p:cNvPr>
                    <p:cNvSpPr/>
                    <p:nvPr/>
                  </p:nvSpPr>
                  <p:spPr>
                    <a:xfrm rot="10800000" flipV="1">
                      <a:off x="9714210" y="11207827"/>
                      <a:ext cx="82203" cy="192433"/>
                    </a:xfrm>
                    <a:custGeom>
                      <a:avLst/>
                      <a:gdLst>
                        <a:gd name="connsiteX0" fmla="*/ 83664 w 82203"/>
                        <a:gd name="connsiteY0" fmla="*/ 2579 h 192433"/>
                        <a:gd name="connsiteX1" fmla="*/ 83637 w 82203"/>
                        <a:gd name="connsiteY1" fmla="*/ 2580 h 192433"/>
                        <a:gd name="connsiteX2" fmla="*/ 18352 w 82203"/>
                        <a:gd name="connsiteY2" fmla="*/ 36477 h 192433"/>
                        <a:gd name="connsiteX3" fmla="*/ 4221 w 82203"/>
                        <a:gd name="connsiteY3" fmla="*/ 108673 h 192433"/>
                        <a:gd name="connsiteX4" fmla="*/ 4666 w 82203"/>
                        <a:gd name="connsiteY4" fmla="*/ 126258 h 192433"/>
                        <a:gd name="connsiteX5" fmla="*/ 25031 w 82203"/>
                        <a:gd name="connsiteY5" fmla="*/ 181817 h 192433"/>
                        <a:gd name="connsiteX6" fmla="*/ 83505 w 82203"/>
                        <a:gd name="connsiteY6" fmla="*/ 190871 h 192433"/>
                        <a:gd name="connsiteX7" fmla="*/ 83664 w 82203"/>
                        <a:gd name="connsiteY7" fmla="*/ 191199 h 192433"/>
                        <a:gd name="connsiteX8" fmla="*/ 83664 w 82203"/>
                        <a:gd name="connsiteY8" fmla="*/ 2579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3664" y="2579"/>
                          </a:moveTo>
                          <a:cubicBezTo>
                            <a:pt x="83653" y="2580"/>
                            <a:pt x="83642" y="2580"/>
                            <a:pt x="83637" y="2580"/>
                          </a:cubicBezTo>
                          <a:cubicBezTo>
                            <a:pt x="57846" y="3344"/>
                            <a:pt x="33813" y="15824"/>
                            <a:pt x="18352" y="36477"/>
                          </a:cubicBezTo>
                          <a:cubicBezTo>
                            <a:pt x="2892" y="57133"/>
                            <a:pt x="-2314" y="83710"/>
                            <a:pt x="4221" y="108673"/>
                          </a:cubicBezTo>
                          <a:cubicBezTo>
                            <a:pt x="5781" y="114640"/>
                            <a:pt x="5808" y="120511"/>
                            <a:pt x="4666" y="126258"/>
                          </a:cubicBezTo>
                          <a:cubicBezTo>
                            <a:pt x="838" y="147103"/>
                            <a:pt x="8637" y="168385"/>
                            <a:pt x="25031" y="181817"/>
                          </a:cubicBezTo>
                          <a:cubicBezTo>
                            <a:pt x="41419" y="195255"/>
                            <a:pt x="63816" y="198720"/>
                            <a:pt x="83505" y="190871"/>
                          </a:cubicBezTo>
                          <a:cubicBezTo>
                            <a:pt x="83653" y="191204"/>
                            <a:pt x="83664" y="191199"/>
                            <a:pt x="83664" y="191199"/>
                          </a:cubicBezTo>
                          <a:lnTo>
                            <a:pt x="83664" y="2579"/>
                          </a:lnTo>
                          <a:close/>
                        </a:path>
                      </a:pathLst>
                    </a:custGeom>
                    <a:solidFill>
                      <a:srgbClr val="FFFFFF"/>
                    </a:solidFill>
                    <a:ln w="531" cap="rnd">
                      <a:noFill/>
                      <a:prstDash val="solid"/>
                      <a:round/>
                    </a:ln>
                  </p:spPr>
                  <p:txBody>
                    <a:bodyPr rtlCol="0" anchor="ctr"/>
                    <a:lstStyle/>
                    <a:p>
                      <a:endParaRPr lang="en-CH" sz="4800"/>
                    </a:p>
                  </p:txBody>
                </p:sp>
              </p:grpSp>
              <p:grpSp>
                <p:nvGrpSpPr>
                  <p:cNvPr id="209" name="Graphic 4">
                    <a:extLst>
                      <a:ext uri="{FF2B5EF4-FFF2-40B4-BE49-F238E27FC236}">
                        <a16:creationId xmlns:a16="http://schemas.microsoft.com/office/drawing/2014/main" id="{BBBAC00F-5F80-AFB6-6C60-A290759669D0}"/>
                      </a:ext>
                    </a:extLst>
                  </p:cNvPr>
                  <p:cNvGrpSpPr/>
                  <p:nvPr/>
                </p:nvGrpSpPr>
                <p:grpSpPr>
                  <a:xfrm>
                    <a:off x="9630975" y="11207827"/>
                    <a:ext cx="82203" cy="192433"/>
                    <a:chOff x="9630975" y="11207827"/>
                    <a:chExt cx="82203" cy="192433"/>
                  </a:xfrm>
                </p:grpSpPr>
                <p:sp>
                  <p:nvSpPr>
                    <p:cNvPr id="210" name="Freeform 209">
                      <a:extLst>
                        <a:ext uri="{FF2B5EF4-FFF2-40B4-BE49-F238E27FC236}">
                          <a16:creationId xmlns:a16="http://schemas.microsoft.com/office/drawing/2014/main" id="{26607B9F-6F95-D279-2800-05A255F793DF}"/>
                        </a:ext>
                      </a:extLst>
                    </p:cNvPr>
                    <p:cNvSpPr/>
                    <p:nvPr/>
                  </p:nvSpPr>
                  <p:spPr>
                    <a:xfrm>
                      <a:off x="9630975" y="11207827"/>
                      <a:ext cx="82203" cy="192433"/>
                    </a:xfrm>
                    <a:custGeom>
                      <a:avLst/>
                      <a:gdLst>
                        <a:gd name="connsiteX0" fmla="*/ 83637 w 82203"/>
                        <a:gd name="connsiteY0" fmla="*/ 2579 h 192433"/>
                        <a:gd name="connsiteX1" fmla="*/ 83609 w 82203"/>
                        <a:gd name="connsiteY1" fmla="*/ 2580 h 192433"/>
                        <a:gd name="connsiteX2" fmla="*/ 18325 w 82203"/>
                        <a:gd name="connsiteY2" fmla="*/ 36477 h 192433"/>
                        <a:gd name="connsiteX3" fmla="*/ 4194 w 82203"/>
                        <a:gd name="connsiteY3" fmla="*/ 108673 h 192433"/>
                        <a:gd name="connsiteX4" fmla="*/ 4639 w 82203"/>
                        <a:gd name="connsiteY4" fmla="*/ 126258 h 192433"/>
                        <a:gd name="connsiteX5" fmla="*/ 25003 w 82203"/>
                        <a:gd name="connsiteY5" fmla="*/ 181817 h 192433"/>
                        <a:gd name="connsiteX6" fmla="*/ 83477 w 82203"/>
                        <a:gd name="connsiteY6" fmla="*/ 190871 h 192433"/>
                        <a:gd name="connsiteX7" fmla="*/ 83637 w 82203"/>
                        <a:gd name="connsiteY7" fmla="*/ 191199 h 192433"/>
                        <a:gd name="connsiteX8" fmla="*/ 83637 w 82203"/>
                        <a:gd name="connsiteY8" fmla="*/ 2579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3637" y="2579"/>
                          </a:moveTo>
                          <a:cubicBezTo>
                            <a:pt x="83626" y="2580"/>
                            <a:pt x="83615" y="2580"/>
                            <a:pt x="83609" y="2580"/>
                          </a:cubicBezTo>
                          <a:cubicBezTo>
                            <a:pt x="57819" y="3344"/>
                            <a:pt x="33785" y="15824"/>
                            <a:pt x="18325" y="36477"/>
                          </a:cubicBezTo>
                          <a:cubicBezTo>
                            <a:pt x="2865" y="57133"/>
                            <a:pt x="-2342" y="83710"/>
                            <a:pt x="4194" y="108673"/>
                          </a:cubicBezTo>
                          <a:cubicBezTo>
                            <a:pt x="5754" y="114640"/>
                            <a:pt x="5781" y="120511"/>
                            <a:pt x="4639" y="126258"/>
                          </a:cubicBezTo>
                          <a:cubicBezTo>
                            <a:pt x="811" y="147103"/>
                            <a:pt x="8610" y="168385"/>
                            <a:pt x="25003" y="181817"/>
                          </a:cubicBezTo>
                          <a:cubicBezTo>
                            <a:pt x="41392" y="195255"/>
                            <a:pt x="63788" y="198720"/>
                            <a:pt x="83477" y="190871"/>
                          </a:cubicBezTo>
                          <a:cubicBezTo>
                            <a:pt x="83626" y="191204"/>
                            <a:pt x="83637" y="191199"/>
                            <a:pt x="83637" y="191199"/>
                          </a:cubicBezTo>
                          <a:lnTo>
                            <a:pt x="83637" y="2579"/>
                          </a:lnTo>
                          <a:close/>
                        </a:path>
                      </a:pathLst>
                    </a:custGeom>
                    <a:noFill/>
                    <a:ln w="31064" cap="rnd">
                      <a:solidFill>
                        <a:srgbClr val="000080"/>
                      </a:solidFill>
                      <a:prstDash val="solid"/>
                      <a:round/>
                    </a:ln>
                  </p:spPr>
                  <p:txBody>
                    <a:bodyPr rtlCol="0" anchor="ctr"/>
                    <a:lstStyle/>
                    <a:p>
                      <a:endParaRPr lang="en-CH" sz="4800"/>
                    </a:p>
                  </p:txBody>
                </p:sp>
                <p:sp>
                  <p:nvSpPr>
                    <p:cNvPr id="211" name="Freeform 210">
                      <a:extLst>
                        <a:ext uri="{FF2B5EF4-FFF2-40B4-BE49-F238E27FC236}">
                          <a16:creationId xmlns:a16="http://schemas.microsoft.com/office/drawing/2014/main" id="{85980F2C-F0B1-66B8-A0F1-A20EDD5784BD}"/>
                        </a:ext>
                      </a:extLst>
                    </p:cNvPr>
                    <p:cNvSpPr/>
                    <p:nvPr/>
                  </p:nvSpPr>
                  <p:spPr>
                    <a:xfrm>
                      <a:off x="9630975" y="11207827"/>
                      <a:ext cx="82203" cy="192433"/>
                    </a:xfrm>
                    <a:custGeom>
                      <a:avLst/>
                      <a:gdLst>
                        <a:gd name="connsiteX0" fmla="*/ 83637 w 82203"/>
                        <a:gd name="connsiteY0" fmla="*/ 2579 h 192433"/>
                        <a:gd name="connsiteX1" fmla="*/ 83609 w 82203"/>
                        <a:gd name="connsiteY1" fmla="*/ 2580 h 192433"/>
                        <a:gd name="connsiteX2" fmla="*/ 18325 w 82203"/>
                        <a:gd name="connsiteY2" fmla="*/ 36477 h 192433"/>
                        <a:gd name="connsiteX3" fmla="*/ 4194 w 82203"/>
                        <a:gd name="connsiteY3" fmla="*/ 108673 h 192433"/>
                        <a:gd name="connsiteX4" fmla="*/ 4639 w 82203"/>
                        <a:gd name="connsiteY4" fmla="*/ 126258 h 192433"/>
                        <a:gd name="connsiteX5" fmla="*/ 25003 w 82203"/>
                        <a:gd name="connsiteY5" fmla="*/ 181817 h 192433"/>
                        <a:gd name="connsiteX6" fmla="*/ 83477 w 82203"/>
                        <a:gd name="connsiteY6" fmla="*/ 190871 h 192433"/>
                        <a:gd name="connsiteX7" fmla="*/ 83637 w 82203"/>
                        <a:gd name="connsiteY7" fmla="*/ 191199 h 192433"/>
                        <a:gd name="connsiteX8" fmla="*/ 83637 w 82203"/>
                        <a:gd name="connsiteY8" fmla="*/ 2579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3637" y="2579"/>
                          </a:moveTo>
                          <a:cubicBezTo>
                            <a:pt x="83626" y="2580"/>
                            <a:pt x="83615" y="2580"/>
                            <a:pt x="83609" y="2580"/>
                          </a:cubicBezTo>
                          <a:cubicBezTo>
                            <a:pt x="57819" y="3344"/>
                            <a:pt x="33785" y="15824"/>
                            <a:pt x="18325" y="36477"/>
                          </a:cubicBezTo>
                          <a:cubicBezTo>
                            <a:pt x="2865" y="57133"/>
                            <a:pt x="-2342" y="83710"/>
                            <a:pt x="4194" y="108673"/>
                          </a:cubicBezTo>
                          <a:cubicBezTo>
                            <a:pt x="5754" y="114640"/>
                            <a:pt x="5781" y="120511"/>
                            <a:pt x="4639" y="126258"/>
                          </a:cubicBezTo>
                          <a:cubicBezTo>
                            <a:pt x="811" y="147103"/>
                            <a:pt x="8610" y="168385"/>
                            <a:pt x="25003" y="181817"/>
                          </a:cubicBezTo>
                          <a:cubicBezTo>
                            <a:pt x="41392" y="195255"/>
                            <a:pt x="63788" y="198720"/>
                            <a:pt x="83477" y="190871"/>
                          </a:cubicBezTo>
                          <a:cubicBezTo>
                            <a:pt x="83626" y="191204"/>
                            <a:pt x="83637" y="191199"/>
                            <a:pt x="83637" y="191199"/>
                          </a:cubicBezTo>
                          <a:lnTo>
                            <a:pt x="83637" y="2579"/>
                          </a:lnTo>
                          <a:close/>
                        </a:path>
                      </a:pathLst>
                    </a:custGeom>
                    <a:solidFill>
                      <a:srgbClr val="FFFFFF"/>
                    </a:solidFill>
                    <a:ln w="531" cap="rnd">
                      <a:noFill/>
                      <a:prstDash val="solid"/>
                      <a:round/>
                    </a:ln>
                  </p:spPr>
                  <p:txBody>
                    <a:bodyPr rtlCol="0" anchor="ctr"/>
                    <a:lstStyle/>
                    <a:p>
                      <a:endParaRPr lang="en-CH" sz="4800"/>
                    </a:p>
                  </p:txBody>
                </p:sp>
              </p:grpSp>
              <p:grpSp>
                <p:nvGrpSpPr>
                  <p:cNvPr id="212" name="Graphic 4">
                    <a:extLst>
                      <a:ext uri="{FF2B5EF4-FFF2-40B4-BE49-F238E27FC236}">
                        <a16:creationId xmlns:a16="http://schemas.microsoft.com/office/drawing/2014/main" id="{BFC6EB80-82E2-5F12-5621-3857C5C1CC2A}"/>
                      </a:ext>
                    </a:extLst>
                  </p:cNvPr>
                  <p:cNvGrpSpPr/>
                  <p:nvPr/>
                </p:nvGrpSpPr>
                <p:grpSpPr>
                  <a:xfrm>
                    <a:off x="9639239" y="11252296"/>
                    <a:ext cx="149941" cy="189060"/>
                    <a:chOff x="9639239" y="11252296"/>
                    <a:chExt cx="149941" cy="189060"/>
                  </a:xfrm>
                </p:grpSpPr>
                <p:grpSp>
                  <p:nvGrpSpPr>
                    <p:cNvPr id="213" name="Graphic 4">
                      <a:extLst>
                        <a:ext uri="{FF2B5EF4-FFF2-40B4-BE49-F238E27FC236}">
                          <a16:creationId xmlns:a16="http://schemas.microsoft.com/office/drawing/2014/main" id="{0F781675-D87A-969E-05C9-F754515C1BA9}"/>
                        </a:ext>
                      </a:extLst>
                    </p:cNvPr>
                    <p:cNvGrpSpPr/>
                    <p:nvPr/>
                  </p:nvGrpSpPr>
                  <p:grpSpPr>
                    <a:xfrm>
                      <a:off x="9707582" y="11372627"/>
                      <a:ext cx="36964" cy="68728"/>
                      <a:chOff x="9707582" y="11372627"/>
                      <a:chExt cx="36964" cy="68728"/>
                    </a:xfrm>
                  </p:grpSpPr>
                  <p:sp>
                    <p:nvSpPr>
                      <p:cNvPr id="214" name="Freeform 213">
                        <a:extLst>
                          <a:ext uri="{FF2B5EF4-FFF2-40B4-BE49-F238E27FC236}">
                            <a16:creationId xmlns:a16="http://schemas.microsoft.com/office/drawing/2014/main" id="{60E94459-9118-5027-0669-0F44CF5CE1EA}"/>
                          </a:ext>
                        </a:extLst>
                      </p:cNvPr>
                      <p:cNvSpPr/>
                      <p:nvPr/>
                    </p:nvSpPr>
                    <p:spPr>
                      <a:xfrm rot="10800000" flipV="1">
                        <a:off x="9707582" y="11372627"/>
                        <a:ext cx="36964" cy="68728"/>
                      </a:xfrm>
                      <a:custGeom>
                        <a:avLst/>
                        <a:gdLst>
                          <a:gd name="connsiteX0" fmla="*/ 976 w 36964"/>
                          <a:gd name="connsiteY0" fmla="*/ 2392 h 68728"/>
                          <a:gd name="connsiteX1" fmla="*/ 37940 w 36964"/>
                          <a:gd name="connsiteY1" fmla="*/ 2392 h 68728"/>
                          <a:gd name="connsiteX2" fmla="*/ 37940 w 36964"/>
                          <a:gd name="connsiteY2" fmla="*/ 71121 h 68728"/>
                          <a:gd name="connsiteX3" fmla="*/ 976 w 36964"/>
                          <a:gd name="connsiteY3" fmla="*/ 71121 h 68728"/>
                        </a:gdLst>
                        <a:ahLst/>
                        <a:cxnLst>
                          <a:cxn ang="0">
                            <a:pos x="connsiteX0" y="connsiteY0"/>
                          </a:cxn>
                          <a:cxn ang="0">
                            <a:pos x="connsiteX1" y="connsiteY1"/>
                          </a:cxn>
                          <a:cxn ang="0">
                            <a:pos x="connsiteX2" y="connsiteY2"/>
                          </a:cxn>
                          <a:cxn ang="0">
                            <a:pos x="connsiteX3" y="connsiteY3"/>
                          </a:cxn>
                        </a:cxnLst>
                        <a:rect l="l" t="t" r="r" b="b"/>
                        <a:pathLst>
                          <a:path w="36964" h="68728">
                            <a:moveTo>
                              <a:pt x="976" y="2392"/>
                            </a:moveTo>
                            <a:lnTo>
                              <a:pt x="37940" y="2392"/>
                            </a:lnTo>
                            <a:lnTo>
                              <a:pt x="37940" y="71121"/>
                            </a:lnTo>
                            <a:lnTo>
                              <a:pt x="976" y="71121"/>
                            </a:lnTo>
                            <a:close/>
                          </a:path>
                        </a:pathLst>
                      </a:custGeom>
                      <a:noFill/>
                      <a:ln w="30717" cap="rnd">
                        <a:solidFill>
                          <a:srgbClr val="000080"/>
                        </a:solidFill>
                        <a:prstDash val="solid"/>
                        <a:round/>
                      </a:ln>
                    </p:spPr>
                    <p:txBody>
                      <a:bodyPr rtlCol="0" anchor="ctr"/>
                      <a:lstStyle/>
                      <a:p>
                        <a:endParaRPr lang="en-CH" sz="4800"/>
                      </a:p>
                    </p:txBody>
                  </p:sp>
                  <p:sp>
                    <p:nvSpPr>
                      <p:cNvPr id="215" name="Freeform 214">
                        <a:extLst>
                          <a:ext uri="{FF2B5EF4-FFF2-40B4-BE49-F238E27FC236}">
                            <a16:creationId xmlns:a16="http://schemas.microsoft.com/office/drawing/2014/main" id="{948257F1-3B38-47A0-E165-95FCD5C2605D}"/>
                          </a:ext>
                        </a:extLst>
                      </p:cNvPr>
                      <p:cNvSpPr/>
                      <p:nvPr/>
                    </p:nvSpPr>
                    <p:spPr>
                      <a:xfrm rot="10800000" flipV="1">
                        <a:off x="9707582" y="11372627"/>
                        <a:ext cx="36964" cy="68728"/>
                      </a:xfrm>
                      <a:custGeom>
                        <a:avLst/>
                        <a:gdLst>
                          <a:gd name="connsiteX0" fmla="*/ 976 w 36964"/>
                          <a:gd name="connsiteY0" fmla="*/ 2392 h 68728"/>
                          <a:gd name="connsiteX1" fmla="*/ 37940 w 36964"/>
                          <a:gd name="connsiteY1" fmla="*/ 2392 h 68728"/>
                          <a:gd name="connsiteX2" fmla="*/ 37940 w 36964"/>
                          <a:gd name="connsiteY2" fmla="*/ 71121 h 68728"/>
                          <a:gd name="connsiteX3" fmla="*/ 976 w 36964"/>
                          <a:gd name="connsiteY3" fmla="*/ 71121 h 68728"/>
                        </a:gdLst>
                        <a:ahLst/>
                        <a:cxnLst>
                          <a:cxn ang="0">
                            <a:pos x="connsiteX0" y="connsiteY0"/>
                          </a:cxn>
                          <a:cxn ang="0">
                            <a:pos x="connsiteX1" y="connsiteY1"/>
                          </a:cxn>
                          <a:cxn ang="0">
                            <a:pos x="connsiteX2" y="connsiteY2"/>
                          </a:cxn>
                          <a:cxn ang="0">
                            <a:pos x="connsiteX3" y="connsiteY3"/>
                          </a:cxn>
                        </a:cxnLst>
                        <a:rect l="l" t="t" r="r" b="b"/>
                        <a:pathLst>
                          <a:path w="36964" h="68728">
                            <a:moveTo>
                              <a:pt x="976" y="2392"/>
                            </a:moveTo>
                            <a:lnTo>
                              <a:pt x="37940" y="2392"/>
                            </a:lnTo>
                            <a:lnTo>
                              <a:pt x="37940" y="71121"/>
                            </a:lnTo>
                            <a:lnTo>
                              <a:pt x="976" y="71121"/>
                            </a:lnTo>
                            <a:close/>
                          </a:path>
                        </a:pathLst>
                      </a:custGeom>
                      <a:solidFill>
                        <a:srgbClr val="FFFFFF"/>
                      </a:solidFill>
                      <a:ln w="413" cap="rnd">
                        <a:noFill/>
                        <a:prstDash val="solid"/>
                        <a:round/>
                      </a:ln>
                    </p:spPr>
                    <p:txBody>
                      <a:bodyPr rtlCol="0" anchor="ctr"/>
                      <a:lstStyle/>
                      <a:p>
                        <a:endParaRPr lang="en-CH" sz="4800"/>
                      </a:p>
                    </p:txBody>
                  </p:sp>
                </p:grpSp>
                <p:grpSp>
                  <p:nvGrpSpPr>
                    <p:cNvPr id="216" name="Graphic 4">
                      <a:extLst>
                        <a:ext uri="{FF2B5EF4-FFF2-40B4-BE49-F238E27FC236}">
                          <a16:creationId xmlns:a16="http://schemas.microsoft.com/office/drawing/2014/main" id="{253F376A-B389-24FB-8AF6-5A6B479DA9BD}"/>
                        </a:ext>
                      </a:extLst>
                    </p:cNvPr>
                    <p:cNvGrpSpPr/>
                    <p:nvPr/>
                  </p:nvGrpSpPr>
                  <p:grpSpPr>
                    <a:xfrm>
                      <a:off x="9653237" y="11252296"/>
                      <a:ext cx="121948" cy="156588"/>
                      <a:chOff x="9653237" y="11252296"/>
                      <a:chExt cx="121948" cy="156588"/>
                    </a:xfrm>
                  </p:grpSpPr>
                  <p:sp>
                    <p:nvSpPr>
                      <p:cNvPr id="217" name="Freeform 216">
                        <a:extLst>
                          <a:ext uri="{FF2B5EF4-FFF2-40B4-BE49-F238E27FC236}">
                            <a16:creationId xmlns:a16="http://schemas.microsoft.com/office/drawing/2014/main" id="{4E73FD66-7D7C-A69E-FF4C-B23BE17612F4}"/>
                          </a:ext>
                        </a:extLst>
                      </p:cNvPr>
                      <p:cNvSpPr/>
                      <p:nvPr/>
                    </p:nvSpPr>
                    <p:spPr>
                      <a:xfrm rot="10800000" flipV="1">
                        <a:off x="9653237" y="11252296"/>
                        <a:ext cx="121948" cy="156588"/>
                      </a:xfrm>
                      <a:custGeom>
                        <a:avLst/>
                        <a:gdLst>
                          <a:gd name="connsiteX0" fmla="*/ 62263 w 121948"/>
                          <a:gd name="connsiteY0" fmla="*/ 2543 h 156588"/>
                          <a:gd name="connsiteX1" fmla="*/ 123234 w 121948"/>
                          <a:gd name="connsiteY1" fmla="*/ 75006 h 156588"/>
                          <a:gd name="connsiteX2" fmla="*/ 62263 w 121948"/>
                          <a:gd name="connsiteY2" fmla="*/ 159132 h 156588"/>
                          <a:gd name="connsiteX3" fmla="*/ 1285 w 121948"/>
                          <a:gd name="connsiteY3" fmla="*/ 75006 h 156588"/>
                          <a:gd name="connsiteX4" fmla="*/ 62263 w 121948"/>
                          <a:gd name="connsiteY4" fmla="*/ 2543 h 15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48" h="156588">
                            <a:moveTo>
                              <a:pt x="62263" y="2543"/>
                            </a:moveTo>
                            <a:cubicBezTo>
                              <a:pt x="95918" y="2543"/>
                              <a:pt x="123234" y="35011"/>
                              <a:pt x="123234" y="75006"/>
                            </a:cubicBezTo>
                            <a:cubicBezTo>
                              <a:pt x="123234" y="115000"/>
                              <a:pt x="62263" y="159132"/>
                              <a:pt x="62263" y="159132"/>
                            </a:cubicBezTo>
                            <a:cubicBezTo>
                              <a:pt x="62263" y="159132"/>
                              <a:pt x="1285" y="140967"/>
                              <a:pt x="1285" y="75006"/>
                            </a:cubicBezTo>
                            <a:cubicBezTo>
                              <a:pt x="1285" y="35011"/>
                              <a:pt x="28608" y="2543"/>
                              <a:pt x="62263" y="2543"/>
                            </a:cubicBezTo>
                            <a:close/>
                          </a:path>
                        </a:pathLst>
                      </a:custGeom>
                      <a:noFill/>
                      <a:ln w="30945" cap="rnd">
                        <a:solidFill>
                          <a:srgbClr val="000080"/>
                        </a:solidFill>
                        <a:prstDash val="solid"/>
                        <a:round/>
                      </a:ln>
                    </p:spPr>
                    <p:txBody>
                      <a:bodyPr rtlCol="0" anchor="ctr"/>
                      <a:lstStyle/>
                      <a:p>
                        <a:endParaRPr lang="en-CH" sz="4800"/>
                      </a:p>
                    </p:txBody>
                  </p:sp>
                  <p:sp>
                    <p:nvSpPr>
                      <p:cNvPr id="218" name="Freeform 217">
                        <a:extLst>
                          <a:ext uri="{FF2B5EF4-FFF2-40B4-BE49-F238E27FC236}">
                            <a16:creationId xmlns:a16="http://schemas.microsoft.com/office/drawing/2014/main" id="{3E841B0E-46C9-7618-F222-D62963EAC581}"/>
                          </a:ext>
                        </a:extLst>
                      </p:cNvPr>
                      <p:cNvSpPr/>
                      <p:nvPr/>
                    </p:nvSpPr>
                    <p:spPr>
                      <a:xfrm rot="10800000" flipV="1">
                        <a:off x="9653237" y="11252296"/>
                        <a:ext cx="121948" cy="156588"/>
                      </a:xfrm>
                      <a:custGeom>
                        <a:avLst/>
                        <a:gdLst>
                          <a:gd name="connsiteX0" fmla="*/ 62263 w 121948"/>
                          <a:gd name="connsiteY0" fmla="*/ 2543 h 156588"/>
                          <a:gd name="connsiteX1" fmla="*/ 123234 w 121948"/>
                          <a:gd name="connsiteY1" fmla="*/ 75006 h 156588"/>
                          <a:gd name="connsiteX2" fmla="*/ 62263 w 121948"/>
                          <a:gd name="connsiteY2" fmla="*/ 159132 h 156588"/>
                          <a:gd name="connsiteX3" fmla="*/ 1285 w 121948"/>
                          <a:gd name="connsiteY3" fmla="*/ 75006 h 156588"/>
                          <a:gd name="connsiteX4" fmla="*/ 62263 w 121948"/>
                          <a:gd name="connsiteY4" fmla="*/ 2543 h 15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48" h="156588">
                            <a:moveTo>
                              <a:pt x="62263" y="2543"/>
                            </a:moveTo>
                            <a:cubicBezTo>
                              <a:pt x="95918" y="2543"/>
                              <a:pt x="123234" y="35011"/>
                              <a:pt x="123234" y="75006"/>
                            </a:cubicBezTo>
                            <a:cubicBezTo>
                              <a:pt x="123234" y="115000"/>
                              <a:pt x="62263" y="159132"/>
                              <a:pt x="62263" y="159132"/>
                            </a:cubicBezTo>
                            <a:cubicBezTo>
                              <a:pt x="62263" y="159132"/>
                              <a:pt x="1285" y="140967"/>
                              <a:pt x="1285" y="75006"/>
                            </a:cubicBezTo>
                            <a:cubicBezTo>
                              <a:pt x="1285" y="35011"/>
                              <a:pt x="28608" y="2543"/>
                              <a:pt x="62263" y="2543"/>
                            </a:cubicBezTo>
                            <a:close/>
                          </a:path>
                        </a:pathLst>
                      </a:custGeom>
                      <a:solidFill>
                        <a:srgbClr val="FFFFFF"/>
                      </a:solidFill>
                      <a:ln w="566" cap="rnd">
                        <a:noFill/>
                        <a:prstDash val="solid"/>
                        <a:round/>
                      </a:ln>
                    </p:spPr>
                    <p:txBody>
                      <a:bodyPr rtlCol="0" anchor="ctr"/>
                      <a:lstStyle/>
                      <a:p>
                        <a:endParaRPr lang="en-CH" sz="4800"/>
                      </a:p>
                    </p:txBody>
                  </p:sp>
                </p:grpSp>
                <p:grpSp>
                  <p:nvGrpSpPr>
                    <p:cNvPr id="219" name="Graphic 4">
                      <a:extLst>
                        <a:ext uri="{FF2B5EF4-FFF2-40B4-BE49-F238E27FC236}">
                          <a16:creationId xmlns:a16="http://schemas.microsoft.com/office/drawing/2014/main" id="{6F6307BA-B136-7CD0-63CE-D2879F286A0C}"/>
                        </a:ext>
                      </a:extLst>
                    </p:cNvPr>
                    <p:cNvGrpSpPr/>
                    <p:nvPr/>
                  </p:nvGrpSpPr>
                  <p:grpSpPr>
                    <a:xfrm>
                      <a:off x="9685354" y="11372627"/>
                      <a:ext cx="23327" cy="68728"/>
                      <a:chOff x="9685354" y="11372627"/>
                      <a:chExt cx="23327" cy="68728"/>
                    </a:xfrm>
                  </p:grpSpPr>
                  <p:sp>
                    <p:nvSpPr>
                      <p:cNvPr id="220" name="Freeform 219">
                        <a:extLst>
                          <a:ext uri="{FF2B5EF4-FFF2-40B4-BE49-F238E27FC236}">
                            <a16:creationId xmlns:a16="http://schemas.microsoft.com/office/drawing/2014/main" id="{DF1A0F36-2110-0EFE-52E4-390D60CDF6AE}"/>
                          </a:ext>
                        </a:extLst>
                      </p:cNvPr>
                      <p:cNvSpPr/>
                      <p:nvPr/>
                    </p:nvSpPr>
                    <p:spPr>
                      <a:xfrm rot="10800000" flipV="1">
                        <a:off x="9685354" y="11372627"/>
                        <a:ext cx="23327" cy="68728"/>
                      </a:xfrm>
                      <a:custGeom>
                        <a:avLst/>
                        <a:gdLst>
                          <a:gd name="connsiteX0" fmla="*/ 966 w 23327"/>
                          <a:gd name="connsiteY0" fmla="*/ 2394 h 68728"/>
                          <a:gd name="connsiteX1" fmla="*/ 24294 w 23327"/>
                          <a:gd name="connsiteY1" fmla="*/ 2394 h 68728"/>
                          <a:gd name="connsiteX2" fmla="*/ 24294 w 23327"/>
                          <a:gd name="connsiteY2" fmla="*/ 71123 h 68728"/>
                          <a:gd name="connsiteX3" fmla="*/ 966 w 23327"/>
                          <a:gd name="connsiteY3" fmla="*/ 71123 h 68728"/>
                        </a:gdLst>
                        <a:ahLst/>
                        <a:cxnLst>
                          <a:cxn ang="0">
                            <a:pos x="connsiteX0" y="connsiteY0"/>
                          </a:cxn>
                          <a:cxn ang="0">
                            <a:pos x="connsiteX1" y="connsiteY1"/>
                          </a:cxn>
                          <a:cxn ang="0">
                            <a:pos x="connsiteX2" y="connsiteY2"/>
                          </a:cxn>
                          <a:cxn ang="0">
                            <a:pos x="connsiteX3" y="connsiteY3"/>
                          </a:cxn>
                        </a:cxnLst>
                        <a:rect l="l" t="t" r="r" b="b"/>
                        <a:pathLst>
                          <a:path w="23327" h="68728">
                            <a:moveTo>
                              <a:pt x="966" y="2394"/>
                            </a:moveTo>
                            <a:lnTo>
                              <a:pt x="24294" y="2394"/>
                            </a:lnTo>
                            <a:lnTo>
                              <a:pt x="24294" y="71123"/>
                            </a:lnTo>
                            <a:lnTo>
                              <a:pt x="966" y="71123"/>
                            </a:lnTo>
                            <a:close/>
                          </a:path>
                        </a:pathLst>
                      </a:custGeom>
                      <a:noFill/>
                      <a:ln w="30973" cap="rnd">
                        <a:solidFill>
                          <a:srgbClr val="000080"/>
                        </a:solidFill>
                        <a:prstDash val="solid"/>
                        <a:round/>
                      </a:ln>
                    </p:spPr>
                    <p:txBody>
                      <a:bodyPr rtlCol="0" anchor="ctr"/>
                      <a:lstStyle/>
                      <a:p>
                        <a:endParaRPr lang="en-CH" sz="4800"/>
                      </a:p>
                    </p:txBody>
                  </p:sp>
                  <p:sp>
                    <p:nvSpPr>
                      <p:cNvPr id="221" name="Freeform 220">
                        <a:extLst>
                          <a:ext uri="{FF2B5EF4-FFF2-40B4-BE49-F238E27FC236}">
                            <a16:creationId xmlns:a16="http://schemas.microsoft.com/office/drawing/2014/main" id="{47759055-180B-360F-7808-698369DB59B5}"/>
                          </a:ext>
                        </a:extLst>
                      </p:cNvPr>
                      <p:cNvSpPr/>
                      <p:nvPr/>
                    </p:nvSpPr>
                    <p:spPr>
                      <a:xfrm rot="10800000" flipV="1">
                        <a:off x="9685354" y="11372627"/>
                        <a:ext cx="23327" cy="68728"/>
                      </a:xfrm>
                      <a:custGeom>
                        <a:avLst/>
                        <a:gdLst>
                          <a:gd name="connsiteX0" fmla="*/ 966 w 23327"/>
                          <a:gd name="connsiteY0" fmla="*/ 2394 h 68728"/>
                          <a:gd name="connsiteX1" fmla="*/ 24294 w 23327"/>
                          <a:gd name="connsiteY1" fmla="*/ 2394 h 68728"/>
                          <a:gd name="connsiteX2" fmla="*/ 24294 w 23327"/>
                          <a:gd name="connsiteY2" fmla="*/ 71123 h 68728"/>
                          <a:gd name="connsiteX3" fmla="*/ 966 w 23327"/>
                          <a:gd name="connsiteY3" fmla="*/ 71123 h 68728"/>
                        </a:gdLst>
                        <a:ahLst/>
                        <a:cxnLst>
                          <a:cxn ang="0">
                            <a:pos x="connsiteX0" y="connsiteY0"/>
                          </a:cxn>
                          <a:cxn ang="0">
                            <a:pos x="connsiteX1" y="connsiteY1"/>
                          </a:cxn>
                          <a:cxn ang="0">
                            <a:pos x="connsiteX2" y="connsiteY2"/>
                          </a:cxn>
                          <a:cxn ang="0">
                            <a:pos x="connsiteX3" y="connsiteY3"/>
                          </a:cxn>
                        </a:cxnLst>
                        <a:rect l="l" t="t" r="r" b="b"/>
                        <a:pathLst>
                          <a:path w="23327" h="68728">
                            <a:moveTo>
                              <a:pt x="966" y="2394"/>
                            </a:moveTo>
                            <a:lnTo>
                              <a:pt x="24294" y="2394"/>
                            </a:lnTo>
                            <a:lnTo>
                              <a:pt x="24294" y="71123"/>
                            </a:lnTo>
                            <a:lnTo>
                              <a:pt x="966" y="71123"/>
                            </a:lnTo>
                            <a:close/>
                          </a:path>
                        </a:pathLst>
                      </a:custGeom>
                      <a:solidFill>
                        <a:srgbClr val="FFFFFF"/>
                      </a:solidFill>
                      <a:ln w="329" cap="rnd">
                        <a:noFill/>
                        <a:prstDash val="solid"/>
                        <a:round/>
                      </a:ln>
                    </p:spPr>
                    <p:txBody>
                      <a:bodyPr rtlCol="0" anchor="ctr"/>
                      <a:lstStyle/>
                      <a:p>
                        <a:endParaRPr lang="en-CH" sz="4800"/>
                      </a:p>
                    </p:txBody>
                  </p:sp>
                </p:grpSp>
                <p:grpSp>
                  <p:nvGrpSpPr>
                    <p:cNvPr id="222" name="Graphic 4">
                      <a:extLst>
                        <a:ext uri="{FF2B5EF4-FFF2-40B4-BE49-F238E27FC236}">
                          <a16:creationId xmlns:a16="http://schemas.microsoft.com/office/drawing/2014/main" id="{F61E276E-97F4-B4C9-04F9-97BE49596DC3}"/>
                        </a:ext>
                      </a:extLst>
                    </p:cNvPr>
                    <p:cNvGrpSpPr/>
                    <p:nvPr/>
                  </p:nvGrpSpPr>
                  <p:grpSpPr>
                    <a:xfrm>
                      <a:off x="9653237" y="11252296"/>
                      <a:ext cx="60971" cy="156588"/>
                      <a:chOff x="9653237" y="11252296"/>
                      <a:chExt cx="60971" cy="156588"/>
                    </a:xfrm>
                  </p:grpSpPr>
                  <p:sp>
                    <p:nvSpPr>
                      <p:cNvPr id="223" name="Freeform 222">
                        <a:extLst>
                          <a:ext uri="{FF2B5EF4-FFF2-40B4-BE49-F238E27FC236}">
                            <a16:creationId xmlns:a16="http://schemas.microsoft.com/office/drawing/2014/main" id="{3FF06027-E5FF-2E6F-0DA2-4B08F1BA8D4B}"/>
                          </a:ext>
                        </a:extLst>
                      </p:cNvPr>
                      <p:cNvSpPr/>
                      <p:nvPr/>
                    </p:nvSpPr>
                    <p:spPr>
                      <a:xfrm rot="10800000" flipV="1">
                        <a:off x="9653237" y="11252296"/>
                        <a:ext cx="60971" cy="156588"/>
                      </a:xfrm>
                      <a:custGeom>
                        <a:avLst/>
                        <a:gdLst>
                          <a:gd name="connsiteX0" fmla="*/ 1226 w 60971"/>
                          <a:gd name="connsiteY0" fmla="*/ 2543 h 156588"/>
                          <a:gd name="connsiteX1" fmla="*/ 62197 w 60971"/>
                          <a:gd name="connsiteY1" fmla="*/ 75006 h 156588"/>
                          <a:gd name="connsiteX2" fmla="*/ 1226 w 60971"/>
                          <a:gd name="connsiteY2" fmla="*/ 159132 h 156588"/>
                          <a:gd name="connsiteX3" fmla="*/ 1226 w 60971"/>
                          <a:gd name="connsiteY3" fmla="*/ 2543 h 156588"/>
                        </a:gdLst>
                        <a:ahLst/>
                        <a:cxnLst>
                          <a:cxn ang="0">
                            <a:pos x="connsiteX0" y="connsiteY0"/>
                          </a:cxn>
                          <a:cxn ang="0">
                            <a:pos x="connsiteX1" y="connsiteY1"/>
                          </a:cxn>
                          <a:cxn ang="0">
                            <a:pos x="connsiteX2" y="connsiteY2"/>
                          </a:cxn>
                          <a:cxn ang="0">
                            <a:pos x="connsiteX3" y="connsiteY3"/>
                          </a:cxn>
                        </a:cxnLst>
                        <a:rect l="l" t="t" r="r" b="b"/>
                        <a:pathLst>
                          <a:path w="60971" h="156588">
                            <a:moveTo>
                              <a:pt x="1226" y="2543"/>
                            </a:moveTo>
                            <a:cubicBezTo>
                              <a:pt x="1226" y="2543"/>
                              <a:pt x="62197" y="2543"/>
                              <a:pt x="62197" y="75006"/>
                            </a:cubicBezTo>
                            <a:cubicBezTo>
                              <a:pt x="62197" y="138471"/>
                              <a:pt x="1226" y="159132"/>
                              <a:pt x="1226" y="159132"/>
                            </a:cubicBezTo>
                            <a:lnTo>
                              <a:pt x="1226" y="2543"/>
                            </a:lnTo>
                            <a:close/>
                          </a:path>
                        </a:pathLst>
                      </a:custGeom>
                      <a:noFill/>
                      <a:ln w="30945" cap="rnd">
                        <a:solidFill>
                          <a:srgbClr val="000080"/>
                        </a:solidFill>
                        <a:prstDash val="solid"/>
                        <a:round/>
                      </a:ln>
                    </p:spPr>
                    <p:txBody>
                      <a:bodyPr rtlCol="0" anchor="ctr"/>
                      <a:lstStyle/>
                      <a:p>
                        <a:endParaRPr lang="en-CH" sz="4800"/>
                      </a:p>
                    </p:txBody>
                  </p:sp>
                  <p:sp>
                    <p:nvSpPr>
                      <p:cNvPr id="224" name="Freeform 223">
                        <a:extLst>
                          <a:ext uri="{FF2B5EF4-FFF2-40B4-BE49-F238E27FC236}">
                            <a16:creationId xmlns:a16="http://schemas.microsoft.com/office/drawing/2014/main" id="{34602525-92D4-282E-9384-6C4E0453C973}"/>
                          </a:ext>
                        </a:extLst>
                      </p:cNvPr>
                      <p:cNvSpPr/>
                      <p:nvPr/>
                    </p:nvSpPr>
                    <p:spPr>
                      <a:xfrm rot="10800000" flipV="1">
                        <a:off x="9653237" y="11252296"/>
                        <a:ext cx="60971" cy="156588"/>
                      </a:xfrm>
                      <a:custGeom>
                        <a:avLst/>
                        <a:gdLst>
                          <a:gd name="connsiteX0" fmla="*/ 1226 w 60971"/>
                          <a:gd name="connsiteY0" fmla="*/ 2543 h 156588"/>
                          <a:gd name="connsiteX1" fmla="*/ 62197 w 60971"/>
                          <a:gd name="connsiteY1" fmla="*/ 75006 h 156588"/>
                          <a:gd name="connsiteX2" fmla="*/ 1226 w 60971"/>
                          <a:gd name="connsiteY2" fmla="*/ 159132 h 156588"/>
                          <a:gd name="connsiteX3" fmla="*/ 1226 w 60971"/>
                          <a:gd name="connsiteY3" fmla="*/ 2543 h 156588"/>
                        </a:gdLst>
                        <a:ahLst/>
                        <a:cxnLst>
                          <a:cxn ang="0">
                            <a:pos x="connsiteX0" y="connsiteY0"/>
                          </a:cxn>
                          <a:cxn ang="0">
                            <a:pos x="connsiteX1" y="connsiteY1"/>
                          </a:cxn>
                          <a:cxn ang="0">
                            <a:pos x="connsiteX2" y="connsiteY2"/>
                          </a:cxn>
                          <a:cxn ang="0">
                            <a:pos x="connsiteX3" y="connsiteY3"/>
                          </a:cxn>
                        </a:cxnLst>
                        <a:rect l="l" t="t" r="r" b="b"/>
                        <a:pathLst>
                          <a:path w="60971" h="156588">
                            <a:moveTo>
                              <a:pt x="1226" y="2543"/>
                            </a:moveTo>
                            <a:cubicBezTo>
                              <a:pt x="1226" y="2543"/>
                              <a:pt x="62197" y="2543"/>
                              <a:pt x="62197" y="75006"/>
                            </a:cubicBezTo>
                            <a:cubicBezTo>
                              <a:pt x="62197" y="138471"/>
                              <a:pt x="1226" y="159132"/>
                              <a:pt x="1226" y="159132"/>
                            </a:cubicBezTo>
                            <a:lnTo>
                              <a:pt x="1226" y="2543"/>
                            </a:lnTo>
                            <a:close/>
                          </a:path>
                        </a:pathLst>
                      </a:custGeom>
                      <a:solidFill>
                        <a:srgbClr val="FFFFFF"/>
                      </a:solidFill>
                      <a:ln w="566" cap="rnd">
                        <a:noFill/>
                        <a:prstDash val="solid"/>
                        <a:round/>
                      </a:ln>
                    </p:spPr>
                    <p:txBody>
                      <a:bodyPr rtlCol="0" anchor="ctr"/>
                      <a:lstStyle/>
                      <a:p>
                        <a:endParaRPr lang="en-CH" sz="4800"/>
                      </a:p>
                    </p:txBody>
                  </p:sp>
                </p:grpSp>
                <p:grpSp>
                  <p:nvGrpSpPr>
                    <p:cNvPr id="225" name="Graphic 4">
                      <a:extLst>
                        <a:ext uri="{FF2B5EF4-FFF2-40B4-BE49-F238E27FC236}">
                          <a16:creationId xmlns:a16="http://schemas.microsoft.com/office/drawing/2014/main" id="{3D4BDC8F-088D-0B42-25C8-34AF3D85CD5C}"/>
                        </a:ext>
                      </a:extLst>
                    </p:cNvPr>
                    <p:cNvGrpSpPr/>
                    <p:nvPr/>
                  </p:nvGrpSpPr>
                  <p:grpSpPr>
                    <a:xfrm>
                      <a:off x="9761192" y="11322163"/>
                      <a:ext cx="27988" cy="35857"/>
                      <a:chOff x="9761192" y="11322163"/>
                      <a:chExt cx="27988" cy="35857"/>
                    </a:xfrm>
                  </p:grpSpPr>
                  <p:sp>
                    <p:nvSpPr>
                      <p:cNvPr id="226" name="Freeform 225">
                        <a:extLst>
                          <a:ext uri="{FF2B5EF4-FFF2-40B4-BE49-F238E27FC236}">
                            <a16:creationId xmlns:a16="http://schemas.microsoft.com/office/drawing/2014/main" id="{9A4669B0-8F9E-3EEE-BFA4-0774A058FC35}"/>
                          </a:ext>
                        </a:extLst>
                      </p:cNvPr>
                      <p:cNvSpPr/>
                      <p:nvPr/>
                    </p:nvSpPr>
                    <p:spPr>
                      <a:xfrm>
                        <a:off x="9761192" y="11322163"/>
                        <a:ext cx="27988" cy="35857"/>
                      </a:xfrm>
                      <a:custGeom>
                        <a:avLst/>
                        <a:gdLst>
                          <a:gd name="connsiteX0" fmla="*/ 4367 w 27988"/>
                          <a:gd name="connsiteY0" fmla="*/ 15577 h 35857"/>
                          <a:gd name="connsiteX1" fmla="*/ 9627 w 27988"/>
                          <a:gd name="connsiteY1" fmla="*/ 33506 h 35857"/>
                          <a:gd name="connsiteX2" fmla="*/ 23622 w 27988"/>
                          <a:gd name="connsiteY2" fmla="*/ 20281 h 35857"/>
                          <a:gd name="connsiteX3" fmla="*/ 18362 w 27988"/>
                          <a:gd name="connsiteY3" fmla="*/ 2352 h 35857"/>
                          <a:gd name="connsiteX4" fmla="*/ 4367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4367" y="15577"/>
                            </a:moveTo>
                            <a:cubicBezTo>
                              <a:pt x="1955" y="24180"/>
                              <a:pt x="4310" y="32207"/>
                              <a:pt x="9627" y="33506"/>
                            </a:cubicBezTo>
                            <a:cubicBezTo>
                              <a:pt x="14944" y="34805"/>
                              <a:pt x="21210" y="28884"/>
                              <a:pt x="23622" y="20281"/>
                            </a:cubicBezTo>
                            <a:cubicBezTo>
                              <a:pt x="26034" y="11678"/>
                              <a:pt x="23679" y="3651"/>
                              <a:pt x="18362" y="2352"/>
                            </a:cubicBezTo>
                            <a:cubicBezTo>
                              <a:pt x="13045" y="1053"/>
                              <a:pt x="6779" y="6974"/>
                              <a:pt x="4367" y="15577"/>
                            </a:cubicBezTo>
                            <a:close/>
                          </a:path>
                        </a:pathLst>
                      </a:custGeom>
                      <a:noFill/>
                      <a:ln w="30553" cap="rnd">
                        <a:solidFill>
                          <a:srgbClr val="000080"/>
                        </a:solidFill>
                        <a:prstDash val="solid"/>
                        <a:round/>
                      </a:ln>
                    </p:spPr>
                    <p:txBody>
                      <a:bodyPr rtlCol="0" anchor="ctr"/>
                      <a:lstStyle/>
                      <a:p>
                        <a:endParaRPr lang="en-CH" sz="4800"/>
                      </a:p>
                    </p:txBody>
                  </p:sp>
                  <p:sp>
                    <p:nvSpPr>
                      <p:cNvPr id="227" name="Freeform 226">
                        <a:extLst>
                          <a:ext uri="{FF2B5EF4-FFF2-40B4-BE49-F238E27FC236}">
                            <a16:creationId xmlns:a16="http://schemas.microsoft.com/office/drawing/2014/main" id="{ECFC8192-70DA-E225-C76B-44509E2695EF}"/>
                          </a:ext>
                        </a:extLst>
                      </p:cNvPr>
                      <p:cNvSpPr/>
                      <p:nvPr/>
                    </p:nvSpPr>
                    <p:spPr>
                      <a:xfrm>
                        <a:off x="9761192" y="11322163"/>
                        <a:ext cx="27988" cy="35857"/>
                      </a:xfrm>
                      <a:custGeom>
                        <a:avLst/>
                        <a:gdLst>
                          <a:gd name="connsiteX0" fmla="*/ 4367 w 27988"/>
                          <a:gd name="connsiteY0" fmla="*/ 15577 h 35857"/>
                          <a:gd name="connsiteX1" fmla="*/ 9627 w 27988"/>
                          <a:gd name="connsiteY1" fmla="*/ 33506 h 35857"/>
                          <a:gd name="connsiteX2" fmla="*/ 23622 w 27988"/>
                          <a:gd name="connsiteY2" fmla="*/ 20281 h 35857"/>
                          <a:gd name="connsiteX3" fmla="*/ 18362 w 27988"/>
                          <a:gd name="connsiteY3" fmla="*/ 2352 h 35857"/>
                          <a:gd name="connsiteX4" fmla="*/ 4367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4367" y="15577"/>
                            </a:moveTo>
                            <a:cubicBezTo>
                              <a:pt x="1955" y="24180"/>
                              <a:pt x="4310" y="32207"/>
                              <a:pt x="9627" y="33506"/>
                            </a:cubicBezTo>
                            <a:cubicBezTo>
                              <a:pt x="14944" y="34805"/>
                              <a:pt x="21210" y="28884"/>
                              <a:pt x="23622" y="20281"/>
                            </a:cubicBezTo>
                            <a:cubicBezTo>
                              <a:pt x="26034" y="11678"/>
                              <a:pt x="23679" y="3651"/>
                              <a:pt x="18362" y="2352"/>
                            </a:cubicBezTo>
                            <a:cubicBezTo>
                              <a:pt x="13045" y="1053"/>
                              <a:pt x="6779" y="6974"/>
                              <a:pt x="4367" y="15577"/>
                            </a:cubicBezTo>
                            <a:close/>
                          </a:path>
                        </a:pathLst>
                      </a:custGeom>
                      <a:solidFill>
                        <a:srgbClr val="FFFFFF"/>
                      </a:solidFill>
                      <a:ln w="394" cap="rnd">
                        <a:noFill/>
                        <a:prstDash val="solid"/>
                        <a:round/>
                      </a:ln>
                    </p:spPr>
                    <p:txBody>
                      <a:bodyPr rtlCol="0" anchor="ctr"/>
                      <a:lstStyle/>
                      <a:p>
                        <a:endParaRPr lang="en-CH" sz="4800"/>
                      </a:p>
                    </p:txBody>
                  </p:sp>
                </p:grpSp>
                <p:grpSp>
                  <p:nvGrpSpPr>
                    <p:cNvPr id="228" name="Graphic 4">
                      <a:extLst>
                        <a:ext uri="{FF2B5EF4-FFF2-40B4-BE49-F238E27FC236}">
                          <a16:creationId xmlns:a16="http://schemas.microsoft.com/office/drawing/2014/main" id="{F285B5AC-4B7A-23C2-3BEE-A263FA816533}"/>
                        </a:ext>
                      </a:extLst>
                    </p:cNvPr>
                    <p:cNvGrpSpPr/>
                    <p:nvPr/>
                  </p:nvGrpSpPr>
                  <p:grpSpPr>
                    <a:xfrm>
                      <a:off x="9639239" y="11322163"/>
                      <a:ext cx="27988" cy="35857"/>
                      <a:chOff x="9639239" y="11322163"/>
                      <a:chExt cx="27988" cy="35857"/>
                    </a:xfrm>
                  </p:grpSpPr>
                  <p:sp>
                    <p:nvSpPr>
                      <p:cNvPr id="229" name="Freeform 228">
                        <a:extLst>
                          <a:ext uri="{FF2B5EF4-FFF2-40B4-BE49-F238E27FC236}">
                            <a16:creationId xmlns:a16="http://schemas.microsoft.com/office/drawing/2014/main" id="{68F5F004-D2D5-DE8E-7DAD-AA89BDED8E83}"/>
                          </a:ext>
                        </a:extLst>
                      </p:cNvPr>
                      <p:cNvSpPr/>
                      <p:nvPr/>
                    </p:nvSpPr>
                    <p:spPr>
                      <a:xfrm>
                        <a:off x="9639239" y="11322163"/>
                        <a:ext cx="27988" cy="35857"/>
                      </a:xfrm>
                      <a:custGeom>
                        <a:avLst/>
                        <a:gdLst>
                          <a:gd name="connsiteX0" fmla="*/ 23622 w 27988"/>
                          <a:gd name="connsiteY0" fmla="*/ 15577 h 35857"/>
                          <a:gd name="connsiteX1" fmla="*/ 18362 w 27988"/>
                          <a:gd name="connsiteY1" fmla="*/ 33506 h 35857"/>
                          <a:gd name="connsiteX2" fmla="*/ 4367 w 27988"/>
                          <a:gd name="connsiteY2" fmla="*/ 20281 h 35857"/>
                          <a:gd name="connsiteX3" fmla="*/ 9627 w 27988"/>
                          <a:gd name="connsiteY3" fmla="*/ 2352 h 35857"/>
                          <a:gd name="connsiteX4" fmla="*/ 23622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23622" y="15577"/>
                            </a:moveTo>
                            <a:cubicBezTo>
                              <a:pt x="26034" y="24180"/>
                              <a:pt x="23679" y="32207"/>
                              <a:pt x="18362" y="33506"/>
                            </a:cubicBezTo>
                            <a:cubicBezTo>
                              <a:pt x="13045" y="34805"/>
                              <a:pt x="6779" y="28884"/>
                              <a:pt x="4367" y="20281"/>
                            </a:cubicBezTo>
                            <a:cubicBezTo>
                              <a:pt x="1955" y="11678"/>
                              <a:pt x="4310" y="3651"/>
                              <a:pt x="9627" y="2352"/>
                            </a:cubicBezTo>
                            <a:cubicBezTo>
                              <a:pt x="14944" y="1053"/>
                              <a:pt x="21210" y="6974"/>
                              <a:pt x="23622" y="15577"/>
                            </a:cubicBezTo>
                            <a:close/>
                          </a:path>
                        </a:pathLst>
                      </a:custGeom>
                      <a:noFill/>
                      <a:ln w="30553" cap="rnd">
                        <a:solidFill>
                          <a:srgbClr val="000080"/>
                        </a:solidFill>
                        <a:prstDash val="solid"/>
                        <a:round/>
                      </a:ln>
                    </p:spPr>
                    <p:txBody>
                      <a:bodyPr rtlCol="0" anchor="ctr"/>
                      <a:lstStyle/>
                      <a:p>
                        <a:endParaRPr lang="en-CH" sz="4800"/>
                      </a:p>
                    </p:txBody>
                  </p:sp>
                  <p:sp>
                    <p:nvSpPr>
                      <p:cNvPr id="230" name="Freeform 229">
                        <a:extLst>
                          <a:ext uri="{FF2B5EF4-FFF2-40B4-BE49-F238E27FC236}">
                            <a16:creationId xmlns:a16="http://schemas.microsoft.com/office/drawing/2014/main" id="{49C97F93-E527-6FD4-3EB1-A95062E12AB7}"/>
                          </a:ext>
                        </a:extLst>
                      </p:cNvPr>
                      <p:cNvSpPr/>
                      <p:nvPr/>
                    </p:nvSpPr>
                    <p:spPr>
                      <a:xfrm>
                        <a:off x="9639239" y="11322163"/>
                        <a:ext cx="27988" cy="35857"/>
                      </a:xfrm>
                      <a:custGeom>
                        <a:avLst/>
                        <a:gdLst>
                          <a:gd name="connsiteX0" fmla="*/ 23622 w 27988"/>
                          <a:gd name="connsiteY0" fmla="*/ 15577 h 35857"/>
                          <a:gd name="connsiteX1" fmla="*/ 18362 w 27988"/>
                          <a:gd name="connsiteY1" fmla="*/ 33506 h 35857"/>
                          <a:gd name="connsiteX2" fmla="*/ 4367 w 27988"/>
                          <a:gd name="connsiteY2" fmla="*/ 20281 h 35857"/>
                          <a:gd name="connsiteX3" fmla="*/ 9627 w 27988"/>
                          <a:gd name="connsiteY3" fmla="*/ 2352 h 35857"/>
                          <a:gd name="connsiteX4" fmla="*/ 23622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23622" y="15577"/>
                            </a:moveTo>
                            <a:cubicBezTo>
                              <a:pt x="26034" y="24180"/>
                              <a:pt x="23679" y="32207"/>
                              <a:pt x="18362" y="33506"/>
                            </a:cubicBezTo>
                            <a:cubicBezTo>
                              <a:pt x="13045" y="34805"/>
                              <a:pt x="6779" y="28884"/>
                              <a:pt x="4367" y="20281"/>
                            </a:cubicBezTo>
                            <a:cubicBezTo>
                              <a:pt x="1955" y="11678"/>
                              <a:pt x="4310" y="3651"/>
                              <a:pt x="9627" y="2352"/>
                            </a:cubicBezTo>
                            <a:cubicBezTo>
                              <a:pt x="14944" y="1053"/>
                              <a:pt x="21210" y="6974"/>
                              <a:pt x="23622" y="15577"/>
                            </a:cubicBezTo>
                            <a:close/>
                          </a:path>
                        </a:pathLst>
                      </a:custGeom>
                      <a:solidFill>
                        <a:srgbClr val="FFFFFF"/>
                      </a:solidFill>
                      <a:ln w="394" cap="rnd">
                        <a:noFill/>
                        <a:prstDash val="solid"/>
                        <a:round/>
                      </a:ln>
                    </p:spPr>
                    <p:txBody>
                      <a:bodyPr rtlCol="0" anchor="ctr"/>
                      <a:lstStyle/>
                      <a:p>
                        <a:endParaRPr lang="en-CH" sz="4800"/>
                      </a:p>
                    </p:txBody>
                  </p:sp>
                </p:grpSp>
              </p:grpSp>
              <p:grpSp>
                <p:nvGrpSpPr>
                  <p:cNvPr id="231" name="Graphic 4">
                    <a:extLst>
                      <a:ext uri="{FF2B5EF4-FFF2-40B4-BE49-F238E27FC236}">
                        <a16:creationId xmlns:a16="http://schemas.microsoft.com/office/drawing/2014/main" id="{5AF0614A-DFBB-7ED7-A56F-2D6C9AFCC0AA}"/>
                      </a:ext>
                    </a:extLst>
                  </p:cNvPr>
                  <p:cNvGrpSpPr/>
                  <p:nvPr/>
                </p:nvGrpSpPr>
                <p:grpSpPr>
                  <a:xfrm>
                    <a:off x="9642664" y="11207830"/>
                    <a:ext cx="133163" cy="88390"/>
                    <a:chOff x="9642664" y="11207830"/>
                    <a:chExt cx="133163" cy="88390"/>
                  </a:xfrm>
                </p:grpSpPr>
                <p:sp>
                  <p:nvSpPr>
                    <p:cNvPr id="232" name="Freeform 231">
                      <a:extLst>
                        <a:ext uri="{FF2B5EF4-FFF2-40B4-BE49-F238E27FC236}">
                          <a16:creationId xmlns:a16="http://schemas.microsoft.com/office/drawing/2014/main" id="{AD6EA1D3-CAA2-FB7F-989D-AB75D2A053D3}"/>
                        </a:ext>
                      </a:extLst>
                    </p:cNvPr>
                    <p:cNvSpPr/>
                    <p:nvPr/>
                  </p:nvSpPr>
                  <p:spPr>
                    <a:xfrm flipV="1">
                      <a:off x="9642664" y="11207830"/>
                      <a:ext cx="133163" cy="88390"/>
                    </a:xfrm>
                    <a:custGeom>
                      <a:avLst/>
                      <a:gdLst>
                        <a:gd name="connsiteX0" fmla="*/ 1094 w 133163"/>
                        <a:gd name="connsiteY0" fmla="*/ 11745 h 88390"/>
                        <a:gd name="connsiteX1" fmla="*/ 72642 w 133163"/>
                        <a:gd name="connsiteY1" fmla="*/ 91755 h 88390"/>
                        <a:gd name="connsiteX2" fmla="*/ 134258 w 133163"/>
                        <a:gd name="connsiteY2" fmla="*/ 11747 h 88390"/>
                        <a:gd name="connsiteX3" fmla="*/ 134258 w 133163"/>
                        <a:gd name="connsiteY3" fmla="*/ 11745 h 88390"/>
                        <a:gd name="connsiteX4" fmla="*/ 1094 w 133163"/>
                        <a:gd name="connsiteY4" fmla="*/ 11745 h 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63" h="88390">
                          <a:moveTo>
                            <a:pt x="1094" y="11745"/>
                          </a:moveTo>
                          <a:cubicBezTo>
                            <a:pt x="1094" y="11745"/>
                            <a:pt x="11668" y="91755"/>
                            <a:pt x="72642" y="91755"/>
                          </a:cubicBezTo>
                          <a:cubicBezTo>
                            <a:pt x="126871" y="91755"/>
                            <a:pt x="134258" y="11747"/>
                            <a:pt x="134258" y="11747"/>
                          </a:cubicBezTo>
                          <a:lnTo>
                            <a:pt x="134258" y="11745"/>
                          </a:lnTo>
                          <a:cubicBezTo>
                            <a:pt x="91283" y="628"/>
                            <a:pt x="46916" y="512"/>
                            <a:pt x="1094" y="11745"/>
                          </a:cubicBezTo>
                          <a:close/>
                        </a:path>
                      </a:pathLst>
                    </a:custGeom>
                    <a:noFill/>
                    <a:ln w="28702" cap="rnd">
                      <a:solidFill>
                        <a:srgbClr val="000080"/>
                      </a:solidFill>
                      <a:prstDash val="solid"/>
                      <a:round/>
                    </a:ln>
                  </p:spPr>
                  <p:txBody>
                    <a:bodyPr rtlCol="0" anchor="ctr"/>
                    <a:lstStyle/>
                    <a:p>
                      <a:endParaRPr lang="en-CH" sz="4800"/>
                    </a:p>
                  </p:txBody>
                </p:sp>
                <p:sp>
                  <p:nvSpPr>
                    <p:cNvPr id="233" name="Freeform 232">
                      <a:extLst>
                        <a:ext uri="{FF2B5EF4-FFF2-40B4-BE49-F238E27FC236}">
                          <a16:creationId xmlns:a16="http://schemas.microsoft.com/office/drawing/2014/main" id="{B42C63B2-9DB4-FBA8-DB8B-3136D4A02FE1}"/>
                        </a:ext>
                      </a:extLst>
                    </p:cNvPr>
                    <p:cNvSpPr/>
                    <p:nvPr/>
                  </p:nvSpPr>
                  <p:spPr>
                    <a:xfrm flipV="1">
                      <a:off x="9642664" y="11207830"/>
                      <a:ext cx="133163" cy="88390"/>
                    </a:xfrm>
                    <a:custGeom>
                      <a:avLst/>
                      <a:gdLst>
                        <a:gd name="connsiteX0" fmla="*/ 1094 w 133163"/>
                        <a:gd name="connsiteY0" fmla="*/ 11745 h 88390"/>
                        <a:gd name="connsiteX1" fmla="*/ 72642 w 133163"/>
                        <a:gd name="connsiteY1" fmla="*/ 91755 h 88390"/>
                        <a:gd name="connsiteX2" fmla="*/ 134258 w 133163"/>
                        <a:gd name="connsiteY2" fmla="*/ 11747 h 88390"/>
                        <a:gd name="connsiteX3" fmla="*/ 134258 w 133163"/>
                        <a:gd name="connsiteY3" fmla="*/ 11745 h 88390"/>
                        <a:gd name="connsiteX4" fmla="*/ 1094 w 133163"/>
                        <a:gd name="connsiteY4" fmla="*/ 11745 h 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63" h="88390">
                          <a:moveTo>
                            <a:pt x="1094" y="11745"/>
                          </a:moveTo>
                          <a:cubicBezTo>
                            <a:pt x="1094" y="11745"/>
                            <a:pt x="11668" y="91755"/>
                            <a:pt x="72642" y="91755"/>
                          </a:cubicBezTo>
                          <a:cubicBezTo>
                            <a:pt x="126871" y="91755"/>
                            <a:pt x="134258" y="11747"/>
                            <a:pt x="134258" y="11747"/>
                          </a:cubicBezTo>
                          <a:lnTo>
                            <a:pt x="134258" y="11745"/>
                          </a:lnTo>
                          <a:cubicBezTo>
                            <a:pt x="91283" y="628"/>
                            <a:pt x="46916" y="512"/>
                            <a:pt x="1094" y="11745"/>
                          </a:cubicBezTo>
                          <a:close/>
                        </a:path>
                      </a:pathLst>
                    </a:custGeom>
                    <a:solidFill>
                      <a:srgbClr val="FFFFFF"/>
                    </a:solidFill>
                    <a:ln w="1325" cap="rnd">
                      <a:noFill/>
                      <a:prstDash val="solid"/>
                      <a:round/>
                    </a:ln>
                  </p:spPr>
                  <p:txBody>
                    <a:bodyPr rtlCol="0" anchor="ctr"/>
                    <a:lstStyle/>
                    <a:p>
                      <a:endParaRPr lang="en-CH" sz="4800"/>
                    </a:p>
                  </p:txBody>
                </p:sp>
              </p:grpSp>
              <p:grpSp>
                <p:nvGrpSpPr>
                  <p:cNvPr id="234" name="Graphic 4">
                    <a:extLst>
                      <a:ext uri="{FF2B5EF4-FFF2-40B4-BE49-F238E27FC236}">
                        <a16:creationId xmlns:a16="http://schemas.microsoft.com/office/drawing/2014/main" id="{EEB0F901-65BD-78B9-98D1-05D923C2E18C}"/>
                      </a:ext>
                    </a:extLst>
                  </p:cNvPr>
                  <p:cNvGrpSpPr/>
                  <p:nvPr/>
                </p:nvGrpSpPr>
                <p:grpSpPr>
                  <a:xfrm>
                    <a:off x="9642610" y="11207830"/>
                    <a:ext cx="71602" cy="88391"/>
                    <a:chOff x="9642610" y="11207830"/>
                    <a:chExt cx="71602" cy="88391"/>
                  </a:xfrm>
                </p:grpSpPr>
                <p:sp>
                  <p:nvSpPr>
                    <p:cNvPr id="235" name="Freeform 234">
                      <a:extLst>
                        <a:ext uri="{FF2B5EF4-FFF2-40B4-BE49-F238E27FC236}">
                          <a16:creationId xmlns:a16="http://schemas.microsoft.com/office/drawing/2014/main" id="{3BDB2527-6BC0-0AD9-1BBF-97073F94E806}"/>
                        </a:ext>
                      </a:extLst>
                    </p:cNvPr>
                    <p:cNvSpPr/>
                    <p:nvPr/>
                  </p:nvSpPr>
                  <p:spPr>
                    <a:xfrm flipV="1">
                      <a:off x="9642610" y="11207830"/>
                      <a:ext cx="71602" cy="88391"/>
                    </a:xfrm>
                    <a:custGeom>
                      <a:avLst/>
                      <a:gdLst>
                        <a:gd name="connsiteX0" fmla="*/ 1179 w 71602"/>
                        <a:gd name="connsiteY0" fmla="*/ 11746 h 88391"/>
                        <a:gd name="connsiteX1" fmla="*/ 72726 w 71602"/>
                        <a:gd name="connsiteY1" fmla="*/ 91755 h 88391"/>
                        <a:gd name="connsiteX2" fmla="*/ 71690 w 71602"/>
                        <a:gd name="connsiteY2" fmla="*/ 3364 h 88391"/>
                        <a:gd name="connsiteX3" fmla="*/ 1179 w 71602"/>
                        <a:gd name="connsiteY3" fmla="*/ 11746 h 88391"/>
                      </a:gdLst>
                      <a:ahLst/>
                      <a:cxnLst>
                        <a:cxn ang="0">
                          <a:pos x="connsiteX0" y="connsiteY0"/>
                        </a:cxn>
                        <a:cxn ang="0">
                          <a:pos x="connsiteX1" y="connsiteY1"/>
                        </a:cxn>
                        <a:cxn ang="0">
                          <a:pos x="connsiteX2" y="connsiteY2"/>
                        </a:cxn>
                        <a:cxn ang="0">
                          <a:pos x="connsiteX3" y="connsiteY3"/>
                        </a:cxn>
                      </a:cxnLst>
                      <a:rect l="l" t="t" r="r" b="b"/>
                      <a:pathLst>
                        <a:path w="71602" h="88391">
                          <a:moveTo>
                            <a:pt x="1179" y="11746"/>
                          </a:moveTo>
                          <a:cubicBezTo>
                            <a:pt x="-260" y="62138"/>
                            <a:pt x="26820" y="85772"/>
                            <a:pt x="72726" y="91755"/>
                          </a:cubicBezTo>
                          <a:lnTo>
                            <a:pt x="71690" y="3364"/>
                          </a:lnTo>
                          <a:cubicBezTo>
                            <a:pt x="71690" y="3364"/>
                            <a:pt x="30594" y="3364"/>
                            <a:pt x="1179" y="11746"/>
                          </a:cubicBezTo>
                          <a:close/>
                        </a:path>
                      </a:pathLst>
                    </a:custGeom>
                    <a:noFill/>
                    <a:ln w="28702" cap="rnd">
                      <a:solidFill>
                        <a:srgbClr val="000080"/>
                      </a:solidFill>
                      <a:prstDash val="solid"/>
                      <a:round/>
                    </a:ln>
                  </p:spPr>
                  <p:txBody>
                    <a:bodyPr rtlCol="0" anchor="ctr"/>
                    <a:lstStyle/>
                    <a:p>
                      <a:endParaRPr lang="en-CH" sz="4800"/>
                    </a:p>
                  </p:txBody>
                </p:sp>
                <p:sp>
                  <p:nvSpPr>
                    <p:cNvPr id="236" name="Freeform 235">
                      <a:extLst>
                        <a:ext uri="{FF2B5EF4-FFF2-40B4-BE49-F238E27FC236}">
                          <a16:creationId xmlns:a16="http://schemas.microsoft.com/office/drawing/2014/main" id="{33327140-31EF-5BF0-5705-6F8E11442976}"/>
                        </a:ext>
                      </a:extLst>
                    </p:cNvPr>
                    <p:cNvSpPr/>
                    <p:nvPr/>
                  </p:nvSpPr>
                  <p:spPr>
                    <a:xfrm flipV="1">
                      <a:off x="9642610" y="11207830"/>
                      <a:ext cx="71602" cy="88391"/>
                    </a:xfrm>
                    <a:custGeom>
                      <a:avLst/>
                      <a:gdLst>
                        <a:gd name="connsiteX0" fmla="*/ 1179 w 71602"/>
                        <a:gd name="connsiteY0" fmla="*/ 11746 h 88391"/>
                        <a:gd name="connsiteX1" fmla="*/ 72726 w 71602"/>
                        <a:gd name="connsiteY1" fmla="*/ 91755 h 88391"/>
                        <a:gd name="connsiteX2" fmla="*/ 71690 w 71602"/>
                        <a:gd name="connsiteY2" fmla="*/ 3364 h 88391"/>
                        <a:gd name="connsiteX3" fmla="*/ 1179 w 71602"/>
                        <a:gd name="connsiteY3" fmla="*/ 11746 h 88391"/>
                      </a:gdLst>
                      <a:ahLst/>
                      <a:cxnLst>
                        <a:cxn ang="0">
                          <a:pos x="connsiteX0" y="connsiteY0"/>
                        </a:cxn>
                        <a:cxn ang="0">
                          <a:pos x="connsiteX1" y="connsiteY1"/>
                        </a:cxn>
                        <a:cxn ang="0">
                          <a:pos x="connsiteX2" y="connsiteY2"/>
                        </a:cxn>
                        <a:cxn ang="0">
                          <a:pos x="connsiteX3" y="connsiteY3"/>
                        </a:cxn>
                      </a:cxnLst>
                      <a:rect l="l" t="t" r="r" b="b"/>
                      <a:pathLst>
                        <a:path w="71602" h="88391">
                          <a:moveTo>
                            <a:pt x="1179" y="11746"/>
                          </a:moveTo>
                          <a:cubicBezTo>
                            <a:pt x="-260" y="62138"/>
                            <a:pt x="26820" y="85772"/>
                            <a:pt x="72726" y="91755"/>
                          </a:cubicBezTo>
                          <a:lnTo>
                            <a:pt x="71690" y="3364"/>
                          </a:lnTo>
                          <a:cubicBezTo>
                            <a:pt x="71690" y="3364"/>
                            <a:pt x="30594" y="3364"/>
                            <a:pt x="1179" y="11746"/>
                          </a:cubicBezTo>
                          <a:close/>
                        </a:path>
                      </a:pathLst>
                    </a:custGeom>
                    <a:solidFill>
                      <a:srgbClr val="FFFFFF"/>
                    </a:solidFill>
                    <a:ln w="1325" cap="rnd">
                      <a:noFill/>
                      <a:prstDash val="solid"/>
                      <a:round/>
                    </a:ln>
                  </p:spPr>
                  <p:txBody>
                    <a:bodyPr rtlCol="0" anchor="ctr"/>
                    <a:lstStyle/>
                    <a:p>
                      <a:endParaRPr lang="en-CH" sz="4800"/>
                    </a:p>
                  </p:txBody>
                </p:sp>
              </p:grpSp>
            </p:grpSp>
          </p:grpSp>
          <p:sp>
            <p:nvSpPr>
              <p:cNvPr id="237" name="Freeform 236">
                <a:extLst>
                  <a:ext uri="{FF2B5EF4-FFF2-40B4-BE49-F238E27FC236}">
                    <a16:creationId xmlns:a16="http://schemas.microsoft.com/office/drawing/2014/main" id="{01B18B90-2461-368D-8612-B7E5C2C93FA4}"/>
                  </a:ext>
                </a:extLst>
              </p:cNvPr>
              <p:cNvSpPr/>
              <p:nvPr/>
            </p:nvSpPr>
            <p:spPr>
              <a:xfrm rot="10800000" flipV="1">
                <a:off x="10025960" y="11207824"/>
                <a:ext cx="485677" cy="3047"/>
              </a:xfrm>
              <a:custGeom>
                <a:avLst/>
                <a:gdLst>
                  <a:gd name="connsiteX0" fmla="*/ 1507 w 485677"/>
                  <a:gd name="connsiteY0" fmla="*/ 2941 h 3047"/>
                  <a:gd name="connsiteX1" fmla="*/ 487184 w 485677"/>
                  <a:gd name="connsiteY1" fmla="*/ 2941 h 3047"/>
                </a:gdLst>
                <a:ahLst/>
                <a:cxnLst>
                  <a:cxn ang="0">
                    <a:pos x="connsiteX0" y="connsiteY0"/>
                  </a:cxn>
                  <a:cxn ang="0">
                    <a:pos x="connsiteX1" y="connsiteY1"/>
                  </a:cxn>
                </a:cxnLst>
                <a:rect l="l" t="t" r="r" b="b"/>
                <a:pathLst>
                  <a:path w="485677" h="3047">
                    <a:moveTo>
                      <a:pt x="1507" y="2941"/>
                    </a:moveTo>
                    <a:lnTo>
                      <a:pt x="487184" y="2941"/>
                    </a:lnTo>
                  </a:path>
                </a:pathLst>
              </a:custGeom>
              <a:noFill/>
              <a:ln w="31082" cap="flat">
                <a:solidFill>
                  <a:srgbClr val="000080"/>
                </a:solidFill>
                <a:prstDash val="solid"/>
                <a:round/>
              </a:ln>
            </p:spPr>
            <p:txBody>
              <a:bodyPr rtlCol="0" anchor="ctr"/>
              <a:lstStyle/>
              <a:p>
                <a:endParaRPr lang="en-CH" sz="4800"/>
              </a:p>
            </p:txBody>
          </p:sp>
          <p:sp>
            <p:nvSpPr>
              <p:cNvPr id="238" name="Freeform 237">
                <a:extLst>
                  <a:ext uri="{FF2B5EF4-FFF2-40B4-BE49-F238E27FC236}">
                    <a16:creationId xmlns:a16="http://schemas.microsoft.com/office/drawing/2014/main" id="{A19C2B73-5D4C-057E-7EB0-1CA649106001}"/>
                  </a:ext>
                </a:extLst>
              </p:cNvPr>
              <p:cNvSpPr/>
              <p:nvPr/>
            </p:nvSpPr>
            <p:spPr>
              <a:xfrm rot="10800000" flipV="1">
                <a:off x="9585733" y="11667443"/>
                <a:ext cx="934953" cy="3047"/>
              </a:xfrm>
              <a:custGeom>
                <a:avLst/>
                <a:gdLst>
                  <a:gd name="connsiteX0" fmla="*/ 1436 w 934953"/>
                  <a:gd name="connsiteY0" fmla="*/ 3091 h 3047"/>
                  <a:gd name="connsiteX1" fmla="*/ 936389 w 934953"/>
                  <a:gd name="connsiteY1" fmla="*/ 3091 h 3047"/>
                </a:gdLst>
                <a:ahLst/>
                <a:cxnLst>
                  <a:cxn ang="0">
                    <a:pos x="connsiteX0" y="connsiteY0"/>
                  </a:cxn>
                  <a:cxn ang="0">
                    <a:pos x="connsiteX1" y="connsiteY1"/>
                  </a:cxn>
                </a:cxnLst>
                <a:rect l="l" t="t" r="r" b="b"/>
                <a:pathLst>
                  <a:path w="934953" h="3047">
                    <a:moveTo>
                      <a:pt x="1436" y="3091"/>
                    </a:moveTo>
                    <a:lnTo>
                      <a:pt x="936389" y="3091"/>
                    </a:lnTo>
                  </a:path>
                </a:pathLst>
              </a:custGeom>
              <a:noFill/>
              <a:ln w="29649" cap="flat">
                <a:solidFill>
                  <a:srgbClr val="000080"/>
                </a:solidFill>
                <a:prstDash val="solid"/>
                <a:round/>
              </a:ln>
            </p:spPr>
            <p:txBody>
              <a:bodyPr rtlCol="0" anchor="ctr"/>
              <a:lstStyle/>
              <a:p>
                <a:endParaRPr lang="en-CH" sz="4800"/>
              </a:p>
            </p:txBody>
          </p:sp>
          <p:sp>
            <p:nvSpPr>
              <p:cNvPr id="239" name="Freeform 238">
                <a:extLst>
                  <a:ext uri="{FF2B5EF4-FFF2-40B4-BE49-F238E27FC236}">
                    <a16:creationId xmlns:a16="http://schemas.microsoft.com/office/drawing/2014/main" id="{1DD9CC81-53F1-1C22-7424-9330E3D1A12D}"/>
                  </a:ext>
                </a:extLst>
              </p:cNvPr>
              <p:cNvSpPr/>
              <p:nvPr/>
            </p:nvSpPr>
            <p:spPr>
              <a:xfrm rot="10800000" flipV="1">
                <a:off x="9585733" y="11933395"/>
                <a:ext cx="934953" cy="3047"/>
              </a:xfrm>
              <a:custGeom>
                <a:avLst/>
                <a:gdLst>
                  <a:gd name="connsiteX0" fmla="*/ 1436 w 934953"/>
                  <a:gd name="connsiteY0" fmla="*/ 3179 h 3047"/>
                  <a:gd name="connsiteX1" fmla="*/ 936389 w 934953"/>
                  <a:gd name="connsiteY1" fmla="*/ 3179 h 3047"/>
                </a:gdLst>
                <a:ahLst/>
                <a:cxnLst>
                  <a:cxn ang="0">
                    <a:pos x="connsiteX0" y="connsiteY0"/>
                  </a:cxn>
                  <a:cxn ang="0">
                    <a:pos x="connsiteX1" y="connsiteY1"/>
                  </a:cxn>
                </a:cxnLst>
                <a:rect l="l" t="t" r="r" b="b"/>
                <a:pathLst>
                  <a:path w="934953" h="3047">
                    <a:moveTo>
                      <a:pt x="1436" y="3179"/>
                    </a:moveTo>
                    <a:lnTo>
                      <a:pt x="936389" y="3179"/>
                    </a:lnTo>
                  </a:path>
                </a:pathLst>
              </a:custGeom>
              <a:noFill/>
              <a:ln w="29649" cap="flat">
                <a:solidFill>
                  <a:srgbClr val="000080"/>
                </a:solidFill>
                <a:prstDash val="solid"/>
                <a:round/>
              </a:ln>
            </p:spPr>
            <p:txBody>
              <a:bodyPr rtlCol="0" anchor="ctr"/>
              <a:lstStyle/>
              <a:p>
                <a:endParaRPr lang="en-CH" sz="4800"/>
              </a:p>
            </p:txBody>
          </p:sp>
          <p:sp>
            <p:nvSpPr>
              <p:cNvPr id="240" name="Freeform 239">
                <a:extLst>
                  <a:ext uri="{FF2B5EF4-FFF2-40B4-BE49-F238E27FC236}">
                    <a16:creationId xmlns:a16="http://schemas.microsoft.com/office/drawing/2014/main" id="{4EB61B16-424B-3B4A-BD26-DBA7FE62D224}"/>
                  </a:ext>
                </a:extLst>
              </p:cNvPr>
              <p:cNvSpPr/>
              <p:nvPr/>
            </p:nvSpPr>
            <p:spPr>
              <a:xfrm rot="10800000" flipV="1">
                <a:off x="9584262" y="12184896"/>
                <a:ext cx="934953" cy="3047"/>
              </a:xfrm>
              <a:custGeom>
                <a:avLst/>
                <a:gdLst>
                  <a:gd name="connsiteX0" fmla="*/ 1435 w 934953"/>
                  <a:gd name="connsiteY0" fmla="*/ 3261 h 3047"/>
                  <a:gd name="connsiteX1" fmla="*/ 936389 w 934953"/>
                  <a:gd name="connsiteY1" fmla="*/ 3261 h 3047"/>
                </a:gdLst>
                <a:ahLst/>
                <a:cxnLst>
                  <a:cxn ang="0">
                    <a:pos x="connsiteX0" y="connsiteY0"/>
                  </a:cxn>
                  <a:cxn ang="0">
                    <a:pos x="connsiteX1" y="connsiteY1"/>
                  </a:cxn>
                </a:cxnLst>
                <a:rect l="l" t="t" r="r" b="b"/>
                <a:pathLst>
                  <a:path w="934953" h="3047">
                    <a:moveTo>
                      <a:pt x="1435" y="3261"/>
                    </a:moveTo>
                    <a:lnTo>
                      <a:pt x="936389" y="3261"/>
                    </a:lnTo>
                  </a:path>
                </a:pathLst>
              </a:custGeom>
              <a:noFill/>
              <a:ln w="29649" cap="flat">
                <a:solidFill>
                  <a:srgbClr val="000080"/>
                </a:solidFill>
                <a:prstDash val="solid"/>
                <a:round/>
              </a:ln>
            </p:spPr>
            <p:txBody>
              <a:bodyPr rtlCol="0" anchor="ctr"/>
              <a:lstStyle/>
              <a:p>
                <a:endParaRPr lang="en-CH" sz="4800"/>
              </a:p>
            </p:txBody>
          </p:sp>
          <p:sp>
            <p:nvSpPr>
              <p:cNvPr id="241" name="Freeform 240">
                <a:extLst>
                  <a:ext uri="{FF2B5EF4-FFF2-40B4-BE49-F238E27FC236}">
                    <a16:creationId xmlns:a16="http://schemas.microsoft.com/office/drawing/2014/main" id="{B8D1C78D-0F4A-B253-89DB-C86AA202C3FC}"/>
                  </a:ext>
                </a:extLst>
              </p:cNvPr>
              <p:cNvSpPr/>
              <p:nvPr/>
            </p:nvSpPr>
            <p:spPr>
              <a:xfrm rot="10800000" flipV="1">
                <a:off x="10025960" y="11291423"/>
                <a:ext cx="485677" cy="3047"/>
              </a:xfrm>
              <a:custGeom>
                <a:avLst/>
                <a:gdLst>
                  <a:gd name="connsiteX0" fmla="*/ 1507 w 485677"/>
                  <a:gd name="connsiteY0" fmla="*/ 2968 h 3047"/>
                  <a:gd name="connsiteX1" fmla="*/ 487184 w 485677"/>
                  <a:gd name="connsiteY1" fmla="*/ 2968 h 3047"/>
                </a:gdLst>
                <a:ahLst/>
                <a:cxnLst>
                  <a:cxn ang="0">
                    <a:pos x="connsiteX0" y="connsiteY0"/>
                  </a:cxn>
                  <a:cxn ang="0">
                    <a:pos x="connsiteX1" y="connsiteY1"/>
                  </a:cxn>
                </a:cxnLst>
                <a:rect l="l" t="t" r="r" b="b"/>
                <a:pathLst>
                  <a:path w="485677" h="3047">
                    <a:moveTo>
                      <a:pt x="1507" y="2968"/>
                    </a:moveTo>
                    <a:lnTo>
                      <a:pt x="487184" y="2968"/>
                    </a:lnTo>
                  </a:path>
                </a:pathLst>
              </a:custGeom>
              <a:noFill/>
              <a:ln w="31082" cap="flat">
                <a:solidFill>
                  <a:srgbClr val="000080"/>
                </a:solidFill>
                <a:prstDash val="solid"/>
                <a:round/>
              </a:ln>
            </p:spPr>
            <p:txBody>
              <a:bodyPr rtlCol="0" anchor="ctr"/>
              <a:lstStyle/>
              <a:p>
                <a:endParaRPr lang="en-CH" sz="4800"/>
              </a:p>
            </p:txBody>
          </p:sp>
          <p:sp>
            <p:nvSpPr>
              <p:cNvPr id="242" name="Freeform 241">
                <a:extLst>
                  <a:ext uri="{FF2B5EF4-FFF2-40B4-BE49-F238E27FC236}">
                    <a16:creationId xmlns:a16="http://schemas.microsoft.com/office/drawing/2014/main" id="{E75FC1A3-FE7D-D33B-0FAF-FCCA6E72520E}"/>
                  </a:ext>
                </a:extLst>
              </p:cNvPr>
              <p:cNvSpPr/>
              <p:nvPr/>
            </p:nvSpPr>
            <p:spPr>
              <a:xfrm rot="10800000" flipV="1">
                <a:off x="9585733" y="11751040"/>
                <a:ext cx="934953" cy="3047"/>
              </a:xfrm>
              <a:custGeom>
                <a:avLst/>
                <a:gdLst>
                  <a:gd name="connsiteX0" fmla="*/ 1436 w 934953"/>
                  <a:gd name="connsiteY0" fmla="*/ 3119 h 3047"/>
                  <a:gd name="connsiteX1" fmla="*/ 936389 w 934953"/>
                  <a:gd name="connsiteY1" fmla="*/ 3119 h 3047"/>
                </a:gdLst>
                <a:ahLst/>
                <a:cxnLst>
                  <a:cxn ang="0">
                    <a:pos x="connsiteX0" y="connsiteY0"/>
                  </a:cxn>
                  <a:cxn ang="0">
                    <a:pos x="connsiteX1" y="connsiteY1"/>
                  </a:cxn>
                </a:cxnLst>
                <a:rect l="l" t="t" r="r" b="b"/>
                <a:pathLst>
                  <a:path w="934953" h="3047">
                    <a:moveTo>
                      <a:pt x="1436" y="3119"/>
                    </a:moveTo>
                    <a:lnTo>
                      <a:pt x="936389" y="3119"/>
                    </a:lnTo>
                  </a:path>
                </a:pathLst>
              </a:custGeom>
              <a:noFill/>
              <a:ln w="29649" cap="flat">
                <a:solidFill>
                  <a:srgbClr val="000080"/>
                </a:solidFill>
                <a:prstDash val="solid"/>
                <a:round/>
              </a:ln>
            </p:spPr>
            <p:txBody>
              <a:bodyPr rtlCol="0" anchor="ctr"/>
              <a:lstStyle/>
              <a:p>
                <a:endParaRPr lang="en-CH" sz="4800"/>
              </a:p>
            </p:txBody>
          </p:sp>
          <p:sp>
            <p:nvSpPr>
              <p:cNvPr id="243" name="Freeform 242">
                <a:extLst>
                  <a:ext uri="{FF2B5EF4-FFF2-40B4-BE49-F238E27FC236}">
                    <a16:creationId xmlns:a16="http://schemas.microsoft.com/office/drawing/2014/main" id="{4CC8E727-C53D-9D73-19D9-CFF7220179A3}"/>
                  </a:ext>
                </a:extLst>
              </p:cNvPr>
              <p:cNvSpPr/>
              <p:nvPr/>
            </p:nvSpPr>
            <p:spPr>
              <a:xfrm rot="10800000" flipV="1">
                <a:off x="9585733" y="12016996"/>
                <a:ext cx="934953" cy="3047"/>
              </a:xfrm>
              <a:custGeom>
                <a:avLst/>
                <a:gdLst>
                  <a:gd name="connsiteX0" fmla="*/ 1436 w 934953"/>
                  <a:gd name="connsiteY0" fmla="*/ 3206 h 3047"/>
                  <a:gd name="connsiteX1" fmla="*/ 936389 w 934953"/>
                  <a:gd name="connsiteY1" fmla="*/ 3206 h 3047"/>
                </a:gdLst>
                <a:ahLst/>
                <a:cxnLst>
                  <a:cxn ang="0">
                    <a:pos x="connsiteX0" y="connsiteY0"/>
                  </a:cxn>
                  <a:cxn ang="0">
                    <a:pos x="connsiteX1" y="connsiteY1"/>
                  </a:cxn>
                </a:cxnLst>
                <a:rect l="l" t="t" r="r" b="b"/>
                <a:pathLst>
                  <a:path w="934953" h="3047">
                    <a:moveTo>
                      <a:pt x="1436" y="3206"/>
                    </a:moveTo>
                    <a:lnTo>
                      <a:pt x="936389" y="3206"/>
                    </a:lnTo>
                  </a:path>
                </a:pathLst>
              </a:custGeom>
              <a:noFill/>
              <a:ln w="29649" cap="flat">
                <a:solidFill>
                  <a:srgbClr val="000080"/>
                </a:solidFill>
                <a:prstDash val="solid"/>
                <a:round/>
              </a:ln>
            </p:spPr>
            <p:txBody>
              <a:bodyPr rtlCol="0" anchor="ctr"/>
              <a:lstStyle/>
              <a:p>
                <a:endParaRPr lang="en-CH" sz="4800"/>
              </a:p>
            </p:txBody>
          </p:sp>
          <p:sp>
            <p:nvSpPr>
              <p:cNvPr id="244" name="Freeform 243">
                <a:extLst>
                  <a:ext uri="{FF2B5EF4-FFF2-40B4-BE49-F238E27FC236}">
                    <a16:creationId xmlns:a16="http://schemas.microsoft.com/office/drawing/2014/main" id="{9D1518BB-DAA6-B2F4-E853-D5663ADD4AAB}"/>
                  </a:ext>
                </a:extLst>
              </p:cNvPr>
              <p:cNvSpPr/>
              <p:nvPr/>
            </p:nvSpPr>
            <p:spPr>
              <a:xfrm rot="10800000" flipV="1">
                <a:off x="9584262" y="12268497"/>
                <a:ext cx="934953" cy="3047"/>
              </a:xfrm>
              <a:custGeom>
                <a:avLst/>
                <a:gdLst>
                  <a:gd name="connsiteX0" fmla="*/ 1435 w 934953"/>
                  <a:gd name="connsiteY0" fmla="*/ 3289 h 3047"/>
                  <a:gd name="connsiteX1" fmla="*/ 936389 w 934953"/>
                  <a:gd name="connsiteY1" fmla="*/ 3289 h 3047"/>
                </a:gdLst>
                <a:ahLst/>
                <a:cxnLst>
                  <a:cxn ang="0">
                    <a:pos x="connsiteX0" y="connsiteY0"/>
                  </a:cxn>
                  <a:cxn ang="0">
                    <a:pos x="connsiteX1" y="connsiteY1"/>
                  </a:cxn>
                </a:cxnLst>
                <a:rect l="l" t="t" r="r" b="b"/>
                <a:pathLst>
                  <a:path w="934953" h="3047">
                    <a:moveTo>
                      <a:pt x="1435" y="3289"/>
                    </a:moveTo>
                    <a:lnTo>
                      <a:pt x="936389" y="3289"/>
                    </a:lnTo>
                  </a:path>
                </a:pathLst>
              </a:custGeom>
              <a:noFill/>
              <a:ln w="29649" cap="flat">
                <a:solidFill>
                  <a:srgbClr val="000080"/>
                </a:solidFill>
                <a:prstDash val="solid"/>
                <a:round/>
              </a:ln>
            </p:spPr>
            <p:txBody>
              <a:bodyPr rtlCol="0" anchor="ctr"/>
              <a:lstStyle/>
              <a:p>
                <a:endParaRPr lang="en-CH" sz="4800"/>
              </a:p>
            </p:txBody>
          </p:sp>
          <p:sp>
            <p:nvSpPr>
              <p:cNvPr id="245" name="Freeform 244">
                <a:extLst>
                  <a:ext uri="{FF2B5EF4-FFF2-40B4-BE49-F238E27FC236}">
                    <a16:creationId xmlns:a16="http://schemas.microsoft.com/office/drawing/2014/main" id="{0C193DA4-D7EA-9845-71E7-46B8C96FABC5}"/>
                  </a:ext>
                </a:extLst>
              </p:cNvPr>
              <p:cNvSpPr/>
              <p:nvPr/>
            </p:nvSpPr>
            <p:spPr>
              <a:xfrm rot="10800000" flipV="1">
                <a:off x="10025960" y="11370780"/>
                <a:ext cx="485677" cy="3047"/>
              </a:xfrm>
              <a:custGeom>
                <a:avLst/>
                <a:gdLst>
                  <a:gd name="connsiteX0" fmla="*/ 1507 w 485677"/>
                  <a:gd name="connsiteY0" fmla="*/ 2994 h 3047"/>
                  <a:gd name="connsiteX1" fmla="*/ 487184 w 485677"/>
                  <a:gd name="connsiteY1" fmla="*/ 2994 h 3047"/>
                </a:gdLst>
                <a:ahLst/>
                <a:cxnLst>
                  <a:cxn ang="0">
                    <a:pos x="connsiteX0" y="connsiteY0"/>
                  </a:cxn>
                  <a:cxn ang="0">
                    <a:pos x="connsiteX1" y="connsiteY1"/>
                  </a:cxn>
                </a:cxnLst>
                <a:rect l="l" t="t" r="r" b="b"/>
                <a:pathLst>
                  <a:path w="485677" h="3047">
                    <a:moveTo>
                      <a:pt x="1507" y="2994"/>
                    </a:moveTo>
                    <a:lnTo>
                      <a:pt x="487184" y="2994"/>
                    </a:lnTo>
                  </a:path>
                </a:pathLst>
              </a:custGeom>
              <a:noFill/>
              <a:ln w="31082" cap="flat">
                <a:solidFill>
                  <a:srgbClr val="000080"/>
                </a:solidFill>
                <a:prstDash val="solid"/>
                <a:round/>
              </a:ln>
            </p:spPr>
            <p:txBody>
              <a:bodyPr rtlCol="0" anchor="ctr"/>
              <a:lstStyle/>
              <a:p>
                <a:endParaRPr lang="en-CH" sz="4800"/>
              </a:p>
            </p:txBody>
          </p:sp>
          <p:sp>
            <p:nvSpPr>
              <p:cNvPr id="246" name="Freeform 245">
                <a:extLst>
                  <a:ext uri="{FF2B5EF4-FFF2-40B4-BE49-F238E27FC236}">
                    <a16:creationId xmlns:a16="http://schemas.microsoft.com/office/drawing/2014/main" id="{B780EA46-2790-1B00-3BFE-A1F0E6707D4B}"/>
                  </a:ext>
                </a:extLst>
              </p:cNvPr>
              <p:cNvSpPr/>
              <p:nvPr/>
            </p:nvSpPr>
            <p:spPr>
              <a:xfrm rot="10800000" flipV="1">
                <a:off x="9585733" y="11830401"/>
                <a:ext cx="934953" cy="3047"/>
              </a:xfrm>
              <a:custGeom>
                <a:avLst/>
                <a:gdLst>
                  <a:gd name="connsiteX0" fmla="*/ 1436 w 934953"/>
                  <a:gd name="connsiteY0" fmla="*/ 3145 h 3047"/>
                  <a:gd name="connsiteX1" fmla="*/ 936389 w 934953"/>
                  <a:gd name="connsiteY1" fmla="*/ 3145 h 3047"/>
                </a:gdLst>
                <a:ahLst/>
                <a:cxnLst>
                  <a:cxn ang="0">
                    <a:pos x="connsiteX0" y="connsiteY0"/>
                  </a:cxn>
                  <a:cxn ang="0">
                    <a:pos x="connsiteX1" y="connsiteY1"/>
                  </a:cxn>
                </a:cxnLst>
                <a:rect l="l" t="t" r="r" b="b"/>
                <a:pathLst>
                  <a:path w="934953" h="3047">
                    <a:moveTo>
                      <a:pt x="1436" y="3145"/>
                    </a:moveTo>
                    <a:lnTo>
                      <a:pt x="936389" y="3145"/>
                    </a:lnTo>
                  </a:path>
                </a:pathLst>
              </a:custGeom>
              <a:noFill/>
              <a:ln w="29649" cap="flat">
                <a:solidFill>
                  <a:srgbClr val="000080"/>
                </a:solidFill>
                <a:prstDash val="solid"/>
                <a:round/>
              </a:ln>
            </p:spPr>
            <p:txBody>
              <a:bodyPr rtlCol="0" anchor="ctr"/>
              <a:lstStyle/>
              <a:p>
                <a:endParaRPr lang="en-CH" sz="4800"/>
              </a:p>
            </p:txBody>
          </p:sp>
          <p:sp>
            <p:nvSpPr>
              <p:cNvPr id="247" name="Freeform 246">
                <a:extLst>
                  <a:ext uri="{FF2B5EF4-FFF2-40B4-BE49-F238E27FC236}">
                    <a16:creationId xmlns:a16="http://schemas.microsoft.com/office/drawing/2014/main" id="{9C0D1443-6EC6-3F22-4182-E3873169D9CF}"/>
                  </a:ext>
                </a:extLst>
              </p:cNvPr>
              <p:cNvSpPr/>
              <p:nvPr/>
            </p:nvSpPr>
            <p:spPr>
              <a:xfrm rot="10800000" flipV="1">
                <a:off x="9585733" y="12096350"/>
                <a:ext cx="934953" cy="3047"/>
              </a:xfrm>
              <a:custGeom>
                <a:avLst/>
                <a:gdLst>
                  <a:gd name="connsiteX0" fmla="*/ 1436 w 934953"/>
                  <a:gd name="connsiteY0" fmla="*/ 3232 h 3047"/>
                  <a:gd name="connsiteX1" fmla="*/ 936389 w 934953"/>
                  <a:gd name="connsiteY1" fmla="*/ 3232 h 3047"/>
                </a:gdLst>
                <a:ahLst/>
                <a:cxnLst>
                  <a:cxn ang="0">
                    <a:pos x="connsiteX0" y="connsiteY0"/>
                  </a:cxn>
                  <a:cxn ang="0">
                    <a:pos x="connsiteX1" y="connsiteY1"/>
                  </a:cxn>
                </a:cxnLst>
                <a:rect l="l" t="t" r="r" b="b"/>
                <a:pathLst>
                  <a:path w="934953" h="3047">
                    <a:moveTo>
                      <a:pt x="1436" y="3232"/>
                    </a:moveTo>
                    <a:lnTo>
                      <a:pt x="936389" y="3232"/>
                    </a:lnTo>
                  </a:path>
                </a:pathLst>
              </a:custGeom>
              <a:noFill/>
              <a:ln w="29649" cap="flat">
                <a:solidFill>
                  <a:srgbClr val="000080"/>
                </a:solidFill>
                <a:prstDash val="solid"/>
                <a:round/>
              </a:ln>
            </p:spPr>
            <p:txBody>
              <a:bodyPr rtlCol="0" anchor="ctr"/>
              <a:lstStyle/>
              <a:p>
                <a:endParaRPr lang="en-CH" sz="4800"/>
              </a:p>
            </p:txBody>
          </p:sp>
          <p:sp>
            <p:nvSpPr>
              <p:cNvPr id="248" name="Freeform 247">
                <a:extLst>
                  <a:ext uri="{FF2B5EF4-FFF2-40B4-BE49-F238E27FC236}">
                    <a16:creationId xmlns:a16="http://schemas.microsoft.com/office/drawing/2014/main" id="{B21F5FF7-136B-332A-D506-8D1C81A08B16}"/>
                  </a:ext>
                </a:extLst>
              </p:cNvPr>
              <p:cNvSpPr/>
              <p:nvPr/>
            </p:nvSpPr>
            <p:spPr>
              <a:xfrm rot="10800000" flipV="1">
                <a:off x="9584262" y="12347852"/>
                <a:ext cx="934953" cy="3047"/>
              </a:xfrm>
              <a:custGeom>
                <a:avLst/>
                <a:gdLst>
                  <a:gd name="connsiteX0" fmla="*/ 1435 w 934953"/>
                  <a:gd name="connsiteY0" fmla="*/ 3315 h 3047"/>
                  <a:gd name="connsiteX1" fmla="*/ 936389 w 934953"/>
                  <a:gd name="connsiteY1" fmla="*/ 3315 h 3047"/>
                </a:gdLst>
                <a:ahLst/>
                <a:cxnLst>
                  <a:cxn ang="0">
                    <a:pos x="connsiteX0" y="connsiteY0"/>
                  </a:cxn>
                  <a:cxn ang="0">
                    <a:pos x="connsiteX1" y="connsiteY1"/>
                  </a:cxn>
                </a:cxnLst>
                <a:rect l="l" t="t" r="r" b="b"/>
                <a:pathLst>
                  <a:path w="934953" h="3047">
                    <a:moveTo>
                      <a:pt x="1435" y="3315"/>
                    </a:moveTo>
                    <a:lnTo>
                      <a:pt x="936389" y="3315"/>
                    </a:lnTo>
                  </a:path>
                </a:pathLst>
              </a:custGeom>
              <a:noFill/>
              <a:ln w="29649" cap="flat">
                <a:solidFill>
                  <a:srgbClr val="000080"/>
                </a:solidFill>
                <a:prstDash val="solid"/>
                <a:round/>
              </a:ln>
            </p:spPr>
            <p:txBody>
              <a:bodyPr rtlCol="0" anchor="ctr"/>
              <a:lstStyle/>
              <a:p>
                <a:endParaRPr lang="en-CH" sz="4800"/>
              </a:p>
            </p:txBody>
          </p:sp>
        </p:grpSp>
        <p:grpSp>
          <p:nvGrpSpPr>
            <p:cNvPr id="249" name="Graphic 4">
              <a:extLst>
                <a:ext uri="{FF2B5EF4-FFF2-40B4-BE49-F238E27FC236}">
                  <a16:creationId xmlns:a16="http://schemas.microsoft.com/office/drawing/2014/main" id="{D85389D4-10AB-63BE-5454-CD965B861BF0}"/>
                </a:ext>
              </a:extLst>
            </p:cNvPr>
            <p:cNvGrpSpPr/>
            <p:nvPr/>
          </p:nvGrpSpPr>
          <p:grpSpPr>
            <a:xfrm>
              <a:off x="9250428" y="11073345"/>
              <a:ext cx="1169494" cy="1594862"/>
              <a:chOff x="9250428" y="11073345"/>
              <a:chExt cx="1169494" cy="1594862"/>
            </a:xfrm>
          </p:grpSpPr>
          <p:grpSp>
            <p:nvGrpSpPr>
              <p:cNvPr id="250" name="Graphic 4">
                <a:extLst>
                  <a:ext uri="{FF2B5EF4-FFF2-40B4-BE49-F238E27FC236}">
                    <a16:creationId xmlns:a16="http://schemas.microsoft.com/office/drawing/2014/main" id="{9C6F8AF2-2182-25FE-5D24-A7B857280237}"/>
                  </a:ext>
                </a:extLst>
              </p:cNvPr>
              <p:cNvGrpSpPr/>
              <p:nvPr/>
            </p:nvGrpSpPr>
            <p:grpSpPr>
              <a:xfrm>
                <a:off x="9250428" y="11073345"/>
                <a:ext cx="1169494" cy="1594862"/>
                <a:chOff x="9250428" y="11073345"/>
                <a:chExt cx="1169494" cy="1594862"/>
              </a:xfrm>
            </p:grpSpPr>
            <p:sp>
              <p:nvSpPr>
                <p:cNvPr id="251" name="Freeform 250">
                  <a:extLst>
                    <a:ext uri="{FF2B5EF4-FFF2-40B4-BE49-F238E27FC236}">
                      <a16:creationId xmlns:a16="http://schemas.microsoft.com/office/drawing/2014/main" id="{71286E13-D782-E524-9179-5D7A54A2477E}"/>
                    </a:ext>
                  </a:extLst>
                </p:cNvPr>
                <p:cNvSpPr/>
                <p:nvPr/>
              </p:nvSpPr>
              <p:spPr>
                <a:xfrm rot="10800000" flipV="1">
                  <a:off x="9250428" y="11073345"/>
                  <a:ext cx="1169494" cy="1594862"/>
                </a:xfrm>
                <a:custGeom>
                  <a:avLst/>
                  <a:gdLst>
                    <a:gd name="connsiteX0" fmla="*/ 1250 w 1169494"/>
                    <a:gd name="connsiteY0" fmla="*/ 3077 h 1594862"/>
                    <a:gd name="connsiteX1" fmla="*/ 1170744 w 1169494"/>
                    <a:gd name="connsiteY1" fmla="*/ 3077 h 1594862"/>
                    <a:gd name="connsiteX2" fmla="*/ 1170744 w 1169494"/>
                    <a:gd name="connsiteY2" fmla="*/ 1597939 h 1594862"/>
                    <a:gd name="connsiteX3" fmla="*/ 1249 w 1169494"/>
                    <a:gd name="connsiteY3" fmla="*/ 1597939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1250" y="3077"/>
                      </a:moveTo>
                      <a:lnTo>
                        <a:pt x="1170744" y="3077"/>
                      </a:lnTo>
                      <a:lnTo>
                        <a:pt x="1170744" y="1597939"/>
                      </a:lnTo>
                      <a:lnTo>
                        <a:pt x="1249" y="1597939"/>
                      </a:lnTo>
                      <a:close/>
                    </a:path>
                  </a:pathLst>
                </a:custGeom>
                <a:noFill/>
                <a:ln w="31005" cap="flat">
                  <a:solidFill>
                    <a:srgbClr val="000080"/>
                  </a:solidFill>
                  <a:prstDash val="solid"/>
                  <a:round/>
                </a:ln>
              </p:spPr>
              <p:txBody>
                <a:bodyPr rtlCol="0" anchor="ctr"/>
                <a:lstStyle/>
                <a:p>
                  <a:endParaRPr lang="en-CH" sz="4800"/>
                </a:p>
              </p:txBody>
            </p:sp>
            <p:sp>
              <p:nvSpPr>
                <p:cNvPr id="252" name="Freeform 251">
                  <a:extLst>
                    <a:ext uri="{FF2B5EF4-FFF2-40B4-BE49-F238E27FC236}">
                      <a16:creationId xmlns:a16="http://schemas.microsoft.com/office/drawing/2014/main" id="{9821B8C9-81D4-0EB5-B80D-3534BAC60A44}"/>
                    </a:ext>
                  </a:extLst>
                </p:cNvPr>
                <p:cNvSpPr/>
                <p:nvPr/>
              </p:nvSpPr>
              <p:spPr>
                <a:xfrm rot="10800000" flipV="1">
                  <a:off x="9250428" y="11073345"/>
                  <a:ext cx="1169494" cy="1594862"/>
                </a:xfrm>
                <a:custGeom>
                  <a:avLst/>
                  <a:gdLst>
                    <a:gd name="connsiteX0" fmla="*/ 1250 w 1169494"/>
                    <a:gd name="connsiteY0" fmla="*/ 3077 h 1594862"/>
                    <a:gd name="connsiteX1" fmla="*/ 1170744 w 1169494"/>
                    <a:gd name="connsiteY1" fmla="*/ 3077 h 1594862"/>
                    <a:gd name="connsiteX2" fmla="*/ 1170744 w 1169494"/>
                    <a:gd name="connsiteY2" fmla="*/ 1597939 h 1594862"/>
                    <a:gd name="connsiteX3" fmla="*/ 1249 w 1169494"/>
                    <a:gd name="connsiteY3" fmla="*/ 1597939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1250" y="3077"/>
                      </a:moveTo>
                      <a:lnTo>
                        <a:pt x="1170744" y="3077"/>
                      </a:lnTo>
                      <a:lnTo>
                        <a:pt x="1170744" y="1597939"/>
                      </a:lnTo>
                      <a:lnTo>
                        <a:pt x="1249" y="1597939"/>
                      </a:lnTo>
                      <a:close/>
                    </a:path>
                  </a:pathLst>
                </a:custGeom>
                <a:solidFill>
                  <a:srgbClr val="FFFFFF"/>
                </a:solidFill>
                <a:ln w="5033" cap="rnd">
                  <a:noFill/>
                  <a:prstDash val="solid"/>
                  <a:round/>
                </a:ln>
              </p:spPr>
              <p:txBody>
                <a:bodyPr rtlCol="0" anchor="ctr"/>
                <a:lstStyle/>
                <a:p>
                  <a:endParaRPr lang="en-CH" sz="4800"/>
                </a:p>
              </p:txBody>
            </p:sp>
          </p:grpSp>
          <p:grpSp>
            <p:nvGrpSpPr>
              <p:cNvPr id="253" name="Graphic 4">
                <a:extLst>
                  <a:ext uri="{FF2B5EF4-FFF2-40B4-BE49-F238E27FC236}">
                    <a16:creationId xmlns:a16="http://schemas.microsoft.com/office/drawing/2014/main" id="{2F0999D8-E342-FCD8-0944-1550AAA4320E}"/>
                  </a:ext>
                </a:extLst>
              </p:cNvPr>
              <p:cNvGrpSpPr/>
              <p:nvPr/>
            </p:nvGrpSpPr>
            <p:grpSpPr>
              <a:xfrm>
                <a:off x="9394886" y="11266786"/>
                <a:ext cx="256054" cy="325911"/>
                <a:chOff x="9394886" y="11266786"/>
                <a:chExt cx="256054" cy="325911"/>
              </a:xfrm>
            </p:grpSpPr>
            <p:grpSp>
              <p:nvGrpSpPr>
                <p:cNvPr id="254" name="Graphic 4">
                  <a:extLst>
                    <a:ext uri="{FF2B5EF4-FFF2-40B4-BE49-F238E27FC236}">
                      <a16:creationId xmlns:a16="http://schemas.microsoft.com/office/drawing/2014/main" id="{EADDE4EB-2A3F-5893-31D5-F68C0E35D547}"/>
                    </a:ext>
                  </a:extLst>
                </p:cNvPr>
                <p:cNvGrpSpPr/>
                <p:nvPr/>
              </p:nvGrpSpPr>
              <p:grpSpPr>
                <a:xfrm>
                  <a:off x="9394886" y="11480622"/>
                  <a:ext cx="256054" cy="112075"/>
                  <a:chOff x="9394886" y="11480622"/>
                  <a:chExt cx="256054" cy="112075"/>
                </a:xfrm>
              </p:grpSpPr>
              <p:sp>
                <p:nvSpPr>
                  <p:cNvPr id="255" name="Freeform 254">
                    <a:extLst>
                      <a:ext uri="{FF2B5EF4-FFF2-40B4-BE49-F238E27FC236}">
                        <a16:creationId xmlns:a16="http://schemas.microsoft.com/office/drawing/2014/main" id="{6FBF3D53-E525-D563-0958-C9E3855DD39C}"/>
                      </a:ext>
                    </a:extLst>
                  </p:cNvPr>
                  <p:cNvSpPr/>
                  <p:nvPr/>
                </p:nvSpPr>
                <p:spPr>
                  <a:xfrm rot="10800000" flipV="1">
                    <a:off x="9394886" y="11480622"/>
                    <a:ext cx="256054" cy="112075"/>
                  </a:xfrm>
                  <a:custGeom>
                    <a:avLst/>
                    <a:gdLst>
                      <a:gd name="connsiteX0" fmla="*/ 257670 w 256054"/>
                      <a:gd name="connsiteY0" fmla="*/ 33220 h 112075"/>
                      <a:gd name="connsiteX1" fmla="*/ 209430 w 256054"/>
                      <a:gd name="connsiteY1" fmla="*/ 11087 h 112075"/>
                      <a:gd name="connsiteX2" fmla="*/ 181876 w 256054"/>
                      <a:gd name="connsiteY2" fmla="*/ 4691 h 112075"/>
                      <a:gd name="connsiteX3" fmla="*/ 99709 w 256054"/>
                      <a:gd name="connsiteY3" fmla="*/ 2551 h 112075"/>
                      <a:gd name="connsiteX4" fmla="*/ 27425 w 256054"/>
                      <a:gd name="connsiteY4" fmla="*/ 19463 h 112075"/>
                      <a:gd name="connsiteX5" fmla="*/ 1616 w 256054"/>
                      <a:gd name="connsiteY5" fmla="*/ 33092 h 112075"/>
                      <a:gd name="connsiteX6" fmla="*/ 1616 w 256054"/>
                      <a:gd name="connsiteY6" fmla="*/ 114576 h 112075"/>
                      <a:gd name="connsiteX7" fmla="*/ 257670 w 256054"/>
                      <a:gd name="connsiteY7" fmla="*/ 114576 h 112075"/>
                      <a:gd name="connsiteX8" fmla="*/ 257670 w 256054"/>
                      <a:gd name="connsiteY8" fmla="*/ 33220 h 11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54" h="112075">
                        <a:moveTo>
                          <a:pt x="257670" y="33220"/>
                        </a:moveTo>
                        <a:cubicBezTo>
                          <a:pt x="257670" y="33220"/>
                          <a:pt x="227453" y="19355"/>
                          <a:pt x="209430" y="11087"/>
                        </a:cubicBezTo>
                        <a:cubicBezTo>
                          <a:pt x="200774" y="7112"/>
                          <a:pt x="191401" y="4936"/>
                          <a:pt x="181876" y="4691"/>
                        </a:cubicBezTo>
                        <a:cubicBezTo>
                          <a:pt x="162432" y="4185"/>
                          <a:pt x="127105" y="3265"/>
                          <a:pt x="99709" y="2551"/>
                        </a:cubicBezTo>
                        <a:cubicBezTo>
                          <a:pt x="74561" y="1896"/>
                          <a:pt x="49676" y="7722"/>
                          <a:pt x="27425" y="19463"/>
                        </a:cubicBezTo>
                        <a:cubicBezTo>
                          <a:pt x="13962" y="26575"/>
                          <a:pt x="1616" y="33092"/>
                          <a:pt x="1616" y="33092"/>
                        </a:cubicBezTo>
                        <a:lnTo>
                          <a:pt x="1616" y="114576"/>
                        </a:lnTo>
                        <a:lnTo>
                          <a:pt x="257670" y="114576"/>
                        </a:lnTo>
                        <a:lnTo>
                          <a:pt x="257670" y="33220"/>
                        </a:lnTo>
                        <a:close/>
                      </a:path>
                    </a:pathLst>
                  </a:custGeom>
                  <a:noFill/>
                  <a:ln w="30052" cap="rnd">
                    <a:solidFill>
                      <a:srgbClr val="000080"/>
                    </a:solidFill>
                    <a:prstDash val="solid"/>
                    <a:round/>
                  </a:ln>
                </p:spPr>
                <p:txBody>
                  <a:bodyPr rtlCol="0" anchor="ctr"/>
                  <a:lstStyle/>
                  <a:p>
                    <a:endParaRPr lang="en-CH" sz="4800"/>
                  </a:p>
                </p:txBody>
              </p:sp>
              <p:sp>
                <p:nvSpPr>
                  <p:cNvPr id="256" name="Freeform 255">
                    <a:extLst>
                      <a:ext uri="{FF2B5EF4-FFF2-40B4-BE49-F238E27FC236}">
                        <a16:creationId xmlns:a16="http://schemas.microsoft.com/office/drawing/2014/main" id="{DA5CDC1D-EC6B-4210-AE14-2C2E71FAFCB4}"/>
                      </a:ext>
                    </a:extLst>
                  </p:cNvPr>
                  <p:cNvSpPr/>
                  <p:nvPr/>
                </p:nvSpPr>
                <p:spPr>
                  <a:xfrm rot="10800000" flipV="1">
                    <a:off x="9394886" y="11480622"/>
                    <a:ext cx="256054" cy="112075"/>
                  </a:xfrm>
                  <a:custGeom>
                    <a:avLst/>
                    <a:gdLst>
                      <a:gd name="connsiteX0" fmla="*/ 257670 w 256054"/>
                      <a:gd name="connsiteY0" fmla="*/ 33220 h 112075"/>
                      <a:gd name="connsiteX1" fmla="*/ 209430 w 256054"/>
                      <a:gd name="connsiteY1" fmla="*/ 11087 h 112075"/>
                      <a:gd name="connsiteX2" fmla="*/ 181876 w 256054"/>
                      <a:gd name="connsiteY2" fmla="*/ 4691 h 112075"/>
                      <a:gd name="connsiteX3" fmla="*/ 99709 w 256054"/>
                      <a:gd name="connsiteY3" fmla="*/ 2551 h 112075"/>
                      <a:gd name="connsiteX4" fmla="*/ 27425 w 256054"/>
                      <a:gd name="connsiteY4" fmla="*/ 19463 h 112075"/>
                      <a:gd name="connsiteX5" fmla="*/ 1616 w 256054"/>
                      <a:gd name="connsiteY5" fmla="*/ 33092 h 112075"/>
                      <a:gd name="connsiteX6" fmla="*/ 1616 w 256054"/>
                      <a:gd name="connsiteY6" fmla="*/ 114576 h 112075"/>
                      <a:gd name="connsiteX7" fmla="*/ 257670 w 256054"/>
                      <a:gd name="connsiteY7" fmla="*/ 114576 h 112075"/>
                      <a:gd name="connsiteX8" fmla="*/ 257670 w 256054"/>
                      <a:gd name="connsiteY8" fmla="*/ 33220 h 11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054" h="112075">
                        <a:moveTo>
                          <a:pt x="257670" y="33220"/>
                        </a:moveTo>
                        <a:cubicBezTo>
                          <a:pt x="257670" y="33220"/>
                          <a:pt x="227453" y="19355"/>
                          <a:pt x="209430" y="11087"/>
                        </a:cubicBezTo>
                        <a:cubicBezTo>
                          <a:pt x="200774" y="7112"/>
                          <a:pt x="191401" y="4936"/>
                          <a:pt x="181876" y="4691"/>
                        </a:cubicBezTo>
                        <a:cubicBezTo>
                          <a:pt x="162432" y="4185"/>
                          <a:pt x="127105" y="3265"/>
                          <a:pt x="99709" y="2551"/>
                        </a:cubicBezTo>
                        <a:cubicBezTo>
                          <a:pt x="74561" y="1896"/>
                          <a:pt x="49676" y="7722"/>
                          <a:pt x="27425" y="19463"/>
                        </a:cubicBezTo>
                        <a:cubicBezTo>
                          <a:pt x="13962" y="26575"/>
                          <a:pt x="1616" y="33092"/>
                          <a:pt x="1616" y="33092"/>
                        </a:cubicBezTo>
                        <a:lnTo>
                          <a:pt x="1616" y="114576"/>
                        </a:lnTo>
                        <a:lnTo>
                          <a:pt x="257670" y="114576"/>
                        </a:lnTo>
                        <a:lnTo>
                          <a:pt x="257670" y="33220"/>
                        </a:lnTo>
                        <a:close/>
                      </a:path>
                    </a:pathLst>
                  </a:custGeom>
                  <a:solidFill>
                    <a:srgbClr val="FFFFFF"/>
                  </a:solidFill>
                  <a:ln w="546" cap="rnd">
                    <a:noFill/>
                    <a:prstDash val="solid"/>
                    <a:round/>
                  </a:ln>
                </p:spPr>
                <p:txBody>
                  <a:bodyPr rtlCol="0" anchor="ctr"/>
                  <a:lstStyle/>
                  <a:p>
                    <a:endParaRPr lang="en-CH" sz="4800"/>
                  </a:p>
                </p:txBody>
              </p:sp>
            </p:grpSp>
            <p:grpSp>
              <p:nvGrpSpPr>
                <p:cNvPr id="257" name="Graphic 4">
                  <a:extLst>
                    <a:ext uri="{FF2B5EF4-FFF2-40B4-BE49-F238E27FC236}">
                      <a16:creationId xmlns:a16="http://schemas.microsoft.com/office/drawing/2014/main" id="{AA5075E9-371B-7F6F-9659-3861CDB366C3}"/>
                    </a:ext>
                  </a:extLst>
                </p:cNvPr>
                <p:cNvGrpSpPr/>
                <p:nvPr/>
              </p:nvGrpSpPr>
              <p:grpSpPr>
                <a:xfrm>
                  <a:off x="9440196" y="11266786"/>
                  <a:ext cx="165438" cy="233528"/>
                  <a:chOff x="9440196" y="11266786"/>
                  <a:chExt cx="165438" cy="233528"/>
                </a:xfrm>
              </p:grpSpPr>
              <p:grpSp>
                <p:nvGrpSpPr>
                  <p:cNvPr id="258" name="Graphic 4">
                    <a:extLst>
                      <a:ext uri="{FF2B5EF4-FFF2-40B4-BE49-F238E27FC236}">
                        <a16:creationId xmlns:a16="http://schemas.microsoft.com/office/drawing/2014/main" id="{34093FCA-3BC3-149A-C98F-9FF319509587}"/>
                      </a:ext>
                    </a:extLst>
                  </p:cNvPr>
                  <p:cNvGrpSpPr/>
                  <p:nvPr/>
                </p:nvGrpSpPr>
                <p:grpSpPr>
                  <a:xfrm>
                    <a:off x="9523431" y="11266786"/>
                    <a:ext cx="82203" cy="192433"/>
                    <a:chOff x="9523431" y="11266786"/>
                    <a:chExt cx="82203" cy="192433"/>
                  </a:xfrm>
                </p:grpSpPr>
                <p:sp>
                  <p:nvSpPr>
                    <p:cNvPr id="259" name="Freeform 258">
                      <a:extLst>
                        <a:ext uri="{FF2B5EF4-FFF2-40B4-BE49-F238E27FC236}">
                          <a16:creationId xmlns:a16="http://schemas.microsoft.com/office/drawing/2014/main" id="{1240F6AA-5F33-5E11-E8CE-A2F598C1DE5E}"/>
                        </a:ext>
                      </a:extLst>
                    </p:cNvPr>
                    <p:cNvSpPr/>
                    <p:nvPr/>
                  </p:nvSpPr>
                  <p:spPr>
                    <a:xfrm rot="10800000" flipV="1">
                      <a:off x="9523431" y="11266786"/>
                      <a:ext cx="82203" cy="192433"/>
                    </a:xfrm>
                    <a:custGeom>
                      <a:avLst/>
                      <a:gdLst>
                        <a:gd name="connsiteX0" fmla="*/ 83601 w 82203"/>
                        <a:gd name="connsiteY0" fmla="*/ 2598 h 192433"/>
                        <a:gd name="connsiteX1" fmla="*/ 83574 w 82203"/>
                        <a:gd name="connsiteY1" fmla="*/ 2599 h 192433"/>
                        <a:gd name="connsiteX2" fmla="*/ 18290 w 82203"/>
                        <a:gd name="connsiteY2" fmla="*/ 36496 h 192433"/>
                        <a:gd name="connsiteX3" fmla="*/ 4159 w 82203"/>
                        <a:gd name="connsiteY3" fmla="*/ 108692 h 192433"/>
                        <a:gd name="connsiteX4" fmla="*/ 4604 w 82203"/>
                        <a:gd name="connsiteY4" fmla="*/ 126277 h 192433"/>
                        <a:gd name="connsiteX5" fmla="*/ 24968 w 82203"/>
                        <a:gd name="connsiteY5" fmla="*/ 181836 h 192433"/>
                        <a:gd name="connsiteX6" fmla="*/ 83442 w 82203"/>
                        <a:gd name="connsiteY6" fmla="*/ 190890 h 192433"/>
                        <a:gd name="connsiteX7" fmla="*/ 83601 w 82203"/>
                        <a:gd name="connsiteY7" fmla="*/ 191219 h 192433"/>
                        <a:gd name="connsiteX8" fmla="*/ 83601 w 82203"/>
                        <a:gd name="connsiteY8" fmla="*/ 2598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3601" y="2598"/>
                          </a:moveTo>
                          <a:cubicBezTo>
                            <a:pt x="83590" y="2599"/>
                            <a:pt x="83579" y="2599"/>
                            <a:pt x="83574" y="2599"/>
                          </a:cubicBezTo>
                          <a:cubicBezTo>
                            <a:pt x="57783" y="3364"/>
                            <a:pt x="33750" y="15843"/>
                            <a:pt x="18290" y="36496"/>
                          </a:cubicBezTo>
                          <a:cubicBezTo>
                            <a:pt x="2830" y="57152"/>
                            <a:pt x="-2377" y="83730"/>
                            <a:pt x="4159" y="108692"/>
                          </a:cubicBezTo>
                          <a:cubicBezTo>
                            <a:pt x="5718" y="114660"/>
                            <a:pt x="5746" y="120530"/>
                            <a:pt x="4604" y="126277"/>
                          </a:cubicBezTo>
                          <a:cubicBezTo>
                            <a:pt x="776" y="147123"/>
                            <a:pt x="8574" y="168404"/>
                            <a:pt x="24968" y="181836"/>
                          </a:cubicBezTo>
                          <a:cubicBezTo>
                            <a:pt x="41356" y="195274"/>
                            <a:pt x="63753" y="198740"/>
                            <a:pt x="83442" y="190890"/>
                          </a:cubicBezTo>
                          <a:cubicBezTo>
                            <a:pt x="83590" y="191224"/>
                            <a:pt x="83601" y="191219"/>
                            <a:pt x="83601" y="191219"/>
                          </a:cubicBezTo>
                          <a:lnTo>
                            <a:pt x="83601" y="2598"/>
                          </a:lnTo>
                          <a:close/>
                        </a:path>
                      </a:pathLst>
                    </a:custGeom>
                    <a:noFill/>
                    <a:ln w="31064" cap="rnd">
                      <a:solidFill>
                        <a:srgbClr val="000080"/>
                      </a:solidFill>
                      <a:prstDash val="solid"/>
                      <a:round/>
                    </a:ln>
                  </p:spPr>
                  <p:txBody>
                    <a:bodyPr rtlCol="0" anchor="ctr"/>
                    <a:lstStyle/>
                    <a:p>
                      <a:endParaRPr lang="en-CH" sz="4800"/>
                    </a:p>
                  </p:txBody>
                </p:sp>
                <p:sp>
                  <p:nvSpPr>
                    <p:cNvPr id="260" name="Freeform 259">
                      <a:extLst>
                        <a:ext uri="{FF2B5EF4-FFF2-40B4-BE49-F238E27FC236}">
                          <a16:creationId xmlns:a16="http://schemas.microsoft.com/office/drawing/2014/main" id="{A58CC3F6-C2CB-6AD4-D2C2-FBC1550669EE}"/>
                        </a:ext>
                      </a:extLst>
                    </p:cNvPr>
                    <p:cNvSpPr/>
                    <p:nvPr/>
                  </p:nvSpPr>
                  <p:spPr>
                    <a:xfrm rot="10800000" flipV="1">
                      <a:off x="9523431" y="11266786"/>
                      <a:ext cx="82203" cy="192433"/>
                    </a:xfrm>
                    <a:custGeom>
                      <a:avLst/>
                      <a:gdLst>
                        <a:gd name="connsiteX0" fmla="*/ 83601 w 82203"/>
                        <a:gd name="connsiteY0" fmla="*/ 2598 h 192433"/>
                        <a:gd name="connsiteX1" fmla="*/ 83574 w 82203"/>
                        <a:gd name="connsiteY1" fmla="*/ 2599 h 192433"/>
                        <a:gd name="connsiteX2" fmla="*/ 18290 w 82203"/>
                        <a:gd name="connsiteY2" fmla="*/ 36496 h 192433"/>
                        <a:gd name="connsiteX3" fmla="*/ 4159 w 82203"/>
                        <a:gd name="connsiteY3" fmla="*/ 108692 h 192433"/>
                        <a:gd name="connsiteX4" fmla="*/ 4604 w 82203"/>
                        <a:gd name="connsiteY4" fmla="*/ 126277 h 192433"/>
                        <a:gd name="connsiteX5" fmla="*/ 24968 w 82203"/>
                        <a:gd name="connsiteY5" fmla="*/ 181836 h 192433"/>
                        <a:gd name="connsiteX6" fmla="*/ 83442 w 82203"/>
                        <a:gd name="connsiteY6" fmla="*/ 190890 h 192433"/>
                        <a:gd name="connsiteX7" fmla="*/ 83601 w 82203"/>
                        <a:gd name="connsiteY7" fmla="*/ 191219 h 192433"/>
                        <a:gd name="connsiteX8" fmla="*/ 83601 w 82203"/>
                        <a:gd name="connsiteY8" fmla="*/ 2598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3601" y="2598"/>
                          </a:moveTo>
                          <a:cubicBezTo>
                            <a:pt x="83590" y="2599"/>
                            <a:pt x="83579" y="2599"/>
                            <a:pt x="83574" y="2599"/>
                          </a:cubicBezTo>
                          <a:cubicBezTo>
                            <a:pt x="57783" y="3364"/>
                            <a:pt x="33750" y="15843"/>
                            <a:pt x="18290" y="36496"/>
                          </a:cubicBezTo>
                          <a:cubicBezTo>
                            <a:pt x="2830" y="57152"/>
                            <a:pt x="-2377" y="83730"/>
                            <a:pt x="4159" y="108692"/>
                          </a:cubicBezTo>
                          <a:cubicBezTo>
                            <a:pt x="5718" y="114660"/>
                            <a:pt x="5746" y="120530"/>
                            <a:pt x="4604" y="126277"/>
                          </a:cubicBezTo>
                          <a:cubicBezTo>
                            <a:pt x="776" y="147123"/>
                            <a:pt x="8574" y="168404"/>
                            <a:pt x="24968" y="181836"/>
                          </a:cubicBezTo>
                          <a:cubicBezTo>
                            <a:pt x="41356" y="195274"/>
                            <a:pt x="63753" y="198740"/>
                            <a:pt x="83442" y="190890"/>
                          </a:cubicBezTo>
                          <a:cubicBezTo>
                            <a:pt x="83590" y="191224"/>
                            <a:pt x="83601" y="191219"/>
                            <a:pt x="83601" y="191219"/>
                          </a:cubicBezTo>
                          <a:lnTo>
                            <a:pt x="83601" y="2598"/>
                          </a:lnTo>
                          <a:close/>
                        </a:path>
                      </a:pathLst>
                    </a:custGeom>
                    <a:solidFill>
                      <a:srgbClr val="FFFFFF"/>
                    </a:solidFill>
                    <a:ln w="531" cap="rnd">
                      <a:noFill/>
                      <a:prstDash val="solid"/>
                      <a:round/>
                    </a:ln>
                  </p:spPr>
                  <p:txBody>
                    <a:bodyPr rtlCol="0" anchor="ctr"/>
                    <a:lstStyle/>
                    <a:p>
                      <a:endParaRPr lang="en-CH" sz="4800"/>
                    </a:p>
                  </p:txBody>
                </p:sp>
              </p:grpSp>
              <p:grpSp>
                <p:nvGrpSpPr>
                  <p:cNvPr id="261" name="Graphic 4">
                    <a:extLst>
                      <a:ext uri="{FF2B5EF4-FFF2-40B4-BE49-F238E27FC236}">
                        <a16:creationId xmlns:a16="http://schemas.microsoft.com/office/drawing/2014/main" id="{4275AF9A-379D-AAAF-A810-FB377CA70E27}"/>
                      </a:ext>
                    </a:extLst>
                  </p:cNvPr>
                  <p:cNvGrpSpPr/>
                  <p:nvPr/>
                </p:nvGrpSpPr>
                <p:grpSpPr>
                  <a:xfrm>
                    <a:off x="9440196" y="11266786"/>
                    <a:ext cx="82203" cy="192433"/>
                    <a:chOff x="9440196" y="11266786"/>
                    <a:chExt cx="82203" cy="192433"/>
                  </a:xfrm>
                </p:grpSpPr>
                <p:sp>
                  <p:nvSpPr>
                    <p:cNvPr id="262" name="Freeform 261">
                      <a:extLst>
                        <a:ext uri="{FF2B5EF4-FFF2-40B4-BE49-F238E27FC236}">
                          <a16:creationId xmlns:a16="http://schemas.microsoft.com/office/drawing/2014/main" id="{C966B5E7-1405-63AB-EAFF-24F1002D28D3}"/>
                        </a:ext>
                      </a:extLst>
                    </p:cNvPr>
                    <p:cNvSpPr/>
                    <p:nvPr/>
                  </p:nvSpPr>
                  <p:spPr>
                    <a:xfrm>
                      <a:off x="9440196" y="11266786"/>
                      <a:ext cx="82203" cy="192433"/>
                    </a:xfrm>
                    <a:custGeom>
                      <a:avLst/>
                      <a:gdLst>
                        <a:gd name="connsiteX0" fmla="*/ 83574 w 82203"/>
                        <a:gd name="connsiteY0" fmla="*/ 2598 h 192433"/>
                        <a:gd name="connsiteX1" fmla="*/ 83547 w 82203"/>
                        <a:gd name="connsiteY1" fmla="*/ 2599 h 192433"/>
                        <a:gd name="connsiteX2" fmla="*/ 18262 w 82203"/>
                        <a:gd name="connsiteY2" fmla="*/ 36496 h 192433"/>
                        <a:gd name="connsiteX3" fmla="*/ 4131 w 82203"/>
                        <a:gd name="connsiteY3" fmla="*/ 108692 h 192433"/>
                        <a:gd name="connsiteX4" fmla="*/ 4576 w 82203"/>
                        <a:gd name="connsiteY4" fmla="*/ 126277 h 192433"/>
                        <a:gd name="connsiteX5" fmla="*/ 24941 w 82203"/>
                        <a:gd name="connsiteY5" fmla="*/ 181836 h 192433"/>
                        <a:gd name="connsiteX6" fmla="*/ 83415 w 82203"/>
                        <a:gd name="connsiteY6" fmla="*/ 190890 h 192433"/>
                        <a:gd name="connsiteX7" fmla="*/ 83574 w 82203"/>
                        <a:gd name="connsiteY7" fmla="*/ 191219 h 192433"/>
                        <a:gd name="connsiteX8" fmla="*/ 83574 w 82203"/>
                        <a:gd name="connsiteY8" fmla="*/ 2598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3574" y="2598"/>
                          </a:moveTo>
                          <a:cubicBezTo>
                            <a:pt x="83563" y="2599"/>
                            <a:pt x="83552" y="2599"/>
                            <a:pt x="83547" y="2599"/>
                          </a:cubicBezTo>
                          <a:cubicBezTo>
                            <a:pt x="57756" y="3364"/>
                            <a:pt x="33723" y="15843"/>
                            <a:pt x="18262" y="36496"/>
                          </a:cubicBezTo>
                          <a:cubicBezTo>
                            <a:pt x="2802" y="57152"/>
                            <a:pt x="-2404" y="83730"/>
                            <a:pt x="4131" y="108692"/>
                          </a:cubicBezTo>
                          <a:cubicBezTo>
                            <a:pt x="5691" y="114660"/>
                            <a:pt x="5719" y="120530"/>
                            <a:pt x="4576" y="126277"/>
                          </a:cubicBezTo>
                          <a:cubicBezTo>
                            <a:pt x="748" y="147123"/>
                            <a:pt x="8547" y="168404"/>
                            <a:pt x="24941" y="181836"/>
                          </a:cubicBezTo>
                          <a:cubicBezTo>
                            <a:pt x="41329" y="195274"/>
                            <a:pt x="63726" y="198740"/>
                            <a:pt x="83415" y="190890"/>
                          </a:cubicBezTo>
                          <a:cubicBezTo>
                            <a:pt x="83563" y="191224"/>
                            <a:pt x="83574" y="191219"/>
                            <a:pt x="83574" y="191219"/>
                          </a:cubicBezTo>
                          <a:lnTo>
                            <a:pt x="83574" y="2598"/>
                          </a:lnTo>
                          <a:close/>
                        </a:path>
                      </a:pathLst>
                    </a:custGeom>
                    <a:noFill/>
                    <a:ln w="31064" cap="rnd">
                      <a:solidFill>
                        <a:srgbClr val="000080"/>
                      </a:solidFill>
                      <a:prstDash val="solid"/>
                      <a:round/>
                    </a:ln>
                  </p:spPr>
                  <p:txBody>
                    <a:bodyPr rtlCol="0" anchor="ctr"/>
                    <a:lstStyle/>
                    <a:p>
                      <a:endParaRPr lang="en-CH" sz="4800"/>
                    </a:p>
                  </p:txBody>
                </p:sp>
                <p:sp>
                  <p:nvSpPr>
                    <p:cNvPr id="263" name="Freeform 262">
                      <a:extLst>
                        <a:ext uri="{FF2B5EF4-FFF2-40B4-BE49-F238E27FC236}">
                          <a16:creationId xmlns:a16="http://schemas.microsoft.com/office/drawing/2014/main" id="{A9CA7DC0-32DA-4FF0-39C0-52D6FF9762DF}"/>
                        </a:ext>
                      </a:extLst>
                    </p:cNvPr>
                    <p:cNvSpPr/>
                    <p:nvPr/>
                  </p:nvSpPr>
                  <p:spPr>
                    <a:xfrm>
                      <a:off x="9440196" y="11266786"/>
                      <a:ext cx="82203" cy="192433"/>
                    </a:xfrm>
                    <a:custGeom>
                      <a:avLst/>
                      <a:gdLst>
                        <a:gd name="connsiteX0" fmla="*/ 83574 w 82203"/>
                        <a:gd name="connsiteY0" fmla="*/ 2598 h 192433"/>
                        <a:gd name="connsiteX1" fmla="*/ 83547 w 82203"/>
                        <a:gd name="connsiteY1" fmla="*/ 2599 h 192433"/>
                        <a:gd name="connsiteX2" fmla="*/ 18262 w 82203"/>
                        <a:gd name="connsiteY2" fmla="*/ 36496 h 192433"/>
                        <a:gd name="connsiteX3" fmla="*/ 4131 w 82203"/>
                        <a:gd name="connsiteY3" fmla="*/ 108692 h 192433"/>
                        <a:gd name="connsiteX4" fmla="*/ 4576 w 82203"/>
                        <a:gd name="connsiteY4" fmla="*/ 126277 h 192433"/>
                        <a:gd name="connsiteX5" fmla="*/ 24941 w 82203"/>
                        <a:gd name="connsiteY5" fmla="*/ 181836 h 192433"/>
                        <a:gd name="connsiteX6" fmla="*/ 83415 w 82203"/>
                        <a:gd name="connsiteY6" fmla="*/ 190890 h 192433"/>
                        <a:gd name="connsiteX7" fmla="*/ 83574 w 82203"/>
                        <a:gd name="connsiteY7" fmla="*/ 191219 h 192433"/>
                        <a:gd name="connsiteX8" fmla="*/ 83574 w 82203"/>
                        <a:gd name="connsiteY8" fmla="*/ 2598 h 19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03" h="192433">
                          <a:moveTo>
                            <a:pt x="83574" y="2598"/>
                          </a:moveTo>
                          <a:cubicBezTo>
                            <a:pt x="83563" y="2599"/>
                            <a:pt x="83552" y="2599"/>
                            <a:pt x="83547" y="2599"/>
                          </a:cubicBezTo>
                          <a:cubicBezTo>
                            <a:pt x="57756" y="3364"/>
                            <a:pt x="33723" y="15843"/>
                            <a:pt x="18262" y="36496"/>
                          </a:cubicBezTo>
                          <a:cubicBezTo>
                            <a:pt x="2802" y="57152"/>
                            <a:pt x="-2404" y="83730"/>
                            <a:pt x="4131" y="108692"/>
                          </a:cubicBezTo>
                          <a:cubicBezTo>
                            <a:pt x="5691" y="114660"/>
                            <a:pt x="5719" y="120530"/>
                            <a:pt x="4576" y="126277"/>
                          </a:cubicBezTo>
                          <a:cubicBezTo>
                            <a:pt x="748" y="147123"/>
                            <a:pt x="8547" y="168404"/>
                            <a:pt x="24941" y="181836"/>
                          </a:cubicBezTo>
                          <a:cubicBezTo>
                            <a:pt x="41329" y="195274"/>
                            <a:pt x="63726" y="198740"/>
                            <a:pt x="83415" y="190890"/>
                          </a:cubicBezTo>
                          <a:cubicBezTo>
                            <a:pt x="83563" y="191224"/>
                            <a:pt x="83574" y="191219"/>
                            <a:pt x="83574" y="191219"/>
                          </a:cubicBezTo>
                          <a:lnTo>
                            <a:pt x="83574" y="2598"/>
                          </a:lnTo>
                          <a:close/>
                        </a:path>
                      </a:pathLst>
                    </a:custGeom>
                    <a:solidFill>
                      <a:srgbClr val="FFFFFF"/>
                    </a:solidFill>
                    <a:ln w="531" cap="rnd">
                      <a:noFill/>
                      <a:prstDash val="solid"/>
                      <a:round/>
                    </a:ln>
                  </p:spPr>
                  <p:txBody>
                    <a:bodyPr rtlCol="0" anchor="ctr"/>
                    <a:lstStyle/>
                    <a:p>
                      <a:endParaRPr lang="en-CH" sz="4800"/>
                    </a:p>
                  </p:txBody>
                </p:sp>
              </p:grpSp>
              <p:grpSp>
                <p:nvGrpSpPr>
                  <p:cNvPr id="264" name="Graphic 4">
                    <a:extLst>
                      <a:ext uri="{FF2B5EF4-FFF2-40B4-BE49-F238E27FC236}">
                        <a16:creationId xmlns:a16="http://schemas.microsoft.com/office/drawing/2014/main" id="{01A02C25-6279-18BF-AFED-21648B6BE100}"/>
                      </a:ext>
                    </a:extLst>
                  </p:cNvPr>
                  <p:cNvGrpSpPr/>
                  <p:nvPr/>
                </p:nvGrpSpPr>
                <p:grpSpPr>
                  <a:xfrm>
                    <a:off x="9448460" y="11311254"/>
                    <a:ext cx="149941" cy="189060"/>
                    <a:chOff x="9448460" y="11311254"/>
                    <a:chExt cx="149941" cy="189060"/>
                  </a:xfrm>
                </p:grpSpPr>
                <p:grpSp>
                  <p:nvGrpSpPr>
                    <p:cNvPr id="265" name="Graphic 4">
                      <a:extLst>
                        <a:ext uri="{FF2B5EF4-FFF2-40B4-BE49-F238E27FC236}">
                          <a16:creationId xmlns:a16="http://schemas.microsoft.com/office/drawing/2014/main" id="{D633C504-9FE6-7FD4-C20D-544413BB4CB7}"/>
                        </a:ext>
                      </a:extLst>
                    </p:cNvPr>
                    <p:cNvGrpSpPr/>
                    <p:nvPr/>
                  </p:nvGrpSpPr>
                  <p:grpSpPr>
                    <a:xfrm>
                      <a:off x="9516803" y="11431585"/>
                      <a:ext cx="36964" cy="68728"/>
                      <a:chOff x="9516803" y="11431585"/>
                      <a:chExt cx="36964" cy="68728"/>
                    </a:xfrm>
                  </p:grpSpPr>
                  <p:sp>
                    <p:nvSpPr>
                      <p:cNvPr id="266" name="Freeform 265">
                        <a:extLst>
                          <a:ext uri="{FF2B5EF4-FFF2-40B4-BE49-F238E27FC236}">
                            <a16:creationId xmlns:a16="http://schemas.microsoft.com/office/drawing/2014/main" id="{F6841847-26A5-E095-544B-A9EE57080D01}"/>
                          </a:ext>
                        </a:extLst>
                      </p:cNvPr>
                      <p:cNvSpPr/>
                      <p:nvPr/>
                    </p:nvSpPr>
                    <p:spPr>
                      <a:xfrm rot="10800000" flipV="1">
                        <a:off x="9516803" y="11431585"/>
                        <a:ext cx="36964" cy="68728"/>
                      </a:xfrm>
                      <a:custGeom>
                        <a:avLst/>
                        <a:gdLst>
                          <a:gd name="connsiteX0" fmla="*/ 913 w 36964"/>
                          <a:gd name="connsiteY0" fmla="*/ 2412 h 68728"/>
                          <a:gd name="connsiteX1" fmla="*/ 37877 w 36964"/>
                          <a:gd name="connsiteY1" fmla="*/ 2412 h 68728"/>
                          <a:gd name="connsiteX2" fmla="*/ 37877 w 36964"/>
                          <a:gd name="connsiteY2" fmla="*/ 71140 h 68728"/>
                          <a:gd name="connsiteX3" fmla="*/ 913 w 36964"/>
                          <a:gd name="connsiteY3" fmla="*/ 71140 h 68728"/>
                        </a:gdLst>
                        <a:ahLst/>
                        <a:cxnLst>
                          <a:cxn ang="0">
                            <a:pos x="connsiteX0" y="connsiteY0"/>
                          </a:cxn>
                          <a:cxn ang="0">
                            <a:pos x="connsiteX1" y="connsiteY1"/>
                          </a:cxn>
                          <a:cxn ang="0">
                            <a:pos x="connsiteX2" y="connsiteY2"/>
                          </a:cxn>
                          <a:cxn ang="0">
                            <a:pos x="connsiteX3" y="connsiteY3"/>
                          </a:cxn>
                        </a:cxnLst>
                        <a:rect l="l" t="t" r="r" b="b"/>
                        <a:pathLst>
                          <a:path w="36964" h="68728">
                            <a:moveTo>
                              <a:pt x="913" y="2412"/>
                            </a:moveTo>
                            <a:lnTo>
                              <a:pt x="37877" y="2412"/>
                            </a:lnTo>
                            <a:lnTo>
                              <a:pt x="37877" y="71140"/>
                            </a:lnTo>
                            <a:lnTo>
                              <a:pt x="913" y="71140"/>
                            </a:lnTo>
                            <a:close/>
                          </a:path>
                        </a:pathLst>
                      </a:custGeom>
                      <a:noFill/>
                      <a:ln w="30717" cap="rnd">
                        <a:solidFill>
                          <a:srgbClr val="000080"/>
                        </a:solidFill>
                        <a:prstDash val="solid"/>
                        <a:round/>
                      </a:ln>
                    </p:spPr>
                    <p:txBody>
                      <a:bodyPr rtlCol="0" anchor="ctr"/>
                      <a:lstStyle/>
                      <a:p>
                        <a:endParaRPr lang="en-CH" sz="4800"/>
                      </a:p>
                    </p:txBody>
                  </p:sp>
                  <p:sp>
                    <p:nvSpPr>
                      <p:cNvPr id="267" name="Freeform 266">
                        <a:extLst>
                          <a:ext uri="{FF2B5EF4-FFF2-40B4-BE49-F238E27FC236}">
                            <a16:creationId xmlns:a16="http://schemas.microsoft.com/office/drawing/2014/main" id="{CAE265B1-6C17-551C-7EB0-987C1EA2EFB9}"/>
                          </a:ext>
                        </a:extLst>
                      </p:cNvPr>
                      <p:cNvSpPr/>
                      <p:nvPr/>
                    </p:nvSpPr>
                    <p:spPr>
                      <a:xfrm rot="10800000" flipV="1">
                        <a:off x="9516803" y="11431585"/>
                        <a:ext cx="36964" cy="68728"/>
                      </a:xfrm>
                      <a:custGeom>
                        <a:avLst/>
                        <a:gdLst>
                          <a:gd name="connsiteX0" fmla="*/ 913 w 36964"/>
                          <a:gd name="connsiteY0" fmla="*/ 2412 h 68728"/>
                          <a:gd name="connsiteX1" fmla="*/ 37877 w 36964"/>
                          <a:gd name="connsiteY1" fmla="*/ 2412 h 68728"/>
                          <a:gd name="connsiteX2" fmla="*/ 37877 w 36964"/>
                          <a:gd name="connsiteY2" fmla="*/ 71140 h 68728"/>
                          <a:gd name="connsiteX3" fmla="*/ 913 w 36964"/>
                          <a:gd name="connsiteY3" fmla="*/ 71140 h 68728"/>
                        </a:gdLst>
                        <a:ahLst/>
                        <a:cxnLst>
                          <a:cxn ang="0">
                            <a:pos x="connsiteX0" y="connsiteY0"/>
                          </a:cxn>
                          <a:cxn ang="0">
                            <a:pos x="connsiteX1" y="connsiteY1"/>
                          </a:cxn>
                          <a:cxn ang="0">
                            <a:pos x="connsiteX2" y="connsiteY2"/>
                          </a:cxn>
                          <a:cxn ang="0">
                            <a:pos x="connsiteX3" y="connsiteY3"/>
                          </a:cxn>
                        </a:cxnLst>
                        <a:rect l="l" t="t" r="r" b="b"/>
                        <a:pathLst>
                          <a:path w="36964" h="68728">
                            <a:moveTo>
                              <a:pt x="913" y="2412"/>
                            </a:moveTo>
                            <a:lnTo>
                              <a:pt x="37877" y="2412"/>
                            </a:lnTo>
                            <a:lnTo>
                              <a:pt x="37877" y="71140"/>
                            </a:lnTo>
                            <a:lnTo>
                              <a:pt x="913" y="71140"/>
                            </a:lnTo>
                            <a:close/>
                          </a:path>
                        </a:pathLst>
                      </a:custGeom>
                      <a:solidFill>
                        <a:srgbClr val="FFFFFF"/>
                      </a:solidFill>
                      <a:ln w="413" cap="rnd">
                        <a:noFill/>
                        <a:prstDash val="solid"/>
                        <a:round/>
                      </a:ln>
                    </p:spPr>
                    <p:txBody>
                      <a:bodyPr rtlCol="0" anchor="ctr"/>
                      <a:lstStyle/>
                      <a:p>
                        <a:endParaRPr lang="en-CH" sz="4800"/>
                      </a:p>
                    </p:txBody>
                  </p:sp>
                </p:grpSp>
                <p:grpSp>
                  <p:nvGrpSpPr>
                    <p:cNvPr id="268" name="Graphic 4">
                      <a:extLst>
                        <a:ext uri="{FF2B5EF4-FFF2-40B4-BE49-F238E27FC236}">
                          <a16:creationId xmlns:a16="http://schemas.microsoft.com/office/drawing/2014/main" id="{ED477111-CAFD-B086-6D31-3C14D0A81AE8}"/>
                        </a:ext>
                      </a:extLst>
                    </p:cNvPr>
                    <p:cNvGrpSpPr/>
                    <p:nvPr/>
                  </p:nvGrpSpPr>
                  <p:grpSpPr>
                    <a:xfrm>
                      <a:off x="9462458" y="11311254"/>
                      <a:ext cx="121948" cy="156588"/>
                      <a:chOff x="9462458" y="11311254"/>
                      <a:chExt cx="121948" cy="156588"/>
                    </a:xfrm>
                  </p:grpSpPr>
                  <p:sp>
                    <p:nvSpPr>
                      <p:cNvPr id="269" name="Freeform 268">
                        <a:extLst>
                          <a:ext uri="{FF2B5EF4-FFF2-40B4-BE49-F238E27FC236}">
                            <a16:creationId xmlns:a16="http://schemas.microsoft.com/office/drawing/2014/main" id="{9B730D0E-CC79-381C-B35B-9F711824E638}"/>
                          </a:ext>
                        </a:extLst>
                      </p:cNvPr>
                      <p:cNvSpPr/>
                      <p:nvPr/>
                    </p:nvSpPr>
                    <p:spPr>
                      <a:xfrm rot="10800000" flipV="1">
                        <a:off x="9462458" y="11311254"/>
                        <a:ext cx="121948" cy="156588"/>
                      </a:xfrm>
                      <a:custGeom>
                        <a:avLst/>
                        <a:gdLst>
                          <a:gd name="connsiteX0" fmla="*/ 62200 w 121948"/>
                          <a:gd name="connsiteY0" fmla="*/ 2563 h 156588"/>
                          <a:gd name="connsiteX1" fmla="*/ 123171 w 121948"/>
                          <a:gd name="connsiteY1" fmla="*/ 75025 h 156588"/>
                          <a:gd name="connsiteX2" fmla="*/ 62200 w 121948"/>
                          <a:gd name="connsiteY2" fmla="*/ 159151 h 156588"/>
                          <a:gd name="connsiteX3" fmla="*/ 1223 w 121948"/>
                          <a:gd name="connsiteY3" fmla="*/ 75025 h 156588"/>
                          <a:gd name="connsiteX4" fmla="*/ 62200 w 121948"/>
                          <a:gd name="connsiteY4" fmla="*/ 2563 h 15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48" h="156588">
                            <a:moveTo>
                              <a:pt x="62200" y="2563"/>
                            </a:moveTo>
                            <a:cubicBezTo>
                              <a:pt x="95855" y="2563"/>
                              <a:pt x="123171" y="35031"/>
                              <a:pt x="123171" y="75025"/>
                            </a:cubicBezTo>
                            <a:cubicBezTo>
                              <a:pt x="123171" y="115019"/>
                              <a:pt x="62200" y="159151"/>
                              <a:pt x="62200" y="159151"/>
                            </a:cubicBezTo>
                            <a:cubicBezTo>
                              <a:pt x="62200" y="159151"/>
                              <a:pt x="1223" y="140987"/>
                              <a:pt x="1223" y="75025"/>
                            </a:cubicBezTo>
                            <a:cubicBezTo>
                              <a:pt x="1223" y="35031"/>
                              <a:pt x="28545" y="2563"/>
                              <a:pt x="62200" y="2563"/>
                            </a:cubicBezTo>
                            <a:close/>
                          </a:path>
                        </a:pathLst>
                      </a:custGeom>
                      <a:noFill/>
                      <a:ln w="30945" cap="rnd">
                        <a:solidFill>
                          <a:srgbClr val="000080"/>
                        </a:solidFill>
                        <a:prstDash val="solid"/>
                        <a:round/>
                      </a:ln>
                    </p:spPr>
                    <p:txBody>
                      <a:bodyPr rtlCol="0" anchor="ctr"/>
                      <a:lstStyle/>
                      <a:p>
                        <a:endParaRPr lang="en-CH" sz="4800"/>
                      </a:p>
                    </p:txBody>
                  </p:sp>
                  <p:sp>
                    <p:nvSpPr>
                      <p:cNvPr id="270" name="Freeform 269">
                        <a:extLst>
                          <a:ext uri="{FF2B5EF4-FFF2-40B4-BE49-F238E27FC236}">
                            <a16:creationId xmlns:a16="http://schemas.microsoft.com/office/drawing/2014/main" id="{967F4556-AC84-37F0-1CA2-7020CDB1370B}"/>
                          </a:ext>
                        </a:extLst>
                      </p:cNvPr>
                      <p:cNvSpPr/>
                      <p:nvPr/>
                    </p:nvSpPr>
                    <p:spPr>
                      <a:xfrm rot="10800000" flipV="1">
                        <a:off x="9462458" y="11311254"/>
                        <a:ext cx="121948" cy="156588"/>
                      </a:xfrm>
                      <a:custGeom>
                        <a:avLst/>
                        <a:gdLst>
                          <a:gd name="connsiteX0" fmla="*/ 62200 w 121948"/>
                          <a:gd name="connsiteY0" fmla="*/ 2563 h 156588"/>
                          <a:gd name="connsiteX1" fmla="*/ 123171 w 121948"/>
                          <a:gd name="connsiteY1" fmla="*/ 75025 h 156588"/>
                          <a:gd name="connsiteX2" fmla="*/ 62200 w 121948"/>
                          <a:gd name="connsiteY2" fmla="*/ 159151 h 156588"/>
                          <a:gd name="connsiteX3" fmla="*/ 1223 w 121948"/>
                          <a:gd name="connsiteY3" fmla="*/ 75025 h 156588"/>
                          <a:gd name="connsiteX4" fmla="*/ 62200 w 121948"/>
                          <a:gd name="connsiteY4" fmla="*/ 2563 h 156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48" h="156588">
                            <a:moveTo>
                              <a:pt x="62200" y="2563"/>
                            </a:moveTo>
                            <a:cubicBezTo>
                              <a:pt x="95855" y="2563"/>
                              <a:pt x="123171" y="35031"/>
                              <a:pt x="123171" y="75025"/>
                            </a:cubicBezTo>
                            <a:cubicBezTo>
                              <a:pt x="123171" y="115019"/>
                              <a:pt x="62200" y="159151"/>
                              <a:pt x="62200" y="159151"/>
                            </a:cubicBezTo>
                            <a:cubicBezTo>
                              <a:pt x="62200" y="159151"/>
                              <a:pt x="1223" y="140987"/>
                              <a:pt x="1223" y="75025"/>
                            </a:cubicBezTo>
                            <a:cubicBezTo>
                              <a:pt x="1223" y="35031"/>
                              <a:pt x="28545" y="2563"/>
                              <a:pt x="62200" y="2563"/>
                            </a:cubicBezTo>
                            <a:close/>
                          </a:path>
                        </a:pathLst>
                      </a:custGeom>
                      <a:solidFill>
                        <a:srgbClr val="FFFFFF"/>
                      </a:solidFill>
                      <a:ln w="566" cap="rnd">
                        <a:noFill/>
                        <a:prstDash val="solid"/>
                        <a:round/>
                      </a:ln>
                    </p:spPr>
                    <p:txBody>
                      <a:bodyPr rtlCol="0" anchor="ctr"/>
                      <a:lstStyle/>
                      <a:p>
                        <a:endParaRPr lang="en-CH" sz="4800"/>
                      </a:p>
                    </p:txBody>
                  </p:sp>
                </p:grpSp>
                <p:grpSp>
                  <p:nvGrpSpPr>
                    <p:cNvPr id="271" name="Graphic 4">
                      <a:extLst>
                        <a:ext uri="{FF2B5EF4-FFF2-40B4-BE49-F238E27FC236}">
                          <a16:creationId xmlns:a16="http://schemas.microsoft.com/office/drawing/2014/main" id="{6816CA9A-F994-94ED-6B8A-8C26F35C600B}"/>
                        </a:ext>
                      </a:extLst>
                    </p:cNvPr>
                    <p:cNvGrpSpPr/>
                    <p:nvPr/>
                  </p:nvGrpSpPr>
                  <p:grpSpPr>
                    <a:xfrm>
                      <a:off x="9494575" y="11431585"/>
                      <a:ext cx="23327" cy="68728"/>
                      <a:chOff x="9494575" y="11431585"/>
                      <a:chExt cx="23327" cy="68728"/>
                    </a:xfrm>
                  </p:grpSpPr>
                  <p:sp>
                    <p:nvSpPr>
                      <p:cNvPr id="272" name="Freeform 271">
                        <a:extLst>
                          <a:ext uri="{FF2B5EF4-FFF2-40B4-BE49-F238E27FC236}">
                            <a16:creationId xmlns:a16="http://schemas.microsoft.com/office/drawing/2014/main" id="{2CE7F520-7DA6-BCC9-ADC7-4312A817BCEF}"/>
                          </a:ext>
                        </a:extLst>
                      </p:cNvPr>
                      <p:cNvSpPr/>
                      <p:nvPr/>
                    </p:nvSpPr>
                    <p:spPr>
                      <a:xfrm rot="10800000" flipV="1">
                        <a:off x="9494575" y="11431585"/>
                        <a:ext cx="23327" cy="68728"/>
                      </a:xfrm>
                      <a:custGeom>
                        <a:avLst/>
                        <a:gdLst>
                          <a:gd name="connsiteX0" fmla="*/ 903 w 23327"/>
                          <a:gd name="connsiteY0" fmla="*/ 2414 h 68728"/>
                          <a:gd name="connsiteX1" fmla="*/ 24231 w 23327"/>
                          <a:gd name="connsiteY1" fmla="*/ 2414 h 68728"/>
                          <a:gd name="connsiteX2" fmla="*/ 24231 w 23327"/>
                          <a:gd name="connsiteY2" fmla="*/ 71143 h 68728"/>
                          <a:gd name="connsiteX3" fmla="*/ 903 w 23327"/>
                          <a:gd name="connsiteY3" fmla="*/ 71143 h 68728"/>
                        </a:gdLst>
                        <a:ahLst/>
                        <a:cxnLst>
                          <a:cxn ang="0">
                            <a:pos x="connsiteX0" y="connsiteY0"/>
                          </a:cxn>
                          <a:cxn ang="0">
                            <a:pos x="connsiteX1" y="connsiteY1"/>
                          </a:cxn>
                          <a:cxn ang="0">
                            <a:pos x="connsiteX2" y="connsiteY2"/>
                          </a:cxn>
                          <a:cxn ang="0">
                            <a:pos x="connsiteX3" y="connsiteY3"/>
                          </a:cxn>
                        </a:cxnLst>
                        <a:rect l="l" t="t" r="r" b="b"/>
                        <a:pathLst>
                          <a:path w="23327" h="68728">
                            <a:moveTo>
                              <a:pt x="903" y="2414"/>
                            </a:moveTo>
                            <a:lnTo>
                              <a:pt x="24231" y="2414"/>
                            </a:lnTo>
                            <a:lnTo>
                              <a:pt x="24231" y="71143"/>
                            </a:lnTo>
                            <a:lnTo>
                              <a:pt x="903" y="71143"/>
                            </a:lnTo>
                            <a:close/>
                          </a:path>
                        </a:pathLst>
                      </a:custGeom>
                      <a:noFill/>
                      <a:ln w="30973" cap="rnd">
                        <a:solidFill>
                          <a:srgbClr val="000080"/>
                        </a:solidFill>
                        <a:prstDash val="solid"/>
                        <a:round/>
                      </a:ln>
                    </p:spPr>
                    <p:txBody>
                      <a:bodyPr rtlCol="0" anchor="ctr"/>
                      <a:lstStyle/>
                      <a:p>
                        <a:endParaRPr lang="en-CH" sz="4800"/>
                      </a:p>
                    </p:txBody>
                  </p:sp>
                  <p:sp>
                    <p:nvSpPr>
                      <p:cNvPr id="273" name="Freeform 272">
                        <a:extLst>
                          <a:ext uri="{FF2B5EF4-FFF2-40B4-BE49-F238E27FC236}">
                            <a16:creationId xmlns:a16="http://schemas.microsoft.com/office/drawing/2014/main" id="{6BFB7CEF-DE80-C2D7-190F-7620D134C752}"/>
                          </a:ext>
                        </a:extLst>
                      </p:cNvPr>
                      <p:cNvSpPr/>
                      <p:nvPr/>
                    </p:nvSpPr>
                    <p:spPr>
                      <a:xfrm rot="10800000" flipV="1">
                        <a:off x="9494575" y="11431585"/>
                        <a:ext cx="23327" cy="68728"/>
                      </a:xfrm>
                      <a:custGeom>
                        <a:avLst/>
                        <a:gdLst>
                          <a:gd name="connsiteX0" fmla="*/ 903 w 23327"/>
                          <a:gd name="connsiteY0" fmla="*/ 2414 h 68728"/>
                          <a:gd name="connsiteX1" fmla="*/ 24231 w 23327"/>
                          <a:gd name="connsiteY1" fmla="*/ 2414 h 68728"/>
                          <a:gd name="connsiteX2" fmla="*/ 24231 w 23327"/>
                          <a:gd name="connsiteY2" fmla="*/ 71143 h 68728"/>
                          <a:gd name="connsiteX3" fmla="*/ 903 w 23327"/>
                          <a:gd name="connsiteY3" fmla="*/ 71143 h 68728"/>
                        </a:gdLst>
                        <a:ahLst/>
                        <a:cxnLst>
                          <a:cxn ang="0">
                            <a:pos x="connsiteX0" y="connsiteY0"/>
                          </a:cxn>
                          <a:cxn ang="0">
                            <a:pos x="connsiteX1" y="connsiteY1"/>
                          </a:cxn>
                          <a:cxn ang="0">
                            <a:pos x="connsiteX2" y="connsiteY2"/>
                          </a:cxn>
                          <a:cxn ang="0">
                            <a:pos x="connsiteX3" y="connsiteY3"/>
                          </a:cxn>
                        </a:cxnLst>
                        <a:rect l="l" t="t" r="r" b="b"/>
                        <a:pathLst>
                          <a:path w="23327" h="68728">
                            <a:moveTo>
                              <a:pt x="903" y="2414"/>
                            </a:moveTo>
                            <a:lnTo>
                              <a:pt x="24231" y="2414"/>
                            </a:lnTo>
                            <a:lnTo>
                              <a:pt x="24231" y="71143"/>
                            </a:lnTo>
                            <a:lnTo>
                              <a:pt x="903" y="71143"/>
                            </a:lnTo>
                            <a:close/>
                          </a:path>
                        </a:pathLst>
                      </a:custGeom>
                      <a:solidFill>
                        <a:srgbClr val="FFFFFF"/>
                      </a:solidFill>
                      <a:ln w="329" cap="rnd">
                        <a:noFill/>
                        <a:prstDash val="solid"/>
                        <a:round/>
                      </a:ln>
                    </p:spPr>
                    <p:txBody>
                      <a:bodyPr rtlCol="0" anchor="ctr"/>
                      <a:lstStyle/>
                      <a:p>
                        <a:endParaRPr lang="en-CH" sz="4800"/>
                      </a:p>
                    </p:txBody>
                  </p:sp>
                </p:grpSp>
                <p:grpSp>
                  <p:nvGrpSpPr>
                    <p:cNvPr id="274" name="Graphic 4">
                      <a:extLst>
                        <a:ext uri="{FF2B5EF4-FFF2-40B4-BE49-F238E27FC236}">
                          <a16:creationId xmlns:a16="http://schemas.microsoft.com/office/drawing/2014/main" id="{03F341B7-F37A-0937-3887-ED882AD91D0B}"/>
                        </a:ext>
                      </a:extLst>
                    </p:cNvPr>
                    <p:cNvGrpSpPr/>
                    <p:nvPr/>
                  </p:nvGrpSpPr>
                  <p:grpSpPr>
                    <a:xfrm>
                      <a:off x="9462458" y="11311254"/>
                      <a:ext cx="60971" cy="156588"/>
                      <a:chOff x="9462458" y="11311254"/>
                      <a:chExt cx="60971" cy="156588"/>
                    </a:xfrm>
                  </p:grpSpPr>
                  <p:sp>
                    <p:nvSpPr>
                      <p:cNvPr id="275" name="Freeform 274">
                        <a:extLst>
                          <a:ext uri="{FF2B5EF4-FFF2-40B4-BE49-F238E27FC236}">
                            <a16:creationId xmlns:a16="http://schemas.microsoft.com/office/drawing/2014/main" id="{E5537447-F295-F7B6-1B2A-6B149DF40A90}"/>
                          </a:ext>
                        </a:extLst>
                      </p:cNvPr>
                      <p:cNvSpPr/>
                      <p:nvPr/>
                    </p:nvSpPr>
                    <p:spPr>
                      <a:xfrm rot="10800000" flipV="1">
                        <a:off x="9462458" y="11311254"/>
                        <a:ext cx="60971" cy="156588"/>
                      </a:xfrm>
                      <a:custGeom>
                        <a:avLst/>
                        <a:gdLst>
                          <a:gd name="connsiteX0" fmla="*/ 1163 w 60971"/>
                          <a:gd name="connsiteY0" fmla="*/ 2563 h 156588"/>
                          <a:gd name="connsiteX1" fmla="*/ 62135 w 60971"/>
                          <a:gd name="connsiteY1" fmla="*/ 75025 h 156588"/>
                          <a:gd name="connsiteX2" fmla="*/ 1163 w 60971"/>
                          <a:gd name="connsiteY2" fmla="*/ 159151 h 156588"/>
                          <a:gd name="connsiteX3" fmla="*/ 1163 w 60971"/>
                          <a:gd name="connsiteY3" fmla="*/ 2563 h 156588"/>
                        </a:gdLst>
                        <a:ahLst/>
                        <a:cxnLst>
                          <a:cxn ang="0">
                            <a:pos x="connsiteX0" y="connsiteY0"/>
                          </a:cxn>
                          <a:cxn ang="0">
                            <a:pos x="connsiteX1" y="connsiteY1"/>
                          </a:cxn>
                          <a:cxn ang="0">
                            <a:pos x="connsiteX2" y="connsiteY2"/>
                          </a:cxn>
                          <a:cxn ang="0">
                            <a:pos x="connsiteX3" y="connsiteY3"/>
                          </a:cxn>
                        </a:cxnLst>
                        <a:rect l="l" t="t" r="r" b="b"/>
                        <a:pathLst>
                          <a:path w="60971" h="156588">
                            <a:moveTo>
                              <a:pt x="1163" y="2563"/>
                            </a:moveTo>
                            <a:cubicBezTo>
                              <a:pt x="1163" y="2563"/>
                              <a:pt x="62135" y="2563"/>
                              <a:pt x="62135" y="75025"/>
                            </a:cubicBezTo>
                            <a:cubicBezTo>
                              <a:pt x="62135" y="138490"/>
                              <a:pt x="1163" y="159151"/>
                              <a:pt x="1163" y="159151"/>
                            </a:cubicBezTo>
                            <a:lnTo>
                              <a:pt x="1163" y="2563"/>
                            </a:lnTo>
                            <a:close/>
                          </a:path>
                        </a:pathLst>
                      </a:custGeom>
                      <a:noFill/>
                      <a:ln w="30945" cap="rnd">
                        <a:solidFill>
                          <a:srgbClr val="000080"/>
                        </a:solidFill>
                        <a:prstDash val="solid"/>
                        <a:round/>
                      </a:ln>
                    </p:spPr>
                    <p:txBody>
                      <a:bodyPr rtlCol="0" anchor="ctr"/>
                      <a:lstStyle/>
                      <a:p>
                        <a:endParaRPr lang="en-CH" sz="4800"/>
                      </a:p>
                    </p:txBody>
                  </p:sp>
                  <p:sp>
                    <p:nvSpPr>
                      <p:cNvPr id="276" name="Freeform 275">
                        <a:extLst>
                          <a:ext uri="{FF2B5EF4-FFF2-40B4-BE49-F238E27FC236}">
                            <a16:creationId xmlns:a16="http://schemas.microsoft.com/office/drawing/2014/main" id="{36B51A9D-3172-2F23-159F-AB1C59FB6DF2}"/>
                          </a:ext>
                        </a:extLst>
                      </p:cNvPr>
                      <p:cNvSpPr/>
                      <p:nvPr/>
                    </p:nvSpPr>
                    <p:spPr>
                      <a:xfrm rot="10800000" flipV="1">
                        <a:off x="9462458" y="11311254"/>
                        <a:ext cx="60971" cy="156588"/>
                      </a:xfrm>
                      <a:custGeom>
                        <a:avLst/>
                        <a:gdLst>
                          <a:gd name="connsiteX0" fmla="*/ 1163 w 60971"/>
                          <a:gd name="connsiteY0" fmla="*/ 2563 h 156588"/>
                          <a:gd name="connsiteX1" fmla="*/ 62135 w 60971"/>
                          <a:gd name="connsiteY1" fmla="*/ 75025 h 156588"/>
                          <a:gd name="connsiteX2" fmla="*/ 1163 w 60971"/>
                          <a:gd name="connsiteY2" fmla="*/ 159151 h 156588"/>
                          <a:gd name="connsiteX3" fmla="*/ 1163 w 60971"/>
                          <a:gd name="connsiteY3" fmla="*/ 2563 h 156588"/>
                        </a:gdLst>
                        <a:ahLst/>
                        <a:cxnLst>
                          <a:cxn ang="0">
                            <a:pos x="connsiteX0" y="connsiteY0"/>
                          </a:cxn>
                          <a:cxn ang="0">
                            <a:pos x="connsiteX1" y="connsiteY1"/>
                          </a:cxn>
                          <a:cxn ang="0">
                            <a:pos x="connsiteX2" y="connsiteY2"/>
                          </a:cxn>
                          <a:cxn ang="0">
                            <a:pos x="connsiteX3" y="connsiteY3"/>
                          </a:cxn>
                        </a:cxnLst>
                        <a:rect l="l" t="t" r="r" b="b"/>
                        <a:pathLst>
                          <a:path w="60971" h="156588">
                            <a:moveTo>
                              <a:pt x="1163" y="2563"/>
                            </a:moveTo>
                            <a:cubicBezTo>
                              <a:pt x="1163" y="2563"/>
                              <a:pt x="62135" y="2563"/>
                              <a:pt x="62135" y="75025"/>
                            </a:cubicBezTo>
                            <a:cubicBezTo>
                              <a:pt x="62135" y="138490"/>
                              <a:pt x="1163" y="159151"/>
                              <a:pt x="1163" y="159151"/>
                            </a:cubicBezTo>
                            <a:lnTo>
                              <a:pt x="1163" y="2563"/>
                            </a:lnTo>
                            <a:close/>
                          </a:path>
                        </a:pathLst>
                      </a:custGeom>
                      <a:solidFill>
                        <a:srgbClr val="FFFFFF"/>
                      </a:solidFill>
                      <a:ln w="566" cap="rnd">
                        <a:noFill/>
                        <a:prstDash val="solid"/>
                        <a:round/>
                      </a:ln>
                    </p:spPr>
                    <p:txBody>
                      <a:bodyPr rtlCol="0" anchor="ctr"/>
                      <a:lstStyle/>
                      <a:p>
                        <a:endParaRPr lang="en-CH" sz="4800"/>
                      </a:p>
                    </p:txBody>
                  </p:sp>
                </p:grpSp>
                <p:grpSp>
                  <p:nvGrpSpPr>
                    <p:cNvPr id="277" name="Graphic 4">
                      <a:extLst>
                        <a:ext uri="{FF2B5EF4-FFF2-40B4-BE49-F238E27FC236}">
                          <a16:creationId xmlns:a16="http://schemas.microsoft.com/office/drawing/2014/main" id="{CE6DCF97-03E8-832E-69F1-59FF6EDE151F}"/>
                        </a:ext>
                      </a:extLst>
                    </p:cNvPr>
                    <p:cNvGrpSpPr/>
                    <p:nvPr/>
                  </p:nvGrpSpPr>
                  <p:grpSpPr>
                    <a:xfrm>
                      <a:off x="9570413" y="11381121"/>
                      <a:ext cx="27988" cy="35857"/>
                      <a:chOff x="9570413" y="11381121"/>
                      <a:chExt cx="27988" cy="35857"/>
                    </a:xfrm>
                  </p:grpSpPr>
                  <p:sp>
                    <p:nvSpPr>
                      <p:cNvPr id="278" name="Freeform 277">
                        <a:extLst>
                          <a:ext uri="{FF2B5EF4-FFF2-40B4-BE49-F238E27FC236}">
                            <a16:creationId xmlns:a16="http://schemas.microsoft.com/office/drawing/2014/main" id="{463C0A8C-EDE9-F252-0CE2-27C870AC4B2A}"/>
                          </a:ext>
                        </a:extLst>
                      </p:cNvPr>
                      <p:cNvSpPr/>
                      <p:nvPr/>
                    </p:nvSpPr>
                    <p:spPr>
                      <a:xfrm>
                        <a:off x="9570413" y="11381121"/>
                        <a:ext cx="27988" cy="35857"/>
                      </a:xfrm>
                      <a:custGeom>
                        <a:avLst/>
                        <a:gdLst>
                          <a:gd name="connsiteX0" fmla="*/ 4367 w 27988"/>
                          <a:gd name="connsiteY0" fmla="*/ 15577 h 35857"/>
                          <a:gd name="connsiteX1" fmla="*/ 9627 w 27988"/>
                          <a:gd name="connsiteY1" fmla="*/ 33506 h 35857"/>
                          <a:gd name="connsiteX2" fmla="*/ 23622 w 27988"/>
                          <a:gd name="connsiteY2" fmla="*/ 20281 h 35857"/>
                          <a:gd name="connsiteX3" fmla="*/ 18362 w 27988"/>
                          <a:gd name="connsiteY3" fmla="*/ 2352 h 35857"/>
                          <a:gd name="connsiteX4" fmla="*/ 4367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4367" y="15577"/>
                            </a:moveTo>
                            <a:cubicBezTo>
                              <a:pt x="1955" y="24180"/>
                              <a:pt x="4310" y="32207"/>
                              <a:pt x="9627" y="33506"/>
                            </a:cubicBezTo>
                            <a:cubicBezTo>
                              <a:pt x="14944" y="34805"/>
                              <a:pt x="21210" y="28884"/>
                              <a:pt x="23622" y="20281"/>
                            </a:cubicBezTo>
                            <a:cubicBezTo>
                              <a:pt x="26034" y="11678"/>
                              <a:pt x="23679" y="3651"/>
                              <a:pt x="18362" y="2352"/>
                            </a:cubicBezTo>
                            <a:cubicBezTo>
                              <a:pt x="13045" y="1053"/>
                              <a:pt x="6779" y="6974"/>
                              <a:pt x="4367" y="15577"/>
                            </a:cubicBezTo>
                            <a:close/>
                          </a:path>
                        </a:pathLst>
                      </a:custGeom>
                      <a:noFill/>
                      <a:ln w="30553" cap="rnd">
                        <a:solidFill>
                          <a:srgbClr val="000080"/>
                        </a:solidFill>
                        <a:prstDash val="solid"/>
                        <a:round/>
                      </a:ln>
                    </p:spPr>
                    <p:txBody>
                      <a:bodyPr rtlCol="0" anchor="ctr"/>
                      <a:lstStyle/>
                      <a:p>
                        <a:endParaRPr lang="en-CH" sz="4800"/>
                      </a:p>
                    </p:txBody>
                  </p:sp>
                  <p:sp>
                    <p:nvSpPr>
                      <p:cNvPr id="279" name="Freeform 278">
                        <a:extLst>
                          <a:ext uri="{FF2B5EF4-FFF2-40B4-BE49-F238E27FC236}">
                            <a16:creationId xmlns:a16="http://schemas.microsoft.com/office/drawing/2014/main" id="{8E70EF0F-71D0-9BA5-F28B-B8D02B1A7D98}"/>
                          </a:ext>
                        </a:extLst>
                      </p:cNvPr>
                      <p:cNvSpPr/>
                      <p:nvPr/>
                    </p:nvSpPr>
                    <p:spPr>
                      <a:xfrm>
                        <a:off x="9570413" y="11381121"/>
                        <a:ext cx="27988" cy="35857"/>
                      </a:xfrm>
                      <a:custGeom>
                        <a:avLst/>
                        <a:gdLst>
                          <a:gd name="connsiteX0" fmla="*/ 4367 w 27988"/>
                          <a:gd name="connsiteY0" fmla="*/ 15577 h 35857"/>
                          <a:gd name="connsiteX1" fmla="*/ 9627 w 27988"/>
                          <a:gd name="connsiteY1" fmla="*/ 33506 h 35857"/>
                          <a:gd name="connsiteX2" fmla="*/ 23622 w 27988"/>
                          <a:gd name="connsiteY2" fmla="*/ 20281 h 35857"/>
                          <a:gd name="connsiteX3" fmla="*/ 18362 w 27988"/>
                          <a:gd name="connsiteY3" fmla="*/ 2352 h 35857"/>
                          <a:gd name="connsiteX4" fmla="*/ 4367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4367" y="15577"/>
                            </a:moveTo>
                            <a:cubicBezTo>
                              <a:pt x="1955" y="24180"/>
                              <a:pt x="4310" y="32207"/>
                              <a:pt x="9627" y="33506"/>
                            </a:cubicBezTo>
                            <a:cubicBezTo>
                              <a:pt x="14944" y="34805"/>
                              <a:pt x="21210" y="28884"/>
                              <a:pt x="23622" y="20281"/>
                            </a:cubicBezTo>
                            <a:cubicBezTo>
                              <a:pt x="26034" y="11678"/>
                              <a:pt x="23679" y="3651"/>
                              <a:pt x="18362" y="2352"/>
                            </a:cubicBezTo>
                            <a:cubicBezTo>
                              <a:pt x="13045" y="1053"/>
                              <a:pt x="6779" y="6974"/>
                              <a:pt x="4367" y="15577"/>
                            </a:cubicBezTo>
                            <a:close/>
                          </a:path>
                        </a:pathLst>
                      </a:custGeom>
                      <a:solidFill>
                        <a:srgbClr val="FFFFFF"/>
                      </a:solidFill>
                      <a:ln w="394" cap="rnd">
                        <a:noFill/>
                        <a:prstDash val="solid"/>
                        <a:round/>
                      </a:ln>
                    </p:spPr>
                    <p:txBody>
                      <a:bodyPr rtlCol="0" anchor="ctr"/>
                      <a:lstStyle/>
                      <a:p>
                        <a:endParaRPr lang="en-CH" sz="4800"/>
                      </a:p>
                    </p:txBody>
                  </p:sp>
                </p:grpSp>
                <p:grpSp>
                  <p:nvGrpSpPr>
                    <p:cNvPr id="280" name="Graphic 4">
                      <a:extLst>
                        <a:ext uri="{FF2B5EF4-FFF2-40B4-BE49-F238E27FC236}">
                          <a16:creationId xmlns:a16="http://schemas.microsoft.com/office/drawing/2014/main" id="{3A5DD29E-9272-B07F-F3DF-9B4FE1AB8340}"/>
                        </a:ext>
                      </a:extLst>
                    </p:cNvPr>
                    <p:cNvGrpSpPr/>
                    <p:nvPr/>
                  </p:nvGrpSpPr>
                  <p:grpSpPr>
                    <a:xfrm>
                      <a:off x="9448460" y="11381121"/>
                      <a:ext cx="27988" cy="35857"/>
                      <a:chOff x="9448460" y="11381121"/>
                      <a:chExt cx="27988" cy="35857"/>
                    </a:xfrm>
                  </p:grpSpPr>
                  <p:sp>
                    <p:nvSpPr>
                      <p:cNvPr id="281" name="Freeform 280">
                        <a:extLst>
                          <a:ext uri="{FF2B5EF4-FFF2-40B4-BE49-F238E27FC236}">
                            <a16:creationId xmlns:a16="http://schemas.microsoft.com/office/drawing/2014/main" id="{EBC98CB9-E2B2-F528-09C0-419F560DAC65}"/>
                          </a:ext>
                        </a:extLst>
                      </p:cNvPr>
                      <p:cNvSpPr/>
                      <p:nvPr/>
                    </p:nvSpPr>
                    <p:spPr>
                      <a:xfrm>
                        <a:off x="9448460" y="11381121"/>
                        <a:ext cx="27988" cy="35857"/>
                      </a:xfrm>
                      <a:custGeom>
                        <a:avLst/>
                        <a:gdLst>
                          <a:gd name="connsiteX0" fmla="*/ 23622 w 27988"/>
                          <a:gd name="connsiteY0" fmla="*/ 15577 h 35857"/>
                          <a:gd name="connsiteX1" fmla="*/ 18362 w 27988"/>
                          <a:gd name="connsiteY1" fmla="*/ 33506 h 35857"/>
                          <a:gd name="connsiteX2" fmla="*/ 4367 w 27988"/>
                          <a:gd name="connsiteY2" fmla="*/ 20281 h 35857"/>
                          <a:gd name="connsiteX3" fmla="*/ 9627 w 27988"/>
                          <a:gd name="connsiteY3" fmla="*/ 2352 h 35857"/>
                          <a:gd name="connsiteX4" fmla="*/ 23622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23622" y="15577"/>
                            </a:moveTo>
                            <a:cubicBezTo>
                              <a:pt x="26034" y="24180"/>
                              <a:pt x="23679" y="32207"/>
                              <a:pt x="18362" y="33506"/>
                            </a:cubicBezTo>
                            <a:cubicBezTo>
                              <a:pt x="13045" y="34805"/>
                              <a:pt x="6779" y="28884"/>
                              <a:pt x="4367" y="20281"/>
                            </a:cubicBezTo>
                            <a:cubicBezTo>
                              <a:pt x="1955" y="11678"/>
                              <a:pt x="4310" y="3651"/>
                              <a:pt x="9627" y="2352"/>
                            </a:cubicBezTo>
                            <a:cubicBezTo>
                              <a:pt x="14944" y="1053"/>
                              <a:pt x="21210" y="6974"/>
                              <a:pt x="23622" y="15577"/>
                            </a:cubicBezTo>
                            <a:close/>
                          </a:path>
                        </a:pathLst>
                      </a:custGeom>
                      <a:noFill/>
                      <a:ln w="30553" cap="rnd">
                        <a:solidFill>
                          <a:srgbClr val="000080"/>
                        </a:solidFill>
                        <a:prstDash val="solid"/>
                        <a:round/>
                      </a:ln>
                    </p:spPr>
                    <p:txBody>
                      <a:bodyPr rtlCol="0" anchor="ctr"/>
                      <a:lstStyle/>
                      <a:p>
                        <a:endParaRPr lang="en-CH" sz="4800"/>
                      </a:p>
                    </p:txBody>
                  </p:sp>
                  <p:sp>
                    <p:nvSpPr>
                      <p:cNvPr id="282" name="Freeform 281">
                        <a:extLst>
                          <a:ext uri="{FF2B5EF4-FFF2-40B4-BE49-F238E27FC236}">
                            <a16:creationId xmlns:a16="http://schemas.microsoft.com/office/drawing/2014/main" id="{3EDB78C9-9D9A-63B8-5697-67314CF5F7B0}"/>
                          </a:ext>
                        </a:extLst>
                      </p:cNvPr>
                      <p:cNvSpPr/>
                      <p:nvPr/>
                    </p:nvSpPr>
                    <p:spPr>
                      <a:xfrm>
                        <a:off x="9448460" y="11381121"/>
                        <a:ext cx="27988" cy="35857"/>
                      </a:xfrm>
                      <a:custGeom>
                        <a:avLst/>
                        <a:gdLst>
                          <a:gd name="connsiteX0" fmla="*/ 23622 w 27988"/>
                          <a:gd name="connsiteY0" fmla="*/ 15577 h 35857"/>
                          <a:gd name="connsiteX1" fmla="*/ 18362 w 27988"/>
                          <a:gd name="connsiteY1" fmla="*/ 33506 h 35857"/>
                          <a:gd name="connsiteX2" fmla="*/ 4367 w 27988"/>
                          <a:gd name="connsiteY2" fmla="*/ 20281 h 35857"/>
                          <a:gd name="connsiteX3" fmla="*/ 9627 w 27988"/>
                          <a:gd name="connsiteY3" fmla="*/ 2352 h 35857"/>
                          <a:gd name="connsiteX4" fmla="*/ 23622 w 27988"/>
                          <a:gd name="connsiteY4" fmla="*/ 15577 h 3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8" h="35857">
                            <a:moveTo>
                              <a:pt x="23622" y="15577"/>
                            </a:moveTo>
                            <a:cubicBezTo>
                              <a:pt x="26034" y="24180"/>
                              <a:pt x="23679" y="32207"/>
                              <a:pt x="18362" y="33506"/>
                            </a:cubicBezTo>
                            <a:cubicBezTo>
                              <a:pt x="13045" y="34805"/>
                              <a:pt x="6779" y="28884"/>
                              <a:pt x="4367" y="20281"/>
                            </a:cubicBezTo>
                            <a:cubicBezTo>
                              <a:pt x="1955" y="11678"/>
                              <a:pt x="4310" y="3651"/>
                              <a:pt x="9627" y="2352"/>
                            </a:cubicBezTo>
                            <a:cubicBezTo>
                              <a:pt x="14944" y="1053"/>
                              <a:pt x="21210" y="6974"/>
                              <a:pt x="23622" y="15577"/>
                            </a:cubicBezTo>
                            <a:close/>
                          </a:path>
                        </a:pathLst>
                      </a:custGeom>
                      <a:solidFill>
                        <a:srgbClr val="FFFFFF"/>
                      </a:solidFill>
                      <a:ln w="394" cap="rnd">
                        <a:noFill/>
                        <a:prstDash val="solid"/>
                        <a:round/>
                      </a:ln>
                    </p:spPr>
                    <p:txBody>
                      <a:bodyPr rtlCol="0" anchor="ctr"/>
                      <a:lstStyle/>
                      <a:p>
                        <a:endParaRPr lang="en-CH" sz="4800"/>
                      </a:p>
                    </p:txBody>
                  </p:sp>
                </p:grpSp>
              </p:grpSp>
              <p:grpSp>
                <p:nvGrpSpPr>
                  <p:cNvPr id="283" name="Graphic 4">
                    <a:extLst>
                      <a:ext uri="{FF2B5EF4-FFF2-40B4-BE49-F238E27FC236}">
                        <a16:creationId xmlns:a16="http://schemas.microsoft.com/office/drawing/2014/main" id="{89D29F46-8CBE-384C-EDE4-DDF87A11E179}"/>
                      </a:ext>
                    </a:extLst>
                  </p:cNvPr>
                  <p:cNvGrpSpPr/>
                  <p:nvPr/>
                </p:nvGrpSpPr>
                <p:grpSpPr>
                  <a:xfrm>
                    <a:off x="9451885" y="11266789"/>
                    <a:ext cx="133163" cy="88390"/>
                    <a:chOff x="9451885" y="11266789"/>
                    <a:chExt cx="133163" cy="88390"/>
                  </a:xfrm>
                </p:grpSpPr>
                <p:sp>
                  <p:nvSpPr>
                    <p:cNvPr id="284" name="Freeform 283">
                      <a:extLst>
                        <a:ext uri="{FF2B5EF4-FFF2-40B4-BE49-F238E27FC236}">
                          <a16:creationId xmlns:a16="http://schemas.microsoft.com/office/drawing/2014/main" id="{30B3DAFB-5A2C-50C1-0BBD-2F7F39192E8C}"/>
                        </a:ext>
                      </a:extLst>
                    </p:cNvPr>
                    <p:cNvSpPr/>
                    <p:nvPr/>
                  </p:nvSpPr>
                  <p:spPr>
                    <a:xfrm flipV="1">
                      <a:off x="9451885" y="11266789"/>
                      <a:ext cx="133163" cy="88390"/>
                    </a:xfrm>
                    <a:custGeom>
                      <a:avLst/>
                      <a:gdLst>
                        <a:gd name="connsiteX0" fmla="*/ 1032 w 133163"/>
                        <a:gd name="connsiteY0" fmla="*/ 11764 h 88390"/>
                        <a:gd name="connsiteX1" fmla="*/ 72579 w 133163"/>
                        <a:gd name="connsiteY1" fmla="*/ 91774 h 88390"/>
                        <a:gd name="connsiteX2" fmla="*/ 134195 w 133163"/>
                        <a:gd name="connsiteY2" fmla="*/ 11766 h 88390"/>
                        <a:gd name="connsiteX3" fmla="*/ 134195 w 133163"/>
                        <a:gd name="connsiteY3" fmla="*/ 11764 h 88390"/>
                        <a:gd name="connsiteX4" fmla="*/ 1032 w 133163"/>
                        <a:gd name="connsiteY4" fmla="*/ 11764 h 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63" h="88390">
                          <a:moveTo>
                            <a:pt x="1032" y="11764"/>
                          </a:moveTo>
                          <a:cubicBezTo>
                            <a:pt x="1032" y="11764"/>
                            <a:pt x="11605" y="91774"/>
                            <a:pt x="72579" y="91774"/>
                          </a:cubicBezTo>
                          <a:cubicBezTo>
                            <a:pt x="126808" y="91774"/>
                            <a:pt x="134195" y="11766"/>
                            <a:pt x="134195" y="11766"/>
                          </a:cubicBezTo>
                          <a:lnTo>
                            <a:pt x="134195" y="11764"/>
                          </a:lnTo>
                          <a:cubicBezTo>
                            <a:pt x="91220" y="647"/>
                            <a:pt x="46853" y="531"/>
                            <a:pt x="1032" y="11764"/>
                          </a:cubicBezTo>
                          <a:close/>
                        </a:path>
                      </a:pathLst>
                    </a:custGeom>
                    <a:noFill/>
                    <a:ln w="28702" cap="rnd">
                      <a:solidFill>
                        <a:srgbClr val="000080"/>
                      </a:solidFill>
                      <a:prstDash val="solid"/>
                      <a:round/>
                    </a:ln>
                  </p:spPr>
                  <p:txBody>
                    <a:bodyPr rtlCol="0" anchor="ctr"/>
                    <a:lstStyle/>
                    <a:p>
                      <a:endParaRPr lang="en-CH" sz="4800"/>
                    </a:p>
                  </p:txBody>
                </p:sp>
                <p:sp>
                  <p:nvSpPr>
                    <p:cNvPr id="285" name="Freeform 284">
                      <a:extLst>
                        <a:ext uri="{FF2B5EF4-FFF2-40B4-BE49-F238E27FC236}">
                          <a16:creationId xmlns:a16="http://schemas.microsoft.com/office/drawing/2014/main" id="{FAF77F15-CB25-832F-8E7C-AD39A35A0BDC}"/>
                        </a:ext>
                      </a:extLst>
                    </p:cNvPr>
                    <p:cNvSpPr/>
                    <p:nvPr/>
                  </p:nvSpPr>
                  <p:spPr>
                    <a:xfrm flipV="1">
                      <a:off x="9451885" y="11266789"/>
                      <a:ext cx="133163" cy="88390"/>
                    </a:xfrm>
                    <a:custGeom>
                      <a:avLst/>
                      <a:gdLst>
                        <a:gd name="connsiteX0" fmla="*/ 1032 w 133163"/>
                        <a:gd name="connsiteY0" fmla="*/ 11764 h 88390"/>
                        <a:gd name="connsiteX1" fmla="*/ 72579 w 133163"/>
                        <a:gd name="connsiteY1" fmla="*/ 91774 h 88390"/>
                        <a:gd name="connsiteX2" fmla="*/ 134195 w 133163"/>
                        <a:gd name="connsiteY2" fmla="*/ 11766 h 88390"/>
                        <a:gd name="connsiteX3" fmla="*/ 134195 w 133163"/>
                        <a:gd name="connsiteY3" fmla="*/ 11764 h 88390"/>
                        <a:gd name="connsiteX4" fmla="*/ 1032 w 133163"/>
                        <a:gd name="connsiteY4" fmla="*/ 11764 h 8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63" h="88390">
                          <a:moveTo>
                            <a:pt x="1032" y="11764"/>
                          </a:moveTo>
                          <a:cubicBezTo>
                            <a:pt x="1032" y="11764"/>
                            <a:pt x="11605" y="91774"/>
                            <a:pt x="72579" y="91774"/>
                          </a:cubicBezTo>
                          <a:cubicBezTo>
                            <a:pt x="126808" y="91774"/>
                            <a:pt x="134195" y="11766"/>
                            <a:pt x="134195" y="11766"/>
                          </a:cubicBezTo>
                          <a:lnTo>
                            <a:pt x="134195" y="11764"/>
                          </a:lnTo>
                          <a:cubicBezTo>
                            <a:pt x="91220" y="647"/>
                            <a:pt x="46853" y="531"/>
                            <a:pt x="1032" y="11764"/>
                          </a:cubicBezTo>
                          <a:close/>
                        </a:path>
                      </a:pathLst>
                    </a:custGeom>
                    <a:solidFill>
                      <a:srgbClr val="FFFFFF"/>
                    </a:solidFill>
                    <a:ln w="1325" cap="rnd">
                      <a:noFill/>
                      <a:prstDash val="solid"/>
                      <a:round/>
                    </a:ln>
                  </p:spPr>
                  <p:txBody>
                    <a:bodyPr rtlCol="0" anchor="ctr"/>
                    <a:lstStyle/>
                    <a:p>
                      <a:endParaRPr lang="en-CH" sz="4800"/>
                    </a:p>
                  </p:txBody>
                </p:sp>
              </p:grpSp>
              <p:grpSp>
                <p:nvGrpSpPr>
                  <p:cNvPr id="286" name="Graphic 4">
                    <a:extLst>
                      <a:ext uri="{FF2B5EF4-FFF2-40B4-BE49-F238E27FC236}">
                        <a16:creationId xmlns:a16="http://schemas.microsoft.com/office/drawing/2014/main" id="{C7B4BF36-C1A3-A2FD-551B-D208C3FCE845}"/>
                      </a:ext>
                    </a:extLst>
                  </p:cNvPr>
                  <p:cNvGrpSpPr/>
                  <p:nvPr/>
                </p:nvGrpSpPr>
                <p:grpSpPr>
                  <a:xfrm>
                    <a:off x="9451831" y="11266789"/>
                    <a:ext cx="71602" cy="88391"/>
                    <a:chOff x="9451831" y="11266789"/>
                    <a:chExt cx="71602" cy="88391"/>
                  </a:xfrm>
                </p:grpSpPr>
                <p:sp>
                  <p:nvSpPr>
                    <p:cNvPr id="287" name="Freeform 286">
                      <a:extLst>
                        <a:ext uri="{FF2B5EF4-FFF2-40B4-BE49-F238E27FC236}">
                          <a16:creationId xmlns:a16="http://schemas.microsoft.com/office/drawing/2014/main" id="{60127F64-B0D9-4254-B722-02BE4DF068D7}"/>
                        </a:ext>
                      </a:extLst>
                    </p:cNvPr>
                    <p:cNvSpPr/>
                    <p:nvPr/>
                  </p:nvSpPr>
                  <p:spPr>
                    <a:xfrm flipV="1">
                      <a:off x="9451831" y="11266789"/>
                      <a:ext cx="71602" cy="88391"/>
                    </a:xfrm>
                    <a:custGeom>
                      <a:avLst/>
                      <a:gdLst>
                        <a:gd name="connsiteX0" fmla="*/ 1116 w 71602"/>
                        <a:gd name="connsiteY0" fmla="*/ 11765 h 88391"/>
                        <a:gd name="connsiteX1" fmla="*/ 72663 w 71602"/>
                        <a:gd name="connsiteY1" fmla="*/ 91775 h 88391"/>
                        <a:gd name="connsiteX2" fmla="*/ 71627 w 71602"/>
                        <a:gd name="connsiteY2" fmla="*/ 3383 h 88391"/>
                        <a:gd name="connsiteX3" fmla="*/ 1116 w 71602"/>
                        <a:gd name="connsiteY3" fmla="*/ 11765 h 88391"/>
                      </a:gdLst>
                      <a:ahLst/>
                      <a:cxnLst>
                        <a:cxn ang="0">
                          <a:pos x="connsiteX0" y="connsiteY0"/>
                        </a:cxn>
                        <a:cxn ang="0">
                          <a:pos x="connsiteX1" y="connsiteY1"/>
                        </a:cxn>
                        <a:cxn ang="0">
                          <a:pos x="connsiteX2" y="connsiteY2"/>
                        </a:cxn>
                        <a:cxn ang="0">
                          <a:pos x="connsiteX3" y="connsiteY3"/>
                        </a:cxn>
                      </a:cxnLst>
                      <a:rect l="l" t="t" r="r" b="b"/>
                      <a:pathLst>
                        <a:path w="71602" h="88391">
                          <a:moveTo>
                            <a:pt x="1116" y="11765"/>
                          </a:moveTo>
                          <a:cubicBezTo>
                            <a:pt x="-323" y="62157"/>
                            <a:pt x="26757" y="85791"/>
                            <a:pt x="72663" y="91775"/>
                          </a:cubicBezTo>
                          <a:lnTo>
                            <a:pt x="71627" y="3383"/>
                          </a:lnTo>
                          <a:cubicBezTo>
                            <a:pt x="71627" y="3383"/>
                            <a:pt x="30532" y="3383"/>
                            <a:pt x="1116" y="11765"/>
                          </a:cubicBezTo>
                          <a:close/>
                        </a:path>
                      </a:pathLst>
                    </a:custGeom>
                    <a:noFill/>
                    <a:ln w="28702" cap="rnd">
                      <a:solidFill>
                        <a:srgbClr val="000080"/>
                      </a:solidFill>
                      <a:prstDash val="solid"/>
                      <a:round/>
                    </a:ln>
                  </p:spPr>
                  <p:txBody>
                    <a:bodyPr rtlCol="0" anchor="ctr"/>
                    <a:lstStyle/>
                    <a:p>
                      <a:endParaRPr lang="en-CH" sz="4800"/>
                    </a:p>
                  </p:txBody>
                </p:sp>
                <p:sp>
                  <p:nvSpPr>
                    <p:cNvPr id="288" name="Freeform 287">
                      <a:extLst>
                        <a:ext uri="{FF2B5EF4-FFF2-40B4-BE49-F238E27FC236}">
                          <a16:creationId xmlns:a16="http://schemas.microsoft.com/office/drawing/2014/main" id="{4284604B-3CB4-BE30-140D-F2BA271FDCC8}"/>
                        </a:ext>
                      </a:extLst>
                    </p:cNvPr>
                    <p:cNvSpPr/>
                    <p:nvPr/>
                  </p:nvSpPr>
                  <p:spPr>
                    <a:xfrm flipV="1">
                      <a:off x="9451831" y="11266789"/>
                      <a:ext cx="71602" cy="88391"/>
                    </a:xfrm>
                    <a:custGeom>
                      <a:avLst/>
                      <a:gdLst>
                        <a:gd name="connsiteX0" fmla="*/ 1116 w 71602"/>
                        <a:gd name="connsiteY0" fmla="*/ 11765 h 88391"/>
                        <a:gd name="connsiteX1" fmla="*/ 72663 w 71602"/>
                        <a:gd name="connsiteY1" fmla="*/ 91775 h 88391"/>
                        <a:gd name="connsiteX2" fmla="*/ 71627 w 71602"/>
                        <a:gd name="connsiteY2" fmla="*/ 3383 h 88391"/>
                        <a:gd name="connsiteX3" fmla="*/ 1116 w 71602"/>
                        <a:gd name="connsiteY3" fmla="*/ 11765 h 88391"/>
                      </a:gdLst>
                      <a:ahLst/>
                      <a:cxnLst>
                        <a:cxn ang="0">
                          <a:pos x="connsiteX0" y="connsiteY0"/>
                        </a:cxn>
                        <a:cxn ang="0">
                          <a:pos x="connsiteX1" y="connsiteY1"/>
                        </a:cxn>
                        <a:cxn ang="0">
                          <a:pos x="connsiteX2" y="connsiteY2"/>
                        </a:cxn>
                        <a:cxn ang="0">
                          <a:pos x="connsiteX3" y="connsiteY3"/>
                        </a:cxn>
                      </a:cxnLst>
                      <a:rect l="l" t="t" r="r" b="b"/>
                      <a:pathLst>
                        <a:path w="71602" h="88391">
                          <a:moveTo>
                            <a:pt x="1116" y="11765"/>
                          </a:moveTo>
                          <a:cubicBezTo>
                            <a:pt x="-323" y="62157"/>
                            <a:pt x="26757" y="85791"/>
                            <a:pt x="72663" y="91775"/>
                          </a:cubicBezTo>
                          <a:lnTo>
                            <a:pt x="71627" y="3383"/>
                          </a:lnTo>
                          <a:cubicBezTo>
                            <a:pt x="71627" y="3383"/>
                            <a:pt x="30532" y="3383"/>
                            <a:pt x="1116" y="11765"/>
                          </a:cubicBezTo>
                          <a:close/>
                        </a:path>
                      </a:pathLst>
                    </a:custGeom>
                    <a:solidFill>
                      <a:srgbClr val="FFFFFF"/>
                    </a:solidFill>
                    <a:ln w="1325" cap="rnd">
                      <a:noFill/>
                      <a:prstDash val="solid"/>
                      <a:round/>
                    </a:ln>
                  </p:spPr>
                  <p:txBody>
                    <a:bodyPr rtlCol="0" anchor="ctr"/>
                    <a:lstStyle/>
                    <a:p>
                      <a:endParaRPr lang="en-CH" sz="4800"/>
                    </a:p>
                  </p:txBody>
                </p:sp>
              </p:grpSp>
            </p:grpSp>
          </p:grpSp>
          <p:sp>
            <p:nvSpPr>
              <p:cNvPr id="289" name="Freeform 288">
                <a:extLst>
                  <a:ext uri="{FF2B5EF4-FFF2-40B4-BE49-F238E27FC236}">
                    <a16:creationId xmlns:a16="http://schemas.microsoft.com/office/drawing/2014/main" id="{54DF76EF-EB95-7274-34D6-A90AA61F3713}"/>
                  </a:ext>
                </a:extLst>
              </p:cNvPr>
              <p:cNvSpPr/>
              <p:nvPr/>
            </p:nvSpPr>
            <p:spPr>
              <a:xfrm rot="10800000" flipV="1">
                <a:off x="9835181" y="11266782"/>
                <a:ext cx="485677" cy="3047"/>
              </a:xfrm>
              <a:custGeom>
                <a:avLst/>
                <a:gdLst>
                  <a:gd name="connsiteX0" fmla="*/ 1444 w 485677"/>
                  <a:gd name="connsiteY0" fmla="*/ 2960 h 3047"/>
                  <a:gd name="connsiteX1" fmla="*/ 487121 w 485677"/>
                  <a:gd name="connsiteY1" fmla="*/ 2960 h 3047"/>
                </a:gdLst>
                <a:ahLst/>
                <a:cxnLst>
                  <a:cxn ang="0">
                    <a:pos x="connsiteX0" y="connsiteY0"/>
                  </a:cxn>
                  <a:cxn ang="0">
                    <a:pos x="connsiteX1" y="connsiteY1"/>
                  </a:cxn>
                </a:cxnLst>
                <a:rect l="l" t="t" r="r" b="b"/>
                <a:pathLst>
                  <a:path w="485677" h="3047">
                    <a:moveTo>
                      <a:pt x="1444" y="2960"/>
                    </a:moveTo>
                    <a:lnTo>
                      <a:pt x="487121" y="2960"/>
                    </a:lnTo>
                  </a:path>
                </a:pathLst>
              </a:custGeom>
              <a:noFill/>
              <a:ln w="31082" cap="flat">
                <a:solidFill>
                  <a:srgbClr val="000080"/>
                </a:solidFill>
                <a:prstDash val="solid"/>
                <a:round/>
              </a:ln>
            </p:spPr>
            <p:txBody>
              <a:bodyPr rtlCol="0" anchor="ctr"/>
              <a:lstStyle/>
              <a:p>
                <a:endParaRPr lang="en-CH" sz="4800"/>
              </a:p>
            </p:txBody>
          </p:sp>
          <p:sp>
            <p:nvSpPr>
              <p:cNvPr id="290" name="Freeform 289">
                <a:extLst>
                  <a:ext uri="{FF2B5EF4-FFF2-40B4-BE49-F238E27FC236}">
                    <a16:creationId xmlns:a16="http://schemas.microsoft.com/office/drawing/2014/main" id="{D5524A78-DA5F-FBDB-D4DC-89B19765156C}"/>
                  </a:ext>
                </a:extLst>
              </p:cNvPr>
              <p:cNvSpPr/>
              <p:nvPr/>
            </p:nvSpPr>
            <p:spPr>
              <a:xfrm rot="10800000" flipV="1">
                <a:off x="9394954" y="11726401"/>
                <a:ext cx="934953" cy="3047"/>
              </a:xfrm>
              <a:custGeom>
                <a:avLst/>
                <a:gdLst>
                  <a:gd name="connsiteX0" fmla="*/ 1373 w 934953"/>
                  <a:gd name="connsiteY0" fmla="*/ 3111 h 3047"/>
                  <a:gd name="connsiteX1" fmla="*/ 936326 w 934953"/>
                  <a:gd name="connsiteY1" fmla="*/ 3111 h 3047"/>
                </a:gdLst>
                <a:ahLst/>
                <a:cxnLst>
                  <a:cxn ang="0">
                    <a:pos x="connsiteX0" y="connsiteY0"/>
                  </a:cxn>
                  <a:cxn ang="0">
                    <a:pos x="connsiteX1" y="connsiteY1"/>
                  </a:cxn>
                </a:cxnLst>
                <a:rect l="l" t="t" r="r" b="b"/>
                <a:pathLst>
                  <a:path w="934953" h="3047">
                    <a:moveTo>
                      <a:pt x="1373" y="3111"/>
                    </a:moveTo>
                    <a:lnTo>
                      <a:pt x="936326" y="3111"/>
                    </a:lnTo>
                  </a:path>
                </a:pathLst>
              </a:custGeom>
              <a:noFill/>
              <a:ln w="29649" cap="flat">
                <a:solidFill>
                  <a:srgbClr val="000080"/>
                </a:solidFill>
                <a:prstDash val="solid"/>
                <a:round/>
              </a:ln>
            </p:spPr>
            <p:txBody>
              <a:bodyPr rtlCol="0" anchor="ctr"/>
              <a:lstStyle/>
              <a:p>
                <a:endParaRPr lang="en-CH" sz="4800"/>
              </a:p>
            </p:txBody>
          </p:sp>
          <p:sp>
            <p:nvSpPr>
              <p:cNvPr id="291" name="Freeform 290">
                <a:extLst>
                  <a:ext uri="{FF2B5EF4-FFF2-40B4-BE49-F238E27FC236}">
                    <a16:creationId xmlns:a16="http://schemas.microsoft.com/office/drawing/2014/main" id="{3AC994F0-A344-CB65-4DEE-36373C0BD6EC}"/>
                  </a:ext>
                </a:extLst>
              </p:cNvPr>
              <p:cNvSpPr/>
              <p:nvPr/>
            </p:nvSpPr>
            <p:spPr>
              <a:xfrm rot="10800000" flipV="1">
                <a:off x="9394954" y="11992353"/>
                <a:ext cx="934953" cy="3047"/>
              </a:xfrm>
              <a:custGeom>
                <a:avLst/>
                <a:gdLst>
                  <a:gd name="connsiteX0" fmla="*/ 1373 w 934953"/>
                  <a:gd name="connsiteY0" fmla="*/ 3198 h 3047"/>
                  <a:gd name="connsiteX1" fmla="*/ 936326 w 934953"/>
                  <a:gd name="connsiteY1" fmla="*/ 3198 h 3047"/>
                </a:gdLst>
                <a:ahLst/>
                <a:cxnLst>
                  <a:cxn ang="0">
                    <a:pos x="connsiteX0" y="connsiteY0"/>
                  </a:cxn>
                  <a:cxn ang="0">
                    <a:pos x="connsiteX1" y="connsiteY1"/>
                  </a:cxn>
                </a:cxnLst>
                <a:rect l="l" t="t" r="r" b="b"/>
                <a:pathLst>
                  <a:path w="934953" h="3047">
                    <a:moveTo>
                      <a:pt x="1373" y="3198"/>
                    </a:moveTo>
                    <a:lnTo>
                      <a:pt x="936326" y="3198"/>
                    </a:lnTo>
                  </a:path>
                </a:pathLst>
              </a:custGeom>
              <a:noFill/>
              <a:ln w="29649" cap="flat">
                <a:solidFill>
                  <a:srgbClr val="000080"/>
                </a:solidFill>
                <a:prstDash val="solid"/>
                <a:round/>
              </a:ln>
            </p:spPr>
            <p:txBody>
              <a:bodyPr rtlCol="0" anchor="ctr"/>
              <a:lstStyle/>
              <a:p>
                <a:endParaRPr lang="en-CH" sz="4800"/>
              </a:p>
            </p:txBody>
          </p:sp>
          <p:sp>
            <p:nvSpPr>
              <p:cNvPr id="292" name="Freeform 291">
                <a:extLst>
                  <a:ext uri="{FF2B5EF4-FFF2-40B4-BE49-F238E27FC236}">
                    <a16:creationId xmlns:a16="http://schemas.microsoft.com/office/drawing/2014/main" id="{C440877D-746A-A1B6-B5F4-D3187D2A321A}"/>
                  </a:ext>
                </a:extLst>
              </p:cNvPr>
              <p:cNvSpPr/>
              <p:nvPr/>
            </p:nvSpPr>
            <p:spPr>
              <a:xfrm rot="10800000" flipV="1">
                <a:off x="9393483" y="12243854"/>
                <a:ext cx="934953" cy="3047"/>
              </a:xfrm>
              <a:custGeom>
                <a:avLst/>
                <a:gdLst>
                  <a:gd name="connsiteX0" fmla="*/ 1373 w 934953"/>
                  <a:gd name="connsiteY0" fmla="*/ 3280 h 3047"/>
                  <a:gd name="connsiteX1" fmla="*/ 936326 w 934953"/>
                  <a:gd name="connsiteY1" fmla="*/ 3280 h 3047"/>
                </a:gdLst>
                <a:ahLst/>
                <a:cxnLst>
                  <a:cxn ang="0">
                    <a:pos x="connsiteX0" y="connsiteY0"/>
                  </a:cxn>
                  <a:cxn ang="0">
                    <a:pos x="connsiteX1" y="connsiteY1"/>
                  </a:cxn>
                </a:cxnLst>
                <a:rect l="l" t="t" r="r" b="b"/>
                <a:pathLst>
                  <a:path w="934953" h="3047">
                    <a:moveTo>
                      <a:pt x="1373" y="3280"/>
                    </a:moveTo>
                    <a:lnTo>
                      <a:pt x="936326" y="3280"/>
                    </a:lnTo>
                  </a:path>
                </a:pathLst>
              </a:custGeom>
              <a:noFill/>
              <a:ln w="29649" cap="flat">
                <a:solidFill>
                  <a:srgbClr val="000080"/>
                </a:solidFill>
                <a:prstDash val="solid"/>
                <a:round/>
              </a:ln>
            </p:spPr>
            <p:txBody>
              <a:bodyPr rtlCol="0" anchor="ctr"/>
              <a:lstStyle/>
              <a:p>
                <a:endParaRPr lang="en-CH" sz="4800"/>
              </a:p>
            </p:txBody>
          </p:sp>
          <p:sp>
            <p:nvSpPr>
              <p:cNvPr id="293" name="Freeform 292">
                <a:extLst>
                  <a:ext uri="{FF2B5EF4-FFF2-40B4-BE49-F238E27FC236}">
                    <a16:creationId xmlns:a16="http://schemas.microsoft.com/office/drawing/2014/main" id="{CD9EADCC-D2F7-0BD4-5088-B2FF9E1E7CDF}"/>
                  </a:ext>
                </a:extLst>
              </p:cNvPr>
              <p:cNvSpPr/>
              <p:nvPr/>
            </p:nvSpPr>
            <p:spPr>
              <a:xfrm rot="10800000" flipV="1">
                <a:off x="9835181" y="11350382"/>
                <a:ext cx="485677" cy="3047"/>
              </a:xfrm>
              <a:custGeom>
                <a:avLst/>
                <a:gdLst>
                  <a:gd name="connsiteX0" fmla="*/ 1444 w 485677"/>
                  <a:gd name="connsiteY0" fmla="*/ 2987 h 3047"/>
                  <a:gd name="connsiteX1" fmla="*/ 487121 w 485677"/>
                  <a:gd name="connsiteY1" fmla="*/ 2987 h 3047"/>
                </a:gdLst>
                <a:ahLst/>
                <a:cxnLst>
                  <a:cxn ang="0">
                    <a:pos x="connsiteX0" y="connsiteY0"/>
                  </a:cxn>
                  <a:cxn ang="0">
                    <a:pos x="connsiteX1" y="connsiteY1"/>
                  </a:cxn>
                </a:cxnLst>
                <a:rect l="l" t="t" r="r" b="b"/>
                <a:pathLst>
                  <a:path w="485677" h="3047">
                    <a:moveTo>
                      <a:pt x="1444" y="2987"/>
                    </a:moveTo>
                    <a:lnTo>
                      <a:pt x="487121" y="2987"/>
                    </a:lnTo>
                  </a:path>
                </a:pathLst>
              </a:custGeom>
              <a:noFill/>
              <a:ln w="31082" cap="flat">
                <a:solidFill>
                  <a:srgbClr val="000080"/>
                </a:solidFill>
                <a:prstDash val="solid"/>
                <a:round/>
              </a:ln>
            </p:spPr>
            <p:txBody>
              <a:bodyPr rtlCol="0" anchor="ctr"/>
              <a:lstStyle/>
              <a:p>
                <a:endParaRPr lang="en-CH" sz="4800"/>
              </a:p>
            </p:txBody>
          </p:sp>
          <p:sp>
            <p:nvSpPr>
              <p:cNvPr id="294" name="Freeform 293">
                <a:extLst>
                  <a:ext uri="{FF2B5EF4-FFF2-40B4-BE49-F238E27FC236}">
                    <a16:creationId xmlns:a16="http://schemas.microsoft.com/office/drawing/2014/main" id="{8B860BD0-978B-278D-8E32-419E0BFE8D92}"/>
                  </a:ext>
                </a:extLst>
              </p:cNvPr>
              <p:cNvSpPr/>
              <p:nvPr/>
            </p:nvSpPr>
            <p:spPr>
              <a:xfrm rot="10800000" flipV="1">
                <a:off x="9394954" y="11809998"/>
                <a:ext cx="934953" cy="3047"/>
              </a:xfrm>
              <a:custGeom>
                <a:avLst/>
                <a:gdLst>
                  <a:gd name="connsiteX0" fmla="*/ 1373 w 934953"/>
                  <a:gd name="connsiteY0" fmla="*/ 3138 h 3047"/>
                  <a:gd name="connsiteX1" fmla="*/ 936326 w 934953"/>
                  <a:gd name="connsiteY1" fmla="*/ 3138 h 3047"/>
                </a:gdLst>
                <a:ahLst/>
                <a:cxnLst>
                  <a:cxn ang="0">
                    <a:pos x="connsiteX0" y="connsiteY0"/>
                  </a:cxn>
                  <a:cxn ang="0">
                    <a:pos x="connsiteX1" y="connsiteY1"/>
                  </a:cxn>
                </a:cxnLst>
                <a:rect l="l" t="t" r="r" b="b"/>
                <a:pathLst>
                  <a:path w="934953" h="3047">
                    <a:moveTo>
                      <a:pt x="1373" y="3138"/>
                    </a:moveTo>
                    <a:lnTo>
                      <a:pt x="936326" y="3138"/>
                    </a:lnTo>
                  </a:path>
                </a:pathLst>
              </a:custGeom>
              <a:noFill/>
              <a:ln w="29649" cap="flat">
                <a:solidFill>
                  <a:srgbClr val="000080"/>
                </a:solidFill>
                <a:prstDash val="solid"/>
                <a:round/>
              </a:ln>
            </p:spPr>
            <p:txBody>
              <a:bodyPr rtlCol="0" anchor="ctr"/>
              <a:lstStyle/>
              <a:p>
                <a:endParaRPr lang="en-CH" sz="4800"/>
              </a:p>
            </p:txBody>
          </p:sp>
          <p:sp>
            <p:nvSpPr>
              <p:cNvPr id="295" name="Freeform 294">
                <a:extLst>
                  <a:ext uri="{FF2B5EF4-FFF2-40B4-BE49-F238E27FC236}">
                    <a16:creationId xmlns:a16="http://schemas.microsoft.com/office/drawing/2014/main" id="{4A6C405B-189E-E2DA-56E8-CEFD36BB820A}"/>
                  </a:ext>
                </a:extLst>
              </p:cNvPr>
              <p:cNvSpPr/>
              <p:nvPr/>
            </p:nvSpPr>
            <p:spPr>
              <a:xfrm rot="10800000" flipV="1">
                <a:off x="9394954" y="12075954"/>
                <a:ext cx="934953" cy="3047"/>
              </a:xfrm>
              <a:custGeom>
                <a:avLst/>
                <a:gdLst>
                  <a:gd name="connsiteX0" fmla="*/ 1373 w 934953"/>
                  <a:gd name="connsiteY0" fmla="*/ 3225 h 3047"/>
                  <a:gd name="connsiteX1" fmla="*/ 936326 w 934953"/>
                  <a:gd name="connsiteY1" fmla="*/ 3225 h 3047"/>
                </a:gdLst>
                <a:ahLst/>
                <a:cxnLst>
                  <a:cxn ang="0">
                    <a:pos x="connsiteX0" y="connsiteY0"/>
                  </a:cxn>
                  <a:cxn ang="0">
                    <a:pos x="connsiteX1" y="connsiteY1"/>
                  </a:cxn>
                </a:cxnLst>
                <a:rect l="l" t="t" r="r" b="b"/>
                <a:pathLst>
                  <a:path w="934953" h="3047">
                    <a:moveTo>
                      <a:pt x="1373" y="3225"/>
                    </a:moveTo>
                    <a:lnTo>
                      <a:pt x="936326" y="3225"/>
                    </a:lnTo>
                  </a:path>
                </a:pathLst>
              </a:custGeom>
              <a:noFill/>
              <a:ln w="29649" cap="flat">
                <a:solidFill>
                  <a:srgbClr val="000080"/>
                </a:solidFill>
                <a:prstDash val="solid"/>
                <a:round/>
              </a:ln>
            </p:spPr>
            <p:txBody>
              <a:bodyPr rtlCol="0" anchor="ctr"/>
              <a:lstStyle/>
              <a:p>
                <a:endParaRPr lang="en-CH" sz="4800"/>
              </a:p>
            </p:txBody>
          </p:sp>
          <p:sp>
            <p:nvSpPr>
              <p:cNvPr id="296" name="Freeform 295">
                <a:extLst>
                  <a:ext uri="{FF2B5EF4-FFF2-40B4-BE49-F238E27FC236}">
                    <a16:creationId xmlns:a16="http://schemas.microsoft.com/office/drawing/2014/main" id="{EB35B547-F27B-3E9E-A2FF-F89C546B8877}"/>
                  </a:ext>
                </a:extLst>
              </p:cNvPr>
              <p:cNvSpPr/>
              <p:nvPr/>
            </p:nvSpPr>
            <p:spPr>
              <a:xfrm rot="10800000" flipV="1">
                <a:off x="9393483" y="12327456"/>
                <a:ext cx="934953" cy="3047"/>
              </a:xfrm>
              <a:custGeom>
                <a:avLst/>
                <a:gdLst>
                  <a:gd name="connsiteX0" fmla="*/ 1373 w 934953"/>
                  <a:gd name="connsiteY0" fmla="*/ 3308 h 3047"/>
                  <a:gd name="connsiteX1" fmla="*/ 936326 w 934953"/>
                  <a:gd name="connsiteY1" fmla="*/ 3308 h 3047"/>
                </a:gdLst>
                <a:ahLst/>
                <a:cxnLst>
                  <a:cxn ang="0">
                    <a:pos x="connsiteX0" y="connsiteY0"/>
                  </a:cxn>
                  <a:cxn ang="0">
                    <a:pos x="connsiteX1" y="connsiteY1"/>
                  </a:cxn>
                </a:cxnLst>
                <a:rect l="l" t="t" r="r" b="b"/>
                <a:pathLst>
                  <a:path w="934953" h="3047">
                    <a:moveTo>
                      <a:pt x="1373" y="3308"/>
                    </a:moveTo>
                    <a:lnTo>
                      <a:pt x="936326" y="3308"/>
                    </a:lnTo>
                  </a:path>
                </a:pathLst>
              </a:custGeom>
              <a:noFill/>
              <a:ln w="29649" cap="flat">
                <a:solidFill>
                  <a:srgbClr val="000080"/>
                </a:solidFill>
                <a:prstDash val="solid"/>
                <a:round/>
              </a:ln>
            </p:spPr>
            <p:txBody>
              <a:bodyPr rtlCol="0" anchor="ctr"/>
              <a:lstStyle/>
              <a:p>
                <a:endParaRPr lang="en-CH" sz="4800"/>
              </a:p>
            </p:txBody>
          </p:sp>
          <p:sp>
            <p:nvSpPr>
              <p:cNvPr id="297" name="Freeform 296">
                <a:extLst>
                  <a:ext uri="{FF2B5EF4-FFF2-40B4-BE49-F238E27FC236}">
                    <a16:creationId xmlns:a16="http://schemas.microsoft.com/office/drawing/2014/main" id="{84BB0607-1FF8-72E1-6B7D-4CD6241A385A}"/>
                  </a:ext>
                </a:extLst>
              </p:cNvPr>
              <p:cNvSpPr/>
              <p:nvPr/>
            </p:nvSpPr>
            <p:spPr>
              <a:xfrm rot="10800000" flipV="1">
                <a:off x="9835181" y="11429738"/>
                <a:ext cx="485677" cy="3047"/>
              </a:xfrm>
              <a:custGeom>
                <a:avLst/>
                <a:gdLst>
                  <a:gd name="connsiteX0" fmla="*/ 1444 w 485677"/>
                  <a:gd name="connsiteY0" fmla="*/ 3013 h 3047"/>
                  <a:gd name="connsiteX1" fmla="*/ 487121 w 485677"/>
                  <a:gd name="connsiteY1" fmla="*/ 3013 h 3047"/>
                </a:gdLst>
                <a:ahLst/>
                <a:cxnLst>
                  <a:cxn ang="0">
                    <a:pos x="connsiteX0" y="connsiteY0"/>
                  </a:cxn>
                  <a:cxn ang="0">
                    <a:pos x="connsiteX1" y="connsiteY1"/>
                  </a:cxn>
                </a:cxnLst>
                <a:rect l="l" t="t" r="r" b="b"/>
                <a:pathLst>
                  <a:path w="485677" h="3047">
                    <a:moveTo>
                      <a:pt x="1444" y="3013"/>
                    </a:moveTo>
                    <a:lnTo>
                      <a:pt x="487121" y="3013"/>
                    </a:lnTo>
                  </a:path>
                </a:pathLst>
              </a:custGeom>
              <a:noFill/>
              <a:ln w="31082" cap="flat">
                <a:solidFill>
                  <a:srgbClr val="000080"/>
                </a:solidFill>
                <a:prstDash val="solid"/>
                <a:round/>
              </a:ln>
            </p:spPr>
            <p:txBody>
              <a:bodyPr rtlCol="0" anchor="ctr"/>
              <a:lstStyle/>
              <a:p>
                <a:endParaRPr lang="en-CH" sz="4800"/>
              </a:p>
            </p:txBody>
          </p:sp>
          <p:sp>
            <p:nvSpPr>
              <p:cNvPr id="298" name="Freeform 297">
                <a:extLst>
                  <a:ext uri="{FF2B5EF4-FFF2-40B4-BE49-F238E27FC236}">
                    <a16:creationId xmlns:a16="http://schemas.microsoft.com/office/drawing/2014/main" id="{162A0251-AF48-E136-C799-DB0625AED1CD}"/>
                  </a:ext>
                </a:extLst>
              </p:cNvPr>
              <p:cNvSpPr/>
              <p:nvPr/>
            </p:nvSpPr>
            <p:spPr>
              <a:xfrm rot="10800000" flipV="1">
                <a:off x="9394954" y="11889359"/>
                <a:ext cx="934953" cy="3047"/>
              </a:xfrm>
              <a:custGeom>
                <a:avLst/>
                <a:gdLst>
                  <a:gd name="connsiteX0" fmla="*/ 1373 w 934953"/>
                  <a:gd name="connsiteY0" fmla="*/ 3164 h 3047"/>
                  <a:gd name="connsiteX1" fmla="*/ 936326 w 934953"/>
                  <a:gd name="connsiteY1" fmla="*/ 3164 h 3047"/>
                </a:gdLst>
                <a:ahLst/>
                <a:cxnLst>
                  <a:cxn ang="0">
                    <a:pos x="connsiteX0" y="connsiteY0"/>
                  </a:cxn>
                  <a:cxn ang="0">
                    <a:pos x="connsiteX1" y="connsiteY1"/>
                  </a:cxn>
                </a:cxnLst>
                <a:rect l="l" t="t" r="r" b="b"/>
                <a:pathLst>
                  <a:path w="934953" h="3047">
                    <a:moveTo>
                      <a:pt x="1373" y="3164"/>
                    </a:moveTo>
                    <a:lnTo>
                      <a:pt x="936326" y="3164"/>
                    </a:lnTo>
                  </a:path>
                </a:pathLst>
              </a:custGeom>
              <a:noFill/>
              <a:ln w="29649" cap="flat">
                <a:solidFill>
                  <a:srgbClr val="000080"/>
                </a:solidFill>
                <a:prstDash val="solid"/>
                <a:round/>
              </a:ln>
            </p:spPr>
            <p:txBody>
              <a:bodyPr rtlCol="0" anchor="ctr"/>
              <a:lstStyle/>
              <a:p>
                <a:endParaRPr lang="en-CH" sz="4800"/>
              </a:p>
            </p:txBody>
          </p:sp>
          <p:sp>
            <p:nvSpPr>
              <p:cNvPr id="299" name="Freeform 298">
                <a:extLst>
                  <a:ext uri="{FF2B5EF4-FFF2-40B4-BE49-F238E27FC236}">
                    <a16:creationId xmlns:a16="http://schemas.microsoft.com/office/drawing/2014/main" id="{7DA38877-AF79-541E-3D2E-C99DD67A81E0}"/>
                  </a:ext>
                </a:extLst>
              </p:cNvPr>
              <p:cNvSpPr/>
              <p:nvPr/>
            </p:nvSpPr>
            <p:spPr>
              <a:xfrm rot="10800000" flipV="1">
                <a:off x="9394954" y="12155309"/>
                <a:ext cx="934953" cy="3047"/>
              </a:xfrm>
              <a:custGeom>
                <a:avLst/>
                <a:gdLst>
                  <a:gd name="connsiteX0" fmla="*/ 1373 w 934953"/>
                  <a:gd name="connsiteY0" fmla="*/ 3251 h 3047"/>
                  <a:gd name="connsiteX1" fmla="*/ 936326 w 934953"/>
                  <a:gd name="connsiteY1" fmla="*/ 3251 h 3047"/>
                </a:gdLst>
                <a:ahLst/>
                <a:cxnLst>
                  <a:cxn ang="0">
                    <a:pos x="connsiteX0" y="connsiteY0"/>
                  </a:cxn>
                  <a:cxn ang="0">
                    <a:pos x="connsiteX1" y="connsiteY1"/>
                  </a:cxn>
                </a:cxnLst>
                <a:rect l="l" t="t" r="r" b="b"/>
                <a:pathLst>
                  <a:path w="934953" h="3047">
                    <a:moveTo>
                      <a:pt x="1373" y="3251"/>
                    </a:moveTo>
                    <a:lnTo>
                      <a:pt x="936326" y="3251"/>
                    </a:lnTo>
                  </a:path>
                </a:pathLst>
              </a:custGeom>
              <a:noFill/>
              <a:ln w="29649" cap="flat">
                <a:solidFill>
                  <a:srgbClr val="000080"/>
                </a:solidFill>
                <a:prstDash val="solid"/>
                <a:round/>
              </a:ln>
            </p:spPr>
            <p:txBody>
              <a:bodyPr rtlCol="0" anchor="ctr"/>
              <a:lstStyle/>
              <a:p>
                <a:endParaRPr lang="en-CH" sz="4800"/>
              </a:p>
            </p:txBody>
          </p:sp>
          <p:sp>
            <p:nvSpPr>
              <p:cNvPr id="300" name="Freeform 299">
                <a:extLst>
                  <a:ext uri="{FF2B5EF4-FFF2-40B4-BE49-F238E27FC236}">
                    <a16:creationId xmlns:a16="http://schemas.microsoft.com/office/drawing/2014/main" id="{B5FA1D55-715B-512A-9121-581139B82E77}"/>
                  </a:ext>
                </a:extLst>
              </p:cNvPr>
              <p:cNvSpPr/>
              <p:nvPr/>
            </p:nvSpPr>
            <p:spPr>
              <a:xfrm rot="10800000" flipV="1">
                <a:off x="9393483" y="12406810"/>
                <a:ext cx="934953" cy="3047"/>
              </a:xfrm>
              <a:custGeom>
                <a:avLst/>
                <a:gdLst>
                  <a:gd name="connsiteX0" fmla="*/ 1373 w 934953"/>
                  <a:gd name="connsiteY0" fmla="*/ 3334 h 3047"/>
                  <a:gd name="connsiteX1" fmla="*/ 936326 w 934953"/>
                  <a:gd name="connsiteY1" fmla="*/ 3334 h 3047"/>
                </a:gdLst>
                <a:ahLst/>
                <a:cxnLst>
                  <a:cxn ang="0">
                    <a:pos x="connsiteX0" y="connsiteY0"/>
                  </a:cxn>
                  <a:cxn ang="0">
                    <a:pos x="connsiteX1" y="connsiteY1"/>
                  </a:cxn>
                </a:cxnLst>
                <a:rect l="l" t="t" r="r" b="b"/>
                <a:pathLst>
                  <a:path w="934953" h="3047">
                    <a:moveTo>
                      <a:pt x="1373" y="3334"/>
                    </a:moveTo>
                    <a:lnTo>
                      <a:pt x="936326" y="3334"/>
                    </a:lnTo>
                  </a:path>
                </a:pathLst>
              </a:custGeom>
              <a:noFill/>
              <a:ln w="29649" cap="flat">
                <a:solidFill>
                  <a:srgbClr val="000080"/>
                </a:solidFill>
                <a:prstDash val="solid"/>
                <a:round/>
              </a:ln>
            </p:spPr>
            <p:txBody>
              <a:bodyPr rtlCol="0" anchor="ctr"/>
              <a:lstStyle/>
              <a:p>
                <a:endParaRPr lang="en-CH" sz="4800"/>
              </a:p>
            </p:txBody>
          </p:sp>
        </p:grpSp>
        <p:grpSp>
          <p:nvGrpSpPr>
            <p:cNvPr id="301" name="Graphic 4">
              <a:extLst>
                <a:ext uri="{FF2B5EF4-FFF2-40B4-BE49-F238E27FC236}">
                  <a16:creationId xmlns:a16="http://schemas.microsoft.com/office/drawing/2014/main" id="{77C5CD79-1BD6-A612-D09C-D934A0FF8F2C}"/>
                </a:ext>
              </a:extLst>
            </p:cNvPr>
            <p:cNvGrpSpPr/>
            <p:nvPr/>
          </p:nvGrpSpPr>
          <p:grpSpPr>
            <a:xfrm>
              <a:off x="8994271" y="11129364"/>
              <a:ext cx="1169494" cy="1594862"/>
              <a:chOff x="8994271" y="11129364"/>
              <a:chExt cx="1169494" cy="1594862"/>
            </a:xfrm>
          </p:grpSpPr>
          <p:grpSp>
            <p:nvGrpSpPr>
              <p:cNvPr id="302" name="Graphic 4">
                <a:extLst>
                  <a:ext uri="{FF2B5EF4-FFF2-40B4-BE49-F238E27FC236}">
                    <a16:creationId xmlns:a16="http://schemas.microsoft.com/office/drawing/2014/main" id="{AAF9FC6D-5C64-F67E-01ED-9CA70788B2DB}"/>
                  </a:ext>
                </a:extLst>
              </p:cNvPr>
              <p:cNvGrpSpPr/>
              <p:nvPr/>
            </p:nvGrpSpPr>
            <p:grpSpPr>
              <a:xfrm>
                <a:off x="8994271" y="11129364"/>
                <a:ext cx="1169494" cy="1594862"/>
                <a:chOff x="8994271" y="11129364"/>
                <a:chExt cx="1169494" cy="1594862"/>
              </a:xfrm>
            </p:grpSpPr>
            <p:sp>
              <p:nvSpPr>
                <p:cNvPr id="303" name="Freeform 302">
                  <a:extLst>
                    <a:ext uri="{FF2B5EF4-FFF2-40B4-BE49-F238E27FC236}">
                      <a16:creationId xmlns:a16="http://schemas.microsoft.com/office/drawing/2014/main" id="{4A5F9C28-D8E1-57A8-49EE-CFEF07F0BB82}"/>
                    </a:ext>
                  </a:extLst>
                </p:cNvPr>
                <p:cNvSpPr/>
                <p:nvPr/>
              </p:nvSpPr>
              <p:spPr>
                <a:xfrm>
                  <a:off x="8994271" y="11129364"/>
                  <a:ext cx="1169494" cy="1594862"/>
                </a:xfrm>
                <a:custGeom>
                  <a:avLst/>
                  <a:gdLst>
                    <a:gd name="connsiteX0" fmla="*/ 1166 w 1169494"/>
                    <a:gd name="connsiteY0" fmla="*/ 3095 h 1594862"/>
                    <a:gd name="connsiteX1" fmla="*/ 1170660 w 1169494"/>
                    <a:gd name="connsiteY1" fmla="*/ 3095 h 1594862"/>
                    <a:gd name="connsiteX2" fmla="*/ 1170660 w 1169494"/>
                    <a:gd name="connsiteY2" fmla="*/ 1597958 h 1594862"/>
                    <a:gd name="connsiteX3" fmla="*/ 1165 w 1169494"/>
                    <a:gd name="connsiteY3" fmla="*/ 1597958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1166" y="3095"/>
                      </a:moveTo>
                      <a:lnTo>
                        <a:pt x="1170660" y="3095"/>
                      </a:lnTo>
                      <a:lnTo>
                        <a:pt x="1170660" y="1597958"/>
                      </a:lnTo>
                      <a:lnTo>
                        <a:pt x="1165" y="1597958"/>
                      </a:lnTo>
                      <a:close/>
                    </a:path>
                  </a:pathLst>
                </a:custGeom>
                <a:noFill/>
                <a:ln w="31005" cap="flat">
                  <a:solidFill>
                    <a:srgbClr val="000080"/>
                  </a:solidFill>
                  <a:prstDash val="solid"/>
                  <a:round/>
                </a:ln>
              </p:spPr>
              <p:txBody>
                <a:bodyPr rtlCol="0" anchor="ctr"/>
                <a:lstStyle/>
                <a:p>
                  <a:endParaRPr lang="en-CH" sz="4800"/>
                </a:p>
              </p:txBody>
            </p:sp>
            <p:sp>
              <p:nvSpPr>
                <p:cNvPr id="304" name="Freeform 303">
                  <a:extLst>
                    <a:ext uri="{FF2B5EF4-FFF2-40B4-BE49-F238E27FC236}">
                      <a16:creationId xmlns:a16="http://schemas.microsoft.com/office/drawing/2014/main" id="{44F9FD86-C05D-173B-FE61-14AA22D54EAF}"/>
                    </a:ext>
                  </a:extLst>
                </p:cNvPr>
                <p:cNvSpPr/>
                <p:nvPr/>
              </p:nvSpPr>
              <p:spPr>
                <a:xfrm>
                  <a:off x="8994271" y="11129364"/>
                  <a:ext cx="1169494" cy="1594862"/>
                </a:xfrm>
                <a:custGeom>
                  <a:avLst/>
                  <a:gdLst>
                    <a:gd name="connsiteX0" fmla="*/ 1166 w 1169494"/>
                    <a:gd name="connsiteY0" fmla="*/ 3095 h 1594862"/>
                    <a:gd name="connsiteX1" fmla="*/ 1170660 w 1169494"/>
                    <a:gd name="connsiteY1" fmla="*/ 3095 h 1594862"/>
                    <a:gd name="connsiteX2" fmla="*/ 1170660 w 1169494"/>
                    <a:gd name="connsiteY2" fmla="*/ 1597958 h 1594862"/>
                    <a:gd name="connsiteX3" fmla="*/ 1165 w 1169494"/>
                    <a:gd name="connsiteY3" fmla="*/ 1597958 h 1594862"/>
                  </a:gdLst>
                  <a:ahLst/>
                  <a:cxnLst>
                    <a:cxn ang="0">
                      <a:pos x="connsiteX0" y="connsiteY0"/>
                    </a:cxn>
                    <a:cxn ang="0">
                      <a:pos x="connsiteX1" y="connsiteY1"/>
                    </a:cxn>
                    <a:cxn ang="0">
                      <a:pos x="connsiteX2" y="connsiteY2"/>
                    </a:cxn>
                    <a:cxn ang="0">
                      <a:pos x="connsiteX3" y="connsiteY3"/>
                    </a:cxn>
                  </a:cxnLst>
                  <a:rect l="l" t="t" r="r" b="b"/>
                  <a:pathLst>
                    <a:path w="1169494" h="1594862">
                      <a:moveTo>
                        <a:pt x="1166" y="3095"/>
                      </a:moveTo>
                      <a:lnTo>
                        <a:pt x="1170660" y="3095"/>
                      </a:lnTo>
                      <a:lnTo>
                        <a:pt x="1170660" y="1597958"/>
                      </a:lnTo>
                      <a:lnTo>
                        <a:pt x="1165" y="1597958"/>
                      </a:lnTo>
                      <a:close/>
                    </a:path>
                  </a:pathLst>
                </a:custGeom>
                <a:solidFill>
                  <a:srgbClr val="FFFFFF"/>
                </a:solidFill>
                <a:ln w="5033" cap="rnd">
                  <a:noFill/>
                  <a:prstDash val="solid"/>
                  <a:round/>
                </a:ln>
              </p:spPr>
              <p:txBody>
                <a:bodyPr rtlCol="0" anchor="ctr"/>
                <a:lstStyle/>
                <a:p>
                  <a:endParaRPr lang="en-CH" sz="4800"/>
                </a:p>
              </p:txBody>
            </p:sp>
          </p:grpSp>
          <p:sp>
            <p:nvSpPr>
              <p:cNvPr id="305" name="Freeform 304">
                <a:extLst>
                  <a:ext uri="{FF2B5EF4-FFF2-40B4-BE49-F238E27FC236}">
                    <a16:creationId xmlns:a16="http://schemas.microsoft.com/office/drawing/2014/main" id="{863D3FA5-6963-A89B-7011-4F02208CEFA0}"/>
                  </a:ext>
                </a:extLst>
              </p:cNvPr>
              <p:cNvSpPr/>
              <p:nvPr/>
            </p:nvSpPr>
            <p:spPr>
              <a:xfrm>
                <a:off x="9093336" y="11322801"/>
                <a:ext cx="485677" cy="3047"/>
              </a:xfrm>
              <a:custGeom>
                <a:avLst/>
                <a:gdLst>
                  <a:gd name="connsiteX0" fmla="*/ 1201 w 485677"/>
                  <a:gd name="connsiteY0" fmla="*/ 2978 h 3047"/>
                  <a:gd name="connsiteX1" fmla="*/ 486878 w 485677"/>
                  <a:gd name="connsiteY1" fmla="*/ 2978 h 3047"/>
                </a:gdLst>
                <a:ahLst/>
                <a:cxnLst>
                  <a:cxn ang="0">
                    <a:pos x="connsiteX0" y="connsiteY0"/>
                  </a:cxn>
                  <a:cxn ang="0">
                    <a:pos x="connsiteX1" y="connsiteY1"/>
                  </a:cxn>
                </a:cxnLst>
                <a:rect l="l" t="t" r="r" b="b"/>
                <a:pathLst>
                  <a:path w="485677" h="3047">
                    <a:moveTo>
                      <a:pt x="1201" y="2978"/>
                    </a:moveTo>
                    <a:lnTo>
                      <a:pt x="486878" y="2978"/>
                    </a:lnTo>
                  </a:path>
                </a:pathLst>
              </a:custGeom>
              <a:noFill/>
              <a:ln w="31082" cap="flat">
                <a:solidFill>
                  <a:srgbClr val="000080"/>
                </a:solidFill>
                <a:prstDash val="solid"/>
                <a:round/>
              </a:ln>
            </p:spPr>
            <p:txBody>
              <a:bodyPr rtlCol="0" anchor="ctr"/>
              <a:lstStyle/>
              <a:p>
                <a:endParaRPr lang="en-CH" sz="4800"/>
              </a:p>
            </p:txBody>
          </p:sp>
          <p:sp>
            <p:nvSpPr>
              <p:cNvPr id="306" name="Freeform 305">
                <a:extLst>
                  <a:ext uri="{FF2B5EF4-FFF2-40B4-BE49-F238E27FC236}">
                    <a16:creationId xmlns:a16="http://schemas.microsoft.com/office/drawing/2014/main" id="{39DFB590-3470-4F1F-AAEC-D95C9E867356}"/>
                  </a:ext>
                </a:extLst>
              </p:cNvPr>
              <p:cNvSpPr/>
              <p:nvPr/>
            </p:nvSpPr>
            <p:spPr>
              <a:xfrm>
                <a:off x="9645846" y="11323223"/>
                <a:ext cx="372900" cy="3047"/>
              </a:xfrm>
              <a:custGeom>
                <a:avLst/>
                <a:gdLst>
                  <a:gd name="connsiteX0" fmla="*/ 1363 w 372900"/>
                  <a:gd name="connsiteY0" fmla="*/ 2978 h 3047"/>
                  <a:gd name="connsiteX1" fmla="*/ 374264 w 372900"/>
                  <a:gd name="connsiteY1" fmla="*/ 2978 h 3047"/>
                </a:gdLst>
                <a:ahLst/>
                <a:cxnLst>
                  <a:cxn ang="0">
                    <a:pos x="connsiteX0" y="connsiteY0"/>
                  </a:cxn>
                  <a:cxn ang="0">
                    <a:pos x="connsiteX1" y="connsiteY1"/>
                  </a:cxn>
                </a:cxnLst>
                <a:rect l="l" t="t" r="r" b="b"/>
                <a:pathLst>
                  <a:path w="372900" h="3047">
                    <a:moveTo>
                      <a:pt x="1363" y="2978"/>
                    </a:moveTo>
                    <a:lnTo>
                      <a:pt x="374264" y="2978"/>
                    </a:lnTo>
                  </a:path>
                </a:pathLst>
              </a:custGeom>
              <a:noFill/>
              <a:ln w="30809" cap="flat">
                <a:solidFill>
                  <a:srgbClr val="000080"/>
                </a:solidFill>
                <a:prstDash val="solid"/>
                <a:round/>
              </a:ln>
            </p:spPr>
            <p:txBody>
              <a:bodyPr rtlCol="0" anchor="ctr"/>
              <a:lstStyle/>
              <a:p>
                <a:endParaRPr lang="en-CH" sz="4800"/>
              </a:p>
            </p:txBody>
          </p:sp>
          <p:sp>
            <p:nvSpPr>
              <p:cNvPr id="307" name="Freeform 306">
                <a:extLst>
                  <a:ext uri="{FF2B5EF4-FFF2-40B4-BE49-F238E27FC236}">
                    <a16:creationId xmlns:a16="http://schemas.microsoft.com/office/drawing/2014/main" id="{9A6E7539-5992-3CF4-B962-C25621099B0F}"/>
                  </a:ext>
                </a:extLst>
              </p:cNvPr>
              <p:cNvSpPr/>
              <p:nvPr/>
            </p:nvSpPr>
            <p:spPr>
              <a:xfrm>
                <a:off x="9084287" y="11782420"/>
                <a:ext cx="934953" cy="3047"/>
              </a:xfrm>
              <a:custGeom>
                <a:avLst/>
                <a:gdLst>
                  <a:gd name="connsiteX0" fmla="*/ 1271 w 934953"/>
                  <a:gd name="connsiteY0" fmla="*/ 3129 h 3047"/>
                  <a:gd name="connsiteX1" fmla="*/ 936224 w 934953"/>
                  <a:gd name="connsiteY1" fmla="*/ 3129 h 3047"/>
                </a:gdLst>
                <a:ahLst/>
                <a:cxnLst>
                  <a:cxn ang="0">
                    <a:pos x="connsiteX0" y="connsiteY0"/>
                  </a:cxn>
                  <a:cxn ang="0">
                    <a:pos x="connsiteX1" y="connsiteY1"/>
                  </a:cxn>
                </a:cxnLst>
                <a:rect l="l" t="t" r="r" b="b"/>
                <a:pathLst>
                  <a:path w="934953" h="3047">
                    <a:moveTo>
                      <a:pt x="1271" y="3129"/>
                    </a:moveTo>
                    <a:lnTo>
                      <a:pt x="936224" y="3129"/>
                    </a:lnTo>
                  </a:path>
                </a:pathLst>
              </a:custGeom>
              <a:noFill/>
              <a:ln w="29649" cap="flat">
                <a:solidFill>
                  <a:srgbClr val="000080"/>
                </a:solidFill>
                <a:prstDash val="solid"/>
                <a:round/>
              </a:ln>
            </p:spPr>
            <p:txBody>
              <a:bodyPr rtlCol="0" anchor="ctr"/>
              <a:lstStyle/>
              <a:p>
                <a:endParaRPr lang="en-CH" sz="4800"/>
              </a:p>
            </p:txBody>
          </p:sp>
          <p:sp>
            <p:nvSpPr>
              <p:cNvPr id="308" name="Freeform 307">
                <a:extLst>
                  <a:ext uri="{FF2B5EF4-FFF2-40B4-BE49-F238E27FC236}">
                    <a16:creationId xmlns:a16="http://schemas.microsoft.com/office/drawing/2014/main" id="{3CFF9F78-B3CC-B88E-8504-A4766BA55F9F}"/>
                  </a:ext>
                </a:extLst>
              </p:cNvPr>
              <p:cNvSpPr/>
              <p:nvPr/>
            </p:nvSpPr>
            <p:spPr>
              <a:xfrm>
                <a:off x="9084287" y="12048371"/>
                <a:ext cx="934953" cy="3047"/>
              </a:xfrm>
              <a:custGeom>
                <a:avLst/>
                <a:gdLst>
                  <a:gd name="connsiteX0" fmla="*/ 1271 w 934953"/>
                  <a:gd name="connsiteY0" fmla="*/ 3216 h 3047"/>
                  <a:gd name="connsiteX1" fmla="*/ 936224 w 934953"/>
                  <a:gd name="connsiteY1" fmla="*/ 3216 h 3047"/>
                </a:gdLst>
                <a:ahLst/>
                <a:cxnLst>
                  <a:cxn ang="0">
                    <a:pos x="connsiteX0" y="connsiteY0"/>
                  </a:cxn>
                  <a:cxn ang="0">
                    <a:pos x="connsiteX1" y="connsiteY1"/>
                  </a:cxn>
                </a:cxnLst>
                <a:rect l="l" t="t" r="r" b="b"/>
                <a:pathLst>
                  <a:path w="934953" h="3047">
                    <a:moveTo>
                      <a:pt x="1271" y="3216"/>
                    </a:moveTo>
                    <a:lnTo>
                      <a:pt x="936224" y="3216"/>
                    </a:lnTo>
                  </a:path>
                </a:pathLst>
              </a:custGeom>
              <a:noFill/>
              <a:ln w="29649" cap="flat">
                <a:solidFill>
                  <a:srgbClr val="000080"/>
                </a:solidFill>
                <a:prstDash val="solid"/>
                <a:round/>
              </a:ln>
            </p:spPr>
            <p:txBody>
              <a:bodyPr rtlCol="0" anchor="ctr"/>
              <a:lstStyle/>
              <a:p>
                <a:endParaRPr lang="en-CH" sz="4800"/>
              </a:p>
            </p:txBody>
          </p:sp>
          <p:sp>
            <p:nvSpPr>
              <p:cNvPr id="309" name="Freeform 308">
                <a:extLst>
                  <a:ext uri="{FF2B5EF4-FFF2-40B4-BE49-F238E27FC236}">
                    <a16:creationId xmlns:a16="http://schemas.microsoft.com/office/drawing/2014/main" id="{A1471991-6A58-A1D3-256D-7A93028B62DC}"/>
                  </a:ext>
                </a:extLst>
              </p:cNvPr>
              <p:cNvSpPr/>
              <p:nvPr/>
            </p:nvSpPr>
            <p:spPr>
              <a:xfrm>
                <a:off x="9085758" y="12299873"/>
                <a:ext cx="934953" cy="3047"/>
              </a:xfrm>
              <a:custGeom>
                <a:avLst/>
                <a:gdLst>
                  <a:gd name="connsiteX0" fmla="*/ 1272 w 934953"/>
                  <a:gd name="connsiteY0" fmla="*/ 3299 h 3047"/>
                  <a:gd name="connsiteX1" fmla="*/ 936225 w 934953"/>
                  <a:gd name="connsiteY1" fmla="*/ 3299 h 3047"/>
                </a:gdLst>
                <a:ahLst/>
                <a:cxnLst>
                  <a:cxn ang="0">
                    <a:pos x="connsiteX0" y="connsiteY0"/>
                  </a:cxn>
                  <a:cxn ang="0">
                    <a:pos x="connsiteX1" y="connsiteY1"/>
                  </a:cxn>
                </a:cxnLst>
                <a:rect l="l" t="t" r="r" b="b"/>
                <a:pathLst>
                  <a:path w="934953" h="3047">
                    <a:moveTo>
                      <a:pt x="1272" y="3299"/>
                    </a:moveTo>
                    <a:lnTo>
                      <a:pt x="936225" y="3299"/>
                    </a:lnTo>
                  </a:path>
                </a:pathLst>
              </a:custGeom>
              <a:noFill/>
              <a:ln w="29649" cap="flat">
                <a:solidFill>
                  <a:srgbClr val="000080"/>
                </a:solidFill>
                <a:prstDash val="solid"/>
                <a:round/>
              </a:ln>
            </p:spPr>
            <p:txBody>
              <a:bodyPr rtlCol="0" anchor="ctr"/>
              <a:lstStyle/>
              <a:p>
                <a:endParaRPr lang="en-CH" sz="4800"/>
              </a:p>
            </p:txBody>
          </p:sp>
          <p:sp>
            <p:nvSpPr>
              <p:cNvPr id="310" name="Freeform 309">
                <a:extLst>
                  <a:ext uri="{FF2B5EF4-FFF2-40B4-BE49-F238E27FC236}">
                    <a16:creationId xmlns:a16="http://schemas.microsoft.com/office/drawing/2014/main" id="{A9099A02-7BB7-A6D3-1B31-EA5E0F62564E}"/>
                  </a:ext>
                </a:extLst>
              </p:cNvPr>
              <p:cNvSpPr/>
              <p:nvPr/>
            </p:nvSpPr>
            <p:spPr>
              <a:xfrm>
                <a:off x="9093336" y="11406400"/>
                <a:ext cx="485677" cy="3047"/>
              </a:xfrm>
              <a:custGeom>
                <a:avLst/>
                <a:gdLst>
                  <a:gd name="connsiteX0" fmla="*/ 1201 w 485677"/>
                  <a:gd name="connsiteY0" fmla="*/ 3006 h 3047"/>
                  <a:gd name="connsiteX1" fmla="*/ 486878 w 485677"/>
                  <a:gd name="connsiteY1" fmla="*/ 3006 h 3047"/>
                </a:gdLst>
                <a:ahLst/>
                <a:cxnLst>
                  <a:cxn ang="0">
                    <a:pos x="connsiteX0" y="connsiteY0"/>
                  </a:cxn>
                  <a:cxn ang="0">
                    <a:pos x="connsiteX1" y="connsiteY1"/>
                  </a:cxn>
                </a:cxnLst>
                <a:rect l="l" t="t" r="r" b="b"/>
                <a:pathLst>
                  <a:path w="485677" h="3047">
                    <a:moveTo>
                      <a:pt x="1201" y="3006"/>
                    </a:moveTo>
                    <a:lnTo>
                      <a:pt x="486878" y="3006"/>
                    </a:lnTo>
                  </a:path>
                </a:pathLst>
              </a:custGeom>
              <a:noFill/>
              <a:ln w="31082" cap="flat">
                <a:solidFill>
                  <a:srgbClr val="000080"/>
                </a:solidFill>
                <a:prstDash val="solid"/>
                <a:round/>
              </a:ln>
            </p:spPr>
            <p:txBody>
              <a:bodyPr rtlCol="0" anchor="ctr"/>
              <a:lstStyle/>
              <a:p>
                <a:endParaRPr lang="en-CH" sz="4800"/>
              </a:p>
            </p:txBody>
          </p:sp>
          <p:sp>
            <p:nvSpPr>
              <p:cNvPr id="311" name="Freeform 310">
                <a:extLst>
                  <a:ext uri="{FF2B5EF4-FFF2-40B4-BE49-F238E27FC236}">
                    <a16:creationId xmlns:a16="http://schemas.microsoft.com/office/drawing/2014/main" id="{CF999879-3D1C-7879-E7E2-726A028DF2C1}"/>
                  </a:ext>
                </a:extLst>
              </p:cNvPr>
              <p:cNvSpPr/>
              <p:nvPr/>
            </p:nvSpPr>
            <p:spPr>
              <a:xfrm>
                <a:off x="9645846" y="11406822"/>
                <a:ext cx="372900" cy="3047"/>
              </a:xfrm>
              <a:custGeom>
                <a:avLst/>
                <a:gdLst>
                  <a:gd name="connsiteX0" fmla="*/ 1363 w 372900"/>
                  <a:gd name="connsiteY0" fmla="*/ 3006 h 3047"/>
                  <a:gd name="connsiteX1" fmla="*/ 374264 w 372900"/>
                  <a:gd name="connsiteY1" fmla="*/ 3006 h 3047"/>
                </a:gdLst>
                <a:ahLst/>
                <a:cxnLst>
                  <a:cxn ang="0">
                    <a:pos x="connsiteX0" y="connsiteY0"/>
                  </a:cxn>
                  <a:cxn ang="0">
                    <a:pos x="connsiteX1" y="connsiteY1"/>
                  </a:cxn>
                </a:cxnLst>
                <a:rect l="l" t="t" r="r" b="b"/>
                <a:pathLst>
                  <a:path w="372900" h="3047">
                    <a:moveTo>
                      <a:pt x="1363" y="3006"/>
                    </a:moveTo>
                    <a:lnTo>
                      <a:pt x="374264" y="3006"/>
                    </a:lnTo>
                  </a:path>
                </a:pathLst>
              </a:custGeom>
              <a:noFill/>
              <a:ln w="30809" cap="flat">
                <a:solidFill>
                  <a:srgbClr val="000080"/>
                </a:solidFill>
                <a:prstDash val="solid"/>
                <a:round/>
              </a:ln>
            </p:spPr>
            <p:txBody>
              <a:bodyPr rtlCol="0" anchor="ctr"/>
              <a:lstStyle/>
              <a:p>
                <a:endParaRPr lang="en-CH" sz="4800"/>
              </a:p>
            </p:txBody>
          </p:sp>
          <p:sp>
            <p:nvSpPr>
              <p:cNvPr id="312" name="Freeform 311">
                <a:extLst>
                  <a:ext uri="{FF2B5EF4-FFF2-40B4-BE49-F238E27FC236}">
                    <a16:creationId xmlns:a16="http://schemas.microsoft.com/office/drawing/2014/main" id="{6DE435AB-AFA8-7679-CD74-8A05EF5409F7}"/>
                  </a:ext>
                </a:extLst>
              </p:cNvPr>
              <p:cNvSpPr/>
              <p:nvPr/>
            </p:nvSpPr>
            <p:spPr>
              <a:xfrm>
                <a:off x="9084287" y="11866016"/>
                <a:ext cx="934953" cy="3047"/>
              </a:xfrm>
              <a:custGeom>
                <a:avLst/>
                <a:gdLst>
                  <a:gd name="connsiteX0" fmla="*/ 1271 w 934953"/>
                  <a:gd name="connsiteY0" fmla="*/ 3157 h 3047"/>
                  <a:gd name="connsiteX1" fmla="*/ 936224 w 934953"/>
                  <a:gd name="connsiteY1" fmla="*/ 3157 h 3047"/>
                </a:gdLst>
                <a:ahLst/>
                <a:cxnLst>
                  <a:cxn ang="0">
                    <a:pos x="connsiteX0" y="connsiteY0"/>
                  </a:cxn>
                  <a:cxn ang="0">
                    <a:pos x="connsiteX1" y="connsiteY1"/>
                  </a:cxn>
                </a:cxnLst>
                <a:rect l="l" t="t" r="r" b="b"/>
                <a:pathLst>
                  <a:path w="934953" h="3047">
                    <a:moveTo>
                      <a:pt x="1271" y="3157"/>
                    </a:moveTo>
                    <a:lnTo>
                      <a:pt x="936224" y="3157"/>
                    </a:lnTo>
                  </a:path>
                </a:pathLst>
              </a:custGeom>
              <a:noFill/>
              <a:ln w="29649" cap="flat">
                <a:solidFill>
                  <a:srgbClr val="000080"/>
                </a:solidFill>
                <a:prstDash val="solid"/>
                <a:round/>
              </a:ln>
            </p:spPr>
            <p:txBody>
              <a:bodyPr rtlCol="0" anchor="ctr"/>
              <a:lstStyle/>
              <a:p>
                <a:endParaRPr lang="en-CH" sz="4800"/>
              </a:p>
            </p:txBody>
          </p:sp>
          <p:sp>
            <p:nvSpPr>
              <p:cNvPr id="313" name="Freeform 312">
                <a:extLst>
                  <a:ext uri="{FF2B5EF4-FFF2-40B4-BE49-F238E27FC236}">
                    <a16:creationId xmlns:a16="http://schemas.microsoft.com/office/drawing/2014/main" id="{C3D9FCA0-DD15-0869-1BDF-F17BB77D94F9}"/>
                  </a:ext>
                </a:extLst>
              </p:cNvPr>
              <p:cNvSpPr/>
              <p:nvPr/>
            </p:nvSpPr>
            <p:spPr>
              <a:xfrm>
                <a:off x="9084287" y="12131973"/>
                <a:ext cx="934953" cy="3047"/>
              </a:xfrm>
              <a:custGeom>
                <a:avLst/>
                <a:gdLst>
                  <a:gd name="connsiteX0" fmla="*/ 1271 w 934953"/>
                  <a:gd name="connsiteY0" fmla="*/ 3244 h 3047"/>
                  <a:gd name="connsiteX1" fmla="*/ 936224 w 934953"/>
                  <a:gd name="connsiteY1" fmla="*/ 3244 h 3047"/>
                </a:gdLst>
                <a:ahLst/>
                <a:cxnLst>
                  <a:cxn ang="0">
                    <a:pos x="connsiteX0" y="connsiteY0"/>
                  </a:cxn>
                  <a:cxn ang="0">
                    <a:pos x="connsiteX1" y="connsiteY1"/>
                  </a:cxn>
                </a:cxnLst>
                <a:rect l="l" t="t" r="r" b="b"/>
                <a:pathLst>
                  <a:path w="934953" h="3047">
                    <a:moveTo>
                      <a:pt x="1271" y="3244"/>
                    </a:moveTo>
                    <a:lnTo>
                      <a:pt x="936224" y="3244"/>
                    </a:lnTo>
                  </a:path>
                </a:pathLst>
              </a:custGeom>
              <a:noFill/>
              <a:ln w="29649" cap="flat">
                <a:solidFill>
                  <a:srgbClr val="000080"/>
                </a:solidFill>
                <a:prstDash val="solid"/>
                <a:round/>
              </a:ln>
            </p:spPr>
            <p:txBody>
              <a:bodyPr rtlCol="0" anchor="ctr"/>
              <a:lstStyle/>
              <a:p>
                <a:endParaRPr lang="en-CH" sz="4800"/>
              </a:p>
            </p:txBody>
          </p:sp>
          <p:sp>
            <p:nvSpPr>
              <p:cNvPr id="314" name="Freeform 313">
                <a:extLst>
                  <a:ext uri="{FF2B5EF4-FFF2-40B4-BE49-F238E27FC236}">
                    <a16:creationId xmlns:a16="http://schemas.microsoft.com/office/drawing/2014/main" id="{8E036613-1BA2-6994-DFF2-3851CE5B8EE6}"/>
                  </a:ext>
                </a:extLst>
              </p:cNvPr>
              <p:cNvSpPr/>
              <p:nvPr/>
            </p:nvSpPr>
            <p:spPr>
              <a:xfrm>
                <a:off x="9085758" y="12383474"/>
                <a:ext cx="934953" cy="3047"/>
              </a:xfrm>
              <a:custGeom>
                <a:avLst/>
                <a:gdLst>
                  <a:gd name="connsiteX0" fmla="*/ 1272 w 934953"/>
                  <a:gd name="connsiteY0" fmla="*/ 3326 h 3047"/>
                  <a:gd name="connsiteX1" fmla="*/ 936225 w 934953"/>
                  <a:gd name="connsiteY1" fmla="*/ 3326 h 3047"/>
                </a:gdLst>
                <a:ahLst/>
                <a:cxnLst>
                  <a:cxn ang="0">
                    <a:pos x="connsiteX0" y="connsiteY0"/>
                  </a:cxn>
                  <a:cxn ang="0">
                    <a:pos x="connsiteX1" y="connsiteY1"/>
                  </a:cxn>
                </a:cxnLst>
                <a:rect l="l" t="t" r="r" b="b"/>
                <a:pathLst>
                  <a:path w="934953" h="3047">
                    <a:moveTo>
                      <a:pt x="1272" y="3326"/>
                    </a:moveTo>
                    <a:lnTo>
                      <a:pt x="936225" y="3326"/>
                    </a:lnTo>
                  </a:path>
                </a:pathLst>
              </a:custGeom>
              <a:noFill/>
              <a:ln w="29649" cap="flat">
                <a:solidFill>
                  <a:srgbClr val="000080"/>
                </a:solidFill>
                <a:prstDash val="solid"/>
                <a:round/>
              </a:ln>
            </p:spPr>
            <p:txBody>
              <a:bodyPr rtlCol="0" anchor="ctr"/>
              <a:lstStyle/>
              <a:p>
                <a:endParaRPr lang="en-CH" sz="4800"/>
              </a:p>
            </p:txBody>
          </p:sp>
          <p:sp>
            <p:nvSpPr>
              <p:cNvPr id="315" name="Freeform 314">
                <a:extLst>
                  <a:ext uri="{FF2B5EF4-FFF2-40B4-BE49-F238E27FC236}">
                    <a16:creationId xmlns:a16="http://schemas.microsoft.com/office/drawing/2014/main" id="{6A3479B2-B54E-1690-2D46-6C116402DF54}"/>
                  </a:ext>
                </a:extLst>
              </p:cNvPr>
              <p:cNvSpPr/>
              <p:nvPr/>
            </p:nvSpPr>
            <p:spPr>
              <a:xfrm>
                <a:off x="9093336" y="11485756"/>
                <a:ext cx="485677" cy="3047"/>
              </a:xfrm>
              <a:custGeom>
                <a:avLst/>
                <a:gdLst>
                  <a:gd name="connsiteX0" fmla="*/ 1201 w 485677"/>
                  <a:gd name="connsiteY0" fmla="*/ 3032 h 3047"/>
                  <a:gd name="connsiteX1" fmla="*/ 486878 w 485677"/>
                  <a:gd name="connsiteY1" fmla="*/ 3032 h 3047"/>
                </a:gdLst>
                <a:ahLst/>
                <a:cxnLst>
                  <a:cxn ang="0">
                    <a:pos x="connsiteX0" y="connsiteY0"/>
                  </a:cxn>
                  <a:cxn ang="0">
                    <a:pos x="connsiteX1" y="connsiteY1"/>
                  </a:cxn>
                </a:cxnLst>
                <a:rect l="l" t="t" r="r" b="b"/>
                <a:pathLst>
                  <a:path w="485677" h="3047">
                    <a:moveTo>
                      <a:pt x="1201" y="3032"/>
                    </a:moveTo>
                    <a:lnTo>
                      <a:pt x="486878" y="3032"/>
                    </a:lnTo>
                  </a:path>
                </a:pathLst>
              </a:custGeom>
              <a:noFill/>
              <a:ln w="31082" cap="flat">
                <a:solidFill>
                  <a:srgbClr val="000080"/>
                </a:solidFill>
                <a:prstDash val="solid"/>
                <a:round/>
              </a:ln>
            </p:spPr>
            <p:txBody>
              <a:bodyPr rtlCol="0" anchor="ctr"/>
              <a:lstStyle/>
              <a:p>
                <a:endParaRPr lang="en-CH" sz="4800"/>
              </a:p>
            </p:txBody>
          </p:sp>
          <p:sp>
            <p:nvSpPr>
              <p:cNvPr id="316" name="Freeform 315">
                <a:extLst>
                  <a:ext uri="{FF2B5EF4-FFF2-40B4-BE49-F238E27FC236}">
                    <a16:creationId xmlns:a16="http://schemas.microsoft.com/office/drawing/2014/main" id="{1771B8FC-AE74-3061-0ECC-44176B992392}"/>
                  </a:ext>
                </a:extLst>
              </p:cNvPr>
              <p:cNvSpPr/>
              <p:nvPr/>
            </p:nvSpPr>
            <p:spPr>
              <a:xfrm>
                <a:off x="9645846" y="11486179"/>
                <a:ext cx="372900" cy="3047"/>
              </a:xfrm>
              <a:custGeom>
                <a:avLst/>
                <a:gdLst>
                  <a:gd name="connsiteX0" fmla="*/ 1363 w 372900"/>
                  <a:gd name="connsiteY0" fmla="*/ 3032 h 3047"/>
                  <a:gd name="connsiteX1" fmla="*/ 374264 w 372900"/>
                  <a:gd name="connsiteY1" fmla="*/ 3032 h 3047"/>
                </a:gdLst>
                <a:ahLst/>
                <a:cxnLst>
                  <a:cxn ang="0">
                    <a:pos x="connsiteX0" y="connsiteY0"/>
                  </a:cxn>
                  <a:cxn ang="0">
                    <a:pos x="connsiteX1" y="connsiteY1"/>
                  </a:cxn>
                </a:cxnLst>
                <a:rect l="l" t="t" r="r" b="b"/>
                <a:pathLst>
                  <a:path w="372900" h="3047">
                    <a:moveTo>
                      <a:pt x="1363" y="3032"/>
                    </a:moveTo>
                    <a:lnTo>
                      <a:pt x="374264" y="3032"/>
                    </a:lnTo>
                  </a:path>
                </a:pathLst>
              </a:custGeom>
              <a:noFill/>
              <a:ln w="30809" cap="flat">
                <a:solidFill>
                  <a:srgbClr val="000080"/>
                </a:solidFill>
                <a:prstDash val="solid"/>
                <a:round/>
              </a:ln>
            </p:spPr>
            <p:txBody>
              <a:bodyPr rtlCol="0" anchor="ctr"/>
              <a:lstStyle/>
              <a:p>
                <a:endParaRPr lang="en-CH" sz="4800"/>
              </a:p>
            </p:txBody>
          </p:sp>
          <p:sp>
            <p:nvSpPr>
              <p:cNvPr id="317" name="Freeform 316">
                <a:extLst>
                  <a:ext uri="{FF2B5EF4-FFF2-40B4-BE49-F238E27FC236}">
                    <a16:creationId xmlns:a16="http://schemas.microsoft.com/office/drawing/2014/main" id="{216BCF69-B33B-1DDB-D8C0-B074C75D141F}"/>
                  </a:ext>
                </a:extLst>
              </p:cNvPr>
              <p:cNvSpPr/>
              <p:nvPr/>
            </p:nvSpPr>
            <p:spPr>
              <a:xfrm>
                <a:off x="9084287" y="11945377"/>
                <a:ext cx="934953" cy="3047"/>
              </a:xfrm>
              <a:custGeom>
                <a:avLst/>
                <a:gdLst>
                  <a:gd name="connsiteX0" fmla="*/ 1271 w 934953"/>
                  <a:gd name="connsiteY0" fmla="*/ 3183 h 3047"/>
                  <a:gd name="connsiteX1" fmla="*/ 936224 w 934953"/>
                  <a:gd name="connsiteY1" fmla="*/ 3183 h 3047"/>
                </a:gdLst>
                <a:ahLst/>
                <a:cxnLst>
                  <a:cxn ang="0">
                    <a:pos x="connsiteX0" y="connsiteY0"/>
                  </a:cxn>
                  <a:cxn ang="0">
                    <a:pos x="connsiteX1" y="connsiteY1"/>
                  </a:cxn>
                </a:cxnLst>
                <a:rect l="l" t="t" r="r" b="b"/>
                <a:pathLst>
                  <a:path w="934953" h="3047">
                    <a:moveTo>
                      <a:pt x="1271" y="3183"/>
                    </a:moveTo>
                    <a:lnTo>
                      <a:pt x="936224" y="3183"/>
                    </a:lnTo>
                  </a:path>
                </a:pathLst>
              </a:custGeom>
              <a:noFill/>
              <a:ln w="29649" cap="flat">
                <a:solidFill>
                  <a:srgbClr val="000080"/>
                </a:solidFill>
                <a:prstDash val="solid"/>
                <a:round/>
              </a:ln>
            </p:spPr>
            <p:txBody>
              <a:bodyPr rtlCol="0" anchor="ctr"/>
              <a:lstStyle/>
              <a:p>
                <a:endParaRPr lang="en-CH" sz="4800"/>
              </a:p>
            </p:txBody>
          </p:sp>
          <p:sp>
            <p:nvSpPr>
              <p:cNvPr id="318" name="Freeform 317">
                <a:extLst>
                  <a:ext uri="{FF2B5EF4-FFF2-40B4-BE49-F238E27FC236}">
                    <a16:creationId xmlns:a16="http://schemas.microsoft.com/office/drawing/2014/main" id="{B078223F-6EA8-F757-21AE-D9C40DAC9D6E}"/>
                  </a:ext>
                </a:extLst>
              </p:cNvPr>
              <p:cNvSpPr/>
              <p:nvPr/>
            </p:nvSpPr>
            <p:spPr>
              <a:xfrm>
                <a:off x="9084287" y="12211327"/>
                <a:ext cx="934953" cy="3047"/>
              </a:xfrm>
              <a:custGeom>
                <a:avLst/>
                <a:gdLst>
                  <a:gd name="connsiteX0" fmla="*/ 1271 w 934953"/>
                  <a:gd name="connsiteY0" fmla="*/ 3270 h 3047"/>
                  <a:gd name="connsiteX1" fmla="*/ 936224 w 934953"/>
                  <a:gd name="connsiteY1" fmla="*/ 3270 h 3047"/>
                </a:gdLst>
                <a:ahLst/>
                <a:cxnLst>
                  <a:cxn ang="0">
                    <a:pos x="connsiteX0" y="connsiteY0"/>
                  </a:cxn>
                  <a:cxn ang="0">
                    <a:pos x="connsiteX1" y="connsiteY1"/>
                  </a:cxn>
                </a:cxnLst>
                <a:rect l="l" t="t" r="r" b="b"/>
                <a:pathLst>
                  <a:path w="934953" h="3047">
                    <a:moveTo>
                      <a:pt x="1271" y="3270"/>
                    </a:moveTo>
                    <a:lnTo>
                      <a:pt x="936224" y="3270"/>
                    </a:lnTo>
                  </a:path>
                </a:pathLst>
              </a:custGeom>
              <a:noFill/>
              <a:ln w="29649" cap="flat">
                <a:solidFill>
                  <a:srgbClr val="000080"/>
                </a:solidFill>
                <a:prstDash val="solid"/>
                <a:round/>
              </a:ln>
            </p:spPr>
            <p:txBody>
              <a:bodyPr rtlCol="0" anchor="ctr"/>
              <a:lstStyle/>
              <a:p>
                <a:endParaRPr lang="en-CH" sz="4800"/>
              </a:p>
            </p:txBody>
          </p:sp>
          <p:sp>
            <p:nvSpPr>
              <p:cNvPr id="319" name="Freeform 318">
                <a:extLst>
                  <a:ext uri="{FF2B5EF4-FFF2-40B4-BE49-F238E27FC236}">
                    <a16:creationId xmlns:a16="http://schemas.microsoft.com/office/drawing/2014/main" id="{E285EDDA-A14F-9617-C968-971948D2EEFE}"/>
                  </a:ext>
                </a:extLst>
              </p:cNvPr>
              <p:cNvSpPr/>
              <p:nvPr/>
            </p:nvSpPr>
            <p:spPr>
              <a:xfrm>
                <a:off x="9085758" y="12462829"/>
                <a:ext cx="934953" cy="3047"/>
              </a:xfrm>
              <a:custGeom>
                <a:avLst/>
                <a:gdLst>
                  <a:gd name="connsiteX0" fmla="*/ 1272 w 934953"/>
                  <a:gd name="connsiteY0" fmla="*/ 3352 h 3047"/>
                  <a:gd name="connsiteX1" fmla="*/ 936225 w 934953"/>
                  <a:gd name="connsiteY1" fmla="*/ 3352 h 3047"/>
                </a:gdLst>
                <a:ahLst/>
                <a:cxnLst>
                  <a:cxn ang="0">
                    <a:pos x="connsiteX0" y="connsiteY0"/>
                  </a:cxn>
                  <a:cxn ang="0">
                    <a:pos x="connsiteX1" y="connsiteY1"/>
                  </a:cxn>
                </a:cxnLst>
                <a:rect l="l" t="t" r="r" b="b"/>
                <a:pathLst>
                  <a:path w="934953" h="3047">
                    <a:moveTo>
                      <a:pt x="1272" y="3352"/>
                    </a:moveTo>
                    <a:lnTo>
                      <a:pt x="936225" y="3352"/>
                    </a:lnTo>
                  </a:path>
                </a:pathLst>
              </a:custGeom>
              <a:noFill/>
              <a:ln w="29649" cap="flat">
                <a:solidFill>
                  <a:srgbClr val="000080"/>
                </a:solidFill>
                <a:prstDash val="solid"/>
                <a:round/>
              </a:ln>
            </p:spPr>
            <p:txBody>
              <a:bodyPr rtlCol="0" anchor="ctr"/>
              <a:lstStyle/>
              <a:p>
                <a:endParaRPr lang="en-CH" sz="4800"/>
              </a:p>
            </p:txBody>
          </p:sp>
        </p:grpSp>
      </p:grpSp>
      <p:grpSp>
        <p:nvGrpSpPr>
          <p:cNvPr id="320" name="Graphic 4">
            <a:extLst>
              <a:ext uri="{FF2B5EF4-FFF2-40B4-BE49-F238E27FC236}">
                <a16:creationId xmlns:a16="http://schemas.microsoft.com/office/drawing/2014/main" id="{5DD566E5-4F82-C86F-D0EF-89E2BF18AB21}"/>
              </a:ext>
            </a:extLst>
          </p:cNvPr>
          <p:cNvGrpSpPr/>
          <p:nvPr/>
        </p:nvGrpSpPr>
        <p:grpSpPr>
          <a:xfrm>
            <a:off x="1604021" y="16435642"/>
            <a:ext cx="861579" cy="3460433"/>
            <a:chOff x="1604021" y="16435642"/>
            <a:chExt cx="861579" cy="3460433"/>
          </a:xfrm>
        </p:grpSpPr>
        <p:grpSp>
          <p:nvGrpSpPr>
            <p:cNvPr id="321" name="Graphic 4">
              <a:extLst>
                <a:ext uri="{FF2B5EF4-FFF2-40B4-BE49-F238E27FC236}">
                  <a16:creationId xmlns:a16="http://schemas.microsoft.com/office/drawing/2014/main" id="{8579C7D8-34E4-9657-5071-CCE9E4528EE8}"/>
                </a:ext>
              </a:extLst>
            </p:cNvPr>
            <p:cNvGrpSpPr/>
            <p:nvPr/>
          </p:nvGrpSpPr>
          <p:grpSpPr>
            <a:xfrm>
              <a:off x="1658688" y="16834523"/>
              <a:ext cx="758788" cy="3061552"/>
              <a:chOff x="1658688" y="16834523"/>
              <a:chExt cx="758788" cy="3061552"/>
            </a:xfrm>
          </p:grpSpPr>
          <p:sp>
            <p:nvSpPr>
              <p:cNvPr id="322" name="Freeform 321">
                <a:extLst>
                  <a:ext uri="{FF2B5EF4-FFF2-40B4-BE49-F238E27FC236}">
                    <a16:creationId xmlns:a16="http://schemas.microsoft.com/office/drawing/2014/main" id="{4D503732-2CC4-0BA7-D20D-D7AB939B4890}"/>
                  </a:ext>
                </a:extLst>
              </p:cNvPr>
              <p:cNvSpPr/>
              <p:nvPr/>
            </p:nvSpPr>
            <p:spPr>
              <a:xfrm>
                <a:off x="1658688" y="16834523"/>
                <a:ext cx="752233" cy="3061552"/>
              </a:xfrm>
              <a:custGeom>
                <a:avLst/>
                <a:gdLst>
                  <a:gd name="connsiteX0" fmla="*/ 751704 w 752233"/>
                  <a:gd name="connsiteY0" fmla="*/ 159816 h 3061552"/>
                  <a:gd name="connsiteX1" fmla="*/ -529 w 752233"/>
                  <a:gd name="connsiteY1" fmla="*/ 159816 h 3061552"/>
                  <a:gd name="connsiteX2" fmla="*/ -529 w 752233"/>
                  <a:gd name="connsiteY2" fmla="*/ 2690911 h 3061552"/>
                  <a:gd name="connsiteX3" fmla="*/ 375588 w 752233"/>
                  <a:gd name="connsiteY3" fmla="*/ 3066063 h 3061552"/>
                  <a:gd name="connsiteX4" fmla="*/ 751704 w 752233"/>
                  <a:gd name="connsiteY4" fmla="*/ 2690911 h 3061552"/>
                  <a:gd name="connsiteX5" fmla="*/ 751704 w 752233"/>
                  <a:gd name="connsiteY5" fmla="*/ 159816 h 306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2233" h="3061552">
                    <a:moveTo>
                      <a:pt x="751704" y="159816"/>
                    </a:moveTo>
                    <a:cubicBezTo>
                      <a:pt x="751704" y="-47257"/>
                      <a:pt x="-529" y="-47257"/>
                      <a:pt x="-529" y="159816"/>
                    </a:cubicBezTo>
                    <a:lnTo>
                      <a:pt x="-529" y="2690911"/>
                    </a:lnTo>
                    <a:cubicBezTo>
                      <a:pt x="-529" y="2897984"/>
                      <a:pt x="168028" y="3066063"/>
                      <a:pt x="375588" y="3066063"/>
                    </a:cubicBezTo>
                    <a:cubicBezTo>
                      <a:pt x="583147" y="3066063"/>
                      <a:pt x="751704" y="2897984"/>
                      <a:pt x="751704" y="2690911"/>
                    </a:cubicBezTo>
                    <a:lnTo>
                      <a:pt x="751704" y="159816"/>
                    </a:lnTo>
                    <a:close/>
                  </a:path>
                </a:pathLst>
              </a:custGeom>
              <a:solidFill>
                <a:srgbClr val="F4F6FF"/>
              </a:solidFill>
              <a:ln w="6332" cap="rnd">
                <a:solidFill>
                  <a:srgbClr val="000000"/>
                </a:solidFill>
                <a:prstDash val="solid"/>
                <a:round/>
              </a:ln>
            </p:spPr>
            <p:txBody>
              <a:bodyPr rtlCol="0" anchor="ctr"/>
              <a:lstStyle/>
              <a:p>
                <a:endParaRPr lang="en-CH" sz="4800"/>
              </a:p>
            </p:txBody>
          </p:sp>
          <p:sp>
            <p:nvSpPr>
              <p:cNvPr id="323" name="Freeform 322">
                <a:extLst>
                  <a:ext uri="{FF2B5EF4-FFF2-40B4-BE49-F238E27FC236}">
                    <a16:creationId xmlns:a16="http://schemas.microsoft.com/office/drawing/2014/main" id="{9F7CA05F-DEE3-C6B0-415D-8D6C2E957377}"/>
                  </a:ext>
                </a:extLst>
              </p:cNvPr>
              <p:cNvSpPr/>
              <p:nvPr/>
            </p:nvSpPr>
            <p:spPr>
              <a:xfrm>
                <a:off x="1701000" y="17435615"/>
                <a:ext cx="674235" cy="2406723"/>
              </a:xfrm>
              <a:custGeom>
                <a:avLst/>
                <a:gdLst>
                  <a:gd name="connsiteX0" fmla="*/ 669880 w 674235"/>
                  <a:gd name="connsiteY0" fmla="*/ 4724 h 2406723"/>
                  <a:gd name="connsiteX1" fmla="*/ -350 w 674235"/>
                  <a:gd name="connsiteY1" fmla="*/ 4686 h 2406723"/>
                  <a:gd name="connsiteX2" fmla="*/ -350 w 674235"/>
                  <a:gd name="connsiteY2" fmla="*/ 2061196 h 2406723"/>
                  <a:gd name="connsiteX3" fmla="*/ 333398 w 674235"/>
                  <a:gd name="connsiteY3" fmla="*/ 2411410 h 2406723"/>
                  <a:gd name="connsiteX4" fmla="*/ 673679 w 674235"/>
                  <a:gd name="connsiteY4" fmla="*/ 2061196 h 2406723"/>
                  <a:gd name="connsiteX5" fmla="*/ 669880 w 674235"/>
                  <a:gd name="connsiteY5" fmla="*/ 4724 h 240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235" h="2406723">
                    <a:moveTo>
                      <a:pt x="669880" y="4724"/>
                    </a:moveTo>
                    <a:lnTo>
                      <a:pt x="-350" y="4686"/>
                    </a:lnTo>
                    <a:lnTo>
                      <a:pt x="-350" y="2061196"/>
                    </a:lnTo>
                    <a:cubicBezTo>
                      <a:pt x="-6503" y="2250826"/>
                      <a:pt x="147341" y="2411410"/>
                      <a:pt x="333398" y="2411410"/>
                    </a:cubicBezTo>
                    <a:cubicBezTo>
                      <a:pt x="519378" y="2411410"/>
                      <a:pt x="676110" y="2285870"/>
                      <a:pt x="673679" y="2061196"/>
                    </a:cubicBezTo>
                    <a:lnTo>
                      <a:pt x="669880" y="4724"/>
                    </a:lnTo>
                    <a:close/>
                  </a:path>
                </a:pathLst>
              </a:custGeom>
              <a:solidFill>
                <a:srgbClr val="9D062F"/>
              </a:solidFill>
              <a:ln w="6025" cap="rnd">
                <a:solidFill>
                  <a:srgbClr val="330210"/>
                </a:solidFill>
                <a:prstDash val="solid"/>
                <a:round/>
              </a:ln>
            </p:spPr>
            <p:txBody>
              <a:bodyPr rtlCol="0" anchor="ctr"/>
              <a:lstStyle/>
              <a:p>
                <a:endParaRPr lang="en-CH" sz="4800"/>
              </a:p>
            </p:txBody>
          </p:sp>
          <p:sp>
            <p:nvSpPr>
              <p:cNvPr id="324" name="Freeform 323">
                <a:extLst>
                  <a:ext uri="{FF2B5EF4-FFF2-40B4-BE49-F238E27FC236}">
                    <a16:creationId xmlns:a16="http://schemas.microsoft.com/office/drawing/2014/main" id="{30585D54-3AD1-4AF1-ED27-200B49159D2A}"/>
                  </a:ext>
                </a:extLst>
              </p:cNvPr>
              <p:cNvSpPr/>
              <p:nvPr/>
            </p:nvSpPr>
            <p:spPr>
              <a:xfrm>
                <a:off x="1658693" y="16834530"/>
                <a:ext cx="758783" cy="261455"/>
              </a:xfrm>
              <a:custGeom>
                <a:avLst/>
                <a:gdLst>
                  <a:gd name="connsiteX0" fmla="*/ 758432 w 758783"/>
                  <a:gd name="connsiteY0" fmla="*/ 135042 h 261455"/>
                  <a:gd name="connsiteX1" fmla="*/ 379041 w 758783"/>
                  <a:gd name="connsiteY1" fmla="*/ 265770 h 261455"/>
                  <a:gd name="connsiteX2" fmla="*/ -351 w 758783"/>
                  <a:gd name="connsiteY2" fmla="*/ 135042 h 261455"/>
                  <a:gd name="connsiteX3" fmla="*/ 379041 w 758783"/>
                  <a:gd name="connsiteY3" fmla="*/ 4314 h 261455"/>
                  <a:gd name="connsiteX4" fmla="*/ 758432 w 758783"/>
                  <a:gd name="connsiteY4" fmla="*/ 135042 h 261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783" h="261455">
                    <a:moveTo>
                      <a:pt x="758432" y="135042"/>
                    </a:moveTo>
                    <a:cubicBezTo>
                      <a:pt x="758432" y="207241"/>
                      <a:pt x="588572" y="265770"/>
                      <a:pt x="379041" y="265770"/>
                    </a:cubicBezTo>
                    <a:cubicBezTo>
                      <a:pt x="169508" y="265770"/>
                      <a:pt x="-351" y="207241"/>
                      <a:pt x="-351" y="135042"/>
                    </a:cubicBezTo>
                    <a:cubicBezTo>
                      <a:pt x="-351" y="62843"/>
                      <a:pt x="169508" y="4314"/>
                      <a:pt x="379041" y="4314"/>
                    </a:cubicBezTo>
                    <a:cubicBezTo>
                      <a:pt x="588573" y="4314"/>
                      <a:pt x="758432" y="62843"/>
                      <a:pt x="758432" y="135042"/>
                    </a:cubicBezTo>
                    <a:close/>
                  </a:path>
                </a:pathLst>
              </a:custGeom>
              <a:solidFill>
                <a:srgbClr val="F4F6FF"/>
              </a:solidFill>
              <a:ln w="6306" cap="rnd">
                <a:solidFill>
                  <a:srgbClr val="000000"/>
                </a:solidFill>
                <a:prstDash val="solid"/>
                <a:round/>
              </a:ln>
            </p:spPr>
            <p:txBody>
              <a:bodyPr rtlCol="0" anchor="ctr"/>
              <a:lstStyle/>
              <a:p>
                <a:endParaRPr lang="en-CH" sz="4800"/>
              </a:p>
            </p:txBody>
          </p:sp>
          <p:sp>
            <p:nvSpPr>
              <p:cNvPr id="325" name="Freeform 324">
                <a:extLst>
                  <a:ext uri="{FF2B5EF4-FFF2-40B4-BE49-F238E27FC236}">
                    <a16:creationId xmlns:a16="http://schemas.microsoft.com/office/drawing/2014/main" id="{7F7C33E4-AF2F-5180-E7EE-2107BC4CD407}"/>
                  </a:ext>
                </a:extLst>
              </p:cNvPr>
              <p:cNvSpPr/>
              <p:nvPr/>
            </p:nvSpPr>
            <p:spPr>
              <a:xfrm>
                <a:off x="1704189" y="16873607"/>
                <a:ext cx="674320" cy="179890"/>
              </a:xfrm>
              <a:custGeom>
                <a:avLst/>
                <a:gdLst>
                  <a:gd name="connsiteX0" fmla="*/ 673970 w 674320"/>
                  <a:gd name="connsiteY0" fmla="*/ 94259 h 179890"/>
                  <a:gd name="connsiteX1" fmla="*/ 336810 w 674320"/>
                  <a:gd name="connsiteY1" fmla="*/ 184204 h 179890"/>
                  <a:gd name="connsiteX2" fmla="*/ -350 w 674320"/>
                  <a:gd name="connsiteY2" fmla="*/ 94259 h 179890"/>
                  <a:gd name="connsiteX3" fmla="*/ 336810 w 674320"/>
                  <a:gd name="connsiteY3" fmla="*/ 4314 h 179890"/>
                  <a:gd name="connsiteX4" fmla="*/ 673970 w 674320"/>
                  <a:gd name="connsiteY4" fmla="*/ 94259 h 179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4320" h="179890">
                    <a:moveTo>
                      <a:pt x="673970" y="94259"/>
                    </a:moveTo>
                    <a:cubicBezTo>
                      <a:pt x="673970" y="143935"/>
                      <a:pt x="523018" y="184204"/>
                      <a:pt x="336810" y="184204"/>
                    </a:cubicBezTo>
                    <a:cubicBezTo>
                      <a:pt x="150602" y="184204"/>
                      <a:pt x="-350" y="143935"/>
                      <a:pt x="-350" y="94259"/>
                    </a:cubicBezTo>
                    <a:cubicBezTo>
                      <a:pt x="-350" y="44583"/>
                      <a:pt x="150602" y="4314"/>
                      <a:pt x="336810" y="4314"/>
                    </a:cubicBezTo>
                    <a:cubicBezTo>
                      <a:pt x="523019" y="4314"/>
                      <a:pt x="673970" y="44583"/>
                      <a:pt x="673970" y="94259"/>
                    </a:cubicBezTo>
                    <a:close/>
                  </a:path>
                </a:pathLst>
              </a:custGeom>
              <a:solidFill>
                <a:srgbClr val="F4F6FF"/>
              </a:solidFill>
              <a:ln w="6368" cap="rnd">
                <a:solidFill>
                  <a:srgbClr val="000000"/>
                </a:solidFill>
                <a:prstDash val="solid"/>
                <a:round/>
              </a:ln>
            </p:spPr>
            <p:txBody>
              <a:bodyPr rtlCol="0" anchor="ctr"/>
              <a:lstStyle/>
              <a:p>
                <a:endParaRPr lang="en-CH" sz="4800"/>
              </a:p>
            </p:txBody>
          </p:sp>
          <p:sp>
            <p:nvSpPr>
              <p:cNvPr id="326" name="Freeform 325">
                <a:extLst>
                  <a:ext uri="{FF2B5EF4-FFF2-40B4-BE49-F238E27FC236}">
                    <a16:creationId xmlns:a16="http://schemas.microsoft.com/office/drawing/2014/main" id="{FBAF8333-3FC9-E849-212F-91E7E72B3717}"/>
                  </a:ext>
                </a:extLst>
              </p:cNvPr>
              <p:cNvSpPr/>
              <p:nvPr/>
            </p:nvSpPr>
            <p:spPr>
              <a:xfrm>
                <a:off x="1697643" y="17367221"/>
                <a:ext cx="677203" cy="138641"/>
              </a:xfrm>
              <a:custGeom>
                <a:avLst/>
                <a:gdLst>
                  <a:gd name="connsiteX0" fmla="*/ 339287 w 677203"/>
                  <a:gd name="connsiteY0" fmla="*/ 4469 h 138641"/>
                  <a:gd name="connsiteX1" fmla="*/ 676852 w 677203"/>
                  <a:gd name="connsiteY1" fmla="*/ 74072 h 138641"/>
                  <a:gd name="connsiteX2" fmla="*/ 339287 w 677203"/>
                  <a:gd name="connsiteY2" fmla="*/ 143111 h 138641"/>
                  <a:gd name="connsiteX3" fmla="*/ -351 w 677203"/>
                  <a:gd name="connsiteY3" fmla="*/ 73790 h 138641"/>
                  <a:gd name="connsiteX4" fmla="*/ 339287 w 677203"/>
                  <a:gd name="connsiteY4" fmla="*/ 4469 h 138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203" h="138641">
                    <a:moveTo>
                      <a:pt x="339287" y="4469"/>
                    </a:moveTo>
                    <a:cubicBezTo>
                      <a:pt x="526761" y="4469"/>
                      <a:pt x="676852" y="35824"/>
                      <a:pt x="676852" y="74072"/>
                    </a:cubicBezTo>
                    <a:cubicBezTo>
                      <a:pt x="676852" y="112360"/>
                      <a:pt x="526761" y="143111"/>
                      <a:pt x="339287" y="143111"/>
                    </a:cubicBezTo>
                    <a:cubicBezTo>
                      <a:pt x="151836" y="143111"/>
                      <a:pt x="-351" y="112037"/>
                      <a:pt x="-351" y="73790"/>
                    </a:cubicBezTo>
                    <a:cubicBezTo>
                      <a:pt x="-351" y="35542"/>
                      <a:pt x="151836" y="4469"/>
                      <a:pt x="339287" y="4469"/>
                    </a:cubicBezTo>
                    <a:close/>
                  </a:path>
                </a:pathLst>
              </a:custGeom>
              <a:solidFill>
                <a:srgbClr val="740215"/>
              </a:solidFill>
              <a:ln w="4816" cap="rnd">
                <a:noFill/>
                <a:prstDash val="solid"/>
                <a:round/>
              </a:ln>
            </p:spPr>
            <p:txBody>
              <a:bodyPr rtlCol="0" anchor="ctr"/>
              <a:lstStyle/>
              <a:p>
                <a:endParaRPr lang="en-CH" sz="4800"/>
              </a:p>
            </p:txBody>
          </p:sp>
          <p:sp>
            <p:nvSpPr>
              <p:cNvPr id="327" name="Freeform 326">
                <a:extLst>
                  <a:ext uri="{FF2B5EF4-FFF2-40B4-BE49-F238E27FC236}">
                    <a16:creationId xmlns:a16="http://schemas.microsoft.com/office/drawing/2014/main" id="{3BB43BFD-18E7-3F7D-70C6-41C987BAD4C7}"/>
                  </a:ext>
                </a:extLst>
              </p:cNvPr>
              <p:cNvSpPr/>
              <p:nvPr/>
            </p:nvSpPr>
            <p:spPr>
              <a:xfrm>
                <a:off x="1723228" y="17382430"/>
                <a:ext cx="542871" cy="103362"/>
              </a:xfrm>
              <a:custGeom>
                <a:avLst/>
                <a:gdLst>
                  <a:gd name="connsiteX0" fmla="*/ 119835 w 542871"/>
                  <a:gd name="connsiteY0" fmla="*/ 4454 h 103362"/>
                  <a:gd name="connsiteX1" fmla="*/ 527907 w 542871"/>
                  <a:gd name="connsiteY1" fmla="*/ 81970 h 103362"/>
                  <a:gd name="connsiteX2" fmla="*/ 389656 w 542871"/>
                  <a:gd name="connsiteY2" fmla="*/ 104072 h 103362"/>
                  <a:gd name="connsiteX3" fmla="*/ 161078 w 542871"/>
                  <a:gd name="connsiteY3" fmla="*/ 104072 h 103362"/>
                  <a:gd name="connsiteX4" fmla="*/ 119835 w 542871"/>
                  <a:gd name="connsiteY4" fmla="*/ 4454 h 103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871" h="103362">
                    <a:moveTo>
                      <a:pt x="119835" y="4454"/>
                    </a:moveTo>
                    <a:cubicBezTo>
                      <a:pt x="-171586" y="117892"/>
                      <a:pt x="427752" y="87391"/>
                      <a:pt x="527907" y="81970"/>
                    </a:cubicBezTo>
                    <a:cubicBezTo>
                      <a:pt x="579254" y="79209"/>
                      <a:pt x="485946" y="100792"/>
                      <a:pt x="389656" y="104072"/>
                    </a:cubicBezTo>
                    <a:cubicBezTo>
                      <a:pt x="333947" y="105979"/>
                      <a:pt x="251681" y="111450"/>
                      <a:pt x="161078" y="104072"/>
                    </a:cubicBezTo>
                    <a:cubicBezTo>
                      <a:pt x="-176334" y="76582"/>
                      <a:pt x="119835" y="4454"/>
                      <a:pt x="119835" y="4454"/>
                    </a:cubicBezTo>
                    <a:close/>
                  </a:path>
                </a:pathLst>
              </a:custGeom>
              <a:solidFill>
                <a:srgbClr val="EBEBEB">
                  <a:alpha val="73000"/>
                </a:srgbClr>
              </a:solidFill>
              <a:ln w="3596" cap="rnd">
                <a:noFill/>
                <a:prstDash val="solid"/>
                <a:round/>
              </a:ln>
            </p:spPr>
            <p:txBody>
              <a:bodyPr rtlCol="0" anchor="ctr"/>
              <a:lstStyle/>
              <a:p>
                <a:endParaRPr lang="en-CH" sz="4800"/>
              </a:p>
            </p:txBody>
          </p:sp>
          <p:sp>
            <p:nvSpPr>
              <p:cNvPr id="328" name="Freeform 327">
                <a:extLst>
                  <a:ext uri="{FF2B5EF4-FFF2-40B4-BE49-F238E27FC236}">
                    <a16:creationId xmlns:a16="http://schemas.microsoft.com/office/drawing/2014/main" id="{4DBFE37E-FEA5-68A1-C04F-D429D5973E61}"/>
                  </a:ext>
                </a:extLst>
              </p:cNvPr>
              <p:cNvSpPr/>
              <p:nvPr/>
            </p:nvSpPr>
            <p:spPr>
              <a:xfrm>
                <a:off x="1734764" y="17517480"/>
                <a:ext cx="33021" cy="2025487"/>
              </a:xfrm>
              <a:custGeom>
                <a:avLst/>
                <a:gdLst>
                  <a:gd name="connsiteX0" fmla="*/ 32551 w 33021"/>
                  <a:gd name="connsiteY0" fmla="*/ 21112 h 2025487"/>
                  <a:gd name="connsiteX1" fmla="*/ 16041 w 33021"/>
                  <a:gd name="connsiteY1" fmla="*/ 4631 h 2025487"/>
                  <a:gd name="connsiteX2" fmla="*/ -470 w 33021"/>
                  <a:gd name="connsiteY2" fmla="*/ 21112 h 2025487"/>
                  <a:gd name="connsiteX3" fmla="*/ -470 w 33021"/>
                  <a:gd name="connsiteY3" fmla="*/ 2013635 h 2025487"/>
                  <a:gd name="connsiteX4" fmla="*/ 16041 w 33021"/>
                  <a:gd name="connsiteY4" fmla="*/ 2030119 h 2025487"/>
                  <a:gd name="connsiteX5" fmla="*/ 32551 w 33021"/>
                  <a:gd name="connsiteY5" fmla="*/ 2013635 h 2025487"/>
                  <a:gd name="connsiteX6" fmla="*/ 32551 w 33021"/>
                  <a:gd name="connsiteY6" fmla="*/ 21112 h 20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21" h="2025487">
                    <a:moveTo>
                      <a:pt x="32551" y="21112"/>
                    </a:moveTo>
                    <a:cubicBezTo>
                      <a:pt x="32551" y="12020"/>
                      <a:pt x="25161" y="4631"/>
                      <a:pt x="16041" y="4631"/>
                    </a:cubicBezTo>
                    <a:cubicBezTo>
                      <a:pt x="6921" y="4631"/>
                      <a:pt x="-470" y="12020"/>
                      <a:pt x="-470" y="21112"/>
                    </a:cubicBezTo>
                    <a:lnTo>
                      <a:pt x="-470" y="2013635"/>
                    </a:lnTo>
                    <a:cubicBezTo>
                      <a:pt x="-470" y="2022730"/>
                      <a:pt x="6921" y="2030119"/>
                      <a:pt x="16041" y="2030119"/>
                    </a:cubicBezTo>
                    <a:cubicBezTo>
                      <a:pt x="25161" y="2030119"/>
                      <a:pt x="32551" y="2022730"/>
                      <a:pt x="32551" y="2013635"/>
                    </a:cubicBezTo>
                    <a:lnTo>
                      <a:pt x="32551" y="21112"/>
                    </a:lnTo>
                    <a:close/>
                  </a:path>
                </a:pathLst>
              </a:custGeom>
              <a:solidFill>
                <a:srgbClr val="F0EEE6">
                  <a:alpha val="46000"/>
                </a:srgbClr>
              </a:solidFill>
              <a:ln w="11165" cap="rnd">
                <a:noFill/>
                <a:prstDash val="solid"/>
                <a:round/>
              </a:ln>
            </p:spPr>
            <p:txBody>
              <a:bodyPr rtlCol="0" anchor="ctr"/>
              <a:lstStyle/>
              <a:p>
                <a:endParaRPr lang="en-CH" sz="4800"/>
              </a:p>
            </p:txBody>
          </p:sp>
        </p:grpSp>
        <p:grpSp>
          <p:nvGrpSpPr>
            <p:cNvPr id="329" name="Graphic 4">
              <a:extLst>
                <a:ext uri="{FF2B5EF4-FFF2-40B4-BE49-F238E27FC236}">
                  <a16:creationId xmlns:a16="http://schemas.microsoft.com/office/drawing/2014/main" id="{AE495095-9276-67F5-5037-DF5B8E6DC19E}"/>
                </a:ext>
              </a:extLst>
            </p:cNvPr>
            <p:cNvGrpSpPr/>
            <p:nvPr/>
          </p:nvGrpSpPr>
          <p:grpSpPr>
            <a:xfrm>
              <a:off x="1604021" y="16435642"/>
              <a:ext cx="861579" cy="747490"/>
              <a:chOff x="1604021" y="16435642"/>
              <a:chExt cx="861579" cy="747490"/>
            </a:xfrm>
          </p:grpSpPr>
          <p:sp>
            <p:nvSpPr>
              <p:cNvPr id="330" name="Freeform 329">
                <a:extLst>
                  <a:ext uri="{FF2B5EF4-FFF2-40B4-BE49-F238E27FC236}">
                    <a16:creationId xmlns:a16="http://schemas.microsoft.com/office/drawing/2014/main" id="{C8F4F107-2CA0-67F6-5C86-769645E706B0}"/>
                  </a:ext>
                </a:extLst>
              </p:cNvPr>
              <p:cNvSpPr/>
              <p:nvPr/>
            </p:nvSpPr>
            <p:spPr>
              <a:xfrm>
                <a:off x="1604295" y="16567679"/>
                <a:ext cx="859919" cy="495429"/>
              </a:xfrm>
              <a:custGeom>
                <a:avLst/>
                <a:gdLst>
                  <a:gd name="connsiteX0" fmla="*/ -605 w 859919"/>
                  <a:gd name="connsiteY0" fmla="*/ 3056 h 495429"/>
                  <a:gd name="connsiteX1" fmla="*/ 859314 w 859919"/>
                  <a:gd name="connsiteY1" fmla="*/ 3056 h 495429"/>
                  <a:gd name="connsiteX2" fmla="*/ 859314 w 859919"/>
                  <a:gd name="connsiteY2" fmla="*/ 498486 h 495429"/>
                  <a:gd name="connsiteX3" fmla="*/ -605 w 859919"/>
                  <a:gd name="connsiteY3" fmla="*/ 498486 h 495429"/>
                </a:gdLst>
                <a:ahLst/>
                <a:cxnLst>
                  <a:cxn ang="0">
                    <a:pos x="connsiteX0" y="connsiteY0"/>
                  </a:cxn>
                  <a:cxn ang="0">
                    <a:pos x="connsiteX1" y="connsiteY1"/>
                  </a:cxn>
                  <a:cxn ang="0">
                    <a:pos x="connsiteX2" y="connsiteY2"/>
                  </a:cxn>
                  <a:cxn ang="0">
                    <a:pos x="connsiteX3" y="connsiteY3"/>
                  </a:cxn>
                </a:cxnLst>
                <a:rect l="l" t="t" r="r" b="b"/>
                <a:pathLst>
                  <a:path w="859919" h="495429">
                    <a:moveTo>
                      <a:pt x="-605" y="3056"/>
                    </a:moveTo>
                    <a:lnTo>
                      <a:pt x="859314" y="3056"/>
                    </a:lnTo>
                    <a:lnTo>
                      <a:pt x="859314" y="498486"/>
                    </a:lnTo>
                    <a:lnTo>
                      <a:pt x="-605" y="498486"/>
                    </a:lnTo>
                    <a:close/>
                  </a:path>
                </a:pathLst>
              </a:custGeom>
              <a:solidFill>
                <a:srgbClr val="175DBF"/>
              </a:solidFill>
              <a:ln w="3675" cap="rnd">
                <a:noFill/>
                <a:prstDash val="solid"/>
                <a:round/>
              </a:ln>
            </p:spPr>
            <p:txBody>
              <a:bodyPr rtlCol="0" anchor="ctr"/>
              <a:lstStyle/>
              <a:p>
                <a:endParaRPr lang="en-CH" sz="4800"/>
              </a:p>
            </p:txBody>
          </p:sp>
          <p:sp>
            <p:nvSpPr>
              <p:cNvPr id="331" name="Freeform 330">
                <a:extLst>
                  <a:ext uri="{FF2B5EF4-FFF2-40B4-BE49-F238E27FC236}">
                    <a16:creationId xmlns:a16="http://schemas.microsoft.com/office/drawing/2014/main" id="{FE814CBD-D49B-BA8B-8342-2D7B23001F70}"/>
                  </a:ext>
                </a:extLst>
              </p:cNvPr>
              <p:cNvSpPr/>
              <p:nvPr/>
            </p:nvSpPr>
            <p:spPr>
              <a:xfrm>
                <a:off x="1604293" y="16928407"/>
                <a:ext cx="859918" cy="254725"/>
              </a:xfrm>
              <a:custGeom>
                <a:avLst/>
                <a:gdLst>
                  <a:gd name="connsiteX0" fmla="*/ 856822 w 859918"/>
                  <a:gd name="connsiteY0" fmla="*/ 128449 h 254725"/>
                  <a:gd name="connsiteX1" fmla="*/ 426863 w 859918"/>
                  <a:gd name="connsiteY1" fmla="*/ 255813 h 254725"/>
                  <a:gd name="connsiteX2" fmla="*/ -3097 w 859918"/>
                  <a:gd name="connsiteY2" fmla="*/ 128449 h 254725"/>
                  <a:gd name="connsiteX3" fmla="*/ 426863 w 859918"/>
                  <a:gd name="connsiteY3" fmla="*/ 1086 h 254725"/>
                  <a:gd name="connsiteX4" fmla="*/ 856822 w 859918"/>
                  <a:gd name="connsiteY4" fmla="*/ 128449 h 25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918" h="254725">
                    <a:moveTo>
                      <a:pt x="856822" y="128449"/>
                    </a:moveTo>
                    <a:cubicBezTo>
                      <a:pt x="856822" y="198790"/>
                      <a:pt x="664323" y="255813"/>
                      <a:pt x="426863" y="255813"/>
                    </a:cubicBezTo>
                    <a:cubicBezTo>
                      <a:pt x="189403" y="255813"/>
                      <a:pt x="-3097" y="198790"/>
                      <a:pt x="-3097" y="128449"/>
                    </a:cubicBezTo>
                    <a:cubicBezTo>
                      <a:pt x="-3097" y="58109"/>
                      <a:pt x="189403" y="1086"/>
                      <a:pt x="426863" y="1086"/>
                    </a:cubicBezTo>
                    <a:cubicBezTo>
                      <a:pt x="664323" y="1086"/>
                      <a:pt x="856822" y="58109"/>
                      <a:pt x="856822" y="128449"/>
                    </a:cubicBezTo>
                    <a:close/>
                  </a:path>
                </a:pathLst>
              </a:custGeom>
              <a:solidFill>
                <a:srgbClr val="175DBE"/>
              </a:solidFill>
              <a:ln w="1608" cap="rnd">
                <a:noFill/>
                <a:prstDash val="solid"/>
                <a:round/>
              </a:ln>
            </p:spPr>
            <p:txBody>
              <a:bodyPr rtlCol="0" anchor="ctr"/>
              <a:lstStyle/>
              <a:p>
                <a:endParaRPr lang="en-CH" sz="4800"/>
              </a:p>
            </p:txBody>
          </p:sp>
          <p:sp>
            <p:nvSpPr>
              <p:cNvPr id="332" name="Freeform 331">
                <a:extLst>
                  <a:ext uri="{FF2B5EF4-FFF2-40B4-BE49-F238E27FC236}">
                    <a16:creationId xmlns:a16="http://schemas.microsoft.com/office/drawing/2014/main" id="{C11161B6-CDCB-8C05-0C05-9E76C05E6D5B}"/>
                  </a:ext>
                </a:extLst>
              </p:cNvPr>
              <p:cNvSpPr/>
              <p:nvPr/>
            </p:nvSpPr>
            <p:spPr>
              <a:xfrm>
                <a:off x="1635357" y="16526922"/>
                <a:ext cx="3047" cy="446363"/>
              </a:xfrm>
              <a:custGeom>
                <a:avLst/>
                <a:gdLst>
                  <a:gd name="connsiteX0" fmla="*/ -3576 w 3047"/>
                  <a:gd name="connsiteY0" fmla="*/ 1186 h 446363"/>
                  <a:gd name="connsiteX1" fmla="*/ -3576 w 3047"/>
                  <a:gd name="connsiteY1" fmla="*/ 447549 h 446363"/>
                </a:gdLst>
                <a:ahLst/>
                <a:cxnLst>
                  <a:cxn ang="0">
                    <a:pos x="connsiteX0" y="connsiteY0"/>
                  </a:cxn>
                  <a:cxn ang="0">
                    <a:pos x="connsiteX1" y="connsiteY1"/>
                  </a:cxn>
                </a:cxnLst>
                <a:rect l="l" t="t" r="r" b="b"/>
                <a:pathLst>
                  <a:path w="3047" h="446363">
                    <a:moveTo>
                      <a:pt x="-3576" y="1186"/>
                    </a:moveTo>
                    <a:lnTo>
                      <a:pt x="-3576" y="447549"/>
                    </a:lnTo>
                  </a:path>
                </a:pathLst>
              </a:custGeom>
              <a:noFill/>
              <a:ln w="8838" cap="flat">
                <a:solidFill>
                  <a:srgbClr val="8DACDF"/>
                </a:solidFill>
                <a:prstDash val="solid"/>
                <a:round/>
              </a:ln>
            </p:spPr>
            <p:txBody>
              <a:bodyPr rtlCol="0" anchor="ctr"/>
              <a:lstStyle/>
              <a:p>
                <a:endParaRPr lang="en-CH" sz="4800"/>
              </a:p>
            </p:txBody>
          </p:sp>
          <p:sp>
            <p:nvSpPr>
              <p:cNvPr id="333" name="Freeform 332">
                <a:extLst>
                  <a:ext uri="{FF2B5EF4-FFF2-40B4-BE49-F238E27FC236}">
                    <a16:creationId xmlns:a16="http://schemas.microsoft.com/office/drawing/2014/main" id="{BA3EBD3C-5D2A-483E-E730-23E4BC5E94B8}"/>
                  </a:ext>
                </a:extLst>
              </p:cNvPr>
              <p:cNvSpPr/>
              <p:nvPr/>
            </p:nvSpPr>
            <p:spPr>
              <a:xfrm>
                <a:off x="1825064" y="16534342"/>
                <a:ext cx="3047" cy="481266"/>
              </a:xfrm>
              <a:custGeom>
                <a:avLst/>
                <a:gdLst>
                  <a:gd name="connsiteX0" fmla="*/ -3514 w 3047"/>
                  <a:gd name="connsiteY0" fmla="*/ 1194 h 481266"/>
                  <a:gd name="connsiteX1" fmla="*/ -3514 w 3047"/>
                  <a:gd name="connsiteY1" fmla="*/ 482460 h 481266"/>
                </a:gdLst>
                <a:ahLst/>
                <a:cxnLst>
                  <a:cxn ang="0">
                    <a:pos x="connsiteX0" y="connsiteY0"/>
                  </a:cxn>
                  <a:cxn ang="0">
                    <a:pos x="connsiteX1" y="connsiteY1"/>
                  </a:cxn>
                </a:cxnLst>
                <a:rect l="l" t="t" r="r" b="b"/>
                <a:pathLst>
                  <a:path w="3047" h="481266">
                    <a:moveTo>
                      <a:pt x="-3514" y="1194"/>
                    </a:moveTo>
                    <a:lnTo>
                      <a:pt x="-3514" y="482460"/>
                    </a:lnTo>
                  </a:path>
                </a:pathLst>
              </a:custGeom>
              <a:noFill/>
              <a:ln w="8788" cap="flat">
                <a:solidFill>
                  <a:srgbClr val="8DACDF"/>
                </a:solidFill>
                <a:prstDash val="solid"/>
                <a:round/>
              </a:ln>
            </p:spPr>
            <p:txBody>
              <a:bodyPr rtlCol="0" anchor="ctr"/>
              <a:lstStyle/>
              <a:p>
                <a:endParaRPr lang="en-CH" sz="4800"/>
              </a:p>
            </p:txBody>
          </p:sp>
          <p:sp>
            <p:nvSpPr>
              <p:cNvPr id="334" name="Freeform 333">
                <a:extLst>
                  <a:ext uri="{FF2B5EF4-FFF2-40B4-BE49-F238E27FC236}">
                    <a16:creationId xmlns:a16="http://schemas.microsoft.com/office/drawing/2014/main" id="{CF18A43C-D7A2-004C-2CCE-BF386193EF79}"/>
                  </a:ext>
                </a:extLst>
              </p:cNvPr>
              <p:cNvSpPr/>
              <p:nvPr/>
            </p:nvSpPr>
            <p:spPr>
              <a:xfrm>
                <a:off x="2014298" y="16498130"/>
                <a:ext cx="3047" cy="534687"/>
              </a:xfrm>
              <a:custGeom>
                <a:avLst/>
                <a:gdLst>
                  <a:gd name="connsiteX0" fmla="*/ -3452 w 3047"/>
                  <a:gd name="connsiteY0" fmla="*/ 1189 h 534687"/>
                  <a:gd name="connsiteX1" fmla="*/ -3452 w 3047"/>
                  <a:gd name="connsiteY1" fmla="*/ 535876 h 534687"/>
                </a:gdLst>
                <a:ahLst/>
                <a:cxnLst>
                  <a:cxn ang="0">
                    <a:pos x="connsiteX0" y="connsiteY0"/>
                  </a:cxn>
                  <a:cxn ang="0">
                    <a:pos x="connsiteX1" y="connsiteY1"/>
                  </a:cxn>
                </a:cxnLst>
                <a:rect l="l" t="t" r="r" b="b"/>
                <a:pathLst>
                  <a:path w="3047" h="534687">
                    <a:moveTo>
                      <a:pt x="-3452" y="1189"/>
                    </a:moveTo>
                    <a:lnTo>
                      <a:pt x="-3452" y="535876"/>
                    </a:lnTo>
                  </a:path>
                </a:pathLst>
              </a:custGeom>
              <a:noFill/>
              <a:ln w="8729" cap="flat">
                <a:solidFill>
                  <a:srgbClr val="8DACDF"/>
                </a:solidFill>
                <a:prstDash val="solid"/>
                <a:round/>
              </a:ln>
            </p:spPr>
            <p:txBody>
              <a:bodyPr rtlCol="0" anchor="ctr"/>
              <a:lstStyle/>
              <a:p>
                <a:endParaRPr lang="en-CH" sz="4800"/>
              </a:p>
            </p:txBody>
          </p:sp>
          <p:sp>
            <p:nvSpPr>
              <p:cNvPr id="335" name="Freeform 334">
                <a:extLst>
                  <a:ext uri="{FF2B5EF4-FFF2-40B4-BE49-F238E27FC236}">
                    <a16:creationId xmlns:a16="http://schemas.microsoft.com/office/drawing/2014/main" id="{2692DE64-BF5A-7293-F57D-5DD68B70378D}"/>
                  </a:ext>
                </a:extLst>
              </p:cNvPr>
              <p:cNvSpPr/>
              <p:nvPr/>
            </p:nvSpPr>
            <p:spPr>
              <a:xfrm>
                <a:off x="2241682" y="16515606"/>
                <a:ext cx="3047" cy="506220"/>
              </a:xfrm>
              <a:custGeom>
                <a:avLst/>
                <a:gdLst>
                  <a:gd name="connsiteX0" fmla="*/ -3377 w 3047"/>
                  <a:gd name="connsiteY0" fmla="*/ 1190 h 506220"/>
                  <a:gd name="connsiteX1" fmla="*/ -3377 w 3047"/>
                  <a:gd name="connsiteY1" fmla="*/ 507410 h 506220"/>
                </a:gdLst>
                <a:ahLst/>
                <a:cxnLst>
                  <a:cxn ang="0">
                    <a:pos x="connsiteX0" y="connsiteY0"/>
                  </a:cxn>
                  <a:cxn ang="0">
                    <a:pos x="connsiteX1" y="connsiteY1"/>
                  </a:cxn>
                </a:cxnLst>
                <a:rect l="l" t="t" r="r" b="b"/>
                <a:pathLst>
                  <a:path w="3047" h="506220">
                    <a:moveTo>
                      <a:pt x="-3377" y="1190"/>
                    </a:moveTo>
                    <a:lnTo>
                      <a:pt x="-3377" y="507410"/>
                    </a:lnTo>
                  </a:path>
                </a:pathLst>
              </a:custGeom>
              <a:noFill/>
              <a:ln w="8440" cap="flat">
                <a:solidFill>
                  <a:srgbClr val="8DACDF"/>
                </a:solidFill>
                <a:prstDash val="solid"/>
                <a:round/>
              </a:ln>
            </p:spPr>
            <p:txBody>
              <a:bodyPr rtlCol="0" anchor="ctr"/>
              <a:lstStyle/>
              <a:p>
                <a:endParaRPr lang="en-CH" sz="4800"/>
              </a:p>
            </p:txBody>
          </p:sp>
          <p:sp>
            <p:nvSpPr>
              <p:cNvPr id="336" name="Freeform 335">
                <a:extLst>
                  <a:ext uri="{FF2B5EF4-FFF2-40B4-BE49-F238E27FC236}">
                    <a16:creationId xmlns:a16="http://schemas.microsoft.com/office/drawing/2014/main" id="{5CF9ABE3-20E1-F4D8-0BA9-0BAE03CED91F}"/>
                  </a:ext>
                </a:extLst>
              </p:cNvPr>
              <p:cNvSpPr/>
              <p:nvPr/>
            </p:nvSpPr>
            <p:spPr>
              <a:xfrm>
                <a:off x="1669497" y="16524661"/>
                <a:ext cx="3047" cy="458054"/>
              </a:xfrm>
              <a:custGeom>
                <a:avLst/>
                <a:gdLst>
                  <a:gd name="connsiteX0" fmla="*/ -3565 w 3047"/>
                  <a:gd name="connsiteY0" fmla="*/ 1187 h 458054"/>
                  <a:gd name="connsiteX1" fmla="*/ -3565 w 3047"/>
                  <a:gd name="connsiteY1" fmla="*/ 459242 h 458054"/>
                </a:gdLst>
                <a:ahLst/>
                <a:cxnLst>
                  <a:cxn ang="0">
                    <a:pos x="connsiteX0" y="connsiteY0"/>
                  </a:cxn>
                  <a:cxn ang="0">
                    <a:pos x="connsiteX1" y="connsiteY1"/>
                  </a:cxn>
                </a:cxnLst>
                <a:rect l="l" t="t" r="r" b="b"/>
                <a:pathLst>
                  <a:path w="3047" h="458054">
                    <a:moveTo>
                      <a:pt x="-3565" y="1187"/>
                    </a:moveTo>
                    <a:lnTo>
                      <a:pt x="-3565" y="459242"/>
                    </a:lnTo>
                  </a:path>
                </a:pathLst>
              </a:custGeom>
              <a:noFill/>
              <a:ln w="8824" cap="flat">
                <a:solidFill>
                  <a:srgbClr val="8DACDF"/>
                </a:solidFill>
                <a:prstDash val="solid"/>
                <a:round/>
              </a:ln>
            </p:spPr>
            <p:txBody>
              <a:bodyPr rtlCol="0" anchor="ctr"/>
              <a:lstStyle/>
              <a:p>
                <a:endParaRPr lang="en-CH" sz="4800"/>
              </a:p>
            </p:txBody>
          </p:sp>
          <p:sp>
            <p:nvSpPr>
              <p:cNvPr id="337" name="Freeform 336">
                <a:extLst>
                  <a:ext uri="{FF2B5EF4-FFF2-40B4-BE49-F238E27FC236}">
                    <a16:creationId xmlns:a16="http://schemas.microsoft.com/office/drawing/2014/main" id="{C2FA43E4-9BC4-D00A-8E04-639DD32F7565}"/>
                  </a:ext>
                </a:extLst>
              </p:cNvPr>
              <p:cNvSpPr/>
              <p:nvPr/>
            </p:nvSpPr>
            <p:spPr>
              <a:xfrm>
                <a:off x="1859203" y="16523899"/>
                <a:ext cx="1284" cy="495522"/>
              </a:xfrm>
              <a:custGeom>
                <a:avLst/>
                <a:gdLst>
                  <a:gd name="connsiteX0" fmla="*/ -3503 w 1284"/>
                  <a:gd name="connsiteY0" fmla="*/ 1192 h 495522"/>
                  <a:gd name="connsiteX1" fmla="*/ -2219 w 1284"/>
                  <a:gd name="connsiteY1" fmla="*/ 496715 h 495522"/>
                </a:gdLst>
                <a:ahLst/>
                <a:cxnLst>
                  <a:cxn ang="0">
                    <a:pos x="connsiteX0" y="connsiteY0"/>
                  </a:cxn>
                  <a:cxn ang="0">
                    <a:pos x="connsiteX1" y="connsiteY1"/>
                  </a:cxn>
                </a:cxnLst>
                <a:rect l="l" t="t" r="r" b="b"/>
                <a:pathLst>
                  <a:path w="1284" h="495522">
                    <a:moveTo>
                      <a:pt x="-3503" y="1192"/>
                    </a:moveTo>
                    <a:lnTo>
                      <a:pt x="-2219" y="496715"/>
                    </a:lnTo>
                  </a:path>
                </a:pathLst>
              </a:custGeom>
              <a:noFill/>
              <a:ln w="8766" cap="flat">
                <a:solidFill>
                  <a:srgbClr val="8DACDF"/>
                </a:solidFill>
                <a:prstDash val="solid"/>
                <a:round/>
              </a:ln>
            </p:spPr>
            <p:txBody>
              <a:bodyPr rtlCol="0" anchor="ctr"/>
              <a:lstStyle/>
              <a:p>
                <a:endParaRPr lang="en-CH" sz="4800"/>
              </a:p>
            </p:txBody>
          </p:sp>
          <p:sp>
            <p:nvSpPr>
              <p:cNvPr id="338" name="Freeform 337">
                <a:extLst>
                  <a:ext uri="{FF2B5EF4-FFF2-40B4-BE49-F238E27FC236}">
                    <a16:creationId xmlns:a16="http://schemas.microsoft.com/office/drawing/2014/main" id="{C0394696-1B73-C4E2-7D8A-FAF471C51EBD}"/>
                  </a:ext>
                </a:extLst>
              </p:cNvPr>
              <p:cNvSpPr/>
              <p:nvPr/>
            </p:nvSpPr>
            <p:spPr>
              <a:xfrm>
                <a:off x="2048438" y="16524157"/>
                <a:ext cx="3047" cy="509603"/>
              </a:xfrm>
              <a:custGeom>
                <a:avLst/>
                <a:gdLst>
                  <a:gd name="connsiteX0" fmla="*/ -3441 w 3047"/>
                  <a:gd name="connsiteY0" fmla="*/ 1195 h 509603"/>
                  <a:gd name="connsiteX1" fmla="*/ -3441 w 3047"/>
                  <a:gd name="connsiteY1" fmla="*/ 510799 h 509603"/>
                </a:gdLst>
                <a:ahLst/>
                <a:cxnLst>
                  <a:cxn ang="0">
                    <a:pos x="connsiteX0" y="connsiteY0"/>
                  </a:cxn>
                  <a:cxn ang="0">
                    <a:pos x="connsiteX1" y="connsiteY1"/>
                  </a:cxn>
                </a:cxnLst>
                <a:rect l="l" t="t" r="r" b="b"/>
                <a:pathLst>
                  <a:path w="3047" h="509603">
                    <a:moveTo>
                      <a:pt x="-3441" y="1195"/>
                    </a:moveTo>
                    <a:lnTo>
                      <a:pt x="-3441" y="510799"/>
                    </a:lnTo>
                  </a:path>
                </a:pathLst>
              </a:custGeom>
              <a:noFill/>
              <a:ln w="8697" cap="flat">
                <a:solidFill>
                  <a:srgbClr val="8DACDF"/>
                </a:solidFill>
                <a:prstDash val="solid"/>
                <a:round/>
              </a:ln>
            </p:spPr>
            <p:txBody>
              <a:bodyPr rtlCol="0" anchor="ctr"/>
              <a:lstStyle/>
              <a:p>
                <a:endParaRPr lang="en-CH" sz="4800"/>
              </a:p>
            </p:txBody>
          </p:sp>
          <p:sp>
            <p:nvSpPr>
              <p:cNvPr id="339" name="Freeform 338">
                <a:extLst>
                  <a:ext uri="{FF2B5EF4-FFF2-40B4-BE49-F238E27FC236}">
                    <a16:creationId xmlns:a16="http://schemas.microsoft.com/office/drawing/2014/main" id="{8570923E-3DBB-11BF-0065-54F73DBEBFD1}"/>
                  </a:ext>
                </a:extLst>
              </p:cNvPr>
              <p:cNvSpPr/>
              <p:nvPr/>
            </p:nvSpPr>
            <p:spPr>
              <a:xfrm>
                <a:off x="2275822" y="16507677"/>
                <a:ext cx="3047" cy="508640"/>
              </a:xfrm>
              <a:custGeom>
                <a:avLst/>
                <a:gdLst>
                  <a:gd name="connsiteX0" fmla="*/ -3366 w 3047"/>
                  <a:gd name="connsiteY0" fmla="*/ 1190 h 508640"/>
                  <a:gd name="connsiteX1" fmla="*/ -3366 w 3047"/>
                  <a:gd name="connsiteY1" fmla="*/ 509830 h 508640"/>
                </a:gdLst>
                <a:ahLst/>
                <a:cxnLst>
                  <a:cxn ang="0">
                    <a:pos x="connsiteX0" y="connsiteY0"/>
                  </a:cxn>
                  <a:cxn ang="0">
                    <a:pos x="connsiteX1" y="connsiteY1"/>
                  </a:cxn>
                </a:cxnLst>
                <a:rect l="l" t="t" r="r" b="b"/>
                <a:pathLst>
                  <a:path w="3047" h="508640">
                    <a:moveTo>
                      <a:pt x="-3366" y="1190"/>
                    </a:moveTo>
                    <a:lnTo>
                      <a:pt x="-3366" y="509830"/>
                    </a:lnTo>
                  </a:path>
                </a:pathLst>
              </a:custGeom>
              <a:noFill/>
              <a:ln w="8796" cap="flat">
                <a:solidFill>
                  <a:srgbClr val="8DACDF"/>
                </a:solidFill>
                <a:prstDash val="solid"/>
                <a:round/>
              </a:ln>
            </p:spPr>
            <p:txBody>
              <a:bodyPr rtlCol="0" anchor="ctr"/>
              <a:lstStyle/>
              <a:p>
                <a:endParaRPr lang="en-CH" sz="4800"/>
              </a:p>
            </p:txBody>
          </p:sp>
          <p:sp>
            <p:nvSpPr>
              <p:cNvPr id="340" name="Freeform 339">
                <a:extLst>
                  <a:ext uri="{FF2B5EF4-FFF2-40B4-BE49-F238E27FC236}">
                    <a16:creationId xmlns:a16="http://schemas.microsoft.com/office/drawing/2014/main" id="{8101EC87-4A45-F19E-F48D-68C6D7DE8A00}"/>
                  </a:ext>
                </a:extLst>
              </p:cNvPr>
              <p:cNvSpPr/>
              <p:nvPr/>
            </p:nvSpPr>
            <p:spPr>
              <a:xfrm>
                <a:off x="1705880" y="16525559"/>
                <a:ext cx="3047" cy="462624"/>
              </a:xfrm>
              <a:custGeom>
                <a:avLst/>
                <a:gdLst>
                  <a:gd name="connsiteX0" fmla="*/ -3553 w 3047"/>
                  <a:gd name="connsiteY0" fmla="*/ 1188 h 462624"/>
                  <a:gd name="connsiteX1" fmla="*/ -3553 w 3047"/>
                  <a:gd name="connsiteY1" fmla="*/ 463812 h 462624"/>
                </a:gdLst>
                <a:ahLst/>
                <a:cxnLst>
                  <a:cxn ang="0">
                    <a:pos x="connsiteX0" y="connsiteY0"/>
                  </a:cxn>
                  <a:cxn ang="0">
                    <a:pos x="connsiteX1" y="connsiteY1"/>
                  </a:cxn>
                </a:cxnLst>
                <a:rect l="l" t="t" r="r" b="b"/>
                <a:pathLst>
                  <a:path w="3047" h="462624">
                    <a:moveTo>
                      <a:pt x="-3553" y="1188"/>
                    </a:moveTo>
                    <a:lnTo>
                      <a:pt x="-3553" y="463812"/>
                    </a:lnTo>
                  </a:path>
                </a:pathLst>
              </a:custGeom>
              <a:noFill/>
              <a:ln w="8794" cap="flat">
                <a:solidFill>
                  <a:srgbClr val="8DACDF"/>
                </a:solidFill>
                <a:prstDash val="solid"/>
                <a:round/>
              </a:ln>
            </p:spPr>
            <p:txBody>
              <a:bodyPr rtlCol="0" anchor="ctr"/>
              <a:lstStyle/>
              <a:p>
                <a:endParaRPr lang="en-CH" sz="4800"/>
              </a:p>
            </p:txBody>
          </p:sp>
          <p:sp>
            <p:nvSpPr>
              <p:cNvPr id="341" name="Freeform 340">
                <a:extLst>
                  <a:ext uri="{FF2B5EF4-FFF2-40B4-BE49-F238E27FC236}">
                    <a16:creationId xmlns:a16="http://schemas.microsoft.com/office/drawing/2014/main" id="{7DDEF682-5070-95CF-16E1-392D7C1DCA64}"/>
                  </a:ext>
                </a:extLst>
              </p:cNvPr>
              <p:cNvSpPr/>
              <p:nvPr/>
            </p:nvSpPr>
            <p:spPr>
              <a:xfrm>
                <a:off x="1895581" y="16616212"/>
                <a:ext cx="3047" cy="405951"/>
              </a:xfrm>
              <a:custGeom>
                <a:avLst/>
                <a:gdLst>
                  <a:gd name="connsiteX0" fmla="*/ -3491 w 3047"/>
                  <a:gd name="connsiteY0" fmla="*/ 1209 h 405951"/>
                  <a:gd name="connsiteX1" fmla="*/ -3491 w 3047"/>
                  <a:gd name="connsiteY1" fmla="*/ 407160 h 405951"/>
                </a:gdLst>
                <a:ahLst/>
                <a:cxnLst>
                  <a:cxn ang="0">
                    <a:pos x="connsiteX0" y="connsiteY0"/>
                  </a:cxn>
                  <a:cxn ang="0">
                    <a:pos x="connsiteX1" y="connsiteY1"/>
                  </a:cxn>
                </a:cxnLst>
                <a:rect l="l" t="t" r="r" b="b"/>
                <a:pathLst>
                  <a:path w="3047" h="405951">
                    <a:moveTo>
                      <a:pt x="-3491" y="1209"/>
                    </a:moveTo>
                    <a:lnTo>
                      <a:pt x="-3491" y="407160"/>
                    </a:lnTo>
                  </a:path>
                </a:pathLst>
              </a:custGeom>
              <a:noFill/>
              <a:ln w="7470" cap="flat">
                <a:solidFill>
                  <a:srgbClr val="8DACDF"/>
                </a:solidFill>
                <a:prstDash val="solid"/>
                <a:round/>
              </a:ln>
            </p:spPr>
            <p:txBody>
              <a:bodyPr rtlCol="0" anchor="ctr"/>
              <a:lstStyle/>
              <a:p>
                <a:endParaRPr lang="en-CH" sz="4800"/>
              </a:p>
            </p:txBody>
          </p:sp>
          <p:sp>
            <p:nvSpPr>
              <p:cNvPr id="342" name="Freeform 341">
                <a:extLst>
                  <a:ext uri="{FF2B5EF4-FFF2-40B4-BE49-F238E27FC236}">
                    <a16:creationId xmlns:a16="http://schemas.microsoft.com/office/drawing/2014/main" id="{C1811B70-70CE-152B-5D8C-B3A7BEFEA647}"/>
                  </a:ext>
                </a:extLst>
              </p:cNvPr>
              <p:cNvSpPr/>
              <p:nvPr/>
            </p:nvSpPr>
            <p:spPr>
              <a:xfrm>
                <a:off x="2084815" y="16522362"/>
                <a:ext cx="3047" cy="514686"/>
              </a:xfrm>
              <a:custGeom>
                <a:avLst/>
                <a:gdLst>
                  <a:gd name="connsiteX0" fmla="*/ -3429 w 3047"/>
                  <a:gd name="connsiteY0" fmla="*/ 1196 h 514686"/>
                  <a:gd name="connsiteX1" fmla="*/ -3429 w 3047"/>
                  <a:gd name="connsiteY1" fmla="*/ 515882 h 514686"/>
                </a:gdLst>
                <a:ahLst/>
                <a:cxnLst>
                  <a:cxn ang="0">
                    <a:pos x="connsiteX0" y="connsiteY0"/>
                  </a:cxn>
                  <a:cxn ang="0">
                    <a:pos x="connsiteX1" y="connsiteY1"/>
                  </a:cxn>
                </a:cxnLst>
                <a:rect l="l" t="t" r="r" b="b"/>
                <a:pathLst>
                  <a:path w="3047" h="514686">
                    <a:moveTo>
                      <a:pt x="-3429" y="1196"/>
                    </a:moveTo>
                    <a:lnTo>
                      <a:pt x="-3429" y="515882"/>
                    </a:lnTo>
                  </a:path>
                </a:pathLst>
              </a:custGeom>
              <a:noFill/>
              <a:ln w="8715" cap="flat">
                <a:solidFill>
                  <a:srgbClr val="8DACDF"/>
                </a:solidFill>
                <a:prstDash val="solid"/>
                <a:round/>
              </a:ln>
            </p:spPr>
            <p:txBody>
              <a:bodyPr rtlCol="0" anchor="ctr"/>
              <a:lstStyle/>
              <a:p>
                <a:endParaRPr lang="en-CH" sz="4800"/>
              </a:p>
            </p:txBody>
          </p:sp>
          <p:sp>
            <p:nvSpPr>
              <p:cNvPr id="343" name="Freeform 342">
                <a:extLst>
                  <a:ext uri="{FF2B5EF4-FFF2-40B4-BE49-F238E27FC236}">
                    <a16:creationId xmlns:a16="http://schemas.microsoft.com/office/drawing/2014/main" id="{61FF2552-E1A6-693B-343A-4269923167BD}"/>
                  </a:ext>
                </a:extLst>
              </p:cNvPr>
              <p:cNvSpPr/>
              <p:nvPr/>
            </p:nvSpPr>
            <p:spPr>
              <a:xfrm>
                <a:off x="2312199" y="16508564"/>
                <a:ext cx="3047" cy="494221"/>
              </a:xfrm>
              <a:custGeom>
                <a:avLst/>
                <a:gdLst>
                  <a:gd name="connsiteX0" fmla="*/ -3354 w 3047"/>
                  <a:gd name="connsiteY0" fmla="*/ 1188 h 494221"/>
                  <a:gd name="connsiteX1" fmla="*/ -3354 w 3047"/>
                  <a:gd name="connsiteY1" fmla="*/ 495409 h 494221"/>
                </a:gdLst>
                <a:ahLst/>
                <a:cxnLst>
                  <a:cxn ang="0">
                    <a:pos x="connsiteX0" y="connsiteY0"/>
                  </a:cxn>
                  <a:cxn ang="0">
                    <a:pos x="connsiteX1" y="connsiteY1"/>
                  </a:cxn>
                </a:cxnLst>
                <a:rect l="l" t="t" r="r" b="b"/>
                <a:pathLst>
                  <a:path w="3047" h="494221">
                    <a:moveTo>
                      <a:pt x="-3354" y="1188"/>
                    </a:moveTo>
                    <a:lnTo>
                      <a:pt x="-3354" y="495409"/>
                    </a:lnTo>
                  </a:path>
                </a:pathLst>
              </a:custGeom>
              <a:noFill/>
              <a:ln w="8529" cap="flat">
                <a:solidFill>
                  <a:srgbClr val="8DACDF"/>
                </a:solidFill>
                <a:prstDash val="solid"/>
                <a:round/>
              </a:ln>
            </p:spPr>
            <p:txBody>
              <a:bodyPr rtlCol="0" anchor="ctr"/>
              <a:lstStyle/>
              <a:p>
                <a:endParaRPr lang="en-CH" sz="4800"/>
              </a:p>
            </p:txBody>
          </p:sp>
          <p:sp>
            <p:nvSpPr>
              <p:cNvPr id="344" name="Freeform 343">
                <a:extLst>
                  <a:ext uri="{FF2B5EF4-FFF2-40B4-BE49-F238E27FC236}">
                    <a16:creationId xmlns:a16="http://schemas.microsoft.com/office/drawing/2014/main" id="{F283A89E-F7C1-0487-C9CE-8857FF32BA69}"/>
                  </a:ext>
                </a:extLst>
              </p:cNvPr>
              <p:cNvSpPr/>
              <p:nvPr/>
            </p:nvSpPr>
            <p:spPr>
              <a:xfrm>
                <a:off x="1746364" y="16614855"/>
                <a:ext cx="3047" cy="392075"/>
              </a:xfrm>
              <a:custGeom>
                <a:avLst/>
                <a:gdLst>
                  <a:gd name="connsiteX0" fmla="*/ -3540 w 3047"/>
                  <a:gd name="connsiteY0" fmla="*/ 1202 h 392075"/>
                  <a:gd name="connsiteX1" fmla="*/ -3540 w 3047"/>
                  <a:gd name="connsiteY1" fmla="*/ 393277 h 392075"/>
                </a:gdLst>
                <a:ahLst/>
                <a:cxnLst>
                  <a:cxn ang="0">
                    <a:pos x="connsiteX0" y="connsiteY0"/>
                  </a:cxn>
                  <a:cxn ang="0">
                    <a:pos x="connsiteX1" y="connsiteY1"/>
                  </a:cxn>
                </a:cxnLst>
                <a:rect l="l" t="t" r="r" b="b"/>
                <a:pathLst>
                  <a:path w="3047" h="392075">
                    <a:moveTo>
                      <a:pt x="-3540" y="1202"/>
                    </a:moveTo>
                    <a:lnTo>
                      <a:pt x="-3540" y="393277"/>
                    </a:lnTo>
                  </a:path>
                </a:pathLst>
              </a:custGeom>
              <a:noFill/>
              <a:ln w="8802" cap="flat">
                <a:solidFill>
                  <a:srgbClr val="8DACDF"/>
                </a:solidFill>
                <a:prstDash val="solid"/>
                <a:round/>
              </a:ln>
            </p:spPr>
            <p:txBody>
              <a:bodyPr rtlCol="0" anchor="ctr"/>
              <a:lstStyle/>
              <a:p>
                <a:endParaRPr lang="en-CH" sz="4800"/>
              </a:p>
            </p:txBody>
          </p:sp>
          <p:sp>
            <p:nvSpPr>
              <p:cNvPr id="345" name="Freeform 344">
                <a:extLst>
                  <a:ext uri="{FF2B5EF4-FFF2-40B4-BE49-F238E27FC236}">
                    <a16:creationId xmlns:a16="http://schemas.microsoft.com/office/drawing/2014/main" id="{54ADD3F1-D1D2-99C7-07C8-F858468243DE}"/>
                  </a:ext>
                </a:extLst>
              </p:cNvPr>
              <p:cNvSpPr/>
              <p:nvPr/>
            </p:nvSpPr>
            <p:spPr>
              <a:xfrm>
                <a:off x="1936064" y="16498179"/>
                <a:ext cx="3047" cy="534322"/>
              </a:xfrm>
              <a:custGeom>
                <a:avLst/>
                <a:gdLst>
                  <a:gd name="connsiteX0" fmla="*/ -3478 w 3047"/>
                  <a:gd name="connsiteY0" fmla="*/ 1188 h 534322"/>
                  <a:gd name="connsiteX1" fmla="*/ -3478 w 3047"/>
                  <a:gd name="connsiteY1" fmla="*/ 535511 h 534322"/>
                </a:gdLst>
                <a:ahLst/>
                <a:cxnLst>
                  <a:cxn ang="0">
                    <a:pos x="connsiteX0" y="connsiteY0"/>
                  </a:cxn>
                  <a:cxn ang="0">
                    <a:pos x="connsiteX1" y="connsiteY1"/>
                  </a:cxn>
                </a:cxnLst>
                <a:rect l="l" t="t" r="r" b="b"/>
                <a:pathLst>
                  <a:path w="3047" h="534322">
                    <a:moveTo>
                      <a:pt x="-3478" y="1188"/>
                    </a:moveTo>
                    <a:lnTo>
                      <a:pt x="-3478" y="535511"/>
                    </a:lnTo>
                  </a:path>
                </a:pathLst>
              </a:custGeom>
              <a:noFill/>
              <a:ln w="8738" cap="flat">
                <a:solidFill>
                  <a:srgbClr val="8DACDF"/>
                </a:solidFill>
                <a:prstDash val="solid"/>
                <a:round/>
              </a:ln>
            </p:spPr>
            <p:txBody>
              <a:bodyPr rtlCol="0" anchor="ctr"/>
              <a:lstStyle/>
              <a:p>
                <a:endParaRPr lang="en-CH" sz="4800"/>
              </a:p>
            </p:txBody>
          </p:sp>
          <p:sp>
            <p:nvSpPr>
              <p:cNvPr id="346" name="Freeform 345">
                <a:extLst>
                  <a:ext uri="{FF2B5EF4-FFF2-40B4-BE49-F238E27FC236}">
                    <a16:creationId xmlns:a16="http://schemas.microsoft.com/office/drawing/2014/main" id="{FBDD3D99-25A3-5CA9-AC48-F3A3FACBC820}"/>
                  </a:ext>
                </a:extLst>
              </p:cNvPr>
              <p:cNvSpPr/>
              <p:nvPr/>
            </p:nvSpPr>
            <p:spPr>
              <a:xfrm>
                <a:off x="2125299" y="16521799"/>
                <a:ext cx="3047" cy="515238"/>
              </a:xfrm>
              <a:custGeom>
                <a:avLst/>
                <a:gdLst>
                  <a:gd name="connsiteX0" fmla="*/ -3416 w 3047"/>
                  <a:gd name="connsiteY0" fmla="*/ 1195 h 515238"/>
                  <a:gd name="connsiteX1" fmla="*/ -3416 w 3047"/>
                  <a:gd name="connsiteY1" fmla="*/ 516434 h 515238"/>
                </a:gdLst>
                <a:ahLst/>
                <a:cxnLst>
                  <a:cxn ang="0">
                    <a:pos x="connsiteX0" y="connsiteY0"/>
                  </a:cxn>
                  <a:cxn ang="0">
                    <a:pos x="connsiteX1" y="connsiteY1"/>
                  </a:cxn>
                </a:cxnLst>
                <a:rect l="l" t="t" r="r" b="b"/>
                <a:pathLst>
                  <a:path w="3047" h="515238">
                    <a:moveTo>
                      <a:pt x="-3416" y="1195"/>
                    </a:moveTo>
                    <a:lnTo>
                      <a:pt x="-3416" y="516434"/>
                    </a:lnTo>
                  </a:path>
                </a:pathLst>
              </a:custGeom>
              <a:noFill/>
              <a:ln w="8665" cap="flat">
                <a:solidFill>
                  <a:srgbClr val="8DACDF"/>
                </a:solidFill>
                <a:prstDash val="solid"/>
                <a:round/>
              </a:ln>
            </p:spPr>
            <p:txBody>
              <a:bodyPr rtlCol="0" anchor="ctr"/>
              <a:lstStyle/>
              <a:p>
                <a:endParaRPr lang="en-CH" sz="4800"/>
              </a:p>
            </p:txBody>
          </p:sp>
          <p:sp>
            <p:nvSpPr>
              <p:cNvPr id="347" name="Freeform 346">
                <a:extLst>
                  <a:ext uri="{FF2B5EF4-FFF2-40B4-BE49-F238E27FC236}">
                    <a16:creationId xmlns:a16="http://schemas.microsoft.com/office/drawing/2014/main" id="{B83E3657-F801-D931-03F3-229EAE366876}"/>
                  </a:ext>
                </a:extLst>
              </p:cNvPr>
              <p:cNvSpPr/>
              <p:nvPr/>
            </p:nvSpPr>
            <p:spPr>
              <a:xfrm>
                <a:off x="2352689" y="16508119"/>
                <a:ext cx="3047" cy="481721"/>
              </a:xfrm>
              <a:custGeom>
                <a:avLst/>
                <a:gdLst>
                  <a:gd name="connsiteX0" fmla="*/ -3341 w 3047"/>
                  <a:gd name="connsiteY0" fmla="*/ 1185 h 481721"/>
                  <a:gd name="connsiteX1" fmla="*/ -3341 w 3047"/>
                  <a:gd name="connsiteY1" fmla="*/ 482907 h 481721"/>
                </a:gdLst>
                <a:ahLst/>
                <a:cxnLst>
                  <a:cxn ang="0">
                    <a:pos x="connsiteX0" y="connsiteY0"/>
                  </a:cxn>
                  <a:cxn ang="0">
                    <a:pos x="connsiteX1" y="connsiteY1"/>
                  </a:cxn>
                </a:cxnLst>
                <a:rect l="l" t="t" r="r" b="b"/>
                <a:pathLst>
                  <a:path w="3047" h="481721">
                    <a:moveTo>
                      <a:pt x="-3341" y="1185"/>
                    </a:moveTo>
                    <a:lnTo>
                      <a:pt x="-3341" y="482907"/>
                    </a:lnTo>
                  </a:path>
                </a:pathLst>
              </a:custGeom>
              <a:noFill/>
              <a:ln w="8346" cap="flat">
                <a:solidFill>
                  <a:srgbClr val="8DACDF"/>
                </a:solidFill>
                <a:prstDash val="solid"/>
                <a:round/>
              </a:ln>
            </p:spPr>
            <p:txBody>
              <a:bodyPr rtlCol="0" anchor="ctr"/>
              <a:lstStyle/>
              <a:p>
                <a:endParaRPr lang="en-CH" sz="4800"/>
              </a:p>
            </p:txBody>
          </p:sp>
          <p:sp>
            <p:nvSpPr>
              <p:cNvPr id="348" name="Freeform 347">
                <a:extLst>
                  <a:ext uri="{FF2B5EF4-FFF2-40B4-BE49-F238E27FC236}">
                    <a16:creationId xmlns:a16="http://schemas.microsoft.com/office/drawing/2014/main" id="{7285CF8F-B478-B46D-2921-EC63556DFA60}"/>
                  </a:ext>
                </a:extLst>
              </p:cNvPr>
              <p:cNvSpPr/>
              <p:nvPr/>
            </p:nvSpPr>
            <p:spPr>
              <a:xfrm>
                <a:off x="1785493" y="16527202"/>
                <a:ext cx="3047" cy="480355"/>
              </a:xfrm>
              <a:custGeom>
                <a:avLst/>
                <a:gdLst>
                  <a:gd name="connsiteX0" fmla="*/ -3527 w 3047"/>
                  <a:gd name="connsiteY0" fmla="*/ 1192 h 480355"/>
                  <a:gd name="connsiteX1" fmla="*/ -3527 w 3047"/>
                  <a:gd name="connsiteY1" fmla="*/ 481547 h 480355"/>
                </a:gdLst>
                <a:ahLst/>
                <a:cxnLst>
                  <a:cxn ang="0">
                    <a:pos x="connsiteX0" y="connsiteY0"/>
                  </a:cxn>
                  <a:cxn ang="0">
                    <a:pos x="connsiteX1" y="connsiteY1"/>
                  </a:cxn>
                </a:cxnLst>
                <a:rect l="l" t="t" r="r" b="b"/>
                <a:pathLst>
                  <a:path w="3047" h="480355">
                    <a:moveTo>
                      <a:pt x="-3527" y="1192"/>
                    </a:moveTo>
                    <a:lnTo>
                      <a:pt x="-3527" y="481547"/>
                    </a:lnTo>
                  </a:path>
                </a:pathLst>
              </a:custGeom>
              <a:noFill/>
              <a:ln w="8755" cap="flat">
                <a:solidFill>
                  <a:srgbClr val="8DACDF"/>
                </a:solidFill>
                <a:prstDash val="solid"/>
                <a:round/>
              </a:ln>
            </p:spPr>
            <p:txBody>
              <a:bodyPr rtlCol="0" anchor="ctr"/>
              <a:lstStyle/>
              <a:p>
                <a:endParaRPr lang="en-CH" sz="4800"/>
              </a:p>
            </p:txBody>
          </p:sp>
          <p:sp>
            <p:nvSpPr>
              <p:cNvPr id="349" name="Freeform 348">
                <a:extLst>
                  <a:ext uri="{FF2B5EF4-FFF2-40B4-BE49-F238E27FC236}">
                    <a16:creationId xmlns:a16="http://schemas.microsoft.com/office/drawing/2014/main" id="{920A2B84-93C4-28B1-54F0-D764566B4F80}"/>
                  </a:ext>
                </a:extLst>
              </p:cNvPr>
              <p:cNvSpPr/>
              <p:nvPr/>
            </p:nvSpPr>
            <p:spPr>
              <a:xfrm>
                <a:off x="1975193" y="16526548"/>
                <a:ext cx="3047" cy="508124"/>
              </a:xfrm>
              <a:custGeom>
                <a:avLst/>
                <a:gdLst>
                  <a:gd name="connsiteX0" fmla="*/ -3465 w 3047"/>
                  <a:gd name="connsiteY0" fmla="*/ 1196 h 508124"/>
                  <a:gd name="connsiteX1" fmla="*/ -3465 w 3047"/>
                  <a:gd name="connsiteY1" fmla="*/ 509321 h 508124"/>
                </a:gdLst>
                <a:ahLst/>
                <a:cxnLst>
                  <a:cxn ang="0">
                    <a:pos x="connsiteX0" y="connsiteY0"/>
                  </a:cxn>
                  <a:cxn ang="0">
                    <a:pos x="connsiteX1" y="connsiteY1"/>
                  </a:cxn>
                </a:cxnLst>
                <a:rect l="l" t="t" r="r" b="b"/>
                <a:pathLst>
                  <a:path w="3047" h="508124">
                    <a:moveTo>
                      <a:pt x="-3465" y="1196"/>
                    </a:moveTo>
                    <a:lnTo>
                      <a:pt x="-3465" y="509321"/>
                    </a:lnTo>
                  </a:path>
                </a:pathLst>
              </a:custGeom>
              <a:noFill/>
              <a:ln w="8733" cap="flat">
                <a:solidFill>
                  <a:srgbClr val="8DACDF"/>
                </a:solidFill>
                <a:prstDash val="solid"/>
                <a:round/>
              </a:ln>
            </p:spPr>
            <p:txBody>
              <a:bodyPr rtlCol="0" anchor="ctr"/>
              <a:lstStyle/>
              <a:p>
                <a:endParaRPr lang="en-CH" sz="4800"/>
              </a:p>
            </p:txBody>
          </p:sp>
          <p:sp>
            <p:nvSpPr>
              <p:cNvPr id="350" name="Freeform 349">
                <a:extLst>
                  <a:ext uri="{FF2B5EF4-FFF2-40B4-BE49-F238E27FC236}">
                    <a16:creationId xmlns:a16="http://schemas.microsoft.com/office/drawing/2014/main" id="{7D8CF6B1-EC1B-183C-2448-005E20F5DC25}"/>
                  </a:ext>
                </a:extLst>
              </p:cNvPr>
              <p:cNvSpPr/>
              <p:nvPr/>
            </p:nvSpPr>
            <p:spPr>
              <a:xfrm>
                <a:off x="2202577" y="16512697"/>
                <a:ext cx="3047" cy="520978"/>
              </a:xfrm>
              <a:custGeom>
                <a:avLst/>
                <a:gdLst>
                  <a:gd name="connsiteX0" fmla="*/ -3390 w 3047"/>
                  <a:gd name="connsiteY0" fmla="*/ 1193 h 520978"/>
                  <a:gd name="connsiteX1" fmla="*/ -3390 w 3047"/>
                  <a:gd name="connsiteY1" fmla="*/ 522172 h 520978"/>
                </a:gdLst>
                <a:ahLst/>
                <a:cxnLst>
                  <a:cxn ang="0">
                    <a:pos x="connsiteX0" y="connsiteY0"/>
                  </a:cxn>
                  <a:cxn ang="0">
                    <a:pos x="connsiteX1" y="connsiteY1"/>
                  </a:cxn>
                </a:cxnLst>
                <a:rect l="l" t="t" r="r" b="b"/>
                <a:pathLst>
                  <a:path w="3047" h="520978">
                    <a:moveTo>
                      <a:pt x="-3390" y="1193"/>
                    </a:moveTo>
                    <a:lnTo>
                      <a:pt x="-3390" y="522172"/>
                    </a:lnTo>
                  </a:path>
                </a:pathLst>
              </a:custGeom>
              <a:noFill/>
              <a:ln w="9036" cap="flat">
                <a:solidFill>
                  <a:srgbClr val="8DACDF"/>
                </a:solidFill>
                <a:prstDash val="solid"/>
                <a:round/>
              </a:ln>
            </p:spPr>
            <p:txBody>
              <a:bodyPr rtlCol="0" anchor="ctr"/>
              <a:lstStyle/>
              <a:p>
                <a:endParaRPr lang="en-CH" sz="4800"/>
              </a:p>
            </p:txBody>
          </p:sp>
          <p:sp>
            <p:nvSpPr>
              <p:cNvPr id="351" name="Freeform 350">
                <a:extLst>
                  <a:ext uri="{FF2B5EF4-FFF2-40B4-BE49-F238E27FC236}">
                    <a16:creationId xmlns:a16="http://schemas.microsoft.com/office/drawing/2014/main" id="{1A61A363-FE2B-E111-CBFC-EB52C2A465CA}"/>
                  </a:ext>
                </a:extLst>
              </p:cNvPr>
              <p:cNvSpPr/>
              <p:nvPr/>
            </p:nvSpPr>
            <p:spPr>
              <a:xfrm>
                <a:off x="2164428" y="16524201"/>
                <a:ext cx="3047" cy="509566"/>
              </a:xfrm>
              <a:custGeom>
                <a:avLst/>
                <a:gdLst>
                  <a:gd name="connsiteX0" fmla="*/ -3403 w 3047"/>
                  <a:gd name="connsiteY0" fmla="*/ 1195 h 509566"/>
                  <a:gd name="connsiteX1" fmla="*/ -3403 w 3047"/>
                  <a:gd name="connsiteY1" fmla="*/ 510762 h 509566"/>
                </a:gdLst>
                <a:ahLst/>
                <a:cxnLst>
                  <a:cxn ang="0">
                    <a:pos x="connsiteX0" y="connsiteY0"/>
                  </a:cxn>
                  <a:cxn ang="0">
                    <a:pos x="connsiteX1" y="connsiteY1"/>
                  </a:cxn>
                </a:cxnLst>
                <a:rect l="l" t="t" r="r" b="b"/>
                <a:pathLst>
                  <a:path w="3047" h="509566">
                    <a:moveTo>
                      <a:pt x="-3403" y="1195"/>
                    </a:moveTo>
                    <a:lnTo>
                      <a:pt x="-3403" y="510762"/>
                    </a:lnTo>
                  </a:path>
                </a:pathLst>
              </a:custGeom>
              <a:noFill/>
              <a:ln w="8302" cap="flat">
                <a:solidFill>
                  <a:srgbClr val="8DACDF"/>
                </a:solidFill>
                <a:prstDash val="solid"/>
                <a:round/>
              </a:ln>
            </p:spPr>
            <p:txBody>
              <a:bodyPr rtlCol="0" anchor="ctr"/>
              <a:lstStyle/>
              <a:p>
                <a:endParaRPr lang="en-CH" sz="4800"/>
              </a:p>
            </p:txBody>
          </p:sp>
          <p:sp>
            <p:nvSpPr>
              <p:cNvPr id="352" name="Freeform 351">
                <a:extLst>
                  <a:ext uri="{FF2B5EF4-FFF2-40B4-BE49-F238E27FC236}">
                    <a16:creationId xmlns:a16="http://schemas.microsoft.com/office/drawing/2014/main" id="{E1846307-0776-45E6-ECF2-25A5764C46BA}"/>
                  </a:ext>
                </a:extLst>
              </p:cNvPr>
              <p:cNvSpPr/>
              <p:nvPr/>
            </p:nvSpPr>
            <p:spPr>
              <a:xfrm>
                <a:off x="2391812" y="16510418"/>
                <a:ext cx="3047" cy="462618"/>
              </a:xfrm>
              <a:custGeom>
                <a:avLst/>
                <a:gdLst>
                  <a:gd name="connsiteX0" fmla="*/ -3328 w 3047"/>
                  <a:gd name="connsiteY0" fmla="*/ 1183 h 462618"/>
                  <a:gd name="connsiteX1" fmla="*/ -3328 w 3047"/>
                  <a:gd name="connsiteY1" fmla="*/ 463802 h 462618"/>
                </a:gdLst>
                <a:ahLst/>
                <a:cxnLst>
                  <a:cxn ang="0">
                    <a:pos x="connsiteX0" y="connsiteY0"/>
                  </a:cxn>
                  <a:cxn ang="0">
                    <a:pos x="connsiteX1" y="connsiteY1"/>
                  </a:cxn>
                </a:cxnLst>
                <a:rect l="l" t="t" r="r" b="b"/>
                <a:pathLst>
                  <a:path w="3047" h="462618">
                    <a:moveTo>
                      <a:pt x="-3328" y="1183"/>
                    </a:moveTo>
                    <a:lnTo>
                      <a:pt x="-3328" y="463802"/>
                    </a:lnTo>
                  </a:path>
                </a:pathLst>
              </a:custGeom>
              <a:noFill/>
              <a:ln w="8898" cap="flat">
                <a:solidFill>
                  <a:srgbClr val="8DACDF"/>
                </a:solidFill>
                <a:prstDash val="solid"/>
                <a:round/>
              </a:ln>
            </p:spPr>
            <p:txBody>
              <a:bodyPr rtlCol="0" anchor="ctr"/>
              <a:lstStyle/>
              <a:p>
                <a:endParaRPr lang="en-CH" sz="4800"/>
              </a:p>
            </p:txBody>
          </p:sp>
          <p:sp>
            <p:nvSpPr>
              <p:cNvPr id="353" name="Freeform 352">
                <a:extLst>
                  <a:ext uri="{FF2B5EF4-FFF2-40B4-BE49-F238E27FC236}">
                    <a16:creationId xmlns:a16="http://schemas.microsoft.com/office/drawing/2014/main" id="{9677A200-5FAA-F8BD-2335-51F18FEE66F8}"/>
                  </a:ext>
                </a:extLst>
              </p:cNvPr>
              <p:cNvSpPr/>
              <p:nvPr/>
            </p:nvSpPr>
            <p:spPr>
              <a:xfrm>
                <a:off x="2433094" y="16593064"/>
                <a:ext cx="3047" cy="359093"/>
              </a:xfrm>
              <a:custGeom>
                <a:avLst/>
                <a:gdLst>
                  <a:gd name="connsiteX0" fmla="*/ -3315 w 3047"/>
                  <a:gd name="connsiteY0" fmla="*/ 1187 h 359093"/>
                  <a:gd name="connsiteX1" fmla="*/ -3315 w 3047"/>
                  <a:gd name="connsiteY1" fmla="*/ 360281 h 359093"/>
                </a:gdLst>
                <a:ahLst/>
                <a:cxnLst>
                  <a:cxn ang="0">
                    <a:pos x="connsiteX0" y="connsiteY0"/>
                  </a:cxn>
                  <a:cxn ang="0">
                    <a:pos x="connsiteX1" y="connsiteY1"/>
                  </a:cxn>
                </a:cxnLst>
                <a:rect l="l" t="t" r="r" b="b"/>
                <a:pathLst>
                  <a:path w="3047" h="359093">
                    <a:moveTo>
                      <a:pt x="-3315" y="1187"/>
                    </a:moveTo>
                    <a:lnTo>
                      <a:pt x="-3315" y="360281"/>
                    </a:lnTo>
                  </a:path>
                </a:pathLst>
              </a:custGeom>
              <a:noFill/>
              <a:ln w="9078" cap="flat">
                <a:solidFill>
                  <a:srgbClr val="8DACDF"/>
                </a:solidFill>
                <a:prstDash val="solid"/>
                <a:round/>
              </a:ln>
            </p:spPr>
            <p:txBody>
              <a:bodyPr rtlCol="0" anchor="ctr"/>
              <a:lstStyle/>
              <a:p>
                <a:endParaRPr lang="en-CH" sz="4800"/>
              </a:p>
            </p:txBody>
          </p:sp>
          <p:sp>
            <p:nvSpPr>
              <p:cNvPr id="354" name="Freeform 353">
                <a:extLst>
                  <a:ext uri="{FF2B5EF4-FFF2-40B4-BE49-F238E27FC236}">
                    <a16:creationId xmlns:a16="http://schemas.microsoft.com/office/drawing/2014/main" id="{61E9CA41-2794-BF5F-6B99-5113B9E0E4F5}"/>
                  </a:ext>
                </a:extLst>
              </p:cNvPr>
              <p:cNvSpPr/>
              <p:nvPr/>
            </p:nvSpPr>
            <p:spPr>
              <a:xfrm rot="-5400000">
                <a:off x="1978889" y="16555429"/>
                <a:ext cx="112562" cy="858537"/>
              </a:xfrm>
              <a:custGeom>
                <a:avLst/>
                <a:gdLst>
                  <a:gd name="connsiteX0" fmla="*/ 85325 w 112562"/>
                  <a:gd name="connsiteY0" fmla="*/ 1263 h 858537"/>
                  <a:gd name="connsiteX1" fmla="*/ 109118 w 112562"/>
                  <a:gd name="connsiteY1" fmla="*/ 859800 h 858537"/>
                </a:gdLst>
                <a:ahLst/>
                <a:cxnLst>
                  <a:cxn ang="0">
                    <a:pos x="connsiteX0" y="connsiteY0"/>
                  </a:cxn>
                  <a:cxn ang="0">
                    <a:pos x="connsiteX1" y="connsiteY1"/>
                  </a:cxn>
                </a:cxnLst>
                <a:rect l="l" t="t" r="r" b="b"/>
                <a:pathLst>
                  <a:path w="112562" h="858537">
                    <a:moveTo>
                      <a:pt x="85325" y="1263"/>
                    </a:moveTo>
                    <a:cubicBezTo>
                      <a:pt x="37969" y="36942"/>
                      <a:pt x="-100464" y="617589"/>
                      <a:pt x="109118" y="859800"/>
                    </a:cubicBezTo>
                  </a:path>
                </a:pathLst>
              </a:custGeom>
              <a:noFill/>
              <a:ln w="9521" cap="flat">
                <a:solidFill>
                  <a:srgbClr val="8DACDF"/>
                </a:solidFill>
                <a:prstDash val="solid"/>
                <a:round/>
              </a:ln>
            </p:spPr>
            <p:txBody>
              <a:bodyPr rtlCol="0" anchor="ctr"/>
              <a:lstStyle/>
              <a:p>
                <a:endParaRPr lang="en-CH" sz="4800"/>
              </a:p>
            </p:txBody>
          </p:sp>
          <p:sp>
            <p:nvSpPr>
              <p:cNvPr id="355" name="Freeform 354">
                <a:extLst>
                  <a:ext uri="{FF2B5EF4-FFF2-40B4-BE49-F238E27FC236}">
                    <a16:creationId xmlns:a16="http://schemas.microsoft.com/office/drawing/2014/main" id="{0DC85997-E31C-DF0A-F777-0F8BEB5D80FE}"/>
                  </a:ext>
                </a:extLst>
              </p:cNvPr>
              <p:cNvSpPr/>
              <p:nvPr/>
            </p:nvSpPr>
            <p:spPr>
              <a:xfrm>
                <a:off x="1604021" y="16435642"/>
                <a:ext cx="861579" cy="254725"/>
              </a:xfrm>
              <a:custGeom>
                <a:avLst/>
                <a:gdLst>
                  <a:gd name="connsiteX0" fmla="*/ 858483 w 861579"/>
                  <a:gd name="connsiteY0" fmla="*/ 128288 h 254725"/>
                  <a:gd name="connsiteX1" fmla="*/ 427693 w 861579"/>
                  <a:gd name="connsiteY1" fmla="*/ 255651 h 254725"/>
                  <a:gd name="connsiteX2" fmla="*/ -3096 w 861579"/>
                  <a:gd name="connsiteY2" fmla="*/ 128288 h 254725"/>
                  <a:gd name="connsiteX3" fmla="*/ 427693 w 861579"/>
                  <a:gd name="connsiteY3" fmla="*/ 924 h 254725"/>
                  <a:gd name="connsiteX4" fmla="*/ 858483 w 861579"/>
                  <a:gd name="connsiteY4" fmla="*/ 128288 h 25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579" h="254725">
                    <a:moveTo>
                      <a:pt x="858483" y="128288"/>
                    </a:moveTo>
                    <a:cubicBezTo>
                      <a:pt x="858483" y="198628"/>
                      <a:pt x="665612" y="255651"/>
                      <a:pt x="427693" y="255651"/>
                    </a:cubicBezTo>
                    <a:cubicBezTo>
                      <a:pt x="189775" y="255651"/>
                      <a:pt x="-3096" y="198628"/>
                      <a:pt x="-3096" y="128288"/>
                    </a:cubicBezTo>
                    <a:cubicBezTo>
                      <a:pt x="-3096" y="57947"/>
                      <a:pt x="189775" y="924"/>
                      <a:pt x="427693" y="924"/>
                    </a:cubicBezTo>
                    <a:cubicBezTo>
                      <a:pt x="665612" y="924"/>
                      <a:pt x="858483" y="57947"/>
                      <a:pt x="858483" y="128288"/>
                    </a:cubicBezTo>
                    <a:close/>
                  </a:path>
                </a:pathLst>
              </a:custGeom>
              <a:solidFill>
                <a:srgbClr val="1450A4"/>
              </a:solidFill>
              <a:ln w="1608" cap="rnd">
                <a:noFill/>
                <a:prstDash val="solid"/>
                <a:round/>
              </a:ln>
            </p:spPr>
            <p:txBody>
              <a:bodyPr rtlCol="0" anchor="ctr"/>
              <a:lstStyle/>
              <a:p>
                <a:endParaRPr lang="en-CH" sz="4800"/>
              </a:p>
            </p:txBody>
          </p:sp>
          <p:sp>
            <p:nvSpPr>
              <p:cNvPr id="356" name="Freeform 355">
                <a:extLst>
                  <a:ext uri="{FF2B5EF4-FFF2-40B4-BE49-F238E27FC236}">
                    <a16:creationId xmlns:a16="http://schemas.microsoft.com/office/drawing/2014/main" id="{6D52F5D1-3B82-F833-907A-54EA08C06B2C}"/>
                  </a:ext>
                </a:extLst>
              </p:cNvPr>
              <p:cNvSpPr/>
              <p:nvPr/>
            </p:nvSpPr>
            <p:spPr>
              <a:xfrm>
                <a:off x="1726761" y="16474880"/>
                <a:ext cx="635816" cy="163361"/>
              </a:xfrm>
              <a:custGeom>
                <a:avLst/>
                <a:gdLst>
                  <a:gd name="connsiteX0" fmla="*/ 632723 w 635816"/>
                  <a:gd name="connsiteY0" fmla="*/ 82603 h 163361"/>
                  <a:gd name="connsiteX1" fmla="*/ 314815 w 635816"/>
                  <a:gd name="connsiteY1" fmla="*/ 164284 h 163361"/>
                  <a:gd name="connsiteX2" fmla="*/ -3093 w 635816"/>
                  <a:gd name="connsiteY2" fmla="*/ 82603 h 163361"/>
                  <a:gd name="connsiteX3" fmla="*/ 314815 w 635816"/>
                  <a:gd name="connsiteY3" fmla="*/ 922 h 163361"/>
                  <a:gd name="connsiteX4" fmla="*/ 632723 w 635816"/>
                  <a:gd name="connsiteY4" fmla="*/ 82603 h 16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816" h="163361">
                    <a:moveTo>
                      <a:pt x="632723" y="82603"/>
                    </a:moveTo>
                    <a:cubicBezTo>
                      <a:pt x="632723" y="127714"/>
                      <a:pt x="490391" y="164284"/>
                      <a:pt x="314815" y="164284"/>
                    </a:cubicBezTo>
                    <a:cubicBezTo>
                      <a:pt x="139239" y="164284"/>
                      <a:pt x="-3093" y="127714"/>
                      <a:pt x="-3093" y="82603"/>
                    </a:cubicBezTo>
                    <a:cubicBezTo>
                      <a:pt x="-3093" y="37492"/>
                      <a:pt x="139239" y="922"/>
                      <a:pt x="314815" y="922"/>
                    </a:cubicBezTo>
                    <a:cubicBezTo>
                      <a:pt x="490391" y="922"/>
                      <a:pt x="632723" y="37492"/>
                      <a:pt x="632723" y="82603"/>
                    </a:cubicBezTo>
                    <a:close/>
                  </a:path>
                </a:pathLst>
              </a:custGeom>
              <a:solidFill>
                <a:srgbClr val="000102">
                  <a:alpha val="27000"/>
                </a:srgbClr>
              </a:solidFill>
              <a:ln w="1056" cap="rnd">
                <a:noFill/>
                <a:prstDash val="solid"/>
                <a:round/>
              </a:ln>
            </p:spPr>
            <p:txBody>
              <a:bodyPr rtlCol="0" anchor="ctr"/>
              <a:lstStyle/>
              <a:p>
                <a:endParaRPr lang="en-CH" sz="4800"/>
              </a:p>
            </p:txBody>
          </p:sp>
        </p:grpSp>
      </p:grpSp>
      <p:grpSp>
        <p:nvGrpSpPr>
          <p:cNvPr id="357" name="Graphic 4">
            <a:extLst>
              <a:ext uri="{FF2B5EF4-FFF2-40B4-BE49-F238E27FC236}">
                <a16:creationId xmlns:a16="http://schemas.microsoft.com/office/drawing/2014/main" id="{8D1D4C45-57E3-EE78-CAA4-5E0E341EC439}"/>
              </a:ext>
            </a:extLst>
          </p:cNvPr>
          <p:cNvGrpSpPr/>
          <p:nvPr/>
        </p:nvGrpSpPr>
        <p:grpSpPr>
          <a:xfrm>
            <a:off x="12476748" y="10845415"/>
            <a:ext cx="524681" cy="2107320"/>
            <a:chOff x="12476748" y="10845415"/>
            <a:chExt cx="524681" cy="2107320"/>
          </a:xfrm>
        </p:grpSpPr>
        <p:grpSp>
          <p:nvGrpSpPr>
            <p:cNvPr id="358" name="Graphic 4">
              <a:extLst>
                <a:ext uri="{FF2B5EF4-FFF2-40B4-BE49-F238E27FC236}">
                  <a16:creationId xmlns:a16="http://schemas.microsoft.com/office/drawing/2014/main" id="{C4EE503B-AB57-C81D-C7DE-BE7DCB9BA048}"/>
                </a:ext>
              </a:extLst>
            </p:cNvPr>
            <p:cNvGrpSpPr/>
            <p:nvPr/>
          </p:nvGrpSpPr>
          <p:grpSpPr>
            <a:xfrm>
              <a:off x="12510040" y="11088324"/>
              <a:ext cx="462083" cy="1864411"/>
              <a:chOff x="12510040" y="11088324"/>
              <a:chExt cx="462083" cy="1864411"/>
            </a:xfrm>
          </p:grpSpPr>
          <p:sp>
            <p:nvSpPr>
              <p:cNvPr id="359" name="Freeform 358">
                <a:extLst>
                  <a:ext uri="{FF2B5EF4-FFF2-40B4-BE49-F238E27FC236}">
                    <a16:creationId xmlns:a16="http://schemas.microsoft.com/office/drawing/2014/main" id="{8FC5936E-FED1-98D8-36F1-E7C602A0DF63}"/>
                  </a:ext>
                </a:extLst>
              </p:cNvPr>
              <p:cNvSpPr/>
              <p:nvPr/>
            </p:nvSpPr>
            <p:spPr>
              <a:xfrm>
                <a:off x="12510040" y="11088324"/>
                <a:ext cx="458092" cy="1864411"/>
              </a:xfrm>
              <a:custGeom>
                <a:avLst/>
                <a:gdLst>
                  <a:gd name="connsiteX0" fmla="*/ 461075 w 458092"/>
                  <a:gd name="connsiteY0" fmla="*/ 97006 h 1864411"/>
                  <a:gd name="connsiteX1" fmla="*/ 2983 w 458092"/>
                  <a:gd name="connsiteY1" fmla="*/ 97006 h 1864411"/>
                  <a:gd name="connsiteX2" fmla="*/ 2983 w 458092"/>
                  <a:gd name="connsiteY2" fmla="*/ 1638382 h 1864411"/>
                  <a:gd name="connsiteX3" fmla="*/ 232029 w 458092"/>
                  <a:gd name="connsiteY3" fmla="*/ 1866841 h 1864411"/>
                  <a:gd name="connsiteX4" fmla="*/ 461075 w 458092"/>
                  <a:gd name="connsiteY4" fmla="*/ 1638382 h 1864411"/>
                  <a:gd name="connsiteX5" fmla="*/ 461075 w 458092"/>
                  <a:gd name="connsiteY5" fmla="*/ 97006 h 186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092" h="1864411">
                    <a:moveTo>
                      <a:pt x="461075" y="97006"/>
                    </a:moveTo>
                    <a:cubicBezTo>
                      <a:pt x="461075" y="-29097"/>
                      <a:pt x="2983" y="-29097"/>
                      <a:pt x="2983" y="97006"/>
                    </a:cubicBezTo>
                    <a:lnTo>
                      <a:pt x="2983" y="1638382"/>
                    </a:lnTo>
                    <a:cubicBezTo>
                      <a:pt x="2983" y="1764485"/>
                      <a:pt x="105630" y="1866841"/>
                      <a:pt x="232029" y="1866841"/>
                    </a:cubicBezTo>
                    <a:cubicBezTo>
                      <a:pt x="358428" y="1866841"/>
                      <a:pt x="461075" y="1764485"/>
                      <a:pt x="461075" y="1638382"/>
                    </a:cubicBezTo>
                    <a:lnTo>
                      <a:pt x="461075" y="97006"/>
                    </a:lnTo>
                    <a:close/>
                  </a:path>
                </a:pathLst>
              </a:custGeom>
              <a:solidFill>
                <a:srgbClr val="F4F6FF"/>
              </a:solidFill>
              <a:ln w="6374" cap="rnd">
                <a:solidFill>
                  <a:srgbClr val="000000"/>
                </a:solidFill>
                <a:prstDash val="solid"/>
                <a:round/>
              </a:ln>
            </p:spPr>
            <p:txBody>
              <a:bodyPr rtlCol="0" anchor="ctr"/>
              <a:lstStyle/>
              <a:p>
                <a:endParaRPr lang="en-CH" sz="4800"/>
              </a:p>
            </p:txBody>
          </p:sp>
          <p:sp>
            <p:nvSpPr>
              <p:cNvPr id="360" name="Freeform 359">
                <a:extLst>
                  <a:ext uri="{FF2B5EF4-FFF2-40B4-BE49-F238E27FC236}">
                    <a16:creationId xmlns:a16="http://schemas.microsoft.com/office/drawing/2014/main" id="{BC89F2DF-DF58-6F30-4F31-41EEFED6DEC1}"/>
                  </a:ext>
                </a:extLst>
              </p:cNvPr>
              <p:cNvSpPr/>
              <p:nvPr/>
            </p:nvSpPr>
            <p:spPr>
              <a:xfrm>
                <a:off x="12535806" y="11454374"/>
                <a:ext cx="410593" cy="1465636"/>
              </a:xfrm>
              <a:custGeom>
                <a:avLst/>
                <a:gdLst>
                  <a:gd name="connsiteX0" fmla="*/ 411247 w 410593"/>
                  <a:gd name="connsiteY0" fmla="*/ 2593 h 1465636"/>
                  <a:gd name="connsiteX1" fmla="*/ 3092 w 410593"/>
                  <a:gd name="connsiteY1" fmla="*/ 2570 h 1465636"/>
                  <a:gd name="connsiteX2" fmla="*/ 3092 w 410593"/>
                  <a:gd name="connsiteY2" fmla="*/ 1254934 h 1465636"/>
                  <a:gd name="connsiteX3" fmla="*/ 206337 w 410593"/>
                  <a:gd name="connsiteY3" fmla="*/ 1468206 h 1465636"/>
                  <a:gd name="connsiteX4" fmla="*/ 413560 w 410593"/>
                  <a:gd name="connsiteY4" fmla="*/ 1254934 h 1465636"/>
                  <a:gd name="connsiteX5" fmla="*/ 411247 w 410593"/>
                  <a:gd name="connsiteY5" fmla="*/ 2593 h 146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593" h="1465636">
                    <a:moveTo>
                      <a:pt x="411247" y="2593"/>
                    </a:moveTo>
                    <a:lnTo>
                      <a:pt x="3092" y="2570"/>
                    </a:lnTo>
                    <a:lnTo>
                      <a:pt x="3092" y="1254934"/>
                    </a:lnTo>
                    <a:cubicBezTo>
                      <a:pt x="-655" y="1370415"/>
                      <a:pt x="93033" y="1468206"/>
                      <a:pt x="206337" y="1468206"/>
                    </a:cubicBezTo>
                    <a:cubicBezTo>
                      <a:pt x="319594" y="1468206"/>
                      <a:pt x="415040" y="1391755"/>
                      <a:pt x="413560" y="1254934"/>
                    </a:cubicBezTo>
                    <a:lnTo>
                      <a:pt x="411247" y="2593"/>
                    </a:lnTo>
                    <a:close/>
                  </a:path>
                </a:pathLst>
              </a:custGeom>
              <a:solidFill>
                <a:srgbClr val="9D062F"/>
              </a:solidFill>
              <a:ln w="6024" cap="rnd">
                <a:solidFill>
                  <a:srgbClr val="330210"/>
                </a:solidFill>
                <a:prstDash val="solid"/>
                <a:round/>
              </a:ln>
            </p:spPr>
            <p:txBody>
              <a:bodyPr rtlCol="0" anchor="ctr"/>
              <a:lstStyle/>
              <a:p>
                <a:endParaRPr lang="en-CH" sz="4800"/>
              </a:p>
            </p:txBody>
          </p:sp>
          <p:sp>
            <p:nvSpPr>
              <p:cNvPr id="361" name="Freeform 360">
                <a:extLst>
                  <a:ext uri="{FF2B5EF4-FFF2-40B4-BE49-F238E27FC236}">
                    <a16:creationId xmlns:a16="http://schemas.microsoft.com/office/drawing/2014/main" id="{44153942-100B-DCF2-2C62-14CE99B6EA36}"/>
                  </a:ext>
                </a:extLst>
              </p:cNvPr>
              <p:cNvSpPr/>
              <p:nvPr/>
            </p:nvSpPr>
            <p:spPr>
              <a:xfrm>
                <a:off x="12510043" y="11088328"/>
                <a:ext cx="462080" cy="159220"/>
              </a:xfrm>
              <a:custGeom>
                <a:avLst/>
                <a:gdLst>
                  <a:gd name="connsiteX0" fmla="*/ 465242 w 462080"/>
                  <a:gd name="connsiteY0" fmla="*/ 82022 h 159220"/>
                  <a:gd name="connsiteX1" fmla="*/ 234201 w 462080"/>
                  <a:gd name="connsiteY1" fmla="*/ 161632 h 159220"/>
                  <a:gd name="connsiteX2" fmla="*/ 3161 w 462080"/>
                  <a:gd name="connsiteY2" fmla="*/ 82022 h 159220"/>
                  <a:gd name="connsiteX3" fmla="*/ 234201 w 462080"/>
                  <a:gd name="connsiteY3" fmla="*/ 2412 h 159220"/>
                  <a:gd name="connsiteX4" fmla="*/ 465242 w 462080"/>
                  <a:gd name="connsiteY4" fmla="*/ 82022 h 159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080" h="159220">
                    <a:moveTo>
                      <a:pt x="465242" y="82022"/>
                    </a:moveTo>
                    <a:cubicBezTo>
                      <a:pt x="465242" y="125990"/>
                      <a:pt x="361801" y="161632"/>
                      <a:pt x="234201" y="161632"/>
                    </a:cubicBezTo>
                    <a:cubicBezTo>
                      <a:pt x="106601" y="161632"/>
                      <a:pt x="3161" y="125990"/>
                      <a:pt x="3161" y="82022"/>
                    </a:cubicBezTo>
                    <a:cubicBezTo>
                      <a:pt x="3161" y="38054"/>
                      <a:pt x="106601" y="2412"/>
                      <a:pt x="234201" y="2412"/>
                    </a:cubicBezTo>
                    <a:cubicBezTo>
                      <a:pt x="361802" y="2412"/>
                      <a:pt x="465242" y="38054"/>
                      <a:pt x="465242" y="82022"/>
                    </a:cubicBezTo>
                    <a:close/>
                  </a:path>
                </a:pathLst>
              </a:custGeom>
              <a:solidFill>
                <a:srgbClr val="F4F6FF"/>
              </a:solidFill>
              <a:ln w="6330" cap="rnd">
                <a:solidFill>
                  <a:srgbClr val="000000"/>
                </a:solidFill>
                <a:prstDash val="solid"/>
                <a:round/>
              </a:ln>
            </p:spPr>
            <p:txBody>
              <a:bodyPr rtlCol="0" anchor="ctr"/>
              <a:lstStyle/>
              <a:p>
                <a:endParaRPr lang="en-CH" sz="4800"/>
              </a:p>
            </p:txBody>
          </p:sp>
          <p:sp>
            <p:nvSpPr>
              <p:cNvPr id="362" name="Freeform 361">
                <a:extLst>
                  <a:ext uri="{FF2B5EF4-FFF2-40B4-BE49-F238E27FC236}">
                    <a16:creationId xmlns:a16="http://schemas.microsoft.com/office/drawing/2014/main" id="{01D3D88A-F9A5-FAFD-AD5B-A17BF7C8FAC4}"/>
                  </a:ext>
                </a:extLst>
              </p:cNvPr>
              <p:cNvSpPr/>
              <p:nvPr/>
            </p:nvSpPr>
            <p:spPr>
              <a:xfrm>
                <a:off x="12537749" y="11112125"/>
                <a:ext cx="410644" cy="109549"/>
              </a:xfrm>
              <a:custGeom>
                <a:avLst/>
                <a:gdLst>
                  <a:gd name="connsiteX0" fmla="*/ 413806 w 410644"/>
                  <a:gd name="connsiteY0" fmla="*/ 57186 h 109549"/>
                  <a:gd name="connsiteX1" fmla="*/ 208484 w 410644"/>
                  <a:gd name="connsiteY1" fmla="*/ 111961 h 109549"/>
                  <a:gd name="connsiteX2" fmla="*/ 3162 w 410644"/>
                  <a:gd name="connsiteY2" fmla="*/ 57186 h 109549"/>
                  <a:gd name="connsiteX3" fmla="*/ 208484 w 410644"/>
                  <a:gd name="connsiteY3" fmla="*/ 2412 h 109549"/>
                  <a:gd name="connsiteX4" fmla="*/ 413806 w 410644"/>
                  <a:gd name="connsiteY4" fmla="*/ 57186 h 109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644" h="109549">
                    <a:moveTo>
                      <a:pt x="413806" y="57186"/>
                    </a:moveTo>
                    <a:cubicBezTo>
                      <a:pt x="413806" y="87438"/>
                      <a:pt x="321880" y="111961"/>
                      <a:pt x="208484" y="111961"/>
                    </a:cubicBezTo>
                    <a:cubicBezTo>
                      <a:pt x="95088" y="111961"/>
                      <a:pt x="3162" y="87438"/>
                      <a:pt x="3162" y="57186"/>
                    </a:cubicBezTo>
                    <a:cubicBezTo>
                      <a:pt x="3162" y="26935"/>
                      <a:pt x="95088" y="2412"/>
                      <a:pt x="208484" y="2412"/>
                    </a:cubicBezTo>
                    <a:cubicBezTo>
                      <a:pt x="321881" y="2412"/>
                      <a:pt x="413806" y="26935"/>
                      <a:pt x="413806" y="57186"/>
                    </a:cubicBezTo>
                    <a:close/>
                  </a:path>
                </a:pathLst>
              </a:custGeom>
              <a:solidFill>
                <a:srgbClr val="F4F6FF"/>
              </a:solidFill>
              <a:ln w="6343" cap="rnd">
                <a:solidFill>
                  <a:srgbClr val="000000"/>
                </a:solidFill>
                <a:prstDash val="solid"/>
                <a:round/>
              </a:ln>
            </p:spPr>
            <p:txBody>
              <a:bodyPr rtlCol="0" anchor="ctr"/>
              <a:lstStyle/>
              <a:p>
                <a:endParaRPr lang="en-CH" sz="4800"/>
              </a:p>
            </p:txBody>
          </p:sp>
          <p:sp>
            <p:nvSpPr>
              <p:cNvPr id="363" name="Freeform 362">
                <a:extLst>
                  <a:ext uri="{FF2B5EF4-FFF2-40B4-BE49-F238E27FC236}">
                    <a16:creationId xmlns:a16="http://schemas.microsoft.com/office/drawing/2014/main" id="{5D3E23A1-2202-436B-8A04-FF09221D08FD}"/>
                  </a:ext>
                </a:extLst>
              </p:cNvPr>
              <p:cNvSpPr/>
              <p:nvPr/>
            </p:nvSpPr>
            <p:spPr>
              <a:xfrm>
                <a:off x="12533762" y="11412724"/>
                <a:ext cx="412400" cy="84429"/>
              </a:xfrm>
              <a:custGeom>
                <a:avLst/>
                <a:gdLst>
                  <a:gd name="connsiteX0" fmla="*/ 209993 w 412400"/>
                  <a:gd name="connsiteY0" fmla="*/ 2506 h 84429"/>
                  <a:gd name="connsiteX1" fmla="*/ 415561 w 412400"/>
                  <a:gd name="connsiteY1" fmla="*/ 44893 h 84429"/>
                  <a:gd name="connsiteX2" fmla="*/ 209993 w 412400"/>
                  <a:gd name="connsiteY2" fmla="*/ 86936 h 84429"/>
                  <a:gd name="connsiteX3" fmla="*/ 3161 w 412400"/>
                  <a:gd name="connsiteY3" fmla="*/ 44721 h 84429"/>
                  <a:gd name="connsiteX4" fmla="*/ 209993 w 412400"/>
                  <a:gd name="connsiteY4" fmla="*/ 2506 h 84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400" h="84429">
                    <a:moveTo>
                      <a:pt x="209993" y="2506"/>
                    </a:moveTo>
                    <a:cubicBezTo>
                      <a:pt x="324160" y="2506"/>
                      <a:pt x="415561" y="21601"/>
                      <a:pt x="415561" y="44893"/>
                    </a:cubicBezTo>
                    <a:cubicBezTo>
                      <a:pt x="415561" y="68209"/>
                      <a:pt x="324160" y="86936"/>
                      <a:pt x="209993" y="86936"/>
                    </a:cubicBezTo>
                    <a:cubicBezTo>
                      <a:pt x="95839" y="86936"/>
                      <a:pt x="3161" y="68013"/>
                      <a:pt x="3161" y="44721"/>
                    </a:cubicBezTo>
                    <a:cubicBezTo>
                      <a:pt x="3161" y="21429"/>
                      <a:pt x="95839" y="2506"/>
                      <a:pt x="209993" y="2506"/>
                    </a:cubicBezTo>
                    <a:close/>
                  </a:path>
                </a:pathLst>
              </a:custGeom>
              <a:solidFill>
                <a:srgbClr val="740215"/>
              </a:solidFill>
              <a:ln w="2933" cap="rnd">
                <a:noFill/>
                <a:prstDash val="solid"/>
                <a:round/>
              </a:ln>
            </p:spPr>
            <p:txBody>
              <a:bodyPr rtlCol="0" anchor="ctr"/>
              <a:lstStyle/>
              <a:p>
                <a:endParaRPr lang="en-CH" sz="4800"/>
              </a:p>
            </p:txBody>
          </p:sp>
          <p:sp>
            <p:nvSpPr>
              <p:cNvPr id="364" name="Freeform 363">
                <a:extLst>
                  <a:ext uri="{FF2B5EF4-FFF2-40B4-BE49-F238E27FC236}">
                    <a16:creationId xmlns:a16="http://schemas.microsoft.com/office/drawing/2014/main" id="{8808CF90-9FBB-1DE6-4BD0-82446C9608E7}"/>
                  </a:ext>
                </a:extLst>
              </p:cNvPr>
              <p:cNvSpPr/>
              <p:nvPr/>
            </p:nvSpPr>
            <p:spPr>
              <a:xfrm>
                <a:off x="12549343" y="11421986"/>
                <a:ext cx="330595" cy="62945"/>
              </a:xfrm>
              <a:custGeom>
                <a:avLst/>
                <a:gdLst>
                  <a:gd name="connsiteX0" fmla="*/ 76347 w 330595"/>
                  <a:gd name="connsiteY0" fmla="*/ 2492 h 62945"/>
                  <a:gd name="connsiteX1" fmla="*/ 324853 w 330595"/>
                  <a:gd name="connsiteY1" fmla="*/ 49697 h 62945"/>
                  <a:gd name="connsiteX2" fmla="*/ 240662 w 330595"/>
                  <a:gd name="connsiteY2" fmla="*/ 63157 h 62945"/>
                  <a:gd name="connsiteX3" fmla="*/ 101463 w 330595"/>
                  <a:gd name="connsiteY3" fmla="*/ 63157 h 62945"/>
                  <a:gd name="connsiteX4" fmla="*/ 76347 w 330595"/>
                  <a:gd name="connsiteY4" fmla="*/ 2492 h 6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595" h="62945">
                    <a:moveTo>
                      <a:pt x="76347" y="2492"/>
                    </a:moveTo>
                    <a:cubicBezTo>
                      <a:pt x="-101121" y="71573"/>
                      <a:pt x="263861" y="52998"/>
                      <a:pt x="324853" y="49697"/>
                    </a:cubicBezTo>
                    <a:cubicBezTo>
                      <a:pt x="356122" y="48016"/>
                      <a:pt x="299300" y="61160"/>
                      <a:pt x="240662" y="63157"/>
                    </a:cubicBezTo>
                    <a:cubicBezTo>
                      <a:pt x="206736" y="64318"/>
                      <a:pt x="156638" y="67650"/>
                      <a:pt x="101463" y="63157"/>
                    </a:cubicBezTo>
                    <a:cubicBezTo>
                      <a:pt x="-104013" y="46416"/>
                      <a:pt x="76347" y="2492"/>
                      <a:pt x="76347" y="2492"/>
                    </a:cubicBezTo>
                    <a:close/>
                  </a:path>
                </a:pathLst>
              </a:custGeom>
              <a:solidFill>
                <a:srgbClr val="EBEBEB">
                  <a:alpha val="73000"/>
                </a:srgbClr>
              </a:solidFill>
              <a:ln w="2190" cap="rnd">
                <a:noFill/>
                <a:prstDash val="solid"/>
                <a:round/>
              </a:ln>
            </p:spPr>
            <p:txBody>
              <a:bodyPr rtlCol="0" anchor="ctr"/>
              <a:lstStyle/>
              <a:p>
                <a:endParaRPr lang="en-CH" sz="4800"/>
              </a:p>
            </p:txBody>
          </p:sp>
          <p:sp>
            <p:nvSpPr>
              <p:cNvPr id="365" name="Freeform 364">
                <a:extLst>
                  <a:ext uri="{FF2B5EF4-FFF2-40B4-BE49-F238E27FC236}">
                    <a16:creationId xmlns:a16="http://schemas.microsoft.com/office/drawing/2014/main" id="{19EAADCE-0B92-FDD1-16B2-35E4D22075CD}"/>
                  </a:ext>
                </a:extLst>
              </p:cNvPr>
              <p:cNvSpPr/>
              <p:nvPr/>
            </p:nvSpPr>
            <p:spPr>
              <a:xfrm>
                <a:off x="12556368" y="11504228"/>
                <a:ext cx="20109" cy="1233473"/>
              </a:xfrm>
              <a:custGeom>
                <a:avLst/>
                <a:gdLst>
                  <a:gd name="connsiteX0" fmla="*/ 23188 w 20109"/>
                  <a:gd name="connsiteY0" fmla="*/ 12565 h 1233473"/>
                  <a:gd name="connsiteX1" fmla="*/ 13134 w 20109"/>
                  <a:gd name="connsiteY1" fmla="*/ 2528 h 1233473"/>
                  <a:gd name="connsiteX2" fmla="*/ 3079 w 20109"/>
                  <a:gd name="connsiteY2" fmla="*/ 12565 h 1233473"/>
                  <a:gd name="connsiteX3" fmla="*/ 3079 w 20109"/>
                  <a:gd name="connsiteY3" fmla="*/ 1225963 h 1233473"/>
                  <a:gd name="connsiteX4" fmla="*/ 13134 w 20109"/>
                  <a:gd name="connsiteY4" fmla="*/ 1236001 h 1233473"/>
                  <a:gd name="connsiteX5" fmla="*/ 23188 w 20109"/>
                  <a:gd name="connsiteY5" fmla="*/ 1225963 h 1233473"/>
                  <a:gd name="connsiteX6" fmla="*/ 23188 w 20109"/>
                  <a:gd name="connsiteY6" fmla="*/ 12565 h 123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9" h="1233473">
                    <a:moveTo>
                      <a:pt x="23188" y="12565"/>
                    </a:moveTo>
                    <a:cubicBezTo>
                      <a:pt x="23188" y="7028"/>
                      <a:pt x="18687" y="2528"/>
                      <a:pt x="13134" y="2528"/>
                    </a:cubicBezTo>
                    <a:cubicBezTo>
                      <a:pt x="7580" y="2528"/>
                      <a:pt x="3079" y="7028"/>
                      <a:pt x="3079" y="12565"/>
                    </a:cubicBezTo>
                    <a:lnTo>
                      <a:pt x="3079" y="1225963"/>
                    </a:lnTo>
                    <a:cubicBezTo>
                      <a:pt x="3079" y="1231502"/>
                      <a:pt x="7580" y="1236001"/>
                      <a:pt x="13134" y="1236001"/>
                    </a:cubicBezTo>
                    <a:cubicBezTo>
                      <a:pt x="18687" y="1236001"/>
                      <a:pt x="23188" y="1231502"/>
                      <a:pt x="23188" y="1225963"/>
                    </a:cubicBezTo>
                    <a:lnTo>
                      <a:pt x="23188" y="12565"/>
                    </a:lnTo>
                    <a:close/>
                  </a:path>
                </a:pathLst>
              </a:custGeom>
              <a:solidFill>
                <a:srgbClr val="F0EEE6">
                  <a:alpha val="46000"/>
                </a:srgbClr>
              </a:solidFill>
              <a:ln w="6799" cap="rnd">
                <a:noFill/>
                <a:prstDash val="solid"/>
                <a:round/>
              </a:ln>
            </p:spPr>
            <p:txBody>
              <a:bodyPr rtlCol="0" anchor="ctr"/>
              <a:lstStyle/>
              <a:p>
                <a:endParaRPr lang="en-CH" sz="4800"/>
              </a:p>
            </p:txBody>
          </p:sp>
        </p:grpSp>
        <p:grpSp>
          <p:nvGrpSpPr>
            <p:cNvPr id="366" name="Graphic 4">
              <a:extLst>
                <a:ext uri="{FF2B5EF4-FFF2-40B4-BE49-F238E27FC236}">
                  <a16:creationId xmlns:a16="http://schemas.microsoft.com/office/drawing/2014/main" id="{57659F65-75D1-1106-A7EB-AA418FE82E8F}"/>
                </a:ext>
              </a:extLst>
            </p:cNvPr>
            <p:cNvGrpSpPr/>
            <p:nvPr/>
          </p:nvGrpSpPr>
          <p:grpSpPr>
            <a:xfrm>
              <a:off x="12476748" y="10845415"/>
              <a:ext cx="524681" cy="455203"/>
              <a:chOff x="12476748" y="10845415"/>
              <a:chExt cx="524681" cy="455203"/>
            </a:xfrm>
          </p:grpSpPr>
          <p:sp>
            <p:nvSpPr>
              <p:cNvPr id="367" name="Freeform 366">
                <a:extLst>
                  <a:ext uri="{FF2B5EF4-FFF2-40B4-BE49-F238E27FC236}">
                    <a16:creationId xmlns:a16="http://schemas.microsoft.com/office/drawing/2014/main" id="{B7F26577-72BA-AF37-0241-582374B15109}"/>
                  </a:ext>
                </a:extLst>
              </p:cNvPr>
              <p:cNvSpPr/>
              <p:nvPr/>
            </p:nvSpPr>
            <p:spPr>
              <a:xfrm>
                <a:off x="12476915" y="10925822"/>
                <a:ext cx="523670" cy="301704"/>
              </a:xfrm>
              <a:custGeom>
                <a:avLst/>
                <a:gdLst>
                  <a:gd name="connsiteX0" fmla="*/ 2907 w 523670"/>
                  <a:gd name="connsiteY0" fmla="*/ 1173 h 301704"/>
                  <a:gd name="connsiteX1" fmla="*/ 526577 w 523670"/>
                  <a:gd name="connsiteY1" fmla="*/ 1173 h 301704"/>
                  <a:gd name="connsiteX2" fmla="*/ 526577 w 523670"/>
                  <a:gd name="connsiteY2" fmla="*/ 302878 h 301704"/>
                  <a:gd name="connsiteX3" fmla="*/ 2907 w 523670"/>
                  <a:gd name="connsiteY3" fmla="*/ 302878 h 301704"/>
                </a:gdLst>
                <a:ahLst/>
                <a:cxnLst>
                  <a:cxn ang="0">
                    <a:pos x="connsiteX0" y="connsiteY0"/>
                  </a:cxn>
                  <a:cxn ang="0">
                    <a:pos x="connsiteX1" y="connsiteY1"/>
                  </a:cxn>
                  <a:cxn ang="0">
                    <a:pos x="connsiteX2" y="connsiteY2"/>
                  </a:cxn>
                  <a:cxn ang="0">
                    <a:pos x="connsiteX3" y="connsiteY3"/>
                  </a:cxn>
                </a:cxnLst>
                <a:rect l="l" t="t" r="r" b="b"/>
                <a:pathLst>
                  <a:path w="523670" h="301704">
                    <a:moveTo>
                      <a:pt x="2907" y="1173"/>
                    </a:moveTo>
                    <a:lnTo>
                      <a:pt x="526577" y="1173"/>
                    </a:lnTo>
                    <a:lnTo>
                      <a:pt x="526577" y="302878"/>
                    </a:lnTo>
                    <a:lnTo>
                      <a:pt x="2907" y="302878"/>
                    </a:lnTo>
                    <a:close/>
                  </a:path>
                </a:pathLst>
              </a:custGeom>
              <a:solidFill>
                <a:srgbClr val="175DBF"/>
              </a:solidFill>
              <a:ln w="2238" cap="rnd">
                <a:noFill/>
                <a:prstDash val="solid"/>
                <a:round/>
              </a:ln>
            </p:spPr>
            <p:txBody>
              <a:bodyPr rtlCol="0" anchor="ctr"/>
              <a:lstStyle/>
              <a:p>
                <a:endParaRPr lang="en-CH" sz="4800"/>
              </a:p>
            </p:txBody>
          </p:sp>
          <p:sp>
            <p:nvSpPr>
              <p:cNvPr id="368" name="Freeform 367">
                <a:extLst>
                  <a:ext uri="{FF2B5EF4-FFF2-40B4-BE49-F238E27FC236}">
                    <a16:creationId xmlns:a16="http://schemas.microsoft.com/office/drawing/2014/main" id="{758B7CC4-5087-20ED-41DC-834C8DFEE8F4}"/>
                  </a:ext>
                </a:extLst>
              </p:cNvPr>
              <p:cNvSpPr/>
              <p:nvPr/>
            </p:nvSpPr>
            <p:spPr>
              <a:xfrm>
                <a:off x="12476914" y="11145497"/>
                <a:ext cx="523669" cy="155121"/>
              </a:xfrm>
              <a:custGeom>
                <a:avLst/>
                <a:gdLst>
                  <a:gd name="connsiteX0" fmla="*/ 524086 w 523669"/>
                  <a:gd name="connsiteY0" fmla="*/ 76733 h 155121"/>
                  <a:gd name="connsiteX1" fmla="*/ 262251 w 523669"/>
                  <a:gd name="connsiteY1" fmla="*/ 154295 h 155121"/>
                  <a:gd name="connsiteX2" fmla="*/ 416 w 523669"/>
                  <a:gd name="connsiteY2" fmla="*/ 76733 h 155121"/>
                  <a:gd name="connsiteX3" fmla="*/ 262251 w 523669"/>
                  <a:gd name="connsiteY3" fmla="*/ -828 h 155121"/>
                  <a:gd name="connsiteX4" fmla="*/ 524086 w 523669"/>
                  <a:gd name="connsiteY4" fmla="*/ 76733 h 155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669" h="155121">
                    <a:moveTo>
                      <a:pt x="524086" y="76733"/>
                    </a:moveTo>
                    <a:cubicBezTo>
                      <a:pt x="524086" y="119569"/>
                      <a:pt x="406858" y="154295"/>
                      <a:pt x="262251" y="154295"/>
                    </a:cubicBezTo>
                    <a:cubicBezTo>
                      <a:pt x="117643" y="154295"/>
                      <a:pt x="416" y="119569"/>
                      <a:pt x="416" y="76733"/>
                    </a:cubicBezTo>
                    <a:cubicBezTo>
                      <a:pt x="416" y="33898"/>
                      <a:pt x="117643" y="-828"/>
                      <a:pt x="262251" y="-828"/>
                    </a:cubicBezTo>
                    <a:cubicBezTo>
                      <a:pt x="406858" y="-828"/>
                      <a:pt x="524086" y="33898"/>
                      <a:pt x="524086" y="76733"/>
                    </a:cubicBezTo>
                    <a:close/>
                  </a:path>
                </a:pathLst>
              </a:custGeom>
              <a:solidFill>
                <a:srgbClr val="175DBE"/>
              </a:solidFill>
              <a:ln w="979" cap="rnd">
                <a:noFill/>
                <a:prstDash val="solid"/>
                <a:round/>
              </a:ln>
            </p:spPr>
            <p:txBody>
              <a:bodyPr rtlCol="0" anchor="ctr"/>
              <a:lstStyle/>
              <a:p>
                <a:endParaRPr lang="en-CH" sz="4800"/>
              </a:p>
            </p:txBody>
          </p:sp>
          <p:sp>
            <p:nvSpPr>
              <p:cNvPr id="369" name="Freeform 368">
                <a:extLst>
                  <a:ext uri="{FF2B5EF4-FFF2-40B4-BE49-F238E27FC236}">
                    <a16:creationId xmlns:a16="http://schemas.microsoft.com/office/drawing/2014/main" id="{40FCB8BA-2061-CED7-6948-2969637D7C24}"/>
                  </a:ext>
                </a:extLst>
              </p:cNvPr>
              <p:cNvSpPr/>
              <p:nvPr/>
            </p:nvSpPr>
            <p:spPr>
              <a:xfrm>
                <a:off x="12495832" y="10901002"/>
                <a:ext cx="3047" cy="271824"/>
              </a:xfrm>
              <a:custGeom>
                <a:avLst/>
                <a:gdLst>
                  <a:gd name="connsiteX0" fmla="*/ -13 w 3047"/>
                  <a:gd name="connsiteY0" fmla="*/ -689 h 271824"/>
                  <a:gd name="connsiteX1" fmla="*/ -13 w 3047"/>
                  <a:gd name="connsiteY1" fmla="*/ 271136 h 271824"/>
                </a:gdLst>
                <a:ahLst/>
                <a:cxnLst>
                  <a:cxn ang="0">
                    <a:pos x="connsiteX0" y="connsiteY0"/>
                  </a:cxn>
                  <a:cxn ang="0">
                    <a:pos x="connsiteX1" y="connsiteY1"/>
                  </a:cxn>
                </a:cxnLst>
                <a:rect l="l" t="t" r="r" b="b"/>
                <a:pathLst>
                  <a:path w="3047" h="271824">
                    <a:moveTo>
                      <a:pt x="-13" y="-689"/>
                    </a:moveTo>
                    <a:lnTo>
                      <a:pt x="-13" y="271136"/>
                    </a:lnTo>
                  </a:path>
                </a:pathLst>
              </a:custGeom>
              <a:noFill/>
              <a:ln w="5382" cap="flat">
                <a:solidFill>
                  <a:srgbClr val="8DACDF"/>
                </a:solidFill>
                <a:prstDash val="solid"/>
                <a:round/>
              </a:ln>
            </p:spPr>
            <p:txBody>
              <a:bodyPr rtlCol="0" anchor="ctr"/>
              <a:lstStyle/>
              <a:p>
                <a:endParaRPr lang="en-CH" sz="4800"/>
              </a:p>
            </p:txBody>
          </p:sp>
          <p:sp>
            <p:nvSpPr>
              <p:cNvPr id="370" name="Freeform 369">
                <a:extLst>
                  <a:ext uri="{FF2B5EF4-FFF2-40B4-BE49-F238E27FC236}">
                    <a16:creationId xmlns:a16="http://schemas.microsoft.com/office/drawing/2014/main" id="{4486B8C3-5EDF-7F07-DE6E-AA4B18D4948B}"/>
                  </a:ext>
                </a:extLst>
              </p:cNvPr>
              <p:cNvSpPr/>
              <p:nvPr/>
            </p:nvSpPr>
            <p:spPr>
              <a:xfrm>
                <a:off x="12611358" y="10905521"/>
                <a:ext cx="3047" cy="293079"/>
              </a:xfrm>
              <a:custGeom>
                <a:avLst/>
                <a:gdLst>
                  <a:gd name="connsiteX0" fmla="*/ 25 w 3047"/>
                  <a:gd name="connsiteY0" fmla="*/ -684 h 293079"/>
                  <a:gd name="connsiteX1" fmla="*/ 25 w 3047"/>
                  <a:gd name="connsiteY1" fmla="*/ 292396 h 293079"/>
                </a:gdLst>
                <a:ahLst/>
                <a:cxnLst>
                  <a:cxn ang="0">
                    <a:pos x="connsiteX0" y="connsiteY0"/>
                  </a:cxn>
                  <a:cxn ang="0">
                    <a:pos x="connsiteX1" y="connsiteY1"/>
                  </a:cxn>
                </a:cxnLst>
                <a:rect l="l" t="t" r="r" b="b"/>
                <a:pathLst>
                  <a:path w="3047" h="293079">
                    <a:moveTo>
                      <a:pt x="25" y="-684"/>
                    </a:moveTo>
                    <a:lnTo>
                      <a:pt x="25" y="292396"/>
                    </a:lnTo>
                  </a:path>
                </a:pathLst>
              </a:custGeom>
              <a:noFill/>
              <a:ln w="5352" cap="flat">
                <a:solidFill>
                  <a:srgbClr val="8DACDF"/>
                </a:solidFill>
                <a:prstDash val="solid"/>
                <a:round/>
              </a:ln>
            </p:spPr>
            <p:txBody>
              <a:bodyPr rtlCol="0" anchor="ctr"/>
              <a:lstStyle/>
              <a:p>
                <a:endParaRPr lang="en-CH" sz="4800"/>
              </a:p>
            </p:txBody>
          </p:sp>
          <p:sp>
            <p:nvSpPr>
              <p:cNvPr id="371" name="Freeform 370">
                <a:extLst>
                  <a:ext uri="{FF2B5EF4-FFF2-40B4-BE49-F238E27FC236}">
                    <a16:creationId xmlns:a16="http://schemas.microsoft.com/office/drawing/2014/main" id="{E254C2DF-3FDF-B56E-A9D2-9224CF015F8B}"/>
                  </a:ext>
                </a:extLst>
              </p:cNvPr>
              <p:cNvSpPr/>
              <p:nvPr/>
            </p:nvSpPr>
            <p:spPr>
              <a:xfrm>
                <a:off x="12726597" y="10883468"/>
                <a:ext cx="3047" cy="325611"/>
              </a:xfrm>
              <a:custGeom>
                <a:avLst/>
                <a:gdLst>
                  <a:gd name="connsiteX0" fmla="*/ 63 w 3047"/>
                  <a:gd name="connsiteY0" fmla="*/ -688 h 325611"/>
                  <a:gd name="connsiteX1" fmla="*/ 63 w 3047"/>
                  <a:gd name="connsiteY1" fmla="*/ 324924 h 325611"/>
                </a:gdLst>
                <a:ahLst/>
                <a:cxnLst>
                  <a:cxn ang="0">
                    <a:pos x="connsiteX0" y="connsiteY0"/>
                  </a:cxn>
                  <a:cxn ang="0">
                    <a:pos x="connsiteX1" y="connsiteY1"/>
                  </a:cxn>
                </a:cxnLst>
                <a:rect l="l" t="t" r="r" b="b"/>
                <a:pathLst>
                  <a:path w="3047" h="325611">
                    <a:moveTo>
                      <a:pt x="63" y="-688"/>
                    </a:moveTo>
                    <a:lnTo>
                      <a:pt x="63" y="324924"/>
                    </a:lnTo>
                  </a:path>
                </a:pathLst>
              </a:custGeom>
              <a:noFill/>
              <a:ln w="5316" cap="flat">
                <a:solidFill>
                  <a:srgbClr val="8DACDF"/>
                </a:solidFill>
                <a:prstDash val="solid"/>
                <a:round/>
              </a:ln>
            </p:spPr>
            <p:txBody>
              <a:bodyPr rtlCol="0" anchor="ctr"/>
              <a:lstStyle/>
              <a:p>
                <a:endParaRPr lang="en-CH" sz="4800"/>
              </a:p>
            </p:txBody>
          </p:sp>
          <p:sp>
            <p:nvSpPr>
              <p:cNvPr id="372" name="Freeform 371">
                <a:extLst>
                  <a:ext uri="{FF2B5EF4-FFF2-40B4-BE49-F238E27FC236}">
                    <a16:creationId xmlns:a16="http://schemas.microsoft.com/office/drawing/2014/main" id="{F4359148-CEB5-985A-EDC9-20572E72E167}"/>
                  </a:ext>
                </a:extLst>
              </p:cNvPr>
              <p:cNvSpPr/>
              <p:nvPr/>
            </p:nvSpPr>
            <p:spPr>
              <a:xfrm>
                <a:off x="12865069" y="10894111"/>
                <a:ext cx="3047" cy="308276"/>
              </a:xfrm>
              <a:custGeom>
                <a:avLst/>
                <a:gdLst>
                  <a:gd name="connsiteX0" fmla="*/ 108 w 3047"/>
                  <a:gd name="connsiteY0" fmla="*/ -687 h 308276"/>
                  <a:gd name="connsiteX1" fmla="*/ 108 w 3047"/>
                  <a:gd name="connsiteY1" fmla="*/ 307589 h 308276"/>
                </a:gdLst>
                <a:ahLst/>
                <a:cxnLst>
                  <a:cxn ang="0">
                    <a:pos x="connsiteX0" y="connsiteY0"/>
                  </a:cxn>
                  <a:cxn ang="0">
                    <a:pos x="connsiteX1" y="connsiteY1"/>
                  </a:cxn>
                </a:cxnLst>
                <a:rect l="l" t="t" r="r" b="b"/>
                <a:pathLst>
                  <a:path w="3047" h="308276">
                    <a:moveTo>
                      <a:pt x="108" y="-687"/>
                    </a:moveTo>
                    <a:lnTo>
                      <a:pt x="108" y="307589"/>
                    </a:lnTo>
                  </a:path>
                </a:pathLst>
              </a:custGeom>
              <a:noFill/>
              <a:ln w="5140" cap="flat">
                <a:solidFill>
                  <a:srgbClr val="8DACDF"/>
                </a:solidFill>
                <a:prstDash val="solid"/>
                <a:round/>
              </a:ln>
            </p:spPr>
            <p:txBody>
              <a:bodyPr rtlCol="0" anchor="ctr"/>
              <a:lstStyle/>
              <a:p>
                <a:endParaRPr lang="en-CH" sz="4800"/>
              </a:p>
            </p:txBody>
          </p:sp>
          <p:sp>
            <p:nvSpPr>
              <p:cNvPr id="373" name="Freeform 372">
                <a:extLst>
                  <a:ext uri="{FF2B5EF4-FFF2-40B4-BE49-F238E27FC236}">
                    <a16:creationId xmlns:a16="http://schemas.microsoft.com/office/drawing/2014/main" id="{5D9D8E73-A6A8-C838-1980-A61B6E95F42D}"/>
                  </a:ext>
                </a:extLst>
              </p:cNvPr>
              <p:cNvSpPr/>
              <p:nvPr/>
            </p:nvSpPr>
            <p:spPr>
              <a:xfrm>
                <a:off x="12516622" y="10899625"/>
                <a:ext cx="3047" cy="278944"/>
              </a:xfrm>
              <a:custGeom>
                <a:avLst/>
                <a:gdLst>
                  <a:gd name="connsiteX0" fmla="*/ -6 w 3047"/>
                  <a:gd name="connsiteY0" fmla="*/ -688 h 278944"/>
                  <a:gd name="connsiteX1" fmla="*/ -6 w 3047"/>
                  <a:gd name="connsiteY1" fmla="*/ 278256 h 278944"/>
                </a:gdLst>
                <a:ahLst/>
                <a:cxnLst>
                  <a:cxn ang="0">
                    <a:pos x="connsiteX0" y="connsiteY0"/>
                  </a:cxn>
                  <a:cxn ang="0">
                    <a:pos x="connsiteX1" y="connsiteY1"/>
                  </a:cxn>
                </a:cxnLst>
                <a:rect l="l" t="t" r="r" b="b"/>
                <a:pathLst>
                  <a:path w="3047" h="278944">
                    <a:moveTo>
                      <a:pt x="-6" y="-688"/>
                    </a:moveTo>
                    <a:lnTo>
                      <a:pt x="-6" y="278256"/>
                    </a:lnTo>
                  </a:path>
                </a:pathLst>
              </a:custGeom>
              <a:noFill/>
              <a:ln w="5374" cap="flat">
                <a:solidFill>
                  <a:srgbClr val="8DACDF"/>
                </a:solidFill>
                <a:prstDash val="solid"/>
                <a:round/>
              </a:ln>
            </p:spPr>
            <p:txBody>
              <a:bodyPr rtlCol="0" anchor="ctr"/>
              <a:lstStyle/>
              <a:p>
                <a:endParaRPr lang="en-CH" sz="4800"/>
              </a:p>
            </p:txBody>
          </p:sp>
          <p:sp>
            <p:nvSpPr>
              <p:cNvPr id="374" name="Freeform 373">
                <a:extLst>
                  <a:ext uri="{FF2B5EF4-FFF2-40B4-BE49-F238E27FC236}">
                    <a16:creationId xmlns:a16="http://schemas.microsoft.com/office/drawing/2014/main" id="{A30F87FE-7488-10AC-4879-081C87666FF8}"/>
                  </a:ext>
                </a:extLst>
              </p:cNvPr>
              <p:cNvSpPr/>
              <p:nvPr/>
            </p:nvSpPr>
            <p:spPr>
              <a:xfrm>
                <a:off x="12632148" y="10899161"/>
                <a:ext cx="782" cy="301761"/>
              </a:xfrm>
              <a:custGeom>
                <a:avLst/>
                <a:gdLst>
                  <a:gd name="connsiteX0" fmla="*/ 32 w 782"/>
                  <a:gd name="connsiteY0" fmla="*/ -685 h 301761"/>
                  <a:gd name="connsiteX1" fmla="*/ 814 w 782"/>
                  <a:gd name="connsiteY1" fmla="*/ 301076 h 301761"/>
                </a:gdLst>
                <a:ahLst/>
                <a:cxnLst>
                  <a:cxn ang="0">
                    <a:pos x="connsiteX0" y="connsiteY0"/>
                  </a:cxn>
                  <a:cxn ang="0">
                    <a:pos x="connsiteX1" y="connsiteY1"/>
                  </a:cxn>
                </a:cxnLst>
                <a:rect l="l" t="t" r="r" b="b"/>
                <a:pathLst>
                  <a:path w="782" h="301761">
                    <a:moveTo>
                      <a:pt x="32" y="-685"/>
                    </a:moveTo>
                    <a:lnTo>
                      <a:pt x="814" y="301076"/>
                    </a:lnTo>
                  </a:path>
                </a:pathLst>
              </a:custGeom>
              <a:noFill/>
              <a:ln w="5338" cap="flat">
                <a:solidFill>
                  <a:srgbClr val="8DACDF"/>
                </a:solidFill>
                <a:prstDash val="solid"/>
                <a:round/>
              </a:ln>
            </p:spPr>
            <p:txBody>
              <a:bodyPr rtlCol="0" anchor="ctr"/>
              <a:lstStyle/>
              <a:p>
                <a:endParaRPr lang="en-CH" sz="4800"/>
              </a:p>
            </p:txBody>
          </p:sp>
          <p:sp>
            <p:nvSpPr>
              <p:cNvPr id="375" name="Freeform 374">
                <a:extLst>
                  <a:ext uri="{FF2B5EF4-FFF2-40B4-BE49-F238E27FC236}">
                    <a16:creationId xmlns:a16="http://schemas.microsoft.com/office/drawing/2014/main" id="{1D73DB5A-C291-CB95-83FB-E52AAF2DDC4A}"/>
                  </a:ext>
                </a:extLst>
              </p:cNvPr>
              <p:cNvSpPr/>
              <p:nvPr/>
            </p:nvSpPr>
            <p:spPr>
              <a:xfrm>
                <a:off x="12747388" y="10899318"/>
                <a:ext cx="3047" cy="310336"/>
              </a:xfrm>
              <a:custGeom>
                <a:avLst/>
                <a:gdLst>
                  <a:gd name="connsiteX0" fmla="*/ 70 w 3047"/>
                  <a:gd name="connsiteY0" fmla="*/ -683 h 310336"/>
                  <a:gd name="connsiteX1" fmla="*/ 70 w 3047"/>
                  <a:gd name="connsiteY1" fmla="*/ 309654 h 310336"/>
                </a:gdLst>
                <a:ahLst/>
                <a:cxnLst>
                  <a:cxn ang="0">
                    <a:pos x="connsiteX0" y="connsiteY0"/>
                  </a:cxn>
                  <a:cxn ang="0">
                    <a:pos x="connsiteX1" y="connsiteY1"/>
                  </a:cxn>
                </a:cxnLst>
                <a:rect l="l" t="t" r="r" b="b"/>
                <a:pathLst>
                  <a:path w="3047" h="310336">
                    <a:moveTo>
                      <a:pt x="70" y="-683"/>
                    </a:moveTo>
                    <a:lnTo>
                      <a:pt x="70" y="309654"/>
                    </a:lnTo>
                  </a:path>
                </a:pathLst>
              </a:custGeom>
              <a:noFill/>
              <a:ln w="5296" cap="flat">
                <a:solidFill>
                  <a:srgbClr val="8DACDF"/>
                </a:solidFill>
                <a:prstDash val="solid"/>
                <a:round/>
              </a:ln>
            </p:spPr>
            <p:txBody>
              <a:bodyPr rtlCol="0" anchor="ctr"/>
              <a:lstStyle/>
              <a:p>
                <a:endParaRPr lang="en-CH" sz="4800"/>
              </a:p>
            </p:txBody>
          </p:sp>
          <p:sp>
            <p:nvSpPr>
              <p:cNvPr id="376" name="Freeform 375">
                <a:extLst>
                  <a:ext uri="{FF2B5EF4-FFF2-40B4-BE49-F238E27FC236}">
                    <a16:creationId xmlns:a16="http://schemas.microsoft.com/office/drawing/2014/main" id="{CF89640C-0D24-558E-D9A6-464CFA069E99}"/>
                  </a:ext>
                </a:extLst>
              </p:cNvPr>
              <p:cNvSpPr/>
              <p:nvPr/>
            </p:nvSpPr>
            <p:spPr>
              <a:xfrm>
                <a:off x="12885859" y="10889282"/>
                <a:ext cx="3047" cy="309749"/>
              </a:xfrm>
              <a:custGeom>
                <a:avLst/>
                <a:gdLst>
                  <a:gd name="connsiteX0" fmla="*/ 115 w 3047"/>
                  <a:gd name="connsiteY0" fmla="*/ -686 h 309749"/>
                  <a:gd name="connsiteX1" fmla="*/ 115 w 3047"/>
                  <a:gd name="connsiteY1" fmla="*/ 309064 h 309749"/>
                </a:gdLst>
                <a:ahLst/>
                <a:cxnLst>
                  <a:cxn ang="0">
                    <a:pos x="connsiteX0" y="connsiteY0"/>
                  </a:cxn>
                  <a:cxn ang="0">
                    <a:pos x="connsiteX1" y="connsiteY1"/>
                  </a:cxn>
                </a:cxnLst>
                <a:rect l="l" t="t" r="r" b="b"/>
                <a:pathLst>
                  <a:path w="3047" h="309749">
                    <a:moveTo>
                      <a:pt x="115" y="-686"/>
                    </a:moveTo>
                    <a:lnTo>
                      <a:pt x="115" y="309064"/>
                    </a:lnTo>
                  </a:path>
                </a:pathLst>
              </a:custGeom>
              <a:noFill/>
              <a:ln w="5356" cap="flat">
                <a:solidFill>
                  <a:srgbClr val="8DACDF"/>
                </a:solidFill>
                <a:prstDash val="solid"/>
                <a:round/>
              </a:ln>
            </p:spPr>
            <p:txBody>
              <a:bodyPr rtlCol="0" anchor="ctr"/>
              <a:lstStyle/>
              <a:p>
                <a:endParaRPr lang="en-CH" sz="4800"/>
              </a:p>
            </p:txBody>
          </p:sp>
          <p:sp>
            <p:nvSpPr>
              <p:cNvPr id="377" name="Freeform 376">
                <a:extLst>
                  <a:ext uri="{FF2B5EF4-FFF2-40B4-BE49-F238E27FC236}">
                    <a16:creationId xmlns:a16="http://schemas.microsoft.com/office/drawing/2014/main" id="{674326AC-FD6C-ACDB-444D-C6C3F9B41BCF}"/>
                  </a:ext>
                </a:extLst>
              </p:cNvPr>
              <p:cNvSpPr/>
              <p:nvPr/>
            </p:nvSpPr>
            <p:spPr>
              <a:xfrm>
                <a:off x="12538778" y="10900172"/>
                <a:ext cx="3047" cy="281727"/>
              </a:xfrm>
              <a:custGeom>
                <a:avLst/>
                <a:gdLst>
                  <a:gd name="connsiteX0" fmla="*/ 1 w 3047"/>
                  <a:gd name="connsiteY0" fmla="*/ -687 h 281727"/>
                  <a:gd name="connsiteX1" fmla="*/ 1 w 3047"/>
                  <a:gd name="connsiteY1" fmla="*/ 281040 h 281727"/>
                </a:gdLst>
                <a:ahLst/>
                <a:cxnLst>
                  <a:cxn ang="0">
                    <a:pos x="connsiteX0" y="connsiteY0"/>
                  </a:cxn>
                  <a:cxn ang="0">
                    <a:pos x="connsiteX1" y="connsiteY1"/>
                  </a:cxn>
                </a:cxnLst>
                <a:rect l="l" t="t" r="r" b="b"/>
                <a:pathLst>
                  <a:path w="3047" h="281727">
                    <a:moveTo>
                      <a:pt x="1" y="-687"/>
                    </a:moveTo>
                    <a:lnTo>
                      <a:pt x="1" y="281040"/>
                    </a:lnTo>
                  </a:path>
                </a:pathLst>
              </a:custGeom>
              <a:noFill/>
              <a:ln w="5355" cap="flat">
                <a:solidFill>
                  <a:srgbClr val="8DACDF"/>
                </a:solidFill>
                <a:prstDash val="solid"/>
                <a:round/>
              </a:ln>
            </p:spPr>
            <p:txBody>
              <a:bodyPr rtlCol="0" anchor="ctr"/>
              <a:lstStyle/>
              <a:p>
                <a:endParaRPr lang="en-CH" sz="4800"/>
              </a:p>
            </p:txBody>
          </p:sp>
          <p:sp>
            <p:nvSpPr>
              <p:cNvPr id="378" name="Freeform 377">
                <a:extLst>
                  <a:ext uri="{FF2B5EF4-FFF2-40B4-BE49-F238E27FC236}">
                    <a16:creationId xmlns:a16="http://schemas.microsoft.com/office/drawing/2014/main" id="{0C92A6F1-68F0-F534-2AB2-50A77A4DFAE7}"/>
                  </a:ext>
                </a:extLst>
              </p:cNvPr>
              <p:cNvSpPr/>
              <p:nvPr/>
            </p:nvSpPr>
            <p:spPr>
              <a:xfrm>
                <a:off x="12654301" y="10955378"/>
                <a:ext cx="3047" cy="247214"/>
              </a:xfrm>
              <a:custGeom>
                <a:avLst/>
                <a:gdLst>
                  <a:gd name="connsiteX0" fmla="*/ 39 w 3047"/>
                  <a:gd name="connsiteY0" fmla="*/ -675 h 247214"/>
                  <a:gd name="connsiteX1" fmla="*/ 39 w 3047"/>
                  <a:gd name="connsiteY1" fmla="*/ 246540 h 247214"/>
                </a:gdLst>
                <a:ahLst/>
                <a:cxnLst>
                  <a:cxn ang="0">
                    <a:pos x="connsiteX0" y="connsiteY0"/>
                  </a:cxn>
                  <a:cxn ang="0">
                    <a:pos x="connsiteX1" y="connsiteY1"/>
                  </a:cxn>
                </a:cxnLst>
                <a:rect l="l" t="t" r="r" b="b"/>
                <a:pathLst>
                  <a:path w="3047" h="247214">
                    <a:moveTo>
                      <a:pt x="39" y="-675"/>
                    </a:moveTo>
                    <a:lnTo>
                      <a:pt x="39" y="246540"/>
                    </a:lnTo>
                  </a:path>
                </a:pathLst>
              </a:custGeom>
              <a:noFill/>
              <a:ln w="4549" cap="flat">
                <a:solidFill>
                  <a:srgbClr val="8DACDF"/>
                </a:solidFill>
                <a:prstDash val="solid"/>
                <a:round/>
              </a:ln>
            </p:spPr>
            <p:txBody>
              <a:bodyPr rtlCol="0" anchor="ctr"/>
              <a:lstStyle/>
              <a:p>
                <a:endParaRPr lang="en-CH" sz="4800"/>
              </a:p>
            </p:txBody>
          </p:sp>
          <p:sp>
            <p:nvSpPr>
              <p:cNvPr id="379" name="Freeform 378">
                <a:extLst>
                  <a:ext uri="{FF2B5EF4-FFF2-40B4-BE49-F238E27FC236}">
                    <a16:creationId xmlns:a16="http://schemas.microsoft.com/office/drawing/2014/main" id="{E0D1B7F4-BA89-276F-3367-A69C2F16C9FC}"/>
                  </a:ext>
                </a:extLst>
              </p:cNvPr>
              <p:cNvSpPr/>
              <p:nvPr/>
            </p:nvSpPr>
            <p:spPr>
              <a:xfrm>
                <a:off x="12769541" y="10898225"/>
                <a:ext cx="3047" cy="313431"/>
              </a:xfrm>
              <a:custGeom>
                <a:avLst/>
                <a:gdLst>
                  <a:gd name="connsiteX0" fmla="*/ 77 w 3047"/>
                  <a:gd name="connsiteY0" fmla="*/ -683 h 313431"/>
                  <a:gd name="connsiteX1" fmla="*/ 77 w 3047"/>
                  <a:gd name="connsiteY1" fmla="*/ 312749 h 313431"/>
                </a:gdLst>
                <a:ahLst/>
                <a:cxnLst>
                  <a:cxn ang="0">
                    <a:pos x="connsiteX0" y="connsiteY0"/>
                  </a:cxn>
                  <a:cxn ang="0">
                    <a:pos x="connsiteX1" y="connsiteY1"/>
                  </a:cxn>
                </a:cxnLst>
                <a:rect l="l" t="t" r="r" b="b"/>
                <a:pathLst>
                  <a:path w="3047" h="313431">
                    <a:moveTo>
                      <a:pt x="77" y="-683"/>
                    </a:moveTo>
                    <a:lnTo>
                      <a:pt x="77" y="312749"/>
                    </a:lnTo>
                  </a:path>
                </a:pathLst>
              </a:custGeom>
              <a:noFill/>
              <a:ln w="5307" cap="flat">
                <a:solidFill>
                  <a:srgbClr val="8DACDF"/>
                </a:solidFill>
                <a:prstDash val="solid"/>
                <a:round/>
              </a:ln>
            </p:spPr>
            <p:txBody>
              <a:bodyPr rtlCol="0" anchor="ctr"/>
              <a:lstStyle/>
              <a:p>
                <a:endParaRPr lang="en-CH" sz="4800"/>
              </a:p>
            </p:txBody>
          </p:sp>
          <p:sp>
            <p:nvSpPr>
              <p:cNvPr id="380" name="Freeform 379">
                <a:extLst>
                  <a:ext uri="{FF2B5EF4-FFF2-40B4-BE49-F238E27FC236}">
                    <a16:creationId xmlns:a16="http://schemas.microsoft.com/office/drawing/2014/main" id="{8090734E-6337-8144-CB63-C05644EE378B}"/>
                  </a:ext>
                </a:extLst>
              </p:cNvPr>
              <p:cNvSpPr/>
              <p:nvPr/>
            </p:nvSpPr>
            <p:spPr>
              <a:xfrm>
                <a:off x="12908012" y="10889823"/>
                <a:ext cx="3047" cy="300969"/>
              </a:xfrm>
              <a:custGeom>
                <a:avLst/>
                <a:gdLst>
                  <a:gd name="connsiteX0" fmla="*/ 123 w 3047"/>
                  <a:gd name="connsiteY0" fmla="*/ -688 h 300969"/>
                  <a:gd name="connsiteX1" fmla="*/ 123 w 3047"/>
                  <a:gd name="connsiteY1" fmla="*/ 300281 h 300969"/>
                </a:gdLst>
                <a:ahLst/>
                <a:cxnLst>
                  <a:cxn ang="0">
                    <a:pos x="connsiteX0" y="connsiteY0"/>
                  </a:cxn>
                  <a:cxn ang="0">
                    <a:pos x="connsiteX1" y="connsiteY1"/>
                  </a:cxn>
                </a:cxnLst>
                <a:rect l="l" t="t" r="r" b="b"/>
                <a:pathLst>
                  <a:path w="3047" h="300969">
                    <a:moveTo>
                      <a:pt x="123" y="-688"/>
                    </a:moveTo>
                    <a:lnTo>
                      <a:pt x="123" y="300281"/>
                    </a:lnTo>
                  </a:path>
                </a:pathLst>
              </a:custGeom>
              <a:noFill/>
              <a:ln w="5194" cap="flat">
                <a:solidFill>
                  <a:srgbClr val="8DACDF"/>
                </a:solidFill>
                <a:prstDash val="solid"/>
                <a:round/>
              </a:ln>
            </p:spPr>
            <p:txBody>
              <a:bodyPr rtlCol="0" anchor="ctr"/>
              <a:lstStyle/>
              <a:p>
                <a:endParaRPr lang="en-CH" sz="4800"/>
              </a:p>
            </p:txBody>
          </p:sp>
          <p:sp>
            <p:nvSpPr>
              <p:cNvPr id="381" name="Freeform 380">
                <a:extLst>
                  <a:ext uri="{FF2B5EF4-FFF2-40B4-BE49-F238E27FC236}">
                    <a16:creationId xmlns:a16="http://schemas.microsoft.com/office/drawing/2014/main" id="{B7B81F24-AAB6-DE25-6811-5A164A98E720}"/>
                  </a:ext>
                </a:extLst>
              </p:cNvPr>
              <p:cNvSpPr/>
              <p:nvPr/>
            </p:nvSpPr>
            <p:spPr>
              <a:xfrm>
                <a:off x="12563432" y="10954551"/>
                <a:ext cx="3047" cy="238764"/>
              </a:xfrm>
              <a:custGeom>
                <a:avLst/>
                <a:gdLst>
                  <a:gd name="connsiteX0" fmla="*/ 9 w 3047"/>
                  <a:gd name="connsiteY0" fmla="*/ -681 h 238764"/>
                  <a:gd name="connsiteX1" fmla="*/ 9 w 3047"/>
                  <a:gd name="connsiteY1" fmla="*/ 238084 h 238764"/>
                </a:gdLst>
                <a:ahLst/>
                <a:cxnLst>
                  <a:cxn ang="0">
                    <a:pos x="connsiteX0" y="connsiteY0"/>
                  </a:cxn>
                  <a:cxn ang="0">
                    <a:pos x="connsiteX1" y="connsiteY1"/>
                  </a:cxn>
                </a:cxnLst>
                <a:rect l="l" t="t" r="r" b="b"/>
                <a:pathLst>
                  <a:path w="3047" h="238764">
                    <a:moveTo>
                      <a:pt x="9" y="-681"/>
                    </a:moveTo>
                    <a:lnTo>
                      <a:pt x="9" y="238084"/>
                    </a:lnTo>
                  </a:path>
                </a:pathLst>
              </a:custGeom>
              <a:noFill/>
              <a:ln w="5360" cap="flat">
                <a:solidFill>
                  <a:srgbClr val="8DACDF"/>
                </a:solidFill>
                <a:prstDash val="solid"/>
                <a:round/>
              </a:ln>
            </p:spPr>
            <p:txBody>
              <a:bodyPr rtlCol="0" anchor="ctr"/>
              <a:lstStyle/>
              <a:p>
                <a:endParaRPr lang="en-CH" sz="4800"/>
              </a:p>
            </p:txBody>
          </p:sp>
          <p:sp>
            <p:nvSpPr>
              <p:cNvPr id="382" name="Freeform 381">
                <a:extLst>
                  <a:ext uri="{FF2B5EF4-FFF2-40B4-BE49-F238E27FC236}">
                    <a16:creationId xmlns:a16="http://schemas.microsoft.com/office/drawing/2014/main" id="{148FDF9F-4B5B-BB90-0CFB-64F93426DA9D}"/>
                  </a:ext>
                </a:extLst>
              </p:cNvPr>
              <p:cNvSpPr/>
              <p:nvPr/>
            </p:nvSpPr>
            <p:spPr>
              <a:xfrm>
                <a:off x="12678955" y="10883498"/>
                <a:ext cx="3047" cy="325389"/>
              </a:xfrm>
              <a:custGeom>
                <a:avLst/>
                <a:gdLst>
                  <a:gd name="connsiteX0" fmla="*/ 47 w 3047"/>
                  <a:gd name="connsiteY0" fmla="*/ -688 h 325389"/>
                  <a:gd name="connsiteX1" fmla="*/ 47 w 3047"/>
                  <a:gd name="connsiteY1" fmla="*/ 324701 h 325389"/>
                </a:gdLst>
                <a:ahLst/>
                <a:cxnLst>
                  <a:cxn ang="0">
                    <a:pos x="connsiteX0" y="connsiteY0"/>
                  </a:cxn>
                  <a:cxn ang="0">
                    <a:pos x="connsiteX1" y="connsiteY1"/>
                  </a:cxn>
                </a:cxnLst>
                <a:rect l="l" t="t" r="r" b="b"/>
                <a:pathLst>
                  <a:path w="3047" h="325389">
                    <a:moveTo>
                      <a:pt x="47" y="-688"/>
                    </a:moveTo>
                    <a:lnTo>
                      <a:pt x="47" y="324701"/>
                    </a:lnTo>
                  </a:path>
                </a:pathLst>
              </a:custGeom>
              <a:noFill/>
              <a:ln w="5321" cap="flat">
                <a:solidFill>
                  <a:srgbClr val="8DACDF"/>
                </a:solidFill>
                <a:prstDash val="solid"/>
                <a:round/>
              </a:ln>
            </p:spPr>
            <p:txBody>
              <a:bodyPr rtlCol="0" anchor="ctr"/>
              <a:lstStyle/>
              <a:p>
                <a:endParaRPr lang="en-CH" sz="4800"/>
              </a:p>
            </p:txBody>
          </p:sp>
          <p:sp>
            <p:nvSpPr>
              <p:cNvPr id="383" name="Freeform 382">
                <a:extLst>
                  <a:ext uri="{FF2B5EF4-FFF2-40B4-BE49-F238E27FC236}">
                    <a16:creationId xmlns:a16="http://schemas.microsoft.com/office/drawing/2014/main" id="{EBEB321E-6061-3B48-D733-52A84AC246FA}"/>
                  </a:ext>
                </a:extLst>
              </p:cNvPr>
              <p:cNvSpPr/>
              <p:nvPr/>
            </p:nvSpPr>
            <p:spPr>
              <a:xfrm>
                <a:off x="12794194" y="10897882"/>
                <a:ext cx="3047" cy="313767"/>
              </a:xfrm>
              <a:custGeom>
                <a:avLst/>
                <a:gdLst>
                  <a:gd name="connsiteX0" fmla="*/ 85 w 3047"/>
                  <a:gd name="connsiteY0" fmla="*/ -683 h 313767"/>
                  <a:gd name="connsiteX1" fmla="*/ 85 w 3047"/>
                  <a:gd name="connsiteY1" fmla="*/ 313085 h 313767"/>
                </a:gdLst>
                <a:ahLst/>
                <a:cxnLst>
                  <a:cxn ang="0">
                    <a:pos x="connsiteX0" y="connsiteY0"/>
                  </a:cxn>
                  <a:cxn ang="0">
                    <a:pos x="connsiteX1" y="connsiteY1"/>
                  </a:cxn>
                </a:cxnLst>
                <a:rect l="l" t="t" r="r" b="b"/>
                <a:pathLst>
                  <a:path w="3047" h="313767">
                    <a:moveTo>
                      <a:pt x="85" y="-683"/>
                    </a:moveTo>
                    <a:lnTo>
                      <a:pt x="85" y="313085"/>
                    </a:lnTo>
                  </a:path>
                </a:pathLst>
              </a:custGeom>
              <a:noFill/>
              <a:ln w="5277" cap="flat">
                <a:solidFill>
                  <a:srgbClr val="8DACDF"/>
                </a:solidFill>
                <a:prstDash val="solid"/>
                <a:round/>
              </a:ln>
            </p:spPr>
            <p:txBody>
              <a:bodyPr rtlCol="0" anchor="ctr"/>
              <a:lstStyle/>
              <a:p>
                <a:endParaRPr lang="en-CH" sz="4800"/>
              </a:p>
            </p:txBody>
          </p:sp>
          <p:sp>
            <p:nvSpPr>
              <p:cNvPr id="384" name="Freeform 383">
                <a:extLst>
                  <a:ext uri="{FF2B5EF4-FFF2-40B4-BE49-F238E27FC236}">
                    <a16:creationId xmlns:a16="http://schemas.microsoft.com/office/drawing/2014/main" id="{124725C4-BCA0-6F23-CF98-89CF934F0FB9}"/>
                  </a:ext>
                </a:extLst>
              </p:cNvPr>
              <p:cNvSpPr/>
              <p:nvPr/>
            </p:nvSpPr>
            <p:spPr>
              <a:xfrm>
                <a:off x="12932669" y="10889551"/>
                <a:ext cx="3047" cy="293356"/>
              </a:xfrm>
              <a:custGeom>
                <a:avLst/>
                <a:gdLst>
                  <a:gd name="connsiteX0" fmla="*/ 131 w 3047"/>
                  <a:gd name="connsiteY0" fmla="*/ -689 h 293356"/>
                  <a:gd name="connsiteX1" fmla="*/ 131 w 3047"/>
                  <a:gd name="connsiteY1" fmla="*/ 292668 h 293356"/>
                </a:gdLst>
                <a:ahLst/>
                <a:cxnLst>
                  <a:cxn ang="0">
                    <a:pos x="connsiteX0" y="connsiteY0"/>
                  </a:cxn>
                  <a:cxn ang="0">
                    <a:pos x="connsiteX1" y="connsiteY1"/>
                  </a:cxn>
                </a:cxnLst>
                <a:rect l="l" t="t" r="r" b="b"/>
                <a:pathLst>
                  <a:path w="3047" h="293356">
                    <a:moveTo>
                      <a:pt x="131" y="-689"/>
                    </a:moveTo>
                    <a:lnTo>
                      <a:pt x="131" y="292668"/>
                    </a:lnTo>
                  </a:path>
                </a:pathLst>
              </a:custGeom>
              <a:noFill/>
              <a:ln w="5083" cap="flat">
                <a:solidFill>
                  <a:srgbClr val="8DACDF"/>
                </a:solidFill>
                <a:prstDash val="solid"/>
                <a:round/>
              </a:ln>
            </p:spPr>
            <p:txBody>
              <a:bodyPr rtlCol="0" anchor="ctr"/>
              <a:lstStyle/>
              <a:p>
                <a:endParaRPr lang="en-CH" sz="4800"/>
              </a:p>
            </p:txBody>
          </p:sp>
          <p:sp>
            <p:nvSpPr>
              <p:cNvPr id="385" name="Freeform 384">
                <a:extLst>
                  <a:ext uri="{FF2B5EF4-FFF2-40B4-BE49-F238E27FC236}">
                    <a16:creationId xmlns:a16="http://schemas.microsoft.com/office/drawing/2014/main" id="{61CA058E-6012-25B5-E5CB-D4B9C8F6C31E}"/>
                  </a:ext>
                </a:extLst>
              </p:cNvPr>
              <p:cNvSpPr/>
              <p:nvPr/>
            </p:nvSpPr>
            <p:spPr>
              <a:xfrm>
                <a:off x="12587261" y="10901173"/>
                <a:ext cx="3047" cy="292525"/>
              </a:xfrm>
              <a:custGeom>
                <a:avLst/>
                <a:gdLst>
                  <a:gd name="connsiteX0" fmla="*/ 17 w 3047"/>
                  <a:gd name="connsiteY0" fmla="*/ -685 h 292525"/>
                  <a:gd name="connsiteX1" fmla="*/ 17 w 3047"/>
                  <a:gd name="connsiteY1" fmla="*/ 291840 h 292525"/>
                </a:gdLst>
                <a:ahLst/>
                <a:cxnLst>
                  <a:cxn ang="0">
                    <a:pos x="connsiteX0" y="connsiteY0"/>
                  </a:cxn>
                  <a:cxn ang="0">
                    <a:pos x="connsiteX1" y="connsiteY1"/>
                  </a:cxn>
                </a:cxnLst>
                <a:rect l="l" t="t" r="r" b="b"/>
                <a:pathLst>
                  <a:path w="3047" h="292525">
                    <a:moveTo>
                      <a:pt x="17" y="-685"/>
                    </a:moveTo>
                    <a:lnTo>
                      <a:pt x="17" y="291840"/>
                    </a:lnTo>
                  </a:path>
                </a:pathLst>
              </a:custGeom>
              <a:noFill/>
              <a:ln w="5331" cap="flat">
                <a:solidFill>
                  <a:srgbClr val="8DACDF"/>
                </a:solidFill>
                <a:prstDash val="solid"/>
                <a:round/>
              </a:ln>
            </p:spPr>
            <p:txBody>
              <a:bodyPr rtlCol="0" anchor="ctr"/>
              <a:lstStyle/>
              <a:p>
                <a:endParaRPr lang="en-CH" sz="4800"/>
              </a:p>
            </p:txBody>
          </p:sp>
          <p:sp>
            <p:nvSpPr>
              <p:cNvPr id="386" name="Freeform 385">
                <a:extLst>
                  <a:ext uri="{FF2B5EF4-FFF2-40B4-BE49-F238E27FC236}">
                    <a16:creationId xmlns:a16="http://schemas.microsoft.com/office/drawing/2014/main" id="{9C59B177-8BB6-D61F-5CA3-5316285F1E83}"/>
                  </a:ext>
                </a:extLst>
              </p:cNvPr>
              <p:cNvSpPr/>
              <p:nvPr/>
            </p:nvSpPr>
            <p:spPr>
              <a:xfrm>
                <a:off x="12702784" y="10900775"/>
                <a:ext cx="3047" cy="309435"/>
              </a:xfrm>
              <a:custGeom>
                <a:avLst/>
                <a:gdLst>
                  <a:gd name="connsiteX0" fmla="*/ 55 w 3047"/>
                  <a:gd name="connsiteY0" fmla="*/ -683 h 309435"/>
                  <a:gd name="connsiteX1" fmla="*/ 55 w 3047"/>
                  <a:gd name="connsiteY1" fmla="*/ 308753 h 309435"/>
                </a:gdLst>
                <a:ahLst/>
                <a:cxnLst>
                  <a:cxn ang="0">
                    <a:pos x="connsiteX0" y="connsiteY0"/>
                  </a:cxn>
                  <a:cxn ang="0">
                    <a:pos x="connsiteX1" y="connsiteY1"/>
                  </a:cxn>
                </a:cxnLst>
                <a:rect l="l" t="t" r="r" b="b"/>
                <a:pathLst>
                  <a:path w="3047" h="309435">
                    <a:moveTo>
                      <a:pt x="55" y="-683"/>
                    </a:moveTo>
                    <a:lnTo>
                      <a:pt x="55" y="308753"/>
                    </a:lnTo>
                  </a:path>
                </a:pathLst>
              </a:custGeom>
              <a:noFill/>
              <a:ln w="5318" cap="flat">
                <a:solidFill>
                  <a:srgbClr val="8DACDF"/>
                </a:solidFill>
                <a:prstDash val="solid"/>
                <a:round/>
              </a:ln>
            </p:spPr>
            <p:txBody>
              <a:bodyPr rtlCol="0" anchor="ctr"/>
              <a:lstStyle/>
              <a:p>
                <a:endParaRPr lang="en-CH" sz="4800"/>
              </a:p>
            </p:txBody>
          </p:sp>
          <p:sp>
            <p:nvSpPr>
              <p:cNvPr id="387" name="Freeform 386">
                <a:extLst>
                  <a:ext uri="{FF2B5EF4-FFF2-40B4-BE49-F238E27FC236}">
                    <a16:creationId xmlns:a16="http://schemas.microsoft.com/office/drawing/2014/main" id="{4DF9189E-E0E8-4A29-DC24-450C94C8E6CB}"/>
                  </a:ext>
                </a:extLst>
              </p:cNvPr>
              <p:cNvSpPr/>
              <p:nvPr/>
            </p:nvSpPr>
            <p:spPr>
              <a:xfrm>
                <a:off x="12841255" y="10892340"/>
                <a:ext cx="3047" cy="317263"/>
              </a:xfrm>
              <a:custGeom>
                <a:avLst/>
                <a:gdLst>
                  <a:gd name="connsiteX0" fmla="*/ 101 w 3047"/>
                  <a:gd name="connsiteY0" fmla="*/ -684 h 317263"/>
                  <a:gd name="connsiteX1" fmla="*/ 101 w 3047"/>
                  <a:gd name="connsiteY1" fmla="*/ 316579 h 317263"/>
                </a:gdLst>
                <a:ahLst/>
                <a:cxnLst>
                  <a:cxn ang="0">
                    <a:pos x="connsiteX0" y="connsiteY0"/>
                  </a:cxn>
                  <a:cxn ang="0">
                    <a:pos x="connsiteX1" y="connsiteY1"/>
                  </a:cxn>
                </a:cxnLst>
                <a:rect l="l" t="t" r="r" b="b"/>
                <a:pathLst>
                  <a:path w="3047" h="317263">
                    <a:moveTo>
                      <a:pt x="101" y="-684"/>
                    </a:moveTo>
                    <a:lnTo>
                      <a:pt x="101" y="316579"/>
                    </a:lnTo>
                  </a:path>
                </a:pathLst>
              </a:custGeom>
              <a:noFill/>
              <a:ln w="5503" cap="flat">
                <a:solidFill>
                  <a:srgbClr val="8DACDF"/>
                </a:solidFill>
                <a:prstDash val="solid"/>
                <a:round/>
              </a:ln>
            </p:spPr>
            <p:txBody>
              <a:bodyPr rtlCol="0" anchor="ctr"/>
              <a:lstStyle/>
              <a:p>
                <a:endParaRPr lang="en-CH" sz="4800"/>
              </a:p>
            </p:txBody>
          </p:sp>
          <p:sp>
            <p:nvSpPr>
              <p:cNvPr id="388" name="Freeform 387">
                <a:extLst>
                  <a:ext uri="{FF2B5EF4-FFF2-40B4-BE49-F238E27FC236}">
                    <a16:creationId xmlns:a16="http://schemas.microsoft.com/office/drawing/2014/main" id="{45398AE1-442F-2C06-2BD8-9149CE81EE48}"/>
                  </a:ext>
                </a:extLst>
              </p:cNvPr>
              <p:cNvSpPr/>
              <p:nvPr/>
            </p:nvSpPr>
            <p:spPr>
              <a:xfrm>
                <a:off x="12818023" y="10899345"/>
                <a:ext cx="3047" cy="310313"/>
              </a:xfrm>
              <a:custGeom>
                <a:avLst/>
                <a:gdLst>
                  <a:gd name="connsiteX0" fmla="*/ 93 w 3047"/>
                  <a:gd name="connsiteY0" fmla="*/ -683 h 310313"/>
                  <a:gd name="connsiteX1" fmla="*/ 93 w 3047"/>
                  <a:gd name="connsiteY1" fmla="*/ 309631 h 310313"/>
                </a:gdLst>
                <a:ahLst/>
                <a:cxnLst>
                  <a:cxn ang="0">
                    <a:pos x="connsiteX0" y="connsiteY0"/>
                  </a:cxn>
                  <a:cxn ang="0">
                    <a:pos x="connsiteX1" y="connsiteY1"/>
                  </a:cxn>
                </a:cxnLst>
                <a:rect l="l" t="t" r="r" b="b"/>
                <a:pathLst>
                  <a:path w="3047" h="310313">
                    <a:moveTo>
                      <a:pt x="93" y="-683"/>
                    </a:moveTo>
                    <a:lnTo>
                      <a:pt x="93" y="309631"/>
                    </a:lnTo>
                  </a:path>
                </a:pathLst>
              </a:custGeom>
              <a:noFill/>
              <a:ln w="5056" cap="flat">
                <a:solidFill>
                  <a:srgbClr val="8DACDF"/>
                </a:solidFill>
                <a:prstDash val="solid"/>
                <a:round/>
              </a:ln>
            </p:spPr>
            <p:txBody>
              <a:bodyPr rtlCol="0" anchor="ctr"/>
              <a:lstStyle/>
              <a:p>
                <a:endParaRPr lang="en-CH" sz="4800"/>
              </a:p>
            </p:txBody>
          </p:sp>
          <p:sp>
            <p:nvSpPr>
              <p:cNvPr id="389" name="Freeform 388">
                <a:extLst>
                  <a:ext uri="{FF2B5EF4-FFF2-40B4-BE49-F238E27FC236}">
                    <a16:creationId xmlns:a16="http://schemas.microsoft.com/office/drawing/2014/main" id="{CA3D9498-030B-8B5D-62CA-ADBADF077873}"/>
                  </a:ext>
                </a:extLst>
              </p:cNvPr>
              <p:cNvSpPr/>
              <p:nvPr/>
            </p:nvSpPr>
            <p:spPr>
              <a:xfrm>
                <a:off x="12956494" y="10890952"/>
                <a:ext cx="3047" cy="281723"/>
              </a:xfrm>
              <a:custGeom>
                <a:avLst/>
                <a:gdLst>
                  <a:gd name="connsiteX0" fmla="*/ 138 w 3047"/>
                  <a:gd name="connsiteY0" fmla="*/ -690 h 281723"/>
                  <a:gd name="connsiteX1" fmla="*/ 138 w 3047"/>
                  <a:gd name="connsiteY1" fmla="*/ 281033 h 281723"/>
                </a:gdLst>
                <a:ahLst/>
                <a:cxnLst>
                  <a:cxn ang="0">
                    <a:pos x="connsiteX0" y="connsiteY0"/>
                  </a:cxn>
                  <a:cxn ang="0">
                    <a:pos x="connsiteX1" y="connsiteY1"/>
                  </a:cxn>
                </a:cxnLst>
                <a:rect l="l" t="t" r="r" b="b"/>
                <a:pathLst>
                  <a:path w="3047" h="281723">
                    <a:moveTo>
                      <a:pt x="138" y="-690"/>
                    </a:moveTo>
                    <a:lnTo>
                      <a:pt x="138" y="281033"/>
                    </a:lnTo>
                  </a:path>
                </a:pathLst>
              </a:custGeom>
              <a:noFill/>
              <a:ln w="5419" cap="flat">
                <a:solidFill>
                  <a:srgbClr val="8DACDF"/>
                </a:solidFill>
                <a:prstDash val="solid"/>
                <a:round/>
              </a:ln>
            </p:spPr>
            <p:txBody>
              <a:bodyPr rtlCol="0" anchor="ctr"/>
              <a:lstStyle/>
              <a:p>
                <a:endParaRPr lang="en-CH" sz="4800"/>
              </a:p>
            </p:txBody>
          </p:sp>
          <p:sp>
            <p:nvSpPr>
              <p:cNvPr id="390" name="Freeform 389">
                <a:extLst>
                  <a:ext uri="{FF2B5EF4-FFF2-40B4-BE49-F238E27FC236}">
                    <a16:creationId xmlns:a16="http://schemas.microsoft.com/office/drawing/2014/main" id="{3D7E95D7-FA3F-F4FE-5458-3CD40CCD35EF}"/>
                  </a:ext>
                </a:extLst>
              </p:cNvPr>
              <p:cNvSpPr/>
              <p:nvPr/>
            </p:nvSpPr>
            <p:spPr>
              <a:xfrm>
                <a:off x="12981634" y="10941281"/>
                <a:ext cx="3047" cy="218679"/>
              </a:xfrm>
              <a:custGeom>
                <a:avLst/>
                <a:gdLst>
                  <a:gd name="connsiteX0" fmla="*/ 147 w 3047"/>
                  <a:gd name="connsiteY0" fmla="*/ -691 h 218679"/>
                  <a:gd name="connsiteX1" fmla="*/ 147 w 3047"/>
                  <a:gd name="connsiteY1" fmla="*/ 217989 h 218679"/>
                </a:gdLst>
                <a:ahLst/>
                <a:cxnLst>
                  <a:cxn ang="0">
                    <a:pos x="connsiteX0" y="connsiteY0"/>
                  </a:cxn>
                  <a:cxn ang="0">
                    <a:pos x="connsiteX1" y="connsiteY1"/>
                  </a:cxn>
                </a:cxnLst>
                <a:rect l="l" t="t" r="r" b="b"/>
                <a:pathLst>
                  <a:path w="3047" h="218679">
                    <a:moveTo>
                      <a:pt x="147" y="-691"/>
                    </a:moveTo>
                    <a:lnTo>
                      <a:pt x="147" y="217989"/>
                    </a:lnTo>
                  </a:path>
                </a:pathLst>
              </a:custGeom>
              <a:noFill/>
              <a:ln w="5528" cap="flat">
                <a:solidFill>
                  <a:srgbClr val="8DACDF"/>
                </a:solidFill>
                <a:prstDash val="solid"/>
                <a:round/>
              </a:ln>
            </p:spPr>
            <p:txBody>
              <a:bodyPr rtlCol="0" anchor="ctr"/>
              <a:lstStyle/>
              <a:p>
                <a:endParaRPr lang="en-CH" sz="4800"/>
              </a:p>
            </p:txBody>
          </p:sp>
          <p:sp>
            <p:nvSpPr>
              <p:cNvPr id="391" name="Freeform 390">
                <a:extLst>
                  <a:ext uri="{FF2B5EF4-FFF2-40B4-BE49-F238E27FC236}">
                    <a16:creationId xmlns:a16="http://schemas.microsoft.com/office/drawing/2014/main" id="{3EB37F6C-8593-FFF2-02F3-7149CF25D30B}"/>
                  </a:ext>
                </a:extLst>
              </p:cNvPr>
              <p:cNvSpPr/>
              <p:nvPr/>
            </p:nvSpPr>
            <p:spPr>
              <a:xfrm rot="-5400000">
                <a:off x="12705034" y="10918362"/>
                <a:ext cx="68547" cy="522828"/>
              </a:xfrm>
              <a:custGeom>
                <a:avLst/>
                <a:gdLst>
                  <a:gd name="connsiteX0" fmla="*/ 54127 w 68547"/>
                  <a:gd name="connsiteY0" fmla="*/ -642 h 522828"/>
                  <a:gd name="connsiteX1" fmla="*/ 68616 w 68547"/>
                  <a:gd name="connsiteY1" fmla="*/ 522187 h 522828"/>
                </a:gdLst>
                <a:ahLst/>
                <a:cxnLst>
                  <a:cxn ang="0">
                    <a:pos x="connsiteX0" y="connsiteY0"/>
                  </a:cxn>
                  <a:cxn ang="0">
                    <a:pos x="connsiteX1" y="connsiteY1"/>
                  </a:cxn>
                </a:cxnLst>
                <a:rect l="l" t="t" r="r" b="b"/>
                <a:pathLst>
                  <a:path w="68547" h="522828">
                    <a:moveTo>
                      <a:pt x="54127" y="-642"/>
                    </a:moveTo>
                    <a:cubicBezTo>
                      <a:pt x="25288" y="21086"/>
                      <a:pt x="-59014" y="374686"/>
                      <a:pt x="68616" y="522187"/>
                    </a:cubicBezTo>
                  </a:path>
                </a:pathLst>
              </a:custGeom>
              <a:noFill/>
              <a:ln w="5798" cap="flat">
                <a:solidFill>
                  <a:srgbClr val="8DACDF"/>
                </a:solidFill>
                <a:prstDash val="solid"/>
                <a:round/>
              </a:ln>
            </p:spPr>
            <p:txBody>
              <a:bodyPr rtlCol="0" anchor="ctr"/>
              <a:lstStyle/>
              <a:p>
                <a:endParaRPr lang="en-CH" sz="4800"/>
              </a:p>
            </p:txBody>
          </p:sp>
          <p:sp>
            <p:nvSpPr>
              <p:cNvPr id="392" name="Freeform 391">
                <a:extLst>
                  <a:ext uri="{FF2B5EF4-FFF2-40B4-BE49-F238E27FC236}">
                    <a16:creationId xmlns:a16="http://schemas.microsoft.com/office/drawing/2014/main" id="{35FA9AB8-EFC9-7498-FA80-2C6D0D259AF3}"/>
                  </a:ext>
                </a:extLst>
              </p:cNvPr>
              <p:cNvSpPr/>
              <p:nvPr/>
            </p:nvSpPr>
            <p:spPr>
              <a:xfrm>
                <a:off x="12476748" y="10845415"/>
                <a:ext cx="524681" cy="155121"/>
              </a:xfrm>
              <a:custGeom>
                <a:avLst/>
                <a:gdLst>
                  <a:gd name="connsiteX0" fmla="*/ 525097 w 524681"/>
                  <a:gd name="connsiteY0" fmla="*/ 76635 h 155121"/>
                  <a:gd name="connsiteX1" fmla="*/ 262757 w 524681"/>
                  <a:gd name="connsiteY1" fmla="*/ 154196 h 155121"/>
                  <a:gd name="connsiteX2" fmla="*/ 416 w 524681"/>
                  <a:gd name="connsiteY2" fmla="*/ 76635 h 155121"/>
                  <a:gd name="connsiteX3" fmla="*/ 262757 w 524681"/>
                  <a:gd name="connsiteY3" fmla="*/ -926 h 155121"/>
                  <a:gd name="connsiteX4" fmla="*/ 525097 w 524681"/>
                  <a:gd name="connsiteY4" fmla="*/ 76635 h 155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81" h="155121">
                    <a:moveTo>
                      <a:pt x="525097" y="76635"/>
                    </a:moveTo>
                    <a:cubicBezTo>
                      <a:pt x="525097" y="119471"/>
                      <a:pt x="407643" y="154196"/>
                      <a:pt x="262757" y="154196"/>
                    </a:cubicBezTo>
                    <a:cubicBezTo>
                      <a:pt x="117870" y="154196"/>
                      <a:pt x="416" y="119471"/>
                      <a:pt x="416" y="76635"/>
                    </a:cubicBezTo>
                    <a:cubicBezTo>
                      <a:pt x="416" y="33799"/>
                      <a:pt x="117870" y="-926"/>
                      <a:pt x="262757" y="-926"/>
                    </a:cubicBezTo>
                    <a:cubicBezTo>
                      <a:pt x="407643" y="-926"/>
                      <a:pt x="525097" y="33799"/>
                      <a:pt x="525097" y="76635"/>
                    </a:cubicBezTo>
                    <a:close/>
                  </a:path>
                </a:pathLst>
              </a:custGeom>
              <a:solidFill>
                <a:srgbClr val="1450A4"/>
              </a:solidFill>
              <a:ln w="979" cap="rnd">
                <a:noFill/>
                <a:prstDash val="solid"/>
                <a:round/>
              </a:ln>
            </p:spPr>
            <p:txBody>
              <a:bodyPr rtlCol="0" anchor="ctr"/>
              <a:lstStyle/>
              <a:p>
                <a:endParaRPr lang="en-CH" sz="4800"/>
              </a:p>
            </p:txBody>
          </p:sp>
          <p:sp>
            <p:nvSpPr>
              <p:cNvPr id="393" name="Freeform 392">
                <a:extLst>
                  <a:ext uri="{FF2B5EF4-FFF2-40B4-BE49-F238E27FC236}">
                    <a16:creationId xmlns:a16="http://schemas.microsoft.com/office/drawing/2014/main" id="{ED36E6D1-1C3B-B30B-2888-DA64C41FF42B}"/>
                  </a:ext>
                </a:extLst>
              </p:cNvPr>
              <p:cNvSpPr/>
              <p:nvPr/>
            </p:nvSpPr>
            <p:spPr>
              <a:xfrm>
                <a:off x="12551494" y="10869310"/>
                <a:ext cx="387197" cy="99483"/>
              </a:xfrm>
              <a:custGeom>
                <a:avLst/>
                <a:gdLst>
                  <a:gd name="connsiteX0" fmla="*/ 387615 w 387197"/>
                  <a:gd name="connsiteY0" fmla="*/ 48814 h 99483"/>
                  <a:gd name="connsiteX1" fmla="*/ 194017 w 387197"/>
                  <a:gd name="connsiteY1" fmla="*/ 98556 h 99483"/>
                  <a:gd name="connsiteX2" fmla="*/ 418 w 387197"/>
                  <a:gd name="connsiteY2" fmla="*/ 48814 h 99483"/>
                  <a:gd name="connsiteX3" fmla="*/ 194017 w 387197"/>
                  <a:gd name="connsiteY3" fmla="*/ -928 h 99483"/>
                  <a:gd name="connsiteX4" fmla="*/ 387615 w 387197"/>
                  <a:gd name="connsiteY4" fmla="*/ 48814 h 99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197" h="99483">
                    <a:moveTo>
                      <a:pt x="387615" y="48814"/>
                    </a:moveTo>
                    <a:cubicBezTo>
                      <a:pt x="387615" y="76286"/>
                      <a:pt x="300938" y="98556"/>
                      <a:pt x="194017" y="98556"/>
                    </a:cubicBezTo>
                    <a:cubicBezTo>
                      <a:pt x="87095" y="98556"/>
                      <a:pt x="418" y="76286"/>
                      <a:pt x="418" y="48814"/>
                    </a:cubicBezTo>
                    <a:cubicBezTo>
                      <a:pt x="418" y="21343"/>
                      <a:pt x="87095" y="-928"/>
                      <a:pt x="194017" y="-928"/>
                    </a:cubicBezTo>
                    <a:cubicBezTo>
                      <a:pt x="300938" y="-928"/>
                      <a:pt x="387615" y="21343"/>
                      <a:pt x="387615" y="48814"/>
                    </a:cubicBezTo>
                    <a:close/>
                  </a:path>
                </a:pathLst>
              </a:custGeom>
              <a:solidFill>
                <a:srgbClr val="000102">
                  <a:alpha val="27000"/>
                </a:srgbClr>
              </a:solidFill>
              <a:ln w="643" cap="rnd">
                <a:noFill/>
                <a:prstDash val="solid"/>
                <a:round/>
              </a:ln>
            </p:spPr>
            <p:txBody>
              <a:bodyPr rtlCol="0" anchor="ctr"/>
              <a:lstStyle/>
              <a:p>
                <a:endParaRPr lang="en-CH" sz="4800"/>
              </a:p>
            </p:txBody>
          </p:sp>
        </p:grpSp>
      </p:grpSp>
      <p:sp>
        <p:nvSpPr>
          <p:cNvPr id="394" name="TextBox 393">
            <a:extLst>
              <a:ext uri="{FF2B5EF4-FFF2-40B4-BE49-F238E27FC236}">
                <a16:creationId xmlns:a16="http://schemas.microsoft.com/office/drawing/2014/main" id="{94602E5A-A137-6993-EE14-F68EFA689A9C}"/>
              </a:ext>
            </a:extLst>
          </p:cNvPr>
          <p:cNvSpPr txBox="1"/>
          <p:nvPr/>
        </p:nvSpPr>
        <p:spPr>
          <a:xfrm>
            <a:off x="2089391" y="13248586"/>
            <a:ext cx="316304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Spirometry</a:t>
            </a:r>
          </a:p>
        </p:txBody>
      </p:sp>
      <p:sp>
        <p:nvSpPr>
          <p:cNvPr id="395" name="TextBox 394">
            <a:extLst>
              <a:ext uri="{FF2B5EF4-FFF2-40B4-BE49-F238E27FC236}">
                <a16:creationId xmlns:a16="http://schemas.microsoft.com/office/drawing/2014/main" id="{9016A020-D5A5-D39A-BC83-E4C36F476F13}"/>
              </a:ext>
            </a:extLst>
          </p:cNvPr>
          <p:cNvSpPr txBox="1"/>
          <p:nvPr/>
        </p:nvSpPr>
        <p:spPr>
          <a:xfrm>
            <a:off x="6292925" y="13250618"/>
            <a:ext cx="1518364"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ACQ</a:t>
            </a:r>
          </a:p>
        </p:txBody>
      </p:sp>
      <p:sp>
        <p:nvSpPr>
          <p:cNvPr id="396" name="TextBox 395">
            <a:extLst>
              <a:ext uri="{FF2B5EF4-FFF2-40B4-BE49-F238E27FC236}">
                <a16:creationId xmlns:a16="http://schemas.microsoft.com/office/drawing/2014/main" id="{11122E34-53E0-5C17-8915-98AC3DD70933}"/>
              </a:ext>
            </a:extLst>
          </p:cNvPr>
          <p:cNvSpPr txBox="1"/>
          <p:nvPr/>
        </p:nvSpPr>
        <p:spPr>
          <a:xfrm>
            <a:off x="11625511" y="13248586"/>
            <a:ext cx="176041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Blood</a:t>
            </a:r>
          </a:p>
        </p:txBody>
      </p:sp>
      <p:sp>
        <p:nvSpPr>
          <p:cNvPr id="397" name="TextBox 396">
            <a:extLst>
              <a:ext uri="{FF2B5EF4-FFF2-40B4-BE49-F238E27FC236}">
                <a16:creationId xmlns:a16="http://schemas.microsoft.com/office/drawing/2014/main" id="{CDD56178-463B-CABA-9FED-DEB26BACD3FB}"/>
              </a:ext>
            </a:extLst>
          </p:cNvPr>
          <p:cNvSpPr txBox="1"/>
          <p:nvPr/>
        </p:nvSpPr>
        <p:spPr>
          <a:xfrm>
            <a:off x="9020735" y="13267316"/>
            <a:ext cx="1415772"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ACT</a:t>
            </a:r>
          </a:p>
        </p:txBody>
      </p:sp>
      <p:sp>
        <p:nvSpPr>
          <p:cNvPr id="398" name="Freeform 397">
            <a:extLst>
              <a:ext uri="{FF2B5EF4-FFF2-40B4-BE49-F238E27FC236}">
                <a16:creationId xmlns:a16="http://schemas.microsoft.com/office/drawing/2014/main" id="{0ECDF8F8-025D-BE31-CC10-CEAF81687F30}"/>
              </a:ext>
            </a:extLst>
          </p:cNvPr>
          <p:cNvSpPr/>
          <p:nvPr/>
        </p:nvSpPr>
        <p:spPr>
          <a:xfrm>
            <a:off x="2034798" y="16533875"/>
            <a:ext cx="2794547" cy="2998251"/>
          </a:xfrm>
          <a:custGeom>
            <a:avLst/>
            <a:gdLst>
              <a:gd name="connsiteX0" fmla="*/ 1398152 w 2794547"/>
              <a:gd name="connsiteY0" fmla="*/ 3136 h 2998251"/>
              <a:gd name="connsiteX1" fmla="*/ 425 w 2794547"/>
              <a:gd name="connsiteY1" fmla="*/ 2353050 h 2998251"/>
              <a:gd name="connsiteX2" fmla="*/ 2794972 w 2794547"/>
              <a:gd name="connsiteY2" fmla="*/ 3001388 h 2998251"/>
            </a:gdLst>
            <a:ahLst/>
            <a:cxnLst>
              <a:cxn ang="0">
                <a:pos x="connsiteX0" y="connsiteY0"/>
              </a:cxn>
              <a:cxn ang="0">
                <a:pos x="connsiteX1" y="connsiteY1"/>
              </a:cxn>
              <a:cxn ang="0">
                <a:pos x="connsiteX2" y="connsiteY2"/>
              </a:cxn>
            </a:cxnLst>
            <a:rect l="l" t="t" r="r" b="b"/>
            <a:pathLst>
              <a:path w="2794547" h="2998251">
                <a:moveTo>
                  <a:pt x="1398152" y="3136"/>
                </a:moveTo>
                <a:lnTo>
                  <a:pt x="425" y="2353050"/>
                </a:lnTo>
                <a:lnTo>
                  <a:pt x="2794972" y="3001388"/>
                </a:lnTo>
              </a:path>
            </a:pathLst>
          </a:custGeom>
          <a:solidFill>
            <a:srgbClr val="EDF4FF">
              <a:alpha val="38000"/>
            </a:srgbClr>
          </a:solidFill>
          <a:ln w="25396" cap="sq">
            <a:solidFill>
              <a:srgbClr val="000080"/>
            </a:solidFill>
            <a:prstDash val="solid"/>
            <a:miter/>
          </a:ln>
        </p:spPr>
        <p:txBody>
          <a:bodyPr rtlCol="0" anchor="ctr"/>
          <a:lstStyle/>
          <a:p>
            <a:endParaRPr lang="en-CH" sz="4800"/>
          </a:p>
        </p:txBody>
      </p:sp>
      <p:sp>
        <p:nvSpPr>
          <p:cNvPr id="399" name="Freeform 398">
            <a:extLst>
              <a:ext uri="{FF2B5EF4-FFF2-40B4-BE49-F238E27FC236}">
                <a16:creationId xmlns:a16="http://schemas.microsoft.com/office/drawing/2014/main" id="{8E1E234F-2C9F-C790-EA73-EB2A9F42F1E9}"/>
              </a:ext>
            </a:extLst>
          </p:cNvPr>
          <p:cNvSpPr/>
          <p:nvPr/>
        </p:nvSpPr>
        <p:spPr>
          <a:xfrm>
            <a:off x="3143202" y="15533645"/>
            <a:ext cx="4022551" cy="4022802"/>
          </a:xfrm>
          <a:custGeom>
            <a:avLst/>
            <a:gdLst>
              <a:gd name="connsiteX0" fmla="*/ 4023328 w 4022551"/>
              <a:gd name="connsiteY0" fmla="*/ 2014466 h 4022802"/>
              <a:gd name="connsiteX1" fmla="*/ 2012052 w 4022551"/>
              <a:gd name="connsiteY1" fmla="*/ 4025868 h 4022802"/>
              <a:gd name="connsiteX2" fmla="*/ 777 w 4022551"/>
              <a:gd name="connsiteY2" fmla="*/ 2014466 h 4022802"/>
              <a:gd name="connsiteX3" fmla="*/ 2012052 w 4022551"/>
              <a:gd name="connsiteY3" fmla="*/ 3063 h 4022802"/>
              <a:gd name="connsiteX4" fmla="*/ 4023328 w 4022551"/>
              <a:gd name="connsiteY4" fmla="*/ 2014466 h 4022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2551" h="4022802">
                <a:moveTo>
                  <a:pt x="4023328" y="2014466"/>
                </a:moveTo>
                <a:cubicBezTo>
                  <a:pt x="4023328" y="3125331"/>
                  <a:pt x="3122850" y="4025868"/>
                  <a:pt x="2012052" y="4025868"/>
                </a:cubicBezTo>
                <a:cubicBezTo>
                  <a:pt x="901255" y="4025868"/>
                  <a:pt x="777" y="3125333"/>
                  <a:pt x="777" y="2014466"/>
                </a:cubicBezTo>
                <a:cubicBezTo>
                  <a:pt x="777" y="903600"/>
                  <a:pt x="901256" y="3063"/>
                  <a:pt x="2012052" y="3063"/>
                </a:cubicBezTo>
                <a:cubicBezTo>
                  <a:pt x="3122850" y="3063"/>
                  <a:pt x="4023328" y="903598"/>
                  <a:pt x="4023328" y="2014466"/>
                </a:cubicBezTo>
                <a:close/>
              </a:path>
            </a:pathLst>
          </a:custGeom>
          <a:solidFill>
            <a:srgbClr val="EDF4FF"/>
          </a:solidFill>
          <a:ln w="28682" cap="sq">
            <a:solidFill>
              <a:srgbClr val="000080"/>
            </a:solidFill>
            <a:prstDash val="solid"/>
            <a:miter/>
          </a:ln>
        </p:spPr>
        <p:txBody>
          <a:bodyPr rtlCol="0" anchor="ctr"/>
          <a:lstStyle/>
          <a:p>
            <a:endParaRPr lang="en-CH" sz="4800"/>
          </a:p>
        </p:txBody>
      </p:sp>
      <p:sp>
        <p:nvSpPr>
          <p:cNvPr id="400" name="Freeform 399">
            <a:extLst>
              <a:ext uri="{FF2B5EF4-FFF2-40B4-BE49-F238E27FC236}">
                <a16:creationId xmlns:a16="http://schemas.microsoft.com/office/drawing/2014/main" id="{FA853914-510E-DEFE-820B-783399408004}"/>
              </a:ext>
            </a:extLst>
          </p:cNvPr>
          <p:cNvSpPr/>
          <p:nvPr/>
        </p:nvSpPr>
        <p:spPr>
          <a:xfrm>
            <a:off x="7788911" y="15009989"/>
            <a:ext cx="5776605" cy="3203288"/>
          </a:xfrm>
          <a:custGeom>
            <a:avLst/>
            <a:gdLst>
              <a:gd name="connsiteX0" fmla="*/ 5778493 w 5776605"/>
              <a:gd name="connsiteY0" fmla="*/ 440208 h 3203288"/>
              <a:gd name="connsiteX1" fmla="*/ 5341105 w 5776605"/>
              <a:gd name="connsiteY1" fmla="*/ 2774 h 3203288"/>
              <a:gd name="connsiteX2" fmla="*/ 439275 w 5776605"/>
              <a:gd name="connsiteY2" fmla="*/ 2774 h 3203288"/>
              <a:gd name="connsiteX3" fmla="*/ 1887 w 5776605"/>
              <a:gd name="connsiteY3" fmla="*/ 440208 h 3203288"/>
              <a:gd name="connsiteX4" fmla="*/ 1887 w 5776605"/>
              <a:gd name="connsiteY4" fmla="*/ 2522294 h 3203288"/>
              <a:gd name="connsiteX5" fmla="*/ 439275 w 5776605"/>
              <a:gd name="connsiteY5" fmla="*/ 2959669 h 3203288"/>
              <a:gd name="connsiteX6" fmla="*/ 3734306 w 5776605"/>
              <a:gd name="connsiteY6" fmla="*/ 2959669 h 3203288"/>
              <a:gd name="connsiteX7" fmla="*/ 4578623 w 5776605"/>
              <a:gd name="connsiteY7" fmla="*/ 3206063 h 3203288"/>
              <a:gd name="connsiteX8" fmla="*/ 4342823 w 5776605"/>
              <a:gd name="connsiteY8" fmla="*/ 2959669 h 3203288"/>
              <a:gd name="connsiteX9" fmla="*/ 5341105 w 5776605"/>
              <a:gd name="connsiteY9" fmla="*/ 2959669 h 3203288"/>
              <a:gd name="connsiteX10" fmla="*/ 5778493 w 5776605"/>
              <a:gd name="connsiteY10" fmla="*/ 2522294 h 3203288"/>
              <a:gd name="connsiteX11" fmla="*/ 5778493 w 5776605"/>
              <a:gd name="connsiteY11" fmla="*/ 440208 h 320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76605" h="3203288">
                <a:moveTo>
                  <a:pt x="5778493" y="440208"/>
                </a:moveTo>
                <a:cubicBezTo>
                  <a:pt x="5778493" y="198800"/>
                  <a:pt x="5582511" y="2774"/>
                  <a:pt x="5341105" y="2774"/>
                </a:cubicBezTo>
                <a:lnTo>
                  <a:pt x="439275" y="2774"/>
                </a:lnTo>
                <a:cubicBezTo>
                  <a:pt x="197867" y="2774"/>
                  <a:pt x="1887" y="198800"/>
                  <a:pt x="1887" y="440208"/>
                </a:cubicBezTo>
                <a:lnTo>
                  <a:pt x="1887" y="2522294"/>
                </a:lnTo>
                <a:cubicBezTo>
                  <a:pt x="1887" y="2763703"/>
                  <a:pt x="197867" y="2959669"/>
                  <a:pt x="439275" y="2959669"/>
                </a:cubicBezTo>
                <a:lnTo>
                  <a:pt x="3734306" y="2959669"/>
                </a:lnTo>
                <a:lnTo>
                  <a:pt x="4578623" y="3206063"/>
                </a:lnTo>
                <a:lnTo>
                  <a:pt x="4342823" y="2959669"/>
                </a:lnTo>
                <a:lnTo>
                  <a:pt x="5341105" y="2959669"/>
                </a:lnTo>
                <a:cubicBezTo>
                  <a:pt x="5582511" y="2959669"/>
                  <a:pt x="5778493" y="2763703"/>
                  <a:pt x="5778493" y="2522294"/>
                </a:cubicBezTo>
                <a:lnTo>
                  <a:pt x="5778493" y="440208"/>
                </a:lnTo>
                <a:close/>
              </a:path>
            </a:pathLst>
          </a:custGeom>
          <a:solidFill>
            <a:srgbClr val="FFFFFF"/>
          </a:solidFill>
          <a:ln w="23959" cap="sq">
            <a:solidFill>
              <a:srgbClr val="000080"/>
            </a:solidFill>
            <a:prstDash val="solid"/>
            <a:miter/>
          </a:ln>
        </p:spPr>
        <p:txBody>
          <a:bodyPr rtlCol="0" anchor="ctr"/>
          <a:lstStyle/>
          <a:p>
            <a:endParaRPr lang="en-CH" sz="4800"/>
          </a:p>
        </p:txBody>
      </p:sp>
      <p:grpSp>
        <p:nvGrpSpPr>
          <p:cNvPr id="401" name="Graphic 4">
            <a:extLst>
              <a:ext uri="{FF2B5EF4-FFF2-40B4-BE49-F238E27FC236}">
                <a16:creationId xmlns:a16="http://schemas.microsoft.com/office/drawing/2014/main" id="{3D13AC37-C110-BEC3-89BC-7E79D325E1B2}"/>
              </a:ext>
            </a:extLst>
          </p:cNvPr>
          <p:cNvGrpSpPr/>
          <p:nvPr/>
        </p:nvGrpSpPr>
        <p:grpSpPr>
          <a:xfrm>
            <a:off x="8116618" y="15383344"/>
            <a:ext cx="5110694" cy="2039322"/>
            <a:chOff x="8116618" y="15383344"/>
            <a:chExt cx="5110694" cy="2039322"/>
          </a:xfrm>
          <a:solidFill>
            <a:srgbClr val="000080"/>
          </a:solidFill>
        </p:grpSpPr>
        <p:sp>
          <p:nvSpPr>
            <p:cNvPr id="402" name="TextBox 401">
              <a:extLst>
                <a:ext uri="{FF2B5EF4-FFF2-40B4-BE49-F238E27FC236}">
                  <a16:creationId xmlns:a16="http://schemas.microsoft.com/office/drawing/2014/main" id="{9EBB2275-2B4C-7B7E-BBC9-9B9231E293F2}"/>
                </a:ext>
              </a:extLst>
            </p:cNvPr>
            <p:cNvSpPr txBox="1"/>
            <p:nvPr/>
          </p:nvSpPr>
          <p:spPr>
            <a:xfrm>
              <a:off x="8116618" y="15383344"/>
              <a:ext cx="511069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Frequency of MCps</a:t>
              </a:r>
            </a:p>
          </p:txBody>
        </p:sp>
        <p:sp>
          <p:nvSpPr>
            <p:cNvPr id="403" name="TextBox 402">
              <a:extLst>
                <a:ext uri="{FF2B5EF4-FFF2-40B4-BE49-F238E27FC236}">
                  <a16:creationId xmlns:a16="http://schemas.microsoft.com/office/drawing/2014/main" id="{FEC880E1-A073-B33B-52E9-48F921F9958F}"/>
                </a:ext>
              </a:extLst>
            </p:cNvPr>
            <p:cNvSpPr txBox="1"/>
            <p:nvPr/>
          </p:nvSpPr>
          <p:spPr>
            <a:xfrm>
              <a:off x="8457356" y="16018284"/>
              <a:ext cx="442460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during and out of</a:t>
              </a:r>
            </a:p>
          </p:txBody>
        </p:sp>
        <p:sp>
          <p:nvSpPr>
            <p:cNvPr id="404" name="TextBox 403">
              <a:extLst>
                <a:ext uri="{FF2B5EF4-FFF2-40B4-BE49-F238E27FC236}">
                  <a16:creationId xmlns:a16="http://schemas.microsoft.com/office/drawing/2014/main" id="{9EA7EDBA-69B7-76F6-573F-E137395DD49F}"/>
                </a:ext>
              </a:extLst>
            </p:cNvPr>
            <p:cNvSpPr txBox="1"/>
            <p:nvPr/>
          </p:nvSpPr>
          <p:spPr>
            <a:xfrm>
              <a:off x="8146992" y="16653225"/>
              <a:ext cx="5049780"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birch pollen season</a:t>
              </a:r>
            </a:p>
          </p:txBody>
        </p:sp>
      </p:grpSp>
      <p:sp>
        <p:nvSpPr>
          <p:cNvPr id="406" name="Freeform 405">
            <a:extLst>
              <a:ext uri="{FF2B5EF4-FFF2-40B4-BE49-F238E27FC236}">
                <a16:creationId xmlns:a16="http://schemas.microsoft.com/office/drawing/2014/main" id="{0C0D4FC8-F6B3-CEFE-01AF-3EABB55F35F8}"/>
              </a:ext>
            </a:extLst>
          </p:cNvPr>
          <p:cNvSpPr/>
          <p:nvPr/>
        </p:nvSpPr>
        <p:spPr>
          <a:xfrm>
            <a:off x="15336755" y="1066705"/>
            <a:ext cx="16289107" cy="19505331"/>
          </a:xfrm>
          <a:custGeom>
            <a:avLst/>
            <a:gdLst>
              <a:gd name="connsiteX0" fmla="*/ 16291561 w 16289107"/>
              <a:gd name="connsiteY0" fmla="*/ 284203 h 19505331"/>
              <a:gd name="connsiteX1" fmla="*/ 16008676 w 16289107"/>
              <a:gd name="connsiteY1" fmla="*/ 1256 h 19505331"/>
              <a:gd name="connsiteX2" fmla="*/ 285339 w 16289107"/>
              <a:gd name="connsiteY2" fmla="*/ 1256 h 19505331"/>
              <a:gd name="connsiteX3" fmla="*/ 2454 w 16289107"/>
              <a:gd name="connsiteY3" fmla="*/ 284203 h 19505331"/>
              <a:gd name="connsiteX4" fmla="*/ 2454 w 16289107"/>
              <a:gd name="connsiteY4" fmla="*/ 19223642 h 19505331"/>
              <a:gd name="connsiteX5" fmla="*/ 285339 w 16289107"/>
              <a:gd name="connsiteY5" fmla="*/ 19506588 h 19505331"/>
              <a:gd name="connsiteX6" fmla="*/ 16008676 w 16289107"/>
              <a:gd name="connsiteY6" fmla="*/ 19506588 h 19505331"/>
              <a:gd name="connsiteX7" fmla="*/ 16291561 w 16289107"/>
              <a:gd name="connsiteY7" fmla="*/ 19223642 h 19505331"/>
              <a:gd name="connsiteX8" fmla="*/ 16291561 w 16289107"/>
              <a:gd name="connsiteY8" fmla="*/ 284203 h 1950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9107" h="19505331">
                <a:moveTo>
                  <a:pt x="16291561" y="284203"/>
                </a:moveTo>
                <a:cubicBezTo>
                  <a:pt x="16291561" y="127995"/>
                  <a:pt x="16164833" y="1256"/>
                  <a:pt x="16008676" y="1256"/>
                </a:cubicBezTo>
                <a:lnTo>
                  <a:pt x="285339" y="1256"/>
                </a:lnTo>
                <a:cubicBezTo>
                  <a:pt x="129182" y="1256"/>
                  <a:pt x="2454" y="127995"/>
                  <a:pt x="2454" y="284203"/>
                </a:cubicBezTo>
                <a:lnTo>
                  <a:pt x="2454" y="19223642"/>
                </a:lnTo>
                <a:cubicBezTo>
                  <a:pt x="2454" y="19379748"/>
                  <a:pt x="129182" y="19506588"/>
                  <a:pt x="285339" y="19506588"/>
                </a:cubicBezTo>
                <a:lnTo>
                  <a:pt x="16008676" y="19506588"/>
                </a:lnTo>
                <a:cubicBezTo>
                  <a:pt x="16164833" y="19506588"/>
                  <a:pt x="16291561" y="19379748"/>
                  <a:pt x="16291561" y="19223642"/>
                </a:cubicBezTo>
                <a:lnTo>
                  <a:pt x="16291561" y="284203"/>
                </a:lnTo>
                <a:close/>
              </a:path>
            </a:pathLst>
          </a:custGeom>
          <a:solidFill>
            <a:srgbClr val="DBE9FF"/>
          </a:solidFill>
          <a:ln w="31688" cap="rnd">
            <a:solidFill>
              <a:srgbClr val="000080"/>
            </a:solidFill>
            <a:prstDash val="solid"/>
            <a:round/>
          </a:ln>
        </p:spPr>
        <p:txBody>
          <a:bodyPr rtlCol="0" anchor="ctr"/>
          <a:lstStyle/>
          <a:p>
            <a:endParaRPr lang="en-CH" sz="4800"/>
          </a:p>
        </p:txBody>
      </p:sp>
      <p:sp>
        <p:nvSpPr>
          <p:cNvPr id="407" name="Freeform 406">
            <a:extLst>
              <a:ext uri="{FF2B5EF4-FFF2-40B4-BE49-F238E27FC236}">
                <a16:creationId xmlns:a16="http://schemas.microsoft.com/office/drawing/2014/main" id="{8AC89741-989E-B813-15E2-561E1CA30092}"/>
              </a:ext>
            </a:extLst>
          </p:cNvPr>
          <p:cNvSpPr/>
          <p:nvPr/>
        </p:nvSpPr>
        <p:spPr>
          <a:xfrm>
            <a:off x="20733753" y="15921654"/>
            <a:ext cx="1215047" cy="2141256"/>
          </a:xfrm>
          <a:custGeom>
            <a:avLst/>
            <a:gdLst>
              <a:gd name="connsiteX0" fmla="*/ 5586 w 1215047"/>
              <a:gd name="connsiteY0" fmla="*/ 5348 h 2141256"/>
              <a:gd name="connsiteX1" fmla="*/ 1220633 w 1215047"/>
              <a:gd name="connsiteY1" fmla="*/ 5348 h 2141256"/>
              <a:gd name="connsiteX2" fmla="*/ 1220633 w 1215047"/>
              <a:gd name="connsiteY2" fmla="*/ 2146605 h 2141256"/>
              <a:gd name="connsiteX3" fmla="*/ 5586 w 1215047"/>
              <a:gd name="connsiteY3" fmla="*/ 2146605 h 2141256"/>
            </a:gdLst>
            <a:ahLst/>
            <a:cxnLst>
              <a:cxn ang="0">
                <a:pos x="connsiteX0" y="connsiteY0"/>
              </a:cxn>
              <a:cxn ang="0">
                <a:pos x="connsiteX1" y="connsiteY1"/>
              </a:cxn>
              <a:cxn ang="0">
                <a:pos x="connsiteX2" y="connsiteY2"/>
              </a:cxn>
              <a:cxn ang="0">
                <a:pos x="connsiteX3" y="connsiteY3"/>
              </a:cxn>
            </a:cxnLst>
            <a:rect l="l" t="t" r="r" b="b"/>
            <a:pathLst>
              <a:path w="1215047" h="2141256">
                <a:moveTo>
                  <a:pt x="5586" y="5348"/>
                </a:moveTo>
                <a:lnTo>
                  <a:pt x="1220633" y="5348"/>
                </a:lnTo>
                <a:lnTo>
                  <a:pt x="1220633" y="2146605"/>
                </a:lnTo>
                <a:lnTo>
                  <a:pt x="5586" y="2146605"/>
                </a:lnTo>
                <a:close/>
              </a:path>
            </a:pathLst>
          </a:custGeom>
          <a:solidFill>
            <a:srgbClr val="FF9300"/>
          </a:solidFill>
          <a:ln w="17332" cap="rnd">
            <a:noFill/>
            <a:prstDash val="solid"/>
            <a:round/>
          </a:ln>
        </p:spPr>
        <p:txBody>
          <a:bodyPr rtlCol="0" anchor="ctr"/>
          <a:lstStyle/>
          <a:p>
            <a:endParaRPr lang="en-CH" sz="4800"/>
          </a:p>
        </p:txBody>
      </p:sp>
      <p:sp>
        <p:nvSpPr>
          <p:cNvPr id="408" name="Freeform 407">
            <a:extLst>
              <a:ext uri="{FF2B5EF4-FFF2-40B4-BE49-F238E27FC236}">
                <a16:creationId xmlns:a16="http://schemas.microsoft.com/office/drawing/2014/main" id="{4D3C83A9-E5B0-5021-5389-BF9AC92D05D5}"/>
              </a:ext>
            </a:extLst>
          </p:cNvPr>
          <p:cNvSpPr/>
          <p:nvPr/>
        </p:nvSpPr>
        <p:spPr>
          <a:xfrm>
            <a:off x="18248092" y="14578269"/>
            <a:ext cx="1152420" cy="3498081"/>
          </a:xfrm>
          <a:custGeom>
            <a:avLst/>
            <a:gdLst>
              <a:gd name="connsiteX0" fmla="*/ 4914 w 1152420"/>
              <a:gd name="connsiteY0" fmla="*/ 5099 h 3498081"/>
              <a:gd name="connsiteX1" fmla="*/ 1157335 w 1152420"/>
              <a:gd name="connsiteY1" fmla="*/ 5099 h 3498081"/>
              <a:gd name="connsiteX2" fmla="*/ 1157335 w 1152420"/>
              <a:gd name="connsiteY2" fmla="*/ 3503181 h 3498081"/>
              <a:gd name="connsiteX3" fmla="*/ 4914 w 1152420"/>
              <a:gd name="connsiteY3" fmla="*/ 3503181 h 3498081"/>
            </a:gdLst>
            <a:ahLst/>
            <a:cxnLst>
              <a:cxn ang="0">
                <a:pos x="connsiteX0" y="connsiteY0"/>
              </a:cxn>
              <a:cxn ang="0">
                <a:pos x="connsiteX1" y="connsiteY1"/>
              </a:cxn>
              <a:cxn ang="0">
                <a:pos x="connsiteX2" y="connsiteY2"/>
              </a:cxn>
              <a:cxn ang="0">
                <a:pos x="connsiteX3" y="connsiteY3"/>
              </a:cxn>
            </a:cxnLst>
            <a:rect l="l" t="t" r="r" b="b"/>
            <a:pathLst>
              <a:path w="1152420" h="3498081">
                <a:moveTo>
                  <a:pt x="4914" y="5099"/>
                </a:moveTo>
                <a:lnTo>
                  <a:pt x="1157335" y="5099"/>
                </a:lnTo>
                <a:lnTo>
                  <a:pt x="1157335" y="3503181"/>
                </a:lnTo>
                <a:lnTo>
                  <a:pt x="4914" y="3503181"/>
                </a:lnTo>
                <a:close/>
              </a:path>
            </a:pathLst>
          </a:custGeom>
          <a:solidFill>
            <a:srgbClr val="FF9300"/>
          </a:solidFill>
          <a:ln w="17332" cap="rnd">
            <a:noFill/>
            <a:prstDash val="solid"/>
            <a:round/>
          </a:ln>
        </p:spPr>
        <p:txBody>
          <a:bodyPr rtlCol="0" anchor="ctr"/>
          <a:lstStyle/>
          <a:p>
            <a:endParaRPr lang="en-CH" sz="4800"/>
          </a:p>
        </p:txBody>
      </p:sp>
      <p:sp>
        <p:nvSpPr>
          <p:cNvPr id="409" name="Freeform 408">
            <a:extLst>
              <a:ext uri="{FF2B5EF4-FFF2-40B4-BE49-F238E27FC236}">
                <a16:creationId xmlns:a16="http://schemas.microsoft.com/office/drawing/2014/main" id="{BF942D2A-C4BA-8951-D5E7-DE4F07FD07E9}"/>
              </a:ext>
            </a:extLst>
          </p:cNvPr>
          <p:cNvSpPr/>
          <p:nvPr/>
        </p:nvSpPr>
        <p:spPr>
          <a:xfrm>
            <a:off x="17608747" y="12806656"/>
            <a:ext cx="4611790" cy="5313720"/>
          </a:xfrm>
          <a:custGeom>
            <a:avLst/>
            <a:gdLst>
              <a:gd name="connsiteX0" fmla="*/ 5187 w 4611790"/>
              <a:gd name="connsiteY0" fmla="*/ 4807 h 5313720"/>
              <a:gd name="connsiteX1" fmla="*/ 57121 w 4611790"/>
              <a:gd name="connsiteY1" fmla="*/ 4807 h 5313720"/>
              <a:gd name="connsiteX2" fmla="*/ 57121 w 4611790"/>
              <a:gd name="connsiteY2" fmla="*/ 5263082 h 5313720"/>
              <a:gd name="connsiteX3" fmla="*/ 4616978 w 4611790"/>
              <a:gd name="connsiteY3" fmla="*/ 5263082 h 5313720"/>
              <a:gd name="connsiteX4" fmla="*/ 4616978 w 4611790"/>
              <a:gd name="connsiteY4" fmla="*/ 5318529 h 5313720"/>
              <a:gd name="connsiteX5" fmla="*/ 5187 w 4611790"/>
              <a:gd name="connsiteY5" fmla="*/ 5318529 h 5313720"/>
              <a:gd name="connsiteX6" fmla="*/ 5187 w 4611790"/>
              <a:gd name="connsiteY6" fmla="*/ 4807 h 531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790" h="5313720">
                <a:moveTo>
                  <a:pt x="5187" y="4807"/>
                </a:moveTo>
                <a:lnTo>
                  <a:pt x="57121" y="4807"/>
                </a:lnTo>
                <a:lnTo>
                  <a:pt x="57121" y="5263082"/>
                </a:lnTo>
                <a:lnTo>
                  <a:pt x="4616978" y="5263082"/>
                </a:lnTo>
                <a:lnTo>
                  <a:pt x="4616978" y="5318529"/>
                </a:lnTo>
                <a:lnTo>
                  <a:pt x="5187" y="5318529"/>
                </a:lnTo>
                <a:lnTo>
                  <a:pt x="5187" y="4807"/>
                </a:lnTo>
                <a:close/>
              </a:path>
            </a:pathLst>
          </a:custGeom>
          <a:solidFill>
            <a:srgbClr val="000080"/>
          </a:solidFill>
          <a:ln w="12728" cap="flat">
            <a:solidFill>
              <a:srgbClr val="000080"/>
            </a:solidFill>
            <a:prstDash val="solid"/>
            <a:miter/>
          </a:ln>
        </p:spPr>
        <p:txBody>
          <a:bodyPr rtlCol="0" anchor="ctr"/>
          <a:lstStyle/>
          <a:p>
            <a:endParaRPr lang="en-CH" sz="4800"/>
          </a:p>
        </p:txBody>
      </p:sp>
      <p:sp>
        <p:nvSpPr>
          <p:cNvPr id="410" name="Freeform 409">
            <a:extLst>
              <a:ext uri="{FF2B5EF4-FFF2-40B4-BE49-F238E27FC236}">
                <a16:creationId xmlns:a16="http://schemas.microsoft.com/office/drawing/2014/main" id="{E924D895-FE62-E6EF-0545-5D9761E8F932}"/>
              </a:ext>
            </a:extLst>
          </p:cNvPr>
          <p:cNvSpPr/>
          <p:nvPr/>
        </p:nvSpPr>
        <p:spPr>
          <a:xfrm>
            <a:off x="22032373" y="5285465"/>
            <a:ext cx="1151824" cy="3229754"/>
          </a:xfrm>
          <a:custGeom>
            <a:avLst/>
            <a:gdLst>
              <a:gd name="connsiteX0" fmla="*/ 6947 w 1151824"/>
              <a:gd name="connsiteY0" fmla="*/ 1983 h 3229754"/>
              <a:gd name="connsiteX1" fmla="*/ 1158771 w 1151824"/>
              <a:gd name="connsiteY1" fmla="*/ 1983 h 3229754"/>
              <a:gd name="connsiteX2" fmla="*/ 1158771 w 1151824"/>
              <a:gd name="connsiteY2" fmla="*/ 3231738 h 3229754"/>
              <a:gd name="connsiteX3" fmla="*/ 6946 w 1151824"/>
              <a:gd name="connsiteY3" fmla="*/ 3231738 h 3229754"/>
            </a:gdLst>
            <a:ahLst/>
            <a:cxnLst>
              <a:cxn ang="0">
                <a:pos x="connsiteX0" y="connsiteY0"/>
              </a:cxn>
              <a:cxn ang="0">
                <a:pos x="connsiteX1" y="connsiteY1"/>
              </a:cxn>
              <a:cxn ang="0">
                <a:pos x="connsiteX2" y="connsiteY2"/>
              </a:cxn>
              <a:cxn ang="0">
                <a:pos x="connsiteX3" y="connsiteY3"/>
              </a:cxn>
            </a:cxnLst>
            <a:rect l="l" t="t" r="r" b="b"/>
            <a:pathLst>
              <a:path w="1151824" h="3229754">
                <a:moveTo>
                  <a:pt x="6947" y="1983"/>
                </a:moveTo>
                <a:lnTo>
                  <a:pt x="1158771" y="1983"/>
                </a:lnTo>
                <a:lnTo>
                  <a:pt x="1158771" y="3231738"/>
                </a:lnTo>
                <a:lnTo>
                  <a:pt x="6946" y="3231738"/>
                </a:lnTo>
                <a:close/>
              </a:path>
            </a:pathLst>
          </a:custGeom>
          <a:solidFill>
            <a:srgbClr val="FF9300"/>
          </a:solidFill>
          <a:ln w="13909" cap="rnd">
            <a:noFill/>
            <a:prstDash val="solid"/>
            <a:round/>
          </a:ln>
        </p:spPr>
        <p:txBody>
          <a:bodyPr rtlCol="0" anchor="ctr"/>
          <a:lstStyle/>
          <a:p>
            <a:endParaRPr lang="en-CH" sz="4800"/>
          </a:p>
        </p:txBody>
      </p:sp>
      <p:sp>
        <p:nvSpPr>
          <p:cNvPr id="411" name="Freeform 410">
            <a:extLst>
              <a:ext uri="{FF2B5EF4-FFF2-40B4-BE49-F238E27FC236}">
                <a16:creationId xmlns:a16="http://schemas.microsoft.com/office/drawing/2014/main" id="{9E20AC91-1AB4-6F2B-F335-A53C1E6AB13D}"/>
              </a:ext>
            </a:extLst>
          </p:cNvPr>
          <p:cNvSpPr/>
          <p:nvPr/>
        </p:nvSpPr>
        <p:spPr>
          <a:xfrm>
            <a:off x="24320009" y="6104417"/>
            <a:ext cx="1151824" cy="2387997"/>
          </a:xfrm>
          <a:custGeom>
            <a:avLst/>
            <a:gdLst>
              <a:gd name="connsiteX0" fmla="*/ 7517 w 1151824"/>
              <a:gd name="connsiteY0" fmla="*/ 2140 h 2387997"/>
              <a:gd name="connsiteX1" fmla="*/ 1159341 w 1151824"/>
              <a:gd name="connsiteY1" fmla="*/ 2140 h 2387997"/>
              <a:gd name="connsiteX2" fmla="*/ 1159341 w 1151824"/>
              <a:gd name="connsiteY2" fmla="*/ 2390137 h 2387997"/>
              <a:gd name="connsiteX3" fmla="*/ 7517 w 1151824"/>
              <a:gd name="connsiteY3" fmla="*/ 2390137 h 2387997"/>
            </a:gdLst>
            <a:ahLst/>
            <a:cxnLst>
              <a:cxn ang="0">
                <a:pos x="connsiteX0" y="connsiteY0"/>
              </a:cxn>
              <a:cxn ang="0">
                <a:pos x="connsiteX1" y="connsiteY1"/>
              </a:cxn>
              <a:cxn ang="0">
                <a:pos x="connsiteX2" y="connsiteY2"/>
              </a:cxn>
              <a:cxn ang="0">
                <a:pos x="connsiteX3" y="connsiteY3"/>
              </a:cxn>
            </a:cxnLst>
            <a:rect l="l" t="t" r="r" b="b"/>
            <a:pathLst>
              <a:path w="1151824" h="2387997">
                <a:moveTo>
                  <a:pt x="7517" y="2140"/>
                </a:moveTo>
                <a:lnTo>
                  <a:pt x="1159341" y="2140"/>
                </a:lnTo>
                <a:lnTo>
                  <a:pt x="1159341" y="2390137"/>
                </a:lnTo>
                <a:lnTo>
                  <a:pt x="7517" y="2390137"/>
                </a:lnTo>
                <a:close/>
              </a:path>
            </a:pathLst>
          </a:custGeom>
          <a:solidFill>
            <a:srgbClr val="7539BD"/>
          </a:solidFill>
          <a:ln w="13909" cap="rnd">
            <a:noFill/>
            <a:prstDash val="solid"/>
            <a:round/>
          </a:ln>
        </p:spPr>
        <p:txBody>
          <a:bodyPr rtlCol="0" anchor="ctr"/>
          <a:lstStyle/>
          <a:p>
            <a:endParaRPr lang="en-CH" sz="4800"/>
          </a:p>
        </p:txBody>
      </p:sp>
      <p:sp>
        <p:nvSpPr>
          <p:cNvPr id="412" name="Freeform 411">
            <a:extLst>
              <a:ext uri="{FF2B5EF4-FFF2-40B4-BE49-F238E27FC236}">
                <a16:creationId xmlns:a16="http://schemas.microsoft.com/office/drawing/2014/main" id="{9EF24093-D751-E177-ABF9-EAF983B1E4E7}"/>
              </a:ext>
            </a:extLst>
          </p:cNvPr>
          <p:cNvSpPr/>
          <p:nvPr/>
        </p:nvSpPr>
        <p:spPr>
          <a:xfrm>
            <a:off x="21502637" y="3302632"/>
            <a:ext cx="4611816" cy="5221942"/>
          </a:xfrm>
          <a:custGeom>
            <a:avLst/>
            <a:gdLst>
              <a:gd name="connsiteX0" fmla="*/ 7246 w 4611816"/>
              <a:gd name="connsiteY0" fmla="*/ 1650 h 5221942"/>
              <a:gd name="connsiteX1" fmla="*/ 59168 w 4611816"/>
              <a:gd name="connsiteY1" fmla="*/ 1650 h 5221942"/>
              <a:gd name="connsiteX2" fmla="*/ 59168 w 4611816"/>
              <a:gd name="connsiteY2" fmla="*/ 5161701 h 5221942"/>
              <a:gd name="connsiteX3" fmla="*/ 4619063 w 4611816"/>
              <a:gd name="connsiteY3" fmla="*/ 5161701 h 5221942"/>
              <a:gd name="connsiteX4" fmla="*/ 4619063 w 4611816"/>
              <a:gd name="connsiteY4" fmla="*/ 5223594 h 5221942"/>
              <a:gd name="connsiteX5" fmla="*/ 7246 w 4611816"/>
              <a:gd name="connsiteY5" fmla="*/ 5223594 h 5221942"/>
              <a:gd name="connsiteX6" fmla="*/ 7246 w 4611816"/>
              <a:gd name="connsiteY6" fmla="*/ 1650 h 522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816" h="5221942">
                <a:moveTo>
                  <a:pt x="7246" y="1650"/>
                </a:moveTo>
                <a:lnTo>
                  <a:pt x="59168" y="1650"/>
                </a:lnTo>
                <a:lnTo>
                  <a:pt x="59168" y="5161701"/>
                </a:lnTo>
                <a:lnTo>
                  <a:pt x="4619063" y="5161701"/>
                </a:lnTo>
                <a:lnTo>
                  <a:pt x="4619063" y="5223594"/>
                </a:lnTo>
                <a:lnTo>
                  <a:pt x="7246" y="5223594"/>
                </a:lnTo>
                <a:lnTo>
                  <a:pt x="7246" y="1650"/>
                </a:lnTo>
                <a:close/>
              </a:path>
            </a:pathLst>
          </a:custGeom>
          <a:solidFill>
            <a:srgbClr val="000080"/>
          </a:solidFill>
          <a:ln w="12658" cap="flat">
            <a:solidFill>
              <a:srgbClr val="000080"/>
            </a:solidFill>
            <a:prstDash val="solid"/>
            <a:miter/>
          </a:ln>
        </p:spPr>
        <p:txBody>
          <a:bodyPr rtlCol="0" anchor="ctr"/>
          <a:lstStyle/>
          <a:p>
            <a:endParaRPr lang="en-CH" sz="4800"/>
          </a:p>
        </p:txBody>
      </p:sp>
      <p:sp>
        <p:nvSpPr>
          <p:cNvPr id="413" name="Freeform 412">
            <a:extLst>
              <a:ext uri="{FF2B5EF4-FFF2-40B4-BE49-F238E27FC236}">
                <a16:creationId xmlns:a16="http://schemas.microsoft.com/office/drawing/2014/main" id="{F79CB039-4C6B-8245-F000-428DC15242AC}"/>
              </a:ext>
            </a:extLst>
          </p:cNvPr>
          <p:cNvSpPr/>
          <p:nvPr/>
        </p:nvSpPr>
        <p:spPr>
          <a:xfrm>
            <a:off x="29114430" y="16208573"/>
            <a:ext cx="1215047" cy="2007229"/>
          </a:xfrm>
          <a:custGeom>
            <a:avLst/>
            <a:gdLst>
              <a:gd name="connsiteX0" fmla="*/ 7572 w 1215047"/>
              <a:gd name="connsiteY0" fmla="*/ 5418 h 2007229"/>
              <a:gd name="connsiteX1" fmla="*/ 1222620 w 1215047"/>
              <a:gd name="connsiteY1" fmla="*/ 5418 h 2007229"/>
              <a:gd name="connsiteX2" fmla="*/ 1222620 w 1215047"/>
              <a:gd name="connsiteY2" fmla="*/ 2012648 h 2007229"/>
              <a:gd name="connsiteX3" fmla="*/ 7572 w 1215047"/>
              <a:gd name="connsiteY3" fmla="*/ 2012648 h 2007229"/>
            </a:gdLst>
            <a:ahLst/>
            <a:cxnLst>
              <a:cxn ang="0">
                <a:pos x="connsiteX0" y="connsiteY0"/>
              </a:cxn>
              <a:cxn ang="0">
                <a:pos x="connsiteX1" y="connsiteY1"/>
              </a:cxn>
              <a:cxn ang="0">
                <a:pos x="connsiteX2" y="connsiteY2"/>
              </a:cxn>
              <a:cxn ang="0">
                <a:pos x="connsiteX3" y="connsiteY3"/>
              </a:cxn>
            </a:cxnLst>
            <a:rect l="l" t="t" r="r" b="b"/>
            <a:pathLst>
              <a:path w="1215047" h="2007229">
                <a:moveTo>
                  <a:pt x="7572" y="5418"/>
                </a:moveTo>
                <a:lnTo>
                  <a:pt x="1222620" y="5418"/>
                </a:lnTo>
                <a:lnTo>
                  <a:pt x="1222620" y="2012648"/>
                </a:lnTo>
                <a:lnTo>
                  <a:pt x="7572" y="2012648"/>
                </a:lnTo>
                <a:close/>
              </a:path>
            </a:pathLst>
          </a:custGeom>
          <a:solidFill>
            <a:srgbClr val="FF9300"/>
          </a:solidFill>
          <a:ln w="12318" cap="flat">
            <a:solidFill>
              <a:srgbClr val="FFC000"/>
            </a:solidFill>
            <a:prstDash val="solid"/>
            <a:miter/>
          </a:ln>
        </p:spPr>
        <p:txBody>
          <a:bodyPr rtlCol="0" anchor="ctr"/>
          <a:lstStyle/>
          <a:p>
            <a:endParaRPr lang="en-CH" sz="4800"/>
          </a:p>
        </p:txBody>
      </p:sp>
      <p:sp>
        <p:nvSpPr>
          <p:cNvPr id="414" name="Freeform 413">
            <a:extLst>
              <a:ext uri="{FF2B5EF4-FFF2-40B4-BE49-F238E27FC236}">
                <a16:creationId xmlns:a16="http://schemas.microsoft.com/office/drawing/2014/main" id="{718E6018-E5E3-5BB4-EB0B-734294E5C28E}"/>
              </a:ext>
            </a:extLst>
          </p:cNvPr>
          <p:cNvSpPr/>
          <p:nvPr/>
        </p:nvSpPr>
        <p:spPr>
          <a:xfrm>
            <a:off x="26506874" y="14936724"/>
            <a:ext cx="1152420" cy="3279126"/>
          </a:xfrm>
          <a:custGeom>
            <a:avLst/>
            <a:gdLst>
              <a:gd name="connsiteX0" fmla="*/ 6860 w 1152420"/>
              <a:gd name="connsiteY0" fmla="*/ 5179 h 3279126"/>
              <a:gd name="connsiteX1" fmla="*/ 1159281 w 1152420"/>
              <a:gd name="connsiteY1" fmla="*/ 5179 h 3279126"/>
              <a:gd name="connsiteX2" fmla="*/ 1159281 w 1152420"/>
              <a:gd name="connsiteY2" fmla="*/ 3284306 h 3279126"/>
              <a:gd name="connsiteX3" fmla="*/ 6860 w 1152420"/>
              <a:gd name="connsiteY3" fmla="*/ 3284306 h 3279126"/>
            </a:gdLst>
            <a:ahLst/>
            <a:cxnLst>
              <a:cxn ang="0">
                <a:pos x="connsiteX0" y="connsiteY0"/>
              </a:cxn>
              <a:cxn ang="0">
                <a:pos x="connsiteX1" y="connsiteY1"/>
              </a:cxn>
              <a:cxn ang="0">
                <a:pos x="connsiteX2" y="connsiteY2"/>
              </a:cxn>
              <a:cxn ang="0">
                <a:pos x="connsiteX3" y="connsiteY3"/>
              </a:cxn>
            </a:cxnLst>
            <a:rect l="l" t="t" r="r" b="b"/>
            <a:pathLst>
              <a:path w="1152420" h="3279126">
                <a:moveTo>
                  <a:pt x="6860" y="5179"/>
                </a:moveTo>
                <a:lnTo>
                  <a:pt x="1159281" y="5179"/>
                </a:lnTo>
                <a:lnTo>
                  <a:pt x="1159281" y="3284306"/>
                </a:lnTo>
                <a:lnTo>
                  <a:pt x="6860" y="3284306"/>
                </a:lnTo>
                <a:close/>
              </a:path>
            </a:pathLst>
          </a:custGeom>
          <a:solidFill>
            <a:srgbClr val="FF9300"/>
          </a:solidFill>
          <a:ln w="12318" cap="flat">
            <a:solidFill>
              <a:srgbClr val="FFC000"/>
            </a:solidFill>
            <a:prstDash val="solid"/>
            <a:miter/>
          </a:ln>
        </p:spPr>
        <p:txBody>
          <a:bodyPr rtlCol="0" anchor="ctr"/>
          <a:lstStyle/>
          <a:p>
            <a:endParaRPr lang="en-CH" sz="4800"/>
          </a:p>
        </p:txBody>
      </p:sp>
      <p:sp>
        <p:nvSpPr>
          <p:cNvPr id="415" name="Freeform 414">
            <a:extLst>
              <a:ext uri="{FF2B5EF4-FFF2-40B4-BE49-F238E27FC236}">
                <a16:creationId xmlns:a16="http://schemas.microsoft.com/office/drawing/2014/main" id="{AC46591B-ED5F-37B2-48BA-49231221F86C}"/>
              </a:ext>
            </a:extLst>
          </p:cNvPr>
          <p:cNvSpPr/>
          <p:nvPr/>
        </p:nvSpPr>
        <p:spPr>
          <a:xfrm>
            <a:off x="25867484" y="12806697"/>
            <a:ext cx="4807421" cy="5462658"/>
          </a:xfrm>
          <a:custGeom>
            <a:avLst/>
            <a:gdLst>
              <a:gd name="connsiteX0" fmla="*/ 7135 w 4807421"/>
              <a:gd name="connsiteY0" fmla="*/ 4851 h 5462658"/>
              <a:gd name="connsiteX1" fmla="*/ 53596 w 4807421"/>
              <a:gd name="connsiteY1" fmla="*/ 4851 h 5462658"/>
              <a:gd name="connsiteX2" fmla="*/ 53596 w 4807421"/>
              <a:gd name="connsiteY2" fmla="*/ 5415547 h 5462658"/>
              <a:gd name="connsiteX3" fmla="*/ 4814556 w 4807421"/>
              <a:gd name="connsiteY3" fmla="*/ 5415547 h 5462658"/>
              <a:gd name="connsiteX4" fmla="*/ 4814556 w 4807421"/>
              <a:gd name="connsiteY4" fmla="*/ 5467510 h 5462658"/>
              <a:gd name="connsiteX5" fmla="*/ 7135 w 4807421"/>
              <a:gd name="connsiteY5" fmla="*/ 5467510 h 5462658"/>
              <a:gd name="connsiteX6" fmla="*/ 7135 w 4807421"/>
              <a:gd name="connsiteY6" fmla="*/ 4851 h 5462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7421" h="5462658">
                <a:moveTo>
                  <a:pt x="7135" y="4851"/>
                </a:moveTo>
                <a:lnTo>
                  <a:pt x="53596" y="4851"/>
                </a:lnTo>
                <a:lnTo>
                  <a:pt x="53596" y="5415547"/>
                </a:lnTo>
                <a:lnTo>
                  <a:pt x="4814556" y="5415547"/>
                </a:lnTo>
                <a:lnTo>
                  <a:pt x="4814556" y="5467510"/>
                </a:lnTo>
                <a:lnTo>
                  <a:pt x="7135" y="5467510"/>
                </a:lnTo>
                <a:lnTo>
                  <a:pt x="7135" y="4851"/>
                </a:lnTo>
                <a:close/>
              </a:path>
            </a:pathLst>
          </a:custGeom>
          <a:solidFill>
            <a:srgbClr val="000080"/>
          </a:solidFill>
          <a:ln w="12631" cap="flat">
            <a:solidFill>
              <a:srgbClr val="000080"/>
            </a:solidFill>
            <a:prstDash val="solid"/>
            <a:miter/>
          </a:ln>
        </p:spPr>
        <p:txBody>
          <a:bodyPr rtlCol="0" anchor="ctr"/>
          <a:lstStyle/>
          <a:p>
            <a:endParaRPr lang="en-CH" sz="4800"/>
          </a:p>
        </p:txBody>
      </p:sp>
      <p:grpSp>
        <p:nvGrpSpPr>
          <p:cNvPr id="416" name="Graphic 4">
            <a:extLst>
              <a:ext uri="{FF2B5EF4-FFF2-40B4-BE49-F238E27FC236}">
                <a16:creationId xmlns:a16="http://schemas.microsoft.com/office/drawing/2014/main" id="{705DFF5B-17A9-FE82-FED6-08E2607141C2}"/>
              </a:ext>
            </a:extLst>
          </p:cNvPr>
          <p:cNvGrpSpPr/>
          <p:nvPr/>
        </p:nvGrpSpPr>
        <p:grpSpPr>
          <a:xfrm>
            <a:off x="17000225" y="10837114"/>
            <a:ext cx="4703532" cy="1516732"/>
            <a:chOff x="17000225" y="10837114"/>
            <a:chExt cx="4703532" cy="1516732"/>
          </a:xfrm>
          <a:solidFill>
            <a:srgbClr val="000080"/>
          </a:solidFill>
        </p:grpSpPr>
        <p:sp>
          <p:nvSpPr>
            <p:cNvPr id="417" name="TextBox 416">
              <a:extLst>
                <a:ext uri="{FF2B5EF4-FFF2-40B4-BE49-F238E27FC236}">
                  <a16:creationId xmlns:a16="http://schemas.microsoft.com/office/drawing/2014/main" id="{D460FFD6-3EA0-BF30-6105-B96CF4B7BD25}"/>
                </a:ext>
              </a:extLst>
            </p:cNvPr>
            <p:cNvSpPr txBox="1"/>
            <p:nvPr/>
          </p:nvSpPr>
          <p:spPr>
            <a:xfrm>
              <a:off x="17000225" y="10837114"/>
              <a:ext cx="4703532"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Asthma control</a:t>
              </a:r>
            </a:p>
          </p:txBody>
        </p:sp>
        <p:sp>
          <p:nvSpPr>
            <p:cNvPr id="418" name="TextBox 417">
              <a:extLst>
                <a:ext uri="{FF2B5EF4-FFF2-40B4-BE49-F238E27FC236}">
                  <a16:creationId xmlns:a16="http://schemas.microsoft.com/office/drawing/2014/main" id="{555BC54E-1352-AA9D-B112-520D163AF455}"/>
                </a:ext>
              </a:extLst>
            </p:cNvPr>
            <p:cNvSpPr txBox="1"/>
            <p:nvPr/>
          </p:nvSpPr>
          <p:spPr>
            <a:xfrm>
              <a:off x="17107904" y="11522849"/>
              <a:ext cx="4510787"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scored by ACT</a:t>
              </a:r>
            </a:p>
          </p:txBody>
        </p:sp>
      </p:grpSp>
      <p:grpSp>
        <p:nvGrpSpPr>
          <p:cNvPr id="419" name="Graphic 4">
            <a:extLst>
              <a:ext uri="{FF2B5EF4-FFF2-40B4-BE49-F238E27FC236}">
                <a16:creationId xmlns:a16="http://schemas.microsoft.com/office/drawing/2014/main" id="{EE4C22E3-4E93-52ED-6BD3-10F2DE4A0E06}"/>
              </a:ext>
            </a:extLst>
          </p:cNvPr>
          <p:cNvGrpSpPr/>
          <p:nvPr/>
        </p:nvGrpSpPr>
        <p:grpSpPr>
          <a:xfrm>
            <a:off x="26452519" y="10712081"/>
            <a:ext cx="3265638" cy="1644736"/>
            <a:chOff x="26452519" y="10712081"/>
            <a:chExt cx="3265638" cy="1644736"/>
          </a:xfrm>
          <a:solidFill>
            <a:srgbClr val="000080"/>
          </a:solidFill>
        </p:grpSpPr>
        <p:sp>
          <p:nvSpPr>
            <p:cNvPr id="420" name="TextBox 419">
              <a:extLst>
                <a:ext uri="{FF2B5EF4-FFF2-40B4-BE49-F238E27FC236}">
                  <a16:creationId xmlns:a16="http://schemas.microsoft.com/office/drawing/2014/main" id="{EA2C17FA-C256-F6A7-519D-F0657F9655AB}"/>
                </a:ext>
              </a:extLst>
            </p:cNvPr>
            <p:cNvSpPr txBox="1"/>
            <p:nvPr/>
          </p:nvSpPr>
          <p:spPr>
            <a:xfrm>
              <a:off x="27109894" y="10712081"/>
              <a:ext cx="2443298"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Asthma</a:t>
              </a:r>
            </a:p>
          </p:txBody>
        </p:sp>
        <p:sp>
          <p:nvSpPr>
            <p:cNvPr id="421" name="TextBox 420">
              <a:extLst>
                <a:ext uri="{FF2B5EF4-FFF2-40B4-BE49-F238E27FC236}">
                  <a16:creationId xmlns:a16="http://schemas.microsoft.com/office/drawing/2014/main" id="{4F728C59-FBFB-7605-3BF5-C74BD7AD8E43}"/>
                </a:ext>
              </a:extLst>
            </p:cNvPr>
            <p:cNvSpPr txBox="1"/>
            <p:nvPr/>
          </p:nvSpPr>
          <p:spPr>
            <a:xfrm>
              <a:off x="26452519" y="11525820"/>
              <a:ext cx="3265638"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symptoms</a:t>
              </a:r>
            </a:p>
          </p:txBody>
        </p:sp>
      </p:grpSp>
      <p:sp>
        <p:nvSpPr>
          <p:cNvPr id="422" name="TextBox 421">
            <a:extLst>
              <a:ext uri="{FF2B5EF4-FFF2-40B4-BE49-F238E27FC236}">
                <a16:creationId xmlns:a16="http://schemas.microsoft.com/office/drawing/2014/main" id="{B97A63D0-0614-582F-986E-5F0089D3600C}"/>
              </a:ext>
            </a:extLst>
          </p:cNvPr>
          <p:cNvSpPr txBox="1"/>
          <p:nvPr/>
        </p:nvSpPr>
        <p:spPr>
          <a:xfrm>
            <a:off x="20984125" y="2121331"/>
            <a:ext cx="4636206"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MCp frequency</a:t>
            </a:r>
          </a:p>
        </p:txBody>
      </p:sp>
      <p:sp>
        <p:nvSpPr>
          <p:cNvPr id="423" name="TextBox 422">
            <a:extLst>
              <a:ext uri="{FF2B5EF4-FFF2-40B4-BE49-F238E27FC236}">
                <a16:creationId xmlns:a16="http://schemas.microsoft.com/office/drawing/2014/main" id="{DFB4A965-7562-7311-F232-4B155B265D04}"/>
              </a:ext>
            </a:extLst>
          </p:cNvPr>
          <p:cNvSpPr txBox="1"/>
          <p:nvPr/>
        </p:nvSpPr>
        <p:spPr>
          <a:xfrm>
            <a:off x="23369498" y="3480739"/>
            <a:ext cx="662361" cy="830997"/>
          </a:xfrm>
          <a:prstGeom prst="rect">
            <a:avLst/>
          </a:prstGeom>
          <a:noFill/>
        </p:spPr>
        <p:txBody>
          <a:bodyPr wrap="none" rtlCol="0">
            <a:spAutoFit/>
          </a:bodyPr>
          <a:lstStyle/>
          <a:p>
            <a:pPr algn="l"/>
            <a:r>
              <a:rPr lang="en-CH" sz="4800" spc="0" baseline="0">
                <a:ln/>
                <a:solidFill>
                  <a:srgbClr val="000000"/>
                </a:solidFill>
                <a:latin typeface="Arial"/>
                <a:cs typeface="Arial"/>
                <a:sym typeface="Arial"/>
                <a:rtl val="0"/>
              </a:rPr>
              <a:t>**</a:t>
            </a:r>
          </a:p>
        </p:txBody>
      </p:sp>
      <p:sp>
        <p:nvSpPr>
          <p:cNvPr id="424" name="TextBox 423">
            <a:extLst>
              <a:ext uri="{FF2B5EF4-FFF2-40B4-BE49-F238E27FC236}">
                <a16:creationId xmlns:a16="http://schemas.microsoft.com/office/drawing/2014/main" id="{0F53C8BF-1A9D-529B-7368-869A14DFFD64}"/>
              </a:ext>
            </a:extLst>
          </p:cNvPr>
          <p:cNvSpPr txBox="1"/>
          <p:nvPr/>
        </p:nvSpPr>
        <p:spPr>
          <a:xfrm>
            <a:off x="28130872" y="13353308"/>
            <a:ext cx="423514" cy="830997"/>
          </a:xfrm>
          <a:prstGeom prst="rect">
            <a:avLst/>
          </a:prstGeom>
          <a:noFill/>
        </p:spPr>
        <p:txBody>
          <a:bodyPr wrap="none" rtlCol="0">
            <a:spAutoFit/>
          </a:bodyPr>
          <a:lstStyle/>
          <a:p>
            <a:pPr algn="l"/>
            <a:r>
              <a:rPr lang="en-CH" sz="4800" spc="0" baseline="0">
                <a:ln/>
                <a:solidFill>
                  <a:srgbClr val="000000"/>
                </a:solidFill>
                <a:latin typeface="Arial"/>
                <a:cs typeface="Arial"/>
                <a:sym typeface="Arial"/>
                <a:rtl val="0"/>
              </a:rPr>
              <a:t>*</a:t>
            </a:r>
          </a:p>
        </p:txBody>
      </p:sp>
      <p:sp>
        <p:nvSpPr>
          <p:cNvPr id="425" name="TextBox 424">
            <a:extLst>
              <a:ext uri="{FF2B5EF4-FFF2-40B4-BE49-F238E27FC236}">
                <a16:creationId xmlns:a16="http://schemas.microsoft.com/office/drawing/2014/main" id="{F97F844E-E8E5-CA00-2B69-D5DB49DE1BF0}"/>
              </a:ext>
            </a:extLst>
          </p:cNvPr>
          <p:cNvSpPr txBox="1"/>
          <p:nvPr/>
        </p:nvSpPr>
        <p:spPr>
          <a:xfrm>
            <a:off x="19860592" y="12978635"/>
            <a:ext cx="423514" cy="830997"/>
          </a:xfrm>
          <a:prstGeom prst="rect">
            <a:avLst/>
          </a:prstGeom>
          <a:noFill/>
        </p:spPr>
        <p:txBody>
          <a:bodyPr wrap="none" rtlCol="0">
            <a:spAutoFit/>
          </a:bodyPr>
          <a:lstStyle/>
          <a:p>
            <a:pPr algn="l"/>
            <a:r>
              <a:rPr lang="en-CH" sz="4800" spc="0" baseline="0">
                <a:ln/>
                <a:solidFill>
                  <a:srgbClr val="000000"/>
                </a:solidFill>
                <a:latin typeface="Arial"/>
                <a:cs typeface="Arial"/>
                <a:sym typeface="Arial"/>
                <a:rtl val="0"/>
              </a:rPr>
              <a:t>*</a:t>
            </a:r>
          </a:p>
        </p:txBody>
      </p:sp>
      <p:sp>
        <p:nvSpPr>
          <p:cNvPr id="426" name="TextBox 425">
            <a:extLst>
              <a:ext uri="{FF2B5EF4-FFF2-40B4-BE49-F238E27FC236}">
                <a16:creationId xmlns:a16="http://schemas.microsoft.com/office/drawing/2014/main" id="{C8C9B3C0-F4EC-C65D-1763-E8065D3ABFD8}"/>
              </a:ext>
            </a:extLst>
          </p:cNvPr>
          <p:cNvSpPr txBox="1"/>
          <p:nvPr/>
        </p:nvSpPr>
        <p:spPr>
          <a:xfrm rot="16200000">
            <a:off x="14982914" y="15030857"/>
            <a:ext cx="412324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MCps in blood</a:t>
            </a:r>
          </a:p>
        </p:txBody>
      </p:sp>
      <p:sp>
        <p:nvSpPr>
          <p:cNvPr id="427" name="TextBox 426">
            <a:extLst>
              <a:ext uri="{FF2B5EF4-FFF2-40B4-BE49-F238E27FC236}">
                <a16:creationId xmlns:a16="http://schemas.microsoft.com/office/drawing/2014/main" id="{F77760D7-EB16-2C46-A8E6-4BD49E36BA40}"/>
              </a:ext>
            </a:extLst>
          </p:cNvPr>
          <p:cNvSpPr txBox="1"/>
          <p:nvPr/>
        </p:nvSpPr>
        <p:spPr>
          <a:xfrm>
            <a:off x="17779419" y="18260456"/>
            <a:ext cx="1486304"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Low </a:t>
            </a:r>
          </a:p>
        </p:txBody>
      </p:sp>
      <p:sp>
        <p:nvSpPr>
          <p:cNvPr id="428" name="TextBox 427">
            <a:extLst>
              <a:ext uri="{FF2B5EF4-FFF2-40B4-BE49-F238E27FC236}">
                <a16:creationId xmlns:a16="http://schemas.microsoft.com/office/drawing/2014/main" id="{83D39844-C9EB-6A27-68C9-13596D10F2DB}"/>
              </a:ext>
            </a:extLst>
          </p:cNvPr>
          <p:cNvSpPr txBox="1"/>
          <p:nvPr/>
        </p:nvSpPr>
        <p:spPr>
          <a:xfrm>
            <a:off x="19506095" y="18260456"/>
            <a:ext cx="237917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    Good</a:t>
            </a:r>
          </a:p>
        </p:txBody>
      </p:sp>
      <p:sp>
        <p:nvSpPr>
          <p:cNvPr id="429" name="TextBox 428">
            <a:extLst>
              <a:ext uri="{FF2B5EF4-FFF2-40B4-BE49-F238E27FC236}">
                <a16:creationId xmlns:a16="http://schemas.microsoft.com/office/drawing/2014/main" id="{B6077D69-3C4F-14D1-361A-D901BBEDBE8B}"/>
              </a:ext>
            </a:extLst>
          </p:cNvPr>
          <p:cNvSpPr txBox="1"/>
          <p:nvPr/>
        </p:nvSpPr>
        <p:spPr>
          <a:xfrm rot="16200000">
            <a:off x="18792324" y="5441127"/>
            <a:ext cx="412324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MCps in blood</a:t>
            </a:r>
          </a:p>
        </p:txBody>
      </p:sp>
      <p:sp>
        <p:nvSpPr>
          <p:cNvPr id="430" name="TextBox 429">
            <a:extLst>
              <a:ext uri="{FF2B5EF4-FFF2-40B4-BE49-F238E27FC236}">
                <a16:creationId xmlns:a16="http://schemas.microsoft.com/office/drawing/2014/main" id="{C377D528-E5B9-CBD8-FF94-DA212E607AFC}"/>
              </a:ext>
            </a:extLst>
          </p:cNvPr>
          <p:cNvSpPr txBox="1"/>
          <p:nvPr/>
        </p:nvSpPr>
        <p:spPr>
          <a:xfrm>
            <a:off x="21879411" y="8605977"/>
            <a:ext cx="151996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May </a:t>
            </a:r>
          </a:p>
        </p:txBody>
      </p:sp>
      <p:sp>
        <p:nvSpPr>
          <p:cNvPr id="431" name="TextBox 430">
            <a:extLst>
              <a:ext uri="{FF2B5EF4-FFF2-40B4-BE49-F238E27FC236}">
                <a16:creationId xmlns:a16="http://schemas.microsoft.com/office/drawing/2014/main" id="{A68D602F-F420-06E8-FA31-EADAE8062C40}"/>
              </a:ext>
            </a:extLst>
          </p:cNvPr>
          <p:cNvSpPr txBox="1"/>
          <p:nvPr/>
        </p:nvSpPr>
        <p:spPr>
          <a:xfrm>
            <a:off x="24164190" y="8605977"/>
            <a:ext cx="127951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Nov</a:t>
            </a:r>
          </a:p>
        </p:txBody>
      </p:sp>
      <p:sp>
        <p:nvSpPr>
          <p:cNvPr id="432" name="TextBox 431">
            <a:extLst>
              <a:ext uri="{FF2B5EF4-FFF2-40B4-BE49-F238E27FC236}">
                <a16:creationId xmlns:a16="http://schemas.microsoft.com/office/drawing/2014/main" id="{37E7E18C-77EF-B517-5D29-68E58688BF12}"/>
              </a:ext>
            </a:extLst>
          </p:cNvPr>
          <p:cNvSpPr txBox="1"/>
          <p:nvPr/>
        </p:nvSpPr>
        <p:spPr>
          <a:xfrm rot="16200000">
            <a:off x="23172128" y="15103657"/>
            <a:ext cx="412324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MCps in blood</a:t>
            </a:r>
          </a:p>
        </p:txBody>
      </p:sp>
      <p:sp>
        <p:nvSpPr>
          <p:cNvPr id="433" name="TextBox 432">
            <a:extLst>
              <a:ext uri="{FF2B5EF4-FFF2-40B4-BE49-F238E27FC236}">
                <a16:creationId xmlns:a16="http://schemas.microsoft.com/office/drawing/2014/main" id="{5B30B22E-5BA0-3E0E-9F57-0E8F7A5CAFD5}"/>
              </a:ext>
            </a:extLst>
          </p:cNvPr>
          <p:cNvSpPr txBox="1"/>
          <p:nvPr/>
        </p:nvSpPr>
        <p:spPr>
          <a:xfrm>
            <a:off x="25701171" y="18307676"/>
            <a:ext cx="230864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Severe </a:t>
            </a:r>
          </a:p>
        </p:txBody>
      </p:sp>
      <p:sp>
        <p:nvSpPr>
          <p:cNvPr id="434" name="TextBox 433">
            <a:extLst>
              <a:ext uri="{FF2B5EF4-FFF2-40B4-BE49-F238E27FC236}">
                <a16:creationId xmlns:a16="http://schemas.microsoft.com/office/drawing/2014/main" id="{353919F0-572B-1AB9-563A-7414F62CD4E4}"/>
              </a:ext>
            </a:extLst>
          </p:cNvPr>
          <p:cNvSpPr txBox="1"/>
          <p:nvPr/>
        </p:nvSpPr>
        <p:spPr>
          <a:xfrm>
            <a:off x="28522289" y="18307676"/>
            <a:ext cx="1656223"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  Mild</a:t>
            </a:r>
          </a:p>
        </p:txBody>
      </p:sp>
      <p:sp>
        <p:nvSpPr>
          <p:cNvPr id="435" name="Freeform 434">
            <a:extLst>
              <a:ext uri="{FF2B5EF4-FFF2-40B4-BE49-F238E27FC236}">
                <a16:creationId xmlns:a16="http://schemas.microsoft.com/office/drawing/2014/main" id="{F81C8035-0A77-6D3E-03E5-D65BECE50740}"/>
              </a:ext>
            </a:extLst>
          </p:cNvPr>
          <p:cNvSpPr/>
          <p:nvPr/>
        </p:nvSpPr>
        <p:spPr>
          <a:xfrm>
            <a:off x="15788931" y="446629"/>
            <a:ext cx="15384183" cy="1240159"/>
          </a:xfrm>
          <a:custGeom>
            <a:avLst/>
            <a:gdLst>
              <a:gd name="connsiteX0" fmla="*/ 15386637 w 15384183"/>
              <a:gd name="connsiteY0" fmla="*/ 618136 h 1240159"/>
              <a:gd name="connsiteX1" fmla="*/ 14766552 w 15384183"/>
              <a:gd name="connsiteY1" fmla="*/ -1944 h 1240159"/>
              <a:gd name="connsiteX2" fmla="*/ 622438 w 15384183"/>
              <a:gd name="connsiteY2" fmla="*/ -1944 h 1240159"/>
              <a:gd name="connsiteX3" fmla="*/ 2454 w 15384183"/>
              <a:gd name="connsiteY3" fmla="*/ 618136 h 1240159"/>
              <a:gd name="connsiteX4" fmla="*/ 622438 w 15384183"/>
              <a:gd name="connsiteY4" fmla="*/ 1238216 h 1240159"/>
              <a:gd name="connsiteX5" fmla="*/ 14766552 w 15384183"/>
              <a:gd name="connsiteY5" fmla="*/ 1238216 h 1240159"/>
              <a:gd name="connsiteX6" fmla="*/ 15386637 w 15384183"/>
              <a:gd name="connsiteY6" fmla="*/ 618136 h 124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84183" h="1240159">
                <a:moveTo>
                  <a:pt x="15386637" y="618136"/>
                </a:moveTo>
                <a:cubicBezTo>
                  <a:pt x="15386637" y="275906"/>
                  <a:pt x="15108800" y="-1944"/>
                  <a:pt x="14766552" y="-1944"/>
                </a:cubicBezTo>
                <a:lnTo>
                  <a:pt x="622438" y="-1944"/>
                </a:lnTo>
                <a:cubicBezTo>
                  <a:pt x="280290" y="-1944"/>
                  <a:pt x="2454" y="275906"/>
                  <a:pt x="2454" y="618136"/>
                </a:cubicBezTo>
                <a:cubicBezTo>
                  <a:pt x="2454" y="960367"/>
                  <a:pt x="280290" y="1238216"/>
                  <a:pt x="622438" y="1238216"/>
                </a:cubicBezTo>
                <a:lnTo>
                  <a:pt x="14766552" y="1238216"/>
                </a:lnTo>
                <a:cubicBezTo>
                  <a:pt x="15108800" y="1238216"/>
                  <a:pt x="15386637" y="960367"/>
                  <a:pt x="15386637" y="618136"/>
                </a:cubicBezTo>
                <a:close/>
              </a:path>
            </a:pathLst>
          </a:custGeom>
          <a:solidFill>
            <a:srgbClr val="FFFFFF"/>
          </a:solidFill>
          <a:ln w="23825" cap="rnd">
            <a:solidFill>
              <a:srgbClr val="000080"/>
            </a:solidFill>
            <a:prstDash val="solid"/>
            <a:round/>
          </a:ln>
        </p:spPr>
        <p:txBody>
          <a:bodyPr rtlCol="0" anchor="ctr"/>
          <a:lstStyle/>
          <a:p>
            <a:endParaRPr lang="en-CH" sz="4800"/>
          </a:p>
        </p:txBody>
      </p:sp>
      <p:sp>
        <p:nvSpPr>
          <p:cNvPr id="436" name="TextBox 435">
            <a:extLst>
              <a:ext uri="{FF2B5EF4-FFF2-40B4-BE49-F238E27FC236}">
                <a16:creationId xmlns:a16="http://schemas.microsoft.com/office/drawing/2014/main" id="{FA31A742-27F4-A18B-27F2-0C0D4E99BD42}"/>
              </a:ext>
            </a:extLst>
          </p:cNvPr>
          <p:cNvSpPr txBox="1"/>
          <p:nvPr/>
        </p:nvSpPr>
        <p:spPr>
          <a:xfrm>
            <a:off x="16218179" y="623283"/>
            <a:ext cx="14611692"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MCp frequency increases during pollen season</a:t>
            </a:r>
          </a:p>
        </p:txBody>
      </p:sp>
      <p:grpSp>
        <p:nvGrpSpPr>
          <p:cNvPr id="437" name="Graphic 4">
            <a:extLst>
              <a:ext uri="{FF2B5EF4-FFF2-40B4-BE49-F238E27FC236}">
                <a16:creationId xmlns:a16="http://schemas.microsoft.com/office/drawing/2014/main" id="{14A15201-08A8-6364-D81E-9C5A451B6255}"/>
              </a:ext>
            </a:extLst>
          </p:cNvPr>
          <p:cNvGrpSpPr/>
          <p:nvPr/>
        </p:nvGrpSpPr>
        <p:grpSpPr>
          <a:xfrm>
            <a:off x="3661089" y="16305288"/>
            <a:ext cx="3249334" cy="2971523"/>
            <a:chOff x="3661089" y="16305288"/>
            <a:chExt cx="3249334" cy="2971523"/>
          </a:xfrm>
        </p:grpSpPr>
        <p:grpSp>
          <p:nvGrpSpPr>
            <p:cNvPr id="438" name="Graphic 4">
              <a:extLst>
                <a:ext uri="{FF2B5EF4-FFF2-40B4-BE49-F238E27FC236}">
                  <a16:creationId xmlns:a16="http://schemas.microsoft.com/office/drawing/2014/main" id="{9CB60846-D885-1204-D0A1-7C836C6B1567}"/>
                </a:ext>
              </a:extLst>
            </p:cNvPr>
            <p:cNvGrpSpPr/>
            <p:nvPr/>
          </p:nvGrpSpPr>
          <p:grpSpPr>
            <a:xfrm>
              <a:off x="3661089" y="16305288"/>
              <a:ext cx="1420818" cy="1371471"/>
              <a:chOff x="3661089" y="16305288"/>
              <a:chExt cx="1420818" cy="1371471"/>
            </a:xfrm>
          </p:grpSpPr>
          <p:sp>
            <p:nvSpPr>
              <p:cNvPr id="439" name="Freeform 438">
                <a:extLst>
                  <a:ext uri="{FF2B5EF4-FFF2-40B4-BE49-F238E27FC236}">
                    <a16:creationId xmlns:a16="http://schemas.microsoft.com/office/drawing/2014/main" id="{9D025850-D57E-6671-941B-5466C373E460}"/>
                  </a:ext>
                </a:extLst>
              </p:cNvPr>
              <p:cNvSpPr/>
              <p:nvPr/>
            </p:nvSpPr>
            <p:spPr>
              <a:xfrm>
                <a:off x="3661089" y="16305288"/>
                <a:ext cx="1420818" cy="1371471"/>
              </a:xfrm>
              <a:custGeom>
                <a:avLst/>
                <a:gdLst>
                  <a:gd name="connsiteX0" fmla="*/ 1421382 w 1420818"/>
                  <a:gd name="connsiteY0" fmla="*/ 688509 h 1371471"/>
                  <a:gd name="connsiteX1" fmla="*/ 710972 w 1420818"/>
                  <a:gd name="connsiteY1" fmla="*/ 1374244 h 1371471"/>
                  <a:gd name="connsiteX2" fmla="*/ 563 w 1420818"/>
                  <a:gd name="connsiteY2" fmla="*/ 688509 h 1371471"/>
                  <a:gd name="connsiteX3" fmla="*/ 710972 w 1420818"/>
                  <a:gd name="connsiteY3" fmla="*/ 2773 h 1371471"/>
                  <a:gd name="connsiteX4" fmla="*/ 1421382 w 1420818"/>
                  <a:gd name="connsiteY4" fmla="*/ 688509 h 1371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818" h="1371471">
                    <a:moveTo>
                      <a:pt x="1421382" y="688509"/>
                    </a:moveTo>
                    <a:cubicBezTo>
                      <a:pt x="1421382" y="1067230"/>
                      <a:pt x="1103321" y="1374244"/>
                      <a:pt x="710972" y="1374244"/>
                    </a:cubicBezTo>
                    <a:cubicBezTo>
                      <a:pt x="318624" y="1374244"/>
                      <a:pt x="563" y="1067230"/>
                      <a:pt x="563" y="688509"/>
                    </a:cubicBezTo>
                    <a:cubicBezTo>
                      <a:pt x="563" y="309787"/>
                      <a:pt x="318624" y="2773"/>
                      <a:pt x="710972" y="2773"/>
                    </a:cubicBezTo>
                    <a:cubicBezTo>
                      <a:pt x="1103321" y="2773"/>
                      <a:pt x="1421382" y="309787"/>
                      <a:pt x="1421382" y="688509"/>
                    </a:cubicBezTo>
                    <a:close/>
                  </a:path>
                </a:pathLst>
              </a:custGeom>
              <a:solidFill>
                <a:srgbClr val="FFFFFF"/>
              </a:solidFill>
              <a:ln w="12035" cap="sq">
                <a:solidFill>
                  <a:srgbClr val="000000"/>
                </a:solidFill>
                <a:prstDash val="solid"/>
                <a:miter/>
              </a:ln>
            </p:spPr>
            <p:txBody>
              <a:bodyPr rtlCol="0" anchor="ctr"/>
              <a:lstStyle/>
              <a:p>
                <a:endParaRPr lang="en-CH" sz="4800"/>
              </a:p>
            </p:txBody>
          </p:sp>
          <p:sp>
            <p:nvSpPr>
              <p:cNvPr id="440" name="Freeform 439">
                <a:extLst>
                  <a:ext uri="{FF2B5EF4-FFF2-40B4-BE49-F238E27FC236}">
                    <a16:creationId xmlns:a16="http://schemas.microsoft.com/office/drawing/2014/main" id="{4D2BD9B1-FDDD-A8AA-0924-995E1C0A31CC}"/>
                  </a:ext>
                </a:extLst>
              </p:cNvPr>
              <p:cNvSpPr/>
              <p:nvPr/>
            </p:nvSpPr>
            <p:spPr>
              <a:xfrm>
                <a:off x="4015001" y="16668356"/>
                <a:ext cx="908994" cy="877423"/>
              </a:xfrm>
              <a:custGeom>
                <a:avLst/>
                <a:gdLst>
                  <a:gd name="connsiteX0" fmla="*/ 909608 w 908994"/>
                  <a:gd name="connsiteY0" fmla="*/ 441541 h 877423"/>
                  <a:gd name="connsiteX1" fmla="*/ 455111 w 908994"/>
                  <a:gd name="connsiteY1" fmla="*/ 880253 h 877423"/>
                  <a:gd name="connsiteX2" fmla="*/ 613 w 908994"/>
                  <a:gd name="connsiteY2" fmla="*/ 441541 h 877423"/>
                  <a:gd name="connsiteX3" fmla="*/ 455111 w 908994"/>
                  <a:gd name="connsiteY3" fmla="*/ 2829 h 877423"/>
                  <a:gd name="connsiteX4" fmla="*/ 909608 w 908994"/>
                  <a:gd name="connsiteY4" fmla="*/ 441541 h 877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94" h="877423">
                    <a:moveTo>
                      <a:pt x="909608" y="441541"/>
                    </a:moveTo>
                    <a:cubicBezTo>
                      <a:pt x="909608" y="683835"/>
                      <a:pt x="706123" y="880253"/>
                      <a:pt x="455111" y="880253"/>
                    </a:cubicBezTo>
                    <a:cubicBezTo>
                      <a:pt x="204099" y="880253"/>
                      <a:pt x="613" y="683835"/>
                      <a:pt x="613" y="441541"/>
                    </a:cubicBezTo>
                    <a:cubicBezTo>
                      <a:pt x="613" y="199247"/>
                      <a:pt x="204099" y="2829"/>
                      <a:pt x="455111" y="2829"/>
                    </a:cubicBezTo>
                    <a:cubicBezTo>
                      <a:pt x="706123" y="2829"/>
                      <a:pt x="909608" y="199247"/>
                      <a:pt x="909608" y="441541"/>
                    </a:cubicBezTo>
                    <a:close/>
                  </a:path>
                </a:pathLst>
              </a:custGeom>
              <a:solidFill>
                <a:srgbClr val="D2C8F4"/>
              </a:solidFill>
              <a:ln w="13955" cap="sq">
                <a:solidFill>
                  <a:srgbClr val="000000"/>
                </a:solidFill>
                <a:prstDash val="solid"/>
                <a:miter/>
              </a:ln>
            </p:spPr>
            <p:txBody>
              <a:bodyPr rtlCol="0" anchor="ctr"/>
              <a:lstStyle/>
              <a:p>
                <a:endParaRPr lang="en-CH" sz="4800"/>
              </a:p>
            </p:txBody>
          </p:sp>
          <p:sp>
            <p:nvSpPr>
              <p:cNvPr id="441" name="Freeform 440">
                <a:extLst>
                  <a:ext uri="{FF2B5EF4-FFF2-40B4-BE49-F238E27FC236}">
                    <a16:creationId xmlns:a16="http://schemas.microsoft.com/office/drawing/2014/main" id="{98D6D585-C846-A546-4CEC-5E10C672BFAF}"/>
                  </a:ext>
                </a:extLst>
              </p:cNvPr>
              <p:cNvSpPr/>
              <p:nvPr/>
            </p:nvSpPr>
            <p:spPr>
              <a:xfrm>
                <a:off x="3831183" y="16883649"/>
                <a:ext cx="97987" cy="94584"/>
              </a:xfrm>
              <a:custGeom>
                <a:avLst/>
                <a:gdLst>
                  <a:gd name="connsiteX0" fmla="*/ 98407 w 97987"/>
                  <a:gd name="connsiteY0" fmla="*/ 50063 h 94584"/>
                  <a:gd name="connsiteX1" fmla="*/ 49414 w 97987"/>
                  <a:gd name="connsiteY1" fmla="*/ 97356 h 94584"/>
                  <a:gd name="connsiteX2" fmla="*/ 420 w 97987"/>
                  <a:gd name="connsiteY2" fmla="*/ 50063 h 94584"/>
                  <a:gd name="connsiteX3" fmla="*/ 49414 w 97987"/>
                  <a:gd name="connsiteY3" fmla="*/ 2771 h 94584"/>
                  <a:gd name="connsiteX4" fmla="*/ 98407 w 97987"/>
                  <a:gd name="connsiteY4" fmla="*/ 50063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407" y="50063"/>
                    </a:moveTo>
                    <a:cubicBezTo>
                      <a:pt x="98407" y="76182"/>
                      <a:pt x="76472" y="97356"/>
                      <a:pt x="49414" y="97356"/>
                    </a:cubicBezTo>
                    <a:cubicBezTo>
                      <a:pt x="22355" y="97356"/>
                      <a:pt x="420" y="76182"/>
                      <a:pt x="420" y="50063"/>
                    </a:cubicBezTo>
                    <a:cubicBezTo>
                      <a:pt x="420" y="23945"/>
                      <a:pt x="22355" y="2771"/>
                      <a:pt x="49414" y="2771"/>
                    </a:cubicBezTo>
                    <a:cubicBezTo>
                      <a:pt x="76472" y="2771"/>
                      <a:pt x="98407" y="23945"/>
                      <a:pt x="98407" y="50063"/>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42" name="Freeform 441">
                <a:extLst>
                  <a:ext uri="{FF2B5EF4-FFF2-40B4-BE49-F238E27FC236}">
                    <a16:creationId xmlns:a16="http://schemas.microsoft.com/office/drawing/2014/main" id="{55283DDF-BC26-02AE-79A1-059FACF1FBAD}"/>
                  </a:ext>
                </a:extLst>
              </p:cNvPr>
              <p:cNvSpPr/>
              <p:nvPr/>
            </p:nvSpPr>
            <p:spPr>
              <a:xfrm>
                <a:off x="4076731" y="16548230"/>
                <a:ext cx="97987" cy="94584"/>
              </a:xfrm>
              <a:custGeom>
                <a:avLst/>
                <a:gdLst>
                  <a:gd name="connsiteX0" fmla="*/ 98488 w 97987"/>
                  <a:gd name="connsiteY0" fmla="*/ 49953 h 94584"/>
                  <a:gd name="connsiteX1" fmla="*/ 49494 w 97987"/>
                  <a:gd name="connsiteY1" fmla="*/ 97245 h 94584"/>
                  <a:gd name="connsiteX2" fmla="*/ 500 w 97987"/>
                  <a:gd name="connsiteY2" fmla="*/ 49953 h 94584"/>
                  <a:gd name="connsiteX3" fmla="*/ 49494 w 97987"/>
                  <a:gd name="connsiteY3" fmla="*/ 2661 h 94584"/>
                  <a:gd name="connsiteX4" fmla="*/ 98488 w 97987"/>
                  <a:gd name="connsiteY4" fmla="*/ 49953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488" y="49953"/>
                    </a:moveTo>
                    <a:cubicBezTo>
                      <a:pt x="98488" y="76072"/>
                      <a:pt x="76553" y="97245"/>
                      <a:pt x="49494" y="97245"/>
                    </a:cubicBezTo>
                    <a:cubicBezTo>
                      <a:pt x="22436" y="97245"/>
                      <a:pt x="500" y="76072"/>
                      <a:pt x="500" y="49953"/>
                    </a:cubicBezTo>
                    <a:cubicBezTo>
                      <a:pt x="500" y="23835"/>
                      <a:pt x="22436" y="2661"/>
                      <a:pt x="49494" y="2661"/>
                    </a:cubicBezTo>
                    <a:cubicBezTo>
                      <a:pt x="76553" y="2661"/>
                      <a:pt x="98488" y="23835"/>
                      <a:pt x="98488" y="49953"/>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43" name="Freeform 442">
                <a:extLst>
                  <a:ext uri="{FF2B5EF4-FFF2-40B4-BE49-F238E27FC236}">
                    <a16:creationId xmlns:a16="http://schemas.microsoft.com/office/drawing/2014/main" id="{75F49DF1-6610-ABBB-3FE6-A8F50B051828}"/>
                  </a:ext>
                </a:extLst>
              </p:cNvPr>
              <p:cNvSpPr/>
              <p:nvPr/>
            </p:nvSpPr>
            <p:spPr>
              <a:xfrm>
                <a:off x="4548386" y="16526396"/>
                <a:ext cx="97987" cy="94584"/>
              </a:xfrm>
              <a:custGeom>
                <a:avLst/>
                <a:gdLst>
                  <a:gd name="connsiteX0" fmla="*/ 98643 w 97987"/>
                  <a:gd name="connsiteY0" fmla="*/ 49946 h 94584"/>
                  <a:gd name="connsiteX1" fmla="*/ 49649 w 97987"/>
                  <a:gd name="connsiteY1" fmla="*/ 97238 h 94584"/>
                  <a:gd name="connsiteX2" fmla="*/ 655 w 97987"/>
                  <a:gd name="connsiteY2" fmla="*/ 49946 h 94584"/>
                  <a:gd name="connsiteX3" fmla="*/ 49649 w 97987"/>
                  <a:gd name="connsiteY3" fmla="*/ 2654 h 94584"/>
                  <a:gd name="connsiteX4" fmla="*/ 98643 w 97987"/>
                  <a:gd name="connsiteY4" fmla="*/ 49946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643" y="49946"/>
                    </a:moveTo>
                    <a:cubicBezTo>
                      <a:pt x="98643" y="76065"/>
                      <a:pt x="76707" y="97238"/>
                      <a:pt x="49649" y="97238"/>
                    </a:cubicBezTo>
                    <a:cubicBezTo>
                      <a:pt x="22590" y="97238"/>
                      <a:pt x="655" y="76065"/>
                      <a:pt x="655" y="49946"/>
                    </a:cubicBezTo>
                    <a:cubicBezTo>
                      <a:pt x="655" y="23827"/>
                      <a:pt x="22590" y="2654"/>
                      <a:pt x="49649" y="2654"/>
                    </a:cubicBezTo>
                    <a:cubicBezTo>
                      <a:pt x="76707" y="2654"/>
                      <a:pt x="98643" y="23827"/>
                      <a:pt x="98643" y="49946"/>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44" name="Freeform 443">
                <a:extLst>
                  <a:ext uri="{FF2B5EF4-FFF2-40B4-BE49-F238E27FC236}">
                    <a16:creationId xmlns:a16="http://schemas.microsoft.com/office/drawing/2014/main" id="{C7B7CED4-18D4-8823-1DFE-705978B0FBFD}"/>
                  </a:ext>
                </a:extLst>
              </p:cNvPr>
              <p:cNvSpPr/>
              <p:nvPr/>
            </p:nvSpPr>
            <p:spPr>
              <a:xfrm>
                <a:off x="4356882" y="16370884"/>
                <a:ext cx="97987" cy="94584"/>
              </a:xfrm>
              <a:custGeom>
                <a:avLst/>
                <a:gdLst>
                  <a:gd name="connsiteX0" fmla="*/ 98580 w 97987"/>
                  <a:gd name="connsiteY0" fmla="*/ 49895 h 94584"/>
                  <a:gd name="connsiteX1" fmla="*/ 49586 w 97987"/>
                  <a:gd name="connsiteY1" fmla="*/ 97187 h 94584"/>
                  <a:gd name="connsiteX2" fmla="*/ 592 w 97987"/>
                  <a:gd name="connsiteY2" fmla="*/ 49895 h 94584"/>
                  <a:gd name="connsiteX3" fmla="*/ 49586 w 97987"/>
                  <a:gd name="connsiteY3" fmla="*/ 2603 h 94584"/>
                  <a:gd name="connsiteX4" fmla="*/ 98580 w 97987"/>
                  <a:gd name="connsiteY4" fmla="*/ 49895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580" y="49895"/>
                    </a:moveTo>
                    <a:cubicBezTo>
                      <a:pt x="98580" y="76014"/>
                      <a:pt x="76645" y="97187"/>
                      <a:pt x="49586" y="97187"/>
                    </a:cubicBezTo>
                    <a:cubicBezTo>
                      <a:pt x="22528" y="97187"/>
                      <a:pt x="592" y="76014"/>
                      <a:pt x="592" y="49895"/>
                    </a:cubicBezTo>
                    <a:cubicBezTo>
                      <a:pt x="592" y="23776"/>
                      <a:pt x="22528" y="2603"/>
                      <a:pt x="49586" y="2603"/>
                    </a:cubicBezTo>
                    <a:cubicBezTo>
                      <a:pt x="76645" y="2603"/>
                      <a:pt x="98580" y="23776"/>
                      <a:pt x="98580" y="49895"/>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45" name="Freeform 444">
                <a:extLst>
                  <a:ext uri="{FF2B5EF4-FFF2-40B4-BE49-F238E27FC236}">
                    <a16:creationId xmlns:a16="http://schemas.microsoft.com/office/drawing/2014/main" id="{6783DA3F-17C8-3351-4F73-919C83EE3620}"/>
                  </a:ext>
                </a:extLst>
              </p:cNvPr>
              <p:cNvSpPr/>
              <p:nvPr/>
            </p:nvSpPr>
            <p:spPr>
              <a:xfrm>
                <a:off x="3831183" y="17279208"/>
                <a:ext cx="97987" cy="94584"/>
              </a:xfrm>
              <a:custGeom>
                <a:avLst/>
                <a:gdLst>
                  <a:gd name="connsiteX0" fmla="*/ 98407 w 97987"/>
                  <a:gd name="connsiteY0" fmla="*/ 50193 h 94584"/>
                  <a:gd name="connsiteX1" fmla="*/ 49414 w 97987"/>
                  <a:gd name="connsiteY1" fmla="*/ 97485 h 94584"/>
                  <a:gd name="connsiteX2" fmla="*/ 420 w 97987"/>
                  <a:gd name="connsiteY2" fmla="*/ 50193 h 94584"/>
                  <a:gd name="connsiteX3" fmla="*/ 49414 w 97987"/>
                  <a:gd name="connsiteY3" fmla="*/ 2901 h 94584"/>
                  <a:gd name="connsiteX4" fmla="*/ 98407 w 97987"/>
                  <a:gd name="connsiteY4" fmla="*/ 50193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407" y="50193"/>
                    </a:moveTo>
                    <a:cubicBezTo>
                      <a:pt x="98407" y="76312"/>
                      <a:pt x="76472" y="97485"/>
                      <a:pt x="49414" y="97485"/>
                    </a:cubicBezTo>
                    <a:cubicBezTo>
                      <a:pt x="22355" y="97485"/>
                      <a:pt x="420" y="76312"/>
                      <a:pt x="420" y="50193"/>
                    </a:cubicBezTo>
                    <a:cubicBezTo>
                      <a:pt x="420" y="24074"/>
                      <a:pt x="22355" y="2901"/>
                      <a:pt x="49414" y="2901"/>
                    </a:cubicBezTo>
                    <a:cubicBezTo>
                      <a:pt x="76472" y="2901"/>
                      <a:pt x="98407" y="24074"/>
                      <a:pt x="98407" y="50193"/>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46" name="Freeform 445">
                <a:extLst>
                  <a:ext uri="{FF2B5EF4-FFF2-40B4-BE49-F238E27FC236}">
                    <a16:creationId xmlns:a16="http://schemas.microsoft.com/office/drawing/2014/main" id="{AE803016-9F88-80EB-0F14-DB68373F5392}"/>
                  </a:ext>
                </a:extLst>
              </p:cNvPr>
              <p:cNvSpPr/>
              <p:nvPr/>
            </p:nvSpPr>
            <p:spPr>
              <a:xfrm>
                <a:off x="4866613" y="16698697"/>
                <a:ext cx="97987" cy="94584"/>
              </a:xfrm>
              <a:custGeom>
                <a:avLst/>
                <a:gdLst>
                  <a:gd name="connsiteX0" fmla="*/ 98747 w 97987"/>
                  <a:gd name="connsiteY0" fmla="*/ 50003 h 94584"/>
                  <a:gd name="connsiteX1" fmla="*/ 49753 w 97987"/>
                  <a:gd name="connsiteY1" fmla="*/ 97295 h 94584"/>
                  <a:gd name="connsiteX2" fmla="*/ 760 w 97987"/>
                  <a:gd name="connsiteY2" fmla="*/ 50003 h 94584"/>
                  <a:gd name="connsiteX3" fmla="*/ 49753 w 97987"/>
                  <a:gd name="connsiteY3" fmla="*/ 2711 h 94584"/>
                  <a:gd name="connsiteX4" fmla="*/ 98747 w 97987"/>
                  <a:gd name="connsiteY4" fmla="*/ 50003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747" y="50003"/>
                    </a:moveTo>
                    <a:cubicBezTo>
                      <a:pt x="98747" y="76121"/>
                      <a:pt x="76812" y="97295"/>
                      <a:pt x="49753" y="97295"/>
                    </a:cubicBezTo>
                    <a:cubicBezTo>
                      <a:pt x="22695" y="97295"/>
                      <a:pt x="760" y="76121"/>
                      <a:pt x="760" y="50003"/>
                    </a:cubicBezTo>
                    <a:cubicBezTo>
                      <a:pt x="760" y="23884"/>
                      <a:pt x="22695" y="2711"/>
                      <a:pt x="49753" y="2711"/>
                    </a:cubicBezTo>
                    <a:cubicBezTo>
                      <a:pt x="76812" y="2711"/>
                      <a:pt x="98747" y="23884"/>
                      <a:pt x="98747" y="50003"/>
                    </a:cubicBezTo>
                    <a:close/>
                  </a:path>
                </a:pathLst>
              </a:custGeom>
              <a:solidFill>
                <a:srgbClr val="4E35A2"/>
              </a:solidFill>
              <a:ln w="1504" cap="sq">
                <a:solidFill>
                  <a:srgbClr val="000000"/>
                </a:solidFill>
                <a:prstDash val="solid"/>
                <a:miter/>
              </a:ln>
            </p:spPr>
            <p:txBody>
              <a:bodyPr rtlCol="0" anchor="ctr"/>
              <a:lstStyle/>
              <a:p>
                <a:endParaRPr lang="en-CH" sz="4800"/>
              </a:p>
            </p:txBody>
          </p:sp>
        </p:grpSp>
        <p:grpSp>
          <p:nvGrpSpPr>
            <p:cNvPr id="447" name="Graphic 4">
              <a:extLst>
                <a:ext uri="{FF2B5EF4-FFF2-40B4-BE49-F238E27FC236}">
                  <a16:creationId xmlns:a16="http://schemas.microsoft.com/office/drawing/2014/main" id="{AFBEBA4A-A490-DE81-8219-FDE10B30FE4A}"/>
                </a:ext>
              </a:extLst>
            </p:cNvPr>
            <p:cNvGrpSpPr/>
            <p:nvPr/>
          </p:nvGrpSpPr>
          <p:grpSpPr>
            <a:xfrm>
              <a:off x="4499159" y="17905340"/>
              <a:ext cx="1420818" cy="1371471"/>
              <a:chOff x="4499159" y="17905340"/>
              <a:chExt cx="1420818" cy="1371471"/>
            </a:xfrm>
          </p:grpSpPr>
          <p:grpSp>
            <p:nvGrpSpPr>
              <p:cNvPr id="448" name="Graphic 4">
                <a:extLst>
                  <a:ext uri="{FF2B5EF4-FFF2-40B4-BE49-F238E27FC236}">
                    <a16:creationId xmlns:a16="http://schemas.microsoft.com/office/drawing/2014/main" id="{781E17A2-E661-71F3-A798-2AAB3F803E41}"/>
                  </a:ext>
                </a:extLst>
              </p:cNvPr>
              <p:cNvGrpSpPr/>
              <p:nvPr/>
            </p:nvGrpSpPr>
            <p:grpSpPr>
              <a:xfrm>
                <a:off x="4499159" y="17905340"/>
                <a:ext cx="1420818" cy="1371471"/>
                <a:chOff x="4499159" y="17905340"/>
                <a:chExt cx="1420818" cy="1371471"/>
              </a:xfrm>
            </p:grpSpPr>
            <p:sp>
              <p:nvSpPr>
                <p:cNvPr id="449" name="Freeform 448">
                  <a:extLst>
                    <a:ext uri="{FF2B5EF4-FFF2-40B4-BE49-F238E27FC236}">
                      <a16:creationId xmlns:a16="http://schemas.microsoft.com/office/drawing/2014/main" id="{58C705B6-D316-D1E3-7E69-E1317038F582}"/>
                    </a:ext>
                  </a:extLst>
                </p:cNvPr>
                <p:cNvSpPr/>
                <p:nvPr/>
              </p:nvSpPr>
              <p:spPr>
                <a:xfrm>
                  <a:off x="4499159" y="17905340"/>
                  <a:ext cx="1420818" cy="1371471"/>
                </a:xfrm>
                <a:custGeom>
                  <a:avLst/>
                  <a:gdLst>
                    <a:gd name="connsiteX0" fmla="*/ 1421657 w 1420818"/>
                    <a:gd name="connsiteY0" fmla="*/ 689034 h 1371471"/>
                    <a:gd name="connsiteX1" fmla="*/ 711247 w 1420818"/>
                    <a:gd name="connsiteY1" fmla="*/ 1374769 h 1371471"/>
                    <a:gd name="connsiteX2" fmla="*/ 838 w 1420818"/>
                    <a:gd name="connsiteY2" fmla="*/ 689034 h 1371471"/>
                    <a:gd name="connsiteX3" fmla="*/ 711247 w 1420818"/>
                    <a:gd name="connsiteY3" fmla="*/ 3298 h 1371471"/>
                    <a:gd name="connsiteX4" fmla="*/ 1421657 w 1420818"/>
                    <a:gd name="connsiteY4" fmla="*/ 689034 h 1371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818" h="1371471">
                      <a:moveTo>
                        <a:pt x="1421657" y="689034"/>
                      </a:moveTo>
                      <a:cubicBezTo>
                        <a:pt x="1421657" y="1067755"/>
                        <a:pt x="1103596" y="1374769"/>
                        <a:pt x="711247" y="1374769"/>
                      </a:cubicBezTo>
                      <a:cubicBezTo>
                        <a:pt x="318899" y="1374769"/>
                        <a:pt x="838" y="1067755"/>
                        <a:pt x="838" y="689034"/>
                      </a:cubicBezTo>
                      <a:cubicBezTo>
                        <a:pt x="838" y="310312"/>
                        <a:pt x="318899" y="3298"/>
                        <a:pt x="711247" y="3298"/>
                      </a:cubicBezTo>
                      <a:cubicBezTo>
                        <a:pt x="1103596" y="3298"/>
                        <a:pt x="1421657" y="310312"/>
                        <a:pt x="1421657" y="689034"/>
                      </a:cubicBezTo>
                      <a:close/>
                    </a:path>
                  </a:pathLst>
                </a:custGeom>
                <a:solidFill>
                  <a:srgbClr val="FFFFFF"/>
                </a:solidFill>
                <a:ln w="12035" cap="sq">
                  <a:solidFill>
                    <a:srgbClr val="000000"/>
                  </a:solidFill>
                  <a:prstDash val="solid"/>
                  <a:miter/>
                </a:ln>
              </p:spPr>
              <p:txBody>
                <a:bodyPr rtlCol="0" anchor="ctr"/>
                <a:lstStyle/>
                <a:p>
                  <a:endParaRPr lang="en-CH" sz="4800"/>
                </a:p>
              </p:txBody>
            </p:sp>
            <p:sp>
              <p:nvSpPr>
                <p:cNvPr id="450" name="Freeform 449">
                  <a:extLst>
                    <a:ext uri="{FF2B5EF4-FFF2-40B4-BE49-F238E27FC236}">
                      <a16:creationId xmlns:a16="http://schemas.microsoft.com/office/drawing/2014/main" id="{240C0A6A-FF36-FCE9-AF87-AC6128151888}"/>
                    </a:ext>
                  </a:extLst>
                </p:cNvPr>
                <p:cNvSpPr/>
                <p:nvPr/>
              </p:nvSpPr>
              <p:spPr>
                <a:xfrm>
                  <a:off x="4853072" y="18268408"/>
                  <a:ext cx="908994" cy="877423"/>
                </a:xfrm>
                <a:custGeom>
                  <a:avLst/>
                  <a:gdLst>
                    <a:gd name="connsiteX0" fmla="*/ 909883 w 908994"/>
                    <a:gd name="connsiteY0" fmla="*/ 442066 h 877423"/>
                    <a:gd name="connsiteX1" fmla="*/ 455386 w 908994"/>
                    <a:gd name="connsiteY1" fmla="*/ 880778 h 877423"/>
                    <a:gd name="connsiteX2" fmla="*/ 888 w 908994"/>
                    <a:gd name="connsiteY2" fmla="*/ 442066 h 877423"/>
                    <a:gd name="connsiteX3" fmla="*/ 455386 w 908994"/>
                    <a:gd name="connsiteY3" fmla="*/ 3354 h 877423"/>
                    <a:gd name="connsiteX4" fmla="*/ 909883 w 908994"/>
                    <a:gd name="connsiteY4" fmla="*/ 442066 h 877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94" h="877423">
                      <a:moveTo>
                        <a:pt x="909883" y="442066"/>
                      </a:moveTo>
                      <a:cubicBezTo>
                        <a:pt x="909883" y="684360"/>
                        <a:pt x="706398" y="880778"/>
                        <a:pt x="455386" y="880778"/>
                      </a:cubicBezTo>
                      <a:cubicBezTo>
                        <a:pt x="204374" y="880778"/>
                        <a:pt x="888" y="684360"/>
                        <a:pt x="888" y="442066"/>
                      </a:cubicBezTo>
                      <a:cubicBezTo>
                        <a:pt x="888" y="199772"/>
                        <a:pt x="204374" y="3354"/>
                        <a:pt x="455386" y="3354"/>
                      </a:cubicBezTo>
                      <a:cubicBezTo>
                        <a:pt x="706398" y="3354"/>
                        <a:pt x="909883" y="199772"/>
                        <a:pt x="909883" y="442066"/>
                      </a:cubicBezTo>
                      <a:close/>
                    </a:path>
                  </a:pathLst>
                </a:custGeom>
                <a:solidFill>
                  <a:srgbClr val="D2C8F4"/>
                </a:solidFill>
                <a:ln w="13955" cap="sq">
                  <a:solidFill>
                    <a:srgbClr val="000000"/>
                  </a:solidFill>
                  <a:prstDash val="solid"/>
                  <a:miter/>
                </a:ln>
              </p:spPr>
              <p:txBody>
                <a:bodyPr rtlCol="0" anchor="ctr"/>
                <a:lstStyle/>
                <a:p>
                  <a:endParaRPr lang="en-CH" sz="4800"/>
                </a:p>
              </p:txBody>
            </p:sp>
            <p:sp>
              <p:nvSpPr>
                <p:cNvPr id="451" name="Freeform 450">
                  <a:extLst>
                    <a:ext uri="{FF2B5EF4-FFF2-40B4-BE49-F238E27FC236}">
                      <a16:creationId xmlns:a16="http://schemas.microsoft.com/office/drawing/2014/main" id="{BDD51D0E-326C-A841-DEA7-5306E36ACBE9}"/>
                    </a:ext>
                  </a:extLst>
                </p:cNvPr>
                <p:cNvSpPr/>
                <p:nvPr/>
              </p:nvSpPr>
              <p:spPr>
                <a:xfrm>
                  <a:off x="4669253" y="18483701"/>
                  <a:ext cx="97987" cy="94584"/>
                </a:xfrm>
                <a:custGeom>
                  <a:avLst/>
                  <a:gdLst>
                    <a:gd name="connsiteX0" fmla="*/ 98682 w 97987"/>
                    <a:gd name="connsiteY0" fmla="*/ 50588 h 94584"/>
                    <a:gd name="connsiteX1" fmla="*/ 49689 w 97987"/>
                    <a:gd name="connsiteY1" fmla="*/ 97881 h 94584"/>
                    <a:gd name="connsiteX2" fmla="*/ 695 w 97987"/>
                    <a:gd name="connsiteY2" fmla="*/ 50588 h 94584"/>
                    <a:gd name="connsiteX3" fmla="*/ 49689 w 97987"/>
                    <a:gd name="connsiteY3" fmla="*/ 3296 h 94584"/>
                    <a:gd name="connsiteX4" fmla="*/ 98682 w 97987"/>
                    <a:gd name="connsiteY4" fmla="*/ 50588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682" y="50588"/>
                      </a:moveTo>
                      <a:cubicBezTo>
                        <a:pt x="98682" y="76707"/>
                        <a:pt x="76747" y="97881"/>
                        <a:pt x="49689" y="97881"/>
                      </a:cubicBezTo>
                      <a:cubicBezTo>
                        <a:pt x="22630" y="97881"/>
                        <a:pt x="695" y="76707"/>
                        <a:pt x="695" y="50588"/>
                      </a:cubicBezTo>
                      <a:cubicBezTo>
                        <a:pt x="695" y="24470"/>
                        <a:pt x="22630" y="3296"/>
                        <a:pt x="49689" y="3296"/>
                      </a:cubicBezTo>
                      <a:cubicBezTo>
                        <a:pt x="76747" y="3296"/>
                        <a:pt x="98682" y="24470"/>
                        <a:pt x="98682" y="50588"/>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52" name="Freeform 451">
                  <a:extLst>
                    <a:ext uri="{FF2B5EF4-FFF2-40B4-BE49-F238E27FC236}">
                      <a16:creationId xmlns:a16="http://schemas.microsoft.com/office/drawing/2014/main" id="{F6B66A2A-003A-9469-3825-9C2D6543F9AA}"/>
                    </a:ext>
                  </a:extLst>
                </p:cNvPr>
                <p:cNvSpPr/>
                <p:nvPr/>
              </p:nvSpPr>
              <p:spPr>
                <a:xfrm>
                  <a:off x="4914802" y="18148282"/>
                  <a:ext cx="97987" cy="94584"/>
                </a:xfrm>
                <a:custGeom>
                  <a:avLst/>
                  <a:gdLst>
                    <a:gd name="connsiteX0" fmla="*/ 98763 w 97987"/>
                    <a:gd name="connsiteY0" fmla="*/ 50478 h 94584"/>
                    <a:gd name="connsiteX1" fmla="*/ 49769 w 97987"/>
                    <a:gd name="connsiteY1" fmla="*/ 97770 h 94584"/>
                    <a:gd name="connsiteX2" fmla="*/ 775 w 97987"/>
                    <a:gd name="connsiteY2" fmla="*/ 50478 h 94584"/>
                    <a:gd name="connsiteX3" fmla="*/ 49769 w 97987"/>
                    <a:gd name="connsiteY3" fmla="*/ 3186 h 94584"/>
                    <a:gd name="connsiteX4" fmla="*/ 98763 w 97987"/>
                    <a:gd name="connsiteY4" fmla="*/ 50478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763" y="50478"/>
                      </a:moveTo>
                      <a:cubicBezTo>
                        <a:pt x="98763" y="76597"/>
                        <a:pt x="76828" y="97770"/>
                        <a:pt x="49769" y="97770"/>
                      </a:cubicBezTo>
                      <a:cubicBezTo>
                        <a:pt x="22711" y="97770"/>
                        <a:pt x="775" y="76597"/>
                        <a:pt x="775" y="50478"/>
                      </a:cubicBezTo>
                      <a:cubicBezTo>
                        <a:pt x="775" y="24360"/>
                        <a:pt x="22711" y="3186"/>
                        <a:pt x="49769" y="3186"/>
                      </a:cubicBezTo>
                      <a:cubicBezTo>
                        <a:pt x="76828" y="3186"/>
                        <a:pt x="98763" y="24360"/>
                        <a:pt x="98763" y="50478"/>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53" name="Freeform 452">
                  <a:extLst>
                    <a:ext uri="{FF2B5EF4-FFF2-40B4-BE49-F238E27FC236}">
                      <a16:creationId xmlns:a16="http://schemas.microsoft.com/office/drawing/2014/main" id="{B4F18B59-3096-04EB-F668-CFF7CB2BCD04}"/>
                    </a:ext>
                  </a:extLst>
                </p:cNvPr>
                <p:cNvSpPr/>
                <p:nvPr/>
              </p:nvSpPr>
              <p:spPr>
                <a:xfrm>
                  <a:off x="5386456" y="18126449"/>
                  <a:ext cx="97987" cy="94584"/>
                </a:xfrm>
                <a:custGeom>
                  <a:avLst/>
                  <a:gdLst>
                    <a:gd name="connsiteX0" fmla="*/ 98918 w 97987"/>
                    <a:gd name="connsiteY0" fmla="*/ 50471 h 94584"/>
                    <a:gd name="connsiteX1" fmla="*/ 49924 w 97987"/>
                    <a:gd name="connsiteY1" fmla="*/ 97763 h 94584"/>
                    <a:gd name="connsiteX2" fmla="*/ 930 w 97987"/>
                    <a:gd name="connsiteY2" fmla="*/ 50471 h 94584"/>
                    <a:gd name="connsiteX3" fmla="*/ 49924 w 97987"/>
                    <a:gd name="connsiteY3" fmla="*/ 3179 h 94584"/>
                    <a:gd name="connsiteX4" fmla="*/ 98918 w 97987"/>
                    <a:gd name="connsiteY4" fmla="*/ 50471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918" y="50471"/>
                      </a:moveTo>
                      <a:cubicBezTo>
                        <a:pt x="98918" y="76590"/>
                        <a:pt x="76982" y="97763"/>
                        <a:pt x="49924" y="97763"/>
                      </a:cubicBezTo>
                      <a:cubicBezTo>
                        <a:pt x="22865" y="97763"/>
                        <a:pt x="930" y="76590"/>
                        <a:pt x="930" y="50471"/>
                      </a:cubicBezTo>
                      <a:cubicBezTo>
                        <a:pt x="930" y="24352"/>
                        <a:pt x="22865" y="3179"/>
                        <a:pt x="49924" y="3179"/>
                      </a:cubicBezTo>
                      <a:cubicBezTo>
                        <a:pt x="76982" y="3179"/>
                        <a:pt x="98918" y="24352"/>
                        <a:pt x="98918" y="50471"/>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54" name="Freeform 453">
                  <a:extLst>
                    <a:ext uri="{FF2B5EF4-FFF2-40B4-BE49-F238E27FC236}">
                      <a16:creationId xmlns:a16="http://schemas.microsoft.com/office/drawing/2014/main" id="{BEEA0F74-F400-A4AB-7BD8-15D54649B61F}"/>
                    </a:ext>
                  </a:extLst>
                </p:cNvPr>
                <p:cNvSpPr/>
                <p:nvPr/>
              </p:nvSpPr>
              <p:spPr>
                <a:xfrm>
                  <a:off x="5194952" y="17970937"/>
                  <a:ext cx="97987" cy="94584"/>
                </a:xfrm>
                <a:custGeom>
                  <a:avLst/>
                  <a:gdLst>
                    <a:gd name="connsiteX0" fmla="*/ 98855 w 97987"/>
                    <a:gd name="connsiteY0" fmla="*/ 50420 h 94584"/>
                    <a:gd name="connsiteX1" fmla="*/ 49861 w 97987"/>
                    <a:gd name="connsiteY1" fmla="*/ 97712 h 94584"/>
                    <a:gd name="connsiteX2" fmla="*/ 867 w 97987"/>
                    <a:gd name="connsiteY2" fmla="*/ 50420 h 94584"/>
                    <a:gd name="connsiteX3" fmla="*/ 49861 w 97987"/>
                    <a:gd name="connsiteY3" fmla="*/ 3128 h 94584"/>
                    <a:gd name="connsiteX4" fmla="*/ 98855 w 97987"/>
                    <a:gd name="connsiteY4" fmla="*/ 50420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855" y="50420"/>
                      </a:moveTo>
                      <a:cubicBezTo>
                        <a:pt x="98855" y="76539"/>
                        <a:pt x="76920" y="97712"/>
                        <a:pt x="49861" y="97712"/>
                      </a:cubicBezTo>
                      <a:cubicBezTo>
                        <a:pt x="22803" y="97712"/>
                        <a:pt x="867" y="76539"/>
                        <a:pt x="867" y="50420"/>
                      </a:cubicBezTo>
                      <a:cubicBezTo>
                        <a:pt x="867" y="24301"/>
                        <a:pt x="22803" y="3128"/>
                        <a:pt x="49861" y="3128"/>
                      </a:cubicBezTo>
                      <a:cubicBezTo>
                        <a:pt x="76920" y="3128"/>
                        <a:pt x="98855" y="24301"/>
                        <a:pt x="98855" y="50420"/>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55" name="Freeform 454">
                  <a:extLst>
                    <a:ext uri="{FF2B5EF4-FFF2-40B4-BE49-F238E27FC236}">
                      <a16:creationId xmlns:a16="http://schemas.microsoft.com/office/drawing/2014/main" id="{5F487F4B-7CF2-F728-6940-A79A189B0874}"/>
                    </a:ext>
                  </a:extLst>
                </p:cNvPr>
                <p:cNvSpPr/>
                <p:nvPr/>
              </p:nvSpPr>
              <p:spPr>
                <a:xfrm>
                  <a:off x="4669253" y="18879261"/>
                  <a:ext cx="97987" cy="94584"/>
                </a:xfrm>
                <a:custGeom>
                  <a:avLst/>
                  <a:gdLst>
                    <a:gd name="connsiteX0" fmla="*/ 98682 w 97987"/>
                    <a:gd name="connsiteY0" fmla="*/ 50718 h 94584"/>
                    <a:gd name="connsiteX1" fmla="*/ 49689 w 97987"/>
                    <a:gd name="connsiteY1" fmla="*/ 98010 h 94584"/>
                    <a:gd name="connsiteX2" fmla="*/ 695 w 97987"/>
                    <a:gd name="connsiteY2" fmla="*/ 50718 h 94584"/>
                    <a:gd name="connsiteX3" fmla="*/ 49689 w 97987"/>
                    <a:gd name="connsiteY3" fmla="*/ 3426 h 94584"/>
                    <a:gd name="connsiteX4" fmla="*/ 98682 w 97987"/>
                    <a:gd name="connsiteY4" fmla="*/ 50718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8682" y="50718"/>
                      </a:moveTo>
                      <a:cubicBezTo>
                        <a:pt x="98682" y="76837"/>
                        <a:pt x="76747" y="98010"/>
                        <a:pt x="49689" y="98010"/>
                      </a:cubicBezTo>
                      <a:cubicBezTo>
                        <a:pt x="22630" y="98010"/>
                        <a:pt x="695" y="76837"/>
                        <a:pt x="695" y="50718"/>
                      </a:cubicBezTo>
                      <a:cubicBezTo>
                        <a:pt x="695" y="24599"/>
                        <a:pt x="22630" y="3426"/>
                        <a:pt x="49689" y="3426"/>
                      </a:cubicBezTo>
                      <a:cubicBezTo>
                        <a:pt x="76747" y="3426"/>
                        <a:pt x="98682" y="24599"/>
                        <a:pt x="98682" y="50718"/>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56" name="Freeform 455">
                  <a:extLst>
                    <a:ext uri="{FF2B5EF4-FFF2-40B4-BE49-F238E27FC236}">
                      <a16:creationId xmlns:a16="http://schemas.microsoft.com/office/drawing/2014/main" id="{C576AA57-D68A-5C99-A5B1-FF4A0B09EAE1}"/>
                    </a:ext>
                  </a:extLst>
                </p:cNvPr>
                <p:cNvSpPr/>
                <p:nvPr/>
              </p:nvSpPr>
              <p:spPr>
                <a:xfrm>
                  <a:off x="5704683" y="18298750"/>
                  <a:ext cx="97987" cy="94584"/>
                </a:xfrm>
                <a:custGeom>
                  <a:avLst/>
                  <a:gdLst>
                    <a:gd name="connsiteX0" fmla="*/ 99022 w 97987"/>
                    <a:gd name="connsiteY0" fmla="*/ 50528 h 94584"/>
                    <a:gd name="connsiteX1" fmla="*/ 50028 w 97987"/>
                    <a:gd name="connsiteY1" fmla="*/ 97820 h 94584"/>
                    <a:gd name="connsiteX2" fmla="*/ 1035 w 97987"/>
                    <a:gd name="connsiteY2" fmla="*/ 50528 h 94584"/>
                    <a:gd name="connsiteX3" fmla="*/ 50028 w 97987"/>
                    <a:gd name="connsiteY3" fmla="*/ 3236 h 94584"/>
                    <a:gd name="connsiteX4" fmla="*/ 99022 w 97987"/>
                    <a:gd name="connsiteY4" fmla="*/ 50528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9022" y="50528"/>
                      </a:moveTo>
                      <a:cubicBezTo>
                        <a:pt x="99022" y="76646"/>
                        <a:pt x="77087" y="97820"/>
                        <a:pt x="50028" y="97820"/>
                      </a:cubicBezTo>
                      <a:cubicBezTo>
                        <a:pt x="22970" y="97820"/>
                        <a:pt x="1035" y="76646"/>
                        <a:pt x="1035" y="50528"/>
                      </a:cubicBezTo>
                      <a:cubicBezTo>
                        <a:pt x="1035" y="24409"/>
                        <a:pt x="22970" y="3236"/>
                        <a:pt x="50028" y="3236"/>
                      </a:cubicBezTo>
                      <a:cubicBezTo>
                        <a:pt x="77087" y="3236"/>
                        <a:pt x="99022" y="24409"/>
                        <a:pt x="99022" y="50528"/>
                      </a:cubicBezTo>
                      <a:close/>
                    </a:path>
                  </a:pathLst>
                </a:custGeom>
                <a:solidFill>
                  <a:srgbClr val="4E35A2"/>
                </a:solidFill>
                <a:ln w="1504" cap="sq">
                  <a:solidFill>
                    <a:srgbClr val="000000"/>
                  </a:solidFill>
                  <a:prstDash val="solid"/>
                  <a:miter/>
                </a:ln>
              </p:spPr>
              <p:txBody>
                <a:bodyPr rtlCol="0" anchor="ctr"/>
                <a:lstStyle/>
                <a:p>
                  <a:endParaRPr lang="en-CH" sz="4800"/>
                </a:p>
              </p:txBody>
            </p:sp>
          </p:grpSp>
          <p:sp>
            <p:nvSpPr>
              <p:cNvPr id="457" name="TextBox 456">
                <a:extLst>
                  <a:ext uri="{FF2B5EF4-FFF2-40B4-BE49-F238E27FC236}">
                    <a16:creationId xmlns:a16="http://schemas.microsoft.com/office/drawing/2014/main" id="{2CCB40FA-1CEA-D293-25DC-04790EC4BDB3}"/>
                  </a:ext>
                </a:extLst>
              </p:cNvPr>
              <p:cNvSpPr txBox="1"/>
              <p:nvPr/>
            </p:nvSpPr>
            <p:spPr>
              <a:xfrm>
                <a:off x="4840705" y="18456472"/>
                <a:ext cx="963725" cy="523220"/>
              </a:xfrm>
              <a:prstGeom prst="rect">
                <a:avLst/>
              </a:prstGeom>
              <a:noFill/>
            </p:spPr>
            <p:txBody>
              <a:bodyPr wrap="none" rtlCol="0">
                <a:spAutoFit/>
              </a:bodyPr>
              <a:lstStyle/>
              <a:p>
                <a:pPr algn="l"/>
                <a:r>
                  <a:rPr lang="en-CH" sz="2800" b="1" spc="0" baseline="0">
                    <a:ln/>
                    <a:solidFill>
                      <a:srgbClr val="000000"/>
                    </a:solidFill>
                    <a:latin typeface="Arial"/>
                    <a:cs typeface="Arial"/>
                    <a:sym typeface="Arial"/>
                    <a:rtl val="0"/>
                  </a:rPr>
                  <a:t>MCp</a:t>
                </a:r>
              </a:p>
            </p:txBody>
          </p:sp>
        </p:grpSp>
        <p:grpSp>
          <p:nvGrpSpPr>
            <p:cNvPr id="458" name="Graphic 4">
              <a:extLst>
                <a:ext uri="{FF2B5EF4-FFF2-40B4-BE49-F238E27FC236}">
                  <a16:creationId xmlns:a16="http://schemas.microsoft.com/office/drawing/2014/main" id="{33DA22A3-3255-70B7-F9A5-300B81A7C893}"/>
                </a:ext>
              </a:extLst>
            </p:cNvPr>
            <p:cNvGrpSpPr/>
            <p:nvPr/>
          </p:nvGrpSpPr>
          <p:grpSpPr>
            <a:xfrm>
              <a:off x="5489605" y="16457675"/>
              <a:ext cx="1420818" cy="1371471"/>
              <a:chOff x="5489605" y="16457675"/>
              <a:chExt cx="1420818" cy="1371471"/>
            </a:xfrm>
          </p:grpSpPr>
          <p:grpSp>
            <p:nvGrpSpPr>
              <p:cNvPr id="459" name="Graphic 4">
                <a:extLst>
                  <a:ext uri="{FF2B5EF4-FFF2-40B4-BE49-F238E27FC236}">
                    <a16:creationId xmlns:a16="http://schemas.microsoft.com/office/drawing/2014/main" id="{0C612ACF-FD5D-7392-34D3-40DB2633A31E}"/>
                  </a:ext>
                </a:extLst>
              </p:cNvPr>
              <p:cNvGrpSpPr/>
              <p:nvPr/>
            </p:nvGrpSpPr>
            <p:grpSpPr>
              <a:xfrm>
                <a:off x="5489605" y="16457675"/>
                <a:ext cx="1420818" cy="1371471"/>
                <a:chOff x="5489605" y="16457675"/>
                <a:chExt cx="1420818" cy="1371471"/>
              </a:xfrm>
            </p:grpSpPr>
            <p:sp>
              <p:nvSpPr>
                <p:cNvPr id="460" name="Freeform 459">
                  <a:extLst>
                    <a:ext uri="{FF2B5EF4-FFF2-40B4-BE49-F238E27FC236}">
                      <a16:creationId xmlns:a16="http://schemas.microsoft.com/office/drawing/2014/main" id="{2A9C1C96-A34C-E00F-0EBE-7B3BADA18658}"/>
                    </a:ext>
                  </a:extLst>
                </p:cNvPr>
                <p:cNvSpPr/>
                <p:nvPr/>
              </p:nvSpPr>
              <p:spPr>
                <a:xfrm>
                  <a:off x="5489605" y="16457675"/>
                  <a:ext cx="1420818" cy="1371471"/>
                </a:xfrm>
                <a:custGeom>
                  <a:avLst/>
                  <a:gdLst>
                    <a:gd name="connsiteX0" fmla="*/ 1421982 w 1420818"/>
                    <a:gd name="connsiteY0" fmla="*/ 688559 h 1371471"/>
                    <a:gd name="connsiteX1" fmla="*/ 711572 w 1420818"/>
                    <a:gd name="connsiteY1" fmla="*/ 1374294 h 1371471"/>
                    <a:gd name="connsiteX2" fmla="*/ 1163 w 1420818"/>
                    <a:gd name="connsiteY2" fmla="*/ 688559 h 1371471"/>
                    <a:gd name="connsiteX3" fmla="*/ 711572 w 1420818"/>
                    <a:gd name="connsiteY3" fmla="*/ 2823 h 1371471"/>
                    <a:gd name="connsiteX4" fmla="*/ 1421982 w 1420818"/>
                    <a:gd name="connsiteY4" fmla="*/ 688559 h 1371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818" h="1371471">
                      <a:moveTo>
                        <a:pt x="1421982" y="688559"/>
                      </a:moveTo>
                      <a:cubicBezTo>
                        <a:pt x="1421982" y="1067280"/>
                        <a:pt x="1103921" y="1374294"/>
                        <a:pt x="711572" y="1374294"/>
                      </a:cubicBezTo>
                      <a:cubicBezTo>
                        <a:pt x="319224" y="1374294"/>
                        <a:pt x="1163" y="1067280"/>
                        <a:pt x="1163" y="688559"/>
                      </a:cubicBezTo>
                      <a:cubicBezTo>
                        <a:pt x="1163" y="309837"/>
                        <a:pt x="319224" y="2823"/>
                        <a:pt x="711572" y="2823"/>
                      </a:cubicBezTo>
                      <a:cubicBezTo>
                        <a:pt x="1103921" y="2823"/>
                        <a:pt x="1421982" y="309837"/>
                        <a:pt x="1421982" y="688559"/>
                      </a:cubicBezTo>
                      <a:close/>
                    </a:path>
                  </a:pathLst>
                </a:custGeom>
                <a:solidFill>
                  <a:srgbClr val="FFFFFF"/>
                </a:solidFill>
                <a:ln w="12035" cap="sq">
                  <a:solidFill>
                    <a:srgbClr val="000000"/>
                  </a:solidFill>
                  <a:prstDash val="solid"/>
                  <a:miter/>
                </a:ln>
              </p:spPr>
              <p:txBody>
                <a:bodyPr rtlCol="0" anchor="ctr"/>
                <a:lstStyle/>
                <a:p>
                  <a:endParaRPr lang="en-CH" sz="4800"/>
                </a:p>
              </p:txBody>
            </p:sp>
            <p:sp>
              <p:nvSpPr>
                <p:cNvPr id="461" name="Freeform 460">
                  <a:extLst>
                    <a:ext uri="{FF2B5EF4-FFF2-40B4-BE49-F238E27FC236}">
                      <a16:creationId xmlns:a16="http://schemas.microsoft.com/office/drawing/2014/main" id="{C18096F4-35F8-A066-F3F7-90E41D81A0EE}"/>
                    </a:ext>
                  </a:extLst>
                </p:cNvPr>
                <p:cNvSpPr/>
                <p:nvPr/>
              </p:nvSpPr>
              <p:spPr>
                <a:xfrm>
                  <a:off x="5843518" y="16820743"/>
                  <a:ext cx="908994" cy="877423"/>
                </a:xfrm>
                <a:custGeom>
                  <a:avLst/>
                  <a:gdLst>
                    <a:gd name="connsiteX0" fmla="*/ 910208 w 908994"/>
                    <a:gd name="connsiteY0" fmla="*/ 441591 h 877423"/>
                    <a:gd name="connsiteX1" fmla="*/ 455711 w 908994"/>
                    <a:gd name="connsiteY1" fmla="*/ 880303 h 877423"/>
                    <a:gd name="connsiteX2" fmla="*/ 1213 w 908994"/>
                    <a:gd name="connsiteY2" fmla="*/ 441591 h 877423"/>
                    <a:gd name="connsiteX3" fmla="*/ 455711 w 908994"/>
                    <a:gd name="connsiteY3" fmla="*/ 2879 h 877423"/>
                    <a:gd name="connsiteX4" fmla="*/ 910208 w 908994"/>
                    <a:gd name="connsiteY4" fmla="*/ 441591 h 877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8994" h="877423">
                      <a:moveTo>
                        <a:pt x="910208" y="441591"/>
                      </a:moveTo>
                      <a:cubicBezTo>
                        <a:pt x="910208" y="683885"/>
                        <a:pt x="706723" y="880303"/>
                        <a:pt x="455711" y="880303"/>
                      </a:cubicBezTo>
                      <a:cubicBezTo>
                        <a:pt x="204699" y="880303"/>
                        <a:pt x="1213" y="683885"/>
                        <a:pt x="1213" y="441591"/>
                      </a:cubicBezTo>
                      <a:cubicBezTo>
                        <a:pt x="1213" y="199297"/>
                        <a:pt x="204699" y="2879"/>
                        <a:pt x="455711" y="2879"/>
                      </a:cubicBezTo>
                      <a:cubicBezTo>
                        <a:pt x="706723" y="2879"/>
                        <a:pt x="910208" y="199297"/>
                        <a:pt x="910208" y="441591"/>
                      </a:cubicBezTo>
                      <a:close/>
                    </a:path>
                  </a:pathLst>
                </a:custGeom>
                <a:solidFill>
                  <a:srgbClr val="D2C8F4"/>
                </a:solidFill>
                <a:ln w="13955" cap="sq">
                  <a:solidFill>
                    <a:srgbClr val="000000"/>
                  </a:solidFill>
                  <a:prstDash val="solid"/>
                  <a:miter/>
                </a:ln>
              </p:spPr>
              <p:txBody>
                <a:bodyPr rtlCol="0" anchor="ctr"/>
                <a:lstStyle/>
                <a:p>
                  <a:endParaRPr lang="en-CH" sz="4800"/>
                </a:p>
              </p:txBody>
            </p:sp>
            <p:sp>
              <p:nvSpPr>
                <p:cNvPr id="462" name="Freeform 461">
                  <a:extLst>
                    <a:ext uri="{FF2B5EF4-FFF2-40B4-BE49-F238E27FC236}">
                      <a16:creationId xmlns:a16="http://schemas.microsoft.com/office/drawing/2014/main" id="{FEE076F7-98EC-34B4-F799-06B3DEA7BA46}"/>
                    </a:ext>
                  </a:extLst>
                </p:cNvPr>
                <p:cNvSpPr/>
                <p:nvPr/>
              </p:nvSpPr>
              <p:spPr>
                <a:xfrm>
                  <a:off x="5659700" y="17036036"/>
                  <a:ext cx="97987" cy="94584"/>
                </a:xfrm>
                <a:custGeom>
                  <a:avLst/>
                  <a:gdLst>
                    <a:gd name="connsiteX0" fmla="*/ 99007 w 97987"/>
                    <a:gd name="connsiteY0" fmla="*/ 50113 h 94584"/>
                    <a:gd name="connsiteX1" fmla="*/ 50014 w 97987"/>
                    <a:gd name="connsiteY1" fmla="*/ 97406 h 94584"/>
                    <a:gd name="connsiteX2" fmla="*/ 1020 w 97987"/>
                    <a:gd name="connsiteY2" fmla="*/ 50113 h 94584"/>
                    <a:gd name="connsiteX3" fmla="*/ 50014 w 97987"/>
                    <a:gd name="connsiteY3" fmla="*/ 2821 h 94584"/>
                    <a:gd name="connsiteX4" fmla="*/ 99007 w 97987"/>
                    <a:gd name="connsiteY4" fmla="*/ 50113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9007" y="50113"/>
                      </a:moveTo>
                      <a:cubicBezTo>
                        <a:pt x="99007" y="76232"/>
                        <a:pt x="77072" y="97406"/>
                        <a:pt x="50014" y="97406"/>
                      </a:cubicBezTo>
                      <a:cubicBezTo>
                        <a:pt x="22955" y="97406"/>
                        <a:pt x="1020" y="76232"/>
                        <a:pt x="1020" y="50113"/>
                      </a:cubicBezTo>
                      <a:cubicBezTo>
                        <a:pt x="1020" y="23995"/>
                        <a:pt x="22955" y="2821"/>
                        <a:pt x="50014" y="2821"/>
                      </a:cubicBezTo>
                      <a:cubicBezTo>
                        <a:pt x="77072" y="2821"/>
                        <a:pt x="99007" y="23995"/>
                        <a:pt x="99007" y="50113"/>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63" name="Freeform 462">
                  <a:extLst>
                    <a:ext uri="{FF2B5EF4-FFF2-40B4-BE49-F238E27FC236}">
                      <a16:creationId xmlns:a16="http://schemas.microsoft.com/office/drawing/2014/main" id="{A5026A3B-3F16-6CCA-9BBF-BAB986F9CE99}"/>
                    </a:ext>
                  </a:extLst>
                </p:cNvPr>
                <p:cNvSpPr/>
                <p:nvPr/>
              </p:nvSpPr>
              <p:spPr>
                <a:xfrm>
                  <a:off x="5905248" y="16700617"/>
                  <a:ext cx="97987" cy="94584"/>
                </a:xfrm>
                <a:custGeom>
                  <a:avLst/>
                  <a:gdLst>
                    <a:gd name="connsiteX0" fmla="*/ 99088 w 97987"/>
                    <a:gd name="connsiteY0" fmla="*/ 50003 h 94584"/>
                    <a:gd name="connsiteX1" fmla="*/ 50094 w 97987"/>
                    <a:gd name="connsiteY1" fmla="*/ 97295 h 94584"/>
                    <a:gd name="connsiteX2" fmla="*/ 1100 w 97987"/>
                    <a:gd name="connsiteY2" fmla="*/ 50003 h 94584"/>
                    <a:gd name="connsiteX3" fmla="*/ 50094 w 97987"/>
                    <a:gd name="connsiteY3" fmla="*/ 2711 h 94584"/>
                    <a:gd name="connsiteX4" fmla="*/ 99088 w 97987"/>
                    <a:gd name="connsiteY4" fmla="*/ 50003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9088" y="50003"/>
                      </a:moveTo>
                      <a:cubicBezTo>
                        <a:pt x="99088" y="76122"/>
                        <a:pt x="77153" y="97295"/>
                        <a:pt x="50094" y="97295"/>
                      </a:cubicBezTo>
                      <a:cubicBezTo>
                        <a:pt x="23036" y="97295"/>
                        <a:pt x="1100" y="76122"/>
                        <a:pt x="1100" y="50003"/>
                      </a:cubicBezTo>
                      <a:cubicBezTo>
                        <a:pt x="1100" y="23885"/>
                        <a:pt x="23036" y="2711"/>
                        <a:pt x="50094" y="2711"/>
                      </a:cubicBezTo>
                      <a:cubicBezTo>
                        <a:pt x="77153" y="2711"/>
                        <a:pt x="99088" y="23885"/>
                        <a:pt x="99088" y="50003"/>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64" name="Freeform 463">
                  <a:extLst>
                    <a:ext uri="{FF2B5EF4-FFF2-40B4-BE49-F238E27FC236}">
                      <a16:creationId xmlns:a16="http://schemas.microsoft.com/office/drawing/2014/main" id="{CF4DDE61-6E78-7DB8-FDF7-215A6D3CC0C6}"/>
                    </a:ext>
                  </a:extLst>
                </p:cNvPr>
                <p:cNvSpPr/>
                <p:nvPr/>
              </p:nvSpPr>
              <p:spPr>
                <a:xfrm>
                  <a:off x="6376903" y="16678784"/>
                  <a:ext cx="97987" cy="94584"/>
                </a:xfrm>
                <a:custGeom>
                  <a:avLst/>
                  <a:gdLst>
                    <a:gd name="connsiteX0" fmla="*/ 99243 w 97987"/>
                    <a:gd name="connsiteY0" fmla="*/ 49996 h 94584"/>
                    <a:gd name="connsiteX1" fmla="*/ 50249 w 97987"/>
                    <a:gd name="connsiteY1" fmla="*/ 97288 h 94584"/>
                    <a:gd name="connsiteX2" fmla="*/ 1255 w 97987"/>
                    <a:gd name="connsiteY2" fmla="*/ 49996 h 94584"/>
                    <a:gd name="connsiteX3" fmla="*/ 50249 w 97987"/>
                    <a:gd name="connsiteY3" fmla="*/ 2704 h 94584"/>
                    <a:gd name="connsiteX4" fmla="*/ 99243 w 97987"/>
                    <a:gd name="connsiteY4" fmla="*/ 49996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9243" y="49996"/>
                      </a:moveTo>
                      <a:cubicBezTo>
                        <a:pt x="99243" y="76115"/>
                        <a:pt x="77307" y="97288"/>
                        <a:pt x="50249" y="97288"/>
                      </a:cubicBezTo>
                      <a:cubicBezTo>
                        <a:pt x="23190" y="97288"/>
                        <a:pt x="1255" y="76115"/>
                        <a:pt x="1255" y="49996"/>
                      </a:cubicBezTo>
                      <a:cubicBezTo>
                        <a:pt x="1255" y="23877"/>
                        <a:pt x="23190" y="2704"/>
                        <a:pt x="50249" y="2704"/>
                      </a:cubicBezTo>
                      <a:cubicBezTo>
                        <a:pt x="77307" y="2704"/>
                        <a:pt x="99243" y="23877"/>
                        <a:pt x="99243" y="49996"/>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65" name="Freeform 464">
                  <a:extLst>
                    <a:ext uri="{FF2B5EF4-FFF2-40B4-BE49-F238E27FC236}">
                      <a16:creationId xmlns:a16="http://schemas.microsoft.com/office/drawing/2014/main" id="{A125DBF1-BC77-DBBB-6E13-A14FCACB81C0}"/>
                    </a:ext>
                  </a:extLst>
                </p:cNvPr>
                <p:cNvSpPr/>
                <p:nvPr/>
              </p:nvSpPr>
              <p:spPr>
                <a:xfrm>
                  <a:off x="6185398" y="16523271"/>
                  <a:ext cx="97987" cy="94584"/>
                </a:xfrm>
                <a:custGeom>
                  <a:avLst/>
                  <a:gdLst>
                    <a:gd name="connsiteX0" fmla="*/ 99180 w 97987"/>
                    <a:gd name="connsiteY0" fmla="*/ 49945 h 94584"/>
                    <a:gd name="connsiteX1" fmla="*/ 50186 w 97987"/>
                    <a:gd name="connsiteY1" fmla="*/ 97237 h 94584"/>
                    <a:gd name="connsiteX2" fmla="*/ 1192 w 97987"/>
                    <a:gd name="connsiteY2" fmla="*/ 49945 h 94584"/>
                    <a:gd name="connsiteX3" fmla="*/ 50186 w 97987"/>
                    <a:gd name="connsiteY3" fmla="*/ 2653 h 94584"/>
                    <a:gd name="connsiteX4" fmla="*/ 99180 w 97987"/>
                    <a:gd name="connsiteY4" fmla="*/ 49945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9180" y="49945"/>
                      </a:moveTo>
                      <a:cubicBezTo>
                        <a:pt x="99180" y="76064"/>
                        <a:pt x="77245" y="97237"/>
                        <a:pt x="50186" y="97237"/>
                      </a:cubicBezTo>
                      <a:cubicBezTo>
                        <a:pt x="23128" y="97237"/>
                        <a:pt x="1192" y="76064"/>
                        <a:pt x="1192" y="49945"/>
                      </a:cubicBezTo>
                      <a:cubicBezTo>
                        <a:pt x="1192" y="23826"/>
                        <a:pt x="23128" y="2653"/>
                        <a:pt x="50186" y="2653"/>
                      </a:cubicBezTo>
                      <a:cubicBezTo>
                        <a:pt x="77245" y="2653"/>
                        <a:pt x="99180" y="23826"/>
                        <a:pt x="99180" y="49945"/>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66" name="Freeform 465">
                  <a:extLst>
                    <a:ext uri="{FF2B5EF4-FFF2-40B4-BE49-F238E27FC236}">
                      <a16:creationId xmlns:a16="http://schemas.microsoft.com/office/drawing/2014/main" id="{2A6A1181-63F7-586E-DABD-42BEF6EFF1B6}"/>
                    </a:ext>
                  </a:extLst>
                </p:cNvPr>
                <p:cNvSpPr/>
                <p:nvPr/>
              </p:nvSpPr>
              <p:spPr>
                <a:xfrm>
                  <a:off x="5659700" y="17431595"/>
                  <a:ext cx="97987" cy="94584"/>
                </a:xfrm>
                <a:custGeom>
                  <a:avLst/>
                  <a:gdLst>
                    <a:gd name="connsiteX0" fmla="*/ 99007 w 97987"/>
                    <a:gd name="connsiteY0" fmla="*/ 50243 h 94584"/>
                    <a:gd name="connsiteX1" fmla="*/ 50014 w 97987"/>
                    <a:gd name="connsiteY1" fmla="*/ 97535 h 94584"/>
                    <a:gd name="connsiteX2" fmla="*/ 1020 w 97987"/>
                    <a:gd name="connsiteY2" fmla="*/ 50243 h 94584"/>
                    <a:gd name="connsiteX3" fmla="*/ 50014 w 97987"/>
                    <a:gd name="connsiteY3" fmla="*/ 2951 h 94584"/>
                    <a:gd name="connsiteX4" fmla="*/ 99007 w 97987"/>
                    <a:gd name="connsiteY4" fmla="*/ 50243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9007" y="50243"/>
                      </a:moveTo>
                      <a:cubicBezTo>
                        <a:pt x="99007" y="76362"/>
                        <a:pt x="77072" y="97535"/>
                        <a:pt x="50014" y="97535"/>
                      </a:cubicBezTo>
                      <a:cubicBezTo>
                        <a:pt x="22955" y="97535"/>
                        <a:pt x="1020" y="76362"/>
                        <a:pt x="1020" y="50243"/>
                      </a:cubicBezTo>
                      <a:cubicBezTo>
                        <a:pt x="1020" y="24124"/>
                        <a:pt x="22955" y="2951"/>
                        <a:pt x="50014" y="2951"/>
                      </a:cubicBezTo>
                      <a:cubicBezTo>
                        <a:pt x="77072" y="2951"/>
                        <a:pt x="99007" y="24124"/>
                        <a:pt x="99007" y="50243"/>
                      </a:cubicBezTo>
                      <a:close/>
                    </a:path>
                  </a:pathLst>
                </a:custGeom>
                <a:solidFill>
                  <a:srgbClr val="4E35A2"/>
                </a:solidFill>
                <a:ln w="1504" cap="sq">
                  <a:solidFill>
                    <a:srgbClr val="000000"/>
                  </a:solidFill>
                  <a:prstDash val="solid"/>
                  <a:miter/>
                </a:ln>
              </p:spPr>
              <p:txBody>
                <a:bodyPr rtlCol="0" anchor="ctr"/>
                <a:lstStyle/>
                <a:p>
                  <a:endParaRPr lang="en-CH" sz="4800"/>
                </a:p>
              </p:txBody>
            </p:sp>
            <p:sp>
              <p:nvSpPr>
                <p:cNvPr id="467" name="Freeform 466">
                  <a:extLst>
                    <a:ext uri="{FF2B5EF4-FFF2-40B4-BE49-F238E27FC236}">
                      <a16:creationId xmlns:a16="http://schemas.microsoft.com/office/drawing/2014/main" id="{1DB99CE7-1E03-8E67-6D2F-ABCFBD3F8FB7}"/>
                    </a:ext>
                  </a:extLst>
                </p:cNvPr>
                <p:cNvSpPr/>
                <p:nvPr/>
              </p:nvSpPr>
              <p:spPr>
                <a:xfrm>
                  <a:off x="6695129" y="16851085"/>
                  <a:ext cx="97987" cy="94584"/>
                </a:xfrm>
                <a:custGeom>
                  <a:avLst/>
                  <a:gdLst>
                    <a:gd name="connsiteX0" fmla="*/ 99347 w 97987"/>
                    <a:gd name="connsiteY0" fmla="*/ 50053 h 94584"/>
                    <a:gd name="connsiteX1" fmla="*/ 50353 w 97987"/>
                    <a:gd name="connsiteY1" fmla="*/ 97345 h 94584"/>
                    <a:gd name="connsiteX2" fmla="*/ 1360 w 97987"/>
                    <a:gd name="connsiteY2" fmla="*/ 50053 h 94584"/>
                    <a:gd name="connsiteX3" fmla="*/ 50353 w 97987"/>
                    <a:gd name="connsiteY3" fmla="*/ 2761 h 94584"/>
                    <a:gd name="connsiteX4" fmla="*/ 99347 w 97987"/>
                    <a:gd name="connsiteY4" fmla="*/ 50053 h 94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 h="94584">
                      <a:moveTo>
                        <a:pt x="99347" y="50053"/>
                      </a:moveTo>
                      <a:cubicBezTo>
                        <a:pt x="99347" y="76171"/>
                        <a:pt x="77412" y="97345"/>
                        <a:pt x="50353" y="97345"/>
                      </a:cubicBezTo>
                      <a:cubicBezTo>
                        <a:pt x="23295" y="97345"/>
                        <a:pt x="1360" y="76171"/>
                        <a:pt x="1360" y="50053"/>
                      </a:cubicBezTo>
                      <a:cubicBezTo>
                        <a:pt x="1360" y="23934"/>
                        <a:pt x="23295" y="2761"/>
                        <a:pt x="50353" y="2761"/>
                      </a:cubicBezTo>
                      <a:cubicBezTo>
                        <a:pt x="77412" y="2761"/>
                        <a:pt x="99347" y="23934"/>
                        <a:pt x="99347" y="50053"/>
                      </a:cubicBezTo>
                      <a:close/>
                    </a:path>
                  </a:pathLst>
                </a:custGeom>
                <a:solidFill>
                  <a:srgbClr val="4E35A2"/>
                </a:solidFill>
                <a:ln w="1504" cap="sq">
                  <a:solidFill>
                    <a:srgbClr val="000000"/>
                  </a:solidFill>
                  <a:prstDash val="solid"/>
                  <a:miter/>
                </a:ln>
              </p:spPr>
              <p:txBody>
                <a:bodyPr rtlCol="0" anchor="ctr"/>
                <a:lstStyle/>
                <a:p>
                  <a:endParaRPr lang="en-CH" sz="4800"/>
                </a:p>
              </p:txBody>
            </p:sp>
          </p:grpSp>
          <p:sp>
            <p:nvSpPr>
              <p:cNvPr id="468" name="TextBox 467">
                <a:extLst>
                  <a:ext uri="{FF2B5EF4-FFF2-40B4-BE49-F238E27FC236}">
                    <a16:creationId xmlns:a16="http://schemas.microsoft.com/office/drawing/2014/main" id="{0851EC0F-D620-49A7-F01E-F9B4A84FAAF3}"/>
                  </a:ext>
                </a:extLst>
              </p:cNvPr>
              <p:cNvSpPr txBox="1"/>
              <p:nvPr/>
            </p:nvSpPr>
            <p:spPr>
              <a:xfrm>
                <a:off x="5831154" y="17008793"/>
                <a:ext cx="963725" cy="523220"/>
              </a:xfrm>
              <a:prstGeom prst="rect">
                <a:avLst/>
              </a:prstGeom>
              <a:noFill/>
            </p:spPr>
            <p:txBody>
              <a:bodyPr wrap="none" rtlCol="0">
                <a:spAutoFit/>
              </a:bodyPr>
              <a:lstStyle/>
              <a:p>
                <a:pPr algn="l"/>
                <a:r>
                  <a:rPr lang="en-CH" sz="2800" b="1" spc="0" baseline="0">
                    <a:ln/>
                    <a:solidFill>
                      <a:srgbClr val="000000"/>
                    </a:solidFill>
                    <a:latin typeface="Arial"/>
                    <a:cs typeface="Arial"/>
                    <a:sym typeface="Arial"/>
                    <a:rtl val="0"/>
                  </a:rPr>
                  <a:t>MCp</a:t>
                </a:r>
              </a:p>
            </p:txBody>
          </p:sp>
        </p:grpSp>
        <p:sp>
          <p:nvSpPr>
            <p:cNvPr id="469" name="TextBox 468">
              <a:extLst>
                <a:ext uri="{FF2B5EF4-FFF2-40B4-BE49-F238E27FC236}">
                  <a16:creationId xmlns:a16="http://schemas.microsoft.com/office/drawing/2014/main" id="{0BB57BCC-EBC5-D080-4741-03A3C1ACE1BD}"/>
                </a:ext>
              </a:extLst>
            </p:cNvPr>
            <p:cNvSpPr txBox="1"/>
            <p:nvPr/>
          </p:nvSpPr>
          <p:spPr>
            <a:xfrm>
              <a:off x="4002637" y="16856416"/>
              <a:ext cx="963725" cy="523220"/>
            </a:xfrm>
            <a:prstGeom prst="rect">
              <a:avLst/>
            </a:prstGeom>
            <a:noFill/>
          </p:spPr>
          <p:txBody>
            <a:bodyPr wrap="none" rtlCol="0">
              <a:spAutoFit/>
            </a:bodyPr>
            <a:lstStyle/>
            <a:p>
              <a:pPr algn="l"/>
              <a:r>
                <a:rPr lang="en-CH" sz="2800" b="1" spc="0" baseline="0" dirty="0">
                  <a:ln/>
                  <a:solidFill>
                    <a:srgbClr val="000000"/>
                  </a:solidFill>
                  <a:latin typeface="Arial"/>
                  <a:cs typeface="Arial"/>
                  <a:sym typeface="Arial"/>
                  <a:rtl val="0"/>
                </a:rPr>
                <a:t>MCp</a:t>
              </a:r>
            </a:p>
          </p:txBody>
        </p:sp>
      </p:grpSp>
      <p:sp>
        <p:nvSpPr>
          <p:cNvPr id="470" name="Freeform 469">
            <a:extLst>
              <a:ext uri="{FF2B5EF4-FFF2-40B4-BE49-F238E27FC236}">
                <a16:creationId xmlns:a16="http://schemas.microsoft.com/office/drawing/2014/main" id="{30C99E31-246C-DA6D-C774-4368A865880B}"/>
              </a:ext>
            </a:extLst>
          </p:cNvPr>
          <p:cNvSpPr/>
          <p:nvPr/>
        </p:nvSpPr>
        <p:spPr>
          <a:xfrm>
            <a:off x="22597865" y="4127418"/>
            <a:ext cx="2319691" cy="1739442"/>
          </a:xfrm>
          <a:custGeom>
            <a:avLst/>
            <a:gdLst>
              <a:gd name="connsiteX0" fmla="*/ 4033 w 2319691"/>
              <a:gd name="connsiteY0" fmla="*/ 902287 h 1739442"/>
              <a:gd name="connsiteX1" fmla="*/ 4033 w 2319691"/>
              <a:gd name="connsiteY1" fmla="*/ 969 h 1739442"/>
              <a:gd name="connsiteX2" fmla="*/ 2323724 w 2319691"/>
              <a:gd name="connsiteY2" fmla="*/ 969 h 1739442"/>
              <a:gd name="connsiteX3" fmla="*/ 2323724 w 2319691"/>
              <a:gd name="connsiteY3" fmla="*/ 1740411 h 1739442"/>
            </a:gdLst>
            <a:ahLst/>
            <a:cxnLst>
              <a:cxn ang="0">
                <a:pos x="connsiteX0" y="connsiteY0"/>
              </a:cxn>
              <a:cxn ang="0">
                <a:pos x="connsiteX1" y="connsiteY1"/>
              </a:cxn>
              <a:cxn ang="0">
                <a:pos x="connsiteX2" y="connsiteY2"/>
              </a:cxn>
              <a:cxn ang="0">
                <a:pos x="connsiteX3" y="connsiteY3"/>
              </a:cxn>
            </a:cxnLst>
            <a:rect l="l" t="t" r="r" b="b"/>
            <a:pathLst>
              <a:path w="2319691" h="1739442">
                <a:moveTo>
                  <a:pt x="4033" y="902287"/>
                </a:moveTo>
                <a:lnTo>
                  <a:pt x="4033" y="969"/>
                </a:lnTo>
                <a:lnTo>
                  <a:pt x="2323724" y="969"/>
                </a:lnTo>
                <a:lnTo>
                  <a:pt x="2323724" y="1740411"/>
                </a:lnTo>
              </a:path>
            </a:pathLst>
          </a:custGeom>
          <a:noFill/>
          <a:ln w="64242" cap="sq">
            <a:solidFill>
              <a:srgbClr val="000000"/>
            </a:solidFill>
            <a:prstDash val="solid"/>
            <a:miter/>
          </a:ln>
        </p:spPr>
        <p:txBody>
          <a:bodyPr rtlCol="0" anchor="ctr"/>
          <a:lstStyle/>
          <a:p>
            <a:endParaRPr lang="en-CH" sz="4800"/>
          </a:p>
        </p:txBody>
      </p:sp>
      <p:sp>
        <p:nvSpPr>
          <p:cNvPr id="471" name="Freeform 470">
            <a:extLst>
              <a:ext uri="{FF2B5EF4-FFF2-40B4-BE49-F238E27FC236}">
                <a16:creationId xmlns:a16="http://schemas.microsoft.com/office/drawing/2014/main" id="{E0AF69E7-33C4-7F0E-A86B-40373FA1E895}"/>
              </a:ext>
            </a:extLst>
          </p:cNvPr>
          <p:cNvSpPr/>
          <p:nvPr/>
        </p:nvSpPr>
        <p:spPr>
          <a:xfrm>
            <a:off x="27050897" y="13959265"/>
            <a:ext cx="2666551" cy="2117448"/>
          </a:xfrm>
          <a:custGeom>
            <a:avLst/>
            <a:gdLst>
              <a:gd name="connsiteX0" fmla="*/ 5551 w 2666551"/>
              <a:gd name="connsiteY0" fmla="*/ 826300 h 2117448"/>
              <a:gd name="connsiteX1" fmla="*/ 5551 w 2666551"/>
              <a:gd name="connsiteY1" fmla="*/ 4146 h 2117448"/>
              <a:gd name="connsiteX2" fmla="*/ 2672103 w 2666551"/>
              <a:gd name="connsiteY2" fmla="*/ 4146 h 2117448"/>
              <a:gd name="connsiteX3" fmla="*/ 2672103 w 2666551"/>
              <a:gd name="connsiteY3" fmla="*/ 2121594 h 2117448"/>
            </a:gdLst>
            <a:ahLst/>
            <a:cxnLst>
              <a:cxn ang="0">
                <a:pos x="connsiteX0" y="connsiteY0"/>
              </a:cxn>
              <a:cxn ang="0">
                <a:pos x="connsiteX1" y="connsiteY1"/>
              </a:cxn>
              <a:cxn ang="0">
                <a:pos x="connsiteX2" y="connsiteY2"/>
              </a:cxn>
              <a:cxn ang="0">
                <a:pos x="connsiteX3" y="connsiteY3"/>
              </a:cxn>
            </a:cxnLst>
            <a:rect l="l" t="t" r="r" b="b"/>
            <a:pathLst>
              <a:path w="2666551" h="2117448">
                <a:moveTo>
                  <a:pt x="5551" y="826300"/>
                </a:moveTo>
                <a:lnTo>
                  <a:pt x="5551" y="4146"/>
                </a:lnTo>
                <a:lnTo>
                  <a:pt x="2672103" y="4146"/>
                </a:lnTo>
                <a:lnTo>
                  <a:pt x="2672103" y="2121594"/>
                </a:lnTo>
              </a:path>
            </a:pathLst>
          </a:custGeom>
          <a:noFill/>
          <a:ln w="57314" cap="sq">
            <a:solidFill>
              <a:srgbClr val="000000"/>
            </a:solidFill>
            <a:prstDash val="solid"/>
            <a:miter/>
          </a:ln>
        </p:spPr>
        <p:txBody>
          <a:bodyPr rtlCol="0" anchor="ctr"/>
          <a:lstStyle/>
          <a:p>
            <a:endParaRPr lang="en-CH" sz="4800"/>
          </a:p>
        </p:txBody>
      </p:sp>
      <p:sp>
        <p:nvSpPr>
          <p:cNvPr id="472" name="Freeform 471">
            <a:extLst>
              <a:ext uri="{FF2B5EF4-FFF2-40B4-BE49-F238E27FC236}">
                <a16:creationId xmlns:a16="http://schemas.microsoft.com/office/drawing/2014/main" id="{52E26829-582F-4A1D-A328-C580C2A517D3}"/>
              </a:ext>
            </a:extLst>
          </p:cNvPr>
          <p:cNvSpPr/>
          <p:nvPr/>
        </p:nvSpPr>
        <p:spPr>
          <a:xfrm>
            <a:off x="18780576" y="13584586"/>
            <a:ext cx="2556192" cy="2117448"/>
          </a:xfrm>
          <a:custGeom>
            <a:avLst/>
            <a:gdLst>
              <a:gd name="connsiteX0" fmla="*/ 2819 w 2556192"/>
              <a:gd name="connsiteY0" fmla="*/ 826177 h 2117448"/>
              <a:gd name="connsiteX1" fmla="*/ 2819 w 2556192"/>
              <a:gd name="connsiteY1" fmla="*/ 4023 h 2117448"/>
              <a:gd name="connsiteX2" fmla="*/ 2559012 w 2556192"/>
              <a:gd name="connsiteY2" fmla="*/ 4023 h 2117448"/>
              <a:gd name="connsiteX3" fmla="*/ 2559012 w 2556192"/>
              <a:gd name="connsiteY3" fmla="*/ 2121471 h 2117448"/>
            </a:gdLst>
            <a:ahLst/>
            <a:cxnLst>
              <a:cxn ang="0">
                <a:pos x="connsiteX0" y="connsiteY0"/>
              </a:cxn>
              <a:cxn ang="0">
                <a:pos x="connsiteX1" y="connsiteY1"/>
              </a:cxn>
              <a:cxn ang="0">
                <a:pos x="connsiteX2" y="connsiteY2"/>
              </a:cxn>
              <a:cxn ang="0">
                <a:pos x="connsiteX3" y="connsiteY3"/>
              </a:cxn>
            </a:cxnLst>
            <a:rect l="l" t="t" r="r" b="b"/>
            <a:pathLst>
              <a:path w="2556192" h="2117448">
                <a:moveTo>
                  <a:pt x="2819" y="826177"/>
                </a:moveTo>
                <a:lnTo>
                  <a:pt x="2819" y="4023"/>
                </a:lnTo>
                <a:lnTo>
                  <a:pt x="2559012" y="4023"/>
                </a:lnTo>
                <a:lnTo>
                  <a:pt x="2559012" y="2121471"/>
                </a:lnTo>
              </a:path>
            </a:pathLst>
          </a:custGeom>
          <a:noFill/>
          <a:ln w="55875" cap="sq">
            <a:solidFill>
              <a:srgbClr val="000000"/>
            </a:solidFill>
            <a:prstDash val="solid"/>
            <a:miter/>
          </a:ln>
        </p:spPr>
        <p:txBody>
          <a:bodyPr rtlCol="0" anchor="ctr"/>
          <a:lstStyle/>
          <a:p>
            <a:endParaRPr lang="en-CH" sz="4800"/>
          </a:p>
        </p:txBody>
      </p:sp>
      <p:pic>
        <p:nvPicPr>
          <p:cNvPr id="473" name="Picture 472">
            <a:extLst>
              <a:ext uri="{FF2B5EF4-FFF2-40B4-BE49-F238E27FC236}">
                <a16:creationId xmlns:a16="http://schemas.microsoft.com/office/drawing/2014/main" id="{9335FA29-4C75-7D86-5C5A-8CE7F0E0B186}"/>
              </a:ext>
            </a:extLst>
          </p:cNvPr>
          <p:cNvPicPr>
            <a:picLocks noChangeAspect="1"/>
          </p:cNvPicPr>
          <p:nvPr/>
        </p:nvPicPr>
        <p:blipFill>
          <a:blip r:embed="rId5"/>
          <a:stretch>
            <a:fillRect/>
          </a:stretch>
        </p:blipFill>
        <p:spPr>
          <a:xfrm>
            <a:off x="11411872" y="17446395"/>
            <a:ext cx="3594100" cy="3733800"/>
          </a:xfrm>
          <a:prstGeom prst="rect">
            <a:avLst/>
          </a:prstGeom>
        </p:spPr>
      </p:pic>
    </p:spTree>
    <p:extLst>
      <p:ext uri="{BB962C8B-B14F-4D97-AF65-F5344CB8AC3E}">
        <p14:creationId xmlns:p14="http://schemas.microsoft.com/office/powerpoint/2010/main" val="316923460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5F0039D6-E949-4CB2-807A-D3D4987354AF}"/>
              </a:ext>
            </a:extLst>
          </p:cNvPr>
          <p:cNvSpPr/>
          <p:nvPr/>
        </p:nvSpPr>
        <p:spPr>
          <a:xfrm>
            <a:off x="825500" y="10201273"/>
            <a:ext cx="30891161" cy="10644189"/>
          </a:xfrm>
          <a:prstGeom prst="roundRect">
            <a:avLst>
              <a:gd name="adj" fmla="val 3066"/>
            </a:avLst>
          </a:prstGeom>
          <a:solidFill>
            <a:srgbClr val="DBE9FF"/>
          </a:solidFill>
          <a:ln w="3175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ounded Rectangle 4">
            <a:extLst>
              <a:ext uri="{FF2B5EF4-FFF2-40B4-BE49-F238E27FC236}">
                <a16:creationId xmlns:a16="http://schemas.microsoft.com/office/drawing/2014/main" id="{7A18B897-D50D-790D-DCD1-86CC9D970482}"/>
              </a:ext>
            </a:extLst>
          </p:cNvPr>
          <p:cNvSpPr/>
          <p:nvPr/>
        </p:nvSpPr>
        <p:spPr>
          <a:xfrm>
            <a:off x="825499" y="1113183"/>
            <a:ext cx="30891163" cy="8315529"/>
          </a:xfrm>
          <a:prstGeom prst="roundRect">
            <a:avLst>
              <a:gd name="adj" fmla="val 3958"/>
            </a:avLst>
          </a:prstGeom>
          <a:solidFill>
            <a:srgbClr val="DBE9FF"/>
          </a:solidFill>
          <a:ln w="31750">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7">
            <a:extLst>
              <a:ext uri="{FF2B5EF4-FFF2-40B4-BE49-F238E27FC236}">
                <a16:creationId xmlns:a16="http://schemas.microsoft.com/office/drawing/2014/main" id="{EE3EC583-CAF3-0BCB-E846-6EDACF01CF05}"/>
              </a:ext>
            </a:extLst>
          </p:cNvPr>
          <p:cNvSpPr/>
          <p:nvPr/>
        </p:nvSpPr>
        <p:spPr>
          <a:xfrm>
            <a:off x="4563607" y="595037"/>
            <a:ext cx="5129033" cy="1120714"/>
          </a:xfrm>
          <a:prstGeom prst="roundRect">
            <a:avLst>
              <a:gd name="adj" fmla="val 50000"/>
            </a:avLst>
          </a:prstGeom>
          <a:solidFill>
            <a:schemeClr val="bg1"/>
          </a:solidFill>
          <a:ln w="3175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dirty="0">
                <a:solidFill>
                  <a:srgbClr val="000080"/>
                </a:solidFill>
                <a:latin typeface="Arial" panose="020B0604020202020204" pitchFamily="34" charset="0"/>
                <a:cs typeface="Arial" panose="020B0604020202020204" pitchFamily="34" charset="0"/>
              </a:rPr>
              <a:t>Study design</a:t>
            </a:r>
          </a:p>
        </p:txBody>
      </p:sp>
      <p:sp>
        <p:nvSpPr>
          <p:cNvPr id="9" name="Rounded Rectangle 8">
            <a:extLst>
              <a:ext uri="{FF2B5EF4-FFF2-40B4-BE49-F238E27FC236}">
                <a16:creationId xmlns:a16="http://schemas.microsoft.com/office/drawing/2014/main" id="{D4F1CF17-6FFA-024A-71EC-82B2C6828EE5}"/>
              </a:ext>
            </a:extLst>
          </p:cNvPr>
          <p:cNvSpPr/>
          <p:nvPr/>
        </p:nvSpPr>
        <p:spPr>
          <a:xfrm>
            <a:off x="12115799" y="9679048"/>
            <a:ext cx="10603025" cy="1120714"/>
          </a:xfrm>
          <a:prstGeom prst="roundRect">
            <a:avLst>
              <a:gd name="adj" fmla="val 50000"/>
            </a:avLst>
          </a:prstGeom>
          <a:solidFill>
            <a:schemeClr val="bg1"/>
          </a:solidFill>
          <a:ln w="3175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dirty="0">
                <a:solidFill>
                  <a:srgbClr val="000080"/>
                </a:solidFill>
                <a:latin typeface="Arial" panose="020B0604020202020204" pitchFamily="34" charset="0"/>
                <a:cs typeface="Arial" panose="020B0604020202020204" pitchFamily="34" charset="0"/>
              </a:rPr>
              <a:t>Informative title (font 54-60 pt)</a:t>
            </a:r>
          </a:p>
        </p:txBody>
      </p:sp>
      <p:sp>
        <p:nvSpPr>
          <p:cNvPr id="15" name="TextBox 14">
            <a:extLst>
              <a:ext uri="{FF2B5EF4-FFF2-40B4-BE49-F238E27FC236}">
                <a16:creationId xmlns:a16="http://schemas.microsoft.com/office/drawing/2014/main" id="{A9C4300F-1AEE-7BAF-371F-0B3C1CB15BC8}"/>
              </a:ext>
            </a:extLst>
          </p:cNvPr>
          <p:cNvSpPr txBox="1"/>
          <p:nvPr/>
        </p:nvSpPr>
        <p:spPr>
          <a:xfrm>
            <a:off x="1882296" y="2294360"/>
            <a:ext cx="14106747" cy="7109639"/>
          </a:xfrm>
          <a:prstGeom prst="rect">
            <a:avLst/>
          </a:prstGeom>
          <a:noFill/>
        </p:spPr>
        <p:txBody>
          <a:bodyPr wrap="none" rtlCol="0">
            <a:spAutoFit/>
          </a:bodyPr>
          <a:lstStyle/>
          <a:p>
            <a:pPr marL="685800" indent="-685800">
              <a:lnSpc>
                <a:spcPct val="150000"/>
              </a:lnSpc>
              <a:buFont typeface="Wingdings" pitchFamily="2" charset="2"/>
              <a:buChar char="§"/>
            </a:pPr>
            <a:r>
              <a:rPr lang="en-US" sz="4800" dirty="0">
                <a:solidFill>
                  <a:srgbClr val="000080"/>
                </a:solidFill>
                <a:latin typeface="Arial" panose="020B0604020202020204" pitchFamily="34" charset="0"/>
                <a:ea typeface="Helvetica Neue" panose="02000503000000020004" pitchFamily="2" charset="0"/>
                <a:cs typeface="Arial" panose="020B0604020202020204" pitchFamily="34" charset="0"/>
              </a:rPr>
              <a:t>Use simple people/mouse icons </a:t>
            </a:r>
          </a:p>
          <a:p>
            <a:pPr marL="685800" indent="-685800">
              <a:lnSpc>
                <a:spcPct val="150000"/>
              </a:lnSpc>
              <a:buFont typeface="Wingdings" pitchFamily="2" charset="2"/>
              <a:buChar char="§"/>
            </a:pPr>
            <a:r>
              <a:rPr lang="en-US" sz="4800" dirty="0">
                <a:solidFill>
                  <a:srgbClr val="000080"/>
                </a:solidFill>
                <a:latin typeface="Arial" panose="020B0604020202020204" pitchFamily="34" charset="0"/>
                <a:ea typeface="Helvetica Neue" panose="02000503000000020004" pitchFamily="2" charset="0"/>
                <a:cs typeface="Arial" panose="020B0604020202020204" pitchFamily="34" charset="0"/>
              </a:rPr>
              <a:t>Add the studied groups and numbers of subjects</a:t>
            </a:r>
          </a:p>
          <a:p>
            <a:pPr marL="685800" indent="-685800">
              <a:lnSpc>
                <a:spcPct val="150000"/>
              </a:lnSpc>
              <a:buFont typeface="Wingdings" pitchFamily="2" charset="2"/>
              <a:buChar char="§"/>
            </a:pPr>
            <a:r>
              <a:rPr lang="en-US" sz="4800" dirty="0">
                <a:solidFill>
                  <a:srgbClr val="000080"/>
                </a:solidFill>
                <a:latin typeface="Arial" panose="020B0604020202020204" pitchFamily="34" charset="0"/>
                <a:ea typeface="Helvetica Neue" panose="02000503000000020004" pitchFamily="2" charset="0"/>
                <a:cs typeface="Arial" panose="020B0604020202020204" pitchFamily="34" charset="0"/>
              </a:rPr>
              <a:t>If applicable, present the study timeline,</a:t>
            </a:r>
            <a:br>
              <a:rPr lang="en-US" sz="4800" dirty="0">
                <a:solidFill>
                  <a:srgbClr val="000080"/>
                </a:solidFill>
                <a:latin typeface="Arial" panose="020B0604020202020204" pitchFamily="34" charset="0"/>
                <a:ea typeface="Helvetica Neue" panose="02000503000000020004" pitchFamily="2" charset="0"/>
                <a:cs typeface="Arial" panose="020B0604020202020204" pitchFamily="34" charset="0"/>
              </a:rPr>
            </a:br>
            <a:r>
              <a:rPr lang="en-US" sz="4800" dirty="0">
                <a:solidFill>
                  <a:srgbClr val="000080"/>
                </a:solidFill>
                <a:latin typeface="Arial" panose="020B0604020202020204" pitchFamily="34" charset="0"/>
                <a:ea typeface="Helvetica Neue" panose="02000503000000020004" pitchFamily="2" charset="0"/>
                <a:cs typeface="Arial" panose="020B0604020202020204" pitchFamily="34" charset="0"/>
              </a:rPr>
              <a:t>e.g. treatment duration</a:t>
            </a:r>
          </a:p>
          <a:p>
            <a:pPr marL="685800" indent="-685800">
              <a:lnSpc>
                <a:spcPct val="150000"/>
              </a:lnSpc>
              <a:buFont typeface="Wingdings" pitchFamily="2" charset="2"/>
              <a:buChar char="§"/>
            </a:pPr>
            <a:r>
              <a:rPr lang="en-US" sz="4800" dirty="0">
                <a:solidFill>
                  <a:srgbClr val="000080"/>
                </a:solidFill>
                <a:latin typeface="Arial" panose="020B0604020202020204" pitchFamily="34" charset="0"/>
                <a:ea typeface="Helvetica Neue" panose="02000503000000020004" pitchFamily="2" charset="0"/>
                <a:cs typeface="Arial" panose="020B0604020202020204" pitchFamily="34" charset="0"/>
              </a:rPr>
              <a:t>Font: Arial or Helvetica, not smaller than 40 pt</a:t>
            </a:r>
          </a:p>
          <a:p>
            <a:endParaRPr lang="en-CH" sz="4800" dirty="0">
              <a:solidFill>
                <a:srgbClr val="000080"/>
              </a:solidFill>
              <a:highlight>
                <a:srgbClr val="FFFF00"/>
              </a:highlight>
              <a:latin typeface="Arial" panose="020B0604020202020204" pitchFamily="34" charset="0"/>
              <a:cs typeface="Arial" panose="020B0604020202020204" pitchFamily="34" charset="0"/>
            </a:endParaRPr>
          </a:p>
          <a:p>
            <a:pPr marL="857250" indent="-857250">
              <a:buFont typeface="Wingdings" pitchFamily="2" charset="2"/>
              <a:buChar char="§"/>
            </a:pPr>
            <a:endParaRPr lang="en-CH" sz="4800" dirty="0">
              <a:solidFill>
                <a:srgbClr val="000080"/>
              </a:solidFill>
              <a:highlight>
                <a:srgbClr val="FFFF00"/>
              </a:highlight>
              <a:latin typeface="Arial" panose="020B0604020202020204" pitchFamily="34" charset="0"/>
              <a:cs typeface="Arial" panose="020B0604020202020204" pitchFamily="34" charset="0"/>
            </a:endParaRPr>
          </a:p>
        </p:txBody>
      </p:sp>
      <p:pic>
        <p:nvPicPr>
          <p:cNvPr id="16" name="Picture 15">
            <a:extLst>
              <a:ext uri="{FF2B5EF4-FFF2-40B4-BE49-F238E27FC236}">
                <a16:creationId xmlns:a16="http://schemas.microsoft.com/office/drawing/2014/main" id="{8F53FB27-B21F-704F-661B-42D23CC47099}"/>
              </a:ext>
            </a:extLst>
          </p:cNvPr>
          <p:cNvPicPr>
            <a:picLocks noChangeAspect="1"/>
          </p:cNvPicPr>
          <p:nvPr/>
        </p:nvPicPr>
        <p:blipFill>
          <a:blip r:embed="rId2">
            <a:duotone>
              <a:prstClr val="black"/>
              <a:schemeClr val="accent1">
                <a:tint val="45000"/>
                <a:satMod val="400000"/>
              </a:schemeClr>
            </a:duotone>
            <a:lum bright="-20000" contrast="-20000"/>
            <a:alphaModFix amt="22000"/>
          </a:blip>
          <a:stretch>
            <a:fillRect/>
          </a:stretch>
        </p:blipFill>
        <p:spPr>
          <a:xfrm flipH="1">
            <a:off x="21406740" y="14590643"/>
            <a:ext cx="10992548" cy="7027380"/>
          </a:xfrm>
          <a:prstGeom prst="rect">
            <a:avLst/>
          </a:prstGeom>
        </p:spPr>
      </p:pic>
      <p:sp>
        <p:nvSpPr>
          <p:cNvPr id="18" name="TextBox 17">
            <a:extLst>
              <a:ext uri="{FF2B5EF4-FFF2-40B4-BE49-F238E27FC236}">
                <a16:creationId xmlns:a16="http://schemas.microsoft.com/office/drawing/2014/main" id="{E441A441-1408-81A8-0041-3FA4B58268ED}"/>
              </a:ext>
            </a:extLst>
          </p:cNvPr>
          <p:cNvSpPr txBox="1"/>
          <p:nvPr/>
        </p:nvSpPr>
        <p:spPr>
          <a:xfrm>
            <a:off x="18602272" y="11774498"/>
            <a:ext cx="10976082" cy="3677802"/>
          </a:xfrm>
          <a:prstGeom prst="rect">
            <a:avLst/>
          </a:prstGeom>
          <a:noFill/>
        </p:spPr>
        <p:txBody>
          <a:bodyPr wrap="none" rtlCol="0">
            <a:spAutoFit/>
          </a:bodyPr>
          <a:lstStyle/>
          <a:p>
            <a:pPr>
              <a:lnSpc>
                <a:spcPct val="150000"/>
              </a:lnSpc>
            </a:pPr>
            <a:r>
              <a:rPr lang="en-CH" sz="5400" dirty="0">
                <a:solidFill>
                  <a:srgbClr val="000080"/>
                </a:solidFill>
                <a:highlight>
                  <a:srgbClr val="FFFF00"/>
                </a:highlight>
                <a:latin typeface="Arial" panose="020B0604020202020204" pitchFamily="34" charset="0"/>
                <a:cs typeface="Arial" panose="020B0604020202020204" pitchFamily="34" charset="0"/>
              </a:rPr>
              <a:t>▶︎ Create your GA on this slide</a:t>
            </a:r>
          </a:p>
          <a:p>
            <a:pPr>
              <a:lnSpc>
                <a:spcPct val="150000"/>
              </a:lnSpc>
            </a:pPr>
            <a:r>
              <a:rPr lang="en-CH" sz="5400" dirty="0">
                <a:solidFill>
                  <a:srgbClr val="000080"/>
                </a:solidFill>
                <a:highlight>
                  <a:srgbClr val="FFFF00"/>
                </a:highlight>
                <a:latin typeface="Arial" panose="020B0604020202020204" pitchFamily="34" charset="0"/>
                <a:cs typeface="Arial" panose="020B0604020202020204" pitchFamily="34" charset="0"/>
              </a:rPr>
              <a:t>▶︎ Simply, copy-paste the graphics</a:t>
            </a:r>
          </a:p>
          <a:p>
            <a:pPr>
              <a:lnSpc>
                <a:spcPct val="150000"/>
              </a:lnSpc>
            </a:pPr>
            <a:r>
              <a:rPr lang="en-CH" sz="5400" dirty="0">
                <a:solidFill>
                  <a:srgbClr val="000080"/>
                </a:solidFill>
                <a:highlight>
                  <a:srgbClr val="FFFF00"/>
                </a:highlight>
                <a:latin typeface="Arial" panose="020B0604020202020204" pitchFamily="34" charset="0"/>
                <a:cs typeface="Arial" panose="020B0604020202020204" pitchFamily="34" charset="0"/>
              </a:rPr>
              <a:t>from the following slides</a:t>
            </a:r>
          </a:p>
        </p:txBody>
      </p:sp>
      <p:sp>
        <p:nvSpPr>
          <p:cNvPr id="19" name="TextBox 18">
            <a:extLst>
              <a:ext uri="{FF2B5EF4-FFF2-40B4-BE49-F238E27FC236}">
                <a16:creationId xmlns:a16="http://schemas.microsoft.com/office/drawing/2014/main" id="{EDD10C66-BCFC-5AF2-FEF4-E5ADEFC795C3}"/>
              </a:ext>
            </a:extLst>
          </p:cNvPr>
          <p:cNvSpPr txBox="1"/>
          <p:nvPr/>
        </p:nvSpPr>
        <p:spPr>
          <a:xfrm>
            <a:off x="1881046" y="12793831"/>
            <a:ext cx="11570796" cy="3785652"/>
          </a:xfrm>
          <a:prstGeom prst="rect">
            <a:avLst/>
          </a:prstGeom>
          <a:noFill/>
        </p:spPr>
        <p:txBody>
          <a:bodyPr wrap="none" rtlCol="0">
            <a:spAutoFit/>
          </a:bodyPr>
          <a:lstStyle/>
          <a:p>
            <a:pPr marL="857250" indent="-857250">
              <a:lnSpc>
                <a:spcPct val="150000"/>
              </a:lnSpc>
              <a:buFont typeface="Wingdings" pitchFamily="2" charset="2"/>
              <a:buChar char="§"/>
            </a:pPr>
            <a:r>
              <a:rPr lang="en-CH" sz="4800" dirty="0">
                <a:solidFill>
                  <a:srgbClr val="000080"/>
                </a:solidFill>
                <a:latin typeface="Arial" panose="020B0604020202020204" pitchFamily="34" charset="0"/>
                <a:cs typeface="Arial" panose="020B0604020202020204" pitchFamily="34" charset="0"/>
              </a:rPr>
              <a:t>Focus on the most important findings</a:t>
            </a:r>
          </a:p>
          <a:p>
            <a:pPr marL="857250" indent="-857250">
              <a:lnSpc>
                <a:spcPct val="150000"/>
              </a:lnSpc>
              <a:buFont typeface="Wingdings" pitchFamily="2" charset="2"/>
              <a:buChar char="§"/>
            </a:pPr>
            <a:r>
              <a:rPr lang="en-CH" sz="4800" dirty="0">
                <a:solidFill>
                  <a:srgbClr val="000080"/>
                </a:solidFill>
                <a:latin typeface="Arial" panose="020B0604020202020204" pitchFamily="34" charset="0"/>
                <a:cs typeface="Arial" panose="020B0604020202020204" pitchFamily="34" charset="0"/>
              </a:rPr>
              <a:t>Present data on simplified data graphs</a:t>
            </a:r>
          </a:p>
          <a:p>
            <a:endParaRPr lang="en-CH" sz="4800" dirty="0">
              <a:solidFill>
                <a:srgbClr val="000080"/>
              </a:solidFill>
              <a:latin typeface="Arial" panose="020B0604020202020204" pitchFamily="34" charset="0"/>
              <a:cs typeface="Arial" panose="020B0604020202020204" pitchFamily="34" charset="0"/>
            </a:endParaRPr>
          </a:p>
          <a:p>
            <a:pPr marL="857250" indent="-857250">
              <a:buFont typeface="Wingdings" pitchFamily="2" charset="2"/>
              <a:buChar char="§"/>
            </a:pPr>
            <a:endParaRPr lang="en-CH" sz="4800" dirty="0">
              <a:solidFill>
                <a:srgbClr val="00008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280096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0059573D-7215-CC17-E81B-7F9FF02B2475}"/>
              </a:ext>
            </a:extLst>
          </p:cNvPr>
          <p:cNvSpPr/>
          <p:nvPr/>
        </p:nvSpPr>
        <p:spPr>
          <a:xfrm>
            <a:off x="613491" y="1091313"/>
            <a:ext cx="17055297" cy="8050690"/>
          </a:xfrm>
          <a:custGeom>
            <a:avLst/>
            <a:gdLst>
              <a:gd name="connsiteX0" fmla="*/ 17055546 w 17055297"/>
              <a:gd name="connsiteY0" fmla="*/ 336542 h 8050690"/>
              <a:gd name="connsiteX1" fmla="*/ 16717511 w 17055297"/>
              <a:gd name="connsiteY1" fmla="*/ -1509 h 8050690"/>
              <a:gd name="connsiteX2" fmla="*/ 338269 w 17055297"/>
              <a:gd name="connsiteY2" fmla="*/ -1509 h 8050690"/>
              <a:gd name="connsiteX3" fmla="*/ 249 w 17055297"/>
              <a:gd name="connsiteY3" fmla="*/ 336542 h 8050690"/>
              <a:gd name="connsiteX4" fmla="*/ 249 w 17055297"/>
              <a:gd name="connsiteY4" fmla="*/ 7711122 h 8050690"/>
              <a:gd name="connsiteX5" fmla="*/ 338269 w 17055297"/>
              <a:gd name="connsiteY5" fmla="*/ 8049181 h 8050690"/>
              <a:gd name="connsiteX6" fmla="*/ 16717511 w 17055297"/>
              <a:gd name="connsiteY6" fmla="*/ 8049181 h 8050690"/>
              <a:gd name="connsiteX7" fmla="*/ 17055546 w 17055297"/>
              <a:gd name="connsiteY7" fmla="*/ 7711122 h 8050690"/>
              <a:gd name="connsiteX8" fmla="*/ 17055546 w 17055297"/>
              <a:gd name="connsiteY8" fmla="*/ 336542 h 805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55297" h="8050690">
                <a:moveTo>
                  <a:pt x="17055546" y="336542"/>
                </a:moveTo>
                <a:cubicBezTo>
                  <a:pt x="17055546" y="149967"/>
                  <a:pt x="16904072" y="-1509"/>
                  <a:pt x="16717511" y="-1509"/>
                </a:cubicBezTo>
                <a:lnTo>
                  <a:pt x="338269" y="-1509"/>
                </a:lnTo>
                <a:cubicBezTo>
                  <a:pt x="151707" y="-1509"/>
                  <a:pt x="249" y="149967"/>
                  <a:pt x="249" y="336542"/>
                </a:cubicBezTo>
                <a:lnTo>
                  <a:pt x="249" y="7711122"/>
                </a:lnTo>
                <a:cubicBezTo>
                  <a:pt x="249" y="7897701"/>
                  <a:pt x="151707" y="8049181"/>
                  <a:pt x="338269" y="8049181"/>
                </a:cubicBezTo>
                <a:lnTo>
                  <a:pt x="16717511" y="8049181"/>
                </a:lnTo>
                <a:cubicBezTo>
                  <a:pt x="16904072" y="8049181"/>
                  <a:pt x="17055546" y="7897701"/>
                  <a:pt x="17055546" y="7711122"/>
                </a:cubicBezTo>
                <a:lnTo>
                  <a:pt x="17055546" y="336542"/>
                </a:lnTo>
                <a:close/>
              </a:path>
            </a:pathLst>
          </a:custGeom>
          <a:solidFill>
            <a:srgbClr val="DBE9FF"/>
          </a:solidFill>
          <a:ln w="31451" cap="rnd">
            <a:solidFill>
              <a:srgbClr val="000080"/>
            </a:solidFill>
            <a:prstDash val="solid"/>
            <a:round/>
          </a:ln>
        </p:spPr>
        <p:txBody>
          <a:bodyPr rtlCol="0" anchor="ctr"/>
          <a:lstStyle/>
          <a:p>
            <a:endParaRPr lang="en-CH" sz="4400"/>
          </a:p>
        </p:txBody>
      </p:sp>
      <p:sp>
        <p:nvSpPr>
          <p:cNvPr id="9" name="Freeform 8">
            <a:extLst>
              <a:ext uri="{FF2B5EF4-FFF2-40B4-BE49-F238E27FC236}">
                <a16:creationId xmlns:a16="http://schemas.microsoft.com/office/drawing/2014/main" id="{9D5A2774-3671-C1FB-A207-9F63504618A5}"/>
              </a:ext>
            </a:extLst>
          </p:cNvPr>
          <p:cNvSpPr/>
          <p:nvPr/>
        </p:nvSpPr>
        <p:spPr>
          <a:xfrm>
            <a:off x="1563748" y="1726784"/>
            <a:ext cx="4001363" cy="914201"/>
          </a:xfrm>
          <a:custGeom>
            <a:avLst/>
            <a:gdLst>
              <a:gd name="connsiteX0" fmla="*/ -1032 w 4001363"/>
              <a:gd name="connsiteY0" fmla="*/ -1383 h 914201"/>
              <a:gd name="connsiteX1" fmla="*/ 4000332 w 4001363"/>
              <a:gd name="connsiteY1" fmla="*/ -1383 h 914201"/>
              <a:gd name="connsiteX2" fmla="*/ 4000332 w 4001363"/>
              <a:gd name="connsiteY2" fmla="*/ 912818 h 914201"/>
              <a:gd name="connsiteX3" fmla="*/ -1032 w 4001363"/>
              <a:gd name="connsiteY3" fmla="*/ 912818 h 914201"/>
            </a:gdLst>
            <a:ahLst/>
            <a:cxnLst>
              <a:cxn ang="0">
                <a:pos x="connsiteX0" y="connsiteY0"/>
              </a:cxn>
              <a:cxn ang="0">
                <a:pos x="connsiteX1" y="connsiteY1"/>
              </a:cxn>
              <a:cxn ang="0">
                <a:pos x="connsiteX2" y="connsiteY2"/>
              </a:cxn>
              <a:cxn ang="0">
                <a:pos x="connsiteX3" y="connsiteY3"/>
              </a:cxn>
            </a:cxnLst>
            <a:rect l="l" t="t" r="r" b="b"/>
            <a:pathLst>
              <a:path w="4001363" h="914201">
                <a:moveTo>
                  <a:pt x="-1032" y="-1383"/>
                </a:moveTo>
                <a:lnTo>
                  <a:pt x="4000332" y="-1383"/>
                </a:lnTo>
                <a:lnTo>
                  <a:pt x="4000332" y="912818"/>
                </a:lnTo>
                <a:lnTo>
                  <a:pt x="-1032" y="912818"/>
                </a:lnTo>
                <a:close/>
              </a:path>
            </a:pathLst>
          </a:custGeom>
          <a:solidFill>
            <a:srgbClr val="AEBDE9"/>
          </a:solidFill>
          <a:ln w="1714" cap="rnd">
            <a:noFill/>
            <a:prstDash val="solid"/>
            <a:round/>
          </a:ln>
        </p:spPr>
        <p:txBody>
          <a:bodyPr rtlCol="0" anchor="ctr"/>
          <a:lstStyle/>
          <a:p>
            <a:endParaRPr lang="en-CH" sz="4400"/>
          </a:p>
        </p:txBody>
      </p:sp>
      <p:sp>
        <p:nvSpPr>
          <p:cNvPr id="10" name="Freeform 9">
            <a:extLst>
              <a:ext uri="{FF2B5EF4-FFF2-40B4-BE49-F238E27FC236}">
                <a16:creationId xmlns:a16="http://schemas.microsoft.com/office/drawing/2014/main" id="{A2CCD98E-EB1E-A9AB-29BE-981932BE9173}"/>
              </a:ext>
            </a:extLst>
          </p:cNvPr>
          <p:cNvSpPr/>
          <p:nvPr/>
        </p:nvSpPr>
        <p:spPr>
          <a:xfrm>
            <a:off x="12649708" y="1752218"/>
            <a:ext cx="4418354" cy="914201"/>
          </a:xfrm>
          <a:custGeom>
            <a:avLst/>
            <a:gdLst>
              <a:gd name="connsiteX0" fmla="*/ 2675 w 4418354"/>
              <a:gd name="connsiteY0" fmla="*/ -1375 h 914201"/>
              <a:gd name="connsiteX1" fmla="*/ 4421030 w 4418354"/>
              <a:gd name="connsiteY1" fmla="*/ -1375 h 914201"/>
              <a:gd name="connsiteX2" fmla="*/ 4421030 w 4418354"/>
              <a:gd name="connsiteY2" fmla="*/ 912826 h 914201"/>
              <a:gd name="connsiteX3" fmla="*/ 2675 w 4418354"/>
              <a:gd name="connsiteY3" fmla="*/ 912826 h 914201"/>
            </a:gdLst>
            <a:ahLst/>
            <a:cxnLst>
              <a:cxn ang="0">
                <a:pos x="connsiteX0" y="connsiteY0"/>
              </a:cxn>
              <a:cxn ang="0">
                <a:pos x="connsiteX1" y="connsiteY1"/>
              </a:cxn>
              <a:cxn ang="0">
                <a:pos x="connsiteX2" y="connsiteY2"/>
              </a:cxn>
              <a:cxn ang="0">
                <a:pos x="connsiteX3" y="connsiteY3"/>
              </a:cxn>
            </a:cxnLst>
            <a:rect l="l" t="t" r="r" b="b"/>
            <a:pathLst>
              <a:path w="4418354" h="914201">
                <a:moveTo>
                  <a:pt x="2675" y="-1375"/>
                </a:moveTo>
                <a:lnTo>
                  <a:pt x="4421030" y="-1375"/>
                </a:lnTo>
                <a:lnTo>
                  <a:pt x="4421030" y="912826"/>
                </a:lnTo>
                <a:lnTo>
                  <a:pt x="2675" y="912826"/>
                </a:lnTo>
                <a:close/>
              </a:path>
            </a:pathLst>
          </a:custGeom>
          <a:solidFill>
            <a:srgbClr val="AEBDE9"/>
          </a:solidFill>
          <a:ln w="1814" cap="rnd">
            <a:noFill/>
            <a:prstDash val="solid"/>
            <a:round/>
          </a:ln>
        </p:spPr>
        <p:txBody>
          <a:bodyPr rtlCol="0" anchor="ctr"/>
          <a:lstStyle/>
          <a:p>
            <a:endParaRPr lang="en-CH" sz="4400"/>
          </a:p>
        </p:txBody>
      </p:sp>
      <p:sp>
        <p:nvSpPr>
          <p:cNvPr id="11" name="Freeform 10">
            <a:extLst>
              <a:ext uri="{FF2B5EF4-FFF2-40B4-BE49-F238E27FC236}">
                <a16:creationId xmlns:a16="http://schemas.microsoft.com/office/drawing/2014/main" id="{0FBD8C3A-CABD-3C97-7CFC-268321F1976F}"/>
              </a:ext>
            </a:extLst>
          </p:cNvPr>
          <p:cNvSpPr/>
          <p:nvPr/>
        </p:nvSpPr>
        <p:spPr>
          <a:xfrm>
            <a:off x="613499" y="9552844"/>
            <a:ext cx="31175728" cy="10970078"/>
          </a:xfrm>
          <a:custGeom>
            <a:avLst/>
            <a:gdLst>
              <a:gd name="connsiteX0" fmla="*/ 31178294 w 31175728"/>
              <a:gd name="connsiteY0" fmla="*/ 462384 h 10970078"/>
              <a:gd name="connsiteX1" fmla="*/ 30717682 w 31175728"/>
              <a:gd name="connsiteY1" fmla="*/ 1747 h 10970078"/>
              <a:gd name="connsiteX2" fmla="*/ 463172 w 31175728"/>
              <a:gd name="connsiteY2" fmla="*/ 1747 h 10970078"/>
              <a:gd name="connsiteX3" fmla="*/ 2566 w 31175728"/>
              <a:gd name="connsiteY3" fmla="*/ 462384 h 10970078"/>
              <a:gd name="connsiteX4" fmla="*/ 2566 w 31175728"/>
              <a:gd name="connsiteY4" fmla="*/ 10511177 h 10970078"/>
              <a:gd name="connsiteX5" fmla="*/ 463172 w 31175728"/>
              <a:gd name="connsiteY5" fmla="*/ 10971826 h 10970078"/>
              <a:gd name="connsiteX6" fmla="*/ 30717682 w 31175728"/>
              <a:gd name="connsiteY6" fmla="*/ 10971826 h 10970078"/>
              <a:gd name="connsiteX7" fmla="*/ 31178294 w 31175728"/>
              <a:gd name="connsiteY7" fmla="*/ 10511177 h 10970078"/>
              <a:gd name="connsiteX8" fmla="*/ 31178294 w 31175728"/>
              <a:gd name="connsiteY8" fmla="*/ 462384 h 1097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75728" h="10970078">
                <a:moveTo>
                  <a:pt x="31178294" y="462384"/>
                </a:moveTo>
                <a:cubicBezTo>
                  <a:pt x="31178294" y="208151"/>
                  <a:pt x="30971910" y="1747"/>
                  <a:pt x="30717682" y="1747"/>
                </a:cubicBezTo>
                <a:lnTo>
                  <a:pt x="463172" y="1747"/>
                </a:lnTo>
                <a:cubicBezTo>
                  <a:pt x="208957" y="1747"/>
                  <a:pt x="2566" y="208151"/>
                  <a:pt x="2566" y="462384"/>
                </a:cubicBezTo>
                <a:lnTo>
                  <a:pt x="2566" y="10511177"/>
                </a:lnTo>
                <a:cubicBezTo>
                  <a:pt x="2566" y="10765415"/>
                  <a:pt x="208957" y="10971826"/>
                  <a:pt x="463172" y="10971826"/>
                </a:cubicBezTo>
                <a:lnTo>
                  <a:pt x="30717682" y="10971826"/>
                </a:lnTo>
                <a:cubicBezTo>
                  <a:pt x="30971910" y="10971826"/>
                  <a:pt x="31178294" y="10765415"/>
                  <a:pt x="31178294" y="10511177"/>
                </a:cubicBezTo>
                <a:lnTo>
                  <a:pt x="31178294" y="462384"/>
                </a:lnTo>
                <a:close/>
              </a:path>
            </a:pathLst>
          </a:custGeom>
          <a:solidFill>
            <a:srgbClr val="DBE9FF"/>
          </a:solidFill>
          <a:ln w="30615" cap="rnd">
            <a:solidFill>
              <a:srgbClr val="000080"/>
            </a:solidFill>
            <a:prstDash val="solid"/>
            <a:round/>
          </a:ln>
        </p:spPr>
        <p:txBody>
          <a:bodyPr rtlCol="0" anchor="ctr"/>
          <a:lstStyle/>
          <a:p>
            <a:endParaRPr lang="en-CH" sz="4400"/>
          </a:p>
        </p:txBody>
      </p:sp>
      <p:sp>
        <p:nvSpPr>
          <p:cNvPr id="213" name="Freeform 212">
            <a:extLst>
              <a:ext uri="{FF2B5EF4-FFF2-40B4-BE49-F238E27FC236}">
                <a16:creationId xmlns:a16="http://schemas.microsoft.com/office/drawing/2014/main" id="{1FD4EA00-89F9-3B33-DF47-6E02A6C5A9B5}"/>
              </a:ext>
            </a:extLst>
          </p:cNvPr>
          <p:cNvSpPr/>
          <p:nvPr/>
        </p:nvSpPr>
        <p:spPr>
          <a:xfrm>
            <a:off x="18243663" y="1091313"/>
            <a:ext cx="13532865" cy="8050690"/>
          </a:xfrm>
          <a:custGeom>
            <a:avLst/>
            <a:gdLst>
              <a:gd name="connsiteX0" fmla="*/ 13538322 w 13532865"/>
              <a:gd name="connsiteY0" fmla="*/ 336542 h 8050690"/>
              <a:gd name="connsiteX1" fmla="*/ 13200289 w 13532865"/>
              <a:gd name="connsiteY1" fmla="*/ -1509 h 8050690"/>
              <a:gd name="connsiteX2" fmla="*/ 343486 w 13532865"/>
              <a:gd name="connsiteY2" fmla="*/ -1509 h 8050690"/>
              <a:gd name="connsiteX3" fmla="*/ 5456 w 13532865"/>
              <a:gd name="connsiteY3" fmla="*/ 336542 h 8050690"/>
              <a:gd name="connsiteX4" fmla="*/ 5456 w 13532865"/>
              <a:gd name="connsiteY4" fmla="*/ 7711122 h 8050690"/>
              <a:gd name="connsiteX5" fmla="*/ 343486 w 13532865"/>
              <a:gd name="connsiteY5" fmla="*/ 8049181 h 8050690"/>
              <a:gd name="connsiteX6" fmla="*/ 13200289 w 13532865"/>
              <a:gd name="connsiteY6" fmla="*/ 8049181 h 8050690"/>
              <a:gd name="connsiteX7" fmla="*/ 13538322 w 13532865"/>
              <a:gd name="connsiteY7" fmla="*/ 7711122 h 8050690"/>
              <a:gd name="connsiteX8" fmla="*/ 13538322 w 13532865"/>
              <a:gd name="connsiteY8" fmla="*/ 336542 h 805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32865" h="8050690">
                <a:moveTo>
                  <a:pt x="13538322" y="336542"/>
                </a:moveTo>
                <a:cubicBezTo>
                  <a:pt x="13538322" y="149967"/>
                  <a:pt x="13386862" y="-1509"/>
                  <a:pt x="13200289" y="-1509"/>
                </a:cubicBezTo>
                <a:lnTo>
                  <a:pt x="343486" y="-1509"/>
                </a:lnTo>
                <a:cubicBezTo>
                  <a:pt x="156922" y="-1509"/>
                  <a:pt x="5456" y="149967"/>
                  <a:pt x="5456" y="336542"/>
                </a:cubicBezTo>
                <a:lnTo>
                  <a:pt x="5456" y="7711122"/>
                </a:lnTo>
                <a:cubicBezTo>
                  <a:pt x="5456" y="7897701"/>
                  <a:pt x="156922" y="8049181"/>
                  <a:pt x="343486" y="8049181"/>
                </a:cubicBezTo>
                <a:lnTo>
                  <a:pt x="13200289" y="8049181"/>
                </a:lnTo>
                <a:cubicBezTo>
                  <a:pt x="13386862" y="8049181"/>
                  <a:pt x="13538322" y="7897701"/>
                  <a:pt x="13538322" y="7711122"/>
                </a:cubicBezTo>
                <a:lnTo>
                  <a:pt x="13538322" y="336542"/>
                </a:lnTo>
                <a:close/>
              </a:path>
            </a:pathLst>
          </a:custGeom>
          <a:solidFill>
            <a:srgbClr val="DBE9FF"/>
          </a:solidFill>
          <a:ln w="31724" cap="rnd">
            <a:solidFill>
              <a:srgbClr val="000080"/>
            </a:solidFill>
            <a:prstDash val="solid"/>
            <a:round/>
          </a:ln>
        </p:spPr>
        <p:txBody>
          <a:bodyPr rtlCol="0" anchor="ctr"/>
          <a:lstStyle/>
          <a:p>
            <a:endParaRPr lang="en-CH" sz="4400"/>
          </a:p>
        </p:txBody>
      </p:sp>
      <p:grpSp>
        <p:nvGrpSpPr>
          <p:cNvPr id="214" name="Graphic 4">
            <a:extLst>
              <a:ext uri="{FF2B5EF4-FFF2-40B4-BE49-F238E27FC236}">
                <a16:creationId xmlns:a16="http://schemas.microsoft.com/office/drawing/2014/main" id="{CB4E3F3A-F16E-CCD2-56FA-D6E251E96BBF}"/>
              </a:ext>
            </a:extLst>
          </p:cNvPr>
          <p:cNvGrpSpPr/>
          <p:nvPr/>
        </p:nvGrpSpPr>
        <p:grpSpPr>
          <a:xfrm>
            <a:off x="24009153" y="5394205"/>
            <a:ext cx="1523571" cy="1523666"/>
            <a:chOff x="24009153" y="5394205"/>
            <a:chExt cx="1523571" cy="1523666"/>
          </a:xfrm>
        </p:grpSpPr>
        <p:sp>
          <p:nvSpPr>
            <p:cNvPr id="215" name="Freeform 214">
              <a:extLst>
                <a:ext uri="{FF2B5EF4-FFF2-40B4-BE49-F238E27FC236}">
                  <a16:creationId xmlns:a16="http://schemas.microsoft.com/office/drawing/2014/main" id="{992632C0-7C07-539D-FED1-BED0D881F159}"/>
                </a:ext>
              </a:extLst>
            </p:cNvPr>
            <p:cNvSpPr/>
            <p:nvPr/>
          </p:nvSpPr>
          <p:spPr>
            <a:xfrm>
              <a:off x="24724871" y="5394205"/>
              <a:ext cx="92147" cy="1523666"/>
            </a:xfrm>
            <a:custGeom>
              <a:avLst/>
              <a:gdLst>
                <a:gd name="connsiteX0" fmla="*/ 87004 w 92147"/>
                <a:gd name="connsiteY0" fmla="*/ 43772 h 1523666"/>
                <a:gd name="connsiteX1" fmla="*/ 40931 w 92147"/>
                <a:gd name="connsiteY1" fmla="*/ -2308 h 1523666"/>
                <a:gd name="connsiteX2" fmla="*/ -5143 w 92147"/>
                <a:gd name="connsiteY2" fmla="*/ 43772 h 1523666"/>
                <a:gd name="connsiteX3" fmla="*/ -5143 w 92147"/>
                <a:gd name="connsiteY3" fmla="*/ 1475279 h 1523666"/>
                <a:gd name="connsiteX4" fmla="*/ 40931 w 92147"/>
                <a:gd name="connsiteY4" fmla="*/ 1521358 h 1523666"/>
                <a:gd name="connsiteX5" fmla="*/ 87004 w 92147"/>
                <a:gd name="connsiteY5" fmla="*/ 1475279 h 1523666"/>
                <a:gd name="connsiteX6" fmla="*/ 87004 w 92147"/>
                <a:gd name="connsiteY6" fmla="*/ 43772 h 152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147" h="1523666">
                  <a:moveTo>
                    <a:pt x="87004" y="43772"/>
                  </a:moveTo>
                  <a:cubicBezTo>
                    <a:pt x="87004" y="18340"/>
                    <a:pt x="66381" y="-2308"/>
                    <a:pt x="40931" y="-2308"/>
                  </a:cubicBezTo>
                  <a:cubicBezTo>
                    <a:pt x="15480" y="-2308"/>
                    <a:pt x="-5143" y="18340"/>
                    <a:pt x="-5143" y="43772"/>
                  </a:cubicBezTo>
                  <a:lnTo>
                    <a:pt x="-5143" y="1475279"/>
                  </a:lnTo>
                  <a:cubicBezTo>
                    <a:pt x="-5143" y="1500710"/>
                    <a:pt x="15480" y="1521358"/>
                    <a:pt x="40931" y="1521358"/>
                  </a:cubicBezTo>
                  <a:cubicBezTo>
                    <a:pt x="66381" y="1521358"/>
                    <a:pt x="87004" y="1500710"/>
                    <a:pt x="87004" y="1475279"/>
                  </a:cubicBezTo>
                  <a:lnTo>
                    <a:pt x="87004" y="43772"/>
                  </a:lnTo>
                  <a:close/>
                </a:path>
              </a:pathLst>
            </a:custGeom>
            <a:solidFill>
              <a:srgbClr val="000080"/>
            </a:solidFill>
            <a:ln w="773" cap="rnd">
              <a:noFill/>
              <a:prstDash val="solid"/>
              <a:round/>
            </a:ln>
          </p:spPr>
          <p:txBody>
            <a:bodyPr rtlCol="0" anchor="ctr"/>
            <a:lstStyle/>
            <a:p>
              <a:endParaRPr lang="en-CH" sz="4400"/>
            </a:p>
          </p:txBody>
        </p:sp>
        <p:sp>
          <p:nvSpPr>
            <p:cNvPr id="216" name="Freeform 215">
              <a:extLst>
                <a:ext uri="{FF2B5EF4-FFF2-40B4-BE49-F238E27FC236}">
                  <a16:creationId xmlns:a16="http://schemas.microsoft.com/office/drawing/2014/main" id="{F8159030-BD9E-9D6A-AC41-0703405F9C5C}"/>
                </a:ext>
              </a:extLst>
            </p:cNvPr>
            <p:cNvSpPr/>
            <p:nvPr/>
          </p:nvSpPr>
          <p:spPr>
            <a:xfrm rot="-5400000">
              <a:off x="24724865" y="5394156"/>
              <a:ext cx="92147" cy="1523666"/>
            </a:xfrm>
            <a:custGeom>
              <a:avLst/>
              <a:gdLst>
                <a:gd name="connsiteX0" fmla="*/ 87004 w 92147"/>
                <a:gd name="connsiteY0" fmla="*/ 43772 h 1523666"/>
                <a:gd name="connsiteX1" fmla="*/ 40931 w 92147"/>
                <a:gd name="connsiteY1" fmla="*/ -2308 h 1523666"/>
                <a:gd name="connsiteX2" fmla="*/ -5143 w 92147"/>
                <a:gd name="connsiteY2" fmla="*/ 43772 h 1523666"/>
                <a:gd name="connsiteX3" fmla="*/ -5143 w 92147"/>
                <a:gd name="connsiteY3" fmla="*/ 1475279 h 1523666"/>
                <a:gd name="connsiteX4" fmla="*/ 40931 w 92147"/>
                <a:gd name="connsiteY4" fmla="*/ 1521358 h 1523666"/>
                <a:gd name="connsiteX5" fmla="*/ 87004 w 92147"/>
                <a:gd name="connsiteY5" fmla="*/ 1475279 h 1523666"/>
                <a:gd name="connsiteX6" fmla="*/ 87004 w 92147"/>
                <a:gd name="connsiteY6" fmla="*/ 43772 h 152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147" h="1523666">
                  <a:moveTo>
                    <a:pt x="87004" y="43772"/>
                  </a:moveTo>
                  <a:cubicBezTo>
                    <a:pt x="87004" y="18340"/>
                    <a:pt x="66381" y="-2308"/>
                    <a:pt x="40931" y="-2308"/>
                  </a:cubicBezTo>
                  <a:cubicBezTo>
                    <a:pt x="15480" y="-2308"/>
                    <a:pt x="-5143" y="18340"/>
                    <a:pt x="-5143" y="43772"/>
                  </a:cubicBezTo>
                  <a:lnTo>
                    <a:pt x="-5143" y="1475279"/>
                  </a:lnTo>
                  <a:cubicBezTo>
                    <a:pt x="-5143" y="1500710"/>
                    <a:pt x="15480" y="1521358"/>
                    <a:pt x="40931" y="1521358"/>
                  </a:cubicBezTo>
                  <a:cubicBezTo>
                    <a:pt x="66381" y="1521358"/>
                    <a:pt x="87004" y="1500710"/>
                    <a:pt x="87004" y="1475279"/>
                  </a:cubicBezTo>
                  <a:lnTo>
                    <a:pt x="87004" y="43772"/>
                  </a:lnTo>
                  <a:close/>
                </a:path>
              </a:pathLst>
            </a:custGeom>
            <a:solidFill>
              <a:srgbClr val="000080"/>
            </a:solidFill>
            <a:ln w="773" cap="rnd">
              <a:noFill/>
              <a:prstDash val="solid"/>
              <a:round/>
            </a:ln>
          </p:spPr>
          <p:txBody>
            <a:bodyPr rtlCol="0" anchor="ctr"/>
            <a:lstStyle/>
            <a:p>
              <a:endParaRPr lang="en-CH" sz="4400"/>
            </a:p>
          </p:txBody>
        </p:sp>
        <p:sp>
          <p:nvSpPr>
            <p:cNvPr id="217" name="Freeform 216">
              <a:extLst>
                <a:ext uri="{FF2B5EF4-FFF2-40B4-BE49-F238E27FC236}">
                  <a16:creationId xmlns:a16="http://schemas.microsoft.com/office/drawing/2014/main" id="{3B8EE982-CD76-DEF3-0F5D-FB6ABED34A41}"/>
                </a:ext>
              </a:extLst>
            </p:cNvPr>
            <p:cNvSpPr/>
            <p:nvPr/>
          </p:nvSpPr>
          <p:spPr>
            <a:xfrm rot="-2700000">
              <a:off x="24724858" y="5394203"/>
              <a:ext cx="92147" cy="1523665"/>
            </a:xfrm>
            <a:custGeom>
              <a:avLst/>
              <a:gdLst>
                <a:gd name="connsiteX0" fmla="*/ 87004 w 92147"/>
                <a:gd name="connsiteY0" fmla="*/ 43772 h 1523665"/>
                <a:gd name="connsiteX1" fmla="*/ 40931 w 92147"/>
                <a:gd name="connsiteY1" fmla="*/ -2308 h 1523665"/>
                <a:gd name="connsiteX2" fmla="*/ -5143 w 92147"/>
                <a:gd name="connsiteY2" fmla="*/ 43772 h 1523665"/>
                <a:gd name="connsiteX3" fmla="*/ -5143 w 92147"/>
                <a:gd name="connsiteY3" fmla="*/ 1475278 h 1523665"/>
                <a:gd name="connsiteX4" fmla="*/ 40931 w 92147"/>
                <a:gd name="connsiteY4" fmla="*/ 1521358 h 1523665"/>
                <a:gd name="connsiteX5" fmla="*/ 87004 w 92147"/>
                <a:gd name="connsiteY5" fmla="*/ 1475278 h 1523665"/>
                <a:gd name="connsiteX6" fmla="*/ 87004 w 92147"/>
                <a:gd name="connsiteY6" fmla="*/ 43772 h 152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147" h="1523665">
                  <a:moveTo>
                    <a:pt x="87004" y="43772"/>
                  </a:moveTo>
                  <a:cubicBezTo>
                    <a:pt x="87004" y="18340"/>
                    <a:pt x="66381" y="-2308"/>
                    <a:pt x="40931" y="-2308"/>
                  </a:cubicBezTo>
                  <a:cubicBezTo>
                    <a:pt x="15480" y="-2308"/>
                    <a:pt x="-5143" y="18340"/>
                    <a:pt x="-5143" y="43772"/>
                  </a:cubicBezTo>
                  <a:lnTo>
                    <a:pt x="-5143" y="1475278"/>
                  </a:lnTo>
                  <a:cubicBezTo>
                    <a:pt x="-5143" y="1500709"/>
                    <a:pt x="15480" y="1521358"/>
                    <a:pt x="40931" y="1521358"/>
                  </a:cubicBezTo>
                  <a:cubicBezTo>
                    <a:pt x="66381" y="1521358"/>
                    <a:pt x="87004" y="1500709"/>
                    <a:pt x="87004" y="1475278"/>
                  </a:cubicBezTo>
                  <a:lnTo>
                    <a:pt x="87004" y="43772"/>
                  </a:lnTo>
                  <a:close/>
                </a:path>
              </a:pathLst>
            </a:custGeom>
            <a:solidFill>
              <a:srgbClr val="000080"/>
            </a:solidFill>
            <a:ln w="787" cap="rnd">
              <a:noFill/>
              <a:prstDash val="solid"/>
              <a:round/>
            </a:ln>
          </p:spPr>
          <p:txBody>
            <a:bodyPr rtlCol="0" anchor="ctr"/>
            <a:lstStyle/>
            <a:p>
              <a:endParaRPr lang="en-CH" sz="4400"/>
            </a:p>
          </p:txBody>
        </p:sp>
        <p:sp>
          <p:nvSpPr>
            <p:cNvPr id="218" name="Freeform 217">
              <a:extLst>
                <a:ext uri="{FF2B5EF4-FFF2-40B4-BE49-F238E27FC236}">
                  <a16:creationId xmlns:a16="http://schemas.microsoft.com/office/drawing/2014/main" id="{3B5AF83B-268E-1C90-4FCF-B6B0A2CD0F6D}"/>
                </a:ext>
              </a:extLst>
            </p:cNvPr>
            <p:cNvSpPr/>
            <p:nvPr/>
          </p:nvSpPr>
          <p:spPr>
            <a:xfrm rot="-8100000" flipV="1">
              <a:off x="24724864" y="5394203"/>
              <a:ext cx="92147" cy="1523665"/>
            </a:xfrm>
            <a:custGeom>
              <a:avLst/>
              <a:gdLst>
                <a:gd name="connsiteX0" fmla="*/ 87004 w 92147"/>
                <a:gd name="connsiteY0" fmla="*/ 43772 h 1523665"/>
                <a:gd name="connsiteX1" fmla="*/ 40931 w 92147"/>
                <a:gd name="connsiteY1" fmla="*/ -2308 h 1523665"/>
                <a:gd name="connsiteX2" fmla="*/ -5143 w 92147"/>
                <a:gd name="connsiteY2" fmla="*/ 43772 h 1523665"/>
                <a:gd name="connsiteX3" fmla="*/ -5143 w 92147"/>
                <a:gd name="connsiteY3" fmla="*/ 1475278 h 1523665"/>
                <a:gd name="connsiteX4" fmla="*/ 40931 w 92147"/>
                <a:gd name="connsiteY4" fmla="*/ 1521358 h 1523665"/>
                <a:gd name="connsiteX5" fmla="*/ 87004 w 92147"/>
                <a:gd name="connsiteY5" fmla="*/ 1475278 h 1523665"/>
                <a:gd name="connsiteX6" fmla="*/ 87004 w 92147"/>
                <a:gd name="connsiteY6" fmla="*/ 43772 h 152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147" h="1523665">
                  <a:moveTo>
                    <a:pt x="87004" y="43772"/>
                  </a:moveTo>
                  <a:cubicBezTo>
                    <a:pt x="87004" y="18340"/>
                    <a:pt x="66381" y="-2308"/>
                    <a:pt x="40931" y="-2308"/>
                  </a:cubicBezTo>
                  <a:cubicBezTo>
                    <a:pt x="15480" y="-2308"/>
                    <a:pt x="-5143" y="18340"/>
                    <a:pt x="-5143" y="43772"/>
                  </a:cubicBezTo>
                  <a:lnTo>
                    <a:pt x="-5143" y="1475278"/>
                  </a:lnTo>
                  <a:cubicBezTo>
                    <a:pt x="-5143" y="1500709"/>
                    <a:pt x="15480" y="1521358"/>
                    <a:pt x="40931" y="1521358"/>
                  </a:cubicBezTo>
                  <a:cubicBezTo>
                    <a:pt x="66381" y="1521358"/>
                    <a:pt x="87004" y="1500709"/>
                    <a:pt x="87004" y="1475278"/>
                  </a:cubicBezTo>
                  <a:lnTo>
                    <a:pt x="87004" y="43772"/>
                  </a:lnTo>
                  <a:close/>
                </a:path>
              </a:pathLst>
            </a:custGeom>
            <a:solidFill>
              <a:srgbClr val="000080"/>
            </a:solidFill>
            <a:ln w="787" cap="rnd">
              <a:noFill/>
              <a:prstDash val="solid"/>
              <a:round/>
            </a:ln>
          </p:spPr>
          <p:txBody>
            <a:bodyPr rtlCol="0" anchor="ctr"/>
            <a:lstStyle/>
            <a:p>
              <a:endParaRPr lang="en-CH" sz="4400"/>
            </a:p>
          </p:txBody>
        </p:sp>
        <p:grpSp>
          <p:nvGrpSpPr>
            <p:cNvPr id="219" name="Graphic 4">
              <a:extLst>
                <a:ext uri="{FF2B5EF4-FFF2-40B4-BE49-F238E27FC236}">
                  <a16:creationId xmlns:a16="http://schemas.microsoft.com/office/drawing/2014/main" id="{C5299FF3-4CB3-D01E-334D-E297B8892E00}"/>
                </a:ext>
              </a:extLst>
            </p:cNvPr>
            <p:cNvGrpSpPr/>
            <p:nvPr/>
          </p:nvGrpSpPr>
          <p:grpSpPr>
            <a:xfrm>
              <a:off x="24225030" y="5620289"/>
              <a:ext cx="1104494" cy="1104506"/>
              <a:chOff x="24225030" y="5620289"/>
              <a:chExt cx="1104494" cy="1104506"/>
            </a:xfrm>
          </p:grpSpPr>
          <p:sp>
            <p:nvSpPr>
              <p:cNvPr id="220" name="Freeform 219">
                <a:extLst>
                  <a:ext uri="{FF2B5EF4-FFF2-40B4-BE49-F238E27FC236}">
                    <a16:creationId xmlns:a16="http://schemas.microsoft.com/office/drawing/2014/main" id="{A337F04F-1BCF-26AF-060A-5C9AF56AC1B0}"/>
                  </a:ext>
                </a:extLst>
              </p:cNvPr>
              <p:cNvSpPr/>
              <p:nvPr/>
            </p:nvSpPr>
            <p:spPr>
              <a:xfrm>
                <a:off x="24316029" y="5711270"/>
                <a:ext cx="922496" cy="922554"/>
              </a:xfrm>
              <a:custGeom>
                <a:avLst/>
                <a:gdLst>
                  <a:gd name="connsiteX0" fmla="*/ 916528 w 922496"/>
                  <a:gd name="connsiteY0" fmla="*/ 458902 h 922554"/>
                  <a:gd name="connsiteX1" fmla="*/ 455279 w 922496"/>
                  <a:gd name="connsiteY1" fmla="*/ 920179 h 922554"/>
                  <a:gd name="connsiteX2" fmla="*/ -5969 w 922496"/>
                  <a:gd name="connsiteY2" fmla="*/ 458902 h 922554"/>
                  <a:gd name="connsiteX3" fmla="*/ 455279 w 922496"/>
                  <a:gd name="connsiteY3" fmla="*/ -2376 h 922554"/>
                  <a:gd name="connsiteX4" fmla="*/ 916528 w 922496"/>
                  <a:gd name="connsiteY4" fmla="*/ 458902 h 922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496" h="922554">
                    <a:moveTo>
                      <a:pt x="916528" y="458902"/>
                    </a:moveTo>
                    <a:cubicBezTo>
                      <a:pt x="916528" y="713658"/>
                      <a:pt x="710020" y="920179"/>
                      <a:pt x="455279" y="920179"/>
                    </a:cubicBezTo>
                    <a:cubicBezTo>
                      <a:pt x="200538" y="920179"/>
                      <a:pt x="-5969" y="713658"/>
                      <a:pt x="-5969" y="458902"/>
                    </a:cubicBezTo>
                    <a:cubicBezTo>
                      <a:pt x="-5969" y="204145"/>
                      <a:pt x="200538" y="-2376"/>
                      <a:pt x="455279" y="-2376"/>
                    </a:cubicBezTo>
                    <a:cubicBezTo>
                      <a:pt x="710020" y="-2376"/>
                      <a:pt x="916528" y="204145"/>
                      <a:pt x="916528" y="458902"/>
                    </a:cubicBezTo>
                    <a:close/>
                  </a:path>
                </a:pathLst>
              </a:custGeom>
              <a:solidFill>
                <a:srgbClr val="000080"/>
              </a:solidFill>
              <a:ln w="1149" cap="rnd">
                <a:noFill/>
                <a:prstDash val="solid"/>
                <a:round/>
              </a:ln>
            </p:spPr>
            <p:txBody>
              <a:bodyPr rtlCol="0" anchor="ctr"/>
              <a:lstStyle/>
              <a:p>
                <a:endParaRPr lang="en-CH" sz="4400"/>
              </a:p>
            </p:txBody>
          </p:sp>
          <p:sp>
            <p:nvSpPr>
              <p:cNvPr id="221" name="Freeform 220">
                <a:extLst>
                  <a:ext uri="{FF2B5EF4-FFF2-40B4-BE49-F238E27FC236}">
                    <a16:creationId xmlns:a16="http://schemas.microsoft.com/office/drawing/2014/main" id="{4360325A-9935-65BC-AC4F-14A60D29278D}"/>
                  </a:ext>
                </a:extLst>
              </p:cNvPr>
              <p:cNvSpPr/>
              <p:nvPr/>
            </p:nvSpPr>
            <p:spPr>
              <a:xfrm>
                <a:off x="24225030" y="5620289"/>
                <a:ext cx="1104494" cy="1104506"/>
              </a:xfrm>
              <a:custGeom>
                <a:avLst/>
                <a:gdLst>
                  <a:gd name="connsiteX0" fmla="*/ 546278 w 1104494"/>
                  <a:gd name="connsiteY0" fmla="*/ -2376 h 1104506"/>
                  <a:gd name="connsiteX1" fmla="*/ 1098526 w 1104494"/>
                  <a:gd name="connsiteY1" fmla="*/ 549871 h 1104506"/>
                  <a:gd name="connsiteX2" fmla="*/ 546278 w 1104494"/>
                  <a:gd name="connsiteY2" fmla="*/ 1102130 h 1104506"/>
                  <a:gd name="connsiteX3" fmla="*/ -5969 w 1104494"/>
                  <a:gd name="connsiteY3" fmla="*/ 549871 h 1104506"/>
                  <a:gd name="connsiteX4" fmla="*/ 546278 w 1104494"/>
                  <a:gd name="connsiteY4" fmla="*/ -2376 h 1104506"/>
                  <a:gd name="connsiteX5" fmla="*/ 546278 w 1104494"/>
                  <a:gd name="connsiteY5" fmla="*/ 88602 h 1104506"/>
                  <a:gd name="connsiteX6" fmla="*/ 85039 w 1104494"/>
                  <a:gd name="connsiteY6" fmla="*/ 549871 h 1104506"/>
                  <a:gd name="connsiteX7" fmla="*/ 546278 w 1104494"/>
                  <a:gd name="connsiteY7" fmla="*/ 1011152 h 1104506"/>
                  <a:gd name="connsiteX8" fmla="*/ 1007519 w 1104494"/>
                  <a:gd name="connsiteY8" fmla="*/ 549871 h 1104506"/>
                  <a:gd name="connsiteX9" fmla="*/ 546278 w 1104494"/>
                  <a:gd name="connsiteY9" fmla="*/ 88602 h 110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494" h="1104506">
                    <a:moveTo>
                      <a:pt x="546278" y="-2376"/>
                    </a:moveTo>
                    <a:cubicBezTo>
                      <a:pt x="851014" y="-2376"/>
                      <a:pt x="1098526" y="245082"/>
                      <a:pt x="1098526" y="549871"/>
                    </a:cubicBezTo>
                    <a:cubicBezTo>
                      <a:pt x="1098526" y="854672"/>
                      <a:pt x="851014" y="1102130"/>
                      <a:pt x="546278" y="1102130"/>
                    </a:cubicBezTo>
                    <a:cubicBezTo>
                      <a:pt x="241543" y="1102130"/>
                      <a:pt x="-5969" y="854672"/>
                      <a:pt x="-5969" y="549871"/>
                    </a:cubicBezTo>
                    <a:cubicBezTo>
                      <a:pt x="-5969" y="245082"/>
                      <a:pt x="241543" y="-2376"/>
                      <a:pt x="546278" y="-2376"/>
                    </a:cubicBezTo>
                    <a:close/>
                    <a:moveTo>
                      <a:pt x="546278" y="88602"/>
                    </a:moveTo>
                    <a:cubicBezTo>
                      <a:pt x="291757" y="88602"/>
                      <a:pt x="85039" y="295288"/>
                      <a:pt x="85039" y="549871"/>
                    </a:cubicBezTo>
                    <a:cubicBezTo>
                      <a:pt x="85039" y="804466"/>
                      <a:pt x="291757" y="1011152"/>
                      <a:pt x="546278" y="1011152"/>
                    </a:cubicBezTo>
                    <a:cubicBezTo>
                      <a:pt x="800799" y="1011152"/>
                      <a:pt x="1007519" y="804466"/>
                      <a:pt x="1007519" y="549871"/>
                    </a:cubicBezTo>
                    <a:cubicBezTo>
                      <a:pt x="1007519" y="295288"/>
                      <a:pt x="800799" y="88602"/>
                      <a:pt x="546278" y="88602"/>
                    </a:cubicBezTo>
                    <a:close/>
                  </a:path>
                </a:pathLst>
              </a:custGeom>
              <a:solidFill>
                <a:srgbClr val="DBE9FF"/>
              </a:solidFill>
              <a:ln w="1149" cap="rnd">
                <a:noFill/>
                <a:prstDash val="solid"/>
                <a:round/>
              </a:ln>
            </p:spPr>
            <p:txBody>
              <a:bodyPr rtlCol="0" anchor="ctr"/>
              <a:lstStyle/>
              <a:p>
                <a:endParaRPr lang="en-CH" sz="4400"/>
              </a:p>
            </p:txBody>
          </p:sp>
        </p:grpSp>
      </p:grpSp>
      <p:grpSp>
        <p:nvGrpSpPr>
          <p:cNvPr id="222" name="Graphic 4">
            <a:extLst>
              <a:ext uri="{FF2B5EF4-FFF2-40B4-BE49-F238E27FC236}">
                <a16:creationId xmlns:a16="http://schemas.microsoft.com/office/drawing/2014/main" id="{C9D18F55-530F-709E-0127-587DC914370E}"/>
              </a:ext>
            </a:extLst>
          </p:cNvPr>
          <p:cNvGrpSpPr/>
          <p:nvPr/>
        </p:nvGrpSpPr>
        <p:grpSpPr>
          <a:xfrm>
            <a:off x="6098356" y="507848"/>
            <a:ext cx="6204329" cy="1166944"/>
            <a:chOff x="6098356" y="507848"/>
            <a:chExt cx="6204329" cy="1166944"/>
          </a:xfrm>
        </p:grpSpPr>
        <p:sp>
          <p:nvSpPr>
            <p:cNvPr id="223" name="Freeform 222">
              <a:extLst>
                <a:ext uri="{FF2B5EF4-FFF2-40B4-BE49-F238E27FC236}">
                  <a16:creationId xmlns:a16="http://schemas.microsoft.com/office/drawing/2014/main" id="{A25DC4A9-CE4B-6F2C-E491-AA04B6634222}"/>
                </a:ext>
              </a:extLst>
            </p:cNvPr>
            <p:cNvSpPr/>
            <p:nvPr/>
          </p:nvSpPr>
          <p:spPr>
            <a:xfrm>
              <a:off x="6098356" y="507848"/>
              <a:ext cx="6204329" cy="1166944"/>
            </a:xfrm>
            <a:custGeom>
              <a:avLst/>
              <a:gdLst>
                <a:gd name="connsiteX0" fmla="*/ 6204598 w 6204329"/>
                <a:gd name="connsiteY0" fmla="*/ 580642 h 1166944"/>
                <a:gd name="connsiteX1" fmla="*/ 5621167 w 6204329"/>
                <a:gd name="connsiteY1" fmla="*/ -2830 h 1166944"/>
                <a:gd name="connsiteX2" fmla="*/ 583703 w 6204329"/>
                <a:gd name="connsiteY2" fmla="*/ -2830 h 1166944"/>
                <a:gd name="connsiteX3" fmla="*/ 268 w 6204329"/>
                <a:gd name="connsiteY3" fmla="*/ 580642 h 1166944"/>
                <a:gd name="connsiteX4" fmla="*/ 583703 w 6204329"/>
                <a:gd name="connsiteY4" fmla="*/ 1164114 h 1166944"/>
                <a:gd name="connsiteX5" fmla="*/ 5621167 w 6204329"/>
                <a:gd name="connsiteY5" fmla="*/ 1164114 h 1166944"/>
                <a:gd name="connsiteX6" fmla="*/ 6204598 w 6204329"/>
                <a:gd name="connsiteY6" fmla="*/ 580642 h 116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04329" h="1166944">
                  <a:moveTo>
                    <a:pt x="6204598" y="580642"/>
                  </a:moveTo>
                  <a:cubicBezTo>
                    <a:pt x="6204598" y="258614"/>
                    <a:pt x="5943172" y="-2830"/>
                    <a:pt x="5621167" y="-2830"/>
                  </a:cubicBezTo>
                  <a:lnTo>
                    <a:pt x="583703" y="-2830"/>
                  </a:lnTo>
                  <a:cubicBezTo>
                    <a:pt x="261696" y="-2830"/>
                    <a:pt x="268" y="258617"/>
                    <a:pt x="268" y="580642"/>
                  </a:cubicBezTo>
                  <a:cubicBezTo>
                    <a:pt x="268" y="902671"/>
                    <a:pt x="261696" y="1164114"/>
                    <a:pt x="583703" y="1164114"/>
                  </a:cubicBezTo>
                  <a:lnTo>
                    <a:pt x="5621167" y="1164114"/>
                  </a:lnTo>
                  <a:cubicBezTo>
                    <a:pt x="5943172" y="1164114"/>
                    <a:pt x="6204598" y="902668"/>
                    <a:pt x="6204598" y="580642"/>
                  </a:cubicBezTo>
                  <a:close/>
                </a:path>
              </a:pathLst>
            </a:custGeom>
            <a:solidFill>
              <a:srgbClr val="FFFFFF"/>
            </a:solidFill>
            <a:ln w="28010" cap="rnd">
              <a:solidFill>
                <a:srgbClr val="000080"/>
              </a:solidFill>
              <a:prstDash val="solid"/>
              <a:round/>
            </a:ln>
          </p:spPr>
          <p:txBody>
            <a:bodyPr rtlCol="0" anchor="ctr"/>
            <a:lstStyle/>
            <a:p>
              <a:endParaRPr lang="en-CH" sz="4400"/>
            </a:p>
          </p:txBody>
        </p:sp>
        <p:sp>
          <p:nvSpPr>
            <p:cNvPr id="224" name="TextBox 223">
              <a:extLst>
                <a:ext uri="{FF2B5EF4-FFF2-40B4-BE49-F238E27FC236}">
                  <a16:creationId xmlns:a16="http://schemas.microsoft.com/office/drawing/2014/main" id="{122B93B7-222F-C0F0-8FF4-E008CD1D5AF4}"/>
                </a:ext>
              </a:extLst>
            </p:cNvPr>
            <p:cNvSpPr txBox="1"/>
            <p:nvPr/>
          </p:nvSpPr>
          <p:spPr>
            <a:xfrm>
              <a:off x="6609977" y="636477"/>
              <a:ext cx="533992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population</a:t>
              </a:r>
            </a:p>
          </p:txBody>
        </p:sp>
      </p:grpSp>
      <p:grpSp>
        <p:nvGrpSpPr>
          <p:cNvPr id="225" name="Graphic 4">
            <a:extLst>
              <a:ext uri="{FF2B5EF4-FFF2-40B4-BE49-F238E27FC236}">
                <a16:creationId xmlns:a16="http://schemas.microsoft.com/office/drawing/2014/main" id="{90E5BCB7-1F97-3226-9F69-080285A82991}"/>
              </a:ext>
            </a:extLst>
          </p:cNvPr>
          <p:cNvGrpSpPr/>
          <p:nvPr/>
        </p:nvGrpSpPr>
        <p:grpSpPr>
          <a:xfrm>
            <a:off x="18795803" y="507848"/>
            <a:ext cx="12365312" cy="1166944"/>
            <a:chOff x="18795803" y="507848"/>
            <a:chExt cx="12365312" cy="1166944"/>
          </a:xfrm>
        </p:grpSpPr>
        <p:sp>
          <p:nvSpPr>
            <p:cNvPr id="226" name="Freeform 225">
              <a:extLst>
                <a:ext uri="{FF2B5EF4-FFF2-40B4-BE49-F238E27FC236}">
                  <a16:creationId xmlns:a16="http://schemas.microsoft.com/office/drawing/2014/main" id="{7A55C471-4EA8-7B00-681A-DF57E07CCCFE}"/>
                </a:ext>
              </a:extLst>
            </p:cNvPr>
            <p:cNvSpPr/>
            <p:nvPr/>
          </p:nvSpPr>
          <p:spPr>
            <a:xfrm>
              <a:off x="18795803" y="507848"/>
              <a:ext cx="12365312" cy="1166944"/>
            </a:xfrm>
            <a:custGeom>
              <a:avLst/>
              <a:gdLst>
                <a:gd name="connsiteX0" fmla="*/ 12370758 w 12365312"/>
                <a:gd name="connsiteY0" fmla="*/ 580642 h 1166944"/>
                <a:gd name="connsiteX1" fmla="*/ 11787329 w 12365312"/>
                <a:gd name="connsiteY1" fmla="*/ -2830 h 1166944"/>
                <a:gd name="connsiteX2" fmla="*/ 588880 w 12365312"/>
                <a:gd name="connsiteY2" fmla="*/ -2830 h 1166944"/>
                <a:gd name="connsiteX3" fmla="*/ 5446 w 12365312"/>
                <a:gd name="connsiteY3" fmla="*/ 580642 h 1166944"/>
                <a:gd name="connsiteX4" fmla="*/ 588880 w 12365312"/>
                <a:gd name="connsiteY4" fmla="*/ 1164114 h 1166944"/>
                <a:gd name="connsiteX5" fmla="*/ 11787329 w 12365312"/>
                <a:gd name="connsiteY5" fmla="*/ 1164114 h 1166944"/>
                <a:gd name="connsiteX6" fmla="*/ 12370758 w 12365312"/>
                <a:gd name="connsiteY6" fmla="*/ 580642 h 116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65312" h="1166944">
                  <a:moveTo>
                    <a:pt x="12370758" y="580642"/>
                  </a:moveTo>
                  <a:cubicBezTo>
                    <a:pt x="12370758" y="258614"/>
                    <a:pt x="12109339" y="-2830"/>
                    <a:pt x="11787329" y="-2830"/>
                  </a:cubicBezTo>
                  <a:lnTo>
                    <a:pt x="588880" y="-2830"/>
                  </a:lnTo>
                  <a:cubicBezTo>
                    <a:pt x="266873" y="-2830"/>
                    <a:pt x="5446" y="258617"/>
                    <a:pt x="5446" y="580642"/>
                  </a:cubicBezTo>
                  <a:cubicBezTo>
                    <a:pt x="5446" y="902671"/>
                    <a:pt x="266873" y="1164114"/>
                    <a:pt x="588880" y="1164114"/>
                  </a:cubicBezTo>
                  <a:lnTo>
                    <a:pt x="11787329" y="1164114"/>
                  </a:lnTo>
                  <a:cubicBezTo>
                    <a:pt x="12109339" y="1164114"/>
                    <a:pt x="12370758" y="902668"/>
                    <a:pt x="12370758" y="580642"/>
                  </a:cubicBezTo>
                  <a:close/>
                </a:path>
              </a:pathLst>
            </a:custGeom>
            <a:solidFill>
              <a:srgbClr val="FFFFFF"/>
            </a:solidFill>
            <a:ln w="25574" cap="rnd">
              <a:solidFill>
                <a:srgbClr val="000080"/>
              </a:solidFill>
              <a:prstDash val="solid"/>
              <a:round/>
            </a:ln>
          </p:spPr>
          <p:txBody>
            <a:bodyPr rtlCol="0" anchor="ctr"/>
            <a:lstStyle/>
            <a:p>
              <a:endParaRPr lang="en-CH" sz="4400"/>
            </a:p>
          </p:txBody>
        </p:sp>
        <p:sp>
          <p:nvSpPr>
            <p:cNvPr id="227" name="TextBox 226">
              <a:extLst>
                <a:ext uri="{FF2B5EF4-FFF2-40B4-BE49-F238E27FC236}">
                  <a16:creationId xmlns:a16="http://schemas.microsoft.com/office/drawing/2014/main" id="{A2B25E05-C48A-A354-941A-3A9034629F1B}"/>
                </a:ext>
              </a:extLst>
            </p:cNvPr>
            <p:cNvSpPr txBox="1"/>
            <p:nvPr/>
          </p:nvSpPr>
          <p:spPr>
            <a:xfrm>
              <a:off x="19235081" y="646998"/>
              <a:ext cx="11533927"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Environmental exposure assessment</a:t>
              </a:r>
            </a:p>
          </p:txBody>
        </p:sp>
      </p:grpSp>
      <p:grpSp>
        <p:nvGrpSpPr>
          <p:cNvPr id="228" name="Graphic 4">
            <a:extLst>
              <a:ext uri="{FF2B5EF4-FFF2-40B4-BE49-F238E27FC236}">
                <a16:creationId xmlns:a16="http://schemas.microsoft.com/office/drawing/2014/main" id="{2ECDF981-9344-FA64-85C6-187A5CB86A73}"/>
              </a:ext>
            </a:extLst>
          </p:cNvPr>
          <p:cNvGrpSpPr/>
          <p:nvPr/>
        </p:nvGrpSpPr>
        <p:grpSpPr>
          <a:xfrm>
            <a:off x="5336574" y="19935858"/>
            <a:ext cx="22695902" cy="1166944"/>
            <a:chOff x="5336574" y="19935858"/>
            <a:chExt cx="22695902" cy="1166944"/>
          </a:xfrm>
        </p:grpSpPr>
        <p:sp>
          <p:nvSpPr>
            <p:cNvPr id="229" name="Freeform 228">
              <a:extLst>
                <a:ext uri="{FF2B5EF4-FFF2-40B4-BE49-F238E27FC236}">
                  <a16:creationId xmlns:a16="http://schemas.microsoft.com/office/drawing/2014/main" id="{15A0E3CE-C09E-7B03-827C-B651D0A98FC2}"/>
                </a:ext>
              </a:extLst>
            </p:cNvPr>
            <p:cNvSpPr/>
            <p:nvPr/>
          </p:nvSpPr>
          <p:spPr>
            <a:xfrm>
              <a:off x="5336574" y="19935858"/>
              <a:ext cx="22695902" cy="1166944"/>
            </a:xfrm>
            <a:custGeom>
              <a:avLst/>
              <a:gdLst>
                <a:gd name="connsiteX0" fmla="*/ 22698626 w 22695902"/>
                <a:gd name="connsiteY0" fmla="*/ 587018 h 1166944"/>
                <a:gd name="connsiteX1" fmla="*/ 22115192 w 22695902"/>
                <a:gd name="connsiteY1" fmla="*/ 3546 h 1166944"/>
                <a:gd name="connsiteX2" fmla="*/ 586157 w 22695902"/>
                <a:gd name="connsiteY2" fmla="*/ 3546 h 1166944"/>
                <a:gd name="connsiteX3" fmla="*/ 2724 w 22695902"/>
                <a:gd name="connsiteY3" fmla="*/ 587018 h 1166944"/>
                <a:gd name="connsiteX4" fmla="*/ 586157 w 22695902"/>
                <a:gd name="connsiteY4" fmla="*/ 1170490 h 1166944"/>
                <a:gd name="connsiteX5" fmla="*/ 22115192 w 22695902"/>
                <a:gd name="connsiteY5" fmla="*/ 1170490 h 1166944"/>
                <a:gd name="connsiteX6" fmla="*/ 22698626 w 22695902"/>
                <a:gd name="connsiteY6" fmla="*/ 587018 h 116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95902" h="1166944">
                  <a:moveTo>
                    <a:pt x="22698626" y="587018"/>
                  </a:moveTo>
                  <a:cubicBezTo>
                    <a:pt x="22698626" y="264989"/>
                    <a:pt x="22437200" y="3546"/>
                    <a:pt x="22115192" y="3546"/>
                  </a:cubicBezTo>
                  <a:lnTo>
                    <a:pt x="586157" y="3546"/>
                  </a:lnTo>
                  <a:cubicBezTo>
                    <a:pt x="264151" y="3546"/>
                    <a:pt x="2724" y="264992"/>
                    <a:pt x="2724" y="587018"/>
                  </a:cubicBezTo>
                  <a:cubicBezTo>
                    <a:pt x="2724" y="909046"/>
                    <a:pt x="264151" y="1170490"/>
                    <a:pt x="586157" y="1170490"/>
                  </a:cubicBezTo>
                  <a:lnTo>
                    <a:pt x="22115192" y="1170490"/>
                  </a:lnTo>
                  <a:cubicBezTo>
                    <a:pt x="22437200" y="1170490"/>
                    <a:pt x="22698626" y="909043"/>
                    <a:pt x="22698626" y="587018"/>
                  </a:cubicBezTo>
                  <a:close/>
                </a:path>
              </a:pathLst>
            </a:custGeom>
            <a:solidFill>
              <a:srgbClr val="FFFFFF"/>
            </a:solidFill>
            <a:ln w="24223" cap="rnd">
              <a:solidFill>
                <a:srgbClr val="000080"/>
              </a:solidFill>
              <a:prstDash val="solid"/>
              <a:round/>
            </a:ln>
          </p:spPr>
          <p:txBody>
            <a:bodyPr rtlCol="0" anchor="ctr"/>
            <a:lstStyle/>
            <a:p>
              <a:endParaRPr lang="en-CH" sz="4400"/>
            </a:p>
          </p:txBody>
        </p:sp>
        <p:sp>
          <p:nvSpPr>
            <p:cNvPr id="230" name="TextBox 229">
              <a:extLst>
                <a:ext uri="{FF2B5EF4-FFF2-40B4-BE49-F238E27FC236}">
                  <a16:creationId xmlns:a16="http://schemas.microsoft.com/office/drawing/2014/main" id="{A7921DAE-F820-FB03-E89A-20D2B11A7DEC}"/>
                </a:ext>
              </a:extLst>
            </p:cNvPr>
            <p:cNvSpPr txBox="1"/>
            <p:nvPr/>
          </p:nvSpPr>
          <p:spPr>
            <a:xfrm>
              <a:off x="6093745" y="20093566"/>
              <a:ext cx="21575137"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The importance of the exposome on immune development in early life</a:t>
              </a:r>
            </a:p>
          </p:txBody>
        </p:sp>
      </p:grpSp>
      <p:grpSp>
        <p:nvGrpSpPr>
          <p:cNvPr id="231" name="Graphic 4">
            <a:extLst>
              <a:ext uri="{FF2B5EF4-FFF2-40B4-BE49-F238E27FC236}">
                <a16:creationId xmlns:a16="http://schemas.microsoft.com/office/drawing/2014/main" id="{42B816B8-C48F-A6B5-7447-FEEB3D21191E}"/>
              </a:ext>
            </a:extLst>
          </p:cNvPr>
          <p:cNvGrpSpPr/>
          <p:nvPr/>
        </p:nvGrpSpPr>
        <p:grpSpPr>
          <a:xfrm>
            <a:off x="1328943" y="12163036"/>
            <a:ext cx="10189277" cy="7284692"/>
            <a:chOff x="1328943" y="12163036"/>
            <a:chExt cx="10189277" cy="7284692"/>
          </a:xfrm>
        </p:grpSpPr>
        <p:grpSp>
          <p:nvGrpSpPr>
            <p:cNvPr id="232" name="Graphic 4">
              <a:extLst>
                <a:ext uri="{FF2B5EF4-FFF2-40B4-BE49-F238E27FC236}">
                  <a16:creationId xmlns:a16="http://schemas.microsoft.com/office/drawing/2014/main" id="{EDBC0E7A-D135-F006-B2D6-1E33F9D64B21}"/>
                </a:ext>
              </a:extLst>
            </p:cNvPr>
            <p:cNvGrpSpPr/>
            <p:nvPr/>
          </p:nvGrpSpPr>
          <p:grpSpPr>
            <a:xfrm>
              <a:off x="2277895" y="12163036"/>
              <a:ext cx="6562845" cy="5888245"/>
              <a:chOff x="2277895" y="12163036"/>
              <a:chExt cx="6562845" cy="5888245"/>
            </a:xfrm>
          </p:grpSpPr>
          <p:grpSp>
            <p:nvGrpSpPr>
              <p:cNvPr id="233" name="Graphic 4">
                <a:extLst>
                  <a:ext uri="{FF2B5EF4-FFF2-40B4-BE49-F238E27FC236}">
                    <a16:creationId xmlns:a16="http://schemas.microsoft.com/office/drawing/2014/main" id="{76C232A7-8896-EE2F-46D0-CE72096F8699}"/>
                  </a:ext>
                </a:extLst>
              </p:cNvPr>
              <p:cNvGrpSpPr/>
              <p:nvPr/>
            </p:nvGrpSpPr>
            <p:grpSpPr>
              <a:xfrm>
                <a:off x="2277895" y="12163036"/>
                <a:ext cx="6562845" cy="5888245"/>
                <a:chOff x="2277895" y="12163036"/>
                <a:chExt cx="6562845" cy="5888245"/>
              </a:xfrm>
            </p:grpSpPr>
            <p:sp>
              <p:nvSpPr>
                <p:cNvPr id="234" name="Freeform 233">
                  <a:extLst>
                    <a:ext uri="{FF2B5EF4-FFF2-40B4-BE49-F238E27FC236}">
                      <a16:creationId xmlns:a16="http://schemas.microsoft.com/office/drawing/2014/main" id="{EE21C736-5FAB-8A3A-6883-E9C956FE78CE}"/>
                    </a:ext>
                  </a:extLst>
                </p:cNvPr>
                <p:cNvSpPr/>
                <p:nvPr/>
              </p:nvSpPr>
              <p:spPr>
                <a:xfrm>
                  <a:off x="2277895" y="12163036"/>
                  <a:ext cx="6562845" cy="5888245"/>
                </a:xfrm>
                <a:custGeom>
                  <a:avLst/>
                  <a:gdLst>
                    <a:gd name="connsiteX0" fmla="*/ -1502 w 6562845"/>
                    <a:gd name="connsiteY0" fmla="*/ -4218 h 5888245"/>
                    <a:gd name="connsiteX1" fmla="*/ 6561344 w 6562845"/>
                    <a:gd name="connsiteY1" fmla="*/ -4218 h 5888245"/>
                    <a:gd name="connsiteX2" fmla="*/ 6561344 w 6562845"/>
                    <a:gd name="connsiteY2" fmla="*/ 5884028 h 5888245"/>
                    <a:gd name="connsiteX3" fmla="*/ -1502 w 6562845"/>
                    <a:gd name="connsiteY3" fmla="*/ 5884028 h 5888245"/>
                  </a:gdLst>
                  <a:ahLst/>
                  <a:cxnLst>
                    <a:cxn ang="0">
                      <a:pos x="connsiteX0" y="connsiteY0"/>
                    </a:cxn>
                    <a:cxn ang="0">
                      <a:pos x="connsiteX1" y="connsiteY1"/>
                    </a:cxn>
                    <a:cxn ang="0">
                      <a:pos x="connsiteX2" y="connsiteY2"/>
                    </a:cxn>
                    <a:cxn ang="0">
                      <a:pos x="connsiteX3" y="connsiteY3"/>
                    </a:cxn>
                  </a:cxnLst>
                  <a:rect l="l" t="t" r="r" b="b"/>
                  <a:pathLst>
                    <a:path w="6562845" h="5888245">
                      <a:moveTo>
                        <a:pt x="-1502" y="-4218"/>
                      </a:moveTo>
                      <a:lnTo>
                        <a:pt x="6561344" y="-4218"/>
                      </a:lnTo>
                      <a:lnTo>
                        <a:pt x="6561344" y="5884028"/>
                      </a:lnTo>
                      <a:lnTo>
                        <a:pt x="-1502" y="5884028"/>
                      </a:lnTo>
                      <a:close/>
                    </a:path>
                  </a:pathLst>
                </a:custGeom>
                <a:solidFill>
                  <a:srgbClr val="FFFFFF">
                    <a:alpha val="39000"/>
                  </a:srgbClr>
                </a:solidFill>
                <a:ln w="2395" cap="rnd">
                  <a:noFill/>
                  <a:prstDash val="solid"/>
                  <a:round/>
                </a:ln>
              </p:spPr>
              <p:txBody>
                <a:bodyPr rtlCol="0" anchor="ctr"/>
                <a:lstStyle/>
                <a:p>
                  <a:endParaRPr lang="en-CH" sz="4400"/>
                </a:p>
              </p:txBody>
            </p:sp>
            <p:sp>
              <p:nvSpPr>
                <p:cNvPr id="235" name="Freeform 234">
                  <a:extLst>
                    <a:ext uri="{FF2B5EF4-FFF2-40B4-BE49-F238E27FC236}">
                      <a16:creationId xmlns:a16="http://schemas.microsoft.com/office/drawing/2014/main" id="{9C734C08-525B-D7C6-FCA7-0638D0914072}"/>
                    </a:ext>
                  </a:extLst>
                </p:cNvPr>
                <p:cNvSpPr/>
                <p:nvPr/>
              </p:nvSpPr>
              <p:spPr>
                <a:xfrm>
                  <a:off x="2277895" y="12163036"/>
                  <a:ext cx="6562845" cy="5888245"/>
                </a:xfrm>
                <a:custGeom>
                  <a:avLst/>
                  <a:gdLst>
                    <a:gd name="connsiteX0" fmla="*/ 6561344 w 6562845"/>
                    <a:gd name="connsiteY0" fmla="*/ -4218 h 5888245"/>
                    <a:gd name="connsiteX1" fmla="*/ 6561344 w 6562845"/>
                    <a:gd name="connsiteY1" fmla="*/ 5884028 h 5888245"/>
                    <a:gd name="connsiteX2" fmla="*/ -1502 w 6562845"/>
                    <a:gd name="connsiteY2" fmla="*/ 5884028 h 5888245"/>
                    <a:gd name="connsiteX3" fmla="*/ -1502 w 6562845"/>
                    <a:gd name="connsiteY3" fmla="*/ -4218 h 5888245"/>
                    <a:gd name="connsiteX4" fmla="*/ 6561344 w 6562845"/>
                    <a:gd name="connsiteY4" fmla="*/ -4218 h 5888245"/>
                    <a:gd name="connsiteX5" fmla="*/ 6542157 w 6562845"/>
                    <a:gd name="connsiteY5" fmla="*/ 14961 h 5888245"/>
                    <a:gd name="connsiteX6" fmla="*/ 17686 w 6562845"/>
                    <a:gd name="connsiteY6" fmla="*/ 14961 h 5888245"/>
                    <a:gd name="connsiteX7" fmla="*/ 17686 w 6562845"/>
                    <a:gd name="connsiteY7" fmla="*/ 5864801 h 5888245"/>
                    <a:gd name="connsiteX8" fmla="*/ 6542157 w 6562845"/>
                    <a:gd name="connsiteY8" fmla="*/ 5864801 h 5888245"/>
                    <a:gd name="connsiteX9" fmla="*/ 6542157 w 6562845"/>
                    <a:gd name="connsiteY9" fmla="*/ 14961 h 58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2845" h="5888245">
                      <a:moveTo>
                        <a:pt x="6561344" y="-4218"/>
                      </a:moveTo>
                      <a:lnTo>
                        <a:pt x="6561344" y="5884028"/>
                      </a:lnTo>
                      <a:lnTo>
                        <a:pt x="-1502" y="5884028"/>
                      </a:lnTo>
                      <a:lnTo>
                        <a:pt x="-1502" y="-4218"/>
                      </a:lnTo>
                      <a:lnTo>
                        <a:pt x="6561344" y="-4218"/>
                      </a:lnTo>
                      <a:close/>
                      <a:moveTo>
                        <a:pt x="6542157" y="14961"/>
                      </a:moveTo>
                      <a:lnTo>
                        <a:pt x="17686" y="14961"/>
                      </a:lnTo>
                      <a:lnTo>
                        <a:pt x="17686" y="5864801"/>
                      </a:lnTo>
                      <a:cubicBezTo>
                        <a:pt x="17686" y="5864801"/>
                        <a:pt x="6542157" y="5864801"/>
                        <a:pt x="6542157" y="5864801"/>
                      </a:cubicBezTo>
                      <a:lnTo>
                        <a:pt x="6542157" y="14961"/>
                      </a:lnTo>
                      <a:close/>
                    </a:path>
                  </a:pathLst>
                </a:custGeom>
                <a:solidFill>
                  <a:srgbClr val="000080"/>
                </a:solidFill>
                <a:ln w="2395" cap="rnd">
                  <a:noFill/>
                  <a:prstDash val="solid"/>
                  <a:round/>
                </a:ln>
              </p:spPr>
              <p:txBody>
                <a:bodyPr rtlCol="0" anchor="ctr"/>
                <a:lstStyle/>
                <a:p>
                  <a:endParaRPr lang="en-CH" sz="4400"/>
                </a:p>
              </p:txBody>
            </p:sp>
          </p:grpSp>
          <p:sp>
            <p:nvSpPr>
              <p:cNvPr id="236" name="Freeform 235">
                <a:extLst>
                  <a:ext uri="{FF2B5EF4-FFF2-40B4-BE49-F238E27FC236}">
                    <a16:creationId xmlns:a16="http://schemas.microsoft.com/office/drawing/2014/main" id="{CE881DEA-CD8B-16B3-0B9C-68473E1DE27C}"/>
                  </a:ext>
                </a:extLst>
              </p:cNvPr>
              <p:cNvSpPr/>
              <p:nvPr/>
            </p:nvSpPr>
            <p:spPr>
              <a:xfrm>
                <a:off x="5555245" y="12189343"/>
                <a:ext cx="3047" cy="5832232"/>
              </a:xfrm>
              <a:custGeom>
                <a:avLst/>
                <a:gdLst>
                  <a:gd name="connsiteX0" fmla="*/ -1478 w 3047"/>
                  <a:gd name="connsiteY0" fmla="*/ -4168 h 5832232"/>
                  <a:gd name="connsiteX1" fmla="*/ -1478 w 3047"/>
                  <a:gd name="connsiteY1" fmla="*/ 5828065 h 5832232"/>
                </a:gdLst>
                <a:ahLst/>
                <a:cxnLst>
                  <a:cxn ang="0">
                    <a:pos x="connsiteX0" y="connsiteY0"/>
                  </a:cxn>
                  <a:cxn ang="0">
                    <a:pos x="connsiteX1" y="connsiteY1"/>
                  </a:cxn>
                </a:cxnLst>
                <a:rect l="l" t="t" r="r" b="b"/>
                <a:pathLst>
                  <a:path w="3047" h="5832232">
                    <a:moveTo>
                      <a:pt x="-1478" y="-4168"/>
                    </a:moveTo>
                    <a:lnTo>
                      <a:pt x="-1478" y="5828065"/>
                    </a:lnTo>
                  </a:path>
                </a:pathLst>
              </a:custGeom>
              <a:noFill/>
              <a:ln w="39276" cap="sq">
                <a:solidFill>
                  <a:srgbClr val="000080"/>
                </a:solidFill>
                <a:prstDash val="solid"/>
                <a:round/>
              </a:ln>
            </p:spPr>
            <p:txBody>
              <a:bodyPr rtlCol="0" anchor="ctr"/>
              <a:lstStyle/>
              <a:p>
                <a:endParaRPr lang="en-CH" sz="4400"/>
              </a:p>
            </p:txBody>
          </p:sp>
          <p:sp>
            <p:nvSpPr>
              <p:cNvPr id="237" name="Freeform 236">
                <a:extLst>
                  <a:ext uri="{FF2B5EF4-FFF2-40B4-BE49-F238E27FC236}">
                    <a16:creationId xmlns:a16="http://schemas.microsoft.com/office/drawing/2014/main" id="{81EE0F12-8117-E1FD-AC12-EE9C3EC955F2}"/>
                  </a:ext>
                </a:extLst>
              </p:cNvPr>
              <p:cNvSpPr/>
              <p:nvPr/>
            </p:nvSpPr>
            <p:spPr>
              <a:xfrm rot="5400000">
                <a:off x="5555106" y="13788266"/>
                <a:ext cx="3047" cy="6532105"/>
              </a:xfrm>
              <a:custGeom>
                <a:avLst/>
                <a:gdLst>
                  <a:gd name="connsiteX0" fmla="*/ -1478 w 3047"/>
                  <a:gd name="connsiteY0" fmla="*/ -3529 h 6532105"/>
                  <a:gd name="connsiteX1" fmla="*/ -1478 w 3047"/>
                  <a:gd name="connsiteY1" fmla="*/ 6528577 h 6532105"/>
                </a:gdLst>
                <a:ahLst/>
                <a:cxnLst>
                  <a:cxn ang="0">
                    <a:pos x="connsiteX0" y="connsiteY0"/>
                  </a:cxn>
                  <a:cxn ang="0">
                    <a:pos x="connsiteX1" y="connsiteY1"/>
                  </a:cxn>
                </a:cxnLst>
                <a:rect l="l" t="t" r="r" b="b"/>
                <a:pathLst>
                  <a:path w="3047" h="6532105">
                    <a:moveTo>
                      <a:pt x="-1478" y="-3529"/>
                    </a:moveTo>
                    <a:lnTo>
                      <a:pt x="-1478" y="6528577"/>
                    </a:lnTo>
                  </a:path>
                </a:pathLst>
              </a:custGeom>
              <a:noFill/>
              <a:ln w="41656" cap="sq">
                <a:solidFill>
                  <a:srgbClr val="000080"/>
                </a:solidFill>
                <a:prstDash val="solid"/>
                <a:round/>
              </a:ln>
            </p:spPr>
            <p:txBody>
              <a:bodyPr rtlCol="0" anchor="ctr"/>
              <a:lstStyle/>
              <a:p>
                <a:endParaRPr lang="en-CH" sz="4400"/>
              </a:p>
            </p:txBody>
          </p:sp>
          <p:grpSp>
            <p:nvGrpSpPr>
              <p:cNvPr id="238" name="Graphic 4">
                <a:extLst>
                  <a:ext uri="{FF2B5EF4-FFF2-40B4-BE49-F238E27FC236}">
                    <a16:creationId xmlns:a16="http://schemas.microsoft.com/office/drawing/2014/main" id="{B183DA11-E69D-F032-81E4-97DF13747132}"/>
                  </a:ext>
                </a:extLst>
              </p:cNvPr>
              <p:cNvGrpSpPr/>
              <p:nvPr/>
            </p:nvGrpSpPr>
            <p:grpSpPr>
              <a:xfrm>
                <a:off x="3805688" y="15338709"/>
                <a:ext cx="233274" cy="233288"/>
                <a:chOff x="3805688" y="15338709"/>
                <a:chExt cx="233274" cy="233288"/>
              </a:xfrm>
            </p:grpSpPr>
            <p:sp>
              <p:nvSpPr>
                <p:cNvPr id="239" name="Freeform 238">
                  <a:extLst>
                    <a:ext uri="{FF2B5EF4-FFF2-40B4-BE49-F238E27FC236}">
                      <a16:creationId xmlns:a16="http://schemas.microsoft.com/office/drawing/2014/main" id="{83D3B5A3-7043-BC8C-3336-86BDAE147A6B}"/>
                    </a:ext>
                  </a:extLst>
                </p:cNvPr>
                <p:cNvSpPr/>
                <p:nvPr/>
              </p:nvSpPr>
              <p:spPr>
                <a:xfrm>
                  <a:off x="3805688" y="15338709"/>
                  <a:ext cx="233274" cy="233288"/>
                </a:xfrm>
                <a:custGeom>
                  <a:avLst/>
                  <a:gdLst>
                    <a:gd name="connsiteX0" fmla="*/ 231960 w 233274"/>
                    <a:gd name="connsiteY0" fmla="*/ 112466 h 233288"/>
                    <a:gd name="connsiteX1" fmla="*/ 115323 w 233274"/>
                    <a:gd name="connsiteY1" fmla="*/ 229111 h 233288"/>
                    <a:gd name="connsiteX2" fmla="*/ -1314 w 233274"/>
                    <a:gd name="connsiteY2" fmla="*/ 112466 h 233288"/>
                    <a:gd name="connsiteX3" fmla="*/ 115323 w 233274"/>
                    <a:gd name="connsiteY3" fmla="*/ -4178 h 233288"/>
                    <a:gd name="connsiteX4" fmla="*/ 231960 w 233274"/>
                    <a:gd name="connsiteY4" fmla="*/ 112466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1960" y="112466"/>
                      </a:moveTo>
                      <a:cubicBezTo>
                        <a:pt x="231960" y="176887"/>
                        <a:pt x="179740" y="229111"/>
                        <a:pt x="115323" y="229111"/>
                      </a:cubicBezTo>
                      <a:cubicBezTo>
                        <a:pt x="50906" y="229111"/>
                        <a:pt x="-1314" y="176887"/>
                        <a:pt x="-1314" y="112466"/>
                      </a:cubicBezTo>
                      <a:cubicBezTo>
                        <a:pt x="-1314" y="48045"/>
                        <a:pt x="50906" y="-4178"/>
                        <a:pt x="115323" y="-4178"/>
                      </a:cubicBezTo>
                      <a:cubicBezTo>
                        <a:pt x="179740" y="-4178"/>
                        <a:pt x="231960" y="48045"/>
                        <a:pt x="231960" y="112466"/>
                      </a:cubicBezTo>
                      <a:close/>
                    </a:path>
                  </a:pathLst>
                </a:custGeom>
                <a:solidFill>
                  <a:srgbClr val="1CD5FF"/>
                </a:solidFill>
                <a:ln w="2333" cap="rnd">
                  <a:noFill/>
                  <a:prstDash val="solid"/>
                  <a:round/>
                </a:ln>
              </p:spPr>
              <p:txBody>
                <a:bodyPr rtlCol="0" anchor="ctr"/>
                <a:lstStyle/>
                <a:p>
                  <a:endParaRPr lang="en-CH" sz="4400"/>
                </a:p>
              </p:txBody>
            </p:sp>
            <p:sp>
              <p:nvSpPr>
                <p:cNvPr id="240" name="Freeform 239">
                  <a:extLst>
                    <a:ext uri="{FF2B5EF4-FFF2-40B4-BE49-F238E27FC236}">
                      <a16:creationId xmlns:a16="http://schemas.microsoft.com/office/drawing/2014/main" id="{7B15790A-E2F3-A3E3-A693-F193AAE4F783}"/>
                    </a:ext>
                  </a:extLst>
                </p:cNvPr>
                <p:cNvSpPr/>
                <p:nvPr/>
              </p:nvSpPr>
              <p:spPr>
                <a:xfrm>
                  <a:off x="3805688" y="15338709"/>
                  <a:ext cx="233274" cy="233288"/>
                </a:xfrm>
                <a:custGeom>
                  <a:avLst/>
                  <a:gdLst>
                    <a:gd name="connsiteX0" fmla="*/ 115323 w 233274"/>
                    <a:gd name="connsiteY0" fmla="*/ -4178 h 233288"/>
                    <a:gd name="connsiteX1" fmla="*/ 231960 w 233274"/>
                    <a:gd name="connsiteY1" fmla="*/ 112466 h 233288"/>
                    <a:gd name="connsiteX2" fmla="*/ 115323 w 233274"/>
                    <a:gd name="connsiteY2" fmla="*/ 229111 h 233288"/>
                    <a:gd name="connsiteX3" fmla="*/ -1314 w 233274"/>
                    <a:gd name="connsiteY3" fmla="*/ 112466 h 233288"/>
                    <a:gd name="connsiteX4" fmla="*/ 115323 w 233274"/>
                    <a:gd name="connsiteY4" fmla="*/ -4178 h 233288"/>
                    <a:gd name="connsiteX5" fmla="*/ 115323 w 233274"/>
                    <a:gd name="connsiteY5" fmla="*/ 12339 h 233288"/>
                    <a:gd name="connsiteX6" fmla="*/ 15202 w 233274"/>
                    <a:gd name="connsiteY6" fmla="*/ 112466 h 233288"/>
                    <a:gd name="connsiteX7" fmla="*/ 115323 w 233274"/>
                    <a:gd name="connsiteY7" fmla="*/ 212594 h 233288"/>
                    <a:gd name="connsiteX8" fmla="*/ 215444 w 233274"/>
                    <a:gd name="connsiteY8" fmla="*/ 112466 h 233288"/>
                    <a:gd name="connsiteX9" fmla="*/ 115323 w 233274"/>
                    <a:gd name="connsiteY9" fmla="*/ 12339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323" y="-4178"/>
                      </a:moveTo>
                      <a:cubicBezTo>
                        <a:pt x="179707" y="-4178"/>
                        <a:pt x="231960" y="48079"/>
                        <a:pt x="231960" y="112466"/>
                      </a:cubicBezTo>
                      <a:cubicBezTo>
                        <a:pt x="231960" y="176853"/>
                        <a:pt x="179707" y="229111"/>
                        <a:pt x="115323" y="229111"/>
                      </a:cubicBezTo>
                      <a:cubicBezTo>
                        <a:pt x="50939" y="229111"/>
                        <a:pt x="-1314" y="176853"/>
                        <a:pt x="-1314" y="112466"/>
                      </a:cubicBezTo>
                      <a:cubicBezTo>
                        <a:pt x="-1314" y="48079"/>
                        <a:pt x="50939" y="-4178"/>
                        <a:pt x="115323" y="-4178"/>
                      </a:cubicBezTo>
                      <a:close/>
                      <a:moveTo>
                        <a:pt x="115323" y="12339"/>
                      </a:moveTo>
                      <a:cubicBezTo>
                        <a:pt x="60060" y="12339"/>
                        <a:pt x="15202" y="57199"/>
                        <a:pt x="15202" y="112466"/>
                      </a:cubicBezTo>
                      <a:cubicBezTo>
                        <a:pt x="15202" y="167733"/>
                        <a:pt x="60060" y="212594"/>
                        <a:pt x="115323" y="212594"/>
                      </a:cubicBezTo>
                      <a:cubicBezTo>
                        <a:pt x="170586" y="212594"/>
                        <a:pt x="215444" y="167733"/>
                        <a:pt x="215444" y="112466"/>
                      </a:cubicBezTo>
                      <a:cubicBezTo>
                        <a:pt x="215444" y="57199"/>
                        <a:pt x="170586" y="12339"/>
                        <a:pt x="115323" y="12339"/>
                      </a:cubicBezTo>
                      <a:close/>
                    </a:path>
                  </a:pathLst>
                </a:custGeom>
                <a:solidFill>
                  <a:srgbClr val="000000"/>
                </a:solidFill>
                <a:ln w="2333" cap="rnd">
                  <a:noFill/>
                  <a:prstDash val="solid"/>
                  <a:round/>
                </a:ln>
              </p:spPr>
              <p:txBody>
                <a:bodyPr rtlCol="0" anchor="ctr"/>
                <a:lstStyle/>
                <a:p>
                  <a:endParaRPr lang="en-CH" sz="4400"/>
                </a:p>
              </p:txBody>
            </p:sp>
          </p:grpSp>
          <p:grpSp>
            <p:nvGrpSpPr>
              <p:cNvPr id="241" name="Graphic 4">
                <a:extLst>
                  <a:ext uri="{FF2B5EF4-FFF2-40B4-BE49-F238E27FC236}">
                    <a16:creationId xmlns:a16="http://schemas.microsoft.com/office/drawing/2014/main" id="{1C52AD83-2373-B706-EAAC-8EAF2707C7D8}"/>
                  </a:ext>
                </a:extLst>
              </p:cNvPr>
              <p:cNvGrpSpPr/>
              <p:nvPr/>
            </p:nvGrpSpPr>
            <p:grpSpPr>
              <a:xfrm>
                <a:off x="4494075" y="14155618"/>
                <a:ext cx="233274" cy="233288"/>
                <a:chOff x="4494075" y="14155618"/>
                <a:chExt cx="233274" cy="233288"/>
              </a:xfrm>
            </p:grpSpPr>
            <p:sp>
              <p:nvSpPr>
                <p:cNvPr id="242" name="Freeform 241">
                  <a:extLst>
                    <a:ext uri="{FF2B5EF4-FFF2-40B4-BE49-F238E27FC236}">
                      <a16:creationId xmlns:a16="http://schemas.microsoft.com/office/drawing/2014/main" id="{040FC3B7-CB50-B862-4624-E32A305D08A3}"/>
                    </a:ext>
                  </a:extLst>
                </p:cNvPr>
                <p:cNvSpPr/>
                <p:nvPr/>
              </p:nvSpPr>
              <p:spPr>
                <a:xfrm>
                  <a:off x="4494075" y="14155618"/>
                  <a:ext cx="233274" cy="233288"/>
                </a:xfrm>
                <a:custGeom>
                  <a:avLst/>
                  <a:gdLst>
                    <a:gd name="connsiteX0" fmla="*/ 232186 w 233274"/>
                    <a:gd name="connsiteY0" fmla="*/ 112078 h 233288"/>
                    <a:gd name="connsiteX1" fmla="*/ 115549 w 233274"/>
                    <a:gd name="connsiteY1" fmla="*/ 228722 h 233288"/>
                    <a:gd name="connsiteX2" fmla="*/ -1088 w 233274"/>
                    <a:gd name="connsiteY2" fmla="*/ 112078 h 233288"/>
                    <a:gd name="connsiteX3" fmla="*/ 115549 w 233274"/>
                    <a:gd name="connsiteY3" fmla="*/ -4566 h 233288"/>
                    <a:gd name="connsiteX4" fmla="*/ 232186 w 233274"/>
                    <a:gd name="connsiteY4" fmla="*/ 11207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186" y="112078"/>
                      </a:moveTo>
                      <a:cubicBezTo>
                        <a:pt x="232186" y="176499"/>
                        <a:pt x="179966" y="228722"/>
                        <a:pt x="115549" y="228722"/>
                      </a:cubicBezTo>
                      <a:cubicBezTo>
                        <a:pt x="51132" y="228722"/>
                        <a:pt x="-1088" y="176499"/>
                        <a:pt x="-1088" y="112078"/>
                      </a:cubicBezTo>
                      <a:cubicBezTo>
                        <a:pt x="-1088" y="47657"/>
                        <a:pt x="51132" y="-4566"/>
                        <a:pt x="115549" y="-4566"/>
                      </a:cubicBezTo>
                      <a:cubicBezTo>
                        <a:pt x="179966" y="-4566"/>
                        <a:pt x="232186" y="47657"/>
                        <a:pt x="232186" y="112078"/>
                      </a:cubicBezTo>
                      <a:close/>
                    </a:path>
                  </a:pathLst>
                </a:custGeom>
                <a:solidFill>
                  <a:srgbClr val="1CD5FF"/>
                </a:solidFill>
                <a:ln w="2333" cap="rnd">
                  <a:noFill/>
                  <a:prstDash val="solid"/>
                  <a:round/>
                </a:ln>
              </p:spPr>
              <p:txBody>
                <a:bodyPr rtlCol="0" anchor="ctr"/>
                <a:lstStyle/>
                <a:p>
                  <a:endParaRPr lang="en-CH" sz="4400"/>
                </a:p>
              </p:txBody>
            </p:sp>
            <p:sp>
              <p:nvSpPr>
                <p:cNvPr id="243" name="Freeform 242">
                  <a:extLst>
                    <a:ext uri="{FF2B5EF4-FFF2-40B4-BE49-F238E27FC236}">
                      <a16:creationId xmlns:a16="http://schemas.microsoft.com/office/drawing/2014/main" id="{C4026029-BE07-CAF4-64DB-BC2AA16D8FC3}"/>
                    </a:ext>
                  </a:extLst>
                </p:cNvPr>
                <p:cNvSpPr/>
                <p:nvPr/>
              </p:nvSpPr>
              <p:spPr>
                <a:xfrm>
                  <a:off x="4494075" y="14155618"/>
                  <a:ext cx="233274" cy="233288"/>
                </a:xfrm>
                <a:custGeom>
                  <a:avLst/>
                  <a:gdLst>
                    <a:gd name="connsiteX0" fmla="*/ 115549 w 233274"/>
                    <a:gd name="connsiteY0" fmla="*/ -4566 h 233288"/>
                    <a:gd name="connsiteX1" fmla="*/ 232186 w 233274"/>
                    <a:gd name="connsiteY1" fmla="*/ 112078 h 233288"/>
                    <a:gd name="connsiteX2" fmla="*/ 115549 w 233274"/>
                    <a:gd name="connsiteY2" fmla="*/ 228722 h 233288"/>
                    <a:gd name="connsiteX3" fmla="*/ -1088 w 233274"/>
                    <a:gd name="connsiteY3" fmla="*/ 112078 h 233288"/>
                    <a:gd name="connsiteX4" fmla="*/ 115549 w 233274"/>
                    <a:gd name="connsiteY4" fmla="*/ -4566 h 233288"/>
                    <a:gd name="connsiteX5" fmla="*/ 115549 w 233274"/>
                    <a:gd name="connsiteY5" fmla="*/ 11951 h 233288"/>
                    <a:gd name="connsiteX6" fmla="*/ 15428 w 233274"/>
                    <a:gd name="connsiteY6" fmla="*/ 112078 h 233288"/>
                    <a:gd name="connsiteX7" fmla="*/ 115549 w 233274"/>
                    <a:gd name="connsiteY7" fmla="*/ 212205 h 233288"/>
                    <a:gd name="connsiteX8" fmla="*/ 215670 w 233274"/>
                    <a:gd name="connsiteY8" fmla="*/ 112078 h 233288"/>
                    <a:gd name="connsiteX9" fmla="*/ 115549 w 233274"/>
                    <a:gd name="connsiteY9" fmla="*/ 11951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549" y="-4566"/>
                      </a:moveTo>
                      <a:cubicBezTo>
                        <a:pt x="179933" y="-4566"/>
                        <a:pt x="232186" y="47691"/>
                        <a:pt x="232186" y="112078"/>
                      </a:cubicBezTo>
                      <a:cubicBezTo>
                        <a:pt x="232186" y="176465"/>
                        <a:pt x="179933" y="228722"/>
                        <a:pt x="115549" y="228722"/>
                      </a:cubicBezTo>
                      <a:cubicBezTo>
                        <a:pt x="51165" y="228722"/>
                        <a:pt x="-1088" y="176465"/>
                        <a:pt x="-1088" y="112078"/>
                      </a:cubicBezTo>
                      <a:cubicBezTo>
                        <a:pt x="-1088" y="47691"/>
                        <a:pt x="51165" y="-4566"/>
                        <a:pt x="115549" y="-4566"/>
                      </a:cubicBezTo>
                      <a:close/>
                      <a:moveTo>
                        <a:pt x="115549" y="11951"/>
                      </a:moveTo>
                      <a:cubicBezTo>
                        <a:pt x="60286" y="11951"/>
                        <a:pt x="15428" y="56811"/>
                        <a:pt x="15428" y="112078"/>
                      </a:cubicBezTo>
                      <a:cubicBezTo>
                        <a:pt x="15428" y="167345"/>
                        <a:pt x="60286" y="212205"/>
                        <a:pt x="115549" y="212205"/>
                      </a:cubicBezTo>
                      <a:cubicBezTo>
                        <a:pt x="170811" y="212205"/>
                        <a:pt x="215670" y="167345"/>
                        <a:pt x="215670" y="112078"/>
                      </a:cubicBezTo>
                      <a:cubicBezTo>
                        <a:pt x="215670" y="56811"/>
                        <a:pt x="170811" y="11951"/>
                        <a:pt x="115549" y="11951"/>
                      </a:cubicBezTo>
                      <a:close/>
                    </a:path>
                  </a:pathLst>
                </a:custGeom>
                <a:solidFill>
                  <a:srgbClr val="000000"/>
                </a:solidFill>
                <a:ln w="2333" cap="rnd">
                  <a:noFill/>
                  <a:prstDash val="solid"/>
                  <a:round/>
                </a:ln>
              </p:spPr>
              <p:txBody>
                <a:bodyPr rtlCol="0" anchor="ctr"/>
                <a:lstStyle/>
                <a:p>
                  <a:endParaRPr lang="en-CH" sz="4400"/>
                </a:p>
              </p:txBody>
            </p:sp>
          </p:grpSp>
          <p:grpSp>
            <p:nvGrpSpPr>
              <p:cNvPr id="244" name="Graphic 4">
                <a:extLst>
                  <a:ext uri="{FF2B5EF4-FFF2-40B4-BE49-F238E27FC236}">
                    <a16:creationId xmlns:a16="http://schemas.microsoft.com/office/drawing/2014/main" id="{5626DDAA-462A-D238-E8E5-F55E057A524A}"/>
                  </a:ext>
                </a:extLst>
              </p:cNvPr>
              <p:cNvGrpSpPr/>
              <p:nvPr/>
            </p:nvGrpSpPr>
            <p:grpSpPr>
              <a:xfrm>
                <a:off x="6611576" y="12416746"/>
                <a:ext cx="233274" cy="233288"/>
                <a:chOff x="6611576" y="12416746"/>
                <a:chExt cx="233274" cy="233288"/>
              </a:xfrm>
            </p:grpSpPr>
            <p:sp>
              <p:nvSpPr>
                <p:cNvPr id="245" name="Freeform 244">
                  <a:extLst>
                    <a:ext uri="{FF2B5EF4-FFF2-40B4-BE49-F238E27FC236}">
                      <a16:creationId xmlns:a16="http://schemas.microsoft.com/office/drawing/2014/main" id="{8A0B6233-4C76-E059-1229-2C977F0D0F01}"/>
                    </a:ext>
                  </a:extLst>
                </p:cNvPr>
                <p:cNvSpPr/>
                <p:nvPr/>
              </p:nvSpPr>
              <p:spPr>
                <a:xfrm>
                  <a:off x="6611576" y="12416746"/>
                  <a:ext cx="233274" cy="233288"/>
                </a:xfrm>
                <a:custGeom>
                  <a:avLst/>
                  <a:gdLst>
                    <a:gd name="connsiteX0" fmla="*/ 232881 w 233274"/>
                    <a:gd name="connsiteY0" fmla="*/ 111507 h 233288"/>
                    <a:gd name="connsiteX1" fmla="*/ 116244 w 233274"/>
                    <a:gd name="connsiteY1" fmla="*/ 228152 h 233288"/>
                    <a:gd name="connsiteX2" fmla="*/ -393 w 233274"/>
                    <a:gd name="connsiteY2" fmla="*/ 111507 h 233288"/>
                    <a:gd name="connsiteX3" fmla="*/ 116244 w 233274"/>
                    <a:gd name="connsiteY3" fmla="*/ -5137 h 233288"/>
                    <a:gd name="connsiteX4" fmla="*/ 232881 w 233274"/>
                    <a:gd name="connsiteY4" fmla="*/ 111507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81" y="111507"/>
                      </a:moveTo>
                      <a:cubicBezTo>
                        <a:pt x="232881" y="175928"/>
                        <a:pt x="180661" y="228152"/>
                        <a:pt x="116244" y="228152"/>
                      </a:cubicBezTo>
                      <a:cubicBezTo>
                        <a:pt x="51827" y="228152"/>
                        <a:pt x="-393" y="175928"/>
                        <a:pt x="-393" y="111507"/>
                      </a:cubicBezTo>
                      <a:cubicBezTo>
                        <a:pt x="-393" y="47086"/>
                        <a:pt x="51827" y="-5137"/>
                        <a:pt x="116244" y="-5137"/>
                      </a:cubicBezTo>
                      <a:cubicBezTo>
                        <a:pt x="180661" y="-5137"/>
                        <a:pt x="232881" y="47086"/>
                        <a:pt x="232881" y="111507"/>
                      </a:cubicBezTo>
                      <a:close/>
                    </a:path>
                  </a:pathLst>
                </a:custGeom>
                <a:solidFill>
                  <a:srgbClr val="FF1C68"/>
                </a:solidFill>
                <a:ln w="2333" cap="rnd">
                  <a:noFill/>
                  <a:prstDash val="solid"/>
                  <a:round/>
                </a:ln>
              </p:spPr>
              <p:txBody>
                <a:bodyPr rtlCol="0" anchor="ctr"/>
                <a:lstStyle/>
                <a:p>
                  <a:endParaRPr lang="en-CH" sz="4400"/>
                </a:p>
              </p:txBody>
            </p:sp>
            <p:sp>
              <p:nvSpPr>
                <p:cNvPr id="246" name="Freeform 245">
                  <a:extLst>
                    <a:ext uri="{FF2B5EF4-FFF2-40B4-BE49-F238E27FC236}">
                      <a16:creationId xmlns:a16="http://schemas.microsoft.com/office/drawing/2014/main" id="{89836A6E-EF49-02F0-4EAA-C712674AFC0F}"/>
                    </a:ext>
                  </a:extLst>
                </p:cNvPr>
                <p:cNvSpPr/>
                <p:nvPr/>
              </p:nvSpPr>
              <p:spPr>
                <a:xfrm>
                  <a:off x="6611576" y="12416746"/>
                  <a:ext cx="233274" cy="233288"/>
                </a:xfrm>
                <a:custGeom>
                  <a:avLst/>
                  <a:gdLst>
                    <a:gd name="connsiteX0" fmla="*/ 116244 w 233274"/>
                    <a:gd name="connsiteY0" fmla="*/ -5137 h 233288"/>
                    <a:gd name="connsiteX1" fmla="*/ 232881 w 233274"/>
                    <a:gd name="connsiteY1" fmla="*/ 111507 h 233288"/>
                    <a:gd name="connsiteX2" fmla="*/ 116244 w 233274"/>
                    <a:gd name="connsiteY2" fmla="*/ 228152 h 233288"/>
                    <a:gd name="connsiteX3" fmla="*/ -393 w 233274"/>
                    <a:gd name="connsiteY3" fmla="*/ 111507 h 233288"/>
                    <a:gd name="connsiteX4" fmla="*/ 116244 w 233274"/>
                    <a:gd name="connsiteY4" fmla="*/ -5137 h 233288"/>
                    <a:gd name="connsiteX5" fmla="*/ 116244 w 233274"/>
                    <a:gd name="connsiteY5" fmla="*/ 11380 h 233288"/>
                    <a:gd name="connsiteX6" fmla="*/ 16123 w 233274"/>
                    <a:gd name="connsiteY6" fmla="*/ 111507 h 233288"/>
                    <a:gd name="connsiteX7" fmla="*/ 116244 w 233274"/>
                    <a:gd name="connsiteY7" fmla="*/ 211635 h 233288"/>
                    <a:gd name="connsiteX8" fmla="*/ 216365 w 233274"/>
                    <a:gd name="connsiteY8" fmla="*/ 111507 h 233288"/>
                    <a:gd name="connsiteX9" fmla="*/ 116244 w 233274"/>
                    <a:gd name="connsiteY9" fmla="*/ 11380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44" y="-5137"/>
                      </a:moveTo>
                      <a:cubicBezTo>
                        <a:pt x="180628" y="-5137"/>
                        <a:pt x="232881" y="47121"/>
                        <a:pt x="232881" y="111507"/>
                      </a:cubicBezTo>
                      <a:cubicBezTo>
                        <a:pt x="232881" y="175894"/>
                        <a:pt x="180628" y="228152"/>
                        <a:pt x="116244" y="228152"/>
                      </a:cubicBezTo>
                      <a:cubicBezTo>
                        <a:pt x="51860" y="228152"/>
                        <a:pt x="-393" y="175894"/>
                        <a:pt x="-393" y="111507"/>
                      </a:cubicBezTo>
                      <a:cubicBezTo>
                        <a:pt x="-393" y="47121"/>
                        <a:pt x="51860" y="-5137"/>
                        <a:pt x="116244" y="-5137"/>
                      </a:cubicBezTo>
                      <a:close/>
                      <a:moveTo>
                        <a:pt x="116244" y="11380"/>
                      </a:moveTo>
                      <a:cubicBezTo>
                        <a:pt x="60981" y="11380"/>
                        <a:pt x="16123" y="56240"/>
                        <a:pt x="16123" y="111507"/>
                      </a:cubicBezTo>
                      <a:cubicBezTo>
                        <a:pt x="16123" y="166774"/>
                        <a:pt x="60981" y="211635"/>
                        <a:pt x="116244" y="211635"/>
                      </a:cubicBezTo>
                      <a:cubicBezTo>
                        <a:pt x="171506" y="211635"/>
                        <a:pt x="216365" y="166774"/>
                        <a:pt x="216365" y="111507"/>
                      </a:cubicBezTo>
                      <a:cubicBezTo>
                        <a:pt x="216365" y="56240"/>
                        <a:pt x="171506" y="11380"/>
                        <a:pt x="116244" y="11380"/>
                      </a:cubicBezTo>
                      <a:close/>
                    </a:path>
                  </a:pathLst>
                </a:custGeom>
                <a:solidFill>
                  <a:srgbClr val="000000"/>
                </a:solidFill>
                <a:ln w="2333" cap="rnd">
                  <a:noFill/>
                  <a:prstDash val="solid"/>
                  <a:round/>
                </a:ln>
              </p:spPr>
              <p:txBody>
                <a:bodyPr rtlCol="0" anchor="ctr"/>
                <a:lstStyle/>
                <a:p>
                  <a:endParaRPr lang="en-CH" sz="4400"/>
                </a:p>
              </p:txBody>
            </p:sp>
          </p:grpSp>
          <p:grpSp>
            <p:nvGrpSpPr>
              <p:cNvPr id="247" name="Graphic 4">
                <a:extLst>
                  <a:ext uri="{FF2B5EF4-FFF2-40B4-BE49-F238E27FC236}">
                    <a16:creationId xmlns:a16="http://schemas.microsoft.com/office/drawing/2014/main" id="{E6FAF8EF-711C-22BA-6EF0-6D188C00132C}"/>
                  </a:ext>
                </a:extLst>
              </p:cNvPr>
              <p:cNvGrpSpPr/>
              <p:nvPr/>
            </p:nvGrpSpPr>
            <p:grpSpPr>
              <a:xfrm>
                <a:off x="6385627" y="13571332"/>
                <a:ext cx="233274" cy="233288"/>
                <a:chOff x="6385627" y="13571332"/>
                <a:chExt cx="233274" cy="233288"/>
              </a:xfrm>
            </p:grpSpPr>
            <p:sp>
              <p:nvSpPr>
                <p:cNvPr id="248" name="Freeform 247">
                  <a:extLst>
                    <a:ext uri="{FF2B5EF4-FFF2-40B4-BE49-F238E27FC236}">
                      <a16:creationId xmlns:a16="http://schemas.microsoft.com/office/drawing/2014/main" id="{AED6508B-0D8F-7A2F-6FDB-FAB4204D4266}"/>
                    </a:ext>
                  </a:extLst>
                </p:cNvPr>
                <p:cNvSpPr/>
                <p:nvPr/>
              </p:nvSpPr>
              <p:spPr>
                <a:xfrm>
                  <a:off x="6385627" y="13571332"/>
                  <a:ext cx="233274" cy="233288"/>
                </a:xfrm>
                <a:custGeom>
                  <a:avLst/>
                  <a:gdLst>
                    <a:gd name="connsiteX0" fmla="*/ 232807 w 233274"/>
                    <a:gd name="connsiteY0" fmla="*/ 111886 h 233288"/>
                    <a:gd name="connsiteX1" fmla="*/ 116170 w 233274"/>
                    <a:gd name="connsiteY1" fmla="*/ 228531 h 233288"/>
                    <a:gd name="connsiteX2" fmla="*/ -467 w 233274"/>
                    <a:gd name="connsiteY2" fmla="*/ 111886 h 233288"/>
                    <a:gd name="connsiteX3" fmla="*/ 116170 w 233274"/>
                    <a:gd name="connsiteY3" fmla="*/ -4758 h 233288"/>
                    <a:gd name="connsiteX4" fmla="*/ 232807 w 233274"/>
                    <a:gd name="connsiteY4" fmla="*/ 111886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07" y="111886"/>
                      </a:moveTo>
                      <a:cubicBezTo>
                        <a:pt x="232807" y="176307"/>
                        <a:pt x="180587" y="228531"/>
                        <a:pt x="116170" y="228531"/>
                      </a:cubicBezTo>
                      <a:cubicBezTo>
                        <a:pt x="51753" y="228531"/>
                        <a:pt x="-467" y="176307"/>
                        <a:pt x="-467" y="111886"/>
                      </a:cubicBezTo>
                      <a:cubicBezTo>
                        <a:pt x="-467" y="47465"/>
                        <a:pt x="51753" y="-4758"/>
                        <a:pt x="116170" y="-4758"/>
                      </a:cubicBezTo>
                      <a:cubicBezTo>
                        <a:pt x="180587" y="-4758"/>
                        <a:pt x="232807" y="47465"/>
                        <a:pt x="232807" y="111886"/>
                      </a:cubicBezTo>
                      <a:close/>
                    </a:path>
                  </a:pathLst>
                </a:custGeom>
                <a:solidFill>
                  <a:srgbClr val="FF1C68"/>
                </a:solidFill>
                <a:ln w="2333" cap="rnd">
                  <a:noFill/>
                  <a:prstDash val="solid"/>
                  <a:round/>
                </a:ln>
              </p:spPr>
              <p:txBody>
                <a:bodyPr rtlCol="0" anchor="ctr"/>
                <a:lstStyle/>
                <a:p>
                  <a:endParaRPr lang="en-CH" sz="4400"/>
                </a:p>
              </p:txBody>
            </p:sp>
            <p:sp>
              <p:nvSpPr>
                <p:cNvPr id="249" name="Freeform 248">
                  <a:extLst>
                    <a:ext uri="{FF2B5EF4-FFF2-40B4-BE49-F238E27FC236}">
                      <a16:creationId xmlns:a16="http://schemas.microsoft.com/office/drawing/2014/main" id="{060EE80F-9C65-4BE8-BF81-7806976AE412}"/>
                    </a:ext>
                  </a:extLst>
                </p:cNvPr>
                <p:cNvSpPr/>
                <p:nvPr/>
              </p:nvSpPr>
              <p:spPr>
                <a:xfrm>
                  <a:off x="6385627" y="13571332"/>
                  <a:ext cx="233274" cy="233288"/>
                </a:xfrm>
                <a:custGeom>
                  <a:avLst/>
                  <a:gdLst>
                    <a:gd name="connsiteX0" fmla="*/ 116170 w 233274"/>
                    <a:gd name="connsiteY0" fmla="*/ -4758 h 233288"/>
                    <a:gd name="connsiteX1" fmla="*/ 232807 w 233274"/>
                    <a:gd name="connsiteY1" fmla="*/ 111886 h 233288"/>
                    <a:gd name="connsiteX2" fmla="*/ 116170 w 233274"/>
                    <a:gd name="connsiteY2" fmla="*/ 228531 h 233288"/>
                    <a:gd name="connsiteX3" fmla="*/ -467 w 233274"/>
                    <a:gd name="connsiteY3" fmla="*/ 111886 h 233288"/>
                    <a:gd name="connsiteX4" fmla="*/ 116170 w 233274"/>
                    <a:gd name="connsiteY4" fmla="*/ -4758 h 233288"/>
                    <a:gd name="connsiteX5" fmla="*/ 116170 w 233274"/>
                    <a:gd name="connsiteY5" fmla="*/ 11759 h 233288"/>
                    <a:gd name="connsiteX6" fmla="*/ 16049 w 233274"/>
                    <a:gd name="connsiteY6" fmla="*/ 111886 h 233288"/>
                    <a:gd name="connsiteX7" fmla="*/ 116170 w 233274"/>
                    <a:gd name="connsiteY7" fmla="*/ 212014 h 233288"/>
                    <a:gd name="connsiteX8" fmla="*/ 216291 w 233274"/>
                    <a:gd name="connsiteY8" fmla="*/ 111886 h 233288"/>
                    <a:gd name="connsiteX9" fmla="*/ 116170 w 233274"/>
                    <a:gd name="connsiteY9" fmla="*/ 11759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70" y="-4758"/>
                      </a:moveTo>
                      <a:cubicBezTo>
                        <a:pt x="180554" y="-4758"/>
                        <a:pt x="232807" y="47499"/>
                        <a:pt x="232807" y="111886"/>
                      </a:cubicBezTo>
                      <a:cubicBezTo>
                        <a:pt x="232807" y="176273"/>
                        <a:pt x="180554" y="228531"/>
                        <a:pt x="116170" y="228531"/>
                      </a:cubicBezTo>
                      <a:cubicBezTo>
                        <a:pt x="51786" y="228531"/>
                        <a:pt x="-467" y="176273"/>
                        <a:pt x="-467" y="111886"/>
                      </a:cubicBezTo>
                      <a:cubicBezTo>
                        <a:pt x="-467" y="47499"/>
                        <a:pt x="51786" y="-4758"/>
                        <a:pt x="116170" y="-4758"/>
                      </a:cubicBezTo>
                      <a:close/>
                      <a:moveTo>
                        <a:pt x="116170" y="11759"/>
                      </a:moveTo>
                      <a:cubicBezTo>
                        <a:pt x="60907" y="11759"/>
                        <a:pt x="16049" y="56619"/>
                        <a:pt x="16049" y="111886"/>
                      </a:cubicBezTo>
                      <a:cubicBezTo>
                        <a:pt x="16049" y="167153"/>
                        <a:pt x="60907" y="212014"/>
                        <a:pt x="116170" y="212014"/>
                      </a:cubicBezTo>
                      <a:cubicBezTo>
                        <a:pt x="171432" y="212014"/>
                        <a:pt x="216291" y="167153"/>
                        <a:pt x="216291" y="111886"/>
                      </a:cubicBezTo>
                      <a:cubicBezTo>
                        <a:pt x="216291" y="56619"/>
                        <a:pt x="171432" y="11759"/>
                        <a:pt x="116170" y="11759"/>
                      </a:cubicBezTo>
                      <a:close/>
                    </a:path>
                  </a:pathLst>
                </a:custGeom>
                <a:solidFill>
                  <a:srgbClr val="000000"/>
                </a:solidFill>
                <a:ln w="2333" cap="rnd">
                  <a:noFill/>
                  <a:prstDash val="solid"/>
                  <a:round/>
                </a:ln>
              </p:spPr>
              <p:txBody>
                <a:bodyPr rtlCol="0" anchor="ctr"/>
                <a:lstStyle/>
                <a:p>
                  <a:endParaRPr lang="en-CH" sz="4400"/>
                </a:p>
              </p:txBody>
            </p:sp>
          </p:grpSp>
          <p:grpSp>
            <p:nvGrpSpPr>
              <p:cNvPr id="250" name="Graphic 4">
                <a:extLst>
                  <a:ext uri="{FF2B5EF4-FFF2-40B4-BE49-F238E27FC236}">
                    <a16:creationId xmlns:a16="http://schemas.microsoft.com/office/drawing/2014/main" id="{04A31AF9-F377-1616-769C-38EBCD6BF990}"/>
                  </a:ext>
                </a:extLst>
              </p:cNvPr>
              <p:cNvGrpSpPr/>
              <p:nvPr/>
            </p:nvGrpSpPr>
            <p:grpSpPr>
              <a:xfrm>
                <a:off x="7070847" y="13708205"/>
                <a:ext cx="233274" cy="233288"/>
                <a:chOff x="7070847" y="13708205"/>
                <a:chExt cx="233274" cy="233288"/>
              </a:xfrm>
            </p:grpSpPr>
            <p:sp>
              <p:nvSpPr>
                <p:cNvPr id="251" name="Freeform 250">
                  <a:extLst>
                    <a:ext uri="{FF2B5EF4-FFF2-40B4-BE49-F238E27FC236}">
                      <a16:creationId xmlns:a16="http://schemas.microsoft.com/office/drawing/2014/main" id="{74E9ACE2-1DCB-7DAE-A03D-9D3E3F51D710}"/>
                    </a:ext>
                  </a:extLst>
                </p:cNvPr>
                <p:cNvSpPr/>
                <p:nvPr/>
              </p:nvSpPr>
              <p:spPr>
                <a:xfrm>
                  <a:off x="7070847" y="13708205"/>
                  <a:ext cx="233274" cy="233288"/>
                </a:xfrm>
                <a:custGeom>
                  <a:avLst/>
                  <a:gdLst>
                    <a:gd name="connsiteX0" fmla="*/ 233032 w 233274"/>
                    <a:gd name="connsiteY0" fmla="*/ 111931 h 233288"/>
                    <a:gd name="connsiteX1" fmla="*/ 116395 w 233274"/>
                    <a:gd name="connsiteY1" fmla="*/ 228576 h 233288"/>
                    <a:gd name="connsiteX2" fmla="*/ -243 w 233274"/>
                    <a:gd name="connsiteY2" fmla="*/ 111931 h 233288"/>
                    <a:gd name="connsiteX3" fmla="*/ 116395 w 233274"/>
                    <a:gd name="connsiteY3" fmla="*/ -4713 h 233288"/>
                    <a:gd name="connsiteX4" fmla="*/ 233032 w 233274"/>
                    <a:gd name="connsiteY4" fmla="*/ 111931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032" y="111931"/>
                      </a:moveTo>
                      <a:cubicBezTo>
                        <a:pt x="233032" y="176352"/>
                        <a:pt x="180812" y="228576"/>
                        <a:pt x="116395" y="228576"/>
                      </a:cubicBezTo>
                      <a:cubicBezTo>
                        <a:pt x="51978" y="228576"/>
                        <a:pt x="-243" y="176352"/>
                        <a:pt x="-243" y="111931"/>
                      </a:cubicBezTo>
                      <a:cubicBezTo>
                        <a:pt x="-243" y="47510"/>
                        <a:pt x="51978" y="-4713"/>
                        <a:pt x="116395" y="-4713"/>
                      </a:cubicBezTo>
                      <a:cubicBezTo>
                        <a:pt x="180812" y="-4713"/>
                        <a:pt x="233032" y="47510"/>
                        <a:pt x="233032" y="111931"/>
                      </a:cubicBezTo>
                      <a:close/>
                    </a:path>
                  </a:pathLst>
                </a:custGeom>
                <a:solidFill>
                  <a:srgbClr val="FF1C68"/>
                </a:solidFill>
                <a:ln w="2333" cap="rnd">
                  <a:noFill/>
                  <a:prstDash val="solid"/>
                  <a:round/>
                </a:ln>
              </p:spPr>
              <p:txBody>
                <a:bodyPr rtlCol="0" anchor="ctr"/>
                <a:lstStyle/>
                <a:p>
                  <a:endParaRPr lang="en-CH" sz="4400"/>
                </a:p>
              </p:txBody>
            </p:sp>
            <p:sp>
              <p:nvSpPr>
                <p:cNvPr id="252" name="Freeform 251">
                  <a:extLst>
                    <a:ext uri="{FF2B5EF4-FFF2-40B4-BE49-F238E27FC236}">
                      <a16:creationId xmlns:a16="http://schemas.microsoft.com/office/drawing/2014/main" id="{E08B2323-DE71-A671-1743-4EAE55FFA647}"/>
                    </a:ext>
                  </a:extLst>
                </p:cNvPr>
                <p:cNvSpPr/>
                <p:nvPr/>
              </p:nvSpPr>
              <p:spPr>
                <a:xfrm>
                  <a:off x="7070847" y="13708205"/>
                  <a:ext cx="233274" cy="233288"/>
                </a:xfrm>
                <a:custGeom>
                  <a:avLst/>
                  <a:gdLst>
                    <a:gd name="connsiteX0" fmla="*/ 116395 w 233274"/>
                    <a:gd name="connsiteY0" fmla="*/ -4713 h 233288"/>
                    <a:gd name="connsiteX1" fmla="*/ 233032 w 233274"/>
                    <a:gd name="connsiteY1" fmla="*/ 111931 h 233288"/>
                    <a:gd name="connsiteX2" fmla="*/ 116395 w 233274"/>
                    <a:gd name="connsiteY2" fmla="*/ 228576 h 233288"/>
                    <a:gd name="connsiteX3" fmla="*/ -243 w 233274"/>
                    <a:gd name="connsiteY3" fmla="*/ 111931 h 233288"/>
                    <a:gd name="connsiteX4" fmla="*/ 116395 w 233274"/>
                    <a:gd name="connsiteY4" fmla="*/ -4713 h 233288"/>
                    <a:gd name="connsiteX5" fmla="*/ 116395 w 233274"/>
                    <a:gd name="connsiteY5" fmla="*/ 11804 h 233288"/>
                    <a:gd name="connsiteX6" fmla="*/ 16273 w 233274"/>
                    <a:gd name="connsiteY6" fmla="*/ 111931 h 233288"/>
                    <a:gd name="connsiteX7" fmla="*/ 116395 w 233274"/>
                    <a:gd name="connsiteY7" fmla="*/ 212059 h 233288"/>
                    <a:gd name="connsiteX8" fmla="*/ 216516 w 233274"/>
                    <a:gd name="connsiteY8" fmla="*/ 111931 h 233288"/>
                    <a:gd name="connsiteX9" fmla="*/ 116395 w 233274"/>
                    <a:gd name="connsiteY9" fmla="*/ 11804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395" y="-4713"/>
                      </a:moveTo>
                      <a:cubicBezTo>
                        <a:pt x="180779" y="-4713"/>
                        <a:pt x="233032" y="47544"/>
                        <a:pt x="233032" y="111931"/>
                      </a:cubicBezTo>
                      <a:cubicBezTo>
                        <a:pt x="233032" y="176318"/>
                        <a:pt x="180779" y="228576"/>
                        <a:pt x="116395" y="228576"/>
                      </a:cubicBezTo>
                      <a:cubicBezTo>
                        <a:pt x="52011" y="228576"/>
                        <a:pt x="-243" y="176318"/>
                        <a:pt x="-243" y="111931"/>
                      </a:cubicBezTo>
                      <a:cubicBezTo>
                        <a:pt x="-243" y="47544"/>
                        <a:pt x="52011" y="-4713"/>
                        <a:pt x="116395" y="-4713"/>
                      </a:cubicBezTo>
                      <a:close/>
                      <a:moveTo>
                        <a:pt x="116395" y="11804"/>
                      </a:moveTo>
                      <a:cubicBezTo>
                        <a:pt x="61132" y="11804"/>
                        <a:pt x="16273" y="56664"/>
                        <a:pt x="16273" y="111931"/>
                      </a:cubicBezTo>
                      <a:cubicBezTo>
                        <a:pt x="16273" y="167198"/>
                        <a:pt x="61132" y="212059"/>
                        <a:pt x="116395" y="212059"/>
                      </a:cubicBezTo>
                      <a:cubicBezTo>
                        <a:pt x="171657" y="212059"/>
                        <a:pt x="216516" y="167198"/>
                        <a:pt x="216516" y="111931"/>
                      </a:cubicBezTo>
                      <a:cubicBezTo>
                        <a:pt x="216516" y="56664"/>
                        <a:pt x="171657" y="11804"/>
                        <a:pt x="116395" y="11804"/>
                      </a:cubicBezTo>
                      <a:close/>
                    </a:path>
                  </a:pathLst>
                </a:custGeom>
                <a:solidFill>
                  <a:srgbClr val="000000"/>
                </a:solidFill>
                <a:ln w="2333" cap="rnd">
                  <a:noFill/>
                  <a:prstDash val="solid"/>
                  <a:round/>
                </a:ln>
              </p:spPr>
              <p:txBody>
                <a:bodyPr rtlCol="0" anchor="ctr"/>
                <a:lstStyle/>
                <a:p>
                  <a:endParaRPr lang="en-CH" sz="4400"/>
                </a:p>
              </p:txBody>
            </p:sp>
          </p:grpSp>
          <p:grpSp>
            <p:nvGrpSpPr>
              <p:cNvPr id="253" name="Graphic 4">
                <a:extLst>
                  <a:ext uri="{FF2B5EF4-FFF2-40B4-BE49-F238E27FC236}">
                    <a16:creationId xmlns:a16="http://schemas.microsoft.com/office/drawing/2014/main" id="{31D6381F-D9AA-4052-BCCB-7E3BAF68E581}"/>
                  </a:ext>
                </a:extLst>
              </p:cNvPr>
              <p:cNvGrpSpPr/>
              <p:nvPr/>
            </p:nvGrpSpPr>
            <p:grpSpPr>
              <a:xfrm>
                <a:off x="8295910" y="14154895"/>
                <a:ext cx="233274" cy="233288"/>
                <a:chOff x="8295910" y="14154895"/>
                <a:chExt cx="233274" cy="233288"/>
              </a:xfrm>
            </p:grpSpPr>
            <p:sp>
              <p:nvSpPr>
                <p:cNvPr id="254" name="Freeform 253">
                  <a:extLst>
                    <a:ext uri="{FF2B5EF4-FFF2-40B4-BE49-F238E27FC236}">
                      <a16:creationId xmlns:a16="http://schemas.microsoft.com/office/drawing/2014/main" id="{A395F491-6BEB-05E1-88E0-F8D56922A629}"/>
                    </a:ext>
                  </a:extLst>
                </p:cNvPr>
                <p:cNvSpPr/>
                <p:nvPr/>
              </p:nvSpPr>
              <p:spPr>
                <a:xfrm>
                  <a:off x="8295910" y="14154895"/>
                  <a:ext cx="233274" cy="233288"/>
                </a:xfrm>
                <a:custGeom>
                  <a:avLst/>
                  <a:gdLst>
                    <a:gd name="connsiteX0" fmla="*/ 233434 w 233274"/>
                    <a:gd name="connsiteY0" fmla="*/ 112078 h 233288"/>
                    <a:gd name="connsiteX1" fmla="*/ 116797 w 233274"/>
                    <a:gd name="connsiteY1" fmla="*/ 228722 h 233288"/>
                    <a:gd name="connsiteX2" fmla="*/ 159 w 233274"/>
                    <a:gd name="connsiteY2" fmla="*/ 112078 h 233288"/>
                    <a:gd name="connsiteX3" fmla="*/ 116797 w 233274"/>
                    <a:gd name="connsiteY3" fmla="*/ -4567 h 233288"/>
                    <a:gd name="connsiteX4" fmla="*/ 233434 w 233274"/>
                    <a:gd name="connsiteY4" fmla="*/ 11207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434" y="112078"/>
                      </a:moveTo>
                      <a:cubicBezTo>
                        <a:pt x="233434" y="176499"/>
                        <a:pt x="181214" y="228722"/>
                        <a:pt x="116797" y="228722"/>
                      </a:cubicBezTo>
                      <a:cubicBezTo>
                        <a:pt x="52380" y="228722"/>
                        <a:pt x="159" y="176499"/>
                        <a:pt x="159" y="112078"/>
                      </a:cubicBezTo>
                      <a:cubicBezTo>
                        <a:pt x="159" y="47657"/>
                        <a:pt x="52380" y="-4567"/>
                        <a:pt x="116797" y="-4567"/>
                      </a:cubicBezTo>
                      <a:cubicBezTo>
                        <a:pt x="181214" y="-4567"/>
                        <a:pt x="233434" y="47657"/>
                        <a:pt x="233434" y="112078"/>
                      </a:cubicBezTo>
                      <a:close/>
                    </a:path>
                  </a:pathLst>
                </a:custGeom>
                <a:solidFill>
                  <a:srgbClr val="FF1C68"/>
                </a:solidFill>
                <a:ln w="2333" cap="rnd">
                  <a:noFill/>
                  <a:prstDash val="solid"/>
                  <a:round/>
                </a:ln>
              </p:spPr>
              <p:txBody>
                <a:bodyPr rtlCol="0" anchor="ctr"/>
                <a:lstStyle/>
                <a:p>
                  <a:endParaRPr lang="en-CH" sz="4400"/>
                </a:p>
              </p:txBody>
            </p:sp>
            <p:sp>
              <p:nvSpPr>
                <p:cNvPr id="255" name="Freeform 254">
                  <a:extLst>
                    <a:ext uri="{FF2B5EF4-FFF2-40B4-BE49-F238E27FC236}">
                      <a16:creationId xmlns:a16="http://schemas.microsoft.com/office/drawing/2014/main" id="{4B1CD85F-C641-B2E9-73D8-872C3A293675}"/>
                    </a:ext>
                  </a:extLst>
                </p:cNvPr>
                <p:cNvSpPr/>
                <p:nvPr/>
              </p:nvSpPr>
              <p:spPr>
                <a:xfrm>
                  <a:off x="8295910" y="14154895"/>
                  <a:ext cx="233274" cy="233288"/>
                </a:xfrm>
                <a:custGeom>
                  <a:avLst/>
                  <a:gdLst>
                    <a:gd name="connsiteX0" fmla="*/ 116797 w 233274"/>
                    <a:gd name="connsiteY0" fmla="*/ -4567 h 233288"/>
                    <a:gd name="connsiteX1" fmla="*/ 233434 w 233274"/>
                    <a:gd name="connsiteY1" fmla="*/ 112078 h 233288"/>
                    <a:gd name="connsiteX2" fmla="*/ 116797 w 233274"/>
                    <a:gd name="connsiteY2" fmla="*/ 228722 h 233288"/>
                    <a:gd name="connsiteX3" fmla="*/ 159 w 233274"/>
                    <a:gd name="connsiteY3" fmla="*/ 112078 h 233288"/>
                    <a:gd name="connsiteX4" fmla="*/ 116797 w 233274"/>
                    <a:gd name="connsiteY4" fmla="*/ -4567 h 233288"/>
                    <a:gd name="connsiteX5" fmla="*/ 116797 w 233274"/>
                    <a:gd name="connsiteY5" fmla="*/ 11950 h 233288"/>
                    <a:gd name="connsiteX6" fmla="*/ 16675 w 233274"/>
                    <a:gd name="connsiteY6" fmla="*/ 112078 h 233288"/>
                    <a:gd name="connsiteX7" fmla="*/ 116797 w 233274"/>
                    <a:gd name="connsiteY7" fmla="*/ 212205 h 233288"/>
                    <a:gd name="connsiteX8" fmla="*/ 216918 w 233274"/>
                    <a:gd name="connsiteY8" fmla="*/ 112078 h 233288"/>
                    <a:gd name="connsiteX9" fmla="*/ 116797 w 233274"/>
                    <a:gd name="connsiteY9" fmla="*/ 11950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797" y="-4567"/>
                      </a:moveTo>
                      <a:cubicBezTo>
                        <a:pt x="181181" y="-4567"/>
                        <a:pt x="233434" y="47691"/>
                        <a:pt x="233434" y="112078"/>
                      </a:cubicBezTo>
                      <a:cubicBezTo>
                        <a:pt x="233434" y="176465"/>
                        <a:pt x="181181" y="228722"/>
                        <a:pt x="116797" y="228722"/>
                      </a:cubicBezTo>
                      <a:cubicBezTo>
                        <a:pt x="52413" y="228722"/>
                        <a:pt x="159" y="176465"/>
                        <a:pt x="159" y="112078"/>
                      </a:cubicBezTo>
                      <a:cubicBezTo>
                        <a:pt x="159" y="47691"/>
                        <a:pt x="52413" y="-4567"/>
                        <a:pt x="116797" y="-4567"/>
                      </a:cubicBezTo>
                      <a:close/>
                      <a:moveTo>
                        <a:pt x="116797" y="11950"/>
                      </a:moveTo>
                      <a:cubicBezTo>
                        <a:pt x="61534" y="11950"/>
                        <a:pt x="16675" y="56811"/>
                        <a:pt x="16675" y="112078"/>
                      </a:cubicBezTo>
                      <a:cubicBezTo>
                        <a:pt x="16675" y="167345"/>
                        <a:pt x="61534" y="212205"/>
                        <a:pt x="116797" y="212205"/>
                      </a:cubicBezTo>
                      <a:cubicBezTo>
                        <a:pt x="172059" y="212205"/>
                        <a:pt x="216918" y="167345"/>
                        <a:pt x="216918" y="112078"/>
                      </a:cubicBezTo>
                      <a:cubicBezTo>
                        <a:pt x="216918" y="56811"/>
                        <a:pt x="172059" y="11950"/>
                        <a:pt x="116797" y="11950"/>
                      </a:cubicBezTo>
                      <a:close/>
                    </a:path>
                  </a:pathLst>
                </a:custGeom>
                <a:solidFill>
                  <a:srgbClr val="000000"/>
                </a:solidFill>
                <a:ln w="2333" cap="rnd">
                  <a:noFill/>
                  <a:prstDash val="solid"/>
                  <a:round/>
                </a:ln>
              </p:spPr>
              <p:txBody>
                <a:bodyPr rtlCol="0" anchor="ctr"/>
                <a:lstStyle/>
                <a:p>
                  <a:endParaRPr lang="en-CH" sz="4400"/>
                </a:p>
              </p:txBody>
            </p:sp>
          </p:grpSp>
          <p:grpSp>
            <p:nvGrpSpPr>
              <p:cNvPr id="256" name="Graphic 4">
                <a:extLst>
                  <a:ext uri="{FF2B5EF4-FFF2-40B4-BE49-F238E27FC236}">
                    <a16:creationId xmlns:a16="http://schemas.microsoft.com/office/drawing/2014/main" id="{B43C1703-6B0B-F847-7ECC-841196C9CD07}"/>
                  </a:ext>
                </a:extLst>
              </p:cNvPr>
              <p:cNvGrpSpPr/>
              <p:nvPr/>
            </p:nvGrpSpPr>
            <p:grpSpPr>
              <a:xfrm>
                <a:off x="6399903" y="14636522"/>
                <a:ext cx="233274" cy="233288"/>
                <a:chOff x="6399903" y="14636522"/>
                <a:chExt cx="233274" cy="233288"/>
              </a:xfrm>
            </p:grpSpPr>
            <p:sp>
              <p:nvSpPr>
                <p:cNvPr id="257" name="Freeform 256">
                  <a:extLst>
                    <a:ext uri="{FF2B5EF4-FFF2-40B4-BE49-F238E27FC236}">
                      <a16:creationId xmlns:a16="http://schemas.microsoft.com/office/drawing/2014/main" id="{BE2E6130-16AD-7054-2E64-1AFCAE44A36F}"/>
                    </a:ext>
                  </a:extLst>
                </p:cNvPr>
                <p:cNvSpPr/>
                <p:nvPr/>
              </p:nvSpPr>
              <p:spPr>
                <a:xfrm>
                  <a:off x="6399903" y="14636522"/>
                  <a:ext cx="233274" cy="233288"/>
                </a:xfrm>
                <a:custGeom>
                  <a:avLst/>
                  <a:gdLst>
                    <a:gd name="connsiteX0" fmla="*/ 232812 w 233274"/>
                    <a:gd name="connsiteY0" fmla="*/ 112236 h 233288"/>
                    <a:gd name="connsiteX1" fmla="*/ 116174 w 233274"/>
                    <a:gd name="connsiteY1" fmla="*/ 228880 h 233288"/>
                    <a:gd name="connsiteX2" fmla="*/ -463 w 233274"/>
                    <a:gd name="connsiteY2" fmla="*/ 112236 h 233288"/>
                    <a:gd name="connsiteX3" fmla="*/ 116174 w 233274"/>
                    <a:gd name="connsiteY3" fmla="*/ -4409 h 233288"/>
                    <a:gd name="connsiteX4" fmla="*/ 232812 w 233274"/>
                    <a:gd name="connsiteY4" fmla="*/ 112236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12" y="112236"/>
                      </a:moveTo>
                      <a:cubicBezTo>
                        <a:pt x="232812" y="176657"/>
                        <a:pt x="180591" y="228880"/>
                        <a:pt x="116174" y="228880"/>
                      </a:cubicBezTo>
                      <a:cubicBezTo>
                        <a:pt x="51757" y="228880"/>
                        <a:pt x="-463" y="176657"/>
                        <a:pt x="-463" y="112236"/>
                      </a:cubicBezTo>
                      <a:cubicBezTo>
                        <a:pt x="-463" y="47815"/>
                        <a:pt x="51757" y="-4409"/>
                        <a:pt x="116174" y="-4409"/>
                      </a:cubicBezTo>
                      <a:cubicBezTo>
                        <a:pt x="180591" y="-4409"/>
                        <a:pt x="232812" y="47815"/>
                        <a:pt x="232812" y="112236"/>
                      </a:cubicBezTo>
                      <a:close/>
                    </a:path>
                  </a:pathLst>
                </a:custGeom>
                <a:solidFill>
                  <a:srgbClr val="FF1C68"/>
                </a:solidFill>
                <a:ln w="2333" cap="rnd">
                  <a:noFill/>
                  <a:prstDash val="solid"/>
                  <a:round/>
                </a:ln>
              </p:spPr>
              <p:txBody>
                <a:bodyPr rtlCol="0" anchor="ctr"/>
                <a:lstStyle/>
                <a:p>
                  <a:endParaRPr lang="en-CH" sz="4400"/>
                </a:p>
              </p:txBody>
            </p:sp>
            <p:sp>
              <p:nvSpPr>
                <p:cNvPr id="258" name="Freeform 257">
                  <a:extLst>
                    <a:ext uri="{FF2B5EF4-FFF2-40B4-BE49-F238E27FC236}">
                      <a16:creationId xmlns:a16="http://schemas.microsoft.com/office/drawing/2014/main" id="{420BE4D4-7317-78AF-0967-C509CA97E9C0}"/>
                    </a:ext>
                  </a:extLst>
                </p:cNvPr>
                <p:cNvSpPr/>
                <p:nvPr/>
              </p:nvSpPr>
              <p:spPr>
                <a:xfrm>
                  <a:off x="6399903" y="14636522"/>
                  <a:ext cx="233274" cy="233288"/>
                </a:xfrm>
                <a:custGeom>
                  <a:avLst/>
                  <a:gdLst>
                    <a:gd name="connsiteX0" fmla="*/ 116174 w 233274"/>
                    <a:gd name="connsiteY0" fmla="*/ -4409 h 233288"/>
                    <a:gd name="connsiteX1" fmla="*/ 232812 w 233274"/>
                    <a:gd name="connsiteY1" fmla="*/ 112236 h 233288"/>
                    <a:gd name="connsiteX2" fmla="*/ 116174 w 233274"/>
                    <a:gd name="connsiteY2" fmla="*/ 228880 h 233288"/>
                    <a:gd name="connsiteX3" fmla="*/ -463 w 233274"/>
                    <a:gd name="connsiteY3" fmla="*/ 112236 h 233288"/>
                    <a:gd name="connsiteX4" fmla="*/ 116174 w 233274"/>
                    <a:gd name="connsiteY4" fmla="*/ -4409 h 233288"/>
                    <a:gd name="connsiteX5" fmla="*/ 116174 w 233274"/>
                    <a:gd name="connsiteY5" fmla="*/ 12108 h 233288"/>
                    <a:gd name="connsiteX6" fmla="*/ 16053 w 233274"/>
                    <a:gd name="connsiteY6" fmla="*/ 112236 h 233288"/>
                    <a:gd name="connsiteX7" fmla="*/ 116174 w 233274"/>
                    <a:gd name="connsiteY7" fmla="*/ 212363 h 233288"/>
                    <a:gd name="connsiteX8" fmla="*/ 216296 w 233274"/>
                    <a:gd name="connsiteY8" fmla="*/ 112236 h 233288"/>
                    <a:gd name="connsiteX9" fmla="*/ 116174 w 233274"/>
                    <a:gd name="connsiteY9" fmla="*/ 1210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74" y="-4409"/>
                      </a:moveTo>
                      <a:cubicBezTo>
                        <a:pt x="180558" y="-4409"/>
                        <a:pt x="232812" y="47849"/>
                        <a:pt x="232812" y="112236"/>
                      </a:cubicBezTo>
                      <a:cubicBezTo>
                        <a:pt x="232812" y="176623"/>
                        <a:pt x="180558" y="228880"/>
                        <a:pt x="116174" y="228880"/>
                      </a:cubicBezTo>
                      <a:cubicBezTo>
                        <a:pt x="51790" y="228880"/>
                        <a:pt x="-463" y="176623"/>
                        <a:pt x="-463" y="112236"/>
                      </a:cubicBezTo>
                      <a:cubicBezTo>
                        <a:pt x="-463" y="47849"/>
                        <a:pt x="51790" y="-4409"/>
                        <a:pt x="116174" y="-4409"/>
                      </a:cubicBezTo>
                      <a:close/>
                      <a:moveTo>
                        <a:pt x="116174" y="12108"/>
                      </a:moveTo>
                      <a:cubicBezTo>
                        <a:pt x="60912" y="12108"/>
                        <a:pt x="16053" y="56969"/>
                        <a:pt x="16053" y="112236"/>
                      </a:cubicBezTo>
                      <a:cubicBezTo>
                        <a:pt x="16053" y="167503"/>
                        <a:pt x="60912" y="212363"/>
                        <a:pt x="116174" y="212363"/>
                      </a:cubicBezTo>
                      <a:cubicBezTo>
                        <a:pt x="171437" y="212363"/>
                        <a:pt x="216296" y="167503"/>
                        <a:pt x="216296" y="112236"/>
                      </a:cubicBezTo>
                      <a:cubicBezTo>
                        <a:pt x="216296" y="56969"/>
                        <a:pt x="171437" y="12108"/>
                        <a:pt x="116174" y="12108"/>
                      </a:cubicBezTo>
                      <a:close/>
                    </a:path>
                  </a:pathLst>
                </a:custGeom>
                <a:solidFill>
                  <a:srgbClr val="000000"/>
                </a:solidFill>
                <a:ln w="2333" cap="rnd">
                  <a:noFill/>
                  <a:prstDash val="solid"/>
                  <a:round/>
                </a:ln>
              </p:spPr>
              <p:txBody>
                <a:bodyPr rtlCol="0" anchor="ctr"/>
                <a:lstStyle/>
                <a:p>
                  <a:endParaRPr lang="en-CH" sz="4400"/>
                </a:p>
              </p:txBody>
            </p:sp>
          </p:grpSp>
          <p:grpSp>
            <p:nvGrpSpPr>
              <p:cNvPr id="259" name="Graphic 4">
                <a:extLst>
                  <a:ext uri="{FF2B5EF4-FFF2-40B4-BE49-F238E27FC236}">
                    <a16:creationId xmlns:a16="http://schemas.microsoft.com/office/drawing/2014/main" id="{BC918AF7-C6BC-6F97-C91C-6EE2BAC1F304}"/>
                  </a:ext>
                </a:extLst>
              </p:cNvPr>
              <p:cNvGrpSpPr/>
              <p:nvPr/>
            </p:nvGrpSpPr>
            <p:grpSpPr>
              <a:xfrm>
                <a:off x="6030700" y="15174999"/>
                <a:ext cx="233274" cy="233288"/>
                <a:chOff x="6030700" y="15174999"/>
                <a:chExt cx="233274" cy="233288"/>
              </a:xfrm>
            </p:grpSpPr>
            <p:sp>
              <p:nvSpPr>
                <p:cNvPr id="260" name="Freeform 259">
                  <a:extLst>
                    <a:ext uri="{FF2B5EF4-FFF2-40B4-BE49-F238E27FC236}">
                      <a16:creationId xmlns:a16="http://schemas.microsoft.com/office/drawing/2014/main" id="{C7BD0631-5975-0435-B48E-FBB402D63B2D}"/>
                    </a:ext>
                  </a:extLst>
                </p:cNvPr>
                <p:cNvSpPr/>
                <p:nvPr/>
              </p:nvSpPr>
              <p:spPr>
                <a:xfrm>
                  <a:off x="6030700" y="15174999"/>
                  <a:ext cx="233274" cy="233288"/>
                </a:xfrm>
                <a:custGeom>
                  <a:avLst/>
                  <a:gdLst>
                    <a:gd name="connsiteX0" fmla="*/ 232690 w 233274"/>
                    <a:gd name="connsiteY0" fmla="*/ 112412 h 233288"/>
                    <a:gd name="connsiteX1" fmla="*/ 116053 w 233274"/>
                    <a:gd name="connsiteY1" fmla="*/ 229057 h 233288"/>
                    <a:gd name="connsiteX2" fmla="*/ -584 w 233274"/>
                    <a:gd name="connsiteY2" fmla="*/ 112412 h 233288"/>
                    <a:gd name="connsiteX3" fmla="*/ 116053 w 233274"/>
                    <a:gd name="connsiteY3" fmla="*/ -4232 h 233288"/>
                    <a:gd name="connsiteX4" fmla="*/ 232690 w 233274"/>
                    <a:gd name="connsiteY4" fmla="*/ 11241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690" y="112412"/>
                      </a:moveTo>
                      <a:cubicBezTo>
                        <a:pt x="232690" y="176833"/>
                        <a:pt x="180470" y="229057"/>
                        <a:pt x="116053" y="229057"/>
                      </a:cubicBezTo>
                      <a:cubicBezTo>
                        <a:pt x="51636" y="229057"/>
                        <a:pt x="-584" y="176833"/>
                        <a:pt x="-584" y="112412"/>
                      </a:cubicBezTo>
                      <a:cubicBezTo>
                        <a:pt x="-584" y="47991"/>
                        <a:pt x="51636" y="-4232"/>
                        <a:pt x="116053" y="-4232"/>
                      </a:cubicBezTo>
                      <a:cubicBezTo>
                        <a:pt x="180470" y="-4232"/>
                        <a:pt x="232690" y="47991"/>
                        <a:pt x="232690" y="112412"/>
                      </a:cubicBezTo>
                      <a:close/>
                    </a:path>
                  </a:pathLst>
                </a:custGeom>
                <a:solidFill>
                  <a:srgbClr val="FF1C68"/>
                </a:solidFill>
                <a:ln w="2333" cap="rnd">
                  <a:noFill/>
                  <a:prstDash val="solid"/>
                  <a:round/>
                </a:ln>
              </p:spPr>
              <p:txBody>
                <a:bodyPr rtlCol="0" anchor="ctr"/>
                <a:lstStyle/>
                <a:p>
                  <a:endParaRPr lang="en-CH" sz="4400"/>
                </a:p>
              </p:txBody>
            </p:sp>
            <p:sp>
              <p:nvSpPr>
                <p:cNvPr id="261" name="Freeform 260">
                  <a:extLst>
                    <a:ext uri="{FF2B5EF4-FFF2-40B4-BE49-F238E27FC236}">
                      <a16:creationId xmlns:a16="http://schemas.microsoft.com/office/drawing/2014/main" id="{FEA7AC0F-793B-3B66-58BB-DE4C22F369AD}"/>
                    </a:ext>
                  </a:extLst>
                </p:cNvPr>
                <p:cNvSpPr/>
                <p:nvPr/>
              </p:nvSpPr>
              <p:spPr>
                <a:xfrm>
                  <a:off x="6030700" y="15174999"/>
                  <a:ext cx="233274" cy="233288"/>
                </a:xfrm>
                <a:custGeom>
                  <a:avLst/>
                  <a:gdLst>
                    <a:gd name="connsiteX0" fmla="*/ 116053 w 233274"/>
                    <a:gd name="connsiteY0" fmla="*/ -4232 h 233288"/>
                    <a:gd name="connsiteX1" fmla="*/ 232690 w 233274"/>
                    <a:gd name="connsiteY1" fmla="*/ 112412 h 233288"/>
                    <a:gd name="connsiteX2" fmla="*/ 116053 w 233274"/>
                    <a:gd name="connsiteY2" fmla="*/ 229057 h 233288"/>
                    <a:gd name="connsiteX3" fmla="*/ -584 w 233274"/>
                    <a:gd name="connsiteY3" fmla="*/ 112412 h 233288"/>
                    <a:gd name="connsiteX4" fmla="*/ 116053 w 233274"/>
                    <a:gd name="connsiteY4" fmla="*/ -4232 h 233288"/>
                    <a:gd name="connsiteX5" fmla="*/ 116053 w 233274"/>
                    <a:gd name="connsiteY5" fmla="*/ 12285 h 233288"/>
                    <a:gd name="connsiteX6" fmla="*/ 15932 w 233274"/>
                    <a:gd name="connsiteY6" fmla="*/ 112412 h 233288"/>
                    <a:gd name="connsiteX7" fmla="*/ 116053 w 233274"/>
                    <a:gd name="connsiteY7" fmla="*/ 212540 h 233288"/>
                    <a:gd name="connsiteX8" fmla="*/ 216174 w 233274"/>
                    <a:gd name="connsiteY8" fmla="*/ 112412 h 233288"/>
                    <a:gd name="connsiteX9" fmla="*/ 116053 w 233274"/>
                    <a:gd name="connsiteY9" fmla="*/ 1228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53" y="-4232"/>
                      </a:moveTo>
                      <a:cubicBezTo>
                        <a:pt x="180437" y="-4232"/>
                        <a:pt x="232690" y="48026"/>
                        <a:pt x="232690" y="112412"/>
                      </a:cubicBezTo>
                      <a:cubicBezTo>
                        <a:pt x="232690" y="176799"/>
                        <a:pt x="180437" y="229057"/>
                        <a:pt x="116053" y="229057"/>
                      </a:cubicBezTo>
                      <a:cubicBezTo>
                        <a:pt x="51669" y="229057"/>
                        <a:pt x="-584" y="176799"/>
                        <a:pt x="-584" y="112412"/>
                      </a:cubicBezTo>
                      <a:cubicBezTo>
                        <a:pt x="-584" y="48026"/>
                        <a:pt x="51669" y="-4232"/>
                        <a:pt x="116053" y="-4232"/>
                      </a:cubicBezTo>
                      <a:close/>
                      <a:moveTo>
                        <a:pt x="116053" y="12285"/>
                      </a:moveTo>
                      <a:cubicBezTo>
                        <a:pt x="60791" y="12285"/>
                        <a:pt x="15932" y="57145"/>
                        <a:pt x="15932" y="112412"/>
                      </a:cubicBezTo>
                      <a:cubicBezTo>
                        <a:pt x="15932" y="167680"/>
                        <a:pt x="60791" y="212540"/>
                        <a:pt x="116053" y="212540"/>
                      </a:cubicBezTo>
                      <a:cubicBezTo>
                        <a:pt x="171316" y="212540"/>
                        <a:pt x="216174" y="167680"/>
                        <a:pt x="216174" y="112412"/>
                      </a:cubicBezTo>
                      <a:cubicBezTo>
                        <a:pt x="216174" y="57145"/>
                        <a:pt x="171316" y="12285"/>
                        <a:pt x="116053" y="12285"/>
                      </a:cubicBezTo>
                      <a:close/>
                    </a:path>
                  </a:pathLst>
                </a:custGeom>
                <a:solidFill>
                  <a:srgbClr val="000000"/>
                </a:solidFill>
                <a:ln w="2333" cap="rnd">
                  <a:noFill/>
                  <a:prstDash val="solid"/>
                  <a:round/>
                </a:ln>
              </p:spPr>
              <p:txBody>
                <a:bodyPr rtlCol="0" anchor="ctr"/>
                <a:lstStyle/>
                <a:p>
                  <a:endParaRPr lang="en-CH" sz="4400"/>
                </a:p>
              </p:txBody>
            </p:sp>
          </p:grpSp>
          <p:grpSp>
            <p:nvGrpSpPr>
              <p:cNvPr id="262" name="Graphic 4">
                <a:extLst>
                  <a:ext uri="{FF2B5EF4-FFF2-40B4-BE49-F238E27FC236}">
                    <a16:creationId xmlns:a16="http://schemas.microsoft.com/office/drawing/2014/main" id="{AA438857-3C6D-AF97-75B8-8B7974CFD4F6}"/>
                  </a:ext>
                </a:extLst>
              </p:cNvPr>
              <p:cNvGrpSpPr/>
              <p:nvPr/>
            </p:nvGrpSpPr>
            <p:grpSpPr>
              <a:xfrm>
                <a:off x="6016797" y="15423135"/>
                <a:ext cx="233274" cy="233288"/>
                <a:chOff x="6016797" y="15423135"/>
                <a:chExt cx="233274" cy="233288"/>
              </a:xfrm>
            </p:grpSpPr>
            <p:sp>
              <p:nvSpPr>
                <p:cNvPr id="263" name="Freeform 262">
                  <a:extLst>
                    <a:ext uri="{FF2B5EF4-FFF2-40B4-BE49-F238E27FC236}">
                      <a16:creationId xmlns:a16="http://schemas.microsoft.com/office/drawing/2014/main" id="{B5EEBAB9-4771-E224-9EBB-FFB49D2880C3}"/>
                    </a:ext>
                  </a:extLst>
                </p:cNvPr>
                <p:cNvSpPr/>
                <p:nvPr/>
              </p:nvSpPr>
              <p:spPr>
                <a:xfrm>
                  <a:off x="6016797" y="15423135"/>
                  <a:ext cx="233274" cy="233288"/>
                </a:xfrm>
                <a:custGeom>
                  <a:avLst/>
                  <a:gdLst>
                    <a:gd name="connsiteX0" fmla="*/ 232686 w 233274"/>
                    <a:gd name="connsiteY0" fmla="*/ 112494 h 233288"/>
                    <a:gd name="connsiteX1" fmla="*/ 116049 w 233274"/>
                    <a:gd name="connsiteY1" fmla="*/ 229138 h 233288"/>
                    <a:gd name="connsiteX2" fmla="*/ -588 w 233274"/>
                    <a:gd name="connsiteY2" fmla="*/ 112494 h 233288"/>
                    <a:gd name="connsiteX3" fmla="*/ 116049 w 233274"/>
                    <a:gd name="connsiteY3" fmla="*/ -4151 h 233288"/>
                    <a:gd name="connsiteX4" fmla="*/ 232686 w 233274"/>
                    <a:gd name="connsiteY4" fmla="*/ 112494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686" y="112494"/>
                      </a:moveTo>
                      <a:cubicBezTo>
                        <a:pt x="232686" y="176915"/>
                        <a:pt x="180466" y="229138"/>
                        <a:pt x="116049" y="229138"/>
                      </a:cubicBezTo>
                      <a:cubicBezTo>
                        <a:pt x="51632" y="229138"/>
                        <a:pt x="-588" y="176915"/>
                        <a:pt x="-588" y="112494"/>
                      </a:cubicBezTo>
                      <a:cubicBezTo>
                        <a:pt x="-588" y="48073"/>
                        <a:pt x="51632" y="-4151"/>
                        <a:pt x="116049" y="-4151"/>
                      </a:cubicBezTo>
                      <a:cubicBezTo>
                        <a:pt x="180466" y="-4151"/>
                        <a:pt x="232686" y="48073"/>
                        <a:pt x="232686" y="112494"/>
                      </a:cubicBezTo>
                      <a:close/>
                    </a:path>
                  </a:pathLst>
                </a:custGeom>
                <a:solidFill>
                  <a:srgbClr val="FF1C68"/>
                </a:solidFill>
                <a:ln w="2333" cap="rnd">
                  <a:noFill/>
                  <a:prstDash val="solid"/>
                  <a:round/>
                </a:ln>
              </p:spPr>
              <p:txBody>
                <a:bodyPr rtlCol="0" anchor="ctr"/>
                <a:lstStyle/>
                <a:p>
                  <a:endParaRPr lang="en-CH" sz="4400"/>
                </a:p>
              </p:txBody>
            </p:sp>
            <p:sp>
              <p:nvSpPr>
                <p:cNvPr id="264" name="Freeform 263">
                  <a:extLst>
                    <a:ext uri="{FF2B5EF4-FFF2-40B4-BE49-F238E27FC236}">
                      <a16:creationId xmlns:a16="http://schemas.microsoft.com/office/drawing/2014/main" id="{C0DFE0F8-9326-1D65-1772-C295E6DB7D03}"/>
                    </a:ext>
                  </a:extLst>
                </p:cNvPr>
                <p:cNvSpPr/>
                <p:nvPr/>
              </p:nvSpPr>
              <p:spPr>
                <a:xfrm>
                  <a:off x="6016797" y="15423135"/>
                  <a:ext cx="233274" cy="233288"/>
                </a:xfrm>
                <a:custGeom>
                  <a:avLst/>
                  <a:gdLst>
                    <a:gd name="connsiteX0" fmla="*/ 116049 w 233274"/>
                    <a:gd name="connsiteY0" fmla="*/ -4151 h 233288"/>
                    <a:gd name="connsiteX1" fmla="*/ 232686 w 233274"/>
                    <a:gd name="connsiteY1" fmla="*/ 112494 h 233288"/>
                    <a:gd name="connsiteX2" fmla="*/ 116049 w 233274"/>
                    <a:gd name="connsiteY2" fmla="*/ 229138 h 233288"/>
                    <a:gd name="connsiteX3" fmla="*/ -588 w 233274"/>
                    <a:gd name="connsiteY3" fmla="*/ 112494 h 233288"/>
                    <a:gd name="connsiteX4" fmla="*/ 116049 w 233274"/>
                    <a:gd name="connsiteY4" fmla="*/ -4151 h 233288"/>
                    <a:gd name="connsiteX5" fmla="*/ 116049 w 233274"/>
                    <a:gd name="connsiteY5" fmla="*/ 12366 h 233288"/>
                    <a:gd name="connsiteX6" fmla="*/ 15928 w 233274"/>
                    <a:gd name="connsiteY6" fmla="*/ 112494 h 233288"/>
                    <a:gd name="connsiteX7" fmla="*/ 116049 w 233274"/>
                    <a:gd name="connsiteY7" fmla="*/ 212621 h 233288"/>
                    <a:gd name="connsiteX8" fmla="*/ 216170 w 233274"/>
                    <a:gd name="connsiteY8" fmla="*/ 112494 h 233288"/>
                    <a:gd name="connsiteX9" fmla="*/ 116049 w 233274"/>
                    <a:gd name="connsiteY9" fmla="*/ 12366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49" y="-4151"/>
                      </a:moveTo>
                      <a:cubicBezTo>
                        <a:pt x="180433" y="-4151"/>
                        <a:pt x="232686" y="48107"/>
                        <a:pt x="232686" y="112494"/>
                      </a:cubicBezTo>
                      <a:cubicBezTo>
                        <a:pt x="232686" y="176881"/>
                        <a:pt x="180433" y="229138"/>
                        <a:pt x="116049" y="229138"/>
                      </a:cubicBezTo>
                      <a:cubicBezTo>
                        <a:pt x="51665" y="229138"/>
                        <a:pt x="-588" y="176881"/>
                        <a:pt x="-588" y="112494"/>
                      </a:cubicBezTo>
                      <a:cubicBezTo>
                        <a:pt x="-588" y="48107"/>
                        <a:pt x="51665" y="-4151"/>
                        <a:pt x="116049" y="-4151"/>
                      </a:cubicBezTo>
                      <a:close/>
                      <a:moveTo>
                        <a:pt x="116049" y="12366"/>
                      </a:moveTo>
                      <a:cubicBezTo>
                        <a:pt x="60786" y="12366"/>
                        <a:pt x="15928" y="57227"/>
                        <a:pt x="15928" y="112494"/>
                      </a:cubicBezTo>
                      <a:cubicBezTo>
                        <a:pt x="15928" y="167761"/>
                        <a:pt x="60786" y="212621"/>
                        <a:pt x="116049" y="212621"/>
                      </a:cubicBezTo>
                      <a:cubicBezTo>
                        <a:pt x="171311" y="212621"/>
                        <a:pt x="216170" y="167761"/>
                        <a:pt x="216170" y="112494"/>
                      </a:cubicBezTo>
                      <a:cubicBezTo>
                        <a:pt x="216170" y="57227"/>
                        <a:pt x="171311" y="12366"/>
                        <a:pt x="116049" y="12366"/>
                      </a:cubicBezTo>
                      <a:close/>
                    </a:path>
                  </a:pathLst>
                </a:custGeom>
                <a:solidFill>
                  <a:srgbClr val="000000"/>
                </a:solidFill>
                <a:ln w="2333" cap="rnd">
                  <a:noFill/>
                  <a:prstDash val="solid"/>
                  <a:round/>
                </a:ln>
              </p:spPr>
              <p:txBody>
                <a:bodyPr rtlCol="0" anchor="ctr"/>
                <a:lstStyle/>
                <a:p>
                  <a:endParaRPr lang="en-CH" sz="4400"/>
                </a:p>
              </p:txBody>
            </p:sp>
          </p:grpSp>
          <p:grpSp>
            <p:nvGrpSpPr>
              <p:cNvPr id="265" name="Graphic 4">
                <a:extLst>
                  <a:ext uri="{FF2B5EF4-FFF2-40B4-BE49-F238E27FC236}">
                    <a16:creationId xmlns:a16="http://schemas.microsoft.com/office/drawing/2014/main" id="{828C9525-C455-EEAF-7575-686FC19C6A86}"/>
                  </a:ext>
                </a:extLst>
              </p:cNvPr>
              <p:cNvGrpSpPr/>
              <p:nvPr/>
            </p:nvGrpSpPr>
            <p:grpSpPr>
              <a:xfrm>
                <a:off x="6129771" y="15472025"/>
                <a:ext cx="233274" cy="233288"/>
                <a:chOff x="6129771" y="15472025"/>
                <a:chExt cx="233274" cy="233288"/>
              </a:xfrm>
            </p:grpSpPr>
            <p:sp>
              <p:nvSpPr>
                <p:cNvPr id="266" name="Freeform 265">
                  <a:extLst>
                    <a:ext uri="{FF2B5EF4-FFF2-40B4-BE49-F238E27FC236}">
                      <a16:creationId xmlns:a16="http://schemas.microsoft.com/office/drawing/2014/main" id="{F7B90BF6-A661-EF0B-5ED9-B5A0B5383A6F}"/>
                    </a:ext>
                  </a:extLst>
                </p:cNvPr>
                <p:cNvSpPr/>
                <p:nvPr/>
              </p:nvSpPr>
              <p:spPr>
                <a:xfrm>
                  <a:off x="6129771" y="15472025"/>
                  <a:ext cx="233274" cy="233288"/>
                </a:xfrm>
                <a:custGeom>
                  <a:avLst/>
                  <a:gdLst>
                    <a:gd name="connsiteX0" fmla="*/ 232723 w 233274"/>
                    <a:gd name="connsiteY0" fmla="*/ 112510 h 233288"/>
                    <a:gd name="connsiteX1" fmla="*/ 116086 w 233274"/>
                    <a:gd name="connsiteY1" fmla="*/ 229154 h 233288"/>
                    <a:gd name="connsiteX2" fmla="*/ -551 w 233274"/>
                    <a:gd name="connsiteY2" fmla="*/ 112510 h 233288"/>
                    <a:gd name="connsiteX3" fmla="*/ 116086 w 233274"/>
                    <a:gd name="connsiteY3" fmla="*/ -4134 h 233288"/>
                    <a:gd name="connsiteX4" fmla="*/ 232723 w 233274"/>
                    <a:gd name="connsiteY4" fmla="*/ 112510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23" y="112510"/>
                      </a:moveTo>
                      <a:cubicBezTo>
                        <a:pt x="232723" y="176931"/>
                        <a:pt x="180503" y="229154"/>
                        <a:pt x="116086" y="229154"/>
                      </a:cubicBezTo>
                      <a:cubicBezTo>
                        <a:pt x="51669" y="229154"/>
                        <a:pt x="-551" y="176931"/>
                        <a:pt x="-551" y="112510"/>
                      </a:cubicBezTo>
                      <a:cubicBezTo>
                        <a:pt x="-551" y="48089"/>
                        <a:pt x="51669" y="-4134"/>
                        <a:pt x="116086" y="-4134"/>
                      </a:cubicBezTo>
                      <a:cubicBezTo>
                        <a:pt x="180503" y="-4134"/>
                        <a:pt x="232723" y="48089"/>
                        <a:pt x="232723" y="112510"/>
                      </a:cubicBezTo>
                      <a:close/>
                    </a:path>
                  </a:pathLst>
                </a:custGeom>
                <a:solidFill>
                  <a:srgbClr val="FF1C68"/>
                </a:solidFill>
                <a:ln w="2333" cap="rnd">
                  <a:noFill/>
                  <a:prstDash val="solid"/>
                  <a:round/>
                </a:ln>
              </p:spPr>
              <p:txBody>
                <a:bodyPr rtlCol="0" anchor="ctr"/>
                <a:lstStyle/>
                <a:p>
                  <a:endParaRPr lang="en-CH" sz="4400"/>
                </a:p>
              </p:txBody>
            </p:sp>
            <p:sp>
              <p:nvSpPr>
                <p:cNvPr id="267" name="Freeform 266">
                  <a:extLst>
                    <a:ext uri="{FF2B5EF4-FFF2-40B4-BE49-F238E27FC236}">
                      <a16:creationId xmlns:a16="http://schemas.microsoft.com/office/drawing/2014/main" id="{8451AD5B-017F-FD01-F16E-736CB55067B4}"/>
                    </a:ext>
                  </a:extLst>
                </p:cNvPr>
                <p:cNvSpPr/>
                <p:nvPr/>
              </p:nvSpPr>
              <p:spPr>
                <a:xfrm>
                  <a:off x="6129771" y="15472025"/>
                  <a:ext cx="233274" cy="233288"/>
                </a:xfrm>
                <a:custGeom>
                  <a:avLst/>
                  <a:gdLst>
                    <a:gd name="connsiteX0" fmla="*/ 116086 w 233274"/>
                    <a:gd name="connsiteY0" fmla="*/ -4134 h 233288"/>
                    <a:gd name="connsiteX1" fmla="*/ 232723 w 233274"/>
                    <a:gd name="connsiteY1" fmla="*/ 112510 h 233288"/>
                    <a:gd name="connsiteX2" fmla="*/ 116086 w 233274"/>
                    <a:gd name="connsiteY2" fmla="*/ 229154 h 233288"/>
                    <a:gd name="connsiteX3" fmla="*/ -551 w 233274"/>
                    <a:gd name="connsiteY3" fmla="*/ 112510 h 233288"/>
                    <a:gd name="connsiteX4" fmla="*/ 116086 w 233274"/>
                    <a:gd name="connsiteY4" fmla="*/ -4134 h 233288"/>
                    <a:gd name="connsiteX5" fmla="*/ 116086 w 233274"/>
                    <a:gd name="connsiteY5" fmla="*/ 12383 h 233288"/>
                    <a:gd name="connsiteX6" fmla="*/ 15965 w 233274"/>
                    <a:gd name="connsiteY6" fmla="*/ 112510 h 233288"/>
                    <a:gd name="connsiteX7" fmla="*/ 116086 w 233274"/>
                    <a:gd name="connsiteY7" fmla="*/ 212637 h 233288"/>
                    <a:gd name="connsiteX8" fmla="*/ 216207 w 233274"/>
                    <a:gd name="connsiteY8" fmla="*/ 112510 h 233288"/>
                    <a:gd name="connsiteX9" fmla="*/ 116086 w 233274"/>
                    <a:gd name="connsiteY9" fmla="*/ 1238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86" y="-4134"/>
                      </a:moveTo>
                      <a:cubicBezTo>
                        <a:pt x="180470" y="-4134"/>
                        <a:pt x="232723" y="48123"/>
                        <a:pt x="232723" y="112510"/>
                      </a:cubicBezTo>
                      <a:cubicBezTo>
                        <a:pt x="232723" y="176897"/>
                        <a:pt x="180470" y="229154"/>
                        <a:pt x="116086" y="229154"/>
                      </a:cubicBezTo>
                      <a:cubicBezTo>
                        <a:pt x="51702" y="229154"/>
                        <a:pt x="-551" y="176897"/>
                        <a:pt x="-551" y="112510"/>
                      </a:cubicBezTo>
                      <a:cubicBezTo>
                        <a:pt x="-551" y="48123"/>
                        <a:pt x="51702" y="-4134"/>
                        <a:pt x="116086" y="-4134"/>
                      </a:cubicBezTo>
                      <a:close/>
                      <a:moveTo>
                        <a:pt x="116086" y="12383"/>
                      </a:moveTo>
                      <a:cubicBezTo>
                        <a:pt x="60823" y="12383"/>
                        <a:pt x="15965" y="57243"/>
                        <a:pt x="15965" y="112510"/>
                      </a:cubicBezTo>
                      <a:cubicBezTo>
                        <a:pt x="15965" y="167777"/>
                        <a:pt x="60823" y="212637"/>
                        <a:pt x="116086" y="212637"/>
                      </a:cubicBezTo>
                      <a:cubicBezTo>
                        <a:pt x="171348" y="212637"/>
                        <a:pt x="216207" y="167777"/>
                        <a:pt x="216207" y="112510"/>
                      </a:cubicBezTo>
                      <a:cubicBezTo>
                        <a:pt x="216207" y="57243"/>
                        <a:pt x="171348" y="12383"/>
                        <a:pt x="116086" y="12383"/>
                      </a:cubicBezTo>
                      <a:close/>
                    </a:path>
                  </a:pathLst>
                </a:custGeom>
                <a:solidFill>
                  <a:srgbClr val="000000"/>
                </a:solidFill>
                <a:ln w="2333" cap="rnd">
                  <a:noFill/>
                  <a:prstDash val="solid"/>
                  <a:round/>
                </a:ln>
              </p:spPr>
              <p:txBody>
                <a:bodyPr rtlCol="0" anchor="ctr"/>
                <a:lstStyle/>
                <a:p>
                  <a:endParaRPr lang="en-CH" sz="4400"/>
                </a:p>
              </p:txBody>
            </p:sp>
          </p:grpSp>
          <p:grpSp>
            <p:nvGrpSpPr>
              <p:cNvPr id="268" name="Graphic 4">
                <a:extLst>
                  <a:ext uri="{FF2B5EF4-FFF2-40B4-BE49-F238E27FC236}">
                    <a16:creationId xmlns:a16="http://schemas.microsoft.com/office/drawing/2014/main" id="{A50FFAE5-179D-ED86-356B-EBF62EDB6E6B}"/>
                  </a:ext>
                </a:extLst>
              </p:cNvPr>
              <p:cNvGrpSpPr/>
              <p:nvPr/>
            </p:nvGrpSpPr>
            <p:grpSpPr>
              <a:xfrm>
                <a:off x="6538678" y="15052015"/>
                <a:ext cx="233274" cy="233288"/>
                <a:chOff x="6538678" y="15052015"/>
                <a:chExt cx="233274" cy="233288"/>
              </a:xfrm>
            </p:grpSpPr>
            <p:sp>
              <p:nvSpPr>
                <p:cNvPr id="269" name="Freeform 268">
                  <a:extLst>
                    <a:ext uri="{FF2B5EF4-FFF2-40B4-BE49-F238E27FC236}">
                      <a16:creationId xmlns:a16="http://schemas.microsoft.com/office/drawing/2014/main" id="{86813693-B886-3204-07F5-1F30BC25620F}"/>
                    </a:ext>
                  </a:extLst>
                </p:cNvPr>
                <p:cNvSpPr/>
                <p:nvPr/>
              </p:nvSpPr>
              <p:spPr>
                <a:xfrm>
                  <a:off x="6538678" y="15052015"/>
                  <a:ext cx="233274" cy="233288"/>
                </a:xfrm>
                <a:custGeom>
                  <a:avLst/>
                  <a:gdLst>
                    <a:gd name="connsiteX0" fmla="*/ 232857 w 233274"/>
                    <a:gd name="connsiteY0" fmla="*/ 112372 h 233288"/>
                    <a:gd name="connsiteX1" fmla="*/ 116220 w 233274"/>
                    <a:gd name="connsiteY1" fmla="*/ 229017 h 233288"/>
                    <a:gd name="connsiteX2" fmla="*/ -417 w 233274"/>
                    <a:gd name="connsiteY2" fmla="*/ 112372 h 233288"/>
                    <a:gd name="connsiteX3" fmla="*/ 116220 w 233274"/>
                    <a:gd name="connsiteY3" fmla="*/ -4272 h 233288"/>
                    <a:gd name="connsiteX4" fmla="*/ 232857 w 233274"/>
                    <a:gd name="connsiteY4" fmla="*/ 11237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57" y="112372"/>
                      </a:moveTo>
                      <a:cubicBezTo>
                        <a:pt x="232857" y="176793"/>
                        <a:pt x="180637" y="229017"/>
                        <a:pt x="116220" y="229017"/>
                      </a:cubicBezTo>
                      <a:cubicBezTo>
                        <a:pt x="51803" y="229017"/>
                        <a:pt x="-417" y="176793"/>
                        <a:pt x="-417" y="112372"/>
                      </a:cubicBezTo>
                      <a:cubicBezTo>
                        <a:pt x="-417" y="47951"/>
                        <a:pt x="51803" y="-4272"/>
                        <a:pt x="116220" y="-4272"/>
                      </a:cubicBezTo>
                      <a:cubicBezTo>
                        <a:pt x="180637" y="-4272"/>
                        <a:pt x="232857" y="47951"/>
                        <a:pt x="232857" y="112372"/>
                      </a:cubicBezTo>
                      <a:close/>
                    </a:path>
                  </a:pathLst>
                </a:custGeom>
                <a:solidFill>
                  <a:srgbClr val="FF1C68"/>
                </a:solidFill>
                <a:ln w="2333" cap="rnd">
                  <a:noFill/>
                  <a:prstDash val="solid"/>
                  <a:round/>
                </a:ln>
              </p:spPr>
              <p:txBody>
                <a:bodyPr rtlCol="0" anchor="ctr"/>
                <a:lstStyle/>
                <a:p>
                  <a:endParaRPr lang="en-CH" sz="4400"/>
                </a:p>
              </p:txBody>
            </p:sp>
            <p:sp>
              <p:nvSpPr>
                <p:cNvPr id="270" name="Freeform 269">
                  <a:extLst>
                    <a:ext uri="{FF2B5EF4-FFF2-40B4-BE49-F238E27FC236}">
                      <a16:creationId xmlns:a16="http://schemas.microsoft.com/office/drawing/2014/main" id="{0E94CF27-8E0F-2DD2-BAE8-5A7316BB51BF}"/>
                    </a:ext>
                  </a:extLst>
                </p:cNvPr>
                <p:cNvSpPr/>
                <p:nvPr/>
              </p:nvSpPr>
              <p:spPr>
                <a:xfrm>
                  <a:off x="6538678" y="15052015"/>
                  <a:ext cx="233274" cy="233288"/>
                </a:xfrm>
                <a:custGeom>
                  <a:avLst/>
                  <a:gdLst>
                    <a:gd name="connsiteX0" fmla="*/ 116220 w 233274"/>
                    <a:gd name="connsiteY0" fmla="*/ -4272 h 233288"/>
                    <a:gd name="connsiteX1" fmla="*/ 232857 w 233274"/>
                    <a:gd name="connsiteY1" fmla="*/ 112372 h 233288"/>
                    <a:gd name="connsiteX2" fmla="*/ 116220 w 233274"/>
                    <a:gd name="connsiteY2" fmla="*/ 229017 h 233288"/>
                    <a:gd name="connsiteX3" fmla="*/ -417 w 233274"/>
                    <a:gd name="connsiteY3" fmla="*/ 112372 h 233288"/>
                    <a:gd name="connsiteX4" fmla="*/ 116220 w 233274"/>
                    <a:gd name="connsiteY4" fmla="*/ -4272 h 233288"/>
                    <a:gd name="connsiteX5" fmla="*/ 116220 w 233274"/>
                    <a:gd name="connsiteY5" fmla="*/ 12245 h 233288"/>
                    <a:gd name="connsiteX6" fmla="*/ 16099 w 233274"/>
                    <a:gd name="connsiteY6" fmla="*/ 112372 h 233288"/>
                    <a:gd name="connsiteX7" fmla="*/ 116220 w 233274"/>
                    <a:gd name="connsiteY7" fmla="*/ 212500 h 233288"/>
                    <a:gd name="connsiteX8" fmla="*/ 216341 w 233274"/>
                    <a:gd name="connsiteY8" fmla="*/ 112372 h 233288"/>
                    <a:gd name="connsiteX9" fmla="*/ 116220 w 233274"/>
                    <a:gd name="connsiteY9" fmla="*/ 1224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20" y="-4272"/>
                      </a:moveTo>
                      <a:cubicBezTo>
                        <a:pt x="180604" y="-4272"/>
                        <a:pt x="232857" y="47985"/>
                        <a:pt x="232857" y="112372"/>
                      </a:cubicBezTo>
                      <a:cubicBezTo>
                        <a:pt x="232857" y="176759"/>
                        <a:pt x="180604" y="229017"/>
                        <a:pt x="116220" y="229017"/>
                      </a:cubicBezTo>
                      <a:cubicBezTo>
                        <a:pt x="51836" y="229017"/>
                        <a:pt x="-417" y="176759"/>
                        <a:pt x="-417" y="112372"/>
                      </a:cubicBezTo>
                      <a:cubicBezTo>
                        <a:pt x="-417" y="47985"/>
                        <a:pt x="51836" y="-4272"/>
                        <a:pt x="116220" y="-4272"/>
                      </a:cubicBezTo>
                      <a:close/>
                      <a:moveTo>
                        <a:pt x="116220" y="12245"/>
                      </a:moveTo>
                      <a:cubicBezTo>
                        <a:pt x="60957" y="12245"/>
                        <a:pt x="16099" y="57105"/>
                        <a:pt x="16099" y="112372"/>
                      </a:cubicBezTo>
                      <a:cubicBezTo>
                        <a:pt x="16099" y="167639"/>
                        <a:pt x="60957" y="212500"/>
                        <a:pt x="116220" y="212500"/>
                      </a:cubicBezTo>
                      <a:cubicBezTo>
                        <a:pt x="171482" y="212500"/>
                        <a:pt x="216341" y="167639"/>
                        <a:pt x="216341" y="112372"/>
                      </a:cubicBezTo>
                      <a:cubicBezTo>
                        <a:pt x="216341" y="57105"/>
                        <a:pt x="171482" y="12245"/>
                        <a:pt x="116220" y="12245"/>
                      </a:cubicBezTo>
                      <a:close/>
                    </a:path>
                  </a:pathLst>
                </a:custGeom>
                <a:solidFill>
                  <a:srgbClr val="000000"/>
                </a:solidFill>
                <a:ln w="2333" cap="rnd">
                  <a:noFill/>
                  <a:prstDash val="solid"/>
                  <a:round/>
                </a:ln>
              </p:spPr>
              <p:txBody>
                <a:bodyPr rtlCol="0" anchor="ctr"/>
                <a:lstStyle/>
                <a:p>
                  <a:endParaRPr lang="en-CH" sz="4400"/>
                </a:p>
              </p:txBody>
            </p:sp>
          </p:grpSp>
          <p:grpSp>
            <p:nvGrpSpPr>
              <p:cNvPr id="271" name="Graphic 4">
                <a:extLst>
                  <a:ext uri="{FF2B5EF4-FFF2-40B4-BE49-F238E27FC236}">
                    <a16:creationId xmlns:a16="http://schemas.microsoft.com/office/drawing/2014/main" id="{00A16AE3-3F05-8E60-4EE7-A03E7C2D1105}"/>
                  </a:ext>
                </a:extLst>
              </p:cNvPr>
              <p:cNvGrpSpPr/>
              <p:nvPr/>
            </p:nvGrpSpPr>
            <p:grpSpPr>
              <a:xfrm>
                <a:off x="6640246" y="15060927"/>
                <a:ext cx="233274" cy="233288"/>
                <a:chOff x="6640246" y="15060927"/>
                <a:chExt cx="233274" cy="233288"/>
              </a:xfrm>
            </p:grpSpPr>
            <p:sp>
              <p:nvSpPr>
                <p:cNvPr id="272" name="Freeform 271">
                  <a:extLst>
                    <a:ext uri="{FF2B5EF4-FFF2-40B4-BE49-F238E27FC236}">
                      <a16:creationId xmlns:a16="http://schemas.microsoft.com/office/drawing/2014/main" id="{90890A36-149F-6428-C440-00FA92D44A20}"/>
                    </a:ext>
                  </a:extLst>
                </p:cNvPr>
                <p:cNvSpPr/>
                <p:nvPr/>
              </p:nvSpPr>
              <p:spPr>
                <a:xfrm>
                  <a:off x="6640246" y="15060927"/>
                  <a:ext cx="233274" cy="233288"/>
                </a:xfrm>
                <a:custGeom>
                  <a:avLst/>
                  <a:gdLst>
                    <a:gd name="connsiteX0" fmla="*/ 232890 w 233274"/>
                    <a:gd name="connsiteY0" fmla="*/ 112375 h 233288"/>
                    <a:gd name="connsiteX1" fmla="*/ 116253 w 233274"/>
                    <a:gd name="connsiteY1" fmla="*/ 229019 h 233288"/>
                    <a:gd name="connsiteX2" fmla="*/ -384 w 233274"/>
                    <a:gd name="connsiteY2" fmla="*/ 112375 h 233288"/>
                    <a:gd name="connsiteX3" fmla="*/ 116253 w 233274"/>
                    <a:gd name="connsiteY3" fmla="*/ -4269 h 233288"/>
                    <a:gd name="connsiteX4" fmla="*/ 232890 w 233274"/>
                    <a:gd name="connsiteY4" fmla="*/ 11237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90" y="112375"/>
                      </a:moveTo>
                      <a:cubicBezTo>
                        <a:pt x="232890" y="176796"/>
                        <a:pt x="180670" y="229019"/>
                        <a:pt x="116253" y="229019"/>
                      </a:cubicBezTo>
                      <a:cubicBezTo>
                        <a:pt x="51836" y="229019"/>
                        <a:pt x="-384" y="176796"/>
                        <a:pt x="-384" y="112375"/>
                      </a:cubicBezTo>
                      <a:cubicBezTo>
                        <a:pt x="-384" y="47954"/>
                        <a:pt x="51836" y="-4269"/>
                        <a:pt x="116253" y="-4269"/>
                      </a:cubicBezTo>
                      <a:cubicBezTo>
                        <a:pt x="180670" y="-4269"/>
                        <a:pt x="232890" y="47954"/>
                        <a:pt x="232890" y="112375"/>
                      </a:cubicBezTo>
                      <a:close/>
                    </a:path>
                  </a:pathLst>
                </a:custGeom>
                <a:solidFill>
                  <a:srgbClr val="FF1C68"/>
                </a:solidFill>
                <a:ln w="2333" cap="rnd">
                  <a:noFill/>
                  <a:prstDash val="solid"/>
                  <a:round/>
                </a:ln>
              </p:spPr>
              <p:txBody>
                <a:bodyPr rtlCol="0" anchor="ctr"/>
                <a:lstStyle/>
                <a:p>
                  <a:endParaRPr lang="en-CH" sz="4400"/>
                </a:p>
              </p:txBody>
            </p:sp>
            <p:sp>
              <p:nvSpPr>
                <p:cNvPr id="273" name="Freeform 272">
                  <a:extLst>
                    <a:ext uri="{FF2B5EF4-FFF2-40B4-BE49-F238E27FC236}">
                      <a16:creationId xmlns:a16="http://schemas.microsoft.com/office/drawing/2014/main" id="{3B43F8EB-D4A3-039A-F553-22144CBC733B}"/>
                    </a:ext>
                  </a:extLst>
                </p:cNvPr>
                <p:cNvSpPr/>
                <p:nvPr/>
              </p:nvSpPr>
              <p:spPr>
                <a:xfrm>
                  <a:off x="6640246" y="15060927"/>
                  <a:ext cx="233274" cy="233288"/>
                </a:xfrm>
                <a:custGeom>
                  <a:avLst/>
                  <a:gdLst>
                    <a:gd name="connsiteX0" fmla="*/ 116253 w 233274"/>
                    <a:gd name="connsiteY0" fmla="*/ -4269 h 233288"/>
                    <a:gd name="connsiteX1" fmla="*/ 232890 w 233274"/>
                    <a:gd name="connsiteY1" fmla="*/ 112375 h 233288"/>
                    <a:gd name="connsiteX2" fmla="*/ 116253 w 233274"/>
                    <a:gd name="connsiteY2" fmla="*/ 229019 h 233288"/>
                    <a:gd name="connsiteX3" fmla="*/ -384 w 233274"/>
                    <a:gd name="connsiteY3" fmla="*/ 112375 h 233288"/>
                    <a:gd name="connsiteX4" fmla="*/ 116253 w 233274"/>
                    <a:gd name="connsiteY4" fmla="*/ -4269 h 233288"/>
                    <a:gd name="connsiteX5" fmla="*/ 116253 w 233274"/>
                    <a:gd name="connsiteY5" fmla="*/ 12248 h 233288"/>
                    <a:gd name="connsiteX6" fmla="*/ 16132 w 233274"/>
                    <a:gd name="connsiteY6" fmla="*/ 112375 h 233288"/>
                    <a:gd name="connsiteX7" fmla="*/ 116253 w 233274"/>
                    <a:gd name="connsiteY7" fmla="*/ 212502 h 233288"/>
                    <a:gd name="connsiteX8" fmla="*/ 216374 w 233274"/>
                    <a:gd name="connsiteY8" fmla="*/ 112375 h 233288"/>
                    <a:gd name="connsiteX9" fmla="*/ 116253 w 233274"/>
                    <a:gd name="connsiteY9" fmla="*/ 1224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53" y="-4269"/>
                      </a:moveTo>
                      <a:cubicBezTo>
                        <a:pt x="180637" y="-4269"/>
                        <a:pt x="232890" y="47988"/>
                        <a:pt x="232890" y="112375"/>
                      </a:cubicBezTo>
                      <a:cubicBezTo>
                        <a:pt x="232890" y="176762"/>
                        <a:pt x="180637" y="229019"/>
                        <a:pt x="116253" y="229019"/>
                      </a:cubicBezTo>
                      <a:cubicBezTo>
                        <a:pt x="51869" y="229019"/>
                        <a:pt x="-384" y="176762"/>
                        <a:pt x="-384" y="112375"/>
                      </a:cubicBezTo>
                      <a:cubicBezTo>
                        <a:pt x="-384" y="47988"/>
                        <a:pt x="51869" y="-4269"/>
                        <a:pt x="116253" y="-4269"/>
                      </a:cubicBezTo>
                      <a:close/>
                      <a:moveTo>
                        <a:pt x="116253" y="12248"/>
                      </a:moveTo>
                      <a:cubicBezTo>
                        <a:pt x="60991" y="12248"/>
                        <a:pt x="16132" y="57108"/>
                        <a:pt x="16132" y="112375"/>
                      </a:cubicBezTo>
                      <a:cubicBezTo>
                        <a:pt x="16132" y="167642"/>
                        <a:pt x="60991" y="212502"/>
                        <a:pt x="116253" y="212502"/>
                      </a:cubicBezTo>
                      <a:cubicBezTo>
                        <a:pt x="171516" y="212502"/>
                        <a:pt x="216374" y="167642"/>
                        <a:pt x="216374" y="112375"/>
                      </a:cubicBezTo>
                      <a:cubicBezTo>
                        <a:pt x="216374" y="57108"/>
                        <a:pt x="171516" y="12248"/>
                        <a:pt x="116253" y="12248"/>
                      </a:cubicBezTo>
                      <a:close/>
                    </a:path>
                  </a:pathLst>
                </a:custGeom>
                <a:solidFill>
                  <a:srgbClr val="000000"/>
                </a:solidFill>
                <a:ln w="2333" cap="rnd">
                  <a:noFill/>
                  <a:prstDash val="solid"/>
                  <a:round/>
                </a:ln>
              </p:spPr>
              <p:txBody>
                <a:bodyPr rtlCol="0" anchor="ctr"/>
                <a:lstStyle/>
                <a:p>
                  <a:endParaRPr lang="en-CH" sz="4400"/>
                </a:p>
              </p:txBody>
            </p:sp>
          </p:grpSp>
          <p:grpSp>
            <p:nvGrpSpPr>
              <p:cNvPr id="274" name="Graphic 4">
                <a:extLst>
                  <a:ext uri="{FF2B5EF4-FFF2-40B4-BE49-F238E27FC236}">
                    <a16:creationId xmlns:a16="http://schemas.microsoft.com/office/drawing/2014/main" id="{3F5DB97C-D007-9F3C-D081-699A3157D632}"/>
                  </a:ext>
                </a:extLst>
              </p:cNvPr>
              <p:cNvGrpSpPr/>
              <p:nvPr/>
            </p:nvGrpSpPr>
            <p:grpSpPr>
              <a:xfrm>
                <a:off x="6981992" y="15152448"/>
                <a:ext cx="233274" cy="233288"/>
                <a:chOff x="6981992" y="15152448"/>
                <a:chExt cx="233274" cy="233288"/>
              </a:xfrm>
            </p:grpSpPr>
            <p:sp>
              <p:nvSpPr>
                <p:cNvPr id="275" name="Freeform 274">
                  <a:extLst>
                    <a:ext uri="{FF2B5EF4-FFF2-40B4-BE49-F238E27FC236}">
                      <a16:creationId xmlns:a16="http://schemas.microsoft.com/office/drawing/2014/main" id="{D1A6EDD5-DC59-ECB8-4D89-F807BFE02497}"/>
                    </a:ext>
                  </a:extLst>
                </p:cNvPr>
                <p:cNvSpPr/>
                <p:nvPr/>
              </p:nvSpPr>
              <p:spPr>
                <a:xfrm>
                  <a:off x="6981992" y="15152448"/>
                  <a:ext cx="233274" cy="233288"/>
                </a:xfrm>
                <a:custGeom>
                  <a:avLst/>
                  <a:gdLst>
                    <a:gd name="connsiteX0" fmla="*/ 233003 w 233274"/>
                    <a:gd name="connsiteY0" fmla="*/ 112405 h 233288"/>
                    <a:gd name="connsiteX1" fmla="*/ 116365 w 233274"/>
                    <a:gd name="connsiteY1" fmla="*/ 229050 h 233288"/>
                    <a:gd name="connsiteX2" fmla="*/ -272 w 233274"/>
                    <a:gd name="connsiteY2" fmla="*/ 112405 h 233288"/>
                    <a:gd name="connsiteX3" fmla="*/ 116365 w 233274"/>
                    <a:gd name="connsiteY3" fmla="*/ -4239 h 233288"/>
                    <a:gd name="connsiteX4" fmla="*/ 233003 w 233274"/>
                    <a:gd name="connsiteY4" fmla="*/ 11240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003" y="112405"/>
                      </a:moveTo>
                      <a:cubicBezTo>
                        <a:pt x="233003" y="176826"/>
                        <a:pt x="180782" y="229050"/>
                        <a:pt x="116365" y="229050"/>
                      </a:cubicBezTo>
                      <a:cubicBezTo>
                        <a:pt x="51948" y="229050"/>
                        <a:pt x="-272" y="176826"/>
                        <a:pt x="-272" y="112405"/>
                      </a:cubicBezTo>
                      <a:cubicBezTo>
                        <a:pt x="-272" y="47984"/>
                        <a:pt x="51948" y="-4239"/>
                        <a:pt x="116365" y="-4239"/>
                      </a:cubicBezTo>
                      <a:cubicBezTo>
                        <a:pt x="180782" y="-4239"/>
                        <a:pt x="233003" y="47984"/>
                        <a:pt x="233003" y="112405"/>
                      </a:cubicBezTo>
                      <a:close/>
                    </a:path>
                  </a:pathLst>
                </a:custGeom>
                <a:solidFill>
                  <a:srgbClr val="FF1C68"/>
                </a:solidFill>
                <a:ln w="2333" cap="rnd">
                  <a:noFill/>
                  <a:prstDash val="solid"/>
                  <a:round/>
                </a:ln>
              </p:spPr>
              <p:txBody>
                <a:bodyPr rtlCol="0" anchor="ctr"/>
                <a:lstStyle/>
                <a:p>
                  <a:endParaRPr lang="en-CH" sz="4400"/>
                </a:p>
              </p:txBody>
            </p:sp>
            <p:sp>
              <p:nvSpPr>
                <p:cNvPr id="276" name="Freeform 275">
                  <a:extLst>
                    <a:ext uri="{FF2B5EF4-FFF2-40B4-BE49-F238E27FC236}">
                      <a16:creationId xmlns:a16="http://schemas.microsoft.com/office/drawing/2014/main" id="{C4B56018-D684-260A-4E95-59B9FEC344CA}"/>
                    </a:ext>
                  </a:extLst>
                </p:cNvPr>
                <p:cNvSpPr/>
                <p:nvPr/>
              </p:nvSpPr>
              <p:spPr>
                <a:xfrm>
                  <a:off x="6981992" y="15152448"/>
                  <a:ext cx="233274" cy="233288"/>
                </a:xfrm>
                <a:custGeom>
                  <a:avLst/>
                  <a:gdLst>
                    <a:gd name="connsiteX0" fmla="*/ 116365 w 233274"/>
                    <a:gd name="connsiteY0" fmla="*/ -4239 h 233288"/>
                    <a:gd name="connsiteX1" fmla="*/ 233003 w 233274"/>
                    <a:gd name="connsiteY1" fmla="*/ 112405 h 233288"/>
                    <a:gd name="connsiteX2" fmla="*/ 116365 w 233274"/>
                    <a:gd name="connsiteY2" fmla="*/ 229050 h 233288"/>
                    <a:gd name="connsiteX3" fmla="*/ -272 w 233274"/>
                    <a:gd name="connsiteY3" fmla="*/ 112405 h 233288"/>
                    <a:gd name="connsiteX4" fmla="*/ 116365 w 233274"/>
                    <a:gd name="connsiteY4" fmla="*/ -4239 h 233288"/>
                    <a:gd name="connsiteX5" fmla="*/ 116365 w 233274"/>
                    <a:gd name="connsiteY5" fmla="*/ 12278 h 233288"/>
                    <a:gd name="connsiteX6" fmla="*/ 16244 w 233274"/>
                    <a:gd name="connsiteY6" fmla="*/ 112405 h 233288"/>
                    <a:gd name="connsiteX7" fmla="*/ 116365 w 233274"/>
                    <a:gd name="connsiteY7" fmla="*/ 212532 h 233288"/>
                    <a:gd name="connsiteX8" fmla="*/ 216487 w 233274"/>
                    <a:gd name="connsiteY8" fmla="*/ 112405 h 233288"/>
                    <a:gd name="connsiteX9" fmla="*/ 116365 w 233274"/>
                    <a:gd name="connsiteY9" fmla="*/ 1227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365" y="-4239"/>
                      </a:moveTo>
                      <a:cubicBezTo>
                        <a:pt x="180749" y="-4239"/>
                        <a:pt x="233003" y="48018"/>
                        <a:pt x="233003" y="112405"/>
                      </a:cubicBezTo>
                      <a:cubicBezTo>
                        <a:pt x="233003" y="176792"/>
                        <a:pt x="180749" y="229050"/>
                        <a:pt x="116365" y="229050"/>
                      </a:cubicBezTo>
                      <a:cubicBezTo>
                        <a:pt x="51981" y="229050"/>
                        <a:pt x="-272" y="176792"/>
                        <a:pt x="-272" y="112405"/>
                      </a:cubicBezTo>
                      <a:cubicBezTo>
                        <a:pt x="-272" y="48018"/>
                        <a:pt x="51981" y="-4239"/>
                        <a:pt x="116365" y="-4239"/>
                      </a:cubicBezTo>
                      <a:close/>
                      <a:moveTo>
                        <a:pt x="116365" y="12278"/>
                      </a:moveTo>
                      <a:cubicBezTo>
                        <a:pt x="61103" y="12278"/>
                        <a:pt x="16244" y="57138"/>
                        <a:pt x="16244" y="112405"/>
                      </a:cubicBezTo>
                      <a:cubicBezTo>
                        <a:pt x="16244" y="167672"/>
                        <a:pt x="61103" y="212532"/>
                        <a:pt x="116365" y="212532"/>
                      </a:cubicBezTo>
                      <a:cubicBezTo>
                        <a:pt x="171628" y="212532"/>
                        <a:pt x="216487" y="167672"/>
                        <a:pt x="216487" y="112405"/>
                      </a:cubicBezTo>
                      <a:cubicBezTo>
                        <a:pt x="216487" y="57138"/>
                        <a:pt x="171628" y="12278"/>
                        <a:pt x="116365" y="12278"/>
                      </a:cubicBezTo>
                      <a:close/>
                    </a:path>
                  </a:pathLst>
                </a:custGeom>
                <a:solidFill>
                  <a:srgbClr val="000000"/>
                </a:solidFill>
                <a:ln w="2333" cap="rnd">
                  <a:noFill/>
                  <a:prstDash val="solid"/>
                  <a:round/>
                </a:ln>
              </p:spPr>
              <p:txBody>
                <a:bodyPr rtlCol="0" anchor="ctr"/>
                <a:lstStyle/>
                <a:p>
                  <a:endParaRPr lang="en-CH" sz="4400"/>
                </a:p>
              </p:txBody>
            </p:sp>
          </p:grpSp>
          <p:grpSp>
            <p:nvGrpSpPr>
              <p:cNvPr id="277" name="Graphic 4">
                <a:extLst>
                  <a:ext uri="{FF2B5EF4-FFF2-40B4-BE49-F238E27FC236}">
                    <a16:creationId xmlns:a16="http://schemas.microsoft.com/office/drawing/2014/main" id="{18F78AA1-175D-AB5C-BD77-CA585CB76F4A}"/>
                  </a:ext>
                </a:extLst>
              </p:cNvPr>
              <p:cNvGrpSpPr/>
              <p:nvPr/>
            </p:nvGrpSpPr>
            <p:grpSpPr>
              <a:xfrm>
                <a:off x="7321080" y="15070548"/>
                <a:ext cx="233274" cy="233288"/>
                <a:chOff x="7321080" y="15070548"/>
                <a:chExt cx="233274" cy="233288"/>
              </a:xfrm>
            </p:grpSpPr>
            <p:sp>
              <p:nvSpPr>
                <p:cNvPr id="278" name="Freeform 277">
                  <a:extLst>
                    <a:ext uri="{FF2B5EF4-FFF2-40B4-BE49-F238E27FC236}">
                      <a16:creationId xmlns:a16="http://schemas.microsoft.com/office/drawing/2014/main" id="{A568A301-7335-11C9-A830-456BA86C1131}"/>
                    </a:ext>
                  </a:extLst>
                </p:cNvPr>
                <p:cNvSpPr/>
                <p:nvPr/>
              </p:nvSpPr>
              <p:spPr>
                <a:xfrm>
                  <a:off x="7321080" y="15070548"/>
                  <a:ext cx="233274" cy="233288"/>
                </a:xfrm>
                <a:custGeom>
                  <a:avLst/>
                  <a:gdLst>
                    <a:gd name="connsiteX0" fmla="*/ 233114 w 233274"/>
                    <a:gd name="connsiteY0" fmla="*/ 112378 h 233288"/>
                    <a:gd name="connsiteX1" fmla="*/ 116477 w 233274"/>
                    <a:gd name="connsiteY1" fmla="*/ 229023 h 233288"/>
                    <a:gd name="connsiteX2" fmla="*/ -160 w 233274"/>
                    <a:gd name="connsiteY2" fmla="*/ 112378 h 233288"/>
                    <a:gd name="connsiteX3" fmla="*/ 116477 w 233274"/>
                    <a:gd name="connsiteY3" fmla="*/ -4266 h 233288"/>
                    <a:gd name="connsiteX4" fmla="*/ 233114 w 233274"/>
                    <a:gd name="connsiteY4" fmla="*/ 11237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114" y="112378"/>
                      </a:moveTo>
                      <a:cubicBezTo>
                        <a:pt x="233114" y="176799"/>
                        <a:pt x="180894" y="229023"/>
                        <a:pt x="116477" y="229023"/>
                      </a:cubicBezTo>
                      <a:cubicBezTo>
                        <a:pt x="52060" y="229023"/>
                        <a:pt x="-160" y="176799"/>
                        <a:pt x="-160" y="112378"/>
                      </a:cubicBezTo>
                      <a:cubicBezTo>
                        <a:pt x="-160" y="47957"/>
                        <a:pt x="52060" y="-4266"/>
                        <a:pt x="116477" y="-4266"/>
                      </a:cubicBezTo>
                      <a:cubicBezTo>
                        <a:pt x="180894" y="-4266"/>
                        <a:pt x="233114" y="47957"/>
                        <a:pt x="233114" y="112378"/>
                      </a:cubicBezTo>
                      <a:close/>
                    </a:path>
                  </a:pathLst>
                </a:custGeom>
                <a:solidFill>
                  <a:srgbClr val="FF1C68"/>
                </a:solidFill>
                <a:ln w="2333" cap="rnd">
                  <a:noFill/>
                  <a:prstDash val="solid"/>
                  <a:round/>
                </a:ln>
              </p:spPr>
              <p:txBody>
                <a:bodyPr rtlCol="0" anchor="ctr"/>
                <a:lstStyle/>
                <a:p>
                  <a:endParaRPr lang="en-CH" sz="4400"/>
                </a:p>
              </p:txBody>
            </p:sp>
            <p:sp>
              <p:nvSpPr>
                <p:cNvPr id="279" name="Freeform 278">
                  <a:extLst>
                    <a:ext uri="{FF2B5EF4-FFF2-40B4-BE49-F238E27FC236}">
                      <a16:creationId xmlns:a16="http://schemas.microsoft.com/office/drawing/2014/main" id="{4A400E90-B9F5-E0AF-ACA1-9A01B56E1110}"/>
                    </a:ext>
                  </a:extLst>
                </p:cNvPr>
                <p:cNvSpPr/>
                <p:nvPr/>
              </p:nvSpPr>
              <p:spPr>
                <a:xfrm>
                  <a:off x="7321080" y="15070548"/>
                  <a:ext cx="233274" cy="233288"/>
                </a:xfrm>
                <a:custGeom>
                  <a:avLst/>
                  <a:gdLst>
                    <a:gd name="connsiteX0" fmla="*/ 116477 w 233274"/>
                    <a:gd name="connsiteY0" fmla="*/ -4266 h 233288"/>
                    <a:gd name="connsiteX1" fmla="*/ 233114 w 233274"/>
                    <a:gd name="connsiteY1" fmla="*/ 112378 h 233288"/>
                    <a:gd name="connsiteX2" fmla="*/ 116477 w 233274"/>
                    <a:gd name="connsiteY2" fmla="*/ 229023 h 233288"/>
                    <a:gd name="connsiteX3" fmla="*/ -160 w 233274"/>
                    <a:gd name="connsiteY3" fmla="*/ 112378 h 233288"/>
                    <a:gd name="connsiteX4" fmla="*/ 116477 w 233274"/>
                    <a:gd name="connsiteY4" fmla="*/ -4266 h 233288"/>
                    <a:gd name="connsiteX5" fmla="*/ 116477 w 233274"/>
                    <a:gd name="connsiteY5" fmla="*/ 12251 h 233288"/>
                    <a:gd name="connsiteX6" fmla="*/ 16356 w 233274"/>
                    <a:gd name="connsiteY6" fmla="*/ 112378 h 233288"/>
                    <a:gd name="connsiteX7" fmla="*/ 116477 w 233274"/>
                    <a:gd name="connsiteY7" fmla="*/ 212506 h 233288"/>
                    <a:gd name="connsiteX8" fmla="*/ 216598 w 233274"/>
                    <a:gd name="connsiteY8" fmla="*/ 112378 h 233288"/>
                    <a:gd name="connsiteX9" fmla="*/ 116477 w 233274"/>
                    <a:gd name="connsiteY9" fmla="*/ 12251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77" y="-4266"/>
                      </a:moveTo>
                      <a:cubicBezTo>
                        <a:pt x="180861" y="-4266"/>
                        <a:pt x="233114" y="47991"/>
                        <a:pt x="233114" y="112378"/>
                      </a:cubicBezTo>
                      <a:cubicBezTo>
                        <a:pt x="233114" y="176765"/>
                        <a:pt x="180861" y="229023"/>
                        <a:pt x="116477" y="229023"/>
                      </a:cubicBezTo>
                      <a:cubicBezTo>
                        <a:pt x="52093" y="229023"/>
                        <a:pt x="-160" y="176765"/>
                        <a:pt x="-160" y="112378"/>
                      </a:cubicBezTo>
                      <a:cubicBezTo>
                        <a:pt x="-160" y="47991"/>
                        <a:pt x="52093" y="-4266"/>
                        <a:pt x="116477" y="-4266"/>
                      </a:cubicBezTo>
                      <a:close/>
                      <a:moveTo>
                        <a:pt x="116477" y="12251"/>
                      </a:moveTo>
                      <a:cubicBezTo>
                        <a:pt x="61214" y="12251"/>
                        <a:pt x="16356" y="57111"/>
                        <a:pt x="16356" y="112378"/>
                      </a:cubicBezTo>
                      <a:cubicBezTo>
                        <a:pt x="16356" y="167645"/>
                        <a:pt x="61214" y="212506"/>
                        <a:pt x="116477" y="212506"/>
                      </a:cubicBezTo>
                      <a:cubicBezTo>
                        <a:pt x="171739" y="212506"/>
                        <a:pt x="216598" y="167645"/>
                        <a:pt x="216598" y="112378"/>
                      </a:cubicBezTo>
                      <a:cubicBezTo>
                        <a:pt x="216598" y="57111"/>
                        <a:pt x="171739" y="12251"/>
                        <a:pt x="116477" y="12251"/>
                      </a:cubicBezTo>
                      <a:close/>
                    </a:path>
                  </a:pathLst>
                </a:custGeom>
                <a:solidFill>
                  <a:srgbClr val="000000"/>
                </a:solidFill>
                <a:ln w="2333" cap="rnd">
                  <a:noFill/>
                  <a:prstDash val="solid"/>
                  <a:round/>
                </a:ln>
              </p:spPr>
              <p:txBody>
                <a:bodyPr rtlCol="0" anchor="ctr"/>
                <a:lstStyle/>
                <a:p>
                  <a:endParaRPr lang="en-CH" sz="4400"/>
                </a:p>
              </p:txBody>
            </p:sp>
          </p:grpSp>
          <p:grpSp>
            <p:nvGrpSpPr>
              <p:cNvPr id="280" name="Graphic 4">
                <a:extLst>
                  <a:ext uri="{FF2B5EF4-FFF2-40B4-BE49-F238E27FC236}">
                    <a16:creationId xmlns:a16="http://schemas.microsoft.com/office/drawing/2014/main" id="{2E2D7B1F-177D-5998-AD43-4E080F61AD5B}"/>
                  </a:ext>
                </a:extLst>
              </p:cNvPr>
              <p:cNvGrpSpPr/>
              <p:nvPr/>
            </p:nvGrpSpPr>
            <p:grpSpPr>
              <a:xfrm>
                <a:off x="6605768" y="15408386"/>
                <a:ext cx="233274" cy="233288"/>
                <a:chOff x="6605768" y="15408386"/>
                <a:chExt cx="233274" cy="233288"/>
              </a:xfrm>
            </p:grpSpPr>
            <p:sp>
              <p:nvSpPr>
                <p:cNvPr id="281" name="Freeform 280">
                  <a:extLst>
                    <a:ext uri="{FF2B5EF4-FFF2-40B4-BE49-F238E27FC236}">
                      <a16:creationId xmlns:a16="http://schemas.microsoft.com/office/drawing/2014/main" id="{9C6531D1-9E06-F856-1F8A-C97896A3D5A1}"/>
                    </a:ext>
                  </a:extLst>
                </p:cNvPr>
                <p:cNvSpPr/>
                <p:nvPr/>
              </p:nvSpPr>
              <p:spPr>
                <a:xfrm>
                  <a:off x="6605768" y="15408386"/>
                  <a:ext cx="233274" cy="233288"/>
                </a:xfrm>
                <a:custGeom>
                  <a:avLst/>
                  <a:gdLst>
                    <a:gd name="connsiteX0" fmla="*/ 232879 w 233274"/>
                    <a:gd name="connsiteY0" fmla="*/ 112489 h 233288"/>
                    <a:gd name="connsiteX1" fmla="*/ 116242 w 233274"/>
                    <a:gd name="connsiteY1" fmla="*/ 229134 h 233288"/>
                    <a:gd name="connsiteX2" fmla="*/ -395 w 233274"/>
                    <a:gd name="connsiteY2" fmla="*/ 112489 h 233288"/>
                    <a:gd name="connsiteX3" fmla="*/ 116242 w 233274"/>
                    <a:gd name="connsiteY3" fmla="*/ -4155 h 233288"/>
                    <a:gd name="connsiteX4" fmla="*/ 232879 w 233274"/>
                    <a:gd name="connsiteY4" fmla="*/ 112489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79" y="112489"/>
                      </a:moveTo>
                      <a:cubicBezTo>
                        <a:pt x="232879" y="176910"/>
                        <a:pt x="180659" y="229134"/>
                        <a:pt x="116242" y="229134"/>
                      </a:cubicBezTo>
                      <a:cubicBezTo>
                        <a:pt x="51825" y="229134"/>
                        <a:pt x="-395" y="176910"/>
                        <a:pt x="-395" y="112489"/>
                      </a:cubicBezTo>
                      <a:cubicBezTo>
                        <a:pt x="-395" y="48068"/>
                        <a:pt x="51825" y="-4155"/>
                        <a:pt x="116242" y="-4155"/>
                      </a:cubicBezTo>
                      <a:cubicBezTo>
                        <a:pt x="180659" y="-4155"/>
                        <a:pt x="232879" y="48068"/>
                        <a:pt x="232879" y="112489"/>
                      </a:cubicBezTo>
                      <a:close/>
                    </a:path>
                  </a:pathLst>
                </a:custGeom>
                <a:solidFill>
                  <a:srgbClr val="FF1C68"/>
                </a:solidFill>
                <a:ln w="2333" cap="rnd">
                  <a:noFill/>
                  <a:prstDash val="solid"/>
                  <a:round/>
                </a:ln>
              </p:spPr>
              <p:txBody>
                <a:bodyPr rtlCol="0" anchor="ctr"/>
                <a:lstStyle/>
                <a:p>
                  <a:endParaRPr lang="en-CH" sz="4400"/>
                </a:p>
              </p:txBody>
            </p:sp>
            <p:sp>
              <p:nvSpPr>
                <p:cNvPr id="282" name="Freeform 281">
                  <a:extLst>
                    <a:ext uri="{FF2B5EF4-FFF2-40B4-BE49-F238E27FC236}">
                      <a16:creationId xmlns:a16="http://schemas.microsoft.com/office/drawing/2014/main" id="{967C3026-BF5A-D18B-CF5F-E73439E27A85}"/>
                    </a:ext>
                  </a:extLst>
                </p:cNvPr>
                <p:cNvSpPr/>
                <p:nvPr/>
              </p:nvSpPr>
              <p:spPr>
                <a:xfrm>
                  <a:off x="6605768" y="15408386"/>
                  <a:ext cx="233274" cy="233288"/>
                </a:xfrm>
                <a:custGeom>
                  <a:avLst/>
                  <a:gdLst>
                    <a:gd name="connsiteX0" fmla="*/ 116242 w 233274"/>
                    <a:gd name="connsiteY0" fmla="*/ -4155 h 233288"/>
                    <a:gd name="connsiteX1" fmla="*/ 232879 w 233274"/>
                    <a:gd name="connsiteY1" fmla="*/ 112489 h 233288"/>
                    <a:gd name="connsiteX2" fmla="*/ 116242 w 233274"/>
                    <a:gd name="connsiteY2" fmla="*/ 229134 h 233288"/>
                    <a:gd name="connsiteX3" fmla="*/ -395 w 233274"/>
                    <a:gd name="connsiteY3" fmla="*/ 112489 h 233288"/>
                    <a:gd name="connsiteX4" fmla="*/ 116242 w 233274"/>
                    <a:gd name="connsiteY4" fmla="*/ -4155 h 233288"/>
                    <a:gd name="connsiteX5" fmla="*/ 116242 w 233274"/>
                    <a:gd name="connsiteY5" fmla="*/ 12362 h 233288"/>
                    <a:gd name="connsiteX6" fmla="*/ 16121 w 233274"/>
                    <a:gd name="connsiteY6" fmla="*/ 112489 h 233288"/>
                    <a:gd name="connsiteX7" fmla="*/ 116242 w 233274"/>
                    <a:gd name="connsiteY7" fmla="*/ 212616 h 233288"/>
                    <a:gd name="connsiteX8" fmla="*/ 216363 w 233274"/>
                    <a:gd name="connsiteY8" fmla="*/ 112489 h 233288"/>
                    <a:gd name="connsiteX9" fmla="*/ 116242 w 233274"/>
                    <a:gd name="connsiteY9" fmla="*/ 12362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42" y="-4155"/>
                      </a:moveTo>
                      <a:cubicBezTo>
                        <a:pt x="180626" y="-4155"/>
                        <a:pt x="232879" y="48102"/>
                        <a:pt x="232879" y="112489"/>
                      </a:cubicBezTo>
                      <a:cubicBezTo>
                        <a:pt x="232879" y="176876"/>
                        <a:pt x="180626" y="229134"/>
                        <a:pt x="116242" y="229134"/>
                      </a:cubicBezTo>
                      <a:cubicBezTo>
                        <a:pt x="51858" y="229134"/>
                        <a:pt x="-395" y="176876"/>
                        <a:pt x="-395" y="112489"/>
                      </a:cubicBezTo>
                      <a:cubicBezTo>
                        <a:pt x="-395" y="48102"/>
                        <a:pt x="51858" y="-4155"/>
                        <a:pt x="116242" y="-4155"/>
                      </a:cubicBezTo>
                      <a:close/>
                      <a:moveTo>
                        <a:pt x="116242" y="12362"/>
                      </a:moveTo>
                      <a:cubicBezTo>
                        <a:pt x="60979" y="12362"/>
                        <a:pt x="16121" y="57222"/>
                        <a:pt x="16121" y="112489"/>
                      </a:cubicBezTo>
                      <a:cubicBezTo>
                        <a:pt x="16121" y="167756"/>
                        <a:pt x="60979" y="212616"/>
                        <a:pt x="116242" y="212616"/>
                      </a:cubicBezTo>
                      <a:cubicBezTo>
                        <a:pt x="171504" y="212616"/>
                        <a:pt x="216363" y="167756"/>
                        <a:pt x="216363" y="112489"/>
                      </a:cubicBezTo>
                      <a:cubicBezTo>
                        <a:pt x="216363" y="57222"/>
                        <a:pt x="171504" y="12362"/>
                        <a:pt x="116242" y="12362"/>
                      </a:cubicBezTo>
                      <a:close/>
                    </a:path>
                  </a:pathLst>
                </a:custGeom>
                <a:solidFill>
                  <a:srgbClr val="000000"/>
                </a:solidFill>
                <a:ln w="2333" cap="rnd">
                  <a:noFill/>
                  <a:prstDash val="solid"/>
                  <a:round/>
                </a:ln>
              </p:spPr>
              <p:txBody>
                <a:bodyPr rtlCol="0" anchor="ctr"/>
                <a:lstStyle/>
                <a:p>
                  <a:endParaRPr lang="en-CH" sz="4400"/>
                </a:p>
              </p:txBody>
            </p:sp>
          </p:grpSp>
          <p:grpSp>
            <p:nvGrpSpPr>
              <p:cNvPr id="283" name="Graphic 4">
                <a:extLst>
                  <a:ext uri="{FF2B5EF4-FFF2-40B4-BE49-F238E27FC236}">
                    <a16:creationId xmlns:a16="http://schemas.microsoft.com/office/drawing/2014/main" id="{C736023F-A172-D9FC-32BA-19A6BC0023CC}"/>
                  </a:ext>
                </a:extLst>
              </p:cNvPr>
              <p:cNvGrpSpPr/>
              <p:nvPr/>
            </p:nvGrpSpPr>
            <p:grpSpPr>
              <a:xfrm>
                <a:off x="6059533" y="15699195"/>
                <a:ext cx="233274" cy="233288"/>
                <a:chOff x="6059533" y="15699195"/>
                <a:chExt cx="233274" cy="233288"/>
              </a:xfrm>
            </p:grpSpPr>
            <p:sp>
              <p:nvSpPr>
                <p:cNvPr id="284" name="Freeform 283">
                  <a:extLst>
                    <a:ext uri="{FF2B5EF4-FFF2-40B4-BE49-F238E27FC236}">
                      <a16:creationId xmlns:a16="http://schemas.microsoft.com/office/drawing/2014/main" id="{81890E67-78C7-78BC-8BD2-F431E3C37E0A}"/>
                    </a:ext>
                  </a:extLst>
                </p:cNvPr>
                <p:cNvSpPr/>
                <p:nvPr/>
              </p:nvSpPr>
              <p:spPr>
                <a:xfrm>
                  <a:off x="6059533" y="15699195"/>
                  <a:ext cx="233274" cy="233288"/>
                </a:xfrm>
                <a:custGeom>
                  <a:avLst/>
                  <a:gdLst>
                    <a:gd name="connsiteX0" fmla="*/ 232700 w 233274"/>
                    <a:gd name="connsiteY0" fmla="*/ 112585 h 233288"/>
                    <a:gd name="connsiteX1" fmla="*/ 116063 w 233274"/>
                    <a:gd name="connsiteY1" fmla="*/ 229229 h 233288"/>
                    <a:gd name="connsiteX2" fmla="*/ -574 w 233274"/>
                    <a:gd name="connsiteY2" fmla="*/ 112585 h 233288"/>
                    <a:gd name="connsiteX3" fmla="*/ 116063 w 233274"/>
                    <a:gd name="connsiteY3" fmla="*/ -4060 h 233288"/>
                    <a:gd name="connsiteX4" fmla="*/ 232700 w 233274"/>
                    <a:gd name="connsiteY4" fmla="*/ 11258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00" y="112585"/>
                      </a:moveTo>
                      <a:cubicBezTo>
                        <a:pt x="232700" y="177005"/>
                        <a:pt x="180480" y="229229"/>
                        <a:pt x="116063" y="229229"/>
                      </a:cubicBezTo>
                      <a:cubicBezTo>
                        <a:pt x="51646" y="229229"/>
                        <a:pt x="-574" y="177005"/>
                        <a:pt x="-574" y="112585"/>
                      </a:cubicBezTo>
                      <a:cubicBezTo>
                        <a:pt x="-574" y="48164"/>
                        <a:pt x="51646" y="-4060"/>
                        <a:pt x="116063" y="-4060"/>
                      </a:cubicBezTo>
                      <a:cubicBezTo>
                        <a:pt x="180480" y="-4060"/>
                        <a:pt x="232700" y="48164"/>
                        <a:pt x="232700" y="112585"/>
                      </a:cubicBezTo>
                      <a:close/>
                    </a:path>
                  </a:pathLst>
                </a:custGeom>
                <a:solidFill>
                  <a:srgbClr val="FF1C68"/>
                </a:solidFill>
                <a:ln w="2333" cap="rnd">
                  <a:noFill/>
                  <a:prstDash val="solid"/>
                  <a:round/>
                </a:ln>
              </p:spPr>
              <p:txBody>
                <a:bodyPr rtlCol="0" anchor="ctr"/>
                <a:lstStyle/>
                <a:p>
                  <a:endParaRPr lang="en-CH" sz="4400"/>
                </a:p>
              </p:txBody>
            </p:sp>
            <p:sp>
              <p:nvSpPr>
                <p:cNvPr id="285" name="Freeform 284">
                  <a:extLst>
                    <a:ext uri="{FF2B5EF4-FFF2-40B4-BE49-F238E27FC236}">
                      <a16:creationId xmlns:a16="http://schemas.microsoft.com/office/drawing/2014/main" id="{2E9E90B8-03E3-FBC7-64E8-0EEB44A19C31}"/>
                    </a:ext>
                  </a:extLst>
                </p:cNvPr>
                <p:cNvSpPr/>
                <p:nvPr/>
              </p:nvSpPr>
              <p:spPr>
                <a:xfrm>
                  <a:off x="6059533" y="15699195"/>
                  <a:ext cx="233274" cy="233288"/>
                </a:xfrm>
                <a:custGeom>
                  <a:avLst/>
                  <a:gdLst>
                    <a:gd name="connsiteX0" fmla="*/ 116063 w 233274"/>
                    <a:gd name="connsiteY0" fmla="*/ -4060 h 233288"/>
                    <a:gd name="connsiteX1" fmla="*/ 232700 w 233274"/>
                    <a:gd name="connsiteY1" fmla="*/ 112585 h 233288"/>
                    <a:gd name="connsiteX2" fmla="*/ 116063 w 233274"/>
                    <a:gd name="connsiteY2" fmla="*/ 229229 h 233288"/>
                    <a:gd name="connsiteX3" fmla="*/ -574 w 233274"/>
                    <a:gd name="connsiteY3" fmla="*/ 112585 h 233288"/>
                    <a:gd name="connsiteX4" fmla="*/ 116063 w 233274"/>
                    <a:gd name="connsiteY4" fmla="*/ -4060 h 233288"/>
                    <a:gd name="connsiteX5" fmla="*/ 116063 w 233274"/>
                    <a:gd name="connsiteY5" fmla="*/ 12457 h 233288"/>
                    <a:gd name="connsiteX6" fmla="*/ 15942 w 233274"/>
                    <a:gd name="connsiteY6" fmla="*/ 112585 h 233288"/>
                    <a:gd name="connsiteX7" fmla="*/ 116063 w 233274"/>
                    <a:gd name="connsiteY7" fmla="*/ 212712 h 233288"/>
                    <a:gd name="connsiteX8" fmla="*/ 216184 w 233274"/>
                    <a:gd name="connsiteY8" fmla="*/ 112585 h 233288"/>
                    <a:gd name="connsiteX9" fmla="*/ 116063 w 233274"/>
                    <a:gd name="connsiteY9" fmla="*/ 12457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63" y="-4060"/>
                      </a:moveTo>
                      <a:cubicBezTo>
                        <a:pt x="180447" y="-4060"/>
                        <a:pt x="232700" y="48198"/>
                        <a:pt x="232700" y="112585"/>
                      </a:cubicBezTo>
                      <a:cubicBezTo>
                        <a:pt x="232700" y="176971"/>
                        <a:pt x="180447" y="229229"/>
                        <a:pt x="116063" y="229229"/>
                      </a:cubicBezTo>
                      <a:cubicBezTo>
                        <a:pt x="51679" y="229229"/>
                        <a:pt x="-574" y="176971"/>
                        <a:pt x="-574" y="112585"/>
                      </a:cubicBezTo>
                      <a:cubicBezTo>
                        <a:pt x="-574" y="48198"/>
                        <a:pt x="51679" y="-4060"/>
                        <a:pt x="116063" y="-4060"/>
                      </a:cubicBezTo>
                      <a:close/>
                      <a:moveTo>
                        <a:pt x="116063" y="12457"/>
                      </a:moveTo>
                      <a:cubicBezTo>
                        <a:pt x="60800" y="12457"/>
                        <a:pt x="15942" y="57317"/>
                        <a:pt x="15942" y="112585"/>
                      </a:cubicBezTo>
                      <a:cubicBezTo>
                        <a:pt x="15942" y="167852"/>
                        <a:pt x="60800" y="212712"/>
                        <a:pt x="116063" y="212712"/>
                      </a:cubicBezTo>
                      <a:cubicBezTo>
                        <a:pt x="171325" y="212712"/>
                        <a:pt x="216184" y="167852"/>
                        <a:pt x="216184" y="112585"/>
                      </a:cubicBezTo>
                      <a:cubicBezTo>
                        <a:pt x="216184" y="57317"/>
                        <a:pt x="171325" y="12457"/>
                        <a:pt x="116063" y="12457"/>
                      </a:cubicBezTo>
                      <a:close/>
                    </a:path>
                  </a:pathLst>
                </a:custGeom>
                <a:solidFill>
                  <a:srgbClr val="000000"/>
                </a:solidFill>
                <a:ln w="2333" cap="rnd">
                  <a:noFill/>
                  <a:prstDash val="solid"/>
                  <a:round/>
                </a:ln>
              </p:spPr>
              <p:txBody>
                <a:bodyPr rtlCol="0" anchor="ctr"/>
                <a:lstStyle/>
                <a:p>
                  <a:endParaRPr lang="en-CH" sz="4400"/>
                </a:p>
              </p:txBody>
            </p:sp>
          </p:grpSp>
          <p:grpSp>
            <p:nvGrpSpPr>
              <p:cNvPr id="286" name="Graphic 4">
                <a:extLst>
                  <a:ext uri="{FF2B5EF4-FFF2-40B4-BE49-F238E27FC236}">
                    <a16:creationId xmlns:a16="http://schemas.microsoft.com/office/drawing/2014/main" id="{372D7026-2F8D-9201-2C6B-D6A0E5C1A184}"/>
                  </a:ext>
                </a:extLst>
              </p:cNvPr>
              <p:cNvGrpSpPr/>
              <p:nvPr/>
            </p:nvGrpSpPr>
            <p:grpSpPr>
              <a:xfrm>
                <a:off x="6249091" y="15691858"/>
                <a:ext cx="233274" cy="233288"/>
                <a:chOff x="6249091" y="15691858"/>
                <a:chExt cx="233274" cy="233288"/>
              </a:xfrm>
            </p:grpSpPr>
            <p:sp>
              <p:nvSpPr>
                <p:cNvPr id="287" name="Freeform 286">
                  <a:extLst>
                    <a:ext uri="{FF2B5EF4-FFF2-40B4-BE49-F238E27FC236}">
                      <a16:creationId xmlns:a16="http://schemas.microsoft.com/office/drawing/2014/main" id="{76072835-784A-6B39-9110-BE830D0D9882}"/>
                    </a:ext>
                  </a:extLst>
                </p:cNvPr>
                <p:cNvSpPr/>
                <p:nvPr/>
              </p:nvSpPr>
              <p:spPr>
                <a:xfrm>
                  <a:off x="6249091" y="15691858"/>
                  <a:ext cx="233274" cy="233288"/>
                </a:xfrm>
                <a:custGeom>
                  <a:avLst/>
                  <a:gdLst>
                    <a:gd name="connsiteX0" fmla="*/ 232762 w 233274"/>
                    <a:gd name="connsiteY0" fmla="*/ 112582 h 233288"/>
                    <a:gd name="connsiteX1" fmla="*/ 116125 w 233274"/>
                    <a:gd name="connsiteY1" fmla="*/ 229227 h 233288"/>
                    <a:gd name="connsiteX2" fmla="*/ -512 w 233274"/>
                    <a:gd name="connsiteY2" fmla="*/ 112582 h 233288"/>
                    <a:gd name="connsiteX3" fmla="*/ 116125 w 233274"/>
                    <a:gd name="connsiteY3" fmla="*/ -4062 h 233288"/>
                    <a:gd name="connsiteX4" fmla="*/ 232762 w 233274"/>
                    <a:gd name="connsiteY4" fmla="*/ 11258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62" y="112582"/>
                      </a:moveTo>
                      <a:cubicBezTo>
                        <a:pt x="232762" y="177003"/>
                        <a:pt x="180542" y="229227"/>
                        <a:pt x="116125" y="229227"/>
                      </a:cubicBezTo>
                      <a:cubicBezTo>
                        <a:pt x="51708" y="229227"/>
                        <a:pt x="-512" y="177003"/>
                        <a:pt x="-512" y="112582"/>
                      </a:cubicBezTo>
                      <a:cubicBezTo>
                        <a:pt x="-512" y="48161"/>
                        <a:pt x="51708" y="-4062"/>
                        <a:pt x="116125" y="-4062"/>
                      </a:cubicBezTo>
                      <a:cubicBezTo>
                        <a:pt x="180542" y="-4062"/>
                        <a:pt x="232762" y="48161"/>
                        <a:pt x="232762" y="112582"/>
                      </a:cubicBezTo>
                      <a:close/>
                    </a:path>
                  </a:pathLst>
                </a:custGeom>
                <a:solidFill>
                  <a:srgbClr val="FF1C68"/>
                </a:solidFill>
                <a:ln w="2333" cap="rnd">
                  <a:noFill/>
                  <a:prstDash val="solid"/>
                  <a:round/>
                </a:ln>
              </p:spPr>
              <p:txBody>
                <a:bodyPr rtlCol="0" anchor="ctr"/>
                <a:lstStyle/>
                <a:p>
                  <a:endParaRPr lang="en-CH" sz="4400"/>
                </a:p>
              </p:txBody>
            </p:sp>
            <p:sp>
              <p:nvSpPr>
                <p:cNvPr id="288" name="Freeform 287">
                  <a:extLst>
                    <a:ext uri="{FF2B5EF4-FFF2-40B4-BE49-F238E27FC236}">
                      <a16:creationId xmlns:a16="http://schemas.microsoft.com/office/drawing/2014/main" id="{F0F585BA-BF75-7916-0D1B-3FD011637AB8}"/>
                    </a:ext>
                  </a:extLst>
                </p:cNvPr>
                <p:cNvSpPr/>
                <p:nvPr/>
              </p:nvSpPr>
              <p:spPr>
                <a:xfrm>
                  <a:off x="6249091" y="15691858"/>
                  <a:ext cx="233274" cy="233288"/>
                </a:xfrm>
                <a:custGeom>
                  <a:avLst/>
                  <a:gdLst>
                    <a:gd name="connsiteX0" fmla="*/ 116125 w 233274"/>
                    <a:gd name="connsiteY0" fmla="*/ -4062 h 233288"/>
                    <a:gd name="connsiteX1" fmla="*/ 232762 w 233274"/>
                    <a:gd name="connsiteY1" fmla="*/ 112582 h 233288"/>
                    <a:gd name="connsiteX2" fmla="*/ 116125 w 233274"/>
                    <a:gd name="connsiteY2" fmla="*/ 229227 h 233288"/>
                    <a:gd name="connsiteX3" fmla="*/ -512 w 233274"/>
                    <a:gd name="connsiteY3" fmla="*/ 112582 h 233288"/>
                    <a:gd name="connsiteX4" fmla="*/ 116125 w 233274"/>
                    <a:gd name="connsiteY4" fmla="*/ -4062 h 233288"/>
                    <a:gd name="connsiteX5" fmla="*/ 116125 w 233274"/>
                    <a:gd name="connsiteY5" fmla="*/ 12455 h 233288"/>
                    <a:gd name="connsiteX6" fmla="*/ 16004 w 233274"/>
                    <a:gd name="connsiteY6" fmla="*/ 112582 h 233288"/>
                    <a:gd name="connsiteX7" fmla="*/ 116125 w 233274"/>
                    <a:gd name="connsiteY7" fmla="*/ 212710 h 233288"/>
                    <a:gd name="connsiteX8" fmla="*/ 216246 w 233274"/>
                    <a:gd name="connsiteY8" fmla="*/ 112582 h 233288"/>
                    <a:gd name="connsiteX9" fmla="*/ 116125 w 233274"/>
                    <a:gd name="connsiteY9" fmla="*/ 1245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25" y="-4062"/>
                      </a:moveTo>
                      <a:cubicBezTo>
                        <a:pt x="180509" y="-4062"/>
                        <a:pt x="232762" y="48195"/>
                        <a:pt x="232762" y="112582"/>
                      </a:cubicBezTo>
                      <a:cubicBezTo>
                        <a:pt x="232762" y="176969"/>
                        <a:pt x="180509" y="229227"/>
                        <a:pt x="116125" y="229227"/>
                      </a:cubicBezTo>
                      <a:cubicBezTo>
                        <a:pt x="51741" y="229227"/>
                        <a:pt x="-512" y="176969"/>
                        <a:pt x="-512" y="112582"/>
                      </a:cubicBezTo>
                      <a:cubicBezTo>
                        <a:pt x="-512" y="48195"/>
                        <a:pt x="51741" y="-4062"/>
                        <a:pt x="116125" y="-4062"/>
                      </a:cubicBezTo>
                      <a:close/>
                      <a:moveTo>
                        <a:pt x="116125" y="12455"/>
                      </a:moveTo>
                      <a:cubicBezTo>
                        <a:pt x="60862" y="12455"/>
                        <a:pt x="16004" y="57315"/>
                        <a:pt x="16004" y="112582"/>
                      </a:cubicBezTo>
                      <a:cubicBezTo>
                        <a:pt x="16004" y="167849"/>
                        <a:pt x="60862" y="212710"/>
                        <a:pt x="116125" y="212710"/>
                      </a:cubicBezTo>
                      <a:cubicBezTo>
                        <a:pt x="171387" y="212710"/>
                        <a:pt x="216246" y="167849"/>
                        <a:pt x="216246" y="112582"/>
                      </a:cubicBezTo>
                      <a:cubicBezTo>
                        <a:pt x="216246" y="57315"/>
                        <a:pt x="171387" y="12455"/>
                        <a:pt x="116125" y="12455"/>
                      </a:cubicBezTo>
                      <a:close/>
                    </a:path>
                  </a:pathLst>
                </a:custGeom>
                <a:solidFill>
                  <a:srgbClr val="000000"/>
                </a:solidFill>
                <a:ln w="2333" cap="rnd">
                  <a:noFill/>
                  <a:prstDash val="solid"/>
                  <a:round/>
                </a:ln>
              </p:spPr>
              <p:txBody>
                <a:bodyPr rtlCol="0" anchor="ctr"/>
                <a:lstStyle/>
                <a:p>
                  <a:endParaRPr lang="en-CH" sz="4400"/>
                </a:p>
              </p:txBody>
            </p:sp>
          </p:grpSp>
          <p:grpSp>
            <p:nvGrpSpPr>
              <p:cNvPr id="289" name="Graphic 4">
                <a:extLst>
                  <a:ext uri="{FF2B5EF4-FFF2-40B4-BE49-F238E27FC236}">
                    <a16:creationId xmlns:a16="http://schemas.microsoft.com/office/drawing/2014/main" id="{6E7DD4FD-7BDC-79DD-135F-66A78B458A96}"/>
                  </a:ext>
                </a:extLst>
              </p:cNvPr>
              <p:cNvGrpSpPr/>
              <p:nvPr/>
            </p:nvGrpSpPr>
            <p:grpSpPr>
              <a:xfrm>
                <a:off x="6478913" y="15663248"/>
                <a:ext cx="233274" cy="233288"/>
                <a:chOff x="6478913" y="15663248"/>
                <a:chExt cx="233274" cy="233288"/>
              </a:xfrm>
            </p:grpSpPr>
            <p:sp>
              <p:nvSpPr>
                <p:cNvPr id="290" name="Freeform 289">
                  <a:extLst>
                    <a:ext uri="{FF2B5EF4-FFF2-40B4-BE49-F238E27FC236}">
                      <a16:creationId xmlns:a16="http://schemas.microsoft.com/office/drawing/2014/main" id="{BFCBB2F9-66C8-65E6-6C60-E6C932B59D26}"/>
                    </a:ext>
                  </a:extLst>
                </p:cNvPr>
                <p:cNvSpPr/>
                <p:nvPr/>
              </p:nvSpPr>
              <p:spPr>
                <a:xfrm>
                  <a:off x="6478913" y="15663248"/>
                  <a:ext cx="233274" cy="233288"/>
                </a:xfrm>
                <a:custGeom>
                  <a:avLst/>
                  <a:gdLst>
                    <a:gd name="connsiteX0" fmla="*/ 232837 w 233274"/>
                    <a:gd name="connsiteY0" fmla="*/ 112573 h 233288"/>
                    <a:gd name="connsiteX1" fmla="*/ 116200 w 233274"/>
                    <a:gd name="connsiteY1" fmla="*/ 229217 h 233288"/>
                    <a:gd name="connsiteX2" fmla="*/ -437 w 233274"/>
                    <a:gd name="connsiteY2" fmla="*/ 112573 h 233288"/>
                    <a:gd name="connsiteX3" fmla="*/ 116200 w 233274"/>
                    <a:gd name="connsiteY3" fmla="*/ -4072 h 233288"/>
                    <a:gd name="connsiteX4" fmla="*/ 232837 w 233274"/>
                    <a:gd name="connsiteY4" fmla="*/ 112573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37" y="112573"/>
                      </a:moveTo>
                      <a:cubicBezTo>
                        <a:pt x="232837" y="176994"/>
                        <a:pt x="180617" y="229217"/>
                        <a:pt x="116200" y="229217"/>
                      </a:cubicBezTo>
                      <a:cubicBezTo>
                        <a:pt x="51783" y="229217"/>
                        <a:pt x="-437" y="176994"/>
                        <a:pt x="-437" y="112573"/>
                      </a:cubicBezTo>
                      <a:cubicBezTo>
                        <a:pt x="-437" y="48152"/>
                        <a:pt x="51783" y="-4072"/>
                        <a:pt x="116200" y="-4072"/>
                      </a:cubicBezTo>
                      <a:cubicBezTo>
                        <a:pt x="180617" y="-4072"/>
                        <a:pt x="232837" y="48152"/>
                        <a:pt x="232837" y="112573"/>
                      </a:cubicBezTo>
                      <a:close/>
                    </a:path>
                  </a:pathLst>
                </a:custGeom>
                <a:solidFill>
                  <a:srgbClr val="FF1C68"/>
                </a:solidFill>
                <a:ln w="2333" cap="rnd">
                  <a:noFill/>
                  <a:prstDash val="solid"/>
                  <a:round/>
                </a:ln>
              </p:spPr>
              <p:txBody>
                <a:bodyPr rtlCol="0" anchor="ctr"/>
                <a:lstStyle/>
                <a:p>
                  <a:endParaRPr lang="en-CH" sz="4400"/>
                </a:p>
              </p:txBody>
            </p:sp>
            <p:sp>
              <p:nvSpPr>
                <p:cNvPr id="291" name="Freeform 290">
                  <a:extLst>
                    <a:ext uri="{FF2B5EF4-FFF2-40B4-BE49-F238E27FC236}">
                      <a16:creationId xmlns:a16="http://schemas.microsoft.com/office/drawing/2014/main" id="{0EA187B8-B1CA-570F-892B-E5A2123133AD}"/>
                    </a:ext>
                  </a:extLst>
                </p:cNvPr>
                <p:cNvSpPr/>
                <p:nvPr/>
              </p:nvSpPr>
              <p:spPr>
                <a:xfrm>
                  <a:off x="6478913" y="15663248"/>
                  <a:ext cx="233274" cy="233288"/>
                </a:xfrm>
                <a:custGeom>
                  <a:avLst/>
                  <a:gdLst>
                    <a:gd name="connsiteX0" fmla="*/ 116200 w 233274"/>
                    <a:gd name="connsiteY0" fmla="*/ -4072 h 233288"/>
                    <a:gd name="connsiteX1" fmla="*/ 232837 w 233274"/>
                    <a:gd name="connsiteY1" fmla="*/ 112573 h 233288"/>
                    <a:gd name="connsiteX2" fmla="*/ 116200 w 233274"/>
                    <a:gd name="connsiteY2" fmla="*/ 229217 h 233288"/>
                    <a:gd name="connsiteX3" fmla="*/ -437 w 233274"/>
                    <a:gd name="connsiteY3" fmla="*/ 112573 h 233288"/>
                    <a:gd name="connsiteX4" fmla="*/ 116200 w 233274"/>
                    <a:gd name="connsiteY4" fmla="*/ -4072 h 233288"/>
                    <a:gd name="connsiteX5" fmla="*/ 116200 w 233274"/>
                    <a:gd name="connsiteY5" fmla="*/ 12445 h 233288"/>
                    <a:gd name="connsiteX6" fmla="*/ 16079 w 233274"/>
                    <a:gd name="connsiteY6" fmla="*/ 112573 h 233288"/>
                    <a:gd name="connsiteX7" fmla="*/ 116200 w 233274"/>
                    <a:gd name="connsiteY7" fmla="*/ 212700 h 233288"/>
                    <a:gd name="connsiteX8" fmla="*/ 216321 w 233274"/>
                    <a:gd name="connsiteY8" fmla="*/ 112573 h 233288"/>
                    <a:gd name="connsiteX9" fmla="*/ 116200 w 233274"/>
                    <a:gd name="connsiteY9" fmla="*/ 1244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00" y="-4072"/>
                      </a:moveTo>
                      <a:cubicBezTo>
                        <a:pt x="180584" y="-4072"/>
                        <a:pt x="232837" y="48186"/>
                        <a:pt x="232837" y="112573"/>
                      </a:cubicBezTo>
                      <a:cubicBezTo>
                        <a:pt x="232837" y="176960"/>
                        <a:pt x="180584" y="229217"/>
                        <a:pt x="116200" y="229217"/>
                      </a:cubicBezTo>
                      <a:cubicBezTo>
                        <a:pt x="51816" y="229217"/>
                        <a:pt x="-437" y="176960"/>
                        <a:pt x="-437" y="112573"/>
                      </a:cubicBezTo>
                      <a:cubicBezTo>
                        <a:pt x="-437" y="48186"/>
                        <a:pt x="51816" y="-4072"/>
                        <a:pt x="116200" y="-4072"/>
                      </a:cubicBezTo>
                      <a:close/>
                      <a:moveTo>
                        <a:pt x="116200" y="12445"/>
                      </a:moveTo>
                      <a:cubicBezTo>
                        <a:pt x="60938" y="12445"/>
                        <a:pt x="16079" y="57306"/>
                        <a:pt x="16079" y="112573"/>
                      </a:cubicBezTo>
                      <a:cubicBezTo>
                        <a:pt x="16079" y="167840"/>
                        <a:pt x="60938" y="212700"/>
                        <a:pt x="116200" y="212700"/>
                      </a:cubicBezTo>
                      <a:cubicBezTo>
                        <a:pt x="171463" y="212700"/>
                        <a:pt x="216321" y="167840"/>
                        <a:pt x="216321" y="112573"/>
                      </a:cubicBezTo>
                      <a:cubicBezTo>
                        <a:pt x="216321" y="57306"/>
                        <a:pt x="171463" y="12445"/>
                        <a:pt x="116200" y="12445"/>
                      </a:cubicBezTo>
                      <a:close/>
                    </a:path>
                  </a:pathLst>
                </a:custGeom>
                <a:solidFill>
                  <a:srgbClr val="000000"/>
                </a:solidFill>
                <a:ln w="2333" cap="rnd">
                  <a:noFill/>
                  <a:prstDash val="solid"/>
                  <a:round/>
                </a:ln>
              </p:spPr>
              <p:txBody>
                <a:bodyPr rtlCol="0" anchor="ctr"/>
                <a:lstStyle/>
                <a:p>
                  <a:endParaRPr lang="en-CH" sz="4400"/>
                </a:p>
              </p:txBody>
            </p:sp>
          </p:grpSp>
          <p:grpSp>
            <p:nvGrpSpPr>
              <p:cNvPr id="292" name="Graphic 4">
                <a:extLst>
                  <a:ext uri="{FF2B5EF4-FFF2-40B4-BE49-F238E27FC236}">
                    <a16:creationId xmlns:a16="http://schemas.microsoft.com/office/drawing/2014/main" id="{E4963360-BAAA-D179-445C-CFA0FC2405E6}"/>
                  </a:ext>
                </a:extLst>
              </p:cNvPr>
              <p:cNvGrpSpPr/>
              <p:nvPr/>
            </p:nvGrpSpPr>
            <p:grpSpPr>
              <a:xfrm>
                <a:off x="6567301" y="15740035"/>
                <a:ext cx="233274" cy="233288"/>
                <a:chOff x="6567301" y="15740035"/>
                <a:chExt cx="233274" cy="233288"/>
              </a:xfrm>
            </p:grpSpPr>
            <p:sp>
              <p:nvSpPr>
                <p:cNvPr id="293" name="Freeform 292">
                  <a:extLst>
                    <a:ext uri="{FF2B5EF4-FFF2-40B4-BE49-F238E27FC236}">
                      <a16:creationId xmlns:a16="http://schemas.microsoft.com/office/drawing/2014/main" id="{C3FA03C5-ACA0-A9AB-670E-544C4D312BB9}"/>
                    </a:ext>
                  </a:extLst>
                </p:cNvPr>
                <p:cNvSpPr/>
                <p:nvPr/>
              </p:nvSpPr>
              <p:spPr>
                <a:xfrm>
                  <a:off x="6567301" y="15740035"/>
                  <a:ext cx="233274" cy="233288"/>
                </a:xfrm>
                <a:custGeom>
                  <a:avLst/>
                  <a:gdLst>
                    <a:gd name="connsiteX0" fmla="*/ 232866 w 233274"/>
                    <a:gd name="connsiteY0" fmla="*/ 112598 h 233288"/>
                    <a:gd name="connsiteX1" fmla="*/ 116229 w 233274"/>
                    <a:gd name="connsiteY1" fmla="*/ 229242 h 233288"/>
                    <a:gd name="connsiteX2" fmla="*/ -408 w 233274"/>
                    <a:gd name="connsiteY2" fmla="*/ 112598 h 233288"/>
                    <a:gd name="connsiteX3" fmla="*/ 116229 w 233274"/>
                    <a:gd name="connsiteY3" fmla="*/ -4047 h 233288"/>
                    <a:gd name="connsiteX4" fmla="*/ 232866 w 233274"/>
                    <a:gd name="connsiteY4" fmla="*/ 11259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66" y="112598"/>
                      </a:moveTo>
                      <a:cubicBezTo>
                        <a:pt x="232866" y="177019"/>
                        <a:pt x="180646" y="229242"/>
                        <a:pt x="116229" y="229242"/>
                      </a:cubicBezTo>
                      <a:cubicBezTo>
                        <a:pt x="51812" y="229242"/>
                        <a:pt x="-408" y="177019"/>
                        <a:pt x="-408" y="112598"/>
                      </a:cubicBezTo>
                      <a:cubicBezTo>
                        <a:pt x="-408" y="48177"/>
                        <a:pt x="51812" y="-4047"/>
                        <a:pt x="116229" y="-4047"/>
                      </a:cubicBezTo>
                      <a:cubicBezTo>
                        <a:pt x="180646" y="-4047"/>
                        <a:pt x="232866" y="48177"/>
                        <a:pt x="232866" y="112598"/>
                      </a:cubicBezTo>
                      <a:close/>
                    </a:path>
                  </a:pathLst>
                </a:custGeom>
                <a:solidFill>
                  <a:srgbClr val="FF1C68"/>
                </a:solidFill>
                <a:ln w="2333" cap="rnd">
                  <a:noFill/>
                  <a:prstDash val="solid"/>
                  <a:round/>
                </a:ln>
              </p:spPr>
              <p:txBody>
                <a:bodyPr rtlCol="0" anchor="ctr"/>
                <a:lstStyle/>
                <a:p>
                  <a:endParaRPr lang="en-CH" sz="4400"/>
                </a:p>
              </p:txBody>
            </p:sp>
            <p:sp>
              <p:nvSpPr>
                <p:cNvPr id="294" name="Freeform 293">
                  <a:extLst>
                    <a:ext uri="{FF2B5EF4-FFF2-40B4-BE49-F238E27FC236}">
                      <a16:creationId xmlns:a16="http://schemas.microsoft.com/office/drawing/2014/main" id="{C0F08ECB-BD17-2DFF-2A37-69533CE583DD}"/>
                    </a:ext>
                  </a:extLst>
                </p:cNvPr>
                <p:cNvSpPr/>
                <p:nvPr/>
              </p:nvSpPr>
              <p:spPr>
                <a:xfrm>
                  <a:off x="6567301" y="15740035"/>
                  <a:ext cx="233274" cy="233288"/>
                </a:xfrm>
                <a:custGeom>
                  <a:avLst/>
                  <a:gdLst>
                    <a:gd name="connsiteX0" fmla="*/ 116229 w 233274"/>
                    <a:gd name="connsiteY0" fmla="*/ -4047 h 233288"/>
                    <a:gd name="connsiteX1" fmla="*/ 232866 w 233274"/>
                    <a:gd name="connsiteY1" fmla="*/ 112598 h 233288"/>
                    <a:gd name="connsiteX2" fmla="*/ 116229 w 233274"/>
                    <a:gd name="connsiteY2" fmla="*/ 229242 h 233288"/>
                    <a:gd name="connsiteX3" fmla="*/ -408 w 233274"/>
                    <a:gd name="connsiteY3" fmla="*/ 112598 h 233288"/>
                    <a:gd name="connsiteX4" fmla="*/ 116229 w 233274"/>
                    <a:gd name="connsiteY4" fmla="*/ -4047 h 233288"/>
                    <a:gd name="connsiteX5" fmla="*/ 116229 w 233274"/>
                    <a:gd name="connsiteY5" fmla="*/ 12470 h 233288"/>
                    <a:gd name="connsiteX6" fmla="*/ 16108 w 233274"/>
                    <a:gd name="connsiteY6" fmla="*/ 112598 h 233288"/>
                    <a:gd name="connsiteX7" fmla="*/ 116229 w 233274"/>
                    <a:gd name="connsiteY7" fmla="*/ 212725 h 233288"/>
                    <a:gd name="connsiteX8" fmla="*/ 216350 w 233274"/>
                    <a:gd name="connsiteY8" fmla="*/ 112598 h 233288"/>
                    <a:gd name="connsiteX9" fmla="*/ 116229 w 233274"/>
                    <a:gd name="connsiteY9" fmla="*/ 12470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29" y="-4047"/>
                      </a:moveTo>
                      <a:cubicBezTo>
                        <a:pt x="180613" y="-4047"/>
                        <a:pt x="232866" y="48211"/>
                        <a:pt x="232866" y="112598"/>
                      </a:cubicBezTo>
                      <a:cubicBezTo>
                        <a:pt x="232866" y="176985"/>
                        <a:pt x="180613" y="229242"/>
                        <a:pt x="116229" y="229242"/>
                      </a:cubicBezTo>
                      <a:cubicBezTo>
                        <a:pt x="51845" y="229242"/>
                        <a:pt x="-408" y="176985"/>
                        <a:pt x="-408" y="112598"/>
                      </a:cubicBezTo>
                      <a:cubicBezTo>
                        <a:pt x="-408" y="48211"/>
                        <a:pt x="51845" y="-4047"/>
                        <a:pt x="116229" y="-4047"/>
                      </a:cubicBezTo>
                      <a:close/>
                      <a:moveTo>
                        <a:pt x="116229" y="12470"/>
                      </a:moveTo>
                      <a:cubicBezTo>
                        <a:pt x="60967" y="12470"/>
                        <a:pt x="16108" y="57331"/>
                        <a:pt x="16108" y="112598"/>
                      </a:cubicBezTo>
                      <a:cubicBezTo>
                        <a:pt x="16108" y="167865"/>
                        <a:pt x="60967" y="212725"/>
                        <a:pt x="116229" y="212725"/>
                      </a:cubicBezTo>
                      <a:cubicBezTo>
                        <a:pt x="171492" y="212725"/>
                        <a:pt x="216350" y="167865"/>
                        <a:pt x="216350" y="112598"/>
                      </a:cubicBezTo>
                      <a:cubicBezTo>
                        <a:pt x="216350" y="57331"/>
                        <a:pt x="171492" y="12470"/>
                        <a:pt x="116229" y="12470"/>
                      </a:cubicBezTo>
                      <a:close/>
                    </a:path>
                  </a:pathLst>
                </a:custGeom>
                <a:solidFill>
                  <a:srgbClr val="000000"/>
                </a:solidFill>
                <a:ln w="2333" cap="rnd">
                  <a:noFill/>
                  <a:prstDash val="solid"/>
                  <a:round/>
                </a:ln>
              </p:spPr>
              <p:txBody>
                <a:bodyPr rtlCol="0" anchor="ctr"/>
                <a:lstStyle/>
                <a:p>
                  <a:endParaRPr lang="en-CH" sz="4400"/>
                </a:p>
              </p:txBody>
            </p:sp>
          </p:grpSp>
          <p:grpSp>
            <p:nvGrpSpPr>
              <p:cNvPr id="295" name="Graphic 4">
                <a:extLst>
                  <a:ext uri="{FF2B5EF4-FFF2-40B4-BE49-F238E27FC236}">
                    <a16:creationId xmlns:a16="http://schemas.microsoft.com/office/drawing/2014/main" id="{23A6838F-0E5D-6308-5A80-78335A5E27CB}"/>
                  </a:ext>
                </a:extLst>
              </p:cNvPr>
              <p:cNvGrpSpPr/>
              <p:nvPr/>
            </p:nvGrpSpPr>
            <p:grpSpPr>
              <a:xfrm>
                <a:off x="6366732" y="15790476"/>
                <a:ext cx="233274" cy="233288"/>
                <a:chOff x="6366732" y="15790476"/>
                <a:chExt cx="233274" cy="233288"/>
              </a:xfrm>
            </p:grpSpPr>
            <p:sp>
              <p:nvSpPr>
                <p:cNvPr id="296" name="Freeform 295">
                  <a:extLst>
                    <a:ext uri="{FF2B5EF4-FFF2-40B4-BE49-F238E27FC236}">
                      <a16:creationId xmlns:a16="http://schemas.microsoft.com/office/drawing/2014/main" id="{5A4BFBCC-1F32-28FF-E108-07AA9F3A21E4}"/>
                    </a:ext>
                  </a:extLst>
                </p:cNvPr>
                <p:cNvSpPr/>
                <p:nvPr/>
              </p:nvSpPr>
              <p:spPr>
                <a:xfrm>
                  <a:off x="6366732" y="15790476"/>
                  <a:ext cx="233274" cy="233288"/>
                </a:xfrm>
                <a:custGeom>
                  <a:avLst/>
                  <a:gdLst>
                    <a:gd name="connsiteX0" fmla="*/ 232801 w 233274"/>
                    <a:gd name="connsiteY0" fmla="*/ 112614 h 233288"/>
                    <a:gd name="connsiteX1" fmla="*/ 116164 w 233274"/>
                    <a:gd name="connsiteY1" fmla="*/ 229259 h 233288"/>
                    <a:gd name="connsiteX2" fmla="*/ -474 w 233274"/>
                    <a:gd name="connsiteY2" fmla="*/ 112614 h 233288"/>
                    <a:gd name="connsiteX3" fmla="*/ 116164 w 233274"/>
                    <a:gd name="connsiteY3" fmla="*/ -4030 h 233288"/>
                    <a:gd name="connsiteX4" fmla="*/ 232801 w 233274"/>
                    <a:gd name="connsiteY4" fmla="*/ 112614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01" y="112614"/>
                      </a:moveTo>
                      <a:cubicBezTo>
                        <a:pt x="232801" y="177035"/>
                        <a:pt x="180580" y="229259"/>
                        <a:pt x="116164" y="229259"/>
                      </a:cubicBezTo>
                      <a:cubicBezTo>
                        <a:pt x="51747" y="229259"/>
                        <a:pt x="-474" y="177035"/>
                        <a:pt x="-474" y="112614"/>
                      </a:cubicBezTo>
                      <a:cubicBezTo>
                        <a:pt x="-474" y="48193"/>
                        <a:pt x="51747" y="-4030"/>
                        <a:pt x="116164" y="-4030"/>
                      </a:cubicBezTo>
                      <a:cubicBezTo>
                        <a:pt x="180580" y="-4030"/>
                        <a:pt x="232801" y="48193"/>
                        <a:pt x="232801" y="112614"/>
                      </a:cubicBezTo>
                      <a:close/>
                    </a:path>
                  </a:pathLst>
                </a:custGeom>
                <a:solidFill>
                  <a:srgbClr val="FF1C68"/>
                </a:solidFill>
                <a:ln w="2333" cap="rnd">
                  <a:noFill/>
                  <a:prstDash val="solid"/>
                  <a:round/>
                </a:ln>
              </p:spPr>
              <p:txBody>
                <a:bodyPr rtlCol="0" anchor="ctr"/>
                <a:lstStyle/>
                <a:p>
                  <a:endParaRPr lang="en-CH" sz="4400"/>
                </a:p>
              </p:txBody>
            </p:sp>
            <p:sp>
              <p:nvSpPr>
                <p:cNvPr id="297" name="Freeform 296">
                  <a:extLst>
                    <a:ext uri="{FF2B5EF4-FFF2-40B4-BE49-F238E27FC236}">
                      <a16:creationId xmlns:a16="http://schemas.microsoft.com/office/drawing/2014/main" id="{2AA644A0-64FC-FA3A-B581-388EED3BAF4A}"/>
                    </a:ext>
                  </a:extLst>
                </p:cNvPr>
                <p:cNvSpPr/>
                <p:nvPr/>
              </p:nvSpPr>
              <p:spPr>
                <a:xfrm>
                  <a:off x="6366732" y="15790476"/>
                  <a:ext cx="233274" cy="233288"/>
                </a:xfrm>
                <a:custGeom>
                  <a:avLst/>
                  <a:gdLst>
                    <a:gd name="connsiteX0" fmla="*/ 116164 w 233274"/>
                    <a:gd name="connsiteY0" fmla="*/ -4030 h 233288"/>
                    <a:gd name="connsiteX1" fmla="*/ 232801 w 233274"/>
                    <a:gd name="connsiteY1" fmla="*/ 112614 h 233288"/>
                    <a:gd name="connsiteX2" fmla="*/ 116164 w 233274"/>
                    <a:gd name="connsiteY2" fmla="*/ 229259 h 233288"/>
                    <a:gd name="connsiteX3" fmla="*/ -474 w 233274"/>
                    <a:gd name="connsiteY3" fmla="*/ 112614 h 233288"/>
                    <a:gd name="connsiteX4" fmla="*/ 116164 w 233274"/>
                    <a:gd name="connsiteY4" fmla="*/ -4030 h 233288"/>
                    <a:gd name="connsiteX5" fmla="*/ 116164 w 233274"/>
                    <a:gd name="connsiteY5" fmla="*/ 12487 h 233288"/>
                    <a:gd name="connsiteX6" fmla="*/ 16042 w 233274"/>
                    <a:gd name="connsiteY6" fmla="*/ 112614 h 233288"/>
                    <a:gd name="connsiteX7" fmla="*/ 116164 w 233274"/>
                    <a:gd name="connsiteY7" fmla="*/ 212742 h 233288"/>
                    <a:gd name="connsiteX8" fmla="*/ 216285 w 233274"/>
                    <a:gd name="connsiteY8" fmla="*/ 112614 h 233288"/>
                    <a:gd name="connsiteX9" fmla="*/ 116164 w 233274"/>
                    <a:gd name="connsiteY9" fmla="*/ 12487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64" y="-4030"/>
                      </a:moveTo>
                      <a:cubicBezTo>
                        <a:pt x="180547" y="-4030"/>
                        <a:pt x="232801" y="48228"/>
                        <a:pt x="232801" y="112614"/>
                      </a:cubicBezTo>
                      <a:cubicBezTo>
                        <a:pt x="232801" y="177001"/>
                        <a:pt x="180547" y="229259"/>
                        <a:pt x="116164" y="229259"/>
                      </a:cubicBezTo>
                      <a:cubicBezTo>
                        <a:pt x="51780" y="229259"/>
                        <a:pt x="-474" y="177001"/>
                        <a:pt x="-474" y="112614"/>
                      </a:cubicBezTo>
                      <a:cubicBezTo>
                        <a:pt x="-474" y="48228"/>
                        <a:pt x="51780" y="-4030"/>
                        <a:pt x="116164" y="-4030"/>
                      </a:cubicBezTo>
                      <a:close/>
                      <a:moveTo>
                        <a:pt x="116164" y="12487"/>
                      </a:moveTo>
                      <a:cubicBezTo>
                        <a:pt x="60901" y="12487"/>
                        <a:pt x="16042" y="57347"/>
                        <a:pt x="16042" y="112614"/>
                      </a:cubicBezTo>
                      <a:cubicBezTo>
                        <a:pt x="16042" y="167882"/>
                        <a:pt x="60901" y="212742"/>
                        <a:pt x="116164" y="212742"/>
                      </a:cubicBezTo>
                      <a:cubicBezTo>
                        <a:pt x="171426" y="212742"/>
                        <a:pt x="216285" y="167882"/>
                        <a:pt x="216285" y="112614"/>
                      </a:cubicBezTo>
                      <a:cubicBezTo>
                        <a:pt x="216285" y="57347"/>
                        <a:pt x="171426" y="12487"/>
                        <a:pt x="116164" y="12487"/>
                      </a:cubicBezTo>
                      <a:close/>
                    </a:path>
                  </a:pathLst>
                </a:custGeom>
                <a:solidFill>
                  <a:srgbClr val="000000"/>
                </a:solidFill>
                <a:ln w="2333" cap="rnd">
                  <a:noFill/>
                  <a:prstDash val="solid"/>
                  <a:round/>
                </a:ln>
              </p:spPr>
              <p:txBody>
                <a:bodyPr rtlCol="0" anchor="ctr"/>
                <a:lstStyle/>
                <a:p>
                  <a:endParaRPr lang="en-CH" sz="4400"/>
                </a:p>
              </p:txBody>
            </p:sp>
          </p:grpSp>
          <p:grpSp>
            <p:nvGrpSpPr>
              <p:cNvPr id="298" name="Graphic 4">
                <a:extLst>
                  <a:ext uri="{FF2B5EF4-FFF2-40B4-BE49-F238E27FC236}">
                    <a16:creationId xmlns:a16="http://schemas.microsoft.com/office/drawing/2014/main" id="{21BD87E8-5DEA-0309-9C93-E965686A7B4D}"/>
                  </a:ext>
                </a:extLst>
              </p:cNvPr>
              <p:cNvGrpSpPr/>
              <p:nvPr/>
            </p:nvGrpSpPr>
            <p:grpSpPr>
              <a:xfrm>
                <a:off x="6031400" y="16021684"/>
                <a:ext cx="233274" cy="233288"/>
                <a:chOff x="6031400" y="16021684"/>
                <a:chExt cx="233274" cy="233288"/>
              </a:xfrm>
            </p:grpSpPr>
            <p:sp>
              <p:nvSpPr>
                <p:cNvPr id="299" name="Freeform 298">
                  <a:extLst>
                    <a:ext uri="{FF2B5EF4-FFF2-40B4-BE49-F238E27FC236}">
                      <a16:creationId xmlns:a16="http://schemas.microsoft.com/office/drawing/2014/main" id="{C551D2B1-11F1-FB79-C2B8-7EC4AAEAA724}"/>
                    </a:ext>
                  </a:extLst>
                </p:cNvPr>
                <p:cNvSpPr/>
                <p:nvPr/>
              </p:nvSpPr>
              <p:spPr>
                <a:xfrm>
                  <a:off x="6031400" y="16021684"/>
                  <a:ext cx="233274" cy="233288"/>
                </a:xfrm>
                <a:custGeom>
                  <a:avLst/>
                  <a:gdLst>
                    <a:gd name="connsiteX0" fmla="*/ 232691 w 233274"/>
                    <a:gd name="connsiteY0" fmla="*/ 112690 h 233288"/>
                    <a:gd name="connsiteX1" fmla="*/ 116053 w 233274"/>
                    <a:gd name="connsiteY1" fmla="*/ 229335 h 233288"/>
                    <a:gd name="connsiteX2" fmla="*/ -584 w 233274"/>
                    <a:gd name="connsiteY2" fmla="*/ 112690 h 233288"/>
                    <a:gd name="connsiteX3" fmla="*/ 116053 w 233274"/>
                    <a:gd name="connsiteY3" fmla="*/ -3954 h 233288"/>
                    <a:gd name="connsiteX4" fmla="*/ 232691 w 233274"/>
                    <a:gd name="connsiteY4" fmla="*/ 112690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691" y="112690"/>
                      </a:moveTo>
                      <a:cubicBezTo>
                        <a:pt x="232691" y="177111"/>
                        <a:pt x="180470" y="229335"/>
                        <a:pt x="116053" y="229335"/>
                      </a:cubicBezTo>
                      <a:cubicBezTo>
                        <a:pt x="51636" y="229335"/>
                        <a:pt x="-584" y="177111"/>
                        <a:pt x="-584" y="112690"/>
                      </a:cubicBezTo>
                      <a:cubicBezTo>
                        <a:pt x="-584" y="48269"/>
                        <a:pt x="51636" y="-3954"/>
                        <a:pt x="116053" y="-3954"/>
                      </a:cubicBezTo>
                      <a:cubicBezTo>
                        <a:pt x="180470" y="-3954"/>
                        <a:pt x="232691" y="48269"/>
                        <a:pt x="232691" y="112690"/>
                      </a:cubicBezTo>
                      <a:close/>
                    </a:path>
                  </a:pathLst>
                </a:custGeom>
                <a:solidFill>
                  <a:srgbClr val="FF1C68"/>
                </a:solidFill>
                <a:ln w="2333" cap="rnd">
                  <a:noFill/>
                  <a:prstDash val="solid"/>
                  <a:round/>
                </a:ln>
              </p:spPr>
              <p:txBody>
                <a:bodyPr rtlCol="0" anchor="ctr"/>
                <a:lstStyle/>
                <a:p>
                  <a:endParaRPr lang="en-CH" sz="4400"/>
                </a:p>
              </p:txBody>
            </p:sp>
            <p:sp>
              <p:nvSpPr>
                <p:cNvPr id="300" name="Freeform 299">
                  <a:extLst>
                    <a:ext uri="{FF2B5EF4-FFF2-40B4-BE49-F238E27FC236}">
                      <a16:creationId xmlns:a16="http://schemas.microsoft.com/office/drawing/2014/main" id="{BB0DC823-B60A-D6CC-B114-3895A71D2801}"/>
                    </a:ext>
                  </a:extLst>
                </p:cNvPr>
                <p:cNvSpPr/>
                <p:nvPr/>
              </p:nvSpPr>
              <p:spPr>
                <a:xfrm>
                  <a:off x="6031400" y="16021684"/>
                  <a:ext cx="233274" cy="233288"/>
                </a:xfrm>
                <a:custGeom>
                  <a:avLst/>
                  <a:gdLst>
                    <a:gd name="connsiteX0" fmla="*/ 116053 w 233274"/>
                    <a:gd name="connsiteY0" fmla="*/ -3954 h 233288"/>
                    <a:gd name="connsiteX1" fmla="*/ 232691 w 233274"/>
                    <a:gd name="connsiteY1" fmla="*/ 112690 h 233288"/>
                    <a:gd name="connsiteX2" fmla="*/ 116053 w 233274"/>
                    <a:gd name="connsiteY2" fmla="*/ 229335 h 233288"/>
                    <a:gd name="connsiteX3" fmla="*/ -584 w 233274"/>
                    <a:gd name="connsiteY3" fmla="*/ 112690 h 233288"/>
                    <a:gd name="connsiteX4" fmla="*/ 116053 w 233274"/>
                    <a:gd name="connsiteY4" fmla="*/ -3954 h 233288"/>
                    <a:gd name="connsiteX5" fmla="*/ 116053 w 233274"/>
                    <a:gd name="connsiteY5" fmla="*/ 12563 h 233288"/>
                    <a:gd name="connsiteX6" fmla="*/ 15932 w 233274"/>
                    <a:gd name="connsiteY6" fmla="*/ 112690 h 233288"/>
                    <a:gd name="connsiteX7" fmla="*/ 116053 w 233274"/>
                    <a:gd name="connsiteY7" fmla="*/ 212818 h 233288"/>
                    <a:gd name="connsiteX8" fmla="*/ 216175 w 233274"/>
                    <a:gd name="connsiteY8" fmla="*/ 112690 h 233288"/>
                    <a:gd name="connsiteX9" fmla="*/ 116053 w 233274"/>
                    <a:gd name="connsiteY9" fmla="*/ 1256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53" y="-3954"/>
                      </a:moveTo>
                      <a:cubicBezTo>
                        <a:pt x="180437" y="-3954"/>
                        <a:pt x="232691" y="48304"/>
                        <a:pt x="232691" y="112690"/>
                      </a:cubicBezTo>
                      <a:cubicBezTo>
                        <a:pt x="232691" y="177077"/>
                        <a:pt x="180437" y="229335"/>
                        <a:pt x="116053" y="229335"/>
                      </a:cubicBezTo>
                      <a:cubicBezTo>
                        <a:pt x="51670" y="229335"/>
                        <a:pt x="-584" y="177077"/>
                        <a:pt x="-584" y="112690"/>
                      </a:cubicBezTo>
                      <a:cubicBezTo>
                        <a:pt x="-584" y="48304"/>
                        <a:pt x="51670" y="-3954"/>
                        <a:pt x="116053" y="-3954"/>
                      </a:cubicBezTo>
                      <a:close/>
                      <a:moveTo>
                        <a:pt x="116053" y="12563"/>
                      </a:moveTo>
                      <a:cubicBezTo>
                        <a:pt x="60791" y="12563"/>
                        <a:pt x="15932" y="57423"/>
                        <a:pt x="15932" y="112690"/>
                      </a:cubicBezTo>
                      <a:cubicBezTo>
                        <a:pt x="15932" y="167957"/>
                        <a:pt x="60791" y="212818"/>
                        <a:pt x="116053" y="212818"/>
                      </a:cubicBezTo>
                      <a:cubicBezTo>
                        <a:pt x="171316" y="212818"/>
                        <a:pt x="216175" y="167957"/>
                        <a:pt x="216175" y="112690"/>
                      </a:cubicBezTo>
                      <a:cubicBezTo>
                        <a:pt x="216175" y="57423"/>
                        <a:pt x="171316" y="12563"/>
                        <a:pt x="116053" y="12563"/>
                      </a:cubicBezTo>
                      <a:close/>
                    </a:path>
                  </a:pathLst>
                </a:custGeom>
                <a:solidFill>
                  <a:srgbClr val="000000"/>
                </a:solidFill>
                <a:ln w="2333" cap="rnd">
                  <a:noFill/>
                  <a:prstDash val="solid"/>
                  <a:round/>
                </a:ln>
              </p:spPr>
              <p:txBody>
                <a:bodyPr rtlCol="0" anchor="ctr"/>
                <a:lstStyle/>
                <a:p>
                  <a:endParaRPr lang="en-CH" sz="4400"/>
                </a:p>
              </p:txBody>
            </p:sp>
          </p:grpSp>
          <p:grpSp>
            <p:nvGrpSpPr>
              <p:cNvPr id="301" name="Graphic 4">
                <a:extLst>
                  <a:ext uri="{FF2B5EF4-FFF2-40B4-BE49-F238E27FC236}">
                    <a16:creationId xmlns:a16="http://schemas.microsoft.com/office/drawing/2014/main" id="{2C1AE097-1628-F33C-74EB-D37E1F925D10}"/>
                  </a:ext>
                </a:extLst>
              </p:cNvPr>
              <p:cNvGrpSpPr/>
              <p:nvPr/>
            </p:nvGrpSpPr>
            <p:grpSpPr>
              <a:xfrm>
                <a:off x="5950057" y="16146429"/>
                <a:ext cx="233274" cy="233288"/>
                <a:chOff x="5950057" y="16146429"/>
                <a:chExt cx="233274" cy="233288"/>
              </a:xfrm>
            </p:grpSpPr>
            <p:sp>
              <p:nvSpPr>
                <p:cNvPr id="302" name="Freeform 301">
                  <a:extLst>
                    <a:ext uri="{FF2B5EF4-FFF2-40B4-BE49-F238E27FC236}">
                      <a16:creationId xmlns:a16="http://schemas.microsoft.com/office/drawing/2014/main" id="{40CD3599-D619-F828-0283-3026902EADD6}"/>
                    </a:ext>
                  </a:extLst>
                </p:cNvPr>
                <p:cNvSpPr/>
                <p:nvPr/>
              </p:nvSpPr>
              <p:spPr>
                <a:xfrm>
                  <a:off x="5950057" y="16146429"/>
                  <a:ext cx="233274" cy="233288"/>
                </a:xfrm>
                <a:custGeom>
                  <a:avLst/>
                  <a:gdLst>
                    <a:gd name="connsiteX0" fmla="*/ 232664 w 233274"/>
                    <a:gd name="connsiteY0" fmla="*/ 112731 h 233288"/>
                    <a:gd name="connsiteX1" fmla="*/ 116027 w 233274"/>
                    <a:gd name="connsiteY1" fmla="*/ 229376 h 233288"/>
                    <a:gd name="connsiteX2" fmla="*/ -610 w 233274"/>
                    <a:gd name="connsiteY2" fmla="*/ 112731 h 233288"/>
                    <a:gd name="connsiteX3" fmla="*/ 116027 w 233274"/>
                    <a:gd name="connsiteY3" fmla="*/ -3913 h 233288"/>
                    <a:gd name="connsiteX4" fmla="*/ 232664 w 233274"/>
                    <a:gd name="connsiteY4" fmla="*/ 112731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664" y="112731"/>
                      </a:moveTo>
                      <a:cubicBezTo>
                        <a:pt x="232664" y="177152"/>
                        <a:pt x="180444" y="229376"/>
                        <a:pt x="116027" y="229376"/>
                      </a:cubicBezTo>
                      <a:cubicBezTo>
                        <a:pt x="51610" y="229376"/>
                        <a:pt x="-610" y="177152"/>
                        <a:pt x="-610" y="112731"/>
                      </a:cubicBezTo>
                      <a:cubicBezTo>
                        <a:pt x="-610" y="48310"/>
                        <a:pt x="51610" y="-3913"/>
                        <a:pt x="116027" y="-3913"/>
                      </a:cubicBezTo>
                      <a:cubicBezTo>
                        <a:pt x="180444" y="-3913"/>
                        <a:pt x="232664" y="48310"/>
                        <a:pt x="232664" y="112731"/>
                      </a:cubicBezTo>
                      <a:close/>
                    </a:path>
                  </a:pathLst>
                </a:custGeom>
                <a:solidFill>
                  <a:srgbClr val="FF1C68"/>
                </a:solidFill>
                <a:ln w="2333" cap="rnd">
                  <a:noFill/>
                  <a:prstDash val="solid"/>
                  <a:round/>
                </a:ln>
              </p:spPr>
              <p:txBody>
                <a:bodyPr rtlCol="0" anchor="ctr"/>
                <a:lstStyle/>
                <a:p>
                  <a:endParaRPr lang="en-CH" sz="4400"/>
                </a:p>
              </p:txBody>
            </p:sp>
            <p:sp>
              <p:nvSpPr>
                <p:cNvPr id="303" name="Freeform 302">
                  <a:extLst>
                    <a:ext uri="{FF2B5EF4-FFF2-40B4-BE49-F238E27FC236}">
                      <a16:creationId xmlns:a16="http://schemas.microsoft.com/office/drawing/2014/main" id="{FCA37062-DCAD-3F45-23F4-591DBAEA6FE0}"/>
                    </a:ext>
                  </a:extLst>
                </p:cNvPr>
                <p:cNvSpPr/>
                <p:nvPr/>
              </p:nvSpPr>
              <p:spPr>
                <a:xfrm>
                  <a:off x="5950057" y="16146429"/>
                  <a:ext cx="233274" cy="233288"/>
                </a:xfrm>
                <a:custGeom>
                  <a:avLst/>
                  <a:gdLst>
                    <a:gd name="connsiteX0" fmla="*/ 116027 w 233274"/>
                    <a:gd name="connsiteY0" fmla="*/ -3913 h 233288"/>
                    <a:gd name="connsiteX1" fmla="*/ 232664 w 233274"/>
                    <a:gd name="connsiteY1" fmla="*/ 112731 h 233288"/>
                    <a:gd name="connsiteX2" fmla="*/ 116027 w 233274"/>
                    <a:gd name="connsiteY2" fmla="*/ 229376 h 233288"/>
                    <a:gd name="connsiteX3" fmla="*/ -610 w 233274"/>
                    <a:gd name="connsiteY3" fmla="*/ 112731 h 233288"/>
                    <a:gd name="connsiteX4" fmla="*/ 116027 w 233274"/>
                    <a:gd name="connsiteY4" fmla="*/ -3913 h 233288"/>
                    <a:gd name="connsiteX5" fmla="*/ 116027 w 233274"/>
                    <a:gd name="connsiteY5" fmla="*/ 12604 h 233288"/>
                    <a:gd name="connsiteX6" fmla="*/ 15906 w 233274"/>
                    <a:gd name="connsiteY6" fmla="*/ 112731 h 233288"/>
                    <a:gd name="connsiteX7" fmla="*/ 116027 w 233274"/>
                    <a:gd name="connsiteY7" fmla="*/ 212859 h 233288"/>
                    <a:gd name="connsiteX8" fmla="*/ 216148 w 233274"/>
                    <a:gd name="connsiteY8" fmla="*/ 112731 h 233288"/>
                    <a:gd name="connsiteX9" fmla="*/ 116027 w 233274"/>
                    <a:gd name="connsiteY9" fmla="*/ 12604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27" y="-3913"/>
                      </a:moveTo>
                      <a:cubicBezTo>
                        <a:pt x="180411" y="-3913"/>
                        <a:pt x="232664" y="48344"/>
                        <a:pt x="232664" y="112731"/>
                      </a:cubicBezTo>
                      <a:cubicBezTo>
                        <a:pt x="232664" y="177118"/>
                        <a:pt x="180411" y="229376"/>
                        <a:pt x="116027" y="229376"/>
                      </a:cubicBezTo>
                      <a:cubicBezTo>
                        <a:pt x="51643" y="229376"/>
                        <a:pt x="-610" y="177118"/>
                        <a:pt x="-610" y="112731"/>
                      </a:cubicBezTo>
                      <a:cubicBezTo>
                        <a:pt x="-610" y="48344"/>
                        <a:pt x="51643" y="-3913"/>
                        <a:pt x="116027" y="-3913"/>
                      </a:cubicBezTo>
                      <a:close/>
                      <a:moveTo>
                        <a:pt x="116027" y="12604"/>
                      </a:moveTo>
                      <a:cubicBezTo>
                        <a:pt x="60764" y="12604"/>
                        <a:pt x="15906" y="57464"/>
                        <a:pt x="15906" y="112731"/>
                      </a:cubicBezTo>
                      <a:cubicBezTo>
                        <a:pt x="15906" y="167998"/>
                        <a:pt x="60764" y="212859"/>
                        <a:pt x="116027" y="212859"/>
                      </a:cubicBezTo>
                      <a:cubicBezTo>
                        <a:pt x="171289" y="212859"/>
                        <a:pt x="216148" y="167998"/>
                        <a:pt x="216148" y="112731"/>
                      </a:cubicBezTo>
                      <a:cubicBezTo>
                        <a:pt x="216148" y="57464"/>
                        <a:pt x="171289" y="12604"/>
                        <a:pt x="116027" y="12604"/>
                      </a:cubicBezTo>
                      <a:close/>
                    </a:path>
                  </a:pathLst>
                </a:custGeom>
                <a:solidFill>
                  <a:srgbClr val="000000"/>
                </a:solidFill>
                <a:ln w="2333" cap="rnd">
                  <a:noFill/>
                  <a:prstDash val="solid"/>
                  <a:round/>
                </a:ln>
              </p:spPr>
              <p:txBody>
                <a:bodyPr rtlCol="0" anchor="ctr"/>
                <a:lstStyle/>
                <a:p>
                  <a:endParaRPr lang="en-CH" sz="4400"/>
                </a:p>
              </p:txBody>
            </p:sp>
          </p:grpSp>
          <p:grpSp>
            <p:nvGrpSpPr>
              <p:cNvPr id="304" name="Graphic 4">
                <a:extLst>
                  <a:ext uri="{FF2B5EF4-FFF2-40B4-BE49-F238E27FC236}">
                    <a16:creationId xmlns:a16="http://schemas.microsoft.com/office/drawing/2014/main" id="{4125EC33-70DA-5317-E7ED-68BE2AC807BC}"/>
                  </a:ext>
                </a:extLst>
              </p:cNvPr>
              <p:cNvGrpSpPr/>
              <p:nvPr/>
            </p:nvGrpSpPr>
            <p:grpSpPr>
              <a:xfrm>
                <a:off x="6110736" y="16135151"/>
                <a:ext cx="233274" cy="233288"/>
                <a:chOff x="6110736" y="16135151"/>
                <a:chExt cx="233274" cy="233288"/>
              </a:xfrm>
            </p:grpSpPr>
            <p:sp>
              <p:nvSpPr>
                <p:cNvPr id="305" name="Freeform 304">
                  <a:extLst>
                    <a:ext uri="{FF2B5EF4-FFF2-40B4-BE49-F238E27FC236}">
                      <a16:creationId xmlns:a16="http://schemas.microsoft.com/office/drawing/2014/main" id="{9BAAD409-AF96-E41B-19CE-449FBE068294}"/>
                    </a:ext>
                  </a:extLst>
                </p:cNvPr>
                <p:cNvSpPr/>
                <p:nvPr/>
              </p:nvSpPr>
              <p:spPr>
                <a:xfrm>
                  <a:off x="6110736" y="16135151"/>
                  <a:ext cx="233274" cy="233288"/>
                </a:xfrm>
                <a:custGeom>
                  <a:avLst/>
                  <a:gdLst>
                    <a:gd name="connsiteX0" fmla="*/ 232717 w 233274"/>
                    <a:gd name="connsiteY0" fmla="*/ 112728 h 233288"/>
                    <a:gd name="connsiteX1" fmla="*/ 116079 w 233274"/>
                    <a:gd name="connsiteY1" fmla="*/ 229372 h 233288"/>
                    <a:gd name="connsiteX2" fmla="*/ -558 w 233274"/>
                    <a:gd name="connsiteY2" fmla="*/ 112728 h 233288"/>
                    <a:gd name="connsiteX3" fmla="*/ 116079 w 233274"/>
                    <a:gd name="connsiteY3" fmla="*/ -3917 h 233288"/>
                    <a:gd name="connsiteX4" fmla="*/ 232717 w 233274"/>
                    <a:gd name="connsiteY4" fmla="*/ 11272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17" y="112728"/>
                      </a:moveTo>
                      <a:cubicBezTo>
                        <a:pt x="232717" y="177149"/>
                        <a:pt x="180496" y="229372"/>
                        <a:pt x="116079" y="229372"/>
                      </a:cubicBezTo>
                      <a:cubicBezTo>
                        <a:pt x="51663" y="229372"/>
                        <a:pt x="-558" y="177149"/>
                        <a:pt x="-558" y="112728"/>
                      </a:cubicBezTo>
                      <a:cubicBezTo>
                        <a:pt x="-558" y="48307"/>
                        <a:pt x="51663" y="-3917"/>
                        <a:pt x="116079" y="-3917"/>
                      </a:cubicBezTo>
                      <a:cubicBezTo>
                        <a:pt x="180496" y="-3917"/>
                        <a:pt x="232717" y="48307"/>
                        <a:pt x="232717" y="112728"/>
                      </a:cubicBezTo>
                      <a:close/>
                    </a:path>
                  </a:pathLst>
                </a:custGeom>
                <a:solidFill>
                  <a:srgbClr val="FF1C68"/>
                </a:solidFill>
                <a:ln w="2333" cap="rnd">
                  <a:noFill/>
                  <a:prstDash val="solid"/>
                  <a:round/>
                </a:ln>
              </p:spPr>
              <p:txBody>
                <a:bodyPr rtlCol="0" anchor="ctr"/>
                <a:lstStyle/>
                <a:p>
                  <a:endParaRPr lang="en-CH" sz="4400"/>
                </a:p>
              </p:txBody>
            </p:sp>
            <p:sp>
              <p:nvSpPr>
                <p:cNvPr id="306" name="Freeform 305">
                  <a:extLst>
                    <a:ext uri="{FF2B5EF4-FFF2-40B4-BE49-F238E27FC236}">
                      <a16:creationId xmlns:a16="http://schemas.microsoft.com/office/drawing/2014/main" id="{2D867E7D-9E85-4BBD-365F-44B01E7A6660}"/>
                    </a:ext>
                  </a:extLst>
                </p:cNvPr>
                <p:cNvSpPr/>
                <p:nvPr/>
              </p:nvSpPr>
              <p:spPr>
                <a:xfrm>
                  <a:off x="6110736" y="16135151"/>
                  <a:ext cx="233274" cy="233288"/>
                </a:xfrm>
                <a:custGeom>
                  <a:avLst/>
                  <a:gdLst>
                    <a:gd name="connsiteX0" fmla="*/ 116079 w 233274"/>
                    <a:gd name="connsiteY0" fmla="*/ -3917 h 233288"/>
                    <a:gd name="connsiteX1" fmla="*/ 232717 w 233274"/>
                    <a:gd name="connsiteY1" fmla="*/ 112728 h 233288"/>
                    <a:gd name="connsiteX2" fmla="*/ 116079 w 233274"/>
                    <a:gd name="connsiteY2" fmla="*/ 229372 h 233288"/>
                    <a:gd name="connsiteX3" fmla="*/ -558 w 233274"/>
                    <a:gd name="connsiteY3" fmla="*/ 112728 h 233288"/>
                    <a:gd name="connsiteX4" fmla="*/ 116079 w 233274"/>
                    <a:gd name="connsiteY4" fmla="*/ -3917 h 233288"/>
                    <a:gd name="connsiteX5" fmla="*/ 116079 w 233274"/>
                    <a:gd name="connsiteY5" fmla="*/ 12600 h 233288"/>
                    <a:gd name="connsiteX6" fmla="*/ 15958 w 233274"/>
                    <a:gd name="connsiteY6" fmla="*/ 112728 h 233288"/>
                    <a:gd name="connsiteX7" fmla="*/ 116079 w 233274"/>
                    <a:gd name="connsiteY7" fmla="*/ 212855 h 233288"/>
                    <a:gd name="connsiteX8" fmla="*/ 216201 w 233274"/>
                    <a:gd name="connsiteY8" fmla="*/ 112728 h 233288"/>
                    <a:gd name="connsiteX9" fmla="*/ 116079 w 233274"/>
                    <a:gd name="connsiteY9" fmla="*/ 12600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79" y="-3917"/>
                      </a:moveTo>
                      <a:cubicBezTo>
                        <a:pt x="180463" y="-3917"/>
                        <a:pt x="232717" y="48341"/>
                        <a:pt x="232717" y="112728"/>
                      </a:cubicBezTo>
                      <a:cubicBezTo>
                        <a:pt x="232717" y="177114"/>
                        <a:pt x="180463" y="229372"/>
                        <a:pt x="116079" y="229372"/>
                      </a:cubicBezTo>
                      <a:cubicBezTo>
                        <a:pt x="51696" y="229372"/>
                        <a:pt x="-558" y="177114"/>
                        <a:pt x="-558" y="112728"/>
                      </a:cubicBezTo>
                      <a:cubicBezTo>
                        <a:pt x="-558" y="48341"/>
                        <a:pt x="51696" y="-3917"/>
                        <a:pt x="116079" y="-3917"/>
                      </a:cubicBezTo>
                      <a:close/>
                      <a:moveTo>
                        <a:pt x="116079" y="12600"/>
                      </a:moveTo>
                      <a:cubicBezTo>
                        <a:pt x="60817" y="12600"/>
                        <a:pt x="15958" y="57460"/>
                        <a:pt x="15958" y="112728"/>
                      </a:cubicBezTo>
                      <a:cubicBezTo>
                        <a:pt x="15958" y="167995"/>
                        <a:pt x="60817" y="212855"/>
                        <a:pt x="116079" y="212855"/>
                      </a:cubicBezTo>
                      <a:cubicBezTo>
                        <a:pt x="171342" y="212855"/>
                        <a:pt x="216201" y="167995"/>
                        <a:pt x="216201" y="112728"/>
                      </a:cubicBezTo>
                      <a:cubicBezTo>
                        <a:pt x="216201" y="57460"/>
                        <a:pt x="171342" y="12600"/>
                        <a:pt x="116079" y="12600"/>
                      </a:cubicBezTo>
                      <a:close/>
                    </a:path>
                  </a:pathLst>
                </a:custGeom>
                <a:solidFill>
                  <a:srgbClr val="000000"/>
                </a:solidFill>
                <a:ln w="2333" cap="rnd">
                  <a:noFill/>
                  <a:prstDash val="solid"/>
                  <a:round/>
                </a:ln>
              </p:spPr>
              <p:txBody>
                <a:bodyPr rtlCol="0" anchor="ctr"/>
                <a:lstStyle/>
                <a:p>
                  <a:endParaRPr lang="en-CH" sz="4400"/>
                </a:p>
              </p:txBody>
            </p:sp>
          </p:grpSp>
          <p:grpSp>
            <p:nvGrpSpPr>
              <p:cNvPr id="307" name="Graphic 4">
                <a:extLst>
                  <a:ext uri="{FF2B5EF4-FFF2-40B4-BE49-F238E27FC236}">
                    <a16:creationId xmlns:a16="http://schemas.microsoft.com/office/drawing/2014/main" id="{ABAFA2D5-1920-3013-FD4E-5E04D189BFB5}"/>
                  </a:ext>
                </a:extLst>
              </p:cNvPr>
              <p:cNvGrpSpPr/>
              <p:nvPr/>
            </p:nvGrpSpPr>
            <p:grpSpPr>
              <a:xfrm>
                <a:off x="6022209" y="16331466"/>
                <a:ext cx="233274" cy="233288"/>
                <a:chOff x="6022209" y="16331466"/>
                <a:chExt cx="233274" cy="233288"/>
              </a:xfrm>
            </p:grpSpPr>
            <p:sp>
              <p:nvSpPr>
                <p:cNvPr id="308" name="Freeform 307">
                  <a:extLst>
                    <a:ext uri="{FF2B5EF4-FFF2-40B4-BE49-F238E27FC236}">
                      <a16:creationId xmlns:a16="http://schemas.microsoft.com/office/drawing/2014/main" id="{B1126B86-3FFA-F50C-1FF7-0B7EDE2F7471}"/>
                    </a:ext>
                  </a:extLst>
                </p:cNvPr>
                <p:cNvSpPr/>
                <p:nvPr/>
              </p:nvSpPr>
              <p:spPr>
                <a:xfrm>
                  <a:off x="6022209" y="16331466"/>
                  <a:ext cx="233274" cy="233288"/>
                </a:xfrm>
                <a:custGeom>
                  <a:avLst/>
                  <a:gdLst>
                    <a:gd name="connsiteX0" fmla="*/ 232688 w 233274"/>
                    <a:gd name="connsiteY0" fmla="*/ 112792 h 233288"/>
                    <a:gd name="connsiteX1" fmla="*/ 116050 w 233274"/>
                    <a:gd name="connsiteY1" fmla="*/ 229436 h 233288"/>
                    <a:gd name="connsiteX2" fmla="*/ -587 w 233274"/>
                    <a:gd name="connsiteY2" fmla="*/ 112792 h 233288"/>
                    <a:gd name="connsiteX3" fmla="*/ 116050 w 233274"/>
                    <a:gd name="connsiteY3" fmla="*/ -3852 h 233288"/>
                    <a:gd name="connsiteX4" fmla="*/ 232688 w 233274"/>
                    <a:gd name="connsiteY4" fmla="*/ 11279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688" y="112792"/>
                      </a:moveTo>
                      <a:cubicBezTo>
                        <a:pt x="232688" y="177213"/>
                        <a:pt x="180467" y="229436"/>
                        <a:pt x="116050" y="229436"/>
                      </a:cubicBezTo>
                      <a:cubicBezTo>
                        <a:pt x="51633" y="229436"/>
                        <a:pt x="-587" y="177213"/>
                        <a:pt x="-587" y="112792"/>
                      </a:cubicBezTo>
                      <a:cubicBezTo>
                        <a:pt x="-587" y="48371"/>
                        <a:pt x="51633" y="-3852"/>
                        <a:pt x="116050" y="-3852"/>
                      </a:cubicBezTo>
                      <a:cubicBezTo>
                        <a:pt x="180467" y="-3852"/>
                        <a:pt x="232688" y="48371"/>
                        <a:pt x="232688" y="112792"/>
                      </a:cubicBezTo>
                      <a:close/>
                    </a:path>
                  </a:pathLst>
                </a:custGeom>
                <a:solidFill>
                  <a:srgbClr val="FF1C68"/>
                </a:solidFill>
                <a:ln w="2333" cap="rnd">
                  <a:noFill/>
                  <a:prstDash val="solid"/>
                  <a:round/>
                </a:ln>
              </p:spPr>
              <p:txBody>
                <a:bodyPr rtlCol="0" anchor="ctr"/>
                <a:lstStyle/>
                <a:p>
                  <a:endParaRPr lang="en-CH" sz="4400"/>
                </a:p>
              </p:txBody>
            </p:sp>
            <p:sp>
              <p:nvSpPr>
                <p:cNvPr id="309" name="Freeform 308">
                  <a:extLst>
                    <a:ext uri="{FF2B5EF4-FFF2-40B4-BE49-F238E27FC236}">
                      <a16:creationId xmlns:a16="http://schemas.microsoft.com/office/drawing/2014/main" id="{F026121A-5C99-BF3F-A2A8-34C467781C84}"/>
                    </a:ext>
                  </a:extLst>
                </p:cNvPr>
                <p:cNvSpPr/>
                <p:nvPr/>
              </p:nvSpPr>
              <p:spPr>
                <a:xfrm>
                  <a:off x="6022209" y="16331466"/>
                  <a:ext cx="233274" cy="233288"/>
                </a:xfrm>
                <a:custGeom>
                  <a:avLst/>
                  <a:gdLst>
                    <a:gd name="connsiteX0" fmla="*/ 116050 w 233274"/>
                    <a:gd name="connsiteY0" fmla="*/ -3852 h 233288"/>
                    <a:gd name="connsiteX1" fmla="*/ 232688 w 233274"/>
                    <a:gd name="connsiteY1" fmla="*/ 112792 h 233288"/>
                    <a:gd name="connsiteX2" fmla="*/ 116050 w 233274"/>
                    <a:gd name="connsiteY2" fmla="*/ 229436 h 233288"/>
                    <a:gd name="connsiteX3" fmla="*/ -587 w 233274"/>
                    <a:gd name="connsiteY3" fmla="*/ 112792 h 233288"/>
                    <a:gd name="connsiteX4" fmla="*/ 116050 w 233274"/>
                    <a:gd name="connsiteY4" fmla="*/ -3852 h 233288"/>
                    <a:gd name="connsiteX5" fmla="*/ 116050 w 233274"/>
                    <a:gd name="connsiteY5" fmla="*/ 12665 h 233288"/>
                    <a:gd name="connsiteX6" fmla="*/ 15929 w 233274"/>
                    <a:gd name="connsiteY6" fmla="*/ 112792 h 233288"/>
                    <a:gd name="connsiteX7" fmla="*/ 116050 w 233274"/>
                    <a:gd name="connsiteY7" fmla="*/ 212919 h 233288"/>
                    <a:gd name="connsiteX8" fmla="*/ 216172 w 233274"/>
                    <a:gd name="connsiteY8" fmla="*/ 112792 h 233288"/>
                    <a:gd name="connsiteX9" fmla="*/ 116050 w 233274"/>
                    <a:gd name="connsiteY9" fmla="*/ 1266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50" y="-3852"/>
                      </a:moveTo>
                      <a:cubicBezTo>
                        <a:pt x="180434" y="-3852"/>
                        <a:pt x="232688" y="48405"/>
                        <a:pt x="232688" y="112792"/>
                      </a:cubicBezTo>
                      <a:cubicBezTo>
                        <a:pt x="232688" y="177179"/>
                        <a:pt x="180434" y="229436"/>
                        <a:pt x="116050" y="229436"/>
                      </a:cubicBezTo>
                      <a:cubicBezTo>
                        <a:pt x="51667" y="229436"/>
                        <a:pt x="-587" y="177179"/>
                        <a:pt x="-587" y="112792"/>
                      </a:cubicBezTo>
                      <a:cubicBezTo>
                        <a:pt x="-587" y="48405"/>
                        <a:pt x="51667" y="-3852"/>
                        <a:pt x="116050" y="-3852"/>
                      </a:cubicBezTo>
                      <a:close/>
                      <a:moveTo>
                        <a:pt x="116050" y="12665"/>
                      </a:moveTo>
                      <a:cubicBezTo>
                        <a:pt x="60788" y="12665"/>
                        <a:pt x="15929" y="57525"/>
                        <a:pt x="15929" y="112792"/>
                      </a:cubicBezTo>
                      <a:cubicBezTo>
                        <a:pt x="15929" y="168059"/>
                        <a:pt x="60788" y="212919"/>
                        <a:pt x="116050" y="212919"/>
                      </a:cubicBezTo>
                      <a:cubicBezTo>
                        <a:pt x="171313" y="212919"/>
                        <a:pt x="216172" y="168059"/>
                        <a:pt x="216172" y="112792"/>
                      </a:cubicBezTo>
                      <a:cubicBezTo>
                        <a:pt x="216172" y="57525"/>
                        <a:pt x="171313" y="12665"/>
                        <a:pt x="116050" y="12665"/>
                      </a:cubicBezTo>
                      <a:close/>
                    </a:path>
                  </a:pathLst>
                </a:custGeom>
                <a:solidFill>
                  <a:srgbClr val="000000"/>
                </a:solidFill>
                <a:ln w="2333" cap="rnd">
                  <a:noFill/>
                  <a:prstDash val="solid"/>
                  <a:round/>
                </a:ln>
              </p:spPr>
              <p:txBody>
                <a:bodyPr rtlCol="0" anchor="ctr"/>
                <a:lstStyle/>
                <a:p>
                  <a:endParaRPr lang="en-CH" sz="4400"/>
                </a:p>
              </p:txBody>
            </p:sp>
          </p:grpSp>
          <p:grpSp>
            <p:nvGrpSpPr>
              <p:cNvPr id="310" name="Graphic 4">
                <a:extLst>
                  <a:ext uri="{FF2B5EF4-FFF2-40B4-BE49-F238E27FC236}">
                    <a16:creationId xmlns:a16="http://schemas.microsoft.com/office/drawing/2014/main" id="{CB0A0110-32DF-76F8-3E7E-AB52E4DDE3A1}"/>
                  </a:ext>
                </a:extLst>
              </p:cNvPr>
              <p:cNvGrpSpPr/>
              <p:nvPr/>
            </p:nvGrpSpPr>
            <p:grpSpPr>
              <a:xfrm>
                <a:off x="6022209" y="16485145"/>
                <a:ext cx="233274" cy="233288"/>
                <a:chOff x="6022209" y="16485145"/>
                <a:chExt cx="233274" cy="233288"/>
              </a:xfrm>
            </p:grpSpPr>
            <p:sp>
              <p:nvSpPr>
                <p:cNvPr id="311" name="Freeform 310">
                  <a:extLst>
                    <a:ext uri="{FF2B5EF4-FFF2-40B4-BE49-F238E27FC236}">
                      <a16:creationId xmlns:a16="http://schemas.microsoft.com/office/drawing/2014/main" id="{04EF9DE0-B0AA-99CE-878E-C7187C77B3CF}"/>
                    </a:ext>
                  </a:extLst>
                </p:cNvPr>
                <p:cNvSpPr/>
                <p:nvPr/>
              </p:nvSpPr>
              <p:spPr>
                <a:xfrm>
                  <a:off x="6022209" y="16485145"/>
                  <a:ext cx="233274" cy="233288"/>
                </a:xfrm>
                <a:custGeom>
                  <a:avLst/>
                  <a:gdLst>
                    <a:gd name="connsiteX0" fmla="*/ 232688 w 233274"/>
                    <a:gd name="connsiteY0" fmla="*/ 112842 h 233288"/>
                    <a:gd name="connsiteX1" fmla="*/ 116050 w 233274"/>
                    <a:gd name="connsiteY1" fmla="*/ 229487 h 233288"/>
                    <a:gd name="connsiteX2" fmla="*/ -587 w 233274"/>
                    <a:gd name="connsiteY2" fmla="*/ 112842 h 233288"/>
                    <a:gd name="connsiteX3" fmla="*/ 116050 w 233274"/>
                    <a:gd name="connsiteY3" fmla="*/ -3802 h 233288"/>
                    <a:gd name="connsiteX4" fmla="*/ 232688 w 233274"/>
                    <a:gd name="connsiteY4" fmla="*/ 11284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688" y="112842"/>
                      </a:moveTo>
                      <a:cubicBezTo>
                        <a:pt x="232688" y="177263"/>
                        <a:pt x="180467" y="229487"/>
                        <a:pt x="116050" y="229487"/>
                      </a:cubicBezTo>
                      <a:cubicBezTo>
                        <a:pt x="51633" y="229487"/>
                        <a:pt x="-587" y="177263"/>
                        <a:pt x="-587" y="112842"/>
                      </a:cubicBezTo>
                      <a:cubicBezTo>
                        <a:pt x="-587" y="48421"/>
                        <a:pt x="51633" y="-3802"/>
                        <a:pt x="116050" y="-3802"/>
                      </a:cubicBezTo>
                      <a:cubicBezTo>
                        <a:pt x="180467" y="-3802"/>
                        <a:pt x="232688" y="48421"/>
                        <a:pt x="232688" y="112842"/>
                      </a:cubicBezTo>
                      <a:close/>
                    </a:path>
                  </a:pathLst>
                </a:custGeom>
                <a:solidFill>
                  <a:srgbClr val="FF1C68"/>
                </a:solidFill>
                <a:ln w="2333" cap="rnd">
                  <a:noFill/>
                  <a:prstDash val="solid"/>
                  <a:round/>
                </a:ln>
              </p:spPr>
              <p:txBody>
                <a:bodyPr rtlCol="0" anchor="ctr"/>
                <a:lstStyle/>
                <a:p>
                  <a:endParaRPr lang="en-CH" sz="4400"/>
                </a:p>
              </p:txBody>
            </p:sp>
            <p:sp>
              <p:nvSpPr>
                <p:cNvPr id="312" name="Freeform 311">
                  <a:extLst>
                    <a:ext uri="{FF2B5EF4-FFF2-40B4-BE49-F238E27FC236}">
                      <a16:creationId xmlns:a16="http://schemas.microsoft.com/office/drawing/2014/main" id="{98E98DF8-9415-5F07-CFC5-366D82A2BE34}"/>
                    </a:ext>
                  </a:extLst>
                </p:cNvPr>
                <p:cNvSpPr/>
                <p:nvPr/>
              </p:nvSpPr>
              <p:spPr>
                <a:xfrm>
                  <a:off x="6022209" y="16485145"/>
                  <a:ext cx="233274" cy="233288"/>
                </a:xfrm>
                <a:custGeom>
                  <a:avLst/>
                  <a:gdLst>
                    <a:gd name="connsiteX0" fmla="*/ 116050 w 233274"/>
                    <a:gd name="connsiteY0" fmla="*/ -3802 h 233288"/>
                    <a:gd name="connsiteX1" fmla="*/ 232688 w 233274"/>
                    <a:gd name="connsiteY1" fmla="*/ 112842 h 233288"/>
                    <a:gd name="connsiteX2" fmla="*/ 116050 w 233274"/>
                    <a:gd name="connsiteY2" fmla="*/ 229487 h 233288"/>
                    <a:gd name="connsiteX3" fmla="*/ -587 w 233274"/>
                    <a:gd name="connsiteY3" fmla="*/ 112842 h 233288"/>
                    <a:gd name="connsiteX4" fmla="*/ 116050 w 233274"/>
                    <a:gd name="connsiteY4" fmla="*/ -3802 h 233288"/>
                    <a:gd name="connsiteX5" fmla="*/ 116050 w 233274"/>
                    <a:gd name="connsiteY5" fmla="*/ 12715 h 233288"/>
                    <a:gd name="connsiteX6" fmla="*/ 15929 w 233274"/>
                    <a:gd name="connsiteY6" fmla="*/ 112842 h 233288"/>
                    <a:gd name="connsiteX7" fmla="*/ 116050 w 233274"/>
                    <a:gd name="connsiteY7" fmla="*/ 212970 h 233288"/>
                    <a:gd name="connsiteX8" fmla="*/ 216172 w 233274"/>
                    <a:gd name="connsiteY8" fmla="*/ 112842 h 233288"/>
                    <a:gd name="connsiteX9" fmla="*/ 116050 w 233274"/>
                    <a:gd name="connsiteY9" fmla="*/ 1271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50" y="-3802"/>
                      </a:moveTo>
                      <a:cubicBezTo>
                        <a:pt x="180434" y="-3802"/>
                        <a:pt x="232688" y="48456"/>
                        <a:pt x="232688" y="112842"/>
                      </a:cubicBezTo>
                      <a:cubicBezTo>
                        <a:pt x="232688" y="177229"/>
                        <a:pt x="180434" y="229487"/>
                        <a:pt x="116050" y="229487"/>
                      </a:cubicBezTo>
                      <a:cubicBezTo>
                        <a:pt x="51667" y="229487"/>
                        <a:pt x="-587" y="177229"/>
                        <a:pt x="-587" y="112842"/>
                      </a:cubicBezTo>
                      <a:cubicBezTo>
                        <a:pt x="-587" y="48456"/>
                        <a:pt x="51667" y="-3802"/>
                        <a:pt x="116050" y="-3802"/>
                      </a:cubicBezTo>
                      <a:close/>
                      <a:moveTo>
                        <a:pt x="116050" y="12715"/>
                      </a:moveTo>
                      <a:cubicBezTo>
                        <a:pt x="60788" y="12715"/>
                        <a:pt x="15929" y="57575"/>
                        <a:pt x="15929" y="112842"/>
                      </a:cubicBezTo>
                      <a:cubicBezTo>
                        <a:pt x="15929" y="168110"/>
                        <a:pt x="60788" y="212970"/>
                        <a:pt x="116050" y="212970"/>
                      </a:cubicBezTo>
                      <a:cubicBezTo>
                        <a:pt x="171313" y="212970"/>
                        <a:pt x="216172" y="168110"/>
                        <a:pt x="216172" y="112842"/>
                      </a:cubicBezTo>
                      <a:cubicBezTo>
                        <a:pt x="216172" y="57575"/>
                        <a:pt x="171313" y="12715"/>
                        <a:pt x="116050" y="12715"/>
                      </a:cubicBezTo>
                      <a:close/>
                    </a:path>
                  </a:pathLst>
                </a:custGeom>
                <a:solidFill>
                  <a:srgbClr val="000000"/>
                </a:solidFill>
                <a:ln w="2333" cap="rnd">
                  <a:noFill/>
                  <a:prstDash val="solid"/>
                  <a:round/>
                </a:ln>
              </p:spPr>
              <p:txBody>
                <a:bodyPr rtlCol="0" anchor="ctr"/>
                <a:lstStyle/>
                <a:p>
                  <a:endParaRPr lang="en-CH" sz="4400"/>
                </a:p>
              </p:txBody>
            </p:sp>
          </p:grpSp>
          <p:grpSp>
            <p:nvGrpSpPr>
              <p:cNvPr id="313" name="Graphic 4">
                <a:extLst>
                  <a:ext uri="{FF2B5EF4-FFF2-40B4-BE49-F238E27FC236}">
                    <a16:creationId xmlns:a16="http://schemas.microsoft.com/office/drawing/2014/main" id="{319F0E4E-61C0-48F0-852A-7359EF5A8843}"/>
                  </a:ext>
                </a:extLst>
              </p:cNvPr>
              <p:cNvGrpSpPr/>
              <p:nvPr/>
            </p:nvGrpSpPr>
            <p:grpSpPr>
              <a:xfrm>
                <a:off x="5986331" y="16609505"/>
                <a:ext cx="233274" cy="233288"/>
                <a:chOff x="5986331" y="16609505"/>
                <a:chExt cx="233274" cy="233288"/>
              </a:xfrm>
            </p:grpSpPr>
            <p:sp>
              <p:nvSpPr>
                <p:cNvPr id="314" name="Freeform 313">
                  <a:extLst>
                    <a:ext uri="{FF2B5EF4-FFF2-40B4-BE49-F238E27FC236}">
                      <a16:creationId xmlns:a16="http://schemas.microsoft.com/office/drawing/2014/main" id="{96BC1284-DD5D-AE75-3AFA-E25C5DDB669E}"/>
                    </a:ext>
                  </a:extLst>
                </p:cNvPr>
                <p:cNvSpPr/>
                <p:nvPr/>
              </p:nvSpPr>
              <p:spPr>
                <a:xfrm>
                  <a:off x="5986331" y="16609505"/>
                  <a:ext cx="233274" cy="233288"/>
                </a:xfrm>
                <a:custGeom>
                  <a:avLst/>
                  <a:gdLst>
                    <a:gd name="connsiteX0" fmla="*/ 232676 w 233274"/>
                    <a:gd name="connsiteY0" fmla="*/ 112883 h 233288"/>
                    <a:gd name="connsiteX1" fmla="*/ 116039 w 233274"/>
                    <a:gd name="connsiteY1" fmla="*/ 229528 h 233288"/>
                    <a:gd name="connsiteX2" fmla="*/ -598 w 233274"/>
                    <a:gd name="connsiteY2" fmla="*/ 112883 h 233288"/>
                    <a:gd name="connsiteX3" fmla="*/ 116039 w 233274"/>
                    <a:gd name="connsiteY3" fmla="*/ -3761 h 233288"/>
                    <a:gd name="connsiteX4" fmla="*/ 232676 w 233274"/>
                    <a:gd name="connsiteY4" fmla="*/ 112883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676" y="112883"/>
                      </a:moveTo>
                      <a:cubicBezTo>
                        <a:pt x="232676" y="177304"/>
                        <a:pt x="180456" y="229528"/>
                        <a:pt x="116039" y="229528"/>
                      </a:cubicBezTo>
                      <a:cubicBezTo>
                        <a:pt x="51622" y="229528"/>
                        <a:pt x="-598" y="177304"/>
                        <a:pt x="-598" y="112883"/>
                      </a:cubicBezTo>
                      <a:cubicBezTo>
                        <a:pt x="-598" y="48462"/>
                        <a:pt x="51622" y="-3761"/>
                        <a:pt x="116039" y="-3761"/>
                      </a:cubicBezTo>
                      <a:cubicBezTo>
                        <a:pt x="180456" y="-3761"/>
                        <a:pt x="232676" y="48462"/>
                        <a:pt x="232676" y="112883"/>
                      </a:cubicBezTo>
                      <a:close/>
                    </a:path>
                  </a:pathLst>
                </a:custGeom>
                <a:solidFill>
                  <a:srgbClr val="FF1C68"/>
                </a:solidFill>
                <a:ln w="2333" cap="rnd">
                  <a:noFill/>
                  <a:prstDash val="solid"/>
                  <a:round/>
                </a:ln>
              </p:spPr>
              <p:txBody>
                <a:bodyPr rtlCol="0" anchor="ctr"/>
                <a:lstStyle/>
                <a:p>
                  <a:endParaRPr lang="en-CH" sz="4400"/>
                </a:p>
              </p:txBody>
            </p:sp>
            <p:sp>
              <p:nvSpPr>
                <p:cNvPr id="315" name="Freeform 314">
                  <a:extLst>
                    <a:ext uri="{FF2B5EF4-FFF2-40B4-BE49-F238E27FC236}">
                      <a16:creationId xmlns:a16="http://schemas.microsoft.com/office/drawing/2014/main" id="{1C9293CE-389C-44EB-7D92-793D9622C295}"/>
                    </a:ext>
                  </a:extLst>
                </p:cNvPr>
                <p:cNvSpPr/>
                <p:nvPr/>
              </p:nvSpPr>
              <p:spPr>
                <a:xfrm>
                  <a:off x="5986331" y="16609505"/>
                  <a:ext cx="233274" cy="233288"/>
                </a:xfrm>
                <a:custGeom>
                  <a:avLst/>
                  <a:gdLst>
                    <a:gd name="connsiteX0" fmla="*/ 116039 w 233274"/>
                    <a:gd name="connsiteY0" fmla="*/ -3761 h 233288"/>
                    <a:gd name="connsiteX1" fmla="*/ 232676 w 233274"/>
                    <a:gd name="connsiteY1" fmla="*/ 112883 h 233288"/>
                    <a:gd name="connsiteX2" fmla="*/ 116039 w 233274"/>
                    <a:gd name="connsiteY2" fmla="*/ 229528 h 233288"/>
                    <a:gd name="connsiteX3" fmla="*/ -598 w 233274"/>
                    <a:gd name="connsiteY3" fmla="*/ 112883 h 233288"/>
                    <a:gd name="connsiteX4" fmla="*/ 116039 w 233274"/>
                    <a:gd name="connsiteY4" fmla="*/ -3761 h 233288"/>
                    <a:gd name="connsiteX5" fmla="*/ 116039 w 233274"/>
                    <a:gd name="connsiteY5" fmla="*/ 12756 h 233288"/>
                    <a:gd name="connsiteX6" fmla="*/ 15918 w 233274"/>
                    <a:gd name="connsiteY6" fmla="*/ 112883 h 233288"/>
                    <a:gd name="connsiteX7" fmla="*/ 116039 w 233274"/>
                    <a:gd name="connsiteY7" fmla="*/ 213011 h 233288"/>
                    <a:gd name="connsiteX8" fmla="*/ 216160 w 233274"/>
                    <a:gd name="connsiteY8" fmla="*/ 112883 h 233288"/>
                    <a:gd name="connsiteX9" fmla="*/ 116039 w 233274"/>
                    <a:gd name="connsiteY9" fmla="*/ 12756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39" y="-3761"/>
                      </a:moveTo>
                      <a:cubicBezTo>
                        <a:pt x="180423" y="-3761"/>
                        <a:pt x="232676" y="48496"/>
                        <a:pt x="232676" y="112883"/>
                      </a:cubicBezTo>
                      <a:cubicBezTo>
                        <a:pt x="232676" y="177270"/>
                        <a:pt x="180423" y="229528"/>
                        <a:pt x="116039" y="229528"/>
                      </a:cubicBezTo>
                      <a:cubicBezTo>
                        <a:pt x="51655" y="229528"/>
                        <a:pt x="-598" y="177270"/>
                        <a:pt x="-598" y="112883"/>
                      </a:cubicBezTo>
                      <a:cubicBezTo>
                        <a:pt x="-598" y="48496"/>
                        <a:pt x="51655" y="-3761"/>
                        <a:pt x="116039" y="-3761"/>
                      </a:cubicBezTo>
                      <a:close/>
                      <a:moveTo>
                        <a:pt x="116039" y="12756"/>
                      </a:moveTo>
                      <a:cubicBezTo>
                        <a:pt x="60776" y="12756"/>
                        <a:pt x="15918" y="57616"/>
                        <a:pt x="15918" y="112883"/>
                      </a:cubicBezTo>
                      <a:cubicBezTo>
                        <a:pt x="15918" y="168150"/>
                        <a:pt x="60776" y="213011"/>
                        <a:pt x="116039" y="213011"/>
                      </a:cubicBezTo>
                      <a:cubicBezTo>
                        <a:pt x="171301" y="213011"/>
                        <a:pt x="216160" y="168150"/>
                        <a:pt x="216160" y="112883"/>
                      </a:cubicBezTo>
                      <a:cubicBezTo>
                        <a:pt x="216160" y="57616"/>
                        <a:pt x="171301" y="12756"/>
                        <a:pt x="116039" y="12756"/>
                      </a:cubicBezTo>
                      <a:close/>
                    </a:path>
                  </a:pathLst>
                </a:custGeom>
                <a:solidFill>
                  <a:srgbClr val="000000"/>
                </a:solidFill>
                <a:ln w="2333" cap="rnd">
                  <a:noFill/>
                  <a:prstDash val="solid"/>
                  <a:round/>
                </a:ln>
              </p:spPr>
              <p:txBody>
                <a:bodyPr rtlCol="0" anchor="ctr"/>
                <a:lstStyle/>
                <a:p>
                  <a:endParaRPr lang="en-CH" sz="4400"/>
                </a:p>
              </p:txBody>
            </p:sp>
          </p:grpSp>
          <p:grpSp>
            <p:nvGrpSpPr>
              <p:cNvPr id="316" name="Graphic 4">
                <a:extLst>
                  <a:ext uri="{FF2B5EF4-FFF2-40B4-BE49-F238E27FC236}">
                    <a16:creationId xmlns:a16="http://schemas.microsoft.com/office/drawing/2014/main" id="{FF724A88-2B05-612A-CBFF-3F25C0144FB6}"/>
                  </a:ext>
                </a:extLst>
              </p:cNvPr>
              <p:cNvGrpSpPr/>
              <p:nvPr/>
            </p:nvGrpSpPr>
            <p:grpSpPr>
              <a:xfrm>
                <a:off x="5986331" y="16883726"/>
                <a:ext cx="233274" cy="233288"/>
                <a:chOff x="5986331" y="16883726"/>
                <a:chExt cx="233274" cy="233288"/>
              </a:xfrm>
            </p:grpSpPr>
            <p:sp>
              <p:nvSpPr>
                <p:cNvPr id="317" name="Freeform 316">
                  <a:extLst>
                    <a:ext uri="{FF2B5EF4-FFF2-40B4-BE49-F238E27FC236}">
                      <a16:creationId xmlns:a16="http://schemas.microsoft.com/office/drawing/2014/main" id="{7A90FAC1-6CA9-2022-C66D-400439DFEF4A}"/>
                    </a:ext>
                  </a:extLst>
                </p:cNvPr>
                <p:cNvSpPr/>
                <p:nvPr/>
              </p:nvSpPr>
              <p:spPr>
                <a:xfrm>
                  <a:off x="5986331" y="16883726"/>
                  <a:ext cx="233274" cy="233288"/>
                </a:xfrm>
                <a:custGeom>
                  <a:avLst/>
                  <a:gdLst>
                    <a:gd name="connsiteX0" fmla="*/ 232676 w 233274"/>
                    <a:gd name="connsiteY0" fmla="*/ 112973 h 233288"/>
                    <a:gd name="connsiteX1" fmla="*/ 116039 w 233274"/>
                    <a:gd name="connsiteY1" fmla="*/ 229618 h 233288"/>
                    <a:gd name="connsiteX2" fmla="*/ -598 w 233274"/>
                    <a:gd name="connsiteY2" fmla="*/ 112973 h 233288"/>
                    <a:gd name="connsiteX3" fmla="*/ 116039 w 233274"/>
                    <a:gd name="connsiteY3" fmla="*/ -3671 h 233288"/>
                    <a:gd name="connsiteX4" fmla="*/ 232676 w 233274"/>
                    <a:gd name="connsiteY4" fmla="*/ 112973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676" y="112973"/>
                      </a:moveTo>
                      <a:cubicBezTo>
                        <a:pt x="232676" y="177394"/>
                        <a:pt x="180456" y="229618"/>
                        <a:pt x="116039" y="229618"/>
                      </a:cubicBezTo>
                      <a:cubicBezTo>
                        <a:pt x="51622" y="229618"/>
                        <a:pt x="-598" y="177394"/>
                        <a:pt x="-598" y="112973"/>
                      </a:cubicBezTo>
                      <a:cubicBezTo>
                        <a:pt x="-598" y="48552"/>
                        <a:pt x="51622" y="-3671"/>
                        <a:pt x="116039" y="-3671"/>
                      </a:cubicBezTo>
                      <a:cubicBezTo>
                        <a:pt x="180456" y="-3671"/>
                        <a:pt x="232676" y="48552"/>
                        <a:pt x="232676" y="112973"/>
                      </a:cubicBezTo>
                      <a:close/>
                    </a:path>
                  </a:pathLst>
                </a:custGeom>
                <a:solidFill>
                  <a:srgbClr val="FF1C68"/>
                </a:solidFill>
                <a:ln w="2333" cap="rnd">
                  <a:noFill/>
                  <a:prstDash val="solid"/>
                  <a:round/>
                </a:ln>
              </p:spPr>
              <p:txBody>
                <a:bodyPr rtlCol="0" anchor="ctr"/>
                <a:lstStyle/>
                <a:p>
                  <a:endParaRPr lang="en-CH" sz="4400"/>
                </a:p>
              </p:txBody>
            </p:sp>
            <p:sp>
              <p:nvSpPr>
                <p:cNvPr id="318" name="Freeform 317">
                  <a:extLst>
                    <a:ext uri="{FF2B5EF4-FFF2-40B4-BE49-F238E27FC236}">
                      <a16:creationId xmlns:a16="http://schemas.microsoft.com/office/drawing/2014/main" id="{9CADBFDA-0C33-3538-53B4-E8B09FC14E25}"/>
                    </a:ext>
                  </a:extLst>
                </p:cNvPr>
                <p:cNvSpPr/>
                <p:nvPr/>
              </p:nvSpPr>
              <p:spPr>
                <a:xfrm>
                  <a:off x="5986331" y="16883726"/>
                  <a:ext cx="233274" cy="233288"/>
                </a:xfrm>
                <a:custGeom>
                  <a:avLst/>
                  <a:gdLst>
                    <a:gd name="connsiteX0" fmla="*/ 116039 w 233274"/>
                    <a:gd name="connsiteY0" fmla="*/ -3671 h 233288"/>
                    <a:gd name="connsiteX1" fmla="*/ 232676 w 233274"/>
                    <a:gd name="connsiteY1" fmla="*/ 112973 h 233288"/>
                    <a:gd name="connsiteX2" fmla="*/ 116039 w 233274"/>
                    <a:gd name="connsiteY2" fmla="*/ 229618 h 233288"/>
                    <a:gd name="connsiteX3" fmla="*/ -598 w 233274"/>
                    <a:gd name="connsiteY3" fmla="*/ 112973 h 233288"/>
                    <a:gd name="connsiteX4" fmla="*/ 116039 w 233274"/>
                    <a:gd name="connsiteY4" fmla="*/ -3671 h 233288"/>
                    <a:gd name="connsiteX5" fmla="*/ 116039 w 233274"/>
                    <a:gd name="connsiteY5" fmla="*/ 12846 h 233288"/>
                    <a:gd name="connsiteX6" fmla="*/ 15918 w 233274"/>
                    <a:gd name="connsiteY6" fmla="*/ 112973 h 233288"/>
                    <a:gd name="connsiteX7" fmla="*/ 116039 w 233274"/>
                    <a:gd name="connsiteY7" fmla="*/ 213101 h 233288"/>
                    <a:gd name="connsiteX8" fmla="*/ 216160 w 233274"/>
                    <a:gd name="connsiteY8" fmla="*/ 112973 h 233288"/>
                    <a:gd name="connsiteX9" fmla="*/ 116039 w 233274"/>
                    <a:gd name="connsiteY9" fmla="*/ 12846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39" y="-3671"/>
                      </a:moveTo>
                      <a:cubicBezTo>
                        <a:pt x="180423" y="-3671"/>
                        <a:pt x="232676" y="48586"/>
                        <a:pt x="232676" y="112973"/>
                      </a:cubicBezTo>
                      <a:cubicBezTo>
                        <a:pt x="232676" y="177360"/>
                        <a:pt x="180423" y="229618"/>
                        <a:pt x="116039" y="229618"/>
                      </a:cubicBezTo>
                      <a:cubicBezTo>
                        <a:pt x="51655" y="229618"/>
                        <a:pt x="-598" y="177360"/>
                        <a:pt x="-598" y="112973"/>
                      </a:cubicBezTo>
                      <a:cubicBezTo>
                        <a:pt x="-598" y="48586"/>
                        <a:pt x="51655" y="-3671"/>
                        <a:pt x="116039" y="-3671"/>
                      </a:cubicBezTo>
                      <a:close/>
                      <a:moveTo>
                        <a:pt x="116039" y="12846"/>
                      </a:moveTo>
                      <a:cubicBezTo>
                        <a:pt x="60776" y="12846"/>
                        <a:pt x="15918" y="57706"/>
                        <a:pt x="15918" y="112973"/>
                      </a:cubicBezTo>
                      <a:cubicBezTo>
                        <a:pt x="15918" y="168240"/>
                        <a:pt x="60776" y="213101"/>
                        <a:pt x="116039" y="213101"/>
                      </a:cubicBezTo>
                      <a:cubicBezTo>
                        <a:pt x="171301" y="213101"/>
                        <a:pt x="216160" y="168240"/>
                        <a:pt x="216160" y="112973"/>
                      </a:cubicBezTo>
                      <a:cubicBezTo>
                        <a:pt x="216160" y="57706"/>
                        <a:pt x="171301" y="12846"/>
                        <a:pt x="116039" y="12846"/>
                      </a:cubicBezTo>
                      <a:close/>
                    </a:path>
                  </a:pathLst>
                </a:custGeom>
                <a:solidFill>
                  <a:srgbClr val="000000"/>
                </a:solidFill>
                <a:ln w="2333" cap="rnd">
                  <a:noFill/>
                  <a:prstDash val="solid"/>
                  <a:round/>
                </a:ln>
              </p:spPr>
              <p:txBody>
                <a:bodyPr rtlCol="0" anchor="ctr"/>
                <a:lstStyle/>
                <a:p>
                  <a:endParaRPr lang="en-CH" sz="4400"/>
                </a:p>
              </p:txBody>
            </p:sp>
          </p:grpSp>
          <p:grpSp>
            <p:nvGrpSpPr>
              <p:cNvPr id="319" name="Graphic 4">
                <a:extLst>
                  <a:ext uri="{FF2B5EF4-FFF2-40B4-BE49-F238E27FC236}">
                    <a16:creationId xmlns:a16="http://schemas.microsoft.com/office/drawing/2014/main" id="{573C6F86-92EE-7562-C975-406AE9EDB0BF}"/>
                  </a:ext>
                </a:extLst>
              </p:cNvPr>
              <p:cNvGrpSpPr/>
              <p:nvPr/>
            </p:nvGrpSpPr>
            <p:grpSpPr>
              <a:xfrm>
                <a:off x="6280257" y="16877369"/>
                <a:ext cx="233274" cy="233288"/>
                <a:chOff x="6280257" y="16877369"/>
                <a:chExt cx="233274" cy="233288"/>
              </a:xfrm>
            </p:grpSpPr>
            <p:sp>
              <p:nvSpPr>
                <p:cNvPr id="320" name="Freeform 319">
                  <a:extLst>
                    <a:ext uri="{FF2B5EF4-FFF2-40B4-BE49-F238E27FC236}">
                      <a16:creationId xmlns:a16="http://schemas.microsoft.com/office/drawing/2014/main" id="{13504AE2-CB19-5F73-D942-D341D36B0F41}"/>
                    </a:ext>
                  </a:extLst>
                </p:cNvPr>
                <p:cNvSpPr/>
                <p:nvPr/>
              </p:nvSpPr>
              <p:spPr>
                <a:xfrm>
                  <a:off x="6280257" y="16877369"/>
                  <a:ext cx="233274" cy="233288"/>
                </a:xfrm>
                <a:custGeom>
                  <a:avLst/>
                  <a:gdLst>
                    <a:gd name="connsiteX0" fmla="*/ 232772 w 233274"/>
                    <a:gd name="connsiteY0" fmla="*/ 112971 h 233288"/>
                    <a:gd name="connsiteX1" fmla="*/ 116135 w 233274"/>
                    <a:gd name="connsiteY1" fmla="*/ 229616 h 233288"/>
                    <a:gd name="connsiteX2" fmla="*/ -502 w 233274"/>
                    <a:gd name="connsiteY2" fmla="*/ 112971 h 233288"/>
                    <a:gd name="connsiteX3" fmla="*/ 116135 w 233274"/>
                    <a:gd name="connsiteY3" fmla="*/ -3673 h 233288"/>
                    <a:gd name="connsiteX4" fmla="*/ 232772 w 233274"/>
                    <a:gd name="connsiteY4" fmla="*/ 112971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72" y="112971"/>
                      </a:moveTo>
                      <a:cubicBezTo>
                        <a:pt x="232772" y="177392"/>
                        <a:pt x="180552" y="229616"/>
                        <a:pt x="116135" y="229616"/>
                      </a:cubicBezTo>
                      <a:cubicBezTo>
                        <a:pt x="51718" y="229616"/>
                        <a:pt x="-502" y="177392"/>
                        <a:pt x="-502" y="112971"/>
                      </a:cubicBezTo>
                      <a:cubicBezTo>
                        <a:pt x="-502" y="48550"/>
                        <a:pt x="51718" y="-3673"/>
                        <a:pt x="116135" y="-3673"/>
                      </a:cubicBezTo>
                      <a:cubicBezTo>
                        <a:pt x="180552" y="-3673"/>
                        <a:pt x="232772" y="48550"/>
                        <a:pt x="232772" y="112971"/>
                      </a:cubicBezTo>
                      <a:close/>
                    </a:path>
                  </a:pathLst>
                </a:custGeom>
                <a:solidFill>
                  <a:srgbClr val="FF1C68"/>
                </a:solidFill>
                <a:ln w="2333" cap="rnd">
                  <a:noFill/>
                  <a:prstDash val="solid"/>
                  <a:round/>
                </a:ln>
              </p:spPr>
              <p:txBody>
                <a:bodyPr rtlCol="0" anchor="ctr"/>
                <a:lstStyle/>
                <a:p>
                  <a:endParaRPr lang="en-CH" sz="4400"/>
                </a:p>
              </p:txBody>
            </p:sp>
            <p:sp>
              <p:nvSpPr>
                <p:cNvPr id="321" name="Freeform 320">
                  <a:extLst>
                    <a:ext uri="{FF2B5EF4-FFF2-40B4-BE49-F238E27FC236}">
                      <a16:creationId xmlns:a16="http://schemas.microsoft.com/office/drawing/2014/main" id="{E3F899E2-2AE8-F732-E073-EB0B4B05FB60}"/>
                    </a:ext>
                  </a:extLst>
                </p:cNvPr>
                <p:cNvSpPr/>
                <p:nvPr/>
              </p:nvSpPr>
              <p:spPr>
                <a:xfrm>
                  <a:off x="6280257" y="16877369"/>
                  <a:ext cx="233274" cy="233288"/>
                </a:xfrm>
                <a:custGeom>
                  <a:avLst/>
                  <a:gdLst>
                    <a:gd name="connsiteX0" fmla="*/ 116135 w 233274"/>
                    <a:gd name="connsiteY0" fmla="*/ -3673 h 233288"/>
                    <a:gd name="connsiteX1" fmla="*/ 232772 w 233274"/>
                    <a:gd name="connsiteY1" fmla="*/ 112971 h 233288"/>
                    <a:gd name="connsiteX2" fmla="*/ 116135 w 233274"/>
                    <a:gd name="connsiteY2" fmla="*/ 229616 h 233288"/>
                    <a:gd name="connsiteX3" fmla="*/ -502 w 233274"/>
                    <a:gd name="connsiteY3" fmla="*/ 112971 h 233288"/>
                    <a:gd name="connsiteX4" fmla="*/ 116135 w 233274"/>
                    <a:gd name="connsiteY4" fmla="*/ -3673 h 233288"/>
                    <a:gd name="connsiteX5" fmla="*/ 116135 w 233274"/>
                    <a:gd name="connsiteY5" fmla="*/ 12844 h 233288"/>
                    <a:gd name="connsiteX6" fmla="*/ 16014 w 233274"/>
                    <a:gd name="connsiteY6" fmla="*/ 112971 h 233288"/>
                    <a:gd name="connsiteX7" fmla="*/ 116135 w 233274"/>
                    <a:gd name="connsiteY7" fmla="*/ 213099 h 233288"/>
                    <a:gd name="connsiteX8" fmla="*/ 216256 w 233274"/>
                    <a:gd name="connsiteY8" fmla="*/ 112971 h 233288"/>
                    <a:gd name="connsiteX9" fmla="*/ 116135 w 233274"/>
                    <a:gd name="connsiteY9" fmla="*/ 12844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35" y="-3673"/>
                      </a:moveTo>
                      <a:cubicBezTo>
                        <a:pt x="180519" y="-3673"/>
                        <a:pt x="232772" y="48584"/>
                        <a:pt x="232772" y="112971"/>
                      </a:cubicBezTo>
                      <a:cubicBezTo>
                        <a:pt x="232772" y="177358"/>
                        <a:pt x="180519" y="229616"/>
                        <a:pt x="116135" y="229616"/>
                      </a:cubicBezTo>
                      <a:cubicBezTo>
                        <a:pt x="51751" y="229616"/>
                        <a:pt x="-502" y="177358"/>
                        <a:pt x="-502" y="112971"/>
                      </a:cubicBezTo>
                      <a:cubicBezTo>
                        <a:pt x="-502" y="48584"/>
                        <a:pt x="51751" y="-3673"/>
                        <a:pt x="116135" y="-3673"/>
                      </a:cubicBezTo>
                      <a:close/>
                      <a:moveTo>
                        <a:pt x="116135" y="12844"/>
                      </a:moveTo>
                      <a:cubicBezTo>
                        <a:pt x="60873" y="12844"/>
                        <a:pt x="16014" y="57704"/>
                        <a:pt x="16014" y="112971"/>
                      </a:cubicBezTo>
                      <a:cubicBezTo>
                        <a:pt x="16014" y="168238"/>
                        <a:pt x="60873" y="213099"/>
                        <a:pt x="116135" y="213099"/>
                      </a:cubicBezTo>
                      <a:cubicBezTo>
                        <a:pt x="171398" y="213099"/>
                        <a:pt x="216256" y="168238"/>
                        <a:pt x="216256" y="112971"/>
                      </a:cubicBezTo>
                      <a:cubicBezTo>
                        <a:pt x="216256" y="57704"/>
                        <a:pt x="171398" y="12844"/>
                        <a:pt x="116135" y="12844"/>
                      </a:cubicBezTo>
                      <a:close/>
                    </a:path>
                  </a:pathLst>
                </a:custGeom>
                <a:solidFill>
                  <a:srgbClr val="000000"/>
                </a:solidFill>
                <a:ln w="2333" cap="rnd">
                  <a:noFill/>
                  <a:prstDash val="solid"/>
                  <a:round/>
                </a:ln>
              </p:spPr>
              <p:txBody>
                <a:bodyPr rtlCol="0" anchor="ctr"/>
                <a:lstStyle/>
                <a:p>
                  <a:endParaRPr lang="en-CH" sz="4400"/>
                </a:p>
              </p:txBody>
            </p:sp>
          </p:grpSp>
          <p:grpSp>
            <p:nvGrpSpPr>
              <p:cNvPr id="322" name="Graphic 4">
                <a:extLst>
                  <a:ext uri="{FF2B5EF4-FFF2-40B4-BE49-F238E27FC236}">
                    <a16:creationId xmlns:a16="http://schemas.microsoft.com/office/drawing/2014/main" id="{5BB7C550-D0E8-56FC-FF9A-899C52C38DEF}"/>
                  </a:ext>
                </a:extLst>
              </p:cNvPr>
              <p:cNvGrpSpPr/>
              <p:nvPr/>
            </p:nvGrpSpPr>
            <p:grpSpPr>
              <a:xfrm>
                <a:off x="6291641" y="16798025"/>
                <a:ext cx="233274" cy="233288"/>
                <a:chOff x="6291641" y="16798025"/>
                <a:chExt cx="233274" cy="233288"/>
              </a:xfrm>
            </p:grpSpPr>
            <p:sp>
              <p:nvSpPr>
                <p:cNvPr id="323" name="Freeform 322">
                  <a:extLst>
                    <a:ext uri="{FF2B5EF4-FFF2-40B4-BE49-F238E27FC236}">
                      <a16:creationId xmlns:a16="http://schemas.microsoft.com/office/drawing/2014/main" id="{ECAB28CC-C6D7-A482-DF2A-E55DF982E756}"/>
                    </a:ext>
                  </a:extLst>
                </p:cNvPr>
                <p:cNvSpPr/>
                <p:nvPr/>
              </p:nvSpPr>
              <p:spPr>
                <a:xfrm>
                  <a:off x="6291641" y="16798025"/>
                  <a:ext cx="233274" cy="233288"/>
                </a:xfrm>
                <a:custGeom>
                  <a:avLst/>
                  <a:gdLst>
                    <a:gd name="connsiteX0" fmla="*/ 232776 w 233274"/>
                    <a:gd name="connsiteY0" fmla="*/ 112945 h 233288"/>
                    <a:gd name="connsiteX1" fmla="*/ 116139 w 233274"/>
                    <a:gd name="connsiteY1" fmla="*/ 229590 h 233288"/>
                    <a:gd name="connsiteX2" fmla="*/ -498 w 233274"/>
                    <a:gd name="connsiteY2" fmla="*/ 112945 h 233288"/>
                    <a:gd name="connsiteX3" fmla="*/ 116139 w 233274"/>
                    <a:gd name="connsiteY3" fmla="*/ -3699 h 233288"/>
                    <a:gd name="connsiteX4" fmla="*/ 232776 w 233274"/>
                    <a:gd name="connsiteY4" fmla="*/ 11294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76" y="112945"/>
                      </a:moveTo>
                      <a:cubicBezTo>
                        <a:pt x="232776" y="177366"/>
                        <a:pt x="180556" y="229590"/>
                        <a:pt x="116139" y="229590"/>
                      </a:cubicBezTo>
                      <a:cubicBezTo>
                        <a:pt x="51722" y="229590"/>
                        <a:pt x="-498" y="177366"/>
                        <a:pt x="-498" y="112945"/>
                      </a:cubicBezTo>
                      <a:cubicBezTo>
                        <a:pt x="-498" y="48524"/>
                        <a:pt x="51722" y="-3699"/>
                        <a:pt x="116139" y="-3699"/>
                      </a:cubicBezTo>
                      <a:cubicBezTo>
                        <a:pt x="180556" y="-3699"/>
                        <a:pt x="232776" y="48524"/>
                        <a:pt x="232776" y="112945"/>
                      </a:cubicBezTo>
                      <a:close/>
                    </a:path>
                  </a:pathLst>
                </a:custGeom>
                <a:solidFill>
                  <a:srgbClr val="FF1C68"/>
                </a:solidFill>
                <a:ln w="2333" cap="rnd">
                  <a:noFill/>
                  <a:prstDash val="solid"/>
                  <a:round/>
                </a:ln>
              </p:spPr>
              <p:txBody>
                <a:bodyPr rtlCol="0" anchor="ctr"/>
                <a:lstStyle/>
                <a:p>
                  <a:endParaRPr lang="en-CH" sz="4400"/>
                </a:p>
              </p:txBody>
            </p:sp>
            <p:sp>
              <p:nvSpPr>
                <p:cNvPr id="324" name="Freeform 323">
                  <a:extLst>
                    <a:ext uri="{FF2B5EF4-FFF2-40B4-BE49-F238E27FC236}">
                      <a16:creationId xmlns:a16="http://schemas.microsoft.com/office/drawing/2014/main" id="{B3474F00-B53E-2DC5-A9E3-318C341E99E5}"/>
                    </a:ext>
                  </a:extLst>
                </p:cNvPr>
                <p:cNvSpPr/>
                <p:nvPr/>
              </p:nvSpPr>
              <p:spPr>
                <a:xfrm>
                  <a:off x="6291641" y="16798025"/>
                  <a:ext cx="233274" cy="233288"/>
                </a:xfrm>
                <a:custGeom>
                  <a:avLst/>
                  <a:gdLst>
                    <a:gd name="connsiteX0" fmla="*/ 116139 w 233274"/>
                    <a:gd name="connsiteY0" fmla="*/ -3699 h 233288"/>
                    <a:gd name="connsiteX1" fmla="*/ 232776 w 233274"/>
                    <a:gd name="connsiteY1" fmla="*/ 112945 h 233288"/>
                    <a:gd name="connsiteX2" fmla="*/ 116139 w 233274"/>
                    <a:gd name="connsiteY2" fmla="*/ 229590 h 233288"/>
                    <a:gd name="connsiteX3" fmla="*/ -498 w 233274"/>
                    <a:gd name="connsiteY3" fmla="*/ 112945 h 233288"/>
                    <a:gd name="connsiteX4" fmla="*/ 116139 w 233274"/>
                    <a:gd name="connsiteY4" fmla="*/ -3699 h 233288"/>
                    <a:gd name="connsiteX5" fmla="*/ 116139 w 233274"/>
                    <a:gd name="connsiteY5" fmla="*/ 12818 h 233288"/>
                    <a:gd name="connsiteX6" fmla="*/ 16018 w 233274"/>
                    <a:gd name="connsiteY6" fmla="*/ 112945 h 233288"/>
                    <a:gd name="connsiteX7" fmla="*/ 116139 w 233274"/>
                    <a:gd name="connsiteY7" fmla="*/ 213072 h 233288"/>
                    <a:gd name="connsiteX8" fmla="*/ 216260 w 233274"/>
                    <a:gd name="connsiteY8" fmla="*/ 112945 h 233288"/>
                    <a:gd name="connsiteX9" fmla="*/ 116139 w 233274"/>
                    <a:gd name="connsiteY9" fmla="*/ 1281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39" y="-3699"/>
                      </a:moveTo>
                      <a:cubicBezTo>
                        <a:pt x="180523" y="-3699"/>
                        <a:pt x="232776" y="48558"/>
                        <a:pt x="232776" y="112945"/>
                      </a:cubicBezTo>
                      <a:cubicBezTo>
                        <a:pt x="232776" y="177332"/>
                        <a:pt x="180523" y="229590"/>
                        <a:pt x="116139" y="229590"/>
                      </a:cubicBezTo>
                      <a:cubicBezTo>
                        <a:pt x="51755" y="229590"/>
                        <a:pt x="-498" y="177332"/>
                        <a:pt x="-498" y="112945"/>
                      </a:cubicBezTo>
                      <a:cubicBezTo>
                        <a:pt x="-498" y="48558"/>
                        <a:pt x="51755" y="-3699"/>
                        <a:pt x="116139" y="-3699"/>
                      </a:cubicBezTo>
                      <a:close/>
                      <a:moveTo>
                        <a:pt x="116139" y="12818"/>
                      </a:moveTo>
                      <a:cubicBezTo>
                        <a:pt x="60876" y="12818"/>
                        <a:pt x="16018" y="57678"/>
                        <a:pt x="16018" y="112945"/>
                      </a:cubicBezTo>
                      <a:cubicBezTo>
                        <a:pt x="16018" y="168212"/>
                        <a:pt x="60876" y="213072"/>
                        <a:pt x="116139" y="213072"/>
                      </a:cubicBezTo>
                      <a:cubicBezTo>
                        <a:pt x="171401" y="213072"/>
                        <a:pt x="216260" y="168212"/>
                        <a:pt x="216260" y="112945"/>
                      </a:cubicBezTo>
                      <a:cubicBezTo>
                        <a:pt x="216260" y="57678"/>
                        <a:pt x="171401" y="12818"/>
                        <a:pt x="116139" y="12818"/>
                      </a:cubicBezTo>
                      <a:close/>
                    </a:path>
                  </a:pathLst>
                </a:custGeom>
                <a:solidFill>
                  <a:srgbClr val="000000"/>
                </a:solidFill>
                <a:ln w="2333" cap="rnd">
                  <a:noFill/>
                  <a:prstDash val="solid"/>
                  <a:round/>
                </a:ln>
              </p:spPr>
              <p:txBody>
                <a:bodyPr rtlCol="0" anchor="ctr"/>
                <a:lstStyle/>
                <a:p>
                  <a:endParaRPr lang="en-CH" sz="4400"/>
                </a:p>
              </p:txBody>
            </p:sp>
          </p:grpSp>
          <p:grpSp>
            <p:nvGrpSpPr>
              <p:cNvPr id="325" name="Graphic 4">
                <a:extLst>
                  <a:ext uri="{FF2B5EF4-FFF2-40B4-BE49-F238E27FC236}">
                    <a16:creationId xmlns:a16="http://schemas.microsoft.com/office/drawing/2014/main" id="{042CD498-030D-F3AB-6DE6-721255BBCEE0}"/>
                  </a:ext>
                </a:extLst>
              </p:cNvPr>
              <p:cNvGrpSpPr/>
              <p:nvPr/>
            </p:nvGrpSpPr>
            <p:grpSpPr>
              <a:xfrm>
                <a:off x="6158161" y="16882922"/>
                <a:ext cx="233274" cy="233288"/>
                <a:chOff x="6158161" y="16882922"/>
                <a:chExt cx="233274" cy="233288"/>
              </a:xfrm>
            </p:grpSpPr>
            <p:sp>
              <p:nvSpPr>
                <p:cNvPr id="326" name="Freeform 325">
                  <a:extLst>
                    <a:ext uri="{FF2B5EF4-FFF2-40B4-BE49-F238E27FC236}">
                      <a16:creationId xmlns:a16="http://schemas.microsoft.com/office/drawing/2014/main" id="{7DC9442A-D4E6-A39E-F13D-F60130FDFCC0}"/>
                    </a:ext>
                  </a:extLst>
                </p:cNvPr>
                <p:cNvSpPr/>
                <p:nvPr/>
              </p:nvSpPr>
              <p:spPr>
                <a:xfrm>
                  <a:off x="6158161" y="16882922"/>
                  <a:ext cx="233274" cy="233288"/>
                </a:xfrm>
                <a:custGeom>
                  <a:avLst/>
                  <a:gdLst>
                    <a:gd name="connsiteX0" fmla="*/ 232732 w 233274"/>
                    <a:gd name="connsiteY0" fmla="*/ 112973 h 233288"/>
                    <a:gd name="connsiteX1" fmla="*/ 116095 w 233274"/>
                    <a:gd name="connsiteY1" fmla="*/ 229617 h 233288"/>
                    <a:gd name="connsiteX2" fmla="*/ -542 w 233274"/>
                    <a:gd name="connsiteY2" fmla="*/ 112973 h 233288"/>
                    <a:gd name="connsiteX3" fmla="*/ 116095 w 233274"/>
                    <a:gd name="connsiteY3" fmla="*/ -3672 h 233288"/>
                    <a:gd name="connsiteX4" fmla="*/ 232732 w 233274"/>
                    <a:gd name="connsiteY4" fmla="*/ 112973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32" y="112973"/>
                      </a:moveTo>
                      <a:cubicBezTo>
                        <a:pt x="232732" y="177394"/>
                        <a:pt x="180512" y="229617"/>
                        <a:pt x="116095" y="229617"/>
                      </a:cubicBezTo>
                      <a:cubicBezTo>
                        <a:pt x="51678" y="229617"/>
                        <a:pt x="-542" y="177394"/>
                        <a:pt x="-542" y="112973"/>
                      </a:cubicBezTo>
                      <a:cubicBezTo>
                        <a:pt x="-542" y="48552"/>
                        <a:pt x="51678" y="-3672"/>
                        <a:pt x="116095" y="-3672"/>
                      </a:cubicBezTo>
                      <a:cubicBezTo>
                        <a:pt x="180512" y="-3672"/>
                        <a:pt x="232732" y="48552"/>
                        <a:pt x="232732" y="112973"/>
                      </a:cubicBezTo>
                      <a:close/>
                    </a:path>
                  </a:pathLst>
                </a:custGeom>
                <a:solidFill>
                  <a:srgbClr val="FF1C68"/>
                </a:solidFill>
                <a:ln w="2333" cap="rnd">
                  <a:noFill/>
                  <a:prstDash val="solid"/>
                  <a:round/>
                </a:ln>
              </p:spPr>
              <p:txBody>
                <a:bodyPr rtlCol="0" anchor="ctr"/>
                <a:lstStyle/>
                <a:p>
                  <a:endParaRPr lang="en-CH" sz="4400"/>
                </a:p>
              </p:txBody>
            </p:sp>
            <p:sp>
              <p:nvSpPr>
                <p:cNvPr id="327" name="Freeform 326">
                  <a:extLst>
                    <a:ext uri="{FF2B5EF4-FFF2-40B4-BE49-F238E27FC236}">
                      <a16:creationId xmlns:a16="http://schemas.microsoft.com/office/drawing/2014/main" id="{17883A10-74C0-32FA-104C-0D2A10992450}"/>
                    </a:ext>
                  </a:extLst>
                </p:cNvPr>
                <p:cNvSpPr/>
                <p:nvPr/>
              </p:nvSpPr>
              <p:spPr>
                <a:xfrm>
                  <a:off x="6158161" y="16882922"/>
                  <a:ext cx="233274" cy="233288"/>
                </a:xfrm>
                <a:custGeom>
                  <a:avLst/>
                  <a:gdLst>
                    <a:gd name="connsiteX0" fmla="*/ 116095 w 233274"/>
                    <a:gd name="connsiteY0" fmla="*/ -3672 h 233288"/>
                    <a:gd name="connsiteX1" fmla="*/ 232732 w 233274"/>
                    <a:gd name="connsiteY1" fmla="*/ 112973 h 233288"/>
                    <a:gd name="connsiteX2" fmla="*/ 116095 w 233274"/>
                    <a:gd name="connsiteY2" fmla="*/ 229617 h 233288"/>
                    <a:gd name="connsiteX3" fmla="*/ -542 w 233274"/>
                    <a:gd name="connsiteY3" fmla="*/ 112973 h 233288"/>
                    <a:gd name="connsiteX4" fmla="*/ 116095 w 233274"/>
                    <a:gd name="connsiteY4" fmla="*/ -3672 h 233288"/>
                    <a:gd name="connsiteX5" fmla="*/ 116095 w 233274"/>
                    <a:gd name="connsiteY5" fmla="*/ 12846 h 233288"/>
                    <a:gd name="connsiteX6" fmla="*/ 15974 w 233274"/>
                    <a:gd name="connsiteY6" fmla="*/ 112973 h 233288"/>
                    <a:gd name="connsiteX7" fmla="*/ 116095 w 233274"/>
                    <a:gd name="connsiteY7" fmla="*/ 213100 h 233288"/>
                    <a:gd name="connsiteX8" fmla="*/ 216216 w 233274"/>
                    <a:gd name="connsiteY8" fmla="*/ 112973 h 233288"/>
                    <a:gd name="connsiteX9" fmla="*/ 116095 w 233274"/>
                    <a:gd name="connsiteY9" fmla="*/ 12846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95" y="-3672"/>
                      </a:moveTo>
                      <a:cubicBezTo>
                        <a:pt x="180479" y="-3672"/>
                        <a:pt x="232732" y="48586"/>
                        <a:pt x="232732" y="112973"/>
                      </a:cubicBezTo>
                      <a:cubicBezTo>
                        <a:pt x="232732" y="177360"/>
                        <a:pt x="180479" y="229617"/>
                        <a:pt x="116095" y="229617"/>
                      </a:cubicBezTo>
                      <a:cubicBezTo>
                        <a:pt x="51711" y="229617"/>
                        <a:pt x="-542" y="177360"/>
                        <a:pt x="-542" y="112973"/>
                      </a:cubicBezTo>
                      <a:cubicBezTo>
                        <a:pt x="-542" y="48586"/>
                        <a:pt x="51711" y="-3672"/>
                        <a:pt x="116095" y="-3672"/>
                      </a:cubicBezTo>
                      <a:close/>
                      <a:moveTo>
                        <a:pt x="116095" y="12846"/>
                      </a:moveTo>
                      <a:cubicBezTo>
                        <a:pt x="60833" y="12846"/>
                        <a:pt x="15974" y="57706"/>
                        <a:pt x="15974" y="112973"/>
                      </a:cubicBezTo>
                      <a:cubicBezTo>
                        <a:pt x="15974" y="168240"/>
                        <a:pt x="60833" y="213100"/>
                        <a:pt x="116095" y="213100"/>
                      </a:cubicBezTo>
                      <a:cubicBezTo>
                        <a:pt x="171358" y="213100"/>
                        <a:pt x="216216" y="168240"/>
                        <a:pt x="216216" y="112973"/>
                      </a:cubicBezTo>
                      <a:cubicBezTo>
                        <a:pt x="216216" y="57706"/>
                        <a:pt x="171358" y="12846"/>
                        <a:pt x="116095" y="12846"/>
                      </a:cubicBezTo>
                      <a:close/>
                    </a:path>
                  </a:pathLst>
                </a:custGeom>
                <a:solidFill>
                  <a:srgbClr val="000000"/>
                </a:solidFill>
                <a:ln w="2333" cap="rnd">
                  <a:noFill/>
                  <a:prstDash val="solid"/>
                  <a:round/>
                </a:ln>
              </p:spPr>
              <p:txBody>
                <a:bodyPr rtlCol="0" anchor="ctr"/>
                <a:lstStyle/>
                <a:p>
                  <a:endParaRPr lang="en-CH" sz="4400"/>
                </a:p>
              </p:txBody>
            </p:sp>
          </p:grpSp>
          <p:grpSp>
            <p:nvGrpSpPr>
              <p:cNvPr id="328" name="Graphic 4">
                <a:extLst>
                  <a:ext uri="{FF2B5EF4-FFF2-40B4-BE49-F238E27FC236}">
                    <a16:creationId xmlns:a16="http://schemas.microsoft.com/office/drawing/2014/main" id="{C9848628-6B46-94DE-C360-489AC564CC4B}"/>
                  </a:ext>
                </a:extLst>
              </p:cNvPr>
              <p:cNvGrpSpPr/>
              <p:nvPr/>
            </p:nvGrpSpPr>
            <p:grpSpPr>
              <a:xfrm>
                <a:off x="6488384" y="16778954"/>
                <a:ext cx="233274" cy="233288"/>
                <a:chOff x="6488384" y="16778954"/>
                <a:chExt cx="233274" cy="233288"/>
              </a:xfrm>
            </p:grpSpPr>
            <p:sp>
              <p:nvSpPr>
                <p:cNvPr id="329" name="Freeform 328">
                  <a:extLst>
                    <a:ext uri="{FF2B5EF4-FFF2-40B4-BE49-F238E27FC236}">
                      <a16:creationId xmlns:a16="http://schemas.microsoft.com/office/drawing/2014/main" id="{5AC03B91-2D7C-734B-C89E-78F126CBA5A5}"/>
                    </a:ext>
                  </a:extLst>
                </p:cNvPr>
                <p:cNvSpPr/>
                <p:nvPr/>
              </p:nvSpPr>
              <p:spPr>
                <a:xfrm>
                  <a:off x="6488384" y="16778954"/>
                  <a:ext cx="233274" cy="233288"/>
                </a:xfrm>
                <a:custGeom>
                  <a:avLst/>
                  <a:gdLst>
                    <a:gd name="connsiteX0" fmla="*/ 232841 w 233274"/>
                    <a:gd name="connsiteY0" fmla="*/ 112939 h 233288"/>
                    <a:gd name="connsiteX1" fmla="*/ 116203 w 233274"/>
                    <a:gd name="connsiteY1" fmla="*/ 229583 h 233288"/>
                    <a:gd name="connsiteX2" fmla="*/ -434 w 233274"/>
                    <a:gd name="connsiteY2" fmla="*/ 112939 h 233288"/>
                    <a:gd name="connsiteX3" fmla="*/ 116203 w 233274"/>
                    <a:gd name="connsiteY3" fmla="*/ -3706 h 233288"/>
                    <a:gd name="connsiteX4" fmla="*/ 232841 w 233274"/>
                    <a:gd name="connsiteY4" fmla="*/ 112939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41" y="112939"/>
                      </a:moveTo>
                      <a:cubicBezTo>
                        <a:pt x="232841" y="177360"/>
                        <a:pt x="180620" y="229583"/>
                        <a:pt x="116203" y="229583"/>
                      </a:cubicBezTo>
                      <a:cubicBezTo>
                        <a:pt x="51786" y="229583"/>
                        <a:pt x="-434" y="177360"/>
                        <a:pt x="-434" y="112939"/>
                      </a:cubicBezTo>
                      <a:cubicBezTo>
                        <a:pt x="-434" y="48518"/>
                        <a:pt x="51786" y="-3706"/>
                        <a:pt x="116203" y="-3706"/>
                      </a:cubicBezTo>
                      <a:cubicBezTo>
                        <a:pt x="180620" y="-3706"/>
                        <a:pt x="232841" y="48518"/>
                        <a:pt x="232841" y="112939"/>
                      </a:cubicBezTo>
                      <a:close/>
                    </a:path>
                  </a:pathLst>
                </a:custGeom>
                <a:solidFill>
                  <a:srgbClr val="FF1C68"/>
                </a:solidFill>
                <a:ln w="2333" cap="rnd">
                  <a:noFill/>
                  <a:prstDash val="solid"/>
                  <a:round/>
                </a:ln>
              </p:spPr>
              <p:txBody>
                <a:bodyPr rtlCol="0" anchor="ctr"/>
                <a:lstStyle/>
                <a:p>
                  <a:endParaRPr lang="en-CH" sz="4400"/>
                </a:p>
              </p:txBody>
            </p:sp>
            <p:sp>
              <p:nvSpPr>
                <p:cNvPr id="330" name="Freeform 329">
                  <a:extLst>
                    <a:ext uri="{FF2B5EF4-FFF2-40B4-BE49-F238E27FC236}">
                      <a16:creationId xmlns:a16="http://schemas.microsoft.com/office/drawing/2014/main" id="{C8340CB1-A93B-22E1-E2B6-65A9BBF9EDF1}"/>
                    </a:ext>
                  </a:extLst>
                </p:cNvPr>
                <p:cNvSpPr/>
                <p:nvPr/>
              </p:nvSpPr>
              <p:spPr>
                <a:xfrm>
                  <a:off x="6488384" y="16778954"/>
                  <a:ext cx="233274" cy="233288"/>
                </a:xfrm>
                <a:custGeom>
                  <a:avLst/>
                  <a:gdLst>
                    <a:gd name="connsiteX0" fmla="*/ 116203 w 233274"/>
                    <a:gd name="connsiteY0" fmla="*/ -3706 h 233288"/>
                    <a:gd name="connsiteX1" fmla="*/ 232841 w 233274"/>
                    <a:gd name="connsiteY1" fmla="*/ 112939 h 233288"/>
                    <a:gd name="connsiteX2" fmla="*/ 116203 w 233274"/>
                    <a:gd name="connsiteY2" fmla="*/ 229583 h 233288"/>
                    <a:gd name="connsiteX3" fmla="*/ -434 w 233274"/>
                    <a:gd name="connsiteY3" fmla="*/ 112939 h 233288"/>
                    <a:gd name="connsiteX4" fmla="*/ 116203 w 233274"/>
                    <a:gd name="connsiteY4" fmla="*/ -3706 h 233288"/>
                    <a:gd name="connsiteX5" fmla="*/ 116203 w 233274"/>
                    <a:gd name="connsiteY5" fmla="*/ 12811 h 233288"/>
                    <a:gd name="connsiteX6" fmla="*/ 16082 w 233274"/>
                    <a:gd name="connsiteY6" fmla="*/ 112939 h 233288"/>
                    <a:gd name="connsiteX7" fmla="*/ 116203 w 233274"/>
                    <a:gd name="connsiteY7" fmla="*/ 213066 h 233288"/>
                    <a:gd name="connsiteX8" fmla="*/ 216325 w 233274"/>
                    <a:gd name="connsiteY8" fmla="*/ 112939 h 233288"/>
                    <a:gd name="connsiteX9" fmla="*/ 116203 w 233274"/>
                    <a:gd name="connsiteY9" fmla="*/ 12811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03" y="-3706"/>
                      </a:moveTo>
                      <a:cubicBezTo>
                        <a:pt x="180587" y="-3706"/>
                        <a:pt x="232841" y="48552"/>
                        <a:pt x="232841" y="112939"/>
                      </a:cubicBezTo>
                      <a:cubicBezTo>
                        <a:pt x="232841" y="177326"/>
                        <a:pt x="180587" y="229583"/>
                        <a:pt x="116203" y="229583"/>
                      </a:cubicBezTo>
                      <a:cubicBezTo>
                        <a:pt x="51819" y="229583"/>
                        <a:pt x="-434" y="177326"/>
                        <a:pt x="-434" y="112939"/>
                      </a:cubicBezTo>
                      <a:cubicBezTo>
                        <a:pt x="-434" y="48552"/>
                        <a:pt x="51819" y="-3706"/>
                        <a:pt x="116203" y="-3706"/>
                      </a:cubicBezTo>
                      <a:close/>
                      <a:moveTo>
                        <a:pt x="116203" y="12811"/>
                      </a:moveTo>
                      <a:cubicBezTo>
                        <a:pt x="60941" y="12811"/>
                        <a:pt x="16082" y="57672"/>
                        <a:pt x="16082" y="112939"/>
                      </a:cubicBezTo>
                      <a:cubicBezTo>
                        <a:pt x="16082" y="168206"/>
                        <a:pt x="60941" y="213066"/>
                        <a:pt x="116203" y="213066"/>
                      </a:cubicBezTo>
                      <a:cubicBezTo>
                        <a:pt x="171466" y="213066"/>
                        <a:pt x="216325" y="168206"/>
                        <a:pt x="216325" y="112939"/>
                      </a:cubicBezTo>
                      <a:cubicBezTo>
                        <a:pt x="216325" y="57672"/>
                        <a:pt x="171466" y="12811"/>
                        <a:pt x="116203" y="12811"/>
                      </a:cubicBezTo>
                      <a:close/>
                    </a:path>
                  </a:pathLst>
                </a:custGeom>
                <a:solidFill>
                  <a:srgbClr val="000000"/>
                </a:solidFill>
                <a:ln w="2333" cap="rnd">
                  <a:noFill/>
                  <a:prstDash val="solid"/>
                  <a:round/>
                </a:ln>
              </p:spPr>
              <p:txBody>
                <a:bodyPr rtlCol="0" anchor="ctr"/>
                <a:lstStyle/>
                <a:p>
                  <a:endParaRPr lang="en-CH" sz="4400"/>
                </a:p>
              </p:txBody>
            </p:sp>
          </p:grpSp>
          <p:grpSp>
            <p:nvGrpSpPr>
              <p:cNvPr id="331" name="Graphic 4">
                <a:extLst>
                  <a:ext uri="{FF2B5EF4-FFF2-40B4-BE49-F238E27FC236}">
                    <a16:creationId xmlns:a16="http://schemas.microsoft.com/office/drawing/2014/main" id="{40A3A469-0085-EE3E-EF27-18F3BBAFF850}"/>
                  </a:ext>
                </a:extLst>
              </p:cNvPr>
              <p:cNvGrpSpPr/>
              <p:nvPr/>
            </p:nvGrpSpPr>
            <p:grpSpPr>
              <a:xfrm>
                <a:off x="6326865" y="16188554"/>
                <a:ext cx="233274" cy="233288"/>
                <a:chOff x="6326865" y="16188554"/>
                <a:chExt cx="233274" cy="233288"/>
              </a:xfrm>
            </p:grpSpPr>
            <p:sp>
              <p:nvSpPr>
                <p:cNvPr id="332" name="Freeform 331">
                  <a:extLst>
                    <a:ext uri="{FF2B5EF4-FFF2-40B4-BE49-F238E27FC236}">
                      <a16:creationId xmlns:a16="http://schemas.microsoft.com/office/drawing/2014/main" id="{C888EBE3-B901-F962-345C-A7A86F4B1AED}"/>
                    </a:ext>
                  </a:extLst>
                </p:cNvPr>
                <p:cNvSpPr/>
                <p:nvPr/>
              </p:nvSpPr>
              <p:spPr>
                <a:xfrm>
                  <a:off x="6326865" y="16188554"/>
                  <a:ext cx="233274" cy="233288"/>
                </a:xfrm>
                <a:custGeom>
                  <a:avLst/>
                  <a:gdLst>
                    <a:gd name="connsiteX0" fmla="*/ 232788 w 233274"/>
                    <a:gd name="connsiteY0" fmla="*/ 112745 h 233288"/>
                    <a:gd name="connsiteX1" fmla="*/ 116150 w 233274"/>
                    <a:gd name="connsiteY1" fmla="*/ 229390 h 233288"/>
                    <a:gd name="connsiteX2" fmla="*/ -487 w 233274"/>
                    <a:gd name="connsiteY2" fmla="*/ 112745 h 233288"/>
                    <a:gd name="connsiteX3" fmla="*/ 116150 w 233274"/>
                    <a:gd name="connsiteY3" fmla="*/ -3899 h 233288"/>
                    <a:gd name="connsiteX4" fmla="*/ 232788 w 233274"/>
                    <a:gd name="connsiteY4" fmla="*/ 11274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88" y="112745"/>
                      </a:moveTo>
                      <a:cubicBezTo>
                        <a:pt x="232788" y="177166"/>
                        <a:pt x="180567" y="229390"/>
                        <a:pt x="116150" y="229390"/>
                      </a:cubicBezTo>
                      <a:cubicBezTo>
                        <a:pt x="51733" y="229390"/>
                        <a:pt x="-487" y="177166"/>
                        <a:pt x="-487" y="112745"/>
                      </a:cubicBezTo>
                      <a:cubicBezTo>
                        <a:pt x="-487" y="48324"/>
                        <a:pt x="51733" y="-3899"/>
                        <a:pt x="116150" y="-3899"/>
                      </a:cubicBezTo>
                      <a:cubicBezTo>
                        <a:pt x="180567" y="-3899"/>
                        <a:pt x="232788" y="48324"/>
                        <a:pt x="232788" y="112745"/>
                      </a:cubicBezTo>
                      <a:close/>
                    </a:path>
                  </a:pathLst>
                </a:custGeom>
                <a:solidFill>
                  <a:srgbClr val="FF1C68"/>
                </a:solidFill>
                <a:ln w="2333" cap="rnd">
                  <a:noFill/>
                  <a:prstDash val="solid"/>
                  <a:round/>
                </a:ln>
              </p:spPr>
              <p:txBody>
                <a:bodyPr rtlCol="0" anchor="ctr"/>
                <a:lstStyle/>
                <a:p>
                  <a:endParaRPr lang="en-CH" sz="4400"/>
                </a:p>
              </p:txBody>
            </p:sp>
            <p:sp>
              <p:nvSpPr>
                <p:cNvPr id="333" name="Freeform 332">
                  <a:extLst>
                    <a:ext uri="{FF2B5EF4-FFF2-40B4-BE49-F238E27FC236}">
                      <a16:creationId xmlns:a16="http://schemas.microsoft.com/office/drawing/2014/main" id="{09D6DF42-5ADA-AEB3-A82B-316590178344}"/>
                    </a:ext>
                  </a:extLst>
                </p:cNvPr>
                <p:cNvSpPr/>
                <p:nvPr/>
              </p:nvSpPr>
              <p:spPr>
                <a:xfrm>
                  <a:off x="6326865" y="16188554"/>
                  <a:ext cx="233274" cy="233288"/>
                </a:xfrm>
                <a:custGeom>
                  <a:avLst/>
                  <a:gdLst>
                    <a:gd name="connsiteX0" fmla="*/ 116150 w 233274"/>
                    <a:gd name="connsiteY0" fmla="*/ -3899 h 233288"/>
                    <a:gd name="connsiteX1" fmla="*/ 232788 w 233274"/>
                    <a:gd name="connsiteY1" fmla="*/ 112745 h 233288"/>
                    <a:gd name="connsiteX2" fmla="*/ 116150 w 233274"/>
                    <a:gd name="connsiteY2" fmla="*/ 229390 h 233288"/>
                    <a:gd name="connsiteX3" fmla="*/ -487 w 233274"/>
                    <a:gd name="connsiteY3" fmla="*/ 112745 h 233288"/>
                    <a:gd name="connsiteX4" fmla="*/ 116150 w 233274"/>
                    <a:gd name="connsiteY4" fmla="*/ -3899 h 233288"/>
                    <a:gd name="connsiteX5" fmla="*/ 116150 w 233274"/>
                    <a:gd name="connsiteY5" fmla="*/ 12618 h 233288"/>
                    <a:gd name="connsiteX6" fmla="*/ 16029 w 233274"/>
                    <a:gd name="connsiteY6" fmla="*/ 112745 h 233288"/>
                    <a:gd name="connsiteX7" fmla="*/ 116150 w 233274"/>
                    <a:gd name="connsiteY7" fmla="*/ 212872 h 233288"/>
                    <a:gd name="connsiteX8" fmla="*/ 216272 w 233274"/>
                    <a:gd name="connsiteY8" fmla="*/ 112745 h 233288"/>
                    <a:gd name="connsiteX9" fmla="*/ 116150 w 233274"/>
                    <a:gd name="connsiteY9" fmla="*/ 1261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50" y="-3899"/>
                      </a:moveTo>
                      <a:cubicBezTo>
                        <a:pt x="180534" y="-3899"/>
                        <a:pt x="232788" y="48358"/>
                        <a:pt x="232788" y="112745"/>
                      </a:cubicBezTo>
                      <a:cubicBezTo>
                        <a:pt x="232788" y="177132"/>
                        <a:pt x="180534" y="229390"/>
                        <a:pt x="116150" y="229390"/>
                      </a:cubicBezTo>
                      <a:cubicBezTo>
                        <a:pt x="51766" y="229390"/>
                        <a:pt x="-487" y="177132"/>
                        <a:pt x="-487" y="112745"/>
                      </a:cubicBezTo>
                      <a:cubicBezTo>
                        <a:pt x="-487" y="48358"/>
                        <a:pt x="51766" y="-3899"/>
                        <a:pt x="116150" y="-3899"/>
                      </a:cubicBezTo>
                      <a:close/>
                      <a:moveTo>
                        <a:pt x="116150" y="12618"/>
                      </a:moveTo>
                      <a:cubicBezTo>
                        <a:pt x="60888" y="12618"/>
                        <a:pt x="16029" y="57478"/>
                        <a:pt x="16029" y="112745"/>
                      </a:cubicBezTo>
                      <a:cubicBezTo>
                        <a:pt x="16029" y="168012"/>
                        <a:pt x="60888" y="212872"/>
                        <a:pt x="116150" y="212872"/>
                      </a:cubicBezTo>
                      <a:cubicBezTo>
                        <a:pt x="171413" y="212872"/>
                        <a:pt x="216272" y="168012"/>
                        <a:pt x="216272" y="112745"/>
                      </a:cubicBezTo>
                      <a:cubicBezTo>
                        <a:pt x="216272" y="57478"/>
                        <a:pt x="171413" y="12618"/>
                        <a:pt x="116150" y="12618"/>
                      </a:cubicBezTo>
                      <a:close/>
                    </a:path>
                  </a:pathLst>
                </a:custGeom>
                <a:solidFill>
                  <a:srgbClr val="000000"/>
                </a:solidFill>
                <a:ln w="2333" cap="rnd">
                  <a:noFill/>
                  <a:prstDash val="solid"/>
                  <a:round/>
                </a:ln>
              </p:spPr>
              <p:txBody>
                <a:bodyPr rtlCol="0" anchor="ctr"/>
                <a:lstStyle/>
                <a:p>
                  <a:endParaRPr lang="en-CH" sz="4400"/>
                </a:p>
              </p:txBody>
            </p:sp>
          </p:grpSp>
          <p:grpSp>
            <p:nvGrpSpPr>
              <p:cNvPr id="334" name="Graphic 4">
                <a:extLst>
                  <a:ext uri="{FF2B5EF4-FFF2-40B4-BE49-F238E27FC236}">
                    <a16:creationId xmlns:a16="http://schemas.microsoft.com/office/drawing/2014/main" id="{FD9F912A-ED19-9293-6926-4F4706F7D183}"/>
                  </a:ext>
                </a:extLst>
              </p:cNvPr>
              <p:cNvGrpSpPr/>
              <p:nvPr/>
            </p:nvGrpSpPr>
            <p:grpSpPr>
              <a:xfrm>
                <a:off x="6321196" y="16313046"/>
                <a:ext cx="233274" cy="233288"/>
                <a:chOff x="6321196" y="16313046"/>
                <a:chExt cx="233274" cy="233288"/>
              </a:xfrm>
            </p:grpSpPr>
            <p:sp>
              <p:nvSpPr>
                <p:cNvPr id="335" name="Freeform 334">
                  <a:extLst>
                    <a:ext uri="{FF2B5EF4-FFF2-40B4-BE49-F238E27FC236}">
                      <a16:creationId xmlns:a16="http://schemas.microsoft.com/office/drawing/2014/main" id="{5FFF707D-B546-FDFF-14EC-D6C580068DB7}"/>
                    </a:ext>
                  </a:extLst>
                </p:cNvPr>
                <p:cNvSpPr/>
                <p:nvPr/>
              </p:nvSpPr>
              <p:spPr>
                <a:xfrm>
                  <a:off x="6321196" y="16313046"/>
                  <a:ext cx="233274" cy="233288"/>
                </a:xfrm>
                <a:custGeom>
                  <a:avLst/>
                  <a:gdLst>
                    <a:gd name="connsiteX0" fmla="*/ 232786 w 233274"/>
                    <a:gd name="connsiteY0" fmla="*/ 112786 h 233288"/>
                    <a:gd name="connsiteX1" fmla="*/ 116149 w 233274"/>
                    <a:gd name="connsiteY1" fmla="*/ 229430 h 233288"/>
                    <a:gd name="connsiteX2" fmla="*/ -489 w 233274"/>
                    <a:gd name="connsiteY2" fmla="*/ 112786 h 233288"/>
                    <a:gd name="connsiteX3" fmla="*/ 116149 w 233274"/>
                    <a:gd name="connsiteY3" fmla="*/ -3859 h 233288"/>
                    <a:gd name="connsiteX4" fmla="*/ 232786 w 233274"/>
                    <a:gd name="connsiteY4" fmla="*/ 112786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86" y="112786"/>
                      </a:moveTo>
                      <a:cubicBezTo>
                        <a:pt x="232786" y="177207"/>
                        <a:pt x="180566" y="229430"/>
                        <a:pt x="116149" y="229430"/>
                      </a:cubicBezTo>
                      <a:cubicBezTo>
                        <a:pt x="51732" y="229430"/>
                        <a:pt x="-489" y="177207"/>
                        <a:pt x="-489" y="112786"/>
                      </a:cubicBezTo>
                      <a:cubicBezTo>
                        <a:pt x="-489" y="48365"/>
                        <a:pt x="51732" y="-3859"/>
                        <a:pt x="116149" y="-3859"/>
                      </a:cubicBezTo>
                      <a:cubicBezTo>
                        <a:pt x="180566" y="-3859"/>
                        <a:pt x="232786" y="48365"/>
                        <a:pt x="232786" y="112786"/>
                      </a:cubicBezTo>
                      <a:close/>
                    </a:path>
                  </a:pathLst>
                </a:custGeom>
                <a:solidFill>
                  <a:srgbClr val="FF1C68"/>
                </a:solidFill>
                <a:ln w="2333" cap="rnd">
                  <a:noFill/>
                  <a:prstDash val="solid"/>
                  <a:round/>
                </a:ln>
              </p:spPr>
              <p:txBody>
                <a:bodyPr rtlCol="0" anchor="ctr"/>
                <a:lstStyle/>
                <a:p>
                  <a:endParaRPr lang="en-CH" sz="4400"/>
                </a:p>
              </p:txBody>
            </p:sp>
            <p:sp>
              <p:nvSpPr>
                <p:cNvPr id="336" name="Freeform 335">
                  <a:extLst>
                    <a:ext uri="{FF2B5EF4-FFF2-40B4-BE49-F238E27FC236}">
                      <a16:creationId xmlns:a16="http://schemas.microsoft.com/office/drawing/2014/main" id="{023D4E55-1546-ADCC-4473-D508FB3E658D}"/>
                    </a:ext>
                  </a:extLst>
                </p:cNvPr>
                <p:cNvSpPr/>
                <p:nvPr/>
              </p:nvSpPr>
              <p:spPr>
                <a:xfrm>
                  <a:off x="6321196" y="16313046"/>
                  <a:ext cx="233274" cy="233288"/>
                </a:xfrm>
                <a:custGeom>
                  <a:avLst/>
                  <a:gdLst>
                    <a:gd name="connsiteX0" fmla="*/ 116149 w 233274"/>
                    <a:gd name="connsiteY0" fmla="*/ -3859 h 233288"/>
                    <a:gd name="connsiteX1" fmla="*/ 232786 w 233274"/>
                    <a:gd name="connsiteY1" fmla="*/ 112786 h 233288"/>
                    <a:gd name="connsiteX2" fmla="*/ 116149 w 233274"/>
                    <a:gd name="connsiteY2" fmla="*/ 229430 h 233288"/>
                    <a:gd name="connsiteX3" fmla="*/ -489 w 233274"/>
                    <a:gd name="connsiteY3" fmla="*/ 112786 h 233288"/>
                    <a:gd name="connsiteX4" fmla="*/ 116149 w 233274"/>
                    <a:gd name="connsiteY4" fmla="*/ -3859 h 233288"/>
                    <a:gd name="connsiteX5" fmla="*/ 116149 w 233274"/>
                    <a:gd name="connsiteY5" fmla="*/ 12659 h 233288"/>
                    <a:gd name="connsiteX6" fmla="*/ 16027 w 233274"/>
                    <a:gd name="connsiteY6" fmla="*/ 112786 h 233288"/>
                    <a:gd name="connsiteX7" fmla="*/ 116149 w 233274"/>
                    <a:gd name="connsiteY7" fmla="*/ 212913 h 233288"/>
                    <a:gd name="connsiteX8" fmla="*/ 216270 w 233274"/>
                    <a:gd name="connsiteY8" fmla="*/ 112786 h 233288"/>
                    <a:gd name="connsiteX9" fmla="*/ 116149 w 233274"/>
                    <a:gd name="connsiteY9" fmla="*/ 12659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49" y="-3859"/>
                      </a:moveTo>
                      <a:cubicBezTo>
                        <a:pt x="180532" y="-3859"/>
                        <a:pt x="232786" y="48399"/>
                        <a:pt x="232786" y="112786"/>
                      </a:cubicBezTo>
                      <a:cubicBezTo>
                        <a:pt x="232786" y="177173"/>
                        <a:pt x="180532" y="229430"/>
                        <a:pt x="116149" y="229430"/>
                      </a:cubicBezTo>
                      <a:cubicBezTo>
                        <a:pt x="51765" y="229430"/>
                        <a:pt x="-489" y="177173"/>
                        <a:pt x="-489" y="112786"/>
                      </a:cubicBezTo>
                      <a:cubicBezTo>
                        <a:pt x="-489" y="48399"/>
                        <a:pt x="51765" y="-3859"/>
                        <a:pt x="116149" y="-3859"/>
                      </a:cubicBezTo>
                      <a:close/>
                      <a:moveTo>
                        <a:pt x="116149" y="12659"/>
                      </a:moveTo>
                      <a:cubicBezTo>
                        <a:pt x="60886" y="12659"/>
                        <a:pt x="16027" y="57519"/>
                        <a:pt x="16027" y="112786"/>
                      </a:cubicBezTo>
                      <a:cubicBezTo>
                        <a:pt x="16027" y="168053"/>
                        <a:pt x="60886" y="212913"/>
                        <a:pt x="116149" y="212913"/>
                      </a:cubicBezTo>
                      <a:cubicBezTo>
                        <a:pt x="171411" y="212913"/>
                        <a:pt x="216270" y="168053"/>
                        <a:pt x="216270" y="112786"/>
                      </a:cubicBezTo>
                      <a:cubicBezTo>
                        <a:pt x="216270" y="57519"/>
                        <a:pt x="171411" y="12659"/>
                        <a:pt x="116149" y="12659"/>
                      </a:cubicBezTo>
                      <a:close/>
                    </a:path>
                  </a:pathLst>
                </a:custGeom>
                <a:solidFill>
                  <a:srgbClr val="000000"/>
                </a:solidFill>
                <a:ln w="2333" cap="rnd">
                  <a:noFill/>
                  <a:prstDash val="solid"/>
                  <a:round/>
                </a:ln>
              </p:spPr>
              <p:txBody>
                <a:bodyPr rtlCol="0" anchor="ctr"/>
                <a:lstStyle/>
                <a:p>
                  <a:endParaRPr lang="en-CH" sz="4400"/>
                </a:p>
              </p:txBody>
            </p:sp>
          </p:grpSp>
          <p:grpSp>
            <p:nvGrpSpPr>
              <p:cNvPr id="337" name="Graphic 4">
                <a:extLst>
                  <a:ext uri="{FF2B5EF4-FFF2-40B4-BE49-F238E27FC236}">
                    <a16:creationId xmlns:a16="http://schemas.microsoft.com/office/drawing/2014/main" id="{D12CB930-98C4-9F02-F198-7A692F51A7B0}"/>
                  </a:ext>
                </a:extLst>
              </p:cNvPr>
              <p:cNvGrpSpPr/>
              <p:nvPr/>
            </p:nvGrpSpPr>
            <p:grpSpPr>
              <a:xfrm>
                <a:off x="6416209" y="16315549"/>
                <a:ext cx="233274" cy="233288"/>
                <a:chOff x="6416209" y="16315549"/>
                <a:chExt cx="233274" cy="233288"/>
              </a:xfrm>
            </p:grpSpPr>
            <p:sp>
              <p:nvSpPr>
                <p:cNvPr id="338" name="Freeform 337">
                  <a:extLst>
                    <a:ext uri="{FF2B5EF4-FFF2-40B4-BE49-F238E27FC236}">
                      <a16:creationId xmlns:a16="http://schemas.microsoft.com/office/drawing/2014/main" id="{AB1B5BE8-192F-9C67-0945-F25D22D1DC87}"/>
                    </a:ext>
                  </a:extLst>
                </p:cNvPr>
                <p:cNvSpPr/>
                <p:nvPr/>
              </p:nvSpPr>
              <p:spPr>
                <a:xfrm>
                  <a:off x="6416209" y="16315549"/>
                  <a:ext cx="233274" cy="233288"/>
                </a:xfrm>
                <a:custGeom>
                  <a:avLst/>
                  <a:gdLst>
                    <a:gd name="connsiteX0" fmla="*/ 232817 w 233274"/>
                    <a:gd name="connsiteY0" fmla="*/ 112787 h 233288"/>
                    <a:gd name="connsiteX1" fmla="*/ 116180 w 233274"/>
                    <a:gd name="connsiteY1" fmla="*/ 229431 h 233288"/>
                    <a:gd name="connsiteX2" fmla="*/ -457 w 233274"/>
                    <a:gd name="connsiteY2" fmla="*/ 112787 h 233288"/>
                    <a:gd name="connsiteX3" fmla="*/ 116180 w 233274"/>
                    <a:gd name="connsiteY3" fmla="*/ -3858 h 233288"/>
                    <a:gd name="connsiteX4" fmla="*/ 232817 w 233274"/>
                    <a:gd name="connsiteY4" fmla="*/ 112787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17" y="112787"/>
                      </a:moveTo>
                      <a:cubicBezTo>
                        <a:pt x="232817" y="177208"/>
                        <a:pt x="180597" y="229431"/>
                        <a:pt x="116180" y="229431"/>
                      </a:cubicBezTo>
                      <a:cubicBezTo>
                        <a:pt x="51763" y="229431"/>
                        <a:pt x="-457" y="177208"/>
                        <a:pt x="-457" y="112787"/>
                      </a:cubicBezTo>
                      <a:cubicBezTo>
                        <a:pt x="-457" y="48366"/>
                        <a:pt x="51763" y="-3858"/>
                        <a:pt x="116180" y="-3858"/>
                      </a:cubicBezTo>
                      <a:cubicBezTo>
                        <a:pt x="180597" y="-3858"/>
                        <a:pt x="232817" y="48366"/>
                        <a:pt x="232817" y="112787"/>
                      </a:cubicBezTo>
                      <a:close/>
                    </a:path>
                  </a:pathLst>
                </a:custGeom>
                <a:solidFill>
                  <a:srgbClr val="FF1C68"/>
                </a:solidFill>
                <a:ln w="2333" cap="rnd">
                  <a:noFill/>
                  <a:prstDash val="solid"/>
                  <a:round/>
                </a:ln>
              </p:spPr>
              <p:txBody>
                <a:bodyPr rtlCol="0" anchor="ctr"/>
                <a:lstStyle/>
                <a:p>
                  <a:endParaRPr lang="en-CH" sz="4400"/>
                </a:p>
              </p:txBody>
            </p:sp>
            <p:sp>
              <p:nvSpPr>
                <p:cNvPr id="339" name="Freeform 338">
                  <a:extLst>
                    <a:ext uri="{FF2B5EF4-FFF2-40B4-BE49-F238E27FC236}">
                      <a16:creationId xmlns:a16="http://schemas.microsoft.com/office/drawing/2014/main" id="{A8537A17-6F0B-79C4-4D1C-C425E59A4B2A}"/>
                    </a:ext>
                  </a:extLst>
                </p:cNvPr>
                <p:cNvSpPr/>
                <p:nvPr/>
              </p:nvSpPr>
              <p:spPr>
                <a:xfrm>
                  <a:off x="6416209" y="16315549"/>
                  <a:ext cx="233274" cy="233288"/>
                </a:xfrm>
                <a:custGeom>
                  <a:avLst/>
                  <a:gdLst>
                    <a:gd name="connsiteX0" fmla="*/ 116180 w 233274"/>
                    <a:gd name="connsiteY0" fmla="*/ -3858 h 233288"/>
                    <a:gd name="connsiteX1" fmla="*/ 232817 w 233274"/>
                    <a:gd name="connsiteY1" fmla="*/ 112787 h 233288"/>
                    <a:gd name="connsiteX2" fmla="*/ 116180 w 233274"/>
                    <a:gd name="connsiteY2" fmla="*/ 229431 h 233288"/>
                    <a:gd name="connsiteX3" fmla="*/ -457 w 233274"/>
                    <a:gd name="connsiteY3" fmla="*/ 112787 h 233288"/>
                    <a:gd name="connsiteX4" fmla="*/ 116180 w 233274"/>
                    <a:gd name="connsiteY4" fmla="*/ -3858 h 233288"/>
                    <a:gd name="connsiteX5" fmla="*/ 116180 w 233274"/>
                    <a:gd name="connsiteY5" fmla="*/ 12659 h 233288"/>
                    <a:gd name="connsiteX6" fmla="*/ 16059 w 233274"/>
                    <a:gd name="connsiteY6" fmla="*/ 112787 h 233288"/>
                    <a:gd name="connsiteX7" fmla="*/ 116180 w 233274"/>
                    <a:gd name="connsiteY7" fmla="*/ 212914 h 233288"/>
                    <a:gd name="connsiteX8" fmla="*/ 216301 w 233274"/>
                    <a:gd name="connsiteY8" fmla="*/ 112787 h 233288"/>
                    <a:gd name="connsiteX9" fmla="*/ 116180 w 233274"/>
                    <a:gd name="connsiteY9" fmla="*/ 12659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80" y="-3858"/>
                      </a:moveTo>
                      <a:cubicBezTo>
                        <a:pt x="180564" y="-3858"/>
                        <a:pt x="232817" y="48400"/>
                        <a:pt x="232817" y="112787"/>
                      </a:cubicBezTo>
                      <a:cubicBezTo>
                        <a:pt x="232817" y="177174"/>
                        <a:pt x="180564" y="229431"/>
                        <a:pt x="116180" y="229431"/>
                      </a:cubicBezTo>
                      <a:cubicBezTo>
                        <a:pt x="51796" y="229431"/>
                        <a:pt x="-457" y="177174"/>
                        <a:pt x="-457" y="112787"/>
                      </a:cubicBezTo>
                      <a:cubicBezTo>
                        <a:pt x="-457" y="48400"/>
                        <a:pt x="51796" y="-3858"/>
                        <a:pt x="116180" y="-3858"/>
                      </a:cubicBezTo>
                      <a:close/>
                      <a:moveTo>
                        <a:pt x="116180" y="12659"/>
                      </a:moveTo>
                      <a:cubicBezTo>
                        <a:pt x="60917" y="12659"/>
                        <a:pt x="16059" y="57520"/>
                        <a:pt x="16059" y="112787"/>
                      </a:cubicBezTo>
                      <a:cubicBezTo>
                        <a:pt x="16059" y="168054"/>
                        <a:pt x="60917" y="212914"/>
                        <a:pt x="116180" y="212914"/>
                      </a:cubicBezTo>
                      <a:cubicBezTo>
                        <a:pt x="171442" y="212914"/>
                        <a:pt x="216301" y="168054"/>
                        <a:pt x="216301" y="112787"/>
                      </a:cubicBezTo>
                      <a:cubicBezTo>
                        <a:pt x="216301" y="57520"/>
                        <a:pt x="171442" y="12659"/>
                        <a:pt x="116180" y="12659"/>
                      </a:cubicBezTo>
                      <a:close/>
                    </a:path>
                  </a:pathLst>
                </a:custGeom>
                <a:solidFill>
                  <a:srgbClr val="000000"/>
                </a:solidFill>
                <a:ln w="2333" cap="rnd">
                  <a:noFill/>
                  <a:prstDash val="solid"/>
                  <a:round/>
                </a:ln>
              </p:spPr>
              <p:txBody>
                <a:bodyPr rtlCol="0" anchor="ctr"/>
                <a:lstStyle/>
                <a:p>
                  <a:endParaRPr lang="en-CH" sz="4400"/>
                </a:p>
              </p:txBody>
            </p:sp>
          </p:grpSp>
          <p:grpSp>
            <p:nvGrpSpPr>
              <p:cNvPr id="340" name="Graphic 4">
                <a:extLst>
                  <a:ext uri="{FF2B5EF4-FFF2-40B4-BE49-F238E27FC236}">
                    <a16:creationId xmlns:a16="http://schemas.microsoft.com/office/drawing/2014/main" id="{32A93C8A-DDF1-AA4F-36F3-73ECB1D2DF97}"/>
                  </a:ext>
                </a:extLst>
              </p:cNvPr>
              <p:cNvGrpSpPr/>
              <p:nvPr/>
            </p:nvGrpSpPr>
            <p:grpSpPr>
              <a:xfrm>
                <a:off x="6358520" y="16431769"/>
                <a:ext cx="233274" cy="233288"/>
                <a:chOff x="6358520" y="16431769"/>
                <a:chExt cx="233274" cy="233288"/>
              </a:xfrm>
            </p:grpSpPr>
            <p:sp>
              <p:nvSpPr>
                <p:cNvPr id="341" name="Freeform 340">
                  <a:extLst>
                    <a:ext uri="{FF2B5EF4-FFF2-40B4-BE49-F238E27FC236}">
                      <a16:creationId xmlns:a16="http://schemas.microsoft.com/office/drawing/2014/main" id="{CA783FC3-2472-00C3-C4B9-A83894F710F2}"/>
                    </a:ext>
                  </a:extLst>
                </p:cNvPr>
                <p:cNvSpPr/>
                <p:nvPr/>
              </p:nvSpPr>
              <p:spPr>
                <a:xfrm>
                  <a:off x="6358520" y="16431769"/>
                  <a:ext cx="233274" cy="233288"/>
                </a:xfrm>
                <a:custGeom>
                  <a:avLst/>
                  <a:gdLst>
                    <a:gd name="connsiteX0" fmla="*/ 232798 w 233274"/>
                    <a:gd name="connsiteY0" fmla="*/ 112825 h 233288"/>
                    <a:gd name="connsiteX1" fmla="*/ 116161 w 233274"/>
                    <a:gd name="connsiteY1" fmla="*/ 229469 h 233288"/>
                    <a:gd name="connsiteX2" fmla="*/ -476 w 233274"/>
                    <a:gd name="connsiteY2" fmla="*/ 112825 h 233288"/>
                    <a:gd name="connsiteX3" fmla="*/ 116161 w 233274"/>
                    <a:gd name="connsiteY3" fmla="*/ -3820 h 233288"/>
                    <a:gd name="connsiteX4" fmla="*/ 232798 w 233274"/>
                    <a:gd name="connsiteY4" fmla="*/ 11282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98" y="112825"/>
                      </a:moveTo>
                      <a:cubicBezTo>
                        <a:pt x="232798" y="177246"/>
                        <a:pt x="180578" y="229469"/>
                        <a:pt x="116161" y="229469"/>
                      </a:cubicBezTo>
                      <a:cubicBezTo>
                        <a:pt x="51744" y="229469"/>
                        <a:pt x="-476" y="177246"/>
                        <a:pt x="-476" y="112825"/>
                      </a:cubicBezTo>
                      <a:cubicBezTo>
                        <a:pt x="-476" y="48404"/>
                        <a:pt x="51744" y="-3820"/>
                        <a:pt x="116161" y="-3820"/>
                      </a:cubicBezTo>
                      <a:cubicBezTo>
                        <a:pt x="180578" y="-3820"/>
                        <a:pt x="232798" y="48404"/>
                        <a:pt x="232798" y="112825"/>
                      </a:cubicBezTo>
                      <a:close/>
                    </a:path>
                  </a:pathLst>
                </a:custGeom>
                <a:solidFill>
                  <a:srgbClr val="FF1C68"/>
                </a:solidFill>
                <a:ln w="2333" cap="rnd">
                  <a:noFill/>
                  <a:prstDash val="solid"/>
                  <a:round/>
                </a:ln>
              </p:spPr>
              <p:txBody>
                <a:bodyPr rtlCol="0" anchor="ctr"/>
                <a:lstStyle/>
                <a:p>
                  <a:endParaRPr lang="en-CH" sz="4400"/>
                </a:p>
              </p:txBody>
            </p:sp>
            <p:sp>
              <p:nvSpPr>
                <p:cNvPr id="342" name="Freeform 341">
                  <a:extLst>
                    <a:ext uri="{FF2B5EF4-FFF2-40B4-BE49-F238E27FC236}">
                      <a16:creationId xmlns:a16="http://schemas.microsoft.com/office/drawing/2014/main" id="{31CE23E0-2A68-91B9-FB45-2BEBBF32C7F6}"/>
                    </a:ext>
                  </a:extLst>
                </p:cNvPr>
                <p:cNvSpPr/>
                <p:nvPr/>
              </p:nvSpPr>
              <p:spPr>
                <a:xfrm>
                  <a:off x="6358520" y="16431769"/>
                  <a:ext cx="233274" cy="233288"/>
                </a:xfrm>
                <a:custGeom>
                  <a:avLst/>
                  <a:gdLst>
                    <a:gd name="connsiteX0" fmla="*/ 116161 w 233274"/>
                    <a:gd name="connsiteY0" fmla="*/ -3820 h 233288"/>
                    <a:gd name="connsiteX1" fmla="*/ 232798 w 233274"/>
                    <a:gd name="connsiteY1" fmla="*/ 112825 h 233288"/>
                    <a:gd name="connsiteX2" fmla="*/ 116161 w 233274"/>
                    <a:gd name="connsiteY2" fmla="*/ 229469 h 233288"/>
                    <a:gd name="connsiteX3" fmla="*/ -476 w 233274"/>
                    <a:gd name="connsiteY3" fmla="*/ 112825 h 233288"/>
                    <a:gd name="connsiteX4" fmla="*/ 116161 w 233274"/>
                    <a:gd name="connsiteY4" fmla="*/ -3820 h 233288"/>
                    <a:gd name="connsiteX5" fmla="*/ 116161 w 233274"/>
                    <a:gd name="connsiteY5" fmla="*/ 12697 h 233288"/>
                    <a:gd name="connsiteX6" fmla="*/ 16040 w 233274"/>
                    <a:gd name="connsiteY6" fmla="*/ 112825 h 233288"/>
                    <a:gd name="connsiteX7" fmla="*/ 116161 w 233274"/>
                    <a:gd name="connsiteY7" fmla="*/ 212952 h 233288"/>
                    <a:gd name="connsiteX8" fmla="*/ 216282 w 233274"/>
                    <a:gd name="connsiteY8" fmla="*/ 112825 h 233288"/>
                    <a:gd name="connsiteX9" fmla="*/ 116161 w 233274"/>
                    <a:gd name="connsiteY9" fmla="*/ 12697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61" y="-3820"/>
                      </a:moveTo>
                      <a:cubicBezTo>
                        <a:pt x="180545" y="-3820"/>
                        <a:pt x="232798" y="48438"/>
                        <a:pt x="232798" y="112825"/>
                      </a:cubicBezTo>
                      <a:cubicBezTo>
                        <a:pt x="232798" y="177212"/>
                        <a:pt x="180545" y="229469"/>
                        <a:pt x="116161" y="229469"/>
                      </a:cubicBezTo>
                      <a:cubicBezTo>
                        <a:pt x="51777" y="229469"/>
                        <a:pt x="-476" y="177212"/>
                        <a:pt x="-476" y="112825"/>
                      </a:cubicBezTo>
                      <a:cubicBezTo>
                        <a:pt x="-476" y="48438"/>
                        <a:pt x="51777" y="-3820"/>
                        <a:pt x="116161" y="-3820"/>
                      </a:cubicBezTo>
                      <a:close/>
                      <a:moveTo>
                        <a:pt x="116161" y="12697"/>
                      </a:moveTo>
                      <a:cubicBezTo>
                        <a:pt x="60898" y="12697"/>
                        <a:pt x="16040" y="57558"/>
                        <a:pt x="16040" y="112825"/>
                      </a:cubicBezTo>
                      <a:cubicBezTo>
                        <a:pt x="16040" y="168092"/>
                        <a:pt x="60898" y="212952"/>
                        <a:pt x="116161" y="212952"/>
                      </a:cubicBezTo>
                      <a:cubicBezTo>
                        <a:pt x="171423" y="212952"/>
                        <a:pt x="216282" y="168092"/>
                        <a:pt x="216282" y="112825"/>
                      </a:cubicBezTo>
                      <a:cubicBezTo>
                        <a:pt x="216282" y="57558"/>
                        <a:pt x="171423" y="12697"/>
                        <a:pt x="116161" y="12697"/>
                      </a:cubicBezTo>
                      <a:close/>
                    </a:path>
                  </a:pathLst>
                </a:custGeom>
                <a:solidFill>
                  <a:srgbClr val="000000"/>
                </a:solidFill>
                <a:ln w="2333" cap="rnd">
                  <a:noFill/>
                  <a:prstDash val="solid"/>
                  <a:round/>
                </a:ln>
              </p:spPr>
              <p:txBody>
                <a:bodyPr rtlCol="0" anchor="ctr"/>
                <a:lstStyle/>
                <a:p>
                  <a:endParaRPr lang="en-CH" sz="4400"/>
                </a:p>
              </p:txBody>
            </p:sp>
          </p:grpSp>
          <p:grpSp>
            <p:nvGrpSpPr>
              <p:cNvPr id="343" name="Graphic 4">
                <a:extLst>
                  <a:ext uri="{FF2B5EF4-FFF2-40B4-BE49-F238E27FC236}">
                    <a16:creationId xmlns:a16="http://schemas.microsoft.com/office/drawing/2014/main" id="{C52D78DA-5A27-2651-D0C3-A8265C7BEBC1}"/>
                  </a:ext>
                </a:extLst>
              </p:cNvPr>
              <p:cNvGrpSpPr/>
              <p:nvPr/>
            </p:nvGrpSpPr>
            <p:grpSpPr>
              <a:xfrm>
                <a:off x="6533686" y="16440464"/>
                <a:ext cx="233274" cy="233288"/>
                <a:chOff x="6533686" y="16440464"/>
                <a:chExt cx="233274" cy="233288"/>
              </a:xfrm>
            </p:grpSpPr>
            <p:sp>
              <p:nvSpPr>
                <p:cNvPr id="344" name="Freeform 343">
                  <a:extLst>
                    <a:ext uri="{FF2B5EF4-FFF2-40B4-BE49-F238E27FC236}">
                      <a16:creationId xmlns:a16="http://schemas.microsoft.com/office/drawing/2014/main" id="{F06811BE-AEBC-C5C8-9655-952DC10D7AEC}"/>
                    </a:ext>
                  </a:extLst>
                </p:cNvPr>
                <p:cNvSpPr/>
                <p:nvPr/>
              </p:nvSpPr>
              <p:spPr>
                <a:xfrm>
                  <a:off x="6533686" y="16440464"/>
                  <a:ext cx="233274" cy="233288"/>
                </a:xfrm>
                <a:custGeom>
                  <a:avLst/>
                  <a:gdLst>
                    <a:gd name="connsiteX0" fmla="*/ 232855 w 233274"/>
                    <a:gd name="connsiteY0" fmla="*/ 112828 h 233288"/>
                    <a:gd name="connsiteX1" fmla="*/ 116218 w 233274"/>
                    <a:gd name="connsiteY1" fmla="*/ 229472 h 233288"/>
                    <a:gd name="connsiteX2" fmla="*/ -419 w 233274"/>
                    <a:gd name="connsiteY2" fmla="*/ 112828 h 233288"/>
                    <a:gd name="connsiteX3" fmla="*/ 116218 w 233274"/>
                    <a:gd name="connsiteY3" fmla="*/ -3817 h 233288"/>
                    <a:gd name="connsiteX4" fmla="*/ 232855 w 233274"/>
                    <a:gd name="connsiteY4" fmla="*/ 11282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55" y="112828"/>
                      </a:moveTo>
                      <a:cubicBezTo>
                        <a:pt x="232855" y="177249"/>
                        <a:pt x="180635" y="229472"/>
                        <a:pt x="116218" y="229472"/>
                      </a:cubicBezTo>
                      <a:cubicBezTo>
                        <a:pt x="51801" y="229472"/>
                        <a:pt x="-419" y="177249"/>
                        <a:pt x="-419" y="112828"/>
                      </a:cubicBezTo>
                      <a:cubicBezTo>
                        <a:pt x="-419" y="48407"/>
                        <a:pt x="51801" y="-3817"/>
                        <a:pt x="116218" y="-3817"/>
                      </a:cubicBezTo>
                      <a:cubicBezTo>
                        <a:pt x="180635" y="-3817"/>
                        <a:pt x="232855" y="48407"/>
                        <a:pt x="232855" y="112828"/>
                      </a:cubicBezTo>
                      <a:close/>
                    </a:path>
                  </a:pathLst>
                </a:custGeom>
                <a:solidFill>
                  <a:srgbClr val="FF1C68"/>
                </a:solidFill>
                <a:ln w="2333" cap="rnd">
                  <a:noFill/>
                  <a:prstDash val="solid"/>
                  <a:round/>
                </a:ln>
              </p:spPr>
              <p:txBody>
                <a:bodyPr rtlCol="0" anchor="ctr"/>
                <a:lstStyle/>
                <a:p>
                  <a:endParaRPr lang="en-CH" sz="4400"/>
                </a:p>
              </p:txBody>
            </p:sp>
            <p:sp>
              <p:nvSpPr>
                <p:cNvPr id="345" name="Freeform 344">
                  <a:extLst>
                    <a:ext uri="{FF2B5EF4-FFF2-40B4-BE49-F238E27FC236}">
                      <a16:creationId xmlns:a16="http://schemas.microsoft.com/office/drawing/2014/main" id="{F04BA5E4-D8C1-0E83-7C11-66CC5F6FCDFA}"/>
                    </a:ext>
                  </a:extLst>
                </p:cNvPr>
                <p:cNvSpPr/>
                <p:nvPr/>
              </p:nvSpPr>
              <p:spPr>
                <a:xfrm>
                  <a:off x="6533686" y="16440464"/>
                  <a:ext cx="233274" cy="233288"/>
                </a:xfrm>
                <a:custGeom>
                  <a:avLst/>
                  <a:gdLst>
                    <a:gd name="connsiteX0" fmla="*/ 116218 w 233274"/>
                    <a:gd name="connsiteY0" fmla="*/ -3817 h 233288"/>
                    <a:gd name="connsiteX1" fmla="*/ 232855 w 233274"/>
                    <a:gd name="connsiteY1" fmla="*/ 112828 h 233288"/>
                    <a:gd name="connsiteX2" fmla="*/ 116218 w 233274"/>
                    <a:gd name="connsiteY2" fmla="*/ 229472 h 233288"/>
                    <a:gd name="connsiteX3" fmla="*/ -419 w 233274"/>
                    <a:gd name="connsiteY3" fmla="*/ 112828 h 233288"/>
                    <a:gd name="connsiteX4" fmla="*/ 116218 w 233274"/>
                    <a:gd name="connsiteY4" fmla="*/ -3817 h 233288"/>
                    <a:gd name="connsiteX5" fmla="*/ 116218 w 233274"/>
                    <a:gd name="connsiteY5" fmla="*/ 12700 h 233288"/>
                    <a:gd name="connsiteX6" fmla="*/ 16097 w 233274"/>
                    <a:gd name="connsiteY6" fmla="*/ 112828 h 233288"/>
                    <a:gd name="connsiteX7" fmla="*/ 116218 w 233274"/>
                    <a:gd name="connsiteY7" fmla="*/ 212955 h 233288"/>
                    <a:gd name="connsiteX8" fmla="*/ 216339 w 233274"/>
                    <a:gd name="connsiteY8" fmla="*/ 112828 h 233288"/>
                    <a:gd name="connsiteX9" fmla="*/ 116218 w 233274"/>
                    <a:gd name="connsiteY9" fmla="*/ 12700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18" y="-3817"/>
                      </a:moveTo>
                      <a:cubicBezTo>
                        <a:pt x="180602" y="-3817"/>
                        <a:pt x="232855" y="48441"/>
                        <a:pt x="232855" y="112828"/>
                      </a:cubicBezTo>
                      <a:cubicBezTo>
                        <a:pt x="232855" y="177215"/>
                        <a:pt x="180602" y="229472"/>
                        <a:pt x="116218" y="229472"/>
                      </a:cubicBezTo>
                      <a:cubicBezTo>
                        <a:pt x="51834" y="229472"/>
                        <a:pt x="-419" y="177215"/>
                        <a:pt x="-419" y="112828"/>
                      </a:cubicBezTo>
                      <a:cubicBezTo>
                        <a:pt x="-419" y="48441"/>
                        <a:pt x="51834" y="-3817"/>
                        <a:pt x="116218" y="-3817"/>
                      </a:cubicBezTo>
                      <a:close/>
                      <a:moveTo>
                        <a:pt x="116218" y="12700"/>
                      </a:moveTo>
                      <a:cubicBezTo>
                        <a:pt x="60956" y="12700"/>
                        <a:pt x="16097" y="57561"/>
                        <a:pt x="16097" y="112828"/>
                      </a:cubicBezTo>
                      <a:cubicBezTo>
                        <a:pt x="16097" y="168095"/>
                        <a:pt x="60956" y="212955"/>
                        <a:pt x="116218" y="212955"/>
                      </a:cubicBezTo>
                      <a:cubicBezTo>
                        <a:pt x="171481" y="212955"/>
                        <a:pt x="216339" y="168095"/>
                        <a:pt x="216339" y="112828"/>
                      </a:cubicBezTo>
                      <a:cubicBezTo>
                        <a:pt x="216339" y="57561"/>
                        <a:pt x="171481" y="12700"/>
                        <a:pt x="116218" y="12700"/>
                      </a:cubicBezTo>
                      <a:close/>
                    </a:path>
                  </a:pathLst>
                </a:custGeom>
                <a:solidFill>
                  <a:srgbClr val="000000"/>
                </a:solidFill>
                <a:ln w="2333" cap="rnd">
                  <a:noFill/>
                  <a:prstDash val="solid"/>
                  <a:round/>
                </a:ln>
              </p:spPr>
              <p:txBody>
                <a:bodyPr rtlCol="0" anchor="ctr"/>
                <a:lstStyle/>
                <a:p>
                  <a:endParaRPr lang="en-CH" sz="4400"/>
                </a:p>
              </p:txBody>
            </p:sp>
          </p:grpSp>
          <p:grpSp>
            <p:nvGrpSpPr>
              <p:cNvPr id="346" name="Graphic 4">
                <a:extLst>
                  <a:ext uri="{FF2B5EF4-FFF2-40B4-BE49-F238E27FC236}">
                    <a16:creationId xmlns:a16="http://schemas.microsoft.com/office/drawing/2014/main" id="{F88B3EC0-9CB2-7C3C-1EED-736EF0952737}"/>
                  </a:ext>
                </a:extLst>
              </p:cNvPr>
              <p:cNvGrpSpPr/>
              <p:nvPr/>
            </p:nvGrpSpPr>
            <p:grpSpPr>
              <a:xfrm>
                <a:off x="6503734" y="16554486"/>
                <a:ext cx="233274" cy="233288"/>
                <a:chOff x="6503734" y="16554486"/>
                <a:chExt cx="233274" cy="233288"/>
              </a:xfrm>
            </p:grpSpPr>
            <p:sp>
              <p:nvSpPr>
                <p:cNvPr id="347" name="Freeform 346">
                  <a:extLst>
                    <a:ext uri="{FF2B5EF4-FFF2-40B4-BE49-F238E27FC236}">
                      <a16:creationId xmlns:a16="http://schemas.microsoft.com/office/drawing/2014/main" id="{892A2AC0-1DC8-3474-D554-D2C19CB14C42}"/>
                    </a:ext>
                  </a:extLst>
                </p:cNvPr>
                <p:cNvSpPr/>
                <p:nvPr/>
              </p:nvSpPr>
              <p:spPr>
                <a:xfrm>
                  <a:off x="6503734" y="16554486"/>
                  <a:ext cx="233274" cy="233288"/>
                </a:xfrm>
                <a:custGeom>
                  <a:avLst/>
                  <a:gdLst>
                    <a:gd name="connsiteX0" fmla="*/ 232846 w 233274"/>
                    <a:gd name="connsiteY0" fmla="*/ 112865 h 233288"/>
                    <a:gd name="connsiteX1" fmla="*/ 116208 w 233274"/>
                    <a:gd name="connsiteY1" fmla="*/ 229510 h 233288"/>
                    <a:gd name="connsiteX2" fmla="*/ -429 w 233274"/>
                    <a:gd name="connsiteY2" fmla="*/ 112865 h 233288"/>
                    <a:gd name="connsiteX3" fmla="*/ 116208 w 233274"/>
                    <a:gd name="connsiteY3" fmla="*/ -3779 h 233288"/>
                    <a:gd name="connsiteX4" fmla="*/ 232846 w 233274"/>
                    <a:gd name="connsiteY4" fmla="*/ 11286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46" y="112865"/>
                      </a:moveTo>
                      <a:cubicBezTo>
                        <a:pt x="232846" y="177286"/>
                        <a:pt x="180625" y="229510"/>
                        <a:pt x="116208" y="229510"/>
                      </a:cubicBezTo>
                      <a:cubicBezTo>
                        <a:pt x="51791" y="229510"/>
                        <a:pt x="-429" y="177286"/>
                        <a:pt x="-429" y="112865"/>
                      </a:cubicBezTo>
                      <a:cubicBezTo>
                        <a:pt x="-429" y="48444"/>
                        <a:pt x="51791" y="-3779"/>
                        <a:pt x="116208" y="-3779"/>
                      </a:cubicBezTo>
                      <a:cubicBezTo>
                        <a:pt x="180625" y="-3779"/>
                        <a:pt x="232846" y="48444"/>
                        <a:pt x="232846" y="112865"/>
                      </a:cubicBezTo>
                      <a:close/>
                    </a:path>
                  </a:pathLst>
                </a:custGeom>
                <a:solidFill>
                  <a:srgbClr val="FF1C68"/>
                </a:solidFill>
                <a:ln w="2333" cap="rnd">
                  <a:noFill/>
                  <a:prstDash val="solid"/>
                  <a:round/>
                </a:ln>
              </p:spPr>
              <p:txBody>
                <a:bodyPr rtlCol="0" anchor="ctr"/>
                <a:lstStyle/>
                <a:p>
                  <a:endParaRPr lang="en-CH" sz="4400"/>
                </a:p>
              </p:txBody>
            </p:sp>
            <p:sp>
              <p:nvSpPr>
                <p:cNvPr id="348" name="Freeform 347">
                  <a:extLst>
                    <a:ext uri="{FF2B5EF4-FFF2-40B4-BE49-F238E27FC236}">
                      <a16:creationId xmlns:a16="http://schemas.microsoft.com/office/drawing/2014/main" id="{53A36199-8127-4AAD-AA76-09091A7FD454}"/>
                    </a:ext>
                  </a:extLst>
                </p:cNvPr>
                <p:cNvSpPr/>
                <p:nvPr/>
              </p:nvSpPr>
              <p:spPr>
                <a:xfrm>
                  <a:off x="6503734" y="16554486"/>
                  <a:ext cx="233274" cy="233288"/>
                </a:xfrm>
                <a:custGeom>
                  <a:avLst/>
                  <a:gdLst>
                    <a:gd name="connsiteX0" fmla="*/ 116208 w 233274"/>
                    <a:gd name="connsiteY0" fmla="*/ -3779 h 233288"/>
                    <a:gd name="connsiteX1" fmla="*/ 232846 w 233274"/>
                    <a:gd name="connsiteY1" fmla="*/ 112865 h 233288"/>
                    <a:gd name="connsiteX2" fmla="*/ 116208 w 233274"/>
                    <a:gd name="connsiteY2" fmla="*/ 229510 h 233288"/>
                    <a:gd name="connsiteX3" fmla="*/ -429 w 233274"/>
                    <a:gd name="connsiteY3" fmla="*/ 112865 h 233288"/>
                    <a:gd name="connsiteX4" fmla="*/ 116208 w 233274"/>
                    <a:gd name="connsiteY4" fmla="*/ -3779 h 233288"/>
                    <a:gd name="connsiteX5" fmla="*/ 116208 w 233274"/>
                    <a:gd name="connsiteY5" fmla="*/ 12738 h 233288"/>
                    <a:gd name="connsiteX6" fmla="*/ 16087 w 233274"/>
                    <a:gd name="connsiteY6" fmla="*/ 112865 h 233288"/>
                    <a:gd name="connsiteX7" fmla="*/ 116208 w 233274"/>
                    <a:gd name="connsiteY7" fmla="*/ 212993 h 233288"/>
                    <a:gd name="connsiteX8" fmla="*/ 216330 w 233274"/>
                    <a:gd name="connsiteY8" fmla="*/ 112865 h 233288"/>
                    <a:gd name="connsiteX9" fmla="*/ 116208 w 233274"/>
                    <a:gd name="connsiteY9" fmla="*/ 1273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08" y="-3779"/>
                      </a:moveTo>
                      <a:cubicBezTo>
                        <a:pt x="180592" y="-3779"/>
                        <a:pt x="232846" y="48478"/>
                        <a:pt x="232846" y="112865"/>
                      </a:cubicBezTo>
                      <a:cubicBezTo>
                        <a:pt x="232846" y="177252"/>
                        <a:pt x="180592" y="229510"/>
                        <a:pt x="116208" y="229510"/>
                      </a:cubicBezTo>
                      <a:cubicBezTo>
                        <a:pt x="51825" y="229510"/>
                        <a:pt x="-429" y="177252"/>
                        <a:pt x="-429" y="112865"/>
                      </a:cubicBezTo>
                      <a:cubicBezTo>
                        <a:pt x="-429" y="48478"/>
                        <a:pt x="51825" y="-3779"/>
                        <a:pt x="116208" y="-3779"/>
                      </a:cubicBezTo>
                      <a:close/>
                      <a:moveTo>
                        <a:pt x="116208" y="12738"/>
                      </a:moveTo>
                      <a:cubicBezTo>
                        <a:pt x="60946" y="12738"/>
                        <a:pt x="16087" y="57598"/>
                        <a:pt x="16087" y="112865"/>
                      </a:cubicBezTo>
                      <a:cubicBezTo>
                        <a:pt x="16087" y="168132"/>
                        <a:pt x="60946" y="212993"/>
                        <a:pt x="116208" y="212993"/>
                      </a:cubicBezTo>
                      <a:cubicBezTo>
                        <a:pt x="171471" y="212993"/>
                        <a:pt x="216330" y="168132"/>
                        <a:pt x="216330" y="112865"/>
                      </a:cubicBezTo>
                      <a:cubicBezTo>
                        <a:pt x="216330" y="57598"/>
                        <a:pt x="171471" y="12738"/>
                        <a:pt x="116208" y="12738"/>
                      </a:cubicBezTo>
                      <a:close/>
                    </a:path>
                  </a:pathLst>
                </a:custGeom>
                <a:solidFill>
                  <a:srgbClr val="000000"/>
                </a:solidFill>
                <a:ln w="2333" cap="rnd">
                  <a:noFill/>
                  <a:prstDash val="solid"/>
                  <a:round/>
                </a:ln>
              </p:spPr>
              <p:txBody>
                <a:bodyPr rtlCol="0" anchor="ctr"/>
                <a:lstStyle/>
                <a:p>
                  <a:endParaRPr lang="en-CH" sz="4400"/>
                </a:p>
              </p:txBody>
            </p:sp>
          </p:grpSp>
          <p:grpSp>
            <p:nvGrpSpPr>
              <p:cNvPr id="349" name="Graphic 4">
                <a:extLst>
                  <a:ext uri="{FF2B5EF4-FFF2-40B4-BE49-F238E27FC236}">
                    <a16:creationId xmlns:a16="http://schemas.microsoft.com/office/drawing/2014/main" id="{928E1251-18BC-7D28-644A-CCB09E128D78}"/>
                  </a:ext>
                </a:extLst>
              </p:cNvPr>
              <p:cNvGrpSpPr/>
              <p:nvPr/>
            </p:nvGrpSpPr>
            <p:grpSpPr>
              <a:xfrm>
                <a:off x="6717180" y="16481952"/>
                <a:ext cx="233274" cy="233288"/>
                <a:chOff x="6717180" y="16481952"/>
                <a:chExt cx="233274" cy="233288"/>
              </a:xfrm>
            </p:grpSpPr>
            <p:sp>
              <p:nvSpPr>
                <p:cNvPr id="350" name="Freeform 349">
                  <a:extLst>
                    <a:ext uri="{FF2B5EF4-FFF2-40B4-BE49-F238E27FC236}">
                      <a16:creationId xmlns:a16="http://schemas.microsoft.com/office/drawing/2014/main" id="{59F50C9D-282B-E47E-11F8-AAA990A8ACE0}"/>
                    </a:ext>
                  </a:extLst>
                </p:cNvPr>
                <p:cNvSpPr/>
                <p:nvPr/>
              </p:nvSpPr>
              <p:spPr>
                <a:xfrm>
                  <a:off x="6717180" y="16481952"/>
                  <a:ext cx="233274" cy="233288"/>
                </a:xfrm>
                <a:custGeom>
                  <a:avLst/>
                  <a:gdLst>
                    <a:gd name="connsiteX0" fmla="*/ 232916 w 233274"/>
                    <a:gd name="connsiteY0" fmla="*/ 112841 h 233288"/>
                    <a:gd name="connsiteX1" fmla="*/ 116279 w 233274"/>
                    <a:gd name="connsiteY1" fmla="*/ 229486 h 233288"/>
                    <a:gd name="connsiteX2" fmla="*/ -359 w 233274"/>
                    <a:gd name="connsiteY2" fmla="*/ 112841 h 233288"/>
                    <a:gd name="connsiteX3" fmla="*/ 116279 w 233274"/>
                    <a:gd name="connsiteY3" fmla="*/ -3803 h 233288"/>
                    <a:gd name="connsiteX4" fmla="*/ 232916 w 233274"/>
                    <a:gd name="connsiteY4" fmla="*/ 112841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916" y="112841"/>
                      </a:moveTo>
                      <a:cubicBezTo>
                        <a:pt x="232916" y="177262"/>
                        <a:pt x="180695" y="229486"/>
                        <a:pt x="116279" y="229486"/>
                      </a:cubicBezTo>
                      <a:cubicBezTo>
                        <a:pt x="51862" y="229486"/>
                        <a:pt x="-359" y="177262"/>
                        <a:pt x="-359" y="112841"/>
                      </a:cubicBezTo>
                      <a:cubicBezTo>
                        <a:pt x="-359" y="48420"/>
                        <a:pt x="51862" y="-3803"/>
                        <a:pt x="116279" y="-3803"/>
                      </a:cubicBezTo>
                      <a:cubicBezTo>
                        <a:pt x="180695" y="-3803"/>
                        <a:pt x="232916" y="48420"/>
                        <a:pt x="232916" y="112841"/>
                      </a:cubicBezTo>
                      <a:close/>
                    </a:path>
                  </a:pathLst>
                </a:custGeom>
                <a:solidFill>
                  <a:srgbClr val="FF1C68"/>
                </a:solidFill>
                <a:ln w="2333" cap="rnd">
                  <a:noFill/>
                  <a:prstDash val="solid"/>
                  <a:round/>
                </a:ln>
              </p:spPr>
              <p:txBody>
                <a:bodyPr rtlCol="0" anchor="ctr"/>
                <a:lstStyle/>
                <a:p>
                  <a:endParaRPr lang="en-CH" sz="4400"/>
                </a:p>
              </p:txBody>
            </p:sp>
            <p:sp>
              <p:nvSpPr>
                <p:cNvPr id="351" name="Freeform 350">
                  <a:extLst>
                    <a:ext uri="{FF2B5EF4-FFF2-40B4-BE49-F238E27FC236}">
                      <a16:creationId xmlns:a16="http://schemas.microsoft.com/office/drawing/2014/main" id="{DAAEACE8-B375-F555-B7F6-BA5769FCBE0F}"/>
                    </a:ext>
                  </a:extLst>
                </p:cNvPr>
                <p:cNvSpPr/>
                <p:nvPr/>
              </p:nvSpPr>
              <p:spPr>
                <a:xfrm>
                  <a:off x="6717180" y="16481952"/>
                  <a:ext cx="233274" cy="233288"/>
                </a:xfrm>
                <a:custGeom>
                  <a:avLst/>
                  <a:gdLst>
                    <a:gd name="connsiteX0" fmla="*/ 116279 w 233274"/>
                    <a:gd name="connsiteY0" fmla="*/ -3803 h 233288"/>
                    <a:gd name="connsiteX1" fmla="*/ 232916 w 233274"/>
                    <a:gd name="connsiteY1" fmla="*/ 112841 h 233288"/>
                    <a:gd name="connsiteX2" fmla="*/ 116279 w 233274"/>
                    <a:gd name="connsiteY2" fmla="*/ 229486 h 233288"/>
                    <a:gd name="connsiteX3" fmla="*/ -359 w 233274"/>
                    <a:gd name="connsiteY3" fmla="*/ 112841 h 233288"/>
                    <a:gd name="connsiteX4" fmla="*/ 116279 w 233274"/>
                    <a:gd name="connsiteY4" fmla="*/ -3803 h 233288"/>
                    <a:gd name="connsiteX5" fmla="*/ 116279 w 233274"/>
                    <a:gd name="connsiteY5" fmla="*/ 12714 h 233288"/>
                    <a:gd name="connsiteX6" fmla="*/ 16157 w 233274"/>
                    <a:gd name="connsiteY6" fmla="*/ 112841 h 233288"/>
                    <a:gd name="connsiteX7" fmla="*/ 116279 w 233274"/>
                    <a:gd name="connsiteY7" fmla="*/ 212969 h 233288"/>
                    <a:gd name="connsiteX8" fmla="*/ 216400 w 233274"/>
                    <a:gd name="connsiteY8" fmla="*/ 112841 h 233288"/>
                    <a:gd name="connsiteX9" fmla="*/ 116279 w 233274"/>
                    <a:gd name="connsiteY9" fmla="*/ 12714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79" y="-3803"/>
                      </a:moveTo>
                      <a:cubicBezTo>
                        <a:pt x="180662" y="-3803"/>
                        <a:pt x="232916" y="48455"/>
                        <a:pt x="232916" y="112841"/>
                      </a:cubicBezTo>
                      <a:cubicBezTo>
                        <a:pt x="232916" y="177228"/>
                        <a:pt x="180662" y="229486"/>
                        <a:pt x="116279" y="229486"/>
                      </a:cubicBezTo>
                      <a:cubicBezTo>
                        <a:pt x="51895" y="229486"/>
                        <a:pt x="-359" y="177228"/>
                        <a:pt x="-359" y="112841"/>
                      </a:cubicBezTo>
                      <a:cubicBezTo>
                        <a:pt x="-359" y="48455"/>
                        <a:pt x="51895" y="-3803"/>
                        <a:pt x="116279" y="-3803"/>
                      </a:cubicBezTo>
                      <a:close/>
                      <a:moveTo>
                        <a:pt x="116279" y="12714"/>
                      </a:moveTo>
                      <a:cubicBezTo>
                        <a:pt x="61016" y="12714"/>
                        <a:pt x="16157" y="57574"/>
                        <a:pt x="16157" y="112841"/>
                      </a:cubicBezTo>
                      <a:cubicBezTo>
                        <a:pt x="16157" y="168109"/>
                        <a:pt x="61016" y="212969"/>
                        <a:pt x="116279" y="212969"/>
                      </a:cubicBezTo>
                      <a:cubicBezTo>
                        <a:pt x="171541" y="212969"/>
                        <a:pt x="216400" y="168109"/>
                        <a:pt x="216400" y="112841"/>
                      </a:cubicBezTo>
                      <a:cubicBezTo>
                        <a:pt x="216400" y="57574"/>
                        <a:pt x="171541" y="12714"/>
                        <a:pt x="116279" y="12714"/>
                      </a:cubicBezTo>
                      <a:close/>
                    </a:path>
                  </a:pathLst>
                </a:custGeom>
                <a:solidFill>
                  <a:srgbClr val="000000"/>
                </a:solidFill>
                <a:ln w="2333" cap="rnd">
                  <a:noFill/>
                  <a:prstDash val="solid"/>
                  <a:round/>
                </a:ln>
              </p:spPr>
              <p:txBody>
                <a:bodyPr rtlCol="0" anchor="ctr"/>
                <a:lstStyle/>
                <a:p>
                  <a:endParaRPr lang="en-CH" sz="4400"/>
                </a:p>
              </p:txBody>
            </p:sp>
          </p:grpSp>
          <p:grpSp>
            <p:nvGrpSpPr>
              <p:cNvPr id="352" name="Graphic 4">
                <a:extLst>
                  <a:ext uri="{FF2B5EF4-FFF2-40B4-BE49-F238E27FC236}">
                    <a16:creationId xmlns:a16="http://schemas.microsoft.com/office/drawing/2014/main" id="{A1084C22-15D9-9B55-5E11-A32D43AD7B92}"/>
                  </a:ext>
                </a:extLst>
              </p:cNvPr>
              <p:cNvGrpSpPr/>
              <p:nvPr/>
            </p:nvGrpSpPr>
            <p:grpSpPr>
              <a:xfrm>
                <a:off x="6612253" y="16588826"/>
                <a:ext cx="233274" cy="233288"/>
                <a:chOff x="6612253" y="16588826"/>
                <a:chExt cx="233274" cy="233288"/>
              </a:xfrm>
            </p:grpSpPr>
            <p:sp>
              <p:nvSpPr>
                <p:cNvPr id="353" name="Freeform 352">
                  <a:extLst>
                    <a:ext uri="{FF2B5EF4-FFF2-40B4-BE49-F238E27FC236}">
                      <a16:creationId xmlns:a16="http://schemas.microsoft.com/office/drawing/2014/main" id="{C49AFEE4-9E83-30D0-98F4-7533A676263F}"/>
                    </a:ext>
                  </a:extLst>
                </p:cNvPr>
                <p:cNvSpPr/>
                <p:nvPr/>
              </p:nvSpPr>
              <p:spPr>
                <a:xfrm>
                  <a:off x="6612253" y="16588826"/>
                  <a:ext cx="233274" cy="233288"/>
                </a:xfrm>
                <a:custGeom>
                  <a:avLst/>
                  <a:gdLst>
                    <a:gd name="connsiteX0" fmla="*/ 232881 w 233274"/>
                    <a:gd name="connsiteY0" fmla="*/ 112876 h 233288"/>
                    <a:gd name="connsiteX1" fmla="*/ 116244 w 233274"/>
                    <a:gd name="connsiteY1" fmla="*/ 229521 h 233288"/>
                    <a:gd name="connsiteX2" fmla="*/ -393 w 233274"/>
                    <a:gd name="connsiteY2" fmla="*/ 112876 h 233288"/>
                    <a:gd name="connsiteX3" fmla="*/ 116244 w 233274"/>
                    <a:gd name="connsiteY3" fmla="*/ -3768 h 233288"/>
                    <a:gd name="connsiteX4" fmla="*/ 232881 w 233274"/>
                    <a:gd name="connsiteY4" fmla="*/ 112876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81" y="112876"/>
                      </a:moveTo>
                      <a:cubicBezTo>
                        <a:pt x="232881" y="177297"/>
                        <a:pt x="180661" y="229521"/>
                        <a:pt x="116244" y="229521"/>
                      </a:cubicBezTo>
                      <a:cubicBezTo>
                        <a:pt x="51827" y="229521"/>
                        <a:pt x="-393" y="177297"/>
                        <a:pt x="-393" y="112876"/>
                      </a:cubicBezTo>
                      <a:cubicBezTo>
                        <a:pt x="-393" y="48455"/>
                        <a:pt x="51827" y="-3768"/>
                        <a:pt x="116244" y="-3768"/>
                      </a:cubicBezTo>
                      <a:cubicBezTo>
                        <a:pt x="180661" y="-3768"/>
                        <a:pt x="232881" y="48455"/>
                        <a:pt x="232881" y="112876"/>
                      </a:cubicBezTo>
                      <a:close/>
                    </a:path>
                  </a:pathLst>
                </a:custGeom>
                <a:solidFill>
                  <a:srgbClr val="FF1C68"/>
                </a:solidFill>
                <a:ln w="2333" cap="rnd">
                  <a:noFill/>
                  <a:prstDash val="solid"/>
                  <a:round/>
                </a:ln>
              </p:spPr>
              <p:txBody>
                <a:bodyPr rtlCol="0" anchor="ctr"/>
                <a:lstStyle/>
                <a:p>
                  <a:endParaRPr lang="en-CH" sz="4400"/>
                </a:p>
              </p:txBody>
            </p:sp>
            <p:sp>
              <p:nvSpPr>
                <p:cNvPr id="354" name="Freeform 353">
                  <a:extLst>
                    <a:ext uri="{FF2B5EF4-FFF2-40B4-BE49-F238E27FC236}">
                      <a16:creationId xmlns:a16="http://schemas.microsoft.com/office/drawing/2014/main" id="{27F96060-94C2-3FA5-3F56-42502E6EB99E}"/>
                    </a:ext>
                  </a:extLst>
                </p:cNvPr>
                <p:cNvSpPr/>
                <p:nvPr/>
              </p:nvSpPr>
              <p:spPr>
                <a:xfrm>
                  <a:off x="6612253" y="16588826"/>
                  <a:ext cx="233274" cy="233288"/>
                </a:xfrm>
                <a:custGeom>
                  <a:avLst/>
                  <a:gdLst>
                    <a:gd name="connsiteX0" fmla="*/ 116244 w 233274"/>
                    <a:gd name="connsiteY0" fmla="*/ -3768 h 233288"/>
                    <a:gd name="connsiteX1" fmla="*/ 232881 w 233274"/>
                    <a:gd name="connsiteY1" fmla="*/ 112876 h 233288"/>
                    <a:gd name="connsiteX2" fmla="*/ 116244 w 233274"/>
                    <a:gd name="connsiteY2" fmla="*/ 229521 h 233288"/>
                    <a:gd name="connsiteX3" fmla="*/ -393 w 233274"/>
                    <a:gd name="connsiteY3" fmla="*/ 112876 h 233288"/>
                    <a:gd name="connsiteX4" fmla="*/ 116244 w 233274"/>
                    <a:gd name="connsiteY4" fmla="*/ -3768 h 233288"/>
                    <a:gd name="connsiteX5" fmla="*/ 116244 w 233274"/>
                    <a:gd name="connsiteY5" fmla="*/ 12749 h 233288"/>
                    <a:gd name="connsiteX6" fmla="*/ 16123 w 233274"/>
                    <a:gd name="connsiteY6" fmla="*/ 112876 h 233288"/>
                    <a:gd name="connsiteX7" fmla="*/ 116244 w 233274"/>
                    <a:gd name="connsiteY7" fmla="*/ 213004 h 233288"/>
                    <a:gd name="connsiteX8" fmla="*/ 216365 w 233274"/>
                    <a:gd name="connsiteY8" fmla="*/ 112876 h 233288"/>
                    <a:gd name="connsiteX9" fmla="*/ 116244 w 233274"/>
                    <a:gd name="connsiteY9" fmla="*/ 12749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44" y="-3768"/>
                      </a:moveTo>
                      <a:cubicBezTo>
                        <a:pt x="180628" y="-3768"/>
                        <a:pt x="232881" y="48490"/>
                        <a:pt x="232881" y="112876"/>
                      </a:cubicBezTo>
                      <a:cubicBezTo>
                        <a:pt x="232881" y="177263"/>
                        <a:pt x="180628" y="229521"/>
                        <a:pt x="116244" y="229521"/>
                      </a:cubicBezTo>
                      <a:cubicBezTo>
                        <a:pt x="51860" y="229521"/>
                        <a:pt x="-393" y="177263"/>
                        <a:pt x="-393" y="112876"/>
                      </a:cubicBezTo>
                      <a:cubicBezTo>
                        <a:pt x="-393" y="48490"/>
                        <a:pt x="51860" y="-3768"/>
                        <a:pt x="116244" y="-3768"/>
                      </a:cubicBezTo>
                      <a:close/>
                      <a:moveTo>
                        <a:pt x="116244" y="12749"/>
                      </a:moveTo>
                      <a:cubicBezTo>
                        <a:pt x="60982" y="12749"/>
                        <a:pt x="16123" y="57609"/>
                        <a:pt x="16123" y="112876"/>
                      </a:cubicBezTo>
                      <a:cubicBezTo>
                        <a:pt x="16123" y="168144"/>
                        <a:pt x="60982" y="213004"/>
                        <a:pt x="116244" y="213004"/>
                      </a:cubicBezTo>
                      <a:cubicBezTo>
                        <a:pt x="171507" y="213004"/>
                        <a:pt x="216365" y="168144"/>
                        <a:pt x="216365" y="112876"/>
                      </a:cubicBezTo>
                      <a:cubicBezTo>
                        <a:pt x="216365" y="57609"/>
                        <a:pt x="171507" y="12749"/>
                        <a:pt x="116244" y="12749"/>
                      </a:cubicBezTo>
                      <a:close/>
                    </a:path>
                  </a:pathLst>
                </a:custGeom>
                <a:solidFill>
                  <a:srgbClr val="000000"/>
                </a:solidFill>
                <a:ln w="2333" cap="rnd">
                  <a:noFill/>
                  <a:prstDash val="solid"/>
                  <a:round/>
                </a:ln>
              </p:spPr>
              <p:txBody>
                <a:bodyPr rtlCol="0" anchor="ctr"/>
                <a:lstStyle/>
                <a:p>
                  <a:endParaRPr lang="en-CH" sz="4400"/>
                </a:p>
              </p:txBody>
            </p:sp>
          </p:grpSp>
          <p:grpSp>
            <p:nvGrpSpPr>
              <p:cNvPr id="355" name="Graphic 4">
                <a:extLst>
                  <a:ext uri="{FF2B5EF4-FFF2-40B4-BE49-F238E27FC236}">
                    <a16:creationId xmlns:a16="http://schemas.microsoft.com/office/drawing/2014/main" id="{5B554F46-564E-3C36-3DD5-4A6095D24487}"/>
                  </a:ext>
                </a:extLst>
              </p:cNvPr>
              <p:cNvGrpSpPr/>
              <p:nvPr/>
            </p:nvGrpSpPr>
            <p:grpSpPr>
              <a:xfrm>
                <a:off x="6619228" y="16715460"/>
                <a:ext cx="233274" cy="233288"/>
                <a:chOff x="6619228" y="16715460"/>
                <a:chExt cx="233274" cy="233288"/>
              </a:xfrm>
            </p:grpSpPr>
            <p:sp>
              <p:nvSpPr>
                <p:cNvPr id="356" name="Freeform 355">
                  <a:extLst>
                    <a:ext uri="{FF2B5EF4-FFF2-40B4-BE49-F238E27FC236}">
                      <a16:creationId xmlns:a16="http://schemas.microsoft.com/office/drawing/2014/main" id="{C4A00B24-2637-7627-A528-4BF53DC52D0B}"/>
                    </a:ext>
                  </a:extLst>
                </p:cNvPr>
                <p:cNvSpPr/>
                <p:nvPr/>
              </p:nvSpPr>
              <p:spPr>
                <a:xfrm>
                  <a:off x="6619228" y="16715460"/>
                  <a:ext cx="233274" cy="233288"/>
                </a:xfrm>
                <a:custGeom>
                  <a:avLst/>
                  <a:gdLst>
                    <a:gd name="connsiteX0" fmla="*/ 232884 w 233274"/>
                    <a:gd name="connsiteY0" fmla="*/ 112918 h 233288"/>
                    <a:gd name="connsiteX1" fmla="*/ 116246 w 233274"/>
                    <a:gd name="connsiteY1" fmla="*/ 229562 h 233288"/>
                    <a:gd name="connsiteX2" fmla="*/ -391 w 233274"/>
                    <a:gd name="connsiteY2" fmla="*/ 112918 h 233288"/>
                    <a:gd name="connsiteX3" fmla="*/ 116246 w 233274"/>
                    <a:gd name="connsiteY3" fmla="*/ -3726 h 233288"/>
                    <a:gd name="connsiteX4" fmla="*/ 232884 w 233274"/>
                    <a:gd name="connsiteY4" fmla="*/ 11291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84" y="112918"/>
                      </a:moveTo>
                      <a:cubicBezTo>
                        <a:pt x="232884" y="177339"/>
                        <a:pt x="180663" y="229562"/>
                        <a:pt x="116246" y="229562"/>
                      </a:cubicBezTo>
                      <a:cubicBezTo>
                        <a:pt x="51829" y="229562"/>
                        <a:pt x="-391" y="177339"/>
                        <a:pt x="-391" y="112918"/>
                      </a:cubicBezTo>
                      <a:cubicBezTo>
                        <a:pt x="-391" y="48497"/>
                        <a:pt x="51829" y="-3726"/>
                        <a:pt x="116246" y="-3726"/>
                      </a:cubicBezTo>
                      <a:cubicBezTo>
                        <a:pt x="180663" y="-3726"/>
                        <a:pt x="232884" y="48497"/>
                        <a:pt x="232884" y="112918"/>
                      </a:cubicBezTo>
                      <a:close/>
                    </a:path>
                  </a:pathLst>
                </a:custGeom>
                <a:solidFill>
                  <a:srgbClr val="FF1C68"/>
                </a:solidFill>
                <a:ln w="2333" cap="rnd">
                  <a:noFill/>
                  <a:prstDash val="solid"/>
                  <a:round/>
                </a:ln>
              </p:spPr>
              <p:txBody>
                <a:bodyPr rtlCol="0" anchor="ctr"/>
                <a:lstStyle/>
                <a:p>
                  <a:endParaRPr lang="en-CH" sz="4400"/>
                </a:p>
              </p:txBody>
            </p:sp>
            <p:sp>
              <p:nvSpPr>
                <p:cNvPr id="357" name="Freeform 356">
                  <a:extLst>
                    <a:ext uri="{FF2B5EF4-FFF2-40B4-BE49-F238E27FC236}">
                      <a16:creationId xmlns:a16="http://schemas.microsoft.com/office/drawing/2014/main" id="{3B9B54C5-B8F2-846B-FD43-0869E71832C1}"/>
                    </a:ext>
                  </a:extLst>
                </p:cNvPr>
                <p:cNvSpPr/>
                <p:nvPr/>
              </p:nvSpPr>
              <p:spPr>
                <a:xfrm>
                  <a:off x="6619228" y="16715460"/>
                  <a:ext cx="233274" cy="233288"/>
                </a:xfrm>
                <a:custGeom>
                  <a:avLst/>
                  <a:gdLst>
                    <a:gd name="connsiteX0" fmla="*/ 116246 w 233274"/>
                    <a:gd name="connsiteY0" fmla="*/ -3726 h 233288"/>
                    <a:gd name="connsiteX1" fmla="*/ 232884 w 233274"/>
                    <a:gd name="connsiteY1" fmla="*/ 112918 h 233288"/>
                    <a:gd name="connsiteX2" fmla="*/ 116246 w 233274"/>
                    <a:gd name="connsiteY2" fmla="*/ 229562 h 233288"/>
                    <a:gd name="connsiteX3" fmla="*/ -391 w 233274"/>
                    <a:gd name="connsiteY3" fmla="*/ 112918 h 233288"/>
                    <a:gd name="connsiteX4" fmla="*/ 116246 w 233274"/>
                    <a:gd name="connsiteY4" fmla="*/ -3726 h 233288"/>
                    <a:gd name="connsiteX5" fmla="*/ 116246 w 233274"/>
                    <a:gd name="connsiteY5" fmla="*/ 12791 h 233288"/>
                    <a:gd name="connsiteX6" fmla="*/ 16125 w 233274"/>
                    <a:gd name="connsiteY6" fmla="*/ 112918 h 233288"/>
                    <a:gd name="connsiteX7" fmla="*/ 116246 w 233274"/>
                    <a:gd name="connsiteY7" fmla="*/ 213045 h 233288"/>
                    <a:gd name="connsiteX8" fmla="*/ 216368 w 233274"/>
                    <a:gd name="connsiteY8" fmla="*/ 112918 h 233288"/>
                    <a:gd name="connsiteX9" fmla="*/ 116246 w 233274"/>
                    <a:gd name="connsiteY9" fmla="*/ 12791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46" y="-3726"/>
                      </a:moveTo>
                      <a:cubicBezTo>
                        <a:pt x="180630" y="-3726"/>
                        <a:pt x="232884" y="48531"/>
                        <a:pt x="232884" y="112918"/>
                      </a:cubicBezTo>
                      <a:cubicBezTo>
                        <a:pt x="232884" y="177305"/>
                        <a:pt x="180630" y="229562"/>
                        <a:pt x="116246" y="229562"/>
                      </a:cubicBezTo>
                      <a:cubicBezTo>
                        <a:pt x="51862" y="229562"/>
                        <a:pt x="-391" y="177305"/>
                        <a:pt x="-391" y="112918"/>
                      </a:cubicBezTo>
                      <a:cubicBezTo>
                        <a:pt x="-391" y="48531"/>
                        <a:pt x="51862" y="-3726"/>
                        <a:pt x="116246" y="-3726"/>
                      </a:cubicBezTo>
                      <a:close/>
                      <a:moveTo>
                        <a:pt x="116246" y="12791"/>
                      </a:moveTo>
                      <a:cubicBezTo>
                        <a:pt x="60984" y="12791"/>
                        <a:pt x="16125" y="57651"/>
                        <a:pt x="16125" y="112918"/>
                      </a:cubicBezTo>
                      <a:cubicBezTo>
                        <a:pt x="16125" y="168185"/>
                        <a:pt x="60984" y="213045"/>
                        <a:pt x="116246" y="213045"/>
                      </a:cubicBezTo>
                      <a:cubicBezTo>
                        <a:pt x="171509" y="213045"/>
                        <a:pt x="216368" y="168185"/>
                        <a:pt x="216368" y="112918"/>
                      </a:cubicBezTo>
                      <a:cubicBezTo>
                        <a:pt x="216368" y="57651"/>
                        <a:pt x="171509" y="12791"/>
                        <a:pt x="116246" y="12791"/>
                      </a:cubicBezTo>
                      <a:close/>
                    </a:path>
                  </a:pathLst>
                </a:custGeom>
                <a:solidFill>
                  <a:srgbClr val="000000"/>
                </a:solidFill>
                <a:ln w="2333" cap="rnd">
                  <a:noFill/>
                  <a:prstDash val="solid"/>
                  <a:round/>
                </a:ln>
              </p:spPr>
              <p:txBody>
                <a:bodyPr rtlCol="0" anchor="ctr"/>
                <a:lstStyle/>
                <a:p>
                  <a:endParaRPr lang="en-CH" sz="4400"/>
                </a:p>
              </p:txBody>
            </p:sp>
          </p:grpSp>
          <p:grpSp>
            <p:nvGrpSpPr>
              <p:cNvPr id="358" name="Graphic 4">
                <a:extLst>
                  <a:ext uri="{FF2B5EF4-FFF2-40B4-BE49-F238E27FC236}">
                    <a16:creationId xmlns:a16="http://schemas.microsoft.com/office/drawing/2014/main" id="{EB4BC7F9-BCF2-559E-2D2E-3ADE49671CBB}"/>
                  </a:ext>
                </a:extLst>
              </p:cNvPr>
              <p:cNvGrpSpPr/>
              <p:nvPr/>
            </p:nvGrpSpPr>
            <p:grpSpPr>
              <a:xfrm>
                <a:off x="6597930" y="16845514"/>
                <a:ext cx="233274" cy="233288"/>
                <a:chOff x="6597930" y="16845514"/>
                <a:chExt cx="233274" cy="233288"/>
              </a:xfrm>
            </p:grpSpPr>
            <p:sp>
              <p:nvSpPr>
                <p:cNvPr id="359" name="Freeform 358">
                  <a:extLst>
                    <a:ext uri="{FF2B5EF4-FFF2-40B4-BE49-F238E27FC236}">
                      <a16:creationId xmlns:a16="http://schemas.microsoft.com/office/drawing/2014/main" id="{533A535F-6887-23FF-336B-CCC091C12EED}"/>
                    </a:ext>
                  </a:extLst>
                </p:cNvPr>
                <p:cNvSpPr/>
                <p:nvPr/>
              </p:nvSpPr>
              <p:spPr>
                <a:xfrm>
                  <a:off x="6597930" y="16845514"/>
                  <a:ext cx="233274" cy="233288"/>
                </a:xfrm>
                <a:custGeom>
                  <a:avLst/>
                  <a:gdLst>
                    <a:gd name="connsiteX0" fmla="*/ 232877 w 233274"/>
                    <a:gd name="connsiteY0" fmla="*/ 112961 h 233288"/>
                    <a:gd name="connsiteX1" fmla="*/ 116239 w 233274"/>
                    <a:gd name="connsiteY1" fmla="*/ 229605 h 233288"/>
                    <a:gd name="connsiteX2" fmla="*/ -398 w 233274"/>
                    <a:gd name="connsiteY2" fmla="*/ 112961 h 233288"/>
                    <a:gd name="connsiteX3" fmla="*/ 116239 w 233274"/>
                    <a:gd name="connsiteY3" fmla="*/ -3684 h 233288"/>
                    <a:gd name="connsiteX4" fmla="*/ 232877 w 233274"/>
                    <a:gd name="connsiteY4" fmla="*/ 112961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77" y="112961"/>
                      </a:moveTo>
                      <a:cubicBezTo>
                        <a:pt x="232877" y="177382"/>
                        <a:pt x="180656" y="229605"/>
                        <a:pt x="116239" y="229605"/>
                      </a:cubicBezTo>
                      <a:cubicBezTo>
                        <a:pt x="51822" y="229605"/>
                        <a:pt x="-398" y="177382"/>
                        <a:pt x="-398" y="112961"/>
                      </a:cubicBezTo>
                      <a:cubicBezTo>
                        <a:pt x="-398" y="48540"/>
                        <a:pt x="51822" y="-3684"/>
                        <a:pt x="116239" y="-3684"/>
                      </a:cubicBezTo>
                      <a:cubicBezTo>
                        <a:pt x="180656" y="-3684"/>
                        <a:pt x="232877" y="48540"/>
                        <a:pt x="232877" y="112961"/>
                      </a:cubicBezTo>
                      <a:close/>
                    </a:path>
                  </a:pathLst>
                </a:custGeom>
                <a:solidFill>
                  <a:srgbClr val="FF1C68"/>
                </a:solidFill>
                <a:ln w="2333" cap="rnd">
                  <a:noFill/>
                  <a:prstDash val="solid"/>
                  <a:round/>
                </a:ln>
              </p:spPr>
              <p:txBody>
                <a:bodyPr rtlCol="0" anchor="ctr"/>
                <a:lstStyle/>
                <a:p>
                  <a:endParaRPr lang="en-CH" sz="4400"/>
                </a:p>
              </p:txBody>
            </p:sp>
            <p:sp>
              <p:nvSpPr>
                <p:cNvPr id="360" name="Freeform 359">
                  <a:extLst>
                    <a:ext uri="{FF2B5EF4-FFF2-40B4-BE49-F238E27FC236}">
                      <a16:creationId xmlns:a16="http://schemas.microsoft.com/office/drawing/2014/main" id="{68851B25-E51E-E8D9-0141-FF67BE2C8216}"/>
                    </a:ext>
                  </a:extLst>
                </p:cNvPr>
                <p:cNvSpPr/>
                <p:nvPr/>
              </p:nvSpPr>
              <p:spPr>
                <a:xfrm>
                  <a:off x="6597930" y="16845514"/>
                  <a:ext cx="233274" cy="233288"/>
                </a:xfrm>
                <a:custGeom>
                  <a:avLst/>
                  <a:gdLst>
                    <a:gd name="connsiteX0" fmla="*/ 116239 w 233274"/>
                    <a:gd name="connsiteY0" fmla="*/ -3684 h 233288"/>
                    <a:gd name="connsiteX1" fmla="*/ 232877 w 233274"/>
                    <a:gd name="connsiteY1" fmla="*/ 112961 h 233288"/>
                    <a:gd name="connsiteX2" fmla="*/ 116239 w 233274"/>
                    <a:gd name="connsiteY2" fmla="*/ 229605 h 233288"/>
                    <a:gd name="connsiteX3" fmla="*/ -398 w 233274"/>
                    <a:gd name="connsiteY3" fmla="*/ 112961 h 233288"/>
                    <a:gd name="connsiteX4" fmla="*/ 116239 w 233274"/>
                    <a:gd name="connsiteY4" fmla="*/ -3684 h 233288"/>
                    <a:gd name="connsiteX5" fmla="*/ 116239 w 233274"/>
                    <a:gd name="connsiteY5" fmla="*/ 12833 h 233288"/>
                    <a:gd name="connsiteX6" fmla="*/ 16118 w 233274"/>
                    <a:gd name="connsiteY6" fmla="*/ 112961 h 233288"/>
                    <a:gd name="connsiteX7" fmla="*/ 116239 w 233274"/>
                    <a:gd name="connsiteY7" fmla="*/ 213088 h 233288"/>
                    <a:gd name="connsiteX8" fmla="*/ 216361 w 233274"/>
                    <a:gd name="connsiteY8" fmla="*/ 112961 h 233288"/>
                    <a:gd name="connsiteX9" fmla="*/ 116239 w 233274"/>
                    <a:gd name="connsiteY9" fmla="*/ 1283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39" y="-3684"/>
                      </a:moveTo>
                      <a:cubicBezTo>
                        <a:pt x="180623" y="-3684"/>
                        <a:pt x="232877" y="48574"/>
                        <a:pt x="232877" y="112961"/>
                      </a:cubicBezTo>
                      <a:cubicBezTo>
                        <a:pt x="232877" y="177347"/>
                        <a:pt x="180623" y="229605"/>
                        <a:pt x="116239" y="229605"/>
                      </a:cubicBezTo>
                      <a:cubicBezTo>
                        <a:pt x="51855" y="229605"/>
                        <a:pt x="-398" y="177347"/>
                        <a:pt x="-398" y="112961"/>
                      </a:cubicBezTo>
                      <a:cubicBezTo>
                        <a:pt x="-398" y="48574"/>
                        <a:pt x="51855" y="-3684"/>
                        <a:pt x="116239" y="-3684"/>
                      </a:cubicBezTo>
                      <a:close/>
                      <a:moveTo>
                        <a:pt x="116239" y="12833"/>
                      </a:moveTo>
                      <a:cubicBezTo>
                        <a:pt x="60977" y="12833"/>
                        <a:pt x="16118" y="57694"/>
                        <a:pt x="16118" y="112961"/>
                      </a:cubicBezTo>
                      <a:cubicBezTo>
                        <a:pt x="16118" y="168228"/>
                        <a:pt x="60977" y="213088"/>
                        <a:pt x="116239" y="213088"/>
                      </a:cubicBezTo>
                      <a:cubicBezTo>
                        <a:pt x="171502" y="213088"/>
                        <a:pt x="216361" y="168228"/>
                        <a:pt x="216361" y="112961"/>
                      </a:cubicBezTo>
                      <a:cubicBezTo>
                        <a:pt x="216361" y="57694"/>
                        <a:pt x="171502" y="12833"/>
                        <a:pt x="116239" y="12833"/>
                      </a:cubicBezTo>
                      <a:close/>
                    </a:path>
                  </a:pathLst>
                </a:custGeom>
                <a:solidFill>
                  <a:srgbClr val="000000"/>
                </a:solidFill>
                <a:ln w="2333" cap="rnd">
                  <a:noFill/>
                  <a:prstDash val="solid"/>
                  <a:round/>
                </a:ln>
              </p:spPr>
              <p:txBody>
                <a:bodyPr rtlCol="0" anchor="ctr"/>
                <a:lstStyle/>
                <a:p>
                  <a:endParaRPr lang="en-CH" sz="4400"/>
                </a:p>
              </p:txBody>
            </p:sp>
          </p:grpSp>
          <p:grpSp>
            <p:nvGrpSpPr>
              <p:cNvPr id="361" name="Graphic 4">
                <a:extLst>
                  <a:ext uri="{FF2B5EF4-FFF2-40B4-BE49-F238E27FC236}">
                    <a16:creationId xmlns:a16="http://schemas.microsoft.com/office/drawing/2014/main" id="{2CCD6203-F710-7D77-0A2A-E836ACEC1C27}"/>
                  </a:ext>
                </a:extLst>
              </p:cNvPr>
              <p:cNvGrpSpPr/>
              <p:nvPr/>
            </p:nvGrpSpPr>
            <p:grpSpPr>
              <a:xfrm>
                <a:off x="6535179" y="15954373"/>
                <a:ext cx="233274" cy="233288"/>
                <a:chOff x="6535179" y="15954373"/>
                <a:chExt cx="233274" cy="233288"/>
              </a:xfrm>
            </p:grpSpPr>
            <p:sp>
              <p:nvSpPr>
                <p:cNvPr id="362" name="Freeform 361">
                  <a:extLst>
                    <a:ext uri="{FF2B5EF4-FFF2-40B4-BE49-F238E27FC236}">
                      <a16:creationId xmlns:a16="http://schemas.microsoft.com/office/drawing/2014/main" id="{DDFDCBB3-6B21-B78B-0E67-140D24396164}"/>
                    </a:ext>
                  </a:extLst>
                </p:cNvPr>
                <p:cNvSpPr/>
                <p:nvPr/>
              </p:nvSpPr>
              <p:spPr>
                <a:xfrm>
                  <a:off x="6535179" y="15954373"/>
                  <a:ext cx="233274" cy="233288"/>
                </a:xfrm>
                <a:custGeom>
                  <a:avLst/>
                  <a:gdLst>
                    <a:gd name="connsiteX0" fmla="*/ 232856 w 233274"/>
                    <a:gd name="connsiteY0" fmla="*/ 112668 h 233288"/>
                    <a:gd name="connsiteX1" fmla="*/ 116219 w 233274"/>
                    <a:gd name="connsiteY1" fmla="*/ 229313 h 233288"/>
                    <a:gd name="connsiteX2" fmla="*/ -418 w 233274"/>
                    <a:gd name="connsiteY2" fmla="*/ 112668 h 233288"/>
                    <a:gd name="connsiteX3" fmla="*/ 116219 w 233274"/>
                    <a:gd name="connsiteY3" fmla="*/ -3976 h 233288"/>
                    <a:gd name="connsiteX4" fmla="*/ 232856 w 233274"/>
                    <a:gd name="connsiteY4" fmla="*/ 11266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56" y="112668"/>
                      </a:moveTo>
                      <a:cubicBezTo>
                        <a:pt x="232856" y="177089"/>
                        <a:pt x="180636" y="229313"/>
                        <a:pt x="116219" y="229313"/>
                      </a:cubicBezTo>
                      <a:cubicBezTo>
                        <a:pt x="51802" y="229313"/>
                        <a:pt x="-418" y="177089"/>
                        <a:pt x="-418" y="112668"/>
                      </a:cubicBezTo>
                      <a:cubicBezTo>
                        <a:pt x="-418" y="48247"/>
                        <a:pt x="51802" y="-3976"/>
                        <a:pt x="116219" y="-3976"/>
                      </a:cubicBezTo>
                      <a:cubicBezTo>
                        <a:pt x="180636" y="-3976"/>
                        <a:pt x="232856" y="48247"/>
                        <a:pt x="232856" y="112668"/>
                      </a:cubicBezTo>
                      <a:close/>
                    </a:path>
                  </a:pathLst>
                </a:custGeom>
                <a:solidFill>
                  <a:srgbClr val="FF1C68"/>
                </a:solidFill>
                <a:ln w="2333" cap="rnd">
                  <a:noFill/>
                  <a:prstDash val="solid"/>
                  <a:round/>
                </a:ln>
              </p:spPr>
              <p:txBody>
                <a:bodyPr rtlCol="0" anchor="ctr"/>
                <a:lstStyle/>
                <a:p>
                  <a:endParaRPr lang="en-CH" sz="4400"/>
                </a:p>
              </p:txBody>
            </p:sp>
            <p:sp>
              <p:nvSpPr>
                <p:cNvPr id="363" name="Freeform 362">
                  <a:extLst>
                    <a:ext uri="{FF2B5EF4-FFF2-40B4-BE49-F238E27FC236}">
                      <a16:creationId xmlns:a16="http://schemas.microsoft.com/office/drawing/2014/main" id="{E4867114-F534-3231-6024-C3A1560FE74B}"/>
                    </a:ext>
                  </a:extLst>
                </p:cNvPr>
                <p:cNvSpPr/>
                <p:nvPr/>
              </p:nvSpPr>
              <p:spPr>
                <a:xfrm>
                  <a:off x="6535179" y="15954373"/>
                  <a:ext cx="233274" cy="233288"/>
                </a:xfrm>
                <a:custGeom>
                  <a:avLst/>
                  <a:gdLst>
                    <a:gd name="connsiteX0" fmla="*/ 116219 w 233274"/>
                    <a:gd name="connsiteY0" fmla="*/ -3976 h 233288"/>
                    <a:gd name="connsiteX1" fmla="*/ 232856 w 233274"/>
                    <a:gd name="connsiteY1" fmla="*/ 112668 h 233288"/>
                    <a:gd name="connsiteX2" fmla="*/ 116219 w 233274"/>
                    <a:gd name="connsiteY2" fmla="*/ 229313 h 233288"/>
                    <a:gd name="connsiteX3" fmla="*/ -418 w 233274"/>
                    <a:gd name="connsiteY3" fmla="*/ 112668 h 233288"/>
                    <a:gd name="connsiteX4" fmla="*/ 116219 w 233274"/>
                    <a:gd name="connsiteY4" fmla="*/ -3976 h 233288"/>
                    <a:gd name="connsiteX5" fmla="*/ 116219 w 233274"/>
                    <a:gd name="connsiteY5" fmla="*/ 12541 h 233288"/>
                    <a:gd name="connsiteX6" fmla="*/ 16098 w 233274"/>
                    <a:gd name="connsiteY6" fmla="*/ 112668 h 233288"/>
                    <a:gd name="connsiteX7" fmla="*/ 116219 w 233274"/>
                    <a:gd name="connsiteY7" fmla="*/ 212796 h 233288"/>
                    <a:gd name="connsiteX8" fmla="*/ 216340 w 233274"/>
                    <a:gd name="connsiteY8" fmla="*/ 112668 h 233288"/>
                    <a:gd name="connsiteX9" fmla="*/ 116219 w 233274"/>
                    <a:gd name="connsiteY9" fmla="*/ 12541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19" y="-3976"/>
                      </a:moveTo>
                      <a:cubicBezTo>
                        <a:pt x="180603" y="-3976"/>
                        <a:pt x="232856" y="48281"/>
                        <a:pt x="232856" y="112668"/>
                      </a:cubicBezTo>
                      <a:cubicBezTo>
                        <a:pt x="232856" y="177055"/>
                        <a:pt x="180603" y="229313"/>
                        <a:pt x="116219" y="229313"/>
                      </a:cubicBezTo>
                      <a:cubicBezTo>
                        <a:pt x="51835" y="229313"/>
                        <a:pt x="-418" y="177055"/>
                        <a:pt x="-418" y="112668"/>
                      </a:cubicBezTo>
                      <a:cubicBezTo>
                        <a:pt x="-418" y="48281"/>
                        <a:pt x="51835" y="-3976"/>
                        <a:pt x="116219" y="-3976"/>
                      </a:cubicBezTo>
                      <a:close/>
                      <a:moveTo>
                        <a:pt x="116219" y="12541"/>
                      </a:moveTo>
                      <a:cubicBezTo>
                        <a:pt x="60956" y="12541"/>
                        <a:pt x="16098" y="57401"/>
                        <a:pt x="16098" y="112668"/>
                      </a:cubicBezTo>
                      <a:cubicBezTo>
                        <a:pt x="16098" y="167935"/>
                        <a:pt x="60956" y="212796"/>
                        <a:pt x="116219" y="212796"/>
                      </a:cubicBezTo>
                      <a:cubicBezTo>
                        <a:pt x="171481" y="212796"/>
                        <a:pt x="216340" y="167935"/>
                        <a:pt x="216340" y="112668"/>
                      </a:cubicBezTo>
                      <a:cubicBezTo>
                        <a:pt x="216340" y="57401"/>
                        <a:pt x="171481" y="12541"/>
                        <a:pt x="116219" y="12541"/>
                      </a:cubicBezTo>
                      <a:close/>
                    </a:path>
                  </a:pathLst>
                </a:custGeom>
                <a:solidFill>
                  <a:srgbClr val="000000"/>
                </a:solidFill>
                <a:ln w="2333" cap="rnd">
                  <a:noFill/>
                  <a:prstDash val="solid"/>
                  <a:round/>
                </a:ln>
              </p:spPr>
              <p:txBody>
                <a:bodyPr rtlCol="0" anchor="ctr"/>
                <a:lstStyle/>
                <a:p>
                  <a:endParaRPr lang="en-CH" sz="4400"/>
                </a:p>
              </p:txBody>
            </p:sp>
          </p:grpSp>
          <p:grpSp>
            <p:nvGrpSpPr>
              <p:cNvPr id="364" name="Graphic 4">
                <a:extLst>
                  <a:ext uri="{FF2B5EF4-FFF2-40B4-BE49-F238E27FC236}">
                    <a16:creationId xmlns:a16="http://schemas.microsoft.com/office/drawing/2014/main" id="{63C15F85-3226-5DB2-23F1-EEFB69D019B2}"/>
                  </a:ext>
                </a:extLst>
              </p:cNvPr>
              <p:cNvGrpSpPr/>
              <p:nvPr/>
            </p:nvGrpSpPr>
            <p:grpSpPr>
              <a:xfrm>
                <a:off x="6577681" y="16063333"/>
                <a:ext cx="233274" cy="233288"/>
                <a:chOff x="6577681" y="16063333"/>
                <a:chExt cx="233274" cy="233288"/>
              </a:xfrm>
            </p:grpSpPr>
            <p:sp>
              <p:nvSpPr>
                <p:cNvPr id="365" name="Freeform 364">
                  <a:extLst>
                    <a:ext uri="{FF2B5EF4-FFF2-40B4-BE49-F238E27FC236}">
                      <a16:creationId xmlns:a16="http://schemas.microsoft.com/office/drawing/2014/main" id="{A04C99BB-60B7-4AF9-A200-837A725698AA}"/>
                    </a:ext>
                  </a:extLst>
                </p:cNvPr>
                <p:cNvSpPr/>
                <p:nvPr/>
              </p:nvSpPr>
              <p:spPr>
                <a:xfrm>
                  <a:off x="6577681" y="16063333"/>
                  <a:ext cx="233274" cy="233288"/>
                </a:xfrm>
                <a:custGeom>
                  <a:avLst/>
                  <a:gdLst>
                    <a:gd name="connsiteX0" fmla="*/ 232870 w 233274"/>
                    <a:gd name="connsiteY0" fmla="*/ 112704 h 233288"/>
                    <a:gd name="connsiteX1" fmla="*/ 116233 w 233274"/>
                    <a:gd name="connsiteY1" fmla="*/ 229348 h 233288"/>
                    <a:gd name="connsiteX2" fmla="*/ -404 w 233274"/>
                    <a:gd name="connsiteY2" fmla="*/ 112704 h 233288"/>
                    <a:gd name="connsiteX3" fmla="*/ 116233 w 233274"/>
                    <a:gd name="connsiteY3" fmla="*/ -3940 h 233288"/>
                    <a:gd name="connsiteX4" fmla="*/ 232870 w 233274"/>
                    <a:gd name="connsiteY4" fmla="*/ 112704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70" y="112704"/>
                      </a:moveTo>
                      <a:cubicBezTo>
                        <a:pt x="232870" y="177125"/>
                        <a:pt x="180650" y="229348"/>
                        <a:pt x="116233" y="229348"/>
                      </a:cubicBezTo>
                      <a:cubicBezTo>
                        <a:pt x="51816" y="229348"/>
                        <a:pt x="-404" y="177125"/>
                        <a:pt x="-404" y="112704"/>
                      </a:cubicBezTo>
                      <a:cubicBezTo>
                        <a:pt x="-404" y="48283"/>
                        <a:pt x="51816" y="-3940"/>
                        <a:pt x="116233" y="-3940"/>
                      </a:cubicBezTo>
                      <a:cubicBezTo>
                        <a:pt x="180650" y="-3940"/>
                        <a:pt x="232870" y="48283"/>
                        <a:pt x="232870" y="112704"/>
                      </a:cubicBezTo>
                      <a:close/>
                    </a:path>
                  </a:pathLst>
                </a:custGeom>
                <a:solidFill>
                  <a:srgbClr val="FF1C68"/>
                </a:solidFill>
                <a:ln w="2333" cap="rnd">
                  <a:noFill/>
                  <a:prstDash val="solid"/>
                  <a:round/>
                </a:ln>
              </p:spPr>
              <p:txBody>
                <a:bodyPr rtlCol="0" anchor="ctr"/>
                <a:lstStyle/>
                <a:p>
                  <a:endParaRPr lang="en-CH" sz="4400"/>
                </a:p>
              </p:txBody>
            </p:sp>
            <p:sp>
              <p:nvSpPr>
                <p:cNvPr id="366" name="Freeform 365">
                  <a:extLst>
                    <a:ext uri="{FF2B5EF4-FFF2-40B4-BE49-F238E27FC236}">
                      <a16:creationId xmlns:a16="http://schemas.microsoft.com/office/drawing/2014/main" id="{4B1A68EF-41E5-59FA-72E2-2E9A7341F835}"/>
                    </a:ext>
                  </a:extLst>
                </p:cNvPr>
                <p:cNvSpPr/>
                <p:nvPr/>
              </p:nvSpPr>
              <p:spPr>
                <a:xfrm>
                  <a:off x="6577681" y="16063333"/>
                  <a:ext cx="233274" cy="233288"/>
                </a:xfrm>
                <a:custGeom>
                  <a:avLst/>
                  <a:gdLst>
                    <a:gd name="connsiteX0" fmla="*/ 116233 w 233274"/>
                    <a:gd name="connsiteY0" fmla="*/ -3940 h 233288"/>
                    <a:gd name="connsiteX1" fmla="*/ 232870 w 233274"/>
                    <a:gd name="connsiteY1" fmla="*/ 112704 h 233288"/>
                    <a:gd name="connsiteX2" fmla="*/ 116233 w 233274"/>
                    <a:gd name="connsiteY2" fmla="*/ 229348 h 233288"/>
                    <a:gd name="connsiteX3" fmla="*/ -404 w 233274"/>
                    <a:gd name="connsiteY3" fmla="*/ 112704 h 233288"/>
                    <a:gd name="connsiteX4" fmla="*/ 116233 w 233274"/>
                    <a:gd name="connsiteY4" fmla="*/ -3940 h 233288"/>
                    <a:gd name="connsiteX5" fmla="*/ 116233 w 233274"/>
                    <a:gd name="connsiteY5" fmla="*/ 12577 h 233288"/>
                    <a:gd name="connsiteX6" fmla="*/ 16112 w 233274"/>
                    <a:gd name="connsiteY6" fmla="*/ 112704 h 233288"/>
                    <a:gd name="connsiteX7" fmla="*/ 116233 w 233274"/>
                    <a:gd name="connsiteY7" fmla="*/ 212831 h 233288"/>
                    <a:gd name="connsiteX8" fmla="*/ 216354 w 233274"/>
                    <a:gd name="connsiteY8" fmla="*/ 112704 h 233288"/>
                    <a:gd name="connsiteX9" fmla="*/ 116233 w 233274"/>
                    <a:gd name="connsiteY9" fmla="*/ 12577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33" y="-3940"/>
                      </a:moveTo>
                      <a:cubicBezTo>
                        <a:pt x="180617" y="-3940"/>
                        <a:pt x="232870" y="48317"/>
                        <a:pt x="232870" y="112704"/>
                      </a:cubicBezTo>
                      <a:cubicBezTo>
                        <a:pt x="232870" y="177091"/>
                        <a:pt x="180617" y="229348"/>
                        <a:pt x="116233" y="229348"/>
                      </a:cubicBezTo>
                      <a:cubicBezTo>
                        <a:pt x="51849" y="229348"/>
                        <a:pt x="-404" y="177091"/>
                        <a:pt x="-404" y="112704"/>
                      </a:cubicBezTo>
                      <a:cubicBezTo>
                        <a:pt x="-404" y="48317"/>
                        <a:pt x="51849" y="-3940"/>
                        <a:pt x="116233" y="-3940"/>
                      </a:cubicBezTo>
                      <a:close/>
                      <a:moveTo>
                        <a:pt x="116233" y="12577"/>
                      </a:moveTo>
                      <a:cubicBezTo>
                        <a:pt x="60970" y="12577"/>
                        <a:pt x="16112" y="57437"/>
                        <a:pt x="16112" y="112704"/>
                      </a:cubicBezTo>
                      <a:cubicBezTo>
                        <a:pt x="16112" y="167971"/>
                        <a:pt x="60970" y="212831"/>
                        <a:pt x="116233" y="212831"/>
                      </a:cubicBezTo>
                      <a:cubicBezTo>
                        <a:pt x="171495" y="212831"/>
                        <a:pt x="216354" y="167971"/>
                        <a:pt x="216354" y="112704"/>
                      </a:cubicBezTo>
                      <a:cubicBezTo>
                        <a:pt x="216354" y="57437"/>
                        <a:pt x="171495" y="12577"/>
                        <a:pt x="116233" y="12577"/>
                      </a:cubicBezTo>
                      <a:close/>
                    </a:path>
                  </a:pathLst>
                </a:custGeom>
                <a:solidFill>
                  <a:srgbClr val="000000"/>
                </a:solidFill>
                <a:ln w="2333" cap="rnd">
                  <a:noFill/>
                  <a:prstDash val="solid"/>
                  <a:round/>
                </a:ln>
              </p:spPr>
              <p:txBody>
                <a:bodyPr rtlCol="0" anchor="ctr"/>
                <a:lstStyle/>
                <a:p>
                  <a:endParaRPr lang="en-CH" sz="4400"/>
                </a:p>
              </p:txBody>
            </p:sp>
          </p:grpSp>
          <p:grpSp>
            <p:nvGrpSpPr>
              <p:cNvPr id="367" name="Graphic 4">
                <a:extLst>
                  <a:ext uri="{FF2B5EF4-FFF2-40B4-BE49-F238E27FC236}">
                    <a16:creationId xmlns:a16="http://schemas.microsoft.com/office/drawing/2014/main" id="{0C0FAEF6-6CBC-821E-2220-FC3EA72A415D}"/>
                  </a:ext>
                </a:extLst>
              </p:cNvPr>
              <p:cNvGrpSpPr/>
              <p:nvPr/>
            </p:nvGrpSpPr>
            <p:grpSpPr>
              <a:xfrm>
                <a:off x="6643232" y="15970799"/>
                <a:ext cx="233274" cy="233288"/>
                <a:chOff x="6643232" y="15970799"/>
                <a:chExt cx="233274" cy="233288"/>
              </a:xfrm>
            </p:grpSpPr>
            <p:sp>
              <p:nvSpPr>
                <p:cNvPr id="368" name="Freeform 367">
                  <a:extLst>
                    <a:ext uri="{FF2B5EF4-FFF2-40B4-BE49-F238E27FC236}">
                      <a16:creationId xmlns:a16="http://schemas.microsoft.com/office/drawing/2014/main" id="{CCBA0353-E1C3-072A-AB78-1D6E0259D8CE}"/>
                    </a:ext>
                  </a:extLst>
                </p:cNvPr>
                <p:cNvSpPr/>
                <p:nvPr/>
              </p:nvSpPr>
              <p:spPr>
                <a:xfrm>
                  <a:off x="6643232" y="15970799"/>
                  <a:ext cx="233274" cy="233288"/>
                </a:xfrm>
                <a:custGeom>
                  <a:avLst/>
                  <a:gdLst>
                    <a:gd name="connsiteX0" fmla="*/ 232891 w 233274"/>
                    <a:gd name="connsiteY0" fmla="*/ 112674 h 233288"/>
                    <a:gd name="connsiteX1" fmla="*/ 116254 w 233274"/>
                    <a:gd name="connsiteY1" fmla="*/ 229318 h 233288"/>
                    <a:gd name="connsiteX2" fmla="*/ -383 w 233274"/>
                    <a:gd name="connsiteY2" fmla="*/ 112674 h 233288"/>
                    <a:gd name="connsiteX3" fmla="*/ 116254 w 233274"/>
                    <a:gd name="connsiteY3" fmla="*/ -3971 h 233288"/>
                    <a:gd name="connsiteX4" fmla="*/ 232891 w 233274"/>
                    <a:gd name="connsiteY4" fmla="*/ 112674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891" y="112674"/>
                      </a:moveTo>
                      <a:cubicBezTo>
                        <a:pt x="232891" y="177095"/>
                        <a:pt x="180671" y="229318"/>
                        <a:pt x="116254" y="229318"/>
                      </a:cubicBezTo>
                      <a:cubicBezTo>
                        <a:pt x="51837" y="229318"/>
                        <a:pt x="-383" y="177095"/>
                        <a:pt x="-383" y="112674"/>
                      </a:cubicBezTo>
                      <a:cubicBezTo>
                        <a:pt x="-383" y="48253"/>
                        <a:pt x="51837" y="-3971"/>
                        <a:pt x="116254" y="-3971"/>
                      </a:cubicBezTo>
                      <a:cubicBezTo>
                        <a:pt x="180671" y="-3971"/>
                        <a:pt x="232891" y="48253"/>
                        <a:pt x="232891" y="112674"/>
                      </a:cubicBezTo>
                      <a:close/>
                    </a:path>
                  </a:pathLst>
                </a:custGeom>
                <a:solidFill>
                  <a:srgbClr val="FF1C68"/>
                </a:solidFill>
                <a:ln w="2333" cap="rnd">
                  <a:noFill/>
                  <a:prstDash val="solid"/>
                  <a:round/>
                </a:ln>
              </p:spPr>
              <p:txBody>
                <a:bodyPr rtlCol="0" anchor="ctr"/>
                <a:lstStyle/>
                <a:p>
                  <a:endParaRPr lang="en-CH" sz="4400"/>
                </a:p>
              </p:txBody>
            </p:sp>
            <p:sp>
              <p:nvSpPr>
                <p:cNvPr id="369" name="Freeform 368">
                  <a:extLst>
                    <a:ext uri="{FF2B5EF4-FFF2-40B4-BE49-F238E27FC236}">
                      <a16:creationId xmlns:a16="http://schemas.microsoft.com/office/drawing/2014/main" id="{EDCD8C52-2EC7-019D-1D39-AA13CFB2D564}"/>
                    </a:ext>
                  </a:extLst>
                </p:cNvPr>
                <p:cNvSpPr/>
                <p:nvPr/>
              </p:nvSpPr>
              <p:spPr>
                <a:xfrm>
                  <a:off x="6643232" y="15970799"/>
                  <a:ext cx="233274" cy="233288"/>
                </a:xfrm>
                <a:custGeom>
                  <a:avLst/>
                  <a:gdLst>
                    <a:gd name="connsiteX0" fmla="*/ 116254 w 233274"/>
                    <a:gd name="connsiteY0" fmla="*/ -3971 h 233288"/>
                    <a:gd name="connsiteX1" fmla="*/ 232891 w 233274"/>
                    <a:gd name="connsiteY1" fmla="*/ 112674 h 233288"/>
                    <a:gd name="connsiteX2" fmla="*/ 116254 w 233274"/>
                    <a:gd name="connsiteY2" fmla="*/ 229318 h 233288"/>
                    <a:gd name="connsiteX3" fmla="*/ -383 w 233274"/>
                    <a:gd name="connsiteY3" fmla="*/ 112674 h 233288"/>
                    <a:gd name="connsiteX4" fmla="*/ 116254 w 233274"/>
                    <a:gd name="connsiteY4" fmla="*/ -3971 h 233288"/>
                    <a:gd name="connsiteX5" fmla="*/ 116254 w 233274"/>
                    <a:gd name="connsiteY5" fmla="*/ 12546 h 233288"/>
                    <a:gd name="connsiteX6" fmla="*/ 16133 w 233274"/>
                    <a:gd name="connsiteY6" fmla="*/ 112674 h 233288"/>
                    <a:gd name="connsiteX7" fmla="*/ 116254 w 233274"/>
                    <a:gd name="connsiteY7" fmla="*/ 212801 h 233288"/>
                    <a:gd name="connsiteX8" fmla="*/ 216375 w 233274"/>
                    <a:gd name="connsiteY8" fmla="*/ 112674 h 233288"/>
                    <a:gd name="connsiteX9" fmla="*/ 116254 w 233274"/>
                    <a:gd name="connsiteY9" fmla="*/ 12546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54" y="-3971"/>
                      </a:moveTo>
                      <a:cubicBezTo>
                        <a:pt x="180638" y="-3971"/>
                        <a:pt x="232891" y="48287"/>
                        <a:pt x="232891" y="112674"/>
                      </a:cubicBezTo>
                      <a:cubicBezTo>
                        <a:pt x="232891" y="177060"/>
                        <a:pt x="180638" y="229318"/>
                        <a:pt x="116254" y="229318"/>
                      </a:cubicBezTo>
                      <a:cubicBezTo>
                        <a:pt x="51870" y="229318"/>
                        <a:pt x="-383" y="177060"/>
                        <a:pt x="-383" y="112674"/>
                      </a:cubicBezTo>
                      <a:cubicBezTo>
                        <a:pt x="-383" y="48287"/>
                        <a:pt x="51870" y="-3971"/>
                        <a:pt x="116254" y="-3971"/>
                      </a:cubicBezTo>
                      <a:close/>
                      <a:moveTo>
                        <a:pt x="116254" y="12546"/>
                      </a:moveTo>
                      <a:cubicBezTo>
                        <a:pt x="60992" y="12546"/>
                        <a:pt x="16133" y="57406"/>
                        <a:pt x="16133" y="112674"/>
                      </a:cubicBezTo>
                      <a:cubicBezTo>
                        <a:pt x="16133" y="167941"/>
                        <a:pt x="60992" y="212801"/>
                        <a:pt x="116254" y="212801"/>
                      </a:cubicBezTo>
                      <a:cubicBezTo>
                        <a:pt x="171517" y="212801"/>
                        <a:pt x="216375" y="167941"/>
                        <a:pt x="216375" y="112674"/>
                      </a:cubicBezTo>
                      <a:cubicBezTo>
                        <a:pt x="216375" y="57406"/>
                        <a:pt x="171517" y="12546"/>
                        <a:pt x="116254" y="12546"/>
                      </a:cubicBezTo>
                      <a:close/>
                    </a:path>
                  </a:pathLst>
                </a:custGeom>
                <a:solidFill>
                  <a:srgbClr val="000000"/>
                </a:solidFill>
                <a:ln w="2333" cap="rnd">
                  <a:noFill/>
                  <a:prstDash val="solid"/>
                  <a:round/>
                </a:ln>
              </p:spPr>
              <p:txBody>
                <a:bodyPr rtlCol="0" anchor="ctr"/>
                <a:lstStyle/>
                <a:p>
                  <a:endParaRPr lang="en-CH" sz="4400"/>
                </a:p>
              </p:txBody>
            </p:sp>
          </p:grpSp>
          <p:grpSp>
            <p:nvGrpSpPr>
              <p:cNvPr id="370" name="Graphic 4">
                <a:extLst>
                  <a:ext uri="{FF2B5EF4-FFF2-40B4-BE49-F238E27FC236}">
                    <a16:creationId xmlns:a16="http://schemas.microsoft.com/office/drawing/2014/main" id="{C77DF2E2-C4E6-775B-6EBF-4D71AA9759C0}"/>
                  </a:ext>
                </a:extLst>
              </p:cNvPr>
              <p:cNvGrpSpPr/>
              <p:nvPr/>
            </p:nvGrpSpPr>
            <p:grpSpPr>
              <a:xfrm>
                <a:off x="6691053" y="16250233"/>
                <a:ext cx="233274" cy="233288"/>
                <a:chOff x="6691053" y="16250233"/>
                <a:chExt cx="233274" cy="233288"/>
              </a:xfrm>
            </p:grpSpPr>
            <p:sp>
              <p:nvSpPr>
                <p:cNvPr id="371" name="Freeform 370">
                  <a:extLst>
                    <a:ext uri="{FF2B5EF4-FFF2-40B4-BE49-F238E27FC236}">
                      <a16:creationId xmlns:a16="http://schemas.microsoft.com/office/drawing/2014/main" id="{275E45F0-C581-6F13-E423-781D6906116C}"/>
                    </a:ext>
                  </a:extLst>
                </p:cNvPr>
                <p:cNvSpPr/>
                <p:nvPr/>
              </p:nvSpPr>
              <p:spPr>
                <a:xfrm>
                  <a:off x="6691053" y="16250233"/>
                  <a:ext cx="233274" cy="233288"/>
                </a:xfrm>
                <a:custGeom>
                  <a:avLst/>
                  <a:gdLst>
                    <a:gd name="connsiteX0" fmla="*/ 232907 w 233274"/>
                    <a:gd name="connsiteY0" fmla="*/ 112765 h 233288"/>
                    <a:gd name="connsiteX1" fmla="*/ 116270 w 233274"/>
                    <a:gd name="connsiteY1" fmla="*/ 229410 h 233288"/>
                    <a:gd name="connsiteX2" fmla="*/ -367 w 233274"/>
                    <a:gd name="connsiteY2" fmla="*/ 112765 h 233288"/>
                    <a:gd name="connsiteX3" fmla="*/ 116270 w 233274"/>
                    <a:gd name="connsiteY3" fmla="*/ -3879 h 233288"/>
                    <a:gd name="connsiteX4" fmla="*/ 232907 w 233274"/>
                    <a:gd name="connsiteY4" fmla="*/ 11276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907" y="112765"/>
                      </a:moveTo>
                      <a:cubicBezTo>
                        <a:pt x="232907" y="177186"/>
                        <a:pt x="180687" y="229410"/>
                        <a:pt x="116270" y="229410"/>
                      </a:cubicBezTo>
                      <a:cubicBezTo>
                        <a:pt x="51853" y="229410"/>
                        <a:pt x="-367" y="177186"/>
                        <a:pt x="-367" y="112765"/>
                      </a:cubicBezTo>
                      <a:cubicBezTo>
                        <a:pt x="-367" y="48344"/>
                        <a:pt x="51853" y="-3879"/>
                        <a:pt x="116270" y="-3879"/>
                      </a:cubicBezTo>
                      <a:cubicBezTo>
                        <a:pt x="180687" y="-3879"/>
                        <a:pt x="232907" y="48344"/>
                        <a:pt x="232907" y="112765"/>
                      </a:cubicBezTo>
                      <a:close/>
                    </a:path>
                  </a:pathLst>
                </a:custGeom>
                <a:solidFill>
                  <a:srgbClr val="FF1C68"/>
                </a:solidFill>
                <a:ln w="2333" cap="rnd">
                  <a:noFill/>
                  <a:prstDash val="solid"/>
                  <a:round/>
                </a:ln>
              </p:spPr>
              <p:txBody>
                <a:bodyPr rtlCol="0" anchor="ctr"/>
                <a:lstStyle/>
                <a:p>
                  <a:endParaRPr lang="en-CH" sz="4400"/>
                </a:p>
              </p:txBody>
            </p:sp>
            <p:sp>
              <p:nvSpPr>
                <p:cNvPr id="372" name="Freeform 371">
                  <a:extLst>
                    <a:ext uri="{FF2B5EF4-FFF2-40B4-BE49-F238E27FC236}">
                      <a16:creationId xmlns:a16="http://schemas.microsoft.com/office/drawing/2014/main" id="{95A21CEF-A9EC-8F33-27D9-2A4F61BFAF7A}"/>
                    </a:ext>
                  </a:extLst>
                </p:cNvPr>
                <p:cNvSpPr/>
                <p:nvPr/>
              </p:nvSpPr>
              <p:spPr>
                <a:xfrm>
                  <a:off x="6691053" y="16250233"/>
                  <a:ext cx="233274" cy="233288"/>
                </a:xfrm>
                <a:custGeom>
                  <a:avLst/>
                  <a:gdLst>
                    <a:gd name="connsiteX0" fmla="*/ 116270 w 233274"/>
                    <a:gd name="connsiteY0" fmla="*/ -3879 h 233288"/>
                    <a:gd name="connsiteX1" fmla="*/ 232907 w 233274"/>
                    <a:gd name="connsiteY1" fmla="*/ 112765 h 233288"/>
                    <a:gd name="connsiteX2" fmla="*/ 116270 w 233274"/>
                    <a:gd name="connsiteY2" fmla="*/ 229410 h 233288"/>
                    <a:gd name="connsiteX3" fmla="*/ -367 w 233274"/>
                    <a:gd name="connsiteY3" fmla="*/ 112765 h 233288"/>
                    <a:gd name="connsiteX4" fmla="*/ 116270 w 233274"/>
                    <a:gd name="connsiteY4" fmla="*/ -3879 h 233288"/>
                    <a:gd name="connsiteX5" fmla="*/ 116270 w 233274"/>
                    <a:gd name="connsiteY5" fmla="*/ 12638 h 233288"/>
                    <a:gd name="connsiteX6" fmla="*/ 16149 w 233274"/>
                    <a:gd name="connsiteY6" fmla="*/ 112765 h 233288"/>
                    <a:gd name="connsiteX7" fmla="*/ 116270 w 233274"/>
                    <a:gd name="connsiteY7" fmla="*/ 212893 h 233288"/>
                    <a:gd name="connsiteX8" fmla="*/ 216391 w 233274"/>
                    <a:gd name="connsiteY8" fmla="*/ 112765 h 233288"/>
                    <a:gd name="connsiteX9" fmla="*/ 116270 w 233274"/>
                    <a:gd name="connsiteY9" fmla="*/ 1263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270" y="-3879"/>
                      </a:moveTo>
                      <a:cubicBezTo>
                        <a:pt x="180654" y="-3879"/>
                        <a:pt x="232907" y="48379"/>
                        <a:pt x="232907" y="112765"/>
                      </a:cubicBezTo>
                      <a:cubicBezTo>
                        <a:pt x="232907" y="177152"/>
                        <a:pt x="180654" y="229410"/>
                        <a:pt x="116270" y="229410"/>
                      </a:cubicBezTo>
                      <a:cubicBezTo>
                        <a:pt x="51886" y="229410"/>
                        <a:pt x="-367" y="177152"/>
                        <a:pt x="-367" y="112765"/>
                      </a:cubicBezTo>
                      <a:cubicBezTo>
                        <a:pt x="-367" y="48379"/>
                        <a:pt x="51886" y="-3879"/>
                        <a:pt x="116270" y="-3879"/>
                      </a:cubicBezTo>
                      <a:close/>
                      <a:moveTo>
                        <a:pt x="116270" y="12638"/>
                      </a:moveTo>
                      <a:cubicBezTo>
                        <a:pt x="61007" y="12638"/>
                        <a:pt x="16149" y="57498"/>
                        <a:pt x="16149" y="112765"/>
                      </a:cubicBezTo>
                      <a:cubicBezTo>
                        <a:pt x="16149" y="168032"/>
                        <a:pt x="61007" y="212893"/>
                        <a:pt x="116270" y="212893"/>
                      </a:cubicBezTo>
                      <a:cubicBezTo>
                        <a:pt x="171532" y="212893"/>
                        <a:pt x="216391" y="168032"/>
                        <a:pt x="216391" y="112765"/>
                      </a:cubicBezTo>
                      <a:cubicBezTo>
                        <a:pt x="216391" y="57498"/>
                        <a:pt x="171532" y="12638"/>
                        <a:pt x="116270" y="12638"/>
                      </a:cubicBezTo>
                      <a:close/>
                    </a:path>
                  </a:pathLst>
                </a:custGeom>
                <a:solidFill>
                  <a:srgbClr val="000000"/>
                </a:solidFill>
                <a:ln w="2333" cap="rnd">
                  <a:noFill/>
                  <a:prstDash val="solid"/>
                  <a:round/>
                </a:ln>
              </p:spPr>
              <p:txBody>
                <a:bodyPr rtlCol="0" anchor="ctr"/>
                <a:lstStyle/>
                <a:p>
                  <a:endParaRPr lang="en-CH" sz="4400"/>
                </a:p>
              </p:txBody>
            </p:sp>
          </p:grpSp>
          <p:grpSp>
            <p:nvGrpSpPr>
              <p:cNvPr id="373" name="Graphic 4">
                <a:extLst>
                  <a:ext uri="{FF2B5EF4-FFF2-40B4-BE49-F238E27FC236}">
                    <a16:creationId xmlns:a16="http://schemas.microsoft.com/office/drawing/2014/main" id="{3657D804-DFA6-A1E0-5CFE-D9B1409F449B}"/>
                  </a:ext>
                </a:extLst>
              </p:cNvPr>
              <p:cNvGrpSpPr/>
              <p:nvPr/>
            </p:nvGrpSpPr>
            <p:grpSpPr>
              <a:xfrm>
                <a:off x="7021509" y="16132753"/>
                <a:ext cx="233274" cy="233288"/>
                <a:chOff x="7021509" y="16132753"/>
                <a:chExt cx="233274" cy="233288"/>
              </a:xfrm>
            </p:grpSpPr>
            <p:sp>
              <p:nvSpPr>
                <p:cNvPr id="374" name="Freeform 373">
                  <a:extLst>
                    <a:ext uri="{FF2B5EF4-FFF2-40B4-BE49-F238E27FC236}">
                      <a16:creationId xmlns:a16="http://schemas.microsoft.com/office/drawing/2014/main" id="{8C02BFA8-562F-5603-9F79-762A607DAF1C}"/>
                    </a:ext>
                  </a:extLst>
                </p:cNvPr>
                <p:cNvSpPr/>
                <p:nvPr/>
              </p:nvSpPr>
              <p:spPr>
                <a:xfrm>
                  <a:off x="7021509" y="16132753"/>
                  <a:ext cx="233274" cy="233288"/>
                </a:xfrm>
                <a:custGeom>
                  <a:avLst/>
                  <a:gdLst>
                    <a:gd name="connsiteX0" fmla="*/ 233016 w 233274"/>
                    <a:gd name="connsiteY0" fmla="*/ 112727 h 233288"/>
                    <a:gd name="connsiteX1" fmla="*/ 116378 w 233274"/>
                    <a:gd name="connsiteY1" fmla="*/ 229371 h 233288"/>
                    <a:gd name="connsiteX2" fmla="*/ -259 w 233274"/>
                    <a:gd name="connsiteY2" fmla="*/ 112727 h 233288"/>
                    <a:gd name="connsiteX3" fmla="*/ 116378 w 233274"/>
                    <a:gd name="connsiteY3" fmla="*/ -3918 h 233288"/>
                    <a:gd name="connsiteX4" fmla="*/ 233016 w 233274"/>
                    <a:gd name="connsiteY4" fmla="*/ 112727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016" y="112727"/>
                      </a:moveTo>
                      <a:cubicBezTo>
                        <a:pt x="233016" y="177148"/>
                        <a:pt x="180795" y="229371"/>
                        <a:pt x="116378" y="229371"/>
                      </a:cubicBezTo>
                      <a:cubicBezTo>
                        <a:pt x="51961" y="229371"/>
                        <a:pt x="-259" y="177148"/>
                        <a:pt x="-259" y="112727"/>
                      </a:cubicBezTo>
                      <a:cubicBezTo>
                        <a:pt x="-259" y="48306"/>
                        <a:pt x="51961" y="-3918"/>
                        <a:pt x="116378" y="-3918"/>
                      </a:cubicBezTo>
                      <a:cubicBezTo>
                        <a:pt x="180795" y="-3918"/>
                        <a:pt x="233016" y="48306"/>
                        <a:pt x="233016" y="112727"/>
                      </a:cubicBezTo>
                      <a:close/>
                    </a:path>
                  </a:pathLst>
                </a:custGeom>
                <a:solidFill>
                  <a:srgbClr val="FF1C68"/>
                </a:solidFill>
                <a:ln w="2333" cap="rnd">
                  <a:noFill/>
                  <a:prstDash val="solid"/>
                  <a:round/>
                </a:ln>
              </p:spPr>
              <p:txBody>
                <a:bodyPr rtlCol="0" anchor="ctr"/>
                <a:lstStyle/>
                <a:p>
                  <a:endParaRPr lang="en-CH" sz="4400"/>
                </a:p>
              </p:txBody>
            </p:sp>
            <p:sp>
              <p:nvSpPr>
                <p:cNvPr id="375" name="Freeform 374">
                  <a:extLst>
                    <a:ext uri="{FF2B5EF4-FFF2-40B4-BE49-F238E27FC236}">
                      <a16:creationId xmlns:a16="http://schemas.microsoft.com/office/drawing/2014/main" id="{179AEE52-29E9-6FCC-CCD9-F4C893A2011E}"/>
                    </a:ext>
                  </a:extLst>
                </p:cNvPr>
                <p:cNvSpPr/>
                <p:nvPr/>
              </p:nvSpPr>
              <p:spPr>
                <a:xfrm>
                  <a:off x="7021509" y="16132753"/>
                  <a:ext cx="233274" cy="233288"/>
                </a:xfrm>
                <a:custGeom>
                  <a:avLst/>
                  <a:gdLst>
                    <a:gd name="connsiteX0" fmla="*/ 116378 w 233274"/>
                    <a:gd name="connsiteY0" fmla="*/ -3918 h 233288"/>
                    <a:gd name="connsiteX1" fmla="*/ 233016 w 233274"/>
                    <a:gd name="connsiteY1" fmla="*/ 112727 h 233288"/>
                    <a:gd name="connsiteX2" fmla="*/ 116378 w 233274"/>
                    <a:gd name="connsiteY2" fmla="*/ 229371 h 233288"/>
                    <a:gd name="connsiteX3" fmla="*/ -259 w 233274"/>
                    <a:gd name="connsiteY3" fmla="*/ 112727 h 233288"/>
                    <a:gd name="connsiteX4" fmla="*/ 116378 w 233274"/>
                    <a:gd name="connsiteY4" fmla="*/ -3918 h 233288"/>
                    <a:gd name="connsiteX5" fmla="*/ 116378 w 233274"/>
                    <a:gd name="connsiteY5" fmla="*/ 12599 h 233288"/>
                    <a:gd name="connsiteX6" fmla="*/ 16257 w 233274"/>
                    <a:gd name="connsiteY6" fmla="*/ 112727 h 233288"/>
                    <a:gd name="connsiteX7" fmla="*/ 116378 w 233274"/>
                    <a:gd name="connsiteY7" fmla="*/ 212854 h 233288"/>
                    <a:gd name="connsiteX8" fmla="*/ 216500 w 233274"/>
                    <a:gd name="connsiteY8" fmla="*/ 112727 h 233288"/>
                    <a:gd name="connsiteX9" fmla="*/ 116378 w 233274"/>
                    <a:gd name="connsiteY9" fmla="*/ 12599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378" y="-3918"/>
                      </a:moveTo>
                      <a:cubicBezTo>
                        <a:pt x="180762" y="-3918"/>
                        <a:pt x="233016" y="48340"/>
                        <a:pt x="233016" y="112727"/>
                      </a:cubicBezTo>
                      <a:cubicBezTo>
                        <a:pt x="233016" y="177114"/>
                        <a:pt x="180762" y="229371"/>
                        <a:pt x="116378" y="229371"/>
                      </a:cubicBezTo>
                      <a:cubicBezTo>
                        <a:pt x="51994" y="229371"/>
                        <a:pt x="-259" y="177114"/>
                        <a:pt x="-259" y="112727"/>
                      </a:cubicBezTo>
                      <a:cubicBezTo>
                        <a:pt x="-259" y="48340"/>
                        <a:pt x="51994" y="-3918"/>
                        <a:pt x="116378" y="-3918"/>
                      </a:cubicBezTo>
                      <a:close/>
                      <a:moveTo>
                        <a:pt x="116378" y="12599"/>
                      </a:moveTo>
                      <a:cubicBezTo>
                        <a:pt x="61116" y="12599"/>
                        <a:pt x="16257" y="57460"/>
                        <a:pt x="16257" y="112727"/>
                      </a:cubicBezTo>
                      <a:cubicBezTo>
                        <a:pt x="16257" y="167994"/>
                        <a:pt x="61116" y="212854"/>
                        <a:pt x="116378" y="212854"/>
                      </a:cubicBezTo>
                      <a:cubicBezTo>
                        <a:pt x="171641" y="212854"/>
                        <a:pt x="216500" y="167994"/>
                        <a:pt x="216500" y="112727"/>
                      </a:cubicBezTo>
                      <a:cubicBezTo>
                        <a:pt x="216500" y="57460"/>
                        <a:pt x="171641" y="12599"/>
                        <a:pt x="116378" y="12599"/>
                      </a:cubicBezTo>
                      <a:close/>
                    </a:path>
                  </a:pathLst>
                </a:custGeom>
                <a:solidFill>
                  <a:srgbClr val="000000"/>
                </a:solidFill>
                <a:ln w="2333" cap="rnd">
                  <a:noFill/>
                  <a:prstDash val="solid"/>
                  <a:round/>
                </a:ln>
              </p:spPr>
              <p:txBody>
                <a:bodyPr rtlCol="0" anchor="ctr"/>
                <a:lstStyle/>
                <a:p>
                  <a:endParaRPr lang="en-CH" sz="4400"/>
                </a:p>
              </p:txBody>
            </p:sp>
          </p:grpSp>
          <p:grpSp>
            <p:nvGrpSpPr>
              <p:cNvPr id="376" name="Graphic 4">
                <a:extLst>
                  <a:ext uri="{FF2B5EF4-FFF2-40B4-BE49-F238E27FC236}">
                    <a16:creationId xmlns:a16="http://schemas.microsoft.com/office/drawing/2014/main" id="{1A05101E-A95C-F735-3F7B-EE2DE7194E4A}"/>
                  </a:ext>
                </a:extLst>
              </p:cNvPr>
              <p:cNvGrpSpPr/>
              <p:nvPr/>
            </p:nvGrpSpPr>
            <p:grpSpPr>
              <a:xfrm>
                <a:off x="7340768" y="15650790"/>
                <a:ext cx="233274" cy="233288"/>
                <a:chOff x="7340768" y="15650790"/>
                <a:chExt cx="233274" cy="233288"/>
              </a:xfrm>
            </p:grpSpPr>
            <p:sp>
              <p:nvSpPr>
                <p:cNvPr id="377" name="Freeform 376">
                  <a:extLst>
                    <a:ext uri="{FF2B5EF4-FFF2-40B4-BE49-F238E27FC236}">
                      <a16:creationId xmlns:a16="http://schemas.microsoft.com/office/drawing/2014/main" id="{3FBBCB36-FE15-C5F4-D270-42D244561C89}"/>
                    </a:ext>
                  </a:extLst>
                </p:cNvPr>
                <p:cNvSpPr/>
                <p:nvPr/>
              </p:nvSpPr>
              <p:spPr>
                <a:xfrm>
                  <a:off x="7340768" y="15650790"/>
                  <a:ext cx="233274" cy="233288"/>
                </a:xfrm>
                <a:custGeom>
                  <a:avLst/>
                  <a:gdLst>
                    <a:gd name="connsiteX0" fmla="*/ 233120 w 233274"/>
                    <a:gd name="connsiteY0" fmla="*/ 112569 h 233288"/>
                    <a:gd name="connsiteX1" fmla="*/ 116483 w 233274"/>
                    <a:gd name="connsiteY1" fmla="*/ 229213 h 233288"/>
                    <a:gd name="connsiteX2" fmla="*/ -154 w 233274"/>
                    <a:gd name="connsiteY2" fmla="*/ 112569 h 233288"/>
                    <a:gd name="connsiteX3" fmla="*/ 116483 w 233274"/>
                    <a:gd name="connsiteY3" fmla="*/ -4076 h 233288"/>
                    <a:gd name="connsiteX4" fmla="*/ 233120 w 233274"/>
                    <a:gd name="connsiteY4" fmla="*/ 112569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120" y="112569"/>
                      </a:moveTo>
                      <a:cubicBezTo>
                        <a:pt x="233120" y="176990"/>
                        <a:pt x="180900" y="229213"/>
                        <a:pt x="116483" y="229213"/>
                      </a:cubicBezTo>
                      <a:cubicBezTo>
                        <a:pt x="52066" y="229213"/>
                        <a:pt x="-154" y="176990"/>
                        <a:pt x="-154" y="112569"/>
                      </a:cubicBezTo>
                      <a:cubicBezTo>
                        <a:pt x="-154" y="48148"/>
                        <a:pt x="52066" y="-4076"/>
                        <a:pt x="116483" y="-4076"/>
                      </a:cubicBezTo>
                      <a:cubicBezTo>
                        <a:pt x="180900" y="-4076"/>
                        <a:pt x="233120" y="48148"/>
                        <a:pt x="233120" y="112569"/>
                      </a:cubicBezTo>
                      <a:close/>
                    </a:path>
                  </a:pathLst>
                </a:custGeom>
                <a:solidFill>
                  <a:srgbClr val="FF1C68"/>
                </a:solidFill>
                <a:ln w="2333" cap="rnd">
                  <a:noFill/>
                  <a:prstDash val="solid"/>
                  <a:round/>
                </a:ln>
              </p:spPr>
              <p:txBody>
                <a:bodyPr rtlCol="0" anchor="ctr"/>
                <a:lstStyle/>
                <a:p>
                  <a:endParaRPr lang="en-CH" sz="4400"/>
                </a:p>
              </p:txBody>
            </p:sp>
            <p:sp>
              <p:nvSpPr>
                <p:cNvPr id="378" name="Freeform 377">
                  <a:extLst>
                    <a:ext uri="{FF2B5EF4-FFF2-40B4-BE49-F238E27FC236}">
                      <a16:creationId xmlns:a16="http://schemas.microsoft.com/office/drawing/2014/main" id="{CDBFF149-712E-8BE8-E25F-8A2B9D9303C6}"/>
                    </a:ext>
                  </a:extLst>
                </p:cNvPr>
                <p:cNvSpPr/>
                <p:nvPr/>
              </p:nvSpPr>
              <p:spPr>
                <a:xfrm>
                  <a:off x="7340768" y="15650790"/>
                  <a:ext cx="233274" cy="233288"/>
                </a:xfrm>
                <a:custGeom>
                  <a:avLst/>
                  <a:gdLst>
                    <a:gd name="connsiteX0" fmla="*/ 116483 w 233274"/>
                    <a:gd name="connsiteY0" fmla="*/ -4076 h 233288"/>
                    <a:gd name="connsiteX1" fmla="*/ 233120 w 233274"/>
                    <a:gd name="connsiteY1" fmla="*/ 112569 h 233288"/>
                    <a:gd name="connsiteX2" fmla="*/ 116483 w 233274"/>
                    <a:gd name="connsiteY2" fmla="*/ 229213 h 233288"/>
                    <a:gd name="connsiteX3" fmla="*/ -154 w 233274"/>
                    <a:gd name="connsiteY3" fmla="*/ 112569 h 233288"/>
                    <a:gd name="connsiteX4" fmla="*/ 116483 w 233274"/>
                    <a:gd name="connsiteY4" fmla="*/ -4076 h 233288"/>
                    <a:gd name="connsiteX5" fmla="*/ 116483 w 233274"/>
                    <a:gd name="connsiteY5" fmla="*/ 12441 h 233288"/>
                    <a:gd name="connsiteX6" fmla="*/ 16362 w 233274"/>
                    <a:gd name="connsiteY6" fmla="*/ 112569 h 233288"/>
                    <a:gd name="connsiteX7" fmla="*/ 116483 w 233274"/>
                    <a:gd name="connsiteY7" fmla="*/ 212696 h 233288"/>
                    <a:gd name="connsiteX8" fmla="*/ 216604 w 233274"/>
                    <a:gd name="connsiteY8" fmla="*/ 112569 h 233288"/>
                    <a:gd name="connsiteX9" fmla="*/ 116483 w 233274"/>
                    <a:gd name="connsiteY9" fmla="*/ 12441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83" y="-4076"/>
                      </a:moveTo>
                      <a:cubicBezTo>
                        <a:pt x="180867" y="-4076"/>
                        <a:pt x="233120" y="48182"/>
                        <a:pt x="233120" y="112569"/>
                      </a:cubicBezTo>
                      <a:cubicBezTo>
                        <a:pt x="233120" y="176955"/>
                        <a:pt x="180867" y="229213"/>
                        <a:pt x="116483" y="229213"/>
                      </a:cubicBezTo>
                      <a:cubicBezTo>
                        <a:pt x="52099" y="229213"/>
                        <a:pt x="-154" y="176955"/>
                        <a:pt x="-154" y="112569"/>
                      </a:cubicBezTo>
                      <a:cubicBezTo>
                        <a:pt x="-154" y="48182"/>
                        <a:pt x="52099" y="-4076"/>
                        <a:pt x="116483" y="-4076"/>
                      </a:cubicBezTo>
                      <a:close/>
                      <a:moveTo>
                        <a:pt x="116483" y="12441"/>
                      </a:moveTo>
                      <a:cubicBezTo>
                        <a:pt x="61221" y="12441"/>
                        <a:pt x="16362" y="57301"/>
                        <a:pt x="16362" y="112569"/>
                      </a:cubicBezTo>
                      <a:cubicBezTo>
                        <a:pt x="16362" y="167836"/>
                        <a:pt x="61221" y="212696"/>
                        <a:pt x="116483" y="212696"/>
                      </a:cubicBezTo>
                      <a:cubicBezTo>
                        <a:pt x="171746" y="212696"/>
                        <a:pt x="216604" y="167836"/>
                        <a:pt x="216604" y="112569"/>
                      </a:cubicBezTo>
                      <a:cubicBezTo>
                        <a:pt x="216604" y="57301"/>
                        <a:pt x="171746" y="12441"/>
                        <a:pt x="116483" y="12441"/>
                      </a:cubicBezTo>
                      <a:close/>
                    </a:path>
                  </a:pathLst>
                </a:custGeom>
                <a:solidFill>
                  <a:srgbClr val="000000"/>
                </a:solidFill>
                <a:ln w="2333" cap="rnd">
                  <a:noFill/>
                  <a:prstDash val="solid"/>
                  <a:round/>
                </a:ln>
              </p:spPr>
              <p:txBody>
                <a:bodyPr rtlCol="0" anchor="ctr"/>
                <a:lstStyle/>
                <a:p>
                  <a:endParaRPr lang="en-CH" sz="4400"/>
                </a:p>
              </p:txBody>
            </p:sp>
          </p:grpSp>
          <p:grpSp>
            <p:nvGrpSpPr>
              <p:cNvPr id="379" name="Graphic 4">
                <a:extLst>
                  <a:ext uri="{FF2B5EF4-FFF2-40B4-BE49-F238E27FC236}">
                    <a16:creationId xmlns:a16="http://schemas.microsoft.com/office/drawing/2014/main" id="{71103EFC-6570-3F0C-2F48-5F937AEA2AE3}"/>
                  </a:ext>
                </a:extLst>
              </p:cNvPr>
              <p:cNvGrpSpPr/>
              <p:nvPr/>
            </p:nvGrpSpPr>
            <p:grpSpPr>
              <a:xfrm>
                <a:off x="7326189" y="15997019"/>
                <a:ext cx="233274" cy="233288"/>
                <a:chOff x="7326189" y="15997019"/>
                <a:chExt cx="233274" cy="233288"/>
              </a:xfrm>
            </p:grpSpPr>
            <p:sp>
              <p:nvSpPr>
                <p:cNvPr id="380" name="Freeform 379">
                  <a:extLst>
                    <a:ext uri="{FF2B5EF4-FFF2-40B4-BE49-F238E27FC236}">
                      <a16:creationId xmlns:a16="http://schemas.microsoft.com/office/drawing/2014/main" id="{73572B26-EE12-ACD1-0D32-7F83E09418F5}"/>
                    </a:ext>
                  </a:extLst>
                </p:cNvPr>
                <p:cNvSpPr/>
                <p:nvPr/>
              </p:nvSpPr>
              <p:spPr>
                <a:xfrm>
                  <a:off x="7326189" y="15997019"/>
                  <a:ext cx="233274" cy="233288"/>
                </a:xfrm>
                <a:custGeom>
                  <a:avLst/>
                  <a:gdLst>
                    <a:gd name="connsiteX0" fmla="*/ 233116 w 233274"/>
                    <a:gd name="connsiteY0" fmla="*/ 112682 h 233288"/>
                    <a:gd name="connsiteX1" fmla="*/ 116478 w 233274"/>
                    <a:gd name="connsiteY1" fmla="*/ 229327 h 233288"/>
                    <a:gd name="connsiteX2" fmla="*/ -159 w 233274"/>
                    <a:gd name="connsiteY2" fmla="*/ 112682 h 233288"/>
                    <a:gd name="connsiteX3" fmla="*/ 116478 w 233274"/>
                    <a:gd name="connsiteY3" fmla="*/ -3962 h 233288"/>
                    <a:gd name="connsiteX4" fmla="*/ 233116 w 233274"/>
                    <a:gd name="connsiteY4" fmla="*/ 11268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116" y="112682"/>
                      </a:moveTo>
                      <a:cubicBezTo>
                        <a:pt x="233116" y="177103"/>
                        <a:pt x="180895" y="229327"/>
                        <a:pt x="116478" y="229327"/>
                      </a:cubicBezTo>
                      <a:cubicBezTo>
                        <a:pt x="52061" y="229327"/>
                        <a:pt x="-159" y="177103"/>
                        <a:pt x="-159" y="112682"/>
                      </a:cubicBezTo>
                      <a:cubicBezTo>
                        <a:pt x="-159" y="48261"/>
                        <a:pt x="52061" y="-3962"/>
                        <a:pt x="116478" y="-3962"/>
                      </a:cubicBezTo>
                      <a:cubicBezTo>
                        <a:pt x="180895" y="-3962"/>
                        <a:pt x="233116" y="48261"/>
                        <a:pt x="233116" y="112682"/>
                      </a:cubicBezTo>
                      <a:close/>
                    </a:path>
                  </a:pathLst>
                </a:custGeom>
                <a:solidFill>
                  <a:srgbClr val="FF1C68"/>
                </a:solidFill>
                <a:ln w="2333" cap="rnd">
                  <a:noFill/>
                  <a:prstDash val="solid"/>
                  <a:round/>
                </a:ln>
              </p:spPr>
              <p:txBody>
                <a:bodyPr rtlCol="0" anchor="ctr"/>
                <a:lstStyle/>
                <a:p>
                  <a:endParaRPr lang="en-CH" sz="4400"/>
                </a:p>
              </p:txBody>
            </p:sp>
            <p:sp>
              <p:nvSpPr>
                <p:cNvPr id="381" name="Freeform 380">
                  <a:extLst>
                    <a:ext uri="{FF2B5EF4-FFF2-40B4-BE49-F238E27FC236}">
                      <a16:creationId xmlns:a16="http://schemas.microsoft.com/office/drawing/2014/main" id="{BF86788E-262A-176C-D73A-31C910227ABB}"/>
                    </a:ext>
                  </a:extLst>
                </p:cNvPr>
                <p:cNvSpPr/>
                <p:nvPr/>
              </p:nvSpPr>
              <p:spPr>
                <a:xfrm>
                  <a:off x="7326189" y="15997019"/>
                  <a:ext cx="233274" cy="233288"/>
                </a:xfrm>
                <a:custGeom>
                  <a:avLst/>
                  <a:gdLst>
                    <a:gd name="connsiteX0" fmla="*/ 116478 w 233274"/>
                    <a:gd name="connsiteY0" fmla="*/ -3962 h 233288"/>
                    <a:gd name="connsiteX1" fmla="*/ 233116 w 233274"/>
                    <a:gd name="connsiteY1" fmla="*/ 112682 h 233288"/>
                    <a:gd name="connsiteX2" fmla="*/ 116478 w 233274"/>
                    <a:gd name="connsiteY2" fmla="*/ 229327 h 233288"/>
                    <a:gd name="connsiteX3" fmla="*/ -159 w 233274"/>
                    <a:gd name="connsiteY3" fmla="*/ 112682 h 233288"/>
                    <a:gd name="connsiteX4" fmla="*/ 116478 w 233274"/>
                    <a:gd name="connsiteY4" fmla="*/ -3962 h 233288"/>
                    <a:gd name="connsiteX5" fmla="*/ 116478 w 233274"/>
                    <a:gd name="connsiteY5" fmla="*/ 12555 h 233288"/>
                    <a:gd name="connsiteX6" fmla="*/ 16357 w 233274"/>
                    <a:gd name="connsiteY6" fmla="*/ 112682 h 233288"/>
                    <a:gd name="connsiteX7" fmla="*/ 116478 w 233274"/>
                    <a:gd name="connsiteY7" fmla="*/ 212810 h 233288"/>
                    <a:gd name="connsiteX8" fmla="*/ 216600 w 233274"/>
                    <a:gd name="connsiteY8" fmla="*/ 112682 h 233288"/>
                    <a:gd name="connsiteX9" fmla="*/ 116478 w 233274"/>
                    <a:gd name="connsiteY9" fmla="*/ 1255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78" y="-3962"/>
                      </a:moveTo>
                      <a:cubicBezTo>
                        <a:pt x="180862" y="-3962"/>
                        <a:pt x="233116" y="48295"/>
                        <a:pt x="233116" y="112682"/>
                      </a:cubicBezTo>
                      <a:cubicBezTo>
                        <a:pt x="233116" y="177069"/>
                        <a:pt x="180862" y="229327"/>
                        <a:pt x="116478" y="229327"/>
                      </a:cubicBezTo>
                      <a:cubicBezTo>
                        <a:pt x="52094" y="229327"/>
                        <a:pt x="-159" y="177069"/>
                        <a:pt x="-159" y="112682"/>
                      </a:cubicBezTo>
                      <a:cubicBezTo>
                        <a:pt x="-159" y="48295"/>
                        <a:pt x="52094" y="-3962"/>
                        <a:pt x="116478" y="-3962"/>
                      </a:cubicBezTo>
                      <a:close/>
                      <a:moveTo>
                        <a:pt x="116478" y="12555"/>
                      </a:moveTo>
                      <a:cubicBezTo>
                        <a:pt x="61216" y="12555"/>
                        <a:pt x="16357" y="57415"/>
                        <a:pt x="16357" y="112682"/>
                      </a:cubicBezTo>
                      <a:cubicBezTo>
                        <a:pt x="16357" y="167949"/>
                        <a:pt x="61216" y="212810"/>
                        <a:pt x="116478" y="212810"/>
                      </a:cubicBezTo>
                      <a:cubicBezTo>
                        <a:pt x="171741" y="212810"/>
                        <a:pt x="216600" y="167949"/>
                        <a:pt x="216600" y="112682"/>
                      </a:cubicBezTo>
                      <a:cubicBezTo>
                        <a:pt x="216600" y="57415"/>
                        <a:pt x="171741" y="12555"/>
                        <a:pt x="116478" y="12555"/>
                      </a:cubicBezTo>
                      <a:close/>
                    </a:path>
                  </a:pathLst>
                </a:custGeom>
                <a:solidFill>
                  <a:srgbClr val="000000"/>
                </a:solidFill>
                <a:ln w="2333" cap="rnd">
                  <a:noFill/>
                  <a:prstDash val="solid"/>
                  <a:round/>
                </a:ln>
              </p:spPr>
              <p:txBody>
                <a:bodyPr rtlCol="0" anchor="ctr"/>
                <a:lstStyle/>
                <a:p>
                  <a:endParaRPr lang="en-CH" sz="4400"/>
                </a:p>
              </p:txBody>
            </p:sp>
          </p:grpSp>
          <p:grpSp>
            <p:nvGrpSpPr>
              <p:cNvPr id="382" name="Graphic 4">
                <a:extLst>
                  <a:ext uri="{FF2B5EF4-FFF2-40B4-BE49-F238E27FC236}">
                    <a16:creationId xmlns:a16="http://schemas.microsoft.com/office/drawing/2014/main" id="{A48C0647-EDDB-42E9-0B74-F8679B4EDEDF}"/>
                  </a:ext>
                </a:extLst>
              </p:cNvPr>
              <p:cNvGrpSpPr/>
              <p:nvPr/>
            </p:nvGrpSpPr>
            <p:grpSpPr>
              <a:xfrm>
                <a:off x="7158278" y="16221914"/>
                <a:ext cx="233274" cy="233288"/>
                <a:chOff x="7158278" y="16221914"/>
                <a:chExt cx="233274" cy="233288"/>
              </a:xfrm>
            </p:grpSpPr>
            <p:sp>
              <p:nvSpPr>
                <p:cNvPr id="383" name="Freeform 382">
                  <a:extLst>
                    <a:ext uri="{FF2B5EF4-FFF2-40B4-BE49-F238E27FC236}">
                      <a16:creationId xmlns:a16="http://schemas.microsoft.com/office/drawing/2014/main" id="{8B441FB1-1952-E154-7429-ED5275ADFE56}"/>
                    </a:ext>
                  </a:extLst>
                </p:cNvPr>
                <p:cNvSpPr/>
                <p:nvPr/>
              </p:nvSpPr>
              <p:spPr>
                <a:xfrm>
                  <a:off x="7158278" y="16221914"/>
                  <a:ext cx="233274" cy="233288"/>
                </a:xfrm>
                <a:custGeom>
                  <a:avLst/>
                  <a:gdLst>
                    <a:gd name="connsiteX0" fmla="*/ 233060 w 233274"/>
                    <a:gd name="connsiteY0" fmla="*/ 112756 h 233288"/>
                    <a:gd name="connsiteX1" fmla="*/ 116423 w 233274"/>
                    <a:gd name="connsiteY1" fmla="*/ 229400 h 233288"/>
                    <a:gd name="connsiteX2" fmla="*/ -214 w 233274"/>
                    <a:gd name="connsiteY2" fmla="*/ 112756 h 233288"/>
                    <a:gd name="connsiteX3" fmla="*/ 116423 w 233274"/>
                    <a:gd name="connsiteY3" fmla="*/ -3888 h 233288"/>
                    <a:gd name="connsiteX4" fmla="*/ 233060 w 233274"/>
                    <a:gd name="connsiteY4" fmla="*/ 112756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060" y="112756"/>
                      </a:moveTo>
                      <a:cubicBezTo>
                        <a:pt x="233060" y="177177"/>
                        <a:pt x="180840" y="229400"/>
                        <a:pt x="116423" y="229400"/>
                      </a:cubicBezTo>
                      <a:cubicBezTo>
                        <a:pt x="52006" y="229400"/>
                        <a:pt x="-214" y="177177"/>
                        <a:pt x="-214" y="112756"/>
                      </a:cubicBezTo>
                      <a:cubicBezTo>
                        <a:pt x="-214" y="48335"/>
                        <a:pt x="52006" y="-3888"/>
                        <a:pt x="116423" y="-3888"/>
                      </a:cubicBezTo>
                      <a:cubicBezTo>
                        <a:pt x="180840" y="-3888"/>
                        <a:pt x="233060" y="48335"/>
                        <a:pt x="233060" y="112756"/>
                      </a:cubicBezTo>
                      <a:close/>
                    </a:path>
                  </a:pathLst>
                </a:custGeom>
                <a:solidFill>
                  <a:srgbClr val="FF1C68"/>
                </a:solidFill>
                <a:ln w="2333" cap="rnd">
                  <a:noFill/>
                  <a:prstDash val="solid"/>
                  <a:round/>
                </a:ln>
              </p:spPr>
              <p:txBody>
                <a:bodyPr rtlCol="0" anchor="ctr"/>
                <a:lstStyle/>
                <a:p>
                  <a:endParaRPr lang="en-CH" sz="4400"/>
                </a:p>
              </p:txBody>
            </p:sp>
            <p:sp>
              <p:nvSpPr>
                <p:cNvPr id="384" name="Freeform 383">
                  <a:extLst>
                    <a:ext uri="{FF2B5EF4-FFF2-40B4-BE49-F238E27FC236}">
                      <a16:creationId xmlns:a16="http://schemas.microsoft.com/office/drawing/2014/main" id="{126C8C52-3828-FEF4-4765-F80C24DB05D8}"/>
                    </a:ext>
                  </a:extLst>
                </p:cNvPr>
                <p:cNvSpPr/>
                <p:nvPr/>
              </p:nvSpPr>
              <p:spPr>
                <a:xfrm>
                  <a:off x="7158278" y="16221914"/>
                  <a:ext cx="233274" cy="233288"/>
                </a:xfrm>
                <a:custGeom>
                  <a:avLst/>
                  <a:gdLst>
                    <a:gd name="connsiteX0" fmla="*/ 116423 w 233274"/>
                    <a:gd name="connsiteY0" fmla="*/ -3888 h 233288"/>
                    <a:gd name="connsiteX1" fmla="*/ 233060 w 233274"/>
                    <a:gd name="connsiteY1" fmla="*/ 112756 h 233288"/>
                    <a:gd name="connsiteX2" fmla="*/ 116423 w 233274"/>
                    <a:gd name="connsiteY2" fmla="*/ 229400 h 233288"/>
                    <a:gd name="connsiteX3" fmla="*/ -214 w 233274"/>
                    <a:gd name="connsiteY3" fmla="*/ 112756 h 233288"/>
                    <a:gd name="connsiteX4" fmla="*/ 116423 w 233274"/>
                    <a:gd name="connsiteY4" fmla="*/ -3888 h 233288"/>
                    <a:gd name="connsiteX5" fmla="*/ 116423 w 233274"/>
                    <a:gd name="connsiteY5" fmla="*/ 12629 h 233288"/>
                    <a:gd name="connsiteX6" fmla="*/ 16302 w 233274"/>
                    <a:gd name="connsiteY6" fmla="*/ 112756 h 233288"/>
                    <a:gd name="connsiteX7" fmla="*/ 116423 w 233274"/>
                    <a:gd name="connsiteY7" fmla="*/ 212883 h 233288"/>
                    <a:gd name="connsiteX8" fmla="*/ 216544 w 233274"/>
                    <a:gd name="connsiteY8" fmla="*/ 112756 h 233288"/>
                    <a:gd name="connsiteX9" fmla="*/ 116423 w 233274"/>
                    <a:gd name="connsiteY9" fmla="*/ 12629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23" y="-3888"/>
                      </a:moveTo>
                      <a:cubicBezTo>
                        <a:pt x="180807" y="-3888"/>
                        <a:pt x="233060" y="48369"/>
                        <a:pt x="233060" y="112756"/>
                      </a:cubicBezTo>
                      <a:cubicBezTo>
                        <a:pt x="233060" y="177143"/>
                        <a:pt x="180807" y="229400"/>
                        <a:pt x="116423" y="229400"/>
                      </a:cubicBezTo>
                      <a:cubicBezTo>
                        <a:pt x="52039" y="229400"/>
                        <a:pt x="-214" y="177143"/>
                        <a:pt x="-214" y="112756"/>
                      </a:cubicBezTo>
                      <a:cubicBezTo>
                        <a:pt x="-214" y="48369"/>
                        <a:pt x="52039" y="-3888"/>
                        <a:pt x="116423" y="-3888"/>
                      </a:cubicBezTo>
                      <a:close/>
                      <a:moveTo>
                        <a:pt x="116423" y="12629"/>
                      </a:moveTo>
                      <a:cubicBezTo>
                        <a:pt x="61161" y="12629"/>
                        <a:pt x="16302" y="57489"/>
                        <a:pt x="16302" y="112756"/>
                      </a:cubicBezTo>
                      <a:cubicBezTo>
                        <a:pt x="16302" y="168023"/>
                        <a:pt x="61161" y="212883"/>
                        <a:pt x="116423" y="212883"/>
                      </a:cubicBezTo>
                      <a:cubicBezTo>
                        <a:pt x="171686" y="212883"/>
                        <a:pt x="216544" y="168023"/>
                        <a:pt x="216544" y="112756"/>
                      </a:cubicBezTo>
                      <a:cubicBezTo>
                        <a:pt x="216544" y="57489"/>
                        <a:pt x="171686" y="12629"/>
                        <a:pt x="116423" y="12629"/>
                      </a:cubicBezTo>
                      <a:close/>
                    </a:path>
                  </a:pathLst>
                </a:custGeom>
                <a:solidFill>
                  <a:srgbClr val="000000"/>
                </a:solidFill>
                <a:ln w="2333" cap="rnd">
                  <a:noFill/>
                  <a:prstDash val="solid"/>
                  <a:round/>
                </a:ln>
              </p:spPr>
              <p:txBody>
                <a:bodyPr rtlCol="0" anchor="ctr"/>
                <a:lstStyle/>
                <a:p>
                  <a:endParaRPr lang="en-CH" sz="4400"/>
                </a:p>
              </p:txBody>
            </p:sp>
          </p:grpSp>
          <p:grpSp>
            <p:nvGrpSpPr>
              <p:cNvPr id="385" name="Graphic 4">
                <a:extLst>
                  <a:ext uri="{FF2B5EF4-FFF2-40B4-BE49-F238E27FC236}">
                    <a16:creationId xmlns:a16="http://schemas.microsoft.com/office/drawing/2014/main" id="{C526256E-FF4A-21FA-24BC-9F46610382F0}"/>
                  </a:ext>
                </a:extLst>
              </p:cNvPr>
              <p:cNvGrpSpPr/>
              <p:nvPr/>
            </p:nvGrpSpPr>
            <p:grpSpPr>
              <a:xfrm>
                <a:off x="7334703" y="16239494"/>
                <a:ext cx="233274" cy="233288"/>
                <a:chOff x="7334703" y="16239494"/>
                <a:chExt cx="233274" cy="233288"/>
              </a:xfrm>
            </p:grpSpPr>
            <p:sp>
              <p:nvSpPr>
                <p:cNvPr id="386" name="Freeform 385">
                  <a:extLst>
                    <a:ext uri="{FF2B5EF4-FFF2-40B4-BE49-F238E27FC236}">
                      <a16:creationId xmlns:a16="http://schemas.microsoft.com/office/drawing/2014/main" id="{84622F98-4338-623C-6619-3BB08583EE1E}"/>
                    </a:ext>
                  </a:extLst>
                </p:cNvPr>
                <p:cNvSpPr/>
                <p:nvPr/>
              </p:nvSpPr>
              <p:spPr>
                <a:xfrm>
                  <a:off x="7334703" y="16239494"/>
                  <a:ext cx="233274" cy="233288"/>
                </a:xfrm>
                <a:custGeom>
                  <a:avLst/>
                  <a:gdLst>
                    <a:gd name="connsiteX0" fmla="*/ 233118 w 233274"/>
                    <a:gd name="connsiteY0" fmla="*/ 112762 h 233288"/>
                    <a:gd name="connsiteX1" fmla="*/ 116481 w 233274"/>
                    <a:gd name="connsiteY1" fmla="*/ 229406 h 233288"/>
                    <a:gd name="connsiteX2" fmla="*/ -156 w 233274"/>
                    <a:gd name="connsiteY2" fmla="*/ 112762 h 233288"/>
                    <a:gd name="connsiteX3" fmla="*/ 116481 w 233274"/>
                    <a:gd name="connsiteY3" fmla="*/ -3883 h 233288"/>
                    <a:gd name="connsiteX4" fmla="*/ 233118 w 233274"/>
                    <a:gd name="connsiteY4" fmla="*/ 11276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118" y="112762"/>
                      </a:moveTo>
                      <a:cubicBezTo>
                        <a:pt x="233118" y="177183"/>
                        <a:pt x="180898" y="229406"/>
                        <a:pt x="116481" y="229406"/>
                      </a:cubicBezTo>
                      <a:cubicBezTo>
                        <a:pt x="52064" y="229406"/>
                        <a:pt x="-156" y="177183"/>
                        <a:pt x="-156" y="112762"/>
                      </a:cubicBezTo>
                      <a:cubicBezTo>
                        <a:pt x="-156" y="48341"/>
                        <a:pt x="52064" y="-3883"/>
                        <a:pt x="116481" y="-3883"/>
                      </a:cubicBezTo>
                      <a:cubicBezTo>
                        <a:pt x="180898" y="-3883"/>
                        <a:pt x="233118" y="48341"/>
                        <a:pt x="233118" y="112762"/>
                      </a:cubicBezTo>
                      <a:close/>
                    </a:path>
                  </a:pathLst>
                </a:custGeom>
                <a:solidFill>
                  <a:srgbClr val="FF1C68"/>
                </a:solidFill>
                <a:ln w="2333" cap="rnd">
                  <a:noFill/>
                  <a:prstDash val="solid"/>
                  <a:round/>
                </a:ln>
              </p:spPr>
              <p:txBody>
                <a:bodyPr rtlCol="0" anchor="ctr"/>
                <a:lstStyle/>
                <a:p>
                  <a:endParaRPr lang="en-CH" sz="4400"/>
                </a:p>
              </p:txBody>
            </p:sp>
            <p:sp>
              <p:nvSpPr>
                <p:cNvPr id="387" name="Freeform 386">
                  <a:extLst>
                    <a:ext uri="{FF2B5EF4-FFF2-40B4-BE49-F238E27FC236}">
                      <a16:creationId xmlns:a16="http://schemas.microsoft.com/office/drawing/2014/main" id="{7ABA135F-856A-7069-799C-AEC17EAB7E22}"/>
                    </a:ext>
                  </a:extLst>
                </p:cNvPr>
                <p:cNvSpPr/>
                <p:nvPr/>
              </p:nvSpPr>
              <p:spPr>
                <a:xfrm>
                  <a:off x="7334703" y="16239494"/>
                  <a:ext cx="233274" cy="233288"/>
                </a:xfrm>
                <a:custGeom>
                  <a:avLst/>
                  <a:gdLst>
                    <a:gd name="connsiteX0" fmla="*/ 116481 w 233274"/>
                    <a:gd name="connsiteY0" fmla="*/ -3883 h 233288"/>
                    <a:gd name="connsiteX1" fmla="*/ 233118 w 233274"/>
                    <a:gd name="connsiteY1" fmla="*/ 112762 h 233288"/>
                    <a:gd name="connsiteX2" fmla="*/ 116481 w 233274"/>
                    <a:gd name="connsiteY2" fmla="*/ 229406 h 233288"/>
                    <a:gd name="connsiteX3" fmla="*/ -156 w 233274"/>
                    <a:gd name="connsiteY3" fmla="*/ 112762 h 233288"/>
                    <a:gd name="connsiteX4" fmla="*/ 116481 w 233274"/>
                    <a:gd name="connsiteY4" fmla="*/ -3883 h 233288"/>
                    <a:gd name="connsiteX5" fmla="*/ 116481 w 233274"/>
                    <a:gd name="connsiteY5" fmla="*/ 12634 h 233288"/>
                    <a:gd name="connsiteX6" fmla="*/ 16360 w 233274"/>
                    <a:gd name="connsiteY6" fmla="*/ 112762 h 233288"/>
                    <a:gd name="connsiteX7" fmla="*/ 116481 w 233274"/>
                    <a:gd name="connsiteY7" fmla="*/ 212889 h 233288"/>
                    <a:gd name="connsiteX8" fmla="*/ 216602 w 233274"/>
                    <a:gd name="connsiteY8" fmla="*/ 112762 h 233288"/>
                    <a:gd name="connsiteX9" fmla="*/ 116481 w 233274"/>
                    <a:gd name="connsiteY9" fmla="*/ 12634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81" y="-3883"/>
                      </a:moveTo>
                      <a:cubicBezTo>
                        <a:pt x="180865" y="-3883"/>
                        <a:pt x="233118" y="48375"/>
                        <a:pt x="233118" y="112762"/>
                      </a:cubicBezTo>
                      <a:cubicBezTo>
                        <a:pt x="233118" y="177149"/>
                        <a:pt x="180865" y="229406"/>
                        <a:pt x="116481" y="229406"/>
                      </a:cubicBezTo>
                      <a:cubicBezTo>
                        <a:pt x="52097" y="229406"/>
                        <a:pt x="-156" y="177149"/>
                        <a:pt x="-156" y="112762"/>
                      </a:cubicBezTo>
                      <a:cubicBezTo>
                        <a:pt x="-156" y="48375"/>
                        <a:pt x="52097" y="-3883"/>
                        <a:pt x="116481" y="-3883"/>
                      </a:cubicBezTo>
                      <a:close/>
                      <a:moveTo>
                        <a:pt x="116481" y="12634"/>
                      </a:moveTo>
                      <a:cubicBezTo>
                        <a:pt x="61219" y="12634"/>
                        <a:pt x="16360" y="57495"/>
                        <a:pt x="16360" y="112762"/>
                      </a:cubicBezTo>
                      <a:cubicBezTo>
                        <a:pt x="16360" y="168029"/>
                        <a:pt x="61219" y="212889"/>
                        <a:pt x="116481" y="212889"/>
                      </a:cubicBezTo>
                      <a:cubicBezTo>
                        <a:pt x="171744" y="212889"/>
                        <a:pt x="216602" y="168029"/>
                        <a:pt x="216602" y="112762"/>
                      </a:cubicBezTo>
                      <a:cubicBezTo>
                        <a:pt x="216602" y="57495"/>
                        <a:pt x="171744" y="12634"/>
                        <a:pt x="116481" y="12634"/>
                      </a:cubicBezTo>
                      <a:close/>
                    </a:path>
                  </a:pathLst>
                </a:custGeom>
                <a:solidFill>
                  <a:srgbClr val="000000"/>
                </a:solidFill>
                <a:ln w="2333" cap="rnd">
                  <a:noFill/>
                  <a:prstDash val="solid"/>
                  <a:round/>
                </a:ln>
              </p:spPr>
              <p:txBody>
                <a:bodyPr rtlCol="0" anchor="ctr"/>
                <a:lstStyle/>
                <a:p>
                  <a:endParaRPr lang="en-CH" sz="4400"/>
                </a:p>
              </p:txBody>
            </p:sp>
          </p:grpSp>
          <p:grpSp>
            <p:nvGrpSpPr>
              <p:cNvPr id="388" name="Graphic 4">
                <a:extLst>
                  <a:ext uri="{FF2B5EF4-FFF2-40B4-BE49-F238E27FC236}">
                    <a16:creationId xmlns:a16="http://schemas.microsoft.com/office/drawing/2014/main" id="{11719F41-B4E7-917D-AE11-F7981C47BF0E}"/>
                  </a:ext>
                </a:extLst>
              </p:cNvPr>
              <p:cNvGrpSpPr/>
              <p:nvPr/>
            </p:nvGrpSpPr>
            <p:grpSpPr>
              <a:xfrm>
                <a:off x="7536789" y="16331168"/>
                <a:ext cx="233274" cy="233288"/>
                <a:chOff x="7536789" y="16331168"/>
                <a:chExt cx="233274" cy="233288"/>
              </a:xfrm>
            </p:grpSpPr>
            <p:sp>
              <p:nvSpPr>
                <p:cNvPr id="389" name="Freeform 388">
                  <a:extLst>
                    <a:ext uri="{FF2B5EF4-FFF2-40B4-BE49-F238E27FC236}">
                      <a16:creationId xmlns:a16="http://schemas.microsoft.com/office/drawing/2014/main" id="{79213B6E-CA22-62ED-F530-ED6DDE977EAA}"/>
                    </a:ext>
                  </a:extLst>
                </p:cNvPr>
                <p:cNvSpPr/>
                <p:nvPr/>
              </p:nvSpPr>
              <p:spPr>
                <a:xfrm>
                  <a:off x="7536789" y="16331168"/>
                  <a:ext cx="233274" cy="233288"/>
                </a:xfrm>
                <a:custGeom>
                  <a:avLst/>
                  <a:gdLst>
                    <a:gd name="connsiteX0" fmla="*/ 233185 w 233274"/>
                    <a:gd name="connsiteY0" fmla="*/ 112792 h 233288"/>
                    <a:gd name="connsiteX1" fmla="*/ 116547 w 233274"/>
                    <a:gd name="connsiteY1" fmla="*/ 229436 h 233288"/>
                    <a:gd name="connsiteX2" fmla="*/ -90 w 233274"/>
                    <a:gd name="connsiteY2" fmla="*/ 112792 h 233288"/>
                    <a:gd name="connsiteX3" fmla="*/ 116547 w 233274"/>
                    <a:gd name="connsiteY3" fmla="*/ -3853 h 233288"/>
                    <a:gd name="connsiteX4" fmla="*/ 233185 w 233274"/>
                    <a:gd name="connsiteY4" fmla="*/ 11279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185" y="112792"/>
                      </a:moveTo>
                      <a:cubicBezTo>
                        <a:pt x="233185" y="177213"/>
                        <a:pt x="180964" y="229436"/>
                        <a:pt x="116547" y="229436"/>
                      </a:cubicBezTo>
                      <a:cubicBezTo>
                        <a:pt x="52131" y="229436"/>
                        <a:pt x="-90" y="177213"/>
                        <a:pt x="-90" y="112792"/>
                      </a:cubicBezTo>
                      <a:cubicBezTo>
                        <a:pt x="-90" y="48371"/>
                        <a:pt x="52131" y="-3853"/>
                        <a:pt x="116547" y="-3853"/>
                      </a:cubicBezTo>
                      <a:cubicBezTo>
                        <a:pt x="180964" y="-3853"/>
                        <a:pt x="233185" y="48371"/>
                        <a:pt x="233185" y="112792"/>
                      </a:cubicBezTo>
                      <a:close/>
                    </a:path>
                  </a:pathLst>
                </a:custGeom>
                <a:solidFill>
                  <a:srgbClr val="FF1C68"/>
                </a:solidFill>
                <a:ln w="2333" cap="rnd">
                  <a:noFill/>
                  <a:prstDash val="solid"/>
                  <a:round/>
                </a:ln>
              </p:spPr>
              <p:txBody>
                <a:bodyPr rtlCol="0" anchor="ctr"/>
                <a:lstStyle/>
                <a:p>
                  <a:endParaRPr lang="en-CH" sz="4400"/>
                </a:p>
              </p:txBody>
            </p:sp>
            <p:sp>
              <p:nvSpPr>
                <p:cNvPr id="390" name="Freeform 389">
                  <a:extLst>
                    <a:ext uri="{FF2B5EF4-FFF2-40B4-BE49-F238E27FC236}">
                      <a16:creationId xmlns:a16="http://schemas.microsoft.com/office/drawing/2014/main" id="{D15A11F3-8636-D817-48D2-8C279EF7926C}"/>
                    </a:ext>
                  </a:extLst>
                </p:cNvPr>
                <p:cNvSpPr/>
                <p:nvPr/>
              </p:nvSpPr>
              <p:spPr>
                <a:xfrm>
                  <a:off x="7536789" y="16331168"/>
                  <a:ext cx="233274" cy="233288"/>
                </a:xfrm>
                <a:custGeom>
                  <a:avLst/>
                  <a:gdLst>
                    <a:gd name="connsiteX0" fmla="*/ 116547 w 233274"/>
                    <a:gd name="connsiteY0" fmla="*/ -3853 h 233288"/>
                    <a:gd name="connsiteX1" fmla="*/ 233185 w 233274"/>
                    <a:gd name="connsiteY1" fmla="*/ 112792 h 233288"/>
                    <a:gd name="connsiteX2" fmla="*/ 116547 w 233274"/>
                    <a:gd name="connsiteY2" fmla="*/ 229436 h 233288"/>
                    <a:gd name="connsiteX3" fmla="*/ -90 w 233274"/>
                    <a:gd name="connsiteY3" fmla="*/ 112792 h 233288"/>
                    <a:gd name="connsiteX4" fmla="*/ 116547 w 233274"/>
                    <a:gd name="connsiteY4" fmla="*/ -3853 h 233288"/>
                    <a:gd name="connsiteX5" fmla="*/ 116547 w 233274"/>
                    <a:gd name="connsiteY5" fmla="*/ 12664 h 233288"/>
                    <a:gd name="connsiteX6" fmla="*/ 16426 w 233274"/>
                    <a:gd name="connsiteY6" fmla="*/ 112792 h 233288"/>
                    <a:gd name="connsiteX7" fmla="*/ 116547 w 233274"/>
                    <a:gd name="connsiteY7" fmla="*/ 212919 h 233288"/>
                    <a:gd name="connsiteX8" fmla="*/ 216669 w 233274"/>
                    <a:gd name="connsiteY8" fmla="*/ 112792 h 233288"/>
                    <a:gd name="connsiteX9" fmla="*/ 116547 w 233274"/>
                    <a:gd name="connsiteY9" fmla="*/ 12664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547" y="-3853"/>
                      </a:moveTo>
                      <a:cubicBezTo>
                        <a:pt x="180931" y="-3853"/>
                        <a:pt x="233185" y="48405"/>
                        <a:pt x="233185" y="112792"/>
                      </a:cubicBezTo>
                      <a:cubicBezTo>
                        <a:pt x="233185" y="177179"/>
                        <a:pt x="180931" y="229436"/>
                        <a:pt x="116547" y="229436"/>
                      </a:cubicBezTo>
                      <a:cubicBezTo>
                        <a:pt x="52164" y="229436"/>
                        <a:pt x="-90" y="177179"/>
                        <a:pt x="-90" y="112792"/>
                      </a:cubicBezTo>
                      <a:cubicBezTo>
                        <a:pt x="-90" y="48405"/>
                        <a:pt x="52164" y="-3853"/>
                        <a:pt x="116547" y="-3853"/>
                      </a:cubicBezTo>
                      <a:close/>
                      <a:moveTo>
                        <a:pt x="116547" y="12664"/>
                      </a:moveTo>
                      <a:cubicBezTo>
                        <a:pt x="61285" y="12664"/>
                        <a:pt x="16426" y="57525"/>
                        <a:pt x="16426" y="112792"/>
                      </a:cubicBezTo>
                      <a:cubicBezTo>
                        <a:pt x="16426" y="168059"/>
                        <a:pt x="61285" y="212919"/>
                        <a:pt x="116547" y="212919"/>
                      </a:cubicBezTo>
                      <a:cubicBezTo>
                        <a:pt x="171810" y="212919"/>
                        <a:pt x="216669" y="168059"/>
                        <a:pt x="216669" y="112792"/>
                      </a:cubicBezTo>
                      <a:cubicBezTo>
                        <a:pt x="216669" y="57525"/>
                        <a:pt x="171810" y="12664"/>
                        <a:pt x="116547" y="12664"/>
                      </a:cubicBezTo>
                      <a:close/>
                    </a:path>
                  </a:pathLst>
                </a:custGeom>
                <a:solidFill>
                  <a:srgbClr val="000000"/>
                </a:solidFill>
                <a:ln w="2333" cap="rnd">
                  <a:noFill/>
                  <a:prstDash val="solid"/>
                  <a:round/>
                </a:ln>
              </p:spPr>
              <p:txBody>
                <a:bodyPr rtlCol="0" anchor="ctr"/>
                <a:lstStyle/>
                <a:p>
                  <a:endParaRPr lang="en-CH" sz="4400"/>
                </a:p>
              </p:txBody>
            </p:sp>
          </p:grpSp>
          <p:grpSp>
            <p:nvGrpSpPr>
              <p:cNvPr id="391" name="Graphic 4">
                <a:extLst>
                  <a:ext uri="{FF2B5EF4-FFF2-40B4-BE49-F238E27FC236}">
                    <a16:creationId xmlns:a16="http://schemas.microsoft.com/office/drawing/2014/main" id="{2D4DD5A1-96C1-6E3F-F64F-B03D3A690313}"/>
                  </a:ext>
                </a:extLst>
              </p:cNvPr>
              <p:cNvGrpSpPr/>
              <p:nvPr/>
            </p:nvGrpSpPr>
            <p:grpSpPr>
              <a:xfrm>
                <a:off x="8236192" y="16402820"/>
                <a:ext cx="233274" cy="233288"/>
                <a:chOff x="8236192" y="16402820"/>
                <a:chExt cx="233274" cy="233288"/>
              </a:xfrm>
            </p:grpSpPr>
            <p:sp>
              <p:nvSpPr>
                <p:cNvPr id="392" name="Freeform 391">
                  <a:extLst>
                    <a:ext uri="{FF2B5EF4-FFF2-40B4-BE49-F238E27FC236}">
                      <a16:creationId xmlns:a16="http://schemas.microsoft.com/office/drawing/2014/main" id="{C9076C61-6A08-32AC-183D-92CA86CA6926}"/>
                    </a:ext>
                  </a:extLst>
                </p:cNvPr>
                <p:cNvSpPr/>
                <p:nvPr/>
              </p:nvSpPr>
              <p:spPr>
                <a:xfrm>
                  <a:off x="8236192" y="16402820"/>
                  <a:ext cx="233274" cy="233288"/>
                </a:xfrm>
                <a:custGeom>
                  <a:avLst/>
                  <a:gdLst>
                    <a:gd name="connsiteX0" fmla="*/ 233414 w 233274"/>
                    <a:gd name="connsiteY0" fmla="*/ 112815 h 233288"/>
                    <a:gd name="connsiteX1" fmla="*/ 116777 w 233274"/>
                    <a:gd name="connsiteY1" fmla="*/ 229460 h 233288"/>
                    <a:gd name="connsiteX2" fmla="*/ 140 w 233274"/>
                    <a:gd name="connsiteY2" fmla="*/ 112815 h 233288"/>
                    <a:gd name="connsiteX3" fmla="*/ 116777 w 233274"/>
                    <a:gd name="connsiteY3" fmla="*/ -3829 h 233288"/>
                    <a:gd name="connsiteX4" fmla="*/ 233414 w 233274"/>
                    <a:gd name="connsiteY4" fmla="*/ 11281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414" y="112815"/>
                      </a:moveTo>
                      <a:cubicBezTo>
                        <a:pt x="233414" y="177236"/>
                        <a:pt x="181194" y="229460"/>
                        <a:pt x="116777" y="229460"/>
                      </a:cubicBezTo>
                      <a:cubicBezTo>
                        <a:pt x="52360" y="229460"/>
                        <a:pt x="140" y="177236"/>
                        <a:pt x="140" y="112815"/>
                      </a:cubicBezTo>
                      <a:cubicBezTo>
                        <a:pt x="140" y="48394"/>
                        <a:pt x="52360" y="-3829"/>
                        <a:pt x="116777" y="-3829"/>
                      </a:cubicBezTo>
                      <a:cubicBezTo>
                        <a:pt x="181194" y="-3829"/>
                        <a:pt x="233414" y="48394"/>
                        <a:pt x="233414" y="112815"/>
                      </a:cubicBezTo>
                      <a:close/>
                    </a:path>
                  </a:pathLst>
                </a:custGeom>
                <a:solidFill>
                  <a:srgbClr val="FF1C68"/>
                </a:solidFill>
                <a:ln w="2333" cap="rnd">
                  <a:noFill/>
                  <a:prstDash val="solid"/>
                  <a:round/>
                </a:ln>
              </p:spPr>
              <p:txBody>
                <a:bodyPr rtlCol="0" anchor="ctr"/>
                <a:lstStyle/>
                <a:p>
                  <a:endParaRPr lang="en-CH" sz="4400"/>
                </a:p>
              </p:txBody>
            </p:sp>
            <p:sp>
              <p:nvSpPr>
                <p:cNvPr id="393" name="Freeform 392">
                  <a:extLst>
                    <a:ext uri="{FF2B5EF4-FFF2-40B4-BE49-F238E27FC236}">
                      <a16:creationId xmlns:a16="http://schemas.microsoft.com/office/drawing/2014/main" id="{0D79B98B-C0F5-6E3C-FDB6-CBE597E09B6B}"/>
                    </a:ext>
                  </a:extLst>
                </p:cNvPr>
                <p:cNvSpPr/>
                <p:nvPr/>
              </p:nvSpPr>
              <p:spPr>
                <a:xfrm>
                  <a:off x="8236192" y="16402820"/>
                  <a:ext cx="233274" cy="233288"/>
                </a:xfrm>
                <a:custGeom>
                  <a:avLst/>
                  <a:gdLst>
                    <a:gd name="connsiteX0" fmla="*/ 116777 w 233274"/>
                    <a:gd name="connsiteY0" fmla="*/ -3829 h 233288"/>
                    <a:gd name="connsiteX1" fmla="*/ 233414 w 233274"/>
                    <a:gd name="connsiteY1" fmla="*/ 112815 h 233288"/>
                    <a:gd name="connsiteX2" fmla="*/ 116777 w 233274"/>
                    <a:gd name="connsiteY2" fmla="*/ 229460 h 233288"/>
                    <a:gd name="connsiteX3" fmla="*/ 140 w 233274"/>
                    <a:gd name="connsiteY3" fmla="*/ 112815 h 233288"/>
                    <a:gd name="connsiteX4" fmla="*/ 116777 w 233274"/>
                    <a:gd name="connsiteY4" fmla="*/ -3829 h 233288"/>
                    <a:gd name="connsiteX5" fmla="*/ 116777 w 233274"/>
                    <a:gd name="connsiteY5" fmla="*/ 12688 h 233288"/>
                    <a:gd name="connsiteX6" fmla="*/ 16656 w 233274"/>
                    <a:gd name="connsiteY6" fmla="*/ 112815 h 233288"/>
                    <a:gd name="connsiteX7" fmla="*/ 116777 w 233274"/>
                    <a:gd name="connsiteY7" fmla="*/ 212943 h 233288"/>
                    <a:gd name="connsiteX8" fmla="*/ 216898 w 233274"/>
                    <a:gd name="connsiteY8" fmla="*/ 112815 h 233288"/>
                    <a:gd name="connsiteX9" fmla="*/ 116777 w 233274"/>
                    <a:gd name="connsiteY9" fmla="*/ 1268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777" y="-3829"/>
                      </a:moveTo>
                      <a:cubicBezTo>
                        <a:pt x="181161" y="-3829"/>
                        <a:pt x="233414" y="48429"/>
                        <a:pt x="233414" y="112815"/>
                      </a:cubicBezTo>
                      <a:cubicBezTo>
                        <a:pt x="233414" y="177202"/>
                        <a:pt x="181161" y="229460"/>
                        <a:pt x="116777" y="229460"/>
                      </a:cubicBezTo>
                      <a:cubicBezTo>
                        <a:pt x="52393" y="229460"/>
                        <a:pt x="140" y="177202"/>
                        <a:pt x="140" y="112815"/>
                      </a:cubicBezTo>
                      <a:cubicBezTo>
                        <a:pt x="140" y="48429"/>
                        <a:pt x="52393" y="-3829"/>
                        <a:pt x="116777" y="-3829"/>
                      </a:cubicBezTo>
                      <a:close/>
                      <a:moveTo>
                        <a:pt x="116777" y="12688"/>
                      </a:moveTo>
                      <a:cubicBezTo>
                        <a:pt x="61514" y="12688"/>
                        <a:pt x="16656" y="57548"/>
                        <a:pt x="16656" y="112815"/>
                      </a:cubicBezTo>
                      <a:cubicBezTo>
                        <a:pt x="16656" y="168083"/>
                        <a:pt x="61514" y="212943"/>
                        <a:pt x="116777" y="212943"/>
                      </a:cubicBezTo>
                      <a:cubicBezTo>
                        <a:pt x="172040" y="212943"/>
                        <a:pt x="216898" y="168083"/>
                        <a:pt x="216898" y="112815"/>
                      </a:cubicBezTo>
                      <a:cubicBezTo>
                        <a:pt x="216898" y="57548"/>
                        <a:pt x="172040" y="12688"/>
                        <a:pt x="116777" y="12688"/>
                      </a:cubicBezTo>
                      <a:close/>
                    </a:path>
                  </a:pathLst>
                </a:custGeom>
                <a:solidFill>
                  <a:srgbClr val="000000"/>
                </a:solidFill>
                <a:ln w="2333" cap="rnd">
                  <a:noFill/>
                  <a:prstDash val="solid"/>
                  <a:round/>
                </a:ln>
              </p:spPr>
              <p:txBody>
                <a:bodyPr rtlCol="0" anchor="ctr"/>
                <a:lstStyle/>
                <a:p>
                  <a:endParaRPr lang="en-CH" sz="4400"/>
                </a:p>
              </p:txBody>
            </p:sp>
          </p:grpSp>
          <p:grpSp>
            <p:nvGrpSpPr>
              <p:cNvPr id="394" name="Graphic 4">
                <a:extLst>
                  <a:ext uri="{FF2B5EF4-FFF2-40B4-BE49-F238E27FC236}">
                    <a16:creationId xmlns:a16="http://schemas.microsoft.com/office/drawing/2014/main" id="{C061D376-6513-3D3F-C85F-CF78BD4C2CF5}"/>
                  </a:ext>
                </a:extLst>
              </p:cNvPr>
              <p:cNvGrpSpPr/>
              <p:nvPr/>
            </p:nvGrpSpPr>
            <p:grpSpPr>
              <a:xfrm>
                <a:off x="7172531" y="16322662"/>
                <a:ext cx="233274" cy="233288"/>
                <a:chOff x="7172531" y="16322662"/>
                <a:chExt cx="233274" cy="233288"/>
              </a:xfrm>
            </p:grpSpPr>
            <p:sp>
              <p:nvSpPr>
                <p:cNvPr id="395" name="Freeform 394">
                  <a:extLst>
                    <a:ext uri="{FF2B5EF4-FFF2-40B4-BE49-F238E27FC236}">
                      <a16:creationId xmlns:a16="http://schemas.microsoft.com/office/drawing/2014/main" id="{3EF4D204-CA3A-5FC0-984F-168DA425EB04}"/>
                    </a:ext>
                  </a:extLst>
                </p:cNvPr>
                <p:cNvSpPr/>
                <p:nvPr/>
              </p:nvSpPr>
              <p:spPr>
                <a:xfrm>
                  <a:off x="7172531" y="16322662"/>
                  <a:ext cx="233274" cy="233288"/>
                </a:xfrm>
                <a:custGeom>
                  <a:avLst/>
                  <a:gdLst>
                    <a:gd name="connsiteX0" fmla="*/ 233065 w 233274"/>
                    <a:gd name="connsiteY0" fmla="*/ 112789 h 233288"/>
                    <a:gd name="connsiteX1" fmla="*/ 116428 w 233274"/>
                    <a:gd name="connsiteY1" fmla="*/ 229434 h 233288"/>
                    <a:gd name="connsiteX2" fmla="*/ -209 w 233274"/>
                    <a:gd name="connsiteY2" fmla="*/ 112789 h 233288"/>
                    <a:gd name="connsiteX3" fmla="*/ 116428 w 233274"/>
                    <a:gd name="connsiteY3" fmla="*/ -3855 h 233288"/>
                    <a:gd name="connsiteX4" fmla="*/ 233065 w 233274"/>
                    <a:gd name="connsiteY4" fmla="*/ 112789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065" y="112789"/>
                      </a:moveTo>
                      <a:cubicBezTo>
                        <a:pt x="233065" y="177210"/>
                        <a:pt x="180845" y="229434"/>
                        <a:pt x="116428" y="229434"/>
                      </a:cubicBezTo>
                      <a:cubicBezTo>
                        <a:pt x="52011" y="229434"/>
                        <a:pt x="-209" y="177210"/>
                        <a:pt x="-209" y="112789"/>
                      </a:cubicBezTo>
                      <a:cubicBezTo>
                        <a:pt x="-209" y="48368"/>
                        <a:pt x="52011" y="-3855"/>
                        <a:pt x="116428" y="-3855"/>
                      </a:cubicBezTo>
                      <a:cubicBezTo>
                        <a:pt x="180845" y="-3855"/>
                        <a:pt x="233065" y="48368"/>
                        <a:pt x="233065" y="112789"/>
                      </a:cubicBezTo>
                      <a:close/>
                    </a:path>
                  </a:pathLst>
                </a:custGeom>
                <a:solidFill>
                  <a:srgbClr val="FF1C68"/>
                </a:solidFill>
                <a:ln w="2333" cap="rnd">
                  <a:noFill/>
                  <a:prstDash val="solid"/>
                  <a:round/>
                </a:ln>
              </p:spPr>
              <p:txBody>
                <a:bodyPr rtlCol="0" anchor="ctr"/>
                <a:lstStyle/>
                <a:p>
                  <a:endParaRPr lang="en-CH" sz="4400"/>
                </a:p>
              </p:txBody>
            </p:sp>
            <p:sp>
              <p:nvSpPr>
                <p:cNvPr id="396" name="Freeform 395">
                  <a:extLst>
                    <a:ext uri="{FF2B5EF4-FFF2-40B4-BE49-F238E27FC236}">
                      <a16:creationId xmlns:a16="http://schemas.microsoft.com/office/drawing/2014/main" id="{40C3649D-2678-1F7A-6262-554E5C078DEE}"/>
                    </a:ext>
                  </a:extLst>
                </p:cNvPr>
                <p:cNvSpPr/>
                <p:nvPr/>
              </p:nvSpPr>
              <p:spPr>
                <a:xfrm>
                  <a:off x="7172531" y="16322662"/>
                  <a:ext cx="233274" cy="233288"/>
                </a:xfrm>
                <a:custGeom>
                  <a:avLst/>
                  <a:gdLst>
                    <a:gd name="connsiteX0" fmla="*/ 116428 w 233274"/>
                    <a:gd name="connsiteY0" fmla="*/ -3855 h 233288"/>
                    <a:gd name="connsiteX1" fmla="*/ 233065 w 233274"/>
                    <a:gd name="connsiteY1" fmla="*/ 112789 h 233288"/>
                    <a:gd name="connsiteX2" fmla="*/ 116428 w 233274"/>
                    <a:gd name="connsiteY2" fmla="*/ 229434 h 233288"/>
                    <a:gd name="connsiteX3" fmla="*/ -209 w 233274"/>
                    <a:gd name="connsiteY3" fmla="*/ 112789 h 233288"/>
                    <a:gd name="connsiteX4" fmla="*/ 116428 w 233274"/>
                    <a:gd name="connsiteY4" fmla="*/ -3855 h 233288"/>
                    <a:gd name="connsiteX5" fmla="*/ 116428 w 233274"/>
                    <a:gd name="connsiteY5" fmla="*/ 12662 h 233288"/>
                    <a:gd name="connsiteX6" fmla="*/ 16307 w 233274"/>
                    <a:gd name="connsiteY6" fmla="*/ 112789 h 233288"/>
                    <a:gd name="connsiteX7" fmla="*/ 116428 w 233274"/>
                    <a:gd name="connsiteY7" fmla="*/ 212917 h 233288"/>
                    <a:gd name="connsiteX8" fmla="*/ 216549 w 233274"/>
                    <a:gd name="connsiteY8" fmla="*/ 112789 h 233288"/>
                    <a:gd name="connsiteX9" fmla="*/ 116428 w 233274"/>
                    <a:gd name="connsiteY9" fmla="*/ 12662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28" y="-3855"/>
                      </a:moveTo>
                      <a:cubicBezTo>
                        <a:pt x="180812" y="-3855"/>
                        <a:pt x="233065" y="48402"/>
                        <a:pt x="233065" y="112789"/>
                      </a:cubicBezTo>
                      <a:cubicBezTo>
                        <a:pt x="233065" y="177176"/>
                        <a:pt x="180812" y="229434"/>
                        <a:pt x="116428" y="229434"/>
                      </a:cubicBezTo>
                      <a:cubicBezTo>
                        <a:pt x="52044" y="229434"/>
                        <a:pt x="-209" y="177176"/>
                        <a:pt x="-209" y="112789"/>
                      </a:cubicBezTo>
                      <a:cubicBezTo>
                        <a:pt x="-209" y="48402"/>
                        <a:pt x="52044" y="-3855"/>
                        <a:pt x="116428" y="-3855"/>
                      </a:cubicBezTo>
                      <a:close/>
                      <a:moveTo>
                        <a:pt x="116428" y="12662"/>
                      </a:moveTo>
                      <a:cubicBezTo>
                        <a:pt x="61165" y="12662"/>
                        <a:pt x="16307" y="57522"/>
                        <a:pt x="16307" y="112789"/>
                      </a:cubicBezTo>
                      <a:cubicBezTo>
                        <a:pt x="16307" y="168056"/>
                        <a:pt x="61165" y="212917"/>
                        <a:pt x="116428" y="212917"/>
                      </a:cubicBezTo>
                      <a:cubicBezTo>
                        <a:pt x="171690" y="212917"/>
                        <a:pt x="216549" y="168056"/>
                        <a:pt x="216549" y="112789"/>
                      </a:cubicBezTo>
                      <a:cubicBezTo>
                        <a:pt x="216549" y="57522"/>
                        <a:pt x="171690" y="12662"/>
                        <a:pt x="116428" y="12662"/>
                      </a:cubicBezTo>
                      <a:close/>
                    </a:path>
                  </a:pathLst>
                </a:custGeom>
                <a:solidFill>
                  <a:srgbClr val="000000"/>
                </a:solidFill>
                <a:ln w="2333" cap="rnd">
                  <a:noFill/>
                  <a:prstDash val="solid"/>
                  <a:round/>
                </a:ln>
              </p:spPr>
              <p:txBody>
                <a:bodyPr rtlCol="0" anchor="ctr"/>
                <a:lstStyle/>
                <a:p>
                  <a:endParaRPr lang="en-CH" sz="4400"/>
                </a:p>
              </p:txBody>
            </p:sp>
          </p:grpSp>
          <p:grpSp>
            <p:nvGrpSpPr>
              <p:cNvPr id="397" name="Graphic 4">
                <a:extLst>
                  <a:ext uri="{FF2B5EF4-FFF2-40B4-BE49-F238E27FC236}">
                    <a16:creationId xmlns:a16="http://schemas.microsoft.com/office/drawing/2014/main" id="{29E53FD3-CAA1-D161-0CC8-BCF7267C6026}"/>
                  </a:ext>
                </a:extLst>
              </p:cNvPr>
              <p:cNvGrpSpPr/>
              <p:nvPr/>
            </p:nvGrpSpPr>
            <p:grpSpPr>
              <a:xfrm>
                <a:off x="7059953" y="16396330"/>
                <a:ext cx="233274" cy="233288"/>
                <a:chOff x="7059953" y="16396330"/>
                <a:chExt cx="233274" cy="233288"/>
              </a:xfrm>
            </p:grpSpPr>
            <p:sp>
              <p:nvSpPr>
                <p:cNvPr id="398" name="Freeform 397">
                  <a:extLst>
                    <a:ext uri="{FF2B5EF4-FFF2-40B4-BE49-F238E27FC236}">
                      <a16:creationId xmlns:a16="http://schemas.microsoft.com/office/drawing/2014/main" id="{9691212A-7C15-B7F1-5986-9EB1156594B0}"/>
                    </a:ext>
                  </a:extLst>
                </p:cNvPr>
                <p:cNvSpPr/>
                <p:nvPr/>
              </p:nvSpPr>
              <p:spPr>
                <a:xfrm>
                  <a:off x="7059953" y="16396330"/>
                  <a:ext cx="233274" cy="233288"/>
                </a:xfrm>
                <a:custGeom>
                  <a:avLst/>
                  <a:gdLst>
                    <a:gd name="connsiteX0" fmla="*/ 233028 w 233274"/>
                    <a:gd name="connsiteY0" fmla="*/ 112813 h 233288"/>
                    <a:gd name="connsiteX1" fmla="*/ 116391 w 233274"/>
                    <a:gd name="connsiteY1" fmla="*/ 229458 h 233288"/>
                    <a:gd name="connsiteX2" fmla="*/ -246 w 233274"/>
                    <a:gd name="connsiteY2" fmla="*/ 112813 h 233288"/>
                    <a:gd name="connsiteX3" fmla="*/ 116391 w 233274"/>
                    <a:gd name="connsiteY3" fmla="*/ -3831 h 233288"/>
                    <a:gd name="connsiteX4" fmla="*/ 233028 w 233274"/>
                    <a:gd name="connsiteY4" fmla="*/ 112813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028" y="112813"/>
                      </a:moveTo>
                      <a:cubicBezTo>
                        <a:pt x="233028" y="177234"/>
                        <a:pt x="180808" y="229458"/>
                        <a:pt x="116391" y="229458"/>
                      </a:cubicBezTo>
                      <a:cubicBezTo>
                        <a:pt x="51974" y="229458"/>
                        <a:pt x="-246" y="177234"/>
                        <a:pt x="-246" y="112813"/>
                      </a:cubicBezTo>
                      <a:cubicBezTo>
                        <a:pt x="-246" y="48392"/>
                        <a:pt x="51974" y="-3831"/>
                        <a:pt x="116391" y="-3831"/>
                      </a:cubicBezTo>
                      <a:cubicBezTo>
                        <a:pt x="180808" y="-3831"/>
                        <a:pt x="233028" y="48392"/>
                        <a:pt x="233028" y="112813"/>
                      </a:cubicBezTo>
                      <a:close/>
                    </a:path>
                  </a:pathLst>
                </a:custGeom>
                <a:solidFill>
                  <a:srgbClr val="FF1C68"/>
                </a:solidFill>
                <a:ln w="2333" cap="rnd">
                  <a:noFill/>
                  <a:prstDash val="solid"/>
                  <a:round/>
                </a:ln>
              </p:spPr>
              <p:txBody>
                <a:bodyPr rtlCol="0" anchor="ctr"/>
                <a:lstStyle/>
                <a:p>
                  <a:endParaRPr lang="en-CH" sz="4400"/>
                </a:p>
              </p:txBody>
            </p:sp>
            <p:sp>
              <p:nvSpPr>
                <p:cNvPr id="399" name="Freeform 398">
                  <a:extLst>
                    <a:ext uri="{FF2B5EF4-FFF2-40B4-BE49-F238E27FC236}">
                      <a16:creationId xmlns:a16="http://schemas.microsoft.com/office/drawing/2014/main" id="{C97B1368-546D-49BC-F4AA-F3C00835F84B}"/>
                    </a:ext>
                  </a:extLst>
                </p:cNvPr>
                <p:cNvSpPr/>
                <p:nvPr/>
              </p:nvSpPr>
              <p:spPr>
                <a:xfrm>
                  <a:off x="7059953" y="16396330"/>
                  <a:ext cx="233274" cy="233288"/>
                </a:xfrm>
                <a:custGeom>
                  <a:avLst/>
                  <a:gdLst>
                    <a:gd name="connsiteX0" fmla="*/ 116391 w 233274"/>
                    <a:gd name="connsiteY0" fmla="*/ -3831 h 233288"/>
                    <a:gd name="connsiteX1" fmla="*/ 233028 w 233274"/>
                    <a:gd name="connsiteY1" fmla="*/ 112813 h 233288"/>
                    <a:gd name="connsiteX2" fmla="*/ 116391 w 233274"/>
                    <a:gd name="connsiteY2" fmla="*/ 229458 h 233288"/>
                    <a:gd name="connsiteX3" fmla="*/ -246 w 233274"/>
                    <a:gd name="connsiteY3" fmla="*/ 112813 h 233288"/>
                    <a:gd name="connsiteX4" fmla="*/ 116391 w 233274"/>
                    <a:gd name="connsiteY4" fmla="*/ -3831 h 233288"/>
                    <a:gd name="connsiteX5" fmla="*/ 116391 w 233274"/>
                    <a:gd name="connsiteY5" fmla="*/ 12686 h 233288"/>
                    <a:gd name="connsiteX6" fmla="*/ 16270 w 233274"/>
                    <a:gd name="connsiteY6" fmla="*/ 112813 h 233288"/>
                    <a:gd name="connsiteX7" fmla="*/ 116391 w 233274"/>
                    <a:gd name="connsiteY7" fmla="*/ 212941 h 233288"/>
                    <a:gd name="connsiteX8" fmla="*/ 216512 w 233274"/>
                    <a:gd name="connsiteY8" fmla="*/ 112813 h 233288"/>
                    <a:gd name="connsiteX9" fmla="*/ 116391 w 233274"/>
                    <a:gd name="connsiteY9" fmla="*/ 12686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391" y="-3831"/>
                      </a:moveTo>
                      <a:cubicBezTo>
                        <a:pt x="180775" y="-3831"/>
                        <a:pt x="233028" y="48426"/>
                        <a:pt x="233028" y="112813"/>
                      </a:cubicBezTo>
                      <a:cubicBezTo>
                        <a:pt x="233028" y="177200"/>
                        <a:pt x="180775" y="229458"/>
                        <a:pt x="116391" y="229458"/>
                      </a:cubicBezTo>
                      <a:cubicBezTo>
                        <a:pt x="52007" y="229458"/>
                        <a:pt x="-246" y="177200"/>
                        <a:pt x="-246" y="112813"/>
                      </a:cubicBezTo>
                      <a:cubicBezTo>
                        <a:pt x="-246" y="48426"/>
                        <a:pt x="52007" y="-3831"/>
                        <a:pt x="116391" y="-3831"/>
                      </a:cubicBezTo>
                      <a:close/>
                      <a:moveTo>
                        <a:pt x="116391" y="12686"/>
                      </a:moveTo>
                      <a:cubicBezTo>
                        <a:pt x="61128" y="12686"/>
                        <a:pt x="16270" y="57546"/>
                        <a:pt x="16270" y="112813"/>
                      </a:cubicBezTo>
                      <a:cubicBezTo>
                        <a:pt x="16270" y="168080"/>
                        <a:pt x="61128" y="212941"/>
                        <a:pt x="116391" y="212941"/>
                      </a:cubicBezTo>
                      <a:cubicBezTo>
                        <a:pt x="171654" y="212941"/>
                        <a:pt x="216512" y="168080"/>
                        <a:pt x="216512" y="112813"/>
                      </a:cubicBezTo>
                      <a:cubicBezTo>
                        <a:pt x="216512" y="57546"/>
                        <a:pt x="171654" y="12686"/>
                        <a:pt x="116391" y="12686"/>
                      </a:cubicBezTo>
                      <a:close/>
                    </a:path>
                  </a:pathLst>
                </a:custGeom>
                <a:solidFill>
                  <a:srgbClr val="000000"/>
                </a:solidFill>
                <a:ln w="2333" cap="rnd">
                  <a:noFill/>
                  <a:prstDash val="solid"/>
                  <a:round/>
                </a:ln>
              </p:spPr>
              <p:txBody>
                <a:bodyPr rtlCol="0" anchor="ctr"/>
                <a:lstStyle/>
                <a:p>
                  <a:endParaRPr lang="en-CH" sz="4400"/>
                </a:p>
              </p:txBody>
            </p:sp>
          </p:grpSp>
          <p:grpSp>
            <p:nvGrpSpPr>
              <p:cNvPr id="400" name="Graphic 4">
                <a:extLst>
                  <a:ext uri="{FF2B5EF4-FFF2-40B4-BE49-F238E27FC236}">
                    <a16:creationId xmlns:a16="http://schemas.microsoft.com/office/drawing/2014/main" id="{394A4D72-939B-16BF-5B4B-DC23160C0934}"/>
                  </a:ext>
                </a:extLst>
              </p:cNvPr>
              <p:cNvGrpSpPr/>
              <p:nvPr/>
            </p:nvGrpSpPr>
            <p:grpSpPr>
              <a:xfrm>
                <a:off x="6862696" y="16507401"/>
                <a:ext cx="233274" cy="233288"/>
                <a:chOff x="6862696" y="16507401"/>
                <a:chExt cx="233274" cy="233288"/>
              </a:xfrm>
            </p:grpSpPr>
            <p:sp>
              <p:nvSpPr>
                <p:cNvPr id="401" name="Freeform 400">
                  <a:extLst>
                    <a:ext uri="{FF2B5EF4-FFF2-40B4-BE49-F238E27FC236}">
                      <a16:creationId xmlns:a16="http://schemas.microsoft.com/office/drawing/2014/main" id="{965D53F8-B943-8A29-DB26-4FB382A5606E}"/>
                    </a:ext>
                  </a:extLst>
                </p:cNvPr>
                <p:cNvSpPr/>
                <p:nvPr/>
              </p:nvSpPr>
              <p:spPr>
                <a:xfrm>
                  <a:off x="6862696" y="16507401"/>
                  <a:ext cx="233274" cy="233288"/>
                </a:xfrm>
                <a:custGeom>
                  <a:avLst/>
                  <a:gdLst>
                    <a:gd name="connsiteX0" fmla="*/ 232963 w 233274"/>
                    <a:gd name="connsiteY0" fmla="*/ 112850 h 233288"/>
                    <a:gd name="connsiteX1" fmla="*/ 116326 w 233274"/>
                    <a:gd name="connsiteY1" fmla="*/ 229494 h 233288"/>
                    <a:gd name="connsiteX2" fmla="*/ -311 w 233274"/>
                    <a:gd name="connsiteY2" fmla="*/ 112850 h 233288"/>
                    <a:gd name="connsiteX3" fmla="*/ 116326 w 233274"/>
                    <a:gd name="connsiteY3" fmla="*/ -3795 h 233288"/>
                    <a:gd name="connsiteX4" fmla="*/ 232963 w 233274"/>
                    <a:gd name="connsiteY4" fmla="*/ 112850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963" y="112850"/>
                      </a:moveTo>
                      <a:cubicBezTo>
                        <a:pt x="232963" y="177271"/>
                        <a:pt x="180743" y="229494"/>
                        <a:pt x="116326" y="229494"/>
                      </a:cubicBezTo>
                      <a:cubicBezTo>
                        <a:pt x="51909" y="229494"/>
                        <a:pt x="-311" y="177271"/>
                        <a:pt x="-311" y="112850"/>
                      </a:cubicBezTo>
                      <a:cubicBezTo>
                        <a:pt x="-311" y="48429"/>
                        <a:pt x="51909" y="-3795"/>
                        <a:pt x="116326" y="-3795"/>
                      </a:cubicBezTo>
                      <a:cubicBezTo>
                        <a:pt x="180743" y="-3795"/>
                        <a:pt x="232963" y="48429"/>
                        <a:pt x="232963" y="112850"/>
                      </a:cubicBezTo>
                      <a:close/>
                    </a:path>
                  </a:pathLst>
                </a:custGeom>
                <a:solidFill>
                  <a:srgbClr val="FF1C68"/>
                </a:solidFill>
                <a:ln w="2333" cap="rnd">
                  <a:noFill/>
                  <a:prstDash val="solid"/>
                  <a:round/>
                </a:ln>
              </p:spPr>
              <p:txBody>
                <a:bodyPr rtlCol="0" anchor="ctr"/>
                <a:lstStyle/>
                <a:p>
                  <a:endParaRPr lang="en-CH" sz="4400"/>
                </a:p>
              </p:txBody>
            </p:sp>
            <p:sp>
              <p:nvSpPr>
                <p:cNvPr id="402" name="Freeform 401">
                  <a:extLst>
                    <a:ext uri="{FF2B5EF4-FFF2-40B4-BE49-F238E27FC236}">
                      <a16:creationId xmlns:a16="http://schemas.microsoft.com/office/drawing/2014/main" id="{1D1016F6-C289-9948-0DEF-CBA97E5449C9}"/>
                    </a:ext>
                  </a:extLst>
                </p:cNvPr>
                <p:cNvSpPr/>
                <p:nvPr/>
              </p:nvSpPr>
              <p:spPr>
                <a:xfrm>
                  <a:off x="6862696" y="16507401"/>
                  <a:ext cx="233274" cy="233288"/>
                </a:xfrm>
                <a:custGeom>
                  <a:avLst/>
                  <a:gdLst>
                    <a:gd name="connsiteX0" fmla="*/ 116326 w 233274"/>
                    <a:gd name="connsiteY0" fmla="*/ -3795 h 233288"/>
                    <a:gd name="connsiteX1" fmla="*/ 232963 w 233274"/>
                    <a:gd name="connsiteY1" fmla="*/ 112850 h 233288"/>
                    <a:gd name="connsiteX2" fmla="*/ 116326 w 233274"/>
                    <a:gd name="connsiteY2" fmla="*/ 229494 h 233288"/>
                    <a:gd name="connsiteX3" fmla="*/ -311 w 233274"/>
                    <a:gd name="connsiteY3" fmla="*/ 112850 h 233288"/>
                    <a:gd name="connsiteX4" fmla="*/ 116326 w 233274"/>
                    <a:gd name="connsiteY4" fmla="*/ -3795 h 233288"/>
                    <a:gd name="connsiteX5" fmla="*/ 116326 w 233274"/>
                    <a:gd name="connsiteY5" fmla="*/ 12722 h 233288"/>
                    <a:gd name="connsiteX6" fmla="*/ 16205 w 233274"/>
                    <a:gd name="connsiteY6" fmla="*/ 112850 h 233288"/>
                    <a:gd name="connsiteX7" fmla="*/ 116326 w 233274"/>
                    <a:gd name="connsiteY7" fmla="*/ 212977 h 233288"/>
                    <a:gd name="connsiteX8" fmla="*/ 216447 w 233274"/>
                    <a:gd name="connsiteY8" fmla="*/ 112850 h 233288"/>
                    <a:gd name="connsiteX9" fmla="*/ 116326 w 233274"/>
                    <a:gd name="connsiteY9" fmla="*/ 12722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326" y="-3795"/>
                      </a:moveTo>
                      <a:cubicBezTo>
                        <a:pt x="180710" y="-3795"/>
                        <a:pt x="232963" y="48463"/>
                        <a:pt x="232963" y="112850"/>
                      </a:cubicBezTo>
                      <a:cubicBezTo>
                        <a:pt x="232963" y="177237"/>
                        <a:pt x="180710" y="229494"/>
                        <a:pt x="116326" y="229494"/>
                      </a:cubicBezTo>
                      <a:cubicBezTo>
                        <a:pt x="51942" y="229494"/>
                        <a:pt x="-311" y="177237"/>
                        <a:pt x="-311" y="112850"/>
                      </a:cubicBezTo>
                      <a:cubicBezTo>
                        <a:pt x="-311" y="48463"/>
                        <a:pt x="51942" y="-3795"/>
                        <a:pt x="116326" y="-3795"/>
                      </a:cubicBezTo>
                      <a:close/>
                      <a:moveTo>
                        <a:pt x="116326" y="12722"/>
                      </a:moveTo>
                      <a:cubicBezTo>
                        <a:pt x="61064" y="12722"/>
                        <a:pt x="16205" y="57583"/>
                        <a:pt x="16205" y="112850"/>
                      </a:cubicBezTo>
                      <a:cubicBezTo>
                        <a:pt x="16205" y="168117"/>
                        <a:pt x="61064" y="212977"/>
                        <a:pt x="116326" y="212977"/>
                      </a:cubicBezTo>
                      <a:cubicBezTo>
                        <a:pt x="171589" y="212977"/>
                        <a:pt x="216447" y="168117"/>
                        <a:pt x="216447" y="112850"/>
                      </a:cubicBezTo>
                      <a:cubicBezTo>
                        <a:pt x="216447" y="57583"/>
                        <a:pt x="171589" y="12722"/>
                        <a:pt x="116326" y="12722"/>
                      </a:cubicBezTo>
                      <a:close/>
                    </a:path>
                  </a:pathLst>
                </a:custGeom>
                <a:solidFill>
                  <a:srgbClr val="000000"/>
                </a:solidFill>
                <a:ln w="2333" cap="rnd">
                  <a:noFill/>
                  <a:prstDash val="solid"/>
                  <a:round/>
                </a:ln>
              </p:spPr>
              <p:txBody>
                <a:bodyPr rtlCol="0" anchor="ctr"/>
                <a:lstStyle/>
                <a:p>
                  <a:endParaRPr lang="en-CH" sz="4400"/>
                </a:p>
              </p:txBody>
            </p:sp>
          </p:grpSp>
          <p:grpSp>
            <p:nvGrpSpPr>
              <p:cNvPr id="403" name="Graphic 4">
                <a:extLst>
                  <a:ext uri="{FF2B5EF4-FFF2-40B4-BE49-F238E27FC236}">
                    <a16:creationId xmlns:a16="http://schemas.microsoft.com/office/drawing/2014/main" id="{223A5D0F-5C92-1AB0-3C04-96509A560CC5}"/>
                  </a:ext>
                </a:extLst>
              </p:cNvPr>
              <p:cNvGrpSpPr/>
              <p:nvPr/>
            </p:nvGrpSpPr>
            <p:grpSpPr>
              <a:xfrm>
                <a:off x="6815435" y="16646871"/>
                <a:ext cx="233274" cy="233288"/>
                <a:chOff x="6815435" y="16646871"/>
                <a:chExt cx="233274" cy="233288"/>
              </a:xfrm>
            </p:grpSpPr>
            <p:sp>
              <p:nvSpPr>
                <p:cNvPr id="404" name="Freeform 403">
                  <a:extLst>
                    <a:ext uri="{FF2B5EF4-FFF2-40B4-BE49-F238E27FC236}">
                      <a16:creationId xmlns:a16="http://schemas.microsoft.com/office/drawing/2014/main" id="{EB294411-4CFA-7E3A-133D-690C3D14A606}"/>
                    </a:ext>
                  </a:extLst>
                </p:cNvPr>
                <p:cNvSpPr/>
                <p:nvPr/>
              </p:nvSpPr>
              <p:spPr>
                <a:xfrm>
                  <a:off x="6815435" y="16646871"/>
                  <a:ext cx="233274" cy="233288"/>
                </a:xfrm>
                <a:custGeom>
                  <a:avLst/>
                  <a:gdLst>
                    <a:gd name="connsiteX0" fmla="*/ 232948 w 233274"/>
                    <a:gd name="connsiteY0" fmla="*/ 112895 h 233288"/>
                    <a:gd name="connsiteX1" fmla="*/ 116311 w 233274"/>
                    <a:gd name="connsiteY1" fmla="*/ 229540 h 233288"/>
                    <a:gd name="connsiteX2" fmla="*/ -326 w 233274"/>
                    <a:gd name="connsiteY2" fmla="*/ 112895 h 233288"/>
                    <a:gd name="connsiteX3" fmla="*/ 116311 w 233274"/>
                    <a:gd name="connsiteY3" fmla="*/ -3749 h 233288"/>
                    <a:gd name="connsiteX4" fmla="*/ 232948 w 233274"/>
                    <a:gd name="connsiteY4" fmla="*/ 11289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948" y="112895"/>
                      </a:moveTo>
                      <a:cubicBezTo>
                        <a:pt x="232948" y="177316"/>
                        <a:pt x="180728" y="229540"/>
                        <a:pt x="116311" y="229540"/>
                      </a:cubicBezTo>
                      <a:cubicBezTo>
                        <a:pt x="51894" y="229540"/>
                        <a:pt x="-326" y="177316"/>
                        <a:pt x="-326" y="112895"/>
                      </a:cubicBezTo>
                      <a:cubicBezTo>
                        <a:pt x="-326" y="48474"/>
                        <a:pt x="51894" y="-3749"/>
                        <a:pt x="116311" y="-3749"/>
                      </a:cubicBezTo>
                      <a:cubicBezTo>
                        <a:pt x="180728" y="-3749"/>
                        <a:pt x="232948" y="48474"/>
                        <a:pt x="232948" y="112895"/>
                      </a:cubicBezTo>
                      <a:close/>
                    </a:path>
                  </a:pathLst>
                </a:custGeom>
                <a:solidFill>
                  <a:srgbClr val="FF1C68"/>
                </a:solidFill>
                <a:ln w="2333" cap="rnd">
                  <a:noFill/>
                  <a:prstDash val="solid"/>
                  <a:round/>
                </a:ln>
              </p:spPr>
              <p:txBody>
                <a:bodyPr rtlCol="0" anchor="ctr"/>
                <a:lstStyle/>
                <a:p>
                  <a:endParaRPr lang="en-CH" sz="4400"/>
                </a:p>
              </p:txBody>
            </p:sp>
            <p:sp>
              <p:nvSpPr>
                <p:cNvPr id="405" name="Freeform 404">
                  <a:extLst>
                    <a:ext uri="{FF2B5EF4-FFF2-40B4-BE49-F238E27FC236}">
                      <a16:creationId xmlns:a16="http://schemas.microsoft.com/office/drawing/2014/main" id="{D78BEA9A-B595-9818-AD86-517280DB0B69}"/>
                    </a:ext>
                  </a:extLst>
                </p:cNvPr>
                <p:cNvSpPr/>
                <p:nvPr/>
              </p:nvSpPr>
              <p:spPr>
                <a:xfrm>
                  <a:off x="6815435" y="16646871"/>
                  <a:ext cx="233274" cy="233288"/>
                </a:xfrm>
                <a:custGeom>
                  <a:avLst/>
                  <a:gdLst>
                    <a:gd name="connsiteX0" fmla="*/ 116311 w 233274"/>
                    <a:gd name="connsiteY0" fmla="*/ -3749 h 233288"/>
                    <a:gd name="connsiteX1" fmla="*/ 232948 w 233274"/>
                    <a:gd name="connsiteY1" fmla="*/ 112895 h 233288"/>
                    <a:gd name="connsiteX2" fmla="*/ 116311 w 233274"/>
                    <a:gd name="connsiteY2" fmla="*/ 229540 h 233288"/>
                    <a:gd name="connsiteX3" fmla="*/ -326 w 233274"/>
                    <a:gd name="connsiteY3" fmla="*/ 112895 h 233288"/>
                    <a:gd name="connsiteX4" fmla="*/ 116311 w 233274"/>
                    <a:gd name="connsiteY4" fmla="*/ -3749 h 233288"/>
                    <a:gd name="connsiteX5" fmla="*/ 116311 w 233274"/>
                    <a:gd name="connsiteY5" fmla="*/ 12768 h 233288"/>
                    <a:gd name="connsiteX6" fmla="*/ 16190 w 233274"/>
                    <a:gd name="connsiteY6" fmla="*/ 112895 h 233288"/>
                    <a:gd name="connsiteX7" fmla="*/ 116311 w 233274"/>
                    <a:gd name="connsiteY7" fmla="*/ 213023 h 233288"/>
                    <a:gd name="connsiteX8" fmla="*/ 216432 w 233274"/>
                    <a:gd name="connsiteY8" fmla="*/ 112895 h 233288"/>
                    <a:gd name="connsiteX9" fmla="*/ 116311 w 233274"/>
                    <a:gd name="connsiteY9" fmla="*/ 1276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311" y="-3749"/>
                      </a:moveTo>
                      <a:cubicBezTo>
                        <a:pt x="180695" y="-3749"/>
                        <a:pt x="232948" y="48509"/>
                        <a:pt x="232948" y="112895"/>
                      </a:cubicBezTo>
                      <a:cubicBezTo>
                        <a:pt x="232948" y="177282"/>
                        <a:pt x="180695" y="229540"/>
                        <a:pt x="116311" y="229540"/>
                      </a:cubicBezTo>
                      <a:cubicBezTo>
                        <a:pt x="51927" y="229540"/>
                        <a:pt x="-326" y="177282"/>
                        <a:pt x="-326" y="112895"/>
                      </a:cubicBezTo>
                      <a:cubicBezTo>
                        <a:pt x="-326" y="48509"/>
                        <a:pt x="51927" y="-3749"/>
                        <a:pt x="116311" y="-3749"/>
                      </a:cubicBezTo>
                      <a:close/>
                      <a:moveTo>
                        <a:pt x="116311" y="12768"/>
                      </a:moveTo>
                      <a:cubicBezTo>
                        <a:pt x="61048" y="12768"/>
                        <a:pt x="16190" y="57628"/>
                        <a:pt x="16190" y="112895"/>
                      </a:cubicBezTo>
                      <a:cubicBezTo>
                        <a:pt x="16190" y="168163"/>
                        <a:pt x="61048" y="213023"/>
                        <a:pt x="116311" y="213023"/>
                      </a:cubicBezTo>
                      <a:cubicBezTo>
                        <a:pt x="171573" y="213023"/>
                        <a:pt x="216432" y="168163"/>
                        <a:pt x="216432" y="112895"/>
                      </a:cubicBezTo>
                      <a:cubicBezTo>
                        <a:pt x="216432" y="57628"/>
                        <a:pt x="171573" y="12768"/>
                        <a:pt x="116311" y="12768"/>
                      </a:cubicBezTo>
                      <a:close/>
                    </a:path>
                  </a:pathLst>
                </a:custGeom>
                <a:solidFill>
                  <a:srgbClr val="000000"/>
                </a:solidFill>
                <a:ln w="2333" cap="rnd">
                  <a:noFill/>
                  <a:prstDash val="solid"/>
                  <a:round/>
                </a:ln>
              </p:spPr>
              <p:txBody>
                <a:bodyPr rtlCol="0" anchor="ctr"/>
                <a:lstStyle/>
                <a:p>
                  <a:endParaRPr lang="en-CH" sz="4400"/>
                </a:p>
              </p:txBody>
            </p:sp>
          </p:grpSp>
          <p:grpSp>
            <p:nvGrpSpPr>
              <p:cNvPr id="406" name="Graphic 4">
                <a:extLst>
                  <a:ext uri="{FF2B5EF4-FFF2-40B4-BE49-F238E27FC236}">
                    <a16:creationId xmlns:a16="http://schemas.microsoft.com/office/drawing/2014/main" id="{00F5FCB9-FAD3-5846-CC07-A59A40A45DEB}"/>
                  </a:ext>
                </a:extLst>
              </p:cNvPr>
              <p:cNvGrpSpPr/>
              <p:nvPr/>
            </p:nvGrpSpPr>
            <p:grpSpPr>
              <a:xfrm>
                <a:off x="6951643" y="16560052"/>
                <a:ext cx="233274" cy="233288"/>
                <a:chOff x="6951643" y="16560052"/>
                <a:chExt cx="233274" cy="233288"/>
              </a:xfrm>
            </p:grpSpPr>
            <p:sp>
              <p:nvSpPr>
                <p:cNvPr id="407" name="Freeform 406">
                  <a:extLst>
                    <a:ext uri="{FF2B5EF4-FFF2-40B4-BE49-F238E27FC236}">
                      <a16:creationId xmlns:a16="http://schemas.microsoft.com/office/drawing/2014/main" id="{E95037B9-2A20-3371-B848-3BD9D08F9EE1}"/>
                    </a:ext>
                  </a:extLst>
                </p:cNvPr>
                <p:cNvSpPr/>
                <p:nvPr/>
              </p:nvSpPr>
              <p:spPr>
                <a:xfrm>
                  <a:off x="6951643" y="16560052"/>
                  <a:ext cx="233274" cy="233288"/>
                </a:xfrm>
                <a:custGeom>
                  <a:avLst/>
                  <a:gdLst>
                    <a:gd name="connsiteX0" fmla="*/ 232993 w 233274"/>
                    <a:gd name="connsiteY0" fmla="*/ 112867 h 233288"/>
                    <a:gd name="connsiteX1" fmla="*/ 116355 w 233274"/>
                    <a:gd name="connsiteY1" fmla="*/ 229511 h 233288"/>
                    <a:gd name="connsiteX2" fmla="*/ -282 w 233274"/>
                    <a:gd name="connsiteY2" fmla="*/ 112867 h 233288"/>
                    <a:gd name="connsiteX3" fmla="*/ 116355 w 233274"/>
                    <a:gd name="connsiteY3" fmla="*/ -3777 h 233288"/>
                    <a:gd name="connsiteX4" fmla="*/ 232993 w 233274"/>
                    <a:gd name="connsiteY4" fmla="*/ 112867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993" y="112867"/>
                      </a:moveTo>
                      <a:cubicBezTo>
                        <a:pt x="232993" y="177288"/>
                        <a:pt x="180772" y="229511"/>
                        <a:pt x="116355" y="229511"/>
                      </a:cubicBezTo>
                      <a:cubicBezTo>
                        <a:pt x="51938" y="229511"/>
                        <a:pt x="-282" y="177288"/>
                        <a:pt x="-282" y="112867"/>
                      </a:cubicBezTo>
                      <a:cubicBezTo>
                        <a:pt x="-282" y="48446"/>
                        <a:pt x="51938" y="-3777"/>
                        <a:pt x="116355" y="-3777"/>
                      </a:cubicBezTo>
                      <a:cubicBezTo>
                        <a:pt x="180772" y="-3777"/>
                        <a:pt x="232993" y="48446"/>
                        <a:pt x="232993" y="112867"/>
                      </a:cubicBezTo>
                      <a:close/>
                    </a:path>
                  </a:pathLst>
                </a:custGeom>
                <a:solidFill>
                  <a:srgbClr val="FF1C68"/>
                </a:solidFill>
                <a:ln w="2333" cap="rnd">
                  <a:noFill/>
                  <a:prstDash val="solid"/>
                  <a:round/>
                </a:ln>
              </p:spPr>
              <p:txBody>
                <a:bodyPr rtlCol="0" anchor="ctr"/>
                <a:lstStyle/>
                <a:p>
                  <a:endParaRPr lang="en-CH" sz="4400"/>
                </a:p>
              </p:txBody>
            </p:sp>
            <p:sp>
              <p:nvSpPr>
                <p:cNvPr id="408" name="Freeform 407">
                  <a:extLst>
                    <a:ext uri="{FF2B5EF4-FFF2-40B4-BE49-F238E27FC236}">
                      <a16:creationId xmlns:a16="http://schemas.microsoft.com/office/drawing/2014/main" id="{428DC0AF-F290-77BF-7966-BBC396BC2981}"/>
                    </a:ext>
                  </a:extLst>
                </p:cNvPr>
                <p:cNvSpPr/>
                <p:nvPr/>
              </p:nvSpPr>
              <p:spPr>
                <a:xfrm>
                  <a:off x="6951643" y="16560052"/>
                  <a:ext cx="233274" cy="233288"/>
                </a:xfrm>
                <a:custGeom>
                  <a:avLst/>
                  <a:gdLst>
                    <a:gd name="connsiteX0" fmla="*/ 116355 w 233274"/>
                    <a:gd name="connsiteY0" fmla="*/ -3777 h 233288"/>
                    <a:gd name="connsiteX1" fmla="*/ 232993 w 233274"/>
                    <a:gd name="connsiteY1" fmla="*/ 112867 h 233288"/>
                    <a:gd name="connsiteX2" fmla="*/ 116355 w 233274"/>
                    <a:gd name="connsiteY2" fmla="*/ 229511 h 233288"/>
                    <a:gd name="connsiteX3" fmla="*/ -282 w 233274"/>
                    <a:gd name="connsiteY3" fmla="*/ 112867 h 233288"/>
                    <a:gd name="connsiteX4" fmla="*/ 116355 w 233274"/>
                    <a:gd name="connsiteY4" fmla="*/ -3777 h 233288"/>
                    <a:gd name="connsiteX5" fmla="*/ 116355 w 233274"/>
                    <a:gd name="connsiteY5" fmla="*/ 12740 h 233288"/>
                    <a:gd name="connsiteX6" fmla="*/ 16234 w 233274"/>
                    <a:gd name="connsiteY6" fmla="*/ 112867 h 233288"/>
                    <a:gd name="connsiteX7" fmla="*/ 116355 w 233274"/>
                    <a:gd name="connsiteY7" fmla="*/ 212994 h 233288"/>
                    <a:gd name="connsiteX8" fmla="*/ 216477 w 233274"/>
                    <a:gd name="connsiteY8" fmla="*/ 112867 h 233288"/>
                    <a:gd name="connsiteX9" fmla="*/ 116355 w 233274"/>
                    <a:gd name="connsiteY9" fmla="*/ 12740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355" y="-3777"/>
                      </a:moveTo>
                      <a:cubicBezTo>
                        <a:pt x="180739" y="-3777"/>
                        <a:pt x="232993" y="48480"/>
                        <a:pt x="232993" y="112867"/>
                      </a:cubicBezTo>
                      <a:cubicBezTo>
                        <a:pt x="232993" y="177254"/>
                        <a:pt x="180739" y="229511"/>
                        <a:pt x="116355" y="229511"/>
                      </a:cubicBezTo>
                      <a:cubicBezTo>
                        <a:pt x="51972" y="229511"/>
                        <a:pt x="-282" y="177254"/>
                        <a:pt x="-282" y="112867"/>
                      </a:cubicBezTo>
                      <a:cubicBezTo>
                        <a:pt x="-282" y="48480"/>
                        <a:pt x="51972" y="-3777"/>
                        <a:pt x="116355" y="-3777"/>
                      </a:cubicBezTo>
                      <a:close/>
                      <a:moveTo>
                        <a:pt x="116355" y="12740"/>
                      </a:moveTo>
                      <a:cubicBezTo>
                        <a:pt x="61093" y="12740"/>
                        <a:pt x="16234" y="57600"/>
                        <a:pt x="16234" y="112867"/>
                      </a:cubicBezTo>
                      <a:cubicBezTo>
                        <a:pt x="16234" y="168134"/>
                        <a:pt x="61093" y="212994"/>
                        <a:pt x="116355" y="212994"/>
                      </a:cubicBezTo>
                      <a:cubicBezTo>
                        <a:pt x="171618" y="212994"/>
                        <a:pt x="216477" y="168134"/>
                        <a:pt x="216477" y="112867"/>
                      </a:cubicBezTo>
                      <a:cubicBezTo>
                        <a:pt x="216477" y="57600"/>
                        <a:pt x="171618" y="12740"/>
                        <a:pt x="116355" y="12740"/>
                      </a:cubicBezTo>
                      <a:close/>
                    </a:path>
                  </a:pathLst>
                </a:custGeom>
                <a:solidFill>
                  <a:srgbClr val="000000"/>
                </a:solidFill>
                <a:ln w="2333" cap="rnd">
                  <a:noFill/>
                  <a:prstDash val="solid"/>
                  <a:round/>
                </a:ln>
              </p:spPr>
              <p:txBody>
                <a:bodyPr rtlCol="0" anchor="ctr"/>
                <a:lstStyle/>
                <a:p>
                  <a:endParaRPr lang="en-CH" sz="4400"/>
                </a:p>
              </p:txBody>
            </p:sp>
          </p:grpSp>
          <p:grpSp>
            <p:nvGrpSpPr>
              <p:cNvPr id="409" name="Graphic 4">
                <a:extLst>
                  <a:ext uri="{FF2B5EF4-FFF2-40B4-BE49-F238E27FC236}">
                    <a16:creationId xmlns:a16="http://schemas.microsoft.com/office/drawing/2014/main" id="{CD953C82-B47A-ABDB-B2D0-7EB4DB1A9E4D}"/>
                  </a:ext>
                </a:extLst>
              </p:cNvPr>
              <p:cNvGrpSpPr/>
              <p:nvPr/>
            </p:nvGrpSpPr>
            <p:grpSpPr>
              <a:xfrm>
                <a:off x="7268757" y="16509769"/>
                <a:ext cx="233274" cy="233288"/>
                <a:chOff x="7268757" y="16509769"/>
                <a:chExt cx="233274" cy="233288"/>
              </a:xfrm>
            </p:grpSpPr>
            <p:sp>
              <p:nvSpPr>
                <p:cNvPr id="410" name="Freeform 409">
                  <a:extLst>
                    <a:ext uri="{FF2B5EF4-FFF2-40B4-BE49-F238E27FC236}">
                      <a16:creationId xmlns:a16="http://schemas.microsoft.com/office/drawing/2014/main" id="{ABDB3602-212D-0C28-BA1F-5AD2CC7C1FE6}"/>
                    </a:ext>
                  </a:extLst>
                </p:cNvPr>
                <p:cNvSpPr/>
                <p:nvPr/>
              </p:nvSpPr>
              <p:spPr>
                <a:xfrm>
                  <a:off x="7268757" y="16509769"/>
                  <a:ext cx="233274" cy="233288"/>
                </a:xfrm>
                <a:custGeom>
                  <a:avLst/>
                  <a:gdLst>
                    <a:gd name="connsiteX0" fmla="*/ 233097 w 233274"/>
                    <a:gd name="connsiteY0" fmla="*/ 112850 h 233288"/>
                    <a:gd name="connsiteX1" fmla="*/ 116460 w 233274"/>
                    <a:gd name="connsiteY1" fmla="*/ 229495 h 233288"/>
                    <a:gd name="connsiteX2" fmla="*/ -178 w 233274"/>
                    <a:gd name="connsiteY2" fmla="*/ 112850 h 233288"/>
                    <a:gd name="connsiteX3" fmla="*/ 116460 w 233274"/>
                    <a:gd name="connsiteY3" fmla="*/ -3794 h 233288"/>
                    <a:gd name="connsiteX4" fmla="*/ 233097 w 233274"/>
                    <a:gd name="connsiteY4" fmla="*/ 112850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097" y="112850"/>
                      </a:moveTo>
                      <a:cubicBezTo>
                        <a:pt x="233097" y="177271"/>
                        <a:pt x="180876" y="229495"/>
                        <a:pt x="116460" y="229495"/>
                      </a:cubicBezTo>
                      <a:cubicBezTo>
                        <a:pt x="52043" y="229495"/>
                        <a:pt x="-178" y="177271"/>
                        <a:pt x="-178" y="112850"/>
                      </a:cubicBezTo>
                      <a:cubicBezTo>
                        <a:pt x="-178" y="48429"/>
                        <a:pt x="52043" y="-3794"/>
                        <a:pt x="116460" y="-3794"/>
                      </a:cubicBezTo>
                      <a:cubicBezTo>
                        <a:pt x="180876" y="-3794"/>
                        <a:pt x="233097" y="48429"/>
                        <a:pt x="233097" y="112850"/>
                      </a:cubicBezTo>
                      <a:close/>
                    </a:path>
                  </a:pathLst>
                </a:custGeom>
                <a:solidFill>
                  <a:srgbClr val="FF1C68"/>
                </a:solidFill>
                <a:ln w="2333" cap="rnd">
                  <a:noFill/>
                  <a:prstDash val="solid"/>
                  <a:round/>
                </a:ln>
              </p:spPr>
              <p:txBody>
                <a:bodyPr rtlCol="0" anchor="ctr"/>
                <a:lstStyle/>
                <a:p>
                  <a:endParaRPr lang="en-CH" sz="4400"/>
                </a:p>
              </p:txBody>
            </p:sp>
            <p:sp>
              <p:nvSpPr>
                <p:cNvPr id="411" name="Freeform 410">
                  <a:extLst>
                    <a:ext uri="{FF2B5EF4-FFF2-40B4-BE49-F238E27FC236}">
                      <a16:creationId xmlns:a16="http://schemas.microsoft.com/office/drawing/2014/main" id="{7AF5D6F3-5D72-172D-1BFB-C4986D0F2953}"/>
                    </a:ext>
                  </a:extLst>
                </p:cNvPr>
                <p:cNvSpPr/>
                <p:nvPr/>
              </p:nvSpPr>
              <p:spPr>
                <a:xfrm>
                  <a:off x="7268757" y="16509769"/>
                  <a:ext cx="233274" cy="233288"/>
                </a:xfrm>
                <a:custGeom>
                  <a:avLst/>
                  <a:gdLst>
                    <a:gd name="connsiteX0" fmla="*/ 116460 w 233274"/>
                    <a:gd name="connsiteY0" fmla="*/ -3794 h 233288"/>
                    <a:gd name="connsiteX1" fmla="*/ 233097 w 233274"/>
                    <a:gd name="connsiteY1" fmla="*/ 112850 h 233288"/>
                    <a:gd name="connsiteX2" fmla="*/ 116460 w 233274"/>
                    <a:gd name="connsiteY2" fmla="*/ 229495 h 233288"/>
                    <a:gd name="connsiteX3" fmla="*/ -178 w 233274"/>
                    <a:gd name="connsiteY3" fmla="*/ 112850 h 233288"/>
                    <a:gd name="connsiteX4" fmla="*/ 116460 w 233274"/>
                    <a:gd name="connsiteY4" fmla="*/ -3794 h 233288"/>
                    <a:gd name="connsiteX5" fmla="*/ 116460 w 233274"/>
                    <a:gd name="connsiteY5" fmla="*/ 12723 h 233288"/>
                    <a:gd name="connsiteX6" fmla="*/ 16338 w 233274"/>
                    <a:gd name="connsiteY6" fmla="*/ 112850 h 233288"/>
                    <a:gd name="connsiteX7" fmla="*/ 116460 w 233274"/>
                    <a:gd name="connsiteY7" fmla="*/ 212978 h 233288"/>
                    <a:gd name="connsiteX8" fmla="*/ 216581 w 233274"/>
                    <a:gd name="connsiteY8" fmla="*/ 112850 h 233288"/>
                    <a:gd name="connsiteX9" fmla="*/ 116460 w 233274"/>
                    <a:gd name="connsiteY9" fmla="*/ 1272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60" y="-3794"/>
                      </a:moveTo>
                      <a:cubicBezTo>
                        <a:pt x="180843" y="-3794"/>
                        <a:pt x="233097" y="48464"/>
                        <a:pt x="233097" y="112850"/>
                      </a:cubicBezTo>
                      <a:cubicBezTo>
                        <a:pt x="233097" y="177237"/>
                        <a:pt x="180843" y="229495"/>
                        <a:pt x="116460" y="229495"/>
                      </a:cubicBezTo>
                      <a:cubicBezTo>
                        <a:pt x="52076" y="229495"/>
                        <a:pt x="-178" y="177237"/>
                        <a:pt x="-178" y="112850"/>
                      </a:cubicBezTo>
                      <a:cubicBezTo>
                        <a:pt x="-178" y="48464"/>
                        <a:pt x="52076" y="-3794"/>
                        <a:pt x="116460" y="-3794"/>
                      </a:cubicBezTo>
                      <a:close/>
                      <a:moveTo>
                        <a:pt x="116460" y="12723"/>
                      </a:moveTo>
                      <a:cubicBezTo>
                        <a:pt x="61197" y="12723"/>
                        <a:pt x="16338" y="57583"/>
                        <a:pt x="16338" y="112850"/>
                      </a:cubicBezTo>
                      <a:cubicBezTo>
                        <a:pt x="16338" y="168118"/>
                        <a:pt x="61197" y="212978"/>
                        <a:pt x="116460" y="212978"/>
                      </a:cubicBezTo>
                      <a:cubicBezTo>
                        <a:pt x="171722" y="212978"/>
                        <a:pt x="216581" y="168118"/>
                        <a:pt x="216581" y="112850"/>
                      </a:cubicBezTo>
                      <a:cubicBezTo>
                        <a:pt x="216581" y="57583"/>
                        <a:pt x="171722" y="12723"/>
                        <a:pt x="116460" y="12723"/>
                      </a:cubicBezTo>
                      <a:close/>
                    </a:path>
                  </a:pathLst>
                </a:custGeom>
                <a:solidFill>
                  <a:srgbClr val="000000"/>
                </a:solidFill>
                <a:ln w="2333" cap="rnd">
                  <a:noFill/>
                  <a:prstDash val="solid"/>
                  <a:round/>
                </a:ln>
              </p:spPr>
              <p:txBody>
                <a:bodyPr rtlCol="0" anchor="ctr"/>
                <a:lstStyle/>
                <a:p>
                  <a:endParaRPr lang="en-CH" sz="4400"/>
                </a:p>
              </p:txBody>
            </p:sp>
          </p:grpSp>
          <p:grpSp>
            <p:nvGrpSpPr>
              <p:cNvPr id="412" name="Graphic 4">
                <a:extLst>
                  <a:ext uri="{FF2B5EF4-FFF2-40B4-BE49-F238E27FC236}">
                    <a16:creationId xmlns:a16="http://schemas.microsoft.com/office/drawing/2014/main" id="{2B369EB9-0B81-B65A-33B1-87BA3E9850F1}"/>
                  </a:ext>
                </a:extLst>
              </p:cNvPr>
              <p:cNvGrpSpPr/>
              <p:nvPr/>
            </p:nvGrpSpPr>
            <p:grpSpPr>
              <a:xfrm>
                <a:off x="7187321" y="16509769"/>
                <a:ext cx="233274" cy="233288"/>
                <a:chOff x="7187321" y="16509769"/>
                <a:chExt cx="233274" cy="233288"/>
              </a:xfrm>
            </p:grpSpPr>
            <p:sp>
              <p:nvSpPr>
                <p:cNvPr id="413" name="Freeform 412">
                  <a:extLst>
                    <a:ext uri="{FF2B5EF4-FFF2-40B4-BE49-F238E27FC236}">
                      <a16:creationId xmlns:a16="http://schemas.microsoft.com/office/drawing/2014/main" id="{07A53696-6CB2-14B2-6CD3-657AB73C7683}"/>
                    </a:ext>
                  </a:extLst>
                </p:cNvPr>
                <p:cNvSpPr/>
                <p:nvPr/>
              </p:nvSpPr>
              <p:spPr>
                <a:xfrm>
                  <a:off x="7187321" y="16509769"/>
                  <a:ext cx="233274" cy="233288"/>
                </a:xfrm>
                <a:custGeom>
                  <a:avLst/>
                  <a:gdLst>
                    <a:gd name="connsiteX0" fmla="*/ 233070 w 233274"/>
                    <a:gd name="connsiteY0" fmla="*/ 112850 h 233288"/>
                    <a:gd name="connsiteX1" fmla="*/ 116433 w 233274"/>
                    <a:gd name="connsiteY1" fmla="*/ 229495 h 233288"/>
                    <a:gd name="connsiteX2" fmla="*/ -204 w 233274"/>
                    <a:gd name="connsiteY2" fmla="*/ 112850 h 233288"/>
                    <a:gd name="connsiteX3" fmla="*/ 116433 w 233274"/>
                    <a:gd name="connsiteY3" fmla="*/ -3794 h 233288"/>
                    <a:gd name="connsiteX4" fmla="*/ 233070 w 233274"/>
                    <a:gd name="connsiteY4" fmla="*/ 112850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070" y="112850"/>
                      </a:moveTo>
                      <a:cubicBezTo>
                        <a:pt x="233070" y="177271"/>
                        <a:pt x="180850" y="229495"/>
                        <a:pt x="116433" y="229495"/>
                      </a:cubicBezTo>
                      <a:cubicBezTo>
                        <a:pt x="52016" y="229495"/>
                        <a:pt x="-204" y="177271"/>
                        <a:pt x="-204" y="112850"/>
                      </a:cubicBezTo>
                      <a:cubicBezTo>
                        <a:pt x="-204" y="48429"/>
                        <a:pt x="52016" y="-3794"/>
                        <a:pt x="116433" y="-3794"/>
                      </a:cubicBezTo>
                      <a:cubicBezTo>
                        <a:pt x="180850" y="-3794"/>
                        <a:pt x="233070" y="48429"/>
                        <a:pt x="233070" y="112850"/>
                      </a:cubicBezTo>
                      <a:close/>
                    </a:path>
                  </a:pathLst>
                </a:custGeom>
                <a:solidFill>
                  <a:srgbClr val="FF1C68"/>
                </a:solidFill>
                <a:ln w="2333" cap="rnd">
                  <a:noFill/>
                  <a:prstDash val="solid"/>
                  <a:round/>
                </a:ln>
              </p:spPr>
              <p:txBody>
                <a:bodyPr rtlCol="0" anchor="ctr"/>
                <a:lstStyle/>
                <a:p>
                  <a:endParaRPr lang="en-CH" sz="4400"/>
                </a:p>
              </p:txBody>
            </p:sp>
            <p:sp>
              <p:nvSpPr>
                <p:cNvPr id="414" name="Freeform 413">
                  <a:extLst>
                    <a:ext uri="{FF2B5EF4-FFF2-40B4-BE49-F238E27FC236}">
                      <a16:creationId xmlns:a16="http://schemas.microsoft.com/office/drawing/2014/main" id="{F8E7CB21-85A8-F54F-686A-1F8DD57A36FB}"/>
                    </a:ext>
                  </a:extLst>
                </p:cNvPr>
                <p:cNvSpPr/>
                <p:nvPr/>
              </p:nvSpPr>
              <p:spPr>
                <a:xfrm>
                  <a:off x="7187321" y="16509769"/>
                  <a:ext cx="233274" cy="233288"/>
                </a:xfrm>
                <a:custGeom>
                  <a:avLst/>
                  <a:gdLst>
                    <a:gd name="connsiteX0" fmla="*/ 116433 w 233274"/>
                    <a:gd name="connsiteY0" fmla="*/ -3794 h 233288"/>
                    <a:gd name="connsiteX1" fmla="*/ 233070 w 233274"/>
                    <a:gd name="connsiteY1" fmla="*/ 112850 h 233288"/>
                    <a:gd name="connsiteX2" fmla="*/ 116433 w 233274"/>
                    <a:gd name="connsiteY2" fmla="*/ 229495 h 233288"/>
                    <a:gd name="connsiteX3" fmla="*/ -204 w 233274"/>
                    <a:gd name="connsiteY3" fmla="*/ 112850 h 233288"/>
                    <a:gd name="connsiteX4" fmla="*/ 116433 w 233274"/>
                    <a:gd name="connsiteY4" fmla="*/ -3794 h 233288"/>
                    <a:gd name="connsiteX5" fmla="*/ 116433 w 233274"/>
                    <a:gd name="connsiteY5" fmla="*/ 12723 h 233288"/>
                    <a:gd name="connsiteX6" fmla="*/ 16312 w 233274"/>
                    <a:gd name="connsiteY6" fmla="*/ 112850 h 233288"/>
                    <a:gd name="connsiteX7" fmla="*/ 116433 w 233274"/>
                    <a:gd name="connsiteY7" fmla="*/ 212978 h 233288"/>
                    <a:gd name="connsiteX8" fmla="*/ 216554 w 233274"/>
                    <a:gd name="connsiteY8" fmla="*/ 112850 h 233288"/>
                    <a:gd name="connsiteX9" fmla="*/ 116433 w 233274"/>
                    <a:gd name="connsiteY9" fmla="*/ 1272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33" y="-3794"/>
                      </a:moveTo>
                      <a:cubicBezTo>
                        <a:pt x="180817" y="-3794"/>
                        <a:pt x="233070" y="48464"/>
                        <a:pt x="233070" y="112850"/>
                      </a:cubicBezTo>
                      <a:cubicBezTo>
                        <a:pt x="233070" y="177237"/>
                        <a:pt x="180817" y="229495"/>
                        <a:pt x="116433" y="229495"/>
                      </a:cubicBezTo>
                      <a:cubicBezTo>
                        <a:pt x="52049" y="229495"/>
                        <a:pt x="-204" y="177237"/>
                        <a:pt x="-204" y="112850"/>
                      </a:cubicBezTo>
                      <a:cubicBezTo>
                        <a:pt x="-204" y="48464"/>
                        <a:pt x="52049" y="-3794"/>
                        <a:pt x="116433" y="-3794"/>
                      </a:cubicBezTo>
                      <a:close/>
                      <a:moveTo>
                        <a:pt x="116433" y="12723"/>
                      </a:moveTo>
                      <a:cubicBezTo>
                        <a:pt x="61170" y="12723"/>
                        <a:pt x="16312" y="57583"/>
                        <a:pt x="16312" y="112850"/>
                      </a:cubicBezTo>
                      <a:cubicBezTo>
                        <a:pt x="16312" y="168118"/>
                        <a:pt x="61170" y="212978"/>
                        <a:pt x="116433" y="212978"/>
                      </a:cubicBezTo>
                      <a:cubicBezTo>
                        <a:pt x="171695" y="212978"/>
                        <a:pt x="216554" y="168118"/>
                        <a:pt x="216554" y="112850"/>
                      </a:cubicBezTo>
                      <a:cubicBezTo>
                        <a:pt x="216554" y="57583"/>
                        <a:pt x="171695" y="12723"/>
                        <a:pt x="116433" y="12723"/>
                      </a:cubicBezTo>
                      <a:close/>
                    </a:path>
                  </a:pathLst>
                </a:custGeom>
                <a:solidFill>
                  <a:srgbClr val="000000"/>
                </a:solidFill>
                <a:ln w="2333" cap="rnd">
                  <a:noFill/>
                  <a:prstDash val="solid"/>
                  <a:round/>
                </a:ln>
              </p:spPr>
              <p:txBody>
                <a:bodyPr rtlCol="0" anchor="ctr"/>
                <a:lstStyle/>
                <a:p>
                  <a:endParaRPr lang="en-CH" sz="4400"/>
                </a:p>
              </p:txBody>
            </p:sp>
          </p:grpSp>
          <p:grpSp>
            <p:nvGrpSpPr>
              <p:cNvPr id="415" name="Graphic 4">
                <a:extLst>
                  <a:ext uri="{FF2B5EF4-FFF2-40B4-BE49-F238E27FC236}">
                    <a16:creationId xmlns:a16="http://schemas.microsoft.com/office/drawing/2014/main" id="{40138D44-9368-343E-F425-E0C5C7E379D6}"/>
                  </a:ext>
                </a:extLst>
              </p:cNvPr>
              <p:cNvGrpSpPr/>
              <p:nvPr/>
            </p:nvGrpSpPr>
            <p:grpSpPr>
              <a:xfrm>
                <a:off x="7135837" y="16659398"/>
                <a:ext cx="233274" cy="233288"/>
                <a:chOff x="7135837" y="16659398"/>
                <a:chExt cx="233274" cy="233288"/>
              </a:xfrm>
            </p:grpSpPr>
            <p:sp>
              <p:nvSpPr>
                <p:cNvPr id="416" name="Freeform 415">
                  <a:extLst>
                    <a:ext uri="{FF2B5EF4-FFF2-40B4-BE49-F238E27FC236}">
                      <a16:creationId xmlns:a16="http://schemas.microsoft.com/office/drawing/2014/main" id="{68563932-587B-EF48-09F5-BCF2F39961D5}"/>
                    </a:ext>
                  </a:extLst>
                </p:cNvPr>
                <p:cNvSpPr/>
                <p:nvPr/>
              </p:nvSpPr>
              <p:spPr>
                <a:xfrm>
                  <a:off x="7135837" y="16659398"/>
                  <a:ext cx="233274" cy="233288"/>
                </a:xfrm>
                <a:custGeom>
                  <a:avLst/>
                  <a:gdLst>
                    <a:gd name="connsiteX0" fmla="*/ 233053 w 233274"/>
                    <a:gd name="connsiteY0" fmla="*/ 112900 h 233288"/>
                    <a:gd name="connsiteX1" fmla="*/ 116416 w 233274"/>
                    <a:gd name="connsiteY1" fmla="*/ 229544 h 233288"/>
                    <a:gd name="connsiteX2" fmla="*/ -221 w 233274"/>
                    <a:gd name="connsiteY2" fmla="*/ 112900 h 233288"/>
                    <a:gd name="connsiteX3" fmla="*/ 116416 w 233274"/>
                    <a:gd name="connsiteY3" fmla="*/ -3745 h 233288"/>
                    <a:gd name="connsiteX4" fmla="*/ 233053 w 233274"/>
                    <a:gd name="connsiteY4" fmla="*/ 112900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053" y="112900"/>
                      </a:moveTo>
                      <a:cubicBezTo>
                        <a:pt x="233053" y="177321"/>
                        <a:pt x="180833" y="229544"/>
                        <a:pt x="116416" y="229544"/>
                      </a:cubicBezTo>
                      <a:cubicBezTo>
                        <a:pt x="51999" y="229544"/>
                        <a:pt x="-221" y="177321"/>
                        <a:pt x="-221" y="112900"/>
                      </a:cubicBezTo>
                      <a:cubicBezTo>
                        <a:pt x="-221" y="48479"/>
                        <a:pt x="51999" y="-3745"/>
                        <a:pt x="116416" y="-3745"/>
                      </a:cubicBezTo>
                      <a:cubicBezTo>
                        <a:pt x="180833" y="-3745"/>
                        <a:pt x="233053" y="48479"/>
                        <a:pt x="233053" y="112900"/>
                      </a:cubicBezTo>
                      <a:close/>
                    </a:path>
                  </a:pathLst>
                </a:custGeom>
                <a:solidFill>
                  <a:srgbClr val="FF1C68"/>
                </a:solidFill>
                <a:ln w="2333" cap="rnd">
                  <a:noFill/>
                  <a:prstDash val="solid"/>
                  <a:round/>
                </a:ln>
              </p:spPr>
              <p:txBody>
                <a:bodyPr rtlCol="0" anchor="ctr"/>
                <a:lstStyle/>
                <a:p>
                  <a:endParaRPr lang="en-CH" sz="4400"/>
                </a:p>
              </p:txBody>
            </p:sp>
            <p:sp>
              <p:nvSpPr>
                <p:cNvPr id="417" name="Freeform 416">
                  <a:extLst>
                    <a:ext uri="{FF2B5EF4-FFF2-40B4-BE49-F238E27FC236}">
                      <a16:creationId xmlns:a16="http://schemas.microsoft.com/office/drawing/2014/main" id="{E6A8B304-7D99-7C10-0D51-EBE8CC44C240}"/>
                    </a:ext>
                  </a:extLst>
                </p:cNvPr>
                <p:cNvSpPr/>
                <p:nvPr/>
              </p:nvSpPr>
              <p:spPr>
                <a:xfrm>
                  <a:off x="7135837" y="16659398"/>
                  <a:ext cx="233274" cy="233288"/>
                </a:xfrm>
                <a:custGeom>
                  <a:avLst/>
                  <a:gdLst>
                    <a:gd name="connsiteX0" fmla="*/ 116416 w 233274"/>
                    <a:gd name="connsiteY0" fmla="*/ -3745 h 233288"/>
                    <a:gd name="connsiteX1" fmla="*/ 233053 w 233274"/>
                    <a:gd name="connsiteY1" fmla="*/ 112900 h 233288"/>
                    <a:gd name="connsiteX2" fmla="*/ 116416 w 233274"/>
                    <a:gd name="connsiteY2" fmla="*/ 229544 h 233288"/>
                    <a:gd name="connsiteX3" fmla="*/ -221 w 233274"/>
                    <a:gd name="connsiteY3" fmla="*/ 112900 h 233288"/>
                    <a:gd name="connsiteX4" fmla="*/ 116416 w 233274"/>
                    <a:gd name="connsiteY4" fmla="*/ -3745 h 233288"/>
                    <a:gd name="connsiteX5" fmla="*/ 116416 w 233274"/>
                    <a:gd name="connsiteY5" fmla="*/ 12772 h 233288"/>
                    <a:gd name="connsiteX6" fmla="*/ 16295 w 233274"/>
                    <a:gd name="connsiteY6" fmla="*/ 112900 h 233288"/>
                    <a:gd name="connsiteX7" fmla="*/ 116416 w 233274"/>
                    <a:gd name="connsiteY7" fmla="*/ 213027 h 233288"/>
                    <a:gd name="connsiteX8" fmla="*/ 216537 w 233274"/>
                    <a:gd name="connsiteY8" fmla="*/ 112900 h 233288"/>
                    <a:gd name="connsiteX9" fmla="*/ 116416 w 233274"/>
                    <a:gd name="connsiteY9" fmla="*/ 12772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16" y="-3745"/>
                      </a:moveTo>
                      <a:cubicBezTo>
                        <a:pt x="180800" y="-3745"/>
                        <a:pt x="233053" y="48513"/>
                        <a:pt x="233053" y="112900"/>
                      </a:cubicBezTo>
                      <a:cubicBezTo>
                        <a:pt x="233053" y="177286"/>
                        <a:pt x="180800" y="229544"/>
                        <a:pt x="116416" y="229544"/>
                      </a:cubicBezTo>
                      <a:cubicBezTo>
                        <a:pt x="52032" y="229544"/>
                        <a:pt x="-221" y="177286"/>
                        <a:pt x="-221" y="112900"/>
                      </a:cubicBezTo>
                      <a:cubicBezTo>
                        <a:pt x="-221" y="48513"/>
                        <a:pt x="52032" y="-3745"/>
                        <a:pt x="116416" y="-3745"/>
                      </a:cubicBezTo>
                      <a:close/>
                      <a:moveTo>
                        <a:pt x="116416" y="12772"/>
                      </a:moveTo>
                      <a:cubicBezTo>
                        <a:pt x="61153" y="12772"/>
                        <a:pt x="16295" y="57632"/>
                        <a:pt x="16295" y="112900"/>
                      </a:cubicBezTo>
                      <a:cubicBezTo>
                        <a:pt x="16295" y="168167"/>
                        <a:pt x="61153" y="213027"/>
                        <a:pt x="116416" y="213027"/>
                      </a:cubicBezTo>
                      <a:cubicBezTo>
                        <a:pt x="171678" y="213027"/>
                        <a:pt x="216537" y="168167"/>
                        <a:pt x="216537" y="112900"/>
                      </a:cubicBezTo>
                      <a:cubicBezTo>
                        <a:pt x="216537" y="57632"/>
                        <a:pt x="171678" y="12772"/>
                        <a:pt x="116416" y="12772"/>
                      </a:cubicBezTo>
                      <a:close/>
                    </a:path>
                  </a:pathLst>
                </a:custGeom>
                <a:solidFill>
                  <a:srgbClr val="000000"/>
                </a:solidFill>
                <a:ln w="2333" cap="rnd">
                  <a:noFill/>
                  <a:prstDash val="solid"/>
                  <a:round/>
                </a:ln>
              </p:spPr>
              <p:txBody>
                <a:bodyPr rtlCol="0" anchor="ctr"/>
                <a:lstStyle/>
                <a:p>
                  <a:endParaRPr lang="en-CH" sz="4400"/>
                </a:p>
              </p:txBody>
            </p:sp>
          </p:grpSp>
          <p:grpSp>
            <p:nvGrpSpPr>
              <p:cNvPr id="418" name="Graphic 4">
                <a:extLst>
                  <a:ext uri="{FF2B5EF4-FFF2-40B4-BE49-F238E27FC236}">
                    <a16:creationId xmlns:a16="http://schemas.microsoft.com/office/drawing/2014/main" id="{F6A1E2DA-CF9C-02A1-7A2E-9F85A1C8E156}"/>
                  </a:ext>
                </a:extLst>
              </p:cNvPr>
              <p:cNvGrpSpPr/>
              <p:nvPr/>
            </p:nvGrpSpPr>
            <p:grpSpPr>
              <a:xfrm>
                <a:off x="6838249" y="16892687"/>
                <a:ext cx="233274" cy="233288"/>
                <a:chOff x="6838249" y="16892687"/>
                <a:chExt cx="233274" cy="233288"/>
              </a:xfrm>
            </p:grpSpPr>
            <p:sp>
              <p:nvSpPr>
                <p:cNvPr id="419" name="Freeform 418">
                  <a:extLst>
                    <a:ext uri="{FF2B5EF4-FFF2-40B4-BE49-F238E27FC236}">
                      <a16:creationId xmlns:a16="http://schemas.microsoft.com/office/drawing/2014/main" id="{1211E837-094A-E40F-6423-895E84C867B1}"/>
                    </a:ext>
                  </a:extLst>
                </p:cNvPr>
                <p:cNvSpPr/>
                <p:nvPr/>
              </p:nvSpPr>
              <p:spPr>
                <a:xfrm>
                  <a:off x="6838249" y="16892687"/>
                  <a:ext cx="233274" cy="233288"/>
                </a:xfrm>
                <a:custGeom>
                  <a:avLst/>
                  <a:gdLst>
                    <a:gd name="connsiteX0" fmla="*/ 232955 w 233274"/>
                    <a:gd name="connsiteY0" fmla="*/ 112976 h 233288"/>
                    <a:gd name="connsiteX1" fmla="*/ 116318 w 233274"/>
                    <a:gd name="connsiteY1" fmla="*/ 229621 h 233288"/>
                    <a:gd name="connsiteX2" fmla="*/ -319 w 233274"/>
                    <a:gd name="connsiteY2" fmla="*/ 112976 h 233288"/>
                    <a:gd name="connsiteX3" fmla="*/ 116318 w 233274"/>
                    <a:gd name="connsiteY3" fmla="*/ -3668 h 233288"/>
                    <a:gd name="connsiteX4" fmla="*/ 232955 w 233274"/>
                    <a:gd name="connsiteY4" fmla="*/ 112976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955" y="112976"/>
                      </a:moveTo>
                      <a:cubicBezTo>
                        <a:pt x="232955" y="177397"/>
                        <a:pt x="180735" y="229621"/>
                        <a:pt x="116318" y="229621"/>
                      </a:cubicBezTo>
                      <a:cubicBezTo>
                        <a:pt x="51901" y="229621"/>
                        <a:pt x="-319" y="177397"/>
                        <a:pt x="-319" y="112976"/>
                      </a:cubicBezTo>
                      <a:cubicBezTo>
                        <a:pt x="-319" y="48555"/>
                        <a:pt x="51901" y="-3668"/>
                        <a:pt x="116318" y="-3668"/>
                      </a:cubicBezTo>
                      <a:cubicBezTo>
                        <a:pt x="180735" y="-3668"/>
                        <a:pt x="232955" y="48555"/>
                        <a:pt x="232955" y="112976"/>
                      </a:cubicBezTo>
                      <a:close/>
                    </a:path>
                  </a:pathLst>
                </a:custGeom>
                <a:solidFill>
                  <a:srgbClr val="FF1C68"/>
                </a:solidFill>
                <a:ln w="2333" cap="rnd">
                  <a:noFill/>
                  <a:prstDash val="solid"/>
                  <a:round/>
                </a:ln>
              </p:spPr>
              <p:txBody>
                <a:bodyPr rtlCol="0" anchor="ctr"/>
                <a:lstStyle/>
                <a:p>
                  <a:endParaRPr lang="en-CH" sz="4400"/>
                </a:p>
              </p:txBody>
            </p:sp>
            <p:sp>
              <p:nvSpPr>
                <p:cNvPr id="420" name="Freeform 419">
                  <a:extLst>
                    <a:ext uri="{FF2B5EF4-FFF2-40B4-BE49-F238E27FC236}">
                      <a16:creationId xmlns:a16="http://schemas.microsoft.com/office/drawing/2014/main" id="{73911D90-424A-95BD-D406-4004A53C7CEA}"/>
                    </a:ext>
                  </a:extLst>
                </p:cNvPr>
                <p:cNvSpPr/>
                <p:nvPr/>
              </p:nvSpPr>
              <p:spPr>
                <a:xfrm>
                  <a:off x="6838249" y="16892687"/>
                  <a:ext cx="233274" cy="233288"/>
                </a:xfrm>
                <a:custGeom>
                  <a:avLst/>
                  <a:gdLst>
                    <a:gd name="connsiteX0" fmla="*/ 116318 w 233274"/>
                    <a:gd name="connsiteY0" fmla="*/ -3668 h 233288"/>
                    <a:gd name="connsiteX1" fmla="*/ 232955 w 233274"/>
                    <a:gd name="connsiteY1" fmla="*/ 112976 h 233288"/>
                    <a:gd name="connsiteX2" fmla="*/ 116318 w 233274"/>
                    <a:gd name="connsiteY2" fmla="*/ 229621 h 233288"/>
                    <a:gd name="connsiteX3" fmla="*/ -319 w 233274"/>
                    <a:gd name="connsiteY3" fmla="*/ 112976 h 233288"/>
                    <a:gd name="connsiteX4" fmla="*/ 116318 w 233274"/>
                    <a:gd name="connsiteY4" fmla="*/ -3668 h 233288"/>
                    <a:gd name="connsiteX5" fmla="*/ 116318 w 233274"/>
                    <a:gd name="connsiteY5" fmla="*/ 12849 h 233288"/>
                    <a:gd name="connsiteX6" fmla="*/ 16197 w 233274"/>
                    <a:gd name="connsiteY6" fmla="*/ 112976 h 233288"/>
                    <a:gd name="connsiteX7" fmla="*/ 116318 w 233274"/>
                    <a:gd name="connsiteY7" fmla="*/ 213104 h 233288"/>
                    <a:gd name="connsiteX8" fmla="*/ 216439 w 233274"/>
                    <a:gd name="connsiteY8" fmla="*/ 112976 h 233288"/>
                    <a:gd name="connsiteX9" fmla="*/ 116318 w 233274"/>
                    <a:gd name="connsiteY9" fmla="*/ 12849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318" y="-3668"/>
                      </a:moveTo>
                      <a:cubicBezTo>
                        <a:pt x="180702" y="-3668"/>
                        <a:pt x="232955" y="48589"/>
                        <a:pt x="232955" y="112976"/>
                      </a:cubicBezTo>
                      <a:cubicBezTo>
                        <a:pt x="232955" y="177363"/>
                        <a:pt x="180702" y="229621"/>
                        <a:pt x="116318" y="229621"/>
                      </a:cubicBezTo>
                      <a:cubicBezTo>
                        <a:pt x="51934" y="229621"/>
                        <a:pt x="-319" y="177363"/>
                        <a:pt x="-319" y="112976"/>
                      </a:cubicBezTo>
                      <a:cubicBezTo>
                        <a:pt x="-319" y="48589"/>
                        <a:pt x="51934" y="-3668"/>
                        <a:pt x="116318" y="-3668"/>
                      </a:cubicBezTo>
                      <a:close/>
                      <a:moveTo>
                        <a:pt x="116318" y="12849"/>
                      </a:moveTo>
                      <a:cubicBezTo>
                        <a:pt x="61056" y="12849"/>
                        <a:pt x="16197" y="57709"/>
                        <a:pt x="16197" y="112976"/>
                      </a:cubicBezTo>
                      <a:cubicBezTo>
                        <a:pt x="16197" y="168243"/>
                        <a:pt x="61056" y="213104"/>
                        <a:pt x="116318" y="213104"/>
                      </a:cubicBezTo>
                      <a:cubicBezTo>
                        <a:pt x="171581" y="213104"/>
                        <a:pt x="216439" y="168243"/>
                        <a:pt x="216439" y="112976"/>
                      </a:cubicBezTo>
                      <a:cubicBezTo>
                        <a:pt x="216439" y="57709"/>
                        <a:pt x="171581" y="12849"/>
                        <a:pt x="116318" y="12849"/>
                      </a:cubicBezTo>
                      <a:close/>
                    </a:path>
                  </a:pathLst>
                </a:custGeom>
                <a:solidFill>
                  <a:srgbClr val="000000"/>
                </a:solidFill>
                <a:ln w="2333" cap="rnd">
                  <a:noFill/>
                  <a:prstDash val="solid"/>
                  <a:round/>
                </a:ln>
              </p:spPr>
              <p:txBody>
                <a:bodyPr rtlCol="0" anchor="ctr"/>
                <a:lstStyle/>
                <a:p>
                  <a:endParaRPr lang="en-CH" sz="4400"/>
                </a:p>
              </p:txBody>
            </p:sp>
          </p:grpSp>
          <p:grpSp>
            <p:nvGrpSpPr>
              <p:cNvPr id="421" name="Graphic 4">
                <a:extLst>
                  <a:ext uri="{FF2B5EF4-FFF2-40B4-BE49-F238E27FC236}">
                    <a16:creationId xmlns:a16="http://schemas.microsoft.com/office/drawing/2014/main" id="{D193F56A-A910-8EA5-E37F-9A8292DD276E}"/>
                  </a:ext>
                </a:extLst>
              </p:cNvPr>
              <p:cNvGrpSpPr/>
              <p:nvPr/>
            </p:nvGrpSpPr>
            <p:grpSpPr>
              <a:xfrm>
                <a:off x="7370464" y="16789333"/>
                <a:ext cx="233274" cy="233288"/>
                <a:chOff x="7370464" y="16789333"/>
                <a:chExt cx="233274" cy="233288"/>
              </a:xfrm>
            </p:grpSpPr>
            <p:sp>
              <p:nvSpPr>
                <p:cNvPr id="422" name="Freeform 421">
                  <a:extLst>
                    <a:ext uri="{FF2B5EF4-FFF2-40B4-BE49-F238E27FC236}">
                      <a16:creationId xmlns:a16="http://schemas.microsoft.com/office/drawing/2014/main" id="{8045BF1F-6942-65EF-CF24-66A7B5BF09BB}"/>
                    </a:ext>
                  </a:extLst>
                </p:cNvPr>
                <p:cNvSpPr/>
                <p:nvPr/>
              </p:nvSpPr>
              <p:spPr>
                <a:xfrm>
                  <a:off x="7370464" y="16789333"/>
                  <a:ext cx="233274" cy="233288"/>
                </a:xfrm>
                <a:custGeom>
                  <a:avLst/>
                  <a:gdLst>
                    <a:gd name="connsiteX0" fmla="*/ 233130 w 233274"/>
                    <a:gd name="connsiteY0" fmla="*/ 112942 h 233288"/>
                    <a:gd name="connsiteX1" fmla="*/ 116493 w 233274"/>
                    <a:gd name="connsiteY1" fmla="*/ 229587 h 233288"/>
                    <a:gd name="connsiteX2" fmla="*/ -144 w 233274"/>
                    <a:gd name="connsiteY2" fmla="*/ 112942 h 233288"/>
                    <a:gd name="connsiteX3" fmla="*/ 116493 w 233274"/>
                    <a:gd name="connsiteY3" fmla="*/ -3702 h 233288"/>
                    <a:gd name="connsiteX4" fmla="*/ 233130 w 233274"/>
                    <a:gd name="connsiteY4" fmla="*/ 11294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3130" y="112942"/>
                      </a:moveTo>
                      <a:cubicBezTo>
                        <a:pt x="233130" y="177363"/>
                        <a:pt x="180910" y="229587"/>
                        <a:pt x="116493" y="229587"/>
                      </a:cubicBezTo>
                      <a:cubicBezTo>
                        <a:pt x="52076" y="229587"/>
                        <a:pt x="-144" y="177363"/>
                        <a:pt x="-144" y="112942"/>
                      </a:cubicBezTo>
                      <a:cubicBezTo>
                        <a:pt x="-144" y="48521"/>
                        <a:pt x="52076" y="-3702"/>
                        <a:pt x="116493" y="-3702"/>
                      </a:cubicBezTo>
                      <a:cubicBezTo>
                        <a:pt x="180910" y="-3702"/>
                        <a:pt x="233130" y="48521"/>
                        <a:pt x="233130" y="112942"/>
                      </a:cubicBezTo>
                      <a:close/>
                    </a:path>
                  </a:pathLst>
                </a:custGeom>
                <a:solidFill>
                  <a:srgbClr val="FF1C68"/>
                </a:solidFill>
                <a:ln w="2333" cap="rnd">
                  <a:noFill/>
                  <a:prstDash val="solid"/>
                  <a:round/>
                </a:ln>
              </p:spPr>
              <p:txBody>
                <a:bodyPr rtlCol="0" anchor="ctr"/>
                <a:lstStyle/>
                <a:p>
                  <a:endParaRPr lang="en-CH" sz="4400"/>
                </a:p>
              </p:txBody>
            </p:sp>
            <p:sp>
              <p:nvSpPr>
                <p:cNvPr id="423" name="Freeform 422">
                  <a:extLst>
                    <a:ext uri="{FF2B5EF4-FFF2-40B4-BE49-F238E27FC236}">
                      <a16:creationId xmlns:a16="http://schemas.microsoft.com/office/drawing/2014/main" id="{6E1F476D-B39B-0E51-824F-9B424F790C92}"/>
                    </a:ext>
                  </a:extLst>
                </p:cNvPr>
                <p:cNvSpPr/>
                <p:nvPr/>
              </p:nvSpPr>
              <p:spPr>
                <a:xfrm>
                  <a:off x="7370464" y="16789333"/>
                  <a:ext cx="233274" cy="233288"/>
                </a:xfrm>
                <a:custGeom>
                  <a:avLst/>
                  <a:gdLst>
                    <a:gd name="connsiteX0" fmla="*/ 116493 w 233274"/>
                    <a:gd name="connsiteY0" fmla="*/ -3702 h 233288"/>
                    <a:gd name="connsiteX1" fmla="*/ 233130 w 233274"/>
                    <a:gd name="connsiteY1" fmla="*/ 112942 h 233288"/>
                    <a:gd name="connsiteX2" fmla="*/ 116493 w 233274"/>
                    <a:gd name="connsiteY2" fmla="*/ 229587 h 233288"/>
                    <a:gd name="connsiteX3" fmla="*/ -144 w 233274"/>
                    <a:gd name="connsiteY3" fmla="*/ 112942 h 233288"/>
                    <a:gd name="connsiteX4" fmla="*/ 116493 w 233274"/>
                    <a:gd name="connsiteY4" fmla="*/ -3702 h 233288"/>
                    <a:gd name="connsiteX5" fmla="*/ 116493 w 233274"/>
                    <a:gd name="connsiteY5" fmla="*/ 12815 h 233288"/>
                    <a:gd name="connsiteX6" fmla="*/ 16372 w 233274"/>
                    <a:gd name="connsiteY6" fmla="*/ 112942 h 233288"/>
                    <a:gd name="connsiteX7" fmla="*/ 116493 w 233274"/>
                    <a:gd name="connsiteY7" fmla="*/ 213070 h 233288"/>
                    <a:gd name="connsiteX8" fmla="*/ 216614 w 233274"/>
                    <a:gd name="connsiteY8" fmla="*/ 112942 h 233288"/>
                    <a:gd name="connsiteX9" fmla="*/ 116493 w 233274"/>
                    <a:gd name="connsiteY9" fmla="*/ 1281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493" y="-3702"/>
                      </a:moveTo>
                      <a:cubicBezTo>
                        <a:pt x="180877" y="-3702"/>
                        <a:pt x="233130" y="48555"/>
                        <a:pt x="233130" y="112942"/>
                      </a:cubicBezTo>
                      <a:cubicBezTo>
                        <a:pt x="233130" y="177329"/>
                        <a:pt x="180877" y="229587"/>
                        <a:pt x="116493" y="229587"/>
                      </a:cubicBezTo>
                      <a:cubicBezTo>
                        <a:pt x="52109" y="229587"/>
                        <a:pt x="-144" y="177329"/>
                        <a:pt x="-144" y="112942"/>
                      </a:cubicBezTo>
                      <a:cubicBezTo>
                        <a:pt x="-144" y="48555"/>
                        <a:pt x="52109" y="-3702"/>
                        <a:pt x="116493" y="-3702"/>
                      </a:cubicBezTo>
                      <a:close/>
                      <a:moveTo>
                        <a:pt x="116493" y="12815"/>
                      </a:moveTo>
                      <a:cubicBezTo>
                        <a:pt x="61230" y="12815"/>
                        <a:pt x="16372" y="57675"/>
                        <a:pt x="16372" y="112942"/>
                      </a:cubicBezTo>
                      <a:cubicBezTo>
                        <a:pt x="16372" y="168209"/>
                        <a:pt x="61230" y="213070"/>
                        <a:pt x="116493" y="213070"/>
                      </a:cubicBezTo>
                      <a:cubicBezTo>
                        <a:pt x="171755" y="213070"/>
                        <a:pt x="216614" y="168209"/>
                        <a:pt x="216614" y="112942"/>
                      </a:cubicBezTo>
                      <a:cubicBezTo>
                        <a:pt x="216614" y="57675"/>
                        <a:pt x="171755" y="12815"/>
                        <a:pt x="116493" y="12815"/>
                      </a:cubicBezTo>
                      <a:close/>
                    </a:path>
                  </a:pathLst>
                </a:custGeom>
                <a:solidFill>
                  <a:srgbClr val="000000"/>
                </a:solidFill>
                <a:ln w="2333" cap="rnd">
                  <a:noFill/>
                  <a:prstDash val="solid"/>
                  <a:round/>
                </a:ln>
              </p:spPr>
              <p:txBody>
                <a:bodyPr rtlCol="0" anchor="ctr"/>
                <a:lstStyle/>
                <a:p>
                  <a:endParaRPr lang="en-CH" sz="4400"/>
                </a:p>
              </p:txBody>
            </p:sp>
          </p:grpSp>
          <p:grpSp>
            <p:nvGrpSpPr>
              <p:cNvPr id="424" name="Graphic 4">
                <a:extLst>
                  <a:ext uri="{FF2B5EF4-FFF2-40B4-BE49-F238E27FC236}">
                    <a16:creationId xmlns:a16="http://schemas.microsoft.com/office/drawing/2014/main" id="{AC79A47A-E3DF-B89D-5E5D-841024EFB30F}"/>
                  </a:ext>
                </a:extLst>
              </p:cNvPr>
              <p:cNvGrpSpPr/>
              <p:nvPr/>
            </p:nvGrpSpPr>
            <p:grpSpPr>
              <a:xfrm>
                <a:off x="6136093" y="16535580"/>
                <a:ext cx="233274" cy="233288"/>
                <a:chOff x="6136093" y="16535580"/>
                <a:chExt cx="233274" cy="233288"/>
              </a:xfrm>
            </p:grpSpPr>
            <p:sp>
              <p:nvSpPr>
                <p:cNvPr id="425" name="Freeform 424">
                  <a:extLst>
                    <a:ext uri="{FF2B5EF4-FFF2-40B4-BE49-F238E27FC236}">
                      <a16:creationId xmlns:a16="http://schemas.microsoft.com/office/drawing/2014/main" id="{E74E4D15-44AD-760D-8794-E9874107F601}"/>
                    </a:ext>
                  </a:extLst>
                </p:cNvPr>
                <p:cNvSpPr/>
                <p:nvPr/>
              </p:nvSpPr>
              <p:spPr>
                <a:xfrm>
                  <a:off x="6136093" y="16535580"/>
                  <a:ext cx="233274" cy="233288"/>
                </a:xfrm>
                <a:custGeom>
                  <a:avLst/>
                  <a:gdLst>
                    <a:gd name="connsiteX0" fmla="*/ 232725 w 233274"/>
                    <a:gd name="connsiteY0" fmla="*/ 112859 h 233288"/>
                    <a:gd name="connsiteX1" fmla="*/ 116088 w 233274"/>
                    <a:gd name="connsiteY1" fmla="*/ 229503 h 233288"/>
                    <a:gd name="connsiteX2" fmla="*/ -549 w 233274"/>
                    <a:gd name="connsiteY2" fmla="*/ 112859 h 233288"/>
                    <a:gd name="connsiteX3" fmla="*/ 116088 w 233274"/>
                    <a:gd name="connsiteY3" fmla="*/ -3785 h 233288"/>
                    <a:gd name="connsiteX4" fmla="*/ 232725 w 233274"/>
                    <a:gd name="connsiteY4" fmla="*/ 112859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25" y="112859"/>
                      </a:moveTo>
                      <a:cubicBezTo>
                        <a:pt x="232725" y="177280"/>
                        <a:pt x="180505" y="229503"/>
                        <a:pt x="116088" y="229503"/>
                      </a:cubicBezTo>
                      <a:cubicBezTo>
                        <a:pt x="51671" y="229503"/>
                        <a:pt x="-549" y="177280"/>
                        <a:pt x="-549" y="112859"/>
                      </a:cubicBezTo>
                      <a:cubicBezTo>
                        <a:pt x="-549" y="48438"/>
                        <a:pt x="51671" y="-3785"/>
                        <a:pt x="116088" y="-3785"/>
                      </a:cubicBezTo>
                      <a:cubicBezTo>
                        <a:pt x="180505" y="-3785"/>
                        <a:pt x="232725" y="48438"/>
                        <a:pt x="232725" y="112859"/>
                      </a:cubicBezTo>
                      <a:close/>
                    </a:path>
                  </a:pathLst>
                </a:custGeom>
                <a:solidFill>
                  <a:srgbClr val="FF1C68"/>
                </a:solidFill>
                <a:ln w="2333" cap="rnd">
                  <a:noFill/>
                  <a:prstDash val="solid"/>
                  <a:round/>
                </a:ln>
              </p:spPr>
              <p:txBody>
                <a:bodyPr rtlCol="0" anchor="ctr"/>
                <a:lstStyle/>
                <a:p>
                  <a:endParaRPr lang="en-CH" sz="4400"/>
                </a:p>
              </p:txBody>
            </p:sp>
            <p:sp>
              <p:nvSpPr>
                <p:cNvPr id="426" name="Freeform 425">
                  <a:extLst>
                    <a:ext uri="{FF2B5EF4-FFF2-40B4-BE49-F238E27FC236}">
                      <a16:creationId xmlns:a16="http://schemas.microsoft.com/office/drawing/2014/main" id="{7CAB3D9E-F154-3C8C-1237-19FD89E8F4C6}"/>
                    </a:ext>
                  </a:extLst>
                </p:cNvPr>
                <p:cNvSpPr/>
                <p:nvPr/>
              </p:nvSpPr>
              <p:spPr>
                <a:xfrm>
                  <a:off x="6136093" y="16535580"/>
                  <a:ext cx="233274" cy="233288"/>
                </a:xfrm>
                <a:custGeom>
                  <a:avLst/>
                  <a:gdLst>
                    <a:gd name="connsiteX0" fmla="*/ 116088 w 233274"/>
                    <a:gd name="connsiteY0" fmla="*/ -3785 h 233288"/>
                    <a:gd name="connsiteX1" fmla="*/ 232725 w 233274"/>
                    <a:gd name="connsiteY1" fmla="*/ 112859 h 233288"/>
                    <a:gd name="connsiteX2" fmla="*/ 116088 w 233274"/>
                    <a:gd name="connsiteY2" fmla="*/ 229503 h 233288"/>
                    <a:gd name="connsiteX3" fmla="*/ -549 w 233274"/>
                    <a:gd name="connsiteY3" fmla="*/ 112859 h 233288"/>
                    <a:gd name="connsiteX4" fmla="*/ 116088 w 233274"/>
                    <a:gd name="connsiteY4" fmla="*/ -3785 h 233288"/>
                    <a:gd name="connsiteX5" fmla="*/ 116088 w 233274"/>
                    <a:gd name="connsiteY5" fmla="*/ 12732 h 233288"/>
                    <a:gd name="connsiteX6" fmla="*/ 15967 w 233274"/>
                    <a:gd name="connsiteY6" fmla="*/ 112859 h 233288"/>
                    <a:gd name="connsiteX7" fmla="*/ 116088 w 233274"/>
                    <a:gd name="connsiteY7" fmla="*/ 212986 h 233288"/>
                    <a:gd name="connsiteX8" fmla="*/ 216209 w 233274"/>
                    <a:gd name="connsiteY8" fmla="*/ 112859 h 233288"/>
                    <a:gd name="connsiteX9" fmla="*/ 116088 w 233274"/>
                    <a:gd name="connsiteY9" fmla="*/ 12732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88" y="-3785"/>
                      </a:moveTo>
                      <a:cubicBezTo>
                        <a:pt x="180472" y="-3785"/>
                        <a:pt x="232725" y="48472"/>
                        <a:pt x="232725" y="112859"/>
                      </a:cubicBezTo>
                      <a:cubicBezTo>
                        <a:pt x="232725" y="177246"/>
                        <a:pt x="180472" y="229503"/>
                        <a:pt x="116088" y="229503"/>
                      </a:cubicBezTo>
                      <a:cubicBezTo>
                        <a:pt x="51704" y="229503"/>
                        <a:pt x="-549" y="177246"/>
                        <a:pt x="-549" y="112859"/>
                      </a:cubicBezTo>
                      <a:cubicBezTo>
                        <a:pt x="-549" y="48472"/>
                        <a:pt x="51704" y="-3785"/>
                        <a:pt x="116088" y="-3785"/>
                      </a:cubicBezTo>
                      <a:close/>
                      <a:moveTo>
                        <a:pt x="116088" y="12732"/>
                      </a:moveTo>
                      <a:cubicBezTo>
                        <a:pt x="60825" y="12732"/>
                        <a:pt x="15967" y="57592"/>
                        <a:pt x="15967" y="112859"/>
                      </a:cubicBezTo>
                      <a:cubicBezTo>
                        <a:pt x="15967" y="168126"/>
                        <a:pt x="60825" y="212986"/>
                        <a:pt x="116088" y="212986"/>
                      </a:cubicBezTo>
                      <a:cubicBezTo>
                        <a:pt x="171350" y="212986"/>
                        <a:pt x="216209" y="168126"/>
                        <a:pt x="216209" y="112859"/>
                      </a:cubicBezTo>
                      <a:cubicBezTo>
                        <a:pt x="216209" y="57592"/>
                        <a:pt x="171350" y="12732"/>
                        <a:pt x="116088" y="12732"/>
                      </a:cubicBezTo>
                      <a:close/>
                    </a:path>
                  </a:pathLst>
                </a:custGeom>
                <a:solidFill>
                  <a:srgbClr val="000000"/>
                </a:solidFill>
                <a:ln w="2333" cap="rnd">
                  <a:noFill/>
                  <a:prstDash val="solid"/>
                  <a:round/>
                </a:ln>
              </p:spPr>
              <p:txBody>
                <a:bodyPr rtlCol="0" anchor="ctr"/>
                <a:lstStyle/>
                <a:p>
                  <a:endParaRPr lang="en-CH" sz="4400"/>
                </a:p>
              </p:txBody>
            </p:sp>
          </p:grpSp>
          <p:grpSp>
            <p:nvGrpSpPr>
              <p:cNvPr id="427" name="Graphic 4">
                <a:extLst>
                  <a:ext uri="{FF2B5EF4-FFF2-40B4-BE49-F238E27FC236}">
                    <a16:creationId xmlns:a16="http://schemas.microsoft.com/office/drawing/2014/main" id="{0752C405-F56E-C411-9CC0-F14717F6BA51}"/>
                  </a:ext>
                </a:extLst>
              </p:cNvPr>
              <p:cNvGrpSpPr/>
              <p:nvPr/>
            </p:nvGrpSpPr>
            <p:grpSpPr>
              <a:xfrm>
                <a:off x="6246922" y="16697751"/>
                <a:ext cx="233274" cy="233288"/>
                <a:chOff x="6246922" y="16697751"/>
                <a:chExt cx="233274" cy="233288"/>
              </a:xfrm>
            </p:grpSpPr>
            <p:sp>
              <p:nvSpPr>
                <p:cNvPr id="428" name="Freeform 427">
                  <a:extLst>
                    <a:ext uri="{FF2B5EF4-FFF2-40B4-BE49-F238E27FC236}">
                      <a16:creationId xmlns:a16="http://schemas.microsoft.com/office/drawing/2014/main" id="{788ADBCB-491C-86A8-CDB3-7535E8E6C48B}"/>
                    </a:ext>
                  </a:extLst>
                </p:cNvPr>
                <p:cNvSpPr/>
                <p:nvPr/>
              </p:nvSpPr>
              <p:spPr>
                <a:xfrm>
                  <a:off x="6246922" y="16697751"/>
                  <a:ext cx="233274" cy="233288"/>
                </a:xfrm>
                <a:custGeom>
                  <a:avLst/>
                  <a:gdLst>
                    <a:gd name="connsiteX0" fmla="*/ 232761 w 233274"/>
                    <a:gd name="connsiteY0" fmla="*/ 112912 h 233288"/>
                    <a:gd name="connsiteX1" fmla="*/ 116124 w 233274"/>
                    <a:gd name="connsiteY1" fmla="*/ 229557 h 233288"/>
                    <a:gd name="connsiteX2" fmla="*/ -513 w 233274"/>
                    <a:gd name="connsiteY2" fmla="*/ 112912 h 233288"/>
                    <a:gd name="connsiteX3" fmla="*/ 116124 w 233274"/>
                    <a:gd name="connsiteY3" fmla="*/ -3732 h 233288"/>
                    <a:gd name="connsiteX4" fmla="*/ 232761 w 233274"/>
                    <a:gd name="connsiteY4" fmla="*/ 11291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61" y="112912"/>
                      </a:moveTo>
                      <a:cubicBezTo>
                        <a:pt x="232761" y="177333"/>
                        <a:pt x="180541" y="229557"/>
                        <a:pt x="116124" y="229557"/>
                      </a:cubicBezTo>
                      <a:cubicBezTo>
                        <a:pt x="51707" y="229557"/>
                        <a:pt x="-513" y="177333"/>
                        <a:pt x="-513" y="112912"/>
                      </a:cubicBezTo>
                      <a:cubicBezTo>
                        <a:pt x="-513" y="48491"/>
                        <a:pt x="51707" y="-3732"/>
                        <a:pt x="116124" y="-3732"/>
                      </a:cubicBezTo>
                      <a:cubicBezTo>
                        <a:pt x="180541" y="-3732"/>
                        <a:pt x="232761" y="48491"/>
                        <a:pt x="232761" y="112912"/>
                      </a:cubicBezTo>
                      <a:close/>
                    </a:path>
                  </a:pathLst>
                </a:custGeom>
                <a:solidFill>
                  <a:srgbClr val="FF1C68"/>
                </a:solidFill>
                <a:ln w="2333" cap="rnd">
                  <a:noFill/>
                  <a:prstDash val="solid"/>
                  <a:round/>
                </a:ln>
              </p:spPr>
              <p:txBody>
                <a:bodyPr rtlCol="0" anchor="ctr"/>
                <a:lstStyle/>
                <a:p>
                  <a:endParaRPr lang="en-CH" sz="4400"/>
                </a:p>
              </p:txBody>
            </p:sp>
            <p:sp>
              <p:nvSpPr>
                <p:cNvPr id="429" name="Freeform 428">
                  <a:extLst>
                    <a:ext uri="{FF2B5EF4-FFF2-40B4-BE49-F238E27FC236}">
                      <a16:creationId xmlns:a16="http://schemas.microsoft.com/office/drawing/2014/main" id="{372BF2D7-980C-6E0B-0E62-623772BF566F}"/>
                    </a:ext>
                  </a:extLst>
                </p:cNvPr>
                <p:cNvSpPr/>
                <p:nvPr/>
              </p:nvSpPr>
              <p:spPr>
                <a:xfrm>
                  <a:off x="6246922" y="16697751"/>
                  <a:ext cx="233274" cy="233288"/>
                </a:xfrm>
                <a:custGeom>
                  <a:avLst/>
                  <a:gdLst>
                    <a:gd name="connsiteX0" fmla="*/ 116124 w 233274"/>
                    <a:gd name="connsiteY0" fmla="*/ -3732 h 233288"/>
                    <a:gd name="connsiteX1" fmla="*/ 232761 w 233274"/>
                    <a:gd name="connsiteY1" fmla="*/ 112912 h 233288"/>
                    <a:gd name="connsiteX2" fmla="*/ 116124 w 233274"/>
                    <a:gd name="connsiteY2" fmla="*/ 229557 h 233288"/>
                    <a:gd name="connsiteX3" fmla="*/ -513 w 233274"/>
                    <a:gd name="connsiteY3" fmla="*/ 112912 h 233288"/>
                    <a:gd name="connsiteX4" fmla="*/ 116124 w 233274"/>
                    <a:gd name="connsiteY4" fmla="*/ -3732 h 233288"/>
                    <a:gd name="connsiteX5" fmla="*/ 116124 w 233274"/>
                    <a:gd name="connsiteY5" fmla="*/ 12785 h 233288"/>
                    <a:gd name="connsiteX6" fmla="*/ 16003 w 233274"/>
                    <a:gd name="connsiteY6" fmla="*/ 112912 h 233288"/>
                    <a:gd name="connsiteX7" fmla="*/ 116124 w 233274"/>
                    <a:gd name="connsiteY7" fmla="*/ 213040 h 233288"/>
                    <a:gd name="connsiteX8" fmla="*/ 216245 w 233274"/>
                    <a:gd name="connsiteY8" fmla="*/ 112912 h 233288"/>
                    <a:gd name="connsiteX9" fmla="*/ 116124 w 233274"/>
                    <a:gd name="connsiteY9" fmla="*/ 1278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24" y="-3732"/>
                      </a:moveTo>
                      <a:cubicBezTo>
                        <a:pt x="180508" y="-3732"/>
                        <a:pt x="232761" y="48525"/>
                        <a:pt x="232761" y="112912"/>
                      </a:cubicBezTo>
                      <a:cubicBezTo>
                        <a:pt x="232761" y="177299"/>
                        <a:pt x="180508" y="229557"/>
                        <a:pt x="116124" y="229557"/>
                      </a:cubicBezTo>
                      <a:cubicBezTo>
                        <a:pt x="51740" y="229557"/>
                        <a:pt x="-513" y="177299"/>
                        <a:pt x="-513" y="112912"/>
                      </a:cubicBezTo>
                      <a:cubicBezTo>
                        <a:pt x="-513" y="48525"/>
                        <a:pt x="51740" y="-3732"/>
                        <a:pt x="116124" y="-3732"/>
                      </a:cubicBezTo>
                      <a:close/>
                      <a:moveTo>
                        <a:pt x="116124" y="12785"/>
                      </a:moveTo>
                      <a:cubicBezTo>
                        <a:pt x="60862" y="12785"/>
                        <a:pt x="16003" y="57645"/>
                        <a:pt x="16003" y="112912"/>
                      </a:cubicBezTo>
                      <a:cubicBezTo>
                        <a:pt x="16003" y="168179"/>
                        <a:pt x="60862" y="213040"/>
                        <a:pt x="116124" y="213040"/>
                      </a:cubicBezTo>
                      <a:cubicBezTo>
                        <a:pt x="171387" y="213040"/>
                        <a:pt x="216245" y="168179"/>
                        <a:pt x="216245" y="112912"/>
                      </a:cubicBezTo>
                      <a:cubicBezTo>
                        <a:pt x="216245" y="57645"/>
                        <a:pt x="171387" y="12785"/>
                        <a:pt x="116124" y="12785"/>
                      </a:cubicBezTo>
                      <a:close/>
                    </a:path>
                  </a:pathLst>
                </a:custGeom>
                <a:solidFill>
                  <a:srgbClr val="000000"/>
                </a:solidFill>
                <a:ln w="2333" cap="rnd">
                  <a:noFill/>
                  <a:prstDash val="solid"/>
                  <a:round/>
                </a:ln>
              </p:spPr>
              <p:txBody>
                <a:bodyPr rtlCol="0" anchor="ctr"/>
                <a:lstStyle/>
                <a:p>
                  <a:endParaRPr lang="en-CH" sz="4400"/>
                </a:p>
              </p:txBody>
            </p:sp>
          </p:grpSp>
          <p:grpSp>
            <p:nvGrpSpPr>
              <p:cNvPr id="430" name="Graphic 4">
                <a:extLst>
                  <a:ext uri="{FF2B5EF4-FFF2-40B4-BE49-F238E27FC236}">
                    <a16:creationId xmlns:a16="http://schemas.microsoft.com/office/drawing/2014/main" id="{7490BF50-C885-706F-10E1-F86FDCA72150}"/>
                  </a:ext>
                </a:extLst>
              </p:cNvPr>
              <p:cNvGrpSpPr/>
              <p:nvPr/>
            </p:nvGrpSpPr>
            <p:grpSpPr>
              <a:xfrm>
                <a:off x="6146824" y="16701343"/>
                <a:ext cx="233274" cy="233288"/>
                <a:chOff x="6146824" y="16701343"/>
                <a:chExt cx="233274" cy="233288"/>
              </a:xfrm>
            </p:grpSpPr>
            <p:sp>
              <p:nvSpPr>
                <p:cNvPr id="431" name="Freeform 430">
                  <a:extLst>
                    <a:ext uri="{FF2B5EF4-FFF2-40B4-BE49-F238E27FC236}">
                      <a16:creationId xmlns:a16="http://schemas.microsoft.com/office/drawing/2014/main" id="{DE975475-03A7-24FE-3FEE-0033DDD107F7}"/>
                    </a:ext>
                  </a:extLst>
                </p:cNvPr>
                <p:cNvSpPr/>
                <p:nvPr/>
              </p:nvSpPr>
              <p:spPr>
                <a:xfrm>
                  <a:off x="6146824" y="16701343"/>
                  <a:ext cx="233274" cy="233288"/>
                </a:xfrm>
                <a:custGeom>
                  <a:avLst/>
                  <a:gdLst>
                    <a:gd name="connsiteX0" fmla="*/ 232728 w 233274"/>
                    <a:gd name="connsiteY0" fmla="*/ 112913 h 233288"/>
                    <a:gd name="connsiteX1" fmla="*/ 116091 w 233274"/>
                    <a:gd name="connsiteY1" fmla="*/ 229558 h 233288"/>
                    <a:gd name="connsiteX2" fmla="*/ -546 w 233274"/>
                    <a:gd name="connsiteY2" fmla="*/ 112913 h 233288"/>
                    <a:gd name="connsiteX3" fmla="*/ 116091 w 233274"/>
                    <a:gd name="connsiteY3" fmla="*/ -3731 h 233288"/>
                    <a:gd name="connsiteX4" fmla="*/ 232728 w 233274"/>
                    <a:gd name="connsiteY4" fmla="*/ 112913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28" y="112913"/>
                      </a:moveTo>
                      <a:cubicBezTo>
                        <a:pt x="232728" y="177334"/>
                        <a:pt x="180508" y="229558"/>
                        <a:pt x="116091" y="229558"/>
                      </a:cubicBezTo>
                      <a:cubicBezTo>
                        <a:pt x="51674" y="229558"/>
                        <a:pt x="-546" y="177334"/>
                        <a:pt x="-546" y="112913"/>
                      </a:cubicBezTo>
                      <a:cubicBezTo>
                        <a:pt x="-546" y="48492"/>
                        <a:pt x="51674" y="-3731"/>
                        <a:pt x="116091" y="-3731"/>
                      </a:cubicBezTo>
                      <a:cubicBezTo>
                        <a:pt x="180508" y="-3731"/>
                        <a:pt x="232728" y="48492"/>
                        <a:pt x="232728" y="112913"/>
                      </a:cubicBezTo>
                      <a:close/>
                    </a:path>
                  </a:pathLst>
                </a:custGeom>
                <a:solidFill>
                  <a:srgbClr val="FF1C68"/>
                </a:solidFill>
                <a:ln w="2333" cap="rnd">
                  <a:noFill/>
                  <a:prstDash val="solid"/>
                  <a:round/>
                </a:ln>
              </p:spPr>
              <p:txBody>
                <a:bodyPr rtlCol="0" anchor="ctr"/>
                <a:lstStyle/>
                <a:p>
                  <a:endParaRPr lang="en-CH" sz="4400"/>
                </a:p>
              </p:txBody>
            </p:sp>
            <p:sp>
              <p:nvSpPr>
                <p:cNvPr id="432" name="Freeform 431">
                  <a:extLst>
                    <a:ext uri="{FF2B5EF4-FFF2-40B4-BE49-F238E27FC236}">
                      <a16:creationId xmlns:a16="http://schemas.microsoft.com/office/drawing/2014/main" id="{EAE1EE3E-C2B1-01A5-30AA-C8AC0B40A119}"/>
                    </a:ext>
                  </a:extLst>
                </p:cNvPr>
                <p:cNvSpPr/>
                <p:nvPr/>
              </p:nvSpPr>
              <p:spPr>
                <a:xfrm>
                  <a:off x="6146824" y="16701343"/>
                  <a:ext cx="233274" cy="233288"/>
                </a:xfrm>
                <a:custGeom>
                  <a:avLst/>
                  <a:gdLst>
                    <a:gd name="connsiteX0" fmla="*/ 116091 w 233274"/>
                    <a:gd name="connsiteY0" fmla="*/ -3731 h 233288"/>
                    <a:gd name="connsiteX1" fmla="*/ 232728 w 233274"/>
                    <a:gd name="connsiteY1" fmla="*/ 112913 h 233288"/>
                    <a:gd name="connsiteX2" fmla="*/ 116091 w 233274"/>
                    <a:gd name="connsiteY2" fmla="*/ 229558 h 233288"/>
                    <a:gd name="connsiteX3" fmla="*/ -546 w 233274"/>
                    <a:gd name="connsiteY3" fmla="*/ 112913 h 233288"/>
                    <a:gd name="connsiteX4" fmla="*/ 116091 w 233274"/>
                    <a:gd name="connsiteY4" fmla="*/ -3731 h 233288"/>
                    <a:gd name="connsiteX5" fmla="*/ 116091 w 233274"/>
                    <a:gd name="connsiteY5" fmla="*/ 12786 h 233288"/>
                    <a:gd name="connsiteX6" fmla="*/ 15970 w 233274"/>
                    <a:gd name="connsiteY6" fmla="*/ 112913 h 233288"/>
                    <a:gd name="connsiteX7" fmla="*/ 116091 w 233274"/>
                    <a:gd name="connsiteY7" fmla="*/ 213041 h 233288"/>
                    <a:gd name="connsiteX8" fmla="*/ 216212 w 233274"/>
                    <a:gd name="connsiteY8" fmla="*/ 112913 h 233288"/>
                    <a:gd name="connsiteX9" fmla="*/ 116091 w 233274"/>
                    <a:gd name="connsiteY9" fmla="*/ 12786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91" y="-3731"/>
                      </a:moveTo>
                      <a:cubicBezTo>
                        <a:pt x="180475" y="-3731"/>
                        <a:pt x="232728" y="48527"/>
                        <a:pt x="232728" y="112913"/>
                      </a:cubicBezTo>
                      <a:cubicBezTo>
                        <a:pt x="232728" y="177300"/>
                        <a:pt x="180475" y="229558"/>
                        <a:pt x="116091" y="229558"/>
                      </a:cubicBezTo>
                      <a:cubicBezTo>
                        <a:pt x="51707" y="229558"/>
                        <a:pt x="-546" y="177300"/>
                        <a:pt x="-546" y="112913"/>
                      </a:cubicBezTo>
                      <a:cubicBezTo>
                        <a:pt x="-546" y="48527"/>
                        <a:pt x="51707" y="-3731"/>
                        <a:pt x="116091" y="-3731"/>
                      </a:cubicBezTo>
                      <a:close/>
                      <a:moveTo>
                        <a:pt x="116091" y="12786"/>
                      </a:moveTo>
                      <a:cubicBezTo>
                        <a:pt x="60829" y="12786"/>
                        <a:pt x="15970" y="57646"/>
                        <a:pt x="15970" y="112913"/>
                      </a:cubicBezTo>
                      <a:cubicBezTo>
                        <a:pt x="15970" y="168181"/>
                        <a:pt x="60829" y="213041"/>
                        <a:pt x="116091" y="213041"/>
                      </a:cubicBezTo>
                      <a:cubicBezTo>
                        <a:pt x="171354" y="213041"/>
                        <a:pt x="216212" y="168181"/>
                        <a:pt x="216212" y="112913"/>
                      </a:cubicBezTo>
                      <a:cubicBezTo>
                        <a:pt x="216212" y="57646"/>
                        <a:pt x="171354" y="12786"/>
                        <a:pt x="116091" y="12786"/>
                      </a:cubicBezTo>
                      <a:close/>
                    </a:path>
                  </a:pathLst>
                </a:custGeom>
                <a:solidFill>
                  <a:srgbClr val="000000"/>
                </a:solidFill>
                <a:ln w="2333" cap="rnd">
                  <a:noFill/>
                  <a:prstDash val="solid"/>
                  <a:round/>
                </a:ln>
              </p:spPr>
              <p:txBody>
                <a:bodyPr rtlCol="0" anchor="ctr"/>
                <a:lstStyle/>
                <a:p>
                  <a:endParaRPr lang="en-CH" sz="4400"/>
                </a:p>
              </p:txBody>
            </p:sp>
          </p:grpSp>
          <p:grpSp>
            <p:nvGrpSpPr>
              <p:cNvPr id="433" name="Graphic 4">
                <a:extLst>
                  <a:ext uri="{FF2B5EF4-FFF2-40B4-BE49-F238E27FC236}">
                    <a16:creationId xmlns:a16="http://schemas.microsoft.com/office/drawing/2014/main" id="{662D606E-52D5-2FE1-ABB5-8E67AA7FD517}"/>
                  </a:ext>
                </a:extLst>
              </p:cNvPr>
              <p:cNvGrpSpPr/>
              <p:nvPr/>
            </p:nvGrpSpPr>
            <p:grpSpPr>
              <a:xfrm>
                <a:off x="6028997" y="16758516"/>
                <a:ext cx="233274" cy="233288"/>
                <a:chOff x="6028997" y="16758516"/>
                <a:chExt cx="233274" cy="233288"/>
              </a:xfrm>
            </p:grpSpPr>
            <p:sp>
              <p:nvSpPr>
                <p:cNvPr id="434" name="Freeform 433">
                  <a:extLst>
                    <a:ext uri="{FF2B5EF4-FFF2-40B4-BE49-F238E27FC236}">
                      <a16:creationId xmlns:a16="http://schemas.microsoft.com/office/drawing/2014/main" id="{5EFD573C-F21D-09B5-8CB9-4D80A8DEB34B}"/>
                    </a:ext>
                  </a:extLst>
                </p:cNvPr>
                <p:cNvSpPr/>
                <p:nvPr/>
              </p:nvSpPr>
              <p:spPr>
                <a:xfrm>
                  <a:off x="6028997" y="16758516"/>
                  <a:ext cx="233274" cy="233288"/>
                </a:xfrm>
                <a:custGeom>
                  <a:avLst/>
                  <a:gdLst>
                    <a:gd name="connsiteX0" fmla="*/ 232690 w 233274"/>
                    <a:gd name="connsiteY0" fmla="*/ 112932 h 233288"/>
                    <a:gd name="connsiteX1" fmla="*/ 116053 w 233274"/>
                    <a:gd name="connsiteY1" fmla="*/ 229577 h 233288"/>
                    <a:gd name="connsiteX2" fmla="*/ -584 w 233274"/>
                    <a:gd name="connsiteY2" fmla="*/ 112932 h 233288"/>
                    <a:gd name="connsiteX3" fmla="*/ 116053 w 233274"/>
                    <a:gd name="connsiteY3" fmla="*/ -3712 h 233288"/>
                    <a:gd name="connsiteX4" fmla="*/ 232690 w 233274"/>
                    <a:gd name="connsiteY4" fmla="*/ 11293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690" y="112932"/>
                      </a:moveTo>
                      <a:cubicBezTo>
                        <a:pt x="232690" y="177353"/>
                        <a:pt x="180470" y="229577"/>
                        <a:pt x="116053" y="229577"/>
                      </a:cubicBezTo>
                      <a:cubicBezTo>
                        <a:pt x="51636" y="229577"/>
                        <a:pt x="-584" y="177353"/>
                        <a:pt x="-584" y="112932"/>
                      </a:cubicBezTo>
                      <a:cubicBezTo>
                        <a:pt x="-584" y="48511"/>
                        <a:pt x="51636" y="-3712"/>
                        <a:pt x="116053" y="-3712"/>
                      </a:cubicBezTo>
                      <a:cubicBezTo>
                        <a:pt x="180470" y="-3712"/>
                        <a:pt x="232690" y="48511"/>
                        <a:pt x="232690" y="112932"/>
                      </a:cubicBezTo>
                      <a:close/>
                    </a:path>
                  </a:pathLst>
                </a:custGeom>
                <a:solidFill>
                  <a:srgbClr val="FF1C68"/>
                </a:solidFill>
                <a:ln w="2333" cap="rnd">
                  <a:noFill/>
                  <a:prstDash val="solid"/>
                  <a:round/>
                </a:ln>
              </p:spPr>
              <p:txBody>
                <a:bodyPr rtlCol="0" anchor="ctr"/>
                <a:lstStyle/>
                <a:p>
                  <a:endParaRPr lang="en-CH" sz="4400"/>
                </a:p>
              </p:txBody>
            </p:sp>
            <p:sp>
              <p:nvSpPr>
                <p:cNvPr id="435" name="Freeform 434">
                  <a:extLst>
                    <a:ext uri="{FF2B5EF4-FFF2-40B4-BE49-F238E27FC236}">
                      <a16:creationId xmlns:a16="http://schemas.microsoft.com/office/drawing/2014/main" id="{72672A8A-735A-0A59-0367-81AA2BCDB97A}"/>
                    </a:ext>
                  </a:extLst>
                </p:cNvPr>
                <p:cNvSpPr/>
                <p:nvPr/>
              </p:nvSpPr>
              <p:spPr>
                <a:xfrm>
                  <a:off x="6028997" y="16758516"/>
                  <a:ext cx="233274" cy="233288"/>
                </a:xfrm>
                <a:custGeom>
                  <a:avLst/>
                  <a:gdLst>
                    <a:gd name="connsiteX0" fmla="*/ 116053 w 233274"/>
                    <a:gd name="connsiteY0" fmla="*/ -3712 h 233288"/>
                    <a:gd name="connsiteX1" fmla="*/ 232690 w 233274"/>
                    <a:gd name="connsiteY1" fmla="*/ 112932 h 233288"/>
                    <a:gd name="connsiteX2" fmla="*/ 116053 w 233274"/>
                    <a:gd name="connsiteY2" fmla="*/ 229577 h 233288"/>
                    <a:gd name="connsiteX3" fmla="*/ -584 w 233274"/>
                    <a:gd name="connsiteY3" fmla="*/ 112932 h 233288"/>
                    <a:gd name="connsiteX4" fmla="*/ 116053 w 233274"/>
                    <a:gd name="connsiteY4" fmla="*/ -3712 h 233288"/>
                    <a:gd name="connsiteX5" fmla="*/ 116053 w 233274"/>
                    <a:gd name="connsiteY5" fmla="*/ 12805 h 233288"/>
                    <a:gd name="connsiteX6" fmla="*/ 15932 w 233274"/>
                    <a:gd name="connsiteY6" fmla="*/ 112932 h 233288"/>
                    <a:gd name="connsiteX7" fmla="*/ 116053 w 233274"/>
                    <a:gd name="connsiteY7" fmla="*/ 213060 h 233288"/>
                    <a:gd name="connsiteX8" fmla="*/ 216174 w 233274"/>
                    <a:gd name="connsiteY8" fmla="*/ 112932 h 233288"/>
                    <a:gd name="connsiteX9" fmla="*/ 116053 w 233274"/>
                    <a:gd name="connsiteY9" fmla="*/ 1280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053" y="-3712"/>
                      </a:moveTo>
                      <a:cubicBezTo>
                        <a:pt x="180437" y="-3712"/>
                        <a:pt x="232690" y="48545"/>
                        <a:pt x="232690" y="112932"/>
                      </a:cubicBezTo>
                      <a:cubicBezTo>
                        <a:pt x="232690" y="177319"/>
                        <a:pt x="180437" y="229577"/>
                        <a:pt x="116053" y="229577"/>
                      </a:cubicBezTo>
                      <a:cubicBezTo>
                        <a:pt x="51669" y="229577"/>
                        <a:pt x="-584" y="177319"/>
                        <a:pt x="-584" y="112932"/>
                      </a:cubicBezTo>
                      <a:cubicBezTo>
                        <a:pt x="-584" y="48545"/>
                        <a:pt x="51669" y="-3712"/>
                        <a:pt x="116053" y="-3712"/>
                      </a:cubicBezTo>
                      <a:close/>
                      <a:moveTo>
                        <a:pt x="116053" y="12805"/>
                      </a:moveTo>
                      <a:cubicBezTo>
                        <a:pt x="60790" y="12805"/>
                        <a:pt x="15932" y="57665"/>
                        <a:pt x="15932" y="112932"/>
                      </a:cubicBezTo>
                      <a:cubicBezTo>
                        <a:pt x="15932" y="168199"/>
                        <a:pt x="60790" y="213060"/>
                        <a:pt x="116053" y="213060"/>
                      </a:cubicBezTo>
                      <a:cubicBezTo>
                        <a:pt x="171315" y="213060"/>
                        <a:pt x="216174" y="168199"/>
                        <a:pt x="216174" y="112932"/>
                      </a:cubicBezTo>
                      <a:cubicBezTo>
                        <a:pt x="216174" y="57665"/>
                        <a:pt x="171315" y="12805"/>
                        <a:pt x="116053" y="12805"/>
                      </a:cubicBezTo>
                      <a:close/>
                    </a:path>
                  </a:pathLst>
                </a:custGeom>
                <a:solidFill>
                  <a:srgbClr val="000000"/>
                </a:solidFill>
                <a:ln w="2333" cap="rnd">
                  <a:noFill/>
                  <a:prstDash val="solid"/>
                  <a:round/>
                </a:ln>
              </p:spPr>
              <p:txBody>
                <a:bodyPr rtlCol="0" anchor="ctr"/>
                <a:lstStyle/>
                <a:p>
                  <a:endParaRPr lang="en-CH" sz="4400"/>
                </a:p>
              </p:txBody>
            </p:sp>
          </p:grpSp>
          <p:grpSp>
            <p:nvGrpSpPr>
              <p:cNvPr id="436" name="Graphic 4">
                <a:extLst>
                  <a:ext uri="{FF2B5EF4-FFF2-40B4-BE49-F238E27FC236}">
                    <a16:creationId xmlns:a16="http://schemas.microsoft.com/office/drawing/2014/main" id="{A7AE0931-ACE6-DBCD-63E4-6FF641F3EFA8}"/>
                  </a:ext>
                </a:extLst>
              </p:cNvPr>
              <p:cNvGrpSpPr/>
              <p:nvPr/>
            </p:nvGrpSpPr>
            <p:grpSpPr>
              <a:xfrm>
                <a:off x="6194015" y="16081791"/>
                <a:ext cx="233274" cy="233288"/>
                <a:chOff x="6194015" y="16081791"/>
                <a:chExt cx="233274" cy="233288"/>
              </a:xfrm>
            </p:grpSpPr>
            <p:sp>
              <p:nvSpPr>
                <p:cNvPr id="437" name="Freeform 436">
                  <a:extLst>
                    <a:ext uri="{FF2B5EF4-FFF2-40B4-BE49-F238E27FC236}">
                      <a16:creationId xmlns:a16="http://schemas.microsoft.com/office/drawing/2014/main" id="{8D24D77A-9B7E-D3C9-849D-6DE9F5C126EB}"/>
                    </a:ext>
                  </a:extLst>
                </p:cNvPr>
                <p:cNvSpPr/>
                <p:nvPr/>
              </p:nvSpPr>
              <p:spPr>
                <a:xfrm>
                  <a:off x="6194015" y="16081791"/>
                  <a:ext cx="233274" cy="233288"/>
                </a:xfrm>
                <a:custGeom>
                  <a:avLst/>
                  <a:gdLst>
                    <a:gd name="connsiteX0" fmla="*/ 232744 w 233274"/>
                    <a:gd name="connsiteY0" fmla="*/ 112710 h 233288"/>
                    <a:gd name="connsiteX1" fmla="*/ 116107 w 233274"/>
                    <a:gd name="connsiteY1" fmla="*/ 229354 h 233288"/>
                    <a:gd name="connsiteX2" fmla="*/ -530 w 233274"/>
                    <a:gd name="connsiteY2" fmla="*/ 112710 h 233288"/>
                    <a:gd name="connsiteX3" fmla="*/ 116107 w 233274"/>
                    <a:gd name="connsiteY3" fmla="*/ -3934 h 233288"/>
                    <a:gd name="connsiteX4" fmla="*/ 232744 w 233274"/>
                    <a:gd name="connsiteY4" fmla="*/ 112710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744" y="112710"/>
                      </a:moveTo>
                      <a:cubicBezTo>
                        <a:pt x="232744" y="177131"/>
                        <a:pt x="180524" y="229354"/>
                        <a:pt x="116107" y="229354"/>
                      </a:cubicBezTo>
                      <a:cubicBezTo>
                        <a:pt x="51690" y="229354"/>
                        <a:pt x="-530" y="177131"/>
                        <a:pt x="-530" y="112710"/>
                      </a:cubicBezTo>
                      <a:cubicBezTo>
                        <a:pt x="-530" y="48289"/>
                        <a:pt x="51690" y="-3934"/>
                        <a:pt x="116107" y="-3934"/>
                      </a:cubicBezTo>
                      <a:cubicBezTo>
                        <a:pt x="180524" y="-3934"/>
                        <a:pt x="232744" y="48289"/>
                        <a:pt x="232744" y="112710"/>
                      </a:cubicBezTo>
                      <a:close/>
                    </a:path>
                  </a:pathLst>
                </a:custGeom>
                <a:solidFill>
                  <a:srgbClr val="FF1C68"/>
                </a:solidFill>
                <a:ln w="2333" cap="rnd">
                  <a:noFill/>
                  <a:prstDash val="solid"/>
                  <a:round/>
                </a:ln>
              </p:spPr>
              <p:txBody>
                <a:bodyPr rtlCol="0" anchor="ctr"/>
                <a:lstStyle/>
                <a:p>
                  <a:endParaRPr lang="en-CH" sz="4400"/>
                </a:p>
              </p:txBody>
            </p:sp>
            <p:sp>
              <p:nvSpPr>
                <p:cNvPr id="438" name="Freeform 437">
                  <a:extLst>
                    <a:ext uri="{FF2B5EF4-FFF2-40B4-BE49-F238E27FC236}">
                      <a16:creationId xmlns:a16="http://schemas.microsoft.com/office/drawing/2014/main" id="{556EE6D0-CF69-A1F4-C868-997C12AE4418}"/>
                    </a:ext>
                  </a:extLst>
                </p:cNvPr>
                <p:cNvSpPr/>
                <p:nvPr/>
              </p:nvSpPr>
              <p:spPr>
                <a:xfrm>
                  <a:off x="6194015" y="16081791"/>
                  <a:ext cx="233274" cy="233288"/>
                </a:xfrm>
                <a:custGeom>
                  <a:avLst/>
                  <a:gdLst>
                    <a:gd name="connsiteX0" fmla="*/ 116107 w 233274"/>
                    <a:gd name="connsiteY0" fmla="*/ -3934 h 233288"/>
                    <a:gd name="connsiteX1" fmla="*/ 232744 w 233274"/>
                    <a:gd name="connsiteY1" fmla="*/ 112710 h 233288"/>
                    <a:gd name="connsiteX2" fmla="*/ 116107 w 233274"/>
                    <a:gd name="connsiteY2" fmla="*/ 229354 h 233288"/>
                    <a:gd name="connsiteX3" fmla="*/ -530 w 233274"/>
                    <a:gd name="connsiteY3" fmla="*/ 112710 h 233288"/>
                    <a:gd name="connsiteX4" fmla="*/ 116107 w 233274"/>
                    <a:gd name="connsiteY4" fmla="*/ -3934 h 233288"/>
                    <a:gd name="connsiteX5" fmla="*/ 116107 w 233274"/>
                    <a:gd name="connsiteY5" fmla="*/ 12583 h 233288"/>
                    <a:gd name="connsiteX6" fmla="*/ 15986 w 233274"/>
                    <a:gd name="connsiteY6" fmla="*/ 112710 h 233288"/>
                    <a:gd name="connsiteX7" fmla="*/ 116107 w 233274"/>
                    <a:gd name="connsiteY7" fmla="*/ 212837 h 233288"/>
                    <a:gd name="connsiteX8" fmla="*/ 216228 w 233274"/>
                    <a:gd name="connsiteY8" fmla="*/ 112710 h 233288"/>
                    <a:gd name="connsiteX9" fmla="*/ 116107 w 233274"/>
                    <a:gd name="connsiteY9" fmla="*/ 1258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6107" y="-3934"/>
                      </a:moveTo>
                      <a:cubicBezTo>
                        <a:pt x="180491" y="-3934"/>
                        <a:pt x="232744" y="48323"/>
                        <a:pt x="232744" y="112710"/>
                      </a:cubicBezTo>
                      <a:cubicBezTo>
                        <a:pt x="232744" y="177097"/>
                        <a:pt x="180491" y="229354"/>
                        <a:pt x="116107" y="229354"/>
                      </a:cubicBezTo>
                      <a:cubicBezTo>
                        <a:pt x="51723" y="229354"/>
                        <a:pt x="-530" y="177097"/>
                        <a:pt x="-530" y="112710"/>
                      </a:cubicBezTo>
                      <a:cubicBezTo>
                        <a:pt x="-530" y="48323"/>
                        <a:pt x="51723" y="-3934"/>
                        <a:pt x="116107" y="-3934"/>
                      </a:cubicBezTo>
                      <a:close/>
                      <a:moveTo>
                        <a:pt x="116107" y="12583"/>
                      </a:moveTo>
                      <a:cubicBezTo>
                        <a:pt x="60844" y="12583"/>
                        <a:pt x="15986" y="57443"/>
                        <a:pt x="15986" y="112710"/>
                      </a:cubicBezTo>
                      <a:cubicBezTo>
                        <a:pt x="15986" y="167977"/>
                        <a:pt x="60844" y="212837"/>
                        <a:pt x="116107" y="212837"/>
                      </a:cubicBezTo>
                      <a:cubicBezTo>
                        <a:pt x="171369" y="212837"/>
                        <a:pt x="216228" y="167977"/>
                        <a:pt x="216228" y="112710"/>
                      </a:cubicBezTo>
                      <a:cubicBezTo>
                        <a:pt x="216228" y="57443"/>
                        <a:pt x="171369" y="12583"/>
                        <a:pt x="116107" y="12583"/>
                      </a:cubicBezTo>
                      <a:close/>
                    </a:path>
                  </a:pathLst>
                </a:custGeom>
                <a:solidFill>
                  <a:srgbClr val="000000"/>
                </a:solidFill>
                <a:ln w="2333" cap="rnd">
                  <a:noFill/>
                  <a:prstDash val="solid"/>
                  <a:round/>
                </a:ln>
              </p:spPr>
              <p:txBody>
                <a:bodyPr rtlCol="0" anchor="ctr"/>
                <a:lstStyle/>
                <a:p>
                  <a:endParaRPr lang="en-CH" sz="4400"/>
                </a:p>
              </p:txBody>
            </p:sp>
          </p:grpSp>
          <p:grpSp>
            <p:nvGrpSpPr>
              <p:cNvPr id="439" name="Graphic 4">
                <a:extLst>
                  <a:ext uri="{FF2B5EF4-FFF2-40B4-BE49-F238E27FC236}">
                    <a16:creationId xmlns:a16="http://schemas.microsoft.com/office/drawing/2014/main" id="{4D1C46C1-370C-733F-B8C8-56CCB2D08087}"/>
                  </a:ext>
                </a:extLst>
              </p:cNvPr>
              <p:cNvGrpSpPr/>
              <p:nvPr/>
            </p:nvGrpSpPr>
            <p:grpSpPr>
              <a:xfrm>
                <a:off x="4348302" y="15484688"/>
                <a:ext cx="233274" cy="233288"/>
                <a:chOff x="4348302" y="15484688"/>
                <a:chExt cx="233274" cy="233288"/>
              </a:xfrm>
            </p:grpSpPr>
            <p:sp>
              <p:nvSpPr>
                <p:cNvPr id="440" name="Freeform 439">
                  <a:extLst>
                    <a:ext uri="{FF2B5EF4-FFF2-40B4-BE49-F238E27FC236}">
                      <a16:creationId xmlns:a16="http://schemas.microsoft.com/office/drawing/2014/main" id="{76688124-0022-CBC4-53EF-4D0E4F910B59}"/>
                    </a:ext>
                  </a:extLst>
                </p:cNvPr>
                <p:cNvSpPr/>
                <p:nvPr/>
              </p:nvSpPr>
              <p:spPr>
                <a:xfrm>
                  <a:off x="4348302" y="15484688"/>
                  <a:ext cx="233274" cy="233288"/>
                </a:xfrm>
                <a:custGeom>
                  <a:avLst/>
                  <a:gdLst>
                    <a:gd name="connsiteX0" fmla="*/ 232138 w 233274"/>
                    <a:gd name="connsiteY0" fmla="*/ 112514 h 233288"/>
                    <a:gd name="connsiteX1" fmla="*/ 115501 w 233274"/>
                    <a:gd name="connsiteY1" fmla="*/ 229159 h 233288"/>
                    <a:gd name="connsiteX2" fmla="*/ -1136 w 233274"/>
                    <a:gd name="connsiteY2" fmla="*/ 112514 h 233288"/>
                    <a:gd name="connsiteX3" fmla="*/ 115501 w 233274"/>
                    <a:gd name="connsiteY3" fmla="*/ -4130 h 233288"/>
                    <a:gd name="connsiteX4" fmla="*/ 232138 w 233274"/>
                    <a:gd name="connsiteY4" fmla="*/ 112514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138" y="112514"/>
                      </a:moveTo>
                      <a:cubicBezTo>
                        <a:pt x="232138" y="176935"/>
                        <a:pt x="179918" y="229159"/>
                        <a:pt x="115501" y="229159"/>
                      </a:cubicBezTo>
                      <a:cubicBezTo>
                        <a:pt x="51084" y="229159"/>
                        <a:pt x="-1136" y="176935"/>
                        <a:pt x="-1136" y="112514"/>
                      </a:cubicBezTo>
                      <a:cubicBezTo>
                        <a:pt x="-1136" y="48093"/>
                        <a:pt x="51084" y="-4130"/>
                        <a:pt x="115501" y="-4130"/>
                      </a:cubicBezTo>
                      <a:cubicBezTo>
                        <a:pt x="179918" y="-4130"/>
                        <a:pt x="232138" y="48093"/>
                        <a:pt x="232138" y="112514"/>
                      </a:cubicBezTo>
                      <a:close/>
                    </a:path>
                  </a:pathLst>
                </a:custGeom>
                <a:solidFill>
                  <a:srgbClr val="1CD5FF"/>
                </a:solidFill>
                <a:ln w="2333" cap="rnd">
                  <a:noFill/>
                  <a:prstDash val="solid"/>
                  <a:round/>
                </a:ln>
              </p:spPr>
              <p:txBody>
                <a:bodyPr rtlCol="0" anchor="ctr"/>
                <a:lstStyle/>
                <a:p>
                  <a:endParaRPr lang="en-CH" sz="4400"/>
                </a:p>
              </p:txBody>
            </p:sp>
            <p:sp>
              <p:nvSpPr>
                <p:cNvPr id="441" name="Freeform 440">
                  <a:extLst>
                    <a:ext uri="{FF2B5EF4-FFF2-40B4-BE49-F238E27FC236}">
                      <a16:creationId xmlns:a16="http://schemas.microsoft.com/office/drawing/2014/main" id="{3398F346-6FA8-551A-61F9-F26265DD09EB}"/>
                    </a:ext>
                  </a:extLst>
                </p:cNvPr>
                <p:cNvSpPr/>
                <p:nvPr/>
              </p:nvSpPr>
              <p:spPr>
                <a:xfrm>
                  <a:off x="4348302" y="15484688"/>
                  <a:ext cx="233274" cy="233288"/>
                </a:xfrm>
                <a:custGeom>
                  <a:avLst/>
                  <a:gdLst>
                    <a:gd name="connsiteX0" fmla="*/ 115501 w 233274"/>
                    <a:gd name="connsiteY0" fmla="*/ -4130 h 233288"/>
                    <a:gd name="connsiteX1" fmla="*/ 232138 w 233274"/>
                    <a:gd name="connsiteY1" fmla="*/ 112514 h 233288"/>
                    <a:gd name="connsiteX2" fmla="*/ 115501 w 233274"/>
                    <a:gd name="connsiteY2" fmla="*/ 229159 h 233288"/>
                    <a:gd name="connsiteX3" fmla="*/ -1136 w 233274"/>
                    <a:gd name="connsiteY3" fmla="*/ 112514 h 233288"/>
                    <a:gd name="connsiteX4" fmla="*/ 115501 w 233274"/>
                    <a:gd name="connsiteY4" fmla="*/ -4130 h 233288"/>
                    <a:gd name="connsiteX5" fmla="*/ 115501 w 233274"/>
                    <a:gd name="connsiteY5" fmla="*/ 12387 h 233288"/>
                    <a:gd name="connsiteX6" fmla="*/ 15380 w 233274"/>
                    <a:gd name="connsiteY6" fmla="*/ 112514 h 233288"/>
                    <a:gd name="connsiteX7" fmla="*/ 115501 w 233274"/>
                    <a:gd name="connsiteY7" fmla="*/ 212642 h 233288"/>
                    <a:gd name="connsiteX8" fmla="*/ 215622 w 233274"/>
                    <a:gd name="connsiteY8" fmla="*/ 112514 h 233288"/>
                    <a:gd name="connsiteX9" fmla="*/ 115501 w 233274"/>
                    <a:gd name="connsiteY9" fmla="*/ 12387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501" y="-4130"/>
                      </a:moveTo>
                      <a:cubicBezTo>
                        <a:pt x="179885" y="-4130"/>
                        <a:pt x="232138" y="48127"/>
                        <a:pt x="232138" y="112514"/>
                      </a:cubicBezTo>
                      <a:cubicBezTo>
                        <a:pt x="232138" y="176901"/>
                        <a:pt x="179885" y="229159"/>
                        <a:pt x="115501" y="229159"/>
                      </a:cubicBezTo>
                      <a:cubicBezTo>
                        <a:pt x="51117" y="229159"/>
                        <a:pt x="-1136" y="176901"/>
                        <a:pt x="-1136" y="112514"/>
                      </a:cubicBezTo>
                      <a:cubicBezTo>
                        <a:pt x="-1136" y="48127"/>
                        <a:pt x="51117" y="-4130"/>
                        <a:pt x="115501" y="-4130"/>
                      </a:cubicBezTo>
                      <a:close/>
                      <a:moveTo>
                        <a:pt x="115501" y="12387"/>
                      </a:moveTo>
                      <a:cubicBezTo>
                        <a:pt x="60239" y="12387"/>
                        <a:pt x="15380" y="57247"/>
                        <a:pt x="15380" y="112514"/>
                      </a:cubicBezTo>
                      <a:cubicBezTo>
                        <a:pt x="15380" y="167781"/>
                        <a:pt x="60239" y="212642"/>
                        <a:pt x="115501" y="212642"/>
                      </a:cubicBezTo>
                      <a:cubicBezTo>
                        <a:pt x="170764" y="212642"/>
                        <a:pt x="215622" y="167781"/>
                        <a:pt x="215622" y="112514"/>
                      </a:cubicBezTo>
                      <a:cubicBezTo>
                        <a:pt x="215622" y="57247"/>
                        <a:pt x="170764" y="12387"/>
                        <a:pt x="115501" y="12387"/>
                      </a:cubicBezTo>
                      <a:close/>
                    </a:path>
                  </a:pathLst>
                </a:custGeom>
                <a:solidFill>
                  <a:srgbClr val="000000"/>
                </a:solidFill>
                <a:ln w="2333" cap="rnd">
                  <a:noFill/>
                  <a:prstDash val="solid"/>
                  <a:round/>
                </a:ln>
              </p:spPr>
              <p:txBody>
                <a:bodyPr rtlCol="0" anchor="ctr"/>
                <a:lstStyle/>
                <a:p>
                  <a:endParaRPr lang="en-CH" sz="4400"/>
                </a:p>
              </p:txBody>
            </p:sp>
          </p:grpSp>
          <p:grpSp>
            <p:nvGrpSpPr>
              <p:cNvPr id="442" name="Graphic 4">
                <a:extLst>
                  <a:ext uri="{FF2B5EF4-FFF2-40B4-BE49-F238E27FC236}">
                    <a16:creationId xmlns:a16="http://schemas.microsoft.com/office/drawing/2014/main" id="{508C7C44-B882-9972-6FB6-F0B22F479031}"/>
                  </a:ext>
                </a:extLst>
              </p:cNvPr>
              <p:cNvGrpSpPr/>
              <p:nvPr/>
            </p:nvGrpSpPr>
            <p:grpSpPr>
              <a:xfrm>
                <a:off x="4711370" y="15689399"/>
                <a:ext cx="233274" cy="233288"/>
                <a:chOff x="4711370" y="15689399"/>
                <a:chExt cx="233274" cy="233288"/>
              </a:xfrm>
            </p:grpSpPr>
            <p:sp>
              <p:nvSpPr>
                <p:cNvPr id="443" name="Freeform 442">
                  <a:extLst>
                    <a:ext uri="{FF2B5EF4-FFF2-40B4-BE49-F238E27FC236}">
                      <a16:creationId xmlns:a16="http://schemas.microsoft.com/office/drawing/2014/main" id="{E0CC8DDF-FD26-99DC-BC30-A07667F37200}"/>
                    </a:ext>
                  </a:extLst>
                </p:cNvPr>
                <p:cNvSpPr/>
                <p:nvPr/>
              </p:nvSpPr>
              <p:spPr>
                <a:xfrm>
                  <a:off x="4711370" y="15689399"/>
                  <a:ext cx="233274" cy="233288"/>
                </a:xfrm>
                <a:custGeom>
                  <a:avLst/>
                  <a:gdLst>
                    <a:gd name="connsiteX0" fmla="*/ 232257 w 233274"/>
                    <a:gd name="connsiteY0" fmla="*/ 112581 h 233288"/>
                    <a:gd name="connsiteX1" fmla="*/ 115620 w 233274"/>
                    <a:gd name="connsiteY1" fmla="*/ 229226 h 233288"/>
                    <a:gd name="connsiteX2" fmla="*/ -1017 w 233274"/>
                    <a:gd name="connsiteY2" fmla="*/ 112581 h 233288"/>
                    <a:gd name="connsiteX3" fmla="*/ 115620 w 233274"/>
                    <a:gd name="connsiteY3" fmla="*/ -4063 h 233288"/>
                    <a:gd name="connsiteX4" fmla="*/ 232257 w 233274"/>
                    <a:gd name="connsiteY4" fmla="*/ 112581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257" y="112581"/>
                      </a:moveTo>
                      <a:cubicBezTo>
                        <a:pt x="232257" y="177002"/>
                        <a:pt x="180037" y="229226"/>
                        <a:pt x="115620" y="229226"/>
                      </a:cubicBezTo>
                      <a:cubicBezTo>
                        <a:pt x="51203" y="229226"/>
                        <a:pt x="-1017" y="177002"/>
                        <a:pt x="-1017" y="112581"/>
                      </a:cubicBezTo>
                      <a:cubicBezTo>
                        <a:pt x="-1017" y="48160"/>
                        <a:pt x="51203" y="-4063"/>
                        <a:pt x="115620" y="-4063"/>
                      </a:cubicBezTo>
                      <a:cubicBezTo>
                        <a:pt x="180037" y="-4063"/>
                        <a:pt x="232257" y="48160"/>
                        <a:pt x="232257" y="112581"/>
                      </a:cubicBezTo>
                      <a:close/>
                    </a:path>
                  </a:pathLst>
                </a:custGeom>
                <a:solidFill>
                  <a:srgbClr val="1CD5FF"/>
                </a:solidFill>
                <a:ln w="2333" cap="rnd">
                  <a:noFill/>
                  <a:prstDash val="solid"/>
                  <a:round/>
                </a:ln>
              </p:spPr>
              <p:txBody>
                <a:bodyPr rtlCol="0" anchor="ctr"/>
                <a:lstStyle/>
                <a:p>
                  <a:endParaRPr lang="en-CH" sz="4400"/>
                </a:p>
              </p:txBody>
            </p:sp>
            <p:sp>
              <p:nvSpPr>
                <p:cNvPr id="444" name="Freeform 443">
                  <a:extLst>
                    <a:ext uri="{FF2B5EF4-FFF2-40B4-BE49-F238E27FC236}">
                      <a16:creationId xmlns:a16="http://schemas.microsoft.com/office/drawing/2014/main" id="{BE331F0C-3C2F-6A38-7EDC-E3BF637D0C04}"/>
                    </a:ext>
                  </a:extLst>
                </p:cNvPr>
                <p:cNvSpPr/>
                <p:nvPr/>
              </p:nvSpPr>
              <p:spPr>
                <a:xfrm>
                  <a:off x="4711370" y="15689399"/>
                  <a:ext cx="233274" cy="233288"/>
                </a:xfrm>
                <a:custGeom>
                  <a:avLst/>
                  <a:gdLst>
                    <a:gd name="connsiteX0" fmla="*/ 115620 w 233274"/>
                    <a:gd name="connsiteY0" fmla="*/ -4063 h 233288"/>
                    <a:gd name="connsiteX1" fmla="*/ 232257 w 233274"/>
                    <a:gd name="connsiteY1" fmla="*/ 112581 h 233288"/>
                    <a:gd name="connsiteX2" fmla="*/ 115620 w 233274"/>
                    <a:gd name="connsiteY2" fmla="*/ 229226 h 233288"/>
                    <a:gd name="connsiteX3" fmla="*/ -1017 w 233274"/>
                    <a:gd name="connsiteY3" fmla="*/ 112581 h 233288"/>
                    <a:gd name="connsiteX4" fmla="*/ 115620 w 233274"/>
                    <a:gd name="connsiteY4" fmla="*/ -4063 h 233288"/>
                    <a:gd name="connsiteX5" fmla="*/ 115620 w 233274"/>
                    <a:gd name="connsiteY5" fmla="*/ 12454 h 233288"/>
                    <a:gd name="connsiteX6" fmla="*/ 15499 w 233274"/>
                    <a:gd name="connsiteY6" fmla="*/ 112581 h 233288"/>
                    <a:gd name="connsiteX7" fmla="*/ 115620 w 233274"/>
                    <a:gd name="connsiteY7" fmla="*/ 212709 h 233288"/>
                    <a:gd name="connsiteX8" fmla="*/ 215741 w 233274"/>
                    <a:gd name="connsiteY8" fmla="*/ 112581 h 233288"/>
                    <a:gd name="connsiteX9" fmla="*/ 115620 w 233274"/>
                    <a:gd name="connsiteY9" fmla="*/ 12454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620" y="-4063"/>
                      </a:moveTo>
                      <a:cubicBezTo>
                        <a:pt x="180004" y="-4063"/>
                        <a:pt x="232257" y="48194"/>
                        <a:pt x="232257" y="112581"/>
                      </a:cubicBezTo>
                      <a:cubicBezTo>
                        <a:pt x="232257" y="176968"/>
                        <a:pt x="180004" y="229226"/>
                        <a:pt x="115620" y="229226"/>
                      </a:cubicBezTo>
                      <a:cubicBezTo>
                        <a:pt x="51236" y="229226"/>
                        <a:pt x="-1017" y="176968"/>
                        <a:pt x="-1017" y="112581"/>
                      </a:cubicBezTo>
                      <a:cubicBezTo>
                        <a:pt x="-1017" y="48194"/>
                        <a:pt x="51236" y="-4063"/>
                        <a:pt x="115620" y="-4063"/>
                      </a:cubicBezTo>
                      <a:close/>
                      <a:moveTo>
                        <a:pt x="115620" y="12454"/>
                      </a:moveTo>
                      <a:cubicBezTo>
                        <a:pt x="60358" y="12454"/>
                        <a:pt x="15499" y="57314"/>
                        <a:pt x="15499" y="112581"/>
                      </a:cubicBezTo>
                      <a:cubicBezTo>
                        <a:pt x="15499" y="167848"/>
                        <a:pt x="60358" y="212709"/>
                        <a:pt x="115620" y="212709"/>
                      </a:cubicBezTo>
                      <a:cubicBezTo>
                        <a:pt x="170883" y="212709"/>
                        <a:pt x="215741" y="167848"/>
                        <a:pt x="215741" y="112581"/>
                      </a:cubicBezTo>
                      <a:cubicBezTo>
                        <a:pt x="215741" y="57314"/>
                        <a:pt x="170883" y="12454"/>
                        <a:pt x="115620" y="12454"/>
                      </a:cubicBezTo>
                      <a:close/>
                    </a:path>
                  </a:pathLst>
                </a:custGeom>
                <a:solidFill>
                  <a:srgbClr val="000000"/>
                </a:solidFill>
                <a:ln w="2333" cap="rnd">
                  <a:noFill/>
                  <a:prstDash val="solid"/>
                  <a:round/>
                </a:ln>
              </p:spPr>
              <p:txBody>
                <a:bodyPr rtlCol="0" anchor="ctr"/>
                <a:lstStyle/>
                <a:p>
                  <a:endParaRPr lang="en-CH" sz="4400"/>
                </a:p>
              </p:txBody>
            </p:sp>
          </p:grpSp>
          <p:grpSp>
            <p:nvGrpSpPr>
              <p:cNvPr id="445" name="Graphic 4">
                <a:extLst>
                  <a:ext uri="{FF2B5EF4-FFF2-40B4-BE49-F238E27FC236}">
                    <a16:creationId xmlns:a16="http://schemas.microsoft.com/office/drawing/2014/main" id="{C22226EF-2E93-E313-20BB-E68D54FBB006}"/>
                  </a:ext>
                </a:extLst>
              </p:cNvPr>
              <p:cNvGrpSpPr/>
              <p:nvPr/>
            </p:nvGrpSpPr>
            <p:grpSpPr>
              <a:xfrm>
                <a:off x="4426911" y="15759720"/>
                <a:ext cx="233274" cy="233288"/>
                <a:chOff x="4426911" y="15759720"/>
                <a:chExt cx="233274" cy="233288"/>
              </a:xfrm>
            </p:grpSpPr>
            <p:sp>
              <p:nvSpPr>
                <p:cNvPr id="446" name="Freeform 445">
                  <a:extLst>
                    <a:ext uri="{FF2B5EF4-FFF2-40B4-BE49-F238E27FC236}">
                      <a16:creationId xmlns:a16="http://schemas.microsoft.com/office/drawing/2014/main" id="{D5CDA856-B659-55E6-DA13-0EA0F047333D}"/>
                    </a:ext>
                  </a:extLst>
                </p:cNvPr>
                <p:cNvSpPr/>
                <p:nvPr/>
              </p:nvSpPr>
              <p:spPr>
                <a:xfrm>
                  <a:off x="4426911" y="15759720"/>
                  <a:ext cx="233274" cy="233288"/>
                </a:xfrm>
                <a:custGeom>
                  <a:avLst/>
                  <a:gdLst>
                    <a:gd name="connsiteX0" fmla="*/ 232164 w 233274"/>
                    <a:gd name="connsiteY0" fmla="*/ 112604 h 233288"/>
                    <a:gd name="connsiteX1" fmla="*/ 115527 w 233274"/>
                    <a:gd name="connsiteY1" fmla="*/ 229249 h 233288"/>
                    <a:gd name="connsiteX2" fmla="*/ -1110 w 233274"/>
                    <a:gd name="connsiteY2" fmla="*/ 112604 h 233288"/>
                    <a:gd name="connsiteX3" fmla="*/ 115527 w 233274"/>
                    <a:gd name="connsiteY3" fmla="*/ -4040 h 233288"/>
                    <a:gd name="connsiteX4" fmla="*/ 232164 w 233274"/>
                    <a:gd name="connsiteY4" fmla="*/ 112604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164" y="112604"/>
                      </a:moveTo>
                      <a:cubicBezTo>
                        <a:pt x="232164" y="177025"/>
                        <a:pt x="179944" y="229249"/>
                        <a:pt x="115527" y="229249"/>
                      </a:cubicBezTo>
                      <a:cubicBezTo>
                        <a:pt x="51110" y="229249"/>
                        <a:pt x="-1110" y="177025"/>
                        <a:pt x="-1110" y="112604"/>
                      </a:cubicBezTo>
                      <a:cubicBezTo>
                        <a:pt x="-1110" y="48183"/>
                        <a:pt x="51110" y="-4040"/>
                        <a:pt x="115527" y="-4040"/>
                      </a:cubicBezTo>
                      <a:cubicBezTo>
                        <a:pt x="179944" y="-4040"/>
                        <a:pt x="232164" y="48183"/>
                        <a:pt x="232164" y="112604"/>
                      </a:cubicBezTo>
                      <a:close/>
                    </a:path>
                  </a:pathLst>
                </a:custGeom>
                <a:solidFill>
                  <a:srgbClr val="1CD5FF"/>
                </a:solidFill>
                <a:ln w="2333" cap="rnd">
                  <a:noFill/>
                  <a:prstDash val="solid"/>
                  <a:round/>
                </a:ln>
              </p:spPr>
              <p:txBody>
                <a:bodyPr rtlCol="0" anchor="ctr"/>
                <a:lstStyle/>
                <a:p>
                  <a:endParaRPr lang="en-CH" sz="4400"/>
                </a:p>
              </p:txBody>
            </p:sp>
            <p:sp>
              <p:nvSpPr>
                <p:cNvPr id="447" name="Freeform 446">
                  <a:extLst>
                    <a:ext uri="{FF2B5EF4-FFF2-40B4-BE49-F238E27FC236}">
                      <a16:creationId xmlns:a16="http://schemas.microsoft.com/office/drawing/2014/main" id="{39DFBE1B-4FB2-3250-22AF-8C4275C2D602}"/>
                    </a:ext>
                  </a:extLst>
                </p:cNvPr>
                <p:cNvSpPr/>
                <p:nvPr/>
              </p:nvSpPr>
              <p:spPr>
                <a:xfrm>
                  <a:off x="4426911" y="15759720"/>
                  <a:ext cx="233274" cy="233288"/>
                </a:xfrm>
                <a:custGeom>
                  <a:avLst/>
                  <a:gdLst>
                    <a:gd name="connsiteX0" fmla="*/ 115527 w 233274"/>
                    <a:gd name="connsiteY0" fmla="*/ -4040 h 233288"/>
                    <a:gd name="connsiteX1" fmla="*/ 232164 w 233274"/>
                    <a:gd name="connsiteY1" fmla="*/ 112604 h 233288"/>
                    <a:gd name="connsiteX2" fmla="*/ 115527 w 233274"/>
                    <a:gd name="connsiteY2" fmla="*/ 229249 h 233288"/>
                    <a:gd name="connsiteX3" fmla="*/ -1110 w 233274"/>
                    <a:gd name="connsiteY3" fmla="*/ 112604 h 233288"/>
                    <a:gd name="connsiteX4" fmla="*/ 115527 w 233274"/>
                    <a:gd name="connsiteY4" fmla="*/ -4040 h 233288"/>
                    <a:gd name="connsiteX5" fmla="*/ 115527 w 233274"/>
                    <a:gd name="connsiteY5" fmla="*/ 12477 h 233288"/>
                    <a:gd name="connsiteX6" fmla="*/ 15406 w 233274"/>
                    <a:gd name="connsiteY6" fmla="*/ 112604 h 233288"/>
                    <a:gd name="connsiteX7" fmla="*/ 115527 w 233274"/>
                    <a:gd name="connsiteY7" fmla="*/ 212732 h 233288"/>
                    <a:gd name="connsiteX8" fmla="*/ 215648 w 233274"/>
                    <a:gd name="connsiteY8" fmla="*/ 112604 h 233288"/>
                    <a:gd name="connsiteX9" fmla="*/ 115527 w 233274"/>
                    <a:gd name="connsiteY9" fmla="*/ 12477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527" y="-4040"/>
                      </a:moveTo>
                      <a:cubicBezTo>
                        <a:pt x="179911" y="-4040"/>
                        <a:pt x="232164" y="48218"/>
                        <a:pt x="232164" y="112604"/>
                      </a:cubicBezTo>
                      <a:cubicBezTo>
                        <a:pt x="232164" y="176991"/>
                        <a:pt x="179911" y="229249"/>
                        <a:pt x="115527" y="229249"/>
                      </a:cubicBezTo>
                      <a:cubicBezTo>
                        <a:pt x="51143" y="229249"/>
                        <a:pt x="-1110" y="176991"/>
                        <a:pt x="-1110" y="112604"/>
                      </a:cubicBezTo>
                      <a:cubicBezTo>
                        <a:pt x="-1110" y="48218"/>
                        <a:pt x="51143" y="-4040"/>
                        <a:pt x="115527" y="-4040"/>
                      </a:cubicBezTo>
                      <a:close/>
                      <a:moveTo>
                        <a:pt x="115527" y="12477"/>
                      </a:moveTo>
                      <a:cubicBezTo>
                        <a:pt x="60264" y="12477"/>
                        <a:pt x="15406" y="57337"/>
                        <a:pt x="15406" y="112604"/>
                      </a:cubicBezTo>
                      <a:cubicBezTo>
                        <a:pt x="15406" y="167872"/>
                        <a:pt x="60264" y="212732"/>
                        <a:pt x="115527" y="212732"/>
                      </a:cubicBezTo>
                      <a:cubicBezTo>
                        <a:pt x="170789" y="212732"/>
                        <a:pt x="215648" y="167872"/>
                        <a:pt x="215648" y="112604"/>
                      </a:cubicBezTo>
                      <a:cubicBezTo>
                        <a:pt x="215648" y="57337"/>
                        <a:pt x="170789" y="12477"/>
                        <a:pt x="115527" y="12477"/>
                      </a:cubicBezTo>
                      <a:close/>
                    </a:path>
                  </a:pathLst>
                </a:custGeom>
                <a:solidFill>
                  <a:srgbClr val="000000"/>
                </a:solidFill>
                <a:ln w="2333" cap="rnd">
                  <a:noFill/>
                  <a:prstDash val="solid"/>
                  <a:round/>
                </a:ln>
              </p:spPr>
              <p:txBody>
                <a:bodyPr rtlCol="0" anchor="ctr"/>
                <a:lstStyle/>
                <a:p>
                  <a:endParaRPr lang="en-CH" sz="4400"/>
                </a:p>
              </p:txBody>
            </p:sp>
          </p:grpSp>
          <p:grpSp>
            <p:nvGrpSpPr>
              <p:cNvPr id="448" name="Graphic 4">
                <a:extLst>
                  <a:ext uri="{FF2B5EF4-FFF2-40B4-BE49-F238E27FC236}">
                    <a16:creationId xmlns:a16="http://schemas.microsoft.com/office/drawing/2014/main" id="{2932FCC1-C045-2A2C-8BAC-2A6027E3FEE6}"/>
                  </a:ext>
                </a:extLst>
              </p:cNvPr>
              <p:cNvGrpSpPr/>
              <p:nvPr/>
            </p:nvGrpSpPr>
            <p:grpSpPr>
              <a:xfrm>
                <a:off x="4164804" y="15713048"/>
                <a:ext cx="233274" cy="233288"/>
                <a:chOff x="4164804" y="15713048"/>
                <a:chExt cx="233274" cy="233288"/>
              </a:xfrm>
            </p:grpSpPr>
            <p:sp>
              <p:nvSpPr>
                <p:cNvPr id="449" name="Freeform 448">
                  <a:extLst>
                    <a:ext uri="{FF2B5EF4-FFF2-40B4-BE49-F238E27FC236}">
                      <a16:creationId xmlns:a16="http://schemas.microsoft.com/office/drawing/2014/main" id="{5CCF8B22-3F25-387D-3C66-4BCB9855F607}"/>
                    </a:ext>
                  </a:extLst>
                </p:cNvPr>
                <p:cNvSpPr/>
                <p:nvPr/>
              </p:nvSpPr>
              <p:spPr>
                <a:xfrm>
                  <a:off x="4164804" y="15713048"/>
                  <a:ext cx="233274" cy="233288"/>
                </a:xfrm>
                <a:custGeom>
                  <a:avLst/>
                  <a:gdLst>
                    <a:gd name="connsiteX0" fmla="*/ 232078 w 233274"/>
                    <a:gd name="connsiteY0" fmla="*/ 112589 h 233288"/>
                    <a:gd name="connsiteX1" fmla="*/ 115441 w 233274"/>
                    <a:gd name="connsiteY1" fmla="*/ 229233 h 233288"/>
                    <a:gd name="connsiteX2" fmla="*/ -1196 w 233274"/>
                    <a:gd name="connsiteY2" fmla="*/ 112589 h 233288"/>
                    <a:gd name="connsiteX3" fmla="*/ 115441 w 233274"/>
                    <a:gd name="connsiteY3" fmla="*/ -4055 h 233288"/>
                    <a:gd name="connsiteX4" fmla="*/ 232078 w 233274"/>
                    <a:gd name="connsiteY4" fmla="*/ 112589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078" y="112589"/>
                      </a:moveTo>
                      <a:cubicBezTo>
                        <a:pt x="232078" y="177010"/>
                        <a:pt x="179858" y="229233"/>
                        <a:pt x="115441" y="229233"/>
                      </a:cubicBezTo>
                      <a:cubicBezTo>
                        <a:pt x="51024" y="229233"/>
                        <a:pt x="-1196" y="177010"/>
                        <a:pt x="-1196" y="112589"/>
                      </a:cubicBezTo>
                      <a:cubicBezTo>
                        <a:pt x="-1196" y="48168"/>
                        <a:pt x="51024" y="-4055"/>
                        <a:pt x="115441" y="-4055"/>
                      </a:cubicBezTo>
                      <a:cubicBezTo>
                        <a:pt x="179858" y="-4055"/>
                        <a:pt x="232078" y="48168"/>
                        <a:pt x="232078" y="112589"/>
                      </a:cubicBezTo>
                      <a:close/>
                    </a:path>
                  </a:pathLst>
                </a:custGeom>
                <a:solidFill>
                  <a:srgbClr val="1CD5FF"/>
                </a:solidFill>
                <a:ln w="2333" cap="rnd">
                  <a:noFill/>
                  <a:prstDash val="solid"/>
                  <a:round/>
                </a:ln>
              </p:spPr>
              <p:txBody>
                <a:bodyPr rtlCol="0" anchor="ctr"/>
                <a:lstStyle/>
                <a:p>
                  <a:endParaRPr lang="en-CH" sz="4400"/>
                </a:p>
              </p:txBody>
            </p:sp>
            <p:sp>
              <p:nvSpPr>
                <p:cNvPr id="450" name="Freeform 449">
                  <a:extLst>
                    <a:ext uri="{FF2B5EF4-FFF2-40B4-BE49-F238E27FC236}">
                      <a16:creationId xmlns:a16="http://schemas.microsoft.com/office/drawing/2014/main" id="{FAFF972D-4426-EEC8-8EAE-AF4583B36D03}"/>
                    </a:ext>
                  </a:extLst>
                </p:cNvPr>
                <p:cNvSpPr/>
                <p:nvPr/>
              </p:nvSpPr>
              <p:spPr>
                <a:xfrm>
                  <a:off x="4164804" y="15713048"/>
                  <a:ext cx="233274" cy="233288"/>
                </a:xfrm>
                <a:custGeom>
                  <a:avLst/>
                  <a:gdLst>
                    <a:gd name="connsiteX0" fmla="*/ 115441 w 233274"/>
                    <a:gd name="connsiteY0" fmla="*/ -4055 h 233288"/>
                    <a:gd name="connsiteX1" fmla="*/ 232078 w 233274"/>
                    <a:gd name="connsiteY1" fmla="*/ 112589 h 233288"/>
                    <a:gd name="connsiteX2" fmla="*/ 115441 w 233274"/>
                    <a:gd name="connsiteY2" fmla="*/ 229233 h 233288"/>
                    <a:gd name="connsiteX3" fmla="*/ -1196 w 233274"/>
                    <a:gd name="connsiteY3" fmla="*/ 112589 h 233288"/>
                    <a:gd name="connsiteX4" fmla="*/ 115441 w 233274"/>
                    <a:gd name="connsiteY4" fmla="*/ -4055 h 233288"/>
                    <a:gd name="connsiteX5" fmla="*/ 115441 w 233274"/>
                    <a:gd name="connsiteY5" fmla="*/ 12462 h 233288"/>
                    <a:gd name="connsiteX6" fmla="*/ 15320 w 233274"/>
                    <a:gd name="connsiteY6" fmla="*/ 112589 h 233288"/>
                    <a:gd name="connsiteX7" fmla="*/ 115441 w 233274"/>
                    <a:gd name="connsiteY7" fmla="*/ 212716 h 233288"/>
                    <a:gd name="connsiteX8" fmla="*/ 215562 w 233274"/>
                    <a:gd name="connsiteY8" fmla="*/ 112589 h 233288"/>
                    <a:gd name="connsiteX9" fmla="*/ 115441 w 233274"/>
                    <a:gd name="connsiteY9" fmla="*/ 12462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441" y="-4055"/>
                      </a:moveTo>
                      <a:cubicBezTo>
                        <a:pt x="179825" y="-4055"/>
                        <a:pt x="232078" y="48202"/>
                        <a:pt x="232078" y="112589"/>
                      </a:cubicBezTo>
                      <a:cubicBezTo>
                        <a:pt x="232078" y="176976"/>
                        <a:pt x="179825" y="229233"/>
                        <a:pt x="115441" y="229233"/>
                      </a:cubicBezTo>
                      <a:cubicBezTo>
                        <a:pt x="51057" y="229233"/>
                        <a:pt x="-1196" y="176976"/>
                        <a:pt x="-1196" y="112589"/>
                      </a:cubicBezTo>
                      <a:cubicBezTo>
                        <a:pt x="-1196" y="48202"/>
                        <a:pt x="51057" y="-4055"/>
                        <a:pt x="115441" y="-4055"/>
                      </a:cubicBezTo>
                      <a:close/>
                      <a:moveTo>
                        <a:pt x="115441" y="12462"/>
                      </a:moveTo>
                      <a:cubicBezTo>
                        <a:pt x="60178" y="12462"/>
                        <a:pt x="15320" y="57322"/>
                        <a:pt x="15320" y="112589"/>
                      </a:cubicBezTo>
                      <a:cubicBezTo>
                        <a:pt x="15320" y="167856"/>
                        <a:pt x="60178" y="212716"/>
                        <a:pt x="115441" y="212716"/>
                      </a:cubicBezTo>
                      <a:cubicBezTo>
                        <a:pt x="170703" y="212716"/>
                        <a:pt x="215562" y="167856"/>
                        <a:pt x="215562" y="112589"/>
                      </a:cubicBezTo>
                      <a:cubicBezTo>
                        <a:pt x="215562" y="57322"/>
                        <a:pt x="170703" y="12462"/>
                        <a:pt x="115441" y="12462"/>
                      </a:cubicBezTo>
                      <a:close/>
                    </a:path>
                  </a:pathLst>
                </a:custGeom>
                <a:solidFill>
                  <a:srgbClr val="000000"/>
                </a:solidFill>
                <a:ln w="2333" cap="rnd">
                  <a:noFill/>
                  <a:prstDash val="solid"/>
                  <a:round/>
                </a:ln>
              </p:spPr>
              <p:txBody>
                <a:bodyPr rtlCol="0" anchor="ctr"/>
                <a:lstStyle/>
                <a:p>
                  <a:endParaRPr lang="en-CH" sz="4400"/>
                </a:p>
              </p:txBody>
            </p:sp>
          </p:grpSp>
          <p:grpSp>
            <p:nvGrpSpPr>
              <p:cNvPr id="451" name="Graphic 4">
                <a:extLst>
                  <a:ext uri="{FF2B5EF4-FFF2-40B4-BE49-F238E27FC236}">
                    <a16:creationId xmlns:a16="http://schemas.microsoft.com/office/drawing/2014/main" id="{72664B28-3AE7-507F-D08B-B6CA9FA0A964}"/>
                  </a:ext>
                </a:extLst>
              </p:cNvPr>
              <p:cNvGrpSpPr/>
              <p:nvPr/>
            </p:nvGrpSpPr>
            <p:grpSpPr>
              <a:xfrm>
                <a:off x="3887390" y="15679979"/>
                <a:ext cx="233274" cy="233288"/>
                <a:chOff x="3887390" y="15679979"/>
                <a:chExt cx="233274" cy="233288"/>
              </a:xfrm>
            </p:grpSpPr>
            <p:sp>
              <p:nvSpPr>
                <p:cNvPr id="452" name="Freeform 451">
                  <a:extLst>
                    <a:ext uri="{FF2B5EF4-FFF2-40B4-BE49-F238E27FC236}">
                      <a16:creationId xmlns:a16="http://schemas.microsoft.com/office/drawing/2014/main" id="{CFF12809-AC0A-75CD-E703-EAFDB777C4AA}"/>
                    </a:ext>
                  </a:extLst>
                </p:cNvPr>
                <p:cNvSpPr/>
                <p:nvPr/>
              </p:nvSpPr>
              <p:spPr>
                <a:xfrm>
                  <a:off x="3887390" y="15679979"/>
                  <a:ext cx="233274" cy="233288"/>
                </a:xfrm>
                <a:custGeom>
                  <a:avLst/>
                  <a:gdLst>
                    <a:gd name="connsiteX0" fmla="*/ 231987 w 233274"/>
                    <a:gd name="connsiteY0" fmla="*/ 112578 h 233288"/>
                    <a:gd name="connsiteX1" fmla="*/ 115350 w 233274"/>
                    <a:gd name="connsiteY1" fmla="*/ 229223 h 233288"/>
                    <a:gd name="connsiteX2" fmla="*/ -1287 w 233274"/>
                    <a:gd name="connsiteY2" fmla="*/ 112578 h 233288"/>
                    <a:gd name="connsiteX3" fmla="*/ 115350 w 233274"/>
                    <a:gd name="connsiteY3" fmla="*/ -4066 h 233288"/>
                    <a:gd name="connsiteX4" fmla="*/ 231987 w 233274"/>
                    <a:gd name="connsiteY4" fmla="*/ 11257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1987" y="112578"/>
                      </a:moveTo>
                      <a:cubicBezTo>
                        <a:pt x="231987" y="176999"/>
                        <a:pt x="179767" y="229223"/>
                        <a:pt x="115350" y="229223"/>
                      </a:cubicBezTo>
                      <a:cubicBezTo>
                        <a:pt x="50933" y="229223"/>
                        <a:pt x="-1287" y="176999"/>
                        <a:pt x="-1287" y="112578"/>
                      </a:cubicBezTo>
                      <a:cubicBezTo>
                        <a:pt x="-1287" y="48157"/>
                        <a:pt x="50933" y="-4066"/>
                        <a:pt x="115350" y="-4066"/>
                      </a:cubicBezTo>
                      <a:cubicBezTo>
                        <a:pt x="179767" y="-4066"/>
                        <a:pt x="231987" y="48157"/>
                        <a:pt x="231987" y="112578"/>
                      </a:cubicBezTo>
                      <a:close/>
                    </a:path>
                  </a:pathLst>
                </a:custGeom>
                <a:solidFill>
                  <a:srgbClr val="1CD5FF"/>
                </a:solidFill>
                <a:ln w="2333" cap="rnd">
                  <a:noFill/>
                  <a:prstDash val="solid"/>
                  <a:round/>
                </a:ln>
              </p:spPr>
              <p:txBody>
                <a:bodyPr rtlCol="0" anchor="ctr"/>
                <a:lstStyle/>
                <a:p>
                  <a:endParaRPr lang="en-CH" sz="4400"/>
                </a:p>
              </p:txBody>
            </p:sp>
            <p:sp>
              <p:nvSpPr>
                <p:cNvPr id="453" name="Freeform 452">
                  <a:extLst>
                    <a:ext uri="{FF2B5EF4-FFF2-40B4-BE49-F238E27FC236}">
                      <a16:creationId xmlns:a16="http://schemas.microsoft.com/office/drawing/2014/main" id="{39A408EB-4D13-DEA8-F419-B1F7273A7B0F}"/>
                    </a:ext>
                  </a:extLst>
                </p:cNvPr>
                <p:cNvSpPr/>
                <p:nvPr/>
              </p:nvSpPr>
              <p:spPr>
                <a:xfrm>
                  <a:off x="3887390" y="15679979"/>
                  <a:ext cx="233274" cy="233288"/>
                </a:xfrm>
                <a:custGeom>
                  <a:avLst/>
                  <a:gdLst>
                    <a:gd name="connsiteX0" fmla="*/ 115350 w 233274"/>
                    <a:gd name="connsiteY0" fmla="*/ -4066 h 233288"/>
                    <a:gd name="connsiteX1" fmla="*/ 231987 w 233274"/>
                    <a:gd name="connsiteY1" fmla="*/ 112578 h 233288"/>
                    <a:gd name="connsiteX2" fmla="*/ 115350 w 233274"/>
                    <a:gd name="connsiteY2" fmla="*/ 229223 h 233288"/>
                    <a:gd name="connsiteX3" fmla="*/ -1287 w 233274"/>
                    <a:gd name="connsiteY3" fmla="*/ 112578 h 233288"/>
                    <a:gd name="connsiteX4" fmla="*/ 115350 w 233274"/>
                    <a:gd name="connsiteY4" fmla="*/ -4066 h 233288"/>
                    <a:gd name="connsiteX5" fmla="*/ 115350 w 233274"/>
                    <a:gd name="connsiteY5" fmla="*/ 12451 h 233288"/>
                    <a:gd name="connsiteX6" fmla="*/ 15229 w 233274"/>
                    <a:gd name="connsiteY6" fmla="*/ 112578 h 233288"/>
                    <a:gd name="connsiteX7" fmla="*/ 115350 w 233274"/>
                    <a:gd name="connsiteY7" fmla="*/ 212706 h 233288"/>
                    <a:gd name="connsiteX8" fmla="*/ 215471 w 233274"/>
                    <a:gd name="connsiteY8" fmla="*/ 112578 h 233288"/>
                    <a:gd name="connsiteX9" fmla="*/ 115350 w 233274"/>
                    <a:gd name="connsiteY9" fmla="*/ 12451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350" y="-4066"/>
                      </a:moveTo>
                      <a:cubicBezTo>
                        <a:pt x="179734" y="-4066"/>
                        <a:pt x="231987" y="48191"/>
                        <a:pt x="231987" y="112578"/>
                      </a:cubicBezTo>
                      <a:cubicBezTo>
                        <a:pt x="231987" y="176965"/>
                        <a:pt x="179734" y="229223"/>
                        <a:pt x="115350" y="229223"/>
                      </a:cubicBezTo>
                      <a:cubicBezTo>
                        <a:pt x="50966" y="229223"/>
                        <a:pt x="-1287" y="176965"/>
                        <a:pt x="-1287" y="112578"/>
                      </a:cubicBezTo>
                      <a:cubicBezTo>
                        <a:pt x="-1287" y="48191"/>
                        <a:pt x="50966" y="-4066"/>
                        <a:pt x="115350" y="-4066"/>
                      </a:cubicBezTo>
                      <a:close/>
                      <a:moveTo>
                        <a:pt x="115350" y="12451"/>
                      </a:moveTo>
                      <a:cubicBezTo>
                        <a:pt x="60087" y="12451"/>
                        <a:pt x="15229" y="57311"/>
                        <a:pt x="15229" y="112578"/>
                      </a:cubicBezTo>
                      <a:cubicBezTo>
                        <a:pt x="15229" y="167845"/>
                        <a:pt x="60087" y="212706"/>
                        <a:pt x="115350" y="212706"/>
                      </a:cubicBezTo>
                      <a:cubicBezTo>
                        <a:pt x="170612" y="212706"/>
                        <a:pt x="215471" y="167845"/>
                        <a:pt x="215471" y="112578"/>
                      </a:cubicBezTo>
                      <a:cubicBezTo>
                        <a:pt x="215471" y="57311"/>
                        <a:pt x="170612" y="12451"/>
                        <a:pt x="115350" y="12451"/>
                      </a:cubicBezTo>
                      <a:close/>
                    </a:path>
                  </a:pathLst>
                </a:custGeom>
                <a:solidFill>
                  <a:srgbClr val="000000"/>
                </a:solidFill>
                <a:ln w="2333" cap="rnd">
                  <a:noFill/>
                  <a:prstDash val="solid"/>
                  <a:round/>
                </a:ln>
              </p:spPr>
              <p:txBody>
                <a:bodyPr rtlCol="0" anchor="ctr"/>
                <a:lstStyle/>
                <a:p>
                  <a:endParaRPr lang="en-CH" sz="4400"/>
                </a:p>
              </p:txBody>
            </p:sp>
          </p:grpSp>
          <p:grpSp>
            <p:nvGrpSpPr>
              <p:cNvPr id="454" name="Graphic 4">
                <a:extLst>
                  <a:ext uri="{FF2B5EF4-FFF2-40B4-BE49-F238E27FC236}">
                    <a16:creationId xmlns:a16="http://schemas.microsoft.com/office/drawing/2014/main" id="{6A3706FF-D9A6-FA9A-0D70-2831BF589FB3}"/>
                  </a:ext>
                </a:extLst>
              </p:cNvPr>
              <p:cNvGrpSpPr/>
              <p:nvPr/>
            </p:nvGrpSpPr>
            <p:grpSpPr>
              <a:xfrm>
                <a:off x="4013222" y="15873254"/>
                <a:ext cx="233274" cy="233288"/>
                <a:chOff x="4013222" y="15873254"/>
                <a:chExt cx="233274" cy="233288"/>
              </a:xfrm>
            </p:grpSpPr>
            <p:sp>
              <p:nvSpPr>
                <p:cNvPr id="455" name="Freeform 454">
                  <a:extLst>
                    <a:ext uri="{FF2B5EF4-FFF2-40B4-BE49-F238E27FC236}">
                      <a16:creationId xmlns:a16="http://schemas.microsoft.com/office/drawing/2014/main" id="{7F07A46B-C953-419B-2469-549D6F0F10C1}"/>
                    </a:ext>
                  </a:extLst>
                </p:cNvPr>
                <p:cNvSpPr/>
                <p:nvPr/>
              </p:nvSpPr>
              <p:spPr>
                <a:xfrm>
                  <a:off x="4013222" y="15873254"/>
                  <a:ext cx="233274" cy="233288"/>
                </a:xfrm>
                <a:custGeom>
                  <a:avLst/>
                  <a:gdLst>
                    <a:gd name="connsiteX0" fmla="*/ 232028 w 233274"/>
                    <a:gd name="connsiteY0" fmla="*/ 112642 h 233288"/>
                    <a:gd name="connsiteX1" fmla="*/ 115391 w 233274"/>
                    <a:gd name="connsiteY1" fmla="*/ 229286 h 233288"/>
                    <a:gd name="connsiteX2" fmla="*/ -1246 w 233274"/>
                    <a:gd name="connsiteY2" fmla="*/ 112642 h 233288"/>
                    <a:gd name="connsiteX3" fmla="*/ 115391 w 233274"/>
                    <a:gd name="connsiteY3" fmla="*/ -4003 h 233288"/>
                    <a:gd name="connsiteX4" fmla="*/ 232028 w 233274"/>
                    <a:gd name="connsiteY4" fmla="*/ 11264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028" y="112642"/>
                      </a:moveTo>
                      <a:cubicBezTo>
                        <a:pt x="232028" y="177063"/>
                        <a:pt x="179808" y="229286"/>
                        <a:pt x="115391" y="229286"/>
                      </a:cubicBezTo>
                      <a:cubicBezTo>
                        <a:pt x="50974" y="229286"/>
                        <a:pt x="-1246" y="177063"/>
                        <a:pt x="-1246" y="112642"/>
                      </a:cubicBezTo>
                      <a:cubicBezTo>
                        <a:pt x="-1246" y="48221"/>
                        <a:pt x="50974" y="-4003"/>
                        <a:pt x="115391" y="-4003"/>
                      </a:cubicBezTo>
                      <a:cubicBezTo>
                        <a:pt x="179808" y="-4003"/>
                        <a:pt x="232028" y="48221"/>
                        <a:pt x="232028" y="112642"/>
                      </a:cubicBezTo>
                      <a:close/>
                    </a:path>
                  </a:pathLst>
                </a:custGeom>
                <a:solidFill>
                  <a:srgbClr val="1CD5FF"/>
                </a:solidFill>
                <a:ln w="2333" cap="rnd">
                  <a:noFill/>
                  <a:prstDash val="solid"/>
                  <a:round/>
                </a:ln>
              </p:spPr>
              <p:txBody>
                <a:bodyPr rtlCol="0" anchor="ctr"/>
                <a:lstStyle/>
                <a:p>
                  <a:endParaRPr lang="en-CH" sz="4400"/>
                </a:p>
              </p:txBody>
            </p:sp>
            <p:sp>
              <p:nvSpPr>
                <p:cNvPr id="456" name="Freeform 455">
                  <a:extLst>
                    <a:ext uri="{FF2B5EF4-FFF2-40B4-BE49-F238E27FC236}">
                      <a16:creationId xmlns:a16="http://schemas.microsoft.com/office/drawing/2014/main" id="{2F95B2AB-BC43-2279-E246-886F9B75BE21}"/>
                    </a:ext>
                  </a:extLst>
                </p:cNvPr>
                <p:cNvSpPr/>
                <p:nvPr/>
              </p:nvSpPr>
              <p:spPr>
                <a:xfrm>
                  <a:off x="4013222" y="15873254"/>
                  <a:ext cx="233274" cy="233288"/>
                </a:xfrm>
                <a:custGeom>
                  <a:avLst/>
                  <a:gdLst>
                    <a:gd name="connsiteX0" fmla="*/ 115391 w 233274"/>
                    <a:gd name="connsiteY0" fmla="*/ -4003 h 233288"/>
                    <a:gd name="connsiteX1" fmla="*/ 232028 w 233274"/>
                    <a:gd name="connsiteY1" fmla="*/ 112642 h 233288"/>
                    <a:gd name="connsiteX2" fmla="*/ 115391 w 233274"/>
                    <a:gd name="connsiteY2" fmla="*/ 229286 h 233288"/>
                    <a:gd name="connsiteX3" fmla="*/ -1246 w 233274"/>
                    <a:gd name="connsiteY3" fmla="*/ 112642 h 233288"/>
                    <a:gd name="connsiteX4" fmla="*/ 115391 w 233274"/>
                    <a:gd name="connsiteY4" fmla="*/ -4003 h 233288"/>
                    <a:gd name="connsiteX5" fmla="*/ 115391 w 233274"/>
                    <a:gd name="connsiteY5" fmla="*/ 12514 h 233288"/>
                    <a:gd name="connsiteX6" fmla="*/ 15270 w 233274"/>
                    <a:gd name="connsiteY6" fmla="*/ 112642 h 233288"/>
                    <a:gd name="connsiteX7" fmla="*/ 115391 w 233274"/>
                    <a:gd name="connsiteY7" fmla="*/ 212769 h 233288"/>
                    <a:gd name="connsiteX8" fmla="*/ 215512 w 233274"/>
                    <a:gd name="connsiteY8" fmla="*/ 112642 h 233288"/>
                    <a:gd name="connsiteX9" fmla="*/ 115391 w 233274"/>
                    <a:gd name="connsiteY9" fmla="*/ 12514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391" y="-4003"/>
                      </a:moveTo>
                      <a:cubicBezTo>
                        <a:pt x="179775" y="-4003"/>
                        <a:pt x="232028" y="48255"/>
                        <a:pt x="232028" y="112642"/>
                      </a:cubicBezTo>
                      <a:cubicBezTo>
                        <a:pt x="232028" y="177028"/>
                        <a:pt x="179775" y="229286"/>
                        <a:pt x="115391" y="229286"/>
                      </a:cubicBezTo>
                      <a:cubicBezTo>
                        <a:pt x="51007" y="229286"/>
                        <a:pt x="-1246" y="177028"/>
                        <a:pt x="-1246" y="112642"/>
                      </a:cubicBezTo>
                      <a:cubicBezTo>
                        <a:pt x="-1246" y="48255"/>
                        <a:pt x="51007" y="-4003"/>
                        <a:pt x="115391" y="-4003"/>
                      </a:cubicBezTo>
                      <a:close/>
                      <a:moveTo>
                        <a:pt x="115391" y="12514"/>
                      </a:moveTo>
                      <a:cubicBezTo>
                        <a:pt x="60129" y="12514"/>
                        <a:pt x="15270" y="57374"/>
                        <a:pt x="15270" y="112642"/>
                      </a:cubicBezTo>
                      <a:cubicBezTo>
                        <a:pt x="15270" y="167909"/>
                        <a:pt x="60129" y="212769"/>
                        <a:pt x="115391" y="212769"/>
                      </a:cubicBezTo>
                      <a:cubicBezTo>
                        <a:pt x="170654" y="212769"/>
                        <a:pt x="215512" y="167909"/>
                        <a:pt x="215512" y="112642"/>
                      </a:cubicBezTo>
                      <a:cubicBezTo>
                        <a:pt x="215512" y="57374"/>
                        <a:pt x="170654" y="12514"/>
                        <a:pt x="115391" y="12514"/>
                      </a:cubicBezTo>
                      <a:close/>
                    </a:path>
                  </a:pathLst>
                </a:custGeom>
                <a:solidFill>
                  <a:srgbClr val="000000"/>
                </a:solidFill>
                <a:ln w="2333" cap="rnd">
                  <a:noFill/>
                  <a:prstDash val="solid"/>
                  <a:round/>
                </a:ln>
              </p:spPr>
              <p:txBody>
                <a:bodyPr rtlCol="0" anchor="ctr"/>
                <a:lstStyle/>
                <a:p>
                  <a:endParaRPr lang="en-CH" sz="4400"/>
                </a:p>
              </p:txBody>
            </p:sp>
          </p:grpSp>
          <p:grpSp>
            <p:nvGrpSpPr>
              <p:cNvPr id="457" name="Graphic 4">
                <a:extLst>
                  <a:ext uri="{FF2B5EF4-FFF2-40B4-BE49-F238E27FC236}">
                    <a16:creationId xmlns:a16="http://schemas.microsoft.com/office/drawing/2014/main" id="{4F49020A-1A6B-3AC2-EB45-07EA08D3CA65}"/>
                  </a:ext>
                </a:extLst>
              </p:cNvPr>
              <p:cNvGrpSpPr/>
              <p:nvPr/>
            </p:nvGrpSpPr>
            <p:grpSpPr>
              <a:xfrm>
                <a:off x="3857283" y="16053612"/>
                <a:ext cx="233274" cy="233288"/>
                <a:chOff x="3857283" y="16053612"/>
                <a:chExt cx="233274" cy="233288"/>
              </a:xfrm>
            </p:grpSpPr>
            <p:sp>
              <p:nvSpPr>
                <p:cNvPr id="458" name="Freeform 457">
                  <a:extLst>
                    <a:ext uri="{FF2B5EF4-FFF2-40B4-BE49-F238E27FC236}">
                      <a16:creationId xmlns:a16="http://schemas.microsoft.com/office/drawing/2014/main" id="{EC0D72A9-8E53-1002-1FD5-5DAB9788DA48}"/>
                    </a:ext>
                  </a:extLst>
                </p:cNvPr>
                <p:cNvSpPr/>
                <p:nvPr/>
              </p:nvSpPr>
              <p:spPr>
                <a:xfrm>
                  <a:off x="3857283" y="16053612"/>
                  <a:ext cx="233274" cy="233288"/>
                </a:xfrm>
                <a:custGeom>
                  <a:avLst/>
                  <a:gdLst>
                    <a:gd name="connsiteX0" fmla="*/ 231977 w 233274"/>
                    <a:gd name="connsiteY0" fmla="*/ 112701 h 233288"/>
                    <a:gd name="connsiteX1" fmla="*/ 115340 w 233274"/>
                    <a:gd name="connsiteY1" fmla="*/ 229345 h 233288"/>
                    <a:gd name="connsiteX2" fmla="*/ -1297 w 233274"/>
                    <a:gd name="connsiteY2" fmla="*/ 112701 h 233288"/>
                    <a:gd name="connsiteX3" fmla="*/ 115340 w 233274"/>
                    <a:gd name="connsiteY3" fmla="*/ -3944 h 233288"/>
                    <a:gd name="connsiteX4" fmla="*/ 231977 w 233274"/>
                    <a:gd name="connsiteY4" fmla="*/ 112701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1977" y="112701"/>
                      </a:moveTo>
                      <a:cubicBezTo>
                        <a:pt x="231977" y="177122"/>
                        <a:pt x="179757" y="229345"/>
                        <a:pt x="115340" y="229345"/>
                      </a:cubicBezTo>
                      <a:cubicBezTo>
                        <a:pt x="50923" y="229345"/>
                        <a:pt x="-1297" y="177122"/>
                        <a:pt x="-1297" y="112701"/>
                      </a:cubicBezTo>
                      <a:cubicBezTo>
                        <a:pt x="-1297" y="48280"/>
                        <a:pt x="50923" y="-3944"/>
                        <a:pt x="115340" y="-3944"/>
                      </a:cubicBezTo>
                      <a:cubicBezTo>
                        <a:pt x="179757" y="-3944"/>
                        <a:pt x="231977" y="48280"/>
                        <a:pt x="231977" y="112701"/>
                      </a:cubicBezTo>
                      <a:close/>
                    </a:path>
                  </a:pathLst>
                </a:custGeom>
                <a:solidFill>
                  <a:srgbClr val="1CD5FF"/>
                </a:solidFill>
                <a:ln w="2333" cap="rnd">
                  <a:noFill/>
                  <a:prstDash val="solid"/>
                  <a:round/>
                </a:ln>
              </p:spPr>
              <p:txBody>
                <a:bodyPr rtlCol="0" anchor="ctr"/>
                <a:lstStyle/>
                <a:p>
                  <a:endParaRPr lang="en-CH" sz="4400"/>
                </a:p>
              </p:txBody>
            </p:sp>
            <p:sp>
              <p:nvSpPr>
                <p:cNvPr id="459" name="Freeform 458">
                  <a:extLst>
                    <a:ext uri="{FF2B5EF4-FFF2-40B4-BE49-F238E27FC236}">
                      <a16:creationId xmlns:a16="http://schemas.microsoft.com/office/drawing/2014/main" id="{DFF162E6-8C8F-FEF6-03D5-087A0CAB15A8}"/>
                    </a:ext>
                  </a:extLst>
                </p:cNvPr>
                <p:cNvSpPr/>
                <p:nvPr/>
              </p:nvSpPr>
              <p:spPr>
                <a:xfrm>
                  <a:off x="3857283" y="16053612"/>
                  <a:ext cx="233274" cy="233288"/>
                </a:xfrm>
                <a:custGeom>
                  <a:avLst/>
                  <a:gdLst>
                    <a:gd name="connsiteX0" fmla="*/ 115340 w 233274"/>
                    <a:gd name="connsiteY0" fmla="*/ -3944 h 233288"/>
                    <a:gd name="connsiteX1" fmla="*/ 231977 w 233274"/>
                    <a:gd name="connsiteY1" fmla="*/ 112701 h 233288"/>
                    <a:gd name="connsiteX2" fmla="*/ 115340 w 233274"/>
                    <a:gd name="connsiteY2" fmla="*/ 229345 h 233288"/>
                    <a:gd name="connsiteX3" fmla="*/ -1297 w 233274"/>
                    <a:gd name="connsiteY3" fmla="*/ 112701 h 233288"/>
                    <a:gd name="connsiteX4" fmla="*/ 115340 w 233274"/>
                    <a:gd name="connsiteY4" fmla="*/ -3944 h 233288"/>
                    <a:gd name="connsiteX5" fmla="*/ 115340 w 233274"/>
                    <a:gd name="connsiteY5" fmla="*/ 12573 h 233288"/>
                    <a:gd name="connsiteX6" fmla="*/ 15219 w 233274"/>
                    <a:gd name="connsiteY6" fmla="*/ 112701 h 233288"/>
                    <a:gd name="connsiteX7" fmla="*/ 115340 w 233274"/>
                    <a:gd name="connsiteY7" fmla="*/ 212828 h 233288"/>
                    <a:gd name="connsiteX8" fmla="*/ 215461 w 233274"/>
                    <a:gd name="connsiteY8" fmla="*/ 112701 h 233288"/>
                    <a:gd name="connsiteX9" fmla="*/ 115340 w 233274"/>
                    <a:gd name="connsiteY9" fmla="*/ 1257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340" y="-3944"/>
                      </a:moveTo>
                      <a:cubicBezTo>
                        <a:pt x="179724" y="-3944"/>
                        <a:pt x="231977" y="48314"/>
                        <a:pt x="231977" y="112701"/>
                      </a:cubicBezTo>
                      <a:cubicBezTo>
                        <a:pt x="231977" y="177088"/>
                        <a:pt x="179724" y="229345"/>
                        <a:pt x="115340" y="229345"/>
                      </a:cubicBezTo>
                      <a:cubicBezTo>
                        <a:pt x="50956" y="229345"/>
                        <a:pt x="-1297" y="177088"/>
                        <a:pt x="-1297" y="112701"/>
                      </a:cubicBezTo>
                      <a:cubicBezTo>
                        <a:pt x="-1297" y="48314"/>
                        <a:pt x="50956" y="-3944"/>
                        <a:pt x="115340" y="-3944"/>
                      </a:cubicBezTo>
                      <a:close/>
                      <a:moveTo>
                        <a:pt x="115340" y="12573"/>
                      </a:moveTo>
                      <a:cubicBezTo>
                        <a:pt x="60077" y="12573"/>
                        <a:pt x="15219" y="57434"/>
                        <a:pt x="15219" y="112701"/>
                      </a:cubicBezTo>
                      <a:cubicBezTo>
                        <a:pt x="15219" y="167968"/>
                        <a:pt x="60077" y="212828"/>
                        <a:pt x="115340" y="212828"/>
                      </a:cubicBezTo>
                      <a:cubicBezTo>
                        <a:pt x="170603" y="212828"/>
                        <a:pt x="215461" y="167968"/>
                        <a:pt x="215461" y="112701"/>
                      </a:cubicBezTo>
                      <a:cubicBezTo>
                        <a:pt x="215461" y="57434"/>
                        <a:pt x="170603" y="12573"/>
                        <a:pt x="115340" y="12573"/>
                      </a:cubicBezTo>
                      <a:close/>
                    </a:path>
                  </a:pathLst>
                </a:custGeom>
                <a:solidFill>
                  <a:srgbClr val="000000"/>
                </a:solidFill>
                <a:ln w="2333" cap="rnd">
                  <a:noFill/>
                  <a:prstDash val="solid"/>
                  <a:round/>
                </a:ln>
              </p:spPr>
              <p:txBody>
                <a:bodyPr rtlCol="0" anchor="ctr"/>
                <a:lstStyle/>
                <a:p>
                  <a:endParaRPr lang="en-CH" sz="4400"/>
                </a:p>
              </p:txBody>
            </p:sp>
          </p:grpSp>
          <p:grpSp>
            <p:nvGrpSpPr>
              <p:cNvPr id="460" name="Graphic 4">
                <a:extLst>
                  <a:ext uri="{FF2B5EF4-FFF2-40B4-BE49-F238E27FC236}">
                    <a16:creationId xmlns:a16="http://schemas.microsoft.com/office/drawing/2014/main" id="{657F3EDD-7C79-5D33-C765-DF84A3D5C916}"/>
                  </a:ext>
                </a:extLst>
              </p:cNvPr>
              <p:cNvGrpSpPr/>
              <p:nvPr/>
            </p:nvGrpSpPr>
            <p:grpSpPr>
              <a:xfrm>
                <a:off x="4004328" y="16075163"/>
                <a:ext cx="233274" cy="233288"/>
                <a:chOff x="4004328" y="16075163"/>
                <a:chExt cx="233274" cy="233288"/>
              </a:xfrm>
            </p:grpSpPr>
            <p:sp>
              <p:nvSpPr>
                <p:cNvPr id="461" name="Freeform 460">
                  <a:extLst>
                    <a:ext uri="{FF2B5EF4-FFF2-40B4-BE49-F238E27FC236}">
                      <a16:creationId xmlns:a16="http://schemas.microsoft.com/office/drawing/2014/main" id="{2F1CEE93-ADFB-62B1-8F89-3E282060384F}"/>
                    </a:ext>
                  </a:extLst>
                </p:cNvPr>
                <p:cNvSpPr/>
                <p:nvPr/>
              </p:nvSpPr>
              <p:spPr>
                <a:xfrm>
                  <a:off x="4004328" y="16075163"/>
                  <a:ext cx="233274" cy="233288"/>
                </a:xfrm>
                <a:custGeom>
                  <a:avLst/>
                  <a:gdLst>
                    <a:gd name="connsiteX0" fmla="*/ 232025 w 233274"/>
                    <a:gd name="connsiteY0" fmla="*/ 112708 h 233288"/>
                    <a:gd name="connsiteX1" fmla="*/ 115388 w 233274"/>
                    <a:gd name="connsiteY1" fmla="*/ 229352 h 233288"/>
                    <a:gd name="connsiteX2" fmla="*/ -1249 w 233274"/>
                    <a:gd name="connsiteY2" fmla="*/ 112708 h 233288"/>
                    <a:gd name="connsiteX3" fmla="*/ 115388 w 233274"/>
                    <a:gd name="connsiteY3" fmla="*/ -3937 h 233288"/>
                    <a:gd name="connsiteX4" fmla="*/ 232025 w 233274"/>
                    <a:gd name="connsiteY4" fmla="*/ 11270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025" y="112708"/>
                      </a:moveTo>
                      <a:cubicBezTo>
                        <a:pt x="232025" y="177129"/>
                        <a:pt x="179805" y="229352"/>
                        <a:pt x="115388" y="229352"/>
                      </a:cubicBezTo>
                      <a:cubicBezTo>
                        <a:pt x="50971" y="229352"/>
                        <a:pt x="-1249" y="177129"/>
                        <a:pt x="-1249" y="112708"/>
                      </a:cubicBezTo>
                      <a:cubicBezTo>
                        <a:pt x="-1249" y="48287"/>
                        <a:pt x="50971" y="-3937"/>
                        <a:pt x="115388" y="-3937"/>
                      </a:cubicBezTo>
                      <a:cubicBezTo>
                        <a:pt x="179805" y="-3937"/>
                        <a:pt x="232025" y="48287"/>
                        <a:pt x="232025" y="112708"/>
                      </a:cubicBezTo>
                      <a:close/>
                    </a:path>
                  </a:pathLst>
                </a:custGeom>
                <a:solidFill>
                  <a:srgbClr val="1CD5FF"/>
                </a:solidFill>
                <a:ln w="2333" cap="rnd">
                  <a:noFill/>
                  <a:prstDash val="solid"/>
                  <a:round/>
                </a:ln>
              </p:spPr>
              <p:txBody>
                <a:bodyPr rtlCol="0" anchor="ctr"/>
                <a:lstStyle/>
                <a:p>
                  <a:endParaRPr lang="en-CH" sz="4400"/>
                </a:p>
              </p:txBody>
            </p:sp>
            <p:sp>
              <p:nvSpPr>
                <p:cNvPr id="462" name="Freeform 461">
                  <a:extLst>
                    <a:ext uri="{FF2B5EF4-FFF2-40B4-BE49-F238E27FC236}">
                      <a16:creationId xmlns:a16="http://schemas.microsoft.com/office/drawing/2014/main" id="{7C736FD4-0AE0-37B5-73AC-A1516400E129}"/>
                    </a:ext>
                  </a:extLst>
                </p:cNvPr>
                <p:cNvSpPr/>
                <p:nvPr/>
              </p:nvSpPr>
              <p:spPr>
                <a:xfrm>
                  <a:off x="4004328" y="16075163"/>
                  <a:ext cx="233274" cy="233288"/>
                </a:xfrm>
                <a:custGeom>
                  <a:avLst/>
                  <a:gdLst>
                    <a:gd name="connsiteX0" fmla="*/ 115388 w 233274"/>
                    <a:gd name="connsiteY0" fmla="*/ -3937 h 233288"/>
                    <a:gd name="connsiteX1" fmla="*/ 232025 w 233274"/>
                    <a:gd name="connsiteY1" fmla="*/ 112708 h 233288"/>
                    <a:gd name="connsiteX2" fmla="*/ 115388 w 233274"/>
                    <a:gd name="connsiteY2" fmla="*/ 229352 h 233288"/>
                    <a:gd name="connsiteX3" fmla="*/ -1249 w 233274"/>
                    <a:gd name="connsiteY3" fmla="*/ 112708 h 233288"/>
                    <a:gd name="connsiteX4" fmla="*/ 115388 w 233274"/>
                    <a:gd name="connsiteY4" fmla="*/ -3937 h 233288"/>
                    <a:gd name="connsiteX5" fmla="*/ 115388 w 233274"/>
                    <a:gd name="connsiteY5" fmla="*/ 12580 h 233288"/>
                    <a:gd name="connsiteX6" fmla="*/ 15267 w 233274"/>
                    <a:gd name="connsiteY6" fmla="*/ 112708 h 233288"/>
                    <a:gd name="connsiteX7" fmla="*/ 115388 w 233274"/>
                    <a:gd name="connsiteY7" fmla="*/ 212835 h 233288"/>
                    <a:gd name="connsiteX8" fmla="*/ 215509 w 233274"/>
                    <a:gd name="connsiteY8" fmla="*/ 112708 h 233288"/>
                    <a:gd name="connsiteX9" fmla="*/ 115388 w 233274"/>
                    <a:gd name="connsiteY9" fmla="*/ 12580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388" y="-3937"/>
                      </a:moveTo>
                      <a:cubicBezTo>
                        <a:pt x="179772" y="-3937"/>
                        <a:pt x="232025" y="48321"/>
                        <a:pt x="232025" y="112708"/>
                      </a:cubicBezTo>
                      <a:cubicBezTo>
                        <a:pt x="232025" y="177095"/>
                        <a:pt x="179772" y="229352"/>
                        <a:pt x="115388" y="229352"/>
                      </a:cubicBezTo>
                      <a:cubicBezTo>
                        <a:pt x="51004" y="229352"/>
                        <a:pt x="-1249" y="177095"/>
                        <a:pt x="-1249" y="112708"/>
                      </a:cubicBezTo>
                      <a:cubicBezTo>
                        <a:pt x="-1249" y="48321"/>
                        <a:pt x="51004" y="-3937"/>
                        <a:pt x="115388" y="-3937"/>
                      </a:cubicBezTo>
                      <a:close/>
                      <a:moveTo>
                        <a:pt x="115388" y="12580"/>
                      </a:moveTo>
                      <a:cubicBezTo>
                        <a:pt x="60126" y="12580"/>
                        <a:pt x="15267" y="57441"/>
                        <a:pt x="15267" y="112708"/>
                      </a:cubicBezTo>
                      <a:cubicBezTo>
                        <a:pt x="15267" y="167975"/>
                        <a:pt x="60126" y="212835"/>
                        <a:pt x="115388" y="212835"/>
                      </a:cubicBezTo>
                      <a:cubicBezTo>
                        <a:pt x="170651" y="212835"/>
                        <a:pt x="215509" y="167975"/>
                        <a:pt x="215509" y="112708"/>
                      </a:cubicBezTo>
                      <a:cubicBezTo>
                        <a:pt x="215509" y="57441"/>
                        <a:pt x="170651" y="12580"/>
                        <a:pt x="115388" y="12580"/>
                      </a:cubicBezTo>
                      <a:close/>
                    </a:path>
                  </a:pathLst>
                </a:custGeom>
                <a:solidFill>
                  <a:srgbClr val="000000"/>
                </a:solidFill>
                <a:ln w="2333" cap="rnd">
                  <a:noFill/>
                  <a:prstDash val="solid"/>
                  <a:round/>
                </a:ln>
              </p:spPr>
              <p:txBody>
                <a:bodyPr rtlCol="0" anchor="ctr"/>
                <a:lstStyle/>
                <a:p>
                  <a:endParaRPr lang="en-CH" sz="4400"/>
                </a:p>
              </p:txBody>
            </p:sp>
          </p:grpSp>
          <p:grpSp>
            <p:nvGrpSpPr>
              <p:cNvPr id="463" name="Graphic 4">
                <a:extLst>
                  <a:ext uri="{FF2B5EF4-FFF2-40B4-BE49-F238E27FC236}">
                    <a16:creationId xmlns:a16="http://schemas.microsoft.com/office/drawing/2014/main" id="{92AF043F-7B58-27BE-D5FD-6A509071898B}"/>
                  </a:ext>
                </a:extLst>
              </p:cNvPr>
              <p:cNvGrpSpPr/>
              <p:nvPr/>
            </p:nvGrpSpPr>
            <p:grpSpPr>
              <a:xfrm>
                <a:off x="4124203" y="16188150"/>
                <a:ext cx="233274" cy="233288"/>
                <a:chOff x="4124203" y="16188150"/>
                <a:chExt cx="233274" cy="233288"/>
              </a:xfrm>
            </p:grpSpPr>
            <p:sp>
              <p:nvSpPr>
                <p:cNvPr id="464" name="Freeform 463">
                  <a:extLst>
                    <a:ext uri="{FF2B5EF4-FFF2-40B4-BE49-F238E27FC236}">
                      <a16:creationId xmlns:a16="http://schemas.microsoft.com/office/drawing/2014/main" id="{0FF9CAF7-EC13-1B79-B53B-0DA7FED9525A}"/>
                    </a:ext>
                  </a:extLst>
                </p:cNvPr>
                <p:cNvSpPr/>
                <p:nvPr/>
              </p:nvSpPr>
              <p:spPr>
                <a:xfrm>
                  <a:off x="4124203" y="16188150"/>
                  <a:ext cx="233274" cy="233288"/>
                </a:xfrm>
                <a:custGeom>
                  <a:avLst/>
                  <a:gdLst>
                    <a:gd name="connsiteX0" fmla="*/ 232065 w 233274"/>
                    <a:gd name="connsiteY0" fmla="*/ 112745 h 233288"/>
                    <a:gd name="connsiteX1" fmla="*/ 115428 w 233274"/>
                    <a:gd name="connsiteY1" fmla="*/ 229389 h 233288"/>
                    <a:gd name="connsiteX2" fmla="*/ -1210 w 233274"/>
                    <a:gd name="connsiteY2" fmla="*/ 112745 h 233288"/>
                    <a:gd name="connsiteX3" fmla="*/ 115428 w 233274"/>
                    <a:gd name="connsiteY3" fmla="*/ -3899 h 233288"/>
                    <a:gd name="connsiteX4" fmla="*/ 232065 w 233274"/>
                    <a:gd name="connsiteY4" fmla="*/ 11274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065" y="112745"/>
                      </a:moveTo>
                      <a:cubicBezTo>
                        <a:pt x="232065" y="177166"/>
                        <a:pt x="179845" y="229389"/>
                        <a:pt x="115428" y="229389"/>
                      </a:cubicBezTo>
                      <a:cubicBezTo>
                        <a:pt x="51011" y="229389"/>
                        <a:pt x="-1210" y="177166"/>
                        <a:pt x="-1210" y="112745"/>
                      </a:cubicBezTo>
                      <a:cubicBezTo>
                        <a:pt x="-1210" y="48324"/>
                        <a:pt x="51011" y="-3899"/>
                        <a:pt x="115428" y="-3899"/>
                      </a:cubicBezTo>
                      <a:cubicBezTo>
                        <a:pt x="179845" y="-3899"/>
                        <a:pt x="232065" y="48324"/>
                        <a:pt x="232065" y="112745"/>
                      </a:cubicBezTo>
                      <a:close/>
                    </a:path>
                  </a:pathLst>
                </a:custGeom>
                <a:solidFill>
                  <a:srgbClr val="1CD5FF"/>
                </a:solidFill>
                <a:ln w="2333" cap="rnd">
                  <a:noFill/>
                  <a:prstDash val="solid"/>
                  <a:round/>
                </a:ln>
              </p:spPr>
              <p:txBody>
                <a:bodyPr rtlCol="0" anchor="ctr"/>
                <a:lstStyle/>
                <a:p>
                  <a:endParaRPr lang="en-CH" sz="4400"/>
                </a:p>
              </p:txBody>
            </p:sp>
            <p:sp>
              <p:nvSpPr>
                <p:cNvPr id="465" name="Freeform 464">
                  <a:extLst>
                    <a:ext uri="{FF2B5EF4-FFF2-40B4-BE49-F238E27FC236}">
                      <a16:creationId xmlns:a16="http://schemas.microsoft.com/office/drawing/2014/main" id="{3CCA4AA0-DA84-4D75-8874-27FE48F317F8}"/>
                    </a:ext>
                  </a:extLst>
                </p:cNvPr>
                <p:cNvSpPr/>
                <p:nvPr/>
              </p:nvSpPr>
              <p:spPr>
                <a:xfrm>
                  <a:off x="4124203" y="16188150"/>
                  <a:ext cx="233274" cy="233288"/>
                </a:xfrm>
                <a:custGeom>
                  <a:avLst/>
                  <a:gdLst>
                    <a:gd name="connsiteX0" fmla="*/ 115428 w 233274"/>
                    <a:gd name="connsiteY0" fmla="*/ -3899 h 233288"/>
                    <a:gd name="connsiteX1" fmla="*/ 232065 w 233274"/>
                    <a:gd name="connsiteY1" fmla="*/ 112745 h 233288"/>
                    <a:gd name="connsiteX2" fmla="*/ 115428 w 233274"/>
                    <a:gd name="connsiteY2" fmla="*/ 229389 h 233288"/>
                    <a:gd name="connsiteX3" fmla="*/ -1210 w 233274"/>
                    <a:gd name="connsiteY3" fmla="*/ 112745 h 233288"/>
                    <a:gd name="connsiteX4" fmla="*/ 115428 w 233274"/>
                    <a:gd name="connsiteY4" fmla="*/ -3899 h 233288"/>
                    <a:gd name="connsiteX5" fmla="*/ 115428 w 233274"/>
                    <a:gd name="connsiteY5" fmla="*/ 12618 h 233288"/>
                    <a:gd name="connsiteX6" fmla="*/ 15306 w 233274"/>
                    <a:gd name="connsiteY6" fmla="*/ 112745 h 233288"/>
                    <a:gd name="connsiteX7" fmla="*/ 115428 w 233274"/>
                    <a:gd name="connsiteY7" fmla="*/ 212872 h 233288"/>
                    <a:gd name="connsiteX8" fmla="*/ 215549 w 233274"/>
                    <a:gd name="connsiteY8" fmla="*/ 112745 h 233288"/>
                    <a:gd name="connsiteX9" fmla="*/ 115428 w 233274"/>
                    <a:gd name="connsiteY9" fmla="*/ 1261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428" y="-3899"/>
                      </a:moveTo>
                      <a:cubicBezTo>
                        <a:pt x="179811" y="-3899"/>
                        <a:pt x="232065" y="48358"/>
                        <a:pt x="232065" y="112745"/>
                      </a:cubicBezTo>
                      <a:cubicBezTo>
                        <a:pt x="232065" y="177132"/>
                        <a:pt x="179811" y="229389"/>
                        <a:pt x="115428" y="229389"/>
                      </a:cubicBezTo>
                      <a:cubicBezTo>
                        <a:pt x="51044" y="229389"/>
                        <a:pt x="-1210" y="177132"/>
                        <a:pt x="-1210" y="112745"/>
                      </a:cubicBezTo>
                      <a:cubicBezTo>
                        <a:pt x="-1210" y="48358"/>
                        <a:pt x="51044" y="-3899"/>
                        <a:pt x="115428" y="-3899"/>
                      </a:cubicBezTo>
                      <a:close/>
                      <a:moveTo>
                        <a:pt x="115428" y="12618"/>
                      </a:moveTo>
                      <a:cubicBezTo>
                        <a:pt x="60165" y="12618"/>
                        <a:pt x="15306" y="57478"/>
                        <a:pt x="15306" y="112745"/>
                      </a:cubicBezTo>
                      <a:cubicBezTo>
                        <a:pt x="15306" y="168012"/>
                        <a:pt x="60165" y="212872"/>
                        <a:pt x="115428" y="212872"/>
                      </a:cubicBezTo>
                      <a:cubicBezTo>
                        <a:pt x="170690" y="212872"/>
                        <a:pt x="215549" y="168012"/>
                        <a:pt x="215549" y="112745"/>
                      </a:cubicBezTo>
                      <a:cubicBezTo>
                        <a:pt x="215549" y="57478"/>
                        <a:pt x="170690" y="12618"/>
                        <a:pt x="115428" y="12618"/>
                      </a:cubicBezTo>
                      <a:close/>
                    </a:path>
                  </a:pathLst>
                </a:custGeom>
                <a:solidFill>
                  <a:srgbClr val="000000"/>
                </a:solidFill>
                <a:ln w="2333" cap="rnd">
                  <a:noFill/>
                  <a:prstDash val="solid"/>
                  <a:round/>
                </a:ln>
              </p:spPr>
              <p:txBody>
                <a:bodyPr rtlCol="0" anchor="ctr"/>
                <a:lstStyle/>
                <a:p>
                  <a:endParaRPr lang="en-CH" sz="4400"/>
                </a:p>
              </p:txBody>
            </p:sp>
          </p:grpSp>
          <p:grpSp>
            <p:nvGrpSpPr>
              <p:cNvPr id="466" name="Graphic 4">
                <a:extLst>
                  <a:ext uri="{FF2B5EF4-FFF2-40B4-BE49-F238E27FC236}">
                    <a16:creationId xmlns:a16="http://schemas.microsoft.com/office/drawing/2014/main" id="{220329BF-C36D-514F-FC25-D5255587D2A9}"/>
                  </a:ext>
                </a:extLst>
              </p:cNvPr>
              <p:cNvGrpSpPr/>
              <p:nvPr/>
            </p:nvGrpSpPr>
            <p:grpSpPr>
              <a:xfrm>
                <a:off x="4533287" y="16067904"/>
                <a:ext cx="233274" cy="233288"/>
                <a:chOff x="4533287" y="16067904"/>
                <a:chExt cx="233274" cy="233288"/>
              </a:xfrm>
            </p:grpSpPr>
            <p:sp>
              <p:nvSpPr>
                <p:cNvPr id="467" name="Freeform 466">
                  <a:extLst>
                    <a:ext uri="{FF2B5EF4-FFF2-40B4-BE49-F238E27FC236}">
                      <a16:creationId xmlns:a16="http://schemas.microsoft.com/office/drawing/2014/main" id="{C174542C-C88A-870A-3613-411D7E96F1AD}"/>
                    </a:ext>
                  </a:extLst>
                </p:cNvPr>
                <p:cNvSpPr/>
                <p:nvPr/>
              </p:nvSpPr>
              <p:spPr>
                <a:xfrm>
                  <a:off x="4533287" y="16067904"/>
                  <a:ext cx="233274" cy="233288"/>
                </a:xfrm>
                <a:custGeom>
                  <a:avLst/>
                  <a:gdLst>
                    <a:gd name="connsiteX0" fmla="*/ 232199 w 233274"/>
                    <a:gd name="connsiteY0" fmla="*/ 112705 h 233288"/>
                    <a:gd name="connsiteX1" fmla="*/ 115562 w 233274"/>
                    <a:gd name="connsiteY1" fmla="*/ 229350 h 233288"/>
                    <a:gd name="connsiteX2" fmla="*/ -1075 w 233274"/>
                    <a:gd name="connsiteY2" fmla="*/ 112705 h 233288"/>
                    <a:gd name="connsiteX3" fmla="*/ 115562 w 233274"/>
                    <a:gd name="connsiteY3" fmla="*/ -3939 h 233288"/>
                    <a:gd name="connsiteX4" fmla="*/ 232199 w 233274"/>
                    <a:gd name="connsiteY4" fmla="*/ 11270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199" y="112705"/>
                      </a:moveTo>
                      <a:cubicBezTo>
                        <a:pt x="232199" y="177126"/>
                        <a:pt x="179979" y="229350"/>
                        <a:pt x="115562" y="229350"/>
                      </a:cubicBezTo>
                      <a:cubicBezTo>
                        <a:pt x="51145" y="229350"/>
                        <a:pt x="-1075" y="177126"/>
                        <a:pt x="-1075" y="112705"/>
                      </a:cubicBezTo>
                      <a:cubicBezTo>
                        <a:pt x="-1075" y="48284"/>
                        <a:pt x="51145" y="-3939"/>
                        <a:pt x="115562" y="-3939"/>
                      </a:cubicBezTo>
                      <a:cubicBezTo>
                        <a:pt x="179979" y="-3939"/>
                        <a:pt x="232199" y="48284"/>
                        <a:pt x="232199" y="112705"/>
                      </a:cubicBezTo>
                      <a:close/>
                    </a:path>
                  </a:pathLst>
                </a:custGeom>
                <a:solidFill>
                  <a:srgbClr val="1CD5FF"/>
                </a:solidFill>
                <a:ln w="2333" cap="rnd">
                  <a:noFill/>
                  <a:prstDash val="solid"/>
                  <a:round/>
                </a:ln>
              </p:spPr>
              <p:txBody>
                <a:bodyPr rtlCol="0" anchor="ctr"/>
                <a:lstStyle/>
                <a:p>
                  <a:endParaRPr lang="en-CH" sz="4400"/>
                </a:p>
              </p:txBody>
            </p:sp>
            <p:sp>
              <p:nvSpPr>
                <p:cNvPr id="468" name="Freeform 467">
                  <a:extLst>
                    <a:ext uri="{FF2B5EF4-FFF2-40B4-BE49-F238E27FC236}">
                      <a16:creationId xmlns:a16="http://schemas.microsoft.com/office/drawing/2014/main" id="{1AEB01AE-E5EB-F13B-0371-C8B5CE6574BA}"/>
                    </a:ext>
                  </a:extLst>
                </p:cNvPr>
                <p:cNvSpPr/>
                <p:nvPr/>
              </p:nvSpPr>
              <p:spPr>
                <a:xfrm>
                  <a:off x="4533287" y="16067904"/>
                  <a:ext cx="233274" cy="233288"/>
                </a:xfrm>
                <a:custGeom>
                  <a:avLst/>
                  <a:gdLst>
                    <a:gd name="connsiteX0" fmla="*/ 115562 w 233274"/>
                    <a:gd name="connsiteY0" fmla="*/ -3939 h 233288"/>
                    <a:gd name="connsiteX1" fmla="*/ 232199 w 233274"/>
                    <a:gd name="connsiteY1" fmla="*/ 112705 h 233288"/>
                    <a:gd name="connsiteX2" fmla="*/ 115562 w 233274"/>
                    <a:gd name="connsiteY2" fmla="*/ 229350 h 233288"/>
                    <a:gd name="connsiteX3" fmla="*/ -1075 w 233274"/>
                    <a:gd name="connsiteY3" fmla="*/ 112705 h 233288"/>
                    <a:gd name="connsiteX4" fmla="*/ 115562 w 233274"/>
                    <a:gd name="connsiteY4" fmla="*/ -3939 h 233288"/>
                    <a:gd name="connsiteX5" fmla="*/ 115562 w 233274"/>
                    <a:gd name="connsiteY5" fmla="*/ 12578 h 233288"/>
                    <a:gd name="connsiteX6" fmla="*/ 15441 w 233274"/>
                    <a:gd name="connsiteY6" fmla="*/ 112705 h 233288"/>
                    <a:gd name="connsiteX7" fmla="*/ 115562 w 233274"/>
                    <a:gd name="connsiteY7" fmla="*/ 212833 h 233288"/>
                    <a:gd name="connsiteX8" fmla="*/ 215683 w 233274"/>
                    <a:gd name="connsiteY8" fmla="*/ 112705 h 233288"/>
                    <a:gd name="connsiteX9" fmla="*/ 115562 w 233274"/>
                    <a:gd name="connsiteY9" fmla="*/ 1257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562" y="-3939"/>
                      </a:moveTo>
                      <a:cubicBezTo>
                        <a:pt x="179946" y="-3939"/>
                        <a:pt x="232199" y="48319"/>
                        <a:pt x="232199" y="112705"/>
                      </a:cubicBezTo>
                      <a:cubicBezTo>
                        <a:pt x="232199" y="177092"/>
                        <a:pt x="179946" y="229350"/>
                        <a:pt x="115562" y="229350"/>
                      </a:cubicBezTo>
                      <a:cubicBezTo>
                        <a:pt x="51178" y="229350"/>
                        <a:pt x="-1075" y="177092"/>
                        <a:pt x="-1075" y="112705"/>
                      </a:cubicBezTo>
                      <a:cubicBezTo>
                        <a:pt x="-1075" y="48319"/>
                        <a:pt x="51178" y="-3939"/>
                        <a:pt x="115562" y="-3939"/>
                      </a:cubicBezTo>
                      <a:close/>
                      <a:moveTo>
                        <a:pt x="115562" y="12578"/>
                      </a:moveTo>
                      <a:cubicBezTo>
                        <a:pt x="60299" y="12578"/>
                        <a:pt x="15441" y="57438"/>
                        <a:pt x="15441" y="112705"/>
                      </a:cubicBezTo>
                      <a:cubicBezTo>
                        <a:pt x="15441" y="167973"/>
                        <a:pt x="60299" y="212833"/>
                        <a:pt x="115562" y="212833"/>
                      </a:cubicBezTo>
                      <a:cubicBezTo>
                        <a:pt x="170824" y="212833"/>
                        <a:pt x="215683" y="167973"/>
                        <a:pt x="215683" y="112705"/>
                      </a:cubicBezTo>
                      <a:cubicBezTo>
                        <a:pt x="215683" y="57438"/>
                        <a:pt x="170824" y="12578"/>
                        <a:pt x="115562" y="12578"/>
                      </a:cubicBezTo>
                      <a:close/>
                    </a:path>
                  </a:pathLst>
                </a:custGeom>
                <a:solidFill>
                  <a:srgbClr val="000000"/>
                </a:solidFill>
                <a:ln w="2333" cap="rnd">
                  <a:noFill/>
                  <a:prstDash val="solid"/>
                  <a:round/>
                </a:ln>
              </p:spPr>
              <p:txBody>
                <a:bodyPr rtlCol="0" anchor="ctr"/>
                <a:lstStyle/>
                <a:p>
                  <a:endParaRPr lang="en-CH" sz="4400"/>
                </a:p>
              </p:txBody>
            </p:sp>
          </p:grpSp>
          <p:grpSp>
            <p:nvGrpSpPr>
              <p:cNvPr id="469" name="Graphic 4">
                <a:extLst>
                  <a:ext uri="{FF2B5EF4-FFF2-40B4-BE49-F238E27FC236}">
                    <a16:creationId xmlns:a16="http://schemas.microsoft.com/office/drawing/2014/main" id="{DF3E144F-C5FE-4000-05DA-BBAE247B8348}"/>
                  </a:ext>
                </a:extLst>
              </p:cNvPr>
              <p:cNvGrpSpPr/>
              <p:nvPr/>
            </p:nvGrpSpPr>
            <p:grpSpPr>
              <a:xfrm>
                <a:off x="4729526" y="16150187"/>
                <a:ext cx="233274" cy="233288"/>
                <a:chOff x="4729526" y="16150187"/>
                <a:chExt cx="233274" cy="233288"/>
              </a:xfrm>
            </p:grpSpPr>
            <p:sp>
              <p:nvSpPr>
                <p:cNvPr id="470" name="Freeform 469">
                  <a:extLst>
                    <a:ext uri="{FF2B5EF4-FFF2-40B4-BE49-F238E27FC236}">
                      <a16:creationId xmlns:a16="http://schemas.microsoft.com/office/drawing/2014/main" id="{BFAC6E4B-45FB-98A4-F019-0EBB64F26DBA}"/>
                    </a:ext>
                  </a:extLst>
                </p:cNvPr>
                <p:cNvSpPr/>
                <p:nvPr/>
              </p:nvSpPr>
              <p:spPr>
                <a:xfrm>
                  <a:off x="4729526" y="16150187"/>
                  <a:ext cx="233274" cy="233288"/>
                </a:xfrm>
                <a:custGeom>
                  <a:avLst/>
                  <a:gdLst>
                    <a:gd name="connsiteX0" fmla="*/ 232263 w 233274"/>
                    <a:gd name="connsiteY0" fmla="*/ 112732 h 233288"/>
                    <a:gd name="connsiteX1" fmla="*/ 115626 w 233274"/>
                    <a:gd name="connsiteY1" fmla="*/ 229377 h 233288"/>
                    <a:gd name="connsiteX2" fmla="*/ -1011 w 233274"/>
                    <a:gd name="connsiteY2" fmla="*/ 112732 h 233288"/>
                    <a:gd name="connsiteX3" fmla="*/ 115626 w 233274"/>
                    <a:gd name="connsiteY3" fmla="*/ -3912 h 233288"/>
                    <a:gd name="connsiteX4" fmla="*/ 232263 w 233274"/>
                    <a:gd name="connsiteY4" fmla="*/ 11273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263" y="112732"/>
                      </a:moveTo>
                      <a:cubicBezTo>
                        <a:pt x="232263" y="177153"/>
                        <a:pt x="180043" y="229377"/>
                        <a:pt x="115626" y="229377"/>
                      </a:cubicBezTo>
                      <a:cubicBezTo>
                        <a:pt x="51209" y="229377"/>
                        <a:pt x="-1011" y="177153"/>
                        <a:pt x="-1011" y="112732"/>
                      </a:cubicBezTo>
                      <a:cubicBezTo>
                        <a:pt x="-1011" y="48311"/>
                        <a:pt x="51209" y="-3912"/>
                        <a:pt x="115626" y="-3912"/>
                      </a:cubicBezTo>
                      <a:cubicBezTo>
                        <a:pt x="180043" y="-3912"/>
                        <a:pt x="232263" y="48311"/>
                        <a:pt x="232263" y="112732"/>
                      </a:cubicBezTo>
                      <a:close/>
                    </a:path>
                  </a:pathLst>
                </a:custGeom>
                <a:solidFill>
                  <a:srgbClr val="1CD5FF"/>
                </a:solidFill>
                <a:ln w="2333" cap="rnd">
                  <a:noFill/>
                  <a:prstDash val="solid"/>
                  <a:round/>
                </a:ln>
              </p:spPr>
              <p:txBody>
                <a:bodyPr rtlCol="0" anchor="ctr"/>
                <a:lstStyle/>
                <a:p>
                  <a:endParaRPr lang="en-CH" sz="4400"/>
                </a:p>
              </p:txBody>
            </p:sp>
            <p:sp>
              <p:nvSpPr>
                <p:cNvPr id="471" name="Freeform 470">
                  <a:extLst>
                    <a:ext uri="{FF2B5EF4-FFF2-40B4-BE49-F238E27FC236}">
                      <a16:creationId xmlns:a16="http://schemas.microsoft.com/office/drawing/2014/main" id="{0CBAF02A-E5F0-BC1A-76AB-8EB553E4BC22}"/>
                    </a:ext>
                  </a:extLst>
                </p:cNvPr>
                <p:cNvSpPr/>
                <p:nvPr/>
              </p:nvSpPr>
              <p:spPr>
                <a:xfrm>
                  <a:off x="4729526" y="16150187"/>
                  <a:ext cx="233274" cy="233288"/>
                </a:xfrm>
                <a:custGeom>
                  <a:avLst/>
                  <a:gdLst>
                    <a:gd name="connsiteX0" fmla="*/ 115626 w 233274"/>
                    <a:gd name="connsiteY0" fmla="*/ -3912 h 233288"/>
                    <a:gd name="connsiteX1" fmla="*/ 232263 w 233274"/>
                    <a:gd name="connsiteY1" fmla="*/ 112732 h 233288"/>
                    <a:gd name="connsiteX2" fmla="*/ 115626 w 233274"/>
                    <a:gd name="connsiteY2" fmla="*/ 229377 h 233288"/>
                    <a:gd name="connsiteX3" fmla="*/ -1011 w 233274"/>
                    <a:gd name="connsiteY3" fmla="*/ 112732 h 233288"/>
                    <a:gd name="connsiteX4" fmla="*/ 115626 w 233274"/>
                    <a:gd name="connsiteY4" fmla="*/ -3912 h 233288"/>
                    <a:gd name="connsiteX5" fmla="*/ 115626 w 233274"/>
                    <a:gd name="connsiteY5" fmla="*/ 12605 h 233288"/>
                    <a:gd name="connsiteX6" fmla="*/ 15505 w 233274"/>
                    <a:gd name="connsiteY6" fmla="*/ 112732 h 233288"/>
                    <a:gd name="connsiteX7" fmla="*/ 115626 w 233274"/>
                    <a:gd name="connsiteY7" fmla="*/ 212860 h 233288"/>
                    <a:gd name="connsiteX8" fmla="*/ 215747 w 233274"/>
                    <a:gd name="connsiteY8" fmla="*/ 112732 h 233288"/>
                    <a:gd name="connsiteX9" fmla="*/ 115626 w 233274"/>
                    <a:gd name="connsiteY9" fmla="*/ 1260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626" y="-3912"/>
                      </a:moveTo>
                      <a:cubicBezTo>
                        <a:pt x="180010" y="-3912"/>
                        <a:pt x="232263" y="48346"/>
                        <a:pt x="232263" y="112732"/>
                      </a:cubicBezTo>
                      <a:cubicBezTo>
                        <a:pt x="232263" y="177119"/>
                        <a:pt x="180010" y="229377"/>
                        <a:pt x="115626" y="229377"/>
                      </a:cubicBezTo>
                      <a:cubicBezTo>
                        <a:pt x="51242" y="229377"/>
                        <a:pt x="-1011" y="177119"/>
                        <a:pt x="-1011" y="112732"/>
                      </a:cubicBezTo>
                      <a:cubicBezTo>
                        <a:pt x="-1011" y="48346"/>
                        <a:pt x="51242" y="-3912"/>
                        <a:pt x="115626" y="-3912"/>
                      </a:cubicBezTo>
                      <a:close/>
                      <a:moveTo>
                        <a:pt x="115626" y="12605"/>
                      </a:moveTo>
                      <a:cubicBezTo>
                        <a:pt x="60364" y="12605"/>
                        <a:pt x="15505" y="57465"/>
                        <a:pt x="15505" y="112732"/>
                      </a:cubicBezTo>
                      <a:cubicBezTo>
                        <a:pt x="15505" y="168000"/>
                        <a:pt x="60364" y="212860"/>
                        <a:pt x="115626" y="212860"/>
                      </a:cubicBezTo>
                      <a:cubicBezTo>
                        <a:pt x="170889" y="212860"/>
                        <a:pt x="215747" y="168000"/>
                        <a:pt x="215747" y="112732"/>
                      </a:cubicBezTo>
                      <a:cubicBezTo>
                        <a:pt x="215747" y="57465"/>
                        <a:pt x="170889" y="12605"/>
                        <a:pt x="115626" y="12605"/>
                      </a:cubicBezTo>
                      <a:close/>
                    </a:path>
                  </a:pathLst>
                </a:custGeom>
                <a:solidFill>
                  <a:srgbClr val="000000"/>
                </a:solidFill>
                <a:ln w="2333" cap="rnd">
                  <a:noFill/>
                  <a:prstDash val="solid"/>
                  <a:round/>
                </a:ln>
              </p:spPr>
              <p:txBody>
                <a:bodyPr rtlCol="0" anchor="ctr"/>
                <a:lstStyle/>
                <a:p>
                  <a:endParaRPr lang="en-CH" sz="4400"/>
                </a:p>
              </p:txBody>
            </p:sp>
          </p:grpSp>
          <p:grpSp>
            <p:nvGrpSpPr>
              <p:cNvPr id="472" name="Graphic 4">
                <a:extLst>
                  <a:ext uri="{FF2B5EF4-FFF2-40B4-BE49-F238E27FC236}">
                    <a16:creationId xmlns:a16="http://schemas.microsoft.com/office/drawing/2014/main" id="{5EE32655-B176-EEE5-BA1C-16F2A3F64AE5}"/>
                  </a:ext>
                </a:extLst>
              </p:cNvPr>
              <p:cNvGrpSpPr/>
              <p:nvPr/>
            </p:nvGrpSpPr>
            <p:grpSpPr>
              <a:xfrm>
                <a:off x="4819600" y="16387918"/>
                <a:ext cx="233274" cy="233288"/>
                <a:chOff x="4819600" y="16387918"/>
                <a:chExt cx="233274" cy="233288"/>
              </a:xfrm>
            </p:grpSpPr>
            <p:sp>
              <p:nvSpPr>
                <p:cNvPr id="473" name="Freeform 472">
                  <a:extLst>
                    <a:ext uri="{FF2B5EF4-FFF2-40B4-BE49-F238E27FC236}">
                      <a16:creationId xmlns:a16="http://schemas.microsoft.com/office/drawing/2014/main" id="{E89E7B7F-B7E6-58F8-E032-5529498CD7FD}"/>
                    </a:ext>
                  </a:extLst>
                </p:cNvPr>
                <p:cNvSpPr/>
                <p:nvPr/>
              </p:nvSpPr>
              <p:spPr>
                <a:xfrm>
                  <a:off x="4819600" y="16387918"/>
                  <a:ext cx="233274" cy="233288"/>
                </a:xfrm>
                <a:custGeom>
                  <a:avLst/>
                  <a:gdLst>
                    <a:gd name="connsiteX0" fmla="*/ 232293 w 233274"/>
                    <a:gd name="connsiteY0" fmla="*/ 112811 h 233288"/>
                    <a:gd name="connsiteX1" fmla="*/ 115656 w 233274"/>
                    <a:gd name="connsiteY1" fmla="*/ 229455 h 233288"/>
                    <a:gd name="connsiteX2" fmla="*/ -981 w 233274"/>
                    <a:gd name="connsiteY2" fmla="*/ 112811 h 233288"/>
                    <a:gd name="connsiteX3" fmla="*/ 115656 w 233274"/>
                    <a:gd name="connsiteY3" fmla="*/ -3834 h 233288"/>
                    <a:gd name="connsiteX4" fmla="*/ 232293 w 233274"/>
                    <a:gd name="connsiteY4" fmla="*/ 112811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293" y="112811"/>
                      </a:moveTo>
                      <a:cubicBezTo>
                        <a:pt x="232293" y="177232"/>
                        <a:pt x="180073" y="229455"/>
                        <a:pt x="115656" y="229455"/>
                      </a:cubicBezTo>
                      <a:cubicBezTo>
                        <a:pt x="51239" y="229455"/>
                        <a:pt x="-981" y="177232"/>
                        <a:pt x="-981" y="112811"/>
                      </a:cubicBezTo>
                      <a:cubicBezTo>
                        <a:pt x="-981" y="48390"/>
                        <a:pt x="51239" y="-3834"/>
                        <a:pt x="115656" y="-3834"/>
                      </a:cubicBezTo>
                      <a:cubicBezTo>
                        <a:pt x="180073" y="-3834"/>
                        <a:pt x="232293" y="48390"/>
                        <a:pt x="232293" y="112811"/>
                      </a:cubicBezTo>
                      <a:close/>
                    </a:path>
                  </a:pathLst>
                </a:custGeom>
                <a:solidFill>
                  <a:srgbClr val="1CD5FF"/>
                </a:solidFill>
                <a:ln w="2333" cap="rnd">
                  <a:noFill/>
                  <a:prstDash val="solid"/>
                  <a:round/>
                </a:ln>
              </p:spPr>
              <p:txBody>
                <a:bodyPr rtlCol="0" anchor="ctr"/>
                <a:lstStyle/>
                <a:p>
                  <a:endParaRPr lang="en-CH" sz="4400"/>
                </a:p>
              </p:txBody>
            </p:sp>
            <p:sp>
              <p:nvSpPr>
                <p:cNvPr id="474" name="Freeform 473">
                  <a:extLst>
                    <a:ext uri="{FF2B5EF4-FFF2-40B4-BE49-F238E27FC236}">
                      <a16:creationId xmlns:a16="http://schemas.microsoft.com/office/drawing/2014/main" id="{069572DD-F022-459F-0559-2BCF5F58D350}"/>
                    </a:ext>
                  </a:extLst>
                </p:cNvPr>
                <p:cNvSpPr/>
                <p:nvPr/>
              </p:nvSpPr>
              <p:spPr>
                <a:xfrm>
                  <a:off x="4819600" y="16387918"/>
                  <a:ext cx="233274" cy="233288"/>
                </a:xfrm>
                <a:custGeom>
                  <a:avLst/>
                  <a:gdLst>
                    <a:gd name="connsiteX0" fmla="*/ 115656 w 233274"/>
                    <a:gd name="connsiteY0" fmla="*/ -3834 h 233288"/>
                    <a:gd name="connsiteX1" fmla="*/ 232293 w 233274"/>
                    <a:gd name="connsiteY1" fmla="*/ 112811 h 233288"/>
                    <a:gd name="connsiteX2" fmla="*/ 115656 w 233274"/>
                    <a:gd name="connsiteY2" fmla="*/ 229455 h 233288"/>
                    <a:gd name="connsiteX3" fmla="*/ -981 w 233274"/>
                    <a:gd name="connsiteY3" fmla="*/ 112811 h 233288"/>
                    <a:gd name="connsiteX4" fmla="*/ 115656 w 233274"/>
                    <a:gd name="connsiteY4" fmla="*/ -3834 h 233288"/>
                    <a:gd name="connsiteX5" fmla="*/ 115656 w 233274"/>
                    <a:gd name="connsiteY5" fmla="*/ 12683 h 233288"/>
                    <a:gd name="connsiteX6" fmla="*/ 15535 w 233274"/>
                    <a:gd name="connsiteY6" fmla="*/ 112811 h 233288"/>
                    <a:gd name="connsiteX7" fmla="*/ 115656 w 233274"/>
                    <a:gd name="connsiteY7" fmla="*/ 212938 h 233288"/>
                    <a:gd name="connsiteX8" fmla="*/ 215777 w 233274"/>
                    <a:gd name="connsiteY8" fmla="*/ 112811 h 233288"/>
                    <a:gd name="connsiteX9" fmla="*/ 115656 w 233274"/>
                    <a:gd name="connsiteY9" fmla="*/ 1268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656" y="-3834"/>
                      </a:moveTo>
                      <a:cubicBezTo>
                        <a:pt x="180040" y="-3834"/>
                        <a:pt x="232293" y="48424"/>
                        <a:pt x="232293" y="112811"/>
                      </a:cubicBezTo>
                      <a:cubicBezTo>
                        <a:pt x="232293" y="177197"/>
                        <a:pt x="180040" y="229455"/>
                        <a:pt x="115656" y="229455"/>
                      </a:cubicBezTo>
                      <a:cubicBezTo>
                        <a:pt x="51272" y="229455"/>
                        <a:pt x="-981" y="177197"/>
                        <a:pt x="-981" y="112811"/>
                      </a:cubicBezTo>
                      <a:cubicBezTo>
                        <a:pt x="-981" y="48424"/>
                        <a:pt x="51272" y="-3834"/>
                        <a:pt x="115656" y="-3834"/>
                      </a:cubicBezTo>
                      <a:close/>
                      <a:moveTo>
                        <a:pt x="115656" y="12683"/>
                      </a:moveTo>
                      <a:cubicBezTo>
                        <a:pt x="60393" y="12683"/>
                        <a:pt x="15535" y="57543"/>
                        <a:pt x="15535" y="112811"/>
                      </a:cubicBezTo>
                      <a:cubicBezTo>
                        <a:pt x="15535" y="168078"/>
                        <a:pt x="60393" y="212938"/>
                        <a:pt x="115656" y="212938"/>
                      </a:cubicBezTo>
                      <a:cubicBezTo>
                        <a:pt x="170918" y="212938"/>
                        <a:pt x="215777" y="168078"/>
                        <a:pt x="215777" y="112811"/>
                      </a:cubicBezTo>
                      <a:cubicBezTo>
                        <a:pt x="215777" y="57543"/>
                        <a:pt x="170918" y="12683"/>
                        <a:pt x="115656" y="12683"/>
                      </a:cubicBezTo>
                      <a:close/>
                    </a:path>
                  </a:pathLst>
                </a:custGeom>
                <a:solidFill>
                  <a:srgbClr val="000000"/>
                </a:solidFill>
                <a:ln w="2333" cap="rnd">
                  <a:noFill/>
                  <a:prstDash val="solid"/>
                  <a:round/>
                </a:ln>
              </p:spPr>
              <p:txBody>
                <a:bodyPr rtlCol="0" anchor="ctr"/>
                <a:lstStyle/>
                <a:p>
                  <a:endParaRPr lang="en-CH" sz="4400"/>
                </a:p>
              </p:txBody>
            </p:sp>
          </p:grpSp>
          <p:grpSp>
            <p:nvGrpSpPr>
              <p:cNvPr id="475" name="Graphic 4">
                <a:extLst>
                  <a:ext uri="{FF2B5EF4-FFF2-40B4-BE49-F238E27FC236}">
                    <a16:creationId xmlns:a16="http://schemas.microsoft.com/office/drawing/2014/main" id="{05B7B4A7-9D8A-1E0D-EAB6-0D16E4F91A54}"/>
                  </a:ext>
                </a:extLst>
              </p:cNvPr>
              <p:cNvGrpSpPr/>
              <p:nvPr/>
            </p:nvGrpSpPr>
            <p:grpSpPr>
              <a:xfrm>
                <a:off x="4484460" y="16575477"/>
                <a:ext cx="233274" cy="233288"/>
                <a:chOff x="4484460" y="16575477"/>
                <a:chExt cx="233274" cy="233288"/>
              </a:xfrm>
            </p:grpSpPr>
            <p:sp>
              <p:nvSpPr>
                <p:cNvPr id="476" name="Freeform 475">
                  <a:extLst>
                    <a:ext uri="{FF2B5EF4-FFF2-40B4-BE49-F238E27FC236}">
                      <a16:creationId xmlns:a16="http://schemas.microsoft.com/office/drawing/2014/main" id="{90E2B119-CE65-AC45-07E2-E3FC181D6AA3}"/>
                    </a:ext>
                  </a:extLst>
                </p:cNvPr>
                <p:cNvSpPr/>
                <p:nvPr/>
              </p:nvSpPr>
              <p:spPr>
                <a:xfrm>
                  <a:off x="4484460" y="16575477"/>
                  <a:ext cx="233274" cy="233288"/>
                </a:xfrm>
                <a:custGeom>
                  <a:avLst/>
                  <a:gdLst>
                    <a:gd name="connsiteX0" fmla="*/ 232183 w 233274"/>
                    <a:gd name="connsiteY0" fmla="*/ 112872 h 233288"/>
                    <a:gd name="connsiteX1" fmla="*/ 115546 w 233274"/>
                    <a:gd name="connsiteY1" fmla="*/ 229517 h 233288"/>
                    <a:gd name="connsiteX2" fmla="*/ -1091 w 233274"/>
                    <a:gd name="connsiteY2" fmla="*/ 112872 h 233288"/>
                    <a:gd name="connsiteX3" fmla="*/ 115546 w 233274"/>
                    <a:gd name="connsiteY3" fmla="*/ -3772 h 233288"/>
                    <a:gd name="connsiteX4" fmla="*/ 232183 w 233274"/>
                    <a:gd name="connsiteY4" fmla="*/ 11287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183" y="112872"/>
                      </a:moveTo>
                      <a:cubicBezTo>
                        <a:pt x="232183" y="177293"/>
                        <a:pt x="179963" y="229517"/>
                        <a:pt x="115546" y="229517"/>
                      </a:cubicBezTo>
                      <a:cubicBezTo>
                        <a:pt x="51129" y="229517"/>
                        <a:pt x="-1091" y="177293"/>
                        <a:pt x="-1091" y="112872"/>
                      </a:cubicBezTo>
                      <a:cubicBezTo>
                        <a:pt x="-1091" y="48451"/>
                        <a:pt x="51129" y="-3772"/>
                        <a:pt x="115546" y="-3772"/>
                      </a:cubicBezTo>
                      <a:cubicBezTo>
                        <a:pt x="179963" y="-3772"/>
                        <a:pt x="232183" y="48451"/>
                        <a:pt x="232183" y="112872"/>
                      </a:cubicBezTo>
                      <a:close/>
                    </a:path>
                  </a:pathLst>
                </a:custGeom>
                <a:solidFill>
                  <a:srgbClr val="1CD5FF"/>
                </a:solidFill>
                <a:ln w="2333" cap="rnd">
                  <a:noFill/>
                  <a:prstDash val="solid"/>
                  <a:round/>
                </a:ln>
              </p:spPr>
              <p:txBody>
                <a:bodyPr rtlCol="0" anchor="ctr"/>
                <a:lstStyle/>
                <a:p>
                  <a:endParaRPr lang="en-CH" sz="4400"/>
                </a:p>
              </p:txBody>
            </p:sp>
            <p:sp>
              <p:nvSpPr>
                <p:cNvPr id="477" name="Freeform 476">
                  <a:extLst>
                    <a:ext uri="{FF2B5EF4-FFF2-40B4-BE49-F238E27FC236}">
                      <a16:creationId xmlns:a16="http://schemas.microsoft.com/office/drawing/2014/main" id="{4FB0CB42-573A-E79E-E82B-8660DB962ACA}"/>
                    </a:ext>
                  </a:extLst>
                </p:cNvPr>
                <p:cNvSpPr/>
                <p:nvPr/>
              </p:nvSpPr>
              <p:spPr>
                <a:xfrm>
                  <a:off x="4484460" y="16575477"/>
                  <a:ext cx="233274" cy="233288"/>
                </a:xfrm>
                <a:custGeom>
                  <a:avLst/>
                  <a:gdLst>
                    <a:gd name="connsiteX0" fmla="*/ 115546 w 233274"/>
                    <a:gd name="connsiteY0" fmla="*/ -3772 h 233288"/>
                    <a:gd name="connsiteX1" fmla="*/ 232183 w 233274"/>
                    <a:gd name="connsiteY1" fmla="*/ 112872 h 233288"/>
                    <a:gd name="connsiteX2" fmla="*/ 115546 w 233274"/>
                    <a:gd name="connsiteY2" fmla="*/ 229517 h 233288"/>
                    <a:gd name="connsiteX3" fmla="*/ -1091 w 233274"/>
                    <a:gd name="connsiteY3" fmla="*/ 112872 h 233288"/>
                    <a:gd name="connsiteX4" fmla="*/ 115546 w 233274"/>
                    <a:gd name="connsiteY4" fmla="*/ -3772 h 233288"/>
                    <a:gd name="connsiteX5" fmla="*/ 115546 w 233274"/>
                    <a:gd name="connsiteY5" fmla="*/ 12745 h 233288"/>
                    <a:gd name="connsiteX6" fmla="*/ 15425 w 233274"/>
                    <a:gd name="connsiteY6" fmla="*/ 112872 h 233288"/>
                    <a:gd name="connsiteX7" fmla="*/ 115546 w 233274"/>
                    <a:gd name="connsiteY7" fmla="*/ 212999 h 233288"/>
                    <a:gd name="connsiteX8" fmla="*/ 215667 w 233274"/>
                    <a:gd name="connsiteY8" fmla="*/ 112872 h 233288"/>
                    <a:gd name="connsiteX9" fmla="*/ 115546 w 233274"/>
                    <a:gd name="connsiteY9" fmla="*/ 1274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546" y="-3772"/>
                      </a:moveTo>
                      <a:cubicBezTo>
                        <a:pt x="179930" y="-3772"/>
                        <a:pt x="232183" y="48485"/>
                        <a:pt x="232183" y="112872"/>
                      </a:cubicBezTo>
                      <a:cubicBezTo>
                        <a:pt x="232183" y="177259"/>
                        <a:pt x="179930" y="229517"/>
                        <a:pt x="115546" y="229517"/>
                      </a:cubicBezTo>
                      <a:cubicBezTo>
                        <a:pt x="51162" y="229517"/>
                        <a:pt x="-1091" y="177259"/>
                        <a:pt x="-1091" y="112872"/>
                      </a:cubicBezTo>
                      <a:cubicBezTo>
                        <a:pt x="-1091" y="48485"/>
                        <a:pt x="51162" y="-3772"/>
                        <a:pt x="115546" y="-3772"/>
                      </a:cubicBezTo>
                      <a:close/>
                      <a:moveTo>
                        <a:pt x="115546" y="12745"/>
                      </a:moveTo>
                      <a:cubicBezTo>
                        <a:pt x="60283" y="12745"/>
                        <a:pt x="15425" y="57605"/>
                        <a:pt x="15425" y="112872"/>
                      </a:cubicBezTo>
                      <a:cubicBezTo>
                        <a:pt x="15425" y="168139"/>
                        <a:pt x="60283" y="212999"/>
                        <a:pt x="115546" y="212999"/>
                      </a:cubicBezTo>
                      <a:cubicBezTo>
                        <a:pt x="170808" y="212999"/>
                        <a:pt x="215667" y="168139"/>
                        <a:pt x="215667" y="112872"/>
                      </a:cubicBezTo>
                      <a:cubicBezTo>
                        <a:pt x="215667" y="57605"/>
                        <a:pt x="170808" y="12745"/>
                        <a:pt x="115546" y="12745"/>
                      </a:cubicBezTo>
                      <a:close/>
                    </a:path>
                  </a:pathLst>
                </a:custGeom>
                <a:solidFill>
                  <a:srgbClr val="000000"/>
                </a:solidFill>
                <a:ln w="2333" cap="rnd">
                  <a:noFill/>
                  <a:prstDash val="solid"/>
                  <a:round/>
                </a:ln>
              </p:spPr>
              <p:txBody>
                <a:bodyPr rtlCol="0" anchor="ctr"/>
                <a:lstStyle/>
                <a:p>
                  <a:endParaRPr lang="en-CH" sz="4400"/>
                </a:p>
              </p:txBody>
            </p:sp>
          </p:grpSp>
          <p:grpSp>
            <p:nvGrpSpPr>
              <p:cNvPr id="478" name="Graphic 4">
                <a:extLst>
                  <a:ext uri="{FF2B5EF4-FFF2-40B4-BE49-F238E27FC236}">
                    <a16:creationId xmlns:a16="http://schemas.microsoft.com/office/drawing/2014/main" id="{145B1F67-0228-947F-BD03-C9ED32682EAE}"/>
                  </a:ext>
                </a:extLst>
              </p:cNvPr>
              <p:cNvGrpSpPr/>
              <p:nvPr/>
            </p:nvGrpSpPr>
            <p:grpSpPr>
              <a:xfrm>
                <a:off x="3975605" y="16525766"/>
                <a:ext cx="233274" cy="233288"/>
                <a:chOff x="3975605" y="16525766"/>
                <a:chExt cx="233274" cy="233288"/>
              </a:xfrm>
            </p:grpSpPr>
            <p:sp>
              <p:nvSpPr>
                <p:cNvPr id="479" name="Freeform 478">
                  <a:extLst>
                    <a:ext uri="{FF2B5EF4-FFF2-40B4-BE49-F238E27FC236}">
                      <a16:creationId xmlns:a16="http://schemas.microsoft.com/office/drawing/2014/main" id="{9A63615D-0ED5-5BBF-040D-663634C5EF16}"/>
                    </a:ext>
                  </a:extLst>
                </p:cNvPr>
                <p:cNvSpPr/>
                <p:nvPr/>
              </p:nvSpPr>
              <p:spPr>
                <a:xfrm>
                  <a:off x="3975605" y="16525766"/>
                  <a:ext cx="233274" cy="233288"/>
                </a:xfrm>
                <a:custGeom>
                  <a:avLst/>
                  <a:gdLst>
                    <a:gd name="connsiteX0" fmla="*/ 232016 w 233274"/>
                    <a:gd name="connsiteY0" fmla="*/ 112856 h 233288"/>
                    <a:gd name="connsiteX1" fmla="*/ 115379 w 233274"/>
                    <a:gd name="connsiteY1" fmla="*/ 229500 h 233288"/>
                    <a:gd name="connsiteX2" fmla="*/ -1258 w 233274"/>
                    <a:gd name="connsiteY2" fmla="*/ 112856 h 233288"/>
                    <a:gd name="connsiteX3" fmla="*/ 115379 w 233274"/>
                    <a:gd name="connsiteY3" fmla="*/ -3789 h 233288"/>
                    <a:gd name="connsiteX4" fmla="*/ 232016 w 233274"/>
                    <a:gd name="connsiteY4" fmla="*/ 112856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016" y="112856"/>
                      </a:moveTo>
                      <a:cubicBezTo>
                        <a:pt x="232016" y="177277"/>
                        <a:pt x="179796" y="229500"/>
                        <a:pt x="115379" y="229500"/>
                      </a:cubicBezTo>
                      <a:cubicBezTo>
                        <a:pt x="50962" y="229500"/>
                        <a:pt x="-1258" y="177277"/>
                        <a:pt x="-1258" y="112856"/>
                      </a:cubicBezTo>
                      <a:cubicBezTo>
                        <a:pt x="-1258" y="48435"/>
                        <a:pt x="50962" y="-3789"/>
                        <a:pt x="115379" y="-3789"/>
                      </a:cubicBezTo>
                      <a:cubicBezTo>
                        <a:pt x="179796" y="-3789"/>
                        <a:pt x="232016" y="48435"/>
                        <a:pt x="232016" y="112856"/>
                      </a:cubicBezTo>
                      <a:close/>
                    </a:path>
                  </a:pathLst>
                </a:custGeom>
                <a:solidFill>
                  <a:srgbClr val="1CD5FF"/>
                </a:solidFill>
                <a:ln w="2333" cap="rnd">
                  <a:noFill/>
                  <a:prstDash val="solid"/>
                  <a:round/>
                </a:ln>
              </p:spPr>
              <p:txBody>
                <a:bodyPr rtlCol="0" anchor="ctr"/>
                <a:lstStyle/>
                <a:p>
                  <a:endParaRPr lang="en-CH" sz="4400"/>
                </a:p>
              </p:txBody>
            </p:sp>
            <p:sp>
              <p:nvSpPr>
                <p:cNvPr id="480" name="Freeform 479">
                  <a:extLst>
                    <a:ext uri="{FF2B5EF4-FFF2-40B4-BE49-F238E27FC236}">
                      <a16:creationId xmlns:a16="http://schemas.microsoft.com/office/drawing/2014/main" id="{48590B69-1F94-0079-7C2E-A645CC4C51DE}"/>
                    </a:ext>
                  </a:extLst>
                </p:cNvPr>
                <p:cNvSpPr/>
                <p:nvPr/>
              </p:nvSpPr>
              <p:spPr>
                <a:xfrm>
                  <a:off x="3975605" y="16525766"/>
                  <a:ext cx="233274" cy="233288"/>
                </a:xfrm>
                <a:custGeom>
                  <a:avLst/>
                  <a:gdLst>
                    <a:gd name="connsiteX0" fmla="*/ 115379 w 233274"/>
                    <a:gd name="connsiteY0" fmla="*/ -3789 h 233288"/>
                    <a:gd name="connsiteX1" fmla="*/ 232016 w 233274"/>
                    <a:gd name="connsiteY1" fmla="*/ 112856 h 233288"/>
                    <a:gd name="connsiteX2" fmla="*/ 115379 w 233274"/>
                    <a:gd name="connsiteY2" fmla="*/ 229500 h 233288"/>
                    <a:gd name="connsiteX3" fmla="*/ -1258 w 233274"/>
                    <a:gd name="connsiteY3" fmla="*/ 112856 h 233288"/>
                    <a:gd name="connsiteX4" fmla="*/ 115379 w 233274"/>
                    <a:gd name="connsiteY4" fmla="*/ -3789 h 233288"/>
                    <a:gd name="connsiteX5" fmla="*/ 115379 w 233274"/>
                    <a:gd name="connsiteY5" fmla="*/ 12728 h 233288"/>
                    <a:gd name="connsiteX6" fmla="*/ 15258 w 233274"/>
                    <a:gd name="connsiteY6" fmla="*/ 112856 h 233288"/>
                    <a:gd name="connsiteX7" fmla="*/ 115379 w 233274"/>
                    <a:gd name="connsiteY7" fmla="*/ 212983 h 233288"/>
                    <a:gd name="connsiteX8" fmla="*/ 215500 w 233274"/>
                    <a:gd name="connsiteY8" fmla="*/ 112856 h 233288"/>
                    <a:gd name="connsiteX9" fmla="*/ 115379 w 233274"/>
                    <a:gd name="connsiteY9" fmla="*/ 1272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379" y="-3789"/>
                      </a:moveTo>
                      <a:cubicBezTo>
                        <a:pt x="179763" y="-3789"/>
                        <a:pt x="232016" y="48469"/>
                        <a:pt x="232016" y="112856"/>
                      </a:cubicBezTo>
                      <a:cubicBezTo>
                        <a:pt x="232016" y="177243"/>
                        <a:pt x="179763" y="229500"/>
                        <a:pt x="115379" y="229500"/>
                      </a:cubicBezTo>
                      <a:cubicBezTo>
                        <a:pt x="50995" y="229500"/>
                        <a:pt x="-1258" y="177243"/>
                        <a:pt x="-1258" y="112856"/>
                      </a:cubicBezTo>
                      <a:cubicBezTo>
                        <a:pt x="-1258" y="48469"/>
                        <a:pt x="50995" y="-3789"/>
                        <a:pt x="115379" y="-3789"/>
                      </a:cubicBezTo>
                      <a:close/>
                      <a:moveTo>
                        <a:pt x="115379" y="12728"/>
                      </a:moveTo>
                      <a:cubicBezTo>
                        <a:pt x="60116" y="12728"/>
                        <a:pt x="15258" y="57589"/>
                        <a:pt x="15258" y="112856"/>
                      </a:cubicBezTo>
                      <a:cubicBezTo>
                        <a:pt x="15258" y="168123"/>
                        <a:pt x="60116" y="212983"/>
                        <a:pt x="115379" y="212983"/>
                      </a:cubicBezTo>
                      <a:cubicBezTo>
                        <a:pt x="170641" y="212983"/>
                        <a:pt x="215500" y="168123"/>
                        <a:pt x="215500" y="112856"/>
                      </a:cubicBezTo>
                      <a:cubicBezTo>
                        <a:pt x="215500" y="57589"/>
                        <a:pt x="170641" y="12728"/>
                        <a:pt x="115379" y="12728"/>
                      </a:cubicBezTo>
                      <a:close/>
                    </a:path>
                  </a:pathLst>
                </a:custGeom>
                <a:solidFill>
                  <a:srgbClr val="000000"/>
                </a:solidFill>
                <a:ln w="2333" cap="rnd">
                  <a:noFill/>
                  <a:prstDash val="solid"/>
                  <a:round/>
                </a:ln>
              </p:spPr>
              <p:txBody>
                <a:bodyPr rtlCol="0" anchor="ctr"/>
                <a:lstStyle/>
                <a:p>
                  <a:endParaRPr lang="en-CH" sz="4400"/>
                </a:p>
              </p:txBody>
            </p:sp>
          </p:grpSp>
          <p:grpSp>
            <p:nvGrpSpPr>
              <p:cNvPr id="481" name="Graphic 4">
                <a:extLst>
                  <a:ext uri="{FF2B5EF4-FFF2-40B4-BE49-F238E27FC236}">
                    <a16:creationId xmlns:a16="http://schemas.microsoft.com/office/drawing/2014/main" id="{EF7BB481-F3B4-637A-4FC1-72159B5A91F8}"/>
                  </a:ext>
                </a:extLst>
              </p:cNvPr>
              <p:cNvGrpSpPr/>
              <p:nvPr/>
            </p:nvGrpSpPr>
            <p:grpSpPr>
              <a:xfrm>
                <a:off x="4014107" y="16637490"/>
                <a:ext cx="233274" cy="233288"/>
                <a:chOff x="4014107" y="16637490"/>
                <a:chExt cx="233274" cy="233288"/>
              </a:xfrm>
            </p:grpSpPr>
            <p:sp>
              <p:nvSpPr>
                <p:cNvPr id="482" name="Freeform 481">
                  <a:extLst>
                    <a:ext uri="{FF2B5EF4-FFF2-40B4-BE49-F238E27FC236}">
                      <a16:creationId xmlns:a16="http://schemas.microsoft.com/office/drawing/2014/main" id="{4AE4F846-CF97-8197-D720-E6CA1F6942D5}"/>
                    </a:ext>
                  </a:extLst>
                </p:cNvPr>
                <p:cNvSpPr/>
                <p:nvPr/>
              </p:nvSpPr>
              <p:spPr>
                <a:xfrm>
                  <a:off x="4014107" y="16637490"/>
                  <a:ext cx="233274" cy="233288"/>
                </a:xfrm>
                <a:custGeom>
                  <a:avLst/>
                  <a:gdLst>
                    <a:gd name="connsiteX0" fmla="*/ 232029 w 233274"/>
                    <a:gd name="connsiteY0" fmla="*/ 112892 h 233288"/>
                    <a:gd name="connsiteX1" fmla="*/ 115391 w 233274"/>
                    <a:gd name="connsiteY1" fmla="*/ 229537 h 233288"/>
                    <a:gd name="connsiteX2" fmla="*/ -1246 w 233274"/>
                    <a:gd name="connsiteY2" fmla="*/ 112892 h 233288"/>
                    <a:gd name="connsiteX3" fmla="*/ 115391 w 233274"/>
                    <a:gd name="connsiteY3" fmla="*/ -3752 h 233288"/>
                    <a:gd name="connsiteX4" fmla="*/ 232029 w 233274"/>
                    <a:gd name="connsiteY4" fmla="*/ 11289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029" y="112892"/>
                      </a:moveTo>
                      <a:cubicBezTo>
                        <a:pt x="232029" y="177313"/>
                        <a:pt x="179808" y="229537"/>
                        <a:pt x="115391" y="229537"/>
                      </a:cubicBezTo>
                      <a:cubicBezTo>
                        <a:pt x="50974" y="229537"/>
                        <a:pt x="-1246" y="177313"/>
                        <a:pt x="-1246" y="112892"/>
                      </a:cubicBezTo>
                      <a:cubicBezTo>
                        <a:pt x="-1246" y="48471"/>
                        <a:pt x="50974" y="-3752"/>
                        <a:pt x="115391" y="-3752"/>
                      </a:cubicBezTo>
                      <a:cubicBezTo>
                        <a:pt x="179808" y="-3752"/>
                        <a:pt x="232029" y="48471"/>
                        <a:pt x="232029" y="112892"/>
                      </a:cubicBezTo>
                      <a:close/>
                    </a:path>
                  </a:pathLst>
                </a:custGeom>
                <a:solidFill>
                  <a:srgbClr val="1CD5FF"/>
                </a:solidFill>
                <a:ln w="2333" cap="rnd">
                  <a:noFill/>
                  <a:prstDash val="solid"/>
                  <a:round/>
                </a:ln>
              </p:spPr>
              <p:txBody>
                <a:bodyPr rtlCol="0" anchor="ctr"/>
                <a:lstStyle/>
                <a:p>
                  <a:endParaRPr lang="en-CH" sz="4400"/>
                </a:p>
              </p:txBody>
            </p:sp>
            <p:sp>
              <p:nvSpPr>
                <p:cNvPr id="483" name="Freeform 482">
                  <a:extLst>
                    <a:ext uri="{FF2B5EF4-FFF2-40B4-BE49-F238E27FC236}">
                      <a16:creationId xmlns:a16="http://schemas.microsoft.com/office/drawing/2014/main" id="{06EE6785-6757-861D-A516-01009941AEDF}"/>
                    </a:ext>
                  </a:extLst>
                </p:cNvPr>
                <p:cNvSpPr/>
                <p:nvPr/>
              </p:nvSpPr>
              <p:spPr>
                <a:xfrm>
                  <a:off x="4014107" y="16637490"/>
                  <a:ext cx="233274" cy="233288"/>
                </a:xfrm>
                <a:custGeom>
                  <a:avLst/>
                  <a:gdLst>
                    <a:gd name="connsiteX0" fmla="*/ 115391 w 233274"/>
                    <a:gd name="connsiteY0" fmla="*/ -3752 h 233288"/>
                    <a:gd name="connsiteX1" fmla="*/ 232029 w 233274"/>
                    <a:gd name="connsiteY1" fmla="*/ 112892 h 233288"/>
                    <a:gd name="connsiteX2" fmla="*/ 115391 w 233274"/>
                    <a:gd name="connsiteY2" fmla="*/ 229537 h 233288"/>
                    <a:gd name="connsiteX3" fmla="*/ -1246 w 233274"/>
                    <a:gd name="connsiteY3" fmla="*/ 112892 h 233288"/>
                    <a:gd name="connsiteX4" fmla="*/ 115391 w 233274"/>
                    <a:gd name="connsiteY4" fmla="*/ -3752 h 233288"/>
                    <a:gd name="connsiteX5" fmla="*/ 115391 w 233274"/>
                    <a:gd name="connsiteY5" fmla="*/ 12765 h 233288"/>
                    <a:gd name="connsiteX6" fmla="*/ 15270 w 233274"/>
                    <a:gd name="connsiteY6" fmla="*/ 112892 h 233288"/>
                    <a:gd name="connsiteX7" fmla="*/ 115391 w 233274"/>
                    <a:gd name="connsiteY7" fmla="*/ 213020 h 233288"/>
                    <a:gd name="connsiteX8" fmla="*/ 215513 w 233274"/>
                    <a:gd name="connsiteY8" fmla="*/ 112892 h 233288"/>
                    <a:gd name="connsiteX9" fmla="*/ 115391 w 233274"/>
                    <a:gd name="connsiteY9" fmla="*/ 1276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391" y="-3752"/>
                      </a:moveTo>
                      <a:cubicBezTo>
                        <a:pt x="179775" y="-3752"/>
                        <a:pt x="232029" y="48506"/>
                        <a:pt x="232029" y="112892"/>
                      </a:cubicBezTo>
                      <a:cubicBezTo>
                        <a:pt x="232029" y="177279"/>
                        <a:pt x="179775" y="229537"/>
                        <a:pt x="115391" y="229537"/>
                      </a:cubicBezTo>
                      <a:cubicBezTo>
                        <a:pt x="51007" y="229537"/>
                        <a:pt x="-1246" y="177279"/>
                        <a:pt x="-1246" y="112892"/>
                      </a:cubicBezTo>
                      <a:cubicBezTo>
                        <a:pt x="-1246" y="48506"/>
                        <a:pt x="51007" y="-3752"/>
                        <a:pt x="115391" y="-3752"/>
                      </a:cubicBezTo>
                      <a:close/>
                      <a:moveTo>
                        <a:pt x="115391" y="12765"/>
                      </a:moveTo>
                      <a:cubicBezTo>
                        <a:pt x="60129" y="12765"/>
                        <a:pt x="15270" y="57625"/>
                        <a:pt x="15270" y="112892"/>
                      </a:cubicBezTo>
                      <a:cubicBezTo>
                        <a:pt x="15270" y="168160"/>
                        <a:pt x="60129" y="213020"/>
                        <a:pt x="115391" y="213020"/>
                      </a:cubicBezTo>
                      <a:cubicBezTo>
                        <a:pt x="170654" y="213020"/>
                        <a:pt x="215513" y="168160"/>
                        <a:pt x="215513" y="112892"/>
                      </a:cubicBezTo>
                      <a:cubicBezTo>
                        <a:pt x="215513" y="57625"/>
                        <a:pt x="170654" y="12765"/>
                        <a:pt x="115391" y="12765"/>
                      </a:cubicBezTo>
                      <a:close/>
                    </a:path>
                  </a:pathLst>
                </a:custGeom>
                <a:solidFill>
                  <a:srgbClr val="000000"/>
                </a:solidFill>
                <a:ln w="2333" cap="rnd">
                  <a:noFill/>
                  <a:prstDash val="solid"/>
                  <a:round/>
                </a:ln>
              </p:spPr>
              <p:txBody>
                <a:bodyPr rtlCol="0" anchor="ctr"/>
                <a:lstStyle/>
                <a:p>
                  <a:endParaRPr lang="en-CH" sz="4400"/>
                </a:p>
              </p:txBody>
            </p:sp>
          </p:grpSp>
          <p:grpSp>
            <p:nvGrpSpPr>
              <p:cNvPr id="484" name="Graphic 4">
                <a:extLst>
                  <a:ext uri="{FF2B5EF4-FFF2-40B4-BE49-F238E27FC236}">
                    <a16:creationId xmlns:a16="http://schemas.microsoft.com/office/drawing/2014/main" id="{1BE23456-BA03-0EA8-6E0F-C6839110089D}"/>
                  </a:ext>
                </a:extLst>
              </p:cNvPr>
              <p:cNvGrpSpPr/>
              <p:nvPr/>
            </p:nvGrpSpPr>
            <p:grpSpPr>
              <a:xfrm>
                <a:off x="3664636" y="16327328"/>
                <a:ext cx="233274" cy="233288"/>
                <a:chOff x="3664636" y="16327328"/>
                <a:chExt cx="233274" cy="233288"/>
              </a:xfrm>
            </p:grpSpPr>
            <p:sp>
              <p:nvSpPr>
                <p:cNvPr id="485" name="Freeform 484">
                  <a:extLst>
                    <a:ext uri="{FF2B5EF4-FFF2-40B4-BE49-F238E27FC236}">
                      <a16:creationId xmlns:a16="http://schemas.microsoft.com/office/drawing/2014/main" id="{C54FC720-EB0F-6923-5D43-FF46E84D7484}"/>
                    </a:ext>
                  </a:extLst>
                </p:cNvPr>
                <p:cNvSpPr/>
                <p:nvPr/>
              </p:nvSpPr>
              <p:spPr>
                <a:xfrm>
                  <a:off x="3664636" y="16327328"/>
                  <a:ext cx="233274" cy="233288"/>
                </a:xfrm>
                <a:custGeom>
                  <a:avLst/>
                  <a:gdLst>
                    <a:gd name="connsiteX0" fmla="*/ 231914 w 233274"/>
                    <a:gd name="connsiteY0" fmla="*/ 112791 h 233288"/>
                    <a:gd name="connsiteX1" fmla="*/ 115277 w 233274"/>
                    <a:gd name="connsiteY1" fmla="*/ 229435 h 233288"/>
                    <a:gd name="connsiteX2" fmla="*/ -1360 w 233274"/>
                    <a:gd name="connsiteY2" fmla="*/ 112791 h 233288"/>
                    <a:gd name="connsiteX3" fmla="*/ 115277 w 233274"/>
                    <a:gd name="connsiteY3" fmla="*/ -3854 h 233288"/>
                    <a:gd name="connsiteX4" fmla="*/ 231914 w 233274"/>
                    <a:gd name="connsiteY4" fmla="*/ 112791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1914" y="112791"/>
                      </a:moveTo>
                      <a:cubicBezTo>
                        <a:pt x="231914" y="177212"/>
                        <a:pt x="179694" y="229435"/>
                        <a:pt x="115277" y="229435"/>
                      </a:cubicBezTo>
                      <a:cubicBezTo>
                        <a:pt x="50860" y="229435"/>
                        <a:pt x="-1360" y="177212"/>
                        <a:pt x="-1360" y="112791"/>
                      </a:cubicBezTo>
                      <a:cubicBezTo>
                        <a:pt x="-1360" y="48370"/>
                        <a:pt x="50860" y="-3854"/>
                        <a:pt x="115277" y="-3854"/>
                      </a:cubicBezTo>
                      <a:cubicBezTo>
                        <a:pt x="179694" y="-3854"/>
                        <a:pt x="231914" y="48370"/>
                        <a:pt x="231914" y="112791"/>
                      </a:cubicBezTo>
                      <a:close/>
                    </a:path>
                  </a:pathLst>
                </a:custGeom>
                <a:solidFill>
                  <a:srgbClr val="1CD5FF"/>
                </a:solidFill>
                <a:ln w="2333" cap="rnd">
                  <a:noFill/>
                  <a:prstDash val="solid"/>
                  <a:round/>
                </a:ln>
              </p:spPr>
              <p:txBody>
                <a:bodyPr rtlCol="0" anchor="ctr"/>
                <a:lstStyle/>
                <a:p>
                  <a:endParaRPr lang="en-CH" sz="4400"/>
                </a:p>
              </p:txBody>
            </p:sp>
            <p:sp>
              <p:nvSpPr>
                <p:cNvPr id="486" name="Freeform 485">
                  <a:extLst>
                    <a:ext uri="{FF2B5EF4-FFF2-40B4-BE49-F238E27FC236}">
                      <a16:creationId xmlns:a16="http://schemas.microsoft.com/office/drawing/2014/main" id="{D189BB40-B88B-509F-FC63-3BE8CE6EF184}"/>
                    </a:ext>
                  </a:extLst>
                </p:cNvPr>
                <p:cNvSpPr/>
                <p:nvPr/>
              </p:nvSpPr>
              <p:spPr>
                <a:xfrm>
                  <a:off x="3664636" y="16327328"/>
                  <a:ext cx="233274" cy="233288"/>
                </a:xfrm>
                <a:custGeom>
                  <a:avLst/>
                  <a:gdLst>
                    <a:gd name="connsiteX0" fmla="*/ 115277 w 233274"/>
                    <a:gd name="connsiteY0" fmla="*/ -3854 h 233288"/>
                    <a:gd name="connsiteX1" fmla="*/ 231914 w 233274"/>
                    <a:gd name="connsiteY1" fmla="*/ 112791 h 233288"/>
                    <a:gd name="connsiteX2" fmla="*/ 115277 w 233274"/>
                    <a:gd name="connsiteY2" fmla="*/ 229435 h 233288"/>
                    <a:gd name="connsiteX3" fmla="*/ -1360 w 233274"/>
                    <a:gd name="connsiteY3" fmla="*/ 112791 h 233288"/>
                    <a:gd name="connsiteX4" fmla="*/ 115277 w 233274"/>
                    <a:gd name="connsiteY4" fmla="*/ -3854 h 233288"/>
                    <a:gd name="connsiteX5" fmla="*/ 115277 w 233274"/>
                    <a:gd name="connsiteY5" fmla="*/ 12663 h 233288"/>
                    <a:gd name="connsiteX6" fmla="*/ 15156 w 233274"/>
                    <a:gd name="connsiteY6" fmla="*/ 112791 h 233288"/>
                    <a:gd name="connsiteX7" fmla="*/ 115277 w 233274"/>
                    <a:gd name="connsiteY7" fmla="*/ 212918 h 233288"/>
                    <a:gd name="connsiteX8" fmla="*/ 215398 w 233274"/>
                    <a:gd name="connsiteY8" fmla="*/ 112791 h 233288"/>
                    <a:gd name="connsiteX9" fmla="*/ 115277 w 233274"/>
                    <a:gd name="connsiteY9" fmla="*/ 1266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277" y="-3854"/>
                      </a:moveTo>
                      <a:cubicBezTo>
                        <a:pt x="179661" y="-3854"/>
                        <a:pt x="231914" y="48404"/>
                        <a:pt x="231914" y="112791"/>
                      </a:cubicBezTo>
                      <a:cubicBezTo>
                        <a:pt x="231914" y="177177"/>
                        <a:pt x="179661" y="229435"/>
                        <a:pt x="115277" y="229435"/>
                      </a:cubicBezTo>
                      <a:cubicBezTo>
                        <a:pt x="50893" y="229435"/>
                        <a:pt x="-1360" y="177177"/>
                        <a:pt x="-1360" y="112791"/>
                      </a:cubicBezTo>
                      <a:cubicBezTo>
                        <a:pt x="-1360" y="48404"/>
                        <a:pt x="50893" y="-3854"/>
                        <a:pt x="115277" y="-3854"/>
                      </a:cubicBezTo>
                      <a:close/>
                      <a:moveTo>
                        <a:pt x="115277" y="12663"/>
                      </a:moveTo>
                      <a:cubicBezTo>
                        <a:pt x="60014" y="12663"/>
                        <a:pt x="15156" y="57523"/>
                        <a:pt x="15156" y="112791"/>
                      </a:cubicBezTo>
                      <a:cubicBezTo>
                        <a:pt x="15156" y="168058"/>
                        <a:pt x="60014" y="212918"/>
                        <a:pt x="115277" y="212918"/>
                      </a:cubicBezTo>
                      <a:cubicBezTo>
                        <a:pt x="170539" y="212918"/>
                        <a:pt x="215398" y="168058"/>
                        <a:pt x="215398" y="112791"/>
                      </a:cubicBezTo>
                      <a:cubicBezTo>
                        <a:pt x="215398" y="57523"/>
                        <a:pt x="170539" y="12663"/>
                        <a:pt x="115277" y="12663"/>
                      </a:cubicBezTo>
                      <a:close/>
                    </a:path>
                  </a:pathLst>
                </a:custGeom>
                <a:solidFill>
                  <a:srgbClr val="000000"/>
                </a:solidFill>
                <a:ln w="2333" cap="rnd">
                  <a:noFill/>
                  <a:prstDash val="solid"/>
                  <a:round/>
                </a:ln>
              </p:spPr>
              <p:txBody>
                <a:bodyPr rtlCol="0" anchor="ctr"/>
                <a:lstStyle/>
                <a:p>
                  <a:endParaRPr lang="en-CH" sz="4400"/>
                </a:p>
              </p:txBody>
            </p:sp>
          </p:grpSp>
          <p:grpSp>
            <p:nvGrpSpPr>
              <p:cNvPr id="487" name="Graphic 4">
                <a:extLst>
                  <a:ext uri="{FF2B5EF4-FFF2-40B4-BE49-F238E27FC236}">
                    <a16:creationId xmlns:a16="http://schemas.microsoft.com/office/drawing/2014/main" id="{B8406185-1B00-5498-FD11-106BD9F5ECE7}"/>
                  </a:ext>
                </a:extLst>
              </p:cNvPr>
              <p:cNvGrpSpPr/>
              <p:nvPr/>
            </p:nvGrpSpPr>
            <p:grpSpPr>
              <a:xfrm>
                <a:off x="3646443" y="16691823"/>
                <a:ext cx="233274" cy="233288"/>
                <a:chOff x="3646443" y="16691823"/>
                <a:chExt cx="233274" cy="233288"/>
              </a:xfrm>
            </p:grpSpPr>
            <p:sp>
              <p:nvSpPr>
                <p:cNvPr id="488" name="Freeform 487">
                  <a:extLst>
                    <a:ext uri="{FF2B5EF4-FFF2-40B4-BE49-F238E27FC236}">
                      <a16:creationId xmlns:a16="http://schemas.microsoft.com/office/drawing/2014/main" id="{E970D143-8A97-C602-2998-D9F4E5E88DC0}"/>
                    </a:ext>
                  </a:extLst>
                </p:cNvPr>
                <p:cNvSpPr/>
                <p:nvPr/>
              </p:nvSpPr>
              <p:spPr>
                <a:xfrm>
                  <a:off x="3646443" y="16691823"/>
                  <a:ext cx="233274" cy="233288"/>
                </a:xfrm>
                <a:custGeom>
                  <a:avLst/>
                  <a:gdLst>
                    <a:gd name="connsiteX0" fmla="*/ 231908 w 233274"/>
                    <a:gd name="connsiteY0" fmla="*/ 112910 h 233288"/>
                    <a:gd name="connsiteX1" fmla="*/ 115271 w 233274"/>
                    <a:gd name="connsiteY1" fmla="*/ 229555 h 233288"/>
                    <a:gd name="connsiteX2" fmla="*/ -1366 w 233274"/>
                    <a:gd name="connsiteY2" fmla="*/ 112910 h 233288"/>
                    <a:gd name="connsiteX3" fmla="*/ 115271 w 233274"/>
                    <a:gd name="connsiteY3" fmla="*/ -3734 h 233288"/>
                    <a:gd name="connsiteX4" fmla="*/ 231908 w 233274"/>
                    <a:gd name="connsiteY4" fmla="*/ 112910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1908" y="112910"/>
                      </a:moveTo>
                      <a:cubicBezTo>
                        <a:pt x="231908" y="177331"/>
                        <a:pt x="179688" y="229555"/>
                        <a:pt x="115271" y="229555"/>
                      </a:cubicBezTo>
                      <a:cubicBezTo>
                        <a:pt x="50854" y="229555"/>
                        <a:pt x="-1366" y="177331"/>
                        <a:pt x="-1366" y="112910"/>
                      </a:cubicBezTo>
                      <a:cubicBezTo>
                        <a:pt x="-1366" y="48489"/>
                        <a:pt x="50854" y="-3734"/>
                        <a:pt x="115271" y="-3734"/>
                      </a:cubicBezTo>
                      <a:cubicBezTo>
                        <a:pt x="179688" y="-3734"/>
                        <a:pt x="231908" y="48489"/>
                        <a:pt x="231908" y="112910"/>
                      </a:cubicBezTo>
                      <a:close/>
                    </a:path>
                  </a:pathLst>
                </a:custGeom>
                <a:solidFill>
                  <a:srgbClr val="1CD5FF"/>
                </a:solidFill>
                <a:ln w="2333" cap="rnd">
                  <a:noFill/>
                  <a:prstDash val="solid"/>
                  <a:round/>
                </a:ln>
              </p:spPr>
              <p:txBody>
                <a:bodyPr rtlCol="0" anchor="ctr"/>
                <a:lstStyle/>
                <a:p>
                  <a:endParaRPr lang="en-CH" sz="4400"/>
                </a:p>
              </p:txBody>
            </p:sp>
            <p:sp>
              <p:nvSpPr>
                <p:cNvPr id="489" name="Freeform 488">
                  <a:extLst>
                    <a:ext uri="{FF2B5EF4-FFF2-40B4-BE49-F238E27FC236}">
                      <a16:creationId xmlns:a16="http://schemas.microsoft.com/office/drawing/2014/main" id="{97253743-75DC-C8A5-FBD8-7800CD42D230}"/>
                    </a:ext>
                  </a:extLst>
                </p:cNvPr>
                <p:cNvSpPr/>
                <p:nvPr/>
              </p:nvSpPr>
              <p:spPr>
                <a:xfrm>
                  <a:off x="3646443" y="16691823"/>
                  <a:ext cx="233274" cy="233288"/>
                </a:xfrm>
                <a:custGeom>
                  <a:avLst/>
                  <a:gdLst>
                    <a:gd name="connsiteX0" fmla="*/ 115271 w 233274"/>
                    <a:gd name="connsiteY0" fmla="*/ -3734 h 233288"/>
                    <a:gd name="connsiteX1" fmla="*/ 231908 w 233274"/>
                    <a:gd name="connsiteY1" fmla="*/ 112910 h 233288"/>
                    <a:gd name="connsiteX2" fmla="*/ 115271 w 233274"/>
                    <a:gd name="connsiteY2" fmla="*/ 229555 h 233288"/>
                    <a:gd name="connsiteX3" fmla="*/ -1366 w 233274"/>
                    <a:gd name="connsiteY3" fmla="*/ 112910 h 233288"/>
                    <a:gd name="connsiteX4" fmla="*/ 115271 w 233274"/>
                    <a:gd name="connsiteY4" fmla="*/ -3734 h 233288"/>
                    <a:gd name="connsiteX5" fmla="*/ 115271 w 233274"/>
                    <a:gd name="connsiteY5" fmla="*/ 12783 h 233288"/>
                    <a:gd name="connsiteX6" fmla="*/ 15150 w 233274"/>
                    <a:gd name="connsiteY6" fmla="*/ 112910 h 233288"/>
                    <a:gd name="connsiteX7" fmla="*/ 115271 w 233274"/>
                    <a:gd name="connsiteY7" fmla="*/ 213038 h 233288"/>
                    <a:gd name="connsiteX8" fmla="*/ 215392 w 233274"/>
                    <a:gd name="connsiteY8" fmla="*/ 112910 h 233288"/>
                    <a:gd name="connsiteX9" fmla="*/ 115271 w 233274"/>
                    <a:gd name="connsiteY9" fmla="*/ 12783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271" y="-3734"/>
                      </a:moveTo>
                      <a:cubicBezTo>
                        <a:pt x="179655" y="-3734"/>
                        <a:pt x="231908" y="48523"/>
                        <a:pt x="231908" y="112910"/>
                      </a:cubicBezTo>
                      <a:cubicBezTo>
                        <a:pt x="231908" y="177297"/>
                        <a:pt x="179655" y="229555"/>
                        <a:pt x="115271" y="229555"/>
                      </a:cubicBezTo>
                      <a:cubicBezTo>
                        <a:pt x="50887" y="229555"/>
                        <a:pt x="-1366" y="177297"/>
                        <a:pt x="-1366" y="112910"/>
                      </a:cubicBezTo>
                      <a:cubicBezTo>
                        <a:pt x="-1366" y="48523"/>
                        <a:pt x="50887" y="-3734"/>
                        <a:pt x="115271" y="-3734"/>
                      </a:cubicBezTo>
                      <a:close/>
                      <a:moveTo>
                        <a:pt x="115271" y="12783"/>
                      </a:moveTo>
                      <a:cubicBezTo>
                        <a:pt x="60008" y="12783"/>
                        <a:pt x="15150" y="57643"/>
                        <a:pt x="15150" y="112910"/>
                      </a:cubicBezTo>
                      <a:cubicBezTo>
                        <a:pt x="15150" y="168177"/>
                        <a:pt x="60008" y="213038"/>
                        <a:pt x="115271" y="213038"/>
                      </a:cubicBezTo>
                      <a:cubicBezTo>
                        <a:pt x="170533" y="213038"/>
                        <a:pt x="215392" y="168177"/>
                        <a:pt x="215392" y="112910"/>
                      </a:cubicBezTo>
                      <a:cubicBezTo>
                        <a:pt x="215392" y="57643"/>
                        <a:pt x="170533" y="12783"/>
                        <a:pt x="115271" y="12783"/>
                      </a:cubicBezTo>
                      <a:close/>
                    </a:path>
                  </a:pathLst>
                </a:custGeom>
                <a:solidFill>
                  <a:srgbClr val="000000"/>
                </a:solidFill>
                <a:ln w="2333" cap="rnd">
                  <a:noFill/>
                  <a:prstDash val="solid"/>
                  <a:round/>
                </a:ln>
              </p:spPr>
              <p:txBody>
                <a:bodyPr rtlCol="0" anchor="ctr"/>
                <a:lstStyle/>
                <a:p>
                  <a:endParaRPr lang="en-CH" sz="4400"/>
                </a:p>
              </p:txBody>
            </p:sp>
          </p:grpSp>
          <p:grpSp>
            <p:nvGrpSpPr>
              <p:cNvPr id="490" name="Graphic 4">
                <a:extLst>
                  <a:ext uri="{FF2B5EF4-FFF2-40B4-BE49-F238E27FC236}">
                    <a16:creationId xmlns:a16="http://schemas.microsoft.com/office/drawing/2014/main" id="{56EDBED6-F5FE-7CF4-339A-B71FCF4CE01D}"/>
                  </a:ext>
                </a:extLst>
              </p:cNvPr>
              <p:cNvGrpSpPr/>
              <p:nvPr/>
            </p:nvGrpSpPr>
            <p:grpSpPr>
              <a:xfrm>
                <a:off x="3758697" y="16798660"/>
                <a:ext cx="233274" cy="233288"/>
                <a:chOff x="3758697" y="16798660"/>
                <a:chExt cx="233274" cy="233288"/>
              </a:xfrm>
            </p:grpSpPr>
            <p:sp>
              <p:nvSpPr>
                <p:cNvPr id="491" name="Freeform 490">
                  <a:extLst>
                    <a:ext uri="{FF2B5EF4-FFF2-40B4-BE49-F238E27FC236}">
                      <a16:creationId xmlns:a16="http://schemas.microsoft.com/office/drawing/2014/main" id="{98E7C2A1-A8DD-DCE6-A7D0-B1AFB681C034}"/>
                    </a:ext>
                  </a:extLst>
                </p:cNvPr>
                <p:cNvSpPr/>
                <p:nvPr/>
              </p:nvSpPr>
              <p:spPr>
                <a:xfrm>
                  <a:off x="3758697" y="16798660"/>
                  <a:ext cx="233274" cy="233288"/>
                </a:xfrm>
                <a:custGeom>
                  <a:avLst/>
                  <a:gdLst>
                    <a:gd name="connsiteX0" fmla="*/ 231945 w 233274"/>
                    <a:gd name="connsiteY0" fmla="*/ 112945 h 233288"/>
                    <a:gd name="connsiteX1" fmla="*/ 115308 w 233274"/>
                    <a:gd name="connsiteY1" fmla="*/ 229590 h 233288"/>
                    <a:gd name="connsiteX2" fmla="*/ -1330 w 233274"/>
                    <a:gd name="connsiteY2" fmla="*/ 112945 h 233288"/>
                    <a:gd name="connsiteX3" fmla="*/ 115308 w 233274"/>
                    <a:gd name="connsiteY3" fmla="*/ -3699 h 233288"/>
                    <a:gd name="connsiteX4" fmla="*/ 231945 w 233274"/>
                    <a:gd name="connsiteY4" fmla="*/ 11294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1945" y="112945"/>
                      </a:moveTo>
                      <a:cubicBezTo>
                        <a:pt x="231945" y="177366"/>
                        <a:pt x="179725" y="229590"/>
                        <a:pt x="115308" y="229590"/>
                      </a:cubicBezTo>
                      <a:cubicBezTo>
                        <a:pt x="50891" y="229590"/>
                        <a:pt x="-1330" y="177366"/>
                        <a:pt x="-1330" y="112945"/>
                      </a:cubicBezTo>
                      <a:cubicBezTo>
                        <a:pt x="-1330" y="48524"/>
                        <a:pt x="50891" y="-3699"/>
                        <a:pt x="115308" y="-3699"/>
                      </a:cubicBezTo>
                      <a:cubicBezTo>
                        <a:pt x="179725" y="-3699"/>
                        <a:pt x="231945" y="48524"/>
                        <a:pt x="231945" y="112945"/>
                      </a:cubicBezTo>
                      <a:close/>
                    </a:path>
                  </a:pathLst>
                </a:custGeom>
                <a:solidFill>
                  <a:srgbClr val="1CD5FF"/>
                </a:solidFill>
                <a:ln w="2333" cap="rnd">
                  <a:noFill/>
                  <a:prstDash val="solid"/>
                  <a:round/>
                </a:ln>
              </p:spPr>
              <p:txBody>
                <a:bodyPr rtlCol="0" anchor="ctr"/>
                <a:lstStyle/>
                <a:p>
                  <a:endParaRPr lang="en-CH" sz="4400"/>
                </a:p>
              </p:txBody>
            </p:sp>
            <p:sp>
              <p:nvSpPr>
                <p:cNvPr id="492" name="Freeform 491">
                  <a:extLst>
                    <a:ext uri="{FF2B5EF4-FFF2-40B4-BE49-F238E27FC236}">
                      <a16:creationId xmlns:a16="http://schemas.microsoft.com/office/drawing/2014/main" id="{12783821-7F4B-8FD3-5A5C-0E6D1BF040EF}"/>
                    </a:ext>
                  </a:extLst>
                </p:cNvPr>
                <p:cNvSpPr/>
                <p:nvPr/>
              </p:nvSpPr>
              <p:spPr>
                <a:xfrm>
                  <a:off x="3758697" y="16798660"/>
                  <a:ext cx="233274" cy="233288"/>
                </a:xfrm>
                <a:custGeom>
                  <a:avLst/>
                  <a:gdLst>
                    <a:gd name="connsiteX0" fmla="*/ 115308 w 233274"/>
                    <a:gd name="connsiteY0" fmla="*/ -3699 h 233288"/>
                    <a:gd name="connsiteX1" fmla="*/ 231945 w 233274"/>
                    <a:gd name="connsiteY1" fmla="*/ 112945 h 233288"/>
                    <a:gd name="connsiteX2" fmla="*/ 115308 w 233274"/>
                    <a:gd name="connsiteY2" fmla="*/ 229590 h 233288"/>
                    <a:gd name="connsiteX3" fmla="*/ -1330 w 233274"/>
                    <a:gd name="connsiteY3" fmla="*/ 112945 h 233288"/>
                    <a:gd name="connsiteX4" fmla="*/ 115308 w 233274"/>
                    <a:gd name="connsiteY4" fmla="*/ -3699 h 233288"/>
                    <a:gd name="connsiteX5" fmla="*/ 115308 w 233274"/>
                    <a:gd name="connsiteY5" fmla="*/ 12818 h 233288"/>
                    <a:gd name="connsiteX6" fmla="*/ 15186 w 233274"/>
                    <a:gd name="connsiteY6" fmla="*/ 112945 h 233288"/>
                    <a:gd name="connsiteX7" fmla="*/ 115308 w 233274"/>
                    <a:gd name="connsiteY7" fmla="*/ 213073 h 233288"/>
                    <a:gd name="connsiteX8" fmla="*/ 215429 w 233274"/>
                    <a:gd name="connsiteY8" fmla="*/ 112945 h 233288"/>
                    <a:gd name="connsiteX9" fmla="*/ 115308 w 233274"/>
                    <a:gd name="connsiteY9" fmla="*/ 1281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308" y="-3699"/>
                      </a:moveTo>
                      <a:cubicBezTo>
                        <a:pt x="179692" y="-3699"/>
                        <a:pt x="231945" y="48558"/>
                        <a:pt x="231945" y="112945"/>
                      </a:cubicBezTo>
                      <a:cubicBezTo>
                        <a:pt x="231945" y="177332"/>
                        <a:pt x="179692" y="229590"/>
                        <a:pt x="115308" y="229590"/>
                      </a:cubicBezTo>
                      <a:cubicBezTo>
                        <a:pt x="50924" y="229590"/>
                        <a:pt x="-1330" y="177332"/>
                        <a:pt x="-1330" y="112945"/>
                      </a:cubicBezTo>
                      <a:cubicBezTo>
                        <a:pt x="-1330" y="48558"/>
                        <a:pt x="50924" y="-3699"/>
                        <a:pt x="115308" y="-3699"/>
                      </a:cubicBezTo>
                      <a:close/>
                      <a:moveTo>
                        <a:pt x="115308" y="12818"/>
                      </a:moveTo>
                      <a:cubicBezTo>
                        <a:pt x="60045" y="12818"/>
                        <a:pt x="15186" y="57678"/>
                        <a:pt x="15186" y="112945"/>
                      </a:cubicBezTo>
                      <a:cubicBezTo>
                        <a:pt x="15186" y="168212"/>
                        <a:pt x="60045" y="213073"/>
                        <a:pt x="115308" y="213073"/>
                      </a:cubicBezTo>
                      <a:cubicBezTo>
                        <a:pt x="170570" y="213073"/>
                        <a:pt x="215429" y="168212"/>
                        <a:pt x="215429" y="112945"/>
                      </a:cubicBezTo>
                      <a:cubicBezTo>
                        <a:pt x="215429" y="57678"/>
                        <a:pt x="170570" y="12818"/>
                        <a:pt x="115308" y="12818"/>
                      </a:cubicBezTo>
                      <a:close/>
                    </a:path>
                  </a:pathLst>
                </a:custGeom>
                <a:solidFill>
                  <a:srgbClr val="000000"/>
                </a:solidFill>
                <a:ln w="2333" cap="rnd">
                  <a:noFill/>
                  <a:prstDash val="solid"/>
                  <a:round/>
                </a:ln>
              </p:spPr>
              <p:txBody>
                <a:bodyPr rtlCol="0" anchor="ctr"/>
                <a:lstStyle/>
                <a:p>
                  <a:endParaRPr lang="en-CH" sz="4400"/>
                </a:p>
              </p:txBody>
            </p:sp>
          </p:grpSp>
          <p:grpSp>
            <p:nvGrpSpPr>
              <p:cNvPr id="493" name="Graphic 4">
                <a:extLst>
                  <a:ext uri="{FF2B5EF4-FFF2-40B4-BE49-F238E27FC236}">
                    <a16:creationId xmlns:a16="http://schemas.microsoft.com/office/drawing/2014/main" id="{11CFE3FB-FD62-F708-5A79-C3AFF3B5D8CE}"/>
                  </a:ext>
                </a:extLst>
              </p:cNvPr>
              <p:cNvGrpSpPr/>
              <p:nvPr/>
            </p:nvGrpSpPr>
            <p:grpSpPr>
              <a:xfrm>
                <a:off x="3855989" y="16932596"/>
                <a:ext cx="233274" cy="233288"/>
                <a:chOff x="3855989" y="16932596"/>
                <a:chExt cx="233274" cy="233288"/>
              </a:xfrm>
            </p:grpSpPr>
            <p:sp>
              <p:nvSpPr>
                <p:cNvPr id="494" name="Freeform 493">
                  <a:extLst>
                    <a:ext uri="{FF2B5EF4-FFF2-40B4-BE49-F238E27FC236}">
                      <a16:creationId xmlns:a16="http://schemas.microsoft.com/office/drawing/2014/main" id="{20741C06-939F-4B4A-24AF-76F9EF6F19AF}"/>
                    </a:ext>
                  </a:extLst>
                </p:cNvPr>
                <p:cNvSpPr/>
                <p:nvPr/>
              </p:nvSpPr>
              <p:spPr>
                <a:xfrm>
                  <a:off x="3855989" y="16932596"/>
                  <a:ext cx="233274" cy="233288"/>
                </a:xfrm>
                <a:custGeom>
                  <a:avLst/>
                  <a:gdLst>
                    <a:gd name="connsiteX0" fmla="*/ 231977 w 233274"/>
                    <a:gd name="connsiteY0" fmla="*/ 112989 h 233288"/>
                    <a:gd name="connsiteX1" fmla="*/ 115340 w 233274"/>
                    <a:gd name="connsiteY1" fmla="*/ 229634 h 233288"/>
                    <a:gd name="connsiteX2" fmla="*/ -1298 w 233274"/>
                    <a:gd name="connsiteY2" fmla="*/ 112989 h 233288"/>
                    <a:gd name="connsiteX3" fmla="*/ 115340 w 233274"/>
                    <a:gd name="connsiteY3" fmla="*/ -3655 h 233288"/>
                    <a:gd name="connsiteX4" fmla="*/ 231977 w 233274"/>
                    <a:gd name="connsiteY4" fmla="*/ 112989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1977" y="112989"/>
                      </a:moveTo>
                      <a:cubicBezTo>
                        <a:pt x="231977" y="177410"/>
                        <a:pt x="179757" y="229634"/>
                        <a:pt x="115340" y="229634"/>
                      </a:cubicBezTo>
                      <a:cubicBezTo>
                        <a:pt x="50923" y="229634"/>
                        <a:pt x="-1298" y="177410"/>
                        <a:pt x="-1298" y="112989"/>
                      </a:cubicBezTo>
                      <a:cubicBezTo>
                        <a:pt x="-1298" y="48568"/>
                        <a:pt x="50923" y="-3655"/>
                        <a:pt x="115340" y="-3655"/>
                      </a:cubicBezTo>
                      <a:cubicBezTo>
                        <a:pt x="179757" y="-3655"/>
                        <a:pt x="231977" y="48568"/>
                        <a:pt x="231977" y="112989"/>
                      </a:cubicBezTo>
                      <a:close/>
                    </a:path>
                  </a:pathLst>
                </a:custGeom>
                <a:solidFill>
                  <a:srgbClr val="1CD5FF"/>
                </a:solidFill>
                <a:ln w="2333" cap="rnd">
                  <a:noFill/>
                  <a:prstDash val="solid"/>
                  <a:round/>
                </a:ln>
              </p:spPr>
              <p:txBody>
                <a:bodyPr rtlCol="0" anchor="ctr"/>
                <a:lstStyle/>
                <a:p>
                  <a:endParaRPr lang="en-CH" sz="4400"/>
                </a:p>
              </p:txBody>
            </p:sp>
            <p:sp>
              <p:nvSpPr>
                <p:cNvPr id="495" name="Freeform 494">
                  <a:extLst>
                    <a:ext uri="{FF2B5EF4-FFF2-40B4-BE49-F238E27FC236}">
                      <a16:creationId xmlns:a16="http://schemas.microsoft.com/office/drawing/2014/main" id="{355E6F6D-9867-7C51-7060-30B61B61FB5F}"/>
                    </a:ext>
                  </a:extLst>
                </p:cNvPr>
                <p:cNvSpPr/>
                <p:nvPr/>
              </p:nvSpPr>
              <p:spPr>
                <a:xfrm>
                  <a:off x="3855989" y="16932596"/>
                  <a:ext cx="233274" cy="233288"/>
                </a:xfrm>
                <a:custGeom>
                  <a:avLst/>
                  <a:gdLst>
                    <a:gd name="connsiteX0" fmla="*/ 115340 w 233274"/>
                    <a:gd name="connsiteY0" fmla="*/ -3655 h 233288"/>
                    <a:gd name="connsiteX1" fmla="*/ 231977 w 233274"/>
                    <a:gd name="connsiteY1" fmla="*/ 112989 h 233288"/>
                    <a:gd name="connsiteX2" fmla="*/ 115340 w 233274"/>
                    <a:gd name="connsiteY2" fmla="*/ 229634 h 233288"/>
                    <a:gd name="connsiteX3" fmla="*/ -1298 w 233274"/>
                    <a:gd name="connsiteY3" fmla="*/ 112989 h 233288"/>
                    <a:gd name="connsiteX4" fmla="*/ 115340 w 233274"/>
                    <a:gd name="connsiteY4" fmla="*/ -3655 h 233288"/>
                    <a:gd name="connsiteX5" fmla="*/ 115340 w 233274"/>
                    <a:gd name="connsiteY5" fmla="*/ 12862 h 233288"/>
                    <a:gd name="connsiteX6" fmla="*/ 15218 w 233274"/>
                    <a:gd name="connsiteY6" fmla="*/ 112989 h 233288"/>
                    <a:gd name="connsiteX7" fmla="*/ 115340 w 233274"/>
                    <a:gd name="connsiteY7" fmla="*/ 213117 h 233288"/>
                    <a:gd name="connsiteX8" fmla="*/ 215461 w 233274"/>
                    <a:gd name="connsiteY8" fmla="*/ 112989 h 233288"/>
                    <a:gd name="connsiteX9" fmla="*/ 115340 w 233274"/>
                    <a:gd name="connsiteY9" fmla="*/ 12862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340" y="-3655"/>
                      </a:moveTo>
                      <a:cubicBezTo>
                        <a:pt x="179723" y="-3655"/>
                        <a:pt x="231977" y="48602"/>
                        <a:pt x="231977" y="112989"/>
                      </a:cubicBezTo>
                      <a:cubicBezTo>
                        <a:pt x="231977" y="177376"/>
                        <a:pt x="179723" y="229634"/>
                        <a:pt x="115340" y="229634"/>
                      </a:cubicBezTo>
                      <a:cubicBezTo>
                        <a:pt x="50956" y="229634"/>
                        <a:pt x="-1298" y="177376"/>
                        <a:pt x="-1298" y="112989"/>
                      </a:cubicBezTo>
                      <a:cubicBezTo>
                        <a:pt x="-1298" y="48602"/>
                        <a:pt x="50956" y="-3655"/>
                        <a:pt x="115340" y="-3655"/>
                      </a:cubicBezTo>
                      <a:close/>
                      <a:moveTo>
                        <a:pt x="115340" y="12862"/>
                      </a:moveTo>
                      <a:cubicBezTo>
                        <a:pt x="60077" y="12862"/>
                        <a:pt x="15218" y="57722"/>
                        <a:pt x="15218" y="112989"/>
                      </a:cubicBezTo>
                      <a:cubicBezTo>
                        <a:pt x="15218" y="168256"/>
                        <a:pt x="60077" y="213117"/>
                        <a:pt x="115340" y="213117"/>
                      </a:cubicBezTo>
                      <a:cubicBezTo>
                        <a:pt x="170602" y="213117"/>
                        <a:pt x="215461" y="168256"/>
                        <a:pt x="215461" y="112989"/>
                      </a:cubicBezTo>
                      <a:cubicBezTo>
                        <a:pt x="215461" y="57722"/>
                        <a:pt x="170602" y="12862"/>
                        <a:pt x="115340" y="12862"/>
                      </a:cubicBezTo>
                      <a:close/>
                    </a:path>
                  </a:pathLst>
                </a:custGeom>
                <a:solidFill>
                  <a:srgbClr val="000000"/>
                </a:solidFill>
                <a:ln w="2333" cap="rnd">
                  <a:noFill/>
                  <a:prstDash val="solid"/>
                  <a:round/>
                </a:ln>
              </p:spPr>
              <p:txBody>
                <a:bodyPr rtlCol="0" anchor="ctr"/>
                <a:lstStyle/>
                <a:p>
                  <a:endParaRPr lang="en-CH" sz="4400"/>
                </a:p>
              </p:txBody>
            </p:sp>
          </p:grpSp>
          <p:grpSp>
            <p:nvGrpSpPr>
              <p:cNvPr id="496" name="Graphic 4">
                <a:extLst>
                  <a:ext uri="{FF2B5EF4-FFF2-40B4-BE49-F238E27FC236}">
                    <a16:creationId xmlns:a16="http://schemas.microsoft.com/office/drawing/2014/main" id="{6F9B4DFF-87BD-CC42-C4BC-EA52EBEA4D23}"/>
                  </a:ext>
                </a:extLst>
              </p:cNvPr>
              <p:cNvGrpSpPr/>
              <p:nvPr/>
            </p:nvGrpSpPr>
            <p:grpSpPr>
              <a:xfrm>
                <a:off x="4147232" y="16828409"/>
                <a:ext cx="233274" cy="233288"/>
                <a:chOff x="4147232" y="16828409"/>
                <a:chExt cx="233274" cy="233288"/>
              </a:xfrm>
            </p:grpSpPr>
            <p:sp>
              <p:nvSpPr>
                <p:cNvPr id="497" name="Freeform 496">
                  <a:extLst>
                    <a:ext uri="{FF2B5EF4-FFF2-40B4-BE49-F238E27FC236}">
                      <a16:creationId xmlns:a16="http://schemas.microsoft.com/office/drawing/2014/main" id="{FAC10BF7-8E48-2B24-3642-E61DD0E0E225}"/>
                    </a:ext>
                  </a:extLst>
                </p:cNvPr>
                <p:cNvSpPr/>
                <p:nvPr/>
              </p:nvSpPr>
              <p:spPr>
                <a:xfrm>
                  <a:off x="4147232" y="16828409"/>
                  <a:ext cx="233274" cy="233288"/>
                </a:xfrm>
                <a:custGeom>
                  <a:avLst/>
                  <a:gdLst>
                    <a:gd name="connsiteX0" fmla="*/ 232072 w 233274"/>
                    <a:gd name="connsiteY0" fmla="*/ 112955 h 233288"/>
                    <a:gd name="connsiteX1" fmla="*/ 115435 w 233274"/>
                    <a:gd name="connsiteY1" fmla="*/ 229600 h 233288"/>
                    <a:gd name="connsiteX2" fmla="*/ -1202 w 233274"/>
                    <a:gd name="connsiteY2" fmla="*/ 112955 h 233288"/>
                    <a:gd name="connsiteX3" fmla="*/ 115435 w 233274"/>
                    <a:gd name="connsiteY3" fmla="*/ -3689 h 233288"/>
                    <a:gd name="connsiteX4" fmla="*/ 232072 w 233274"/>
                    <a:gd name="connsiteY4" fmla="*/ 112955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072" y="112955"/>
                      </a:moveTo>
                      <a:cubicBezTo>
                        <a:pt x="232072" y="177376"/>
                        <a:pt x="179852" y="229600"/>
                        <a:pt x="115435" y="229600"/>
                      </a:cubicBezTo>
                      <a:cubicBezTo>
                        <a:pt x="51018" y="229600"/>
                        <a:pt x="-1202" y="177376"/>
                        <a:pt x="-1202" y="112955"/>
                      </a:cubicBezTo>
                      <a:cubicBezTo>
                        <a:pt x="-1202" y="48534"/>
                        <a:pt x="51018" y="-3689"/>
                        <a:pt x="115435" y="-3689"/>
                      </a:cubicBezTo>
                      <a:cubicBezTo>
                        <a:pt x="179852" y="-3689"/>
                        <a:pt x="232072" y="48534"/>
                        <a:pt x="232072" y="112955"/>
                      </a:cubicBezTo>
                      <a:close/>
                    </a:path>
                  </a:pathLst>
                </a:custGeom>
                <a:solidFill>
                  <a:srgbClr val="1CD5FF"/>
                </a:solidFill>
                <a:ln w="2333" cap="rnd">
                  <a:noFill/>
                  <a:prstDash val="solid"/>
                  <a:round/>
                </a:ln>
              </p:spPr>
              <p:txBody>
                <a:bodyPr rtlCol="0" anchor="ctr"/>
                <a:lstStyle/>
                <a:p>
                  <a:endParaRPr lang="en-CH" sz="4400"/>
                </a:p>
              </p:txBody>
            </p:sp>
            <p:sp>
              <p:nvSpPr>
                <p:cNvPr id="498" name="Freeform 497">
                  <a:extLst>
                    <a:ext uri="{FF2B5EF4-FFF2-40B4-BE49-F238E27FC236}">
                      <a16:creationId xmlns:a16="http://schemas.microsoft.com/office/drawing/2014/main" id="{3E13F0AB-4FF0-B127-CCDE-73933546FF7E}"/>
                    </a:ext>
                  </a:extLst>
                </p:cNvPr>
                <p:cNvSpPr/>
                <p:nvPr/>
              </p:nvSpPr>
              <p:spPr>
                <a:xfrm>
                  <a:off x="4147232" y="16828409"/>
                  <a:ext cx="233274" cy="233288"/>
                </a:xfrm>
                <a:custGeom>
                  <a:avLst/>
                  <a:gdLst>
                    <a:gd name="connsiteX0" fmla="*/ 115435 w 233274"/>
                    <a:gd name="connsiteY0" fmla="*/ -3689 h 233288"/>
                    <a:gd name="connsiteX1" fmla="*/ 232072 w 233274"/>
                    <a:gd name="connsiteY1" fmla="*/ 112955 h 233288"/>
                    <a:gd name="connsiteX2" fmla="*/ 115435 w 233274"/>
                    <a:gd name="connsiteY2" fmla="*/ 229600 h 233288"/>
                    <a:gd name="connsiteX3" fmla="*/ -1202 w 233274"/>
                    <a:gd name="connsiteY3" fmla="*/ 112955 h 233288"/>
                    <a:gd name="connsiteX4" fmla="*/ 115435 w 233274"/>
                    <a:gd name="connsiteY4" fmla="*/ -3689 h 233288"/>
                    <a:gd name="connsiteX5" fmla="*/ 115435 w 233274"/>
                    <a:gd name="connsiteY5" fmla="*/ 12828 h 233288"/>
                    <a:gd name="connsiteX6" fmla="*/ 15314 w 233274"/>
                    <a:gd name="connsiteY6" fmla="*/ 112955 h 233288"/>
                    <a:gd name="connsiteX7" fmla="*/ 115435 w 233274"/>
                    <a:gd name="connsiteY7" fmla="*/ 213082 h 233288"/>
                    <a:gd name="connsiteX8" fmla="*/ 215556 w 233274"/>
                    <a:gd name="connsiteY8" fmla="*/ 112955 h 233288"/>
                    <a:gd name="connsiteX9" fmla="*/ 115435 w 233274"/>
                    <a:gd name="connsiteY9" fmla="*/ 12828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435" y="-3689"/>
                      </a:moveTo>
                      <a:cubicBezTo>
                        <a:pt x="179819" y="-3689"/>
                        <a:pt x="232072" y="48568"/>
                        <a:pt x="232072" y="112955"/>
                      </a:cubicBezTo>
                      <a:cubicBezTo>
                        <a:pt x="232072" y="177342"/>
                        <a:pt x="179819" y="229600"/>
                        <a:pt x="115435" y="229600"/>
                      </a:cubicBezTo>
                      <a:cubicBezTo>
                        <a:pt x="51051" y="229600"/>
                        <a:pt x="-1202" y="177342"/>
                        <a:pt x="-1202" y="112955"/>
                      </a:cubicBezTo>
                      <a:cubicBezTo>
                        <a:pt x="-1202" y="48568"/>
                        <a:pt x="51051" y="-3689"/>
                        <a:pt x="115435" y="-3689"/>
                      </a:cubicBezTo>
                      <a:close/>
                      <a:moveTo>
                        <a:pt x="115435" y="12828"/>
                      </a:moveTo>
                      <a:cubicBezTo>
                        <a:pt x="60173" y="12828"/>
                        <a:pt x="15314" y="57688"/>
                        <a:pt x="15314" y="112955"/>
                      </a:cubicBezTo>
                      <a:cubicBezTo>
                        <a:pt x="15314" y="168222"/>
                        <a:pt x="60173" y="213082"/>
                        <a:pt x="115435" y="213082"/>
                      </a:cubicBezTo>
                      <a:cubicBezTo>
                        <a:pt x="170698" y="213082"/>
                        <a:pt x="215556" y="168222"/>
                        <a:pt x="215556" y="112955"/>
                      </a:cubicBezTo>
                      <a:cubicBezTo>
                        <a:pt x="215556" y="57688"/>
                        <a:pt x="170698" y="12828"/>
                        <a:pt x="115435" y="12828"/>
                      </a:cubicBezTo>
                      <a:close/>
                    </a:path>
                  </a:pathLst>
                </a:custGeom>
                <a:solidFill>
                  <a:srgbClr val="000000"/>
                </a:solidFill>
                <a:ln w="2333" cap="rnd">
                  <a:noFill/>
                  <a:prstDash val="solid"/>
                  <a:round/>
                </a:ln>
              </p:spPr>
              <p:txBody>
                <a:bodyPr rtlCol="0" anchor="ctr"/>
                <a:lstStyle/>
                <a:p>
                  <a:endParaRPr lang="en-CH" sz="4400"/>
                </a:p>
              </p:txBody>
            </p:sp>
          </p:grpSp>
          <p:grpSp>
            <p:nvGrpSpPr>
              <p:cNvPr id="499" name="Graphic 4">
                <a:extLst>
                  <a:ext uri="{FF2B5EF4-FFF2-40B4-BE49-F238E27FC236}">
                    <a16:creationId xmlns:a16="http://schemas.microsoft.com/office/drawing/2014/main" id="{542F9019-6D97-DBBB-20DE-E6F95094B124}"/>
                  </a:ext>
                </a:extLst>
              </p:cNvPr>
              <p:cNvGrpSpPr/>
              <p:nvPr/>
            </p:nvGrpSpPr>
            <p:grpSpPr>
              <a:xfrm>
                <a:off x="4262884" y="16911912"/>
                <a:ext cx="233274" cy="233288"/>
                <a:chOff x="4262884" y="16911912"/>
                <a:chExt cx="233274" cy="233288"/>
              </a:xfrm>
            </p:grpSpPr>
            <p:sp>
              <p:nvSpPr>
                <p:cNvPr id="500" name="Freeform 499">
                  <a:extLst>
                    <a:ext uri="{FF2B5EF4-FFF2-40B4-BE49-F238E27FC236}">
                      <a16:creationId xmlns:a16="http://schemas.microsoft.com/office/drawing/2014/main" id="{D0D85A1D-7A49-8FA1-F811-1AF98DB47C7A}"/>
                    </a:ext>
                  </a:extLst>
                </p:cNvPr>
                <p:cNvSpPr/>
                <p:nvPr/>
              </p:nvSpPr>
              <p:spPr>
                <a:xfrm>
                  <a:off x="4262884" y="16911912"/>
                  <a:ext cx="233274" cy="233288"/>
                </a:xfrm>
                <a:custGeom>
                  <a:avLst/>
                  <a:gdLst>
                    <a:gd name="connsiteX0" fmla="*/ 232110 w 233274"/>
                    <a:gd name="connsiteY0" fmla="*/ 112982 h 233288"/>
                    <a:gd name="connsiteX1" fmla="*/ 115473 w 233274"/>
                    <a:gd name="connsiteY1" fmla="*/ 229627 h 233288"/>
                    <a:gd name="connsiteX2" fmla="*/ -1164 w 233274"/>
                    <a:gd name="connsiteY2" fmla="*/ 112982 h 233288"/>
                    <a:gd name="connsiteX3" fmla="*/ 115473 w 233274"/>
                    <a:gd name="connsiteY3" fmla="*/ -3662 h 233288"/>
                    <a:gd name="connsiteX4" fmla="*/ 232110 w 233274"/>
                    <a:gd name="connsiteY4" fmla="*/ 11298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110" y="112982"/>
                      </a:moveTo>
                      <a:cubicBezTo>
                        <a:pt x="232110" y="177403"/>
                        <a:pt x="179890" y="229627"/>
                        <a:pt x="115473" y="229627"/>
                      </a:cubicBezTo>
                      <a:cubicBezTo>
                        <a:pt x="51056" y="229627"/>
                        <a:pt x="-1164" y="177403"/>
                        <a:pt x="-1164" y="112982"/>
                      </a:cubicBezTo>
                      <a:cubicBezTo>
                        <a:pt x="-1164" y="48561"/>
                        <a:pt x="51056" y="-3662"/>
                        <a:pt x="115473" y="-3662"/>
                      </a:cubicBezTo>
                      <a:cubicBezTo>
                        <a:pt x="179890" y="-3662"/>
                        <a:pt x="232110" y="48561"/>
                        <a:pt x="232110" y="112982"/>
                      </a:cubicBezTo>
                      <a:close/>
                    </a:path>
                  </a:pathLst>
                </a:custGeom>
                <a:solidFill>
                  <a:srgbClr val="1CD5FF"/>
                </a:solidFill>
                <a:ln w="2333" cap="rnd">
                  <a:noFill/>
                  <a:prstDash val="solid"/>
                  <a:round/>
                </a:ln>
              </p:spPr>
              <p:txBody>
                <a:bodyPr rtlCol="0" anchor="ctr"/>
                <a:lstStyle/>
                <a:p>
                  <a:endParaRPr lang="en-CH" sz="4400"/>
                </a:p>
              </p:txBody>
            </p:sp>
            <p:sp>
              <p:nvSpPr>
                <p:cNvPr id="501" name="Freeform 500">
                  <a:extLst>
                    <a:ext uri="{FF2B5EF4-FFF2-40B4-BE49-F238E27FC236}">
                      <a16:creationId xmlns:a16="http://schemas.microsoft.com/office/drawing/2014/main" id="{C0873482-7E95-9A1E-8BA4-02E1817CC650}"/>
                    </a:ext>
                  </a:extLst>
                </p:cNvPr>
                <p:cNvSpPr/>
                <p:nvPr/>
              </p:nvSpPr>
              <p:spPr>
                <a:xfrm>
                  <a:off x="4262884" y="16911912"/>
                  <a:ext cx="233274" cy="233288"/>
                </a:xfrm>
                <a:custGeom>
                  <a:avLst/>
                  <a:gdLst>
                    <a:gd name="connsiteX0" fmla="*/ 115473 w 233274"/>
                    <a:gd name="connsiteY0" fmla="*/ -3662 h 233288"/>
                    <a:gd name="connsiteX1" fmla="*/ 232110 w 233274"/>
                    <a:gd name="connsiteY1" fmla="*/ 112982 h 233288"/>
                    <a:gd name="connsiteX2" fmla="*/ 115473 w 233274"/>
                    <a:gd name="connsiteY2" fmla="*/ 229627 h 233288"/>
                    <a:gd name="connsiteX3" fmla="*/ -1164 w 233274"/>
                    <a:gd name="connsiteY3" fmla="*/ 112982 h 233288"/>
                    <a:gd name="connsiteX4" fmla="*/ 115473 w 233274"/>
                    <a:gd name="connsiteY4" fmla="*/ -3662 h 233288"/>
                    <a:gd name="connsiteX5" fmla="*/ 115473 w 233274"/>
                    <a:gd name="connsiteY5" fmla="*/ 12855 h 233288"/>
                    <a:gd name="connsiteX6" fmla="*/ 15352 w 233274"/>
                    <a:gd name="connsiteY6" fmla="*/ 112982 h 233288"/>
                    <a:gd name="connsiteX7" fmla="*/ 115473 w 233274"/>
                    <a:gd name="connsiteY7" fmla="*/ 213110 h 233288"/>
                    <a:gd name="connsiteX8" fmla="*/ 215594 w 233274"/>
                    <a:gd name="connsiteY8" fmla="*/ 112982 h 233288"/>
                    <a:gd name="connsiteX9" fmla="*/ 115473 w 233274"/>
                    <a:gd name="connsiteY9" fmla="*/ 12855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473" y="-3662"/>
                      </a:moveTo>
                      <a:cubicBezTo>
                        <a:pt x="179857" y="-3662"/>
                        <a:pt x="232110" y="48596"/>
                        <a:pt x="232110" y="112982"/>
                      </a:cubicBezTo>
                      <a:cubicBezTo>
                        <a:pt x="232110" y="177369"/>
                        <a:pt x="179857" y="229627"/>
                        <a:pt x="115473" y="229627"/>
                      </a:cubicBezTo>
                      <a:cubicBezTo>
                        <a:pt x="51089" y="229627"/>
                        <a:pt x="-1164" y="177369"/>
                        <a:pt x="-1164" y="112982"/>
                      </a:cubicBezTo>
                      <a:cubicBezTo>
                        <a:pt x="-1164" y="48596"/>
                        <a:pt x="51089" y="-3662"/>
                        <a:pt x="115473" y="-3662"/>
                      </a:cubicBezTo>
                      <a:close/>
                      <a:moveTo>
                        <a:pt x="115473" y="12855"/>
                      </a:moveTo>
                      <a:cubicBezTo>
                        <a:pt x="60211" y="12855"/>
                        <a:pt x="15352" y="57715"/>
                        <a:pt x="15352" y="112982"/>
                      </a:cubicBezTo>
                      <a:cubicBezTo>
                        <a:pt x="15352" y="168250"/>
                        <a:pt x="60211" y="213110"/>
                        <a:pt x="115473" y="213110"/>
                      </a:cubicBezTo>
                      <a:cubicBezTo>
                        <a:pt x="170736" y="213110"/>
                        <a:pt x="215594" y="168250"/>
                        <a:pt x="215594" y="112982"/>
                      </a:cubicBezTo>
                      <a:cubicBezTo>
                        <a:pt x="215594" y="57715"/>
                        <a:pt x="170736" y="12855"/>
                        <a:pt x="115473" y="12855"/>
                      </a:cubicBezTo>
                      <a:close/>
                    </a:path>
                  </a:pathLst>
                </a:custGeom>
                <a:solidFill>
                  <a:srgbClr val="000000"/>
                </a:solidFill>
                <a:ln w="2333" cap="rnd">
                  <a:noFill/>
                  <a:prstDash val="solid"/>
                  <a:round/>
                </a:ln>
              </p:spPr>
              <p:txBody>
                <a:bodyPr rtlCol="0" anchor="ctr"/>
                <a:lstStyle/>
                <a:p>
                  <a:endParaRPr lang="en-CH" sz="4400"/>
                </a:p>
              </p:txBody>
            </p:sp>
          </p:grpSp>
          <p:grpSp>
            <p:nvGrpSpPr>
              <p:cNvPr id="502" name="Graphic 4">
                <a:extLst>
                  <a:ext uri="{FF2B5EF4-FFF2-40B4-BE49-F238E27FC236}">
                    <a16:creationId xmlns:a16="http://schemas.microsoft.com/office/drawing/2014/main" id="{2FEE5733-1BD9-7EC2-A1C3-FE24FAF6A07D}"/>
                  </a:ext>
                </a:extLst>
              </p:cNvPr>
              <p:cNvGrpSpPr/>
              <p:nvPr/>
            </p:nvGrpSpPr>
            <p:grpSpPr>
              <a:xfrm>
                <a:off x="4480637" y="16721234"/>
                <a:ext cx="233274" cy="233288"/>
                <a:chOff x="4480637" y="16721234"/>
                <a:chExt cx="233274" cy="233288"/>
              </a:xfrm>
            </p:grpSpPr>
            <p:sp>
              <p:nvSpPr>
                <p:cNvPr id="503" name="Freeform 502">
                  <a:extLst>
                    <a:ext uri="{FF2B5EF4-FFF2-40B4-BE49-F238E27FC236}">
                      <a16:creationId xmlns:a16="http://schemas.microsoft.com/office/drawing/2014/main" id="{B01DA4FD-29BA-CC70-B75B-F423BC392E3D}"/>
                    </a:ext>
                  </a:extLst>
                </p:cNvPr>
                <p:cNvSpPr/>
                <p:nvPr/>
              </p:nvSpPr>
              <p:spPr>
                <a:xfrm>
                  <a:off x="4480637" y="16721234"/>
                  <a:ext cx="233274" cy="233288"/>
                </a:xfrm>
                <a:custGeom>
                  <a:avLst/>
                  <a:gdLst>
                    <a:gd name="connsiteX0" fmla="*/ 232182 w 233274"/>
                    <a:gd name="connsiteY0" fmla="*/ 112920 h 233288"/>
                    <a:gd name="connsiteX1" fmla="*/ 115545 w 233274"/>
                    <a:gd name="connsiteY1" fmla="*/ 229564 h 233288"/>
                    <a:gd name="connsiteX2" fmla="*/ -1093 w 233274"/>
                    <a:gd name="connsiteY2" fmla="*/ 112920 h 233288"/>
                    <a:gd name="connsiteX3" fmla="*/ 115545 w 233274"/>
                    <a:gd name="connsiteY3" fmla="*/ -3725 h 233288"/>
                    <a:gd name="connsiteX4" fmla="*/ 232182 w 233274"/>
                    <a:gd name="connsiteY4" fmla="*/ 112920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182" y="112920"/>
                      </a:moveTo>
                      <a:cubicBezTo>
                        <a:pt x="232182" y="177341"/>
                        <a:pt x="179962" y="229564"/>
                        <a:pt x="115545" y="229564"/>
                      </a:cubicBezTo>
                      <a:cubicBezTo>
                        <a:pt x="51128" y="229564"/>
                        <a:pt x="-1093" y="177341"/>
                        <a:pt x="-1093" y="112920"/>
                      </a:cubicBezTo>
                      <a:cubicBezTo>
                        <a:pt x="-1093" y="48499"/>
                        <a:pt x="51128" y="-3725"/>
                        <a:pt x="115545" y="-3725"/>
                      </a:cubicBezTo>
                      <a:cubicBezTo>
                        <a:pt x="179962" y="-3725"/>
                        <a:pt x="232182" y="48499"/>
                        <a:pt x="232182" y="112920"/>
                      </a:cubicBezTo>
                      <a:close/>
                    </a:path>
                  </a:pathLst>
                </a:custGeom>
                <a:solidFill>
                  <a:srgbClr val="1CD5FF"/>
                </a:solidFill>
                <a:ln w="2333" cap="rnd">
                  <a:noFill/>
                  <a:prstDash val="solid"/>
                  <a:round/>
                </a:ln>
              </p:spPr>
              <p:txBody>
                <a:bodyPr rtlCol="0" anchor="ctr"/>
                <a:lstStyle/>
                <a:p>
                  <a:endParaRPr lang="en-CH" sz="4400"/>
                </a:p>
              </p:txBody>
            </p:sp>
            <p:sp>
              <p:nvSpPr>
                <p:cNvPr id="504" name="Freeform 503">
                  <a:extLst>
                    <a:ext uri="{FF2B5EF4-FFF2-40B4-BE49-F238E27FC236}">
                      <a16:creationId xmlns:a16="http://schemas.microsoft.com/office/drawing/2014/main" id="{EA238E84-E910-5511-615E-8391C7DBF506}"/>
                    </a:ext>
                  </a:extLst>
                </p:cNvPr>
                <p:cNvSpPr/>
                <p:nvPr/>
              </p:nvSpPr>
              <p:spPr>
                <a:xfrm>
                  <a:off x="4480637" y="16721234"/>
                  <a:ext cx="233274" cy="233288"/>
                </a:xfrm>
                <a:custGeom>
                  <a:avLst/>
                  <a:gdLst>
                    <a:gd name="connsiteX0" fmla="*/ 115545 w 233274"/>
                    <a:gd name="connsiteY0" fmla="*/ -3725 h 233288"/>
                    <a:gd name="connsiteX1" fmla="*/ 232182 w 233274"/>
                    <a:gd name="connsiteY1" fmla="*/ 112920 h 233288"/>
                    <a:gd name="connsiteX2" fmla="*/ 115545 w 233274"/>
                    <a:gd name="connsiteY2" fmla="*/ 229564 h 233288"/>
                    <a:gd name="connsiteX3" fmla="*/ -1093 w 233274"/>
                    <a:gd name="connsiteY3" fmla="*/ 112920 h 233288"/>
                    <a:gd name="connsiteX4" fmla="*/ 115545 w 233274"/>
                    <a:gd name="connsiteY4" fmla="*/ -3725 h 233288"/>
                    <a:gd name="connsiteX5" fmla="*/ 115545 w 233274"/>
                    <a:gd name="connsiteY5" fmla="*/ 12792 h 233288"/>
                    <a:gd name="connsiteX6" fmla="*/ 15423 w 233274"/>
                    <a:gd name="connsiteY6" fmla="*/ 112920 h 233288"/>
                    <a:gd name="connsiteX7" fmla="*/ 115545 w 233274"/>
                    <a:gd name="connsiteY7" fmla="*/ 213047 h 233288"/>
                    <a:gd name="connsiteX8" fmla="*/ 215666 w 233274"/>
                    <a:gd name="connsiteY8" fmla="*/ 112920 h 233288"/>
                    <a:gd name="connsiteX9" fmla="*/ 115545 w 233274"/>
                    <a:gd name="connsiteY9" fmla="*/ 12792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545" y="-3725"/>
                      </a:moveTo>
                      <a:cubicBezTo>
                        <a:pt x="179928" y="-3725"/>
                        <a:pt x="232182" y="48533"/>
                        <a:pt x="232182" y="112920"/>
                      </a:cubicBezTo>
                      <a:cubicBezTo>
                        <a:pt x="232182" y="177307"/>
                        <a:pt x="179928" y="229564"/>
                        <a:pt x="115545" y="229564"/>
                      </a:cubicBezTo>
                      <a:cubicBezTo>
                        <a:pt x="51161" y="229564"/>
                        <a:pt x="-1093" y="177307"/>
                        <a:pt x="-1093" y="112920"/>
                      </a:cubicBezTo>
                      <a:cubicBezTo>
                        <a:pt x="-1093" y="48533"/>
                        <a:pt x="51161" y="-3725"/>
                        <a:pt x="115545" y="-3725"/>
                      </a:cubicBezTo>
                      <a:close/>
                      <a:moveTo>
                        <a:pt x="115545" y="12792"/>
                      </a:moveTo>
                      <a:cubicBezTo>
                        <a:pt x="60282" y="12792"/>
                        <a:pt x="15423" y="57653"/>
                        <a:pt x="15423" y="112920"/>
                      </a:cubicBezTo>
                      <a:cubicBezTo>
                        <a:pt x="15423" y="168187"/>
                        <a:pt x="60282" y="213047"/>
                        <a:pt x="115545" y="213047"/>
                      </a:cubicBezTo>
                      <a:cubicBezTo>
                        <a:pt x="170807" y="213047"/>
                        <a:pt x="215666" y="168187"/>
                        <a:pt x="215666" y="112920"/>
                      </a:cubicBezTo>
                      <a:cubicBezTo>
                        <a:pt x="215666" y="57653"/>
                        <a:pt x="170807" y="12792"/>
                        <a:pt x="115545" y="12792"/>
                      </a:cubicBezTo>
                      <a:close/>
                    </a:path>
                  </a:pathLst>
                </a:custGeom>
                <a:solidFill>
                  <a:srgbClr val="000000"/>
                </a:solidFill>
                <a:ln w="2333" cap="rnd">
                  <a:noFill/>
                  <a:prstDash val="solid"/>
                  <a:round/>
                </a:ln>
              </p:spPr>
              <p:txBody>
                <a:bodyPr rtlCol="0" anchor="ctr"/>
                <a:lstStyle/>
                <a:p>
                  <a:endParaRPr lang="en-CH" sz="4400"/>
                </a:p>
              </p:txBody>
            </p:sp>
          </p:grpSp>
          <p:grpSp>
            <p:nvGrpSpPr>
              <p:cNvPr id="505" name="Graphic 4">
                <a:extLst>
                  <a:ext uri="{FF2B5EF4-FFF2-40B4-BE49-F238E27FC236}">
                    <a16:creationId xmlns:a16="http://schemas.microsoft.com/office/drawing/2014/main" id="{6E627EA8-6B79-FE25-9176-D2F1B81A59D0}"/>
                  </a:ext>
                </a:extLst>
              </p:cNvPr>
              <p:cNvGrpSpPr/>
              <p:nvPr/>
            </p:nvGrpSpPr>
            <p:grpSpPr>
              <a:xfrm>
                <a:off x="4626410" y="16732935"/>
                <a:ext cx="233274" cy="233288"/>
                <a:chOff x="4626410" y="16732935"/>
                <a:chExt cx="233274" cy="233288"/>
              </a:xfrm>
            </p:grpSpPr>
            <p:sp>
              <p:nvSpPr>
                <p:cNvPr id="506" name="Freeform 505">
                  <a:extLst>
                    <a:ext uri="{FF2B5EF4-FFF2-40B4-BE49-F238E27FC236}">
                      <a16:creationId xmlns:a16="http://schemas.microsoft.com/office/drawing/2014/main" id="{A1185CDD-824C-B0B7-F33C-7C9A2214EEC0}"/>
                    </a:ext>
                  </a:extLst>
                </p:cNvPr>
                <p:cNvSpPr/>
                <p:nvPr/>
              </p:nvSpPr>
              <p:spPr>
                <a:xfrm>
                  <a:off x="4626410" y="16732935"/>
                  <a:ext cx="233274" cy="233288"/>
                </a:xfrm>
                <a:custGeom>
                  <a:avLst/>
                  <a:gdLst>
                    <a:gd name="connsiteX0" fmla="*/ 232230 w 233274"/>
                    <a:gd name="connsiteY0" fmla="*/ 112924 h 233288"/>
                    <a:gd name="connsiteX1" fmla="*/ 115592 w 233274"/>
                    <a:gd name="connsiteY1" fmla="*/ 229568 h 233288"/>
                    <a:gd name="connsiteX2" fmla="*/ -1045 w 233274"/>
                    <a:gd name="connsiteY2" fmla="*/ 112924 h 233288"/>
                    <a:gd name="connsiteX3" fmla="*/ 115592 w 233274"/>
                    <a:gd name="connsiteY3" fmla="*/ -3721 h 233288"/>
                    <a:gd name="connsiteX4" fmla="*/ 232230 w 233274"/>
                    <a:gd name="connsiteY4" fmla="*/ 112924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230" y="112924"/>
                      </a:moveTo>
                      <a:cubicBezTo>
                        <a:pt x="232230" y="177345"/>
                        <a:pt x="180009" y="229568"/>
                        <a:pt x="115592" y="229568"/>
                      </a:cubicBezTo>
                      <a:cubicBezTo>
                        <a:pt x="51175" y="229568"/>
                        <a:pt x="-1045" y="177345"/>
                        <a:pt x="-1045" y="112924"/>
                      </a:cubicBezTo>
                      <a:cubicBezTo>
                        <a:pt x="-1045" y="48503"/>
                        <a:pt x="51175" y="-3721"/>
                        <a:pt x="115592" y="-3721"/>
                      </a:cubicBezTo>
                      <a:cubicBezTo>
                        <a:pt x="180009" y="-3721"/>
                        <a:pt x="232230" y="48503"/>
                        <a:pt x="232230" y="112924"/>
                      </a:cubicBezTo>
                      <a:close/>
                    </a:path>
                  </a:pathLst>
                </a:custGeom>
                <a:solidFill>
                  <a:srgbClr val="1CD5FF"/>
                </a:solidFill>
                <a:ln w="2333" cap="rnd">
                  <a:noFill/>
                  <a:prstDash val="solid"/>
                  <a:round/>
                </a:ln>
              </p:spPr>
              <p:txBody>
                <a:bodyPr rtlCol="0" anchor="ctr"/>
                <a:lstStyle/>
                <a:p>
                  <a:endParaRPr lang="en-CH" sz="4400"/>
                </a:p>
              </p:txBody>
            </p:sp>
            <p:sp>
              <p:nvSpPr>
                <p:cNvPr id="507" name="Freeform 506">
                  <a:extLst>
                    <a:ext uri="{FF2B5EF4-FFF2-40B4-BE49-F238E27FC236}">
                      <a16:creationId xmlns:a16="http://schemas.microsoft.com/office/drawing/2014/main" id="{7062F958-606B-CAB2-9632-D3A66058615E}"/>
                    </a:ext>
                  </a:extLst>
                </p:cNvPr>
                <p:cNvSpPr/>
                <p:nvPr/>
              </p:nvSpPr>
              <p:spPr>
                <a:xfrm>
                  <a:off x="4626410" y="16732935"/>
                  <a:ext cx="233274" cy="233288"/>
                </a:xfrm>
                <a:custGeom>
                  <a:avLst/>
                  <a:gdLst>
                    <a:gd name="connsiteX0" fmla="*/ 115592 w 233274"/>
                    <a:gd name="connsiteY0" fmla="*/ -3721 h 233288"/>
                    <a:gd name="connsiteX1" fmla="*/ 232230 w 233274"/>
                    <a:gd name="connsiteY1" fmla="*/ 112924 h 233288"/>
                    <a:gd name="connsiteX2" fmla="*/ 115592 w 233274"/>
                    <a:gd name="connsiteY2" fmla="*/ 229568 h 233288"/>
                    <a:gd name="connsiteX3" fmla="*/ -1045 w 233274"/>
                    <a:gd name="connsiteY3" fmla="*/ 112924 h 233288"/>
                    <a:gd name="connsiteX4" fmla="*/ 115592 w 233274"/>
                    <a:gd name="connsiteY4" fmla="*/ -3721 h 233288"/>
                    <a:gd name="connsiteX5" fmla="*/ 115592 w 233274"/>
                    <a:gd name="connsiteY5" fmla="*/ 12796 h 233288"/>
                    <a:gd name="connsiteX6" fmla="*/ 15471 w 233274"/>
                    <a:gd name="connsiteY6" fmla="*/ 112924 h 233288"/>
                    <a:gd name="connsiteX7" fmla="*/ 115592 w 233274"/>
                    <a:gd name="connsiteY7" fmla="*/ 213051 h 233288"/>
                    <a:gd name="connsiteX8" fmla="*/ 215714 w 233274"/>
                    <a:gd name="connsiteY8" fmla="*/ 112924 h 233288"/>
                    <a:gd name="connsiteX9" fmla="*/ 115592 w 233274"/>
                    <a:gd name="connsiteY9" fmla="*/ 12796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592" y="-3721"/>
                      </a:moveTo>
                      <a:cubicBezTo>
                        <a:pt x="179976" y="-3721"/>
                        <a:pt x="232230" y="48537"/>
                        <a:pt x="232230" y="112924"/>
                      </a:cubicBezTo>
                      <a:cubicBezTo>
                        <a:pt x="232230" y="177311"/>
                        <a:pt x="179976" y="229568"/>
                        <a:pt x="115592" y="229568"/>
                      </a:cubicBezTo>
                      <a:cubicBezTo>
                        <a:pt x="51208" y="229568"/>
                        <a:pt x="-1045" y="177311"/>
                        <a:pt x="-1045" y="112924"/>
                      </a:cubicBezTo>
                      <a:cubicBezTo>
                        <a:pt x="-1045" y="48537"/>
                        <a:pt x="51208" y="-3721"/>
                        <a:pt x="115592" y="-3721"/>
                      </a:cubicBezTo>
                      <a:close/>
                      <a:moveTo>
                        <a:pt x="115592" y="12796"/>
                      </a:moveTo>
                      <a:cubicBezTo>
                        <a:pt x="60330" y="12796"/>
                        <a:pt x="15471" y="57657"/>
                        <a:pt x="15471" y="112924"/>
                      </a:cubicBezTo>
                      <a:cubicBezTo>
                        <a:pt x="15471" y="168191"/>
                        <a:pt x="60330" y="213051"/>
                        <a:pt x="115592" y="213051"/>
                      </a:cubicBezTo>
                      <a:cubicBezTo>
                        <a:pt x="170855" y="213051"/>
                        <a:pt x="215714" y="168191"/>
                        <a:pt x="215714" y="112924"/>
                      </a:cubicBezTo>
                      <a:cubicBezTo>
                        <a:pt x="215714" y="57657"/>
                        <a:pt x="170855" y="12796"/>
                        <a:pt x="115592" y="12796"/>
                      </a:cubicBezTo>
                      <a:close/>
                    </a:path>
                  </a:pathLst>
                </a:custGeom>
                <a:solidFill>
                  <a:srgbClr val="000000"/>
                </a:solidFill>
                <a:ln w="2333" cap="rnd">
                  <a:noFill/>
                  <a:prstDash val="solid"/>
                  <a:round/>
                </a:ln>
              </p:spPr>
              <p:txBody>
                <a:bodyPr rtlCol="0" anchor="ctr"/>
                <a:lstStyle/>
                <a:p>
                  <a:endParaRPr lang="en-CH" sz="4400"/>
                </a:p>
              </p:txBody>
            </p:sp>
          </p:grpSp>
          <p:grpSp>
            <p:nvGrpSpPr>
              <p:cNvPr id="508" name="Graphic 4">
                <a:extLst>
                  <a:ext uri="{FF2B5EF4-FFF2-40B4-BE49-F238E27FC236}">
                    <a16:creationId xmlns:a16="http://schemas.microsoft.com/office/drawing/2014/main" id="{90401507-2EED-8CCA-3D77-B48A4F26D14A}"/>
                  </a:ext>
                </a:extLst>
              </p:cNvPr>
              <p:cNvGrpSpPr/>
              <p:nvPr/>
            </p:nvGrpSpPr>
            <p:grpSpPr>
              <a:xfrm>
                <a:off x="4770888" y="16574320"/>
                <a:ext cx="233274" cy="233288"/>
                <a:chOff x="4770888" y="16574320"/>
                <a:chExt cx="233274" cy="233288"/>
              </a:xfrm>
            </p:grpSpPr>
            <p:sp>
              <p:nvSpPr>
                <p:cNvPr id="509" name="Freeform 508">
                  <a:extLst>
                    <a:ext uri="{FF2B5EF4-FFF2-40B4-BE49-F238E27FC236}">
                      <a16:creationId xmlns:a16="http://schemas.microsoft.com/office/drawing/2014/main" id="{2D49F79C-0757-E0EF-2E90-73A7FB4A2DA4}"/>
                    </a:ext>
                  </a:extLst>
                </p:cNvPr>
                <p:cNvSpPr/>
                <p:nvPr/>
              </p:nvSpPr>
              <p:spPr>
                <a:xfrm>
                  <a:off x="4770888" y="16574320"/>
                  <a:ext cx="233274" cy="233288"/>
                </a:xfrm>
                <a:custGeom>
                  <a:avLst/>
                  <a:gdLst>
                    <a:gd name="connsiteX0" fmla="*/ 232277 w 233274"/>
                    <a:gd name="connsiteY0" fmla="*/ 112872 h 233288"/>
                    <a:gd name="connsiteX1" fmla="*/ 115640 w 233274"/>
                    <a:gd name="connsiteY1" fmla="*/ 229516 h 233288"/>
                    <a:gd name="connsiteX2" fmla="*/ -997 w 233274"/>
                    <a:gd name="connsiteY2" fmla="*/ 112872 h 233288"/>
                    <a:gd name="connsiteX3" fmla="*/ 115640 w 233274"/>
                    <a:gd name="connsiteY3" fmla="*/ -3773 h 233288"/>
                    <a:gd name="connsiteX4" fmla="*/ 232277 w 233274"/>
                    <a:gd name="connsiteY4" fmla="*/ 112872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277" y="112872"/>
                      </a:moveTo>
                      <a:cubicBezTo>
                        <a:pt x="232277" y="177293"/>
                        <a:pt x="180057" y="229516"/>
                        <a:pt x="115640" y="229516"/>
                      </a:cubicBezTo>
                      <a:cubicBezTo>
                        <a:pt x="51223" y="229516"/>
                        <a:pt x="-997" y="177293"/>
                        <a:pt x="-997" y="112872"/>
                      </a:cubicBezTo>
                      <a:cubicBezTo>
                        <a:pt x="-997" y="48451"/>
                        <a:pt x="51223" y="-3773"/>
                        <a:pt x="115640" y="-3773"/>
                      </a:cubicBezTo>
                      <a:cubicBezTo>
                        <a:pt x="180057" y="-3773"/>
                        <a:pt x="232277" y="48451"/>
                        <a:pt x="232277" y="112872"/>
                      </a:cubicBezTo>
                      <a:close/>
                    </a:path>
                  </a:pathLst>
                </a:custGeom>
                <a:solidFill>
                  <a:srgbClr val="1CD5FF"/>
                </a:solidFill>
                <a:ln w="2333" cap="rnd">
                  <a:noFill/>
                  <a:prstDash val="solid"/>
                  <a:round/>
                </a:ln>
              </p:spPr>
              <p:txBody>
                <a:bodyPr rtlCol="0" anchor="ctr"/>
                <a:lstStyle/>
                <a:p>
                  <a:endParaRPr lang="en-CH" sz="4400"/>
                </a:p>
              </p:txBody>
            </p:sp>
            <p:sp>
              <p:nvSpPr>
                <p:cNvPr id="510" name="Freeform 509">
                  <a:extLst>
                    <a:ext uri="{FF2B5EF4-FFF2-40B4-BE49-F238E27FC236}">
                      <a16:creationId xmlns:a16="http://schemas.microsoft.com/office/drawing/2014/main" id="{5B9601A8-6E92-2457-962E-75719D140C11}"/>
                    </a:ext>
                  </a:extLst>
                </p:cNvPr>
                <p:cNvSpPr/>
                <p:nvPr/>
              </p:nvSpPr>
              <p:spPr>
                <a:xfrm>
                  <a:off x="4770888" y="16574320"/>
                  <a:ext cx="233274" cy="233288"/>
                </a:xfrm>
                <a:custGeom>
                  <a:avLst/>
                  <a:gdLst>
                    <a:gd name="connsiteX0" fmla="*/ 115640 w 233274"/>
                    <a:gd name="connsiteY0" fmla="*/ -3773 h 233288"/>
                    <a:gd name="connsiteX1" fmla="*/ 232277 w 233274"/>
                    <a:gd name="connsiteY1" fmla="*/ 112872 h 233288"/>
                    <a:gd name="connsiteX2" fmla="*/ 115640 w 233274"/>
                    <a:gd name="connsiteY2" fmla="*/ 229516 h 233288"/>
                    <a:gd name="connsiteX3" fmla="*/ -997 w 233274"/>
                    <a:gd name="connsiteY3" fmla="*/ 112872 h 233288"/>
                    <a:gd name="connsiteX4" fmla="*/ 115640 w 233274"/>
                    <a:gd name="connsiteY4" fmla="*/ -3773 h 233288"/>
                    <a:gd name="connsiteX5" fmla="*/ 115640 w 233274"/>
                    <a:gd name="connsiteY5" fmla="*/ 12744 h 233288"/>
                    <a:gd name="connsiteX6" fmla="*/ 15519 w 233274"/>
                    <a:gd name="connsiteY6" fmla="*/ 112872 h 233288"/>
                    <a:gd name="connsiteX7" fmla="*/ 115640 w 233274"/>
                    <a:gd name="connsiteY7" fmla="*/ 212999 h 233288"/>
                    <a:gd name="connsiteX8" fmla="*/ 215761 w 233274"/>
                    <a:gd name="connsiteY8" fmla="*/ 112872 h 233288"/>
                    <a:gd name="connsiteX9" fmla="*/ 115640 w 233274"/>
                    <a:gd name="connsiteY9" fmla="*/ 12744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640" y="-3773"/>
                      </a:moveTo>
                      <a:cubicBezTo>
                        <a:pt x="180024" y="-3773"/>
                        <a:pt x="232277" y="48485"/>
                        <a:pt x="232277" y="112872"/>
                      </a:cubicBezTo>
                      <a:cubicBezTo>
                        <a:pt x="232277" y="177259"/>
                        <a:pt x="180024" y="229516"/>
                        <a:pt x="115640" y="229516"/>
                      </a:cubicBezTo>
                      <a:cubicBezTo>
                        <a:pt x="51256" y="229516"/>
                        <a:pt x="-997" y="177259"/>
                        <a:pt x="-997" y="112872"/>
                      </a:cubicBezTo>
                      <a:cubicBezTo>
                        <a:pt x="-997" y="48485"/>
                        <a:pt x="51256" y="-3773"/>
                        <a:pt x="115640" y="-3773"/>
                      </a:cubicBezTo>
                      <a:close/>
                      <a:moveTo>
                        <a:pt x="115640" y="12744"/>
                      </a:moveTo>
                      <a:cubicBezTo>
                        <a:pt x="60377" y="12744"/>
                        <a:pt x="15519" y="57605"/>
                        <a:pt x="15519" y="112872"/>
                      </a:cubicBezTo>
                      <a:cubicBezTo>
                        <a:pt x="15519" y="168139"/>
                        <a:pt x="60377" y="212999"/>
                        <a:pt x="115640" y="212999"/>
                      </a:cubicBezTo>
                      <a:cubicBezTo>
                        <a:pt x="170902" y="212999"/>
                        <a:pt x="215761" y="168139"/>
                        <a:pt x="215761" y="112872"/>
                      </a:cubicBezTo>
                      <a:cubicBezTo>
                        <a:pt x="215761" y="57605"/>
                        <a:pt x="170902" y="12744"/>
                        <a:pt x="115640" y="12744"/>
                      </a:cubicBezTo>
                      <a:close/>
                    </a:path>
                  </a:pathLst>
                </a:custGeom>
                <a:solidFill>
                  <a:srgbClr val="000000"/>
                </a:solidFill>
                <a:ln w="2333" cap="rnd">
                  <a:noFill/>
                  <a:prstDash val="solid"/>
                  <a:round/>
                </a:ln>
              </p:spPr>
              <p:txBody>
                <a:bodyPr rtlCol="0" anchor="ctr"/>
                <a:lstStyle/>
                <a:p>
                  <a:endParaRPr lang="en-CH" sz="4400"/>
                </a:p>
              </p:txBody>
            </p:sp>
          </p:grpSp>
          <p:grpSp>
            <p:nvGrpSpPr>
              <p:cNvPr id="511" name="Graphic 4">
                <a:extLst>
                  <a:ext uri="{FF2B5EF4-FFF2-40B4-BE49-F238E27FC236}">
                    <a16:creationId xmlns:a16="http://schemas.microsoft.com/office/drawing/2014/main" id="{D75056F9-B5C0-FCC6-093D-73A8102800E5}"/>
                  </a:ext>
                </a:extLst>
              </p:cNvPr>
              <p:cNvGrpSpPr/>
              <p:nvPr/>
            </p:nvGrpSpPr>
            <p:grpSpPr>
              <a:xfrm>
                <a:off x="4723736" y="16898559"/>
                <a:ext cx="233274" cy="233288"/>
                <a:chOff x="4723736" y="16898559"/>
                <a:chExt cx="233274" cy="233288"/>
              </a:xfrm>
            </p:grpSpPr>
            <p:sp>
              <p:nvSpPr>
                <p:cNvPr id="512" name="Freeform 511">
                  <a:extLst>
                    <a:ext uri="{FF2B5EF4-FFF2-40B4-BE49-F238E27FC236}">
                      <a16:creationId xmlns:a16="http://schemas.microsoft.com/office/drawing/2014/main" id="{620C1484-53C7-CCD9-E356-F1DC1095F3BC}"/>
                    </a:ext>
                  </a:extLst>
                </p:cNvPr>
                <p:cNvSpPr/>
                <p:nvPr/>
              </p:nvSpPr>
              <p:spPr>
                <a:xfrm>
                  <a:off x="4723736" y="16898559"/>
                  <a:ext cx="233274" cy="233288"/>
                </a:xfrm>
                <a:custGeom>
                  <a:avLst/>
                  <a:gdLst>
                    <a:gd name="connsiteX0" fmla="*/ 232261 w 233274"/>
                    <a:gd name="connsiteY0" fmla="*/ 112978 h 233288"/>
                    <a:gd name="connsiteX1" fmla="*/ 115624 w 233274"/>
                    <a:gd name="connsiteY1" fmla="*/ 229623 h 233288"/>
                    <a:gd name="connsiteX2" fmla="*/ -1013 w 233274"/>
                    <a:gd name="connsiteY2" fmla="*/ 112978 h 233288"/>
                    <a:gd name="connsiteX3" fmla="*/ 115624 w 233274"/>
                    <a:gd name="connsiteY3" fmla="*/ -3666 h 233288"/>
                    <a:gd name="connsiteX4" fmla="*/ 232261 w 233274"/>
                    <a:gd name="connsiteY4" fmla="*/ 112978 h 23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274" h="233288">
                      <a:moveTo>
                        <a:pt x="232261" y="112978"/>
                      </a:moveTo>
                      <a:cubicBezTo>
                        <a:pt x="232261" y="177399"/>
                        <a:pt x="180041" y="229623"/>
                        <a:pt x="115624" y="229623"/>
                      </a:cubicBezTo>
                      <a:cubicBezTo>
                        <a:pt x="51207" y="229623"/>
                        <a:pt x="-1013" y="177399"/>
                        <a:pt x="-1013" y="112978"/>
                      </a:cubicBezTo>
                      <a:cubicBezTo>
                        <a:pt x="-1013" y="48557"/>
                        <a:pt x="51207" y="-3666"/>
                        <a:pt x="115624" y="-3666"/>
                      </a:cubicBezTo>
                      <a:cubicBezTo>
                        <a:pt x="180041" y="-3666"/>
                        <a:pt x="232261" y="48557"/>
                        <a:pt x="232261" y="112978"/>
                      </a:cubicBezTo>
                      <a:close/>
                    </a:path>
                  </a:pathLst>
                </a:custGeom>
                <a:solidFill>
                  <a:srgbClr val="1CD5FF"/>
                </a:solidFill>
                <a:ln w="2333" cap="rnd">
                  <a:noFill/>
                  <a:prstDash val="solid"/>
                  <a:round/>
                </a:ln>
              </p:spPr>
              <p:txBody>
                <a:bodyPr rtlCol="0" anchor="ctr"/>
                <a:lstStyle/>
                <a:p>
                  <a:endParaRPr lang="en-CH" sz="4400"/>
                </a:p>
              </p:txBody>
            </p:sp>
            <p:sp>
              <p:nvSpPr>
                <p:cNvPr id="513" name="Freeform 512">
                  <a:extLst>
                    <a:ext uri="{FF2B5EF4-FFF2-40B4-BE49-F238E27FC236}">
                      <a16:creationId xmlns:a16="http://schemas.microsoft.com/office/drawing/2014/main" id="{583C453B-6036-3FD3-2C40-1F767FC5FCCC}"/>
                    </a:ext>
                  </a:extLst>
                </p:cNvPr>
                <p:cNvSpPr/>
                <p:nvPr/>
              </p:nvSpPr>
              <p:spPr>
                <a:xfrm>
                  <a:off x="4723736" y="16898559"/>
                  <a:ext cx="233274" cy="233288"/>
                </a:xfrm>
                <a:custGeom>
                  <a:avLst/>
                  <a:gdLst>
                    <a:gd name="connsiteX0" fmla="*/ 115624 w 233274"/>
                    <a:gd name="connsiteY0" fmla="*/ -3666 h 233288"/>
                    <a:gd name="connsiteX1" fmla="*/ 232261 w 233274"/>
                    <a:gd name="connsiteY1" fmla="*/ 112978 h 233288"/>
                    <a:gd name="connsiteX2" fmla="*/ 115624 w 233274"/>
                    <a:gd name="connsiteY2" fmla="*/ 229623 h 233288"/>
                    <a:gd name="connsiteX3" fmla="*/ -1013 w 233274"/>
                    <a:gd name="connsiteY3" fmla="*/ 112978 h 233288"/>
                    <a:gd name="connsiteX4" fmla="*/ 115624 w 233274"/>
                    <a:gd name="connsiteY4" fmla="*/ -3666 h 233288"/>
                    <a:gd name="connsiteX5" fmla="*/ 115624 w 233274"/>
                    <a:gd name="connsiteY5" fmla="*/ 12851 h 233288"/>
                    <a:gd name="connsiteX6" fmla="*/ 15503 w 233274"/>
                    <a:gd name="connsiteY6" fmla="*/ 112978 h 233288"/>
                    <a:gd name="connsiteX7" fmla="*/ 115624 w 233274"/>
                    <a:gd name="connsiteY7" fmla="*/ 213105 h 233288"/>
                    <a:gd name="connsiteX8" fmla="*/ 215745 w 233274"/>
                    <a:gd name="connsiteY8" fmla="*/ 112978 h 233288"/>
                    <a:gd name="connsiteX9" fmla="*/ 115624 w 233274"/>
                    <a:gd name="connsiteY9" fmla="*/ 12851 h 23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4" h="233288">
                      <a:moveTo>
                        <a:pt x="115624" y="-3666"/>
                      </a:moveTo>
                      <a:cubicBezTo>
                        <a:pt x="180008" y="-3666"/>
                        <a:pt x="232261" y="48591"/>
                        <a:pt x="232261" y="112978"/>
                      </a:cubicBezTo>
                      <a:cubicBezTo>
                        <a:pt x="232261" y="177365"/>
                        <a:pt x="180008" y="229623"/>
                        <a:pt x="115624" y="229623"/>
                      </a:cubicBezTo>
                      <a:cubicBezTo>
                        <a:pt x="51240" y="229623"/>
                        <a:pt x="-1013" y="177365"/>
                        <a:pt x="-1013" y="112978"/>
                      </a:cubicBezTo>
                      <a:cubicBezTo>
                        <a:pt x="-1013" y="48591"/>
                        <a:pt x="51240" y="-3666"/>
                        <a:pt x="115624" y="-3666"/>
                      </a:cubicBezTo>
                      <a:close/>
                      <a:moveTo>
                        <a:pt x="115624" y="12851"/>
                      </a:moveTo>
                      <a:cubicBezTo>
                        <a:pt x="60362" y="12851"/>
                        <a:pt x="15503" y="57711"/>
                        <a:pt x="15503" y="112978"/>
                      </a:cubicBezTo>
                      <a:cubicBezTo>
                        <a:pt x="15503" y="168245"/>
                        <a:pt x="60362" y="213105"/>
                        <a:pt x="115624" y="213105"/>
                      </a:cubicBezTo>
                      <a:cubicBezTo>
                        <a:pt x="170887" y="213105"/>
                        <a:pt x="215745" y="168245"/>
                        <a:pt x="215745" y="112978"/>
                      </a:cubicBezTo>
                      <a:cubicBezTo>
                        <a:pt x="215745" y="57711"/>
                        <a:pt x="170887" y="12851"/>
                        <a:pt x="115624" y="12851"/>
                      </a:cubicBezTo>
                      <a:close/>
                    </a:path>
                  </a:pathLst>
                </a:custGeom>
                <a:solidFill>
                  <a:srgbClr val="000000"/>
                </a:solidFill>
                <a:ln w="2333" cap="rnd">
                  <a:noFill/>
                  <a:prstDash val="solid"/>
                  <a:round/>
                </a:ln>
              </p:spPr>
              <p:txBody>
                <a:bodyPr rtlCol="0" anchor="ctr"/>
                <a:lstStyle/>
                <a:p>
                  <a:endParaRPr lang="en-CH" sz="4400"/>
                </a:p>
              </p:txBody>
            </p:sp>
          </p:grpSp>
        </p:grpSp>
        <p:sp>
          <p:nvSpPr>
            <p:cNvPr id="514" name="TextBox 513">
              <a:extLst>
                <a:ext uri="{FF2B5EF4-FFF2-40B4-BE49-F238E27FC236}">
                  <a16:creationId xmlns:a16="http://schemas.microsoft.com/office/drawing/2014/main" id="{40BD8F85-59EB-EF73-45EA-F9D9EA92ABD1}"/>
                </a:ext>
              </a:extLst>
            </p:cNvPr>
            <p:cNvSpPr txBox="1"/>
            <p:nvPr/>
          </p:nvSpPr>
          <p:spPr>
            <a:xfrm>
              <a:off x="3582454" y="18678287"/>
              <a:ext cx="4519186"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Log2 fold change</a:t>
              </a:r>
            </a:p>
          </p:txBody>
        </p:sp>
        <p:sp>
          <p:nvSpPr>
            <p:cNvPr id="516" name="TextBox 515">
              <a:extLst>
                <a:ext uri="{FF2B5EF4-FFF2-40B4-BE49-F238E27FC236}">
                  <a16:creationId xmlns:a16="http://schemas.microsoft.com/office/drawing/2014/main" id="{F163F2EF-355B-B1F1-8786-291140B0DBC2}"/>
                </a:ext>
              </a:extLst>
            </p:cNvPr>
            <p:cNvSpPr txBox="1"/>
            <p:nvPr/>
          </p:nvSpPr>
          <p:spPr>
            <a:xfrm rot="16200000">
              <a:off x="836661" y="14689976"/>
              <a:ext cx="175400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-log10</a:t>
              </a:r>
            </a:p>
          </p:txBody>
        </p:sp>
        <p:sp>
          <p:nvSpPr>
            <p:cNvPr id="517" name="TextBox 516">
              <a:extLst>
                <a:ext uri="{FF2B5EF4-FFF2-40B4-BE49-F238E27FC236}">
                  <a16:creationId xmlns:a16="http://schemas.microsoft.com/office/drawing/2014/main" id="{FE4F08A2-1635-199F-CF3A-3CE2E942297D}"/>
                </a:ext>
              </a:extLst>
            </p:cNvPr>
            <p:cNvSpPr txBox="1"/>
            <p:nvPr/>
          </p:nvSpPr>
          <p:spPr>
            <a:xfrm>
              <a:off x="2121801" y="18100710"/>
              <a:ext cx="100059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-5  </a:t>
              </a:r>
            </a:p>
          </p:txBody>
        </p:sp>
        <p:sp>
          <p:nvSpPr>
            <p:cNvPr id="518" name="TextBox 517">
              <a:extLst>
                <a:ext uri="{FF2B5EF4-FFF2-40B4-BE49-F238E27FC236}">
                  <a16:creationId xmlns:a16="http://schemas.microsoft.com/office/drawing/2014/main" id="{5E2A9BDC-4E0F-9AF1-DF87-47A416C14017}"/>
                </a:ext>
              </a:extLst>
            </p:cNvPr>
            <p:cNvSpPr txBox="1"/>
            <p:nvPr/>
          </p:nvSpPr>
          <p:spPr>
            <a:xfrm>
              <a:off x="3035945" y="1810071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19" name="TextBox 518">
              <a:extLst>
                <a:ext uri="{FF2B5EF4-FFF2-40B4-BE49-F238E27FC236}">
                  <a16:creationId xmlns:a16="http://schemas.microsoft.com/office/drawing/2014/main" id="{670FF3B2-701E-538F-718C-23407734BAC7}"/>
                </a:ext>
              </a:extLst>
            </p:cNvPr>
            <p:cNvSpPr txBox="1"/>
            <p:nvPr/>
          </p:nvSpPr>
          <p:spPr>
            <a:xfrm>
              <a:off x="3493016" y="18100710"/>
              <a:ext cx="341760"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 </a:t>
              </a:r>
            </a:p>
          </p:txBody>
        </p:sp>
        <p:sp>
          <p:nvSpPr>
            <p:cNvPr id="520" name="TextBox 519">
              <a:extLst>
                <a:ext uri="{FF2B5EF4-FFF2-40B4-BE49-F238E27FC236}">
                  <a16:creationId xmlns:a16="http://schemas.microsoft.com/office/drawing/2014/main" id="{CDA2469C-7186-7EFC-638C-2F5BA593DCFB}"/>
                </a:ext>
              </a:extLst>
            </p:cNvPr>
            <p:cNvSpPr txBox="1"/>
            <p:nvPr/>
          </p:nvSpPr>
          <p:spPr>
            <a:xfrm>
              <a:off x="3950088" y="1810071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21" name="TextBox 520">
              <a:extLst>
                <a:ext uri="{FF2B5EF4-FFF2-40B4-BE49-F238E27FC236}">
                  <a16:creationId xmlns:a16="http://schemas.microsoft.com/office/drawing/2014/main" id="{18338145-933F-B300-63B6-F2925D17DD71}"/>
                </a:ext>
              </a:extLst>
            </p:cNvPr>
            <p:cNvSpPr txBox="1"/>
            <p:nvPr/>
          </p:nvSpPr>
          <p:spPr>
            <a:xfrm>
              <a:off x="4407160" y="1810071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22" name="TextBox 521">
              <a:extLst>
                <a:ext uri="{FF2B5EF4-FFF2-40B4-BE49-F238E27FC236}">
                  <a16:creationId xmlns:a16="http://schemas.microsoft.com/office/drawing/2014/main" id="{507D7ECA-40A8-6A0A-5063-C617D1FC5640}"/>
                </a:ext>
              </a:extLst>
            </p:cNvPr>
            <p:cNvSpPr txBox="1"/>
            <p:nvPr/>
          </p:nvSpPr>
          <p:spPr>
            <a:xfrm>
              <a:off x="4864231" y="1810071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23" name="TextBox 522">
              <a:extLst>
                <a:ext uri="{FF2B5EF4-FFF2-40B4-BE49-F238E27FC236}">
                  <a16:creationId xmlns:a16="http://schemas.microsoft.com/office/drawing/2014/main" id="{CFB5E8EC-9D84-89C2-117F-C40246431A95}"/>
                </a:ext>
              </a:extLst>
            </p:cNvPr>
            <p:cNvSpPr txBox="1"/>
            <p:nvPr/>
          </p:nvSpPr>
          <p:spPr>
            <a:xfrm>
              <a:off x="5321303" y="1810071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0</a:t>
              </a:r>
            </a:p>
          </p:txBody>
        </p:sp>
        <p:sp>
          <p:nvSpPr>
            <p:cNvPr id="524" name="TextBox 523">
              <a:extLst>
                <a:ext uri="{FF2B5EF4-FFF2-40B4-BE49-F238E27FC236}">
                  <a16:creationId xmlns:a16="http://schemas.microsoft.com/office/drawing/2014/main" id="{75F033B6-A885-D24D-81DA-151BD2D262D1}"/>
                </a:ext>
              </a:extLst>
            </p:cNvPr>
            <p:cNvSpPr txBox="1"/>
            <p:nvPr/>
          </p:nvSpPr>
          <p:spPr>
            <a:xfrm>
              <a:off x="5594455" y="1810071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25" name="TextBox 524">
              <a:extLst>
                <a:ext uri="{FF2B5EF4-FFF2-40B4-BE49-F238E27FC236}">
                  <a16:creationId xmlns:a16="http://schemas.microsoft.com/office/drawing/2014/main" id="{7F2E8F0F-4507-BC36-534A-EF6C1E4D6BF8}"/>
                </a:ext>
              </a:extLst>
            </p:cNvPr>
            <p:cNvSpPr txBox="1"/>
            <p:nvPr/>
          </p:nvSpPr>
          <p:spPr>
            <a:xfrm>
              <a:off x="5778375" y="1810071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26" name="TextBox 525">
              <a:extLst>
                <a:ext uri="{FF2B5EF4-FFF2-40B4-BE49-F238E27FC236}">
                  <a16:creationId xmlns:a16="http://schemas.microsoft.com/office/drawing/2014/main" id="{BB6C8097-A266-F741-24CE-0EEBD7C45DA8}"/>
                </a:ext>
              </a:extLst>
            </p:cNvPr>
            <p:cNvSpPr txBox="1"/>
            <p:nvPr/>
          </p:nvSpPr>
          <p:spPr>
            <a:xfrm>
              <a:off x="6235447" y="1810071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27" name="TextBox 526">
              <a:extLst>
                <a:ext uri="{FF2B5EF4-FFF2-40B4-BE49-F238E27FC236}">
                  <a16:creationId xmlns:a16="http://schemas.microsoft.com/office/drawing/2014/main" id="{F83A16C5-630E-53C7-D864-410F25C9C91D}"/>
                </a:ext>
              </a:extLst>
            </p:cNvPr>
            <p:cNvSpPr txBox="1"/>
            <p:nvPr/>
          </p:nvSpPr>
          <p:spPr>
            <a:xfrm>
              <a:off x="6692519" y="1810071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28" name="TextBox 527">
              <a:extLst>
                <a:ext uri="{FF2B5EF4-FFF2-40B4-BE49-F238E27FC236}">
                  <a16:creationId xmlns:a16="http://schemas.microsoft.com/office/drawing/2014/main" id="{F3A822E6-31A6-322D-BF66-6AAD984E6AF0}"/>
                </a:ext>
              </a:extLst>
            </p:cNvPr>
            <p:cNvSpPr txBox="1"/>
            <p:nvPr/>
          </p:nvSpPr>
          <p:spPr>
            <a:xfrm>
              <a:off x="7149590" y="18100710"/>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29" name="TextBox 528">
              <a:extLst>
                <a:ext uri="{FF2B5EF4-FFF2-40B4-BE49-F238E27FC236}">
                  <a16:creationId xmlns:a16="http://schemas.microsoft.com/office/drawing/2014/main" id="{AAEC3CA5-7896-C894-9770-28D6E32756F2}"/>
                </a:ext>
              </a:extLst>
            </p:cNvPr>
            <p:cNvSpPr txBox="1"/>
            <p:nvPr/>
          </p:nvSpPr>
          <p:spPr>
            <a:xfrm>
              <a:off x="7606662" y="18100710"/>
              <a:ext cx="112723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530" name="TextBox 529">
              <a:extLst>
                <a:ext uri="{FF2B5EF4-FFF2-40B4-BE49-F238E27FC236}">
                  <a16:creationId xmlns:a16="http://schemas.microsoft.com/office/drawing/2014/main" id="{4CFFEC0D-FCDE-BF3E-EF69-420342CDE831}"/>
                </a:ext>
              </a:extLst>
            </p:cNvPr>
            <p:cNvSpPr txBox="1"/>
            <p:nvPr/>
          </p:nvSpPr>
          <p:spPr>
            <a:xfrm>
              <a:off x="8531941" y="18100710"/>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5</a:t>
              </a:r>
            </a:p>
          </p:txBody>
        </p:sp>
        <p:sp>
          <p:nvSpPr>
            <p:cNvPr id="531" name="TextBox 530">
              <a:extLst>
                <a:ext uri="{FF2B5EF4-FFF2-40B4-BE49-F238E27FC236}">
                  <a16:creationId xmlns:a16="http://schemas.microsoft.com/office/drawing/2014/main" id="{26E8A0A6-2B92-3AF6-6FBE-4BC47DADE0D1}"/>
                </a:ext>
              </a:extLst>
            </p:cNvPr>
            <p:cNvSpPr txBox="1"/>
            <p:nvPr/>
          </p:nvSpPr>
          <p:spPr>
            <a:xfrm>
              <a:off x="7245349" y="12219802"/>
              <a:ext cx="156485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IGHE</a:t>
              </a:r>
            </a:p>
          </p:txBody>
        </p:sp>
        <p:sp>
          <p:nvSpPr>
            <p:cNvPr id="532" name="TextBox 531">
              <a:extLst>
                <a:ext uri="{FF2B5EF4-FFF2-40B4-BE49-F238E27FC236}">
                  <a16:creationId xmlns:a16="http://schemas.microsoft.com/office/drawing/2014/main" id="{4A145738-3940-29AA-6405-02B424B62D82}"/>
                </a:ext>
              </a:extLst>
            </p:cNvPr>
            <p:cNvSpPr txBox="1"/>
            <p:nvPr/>
          </p:nvSpPr>
          <p:spPr>
            <a:xfrm>
              <a:off x="5802683" y="12697882"/>
              <a:ext cx="156645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ALPL</a:t>
              </a:r>
            </a:p>
          </p:txBody>
        </p:sp>
        <p:sp>
          <p:nvSpPr>
            <p:cNvPr id="533" name="TextBox 532">
              <a:extLst>
                <a:ext uri="{FF2B5EF4-FFF2-40B4-BE49-F238E27FC236}">
                  <a16:creationId xmlns:a16="http://schemas.microsoft.com/office/drawing/2014/main" id="{EEDAE926-CA2F-8813-3BB1-6EB3B471F5BB}"/>
                </a:ext>
              </a:extLst>
            </p:cNvPr>
            <p:cNvSpPr txBox="1"/>
            <p:nvPr/>
          </p:nvSpPr>
          <p:spPr>
            <a:xfrm>
              <a:off x="6805945" y="14412015"/>
              <a:ext cx="2121093"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CYP4F3</a:t>
              </a:r>
            </a:p>
          </p:txBody>
        </p:sp>
        <p:sp>
          <p:nvSpPr>
            <p:cNvPr id="534" name="TextBox 533">
              <a:extLst>
                <a:ext uri="{FF2B5EF4-FFF2-40B4-BE49-F238E27FC236}">
                  <a16:creationId xmlns:a16="http://schemas.microsoft.com/office/drawing/2014/main" id="{D922CF61-0FA4-6EEF-543B-52E0140376D1}"/>
                </a:ext>
              </a:extLst>
            </p:cNvPr>
            <p:cNvSpPr txBox="1"/>
            <p:nvPr/>
          </p:nvSpPr>
          <p:spPr>
            <a:xfrm>
              <a:off x="9007212" y="13476833"/>
              <a:ext cx="2511008"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PGLYRP1</a:t>
              </a:r>
            </a:p>
          </p:txBody>
        </p:sp>
        <p:sp>
          <p:nvSpPr>
            <p:cNvPr id="535" name="TextBox 534">
              <a:extLst>
                <a:ext uri="{FF2B5EF4-FFF2-40B4-BE49-F238E27FC236}">
                  <a16:creationId xmlns:a16="http://schemas.microsoft.com/office/drawing/2014/main" id="{52FA6C03-76E9-09EF-BBDC-264A36D2BCC5}"/>
                </a:ext>
              </a:extLst>
            </p:cNvPr>
            <p:cNvSpPr txBox="1"/>
            <p:nvPr/>
          </p:nvSpPr>
          <p:spPr>
            <a:xfrm>
              <a:off x="3370969" y="12981636"/>
              <a:ext cx="2370970"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HSPA1B</a:t>
              </a:r>
            </a:p>
          </p:txBody>
        </p:sp>
        <p:sp>
          <p:nvSpPr>
            <p:cNvPr id="536" name="TextBox 535">
              <a:extLst>
                <a:ext uri="{FF2B5EF4-FFF2-40B4-BE49-F238E27FC236}">
                  <a16:creationId xmlns:a16="http://schemas.microsoft.com/office/drawing/2014/main" id="{BD94FD02-7B7B-106C-4155-456B1E792167}"/>
                </a:ext>
              </a:extLst>
            </p:cNvPr>
            <p:cNvSpPr txBox="1"/>
            <p:nvPr/>
          </p:nvSpPr>
          <p:spPr>
            <a:xfrm>
              <a:off x="3150216" y="14657676"/>
              <a:ext cx="2370970"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HSPA1A</a:t>
              </a:r>
            </a:p>
          </p:txBody>
        </p:sp>
        <p:sp>
          <p:nvSpPr>
            <p:cNvPr id="537" name="Freeform 536">
              <a:extLst>
                <a:ext uri="{FF2B5EF4-FFF2-40B4-BE49-F238E27FC236}">
                  <a16:creationId xmlns:a16="http://schemas.microsoft.com/office/drawing/2014/main" id="{81C16B0C-2F7C-359C-5E60-B599F09BD9AD}"/>
                </a:ext>
              </a:extLst>
            </p:cNvPr>
            <p:cNvSpPr/>
            <p:nvPr/>
          </p:nvSpPr>
          <p:spPr>
            <a:xfrm>
              <a:off x="6936319" y="12524775"/>
              <a:ext cx="304714" cy="3047"/>
            </a:xfrm>
            <a:custGeom>
              <a:avLst/>
              <a:gdLst>
                <a:gd name="connsiteX0" fmla="*/ -2925 w 304714"/>
                <a:gd name="connsiteY0" fmla="*/ -4090 h 3047"/>
                <a:gd name="connsiteX1" fmla="*/ 301789 w 304714"/>
                <a:gd name="connsiteY1" fmla="*/ -4090 h 3047"/>
              </a:gdLst>
              <a:ahLst/>
              <a:cxnLst>
                <a:cxn ang="0">
                  <a:pos x="connsiteX0" y="connsiteY0"/>
                </a:cxn>
                <a:cxn ang="0">
                  <a:pos x="connsiteX1" y="connsiteY1"/>
                </a:cxn>
              </a:cxnLst>
              <a:rect l="l" t="t" r="r" b="b"/>
              <a:pathLst>
                <a:path w="304714" h="3047">
                  <a:moveTo>
                    <a:pt x="-2925" y="-4090"/>
                  </a:moveTo>
                  <a:lnTo>
                    <a:pt x="301789" y="-4090"/>
                  </a:lnTo>
                </a:path>
              </a:pathLst>
            </a:custGeom>
            <a:noFill/>
            <a:ln w="15233" cap="sq">
              <a:solidFill>
                <a:srgbClr val="000080"/>
              </a:solidFill>
              <a:prstDash val="solid"/>
              <a:round/>
            </a:ln>
          </p:spPr>
          <p:txBody>
            <a:bodyPr rtlCol="0" anchor="ctr"/>
            <a:lstStyle/>
            <a:p>
              <a:endParaRPr lang="en-CH" sz="4400"/>
            </a:p>
          </p:txBody>
        </p:sp>
        <p:sp>
          <p:nvSpPr>
            <p:cNvPr id="538" name="Freeform 537">
              <a:extLst>
                <a:ext uri="{FF2B5EF4-FFF2-40B4-BE49-F238E27FC236}">
                  <a16:creationId xmlns:a16="http://schemas.microsoft.com/office/drawing/2014/main" id="{B8F63EBD-80F0-4B40-FA85-E9CE74EA091F}"/>
                </a:ext>
              </a:extLst>
            </p:cNvPr>
            <p:cNvSpPr/>
            <p:nvPr/>
          </p:nvSpPr>
          <p:spPr>
            <a:xfrm rot="5400000">
              <a:off x="6399591" y="13433854"/>
              <a:ext cx="203497" cy="3047"/>
            </a:xfrm>
            <a:custGeom>
              <a:avLst/>
              <a:gdLst>
                <a:gd name="connsiteX0" fmla="*/ -3118 w 203497"/>
                <a:gd name="connsiteY0" fmla="*/ -3792 h 3047"/>
                <a:gd name="connsiteX1" fmla="*/ 200380 w 203497"/>
                <a:gd name="connsiteY1" fmla="*/ -3792 h 3047"/>
              </a:gdLst>
              <a:ahLst/>
              <a:cxnLst>
                <a:cxn ang="0">
                  <a:pos x="connsiteX0" y="connsiteY0"/>
                </a:cxn>
                <a:cxn ang="0">
                  <a:pos x="connsiteX1" y="connsiteY1"/>
                </a:cxn>
              </a:cxnLst>
              <a:rect l="l" t="t" r="r" b="b"/>
              <a:pathLst>
                <a:path w="203497" h="3047">
                  <a:moveTo>
                    <a:pt x="-3118" y="-3792"/>
                  </a:moveTo>
                  <a:lnTo>
                    <a:pt x="200380" y="-3792"/>
                  </a:lnTo>
                </a:path>
              </a:pathLst>
            </a:custGeom>
            <a:noFill/>
            <a:ln w="14684" cap="sq">
              <a:solidFill>
                <a:srgbClr val="000080"/>
              </a:solidFill>
              <a:prstDash val="solid"/>
              <a:round/>
            </a:ln>
          </p:spPr>
          <p:txBody>
            <a:bodyPr rtlCol="0" anchor="ctr"/>
            <a:lstStyle/>
            <a:p>
              <a:endParaRPr lang="en-CH" sz="4400"/>
            </a:p>
          </p:txBody>
        </p:sp>
        <p:sp>
          <p:nvSpPr>
            <p:cNvPr id="539" name="Freeform 538">
              <a:extLst>
                <a:ext uri="{FF2B5EF4-FFF2-40B4-BE49-F238E27FC236}">
                  <a16:creationId xmlns:a16="http://schemas.microsoft.com/office/drawing/2014/main" id="{91343B3E-8475-7846-2F93-B0CE550AF4BC}"/>
                </a:ext>
              </a:extLst>
            </p:cNvPr>
            <p:cNvSpPr/>
            <p:nvPr/>
          </p:nvSpPr>
          <p:spPr>
            <a:xfrm rot="10800000">
              <a:off x="6661337" y="14735093"/>
              <a:ext cx="203497" cy="3047"/>
            </a:xfrm>
            <a:custGeom>
              <a:avLst/>
              <a:gdLst>
                <a:gd name="connsiteX0" fmla="*/ -3032 w 203497"/>
                <a:gd name="connsiteY0" fmla="*/ -3365 h 3047"/>
                <a:gd name="connsiteX1" fmla="*/ 200466 w 203497"/>
                <a:gd name="connsiteY1" fmla="*/ -3365 h 3047"/>
              </a:gdLst>
              <a:ahLst/>
              <a:cxnLst>
                <a:cxn ang="0">
                  <a:pos x="connsiteX0" y="connsiteY0"/>
                </a:cxn>
                <a:cxn ang="0">
                  <a:pos x="connsiteX1" y="connsiteY1"/>
                </a:cxn>
              </a:cxnLst>
              <a:rect l="l" t="t" r="r" b="b"/>
              <a:pathLst>
                <a:path w="203497" h="3047">
                  <a:moveTo>
                    <a:pt x="-3032" y="-3365"/>
                  </a:moveTo>
                  <a:lnTo>
                    <a:pt x="200466" y="-3365"/>
                  </a:lnTo>
                </a:path>
              </a:pathLst>
            </a:custGeom>
            <a:noFill/>
            <a:ln w="14684" cap="sq">
              <a:solidFill>
                <a:srgbClr val="000080"/>
              </a:solidFill>
              <a:prstDash val="solid"/>
              <a:round/>
            </a:ln>
          </p:spPr>
          <p:txBody>
            <a:bodyPr rtlCol="0" anchor="ctr"/>
            <a:lstStyle/>
            <a:p>
              <a:endParaRPr lang="en-CH" sz="4400"/>
            </a:p>
          </p:txBody>
        </p:sp>
        <p:sp>
          <p:nvSpPr>
            <p:cNvPr id="540" name="Freeform 539">
              <a:extLst>
                <a:ext uri="{FF2B5EF4-FFF2-40B4-BE49-F238E27FC236}">
                  <a16:creationId xmlns:a16="http://schemas.microsoft.com/office/drawing/2014/main" id="{82BFE525-5432-1DEA-9865-FF560ADEA9A1}"/>
                </a:ext>
              </a:extLst>
            </p:cNvPr>
            <p:cNvSpPr/>
            <p:nvPr/>
          </p:nvSpPr>
          <p:spPr>
            <a:xfrm rot="10800000">
              <a:off x="7355305" y="13827291"/>
              <a:ext cx="1675929" cy="3047"/>
            </a:xfrm>
            <a:custGeom>
              <a:avLst/>
              <a:gdLst>
                <a:gd name="connsiteX0" fmla="*/ -2562 w 1675929"/>
                <a:gd name="connsiteY0" fmla="*/ -3663 h 3047"/>
                <a:gd name="connsiteX1" fmla="*/ 1673368 w 1675929"/>
                <a:gd name="connsiteY1" fmla="*/ -3663 h 3047"/>
              </a:gdLst>
              <a:ahLst/>
              <a:cxnLst>
                <a:cxn ang="0">
                  <a:pos x="connsiteX0" y="connsiteY0"/>
                </a:cxn>
                <a:cxn ang="0">
                  <a:pos x="connsiteX1" y="connsiteY1"/>
                </a:cxn>
              </a:cxnLst>
              <a:rect l="l" t="t" r="r" b="b"/>
              <a:pathLst>
                <a:path w="1675929" h="3047">
                  <a:moveTo>
                    <a:pt x="-2562" y="-3663"/>
                  </a:moveTo>
                  <a:lnTo>
                    <a:pt x="1673368" y="-3663"/>
                  </a:lnTo>
                </a:path>
              </a:pathLst>
            </a:custGeom>
            <a:noFill/>
            <a:ln w="18905" cap="sq">
              <a:solidFill>
                <a:srgbClr val="000080"/>
              </a:solidFill>
              <a:prstDash val="solid"/>
              <a:round/>
            </a:ln>
          </p:spPr>
          <p:txBody>
            <a:bodyPr rtlCol="0" anchor="ctr"/>
            <a:lstStyle/>
            <a:p>
              <a:endParaRPr lang="en-CH" sz="4400"/>
            </a:p>
          </p:txBody>
        </p:sp>
        <p:sp>
          <p:nvSpPr>
            <p:cNvPr id="541" name="Freeform 540">
              <a:extLst>
                <a:ext uri="{FF2B5EF4-FFF2-40B4-BE49-F238E27FC236}">
                  <a16:creationId xmlns:a16="http://schemas.microsoft.com/office/drawing/2014/main" id="{42F20CFC-C46D-1C9D-7671-45AE37AC0F7C}"/>
                </a:ext>
              </a:extLst>
            </p:cNvPr>
            <p:cNvSpPr/>
            <p:nvPr/>
          </p:nvSpPr>
          <p:spPr>
            <a:xfrm rot="-5400000">
              <a:off x="4386315" y="13881454"/>
              <a:ext cx="418983" cy="3047"/>
            </a:xfrm>
            <a:custGeom>
              <a:avLst/>
              <a:gdLst>
                <a:gd name="connsiteX0" fmla="*/ -3743 w 418983"/>
                <a:gd name="connsiteY0" fmla="*/ -3645 h 3047"/>
                <a:gd name="connsiteX1" fmla="*/ 415240 w 418983"/>
                <a:gd name="connsiteY1" fmla="*/ -3645 h 3047"/>
              </a:gdLst>
              <a:ahLst/>
              <a:cxnLst>
                <a:cxn ang="0">
                  <a:pos x="connsiteX0" y="connsiteY0"/>
                </a:cxn>
                <a:cxn ang="0">
                  <a:pos x="connsiteX1" y="connsiteY1"/>
                </a:cxn>
              </a:cxnLst>
              <a:rect l="l" t="t" r="r" b="b"/>
              <a:pathLst>
                <a:path w="418983" h="3047">
                  <a:moveTo>
                    <a:pt x="-3743" y="-3645"/>
                  </a:moveTo>
                  <a:lnTo>
                    <a:pt x="415240" y="-3645"/>
                  </a:lnTo>
                </a:path>
              </a:pathLst>
            </a:custGeom>
            <a:noFill/>
            <a:ln w="15810" cap="sq">
              <a:solidFill>
                <a:srgbClr val="000080"/>
              </a:solidFill>
              <a:prstDash val="solid"/>
              <a:round/>
            </a:ln>
          </p:spPr>
          <p:txBody>
            <a:bodyPr rtlCol="0" anchor="ctr"/>
            <a:lstStyle/>
            <a:p>
              <a:endParaRPr lang="en-CH" sz="4400"/>
            </a:p>
          </p:txBody>
        </p:sp>
        <p:sp>
          <p:nvSpPr>
            <p:cNvPr id="542" name="Freeform 541">
              <a:extLst>
                <a:ext uri="{FF2B5EF4-FFF2-40B4-BE49-F238E27FC236}">
                  <a16:creationId xmlns:a16="http://schemas.microsoft.com/office/drawing/2014/main" id="{91C533FE-EB74-DC73-259D-F79552CFBB53}"/>
                </a:ext>
              </a:extLst>
            </p:cNvPr>
            <p:cNvSpPr/>
            <p:nvPr/>
          </p:nvSpPr>
          <p:spPr>
            <a:xfrm rot="-5400000">
              <a:off x="4617334" y="15437729"/>
              <a:ext cx="418983" cy="3047"/>
            </a:xfrm>
            <a:custGeom>
              <a:avLst/>
              <a:gdLst>
                <a:gd name="connsiteX0" fmla="*/ -3667 w 418983"/>
                <a:gd name="connsiteY0" fmla="*/ -3134 h 3047"/>
                <a:gd name="connsiteX1" fmla="*/ 415316 w 418983"/>
                <a:gd name="connsiteY1" fmla="*/ -3134 h 3047"/>
              </a:gdLst>
              <a:ahLst/>
              <a:cxnLst>
                <a:cxn ang="0">
                  <a:pos x="connsiteX0" y="connsiteY0"/>
                </a:cxn>
                <a:cxn ang="0">
                  <a:pos x="connsiteX1" y="connsiteY1"/>
                </a:cxn>
              </a:cxnLst>
              <a:rect l="l" t="t" r="r" b="b"/>
              <a:pathLst>
                <a:path w="418983" h="3047">
                  <a:moveTo>
                    <a:pt x="-3667" y="-3134"/>
                  </a:moveTo>
                  <a:lnTo>
                    <a:pt x="415316" y="-3134"/>
                  </a:lnTo>
                </a:path>
              </a:pathLst>
            </a:custGeom>
            <a:noFill/>
            <a:ln w="15810" cap="sq">
              <a:solidFill>
                <a:srgbClr val="000080"/>
              </a:solidFill>
              <a:prstDash val="solid"/>
              <a:round/>
            </a:ln>
          </p:spPr>
          <p:txBody>
            <a:bodyPr rtlCol="0" anchor="ctr"/>
            <a:lstStyle/>
            <a:p>
              <a:endParaRPr lang="en-CH" sz="4400"/>
            </a:p>
          </p:txBody>
        </p:sp>
        <p:sp>
          <p:nvSpPr>
            <p:cNvPr id="543" name="Freeform 542">
              <a:extLst>
                <a:ext uri="{FF2B5EF4-FFF2-40B4-BE49-F238E27FC236}">
                  <a16:creationId xmlns:a16="http://schemas.microsoft.com/office/drawing/2014/main" id="{D0B70187-B683-59A8-4AFA-7683ACDD66E9}"/>
                </a:ext>
              </a:extLst>
            </p:cNvPr>
            <p:cNvSpPr/>
            <p:nvPr/>
          </p:nvSpPr>
          <p:spPr>
            <a:xfrm rot="10800000">
              <a:off x="8608001" y="14270374"/>
              <a:ext cx="423230" cy="3047"/>
            </a:xfrm>
            <a:custGeom>
              <a:avLst/>
              <a:gdLst>
                <a:gd name="connsiteX0" fmla="*/ -2357 w 423230"/>
                <a:gd name="connsiteY0" fmla="*/ -3517 h 3047"/>
                <a:gd name="connsiteX1" fmla="*/ 420873 w 423230"/>
                <a:gd name="connsiteY1" fmla="*/ -3517 h 3047"/>
              </a:gdLst>
              <a:ahLst/>
              <a:cxnLst>
                <a:cxn ang="0">
                  <a:pos x="connsiteX0" y="connsiteY0"/>
                </a:cxn>
                <a:cxn ang="0">
                  <a:pos x="connsiteX1" y="connsiteY1"/>
                </a:cxn>
              </a:cxnLst>
              <a:rect l="l" t="t" r="r" b="b"/>
              <a:pathLst>
                <a:path w="423230" h="3047">
                  <a:moveTo>
                    <a:pt x="-2357" y="-3517"/>
                  </a:moveTo>
                  <a:lnTo>
                    <a:pt x="420873" y="-3517"/>
                  </a:lnTo>
                </a:path>
              </a:pathLst>
            </a:custGeom>
            <a:noFill/>
            <a:ln w="15827" cap="sq">
              <a:solidFill>
                <a:srgbClr val="000080"/>
              </a:solidFill>
              <a:prstDash val="solid"/>
              <a:round/>
            </a:ln>
          </p:spPr>
          <p:txBody>
            <a:bodyPr rtlCol="0" anchor="ctr"/>
            <a:lstStyle/>
            <a:p>
              <a:endParaRPr lang="en-CH" sz="4400"/>
            </a:p>
          </p:txBody>
        </p:sp>
      </p:grpSp>
      <p:grpSp>
        <p:nvGrpSpPr>
          <p:cNvPr id="544" name="Graphic 4">
            <a:extLst>
              <a:ext uri="{FF2B5EF4-FFF2-40B4-BE49-F238E27FC236}">
                <a16:creationId xmlns:a16="http://schemas.microsoft.com/office/drawing/2014/main" id="{787C795D-24C6-0EB8-66BE-CDC1114C011B}"/>
              </a:ext>
            </a:extLst>
          </p:cNvPr>
          <p:cNvGrpSpPr/>
          <p:nvPr/>
        </p:nvGrpSpPr>
        <p:grpSpPr>
          <a:xfrm>
            <a:off x="1397644" y="5356857"/>
            <a:ext cx="1457450" cy="1378908"/>
            <a:chOff x="1397644" y="5356857"/>
            <a:chExt cx="1457450" cy="1378908"/>
          </a:xfrm>
          <a:solidFill>
            <a:srgbClr val="000080"/>
          </a:solidFill>
        </p:grpSpPr>
        <p:sp>
          <p:nvSpPr>
            <p:cNvPr id="545" name="TextBox 544">
              <a:extLst>
                <a:ext uri="{FF2B5EF4-FFF2-40B4-BE49-F238E27FC236}">
                  <a16:creationId xmlns:a16="http://schemas.microsoft.com/office/drawing/2014/main" id="{D07FD4D9-AD04-DB98-69FB-DEFA0B271CF1}"/>
                </a:ext>
              </a:extLst>
            </p:cNvPr>
            <p:cNvSpPr txBox="1"/>
            <p:nvPr/>
          </p:nvSpPr>
          <p:spPr>
            <a:xfrm>
              <a:off x="1623222" y="5356857"/>
              <a:ext cx="99899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AD</a:t>
              </a:r>
            </a:p>
          </p:txBody>
        </p:sp>
        <p:sp>
          <p:nvSpPr>
            <p:cNvPr id="546" name="TextBox 545">
              <a:extLst>
                <a:ext uri="{FF2B5EF4-FFF2-40B4-BE49-F238E27FC236}">
                  <a16:creationId xmlns:a16="http://schemas.microsoft.com/office/drawing/2014/main" id="{5216CF3D-FED0-8C6B-E17A-F75868B72528}"/>
                </a:ext>
              </a:extLst>
            </p:cNvPr>
            <p:cNvSpPr txBox="1"/>
            <p:nvPr/>
          </p:nvSpPr>
          <p:spPr>
            <a:xfrm>
              <a:off x="1397644" y="5966324"/>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n=46</a:t>
              </a:r>
            </a:p>
          </p:txBody>
        </p:sp>
      </p:grpSp>
      <p:grpSp>
        <p:nvGrpSpPr>
          <p:cNvPr id="547" name="Graphic 4">
            <a:extLst>
              <a:ext uri="{FF2B5EF4-FFF2-40B4-BE49-F238E27FC236}">
                <a16:creationId xmlns:a16="http://schemas.microsoft.com/office/drawing/2014/main" id="{0AD79FFB-44ED-174C-5CBF-D738F1DE634C}"/>
              </a:ext>
            </a:extLst>
          </p:cNvPr>
          <p:cNvGrpSpPr/>
          <p:nvPr/>
        </p:nvGrpSpPr>
        <p:grpSpPr>
          <a:xfrm>
            <a:off x="12443550" y="5359919"/>
            <a:ext cx="1457450" cy="1378908"/>
            <a:chOff x="12443550" y="5359919"/>
            <a:chExt cx="1457450" cy="1378908"/>
          </a:xfrm>
          <a:solidFill>
            <a:srgbClr val="000080"/>
          </a:solidFill>
        </p:grpSpPr>
        <p:sp>
          <p:nvSpPr>
            <p:cNvPr id="548" name="TextBox 547">
              <a:extLst>
                <a:ext uri="{FF2B5EF4-FFF2-40B4-BE49-F238E27FC236}">
                  <a16:creationId xmlns:a16="http://schemas.microsoft.com/office/drawing/2014/main" id="{1F836D98-58A3-481E-5CD0-D417265A9F90}"/>
                </a:ext>
              </a:extLst>
            </p:cNvPr>
            <p:cNvSpPr txBox="1"/>
            <p:nvPr/>
          </p:nvSpPr>
          <p:spPr>
            <a:xfrm>
              <a:off x="12669128" y="5359919"/>
              <a:ext cx="99899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AD</a:t>
              </a:r>
            </a:p>
          </p:txBody>
        </p:sp>
        <p:sp>
          <p:nvSpPr>
            <p:cNvPr id="549" name="TextBox 548">
              <a:extLst>
                <a:ext uri="{FF2B5EF4-FFF2-40B4-BE49-F238E27FC236}">
                  <a16:creationId xmlns:a16="http://schemas.microsoft.com/office/drawing/2014/main" id="{ABC82260-4E41-FD31-86BD-B87816D0EC45}"/>
                </a:ext>
              </a:extLst>
            </p:cNvPr>
            <p:cNvSpPr txBox="1"/>
            <p:nvPr/>
          </p:nvSpPr>
          <p:spPr>
            <a:xfrm>
              <a:off x="12443550" y="5969386"/>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n=33</a:t>
              </a:r>
            </a:p>
          </p:txBody>
        </p:sp>
      </p:grpSp>
      <p:grpSp>
        <p:nvGrpSpPr>
          <p:cNvPr id="550" name="Graphic 4">
            <a:extLst>
              <a:ext uri="{FF2B5EF4-FFF2-40B4-BE49-F238E27FC236}">
                <a16:creationId xmlns:a16="http://schemas.microsoft.com/office/drawing/2014/main" id="{9C1DD83D-1196-3FDA-E55F-DD367EF2AD7E}"/>
              </a:ext>
            </a:extLst>
          </p:cNvPr>
          <p:cNvGrpSpPr/>
          <p:nvPr/>
        </p:nvGrpSpPr>
        <p:grpSpPr>
          <a:xfrm>
            <a:off x="3887993" y="5347258"/>
            <a:ext cx="2223686" cy="1378908"/>
            <a:chOff x="3887993" y="5347258"/>
            <a:chExt cx="2223686" cy="1378908"/>
          </a:xfrm>
          <a:solidFill>
            <a:srgbClr val="000080"/>
          </a:solidFill>
        </p:grpSpPr>
        <p:sp>
          <p:nvSpPr>
            <p:cNvPr id="551" name="TextBox 550">
              <a:extLst>
                <a:ext uri="{FF2B5EF4-FFF2-40B4-BE49-F238E27FC236}">
                  <a16:creationId xmlns:a16="http://schemas.microsoft.com/office/drawing/2014/main" id="{3F91E473-6BD5-620E-4B5D-5111901BBC8B}"/>
                </a:ext>
              </a:extLst>
            </p:cNvPr>
            <p:cNvSpPr txBox="1"/>
            <p:nvPr/>
          </p:nvSpPr>
          <p:spPr>
            <a:xfrm>
              <a:off x="3887993" y="5347258"/>
              <a:ext cx="222368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Healthy</a:t>
              </a:r>
            </a:p>
          </p:txBody>
        </p:sp>
        <p:sp>
          <p:nvSpPr>
            <p:cNvPr id="552" name="TextBox 551">
              <a:extLst>
                <a:ext uri="{FF2B5EF4-FFF2-40B4-BE49-F238E27FC236}">
                  <a16:creationId xmlns:a16="http://schemas.microsoft.com/office/drawing/2014/main" id="{1CC9A34F-28E3-7FE9-1FA3-9DA5D5B5331A}"/>
                </a:ext>
              </a:extLst>
            </p:cNvPr>
            <p:cNvSpPr txBox="1"/>
            <p:nvPr/>
          </p:nvSpPr>
          <p:spPr>
            <a:xfrm>
              <a:off x="4267604" y="5956725"/>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n=44</a:t>
              </a:r>
            </a:p>
          </p:txBody>
        </p:sp>
      </p:grpSp>
      <p:grpSp>
        <p:nvGrpSpPr>
          <p:cNvPr id="553" name="Graphic 4">
            <a:extLst>
              <a:ext uri="{FF2B5EF4-FFF2-40B4-BE49-F238E27FC236}">
                <a16:creationId xmlns:a16="http://schemas.microsoft.com/office/drawing/2014/main" id="{BD5B18B9-492C-03AE-20C6-CFB1914D9ACB}"/>
              </a:ext>
            </a:extLst>
          </p:cNvPr>
          <p:cNvGrpSpPr/>
          <p:nvPr/>
        </p:nvGrpSpPr>
        <p:grpSpPr>
          <a:xfrm>
            <a:off x="1299104" y="7061431"/>
            <a:ext cx="1863841" cy="1634253"/>
            <a:chOff x="1299104" y="7061431"/>
            <a:chExt cx="1863841" cy="1634253"/>
          </a:xfrm>
        </p:grpSpPr>
        <p:grpSp>
          <p:nvGrpSpPr>
            <p:cNvPr id="554" name="Graphic 4">
              <a:extLst>
                <a:ext uri="{FF2B5EF4-FFF2-40B4-BE49-F238E27FC236}">
                  <a16:creationId xmlns:a16="http://schemas.microsoft.com/office/drawing/2014/main" id="{7138BCC7-2E21-98FC-5B26-20DA5AB3CA04}"/>
                </a:ext>
              </a:extLst>
            </p:cNvPr>
            <p:cNvGrpSpPr/>
            <p:nvPr/>
          </p:nvGrpSpPr>
          <p:grpSpPr>
            <a:xfrm>
              <a:off x="1299104" y="7072937"/>
              <a:ext cx="404032" cy="1622747"/>
              <a:chOff x="1299104" y="7072937"/>
              <a:chExt cx="404032" cy="1622747"/>
            </a:xfrm>
          </p:grpSpPr>
          <p:grpSp>
            <p:nvGrpSpPr>
              <p:cNvPr id="555" name="Graphic 4">
                <a:extLst>
                  <a:ext uri="{FF2B5EF4-FFF2-40B4-BE49-F238E27FC236}">
                    <a16:creationId xmlns:a16="http://schemas.microsoft.com/office/drawing/2014/main" id="{C36993CF-6B80-AB29-FE3B-295A0CA81BB0}"/>
                  </a:ext>
                </a:extLst>
              </p:cNvPr>
              <p:cNvGrpSpPr/>
              <p:nvPr/>
            </p:nvGrpSpPr>
            <p:grpSpPr>
              <a:xfrm>
                <a:off x="1324740" y="7259990"/>
                <a:ext cx="355828" cy="1435694"/>
                <a:chOff x="1324740" y="7259990"/>
                <a:chExt cx="355828" cy="1435694"/>
              </a:xfrm>
            </p:grpSpPr>
            <p:sp>
              <p:nvSpPr>
                <p:cNvPr id="556" name="Freeform 555">
                  <a:extLst>
                    <a:ext uri="{FF2B5EF4-FFF2-40B4-BE49-F238E27FC236}">
                      <a16:creationId xmlns:a16="http://schemas.microsoft.com/office/drawing/2014/main" id="{00E428F1-BC0D-55C1-7A05-4F7E22807391}"/>
                    </a:ext>
                  </a:extLst>
                </p:cNvPr>
                <p:cNvSpPr/>
                <p:nvPr/>
              </p:nvSpPr>
              <p:spPr>
                <a:xfrm>
                  <a:off x="1324740" y="7259990"/>
                  <a:ext cx="352754" cy="1435694"/>
                </a:xfrm>
                <a:custGeom>
                  <a:avLst/>
                  <a:gdLst>
                    <a:gd name="connsiteX0" fmla="*/ 352050 w 352754"/>
                    <a:gd name="connsiteY0" fmla="*/ 73932 h 1435694"/>
                    <a:gd name="connsiteX1" fmla="*/ -705 w 352754"/>
                    <a:gd name="connsiteY1" fmla="*/ 73932 h 1435694"/>
                    <a:gd name="connsiteX2" fmla="*/ -705 w 352754"/>
                    <a:gd name="connsiteY2" fmla="*/ 1260873 h 1435694"/>
                    <a:gd name="connsiteX3" fmla="*/ 175673 w 352754"/>
                    <a:gd name="connsiteY3" fmla="*/ 1436798 h 1435694"/>
                    <a:gd name="connsiteX4" fmla="*/ 352050 w 352754"/>
                    <a:gd name="connsiteY4" fmla="*/ 1260873 h 1435694"/>
                    <a:gd name="connsiteX5" fmla="*/ 352050 w 352754"/>
                    <a:gd name="connsiteY5" fmla="*/ 73932 h 143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54" h="1435694">
                      <a:moveTo>
                        <a:pt x="352050" y="73932"/>
                      </a:moveTo>
                      <a:cubicBezTo>
                        <a:pt x="352050" y="-23174"/>
                        <a:pt x="-705" y="-23174"/>
                        <a:pt x="-705" y="73932"/>
                      </a:cubicBezTo>
                      <a:lnTo>
                        <a:pt x="-705" y="1260873"/>
                      </a:lnTo>
                      <a:cubicBezTo>
                        <a:pt x="-705" y="1357979"/>
                        <a:pt x="78339" y="1436798"/>
                        <a:pt x="175673" y="1436798"/>
                      </a:cubicBezTo>
                      <a:cubicBezTo>
                        <a:pt x="273007" y="1436798"/>
                        <a:pt x="352050" y="1357979"/>
                        <a:pt x="352050" y="1260873"/>
                      </a:cubicBezTo>
                      <a:lnTo>
                        <a:pt x="352050" y="73932"/>
                      </a:lnTo>
                      <a:close/>
                    </a:path>
                  </a:pathLst>
                </a:custGeom>
                <a:solidFill>
                  <a:srgbClr val="F4F6FF"/>
                </a:solidFill>
                <a:ln w="1504" cap="rnd">
                  <a:solidFill>
                    <a:srgbClr val="000000"/>
                  </a:solidFill>
                  <a:prstDash val="solid"/>
                  <a:round/>
                </a:ln>
              </p:spPr>
              <p:txBody>
                <a:bodyPr rtlCol="0" anchor="ctr"/>
                <a:lstStyle/>
                <a:p>
                  <a:endParaRPr lang="en-CH" sz="4400"/>
                </a:p>
              </p:txBody>
            </p:sp>
            <p:sp>
              <p:nvSpPr>
                <p:cNvPr id="557" name="Freeform 556">
                  <a:extLst>
                    <a:ext uri="{FF2B5EF4-FFF2-40B4-BE49-F238E27FC236}">
                      <a16:creationId xmlns:a16="http://schemas.microsoft.com/office/drawing/2014/main" id="{25709E1A-B288-11E6-BCB4-C12A189808B0}"/>
                    </a:ext>
                  </a:extLst>
                </p:cNvPr>
                <p:cNvSpPr/>
                <p:nvPr/>
              </p:nvSpPr>
              <p:spPr>
                <a:xfrm>
                  <a:off x="1344581" y="7541868"/>
                  <a:ext cx="316178" cy="1128617"/>
                </a:xfrm>
                <a:custGeom>
                  <a:avLst/>
                  <a:gdLst>
                    <a:gd name="connsiteX0" fmla="*/ 313680 w 316178"/>
                    <a:gd name="connsiteY0" fmla="*/ 1249 h 1128617"/>
                    <a:gd name="connsiteX1" fmla="*/ -620 w 316178"/>
                    <a:gd name="connsiteY1" fmla="*/ 1231 h 1128617"/>
                    <a:gd name="connsiteX2" fmla="*/ -620 w 316178"/>
                    <a:gd name="connsiteY2" fmla="*/ 965617 h 1128617"/>
                    <a:gd name="connsiteX3" fmla="*/ 155889 w 316178"/>
                    <a:gd name="connsiteY3" fmla="*/ 1129848 h 1128617"/>
                    <a:gd name="connsiteX4" fmla="*/ 315461 w 316178"/>
                    <a:gd name="connsiteY4" fmla="*/ 965617 h 1128617"/>
                    <a:gd name="connsiteX5" fmla="*/ 313680 w 316178"/>
                    <a:gd name="connsiteY5" fmla="*/ 1249 h 112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178" h="1128617">
                      <a:moveTo>
                        <a:pt x="313680" y="1249"/>
                      </a:moveTo>
                      <a:lnTo>
                        <a:pt x="-620" y="1231"/>
                      </a:lnTo>
                      <a:lnTo>
                        <a:pt x="-620" y="965617"/>
                      </a:lnTo>
                      <a:cubicBezTo>
                        <a:pt x="-3506" y="1054543"/>
                        <a:pt x="68638" y="1129848"/>
                        <a:pt x="155889" y="1129848"/>
                      </a:cubicBezTo>
                      <a:cubicBezTo>
                        <a:pt x="243103" y="1129848"/>
                        <a:pt x="316601" y="1070977"/>
                        <a:pt x="315461" y="965617"/>
                      </a:cubicBezTo>
                      <a:lnTo>
                        <a:pt x="313680" y="1249"/>
                      </a:lnTo>
                      <a:close/>
                    </a:path>
                  </a:pathLst>
                </a:custGeom>
                <a:solidFill>
                  <a:srgbClr val="9D062F"/>
                </a:solidFill>
                <a:ln w="1439" cap="rnd">
                  <a:solidFill>
                    <a:srgbClr val="330210"/>
                  </a:solidFill>
                  <a:prstDash val="solid"/>
                  <a:round/>
                </a:ln>
              </p:spPr>
              <p:txBody>
                <a:bodyPr rtlCol="0" anchor="ctr"/>
                <a:lstStyle/>
                <a:p>
                  <a:endParaRPr lang="en-CH" sz="4400"/>
                </a:p>
              </p:txBody>
            </p:sp>
            <p:sp>
              <p:nvSpPr>
                <p:cNvPr id="558" name="Freeform 557">
                  <a:extLst>
                    <a:ext uri="{FF2B5EF4-FFF2-40B4-BE49-F238E27FC236}">
                      <a16:creationId xmlns:a16="http://schemas.microsoft.com/office/drawing/2014/main" id="{653E5138-3C2D-75EC-9B92-EAACE77CF14A}"/>
                    </a:ext>
                  </a:extLst>
                </p:cNvPr>
                <p:cNvSpPr/>
                <p:nvPr/>
              </p:nvSpPr>
              <p:spPr>
                <a:xfrm>
                  <a:off x="1324742" y="7259993"/>
                  <a:ext cx="355826" cy="122607"/>
                </a:xfrm>
                <a:custGeom>
                  <a:avLst/>
                  <a:gdLst>
                    <a:gd name="connsiteX0" fmla="*/ 355300 w 355826"/>
                    <a:gd name="connsiteY0" fmla="*/ 62454 h 122607"/>
                    <a:gd name="connsiteX1" fmla="*/ 177387 w 355826"/>
                    <a:gd name="connsiteY1" fmla="*/ 123758 h 122607"/>
                    <a:gd name="connsiteX2" fmla="*/ -527 w 355826"/>
                    <a:gd name="connsiteY2" fmla="*/ 62454 h 122607"/>
                    <a:gd name="connsiteX3" fmla="*/ 177387 w 355826"/>
                    <a:gd name="connsiteY3" fmla="*/ 1150 h 122607"/>
                    <a:gd name="connsiteX4" fmla="*/ 355300 w 355826"/>
                    <a:gd name="connsiteY4" fmla="*/ 62454 h 12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26" h="122607">
                      <a:moveTo>
                        <a:pt x="355300" y="62454"/>
                      </a:moveTo>
                      <a:cubicBezTo>
                        <a:pt x="355300" y="96311"/>
                        <a:pt x="275645" y="123758"/>
                        <a:pt x="177387" y="123758"/>
                      </a:cubicBezTo>
                      <a:cubicBezTo>
                        <a:pt x="79128" y="123758"/>
                        <a:pt x="-527" y="96311"/>
                        <a:pt x="-527" y="62454"/>
                      </a:cubicBezTo>
                      <a:cubicBezTo>
                        <a:pt x="-527" y="28597"/>
                        <a:pt x="79128" y="1150"/>
                        <a:pt x="177387" y="1150"/>
                      </a:cubicBezTo>
                      <a:cubicBezTo>
                        <a:pt x="275646" y="1150"/>
                        <a:pt x="355300" y="28597"/>
                        <a:pt x="355300" y="62454"/>
                      </a:cubicBezTo>
                      <a:close/>
                    </a:path>
                  </a:pathLst>
                </a:custGeom>
                <a:solidFill>
                  <a:srgbClr val="F4F6FF"/>
                </a:solidFill>
                <a:ln w="1527" cap="rnd">
                  <a:solidFill>
                    <a:srgbClr val="000000"/>
                  </a:solidFill>
                  <a:prstDash val="solid"/>
                  <a:round/>
                </a:ln>
              </p:spPr>
              <p:txBody>
                <a:bodyPr rtlCol="0" anchor="ctr"/>
                <a:lstStyle/>
                <a:p>
                  <a:endParaRPr lang="en-CH" sz="4400"/>
                </a:p>
              </p:txBody>
            </p:sp>
            <p:sp>
              <p:nvSpPr>
                <p:cNvPr id="559" name="Freeform 558">
                  <a:extLst>
                    <a:ext uri="{FF2B5EF4-FFF2-40B4-BE49-F238E27FC236}">
                      <a16:creationId xmlns:a16="http://schemas.microsoft.com/office/drawing/2014/main" id="{84EAD46D-EDFC-C416-6C0E-C9D110839BA0}"/>
                    </a:ext>
                  </a:extLst>
                </p:cNvPr>
                <p:cNvSpPr/>
                <p:nvPr/>
              </p:nvSpPr>
              <p:spPr>
                <a:xfrm>
                  <a:off x="1346077" y="7278318"/>
                  <a:ext cx="316218" cy="84358"/>
                </a:xfrm>
                <a:custGeom>
                  <a:avLst/>
                  <a:gdLst>
                    <a:gd name="connsiteX0" fmla="*/ 315692 w 316218"/>
                    <a:gd name="connsiteY0" fmla="*/ 43329 h 84358"/>
                    <a:gd name="connsiteX1" fmla="*/ 157583 w 316218"/>
                    <a:gd name="connsiteY1" fmla="*/ 85508 h 84358"/>
                    <a:gd name="connsiteX2" fmla="*/ -526 w 316218"/>
                    <a:gd name="connsiteY2" fmla="*/ 43329 h 84358"/>
                    <a:gd name="connsiteX3" fmla="*/ 157583 w 316218"/>
                    <a:gd name="connsiteY3" fmla="*/ 1150 h 84358"/>
                    <a:gd name="connsiteX4" fmla="*/ 315692 w 316218"/>
                    <a:gd name="connsiteY4" fmla="*/ 43329 h 8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18" h="84358">
                      <a:moveTo>
                        <a:pt x="315692" y="43329"/>
                      </a:moveTo>
                      <a:cubicBezTo>
                        <a:pt x="315692" y="66624"/>
                        <a:pt x="244904" y="85508"/>
                        <a:pt x="157583" y="85508"/>
                      </a:cubicBezTo>
                      <a:cubicBezTo>
                        <a:pt x="70262" y="85508"/>
                        <a:pt x="-526" y="66624"/>
                        <a:pt x="-526" y="43329"/>
                      </a:cubicBezTo>
                      <a:cubicBezTo>
                        <a:pt x="-526" y="20034"/>
                        <a:pt x="70262" y="1150"/>
                        <a:pt x="157583" y="1150"/>
                      </a:cubicBezTo>
                      <a:cubicBezTo>
                        <a:pt x="244904" y="1150"/>
                        <a:pt x="315692" y="20034"/>
                        <a:pt x="315692" y="43329"/>
                      </a:cubicBezTo>
                      <a:close/>
                    </a:path>
                  </a:pathLst>
                </a:custGeom>
                <a:solidFill>
                  <a:srgbClr val="F4F6FF"/>
                </a:solidFill>
                <a:ln w="1518" cap="rnd">
                  <a:solidFill>
                    <a:srgbClr val="000000"/>
                  </a:solidFill>
                  <a:prstDash val="solid"/>
                  <a:round/>
                </a:ln>
              </p:spPr>
              <p:txBody>
                <a:bodyPr rtlCol="0" anchor="ctr"/>
                <a:lstStyle/>
                <a:p>
                  <a:endParaRPr lang="en-CH" sz="4400"/>
                </a:p>
              </p:txBody>
            </p:sp>
            <p:sp>
              <p:nvSpPr>
                <p:cNvPr id="560" name="Freeform 559">
                  <a:extLst>
                    <a:ext uri="{FF2B5EF4-FFF2-40B4-BE49-F238E27FC236}">
                      <a16:creationId xmlns:a16="http://schemas.microsoft.com/office/drawing/2014/main" id="{98606307-E247-E4C4-B320-039EA666A03D}"/>
                    </a:ext>
                  </a:extLst>
                </p:cNvPr>
                <p:cNvSpPr/>
                <p:nvPr/>
              </p:nvSpPr>
              <p:spPr>
                <a:xfrm>
                  <a:off x="1343007" y="7509795"/>
                  <a:ext cx="317570" cy="65015"/>
                </a:xfrm>
                <a:custGeom>
                  <a:avLst/>
                  <a:gdLst>
                    <a:gd name="connsiteX0" fmla="*/ 158745 w 317570"/>
                    <a:gd name="connsiteY0" fmla="*/ 1223 h 65015"/>
                    <a:gd name="connsiteX1" fmla="*/ 317043 w 317570"/>
                    <a:gd name="connsiteY1" fmla="*/ 33863 h 65015"/>
                    <a:gd name="connsiteX2" fmla="*/ 158745 w 317570"/>
                    <a:gd name="connsiteY2" fmla="*/ 66238 h 65015"/>
                    <a:gd name="connsiteX3" fmla="*/ -527 w 317570"/>
                    <a:gd name="connsiteY3" fmla="*/ 33730 h 65015"/>
                    <a:gd name="connsiteX4" fmla="*/ 158745 w 317570"/>
                    <a:gd name="connsiteY4" fmla="*/ 1223 h 65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570" h="65015">
                      <a:moveTo>
                        <a:pt x="158745" y="1223"/>
                      </a:moveTo>
                      <a:cubicBezTo>
                        <a:pt x="246659" y="1223"/>
                        <a:pt x="317043" y="15927"/>
                        <a:pt x="317043" y="33863"/>
                      </a:cubicBezTo>
                      <a:cubicBezTo>
                        <a:pt x="317043" y="51817"/>
                        <a:pt x="246659" y="66238"/>
                        <a:pt x="158745" y="66238"/>
                      </a:cubicBezTo>
                      <a:cubicBezTo>
                        <a:pt x="70841" y="66238"/>
                        <a:pt x="-527" y="51666"/>
                        <a:pt x="-527" y="33730"/>
                      </a:cubicBezTo>
                      <a:cubicBezTo>
                        <a:pt x="-527" y="15794"/>
                        <a:pt x="70841" y="1223"/>
                        <a:pt x="158745" y="1223"/>
                      </a:cubicBezTo>
                      <a:close/>
                    </a:path>
                  </a:pathLst>
                </a:custGeom>
                <a:solidFill>
                  <a:srgbClr val="740215"/>
                </a:solidFill>
                <a:ln w="2259" cap="rnd">
                  <a:noFill/>
                  <a:prstDash val="solid"/>
                  <a:round/>
                </a:ln>
              </p:spPr>
              <p:txBody>
                <a:bodyPr rtlCol="0" anchor="ctr"/>
                <a:lstStyle/>
                <a:p>
                  <a:endParaRPr lang="en-CH" sz="4400"/>
                </a:p>
              </p:txBody>
            </p:sp>
            <p:sp>
              <p:nvSpPr>
                <p:cNvPr id="561" name="Freeform 560">
                  <a:extLst>
                    <a:ext uri="{FF2B5EF4-FFF2-40B4-BE49-F238E27FC236}">
                      <a16:creationId xmlns:a16="http://schemas.microsoft.com/office/drawing/2014/main" id="{4499DA6B-6B1F-1730-EE92-5ACC7D85E4D2}"/>
                    </a:ext>
                  </a:extLst>
                </p:cNvPr>
                <p:cNvSpPr/>
                <p:nvPr/>
              </p:nvSpPr>
              <p:spPr>
                <a:xfrm>
                  <a:off x="1355005" y="7516927"/>
                  <a:ext cx="254575" cy="48471"/>
                </a:xfrm>
                <a:custGeom>
                  <a:avLst/>
                  <a:gdLst>
                    <a:gd name="connsiteX0" fmla="*/ 55828 w 254575"/>
                    <a:gd name="connsiteY0" fmla="*/ 1209 h 48471"/>
                    <a:gd name="connsiteX1" fmla="*/ 247190 w 254575"/>
                    <a:gd name="connsiteY1" fmla="*/ 37559 h 48471"/>
                    <a:gd name="connsiteX2" fmla="*/ 182359 w 254575"/>
                    <a:gd name="connsiteY2" fmla="*/ 47923 h 48471"/>
                    <a:gd name="connsiteX3" fmla="*/ 75168 w 254575"/>
                    <a:gd name="connsiteY3" fmla="*/ 47923 h 48471"/>
                    <a:gd name="connsiteX4" fmla="*/ 55828 w 254575"/>
                    <a:gd name="connsiteY4" fmla="*/ 1209 h 48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75" h="48471">
                      <a:moveTo>
                        <a:pt x="55828" y="1209"/>
                      </a:moveTo>
                      <a:cubicBezTo>
                        <a:pt x="-80832" y="54404"/>
                        <a:pt x="200223" y="40101"/>
                        <a:pt x="247190" y="37559"/>
                      </a:cubicBezTo>
                      <a:cubicBezTo>
                        <a:pt x="271269" y="36264"/>
                        <a:pt x="227513" y="46386"/>
                        <a:pt x="182359" y="47923"/>
                      </a:cubicBezTo>
                      <a:cubicBezTo>
                        <a:pt x="156234" y="48818"/>
                        <a:pt x="117656" y="51384"/>
                        <a:pt x="75168" y="47923"/>
                      </a:cubicBezTo>
                      <a:cubicBezTo>
                        <a:pt x="-83059" y="35033"/>
                        <a:pt x="55828" y="1209"/>
                        <a:pt x="55828" y="1209"/>
                      </a:cubicBezTo>
                      <a:close/>
                    </a:path>
                  </a:pathLst>
                </a:custGeom>
                <a:solidFill>
                  <a:srgbClr val="EBEBEB">
                    <a:alpha val="73000"/>
                  </a:srgbClr>
                </a:solidFill>
                <a:ln w="1687" cap="rnd">
                  <a:noFill/>
                  <a:prstDash val="solid"/>
                  <a:round/>
                </a:ln>
              </p:spPr>
              <p:txBody>
                <a:bodyPr rtlCol="0" anchor="ctr"/>
                <a:lstStyle/>
                <a:p>
                  <a:endParaRPr lang="en-CH" sz="4400"/>
                </a:p>
              </p:txBody>
            </p:sp>
            <p:sp>
              <p:nvSpPr>
                <p:cNvPr id="562" name="Freeform 561">
                  <a:extLst>
                    <a:ext uri="{FF2B5EF4-FFF2-40B4-BE49-F238E27FC236}">
                      <a16:creationId xmlns:a16="http://schemas.microsoft.com/office/drawing/2014/main" id="{7A6CE684-2E6D-6DE0-B191-37016487C5B2}"/>
                    </a:ext>
                  </a:extLst>
                </p:cNvPr>
                <p:cNvSpPr/>
                <p:nvPr/>
              </p:nvSpPr>
              <p:spPr>
                <a:xfrm>
                  <a:off x="1360415" y="7580258"/>
                  <a:ext cx="15485" cy="949839"/>
                </a:xfrm>
                <a:custGeom>
                  <a:avLst/>
                  <a:gdLst>
                    <a:gd name="connsiteX0" fmla="*/ 14890 w 15485"/>
                    <a:gd name="connsiteY0" fmla="*/ 8923 h 949839"/>
                    <a:gd name="connsiteX1" fmla="*/ 7147 w 15485"/>
                    <a:gd name="connsiteY1" fmla="*/ 1194 h 949839"/>
                    <a:gd name="connsiteX2" fmla="*/ -595 w 15485"/>
                    <a:gd name="connsiteY2" fmla="*/ 8923 h 949839"/>
                    <a:gd name="connsiteX3" fmla="*/ -595 w 15485"/>
                    <a:gd name="connsiteY3" fmla="*/ 943304 h 949839"/>
                    <a:gd name="connsiteX4" fmla="*/ 7147 w 15485"/>
                    <a:gd name="connsiteY4" fmla="*/ 951034 h 949839"/>
                    <a:gd name="connsiteX5" fmla="*/ 14890 w 15485"/>
                    <a:gd name="connsiteY5" fmla="*/ 943304 h 949839"/>
                    <a:gd name="connsiteX6" fmla="*/ 14890 w 15485"/>
                    <a:gd name="connsiteY6" fmla="*/ 8923 h 94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85" h="949839">
                      <a:moveTo>
                        <a:pt x="14890" y="8923"/>
                      </a:moveTo>
                      <a:cubicBezTo>
                        <a:pt x="14890" y="4659"/>
                        <a:pt x="11424" y="1194"/>
                        <a:pt x="7147" y="1194"/>
                      </a:cubicBezTo>
                      <a:cubicBezTo>
                        <a:pt x="2870" y="1194"/>
                        <a:pt x="-595" y="4659"/>
                        <a:pt x="-595" y="8923"/>
                      </a:cubicBezTo>
                      <a:lnTo>
                        <a:pt x="-595" y="943304"/>
                      </a:lnTo>
                      <a:cubicBezTo>
                        <a:pt x="-595" y="947569"/>
                        <a:pt x="2870" y="951034"/>
                        <a:pt x="7147" y="951034"/>
                      </a:cubicBezTo>
                      <a:cubicBezTo>
                        <a:pt x="11424" y="951034"/>
                        <a:pt x="14890" y="947569"/>
                        <a:pt x="14890" y="943304"/>
                      </a:cubicBezTo>
                      <a:lnTo>
                        <a:pt x="14890" y="8923"/>
                      </a:lnTo>
                      <a:close/>
                    </a:path>
                  </a:pathLst>
                </a:custGeom>
                <a:solidFill>
                  <a:srgbClr val="F0EEE6">
                    <a:alpha val="46000"/>
                  </a:srgbClr>
                </a:solidFill>
                <a:ln w="5236" cap="rnd">
                  <a:noFill/>
                  <a:prstDash val="solid"/>
                  <a:round/>
                </a:ln>
              </p:spPr>
              <p:txBody>
                <a:bodyPr rtlCol="0" anchor="ctr"/>
                <a:lstStyle/>
                <a:p>
                  <a:endParaRPr lang="en-CH" sz="4400"/>
                </a:p>
              </p:txBody>
            </p:sp>
          </p:grpSp>
          <p:grpSp>
            <p:nvGrpSpPr>
              <p:cNvPr id="563" name="Graphic 4">
                <a:extLst>
                  <a:ext uri="{FF2B5EF4-FFF2-40B4-BE49-F238E27FC236}">
                    <a16:creationId xmlns:a16="http://schemas.microsoft.com/office/drawing/2014/main" id="{5808BF9A-F7E8-683D-2254-60BDA5DC29A5}"/>
                  </a:ext>
                </a:extLst>
              </p:cNvPr>
              <p:cNvGrpSpPr/>
              <p:nvPr/>
            </p:nvGrpSpPr>
            <p:grpSpPr>
              <a:xfrm>
                <a:off x="1299104" y="7072937"/>
                <a:ext cx="404032" cy="350530"/>
                <a:chOff x="1299104" y="7072937"/>
                <a:chExt cx="404032" cy="350530"/>
              </a:xfrm>
            </p:grpSpPr>
            <p:sp>
              <p:nvSpPr>
                <p:cNvPr id="564" name="Freeform 563">
                  <a:extLst>
                    <a:ext uri="{FF2B5EF4-FFF2-40B4-BE49-F238E27FC236}">
                      <a16:creationId xmlns:a16="http://schemas.microsoft.com/office/drawing/2014/main" id="{F23D7270-3164-6A30-9930-C41407956E5E}"/>
                    </a:ext>
                  </a:extLst>
                </p:cNvPr>
                <p:cNvSpPr/>
                <p:nvPr/>
              </p:nvSpPr>
              <p:spPr>
                <a:xfrm>
                  <a:off x="1299232" y="7134855"/>
                  <a:ext cx="403253" cy="232328"/>
                </a:xfrm>
                <a:custGeom>
                  <a:avLst/>
                  <a:gdLst>
                    <a:gd name="connsiteX0" fmla="*/ -780 w 403253"/>
                    <a:gd name="connsiteY0" fmla="*/ -82 h 232328"/>
                    <a:gd name="connsiteX1" fmla="*/ 402473 w 403253"/>
                    <a:gd name="connsiteY1" fmla="*/ -82 h 232328"/>
                    <a:gd name="connsiteX2" fmla="*/ 402473 w 403253"/>
                    <a:gd name="connsiteY2" fmla="*/ 232247 h 232328"/>
                    <a:gd name="connsiteX3" fmla="*/ -780 w 403253"/>
                    <a:gd name="connsiteY3" fmla="*/ 232247 h 232328"/>
                  </a:gdLst>
                  <a:ahLst/>
                  <a:cxnLst>
                    <a:cxn ang="0">
                      <a:pos x="connsiteX0" y="connsiteY0"/>
                    </a:cxn>
                    <a:cxn ang="0">
                      <a:pos x="connsiteX1" y="connsiteY1"/>
                    </a:cxn>
                    <a:cxn ang="0">
                      <a:pos x="connsiteX2" y="connsiteY2"/>
                    </a:cxn>
                    <a:cxn ang="0">
                      <a:pos x="connsiteX3" y="connsiteY3"/>
                    </a:cxn>
                  </a:cxnLst>
                  <a:rect l="l" t="t" r="r" b="b"/>
                  <a:pathLst>
                    <a:path w="403253" h="232328">
                      <a:moveTo>
                        <a:pt x="-780" y="-82"/>
                      </a:moveTo>
                      <a:lnTo>
                        <a:pt x="402473" y="-82"/>
                      </a:lnTo>
                      <a:lnTo>
                        <a:pt x="402473" y="232247"/>
                      </a:lnTo>
                      <a:lnTo>
                        <a:pt x="-780" y="232247"/>
                      </a:lnTo>
                      <a:close/>
                    </a:path>
                  </a:pathLst>
                </a:custGeom>
                <a:solidFill>
                  <a:srgbClr val="175DBF"/>
                </a:solidFill>
                <a:ln w="1724" cap="rnd">
                  <a:noFill/>
                  <a:prstDash val="solid"/>
                  <a:round/>
                </a:ln>
              </p:spPr>
              <p:txBody>
                <a:bodyPr rtlCol="0" anchor="ctr"/>
                <a:lstStyle/>
                <a:p>
                  <a:endParaRPr lang="en-CH" sz="4400"/>
                </a:p>
              </p:txBody>
            </p:sp>
            <p:sp>
              <p:nvSpPr>
                <p:cNvPr id="565" name="Freeform 564">
                  <a:extLst>
                    <a:ext uri="{FF2B5EF4-FFF2-40B4-BE49-F238E27FC236}">
                      <a16:creationId xmlns:a16="http://schemas.microsoft.com/office/drawing/2014/main" id="{378059FE-4F8C-3446-680E-F0FDBA101EA4}"/>
                    </a:ext>
                  </a:extLst>
                </p:cNvPr>
                <p:cNvSpPr/>
                <p:nvPr/>
              </p:nvSpPr>
              <p:spPr>
                <a:xfrm>
                  <a:off x="1299232" y="7304016"/>
                  <a:ext cx="403253" cy="119451"/>
                </a:xfrm>
                <a:custGeom>
                  <a:avLst/>
                  <a:gdLst>
                    <a:gd name="connsiteX0" fmla="*/ 399982 w 403253"/>
                    <a:gd name="connsiteY0" fmla="*/ 57632 h 119451"/>
                    <a:gd name="connsiteX1" fmla="*/ 198355 w 403253"/>
                    <a:gd name="connsiteY1" fmla="*/ 117359 h 119451"/>
                    <a:gd name="connsiteX2" fmla="*/ -3272 w 403253"/>
                    <a:gd name="connsiteY2" fmla="*/ 57632 h 119451"/>
                    <a:gd name="connsiteX3" fmla="*/ 198355 w 403253"/>
                    <a:gd name="connsiteY3" fmla="*/ -2094 h 119451"/>
                    <a:gd name="connsiteX4" fmla="*/ 399982 w 403253"/>
                    <a:gd name="connsiteY4" fmla="*/ 57632 h 11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53" h="119451">
                      <a:moveTo>
                        <a:pt x="399982" y="57632"/>
                      </a:moveTo>
                      <a:cubicBezTo>
                        <a:pt x="399982" y="90618"/>
                        <a:pt x="309710" y="117359"/>
                        <a:pt x="198355" y="117359"/>
                      </a:cubicBezTo>
                      <a:cubicBezTo>
                        <a:pt x="87000" y="117359"/>
                        <a:pt x="-3272" y="90618"/>
                        <a:pt x="-3272" y="57632"/>
                      </a:cubicBezTo>
                      <a:cubicBezTo>
                        <a:pt x="-3272" y="24647"/>
                        <a:pt x="87000" y="-2094"/>
                        <a:pt x="198355" y="-2094"/>
                      </a:cubicBezTo>
                      <a:cubicBezTo>
                        <a:pt x="309710" y="-2094"/>
                        <a:pt x="399982" y="24647"/>
                        <a:pt x="399982" y="57632"/>
                      </a:cubicBezTo>
                      <a:close/>
                    </a:path>
                  </a:pathLst>
                </a:custGeom>
                <a:solidFill>
                  <a:srgbClr val="175DBE"/>
                </a:solidFill>
                <a:ln w="754" cap="rnd">
                  <a:noFill/>
                  <a:prstDash val="solid"/>
                  <a:round/>
                </a:ln>
              </p:spPr>
              <p:txBody>
                <a:bodyPr rtlCol="0" anchor="ctr"/>
                <a:lstStyle/>
                <a:p>
                  <a:endParaRPr lang="en-CH" sz="4400"/>
                </a:p>
              </p:txBody>
            </p:sp>
            <p:sp>
              <p:nvSpPr>
                <p:cNvPr id="566" name="Freeform 565">
                  <a:extLst>
                    <a:ext uri="{FF2B5EF4-FFF2-40B4-BE49-F238E27FC236}">
                      <a16:creationId xmlns:a16="http://schemas.microsoft.com/office/drawing/2014/main" id="{385BDAD6-1A9B-FFC4-E7EE-EAE517D2B3BE}"/>
                    </a:ext>
                  </a:extLst>
                </p:cNvPr>
                <p:cNvSpPr/>
                <p:nvPr/>
              </p:nvSpPr>
              <p:spPr>
                <a:xfrm>
                  <a:off x="1313799" y="7115742"/>
                  <a:ext cx="3047" cy="209319"/>
                </a:xfrm>
                <a:custGeom>
                  <a:avLst/>
                  <a:gdLst>
                    <a:gd name="connsiteX0" fmla="*/ -3682 w 3047"/>
                    <a:gd name="connsiteY0" fmla="*/ -1941 h 209319"/>
                    <a:gd name="connsiteX1" fmla="*/ -3682 w 3047"/>
                    <a:gd name="connsiteY1" fmla="*/ 207379 h 209319"/>
                  </a:gdLst>
                  <a:ahLst/>
                  <a:cxnLst>
                    <a:cxn ang="0">
                      <a:pos x="connsiteX0" y="connsiteY0"/>
                    </a:cxn>
                    <a:cxn ang="0">
                      <a:pos x="connsiteX1" y="connsiteY1"/>
                    </a:cxn>
                  </a:cxnLst>
                  <a:rect l="l" t="t" r="r" b="b"/>
                  <a:pathLst>
                    <a:path w="3047" h="209319">
                      <a:moveTo>
                        <a:pt x="-3682" y="-1941"/>
                      </a:moveTo>
                      <a:lnTo>
                        <a:pt x="-3682" y="207379"/>
                      </a:lnTo>
                    </a:path>
                  </a:pathLst>
                </a:custGeom>
                <a:noFill/>
                <a:ln w="4143" cap="flat">
                  <a:solidFill>
                    <a:srgbClr val="8DACDF"/>
                  </a:solidFill>
                  <a:prstDash val="solid"/>
                  <a:round/>
                </a:ln>
              </p:spPr>
              <p:txBody>
                <a:bodyPr rtlCol="0" anchor="ctr"/>
                <a:lstStyle/>
                <a:p>
                  <a:endParaRPr lang="en-CH" sz="4400"/>
                </a:p>
              </p:txBody>
            </p:sp>
            <p:sp>
              <p:nvSpPr>
                <p:cNvPr id="567" name="Freeform 566">
                  <a:extLst>
                    <a:ext uri="{FF2B5EF4-FFF2-40B4-BE49-F238E27FC236}">
                      <a16:creationId xmlns:a16="http://schemas.microsoft.com/office/drawing/2014/main" id="{88548461-CA27-B20B-77B7-8E9993F49117}"/>
                    </a:ext>
                  </a:extLst>
                </p:cNvPr>
                <p:cNvSpPr/>
                <p:nvPr/>
              </p:nvSpPr>
              <p:spPr>
                <a:xfrm>
                  <a:off x="1402760" y="7119222"/>
                  <a:ext cx="3047" cy="225686"/>
                </a:xfrm>
                <a:custGeom>
                  <a:avLst/>
                  <a:gdLst>
                    <a:gd name="connsiteX0" fmla="*/ -3653 w 3047"/>
                    <a:gd name="connsiteY0" fmla="*/ -1937 h 225686"/>
                    <a:gd name="connsiteX1" fmla="*/ -3653 w 3047"/>
                    <a:gd name="connsiteY1" fmla="*/ 223749 h 225686"/>
                  </a:gdLst>
                  <a:ahLst/>
                  <a:cxnLst>
                    <a:cxn ang="0">
                      <a:pos x="connsiteX0" y="connsiteY0"/>
                    </a:cxn>
                    <a:cxn ang="0">
                      <a:pos x="connsiteX1" y="connsiteY1"/>
                    </a:cxn>
                  </a:cxnLst>
                  <a:rect l="l" t="t" r="r" b="b"/>
                  <a:pathLst>
                    <a:path w="3047" h="225686">
                      <a:moveTo>
                        <a:pt x="-3653" y="-1937"/>
                      </a:moveTo>
                      <a:lnTo>
                        <a:pt x="-3653" y="223749"/>
                      </a:lnTo>
                    </a:path>
                  </a:pathLst>
                </a:custGeom>
                <a:noFill/>
                <a:ln w="4120" cap="flat">
                  <a:solidFill>
                    <a:srgbClr val="8DACDF"/>
                  </a:solidFill>
                  <a:prstDash val="solid"/>
                  <a:round/>
                </a:ln>
              </p:spPr>
              <p:txBody>
                <a:bodyPr rtlCol="0" anchor="ctr"/>
                <a:lstStyle/>
                <a:p>
                  <a:endParaRPr lang="en-CH" sz="4400"/>
                </a:p>
              </p:txBody>
            </p:sp>
            <p:sp>
              <p:nvSpPr>
                <p:cNvPr id="568" name="Freeform 567">
                  <a:extLst>
                    <a:ext uri="{FF2B5EF4-FFF2-40B4-BE49-F238E27FC236}">
                      <a16:creationId xmlns:a16="http://schemas.microsoft.com/office/drawing/2014/main" id="{7DB362EC-8285-CE4C-23D6-06168608E5CF}"/>
                    </a:ext>
                  </a:extLst>
                </p:cNvPr>
                <p:cNvSpPr/>
                <p:nvPr/>
              </p:nvSpPr>
              <p:spPr>
                <a:xfrm>
                  <a:off x="1491501" y="7102241"/>
                  <a:ext cx="3047" cy="250738"/>
                </a:xfrm>
                <a:custGeom>
                  <a:avLst/>
                  <a:gdLst>
                    <a:gd name="connsiteX0" fmla="*/ -3624 w 3047"/>
                    <a:gd name="connsiteY0" fmla="*/ -1940 h 250738"/>
                    <a:gd name="connsiteX1" fmla="*/ -3624 w 3047"/>
                    <a:gd name="connsiteY1" fmla="*/ 248798 h 250738"/>
                  </a:gdLst>
                  <a:ahLst/>
                  <a:cxnLst>
                    <a:cxn ang="0">
                      <a:pos x="connsiteX0" y="connsiteY0"/>
                    </a:cxn>
                    <a:cxn ang="0">
                      <a:pos x="connsiteX1" y="connsiteY1"/>
                    </a:cxn>
                  </a:cxnLst>
                  <a:rect l="l" t="t" r="r" b="b"/>
                  <a:pathLst>
                    <a:path w="3047" h="250738">
                      <a:moveTo>
                        <a:pt x="-3624" y="-1940"/>
                      </a:moveTo>
                      <a:lnTo>
                        <a:pt x="-3624" y="248798"/>
                      </a:lnTo>
                    </a:path>
                  </a:pathLst>
                </a:custGeom>
                <a:noFill/>
                <a:ln w="4093" cap="flat">
                  <a:solidFill>
                    <a:srgbClr val="8DACDF"/>
                  </a:solidFill>
                  <a:prstDash val="solid"/>
                  <a:round/>
                </a:ln>
              </p:spPr>
              <p:txBody>
                <a:bodyPr rtlCol="0" anchor="ctr"/>
                <a:lstStyle/>
                <a:p>
                  <a:endParaRPr lang="en-CH" sz="4400"/>
                </a:p>
              </p:txBody>
            </p:sp>
            <p:sp>
              <p:nvSpPr>
                <p:cNvPr id="569" name="Freeform 568">
                  <a:extLst>
                    <a:ext uri="{FF2B5EF4-FFF2-40B4-BE49-F238E27FC236}">
                      <a16:creationId xmlns:a16="http://schemas.microsoft.com/office/drawing/2014/main" id="{BAB9639E-F43F-8623-1DBB-FD8E93A39171}"/>
                    </a:ext>
                  </a:extLst>
                </p:cNvPr>
                <p:cNvSpPr/>
                <p:nvPr/>
              </p:nvSpPr>
              <p:spPr>
                <a:xfrm>
                  <a:off x="1598131" y="7110436"/>
                  <a:ext cx="3047" cy="237388"/>
                </a:xfrm>
                <a:custGeom>
                  <a:avLst/>
                  <a:gdLst>
                    <a:gd name="connsiteX0" fmla="*/ -3589 w 3047"/>
                    <a:gd name="connsiteY0" fmla="*/ -1940 h 237388"/>
                    <a:gd name="connsiteX1" fmla="*/ -3589 w 3047"/>
                    <a:gd name="connsiteY1" fmla="*/ 235449 h 237388"/>
                  </a:gdLst>
                  <a:ahLst/>
                  <a:cxnLst>
                    <a:cxn ang="0">
                      <a:pos x="connsiteX0" y="connsiteY0"/>
                    </a:cxn>
                    <a:cxn ang="0">
                      <a:pos x="connsiteX1" y="connsiteY1"/>
                    </a:cxn>
                  </a:cxnLst>
                  <a:rect l="l" t="t" r="r" b="b"/>
                  <a:pathLst>
                    <a:path w="3047" h="237388">
                      <a:moveTo>
                        <a:pt x="-3589" y="-1940"/>
                      </a:moveTo>
                      <a:lnTo>
                        <a:pt x="-3589" y="235449"/>
                      </a:lnTo>
                    </a:path>
                  </a:pathLst>
                </a:custGeom>
                <a:noFill/>
                <a:ln w="3958" cap="flat">
                  <a:solidFill>
                    <a:srgbClr val="8DACDF"/>
                  </a:solidFill>
                  <a:prstDash val="solid"/>
                  <a:round/>
                </a:ln>
              </p:spPr>
              <p:txBody>
                <a:bodyPr rtlCol="0" anchor="ctr"/>
                <a:lstStyle/>
                <a:p>
                  <a:endParaRPr lang="en-CH" sz="4400"/>
                </a:p>
              </p:txBody>
            </p:sp>
            <p:sp>
              <p:nvSpPr>
                <p:cNvPr id="570" name="Freeform 569">
                  <a:extLst>
                    <a:ext uri="{FF2B5EF4-FFF2-40B4-BE49-F238E27FC236}">
                      <a16:creationId xmlns:a16="http://schemas.microsoft.com/office/drawing/2014/main" id="{CCDA9E1A-3AEA-9E41-6287-8EA64ACC18C6}"/>
                    </a:ext>
                  </a:extLst>
                </p:cNvPr>
                <p:cNvSpPr/>
                <p:nvPr/>
              </p:nvSpPr>
              <p:spPr>
                <a:xfrm>
                  <a:off x="1329808" y="7114682"/>
                  <a:ext cx="3047" cy="214801"/>
                </a:xfrm>
                <a:custGeom>
                  <a:avLst/>
                  <a:gdLst>
                    <a:gd name="connsiteX0" fmla="*/ -3677 w 3047"/>
                    <a:gd name="connsiteY0" fmla="*/ -1940 h 214801"/>
                    <a:gd name="connsiteX1" fmla="*/ -3677 w 3047"/>
                    <a:gd name="connsiteY1" fmla="*/ 212862 h 214801"/>
                  </a:gdLst>
                  <a:ahLst/>
                  <a:cxnLst>
                    <a:cxn ang="0">
                      <a:pos x="connsiteX0" y="connsiteY0"/>
                    </a:cxn>
                    <a:cxn ang="0">
                      <a:pos x="connsiteX1" y="connsiteY1"/>
                    </a:cxn>
                  </a:cxnLst>
                  <a:rect l="l" t="t" r="r" b="b"/>
                  <a:pathLst>
                    <a:path w="3047" h="214801">
                      <a:moveTo>
                        <a:pt x="-3677" y="-1940"/>
                      </a:moveTo>
                      <a:lnTo>
                        <a:pt x="-3677" y="212862"/>
                      </a:lnTo>
                    </a:path>
                  </a:pathLst>
                </a:custGeom>
                <a:noFill/>
                <a:ln w="4138" cap="flat">
                  <a:solidFill>
                    <a:srgbClr val="8DACDF"/>
                  </a:solidFill>
                  <a:prstDash val="solid"/>
                  <a:round/>
                </a:ln>
              </p:spPr>
              <p:txBody>
                <a:bodyPr rtlCol="0" anchor="ctr"/>
                <a:lstStyle/>
                <a:p>
                  <a:endParaRPr lang="en-CH" sz="4400"/>
                </a:p>
              </p:txBody>
            </p:sp>
            <p:sp>
              <p:nvSpPr>
                <p:cNvPr id="571" name="Freeform 570">
                  <a:extLst>
                    <a:ext uri="{FF2B5EF4-FFF2-40B4-BE49-F238E27FC236}">
                      <a16:creationId xmlns:a16="http://schemas.microsoft.com/office/drawing/2014/main" id="{7D875CAC-977F-0BC3-9023-6A5A7E3713F9}"/>
                    </a:ext>
                  </a:extLst>
                </p:cNvPr>
                <p:cNvSpPr/>
                <p:nvPr/>
              </p:nvSpPr>
              <p:spPr>
                <a:xfrm>
                  <a:off x="1418770" y="7114325"/>
                  <a:ext cx="602" cy="232371"/>
                </a:xfrm>
                <a:custGeom>
                  <a:avLst/>
                  <a:gdLst>
                    <a:gd name="connsiteX0" fmla="*/ -3648 w 602"/>
                    <a:gd name="connsiteY0" fmla="*/ -1938 h 232371"/>
                    <a:gd name="connsiteX1" fmla="*/ -3045 w 602"/>
                    <a:gd name="connsiteY1" fmla="*/ 230434 h 232371"/>
                  </a:gdLst>
                  <a:ahLst/>
                  <a:cxnLst>
                    <a:cxn ang="0">
                      <a:pos x="connsiteX0" y="connsiteY0"/>
                    </a:cxn>
                    <a:cxn ang="0">
                      <a:pos x="connsiteX1" y="connsiteY1"/>
                    </a:cxn>
                  </a:cxnLst>
                  <a:rect l="l" t="t" r="r" b="b"/>
                  <a:pathLst>
                    <a:path w="602" h="232371">
                      <a:moveTo>
                        <a:pt x="-3648" y="-1938"/>
                      </a:moveTo>
                      <a:lnTo>
                        <a:pt x="-3045" y="230434"/>
                      </a:lnTo>
                    </a:path>
                  </a:pathLst>
                </a:custGeom>
                <a:noFill/>
                <a:ln w="4109" cap="flat">
                  <a:solidFill>
                    <a:srgbClr val="8DACDF"/>
                  </a:solidFill>
                  <a:prstDash val="solid"/>
                  <a:round/>
                </a:ln>
              </p:spPr>
              <p:txBody>
                <a:bodyPr rtlCol="0" anchor="ctr"/>
                <a:lstStyle/>
                <a:p>
                  <a:endParaRPr lang="en-CH" sz="4400"/>
                </a:p>
              </p:txBody>
            </p:sp>
            <p:sp>
              <p:nvSpPr>
                <p:cNvPr id="572" name="Freeform 571">
                  <a:extLst>
                    <a:ext uri="{FF2B5EF4-FFF2-40B4-BE49-F238E27FC236}">
                      <a16:creationId xmlns:a16="http://schemas.microsoft.com/office/drawing/2014/main" id="{B6EE8CFC-BEE0-5584-BD82-520E0217A804}"/>
                    </a:ext>
                  </a:extLst>
                </p:cNvPr>
                <p:cNvSpPr/>
                <p:nvPr/>
              </p:nvSpPr>
              <p:spPr>
                <a:xfrm>
                  <a:off x="1507510" y="7114446"/>
                  <a:ext cx="3047" cy="238975"/>
                </a:xfrm>
                <a:custGeom>
                  <a:avLst/>
                  <a:gdLst>
                    <a:gd name="connsiteX0" fmla="*/ -3618 w 3047"/>
                    <a:gd name="connsiteY0" fmla="*/ -1936 h 238975"/>
                    <a:gd name="connsiteX1" fmla="*/ -3618 w 3047"/>
                    <a:gd name="connsiteY1" fmla="*/ 237039 h 238975"/>
                  </a:gdLst>
                  <a:ahLst/>
                  <a:cxnLst>
                    <a:cxn ang="0">
                      <a:pos x="connsiteX0" y="connsiteY0"/>
                    </a:cxn>
                    <a:cxn ang="0">
                      <a:pos x="connsiteX1" y="connsiteY1"/>
                    </a:cxn>
                  </a:cxnLst>
                  <a:rect l="l" t="t" r="r" b="b"/>
                  <a:pathLst>
                    <a:path w="3047" h="238975">
                      <a:moveTo>
                        <a:pt x="-3618" y="-1936"/>
                      </a:moveTo>
                      <a:lnTo>
                        <a:pt x="-3618" y="237039"/>
                      </a:lnTo>
                    </a:path>
                  </a:pathLst>
                </a:custGeom>
                <a:noFill/>
                <a:ln w="4078" cap="flat">
                  <a:solidFill>
                    <a:srgbClr val="8DACDF"/>
                  </a:solidFill>
                  <a:prstDash val="solid"/>
                  <a:round/>
                </a:ln>
              </p:spPr>
              <p:txBody>
                <a:bodyPr rtlCol="0" anchor="ctr"/>
                <a:lstStyle/>
                <a:p>
                  <a:endParaRPr lang="en-CH" sz="4400"/>
                </a:p>
              </p:txBody>
            </p:sp>
            <p:sp>
              <p:nvSpPr>
                <p:cNvPr id="573" name="Freeform 572">
                  <a:extLst>
                    <a:ext uri="{FF2B5EF4-FFF2-40B4-BE49-F238E27FC236}">
                      <a16:creationId xmlns:a16="http://schemas.microsoft.com/office/drawing/2014/main" id="{EDEECECA-CDDB-32A8-6197-D3F3B609C5F2}"/>
                    </a:ext>
                  </a:extLst>
                </p:cNvPr>
                <p:cNvSpPr/>
                <p:nvPr/>
              </p:nvSpPr>
              <p:spPr>
                <a:xfrm>
                  <a:off x="1614140" y="7106717"/>
                  <a:ext cx="3047" cy="238523"/>
                </a:xfrm>
                <a:custGeom>
                  <a:avLst/>
                  <a:gdLst>
                    <a:gd name="connsiteX0" fmla="*/ -3583 w 3047"/>
                    <a:gd name="connsiteY0" fmla="*/ -1939 h 238523"/>
                    <a:gd name="connsiteX1" fmla="*/ -3583 w 3047"/>
                    <a:gd name="connsiteY1" fmla="*/ 236585 h 238523"/>
                  </a:gdLst>
                  <a:ahLst/>
                  <a:cxnLst>
                    <a:cxn ang="0">
                      <a:pos x="connsiteX0" y="connsiteY0"/>
                    </a:cxn>
                    <a:cxn ang="0">
                      <a:pos x="connsiteX1" y="connsiteY1"/>
                    </a:cxn>
                  </a:cxnLst>
                  <a:rect l="l" t="t" r="r" b="b"/>
                  <a:pathLst>
                    <a:path w="3047" h="238523">
                      <a:moveTo>
                        <a:pt x="-3583" y="-1939"/>
                      </a:moveTo>
                      <a:lnTo>
                        <a:pt x="-3583" y="236585"/>
                      </a:lnTo>
                    </a:path>
                  </a:pathLst>
                </a:custGeom>
                <a:noFill/>
                <a:ln w="4124" cap="flat">
                  <a:solidFill>
                    <a:srgbClr val="8DACDF"/>
                  </a:solidFill>
                  <a:prstDash val="solid"/>
                  <a:round/>
                </a:ln>
              </p:spPr>
              <p:txBody>
                <a:bodyPr rtlCol="0" anchor="ctr"/>
                <a:lstStyle/>
                <a:p>
                  <a:endParaRPr lang="en-CH" sz="4400"/>
                </a:p>
              </p:txBody>
            </p:sp>
            <p:sp>
              <p:nvSpPr>
                <p:cNvPr id="574" name="Freeform 573">
                  <a:extLst>
                    <a:ext uri="{FF2B5EF4-FFF2-40B4-BE49-F238E27FC236}">
                      <a16:creationId xmlns:a16="http://schemas.microsoft.com/office/drawing/2014/main" id="{EB3C0419-5C36-4AD4-58FB-3A4DD7C79225}"/>
                    </a:ext>
                  </a:extLst>
                </p:cNvPr>
                <p:cNvSpPr/>
                <p:nvPr/>
              </p:nvSpPr>
              <p:spPr>
                <a:xfrm>
                  <a:off x="1346870" y="7115103"/>
                  <a:ext cx="3047" cy="216944"/>
                </a:xfrm>
                <a:custGeom>
                  <a:avLst/>
                  <a:gdLst>
                    <a:gd name="connsiteX0" fmla="*/ -3671 w 3047"/>
                    <a:gd name="connsiteY0" fmla="*/ -1940 h 216944"/>
                    <a:gd name="connsiteX1" fmla="*/ -3671 w 3047"/>
                    <a:gd name="connsiteY1" fmla="*/ 215005 h 216944"/>
                  </a:gdLst>
                  <a:ahLst/>
                  <a:cxnLst>
                    <a:cxn ang="0">
                      <a:pos x="connsiteX0" y="connsiteY0"/>
                    </a:cxn>
                    <a:cxn ang="0">
                      <a:pos x="connsiteX1" y="connsiteY1"/>
                    </a:cxn>
                  </a:cxnLst>
                  <a:rect l="l" t="t" r="r" b="b"/>
                  <a:pathLst>
                    <a:path w="3047" h="216944">
                      <a:moveTo>
                        <a:pt x="-3671" y="-1940"/>
                      </a:moveTo>
                      <a:lnTo>
                        <a:pt x="-3671" y="215005"/>
                      </a:lnTo>
                    </a:path>
                  </a:pathLst>
                </a:custGeom>
                <a:noFill/>
                <a:ln w="4124" cap="flat">
                  <a:solidFill>
                    <a:srgbClr val="8DACDF"/>
                  </a:solidFill>
                  <a:prstDash val="solid"/>
                  <a:round/>
                </a:ln>
              </p:spPr>
              <p:txBody>
                <a:bodyPr rtlCol="0" anchor="ctr"/>
                <a:lstStyle/>
                <a:p>
                  <a:endParaRPr lang="en-CH" sz="4400"/>
                </a:p>
              </p:txBody>
            </p:sp>
            <p:sp>
              <p:nvSpPr>
                <p:cNvPr id="575" name="Freeform 574">
                  <a:extLst>
                    <a:ext uri="{FF2B5EF4-FFF2-40B4-BE49-F238E27FC236}">
                      <a16:creationId xmlns:a16="http://schemas.microsoft.com/office/drawing/2014/main" id="{7A8D5077-B200-93D5-AC5A-4ECAA9D8A901}"/>
                    </a:ext>
                  </a:extLst>
                </p:cNvPr>
                <p:cNvSpPr/>
                <p:nvPr/>
              </p:nvSpPr>
              <p:spPr>
                <a:xfrm>
                  <a:off x="1435829" y="7157614"/>
                  <a:ext cx="3047" cy="190368"/>
                </a:xfrm>
                <a:custGeom>
                  <a:avLst/>
                  <a:gdLst>
                    <a:gd name="connsiteX0" fmla="*/ -3642 w 3047"/>
                    <a:gd name="connsiteY0" fmla="*/ -1930 h 190368"/>
                    <a:gd name="connsiteX1" fmla="*/ -3642 w 3047"/>
                    <a:gd name="connsiteY1" fmla="*/ 188438 h 190368"/>
                  </a:gdLst>
                  <a:ahLst/>
                  <a:cxnLst>
                    <a:cxn ang="0">
                      <a:pos x="connsiteX0" y="connsiteY0"/>
                    </a:cxn>
                    <a:cxn ang="0">
                      <a:pos x="connsiteX1" y="connsiteY1"/>
                    </a:cxn>
                  </a:cxnLst>
                  <a:rect l="l" t="t" r="r" b="b"/>
                  <a:pathLst>
                    <a:path w="3047" h="190368">
                      <a:moveTo>
                        <a:pt x="-3642" y="-1930"/>
                      </a:moveTo>
                      <a:lnTo>
                        <a:pt x="-3642" y="188438"/>
                      </a:lnTo>
                    </a:path>
                  </a:pathLst>
                </a:custGeom>
                <a:noFill/>
                <a:ln w="3503" cap="flat">
                  <a:solidFill>
                    <a:srgbClr val="8DACDF"/>
                  </a:solidFill>
                  <a:prstDash val="solid"/>
                  <a:round/>
                </a:ln>
              </p:spPr>
              <p:txBody>
                <a:bodyPr rtlCol="0" anchor="ctr"/>
                <a:lstStyle/>
                <a:p>
                  <a:endParaRPr lang="en-CH" sz="4400"/>
                </a:p>
              </p:txBody>
            </p:sp>
            <p:sp>
              <p:nvSpPr>
                <p:cNvPr id="576" name="Freeform 575">
                  <a:extLst>
                    <a:ext uri="{FF2B5EF4-FFF2-40B4-BE49-F238E27FC236}">
                      <a16:creationId xmlns:a16="http://schemas.microsoft.com/office/drawing/2014/main" id="{48174D6A-C300-8B3A-1709-B99470AB0758}"/>
                    </a:ext>
                  </a:extLst>
                </p:cNvPr>
                <p:cNvSpPr/>
                <p:nvPr/>
              </p:nvSpPr>
              <p:spPr>
                <a:xfrm>
                  <a:off x="1524569" y="7113604"/>
                  <a:ext cx="3047" cy="241358"/>
                </a:xfrm>
                <a:custGeom>
                  <a:avLst/>
                  <a:gdLst>
                    <a:gd name="connsiteX0" fmla="*/ -3613 w 3047"/>
                    <a:gd name="connsiteY0" fmla="*/ -1936 h 241358"/>
                    <a:gd name="connsiteX1" fmla="*/ -3613 w 3047"/>
                    <a:gd name="connsiteY1" fmla="*/ 239423 h 241358"/>
                  </a:gdLst>
                  <a:ahLst/>
                  <a:cxnLst>
                    <a:cxn ang="0">
                      <a:pos x="connsiteX0" y="connsiteY0"/>
                    </a:cxn>
                    <a:cxn ang="0">
                      <a:pos x="connsiteX1" y="connsiteY1"/>
                    </a:cxn>
                  </a:cxnLst>
                  <a:rect l="l" t="t" r="r" b="b"/>
                  <a:pathLst>
                    <a:path w="3047" h="241358">
                      <a:moveTo>
                        <a:pt x="-3613" y="-1936"/>
                      </a:moveTo>
                      <a:lnTo>
                        <a:pt x="-3613" y="239423"/>
                      </a:lnTo>
                    </a:path>
                  </a:pathLst>
                </a:custGeom>
                <a:noFill/>
                <a:ln w="4086" cap="flat">
                  <a:solidFill>
                    <a:srgbClr val="8DACDF"/>
                  </a:solidFill>
                  <a:prstDash val="solid"/>
                  <a:round/>
                </a:ln>
              </p:spPr>
              <p:txBody>
                <a:bodyPr rtlCol="0" anchor="ctr"/>
                <a:lstStyle/>
                <a:p>
                  <a:endParaRPr lang="en-CH" sz="4400"/>
                </a:p>
              </p:txBody>
            </p:sp>
            <p:sp>
              <p:nvSpPr>
                <p:cNvPr id="577" name="Freeform 576">
                  <a:extLst>
                    <a:ext uri="{FF2B5EF4-FFF2-40B4-BE49-F238E27FC236}">
                      <a16:creationId xmlns:a16="http://schemas.microsoft.com/office/drawing/2014/main" id="{F451FFC4-31F3-B5E8-53C9-15B752BC9B16}"/>
                    </a:ext>
                  </a:extLst>
                </p:cNvPr>
                <p:cNvSpPr/>
                <p:nvPr/>
              </p:nvSpPr>
              <p:spPr>
                <a:xfrm>
                  <a:off x="1631199" y="7107134"/>
                  <a:ext cx="3047" cy="231761"/>
                </a:xfrm>
                <a:custGeom>
                  <a:avLst/>
                  <a:gdLst>
                    <a:gd name="connsiteX0" fmla="*/ -3578 w 3047"/>
                    <a:gd name="connsiteY0" fmla="*/ -1940 h 231761"/>
                    <a:gd name="connsiteX1" fmla="*/ -3578 w 3047"/>
                    <a:gd name="connsiteY1" fmla="*/ 229822 h 231761"/>
                  </a:gdLst>
                  <a:ahLst/>
                  <a:cxnLst>
                    <a:cxn ang="0">
                      <a:pos x="connsiteX0" y="connsiteY0"/>
                    </a:cxn>
                    <a:cxn ang="0">
                      <a:pos x="connsiteX1" y="connsiteY1"/>
                    </a:cxn>
                  </a:cxnLst>
                  <a:rect l="l" t="t" r="r" b="b"/>
                  <a:pathLst>
                    <a:path w="3047" h="231761">
                      <a:moveTo>
                        <a:pt x="-3578" y="-1940"/>
                      </a:moveTo>
                      <a:lnTo>
                        <a:pt x="-3578" y="229822"/>
                      </a:lnTo>
                    </a:path>
                  </a:pathLst>
                </a:custGeom>
                <a:noFill/>
                <a:ln w="3999" cap="flat">
                  <a:solidFill>
                    <a:srgbClr val="8DACDF"/>
                  </a:solidFill>
                  <a:prstDash val="solid"/>
                  <a:round/>
                </a:ln>
              </p:spPr>
              <p:txBody>
                <a:bodyPr rtlCol="0" anchor="ctr"/>
                <a:lstStyle/>
                <a:p>
                  <a:endParaRPr lang="en-CH" sz="4400"/>
                </a:p>
              </p:txBody>
            </p:sp>
            <p:sp>
              <p:nvSpPr>
                <p:cNvPr id="578" name="Freeform 577">
                  <a:extLst>
                    <a:ext uri="{FF2B5EF4-FFF2-40B4-BE49-F238E27FC236}">
                      <a16:creationId xmlns:a16="http://schemas.microsoft.com/office/drawing/2014/main" id="{E507C169-0BC6-2B2E-7C20-502549B17B9E}"/>
                    </a:ext>
                  </a:extLst>
                </p:cNvPr>
                <p:cNvSpPr/>
                <p:nvPr/>
              </p:nvSpPr>
              <p:spPr>
                <a:xfrm>
                  <a:off x="1365855" y="7156978"/>
                  <a:ext cx="3047" cy="183861"/>
                </a:xfrm>
                <a:custGeom>
                  <a:avLst/>
                  <a:gdLst>
                    <a:gd name="connsiteX0" fmla="*/ -3665 w 3047"/>
                    <a:gd name="connsiteY0" fmla="*/ -1935 h 183861"/>
                    <a:gd name="connsiteX1" fmla="*/ -3665 w 3047"/>
                    <a:gd name="connsiteY1" fmla="*/ 181926 h 183861"/>
                  </a:gdLst>
                  <a:ahLst/>
                  <a:cxnLst>
                    <a:cxn ang="0">
                      <a:pos x="connsiteX0" y="connsiteY0"/>
                    </a:cxn>
                    <a:cxn ang="0">
                      <a:pos x="connsiteX1" y="connsiteY1"/>
                    </a:cxn>
                  </a:cxnLst>
                  <a:rect l="l" t="t" r="r" b="b"/>
                  <a:pathLst>
                    <a:path w="3047" h="183861">
                      <a:moveTo>
                        <a:pt x="-3665" y="-1935"/>
                      </a:moveTo>
                      <a:lnTo>
                        <a:pt x="-3665" y="181926"/>
                      </a:lnTo>
                    </a:path>
                  </a:pathLst>
                </a:custGeom>
                <a:noFill/>
                <a:ln w="4127" cap="flat">
                  <a:solidFill>
                    <a:srgbClr val="8DACDF"/>
                  </a:solidFill>
                  <a:prstDash val="solid"/>
                  <a:round/>
                </a:ln>
              </p:spPr>
              <p:txBody>
                <a:bodyPr rtlCol="0" anchor="ctr"/>
                <a:lstStyle/>
                <a:p>
                  <a:endParaRPr lang="en-CH" sz="4400"/>
                </a:p>
              </p:txBody>
            </p:sp>
            <p:sp>
              <p:nvSpPr>
                <p:cNvPr id="579" name="Freeform 578">
                  <a:extLst>
                    <a:ext uri="{FF2B5EF4-FFF2-40B4-BE49-F238E27FC236}">
                      <a16:creationId xmlns:a16="http://schemas.microsoft.com/office/drawing/2014/main" id="{2B56D8ED-542A-41AC-B644-011FECCC5790}"/>
                    </a:ext>
                  </a:extLst>
                </p:cNvPr>
                <p:cNvSpPr/>
                <p:nvPr/>
              </p:nvSpPr>
              <p:spPr>
                <a:xfrm>
                  <a:off x="1454813" y="7102263"/>
                  <a:ext cx="3047" cy="250566"/>
                </a:xfrm>
                <a:custGeom>
                  <a:avLst/>
                  <a:gdLst>
                    <a:gd name="connsiteX0" fmla="*/ -3636 w 3047"/>
                    <a:gd name="connsiteY0" fmla="*/ -1941 h 250566"/>
                    <a:gd name="connsiteX1" fmla="*/ -3636 w 3047"/>
                    <a:gd name="connsiteY1" fmla="*/ 248626 h 250566"/>
                  </a:gdLst>
                  <a:ahLst/>
                  <a:cxnLst>
                    <a:cxn ang="0">
                      <a:pos x="connsiteX0" y="connsiteY0"/>
                    </a:cxn>
                    <a:cxn ang="0">
                      <a:pos x="connsiteX1" y="connsiteY1"/>
                    </a:cxn>
                  </a:cxnLst>
                  <a:rect l="l" t="t" r="r" b="b"/>
                  <a:pathLst>
                    <a:path w="3047" h="250566">
                      <a:moveTo>
                        <a:pt x="-3636" y="-1941"/>
                      </a:moveTo>
                      <a:lnTo>
                        <a:pt x="-3636" y="248626"/>
                      </a:lnTo>
                    </a:path>
                  </a:pathLst>
                </a:custGeom>
                <a:noFill/>
                <a:ln w="4097" cap="flat">
                  <a:solidFill>
                    <a:srgbClr val="8DACDF"/>
                  </a:solidFill>
                  <a:prstDash val="solid"/>
                  <a:round/>
                </a:ln>
              </p:spPr>
              <p:txBody>
                <a:bodyPr rtlCol="0" anchor="ctr"/>
                <a:lstStyle/>
                <a:p>
                  <a:endParaRPr lang="en-CH" sz="4400"/>
                </a:p>
              </p:txBody>
            </p:sp>
            <p:sp>
              <p:nvSpPr>
                <p:cNvPr id="580" name="Freeform 579">
                  <a:extLst>
                    <a:ext uri="{FF2B5EF4-FFF2-40B4-BE49-F238E27FC236}">
                      <a16:creationId xmlns:a16="http://schemas.microsoft.com/office/drawing/2014/main" id="{C1F4E016-2D43-A32D-57CB-2359564C80B5}"/>
                    </a:ext>
                  </a:extLst>
                </p:cNvPr>
                <p:cNvSpPr/>
                <p:nvPr/>
              </p:nvSpPr>
              <p:spPr>
                <a:xfrm>
                  <a:off x="1543554" y="7113340"/>
                  <a:ext cx="3047" cy="241617"/>
                </a:xfrm>
                <a:custGeom>
                  <a:avLst/>
                  <a:gdLst>
                    <a:gd name="connsiteX0" fmla="*/ -3606 w 3047"/>
                    <a:gd name="connsiteY0" fmla="*/ -1936 h 241617"/>
                    <a:gd name="connsiteX1" fmla="*/ -3606 w 3047"/>
                    <a:gd name="connsiteY1" fmla="*/ 239681 h 241617"/>
                  </a:gdLst>
                  <a:ahLst/>
                  <a:cxnLst>
                    <a:cxn ang="0">
                      <a:pos x="connsiteX0" y="connsiteY0"/>
                    </a:cxn>
                    <a:cxn ang="0">
                      <a:pos x="connsiteX1" y="connsiteY1"/>
                    </a:cxn>
                  </a:cxnLst>
                  <a:rect l="l" t="t" r="r" b="b"/>
                  <a:pathLst>
                    <a:path w="3047" h="241617">
                      <a:moveTo>
                        <a:pt x="-3606" y="-1936"/>
                      </a:moveTo>
                      <a:lnTo>
                        <a:pt x="-3606" y="239681"/>
                      </a:lnTo>
                    </a:path>
                  </a:pathLst>
                </a:custGeom>
                <a:noFill/>
                <a:ln w="4063" cap="flat">
                  <a:solidFill>
                    <a:srgbClr val="8DACDF"/>
                  </a:solidFill>
                  <a:prstDash val="solid"/>
                  <a:round/>
                </a:ln>
              </p:spPr>
              <p:txBody>
                <a:bodyPr rtlCol="0" anchor="ctr"/>
                <a:lstStyle/>
                <a:p>
                  <a:endParaRPr lang="en-CH" sz="4400"/>
                </a:p>
              </p:txBody>
            </p:sp>
            <p:sp>
              <p:nvSpPr>
                <p:cNvPr id="581" name="Freeform 580">
                  <a:extLst>
                    <a:ext uri="{FF2B5EF4-FFF2-40B4-BE49-F238E27FC236}">
                      <a16:creationId xmlns:a16="http://schemas.microsoft.com/office/drawing/2014/main" id="{8EB065B0-2727-B578-FC56-561C8E88CBB1}"/>
                    </a:ext>
                  </a:extLst>
                </p:cNvPr>
                <p:cNvSpPr/>
                <p:nvPr/>
              </p:nvSpPr>
              <p:spPr>
                <a:xfrm>
                  <a:off x="1650187" y="7106925"/>
                  <a:ext cx="3047" cy="225900"/>
                </a:xfrm>
                <a:custGeom>
                  <a:avLst/>
                  <a:gdLst>
                    <a:gd name="connsiteX0" fmla="*/ -3571 w 3047"/>
                    <a:gd name="connsiteY0" fmla="*/ -1941 h 225900"/>
                    <a:gd name="connsiteX1" fmla="*/ -3571 w 3047"/>
                    <a:gd name="connsiteY1" fmla="*/ 223959 h 225900"/>
                  </a:gdLst>
                  <a:ahLst/>
                  <a:cxnLst>
                    <a:cxn ang="0">
                      <a:pos x="connsiteX0" y="connsiteY0"/>
                    </a:cxn>
                    <a:cxn ang="0">
                      <a:pos x="connsiteX1" y="connsiteY1"/>
                    </a:cxn>
                  </a:cxnLst>
                  <a:rect l="l" t="t" r="r" b="b"/>
                  <a:pathLst>
                    <a:path w="3047" h="225900">
                      <a:moveTo>
                        <a:pt x="-3571" y="-1941"/>
                      </a:moveTo>
                      <a:lnTo>
                        <a:pt x="-3571" y="223959"/>
                      </a:lnTo>
                    </a:path>
                  </a:pathLst>
                </a:custGeom>
                <a:noFill/>
                <a:ln w="3913" cap="flat">
                  <a:solidFill>
                    <a:srgbClr val="8DACDF"/>
                  </a:solidFill>
                  <a:prstDash val="solid"/>
                  <a:round/>
                </a:ln>
              </p:spPr>
              <p:txBody>
                <a:bodyPr rtlCol="0" anchor="ctr"/>
                <a:lstStyle/>
                <a:p>
                  <a:endParaRPr lang="en-CH" sz="4400"/>
                </a:p>
              </p:txBody>
            </p:sp>
            <p:sp>
              <p:nvSpPr>
                <p:cNvPr id="582" name="Freeform 581">
                  <a:extLst>
                    <a:ext uri="{FF2B5EF4-FFF2-40B4-BE49-F238E27FC236}">
                      <a16:creationId xmlns:a16="http://schemas.microsoft.com/office/drawing/2014/main" id="{DAB20CE2-00C1-9002-7329-BAA975E4402C}"/>
                    </a:ext>
                  </a:extLst>
                </p:cNvPr>
                <p:cNvSpPr/>
                <p:nvPr/>
              </p:nvSpPr>
              <p:spPr>
                <a:xfrm>
                  <a:off x="1384204" y="7115874"/>
                  <a:ext cx="3047" cy="225259"/>
                </a:xfrm>
                <a:custGeom>
                  <a:avLst/>
                  <a:gdLst>
                    <a:gd name="connsiteX0" fmla="*/ -3659 w 3047"/>
                    <a:gd name="connsiteY0" fmla="*/ -1938 h 225259"/>
                    <a:gd name="connsiteX1" fmla="*/ -3659 w 3047"/>
                    <a:gd name="connsiteY1" fmla="*/ 223322 h 225259"/>
                  </a:gdLst>
                  <a:ahLst/>
                  <a:cxnLst>
                    <a:cxn ang="0">
                      <a:pos x="connsiteX0" y="connsiteY0"/>
                    </a:cxn>
                    <a:cxn ang="0">
                      <a:pos x="connsiteX1" y="connsiteY1"/>
                    </a:cxn>
                  </a:cxnLst>
                  <a:rect l="l" t="t" r="r" b="b"/>
                  <a:pathLst>
                    <a:path w="3047" h="225259">
                      <a:moveTo>
                        <a:pt x="-3659" y="-1938"/>
                      </a:moveTo>
                      <a:lnTo>
                        <a:pt x="-3659" y="223322"/>
                      </a:lnTo>
                    </a:path>
                  </a:pathLst>
                </a:custGeom>
                <a:noFill/>
                <a:ln w="4105" cap="flat">
                  <a:solidFill>
                    <a:srgbClr val="8DACDF"/>
                  </a:solidFill>
                  <a:prstDash val="solid"/>
                  <a:round/>
                </a:ln>
              </p:spPr>
              <p:txBody>
                <a:bodyPr rtlCol="0" anchor="ctr"/>
                <a:lstStyle/>
                <a:p>
                  <a:endParaRPr lang="en-CH" sz="4400"/>
                </a:p>
              </p:txBody>
            </p:sp>
            <p:sp>
              <p:nvSpPr>
                <p:cNvPr id="583" name="Freeform 582">
                  <a:extLst>
                    <a:ext uri="{FF2B5EF4-FFF2-40B4-BE49-F238E27FC236}">
                      <a16:creationId xmlns:a16="http://schemas.microsoft.com/office/drawing/2014/main" id="{43878052-BB3F-9114-3449-53806307A067}"/>
                    </a:ext>
                  </a:extLst>
                </p:cNvPr>
                <p:cNvSpPr/>
                <p:nvPr/>
              </p:nvSpPr>
              <p:spPr>
                <a:xfrm>
                  <a:off x="1473163" y="7115567"/>
                  <a:ext cx="3047" cy="238281"/>
                </a:xfrm>
                <a:custGeom>
                  <a:avLst/>
                  <a:gdLst>
                    <a:gd name="connsiteX0" fmla="*/ -3630 w 3047"/>
                    <a:gd name="connsiteY0" fmla="*/ -1936 h 238281"/>
                    <a:gd name="connsiteX1" fmla="*/ -3630 w 3047"/>
                    <a:gd name="connsiteY1" fmla="*/ 236346 h 238281"/>
                  </a:gdLst>
                  <a:ahLst/>
                  <a:cxnLst>
                    <a:cxn ang="0">
                      <a:pos x="connsiteX0" y="connsiteY0"/>
                    </a:cxn>
                    <a:cxn ang="0">
                      <a:pos x="connsiteX1" y="connsiteY1"/>
                    </a:cxn>
                  </a:cxnLst>
                  <a:rect l="l" t="t" r="r" b="b"/>
                  <a:pathLst>
                    <a:path w="3047" h="238281">
                      <a:moveTo>
                        <a:pt x="-3630" y="-1936"/>
                      </a:moveTo>
                      <a:lnTo>
                        <a:pt x="-3630" y="236346"/>
                      </a:lnTo>
                    </a:path>
                  </a:pathLst>
                </a:custGeom>
                <a:noFill/>
                <a:ln w="4094" cap="flat">
                  <a:solidFill>
                    <a:srgbClr val="8DACDF"/>
                  </a:solidFill>
                  <a:prstDash val="solid"/>
                  <a:round/>
                </a:ln>
              </p:spPr>
              <p:txBody>
                <a:bodyPr rtlCol="0" anchor="ctr"/>
                <a:lstStyle/>
                <a:p>
                  <a:endParaRPr lang="en-CH" sz="4400"/>
                </a:p>
              </p:txBody>
            </p:sp>
            <p:sp>
              <p:nvSpPr>
                <p:cNvPr id="584" name="Freeform 583">
                  <a:extLst>
                    <a:ext uri="{FF2B5EF4-FFF2-40B4-BE49-F238E27FC236}">
                      <a16:creationId xmlns:a16="http://schemas.microsoft.com/office/drawing/2014/main" id="{ACE56BF9-E275-A088-F0A3-A335E88F0F36}"/>
                    </a:ext>
                  </a:extLst>
                </p:cNvPr>
                <p:cNvSpPr/>
                <p:nvPr/>
              </p:nvSpPr>
              <p:spPr>
                <a:xfrm>
                  <a:off x="1579793" y="7109072"/>
                  <a:ext cx="3047" cy="244309"/>
                </a:xfrm>
                <a:custGeom>
                  <a:avLst/>
                  <a:gdLst>
                    <a:gd name="connsiteX0" fmla="*/ -3595 w 3047"/>
                    <a:gd name="connsiteY0" fmla="*/ -1937 h 244309"/>
                    <a:gd name="connsiteX1" fmla="*/ -3595 w 3047"/>
                    <a:gd name="connsiteY1" fmla="*/ 242372 h 244309"/>
                  </a:gdLst>
                  <a:ahLst/>
                  <a:cxnLst>
                    <a:cxn ang="0">
                      <a:pos x="connsiteX0" y="connsiteY0"/>
                    </a:cxn>
                    <a:cxn ang="0">
                      <a:pos x="connsiteX1" y="connsiteY1"/>
                    </a:cxn>
                  </a:cxnLst>
                  <a:rect l="l" t="t" r="r" b="b"/>
                  <a:pathLst>
                    <a:path w="3047" h="244309">
                      <a:moveTo>
                        <a:pt x="-3595" y="-1937"/>
                      </a:moveTo>
                      <a:lnTo>
                        <a:pt x="-3595" y="242372"/>
                      </a:lnTo>
                    </a:path>
                  </a:pathLst>
                </a:custGeom>
                <a:noFill/>
                <a:ln w="4236" cap="flat">
                  <a:solidFill>
                    <a:srgbClr val="8DACDF"/>
                  </a:solidFill>
                  <a:prstDash val="solid"/>
                  <a:round/>
                </a:ln>
              </p:spPr>
              <p:txBody>
                <a:bodyPr rtlCol="0" anchor="ctr"/>
                <a:lstStyle/>
                <a:p>
                  <a:endParaRPr lang="en-CH" sz="4400"/>
                </a:p>
              </p:txBody>
            </p:sp>
            <p:sp>
              <p:nvSpPr>
                <p:cNvPr id="585" name="Freeform 584">
                  <a:extLst>
                    <a:ext uri="{FF2B5EF4-FFF2-40B4-BE49-F238E27FC236}">
                      <a16:creationId xmlns:a16="http://schemas.microsoft.com/office/drawing/2014/main" id="{1D81A8E1-FFAE-3501-3408-5570F99193AD}"/>
                    </a:ext>
                  </a:extLst>
                </p:cNvPr>
                <p:cNvSpPr/>
                <p:nvPr/>
              </p:nvSpPr>
              <p:spPr>
                <a:xfrm>
                  <a:off x="1561903" y="7114466"/>
                  <a:ext cx="3047" cy="238957"/>
                </a:xfrm>
                <a:custGeom>
                  <a:avLst/>
                  <a:gdLst>
                    <a:gd name="connsiteX0" fmla="*/ -3600 w 3047"/>
                    <a:gd name="connsiteY0" fmla="*/ -1936 h 238957"/>
                    <a:gd name="connsiteX1" fmla="*/ -3600 w 3047"/>
                    <a:gd name="connsiteY1" fmla="*/ 237022 h 238957"/>
                  </a:gdLst>
                  <a:ahLst/>
                  <a:cxnLst>
                    <a:cxn ang="0">
                      <a:pos x="connsiteX0" y="connsiteY0"/>
                    </a:cxn>
                    <a:cxn ang="0">
                      <a:pos x="connsiteX1" y="connsiteY1"/>
                    </a:cxn>
                  </a:cxnLst>
                  <a:rect l="l" t="t" r="r" b="b"/>
                  <a:pathLst>
                    <a:path w="3047" h="238957">
                      <a:moveTo>
                        <a:pt x="-3600" y="-1936"/>
                      </a:moveTo>
                      <a:lnTo>
                        <a:pt x="-3600" y="237022"/>
                      </a:lnTo>
                    </a:path>
                  </a:pathLst>
                </a:custGeom>
                <a:noFill/>
                <a:ln w="3892" cap="flat">
                  <a:solidFill>
                    <a:srgbClr val="8DACDF"/>
                  </a:solidFill>
                  <a:prstDash val="solid"/>
                  <a:round/>
                </a:ln>
              </p:spPr>
              <p:txBody>
                <a:bodyPr rtlCol="0" anchor="ctr"/>
                <a:lstStyle/>
                <a:p>
                  <a:endParaRPr lang="en-CH" sz="4400"/>
                </a:p>
              </p:txBody>
            </p:sp>
            <p:sp>
              <p:nvSpPr>
                <p:cNvPr id="586" name="Freeform 585">
                  <a:extLst>
                    <a:ext uri="{FF2B5EF4-FFF2-40B4-BE49-F238E27FC236}">
                      <a16:creationId xmlns:a16="http://schemas.microsoft.com/office/drawing/2014/main" id="{EE697DC6-D848-B188-644E-831A4B92F7F6}"/>
                    </a:ext>
                  </a:extLst>
                </p:cNvPr>
                <p:cNvSpPr/>
                <p:nvPr/>
              </p:nvSpPr>
              <p:spPr>
                <a:xfrm>
                  <a:off x="1668533" y="7108003"/>
                  <a:ext cx="3047" cy="216941"/>
                </a:xfrm>
                <a:custGeom>
                  <a:avLst/>
                  <a:gdLst>
                    <a:gd name="connsiteX0" fmla="*/ -3565 w 3047"/>
                    <a:gd name="connsiteY0" fmla="*/ -1942 h 216941"/>
                    <a:gd name="connsiteX1" fmla="*/ -3565 w 3047"/>
                    <a:gd name="connsiteY1" fmla="*/ 215000 h 216941"/>
                  </a:gdLst>
                  <a:ahLst/>
                  <a:cxnLst>
                    <a:cxn ang="0">
                      <a:pos x="connsiteX0" y="connsiteY0"/>
                    </a:cxn>
                    <a:cxn ang="0">
                      <a:pos x="connsiteX1" y="connsiteY1"/>
                    </a:cxn>
                  </a:cxnLst>
                  <a:rect l="l" t="t" r="r" b="b"/>
                  <a:pathLst>
                    <a:path w="3047" h="216941">
                      <a:moveTo>
                        <a:pt x="-3565" y="-1942"/>
                      </a:moveTo>
                      <a:lnTo>
                        <a:pt x="-3565" y="215000"/>
                      </a:lnTo>
                    </a:path>
                  </a:pathLst>
                </a:custGeom>
                <a:noFill/>
                <a:ln w="4172" cap="flat">
                  <a:solidFill>
                    <a:srgbClr val="8DACDF"/>
                  </a:solidFill>
                  <a:prstDash val="solid"/>
                  <a:round/>
                </a:ln>
              </p:spPr>
              <p:txBody>
                <a:bodyPr rtlCol="0" anchor="ctr"/>
                <a:lstStyle/>
                <a:p>
                  <a:endParaRPr lang="en-CH" sz="4400"/>
                </a:p>
              </p:txBody>
            </p:sp>
            <p:sp>
              <p:nvSpPr>
                <p:cNvPr id="587" name="Freeform 586">
                  <a:extLst>
                    <a:ext uri="{FF2B5EF4-FFF2-40B4-BE49-F238E27FC236}">
                      <a16:creationId xmlns:a16="http://schemas.microsoft.com/office/drawing/2014/main" id="{4E5366E4-F1E2-767A-E86C-A290A680806D}"/>
                    </a:ext>
                  </a:extLst>
                </p:cNvPr>
                <p:cNvSpPr/>
                <p:nvPr/>
              </p:nvSpPr>
              <p:spPr>
                <a:xfrm>
                  <a:off x="1687892" y="7146759"/>
                  <a:ext cx="3047" cy="168394"/>
                </a:xfrm>
                <a:custGeom>
                  <a:avLst/>
                  <a:gdLst>
                    <a:gd name="connsiteX0" fmla="*/ -3559 w 3047"/>
                    <a:gd name="connsiteY0" fmla="*/ -1944 h 168394"/>
                    <a:gd name="connsiteX1" fmla="*/ -3559 w 3047"/>
                    <a:gd name="connsiteY1" fmla="*/ 166451 h 168394"/>
                  </a:gdLst>
                  <a:ahLst/>
                  <a:cxnLst>
                    <a:cxn ang="0">
                      <a:pos x="connsiteX0" y="connsiteY0"/>
                    </a:cxn>
                    <a:cxn ang="0">
                      <a:pos x="connsiteX1" y="connsiteY1"/>
                    </a:cxn>
                  </a:cxnLst>
                  <a:rect l="l" t="t" r="r" b="b"/>
                  <a:pathLst>
                    <a:path w="3047" h="168394">
                      <a:moveTo>
                        <a:pt x="-3559" y="-1944"/>
                      </a:moveTo>
                      <a:lnTo>
                        <a:pt x="-3559" y="166451"/>
                      </a:lnTo>
                    </a:path>
                  </a:pathLst>
                </a:custGeom>
                <a:noFill/>
                <a:ln w="4257" cap="flat">
                  <a:solidFill>
                    <a:srgbClr val="8DACDF"/>
                  </a:solidFill>
                  <a:prstDash val="solid"/>
                  <a:round/>
                </a:ln>
              </p:spPr>
              <p:txBody>
                <a:bodyPr rtlCol="0" anchor="ctr"/>
                <a:lstStyle/>
                <a:p>
                  <a:endParaRPr lang="en-CH" sz="4400"/>
                </a:p>
              </p:txBody>
            </p:sp>
            <p:sp>
              <p:nvSpPr>
                <p:cNvPr id="588" name="Freeform 587">
                  <a:extLst>
                    <a:ext uri="{FF2B5EF4-FFF2-40B4-BE49-F238E27FC236}">
                      <a16:creationId xmlns:a16="http://schemas.microsoft.com/office/drawing/2014/main" id="{C428DDD6-CD3B-DA6D-5AD6-88B848F36958}"/>
                    </a:ext>
                  </a:extLst>
                </p:cNvPr>
                <p:cNvSpPr/>
                <p:nvPr/>
              </p:nvSpPr>
              <p:spPr>
                <a:xfrm rot="-5400000">
                  <a:off x="1474896" y="7129111"/>
                  <a:ext cx="52785" cy="402605"/>
                </a:xfrm>
                <a:custGeom>
                  <a:avLst/>
                  <a:gdLst>
                    <a:gd name="connsiteX0" fmla="*/ 38009 w 52785"/>
                    <a:gd name="connsiteY0" fmla="*/ -1905 h 402605"/>
                    <a:gd name="connsiteX1" fmla="*/ 49166 w 52785"/>
                    <a:gd name="connsiteY1" fmla="*/ 400701 h 402605"/>
                  </a:gdLst>
                  <a:ahLst/>
                  <a:cxnLst>
                    <a:cxn ang="0">
                      <a:pos x="connsiteX0" y="connsiteY0"/>
                    </a:cxn>
                    <a:cxn ang="0">
                      <a:pos x="connsiteX1" y="connsiteY1"/>
                    </a:cxn>
                  </a:cxnLst>
                  <a:rect l="l" t="t" r="r" b="b"/>
                  <a:pathLst>
                    <a:path w="52785" h="402605">
                      <a:moveTo>
                        <a:pt x="38009" y="-1905"/>
                      </a:moveTo>
                      <a:cubicBezTo>
                        <a:pt x="15801" y="14827"/>
                        <a:pt x="-49116" y="287118"/>
                        <a:pt x="49166" y="400701"/>
                      </a:cubicBezTo>
                    </a:path>
                  </a:pathLst>
                </a:custGeom>
                <a:noFill/>
                <a:ln w="4464" cap="flat">
                  <a:solidFill>
                    <a:srgbClr val="8DACDF"/>
                  </a:solidFill>
                  <a:prstDash val="solid"/>
                  <a:round/>
                </a:ln>
              </p:spPr>
              <p:txBody>
                <a:bodyPr rtlCol="0" anchor="ctr"/>
                <a:lstStyle/>
                <a:p>
                  <a:endParaRPr lang="en-CH" sz="4400"/>
                </a:p>
              </p:txBody>
            </p:sp>
            <p:sp>
              <p:nvSpPr>
                <p:cNvPr id="589" name="Freeform 588">
                  <a:extLst>
                    <a:ext uri="{FF2B5EF4-FFF2-40B4-BE49-F238E27FC236}">
                      <a16:creationId xmlns:a16="http://schemas.microsoft.com/office/drawing/2014/main" id="{9B5BA272-34BF-A4D6-C1BD-988D2A0226C3}"/>
                    </a:ext>
                  </a:extLst>
                </p:cNvPr>
                <p:cNvSpPr/>
                <p:nvPr/>
              </p:nvSpPr>
              <p:spPr>
                <a:xfrm>
                  <a:off x="1299104" y="7072937"/>
                  <a:ext cx="404032" cy="119451"/>
                </a:xfrm>
                <a:custGeom>
                  <a:avLst/>
                  <a:gdLst>
                    <a:gd name="connsiteX0" fmla="*/ 400761 w 404032"/>
                    <a:gd name="connsiteY0" fmla="*/ 57557 h 119451"/>
                    <a:gd name="connsiteX1" fmla="*/ 198745 w 404032"/>
                    <a:gd name="connsiteY1" fmla="*/ 117283 h 119451"/>
                    <a:gd name="connsiteX2" fmla="*/ -3271 w 404032"/>
                    <a:gd name="connsiteY2" fmla="*/ 57557 h 119451"/>
                    <a:gd name="connsiteX3" fmla="*/ 198745 w 404032"/>
                    <a:gd name="connsiteY3" fmla="*/ -2170 h 119451"/>
                    <a:gd name="connsiteX4" fmla="*/ 400761 w 404032"/>
                    <a:gd name="connsiteY4" fmla="*/ 57557 h 11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032" h="119451">
                      <a:moveTo>
                        <a:pt x="400761" y="57557"/>
                      </a:moveTo>
                      <a:cubicBezTo>
                        <a:pt x="400761" y="90542"/>
                        <a:pt x="310315" y="117283"/>
                        <a:pt x="198745" y="117283"/>
                      </a:cubicBezTo>
                      <a:cubicBezTo>
                        <a:pt x="87174" y="117283"/>
                        <a:pt x="-3271" y="90542"/>
                        <a:pt x="-3271" y="57557"/>
                      </a:cubicBezTo>
                      <a:cubicBezTo>
                        <a:pt x="-3271" y="24571"/>
                        <a:pt x="87174" y="-2170"/>
                        <a:pt x="198745" y="-2170"/>
                      </a:cubicBezTo>
                      <a:cubicBezTo>
                        <a:pt x="310315" y="-2170"/>
                        <a:pt x="400761" y="24571"/>
                        <a:pt x="400761" y="57557"/>
                      </a:cubicBezTo>
                      <a:close/>
                    </a:path>
                  </a:pathLst>
                </a:custGeom>
                <a:solidFill>
                  <a:srgbClr val="1450A4"/>
                </a:solidFill>
                <a:ln w="754" cap="rnd">
                  <a:noFill/>
                  <a:prstDash val="solid"/>
                  <a:round/>
                </a:ln>
              </p:spPr>
              <p:txBody>
                <a:bodyPr rtlCol="0" anchor="ctr"/>
                <a:lstStyle/>
                <a:p>
                  <a:endParaRPr lang="en-CH" sz="4400"/>
                </a:p>
              </p:txBody>
            </p:sp>
            <p:sp>
              <p:nvSpPr>
                <p:cNvPr id="590" name="Freeform 589">
                  <a:extLst>
                    <a:ext uri="{FF2B5EF4-FFF2-40B4-BE49-F238E27FC236}">
                      <a16:creationId xmlns:a16="http://schemas.microsoft.com/office/drawing/2014/main" id="{BDDC5C64-A6D3-D36F-D034-D25C135CFA5F}"/>
                    </a:ext>
                  </a:extLst>
                </p:cNvPr>
                <p:cNvSpPr/>
                <p:nvPr/>
              </p:nvSpPr>
              <p:spPr>
                <a:xfrm>
                  <a:off x="1356662" y="7091338"/>
                  <a:ext cx="298162" cy="76607"/>
                </a:xfrm>
                <a:custGeom>
                  <a:avLst/>
                  <a:gdLst>
                    <a:gd name="connsiteX0" fmla="*/ 294892 w 298162"/>
                    <a:gd name="connsiteY0" fmla="*/ 36133 h 76607"/>
                    <a:gd name="connsiteX1" fmla="*/ 145811 w 298162"/>
                    <a:gd name="connsiteY1" fmla="*/ 74437 h 76607"/>
                    <a:gd name="connsiteX2" fmla="*/ -3270 w 298162"/>
                    <a:gd name="connsiteY2" fmla="*/ 36133 h 76607"/>
                    <a:gd name="connsiteX3" fmla="*/ 145811 w 298162"/>
                    <a:gd name="connsiteY3" fmla="*/ -2171 h 76607"/>
                    <a:gd name="connsiteX4" fmla="*/ 294892 w 298162"/>
                    <a:gd name="connsiteY4" fmla="*/ 36133 h 76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62" h="76607">
                      <a:moveTo>
                        <a:pt x="294892" y="36133"/>
                      </a:moveTo>
                      <a:cubicBezTo>
                        <a:pt x="294892" y="57288"/>
                        <a:pt x="228146" y="74437"/>
                        <a:pt x="145811" y="74437"/>
                      </a:cubicBezTo>
                      <a:cubicBezTo>
                        <a:pt x="63476" y="74437"/>
                        <a:pt x="-3270" y="57288"/>
                        <a:pt x="-3270" y="36133"/>
                      </a:cubicBezTo>
                      <a:cubicBezTo>
                        <a:pt x="-3270" y="14979"/>
                        <a:pt x="63476" y="-2171"/>
                        <a:pt x="145811" y="-2171"/>
                      </a:cubicBezTo>
                      <a:cubicBezTo>
                        <a:pt x="228146" y="-2171"/>
                        <a:pt x="294892" y="14979"/>
                        <a:pt x="294892" y="36133"/>
                      </a:cubicBezTo>
                      <a:close/>
                    </a:path>
                  </a:pathLst>
                </a:custGeom>
                <a:solidFill>
                  <a:srgbClr val="000102">
                    <a:alpha val="27000"/>
                  </a:srgbClr>
                </a:solidFill>
                <a:ln w="495" cap="rnd">
                  <a:noFill/>
                  <a:prstDash val="solid"/>
                  <a:round/>
                </a:ln>
              </p:spPr>
              <p:txBody>
                <a:bodyPr rtlCol="0" anchor="ctr"/>
                <a:lstStyle/>
                <a:p>
                  <a:endParaRPr lang="en-CH" sz="4400"/>
                </a:p>
              </p:txBody>
            </p:sp>
          </p:grpSp>
        </p:grpSp>
        <p:grpSp>
          <p:nvGrpSpPr>
            <p:cNvPr id="591" name="Graphic 4">
              <a:extLst>
                <a:ext uri="{FF2B5EF4-FFF2-40B4-BE49-F238E27FC236}">
                  <a16:creationId xmlns:a16="http://schemas.microsoft.com/office/drawing/2014/main" id="{2A54D8D3-1E05-308F-56E8-4D76A5E52053}"/>
                </a:ext>
              </a:extLst>
            </p:cNvPr>
            <p:cNvGrpSpPr/>
            <p:nvPr/>
          </p:nvGrpSpPr>
          <p:grpSpPr>
            <a:xfrm>
              <a:off x="1989213" y="7061431"/>
              <a:ext cx="1173732" cy="1600642"/>
              <a:chOff x="1989213" y="7061431"/>
              <a:chExt cx="1173732" cy="1600642"/>
            </a:xfrm>
          </p:grpSpPr>
          <p:grpSp>
            <p:nvGrpSpPr>
              <p:cNvPr id="592" name="Graphic 4">
                <a:extLst>
                  <a:ext uri="{FF2B5EF4-FFF2-40B4-BE49-F238E27FC236}">
                    <a16:creationId xmlns:a16="http://schemas.microsoft.com/office/drawing/2014/main" id="{323E22E5-286F-D9BB-7BC2-D7903754B893}"/>
                  </a:ext>
                </a:extLst>
              </p:cNvPr>
              <p:cNvGrpSpPr/>
              <p:nvPr/>
            </p:nvGrpSpPr>
            <p:grpSpPr>
              <a:xfrm>
                <a:off x="1989213" y="7061431"/>
                <a:ext cx="1173732" cy="1600642"/>
                <a:chOff x="1989213" y="7061431"/>
                <a:chExt cx="1173732" cy="1600642"/>
              </a:xfrm>
            </p:grpSpPr>
            <p:sp>
              <p:nvSpPr>
                <p:cNvPr id="593" name="Freeform 592">
                  <a:extLst>
                    <a:ext uri="{FF2B5EF4-FFF2-40B4-BE49-F238E27FC236}">
                      <a16:creationId xmlns:a16="http://schemas.microsoft.com/office/drawing/2014/main" id="{9F12B939-EDFE-AA23-F4C0-F1391D8B6E16}"/>
                    </a:ext>
                  </a:extLst>
                </p:cNvPr>
                <p:cNvSpPr/>
                <p:nvPr/>
              </p:nvSpPr>
              <p:spPr>
                <a:xfrm rot="10800000" flipV="1">
                  <a:off x="1989213" y="7061431"/>
                  <a:ext cx="1173732" cy="1600642"/>
                </a:xfrm>
                <a:custGeom>
                  <a:avLst/>
                  <a:gdLst>
                    <a:gd name="connsiteX0" fmla="*/ -1132 w 1173732"/>
                    <a:gd name="connsiteY0" fmla="*/ 1762 h 1600642"/>
                    <a:gd name="connsiteX1" fmla="*/ 1172600 w 1173732"/>
                    <a:gd name="connsiteY1" fmla="*/ 1762 h 1600642"/>
                    <a:gd name="connsiteX2" fmla="*/ 1172600 w 1173732"/>
                    <a:gd name="connsiteY2" fmla="*/ 1602404 h 1600642"/>
                    <a:gd name="connsiteX3" fmla="*/ -1133 w 1173732"/>
                    <a:gd name="connsiteY3" fmla="*/ 1602404 h 1600642"/>
                  </a:gdLst>
                  <a:ahLst/>
                  <a:cxnLst>
                    <a:cxn ang="0">
                      <a:pos x="connsiteX0" y="connsiteY0"/>
                    </a:cxn>
                    <a:cxn ang="0">
                      <a:pos x="connsiteX1" y="connsiteY1"/>
                    </a:cxn>
                    <a:cxn ang="0">
                      <a:pos x="connsiteX2" y="connsiteY2"/>
                    </a:cxn>
                    <a:cxn ang="0">
                      <a:pos x="connsiteX3" y="connsiteY3"/>
                    </a:cxn>
                  </a:cxnLst>
                  <a:rect l="l" t="t" r="r" b="b"/>
                  <a:pathLst>
                    <a:path w="1173732" h="1600642">
                      <a:moveTo>
                        <a:pt x="-1132" y="1762"/>
                      </a:moveTo>
                      <a:lnTo>
                        <a:pt x="1172600" y="1762"/>
                      </a:lnTo>
                      <a:lnTo>
                        <a:pt x="1172600" y="1602404"/>
                      </a:lnTo>
                      <a:lnTo>
                        <a:pt x="-1133" y="1602404"/>
                      </a:lnTo>
                      <a:close/>
                    </a:path>
                  </a:pathLst>
                </a:custGeom>
                <a:noFill/>
                <a:ln w="25355" cap="flat">
                  <a:solidFill>
                    <a:srgbClr val="000080"/>
                  </a:solidFill>
                  <a:prstDash val="solid"/>
                  <a:round/>
                </a:ln>
              </p:spPr>
              <p:txBody>
                <a:bodyPr rtlCol="0" anchor="ctr"/>
                <a:lstStyle/>
                <a:p>
                  <a:endParaRPr lang="en-CH" sz="4400"/>
                </a:p>
              </p:txBody>
            </p:sp>
            <p:sp>
              <p:nvSpPr>
                <p:cNvPr id="594" name="Freeform 593">
                  <a:extLst>
                    <a:ext uri="{FF2B5EF4-FFF2-40B4-BE49-F238E27FC236}">
                      <a16:creationId xmlns:a16="http://schemas.microsoft.com/office/drawing/2014/main" id="{2D4324D7-8960-033C-F991-B92E93A02F8F}"/>
                    </a:ext>
                  </a:extLst>
                </p:cNvPr>
                <p:cNvSpPr/>
                <p:nvPr/>
              </p:nvSpPr>
              <p:spPr>
                <a:xfrm rot="10800000" flipV="1">
                  <a:off x="1989213" y="7061431"/>
                  <a:ext cx="1173732" cy="1600642"/>
                </a:xfrm>
                <a:custGeom>
                  <a:avLst/>
                  <a:gdLst>
                    <a:gd name="connsiteX0" fmla="*/ -1132 w 1173732"/>
                    <a:gd name="connsiteY0" fmla="*/ 1762 h 1600642"/>
                    <a:gd name="connsiteX1" fmla="*/ 1172600 w 1173732"/>
                    <a:gd name="connsiteY1" fmla="*/ 1762 h 1600642"/>
                    <a:gd name="connsiteX2" fmla="*/ 1172600 w 1173732"/>
                    <a:gd name="connsiteY2" fmla="*/ 1602404 h 1600642"/>
                    <a:gd name="connsiteX3" fmla="*/ -1133 w 1173732"/>
                    <a:gd name="connsiteY3" fmla="*/ 1602404 h 1600642"/>
                  </a:gdLst>
                  <a:ahLst/>
                  <a:cxnLst>
                    <a:cxn ang="0">
                      <a:pos x="connsiteX0" y="connsiteY0"/>
                    </a:cxn>
                    <a:cxn ang="0">
                      <a:pos x="connsiteX1" y="connsiteY1"/>
                    </a:cxn>
                    <a:cxn ang="0">
                      <a:pos x="connsiteX2" y="connsiteY2"/>
                    </a:cxn>
                    <a:cxn ang="0">
                      <a:pos x="connsiteX3" y="connsiteY3"/>
                    </a:cxn>
                  </a:cxnLst>
                  <a:rect l="l" t="t" r="r" b="b"/>
                  <a:pathLst>
                    <a:path w="1173732" h="1600642">
                      <a:moveTo>
                        <a:pt x="-1132" y="1762"/>
                      </a:moveTo>
                      <a:lnTo>
                        <a:pt x="1172600" y="1762"/>
                      </a:lnTo>
                      <a:lnTo>
                        <a:pt x="1172600" y="1602404"/>
                      </a:lnTo>
                      <a:lnTo>
                        <a:pt x="-1133" y="1602404"/>
                      </a:lnTo>
                      <a:close/>
                    </a:path>
                  </a:pathLst>
                </a:custGeom>
                <a:solidFill>
                  <a:srgbClr val="FFFFFF"/>
                </a:solidFill>
                <a:ln w="5051" cap="rnd">
                  <a:noFill/>
                  <a:prstDash val="solid"/>
                  <a:round/>
                </a:ln>
              </p:spPr>
              <p:txBody>
                <a:bodyPr rtlCol="0" anchor="ctr"/>
                <a:lstStyle/>
                <a:p>
                  <a:endParaRPr lang="en-CH" sz="4400"/>
                </a:p>
              </p:txBody>
            </p:sp>
          </p:grpSp>
          <p:sp>
            <p:nvSpPr>
              <p:cNvPr id="595" name="Freeform 594">
                <a:extLst>
                  <a:ext uri="{FF2B5EF4-FFF2-40B4-BE49-F238E27FC236}">
                    <a16:creationId xmlns:a16="http://schemas.microsoft.com/office/drawing/2014/main" id="{537FD03E-2CC3-24B1-BF2E-6E8B2677E183}"/>
                  </a:ext>
                </a:extLst>
              </p:cNvPr>
              <p:cNvSpPr/>
              <p:nvPr/>
            </p:nvSpPr>
            <p:spPr>
              <a:xfrm rot="10800000" flipV="1">
                <a:off x="2317248" y="7518753"/>
                <a:ext cx="766856" cy="3047"/>
              </a:xfrm>
              <a:custGeom>
                <a:avLst/>
                <a:gdLst>
                  <a:gd name="connsiteX0" fmla="*/ -977 w 766856"/>
                  <a:gd name="connsiteY0" fmla="*/ 1730 h 3047"/>
                  <a:gd name="connsiteX1" fmla="*/ 765879 w 766856"/>
                  <a:gd name="connsiteY1" fmla="*/ 1730 h 3047"/>
                </a:gdLst>
                <a:ahLst/>
                <a:cxnLst>
                  <a:cxn ang="0">
                    <a:pos x="connsiteX0" y="connsiteY0"/>
                  </a:cxn>
                  <a:cxn ang="0">
                    <a:pos x="connsiteX1" y="connsiteY1"/>
                  </a:cxn>
                </a:cxnLst>
                <a:rect l="l" t="t" r="r" b="b"/>
                <a:pathLst>
                  <a:path w="766856" h="3047">
                    <a:moveTo>
                      <a:pt x="-977" y="1730"/>
                    </a:moveTo>
                    <a:lnTo>
                      <a:pt x="765879" y="1730"/>
                    </a:lnTo>
                  </a:path>
                </a:pathLst>
              </a:custGeom>
              <a:noFill/>
              <a:ln w="13459" cap="flat">
                <a:solidFill>
                  <a:srgbClr val="000080"/>
                </a:solidFill>
                <a:prstDash val="solid"/>
                <a:round/>
              </a:ln>
            </p:spPr>
            <p:txBody>
              <a:bodyPr rtlCol="0" anchor="ctr"/>
              <a:lstStyle/>
              <a:p>
                <a:endParaRPr lang="en-CH" sz="4400"/>
              </a:p>
            </p:txBody>
          </p:sp>
          <p:sp>
            <p:nvSpPr>
              <p:cNvPr id="596" name="Freeform 595">
                <a:extLst>
                  <a:ext uri="{FF2B5EF4-FFF2-40B4-BE49-F238E27FC236}">
                    <a16:creationId xmlns:a16="http://schemas.microsoft.com/office/drawing/2014/main" id="{D2576D35-38A0-92BF-8DF7-DE10A50BE130}"/>
                  </a:ext>
                </a:extLst>
              </p:cNvPr>
              <p:cNvSpPr/>
              <p:nvPr/>
            </p:nvSpPr>
            <p:spPr>
              <a:xfrm rot="10800000" flipV="1">
                <a:off x="2317248" y="7747417"/>
                <a:ext cx="766856" cy="3047"/>
              </a:xfrm>
              <a:custGeom>
                <a:avLst/>
                <a:gdLst>
                  <a:gd name="connsiteX0" fmla="*/ -977 w 766856"/>
                  <a:gd name="connsiteY0" fmla="*/ 1805 h 3047"/>
                  <a:gd name="connsiteX1" fmla="*/ 765879 w 766856"/>
                  <a:gd name="connsiteY1" fmla="*/ 1805 h 3047"/>
                </a:gdLst>
                <a:ahLst/>
                <a:cxnLst>
                  <a:cxn ang="0">
                    <a:pos x="connsiteX0" y="connsiteY0"/>
                  </a:cxn>
                  <a:cxn ang="0">
                    <a:pos x="connsiteX1" y="connsiteY1"/>
                  </a:cxn>
                </a:cxnLst>
                <a:rect l="l" t="t" r="r" b="b"/>
                <a:pathLst>
                  <a:path w="766856" h="3047">
                    <a:moveTo>
                      <a:pt x="-977" y="1805"/>
                    </a:moveTo>
                    <a:lnTo>
                      <a:pt x="765879" y="1805"/>
                    </a:lnTo>
                  </a:path>
                </a:pathLst>
              </a:custGeom>
              <a:noFill/>
              <a:ln w="13459" cap="flat">
                <a:solidFill>
                  <a:srgbClr val="000080"/>
                </a:solidFill>
                <a:prstDash val="solid"/>
                <a:round/>
              </a:ln>
            </p:spPr>
            <p:txBody>
              <a:bodyPr rtlCol="0" anchor="ctr"/>
              <a:lstStyle/>
              <a:p>
                <a:endParaRPr lang="en-CH" sz="4400"/>
              </a:p>
            </p:txBody>
          </p:sp>
          <p:sp>
            <p:nvSpPr>
              <p:cNvPr id="597" name="Freeform 596">
                <a:extLst>
                  <a:ext uri="{FF2B5EF4-FFF2-40B4-BE49-F238E27FC236}">
                    <a16:creationId xmlns:a16="http://schemas.microsoft.com/office/drawing/2014/main" id="{D6A14705-D32B-B7F5-4FED-3FE2F5F32E96}"/>
                  </a:ext>
                </a:extLst>
              </p:cNvPr>
              <p:cNvSpPr/>
              <p:nvPr/>
            </p:nvSpPr>
            <p:spPr>
              <a:xfrm rot="10800000" flipV="1">
                <a:off x="2317248" y="7986016"/>
                <a:ext cx="766856" cy="3047"/>
              </a:xfrm>
              <a:custGeom>
                <a:avLst/>
                <a:gdLst>
                  <a:gd name="connsiteX0" fmla="*/ -977 w 766856"/>
                  <a:gd name="connsiteY0" fmla="*/ 1884 h 3047"/>
                  <a:gd name="connsiteX1" fmla="*/ 765879 w 766856"/>
                  <a:gd name="connsiteY1" fmla="*/ 1884 h 3047"/>
                </a:gdLst>
                <a:ahLst/>
                <a:cxnLst>
                  <a:cxn ang="0">
                    <a:pos x="connsiteX0" y="connsiteY0"/>
                  </a:cxn>
                  <a:cxn ang="0">
                    <a:pos x="connsiteX1" y="connsiteY1"/>
                  </a:cxn>
                </a:cxnLst>
                <a:rect l="l" t="t" r="r" b="b"/>
                <a:pathLst>
                  <a:path w="766856" h="3047">
                    <a:moveTo>
                      <a:pt x="-977" y="1884"/>
                    </a:moveTo>
                    <a:lnTo>
                      <a:pt x="765879" y="1884"/>
                    </a:lnTo>
                  </a:path>
                </a:pathLst>
              </a:custGeom>
              <a:noFill/>
              <a:ln w="13459" cap="flat">
                <a:solidFill>
                  <a:srgbClr val="000080"/>
                </a:solidFill>
                <a:prstDash val="solid"/>
                <a:round/>
              </a:ln>
            </p:spPr>
            <p:txBody>
              <a:bodyPr rtlCol="0" anchor="ctr"/>
              <a:lstStyle/>
              <a:p>
                <a:endParaRPr lang="en-CH" sz="4400"/>
              </a:p>
            </p:txBody>
          </p:sp>
          <p:sp>
            <p:nvSpPr>
              <p:cNvPr id="598" name="Freeform 597">
                <a:extLst>
                  <a:ext uri="{FF2B5EF4-FFF2-40B4-BE49-F238E27FC236}">
                    <a16:creationId xmlns:a16="http://schemas.microsoft.com/office/drawing/2014/main" id="{5D7DF131-A824-C274-8B78-3D7CFDD06862}"/>
                  </a:ext>
                </a:extLst>
              </p:cNvPr>
              <p:cNvSpPr/>
              <p:nvPr/>
            </p:nvSpPr>
            <p:spPr>
              <a:xfrm rot="10800000" flipV="1">
                <a:off x="2317248" y="8224621"/>
                <a:ext cx="766856" cy="3047"/>
              </a:xfrm>
              <a:custGeom>
                <a:avLst/>
                <a:gdLst>
                  <a:gd name="connsiteX0" fmla="*/ -977 w 766856"/>
                  <a:gd name="connsiteY0" fmla="*/ 1962 h 3047"/>
                  <a:gd name="connsiteX1" fmla="*/ 765879 w 766856"/>
                  <a:gd name="connsiteY1" fmla="*/ 1962 h 3047"/>
                </a:gdLst>
                <a:ahLst/>
                <a:cxnLst>
                  <a:cxn ang="0">
                    <a:pos x="connsiteX0" y="connsiteY0"/>
                  </a:cxn>
                  <a:cxn ang="0">
                    <a:pos x="connsiteX1" y="connsiteY1"/>
                  </a:cxn>
                </a:cxnLst>
                <a:rect l="l" t="t" r="r" b="b"/>
                <a:pathLst>
                  <a:path w="766856" h="3047">
                    <a:moveTo>
                      <a:pt x="-977" y="1962"/>
                    </a:moveTo>
                    <a:lnTo>
                      <a:pt x="765879" y="1962"/>
                    </a:lnTo>
                  </a:path>
                </a:pathLst>
              </a:custGeom>
              <a:noFill/>
              <a:ln w="13459" cap="flat">
                <a:solidFill>
                  <a:srgbClr val="000080"/>
                </a:solidFill>
                <a:prstDash val="solid"/>
                <a:round/>
              </a:ln>
            </p:spPr>
            <p:txBody>
              <a:bodyPr rtlCol="0" anchor="ctr"/>
              <a:lstStyle/>
              <a:p>
                <a:endParaRPr lang="en-CH" sz="4400"/>
              </a:p>
            </p:txBody>
          </p:sp>
          <p:sp>
            <p:nvSpPr>
              <p:cNvPr id="599" name="Freeform 598">
                <a:extLst>
                  <a:ext uri="{FF2B5EF4-FFF2-40B4-BE49-F238E27FC236}">
                    <a16:creationId xmlns:a16="http://schemas.microsoft.com/office/drawing/2014/main" id="{78F78C71-F5B5-DCF2-F5E1-D034DC2601E1}"/>
                  </a:ext>
                </a:extLst>
              </p:cNvPr>
              <p:cNvSpPr/>
              <p:nvPr/>
            </p:nvSpPr>
            <p:spPr>
              <a:xfrm rot="10800000" flipV="1">
                <a:off x="2317248" y="8463227"/>
                <a:ext cx="766856" cy="3047"/>
              </a:xfrm>
              <a:custGeom>
                <a:avLst/>
                <a:gdLst>
                  <a:gd name="connsiteX0" fmla="*/ -977 w 766856"/>
                  <a:gd name="connsiteY0" fmla="*/ 2040 h 3047"/>
                  <a:gd name="connsiteX1" fmla="*/ 765879 w 766856"/>
                  <a:gd name="connsiteY1" fmla="*/ 2040 h 3047"/>
                </a:gdLst>
                <a:ahLst/>
                <a:cxnLst>
                  <a:cxn ang="0">
                    <a:pos x="connsiteX0" y="connsiteY0"/>
                  </a:cxn>
                  <a:cxn ang="0">
                    <a:pos x="connsiteX1" y="connsiteY1"/>
                  </a:cxn>
                </a:cxnLst>
                <a:rect l="l" t="t" r="r" b="b"/>
                <a:pathLst>
                  <a:path w="766856" h="3047">
                    <a:moveTo>
                      <a:pt x="-977" y="2040"/>
                    </a:moveTo>
                    <a:lnTo>
                      <a:pt x="765879" y="2040"/>
                    </a:lnTo>
                  </a:path>
                </a:pathLst>
              </a:custGeom>
              <a:noFill/>
              <a:ln w="13459" cap="flat">
                <a:solidFill>
                  <a:srgbClr val="000080"/>
                </a:solidFill>
                <a:prstDash val="solid"/>
                <a:round/>
              </a:ln>
            </p:spPr>
            <p:txBody>
              <a:bodyPr rtlCol="0" anchor="ctr"/>
              <a:lstStyle/>
              <a:p>
                <a:endParaRPr lang="en-CH" sz="4400"/>
              </a:p>
            </p:txBody>
          </p:sp>
          <p:sp>
            <p:nvSpPr>
              <p:cNvPr id="600" name="Freeform 599">
                <a:extLst>
                  <a:ext uri="{FF2B5EF4-FFF2-40B4-BE49-F238E27FC236}">
                    <a16:creationId xmlns:a16="http://schemas.microsoft.com/office/drawing/2014/main" id="{2C21AC76-8551-944D-0D11-524E84445722}"/>
                  </a:ext>
                </a:extLst>
              </p:cNvPr>
              <p:cNvSpPr/>
              <p:nvPr/>
            </p:nvSpPr>
            <p:spPr>
              <a:xfrm rot="10800000" flipV="1">
                <a:off x="2066201" y="7232924"/>
                <a:ext cx="1012007" cy="3047"/>
              </a:xfrm>
              <a:custGeom>
                <a:avLst/>
                <a:gdLst>
                  <a:gd name="connsiteX0" fmla="*/ -1019 w 1012007"/>
                  <a:gd name="connsiteY0" fmla="*/ 1637 h 3047"/>
                  <a:gd name="connsiteX1" fmla="*/ 1010989 w 1012007"/>
                  <a:gd name="connsiteY1" fmla="*/ 1637 h 3047"/>
                </a:gdLst>
                <a:ahLst/>
                <a:cxnLst>
                  <a:cxn ang="0">
                    <a:pos x="connsiteX0" y="connsiteY0"/>
                  </a:cxn>
                  <a:cxn ang="0">
                    <a:pos x="connsiteX1" y="connsiteY1"/>
                  </a:cxn>
                </a:cxnLst>
                <a:rect l="l" t="t" r="r" b="b"/>
                <a:pathLst>
                  <a:path w="1012007" h="3047">
                    <a:moveTo>
                      <a:pt x="-1019" y="1637"/>
                    </a:moveTo>
                    <a:lnTo>
                      <a:pt x="1010989" y="1637"/>
                    </a:lnTo>
                  </a:path>
                </a:pathLst>
              </a:custGeom>
              <a:noFill/>
              <a:ln w="12833" cap="flat">
                <a:solidFill>
                  <a:srgbClr val="000080"/>
                </a:solidFill>
                <a:prstDash val="solid"/>
                <a:round/>
              </a:ln>
            </p:spPr>
            <p:txBody>
              <a:bodyPr rtlCol="0" anchor="ctr"/>
              <a:lstStyle/>
              <a:p>
                <a:endParaRPr lang="en-CH" sz="4400"/>
              </a:p>
            </p:txBody>
          </p:sp>
          <p:sp>
            <p:nvSpPr>
              <p:cNvPr id="601" name="Freeform 600">
                <a:extLst>
                  <a:ext uri="{FF2B5EF4-FFF2-40B4-BE49-F238E27FC236}">
                    <a16:creationId xmlns:a16="http://schemas.microsoft.com/office/drawing/2014/main" id="{154792BA-184E-3C49-130D-8BEDBC70699E}"/>
                  </a:ext>
                </a:extLst>
              </p:cNvPr>
              <p:cNvSpPr/>
              <p:nvPr/>
            </p:nvSpPr>
            <p:spPr>
              <a:xfrm rot="10800000" flipV="1">
                <a:off x="2070501" y="7161604"/>
                <a:ext cx="1012007" cy="3047"/>
              </a:xfrm>
              <a:custGeom>
                <a:avLst/>
                <a:gdLst>
                  <a:gd name="connsiteX0" fmla="*/ -1017 w 1012007"/>
                  <a:gd name="connsiteY0" fmla="*/ 1613 h 3047"/>
                  <a:gd name="connsiteX1" fmla="*/ 1010990 w 1012007"/>
                  <a:gd name="connsiteY1" fmla="*/ 1613 h 3047"/>
                </a:gdLst>
                <a:ahLst/>
                <a:cxnLst>
                  <a:cxn ang="0">
                    <a:pos x="connsiteX0" y="connsiteY0"/>
                  </a:cxn>
                  <a:cxn ang="0">
                    <a:pos x="connsiteX1" y="connsiteY1"/>
                  </a:cxn>
                </a:cxnLst>
                <a:rect l="l" t="t" r="r" b="b"/>
                <a:pathLst>
                  <a:path w="1012007" h="3047">
                    <a:moveTo>
                      <a:pt x="-1017" y="1613"/>
                    </a:moveTo>
                    <a:lnTo>
                      <a:pt x="1010990" y="1613"/>
                    </a:lnTo>
                  </a:path>
                </a:pathLst>
              </a:custGeom>
              <a:noFill/>
              <a:ln w="12833" cap="flat">
                <a:solidFill>
                  <a:srgbClr val="000080"/>
                </a:solidFill>
                <a:prstDash val="solid"/>
                <a:round/>
              </a:ln>
            </p:spPr>
            <p:txBody>
              <a:bodyPr rtlCol="0" anchor="ctr"/>
              <a:lstStyle/>
              <a:p>
                <a:endParaRPr lang="en-CH" sz="4400"/>
              </a:p>
            </p:txBody>
          </p:sp>
          <p:grpSp>
            <p:nvGrpSpPr>
              <p:cNvPr id="602" name="Graphic 4">
                <a:extLst>
                  <a:ext uri="{FF2B5EF4-FFF2-40B4-BE49-F238E27FC236}">
                    <a16:creationId xmlns:a16="http://schemas.microsoft.com/office/drawing/2014/main" id="{00EF1BFA-D598-55E7-81F1-30E97FA84B37}"/>
                  </a:ext>
                </a:extLst>
              </p:cNvPr>
              <p:cNvGrpSpPr/>
              <p:nvPr/>
            </p:nvGrpSpPr>
            <p:grpSpPr>
              <a:xfrm>
                <a:off x="2086447" y="7433614"/>
                <a:ext cx="150395" cy="150405"/>
                <a:chOff x="2086447" y="7433614"/>
                <a:chExt cx="150395" cy="150405"/>
              </a:xfrm>
            </p:grpSpPr>
            <p:sp>
              <p:nvSpPr>
                <p:cNvPr id="603" name="Freeform 602">
                  <a:extLst>
                    <a:ext uri="{FF2B5EF4-FFF2-40B4-BE49-F238E27FC236}">
                      <a16:creationId xmlns:a16="http://schemas.microsoft.com/office/drawing/2014/main" id="{F5925386-195C-1DB1-6C9E-6C74C4953A91}"/>
                    </a:ext>
                  </a:extLst>
                </p:cNvPr>
                <p:cNvSpPr/>
                <p:nvPr/>
              </p:nvSpPr>
              <p:spPr>
                <a:xfrm>
                  <a:off x="2094544" y="7441711"/>
                  <a:ext cx="134202" cy="134210"/>
                </a:xfrm>
                <a:custGeom>
                  <a:avLst/>
                  <a:gdLst>
                    <a:gd name="connsiteX0" fmla="*/ -4667 w 134202"/>
                    <a:gd name="connsiteY0" fmla="*/ 939 h 134210"/>
                    <a:gd name="connsiteX1" fmla="*/ 129535 w 134202"/>
                    <a:gd name="connsiteY1" fmla="*/ 939 h 134210"/>
                    <a:gd name="connsiteX2" fmla="*/ 129535 w 134202"/>
                    <a:gd name="connsiteY2" fmla="*/ 135149 h 134210"/>
                    <a:gd name="connsiteX3" fmla="*/ -4667 w 134202"/>
                    <a:gd name="connsiteY3" fmla="*/ 135149 h 134210"/>
                  </a:gdLst>
                  <a:ahLst/>
                  <a:cxnLst>
                    <a:cxn ang="0">
                      <a:pos x="connsiteX0" y="connsiteY0"/>
                    </a:cxn>
                    <a:cxn ang="0">
                      <a:pos x="connsiteX1" y="connsiteY1"/>
                    </a:cxn>
                    <a:cxn ang="0">
                      <a:pos x="connsiteX2" y="connsiteY2"/>
                    </a:cxn>
                    <a:cxn ang="0">
                      <a:pos x="connsiteX3" y="connsiteY3"/>
                    </a:cxn>
                  </a:cxnLst>
                  <a:rect l="l" t="t" r="r" b="b"/>
                  <a:pathLst>
                    <a:path w="134202" h="134210">
                      <a:moveTo>
                        <a:pt x="-4667" y="939"/>
                      </a:moveTo>
                      <a:lnTo>
                        <a:pt x="129535" y="939"/>
                      </a:lnTo>
                      <a:lnTo>
                        <a:pt x="129535" y="135149"/>
                      </a:lnTo>
                      <a:lnTo>
                        <a:pt x="-4667" y="135149"/>
                      </a:lnTo>
                      <a:close/>
                    </a:path>
                  </a:pathLst>
                </a:custGeom>
                <a:solidFill>
                  <a:srgbClr val="FFFFFF"/>
                </a:solidFill>
                <a:ln w="895" cap="rnd">
                  <a:noFill/>
                  <a:prstDash val="solid"/>
                  <a:round/>
                </a:ln>
              </p:spPr>
              <p:txBody>
                <a:bodyPr rtlCol="0" anchor="ctr"/>
                <a:lstStyle/>
                <a:p>
                  <a:endParaRPr lang="en-CH" sz="4400"/>
                </a:p>
              </p:txBody>
            </p:sp>
            <p:sp>
              <p:nvSpPr>
                <p:cNvPr id="604" name="Freeform 603">
                  <a:extLst>
                    <a:ext uri="{FF2B5EF4-FFF2-40B4-BE49-F238E27FC236}">
                      <a16:creationId xmlns:a16="http://schemas.microsoft.com/office/drawing/2014/main" id="{0BB8896D-AAD9-8411-4B24-9FBF66B439D6}"/>
                    </a:ext>
                  </a:extLst>
                </p:cNvPr>
                <p:cNvSpPr/>
                <p:nvPr/>
              </p:nvSpPr>
              <p:spPr>
                <a:xfrm>
                  <a:off x="2086447" y="7433614"/>
                  <a:ext cx="150395" cy="150405"/>
                </a:xfrm>
                <a:custGeom>
                  <a:avLst/>
                  <a:gdLst>
                    <a:gd name="connsiteX0" fmla="*/ 145728 w 150395"/>
                    <a:gd name="connsiteY0" fmla="*/ 151344 h 150405"/>
                    <a:gd name="connsiteX1" fmla="*/ -4667 w 150395"/>
                    <a:gd name="connsiteY1" fmla="*/ 151344 h 150405"/>
                    <a:gd name="connsiteX2" fmla="*/ -4667 w 150395"/>
                    <a:gd name="connsiteY2" fmla="*/ 939 h 150405"/>
                    <a:gd name="connsiteX3" fmla="*/ 145728 w 150395"/>
                    <a:gd name="connsiteY3" fmla="*/ 939 h 150405"/>
                    <a:gd name="connsiteX4" fmla="*/ 145728 w 150395"/>
                    <a:gd name="connsiteY4" fmla="*/ 151344 h 150405"/>
                    <a:gd name="connsiteX5" fmla="*/ 137632 w 150395"/>
                    <a:gd name="connsiteY5" fmla="*/ 9036 h 150405"/>
                    <a:gd name="connsiteX6" fmla="*/ 3430 w 150395"/>
                    <a:gd name="connsiteY6" fmla="*/ 9036 h 150405"/>
                    <a:gd name="connsiteX7" fmla="*/ 3430 w 150395"/>
                    <a:gd name="connsiteY7" fmla="*/ 143247 h 150405"/>
                    <a:gd name="connsiteX8" fmla="*/ 137632 w 150395"/>
                    <a:gd name="connsiteY8" fmla="*/ 143247 h 150405"/>
                    <a:gd name="connsiteX9" fmla="*/ 137632 w 150395"/>
                    <a:gd name="connsiteY9" fmla="*/ 9036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5728" y="151344"/>
                      </a:moveTo>
                      <a:lnTo>
                        <a:pt x="-4667" y="151344"/>
                      </a:lnTo>
                      <a:lnTo>
                        <a:pt x="-4667" y="939"/>
                      </a:lnTo>
                      <a:lnTo>
                        <a:pt x="145728" y="939"/>
                      </a:lnTo>
                      <a:lnTo>
                        <a:pt x="145728" y="151344"/>
                      </a:lnTo>
                      <a:close/>
                      <a:moveTo>
                        <a:pt x="137632" y="9036"/>
                      </a:moveTo>
                      <a:lnTo>
                        <a:pt x="3430" y="9036"/>
                      </a:lnTo>
                      <a:lnTo>
                        <a:pt x="3430" y="143247"/>
                      </a:lnTo>
                      <a:lnTo>
                        <a:pt x="137632" y="143247"/>
                      </a:lnTo>
                      <a:lnTo>
                        <a:pt x="137632" y="9036"/>
                      </a:lnTo>
                      <a:close/>
                    </a:path>
                  </a:pathLst>
                </a:custGeom>
                <a:solidFill>
                  <a:srgbClr val="000080"/>
                </a:solidFill>
                <a:ln w="895" cap="rnd">
                  <a:noFill/>
                  <a:prstDash val="solid"/>
                  <a:round/>
                </a:ln>
              </p:spPr>
              <p:txBody>
                <a:bodyPr rtlCol="0" anchor="ctr"/>
                <a:lstStyle/>
                <a:p>
                  <a:endParaRPr lang="en-CH" sz="4400"/>
                </a:p>
              </p:txBody>
            </p:sp>
          </p:grpSp>
          <p:grpSp>
            <p:nvGrpSpPr>
              <p:cNvPr id="605" name="Graphic 4">
                <a:extLst>
                  <a:ext uri="{FF2B5EF4-FFF2-40B4-BE49-F238E27FC236}">
                    <a16:creationId xmlns:a16="http://schemas.microsoft.com/office/drawing/2014/main" id="{CD1D347A-7DB4-AB33-4B87-A30EA0937552}"/>
                  </a:ext>
                </a:extLst>
              </p:cNvPr>
              <p:cNvGrpSpPr/>
              <p:nvPr/>
            </p:nvGrpSpPr>
            <p:grpSpPr>
              <a:xfrm>
                <a:off x="2086447" y="7672219"/>
                <a:ext cx="150395" cy="150405"/>
                <a:chOff x="2086447" y="7672219"/>
                <a:chExt cx="150395" cy="150405"/>
              </a:xfrm>
            </p:grpSpPr>
            <p:sp>
              <p:nvSpPr>
                <p:cNvPr id="606" name="Freeform 605">
                  <a:extLst>
                    <a:ext uri="{FF2B5EF4-FFF2-40B4-BE49-F238E27FC236}">
                      <a16:creationId xmlns:a16="http://schemas.microsoft.com/office/drawing/2014/main" id="{B018686B-286C-79C2-3A3B-EBA08CC23FF2}"/>
                    </a:ext>
                  </a:extLst>
                </p:cNvPr>
                <p:cNvSpPr/>
                <p:nvPr/>
              </p:nvSpPr>
              <p:spPr>
                <a:xfrm>
                  <a:off x="2094544" y="7680316"/>
                  <a:ext cx="134202" cy="134210"/>
                </a:xfrm>
                <a:custGeom>
                  <a:avLst/>
                  <a:gdLst>
                    <a:gd name="connsiteX0" fmla="*/ -4667 w 134202"/>
                    <a:gd name="connsiteY0" fmla="*/ 1017 h 134210"/>
                    <a:gd name="connsiteX1" fmla="*/ 129535 w 134202"/>
                    <a:gd name="connsiteY1" fmla="*/ 1017 h 134210"/>
                    <a:gd name="connsiteX2" fmla="*/ 129535 w 134202"/>
                    <a:gd name="connsiteY2" fmla="*/ 135228 h 134210"/>
                    <a:gd name="connsiteX3" fmla="*/ -4667 w 134202"/>
                    <a:gd name="connsiteY3" fmla="*/ 135228 h 134210"/>
                  </a:gdLst>
                  <a:ahLst/>
                  <a:cxnLst>
                    <a:cxn ang="0">
                      <a:pos x="connsiteX0" y="connsiteY0"/>
                    </a:cxn>
                    <a:cxn ang="0">
                      <a:pos x="connsiteX1" y="connsiteY1"/>
                    </a:cxn>
                    <a:cxn ang="0">
                      <a:pos x="connsiteX2" y="connsiteY2"/>
                    </a:cxn>
                    <a:cxn ang="0">
                      <a:pos x="connsiteX3" y="connsiteY3"/>
                    </a:cxn>
                  </a:cxnLst>
                  <a:rect l="l" t="t" r="r" b="b"/>
                  <a:pathLst>
                    <a:path w="134202" h="134210">
                      <a:moveTo>
                        <a:pt x="-4667" y="1017"/>
                      </a:moveTo>
                      <a:lnTo>
                        <a:pt x="129535" y="1017"/>
                      </a:lnTo>
                      <a:lnTo>
                        <a:pt x="129535" y="135228"/>
                      </a:lnTo>
                      <a:lnTo>
                        <a:pt x="-4667" y="135228"/>
                      </a:lnTo>
                      <a:close/>
                    </a:path>
                  </a:pathLst>
                </a:custGeom>
                <a:solidFill>
                  <a:srgbClr val="FFFFFF"/>
                </a:solidFill>
                <a:ln w="895" cap="rnd">
                  <a:noFill/>
                  <a:prstDash val="solid"/>
                  <a:round/>
                </a:ln>
              </p:spPr>
              <p:txBody>
                <a:bodyPr rtlCol="0" anchor="ctr"/>
                <a:lstStyle/>
                <a:p>
                  <a:endParaRPr lang="en-CH" sz="4400"/>
                </a:p>
              </p:txBody>
            </p:sp>
            <p:sp>
              <p:nvSpPr>
                <p:cNvPr id="607" name="Freeform 606">
                  <a:extLst>
                    <a:ext uri="{FF2B5EF4-FFF2-40B4-BE49-F238E27FC236}">
                      <a16:creationId xmlns:a16="http://schemas.microsoft.com/office/drawing/2014/main" id="{3E7925A9-5F99-00E5-5988-A493ADC7444A}"/>
                    </a:ext>
                  </a:extLst>
                </p:cNvPr>
                <p:cNvSpPr/>
                <p:nvPr/>
              </p:nvSpPr>
              <p:spPr>
                <a:xfrm>
                  <a:off x="2086447" y="7672219"/>
                  <a:ext cx="150395" cy="150405"/>
                </a:xfrm>
                <a:custGeom>
                  <a:avLst/>
                  <a:gdLst>
                    <a:gd name="connsiteX0" fmla="*/ 145728 w 150395"/>
                    <a:gd name="connsiteY0" fmla="*/ 151423 h 150405"/>
                    <a:gd name="connsiteX1" fmla="*/ -4667 w 150395"/>
                    <a:gd name="connsiteY1" fmla="*/ 151423 h 150405"/>
                    <a:gd name="connsiteX2" fmla="*/ -4667 w 150395"/>
                    <a:gd name="connsiteY2" fmla="*/ 1017 h 150405"/>
                    <a:gd name="connsiteX3" fmla="*/ 145728 w 150395"/>
                    <a:gd name="connsiteY3" fmla="*/ 1017 h 150405"/>
                    <a:gd name="connsiteX4" fmla="*/ 145728 w 150395"/>
                    <a:gd name="connsiteY4" fmla="*/ 151423 h 150405"/>
                    <a:gd name="connsiteX5" fmla="*/ 137632 w 150395"/>
                    <a:gd name="connsiteY5" fmla="*/ 9115 h 150405"/>
                    <a:gd name="connsiteX6" fmla="*/ 3430 w 150395"/>
                    <a:gd name="connsiteY6" fmla="*/ 9115 h 150405"/>
                    <a:gd name="connsiteX7" fmla="*/ 3430 w 150395"/>
                    <a:gd name="connsiteY7" fmla="*/ 143325 h 150405"/>
                    <a:gd name="connsiteX8" fmla="*/ 137632 w 150395"/>
                    <a:gd name="connsiteY8" fmla="*/ 143325 h 150405"/>
                    <a:gd name="connsiteX9" fmla="*/ 137632 w 150395"/>
                    <a:gd name="connsiteY9" fmla="*/ 9115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5728" y="151423"/>
                      </a:moveTo>
                      <a:lnTo>
                        <a:pt x="-4667" y="151423"/>
                      </a:lnTo>
                      <a:lnTo>
                        <a:pt x="-4667" y="1017"/>
                      </a:lnTo>
                      <a:lnTo>
                        <a:pt x="145728" y="1017"/>
                      </a:lnTo>
                      <a:lnTo>
                        <a:pt x="145728" y="151423"/>
                      </a:lnTo>
                      <a:close/>
                      <a:moveTo>
                        <a:pt x="137632" y="9115"/>
                      </a:moveTo>
                      <a:lnTo>
                        <a:pt x="3430" y="9115"/>
                      </a:lnTo>
                      <a:lnTo>
                        <a:pt x="3430" y="143325"/>
                      </a:lnTo>
                      <a:lnTo>
                        <a:pt x="137632" y="143325"/>
                      </a:lnTo>
                      <a:lnTo>
                        <a:pt x="137632" y="9115"/>
                      </a:lnTo>
                      <a:close/>
                    </a:path>
                  </a:pathLst>
                </a:custGeom>
                <a:solidFill>
                  <a:srgbClr val="000080"/>
                </a:solidFill>
                <a:ln w="895" cap="rnd">
                  <a:noFill/>
                  <a:prstDash val="solid"/>
                  <a:round/>
                </a:ln>
              </p:spPr>
              <p:txBody>
                <a:bodyPr rtlCol="0" anchor="ctr"/>
                <a:lstStyle/>
                <a:p>
                  <a:endParaRPr lang="en-CH" sz="4400"/>
                </a:p>
              </p:txBody>
            </p:sp>
          </p:grpSp>
          <p:grpSp>
            <p:nvGrpSpPr>
              <p:cNvPr id="608" name="Graphic 4">
                <a:extLst>
                  <a:ext uri="{FF2B5EF4-FFF2-40B4-BE49-F238E27FC236}">
                    <a16:creationId xmlns:a16="http://schemas.microsoft.com/office/drawing/2014/main" id="{693F0D21-7D14-B4AA-D504-DE9B7515C9BC}"/>
                  </a:ext>
                </a:extLst>
              </p:cNvPr>
              <p:cNvGrpSpPr/>
              <p:nvPr/>
            </p:nvGrpSpPr>
            <p:grpSpPr>
              <a:xfrm>
                <a:off x="2086447" y="7910824"/>
                <a:ext cx="150395" cy="150405"/>
                <a:chOff x="2086447" y="7910824"/>
                <a:chExt cx="150395" cy="150405"/>
              </a:xfrm>
            </p:grpSpPr>
            <p:sp>
              <p:nvSpPr>
                <p:cNvPr id="609" name="Freeform 608">
                  <a:extLst>
                    <a:ext uri="{FF2B5EF4-FFF2-40B4-BE49-F238E27FC236}">
                      <a16:creationId xmlns:a16="http://schemas.microsoft.com/office/drawing/2014/main" id="{0F5063B6-C26E-D8AC-18AE-C7F66375AB80}"/>
                    </a:ext>
                  </a:extLst>
                </p:cNvPr>
                <p:cNvSpPr/>
                <p:nvPr/>
              </p:nvSpPr>
              <p:spPr>
                <a:xfrm>
                  <a:off x="2094544" y="7918922"/>
                  <a:ext cx="134202" cy="134210"/>
                </a:xfrm>
                <a:custGeom>
                  <a:avLst/>
                  <a:gdLst>
                    <a:gd name="connsiteX0" fmla="*/ -4667 w 134202"/>
                    <a:gd name="connsiteY0" fmla="*/ 1096 h 134210"/>
                    <a:gd name="connsiteX1" fmla="*/ 129535 w 134202"/>
                    <a:gd name="connsiteY1" fmla="*/ 1096 h 134210"/>
                    <a:gd name="connsiteX2" fmla="*/ 129535 w 134202"/>
                    <a:gd name="connsiteY2" fmla="*/ 135306 h 134210"/>
                    <a:gd name="connsiteX3" fmla="*/ -4667 w 134202"/>
                    <a:gd name="connsiteY3" fmla="*/ 135306 h 134210"/>
                  </a:gdLst>
                  <a:ahLst/>
                  <a:cxnLst>
                    <a:cxn ang="0">
                      <a:pos x="connsiteX0" y="connsiteY0"/>
                    </a:cxn>
                    <a:cxn ang="0">
                      <a:pos x="connsiteX1" y="connsiteY1"/>
                    </a:cxn>
                    <a:cxn ang="0">
                      <a:pos x="connsiteX2" y="connsiteY2"/>
                    </a:cxn>
                    <a:cxn ang="0">
                      <a:pos x="connsiteX3" y="connsiteY3"/>
                    </a:cxn>
                  </a:cxnLst>
                  <a:rect l="l" t="t" r="r" b="b"/>
                  <a:pathLst>
                    <a:path w="134202" h="134210">
                      <a:moveTo>
                        <a:pt x="-4667" y="1096"/>
                      </a:moveTo>
                      <a:lnTo>
                        <a:pt x="129535" y="1096"/>
                      </a:lnTo>
                      <a:lnTo>
                        <a:pt x="129535" y="135306"/>
                      </a:lnTo>
                      <a:lnTo>
                        <a:pt x="-4667" y="135306"/>
                      </a:lnTo>
                      <a:close/>
                    </a:path>
                  </a:pathLst>
                </a:custGeom>
                <a:solidFill>
                  <a:srgbClr val="FFFFFF"/>
                </a:solidFill>
                <a:ln w="895" cap="rnd">
                  <a:noFill/>
                  <a:prstDash val="solid"/>
                  <a:round/>
                </a:ln>
              </p:spPr>
              <p:txBody>
                <a:bodyPr rtlCol="0" anchor="ctr"/>
                <a:lstStyle/>
                <a:p>
                  <a:endParaRPr lang="en-CH" sz="4400"/>
                </a:p>
              </p:txBody>
            </p:sp>
            <p:sp>
              <p:nvSpPr>
                <p:cNvPr id="610" name="Freeform 609">
                  <a:extLst>
                    <a:ext uri="{FF2B5EF4-FFF2-40B4-BE49-F238E27FC236}">
                      <a16:creationId xmlns:a16="http://schemas.microsoft.com/office/drawing/2014/main" id="{490AE973-B2A7-19F2-3E57-8A6C6209D12C}"/>
                    </a:ext>
                  </a:extLst>
                </p:cNvPr>
                <p:cNvSpPr/>
                <p:nvPr/>
              </p:nvSpPr>
              <p:spPr>
                <a:xfrm>
                  <a:off x="2086447" y="7910824"/>
                  <a:ext cx="150395" cy="150405"/>
                </a:xfrm>
                <a:custGeom>
                  <a:avLst/>
                  <a:gdLst>
                    <a:gd name="connsiteX0" fmla="*/ 145728 w 150395"/>
                    <a:gd name="connsiteY0" fmla="*/ 151501 h 150405"/>
                    <a:gd name="connsiteX1" fmla="*/ -4667 w 150395"/>
                    <a:gd name="connsiteY1" fmla="*/ 151501 h 150405"/>
                    <a:gd name="connsiteX2" fmla="*/ -4667 w 150395"/>
                    <a:gd name="connsiteY2" fmla="*/ 1096 h 150405"/>
                    <a:gd name="connsiteX3" fmla="*/ 145728 w 150395"/>
                    <a:gd name="connsiteY3" fmla="*/ 1096 h 150405"/>
                    <a:gd name="connsiteX4" fmla="*/ 145728 w 150395"/>
                    <a:gd name="connsiteY4" fmla="*/ 151501 h 150405"/>
                    <a:gd name="connsiteX5" fmla="*/ 137632 w 150395"/>
                    <a:gd name="connsiteY5" fmla="*/ 9193 h 150405"/>
                    <a:gd name="connsiteX6" fmla="*/ 3430 w 150395"/>
                    <a:gd name="connsiteY6" fmla="*/ 9193 h 150405"/>
                    <a:gd name="connsiteX7" fmla="*/ 3430 w 150395"/>
                    <a:gd name="connsiteY7" fmla="*/ 143403 h 150405"/>
                    <a:gd name="connsiteX8" fmla="*/ 137632 w 150395"/>
                    <a:gd name="connsiteY8" fmla="*/ 143403 h 150405"/>
                    <a:gd name="connsiteX9" fmla="*/ 137632 w 150395"/>
                    <a:gd name="connsiteY9" fmla="*/ 9193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5728" y="151501"/>
                      </a:moveTo>
                      <a:lnTo>
                        <a:pt x="-4667" y="151501"/>
                      </a:lnTo>
                      <a:lnTo>
                        <a:pt x="-4667" y="1096"/>
                      </a:lnTo>
                      <a:lnTo>
                        <a:pt x="145728" y="1096"/>
                      </a:lnTo>
                      <a:lnTo>
                        <a:pt x="145728" y="151501"/>
                      </a:lnTo>
                      <a:close/>
                      <a:moveTo>
                        <a:pt x="137632" y="9193"/>
                      </a:moveTo>
                      <a:lnTo>
                        <a:pt x="3430" y="9193"/>
                      </a:lnTo>
                      <a:lnTo>
                        <a:pt x="3430" y="143403"/>
                      </a:lnTo>
                      <a:lnTo>
                        <a:pt x="137632" y="143403"/>
                      </a:lnTo>
                      <a:lnTo>
                        <a:pt x="137632" y="9193"/>
                      </a:lnTo>
                      <a:close/>
                    </a:path>
                  </a:pathLst>
                </a:custGeom>
                <a:solidFill>
                  <a:srgbClr val="000080"/>
                </a:solidFill>
                <a:ln w="895" cap="rnd">
                  <a:noFill/>
                  <a:prstDash val="solid"/>
                  <a:round/>
                </a:ln>
              </p:spPr>
              <p:txBody>
                <a:bodyPr rtlCol="0" anchor="ctr"/>
                <a:lstStyle/>
                <a:p>
                  <a:endParaRPr lang="en-CH" sz="4400"/>
                </a:p>
              </p:txBody>
            </p:sp>
          </p:grpSp>
          <p:grpSp>
            <p:nvGrpSpPr>
              <p:cNvPr id="611" name="Graphic 4">
                <a:extLst>
                  <a:ext uri="{FF2B5EF4-FFF2-40B4-BE49-F238E27FC236}">
                    <a16:creationId xmlns:a16="http://schemas.microsoft.com/office/drawing/2014/main" id="{DD19C298-DD0E-A9A1-E8ED-574BF6AC7810}"/>
                  </a:ext>
                </a:extLst>
              </p:cNvPr>
              <p:cNvGrpSpPr/>
              <p:nvPr/>
            </p:nvGrpSpPr>
            <p:grpSpPr>
              <a:xfrm>
                <a:off x="2086447" y="8149423"/>
                <a:ext cx="150395" cy="150405"/>
                <a:chOff x="2086447" y="8149423"/>
                <a:chExt cx="150395" cy="150405"/>
              </a:xfrm>
            </p:grpSpPr>
            <p:sp>
              <p:nvSpPr>
                <p:cNvPr id="612" name="Freeform 611">
                  <a:extLst>
                    <a:ext uri="{FF2B5EF4-FFF2-40B4-BE49-F238E27FC236}">
                      <a16:creationId xmlns:a16="http://schemas.microsoft.com/office/drawing/2014/main" id="{F7402223-1921-202A-02B5-2BCF4DAC8C40}"/>
                    </a:ext>
                  </a:extLst>
                </p:cNvPr>
                <p:cNvSpPr/>
                <p:nvPr/>
              </p:nvSpPr>
              <p:spPr>
                <a:xfrm>
                  <a:off x="2094544" y="8157520"/>
                  <a:ext cx="134202" cy="134210"/>
                </a:xfrm>
                <a:custGeom>
                  <a:avLst/>
                  <a:gdLst>
                    <a:gd name="connsiteX0" fmla="*/ -4667 w 134202"/>
                    <a:gd name="connsiteY0" fmla="*/ 1174 h 134210"/>
                    <a:gd name="connsiteX1" fmla="*/ 129535 w 134202"/>
                    <a:gd name="connsiteY1" fmla="*/ 1174 h 134210"/>
                    <a:gd name="connsiteX2" fmla="*/ 129535 w 134202"/>
                    <a:gd name="connsiteY2" fmla="*/ 135384 h 134210"/>
                    <a:gd name="connsiteX3" fmla="*/ -4667 w 134202"/>
                    <a:gd name="connsiteY3" fmla="*/ 135384 h 134210"/>
                  </a:gdLst>
                  <a:ahLst/>
                  <a:cxnLst>
                    <a:cxn ang="0">
                      <a:pos x="connsiteX0" y="connsiteY0"/>
                    </a:cxn>
                    <a:cxn ang="0">
                      <a:pos x="connsiteX1" y="connsiteY1"/>
                    </a:cxn>
                    <a:cxn ang="0">
                      <a:pos x="connsiteX2" y="connsiteY2"/>
                    </a:cxn>
                    <a:cxn ang="0">
                      <a:pos x="connsiteX3" y="connsiteY3"/>
                    </a:cxn>
                  </a:cxnLst>
                  <a:rect l="l" t="t" r="r" b="b"/>
                  <a:pathLst>
                    <a:path w="134202" h="134210">
                      <a:moveTo>
                        <a:pt x="-4667" y="1174"/>
                      </a:moveTo>
                      <a:lnTo>
                        <a:pt x="129535" y="1174"/>
                      </a:lnTo>
                      <a:lnTo>
                        <a:pt x="129535" y="135384"/>
                      </a:lnTo>
                      <a:lnTo>
                        <a:pt x="-4667" y="135384"/>
                      </a:lnTo>
                      <a:close/>
                    </a:path>
                  </a:pathLst>
                </a:custGeom>
                <a:solidFill>
                  <a:srgbClr val="FFFFFF"/>
                </a:solidFill>
                <a:ln w="895" cap="rnd">
                  <a:noFill/>
                  <a:prstDash val="solid"/>
                  <a:round/>
                </a:ln>
              </p:spPr>
              <p:txBody>
                <a:bodyPr rtlCol="0" anchor="ctr"/>
                <a:lstStyle/>
                <a:p>
                  <a:endParaRPr lang="en-CH" sz="4400"/>
                </a:p>
              </p:txBody>
            </p:sp>
            <p:sp>
              <p:nvSpPr>
                <p:cNvPr id="613" name="Freeform 612">
                  <a:extLst>
                    <a:ext uri="{FF2B5EF4-FFF2-40B4-BE49-F238E27FC236}">
                      <a16:creationId xmlns:a16="http://schemas.microsoft.com/office/drawing/2014/main" id="{5CD1DA2A-DE58-4F31-46DA-62193958A2DE}"/>
                    </a:ext>
                  </a:extLst>
                </p:cNvPr>
                <p:cNvSpPr/>
                <p:nvPr/>
              </p:nvSpPr>
              <p:spPr>
                <a:xfrm>
                  <a:off x="2086447" y="8149423"/>
                  <a:ext cx="150395" cy="150405"/>
                </a:xfrm>
                <a:custGeom>
                  <a:avLst/>
                  <a:gdLst>
                    <a:gd name="connsiteX0" fmla="*/ 145728 w 150395"/>
                    <a:gd name="connsiteY0" fmla="*/ 151579 h 150405"/>
                    <a:gd name="connsiteX1" fmla="*/ -4667 w 150395"/>
                    <a:gd name="connsiteY1" fmla="*/ 151579 h 150405"/>
                    <a:gd name="connsiteX2" fmla="*/ -4667 w 150395"/>
                    <a:gd name="connsiteY2" fmla="*/ 1174 h 150405"/>
                    <a:gd name="connsiteX3" fmla="*/ 145728 w 150395"/>
                    <a:gd name="connsiteY3" fmla="*/ 1174 h 150405"/>
                    <a:gd name="connsiteX4" fmla="*/ 145728 w 150395"/>
                    <a:gd name="connsiteY4" fmla="*/ 151579 h 150405"/>
                    <a:gd name="connsiteX5" fmla="*/ 137632 w 150395"/>
                    <a:gd name="connsiteY5" fmla="*/ 9271 h 150405"/>
                    <a:gd name="connsiteX6" fmla="*/ 3430 w 150395"/>
                    <a:gd name="connsiteY6" fmla="*/ 9271 h 150405"/>
                    <a:gd name="connsiteX7" fmla="*/ 3430 w 150395"/>
                    <a:gd name="connsiteY7" fmla="*/ 143482 h 150405"/>
                    <a:gd name="connsiteX8" fmla="*/ 137632 w 150395"/>
                    <a:gd name="connsiteY8" fmla="*/ 143482 h 150405"/>
                    <a:gd name="connsiteX9" fmla="*/ 137632 w 150395"/>
                    <a:gd name="connsiteY9" fmla="*/ 9271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5728" y="151579"/>
                      </a:moveTo>
                      <a:lnTo>
                        <a:pt x="-4667" y="151579"/>
                      </a:lnTo>
                      <a:lnTo>
                        <a:pt x="-4667" y="1174"/>
                      </a:lnTo>
                      <a:lnTo>
                        <a:pt x="145728" y="1174"/>
                      </a:lnTo>
                      <a:lnTo>
                        <a:pt x="145728" y="151579"/>
                      </a:lnTo>
                      <a:close/>
                      <a:moveTo>
                        <a:pt x="137632" y="9271"/>
                      </a:moveTo>
                      <a:lnTo>
                        <a:pt x="3430" y="9271"/>
                      </a:lnTo>
                      <a:lnTo>
                        <a:pt x="3430" y="143482"/>
                      </a:lnTo>
                      <a:lnTo>
                        <a:pt x="137632" y="143482"/>
                      </a:lnTo>
                      <a:lnTo>
                        <a:pt x="137632" y="9271"/>
                      </a:lnTo>
                      <a:close/>
                    </a:path>
                  </a:pathLst>
                </a:custGeom>
                <a:solidFill>
                  <a:srgbClr val="000080"/>
                </a:solidFill>
                <a:ln w="895" cap="rnd">
                  <a:noFill/>
                  <a:prstDash val="solid"/>
                  <a:round/>
                </a:ln>
              </p:spPr>
              <p:txBody>
                <a:bodyPr rtlCol="0" anchor="ctr"/>
                <a:lstStyle/>
                <a:p>
                  <a:endParaRPr lang="en-CH" sz="4400"/>
                </a:p>
              </p:txBody>
            </p:sp>
          </p:grpSp>
          <p:grpSp>
            <p:nvGrpSpPr>
              <p:cNvPr id="614" name="Graphic 4">
                <a:extLst>
                  <a:ext uri="{FF2B5EF4-FFF2-40B4-BE49-F238E27FC236}">
                    <a16:creationId xmlns:a16="http://schemas.microsoft.com/office/drawing/2014/main" id="{DDA0D29F-79F4-D132-3250-F3F4BB2D27BD}"/>
                  </a:ext>
                </a:extLst>
              </p:cNvPr>
              <p:cNvGrpSpPr/>
              <p:nvPr/>
            </p:nvGrpSpPr>
            <p:grpSpPr>
              <a:xfrm>
                <a:off x="2086447" y="8388028"/>
                <a:ext cx="150395" cy="150405"/>
                <a:chOff x="2086447" y="8388028"/>
                <a:chExt cx="150395" cy="150405"/>
              </a:xfrm>
            </p:grpSpPr>
            <p:sp>
              <p:nvSpPr>
                <p:cNvPr id="615" name="Freeform 614">
                  <a:extLst>
                    <a:ext uri="{FF2B5EF4-FFF2-40B4-BE49-F238E27FC236}">
                      <a16:creationId xmlns:a16="http://schemas.microsoft.com/office/drawing/2014/main" id="{A13F1F17-C2BA-DF44-93BF-13AD26BCEC7E}"/>
                    </a:ext>
                  </a:extLst>
                </p:cNvPr>
                <p:cNvSpPr/>
                <p:nvPr/>
              </p:nvSpPr>
              <p:spPr>
                <a:xfrm>
                  <a:off x="2094544" y="8396126"/>
                  <a:ext cx="134202" cy="134210"/>
                </a:xfrm>
                <a:custGeom>
                  <a:avLst/>
                  <a:gdLst>
                    <a:gd name="connsiteX0" fmla="*/ -4667 w 134202"/>
                    <a:gd name="connsiteY0" fmla="*/ 1252 h 134210"/>
                    <a:gd name="connsiteX1" fmla="*/ 129535 w 134202"/>
                    <a:gd name="connsiteY1" fmla="*/ 1252 h 134210"/>
                    <a:gd name="connsiteX2" fmla="*/ 129535 w 134202"/>
                    <a:gd name="connsiteY2" fmla="*/ 135463 h 134210"/>
                    <a:gd name="connsiteX3" fmla="*/ -4667 w 134202"/>
                    <a:gd name="connsiteY3" fmla="*/ 135463 h 134210"/>
                  </a:gdLst>
                  <a:ahLst/>
                  <a:cxnLst>
                    <a:cxn ang="0">
                      <a:pos x="connsiteX0" y="connsiteY0"/>
                    </a:cxn>
                    <a:cxn ang="0">
                      <a:pos x="connsiteX1" y="connsiteY1"/>
                    </a:cxn>
                    <a:cxn ang="0">
                      <a:pos x="connsiteX2" y="connsiteY2"/>
                    </a:cxn>
                    <a:cxn ang="0">
                      <a:pos x="connsiteX3" y="connsiteY3"/>
                    </a:cxn>
                  </a:cxnLst>
                  <a:rect l="l" t="t" r="r" b="b"/>
                  <a:pathLst>
                    <a:path w="134202" h="134210">
                      <a:moveTo>
                        <a:pt x="-4667" y="1252"/>
                      </a:moveTo>
                      <a:lnTo>
                        <a:pt x="129535" y="1252"/>
                      </a:lnTo>
                      <a:lnTo>
                        <a:pt x="129535" y="135463"/>
                      </a:lnTo>
                      <a:lnTo>
                        <a:pt x="-4667" y="135463"/>
                      </a:lnTo>
                      <a:close/>
                    </a:path>
                  </a:pathLst>
                </a:custGeom>
                <a:solidFill>
                  <a:srgbClr val="FFFFFF"/>
                </a:solidFill>
                <a:ln w="895" cap="rnd">
                  <a:noFill/>
                  <a:prstDash val="solid"/>
                  <a:round/>
                </a:ln>
              </p:spPr>
              <p:txBody>
                <a:bodyPr rtlCol="0" anchor="ctr"/>
                <a:lstStyle/>
                <a:p>
                  <a:endParaRPr lang="en-CH" sz="4400"/>
                </a:p>
              </p:txBody>
            </p:sp>
            <p:sp>
              <p:nvSpPr>
                <p:cNvPr id="616" name="Freeform 615">
                  <a:extLst>
                    <a:ext uri="{FF2B5EF4-FFF2-40B4-BE49-F238E27FC236}">
                      <a16:creationId xmlns:a16="http://schemas.microsoft.com/office/drawing/2014/main" id="{F55AD9D4-0474-371D-7991-20D5F63B375E}"/>
                    </a:ext>
                  </a:extLst>
                </p:cNvPr>
                <p:cNvSpPr/>
                <p:nvPr/>
              </p:nvSpPr>
              <p:spPr>
                <a:xfrm>
                  <a:off x="2086447" y="8388028"/>
                  <a:ext cx="150395" cy="150405"/>
                </a:xfrm>
                <a:custGeom>
                  <a:avLst/>
                  <a:gdLst>
                    <a:gd name="connsiteX0" fmla="*/ 145728 w 150395"/>
                    <a:gd name="connsiteY0" fmla="*/ 151657 h 150405"/>
                    <a:gd name="connsiteX1" fmla="*/ -4667 w 150395"/>
                    <a:gd name="connsiteY1" fmla="*/ 151657 h 150405"/>
                    <a:gd name="connsiteX2" fmla="*/ -4667 w 150395"/>
                    <a:gd name="connsiteY2" fmla="*/ 1252 h 150405"/>
                    <a:gd name="connsiteX3" fmla="*/ 145728 w 150395"/>
                    <a:gd name="connsiteY3" fmla="*/ 1252 h 150405"/>
                    <a:gd name="connsiteX4" fmla="*/ 145728 w 150395"/>
                    <a:gd name="connsiteY4" fmla="*/ 151657 h 150405"/>
                    <a:gd name="connsiteX5" fmla="*/ 137632 w 150395"/>
                    <a:gd name="connsiteY5" fmla="*/ 9350 h 150405"/>
                    <a:gd name="connsiteX6" fmla="*/ 3430 w 150395"/>
                    <a:gd name="connsiteY6" fmla="*/ 9350 h 150405"/>
                    <a:gd name="connsiteX7" fmla="*/ 3430 w 150395"/>
                    <a:gd name="connsiteY7" fmla="*/ 143560 h 150405"/>
                    <a:gd name="connsiteX8" fmla="*/ 137632 w 150395"/>
                    <a:gd name="connsiteY8" fmla="*/ 143560 h 150405"/>
                    <a:gd name="connsiteX9" fmla="*/ 137632 w 150395"/>
                    <a:gd name="connsiteY9" fmla="*/ 9350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5728" y="151657"/>
                      </a:moveTo>
                      <a:lnTo>
                        <a:pt x="-4667" y="151657"/>
                      </a:lnTo>
                      <a:lnTo>
                        <a:pt x="-4667" y="1252"/>
                      </a:lnTo>
                      <a:lnTo>
                        <a:pt x="145728" y="1252"/>
                      </a:lnTo>
                      <a:lnTo>
                        <a:pt x="145728" y="151657"/>
                      </a:lnTo>
                      <a:close/>
                      <a:moveTo>
                        <a:pt x="137632" y="9350"/>
                      </a:moveTo>
                      <a:lnTo>
                        <a:pt x="3430" y="9350"/>
                      </a:lnTo>
                      <a:lnTo>
                        <a:pt x="3430" y="143560"/>
                      </a:lnTo>
                      <a:lnTo>
                        <a:pt x="137632" y="143560"/>
                      </a:lnTo>
                      <a:lnTo>
                        <a:pt x="137632" y="9350"/>
                      </a:lnTo>
                      <a:close/>
                    </a:path>
                  </a:pathLst>
                </a:custGeom>
                <a:solidFill>
                  <a:srgbClr val="000080"/>
                </a:solidFill>
                <a:ln w="895" cap="rnd">
                  <a:noFill/>
                  <a:prstDash val="solid"/>
                  <a:round/>
                </a:ln>
              </p:spPr>
              <p:txBody>
                <a:bodyPr rtlCol="0" anchor="ctr"/>
                <a:lstStyle/>
                <a:p>
                  <a:endParaRPr lang="en-CH" sz="4400"/>
                </a:p>
              </p:txBody>
            </p:sp>
          </p:grpSp>
          <p:grpSp>
            <p:nvGrpSpPr>
              <p:cNvPr id="617" name="Graphic 4">
                <a:extLst>
                  <a:ext uri="{FF2B5EF4-FFF2-40B4-BE49-F238E27FC236}">
                    <a16:creationId xmlns:a16="http://schemas.microsoft.com/office/drawing/2014/main" id="{37AD6B54-846C-960F-5ABA-D46DCCCACD9E}"/>
                  </a:ext>
                </a:extLst>
              </p:cNvPr>
              <p:cNvGrpSpPr/>
              <p:nvPr/>
            </p:nvGrpSpPr>
            <p:grpSpPr>
              <a:xfrm>
                <a:off x="2080203" y="7409992"/>
                <a:ext cx="175673" cy="208786"/>
                <a:chOff x="2080203" y="7409992"/>
                <a:chExt cx="175673" cy="208786"/>
              </a:xfrm>
              <a:noFill/>
            </p:grpSpPr>
            <p:sp>
              <p:nvSpPr>
                <p:cNvPr id="618" name="Freeform 617">
                  <a:extLst>
                    <a:ext uri="{FF2B5EF4-FFF2-40B4-BE49-F238E27FC236}">
                      <a16:creationId xmlns:a16="http://schemas.microsoft.com/office/drawing/2014/main" id="{8BE87397-9AA6-D5A1-0945-494836CFDE34}"/>
                    </a:ext>
                  </a:extLst>
                </p:cNvPr>
                <p:cNvSpPr/>
                <p:nvPr/>
              </p:nvSpPr>
              <p:spPr>
                <a:xfrm>
                  <a:off x="2080203" y="7409992"/>
                  <a:ext cx="175613" cy="208786"/>
                </a:xfrm>
                <a:custGeom>
                  <a:avLst/>
                  <a:gdLst>
                    <a:gd name="connsiteX0" fmla="*/ -4647 w 175613"/>
                    <a:gd name="connsiteY0" fmla="*/ 909 h 208786"/>
                    <a:gd name="connsiteX1" fmla="*/ 170966 w 175613"/>
                    <a:gd name="connsiteY1" fmla="*/ 209695 h 208786"/>
                  </a:gdLst>
                  <a:ahLst/>
                  <a:cxnLst>
                    <a:cxn ang="0">
                      <a:pos x="connsiteX0" y="connsiteY0"/>
                    </a:cxn>
                    <a:cxn ang="0">
                      <a:pos x="connsiteX1" y="connsiteY1"/>
                    </a:cxn>
                  </a:cxnLst>
                  <a:rect l="l" t="t" r="r" b="b"/>
                  <a:pathLst>
                    <a:path w="175613" h="208786">
                      <a:moveTo>
                        <a:pt x="-4647" y="909"/>
                      </a:moveTo>
                      <a:lnTo>
                        <a:pt x="170966" y="209695"/>
                      </a:lnTo>
                    </a:path>
                  </a:pathLst>
                </a:custGeom>
                <a:noFill/>
                <a:ln w="37956" cap="flat">
                  <a:solidFill>
                    <a:srgbClr val="E60032"/>
                  </a:solidFill>
                  <a:prstDash val="solid"/>
                  <a:miter/>
                </a:ln>
              </p:spPr>
              <p:txBody>
                <a:bodyPr rtlCol="0" anchor="ctr"/>
                <a:lstStyle/>
                <a:p>
                  <a:endParaRPr lang="en-CH" sz="4400"/>
                </a:p>
              </p:txBody>
            </p:sp>
            <p:sp>
              <p:nvSpPr>
                <p:cNvPr id="619" name="Freeform 618">
                  <a:extLst>
                    <a:ext uri="{FF2B5EF4-FFF2-40B4-BE49-F238E27FC236}">
                      <a16:creationId xmlns:a16="http://schemas.microsoft.com/office/drawing/2014/main" id="{FF04F040-8864-B475-0F41-0280792A3088}"/>
                    </a:ext>
                  </a:extLst>
                </p:cNvPr>
                <p:cNvSpPr/>
                <p:nvPr/>
              </p:nvSpPr>
              <p:spPr>
                <a:xfrm rot="10800000" flipV="1">
                  <a:off x="2080263" y="7409992"/>
                  <a:ext cx="175613" cy="208786"/>
                </a:xfrm>
                <a:custGeom>
                  <a:avLst/>
                  <a:gdLst>
                    <a:gd name="connsiteX0" fmla="*/ -4647 w 175613"/>
                    <a:gd name="connsiteY0" fmla="*/ 909 h 208786"/>
                    <a:gd name="connsiteX1" fmla="*/ 170966 w 175613"/>
                    <a:gd name="connsiteY1" fmla="*/ 209695 h 208786"/>
                  </a:gdLst>
                  <a:ahLst/>
                  <a:cxnLst>
                    <a:cxn ang="0">
                      <a:pos x="connsiteX0" y="connsiteY0"/>
                    </a:cxn>
                    <a:cxn ang="0">
                      <a:pos x="connsiteX1" y="connsiteY1"/>
                    </a:cxn>
                  </a:cxnLst>
                  <a:rect l="l" t="t" r="r" b="b"/>
                  <a:pathLst>
                    <a:path w="175613" h="208786">
                      <a:moveTo>
                        <a:pt x="-4647" y="909"/>
                      </a:moveTo>
                      <a:lnTo>
                        <a:pt x="170966" y="209695"/>
                      </a:lnTo>
                    </a:path>
                  </a:pathLst>
                </a:custGeom>
                <a:noFill/>
                <a:ln w="37956" cap="flat">
                  <a:solidFill>
                    <a:srgbClr val="E60032"/>
                  </a:solidFill>
                  <a:prstDash val="solid"/>
                  <a:miter/>
                </a:ln>
              </p:spPr>
              <p:txBody>
                <a:bodyPr rtlCol="0" anchor="ctr"/>
                <a:lstStyle/>
                <a:p>
                  <a:endParaRPr lang="en-CH" sz="4400"/>
                </a:p>
              </p:txBody>
            </p:sp>
          </p:grpSp>
          <p:grpSp>
            <p:nvGrpSpPr>
              <p:cNvPr id="620" name="Graphic 4">
                <a:extLst>
                  <a:ext uri="{FF2B5EF4-FFF2-40B4-BE49-F238E27FC236}">
                    <a16:creationId xmlns:a16="http://schemas.microsoft.com/office/drawing/2014/main" id="{0B3DD03F-1A2A-ECD5-5B71-D761F95F5C06}"/>
                  </a:ext>
                </a:extLst>
              </p:cNvPr>
              <p:cNvGrpSpPr/>
              <p:nvPr/>
            </p:nvGrpSpPr>
            <p:grpSpPr>
              <a:xfrm>
                <a:off x="2079818" y="7662000"/>
                <a:ext cx="175673" cy="208786"/>
                <a:chOff x="2079818" y="7662000"/>
                <a:chExt cx="175673" cy="208786"/>
              </a:xfrm>
              <a:noFill/>
            </p:grpSpPr>
            <p:sp>
              <p:nvSpPr>
                <p:cNvPr id="621" name="Freeform 620">
                  <a:extLst>
                    <a:ext uri="{FF2B5EF4-FFF2-40B4-BE49-F238E27FC236}">
                      <a16:creationId xmlns:a16="http://schemas.microsoft.com/office/drawing/2014/main" id="{F4B4F22B-3D29-955A-C481-F8DF3E1AEF36}"/>
                    </a:ext>
                  </a:extLst>
                </p:cNvPr>
                <p:cNvSpPr/>
                <p:nvPr/>
              </p:nvSpPr>
              <p:spPr>
                <a:xfrm>
                  <a:off x="2079818" y="7662000"/>
                  <a:ext cx="175613" cy="208786"/>
                </a:xfrm>
                <a:custGeom>
                  <a:avLst/>
                  <a:gdLst>
                    <a:gd name="connsiteX0" fmla="*/ -4647 w 175613"/>
                    <a:gd name="connsiteY0" fmla="*/ 991 h 208786"/>
                    <a:gd name="connsiteX1" fmla="*/ 170966 w 175613"/>
                    <a:gd name="connsiteY1" fmla="*/ 209777 h 208786"/>
                  </a:gdLst>
                  <a:ahLst/>
                  <a:cxnLst>
                    <a:cxn ang="0">
                      <a:pos x="connsiteX0" y="connsiteY0"/>
                    </a:cxn>
                    <a:cxn ang="0">
                      <a:pos x="connsiteX1" y="connsiteY1"/>
                    </a:cxn>
                  </a:cxnLst>
                  <a:rect l="l" t="t" r="r" b="b"/>
                  <a:pathLst>
                    <a:path w="175613" h="208786">
                      <a:moveTo>
                        <a:pt x="-4647" y="991"/>
                      </a:moveTo>
                      <a:lnTo>
                        <a:pt x="170966" y="209777"/>
                      </a:lnTo>
                    </a:path>
                  </a:pathLst>
                </a:custGeom>
                <a:noFill/>
                <a:ln w="37956" cap="flat">
                  <a:solidFill>
                    <a:srgbClr val="E60032"/>
                  </a:solidFill>
                  <a:prstDash val="solid"/>
                  <a:miter/>
                </a:ln>
              </p:spPr>
              <p:txBody>
                <a:bodyPr rtlCol="0" anchor="ctr"/>
                <a:lstStyle/>
                <a:p>
                  <a:endParaRPr lang="en-CH" sz="4400"/>
                </a:p>
              </p:txBody>
            </p:sp>
            <p:sp>
              <p:nvSpPr>
                <p:cNvPr id="622" name="Freeform 621">
                  <a:extLst>
                    <a:ext uri="{FF2B5EF4-FFF2-40B4-BE49-F238E27FC236}">
                      <a16:creationId xmlns:a16="http://schemas.microsoft.com/office/drawing/2014/main" id="{5DAC7421-772D-91F7-C7DA-7ECF21FC78C3}"/>
                    </a:ext>
                  </a:extLst>
                </p:cNvPr>
                <p:cNvSpPr/>
                <p:nvPr/>
              </p:nvSpPr>
              <p:spPr>
                <a:xfrm rot="10800000" flipV="1">
                  <a:off x="2079878" y="7662000"/>
                  <a:ext cx="175613" cy="208786"/>
                </a:xfrm>
                <a:custGeom>
                  <a:avLst/>
                  <a:gdLst>
                    <a:gd name="connsiteX0" fmla="*/ -4647 w 175613"/>
                    <a:gd name="connsiteY0" fmla="*/ 991 h 208786"/>
                    <a:gd name="connsiteX1" fmla="*/ 170966 w 175613"/>
                    <a:gd name="connsiteY1" fmla="*/ 209777 h 208786"/>
                  </a:gdLst>
                  <a:ahLst/>
                  <a:cxnLst>
                    <a:cxn ang="0">
                      <a:pos x="connsiteX0" y="connsiteY0"/>
                    </a:cxn>
                    <a:cxn ang="0">
                      <a:pos x="connsiteX1" y="connsiteY1"/>
                    </a:cxn>
                  </a:cxnLst>
                  <a:rect l="l" t="t" r="r" b="b"/>
                  <a:pathLst>
                    <a:path w="175613" h="208786">
                      <a:moveTo>
                        <a:pt x="-4647" y="991"/>
                      </a:moveTo>
                      <a:lnTo>
                        <a:pt x="170966" y="209777"/>
                      </a:lnTo>
                    </a:path>
                  </a:pathLst>
                </a:custGeom>
                <a:noFill/>
                <a:ln w="37956" cap="flat">
                  <a:solidFill>
                    <a:srgbClr val="E60032"/>
                  </a:solidFill>
                  <a:prstDash val="solid"/>
                  <a:miter/>
                </a:ln>
              </p:spPr>
              <p:txBody>
                <a:bodyPr rtlCol="0" anchor="ctr"/>
                <a:lstStyle/>
                <a:p>
                  <a:endParaRPr lang="en-CH" sz="4400"/>
                </a:p>
              </p:txBody>
            </p:sp>
          </p:grpSp>
        </p:grpSp>
      </p:grpSp>
      <p:grpSp>
        <p:nvGrpSpPr>
          <p:cNvPr id="623" name="Graphic 4">
            <a:extLst>
              <a:ext uri="{FF2B5EF4-FFF2-40B4-BE49-F238E27FC236}">
                <a16:creationId xmlns:a16="http://schemas.microsoft.com/office/drawing/2014/main" id="{675FA008-048B-5DB1-92E5-9A8320F18D27}"/>
              </a:ext>
            </a:extLst>
          </p:cNvPr>
          <p:cNvGrpSpPr/>
          <p:nvPr/>
        </p:nvGrpSpPr>
        <p:grpSpPr>
          <a:xfrm>
            <a:off x="4056070" y="7061431"/>
            <a:ext cx="1863841" cy="1634253"/>
            <a:chOff x="4056070" y="7061431"/>
            <a:chExt cx="1863841" cy="1634253"/>
          </a:xfrm>
        </p:grpSpPr>
        <p:grpSp>
          <p:nvGrpSpPr>
            <p:cNvPr id="624" name="Graphic 4">
              <a:extLst>
                <a:ext uri="{FF2B5EF4-FFF2-40B4-BE49-F238E27FC236}">
                  <a16:creationId xmlns:a16="http://schemas.microsoft.com/office/drawing/2014/main" id="{2CDC5590-E228-A909-9572-F567213A1350}"/>
                </a:ext>
              </a:extLst>
            </p:cNvPr>
            <p:cNvGrpSpPr/>
            <p:nvPr/>
          </p:nvGrpSpPr>
          <p:grpSpPr>
            <a:xfrm>
              <a:off x="4056070" y="7072937"/>
              <a:ext cx="404032" cy="1622747"/>
              <a:chOff x="4056070" y="7072937"/>
              <a:chExt cx="404032" cy="1622747"/>
            </a:xfrm>
          </p:grpSpPr>
          <p:grpSp>
            <p:nvGrpSpPr>
              <p:cNvPr id="625" name="Graphic 4">
                <a:extLst>
                  <a:ext uri="{FF2B5EF4-FFF2-40B4-BE49-F238E27FC236}">
                    <a16:creationId xmlns:a16="http://schemas.microsoft.com/office/drawing/2014/main" id="{300F84B8-7CEB-1CDB-203F-E1C491DDE224}"/>
                  </a:ext>
                </a:extLst>
              </p:cNvPr>
              <p:cNvGrpSpPr/>
              <p:nvPr/>
            </p:nvGrpSpPr>
            <p:grpSpPr>
              <a:xfrm>
                <a:off x="4081707" y="7259990"/>
                <a:ext cx="355828" cy="1435694"/>
                <a:chOff x="4081707" y="7259990"/>
                <a:chExt cx="355828" cy="1435694"/>
              </a:xfrm>
            </p:grpSpPr>
            <p:sp>
              <p:nvSpPr>
                <p:cNvPr id="626" name="Freeform 625">
                  <a:extLst>
                    <a:ext uri="{FF2B5EF4-FFF2-40B4-BE49-F238E27FC236}">
                      <a16:creationId xmlns:a16="http://schemas.microsoft.com/office/drawing/2014/main" id="{F8EB5450-4F17-E611-ECD6-02997AA51285}"/>
                    </a:ext>
                  </a:extLst>
                </p:cNvPr>
                <p:cNvSpPr/>
                <p:nvPr/>
              </p:nvSpPr>
              <p:spPr>
                <a:xfrm>
                  <a:off x="4081707" y="7259990"/>
                  <a:ext cx="352754" cy="1435694"/>
                </a:xfrm>
                <a:custGeom>
                  <a:avLst/>
                  <a:gdLst>
                    <a:gd name="connsiteX0" fmla="*/ 352955 w 352754"/>
                    <a:gd name="connsiteY0" fmla="*/ 73932 h 1435694"/>
                    <a:gd name="connsiteX1" fmla="*/ 200 w 352754"/>
                    <a:gd name="connsiteY1" fmla="*/ 73932 h 1435694"/>
                    <a:gd name="connsiteX2" fmla="*/ 200 w 352754"/>
                    <a:gd name="connsiteY2" fmla="*/ 1260873 h 1435694"/>
                    <a:gd name="connsiteX3" fmla="*/ 176578 w 352754"/>
                    <a:gd name="connsiteY3" fmla="*/ 1436798 h 1435694"/>
                    <a:gd name="connsiteX4" fmla="*/ 352955 w 352754"/>
                    <a:gd name="connsiteY4" fmla="*/ 1260873 h 1435694"/>
                    <a:gd name="connsiteX5" fmla="*/ 352955 w 352754"/>
                    <a:gd name="connsiteY5" fmla="*/ 73932 h 143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54" h="1435694">
                      <a:moveTo>
                        <a:pt x="352955" y="73932"/>
                      </a:moveTo>
                      <a:cubicBezTo>
                        <a:pt x="352955" y="-23174"/>
                        <a:pt x="200" y="-23174"/>
                        <a:pt x="200" y="73932"/>
                      </a:cubicBezTo>
                      <a:lnTo>
                        <a:pt x="200" y="1260873"/>
                      </a:lnTo>
                      <a:cubicBezTo>
                        <a:pt x="200" y="1357979"/>
                        <a:pt x="79244" y="1436798"/>
                        <a:pt x="176578" y="1436798"/>
                      </a:cubicBezTo>
                      <a:cubicBezTo>
                        <a:pt x="273911" y="1436798"/>
                        <a:pt x="352955" y="1357979"/>
                        <a:pt x="352955" y="1260873"/>
                      </a:cubicBezTo>
                      <a:lnTo>
                        <a:pt x="352955" y="73932"/>
                      </a:lnTo>
                      <a:close/>
                    </a:path>
                  </a:pathLst>
                </a:custGeom>
                <a:solidFill>
                  <a:srgbClr val="F4F6FF"/>
                </a:solidFill>
                <a:ln w="1504" cap="rnd">
                  <a:solidFill>
                    <a:srgbClr val="000000"/>
                  </a:solidFill>
                  <a:prstDash val="solid"/>
                  <a:round/>
                </a:ln>
              </p:spPr>
              <p:txBody>
                <a:bodyPr rtlCol="0" anchor="ctr"/>
                <a:lstStyle/>
                <a:p>
                  <a:endParaRPr lang="en-CH" sz="4400"/>
                </a:p>
              </p:txBody>
            </p:sp>
            <p:sp>
              <p:nvSpPr>
                <p:cNvPr id="627" name="Freeform 626">
                  <a:extLst>
                    <a:ext uri="{FF2B5EF4-FFF2-40B4-BE49-F238E27FC236}">
                      <a16:creationId xmlns:a16="http://schemas.microsoft.com/office/drawing/2014/main" id="{04234827-FEB1-DBF9-AC7D-82C42470A026}"/>
                    </a:ext>
                  </a:extLst>
                </p:cNvPr>
                <p:cNvSpPr/>
                <p:nvPr/>
              </p:nvSpPr>
              <p:spPr>
                <a:xfrm>
                  <a:off x="4101548" y="7541868"/>
                  <a:ext cx="316178" cy="1128617"/>
                </a:xfrm>
                <a:custGeom>
                  <a:avLst/>
                  <a:gdLst>
                    <a:gd name="connsiteX0" fmla="*/ 314585 w 316178"/>
                    <a:gd name="connsiteY0" fmla="*/ 1249 h 1128617"/>
                    <a:gd name="connsiteX1" fmla="*/ 284 w 316178"/>
                    <a:gd name="connsiteY1" fmla="*/ 1231 h 1128617"/>
                    <a:gd name="connsiteX2" fmla="*/ 284 w 316178"/>
                    <a:gd name="connsiteY2" fmla="*/ 965617 h 1128617"/>
                    <a:gd name="connsiteX3" fmla="*/ 156793 w 316178"/>
                    <a:gd name="connsiteY3" fmla="*/ 1129848 h 1128617"/>
                    <a:gd name="connsiteX4" fmla="*/ 316366 w 316178"/>
                    <a:gd name="connsiteY4" fmla="*/ 965617 h 1128617"/>
                    <a:gd name="connsiteX5" fmla="*/ 314585 w 316178"/>
                    <a:gd name="connsiteY5" fmla="*/ 1249 h 112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178" h="1128617">
                      <a:moveTo>
                        <a:pt x="314585" y="1249"/>
                      </a:moveTo>
                      <a:lnTo>
                        <a:pt x="284" y="1231"/>
                      </a:lnTo>
                      <a:lnTo>
                        <a:pt x="284" y="965617"/>
                      </a:lnTo>
                      <a:cubicBezTo>
                        <a:pt x="-2601" y="1054543"/>
                        <a:pt x="69543" y="1129848"/>
                        <a:pt x="156793" y="1129848"/>
                      </a:cubicBezTo>
                      <a:cubicBezTo>
                        <a:pt x="244008" y="1129848"/>
                        <a:pt x="317506" y="1070977"/>
                        <a:pt x="316366" y="965617"/>
                      </a:cubicBezTo>
                      <a:lnTo>
                        <a:pt x="314585" y="1249"/>
                      </a:lnTo>
                      <a:close/>
                    </a:path>
                  </a:pathLst>
                </a:custGeom>
                <a:solidFill>
                  <a:srgbClr val="9D062F"/>
                </a:solidFill>
                <a:ln w="1439" cap="rnd">
                  <a:solidFill>
                    <a:srgbClr val="330210"/>
                  </a:solidFill>
                  <a:prstDash val="solid"/>
                  <a:round/>
                </a:ln>
              </p:spPr>
              <p:txBody>
                <a:bodyPr rtlCol="0" anchor="ctr"/>
                <a:lstStyle/>
                <a:p>
                  <a:endParaRPr lang="en-CH" sz="4400"/>
                </a:p>
              </p:txBody>
            </p:sp>
            <p:sp>
              <p:nvSpPr>
                <p:cNvPr id="628" name="Freeform 627">
                  <a:extLst>
                    <a:ext uri="{FF2B5EF4-FFF2-40B4-BE49-F238E27FC236}">
                      <a16:creationId xmlns:a16="http://schemas.microsoft.com/office/drawing/2014/main" id="{73B12EF3-AF88-3C9F-A1A5-898F8F721F54}"/>
                    </a:ext>
                  </a:extLst>
                </p:cNvPr>
                <p:cNvSpPr/>
                <p:nvPr/>
              </p:nvSpPr>
              <p:spPr>
                <a:xfrm>
                  <a:off x="4081709" y="7259993"/>
                  <a:ext cx="355826" cy="122607"/>
                </a:xfrm>
                <a:custGeom>
                  <a:avLst/>
                  <a:gdLst>
                    <a:gd name="connsiteX0" fmla="*/ 356205 w 355826"/>
                    <a:gd name="connsiteY0" fmla="*/ 62454 h 122607"/>
                    <a:gd name="connsiteX1" fmla="*/ 178291 w 355826"/>
                    <a:gd name="connsiteY1" fmla="*/ 123758 h 122607"/>
                    <a:gd name="connsiteX2" fmla="*/ 378 w 355826"/>
                    <a:gd name="connsiteY2" fmla="*/ 62454 h 122607"/>
                    <a:gd name="connsiteX3" fmla="*/ 178291 w 355826"/>
                    <a:gd name="connsiteY3" fmla="*/ 1150 h 122607"/>
                    <a:gd name="connsiteX4" fmla="*/ 356205 w 355826"/>
                    <a:gd name="connsiteY4" fmla="*/ 62454 h 12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26" h="122607">
                      <a:moveTo>
                        <a:pt x="356205" y="62454"/>
                      </a:moveTo>
                      <a:cubicBezTo>
                        <a:pt x="356205" y="96311"/>
                        <a:pt x="276550" y="123758"/>
                        <a:pt x="178291" y="123758"/>
                      </a:cubicBezTo>
                      <a:cubicBezTo>
                        <a:pt x="80033" y="123758"/>
                        <a:pt x="378" y="96311"/>
                        <a:pt x="378" y="62454"/>
                      </a:cubicBezTo>
                      <a:cubicBezTo>
                        <a:pt x="378" y="28597"/>
                        <a:pt x="80033" y="1150"/>
                        <a:pt x="178291" y="1150"/>
                      </a:cubicBezTo>
                      <a:cubicBezTo>
                        <a:pt x="276550" y="1150"/>
                        <a:pt x="356205" y="28597"/>
                        <a:pt x="356205" y="62454"/>
                      </a:cubicBezTo>
                      <a:close/>
                    </a:path>
                  </a:pathLst>
                </a:custGeom>
                <a:solidFill>
                  <a:srgbClr val="F4F6FF"/>
                </a:solidFill>
                <a:ln w="1527" cap="rnd">
                  <a:solidFill>
                    <a:srgbClr val="000000"/>
                  </a:solidFill>
                  <a:prstDash val="solid"/>
                  <a:round/>
                </a:ln>
              </p:spPr>
              <p:txBody>
                <a:bodyPr rtlCol="0" anchor="ctr"/>
                <a:lstStyle/>
                <a:p>
                  <a:endParaRPr lang="en-CH" sz="4400"/>
                </a:p>
              </p:txBody>
            </p:sp>
            <p:sp>
              <p:nvSpPr>
                <p:cNvPr id="629" name="Freeform 628">
                  <a:extLst>
                    <a:ext uri="{FF2B5EF4-FFF2-40B4-BE49-F238E27FC236}">
                      <a16:creationId xmlns:a16="http://schemas.microsoft.com/office/drawing/2014/main" id="{84856BDF-9D27-D3FC-2D0B-0789A364E8B3}"/>
                    </a:ext>
                  </a:extLst>
                </p:cNvPr>
                <p:cNvSpPr/>
                <p:nvPr/>
              </p:nvSpPr>
              <p:spPr>
                <a:xfrm>
                  <a:off x="4103044" y="7278318"/>
                  <a:ext cx="316218" cy="84358"/>
                </a:xfrm>
                <a:custGeom>
                  <a:avLst/>
                  <a:gdLst>
                    <a:gd name="connsiteX0" fmla="*/ 316597 w 316218"/>
                    <a:gd name="connsiteY0" fmla="*/ 43329 h 84358"/>
                    <a:gd name="connsiteX1" fmla="*/ 158488 w 316218"/>
                    <a:gd name="connsiteY1" fmla="*/ 85508 h 84358"/>
                    <a:gd name="connsiteX2" fmla="*/ 379 w 316218"/>
                    <a:gd name="connsiteY2" fmla="*/ 43329 h 84358"/>
                    <a:gd name="connsiteX3" fmla="*/ 158488 w 316218"/>
                    <a:gd name="connsiteY3" fmla="*/ 1150 h 84358"/>
                    <a:gd name="connsiteX4" fmla="*/ 316597 w 316218"/>
                    <a:gd name="connsiteY4" fmla="*/ 43329 h 8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18" h="84358">
                      <a:moveTo>
                        <a:pt x="316597" y="43329"/>
                      </a:moveTo>
                      <a:cubicBezTo>
                        <a:pt x="316597" y="66624"/>
                        <a:pt x="245809" y="85508"/>
                        <a:pt x="158488" y="85508"/>
                      </a:cubicBezTo>
                      <a:cubicBezTo>
                        <a:pt x="71167" y="85508"/>
                        <a:pt x="379" y="66624"/>
                        <a:pt x="379" y="43329"/>
                      </a:cubicBezTo>
                      <a:cubicBezTo>
                        <a:pt x="379" y="20034"/>
                        <a:pt x="71167" y="1150"/>
                        <a:pt x="158488" y="1150"/>
                      </a:cubicBezTo>
                      <a:cubicBezTo>
                        <a:pt x="245809" y="1150"/>
                        <a:pt x="316597" y="20034"/>
                        <a:pt x="316597" y="43329"/>
                      </a:cubicBezTo>
                      <a:close/>
                    </a:path>
                  </a:pathLst>
                </a:custGeom>
                <a:solidFill>
                  <a:srgbClr val="F4F6FF"/>
                </a:solidFill>
                <a:ln w="1518" cap="rnd">
                  <a:solidFill>
                    <a:srgbClr val="000000"/>
                  </a:solidFill>
                  <a:prstDash val="solid"/>
                  <a:round/>
                </a:ln>
              </p:spPr>
              <p:txBody>
                <a:bodyPr rtlCol="0" anchor="ctr"/>
                <a:lstStyle/>
                <a:p>
                  <a:endParaRPr lang="en-CH" sz="4400"/>
                </a:p>
              </p:txBody>
            </p:sp>
            <p:sp>
              <p:nvSpPr>
                <p:cNvPr id="630" name="Freeform 629">
                  <a:extLst>
                    <a:ext uri="{FF2B5EF4-FFF2-40B4-BE49-F238E27FC236}">
                      <a16:creationId xmlns:a16="http://schemas.microsoft.com/office/drawing/2014/main" id="{3252ABE0-3B89-224D-A933-A95B8D5A3911}"/>
                    </a:ext>
                  </a:extLst>
                </p:cNvPr>
                <p:cNvSpPr/>
                <p:nvPr/>
              </p:nvSpPr>
              <p:spPr>
                <a:xfrm>
                  <a:off x="4099974" y="7509795"/>
                  <a:ext cx="317570" cy="65015"/>
                </a:xfrm>
                <a:custGeom>
                  <a:avLst/>
                  <a:gdLst>
                    <a:gd name="connsiteX0" fmla="*/ 159649 w 317570"/>
                    <a:gd name="connsiteY0" fmla="*/ 1223 h 65015"/>
                    <a:gd name="connsiteX1" fmla="*/ 317948 w 317570"/>
                    <a:gd name="connsiteY1" fmla="*/ 33863 h 65015"/>
                    <a:gd name="connsiteX2" fmla="*/ 159649 w 317570"/>
                    <a:gd name="connsiteY2" fmla="*/ 66238 h 65015"/>
                    <a:gd name="connsiteX3" fmla="*/ 378 w 317570"/>
                    <a:gd name="connsiteY3" fmla="*/ 33730 h 65015"/>
                    <a:gd name="connsiteX4" fmla="*/ 159649 w 317570"/>
                    <a:gd name="connsiteY4" fmla="*/ 1223 h 65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570" h="65015">
                      <a:moveTo>
                        <a:pt x="159649" y="1223"/>
                      </a:moveTo>
                      <a:cubicBezTo>
                        <a:pt x="247564" y="1223"/>
                        <a:pt x="317948" y="15927"/>
                        <a:pt x="317948" y="33863"/>
                      </a:cubicBezTo>
                      <a:cubicBezTo>
                        <a:pt x="317948" y="51817"/>
                        <a:pt x="247564" y="66238"/>
                        <a:pt x="159649" y="66238"/>
                      </a:cubicBezTo>
                      <a:cubicBezTo>
                        <a:pt x="71745" y="66238"/>
                        <a:pt x="378" y="51666"/>
                        <a:pt x="378" y="33730"/>
                      </a:cubicBezTo>
                      <a:cubicBezTo>
                        <a:pt x="378" y="15794"/>
                        <a:pt x="71745" y="1223"/>
                        <a:pt x="159649" y="1223"/>
                      </a:cubicBezTo>
                      <a:close/>
                    </a:path>
                  </a:pathLst>
                </a:custGeom>
                <a:solidFill>
                  <a:srgbClr val="740215"/>
                </a:solidFill>
                <a:ln w="2259" cap="rnd">
                  <a:noFill/>
                  <a:prstDash val="solid"/>
                  <a:round/>
                </a:ln>
              </p:spPr>
              <p:txBody>
                <a:bodyPr rtlCol="0" anchor="ctr"/>
                <a:lstStyle/>
                <a:p>
                  <a:endParaRPr lang="en-CH" sz="4400"/>
                </a:p>
              </p:txBody>
            </p:sp>
            <p:sp>
              <p:nvSpPr>
                <p:cNvPr id="631" name="Freeform 630">
                  <a:extLst>
                    <a:ext uri="{FF2B5EF4-FFF2-40B4-BE49-F238E27FC236}">
                      <a16:creationId xmlns:a16="http://schemas.microsoft.com/office/drawing/2014/main" id="{9F7F9B86-F05B-9936-90DE-72014742022A}"/>
                    </a:ext>
                  </a:extLst>
                </p:cNvPr>
                <p:cNvSpPr/>
                <p:nvPr/>
              </p:nvSpPr>
              <p:spPr>
                <a:xfrm>
                  <a:off x="4111972" y="7516927"/>
                  <a:ext cx="254575" cy="48471"/>
                </a:xfrm>
                <a:custGeom>
                  <a:avLst/>
                  <a:gdLst>
                    <a:gd name="connsiteX0" fmla="*/ 56732 w 254575"/>
                    <a:gd name="connsiteY0" fmla="*/ 1209 h 48471"/>
                    <a:gd name="connsiteX1" fmla="*/ 248095 w 254575"/>
                    <a:gd name="connsiteY1" fmla="*/ 37559 h 48471"/>
                    <a:gd name="connsiteX2" fmla="*/ 183263 w 254575"/>
                    <a:gd name="connsiteY2" fmla="*/ 47923 h 48471"/>
                    <a:gd name="connsiteX3" fmla="*/ 76073 w 254575"/>
                    <a:gd name="connsiteY3" fmla="*/ 47923 h 48471"/>
                    <a:gd name="connsiteX4" fmla="*/ 56732 w 254575"/>
                    <a:gd name="connsiteY4" fmla="*/ 1209 h 48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75" h="48471">
                      <a:moveTo>
                        <a:pt x="56732" y="1209"/>
                      </a:moveTo>
                      <a:cubicBezTo>
                        <a:pt x="-79927" y="54404"/>
                        <a:pt x="201128" y="40101"/>
                        <a:pt x="248095" y="37559"/>
                      </a:cubicBezTo>
                      <a:cubicBezTo>
                        <a:pt x="272174" y="36264"/>
                        <a:pt x="228418" y="46386"/>
                        <a:pt x="183263" y="47923"/>
                      </a:cubicBezTo>
                      <a:cubicBezTo>
                        <a:pt x="157139" y="48818"/>
                        <a:pt x="118561" y="51384"/>
                        <a:pt x="76073" y="47923"/>
                      </a:cubicBezTo>
                      <a:cubicBezTo>
                        <a:pt x="-82154" y="35033"/>
                        <a:pt x="56732" y="1209"/>
                        <a:pt x="56732" y="1209"/>
                      </a:cubicBezTo>
                      <a:close/>
                    </a:path>
                  </a:pathLst>
                </a:custGeom>
                <a:solidFill>
                  <a:srgbClr val="EBEBEB">
                    <a:alpha val="73000"/>
                  </a:srgbClr>
                </a:solidFill>
                <a:ln w="1687" cap="rnd">
                  <a:noFill/>
                  <a:prstDash val="solid"/>
                  <a:round/>
                </a:ln>
              </p:spPr>
              <p:txBody>
                <a:bodyPr rtlCol="0" anchor="ctr"/>
                <a:lstStyle/>
                <a:p>
                  <a:endParaRPr lang="en-CH" sz="4400"/>
                </a:p>
              </p:txBody>
            </p:sp>
            <p:sp>
              <p:nvSpPr>
                <p:cNvPr id="632" name="Freeform 631">
                  <a:extLst>
                    <a:ext uri="{FF2B5EF4-FFF2-40B4-BE49-F238E27FC236}">
                      <a16:creationId xmlns:a16="http://schemas.microsoft.com/office/drawing/2014/main" id="{19E884A2-9CED-DBF8-7B99-80C78572DEC6}"/>
                    </a:ext>
                  </a:extLst>
                </p:cNvPr>
                <p:cNvSpPr/>
                <p:nvPr/>
              </p:nvSpPr>
              <p:spPr>
                <a:xfrm>
                  <a:off x="4117382" y="7580258"/>
                  <a:ext cx="15485" cy="949839"/>
                </a:xfrm>
                <a:custGeom>
                  <a:avLst/>
                  <a:gdLst>
                    <a:gd name="connsiteX0" fmla="*/ 15795 w 15485"/>
                    <a:gd name="connsiteY0" fmla="*/ 8923 h 949839"/>
                    <a:gd name="connsiteX1" fmla="*/ 8052 w 15485"/>
                    <a:gd name="connsiteY1" fmla="*/ 1194 h 949839"/>
                    <a:gd name="connsiteX2" fmla="*/ 310 w 15485"/>
                    <a:gd name="connsiteY2" fmla="*/ 8923 h 949839"/>
                    <a:gd name="connsiteX3" fmla="*/ 310 w 15485"/>
                    <a:gd name="connsiteY3" fmla="*/ 943304 h 949839"/>
                    <a:gd name="connsiteX4" fmla="*/ 8052 w 15485"/>
                    <a:gd name="connsiteY4" fmla="*/ 951034 h 949839"/>
                    <a:gd name="connsiteX5" fmla="*/ 15795 w 15485"/>
                    <a:gd name="connsiteY5" fmla="*/ 943304 h 949839"/>
                    <a:gd name="connsiteX6" fmla="*/ 15795 w 15485"/>
                    <a:gd name="connsiteY6" fmla="*/ 8923 h 94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85" h="949839">
                      <a:moveTo>
                        <a:pt x="15795" y="8923"/>
                      </a:moveTo>
                      <a:cubicBezTo>
                        <a:pt x="15795" y="4659"/>
                        <a:pt x="12329" y="1194"/>
                        <a:pt x="8052" y="1194"/>
                      </a:cubicBezTo>
                      <a:cubicBezTo>
                        <a:pt x="3775" y="1194"/>
                        <a:pt x="310" y="4659"/>
                        <a:pt x="310" y="8923"/>
                      </a:cubicBezTo>
                      <a:lnTo>
                        <a:pt x="310" y="943304"/>
                      </a:lnTo>
                      <a:cubicBezTo>
                        <a:pt x="310" y="947569"/>
                        <a:pt x="3775" y="951034"/>
                        <a:pt x="8052" y="951034"/>
                      </a:cubicBezTo>
                      <a:cubicBezTo>
                        <a:pt x="12329" y="951034"/>
                        <a:pt x="15795" y="947569"/>
                        <a:pt x="15795" y="943304"/>
                      </a:cubicBezTo>
                      <a:lnTo>
                        <a:pt x="15795" y="8923"/>
                      </a:lnTo>
                      <a:close/>
                    </a:path>
                  </a:pathLst>
                </a:custGeom>
                <a:solidFill>
                  <a:srgbClr val="F0EEE6">
                    <a:alpha val="46000"/>
                  </a:srgbClr>
                </a:solidFill>
                <a:ln w="5236" cap="rnd">
                  <a:noFill/>
                  <a:prstDash val="solid"/>
                  <a:round/>
                </a:ln>
              </p:spPr>
              <p:txBody>
                <a:bodyPr rtlCol="0" anchor="ctr"/>
                <a:lstStyle/>
                <a:p>
                  <a:endParaRPr lang="en-CH" sz="4400"/>
                </a:p>
              </p:txBody>
            </p:sp>
          </p:grpSp>
          <p:grpSp>
            <p:nvGrpSpPr>
              <p:cNvPr id="633" name="Graphic 4">
                <a:extLst>
                  <a:ext uri="{FF2B5EF4-FFF2-40B4-BE49-F238E27FC236}">
                    <a16:creationId xmlns:a16="http://schemas.microsoft.com/office/drawing/2014/main" id="{5DF4C12B-9A93-C9FF-89D2-8B8618C8FE5D}"/>
                  </a:ext>
                </a:extLst>
              </p:cNvPr>
              <p:cNvGrpSpPr/>
              <p:nvPr/>
            </p:nvGrpSpPr>
            <p:grpSpPr>
              <a:xfrm>
                <a:off x="4056070" y="7072937"/>
                <a:ext cx="404032" cy="350530"/>
                <a:chOff x="4056070" y="7072937"/>
                <a:chExt cx="404032" cy="350530"/>
              </a:xfrm>
            </p:grpSpPr>
            <p:sp>
              <p:nvSpPr>
                <p:cNvPr id="634" name="Freeform 633">
                  <a:extLst>
                    <a:ext uri="{FF2B5EF4-FFF2-40B4-BE49-F238E27FC236}">
                      <a16:creationId xmlns:a16="http://schemas.microsoft.com/office/drawing/2014/main" id="{9A409D87-A2FD-8E48-1052-860AB13A6D5B}"/>
                    </a:ext>
                  </a:extLst>
                </p:cNvPr>
                <p:cNvSpPr/>
                <p:nvPr/>
              </p:nvSpPr>
              <p:spPr>
                <a:xfrm>
                  <a:off x="4056199" y="7134855"/>
                  <a:ext cx="403253" cy="232328"/>
                </a:xfrm>
                <a:custGeom>
                  <a:avLst/>
                  <a:gdLst>
                    <a:gd name="connsiteX0" fmla="*/ 124 w 403253"/>
                    <a:gd name="connsiteY0" fmla="*/ -82 h 232328"/>
                    <a:gd name="connsiteX1" fmla="*/ 403378 w 403253"/>
                    <a:gd name="connsiteY1" fmla="*/ -82 h 232328"/>
                    <a:gd name="connsiteX2" fmla="*/ 403378 w 403253"/>
                    <a:gd name="connsiteY2" fmla="*/ 232247 h 232328"/>
                    <a:gd name="connsiteX3" fmla="*/ 124 w 403253"/>
                    <a:gd name="connsiteY3" fmla="*/ 232247 h 232328"/>
                  </a:gdLst>
                  <a:ahLst/>
                  <a:cxnLst>
                    <a:cxn ang="0">
                      <a:pos x="connsiteX0" y="connsiteY0"/>
                    </a:cxn>
                    <a:cxn ang="0">
                      <a:pos x="connsiteX1" y="connsiteY1"/>
                    </a:cxn>
                    <a:cxn ang="0">
                      <a:pos x="connsiteX2" y="connsiteY2"/>
                    </a:cxn>
                    <a:cxn ang="0">
                      <a:pos x="connsiteX3" y="connsiteY3"/>
                    </a:cxn>
                  </a:cxnLst>
                  <a:rect l="l" t="t" r="r" b="b"/>
                  <a:pathLst>
                    <a:path w="403253" h="232328">
                      <a:moveTo>
                        <a:pt x="124" y="-82"/>
                      </a:moveTo>
                      <a:lnTo>
                        <a:pt x="403378" y="-82"/>
                      </a:lnTo>
                      <a:lnTo>
                        <a:pt x="403378" y="232247"/>
                      </a:lnTo>
                      <a:lnTo>
                        <a:pt x="124" y="232247"/>
                      </a:lnTo>
                      <a:close/>
                    </a:path>
                  </a:pathLst>
                </a:custGeom>
                <a:solidFill>
                  <a:srgbClr val="175DBF"/>
                </a:solidFill>
                <a:ln w="1724" cap="rnd">
                  <a:noFill/>
                  <a:prstDash val="solid"/>
                  <a:round/>
                </a:ln>
              </p:spPr>
              <p:txBody>
                <a:bodyPr rtlCol="0" anchor="ctr"/>
                <a:lstStyle/>
                <a:p>
                  <a:endParaRPr lang="en-CH" sz="4400"/>
                </a:p>
              </p:txBody>
            </p:sp>
            <p:sp>
              <p:nvSpPr>
                <p:cNvPr id="635" name="Freeform 634">
                  <a:extLst>
                    <a:ext uri="{FF2B5EF4-FFF2-40B4-BE49-F238E27FC236}">
                      <a16:creationId xmlns:a16="http://schemas.microsoft.com/office/drawing/2014/main" id="{C75634A5-F2CA-3A8F-0AF5-1D589570868F}"/>
                    </a:ext>
                  </a:extLst>
                </p:cNvPr>
                <p:cNvSpPr/>
                <p:nvPr/>
              </p:nvSpPr>
              <p:spPr>
                <a:xfrm>
                  <a:off x="4056198" y="7304016"/>
                  <a:ext cx="403253" cy="119451"/>
                </a:xfrm>
                <a:custGeom>
                  <a:avLst/>
                  <a:gdLst>
                    <a:gd name="connsiteX0" fmla="*/ 400887 w 403253"/>
                    <a:gd name="connsiteY0" fmla="*/ 57632 h 119451"/>
                    <a:gd name="connsiteX1" fmla="*/ 199260 w 403253"/>
                    <a:gd name="connsiteY1" fmla="*/ 117359 h 119451"/>
                    <a:gd name="connsiteX2" fmla="*/ -2367 w 403253"/>
                    <a:gd name="connsiteY2" fmla="*/ 57632 h 119451"/>
                    <a:gd name="connsiteX3" fmla="*/ 199260 w 403253"/>
                    <a:gd name="connsiteY3" fmla="*/ -2094 h 119451"/>
                    <a:gd name="connsiteX4" fmla="*/ 400887 w 403253"/>
                    <a:gd name="connsiteY4" fmla="*/ 57632 h 11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53" h="119451">
                      <a:moveTo>
                        <a:pt x="400887" y="57632"/>
                      </a:moveTo>
                      <a:cubicBezTo>
                        <a:pt x="400887" y="90618"/>
                        <a:pt x="310615" y="117359"/>
                        <a:pt x="199260" y="117359"/>
                      </a:cubicBezTo>
                      <a:cubicBezTo>
                        <a:pt x="87905" y="117359"/>
                        <a:pt x="-2367" y="90618"/>
                        <a:pt x="-2367" y="57632"/>
                      </a:cubicBezTo>
                      <a:cubicBezTo>
                        <a:pt x="-2367" y="24647"/>
                        <a:pt x="87905" y="-2094"/>
                        <a:pt x="199260" y="-2094"/>
                      </a:cubicBezTo>
                      <a:cubicBezTo>
                        <a:pt x="310615" y="-2094"/>
                        <a:pt x="400887" y="24647"/>
                        <a:pt x="400887" y="57632"/>
                      </a:cubicBezTo>
                      <a:close/>
                    </a:path>
                  </a:pathLst>
                </a:custGeom>
                <a:solidFill>
                  <a:srgbClr val="175DBE"/>
                </a:solidFill>
                <a:ln w="754" cap="rnd">
                  <a:noFill/>
                  <a:prstDash val="solid"/>
                  <a:round/>
                </a:ln>
              </p:spPr>
              <p:txBody>
                <a:bodyPr rtlCol="0" anchor="ctr"/>
                <a:lstStyle/>
                <a:p>
                  <a:endParaRPr lang="en-CH" sz="4400"/>
                </a:p>
              </p:txBody>
            </p:sp>
            <p:sp>
              <p:nvSpPr>
                <p:cNvPr id="636" name="Freeform 635">
                  <a:extLst>
                    <a:ext uri="{FF2B5EF4-FFF2-40B4-BE49-F238E27FC236}">
                      <a16:creationId xmlns:a16="http://schemas.microsoft.com/office/drawing/2014/main" id="{97DF8E42-A82C-49A5-F9D4-2C053D24C1EB}"/>
                    </a:ext>
                  </a:extLst>
                </p:cNvPr>
                <p:cNvSpPr/>
                <p:nvPr/>
              </p:nvSpPr>
              <p:spPr>
                <a:xfrm>
                  <a:off x="4070766" y="7115742"/>
                  <a:ext cx="3047" cy="209319"/>
                </a:xfrm>
                <a:custGeom>
                  <a:avLst/>
                  <a:gdLst>
                    <a:gd name="connsiteX0" fmla="*/ -2777 w 3047"/>
                    <a:gd name="connsiteY0" fmla="*/ -1941 h 209319"/>
                    <a:gd name="connsiteX1" fmla="*/ -2777 w 3047"/>
                    <a:gd name="connsiteY1" fmla="*/ 207379 h 209319"/>
                  </a:gdLst>
                  <a:ahLst/>
                  <a:cxnLst>
                    <a:cxn ang="0">
                      <a:pos x="connsiteX0" y="connsiteY0"/>
                    </a:cxn>
                    <a:cxn ang="0">
                      <a:pos x="connsiteX1" y="connsiteY1"/>
                    </a:cxn>
                  </a:cxnLst>
                  <a:rect l="l" t="t" r="r" b="b"/>
                  <a:pathLst>
                    <a:path w="3047" h="209319">
                      <a:moveTo>
                        <a:pt x="-2777" y="-1941"/>
                      </a:moveTo>
                      <a:lnTo>
                        <a:pt x="-2777" y="207379"/>
                      </a:lnTo>
                    </a:path>
                  </a:pathLst>
                </a:custGeom>
                <a:noFill/>
                <a:ln w="4143" cap="flat">
                  <a:solidFill>
                    <a:srgbClr val="8DACDF"/>
                  </a:solidFill>
                  <a:prstDash val="solid"/>
                  <a:round/>
                </a:ln>
              </p:spPr>
              <p:txBody>
                <a:bodyPr rtlCol="0" anchor="ctr"/>
                <a:lstStyle/>
                <a:p>
                  <a:endParaRPr lang="en-CH" sz="4400"/>
                </a:p>
              </p:txBody>
            </p:sp>
            <p:sp>
              <p:nvSpPr>
                <p:cNvPr id="637" name="Freeform 636">
                  <a:extLst>
                    <a:ext uri="{FF2B5EF4-FFF2-40B4-BE49-F238E27FC236}">
                      <a16:creationId xmlns:a16="http://schemas.microsoft.com/office/drawing/2014/main" id="{13196FF3-0CB2-9A16-4CB6-FFEE44ACC869}"/>
                    </a:ext>
                  </a:extLst>
                </p:cNvPr>
                <p:cNvSpPr/>
                <p:nvPr/>
              </p:nvSpPr>
              <p:spPr>
                <a:xfrm>
                  <a:off x="4159727" y="7119222"/>
                  <a:ext cx="3047" cy="225686"/>
                </a:xfrm>
                <a:custGeom>
                  <a:avLst/>
                  <a:gdLst>
                    <a:gd name="connsiteX0" fmla="*/ -2748 w 3047"/>
                    <a:gd name="connsiteY0" fmla="*/ -1937 h 225686"/>
                    <a:gd name="connsiteX1" fmla="*/ -2748 w 3047"/>
                    <a:gd name="connsiteY1" fmla="*/ 223749 h 225686"/>
                  </a:gdLst>
                  <a:ahLst/>
                  <a:cxnLst>
                    <a:cxn ang="0">
                      <a:pos x="connsiteX0" y="connsiteY0"/>
                    </a:cxn>
                    <a:cxn ang="0">
                      <a:pos x="connsiteX1" y="connsiteY1"/>
                    </a:cxn>
                  </a:cxnLst>
                  <a:rect l="l" t="t" r="r" b="b"/>
                  <a:pathLst>
                    <a:path w="3047" h="225686">
                      <a:moveTo>
                        <a:pt x="-2748" y="-1937"/>
                      </a:moveTo>
                      <a:lnTo>
                        <a:pt x="-2748" y="223749"/>
                      </a:lnTo>
                    </a:path>
                  </a:pathLst>
                </a:custGeom>
                <a:noFill/>
                <a:ln w="4120" cap="flat">
                  <a:solidFill>
                    <a:srgbClr val="8DACDF"/>
                  </a:solidFill>
                  <a:prstDash val="solid"/>
                  <a:round/>
                </a:ln>
              </p:spPr>
              <p:txBody>
                <a:bodyPr rtlCol="0" anchor="ctr"/>
                <a:lstStyle/>
                <a:p>
                  <a:endParaRPr lang="en-CH" sz="4400"/>
                </a:p>
              </p:txBody>
            </p:sp>
            <p:sp>
              <p:nvSpPr>
                <p:cNvPr id="638" name="Freeform 637">
                  <a:extLst>
                    <a:ext uri="{FF2B5EF4-FFF2-40B4-BE49-F238E27FC236}">
                      <a16:creationId xmlns:a16="http://schemas.microsoft.com/office/drawing/2014/main" id="{D9A9B3C7-FF7B-3C29-2E35-8D1967513FB2}"/>
                    </a:ext>
                  </a:extLst>
                </p:cNvPr>
                <p:cNvSpPr/>
                <p:nvPr/>
              </p:nvSpPr>
              <p:spPr>
                <a:xfrm>
                  <a:off x="4248467" y="7102241"/>
                  <a:ext cx="3047" cy="250738"/>
                </a:xfrm>
                <a:custGeom>
                  <a:avLst/>
                  <a:gdLst>
                    <a:gd name="connsiteX0" fmla="*/ -2719 w 3047"/>
                    <a:gd name="connsiteY0" fmla="*/ -1940 h 250738"/>
                    <a:gd name="connsiteX1" fmla="*/ -2719 w 3047"/>
                    <a:gd name="connsiteY1" fmla="*/ 248798 h 250738"/>
                  </a:gdLst>
                  <a:ahLst/>
                  <a:cxnLst>
                    <a:cxn ang="0">
                      <a:pos x="connsiteX0" y="connsiteY0"/>
                    </a:cxn>
                    <a:cxn ang="0">
                      <a:pos x="connsiteX1" y="connsiteY1"/>
                    </a:cxn>
                  </a:cxnLst>
                  <a:rect l="l" t="t" r="r" b="b"/>
                  <a:pathLst>
                    <a:path w="3047" h="250738">
                      <a:moveTo>
                        <a:pt x="-2719" y="-1940"/>
                      </a:moveTo>
                      <a:lnTo>
                        <a:pt x="-2719" y="248798"/>
                      </a:lnTo>
                    </a:path>
                  </a:pathLst>
                </a:custGeom>
                <a:noFill/>
                <a:ln w="4093" cap="flat">
                  <a:solidFill>
                    <a:srgbClr val="8DACDF"/>
                  </a:solidFill>
                  <a:prstDash val="solid"/>
                  <a:round/>
                </a:ln>
              </p:spPr>
              <p:txBody>
                <a:bodyPr rtlCol="0" anchor="ctr"/>
                <a:lstStyle/>
                <a:p>
                  <a:endParaRPr lang="en-CH" sz="4400"/>
                </a:p>
              </p:txBody>
            </p:sp>
            <p:sp>
              <p:nvSpPr>
                <p:cNvPr id="639" name="Freeform 638">
                  <a:extLst>
                    <a:ext uri="{FF2B5EF4-FFF2-40B4-BE49-F238E27FC236}">
                      <a16:creationId xmlns:a16="http://schemas.microsoft.com/office/drawing/2014/main" id="{0733D52A-6EAD-1137-0C4C-E238304F39EC}"/>
                    </a:ext>
                  </a:extLst>
                </p:cNvPr>
                <p:cNvSpPr/>
                <p:nvPr/>
              </p:nvSpPr>
              <p:spPr>
                <a:xfrm>
                  <a:off x="4355098" y="7110436"/>
                  <a:ext cx="3047" cy="237388"/>
                </a:xfrm>
                <a:custGeom>
                  <a:avLst/>
                  <a:gdLst>
                    <a:gd name="connsiteX0" fmla="*/ -2684 w 3047"/>
                    <a:gd name="connsiteY0" fmla="*/ -1940 h 237388"/>
                    <a:gd name="connsiteX1" fmla="*/ -2684 w 3047"/>
                    <a:gd name="connsiteY1" fmla="*/ 235449 h 237388"/>
                  </a:gdLst>
                  <a:ahLst/>
                  <a:cxnLst>
                    <a:cxn ang="0">
                      <a:pos x="connsiteX0" y="connsiteY0"/>
                    </a:cxn>
                    <a:cxn ang="0">
                      <a:pos x="connsiteX1" y="connsiteY1"/>
                    </a:cxn>
                  </a:cxnLst>
                  <a:rect l="l" t="t" r="r" b="b"/>
                  <a:pathLst>
                    <a:path w="3047" h="237388">
                      <a:moveTo>
                        <a:pt x="-2684" y="-1940"/>
                      </a:moveTo>
                      <a:lnTo>
                        <a:pt x="-2684" y="235449"/>
                      </a:lnTo>
                    </a:path>
                  </a:pathLst>
                </a:custGeom>
                <a:noFill/>
                <a:ln w="3958" cap="flat">
                  <a:solidFill>
                    <a:srgbClr val="8DACDF"/>
                  </a:solidFill>
                  <a:prstDash val="solid"/>
                  <a:round/>
                </a:ln>
              </p:spPr>
              <p:txBody>
                <a:bodyPr rtlCol="0" anchor="ctr"/>
                <a:lstStyle/>
                <a:p>
                  <a:endParaRPr lang="en-CH" sz="4400"/>
                </a:p>
              </p:txBody>
            </p:sp>
            <p:sp>
              <p:nvSpPr>
                <p:cNvPr id="640" name="Freeform 639">
                  <a:extLst>
                    <a:ext uri="{FF2B5EF4-FFF2-40B4-BE49-F238E27FC236}">
                      <a16:creationId xmlns:a16="http://schemas.microsoft.com/office/drawing/2014/main" id="{A8E67E0D-08BB-BF9B-59D8-E9BB6838C62E}"/>
                    </a:ext>
                  </a:extLst>
                </p:cNvPr>
                <p:cNvSpPr/>
                <p:nvPr/>
              </p:nvSpPr>
              <p:spPr>
                <a:xfrm>
                  <a:off x="4086775" y="7114682"/>
                  <a:ext cx="3047" cy="214801"/>
                </a:xfrm>
                <a:custGeom>
                  <a:avLst/>
                  <a:gdLst>
                    <a:gd name="connsiteX0" fmla="*/ -2772 w 3047"/>
                    <a:gd name="connsiteY0" fmla="*/ -1940 h 214801"/>
                    <a:gd name="connsiteX1" fmla="*/ -2772 w 3047"/>
                    <a:gd name="connsiteY1" fmla="*/ 212862 h 214801"/>
                  </a:gdLst>
                  <a:ahLst/>
                  <a:cxnLst>
                    <a:cxn ang="0">
                      <a:pos x="connsiteX0" y="connsiteY0"/>
                    </a:cxn>
                    <a:cxn ang="0">
                      <a:pos x="connsiteX1" y="connsiteY1"/>
                    </a:cxn>
                  </a:cxnLst>
                  <a:rect l="l" t="t" r="r" b="b"/>
                  <a:pathLst>
                    <a:path w="3047" h="214801">
                      <a:moveTo>
                        <a:pt x="-2772" y="-1940"/>
                      </a:moveTo>
                      <a:lnTo>
                        <a:pt x="-2772" y="212862"/>
                      </a:lnTo>
                    </a:path>
                  </a:pathLst>
                </a:custGeom>
                <a:noFill/>
                <a:ln w="4138" cap="flat">
                  <a:solidFill>
                    <a:srgbClr val="8DACDF"/>
                  </a:solidFill>
                  <a:prstDash val="solid"/>
                  <a:round/>
                </a:ln>
              </p:spPr>
              <p:txBody>
                <a:bodyPr rtlCol="0" anchor="ctr"/>
                <a:lstStyle/>
                <a:p>
                  <a:endParaRPr lang="en-CH" sz="4400"/>
                </a:p>
              </p:txBody>
            </p:sp>
            <p:sp>
              <p:nvSpPr>
                <p:cNvPr id="641" name="Freeform 640">
                  <a:extLst>
                    <a:ext uri="{FF2B5EF4-FFF2-40B4-BE49-F238E27FC236}">
                      <a16:creationId xmlns:a16="http://schemas.microsoft.com/office/drawing/2014/main" id="{C95DBC1F-5AD2-5007-D1C5-FC279735B105}"/>
                    </a:ext>
                  </a:extLst>
                </p:cNvPr>
                <p:cNvSpPr/>
                <p:nvPr/>
              </p:nvSpPr>
              <p:spPr>
                <a:xfrm>
                  <a:off x="4175737" y="7114325"/>
                  <a:ext cx="602" cy="232371"/>
                </a:xfrm>
                <a:custGeom>
                  <a:avLst/>
                  <a:gdLst>
                    <a:gd name="connsiteX0" fmla="*/ -2743 w 602"/>
                    <a:gd name="connsiteY0" fmla="*/ -1938 h 232371"/>
                    <a:gd name="connsiteX1" fmla="*/ -2141 w 602"/>
                    <a:gd name="connsiteY1" fmla="*/ 230434 h 232371"/>
                  </a:gdLst>
                  <a:ahLst/>
                  <a:cxnLst>
                    <a:cxn ang="0">
                      <a:pos x="connsiteX0" y="connsiteY0"/>
                    </a:cxn>
                    <a:cxn ang="0">
                      <a:pos x="connsiteX1" y="connsiteY1"/>
                    </a:cxn>
                  </a:cxnLst>
                  <a:rect l="l" t="t" r="r" b="b"/>
                  <a:pathLst>
                    <a:path w="602" h="232371">
                      <a:moveTo>
                        <a:pt x="-2743" y="-1938"/>
                      </a:moveTo>
                      <a:lnTo>
                        <a:pt x="-2141" y="230434"/>
                      </a:lnTo>
                    </a:path>
                  </a:pathLst>
                </a:custGeom>
                <a:noFill/>
                <a:ln w="4109" cap="flat">
                  <a:solidFill>
                    <a:srgbClr val="8DACDF"/>
                  </a:solidFill>
                  <a:prstDash val="solid"/>
                  <a:round/>
                </a:ln>
              </p:spPr>
              <p:txBody>
                <a:bodyPr rtlCol="0" anchor="ctr"/>
                <a:lstStyle/>
                <a:p>
                  <a:endParaRPr lang="en-CH" sz="4400"/>
                </a:p>
              </p:txBody>
            </p:sp>
            <p:sp>
              <p:nvSpPr>
                <p:cNvPr id="642" name="Freeform 641">
                  <a:extLst>
                    <a:ext uri="{FF2B5EF4-FFF2-40B4-BE49-F238E27FC236}">
                      <a16:creationId xmlns:a16="http://schemas.microsoft.com/office/drawing/2014/main" id="{EF71DBD7-27DA-FBBE-ADE6-062451A93982}"/>
                    </a:ext>
                  </a:extLst>
                </p:cNvPr>
                <p:cNvSpPr/>
                <p:nvPr/>
              </p:nvSpPr>
              <p:spPr>
                <a:xfrm>
                  <a:off x="4264477" y="7114446"/>
                  <a:ext cx="3047" cy="238975"/>
                </a:xfrm>
                <a:custGeom>
                  <a:avLst/>
                  <a:gdLst>
                    <a:gd name="connsiteX0" fmla="*/ -2714 w 3047"/>
                    <a:gd name="connsiteY0" fmla="*/ -1936 h 238975"/>
                    <a:gd name="connsiteX1" fmla="*/ -2714 w 3047"/>
                    <a:gd name="connsiteY1" fmla="*/ 237039 h 238975"/>
                  </a:gdLst>
                  <a:ahLst/>
                  <a:cxnLst>
                    <a:cxn ang="0">
                      <a:pos x="connsiteX0" y="connsiteY0"/>
                    </a:cxn>
                    <a:cxn ang="0">
                      <a:pos x="connsiteX1" y="connsiteY1"/>
                    </a:cxn>
                  </a:cxnLst>
                  <a:rect l="l" t="t" r="r" b="b"/>
                  <a:pathLst>
                    <a:path w="3047" h="238975">
                      <a:moveTo>
                        <a:pt x="-2714" y="-1936"/>
                      </a:moveTo>
                      <a:lnTo>
                        <a:pt x="-2714" y="237039"/>
                      </a:lnTo>
                    </a:path>
                  </a:pathLst>
                </a:custGeom>
                <a:noFill/>
                <a:ln w="4078" cap="flat">
                  <a:solidFill>
                    <a:srgbClr val="8DACDF"/>
                  </a:solidFill>
                  <a:prstDash val="solid"/>
                  <a:round/>
                </a:ln>
              </p:spPr>
              <p:txBody>
                <a:bodyPr rtlCol="0" anchor="ctr"/>
                <a:lstStyle/>
                <a:p>
                  <a:endParaRPr lang="en-CH" sz="4400"/>
                </a:p>
              </p:txBody>
            </p:sp>
            <p:sp>
              <p:nvSpPr>
                <p:cNvPr id="643" name="Freeform 642">
                  <a:extLst>
                    <a:ext uri="{FF2B5EF4-FFF2-40B4-BE49-F238E27FC236}">
                      <a16:creationId xmlns:a16="http://schemas.microsoft.com/office/drawing/2014/main" id="{AB86DB67-7216-F2D3-23BD-54B6AC42CF0F}"/>
                    </a:ext>
                  </a:extLst>
                </p:cNvPr>
                <p:cNvSpPr/>
                <p:nvPr/>
              </p:nvSpPr>
              <p:spPr>
                <a:xfrm>
                  <a:off x="4371107" y="7106717"/>
                  <a:ext cx="3047" cy="238523"/>
                </a:xfrm>
                <a:custGeom>
                  <a:avLst/>
                  <a:gdLst>
                    <a:gd name="connsiteX0" fmla="*/ -2679 w 3047"/>
                    <a:gd name="connsiteY0" fmla="*/ -1939 h 238523"/>
                    <a:gd name="connsiteX1" fmla="*/ -2679 w 3047"/>
                    <a:gd name="connsiteY1" fmla="*/ 236585 h 238523"/>
                  </a:gdLst>
                  <a:ahLst/>
                  <a:cxnLst>
                    <a:cxn ang="0">
                      <a:pos x="connsiteX0" y="connsiteY0"/>
                    </a:cxn>
                    <a:cxn ang="0">
                      <a:pos x="connsiteX1" y="connsiteY1"/>
                    </a:cxn>
                  </a:cxnLst>
                  <a:rect l="l" t="t" r="r" b="b"/>
                  <a:pathLst>
                    <a:path w="3047" h="238523">
                      <a:moveTo>
                        <a:pt x="-2679" y="-1939"/>
                      </a:moveTo>
                      <a:lnTo>
                        <a:pt x="-2679" y="236585"/>
                      </a:lnTo>
                    </a:path>
                  </a:pathLst>
                </a:custGeom>
                <a:noFill/>
                <a:ln w="4124" cap="flat">
                  <a:solidFill>
                    <a:srgbClr val="8DACDF"/>
                  </a:solidFill>
                  <a:prstDash val="solid"/>
                  <a:round/>
                </a:ln>
              </p:spPr>
              <p:txBody>
                <a:bodyPr rtlCol="0" anchor="ctr"/>
                <a:lstStyle/>
                <a:p>
                  <a:endParaRPr lang="en-CH" sz="4400"/>
                </a:p>
              </p:txBody>
            </p:sp>
            <p:sp>
              <p:nvSpPr>
                <p:cNvPr id="644" name="Freeform 643">
                  <a:extLst>
                    <a:ext uri="{FF2B5EF4-FFF2-40B4-BE49-F238E27FC236}">
                      <a16:creationId xmlns:a16="http://schemas.microsoft.com/office/drawing/2014/main" id="{3AD5A224-913E-9E62-A5F9-8CD6136F0799}"/>
                    </a:ext>
                  </a:extLst>
                </p:cNvPr>
                <p:cNvSpPr/>
                <p:nvPr/>
              </p:nvSpPr>
              <p:spPr>
                <a:xfrm>
                  <a:off x="4103837" y="7115103"/>
                  <a:ext cx="3047" cy="216944"/>
                </a:xfrm>
                <a:custGeom>
                  <a:avLst/>
                  <a:gdLst>
                    <a:gd name="connsiteX0" fmla="*/ -2766 w 3047"/>
                    <a:gd name="connsiteY0" fmla="*/ -1940 h 216944"/>
                    <a:gd name="connsiteX1" fmla="*/ -2766 w 3047"/>
                    <a:gd name="connsiteY1" fmla="*/ 215005 h 216944"/>
                  </a:gdLst>
                  <a:ahLst/>
                  <a:cxnLst>
                    <a:cxn ang="0">
                      <a:pos x="connsiteX0" y="connsiteY0"/>
                    </a:cxn>
                    <a:cxn ang="0">
                      <a:pos x="connsiteX1" y="connsiteY1"/>
                    </a:cxn>
                  </a:cxnLst>
                  <a:rect l="l" t="t" r="r" b="b"/>
                  <a:pathLst>
                    <a:path w="3047" h="216944">
                      <a:moveTo>
                        <a:pt x="-2766" y="-1940"/>
                      </a:moveTo>
                      <a:lnTo>
                        <a:pt x="-2766" y="215005"/>
                      </a:lnTo>
                    </a:path>
                  </a:pathLst>
                </a:custGeom>
                <a:noFill/>
                <a:ln w="4124" cap="flat">
                  <a:solidFill>
                    <a:srgbClr val="8DACDF"/>
                  </a:solidFill>
                  <a:prstDash val="solid"/>
                  <a:round/>
                </a:ln>
              </p:spPr>
              <p:txBody>
                <a:bodyPr rtlCol="0" anchor="ctr"/>
                <a:lstStyle/>
                <a:p>
                  <a:endParaRPr lang="en-CH" sz="4400"/>
                </a:p>
              </p:txBody>
            </p:sp>
            <p:sp>
              <p:nvSpPr>
                <p:cNvPr id="645" name="Freeform 644">
                  <a:extLst>
                    <a:ext uri="{FF2B5EF4-FFF2-40B4-BE49-F238E27FC236}">
                      <a16:creationId xmlns:a16="http://schemas.microsoft.com/office/drawing/2014/main" id="{BA66D434-3022-D91D-1B3D-422DD758810D}"/>
                    </a:ext>
                  </a:extLst>
                </p:cNvPr>
                <p:cNvSpPr/>
                <p:nvPr/>
              </p:nvSpPr>
              <p:spPr>
                <a:xfrm>
                  <a:off x="4192796" y="7157614"/>
                  <a:ext cx="3047" cy="190368"/>
                </a:xfrm>
                <a:custGeom>
                  <a:avLst/>
                  <a:gdLst>
                    <a:gd name="connsiteX0" fmla="*/ -2737 w 3047"/>
                    <a:gd name="connsiteY0" fmla="*/ -1930 h 190368"/>
                    <a:gd name="connsiteX1" fmla="*/ -2737 w 3047"/>
                    <a:gd name="connsiteY1" fmla="*/ 188438 h 190368"/>
                  </a:gdLst>
                  <a:ahLst/>
                  <a:cxnLst>
                    <a:cxn ang="0">
                      <a:pos x="connsiteX0" y="connsiteY0"/>
                    </a:cxn>
                    <a:cxn ang="0">
                      <a:pos x="connsiteX1" y="connsiteY1"/>
                    </a:cxn>
                  </a:cxnLst>
                  <a:rect l="l" t="t" r="r" b="b"/>
                  <a:pathLst>
                    <a:path w="3047" h="190368">
                      <a:moveTo>
                        <a:pt x="-2737" y="-1930"/>
                      </a:moveTo>
                      <a:lnTo>
                        <a:pt x="-2737" y="188438"/>
                      </a:lnTo>
                    </a:path>
                  </a:pathLst>
                </a:custGeom>
                <a:noFill/>
                <a:ln w="3503" cap="flat">
                  <a:solidFill>
                    <a:srgbClr val="8DACDF"/>
                  </a:solidFill>
                  <a:prstDash val="solid"/>
                  <a:round/>
                </a:ln>
              </p:spPr>
              <p:txBody>
                <a:bodyPr rtlCol="0" anchor="ctr"/>
                <a:lstStyle/>
                <a:p>
                  <a:endParaRPr lang="en-CH" sz="4400"/>
                </a:p>
              </p:txBody>
            </p:sp>
            <p:sp>
              <p:nvSpPr>
                <p:cNvPr id="646" name="Freeform 645">
                  <a:extLst>
                    <a:ext uri="{FF2B5EF4-FFF2-40B4-BE49-F238E27FC236}">
                      <a16:creationId xmlns:a16="http://schemas.microsoft.com/office/drawing/2014/main" id="{A3ED24FD-630B-D4E5-FAE6-D90CA53CE339}"/>
                    </a:ext>
                  </a:extLst>
                </p:cNvPr>
                <p:cNvSpPr/>
                <p:nvPr/>
              </p:nvSpPr>
              <p:spPr>
                <a:xfrm>
                  <a:off x="4281536" y="7113604"/>
                  <a:ext cx="3047" cy="241358"/>
                </a:xfrm>
                <a:custGeom>
                  <a:avLst/>
                  <a:gdLst>
                    <a:gd name="connsiteX0" fmla="*/ -2708 w 3047"/>
                    <a:gd name="connsiteY0" fmla="*/ -1936 h 241358"/>
                    <a:gd name="connsiteX1" fmla="*/ -2708 w 3047"/>
                    <a:gd name="connsiteY1" fmla="*/ 239423 h 241358"/>
                  </a:gdLst>
                  <a:ahLst/>
                  <a:cxnLst>
                    <a:cxn ang="0">
                      <a:pos x="connsiteX0" y="connsiteY0"/>
                    </a:cxn>
                    <a:cxn ang="0">
                      <a:pos x="connsiteX1" y="connsiteY1"/>
                    </a:cxn>
                  </a:cxnLst>
                  <a:rect l="l" t="t" r="r" b="b"/>
                  <a:pathLst>
                    <a:path w="3047" h="241358">
                      <a:moveTo>
                        <a:pt x="-2708" y="-1936"/>
                      </a:moveTo>
                      <a:lnTo>
                        <a:pt x="-2708" y="239423"/>
                      </a:lnTo>
                    </a:path>
                  </a:pathLst>
                </a:custGeom>
                <a:noFill/>
                <a:ln w="4086" cap="flat">
                  <a:solidFill>
                    <a:srgbClr val="8DACDF"/>
                  </a:solidFill>
                  <a:prstDash val="solid"/>
                  <a:round/>
                </a:ln>
              </p:spPr>
              <p:txBody>
                <a:bodyPr rtlCol="0" anchor="ctr"/>
                <a:lstStyle/>
                <a:p>
                  <a:endParaRPr lang="en-CH" sz="4400"/>
                </a:p>
              </p:txBody>
            </p:sp>
            <p:sp>
              <p:nvSpPr>
                <p:cNvPr id="647" name="Freeform 646">
                  <a:extLst>
                    <a:ext uri="{FF2B5EF4-FFF2-40B4-BE49-F238E27FC236}">
                      <a16:creationId xmlns:a16="http://schemas.microsoft.com/office/drawing/2014/main" id="{8BC4F335-192E-EC72-B57D-F484E184AF83}"/>
                    </a:ext>
                  </a:extLst>
                </p:cNvPr>
                <p:cNvSpPr/>
                <p:nvPr/>
              </p:nvSpPr>
              <p:spPr>
                <a:xfrm>
                  <a:off x="4388166" y="7107134"/>
                  <a:ext cx="3047" cy="231761"/>
                </a:xfrm>
                <a:custGeom>
                  <a:avLst/>
                  <a:gdLst>
                    <a:gd name="connsiteX0" fmla="*/ -2673 w 3047"/>
                    <a:gd name="connsiteY0" fmla="*/ -1940 h 231761"/>
                    <a:gd name="connsiteX1" fmla="*/ -2673 w 3047"/>
                    <a:gd name="connsiteY1" fmla="*/ 229822 h 231761"/>
                  </a:gdLst>
                  <a:ahLst/>
                  <a:cxnLst>
                    <a:cxn ang="0">
                      <a:pos x="connsiteX0" y="connsiteY0"/>
                    </a:cxn>
                    <a:cxn ang="0">
                      <a:pos x="connsiteX1" y="connsiteY1"/>
                    </a:cxn>
                  </a:cxnLst>
                  <a:rect l="l" t="t" r="r" b="b"/>
                  <a:pathLst>
                    <a:path w="3047" h="231761">
                      <a:moveTo>
                        <a:pt x="-2673" y="-1940"/>
                      </a:moveTo>
                      <a:lnTo>
                        <a:pt x="-2673" y="229822"/>
                      </a:lnTo>
                    </a:path>
                  </a:pathLst>
                </a:custGeom>
                <a:noFill/>
                <a:ln w="3999" cap="flat">
                  <a:solidFill>
                    <a:srgbClr val="8DACDF"/>
                  </a:solidFill>
                  <a:prstDash val="solid"/>
                  <a:round/>
                </a:ln>
              </p:spPr>
              <p:txBody>
                <a:bodyPr rtlCol="0" anchor="ctr"/>
                <a:lstStyle/>
                <a:p>
                  <a:endParaRPr lang="en-CH" sz="4400"/>
                </a:p>
              </p:txBody>
            </p:sp>
            <p:sp>
              <p:nvSpPr>
                <p:cNvPr id="648" name="Freeform 647">
                  <a:extLst>
                    <a:ext uri="{FF2B5EF4-FFF2-40B4-BE49-F238E27FC236}">
                      <a16:creationId xmlns:a16="http://schemas.microsoft.com/office/drawing/2014/main" id="{319C65B5-2D10-C9BD-4304-AEA3943B4AA0}"/>
                    </a:ext>
                  </a:extLst>
                </p:cNvPr>
                <p:cNvSpPr/>
                <p:nvPr/>
              </p:nvSpPr>
              <p:spPr>
                <a:xfrm>
                  <a:off x="4122821" y="7156978"/>
                  <a:ext cx="3047" cy="183861"/>
                </a:xfrm>
                <a:custGeom>
                  <a:avLst/>
                  <a:gdLst>
                    <a:gd name="connsiteX0" fmla="*/ -2760 w 3047"/>
                    <a:gd name="connsiteY0" fmla="*/ -1935 h 183861"/>
                    <a:gd name="connsiteX1" fmla="*/ -2760 w 3047"/>
                    <a:gd name="connsiteY1" fmla="*/ 181926 h 183861"/>
                  </a:gdLst>
                  <a:ahLst/>
                  <a:cxnLst>
                    <a:cxn ang="0">
                      <a:pos x="connsiteX0" y="connsiteY0"/>
                    </a:cxn>
                    <a:cxn ang="0">
                      <a:pos x="connsiteX1" y="connsiteY1"/>
                    </a:cxn>
                  </a:cxnLst>
                  <a:rect l="l" t="t" r="r" b="b"/>
                  <a:pathLst>
                    <a:path w="3047" h="183861">
                      <a:moveTo>
                        <a:pt x="-2760" y="-1935"/>
                      </a:moveTo>
                      <a:lnTo>
                        <a:pt x="-2760" y="181926"/>
                      </a:lnTo>
                    </a:path>
                  </a:pathLst>
                </a:custGeom>
                <a:noFill/>
                <a:ln w="4127" cap="flat">
                  <a:solidFill>
                    <a:srgbClr val="8DACDF"/>
                  </a:solidFill>
                  <a:prstDash val="solid"/>
                  <a:round/>
                </a:ln>
              </p:spPr>
              <p:txBody>
                <a:bodyPr rtlCol="0" anchor="ctr"/>
                <a:lstStyle/>
                <a:p>
                  <a:endParaRPr lang="en-CH" sz="4400"/>
                </a:p>
              </p:txBody>
            </p:sp>
            <p:sp>
              <p:nvSpPr>
                <p:cNvPr id="649" name="Freeform 648">
                  <a:extLst>
                    <a:ext uri="{FF2B5EF4-FFF2-40B4-BE49-F238E27FC236}">
                      <a16:creationId xmlns:a16="http://schemas.microsoft.com/office/drawing/2014/main" id="{4078759A-C680-6F76-AD5F-13F10FCA5921}"/>
                    </a:ext>
                  </a:extLst>
                </p:cNvPr>
                <p:cNvSpPr/>
                <p:nvPr/>
              </p:nvSpPr>
              <p:spPr>
                <a:xfrm>
                  <a:off x="4211780" y="7102263"/>
                  <a:ext cx="3047" cy="250566"/>
                </a:xfrm>
                <a:custGeom>
                  <a:avLst/>
                  <a:gdLst>
                    <a:gd name="connsiteX0" fmla="*/ -2731 w 3047"/>
                    <a:gd name="connsiteY0" fmla="*/ -1941 h 250566"/>
                    <a:gd name="connsiteX1" fmla="*/ -2731 w 3047"/>
                    <a:gd name="connsiteY1" fmla="*/ 248626 h 250566"/>
                  </a:gdLst>
                  <a:ahLst/>
                  <a:cxnLst>
                    <a:cxn ang="0">
                      <a:pos x="connsiteX0" y="connsiteY0"/>
                    </a:cxn>
                    <a:cxn ang="0">
                      <a:pos x="connsiteX1" y="connsiteY1"/>
                    </a:cxn>
                  </a:cxnLst>
                  <a:rect l="l" t="t" r="r" b="b"/>
                  <a:pathLst>
                    <a:path w="3047" h="250566">
                      <a:moveTo>
                        <a:pt x="-2731" y="-1941"/>
                      </a:moveTo>
                      <a:lnTo>
                        <a:pt x="-2731" y="248626"/>
                      </a:lnTo>
                    </a:path>
                  </a:pathLst>
                </a:custGeom>
                <a:noFill/>
                <a:ln w="4097" cap="flat">
                  <a:solidFill>
                    <a:srgbClr val="8DACDF"/>
                  </a:solidFill>
                  <a:prstDash val="solid"/>
                  <a:round/>
                </a:ln>
              </p:spPr>
              <p:txBody>
                <a:bodyPr rtlCol="0" anchor="ctr"/>
                <a:lstStyle/>
                <a:p>
                  <a:endParaRPr lang="en-CH" sz="4400"/>
                </a:p>
              </p:txBody>
            </p:sp>
            <p:sp>
              <p:nvSpPr>
                <p:cNvPr id="650" name="Freeform 649">
                  <a:extLst>
                    <a:ext uri="{FF2B5EF4-FFF2-40B4-BE49-F238E27FC236}">
                      <a16:creationId xmlns:a16="http://schemas.microsoft.com/office/drawing/2014/main" id="{6547BDD6-E61F-5C46-D5F5-FADAC605824C}"/>
                    </a:ext>
                  </a:extLst>
                </p:cNvPr>
                <p:cNvSpPr/>
                <p:nvPr/>
              </p:nvSpPr>
              <p:spPr>
                <a:xfrm>
                  <a:off x="4300520" y="7113340"/>
                  <a:ext cx="3047" cy="241617"/>
                </a:xfrm>
                <a:custGeom>
                  <a:avLst/>
                  <a:gdLst>
                    <a:gd name="connsiteX0" fmla="*/ -2702 w 3047"/>
                    <a:gd name="connsiteY0" fmla="*/ -1936 h 241617"/>
                    <a:gd name="connsiteX1" fmla="*/ -2702 w 3047"/>
                    <a:gd name="connsiteY1" fmla="*/ 239681 h 241617"/>
                  </a:gdLst>
                  <a:ahLst/>
                  <a:cxnLst>
                    <a:cxn ang="0">
                      <a:pos x="connsiteX0" y="connsiteY0"/>
                    </a:cxn>
                    <a:cxn ang="0">
                      <a:pos x="connsiteX1" y="connsiteY1"/>
                    </a:cxn>
                  </a:cxnLst>
                  <a:rect l="l" t="t" r="r" b="b"/>
                  <a:pathLst>
                    <a:path w="3047" h="241617">
                      <a:moveTo>
                        <a:pt x="-2702" y="-1936"/>
                      </a:moveTo>
                      <a:lnTo>
                        <a:pt x="-2702" y="239681"/>
                      </a:lnTo>
                    </a:path>
                  </a:pathLst>
                </a:custGeom>
                <a:noFill/>
                <a:ln w="4063" cap="flat">
                  <a:solidFill>
                    <a:srgbClr val="8DACDF"/>
                  </a:solidFill>
                  <a:prstDash val="solid"/>
                  <a:round/>
                </a:ln>
              </p:spPr>
              <p:txBody>
                <a:bodyPr rtlCol="0" anchor="ctr"/>
                <a:lstStyle/>
                <a:p>
                  <a:endParaRPr lang="en-CH" sz="4400"/>
                </a:p>
              </p:txBody>
            </p:sp>
            <p:sp>
              <p:nvSpPr>
                <p:cNvPr id="651" name="Freeform 650">
                  <a:extLst>
                    <a:ext uri="{FF2B5EF4-FFF2-40B4-BE49-F238E27FC236}">
                      <a16:creationId xmlns:a16="http://schemas.microsoft.com/office/drawing/2014/main" id="{7E4ACA05-86EB-F25A-8551-8F1C5C2C77C4}"/>
                    </a:ext>
                  </a:extLst>
                </p:cNvPr>
                <p:cNvSpPr/>
                <p:nvPr/>
              </p:nvSpPr>
              <p:spPr>
                <a:xfrm>
                  <a:off x="4407153" y="7106925"/>
                  <a:ext cx="3047" cy="225900"/>
                </a:xfrm>
                <a:custGeom>
                  <a:avLst/>
                  <a:gdLst>
                    <a:gd name="connsiteX0" fmla="*/ -2667 w 3047"/>
                    <a:gd name="connsiteY0" fmla="*/ -1941 h 225900"/>
                    <a:gd name="connsiteX1" fmla="*/ -2667 w 3047"/>
                    <a:gd name="connsiteY1" fmla="*/ 223959 h 225900"/>
                  </a:gdLst>
                  <a:ahLst/>
                  <a:cxnLst>
                    <a:cxn ang="0">
                      <a:pos x="connsiteX0" y="connsiteY0"/>
                    </a:cxn>
                    <a:cxn ang="0">
                      <a:pos x="connsiteX1" y="connsiteY1"/>
                    </a:cxn>
                  </a:cxnLst>
                  <a:rect l="l" t="t" r="r" b="b"/>
                  <a:pathLst>
                    <a:path w="3047" h="225900">
                      <a:moveTo>
                        <a:pt x="-2667" y="-1941"/>
                      </a:moveTo>
                      <a:lnTo>
                        <a:pt x="-2667" y="223959"/>
                      </a:lnTo>
                    </a:path>
                  </a:pathLst>
                </a:custGeom>
                <a:noFill/>
                <a:ln w="3913" cap="flat">
                  <a:solidFill>
                    <a:srgbClr val="8DACDF"/>
                  </a:solidFill>
                  <a:prstDash val="solid"/>
                  <a:round/>
                </a:ln>
              </p:spPr>
              <p:txBody>
                <a:bodyPr rtlCol="0" anchor="ctr"/>
                <a:lstStyle/>
                <a:p>
                  <a:endParaRPr lang="en-CH" sz="4400"/>
                </a:p>
              </p:txBody>
            </p:sp>
            <p:sp>
              <p:nvSpPr>
                <p:cNvPr id="652" name="Freeform 651">
                  <a:extLst>
                    <a:ext uri="{FF2B5EF4-FFF2-40B4-BE49-F238E27FC236}">
                      <a16:creationId xmlns:a16="http://schemas.microsoft.com/office/drawing/2014/main" id="{4A5D33B4-9F98-4EF8-F85D-B26E9DF6107F}"/>
                    </a:ext>
                  </a:extLst>
                </p:cNvPr>
                <p:cNvSpPr/>
                <p:nvPr/>
              </p:nvSpPr>
              <p:spPr>
                <a:xfrm>
                  <a:off x="4141171" y="7115874"/>
                  <a:ext cx="3047" cy="225259"/>
                </a:xfrm>
                <a:custGeom>
                  <a:avLst/>
                  <a:gdLst>
                    <a:gd name="connsiteX0" fmla="*/ -2754 w 3047"/>
                    <a:gd name="connsiteY0" fmla="*/ -1938 h 225259"/>
                    <a:gd name="connsiteX1" fmla="*/ -2754 w 3047"/>
                    <a:gd name="connsiteY1" fmla="*/ 223322 h 225259"/>
                  </a:gdLst>
                  <a:ahLst/>
                  <a:cxnLst>
                    <a:cxn ang="0">
                      <a:pos x="connsiteX0" y="connsiteY0"/>
                    </a:cxn>
                    <a:cxn ang="0">
                      <a:pos x="connsiteX1" y="connsiteY1"/>
                    </a:cxn>
                  </a:cxnLst>
                  <a:rect l="l" t="t" r="r" b="b"/>
                  <a:pathLst>
                    <a:path w="3047" h="225259">
                      <a:moveTo>
                        <a:pt x="-2754" y="-1938"/>
                      </a:moveTo>
                      <a:lnTo>
                        <a:pt x="-2754" y="223322"/>
                      </a:lnTo>
                    </a:path>
                  </a:pathLst>
                </a:custGeom>
                <a:noFill/>
                <a:ln w="4105" cap="flat">
                  <a:solidFill>
                    <a:srgbClr val="8DACDF"/>
                  </a:solidFill>
                  <a:prstDash val="solid"/>
                  <a:round/>
                </a:ln>
              </p:spPr>
              <p:txBody>
                <a:bodyPr rtlCol="0" anchor="ctr"/>
                <a:lstStyle/>
                <a:p>
                  <a:endParaRPr lang="en-CH" sz="4400"/>
                </a:p>
              </p:txBody>
            </p:sp>
            <p:sp>
              <p:nvSpPr>
                <p:cNvPr id="653" name="Freeform 652">
                  <a:extLst>
                    <a:ext uri="{FF2B5EF4-FFF2-40B4-BE49-F238E27FC236}">
                      <a16:creationId xmlns:a16="http://schemas.microsoft.com/office/drawing/2014/main" id="{EEEC6550-C772-C110-0D6A-BCE0E0621F81}"/>
                    </a:ext>
                  </a:extLst>
                </p:cNvPr>
                <p:cNvSpPr/>
                <p:nvPr/>
              </p:nvSpPr>
              <p:spPr>
                <a:xfrm>
                  <a:off x="4230129" y="7115567"/>
                  <a:ext cx="3047" cy="238281"/>
                </a:xfrm>
                <a:custGeom>
                  <a:avLst/>
                  <a:gdLst>
                    <a:gd name="connsiteX0" fmla="*/ -2725 w 3047"/>
                    <a:gd name="connsiteY0" fmla="*/ -1936 h 238281"/>
                    <a:gd name="connsiteX1" fmla="*/ -2725 w 3047"/>
                    <a:gd name="connsiteY1" fmla="*/ 236346 h 238281"/>
                  </a:gdLst>
                  <a:ahLst/>
                  <a:cxnLst>
                    <a:cxn ang="0">
                      <a:pos x="connsiteX0" y="connsiteY0"/>
                    </a:cxn>
                    <a:cxn ang="0">
                      <a:pos x="connsiteX1" y="connsiteY1"/>
                    </a:cxn>
                  </a:cxnLst>
                  <a:rect l="l" t="t" r="r" b="b"/>
                  <a:pathLst>
                    <a:path w="3047" h="238281">
                      <a:moveTo>
                        <a:pt x="-2725" y="-1936"/>
                      </a:moveTo>
                      <a:lnTo>
                        <a:pt x="-2725" y="236346"/>
                      </a:lnTo>
                    </a:path>
                  </a:pathLst>
                </a:custGeom>
                <a:noFill/>
                <a:ln w="4094" cap="flat">
                  <a:solidFill>
                    <a:srgbClr val="8DACDF"/>
                  </a:solidFill>
                  <a:prstDash val="solid"/>
                  <a:round/>
                </a:ln>
              </p:spPr>
              <p:txBody>
                <a:bodyPr rtlCol="0" anchor="ctr"/>
                <a:lstStyle/>
                <a:p>
                  <a:endParaRPr lang="en-CH" sz="4400"/>
                </a:p>
              </p:txBody>
            </p:sp>
            <p:sp>
              <p:nvSpPr>
                <p:cNvPr id="654" name="Freeform 653">
                  <a:extLst>
                    <a:ext uri="{FF2B5EF4-FFF2-40B4-BE49-F238E27FC236}">
                      <a16:creationId xmlns:a16="http://schemas.microsoft.com/office/drawing/2014/main" id="{9B47C6C1-940C-C0E7-DD17-3595A0855683}"/>
                    </a:ext>
                  </a:extLst>
                </p:cNvPr>
                <p:cNvSpPr/>
                <p:nvPr/>
              </p:nvSpPr>
              <p:spPr>
                <a:xfrm>
                  <a:off x="4336760" y="7109072"/>
                  <a:ext cx="3047" cy="244309"/>
                </a:xfrm>
                <a:custGeom>
                  <a:avLst/>
                  <a:gdLst>
                    <a:gd name="connsiteX0" fmla="*/ -2690 w 3047"/>
                    <a:gd name="connsiteY0" fmla="*/ -1937 h 244309"/>
                    <a:gd name="connsiteX1" fmla="*/ -2690 w 3047"/>
                    <a:gd name="connsiteY1" fmla="*/ 242372 h 244309"/>
                  </a:gdLst>
                  <a:ahLst/>
                  <a:cxnLst>
                    <a:cxn ang="0">
                      <a:pos x="connsiteX0" y="connsiteY0"/>
                    </a:cxn>
                    <a:cxn ang="0">
                      <a:pos x="connsiteX1" y="connsiteY1"/>
                    </a:cxn>
                  </a:cxnLst>
                  <a:rect l="l" t="t" r="r" b="b"/>
                  <a:pathLst>
                    <a:path w="3047" h="244309">
                      <a:moveTo>
                        <a:pt x="-2690" y="-1937"/>
                      </a:moveTo>
                      <a:lnTo>
                        <a:pt x="-2690" y="242372"/>
                      </a:lnTo>
                    </a:path>
                  </a:pathLst>
                </a:custGeom>
                <a:noFill/>
                <a:ln w="4236" cap="flat">
                  <a:solidFill>
                    <a:srgbClr val="8DACDF"/>
                  </a:solidFill>
                  <a:prstDash val="solid"/>
                  <a:round/>
                </a:ln>
              </p:spPr>
              <p:txBody>
                <a:bodyPr rtlCol="0" anchor="ctr"/>
                <a:lstStyle/>
                <a:p>
                  <a:endParaRPr lang="en-CH" sz="4400"/>
                </a:p>
              </p:txBody>
            </p:sp>
            <p:sp>
              <p:nvSpPr>
                <p:cNvPr id="655" name="Freeform 654">
                  <a:extLst>
                    <a:ext uri="{FF2B5EF4-FFF2-40B4-BE49-F238E27FC236}">
                      <a16:creationId xmlns:a16="http://schemas.microsoft.com/office/drawing/2014/main" id="{5C340B2B-8567-A977-DC5E-4D265D3AD433}"/>
                    </a:ext>
                  </a:extLst>
                </p:cNvPr>
                <p:cNvSpPr/>
                <p:nvPr/>
              </p:nvSpPr>
              <p:spPr>
                <a:xfrm>
                  <a:off x="4318870" y="7114466"/>
                  <a:ext cx="3047" cy="238957"/>
                </a:xfrm>
                <a:custGeom>
                  <a:avLst/>
                  <a:gdLst>
                    <a:gd name="connsiteX0" fmla="*/ -2696 w 3047"/>
                    <a:gd name="connsiteY0" fmla="*/ -1936 h 238957"/>
                    <a:gd name="connsiteX1" fmla="*/ -2696 w 3047"/>
                    <a:gd name="connsiteY1" fmla="*/ 237022 h 238957"/>
                  </a:gdLst>
                  <a:ahLst/>
                  <a:cxnLst>
                    <a:cxn ang="0">
                      <a:pos x="connsiteX0" y="connsiteY0"/>
                    </a:cxn>
                    <a:cxn ang="0">
                      <a:pos x="connsiteX1" y="connsiteY1"/>
                    </a:cxn>
                  </a:cxnLst>
                  <a:rect l="l" t="t" r="r" b="b"/>
                  <a:pathLst>
                    <a:path w="3047" h="238957">
                      <a:moveTo>
                        <a:pt x="-2696" y="-1936"/>
                      </a:moveTo>
                      <a:lnTo>
                        <a:pt x="-2696" y="237022"/>
                      </a:lnTo>
                    </a:path>
                  </a:pathLst>
                </a:custGeom>
                <a:noFill/>
                <a:ln w="3892" cap="flat">
                  <a:solidFill>
                    <a:srgbClr val="8DACDF"/>
                  </a:solidFill>
                  <a:prstDash val="solid"/>
                  <a:round/>
                </a:ln>
              </p:spPr>
              <p:txBody>
                <a:bodyPr rtlCol="0" anchor="ctr"/>
                <a:lstStyle/>
                <a:p>
                  <a:endParaRPr lang="en-CH" sz="4400"/>
                </a:p>
              </p:txBody>
            </p:sp>
            <p:sp>
              <p:nvSpPr>
                <p:cNvPr id="656" name="Freeform 655">
                  <a:extLst>
                    <a:ext uri="{FF2B5EF4-FFF2-40B4-BE49-F238E27FC236}">
                      <a16:creationId xmlns:a16="http://schemas.microsoft.com/office/drawing/2014/main" id="{EF4C7778-DA9B-16FE-78BF-A0E6367B6405}"/>
                    </a:ext>
                  </a:extLst>
                </p:cNvPr>
                <p:cNvSpPr/>
                <p:nvPr/>
              </p:nvSpPr>
              <p:spPr>
                <a:xfrm>
                  <a:off x="4425500" y="7108003"/>
                  <a:ext cx="3047" cy="216941"/>
                </a:xfrm>
                <a:custGeom>
                  <a:avLst/>
                  <a:gdLst>
                    <a:gd name="connsiteX0" fmla="*/ -2661 w 3047"/>
                    <a:gd name="connsiteY0" fmla="*/ -1942 h 216941"/>
                    <a:gd name="connsiteX1" fmla="*/ -2661 w 3047"/>
                    <a:gd name="connsiteY1" fmla="*/ 215000 h 216941"/>
                  </a:gdLst>
                  <a:ahLst/>
                  <a:cxnLst>
                    <a:cxn ang="0">
                      <a:pos x="connsiteX0" y="connsiteY0"/>
                    </a:cxn>
                    <a:cxn ang="0">
                      <a:pos x="connsiteX1" y="connsiteY1"/>
                    </a:cxn>
                  </a:cxnLst>
                  <a:rect l="l" t="t" r="r" b="b"/>
                  <a:pathLst>
                    <a:path w="3047" h="216941">
                      <a:moveTo>
                        <a:pt x="-2661" y="-1942"/>
                      </a:moveTo>
                      <a:lnTo>
                        <a:pt x="-2661" y="215000"/>
                      </a:lnTo>
                    </a:path>
                  </a:pathLst>
                </a:custGeom>
                <a:noFill/>
                <a:ln w="4172" cap="flat">
                  <a:solidFill>
                    <a:srgbClr val="8DACDF"/>
                  </a:solidFill>
                  <a:prstDash val="solid"/>
                  <a:round/>
                </a:ln>
              </p:spPr>
              <p:txBody>
                <a:bodyPr rtlCol="0" anchor="ctr"/>
                <a:lstStyle/>
                <a:p>
                  <a:endParaRPr lang="en-CH" sz="4400"/>
                </a:p>
              </p:txBody>
            </p:sp>
            <p:sp>
              <p:nvSpPr>
                <p:cNvPr id="657" name="Freeform 656">
                  <a:extLst>
                    <a:ext uri="{FF2B5EF4-FFF2-40B4-BE49-F238E27FC236}">
                      <a16:creationId xmlns:a16="http://schemas.microsoft.com/office/drawing/2014/main" id="{81A87C02-7044-A90F-3919-9537CC12AF89}"/>
                    </a:ext>
                  </a:extLst>
                </p:cNvPr>
                <p:cNvSpPr/>
                <p:nvPr/>
              </p:nvSpPr>
              <p:spPr>
                <a:xfrm>
                  <a:off x="4444859" y="7146759"/>
                  <a:ext cx="3047" cy="168394"/>
                </a:xfrm>
                <a:custGeom>
                  <a:avLst/>
                  <a:gdLst>
                    <a:gd name="connsiteX0" fmla="*/ -2654 w 3047"/>
                    <a:gd name="connsiteY0" fmla="*/ -1944 h 168394"/>
                    <a:gd name="connsiteX1" fmla="*/ -2654 w 3047"/>
                    <a:gd name="connsiteY1" fmla="*/ 166451 h 168394"/>
                  </a:gdLst>
                  <a:ahLst/>
                  <a:cxnLst>
                    <a:cxn ang="0">
                      <a:pos x="connsiteX0" y="connsiteY0"/>
                    </a:cxn>
                    <a:cxn ang="0">
                      <a:pos x="connsiteX1" y="connsiteY1"/>
                    </a:cxn>
                  </a:cxnLst>
                  <a:rect l="l" t="t" r="r" b="b"/>
                  <a:pathLst>
                    <a:path w="3047" h="168394">
                      <a:moveTo>
                        <a:pt x="-2654" y="-1944"/>
                      </a:moveTo>
                      <a:lnTo>
                        <a:pt x="-2654" y="166451"/>
                      </a:lnTo>
                    </a:path>
                  </a:pathLst>
                </a:custGeom>
                <a:noFill/>
                <a:ln w="4257" cap="flat">
                  <a:solidFill>
                    <a:srgbClr val="8DACDF"/>
                  </a:solidFill>
                  <a:prstDash val="solid"/>
                  <a:round/>
                </a:ln>
              </p:spPr>
              <p:txBody>
                <a:bodyPr rtlCol="0" anchor="ctr"/>
                <a:lstStyle/>
                <a:p>
                  <a:endParaRPr lang="en-CH" sz="4400"/>
                </a:p>
              </p:txBody>
            </p:sp>
            <p:sp>
              <p:nvSpPr>
                <p:cNvPr id="658" name="Freeform 657">
                  <a:extLst>
                    <a:ext uri="{FF2B5EF4-FFF2-40B4-BE49-F238E27FC236}">
                      <a16:creationId xmlns:a16="http://schemas.microsoft.com/office/drawing/2014/main" id="{EC221E7E-2E49-6F0F-93C1-BC1AAD80599D}"/>
                    </a:ext>
                  </a:extLst>
                </p:cNvPr>
                <p:cNvSpPr/>
                <p:nvPr/>
              </p:nvSpPr>
              <p:spPr>
                <a:xfrm rot="-5400000">
                  <a:off x="4231862" y="7129111"/>
                  <a:ext cx="52785" cy="402605"/>
                </a:xfrm>
                <a:custGeom>
                  <a:avLst/>
                  <a:gdLst>
                    <a:gd name="connsiteX0" fmla="*/ 38914 w 52785"/>
                    <a:gd name="connsiteY0" fmla="*/ -1905 h 402605"/>
                    <a:gd name="connsiteX1" fmla="*/ 50071 w 52785"/>
                    <a:gd name="connsiteY1" fmla="*/ 400701 h 402605"/>
                  </a:gdLst>
                  <a:ahLst/>
                  <a:cxnLst>
                    <a:cxn ang="0">
                      <a:pos x="connsiteX0" y="connsiteY0"/>
                    </a:cxn>
                    <a:cxn ang="0">
                      <a:pos x="connsiteX1" y="connsiteY1"/>
                    </a:cxn>
                  </a:cxnLst>
                  <a:rect l="l" t="t" r="r" b="b"/>
                  <a:pathLst>
                    <a:path w="52785" h="402605">
                      <a:moveTo>
                        <a:pt x="38914" y="-1905"/>
                      </a:moveTo>
                      <a:cubicBezTo>
                        <a:pt x="16706" y="14827"/>
                        <a:pt x="-48211" y="287118"/>
                        <a:pt x="50071" y="400701"/>
                      </a:cubicBezTo>
                    </a:path>
                  </a:pathLst>
                </a:custGeom>
                <a:noFill/>
                <a:ln w="4464" cap="flat">
                  <a:solidFill>
                    <a:srgbClr val="8DACDF"/>
                  </a:solidFill>
                  <a:prstDash val="solid"/>
                  <a:round/>
                </a:ln>
              </p:spPr>
              <p:txBody>
                <a:bodyPr rtlCol="0" anchor="ctr"/>
                <a:lstStyle/>
                <a:p>
                  <a:endParaRPr lang="en-CH" sz="4400"/>
                </a:p>
              </p:txBody>
            </p:sp>
            <p:sp>
              <p:nvSpPr>
                <p:cNvPr id="659" name="Freeform 658">
                  <a:extLst>
                    <a:ext uri="{FF2B5EF4-FFF2-40B4-BE49-F238E27FC236}">
                      <a16:creationId xmlns:a16="http://schemas.microsoft.com/office/drawing/2014/main" id="{1925D9D0-5B6A-BDF5-7918-A683EE89E5B2}"/>
                    </a:ext>
                  </a:extLst>
                </p:cNvPr>
                <p:cNvSpPr/>
                <p:nvPr/>
              </p:nvSpPr>
              <p:spPr>
                <a:xfrm>
                  <a:off x="4056070" y="7072937"/>
                  <a:ext cx="404032" cy="119451"/>
                </a:xfrm>
                <a:custGeom>
                  <a:avLst/>
                  <a:gdLst>
                    <a:gd name="connsiteX0" fmla="*/ 401665 w 404032"/>
                    <a:gd name="connsiteY0" fmla="*/ 57557 h 119451"/>
                    <a:gd name="connsiteX1" fmla="*/ 199649 w 404032"/>
                    <a:gd name="connsiteY1" fmla="*/ 117283 h 119451"/>
                    <a:gd name="connsiteX2" fmla="*/ -2367 w 404032"/>
                    <a:gd name="connsiteY2" fmla="*/ 57557 h 119451"/>
                    <a:gd name="connsiteX3" fmla="*/ 199649 w 404032"/>
                    <a:gd name="connsiteY3" fmla="*/ -2170 h 119451"/>
                    <a:gd name="connsiteX4" fmla="*/ 401665 w 404032"/>
                    <a:gd name="connsiteY4" fmla="*/ 57557 h 11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032" h="119451">
                      <a:moveTo>
                        <a:pt x="401665" y="57557"/>
                      </a:moveTo>
                      <a:cubicBezTo>
                        <a:pt x="401665" y="90542"/>
                        <a:pt x="311220" y="117283"/>
                        <a:pt x="199649" y="117283"/>
                      </a:cubicBezTo>
                      <a:cubicBezTo>
                        <a:pt x="88079" y="117283"/>
                        <a:pt x="-2367" y="90542"/>
                        <a:pt x="-2367" y="57557"/>
                      </a:cubicBezTo>
                      <a:cubicBezTo>
                        <a:pt x="-2367" y="24571"/>
                        <a:pt x="88079" y="-2170"/>
                        <a:pt x="199649" y="-2170"/>
                      </a:cubicBezTo>
                      <a:cubicBezTo>
                        <a:pt x="311220" y="-2170"/>
                        <a:pt x="401665" y="24571"/>
                        <a:pt x="401665" y="57557"/>
                      </a:cubicBezTo>
                      <a:close/>
                    </a:path>
                  </a:pathLst>
                </a:custGeom>
                <a:solidFill>
                  <a:srgbClr val="1450A4"/>
                </a:solidFill>
                <a:ln w="754" cap="rnd">
                  <a:noFill/>
                  <a:prstDash val="solid"/>
                  <a:round/>
                </a:ln>
              </p:spPr>
              <p:txBody>
                <a:bodyPr rtlCol="0" anchor="ctr"/>
                <a:lstStyle/>
                <a:p>
                  <a:endParaRPr lang="en-CH" sz="4400"/>
                </a:p>
              </p:txBody>
            </p:sp>
            <p:sp>
              <p:nvSpPr>
                <p:cNvPr id="660" name="Freeform 659">
                  <a:extLst>
                    <a:ext uri="{FF2B5EF4-FFF2-40B4-BE49-F238E27FC236}">
                      <a16:creationId xmlns:a16="http://schemas.microsoft.com/office/drawing/2014/main" id="{8E700E92-90F7-B72C-F6C4-91C41719F3BE}"/>
                    </a:ext>
                  </a:extLst>
                </p:cNvPr>
                <p:cNvSpPr/>
                <p:nvPr/>
              </p:nvSpPr>
              <p:spPr>
                <a:xfrm>
                  <a:off x="4113629" y="7091338"/>
                  <a:ext cx="298162" cy="76607"/>
                </a:xfrm>
                <a:custGeom>
                  <a:avLst/>
                  <a:gdLst>
                    <a:gd name="connsiteX0" fmla="*/ 295797 w 298162"/>
                    <a:gd name="connsiteY0" fmla="*/ 36133 h 76607"/>
                    <a:gd name="connsiteX1" fmla="*/ 146716 w 298162"/>
                    <a:gd name="connsiteY1" fmla="*/ 74437 h 76607"/>
                    <a:gd name="connsiteX2" fmla="*/ -2365 w 298162"/>
                    <a:gd name="connsiteY2" fmla="*/ 36133 h 76607"/>
                    <a:gd name="connsiteX3" fmla="*/ 146716 w 298162"/>
                    <a:gd name="connsiteY3" fmla="*/ -2171 h 76607"/>
                    <a:gd name="connsiteX4" fmla="*/ 295797 w 298162"/>
                    <a:gd name="connsiteY4" fmla="*/ 36133 h 76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62" h="76607">
                      <a:moveTo>
                        <a:pt x="295797" y="36133"/>
                      </a:moveTo>
                      <a:cubicBezTo>
                        <a:pt x="295797" y="57288"/>
                        <a:pt x="229051" y="74437"/>
                        <a:pt x="146716" y="74437"/>
                      </a:cubicBezTo>
                      <a:cubicBezTo>
                        <a:pt x="64381" y="74437"/>
                        <a:pt x="-2365" y="57288"/>
                        <a:pt x="-2365" y="36133"/>
                      </a:cubicBezTo>
                      <a:cubicBezTo>
                        <a:pt x="-2365" y="14979"/>
                        <a:pt x="64381" y="-2171"/>
                        <a:pt x="146716" y="-2171"/>
                      </a:cubicBezTo>
                      <a:cubicBezTo>
                        <a:pt x="229051" y="-2171"/>
                        <a:pt x="295797" y="14979"/>
                        <a:pt x="295797" y="36133"/>
                      </a:cubicBezTo>
                      <a:close/>
                    </a:path>
                  </a:pathLst>
                </a:custGeom>
                <a:solidFill>
                  <a:srgbClr val="000102">
                    <a:alpha val="27000"/>
                  </a:srgbClr>
                </a:solidFill>
                <a:ln w="495" cap="rnd">
                  <a:noFill/>
                  <a:prstDash val="solid"/>
                  <a:round/>
                </a:ln>
              </p:spPr>
              <p:txBody>
                <a:bodyPr rtlCol="0" anchor="ctr"/>
                <a:lstStyle/>
                <a:p>
                  <a:endParaRPr lang="en-CH" sz="4400"/>
                </a:p>
              </p:txBody>
            </p:sp>
          </p:grpSp>
        </p:grpSp>
        <p:grpSp>
          <p:nvGrpSpPr>
            <p:cNvPr id="661" name="Graphic 4">
              <a:extLst>
                <a:ext uri="{FF2B5EF4-FFF2-40B4-BE49-F238E27FC236}">
                  <a16:creationId xmlns:a16="http://schemas.microsoft.com/office/drawing/2014/main" id="{6BBE4DDF-D25F-AE58-5039-5B7FEDEF021E}"/>
                </a:ext>
              </a:extLst>
            </p:cNvPr>
            <p:cNvGrpSpPr/>
            <p:nvPr/>
          </p:nvGrpSpPr>
          <p:grpSpPr>
            <a:xfrm>
              <a:off x="4746179" y="7061431"/>
              <a:ext cx="1173732" cy="1600642"/>
              <a:chOff x="4746179" y="7061431"/>
              <a:chExt cx="1173732" cy="1600642"/>
            </a:xfrm>
          </p:grpSpPr>
          <p:grpSp>
            <p:nvGrpSpPr>
              <p:cNvPr id="662" name="Graphic 4">
                <a:extLst>
                  <a:ext uri="{FF2B5EF4-FFF2-40B4-BE49-F238E27FC236}">
                    <a16:creationId xmlns:a16="http://schemas.microsoft.com/office/drawing/2014/main" id="{D9641389-17B3-0485-8A07-0D5B38A0145E}"/>
                  </a:ext>
                </a:extLst>
              </p:cNvPr>
              <p:cNvGrpSpPr/>
              <p:nvPr/>
            </p:nvGrpSpPr>
            <p:grpSpPr>
              <a:xfrm>
                <a:off x="4746179" y="7061431"/>
                <a:ext cx="1173732" cy="1600642"/>
                <a:chOff x="4746179" y="7061431"/>
                <a:chExt cx="1173732" cy="1600642"/>
              </a:xfrm>
            </p:grpSpPr>
            <p:sp>
              <p:nvSpPr>
                <p:cNvPr id="663" name="Freeform 662">
                  <a:extLst>
                    <a:ext uri="{FF2B5EF4-FFF2-40B4-BE49-F238E27FC236}">
                      <a16:creationId xmlns:a16="http://schemas.microsoft.com/office/drawing/2014/main" id="{09FB1D82-E7D1-1083-EE10-5ACB2393FD48}"/>
                    </a:ext>
                  </a:extLst>
                </p:cNvPr>
                <p:cNvSpPr/>
                <p:nvPr/>
              </p:nvSpPr>
              <p:spPr>
                <a:xfrm rot="10800000" flipV="1">
                  <a:off x="4746179" y="7061431"/>
                  <a:ext cx="1173732" cy="1600642"/>
                </a:xfrm>
                <a:custGeom>
                  <a:avLst/>
                  <a:gdLst>
                    <a:gd name="connsiteX0" fmla="*/ -227 w 1173732"/>
                    <a:gd name="connsiteY0" fmla="*/ 1762 h 1600642"/>
                    <a:gd name="connsiteX1" fmla="*/ 1173505 w 1173732"/>
                    <a:gd name="connsiteY1" fmla="*/ 1762 h 1600642"/>
                    <a:gd name="connsiteX2" fmla="*/ 1173505 w 1173732"/>
                    <a:gd name="connsiteY2" fmla="*/ 1602404 h 1600642"/>
                    <a:gd name="connsiteX3" fmla="*/ -228 w 1173732"/>
                    <a:gd name="connsiteY3" fmla="*/ 1602404 h 1600642"/>
                  </a:gdLst>
                  <a:ahLst/>
                  <a:cxnLst>
                    <a:cxn ang="0">
                      <a:pos x="connsiteX0" y="connsiteY0"/>
                    </a:cxn>
                    <a:cxn ang="0">
                      <a:pos x="connsiteX1" y="connsiteY1"/>
                    </a:cxn>
                    <a:cxn ang="0">
                      <a:pos x="connsiteX2" y="connsiteY2"/>
                    </a:cxn>
                    <a:cxn ang="0">
                      <a:pos x="connsiteX3" y="connsiteY3"/>
                    </a:cxn>
                  </a:cxnLst>
                  <a:rect l="l" t="t" r="r" b="b"/>
                  <a:pathLst>
                    <a:path w="1173732" h="1600642">
                      <a:moveTo>
                        <a:pt x="-227" y="1762"/>
                      </a:moveTo>
                      <a:lnTo>
                        <a:pt x="1173505" y="1762"/>
                      </a:lnTo>
                      <a:lnTo>
                        <a:pt x="1173505" y="1602404"/>
                      </a:lnTo>
                      <a:lnTo>
                        <a:pt x="-228" y="1602404"/>
                      </a:lnTo>
                      <a:close/>
                    </a:path>
                  </a:pathLst>
                </a:custGeom>
                <a:noFill/>
                <a:ln w="25355" cap="flat">
                  <a:solidFill>
                    <a:srgbClr val="000080"/>
                  </a:solidFill>
                  <a:prstDash val="solid"/>
                  <a:round/>
                </a:ln>
              </p:spPr>
              <p:txBody>
                <a:bodyPr rtlCol="0" anchor="ctr"/>
                <a:lstStyle/>
                <a:p>
                  <a:endParaRPr lang="en-CH" sz="4400"/>
                </a:p>
              </p:txBody>
            </p:sp>
            <p:sp>
              <p:nvSpPr>
                <p:cNvPr id="664" name="Freeform 663">
                  <a:extLst>
                    <a:ext uri="{FF2B5EF4-FFF2-40B4-BE49-F238E27FC236}">
                      <a16:creationId xmlns:a16="http://schemas.microsoft.com/office/drawing/2014/main" id="{7C3E3F52-53EE-1860-DBC3-B6918BCA0A23}"/>
                    </a:ext>
                  </a:extLst>
                </p:cNvPr>
                <p:cNvSpPr/>
                <p:nvPr/>
              </p:nvSpPr>
              <p:spPr>
                <a:xfrm rot="10800000" flipV="1">
                  <a:off x="4746179" y="7061431"/>
                  <a:ext cx="1173732" cy="1600642"/>
                </a:xfrm>
                <a:custGeom>
                  <a:avLst/>
                  <a:gdLst>
                    <a:gd name="connsiteX0" fmla="*/ -227 w 1173732"/>
                    <a:gd name="connsiteY0" fmla="*/ 1762 h 1600642"/>
                    <a:gd name="connsiteX1" fmla="*/ 1173505 w 1173732"/>
                    <a:gd name="connsiteY1" fmla="*/ 1762 h 1600642"/>
                    <a:gd name="connsiteX2" fmla="*/ 1173505 w 1173732"/>
                    <a:gd name="connsiteY2" fmla="*/ 1602404 h 1600642"/>
                    <a:gd name="connsiteX3" fmla="*/ -228 w 1173732"/>
                    <a:gd name="connsiteY3" fmla="*/ 1602404 h 1600642"/>
                  </a:gdLst>
                  <a:ahLst/>
                  <a:cxnLst>
                    <a:cxn ang="0">
                      <a:pos x="connsiteX0" y="connsiteY0"/>
                    </a:cxn>
                    <a:cxn ang="0">
                      <a:pos x="connsiteX1" y="connsiteY1"/>
                    </a:cxn>
                    <a:cxn ang="0">
                      <a:pos x="connsiteX2" y="connsiteY2"/>
                    </a:cxn>
                    <a:cxn ang="0">
                      <a:pos x="connsiteX3" y="connsiteY3"/>
                    </a:cxn>
                  </a:cxnLst>
                  <a:rect l="l" t="t" r="r" b="b"/>
                  <a:pathLst>
                    <a:path w="1173732" h="1600642">
                      <a:moveTo>
                        <a:pt x="-227" y="1762"/>
                      </a:moveTo>
                      <a:lnTo>
                        <a:pt x="1173505" y="1762"/>
                      </a:lnTo>
                      <a:lnTo>
                        <a:pt x="1173505" y="1602404"/>
                      </a:lnTo>
                      <a:lnTo>
                        <a:pt x="-228" y="1602404"/>
                      </a:lnTo>
                      <a:close/>
                    </a:path>
                  </a:pathLst>
                </a:custGeom>
                <a:solidFill>
                  <a:srgbClr val="FFFFFF"/>
                </a:solidFill>
                <a:ln w="5051" cap="rnd">
                  <a:noFill/>
                  <a:prstDash val="solid"/>
                  <a:round/>
                </a:ln>
              </p:spPr>
              <p:txBody>
                <a:bodyPr rtlCol="0" anchor="ctr"/>
                <a:lstStyle/>
                <a:p>
                  <a:endParaRPr lang="en-CH" sz="4400"/>
                </a:p>
              </p:txBody>
            </p:sp>
          </p:grpSp>
          <p:sp>
            <p:nvSpPr>
              <p:cNvPr id="665" name="Freeform 664">
                <a:extLst>
                  <a:ext uri="{FF2B5EF4-FFF2-40B4-BE49-F238E27FC236}">
                    <a16:creationId xmlns:a16="http://schemas.microsoft.com/office/drawing/2014/main" id="{73CDFC5A-0907-27A8-9D55-2756D09FA49D}"/>
                  </a:ext>
                </a:extLst>
              </p:cNvPr>
              <p:cNvSpPr/>
              <p:nvPr/>
            </p:nvSpPr>
            <p:spPr>
              <a:xfrm rot="10800000" flipV="1">
                <a:off x="5074215" y="7518753"/>
                <a:ext cx="766856" cy="3047"/>
              </a:xfrm>
              <a:custGeom>
                <a:avLst/>
                <a:gdLst>
                  <a:gd name="connsiteX0" fmla="*/ -72 w 766856"/>
                  <a:gd name="connsiteY0" fmla="*/ 1730 h 3047"/>
                  <a:gd name="connsiteX1" fmla="*/ 766784 w 766856"/>
                  <a:gd name="connsiteY1" fmla="*/ 1730 h 3047"/>
                </a:gdLst>
                <a:ahLst/>
                <a:cxnLst>
                  <a:cxn ang="0">
                    <a:pos x="connsiteX0" y="connsiteY0"/>
                  </a:cxn>
                  <a:cxn ang="0">
                    <a:pos x="connsiteX1" y="connsiteY1"/>
                  </a:cxn>
                </a:cxnLst>
                <a:rect l="l" t="t" r="r" b="b"/>
                <a:pathLst>
                  <a:path w="766856" h="3047">
                    <a:moveTo>
                      <a:pt x="-72" y="1730"/>
                    </a:moveTo>
                    <a:lnTo>
                      <a:pt x="766784" y="1730"/>
                    </a:lnTo>
                  </a:path>
                </a:pathLst>
              </a:custGeom>
              <a:noFill/>
              <a:ln w="13459" cap="flat">
                <a:solidFill>
                  <a:srgbClr val="000080"/>
                </a:solidFill>
                <a:prstDash val="solid"/>
                <a:round/>
              </a:ln>
            </p:spPr>
            <p:txBody>
              <a:bodyPr rtlCol="0" anchor="ctr"/>
              <a:lstStyle/>
              <a:p>
                <a:endParaRPr lang="en-CH" sz="4400"/>
              </a:p>
            </p:txBody>
          </p:sp>
          <p:sp>
            <p:nvSpPr>
              <p:cNvPr id="666" name="Freeform 665">
                <a:extLst>
                  <a:ext uri="{FF2B5EF4-FFF2-40B4-BE49-F238E27FC236}">
                    <a16:creationId xmlns:a16="http://schemas.microsoft.com/office/drawing/2014/main" id="{A86B2F52-E771-609C-CA43-779C49CEC304}"/>
                  </a:ext>
                </a:extLst>
              </p:cNvPr>
              <p:cNvSpPr/>
              <p:nvPr/>
            </p:nvSpPr>
            <p:spPr>
              <a:xfrm rot="10800000" flipV="1">
                <a:off x="5074215" y="7747417"/>
                <a:ext cx="766856" cy="3047"/>
              </a:xfrm>
              <a:custGeom>
                <a:avLst/>
                <a:gdLst>
                  <a:gd name="connsiteX0" fmla="*/ -72 w 766856"/>
                  <a:gd name="connsiteY0" fmla="*/ 1805 h 3047"/>
                  <a:gd name="connsiteX1" fmla="*/ 766784 w 766856"/>
                  <a:gd name="connsiteY1" fmla="*/ 1805 h 3047"/>
                </a:gdLst>
                <a:ahLst/>
                <a:cxnLst>
                  <a:cxn ang="0">
                    <a:pos x="connsiteX0" y="connsiteY0"/>
                  </a:cxn>
                  <a:cxn ang="0">
                    <a:pos x="connsiteX1" y="connsiteY1"/>
                  </a:cxn>
                </a:cxnLst>
                <a:rect l="l" t="t" r="r" b="b"/>
                <a:pathLst>
                  <a:path w="766856" h="3047">
                    <a:moveTo>
                      <a:pt x="-72" y="1805"/>
                    </a:moveTo>
                    <a:lnTo>
                      <a:pt x="766784" y="1805"/>
                    </a:lnTo>
                  </a:path>
                </a:pathLst>
              </a:custGeom>
              <a:noFill/>
              <a:ln w="13459" cap="flat">
                <a:solidFill>
                  <a:srgbClr val="000080"/>
                </a:solidFill>
                <a:prstDash val="solid"/>
                <a:round/>
              </a:ln>
            </p:spPr>
            <p:txBody>
              <a:bodyPr rtlCol="0" anchor="ctr"/>
              <a:lstStyle/>
              <a:p>
                <a:endParaRPr lang="en-CH" sz="4400"/>
              </a:p>
            </p:txBody>
          </p:sp>
          <p:sp>
            <p:nvSpPr>
              <p:cNvPr id="667" name="Freeform 666">
                <a:extLst>
                  <a:ext uri="{FF2B5EF4-FFF2-40B4-BE49-F238E27FC236}">
                    <a16:creationId xmlns:a16="http://schemas.microsoft.com/office/drawing/2014/main" id="{A246CB0B-3297-4E07-4882-A317B986D7CF}"/>
                  </a:ext>
                </a:extLst>
              </p:cNvPr>
              <p:cNvSpPr/>
              <p:nvPr/>
            </p:nvSpPr>
            <p:spPr>
              <a:xfrm rot="10800000" flipV="1">
                <a:off x="5074215" y="7986016"/>
                <a:ext cx="766856" cy="3047"/>
              </a:xfrm>
              <a:custGeom>
                <a:avLst/>
                <a:gdLst>
                  <a:gd name="connsiteX0" fmla="*/ -72 w 766856"/>
                  <a:gd name="connsiteY0" fmla="*/ 1884 h 3047"/>
                  <a:gd name="connsiteX1" fmla="*/ 766784 w 766856"/>
                  <a:gd name="connsiteY1" fmla="*/ 1884 h 3047"/>
                </a:gdLst>
                <a:ahLst/>
                <a:cxnLst>
                  <a:cxn ang="0">
                    <a:pos x="connsiteX0" y="connsiteY0"/>
                  </a:cxn>
                  <a:cxn ang="0">
                    <a:pos x="connsiteX1" y="connsiteY1"/>
                  </a:cxn>
                </a:cxnLst>
                <a:rect l="l" t="t" r="r" b="b"/>
                <a:pathLst>
                  <a:path w="766856" h="3047">
                    <a:moveTo>
                      <a:pt x="-72" y="1884"/>
                    </a:moveTo>
                    <a:lnTo>
                      <a:pt x="766784" y="1884"/>
                    </a:lnTo>
                  </a:path>
                </a:pathLst>
              </a:custGeom>
              <a:noFill/>
              <a:ln w="13459" cap="flat">
                <a:solidFill>
                  <a:srgbClr val="000080"/>
                </a:solidFill>
                <a:prstDash val="solid"/>
                <a:round/>
              </a:ln>
            </p:spPr>
            <p:txBody>
              <a:bodyPr rtlCol="0" anchor="ctr"/>
              <a:lstStyle/>
              <a:p>
                <a:endParaRPr lang="en-CH" sz="4400"/>
              </a:p>
            </p:txBody>
          </p:sp>
          <p:sp>
            <p:nvSpPr>
              <p:cNvPr id="668" name="Freeform 667">
                <a:extLst>
                  <a:ext uri="{FF2B5EF4-FFF2-40B4-BE49-F238E27FC236}">
                    <a16:creationId xmlns:a16="http://schemas.microsoft.com/office/drawing/2014/main" id="{422CF0BB-9E8C-5B2D-B53E-7E2D850DF47C}"/>
                  </a:ext>
                </a:extLst>
              </p:cNvPr>
              <p:cNvSpPr/>
              <p:nvPr/>
            </p:nvSpPr>
            <p:spPr>
              <a:xfrm rot="10800000" flipV="1">
                <a:off x="5074215" y="8224621"/>
                <a:ext cx="766856" cy="3047"/>
              </a:xfrm>
              <a:custGeom>
                <a:avLst/>
                <a:gdLst>
                  <a:gd name="connsiteX0" fmla="*/ -72 w 766856"/>
                  <a:gd name="connsiteY0" fmla="*/ 1962 h 3047"/>
                  <a:gd name="connsiteX1" fmla="*/ 766784 w 766856"/>
                  <a:gd name="connsiteY1" fmla="*/ 1962 h 3047"/>
                </a:gdLst>
                <a:ahLst/>
                <a:cxnLst>
                  <a:cxn ang="0">
                    <a:pos x="connsiteX0" y="connsiteY0"/>
                  </a:cxn>
                  <a:cxn ang="0">
                    <a:pos x="connsiteX1" y="connsiteY1"/>
                  </a:cxn>
                </a:cxnLst>
                <a:rect l="l" t="t" r="r" b="b"/>
                <a:pathLst>
                  <a:path w="766856" h="3047">
                    <a:moveTo>
                      <a:pt x="-72" y="1962"/>
                    </a:moveTo>
                    <a:lnTo>
                      <a:pt x="766784" y="1962"/>
                    </a:lnTo>
                  </a:path>
                </a:pathLst>
              </a:custGeom>
              <a:noFill/>
              <a:ln w="13459" cap="flat">
                <a:solidFill>
                  <a:srgbClr val="000080"/>
                </a:solidFill>
                <a:prstDash val="solid"/>
                <a:round/>
              </a:ln>
            </p:spPr>
            <p:txBody>
              <a:bodyPr rtlCol="0" anchor="ctr"/>
              <a:lstStyle/>
              <a:p>
                <a:endParaRPr lang="en-CH" sz="4400"/>
              </a:p>
            </p:txBody>
          </p:sp>
          <p:sp>
            <p:nvSpPr>
              <p:cNvPr id="669" name="Freeform 668">
                <a:extLst>
                  <a:ext uri="{FF2B5EF4-FFF2-40B4-BE49-F238E27FC236}">
                    <a16:creationId xmlns:a16="http://schemas.microsoft.com/office/drawing/2014/main" id="{368FC8F2-DABC-268C-0F05-E79925C32614}"/>
                  </a:ext>
                </a:extLst>
              </p:cNvPr>
              <p:cNvSpPr/>
              <p:nvPr/>
            </p:nvSpPr>
            <p:spPr>
              <a:xfrm rot="10800000" flipV="1">
                <a:off x="5074215" y="8463227"/>
                <a:ext cx="766856" cy="3047"/>
              </a:xfrm>
              <a:custGeom>
                <a:avLst/>
                <a:gdLst>
                  <a:gd name="connsiteX0" fmla="*/ -72 w 766856"/>
                  <a:gd name="connsiteY0" fmla="*/ 2040 h 3047"/>
                  <a:gd name="connsiteX1" fmla="*/ 766784 w 766856"/>
                  <a:gd name="connsiteY1" fmla="*/ 2040 h 3047"/>
                </a:gdLst>
                <a:ahLst/>
                <a:cxnLst>
                  <a:cxn ang="0">
                    <a:pos x="connsiteX0" y="connsiteY0"/>
                  </a:cxn>
                  <a:cxn ang="0">
                    <a:pos x="connsiteX1" y="connsiteY1"/>
                  </a:cxn>
                </a:cxnLst>
                <a:rect l="l" t="t" r="r" b="b"/>
                <a:pathLst>
                  <a:path w="766856" h="3047">
                    <a:moveTo>
                      <a:pt x="-72" y="2040"/>
                    </a:moveTo>
                    <a:lnTo>
                      <a:pt x="766784" y="2040"/>
                    </a:lnTo>
                  </a:path>
                </a:pathLst>
              </a:custGeom>
              <a:noFill/>
              <a:ln w="13459" cap="flat">
                <a:solidFill>
                  <a:srgbClr val="000080"/>
                </a:solidFill>
                <a:prstDash val="solid"/>
                <a:round/>
              </a:ln>
            </p:spPr>
            <p:txBody>
              <a:bodyPr rtlCol="0" anchor="ctr"/>
              <a:lstStyle/>
              <a:p>
                <a:endParaRPr lang="en-CH" sz="4400"/>
              </a:p>
            </p:txBody>
          </p:sp>
          <p:sp>
            <p:nvSpPr>
              <p:cNvPr id="670" name="Freeform 669">
                <a:extLst>
                  <a:ext uri="{FF2B5EF4-FFF2-40B4-BE49-F238E27FC236}">
                    <a16:creationId xmlns:a16="http://schemas.microsoft.com/office/drawing/2014/main" id="{A7B9A8F6-79AB-CDF4-0C78-5CD2EE4DA152}"/>
                  </a:ext>
                </a:extLst>
              </p:cNvPr>
              <p:cNvSpPr/>
              <p:nvPr/>
            </p:nvSpPr>
            <p:spPr>
              <a:xfrm rot="10800000" flipV="1">
                <a:off x="4823168" y="7232924"/>
                <a:ext cx="1012007" cy="3047"/>
              </a:xfrm>
              <a:custGeom>
                <a:avLst/>
                <a:gdLst>
                  <a:gd name="connsiteX0" fmla="*/ -114 w 1012007"/>
                  <a:gd name="connsiteY0" fmla="*/ 1637 h 3047"/>
                  <a:gd name="connsiteX1" fmla="*/ 1011894 w 1012007"/>
                  <a:gd name="connsiteY1" fmla="*/ 1637 h 3047"/>
                </a:gdLst>
                <a:ahLst/>
                <a:cxnLst>
                  <a:cxn ang="0">
                    <a:pos x="connsiteX0" y="connsiteY0"/>
                  </a:cxn>
                  <a:cxn ang="0">
                    <a:pos x="connsiteX1" y="connsiteY1"/>
                  </a:cxn>
                </a:cxnLst>
                <a:rect l="l" t="t" r="r" b="b"/>
                <a:pathLst>
                  <a:path w="1012007" h="3047">
                    <a:moveTo>
                      <a:pt x="-114" y="1637"/>
                    </a:moveTo>
                    <a:lnTo>
                      <a:pt x="1011894" y="1637"/>
                    </a:lnTo>
                  </a:path>
                </a:pathLst>
              </a:custGeom>
              <a:noFill/>
              <a:ln w="12833" cap="flat">
                <a:solidFill>
                  <a:srgbClr val="000080"/>
                </a:solidFill>
                <a:prstDash val="solid"/>
                <a:round/>
              </a:ln>
            </p:spPr>
            <p:txBody>
              <a:bodyPr rtlCol="0" anchor="ctr"/>
              <a:lstStyle/>
              <a:p>
                <a:endParaRPr lang="en-CH" sz="4400"/>
              </a:p>
            </p:txBody>
          </p:sp>
          <p:sp>
            <p:nvSpPr>
              <p:cNvPr id="671" name="Freeform 670">
                <a:extLst>
                  <a:ext uri="{FF2B5EF4-FFF2-40B4-BE49-F238E27FC236}">
                    <a16:creationId xmlns:a16="http://schemas.microsoft.com/office/drawing/2014/main" id="{A8B6C055-270A-F541-02A2-676BFABE1CA9}"/>
                  </a:ext>
                </a:extLst>
              </p:cNvPr>
              <p:cNvSpPr/>
              <p:nvPr/>
            </p:nvSpPr>
            <p:spPr>
              <a:xfrm rot="10800000" flipV="1">
                <a:off x="4827468" y="7161604"/>
                <a:ext cx="1012007" cy="3047"/>
              </a:xfrm>
              <a:custGeom>
                <a:avLst/>
                <a:gdLst>
                  <a:gd name="connsiteX0" fmla="*/ -113 w 1012007"/>
                  <a:gd name="connsiteY0" fmla="*/ 1613 h 3047"/>
                  <a:gd name="connsiteX1" fmla="*/ 1011895 w 1012007"/>
                  <a:gd name="connsiteY1" fmla="*/ 1613 h 3047"/>
                </a:gdLst>
                <a:ahLst/>
                <a:cxnLst>
                  <a:cxn ang="0">
                    <a:pos x="connsiteX0" y="connsiteY0"/>
                  </a:cxn>
                  <a:cxn ang="0">
                    <a:pos x="connsiteX1" y="connsiteY1"/>
                  </a:cxn>
                </a:cxnLst>
                <a:rect l="l" t="t" r="r" b="b"/>
                <a:pathLst>
                  <a:path w="1012007" h="3047">
                    <a:moveTo>
                      <a:pt x="-113" y="1613"/>
                    </a:moveTo>
                    <a:lnTo>
                      <a:pt x="1011895" y="1613"/>
                    </a:lnTo>
                  </a:path>
                </a:pathLst>
              </a:custGeom>
              <a:noFill/>
              <a:ln w="12833" cap="flat">
                <a:solidFill>
                  <a:srgbClr val="000080"/>
                </a:solidFill>
                <a:prstDash val="solid"/>
                <a:round/>
              </a:ln>
            </p:spPr>
            <p:txBody>
              <a:bodyPr rtlCol="0" anchor="ctr"/>
              <a:lstStyle/>
              <a:p>
                <a:endParaRPr lang="en-CH" sz="4400"/>
              </a:p>
            </p:txBody>
          </p:sp>
          <p:grpSp>
            <p:nvGrpSpPr>
              <p:cNvPr id="672" name="Graphic 4">
                <a:extLst>
                  <a:ext uri="{FF2B5EF4-FFF2-40B4-BE49-F238E27FC236}">
                    <a16:creationId xmlns:a16="http://schemas.microsoft.com/office/drawing/2014/main" id="{A2EA2FEC-8F0A-AA9B-0AB6-AAC38475128B}"/>
                  </a:ext>
                </a:extLst>
              </p:cNvPr>
              <p:cNvGrpSpPr/>
              <p:nvPr/>
            </p:nvGrpSpPr>
            <p:grpSpPr>
              <a:xfrm>
                <a:off x="4843414" y="7433614"/>
                <a:ext cx="150395" cy="150405"/>
                <a:chOff x="4843414" y="7433614"/>
                <a:chExt cx="150395" cy="150405"/>
              </a:xfrm>
            </p:grpSpPr>
            <p:sp>
              <p:nvSpPr>
                <p:cNvPr id="673" name="Freeform 672">
                  <a:extLst>
                    <a:ext uri="{FF2B5EF4-FFF2-40B4-BE49-F238E27FC236}">
                      <a16:creationId xmlns:a16="http://schemas.microsoft.com/office/drawing/2014/main" id="{F1220E4F-716F-B0C5-2517-420C3495C593}"/>
                    </a:ext>
                  </a:extLst>
                </p:cNvPr>
                <p:cNvSpPr/>
                <p:nvPr/>
              </p:nvSpPr>
              <p:spPr>
                <a:xfrm>
                  <a:off x="4851511" y="7441711"/>
                  <a:ext cx="134202" cy="134210"/>
                </a:xfrm>
                <a:custGeom>
                  <a:avLst/>
                  <a:gdLst>
                    <a:gd name="connsiteX0" fmla="*/ -3762 w 134202"/>
                    <a:gd name="connsiteY0" fmla="*/ 939 h 134210"/>
                    <a:gd name="connsiteX1" fmla="*/ 130440 w 134202"/>
                    <a:gd name="connsiteY1" fmla="*/ 939 h 134210"/>
                    <a:gd name="connsiteX2" fmla="*/ 130440 w 134202"/>
                    <a:gd name="connsiteY2" fmla="*/ 135149 h 134210"/>
                    <a:gd name="connsiteX3" fmla="*/ -3762 w 134202"/>
                    <a:gd name="connsiteY3" fmla="*/ 135149 h 134210"/>
                  </a:gdLst>
                  <a:ahLst/>
                  <a:cxnLst>
                    <a:cxn ang="0">
                      <a:pos x="connsiteX0" y="connsiteY0"/>
                    </a:cxn>
                    <a:cxn ang="0">
                      <a:pos x="connsiteX1" y="connsiteY1"/>
                    </a:cxn>
                    <a:cxn ang="0">
                      <a:pos x="connsiteX2" y="connsiteY2"/>
                    </a:cxn>
                    <a:cxn ang="0">
                      <a:pos x="connsiteX3" y="connsiteY3"/>
                    </a:cxn>
                  </a:cxnLst>
                  <a:rect l="l" t="t" r="r" b="b"/>
                  <a:pathLst>
                    <a:path w="134202" h="134210">
                      <a:moveTo>
                        <a:pt x="-3762" y="939"/>
                      </a:moveTo>
                      <a:lnTo>
                        <a:pt x="130440" y="939"/>
                      </a:lnTo>
                      <a:lnTo>
                        <a:pt x="130440" y="135149"/>
                      </a:lnTo>
                      <a:lnTo>
                        <a:pt x="-3762" y="135149"/>
                      </a:lnTo>
                      <a:close/>
                    </a:path>
                  </a:pathLst>
                </a:custGeom>
                <a:solidFill>
                  <a:srgbClr val="FFFFFF"/>
                </a:solidFill>
                <a:ln w="895" cap="rnd">
                  <a:noFill/>
                  <a:prstDash val="solid"/>
                  <a:round/>
                </a:ln>
              </p:spPr>
              <p:txBody>
                <a:bodyPr rtlCol="0" anchor="ctr"/>
                <a:lstStyle/>
                <a:p>
                  <a:endParaRPr lang="en-CH" sz="4400"/>
                </a:p>
              </p:txBody>
            </p:sp>
            <p:sp>
              <p:nvSpPr>
                <p:cNvPr id="674" name="Freeform 673">
                  <a:extLst>
                    <a:ext uri="{FF2B5EF4-FFF2-40B4-BE49-F238E27FC236}">
                      <a16:creationId xmlns:a16="http://schemas.microsoft.com/office/drawing/2014/main" id="{27C690A6-4B7B-52D0-CB3E-5C7EBB02F0A7}"/>
                    </a:ext>
                  </a:extLst>
                </p:cNvPr>
                <p:cNvSpPr/>
                <p:nvPr/>
              </p:nvSpPr>
              <p:spPr>
                <a:xfrm>
                  <a:off x="4843414" y="7433614"/>
                  <a:ext cx="150395" cy="150405"/>
                </a:xfrm>
                <a:custGeom>
                  <a:avLst/>
                  <a:gdLst>
                    <a:gd name="connsiteX0" fmla="*/ 146633 w 150395"/>
                    <a:gd name="connsiteY0" fmla="*/ 151344 h 150405"/>
                    <a:gd name="connsiteX1" fmla="*/ -3762 w 150395"/>
                    <a:gd name="connsiteY1" fmla="*/ 151344 h 150405"/>
                    <a:gd name="connsiteX2" fmla="*/ -3762 w 150395"/>
                    <a:gd name="connsiteY2" fmla="*/ 939 h 150405"/>
                    <a:gd name="connsiteX3" fmla="*/ 146633 w 150395"/>
                    <a:gd name="connsiteY3" fmla="*/ 939 h 150405"/>
                    <a:gd name="connsiteX4" fmla="*/ 146633 w 150395"/>
                    <a:gd name="connsiteY4" fmla="*/ 151344 h 150405"/>
                    <a:gd name="connsiteX5" fmla="*/ 138537 w 150395"/>
                    <a:gd name="connsiteY5" fmla="*/ 9036 h 150405"/>
                    <a:gd name="connsiteX6" fmla="*/ 4335 w 150395"/>
                    <a:gd name="connsiteY6" fmla="*/ 9036 h 150405"/>
                    <a:gd name="connsiteX7" fmla="*/ 4335 w 150395"/>
                    <a:gd name="connsiteY7" fmla="*/ 143247 h 150405"/>
                    <a:gd name="connsiteX8" fmla="*/ 138537 w 150395"/>
                    <a:gd name="connsiteY8" fmla="*/ 143247 h 150405"/>
                    <a:gd name="connsiteX9" fmla="*/ 138537 w 150395"/>
                    <a:gd name="connsiteY9" fmla="*/ 9036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6633" y="151344"/>
                      </a:moveTo>
                      <a:lnTo>
                        <a:pt x="-3762" y="151344"/>
                      </a:lnTo>
                      <a:lnTo>
                        <a:pt x="-3762" y="939"/>
                      </a:lnTo>
                      <a:lnTo>
                        <a:pt x="146633" y="939"/>
                      </a:lnTo>
                      <a:lnTo>
                        <a:pt x="146633" y="151344"/>
                      </a:lnTo>
                      <a:close/>
                      <a:moveTo>
                        <a:pt x="138537" y="9036"/>
                      </a:moveTo>
                      <a:lnTo>
                        <a:pt x="4335" y="9036"/>
                      </a:lnTo>
                      <a:lnTo>
                        <a:pt x="4335" y="143247"/>
                      </a:lnTo>
                      <a:lnTo>
                        <a:pt x="138537" y="143247"/>
                      </a:lnTo>
                      <a:lnTo>
                        <a:pt x="138537" y="9036"/>
                      </a:lnTo>
                      <a:close/>
                    </a:path>
                  </a:pathLst>
                </a:custGeom>
                <a:solidFill>
                  <a:srgbClr val="000080"/>
                </a:solidFill>
                <a:ln w="895" cap="rnd">
                  <a:noFill/>
                  <a:prstDash val="solid"/>
                  <a:round/>
                </a:ln>
              </p:spPr>
              <p:txBody>
                <a:bodyPr rtlCol="0" anchor="ctr"/>
                <a:lstStyle/>
                <a:p>
                  <a:endParaRPr lang="en-CH" sz="4400"/>
                </a:p>
              </p:txBody>
            </p:sp>
          </p:grpSp>
          <p:grpSp>
            <p:nvGrpSpPr>
              <p:cNvPr id="675" name="Graphic 4">
                <a:extLst>
                  <a:ext uri="{FF2B5EF4-FFF2-40B4-BE49-F238E27FC236}">
                    <a16:creationId xmlns:a16="http://schemas.microsoft.com/office/drawing/2014/main" id="{4EA81948-7348-5D22-A90C-7C366ED15F99}"/>
                  </a:ext>
                </a:extLst>
              </p:cNvPr>
              <p:cNvGrpSpPr/>
              <p:nvPr/>
            </p:nvGrpSpPr>
            <p:grpSpPr>
              <a:xfrm>
                <a:off x="4843414" y="7672219"/>
                <a:ext cx="150395" cy="150405"/>
                <a:chOff x="4843414" y="7672219"/>
                <a:chExt cx="150395" cy="150405"/>
              </a:xfrm>
            </p:grpSpPr>
            <p:sp>
              <p:nvSpPr>
                <p:cNvPr id="676" name="Freeform 675">
                  <a:extLst>
                    <a:ext uri="{FF2B5EF4-FFF2-40B4-BE49-F238E27FC236}">
                      <a16:creationId xmlns:a16="http://schemas.microsoft.com/office/drawing/2014/main" id="{AE8A4B23-EF78-3681-CCE9-1BDCF6784C8B}"/>
                    </a:ext>
                  </a:extLst>
                </p:cNvPr>
                <p:cNvSpPr/>
                <p:nvPr/>
              </p:nvSpPr>
              <p:spPr>
                <a:xfrm>
                  <a:off x="4851511" y="7680316"/>
                  <a:ext cx="134202" cy="134210"/>
                </a:xfrm>
                <a:custGeom>
                  <a:avLst/>
                  <a:gdLst>
                    <a:gd name="connsiteX0" fmla="*/ -3762 w 134202"/>
                    <a:gd name="connsiteY0" fmla="*/ 1017 h 134210"/>
                    <a:gd name="connsiteX1" fmla="*/ 130440 w 134202"/>
                    <a:gd name="connsiteY1" fmla="*/ 1017 h 134210"/>
                    <a:gd name="connsiteX2" fmla="*/ 130440 w 134202"/>
                    <a:gd name="connsiteY2" fmla="*/ 135228 h 134210"/>
                    <a:gd name="connsiteX3" fmla="*/ -3762 w 134202"/>
                    <a:gd name="connsiteY3" fmla="*/ 135228 h 134210"/>
                  </a:gdLst>
                  <a:ahLst/>
                  <a:cxnLst>
                    <a:cxn ang="0">
                      <a:pos x="connsiteX0" y="connsiteY0"/>
                    </a:cxn>
                    <a:cxn ang="0">
                      <a:pos x="connsiteX1" y="connsiteY1"/>
                    </a:cxn>
                    <a:cxn ang="0">
                      <a:pos x="connsiteX2" y="connsiteY2"/>
                    </a:cxn>
                    <a:cxn ang="0">
                      <a:pos x="connsiteX3" y="connsiteY3"/>
                    </a:cxn>
                  </a:cxnLst>
                  <a:rect l="l" t="t" r="r" b="b"/>
                  <a:pathLst>
                    <a:path w="134202" h="134210">
                      <a:moveTo>
                        <a:pt x="-3762" y="1017"/>
                      </a:moveTo>
                      <a:lnTo>
                        <a:pt x="130440" y="1017"/>
                      </a:lnTo>
                      <a:lnTo>
                        <a:pt x="130440" y="135228"/>
                      </a:lnTo>
                      <a:lnTo>
                        <a:pt x="-3762" y="135228"/>
                      </a:lnTo>
                      <a:close/>
                    </a:path>
                  </a:pathLst>
                </a:custGeom>
                <a:solidFill>
                  <a:srgbClr val="FFFFFF"/>
                </a:solidFill>
                <a:ln w="895" cap="rnd">
                  <a:noFill/>
                  <a:prstDash val="solid"/>
                  <a:round/>
                </a:ln>
              </p:spPr>
              <p:txBody>
                <a:bodyPr rtlCol="0" anchor="ctr"/>
                <a:lstStyle/>
                <a:p>
                  <a:endParaRPr lang="en-CH" sz="4400"/>
                </a:p>
              </p:txBody>
            </p:sp>
            <p:sp>
              <p:nvSpPr>
                <p:cNvPr id="677" name="Freeform 676">
                  <a:extLst>
                    <a:ext uri="{FF2B5EF4-FFF2-40B4-BE49-F238E27FC236}">
                      <a16:creationId xmlns:a16="http://schemas.microsoft.com/office/drawing/2014/main" id="{420CB6F0-8C1A-1FEF-1475-C85FF960A784}"/>
                    </a:ext>
                  </a:extLst>
                </p:cNvPr>
                <p:cNvSpPr/>
                <p:nvPr/>
              </p:nvSpPr>
              <p:spPr>
                <a:xfrm>
                  <a:off x="4843414" y="7672219"/>
                  <a:ext cx="150395" cy="150405"/>
                </a:xfrm>
                <a:custGeom>
                  <a:avLst/>
                  <a:gdLst>
                    <a:gd name="connsiteX0" fmla="*/ 146633 w 150395"/>
                    <a:gd name="connsiteY0" fmla="*/ 151423 h 150405"/>
                    <a:gd name="connsiteX1" fmla="*/ -3762 w 150395"/>
                    <a:gd name="connsiteY1" fmla="*/ 151423 h 150405"/>
                    <a:gd name="connsiteX2" fmla="*/ -3762 w 150395"/>
                    <a:gd name="connsiteY2" fmla="*/ 1017 h 150405"/>
                    <a:gd name="connsiteX3" fmla="*/ 146633 w 150395"/>
                    <a:gd name="connsiteY3" fmla="*/ 1017 h 150405"/>
                    <a:gd name="connsiteX4" fmla="*/ 146633 w 150395"/>
                    <a:gd name="connsiteY4" fmla="*/ 151423 h 150405"/>
                    <a:gd name="connsiteX5" fmla="*/ 138537 w 150395"/>
                    <a:gd name="connsiteY5" fmla="*/ 9115 h 150405"/>
                    <a:gd name="connsiteX6" fmla="*/ 4335 w 150395"/>
                    <a:gd name="connsiteY6" fmla="*/ 9115 h 150405"/>
                    <a:gd name="connsiteX7" fmla="*/ 4335 w 150395"/>
                    <a:gd name="connsiteY7" fmla="*/ 143325 h 150405"/>
                    <a:gd name="connsiteX8" fmla="*/ 138537 w 150395"/>
                    <a:gd name="connsiteY8" fmla="*/ 143325 h 150405"/>
                    <a:gd name="connsiteX9" fmla="*/ 138537 w 150395"/>
                    <a:gd name="connsiteY9" fmla="*/ 9115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6633" y="151423"/>
                      </a:moveTo>
                      <a:lnTo>
                        <a:pt x="-3762" y="151423"/>
                      </a:lnTo>
                      <a:lnTo>
                        <a:pt x="-3762" y="1017"/>
                      </a:lnTo>
                      <a:lnTo>
                        <a:pt x="146633" y="1017"/>
                      </a:lnTo>
                      <a:lnTo>
                        <a:pt x="146633" y="151423"/>
                      </a:lnTo>
                      <a:close/>
                      <a:moveTo>
                        <a:pt x="138537" y="9115"/>
                      </a:moveTo>
                      <a:lnTo>
                        <a:pt x="4335" y="9115"/>
                      </a:lnTo>
                      <a:lnTo>
                        <a:pt x="4335" y="143325"/>
                      </a:lnTo>
                      <a:lnTo>
                        <a:pt x="138537" y="143325"/>
                      </a:lnTo>
                      <a:lnTo>
                        <a:pt x="138537" y="9115"/>
                      </a:lnTo>
                      <a:close/>
                    </a:path>
                  </a:pathLst>
                </a:custGeom>
                <a:solidFill>
                  <a:srgbClr val="000080"/>
                </a:solidFill>
                <a:ln w="895" cap="rnd">
                  <a:noFill/>
                  <a:prstDash val="solid"/>
                  <a:round/>
                </a:ln>
              </p:spPr>
              <p:txBody>
                <a:bodyPr rtlCol="0" anchor="ctr"/>
                <a:lstStyle/>
                <a:p>
                  <a:endParaRPr lang="en-CH" sz="4400"/>
                </a:p>
              </p:txBody>
            </p:sp>
          </p:grpSp>
          <p:grpSp>
            <p:nvGrpSpPr>
              <p:cNvPr id="678" name="Graphic 4">
                <a:extLst>
                  <a:ext uri="{FF2B5EF4-FFF2-40B4-BE49-F238E27FC236}">
                    <a16:creationId xmlns:a16="http://schemas.microsoft.com/office/drawing/2014/main" id="{5FF656FF-307E-D009-98D3-79191A73B136}"/>
                  </a:ext>
                </a:extLst>
              </p:cNvPr>
              <p:cNvGrpSpPr/>
              <p:nvPr/>
            </p:nvGrpSpPr>
            <p:grpSpPr>
              <a:xfrm>
                <a:off x="4843414" y="7910824"/>
                <a:ext cx="150395" cy="150405"/>
                <a:chOff x="4843414" y="7910824"/>
                <a:chExt cx="150395" cy="150405"/>
              </a:xfrm>
            </p:grpSpPr>
            <p:sp>
              <p:nvSpPr>
                <p:cNvPr id="679" name="Freeform 678">
                  <a:extLst>
                    <a:ext uri="{FF2B5EF4-FFF2-40B4-BE49-F238E27FC236}">
                      <a16:creationId xmlns:a16="http://schemas.microsoft.com/office/drawing/2014/main" id="{7F5DA76F-C7AB-5D2F-3C9B-21FD2CE2C8B7}"/>
                    </a:ext>
                  </a:extLst>
                </p:cNvPr>
                <p:cNvSpPr/>
                <p:nvPr/>
              </p:nvSpPr>
              <p:spPr>
                <a:xfrm>
                  <a:off x="4851511" y="7918922"/>
                  <a:ext cx="134202" cy="134210"/>
                </a:xfrm>
                <a:custGeom>
                  <a:avLst/>
                  <a:gdLst>
                    <a:gd name="connsiteX0" fmla="*/ -3762 w 134202"/>
                    <a:gd name="connsiteY0" fmla="*/ 1096 h 134210"/>
                    <a:gd name="connsiteX1" fmla="*/ 130440 w 134202"/>
                    <a:gd name="connsiteY1" fmla="*/ 1096 h 134210"/>
                    <a:gd name="connsiteX2" fmla="*/ 130440 w 134202"/>
                    <a:gd name="connsiteY2" fmla="*/ 135306 h 134210"/>
                    <a:gd name="connsiteX3" fmla="*/ -3762 w 134202"/>
                    <a:gd name="connsiteY3" fmla="*/ 135306 h 134210"/>
                  </a:gdLst>
                  <a:ahLst/>
                  <a:cxnLst>
                    <a:cxn ang="0">
                      <a:pos x="connsiteX0" y="connsiteY0"/>
                    </a:cxn>
                    <a:cxn ang="0">
                      <a:pos x="connsiteX1" y="connsiteY1"/>
                    </a:cxn>
                    <a:cxn ang="0">
                      <a:pos x="connsiteX2" y="connsiteY2"/>
                    </a:cxn>
                    <a:cxn ang="0">
                      <a:pos x="connsiteX3" y="connsiteY3"/>
                    </a:cxn>
                  </a:cxnLst>
                  <a:rect l="l" t="t" r="r" b="b"/>
                  <a:pathLst>
                    <a:path w="134202" h="134210">
                      <a:moveTo>
                        <a:pt x="-3762" y="1096"/>
                      </a:moveTo>
                      <a:lnTo>
                        <a:pt x="130440" y="1096"/>
                      </a:lnTo>
                      <a:lnTo>
                        <a:pt x="130440" y="135306"/>
                      </a:lnTo>
                      <a:lnTo>
                        <a:pt x="-3762" y="135306"/>
                      </a:lnTo>
                      <a:close/>
                    </a:path>
                  </a:pathLst>
                </a:custGeom>
                <a:solidFill>
                  <a:srgbClr val="FFFFFF"/>
                </a:solidFill>
                <a:ln w="895" cap="rnd">
                  <a:noFill/>
                  <a:prstDash val="solid"/>
                  <a:round/>
                </a:ln>
              </p:spPr>
              <p:txBody>
                <a:bodyPr rtlCol="0" anchor="ctr"/>
                <a:lstStyle/>
                <a:p>
                  <a:endParaRPr lang="en-CH" sz="4400"/>
                </a:p>
              </p:txBody>
            </p:sp>
            <p:sp>
              <p:nvSpPr>
                <p:cNvPr id="680" name="Freeform 679">
                  <a:extLst>
                    <a:ext uri="{FF2B5EF4-FFF2-40B4-BE49-F238E27FC236}">
                      <a16:creationId xmlns:a16="http://schemas.microsoft.com/office/drawing/2014/main" id="{0954B803-22A8-40FD-5CE5-C3B2AC77107D}"/>
                    </a:ext>
                  </a:extLst>
                </p:cNvPr>
                <p:cNvSpPr/>
                <p:nvPr/>
              </p:nvSpPr>
              <p:spPr>
                <a:xfrm>
                  <a:off x="4843414" y="7910824"/>
                  <a:ext cx="150395" cy="150405"/>
                </a:xfrm>
                <a:custGeom>
                  <a:avLst/>
                  <a:gdLst>
                    <a:gd name="connsiteX0" fmla="*/ 146633 w 150395"/>
                    <a:gd name="connsiteY0" fmla="*/ 151501 h 150405"/>
                    <a:gd name="connsiteX1" fmla="*/ -3762 w 150395"/>
                    <a:gd name="connsiteY1" fmla="*/ 151501 h 150405"/>
                    <a:gd name="connsiteX2" fmla="*/ -3762 w 150395"/>
                    <a:gd name="connsiteY2" fmla="*/ 1096 h 150405"/>
                    <a:gd name="connsiteX3" fmla="*/ 146633 w 150395"/>
                    <a:gd name="connsiteY3" fmla="*/ 1096 h 150405"/>
                    <a:gd name="connsiteX4" fmla="*/ 146633 w 150395"/>
                    <a:gd name="connsiteY4" fmla="*/ 151501 h 150405"/>
                    <a:gd name="connsiteX5" fmla="*/ 138537 w 150395"/>
                    <a:gd name="connsiteY5" fmla="*/ 9193 h 150405"/>
                    <a:gd name="connsiteX6" fmla="*/ 4335 w 150395"/>
                    <a:gd name="connsiteY6" fmla="*/ 9193 h 150405"/>
                    <a:gd name="connsiteX7" fmla="*/ 4335 w 150395"/>
                    <a:gd name="connsiteY7" fmla="*/ 143403 h 150405"/>
                    <a:gd name="connsiteX8" fmla="*/ 138537 w 150395"/>
                    <a:gd name="connsiteY8" fmla="*/ 143403 h 150405"/>
                    <a:gd name="connsiteX9" fmla="*/ 138537 w 150395"/>
                    <a:gd name="connsiteY9" fmla="*/ 9193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6633" y="151501"/>
                      </a:moveTo>
                      <a:lnTo>
                        <a:pt x="-3762" y="151501"/>
                      </a:lnTo>
                      <a:lnTo>
                        <a:pt x="-3762" y="1096"/>
                      </a:lnTo>
                      <a:lnTo>
                        <a:pt x="146633" y="1096"/>
                      </a:lnTo>
                      <a:lnTo>
                        <a:pt x="146633" y="151501"/>
                      </a:lnTo>
                      <a:close/>
                      <a:moveTo>
                        <a:pt x="138537" y="9193"/>
                      </a:moveTo>
                      <a:lnTo>
                        <a:pt x="4335" y="9193"/>
                      </a:lnTo>
                      <a:lnTo>
                        <a:pt x="4335" y="143403"/>
                      </a:lnTo>
                      <a:lnTo>
                        <a:pt x="138537" y="143403"/>
                      </a:lnTo>
                      <a:lnTo>
                        <a:pt x="138537" y="9193"/>
                      </a:lnTo>
                      <a:close/>
                    </a:path>
                  </a:pathLst>
                </a:custGeom>
                <a:solidFill>
                  <a:srgbClr val="000080"/>
                </a:solidFill>
                <a:ln w="895" cap="rnd">
                  <a:noFill/>
                  <a:prstDash val="solid"/>
                  <a:round/>
                </a:ln>
              </p:spPr>
              <p:txBody>
                <a:bodyPr rtlCol="0" anchor="ctr"/>
                <a:lstStyle/>
                <a:p>
                  <a:endParaRPr lang="en-CH" sz="4400"/>
                </a:p>
              </p:txBody>
            </p:sp>
          </p:grpSp>
          <p:grpSp>
            <p:nvGrpSpPr>
              <p:cNvPr id="681" name="Graphic 4">
                <a:extLst>
                  <a:ext uri="{FF2B5EF4-FFF2-40B4-BE49-F238E27FC236}">
                    <a16:creationId xmlns:a16="http://schemas.microsoft.com/office/drawing/2014/main" id="{7D30A043-1F7A-B8E2-E3CD-13B715A1D2C6}"/>
                  </a:ext>
                </a:extLst>
              </p:cNvPr>
              <p:cNvGrpSpPr/>
              <p:nvPr/>
            </p:nvGrpSpPr>
            <p:grpSpPr>
              <a:xfrm>
                <a:off x="4843414" y="8149423"/>
                <a:ext cx="150395" cy="150405"/>
                <a:chOff x="4843414" y="8149423"/>
                <a:chExt cx="150395" cy="150405"/>
              </a:xfrm>
            </p:grpSpPr>
            <p:sp>
              <p:nvSpPr>
                <p:cNvPr id="682" name="Freeform 681">
                  <a:extLst>
                    <a:ext uri="{FF2B5EF4-FFF2-40B4-BE49-F238E27FC236}">
                      <a16:creationId xmlns:a16="http://schemas.microsoft.com/office/drawing/2014/main" id="{DA980EED-44D9-7B00-46C6-3D72BEC0F27E}"/>
                    </a:ext>
                  </a:extLst>
                </p:cNvPr>
                <p:cNvSpPr/>
                <p:nvPr/>
              </p:nvSpPr>
              <p:spPr>
                <a:xfrm>
                  <a:off x="4851511" y="8157520"/>
                  <a:ext cx="134202" cy="134210"/>
                </a:xfrm>
                <a:custGeom>
                  <a:avLst/>
                  <a:gdLst>
                    <a:gd name="connsiteX0" fmla="*/ -3762 w 134202"/>
                    <a:gd name="connsiteY0" fmla="*/ 1174 h 134210"/>
                    <a:gd name="connsiteX1" fmla="*/ 130440 w 134202"/>
                    <a:gd name="connsiteY1" fmla="*/ 1174 h 134210"/>
                    <a:gd name="connsiteX2" fmla="*/ 130440 w 134202"/>
                    <a:gd name="connsiteY2" fmla="*/ 135384 h 134210"/>
                    <a:gd name="connsiteX3" fmla="*/ -3762 w 134202"/>
                    <a:gd name="connsiteY3" fmla="*/ 135384 h 134210"/>
                  </a:gdLst>
                  <a:ahLst/>
                  <a:cxnLst>
                    <a:cxn ang="0">
                      <a:pos x="connsiteX0" y="connsiteY0"/>
                    </a:cxn>
                    <a:cxn ang="0">
                      <a:pos x="connsiteX1" y="connsiteY1"/>
                    </a:cxn>
                    <a:cxn ang="0">
                      <a:pos x="connsiteX2" y="connsiteY2"/>
                    </a:cxn>
                    <a:cxn ang="0">
                      <a:pos x="connsiteX3" y="connsiteY3"/>
                    </a:cxn>
                  </a:cxnLst>
                  <a:rect l="l" t="t" r="r" b="b"/>
                  <a:pathLst>
                    <a:path w="134202" h="134210">
                      <a:moveTo>
                        <a:pt x="-3762" y="1174"/>
                      </a:moveTo>
                      <a:lnTo>
                        <a:pt x="130440" y="1174"/>
                      </a:lnTo>
                      <a:lnTo>
                        <a:pt x="130440" y="135384"/>
                      </a:lnTo>
                      <a:lnTo>
                        <a:pt x="-3762" y="135384"/>
                      </a:lnTo>
                      <a:close/>
                    </a:path>
                  </a:pathLst>
                </a:custGeom>
                <a:solidFill>
                  <a:srgbClr val="FFFFFF"/>
                </a:solidFill>
                <a:ln w="895" cap="rnd">
                  <a:noFill/>
                  <a:prstDash val="solid"/>
                  <a:round/>
                </a:ln>
              </p:spPr>
              <p:txBody>
                <a:bodyPr rtlCol="0" anchor="ctr"/>
                <a:lstStyle/>
                <a:p>
                  <a:endParaRPr lang="en-CH" sz="4400"/>
                </a:p>
              </p:txBody>
            </p:sp>
            <p:sp>
              <p:nvSpPr>
                <p:cNvPr id="683" name="Freeform 682">
                  <a:extLst>
                    <a:ext uri="{FF2B5EF4-FFF2-40B4-BE49-F238E27FC236}">
                      <a16:creationId xmlns:a16="http://schemas.microsoft.com/office/drawing/2014/main" id="{D97AE2E0-27B5-E4A5-D638-001F5FFE67CA}"/>
                    </a:ext>
                  </a:extLst>
                </p:cNvPr>
                <p:cNvSpPr/>
                <p:nvPr/>
              </p:nvSpPr>
              <p:spPr>
                <a:xfrm>
                  <a:off x="4843414" y="8149423"/>
                  <a:ext cx="150395" cy="150405"/>
                </a:xfrm>
                <a:custGeom>
                  <a:avLst/>
                  <a:gdLst>
                    <a:gd name="connsiteX0" fmla="*/ 146633 w 150395"/>
                    <a:gd name="connsiteY0" fmla="*/ 151579 h 150405"/>
                    <a:gd name="connsiteX1" fmla="*/ -3762 w 150395"/>
                    <a:gd name="connsiteY1" fmla="*/ 151579 h 150405"/>
                    <a:gd name="connsiteX2" fmla="*/ -3762 w 150395"/>
                    <a:gd name="connsiteY2" fmla="*/ 1174 h 150405"/>
                    <a:gd name="connsiteX3" fmla="*/ 146633 w 150395"/>
                    <a:gd name="connsiteY3" fmla="*/ 1174 h 150405"/>
                    <a:gd name="connsiteX4" fmla="*/ 146633 w 150395"/>
                    <a:gd name="connsiteY4" fmla="*/ 151579 h 150405"/>
                    <a:gd name="connsiteX5" fmla="*/ 138537 w 150395"/>
                    <a:gd name="connsiteY5" fmla="*/ 9271 h 150405"/>
                    <a:gd name="connsiteX6" fmla="*/ 4335 w 150395"/>
                    <a:gd name="connsiteY6" fmla="*/ 9271 h 150405"/>
                    <a:gd name="connsiteX7" fmla="*/ 4335 w 150395"/>
                    <a:gd name="connsiteY7" fmla="*/ 143482 h 150405"/>
                    <a:gd name="connsiteX8" fmla="*/ 138537 w 150395"/>
                    <a:gd name="connsiteY8" fmla="*/ 143482 h 150405"/>
                    <a:gd name="connsiteX9" fmla="*/ 138537 w 150395"/>
                    <a:gd name="connsiteY9" fmla="*/ 9271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6633" y="151579"/>
                      </a:moveTo>
                      <a:lnTo>
                        <a:pt x="-3762" y="151579"/>
                      </a:lnTo>
                      <a:lnTo>
                        <a:pt x="-3762" y="1174"/>
                      </a:lnTo>
                      <a:lnTo>
                        <a:pt x="146633" y="1174"/>
                      </a:lnTo>
                      <a:lnTo>
                        <a:pt x="146633" y="151579"/>
                      </a:lnTo>
                      <a:close/>
                      <a:moveTo>
                        <a:pt x="138537" y="9271"/>
                      </a:moveTo>
                      <a:lnTo>
                        <a:pt x="4335" y="9271"/>
                      </a:lnTo>
                      <a:lnTo>
                        <a:pt x="4335" y="143482"/>
                      </a:lnTo>
                      <a:lnTo>
                        <a:pt x="138537" y="143482"/>
                      </a:lnTo>
                      <a:lnTo>
                        <a:pt x="138537" y="9271"/>
                      </a:lnTo>
                      <a:close/>
                    </a:path>
                  </a:pathLst>
                </a:custGeom>
                <a:solidFill>
                  <a:srgbClr val="000080"/>
                </a:solidFill>
                <a:ln w="895" cap="rnd">
                  <a:noFill/>
                  <a:prstDash val="solid"/>
                  <a:round/>
                </a:ln>
              </p:spPr>
              <p:txBody>
                <a:bodyPr rtlCol="0" anchor="ctr"/>
                <a:lstStyle/>
                <a:p>
                  <a:endParaRPr lang="en-CH" sz="4400"/>
                </a:p>
              </p:txBody>
            </p:sp>
          </p:grpSp>
          <p:grpSp>
            <p:nvGrpSpPr>
              <p:cNvPr id="684" name="Graphic 4">
                <a:extLst>
                  <a:ext uri="{FF2B5EF4-FFF2-40B4-BE49-F238E27FC236}">
                    <a16:creationId xmlns:a16="http://schemas.microsoft.com/office/drawing/2014/main" id="{BB267174-45F8-0A62-93B5-24EABFB3C355}"/>
                  </a:ext>
                </a:extLst>
              </p:cNvPr>
              <p:cNvGrpSpPr/>
              <p:nvPr/>
            </p:nvGrpSpPr>
            <p:grpSpPr>
              <a:xfrm>
                <a:off x="4843414" y="8388028"/>
                <a:ext cx="150395" cy="150405"/>
                <a:chOff x="4843414" y="8388028"/>
                <a:chExt cx="150395" cy="150405"/>
              </a:xfrm>
            </p:grpSpPr>
            <p:sp>
              <p:nvSpPr>
                <p:cNvPr id="685" name="Freeform 684">
                  <a:extLst>
                    <a:ext uri="{FF2B5EF4-FFF2-40B4-BE49-F238E27FC236}">
                      <a16:creationId xmlns:a16="http://schemas.microsoft.com/office/drawing/2014/main" id="{048E2A3A-A583-55E1-F5AE-52D62E7A9590}"/>
                    </a:ext>
                  </a:extLst>
                </p:cNvPr>
                <p:cNvSpPr/>
                <p:nvPr/>
              </p:nvSpPr>
              <p:spPr>
                <a:xfrm>
                  <a:off x="4851511" y="8396126"/>
                  <a:ext cx="134202" cy="134210"/>
                </a:xfrm>
                <a:custGeom>
                  <a:avLst/>
                  <a:gdLst>
                    <a:gd name="connsiteX0" fmla="*/ -3762 w 134202"/>
                    <a:gd name="connsiteY0" fmla="*/ 1252 h 134210"/>
                    <a:gd name="connsiteX1" fmla="*/ 130440 w 134202"/>
                    <a:gd name="connsiteY1" fmla="*/ 1252 h 134210"/>
                    <a:gd name="connsiteX2" fmla="*/ 130440 w 134202"/>
                    <a:gd name="connsiteY2" fmla="*/ 135463 h 134210"/>
                    <a:gd name="connsiteX3" fmla="*/ -3762 w 134202"/>
                    <a:gd name="connsiteY3" fmla="*/ 135463 h 134210"/>
                  </a:gdLst>
                  <a:ahLst/>
                  <a:cxnLst>
                    <a:cxn ang="0">
                      <a:pos x="connsiteX0" y="connsiteY0"/>
                    </a:cxn>
                    <a:cxn ang="0">
                      <a:pos x="connsiteX1" y="connsiteY1"/>
                    </a:cxn>
                    <a:cxn ang="0">
                      <a:pos x="connsiteX2" y="connsiteY2"/>
                    </a:cxn>
                    <a:cxn ang="0">
                      <a:pos x="connsiteX3" y="connsiteY3"/>
                    </a:cxn>
                  </a:cxnLst>
                  <a:rect l="l" t="t" r="r" b="b"/>
                  <a:pathLst>
                    <a:path w="134202" h="134210">
                      <a:moveTo>
                        <a:pt x="-3762" y="1252"/>
                      </a:moveTo>
                      <a:lnTo>
                        <a:pt x="130440" y="1252"/>
                      </a:lnTo>
                      <a:lnTo>
                        <a:pt x="130440" y="135463"/>
                      </a:lnTo>
                      <a:lnTo>
                        <a:pt x="-3762" y="135463"/>
                      </a:lnTo>
                      <a:close/>
                    </a:path>
                  </a:pathLst>
                </a:custGeom>
                <a:solidFill>
                  <a:srgbClr val="FFFFFF"/>
                </a:solidFill>
                <a:ln w="895" cap="rnd">
                  <a:noFill/>
                  <a:prstDash val="solid"/>
                  <a:round/>
                </a:ln>
              </p:spPr>
              <p:txBody>
                <a:bodyPr rtlCol="0" anchor="ctr"/>
                <a:lstStyle/>
                <a:p>
                  <a:endParaRPr lang="en-CH" sz="4400"/>
                </a:p>
              </p:txBody>
            </p:sp>
            <p:sp>
              <p:nvSpPr>
                <p:cNvPr id="686" name="Freeform 685">
                  <a:extLst>
                    <a:ext uri="{FF2B5EF4-FFF2-40B4-BE49-F238E27FC236}">
                      <a16:creationId xmlns:a16="http://schemas.microsoft.com/office/drawing/2014/main" id="{699DC0CE-08E3-5C4D-E737-CBF0CDAC97C6}"/>
                    </a:ext>
                  </a:extLst>
                </p:cNvPr>
                <p:cNvSpPr/>
                <p:nvPr/>
              </p:nvSpPr>
              <p:spPr>
                <a:xfrm>
                  <a:off x="4843414" y="8388028"/>
                  <a:ext cx="150395" cy="150405"/>
                </a:xfrm>
                <a:custGeom>
                  <a:avLst/>
                  <a:gdLst>
                    <a:gd name="connsiteX0" fmla="*/ 146633 w 150395"/>
                    <a:gd name="connsiteY0" fmla="*/ 151657 h 150405"/>
                    <a:gd name="connsiteX1" fmla="*/ -3762 w 150395"/>
                    <a:gd name="connsiteY1" fmla="*/ 151657 h 150405"/>
                    <a:gd name="connsiteX2" fmla="*/ -3762 w 150395"/>
                    <a:gd name="connsiteY2" fmla="*/ 1252 h 150405"/>
                    <a:gd name="connsiteX3" fmla="*/ 146633 w 150395"/>
                    <a:gd name="connsiteY3" fmla="*/ 1252 h 150405"/>
                    <a:gd name="connsiteX4" fmla="*/ 146633 w 150395"/>
                    <a:gd name="connsiteY4" fmla="*/ 151657 h 150405"/>
                    <a:gd name="connsiteX5" fmla="*/ 138537 w 150395"/>
                    <a:gd name="connsiteY5" fmla="*/ 9350 h 150405"/>
                    <a:gd name="connsiteX6" fmla="*/ 4335 w 150395"/>
                    <a:gd name="connsiteY6" fmla="*/ 9350 h 150405"/>
                    <a:gd name="connsiteX7" fmla="*/ 4335 w 150395"/>
                    <a:gd name="connsiteY7" fmla="*/ 143560 h 150405"/>
                    <a:gd name="connsiteX8" fmla="*/ 138537 w 150395"/>
                    <a:gd name="connsiteY8" fmla="*/ 143560 h 150405"/>
                    <a:gd name="connsiteX9" fmla="*/ 138537 w 150395"/>
                    <a:gd name="connsiteY9" fmla="*/ 9350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6633" y="151657"/>
                      </a:moveTo>
                      <a:lnTo>
                        <a:pt x="-3762" y="151657"/>
                      </a:lnTo>
                      <a:lnTo>
                        <a:pt x="-3762" y="1252"/>
                      </a:lnTo>
                      <a:lnTo>
                        <a:pt x="146633" y="1252"/>
                      </a:lnTo>
                      <a:lnTo>
                        <a:pt x="146633" y="151657"/>
                      </a:lnTo>
                      <a:close/>
                      <a:moveTo>
                        <a:pt x="138537" y="9350"/>
                      </a:moveTo>
                      <a:lnTo>
                        <a:pt x="4335" y="9350"/>
                      </a:lnTo>
                      <a:lnTo>
                        <a:pt x="4335" y="143560"/>
                      </a:lnTo>
                      <a:lnTo>
                        <a:pt x="138537" y="143560"/>
                      </a:lnTo>
                      <a:lnTo>
                        <a:pt x="138537" y="9350"/>
                      </a:lnTo>
                      <a:close/>
                    </a:path>
                  </a:pathLst>
                </a:custGeom>
                <a:solidFill>
                  <a:srgbClr val="000080"/>
                </a:solidFill>
                <a:ln w="895" cap="rnd">
                  <a:noFill/>
                  <a:prstDash val="solid"/>
                  <a:round/>
                </a:ln>
              </p:spPr>
              <p:txBody>
                <a:bodyPr rtlCol="0" anchor="ctr"/>
                <a:lstStyle/>
                <a:p>
                  <a:endParaRPr lang="en-CH" sz="4400"/>
                </a:p>
              </p:txBody>
            </p:sp>
          </p:grpSp>
          <p:grpSp>
            <p:nvGrpSpPr>
              <p:cNvPr id="687" name="Graphic 4">
                <a:extLst>
                  <a:ext uri="{FF2B5EF4-FFF2-40B4-BE49-F238E27FC236}">
                    <a16:creationId xmlns:a16="http://schemas.microsoft.com/office/drawing/2014/main" id="{B317A400-D4C6-4827-B65B-4ED71ACD62A0}"/>
                  </a:ext>
                </a:extLst>
              </p:cNvPr>
              <p:cNvGrpSpPr/>
              <p:nvPr/>
            </p:nvGrpSpPr>
            <p:grpSpPr>
              <a:xfrm>
                <a:off x="4837170" y="7409992"/>
                <a:ext cx="175673" cy="208786"/>
                <a:chOff x="4837170" y="7409992"/>
                <a:chExt cx="175673" cy="208786"/>
              </a:xfrm>
              <a:noFill/>
            </p:grpSpPr>
            <p:sp>
              <p:nvSpPr>
                <p:cNvPr id="688" name="Freeform 687">
                  <a:extLst>
                    <a:ext uri="{FF2B5EF4-FFF2-40B4-BE49-F238E27FC236}">
                      <a16:creationId xmlns:a16="http://schemas.microsoft.com/office/drawing/2014/main" id="{CCEB28BB-22D2-50CA-9406-C8AC071766C9}"/>
                    </a:ext>
                  </a:extLst>
                </p:cNvPr>
                <p:cNvSpPr/>
                <p:nvPr/>
              </p:nvSpPr>
              <p:spPr>
                <a:xfrm>
                  <a:off x="4837170" y="7409992"/>
                  <a:ext cx="175613" cy="208786"/>
                </a:xfrm>
                <a:custGeom>
                  <a:avLst/>
                  <a:gdLst>
                    <a:gd name="connsiteX0" fmla="*/ -3742 w 175613"/>
                    <a:gd name="connsiteY0" fmla="*/ 909 h 208786"/>
                    <a:gd name="connsiteX1" fmla="*/ 171871 w 175613"/>
                    <a:gd name="connsiteY1" fmla="*/ 209695 h 208786"/>
                  </a:gdLst>
                  <a:ahLst/>
                  <a:cxnLst>
                    <a:cxn ang="0">
                      <a:pos x="connsiteX0" y="connsiteY0"/>
                    </a:cxn>
                    <a:cxn ang="0">
                      <a:pos x="connsiteX1" y="connsiteY1"/>
                    </a:cxn>
                  </a:cxnLst>
                  <a:rect l="l" t="t" r="r" b="b"/>
                  <a:pathLst>
                    <a:path w="175613" h="208786">
                      <a:moveTo>
                        <a:pt x="-3742" y="909"/>
                      </a:moveTo>
                      <a:lnTo>
                        <a:pt x="171871" y="209695"/>
                      </a:lnTo>
                    </a:path>
                  </a:pathLst>
                </a:custGeom>
                <a:noFill/>
                <a:ln w="37956" cap="flat">
                  <a:solidFill>
                    <a:srgbClr val="E60032"/>
                  </a:solidFill>
                  <a:prstDash val="solid"/>
                  <a:miter/>
                </a:ln>
              </p:spPr>
              <p:txBody>
                <a:bodyPr rtlCol="0" anchor="ctr"/>
                <a:lstStyle/>
                <a:p>
                  <a:endParaRPr lang="en-CH" sz="4400"/>
                </a:p>
              </p:txBody>
            </p:sp>
            <p:sp>
              <p:nvSpPr>
                <p:cNvPr id="689" name="Freeform 688">
                  <a:extLst>
                    <a:ext uri="{FF2B5EF4-FFF2-40B4-BE49-F238E27FC236}">
                      <a16:creationId xmlns:a16="http://schemas.microsoft.com/office/drawing/2014/main" id="{D609BF41-40D7-7947-13E1-589E5FAD8A1E}"/>
                    </a:ext>
                  </a:extLst>
                </p:cNvPr>
                <p:cNvSpPr/>
                <p:nvPr/>
              </p:nvSpPr>
              <p:spPr>
                <a:xfrm rot="10800000" flipV="1">
                  <a:off x="4837230" y="7409992"/>
                  <a:ext cx="175613" cy="208786"/>
                </a:xfrm>
                <a:custGeom>
                  <a:avLst/>
                  <a:gdLst>
                    <a:gd name="connsiteX0" fmla="*/ -3742 w 175613"/>
                    <a:gd name="connsiteY0" fmla="*/ 909 h 208786"/>
                    <a:gd name="connsiteX1" fmla="*/ 171871 w 175613"/>
                    <a:gd name="connsiteY1" fmla="*/ 209695 h 208786"/>
                  </a:gdLst>
                  <a:ahLst/>
                  <a:cxnLst>
                    <a:cxn ang="0">
                      <a:pos x="connsiteX0" y="connsiteY0"/>
                    </a:cxn>
                    <a:cxn ang="0">
                      <a:pos x="connsiteX1" y="connsiteY1"/>
                    </a:cxn>
                  </a:cxnLst>
                  <a:rect l="l" t="t" r="r" b="b"/>
                  <a:pathLst>
                    <a:path w="175613" h="208786">
                      <a:moveTo>
                        <a:pt x="-3742" y="909"/>
                      </a:moveTo>
                      <a:lnTo>
                        <a:pt x="171871" y="209695"/>
                      </a:lnTo>
                    </a:path>
                  </a:pathLst>
                </a:custGeom>
                <a:noFill/>
                <a:ln w="37956" cap="flat">
                  <a:solidFill>
                    <a:srgbClr val="E60032"/>
                  </a:solidFill>
                  <a:prstDash val="solid"/>
                  <a:miter/>
                </a:ln>
              </p:spPr>
              <p:txBody>
                <a:bodyPr rtlCol="0" anchor="ctr"/>
                <a:lstStyle/>
                <a:p>
                  <a:endParaRPr lang="en-CH" sz="4400"/>
                </a:p>
              </p:txBody>
            </p:sp>
          </p:grpSp>
          <p:grpSp>
            <p:nvGrpSpPr>
              <p:cNvPr id="690" name="Graphic 4">
                <a:extLst>
                  <a:ext uri="{FF2B5EF4-FFF2-40B4-BE49-F238E27FC236}">
                    <a16:creationId xmlns:a16="http://schemas.microsoft.com/office/drawing/2014/main" id="{8768F28C-0523-FCB5-2063-ED2D47352136}"/>
                  </a:ext>
                </a:extLst>
              </p:cNvPr>
              <p:cNvGrpSpPr/>
              <p:nvPr/>
            </p:nvGrpSpPr>
            <p:grpSpPr>
              <a:xfrm>
                <a:off x="4836785" y="7662000"/>
                <a:ext cx="175673" cy="208786"/>
                <a:chOff x="4836785" y="7662000"/>
                <a:chExt cx="175673" cy="208786"/>
              </a:xfrm>
              <a:noFill/>
            </p:grpSpPr>
            <p:sp>
              <p:nvSpPr>
                <p:cNvPr id="691" name="Freeform 690">
                  <a:extLst>
                    <a:ext uri="{FF2B5EF4-FFF2-40B4-BE49-F238E27FC236}">
                      <a16:creationId xmlns:a16="http://schemas.microsoft.com/office/drawing/2014/main" id="{4B14ACBF-3F51-95FE-242F-E1F9541E3817}"/>
                    </a:ext>
                  </a:extLst>
                </p:cNvPr>
                <p:cNvSpPr/>
                <p:nvPr/>
              </p:nvSpPr>
              <p:spPr>
                <a:xfrm>
                  <a:off x="4836785" y="7662000"/>
                  <a:ext cx="175613" cy="208786"/>
                </a:xfrm>
                <a:custGeom>
                  <a:avLst/>
                  <a:gdLst>
                    <a:gd name="connsiteX0" fmla="*/ -3742 w 175613"/>
                    <a:gd name="connsiteY0" fmla="*/ 991 h 208786"/>
                    <a:gd name="connsiteX1" fmla="*/ 171871 w 175613"/>
                    <a:gd name="connsiteY1" fmla="*/ 209777 h 208786"/>
                  </a:gdLst>
                  <a:ahLst/>
                  <a:cxnLst>
                    <a:cxn ang="0">
                      <a:pos x="connsiteX0" y="connsiteY0"/>
                    </a:cxn>
                    <a:cxn ang="0">
                      <a:pos x="connsiteX1" y="connsiteY1"/>
                    </a:cxn>
                  </a:cxnLst>
                  <a:rect l="l" t="t" r="r" b="b"/>
                  <a:pathLst>
                    <a:path w="175613" h="208786">
                      <a:moveTo>
                        <a:pt x="-3742" y="991"/>
                      </a:moveTo>
                      <a:lnTo>
                        <a:pt x="171871" y="209777"/>
                      </a:lnTo>
                    </a:path>
                  </a:pathLst>
                </a:custGeom>
                <a:noFill/>
                <a:ln w="37956" cap="flat">
                  <a:solidFill>
                    <a:srgbClr val="E60032"/>
                  </a:solidFill>
                  <a:prstDash val="solid"/>
                  <a:miter/>
                </a:ln>
              </p:spPr>
              <p:txBody>
                <a:bodyPr rtlCol="0" anchor="ctr"/>
                <a:lstStyle/>
                <a:p>
                  <a:endParaRPr lang="en-CH" sz="4400"/>
                </a:p>
              </p:txBody>
            </p:sp>
            <p:sp>
              <p:nvSpPr>
                <p:cNvPr id="692" name="Freeform 691">
                  <a:extLst>
                    <a:ext uri="{FF2B5EF4-FFF2-40B4-BE49-F238E27FC236}">
                      <a16:creationId xmlns:a16="http://schemas.microsoft.com/office/drawing/2014/main" id="{D9050857-9A14-8819-205E-A2981CD56E86}"/>
                    </a:ext>
                  </a:extLst>
                </p:cNvPr>
                <p:cNvSpPr/>
                <p:nvPr/>
              </p:nvSpPr>
              <p:spPr>
                <a:xfrm rot="10800000" flipV="1">
                  <a:off x="4836845" y="7662000"/>
                  <a:ext cx="175613" cy="208786"/>
                </a:xfrm>
                <a:custGeom>
                  <a:avLst/>
                  <a:gdLst>
                    <a:gd name="connsiteX0" fmla="*/ -3742 w 175613"/>
                    <a:gd name="connsiteY0" fmla="*/ 991 h 208786"/>
                    <a:gd name="connsiteX1" fmla="*/ 171871 w 175613"/>
                    <a:gd name="connsiteY1" fmla="*/ 209777 h 208786"/>
                  </a:gdLst>
                  <a:ahLst/>
                  <a:cxnLst>
                    <a:cxn ang="0">
                      <a:pos x="connsiteX0" y="connsiteY0"/>
                    </a:cxn>
                    <a:cxn ang="0">
                      <a:pos x="connsiteX1" y="connsiteY1"/>
                    </a:cxn>
                  </a:cxnLst>
                  <a:rect l="l" t="t" r="r" b="b"/>
                  <a:pathLst>
                    <a:path w="175613" h="208786">
                      <a:moveTo>
                        <a:pt x="-3742" y="991"/>
                      </a:moveTo>
                      <a:lnTo>
                        <a:pt x="171871" y="209777"/>
                      </a:lnTo>
                    </a:path>
                  </a:pathLst>
                </a:custGeom>
                <a:noFill/>
                <a:ln w="37956" cap="flat">
                  <a:solidFill>
                    <a:srgbClr val="E60032"/>
                  </a:solidFill>
                  <a:prstDash val="solid"/>
                  <a:miter/>
                </a:ln>
              </p:spPr>
              <p:txBody>
                <a:bodyPr rtlCol="0" anchor="ctr"/>
                <a:lstStyle/>
                <a:p>
                  <a:endParaRPr lang="en-CH" sz="4400"/>
                </a:p>
              </p:txBody>
            </p:sp>
          </p:grpSp>
        </p:grpSp>
      </p:grpSp>
      <p:grpSp>
        <p:nvGrpSpPr>
          <p:cNvPr id="693" name="Graphic 4">
            <a:extLst>
              <a:ext uri="{FF2B5EF4-FFF2-40B4-BE49-F238E27FC236}">
                <a16:creationId xmlns:a16="http://schemas.microsoft.com/office/drawing/2014/main" id="{E037DD93-994F-CCA4-EED4-03F8C01A35C0}"/>
              </a:ext>
            </a:extLst>
          </p:cNvPr>
          <p:cNvGrpSpPr/>
          <p:nvPr/>
        </p:nvGrpSpPr>
        <p:grpSpPr>
          <a:xfrm>
            <a:off x="12157107" y="7061431"/>
            <a:ext cx="1863841" cy="1634253"/>
            <a:chOff x="12157107" y="7061431"/>
            <a:chExt cx="1863841" cy="1634253"/>
          </a:xfrm>
        </p:grpSpPr>
        <p:grpSp>
          <p:nvGrpSpPr>
            <p:cNvPr id="694" name="Graphic 4">
              <a:extLst>
                <a:ext uri="{FF2B5EF4-FFF2-40B4-BE49-F238E27FC236}">
                  <a16:creationId xmlns:a16="http://schemas.microsoft.com/office/drawing/2014/main" id="{4D4F7DA3-11F1-BB4F-B101-5478E392F956}"/>
                </a:ext>
              </a:extLst>
            </p:cNvPr>
            <p:cNvGrpSpPr/>
            <p:nvPr/>
          </p:nvGrpSpPr>
          <p:grpSpPr>
            <a:xfrm>
              <a:off x="12157107" y="7072937"/>
              <a:ext cx="404032" cy="1622747"/>
              <a:chOff x="12157107" y="7072937"/>
              <a:chExt cx="404032" cy="1622747"/>
            </a:xfrm>
          </p:grpSpPr>
          <p:grpSp>
            <p:nvGrpSpPr>
              <p:cNvPr id="695" name="Graphic 4">
                <a:extLst>
                  <a:ext uri="{FF2B5EF4-FFF2-40B4-BE49-F238E27FC236}">
                    <a16:creationId xmlns:a16="http://schemas.microsoft.com/office/drawing/2014/main" id="{66EC69F3-B25E-C35C-DFC8-CA194572CD45}"/>
                  </a:ext>
                </a:extLst>
              </p:cNvPr>
              <p:cNvGrpSpPr/>
              <p:nvPr/>
            </p:nvGrpSpPr>
            <p:grpSpPr>
              <a:xfrm>
                <a:off x="12182744" y="7259990"/>
                <a:ext cx="355828" cy="1435694"/>
                <a:chOff x="12182744" y="7259990"/>
                <a:chExt cx="355828" cy="1435694"/>
              </a:xfrm>
            </p:grpSpPr>
            <p:sp>
              <p:nvSpPr>
                <p:cNvPr id="696" name="Freeform 695">
                  <a:extLst>
                    <a:ext uri="{FF2B5EF4-FFF2-40B4-BE49-F238E27FC236}">
                      <a16:creationId xmlns:a16="http://schemas.microsoft.com/office/drawing/2014/main" id="{5FAC6B70-7922-DF7B-D445-CE98E7AB9324}"/>
                    </a:ext>
                  </a:extLst>
                </p:cNvPr>
                <p:cNvSpPr/>
                <p:nvPr/>
              </p:nvSpPr>
              <p:spPr>
                <a:xfrm>
                  <a:off x="12182744" y="7259990"/>
                  <a:ext cx="352754" cy="1435694"/>
                </a:xfrm>
                <a:custGeom>
                  <a:avLst/>
                  <a:gdLst>
                    <a:gd name="connsiteX0" fmla="*/ 355614 w 352754"/>
                    <a:gd name="connsiteY0" fmla="*/ 73932 h 1435694"/>
                    <a:gd name="connsiteX1" fmla="*/ 2859 w 352754"/>
                    <a:gd name="connsiteY1" fmla="*/ 73932 h 1435694"/>
                    <a:gd name="connsiteX2" fmla="*/ 2859 w 352754"/>
                    <a:gd name="connsiteY2" fmla="*/ 1260873 h 1435694"/>
                    <a:gd name="connsiteX3" fmla="*/ 179237 w 352754"/>
                    <a:gd name="connsiteY3" fmla="*/ 1436798 h 1435694"/>
                    <a:gd name="connsiteX4" fmla="*/ 355614 w 352754"/>
                    <a:gd name="connsiteY4" fmla="*/ 1260873 h 1435694"/>
                    <a:gd name="connsiteX5" fmla="*/ 355614 w 352754"/>
                    <a:gd name="connsiteY5" fmla="*/ 73932 h 143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54" h="1435694">
                      <a:moveTo>
                        <a:pt x="355614" y="73932"/>
                      </a:moveTo>
                      <a:cubicBezTo>
                        <a:pt x="355614" y="-23174"/>
                        <a:pt x="2859" y="-23174"/>
                        <a:pt x="2859" y="73932"/>
                      </a:cubicBezTo>
                      <a:lnTo>
                        <a:pt x="2859" y="1260873"/>
                      </a:lnTo>
                      <a:cubicBezTo>
                        <a:pt x="2859" y="1357979"/>
                        <a:pt x="81903" y="1436798"/>
                        <a:pt x="179237" y="1436798"/>
                      </a:cubicBezTo>
                      <a:cubicBezTo>
                        <a:pt x="276570" y="1436798"/>
                        <a:pt x="355614" y="1357979"/>
                        <a:pt x="355614" y="1260873"/>
                      </a:cubicBezTo>
                      <a:lnTo>
                        <a:pt x="355614" y="73932"/>
                      </a:lnTo>
                      <a:close/>
                    </a:path>
                  </a:pathLst>
                </a:custGeom>
                <a:solidFill>
                  <a:srgbClr val="F4F6FF"/>
                </a:solidFill>
                <a:ln w="1504" cap="rnd">
                  <a:solidFill>
                    <a:srgbClr val="000000"/>
                  </a:solidFill>
                  <a:prstDash val="solid"/>
                  <a:round/>
                </a:ln>
              </p:spPr>
              <p:txBody>
                <a:bodyPr rtlCol="0" anchor="ctr"/>
                <a:lstStyle/>
                <a:p>
                  <a:endParaRPr lang="en-CH" sz="4400"/>
                </a:p>
              </p:txBody>
            </p:sp>
            <p:sp>
              <p:nvSpPr>
                <p:cNvPr id="697" name="Freeform 696">
                  <a:extLst>
                    <a:ext uri="{FF2B5EF4-FFF2-40B4-BE49-F238E27FC236}">
                      <a16:creationId xmlns:a16="http://schemas.microsoft.com/office/drawing/2014/main" id="{DBCBB46A-11B2-271D-C554-144BC18CD4E5}"/>
                    </a:ext>
                  </a:extLst>
                </p:cNvPr>
                <p:cNvSpPr/>
                <p:nvPr/>
              </p:nvSpPr>
              <p:spPr>
                <a:xfrm>
                  <a:off x="12202585" y="7541868"/>
                  <a:ext cx="316178" cy="1128617"/>
                </a:xfrm>
                <a:custGeom>
                  <a:avLst/>
                  <a:gdLst>
                    <a:gd name="connsiteX0" fmla="*/ 317243 w 316178"/>
                    <a:gd name="connsiteY0" fmla="*/ 1249 h 1128617"/>
                    <a:gd name="connsiteX1" fmla="*/ 2943 w 316178"/>
                    <a:gd name="connsiteY1" fmla="*/ 1231 h 1128617"/>
                    <a:gd name="connsiteX2" fmla="*/ 2943 w 316178"/>
                    <a:gd name="connsiteY2" fmla="*/ 965617 h 1128617"/>
                    <a:gd name="connsiteX3" fmla="*/ 159452 w 316178"/>
                    <a:gd name="connsiteY3" fmla="*/ 1129848 h 1128617"/>
                    <a:gd name="connsiteX4" fmla="*/ 319025 w 316178"/>
                    <a:gd name="connsiteY4" fmla="*/ 965617 h 1128617"/>
                    <a:gd name="connsiteX5" fmla="*/ 317243 w 316178"/>
                    <a:gd name="connsiteY5" fmla="*/ 1249 h 112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178" h="1128617">
                      <a:moveTo>
                        <a:pt x="317243" y="1249"/>
                      </a:moveTo>
                      <a:lnTo>
                        <a:pt x="2943" y="1231"/>
                      </a:lnTo>
                      <a:lnTo>
                        <a:pt x="2943" y="965617"/>
                      </a:lnTo>
                      <a:cubicBezTo>
                        <a:pt x="57" y="1054543"/>
                        <a:pt x="72202" y="1129848"/>
                        <a:pt x="159452" y="1129848"/>
                      </a:cubicBezTo>
                      <a:cubicBezTo>
                        <a:pt x="246666" y="1129848"/>
                        <a:pt x="320164" y="1070977"/>
                        <a:pt x="319025" y="965617"/>
                      </a:cubicBezTo>
                      <a:lnTo>
                        <a:pt x="317243" y="1249"/>
                      </a:lnTo>
                      <a:close/>
                    </a:path>
                  </a:pathLst>
                </a:custGeom>
                <a:solidFill>
                  <a:srgbClr val="9D062F"/>
                </a:solidFill>
                <a:ln w="1439" cap="rnd">
                  <a:solidFill>
                    <a:srgbClr val="330210"/>
                  </a:solidFill>
                  <a:prstDash val="solid"/>
                  <a:round/>
                </a:ln>
              </p:spPr>
              <p:txBody>
                <a:bodyPr rtlCol="0" anchor="ctr"/>
                <a:lstStyle/>
                <a:p>
                  <a:endParaRPr lang="en-CH" sz="4400"/>
                </a:p>
              </p:txBody>
            </p:sp>
            <p:sp>
              <p:nvSpPr>
                <p:cNvPr id="698" name="Freeform 697">
                  <a:extLst>
                    <a:ext uri="{FF2B5EF4-FFF2-40B4-BE49-F238E27FC236}">
                      <a16:creationId xmlns:a16="http://schemas.microsoft.com/office/drawing/2014/main" id="{8985E0F2-6F20-C38D-790A-9A6D1668D598}"/>
                    </a:ext>
                  </a:extLst>
                </p:cNvPr>
                <p:cNvSpPr/>
                <p:nvPr/>
              </p:nvSpPr>
              <p:spPr>
                <a:xfrm>
                  <a:off x="12182746" y="7259993"/>
                  <a:ext cx="355826" cy="122607"/>
                </a:xfrm>
                <a:custGeom>
                  <a:avLst/>
                  <a:gdLst>
                    <a:gd name="connsiteX0" fmla="*/ 358863 w 355826"/>
                    <a:gd name="connsiteY0" fmla="*/ 62454 h 122607"/>
                    <a:gd name="connsiteX1" fmla="*/ 180950 w 355826"/>
                    <a:gd name="connsiteY1" fmla="*/ 123758 h 122607"/>
                    <a:gd name="connsiteX2" fmla="*/ 3037 w 355826"/>
                    <a:gd name="connsiteY2" fmla="*/ 62454 h 122607"/>
                    <a:gd name="connsiteX3" fmla="*/ 180950 w 355826"/>
                    <a:gd name="connsiteY3" fmla="*/ 1150 h 122607"/>
                    <a:gd name="connsiteX4" fmla="*/ 358863 w 355826"/>
                    <a:gd name="connsiteY4" fmla="*/ 62454 h 12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26" h="122607">
                      <a:moveTo>
                        <a:pt x="358863" y="62454"/>
                      </a:moveTo>
                      <a:cubicBezTo>
                        <a:pt x="358863" y="96311"/>
                        <a:pt x="279209" y="123758"/>
                        <a:pt x="180950" y="123758"/>
                      </a:cubicBezTo>
                      <a:cubicBezTo>
                        <a:pt x="82691" y="123758"/>
                        <a:pt x="3037" y="96311"/>
                        <a:pt x="3037" y="62454"/>
                      </a:cubicBezTo>
                      <a:cubicBezTo>
                        <a:pt x="3037" y="28597"/>
                        <a:pt x="82691" y="1150"/>
                        <a:pt x="180950" y="1150"/>
                      </a:cubicBezTo>
                      <a:cubicBezTo>
                        <a:pt x="279209" y="1150"/>
                        <a:pt x="358863" y="28597"/>
                        <a:pt x="358863" y="62454"/>
                      </a:cubicBezTo>
                      <a:close/>
                    </a:path>
                  </a:pathLst>
                </a:custGeom>
                <a:solidFill>
                  <a:srgbClr val="F4F6FF"/>
                </a:solidFill>
                <a:ln w="1527" cap="rnd">
                  <a:solidFill>
                    <a:srgbClr val="000000"/>
                  </a:solidFill>
                  <a:prstDash val="solid"/>
                  <a:round/>
                </a:ln>
              </p:spPr>
              <p:txBody>
                <a:bodyPr rtlCol="0" anchor="ctr"/>
                <a:lstStyle/>
                <a:p>
                  <a:endParaRPr lang="en-CH" sz="4400"/>
                </a:p>
              </p:txBody>
            </p:sp>
            <p:sp>
              <p:nvSpPr>
                <p:cNvPr id="699" name="Freeform 698">
                  <a:extLst>
                    <a:ext uri="{FF2B5EF4-FFF2-40B4-BE49-F238E27FC236}">
                      <a16:creationId xmlns:a16="http://schemas.microsoft.com/office/drawing/2014/main" id="{AD7E09DE-07BD-65DB-A8D4-54D87DC5C9BA}"/>
                    </a:ext>
                  </a:extLst>
                </p:cNvPr>
                <p:cNvSpPr/>
                <p:nvPr/>
              </p:nvSpPr>
              <p:spPr>
                <a:xfrm>
                  <a:off x="12204081" y="7278318"/>
                  <a:ext cx="316218" cy="84358"/>
                </a:xfrm>
                <a:custGeom>
                  <a:avLst/>
                  <a:gdLst>
                    <a:gd name="connsiteX0" fmla="*/ 319255 w 316218"/>
                    <a:gd name="connsiteY0" fmla="*/ 43329 h 84358"/>
                    <a:gd name="connsiteX1" fmla="*/ 161146 w 316218"/>
                    <a:gd name="connsiteY1" fmla="*/ 85508 h 84358"/>
                    <a:gd name="connsiteX2" fmla="*/ 3037 w 316218"/>
                    <a:gd name="connsiteY2" fmla="*/ 43329 h 84358"/>
                    <a:gd name="connsiteX3" fmla="*/ 161146 w 316218"/>
                    <a:gd name="connsiteY3" fmla="*/ 1150 h 84358"/>
                    <a:gd name="connsiteX4" fmla="*/ 319255 w 316218"/>
                    <a:gd name="connsiteY4" fmla="*/ 43329 h 8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18" h="84358">
                      <a:moveTo>
                        <a:pt x="319255" y="43329"/>
                      </a:moveTo>
                      <a:cubicBezTo>
                        <a:pt x="319255" y="66624"/>
                        <a:pt x="248467" y="85508"/>
                        <a:pt x="161146" y="85508"/>
                      </a:cubicBezTo>
                      <a:cubicBezTo>
                        <a:pt x="73825" y="85508"/>
                        <a:pt x="3037" y="66624"/>
                        <a:pt x="3037" y="43329"/>
                      </a:cubicBezTo>
                      <a:cubicBezTo>
                        <a:pt x="3037" y="20034"/>
                        <a:pt x="73825" y="1150"/>
                        <a:pt x="161146" y="1150"/>
                      </a:cubicBezTo>
                      <a:cubicBezTo>
                        <a:pt x="248468" y="1150"/>
                        <a:pt x="319255" y="20034"/>
                        <a:pt x="319255" y="43329"/>
                      </a:cubicBezTo>
                      <a:close/>
                    </a:path>
                  </a:pathLst>
                </a:custGeom>
                <a:solidFill>
                  <a:srgbClr val="F4F6FF"/>
                </a:solidFill>
                <a:ln w="1518" cap="rnd">
                  <a:solidFill>
                    <a:srgbClr val="000000"/>
                  </a:solidFill>
                  <a:prstDash val="solid"/>
                  <a:round/>
                </a:ln>
              </p:spPr>
              <p:txBody>
                <a:bodyPr rtlCol="0" anchor="ctr"/>
                <a:lstStyle/>
                <a:p>
                  <a:endParaRPr lang="en-CH" sz="4400"/>
                </a:p>
              </p:txBody>
            </p:sp>
            <p:sp>
              <p:nvSpPr>
                <p:cNvPr id="700" name="Freeform 699">
                  <a:extLst>
                    <a:ext uri="{FF2B5EF4-FFF2-40B4-BE49-F238E27FC236}">
                      <a16:creationId xmlns:a16="http://schemas.microsoft.com/office/drawing/2014/main" id="{851A1AC6-3C89-E906-5833-2B895B1DFA8A}"/>
                    </a:ext>
                  </a:extLst>
                </p:cNvPr>
                <p:cNvSpPr/>
                <p:nvPr/>
              </p:nvSpPr>
              <p:spPr>
                <a:xfrm>
                  <a:off x="12201011" y="7509795"/>
                  <a:ext cx="317570" cy="65015"/>
                </a:xfrm>
                <a:custGeom>
                  <a:avLst/>
                  <a:gdLst>
                    <a:gd name="connsiteX0" fmla="*/ 162308 w 317570"/>
                    <a:gd name="connsiteY0" fmla="*/ 1223 h 65015"/>
                    <a:gd name="connsiteX1" fmla="*/ 320607 w 317570"/>
                    <a:gd name="connsiteY1" fmla="*/ 33863 h 65015"/>
                    <a:gd name="connsiteX2" fmla="*/ 162308 w 317570"/>
                    <a:gd name="connsiteY2" fmla="*/ 66238 h 65015"/>
                    <a:gd name="connsiteX3" fmla="*/ 3037 w 317570"/>
                    <a:gd name="connsiteY3" fmla="*/ 33730 h 65015"/>
                    <a:gd name="connsiteX4" fmla="*/ 162308 w 317570"/>
                    <a:gd name="connsiteY4" fmla="*/ 1223 h 65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570" h="65015">
                      <a:moveTo>
                        <a:pt x="162308" y="1223"/>
                      </a:moveTo>
                      <a:cubicBezTo>
                        <a:pt x="250223" y="1223"/>
                        <a:pt x="320607" y="15927"/>
                        <a:pt x="320607" y="33863"/>
                      </a:cubicBezTo>
                      <a:cubicBezTo>
                        <a:pt x="320607" y="51817"/>
                        <a:pt x="250223" y="66238"/>
                        <a:pt x="162308" y="66238"/>
                      </a:cubicBezTo>
                      <a:cubicBezTo>
                        <a:pt x="74404" y="66238"/>
                        <a:pt x="3037" y="51666"/>
                        <a:pt x="3037" y="33730"/>
                      </a:cubicBezTo>
                      <a:cubicBezTo>
                        <a:pt x="3037" y="15794"/>
                        <a:pt x="74404" y="1223"/>
                        <a:pt x="162308" y="1223"/>
                      </a:cubicBezTo>
                      <a:close/>
                    </a:path>
                  </a:pathLst>
                </a:custGeom>
                <a:solidFill>
                  <a:srgbClr val="740215"/>
                </a:solidFill>
                <a:ln w="2259" cap="rnd">
                  <a:noFill/>
                  <a:prstDash val="solid"/>
                  <a:round/>
                </a:ln>
              </p:spPr>
              <p:txBody>
                <a:bodyPr rtlCol="0" anchor="ctr"/>
                <a:lstStyle/>
                <a:p>
                  <a:endParaRPr lang="en-CH" sz="4400"/>
                </a:p>
              </p:txBody>
            </p:sp>
            <p:sp>
              <p:nvSpPr>
                <p:cNvPr id="701" name="Freeform 700">
                  <a:extLst>
                    <a:ext uri="{FF2B5EF4-FFF2-40B4-BE49-F238E27FC236}">
                      <a16:creationId xmlns:a16="http://schemas.microsoft.com/office/drawing/2014/main" id="{67FA7BF7-983A-AF57-ADE3-360CA8998FCE}"/>
                    </a:ext>
                  </a:extLst>
                </p:cNvPr>
                <p:cNvSpPr/>
                <p:nvPr/>
              </p:nvSpPr>
              <p:spPr>
                <a:xfrm>
                  <a:off x="12213009" y="7516927"/>
                  <a:ext cx="254575" cy="48471"/>
                </a:xfrm>
                <a:custGeom>
                  <a:avLst/>
                  <a:gdLst>
                    <a:gd name="connsiteX0" fmla="*/ 59391 w 254575"/>
                    <a:gd name="connsiteY0" fmla="*/ 1209 h 48471"/>
                    <a:gd name="connsiteX1" fmla="*/ 250754 w 254575"/>
                    <a:gd name="connsiteY1" fmla="*/ 37559 h 48471"/>
                    <a:gd name="connsiteX2" fmla="*/ 185922 w 254575"/>
                    <a:gd name="connsiteY2" fmla="*/ 47923 h 48471"/>
                    <a:gd name="connsiteX3" fmla="*/ 78732 w 254575"/>
                    <a:gd name="connsiteY3" fmla="*/ 47923 h 48471"/>
                    <a:gd name="connsiteX4" fmla="*/ 59391 w 254575"/>
                    <a:gd name="connsiteY4" fmla="*/ 1209 h 48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75" h="48471">
                      <a:moveTo>
                        <a:pt x="59391" y="1209"/>
                      </a:moveTo>
                      <a:cubicBezTo>
                        <a:pt x="-77269" y="54404"/>
                        <a:pt x="203787" y="40101"/>
                        <a:pt x="250754" y="37559"/>
                      </a:cubicBezTo>
                      <a:cubicBezTo>
                        <a:pt x="274833" y="36264"/>
                        <a:pt x="231076" y="46386"/>
                        <a:pt x="185922" y="47923"/>
                      </a:cubicBezTo>
                      <a:cubicBezTo>
                        <a:pt x="159797" y="48818"/>
                        <a:pt x="121220" y="51384"/>
                        <a:pt x="78732" y="47923"/>
                      </a:cubicBezTo>
                      <a:cubicBezTo>
                        <a:pt x="-79495" y="35033"/>
                        <a:pt x="59391" y="1209"/>
                        <a:pt x="59391" y="1209"/>
                      </a:cubicBezTo>
                      <a:close/>
                    </a:path>
                  </a:pathLst>
                </a:custGeom>
                <a:solidFill>
                  <a:srgbClr val="EBEBEB">
                    <a:alpha val="73000"/>
                  </a:srgbClr>
                </a:solidFill>
                <a:ln w="1687" cap="rnd">
                  <a:noFill/>
                  <a:prstDash val="solid"/>
                  <a:round/>
                </a:ln>
              </p:spPr>
              <p:txBody>
                <a:bodyPr rtlCol="0" anchor="ctr"/>
                <a:lstStyle/>
                <a:p>
                  <a:endParaRPr lang="en-CH" sz="4400"/>
                </a:p>
              </p:txBody>
            </p:sp>
            <p:sp>
              <p:nvSpPr>
                <p:cNvPr id="702" name="Freeform 701">
                  <a:extLst>
                    <a:ext uri="{FF2B5EF4-FFF2-40B4-BE49-F238E27FC236}">
                      <a16:creationId xmlns:a16="http://schemas.microsoft.com/office/drawing/2014/main" id="{73275D27-1320-1DFF-665C-D2870F690752}"/>
                    </a:ext>
                  </a:extLst>
                </p:cNvPr>
                <p:cNvSpPr/>
                <p:nvPr/>
              </p:nvSpPr>
              <p:spPr>
                <a:xfrm>
                  <a:off x="12218418" y="7580258"/>
                  <a:ext cx="15485" cy="949839"/>
                </a:xfrm>
                <a:custGeom>
                  <a:avLst/>
                  <a:gdLst>
                    <a:gd name="connsiteX0" fmla="*/ 18453 w 15485"/>
                    <a:gd name="connsiteY0" fmla="*/ 8923 h 949839"/>
                    <a:gd name="connsiteX1" fmla="*/ 10711 w 15485"/>
                    <a:gd name="connsiteY1" fmla="*/ 1194 h 949839"/>
                    <a:gd name="connsiteX2" fmla="*/ 2968 w 15485"/>
                    <a:gd name="connsiteY2" fmla="*/ 8923 h 949839"/>
                    <a:gd name="connsiteX3" fmla="*/ 2968 w 15485"/>
                    <a:gd name="connsiteY3" fmla="*/ 943304 h 949839"/>
                    <a:gd name="connsiteX4" fmla="*/ 10711 w 15485"/>
                    <a:gd name="connsiteY4" fmla="*/ 951034 h 949839"/>
                    <a:gd name="connsiteX5" fmla="*/ 18453 w 15485"/>
                    <a:gd name="connsiteY5" fmla="*/ 943304 h 949839"/>
                    <a:gd name="connsiteX6" fmla="*/ 18453 w 15485"/>
                    <a:gd name="connsiteY6" fmla="*/ 8923 h 94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85" h="949839">
                      <a:moveTo>
                        <a:pt x="18453" y="8923"/>
                      </a:moveTo>
                      <a:cubicBezTo>
                        <a:pt x="18453" y="4659"/>
                        <a:pt x="14987" y="1194"/>
                        <a:pt x="10711" y="1194"/>
                      </a:cubicBezTo>
                      <a:cubicBezTo>
                        <a:pt x="6434" y="1194"/>
                        <a:pt x="2968" y="4659"/>
                        <a:pt x="2968" y="8923"/>
                      </a:cubicBezTo>
                      <a:lnTo>
                        <a:pt x="2968" y="943304"/>
                      </a:lnTo>
                      <a:cubicBezTo>
                        <a:pt x="2968" y="947569"/>
                        <a:pt x="6434" y="951034"/>
                        <a:pt x="10711" y="951034"/>
                      </a:cubicBezTo>
                      <a:cubicBezTo>
                        <a:pt x="14987" y="951034"/>
                        <a:pt x="18453" y="947569"/>
                        <a:pt x="18453" y="943304"/>
                      </a:cubicBezTo>
                      <a:lnTo>
                        <a:pt x="18453" y="8923"/>
                      </a:lnTo>
                      <a:close/>
                    </a:path>
                  </a:pathLst>
                </a:custGeom>
                <a:solidFill>
                  <a:srgbClr val="F0EEE6">
                    <a:alpha val="46000"/>
                  </a:srgbClr>
                </a:solidFill>
                <a:ln w="5236" cap="rnd">
                  <a:noFill/>
                  <a:prstDash val="solid"/>
                  <a:round/>
                </a:ln>
              </p:spPr>
              <p:txBody>
                <a:bodyPr rtlCol="0" anchor="ctr"/>
                <a:lstStyle/>
                <a:p>
                  <a:endParaRPr lang="en-CH" sz="4400"/>
                </a:p>
              </p:txBody>
            </p:sp>
          </p:grpSp>
          <p:grpSp>
            <p:nvGrpSpPr>
              <p:cNvPr id="703" name="Graphic 4">
                <a:extLst>
                  <a:ext uri="{FF2B5EF4-FFF2-40B4-BE49-F238E27FC236}">
                    <a16:creationId xmlns:a16="http://schemas.microsoft.com/office/drawing/2014/main" id="{2A5557CF-AB64-14FD-2994-B3DD144481E0}"/>
                  </a:ext>
                </a:extLst>
              </p:cNvPr>
              <p:cNvGrpSpPr/>
              <p:nvPr/>
            </p:nvGrpSpPr>
            <p:grpSpPr>
              <a:xfrm>
                <a:off x="12157107" y="7072937"/>
                <a:ext cx="404032" cy="350530"/>
                <a:chOff x="12157107" y="7072937"/>
                <a:chExt cx="404032" cy="350530"/>
              </a:xfrm>
            </p:grpSpPr>
            <p:sp>
              <p:nvSpPr>
                <p:cNvPr id="704" name="Freeform 703">
                  <a:extLst>
                    <a:ext uri="{FF2B5EF4-FFF2-40B4-BE49-F238E27FC236}">
                      <a16:creationId xmlns:a16="http://schemas.microsoft.com/office/drawing/2014/main" id="{064C58B5-8359-E1A0-C289-97C814383BED}"/>
                    </a:ext>
                  </a:extLst>
                </p:cNvPr>
                <p:cNvSpPr/>
                <p:nvPr/>
              </p:nvSpPr>
              <p:spPr>
                <a:xfrm>
                  <a:off x="12157236" y="7134855"/>
                  <a:ext cx="403253" cy="232328"/>
                </a:xfrm>
                <a:custGeom>
                  <a:avLst/>
                  <a:gdLst>
                    <a:gd name="connsiteX0" fmla="*/ 2783 w 403253"/>
                    <a:gd name="connsiteY0" fmla="*/ -82 h 232328"/>
                    <a:gd name="connsiteX1" fmla="*/ 406037 w 403253"/>
                    <a:gd name="connsiteY1" fmla="*/ -82 h 232328"/>
                    <a:gd name="connsiteX2" fmla="*/ 406037 w 403253"/>
                    <a:gd name="connsiteY2" fmla="*/ 232247 h 232328"/>
                    <a:gd name="connsiteX3" fmla="*/ 2783 w 403253"/>
                    <a:gd name="connsiteY3" fmla="*/ 232247 h 232328"/>
                  </a:gdLst>
                  <a:ahLst/>
                  <a:cxnLst>
                    <a:cxn ang="0">
                      <a:pos x="connsiteX0" y="connsiteY0"/>
                    </a:cxn>
                    <a:cxn ang="0">
                      <a:pos x="connsiteX1" y="connsiteY1"/>
                    </a:cxn>
                    <a:cxn ang="0">
                      <a:pos x="connsiteX2" y="connsiteY2"/>
                    </a:cxn>
                    <a:cxn ang="0">
                      <a:pos x="connsiteX3" y="connsiteY3"/>
                    </a:cxn>
                  </a:cxnLst>
                  <a:rect l="l" t="t" r="r" b="b"/>
                  <a:pathLst>
                    <a:path w="403253" h="232328">
                      <a:moveTo>
                        <a:pt x="2783" y="-82"/>
                      </a:moveTo>
                      <a:lnTo>
                        <a:pt x="406037" y="-82"/>
                      </a:lnTo>
                      <a:lnTo>
                        <a:pt x="406037" y="232247"/>
                      </a:lnTo>
                      <a:lnTo>
                        <a:pt x="2783" y="232247"/>
                      </a:lnTo>
                      <a:close/>
                    </a:path>
                  </a:pathLst>
                </a:custGeom>
                <a:solidFill>
                  <a:srgbClr val="175DBF"/>
                </a:solidFill>
                <a:ln w="1724" cap="rnd">
                  <a:noFill/>
                  <a:prstDash val="solid"/>
                  <a:round/>
                </a:ln>
              </p:spPr>
              <p:txBody>
                <a:bodyPr rtlCol="0" anchor="ctr"/>
                <a:lstStyle/>
                <a:p>
                  <a:endParaRPr lang="en-CH" sz="4400"/>
                </a:p>
              </p:txBody>
            </p:sp>
            <p:sp>
              <p:nvSpPr>
                <p:cNvPr id="705" name="Freeform 704">
                  <a:extLst>
                    <a:ext uri="{FF2B5EF4-FFF2-40B4-BE49-F238E27FC236}">
                      <a16:creationId xmlns:a16="http://schemas.microsoft.com/office/drawing/2014/main" id="{49491BEE-083D-0283-4B52-251F57E561F1}"/>
                    </a:ext>
                  </a:extLst>
                </p:cNvPr>
                <p:cNvSpPr/>
                <p:nvPr/>
              </p:nvSpPr>
              <p:spPr>
                <a:xfrm>
                  <a:off x="12157235" y="7304016"/>
                  <a:ext cx="403253" cy="119451"/>
                </a:xfrm>
                <a:custGeom>
                  <a:avLst/>
                  <a:gdLst>
                    <a:gd name="connsiteX0" fmla="*/ 403545 w 403253"/>
                    <a:gd name="connsiteY0" fmla="*/ 57632 h 119451"/>
                    <a:gd name="connsiteX1" fmla="*/ 201918 w 403253"/>
                    <a:gd name="connsiteY1" fmla="*/ 117359 h 119451"/>
                    <a:gd name="connsiteX2" fmla="*/ 292 w 403253"/>
                    <a:gd name="connsiteY2" fmla="*/ 57632 h 119451"/>
                    <a:gd name="connsiteX3" fmla="*/ 201918 w 403253"/>
                    <a:gd name="connsiteY3" fmla="*/ -2094 h 119451"/>
                    <a:gd name="connsiteX4" fmla="*/ 403545 w 403253"/>
                    <a:gd name="connsiteY4" fmla="*/ 57632 h 11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53" h="119451">
                      <a:moveTo>
                        <a:pt x="403545" y="57632"/>
                      </a:moveTo>
                      <a:cubicBezTo>
                        <a:pt x="403545" y="90618"/>
                        <a:pt x="313274" y="117359"/>
                        <a:pt x="201918" y="117359"/>
                      </a:cubicBezTo>
                      <a:cubicBezTo>
                        <a:pt x="90563" y="117359"/>
                        <a:pt x="292" y="90618"/>
                        <a:pt x="292" y="57632"/>
                      </a:cubicBezTo>
                      <a:cubicBezTo>
                        <a:pt x="292" y="24647"/>
                        <a:pt x="90563" y="-2094"/>
                        <a:pt x="201918" y="-2094"/>
                      </a:cubicBezTo>
                      <a:cubicBezTo>
                        <a:pt x="313274" y="-2094"/>
                        <a:pt x="403545" y="24647"/>
                        <a:pt x="403545" y="57632"/>
                      </a:cubicBezTo>
                      <a:close/>
                    </a:path>
                  </a:pathLst>
                </a:custGeom>
                <a:solidFill>
                  <a:srgbClr val="175DBE"/>
                </a:solidFill>
                <a:ln w="754" cap="rnd">
                  <a:noFill/>
                  <a:prstDash val="solid"/>
                  <a:round/>
                </a:ln>
              </p:spPr>
              <p:txBody>
                <a:bodyPr rtlCol="0" anchor="ctr"/>
                <a:lstStyle/>
                <a:p>
                  <a:endParaRPr lang="en-CH" sz="4400"/>
                </a:p>
              </p:txBody>
            </p:sp>
            <p:sp>
              <p:nvSpPr>
                <p:cNvPr id="706" name="Freeform 705">
                  <a:extLst>
                    <a:ext uri="{FF2B5EF4-FFF2-40B4-BE49-F238E27FC236}">
                      <a16:creationId xmlns:a16="http://schemas.microsoft.com/office/drawing/2014/main" id="{9494BC96-CAF6-40C5-E279-2BDCF49DB5E2}"/>
                    </a:ext>
                  </a:extLst>
                </p:cNvPr>
                <p:cNvSpPr/>
                <p:nvPr/>
              </p:nvSpPr>
              <p:spPr>
                <a:xfrm>
                  <a:off x="12171803" y="7115742"/>
                  <a:ext cx="3047" cy="209319"/>
                </a:xfrm>
                <a:custGeom>
                  <a:avLst/>
                  <a:gdLst>
                    <a:gd name="connsiteX0" fmla="*/ -119 w 3047"/>
                    <a:gd name="connsiteY0" fmla="*/ -1941 h 209319"/>
                    <a:gd name="connsiteX1" fmla="*/ -119 w 3047"/>
                    <a:gd name="connsiteY1" fmla="*/ 207379 h 209319"/>
                  </a:gdLst>
                  <a:ahLst/>
                  <a:cxnLst>
                    <a:cxn ang="0">
                      <a:pos x="connsiteX0" y="connsiteY0"/>
                    </a:cxn>
                    <a:cxn ang="0">
                      <a:pos x="connsiteX1" y="connsiteY1"/>
                    </a:cxn>
                  </a:cxnLst>
                  <a:rect l="l" t="t" r="r" b="b"/>
                  <a:pathLst>
                    <a:path w="3047" h="209319">
                      <a:moveTo>
                        <a:pt x="-119" y="-1941"/>
                      </a:moveTo>
                      <a:lnTo>
                        <a:pt x="-119" y="207379"/>
                      </a:lnTo>
                    </a:path>
                  </a:pathLst>
                </a:custGeom>
                <a:noFill/>
                <a:ln w="4143" cap="flat">
                  <a:solidFill>
                    <a:srgbClr val="8DACDF"/>
                  </a:solidFill>
                  <a:prstDash val="solid"/>
                  <a:round/>
                </a:ln>
              </p:spPr>
              <p:txBody>
                <a:bodyPr rtlCol="0" anchor="ctr"/>
                <a:lstStyle/>
                <a:p>
                  <a:endParaRPr lang="en-CH" sz="4400"/>
                </a:p>
              </p:txBody>
            </p:sp>
            <p:sp>
              <p:nvSpPr>
                <p:cNvPr id="707" name="Freeform 706">
                  <a:extLst>
                    <a:ext uri="{FF2B5EF4-FFF2-40B4-BE49-F238E27FC236}">
                      <a16:creationId xmlns:a16="http://schemas.microsoft.com/office/drawing/2014/main" id="{33FF9938-4C86-DF6F-4213-0029F1FADA2D}"/>
                    </a:ext>
                  </a:extLst>
                </p:cNvPr>
                <p:cNvSpPr/>
                <p:nvPr/>
              </p:nvSpPr>
              <p:spPr>
                <a:xfrm>
                  <a:off x="12260764" y="7119222"/>
                  <a:ext cx="3047" cy="225686"/>
                </a:xfrm>
                <a:custGeom>
                  <a:avLst/>
                  <a:gdLst>
                    <a:gd name="connsiteX0" fmla="*/ -89 w 3047"/>
                    <a:gd name="connsiteY0" fmla="*/ -1937 h 225686"/>
                    <a:gd name="connsiteX1" fmla="*/ -89 w 3047"/>
                    <a:gd name="connsiteY1" fmla="*/ 223749 h 225686"/>
                  </a:gdLst>
                  <a:ahLst/>
                  <a:cxnLst>
                    <a:cxn ang="0">
                      <a:pos x="connsiteX0" y="connsiteY0"/>
                    </a:cxn>
                    <a:cxn ang="0">
                      <a:pos x="connsiteX1" y="connsiteY1"/>
                    </a:cxn>
                  </a:cxnLst>
                  <a:rect l="l" t="t" r="r" b="b"/>
                  <a:pathLst>
                    <a:path w="3047" h="225686">
                      <a:moveTo>
                        <a:pt x="-89" y="-1937"/>
                      </a:moveTo>
                      <a:lnTo>
                        <a:pt x="-89" y="223749"/>
                      </a:lnTo>
                    </a:path>
                  </a:pathLst>
                </a:custGeom>
                <a:noFill/>
                <a:ln w="4120" cap="flat">
                  <a:solidFill>
                    <a:srgbClr val="8DACDF"/>
                  </a:solidFill>
                  <a:prstDash val="solid"/>
                  <a:round/>
                </a:ln>
              </p:spPr>
              <p:txBody>
                <a:bodyPr rtlCol="0" anchor="ctr"/>
                <a:lstStyle/>
                <a:p>
                  <a:endParaRPr lang="en-CH" sz="4400"/>
                </a:p>
              </p:txBody>
            </p:sp>
            <p:sp>
              <p:nvSpPr>
                <p:cNvPr id="708" name="Freeform 707">
                  <a:extLst>
                    <a:ext uri="{FF2B5EF4-FFF2-40B4-BE49-F238E27FC236}">
                      <a16:creationId xmlns:a16="http://schemas.microsoft.com/office/drawing/2014/main" id="{497C7B38-BAF7-F08A-6711-852BD48AEBBE}"/>
                    </a:ext>
                  </a:extLst>
                </p:cNvPr>
                <p:cNvSpPr/>
                <p:nvPr/>
              </p:nvSpPr>
              <p:spPr>
                <a:xfrm>
                  <a:off x="12349504" y="7102241"/>
                  <a:ext cx="3047" cy="250738"/>
                </a:xfrm>
                <a:custGeom>
                  <a:avLst/>
                  <a:gdLst>
                    <a:gd name="connsiteX0" fmla="*/ -60 w 3047"/>
                    <a:gd name="connsiteY0" fmla="*/ -1940 h 250738"/>
                    <a:gd name="connsiteX1" fmla="*/ -60 w 3047"/>
                    <a:gd name="connsiteY1" fmla="*/ 248798 h 250738"/>
                  </a:gdLst>
                  <a:ahLst/>
                  <a:cxnLst>
                    <a:cxn ang="0">
                      <a:pos x="connsiteX0" y="connsiteY0"/>
                    </a:cxn>
                    <a:cxn ang="0">
                      <a:pos x="connsiteX1" y="connsiteY1"/>
                    </a:cxn>
                  </a:cxnLst>
                  <a:rect l="l" t="t" r="r" b="b"/>
                  <a:pathLst>
                    <a:path w="3047" h="250738">
                      <a:moveTo>
                        <a:pt x="-60" y="-1940"/>
                      </a:moveTo>
                      <a:lnTo>
                        <a:pt x="-60" y="248798"/>
                      </a:lnTo>
                    </a:path>
                  </a:pathLst>
                </a:custGeom>
                <a:noFill/>
                <a:ln w="4093" cap="flat">
                  <a:solidFill>
                    <a:srgbClr val="8DACDF"/>
                  </a:solidFill>
                  <a:prstDash val="solid"/>
                  <a:round/>
                </a:ln>
              </p:spPr>
              <p:txBody>
                <a:bodyPr rtlCol="0" anchor="ctr"/>
                <a:lstStyle/>
                <a:p>
                  <a:endParaRPr lang="en-CH" sz="4400"/>
                </a:p>
              </p:txBody>
            </p:sp>
            <p:sp>
              <p:nvSpPr>
                <p:cNvPr id="709" name="Freeform 708">
                  <a:extLst>
                    <a:ext uri="{FF2B5EF4-FFF2-40B4-BE49-F238E27FC236}">
                      <a16:creationId xmlns:a16="http://schemas.microsoft.com/office/drawing/2014/main" id="{ED64B82C-532D-7272-4873-F917BDE61002}"/>
                    </a:ext>
                  </a:extLst>
                </p:cNvPr>
                <p:cNvSpPr/>
                <p:nvPr/>
              </p:nvSpPr>
              <p:spPr>
                <a:xfrm>
                  <a:off x="12456134" y="7110436"/>
                  <a:ext cx="3047" cy="237388"/>
                </a:xfrm>
                <a:custGeom>
                  <a:avLst/>
                  <a:gdLst>
                    <a:gd name="connsiteX0" fmla="*/ -25 w 3047"/>
                    <a:gd name="connsiteY0" fmla="*/ -1940 h 237388"/>
                    <a:gd name="connsiteX1" fmla="*/ -25 w 3047"/>
                    <a:gd name="connsiteY1" fmla="*/ 235449 h 237388"/>
                  </a:gdLst>
                  <a:ahLst/>
                  <a:cxnLst>
                    <a:cxn ang="0">
                      <a:pos x="connsiteX0" y="connsiteY0"/>
                    </a:cxn>
                    <a:cxn ang="0">
                      <a:pos x="connsiteX1" y="connsiteY1"/>
                    </a:cxn>
                  </a:cxnLst>
                  <a:rect l="l" t="t" r="r" b="b"/>
                  <a:pathLst>
                    <a:path w="3047" h="237388">
                      <a:moveTo>
                        <a:pt x="-25" y="-1940"/>
                      </a:moveTo>
                      <a:lnTo>
                        <a:pt x="-25" y="235449"/>
                      </a:lnTo>
                    </a:path>
                  </a:pathLst>
                </a:custGeom>
                <a:noFill/>
                <a:ln w="3958" cap="flat">
                  <a:solidFill>
                    <a:srgbClr val="8DACDF"/>
                  </a:solidFill>
                  <a:prstDash val="solid"/>
                  <a:round/>
                </a:ln>
              </p:spPr>
              <p:txBody>
                <a:bodyPr rtlCol="0" anchor="ctr"/>
                <a:lstStyle/>
                <a:p>
                  <a:endParaRPr lang="en-CH" sz="4400"/>
                </a:p>
              </p:txBody>
            </p:sp>
            <p:sp>
              <p:nvSpPr>
                <p:cNvPr id="710" name="Freeform 709">
                  <a:extLst>
                    <a:ext uri="{FF2B5EF4-FFF2-40B4-BE49-F238E27FC236}">
                      <a16:creationId xmlns:a16="http://schemas.microsoft.com/office/drawing/2014/main" id="{060D3843-A37B-DDC3-214F-A302175A8C0C}"/>
                    </a:ext>
                  </a:extLst>
                </p:cNvPr>
                <p:cNvSpPr/>
                <p:nvPr/>
              </p:nvSpPr>
              <p:spPr>
                <a:xfrm>
                  <a:off x="12187812" y="7114682"/>
                  <a:ext cx="3047" cy="214801"/>
                </a:xfrm>
                <a:custGeom>
                  <a:avLst/>
                  <a:gdLst>
                    <a:gd name="connsiteX0" fmla="*/ -113 w 3047"/>
                    <a:gd name="connsiteY0" fmla="*/ -1940 h 214801"/>
                    <a:gd name="connsiteX1" fmla="*/ -113 w 3047"/>
                    <a:gd name="connsiteY1" fmla="*/ 212862 h 214801"/>
                  </a:gdLst>
                  <a:ahLst/>
                  <a:cxnLst>
                    <a:cxn ang="0">
                      <a:pos x="connsiteX0" y="connsiteY0"/>
                    </a:cxn>
                    <a:cxn ang="0">
                      <a:pos x="connsiteX1" y="connsiteY1"/>
                    </a:cxn>
                  </a:cxnLst>
                  <a:rect l="l" t="t" r="r" b="b"/>
                  <a:pathLst>
                    <a:path w="3047" h="214801">
                      <a:moveTo>
                        <a:pt x="-113" y="-1940"/>
                      </a:moveTo>
                      <a:lnTo>
                        <a:pt x="-113" y="212862"/>
                      </a:lnTo>
                    </a:path>
                  </a:pathLst>
                </a:custGeom>
                <a:noFill/>
                <a:ln w="4138" cap="flat">
                  <a:solidFill>
                    <a:srgbClr val="8DACDF"/>
                  </a:solidFill>
                  <a:prstDash val="solid"/>
                  <a:round/>
                </a:ln>
              </p:spPr>
              <p:txBody>
                <a:bodyPr rtlCol="0" anchor="ctr"/>
                <a:lstStyle/>
                <a:p>
                  <a:endParaRPr lang="en-CH" sz="4400"/>
                </a:p>
              </p:txBody>
            </p:sp>
            <p:sp>
              <p:nvSpPr>
                <p:cNvPr id="711" name="Freeform 710">
                  <a:extLst>
                    <a:ext uri="{FF2B5EF4-FFF2-40B4-BE49-F238E27FC236}">
                      <a16:creationId xmlns:a16="http://schemas.microsoft.com/office/drawing/2014/main" id="{0F69B714-9C16-6F73-3BEE-41142905B347}"/>
                    </a:ext>
                  </a:extLst>
                </p:cNvPr>
                <p:cNvSpPr/>
                <p:nvPr/>
              </p:nvSpPr>
              <p:spPr>
                <a:xfrm>
                  <a:off x="12276774" y="7114325"/>
                  <a:ext cx="602" cy="232371"/>
                </a:xfrm>
                <a:custGeom>
                  <a:avLst/>
                  <a:gdLst>
                    <a:gd name="connsiteX0" fmla="*/ -84 w 602"/>
                    <a:gd name="connsiteY0" fmla="*/ -1938 h 232371"/>
                    <a:gd name="connsiteX1" fmla="*/ 518 w 602"/>
                    <a:gd name="connsiteY1" fmla="*/ 230434 h 232371"/>
                  </a:gdLst>
                  <a:ahLst/>
                  <a:cxnLst>
                    <a:cxn ang="0">
                      <a:pos x="connsiteX0" y="connsiteY0"/>
                    </a:cxn>
                    <a:cxn ang="0">
                      <a:pos x="connsiteX1" y="connsiteY1"/>
                    </a:cxn>
                  </a:cxnLst>
                  <a:rect l="l" t="t" r="r" b="b"/>
                  <a:pathLst>
                    <a:path w="602" h="232371">
                      <a:moveTo>
                        <a:pt x="-84" y="-1938"/>
                      </a:moveTo>
                      <a:lnTo>
                        <a:pt x="518" y="230434"/>
                      </a:lnTo>
                    </a:path>
                  </a:pathLst>
                </a:custGeom>
                <a:noFill/>
                <a:ln w="4109" cap="flat">
                  <a:solidFill>
                    <a:srgbClr val="8DACDF"/>
                  </a:solidFill>
                  <a:prstDash val="solid"/>
                  <a:round/>
                </a:ln>
              </p:spPr>
              <p:txBody>
                <a:bodyPr rtlCol="0" anchor="ctr"/>
                <a:lstStyle/>
                <a:p>
                  <a:endParaRPr lang="en-CH" sz="4400"/>
                </a:p>
              </p:txBody>
            </p:sp>
            <p:sp>
              <p:nvSpPr>
                <p:cNvPr id="712" name="Freeform 711">
                  <a:extLst>
                    <a:ext uri="{FF2B5EF4-FFF2-40B4-BE49-F238E27FC236}">
                      <a16:creationId xmlns:a16="http://schemas.microsoft.com/office/drawing/2014/main" id="{8CB7115B-B889-0A74-A32B-20DCA462B1F7}"/>
                    </a:ext>
                  </a:extLst>
                </p:cNvPr>
                <p:cNvSpPr/>
                <p:nvPr/>
              </p:nvSpPr>
              <p:spPr>
                <a:xfrm>
                  <a:off x="12365514" y="7114446"/>
                  <a:ext cx="3047" cy="238975"/>
                </a:xfrm>
                <a:custGeom>
                  <a:avLst/>
                  <a:gdLst>
                    <a:gd name="connsiteX0" fmla="*/ -55 w 3047"/>
                    <a:gd name="connsiteY0" fmla="*/ -1936 h 238975"/>
                    <a:gd name="connsiteX1" fmla="*/ -55 w 3047"/>
                    <a:gd name="connsiteY1" fmla="*/ 237039 h 238975"/>
                  </a:gdLst>
                  <a:ahLst/>
                  <a:cxnLst>
                    <a:cxn ang="0">
                      <a:pos x="connsiteX0" y="connsiteY0"/>
                    </a:cxn>
                    <a:cxn ang="0">
                      <a:pos x="connsiteX1" y="connsiteY1"/>
                    </a:cxn>
                  </a:cxnLst>
                  <a:rect l="l" t="t" r="r" b="b"/>
                  <a:pathLst>
                    <a:path w="3047" h="238975">
                      <a:moveTo>
                        <a:pt x="-55" y="-1936"/>
                      </a:moveTo>
                      <a:lnTo>
                        <a:pt x="-55" y="237039"/>
                      </a:lnTo>
                    </a:path>
                  </a:pathLst>
                </a:custGeom>
                <a:noFill/>
                <a:ln w="4078" cap="flat">
                  <a:solidFill>
                    <a:srgbClr val="8DACDF"/>
                  </a:solidFill>
                  <a:prstDash val="solid"/>
                  <a:round/>
                </a:ln>
              </p:spPr>
              <p:txBody>
                <a:bodyPr rtlCol="0" anchor="ctr"/>
                <a:lstStyle/>
                <a:p>
                  <a:endParaRPr lang="en-CH" sz="4400"/>
                </a:p>
              </p:txBody>
            </p:sp>
            <p:sp>
              <p:nvSpPr>
                <p:cNvPr id="713" name="Freeform 712">
                  <a:extLst>
                    <a:ext uri="{FF2B5EF4-FFF2-40B4-BE49-F238E27FC236}">
                      <a16:creationId xmlns:a16="http://schemas.microsoft.com/office/drawing/2014/main" id="{E27C1A97-7AEE-DC9B-9AF3-EFF1F17557CE}"/>
                    </a:ext>
                  </a:extLst>
                </p:cNvPr>
                <p:cNvSpPr/>
                <p:nvPr/>
              </p:nvSpPr>
              <p:spPr>
                <a:xfrm>
                  <a:off x="12472144" y="7106717"/>
                  <a:ext cx="3047" cy="238523"/>
                </a:xfrm>
                <a:custGeom>
                  <a:avLst/>
                  <a:gdLst>
                    <a:gd name="connsiteX0" fmla="*/ -20 w 3047"/>
                    <a:gd name="connsiteY0" fmla="*/ -1939 h 238523"/>
                    <a:gd name="connsiteX1" fmla="*/ -20 w 3047"/>
                    <a:gd name="connsiteY1" fmla="*/ 236585 h 238523"/>
                  </a:gdLst>
                  <a:ahLst/>
                  <a:cxnLst>
                    <a:cxn ang="0">
                      <a:pos x="connsiteX0" y="connsiteY0"/>
                    </a:cxn>
                    <a:cxn ang="0">
                      <a:pos x="connsiteX1" y="connsiteY1"/>
                    </a:cxn>
                  </a:cxnLst>
                  <a:rect l="l" t="t" r="r" b="b"/>
                  <a:pathLst>
                    <a:path w="3047" h="238523">
                      <a:moveTo>
                        <a:pt x="-20" y="-1939"/>
                      </a:moveTo>
                      <a:lnTo>
                        <a:pt x="-20" y="236585"/>
                      </a:lnTo>
                    </a:path>
                  </a:pathLst>
                </a:custGeom>
                <a:noFill/>
                <a:ln w="4124" cap="flat">
                  <a:solidFill>
                    <a:srgbClr val="8DACDF"/>
                  </a:solidFill>
                  <a:prstDash val="solid"/>
                  <a:round/>
                </a:ln>
              </p:spPr>
              <p:txBody>
                <a:bodyPr rtlCol="0" anchor="ctr"/>
                <a:lstStyle/>
                <a:p>
                  <a:endParaRPr lang="en-CH" sz="4400"/>
                </a:p>
              </p:txBody>
            </p:sp>
            <p:sp>
              <p:nvSpPr>
                <p:cNvPr id="714" name="Freeform 713">
                  <a:extLst>
                    <a:ext uri="{FF2B5EF4-FFF2-40B4-BE49-F238E27FC236}">
                      <a16:creationId xmlns:a16="http://schemas.microsoft.com/office/drawing/2014/main" id="{CBE411C7-0E22-8EB7-1895-2DF417033740}"/>
                    </a:ext>
                  </a:extLst>
                </p:cNvPr>
                <p:cNvSpPr/>
                <p:nvPr/>
              </p:nvSpPr>
              <p:spPr>
                <a:xfrm>
                  <a:off x="12204874" y="7115103"/>
                  <a:ext cx="3047" cy="216944"/>
                </a:xfrm>
                <a:custGeom>
                  <a:avLst/>
                  <a:gdLst>
                    <a:gd name="connsiteX0" fmla="*/ -108 w 3047"/>
                    <a:gd name="connsiteY0" fmla="*/ -1940 h 216944"/>
                    <a:gd name="connsiteX1" fmla="*/ -108 w 3047"/>
                    <a:gd name="connsiteY1" fmla="*/ 215005 h 216944"/>
                  </a:gdLst>
                  <a:ahLst/>
                  <a:cxnLst>
                    <a:cxn ang="0">
                      <a:pos x="connsiteX0" y="connsiteY0"/>
                    </a:cxn>
                    <a:cxn ang="0">
                      <a:pos x="connsiteX1" y="connsiteY1"/>
                    </a:cxn>
                  </a:cxnLst>
                  <a:rect l="l" t="t" r="r" b="b"/>
                  <a:pathLst>
                    <a:path w="3047" h="216944">
                      <a:moveTo>
                        <a:pt x="-108" y="-1940"/>
                      </a:moveTo>
                      <a:lnTo>
                        <a:pt x="-108" y="215005"/>
                      </a:lnTo>
                    </a:path>
                  </a:pathLst>
                </a:custGeom>
                <a:noFill/>
                <a:ln w="4124" cap="flat">
                  <a:solidFill>
                    <a:srgbClr val="8DACDF"/>
                  </a:solidFill>
                  <a:prstDash val="solid"/>
                  <a:round/>
                </a:ln>
              </p:spPr>
              <p:txBody>
                <a:bodyPr rtlCol="0" anchor="ctr"/>
                <a:lstStyle/>
                <a:p>
                  <a:endParaRPr lang="en-CH" sz="4400"/>
                </a:p>
              </p:txBody>
            </p:sp>
            <p:sp>
              <p:nvSpPr>
                <p:cNvPr id="715" name="Freeform 714">
                  <a:extLst>
                    <a:ext uri="{FF2B5EF4-FFF2-40B4-BE49-F238E27FC236}">
                      <a16:creationId xmlns:a16="http://schemas.microsoft.com/office/drawing/2014/main" id="{454D862B-72A7-F57B-680D-544C6096AA1E}"/>
                    </a:ext>
                  </a:extLst>
                </p:cNvPr>
                <p:cNvSpPr/>
                <p:nvPr/>
              </p:nvSpPr>
              <p:spPr>
                <a:xfrm>
                  <a:off x="12293832" y="7157614"/>
                  <a:ext cx="3047" cy="190368"/>
                </a:xfrm>
                <a:custGeom>
                  <a:avLst/>
                  <a:gdLst>
                    <a:gd name="connsiteX0" fmla="*/ -79 w 3047"/>
                    <a:gd name="connsiteY0" fmla="*/ -1930 h 190368"/>
                    <a:gd name="connsiteX1" fmla="*/ -79 w 3047"/>
                    <a:gd name="connsiteY1" fmla="*/ 188438 h 190368"/>
                  </a:gdLst>
                  <a:ahLst/>
                  <a:cxnLst>
                    <a:cxn ang="0">
                      <a:pos x="connsiteX0" y="connsiteY0"/>
                    </a:cxn>
                    <a:cxn ang="0">
                      <a:pos x="connsiteX1" y="connsiteY1"/>
                    </a:cxn>
                  </a:cxnLst>
                  <a:rect l="l" t="t" r="r" b="b"/>
                  <a:pathLst>
                    <a:path w="3047" h="190368">
                      <a:moveTo>
                        <a:pt x="-79" y="-1930"/>
                      </a:moveTo>
                      <a:lnTo>
                        <a:pt x="-79" y="188438"/>
                      </a:lnTo>
                    </a:path>
                  </a:pathLst>
                </a:custGeom>
                <a:noFill/>
                <a:ln w="3503" cap="flat">
                  <a:solidFill>
                    <a:srgbClr val="8DACDF"/>
                  </a:solidFill>
                  <a:prstDash val="solid"/>
                  <a:round/>
                </a:ln>
              </p:spPr>
              <p:txBody>
                <a:bodyPr rtlCol="0" anchor="ctr"/>
                <a:lstStyle/>
                <a:p>
                  <a:endParaRPr lang="en-CH" sz="4400"/>
                </a:p>
              </p:txBody>
            </p:sp>
            <p:sp>
              <p:nvSpPr>
                <p:cNvPr id="716" name="Freeform 715">
                  <a:extLst>
                    <a:ext uri="{FF2B5EF4-FFF2-40B4-BE49-F238E27FC236}">
                      <a16:creationId xmlns:a16="http://schemas.microsoft.com/office/drawing/2014/main" id="{3187ABD2-90A5-4E10-3966-4C7C3974826C}"/>
                    </a:ext>
                  </a:extLst>
                </p:cNvPr>
                <p:cNvSpPr/>
                <p:nvPr/>
              </p:nvSpPr>
              <p:spPr>
                <a:xfrm>
                  <a:off x="12382573" y="7113604"/>
                  <a:ext cx="3047" cy="241358"/>
                </a:xfrm>
                <a:custGeom>
                  <a:avLst/>
                  <a:gdLst>
                    <a:gd name="connsiteX0" fmla="*/ -49 w 3047"/>
                    <a:gd name="connsiteY0" fmla="*/ -1936 h 241358"/>
                    <a:gd name="connsiteX1" fmla="*/ -49 w 3047"/>
                    <a:gd name="connsiteY1" fmla="*/ 239423 h 241358"/>
                  </a:gdLst>
                  <a:ahLst/>
                  <a:cxnLst>
                    <a:cxn ang="0">
                      <a:pos x="connsiteX0" y="connsiteY0"/>
                    </a:cxn>
                    <a:cxn ang="0">
                      <a:pos x="connsiteX1" y="connsiteY1"/>
                    </a:cxn>
                  </a:cxnLst>
                  <a:rect l="l" t="t" r="r" b="b"/>
                  <a:pathLst>
                    <a:path w="3047" h="241358">
                      <a:moveTo>
                        <a:pt x="-49" y="-1936"/>
                      </a:moveTo>
                      <a:lnTo>
                        <a:pt x="-49" y="239423"/>
                      </a:lnTo>
                    </a:path>
                  </a:pathLst>
                </a:custGeom>
                <a:noFill/>
                <a:ln w="4086" cap="flat">
                  <a:solidFill>
                    <a:srgbClr val="8DACDF"/>
                  </a:solidFill>
                  <a:prstDash val="solid"/>
                  <a:round/>
                </a:ln>
              </p:spPr>
              <p:txBody>
                <a:bodyPr rtlCol="0" anchor="ctr"/>
                <a:lstStyle/>
                <a:p>
                  <a:endParaRPr lang="en-CH" sz="4400"/>
                </a:p>
              </p:txBody>
            </p:sp>
            <p:sp>
              <p:nvSpPr>
                <p:cNvPr id="717" name="Freeform 716">
                  <a:extLst>
                    <a:ext uri="{FF2B5EF4-FFF2-40B4-BE49-F238E27FC236}">
                      <a16:creationId xmlns:a16="http://schemas.microsoft.com/office/drawing/2014/main" id="{D41FC0C1-C1C7-D61B-0A38-A50F3656857A}"/>
                    </a:ext>
                  </a:extLst>
                </p:cNvPr>
                <p:cNvSpPr/>
                <p:nvPr/>
              </p:nvSpPr>
              <p:spPr>
                <a:xfrm>
                  <a:off x="12489203" y="7107134"/>
                  <a:ext cx="3047" cy="231761"/>
                </a:xfrm>
                <a:custGeom>
                  <a:avLst/>
                  <a:gdLst>
                    <a:gd name="connsiteX0" fmla="*/ -14 w 3047"/>
                    <a:gd name="connsiteY0" fmla="*/ -1940 h 231761"/>
                    <a:gd name="connsiteX1" fmla="*/ -14 w 3047"/>
                    <a:gd name="connsiteY1" fmla="*/ 229822 h 231761"/>
                  </a:gdLst>
                  <a:ahLst/>
                  <a:cxnLst>
                    <a:cxn ang="0">
                      <a:pos x="connsiteX0" y="connsiteY0"/>
                    </a:cxn>
                    <a:cxn ang="0">
                      <a:pos x="connsiteX1" y="connsiteY1"/>
                    </a:cxn>
                  </a:cxnLst>
                  <a:rect l="l" t="t" r="r" b="b"/>
                  <a:pathLst>
                    <a:path w="3047" h="231761">
                      <a:moveTo>
                        <a:pt x="-14" y="-1940"/>
                      </a:moveTo>
                      <a:lnTo>
                        <a:pt x="-14" y="229822"/>
                      </a:lnTo>
                    </a:path>
                  </a:pathLst>
                </a:custGeom>
                <a:noFill/>
                <a:ln w="3999" cap="flat">
                  <a:solidFill>
                    <a:srgbClr val="8DACDF"/>
                  </a:solidFill>
                  <a:prstDash val="solid"/>
                  <a:round/>
                </a:ln>
              </p:spPr>
              <p:txBody>
                <a:bodyPr rtlCol="0" anchor="ctr"/>
                <a:lstStyle/>
                <a:p>
                  <a:endParaRPr lang="en-CH" sz="4400"/>
                </a:p>
              </p:txBody>
            </p:sp>
            <p:sp>
              <p:nvSpPr>
                <p:cNvPr id="718" name="Freeform 717">
                  <a:extLst>
                    <a:ext uri="{FF2B5EF4-FFF2-40B4-BE49-F238E27FC236}">
                      <a16:creationId xmlns:a16="http://schemas.microsoft.com/office/drawing/2014/main" id="{5C3147E5-5CB3-F748-6B77-645455B10A58}"/>
                    </a:ext>
                  </a:extLst>
                </p:cNvPr>
                <p:cNvSpPr/>
                <p:nvPr/>
              </p:nvSpPr>
              <p:spPr>
                <a:xfrm>
                  <a:off x="12223858" y="7156978"/>
                  <a:ext cx="3047" cy="183861"/>
                </a:xfrm>
                <a:custGeom>
                  <a:avLst/>
                  <a:gdLst>
                    <a:gd name="connsiteX0" fmla="*/ -101 w 3047"/>
                    <a:gd name="connsiteY0" fmla="*/ -1935 h 183861"/>
                    <a:gd name="connsiteX1" fmla="*/ -101 w 3047"/>
                    <a:gd name="connsiteY1" fmla="*/ 181926 h 183861"/>
                  </a:gdLst>
                  <a:ahLst/>
                  <a:cxnLst>
                    <a:cxn ang="0">
                      <a:pos x="connsiteX0" y="connsiteY0"/>
                    </a:cxn>
                    <a:cxn ang="0">
                      <a:pos x="connsiteX1" y="connsiteY1"/>
                    </a:cxn>
                  </a:cxnLst>
                  <a:rect l="l" t="t" r="r" b="b"/>
                  <a:pathLst>
                    <a:path w="3047" h="183861">
                      <a:moveTo>
                        <a:pt x="-101" y="-1935"/>
                      </a:moveTo>
                      <a:lnTo>
                        <a:pt x="-101" y="181926"/>
                      </a:lnTo>
                    </a:path>
                  </a:pathLst>
                </a:custGeom>
                <a:noFill/>
                <a:ln w="4127" cap="flat">
                  <a:solidFill>
                    <a:srgbClr val="8DACDF"/>
                  </a:solidFill>
                  <a:prstDash val="solid"/>
                  <a:round/>
                </a:ln>
              </p:spPr>
              <p:txBody>
                <a:bodyPr rtlCol="0" anchor="ctr"/>
                <a:lstStyle/>
                <a:p>
                  <a:endParaRPr lang="en-CH" sz="4400"/>
                </a:p>
              </p:txBody>
            </p:sp>
            <p:sp>
              <p:nvSpPr>
                <p:cNvPr id="719" name="Freeform 718">
                  <a:extLst>
                    <a:ext uri="{FF2B5EF4-FFF2-40B4-BE49-F238E27FC236}">
                      <a16:creationId xmlns:a16="http://schemas.microsoft.com/office/drawing/2014/main" id="{F6568415-0C3D-47DC-5D6D-31B3AB477EE7}"/>
                    </a:ext>
                  </a:extLst>
                </p:cNvPr>
                <p:cNvSpPr/>
                <p:nvPr/>
              </p:nvSpPr>
              <p:spPr>
                <a:xfrm>
                  <a:off x="12312817" y="7102263"/>
                  <a:ext cx="3047" cy="250566"/>
                </a:xfrm>
                <a:custGeom>
                  <a:avLst/>
                  <a:gdLst>
                    <a:gd name="connsiteX0" fmla="*/ -72 w 3047"/>
                    <a:gd name="connsiteY0" fmla="*/ -1941 h 250566"/>
                    <a:gd name="connsiteX1" fmla="*/ -72 w 3047"/>
                    <a:gd name="connsiteY1" fmla="*/ 248626 h 250566"/>
                  </a:gdLst>
                  <a:ahLst/>
                  <a:cxnLst>
                    <a:cxn ang="0">
                      <a:pos x="connsiteX0" y="connsiteY0"/>
                    </a:cxn>
                    <a:cxn ang="0">
                      <a:pos x="connsiteX1" y="connsiteY1"/>
                    </a:cxn>
                  </a:cxnLst>
                  <a:rect l="l" t="t" r="r" b="b"/>
                  <a:pathLst>
                    <a:path w="3047" h="250566">
                      <a:moveTo>
                        <a:pt x="-72" y="-1941"/>
                      </a:moveTo>
                      <a:lnTo>
                        <a:pt x="-72" y="248626"/>
                      </a:lnTo>
                    </a:path>
                  </a:pathLst>
                </a:custGeom>
                <a:noFill/>
                <a:ln w="4097" cap="flat">
                  <a:solidFill>
                    <a:srgbClr val="8DACDF"/>
                  </a:solidFill>
                  <a:prstDash val="solid"/>
                  <a:round/>
                </a:ln>
              </p:spPr>
              <p:txBody>
                <a:bodyPr rtlCol="0" anchor="ctr"/>
                <a:lstStyle/>
                <a:p>
                  <a:endParaRPr lang="en-CH" sz="4400"/>
                </a:p>
              </p:txBody>
            </p:sp>
            <p:sp>
              <p:nvSpPr>
                <p:cNvPr id="720" name="Freeform 719">
                  <a:extLst>
                    <a:ext uri="{FF2B5EF4-FFF2-40B4-BE49-F238E27FC236}">
                      <a16:creationId xmlns:a16="http://schemas.microsoft.com/office/drawing/2014/main" id="{B74C4C30-DB93-0C32-302A-E5746E482D67}"/>
                    </a:ext>
                  </a:extLst>
                </p:cNvPr>
                <p:cNvSpPr/>
                <p:nvPr/>
              </p:nvSpPr>
              <p:spPr>
                <a:xfrm>
                  <a:off x="12401557" y="7113340"/>
                  <a:ext cx="3047" cy="241617"/>
                </a:xfrm>
                <a:custGeom>
                  <a:avLst/>
                  <a:gdLst>
                    <a:gd name="connsiteX0" fmla="*/ -43 w 3047"/>
                    <a:gd name="connsiteY0" fmla="*/ -1936 h 241617"/>
                    <a:gd name="connsiteX1" fmla="*/ -43 w 3047"/>
                    <a:gd name="connsiteY1" fmla="*/ 239681 h 241617"/>
                  </a:gdLst>
                  <a:ahLst/>
                  <a:cxnLst>
                    <a:cxn ang="0">
                      <a:pos x="connsiteX0" y="connsiteY0"/>
                    </a:cxn>
                    <a:cxn ang="0">
                      <a:pos x="connsiteX1" y="connsiteY1"/>
                    </a:cxn>
                  </a:cxnLst>
                  <a:rect l="l" t="t" r="r" b="b"/>
                  <a:pathLst>
                    <a:path w="3047" h="241617">
                      <a:moveTo>
                        <a:pt x="-43" y="-1936"/>
                      </a:moveTo>
                      <a:lnTo>
                        <a:pt x="-43" y="239681"/>
                      </a:lnTo>
                    </a:path>
                  </a:pathLst>
                </a:custGeom>
                <a:noFill/>
                <a:ln w="4063" cap="flat">
                  <a:solidFill>
                    <a:srgbClr val="8DACDF"/>
                  </a:solidFill>
                  <a:prstDash val="solid"/>
                  <a:round/>
                </a:ln>
              </p:spPr>
              <p:txBody>
                <a:bodyPr rtlCol="0" anchor="ctr"/>
                <a:lstStyle/>
                <a:p>
                  <a:endParaRPr lang="en-CH" sz="4400"/>
                </a:p>
              </p:txBody>
            </p:sp>
            <p:sp>
              <p:nvSpPr>
                <p:cNvPr id="721" name="Freeform 720">
                  <a:extLst>
                    <a:ext uri="{FF2B5EF4-FFF2-40B4-BE49-F238E27FC236}">
                      <a16:creationId xmlns:a16="http://schemas.microsoft.com/office/drawing/2014/main" id="{E43E833D-9CD1-9418-7769-470573EE8A53}"/>
                    </a:ext>
                  </a:extLst>
                </p:cNvPr>
                <p:cNvSpPr/>
                <p:nvPr/>
              </p:nvSpPr>
              <p:spPr>
                <a:xfrm>
                  <a:off x="12508190" y="7106925"/>
                  <a:ext cx="3047" cy="225900"/>
                </a:xfrm>
                <a:custGeom>
                  <a:avLst/>
                  <a:gdLst>
                    <a:gd name="connsiteX0" fmla="*/ -8 w 3047"/>
                    <a:gd name="connsiteY0" fmla="*/ -1941 h 225900"/>
                    <a:gd name="connsiteX1" fmla="*/ -8 w 3047"/>
                    <a:gd name="connsiteY1" fmla="*/ 223959 h 225900"/>
                  </a:gdLst>
                  <a:ahLst/>
                  <a:cxnLst>
                    <a:cxn ang="0">
                      <a:pos x="connsiteX0" y="connsiteY0"/>
                    </a:cxn>
                    <a:cxn ang="0">
                      <a:pos x="connsiteX1" y="connsiteY1"/>
                    </a:cxn>
                  </a:cxnLst>
                  <a:rect l="l" t="t" r="r" b="b"/>
                  <a:pathLst>
                    <a:path w="3047" h="225900">
                      <a:moveTo>
                        <a:pt x="-8" y="-1941"/>
                      </a:moveTo>
                      <a:lnTo>
                        <a:pt x="-8" y="223959"/>
                      </a:lnTo>
                    </a:path>
                  </a:pathLst>
                </a:custGeom>
                <a:noFill/>
                <a:ln w="3913" cap="flat">
                  <a:solidFill>
                    <a:srgbClr val="8DACDF"/>
                  </a:solidFill>
                  <a:prstDash val="solid"/>
                  <a:round/>
                </a:ln>
              </p:spPr>
              <p:txBody>
                <a:bodyPr rtlCol="0" anchor="ctr"/>
                <a:lstStyle/>
                <a:p>
                  <a:endParaRPr lang="en-CH" sz="4400"/>
                </a:p>
              </p:txBody>
            </p:sp>
            <p:sp>
              <p:nvSpPr>
                <p:cNvPr id="722" name="Freeform 721">
                  <a:extLst>
                    <a:ext uri="{FF2B5EF4-FFF2-40B4-BE49-F238E27FC236}">
                      <a16:creationId xmlns:a16="http://schemas.microsoft.com/office/drawing/2014/main" id="{5CF053DF-DD1D-27C8-D0AD-2F9365A9D95D}"/>
                    </a:ext>
                  </a:extLst>
                </p:cNvPr>
                <p:cNvSpPr/>
                <p:nvPr/>
              </p:nvSpPr>
              <p:spPr>
                <a:xfrm>
                  <a:off x="12242208" y="7115874"/>
                  <a:ext cx="3047" cy="225259"/>
                </a:xfrm>
                <a:custGeom>
                  <a:avLst/>
                  <a:gdLst>
                    <a:gd name="connsiteX0" fmla="*/ -95 w 3047"/>
                    <a:gd name="connsiteY0" fmla="*/ -1938 h 225259"/>
                    <a:gd name="connsiteX1" fmla="*/ -95 w 3047"/>
                    <a:gd name="connsiteY1" fmla="*/ 223322 h 225259"/>
                  </a:gdLst>
                  <a:ahLst/>
                  <a:cxnLst>
                    <a:cxn ang="0">
                      <a:pos x="connsiteX0" y="connsiteY0"/>
                    </a:cxn>
                    <a:cxn ang="0">
                      <a:pos x="connsiteX1" y="connsiteY1"/>
                    </a:cxn>
                  </a:cxnLst>
                  <a:rect l="l" t="t" r="r" b="b"/>
                  <a:pathLst>
                    <a:path w="3047" h="225259">
                      <a:moveTo>
                        <a:pt x="-95" y="-1938"/>
                      </a:moveTo>
                      <a:lnTo>
                        <a:pt x="-95" y="223322"/>
                      </a:lnTo>
                    </a:path>
                  </a:pathLst>
                </a:custGeom>
                <a:noFill/>
                <a:ln w="4105" cap="flat">
                  <a:solidFill>
                    <a:srgbClr val="8DACDF"/>
                  </a:solidFill>
                  <a:prstDash val="solid"/>
                  <a:round/>
                </a:ln>
              </p:spPr>
              <p:txBody>
                <a:bodyPr rtlCol="0" anchor="ctr"/>
                <a:lstStyle/>
                <a:p>
                  <a:endParaRPr lang="en-CH" sz="4400"/>
                </a:p>
              </p:txBody>
            </p:sp>
            <p:sp>
              <p:nvSpPr>
                <p:cNvPr id="723" name="Freeform 722">
                  <a:extLst>
                    <a:ext uri="{FF2B5EF4-FFF2-40B4-BE49-F238E27FC236}">
                      <a16:creationId xmlns:a16="http://schemas.microsoft.com/office/drawing/2014/main" id="{4A92A62F-8AFE-3CAA-AC6B-D6AE9EF41741}"/>
                    </a:ext>
                  </a:extLst>
                </p:cNvPr>
                <p:cNvSpPr/>
                <p:nvPr/>
              </p:nvSpPr>
              <p:spPr>
                <a:xfrm>
                  <a:off x="12331166" y="7115567"/>
                  <a:ext cx="3047" cy="238281"/>
                </a:xfrm>
                <a:custGeom>
                  <a:avLst/>
                  <a:gdLst>
                    <a:gd name="connsiteX0" fmla="*/ -66 w 3047"/>
                    <a:gd name="connsiteY0" fmla="*/ -1936 h 238281"/>
                    <a:gd name="connsiteX1" fmla="*/ -66 w 3047"/>
                    <a:gd name="connsiteY1" fmla="*/ 236346 h 238281"/>
                  </a:gdLst>
                  <a:ahLst/>
                  <a:cxnLst>
                    <a:cxn ang="0">
                      <a:pos x="connsiteX0" y="connsiteY0"/>
                    </a:cxn>
                    <a:cxn ang="0">
                      <a:pos x="connsiteX1" y="connsiteY1"/>
                    </a:cxn>
                  </a:cxnLst>
                  <a:rect l="l" t="t" r="r" b="b"/>
                  <a:pathLst>
                    <a:path w="3047" h="238281">
                      <a:moveTo>
                        <a:pt x="-66" y="-1936"/>
                      </a:moveTo>
                      <a:lnTo>
                        <a:pt x="-66" y="236346"/>
                      </a:lnTo>
                    </a:path>
                  </a:pathLst>
                </a:custGeom>
                <a:noFill/>
                <a:ln w="4094" cap="flat">
                  <a:solidFill>
                    <a:srgbClr val="8DACDF"/>
                  </a:solidFill>
                  <a:prstDash val="solid"/>
                  <a:round/>
                </a:ln>
              </p:spPr>
              <p:txBody>
                <a:bodyPr rtlCol="0" anchor="ctr"/>
                <a:lstStyle/>
                <a:p>
                  <a:endParaRPr lang="en-CH" sz="4400"/>
                </a:p>
              </p:txBody>
            </p:sp>
            <p:sp>
              <p:nvSpPr>
                <p:cNvPr id="724" name="Freeform 723">
                  <a:extLst>
                    <a:ext uri="{FF2B5EF4-FFF2-40B4-BE49-F238E27FC236}">
                      <a16:creationId xmlns:a16="http://schemas.microsoft.com/office/drawing/2014/main" id="{CD5B9CBC-80DB-D971-7C92-3E778725632A}"/>
                    </a:ext>
                  </a:extLst>
                </p:cNvPr>
                <p:cNvSpPr/>
                <p:nvPr/>
              </p:nvSpPr>
              <p:spPr>
                <a:xfrm>
                  <a:off x="12437797" y="7109072"/>
                  <a:ext cx="3047" cy="244309"/>
                </a:xfrm>
                <a:custGeom>
                  <a:avLst/>
                  <a:gdLst>
                    <a:gd name="connsiteX0" fmla="*/ -31 w 3047"/>
                    <a:gd name="connsiteY0" fmla="*/ -1937 h 244309"/>
                    <a:gd name="connsiteX1" fmla="*/ -31 w 3047"/>
                    <a:gd name="connsiteY1" fmla="*/ 242372 h 244309"/>
                  </a:gdLst>
                  <a:ahLst/>
                  <a:cxnLst>
                    <a:cxn ang="0">
                      <a:pos x="connsiteX0" y="connsiteY0"/>
                    </a:cxn>
                    <a:cxn ang="0">
                      <a:pos x="connsiteX1" y="connsiteY1"/>
                    </a:cxn>
                  </a:cxnLst>
                  <a:rect l="l" t="t" r="r" b="b"/>
                  <a:pathLst>
                    <a:path w="3047" h="244309">
                      <a:moveTo>
                        <a:pt x="-31" y="-1937"/>
                      </a:moveTo>
                      <a:lnTo>
                        <a:pt x="-31" y="242372"/>
                      </a:lnTo>
                    </a:path>
                  </a:pathLst>
                </a:custGeom>
                <a:noFill/>
                <a:ln w="4236" cap="flat">
                  <a:solidFill>
                    <a:srgbClr val="8DACDF"/>
                  </a:solidFill>
                  <a:prstDash val="solid"/>
                  <a:round/>
                </a:ln>
              </p:spPr>
              <p:txBody>
                <a:bodyPr rtlCol="0" anchor="ctr"/>
                <a:lstStyle/>
                <a:p>
                  <a:endParaRPr lang="en-CH" sz="4400"/>
                </a:p>
              </p:txBody>
            </p:sp>
            <p:sp>
              <p:nvSpPr>
                <p:cNvPr id="725" name="Freeform 724">
                  <a:extLst>
                    <a:ext uri="{FF2B5EF4-FFF2-40B4-BE49-F238E27FC236}">
                      <a16:creationId xmlns:a16="http://schemas.microsoft.com/office/drawing/2014/main" id="{054F961E-6CD4-16B6-CE75-5C9B35EE866B}"/>
                    </a:ext>
                  </a:extLst>
                </p:cNvPr>
                <p:cNvSpPr/>
                <p:nvPr/>
              </p:nvSpPr>
              <p:spPr>
                <a:xfrm>
                  <a:off x="12419907" y="7114466"/>
                  <a:ext cx="3047" cy="238957"/>
                </a:xfrm>
                <a:custGeom>
                  <a:avLst/>
                  <a:gdLst>
                    <a:gd name="connsiteX0" fmla="*/ -37 w 3047"/>
                    <a:gd name="connsiteY0" fmla="*/ -1936 h 238957"/>
                    <a:gd name="connsiteX1" fmla="*/ -37 w 3047"/>
                    <a:gd name="connsiteY1" fmla="*/ 237022 h 238957"/>
                  </a:gdLst>
                  <a:ahLst/>
                  <a:cxnLst>
                    <a:cxn ang="0">
                      <a:pos x="connsiteX0" y="connsiteY0"/>
                    </a:cxn>
                    <a:cxn ang="0">
                      <a:pos x="connsiteX1" y="connsiteY1"/>
                    </a:cxn>
                  </a:cxnLst>
                  <a:rect l="l" t="t" r="r" b="b"/>
                  <a:pathLst>
                    <a:path w="3047" h="238957">
                      <a:moveTo>
                        <a:pt x="-37" y="-1936"/>
                      </a:moveTo>
                      <a:lnTo>
                        <a:pt x="-37" y="237022"/>
                      </a:lnTo>
                    </a:path>
                  </a:pathLst>
                </a:custGeom>
                <a:noFill/>
                <a:ln w="3892" cap="flat">
                  <a:solidFill>
                    <a:srgbClr val="8DACDF"/>
                  </a:solidFill>
                  <a:prstDash val="solid"/>
                  <a:round/>
                </a:ln>
              </p:spPr>
              <p:txBody>
                <a:bodyPr rtlCol="0" anchor="ctr"/>
                <a:lstStyle/>
                <a:p>
                  <a:endParaRPr lang="en-CH" sz="4400"/>
                </a:p>
              </p:txBody>
            </p:sp>
            <p:sp>
              <p:nvSpPr>
                <p:cNvPr id="726" name="Freeform 725">
                  <a:extLst>
                    <a:ext uri="{FF2B5EF4-FFF2-40B4-BE49-F238E27FC236}">
                      <a16:creationId xmlns:a16="http://schemas.microsoft.com/office/drawing/2014/main" id="{DAFA7A29-F1ED-2974-881A-E2CBDA8C9559}"/>
                    </a:ext>
                  </a:extLst>
                </p:cNvPr>
                <p:cNvSpPr/>
                <p:nvPr/>
              </p:nvSpPr>
              <p:spPr>
                <a:xfrm>
                  <a:off x="12526537" y="7108003"/>
                  <a:ext cx="3047" cy="216941"/>
                </a:xfrm>
                <a:custGeom>
                  <a:avLst/>
                  <a:gdLst>
                    <a:gd name="connsiteX0" fmla="*/ -2 w 3047"/>
                    <a:gd name="connsiteY0" fmla="*/ -1942 h 216941"/>
                    <a:gd name="connsiteX1" fmla="*/ -2 w 3047"/>
                    <a:gd name="connsiteY1" fmla="*/ 215000 h 216941"/>
                  </a:gdLst>
                  <a:ahLst/>
                  <a:cxnLst>
                    <a:cxn ang="0">
                      <a:pos x="connsiteX0" y="connsiteY0"/>
                    </a:cxn>
                    <a:cxn ang="0">
                      <a:pos x="connsiteX1" y="connsiteY1"/>
                    </a:cxn>
                  </a:cxnLst>
                  <a:rect l="l" t="t" r="r" b="b"/>
                  <a:pathLst>
                    <a:path w="3047" h="216941">
                      <a:moveTo>
                        <a:pt x="-2" y="-1942"/>
                      </a:moveTo>
                      <a:lnTo>
                        <a:pt x="-2" y="215000"/>
                      </a:lnTo>
                    </a:path>
                  </a:pathLst>
                </a:custGeom>
                <a:noFill/>
                <a:ln w="4172" cap="flat">
                  <a:solidFill>
                    <a:srgbClr val="8DACDF"/>
                  </a:solidFill>
                  <a:prstDash val="solid"/>
                  <a:round/>
                </a:ln>
              </p:spPr>
              <p:txBody>
                <a:bodyPr rtlCol="0" anchor="ctr"/>
                <a:lstStyle/>
                <a:p>
                  <a:endParaRPr lang="en-CH" sz="4400"/>
                </a:p>
              </p:txBody>
            </p:sp>
            <p:sp>
              <p:nvSpPr>
                <p:cNvPr id="727" name="Freeform 726">
                  <a:extLst>
                    <a:ext uri="{FF2B5EF4-FFF2-40B4-BE49-F238E27FC236}">
                      <a16:creationId xmlns:a16="http://schemas.microsoft.com/office/drawing/2014/main" id="{73D0F31D-F013-CBC2-4E01-1ED446D464DB}"/>
                    </a:ext>
                  </a:extLst>
                </p:cNvPr>
                <p:cNvSpPr/>
                <p:nvPr/>
              </p:nvSpPr>
              <p:spPr>
                <a:xfrm>
                  <a:off x="12545896" y="7146759"/>
                  <a:ext cx="3047" cy="168394"/>
                </a:xfrm>
                <a:custGeom>
                  <a:avLst/>
                  <a:gdLst>
                    <a:gd name="connsiteX0" fmla="*/ 4 w 3047"/>
                    <a:gd name="connsiteY0" fmla="*/ -1944 h 168394"/>
                    <a:gd name="connsiteX1" fmla="*/ 4 w 3047"/>
                    <a:gd name="connsiteY1" fmla="*/ 166451 h 168394"/>
                  </a:gdLst>
                  <a:ahLst/>
                  <a:cxnLst>
                    <a:cxn ang="0">
                      <a:pos x="connsiteX0" y="connsiteY0"/>
                    </a:cxn>
                    <a:cxn ang="0">
                      <a:pos x="connsiteX1" y="connsiteY1"/>
                    </a:cxn>
                  </a:cxnLst>
                  <a:rect l="l" t="t" r="r" b="b"/>
                  <a:pathLst>
                    <a:path w="3047" h="168394">
                      <a:moveTo>
                        <a:pt x="4" y="-1944"/>
                      </a:moveTo>
                      <a:lnTo>
                        <a:pt x="4" y="166451"/>
                      </a:lnTo>
                    </a:path>
                  </a:pathLst>
                </a:custGeom>
                <a:noFill/>
                <a:ln w="4257" cap="flat">
                  <a:solidFill>
                    <a:srgbClr val="8DACDF"/>
                  </a:solidFill>
                  <a:prstDash val="solid"/>
                  <a:round/>
                </a:ln>
              </p:spPr>
              <p:txBody>
                <a:bodyPr rtlCol="0" anchor="ctr"/>
                <a:lstStyle/>
                <a:p>
                  <a:endParaRPr lang="en-CH" sz="4400"/>
                </a:p>
              </p:txBody>
            </p:sp>
            <p:sp>
              <p:nvSpPr>
                <p:cNvPr id="728" name="Freeform 727">
                  <a:extLst>
                    <a:ext uri="{FF2B5EF4-FFF2-40B4-BE49-F238E27FC236}">
                      <a16:creationId xmlns:a16="http://schemas.microsoft.com/office/drawing/2014/main" id="{A7189A78-7B53-2C8C-A444-B712DD408F2E}"/>
                    </a:ext>
                  </a:extLst>
                </p:cNvPr>
                <p:cNvSpPr/>
                <p:nvPr/>
              </p:nvSpPr>
              <p:spPr>
                <a:xfrm rot="-5400000">
                  <a:off x="12332899" y="7129111"/>
                  <a:ext cx="52785" cy="402605"/>
                </a:xfrm>
                <a:custGeom>
                  <a:avLst/>
                  <a:gdLst>
                    <a:gd name="connsiteX0" fmla="*/ 41572 w 52785"/>
                    <a:gd name="connsiteY0" fmla="*/ -1905 h 402605"/>
                    <a:gd name="connsiteX1" fmla="*/ 52730 w 52785"/>
                    <a:gd name="connsiteY1" fmla="*/ 400701 h 402605"/>
                  </a:gdLst>
                  <a:ahLst/>
                  <a:cxnLst>
                    <a:cxn ang="0">
                      <a:pos x="connsiteX0" y="connsiteY0"/>
                    </a:cxn>
                    <a:cxn ang="0">
                      <a:pos x="connsiteX1" y="connsiteY1"/>
                    </a:cxn>
                  </a:cxnLst>
                  <a:rect l="l" t="t" r="r" b="b"/>
                  <a:pathLst>
                    <a:path w="52785" h="402605">
                      <a:moveTo>
                        <a:pt x="41572" y="-1905"/>
                      </a:moveTo>
                      <a:cubicBezTo>
                        <a:pt x="19365" y="14827"/>
                        <a:pt x="-45552" y="287118"/>
                        <a:pt x="52730" y="400701"/>
                      </a:cubicBezTo>
                    </a:path>
                  </a:pathLst>
                </a:custGeom>
                <a:noFill/>
                <a:ln w="4464" cap="flat">
                  <a:solidFill>
                    <a:srgbClr val="8DACDF"/>
                  </a:solidFill>
                  <a:prstDash val="solid"/>
                  <a:round/>
                </a:ln>
              </p:spPr>
              <p:txBody>
                <a:bodyPr rtlCol="0" anchor="ctr"/>
                <a:lstStyle/>
                <a:p>
                  <a:endParaRPr lang="en-CH" sz="4400"/>
                </a:p>
              </p:txBody>
            </p:sp>
            <p:sp>
              <p:nvSpPr>
                <p:cNvPr id="729" name="Freeform 728">
                  <a:extLst>
                    <a:ext uri="{FF2B5EF4-FFF2-40B4-BE49-F238E27FC236}">
                      <a16:creationId xmlns:a16="http://schemas.microsoft.com/office/drawing/2014/main" id="{2A07011A-BC2D-ECCD-6B9A-98EB887A661D}"/>
                    </a:ext>
                  </a:extLst>
                </p:cNvPr>
                <p:cNvSpPr/>
                <p:nvPr/>
              </p:nvSpPr>
              <p:spPr>
                <a:xfrm>
                  <a:off x="12157107" y="7072937"/>
                  <a:ext cx="404032" cy="119451"/>
                </a:xfrm>
                <a:custGeom>
                  <a:avLst/>
                  <a:gdLst>
                    <a:gd name="connsiteX0" fmla="*/ 404324 w 404032"/>
                    <a:gd name="connsiteY0" fmla="*/ 57557 h 119451"/>
                    <a:gd name="connsiteX1" fmla="*/ 202308 w 404032"/>
                    <a:gd name="connsiteY1" fmla="*/ 117283 h 119451"/>
                    <a:gd name="connsiteX2" fmla="*/ 292 w 404032"/>
                    <a:gd name="connsiteY2" fmla="*/ 57557 h 119451"/>
                    <a:gd name="connsiteX3" fmla="*/ 202308 w 404032"/>
                    <a:gd name="connsiteY3" fmla="*/ -2170 h 119451"/>
                    <a:gd name="connsiteX4" fmla="*/ 404324 w 404032"/>
                    <a:gd name="connsiteY4" fmla="*/ 57557 h 11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032" h="119451">
                      <a:moveTo>
                        <a:pt x="404324" y="57557"/>
                      </a:moveTo>
                      <a:cubicBezTo>
                        <a:pt x="404324" y="90542"/>
                        <a:pt x="313878" y="117283"/>
                        <a:pt x="202308" y="117283"/>
                      </a:cubicBezTo>
                      <a:cubicBezTo>
                        <a:pt x="90737" y="117283"/>
                        <a:pt x="292" y="90542"/>
                        <a:pt x="292" y="57557"/>
                      </a:cubicBezTo>
                      <a:cubicBezTo>
                        <a:pt x="292" y="24571"/>
                        <a:pt x="90738" y="-2170"/>
                        <a:pt x="202308" y="-2170"/>
                      </a:cubicBezTo>
                      <a:cubicBezTo>
                        <a:pt x="313878" y="-2170"/>
                        <a:pt x="404324" y="24571"/>
                        <a:pt x="404324" y="57557"/>
                      </a:cubicBezTo>
                      <a:close/>
                    </a:path>
                  </a:pathLst>
                </a:custGeom>
                <a:solidFill>
                  <a:srgbClr val="1450A4"/>
                </a:solidFill>
                <a:ln w="754" cap="rnd">
                  <a:noFill/>
                  <a:prstDash val="solid"/>
                  <a:round/>
                </a:ln>
              </p:spPr>
              <p:txBody>
                <a:bodyPr rtlCol="0" anchor="ctr"/>
                <a:lstStyle/>
                <a:p>
                  <a:endParaRPr lang="en-CH" sz="4400"/>
                </a:p>
              </p:txBody>
            </p:sp>
            <p:sp>
              <p:nvSpPr>
                <p:cNvPr id="730" name="Freeform 729">
                  <a:extLst>
                    <a:ext uri="{FF2B5EF4-FFF2-40B4-BE49-F238E27FC236}">
                      <a16:creationId xmlns:a16="http://schemas.microsoft.com/office/drawing/2014/main" id="{05B59DA5-2A5F-D214-95FC-421B50AE7F60}"/>
                    </a:ext>
                  </a:extLst>
                </p:cNvPr>
                <p:cNvSpPr/>
                <p:nvPr/>
              </p:nvSpPr>
              <p:spPr>
                <a:xfrm>
                  <a:off x="12214665" y="7091338"/>
                  <a:ext cx="298162" cy="76607"/>
                </a:xfrm>
                <a:custGeom>
                  <a:avLst/>
                  <a:gdLst>
                    <a:gd name="connsiteX0" fmla="*/ 298455 w 298162"/>
                    <a:gd name="connsiteY0" fmla="*/ 36133 h 76607"/>
                    <a:gd name="connsiteX1" fmla="*/ 149374 w 298162"/>
                    <a:gd name="connsiteY1" fmla="*/ 74437 h 76607"/>
                    <a:gd name="connsiteX2" fmla="*/ 293 w 298162"/>
                    <a:gd name="connsiteY2" fmla="*/ 36133 h 76607"/>
                    <a:gd name="connsiteX3" fmla="*/ 149374 w 298162"/>
                    <a:gd name="connsiteY3" fmla="*/ -2171 h 76607"/>
                    <a:gd name="connsiteX4" fmla="*/ 298455 w 298162"/>
                    <a:gd name="connsiteY4" fmla="*/ 36133 h 76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62" h="76607">
                      <a:moveTo>
                        <a:pt x="298455" y="36133"/>
                      </a:moveTo>
                      <a:cubicBezTo>
                        <a:pt x="298455" y="57288"/>
                        <a:pt x="231710" y="74437"/>
                        <a:pt x="149374" y="74437"/>
                      </a:cubicBezTo>
                      <a:cubicBezTo>
                        <a:pt x="67039" y="74437"/>
                        <a:pt x="293" y="57288"/>
                        <a:pt x="293" y="36133"/>
                      </a:cubicBezTo>
                      <a:cubicBezTo>
                        <a:pt x="293" y="14979"/>
                        <a:pt x="67039" y="-2171"/>
                        <a:pt x="149374" y="-2171"/>
                      </a:cubicBezTo>
                      <a:cubicBezTo>
                        <a:pt x="231710" y="-2171"/>
                        <a:pt x="298455" y="14979"/>
                        <a:pt x="298455" y="36133"/>
                      </a:cubicBezTo>
                      <a:close/>
                    </a:path>
                  </a:pathLst>
                </a:custGeom>
                <a:solidFill>
                  <a:srgbClr val="000102">
                    <a:alpha val="27000"/>
                  </a:srgbClr>
                </a:solidFill>
                <a:ln w="495" cap="rnd">
                  <a:noFill/>
                  <a:prstDash val="solid"/>
                  <a:round/>
                </a:ln>
              </p:spPr>
              <p:txBody>
                <a:bodyPr rtlCol="0" anchor="ctr"/>
                <a:lstStyle/>
                <a:p>
                  <a:endParaRPr lang="en-CH" sz="4400"/>
                </a:p>
              </p:txBody>
            </p:sp>
          </p:grpSp>
        </p:grpSp>
        <p:grpSp>
          <p:nvGrpSpPr>
            <p:cNvPr id="731" name="Graphic 4">
              <a:extLst>
                <a:ext uri="{FF2B5EF4-FFF2-40B4-BE49-F238E27FC236}">
                  <a16:creationId xmlns:a16="http://schemas.microsoft.com/office/drawing/2014/main" id="{DB9672A8-F1C9-6104-7553-6ED4587D82AB}"/>
                </a:ext>
              </a:extLst>
            </p:cNvPr>
            <p:cNvGrpSpPr/>
            <p:nvPr/>
          </p:nvGrpSpPr>
          <p:grpSpPr>
            <a:xfrm>
              <a:off x="12847216" y="7061431"/>
              <a:ext cx="1173732" cy="1600642"/>
              <a:chOff x="12847216" y="7061431"/>
              <a:chExt cx="1173732" cy="1600642"/>
            </a:xfrm>
          </p:grpSpPr>
          <p:grpSp>
            <p:nvGrpSpPr>
              <p:cNvPr id="732" name="Graphic 4">
                <a:extLst>
                  <a:ext uri="{FF2B5EF4-FFF2-40B4-BE49-F238E27FC236}">
                    <a16:creationId xmlns:a16="http://schemas.microsoft.com/office/drawing/2014/main" id="{21116181-0599-FC0E-C1D3-B084F156E732}"/>
                  </a:ext>
                </a:extLst>
              </p:cNvPr>
              <p:cNvGrpSpPr/>
              <p:nvPr/>
            </p:nvGrpSpPr>
            <p:grpSpPr>
              <a:xfrm>
                <a:off x="12847216" y="7061431"/>
                <a:ext cx="1173732" cy="1600642"/>
                <a:chOff x="12847216" y="7061431"/>
                <a:chExt cx="1173732" cy="1600642"/>
              </a:xfrm>
            </p:grpSpPr>
            <p:sp>
              <p:nvSpPr>
                <p:cNvPr id="733" name="Freeform 732">
                  <a:extLst>
                    <a:ext uri="{FF2B5EF4-FFF2-40B4-BE49-F238E27FC236}">
                      <a16:creationId xmlns:a16="http://schemas.microsoft.com/office/drawing/2014/main" id="{151157C1-84C5-2067-5BC8-77216E16414E}"/>
                    </a:ext>
                  </a:extLst>
                </p:cNvPr>
                <p:cNvSpPr/>
                <p:nvPr/>
              </p:nvSpPr>
              <p:spPr>
                <a:xfrm rot="10800000" flipV="1">
                  <a:off x="12847216" y="7061431"/>
                  <a:ext cx="1173732" cy="1600642"/>
                </a:xfrm>
                <a:custGeom>
                  <a:avLst/>
                  <a:gdLst>
                    <a:gd name="connsiteX0" fmla="*/ 2431 w 1173732"/>
                    <a:gd name="connsiteY0" fmla="*/ 1762 h 1600642"/>
                    <a:gd name="connsiteX1" fmla="*/ 1176164 w 1173732"/>
                    <a:gd name="connsiteY1" fmla="*/ 1762 h 1600642"/>
                    <a:gd name="connsiteX2" fmla="*/ 1176164 w 1173732"/>
                    <a:gd name="connsiteY2" fmla="*/ 1602404 h 1600642"/>
                    <a:gd name="connsiteX3" fmla="*/ 2431 w 1173732"/>
                    <a:gd name="connsiteY3" fmla="*/ 1602404 h 1600642"/>
                  </a:gdLst>
                  <a:ahLst/>
                  <a:cxnLst>
                    <a:cxn ang="0">
                      <a:pos x="connsiteX0" y="connsiteY0"/>
                    </a:cxn>
                    <a:cxn ang="0">
                      <a:pos x="connsiteX1" y="connsiteY1"/>
                    </a:cxn>
                    <a:cxn ang="0">
                      <a:pos x="connsiteX2" y="connsiteY2"/>
                    </a:cxn>
                    <a:cxn ang="0">
                      <a:pos x="connsiteX3" y="connsiteY3"/>
                    </a:cxn>
                  </a:cxnLst>
                  <a:rect l="l" t="t" r="r" b="b"/>
                  <a:pathLst>
                    <a:path w="1173732" h="1600642">
                      <a:moveTo>
                        <a:pt x="2431" y="1762"/>
                      </a:moveTo>
                      <a:lnTo>
                        <a:pt x="1176164" y="1762"/>
                      </a:lnTo>
                      <a:lnTo>
                        <a:pt x="1176164" y="1602404"/>
                      </a:lnTo>
                      <a:lnTo>
                        <a:pt x="2431" y="1602404"/>
                      </a:lnTo>
                      <a:close/>
                    </a:path>
                  </a:pathLst>
                </a:custGeom>
                <a:noFill/>
                <a:ln w="25355" cap="flat">
                  <a:solidFill>
                    <a:srgbClr val="000080"/>
                  </a:solidFill>
                  <a:prstDash val="solid"/>
                  <a:round/>
                </a:ln>
              </p:spPr>
              <p:txBody>
                <a:bodyPr rtlCol="0" anchor="ctr"/>
                <a:lstStyle/>
                <a:p>
                  <a:endParaRPr lang="en-CH" sz="4400"/>
                </a:p>
              </p:txBody>
            </p:sp>
            <p:sp>
              <p:nvSpPr>
                <p:cNvPr id="734" name="Freeform 733">
                  <a:extLst>
                    <a:ext uri="{FF2B5EF4-FFF2-40B4-BE49-F238E27FC236}">
                      <a16:creationId xmlns:a16="http://schemas.microsoft.com/office/drawing/2014/main" id="{4D0E5D71-5FA0-7ED3-32A9-123056BECEDD}"/>
                    </a:ext>
                  </a:extLst>
                </p:cNvPr>
                <p:cNvSpPr/>
                <p:nvPr/>
              </p:nvSpPr>
              <p:spPr>
                <a:xfrm rot="10800000" flipV="1">
                  <a:off x="12847216" y="7061431"/>
                  <a:ext cx="1173732" cy="1600642"/>
                </a:xfrm>
                <a:custGeom>
                  <a:avLst/>
                  <a:gdLst>
                    <a:gd name="connsiteX0" fmla="*/ 2431 w 1173732"/>
                    <a:gd name="connsiteY0" fmla="*/ 1762 h 1600642"/>
                    <a:gd name="connsiteX1" fmla="*/ 1176164 w 1173732"/>
                    <a:gd name="connsiteY1" fmla="*/ 1762 h 1600642"/>
                    <a:gd name="connsiteX2" fmla="*/ 1176164 w 1173732"/>
                    <a:gd name="connsiteY2" fmla="*/ 1602404 h 1600642"/>
                    <a:gd name="connsiteX3" fmla="*/ 2431 w 1173732"/>
                    <a:gd name="connsiteY3" fmla="*/ 1602404 h 1600642"/>
                  </a:gdLst>
                  <a:ahLst/>
                  <a:cxnLst>
                    <a:cxn ang="0">
                      <a:pos x="connsiteX0" y="connsiteY0"/>
                    </a:cxn>
                    <a:cxn ang="0">
                      <a:pos x="connsiteX1" y="connsiteY1"/>
                    </a:cxn>
                    <a:cxn ang="0">
                      <a:pos x="connsiteX2" y="connsiteY2"/>
                    </a:cxn>
                    <a:cxn ang="0">
                      <a:pos x="connsiteX3" y="connsiteY3"/>
                    </a:cxn>
                  </a:cxnLst>
                  <a:rect l="l" t="t" r="r" b="b"/>
                  <a:pathLst>
                    <a:path w="1173732" h="1600642">
                      <a:moveTo>
                        <a:pt x="2431" y="1762"/>
                      </a:moveTo>
                      <a:lnTo>
                        <a:pt x="1176164" y="1762"/>
                      </a:lnTo>
                      <a:lnTo>
                        <a:pt x="1176164" y="1602404"/>
                      </a:lnTo>
                      <a:lnTo>
                        <a:pt x="2431" y="1602404"/>
                      </a:lnTo>
                      <a:close/>
                    </a:path>
                  </a:pathLst>
                </a:custGeom>
                <a:solidFill>
                  <a:srgbClr val="FFFFFF"/>
                </a:solidFill>
                <a:ln w="5051" cap="rnd">
                  <a:noFill/>
                  <a:prstDash val="solid"/>
                  <a:round/>
                </a:ln>
              </p:spPr>
              <p:txBody>
                <a:bodyPr rtlCol="0" anchor="ctr"/>
                <a:lstStyle/>
                <a:p>
                  <a:endParaRPr lang="en-CH" sz="4400"/>
                </a:p>
              </p:txBody>
            </p:sp>
          </p:grpSp>
          <p:sp>
            <p:nvSpPr>
              <p:cNvPr id="735" name="Freeform 734">
                <a:extLst>
                  <a:ext uri="{FF2B5EF4-FFF2-40B4-BE49-F238E27FC236}">
                    <a16:creationId xmlns:a16="http://schemas.microsoft.com/office/drawing/2014/main" id="{88BD6F7D-EBC5-DFA5-A28B-5908333E8A0F}"/>
                  </a:ext>
                </a:extLst>
              </p:cNvPr>
              <p:cNvSpPr/>
              <p:nvPr/>
            </p:nvSpPr>
            <p:spPr>
              <a:xfrm rot="10800000" flipV="1">
                <a:off x="13175252" y="7518753"/>
                <a:ext cx="766856" cy="3047"/>
              </a:xfrm>
              <a:custGeom>
                <a:avLst/>
                <a:gdLst>
                  <a:gd name="connsiteX0" fmla="*/ 2587 w 766856"/>
                  <a:gd name="connsiteY0" fmla="*/ 1730 h 3047"/>
                  <a:gd name="connsiteX1" fmla="*/ 769443 w 766856"/>
                  <a:gd name="connsiteY1" fmla="*/ 1730 h 3047"/>
                </a:gdLst>
                <a:ahLst/>
                <a:cxnLst>
                  <a:cxn ang="0">
                    <a:pos x="connsiteX0" y="connsiteY0"/>
                  </a:cxn>
                  <a:cxn ang="0">
                    <a:pos x="connsiteX1" y="connsiteY1"/>
                  </a:cxn>
                </a:cxnLst>
                <a:rect l="l" t="t" r="r" b="b"/>
                <a:pathLst>
                  <a:path w="766856" h="3047">
                    <a:moveTo>
                      <a:pt x="2587" y="1730"/>
                    </a:moveTo>
                    <a:lnTo>
                      <a:pt x="769443" y="1730"/>
                    </a:lnTo>
                  </a:path>
                </a:pathLst>
              </a:custGeom>
              <a:noFill/>
              <a:ln w="13459" cap="flat">
                <a:solidFill>
                  <a:srgbClr val="000080"/>
                </a:solidFill>
                <a:prstDash val="solid"/>
                <a:round/>
              </a:ln>
            </p:spPr>
            <p:txBody>
              <a:bodyPr rtlCol="0" anchor="ctr"/>
              <a:lstStyle/>
              <a:p>
                <a:endParaRPr lang="en-CH" sz="4400"/>
              </a:p>
            </p:txBody>
          </p:sp>
          <p:sp>
            <p:nvSpPr>
              <p:cNvPr id="736" name="Freeform 735">
                <a:extLst>
                  <a:ext uri="{FF2B5EF4-FFF2-40B4-BE49-F238E27FC236}">
                    <a16:creationId xmlns:a16="http://schemas.microsoft.com/office/drawing/2014/main" id="{ABC495B5-3B76-5D8A-3D7F-324F9A394B80}"/>
                  </a:ext>
                </a:extLst>
              </p:cNvPr>
              <p:cNvSpPr/>
              <p:nvPr/>
            </p:nvSpPr>
            <p:spPr>
              <a:xfrm rot="10800000" flipV="1">
                <a:off x="13175252" y="7747417"/>
                <a:ext cx="766856" cy="3047"/>
              </a:xfrm>
              <a:custGeom>
                <a:avLst/>
                <a:gdLst>
                  <a:gd name="connsiteX0" fmla="*/ 2587 w 766856"/>
                  <a:gd name="connsiteY0" fmla="*/ 1805 h 3047"/>
                  <a:gd name="connsiteX1" fmla="*/ 769443 w 766856"/>
                  <a:gd name="connsiteY1" fmla="*/ 1805 h 3047"/>
                </a:gdLst>
                <a:ahLst/>
                <a:cxnLst>
                  <a:cxn ang="0">
                    <a:pos x="connsiteX0" y="connsiteY0"/>
                  </a:cxn>
                  <a:cxn ang="0">
                    <a:pos x="connsiteX1" y="connsiteY1"/>
                  </a:cxn>
                </a:cxnLst>
                <a:rect l="l" t="t" r="r" b="b"/>
                <a:pathLst>
                  <a:path w="766856" h="3047">
                    <a:moveTo>
                      <a:pt x="2587" y="1805"/>
                    </a:moveTo>
                    <a:lnTo>
                      <a:pt x="769443" y="1805"/>
                    </a:lnTo>
                  </a:path>
                </a:pathLst>
              </a:custGeom>
              <a:noFill/>
              <a:ln w="13459" cap="flat">
                <a:solidFill>
                  <a:srgbClr val="000080"/>
                </a:solidFill>
                <a:prstDash val="solid"/>
                <a:round/>
              </a:ln>
            </p:spPr>
            <p:txBody>
              <a:bodyPr rtlCol="0" anchor="ctr"/>
              <a:lstStyle/>
              <a:p>
                <a:endParaRPr lang="en-CH" sz="4400"/>
              </a:p>
            </p:txBody>
          </p:sp>
          <p:sp>
            <p:nvSpPr>
              <p:cNvPr id="737" name="Freeform 736">
                <a:extLst>
                  <a:ext uri="{FF2B5EF4-FFF2-40B4-BE49-F238E27FC236}">
                    <a16:creationId xmlns:a16="http://schemas.microsoft.com/office/drawing/2014/main" id="{2E43F25C-B045-1DD5-69BB-7F9CAEA2B57B}"/>
                  </a:ext>
                </a:extLst>
              </p:cNvPr>
              <p:cNvSpPr/>
              <p:nvPr/>
            </p:nvSpPr>
            <p:spPr>
              <a:xfrm rot="10800000" flipV="1">
                <a:off x="13175252" y="7986016"/>
                <a:ext cx="766856" cy="3047"/>
              </a:xfrm>
              <a:custGeom>
                <a:avLst/>
                <a:gdLst>
                  <a:gd name="connsiteX0" fmla="*/ 2587 w 766856"/>
                  <a:gd name="connsiteY0" fmla="*/ 1884 h 3047"/>
                  <a:gd name="connsiteX1" fmla="*/ 769443 w 766856"/>
                  <a:gd name="connsiteY1" fmla="*/ 1884 h 3047"/>
                </a:gdLst>
                <a:ahLst/>
                <a:cxnLst>
                  <a:cxn ang="0">
                    <a:pos x="connsiteX0" y="connsiteY0"/>
                  </a:cxn>
                  <a:cxn ang="0">
                    <a:pos x="connsiteX1" y="connsiteY1"/>
                  </a:cxn>
                </a:cxnLst>
                <a:rect l="l" t="t" r="r" b="b"/>
                <a:pathLst>
                  <a:path w="766856" h="3047">
                    <a:moveTo>
                      <a:pt x="2587" y="1884"/>
                    </a:moveTo>
                    <a:lnTo>
                      <a:pt x="769443" y="1884"/>
                    </a:lnTo>
                  </a:path>
                </a:pathLst>
              </a:custGeom>
              <a:noFill/>
              <a:ln w="13459" cap="flat">
                <a:solidFill>
                  <a:srgbClr val="000080"/>
                </a:solidFill>
                <a:prstDash val="solid"/>
                <a:round/>
              </a:ln>
            </p:spPr>
            <p:txBody>
              <a:bodyPr rtlCol="0" anchor="ctr"/>
              <a:lstStyle/>
              <a:p>
                <a:endParaRPr lang="en-CH" sz="4400"/>
              </a:p>
            </p:txBody>
          </p:sp>
          <p:sp>
            <p:nvSpPr>
              <p:cNvPr id="738" name="Freeform 737">
                <a:extLst>
                  <a:ext uri="{FF2B5EF4-FFF2-40B4-BE49-F238E27FC236}">
                    <a16:creationId xmlns:a16="http://schemas.microsoft.com/office/drawing/2014/main" id="{9923FD34-18AE-CCBD-6F64-C1B882A76DEB}"/>
                  </a:ext>
                </a:extLst>
              </p:cNvPr>
              <p:cNvSpPr/>
              <p:nvPr/>
            </p:nvSpPr>
            <p:spPr>
              <a:xfrm rot="10800000" flipV="1">
                <a:off x="13175252" y="8224621"/>
                <a:ext cx="766856" cy="3047"/>
              </a:xfrm>
              <a:custGeom>
                <a:avLst/>
                <a:gdLst>
                  <a:gd name="connsiteX0" fmla="*/ 2587 w 766856"/>
                  <a:gd name="connsiteY0" fmla="*/ 1962 h 3047"/>
                  <a:gd name="connsiteX1" fmla="*/ 769443 w 766856"/>
                  <a:gd name="connsiteY1" fmla="*/ 1962 h 3047"/>
                </a:gdLst>
                <a:ahLst/>
                <a:cxnLst>
                  <a:cxn ang="0">
                    <a:pos x="connsiteX0" y="connsiteY0"/>
                  </a:cxn>
                  <a:cxn ang="0">
                    <a:pos x="connsiteX1" y="connsiteY1"/>
                  </a:cxn>
                </a:cxnLst>
                <a:rect l="l" t="t" r="r" b="b"/>
                <a:pathLst>
                  <a:path w="766856" h="3047">
                    <a:moveTo>
                      <a:pt x="2587" y="1962"/>
                    </a:moveTo>
                    <a:lnTo>
                      <a:pt x="769443" y="1962"/>
                    </a:lnTo>
                  </a:path>
                </a:pathLst>
              </a:custGeom>
              <a:noFill/>
              <a:ln w="13459" cap="flat">
                <a:solidFill>
                  <a:srgbClr val="000080"/>
                </a:solidFill>
                <a:prstDash val="solid"/>
                <a:round/>
              </a:ln>
            </p:spPr>
            <p:txBody>
              <a:bodyPr rtlCol="0" anchor="ctr"/>
              <a:lstStyle/>
              <a:p>
                <a:endParaRPr lang="en-CH" sz="4400"/>
              </a:p>
            </p:txBody>
          </p:sp>
          <p:sp>
            <p:nvSpPr>
              <p:cNvPr id="739" name="Freeform 738">
                <a:extLst>
                  <a:ext uri="{FF2B5EF4-FFF2-40B4-BE49-F238E27FC236}">
                    <a16:creationId xmlns:a16="http://schemas.microsoft.com/office/drawing/2014/main" id="{2078C7C2-39EE-AD90-6EEF-5E4EE184EADD}"/>
                  </a:ext>
                </a:extLst>
              </p:cNvPr>
              <p:cNvSpPr/>
              <p:nvPr/>
            </p:nvSpPr>
            <p:spPr>
              <a:xfrm rot="10800000" flipV="1">
                <a:off x="13175252" y="8463227"/>
                <a:ext cx="766856" cy="3047"/>
              </a:xfrm>
              <a:custGeom>
                <a:avLst/>
                <a:gdLst>
                  <a:gd name="connsiteX0" fmla="*/ 2587 w 766856"/>
                  <a:gd name="connsiteY0" fmla="*/ 2040 h 3047"/>
                  <a:gd name="connsiteX1" fmla="*/ 769443 w 766856"/>
                  <a:gd name="connsiteY1" fmla="*/ 2040 h 3047"/>
                </a:gdLst>
                <a:ahLst/>
                <a:cxnLst>
                  <a:cxn ang="0">
                    <a:pos x="connsiteX0" y="connsiteY0"/>
                  </a:cxn>
                  <a:cxn ang="0">
                    <a:pos x="connsiteX1" y="connsiteY1"/>
                  </a:cxn>
                </a:cxnLst>
                <a:rect l="l" t="t" r="r" b="b"/>
                <a:pathLst>
                  <a:path w="766856" h="3047">
                    <a:moveTo>
                      <a:pt x="2587" y="2040"/>
                    </a:moveTo>
                    <a:lnTo>
                      <a:pt x="769443" y="2040"/>
                    </a:lnTo>
                  </a:path>
                </a:pathLst>
              </a:custGeom>
              <a:noFill/>
              <a:ln w="13459" cap="flat">
                <a:solidFill>
                  <a:srgbClr val="000080"/>
                </a:solidFill>
                <a:prstDash val="solid"/>
                <a:round/>
              </a:ln>
            </p:spPr>
            <p:txBody>
              <a:bodyPr rtlCol="0" anchor="ctr"/>
              <a:lstStyle/>
              <a:p>
                <a:endParaRPr lang="en-CH" sz="4400"/>
              </a:p>
            </p:txBody>
          </p:sp>
          <p:sp>
            <p:nvSpPr>
              <p:cNvPr id="740" name="Freeform 739">
                <a:extLst>
                  <a:ext uri="{FF2B5EF4-FFF2-40B4-BE49-F238E27FC236}">
                    <a16:creationId xmlns:a16="http://schemas.microsoft.com/office/drawing/2014/main" id="{96E017D4-E318-1BD6-F494-2F6D04ACF87C}"/>
                  </a:ext>
                </a:extLst>
              </p:cNvPr>
              <p:cNvSpPr/>
              <p:nvPr/>
            </p:nvSpPr>
            <p:spPr>
              <a:xfrm rot="10800000" flipV="1">
                <a:off x="12924205" y="7232924"/>
                <a:ext cx="1012007" cy="3047"/>
              </a:xfrm>
              <a:custGeom>
                <a:avLst/>
                <a:gdLst>
                  <a:gd name="connsiteX0" fmla="*/ 2545 w 1012007"/>
                  <a:gd name="connsiteY0" fmla="*/ 1637 h 3047"/>
                  <a:gd name="connsiteX1" fmla="*/ 1014552 w 1012007"/>
                  <a:gd name="connsiteY1" fmla="*/ 1637 h 3047"/>
                </a:gdLst>
                <a:ahLst/>
                <a:cxnLst>
                  <a:cxn ang="0">
                    <a:pos x="connsiteX0" y="connsiteY0"/>
                  </a:cxn>
                  <a:cxn ang="0">
                    <a:pos x="connsiteX1" y="connsiteY1"/>
                  </a:cxn>
                </a:cxnLst>
                <a:rect l="l" t="t" r="r" b="b"/>
                <a:pathLst>
                  <a:path w="1012007" h="3047">
                    <a:moveTo>
                      <a:pt x="2545" y="1637"/>
                    </a:moveTo>
                    <a:lnTo>
                      <a:pt x="1014552" y="1637"/>
                    </a:lnTo>
                  </a:path>
                </a:pathLst>
              </a:custGeom>
              <a:noFill/>
              <a:ln w="12833" cap="flat">
                <a:solidFill>
                  <a:srgbClr val="000080"/>
                </a:solidFill>
                <a:prstDash val="solid"/>
                <a:round/>
              </a:ln>
            </p:spPr>
            <p:txBody>
              <a:bodyPr rtlCol="0" anchor="ctr"/>
              <a:lstStyle/>
              <a:p>
                <a:endParaRPr lang="en-CH" sz="4400"/>
              </a:p>
            </p:txBody>
          </p:sp>
          <p:sp>
            <p:nvSpPr>
              <p:cNvPr id="741" name="Freeform 740">
                <a:extLst>
                  <a:ext uri="{FF2B5EF4-FFF2-40B4-BE49-F238E27FC236}">
                    <a16:creationId xmlns:a16="http://schemas.microsoft.com/office/drawing/2014/main" id="{265ED729-F0AF-7040-69D8-665A51325B75}"/>
                  </a:ext>
                </a:extLst>
              </p:cNvPr>
              <p:cNvSpPr/>
              <p:nvPr/>
            </p:nvSpPr>
            <p:spPr>
              <a:xfrm rot="10800000" flipV="1">
                <a:off x="12928505" y="7161604"/>
                <a:ext cx="1012007" cy="3047"/>
              </a:xfrm>
              <a:custGeom>
                <a:avLst/>
                <a:gdLst>
                  <a:gd name="connsiteX0" fmla="*/ 2546 w 1012007"/>
                  <a:gd name="connsiteY0" fmla="*/ 1613 h 3047"/>
                  <a:gd name="connsiteX1" fmla="*/ 1014554 w 1012007"/>
                  <a:gd name="connsiteY1" fmla="*/ 1613 h 3047"/>
                </a:gdLst>
                <a:ahLst/>
                <a:cxnLst>
                  <a:cxn ang="0">
                    <a:pos x="connsiteX0" y="connsiteY0"/>
                  </a:cxn>
                  <a:cxn ang="0">
                    <a:pos x="connsiteX1" y="connsiteY1"/>
                  </a:cxn>
                </a:cxnLst>
                <a:rect l="l" t="t" r="r" b="b"/>
                <a:pathLst>
                  <a:path w="1012007" h="3047">
                    <a:moveTo>
                      <a:pt x="2546" y="1613"/>
                    </a:moveTo>
                    <a:lnTo>
                      <a:pt x="1014554" y="1613"/>
                    </a:lnTo>
                  </a:path>
                </a:pathLst>
              </a:custGeom>
              <a:noFill/>
              <a:ln w="12833" cap="flat">
                <a:solidFill>
                  <a:srgbClr val="000080"/>
                </a:solidFill>
                <a:prstDash val="solid"/>
                <a:round/>
              </a:ln>
            </p:spPr>
            <p:txBody>
              <a:bodyPr rtlCol="0" anchor="ctr"/>
              <a:lstStyle/>
              <a:p>
                <a:endParaRPr lang="en-CH" sz="4400"/>
              </a:p>
            </p:txBody>
          </p:sp>
          <p:grpSp>
            <p:nvGrpSpPr>
              <p:cNvPr id="742" name="Graphic 4">
                <a:extLst>
                  <a:ext uri="{FF2B5EF4-FFF2-40B4-BE49-F238E27FC236}">
                    <a16:creationId xmlns:a16="http://schemas.microsoft.com/office/drawing/2014/main" id="{0374E1B1-7D07-C46C-8211-C169643568FF}"/>
                  </a:ext>
                </a:extLst>
              </p:cNvPr>
              <p:cNvGrpSpPr/>
              <p:nvPr/>
            </p:nvGrpSpPr>
            <p:grpSpPr>
              <a:xfrm>
                <a:off x="12944451" y="7433614"/>
                <a:ext cx="150395" cy="150405"/>
                <a:chOff x="12944451" y="7433614"/>
                <a:chExt cx="150395" cy="150405"/>
              </a:xfrm>
            </p:grpSpPr>
            <p:sp>
              <p:nvSpPr>
                <p:cNvPr id="743" name="Freeform 742">
                  <a:extLst>
                    <a:ext uri="{FF2B5EF4-FFF2-40B4-BE49-F238E27FC236}">
                      <a16:creationId xmlns:a16="http://schemas.microsoft.com/office/drawing/2014/main" id="{53B05492-DD72-DEE5-F64D-E25F7472442D}"/>
                    </a:ext>
                  </a:extLst>
                </p:cNvPr>
                <p:cNvSpPr/>
                <p:nvPr/>
              </p:nvSpPr>
              <p:spPr>
                <a:xfrm>
                  <a:off x="12952548" y="7441711"/>
                  <a:ext cx="134202" cy="134210"/>
                </a:xfrm>
                <a:custGeom>
                  <a:avLst/>
                  <a:gdLst>
                    <a:gd name="connsiteX0" fmla="*/ -1104 w 134202"/>
                    <a:gd name="connsiteY0" fmla="*/ 939 h 134210"/>
                    <a:gd name="connsiteX1" fmla="*/ 133098 w 134202"/>
                    <a:gd name="connsiteY1" fmla="*/ 939 h 134210"/>
                    <a:gd name="connsiteX2" fmla="*/ 133098 w 134202"/>
                    <a:gd name="connsiteY2" fmla="*/ 135149 h 134210"/>
                    <a:gd name="connsiteX3" fmla="*/ -1104 w 134202"/>
                    <a:gd name="connsiteY3" fmla="*/ 135149 h 134210"/>
                  </a:gdLst>
                  <a:ahLst/>
                  <a:cxnLst>
                    <a:cxn ang="0">
                      <a:pos x="connsiteX0" y="connsiteY0"/>
                    </a:cxn>
                    <a:cxn ang="0">
                      <a:pos x="connsiteX1" y="connsiteY1"/>
                    </a:cxn>
                    <a:cxn ang="0">
                      <a:pos x="connsiteX2" y="connsiteY2"/>
                    </a:cxn>
                    <a:cxn ang="0">
                      <a:pos x="connsiteX3" y="connsiteY3"/>
                    </a:cxn>
                  </a:cxnLst>
                  <a:rect l="l" t="t" r="r" b="b"/>
                  <a:pathLst>
                    <a:path w="134202" h="134210">
                      <a:moveTo>
                        <a:pt x="-1104" y="939"/>
                      </a:moveTo>
                      <a:lnTo>
                        <a:pt x="133098" y="939"/>
                      </a:lnTo>
                      <a:lnTo>
                        <a:pt x="133098" y="135149"/>
                      </a:lnTo>
                      <a:lnTo>
                        <a:pt x="-1104" y="135149"/>
                      </a:lnTo>
                      <a:close/>
                    </a:path>
                  </a:pathLst>
                </a:custGeom>
                <a:solidFill>
                  <a:srgbClr val="FFFFFF"/>
                </a:solidFill>
                <a:ln w="895" cap="rnd">
                  <a:noFill/>
                  <a:prstDash val="solid"/>
                  <a:round/>
                </a:ln>
              </p:spPr>
              <p:txBody>
                <a:bodyPr rtlCol="0" anchor="ctr"/>
                <a:lstStyle/>
                <a:p>
                  <a:endParaRPr lang="en-CH" sz="4400"/>
                </a:p>
              </p:txBody>
            </p:sp>
            <p:sp>
              <p:nvSpPr>
                <p:cNvPr id="744" name="Freeform 743">
                  <a:extLst>
                    <a:ext uri="{FF2B5EF4-FFF2-40B4-BE49-F238E27FC236}">
                      <a16:creationId xmlns:a16="http://schemas.microsoft.com/office/drawing/2014/main" id="{187CEE5A-2D95-704C-8D25-E7FC12BFCE93}"/>
                    </a:ext>
                  </a:extLst>
                </p:cNvPr>
                <p:cNvSpPr/>
                <p:nvPr/>
              </p:nvSpPr>
              <p:spPr>
                <a:xfrm>
                  <a:off x="12944451" y="7433614"/>
                  <a:ext cx="150395" cy="150405"/>
                </a:xfrm>
                <a:custGeom>
                  <a:avLst/>
                  <a:gdLst>
                    <a:gd name="connsiteX0" fmla="*/ 149292 w 150395"/>
                    <a:gd name="connsiteY0" fmla="*/ 151344 h 150405"/>
                    <a:gd name="connsiteX1" fmla="*/ -1104 w 150395"/>
                    <a:gd name="connsiteY1" fmla="*/ 151344 h 150405"/>
                    <a:gd name="connsiteX2" fmla="*/ -1104 w 150395"/>
                    <a:gd name="connsiteY2" fmla="*/ 939 h 150405"/>
                    <a:gd name="connsiteX3" fmla="*/ 149292 w 150395"/>
                    <a:gd name="connsiteY3" fmla="*/ 939 h 150405"/>
                    <a:gd name="connsiteX4" fmla="*/ 149292 w 150395"/>
                    <a:gd name="connsiteY4" fmla="*/ 151344 h 150405"/>
                    <a:gd name="connsiteX5" fmla="*/ 141195 w 150395"/>
                    <a:gd name="connsiteY5" fmla="*/ 9036 h 150405"/>
                    <a:gd name="connsiteX6" fmla="*/ 6993 w 150395"/>
                    <a:gd name="connsiteY6" fmla="*/ 9036 h 150405"/>
                    <a:gd name="connsiteX7" fmla="*/ 6993 w 150395"/>
                    <a:gd name="connsiteY7" fmla="*/ 143247 h 150405"/>
                    <a:gd name="connsiteX8" fmla="*/ 141195 w 150395"/>
                    <a:gd name="connsiteY8" fmla="*/ 143247 h 150405"/>
                    <a:gd name="connsiteX9" fmla="*/ 141195 w 150395"/>
                    <a:gd name="connsiteY9" fmla="*/ 9036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9292" y="151344"/>
                      </a:moveTo>
                      <a:lnTo>
                        <a:pt x="-1104" y="151344"/>
                      </a:lnTo>
                      <a:lnTo>
                        <a:pt x="-1104" y="939"/>
                      </a:lnTo>
                      <a:lnTo>
                        <a:pt x="149292" y="939"/>
                      </a:lnTo>
                      <a:lnTo>
                        <a:pt x="149292" y="151344"/>
                      </a:lnTo>
                      <a:close/>
                      <a:moveTo>
                        <a:pt x="141195" y="9036"/>
                      </a:moveTo>
                      <a:lnTo>
                        <a:pt x="6993" y="9036"/>
                      </a:lnTo>
                      <a:lnTo>
                        <a:pt x="6993" y="143247"/>
                      </a:lnTo>
                      <a:lnTo>
                        <a:pt x="141195" y="143247"/>
                      </a:lnTo>
                      <a:lnTo>
                        <a:pt x="141195" y="9036"/>
                      </a:lnTo>
                      <a:close/>
                    </a:path>
                  </a:pathLst>
                </a:custGeom>
                <a:solidFill>
                  <a:srgbClr val="000080"/>
                </a:solidFill>
                <a:ln w="895" cap="rnd">
                  <a:noFill/>
                  <a:prstDash val="solid"/>
                  <a:round/>
                </a:ln>
              </p:spPr>
              <p:txBody>
                <a:bodyPr rtlCol="0" anchor="ctr"/>
                <a:lstStyle/>
                <a:p>
                  <a:endParaRPr lang="en-CH" sz="4400"/>
                </a:p>
              </p:txBody>
            </p:sp>
          </p:grpSp>
          <p:grpSp>
            <p:nvGrpSpPr>
              <p:cNvPr id="745" name="Graphic 4">
                <a:extLst>
                  <a:ext uri="{FF2B5EF4-FFF2-40B4-BE49-F238E27FC236}">
                    <a16:creationId xmlns:a16="http://schemas.microsoft.com/office/drawing/2014/main" id="{223BAD3E-1954-FB19-EA01-33D04140A590}"/>
                  </a:ext>
                </a:extLst>
              </p:cNvPr>
              <p:cNvGrpSpPr/>
              <p:nvPr/>
            </p:nvGrpSpPr>
            <p:grpSpPr>
              <a:xfrm>
                <a:off x="12944451" y="7672219"/>
                <a:ext cx="150395" cy="150405"/>
                <a:chOff x="12944451" y="7672219"/>
                <a:chExt cx="150395" cy="150405"/>
              </a:xfrm>
            </p:grpSpPr>
            <p:sp>
              <p:nvSpPr>
                <p:cNvPr id="746" name="Freeform 745">
                  <a:extLst>
                    <a:ext uri="{FF2B5EF4-FFF2-40B4-BE49-F238E27FC236}">
                      <a16:creationId xmlns:a16="http://schemas.microsoft.com/office/drawing/2014/main" id="{DE8001C6-1C16-0688-CFFE-281A10592E09}"/>
                    </a:ext>
                  </a:extLst>
                </p:cNvPr>
                <p:cNvSpPr/>
                <p:nvPr/>
              </p:nvSpPr>
              <p:spPr>
                <a:xfrm>
                  <a:off x="12952548" y="7680316"/>
                  <a:ext cx="134202" cy="134210"/>
                </a:xfrm>
                <a:custGeom>
                  <a:avLst/>
                  <a:gdLst>
                    <a:gd name="connsiteX0" fmla="*/ -1104 w 134202"/>
                    <a:gd name="connsiteY0" fmla="*/ 1017 h 134210"/>
                    <a:gd name="connsiteX1" fmla="*/ 133098 w 134202"/>
                    <a:gd name="connsiteY1" fmla="*/ 1017 h 134210"/>
                    <a:gd name="connsiteX2" fmla="*/ 133098 w 134202"/>
                    <a:gd name="connsiteY2" fmla="*/ 135228 h 134210"/>
                    <a:gd name="connsiteX3" fmla="*/ -1104 w 134202"/>
                    <a:gd name="connsiteY3" fmla="*/ 135228 h 134210"/>
                  </a:gdLst>
                  <a:ahLst/>
                  <a:cxnLst>
                    <a:cxn ang="0">
                      <a:pos x="connsiteX0" y="connsiteY0"/>
                    </a:cxn>
                    <a:cxn ang="0">
                      <a:pos x="connsiteX1" y="connsiteY1"/>
                    </a:cxn>
                    <a:cxn ang="0">
                      <a:pos x="connsiteX2" y="connsiteY2"/>
                    </a:cxn>
                    <a:cxn ang="0">
                      <a:pos x="connsiteX3" y="connsiteY3"/>
                    </a:cxn>
                  </a:cxnLst>
                  <a:rect l="l" t="t" r="r" b="b"/>
                  <a:pathLst>
                    <a:path w="134202" h="134210">
                      <a:moveTo>
                        <a:pt x="-1104" y="1017"/>
                      </a:moveTo>
                      <a:lnTo>
                        <a:pt x="133098" y="1017"/>
                      </a:lnTo>
                      <a:lnTo>
                        <a:pt x="133098" y="135228"/>
                      </a:lnTo>
                      <a:lnTo>
                        <a:pt x="-1104" y="135228"/>
                      </a:lnTo>
                      <a:close/>
                    </a:path>
                  </a:pathLst>
                </a:custGeom>
                <a:solidFill>
                  <a:srgbClr val="FFFFFF"/>
                </a:solidFill>
                <a:ln w="895" cap="rnd">
                  <a:noFill/>
                  <a:prstDash val="solid"/>
                  <a:round/>
                </a:ln>
              </p:spPr>
              <p:txBody>
                <a:bodyPr rtlCol="0" anchor="ctr"/>
                <a:lstStyle/>
                <a:p>
                  <a:endParaRPr lang="en-CH" sz="4400"/>
                </a:p>
              </p:txBody>
            </p:sp>
            <p:sp>
              <p:nvSpPr>
                <p:cNvPr id="747" name="Freeform 746">
                  <a:extLst>
                    <a:ext uri="{FF2B5EF4-FFF2-40B4-BE49-F238E27FC236}">
                      <a16:creationId xmlns:a16="http://schemas.microsoft.com/office/drawing/2014/main" id="{F1695ACF-3D3B-30D0-EF73-6F5AE53A3F41}"/>
                    </a:ext>
                  </a:extLst>
                </p:cNvPr>
                <p:cNvSpPr/>
                <p:nvPr/>
              </p:nvSpPr>
              <p:spPr>
                <a:xfrm>
                  <a:off x="12944451" y="7672219"/>
                  <a:ext cx="150395" cy="150405"/>
                </a:xfrm>
                <a:custGeom>
                  <a:avLst/>
                  <a:gdLst>
                    <a:gd name="connsiteX0" fmla="*/ 149292 w 150395"/>
                    <a:gd name="connsiteY0" fmla="*/ 151423 h 150405"/>
                    <a:gd name="connsiteX1" fmla="*/ -1104 w 150395"/>
                    <a:gd name="connsiteY1" fmla="*/ 151423 h 150405"/>
                    <a:gd name="connsiteX2" fmla="*/ -1104 w 150395"/>
                    <a:gd name="connsiteY2" fmla="*/ 1017 h 150405"/>
                    <a:gd name="connsiteX3" fmla="*/ 149292 w 150395"/>
                    <a:gd name="connsiteY3" fmla="*/ 1017 h 150405"/>
                    <a:gd name="connsiteX4" fmla="*/ 149292 w 150395"/>
                    <a:gd name="connsiteY4" fmla="*/ 151423 h 150405"/>
                    <a:gd name="connsiteX5" fmla="*/ 141195 w 150395"/>
                    <a:gd name="connsiteY5" fmla="*/ 9115 h 150405"/>
                    <a:gd name="connsiteX6" fmla="*/ 6993 w 150395"/>
                    <a:gd name="connsiteY6" fmla="*/ 9115 h 150405"/>
                    <a:gd name="connsiteX7" fmla="*/ 6993 w 150395"/>
                    <a:gd name="connsiteY7" fmla="*/ 143325 h 150405"/>
                    <a:gd name="connsiteX8" fmla="*/ 141195 w 150395"/>
                    <a:gd name="connsiteY8" fmla="*/ 143325 h 150405"/>
                    <a:gd name="connsiteX9" fmla="*/ 141195 w 150395"/>
                    <a:gd name="connsiteY9" fmla="*/ 9115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9292" y="151423"/>
                      </a:moveTo>
                      <a:lnTo>
                        <a:pt x="-1104" y="151423"/>
                      </a:lnTo>
                      <a:lnTo>
                        <a:pt x="-1104" y="1017"/>
                      </a:lnTo>
                      <a:lnTo>
                        <a:pt x="149292" y="1017"/>
                      </a:lnTo>
                      <a:lnTo>
                        <a:pt x="149292" y="151423"/>
                      </a:lnTo>
                      <a:close/>
                      <a:moveTo>
                        <a:pt x="141195" y="9115"/>
                      </a:moveTo>
                      <a:lnTo>
                        <a:pt x="6993" y="9115"/>
                      </a:lnTo>
                      <a:lnTo>
                        <a:pt x="6993" y="143325"/>
                      </a:lnTo>
                      <a:lnTo>
                        <a:pt x="141195" y="143325"/>
                      </a:lnTo>
                      <a:lnTo>
                        <a:pt x="141195" y="9115"/>
                      </a:lnTo>
                      <a:close/>
                    </a:path>
                  </a:pathLst>
                </a:custGeom>
                <a:solidFill>
                  <a:srgbClr val="000080"/>
                </a:solidFill>
                <a:ln w="895" cap="rnd">
                  <a:noFill/>
                  <a:prstDash val="solid"/>
                  <a:round/>
                </a:ln>
              </p:spPr>
              <p:txBody>
                <a:bodyPr rtlCol="0" anchor="ctr"/>
                <a:lstStyle/>
                <a:p>
                  <a:endParaRPr lang="en-CH" sz="4400"/>
                </a:p>
              </p:txBody>
            </p:sp>
          </p:grpSp>
          <p:grpSp>
            <p:nvGrpSpPr>
              <p:cNvPr id="748" name="Graphic 4">
                <a:extLst>
                  <a:ext uri="{FF2B5EF4-FFF2-40B4-BE49-F238E27FC236}">
                    <a16:creationId xmlns:a16="http://schemas.microsoft.com/office/drawing/2014/main" id="{E8DB05AF-F00F-4A1E-06A1-538985903DFB}"/>
                  </a:ext>
                </a:extLst>
              </p:cNvPr>
              <p:cNvGrpSpPr/>
              <p:nvPr/>
            </p:nvGrpSpPr>
            <p:grpSpPr>
              <a:xfrm>
                <a:off x="12944451" y="7910824"/>
                <a:ext cx="150395" cy="150405"/>
                <a:chOff x="12944451" y="7910824"/>
                <a:chExt cx="150395" cy="150405"/>
              </a:xfrm>
            </p:grpSpPr>
            <p:sp>
              <p:nvSpPr>
                <p:cNvPr id="749" name="Freeform 748">
                  <a:extLst>
                    <a:ext uri="{FF2B5EF4-FFF2-40B4-BE49-F238E27FC236}">
                      <a16:creationId xmlns:a16="http://schemas.microsoft.com/office/drawing/2014/main" id="{FA953C4D-210D-EB18-F3A2-8952DC48163E}"/>
                    </a:ext>
                  </a:extLst>
                </p:cNvPr>
                <p:cNvSpPr/>
                <p:nvPr/>
              </p:nvSpPr>
              <p:spPr>
                <a:xfrm>
                  <a:off x="12952548" y="7918922"/>
                  <a:ext cx="134202" cy="134210"/>
                </a:xfrm>
                <a:custGeom>
                  <a:avLst/>
                  <a:gdLst>
                    <a:gd name="connsiteX0" fmla="*/ -1104 w 134202"/>
                    <a:gd name="connsiteY0" fmla="*/ 1096 h 134210"/>
                    <a:gd name="connsiteX1" fmla="*/ 133098 w 134202"/>
                    <a:gd name="connsiteY1" fmla="*/ 1096 h 134210"/>
                    <a:gd name="connsiteX2" fmla="*/ 133098 w 134202"/>
                    <a:gd name="connsiteY2" fmla="*/ 135306 h 134210"/>
                    <a:gd name="connsiteX3" fmla="*/ -1104 w 134202"/>
                    <a:gd name="connsiteY3" fmla="*/ 135306 h 134210"/>
                  </a:gdLst>
                  <a:ahLst/>
                  <a:cxnLst>
                    <a:cxn ang="0">
                      <a:pos x="connsiteX0" y="connsiteY0"/>
                    </a:cxn>
                    <a:cxn ang="0">
                      <a:pos x="connsiteX1" y="connsiteY1"/>
                    </a:cxn>
                    <a:cxn ang="0">
                      <a:pos x="connsiteX2" y="connsiteY2"/>
                    </a:cxn>
                    <a:cxn ang="0">
                      <a:pos x="connsiteX3" y="connsiteY3"/>
                    </a:cxn>
                  </a:cxnLst>
                  <a:rect l="l" t="t" r="r" b="b"/>
                  <a:pathLst>
                    <a:path w="134202" h="134210">
                      <a:moveTo>
                        <a:pt x="-1104" y="1096"/>
                      </a:moveTo>
                      <a:lnTo>
                        <a:pt x="133098" y="1096"/>
                      </a:lnTo>
                      <a:lnTo>
                        <a:pt x="133098" y="135306"/>
                      </a:lnTo>
                      <a:lnTo>
                        <a:pt x="-1104" y="135306"/>
                      </a:lnTo>
                      <a:close/>
                    </a:path>
                  </a:pathLst>
                </a:custGeom>
                <a:solidFill>
                  <a:srgbClr val="FFFFFF"/>
                </a:solidFill>
                <a:ln w="895" cap="rnd">
                  <a:noFill/>
                  <a:prstDash val="solid"/>
                  <a:round/>
                </a:ln>
              </p:spPr>
              <p:txBody>
                <a:bodyPr rtlCol="0" anchor="ctr"/>
                <a:lstStyle/>
                <a:p>
                  <a:endParaRPr lang="en-CH" sz="4400"/>
                </a:p>
              </p:txBody>
            </p:sp>
            <p:sp>
              <p:nvSpPr>
                <p:cNvPr id="750" name="Freeform 749">
                  <a:extLst>
                    <a:ext uri="{FF2B5EF4-FFF2-40B4-BE49-F238E27FC236}">
                      <a16:creationId xmlns:a16="http://schemas.microsoft.com/office/drawing/2014/main" id="{ADF08F4C-6825-3770-CCD5-029472615CCC}"/>
                    </a:ext>
                  </a:extLst>
                </p:cNvPr>
                <p:cNvSpPr/>
                <p:nvPr/>
              </p:nvSpPr>
              <p:spPr>
                <a:xfrm>
                  <a:off x="12944451" y="7910824"/>
                  <a:ext cx="150395" cy="150405"/>
                </a:xfrm>
                <a:custGeom>
                  <a:avLst/>
                  <a:gdLst>
                    <a:gd name="connsiteX0" fmla="*/ 149292 w 150395"/>
                    <a:gd name="connsiteY0" fmla="*/ 151501 h 150405"/>
                    <a:gd name="connsiteX1" fmla="*/ -1104 w 150395"/>
                    <a:gd name="connsiteY1" fmla="*/ 151501 h 150405"/>
                    <a:gd name="connsiteX2" fmla="*/ -1104 w 150395"/>
                    <a:gd name="connsiteY2" fmla="*/ 1096 h 150405"/>
                    <a:gd name="connsiteX3" fmla="*/ 149292 w 150395"/>
                    <a:gd name="connsiteY3" fmla="*/ 1096 h 150405"/>
                    <a:gd name="connsiteX4" fmla="*/ 149292 w 150395"/>
                    <a:gd name="connsiteY4" fmla="*/ 151501 h 150405"/>
                    <a:gd name="connsiteX5" fmla="*/ 141195 w 150395"/>
                    <a:gd name="connsiteY5" fmla="*/ 9193 h 150405"/>
                    <a:gd name="connsiteX6" fmla="*/ 6993 w 150395"/>
                    <a:gd name="connsiteY6" fmla="*/ 9193 h 150405"/>
                    <a:gd name="connsiteX7" fmla="*/ 6993 w 150395"/>
                    <a:gd name="connsiteY7" fmla="*/ 143403 h 150405"/>
                    <a:gd name="connsiteX8" fmla="*/ 141195 w 150395"/>
                    <a:gd name="connsiteY8" fmla="*/ 143403 h 150405"/>
                    <a:gd name="connsiteX9" fmla="*/ 141195 w 150395"/>
                    <a:gd name="connsiteY9" fmla="*/ 9193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9292" y="151501"/>
                      </a:moveTo>
                      <a:lnTo>
                        <a:pt x="-1104" y="151501"/>
                      </a:lnTo>
                      <a:lnTo>
                        <a:pt x="-1104" y="1096"/>
                      </a:lnTo>
                      <a:lnTo>
                        <a:pt x="149292" y="1096"/>
                      </a:lnTo>
                      <a:lnTo>
                        <a:pt x="149292" y="151501"/>
                      </a:lnTo>
                      <a:close/>
                      <a:moveTo>
                        <a:pt x="141195" y="9193"/>
                      </a:moveTo>
                      <a:lnTo>
                        <a:pt x="6993" y="9193"/>
                      </a:lnTo>
                      <a:lnTo>
                        <a:pt x="6993" y="143403"/>
                      </a:lnTo>
                      <a:lnTo>
                        <a:pt x="141195" y="143403"/>
                      </a:lnTo>
                      <a:lnTo>
                        <a:pt x="141195" y="9193"/>
                      </a:lnTo>
                      <a:close/>
                    </a:path>
                  </a:pathLst>
                </a:custGeom>
                <a:solidFill>
                  <a:srgbClr val="000080"/>
                </a:solidFill>
                <a:ln w="895" cap="rnd">
                  <a:noFill/>
                  <a:prstDash val="solid"/>
                  <a:round/>
                </a:ln>
              </p:spPr>
              <p:txBody>
                <a:bodyPr rtlCol="0" anchor="ctr"/>
                <a:lstStyle/>
                <a:p>
                  <a:endParaRPr lang="en-CH" sz="4400"/>
                </a:p>
              </p:txBody>
            </p:sp>
          </p:grpSp>
          <p:grpSp>
            <p:nvGrpSpPr>
              <p:cNvPr id="751" name="Graphic 4">
                <a:extLst>
                  <a:ext uri="{FF2B5EF4-FFF2-40B4-BE49-F238E27FC236}">
                    <a16:creationId xmlns:a16="http://schemas.microsoft.com/office/drawing/2014/main" id="{E2F40263-8299-55FE-1262-31E2C933F063}"/>
                  </a:ext>
                </a:extLst>
              </p:cNvPr>
              <p:cNvGrpSpPr/>
              <p:nvPr/>
            </p:nvGrpSpPr>
            <p:grpSpPr>
              <a:xfrm>
                <a:off x="12944451" y="8149423"/>
                <a:ext cx="150395" cy="150405"/>
                <a:chOff x="12944451" y="8149423"/>
                <a:chExt cx="150395" cy="150405"/>
              </a:xfrm>
            </p:grpSpPr>
            <p:sp>
              <p:nvSpPr>
                <p:cNvPr id="752" name="Freeform 751">
                  <a:extLst>
                    <a:ext uri="{FF2B5EF4-FFF2-40B4-BE49-F238E27FC236}">
                      <a16:creationId xmlns:a16="http://schemas.microsoft.com/office/drawing/2014/main" id="{7F3767B6-66EE-B71B-6495-8F1F8C6927E6}"/>
                    </a:ext>
                  </a:extLst>
                </p:cNvPr>
                <p:cNvSpPr/>
                <p:nvPr/>
              </p:nvSpPr>
              <p:spPr>
                <a:xfrm>
                  <a:off x="12952548" y="8157520"/>
                  <a:ext cx="134202" cy="134210"/>
                </a:xfrm>
                <a:custGeom>
                  <a:avLst/>
                  <a:gdLst>
                    <a:gd name="connsiteX0" fmla="*/ -1104 w 134202"/>
                    <a:gd name="connsiteY0" fmla="*/ 1174 h 134210"/>
                    <a:gd name="connsiteX1" fmla="*/ 133098 w 134202"/>
                    <a:gd name="connsiteY1" fmla="*/ 1174 h 134210"/>
                    <a:gd name="connsiteX2" fmla="*/ 133098 w 134202"/>
                    <a:gd name="connsiteY2" fmla="*/ 135384 h 134210"/>
                    <a:gd name="connsiteX3" fmla="*/ -1104 w 134202"/>
                    <a:gd name="connsiteY3" fmla="*/ 135384 h 134210"/>
                  </a:gdLst>
                  <a:ahLst/>
                  <a:cxnLst>
                    <a:cxn ang="0">
                      <a:pos x="connsiteX0" y="connsiteY0"/>
                    </a:cxn>
                    <a:cxn ang="0">
                      <a:pos x="connsiteX1" y="connsiteY1"/>
                    </a:cxn>
                    <a:cxn ang="0">
                      <a:pos x="connsiteX2" y="connsiteY2"/>
                    </a:cxn>
                    <a:cxn ang="0">
                      <a:pos x="connsiteX3" y="connsiteY3"/>
                    </a:cxn>
                  </a:cxnLst>
                  <a:rect l="l" t="t" r="r" b="b"/>
                  <a:pathLst>
                    <a:path w="134202" h="134210">
                      <a:moveTo>
                        <a:pt x="-1104" y="1174"/>
                      </a:moveTo>
                      <a:lnTo>
                        <a:pt x="133098" y="1174"/>
                      </a:lnTo>
                      <a:lnTo>
                        <a:pt x="133098" y="135384"/>
                      </a:lnTo>
                      <a:lnTo>
                        <a:pt x="-1104" y="135384"/>
                      </a:lnTo>
                      <a:close/>
                    </a:path>
                  </a:pathLst>
                </a:custGeom>
                <a:solidFill>
                  <a:srgbClr val="FFFFFF"/>
                </a:solidFill>
                <a:ln w="895" cap="rnd">
                  <a:noFill/>
                  <a:prstDash val="solid"/>
                  <a:round/>
                </a:ln>
              </p:spPr>
              <p:txBody>
                <a:bodyPr rtlCol="0" anchor="ctr"/>
                <a:lstStyle/>
                <a:p>
                  <a:endParaRPr lang="en-CH" sz="4400"/>
                </a:p>
              </p:txBody>
            </p:sp>
            <p:sp>
              <p:nvSpPr>
                <p:cNvPr id="753" name="Freeform 752">
                  <a:extLst>
                    <a:ext uri="{FF2B5EF4-FFF2-40B4-BE49-F238E27FC236}">
                      <a16:creationId xmlns:a16="http://schemas.microsoft.com/office/drawing/2014/main" id="{7D970CC3-9580-081C-1E56-71E92E58CF71}"/>
                    </a:ext>
                  </a:extLst>
                </p:cNvPr>
                <p:cNvSpPr/>
                <p:nvPr/>
              </p:nvSpPr>
              <p:spPr>
                <a:xfrm>
                  <a:off x="12944451" y="8149423"/>
                  <a:ext cx="150395" cy="150405"/>
                </a:xfrm>
                <a:custGeom>
                  <a:avLst/>
                  <a:gdLst>
                    <a:gd name="connsiteX0" fmla="*/ 149292 w 150395"/>
                    <a:gd name="connsiteY0" fmla="*/ 151579 h 150405"/>
                    <a:gd name="connsiteX1" fmla="*/ -1104 w 150395"/>
                    <a:gd name="connsiteY1" fmla="*/ 151579 h 150405"/>
                    <a:gd name="connsiteX2" fmla="*/ -1104 w 150395"/>
                    <a:gd name="connsiteY2" fmla="*/ 1174 h 150405"/>
                    <a:gd name="connsiteX3" fmla="*/ 149292 w 150395"/>
                    <a:gd name="connsiteY3" fmla="*/ 1174 h 150405"/>
                    <a:gd name="connsiteX4" fmla="*/ 149292 w 150395"/>
                    <a:gd name="connsiteY4" fmla="*/ 151579 h 150405"/>
                    <a:gd name="connsiteX5" fmla="*/ 141195 w 150395"/>
                    <a:gd name="connsiteY5" fmla="*/ 9271 h 150405"/>
                    <a:gd name="connsiteX6" fmla="*/ 6993 w 150395"/>
                    <a:gd name="connsiteY6" fmla="*/ 9271 h 150405"/>
                    <a:gd name="connsiteX7" fmla="*/ 6993 w 150395"/>
                    <a:gd name="connsiteY7" fmla="*/ 143482 h 150405"/>
                    <a:gd name="connsiteX8" fmla="*/ 141195 w 150395"/>
                    <a:gd name="connsiteY8" fmla="*/ 143482 h 150405"/>
                    <a:gd name="connsiteX9" fmla="*/ 141195 w 150395"/>
                    <a:gd name="connsiteY9" fmla="*/ 9271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9292" y="151579"/>
                      </a:moveTo>
                      <a:lnTo>
                        <a:pt x="-1104" y="151579"/>
                      </a:lnTo>
                      <a:lnTo>
                        <a:pt x="-1104" y="1174"/>
                      </a:lnTo>
                      <a:lnTo>
                        <a:pt x="149292" y="1174"/>
                      </a:lnTo>
                      <a:lnTo>
                        <a:pt x="149292" y="151579"/>
                      </a:lnTo>
                      <a:close/>
                      <a:moveTo>
                        <a:pt x="141195" y="9271"/>
                      </a:moveTo>
                      <a:lnTo>
                        <a:pt x="6993" y="9271"/>
                      </a:lnTo>
                      <a:lnTo>
                        <a:pt x="6993" y="143482"/>
                      </a:lnTo>
                      <a:lnTo>
                        <a:pt x="141195" y="143482"/>
                      </a:lnTo>
                      <a:lnTo>
                        <a:pt x="141195" y="9271"/>
                      </a:lnTo>
                      <a:close/>
                    </a:path>
                  </a:pathLst>
                </a:custGeom>
                <a:solidFill>
                  <a:srgbClr val="000080"/>
                </a:solidFill>
                <a:ln w="895" cap="rnd">
                  <a:noFill/>
                  <a:prstDash val="solid"/>
                  <a:round/>
                </a:ln>
              </p:spPr>
              <p:txBody>
                <a:bodyPr rtlCol="0" anchor="ctr"/>
                <a:lstStyle/>
                <a:p>
                  <a:endParaRPr lang="en-CH" sz="4400"/>
                </a:p>
              </p:txBody>
            </p:sp>
          </p:grpSp>
          <p:grpSp>
            <p:nvGrpSpPr>
              <p:cNvPr id="754" name="Graphic 4">
                <a:extLst>
                  <a:ext uri="{FF2B5EF4-FFF2-40B4-BE49-F238E27FC236}">
                    <a16:creationId xmlns:a16="http://schemas.microsoft.com/office/drawing/2014/main" id="{2E4948C8-9082-4226-520F-2FB08C455A15}"/>
                  </a:ext>
                </a:extLst>
              </p:cNvPr>
              <p:cNvGrpSpPr/>
              <p:nvPr/>
            </p:nvGrpSpPr>
            <p:grpSpPr>
              <a:xfrm>
                <a:off x="12944451" y="8388028"/>
                <a:ext cx="150395" cy="150405"/>
                <a:chOff x="12944451" y="8388028"/>
                <a:chExt cx="150395" cy="150405"/>
              </a:xfrm>
            </p:grpSpPr>
            <p:sp>
              <p:nvSpPr>
                <p:cNvPr id="755" name="Freeform 754">
                  <a:extLst>
                    <a:ext uri="{FF2B5EF4-FFF2-40B4-BE49-F238E27FC236}">
                      <a16:creationId xmlns:a16="http://schemas.microsoft.com/office/drawing/2014/main" id="{B281C388-AE6E-15F2-D311-C83953C445A0}"/>
                    </a:ext>
                  </a:extLst>
                </p:cNvPr>
                <p:cNvSpPr/>
                <p:nvPr/>
              </p:nvSpPr>
              <p:spPr>
                <a:xfrm>
                  <a:off x="12952548" y="8396126"/>
                  <a:ext cx="134202" cy="134210"/>
                </a:xfrm>
                <a:custGeom>
                  <a:avLst/>
                  <a:gdLst>
                    <a:gd name="connsiteX0" fmla="*/ -1104 w 134202"/>
                    <a:gd name="connsiteY0" fmla="*/ 1252 h 134210"/>
                    <a:gd name="connsiteX1" fmla="*/ 133098 w 134202"/>
                    <a:gd name="connsiteY1" fmla="*/ 1252 h 134210"/>
                    <a:gd name="connsiteX2" fmla="*/ 133098 w 134202"/>
                    <a:gd name="connsiteY2" fmla="*/ 135463 h 134210"/>
                    <a:gd name="connsiteX3" fmla="*/ -1104 w 134202"/>
                    <a:gd name="connsiteY3" fmla="*/ 135463 h 134210"/>
                  </a:gdLst>
                  <a:ahLst/>
                  <a:cxnLst>
                    <a:cxn ang="0">
                      <a:pos x="connsiteX0" y="connsiteY0"/>
                    </a:cxn>
                    <a:cxn ang="0">
                      <a:pos x="connsiteX1" y="connsiteY1"/>
                    </a:cxn>
                    <a:cxn ang="0">
                      <a:pos x="connsiteX2" y="connsiteY2"/>
                    </a:cxn>
                    <a:cxn ang="0">
                      <a:pos x="connsiteX3" y="connsiteY3"/>
                    </a:cxn>
                  </a:cxnLst>
                  <a:rect l="l" t="t" r="r" b="b"/>
                  <a:pathLst>
                    <a:path w="134202" h="134210">
                      <a:moveTo>
                        <a:pt x="-1104" y="1252"/>
                      </a:moveTo>
                      <a:lnTo>
                        <a:pt x="133098" y="1252"/>
                      </a:lnTo>
                      <a:lnTo>
                        <a:pt x="133098" y="135463"/>
                      </a:lnTo>
                      <a:lnTo>
                        <a:pt x="-1104" y="135463"/>
                      </a:lnTo>
                      <a:close/>
                    </a:path>
                  </a:pathLst>
                </a:custGeom>
                <a:solidFill>
                  <a:srgbClr val="FFFFFF"/>
                </a:solidFill>
                <a:ln w="895" cap="rnd">
                  <a:noFill/>
                  <a:prstDash val="solid"/>
                  <a:round/>
                </a:ln>
              </p:spPr>
              <p:txBody>
                <a:bodyPr rtlCol="0" anchor="ctr"/>
                <a:lstStyle/>
                <a:p>
                  <a:endParaRPr lang="en-CH" sz="4400"/>
                </a:p>
              </p:txBody>
            </p:sp>
            <p:sp>
              <p:nvSpPr>
                <p:cNvPr id="756" name="Freeform 755">
                  <a:extLst>
                    <a:ext uri="{FF2B5EF4-FFF2-40B4-BE49-F238E27FC236}">
                      <a16:creationId xmlns:a16="http://schemas.microsoft.com/office/drawing/2014/main" id="{0C02975F-315C-D1A5-2E88-CD899FCA9943}"/>
                    </a:ext>
                  </a:extLst>
                </p:cNvPr>
                <p:cNvSpPr/>
                <p:nvPr/>
              </p:nvSpPr>
              <p:spPr>
                <a:xfrm>
                  <a:off x="12944451" y="8388028"/>
                  <a:ext cx="150395" cy="150405"/>
                </a:xfrm>
                <a:custGeom>
                  <a:avLst/>
                  <a:gdLst>
                    <a:gd name="connsiteX0" fmla="*/ 149292 w 150395"/>
                    <a:gd name="connsiteY0" fmla="*/ 151657 h 150405"/>
                    <a:gd name="connsiteX1" fmla="*/ -1104 w 150395"/>
                    <a:gd name="connsiteY1" fmla="*/ 151657 h 150405"/>
                    <a:gd name="connsiteX2" fmla="*/ -1104 w 150395"/>
                    <a:gd name="connsiteY2" fmla="*/ 1252 h 150405"/>
                    <a:gd name="connsiteX3" fmla="*/ 149292 w 150395"/>
                    <a:gd name="connsiteY3" fmla="*/ 1252 h 150405"/>
                    <a:gd name="connsiteX4" fmla="*/ 149292 w 150395"/>
                    <a:gd name="connsiteY4" fmla="*/ 151657 h 150405"/>
                    <a:gd name="connsiteX5" fmla="*/ 141195 w 150395"/>
                    <a:gd name="connsiteY5" fmla="*/ 9350 h 150405"/>
                    <a:gd name="connsiteX6" fmla="*/ 6993 w 150395"/>
                    <a:gd name="connsiteY6" fmla="*/ 9350 h 150405"/>
                    <a:gd name="connsiteX7" fmla="*/ 6993 w 150395"/>
                    <a:gd name="connsiteY7" fmla="*/ 143560 h 150405"/>
                    <a:gd name="connsiteX8" fmla="*/ 141195 w 150395"/>
                    <a:gd name="connsiteY8" fmla="*/ 143560 h 150405"/>
                    <a:gd name="connsiteX9" fmla="*/ 141195 w 150395"/>
                    <a:gd name="connsiteY9" fmla="*/ 9350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49292" y="151657"/>
                      </a:moveTo>
                      <a:lnTo>
                        <a:pt x="-1104" y="151657"/>
                      </a:lnTo>
                      <a:lnTo>
                        <a:pt x="-1104" y="1252"/>
                      </a:lnTo>
                      <a:lnTo>
                        <a:pt x="149292" y="1252"/>
                      </a:lnTo>
                      <a:lnTo>
                        <a:pt x="149292" y="151657"/>
                      </a:lnTo>
                      <a:close/>
                      <a:moveTo>
                        <a:pt x="141195" y="9350"/>
                      </a:moveTo>
                      <a:lnTo>
                        <a:pt x="6993" y="9350"/>
                      </a:lnTo>
                      <a:lnTo>
                        <a:pt x="6993" y="143560"/>
                      </a:lnTo>
                      <a:lnTo>
                        <a:pt x="141195" y="143560"/>
                      </a:lnTo>
                      <a:lnTo>
                        <a:pt x="141195" y="9350"/>
                      </a:lnTo>
                      <a:close/>
                    </a:path>
                  </a:pathLst>
                </a:custGeom>
                <a:solidFill>
                  <a:srgbClr val="000080"/>
                </a:solidFill>
                <a:ln w="895" cap="rnd">
                  <a:noFill/>
                  <a:prstDash val="solid"/>
                  <a:round/>
                </a:ln>
              </p:spPr>
              <p:txBody>
                <a:bodyPr rtlCol="0" anchor="ctr"/>
                <a:lstStyle/>
                <a:p>
                  <a:endParaRPr lang="en-CH" sz="4400"/>
                </a:p>
              </p:txBody>
            </p:sp>
          </p:grpSp>
          <p:grpSp>
            <p:nvGrpSpPr>
              <p:cNvPr id="757" name="Graphic 4">
                <a:extLst>
                  <a:ext uri="{FF2B5EF4-FFF2-40B4-BE49-F238E27FC236}">
                    <a16:creationId xmlns:a16="http://schemas.microsoft.com/office/drawing/2014/main" id="{A6B95246-02AA-8912-45CF-8B2CB30ED68C}"/>
                  </a:ext>
                </a:extLst>
              </p:cNvPr>
              <p:cNvGrpSpPr/>
              <p:nvPr/>
            </p:nvGrpSpPr>
            <p:grpSpPr>
              <a:xfrm>
                <a:off x="12938207" y="7409992"/>
                <a:ext cx="175673" cy="208786"/>
                <a:chOff x="12938207" y="7409992"/>
                <a:chExt cx="175673" cy="208786"/>
              </a:xfrm>
              <a:noFill/>
            </p:grpSpPr>
            <p:sp>
              <p:nvSpPr>
                <p:cNvPr id="758" name="Freeform 757">
                  <a:extLst>
                    <a:ext uri="{FF2B5EF4-FFF2-40B4-BE49-F238E27FC236}">
                      <a16:creationId xmlns:a16="http://schemas.microsoft.com/office/drawing/2014/main" id="{0FEB520F-6627-62C2-7FED-B3A3A4CF1F81}"/>
                    </a:ext>
                  </a:extLst>
                </p:cNvPr>
                <p:cNvSpPr/>
                <p:nvPr/>
              </p:nvSpPr>
              <p:spPr>
                <a:xfrm>
                  <a:off x="12938207" y="7409992"/>
                  <a:ext cx="175613" cy="208786"/>
                </a:xfrm>
                <a:custGeom>
                  <a:avLst/>
                  <a:gdLst>
                    <a:gd name="connsiteX0" fmla="*/ -1084 w 175613"/>
                    <a:gd name="connsiteY0" fmla="*/ 909 h 208786"/>
                    <a:gd name="connsiteX1" fmla="*/ 174529 w 175613"/>
                    <a:gd name="connsiteY1" fmla="*/ 209695 h 208786"/>
                  </a:gdLst>
                  <a:ahLst/>
                  <a:cxnLst>
                    <a:cxn ang="0">
                      <a:pos x="connsiteX0" y="connsiteY0"/>
                    </a:cxn>
                    <a:cxn ang="0">
                      <a:pos x="connsiteX1" y="connsiteY1"/>
                    </a:cxn>
                  </a:cxnLst>
                  <a:rect l="l" t="t" r="r" b="b"/>
                  <a:pathLst>
                    <a:path w="175613" h="208786">
                      <a:moveTo>
                        <a:pt x="-1084" y="909"/>
                      </a:moveTo>
                      <a:lnTo>
                        <a:pt x="174529" y="209695"/>
                      </a:lnTo>
                    </a:path>
                  </a:pathLst>
                </a:custGeom>
                <a:noFill/>
                <a:ln w="37956" cap="flat">
                  <a:solidFill>
                    <a:srgbClr val="E60032"/>
                  </a:solidFill>
                  <a:prstDash val="solid"/>
                  <a:miter/>
                </a:ln>
              </p:spPr>
              <p:txBody>
                <a:bodyPr rtlCol="0" anchor="ctr"/>
                <a:lstStyle/>
                <a:p>
                  <a:endParaRPr lang="en-CH" sz="4400"/>
                </a:p>
              </p:txBody>
            </p:sp>
            <p:sp>
              <p:nvSpPr>
                <p:cNvPr id="759" name="Freeform 758">
                  <a:extLst>
                    <a:ext uri="{FF2B5EF4-FFF2-40B4-BE49-F238E27FC236}">
                      <a16:creationId xmlns:a16="http://schemas.microsoft.com/office/drawing/2014/main" id="{159D58EC-0A3E-8FC3-6200-6929E67F2CA8}"/>
                    </a:ext>
                  </a:extLst>
                </p:cNvPr>
                <p:cNvSpPr/>
                <p:nvPr/>
              </p:nvSpPr>
              <p:spPr>
                <a:xfrm rot="10800000" flipV="1">
                  <a:off x="12938267" y="7409992"/>
                  <a:ext cx="175613" cy="208786"/>
                </a:xfrm>
                <a:custGeom>
                  <a:avLst/>
                  <a:gdLst>
                    <a:gd name="connsiteX0" fmla="*/ -1084 w 175613"/>
                    <a:gd name="connsiteY0" fmla="*/ 909 h 208786"/>
                    <a:gd name="connsiteX1" fmla="*/ 174529 w 175613"/>
                    <a:gd name="connsiteY1" fmla="*/ 209695 h 208786"/>
                  </a:gdLst>
                  <a:ahLst/>
                  <a:cxnLst>
                    <a:cxn ang="0">
                      <a:pos x="connsiteX0" y="connsiteY0"/>
                    </a:cxn>
                    <a:cxn ang="0">
                      <a:pos x="connsiteX1" y="connsiteY1"/>
                    </a:cxn>
                  </a:cxnLst>
                  <a:rect l="l" t="t" r="r" b="b"/>
                  <a:pathLst>
                    <a:path w="175613" h="208786">
                      <a:moveTo>
                        <a:pt x="-1084" y="909"/>
                      </a:moveTo>
                      <a:lnTo>
                        <a:pt x="174529" y="209695"/>
                      </a:lnTo>
                    </a:path>
                  </a:pathLst>
                </a:custGeom>
                <a:noFill/>
                <a:ln w="37956" cap="flat">
                  <a:solidFill>
                    <a:srgbClr val="E60032"/>
                  </a:solidFill>
                  <a:prstDash val="solid"/>
                  <a:miter/>
                </a:ln>
              </p:spPr>
              <p:txBody>
                <a:bodyPr rtlCol="0" anchor="ctr"/>
                <a:lstStyle/>
                <a:p>
                  <a:endParaRPr lang="en-CH" sz="4400"/>
                </a:p>
              </p:txBody>
            </p:sp>
          </p:grpSp>
          <p:grpSp>
            <p:nvGrpSpPr>
              <p:cNvPr id="760" name="Graphic 4">
                <a:extLst>
                  <a:ext uri="{FF2B5EF4-FFF2-40B4-BE49-F238E27FC236}">
                    <a16:creationId xmlns:a16="http://schemas.microsoft.com/office/drawing/2014/main" id="{D0BC9688-70D8-A88D-3455-D40CBB6FEB48}"/>
                  </a:ext>
                </a:extLst>
              </p:cNvPr>
              <p:cNvGrpSpPr/>
              <p:nvPr/>
            </p:nvGrpSpPr>
            <p:grpSpPr>
              <a:xfrm>
                <a:off x="12937822" y="7662000"/>
                <a:ext cx="175673" cy="208786"/>
                <a:chOff x="12937822" y="7662000"/>
                <a:chExt cx="175673" cy="208786"/>
              </a:xfrm>
              <a:noFill/>
            </p:grpSpPr>
            <p:sp>
              <p:nvSpPr>
                <p:cNvPr id="761" name="Freeform 760">
                  <a:extLst>
                    <a:ext uri="{FF2B5EF4-FFF2-40B4-BE49-F238E27FC236}">
                      <a16:creationId xmlns:a16="http://schemas.microsoft.com/office/drawing/2014/main" id="{C73B40C3-1D72-BDF6-3430-31F343180636}"/>
                    </a:ext>
                  </a:extLst>
                </p:cNvPr>
                <p:cNvSpPr/>
                <p:nvPr/>
              </p:nvSpPr>
              <p:spPr>
                <a:xfrm>
                  <a:off x="12937822" y="7662000"/>
                  <a:ext cx="175613" cy="208786"/>
                </a:xfrm>
                <a:custGeom>
                  <a:avLst/>
                  <a:gdLst>
                    <a:gd name="connsiteX0" fmla="*/ -1084 w 175613"/>
                    <a:gd name="connsiteY0" fmla="*/ 991 h 208786"/>
                    <a:gd name="connsiteX1" fmla="*/ 174529 w 175613"/>
                    <a:gd name="connsiteY1" fmla="*/ 209777 h 208786"/>
                  </a:gdLst>
                  <a:ahLst/>
                  <a:cxnLst>
                    <a:cxn ang="0">
                      <a:pos x="connsiteX0" y="connsiteY0"/>
                    </a:cxn>
                    <a:cxn ang="0">
                      <a:pos x="connsiteX1" y="connsiteY1"/>
                    </a:cxn>
                  </a:cxnLst>
                  <a:rect l="l" t="t" r="r" b="b"/>
                  <a:pathLst>
                    <a:path w="175613" h="208786">
                      <a:moveTo>
                        <a:pt x="-1084" y="991"/>
                      </a:moveTo>
                      <a:lnTo>
                        <a:pt x="174529" y="209777"/>
                      </a:lnTo>
                    </a:path>
                  </a:pathLst>
                </a:custGeom>
                <a:noFill/>
                <a:ln w="37956" cap="flat">
                  <a:solidFill>
                    <a:srgbClr val="E60032"/>
                  </a:solidFill>
                  <a:prstDash val="solid"/>
                  <a:miter/>
                </a:ln>
              </p:spPr>
              <p:txBody>
                <a:bodyPr rtlCol="0" anchor="ctr"/>
                <a:lstStyle/>
                <a:p>
                  <a:endParaRPr lang="en-CH" sz="4400"/>
                </a:p>
              </p:txBody>
            </p:sp>
            <p:sp>
              <p:nvSpPr>
                <p:cNvPr id="762" name="Freeform 761">
                  <a:extLst>
                    <a:ext uri="{FF2B5EF4-FFF2-40B4-BE49-F238E27FC236}">
                      <a16:creationId xmlns:a16="http://schemas.microsoft.com/office/drawing/2014/main" id="{33E63C15-E105-180C-76BD-61DF819DA8B8}"/>
                    </a:ext>
                  </a:extLst>
                </p:cNvPr>
                <p:cNvSpPr/>
                <p:nvPr/>
              </p:nvSpPr>
              <p:spPr>
                <a:xfrm rot="10800000" flipV="1">
                  <a:off x="12937882" y="7662000"/>
                  <a:ext cx="175613" cy="208786"/>
                </a:xfrm>
                <a:custGeom>
                  <a:avLst/>
                  <a:gdLst>
                    <a:gd name="connsiteX0" fmla="*/ -1084 w 175613"/>
                    <a:gd name="connsiteY0" fmla="*/ 991 h 208786"/>
                    <a:gd name="connsiteX1" fmla="*/ 174529 w 175613"/>
                    <a:gd name="connsiteY1" fmla="*/ 209777 h 208786"/>
                  </a:gdLst>
                  <a:ahLst/>
                  <a:cxnLst>
                    <a:cxn ang="0">
                      <a:pos x="connsiteX0" y="connsiteY0"/>
                    </a:cxn>
                    <a:cxn ang="0">
                      <a:pos x="connsiteX1" y="connsiteY1"/>
                    </a:cxn>
                  </a:cxnLst>
                  <a:rect l="l" t="t" r="r" b="b"/>
                  <a:pathLst>
                    <a:path w="175613" h="208786">
                      <a:moveTo>
                        <a:pt x="-1084" y="991"/>
                      </a:moveTo>
                      <a:lnTo>
                        <a:pt x="174529" y="209777"/>
                      </a:lnTo>
                    </a:path>
                  </a:pathLst>
                </a:custGeom>
                <a:noFill/>
                <a:ln w="37956" cap="flat">
                  <a:solidFill>
                    <a:srgbClr val="E60032"/>
                  </a:solidFill>
                  <a:prstDash val="solid"/>
                  <a:miter/>
                </a:ln>
              </p:spPr>
              <p:txBody>
                <a:bodyPr rtlCol="0" anchor="ctr"/>
                <a:lstStyle/>
                <a:p>
                  <a:endParaRPr lang="en-CH" sz="4400"/>
                </a:p>
              </p:txBody>
            </p:sp>
          </p:grpSp>
        </p:grpSp>
      </p:grpSp>
      <p:grpSp>
        <p:nvGrpSpPr>
          <p:cNvPr id="763" name="Graphic 4">
            <a:extLst>
              <a:ext uri="{FF2B5EF4-FFF2-40B4-BE49-F238E27FC236}">
                <a16:creationId xmlns:a16="http://schemas.microsoft.com/office/drawing/2014/main" id="{5718FB39-7A6F-D0DC-E69A-FFD20EBB4733}"/>
              </a:ext>
            </a:extLst>
          </p:cNvPr>
          <p:cNvGrpSpPr/>
          <p:nvPr/>
        </p:nvGrpSpPr>
        <p:grpSpPr>
          <a:xfrm>
            <a:off x="15222019" y="7061431"/>
            <a:ext cx="1863841" cy="1634253"/>
            <a:chOff x="15222019" y="7061431"/>
            <a:chExt cx="1863841" cy="1634253"/>
          </a:xfrm>
        </p:grpSpPr>
        <p:grpSp>
          <p:nvGrpSpPr>
            <p:cNvPr id="764" name="Graphic 4">
              <a:extLst>
                <a:ext uri="{FF2B5EF4-FFF2-40B4-BE49-F238E27FC236}">
                  <a16:creationId xmlns:a16="http://schemas.microsoft.com/office/drawing/2014/main" id="{0CA5390A-07F8-0487-3260-F81D38E5C1A3}"/>
                </a:ext>
              </a:extLst>
            </p:cNvPr>
            <p:cNvGrpSpPr/>
            <p:nvPr/>
          </p:nvGrpSpPr>
          <p:grpSpPr>
            <a:xfrm>
              <a:off x="15222019" y="7072937"/>
              <a:ext cx="404032" cy="1622747"/>
              <a:chOff x="15222019" y="7072937"/>
              <a:chExt cx="404032" cy="1622747"/>
            </a:xfrm>
          </p:grpSpPr>
          <p:grpSp>
            <p:nvGrpSpPr>
              <p:cNvPr id="765" name="Graphic 4">
                <a:extLst>
                  <a:ext uri="{FF2B5EF4-FFF2-40B4-BE49-F238E27FC236}">
                    <a16:creationId xmlns:a16="http://schemas.microsoft.com/office/drawing/2014/main" id="{BB5AFA62-20D0-9C49-DD83-1BB4A4D59127}"/>
                  </a:ext>
                </a:extLst>
              </p:cNvPr>
              <p:cNvGrpSpPr/>
              <p:nvPr/>
            </p:nvGrpSpPr>
            <p:grpSpPr>
              <a:xfrm>
                <a:off x="15247655" y="7259990"/>
                <a:ext cx="355828" cy="1435694"/>
                <a:chOff x="15247655" y="7259990"/>
                <a:chExt cx="355828" cy="1435694"/>
              </a:xfrm>
            </p:grpSpPr>
            <p:sp>
              <p:nvSpPr>
                <p:cNvPr id="766" name="Freeform 765">
                  <a:extLst>
                    <a:ext uri="{FF2B5EF4-FFF2-40B4-BE49-F238E27FC236}">
                      <a16:creationId xmlns:a16="http://schemas.microsoft.com/office/drawing/2014/main" id="{97A21D14-24EF-47C1-5EDB-50DA66D072B2}"/>
                    </a:ext>
                  </a:extLst>
                </p:cNvPr>
                <p:cNvSpPr/>
                <p:nvPr/>
              </p:nvSpPr>
              <p:spPr>
                <a:xfrm>
                  <a:off x="15247655" y="7259990"/>
                  <a:ext cx="352754" cy="1435694"/>
                </a:xfrm>
                <a:custGeom>
                  <a:avLst/>
                  <a:gdLst>
                    <a:gd name="connsiteX0" fmla="*/ 356620 w 352754"/>
                    <a:gd name="connsiteY0" fmla="*/ 73932 h 1435694"/>
                    <a:gd name="connsiteX1" fmla="*/ 3865 w 352754"/>
                    <a:gd name="connsiteY1" fmla="*/ 73932 h 1435694"/>
                    <a:gd name="connsiteX2" fmla="*/ 3865 w 352754"/>
                    <a:gd name="connsiteY2" fmla="*/ 1260873 h 1435694"/>
                    <a:gd name="connsiteX3" fmla="*/ 180242 w 352754"/>
                    <a:gd name="connsiteY3" fmla="*/ 1436798 h 1435694"/>
                    <a:gd name="connsiteX4" fmla="*/ 356620 w 352754"/>
                    <a:gd name="connsiteY4" fmla="*/ 1260873 h 1435694"/>
                    <a:gd name="connsiteX5" fmla="*/ 356620 w 352754"/>
                    <a:gd name="connsiteY5" fmla="*/ 73932 h 143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54" h="1435694">
                      <a:moveTo>
                        <a:pt x="356620" y="73932"/>
                      </a:moveTo>
                      <a:cubicBezTo>
                        <a:pt x="356620" y="-23174"/>
                        <a:pt x="3865" y="-23174"/>
                        <a:pt x="3865" y="73932"/>
                      </a:cubicBezTo>
                      <a:lnTo>
                        <a:pt x="3865" y="1260873"/>
                      </a:lnTo>
                      <a:cubicBezTo>
                        <a:pt x="3865" y="1357979"/>
                        <a:pt x="82908" y="1436798"/>
                        <a:pt x="180242" y="1436798"/>
                      </a:cubicBezTo>
                      <a:cubicBezTo>
                        <a:pt x="277576" y="1436798"/>
                        <a:pt x="356620" y="1357979"/>
                        <a:pt x="356620" y="1260873"/>
                      </a:cubicBezTo>
                      <a:lnTo>
                        <a:pt x="356620" y="73932"/>
                      </a:lnTo>
                      <a:close/>
                    </a:path>
                  </a:pathLst>
                </a:custGeom>
                <a:solidFill>
                  <a:srgbClr val="F4F6FF"/>
                </a:solidFill>
                <a:ln w="1504" cap="rnd">
                  <a:solidFill>
                    <a:srgbClr val="000000"/>
                  </a:solidFill>
                  <a:prstDash val="solid"/>
                  <a:round/>
                </a:ln>
              </p:spPr>
              <p:txBody>
                <a:bodyPr rtlCol="0" anchor="ctr"/>
                <a:lstStyle/>
                <a:p>
                  <a:endParaRPr lang="en-CH" sz="4400"/>
                </a:p>
              </p:txBody>
            </p:sp>
            <p:sp>
              <p:nvSpPr>
                <p:cNvPr id="767" name="Freeform 766">
                  <a:extLst>
                    <a:ext uri="{FF2B5EF4-FFF2-40B4-BE49-F238E27FC236}">
                      <a16:creationId xmlns:a16="http://schemas.microsoft.com/office/drawing/2014/main" id="{34E7853D-4DDF-05F3-98CC-6B4253BC5835}"/>
                    </a:ext>
                  </a:extLst>
                </p:cNvPr>
                <p:cNvSpPr/>
                <p:nvPr/>
              </p:nvSpPr>
              <p:spPr>
                <a:xfrm>
                  <a:off x="15267497" y="7541868"/>
                  <a:ext cx="316178" cy="1128617"/>
                </a:xfrm>
                <a:custGeom>
                  <a:avLst/>
                  <a:gdLst>
                    <a:gd name="connsiteX0" fmla="*/ 318249 w 316178"/>
                    <a:gd name="connsiteY0" fmla="*/ 1249 h 1128617"/>
                    <a:gd name="connsiteX1" fmla="*/ 3949 w 316178"/>
                    <a:gd name="connsiteY1" fmla="*/ 1231 h 1128617"/>
                    <a:gd name="connsiteX2" fmla="*/ 3949 w 316178"/>
                    <a:gd name="connsiteY2" fmla="*/ 965617 h 1128617"/>
                    <a:gd name="connsiteX3" fmla="*/ 160458 w 316178"/>
                    <a:gd name="connsiteY3" fmla="*/ 1129848 h 1128617"/>
                    <a:gd name="connsiteX4" fmla="*/ 320030 w 316178"/>
                    <a:gd name="connsiteY4" fmla="*/ 965617 h 1128617"/>
                    <a:gd name="connsiteX5" fmla="*/ 318249 w 316178"/>
                    <a:gd name="connsiteY5" fmla="*/ 1249 h 112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178" h="1128617">
                      <a:moveTo>
                        <a:pt x="318249" y="1249"/>
                      </a:moveTo>
                      <a:lnTo>
                        <a:pt x="3949" y="1231"/>
                      </a:lnTo>
                      <a:lnTo>
                        <a:pt x="3949" y="965617"/>
                      </a:lnTo>
                      <a:cubicBezTo>
                        <a:pt x="1063" y="1054543"/>
                        <a:pt x="73208" y="1129848"/>
                        <a:pt x="160458" y="1129848"/>
                      </a:cubicBezTo>
                      <a:cubicBezTo>
                        <a:pt x="247672" y="1129848"/>
                        <a:pt x="321170" y="1070977"/>
                        <a:pt x="320030" y="965617"/>
                      </a:cubicBezTo>
                      <a:lnTo>
                        <a:pt x="318249" y="1249"/>
                      </a:lnTo>
                      <a:close/>
                    </a:path>
                  </a:pathLst>
                </a:custGeom>
                <a:solidFill>
                  <a:srgbClr val="9D062F"/>
                </a:solidFill>
                <a:ln w="1439" cap="rnd">
                  <a:solidFill>
                    <a:srgbClr val="330210"/>
                  </a:solidFill>
                  <a:prstDash val="solid"/>
                  <a:round/>
                </a:ln>
              </p:spPr>
              <p:txBody>
                <a:bodyPr rtlCol="0" anchor="ctr"/>
                <a:lstStyle/>
                <a:p>
                  <a:endParaRPr lang="en-CH" sz="4400"/>
                </a:p>
              </p:txBody>
            </p:sp>
            <p:sp>
              <p:nvSpPr>
                <p:cNvPr id="768" name="Freeform 767">
                  <a:extLst>
                    <a:ext uri="{FF2B5EF4-FFF2-40B4-BE49-F238E27FC236}">
                      <a16:creationId xmlns:a16="http://schemas.microsoft.com/office/drawing/2014/main" id="{26305325-8CC9-0E5E-53F4-8FCD6EA6C220}"/>
                    </a:ext>
                  </a:extLst>
                </p:cNvPr>
                <p:cNvSpPr/>
                <p:nvPr/>
              </p:nvSpPr>
              <p:spPr>
                <a:xfrm>
                  <a:off x="15247657" y="7259993"/>
                  <a:ext cx="355826" cy="122607"/>
                </a:xfrm>
                <a:custGeom>
                  <a:avLst/>
                  <a:gdLst>
                    <a:gd name="connsiteX0" fmla="*/ 359869 w 355826"/>
                    <a:gd name="connsiteY0" fmla="*/ 62454 h 122607"/>
                    <a:gd name="connsiteX1" fmla="*/ 181956 w 355826"/>
                    <a:gd name="connsiteY1" fmla="*/ 123758 h 122607"/>
                    <a:gd name="connsiteX2" fmla="*/ 4043 w 355826"/>
                    <a:gd name="connsiteY2" fmla="*/ 62454 h 122607"/>
                    <a:gd name="connsiteX3" fmla="*/ 181956 w 355826"/>
                    <a:gd name="connsiteY3" fmla="*/ 1150 h 122607"/>
                    <a:gd name="connsiteX4" fmla="*/ 359869 w 355826"/>
                    <a:gd name="connsiteY4" fmla="*/ 62454 h 12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26" h="122607">
                      <a:moveTo>
                        <a:pt x="359869" y="62454"/>
                      </a:moveTo>
                      <a:cubicBezTo>
                        <a:pt x="359869" y="96311"/>
                        <a:pt x="280214" y="123758"/>
                        <a:pt x="181956" y="123758"/>
                      </a:cubicBezTo>
                      <a:cubicBezTo>
                        <a:pt x="83697" y="123758"/>
                        <a:pt x="4043" y="96311"/>
                        <a:pt x="4043" y="62454"/>
                      </a:cubicBezTo>
                      <a:cubicBezTo>
                        <a:pt x="4043" y="28597"/>
                        <a:pt x="83697" y="1150"/>
                        <a:pt x="181956" y="1150"/>
                      </a:cubicBezTo>
                      <a:cubicBezTo>
                        <a:pt x="280215" y="1150"/>
                        <a:pt x="359869" y="28597"/>
                        <a:pt x="359869" y="62454"/>
                      </a:cubicBezTo>
                      <a:close/>
                    </a:path>
                  </a:pathLst>
                </a:custGeom>
                <a:solidFill>
                  <a:srgbClr val="F4F6FF"/>
                </a:solidFill>
                <a:ln w="1527" cap="rnd">
                  <a:solidFill>
                    <a:srgbClr val="000000"/>
                  </a:solidFill>
                  <a:prstDash val="solid"/>
                  <a:round/>
                </a:ln>
              </p:spPr>
              <p:txBody>
                <a:bodyPr rtlCol="0" anchor="ctr"/>
                <a:lstStyle/>
                <a:p>
                  <a:endParaRPr lang="en-CH" sz="4400"/>
                </a:p>
              </p:txBody>
            </p:sp>
            <p:sp>
              <p:nvSpPr>
                <p:cNvPr id="769" name="Freeform 768">
                  <a:extLst>
                    <a:ext uri="{FF2B5EF4-FFF2-40B4-BE49-F238E27FC236}">
                      <a16:creationId xmlns:a16="http://schemas.microsoft.com/office/drawing/2014/main" id="{34FD6909-744C-4CD6-BF5A-90E639C377A7}"/>
                    </a:ext>
                  </a:extLst>
                </p:cNvPr>
                <p:cNvSpPr/>
                <p:nvPr/>
              </p:nvSpPr>
              <p:spPr>
                <a:xfrm>
                  <a:off x="15268992" y="7278318"/>
                  <a:ext cx="316218" cy="84358"/>
                </a:xfrm>
                <a:custGeom>
                  <a:avLst/>
                  <a:gdLst>
                    <a:gd name="connsiteX0" fmla="*/ 320261 w 316218"/>
                    <a:gd name="connsiteY0" fmla="*/ 43329 h 84358"/>
                    <a:gd name="connsiteX1" fmla="*/ 162152 w 316218"/>
                    <a:gd name="connsiteY1" fmla="*/ 85508 h 84358"/>
                    <a:gd name="connsiteX2" fmla="*/ 4043 w 316218"/>
                    <a:gd name="connsiteY2" fmla="*/ 43329 h 84358"/>
                    <a:gd name="connsiteX3" fmla="*/ 162152 w 316218"/>
                    <a:gd name="connsiteY3" fmla="*/ 1150 h 84358"/>
                    <a:gd name="connsiteX4" fmla="*/ 320261 w 316218"/>
                    <a:gd name="connsiteY4" fmla="*/ 43329 h 8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18" h="84358">
                      <a:moveTo>
                        <a:pt x="320261" y="43329"/>
                      </a:moveTo>
                      <a:cubicBezTo>
                        <a:pt x="320261" y="66624"/>
                        <a:pt x="249473" y="85508"/>
                        <a:pt x="162152" y="85508"/>
                      </a:cubicBezTo>
                      <a:cubicBezTo>
                        <a:pt x="74831" y="85508"/>
                        <a:pt x="4043" y="66624"/>
                        <a:pt x="4043" y="43329"/>
                      </a:cubicBezTo>
                      <a:cubicBezTo>
                        <a:pt x="4043" y="20034"/>
                        <a:pt x="74831" y="1150"/>
                        <a:pt x="162152" y="1150"/>
                      </a:cubicBezTo>
                      <a:cubicBezTo>
                        <a:pt x="249473" y="1150"/>
                        <a:pt x="320261" y="20034"/>
                        <a:pt x="320261" y="43329"/>
                      </a:cubicBezTo>
                      <a:close/>
                    </a:path>
                  </a:pathLst>
                </a:custGeom>
                <a:solidFill>
                  <a:srgbClr val="F4F6FF"/>
                </a:solidFill>
                <a:ln w="1518" cap="rnd">
                  <a:solidFill>
                    <a:srgbClr val="000000"/>
                  </a:solidFill>
                  <a:prstDash val="solid"/>
                  <a:round/>
                </a:ln>
              </p:spPr>
              <p:txBody>
                <a:bodyPr rtlCol="0" anchor="ctr"/>
                <a:lstStyle/>
                <a:p>
                  <a:endParaRPr lang="en-CH" sz="4400"/>
                </a:p>
              </p:txBody>
            </p:sp>
            <p:sp>
              <p:nvSpPr>
                <p:cNvPr id="770" name="Freeform 769">
                  <a:extLst>
                    <a:ext uri="{FF2B5EF4-FFF2-40B4-BE49-F238E27FC236}">
                      <a16:creationId xmlns:a16="http://schemas.microsoft.com/office/drawing/2014/main" id="{590E630F-DB9E-C6D7-AD8A-E0F604B4AA6B}"/>
                    </a:ext>
                  </a:extLst>
                </p:cNvPr>
                <p:cNvSpPr/>
                <p:nvPr/>
              </p:nvSpPr>
              <p:spPr>
                <a:xfrm>
                  <a:off x="15265922" y="7509795"/>
                  <a:ext cx="317570" cy="65015"/>
                </a:xfrm>
                <a:custGeom>
                  <a:avLst/>
                  <a:gdLst>
                    <a:gd name="connsiteX0" fmla="*/ 163314 w 317570"/>
                    <a:gd name="connsiteY0" fmla="*/ 1223 h 65015"/>
                    <a:gd name="connsiteX1" fmla="*/ 321613 w 317570"/>
                    <a:gd name="connsiteY1" fmla="*/ 33863 h 65015"/>
                    <a:gd name="connsiteX2" fmla="*/ 163314 w 317570"/>
                    <a:gd name="connsiteY2" fmla="*/ 66238 h 65015"/>
                    <a:gd name="connsiteX3" fmla="*/ 4043 w 317570"/>
                    <a:gd name="connsiteY3" fmla="*/ 33730 h 65015"/>
                    <a:gd name="connsiteX4" fmla="*/ 163314 w 317570"/>
                    <a:gd name="connsiteY4" fmla="*/ 1223 h 65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570" h="65015">
                      <a:moveTo>
                        <a:pt x="163314" y="1223"/>
                      </a:moveTo>
                      <a:cubicBezTo>
                        <a:pt x="251229" y="1223"/>
                        <a:pt x="321613" y="15927"/>
                        <a:pt x="321613" y="33863"/>
                      </a:cubicBezTo>
                      <a:cubicBezTo>
                        <a:pt x="321613" y="51817"/>
                        <a:pt x="251229" y="66238"/>
                        <a:pt x="163314" y="66238"/>
                      </a:cubicBezTo>
                      <a:cubicBezTo>
                        <a:pt x="75410" y="66238"/>
                        <a:pt x="4043" y="51666"/>
                        <a:pt x="4043" y="33730"/>
                      </a:cubicBezTo>
                      <a:cubicBezTo>
                        <a:pt x="4043" y="15794"/>
                        <a:pt x="75410" y="1223"/>
                        <a:pt x="163314" y="1223"/>
                      </a:cubicBezTo>
                      <a:close/>
                    </a:path>
                  </a:pathLst>
                </a:custGeom>
                <a:solidFill>
                  <a:srgbClr val="740215"/>
                </a:solidFill>
                <a:ln w="2259" cap="rnd">
                  <a:noFill/>
                  <a:prstDash val="solid"/>
                  <a:round/>
                </a:ln>
              </p:spPr>
              <p:txBody>
                <a:bodyPr rtlCol="0" anchor="ctr"/>
                <a:lstStyle/>
                <a:p>
                  <a:endParaRPr lang="en-CH" sz="4400"/>
                </a:p>
              </p:txBody>
            </p:sp>
            <p:sp>
              <p:nvSpPr>
                <p:cNvPr id="771" name="Freeform 770">
                  <a:extLst>
                    <a:ext uri="{FF2B5EF4-FFF2-40B4-BE49-F238E27FC236}">
                      <a16:creationId xmlns:a16="http://schemas.microsoft.com/office/drawing/2014/main" id="{2AF96C34-9F10-F4A9-47A3-F0DE47163DC6}"/>
                    </a:ext>
                  </a:extLst>
                </p:cNvPr>
                <p:cNvSpPr/>
                <p:nvPr/>
              </p:nvSpPr>
              <p:spPr>
                <a:xfrm>
                  <a:off x="15277920" y="7516927"/>
                  <a:ext cx="254575" cy="48471"/>
                </a:xfrm>
                <a:custGeom>
                  <a:avLst/>
                  <a:gdLst>
                    <a:gd name="connsiteX0" fmla="*/ 60397 w 254575"/>
                    <a:gd name="connsiteY0" fmla="*/ 1209 h 48471"/>
                    <a:gd name="connsiteX1" fmla="*/ 251759 w 254575"/>
                    <a:gd name="connsiteY1" fmla="*/ 37559 h 48471"/>
                    <a:gd name="connsiteX2" fmla="*/ 186928 w 254575"/>
                    <a:gd name="connsiteY2" fmla="*/ 47923 h 48471"/>
                    <a:gd name="connsiteX3" fmla="*/ 79738 w 254575"/>
                    <a:gd name="connsiteY3" fmla="*/ 47923 h 48471"/>
                    <a:gd name="connsiteX4" fmla="*/ 60397 w 254575"/>
                    <a:gd name="connsiteY4" fmla="*/ 1209 h 48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75" h="48471">
                      <a:moveTo>
                        <a:pt x="60397" y="1209"/>
                      </a:moveTo>
                      <a:cubicBezTo>
                        <a:pt x="-76263" y="54404"/>
                        <a:pt x="204793" y="40101"/>
                        <a:pt x="251759" y="37559"/>
                      </a:cubicBezTo>
                      <a:cubicBezTo>
                        <a:pt x="275839" y="36264"/>
                        <a:pt x="232082" y="46386"/>
                        <a:pt x="186928" y="47923"/>
                      </a:cubicBezTo>
                      <a:cubicBezTo>
                        <a:pt x="160803" y="48818"/>
                        <a:pt x="122225" y="51384"/>
                        <a:pt x="79738" y="47923"/>
                      </a:cubicBezTo>
                      <a:cubicBezTo>
                        <a:pt x="-78490" y="35033"/>
                        <a:pt x="60397" y="1209"/>
                        <a:pt x="60397" y="1209"/>
                      </a:cubicBezTo>
                      <a:close/>
                    </a:path>
                  </a:pathLst>
                </a:custGeom>
                <a:solidFill>
                  <a:srgbClr val="EBEBEB">
                    <a:alpha val="73000"/>
                  </a:srgbClr>
                </a:solidFill>
                <a:ln w="1687" cap="rnd">
                  <a:noFill/>
                  <a:prstDash val="solid"/>
                  <a:round/>
                </a:ln>
              </p:spPr>
              <p:txBody>
                <a:bodyPr rtlCol="0" anchor="ctr"/>
                <a:lstStyle/>
                <a:p>
                  <a:endParaRPr lang="en-CH" sz="4400"/>
                </a:p>
              </p:txBody>
            </p:sp>
            <p:sp>
              <p:nvSpPr>
                <p:cNvPr id="772" name="Freeform 771">
                  <a:extLst>
                    <a:ext uri="{FF2B5EF4-FFF2-40B4-BE49-F238E27FC236}">
                      <a16:creationId xmlns:a16="http://schemas.microsoft.com/office/drawing/2014/main" id="{6097B952-1B4C-16EE-AC16-DDBD495F1328}"/>
                    </a:ext>
                  </a:extLst>
                </p:cNvPr>
                <p:cNvSpPr/>
                <p:nvPr/>
              </p:nvSpPr>
              <p:spPr>
                <a:xfrm>
                  <a:off x="15283330" y="7580258"/>
                  <a:ext cx="15485" cy="949839"/>
                </a:xfrm>
                <a:custGeom>
                  <a:avLst/>
                  <a:gdLst>
                    <a:gd name="connsiteX0" fmla="*/ 19459 w 15485"/>
                    <a:gd name="connsiteY0" fmla="*/ 8923 h 949839"/>
                    <a:gd name="connsiteX1" fmla="*/ 11716 w 15485"/>
                    <a:gd name="connsiteY1" fmla="*/ 1194 h 949839"/>
                    <a:gd name="connsiteX2" fmla="*/ 3974 w 15485"/>
                    <a:gd name="connsiteY2" fmla="*/ 8923 h 949839"/>
                    <a:gd name="connsiteX3" fmla="*/ 3974 w 15485"/>
                    <a:gd name="connsiteY3" fmla="*/ 943304 h 949839"/>
                    <a:gd name="connsiteX4" fmla="*/ 11716 w 15485"/>
                    <a:gd name="connsiteY4" fmla="*/ 951034 h 949839"/>
                    <a:gd name="connsiteX5" fmla="*/ 19459 w 15485"/>
                    <a:gd name="connsiteY5" fmla="*/ 943304 h 949839"/>
                    <a:gd name="connsiteX6" fmla="*/ 19459 w 15485"/>
                    <a:gd name="connsiteY6" fmla="*/ 8923 h 94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85" h="949839">
                      <a:moveTo>
                        <a:pt x="19459" y="8923"/>
                      </a:moveTo>
                      <a:cubicBezTo>
                        <a:pt x="19459" y="4659"/>
                        <a:pt x="15993" y="1194"/>
                        <a:pt x="11716" y="1194"/>
                      </a:cubicBezTo>
                      <a:cubicBezTo>
                        <a:pt x="7440" y="1194"/>
                        <a:pt x="3974" y="4659"/>
                        <a:pt x="3974" y="8923"/>
                      </a:cubicBezTo>
                      <a:lnTo>
                        <a:pt x="3974" y="943304"/>
                      </a:lnTo>
                      <a:cubicBezTo>
                        <a:pt x="3974" y="947569"/>
                        <a:pt x="7440" y="951034"/>
                        <a:pt x="11716" y="951034"/>
                      </a:cubicBezTo>
                      <a:cubicBezTo>
                        <a:pt x="15993" y="951034"/>
                        <a:pt x="19459" y="947569"/>
                        <a:pt x="19459" y="943304"/>
                      </a:cubicBezTo>
                      <a:lnTo>
                        <a:pt x="19459" y="8923"/>
                      </a:lnTo>
                      <a:close/>
                    </a:path>
                  </a:pathLst>
                </a:custGeom>
                <a:solidFill>
                  <a:srgbClr val="F0EEE6">
                    <a:alpha val="46000"/>
                  </a:srgbClr>
                </a:solidFill>
                <a:ln w="5236" cap="rnd">
                  <a:noFill/>
                  <a:prstDash val="solid"/>
                  <a:round/>
                </a:ln>
              </p:spPr>
              <p:txBody>
                <a:bodyPr rtlCol="0" anchor="ctr"/>
                <a:lstStyle/>
                <a:p>
                  <a:endParaRPr lang="en-CH" sz="4400"/>
                </a:p>
              </p:txBody>
            </p:sp>
          </p:grpSp>
          <p:grpSp>
            <p:nvGrpSpPr>
              <p:cNvPr id="773" name="Graphic 4">
                <a:extLst>
                  <a:ext uri="{FF2B5EF4-FFF2-40B4-BE49-F238E27FC236}">
                    <a16:creationId xmlns:a16="http://schemas.microsoft.com/office/drawing/2014/main" id="{9FDFA3B4-3180-F595-B7AD-0B82C1D30535}"/>
                  </a:ext>
                </a:extLst>
              </p:cNvPr>
              <p:cNvGrpSpPr/>
              <p:nvPr/>
            </p:nvGrpSpPr>
            <p:grpSpPr>
              <a:xfrm>
                <a:off x="15222019" y="7072937"/>
                <a:ext cx="404032" cy="350530"/>
                <a:chOff x="15222019" y="7072937"/>
                <a:chExt cx="404032" cy="350530"/>
              </a:xfrm>
            </p:grpSpPr>
            <p:sp>
              <p:nvSpPr>
                <p:cNvPr id="774" name="Freeform 773">
                  <a:extLst>
                    <a:ext uri="{FF2B5EF4-FFF2-40B4-BE49-F238E27FC236}">
                      <a16:creationId xmlns:a16="http://schemas.microsoft.com/office/drawing/2014/main" id="{B867ED67-C396-DF1F-373A-52BEBFCC003B}"/>
                    </a:ext>
                  </a:extLst>
                </p:cNvPr>
                <p:cNvSpPr/>
                <p:nvPr/>
              </p:nvSpPr>
              <p:spPr>
                <a:xfrm>
                  <a:off x="15222147" y="7134855"/>
                  <a:ext cx="403253" cy="232328"/>
                </a:xfrm>
                <a:custGeom>
                  <a:avLst/>
                  <a:gdLst>
                    <a:gd name="connsiteX0" fmla="*/ 3789 w 403253"/>
                    <a:gd name="connsiteY0" fmla="*/ -82 h 232328"/>
                    <a:gd name="connsiteX1" fmla="*/ 407042 w 403253"/>
                    <a:gd name="connsiteY1" fmla="*/ -82 h 232328"/>
                    <a:gd name="connsiteX2" fmla="*/ 407042 w 403253"/>
                    <a:gd name="connsiteY2" fmla="*/ 232247 h 232328"/>
                    <a:gd name="connsiteX3" fmla="*/ 3789 w 403253"/>
                    <a:gd name="connsiteY3" fmla="*/ 232247 h 232328"/>
                  </a:gdLst>
                  <a:ahLst/>
                  <a:cxnLst>
                    <a:cxn ang="0">
                      <a:pos x="connsiteX0" y="connsiteY0"/>
                    </a:cxn>
                    <a:cxn ang="0">
                      <a:pos x="connsiteX1" y="connsiteY1"/>
                    </a:cxn>
                    <a:cxn ang="0">
                      <a:pos x="connsiteX2" y="connsiteY2"/>
                    </a:cxn>
                    <a:cxn ang="0">
                      <a:pos x="connsiteX3" y="connsiteY3"/>
                    </a:cxn>
                  </a:cxnLst>
                  <a:rect l="l" t="t" r="r" b="b"/>
                  <a:pathLst>
                    <a:path w="403253" h="232328">
                      <a:moveTo>
                        <a:pt x="3789" y="-82"/>
                      </a:moveTo>
                      <a:lnTo>
                        <a:pt x="407042" y="-82"/>
                      </a:lnTo>
                      <a:lnTo>
                        <a:pt x="407042" y="232247"/>
                      </a:lnTo>
                      <a:lnTo>
                        <a:pt x="3789" y="232247"/>
                      </a:lnTo>
                      <a:close/>
                    </a:path>
                  </a:pathLst>
                </a:custGeom>
                <a:solidFill>
                  <a:srgbClr val="175DBF"/>
                </a:solidFill>
                <a:ln w="1724" cap="rnd">
                  <a:noFill/>
                  <a:prstDash val="solid"/>
                  <a:round/>
                </a:ln>
              </p:spPr>
              <p:txBody>
                <a:bodyPr rtlCol="0" anchor="ctr"/>
                <a:lstStyle/>
                <a:p>
                  <a:endParaRPr lang="en-CH" sz="4400"/>
                </a:p>
              </p:txBody>
            </p:sp>
            <p:sp>
              <p:nvSpPr>
                <p:cNvPr id="775" name="Freeform 774">
                  <a:extLst>
                    <a:ext uri="{FF2B5EF4-FFF2-40B4-BE49-F238E27FC236}">
                      <a16:creationId xmlns:a16="http://schemas.microsoft.com/office/drawing/2014/main" id="{BC359C20-7B6D-7247-6F70-647575804C81}"/>
                    </a:ext>
                  </a:extLst>
                </p:cNvPr>
                <p:cNvSpPr/>
                <p:nvPr/>
              </p:nvSpPr>
              <p:spPr>
                <a:xfrm>
                  <a:off x="15222147" y="7304016"/>
                  <a:ext cx="403253" cy="119451"/>
                </a:xfrm>
                <a:custGeom>
                  <a:avLst/>
                  <a:gdLst>
                    <a:gd name="connsiteX0" fmla="*/ 404551 w 403253"/>
                    <a:gd name="connsiteY0" fmla="*/ 57632 h 119451"/>
                    <a:gd name="connsiteX1" fmla="*/ 202924 w 403253"/>
                    <a:gd name="connsiteY1" fmla="*/ 117359 h 119451"/>
                    <a:gd name="connsiteX2" fmla="*/ 1298 w 403253"/>
                    <a:gd name="connsiteY2" fmla="*/ 57632 h 119451"/>
                    <a:gd name="connsiteX3" fmla="*/ 202924 w 403253"/>
                    <a:gd name="connsiteY3" fmla="*/ -2094 h 119451"/>
                    <a:gd name="connsiteX4" fmla="*/ 404551 w 403253"/>
                    <a:gd name="connsiteY4" fmla="*/ 57632 h 11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53" h="119451">
                      <a:moveTo>
                        <a:pt x="404551" y="57632"/>
                      </a:moveTo>
                      <a:cubicBezTo>
                        <a:pt x="404551" y="90618"/>
                        <a:pt x="314280" y="117359"/>
                        <a:pt x="202924" y="117359"/>
                      </a:cubicBezTo>
                      <a:cubicBezTo>
                        <a:pt x="91569" y="117359"/>
                        <a:pt x="1298" y="90618"/>
                        <a:pt x="1298" y="57632"/>
                      </a:cubicBezTo>
                      <a:cubicBezTo>
                        <a:pt x="1298" y="24647"/>
                        <a:pt x="91569" y="-2094"/>
                        <a:pt x="202924" y="-2094"/>
                      </a:cubicBezTo>
                      <a:cubicBezTo>
                        <a:pt x="314280" y="-2094"/>
                        <a:pt x="404551" y="24647"/>
                        <a:pt x="404551" y="57632"/>
                      </a:cubicBezTo>
                      <a:close/>
                    </a:path>
                  </a:pathLst>
                </a:custGeom>
                <a:solidFill>
                  <a:srgbClr val="175DBE"/>
                </a:solidFill>
                <a:ln w="754" cap="rnd">
                  <a:noFill/>
                  <a:prstDash val="solid"/>
                  <a:round/>
                </a:ln>
              </p:spPr>
              <p:txBody>
                <a:bodyPr rtlCol="0" anchor="ctr"/>
                <a:lstStyle/>
                <a:p>
                  <a:endParaRPr lang="en-CH" sz="4400"/>
                </a:p>
              </p:txBody>
            </p:sp>
            <p:sp>
              <p:nvSpPr>
                <p:cNvPr id="776" name="Freeform 775">
                  <a:extLst>
                    <a:ext uri="{FF2B5EF4-FFF2-40B4-BE49-F238E27FC236}">
                      <a16:creationId xmlns:a16="http://schemas.microsoft.com/office/drawing/2014/main" id="{58F95A47-9AF6-A3BA-7EFD-4A95BD313F3A}"/>
                    </a:ext>
                  </a:extLst>
                </p:cNvPr>
                <p:cNvSpPr/>
                <p:nvPr/>
              </p:nvSpPr>
              <p:spPr>
                <a:xfrm>
                  <a:off x="15236714" y="7115742"/>
                  <a:ext cx="3047" cy="209319"/>
                </a:xfrm>
                <a:custGeom>
                  <a:avLst/>
                  <a:gdLst>
                    <a:gd name="connsiteX0" fmla="*/ 887 w 3047"/>
                    <a:gd name="connsiteY0" fmla="*/ -1941 h 209319"/>
                    <a:gd name="connsiteX1" fmla="*/ 887 w 3047"/>
                    <a:gd name="connsiteY1" fmla="*/ 207379 h 209319"/>
                  </a:gdLst>
                  <a:ahLst/>
                  <a:cxnLst>
                    <a:cxn ang="0">
                      <a:pos x="connsiteX0" y="connsiteY0"/>
                    </a:cxn>
                    <a:cxn ang="0">
                      <a:pos x="connsiteX1" y="connsiteY1"/>
                    </a:cxn>
                  </a:cxnLst>
                  <a:rect l="l" t="t" r="r" b="b"/>
                  <a:pathLst>
                    <a:path w="3047" h="209319">
                      <a:moveTo>
                        <a:pt x="887" y="-1941"/>
                      </a:moveTo>
                      <a:lnTo>
                        <a:pt x="887" y="207379"/>
                      </a:lnTo>
                    </a:path>
                  </a:pathLst>
                </a:custGeom>
                <a:noFill/>
                <a:ln w="4143" cap="flat">
                  <a:solidFill>
                    <a:srgbClr val="8DACDF"/>
                  </a:solidFill>
                  <a:prstDash val="solid"/>
                  <a:round/>
                </a:ln>
              </p:spPr>
              <p:txBody>
                <a:bodyPr rtlCol="0" anchor="ctr"/>
                <a:lstStyle/>
                <a:p>
                  <a:endParaRPr lang="en-CH" sz="4400"/>
                </a:p>
              </p:txBody>
            </p:sp>
            <p:sp>
              <p:nvSpPr>
                <p:cNvPr id="777" name="Freeform 776">
                  <a:extLst>
                    <a:ext uri="{FF2B5EF4-FFF2-40B4-BE49-F238E27FC236}">
                      <a16:creationId xmlns:a16="http://schemas.microsoft.com/office/drawing/2014/main" id="{0C43D6B1-2DEC-72FF-4452-0B52CCFCC54E}"/>
                    </a:ext>
                  </a:extLst>
                </p:cNvPr>
                <p:cNvSpPr/>
                <p:nvPr/>
              </p:nvSpPr>
              <p:spPr>
                <a:xfrm>
                  <a:off x="15325675" y="7119222"/>
                  <a:ext cx="3047" cy="225686"/>
                </a:xfrm>
                <a:custGeom>
                  <a:avLst/>
                  <a:gdLst>
                    <a:gd name="connsiteX0" fmla="*/ 916 w 3047"/>
                    <a:gd name="connsiteY0" fmla="*/ -1937 h 225686"/>
                    <a:gd name="connsiteX1" fmla="*/ 916 w 3047"/>
                    <a:gd name="connsiteY1" fmla="*/ 223749 h 225686"/>
                  </a:gdLst>
                  <a:ahLst/>
                  <a:cxnLst>
                    <a:cxn ang="0">
                      <a:pos x="connsiteX0" y="connsiteY0"/>
                    </a:cxn>
                    <a:cxn ang="0">
                      <a:pos x="connsiteX1" y="connsiteY1"/>
                    </a:cxn>
                  </a:cxnLst>
                  <a:rect l="l" t="t" r="r" b="b"/>
                  <a:pathLst>
                    <a:path w="3047" h="225686">
                      <a:moveTo>
                        <a:pt x="916" y="-1937"/>
                      </a:moveTo>
                      <a:lnTo>
                        <a:pt x="916" y="223749"/>
                      </a:lnTo>
                    </a:path>
                  </a:pathLst>
                </a:custGeom>
                <a:noFill/>
                <a:ln w="4120" cap="flat">
                  <a:solidFill>
                    <a:srgbClr val="8DACDF"/>
                  </a:solidFill>
                  <a:prstDash val="solid"/>
                  <a:round/>
                </a:ln>
              </p:spPr>
              <p:txBody>
                <a:bodyPr rtlCol="0" anchor="ctr"/>
                <a:lstStyle/>
                <a:p>
                  <a:endParaRPr lang="en-CH" sz="4400"/>
                </a:p>
              </p:txBody>
            </p:sp>
            <p:sp>
              <p:nvSpPr>
                <p:cNvPr id="778" name="Freeform 777">
                  <a:extLst>
                    <a:ext uri="{FF2B5EF4-FFF2-40B4-BE49-F238E27FC236}">
                      <a16:creationId xmlns:a16="http://schemas.microsoft.com/office/drawing/2014/main" id="{5C95A4B8-C761-A932-D7E6-CA678B1CF5C1}"/>
                    </a:ext>
                  </a:extLst>
                </p:cNvPr>
                <p:cNvSpPr/>
                <p:nvPr/>
              </p:nvSpPr>
              <p:spPr>
                <a:xfrm>
                  <a:off x="15414416" y="7102241"/>
                  <a:ext cx="3047" cy="250738"/>
                </a:xfrm>
                <a:custGeom>
                  <a:avLst/>
                  <a:gdLst>
                    <a:gd name="connsiteX0" fmla="*/ 946 w 3047"/>
                    <a:gd name="connsiteY0" fmla="*/ -1940 h 250738"/>
                    <a:gd name="connsiteX1" fmla="*/ 946 w 3047"/>
                    <a:gd name="connsiteY1" fmla="*/ 248798 h 250738"/>
                  </a:gdLst>
                  <a:ahLst/>
                  <a:cxnLst>
                    <a:cxn ang="0">
                      <a:pos x="connsiteX0" y="connsiteY0"/>
                    </a:cxn>
                    <a:cxn ang="0">
                      <a:pos x="connsiteX1" y="connsiteY1"/>
                    </a:cxn>
                  </a:cxnLst>
                  <a:rect l="l" t="t" r="r" b="b"/>
                  <a:pathLst>
                    <a:path w="3047" h="250738">
                      <a:moveTo>
                        <a:pt x="946" y="-1940"/>
                      </a:moveTo>
                      <a:lnTo>
                        <a:pt x="946" y="248798"/>
                      </a:lnTo>
                    </a:path>
                  </a:pathLst>
                </a:custGeom>
                <a:noFill/>
                <a:ln w="4093" cap="flat">
                  <a:solidFill>
                    <a:srgbClr val="8DACDF"/>
                  </a:solidFill>
                  <a:prstDash val="solid"/>
                  <a:round/>
                </a:ln>
              </p:spPr>
              <p:txBody>
                <a:bodyPr rtlCol="0" anchor="ctr"/>
                <a:lstStyle/>
                <a:p>
                  <a:endParaRPr lang="en-CH" sz="4400"/>
                </a:p>
              </p:txBody>
            </p:sp>
            <p:sp>
              <p:nvSpPr>
                <p:cNvPr id="779" name="Freeform 778">
                  <a:extLst>
                    <a:ext uri="{FF2B5EF4-FFF2-40B4-BE49-F238E27FC236}">
                      <a16:creationId xmlns:a16="http://schemas.microsoft.com/office/drawing/2014/main" id="{F9C0FCDB-BA25-18FF-7C9A-D41C0A60F3B3}"/>
                    </a:ext>
                  </a:extLst>
                </p:cNvPr>
                <p:cNvSpPr/>
                <p:nvPr/>
              </p:nvSpPr>
              <p:spPr>
                <a:xfrm>
                  <a:off x="15521046" y="7110436"/>
                  <a:ext cx="3047" cy="237388"/>
                </a:xfrm>
                <a:custGeom>
                  <a:avLst/>
                  <a:gdLst>
                    <a:gd name="connsiteX0" fmla="*/ 981 w 3047"/>
                    <a:gd name="connsiteY0" fmla="*/ -1940 h 237388"/>
                    <a:gd name="connsiteX1" fmla="*/ 981 w 3047"/>
                    <a:gd name="connsiteY1" fmla="*/ 235449 h 237388"/>
                  </a:gdLst>
                  <a:ahLst/>
                  <a:cxnLst>
                    <a:cxn ang="0">
                      <a:pos x="connsiteX0" y="connsiteY0"/>
                    </a:cxn>
                    <a:cxn ang="0">
                      <a:pos x="connsiteX1" y="connsiteY1"/>
                    </a:cxn>
                  </a:cxnLst>
                  <a:rect l="l" t="t" r="r" b="b"/>
                  <a:pathLst>
                    <a:path w="3047" h="237388">
                      <a:moveTo>
                        <a:pt x="981" y="-1940"/>
                      </a:moveTo>
                      <a:lnTo>
                        <a:pt x="981" y="235449"/>
                      </a:lnTo>
                    </a:path>
                  </a:pathLst>
                </a:custGeom>
                <a:noFill/>
                <a:ln w="3958" cap="flat">
                  <a:solidFill>
                    <a:srgbClr val="8DACDF"/>
                  </a:solidFill>
                  <a:prstDash val="solid"/>
                  <a:round/>
                </a:ln>
              </p:spPr>
              <p:txBody>
                <a:bodyPr rtlCol="0" anchor="ctr"/>
                <a:lstStyle/>
                <a:p>
                  <a:endParaRPr lang="en-CH" sz="4400"/>
                </a:p>
              </p:txBody>
            </p:sp>
            <p:sp>
              <p:nvSpPr>
                <p:cNvPr id="780" name="Freeform 779">
                  <a:extLst>
                    <a:ext uri="{FF2B5EF4-FFF2-40B4-BE49-F238E27FC236}">
                      <a16:creationId xmlns:a16="http://schemas.microsoft.com/office/drawing/2014/main" id="{25769047-F6E2-1B48-E6BE-D452DCA73487}"/>
                    </a:ext>
                  </a:extLst>
                </p:cNvPr>
                <p:cNvSpPr/>
                <p:nvPr/>
              </p:nvSpPr>
              <p:spPr>
                <a:xfrm>
                  <a:off x="15252723" y="7114682"/>
                  <a:ext cx="3047" cy="214801"/>
                </a:xfrm>
                <a:custGeom>
                  <a:avLst/>
                  <a:gdLst>
                    <a:gd name="connsiteX0" fmla="*/ 893 w 3047"/>
                    <a:gd name="connsiteY0" fmla="*/ -1940 h 214801"/>
                    <a:gd name="connsiteX1" fmla="*/ 893 w 3047"/>
                    <a:gd name="connsiteY1" fmla="*/ 212862 h 214801"/>
                  </a:gdLst>
                  <a:ahLst/>
                  <a:cxnLst>
                    <a:cxn ang="0">
                      <a:pos x="connsiteX0" y="connsiteY0"/>
                    </a:cxn>
                    <a:cxn ang="0">
                      <a:pos x="connsiteX1" y="connsiteY1"/>
                    </a:cxn>
                  </a:cxnLst>
                  <a:rect l="l" t="t" r="r" b="b"/>
                  <a:pathLst>
                    <a:path w="3047" h="214801">
                      <a:moveTo>
                        <a:pt x="893" y="-1940"/>
                      </a:moveTo>
                      <a:lnTo>
                        <a:pt x="893" y="212862"/>
                      </a:lnTo>
                    </a:path>
                  </a:pathLst>
                </a:custGeom>
                <a:noFill/>
                <a:ln w="4138" cap="flat">
                  <a:solidFill>
                    <a:srgbClr val="8DACDF"/>
                  </a:solidFill>
                  <a:prstDash val="solid"/>
                  <a:round/>
                </a:ln>
              </p:spPr>
              <p:txBody>
                <a:bodyPr rtlCol="0" anchor="ctr"/>
                <a:lstStyle/>
                <a:p>
                  <a:endParaRPr lang="en-CH" sz="4400"/>
                </a:p>
              </p:txBody>
            </p:sp>
            <p:sp>
              <p:nvSpPr>
                <p:cNvPr id="781" name="Freeform 780">
                  <a:extLst>
                    <a:ext uri="{FF2B5EF4-FFF2-40B4-BE49-F238E27FC236}">
                      <a16:creationId xmlns:a16="http://schemas.microsoft.com/office/drawing/2014/main" id="{CADA1F2B-03FD-21BF-3A50-F510EE8593E5}"/>
                    </a:ext>
                  </a:extLst>
                </p:cNvPr>
                <p:cNvSpPr/>
                <p:nvPr/>
              </p:nvSpPr>
              <p:spPr>
                <a:xfrm>
                  <a:off x="15341685" y="7114325"/>
                  <a:ext cx="602" cy="232371"/>
                </a:xfrm>
                <a:custGeom>
                  <a:avLst/>
                  <a:gdLst>
                    <a:gd name="connsiteX0" fmla="*/ 921 w 602"/>
                    <a:gd name="connsiteY0" fmla="*/ -1938 h 232371"/>
                    <a:gd name="connsiteX1" fmla="*/ 1524 w 602"/>
                    <a:gd name="connsiteY1" fmla="*/ 230434 h 232371"/>
                  </a:gdLst>
                  <a:ahLst/>
                  <a:cxnLst>
                    <a:cxn ang="0">
                      <a:pos x="connsiteX0" y="connsiteY0"/>
                    </a:cxn>
                    <a:cxn ang="0">
                      <a:pos x="connsiteX1" y="connsiteY1"/>
                    </a:cxn>
                  </a:cxnLst>
                  <a:rect l="l" t="t" r="r" b="b"/>
                  <a:pathLst>
                    <a:path w="602" h="232371">
                      <a:moveTo>
                        <a:pt x="921" y="-1938"/>
                      </a:moveTo>
                      <a:lnTo>
                        <a:pt x="1524" y="230434"/>
                      </a:lnTo>
                    </a:path>
                  </a:pathLst>
                </a:custGeom>
                <a:noFill/>
                <a:ln w="4109" cap="flat">
                  <a:solidFill>
                    <a:srgbClr val="8DACDF"/>
                  </a:solidFill>
                  <a:prstDash val="solid"/>
                  <a:round/>
                </a:ln>
              </p:spPr>
              <p:txBody>
                <a:bodyPr rtlCol="0" anchor="ctr"/>
                <a:lstStyle/>
                <a:p>
                  <a:endParaRPr lang="en-CH" sz="4400"/>
                </a:p>
              </p:txBody>
            </p:sp>
            <p:sp>
              <p:nvSpPr>
                <p:cNvPr id="782" name="Freeform 781">
                  <a:extLst>
                    <a:ext uri="{FF2B5EF4-FFF2-40B4-BE49-F238E27FC236}">
                      <a16:creationId xmlns:a16="http://schemas.microsoft.com/office/drawing/2014/main" id="{98575B54-2F86-601E-7499-C5FB3CBDABE7}"/>
                    </a:ext>
                  </a:extLst>
                </p:cNvPr>
                <p:cNvSpPr/>
                <p:nvPr/>
              </p:nvSpPr>
              <p:spPr>
                <a:xfrm>
                  <a:off x="15430425" y="7114446"/>
                  <a:ext cx="3047" cy="238975"/>
                </a:xfrm>
                <a:custGeom>
                  <a:avLst/>
                  <a:gdLst>
                    <a:gd name="connsiteX0" fmla="*/ 951 w 3047"/>
                    <a:gd name="connsiteY0" fmla="*/ -1936 h 238975"/>
                    <a:gd name="connsiteX1" fmla="*/ 951 w 3047"/>
                    <a:gd name="connsiteY1" fmla="*/ 237039 h 238975"/>
                  </a:gdLst>
                  <a:ahLst/>
                  <a:cxnLst>
                    <a:cxn ang="0">
                      <a:pos x="connsiteX0" y="connsiteY0"/>
                    </a:cxn>
                    <a:cxn ang="0">
                      <a:pos x="connsiteX1" y="connsiteY1"/>
                    </a:cxn>
                  </a:cxnLst>
                  <a:rect l="l" t="t" r="r" b="b"/>
                  <a:pathLst>
                    <a:path w="3047" h="238975">
                      <a:moveTo>
                        <a:pt x="951" y="-1936"/>
                      </a:moveTo>
                      <a:lnTo>
                        <a:pt x="951" y="237039"/>
                      </a:lnTo>
                    </a:path>
                  </a:pathLst>
                </a:custGeom>
                <a:noFill/>
                <a:ln w="4078" cap="flat">
                  <a:solidFill>
                    <a:srgbClr val="8DACDF"/>
                  </a:solidFill>
                  <a:prstDash val="solid"/>
                  <a:round/>
                </a:ln>
              </p:spPr>
              <p:txBody>
                <a:bodyPr rtlCol="0" anchor="ctr"/>
                <a:lstStyle/>
                <a:p>
                  <a:endParaRPr lang="en-CH" sz="4400"/>
                </a:p>
              </p:txBody>
            </p:sp>
            <p:sp>
              <p:nvSpPr>
                <p:cNvPr id="783" name="Freeform 782">
                  <a:extLst>
                    <a:ext uri="{FF2B5EF4-FFF2-40B4-BE49-F238E27FC236}">
                      <a16:creationId xmlns:a16="http://schemas.microsoft.com/office/drawing/2014/main" id="{C1972B51-6594-5419-DED0-4382E9C9E1F7}"/>
                    </a:ext>
                  </a:extLst>
                </p:cNvPr>
                <p:cNvSpPr/>
                <p:nvPr/>
              </p:nvSpPr>
              <p:spPr>
                <a:xfrm>
                  <a:off x="15537055" y="7106717"/>
                  <a:ext cx="3047" cy="238523"/>
                </a:xfrm>
                <a:custGeom>
                  <a:avLst/>
                  <a:gdLst>
                    <a:gd name="connsiteX0" fmla="*/ 986 w 3047"/>
                    <a:gd name="connsiteY0" fmla="*/ -1939 h 238523"/>
                    <a:gd name="connsiteX1" fmla="*/ 986 w 3047"/>
                    <a:gd name="connsiteY1" fmla="*/ 236585 h 238523"/>
                  </a:gdLst>
                  <a:ahLst/>
                  <a:cxnLst>
                    <a:cxn ang="0">
                      <a:pos x="connsiteX0" y="connsiteY0"/>
                    </a:cxn>
                    <a:cxn ang="0">
                      <a:pos x="connsiteX1" y="connsiteY1"/>
                    </a:cxn>
                  </a:cxnLst>
                  <a:rect l="l" t="t" r="r" b="b"/>
                  <a:pathLst>
                    <a:path w="3047" h="238523">
                      <a:moveTo>
                        <a:pt x="986" y="-1939"/>
                      </a:moveTo>
                      <a:lnTo>
                        <a:pt x="986" y="236585"/>
                      </a:lnTo>
                    </a:path>
                  </a:pathLst>
                </a:custGeom>
                <a:noFill/>
                <a:ln w="4124" cap="flat">
                  <a:solidFill>
                    <a:srgbClr val="8DACDF"/>
                  </a:solidFill>
                  <a:prstDash val="solid"/>
                  <a:round/>
                </a:ln>
              </p:spPr>
              <p:txBody>
                <a:bodyPr rtlCol="0" anchor="ctr"/>
                <a:lstStyle/>
                <a:p>
                  <a:endParaRPr lang="en-CH" sz="4400"/>
                </a:p>
              </p:txBody>
            </p:sp>
            <p:sp>
              <p:nvSpPr>
                <p:cNvPr id="784" name="Freeform 783">
                  <a:extLst>
                    <a:ext uri="{FF2B5EF4-FFF2-40B4-BE49-F238E27FC236}">
                      <a16:creationId xmlns:a16="http://schemas.microsoft.com/office/drawing/2014/main" id="{12C31777-1E18-66B0-05DA-D612E5FB7E72}"/>
                    </a:ext>
                  </a:extLst>
                </p:cNvPr>
                <p:cNvSpPr/>
                <p:nvPr/>
              </p:nvSpPr>
              <p:spPr>
                <a:xfrm>
                  <a:off x="15269785" y="7115103"/>
                  <a:ext cx="3047" cy="216944"/>
                </a:xfrm>
                <a:custGeom>
                  <a:avLst/>
                  <a:gdLst>
                    <a:gd name="connsiteX0" fmla="*/ 898 w 3047"/>
                    <a:gd name="connsiteY0" fmla="*/ -1940 h 216944"/>
                    <a:gd name="connsiteX1" fmla="*/ 898 w 3047"/>
                    <a:gd name="connsiteY1" fmla="*/ 215005 h 216944"/>
                  </a:gdLst>
                  <a:ahLst/>
                  <a:cxnLst>
                    <a:cxn ang="0">
                      <a:pos x="connsiteX0" y="connsiteY0"/>
                    </a:cxn>
                    <a:cxn ang="0">
                      <a:pos x="connsiteX1" y="connsiteY1"/>
                    </a:cxn>
                  </a:cxnLst>
                  <a:rect l="l" t="t" r="r" b="b"/>
                  <a:pathLst>
                    <a:path w="3047" h="216944">
                      <a:moveTo>
                        <a:pt x="898" y="-1940"/>
                      </a:moveTo>
                      <a:lnTo>
                        <a:pt x="898" y="215005"/>
                      </a:lnTo>
                    </a:path>
                  </a:pathLst>
                </a:custGeom>
                <a:noFill/>
                <a:ln w="4124" cap="flat">
                  <a:solidFill>
                    <a:srgbClr val="8DACDF"/>
                  </a:solidFill>
                  <a:prstDash val="solid"/>
                  <a:round/>
                </a:ln>
              </p:spPr>
              <p:txBody>
                <a:bodyPr rtlCol="0" anchor="ctr"/>
                <a:lstStyle/>
                <a:p>
                  <a:endParaRPr lang="en-CH" sz="4400"/>
                </a:p>
              </p:txBody>
            </p:sp>
            <p:sp>
              <p:nvSpPr>
                <p:cNvPr id="785" name="Freeform 784">
                  <a:extLst>
                    <a:ext uri="{FF2B5EF4-FFF2-40B4-BE49-F238E27FC236}">
                      <a16:creationId xmlns:a16="http://schemas.microsoft.com/office/drawing/2014/main" id="{EE6E9C8D-5437-3850-C1E6-61CB72F82782}"/>
                    </a:ext>
                  </a:extLst>
                </p:cNvPr>
                <p:cNvSpPr/>
                <p:nvPr/>
              </p:nvSpPr>
              <p:spPr>
                <a:xfrm>
                  <a:off x="15358744" y="7157614"/>
                  <a:ext cx="3047" cy="190368"/>
                </a:xfrm>
                <a:custGeom>
                  <a:avLst/>
                  <a:gdLst>
                    <a:gd name="connsiteX0" fmla="*/ 927 w 3047"/>
                    <a:gd name="connsiteY0" fmla="*/ -1930 h 190368"/>
                    <a:gd name="connsiteX1" fmla="*/ 927 w 3047"/>
                    <a:gd name="connsiteY1" fmla="*/ 188438 h 190368"/>
                  </a:gdLst>
                  <a:ahLst/>
                  <a:cxnLst>
                    <a:cxn ang="0">
                      <a:pos x="connsiteX0" y="connsiteY0"/>
                    </a:cxn>
                    <a:cxn ang="0">
                      <a:pos x="connsiteX1" y="connsiteY1"/>
                    </a:cxn>
                  </a:cxnLst>
                  <a:rect l="l" t="t" r="r" b="b"/>
                  <a:pathLst>
                    <a:path w="3047" h="190368">
                      <a:moveTo>
                        <a:pt x="927" y="-1930"/>
                      </a:moveTo>
                      <a:lnTo>
                        <a:pt x="927" y="188438"/>
                      </a:lnTo>
                    </a:path>
                  </a:pathLst>
                </a:custGeom>
                <a:noFill/>
                <a:ln w="3503" cap="flat">
                  <a:solidFill>
                    <a:srgbClr val="8DACDF"/>
                  </a:solidFill>
                  <a:prstDash val="solid"/>
                  <a:round/>
                </a:ln>
              </p:spPr>
              <p:txBody>
                <a:bodyPr rtlCol="0" anchor="ctr"/>
                <a:lstStyle/>
                <a:p>
                  <a:endParaRPr lang="en-CH" sz="4400"/>
                </a:p>
              </p:txBody>
            </p:sp>
            <p:sp>
              <p:nvSpPr>
                <p:cNvPr id="786" name="Freeform 785">
                  <a:extLst>
                    <a:ext uri="{FF2B5EF4-FFF2-40B4-BE49-F238E27FC236}">
                      <a16:creationId xmlns:a16="http://schemas.microsoft.com/office/drawing/2014/main" id="{5D0A17D9-1522-2DCD-B827-820C274131A3}"/>
                    </a:ext>
                  </a:extLst>
                </p:cNvPr>
                <p:cNvSpPr/>
                <p:nvPr/>
              </p:nvSpPr>
              <p:spPr>
                <a:xfrm>
                  <a:off x="15447484" y="7113604"/>
                  <a:ext cx="3047" cy="241358"/>
                </a:xfrm>
                <a:custGeom>
                  <a:avLst/>
                  <a:gdLst>
                    <a:gd name="connsiteX0" fmla="*/ 956 w 3047"/>
                    <a:gd name="connsiteY0" fmla="*/ -1936 h 241358"/>
                    <a:gd name="connsiteX1" fmla="*/ 956 w 3047"/>
                    <a:gd name="connsiteY1" fmla="*/ 239423 h 241358"/>
                  </a:gdLst>
                  <a:ahLst/>
                  <a:cxnLst>
                    <a:cxn ang="0">
                      <a:pos x="connsiteX0" y="connsiteY0"/>
                    </a:cxn>
                    <a:cxn ang="0">
                      <a:pos x="connsiteX1" y="connsiteY1"/>
                    </a:cxn>
                  </a:cxnLst>
                  <a:rect l="l" t="t" r="r" b="b"/>
                  <a:pathLst>
                    <a:path w="3047" h="241358">
                      <a:moveTo>
                        <a:pt x="956" y="-1936"/>
                      </a:moveTo>
                      <a:lnTo>
                        <a:pt x="956" y="239423"/>
                      </a:lnTo>
                    </a:path>
                  </a:pathLst>
                </a:custGeom>
                <a:noFill/>
                <a:ln w="4086" cap="flat">
                  <a:solidFill>
                    <a:srgbClr val="8DACDF"/>
                  </a:solidFill>
                  <a:prstDash val="solid"/>
                  <a:round/>
                </a:ln>
              </p:spPr>
              <p:txBody>
                <a:bodyPr rtlCol="0" anchor="ctr"/>
                <a:lstStyle/>
                <a:p>
                  <a:endParaRPr lang="en-CH" sz="4400"/>
                </a:p>
              </p:txBody>
            </p:sp>
            <p:sp>
              <p:nvSpPr>
                <p:cNvPr id="787" name="Freeform 786">
                  <a:extLst>
                    <a:ext uri="{FF2B5EF4-FFF2-40B4-BE49-F238E27FC236}">
                      <a16:creationId xmlns:a16="http://schemas.microsoft.com/office/drawing/2014/main" id="{03ADBF67-024E-9B03-B51F-D3F7AD859095}"/>
                    </a:ext>
                  </a:extLst>
                </p:cNvPr>
                <p:cNvSpPr/>
                <p:nvPr/>
              </p:nvSpPr>
              <p:spPr>
                <a:xfrm>
                  <a:off x="15554114" y="7107134"/>
                  <a:ext cx="3047" cy="231761"/>
                </a:xfrm>
                <a:custGeom>
                  <a:avLst/>
                  <a:gdLst>
                    <a:gd name="connsiteX0" fmla="*/ 991 w 3047"/>
                    <a:gd name="connsiteY0" fmla="*/ -1940 h 231761"/>
                    <a:gd name="connsiteX1" fmla="*/ 991 w 3047"/>
                    <a:gd name="connsiteY1" fmla="*/ 229822 h 231761"/>
                  </a:gdLst>
                  <a:ahLst/>
                  <a:cxnLst>
                    <a:cxn ang="0">
                      <a:pos x="connsiteX0" y="connsiteY0"/>
                    </a:cxn>
                    <a:cxn ang="0">
                      <a:pos x="connsiteX1" y="connsiteY1"/>
                    </a:cxn>
                  </a:cxnLst>
                  <a:rect l="l" t="t" r="r" b="b"/>
                  <a:pathLst>
                    <a:path w="3047" h="231761">
                      <a:moveTo>
                        <a:pt x="991" y="-1940"/>
                      </a:moveTo>
                      <a:lnTo>
                        <a:pt x="991" y="229822"/>
                      </a:lnTo>
                    </a:path>
                  </a:pathLst>
                </a:custGeom>
                <a:noFill/>
                <a:ln w="3999" cap="flat">
                  <a:solidFill>
                    <a:srgbClr val="8DACDF"/>
                  </a:solidFill>
                  <a:prstDash val="solid"/>
                  <a:round/>
                </a:ln>
              </p:spPr>
              <p:txBody>
                <a:bodyPr rtlCol="0" anchor="ctr"/>
                <a:lstStyle/>
                <a:p>
                  <a:endParaRPr lang="en-CH" sz="4400"/>
                </a:p>
              </p:txBody>
            </p:sp>
            <p:sp>
              <p:nvSpPr>
                <p:cNvPr id="788" name="Freeform 787">
                  <a:extLst>
                    <a:ext uri="{FF2B5EF4-FFF2-40B4-BE49-F238E27FC236}">
                      <a16:creationId xmlns:a16="http://schemas.microsoft.com/office/drawing/2014/main" id="{06E2A33A-27C2-28C1-8DCD-05A4A4AF73DE}"/>
                    </a:ext>
                  </a:extLst>
                </p:cNvPr>
                <p:cNvSpPr/>
                <p:nvPr/>
              </p:nvSpPr>
              <p:spPr>
                <a:xfrm>
                  <a:off x="15288770" y="7156978"/>
                  <a:ext cx="3047" cy="183861"/>
                </a:xfrm>
                <a:custGeom>
                  <a:avLst/>
                  <a:gdLst>
                    <a:gd name="connsiteX0" fmla="*/ 904 w 3047"/>
                    <a:gd name="connsiteY0" fmla="*/ -1935 h 183861"/>
                    <a:gd name="connsiteX1" fmla="*/ 904 w 3047"/>
                    <a:gd name="connsiteY1" fmla="*/ 181926 h 183861"/>
                  </a:gdLst>
                  <a:ahLst/>
                  <a:cxnLst>
                    <a:cxn ang="0">
                      <a:pos x="connsiteX0" y="connsiteY0"/>
                    </a:cxn>
                    <a:cxn ang="0">
                      <a:pos x="connsiteX1" y="connsiteY1"/>
                    </a:cxn>
                  </a:cxnLst>
                  <a:rect l="l" t="t" r="r" b="b"/>
                  <a:pathLst>
                    <a:path w="3047" h="183861">
                      <a:moveTo>
                        <a:pt x="904" y="-1935"/>
                      </a:moveTo>
                      <a:lnTo>
                        <a:pt x="904" y="181926"/>
                      </a:lnTo>
                    </a:path>
                  </a:pathLst>
                </a:custGeom>
                <a:noFill/>
                <a:ln w="4127" cap="flat">
                  <a:solidFill>
                    <a:srgbClr val="8DACDF"/>
                  </a:solidFill>
                  <a:prstDash val="solid"/>
                  <a:round/>
                </a:ln>
              </p:spPr>
              <p:txBody>
                <a:bodyPr rtlCol="0" anchor="ctr"/>
                <a:lstStyle/>
                <a:p>
                  <a:endParaRPr lang="en-CH" sz="4400"/>
                </a:p>
              </p:txBody>
            </p:sp>
            <p:sp>
              <p:nvSpPr>
                <p:cNvPr id="789" name="Freeform 788">
                  <a:extLst>
                    <a:ext uri="{FF2B5EF4-FFF2-40B4-BE49-F238E27FC236}">
                      <a16:creationId xmlns:a16="http://schemas.microsoft.com/office/drawing/2014/main" id="{2A27CC68-80AA-3BC1-AA79-FB0263DABBE2}"/>
                    </a:ext>
                  </a:extLst>
                </p:cNvPr>
                <p:cNvSpPr/>
                <p:nvPr/>
              </p:nvSpPr>
              <p:spPr>
                <a:xfrm>
                  <a:off x="15377728" y="7102263"/>
                  <a:ext cx="3047" cy="250566"/>
                </a:xfrm>
                <a:custGeom>
                  <a:avLst/>
                  <a:gdLst>
                    <a:gd name="connsiteX0" fmla="*/ 934 w 3047"/>
                    <a:gd name="connsiteY0" fmla="*/ -1941 h 250566"/>
                    <a:gd name="connsiteX1" fmla="*/ 934 w 3047"/>
                    <a:gd name="connsiteY1" fmla="*/ 248626 h 250566"/>
                  </a:gdLst>
                  <a:ahLst/>
                  <a:cxnLst>
                    <a:cxn ang="0">
                      <a:pos x="connsiteX0" y="connsiteY0"/>
                    </a:cxn>
                    <a:cxn ang="0">
                      <a:pos x="connsiteX1" y="connsiteY1"/>
                    </a:cxn>
                  </a:cxnLst>
                  <a:rect l="l" t="t" r="r" b="b"/>
                  <a:pathLst>
                    <a:path w="3047" h="250566">
                      <a:moveTo>
                        <a:pt x="934" y="-1941"/>
                      </a:moveTo>
                      <a:lnTo>
                        <a:pt x="934" y="248626"/>
                      </a:lnTo>
                    </a:path>
                  </a:pathLst>
                </a:custGeom>
                <a:noFill/>
                <a:ln w="4097" cap="flat">
                  <a:solidFill>
                    <a:srgbClr val="8DACDF"/>
                  </a:solidFill>
                  <a:prstDash val="solid"/>
                  <a:round/>
                </a:ln>
              </p:spPr>
              <p:txBody>
                <a:bodyPr rtlCol="0" anchor="ctr"/>
                <a:lstStyle/>
                <a:p>
                  <a:endParaRPr lang="en-CH" sz="4400"/>
                </a:p>
              </p:txBody>
            </p:sp>
            <p:sp>
              <p:nvSpPr>
                <p:cNvPr id="790" name="Freeform 789">
                  <a:extLst>
                    <a:ext uri="{FF2B5EF4-FFF2-40B4-BE49-F238E27FC236}">
                      <a16:creationId xmlns:a16="http://schemas.microsoft.com/office/drawing/2014/main" id="{AADBB12F-5D72-BD74-8234-44B0B17A2327}"/>
                    </a:ext>
                  </a:extLst>
                </p:cNvPr>
                <p:cNvSpPr/>
                <p:nvPr/>
              </p:nvSpPr>
              <p:spPr>
                <a:xfrm>
                  <a:off x="15466469" y="7113340"/>
                  <a:ext cx="3047" cy="241617"/>
                </a:xfrm>
                <a:custGeom>
                  <a:avLst/>
                  <a:gdLst>
                    <a:gd name="connsiteX0" fmla="*/ 963 w 3047"/>
                    <a:gd name="connsiteY0" fmla="*/ -1936 h 241617"/>
                    <a:gd name="connsiteX1" fmla="*/ 963 w 3047"/>
                    <a:gd name="connsiteY1" fmla="*/ 239681 h 241617"/>
                  </a:gdLst>
                  <a:ahLst/>
                  <a:cxnLst>
                    <a:cxn ang="0">
                      <a:pos x="connsiteX0" y="connsiteY0"/>
                    </a:cxn>
                    <a:cxn ang="0">
                      <a:pos x="connsiteX1" y="connsiteY1"/>
                    </a:cxn>
                  </a:cxnLst>
                  <a:rect l="l" t="t" r="r" b="b"/>
                  <a:pathLst>
                    <a:path w="3047" h="241617">
                      <a:moveTo>
                        <a:pt x="963" y="-1936"/>
                      </a:moveTo>
                      <a:lnTo>
                        <a:pt x="963" y="239681"/>
                      </a:lnTo>
                    </a:path>
                  </a:pathLst>
                </a:custGeom>
                <a:noFill/>
                <a:ln w="4063" cap="flat">
                  <a:solidFill>
                    <a:srgbClr val="8DACDF"/>
                  </a:solidFill>
                  <a:prstDash val="solid"/>
                  <a:round/>
                </a:ln>
              </p:spPr>
              <p:txBody>
                <a:bodyPr rtlCol="0" anchor="ctr"/>
                <a:lstStyle/>
                <a:p>
                  <a:endParaRPr lang="en-CH" sz="4400"/>
                </a:p>
              </p:txBody>
            </p:sp>
            <p:sp>
              <p:nvSpPr>
                <p:cNvPr id="791" name="Freeform 790">
                  <a:extLst>
                    <a:ext uri="{FF2B5EF4-FFF2-40B4-BE49-F238E27FC236}">
                      <a16:creationId xmlns:a16="http://schemas.microsoft.com/office/drawing/2014/main" id="{C8B62758-570A-F868-8E8E-D92AE52DBC85}"/>
                    </a:ext>
                  </a:extLst>
                </p:cNvPr>
                <p:cNvSpPr/>
                <p:nvPr/>
              </p:nvSpPr>
              <p:spPr>
                <a:xfrm>
                  <a:off x="15573102" y="7106925"/>
                  <a:ext cx="3047" cy="225900"/>
                </a:xfrm>
                <a:custGeom>
                  <a:avLst/>
                  <a:gdLst>
                    <a:gd name="connsiteX0" fmla="*/ 998 w 3047"/>
                    <a:gd name="connsiteY0" fmla="*/ -1941 h 225900"/>
                    <a:gd name="connsiteX1" fmla="*/ 998 w 3047"/>
                    <a:gd name="connsiteY1" fmla="*/ 223959 h 225900"/>
                  </a:gdLst>
                  <a:ahLst/>
                  <a:cxnLst>
                    <a:cxn ang="0">
                      <a:pos x="connsiteX0" y="connsiteY0"/>
                    </a:cxn>
                    <a:cxn ang="0">
                      <a:pos x="connsiteX1" y="connsiteY1"/>
                    </a:cxn>
                  </a:cxnLst>
                  <a:rect l="l" t="t" r="r" b="b"/>
                  <a:pathLst>
                    <a:path w="3047" h="225900">
                      <a:moveTo>
                        <a:pt x="998" y="-1941"/>
                      </a:moveTo>
                      <a:lnTo>
                        <a:pt x="998" y="223959"/>
                      </a:lnTo>
                    </a:path>
                  </a:pathLst>
                </a:custGeom>
                <a:noFill/>
                <a:ln w="3913" cap="flat">
                  <a:solidFill>
                    <a:srgbClr val="8DACDF"/>
                  </a:solidFill>
                  <a:prstDash val="solid"/>
                  <a:round/>
                </a:ln>
              </p:spPr>
              <p:txBody>
                <a:bodyPr rtlCol="0" anchor="ctr"/>
                <a:lstStyle/>
                <a:p>
                  <a:endParaRPr lang="en-CH" sz="4400"/>
                </a:p>
              </p:txBody>
            </p:sp>
            <p:sp>
              <p:nvSpPr>
                <p:cNvPr id="792" name="Freeform 791">
                  <a:extLst>
                    <a:ext uri="{FF2B5EF4-FFF2-40B4-BE49-F238E27FC236}">
                      <a16:creationId xmlns:a16="http://schemas.microsoft.com/office/drawing/2014/main" id="{14359F9A-3ECA-38B3-29EC-82C64B2ECB18}"/>
                    </a:ext>
                  </a:extLst>
                </p:cNvPr>
                <p:cNvSpPr/>
                <p:nvPr/>
              </p:nvSpPr>
              <p:spPr>
                <a:xfrm>
                  <a:off x="15307119" y="7115874"/>
                  <a:ext cx="3047" cy="225259"/>
                </a:xfrm>
                <a:custGeom>
                  <a:avLst/>
                  <a:gdLst>
                    <a:gd name="connsiteX0" fmla="*/ 910 w 3047"/>
                    <a:gd name="connsiteY0" fmla="*/ -1938 h 225259"/>
                    <a:gd name="connsiteX1" fmla="*/ 910 w 3047"/>
                    <a:gd name="connsiteY1" fmla="*/ 223322 h 225259"/>
                  </a:gdLst>
                  <a:ahLst/>
                  <a:cxnLst>
                    <a:cxn ang="0">
                      <a:pos x="connsiteX0" y="connsiteY0"/>
                    </a:cxn>
                    <a:cxn ang="0">
                      <a:pos x="connsiteX1" y="connsiteY1"/>
                    </a:cxn>
                  </a:cxnLst>
                  <a:rect l="l" t="t" r="r" b="b"/>
                  <a:pathLst>
                    <a:path w="3047" h="225259">
                      <a:moveTo>
                        <a:pt x="910" y="-1938"/>
                      </a:moveTo>
                      <a:lnTo>
                        <a:pt x="910" y="223322"/>
                      </a:lnTo>
                    </a:path>
                  </a:pathLst>
                </a:custGeom>
                <a:noFill/>
                <a:ln w="4105" cap="flat">
                  <a:solidFill>
                    <a:srgbClr val="8DACDF"/>
                  </a:solidFill>
                  <a:prstDash val="solid"/>
                  <a:round/>
                </a:ln>
              </p:spPr>
              <p:txBody>
                <a:bodyPr rtlCol="0" anchor="ctr"/>
                <a:lstStyle/>
                <a:p>
                  <a:endParaRPr lang="en-CH" sz="4400"/>
                </a:p>
              </p:txBody>
            </p:sp>
            <p:sp>
              <p:nvSpPr>
                <p:cNvPr id="793" name="Freeform 792">
                  <a:extLst>
                    <a:ext uri="{FF2B5EF4-FFF2-40B4-BE49-F238E27FC236}">
                      <a16:creationId xmlns:a16="http://schemas.microsoft.com/office/drawing/2014/main" id="{860BA47F-970F-6572-8B83-E549F10A8633}"/>
                    </a:ext>
                  </a:extLst>
                </p:cNvPr>
                <p:cNvSpPr/>
                <p:nvPr/>
              </p:nvSpPr>
              <p:spPr>
                <a:xfrm>
                  <a:off x="15396078" y="7115567"/>
                  <a:ext cx="3047" cy="238281"/>
                </a:xfrm>
                <a:custGeom>
                  <a:avLst/>
                  <a:gdLst>
                    <a:gd name="connsiteX0" fmla="*/ 940 w 3047"/>
                    <a:gd name="connsiteY0" fmla="*/ -1936 h 238281"/>
                    <a:gd name="connsiteX1" fmla="*/ 940 w 3047"/>
                    <a:gd name="connsiteY1" fmla="*/ 236346 h 238281"/>
                  </a:gdLst>
                  <a:ahLst/>
                  <a:cxnLst>
                    <a:cxn ang="0">
                      <a:pos x="connsiteX0" y="connsiteY0"/>
                    </a:cxn>
                    <a:cxn ang="0">
                      <a:pos x="connsiteX1" y="connsiteY1"/>
                    </a:cxn>
                  </a:cxnLst>
                  <a:rect l="l" t="t" r="r" b="b"/>
                  <a:pathLst>
                    <a:path w="3047" h="238281">
                      <a:moveTo>
                        <a:pt x="940" y="-1936"/>
                      </a:moveTo>
                      <a:lnTo>
                        <a:pt x="940" y="236346"/>
                      </a:lnTo>
                    </a:path>
                  </a:pathLst>
                </a:custGeom>
                <a:noFill/>
                <a:ln w="4094" cap="flat">
                  <a:solidFill>
                    <a:srgbClr val="8DACDF"/>
                  </a:solidFill>
                  <a:prstDash val="solid"/>
                  <a:round/>
                </a:ln>
              </p:spPr>
              <p:txBody>
                <a:bodyPr rtlCol="0" anchor="ctr"/>
                <a:lstStyle/>
                <a:p>
                  <a:endParaRPr lang="en-CH" sz="4400"/>
                </a:p>
              </p:txBody>
            </p:sp>
            <p:sp>
              <p:nvSpPr>
                <p:cNvPr id="794" name="Freeform 793">
                  <a:extLst>
                    <a:ext uri="{FF2B5EF4-FFF2-40B4-BE49-F238E27FC236}">
                      <a16:creationId xmlns:a16="http://schemas.microsoft.com/office/drawing/2014/main" id="{A6E8BE92-8906-A0EF-CEF1-6EDB6D535269}"/>
                    </a:ext>
                  </a:extLst>
                </p:cNvPr>
                <p:cNvSpPr/>
                <p:nvPr/>
              </p:nvSpPr>
              <p:spPr>
                <a:xfrm>
                  <a:off x="15502708" y="7109072"/>
                  <a:ext cx="3047" cy="244309"/>
                </a:xfrm>
                <a:custGeom>
                  <a:avLst/>
                  <a:gdLst>
                    <a:gd name="connsiteX0" fmla="*/ 975 w 3047"/>
                    <a:gd name="connsiteY0" fmla="*/ -1937 h 244309"/>
                    <a:gd name="connsiteX1" fmla="*/ 975 w 3047"/>
                    <a:gd name="connsiteY1" fmla="*/ 242372 h 244309"/>
                  </a:gdLst>
                  <a:ahLst/>
                  <a:cxnLst>
                    <a:cxn ang="0">
                      <a:pos x="connsiteX0" y="connsiteY0"/>
                    </a:cxn>
                    <a:cxn ang="0">
                      <a:pos x="connsiteX1" y="connsiteY1"/>
                    </a:cxn>
                  </a:cxnLst>
                  <a:rect l="l" t="t" r="r" b="b"/>
                  <a:pathLst>
                    <a:path w="3047" h="244309">
                      <a:moveTo>
                        <a:pt x="975" y="-1937"/>
                      </a:moveTo>
                      <a:lnTo>
                        <a:pt x="975" y="242372"/>
                      </a:lnTo>
                    </a:path>
                  </a:pathLst>
                </a:custGeom>
                <a:noFill/>
                <a:ln w="4236" cap="flat">
                  <a:solidFill>
                    <a:srgbClr val="8DACDF"/>
                  </a:solidFill>
                  <a:prstDash val="solid"/>
                  <a:round/>
                </a:ln>
              </p:spPr>
              <p:txBody>
                <a:bodyPr rtlCol="0" anchor="ctr"/>
                <a:lstStyle/>
                <a:p>
                  <a:endParaRPr lang="en-CH" sz="4400"/>
                </a:p>
              </p:txBody>
            </p:sp>
            <p:sp>
              <p:nvSpPr>
                <p:cNvPr id="795" name="Freeform 794">
                  <a:extLst>
                    <a:ext uri="{FF2B5EF4-FFF2-40B4-BE49-F238E27FC236}">
                      <a16:creationId xmlns:a16="http://schemas.microsoft.com/office/drawing/2014/main" id="{EEA6A3A7-EEF2-75B3-2669-0CE8CD1BA5A4}"/>
                    </a:ext>
                  </a:extLst>
                </p:cNvPr>
                <p:cNvSpPr/>
                <p:nvPr/>
              </p:nvSpPr>
              <p:spPr>
                <a:xfrm>
                  <a:off x="15484818" y="7114466"/>
                  <a:ext cx="3047" cy="238957"/>
                </a:xfrm>
                <a:custGeom>
                  <a:avLst/>
                  <a:gdLst>
                    <a:gd name="connsiteX0" fmla="*/ 969 w 3047"/>
                    <a:gd name="connsiteY0" fmla="*/ -1936 h 238957"/>
                    <a:gd name="connsiteX1" fmla="*/ 969 w 3047"/>
                    <a:gd name="connsiteY1" fmla="*/ 237022 h 238957"/>
                  </a:gdLst>
                  <a:ahLst/>
                  <a:cxnLst>
                    <a:cxn ang="0">
                      <a:pos x="connsiteX0" y="connsiteY0"/>
                    </a:cxn>
                    <a:cxn ang="0">
                      <a:pos x="connsiteX1" y="connsiteY1"/>
                    </a:cxn>
                  </a:cxnLst>
                  <a:rect l="l" t="t" r="r" b="b"/>
                  <a:pathLst>
                    <a:path w="3047" h="238957">
                      <a:moveTo>
                        <a:pt x="969" y="-1936"/>
                      </a:moveTo>
                      <a:lnTo>
                        <a:pt x="969" y="237022"/>
                      </a:lnTo>
                    </a:path>
                  </a:pathLst>
                </a:custGeom>
                <a:noFill/>
                <a:ln w="3892" cap="flat">
                  <a:solidFill>
                    <a:srgbClr val="8DACDF"/>
                  </a:solidFill>
                  <a:prstDash val="solid"/>
                  <a:round/>
                </a:ln>
              </p:spPr>
              <p:txBody>
                <a:bodyPr rtlCol="0" anchor="ctr"/>
                <a:lstStyle/>
                <a:p>
                  <a:endParaRPr lang="en-CH" sz="4400"/>
                </a:p>
              </p:txBody>
            </p:sp>
            <p:sp>
              <p:nvSpPr>
                <p:cNvPr id="796" name="Freeform 795">
                  <a:extLst>
                    <a:ext uri="{FF2B5EF4-FFF2-40B4-BE49-F238E27FC236}">
                      <a16:creationId xmlns:a16="http://schemas.microsoft.com/office/drawing/2014/main" id="{996E82AF-7517-2359-F6E0-9232F65098B7}"/>
                    </a:ext>
                  </a:extLst>
                </p:cNvPr>
                <p:cNvSpPr/>
                <p:nvPr/>
              </p:nvSpPr>
              <p:spPr>
                <a:xfrm>
                  <a:off x="15591448" y="7108003"/>
                  <a:ext cx="3047" cy="216941"/>
                </a:xfrm>
                <a:custGeom>
                  <a:avLst/>
                  <a:gdLst>
                    <a:gd name="connsiteX0" fmla="*/ 1004 w 3047"/>
                    <a:gd name="connsiteY0" fmla="*/ -1942 h 216941"/>
                    <a:gd name="connsiteX1" fmla="*/ 1004 w 3047"/>
                    <a:gd name="connsiteY1" fmla="*/ 215000 h 216941"/>
                  </a:gdLst>
                  <a:ahLst/>
                  <a:cxnLst>
                    <a:cxn ang="0">
                      <a:pos x="connsiteX0" y="connsiteY0"/>
                    </a:cxn>
                    <a:cxn ang="0">
                      <a:pos x="connsiteX1" y="connsiteY1"/>
                    </a:cxn>
                  </a:cxnLst>
                  <a:rect l="l" t="t" r="r" b="b"/>
                  <a:pathLst>
                    <a:path w="3047" h="216941">
                      <a:moveTo>
                        <a:pt x="1004" y="-1942"/>
                      </a:moveTo>
                      <a:lnTo>
                        <a:pt x="1004" y="215000"/>
                      </a:lnTo>
                    </a:path>
                  </a:pathLst>
                </a:custGeom>
                <a:noFill/>
                <a:ln w="4172" cap="flat">
                  <a:solidFill>
                    <a:srgbClr val="8DACDF"/>
                  </a:solidFill>
                  <a:prstDash val="solid"/>
                  <a:round/>
                </a:ln>
              </p:spPr>
              <p:txBody>
                <a:bodyPr rtlCol="0" anchor="ctr"/>
                <a:lstStyle/>
                <a:p>
                  <a:endParaRPr lang="en-CH" sz="4400"/>
                </a:p>
              </p:txBody>
            </p:sp>
            <p:sp>
              <p:nvSpPr>
                <p:cNvPr id="797" name="Freeform 796">
                  <a:extLst>
                    <a:ext uri="{FF2B5EF4-FFF2-40B4-BE49-F238E27FC236}">
                      <a16:creationId xmlns:a16="http://schemas.microsoft.com/office/drawing/2014/main" id="{88F90C8E-738A-8636-53E4-630973228043}"/>
                    </a:ext>
                  </a:extLst>
                </p:cNvPr>
                <p:cNvSpPr/>
                <p:nvPr/>
              </p:nvSpPr>
              <p:spPr>
                <a:xfrm>
                  <a:off x="15610807" y="7146759"/>
                  <a:ext cx="3047" cy="168394"/>
                </a:xfrm>
                <a:custGeom>
                  <a:avLst/>
                  <a:gdLst>
                    <a:gd name="connsiteX0" fmla="*/ 1010 w 3047"/>
                    <a:gd name="connsiteY0" fmla="*/ -1944 h 168394"/>
                    <a:gd name="connsiteX1" fmla="*/ 1010 w 3047"/>
                    <a:gd name="connsiteY1" fmla="*/ 166451 h 168394"/>
                  </a:gdLst>
                  <a:ahLst/>
                  <a:cxnLst>
                    <a:cxn ang="0">
                      <a:pos x="connsiteX0" y="connsiteY0"/>
                    </a:cxn>
                    <a:cxn ang="0">
                      <a:pos x="connsiteX1" y="connsiteY1"/>
                    </a:cxn>
                  </a:cxnLst>
                  <a:rect l="l" t="t" r="r" b="b"/>
                  <a:pathLst>
                    <a:path w="3047" h="168394">
                      <a:moveTo>
                        <a:pt x="1010" y="-1944"/>
                      </a:moveTo>
                      <a:lnTo>
                        <a:pt x="1010" y="166451"/>
                      </a:lnTo>
                    </a:path>
                  </a:pathLst>
                </a:custGeom>
                <a:noFill/>
                <a:ln w="4257" cap="flat">
                  <a:solidFill>
                    <a:srgbClr val="8DACDF"/>
                  </a:solidFill>
                  <a:prstDash val="solid"/>
                  <a:round/>
                </a:ln>
              </p:spPr>
              <p:txBody>
                <a:bodyPr rtlCol="0" anchor="ctr"/>
                <a:lstStyle/>
                <a:p>
                  <a:endParaRPr lang="en-CH" sz="4400"/>
                </a:p>
              </p:txBody>
            </p:sp>
            <p:sp>
              <p:nvSpPr>
                <p:cNvPr id="798" name="Freeform 797">
                  <a:extLst>
                    <a:ext uri="{FF2B5EF4-FFF2-40B4-BE49-F238E27FC236}">
                      <a16:creationId xmlns:a16="http://schemas.microsoft.com/office/drawing/2014/main" id="{54C16DAD-EB6D-F3AB-3793-63DD12EBE389}"/>
                    </a:ext>
                  </a:extLst>
                </p:cNvPr>
                <p:cNvSpPr/>
                <p:nvPr/>
              </p:nvSpPr>
              <p:spPr>
                <a:xfrm rot="-5400000">
                  <a:off x="15397811" y="7129111"/>
                  <a:ext cx="52785" cy="402605"/>
                </a:xfrm>
                <a:custGeom>
                  <a:avLst/>
                  <a:gdLst>
                    <a:gd name="connsiteX0" fmla="*/ 42578 w 52785"/>
                    <a:gd name="connsiteY0" fmla="*/ -1905 h 402605"/>
                    <a:gd name="connsiteX1" fmla="*/ 53736 w 52785"/>
                    <a:gd name="connsiteY1" fmla="*/ 400701 h 402605"/>
                  </a:gdLst>
                  <a:ahLst/>
                  <a:cxnLst>
                    <a:cxn ang="0">
                      <a:pos x="connsiteX0" y="connsiteY0"/>
                    </a:cxn>
                    <a:cxn ang="0">
                      <a:pos x="connsiteX1" y="connsiteY1"/>
                    </a:cxn>
                  </a:cxnLst>
                  <a:rect l="l" t="t" r="r" b="b"/>
                  <a:pathLst>
                    <a:path w="52785" h="402605">
                      <a:moveTo>
                        <a:pt x="42578" y="-1905"/>
                      </a:moveTo>
                      <a:cubicBezTo>
                        <a:pt x="20371" y="14827"/>
                        <a:pt x="-44547" y="287118"/>
                        <a:pt x="53736" y="400701"/>
                      </a:cubicBezTo>
                    </a:path>
                  </a:pathLst>
                </a:custGeom>
                <a:noFill/>
                <a:ln w="4464" cap="flat">
                  <a:solidFill>
                    <a:srgbClr val="8DACDF"/>
                  </a:solidFill>
                  <a:prstDash val="solid"/>
                  <a:round/>
                </a:ln>
              </p:spPr>
              <p:txBody>
                <a:bodyPr rtlCol="0" anchor="ctr"/>
                <a:lstStyle/>
                <a:p>
                  <a:endParaRPr lang="en-CH" sz="4400"/>
                </a:p>
              </p:txBody>
            </p:sp>
            <p:sp>
              <p:nvSpPr>
                <p:cNvPr id="799" name="Freeform 798">
                  <a:extLst>
                    <a:ext uri="{FF2B5EF4-FFF2-40B4-BE49-F238E27FC236}">
                      <a16:creationId xmlns:a16="http://schemas.microsoft.com/office/drawing/2014/main" id="{1F0F9F49-832E-C30C-C057-67F07126684E}"/>
                    </a:ext>
                  </a:extLst>
                </p:cNvPr>
                <p:cNvSpPr/>
                <p:nvPr/>
              </p:nvSpPr>
              <p:spPr>
                <a:xfrm>
                  <a:off x="15222019" y="7072937"/>
                  <a:ext cx="404032" cy="119451"/>
                </a:xfrm>
                <a:custGeom>
                  <a:avLst/>
                  <a:gdLst>
                    <a:gd name="connsiteX0" fmla="*/ 405330 w 404032"/>
                    <a:gd name="connsiteY0" fmla="*/ 57557 h 119451"/>
                    <a:gd name="connsiteX1" fmla="*/ 203314 w 404032"/>
                    <a:gd name="connsiteY1" fmla="*/ 117283 h 119451"/>
                    <a:gd name="connsiteX2" fmla="*/ 1298 w 404032"/>
                    <a:gd name="connsiteY2" fmla="*/ 57557 h 119451"/>
                    <a:gd name="connsiteX3" fmla="*/ 203314 w 404032"/>
                    <a:gd name="connsiteY3" fmla="*/ -2170 h 119451"/>
                    <a:gd name="connsiteX4" fmla="*/ 405330 w 404032"/>
                    <a:gd name="connsiteY4" fmla="*/ 57557 h 119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032" h="119451">
                      <a:moveTo>
                        <a:pt x="405330" y="57557"/>
                      </a:moveTo>
                      <a:cubicBezTo>
                        <a:pt x="405330" y="90542"/>
                        <a:pt x="314884" y="117283"/>
                        <a:pt x="203314" y="117283"/>
                      </a:cubicBezTo>
                      <a:cubicBezTo>
                        <a:pt x="91743" y="117283"/>
                        <a:pt x="1298" y="90542"/>
                        <a:pt x="1298" y="57557"/>
                      </a:cubicBezTo>
                      <a:cubicBezTo>
                        <a:pt x="1298" y="24571"/>
                        <a:pt x="91743" y="-2170"/>
                        <a:pt x="203314" y="-2170"/>
                      </a:cubicBezTo>
                      <a:cubicBezTo>
                        <a:pt x="314884" y="-2170"/>
                        <a:pt x="405330" y="24571"/>
                        <a:pt x="405330" y="57557"/>
                      </a:cubicBezTo>
                      <a:close/>
                    </a:path>
                  </a:pathLst>
                </a:custGeom>
                <a:solidFill>
                  <a:srgbClr val="1450A4"/>
                </a:solidFill>
                <a:ln w="754" cap="rnd">
                  <a:noFill/>
                  <a:prstDash val="solid"/>
                  <a:round/>
                </a:ln>
              </p:spPr>
              <p:txBody>
                <a:bodyPr rtlCol="0" anchor="ctr"/>
                <a:lstStyle/>
                <a:p>
                  <a:endParaRPr lang="en-CH" sz="4400"/>
                </a:p>
              </p:txBody>
            </p:sp>
            <p:sp>
              <p:nvSpPr>
                <p:cNvPr id="800" name="Freeform 799">
                  <a:extLst>
                    <a:ext uri="{FF2B5EF4-FFF2-40B4-BE49-F238E27FC236}">
                      <a16:creationId xmlns:a16="http://schemas.microsoft.com/office/drawing/2014/main" id="{976C74B6-6C77-591A-16E9-74FEABB55A0E}"/>
                    </a:ext>
                  </a:extLst>
                </p:cNvPr>
                <p:cNvSpPr/>
                <p:nvPr/>
              </p:nvSpPr>
              <p:spPr>
                <a:xfrm>
                  <a:off x="15279577" y="7091338"/>
                  <a:ext cx="298162" cy="76607"/>
                </a:xfrm>
                <a:custGeom>
                  <a:avLst/>
                  <a:gdLst>
                    <a:gd name="connsiteX0" fmla="*/ 299461 w 298162"/>
                    <a:gd name="connsiteY0" fmla="*/ 36133 h 76607"/>
                    <a:gd name="connsiteX1" fmla="*/ 150380 w 298162"/>
                    <a:gd name="connsiteY1" fmla="*/ 74437 h 76607"/>
                    <a:gd name="connsiteX2" fmla="*/ 1299 w 298162"/>
                    <a:gd name="connsiteY2" fmla="*/ 36133 h 76607"/>
                    <a:gd name="connsiteX3" fmla="*/ 150380 w 298162"/>
                    <a:gd name="connsiteY3" fmla="*/ -2171 h 76607"/>
                    <a:gd name="connsiteX4" fmla="*/ 299461 w 298162"/>
                    <a:gd name="connsiteY4" fmla="*/ 36133 h 76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162" h="76607">
                      <a:moveTo>
                        <a:pt x="299461" y="36133"/>
                      </a:moveTo>
                      <a:cubicBezTo>
                        <a:pt x="299461" y="57288"/>
                        <a:pt x="232715" y="74437"/>
                        <a:pt x="150380" y="74437"/>
                      </a:cubicBezTo>
                      <a:cubicBezTo>
                        <a:pt x="68045" y="74437"/>
                        <a:pt x="1299" y="57288"/>
                        <a:pt x="1299" y="36133"/>
                      </a:cubicBezTo>
                      <a:cubicBezTo>
                        <a:pt x="1299" y="14979"/>
                        <a:pt x="68045" y="-2171"/>
                        <a:pt x="150380" y="-2171"/>
                      </a:cubicBezTo>
                      <a:cubicBezTo>
                        <a:pt x="232715" y="-2171"/>
                        <a:pt x="299461" y="14979"/>
                        <a:pt x="299461" y="36133"/>
                      </a:cubicBezTo>
                      <a:close/>
                    </a:path>
                  </a:pathLst>
                </a:custGeom>
                <a:solidFill>
                  <a:srgbClr val="000102">
                    <a:alpha val="27000"/>
                  </a:srgbClr>
                </a:solidFill>
                <a:ln w="495" cap="rnd">
                  <a:noFill/>
                  <a:prstDash val="solid"/>
                  <a:round/>
                </a:ln>
              </p:spPr>
              <p:txBody>
                <a:bodyPr rtlCol="0" anchor="ctr"/>
                <a:lstStyle/>
                <a:p>
                  <a:endParaRPr lang="en-CH" sz="4400"/>
                </a:p>
              </p:txBody>
            </p:sp>
          </p:grpSp>
        </p:grpSp>
        <p:grpSp>
          <p:nvGrpSpPr>
            <p:cNvPr id="801" name="Graphic 4">
              <a:extLst>
                <a:ext uri="{FF2B5EF4-FFF2-40B4-BE49-F238E27FC236}">
                  <a16:creationId xmlns:a16="http://schemas.microsoft.com/office/drawing/2014/main" id="{2A5E635F-BD01-4D01-4DAB-D23643059EA7}"/>
                </a:ext>
              </a:extLst>
            </p:cNvPr>
            <p:cNvGrpSpPr/>
            <p:nvPr/>
          </p:nvGrpSpPr>
          <p:grpSpPr>
            <a:xfrm>
              <a:off x="15912128" y="7061431"/>
              <a:ext cx="1173732" cy="1600642"/>
              <a:chOff x="15912128" y="7061431"/>
              <a:chExt cx="1173732" cy="1600642"/>
            </a:xfrm>
          </p:grpSpPr>
          <p:grpSp>
            <p:nvGrpSpPr>
              <p:cNvPr id="802" name="Graphic 4">
                <a:extLst>
                  <a:ext uri="{FF2B5EF4-FFF2-40B4-BE49-F238E27FC236}">
                    <a16:creationId xmlns:a16="http://schemas.microsoft.com/office/drawing/2014/main" id="{33D6765F-0D6E-0EA7-0B7F-3C084C46F0AD}"/>
                  </a:ext>
                </a:extLst>
              </p:cNvPr>
              <p:cNvGrpSpPr/>
              <p:nvPr/>
            </p:nvGrpSpPr>
            <p:grpSpPr>
              <a:xfrm>
                <a:off x="15912128" y="7061431"/>
                <a:ext cx="1173732" cy="1600642"/>
                <a:chOff x="15912128" y="7061431"/>
                <a:chExt cx="1173732" cy="1600642"/>
              </a:xfrm>
            </p:grpSpPr>
            <p:sp>
              <p:nvSpPr>
                <p:cNvPr id="803" name="Freeform 802">
                  <a:extLst>
                    <a:ext uri="{FF2B5EF4-FFF2-40B4-BE49-F238E27FC236}">
                      <a16:creationId xmlns:a16="http://schemas.microsoft.com/office/drawing/2014/main" id="{A4998CCB-74A5-B393-77B3-26CFDD3FD1A3}"/>
                    </a:ext>
                  </a:extLst>
                </p:cNvPr>
                <p:cNvSpPr/>
                <p:nvPr/>
              </p:nvSpPr>
              <p:spPr>
                <a:xfrm rot="10800000" flipV="1">
                  <a:off x="15912128" y="7061431"/>
                  <a:ext cx="1173732" cy="1600642"/>
                </a:xfrm>
                <a:custGeom>
                  <a:avLst/>
                  <a:gdLst>
                    <a:gd name="connsiteX0" fmla="*/ 3437 w 1173732"/>
                    <a:gd name="connsiteY0" fmla="*/ 1762 h 1600642"/>
                    <a:gd name="connsiteX1" fmla="*/ 1177170 w 1173732"/>
                    <a:gd name="connsiteY1" fmla="*/ 1762 h 1600642"/>
                    <a:gd name="connsiteX2" fmla="*/ 1177170 w 1173732"/>
                    <a:gd name="connsiteY2" fmla="*/ 1602404 h 1600642"/>
                    <a:gd name="connsiteX3" fmla="*/ 3437 w 1173732"/>
                    <a:gd name="connsiteY3" fmla="*/ 1602404 h 1600642"/>
                  </a:gdLst>
                  <a:ahLst/>
                  <a:cxnLst>
                    <a:cxn ang="0">
                      <a:pos x="connsiteX0" y="connsiteY0"/>
                    </a:cxn>
                    <a:cxn ang="0">
                      <a:pos x="connsiteX1" y="connsiteY1"/>
                    </a:cxn>
                    <a:cxn ang="0">
                      <a:pos x="connsiteX2" y="connsiteY2"/>
                    </a:cxn>
                    <a:cxn ang="0">
                      <a:pos x="connsiteX3" y="connsiteY3"/>
                    </a:cxn>
                  </a:cxnLst>
                  <a:rect l="l" t="t" r="r" b="b"/>
                  <a:pathLst>
                    <a:path w="1173732" h="1600642">
                      <a:moveTo>
                        <a:pt x="3437" y="1762"/>
                      </a:moveTo>
                      <a:lnTo>
                        <a:pt x="1177170" y="1762"/>
                      </a:lnTo>
                      <a:lnTo>
                        <a:pt x="1177170" y="1602404"/>
                      </a:lnTo>
                      <a:lnTo>
                        <a:pt x="3437" y="1602404"/>
                      </a:lnTo>
                      <a:close/>
                    </a:path>
                  </a:pathLst>
                </a:custGeom>
                <a:noFill/>
                <a:ln w="25355" cap="flat">
                  <a:solidFill>
                    <a:srgbClr val="000080"/>
                  </a:solidFill>
                  <a:prstDash val="solid"/>
                  <a:round/>
                </a:ln>
              </p:spPr>
              <p:txBody>
                <a:bodyPr rtlCol="0" anchor="ctr"/>
                <a:lstStyle/>
                <a:p>
                  <a:endParaRPr lang="en-CH" sz="4400"/>
                </a:p>
              </p:txBody>
            </p:sp>
            <p:sp>
              <p:nvSpPr>
                <p:cNvPr id="804" name="Freeform 803">
                  <a:extLst>
                    <a:ext uri="{FF2B5EF4-FFF2-40B4-BE49-F238E27FC236}">
                      <a16:creationId xmlns:a16="http://schemas.microsoft.com/office/drawing/2014/main" id="{A774B1B6-31A9-91FF-E4CF-1B09C0211932}"/>
                    </a:ext>
                  </a:extLst>
                </p:cNvPr>
                <p:cNvSpPr/>
                <p:nvPr/>
              </p:nvSpPr>
              <p:spPr>
                <a:xfrm rot="10800000" flipV="1">
                  <a:off x="15912128" y="7061431"/>
                  <a:ext cx="1173732" cy="1600642"/>
                </a:xfrm>
                <a:custGeom>
                  <a:avLst/>
                  <a:gdLst>
                    <a:gd name="connsiteX0" fmla="*/ 3437 w 1173732"/>
                    <a:gd name="connsiteY0" fmla="*/ 1762 h 1600642"/>
                    <a:gd name="connsiteX1" fmla="*/ 1177170 w 1173732"/>
                    <a:gd name="connsiteY1" fmla="*/ 1762 h 1600642"/>
                    <a:gd name="connsiteX2" fmla="*/ 1177170 w 1173732"/>
                    <a:gd name="connsiteY2" fmla="*/ 1602404 h 1600642"/>
                    <a:gd name="connsiteX3" fmla="*/ 3437 w 1173732"/>
                    <a:gd name="connsiteY3" fmla="*/ 1602404 h 1600642"/>
                  </a:gdLst>
                  <a:ahLst/>
                  <a:cxnLst>
                    <a:cxn ang="0">
                      <a:pos x="connsiteX0" y="connsiteY0"/>
                    </a:cxn>
                    <a:cxn ang="0">
                      <a:pos x="connsiteX1" y="connsiteY1"/>
                    </a:cxn>
                    <a:cxn ang="0">
                      <a:pos x="connsiteX2" y="connsiteY2"/>
                    </a:cxn>
                    <a:cxn ang="0">
                      <a:pos x="connsiteX3" y="connsiteY3"/>
                    </a:cxn>
                  </a:cxnLst>
                  <a:rect l="l" t="t" r="r" b="b"/>
                  <a:pathLst>
                    <a:path w="1173732" h="1600642">
                      <a:moveTo>
                        <a:pt x="3437" y="1762"/>
                      </a:moveTo>
                      <a:lnTo>
                        <a:pt x="1177170" y="1762"/>
                      </a:lnTo>
                      <a:lnTo>
                        <a:pt x="1177170" y="1602404"/>
                      </a:lnTo>
                      <a:lnTo>
                        <a:pt x="3437" y="1602404"/>
                      </a:lnTo>
                      <a:close/>
                    </a:path>
                  </a:pathLst>
                </a:custGeom>
                <a:solidFill>
                  <a:srgbClr val="FFFFFF"/>
                </a:solidFill>
                <a:ln w="5051" cap="rnd">
                  <a:noFill/>
                  <a:prstDash val="solid"/>
                  <a:round/>
                </a:ln>
              </p:spPr>
              <p:txBody>
                <a:bodyPr rtlCol="0" anchor="ctr"/>
                <a:lstStyle/>
                <a:p>
                  <a:endParaRPr lang="en-CH" sz="4400"/>
                </a:p>
              </p:txBody>
            </p:sp>
          </p:grpSp>
          <p:sp>
            <p:nvSpPr>
              <p:cNvPr id="805" name="Freeform 804">
                <a:extLst>
                  <a:ext uri="{FF2B5EF4-FFF2-40B4-BE49-F238E27FC236}">
                    <a16:creationId xmlns:a16="http://schemas.microsoft.com/office/drawing/2014/main" id="{D52F64FE-06F1-FD32-0D52-A65CC5BF6030}"/>
                  </a:ext>
                </a:extLst>
              </p:cNvPr>
              <p:cNvSpPr/>
              <p:nvPr/>
            </p:nvSpPr>
            <p:spPr>
              <a:xfrm rot="10800000" flipV="1">
                <a:off x="16240163" y="7518753"/>
                <a:ext cx="766856" cy="3047"/>
              </a:xfrm>
              <a:custGeom>
                <a:avLst/>
                <a:gdLst>
                  <a:gd name="connsiteX0" fmla="*/ 3593 w 766856"/>
                  <a:gd name="connsiteY0" fmla="*/ 1730 h 3047"/>
                  <a:gd name="connsiteX1" fmla="*/ 770449 w 766856"/>
                  <a:gd name="connsiteY1" fmla="*/ 1730 h 3047"/>
                </a:gdLst>
                <a:ahLst/>
                <a:cxnLst>
                  <a:cxn ang="0">
                    <a:pos x="connsiteX0" y="connsiteY0"/>
                  </a:cxn>
                  <a:cxn ang="0">
                    <a:pos x="connsiteX1" y="connsiteY1"/>
                  </a:cxn>
                </a:cxnLst>
                <a:rect l="l" t="t" r="r" b="b"/>
                <a:pathLst>
                  <a:path w="766856" h="3047">
                    <a:moveTo>
                      <a:pt x="3593" y="1730"/>
                    </a:moveTo>
                    <a:lnTo>
                      <a:pt x="770449" y="1730"/>
                    </a:lnTo>
                  </a:path>
                </a:pathLst>
              </a:custGeom>
              <a:noFill/>
              <a:ln w="13459" cap="flat">
                <a:solidFill>
                  <a:srgbClr val="000080"/>
                </a:solidFill>
                <a:prstDash val="solid"/>
                <a:round/>
              </a:ln>
            </p:spPr>
            <p:txBody>
              <a:bodyPr rtlCol="0" anchor="ctr"/>
              <a:lstStyle/>
              <a:p>
                <a:endParaRPr lang="en-CH" sz="4400"/>
              </a:p>
            </p:txBody>
          </p:sp>
          <p:sp>
            <p:nvSpPr>
              <p:cNvPr id="806" name="Freeform 805">
                <a:extLst>
                  <a:ext uri="{FF2B5EF4-FFF2-40B4-BE49-F238E27FC236}">
                    <a16:creationId xmlns:a16="http://schemas.microsoft.com/office/drawing/2014/main" id="{2E28C406-0891-5D7A-31D5-A7BFDE5D1465}"/>
                  </a:ext>
                </a:extLst>
              </p:cNvPr>
              <p:cNvSpPr/>
              <p:nvPr/>
            </p:nvSpPr>
            <p:spPr>
              <a:xfrm rot="10800000" flipV="1">
                <a:off x="16240163" y="7747417"/>
                <a:ext cx="766856" cy="3047"/>
              </a:xfrm>
              <a:custGeom>
                <a:avLst/>
                <a:gdLst>
                  <a:gd name="connsiteX0" fmla="*/ 3593 w 766856"/>
                  <a:gd name="connsiteY0" fmla="*/ 1805 h 3047"/>
                  <a:gd name="connsiteX1" fmla="*/ 770449 w 766856"/>
                  <a:gd name="connsiteY1" fmla="*/ 1805 h 3047"/>
                </a:gdLst>
                <a:ahLst/>
                <a:cxnLst>
                  <a:cxn ang="0">
                    <a:pos x="connsiteX0" y="connsiteY0"/>
                  </a:cxn>
                  <a:cxn ang="0">
                    <a:pos x="connsiteX1" y="connsiteY1"/>
                  </a:cxn>
                </a:cxnLst>
                <a:rect l="l" t="t" r="r" b="b"/>
                <a:pathLst>
                  <a:path w="766856" h="3047">
                    <a:moveTo>
                      <a:pt x="3593" y="1805"/>
                    </a:moveTo>
                    <a:lnTo>
                      <a:pt x="770449" y="1805"/>
                    </a:lnTo>
                  </a:path>
                </a:pathLst>
              </a:custGeom>
              <a:noFill/>
              <a:ln w="13459" cap="flat">
                <a:solidFill>
                  <a:srgbClr val="000080"/>
                </a:solidFill>
                <a:prstDash val="solid"/>
                <a:round/>
              </a:ln>
            </p:spPr>
            <p:txBody>
              <a:bodyPr rtlCol="0" anchor="ctr"/>
              <a:lstStyle/>
              <a:p>
                <a:endParaRPr lang="en-CH" sz="4400"/>
              </a:p>
            </p:txBody>
          </p:sp>
          <p:sp>
            <p:nvSpPr>
              <p:cNvPr id="807" name="Freeform 806">
                <a:extLst>
                  <a:ext uri="{FF2B5EF4-FFF2-40B4-BE49-F238E27FC236}">
                    <a16:creationId xmlns:a16="http://schemas.microsoft.com/office/drawing/2014/main" id="{64F9D23A-80EB-A339-2EA6-9BA94CF6F9A5}"/>
                  </a:ext>
                </a:extLst>
              </p:cNvPr>
              <p:cNvSpPr/>
              <p:nvPr/>
            </p:nvSpPr>
            <p:spPr>
              <a:xfrm rot="10800000" flipV="1">
                <a:off x="16240163" y="7986016"/>
                <a:ext cx="766856" cy="3047"/>
              </a:xfrm>
              <a:custGeom>
                <a:avLst/>
                <a:gdLst>
                  <a:gd name="connsiteX0" fmla="*/ 3593 w 766856"/>
                  <a:gd name="connsiteY0" fmla="*/ 1884 h 3047"/>
                  <a:gd name="connsiteX1" fmla="*/ 770449 w 766856"/>
                  <a:gd name="connsiteY1" fmla="*/ 1884 h 3047"/>
                </a:gdLst>
                <a:ahLst/>
                <a:cxnLst>
                  <a:cxn ang="0">
                    <a:pos x="connsiteX0" y="connsiteY0"/>
                  </a:cxn>
                  <a:cxn ang="0">
                    <a:pos x="connsiteX1" y="connsiteY1"/>
                  </a:cxn>
                </a:cxnLst>
                <a:rect l="l" t="t" r="r" b="b"/>
                <a:pathLst>
                  <a:path w="766856" h="3047">
                    <a:moveTo>
                      <a:pt x="3593" y="1884"/>
                    </a:moveTo>
                    <a:lnTo>
                      <a:pt x="770449" y="1884"/>
                    </a:lnTo>
                  </a:path>
                </a:pathLst>
              </a:custGeom>
              <a:noFill/>
              <a:ln w="13459" cap="flat">
                <a:solidFill>
                  <a:srgbClr val="000080"/>
                </a:solidFill>
                <a:prstDash val="solid"/>
                <a:round/>
              </a:ln>
            </p:spPr>
            <p:txBody>
              <a:bodyPr rtlCol="0" anchor="ctr"/>
              <a:lstStyle/>
              <a:p>
                <a:endParaRPr lang="en-CH" sz="4400"/>
              </a:p>
            </p:txBody>
          </p:sp>
          <p:sp>
            <p:nvSpPr>
              <p:cNvPr id="808" name="Freeform 807">
                <a:extLst>
                  <a:ext uri="{FF2B5EF4-FFF2-40B4-BE49-F238E27FC236}">
                    <a16:creationId xmlns:a16="http://schemas.microsoft.com/office/drawing/2014/main" id="{313FE99E-75EC-B79B-DF0C-DE11EFEBB439}"/>
                  </a:ext>
                </a:extLst>
              </p:cNvPr>
              <p:cNvSpPr/>
              <p:nvPr/>
            </p:nvSpPr>
            <p:spPr>
              <a:xfrm rot="10800000" flipV="1">
                <a:off x="16240163" y="8224621"/>
                <a:ext cx="766856" cy="3047"/>
              </a:xfrm>
              <a:custGeom>
                <a:avLst/>
                <a:gdLst>
                  <a:gd name="connsiteX0" fmla="*/ 3593 w 766856"/>
                  <a:gd name="connsiteY0" fmla="*/ 1962 h 3047"/>
                  <a:gd name="connsiteX1" fmla="*/ 770449 w 766856"/>
                  <a:gd name="connsiteY1" fmla="*/ 1962 h 3047"/>
                </a:gdLst>
                <a:ahLst/>
                <a:cxnLst>
                  <a:cxn ang="0">
                    <a:pos x="connsiteX0" y="connsiteY0"/>
                  </a:cxn>
                  <a:cxn ang="0">
                    <a:pos x="connsiteX1" y="connsiteY1"/>
                  </a:cxn>
                </a:cxnLst>
                <a:rect l="l" t="t" r="r" b="b"/>
                <a:pathLst>
                  <a:path w="766856" h="3047">
                    <a:moveTo>
                      <a:pt x="3593" y="1962"/>
                    </a:moveTo>
                    <a:lnTo>
                      <a:pt x="770449" y="1962"/>
                    </a:lnTo>
                  </a:path>
                </a:pathLst>
              </a:custGeom>
              <a:noFill/>
              <a:ln w="13459" cap="flat">
                <a:solidFill>
                  <a:srgbClr val="000080"/>
                </a:solidFill>
                <a:prstDash val="solid"/>
                <a:round/>
              </a:ln>
            </p:spPr>
            <p:txBody>
              <a:bodyPr rtlCol="0" anchor="ctr"/>
              <a:lstStyle/>
              <a:p>
                <a:endParaRPr lang="en-CH" sz="4400"/>
              </a:p>
            </p:txBody>
          </p:sp>
          <p:sp>
            <p:nvSpPr>
              <p:cNvPr id="809" name="Freeform 808">
                <a:extLst>
                  <a:ext uri="{FF2B5EF4-FFF2-40B4-BE49-F238E27FC236}">
                    <a16:creationId xmlns:a16="http://schemas.microsoft.com/office/drawing/2014/main" id="{F3A2128D-CAE0-E108-A1EA-E9CCB787A616}"/>
                  </a:ext>
                </a:extLst>
              </p:cNvPr>
              <p:cNvSpPr/>
              <p:nvPr/>
            </p:nvSpPr>
            <p:spPr>
              <a:xfrm rot="10800000" flipV="1">
                <a:off x="16240163" y="8463227"/>
                <a:ext cx="766856" cy="3047"/>
              </a:xfrm>
              <a:custGeom>
                <a:avLst/>
                <a:gdLst>
                  <a:gd name="connsiteX0" fmla="*/ 3593 w 766856"/>
                  <a:gd name="connsiteY0" fmla="*/ 2040 h 3047"/>
                  <a:gd name="connsiteX1" fmla="*/ 770449 w 766856"/>
                  <a:gd name="connsiteY1" fmla="*/ 2040 h 3047"/>
                </a:gdLst>
                <a:ahLst/>
                <a:cxnLst>
                  <a:cxn ang="0">
                    <a:pos x="connsiteX0" y="connsiteY0"/>
                  </a:cxn>
                  <a:cxn ang="0">
                    <a:pos x="connsiteX1" y="connsiteY1"/>
                  </a:cxn>
                </a:cxnLst>
                <a:rect l="l" t="t" r="r" b="b"/>
                <a:pathLst>
                  <a:path w="766856" h="3047">
                    <a:moveTo>
                      <a:pt x="3593" y="2040"/>
                    </a:moveTo>
                    <a:lnTo>
                      <a:pt x="770449" y="2040"/>
                    </a:lnTo>
                  </a:path>
                </a:pathLst>
              </a:custGeom>
              <a:noFill/>
              <a:ln w="13459" cap="flat">
                <a:solidFill>
                  <a:srgbClr val="000080"/>
                </a:solidFill>
                <a:prstDash val="solid"/>
                <a:round/>
              </a:ln>
            </p:spPr>
            <p:txBody>
              <a:bodyPr rtlCol="0" anchor="ctr"/>
              <a:lstStyle/>
              <a:p>
                <a:endParaRPr lang="en-CH" sz="4400"/>
              </a:p>
            </p:txBody>
          </p:sp>
          <p:sp>
            <p:nvSpPr>
              <p:cNvPr id="810" name="Freeform 809">
                <a:extLst>
                  <a:ext uri="{FF2B5EF4-FFF2-40B4-BE49-F238E27FC236}">
                    <a16:creationId xmlns:a16="http://schemas.microsoft.com/office/drawing/2014/main" id="{F5440AED-FF6A-06AB-AA3F-600E33B44C4B}"/>
                  </a:ext>
                </a:extLst>
              </p:cNvPr>
              <p:cNvSpPr/>
              <p:nvPr/>
            </p:nvSpPr>
            <p:spPr>
              <a:xfrm rot="10800000" flipV="1">
                <a:off x="15989116" y="7232924"/>
                <a:ext cx="1012007" cy="3047"/>
              </a:xfrm>
              <a:custGeom>
                <a:avLst/>
                <a:gdLst>
                  <a:gd name="connsiteX0" fmla="*/ 3550 w 1012007"/>
                  <a:gd name="connsiteY0" fmla="*/ 1637 h 3047"/>
                  <a:gd name="connsiteX1" fmla="*/ 1015558 w 1012007"/>
                  <a:gd name="connsiteY1" fmla="*/ 1637 h 3047"/>
                </a:gdLst>
                <a:ahLst/>
                <a:cxnLst>
                  <a:cxn ang="0">
                    <a:pos x="connsiteX0" y="connsiteY0"/>
                  </a:cxn>
                  <a:cxn ang="0">
                    <a:pos x="connsiteX1" y="connsiteY1"/>
                  </a:cxn>
                </a:cxnLst>
                <a:rect l="l" t="t" r="r" b="b"/>
                <a:pathLst>
                  <a:path w="1012007" h="3047">
                    <a:moveTo>
                      <a:pt x="3550" y="1637"/>
                    </a:moveTo>
                    <a:lnTo>
                      <a:pt x="1015558" y="1637"/>
                    </a:lnTo>
                  </a:path>
                </a:pathLst>
              </a:custGeom>
              <a:noFill/>
              <a:ln w="12833" cap="flat">
                <a:solidFill>
                  <a:srgbClr val="000080"/>
                </a:solidFill>
                <a:prstDash val="solid"/>
                <a:round/>
              </a:ln>
            </p:spPr>
            <p:txBody>
              <a:bodyPr rtlCol="0" anchor="ctr"/>
              <a:lstStyle/>
              <a:p>
                <a:endParaRPr lang="en-CH" sz="4400"/>
              </a:p>
            </p:txBody>
          </p:sp>
          <p:sp>
            <p:nvSpPr>
              <p:cNvPr id="811" name="Freeform 810">
                <a:extLst>
                  <a:ext uri="{FF2B5EF4-FFF2-40B4-BE49-F238E27FC236}">
                    <a16:creationId xmlns:a16="http://schemas.microsoft.com/office/drawing/2014/main" id="{762AE1A4-5FB0-40D9-A172-E3BA43274CBC}"/>
                  </a:ext>
                </a:extLst>
              </p:cNvPr>
              <p:cNvSpPr/>
              <p:nvPr/>
            </p:nvSpPr>
            <p:spPr>
              <a:xfrm rot="10800000" flipV="1">
                <a:off x="15993416" y="7161604"/>
                <a:ext cx="1012007" cy="3047"/>
              </a:xfrm>
              <a:custGeom>
                <a:avLst/>
                <a:gdLst>
                  <a:gd name="connsiteX0" fmla="*/ 3552 w 1012007"/>
                  <a:gd name="connsiteY0" fmla="*/ 1613 h 3047"/>
                  <a:gd name="connsiteX1" fmla="*/ 1015560 w 1012007"/>
                  <a:gd name="connsiteY1" fmla="*/ 1613 h 3047"/>
                </a:gdLst>
                <a:ahLst/>
                <a:cxnLst>
                  <a:cxn ang="0">
                    <a:pos x="connsiteX0" y="connsiteY0"/>
                  </a:cxn>
                  <a:cxn ang="0">
                    <a:pos x="connsiteX1" y="connsiteY1"/>
                  </a:cxn>
                </a:cxnLst>
                <a:rect l="l" t="t" r="r" b="b"/>
                <a:pathLst>
                  <a:path w="1012007" h="3047">
                    <a:moveTo>
                      <a:pt x="3552" y="1613"/>
                    </a:moveTo>
                    <a:lnTo>
                      <a:pt x="1015560" y="1613"/>
                    </a:lnTo>
                  </a:path>
                </a:pathLst>
              </a:custGeom>
              <a:noFill/>
              <a:ln w="12833" cap="flat">
                <a:solidFill>
                  <a:srgbClr val="000080"/>
                </a:solidFill>
                <a:prstDash val="solid"/>
                <a:round/>
              </a:ln>
            </p:spPr>
            <p:txBody>
              <a:bodyPr rtlCol="0" anchor="ctr"/>
              <a:lstStyle/>
              <a:p>
                <a:endParaRPr lang="en-CH" sz="4400"/>
              </a:p>
            </p:txBody>
          </p:sp>
          <p:grpSp>
            <p:nvGrpSpPr>
              <p:cNvPr id="812" name="Graphic 4">
                <a:extLst>
                  <a:ext uri="{FF2B5EF4-FFF2-40B4-BE49-F238E27FC236}">
                    <a16:creationId xmlns:a16="http://schemas.microsoft.com/office/drawing/2014/main" id="{F06EC1CF-FEE0-EC58-5F8D-8003BB807B2C}"/>
                  </a:ext>
                </a:extLst>
              </p:cNvPr>
              <p:cNvGrpSpPr/>
              <p:nvPr/>
            </p:nvGrpSpPr>
            <p:grpSpPr>
              <a:xfrm>
                <a:off x="16009362" y="7433614"/>
                <a:ext cx="150395" cy="150405"/>
                <a:chOff x="16009362" y="7433614"/>
                <a:chExt cx="150395" cy="150405"/>
              </a:xfrm>
            </p:grpSpPr>
            <p:sp>
              <p:nvSpPr>
                <p:cNvPr id="813" name="Freeform 812">
                  <a:extLst>
                    <a:ext uri="{FF2B5EF4-FFF2-40B4-BE49-F238E27FC236}">
                      <a16:creationId xmlns:a16="http://schemas.microsoft.com/office/drawing/2014/main" id="{935B0926-09CF-3090-9690-30A827937241}"/>
                    </a:ext>
                  </a:extLst>
                </p:cNvPr>
                <p:cNvSpPr/>
                <p:nvPr/>
              </p:nvSpPr>
              <p:spPr>
                <a:xfrm>
                  <a:off x="16017459" y="7441711"/>
                  <a:ext cx="134202" cy="134210"/>
                </a:xfrm>
                <a:custGeom>
                  <a:avLst/>
                  <a:gdLst>
                    <a:gd name="connsiteX0" fmla="*/ -98 w 134202"/>
                    <a:gd name="connsiteY0" fmla="*/ 939 h 134210"/>
                    <a:gd name="connsiteX1" fmla="*/ 134104 w 134202"/>
                    <a:gd name="connsiteY1" fmla="*/ 939 h 134210"/>
                    <a:gd name="connsiteX2" fmla="*/ 134104 w 134202"/>
                    <a:gd name="connsiteY2" fmla="*/ 135149 h 134210"/>
                    <a:gd name="connsiteX3" fmla="*/ -98 w 134202"/>
                    <a:gd name="connsiteY3" fmla="*/ 135149 h 134210"/>
                  </a:gdLst>
                  <a:ahLst/>
                  <a:cxnLst>
                    <a:cxn ang="0">
                      <a:pos x="connsiteX0" y="connsiteY0"/>
                    </a:cxn>
                    <a:cxn ang="0">
                      <a:pos x="connsiteX1" y="connsiteY1"/>
                    </a:cxn>
                    <a:cxn ang="0">
                      <a:pos x="connsiteX2" y="connsiteY2"/>
                    </a:cxn>
                    <a:cxn ang="0">
                      <a:pos x="connsiteX3" y="connsiteY3"/>
                    </a:cxn>
                  </a:cxnLst>
                  <a:rect l="l" t="t" r="r" b="b"/>
                  <a:pathLst>
                    <a:path w="134202" h="134210">
                      <a:moveTo>
                        <a:pt x="-98" y="939"/>
                      </a:moveTo>
                      <a:lnTo>
                        <a:pt x="134104" y="939"/>
                      </a:lnTo>
                      <a:lnTo>
                        <a:pt x="134104" y="135149"/>
                      </a:lnTo>
                      <a:lnTo>
                        <a:pt x="-98" y="135149"/>
                      </a:lnTo>
                      <a:close/>
                    </a:path>
                  </a:pathLst>
                </a:custGeom>
                <a:solidFill>
                  <a:srgbClr val="FFFFFF"/>
                </a:solidFill>
                <a:ln w="895" cap="rnd">
                  <a:noFill/>
                  <a:prstDash val="solid"/>
                  <a:round/>
                </a:ln>
              </p:spPr>
              <p:txBody>
                <a:bodyPr rtlCol="0" anchor="ctr"/>
                <a:lstStyle/>
                <a:p>
                  <a:endParaRPr lang="en-CH" sz="4400"/>
                </a:p>
              </p:txBody>
            </p:sp>
            <p:sp>
              <p:nvSpPr>
                <p:cNvPr id="814" name="Freeform 813">
                  <a:extLst>
                    <a:ext uri="{FF2B5EF4-FFF2-40B4-BE49-F238E27FC236}">
                      <a16:creationId xmlns:a16="http://schemas.microsoft.com/office/drawing/2014/main" id="{ABDD42D7-94D3-2D4A-89B6-EDC20D3BCFAB}"/>
                    </a:ext>
                  </a:extLst>
                </p:cNvPr>
                <p:cNvSpPr/>
                <p:nvPr/>
              </p:nvSpPr>
              <p:spPr>
                <a:xfrm>
                  <a:off x="16009362" y="7433614"/>
                  <a:ext cx="150395" cy="150405"/>
                </a:xfrm>
                <a:custGeom>
                  <a:avLst/>
                  <a:gdLst>
                    <a:gd name="connsiteX0" fmla="*/ 150298 w 150395"/>
                    <a:gd name="connsiteY0" fmla="*/ 151344 h 150405"/>
                    <a:gd name="connsiteX1" fmla="*/ -98 w 150395"/>
                    <a:gd name="connsiteY1" fmla="*/ 151344 h 150405"/>
                    <a:gd name="connsiteX2" fmla="*/ -98 w 150395"/>
                    <a:gd name="connsiteY2" fmla="*/ 939 h 150405"/>
                    <a:gd name="connsiteX3" fmla="*/ 150298 w 150395"/>
                    <a:gd name="connsiteY3" fmla="*/ 939 h 150405"/>
                    <a:gd name="connsiteX4" fmla="*/ 150298 w 150395"/>
                    <a:gd name="connsiteY4" fmla="*/ 151344 h 150405"/>
                    <a:gd name="connsiteX5" fmla="*/ 142201 w 150395"/>
                    <a:gd name="connsiteY5" fmla="*/ 9036 h 150405"/>
                    <a:gd name="connsiteX6" fmla="*/ 7999 w 150395"/>
                    <a:gd name="connsiteY6" fmla="*/ 9036 h 150405"/>
                    <a:gd name="connsiteX7" fmla="*/ 7999 w 150395"/>
                    <a:gd name="connsiteY7" fmla="*/ 143247 h 150405"/>
                    <a:gd name="connsiteX8" fmla="*/ 142201 w 150395"/>
                    <a:gd name="connsiteY8" fmla="*/ 143247 h 150405"/>
                    <a:gd name="connsiteX9" fmla="*/ 142201 w 150395"/>
                    <a:gd name="connsiteY9" fmla="*/ 9036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50298" y="151344"/>
                      </a:moveTo>
                      <a:lnTo>
                        <a:pt x="-98" y="151344"/>
                      </a:lnTo>
                      <a:lnTo>
                        <a:pt x="-98" y="939"/>
                      </a:lnTo>
                      <a:lnTo>
                        <a:pt x="150298" y="939"/>
                      </a:lnTo>
                      <a:lnTo>
                        <a:pt x="150298" y="151344"/>
                      </a:lnTo>
                      <a:close/>
                      <a:moveTo>
                        <a:pt x="142201" y="9036"/>
                      </a:moveTo>
                      <a:lnTo>
                        <a:pt x="7999" y="9036"/>
                      </a:lnTo>
                      <a:lnTo>
                        <a:pt x="7999" y="143247"/>
                      </a:lnTo>
                      <a:lnTo>
                        <a:pt x="142201" y="143247"/>
                      </a:lnTo>
                      <a:lnTo>
                        <a:pt x="142201" y="9036"/>
                      </a:lnTo>
                      <a:close/>
                    </a:path>
                  </a:pathLst>
                </a:custGeom>
                <a:solidFill>
                  <a:srgbClr val="000080"/>
                </a:solidFill>
                <a:ln w="895" cap="rnd">
                  <a:noFill/>
                  <a:prstDash val="solid"/>
                  <a:round/>
                </a:ln>
              </p:spPr>
              <p:txBody>
                <a:bodyPr rtlCol="0" anchor="ctr"/>
                <a:lstStyle/>
                <a:p>
                  <a:endParaRPr lang="en-CH" sz="4400"/>
                </a:p>
              </p:txBody>
            </p:sp>
          </p:grpSp>
          <p:grpSp>
            <p:nvGrpSpPr>
              <p:cNvPr id="815" name="Graphic 4">
                <a:extLst>
                  <a:ext uri="{FF2B5EF4-FFF2-40B4-BE49-F238E27FC236}">
                    <a16:creationId xmlns:a16="http://schemas.microsoft.com/office/drawing/2014/main" id="{E719B64A-166B-7514-1DCF-59EF72B7875C}"/>
                  </a:ext>
                </a:extLst>
              </p:cNvPr>
              <p:cNvGrpSpPr/>
              <p:nvPr/>
            </p:nvGrpSpPr>
            <p:grpSpPr>
              <a:xfrm>
                <a:off x="16009362" y="7672219"/>
                <a:ext cx="150395" cy="150405"/>
                <a:chOff x="16009362" y="7672219"/>
                <a:chExt cx="150395" cy="150405"/>
              </a:xfrm>
            </p:grpSpPr>
            <p:sp>
              <p:nvSpPr>
                <p:cNvPr id="816" name="Freeform 815">
                  <a:extLst>
                    <a:ext uri="{FF2B5EF4-FFF2-40B4-BE49-F238E27FC236}">
                      <a16:creationId xmlns:a16="http://schemas.microsoft.com/office/drawing/2014/main" id="{4609EEE5-75B9-038B-62A6-0B3B20D45332}"/>
                    </a:ext>
                  </a:extLst>
                </p:cNvPr>
                <p:cNvSpPr/>
                <p:nvPr/>
              </p:nvSpPr>
              <p:spPr>
                <a:xfrm>
                  <a:off x="16017459" y="7680316"/>
                  <a:ext cx="134202" cy="134210"/>
                </a:xfrm>
                <a:custGeom>
                  <a:avLst/>
                  <a:gdLst>
                    <a:gd name="connsiteX0" fmla="*/ -98 w 134202"/>
                    <a:gd name="connsiteY0" fmla="*/ 1017 h 134210"/>
                    <a:gd name="connsiteX1" fmla="*/ 134104 w 134202"/>
                    <a:gd name="connsiteY1" fmla="*/ 1017 h 134210"/>
                    <a:gd name="connsiteX2" fmla="*/ 134104 w 134202"/>
                    <a:gd name="connsiteY2" fmla="*/ 135228 h 134210"/>
                    <a:gd name="connsiteX3" fmla="*/ -98 w 134202"/>
                    <a:gd name="connsiteY3" fmla="*/ 135228 h 134210"/>
                  </a:gdLst>
                  <a:ahLst/>
                  <a:cxnLst>
                    <a:cxn ang="0">
                      <a:pos x="connsiteX0" y="connsiteY0"/>
                    </a:cxn>
                    <a:cxn ang="0">
                      <a:pos x="connsiteX1" y="connsiteY1"/>
                    </a:cxn>
                    <a:cxn ang="0">
                      <a:pos x="connsiteX2" y="connsiteY2"/>
                    </a:cxn>
                    <a:cxn ang="0">
                      <a:pos x="connsiteX3" y="connsiteY3"/>
                    </a:cxn>
                  </a:cxnLst>
                  <a:rect l="l" t="t" r="r" b="b"/>
                  <a:pathLst>
                    <a:path w="134202" h="134210">
                      <a:moveTo>
                        <a:pt x="-98" y="1017"/>
                      </a:moveTo>
                      <a:lnTo>
                        <a:pt x="134104" y="1017"/>
                      </a:lnTo>
                      <a:lnTo>
                        <a:pt x="134104" y="135228"/>
                      </a:lnTo>
                      <a:lnTo>
                        <a:pt x="-98" y="135228"/>
                      </a:lnTo>
                      <a:close/>
                    </a:path>
                  </a:pathLst>
                </a:custGeom>
                <a:solidFill>
                  <a:srgbClr val="FFFFFF"/>
                </a:solidFill>
                <a:ln w="895" cap="rnd">
                  <a:noFill/>
                  <a:prstDash val="solid"/>
                  <a:round/>
                </a:ln>
              </p:spPr>
              <p:txBody>
                <a:bodyPr rtlCol="0" anchor="ctr"/>
                <a:lstStyle/>
                <a:p>
                  <a:endParaRPr lang="en-CH" sz="4400"/>
                </a:p>
              </p:txBody>
            </p:sp>
            <p:sp>
              <p:nvSpPr>
                <p:cNvPr id="817" name="Freeform 816">
                  <a:extLst>
                    <a:ext uri="{FF2B5EF4-FFF2-40B4-BE49-F238E27FC236}">
                      <a16:creationId xmlns:a16="http://schemas.microsoft.com/office/drawing/2014/main" id="{2DC762BE-4CC9-3FE8-9574-B63B02600455}"/>
                    </a:ext>
                  </a:extLst>
                </p:cNvPr>
                <p:cNvSpPr/>
                <p:nvPr/>
              </p:nvSpPr>
              <p:spPr>
                <a:xfrm>
                  <a:off x="16009362" y="7672219"/>
                  <a:ext cx="150395" cy="150405"/>
                </a:xfrm>
                <a:custGeom>
                  <a:avLst/>
                  <a:gdLst>
                    <a:gd name="connsiteX0" fmla="*/ 150298 w 150395"/>
                    <a:gd name="connsiteY0" fmla="*/ 151423 h 150405"/>
                    <a:gd name="connsiteX1" fmla="*/ -98 w 150395"/>
                    <a:gd name="connsiteY1" fmla="*/ 151423 h 150405"/>
                    <a:gd name="connsiteX2" fmla="*/ -98 w 150395"/>
                    <a:gd name="connsiteY2" fmla="*/ 1017 h 150405"/>
                    <a:gd name="connsiteX3" fmla="*/ 150298 w 150395"/>
                    <a:gd name="connsiteY3" fmla="*/ 1017 h 150405"/>
                    <a:gd name="connsiteX4" fmla="*/ 150298 w 150395"/>
                    <a:gd name="connsiteY4" fmla="*/ 151423 h 150405"/>
                    <a:gd name="connsiteX5" fmla="*/ 142201 w 150395"/>
                    <a:gd name="connsiteY5" fmla="*/ 9115 h 150405"/>
                    <a:gd name="connsiteX6" fmla="*/ 7999 w 150395"/>
                    <a:gd name="connsiteY6" fmla="*/ 9115 h 150405"/>
                    <a:gd name="connsiteX7" fmla="*/ 7999 w 150395"/>
                    <a:gd name="connsiteY7" fmla="*/ 143325 h 150405"/>
                    <a:gd name="connsiteX8" fmla="*/ 142201 w 150395"/>
                    <a:gd name="connsiteY8" fmla="*/ 143325 h 150405"/>
                    <a:gd name="connsiteX9" fmla="*/ 142201 w 150395"/>
                    <a:gd name="connsiteY9" fmla="*/ 9115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50298" y="151423"/>
                      </a:moveTo>
                      <a:lnTo>
                        <a:pt x="-98" y="151423"/>
                      </a:lnTo>
                      <a:lnTo>
                        <a:pt x="-98" y="1017"/>
                      </a:lnTo>
                      <a:lnTo>
                        <a:pt x="150298" y="1017"/>
                      </a:lnTo>
                      <a:lnTo>
                        <a:pt x="150298" y="151423"/>
                      </a:lnTo>
                      <a:close/>
                      <a:moveTo>
                        <a:pt x="142201" y="9115"/>
                      </a:moveTo>
                      <a:lnTo>
                        <a:pt x="7999" y="9115"/>
                      </a:lnTo>
                      <a:lnTo>
                        <a:pt x="7999" y="143325"/>
                      </a:lnTo>
                      <a:lnTo>
                        <a:pt x="142201" y="143325"/>
                      </a:lnTo>
                      <a:lnTo>
                        <a:pt x="142201" y="9115"/>
                      </a:lnTo>
                      <a:close/>
                    </a:path>
                  </a:pathLst>
                </a:custGeom>
                <a:solidFill>
                  <a:srgbClr val="000080"/>
                </a:solidFill>
                <a:ln w="895" cap="rnd">
                  <a:noFill/>
                  <a:prstDash val="solid"/>
                  <a:round/>
                </a:ln>
              </p:spPr>
              <p:txBody>
                <a:bodyPr rtlCol="0" anchor="ctr"/>
                <a:lstStyle/>
                <a:p>
                  <a:endParaRPr lang="en-CH" sz="4400"/>
                </a:p>
              </p:txBody>
            </p:sp>
          </p:grpSp>
          <p:grpSp>
            <p:nvGrpSpPr>
              <p:cNvPr id="818" name="Graphic 4">
                <a:extLst>
                  <a:ext uri="{FF2B5EF4-FFF2-40B4-BE49-F238E27FC236}">
                    <a16:creationId xmlns:a16="http://schemas.microsoft.com/office/drawing/2014/main" id="{6F85600F-4BE6-2AEA-7C52-DEC7F4B03A4B}"/>
                  </a:ext>
                </a:extLst>
              </p:cNvPr>
              <p:cNvGrpSpPr/>
              <p:nvPr/>
            </p:nvGrpSpPr>
            <p:grpSpPr>
              <a:xfrm>
                <a:off x="16009362" y="7910824"/>
                <a:ext cx="150395" cy="150405"/>
                <a:chOff x="16009362" y="7910824"/>
                <a:chExt cx="150395" cy="150405"/>
              </a:xfrm>
            </p:grpSpPr>
            <p:sp>
              <p:nvSpPr>
                <p:cNvPr id="819" name="Freeform 818">
                  <a:extLst>
                    <a:ext uri="{FF2B5EF4-FFF2-40B4-BE49-F238E27FC236}">
                      <a16:creationId xmlns:a16="http://schemas.microsoft.com/office/drawing/2014/main" id="{A0878EB6-24A2-15FD-186F-4A81AC917A82}"/>
                    </a:ext>
                  </a:extLst>
                </p:cNvPr>
                <p:cNvSpPr/>
                <p:nvPr/>
              </p:nvSpPr>
              <p:spPr>
                <a:xfrm>
                  <a:off x="16017459" y="7918922"/>
                  <a:ext cx="134202" cy="134210"/>
                </a:xfrm>
                <a:custGeom>
                  <a:avLst/>
                  <a:gdLst>
                    <a:gd name="connsiteX0" fmla="*/ -98 w 134202"/>
                    <a:gd name="connsiteY0" fmla="*/ 1096 h 134210"/>
                    <a:gd name="connsiteX1" fmla="*/ 134104 w 134202"/>
                    <a:gd name="connsiteY1" fmla="*/ 1096 h 134210"/>
                    <a:gd name="connsiteX2" fmla="*/ 134104 w 134202"/>
                    <a:gd name="connsiteY2" fmla="*/ 135306 h 134210"/>
                    <a:gd name="connsiteX3" fmla="*/ -98 w 134202"/>
                    <a:gd name="connsiteY3" fmla="*/ 135306 h 134210"/>
                  </a:gdLst>
                  <a:ahLst/>
                  <a:cxnLst>
                    <a:cxn ang="0">
                      <a:pos x="connsiteX0" y="connsiteY0"/>
                    </a:cxn>
                    <a:cxn ang="0">
                      <a:pos x="connsiteX1" y="connsiteY1"/>
                    </a:cxn>
                    <a:cxn ang="0">
                      <a:pos x="connsiteX2" y="connsiteY2"/>
                    </a:cxn>
                    <a:cxn ang="0">
                      <a:pos x="connsiteX3" y="connsiteY3"/>
                    </a:cxn>
                  </a:cxnLst>
                  <a:rect l="l" t="t" r="r" b="b"/>
                  <a:pathLst>
                    <a:path w="134202" h="134210">
                      <a:moveTo>
                        <a:pt x="-98" y="1096"/>
                      </a:moveTo>
                      <a:lnTo>
                        <a:pt x="134104" y="1096"/>
                      </a:lnTo>
                      <a:lnTo>
                        <a:pt x="134104" y="135306"/>
                      </a:lnTo>
                      <a:lnTo>
                        <a:pt x="-98" y="135306"/>
                      </a:lnTo>
                      <a:close/>
                    </a:path>
                  </a:pathLst>
                </a:custGeom>
                <a:solidFill>
                  <a:srgbClr val="FFFFFF"/>
                </a:solidFill>
                <a:ln w="895" cap="rnd">
                  <a:noFill/>
                  <a:prstDash val="solid"/>
                  <a:round/>
                </a:ln>
              </p:spPr>
              <p:txBody>
                <a:bodyPr rtlCol="0" anchor="ctr"/>
                <a:lstStyle/>
                <a:p>
                  <a:endParaRPr lang="en-CH" sz="4400"/>
                </a:p>
              </p:txBody>
            </p:sp>
            <p:sp>
              <p:nvSpPr>
                <p:cNvPr id="820" name="Freeform 819">
                  <a:extLst>
                    <a:ext uri="{FF2B5EF4-FFF2-40B4-BE49-F238E27FC236}">
                      <a16:creationId xmlns:a16="http://schemas.microsoft.com/office/drawing/2014/main" id="{64640F2B-C63E-063E-7FE3-7872E3102205}"/>
                    </a:ext>
                  </a:extLst>
                </p:cNvPr>
                <p:cNvSpPr/>
                <p:nvPr/>
              </p:nvSpPr>
              <p:spPr>
                <a:xfrm>
                  <a:off x="16009362" y="7910824"/>
                  <a:ext cx="150395" cy="150405"/>
                </a:xfrm>
                <a:custGeom>
                  <a:avLst/>
                  <a:gdLst>
                    <a:gd name="connsiteX0" fmla="*/ 150298 w 150395"/>
                    <a:gd name="connsiteY0" fmla="*/ 151501 h 150405"/>
                    <a:gd name="connsiteX1" fmla="*/ -98 w 150395"/>
                    <a:gd name="connsiteY1" fmla="*/ 151501 h 150405"/>
                    <a:gd name="connsiteX2" fmla="*/ -98 w 150395"/>
                    <a:gd name="connsiteY2" fmla="*/ 1096 h 150405"/>
                    <a:gd name="connsiteX3" fmla="*/ 150298 w 150395"/>
                    <a:gd name="connsiteY3" fmla="*/ 1096 h 150405"/>
                    <a:gd name="connsiteX4" fmla="*/ 150298 w 150395"/>
                    <a:gd name="connsiteY4" fmla="*/ 151501 h 150405"/>
                    <a:gd name="connsiteX5" fmla="*/ 142201 w 150395"/>
                    <a:gd name="connsiteY5" fmla="*/ 9193 h 150405"/>
                    <a:gd name="connsiteX6" fmla="*/ 7999 w 150395"/>
                    <a:gd name="connsiteY6" fmla="*/ 9193 h 150405"/>
                    <a:gd name="connsiteX7" fmla="*/ 7999 w 150395"/>
                    <a:gd name="connsiteY7" fmla="*/ 143403 h 150405"/>
                    <a:gd name="connsiteX8" fmla="*/ 142201 w 150395"/>
                    <a:gd name="connsiteY8" fmla="*/ 143403 h 150405"/>
                    <a:gd name="connsiteX9" fmla="*/ 142201 w 150395"/>
                    <a:gd name="connsiteY9" fmla="*/ 9193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50298" y="151501"/>
                      </a:moveTo>
                      <a:lnTo>
                        <a:pt x="-98" y="151501"/>
                      </a:lnTo>
                      <a:lnTo>
                        <a:pt x="-98" y="1096"/>
                      </a:lnTo>
                      <a:lnTo>
                        <a:pt x="150298" y="1096"/>
                      </a:lnTo>
                      <a:lnTo>
                        <a:pt x="150298" y="151501"/>
                      </a:lnTo>
                      <a:close/>
                      <a:moveTo>
                        <a:pt x="142201" y="9193"/>
                      </a:moveTo>
                      <a:lnTo>
                        <a:pt x="7999" y="9193"/>
                      </a:lnTo>
                      <a:lnTo>
                        <a:pt x="7999" y="143403"/>
                      </a:lnTo>
                      <a:lnTo>
                        <a:pt x="142201" y="143403"/>
                      </a:lnTo>
                      <a:lnTo>
                        <a:pt x="142201" y="9193"/>
                      </a:lnTo>
                      <a:close/>
                    </a:path>
                  </a:pathLst>
                </a:custGeom>
                <a:solidFill>
                  <a:srgbClr val="000080"/>
                </a:solidFill>
                <a:ln w="895" cap="rnd">
                  <a:noFill/>
                  <a:prstDash val="solid"/>
                  <a:round/>
                </a:ln>
              </p:spPr>
              <p:txBody>
                <a:bodyPr rtlCol="0" anchor="ctr"/>
                <a:lstStyle/>
                <a:p>
                  <a:endParaRPr lang="en-CH" sz="4400"/>
                </a:p>
              </p:txBody>
            </p:sp>
          </p:grpSp>
          <p:grpSp>
            <p:nvGrpSpPr>
              <p:cNvPr id="821" name="Graphic 4">
                <a:extLst>
                  <a:ext uri="{FF2B5EF4-FFF2-40B4-BE49-F238E27FC236}">
                    <a16:creationId xmlns:a16="http://schemas.microsoft.com/office/drawing/2014/main" id="{EAFECA83-AC68-A893-539E-B77D4AD3C602}"/>
                  </a:ext>
                </a:extLst>
              </p:cNvPr>
              <p:cNvGrpSpPr/>
              <p:nvPr/>
            </p:nvGrpSpPr>
            <p:grpSpPr>
              <a:xfrm>
                <a:off x="16009362" y="8149423"/>
                <a:ext cx="150395" cy="150405"/>
                <a:chOff x="16009362" y="8149423"/>
                <a:chExt cx="150395" cy="150405"/>
              </a:xfrm>
            </p:grpSpPr>
            <p:sp>
              <p:nvSpPr>
                <p:cNvPr id="822" name="Freeform 821">
                  <a:extLst>
                    <a:ext uri="{FF2B5EF4-FFF2-40B4-BE49-F238E27FC236}">
                      <a16:creationId xmlns:a16="http://schemas.microsoft.com/office/drawing/2014/main" id="{26C1C5A1-1F75-5833-7EEC-ACC1917A3A81}"/>
                    </a:ext>
                  </a:extLst>
                </p:cNvPr>
                <p:cNvSpPr/>
                <p:nvPr/>
              </p:nvSpPr>
              <p:spPr>
                <a:xfrm>
                  <a:off x="16017459" y="8157520"/>
                  <a:ext cx="134202" cy="134210"/>
                </a:xfrm>
                <a:custGeom>
                  <a:avLst/>
                  <a:gdLst>
                    <a:gd name="connsiteX0" fmla="*/ -98 w 134202"/>
                    <a:gd name="connsiteY0" fmla="*/ 1174 h 134210"/>
                    <a:gd name="connsiteX1" fmla="*/ 134104 w 134202"/>
                    <a:gd name="connsiteY1" fmla="*/ 1174 h 134210"/>
                    <a:gd name="connsiteX2" fmla="*/ 134104 w 134202"/>
                    <a:gd name="connsiteY2" fmla="*/ 135384 h 134210"/>
                    <a:gd name="connsiteX3" fmla="*/ -98 w 134202"/>
                    <a:gd name="connsiteY3" fmla="*/ 135384 h 134210"/>
                  </a:gdLst>
                  <a:ahLst/>
                  <a:cxnLst>
                    <a:cxn ang="0">
                      <a:pos x="connsiteX0" y="connsiteY0"/>
                    </a:cxn>
                    <a:cxn ang="0">
                      <a:pos x="connsiteX1" y="connsiteY1"/>
                    </a:cxn>
                    <a:cxn ang="0">
                      <a:pos x="connsiteX2" y="connsiteY2"/>
                    </a:cxn>
                    <a:cxn ang="0">
                      <a:pos x="connsiteX3" y="connsiteY3"/>
                    </a:cxn>
                  </a:cxnLst>
                  <a:rect l="l" t="t" r="r" b="b"/>
                  <a:pathLst>
                    <a:path w="134202" h="134210">
                      <a:moveTo>
                        <a:pt x="-98" y="1174"/>
                      </a:moveTo>
                      <a:lnTo>
                        <a:pt x="134104" y="1174"/>
                      </a:lnTo>
                      <a:lnTo>
                        <a:pt x="134104" y="135384"/>
                      </a:lnTo>
                      <a:lnTo>
                        <a:pt x="-98" y="135384"/>
                      </a:lnTo>
                      <a:close/>
                    </a:path>
                  </a:pathLst>
                </a:custGeom>
                <a:solidFill>
                  <a:srgbClr val="FFFFFF"/>
                </a:solidFill>
                <a:ln w="895" cap="rnd">
                  <a:noFill/>
                  <a:prstDash val="solid"/>
                  <a:round/>
                </a:ln>
              </p:spPr>
              <p:txBody>
                <a:bodyPr rtlCol="0" anchor="ctr"/>
                <a:lstStyle/>
                <a:p>
                  <a:endParaRPr lang="en-CH" sz="4400"/>
                </a:p>
              </p:txBody>
            </p:sp>
            <p:sp>
              <p:nvSpPr>
                <p:cNvPr id="823" name="Freeform 822">
                  <a:extLst>
                    <a:ext uri="{FF2B5EF4-FFF2-40B4-BE49-F238E27FC236}">
                      <a16:creationId xmlns:a16="http://schemas.microsoft.com/office/drawing/2014/main" id="{D85E6EE3-C5A6-F007-CDB3-52F71C85B5D0}"/>
                    </a:ext>
                  </a:extLst>
                </p:cNvPr>
                <p:cNvSpPr/>
                <p:nvPr/>
              </p:nvSpPr>
              <p:spPr>
                <a:xfrm>
                  <a:off x="16009362" y="8149423"/>
                  <a:ext cx="150395" cy="150405"/>
                </a:xfrm>
                <a:custGeom>
                  <a:avLst/>
                  <a:gdLst>
                    <a:gd name="connsiteX0" fmla="*/ 150298 w 150395"/>
                    <a:gd name="connsiteY0" fmla="*/ 151579 h 150405"/>
                    <a:gd name="connsiteX1" fmla="*/ -98 w 150395"/>
                    <a:gd name="connsiteY1" fmla="*/ 151579 h 150405"/>
                    <a:gd name="connsiteX2" fmla="*/ -98 w 150395"/>
                    <a:gd name="connsiteY2" fmla="*/ 1174 h 150405"/>
                    <a:gd name="connsiteX3" fmla="*/ 150298 w 150395"/>
                    <a:gd name="connsiteY3" fmla="*/ 1174 h 150405"/>
                    <a:gd name="connsiteX4" fmla="*/ 150298 w 150395"/>
                    <a:gd name="connsiteY4" fmla="*/ 151579 h 150405"/>
                    <a:gd name="connsiteX5" fmla="*/ 142201 w 150395"/>
                    <a:gd name="connsiteY5" fmla="*/ 9271 h 150405"/>
                    <a:gd name="connsiteX6" fmla="*/ 7999 w 150395"/>
                    <a:gd name="connsiteY6" fmla="*/ 9271 h 150405"/>
                    <a:gd name="connsiteX7" fmla="*/ 7999 w 150395"/>
                    <a:gd name="connsiteY7" fmla="*/ 143482 h 150405"/>
                    <a:gd name="connsiteX8" fmla="*/ 142201 w 150395"/>
                    <a:gd name="connsiteY8" fmla="*/ 143482 h 150405"/>
                    <a:gd name="connsiteX9" fmla="*/ 142201 w 150395"/>
                    <a:gd name="connsiteY9" fmla="*/ 9271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50298" y="151579"/>
                      </a:moveTo>
                      <a:lnTo>
                        <a:pt x="-98" y="151579"/>
                      </a:lnTo>
                      <a:lnTo>
                        <a:pt x="-98" y="1174"/>
                      </a:lnTo>
                      <a:lnTo>
                        <a:pt x="150298" y="1174"/>
                      </a:lnTo>
                      <a:lnTo>
                        <a:pt x="150298" y="151579"/>
                      </a:lnTo>
                      <a:close/>
                      <a:moveTo>
                        <a:pt x="142201" y="9271"/>
                      </a:moveTo>
                      <a:lnTo>
                        <a:pt x="7999" y="9271"/>
                      </a:lnTo>
                      <a:lnTo>
                        <a:pt x="7999" y="143482"/>
                      </a:lnTo>
                      <a:lnTo>
                        <a:pt x="142201" y="143482"/>
                      </a:lnTo>
                      <a:lnTo>
                        <a:pt x="142201" y="9271"/>
                      </a:lnTo>
                      <a:close/>
                    </a:path>
                  </a:pathLst>
                </a:custGeom>
                <a:solidFill>
                  <a:srgbClr val="000080"/>
                </a:solidFill>
                <a:ln w="895" cap="rnd">
                  <a:noFill/>
                  <a:prstDash val="solid"/>
                  <a:round/>
                </a:ln>
              </p:spPr>
              <p:txBody>
                <a:bodyPr rtlCol="0" anchor="ctr"/>
                <a:lstStyle/>
                <a:p>
                  <a:endParaRPr lang="en-CH" sz="4400"/>
                </a:p>
              </p:txBody>
            </p:sp>
          </p:grpSp>
          <p:grpSp>
            <p:nvGrpSpPr>
              <p:cNvPr id="824" name="Graphic 4">
                <a:extLst>
                  <a:ext uri="{FF2B5EF4-FFF2-40B4-BE49-F238E27FC236}">
                    <a16:creationId xmlns:a16="http://schemas.microsoft.com/office/drawing/2014/main" id="{91097141-EBEE-BF47-49FA-539CCB9F8DB8}"/>
                  </a:ext>
                </a:extLst>
              </p:cNvPr>
              <p:cNvGrpSpPr/>
              <p:nvPr/>
            </p:nvGrpSpPr>
            <p:grpSpPr>
              <a:xfrm>
                <a:off x="16009362" y="8388028"/>
                <a:ext cx="150395" cy="150405"/>
                <a:chOff x="16009362" y="8388028"/>
                <a:chExt cx="150395" cy="150405"/>
              </a:xfrm>
            </p:grpSpPr>
            <p:sp>
              <p:nvSpPr>
                <p:cNvPr id="825" name="Freeform 824">
                  <a:extLst>
                    <a:ext uri="{FF2B5EF4-FFF2-40B4-BE49-F238E27FC236}">
                      <a16:creationId xmlns:a16="http://schemas.microsoft.com/office/drawing/2014/main" id="{CC829066-8EF5-A0BB-CCB9-0B31A8A75A6B}"/>
                    </a:ext>
                  </a:extLst>
                </p:cNvPr>
                <p:cNvSpPr/>
                <p:nvPr/>
              </p:nvSpPr>
              <p:spPr>
                <a:xfrm>
                  <a:off x="16017459" y="8396126"/>
                  <a:ext cx="134202" cy="134210"/>
                </a:xfrm>
                <a:custGeom>
                  <a:avLst/>
                  <a:gdLst>
                    <a:gd name="connsiteX0" fmla="*/ -98 w 134202"/>
                    <a:gd name="connsiteY0" fmla="*/ 1252 h 134210"/>
                    <a:gd name="connsiteX1" fmla="*/ 134104 w 134202"/>
                    <a:gd name="connsiteY1" fmla="*/ 1252 h 134210"/>
                    <a:gd name="connsiteX2" fmla="*/ 134104 w 134202"/>
                    <a:gd name="connsiteY2" fmla="*/ 135463 h 134210"/>
                    <a:gd name="connsiteX3" fmla="*/ -98 w 134202"/>
                    <a:gd name="connsiteY3" fmla="*/ 135463 h 134210"/>
                  </a:gdLst>
                  <a:ahLst/>
                  <a:cxnLst>
                    <a:cxn ang="0">
                      <a:pos x="connsiteX0" y="connsiteY0"/>
                    </a:cxn>
                    <a:cxn ang="0">
                      <a:pos x="connsiteX1" y="connsiteY1"/>
                    </a:cxn>
                    <a:cxn ang="0">
                      <a:pos x="connsiteX2" y="connsiteY2"/>
                    </a:cxn>
                    <a:cxn ang="0">
                      <a:pos x="connsiteX3" y="connsiteY3"/>
                    </a:cxn>
                  </a:cxnLst>
                  <a:rect l="l" t="t" r="r" b="b"/>
                  <a:pathLst>
                    <a:path w="134202" h="134210">
                      <a:moveTo>
                        <a:pt x="-98" y="1252"/>
                      </a:moveTo>
                      <a:lnTo>
                        <a:pt x="134104" y="1252"/>
                      </a:lnTo>
                      <a:lnTo>
                        <a:pt x="134104" y="135463"/>
                      </a:lnTo>
                      <a:lnTo>
                        <a:pt x="-98" y="135463"/>
                      </a:lnTo>
                      <a:close/>
                    </a:path>
                  </a:pathLst>
                </a:custGeom>
                <a:solidFill>
                  <a:srgbClr val="FFFFFF"/>
                </a:solidFill>
                <a:ln w="895" cap="rnd">
                  <a:noFill/>
                  <a:prstDash val="solid"/>
                  <a:round/>
                </a:ln>
              </p:spPr>
              <p:txBody>
                <a:bodyPr rtlCol="0" anchor="ctr"/>
                <a:lstStyle/>
                <a:p>
                  <a:endParaRPr lang="en-CH" sz="4400"/>
                </a:p>
              </p:txBody>
            </p:sp>
            <p:sp>
              <p:nvSpPr>
                <p:cNvPr id="826" name="Freeform 825">
                  <a:extLst>
                    <a:ext uri="{FF2B5EF4-FFF2-40B4-BE49-F238E27FC236}">
                      <a16:creationId xmlns:a16="http://schemas.microsoft.com/office/drawing/2014/main" id="{7790F339-ED04-A6A9-C35E-A7F8C20129FE}"/>
                    </a:ext>
                  </a:extLst>
                </p:cNvPr>
                <p:cNvSpPr/>
                <p:nvPr/>
              </p:nvSpPr>
              <p:spPr>
                <a:xfrm>
                  <a:off x="16009362" y="8388028"/>
                  <a:ext cx="150395" cy="150405"/>
                </a:xfrm>
                <a:custGeom>
                  <a:avLst/>
                  <a:gdLst>
                    <a:gd name="connsiteX0" fmla="*/ 150298 w 150395"/>
                    <a:gd name="connsiteY0" fmla="*/ 151657 h 150405"/>
                    <a:gd name="connsiteX1" fmla="*/ -98 w 150395"/>
                    <a:gd name="connsiteY1" fmla="*/ 151657 h 150405"/>
                    <a:gd name="connsiteX2" fmla="*/ -98 w 150395"/>
                    <a:gd name="connsiteY2" fmla="*/ 1252 h 150405"/>
                    <a:gd name="connsiteX3" fmla="*/ 150298 w 150395"/>
                    <a:gd name="connsiteY3" fmla="*/ 1252 h 150405"/>
                    <a:gd name="connsiteX4" fmla="*/ 150298 w 150395"/>
                    <a:gd name="connsiteY4" fmla="*/ 151657 h 150405"/>
                    <a:gd name="connsiteX5" fmla="*/ 142201 w 150395"/>
                    <a:gd name="connsiteY5" fmla="*/ 9350 h 150405"/>
                    <a:gd name="connsiteX6" fmla="*/ 7999 w 150395"/>
                    <a:gd name="connsiteY6" fmla="*/ 9350 h 150405"/>
                    <a:gd name="connsiteX7" fmla="*/ 7999 w 150395"/>
                    <a:gd name="connsiteY7" fmla="*/ 143560 h 150405"/>
                    <a:gd name="connsiteX8" fmla="*/ 142201 w 150395"/>
                    <a:gd name="connsiteY8" fmla="*/ 143560 h 150405"/>
                    <a:gd name="connsiteX9" fmla="*/ 142201 w 150395"/>
                    <a:gd name="connsiteY9" fmla="*/ 9350 h 15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395" h="150405">
                      <a:moveTo>
                        <a:pt x="150298" y="151657"/>
                      </a:moveTo>
                      <a:lnTo>
                        <a:pt x="-98" y="151657"/>
                      </a:lnTo>
                      <a:lnTo>
                        <a:pt x="-98" y="1252"/>
                      </a:lnTo>
                      <a:lnTo>
                        <a:pt x="150298" y="1252"/>
                      </a:lnTo>
                      <a:lnTo>
                        <a:pt x="150298" y="151657"/>
                      </a:lnTo>
                      <a:close/>
                      <a:moveTo>
                        <a:pt x="142201" y="9350"/>
                      </a:moveTo>
                      <a:lnTo>
                        <a:pt x="7999" y="9350"/>
                      </a:lnTo>
                      <a:lnTo>
                        <a:pt x="7999" y="143560"/>
                      </a:lnTo>
                      <a:lnTo>
                        <a:pt x="142201" y="143560"/>
                      </a:lnTo>
                      <a:lnTo>
                        <a:pt x="142201" y="9350"/>
                      </a:lnTo>
                      <a:close/>
                    </a:path>
                  </a:pathLst>
                </a:custGeom>
                <a:solidFill>
                  <a:srgbClr val="000080"/>
                </a:solidFill>
                <a:ln w="895" cap="rnd">
                  <a:noFill/>
                  <a:prstDash val="solid"/>
                  <a:round/>
                </a:ln>
              </p:spPr>
              <p:txBody>
                <a:bodyPr rtlCol="0" anchor="ctr"/>
                <a:lstStyle/>
                <a:p>
                  <a:endParaRPr lang="en-CH" sz="4400"/>
                </a:p>
              </p:txBody>
            </p:sp>
          </p:grpSp>
          <p:grpSp>
            <p:nvGrpSpPr>
              <p:cNvPr id="827" name="Graphic 4">
                <a:extLst>
                  <a:ext uri="{FF2B5EF4-FFF2-40B4-BE49-F238E27FC236}">
                    <a16:creationId xmlns:a16="http://schemas.microsoft.com/office/drawing/2014/main" id="{3B51D577-E1F4-D4C8-1BB6-B9B4CD3863E5}"/>
                  </a:ext>
                </a:extLst>
              </p:cNvPr>
              <p:cNvGrpSpPr/>
              <p:nvPr/>
            </p:nvGrpSpPr>
            <p:grpSpPr>
              <a:xfrm>
                <a:off x="16003118" y="7409992"/>
                <a:ext cx="175673" cy="208786"/>
                <a:chOff x="16003118" y="7409992"/>
                <a:chExt cx="175673" cy="208786"/>
              </a:xfrm>
              <a:noFill/>
            </p:grpSpPr>
            <p:sp>
              <p:nvSpPr>
                <p:cNvPr id="828" name="Freeform 827">
                  <a:extLst>
                    <a:ext uri="{FF2B5EF4-FFF2-40B4-BE49-F238E27FC236}">
                      <a16:creationId xmlns:a16="http://schemas.microsoft.com/office/drawing/2014/main" id="{30F797E9-C8D4-DB81-314E-EDCF10DEDD91}"/>
                    </a:ext>
                  </a:extLst>
                </p:cNvPr>
                <p:cNvSpPr/>
                <p:nvPr/>
              </p:nvSpPr>
              <p:spPr>
                <a:xfrm>
                  <a:off x="16003118" y="7409992"/>
                  <a:ext cx="175613" cy="208786"/>
                </a:xfrm>
                <a:custGeom>
                  <a:avLst/>
                  <a:gdLst>
                    <a:gd name="connsiteX0" fmla="*/ -78 w 175613"/>
                    <a:gd name="connsiteY0" fmla="*/ 909 h 208786"/>
                    <a:gd name="connsiteX1" fmla="*/ 175535 w 175613"/>
                    <a:gd name="connsiteY1" fmla="*/ 209695 h 208786"/>
                  </a:gdLst>
                  <a:ahLst/>
                  <a:cxnLst>
                    <a:cxn ang="0">
                      <a:pos x="connsiteX0" y="connsiteY0"/>
                    </a:cxn>
                    <a:cxn ang="0">
                      <a:pos x="connsiteX1" y="connsiteY1"/>
                    </a:cxn>
                  </a:cxnLst>
                  <a:rect l="l" t="t" r="r" b="b"/>
                  <a:pathLst>
                    <a:path w="175613" h="208786">
                      <a:moveTo>
                        <a:pt x="-78" y="909"/>
                      </a:moveTo>
                      <a:lnTo>
                        <a:pt x="175535" y="209695"/>
                      </a:lnTo>
                    </a:path>
                  </a:pathLst>
                </a:custGeom>
                <a:noFill/>
                <a:ln w="37956" cap="flat">
                  <a:solidFill>
                    <a:srgbClr val="E60032"/>
                  </a:solidFill>
                  <a:prstDash val="solid"/>
                  <a:miter/>
                </a:ln>
              </p:spPr>
              <p:txBody>
                <a:bodyPr rtlCol="0" anchor="ctr"/>
                <a:lstStyle/>
                <a:p>
                  <a:endParaRPr lang="en-CH" sz="4400"/>
                </a:p>
              </p:txBody>
            </p:sp>
            <p:sp>
              <p:nvSpPr>
                <p:cNvPr id="829" name="Freeform 828">
                  <a:extLst>
                    <a:ext uri="{FF2B5EF4-FFF2-40B4-BE49-F238E27FC236}">
                      <a16:creationId xmlns:a16="http://schemas.microsoft.com/office/drawing/2014/main" id="{BB0B018C-C5EF-5569-0071-3F7452E8053C}"/>
                    </a:ext>
                  </a:extLst>
                </p:cNvPr>
                <p:cNvSpPr/>
                <p:nvPr/>
              </p:nvSpPr>
              <p:spPr>
                <a:xfrm rot="10800000" flipV="1">
                  <a:off x="16003178" y="7409992"/>
                  <a:ext cx="175613" cy="208786"/>
                </a:xfrm>
                <a:custGeom>
                  <a:avLst/>
                  <a:gdLst>
                    <a:gd name="connsiteX0" fmla="*/ -78 w 175613"/>
                    <a:gd name="connsiteY0" fmla="*/ 909 h 208786"/>
                    <a:gd name="connsiteX1" fmla="*/ 175535 w 175613"/>
                    <a:gd name="connsiteY1" fmla="*/ 209695 h 208786"/>
                  </a:gdLst>
                  <a:ahLst/>
                  <a:cxnLst>
                    <a:cxn ang="0">
                      <a:pos x="connsiteX0" y="connsiteY0"/>
                    </a:cxn>
                    <a:cxn ang="0">
                      <a:pos x="connsiteX1" y="connsiteY1"/>
                    </a:cxn>
                  </a:cxnLst>
                  <a:rect l="l" t="t" r="r" b="b"/>
                  <a:pathLst>
                    <a:path w="175613" h="208786">
                      <a:moveTo>
                        <a:pt x="-78" y="909"/>
                      </a:moveTo>
                      <a:lnTo>
                        <a:pt x="175535" y="209695"/>
                      </a:lnTo>
                    </a:path>
                  </a:pathLst>
                </a:custGeom>
                <a:noFill/>
                <a:ln w="37956" cap="flat">
                  <a:solidFill>
                    <a:srgbClr val="E60032"/>
                  </a:solidFill>
                  <a:prstDash val="solid"/>
                  <a:miter/>
                </a:ln>
              </p:spPr>
              <p:txBody>
                <a:bodyPr rtlCol="0" anchor="ctr"/>
                <a:lstStyle/>
                <a:p>
                  <a:endParaRPr lang="en-CH" sz="4400"/>
                </a:p>
              </p:txBody>
            </p:sp>
          </p:grpSp>
          <p:grpSp>
            <p:nvGrpSpPr>
              <p:cNvPr id="830" name="Graphic 4">
                <a:extLst>
                  <a:ext uri="{FF2B5EF4-FFF2-40B4-BE49-F238E27FC236}">
                    <a16:creationId xmlns:a16="http://schemas.microsoft.com/office/drawing/2014/main" id="{AD58FC64-A8FA-0962-5712-28AF762E687A}"/>
                  </a:ext>
                </a:extLst>
              </p:cNvPr>
              <p:cNvGrpSpPr/>
              <p:nvPr/>
            </p:nvGrpSpPr>
            <p:grpSpPr>
              <a:xfrm>
                <a:off x="16002733" y="7662000"/>
                <a:ext cx="175673" cy="208786"/>
                <a:chOff x="16002733" y="7662000"/>
                <a:chExt cx="175673" cy="208786"/>
              </a:xfrm>
              <a:noFill/>
            </p:grpSpPr>
            <p:sp>
              <p:nvSpPr>
                <p:cNvPr id="831" name="Freeform 830">
                  <a:extLst>
                    <a:ext uri="{FF2B5EF4-FFF2-40B4-BE49-F238E27FC236}">
                      <a16:creationId xmlns:a16="http://schemas.microsoft.com/office/drawing/2014/main" id="{DCC18DF6-BFFA-D437-9336-53B9E5FE0532}"/>
                    </a:ext>
                  </a:extLst>
                </p:cNvPr>
                <p:cNvSpPr/>
                <p:nvPr/>
              </p:nvSpPr>
              <p:spPr>
                <a:xfrm>
                  <a:off x="16002733" y="7662000"/>
                  <a:ext cx="175613" cy="208786"/>
                </a:xfrm>
                <a:custGeom>
                  <a:avLst/>
                  <a:gdLst>
                    <a:gd name="connsiteX0" fmla="*/ -78 w 175613"/>
                    <a:gd name="connsiteY0" fmla="*/ 991 h 208786"/>
                    <a:gd name="connsiteX1" fmla="*/ 175535 w 175613"/>
                    <a:gd name="connsiteY1" fmla="*/ 209777 h 208786"/>
                  </a:gdLst>
                  <a:ahLst/>
                  <a:cxnLst>
                    <a:cxn ang="0">
                      <a:pos x="connsiteX0" y="connsiteY0"/>
                    </a:cxn>
                    <a:cxn ang="0">
                      <a:pos x="connsiteX1" y="connsiteY1"/>
                    </a:cxn>
                  </a:cxnLst>
                  <a:rect l="l" t="t" r="r" b="b"/>
                  <a:pathLst>
                    <a:path w="175613" h="208786">
                      <a:moveTo>
                        <a:pt x="-78" y="991"/>
                      </a:moveTo>
                      <a:lnTo>
                        <a:pt x="175535" y="209777"/>
                      </a:lnTo>
                    </a:path>
                  </a:pathLst>
                </a:custGeom>
                <a:noFill/>
                <a:ln w="37956" cap="flat">
                  <a:solidFill>
                    <a:srgbClr val="E60032"/>
                  </a:solidFill>
                  <a:prstDash val="solid"/>
                  <a:miter/>
                </a:ln>
              </p:spPr>
              <p:txBody>
                <a:bodyPr rtlCol="0" anchor="ctr"/>
                <a:lstStyle/>
                <a:p>
                  <a:endParaRPr lang="en-CH" sz="4400"/>
                </a:p>
              </p:txBody>
            </p:sp>
            <p:sp>
              <p:nvSpPr>
                <p:cNvPr id="832" name="Freeform 831">
                  <a:extLst>
                    <a:ext uri="{FF2B5EF4-FFF2-40B4-BE49-F238E27FC236}">
                      <a16:creationId xmlns:a16="http://schemas.microsoft.com/office/drawing/2014/main" id="{D9B6AD1F-FCC4-C829-E4AF-404D4789A120}"/>
                    </a:ext>
                  </a:extLst>
                </p:cNvPr>
                <p:cNvSpPr/>
                <p:nvPr/>
              </p:nvSpPr>
              <p:spPr>
                <a:xfrm rot="10800000" flipV="1">
                  <a:off x="16002793" y="7662000"/>
                  <a:ext cx="175613" cy="208786"/>
                </a:xfrm>
                <a:custGeom>
                  <a:avLst/>
                  <a:gdLst>
                    <a:gd name="connsiteX0" fmla="*/ -78 w 175613"/>
                    <a:gd name="connsiteY0" fmla="*/ 991 h 208786"/>
                    <a:gd name="connsiteX1" fmla="*/ 175535 w 175613"/>
                    <a:gd name="connsiteY1" fmla="*/ 209777 h 208786"/>
                  </a:gdLst>
                  <a:ahLst/>
                  <a:cxnLst>
                    <a:cxn ang="0">
                      <a:pos x="connsiteX0" y="connsiteY0"/>
                    </a:cxn>
                    <a:cxn ang="0">
                      <a:pos x="connsiteX1" y="connsiteY1"/>
                    </a:cxn>
                  </a:cxnLst>
                  <a:rect l="l" t="t" r="r" b="b"/>
                  <a:pathLst>
                    <a:path w="175613" h="208786">
                      <a:moveTo>
                        <a:pt x="-78" y="991"/>
                      </a:moveTo>
                      <a:lnTo>
                        <a:pt x="175535" y="209777"/>
                      </a:lnTo>
                    </a:path>
                  </a:pathLst>
                </a:custGeom>
                <a:noFill/>
                <a:ln w="37956" cap="flat">
                  <a:solidFill>
                    <a:srgbClr val="E60032"/>
                  </a:solidFill>
                  <a:prstDash val="solid"/>
                  <a:miter/>
                </a:ln>
              </p:spPr>
              <p:txBody>
                <a:bodyPr rtlCol="0" anchor="ctr"/>
                <a:lstStyle/>
                <a:p>
                  <a:endParaRPr lang="en-CH" sz="4400"/>
                </a:p>
              </p:txBody>
            </p:sp>
          </p:grpSp>
        </p:grpSp>
      </p:grpSp>
      <p:grpSp>
        <p:nvGrpSpPr>
          <p:cNvPr id="833" name="Graphic 4">
            <a:extLst>
              <a:ext uri="{FF2B5EF4-FFF2-40B4-BE49-F238E27FC236}">
                <a16:creationId xmlns:a16="http://schemas.microsoft.com/office/drawing/2014/main" id="{781F154C-96B2-6DC5-64F9-87912CD5C341}"/>
              </a:ext>
            </a:extLst>
          </p:cNvPr>
          <p:cNvGrpSpPr/>
          <p:nvPr/>
        </p:nvGrpSpPr>
        <p:grpSpPr>
          <a:xfrm>
            <a:off x="15152375" y="5369397"/>
            <a:ext cx="2223686" cy="1378908"/>
            <a:chOff x="15152375" y="5369397"/>
            <a:chExt cx="2223686" cy="1378908"/>
          </a:xfrm>
          <a:solidFill>
            <a:srgbClr val="000080"/>
          </a:solidFill>
        </p:grpSpPr>
        <p:sp>
          <p:nvSpPr>
            <p:cNvPr id="834" name="TextBox 833">
              <a:extLst>
                <a:ext uri="{FF2B5EF4-FFF2-40B4-BE49-F238E27FC236}">
                  <a16:creationId xmlns:a16="http://schemas.microsoft.com/office/drawing/2014/main" id="{9CE4C988-4BC8-0BAB-CFBF-CAD60ABC3791}"/>
                </a:ext>
              </a:extLst>
            </p:cNvPr>
            <p:cNvSpPr txBox="1"/>
            <p:nvPr/>
          </p:nvSpPr>
          <p:spPr>
            <a:xfrm>
              <a:off x="15152375" y="5369397"/>
              <a:ext cx="222368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Healthy</a:t>
              </a:r>
            </a:p>
          </p:txBody>
        </p:sp>
        <p:sp>
          <p:nvSpPr>
            <p:cNvPr id="835" name="TextBox 834">
              <a:extLst>
                <a:ext uri="{FF2B5EF4-FFF2-40B4-BE49-F238E27FC236}">
                  <a16:creationId xmlns:a16="http://schemas.microsoft.com/office/drawing/2014/main" id="{BB7337A7-834E-0D14-3555-DA29DFCD0013}"/>
                </a:ext>
              </a:extLst>
            </p:cNvPr>
            <p:cNvSpPr txBox="1"/>
            <p:nvPr/>
          </p:nvSpPr>
          <p:spPr>
            <a:xfrm>
              <a:off x="15531986" y="5978864"/>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n=27</a:t>
              </a:r>
            </a:p>
          </p:txBody>
        </p:sp>
      </p:grpSp>
      <p:sp>
        <p:nvSpPr>
          <p:cNvPr id="836" name="TextBox 835">
            <a:extLst>
              <a:ext uri="{FF2B5EF4-FFF2-40B4-BE49-F238E27FC236}">
                <a16:creationId xmlns:a16="http://schemas.microsoft.com/office/drawing/2014/main" id="{C013A398-AF9F-A69E-2B2F-DD3820A1C0CE}"/>
              </a:ext>
            </a:extLst>
          </p:cNvPr>
          <p:cNvSpPr txBox="1"/>
          <p:nvPr/>
        </p:nvSpPr>
        <p:spPr>
          <a:xfrm>
            <a:off x="19813356" y="3694312"/>
            <a:ext cx="1314784"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Pets</a:t>
            </a:r>
          </a:p>
        </p:txBody>
      </p:sp>
      <p:grpSp>
        <p:nvGrpSpPr>
          <p:cNvPr id="837" name="Graphic 4">
            <a:extLst>
              <a:ext uri="{FF2B5EF4-FFF2-40B4-BE49-F238E27FC236}">
                <a16:creationId xmlns:a16="http://schemas.microsoft.com/office/drawing/2014/main" id="{59B76C5D-2108-1508-E697-ADA74A9E5E6E}"/>
              </a:ext>
            </a:extLst>
          </p:cNvPr>
          <p:cNvGrpSpPr/>
          <p:nvPr/>
        </p:nvGrpSpPr>
        <p:grpSpPr>
          <a:xfrm>
            <a:off x="23591449" y="3685878"/>
            <a:ext cx="2129109" cy="1378909"/>
            <a:chOff x="23591449" y="3685878"/>
            <a:chExt cx="2129109" cy="1378909"/>
          </a:xfrm>
          <a:solidFill>
            <a:srgbClr val="000080"/>
          </a:solidFill>
        </p:grpSpPr>
        <p:sp>
          <p:nvSpPr>
            <p:cNvPr id="838" name="TextBox 837">
              <a:extLst>
                <a:ext uri="{FF2B5EF4-FFF2-40B4-BE49-F238E27FC236}">
                  <a16:creationId xmlns:a16="http://schemas.microsoft.com/office/drawing/2014/main" id="{F85B315D-C91E-04AA-417F-5697C0765316}"/>
                </a:ext>
              </a:extLst>
            </p:cNvPr>
            <p:cNvSpPr txBox="1"/>
            <p:nvPr/>
          </p:nvSpPr>
          <p:spPr>
            <a:xfrm>
              <a:off x="23902055" y="3685878"/>
              <a:ext cx="150073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Farm</a:t>
              </a:r>
            </a:p>
          </p:txBody>
        </p:sp>
        <p:sp>
          <p:nvSpPr>
            <p:cNvPr id="839" name="TextBox 838">
              <a:extLst>
                <a:ext uri="{FF2B5EF4-FFF2-40B4-BE49-F238E27FC236}">
                  <a16:creationId xmlns:a16="http://schemas.microsoft.com/office/drawing/2014/main" id="{EDDCAEB9-EA2D-974F-84AB-F02694BFD660}"/>
                </a:ext>
              </a:extLst>
            </p:cNvPr>
            <p:cNvSpPr txBox="1"/>
            <p:nvPr/>
          </p:nvSpPr>
          <p:spPr>
            <a:xfrm>
              <a:off x="23591449" y="4295346"/>
              <a:ext cx="212910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animals</a:t>
              </a:r>
            </a:p>
          </p:txBody>
        </p:sp>
      </p:grpSp>
      <p:grpSp>
        <p:nvGrpSpPr>
          <p:cNvPr id="840" name="Graphic 4">
            <a:extLst>
              <a:ext uri="{FF2B5EF4-FFF2-40B4-BE49-F238E27FC236}">
                <a16:creationId xmlns:a16="http://schemas.microsoft.com/office/drawing/2014/main" id="{713BB7E4-A5B7-25F9-38F7-37804B971F93}"/>
              </a:ext>
            </a:extLst>
          </p:cNvPr>
          <p:cNvGrpSpPr/>
          <p:nvPr/>
        </p:nvGrpSpPr>
        <p:grpSpPr>
          <a:xfrm>
            <a:off x="23592998" y="7158541"/>
            <a:ext cx="2382383" cy="1378909"/>
            <a:chOff x="23592998" y="7158541"/>
            <a:chExt cx="2382383" cy="1378909"/>
          </a:xfrm>
          <a:solidFill>
            <a:srgbClr val="000080"/>
          </a:solidFill>
        </p:grpSpPr>
        <p:sp>
          <p:nvSpPr>
            <p:cNvPr id="841" name="TextBox 840">
              <a:extLst>
                <a:ext uri="{FF2B5EF4-FFF2-40B4-BE49-F238E27FC236}">
                  <a16:creationId xmlns:a16="http://schemas.microsoft.com/office/drawing/2014/main" id="{DF9FB209-D123-E180-5C2D-9D1372BA3402}"/>
                </a:ext>
              </a:extLst>
            </p:cNvPr>
            <p:cNvSpPr txBox="1"/>
            <p:nvPr/>
          </p:nvSpPr>
          <p:spPr>
            <a:xfrm>
              <a:off x="24069381" y="7158541"/>
              <a:ext cx="141724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Time</a:t>
              </a:r>
            </a:p>
          </p:txBody>
        </p:sp>
        <p:sp>
          <p:nvSpPr>
            <p:cNvPr id="842" name="TextBox 841">
              <a:extLst>
                <a:ext uri="{FF2B5EF4-FFF2-40B4-BE49-F238E27FC236}">
                  <a16:creationId xmlns:a16="http://schemas.microsoft.com/office/drawing/2014/main" id="{21C1A0CE-D215-118B-FBB4-E20A5F4AF798}"/>
                </a:ext>
              </a:extLst>
            </p:cNvPr>
            <p:cNvSpPr txBox="1"/>
            <p:nvPr/>
          </p:nvSpPr>
          <p:spPr>
            <a:xfrm>
              <a:off x="23592998" y="7768009"/>
              <a:ext cx="238238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outdoors</a:t>
              </a:r>
            </a:p>
          </p:txBody>
        </p:sp>
      </p:grpSp>
      <p:grpSp>
        <p:nvGrpSpPr>
          <p:cNvPr id="843" name="Graphic 4">
            <a:extLst>
              <a:ext uri="{FF2B5EF4-FFF2-40B4-BE49-F238E27FC236}">
                <a16:creationId xmlns:a16="http://schemas.microsoft.com/office/drawing/2014/main" id="{1B719DDC-1255-0651-2C0C-0C7D90EA67C6}"/>
              </a:ext>
            </a:extLst>
          </p:cNvPr>
          <p:cNvGrpSpPr/>
          <p:nvPr/>
        </p:nvGrpSpPr>
        <p:grpSpPr>
          <a:xfrm>
            <a:off x="27119537" y="7122126"/>
            <a:ext cx="4012637" cy="1378908"/>
            <a:chOff x="27119537" y="7122126"/>
            <a:chExt cx="4012637" cy="1378908"/>
          </a:xfrm>
          <a:solidFill>
            <a:srgbClr val="000080"/>
          </a:solidFill>
        </p:grpSpPr>
        <p:sp>
          <p:nvSpPr>
            <p:cNvPr id="844" name="TextBox 843">
              <a:extLst>
                <a:ext uri="{FF2B5EF4-FFF2-40B4-BE49-F238E27FC236}">
                  <a16:creationId xmlns:a16="http://schemas.microsoft.com/office/drawing/2014/main" id="{5A3DBB3E-D4BE-5F9D-383C-4E6123B9452D}"/>
                </a:ext>
              </a:extLst>
            </p:cNvPr>
            <p:cNvSpPr txBox="1"/>
            <p:nvPr/>
          </p:nvSpPr>
          <p:spPr>
            <a:xfrm>
              <a:off x="27119537" y="7122126"/>
              <a:ext cx="40126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Socioeconomic</a:t>
              </a:r>
            </a:p>
          </p:txBody>
        </p:sp>
        <p:sp>
          <p:nvSpPr>
            <p:cNvPr id="845" name="TextBox 844">
              <a:extLst>
                <a:ext uri="{FF2B5EF4-FFF2-40B4-BE49-F238E27FC236}">
                  <a16:creationId xmlns:a16="http://schemas.microsoft.com/office/drawing/2014/main" id="{44ED1726-71DE-777B-57FB-D53EDCAE8F05}"/>
                </a:ext>
              </a:extLst>
            </p:cNvPr>
            <p:cNvSpPr txBox="1"/>
            <p:nvPr/>
          </p:nvSpPr>
          <p:spPr>
            <a:xfrm>
              <a:off x="28175017" y="7731593"/>
              <a:ext cx="187904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factors</a:t>
              </a:r>
            </a:p>
          </p:txBody>
        </p:sp>
      </p:grpSp>
      <p:sp>
        <p:nvSpPr>
          <p:cNvPr id="846" name="TextBox 845">
            <a:extLst>
              <a:ext uri="{FF2B5EF4-FFF2-40B4-BE49-F238E27FC236}">
                <a16:creationId xmlns:a16="http://schemas.microsoft.com/office/drawing/2014/main" id="{71EACE49-2700-0114-F827-59A51884E6E6}"/>
              </a:ext>
            </a:extLst>
          </p:cNvPr>
          <p:cNvSpPr txBox="1"/>
          <p:nvPr/>
        </p:nvSpPr>
        <p:spPr>
          <a:xfrm>
            <a:off x="28729090" y="5765091"/>
            <a:ext cx="49885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t>
            </a:r>
          </a:p>
        </p:txBody>
      </p:sp>
      <p:grpSp>
        <p:nvGrpSpPr>
          <p:cNvPr id="847" name="Graphic 4">
            <a:extLst>
              <a:ext uri="{FF2B5EF4-FFF2-40B4-BE49-F238E27FC236}">
                <a16:creationId xmlns:a16="http://schemas.microsoft.com/office/drawing/2014/main" id="{E6E2D5F0-8952-452F-8EAA-9AA043DCC62D}"/>
              </a:ext>
            </a:extLst>
          </p:cNvPr>
          <p:cNvGrpSpPr/>
          <p:nvPr/>
        </p:nvGrpSpPr>
        <p:grpSpPr>
          <a:xfrm>
            <a:off x="28011221" y="3657896"/>
            <a:ext cx="2255746" cy="1378908"/>
            <a:chOff x="28011221" y="3657896"/>
            <a:chExt cx="2255746" cy="1378908"/>
          </a:xfrm>
          <a:solidFill>
            <a:srgbClr val="000080"/>
          </a:solidFill>
        </p:grpSpPr>
        <p:sp>
          <p:nvSpPr>
            <p:cNvPr id="848" name="TextBox 847">
              <a:extLst>
                <a:ext uri="{FF2B5EF4-FFF2-40B4-BE49-F238E27FC236}">
                  <a16:creationId xmlns:a16="http://schemas.microsoft.com/office/drawing/2014/main" id="{4F7D3E97-9F2D-FBA1-4D00-32AB5EE678CE}"/>
                </a:ext>
              </a:extLst>
            </p:cNvPr>
            <p:cNvSpPr txBox="1"/>
            <p:nvPr/>
          </p:nvSpPr>
          <p:spPr>
            <a:xfrm>
              <a:off x="28011221" y="3657896"/>
              <a:ext cx="225574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Cooking</a:t>
              </a:r>
            </a:p>
          </p:txBody>
        </p:sp>
        <p:sp>
          <p:nvSpPr>
            <p:cNvPr id="849" name="TextBox 848">
              <a:extLst>
                <a:ext uri="{FF2B5EF4-FFF2-40B4-BE49-F238E27FC236}">
                  <a16:creationId xmlns:a16="http://schemas.microsoft.com/office/drawing/2014/main" id="{A29E6C6F-DB50-509B-E9D7-906B5EBC659E}"/>
                </a:ext>
              </a:extLst>
            </p:cNvPr>
            <p:cNvSpPr txBox="1"/>
            <p:nvPr/>
          </p:nvSpPr>
          <p:spPr>
            <a:xfrm>
              <a:off x="28445883" y="4267363"/>
              <a:ext cx="137730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fuels</a:t>
              </a:r>
            </a:p>
          </p:txBody>
        </p:sp>
      </p:grpSp>
      <p:grpSp>
        <p:nvGrpSpPr>
          <p:cNvPr id="850" name="Graphic 4">
            <a:extLst>
              <a:ext uri="{FF2B5EF4-FFF2-40B4-BE49-F238E27FC236}">
                <a16:creationId xmlns:a16="http://schemas.microsoft.com/office/drawing/2014/main" id="{30BF18F0-D289-2CA0-EC02-8FB4EFF4E1C4}"/>
              </a:ext>
            </a:extLst>
          </p:cNvPr>
          <p:cNvGrpSpPr/>
          <p:nvPr/>
        </p:nvGrpSpPr>
        <p:grpSpPr>
          <a:xfrm>
            <a:off x="19243412" y="7076431"/>
            <a:ext cx="2130711" cy="1378908"/>
            <a:chOff x="19243412" y="7076431"/>
            <a:chExt cx="2130711" cy="1378908"/>
          </a:xfrm>
          <a:solidFill>
            <a:srgbClr val="000080"/>
          </a:solidFill>
        </p:grpSpPr>
        <p:sp>
          <p:nvSpPr>
            <p:cNvPr id="851" name="TextBox 850">
              <a:extLst>
                <a:ext uri="{FF2B5EF4-FFF2-40B4-BE49-F238E27FC236}">
                  <a16:creationId xmlns:a16="http://schemas.microsoft.com/office/drawing/2014/main" id="{7FEDE1B2-3159-03A1-2836-C881A8FA0C62}"/>
                </a:ext>
              </a:extLst>
            </p:cNvPr>
            <p:cNvSpPr txBox="1"/>
            <p:nvPr/>
          </p:nvSpPr>
          <p:spPr>
            <a:xfrm>
              <a:off x="19243412" y="7076431"/>
              <a:ext cx="213071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Heating</a:t>
              </a:r>
            </a:p>
          </p:txBody>
        </p:sp>
        <p:sp>
          <p:nvSpPr>
            <p:cNvPr id="852" name="TextBox 851">
              <a:extLst>
                <a:ext uri="{FF2B5EF4-FFF2-40B4-BE49-F238E27FC236}">
                  <a16:creationId xmlns:a16="http://schemas.microsoft.com/office/drawing/2014/main" id="{9B6E84C8-21B7-7C2A-1FDC-4619CFB69F3F}"/>
                </a:ext>
              </a:extLst>
            </p:cNvPr>
            <p:cNvSpPr txBox="1"/>
            <p:nvPr/>
          </p:nvSpPr>
          <p:spPr>
            <a:xfrm>
              <a:off x="19616015" y="7685898"/>
              <a:ext cx="137730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fuels</a:t>
              </a:r>
            </a:p>
          </p:txBody>
        </p:sp>
      </p:grpSp>
      <p:sp>
        <p:nvSpPr>
          <p:cNvPr id="853" name="TextBox 852">
            <a:extLst>
              <a:ext uri="{FF2B5EF4-FFF2-40B4-BE49-F238E27FC236}">
                <a16:creationId xmlns:a16="http://schemas.microsoft.com/office/drawing/2014/main" id="{4BCDAFEC-CA68-D5FB-8543-CFE75ED8808E}"/>
              </a:ext>
            </a:extLst>
          </p:cNvPr>
          <p:cNvSpPr txBox="1"/>
          <p:nvPr/>
        </p:nvSpPr>
        <p:spPr>
          <a:xfrm>
            <a:off x="2726527" y="1842713"/>
            <a:ext cx="215796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RURAL</a:t>
            </a:r>
          </a:p>
        </p:txBody>
      </p:sp>
      <p:sp>
        <p:nvSpPr>
          <p:cNvPr id="854" name="Freeform 853">
            <a:extLst>
              <a:ext uri="{FF2B5EF4-FFF2-40B4-BE49-F238E27FC236}">
                <a16:creationId xmlns:a16="http://schemas.microsoft.com/office/drawing/2014/main" id="{CD14C933-13A4-DC9F-4E5D-4F7E188CDC6E}"/>
              </a:ext>
            </a:extLst>
          </p:cNvPr>
          <p:cNvSpPr/>
          <p:nvPr/>
        </p:nvSpPr>
        <p:spPr>
          <a:xfrm rot="10800000">
            <a:off x="1803859" y="2818786"/>
            <a:ext cx="457071" cy="380917"/>
          </a:xfrm>
          <a:custGeom>
            <a:avLst/>
            <a:gdLst>
              <a:gd name="connsiteX0" fmla="*/ 227552 w 457071"/>
              <a:gd name="connsiteY0" fmla="*/ -1688 h 380917"/>
              <a:gd name="connsiteX1" fmla="*/ 456088 w 457071"/>
              <a:gd name="connsiteY1" fmla="*/ 379230 h 380917"/>
              <a:gd name="connsiteX2" fmla="*/ -984 w 457071"/>
              <a:gd name="connsiteY2" fmla="*/ 379230 h 380917"/>
              <a:gd name="connsiteX3" fmla="*/ 227552 w 457071"/>
              <a:gd name="connsiteY3" fmla="*/ -1688 h 380917"/>
            </a:gdLst>
            <a:ahLst/>
            <a:cxnLst>
              <a:cxn ang="0">
                <a:pos x="connsiteX0" y="connsiteY0"/>
              </a:cxn>
              <a:cxn ang="0">
                <a:pos x="connsiteX1" y="connsiteY1"/>
              </a:cxn>
              <a:cxn ang="0">
                <a:pos x="connsiteX2" y="connsiteY2"/>
              </a:cxn>
              <a:cxn ang="0">
                <a:pos x="connsiteX3" y="connsiteY3"/>
              </a:cxn>
            </a:cxnLst>
            <a:rect l="l" t="t" r="r" b="b"/>
            <a:pathLst>
              <a:path w="457071" h="380917">
                <a:moveTo>
                  <a:pt x="227552" y="-1688"/>
                </a:moveTo>
                <a:lnTo>
                  <a:pt x="456088" y="379230"/>
                </a:lnTo>
                <a:lnTo>
                  <a:pt x="-984" y="379230"/>
                </a:lnTo>
                <a:lnTo>
                  <a:pt x="227552" y="-1688"/>
                </a:lnTo>
                <a:close/>
              </a:path>
            </a:pathLst>
          </a:custGeom>
          <a:solidFill>
            <a:srgbClr val="AEBDE9"/>
          </a:solidFill>
          <a:ln w="1524" cap="rnd">
            <a:noFill/>
            <a:prstDash val="solid"/>
            <a:round/>
          </a:ln>
        </p:spPr>
        <p:txBody>
          <a:bodyPr rtlCol="0" anchor="ctr"/>
          <a:lstStyle/>
          <a:p>
            <a:endParaRPr lang="en-CH" sz="4400"/>
          </a:p>
        </p:txBody>
      </p:sp>
      <p:sp>
        <p:nvSpPr>
          <p:cNvPr id="855" name="Freeform 854">
            <a:extLst>
              <a:ext uri="{FF2B5EF4-FFF2-40B4-BE49-F238E27FC236}">
                <a16:creationId xmlns:a16="http://schemas.microsoft.com/office/drawing/2014/main" id="{9B3750A7-9B51-4B1F-0ADB-46F6935820CE}"/>
              </a:ext>
            </a:extLst>
          </p:cNvPr>
          <p:cNvSpPr/>
          <p:nvPr/>
        </p:nvSpPr>
        <p:spPr>
          <a:xfrm rot="10800000">
            <a:off x="4754883" y="2904813"/>
            <a:ext cx="457071" cy="380917"/>
          </a:xfrm>
          <a:custGeom>
            <a:avLst/>
            <a:gdLst>
              <a:gd name="connsiteX0" fmla="*/ 228520 w 457071"/>
              <a:gd name="connsiteY0" fmla="*/ -1659 h 380917"/>
              <a:gd name="connsiteX1" fmla="*/ 457056 w 457071"/>
              <a:gd name="connsiteY1" fmla="*/ 379258 h 380917"/>
              <a:gd name="connsiteX2" fmla="*/ -16 w 457071"/>
              <a:gd name="connsiteY2" fmla="*/ 379258 h 380917"/>
              <a:gd name="connsiteX3" fmla="*/ 228520 w 457071"/>
              <a:gd name="connsiteY3" fmla="*/ -1659 h 380917"/>
            </a:gdLst>
            <a:ahLst/>
            <a:cxnLst>
              <a:cxn ang="0">
                <a:pos x="connsiteX0" y="connsiteY0"/>
              </a:cxn>
              <a:cxn ang="0">
                <a:pos x="connsiteX1" y="connsiteY1"/>
              </a:cxn>
              <a:cxn ang="0">
                <a:pos x="connsiteX2" y="connsiteY2"/>
              </a:cxn>
              <a:cxn ang="0">
                <a:pos x="connsiteX3" y="connsiteY3"/>
              </a:cxn>
            </a:cxnLst>
            <a:rect l="l" t="t" r="r" b="b"/>
            <a:pathLst>
              <a:path w="457071" h="380917">
                <a:moveTo>
                  <a:pt x="228520" y="-1659"/>
                </a:moveTo>
                <a:lnTo>
                  <a:pt x="457056" y="379258"/>
                </a:lnTo>
                <a:lnTo>
                  <a:pt x="-16" y="379258"/>
                </a:lnTo>
                <a:lnTo>
                  <a:pt x="228520" y="-1659"/>
                </a:lnTo>
                <a:close/>
              </a:path>
            </a:pathLst>
          </a:custGeom>
          <a:solidFill>
            <a:srgbClr val="AEBDE9"/>
          </a:solidFill>
          <a:ln w="1524" cap="rnd">
            <a:noFill/>
            <a:prstDash val="solid"/>
            <a:round/>
          </a:ln>
        </p:spPr>
        <p:txBody>
          <a:bodyPr rtlCol="0" anchor="ctr"/>
          <a:lstStyle/>
          <a:p>
            <a:endParaRPr lang="en-CH" sz="4400"/>
          </a:p>
        </p:txBody>
      </p:sp>
      <p:sp>
        <p:nvSpPr>
          <p:cNvPr id="856" name="TextBox 855">
            <a:extLst>
              <a:ext uri="{FF2B5EF4-FFF2-40B4-BE49-F238E27FC236}">
                <a16:creationId xmlns:a16="http://schemas.microsoft.com/office/drawing/2014/main" id="{B815271E-DB0A-A33E-154B-7F1215A92C55}"/>
              </a:ext>
            </a:extLst>
          </p:cNvPr>
          <p:cNvSpPr txBox="1"/>
          <p:nvPr/>
        </p:nvSpPr>
        <p:spPr>
          <a:xfrm>
            <a:off x="13736909" y="1839773"/>
            <a:ext cx="222048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URBAN</a:t>
            </a:r>
          </a:p>
        </p:txBody>
      </p:sp>
      <p:grpSp>
        <p:nvGrpSpPr>
          <p:cNvPr id="857" name="Graphic 4">
            <a:extLst>
              <a:ext uri="{FF2B5EF4-FFF2-40B4-BE49-F238E27FC236}">
                <a16:creationId xmlns:a16="http://schemas.microsoft.com/office/drawing/2014/main" id="{C6A8F112-F878-79A5-AF96-4A69BCF14B74}"/>
              </a:ext>
            </a:extLst>
          </p:cNvPr>
          <p:cNvGrpSpPr/>
          <p:nvPr/>
        </p:nvGrpSpPr>
        <p:grpSpPr>
          <a:xfrm>
            <a:off x="8770368" y="7356725"/>
            <a:ext cx="1661032" cy="1378908"/>
            <a:chOff x="8770368" y="7356725"/>
            <a:chExt cx="1661032" cy="1378908"/>
          </a:xfrm>
          <a:solidFill>
            <a:srgbClr val="000080"/>
          </a:solidFill>
        </p:grpSpPr>
        <p:sp>
          <p:nvSpPr>
            <p:cNvPr id="858" name="TextBox 857">
              <a:extLst>
                <a:ext uri="{FF2B5EF4-FFF2-40B4-BE49-F238E27FC236}">
                  <a16:creationId xmlns:a16="http://schemas.microsoft.com/office/drawing/2014/main" id="{04E47683-BC47-8264-78A5-0E0AD5B46671}"/>
                </a:ext>
              </a:extLst>
            </p:cNvPr>
            <p:cNvSpPr txBox="1"/>
            <p:nvPr/>
          </p:nvSpPr>
          <p:spPr>
            <a:xfrm>
              <a:off x="8770368" y="7356725"/>
              <a:ext cx="166103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South</a:t>
              </a:r>
            </a:p>
          </p:txBody>
        </p:sp>
        <p:sp>
          <p:nvSpPr>
            <p:cNvPr id="859" name="TextBox 858">
              <a:extLst>
                <a:ext uri="{FF2B5EF4-FFF2-40B4-BE49-F238E27FC236}">
                  <a16:creationId xmlns:a16="http://schemas.microsoft.com/office/drawing/2014/main" id="{674DA66A-5A4B-EB68-A8DD-E8A2DDDD2358}"/>
                </a:ext>
              </a:extLst>
            </p:cNvPr>
            <p:cNvSpPr txBox="1"/>
            <p:nvPr/>
          </p:nvSpPr>
          <p:spPr>
            <a:xfrm>
              <a:off x="8786390" y="7966192"/>
              <a:ext cx="162736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Africa</a:t>
              </a:r>
            </a:p>
          </p:txBody>
        </p:sp>
      </p:grpSp>
      <p:sp>
        <p:nvSpPr>
          <p:cNvPr id="860" name="TextBox 859">
            <a:extLst>
              <a:ext uri="{FF2B5EF4-FFF2-40B4-BE49-F238E27FC236}">
                <a16:creationId xmlns:a16="http://schemas.microsoft.com/office/drawing/2014/main" id="{D9CF10A6-20D2-5CD5-8341-546603B48398}"/>
              </a:ext>
            </a:extLst>
          </p:cNvPr>
          <p:cNvSpPr txBox="1"/>
          <p:nvPr/>
        </p:nvSpPr>
        <p:spPr>
          <a:xfrm>
            <a:off x="3654854" y="11272376"/>
            <a:ext cx="307167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AD vs healt</a:t>
            </a:r>
          </a:p>
        </p:txBody>
      </p:sp>
      <p:sp>
        <p:nvSpPr>
          <p:cNvPr id="861" name="TextBox 860">
            <a:extLst>
              <a:ext uri="{FF2B5EF4-FFF2-40B4-BE49-F238E27FC236}">
                <a16:creationId xmlns:a16="http://schemas.microsoft.com/office/drawing/2014/main" id="{A1D6C630-B454-F9B5-147E-3EF09B353F04}"/>
              </a:ext>
            </a:extLst>
          </p:cNvPr>
          <p:cNvSpPr txBox="1"/>
          <p:nvPr/>
        </p:nvSpPr>
        <p:spPr>
          <a:xfrm>
            <a:off x="6648458" y="11272376"/>
            <a:ext cx="78098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hy</a:t>
            </a:r>
          </a:p>
        </p:txBody>
      </p:sp>
      <p:sp>
        <p:nvSpPr>
          <p:cNvPr id="862" name="TextBox 861">
            <a:extLst>
              <a:ext uri="{FF2B5EF4-FFF2-40B4-BE49-F238E27FC236}">
                <a16:creationId xmlns:a16="http://schemas.microsoft.com/office/drawing/2014/main" id="{506591DA-03DF-F469-11D1-664471FA68C6}"/>
              </a:ext>
            </a:extLst>
          </p:cNvPr>
          <p:cNvSpPr txBox="1"/>
          <p:nvPr/>
        </p:nvSpPr>
        <p:spPr>
          <a:xfrm>
            <a:off x="4084070" y="9946013"/>
            <a:ext cx="3062057"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132 DEGs</a:t>
            </a:r>
          </a:p>
        </p:txBody>
      </p:sp>
      <p:sp>
        <p:nvSpPr>
          <p:cNvPr id="863" name="TextBox 862">
            <a:extLst>
              <a:ext uri="{FF2B5EF4-FFF2-40B4-BE49-F238E27FC236}">
                <a16:creationId xmlns:a16="http://schemas.microsoft.com/office/drawing/2014/main" id="{68EE4F52-F67B-5837-9517-11331437F5F6}"/>
              </a:ext>
            </a:extLst>
          </p:cNvPr>
          <p:cNvSpPr txBox="1"/>
          <p:nvPr/>
        </p:nvSpPr>
        <p:spPr>
          <a:xfrm>
            <a:off x="13421450" y="9946013"/>
            <a:ext cx="5172378"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Two rural groups</a:t>
            </a:r>
          </a:p>
        </p:txBody>
      </p:sp>
      <p:grpSp>
        <p:nvGrpSpPr>
          <p:cNvPr id="865" name="Graphic 4">
            <a:extLst>
              <a:ext uri="{FF2B5EF4-FFF2-40B4-BE49-F238E27FC236}">
                <a16:creationId xmlns:a16="http://schemas.microsoft.com/office/drawing/2014/main" id="{CFB34041-C9DF-BB7B-24BD-89A083D0A253}"/>
              </a:ext>
            </a:extLst>
          </p:cNvPr>
          <p:cNvGrpSpPr/>
          <p:nvPr/>
        </p:nvGrpSpPr>
        <p:grpSpPr>
          <a:xfrm>
            <a:off x="23021200" y="9946698"/>
            <a:ext cx="6531227" cy="1592869"/>
            <a:chOff x="23021200" y="9946698"/>
            <a:chExt cx="6531227" cy="1592869"/>
          </a:xfrm>
          <a:solidFill>
            <a:srgbClr val="000080"/>
          </a:solidFill>
        </p:grpSpPr>
        <p:sp>
          <p:nvSpPr>
            <p:cNvPr id="866" name="TextBox 865">
              <a:extLst>
                <a:ext uri="{FF2B5EF4-FFF2-40B4-BE49-F238E27FC236}">
                  <a16:creationId xmlns:a16="http://schemas.microsoft.com/office/drawing/2014/main" id="{1732AA18-1C95-70D9-2160-8B8C3E43EEC7}"/>
                </a:ext>
              </a:extLst>
            </p:cNvPr>
            <p:cNvSpPr txBox="1"/>
            <p:nvPr/>
          </p:nvSpPr>
          <p:spPr>
            <a:xfrm>
              <a:off x="23648138" y="9946698"/>
              <a:ext cx="5392823"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Most signiﬁcantly</a:t>
              </a:r>
            </a:p>
          </p:txBody>
        </p:sp>
        <p:sp>
          <p:nvSpPr>
            <p:cNvPr id="868" name="TextBox 867">
              <a:extLst>
                <a:ext uri="{FF2B5EF4-FFF2-40B4-BE49-F238E27FC236}">
                  <a16:creationId xmlns:a16="http://schemas.microsoft.com/office/drawing/2014/main" id="{61A627AC-0592-6177-8514-44E5DC03AC4E}"/>
                </a:ext>
              </a:extLst>
            </p:cNvPr>
            <p:cNvSpPr txBox="1"/>
            <p:nvPr/>
          </p:nvSpPr>
          <p:spPr>
            <a:xfrm>
              <a:off x="23021200" y="10708570"/>
              <a:ext cx="3712876"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upregulated</a:t>
              </a:r>
            </a:p>
          </p:txBody>
        </p:sp>
        <p:sp>
          <p:nvSpPr>
            <p:cNvPr id="869" name="TextBox 868">
              <a:extLst>
                <a:ext uri="{FF2B5EF4-FFF2-40B4-BE49-F238E27FC236}">
                  <a16:creationId xmlns:a16="http://schemas.microsoft.com/office/drawing/2014/main" id="{FA1349A3-6CBF-FFC9-BFDE-5F6ECE985E8C}"/>
                </a:ext>
              </a:extLst>
            </p:cNvPr>
            <p:cNvSpPr txBox="1"/>
            <p:nvPr/>
          </p:nvSpPr>
          <p:spPr>
            <a:xfrm>
              <a:off x="26386176" y="10708570"/>
              <a:ext cx="3166251"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 pathways</a:t>
              </a:r>
            </a:p>
          </p:txBody>
        </p:sp>
      </p:grpSp>
      <p:sp>
        <p:nvSpPr>
          <p:cNvPr id="870" name="TextBox 869">
            <a:extLst>
              <a:ext uri="{FF2B5EF4-FFF2-40B4-BE49-F238E27FC236}">
                <a16:creationId xmlns:a16="http://schemas.microsoft.com/office/drawing/2014/main" id="{324B34F5-809B-37AD-5249-3082D0262FBA}"/>
              </a:ext>
            </a:extLst>
          </p:cNvPr>
          <p:cNvSpPr txBox="1"/>
          <p:nvPr/>
        </p:nvSpPr>
        <p:spPr>
          <a:xfrm>
            <a:off x="9000673" y="14010117"/>
            <a:ext cx="1807482"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DEFA3</a:t>
            </a:r>
          </a:p>
        </p:txBody>
      </p:sp>
      <p:grpSp>
        <p:nvGrpSpPr>
          <p:cNvPr id="871" name="Graphic 4">
            <a:extLst>
              <a:ext uri="{FF2B5EF4-FFF2-40B4-BE49-F238E27FC236}">
                <a16:creationId xmlns:a16="http://schemas.microsoft.com/office/drawing/2014/main" id="{26C6D9CF-B8A1-D0F7-F418-C9800E26C715}"/>
              </a:ext>
            </a:extLst>
          </p:cNvPr>
          <p:cNvGrpSpPr/>
          <p:nvPr/>
        </p:nvGrpSpPr>
        <p:grpSpPr>
          <a:xfrm>
            <a:off x="4357808" y="3590450"/>
            <a:ext cx="1251194" cy="1563428"/>
            <a:chOff x="4357808" y="3590450"/>
            <a:chExt cx="1251194" cy="1563428"/>
          </a:xfrm>
        </p:grpSpPr>
        <p:sp>
          <p:nvSpPr>
            <p:cNvPr id="872" name="Freeform 871">
              <a:extLst>
                <a:ext uri="{FF2B5EF4-FFF2-40B4-BE49-F238E27FC236}">
                  <a16:creationId xmlns:a16="http://schemas.microsoft.com/office/drawing/2014/main" id="{4F41E522-0AD1-FA21-CB13-8E014E6F4B9E}"/>
                </a:ext>
              </a:extLst>
            </p:cNvPr>
            <p:cNvSpPr/>
            <p:nvPr/>
          </p:nvSpPr>
          <p:spPr>
            <a:xfrm rot="10800000" flipV="1">
              <a:off x="4737073" y="3590450"/>
              <a:ext cx="503854" cy="452950"/>
            </a:xfrm>
            <a:custGeom>
              <a:avLst/>
              <a:gdLst>
                <a:gd name="connsiteX0" fmla="*/ 504584 w 503854"/>
                <a:gd name="connsiteY0" fmla="*/ 226827 h 452950"/>
                <a:gd name="connsiteX1" fmla="*/ 252656 w 503854"/>
                <a:gd name="connsiteY1" fmla="*/ 453303 h 452950"/>
                <a:gd name="connsiteX2" fmla="*/ 729 w 503854"/>
                <a:gd name="connsiteY2" fmla="*/ 226827 h 452950"/>
                <a:gd name="connsiteX3" fmla="*/ 252656 w 503854"/>
                <a:gd name="connsiteY3" fmla="*/ 352 h 452950"/>
                <a:gd name="connsiteX4" fmla="*/ 504584 w 503854"/>
                <a:gd name="connsiteY4" fmla="*/ 226827 h 45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854" h="452950">
                  <a:moveTo>
                    <a:pt x="504584" y="226827"/>
                  </a:moveTo>
                  <a:cubicBezTo>
                    <a:pt x="504584" y="351906"/>
                    <a:pt x="391792" y="453303"/>
                    <a:pt x="252656" y="453303"/>
                  </a:cubicBezTo>
                  <a:cubicBezTo>
                    <a:pt x="113521" y="453303"/>
                    <a:pt x="729" y="351906"/>
                    <a:pt x="729" y="226827"/>
                  </a:cubicBezTo>
                  <a:cubicBezTo>
                    <a:pt x="729" y="101748"/>
                    <a:pt x="113521" y="352"/>
                    <a:pt x="252656" y="352"/>
                  </a:cubicBezTo>
                  <a:cubicBezTo>
                    <a:pt x="391792" y="352"/>
                    <a:pt x="504584" y="101748"/>
                    <a:pt x="504584" y="226827"/>
                  </a:cubicBezTo>
                  <a:close/>
                </a:path>
              </a:pathLst>
            </a:custGeom>
            <a:solidFill>
              <a:srgbClr val="FFA8D0"/>
            </a:solidFill>
            <a:ln w="7948" cap="rnd">
              <a:noFill/>
              <a:prstDash val="solid"/>
              <a:round/>
            </a:ln>
          </p:spPr>
          <p:txBody>
            <a:bodyPr rtlCol="0" anchor="ctr"/>
            <a:lstStyle/>
            <a:p>
              <a:endParaRPr lang="en-CH" sz="4400"/>
            </a:p>
          </p:txBody>
        </p:sp>
        <p:sp>
          <p:nvSpPr>
            <p:cNvPr id="873" name="Freeform 872">
              <a:extLst>
                <a:ext uri="{FF2B5EF4-FFF2-40B4-BE49-F238E27FC236}">
                  <a16:creationId xmlns:a16="http://schemas.microsoft.com/office/drawing/2014/main" id="{283C956E-9FE2-DBA5-6521-4FF6BC1A6E09}"/>
                </a:ext>
              </a:extLst>
            </p:cNvPr>
            <p:cNvSpPr/>
            <p:nvPr/>
          </p:nvSpPr>
          <p:spPr>
            <a:xfrm>
              <a:off x="4357808" y="4091561"/>
              <a:ext cx="482055" cy="433353"/>
            </a:xfrm>
            <a:custGeom>
              <a:avLst/>
              <a:gdLst>
                <a:gd name="connsiteX0" fmla="*/ 454171 w 482055"/>
                <a:gd name="connsiteY0" fmla="*/ 26232 h 433353"/>
                <a:gd name="connsiteX1" fmla="*/ 317254 w 482055"/>
                <a:gd name="connsiteY1" fmla="*/ 25866 h 433353"/>
                <a:gd name="connsiteX2" fmla="*/ 28781 w 482055"/>
                <a:gd name="connsiteY2" fmla="*/ 285193 h 433353"/>
                <a:gd name="connsiteX3" fmla="*/ 29186 w 482055"/>
                <a:gd name="connsiteY3" fmla="*/ 408272 h 433353"/>
                <a:gd name="connsiteX4" fmla="*/ 166103 w 482055"/>
                <a:gd name="connsiteY4" fmla="*/ 408637 h 433353"/>
                <a:gd name="connsiteX5" fmla="*/ 454568 w 482055"/>
                <a:gd name="connsiteY5" fmla="*/ 149310 h 433353"/>
                <a:gd name="connsiteX6" fmla="*/ 454163 w 482055"/>
                <a:gd name="connsiteY6" fmla="*/ 26232 h 43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55" h="433353">
                  <a:moveTo>
                    <a:pt x="454171" y="26232"/>
                  </a:moveTo>
                  <a:cubicBezTo>
                    <a:pt x="416273" y="-7836"/>
                    <a:pt x="354929" y="-7995"/>
                    <a:pt x="317254" y="25866"/>
                  </a:cubicBezTo>
                  <a:lnTo>
                    <a:pt x="28781" y="285193"/>
                  </a:lnTo>
                  <a:cubicBezTo>
                    <a:pt x="-8885" y="319063"/>
                    <a:pt x="-8703" y="374212"/>
                    <a:pt x="29186" y="408272"/>
                  </a:cubicBezTo>
                  <a:cubicBezTo>
                    <a:pt x="67084" y="442340"/>
                    <a:pt x="128428" y="442499"/>
                    <a:pt x="166103" y="408637"/>
                  </a:cubicBezTo>
                  <a:lnTo>
                    <a:pt x="454568" y="149310"/>
                  </a:lnTo>
                  <a:cubicBezTo>
                    <a:pt x="492243" y="115448"/>
                    <a:pt x="492060" y="60300"/>
                    <a:pt x="454163" y="26232"/>
                  </a:cubicBezTo>
                  <a:close/>
                </a:path>
              </a:pathLst>
            </a:custGeom>
            <a:solidFill>
              <a:srgbClr val="FFA8D0"/>
            </a:solidFill>
            <a:ln w="7948" cap="rnd">
              <a:noFill/>
              <a:prstDash val="solid"/>
              <a:round/>
            </a:ln>
          </p:spPr>
          <p:txBody>
            <a:bodyPr rtlCol="0" anchor="ctr"/>
            <a:lstStyle/>
            <a:p>
              <a:endParaRPr lang="en-CH" sz="4400"/>
            </a:p>
          </p:txBody>
        </p:sp>
        <p:sp>
          <p:nvSpPr>
            <p:cNvPr id="874" name="Freeform 873">
              <a:extLst>
                <a:ext uri="{FF2B5EF4-FFF2-40B4-BE49-F238E27FC236}">
                  <a16:creationId xmlns:a16="http://schemas.microsoft.com/office/drawing/2014/main" id="{8BDD06C3-46A1-D058-CC15-C060721867D9}"/>
                </a:ext>
              </a:extLst>
            </p:cNvPr>
            <p:cNvSpPr/>
            <p:nvPr/>
          </p:nvSpPr>
          <p:spPr>
            <a:xfrm>
              <a:off x="5126944" y="4090583"/>
              <a:ext cx="482059" cy="433354"/>
            </a:xfrm>
            <a:custGeom>
              <a:avLst/>
              <a:gdLst>
                <a:gd name="connsiteX0" fmla="*/ 29341 w 482059"/>
                <a:gd name="connsiteY0" fmla="*/ 26228 h 433354"/>
                <a:gd name="connsiteX1" fmla="*/ 166258 w 482059"/>
                <a:gd name="connsiteY1" fmla="*/ 25863 h 433354"/>
                <a:gd name="connsiteX2" fmla="*/ 454731 w 482059"/>
                <a:gd name="connsiteY2" fmla="*/ 285191 h 433354"/>
                <a:gd name="connsiteX3" fmla="*/ 454325 w 482059"/>
                <a:gd name="connsiteY3" fmla="*/ 408276 h 433354"/>
                <a:gd name="connsiteX4" fmla="*/ 317409 w 482059"/>
                <a:gd name="connsiteY4" fmla="*/ 408634 h 433354"/>
                <a:gd name="connsiteX5" fmla="*/ 28944 w 482059"/>
                <a:gd name="connsiteY5" fmla="*/ 149307 h 433354"/>
                <a:gd name="connsiteX6" fmla="*/ 29341 w 482059"/>
                <a:gd name="connsiteY6" fmla="*/ 26228 h 43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59" h="433354">
                  <a:moveTo>
                    <a:pt x="29341" y="26228"/>
                  </a:moveTo>
                  <a:cubicBezTo>
                    <a:pt x="67238" y="-7840"/>
                    <a:pt x="128583" y="-7991"/>
                    <a:pt x="166258" y="25863"/>
                  </a:cubicBezTo>
                  <a:lnTo>
                    <a:pt x="454731" y="285191"/>
                  </a:lnTo>
                  <a:cubicBezTo>
                    <a:pt x="492405" y="319060"/>
                    <a:pt x="492215" y="374208"/>
                    <a:pt x="454325" y="408276"/>
                  </a:cubicBezTo>
                  <a:cubicBezTo>
                    <a:pt x="416428" y="442337"/>
                    <a:pt x="355083" y="442503"/>
                    <a:pt x="317409" y="408634"/>
                  </a:cubicBezTo>
                  <a:lnTo>
                    <a:pt x="28944" y="149307"/>
                  </a:lnTo>
                  <a:cubicBezTo>
                    <a:pt x="-8731" y="115445"/>
                    <a:pt x="-8548" y="60289"/>
                    <a:pt x="29341" y="26228"/>
                  </a:cubicBezTo>
                  <a:close/>
                </a:path>
              </a:pathLst>
            </a:custGeom>
            <a:solidFill>
              <a:srgbClr val="FFA8D0"/>
            </a:solidFill>
            <a:ln w="7948" cap="rnd">
              <a:noFill/>
              <a:prstDash val="solid"/>
              <a:round/>
            </a:ln>
          </p:spPr>
          <p:txBody>
            <a:bodyPr rtlCol="0" anchor="ctr"/>
            <a:lstStyle/>
            <a:p>
              <a:endParaRPr lang="en-CH" sz="4400"/>
            </a:p>
          </p:txBody>
        </p:sp>
        <p:sp>
          <p:nvSpPr>
            <p:cNvPr id="875" name="Freeform 874">
              <a:extLst>
                <a:ext uri="{FF2B5EF4-FFF2-40B4-BE49-F238E27FC236}">
                  <a16:creationId xmlns:a16="http://schemas.microsoft.com/office/drawing/2014/main" id="{0A4BC339-C69A-3EC3-1F1F-F76B96FFF640}"/>
                </a:ext>
              </a:extLst>
            </p:cNvPr>
            <p:cNvSpPr/>
            <p:nvPr/>
          </p:nvSpPr>
          <p:spPr>
            <a:xfrm>
              <a:off x="4498896" y="4482973"/>
              <a:ext cx="463312" cy="416502"/>
            </a:xfrm>
            <a:custGeom>
              <a:avLst/>
              <a:gdLst>
                <a:gd name="connsiteX0" fmla="*/ 430083 w 463312"/>
                <a:gd name="connsiteY0" fmla="*/ 31225 h 416502"/>
                <a:gd name="connsiteX1" fmla="*/ 267455 w 463312"/>
                <a:gd name="connsiteY1" fmla="*/ 30796 h 416502"/>
                <a:gd name="connsiteX2" fmla="*/ 34094 w 463312"/>
                <a:gd name="connsiteY2" fmla="*/ 240571 h 416502"/>
                <a:gd name="connsiteX3" fmla="*/ 34580 w 463312"/>
                <a:gd name="connsiteY3" fmla="*/ 386772 h 416502"/>
                <a:gd name="connsiteX4" fmla="*/ 197208 w 463312"/>
                <a:gd name="connsiteY4" fmla="*/ 387209 h 416502"/>
                <a:gd name="connsiteX5" fmla="*/ 430568 w 463312"/>
                <a:gd name="connsiteY5" fmla="*/ 177426 h 416502"/>
                <a:gd name="connsiteX6" fmla="*/ 430083 w 463312"/>
                <a:gd name="connsiteY6" fmla="*/ 31225 h 4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12" h="416502">
                  <a:moveTo>
                    <a:pt x="430083" y="31225"/>
                  </a:moveTo>
                  <a:cubicBezTo>
                    <a:pt x="385073" y="-9242"/>
                    <a:pt x="312203" y="-9433"/>
                    <a:pt x="267455" y="30796"/>
                  </a:cubicBezTo>
                  <a:lnTo>
                    <a:pt x="34094" y="240571"/>
                  </a:lnTo>
                  <a:cubicBezTo>
                    <a:pt x="-10654" y="280799"/>
                    <a:pt x="-10431" y="346313"/>
                    <a:pt x="34580" y="386772"/>
                  </a:cubicBezTo>
                  <a:cubicBezTo>
                    <a:pt x="79590" y="427239"/>
                    <a:pt x="152460" y="427437"/>
                    <a:pt x="197208" y="387209"/>
                  </a:cubicBezTo>
                  <a:lnTo>
                    <a:pt x="430568" y="177426"/>
                  </a:lnTo>
                  <a:cubicBezTo>
                    <a:pt x="475317" y="137197"/>
                    <a:pt x="475102" y="71692"/>
                    <a:pt x="430083" y="31225"/>
                  </a:cubicBezTo>
                  <a:close/>
                </a:path>
              </a:pathLst>
            </a:custGeom>
            <a:solidFill>
              <a:srgbClr val="FFA8D0"/>
            </a:solidFill>
            <a:ln w="7948" cap="rnd">
              <a:noFill/>
              <a:prstDash val="solid"/>
              <a:round/>
            </a:ln>
          </p:spPr>
          <p:txBody>
            <a:bodyPr rtlCol="0" anchor="ctr"/>
            <a:lstStyle/>
            <a:p>
              <a:endParaRPr lang="en-CH" sz="4400"/>
            </a:p>
          </p:txBody>
        </p:sp>
        <p:sp>
          <p:nvSpPr>
            <p:cNvPr id="876" name="Freeform 875">
              <a:extLst>
                <a:ext uri="{FF2B5EF4-FFF2-40B4-BE49-F238E27FC236}">
                  <a16:creationId xmlns:a16="http://schemas.microsoft.com/office/drawing/2014/main" id="{14FF9520-9F3A-2B6E-1BE1-E61A17205D48}"/>
                </a:ext>
              </a:extLst>
            </p:cNvPr>
            <p:cNvSpPr/>
            <p:nvPr/>
          </p:nvSpPr>
          <p:spPr>
            <a:xfrm>
              <a:off x="5009279" y="4476524"/>
              <a:ext cx="463307" cy="416500"/>
            </a:xfrm>
            <a:custGeom>
              <a:avLst/>
              <a:gdLst>
                <a:gd name="connsiteX0" fmla="*/ 34680 w 463307"/>
                <a:gd name="connsiteY0" fmla="*/ 31219 h 416500"/>
                <a:gd name="connsiteX1" fmla="*/ 197317 w 463307"/>
                <a:gd name="connsiteY1" fmla="*/ 30790 h 416500"/>
                <a:gd name="connsiteX2" fmla="*/ 430677 w 463307"/>
                <a:gd name="connsiteY2" fmla="*/ 240572 h 416500"/>
                <a:gd name="connsiteX3" fmla="*/ 430184 w 463307"/>
                <a:gd name="connsiteY3" fmla="*/ 386773 h 416500"/>
                <a:gd name="connsiteX4" fmla="*/ 267555 w 463307"/>
                <a:gd name="connsiteY4" fmla="*/ 387203 h 416500"/>
                <a:gd name="connsiteX5" fmla="*/ 34195 w 463307"/>
                <a:gd name="connsiteY5" fmla="*/ 177420 h 416500"/>
                <a:gd name="connsiteX6" fmla="*/ 34680 w 463307"/>
                <a:gd name="connsiteY6" fmla="*/ 31219 h 41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07" h="416500">
                  <a:moveTo>
                    <a:pt x="34680" y="31219"/>
                  </a:moveTo>
                  <a:cubicBezTo>
                    <a:pt x="79691" y="-9240"/>
                    <a:pt x="152568" y="-9439"/>
                    <a:pt x="197317" y="30790"/>
                  </a:cubicBezTo>
                  <a:lnTo>
                    <a:pt x="430677" y="240572"/>
                  </a:lnTo>
                  <a:cubicBezTo>
                    <a:pt x="475417" y="280793"/>
                    <a:pt x="475195" y="346306"/>
                    <a:pt x="430184" y="386773"/>
                  </a:cubicBezTo>
                  <a:cubicBezTo>
                    <a:pt x="385173" y="427233"/>
                    <a:pt x="312304" y="427431"/>
                    <a:pt x="267555" y="387203"/>
                  </a:cubicBezTo>
                  <a:lnTo>
                    <a:pt x="34195" y="177420"/>
                  </a:lnTo>
                  <a:cubicBezTo>
                    <a:pt x="-10546" y="137199"/>
                    <a:pt x="-10331" y="71686"/>
                    <a:pt x="34680" y="31219"/>
                  </a:cubicBezTo>
                  <a:close/>
                </a:path>
              </a:pathLst>
            </a:custGeom>
            <a:solidFill>
              <a:srgbClr val="FFA8D0"/>
            </a:solidFill>
            <a:ln w="7948" cap="rnd">
              <a:noFill/>
              <a:prstDash val="solid"/>
              <a:round/>
            </a:ln>
          </p:spPr>
          <p:txBody>
            <a:bodyPr rtlCol="0" anchor="ctr"/>
            <a:lstStyle/>
            <a:p>
              <a:endParaRPr lang="en-CH" sz="4400"/>
            </a:p>
          </p:txBody>
        </p:sp>
        <p:sp>
          <p:nvSpPr>
            <p:cNvPr id="877" name="Freeform 876">
              <a:extLst>
                <a:ext uri="{FF2B5EF4-FFF2-40B4-BE49-F238E27FC236}">
                  <a16:creationId xmlns:a16="http://schemas.microsoft.com/office/drawing/2014/main" id="{311476B9-6928-D095-6159-B015E7F1B79E}"/>
                </a:ext>
              </a:extLst>
            </p:cNvPr>
            <p:cNvSpPr/>
            <p:nvPr/>
          </p:nvSpPr>
          <p:spPr>
            <a:xfrm>
              <a:off x="4500486" y="4691809"/>
              <a:ext cx="392111" cy="462069"/>
            </a:xfrm>
            <a:custGeom>
              <a:avLst/>
              <a:gdLst>
                <a:gd name="connsiteX0" fmla="*/ 56891 w 392111"/>
                <a:gd name="connsiteY0" fmla="*/ 14161 h 462069"/>
                <a:gd name="connsiteX1" fmla="*/ 217398 w 392111"/>
                <a:gd name="connsiteY1" fmla="*/ 56703 h 462069"/>
                <a:gd name="connsiteX2" fmla="*/ 375830 w 392111"/>
                <a:gd name="connsiteY2" fmla="*/ 303392 h 462069"/>
                <a:gd name="connsiteX3" fmla="*/ 336558 w 392111"/>
                <a:gd name="connsiteY3" fmla="*/ 449616 h 462069"/>
                <a:gd name="connsiteX4" fmla="*/ 176059 w 392111"/>
                <a:gd name="connsiteY4" fmla="*/ 407083 h 462069"/>
                <a:gd name="connsiteX5" fmla="*/ 17627 w 392111"/>
                <a:gd name="connsiteY5" fmla="*/ 160386 h 462069"/>
                <a:gd name="connsiteX6" fmla="*/ 56891 w 392111"/>
                <a:gd name="connsiteY6" fmla="*/ 14161 h 4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111" h="462069">
                  <a:moveTo>
                    <a:pt x="56891" y="14161"/>
                  </a:moveTo>
                  <a:cubicBezTo>
                    <a:pt x="112020" y="-14454"/>
                    <a:pt x="183944" y="4607"/>
                    <a:pt x="217398" y="56703"/>
                  </a:cubicBezTo>
                  <a:lnTo>
                    <a:pt x="375830" y="303392"/>
                  </a:lnTo>
                  <a:cubicBezTo>
                    <a:pt x="409284" y="355488"/>
                    <a:pt x="391687" y="421009"/>
                    <a:pt x="336558" y="449616"/>
                  </a:cubicBezTo>
                  <a:cubicBezTo>
                    <a:pt x="281429" y="478232"/>
                    <a:pt x="209513" y="459171"/>
                    <a:pt x="176059" y="407083"/>
                  </a:cubicBezTo>
                  <a:lnTo>
                    <a:pt x="17627" y="160386"/>
                  </a:lnTo>
                  <a:cubicBezTo>
                    <a:pt x="-15835" y="108298"/>
                    <a:pt x="1762" y="42777"/>
                    <a:pt x="56891" y="14161"/>
                  </a:cubicBezTo>
                  <a:close/>
                </a:path>
              </a:pathLst>
            </a:custGeom>
            <a:solidFill>
              <a:srgbClr val="FFA8D0"/>
            </a:solidFill>
            <a:ln w="7948" cap="rnd">
              <a:noFill/>
              <a:prstDash val="solid"/>
              <a:round/>
            </a:ln>
          </p:spPr>
          <p:txBody>
            <a:bodyPr rtlCol="0" anchor="ctr"/>
            <a:lstStyle/>
            <a:p>
              <a:endParaRPr lang="en-CH" sz="4400"/>
            </a:p>
          </p:txBody>
        </p:sp>
        <p:sp>
          <p:nvSpPr>
            <p:cNvPr id="878" name="Freeform 877">
              <a:extLst>
                <a:ext uri="{FF2B5EF4-FFF2-40B4-BE49-F238E27FC236}">
                  <a16:creationId xmlns:a16="http://schemas.microsoft.com/office/drawing/2014/main" id="{5FDD16E6-60B7-0C6A-DA9D-6F7C1774DA36}"/>
                </a:ext>
              </a:extLst>
            </p:cNvPr>
            <p:cNvSpPr/>
            <p:nvPr/>
          </p:nvSpPr>
          <p:spPr>
            <a:xfrm>
              <a:off x="5086522" y="4691809"/>
              <a:ext cx="392114" cy="462069"/>
            </a:xfrm>
            <a:custGeom>
              <a:avLst/>
              <a:gdLst>
                <a:gd name="connsiteX0" fmla="*/ 336679 w 392114"/>
                <a:gd name="connsiteY0" fmla="*/ 14161 h 462069"/>
                <a:gd name="connsiteX1" fmla="*/ 176172 w 392114"/>
                <a:gd name="connsiteY1" fmla="*/ 56703 h 462069"/>
                <a:gd name="connsiteX2" fmla="*/ 17740 w 392114"/>
                <a:gd name="connsiteY2" fmla="*/ 303392 h 462069"/>
                <a:gd name="connsiteX3" fmla="*/ 57012 w 392114"/>
                <a:gd name="connsiteY3" fmla="*/ 449616 h 462069"/>
                <a:gd name="connsiteX4" fmla="*/ 217511 w 392114"/>
                <a:gd name="connsiteY4" fmla="*/ 407083 h 462069"/>
                <a:gd name="connsiteX5" fmla="*/ 375951 w 392114"/>
                <a:gd name="connsiteY5" fmla="*/ 160386 h 462069"/>
                <a:gd name="connsiteX6" fmla="*/ 336679 w 392114"/>
                <a:gd name="connsiteY6" fmla="*/ 14161 h 4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114" h="462069">
                  <a:moveTo>
                    <a:pt x="336679" y="14161"/>
                  </a:moveTo>
                  <a:cubicBezTo>
                    <a:pt x="281542" y="-14454"/>
                    <a:pt x="209626" y="4607"/>
                    <a:pt x="176172" y="56703"/>
                  </a:cubicBezTo>
                  <a:lnTo>
                    <a:pt x="17740" y="303392"/>
                  </a:lnTo>
                  <a:cubicBezTo>
                    <a:pt x="-15714" y="355488"/>
                    <a:pt x="1883" y="421009"/>
                    <a:pt x="57012" y="449616"/>
                  </a:cubicBezTo>
                  <a:cubicBezTo>
                    <a:pt x="112141" y="478232"/>
                    <a:pt x="184057" y="459171"/>
                    <a:pt x="217511" y="407083"/>
                  </a:cubicBezTo>
                  <a:lnTo>
                    <a:pt x="375951" y="160386"/>
                  </a:lnTo>
                  <a:cubicBezTo>
                    <a:pt x="409405" y="108298"/>
                    <a:pt x="391808" y="42777"/>
                    <a:pt x="336679" y="14161"/>
                  </a:cubicBezTo>
                  <a:close/>
                </a:path>
              </a:pathLst>
            </a:custGeom>
            <a:solidFill>
              <a:srgbClr val="FFA8D0"/>
            </a:solidFill>
            <a:ln w="7948" cap="rnd">
              <a:noFill/>
              <a:prstDash val="solid"/>
              <a:round/>
            </a:ln>
          </p:spPr>
          <p:txBody>
            <a:bodyPr rtlCol="0" anchor="ctr"/>
            <a:lstStyle/>
            <a:p>
              <a:endParaRPr lang="en-CH" sz="4400"/>
            </a:p>
          </p:txBody>
        </p:sp>
        <p:sp>
          <p:nvSpPr>
            <p:cNvPr id="879" name="Freeform 878">
              <a:extLst>
                <a:ext uri="{FF2B5EF4-FFF2-40B4-BE49-F238E27FC236}">
                  <a16:creationId xmlns:a16="http://schemas.microsoft.com/office/drawing/2014/main" id="{6E181989-727C-904D-52EF-C4883A4C3BD2}"/>
                </a:ext>
              </a:extLst>
            </p:cNvPr>
            <p:cNvSpPr/>
            <p:nvPr/>
          </p:nvSpPr>
          <p:spPr>
            <a:xfrm>
              <a:off x="4737084" y="4090691"/>
              <a:ext cx="503846" cy="670547"/>
            </a:xfrm>
            <a:custGeom>
              <a:avLst/>
              <a:gdLst>
                <a:gd name="connsiteX0" fmla="*/ 729 w 503846"/>
                <a:gd name="connsiteY0" fmla="*/ 628 h 670547"/>
                <a:gd name="connsiteX1" fmla="*/ 504575 w 503846"/>
                <a:gd name="connsiteY1" fmla="*/ 628 h 670547"/>
                <a:gd name="connsiteX2" fmla="*/ 504575 w 503846"/>
                <a:gd name="connsiteY2" fmla="*/ 671176 h 670547"/>
                <a:gd name="connsiteX3" fmla="*/ 729 w 503846"/>
                <a:gd name="connsiteY3" fmla="*/ 671176 h 670547"/>
              </a:gdLst>
              <a:ahLst/>
              <a:cxnLst>
                <a:cxn ang="0">
                  <a:pos x="connsiteX0" y="connsiteY0"/>
                </a:cxn>
                <a:cxn ang="0">
                  <a:pos x="connsiteX1" y="connsiteY1"/>
                </a:cxn>
                <a:cxn ang="0">
                  <a:pos x="connsiteX2" y="connsiteY2"/>
                </a:cxn>
                <a:cxn ang="0">
                  <a:pos x="connsiteX3" y="connsiteY3"/>
                </a:cxn>
              </a:cxnLst>
              <a:rect l="l" t="t" r="r" b="b"/>
              <a:pathLst>
                <a:path w="503846" h="670547">
                  <a:moveTo>
                    <a:pt x="729" y="628"/>
                  </a:moveTo>
                  <a:lnTo>
                    <a:pt x="504575" y="628"/>
                  </a:lnTo>
                  <a:lnTo>
                    <a:pt x="504575" y="671176"/>
                  </a:lnTo>
                  <a:lnTo>
                    <a:pt x="729" y="671176"/>
                  </a:lnTo>
                  <a:close/>
                </a:path>
              </a:pathLst>
            </a:custGeom>
            <a:solidFill>
              <a:srgbClr val="FFA8D0"/>
            </a:solidFill>
            <a:ln w="7948" cap="rnd">
              <a:noFill/>
              <a:prstDash val="solid"/>
              <a:round/>
            </a:ln>
          </p:spPr>
          <p:txBody>
            <a:bodyPr rtlCol="0" anchor="ctr"/>
            <a:lstStyle/>
            <a:p>
              <a:endParaRPr lang="en-CH" sz="4400"/>
            </a:p>
          </p:txBody>
        </p:sp>
        <p:sp>
          <p:nvSpPr>
            <p:cNvPr id="880" name="Freeform 879">
              <a:extLst>
                <a:ext uri="{FF2B5EF4-FFF2-40B4-BE49-F238E27FC236}">
                  <a16:creationId xmlns:a16="http://schemas.microsoft.com/office/drawing/2014/main" id="{CA9BEEA7-FD67-C302-BFBD-B6ECB13375BC}"/>
                </a:ext>
              </a:extLst>
            </p:cNvPr>
            <p:cNvSpPr/>
            <p:nvPr/>
          </p:nvSpPr>
          <p:spPr>
            <a:xfrm>
              <a:off x="4737085" y="4442484"/>
              <a:ext cx="503853" cy="318752"/>
            </a:xfrm>
            <a:custGeom>
              <a:avLst/>
              <a:gdLst>
                <a:gd name="connsiteX0" fmla="*/ 505424 w 503853"/>
                <a:gd name="connsiteY0" fmla="*/ 1453 h 318752"/>
                <a:gd name="connsiteX1" fmla="*/ 1571 w 503853"/>
                <a:gd name="connsiteY1" fmla="*/ 1453 h 318752"/>
                <a:gd name="connsiteX2" fmla="*/ 1571 w 503853"/>
                <a:gd name="connsiteY2" fmla="*/ 67677 h 318752"/>
                <a:gd name="connsiteX3" fmla="*/ 75359 w 503853"/>
                <a:gd name="connsiteY3" fmla="*/ 246242 h 318752"/>
                <a:gd name="connsiteX4" fmla="*/ 253498 w 503853"/>
                <a:gd name="connsiteY4" fmla="*/ 320206 h 318752"/>
                <a:gd name="connsiteX5" fmla="*/ 253498 w 503853"/>
                <a:gd name="connsiteY5" fmla="*/ 320206 h 318752"/>
                <a:gd name="connsiteX6" fmla="*/ 431637 w 503853"/>
                <a:gd name="connsiteY6" fmla="*/ 246242 h 318752"/>
                <a:gd name="connsiteX7" fmla="*/ 505424 w 503853"/>
                <a:gd name="connsiteY7" fmla="*/ 67677 h 318752"/>
                <a:gd name="connsiteX8" fmla="*/ 505424 w 503853"/>
                <a:gd name="connsiteY8" fmla="*/ 1453 h 3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853" h="318752">
                  <a:moveTo>
                    <a:pt x="505424" y="1453"/>
                  </a:moveTo>
                  <a:lnTo>
                    <a:pt x="1571" y="1453"/>
                  </a:lnTo>
                  <a:lnTo>
                    <a:pt x="1571" y="67677"/>
                  </a:lnTo>
                  <a:cubicBezTo>
                    <a:pt x="1571" y="134651"/>
                    <a:pt x="28114" y="198884"/>
                    <a:pt x="75359" y="246242"/>
                  </a:cubicBezTo>
                  <a:cubicBezTo>
                    <a:pt x="122603" y="293600"/>
                    <a:pt x="186684" y="320206"/>
                    <a:pt x="253498" y="320206"/>
                  </a:cubicBezTo>
                  <a:lnTo>
                    <a:pt x="253498" y="320206"/>
                  </a:lnTo>
                  <a:cubicBezTo>
                    <a:pt x="320312" y="320206"/>
                    <a:pt x="384393" y="293600"/>
                    <a:pt x="431637" y="246242"/>
                  </a:cubicBezTo>
                  <a:cubicBezTo>
                    <a:pt x="478882" y="198884"/>
                    <a:pt x="505424" y="134651"/>
                    <a:pt x="505424" y="67677"/>
                  </a:cubicBezTo>
                  <a:lnTo>
                    <a:pt x="505424" y="1453"/>
                  </a:lnTo>
                  <a:close/>
                </a:path>
              </a:pathLst>
            </a:custGeom>
            <a:solidFill>
              <a:srgbClr val="FFFFFF"/>
            </a:solidFill>
            <a:ln w="58464" cap="rnd">
              <a:solidFill>
                <a:srgbClr val="FFA8D0"/>
              </a:solidFill>
              <a:prstDash val="solid"/>
              <a:round/>
            </a:ln>
          </p:spPr>
          <p:txBody>
            <a:bodyPr rtlCol="0" anchor="ctr"/>
            <a:lstStyle/>
            <a:p>
              <a:endParaRPr lang="en-CH" sz="4400"/>
            </a:p>
          </p:txBody>
        </p:sp>
      </p:grpSp>
      <p:grpSp>
        <p:nvGrpSpPr>
          <p:cNvPr id="881" name="Graphic 4">
            <a:extLst>
              <a:ext uri="{FF2B5EF4-FFF2-40B4-BE49-F238E27FC236}">
                <a16:creationId xmlns:a16="http://schemas.microsoft.com/office/drawing/2014/main" id="{B1B55420-7B3A-17E0-617F-366F69F3DE13}"/>
              </a:ext>
            </a:extLst>
          </p:cNvPr>
          <p:cNvGrpSpPr/>
          <p:nvPr/>
        </p:nvGrpSpPr>
        <p:grpSpPr>
          <a:xfrm>
            <a:off x="15484951" y="3590450"/>
            <a:ext cx="1251194" cy="1563428"/>
            <a:chOff x="15484951" y="3590450"/>
            <a:chExt cx="1251194" cy="1563428"/>
          </a:xfrm>
        </p:grpSpPr>
        <p:sp>
          <p:nvSpPr>
            <p:cNvPr id="882" name="Freeform 881">
              <a:extLst>
                <a:ext uri="{FF2B5EF4-FFF2-40B4-BE49-F238E27FC236}">
                  <a16:creationId xmlns:a16="http://schemas.microsoft.com/office/drawing/2014/main" id="{F84E9B5C-3AAC-E546-FBD0-3BDB0C4FA34F}"/>
                </a:ext>
              </a:extLst>
            </p:cNvPr>
            <p:cNvSpPr/>
            <p:nvPr/>
          </p:nvSpPr>
          <p:spPr>
            <a:xfrm rot="10800000" flipV="1">
              <a:off x="15864216" y="3590450"/>
              <a:ext cx="503854" cy="452950"/>
            </a:xfrm>
            <a:custGeom>
              <a:avLst/>
              <a:gdLst>
                <a:gd name="connsiteX0" fmla="*/ 508235 w 503854"/>
                <a:gd name="connsiteY0" fmla="*/ 226827 h 452950"/>
                <a:gd name="connsiteX1" fmla="*/ 256308 w 503854"/>
                <a:gd name="connsiteY1" fmla="*/ 453303 h 452950"/>
                <a:gd name="connsiteX2" fmla="*/ 4381 w 503854"/>
                <a:gd name="connsiteY2" fmla="*/ 226827 h 452950"/>
                <a:gd name="connsiteX3" fmla="*/ 256308 w 503854"/>
                <a:gd name="connsiteY3" fmla="*/ 352 h 452950"/>
                <a:gd name="connsiteX4" fmla="*/ 508235 w 503854"/>
                <a:gd name="connsiteY4" fmla="*/ 226827 h 45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854" h="452950">
                  <a:moveTo>
                    <a:pt x="508235" y="226827"/>
                  </a:moveTo>
                  <a:cubicBezTo>
                    <a:pt x="508235" y="351906"/>
                    <a:pt x="395443" y="453303"/>
                    <a:pt x="256308" y="453303"/>
                  </a:cubicBezTo>
                  <a:cubicBezTo>
                    <a:pt x="117173" y="453303"/>
                    <a:pt x="4381" y="351906"/>
                    <a:pt x="4381" y="226827"/>
                  </a:cubicBezTo>
                  <a:cubicBezTo>
                    <a:pt x="4381" y="101748"/>
                    <a:pt x="117173" y="352"/>
                    <a:pt x="256308" y="352"/>
                  </a:cubicBezTo>
                  <a:cubicBezTo>
                    <a:pt x="395443" y="352"/>
                    <a:pt x="508235" y="101748"/>
                    <a:pt x="508235" y="226827"/>
                  </a:cubicBezTo>
                  <a:close/>
                </a:path>
              </a:pathLst>
            </a:custGeom>
            <a:solidFill>
              <a:srgbClr val="FFA8D0"/>
            </a:solidFill>
            <a:ln w="7948" cap="rnd">
              <a:noFill/>
              <a:prstDash val="solid"/>
              <a:round/>
            </a:ln>
          </p:spPr>
          <p:txBody>
            <a:bodyPr rtlCol="0" anchor="ctr"/>
            <a:lstStyle/>
            <a:p>
              <a:endParaRPr lang="en-CH" sz="4400"/>
            </a:p>
          </p:txBody>
        </p:sp>
        <p:sp>
          <p:nvSpPr>
            <p:cNvPr id="883" name="Freeform 882">
              <a:extLst>
                <a:ext uri="{FF2B5EF4-FFF2-40B4-BE49-F238E27FC236}">
                  <a16:creationId xmlns:a16="http://schemas.microsoft.com/office/drawing/2014/main" id="{E99E3EA0-16CE-D33A-D121-28A56756EC2E}"/>
                </a:ext>
              </a:extLst>
            </p:cNvPr>
            <p:cNvSpPr/>
            <p:nvPr/>
          </p:nvSpPr>
          <p:spPr>
            <a:xfrm>
              <a:off x="15484951" y="4091561"/>
              <a:ext cx="482055" cy="433353"/>
            </a:xfrm>
            <a:custGeom>
              <a:avLst/>
              <a:gdLst>
                <a:gd name="connsiteX0" fmla="*/ 457822 w 482055"/>
                <a:gd name="connsiteY0" fmla="*/ 26232 h 433353"/>
                <a:gd name="connsiteX1" fmla="*/ 320906 w 482055"/>
                <a:gd name="connsiteY1" fmla="*/ 25866 h 433353"/>
                <a:gd name="connsiteX2" fmla="*/ 32433 w 482055"/>
                <a:gd name="connsiteY2" fmla="*/ 285193 h 433353"/>
                <a:gd name="connsiteX3" fmla="*/ 32838 w 482055"/>
                <a:gd name="connsiteY3" fmla="*/ 408272 h 433353"/>
                <a:gd name="connsiteX4" fmla="*/ 169754 w 482055"/>
                <a:gd name="connsiteY4" fmla="*/ 408637 h 433353"/>
                <a:gd name="connsiteX5" fmla="*/ 458219 w 482055"/>
                <a:gd name="connsiteY5" fmla="*/ 149310 h 433353"/>
                <a:gd name="connsiteX6" fmla="*/ 457814 w 482055"/>
                <a:gd name="connsiteY6" fmla="*/ 26232 h 43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55" h="433353">
                  <a:moveTo>
                    <a:pt x="457822" y="26232"/>
                  </a:moveTo>
                  <a:cubicBezTo>
                    <a:pt x="419925" y="-7836"/>
                    <a:pt x="358581" y="-7995"/>
                    <a:pt x="320906" y="25866"/>
                  </a:cubicBezTo>
                  <a:lnTo>
                    <a:pt x="32433" y="285193"/>
                  </a:lnTo>
                  <a:cubicBezTo>
                    <a:pt x="-5234" y="319063"/>
                    <a:pt x="-5051" y="374212"/>
                    <a:pt x="32838" y="408272"/>
                  </a:cubicBezTo>
                  <a:cubicBezTo>
                    <a:pt x="70735" y="442340"/>
                    <a:pt x="132080" y="442499"/>
                    <a:pt x="169754" y="408637"/>
                  </a:cubicBezTo>
                  <a:lnTo>
                    <a:pt x="458219" y="149310"/>
                  </a:lnTo>
                  <a:cubicBezTo>
                    <a:pt x="495895" y="115448"/>
                    <a:pt x="495712" y="60300"/>
                    <a:pt x="457814" y="26232"/>
                  </a:cubicBezTo>
                  <a:close/>
                </a:path>
              </a:pathLst>
            </a:custGeom>
            <a:solidFill>
              <a:srgbClr val="FFA8D0"/>
            </a:solidFill>
            <a:ln w="7948" cap="rnd">
              <a:noFill/>
              <a:prstDash val="solid"/>
              <a:round/>
            </a:ln>
          </p:spPr>
          <p:txBody>
            <a:bodyPr rtlCol="0" anchor="ctr"/>
            <a:lstStyle/>
            <a:p>
              <a:endParaRPr lang="en-CH" sz="4400"/>
            </a:p>
          </p:txBody>
        </p:sp>
        <p:sp>
          <p:nvSpPr>
            <p:cNvPr id="884" name="Freeform 883">
              <a:extLst>
                <a:ext uri="{FF2B5EF4-FFF2-40B4-BE49-F238E27FC236}">
                  <a16:creationId xmlns:a16="http://schemas.microsoft.com/office/drawing/2014/main" id="{6B82518A-0DA8-8B4A-1408-A0AB675FDB86}"/>
                </a:ext>
              </a:extLst>
            </p:cNvPr>
            <p:cNvSpPr/>
            <p:nvPr/>
          </p:nvSpPr>
          <p:spPr>
            <a:xfrm>
              <a:off x="16254087" y="4090583"/>
              <a:ext cx="482059" cy="433354"/>
            </a:xfrm>
            <a:custGeom>
              <a:avLst/>
              <a:gdLst>
                <a:gd name="connsiteX0" fmla="*/ 32993 w 482059"/>
                <a:gd name="connsiteY0" fmla="*/ 26228 h 433354"/>
                <a:gd name="connsiteX1" fmla="*/ 169909 w 482059"/>
                <a:gd name="connsiteY1" fmla="*/ 25863 h 433354"/>
                <a:gd name="connsiteX2" fmla="*/ 458383 w 482059"/>
                <a:gd name="connsiteY2" fmla="*/ 285191 h 433354"/>
                <a:gd name="connsiteX3" fmla="*/ 457977 w 482059"/>
                <a:gd name="connsiteY3" fmla="*/ 408276 h 433354"/>
                <a:gd name="connsiteX4" fmla="*/ 321061 w 482059"/>
                <a:gd name="connsiteY4" fmla="*/ 408634 h 433354"/>
                <a:gd name="connsiteX5" fmla="*/ 32596 w 482059"/>
                <a:gd name="connsiteY5" fmla="*/ 149307 h 433354"/>
                <a:gd name="connsiteX6" fmla="*/ 32993 w 482059"/>
                <a:gd name="connsiteY6" fmla="*/ 26228 h 43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59" h="433354">
                  <a:moveTo>
                    <a:pt x="32993" y="26228"/>
                  </a:moveTo>
                  <a:cubicBezTo>
                    <a:pt x="70890" y="-7840"/>
                    <a:pt x="132235" y="-7991"/>
                    <a:pt x="169909" y="25863"/>
                  </a:cubicBezTo>
                  <a:lnTo>
                    <a:pt x="458383" y="285191"/>
                  </a:lnTo>
                  <a:cubicBezTo>
                    <a:pt x="496057" y="319060"/>
                    <a:pt x="495866" y="374208"/>
                    <a:pt x="457977" y="408276"/>
                  </a:cubicBezTo>
                  <a:cubicBezTo>
                    <a:pt x="420080" y="442337"/>
                    <a:pt x="358735" y="442503"/>
                    <a:pt x="321061" y="408634"/>
                  </a:cubicBezTo>
                  <a:lnTo>
                    <a:pt x="32596" y="149307"/>
                  </a:lnTo>
                  <a:cubicBezTo>
                    <a:pt x="-5079" y="115445"/>
                    <a:pt x="-4897" y="60289"/>
                    <a:pt x="32993" y="26228"/>
                  </a:cubicBezTo>
                  <a:close/>
                </a:path>
              </a:pathLst>
            </a:custGeom>
            <a:solidFill>
              <a:srgbClr val="FFA8D0"/>
            </a:solidFill>
            <a:ln w="7948" cap="rnd">
              <a:noFill/>
              <a:prstDash val="solid"/>
              <a:round/>
            </a:ln>
          </p:spPr>
          <p:txBody>
            <a:bodyPr rtlCol="0" anchor="ctr"/>
            <a:lstStyle/>
            <a:p>
              <a:endParaRPr lang="en-CH" sz="4400"/>
            </a:p>
          </p:txBody>
        </p:sp>
        <p:sp>
          <p:nvSpPr>
            <p:cNvPr id="885" name="Freeform 884">
              <a:extLst>
                <a:ext uri="{FF2B5EF4-FFF2-40B4-BE49-F238E27FC236}">
                  <a16:creationId xmlns:a16="http://schemas.microsoft.com/office/drawing/2014/main" id="{42739280-09E8-CC3C-E3BB-102FF93115AF}"/>
                </a:ext>
              </a:extLst>
            </p:cNvPr>
            <p:cNvSpPr/>
            <p:nvPr/>
          </p:nvSpPr>
          <p:spPr>
            <a:xfrm>
              <a:off x="15626039" y="4482973"/>
              <a:ext cx="463312" cy="416502"/>
            </a:xfrm>
            <a:custGeom>
              <a:avLst/>
              <a:gdLst>
                <a:gd name="connsiteX0" fmla="*/ 433735 w 463312"/>
                <a:gd name="connsiteY0" fmla="*/ 31225 h 416502"/>
                <a:gd name="connsiteX1" fmla="*/ 271106 w 463312"/>
                <a:gd name="connsiteY1" fmla="*/ 30796 h 416502"/>
                <a:gd name="connsiteX2" fmla="*/ 37746 w 463312"/>
                <a:gd name="connsiteY2" fmla="*/ 240571 h 416502"/>
                <a:gd name="connsiteX3" fmla="*/ 38231 w 463312"/>
                <a:gd name="connsiteY3" fmla="*/ 386772 h 416502"/>
                <a:gd name="connsiteX4" fmla="*/ 200860 w 463312"/>
                <a:gd name="connsiteY4" fmla="*/ 387209 h 416502"/>
                <a:gd name="connsiteX5" fmla="*/ 434220 w 463312"/>
                <a:gd name="connsiteY5" fmla="*/ 177426 h 416502"/>
                <a:gd name="connsiteX6" fmla="*/ 433735 w 463312"/>
                <a:gd name="connsiteY6" fmla="*/ 31225 h 4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12" h="416502">
                  <a:moveTo>
                    <a:pt x="433735" y="31225"/>
                  </a:moveTo>
                  <a:cubicBezTo>
                    <a:pt x="388724" y="-9242"/>
                    <a:pt x="315855" y="-9433"/>
                    <a:pt x="271106" y="30796"/>
                  </a:cubicBezTo>
                  <a:lnTo>
                    <a:pt x="37746" y="240571"/>
                  </a:lnTo>
                  <a:cubicBezTo>
                    <a:pt x="-7002" y="280799"/>
                    <a:pt x="-6780" y="346313"/>
                    <a:pt x="38231" y="386772"/>
                  </a:cubicBezTo>
                  <a:cubicBezTo>
                    <a:pt x="83242" y="427239"/>
                    <a:pt x="156111" y="427437"/>
                    <a:pt x="200860" y="387209"/>
                  </a:cubicBezTo>
                  <a:lnTo>
                    <a:pt x="434220" y="177426"/>
                  </a:lnTo>
                  <a:cubicBezTo>
                    <a:pt x="478969" y="137197"/>
                    <a:pt x="478754" y="71692"/>
                    <a:pt x="433735" y="31225"/>
                  </a:cubicBezTo>
                  <a:close/>
                </a:path>
              </a:pathLst>
            </a:custGeom>
            <a:solidFill>
              <a:srgbClr val="FFA8D0"/>
            </a:solidFill>
            <a:ln w="7948" cap="rnd">
              <a:noFill/>
              <a:prstDash val="solid"/>
              <a:round/>
            </a:ln>
          </p:spPr>
          <p:txBody>
            <a:bodyPr rtlCol="0" anchor="ctr"/>
            <a:lstStyle/>
            <a:p>
              <a:endParaRPr lang="en-CH" sz="4400"/>
            </a:p>
          </p:txBody>
        </p:sp>
        <p:sp>
          <p:nvSpPr>
            <p:cNvPr id="886" name="Freeform 885">
              <a:extLst>
                <a:ext uri="{FF2B5EF4-FFF2-40B4-BE49-F238E27FC236}">
                  <a16:creationId xmlns:a16="http://schemas.microsoft.com/office/drawing/2014/main" id="{25769DB6-1841-2F59-065F-95EF8E2707F9}"/>
                </a:ext>
              </a:extLst>
            </p:cNvPr>
            <p:cNvSpPr/>
            <p:nvPr/>
          </p:nvSpPr>
          <p:spPr>
            <a:xfrm>
              <a:off x="16136422" y="4476524"/>
              <a:ext cx="463307" cy="416500"/>
            </a:xfrm>
            <a:custGeom>
              <a:avLst/>
              <a:gdLst>
                <a:gd name="connsiteX0" fmla="*/ 38331 w 463307"/>
                <a:gd name="connsiteY0" fmla="*/ 31219 h 416500"/>
                <a:gd name="connsiteX1" fmla="*/ 200968 w 463307"/>
                <a:gd name="connsiteY1" fmla="*/ 30790 h 416500"/>
                <a:gd name="connsiteX2" fmla="*/ 434328 w 463307"/>
                <a:gd name="connsiteY2" fmla="*/ 240572 h 416500"/>
                <a:gd name="connsiteX3" fmla="*/ 433835 w 463307"/>
                <a:gd name="connsiteY3" fmla="*/ 386773 h 416500"/>
                <a:gd name="connsiteX4" fmla="*/ 271207 w 463307"/>
                <a:gd name="connsiteY4" fmla="*/ 387203 h 416500"/>
                <a:gd name="connsiteX5" fmla="*/ 37847 w 463307"/>
                <a:gd name="connsiteY5" fmla="*/ 177420 h 416500"/>
                <a:gd name="connsiteX6" fmla="*/ 38331 w 463307"/>
                <a:gd name="connsiteY6" fmla="*/ 31219 h 41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07" h="416500">
                  <a:moveTo>
                    <a:pt x="38331" y="31219"/>
                  </a:moveTo>
                  <a:cubicBezTo>
                    <a:pt x="83342" y="-9240"/>
                    <a:pt x="156220" y="-9439"/>
                    <a:pt x="200968" y="30790"/>
                  </a:cubicBezTo>
                  <a:lnTo>
                    <a:pt x="434328" y="240572"/>
                  </a:lnTo>
                  <a:cubicBezTo>
                    <a:pt x="479069" y="280793"/>
                    <a:pt x="478846" y="346306"/>
                    <a:pt x="433835" y="386773"/>
                  </a:cubicBezTo>
                  <a:cubicBezTo>
                    <a:pt x="388825" y="427233"/>
                    <a:pt x="315955" y="427431"/>
                    <a:pt x="271207" y="387203"/>
                  </a:cubicBezTo>
                  <a:lnTo>
                    <a:pt x="37847" y="177420"/>
                  </a:lnTo>
                  <a:cubicBezTo>
                    <a:pt x="-6894" y="137199"/>
                    <a:pt x="-6679" y="71686"/>
                    <a:pt x="38331" y="31219"/>
                  </a:cubicBezTo>
                  <a:close/>
                </a:path>
              </a:pathLst>
            </a:custGeom>
            <a:solidFill>
              <a:srgbClr val="FFA8D0"/>
            </a:solidFill>
            <a:ln w="7948" cap="rnd">
              <a:noFill/>
              <a:prstDash val="solid"/>
              <a:round/>
            </a:ln>
          </p:spPr>
          <p:txBody>
            <a:bodyPr rtlCol="0" anchor="ctr"/>
            <a:lstStyle/>
            <a:p>
              <a:endParaRPr lang="en-CH" sz="4400"/>
            </a:p>
          </p:txBody>
        </p:sp>
        <p:sp>
          <p:nvSpPr>
            <p:cNvPr id="887" name="Freeform 886">
              <a:extLst>
                <a:ext uri="{FF2B5EF4-FFF2-40B4-BE49-F238E27FC236}">
                  <a16:creationId xmlns:a16="http://schemas.microsoft.com/office/drawing/2014/main" id="{B1477DD5-F30D-6C38-BE80-5D1D5D656E48}"/>
                </a:ext>
              </a:extLst>
            </p:cNvPr>
            <p:cNvSpPr/>
            <p:nvPr/>
          </p:nvSpPr>
          <p:spPr>
            <a:xfrm>
              <a:off x="15627629" y="4691809"/>
              <a:ext cx="392111" cy="462069"/>
            </a:xfrm>
            <a:custGeom>
              <a:avLst/>
              <a:gdLst>
                <a:gd name="connsiteX0" fmla="*/ 60543 w 392111"/>
                <a:gd name="connsiteY0" fmla="*/ 14161 h 462069"/>
                <a:gd name="connsiteX1" fmla="*/ 221049 w 392111"/>
                <a:gd name="connsiteY1" fmla="*/ 56703 h 462069"/>
                <a:gd name="connsiteX2" fmla="*/ 379481 w 392111"/>
                <a:gd name="connsiteY2" fmla="*/ 303392 h 462069"/>
                <a:gd name="connsiteX3" fmla="*/ 340209 w 392111"/>
                <a:gd name="connsiteY3" fmla="*/ 449616 h 462069"/>
                <a:gd name="connsiteX4" fmla="*/ 179711 w 392111"/>
                <a:gd name="connsiteY4" fmla="*/ 407083 h 462069"/>
                <a:gd name="connsiteX5" fmla="*/ 21279 w 392111"/>
                <a:gd name="connsiteY5" fmla="*/ 160386 h 462069"/>
                <a:gd name="connsiteX6" fmla="*/ 60543 w 392111"/>
                <a:gd name="connsiteY6" fmla="*/ 14161 h 4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111" h="462069">
                  <a:moveTo>
                    <a:pt x="60543" y="14161"/>
                  </a:moveTo>
                  <a:cubicBezTo>
                    <a:pt x="115672" y="-14454"/>
                    <a:pt x="187595" y="4607"/>
                    <a:pt x="221049" y="56703"/>
                  </a:cubicBezTo>
                  <a:lnTo>
                    <a:pt x="379481" y="303392"/>
                  </a:lnTo>
                  <a:cubicBezTo>
                    <a:pt x="412936" y="355488"/>
                    <a:pt x="395339" y="421009"/>
                    <a:pt x="340209" y="449616"/>
                  </a:cubicBezTo>
                  <a:cubicBezTo>
                    <a:pt x="285081" y="478232"/>
                    <a:pt x="213165" y="459171"/>
                    <a:pt x="179711" y="407083"/>
                  </a:cubicBezTo>
                  <a:lnTo>
                    <a:pt x="21279" y="160386"/>
                  </a:lnTo>
                  <a:cubicBezTo>
                    <a:pt x="-12184" y="108298"/>
                    <a:pt x="5414" y="42777"/>
                    <a:pt x="60543" y="14161"/>
                  </a:cubicBezTo>
                  <a:close/>
                </a:path>
              </a:pathLst>
            </a:custGeom>
            <a:solidFill>
              <a:srgbClr val="FFA8D0"/>
            </a:solidFill>
            <a:ln w="7948" cap="rnd">
              <a:noFill/>
              <a:prstDash val="solid"/>
              <a:round/>
            </a:ln>
          </p:spPr>
          <p:txBody>
            <a:bodyPr rtlCol="0" anchor="ctr"/>
            <a:lstStyle/>
            <a:p>
              <a:endParaRPr lang="en-CH" sz="4400"/>
            </a:p>
          </p:txBody>
        </p:sp>
        <p:sp>
          <p:nvSpPr>
            <p:cNvPr id="888" name="Freeform 887">
              <a:extLst>
                <a:ext uri="{FF2B5EF4-FFF2-40B4-BE49-F238E27FC236}">
                  <a16:creationId xmlns:a16="http://schemas.microsoft.com/office/drawing/2014/main" id="{B825836E-22EE-D0C7-473F-F0937388765B}"/>
                </a:ext>
              </a:extLst>
            </p:cNvPr>
            <p:cNvSpPr/>
            <p:nvPr/>
          </p:nvSpPr>
          <p:spPr>
            <a:xfrm>
              <a:off x="16213665" y="4691809"/>
              <a:ext cx="392114" cy="462069"/>
            </a:xfrm>
            <a:custGeom>
              <a:avLst/>
              <a:gdLst>
                <a:gd name="connsiteX0" fmla="*/ 340330 w 392114"/>
                <a:gd name="connsiteY0" fmla="*/ 14161 h 462069"/>
                <a:gd name="connsiteX1" fmla="*/ 179824 w 392114"/>
                <a:gd name="connsiteY1" fmla="*/ 56703 h 462069"/>
                <a:gd name="connsiteX2" fmla="*/ 21391 w 392114"/>
                <a:gd name="connsiteY2" fmla="*/ 303392 h 462069"/>
                <a:gd name="connsiteX3" fmla="*/ 60664 w 392114"/>
                <a:gd name="connsiteY3" fmla="*/ 449616 h 462069"/>
                <a:gd name="connsiteX4" fmla="*/ 221163 w 392114"/>
                <a:gd name="connsiteY4" fmla="*/ 407083 h 462069"/>
                <a:gd name="connsiteX5" fmla="*/ 379603 w 392114"/>
                <a:gd name="connsiteY5" fmla="*/ 160386 h 462069"/>
                <a:gd name="connsiteX6" fmla="*/ 340330 w 392114"/>
                <a:gd name="connsiteY6" fmla="*/ 14161 h 4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114" h="462069">
                  <a:moveTo>
                    <a:pt x="340330" y="14161"/>
                  </a:moveTo>
                  <a:cubicBezTo>
                    <a:pt x="285193" y="-14454"/>
                    <a:pt x="213278" y="4607"/>
                    <a:pt x="179824" y="56703"/>
                  </a:cubicBezTo>
                  <a:lnTo>
                    <a:pt x="21391" y="303392"/>
                  </a:lnTo>
                  <a:cubicBezTo>
                    <a:pt x="-12063" y="355488"/>
                    <a:pt x="5535" y="421009"/>
                    <a:pt x="60664" y="449616"/>
                  </a:cubicBezTo>
                  <a:cubicBezTo>
                    <a:pt x="115793" y="478232"/>
                    <a:pt x="187709" y="459171"/>
                    <a:pt x="221163" y="407083"/>
                  </a:cubicBezTo>
                  <a:lnTo>
                    <a:pt x="379603" y="160386"/>
                  </a:lnTo>
                  <a:cubicBezTo>
                    <a:pt x="413057" y="108298"/>
                    <a:pt x="395459" y="42777"/>
                    <a:pt x="340330" y="14161"/>
                  </a:cubicBezTo>
                  <a:close/>
                </a:path>
              </a:pathLst>
            </a:custGeom>
            <a:solidFill>
              <a:srgbClr val="FFA8D0"/>
            </a:solidFill>
            <a:ln w="7948" cap="rnd">
              <a:noFill/>
              <a:prstDash val="solid"/>
              <a:round/>
            </a:ln>
          </p:spPr>
          <p:txBody>
            <a:bodyPr rtlCol="0" anchor="ctr"/>
            <a:lstStyle/>
            <a:p>
              <a:endParaRPr lang="en-CH" sz="4400"/>
            </a:p>
          </p:txBody>
        </p:sp>
        <p:sp>
          <p:nvSpPr>
            <p:cNvPr id="889" name="Freeform 888">
              <a:extLst>
                <a:ext uri="{FF2B5EF4-FFF2-40B4-BE49-F238E27FC236}">
                  <a16:creationId xmlns:a16="http://schemas.microsoft.com/office/drawing/2014/main" id="{5C00D95A-645B-8B5B-557E-02D795C105E4}"/>
                </a:ext>
              </a:extLst>
            </p:cNvPr>
            <p:cNvSpPr/>
            <p:nvPr/>
          </p:nvSpPr>
          <p:spPr>
            <a:xfrm>
              <a:off x="15864227" y="4090691"/>
              <a:ext cx="503846" cy="670547"/>
            </a:xfrm>
            <a:custGeom>
              <a:avLst/>
              <a:gdLst>
                <a:gd name="connsiteX0" fmla="*/ 4381 w 503846"/>
                <a:gd name="connsiteY0" fmla="*/ 628 h 670547"/>
                <a:gd name="connsiteX1" fmla="*/ 508227 w 503846"/>
                <a:gd name="connsiteY1" fmla="*/ 628 h 670547"/>
                <a:gd name="connsiteX2" fmla="*/ 508227 w 503846"/>
                <a:gd name="connsiteY2" fmla="*/ 671176 h 670547"/>
                <a:gd name="connsiteX3" fmla="*/ 4381 w 503846"/>
                <a:gd name="connsiteY3" fmla="*/ 671176 h 670547"/>
              </a:gdLst>
              <a:ahLst/>
              <a:cxnLst>
                <a:cxn ang="0">
                  <a:pos x="connsiteX0" y="connsiteY0"/>
                </a:cxn>
                <a:cxn ang="0">
                  <a:pos x="connsiteX1" y="connsiteY1"/>
                </a:cxn>
                <a:cxn ang="0">
                  <a:pos x="connsiteX2" y="connsiteY2"/>
                </a:cxn>
                <a:cxn ang="0">
                  <a:pos x="connsiteX3" y="connsiteY3"/>
                </a:cxn>
              </a:cxnLst>
              <a:rect l="l" t="t" r="r" b="b"/>
              <a:pathLst>
                <a:path w="503846" h="670547">
                  <a:moveTo>
                    <a:pt x="4381" y="628"/>
                  </a:moveTo>
                  <a:lnTo>
                    <a:pt x="508227" y="628"/>
                  </a:lnTo>
                  <a:lnTo>
                    <a:pt x="508227" y="671176"/>
                  </a:lnTo>
                  <a:lnTo>
                    <a:pt x="4381" y="671176"/>
                  </a:lnTo>
                  <a:close/>
                </a:path>
              </a:pathLst>
            </a:custGeom>
            <a:solidFill>
              <a:srgbClr val="FFA8D0"/>
            </a:solidFill>
            <a:ln w="7948" cap="rnd">
              <a:noFill/>
              <a:prstDash val="solid"/>
              <a:round/>
            </a:ln>
          </p:spPr>
          <p:txBody>
            <a:bodyPr rtlCol="0" anchor="ctr"/>
            <a:lstStyle/>
            <a:p>
              <a:endParaRPr lang="en-CH" sz="4400"/>
            </a:p>
          </p:txBody>
        </p:sp>
        <p:sp>
          <p:nvSpPr>
            <p:cNvPr id="890" name="Freeform 889">
              <a:extLst>
                <a:ext uri="{FF2B5EF4-FFF2-40B4-BE49-F238E27FC236}">
                  <a16:creationId xmlns:a16="http://schemas.microsoft.com/office/drawing/2014/main" id="{CC92352C-3AC9-EB55-3FAB-45AA4496540D}"/>
                </a:ext>
              </a:extLst>
            </p:cNvPr>
            <p:cNvSpPr/>
            <p:nvPr/>
          </p:nvSpPr>
          <p:spPr>
            <a:xfrm>
              <a:off x="15864228" y="4442484"/>
              <a:ext cx="503853" cy="318752"/>
            </a:xfrm>
            <a:custGeom>
              <a:avLst/>
              <a:gdLst>
                <a:gd name="connsiteX0" fmla="*/ 509076 w 503853"/>
                <a:gd name="connsiteY0" fmla="*/ 1453 h 318752"/>
                <a:gd name="connsiteX1" fmla="*/ 5223 w 503853"/>
                <a:gd name="connsiteY1" fmla="*/ 1453 h 318752"/>
                <a:gd name="connsiteX2" fmla="*/ 5223 w 503853"/>
                <a:gd name="connsiteY2" fmla="*/ 67677 h 318752"/>
                <a:gd name="connsiteX3" fmla="*/ 79010 w 503853"/>
                <a:gd name="connsiteY3" fmla="*/ 246242 h 318752"/>
                <a:gd name="connsiteX4" fmla="*/ 257150 w 503853"/>
                <a:gd name="connsiteY4" fmla="*/ 320206 h 318752"/>
                <a:gd name="connsiteX5" fmla="*/ 257150 w 503853"/>
                <a:gd name="connsiteY5" fmla="*/ 320206 h 318752"/>
                <a:gd name="connsiteX6" fmla="*/ 435289 w 503853"/>
                <a:gd name="connsiteY6" fmla="*/ 246242 h 318752"/>
                <a:gd name="connsiteX7" fmla="*/ 509076 w 503853"/>
                <a:gd name="connsiteY7" fmla="*/ 67677 h 318752"/>
                <a:gd name="connsiteX8" fmla="*/ 509076 w 503853"/>
                <a:gd name="connsiteY8" fmla="*/ 1453 h 3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853" h="318752">
                  <a:moveTo>
                    <a:pt x="509076" y="1453"/>
                  </a:moveTo>
                  <a:lnTo>
                    <a:pt x="5223" y="1453"/>
                  </a:lnTo>
                  <a:lnTo>
                    <a:pt x="5223" y="67677"/>
                  </a:lnTo>
                  <a:cubicBezTo>
                    <a:pt x="5223" y="134651"/>
                    <a:pt x="31766" y="198884"/>
                    <a:pt x="79010" y="246242"/>
                  </a:cubicBezTo>
                  <a:cubicBezTo>
                    <a:pt x="126255" y="293600"/>
                    <a:pt x="190336" y="320206"/>
                    <a:pt x="257150" y="320206"/>
                  </a:cubicBezTo>
                  <a:lnTo>
                    <a:pt x="257150" y="320206"/>
                  </a:lnTo>
                  <a:cubicBezTo>
                    <a:pt x="323964" y="320206"/>
                    <a:pt x="388044" y="293600"/>
                    <a:pt x="435289" y="246242"/>
                  </a:cubicBezTo>
                  <a:cubicBezTo>
                    <a:pt x="482533" y="198884"/>
                    <a:pt x="509076" y="134651"/>
                    <a:pt x="509076" y="67677"/>
                  </a:cubicBezTo>
                  <a:lnTo>
                    <a:pt x="509076" y="1453"/>
                  </a:lnTo>
                  <a:close/>
                </a:path>
              </a:pathLst>
            </a:custGeom>
            <a:solidFill>
              <a:srgbClr val="FFFFFF"/>
            </a:solidFill>
            <a:ln w="58464" cap="rnd">
              <a:solidFill>
                <a:srgbClr val="FFA8D0"/>
              </a:solidFill>
              <a:prstDash val="solid"/>
              <a:round/>
            </a:ln>
          </p:spPr>
          <p:txBody>
            <a:bodyPr rtlCol="0" anchor="ctr"/>
            <a:lstStyle/>
            <a:p>
              <a:endParaRPr lang="en-CH" sz="4400"/>
            </a:p>
          </p:txBody>
        </p:sp>
      </p:grpSp>
      <p:grpSp>
        <p:nvGrpSpPr>
          <p:cNvPr id="891" name="Graphic 4">
            <a:extLst>
              <a:ext uri="{FF2B5EF4-FFF2-40B4-BE49-F238E27FC236}">
                <a16:creationId xmlns:a16="http://schemas.microsoft.com/office/drawing/2014/main" id="{3EE737B3-BA64-CEA9-2047-8D6B40021925}"/>
              </a:ext>
            </a:extLst>
          </p:cNvPr>
          <p:cNvGrpSpPr/>
          <p:nvPr/>
        </p:nvGrpSpPr>
        <p:grpSpPr>
          <a:xfrm>
            <a:off x="1407530" y="3582938"/>
            <a:ext cx="1251194" cy="1563428"/>
            <a:chOff x="1407530" y="3582938"/>
            <a:chExt cx="1251194" cy="1563428"/>
          </a:xfrm>
        </p:grpSpPr>
        <p:sp>
          <p:nvSpPr>
            <p:cNvPr id="892" name="Freeform 891">
              <a:extLst>
                <a:ext uri="{FF2B5EF4-FFF2-40B4-BE49-F238E27FC236}">
                  <a16:creationId xmlns:a16="http://schemas.microsoft.com/office/drawing/2014/main" id="{4260B8BD-978F-D194-22FC-B063EBC819FE}"/>
                </a:ext>
              </a:extLst>
            </p:cNvPr>
            <p:cNvSpPr/>
            <p:nvPr/>
          </p:nvSpPr>
          <p:spPr>
            <a:xfrm rot="10800000" flipV="1">
              <a:off x="1786795" y="3582938"/>
              <a:ext cx="503854" cy="452950"/>
            </a:xfrm>
            <a:custGeom>
              <a:avLst/>
              <a:gdLst>
                <a:gd name="connsiteX0" fmla="*/ 503615 w 503854"/>
                <a:gd name="connsiteY0" fmla="*/ 226825 h 452950"/>
                <a:gd name="connsiteX1" fmla="*/ 251688 w 503854"/>
                <a:gd name="connsiteY1" fmla="*/ 453300 h 452950"/>
                <a:gd name="connsiteX2" fmla="*/ -239 w 503854"/>
                <a:gd name="connsiteY2" fmla="*/ 226825 h 452950"/>
                <a:gd name="connsiteX3" fmla="*/ 251688 w 503854"/>
                <a:gd name="connsiteY3" fmla="*/ 350 h 452950"/>
                <a:gd name="connsiteX4" fmla="*/ 503615 w 503854"/>
                <a:gd name="connsiteY4" fmla="*/ 226825 h 45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854" h="452950">
                  <a:moveTo>
                    <a:pt x="503615" y="226825"/>
                  </a:moveTo>
                  <a:cubicBezTo>
                    <a:pt x="503615" y="351904"/>
                    <a:pt x="390824" y="453300"/>
                    <a:pt x="251688" y="453300"/>
                  </a:cubicBezTo>
                  <a:cubicBezTo>
                    <a:pt x="112553" y="453300"/>
                    <a:pt x="-239" y="351904"/>
                    <a:pt x="-239" y="226825"/>
                  </a:cubicBezTo>
                  <a:cubicBezTo>
                    <a:pt x="-239" y="101746"/>
                    <a:pt x="112553" y="350"/>
                    <a:pt x="251688" y="350"/>
                  </a:cubicBezTo>
                  <a:cubicBezTo>
                    <a:pt x="390824" y="350"/>
                    <a:pt x="503615" y="101746"/>
                    <a:pt x="503615" y="226825"/>
                  </a:cubicBezTo>
                  <a:close/>
                </a:path>
              </a:pathLst>
            </a:custGeom>
            <a:solidFill>
              <a:srgbClr val="D80053"/>
            </a:solidFill>
            <a:ln w="7948" cap="rnd">
              <a:noFill/>
              <a:prstDash val="solid"/>
              <a:round/>
            </a:ln>
          </p:spPr>
          <p:txBody>
            <a:bodyPr rtlCol="0" anchor="ctr"/>
            <a:lstStyle/>
            <a:p>
              <a:endParaRPr lang="en-CH" sz="4400"/>
            </a:p>
          </p:txBody>
        </p:sp>
        <p:sp>
          <p:nvSpPr>
            <p:cNvPr id="893" name="Freeform 892">
              <a:extLst>
                <a:ext uri="{FF2B5EF4-FFF2-40B4-BE49-F238E27FC236}">
                  <a16:creationId xmlns:a16="http://schemas.microsoft.com/office/drawing/2014/main" id="{F9535F27-7F4F-CE45-B78D-EF4E75ACF621}"/>
                </a:ext>
              </a:extLst>
            </p:cNvPr>
            <p:cNvSpPr/>
            <p:nvPr/>
          </p:nvSpPr>
          <p:spPr>
            <a:xfrm>
              <a:off x="1407530" y="4084049"/>
              <a:ext cx="482055" cy="433353"/>
            </a:xfrm>
            <a:custGeom>
              <a:avLst/>
              <a:gdLst>
                <a:gd name="connsiteX0" fmla="*/ 453202 w 482055"/>
                <a:gd name="connsiteY0" fmla="*/ 26229 h 433353"/>
                <a:gd name="connsiteX1" fmla="*/ 316286 w 482055"/>
                <a:gd name="connsiteY1" fmla="*/ 25864 h 433353"/>
                <a:gd name="connsiteX2" fmla="*/ 27813 w 482055"/>
                <a:gd name="connsiteY2" fmla="*/ 285191 h 433353"/>
                <a:gd name="connsiteX3" fmla="*/ 28218 w 482055"/>
                <a:gd name="connsiteY3" fmla="*/ 408269 h 433353"/>
                <a:gd name="connsiteX4" fmla="*/ 165135 w 482055"/>
                <a:gd name="connsiteY4" fmla="*/ 408635 h 433353"/>
                <a:gd name="connsiteX5" fmla="*/ 453600 w 482055"/>
                <a:gd name="connsiteY5" fmla="*/ 149308 h 433353"/>
                <a:gd name="connsiteX6" fmla="*/ 453195 w 482055"/>
                <a:gd name="connsiteY6" fmla="*/ 26229 h 43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55" h="433353">
                  <a:moveTo>
                    <a:pt x="453202" y="26229"/>
                  </a:moveTo>
                  <a:cubicBezTo>
                    <a:pt x="415305" y="-7839"/>
                    <a:pt x="353961" y="-7998"/>
                    <a:pt x="316286" y="25864"/>
                  </a:cubicBezTo>
                  <a:lnTo>
                    <a:pt x="27813" y="285191"/>
                  </a:lnTo>
                  <a:cubicBezTo>
                    <a:pt x="-9854" y="319061"/>
                    <a:pt x="-9671" y="374209"/>
                    <a:pt x="28218" y="408269"/>
                  </a:cubicBezTo>
                  <a:cubicBezTo>
                    <a:pt x="66115" y="442338"/>
                    <a:pt x="127460" y="442497"/>
                    <a:pt x="165135" y="408635"/>
                  </a:cubicBezTo>
                  <a:lnTo>
                    <a:pt x="453600" y="149308"/>
                  </a:lnTo>
                  <a:cubicBezTo>
                    <a:pt x="491275" y="115446"/>
                    <a:pt x="491092" y="60298"/>
                    <a:pt x="453195" y="26229"/>
                  </a:cubicBezTo>
                  <a:close/>
                </a:path>
              </a:pathLst>
            </a:custGeom>
            <a:solidFill>
              <a:srgbClr val="D80053"/>
            </a:solidFill>
            <a:ln w="7948" cap="rnd">
              <a:noFill/>
              <a:prstDash val="solid"/>
              <a:round/>
            </a:ln>
          </p:spPr>
          <p:txBody>
            <a:bodyPr rtlCol="0" anchor="ctr"/>
            <a:lstStyle/>
            <a:p>
              <a:endParaRPr lang="en-CH" sz="4400"/>
            </a:p>
          </p:txBody>
        </p:sp>
        <p:sp>
          <p:nvSpPr>
            <p:cNvPr id="894" name="Freeform 893">
              <a:extLst>
                <a:ext uri="{FF2B5EF4-FFF2-40B4-BE49-F238E27FC236}">
                  <a16:creationId xmlns:a16="http://schemas.microsoft.com/office/drawing/2014/main" id="{2E6DE067-AC6F-73D8-18C0-2C056618706D}"/>
                </a:ext>
              </a:extLst>
            </p:cNvPr>
            <p:cNvSpPr/>
            <p:nvPr/>
          </p:nvSpPr>
          <p:spPr>
            <a:xfrm>
              <a:off x="2176666" y="4083071"/>
              <a:ext cx="482059" cy="433354"/>
            </a:xfrm>
            <a:custGeom>
              <a:avLst/>
              <a:gdLst>
                <a:gd name="connsiteX0" fmla="*/ 28373 w 482059"/>
                <a:gd name="connsiteY0" fmla="*/ 26226 h 433354"/>
                <a:gd name="connsiteX1" fmla="*/ 165289 w 482059"/>
                <a:gd name="connsiteY1" fmla="*/ 25861 h 433354"/>
                <a:gd name="connsiteX2" fmla="*/ 453763 w 482059"/>
                <a:gd name="connsiteY2" fmla="*/ 285188 h 433354"/>
                <a:gd name="connsiteX3" fmla="*/ 453357 w 482059"/>
                <a:gd name="connsiteY3" fmla="*/ 408274 h 433354"/>
                <a:gd name="connsiteX4" fmla="*/ 316441 w 482059"/>
                <a:gd name="connsiteY4" fmla="*/ 408632 h 433354"/>
                <a:gd name="connsiteX5" fmla="*/ 27976 w 482059"/>
                <a:gd name="connsiteY5" fmla="*/ 149304 h 433354"/>
                <a:gd name="connsiteX6" fmla="*/ 28373 w 482059"/>
                <a:gd name="connsiteY6" fmla="*/ 26226 h 43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59" h="433354">
                  <a:moveTo>
                    <a:pt x="28373" y="26226"/>
                  </a:moveTo>
                  <a:cubicBezTo>
                    <a:pt x="66270" y="-7842"/>
                    <a:pt x="127615" y="-7993"/>
                    <a:pt x="165289" y="25861"/>
                  </a:cubicBezTo>
                  <a:lnTo>
                    <a:pt x="453763" y="285188"/>
                  </a:lnTo>
                  <a:cubicBezTo>
                    <a:pt x="491437" y="319057"/>
                    <a:pt x="491247" y="374206"/>
                    <a:pt x="453357" y="408274"/>
                  </a:cubicBezTo>
                  <a:cubicBezTo>
                    <a:pt x="415460" y="442334"/>
                    <a:pt x="354115" y="442501"/>
                    <a:pt x="316441" y="408632"/>
                  </a:cubicBezTo>
                  <a:lnTo>
                    <a:pt x="27976" y="149304"/>
                  </a:lnTo>
                  <a:cubicBezTo>
                    <a:pt x="-9699" y="115443"/>
                    <a:pt x="-9516" y="60287"/>
                    <a:pt x="28373" y="26226"/>
                  </a:cubicBezTo>
                  <a:close/>
                </a:path>
              </a:pathLst>
            </a:custGeom>
            <a:solidFill>
              <a:srgbClr val="D80053"/>
            </a:solidFill>
            <a:ln w="7948" cap="rnd">
              <a:noFill/>
              <a:prstDash val="solid"/>
              <a:round/>
            </a:ln>
          </p:spPr>
          <p:txBody>
            <a:bodyPr rtlCol="0" anchor="ctr"/>
            <a:lstStyle/>
            <a:p>
              <a:endParaRPr lang="en-CH" sz="4400"/>
            </a:p>
          </p:txBody>
        </p:sp>
        <p:sp>
          <p:nvSpPr>
            <p:cNvPr id="895" name="Freeform 894">
              <a:extLst>
                <a:ext uri="{FF2B5EF4-FFF2-40B4-BE49-F238E27FC236}">
                  <a16:creationId xmlns:a16="http://schemas.microsoft.com/office/drawing/2014/main" id="{7EA69016-5B9C-6AFF-912D-51BF89A88D8D}"/>
                </a:ext>
              </a:extLst>
            </p:cNvPr>
            <p:cNvSpPr/>
            <p:nvPr/>
          </p:nvSpPr>
          <p:spPr>
            <a:xfrm>
              <a:off x="1548618" y="4475461"/>
              <a:ext cx="463312" cy="416502"/>
            </a:xfrm>
            <a:custGeom>
              <a:avLst/>
              <a:gdLst>
                <a:gd name="connsiteX0" fmla="*/ 429115 w 463312"/>
                <a:gd name="connsiteY0" fmla="*/ 31222 h 416502"/>
                <a:gd name="connsiteX1" fmla="*/ 266486 w 463312"/>
                <a:gd name="connsiteY1" fmla="*/ 30793 h 416502"/>
                <a:gd name="connsiteX2" fmla="*/ 33126 w 463312"/>
                <a:gd name="connsiteY2" fmla="*/ 240568 h 416502"/>
                <a:gd name="connsiteX3" fmla="*/ 33611 w 463312"/>
                <a:gd name="connsiteY3" fmla="*/ 386769 h 416502"/>
                <a:gd name="connsiteX4" fmla="*/ 196240 w 463312"/>
                <a:gd name="connsiteY4" fmla="*/ 387206 h 416502"/>
                <a:gd name="connsiteX5" fmla="*/ 429600 w 463312"/>
                <a:gd name="connsiteY5" fmla="*/ 177423 h 416502"/>
                <a:gd name="connsiteX6" fmla="*/ 429115 w 463312"/>
                <a:gd name="connsiteY6" fmla="*/ 31222 h 4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12" h="416502">
                  <a:moveTo>
                    <a:pt x="429115" y="31222"/>
                  </a:moveTo>
                  <a:cubicBezTo>
                    <a:pt x="384105" y="-9245"/>
                    <a:pt x="311235" y="-9435"/>
                    <a:pt x="266486" y="30793"/>
                  </a:cubicBezTo>
                  <a:lnTo>
                    <a:pt x="33126" y="240568"/>
                  </a:lnTo>
                  <a:cubicBezTo>
                    <a:pt x="-11622" y="280797"/>
                    <a:pt x="-11400" y="346310"/>
                    <a:pt x="33611" y="386769"/>
                  </a:cubicBezTo>
                  <a:cubicBezTo>
                    <a:pt x="78622" y="427236"/>
                    <a:pt x="151492" y="427435"/>
                    <a:pt x="196240" y="387206"/>
                  </a:cubicBezTo>
                  <a:lnTo>
                    <a:pt x="429600" y="177423"/>
                  </a:lnTo>
                  <a:cubicBezTo>
                    <a:pt x="474349" y="137195"/>
                    <a:pt x="474134" y="71689"/>
                    <a:pt x="429115" y="31222"/>
                  </a:cubicBezTo>
                  <a:close/>
                </a:path>
              </a:pathLst>
            </a:custGeom>
            <a:solidFill>
              <a:srgbClr val="D80053"/>
            </a:solidFill>
            <a:ln w="7948" cap="rnd">
              <a:noFill/>
              <a:prstDash val="solid"/>
              <a:round/>
            </a:ln>
          </p:spPr>
          <p:txBody>
            <a:bodyPr rtlCol="0" anchor="ctr"/>
            <a:lstStyle/>
            <a:p>
              <a:endParaRPr lang="en-CH" sz="4400"/>
            </a:p>
          </p:txBody>
        </p:sp>
        <p:sp>
          <p:nvSpPr>
            <p:cNvPr id="896" name="Freeform 895">
              <a:extLst>
                <a:ext uri="{FF2B5EF4-FFF2-40B4-BE49-F238E27FC236}">
                  <a16:creationId xmlns:a16="http://schemas.microsoft.com/office/drawing/2014/main" id="{F8A18BB9-5FCE-8148-1499-CB6F72C8019B}"/>
                </a:ext>
              </a:extLst>
            </p:cNvPr>
            <p:cNvSpPr/>
            <p:nvPr/>
          </p:nvSpPr>
          <p:spPr>
            <a:xfrm>
              <a:off x="2059001" y="4469013"/>
              <a:ext cx="463307" cy="416500"/>
            </a:xfrm>
            <a:custGeom>
              <a:avLst/>
              <a:gdLst>
                <a:gd name="connsiteX0" fmla="*/ 33711 w 463307"/>
                <a:gd name="connsiteY0" fmla="*/ 31216 h 416500"/>
                <a:gd name="connsiteX1" fmla="*/ 196348 w 463307"/>
                <a:gd name="connsiteY1" fmla="*/ 30787 h 416500"/>
                <a:gd name="connsiteX2" fmla="*/ 429708 w 463307"/>
                <a:gd name="connsiteY2" fmla="*/ 240570 h 416500"/>
                <a:gd name="connsiteX3" fmla="*/ 429216 w 463307"/>
                <a:gd name="connsiteY3" fmla="*/ 386771 h 416500"/>
                <a:gd name="connsiteX4" fmla="*/ 266587 w 463307"/>
                <a:gd name="connsiteY4" fmla="*/ 387200 h 416500"/>
                <a:gd name="connsiteX5" fmla="*/ 33227 w 463307"/>
                <a:gd name="connsiteY5" fmla="*/ 177418 h 416500"/>
                <a:gd name="connsiteX6" fmla="*/ 33711 w 463307"/>
                <a:gd name="connsiteY6" fmla="*/ 31216 h 41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07" h="416500">
                  <a:moveTo>
                    <a:pt x="33711" y="31216"/>
                  </a:moveTo>
                  <a:cubicBezTo>
                    <a:pt x="78722" y="-9243"/>
                    <a:pt x="151600" y="-9441"/>
                    <a:pt x="196348" y="30787"/>
                  </a:cubicBezTo>
                  <a:lnTo>
                    <a:pt x="429708" y="240570"/>
                  </a:lnTo>
                  <a:cubicBezTo>
                    <a:pt x="474449" y="280791"/>
                    <a:pt x="474227" y="346304"/>
                    <a:pt x="429216" y="386771"/>
                  </a:cubicBezTo>
                  <a:cubicBezTo>
                    <a:pt x="384205" y="427230"/>
                    <a:pt x="311335" y="427429"/>
                    <a:pt x="266587" y="387200"/>
                  </a:cubicBezTo>
                  <a:lnTo>
                    <a:pt x="33227" y="177418"/>
                  </a:lnTo>
                  <a:cubicBezTo>
                    <a:pt x="-11514" y="137197"/>
                    <a:pt x="-11299" y="71683"/>
                    <a:pt x="33711" y="31216"/>
                  </a:cubicBezTo>
                  <a:close/>
                </a:path>
              </a:pathLst>
            </a:custGeom>
            <a:solidFill>
              <a:srgbClr val="D80053"/>
            </a:solidFill>
            <a:ln w="7948" cap="rnd">
              <a:noFill/>
              <a:prstDash val="solid"/>
              <a:round/>
            </a:ln>
          </p:spPr>
          <p:txBody>
            <a:bodyPr rtlCol="0" anchor="ctr"/>
            <a:lstStyle/>
            <a:p>
              <a:endParaRPr lang="en-CH" sz="4400"/>
            </a:p>
          </p:txBody>
        </p:sp>
        <p:sp>
          <p:nvSpPr>
            <p:cNvPr id="897" name="Freeform 896">
              <a:extLst>
                <a:ext uri="{FF2B5EF4-FFF2-40B4-BE49-F238E27FC236}">
                  <a16:creationId xmlns:a16="http://schemas.microsoft.com/office/drawing/2014/main" id="{AB73174E-CC08-B10C-0C3F-45BA110CA458}"/>
                </a:ext>
              </a:extLst>
            </p:cNvPr>
            <p:cNvSpPr/>
            <p:nvPr/>
          </p:nvSpPr>
          <p:spPr>
            <a:xfrm>
              <a:off x="1550208" y="4684297"/>
              <a:ext cx="392111" cy="462069"/>
            </a:xfrm>
            <a:custGeom>
              <a:avLst/>
              <a:gdLst>
                <a:gd name="connsiteX0" fmla="*/ 55923 w 392111"/>
                <a:gd name="connsiteY0" fmla="*/ 14159 h 462069"/>
                <a:gd name="connsiteX1" fmla="*/ 216429 w 392111"/>
                <a:gd name="connsiteY1" fmla="*/ 56700 h 462069"/>
                <a:gd name="connsiteX2" fmla="*/ 374862 w 392111"/>
                <a:gd name="connsiteY2" fmla="*/ 303389 h 462069"/>
                <a:gd name="connsiteX3" fmla="*/ 335589 w 392111"/>
                <a:gd name="connsiteY3" fmla="*/ 449614 h 462069"/>
                <a:gd name="connsiteX4" fmla="*/ 175091 w 392111"/>
                <a:gd name="connsiteY4" fmla="*/ 407080 h 462069"/>
                <a:gd name="connsiteX5" fmla="*/ 16659 w 392111"/>
                <a:gd name="connsiteY5" fmla="*/ 160384 h 462069"/>
                <a:gd name="connsiteX6" fmla="*/ 55923 w 392111"/>
                <a:gd name="connsiteY6" fmla="*/ 14159 h 4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111" h="462069">
                  <a:moveTo>
                    <a:pt x="55923" y="14159"/>
                  </a:moveTo>
                  <a:cubicBezTo>
                    <a:pt x="111052" y="-14457"/>
                    <a:pt x="182975" y="4604"/>
                    <a:pt x="216429" y="56700"/>
                  </a:cubicBezTo>
                  <a:lnTo>
                    <a:pt x="374862" y="303389"/>
                  </a:lnTo>
                  <a:cubicBezTo>
                    <a:pt x="408316" y="355485"/>
                    <a:pt x="390719" y="421006"/>
                    <a:pt x="335589" y="449614"/>
                  </a:cubicBezTo>
                  <a:cubicBezTo>
                    <a:pt x="280461" y="478230"/>
                    <a:pt x="208545" y="459168"/>
                    <a:pt x="175091" y="407080"/>
                  </a:cubicBezTo>
                  <a:lnTo>
                    <a:pt x="16659" y="160384"/>
                  </a:lnTo>
                  <a:cubicBezTo>
                    <a:pt x="-16803" y="108295"/>
                    <a:pt x="794" y="42774"/>
                    <a:pt x="55923" y="14159"/>
                  </a:cubicBezTo>
                  <a:close/>
                </a:path>
              </a:pathLst>
            </a:custGeom>
            <a:solidFill>
              <a:srgbClr val="D80053"/>
            </a:solidFill>
            <a:ln w="7948" cap="rnd">
              <a:noFill/>
              <a:prstDash val="solid"/>
              <a:round/>
            </a:ln>
          </p:spPr>
          <p:txBody>
            <a:bodyPr rtlCol="0" anchor="ctr"/>
            <a:lstStyle/>
            <a:p>
              <a:endParaRPr lang="en-CH" sz="4400"/>
            </a:p>
          </p:txBody>
        </p:sp>
        <p:sp>
          <p:nvSpPr>
            <p:cNvPr id="898" name="Freeform 897">
              <a:extLst>
                <a:ext uri="{FF2B5EF4-FFF2-40B4-BE49-F238E27FC236}">
                  <a16:creationId xmlns:a16="http://schemas.microsoft.com/office/drawing/2014/main" id="{98BD47EF-57B2-12FD-9375-7C4D17CC1EDC}"/>
                </a:ext>
              </a:extLst>
            </p:cNvPr>
            <p:cNvSpPr/>
            <p:nvPr/>
          </p:nvSpPr>
          <p:spPr>
            <a:xfrm>
              <a:off x="2136245" y="4684297"/>
              <a:ext cx="392114" cy="462069"/>
            </a:xfrm>
            <a:custGeom>
              <a:avLst/>
              <a:gdLst>
                <a:gd name="connsiteX0" fmla="*/ 335710 w 392114"/>
                <a:gd name="connsiteY0" fmla="*/ 14159 h 462069"/>
                <a:gd name="connsiteX1" fmla="*/ 175204 w 392114"/>
                <a:gd name="connsiteY1" fmla="*/ 56700 h 462069"/>
                <a:gd name="connsiteX2" fmla="*/ 16771 w 392114"/>
                <a:gd name="connsiteY2" fmla="*/ 303389 h 462069"/>
                <a:gd name="connsiteX3" fmla="*/ 56044 w 392114"/>
                <a:gd name="connsiteY3" fmla="*/ 449614 h 462069"/>
                <a:gd name="connsiteX4" fmla="*/ 216543 w 392114"/>
                <a:gd name="connsiteY4" fmla="*/ 407080 h 462069"/>
                <a:gd name="connsiteX5" fmla="*/ 374983 w 392114"/>
                <a:gd name="connsiteY5" fmla="*/ 160384 h 462069"/>
                <a:gd name="connsiteX6" fmla="*/ 335710 w 392114"/>
                <a:gd name="connsiteY6" fmla="*/ 14159 h 4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114" h="462069">
                  <a:moveTo>
                    <a:pt x="335710" y="14159"/>
                  </a:moveTo>
                  <a:cubicBezTo>
                    <a:pt x="280573" y="-14457"/>
                    <a:pt x="208658" y="4604"/>
                    <a:pt x="175204" y="56700"/>
                  </a:cubicBezTo>
                  <a:lnTo>
                    <a:pt x="16771" y="303389"/>
                  </a:lnTo>
                  <a:cubicBezTo>
                    <a:pt x="-16683" y="355485"/>
                    <a:pt x="915" y="421006"/>
                    <a:pt x="56044" y="449614"/>
                  </a:cubicBezTo>
                  <a:cubicBezTo>
                    <a:pt x="111173" y="478230"/>
                    <a:pt x="183089" y="459168"/>
                    <a:pt x="216543" y="407080"/>
                  </a:cubicBezTo>
                  <a:lnTo>
                    <a:pt x="374983" y="160384"/>
                  </a:lnTo>
                  <a:cubicBezTo>
                    <a:pt x="408437" y="108295"/>
                    <a:pt x="390840" y="42774"/>
                    <a:pt x="335710" y="14159"/>
                  </a:cubicBezTo>
                  <a:close/>
                </a:path>
              </a:pathLst>
            </a:custGeom>
            <a:solidFill>
              <a:srgbClr val="D80053"/>
            </a:solidFill>
            <a:ln w="7948" cap="rnd">
              <a:noFill/>
              <a:prstDash val="solid"/>
              <a:round/>
            </a:ln>
          </p:spPr>
          <p:txBody>
            <a:bodyPr rtlCol="0" anchor="ctr"/>
            <a:lstStyle/>
            <a:p>
              <a:endParaRPr lang="en-CH" sz="4400"/>
            </a:p>
          </p:txBody>
        </p:sp>
        <p:sp>
          <p:nvSpPr>
            <p:cNvPr id="899" name="Freeform 898">
              <a:extLst>
                <a:ext uri="{FF2B5EF4-FFF2-40B4-BE49-F238E27FC236}">
                  <a16:creationId xmlns:a16="http://schemas.microsoft.com/office/drawing/2014/main" id="{BE8382F8-A500-DF9B-38C8-1BB21883A71E}"/>
                </a:ext>
              </a:extLst>
            </p:cNvPr>
            <p:cNvSpPr/>
            <p:nvPr/>
          </p:nvSpPr>
          <p:spPr>
            <a:xfrm>
              <a:off x="1786807" y="4083180"/>
              <a:ext cx="503846" cy="670547"/>
            </a:xfrm>
            <a:custGeom>
              <a:avLst/>
              <a:gdLst>
                <a:gd name="connsiteX0" fmla="*/ -239 w 503846"/>
                <a:gd name="connsiteY0" fmla="*/ 626 h 670547"/>
                <a:gd name="connsiteX1" fmla="*/ 503607 w 503846"/>
                <a:gd name="connsiteY1" fmla="*/ 626 h 670547"/>
                <a:gd name="connsiteX2" fmla="*/ 503607 w 503846"/>
                <a:gd name="connsiteY2" fmla="*/ 671173 h 670547"/>
                <a:gd name="connsiteX3" fmla="*/ -239 w 503846"/>
                <a:gd name="connsiteY3" fmla="*/ 671173 h 670547"/>
              </a:gdLst>
              <a:ahLst/>
              <a:cxnLst>
                <a:cxn ang="0">
                  <a:pos x="connsiteX0" y="connsiteY0"/>
                </a:cxn>
                <a:cxn ang="0">
                  <a:pos x="connsiteX1" y="connsiteY1"/>
                </a:cxn>
                <a:cxn ang="0">
                  <a:pos x="connsiteX2" y="connsiteY2"/>
                </a:cxn>
                <a:cxn ang="0">
                  <a:pos x="connsiteX3" y="connsiteY3"/>
                </a:cxn>
              </a:cxnLst>
              <a:rect l="l" t="t" r="r" b="b"/>
              <a:pathLst>
                <a:path w="503846" h="670547">
                  <a:moveTo>
                    <a:pt x="-239" y="626"/>
                  </a:moveTo>
                  <a:lnTo>
                    <a:pt x="503607" y="626"/>
                  </a:lnTo>
                  <a:lnTo>
                    <a:pt x="503607" y="671173"/>
                  </a:lnTo>
                  <a:lnTo>
                    <a:pt x="-239" y="671173"/>
                  </a:lnTo>
                  <a:close/>
                </a:path>
              </a:pathLst>
            </a:custGeom>
            <a:solidFill>
              <a:srgbClr val="D80053"/>
            </a:solidFill>
            <a:ln w="7948" cap="rnd">
              <a:noFill/>
              <a:prstDash val="solid"/>
              <a:round/>
            </a:ln>
          </p:spPr>
          <p:txBody>
            <a:bodyPr rtlCol="0" anchor="ctr"/>
            <a:lstStyle/>
            <a:p>
              <a:endParaRPr lang="en-CH" sz="4400"/>
            </a:p>
          </p:txBody>
        </p:sp>
        <p:sp>
          <p:nvSpPr>
            <p:cNvPr id="900" name="Freeform 899">
              <a:extLst>
                <a:ext uri="{FF2B5EF4-FFF2-40B4-BE49-F238E27FC236}">
                  <a16:creationId xmlns:a16="http://schemas.microsoft.com/office/drawing/2014/main" id="{061E3D84-F254-30F2-E90D-64E765139CB0}"/>
                </a:ext>
              </a:extLst>
            </p:cNvPr>
            <p:cNvSpPr/>
            <p:nvPr/>
          </p:nvSpPr>
          <p:spPr>
            <a:xfrm>
              <a:off x="1786807" y="4434972"/>
              <a:ext cx="503853" cy="318752"/>
            </a:xfrm>
            <a:custGeom>
              <a:avLst/>
              <a:gdLst>
                <a:gd name="connsiteX0" fmla="*/ 504456 w 503853"/>
                <a:gd name="connsiteY0" fmla="*/ 1451 h 318752"/>
                <a:gd name="connsiteX1" fmla="*/ 603 w 503853"/>
                <a:gd name="connsiteY1" fmla="*/ 1451 h 318752"/>
                <a:gd name="connsiteX2" fmla="*/ 603 w 503853"/>
                <a:gd name="connsiteY2" fmla="*/ 67675 h 318752"/>
                <a:gd name="connsiteX3" fmla="*/ 74390 w 503853"/>
                <a:gd name="connsiteY3" fmla="*/ 246240 h 318752"/>
                <a:gd name="connsiteX4" fmla="*/ 252530 w 503853"/>
                <a:gd name="connsiteY4" fmla="*/ 320203 h 318752"/>
                <a:gd name="connsiteX5" fmla="*/ 252530 w 503853"/>
                <a:gd name="connsiteY5" fmla="*/ 320203 h 318752"/>
                <a:gd name="connsiteX6" fmla="*/ 430669 w 503853"/>
                <a:gd name="connsiteY6" fmla="*/ 246240 h 318752"/>
                <a:gd name="connsiteX7" fmla="*/ 504456 w 503853"/>
                <a:gd name="connsiteY7" fmla="*/ 67675 h 318752"/>
                <a:gd name="connsiteX8" fmla="*/ 504456 w 503853"/>
                <a:gd name="connsiteY8" fmla="*/ 1451 h 3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853" h="318752">
                  <a:moveTo>
                    <a:pt x="504456" y="1451"/>
                  </a:moveTo>
                  <a:lnTo>
                    <a:pt x="603" y="1451"/>
                  </a:lnTo>
                  <a:lnTo>
                    <a:pt x="603" y="67675"/>
                  </a:lnTo>
                  <a:cubicBezTo>
                    <a:pt x="603" y="134648"/>
                    <a:pt x="27146" y="198882"/>
                    <a:pt x="74390" y="246240"/>
                  </a:cubicBezTo>
                  <a:cubicBezTo>
                    <a:pt x="121635" y="293597"/>
                    <a:pt x="185716" y="320203"/>
                    <a:pt x="252530" y="320203"/>
                  </a:cubicBezTo>
                  <a:lnTo>
                    <a:pt x="252530" y="320203"/>
                  </a:lnTo>
                  <a:cubicBezTo>
                    <a:pt x="319344" y="320203"/>
                    <a:pt x="383424" y="293597"/>
                    <a:pt x="430669" y="246240"/>
                  </a:cubicBezTo>
                  <a:cubicBezTo>
                    <a:pt x="477914" y="198882"/>
                    <a:pt x="504456" y="134648"/>
                    <a:pt x="504456" y="67675"/>
                  </a:cubicBezTo>
                  <a:lnTo>
                    <a:pt x="504456" y="1451"/>
                  </a:lnTo>
                  <a:close/>
                </a:path>
              </a:pathLst>
            </a:custGeom>
            <a:solidFill>
              <a:srgbClr val="FFFFFF"/>
            </a:solidFill>
            <a:ln w="58464" cap="rnd">
              <a:solidFill>
                <a:srgbClr val="D80053"/>
              </a:solidFill>
              <a:prstDash val="solid"/>
              <a:round/>
            </a:ln>
          </p:spPr>
          <p:txBody>
            <a:bodyPr rtlCol="0" anchor="ctr"/>
            <a:lstStyle/>
            <a:p>
              <a:endParaRPr lang="en-CH" sz="4400"/>
            </a:p>
          </p:txBody>
        </p:sp>
      </p:grpSp>
      <p:grpSp>
        <p:nvGrpSpPr>
          <p:cNvPr id="901" name="Graphic 4">
            <a:extLst>
              <a:ext uri="{FF2B5EF4-FFF2-40B4-BE49-F238E27FC236}">
                <a16:creationId xmlns:a16="http://schemas.microsoft.com/office/drawing/2014/main" id="{A11645BC-437F-505D-9019-011999193BC7}"/>
              </a:ext>
            </a:extLst>
          </p:cNvPr>
          <p:cNvGrpSpPr/>
          <p:nvPr/>
        </p:nvGrpSpPr>
        <p:grpSpPr>
          <a:xfrm>
            <a:off x="12534689" y="3582938"/>
            <a:ext cx="1251194" cy="1563428"/>
            <a:chOff x="12534689" y="3582938"/>
            <a:chExt cx="1251194" cy="1563428"/>
          </a:xfrm>
        </p:grpSpPr>
        <p:sp>
          <p:nvSpPr>
            <p:cNvPr id="902" name="Freeform 901">
              <a:extLst>
                <a:ext uri="{FF2B5EF4-FFF2-40B4-BE49-F238E27FC236}">
                  <a16:creationId xmlns:a16="http://schemas.microsoft.com/office/drawing/2014/main" id="{4B47CDA8-CEF2-6CA5-EBD1-C662D8C7BBE9}"/>
                </a:ext>
              </a:extLst>
            </p:cNvPr>
            <p:cNvSpPr/>
            <p:nvPr/>
          </p:nvSpPr>
          <p:spPr>
            <a:xfrm rot="10800000" flipV="1">
              <a:off x="12913953" y="3582938"/>
              <a:ext cx="503854" cy="452950"/>
            </a:xfrm>
            <a:custGeom>
              <a:avLst/>
              <a:gdLst>
                <a:gd name="connsiteX0" fmla="*/ 507267 w 503854"/>
                <a:gd name="connsiteY0" fmla="*/ 226825 h 452950"/>
                <a:gd name="connsiteX1" fmla="*/ 255340 w 503854"/>
                <a:gd name="connsiteY1" fmla="*/ 453300 h 452950"/>
                <a:gd name="connsiteX2" fmla="*/ 3413 w 503854"/>
                <a:gd name="connsiteY2" fmla="*/ 226825 h 452950"/>
                <a:gd name="connsiteX3" fmla="*/ 255340 w 503854"/>
                <a:gd name="connsiteY3" fmla="*/ 350 h 452950"/>
                <a:gd name="connsiteX4" fmla="*/ 507267 w 503854"/>
                <a:gd name="connsiteY4" fmla="*/ 226825 h 452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854" h="452950">
                  <a:moveTo>
                    <a:pt x="507267" y="226825"/>
                  </a:moveTo>
                  <a:cubicBezTo>
                    <a:pt x="507267" y="351904"/>
                    <a:pt x="394475" y="453300"/>
                    <a:pt x="255340" y="453300"/>
                  </a:cubicBezTo>
                  <a:cubicBezTo>
                    <a:pt x="116205" y="453300"/>
                    <a:pt x="3413" y="351904"/>
                    <a:pt x="3413" y="226825"/>
                  </a:cubicBezTo>
                  <a:cubicBezTo>
                    <a:pt x="3413" y="101746"/>
                    <a:pt x="116205" y="350"/>
                    <a:pt x="255340" y="350"/>
                  </a:cubicBezTo>
                  <a:cubicBezTo>
                    <a:pt x="394475" y="350"/>
                    <a:pt x="507267" y="101746"/>
                    <a:pt x="507267" y="226825"/>
                  </a:cubicBezTo>
                  <a:close/>
                </a:path>
              </a:pathLst>
            </a:custGeom>
            <a:solidFill>
              <a:srgbClr val="D80053"/>
            </a:solidFill>
            <a:ln w="7948" cap="rnd">
              <a:noFill/>
              <a:prstDash val="solid"/>
              <a:round/>
            </a:ln>
          </p:spPr>
          <p:txBody>
            <a:bodyPr rtlCol="0" anchor="ctr"/>
            <a:lstStyle/>
            <a:p>
              <a:endParaRPr lang="en-CH" sz="4400"/>
            </a:p>
          </p:txBody>
        </p:sp>
        <p:sp>
          <p:nvSpPr>
            <p:cNvPr id="903" name="Freeform 902">
              <a:extLst>
                <a:ext uri="{FF2B5EF4-FFF2-40B4-BE49-F238E27FC236}">
                  <a16:creationId xmlns:a16="http://schemas.microsoft.com/office/drawing/2014/main" id="{4BA977F8-8CBB-3B1B-0B8C-8371C50C5AA5}"/>
                </a:ext>
              </a:extLst>
            </p:cNvPr>
            <p:cNvSpPr/>
            <p:nvPr/>
          </p:nvSpPr>
          <p:spPr>
            <a:xfrm>
              <a:off x="12534689" y="4084049"/>
              <a:ext cx="482055" cy="433353"/>
            </a:xfrm>
            <a:custGeom>
              <a:avLst/>
              <a:gdLst>
                <a:gd name="connsiteX0" fmla="*/ 456854 w 482055"/>
                <a:gd name="connsiteY0" fmla="*/ 26229 h 433353"/>
                <a:gd name="connsiteX1" fmla="*/ 319938 w 482055"/>
                <a:gd name="connsiteY1" fmla="*/ 25864 h 433353"/>
                <a:gd name="connsiteX2" fmla="*/ 31464 w 482055"/>
                <a:gd name="connsiteY2" fmla="*/ 285191 h 433353"/>
                <a:gd name="connsiteX3" fmla="*/ 31870 w 482055"/>
                <a:gd name="connsiteY3" fmla="*/ 408269 h 433353"/>
                <a:gd name="connsiteX4" fmla="*/ 168786 w 482055"/>
                <a:gd name="connsiteY4" fmla="*/ 408635 h 433353"/>
                <a:gd name="connsiteX5" fmla="*/ 457251 w 482055"/>
                <a:gd name="connsiteY5" fmla="*/ 149308 h 433353"/>
                <a:gd name="connsiteX6" fmla="*/ 456846 w 482055"/>
                <a:gd name="connsiteY6" fmla="*/ 26229 h 43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55" h="433353">
                  <a:moveTo>
                    <a:pt x="456854" y="26229"/>
                  </a:moveTo>
                  <a:cubicBezTo>
                    <a:pt x="418957" y="-7839"/>
                    <a:pt x="357613" y="-7998"/>
                    <a:pt x="319938" y="25864"/>
                  </a:cubicBezTo>
                  <a:lnTo>
                    <a:pt x="31464" y="285191"/>
                  </a:lnTo>
                  <a:cubicBezTo>
                    <a:pt x="-6202" y="319061"/>
                    <a:pt x="-6019" y="374209"/>
                    <a:pt x="31870" y="408269"/>
                  </a:cubicBezTo>
                  <a:cubicBezTo>
                    <a:pt x="69767" y="442338"/>
                    <a:pt x="131112" y="442497"/>
                    <a:pt x="168786" y="408635"/>
                  </a:cubicBezTo>
                  <a:lnTo>
                    <a:pt x="457251" y="149308"/>
                  </a:lnTo>
                  <a:cubicBezTo>
                    <a:pt x="494926" y="115446"/>
                    <a:pt x="494743" y="60298"/>
                    <a:pt x="456846" y="26229"/>
                  </a:cubicBezTo>
                  <a:close/>
                </a:path>
              </a:pathLst>
            </a:custGeom>
            <a:solidFill>
              <a:srgbClr val="D80053"/>
            </a:solidFill>
            <a:ln w="7948" cap="rnd">
              <a:noFill/>
              <a:prstDash val="solid"/>
              <a:round/>
            </a:ln>
          </p:spPr>
          <p:txBody>
            <a:bodyPr rtlCol="0" anchor="ctr"/>
            <a:lstStyle/>
            <a:p>
              <a:endParaRPr lang="en-CH" sz="4400"/>
            </a:p>
          </p:txBody>
        </p:sp>
        <p:sp>
          <p:nvSpPr>
            <p:cNvPr id="904" name="Freeform 903">
              <a:extLst>
                <a:ext uri="{FF2B5EF4-FFF2-40B4-BE49-F238E27FC236}">
                  <a16:creationId xmlns:a16="http://schemas.microsoft.com/office/drawing/2014/main" id="{C6EF1E01-6D11-FDB0-69F0-B3DD5B18B6DD}"/>
                </a:ext>
              </a:extLst>
            </p:cNvPr>
            <p:cNvSpPr/>
            <p:nvPr/>
          </p:nvSpPr>
          <p:spPr>
            <a:xfrm>
              <a:off x="13303824" y="4083071"/>
              <a:ext cx="482059" cy="433354"/>
            </a:xfrm>
            <a:custGeom>
              <a:avLst/>
              <a:gdLst>
                <a:gd name="connsiteX0" fmla="*/ 32025 w 482059"/>
                <a:gd name="connsiteY0" fmla="*/ 26226 h 433354"/>
                <a:gd name="connsiteX1" fmla="*/ 168941 w 482059"/>
                <a:gd name="connsiteY1" fmla="*/ 25861 h 433354"/>
                <a:gd name="connsiteX2" fmla="*/ 457414 w 482059"/>
                <a:gd name="connsiteY2" fmla="*/ 285188 h 433354"/>
                <a:gd name="connsiteX3" fmla="*/ 457009 w 482059"/>
                <a:gd name="connsiteY3" fmla="*/ 408274 h 433354"/>
                <a:gd name="connsiteX4" fmla="*/ 320092 w 482059"/>
                <a:gd name="connsiteY4" fmla="*/ 408632 h 433354"/>
                <a:gd name="connsiteX5" fmla="*/ 31627 w 482059"/>
                <a:gd name="connsiteY5" fmla="*/ 149304 h 433354"/>
                <a:gd name="connsiteX6" fmla="*/ 32025 w 482059"/>
                <a:gd name="connsiteY6" fmla="*/ 26226 h 43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059" h="433354">
                  <a:moveTo>
                    <a:pt x="32025" y="26226"/>
                  </a:moveTo>
                  <a:cubicBezTo>
                    <a:pt x="69922" y="-7842"/>
                    <a:pt x="131267" y="-7993"/>
                    <a:pt x="168941" y="25861"/>
                  </a:cubicBezTo>
                  <a:lnTo>
                    <a:pt x="457414" y="285188"/>
                  </a:lnTo>
                  <a:cubicBezTo>
                    <a:pt x="495089" y="319057"/>
                    <a:pt x="494898" y="374206"/>
                    <a:pt x="457009" y="408274"/>
                  </a:cubicBezTo>
                  <a:cubicBezTo>
                    <a:pt x="419112" y="442334"/>
                    <a:pt x="357767" y="442501"/>
                    <a:pt x="320092" y="408632"/>
                  </a:cubicBezTo>
                  <a:lnTo>
                    <a:pt x="31627" y="149304"/>
                  </a:lnTo>
                  <a:cubicBezTo>
                    <a:pt x="-6047" y="115443"/>
                    <a:pt x="-5865" y="60287"/>
                    <a:pt x="32025" y="26226"/>
                  </a:cubicBezTo>
                  <a:close/>
                </a:path>
              </a:pathLst>
            </a:custGeom>
            <a:solidFill>
              <a:srgbClr val="D80053"/>
            </a:solidFill>
            <a:ln w="7948" cap="rnd">
              <a:noFill/>
              <a:prstDash val="solid"/>
              <a:round/>
            </a:ln>
          </p:spPr>
          <p:txBody>
            <a:bodyPr rtlCol="0" anchor="ctr"/>
            <a:lstStyle/>
            <a:p>
              <a:endParaRPr lang="en-CH" sz="4400"/>
            </a:p>
          </p:txBody>
        </p:sp>
        <p:sp>
          <p:nvSpPr>
            <p:cNvPr id="905" name="Freeform 904">
              <a:extLst>
                <a:ext uri="{FF2B5EF4-FFF2-40B4-BE49-F238E27FC236}">
                  <a16:creationId xmlns:a16="http://schemas.microsoft.com/office/drawing/2014/main" id="{ACF34060-E7A5-16A0-5DEC-FC76A52706B9}"/>
                </a:ext>
              </a:extLst>
            </p:cNvPr>
            <p:cNvSpPr/>
            <p:nvPr/>
          </p:nvSpPr>
          <p:spPr>
            <a:xfrm>
              <a:off x="12675776" y="4475461"/>
              <a:ext cx="463312" cy="416502"/>
            </a:xfrm>
            <a:custGeom>
              <a:avLst/>
              <a:gdLst>
                <a:gd name="connsiteX0" fmla="*/ 432767 w 463312"/>
                <a:gd name="connsiteY0" fmla="*/ 31222 h 416502"/>
                <a:gd name="connsiteX1" fmla="*/ 270138 w 463312"/>
                <a:gd name="connsiteY1" fmla="*/ 30793 h 416502"/>
                <a:gd name="connsiteX2" fmla="*/ 36778 w 463312"/>
                <a:gd name="connsiteY2" fmla="*/ 240568 h 416502"/>
                <a:gd name="connsiteX3" fmla="*/ 37263 w 463312"/>
                <a:gd name="connsiteY3" fmla="*/ 386769 h 416502"/>
                <a:gd name="connsiteX4" fmla="*/ 199892 w 463312"/>
                <a:gd name="connsiteY4" fmla="*/ 387206 h 416502"/>
                <a:gd name="connsiteX5" fmla="*/ 433252 w 463312"/>
                <a:gd name="connsiteY5" fmla="*/ 177423 h 416502"/>
                <a:gd name="connsiteX6" fmla="*/ 432767 w 463312"/>
                <a:gd name="connsiteY6" fmla="*/ 31222 h 4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12" h="416502">
                  <a:moveTo>
                    <a:pt x="432767" y="31222"/>
                  </a:moveTo>
                  <a:cubicBezTo>
                    <a:pt x="387756" y="-9245"/>
                    <a:pt x="314887" y="-9435"/>
                    <a:pt x="270138" y="30793"/>
                  </a:cubicBezTo>
                  <a:lnTo>
                    <a:pt x="36778" y="240568"/>
                  </a:lnTo>
                  <a:cubicBezTo>
                    <a:pt x="-7971" y="280797"/>
                    <a:pt x="-7748" y="346310"/>
                    <a:pt x="37263" y="386769"/>
                  </a:cubicBezTo>
                  <a:cubicBezTo>
                    <a:pt x="82274" y="427236"/>
                    <a:pt x="155143" y="427435"/>
                    <a:pt x="199892" y="387206"/>
                  </a:cubicBezTo>
                  <a:lnTo>
                    <a:pt x="433252" y="177423"/>
                  </a:lnTo>
                  <a:cubicBezTo>
                    <a:pt x="478000" y="137195"/>
                    <a:pt x="477786" y="71689"/>
                    <a:pt x="432767" y="31222"/>
                  </a:cubicBezTo>
                  <a:close/>
                </a:path>
              </a:pathLst>
            </a:custGeom>
            <a:solidFill>
              <a:srgbClr val="D80053"/>
            </a:solidFill>
            <a:ln w="7948" cap="rnd">
              <a:noFill/>
              <a:prstDash val="solid"/>
              <a:round/>
            </a:ln>
          </p:spPr>
          <p:txBody>
            <a:bodyPr rtlCol="0" anchor="ctr"/>
            <a:lstStyle/>
            <a:p>
              <a:endParaRPr lang="en-CH" sz="4400"/>
            </a:p>
          </p:txBody>
        </p:sp>
        <p:sp>
          <p:nvSpPr>
            <p:cNvPr id="906" name="Freeform 905">
              <a:extLst>
                <a:ext uri="{FF2B5EF4-FFF2-40B4-BE49-F238E27FC236}">
                  <a16:creationId xmlns:a16="http://schemas.microsoft.com/office/drawing/2014/main" id="{1B3DC567-2D8B-AB4C-E1F8-FC0A7D3622BF}"/>
                </a:ext>
              </a:extLst>
            </p:cNvPr>
            <p:cNvSpPr/>
            <p:nvPr/>
          </p:nvSpPr>
          <p:spPr>
            <a:xfrm>
              <a:off x="13186159" y="4469013"/>
              <a:ext cx="463307" cy="416500"/>
            </a:xfrm>
            <a:custGeom>
              <a:avLst/>
              <a:gdLst>
                <a:gd name="connsiteX0" fmla="*/ 37363 w 463307"/>
                <a:gd name="connsiteY0" fmla="*/ 31216 h 416500"/>
                <a:gd name="connsiteX1" fmla="*/ 200000 w 463307"/>
                <a:gd name="connsiteY1" fmla="*/ 30787 h 416500"/>
                <a:gd name="connsiteX2" fmla="*/ 433360 w 463307"/>
                <a:gd name="connsiteY2" fmla="*/ 240570 h 416500"/>
                <a:gd name="connsiteX3" fmla="*/ 432867 w 463307"/>
                <a:gd name="connsiteY3" fmla="*/ 386771 h 416500"/>
                <a:gd name="connsiteX4" fmla="*/ 270238 w 463307"/>
                <a:gd name="connsiteY4" fmla="*/ 387200 h 416500"/>
                <a:gd name="connsiteX5" fmla="*/ 36878 w 463307"/>
                <a:gd name="connsiteY5" fmla="*/ 177418 h 416500"/>
                <a:gd name="connsiteX6" fmla="*/ 37363 w 463307"/>
                <a:gd name="connsiteY6" fmla="*/ 31216 h 41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07" h="416500">
                  <a:moveTo>
                    <a:pt x="37363" y="31216"/>
                  </a:moveTo>
                  <a:cubicBezTo>
                    <a:pt x="82374" y="-9243"/>
                    <a:pt x="155251" y="-9441"/>
                    <a:pt x="200000" y="30787"/>
                  </a:cubicBezTo>
                  <a:lnTo>
                    <a:pt x="433360" y="240570"/>
                  </a:lnTo>
                  <a:cubicBezTo>
                    <a:pt x="478101" y="280791"/>
                    <a:pt x="477878" y="346304"/>
                    <a:pt x="432867" y="386771"/>
                  </a:cubicBezTo>
                  <a:cubicBezTo>
                    <a:pt x="387857" y="427230"/>
                    <a:pt x="314987" y="427429"/>
                    <a:pt x="270238" y="387200"/>
                  </a:cubicBezTo>
                  <a:lnTo>
                    <a:pt x="36878" y="177418"/>
                  </a:lnTo>
                  <a:cubicBezTo>
                    <a:pt x="-7862" y="137197"/>
                    <a:pt x="-7648" y="71683"/>
                    <a:pt x="37363" y="31216"/>
                  </a:cubicBezTo>
                  <a:close/>
                </a:path>
              </a:pathLst>
            </a:custGeom>
            <a:solidFill>
              <a:srgbClr val="D80053"/>
            </a:solidFill>
            <a:ln w="7948" cap="rnd">
              <a:noFill/>
              <a:prstDash val="solid"/>
              <a:round/>
            </a:ln>
          </p:spPr>
          <p:txBody>
            <a:bodyPr rtlCol="0" anchor="ctr"/>
            <a:lstStyle/>
            <a:p>
              <a:endParaRPr lang="en-CH" sz="4400"/>
            </a:p>
          </p:txBody>
        </p:sp>
        <p:sp>
          <p:nvSpPr>
            <p:cNvPr id="907" name="Freeform 906">
              <a:extLst>
                <a:ext uri="{FF2B5EF4-FFF2-40B4-BE49-F238E27FC236}">
                  <a16:creationId xmlns:a16="http://schemas.microsoft.com/office/drawing/2014/main" id="{AF4C9F7F-FAD3-309F-2A4F-625122A511D8}"/>
                </a:ext>
              </a:extLst>
            </p:cNvPr>
            <p:cNvSpPr/>
            <p:nvPr/>
          </p:nvSpPr>
          <p:spPr>
            <a:xfrm>
              <a:off x="12677366" y="4684297"/>
              <a:ext cx="392111" cy="462069"/>
            </a:xfrm>
            <a:custGeom>
              <a:avLst/>
              <a:gdLst>
                <a:gd name="connsiteX0" fmla="*/ 59575 w 392111"/>
                <a:gd name="connsiteY0" fmla="*/ 14159 h 462069"/>
                <a:gd name="connsiteX1" fmla="*/ 220081 w 392111"/>
                <a:gd name="connsiteY1" fmla="*/ 56700 h 462069"/>
                <a:gd name="connsiteX2" fmla="*/ 378513 w 392111"/>
                <a:gd name="connsiteY2" fmla="*/ 303389 h 462069"/>
                <a:gd name="connsiteX3" fmla="*/ 339241 w 392111"/>
                <a:gd name="connsiteY3" fmla="*/ 449614 h 462069"/>
                <a:gd name="connsiteX4" fmla="*/ 178742 w 392111"/>
                <a:gd name="connsiteY4" fmla="*/ 407080 h 462069"/>
                <a:gd name="connsiteX5" fmla="*/ 20310 w 392111"/>
                <a:gd name="connsiteY5" fmla="*/ 160384 h 462069"/>
                <a:gd name="connsiteX6" fmla="*/ 59575 w 392111"/>
                <a:gd name="connsiteY6" fmla="*/ 14159 h 4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111" h="462069">
                  <a:moveTo>
                    <a:pt x="59575" y="14159"/>
                  </a:moveTo>
                  <a:cubicBezTo>
                    <a:pt x="114703" y="-14457"/>
                    <a:pt x="186627" y="4604"/>
                    <a:pt x="220081" y="56700"/>
                  </a:cubicBezTo>
                  <a:lnTo>
                    <a:pt x="378513" y="303389"/>
                  </a:lnTo>
                  <a:cubicBezTo>
                    <a:pt x="411968" y="355485"/>
                    <a:pt x="394370" y="421006"/>
                    <a:pt x="339241" y="449614"/>
                  </a:cubicBezTo>
                  <a:cubicBezTo>
                    <a:pt x="284112" y="478230"/>
                    <a:pt x="212196" y="459168"/>
                    <a:pt x="178742" y="407080"/>
                  </a:cubicBezTo>
                  <a:lnTo>
                    <a:pt x="20310" y="160384"/>
                  </a:lnTo>
                  <a:cubicBezTo>
                    <a:pt x="-13152" y="108295"/>
                    <a:pt x="4446" y="42774"/>
                    <a:pt x="59575" y="14159"/>
                  </a:cubicBezTo>
                  <a:close/>
                </a:path>
              </a:pathLst>
            </a:custGeom>
            <a:solidFill>
              <a:srgbClr val="D80053"/>
            </a:solidFill>
            <a:ln w="7948" cap="rnd">
              <a:noFill/>
              <a:prstDash val="solid"/>
              <a:round/>
            </a:ln>
          </p:spPr>
          <p:txBody>
            <a:bodyPr rtlCol="0" anchor="ctr"/>
            <a:lstStyle/>
            <a:p>
              <a:endParaRPr lang="en-CH" sz="4400"/>
            </a:p>
          </p:txBody>
        </p:sp>
        <p:sp>
          <p:nvSpPr>
            <p:cNvPr id="908" name="Freeform 907">
              <a:extLst>
                <a:ext uri="{FF2B5EF4-FFF2-40B4-BE49-F238E27FC236}">
                  <a16:creationId xmlns:a16="http://schemas.microsoft.com/office/drawing/2014/main" id="{35099D5E-B8D0-9509-ECBC-1CFA0B2911D2}"/>
                </a:ext>
              </a:extLst>
            </p:cNvPr>
            <p:cNvSpPr/>
            <p:nvPr/>
          </p:nvSpPr>
          <p:spPr>
            <a:xfrm>
              <a:off x="13263403" y="4684297"/>
              <a:ext cx="392114" cy="462069"/>
            </a:xfrm>
            <a:custGeom>
              <a:avLst/>
              <a:gdLst>
                <a:gd name="connsiteX0" fmla="*/ 339362 w 392114"/>
                <a:gd name="connsiteY0" fmla="*/ 14159 h 462069"/>
                <a:gd name="connsiteX1" fmla="*/ 178856 w 392114"/>
                <a:gd name="connsiteY1" fmla="*/ 56700 h 462069"/>
                <a:gd name="connsiteX2" fmla="*/ 20423 w 392114"/>
                <a:gd name="connsiteY2" fmla="*/ 303389 h 462069"/>
                <a:gd name="connsiteX3" fmla="*/ 59696 w 392114"/>
                <a:gd name="connsiteY3" fmla="*/ 449614 h 462069"/>
                <a:gd name="connsiteX4" fmla="*/ 220194 w 392114"/>
                <a:gd name="connsiteY4" fmla="*/ 407080 h 462069"/>
                <a:gd name="connsiteX5" fmla="*/ 378635 w 392114"/>
                <a:gd name="connsiteY5" fmla="*/ 160384 h 462069"/>
                <a:gd name="connsiteX6" fmla="*/ 339362 w 392114"/>
                <a:gd name="connsiteY6" fmla="*/ 14159 h 4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114" h="462069">
                  <a:moveTo>
                    <a:pt x="339362" y="14159"/>
                  </a:moveTo>
                  <a:cubicBezTo>
                    <a:pt x="284225" y="-14457"/>
                    <a:pt x="212310" y="4604"/>
                    <a:pt x="178856" y="56700"/>
                  </a:cubicBezTo>
                  <a:lnTo>
                    <a:pt x="20423" y="303389"/>
                  </a:lnTo>
                  <a:cubicBezTo>
                    <a:pt x="-13031" y="355485"/>
                    <a:pt x="4566" y="421006"/>
                    <a:pt x="59696" y="449614"/>
                  </a:cubicBezTo>
                  <a:cubicBezTo>
                    <a:pt x="114824" y="478230"/>
                    <a:pt x="186740" y="459168"/>
                    <a:pt x="220194" y="407080"/>
                  </a:cubicBezTo>
                  <a:lnTo>
                    <a:pt x="378635" y="160384"/>
                  </a:lnTo>
                  <a:cubicBezTo>
                    <a:pt x="412089" y="108295"/>
                    <a:pt x="394491" y="42774"/>
                    <a:pt x="339362" y="14159"/>
                  </a:cubicBezTo>
                  <a:close/>
                </a:path>
              </a:pathLst>
            </a:custGeom>
            <a:solidFill>
              <a:srgbClr val="D80053"/>
            </a:solidFill>
            <a:ln w="7948" cap="rnd">
              <a:noFill/>
              <a:prstDash val="solid"/>
              <a:round/>
            </a:ln>
          </p:spPr>
          <p:txBody>
            <a:bodyPr rtlCol="0" anchor="ctr"/>
            <a:lstStyle/>
            <a:p>
              <a:endParaRPr lang="en-CH" sz="4400"/>
            </a:p>
          </p:txBody>
        </p:sp>
        <p:sp>
          <p:nvSpPr>
            <p:cNvPr id="909" name="Freeform 908">
              <a:extLst>
                <a:ext uri="{FF2B5EF4-FFF2-40B4-BE49-F238E27FC236}">
                  <a16:creationId xmlns:a16="http://schemas.microsoft.com/office/drawing/2014/main" id="{97A67612-8BE0-13EA-46CF-7CCEF3F8E876}"/>
                </a:ext>
              </a:extLst>
            </p:cNvPr>
            <p:cNvSpPr/>
            <p:nvPr/>
          </p:nvSpPr>
          <p:spPr>
            <a:xfrm>
              <a:off x="12913965" y="4083180"/>
              <a:ext cx="503846" cy="670547"/>
            </a:xfrm>
            <a:custGeom>
              <a:avLst/>
              <a:gdLst>
                <a:gd name="connsiteX0" fmla="*/ 3412 w 503846"/>
                <a:gd name="connsiteY0" fmla="*/ 626 h 670547"/>
                <a:gd name="connsiteX1" fmla="*/ 507259 w 503846"/>
                <a:gd name="connsiteY1" fmla="*/ 626 h 670547"/>
                <a:gd name="connsiteX2" fmla="*/ 507259 w 503846"/>
                <a:gd name="connsiteY2" fmla="*/ 671173 h 670547"/>
                <a:gd name="connsiteX3" fmla="*/ 3412 w 503846"/>
                <a:gd name="connsiteY3" fmla="*/ 671173 h 670547"/>
              </a:gdLst>
              <a:ahLst/>
              <a:cxnLst>
                <a:cxn ang="0">
                  <a:pos x="connsiteX0" y="connsiteY0"/>
                </a:cxn>
                <a:cxn ang="0">
                  <a:pos x="connsiteX1" y="connsiteY1"/>
                </a:cxn>
                <a:cxn ang="0">
                  <a:pos x="connsiteX2" y="connsiteY2"/>
                </a:cxn>
                <a:cxn ang="0">
                  <a:pos x="connsiteX3" y="connsiteY3"/>
                </a:cxn>
              </a:cxnLst>
              <a:rect l="l" t="t" r="r" b="b"/>
              <a:pathLst>
                <a:path w="503846" h="670547">
                  <a:moveTo>
                    <a:pt x="3412" y="626"/>
                  </a:moveTo>
                  <a:lnTo>
                    <a:pt x="507259" y="626"/>
                  </a:lnTo>
                  <a:lnTo>
                    <a:pt x="507259" y="671173"/>
                  </a:lnTo>
                  <a:lnTo>
                    <a:pt x="3412" y="671173"/>
                  </a:lnTo>
                  <a:close/>
                </a:path>
              </a:pathLst>
            </a:custGeom>
            <a:solidFill>
              <a:srgbClr val="D80053"/>
            </a:solidFill>
            <a:ln w="7948" cap="rnd">
              <a:noFill/>
              <a:prstDash val="solid"/>
              <a:round/>
            </a:ln>
          </p:spPr>
          <p:txBody>
            <a:bodyPr rtlCol="0" anchor="ctr"/>
            <a:lstStyle/>
            <a:p>
              <a:endParaRPr lang="en-CH" sz="4400"/>
            </a:p>
          </p:txBody>
        </p:sp>
        <p:sp>
          <p:nvSpPr>
            <p:cNvPr id="910" name="Freeform 909">
              <a:extLst>
                <a:ext uri="{FF2B5EF4-FFF2-40B4-BE49-F238E27FC236}">
                  <a16:creationId xmlns:a16="http://schemas.microsoft.com/office/drawing/2014/main" id="{943E5A5E-C0A3-C117-BD95-4C2EAFDF03CE}"/>
                </a:ext>
              </a:extLst>
            </p:cNvPr>
            <p:cNvSpPr/>
            <p:nvPr/>
          </p:nvSpPr>
          <p:spPr>
            <a:xfrm>
              <a:off x="12913965" y="4434972"/>
              <a:ext cx="503853" cy="318752"/>
            </a:xfrm>
            <a:custGeom>
              <a:avLst/>
              <a:gdLst>
                <a:gd name="connsiteX0" fmla="*/ 508108 w 503853"/>
                <a:gd name="connsiteY0" fmla="*/ 1451 h 318752"/>
                <a:gd name="connsiteX1" fmla="*/ 4255 w 503853"/>
                <a:gd name="connsiteY1" fmla="*/ 1451 h 318752"/>
                <a:gd name="connsiteX2" fmla="*/ 4255 w 503853"/>
                <a:gd name="connsiteY2" fmla="*/ 67675 h 318752"/>
                <a:gd name="connsiteX3" fmla="*/ 78042 w 503853"/>
                <a:gd name="connsiteY3" fmla="*/ 246240 h 318752"/>
                <a:gd name="connsiteX4" fmla="*/ 256181 w 503853"/>
                <a:gd name="connsiteY4" fmla="*/ 320203 h 318752"/>
                <a:gd name="connsiteX5" fmla="*/ 256181 w 503853"/>
                <a:gd name="connsiteY5" fmla="*/ 320203 h 318752"/>
                <a:gd name="connsiteX6" fmla="*/ 434321 w 503853"/>
                <a:gd name="connsiteY6" fmla="*/ 246240 h 318752"/>
                <a:gd name="connsiteX7" fmla="*/ 508108 w 503853"/>
                <a:gd name="connsiteY7" fmla="*/ 67675 h 318752"/>
                <a:gd name="connsiteX8" fmla="*/ 508108 w 503853"/>
                <a:gd name="connsiteY8" fmla="*/ 1451 h 31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853" h="318752">
                  <a:moveTo>
                    <a:pt x="508108" y="1451"/>
                  </a:moveTo>
                  <a:lnTo>
                    <a:pt x="4255" y="1451"/>
                  </a:lnTo>
                  <a:lnTo>
                    <a:pt x="4255" y="67675"/>
                  </a:lnTo>
                  <a:cubicBezTo>
                    <a:pt x="4255" y="134648"/>
                    <a:pt x="30797" y="198882"/>
                    <a:pt x="78042" y="246240"/>
                  </a:cubicBezTo>
                  <a:cubicBezTo>
                    <a:pt x="125287" y="293597"/>
                    <a:pt x="189367" y="320203"/>
                    <a:pt x="256181" y="320203"/>
                  </a:cubicBezTo>
                  <a:lnTo>
                    <a:pt x="256181" y="320203"/>
                  </a:lnTo>
                  <a:cubicBezTo>
                    <a:pt x="322995" y="320203"/>
                    <a:pt x="387076" y="293597"/>
                    <a:pt x="434321" y="246240"/>
                  </a:cubicBezTo>
                  <a:cubicBezTo>
                    <a:pt x="481565" y="198882"/>
                    <a:pt x="508108" y="134648"/>
                    <a:pt x="508108" y="67675"/>
                  </a:cubicBezTo>
                  <a:lnTo>
                    <a:pt x="508108" y="1451"/>
                  </a:lnTo>
                  <a:close/>
                </a:path>
              </a:pathLst>
            </a:custGeom>
            <a:solidFill>
              <a:srgbClr val="FFFFFF"/>
            </a:solidFill>
            <a:ln w="58464" cap="rnd">
              <a:solidFill>
                <a:srgbClr val="D80053"/>
              </a:solidFill>
              <a:prstDash val="solid"/>
              <a:round/>
            </a:ln>
          </p:spPr>
          <p:txBody>
            <a:bodyPr rtlCol="0" anchor="ctr"/>
            <a:lstStyle/>
            <a:p>
              <a:endParaRPr lang="en-CH" sz="4400"/>
            </a:p>
          </p:txBody>
        </p:sp>
      </p:grpSp>
      <p:grpSp>
        <p:nvGrpSpPr>
          <p:cNvPr id="911" name="Graphic 4">
            <a:extLst>
              <a:ext uri="{FF2B5EF4-FFF2-40B4-BE49-F238E27FC236}">
                <a16:creationId xmlns:a16="http://schemas.microsoft.com/office/drawing/2014/main" id="{EFE84B43-AE97-BB4A-D825-346C06B516FA}"/>
              </a:ext>
            </a:extLst>
          </p:cNvPr>
          <p:cNvGrpSpPr/>
          <p:nvPr/>
        </p:nvGrpSpPr>
        <p:grpSpPr>
          <a:xfrm>
            <a:off x="6906562" y="1982999"/>
            <a:ext cx="4410028" cy="5112547"/>
            <a:chOff x="6906562" y="1982999"/>
            <a:chExt cx="4410028" cy="5112547"/>
          </a:xfrm>
          <a:solidFill>
            <a:srgbClr val="AEBDE9"/>
          </a:solidFill>
        </p:grpSpPr>
        <p:sp>
          <p:nvSpPr>
            <p:cNvPr id="912" name="Freeform 911">
              <a:extLst>
                <a:ext uri="{FF2B5EF4-FFF2-40B4-BE49-F238E27FC236}">
                  <a16:creationId xmlns:a16="http://schemas.microsoft.com/office/drawing/2014/main" id="{4566D98B-D9F0-B1B4-8D89-67A44841A2C4}"/>
                </a:ext>
              </a:extLst>
            </p:cNvPr>
            <p:cNvSpPr/>
            <p:nvPr/>
          </p:nvSpPr>
          <p:spPr>
            <a:xfrm>
              <a:off x="6906562" y="1982999"/>
              <a:ext cx="4410028" cy="5112547"/>
            </a:xfrm>
            <a:custGeom>
              <a:avLst/>
              <a:gdLst>
                <a:gd name="connsiteX0" fmla="*/ 3145632 w 4410028"/>
                <a:gd name="connsiteY0" fmla="*/ 488922 h 5112547"/>
                <a:gd name="connsiteX1" fmla="*/ 3340646 w 4410028"/>
                <a:gd name="connsiteY1" fmla="*/ 757370 h 5112547"/>
                <a:gd name="connsiteX2" fmla="*/ 3336102 w 4410028"/>
                <a:gd name="connsiteY2" fmla="*/ 693262 h 5112547"/>
                <a:gd name="connsiteX3" fmla="*/ 3282288 w 4410028"/>
                <a:gd name="connsiteY3" fmla="*/ 741859 h 5112547"/>
                <a:gd name="connsiteX4" fmla="*/ 3195953 w 4410028"/>
                <a:gd name="connsiteY4" fmla="*/ 619052 h 5112547"/>
                <a:gd name="connsiteX5" fmla="*/ 3236924 w 4410028"/>
                <a:gd name="connsiteY5" fmla="*/ 758046 h 5112547"/>
                <a:gd name="connsiteX6" fmla="*/ 3341510 w 4410028"/>
                <a:gd name="connsiteY6" fmla="*/ 946349 h 5112547"/>
                <a:gd name="connsiteX7" fmla="*/ 3374407 w 4410028"/>
                <a:gd name="connsiteY7" fmla="*/ 1084180 h 5112547"/>
                <a:gd name="connsiteX8" fmla="*/ 3411134 w 4410028"/>
                <a:gd name="connsiteY8" fmla="*/ 1155310 h 5112547"/>
                <a:gd name="connsiteX9" fmla="*/ 3538778 w 4410028"/>
                <a:gd name="connsiteY9" fmla="*/ 1422293 h 5112547"/>
                <a:gd name="connsiteX10" fmla="*/ 3565290 w 4410028"/>
                <a:gd name="connsiteY10" fmla="*/ 1522191 h 5112547"/>
                <a:gd name="connsiteX11" fmla="*/ 3712237 w 4410028"/>
                <a:gd name="connsiteY11" fmla="*/ 1707228 h 5112547"/>
                <a:gd name="connsiteX12" fmla="*/ 3791403 w 4410028"/>
                <a:gd name="connsiteY12" fmla="*/ 1755262 h 5112547"/>
                <a:gd name="connsiteX13" fmla="*/ 3841830 w 4410028"/>
                <a:gd name="connsiteY13" fmla="*/ 1915436 h 5112547"/>
                <a:gd name="connsiteX14" fmla="*/ 4123277 w 4410028"/>
                <a:gd name="connsiteY14" fmla="*/ 1959152 h 5112547"/>
                <a:gd name="connsiteX15" fmla="*/ 4337617 w 4410028"/>
                <a:gd name="connsiteY15" fmla="*/ 1907362 h 5112547"/>
                <a:gd name="connsiteX16" fmla="*/ 4405051 w 4410028"/>
                <a:gd name="connsiteY16" fmla="*/ 1983938 h 5112547"/>
                <a:gd name="connsiteX17" fmla="*/ 4040566 w 4410028"/>
                <a:gd name="connsiteY17" fmla="*/ 2550090 h 5112547"/>
                <a:gd name="connsiteX18" fmla="*/ 3803766 w 4410028"/>
                <a:gd name="connsiteY18" fmla="*/ 2729006 h 5112547"/>
                <a:gd name="connsiteX19" fmla="*/ 3771759 w 4410028"/>
                <a:gd name="connsiteY19" fmla="*/ 2761679 h 5112547"/>
                <a:gd name="connsiteX20" fmla="*/ 3633224 w 4410028"/>
                <a:gd name="connsiteY20" fmla="*/ 3016945 h 5112547"/>
                <a:gd name="connsiteX21" fmla="*/ 3631910 w 4410028"/>
                <a:gd name="connsiteY21" fmla="*/ 3122364 h 5112547"/>
                <a:gd name="connsiteX22" fmla="*/ 3719447 w 4410028"/>
                <a:gd name="connsiteY22" fmla="*/ 3362382 h 5112547"/>
                <a:gd name="connsiteX23" fmla="*/ 3723165 w 4410028"/>
                <a:gd name="connsiteY23" fmla="*/ 3445117 h 5112547"/>
                <a:gd name="connsiteX24" fmla="*/ 3705027 w 4410028"/>
                <a:gd name="connsiteY24" fmla="*/ 3660387 h 5112547"/>
                <a:gd name="connsiteX25" fmla="*/ 3583804 w 4410028"/>
                <a:gd name="connsiteY25" fmla="*/ 3820862 h 5112547"/>
                <a:gd name="connsiteX26" fmla="*/ 3535436 w 4410028"/>
                <a:gd name="connsiteY26" fmla="*/ 3846850 h 5112547"/>
                <a:gd name="connsiteX27" fmla="*/ 3381617 w 4410028"/>
                <a:gd name="connsiteY27" fmla="*/ 3981037 h 5112547"/>
                <a:gd name="connsiteX28" fmla="*/ 3360549 w 4410028"/>
                <a:gd name="connsiteY28" fmla="*/ 4101816 h 5112547"/>
                <a:gd name="connsiteX29" fmla="*/ 3255775 w 4410028"/>
                <a:gd name="connsiteY29" fmla="*/ 4414242 h 5112547"/>
                <a:gd name="connsiteX30" fmla="*/ 3213641 w 4410028"/>
                <a:gd name="connsiteY30" fmla="*/ 4480678 h 5112547"/>
                <a:gd name="connsiteX31" fmla="*/ 3181382 w 4410028"/>
                <a:gd name="connsiteY31" fmla="*/ 4623502 h 5112547"/>
                <a:gd name="connsiteX32" fmla="*/ 3031544 w 4410028"/>
                <a:gd name="connsiteY32" fmla="*/ 4847935 h 5112547"/>
                <a:gd name="connsiteX33" fmla="*/ 2909121 w 4410028"/>
                <a:gd name="connsiteY33" fmla="*/ 4997669 h 5112547"/>
                <a:gd name="connsiteX34" fmla="*/ 2812308 w 4410028"/>
                <a:gd name="connsiteY34" fmla="*/ 5062228 h 5112547"/>
                <a:gd name="connsiteX35" fmla="*/ 2585636 w 4410028"/>
                <a:gd name="connsiteY35" fmla="*/ 5097906 h 5112547"/>
                <a:gd name="connsiteX36" fmla="*/ 2457954 w 4410028"/>
                <a:gd name="connsiteY36" fmla="*/ 5110900 h 5112547"/>
                <a:gd name="connsiteX37" fmla="*/ 2274093 w 4410028"/>
                <a:gd name="connsiteY37" fmla="*/ 4951738 h 5112547"/>
                <a:gd name="connsiteX38" fmla="*/ 2248970 w 4410028"/>
                <a:gd name="connsiteY38" fmla="*/ 4856084 h 5112547"/>
                <a:gd name="connsiteX39" fmla="*/ 2032587 w 4410028"/>
                <a:gd name="connsiteY39" fmla="*/ 4322756 h 5112547"/>
                <a:gd name="connsiteX40" fmla="*/ 1911703 w 4410028"/>
                <a:gd name="connsiteY40" fmla="*/ 4011495 h 5112547"/>
                <a:gd name="connsiteX41" fmla="*/ 1874188 w 4410028"/>
                <a:gd name="connsiteY41" fmla="*/ 3715556 h 5112547"/>
                <a:gd name="connsiteX42" fmla="*/ 1959358 w 4410028"/>
                <a:gd name="connsiteY42" fmla="*/ 3538931 h 5112547"/>
                <a:gd name="connsiteX43" fmla="*/ 1985834 w 4410028"/>
                <a:gd name="connsiteY43" fmla="*/ 3331774 h 5112547"/>
                <a:gd name="connsiteX44" fmla="*/ 1744553 w 4410028"/>
                <a:gd name="connsiteY44" fmla="*/ 2862291 h 5112547"/>
                <a:gd name="connsiteX45" fmla="*/ 1714698 w 4410028"/>
                <a:gd name="connsiteY45" fmla="*/ 2677291 h 5112547"/>
                <a:gd name="connsiteX46" fmla="*/ 1718942 w 4410028"/>
                <a:gd name="connsiteY46" fmla="*/ 2438963 h 5112547"/>
                <a:gd name="connsiteX47" fmla="*/ 1596631 w 4410028"/>
                <a:gd name="connsiteY47" fmla="*/ 2383981 h 5112547"/>
                <a:gd name="connsiteX48" fmla="*/ 1544281 w 4410028"/>
                <a:gd name="connsiteY48" fmla="*/ 2399379 h 5112547"/>
                <a:gd name="connsiteX49" fmla="*/ 1439657 w 4410028"/>
                <a:gd name="connsiteY49" fmla="*/ 2344811 h 5112547"/>
                <a:gd name="connsiteX50" fmla="*/ 1278892 w 4410028"/>
                <a:gd name="connsiteY50" fmla="*/ 2263240 h 5112547"/>
                <a:gd name="connsiteX51" fmla="*/ 1098072 w 4410028"/>
                <a:gd name="connsiteY51" fmla="*/ 2293397 h 5112547"/>
                <a:gd name="connsiteX52" fmla="*/ 1034532 w 4410028"/>
                <a:gd name="connsiteY52" fmla="*/ 2326371 h 5112547"/>
                <a:gd name="connsiteX53" fmla="*/ 901180 w 4410028"/>
                <a:gd name="connsiteY53" fmla="*/ 2347027 h 5112547"/>
                <a:gd name="connsiteX54" fmla="*/ 748751 w 4410028"/>
                <a:gd name="connsiteY54" fmla="*/ 2343496 h 5112547"/>
                <a:gd name="connsiteX55" fmla="*/ 306034 w 4410028"/>
                <a:gd name="connsiteY55" fmla="*/ 2200184 h 5112547"/>
                <a:gd name="connsiteX56" fmla="*/ 140048 w 4410028"/>
                <a:gd name="connsiteY56" fmla="*/ 1986755 h 5112547"/>
                <a:gd name="connsiteX57" fmla="*/ 129834 w 4410028"/>
                <a:gd name="connsiteY57" fmla="*/ 1971169 h 5112547"/>
                <a:gd name="connsiteX58" fmla="*/ 25586 w 4410028"/>
                <a:gd name="connsiteY58" fmla="*/ 1851629 h 5112547"/>
                <a:gd name="connsiteX59" fmla="*/ 4556 w 4410028"/>
                <a:gd name="connsiteY59" fmla="*/ 1824439 h 5112547"/>
                <a:gd name="connsiteX60" fmla="*/ 31181 w 4410028"/>
                <a:gd name="connsiteY60" fmla="*/ 1571164 h 5112547"/>
                <a:gd name="connsiteX61" fmla="*/ 32307 w 4410028"/>
                <a:gd name="connsiteY61" fmla="*/ 1379931 h 5112547"/>
                <a:gd name="connsiteX62" fmla="*/ 33547 w 4410028"/>
                <a:gd name="connsiteY62" fmla="*/ 1336891 h 5112547"/>
                <a:gd name="connsiteX63" fmla="*/ 30092 w 4410028"/>
                <a:gd name="connsiteY63" fmla="*/ 1285289 h 5112547"/>
                <a:gd name="connsiteX64" fmla="*/ 32383 w 4410028"/>
                <a:gd name="connsiteY64" fmla="*/ 1132889 h 5112547"/>
                <a:gd name="connsiteX65" fmla="*/ 150488 w 4410028"/>
                <a:gd name="connsiteY65" fmla="*/ 942407 h 5112547"/>
                <a:gd name="connsiteX66" fmla="*/ 263937 w 4410028"/>
                <a:gd name="connsiteY66" fmla="*/ 772467 h 5112547"/>
                <a:gd name="connsiteX67" fmla="*/ 337729 w 4410028"/>
                <a:gd name="connsiteY67" fmla="*/ 725372 h 5112547"/>
                <a:gd name="connsiteX68" fmla="*/ 500260 w 4410028"/>
                <a:gd name="connsiteY68" fmla="*/ 539547 h 5112547"/>
                <a:gd name="connsiteX69" fmla="*/ 612582 w 4410028"/>
                <a:gd name="connsiteY69" fmla="*/ 310570 h 5112547"/>
                <a:gd name="connsiteX70" fmla="*/ 762270 w 4410028"/>
                <a:gd name="connsiteY70" fmla="*/ 123693 h 5112547"/>
                <a:gd name="connsiteX71" fmla="*/ 837452 w 4410028"/>
                <a:gd name="connsiteY71" fmla="*/ 145512 h 5112547"/>
                <a:gd name="connsiteX72" fmla="*/ 1015643 w 4410028"/>
                <a:gd name="connsiteY72" fmla="*/ 174130 h 5112547"/>
                <a:gd name="connsiteX73" fmla="*/ 1041592 w 4410028"/>
                <a:gd name="connsiteY73" fmla="*/ 164779 h 5112547"/>
                <a:gd name="connsiteX74" fmla="*/ 1581046 w 4410028"/>
                <a:gd name="connsiteY74" fmla="*/ 7495 h 5112547"/>
                <a:gd name="connsiteX75" fmla="*/ 1654050 w 4410028"/>
                <a:gd name="connsiteY75" fmla="*/ -1293 h 5112547"/>
                <a:gd name="connsiteX76" fmla="*/ 1811586 w 4410028"/>
                <a:gd name="connsiteY76" fmla="*/ 223215 h 5112547"/>
                <a:gd name="connsiteX77" fmla="*/ 1862245 w 4410028"/>
                <a:gd name="connsiteY77" fmla="*/ 336295 h 5112547"/>
                <a:gd name="connsiteX78" fmla="*/ 2201615 w 4410028"/>
                <a:gd name="connsiteY78" fmla="*/ 496545 h 5112547"/>
                <a:gd name="connsiteX79" fmla="*/ 2372333 w 4410028"/>
                <a:gd name="connsiteY79" fmla="*/ 454520 h 5112547"/>
                <a:gd name="connsiteX80" fmla="*/ 2591757 w 4410028"/>
                <a:gd name="connsiteY80" fmla="*/ 411745 h 5112547"/>
                <a:gd name="connsiteX81" fmla="*/ 3145632 w 4410028"/>
                <a:gd name="connsiteY81" fmla="*/ 488922 h 511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410028" h="5112547">
                  <a:moveTo>
                    <a:pt x="3145632" y="488922"/>
                  </a:moveTo>
                  <a:cubicBezTo>
                    <a:pt x="3256677" y="484452"/>
                    <a:pt x="3395662" y="779828"/>
                    <a:pt x="3340646" y="757370"/>
                  </a:cubicBezTo>
                  <a:cubicBezTo>
                    <a:pt x="3317589" y="738366"/>
                    <a:pt x="3317739" y="717297"/>
                    <a:pt x="3336102" y="693262"/>
                  </a:cubicBezTo>
                  <a:cubicBezTo>
                    <a:pt x="3310416" y="701712"/>
                    <a:pt x="3324010" y="754628"/>
                    <a:pt x="3282288" y="741859"/>
                  </a:cubicBezTo>
                  <a:cubicBezTo>
                    <a:pt x="3255813" y="702538"/>
                    <a:pt x="3248115" y="648571"/>
                    <a:pt x="3195953" y="619052"/>
                  </a:cubicBezTo>
                  <a:cubicBezTo>
                    <a:pt x="3188030" y="678428"/>
                    <a:pt x="3214467" y="717748"/>
                    <a:pt x="3236924" y="758046"/>
                  </a:cubicBezTo>
                  <a:cubicBezTo>
                    <a:pt x="3271924" y="820801"/>
                    <a:pt x="3310829" y="881491"/>
                    <a:pt x="3341510" y="946349"/>
                  </a:cubicBezTo>
                  <a:cubicBezTo>
                    <a:pt x="3361226" y="988074"/>
                    <a:pt x="3397427" y="1026418"/>
                    <a:pt x="3374407" y="1084180"/>
                  </a:cubicBezTo>
                  <a:cubicBezTo>
                    <a:pt x="3367873" y="1100441"/>
                    <a:pt x="3392808" y="1136419"/>
                    <a:pt x="3411134" y="1155310"/>
                  </a:cubicBezTo>
                  <a:cubicBezTo>
                    <a:pt x="3483537" y="1230083"/>
                    <a:pt x="3517635" y="1322433"/>
                    <a:pt x="3538778" y="1422293"/>
                  </a:cubicBezTo>
                  <a:cubicBezTo>
                    <a:pt x="3545950" y="1455943"/>
                    <a:pt x="3555076" y="1489367"/>
                    <a:pt x="3565290" y="1522191"/>
                  </a:cubicBezTo>
                  <a:cubicBezTo>
                    <a:pt x="3590601" y="1603349"/>
                    <a:pt x="3636679" y="1667381"/>
                    <a:pt x="3712237" y="1707228"/>
                  </a:cubicBezTo>
                  <a:cubicBezTo>
                    <a:pt x="3739463" y="1721612"/>
                    <a:pt x="3765750" y="1738099"/>
                    <a:pt x="3791403" y="1755262"/>
                  </a:cubicBezTo>
                  <a:cubicBezTo>
                    <a:pt x="3875789" y="1811933"/>
                    <a:pt x="3880108" y="1827594"/>
                    <a:pt x="3841830" y="1915436"/>
                  </a:cubicBezTo>
                  <a:cubicBezTo>
                    <a:pt x="3925461" y="2001139"/>
                    <a:pt x="4020050" y="1996256"/>
                    <a:pt x="4123277" y="1959152"/>
                  </a:cubicBezTo>
                  <a:cubicBezTo>
                    <a:pt x="4192278" y="1934327"/>
                    <a:pt x="4265161" y="1918216"/>
                    <a:pt x="4337617" y="1907362"/>
                  </a:cubicBezTo>
                  <a:cubicBezTo>
                    <a:pt x="4408938" y="1896621"/>
                    <a:pt x="4428428" y="1918817"/>
                    <a:pt x="4405051" y="1983938"/>
                  </a:cubicBezTo>
                  <a:cubicBezTo>
                    <a:pt x="4327091" y="2201424"/>
                    <a:pt x="4227477" y="2405801"/>
                    <a:pt x="4040566" y="2550090"/>
                  </a:cubicBezTo>
                  <a:cubicBezTo>
                    <a:pt x="3962282" y="2610593"/>
                    <a:pt x="3882429" y="2669029"/>
                    <a:pt x="3803766" y="2729006"/>
                  </a:cubicBezTo>
                  <a:cubicBezTo>
                    <a:pt x="3791726" y="2738131"/>
                    <a:pt x="3778932" y="2748685"/>
                    <a:pt x="3771759" y="2761679"/>
                  </a:cubicBezTo>
                  <a:cubicBezTo>
                    <a:pt x="3724554" y="2846142"/>
                    <a:pt x="3677500" y="2930792"/>
                    <a:pt x="3633224" y="3016945"/>
                  </a:cubicBezTo>
                  <a:cubicBezTo>
                    <a:pt x="3616213" y="3050107"/>
                    <a:pt x="3620193" y="3081766"/>
                    <a:pt x="3631910" y="3122364"/>
                  </a:cubicBezTo>
                  <a:cubicBezTo>
                    <a:pt x="3655719" y="3204874"/>
                    <a:pt x="3662516" y="3291026"/>
                    <a:pt x="3719447" y="3362382"/>
                  </a:cubicBezTo>
                  <a:cubicBezTo>
                    <a:pt x="3733154" y="3379658"/>
                    <a:pt x="3725043" y="3417176"/>
                    <a:pt x="3723165" y="3445117"/>
                  </a:cubicBezTo>
                  <a:cubicBezTo>
                    <a:pt x="3718133" y="3516923"/>
                    <a:pt x="3709646" y="3588505"/>
                    <a:pt x="3705027" y="3660387"/>
                  </a:cubicBezTo>
                  <a:cubicBezTo>
                    <a:pt x="3698530" y="3760660"/>
                    <a:pt x="3679753" y="3786385"/>
                    <a:pt x="3583804" y="3820862"/>
                  </a:cubicBezTo>
                  <a:cubicBezTo>
                    <a:pt x="3566755" y="3827021"/>
                    <a:pt x="3549255" y="3835245"/>
                    <a:pt x="3535436" y="3846850"/>
                  </a:cubicBezTo>
                  <a:cubicBezTo>
                    <a:pt x="3483349" y="3890528"/>
                    <a:pt x="3431901" y="3935144"/>
                    <a:pt x="3381617" y="3981037"/>
                  </a:cubicBezTo>
                  <a:cubicBezTo>
                    <a:pt x="3332309" y="4026028"/>
                    <a:pt x="3330244" y="4043567"/>
                    <a:pt x="3360549" y="4101816"/>
                  </a:cubicBezTo>
                  <a:cubicBezTo>
                    <a:pt x="3423639" y="4223008"/>
                    <a:pt x="3379777" y="4357645"/>
                    <a:pt x="3255775" y="4414242"/>
                  </a:cubicBezTo>
                  <a:cubicBezTo>
                    <a:pt x="3224005" y="4428738"/>
                    <a:pt x="3210486" y="4437639"/>
                    <a:pt x="3213641" y="4480678"/>
                  </a:cubicBezTo>
                  <a:cubicBezTo>
                    <a:pt x="3217058" y="4527622"/>
                    <a:pt x="3204215" y="4582153"/>
                    <a:pt x="3181382" y="4623502"/>
                  </a:cubicBezTo>
                  <a:cubicBezTo>
                    <a:pt x="3138008" y="4702181"/>
                    <a:pt x="3084194" y="4775076"/>
                    <a:pt x="3031544" y="4847935"/>
                  </a:cubicBezTo>
                  <a:cubicBezTo>
                    <a:pt x="2993691" y="4900250"/>
                    <a:pt x="2953659" y="4951514"/>
                    <a:pt x="2909121" y="4997669"/>
                  </a:cubicBezTo>
                  <a:cubicBezTo>
                    <a:pt x="2882420" y="5025423"/>
                    <a:pt x="2847833" y="5053289"/>
                    <a:pt x="2812308" y="5062228"/>
                  </a:cubicBezTo>
                  <a:cubicBezTo>
                    <a:pt x="2738328" y="5080855"/>
                    <a:pt x="2661494" y="5087540"/>
                    <a:pt x="2585636" y="5097906"/>
                  </a:cubicBezTo>
                  <a:cubicBezTo>
                    <a:pt x="2543276" y="5103689"/>
                    <a:pt x="2500653" y="5109284"/>
                    <a:pt x="2457954" y="5110900"/>
                  </a:cubicBezTo>
                  <a:cubicBezTo>
                    <a:pt x="2337521" y="5115294"/>
                    <a:pt x="2250848" y="5077813"/>
                    <a:pt x="2274093" y="4951738"/>
                  </a:cubicBezTo>
                  <a:cubicBezTo>
                    <a:pt x="2279538" y="4922295"/>
                    <a:pt x="2264592" y="4884326"/>
                    <a:pt x="2248970" y="4856084"/>
                  </a:cubicBezTo>
                  <a:cubicBezTo>
                    <a:pt x="2155612" y="4687121"/>
                    <a:pt x="2056284" y="4521313"/>
                    <a:pt x="2032587" y="4322756"/>
                  </a:cubicBezTo>
                  <a:cubicBezTo>
                    <a:pt x="2018918" y="4208361"/>
                    <a:pt x="1981778" y="4103656"/>
                    <a:pt x="1911703" y="4011495"/>
                  </a:cubicBezTo>
                  <a:cubicBezTo>
                    <a:pt x="1843131" y="3921323"/>
                    <a:pt x="1841253" y="3817933"/>
                    <a:pt x="1874188" y="3715556"/>
                  </a:cubicBezTo>
                  <a:cubicBezTo>
                    <a:pt x="1894091" y="3653702"/>
                    <a:pt x="1925936" y="3594815"/>
                    <a:pt x="1959358" y="3538931"/>
                  </a:cubicBezTo>
                  <a:cubicBezTo>
                    <a:pt x="1999278" y="3472308"/>
                    <a:pt x="2009642" y="3404707"/>
                    <a:pt x="1985834" y="3331774"/>
                  </a:cubicBezTo>
                  <a:cubicBezTo>
                    <a:pt x="1930592" y="3161873"/>
                    <a:pt x="1880421" y="2990393"/>
                    <a:pt x="1744553" y="2862291"/>
                  </a:cubicBezTo>
                  <a:cubicBezTo>
                    <a:pt x="1693368" y="2814144"/>
                    <a:pt x="1678347" y="2758262"/>
                    <a:pt x="1714698" y="2677291"/>
                  </a:cubicBezTo>
                  <a:cubicBezTo>
                    <a:pt x="1745154" y="2609315"/>
                    <a:pt x="1744666" y="2519106"/>
                    <a:pt x="1718942" y="2438963"/>
                  </a:cubicBezTo>
                  <a:cubicBezTo>
                    <a:pt x="1707563" y="2403435"/>
                    <a:pt x="1644398" y="2374592"/>
                    <a:pt x="1596631" y="2383981"/>
                  </a:cubicBezTo>
                  <a:cubicBezTo>
                    <a:pt x="1578868" y="2387511"/>
                    <a:pt x="1562119" y="2396900"/>
                    <a:pt x="1544281" y="2399379"/>
                  </a:cubicBezTo>
                  <a:cubicBezTo>
                    <a:pt x="1497903" y="2405801"/>
                    <a:pt x="1462828" y="2393633"/>
                    <a:pt x="1439657" y="2344811"/>
                  </a:cubicBezTo>
                  <a:cubicBezTo>
                    <a:pt x="1399438" y="2259860"/>
                    <a:pt x="1367705" y="2247204"/>
                    <a:pt x="1278892" y="2263240"/>
                  </a:cubicBezTo>
                  <a:cubicBezTo>
                    <a:pt x="1218731" y="2274056"/>
                    <a:pt x="1157857" y="2280741"/>
                    <a:pt x="1098072" y="2293397"/>
                  </a:cubicBezTo>
                  <a:cubicBezTo>
                    <a:pt x="1075352" y="2298241"/>
                    <a:pt x="1050116" y="2309658"/>
                    <a:pt x="1034532" y="2326371"/>
                  </a:cubicBezTo>
                  <a:cubicBezTo>
                    <a:pt x="993674" y="2369935"/>
                    <a:pt x="951276" y="2371588"/>
                    <a:pt x="901180" y="2347027"/>
                  </a:cubicBezTo>
                  <a:cubicBezTo>
                    <a:pt x="851685" y="2322765"/>
                    <a:pt x="800274" y="2324530"/>
                    <a:pt x="748751" y="2343496"/>
                  </a:cubicBezTo>
                  <a:cubicBezTo>
                    <a:pt x="565791" y="2411059"/>
                    <a:pt x="425379" y="2334709"/>
                    <a:pt x="306034" y="2200184"/>
                  </a:cubicBezTo>
                  <a:cubicBezTo>
                    <a:pt x="246437" y="2133034"/>
                    <a:pt x="195064" y="2058186"/>
                    <a:pt x="140048" y="1986755"/>
                  </a:cubicBezTo>
                  <a:cubicBezTo>
                    <a:pt x="136255" y="1981835"/>
                    <a:pt x="131186" y="1976840"/>
                    <a:pt x="129834" y="1971169"/>
                  </a:cubicBezTo>
                  <a:cubicBezTo>
                    <a:pt x="115563" y="1912432"/>
                    <a:pt x="91604" y="1863948"/>
                    <a:pt x="25586" y="1851629"/>
                  </a:cubicBezTo>
                  <a:cubicBezTo>
                    <a:pt x="16835" y="1849977"/>
                    <a:pt x="2828" y="1831800"/>
                    <a:pt x="4556" y="1824439"/>
                  </a:cubicBezTo>
                  <a:cubicBezTo>
                    <a:pt x="23783" y="1741553"/>
                    <a:pt x="-19065" y="1654612"/>
                    <a:pt x="31181" y="1571164"/>
                  </a:cubicBezTo>
                  <a:cubicBezTo>
                    <a:pt x="65129" y="1514830"/>
                    <a:pt x="94534" y="1444788"/>
                    <a:pt x="32307" y="1379931"/>
                  </a:cubicBezTo>
                  <a:cubicBezTo>
                    <a:pt x="25511" y="1372870"/>
                    <a:pt x="33622" y="1351538"/>
                    <a:pt x="33547" y="1336891"/>
                  </a:cubicBezTo>
                  <a:cubicBezTo>
                    <a:pt x="33472" y="1319428"/>
                    <a:pt x="38091" y="1298059"/>
                    <a:pt x="30092" y="1285289"/>
                  </a:cubicBezTo>
                  <a:cubicBezTo>
                    <a:pt x="-2730" y="1232824"/>
                    <a:pt x="6734" y="1180547"/>
                    <a:pt x="32383" y="1132889"/>
                  </a:cubicBezTo>
                  <a:cubicBezTo>
                    <a:pt x="67796" y="1067129"/>
                    <a:pt x="110231" y="1005350"/>
                    <a:pt x="150488" y="942407"/>
                  </a:cubicBezTo>
                  <a:cubicBezTo>
                    <a:pt x="187253" y="885022"/>
                    <a:pt x="222515" y="826209"/>
                    <a:pt x="263937" y="772467"/>
                  </a:cubicBezTo>
                  <a:cubicBezTo>
                    <a:pt x="281098" y="750196"/>
                    <a:pt x="311292" y="728677"/>
                    <a:pt x="337729" y="725372"/>
                  </a:cubicBezTo>
                  <a:cubicBezTo>
                    <a:pt x="447347" y="711439"/>
                    <a:pt x="487004" y="639257"/>
                    <a:pt x="500260" y="539547"/>
                  </a:cubicBezTo>
                  <a:cubicBezTo>
                    <a:pt x="512127" y="450239"/>
                    <a:pt x="538039" y="367805"/>
                    <a:pt x="612582" y="310570"/>
                  </a:cubicBezTo>
                  <a:cubicBezTo>
                    <a:pt x="663392" y="249091"/>
                    <a:pt x="668762" y="149418"/>
                    <a:pt x="762270" y="123693"/>
                  </a:cubicBezTo>
                  <a:cubicBezTo>
                    <a:pt x="792312" y="112839"/>
                    <a:pt x="818149" y="123880"/>
                    <a:pt x="837452" y="145512"/>
                  </a:cubicBezTo>
                  <a:cubicBezTo>
                    <a:pt x="890102" y="204250"/>
                    <a:pt x="951388" y="196363"/>
                    <a:pt x="1015643" y="174130"/>
                  </a:cubicBezTo>
                  <a:cubicBezTo>
                    <a:pt x="1024392" y="171163"/>
                    <a:pt x="1034419" y="170111"/>
                    <a:pt x="1041592" y="164779"/>
                  </a:cubicBezTo>
                  <a:cubicBezTo>
                    <a:pt x="1202996" y="45690"/>
                    <a:pt x="1394030" y="33972"/>
                    <a:pt x="1581046" y="7495"/>
                  </a:cubicBezTo>
                  <a:cubicBezTo>
                    <a:pt x="1605418" y="4078"/>
                    <a:pt x="1629452" y="-1068"/>
                    <a:pt x="1654050" y="-1293"/>
                  </a:cubicBezTo>
                  <a:cubicBezTo>
                    <a:pt x="1789467" y="-2720"/>
                    <a:pt x="1861382" y="93911"/>
                    <a:pt x="1811586" y="223215"/>
                  </a:cubicBezTo>
                  <a:cubicBezTo>
                    <a:pt x="1786049" y="289576"/>
                    <a:pt x="1808356" y="328033"/>
                    <a:pt x="1862245" y="336295"/>
                  </a:cubicBezTo>
                  <a:cubicBezTo>
                    <a:pt x="1992368" y="356012"/>
                    <a:pt x="2091471" y="436644"/>
                    <a:pt x="2201615" y="496545"/>
                  </a:cubicBezTo>
                  <a:cubicBezTo>
                    <a:pt x="2294898" y="547358"/>
                    <a:pt x="2304587" y="541274"/>
                    <a:pt x="2372333" y="454520"/>
                  </a:cubicBezTo>
                  <a:cubicBezTo>
                    <a:pt x="2432644" y="377194"/>
                    <a:pt x="2512069" y="389737"/>
                    <a:pt x="2591757" y="411745"/>
                  </a:cubicBezTo>
                  <a:cubicBezTo>
                    <a:pt x="2773178" y="461843"/>
                    <a:pt x="2956175" y="496507"/>
                    <a:pt x="3145632" y="488922"/>
                  </a:cubicBezTo>
                  <a:close/>
                </a:path>
              </a:pathLst>
            </a:custGeom>
            <a:solidFill>
              <a:srgbClr val="AEBDE9"/>
            </a:solidFill>
            <a:ln w="3755" cap="rnd">
              <a:noFill/>
              <a:prstDash val="solid"/>
              <a:round/>
            </a:ln>
          </p:spPr>
          <p:txBody>
            <a:bodyPr rtlCol="0" anchor="ctr"/>
            <a:lstStyle/>
            <a:p>
              <a:endParaRPr lang="en-CH" sz="4400"/>
            </a:p>
          </p:txBody>
        </p:sp>
        <p:sp>
          <p:nvSpPr>
            <p:cNvPr id="913" name="Freeform 912">
              <a:extLst>
                <a:ext uri="{FF2B5EF4-FFF2-40B4-BE49-F238E27FC236}">
                  <a16:creationId xmlns:a16="http://schemas.microsoft.com/office/drawing/2014/main" id="{3BAF0999-5A91-248F-29B5-5777037B8C53}"/>
                </a:ext>
              </a:extLst>
            </p:cNvPr>
            <p:cNvSpPr/>
            <p:nvPr/>
          </p:nvSpPr>
          <p:spPr>
            <a:xfrm>
              <a:off x="10798803" y="5495913"/>
              <a:ext cx="456368" cy="925098"/>
            </a:xfrm>
            <a:custGeom>
              <a:avLst/>
              <a:gdLst>
                <a:gd name="connsiteX0" fmla="*/ 90063 w 456368"/>
                <a:gd name="connsiteY0" fmla="*/ 465904 h 925098"/>
                <a:gd name="connsiteX1" fmla="*/ 67117 w 456368"/>
                <a:gd name="connsiteY1" fmla="*/ 339911 h 925098"/>
                <a:gd name="connsiteX2" fmla="*/ 114466 w 456368"/>
                <a:gd name="connsiteY2" fmla="*/ 259416 h 925098"/>
                <a:gd name="connsiteX3" fmla="*/ 253382 w 456368"/>
                <a:gd name="connsiteY3" fmla="*/ 183842 h 925098"/>
                <a:gd name="connsiteX4" fmla="*/ 286531 w 456368"/>
                <a:gd name="connsiteY4" fmla="*/ 143263 h 925098"/>
                <a:gd name="connsiteX5" fmla="*/ 368326 w 456368"/>
                <a:gd name="connsiteY5" fmla="*/ 1956 h 925098"/>
                <a:gd name="connsiteX6" fmla="*/ 403257 w 456368"/>
                <a:gd name="connsiteY6" fmla="*/ 7429 h 925098"/>
                <a:gd name="connsiteX7" fmla="*/ 459028 w 456368"/>
                <a:gd name="connsiteY7" fmla="*/ 172232 h 925098"/>
                <a:gd name="connsiteX8" fmla="*/ 449688 w 456368"/>
                <a:gd name="connsiteY8" fmla="*/ 205293 h 925098"/>
                <a:gd name="connsiteX9" fmla="*/ 414541 w 456368"/>
                <a:gd name="connsiteY9" fmla="*/ 286119 h 925098"/>
                <a:gd name="connsiteX10" fmla="*/ 321570 w 456368"/>
                <a:gd name="connsiteY10" fmla="*/ 664045 h 925098"/>
                <a:gd name="connsiteX11" fmla="*/ 273034 w 456368"/>
                <a:gd name="connsiteY11" fmla="*/ 760682 h 925098"/>
                <a:gd name="connsiteX12" fmla="*/ 254461 w 456368"/>
                <a:gd name="connsiteY12" fmla="*/ 827577 h 925098"/>
                <a:gd name="connsiteX13" fmla="*/ 214617 w 456368"/>
                <a:gd name="connsiteY13" fmla="*/ 903759 h 925098"/>
                <a:gd name="connsiteX14" fmla="*/ 59613 w 456368"/>
                <a:gd name="connsiteY14" fmla="*/ 902542 h 925098"/>
                <a:gd name="connsiteX15" fmla="*/ 40986 w 456368"/>
                <a:gd name="connsiteY15" fmla="*/ 871804 h 925098"/>
                <a:gd name="connsiteX16" fmla="*/ 4111 w 456368"/>
                <a:gd name="connsiteY16" fmla="*/ 691410 h 925098"/>
                <a:gd name="connsiteX17" fmla="*/ 27273 w 456368"/>
                <a:gd name="connsiteY17" fmla="*/ 616776 h 925098"/>
                <a:gd name="connsiteX18" fmla="*/ 90063 w 456368"/>
                <a:gd name="connsiteY18" fmla="*/ 465904 h 92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68" h="925098">
                  <a:moveTo>
                    <a:pt x="90063" y="465904"/>
                  </a:moveTo>
                  <a:cubicBezTo>
                    <a:pt x="81533" y="415319"/>
                    <a:pt x="81802" y="374242"/>
                    <a:pt x="67117" y="339911"/>
                  </a:cubicBezTo>
                  <a:cubicBezTo>
                    <a:pt x="43200" y="283852"/>
                    <a:pt x="87309" y="260964"/>
                    <a:pt x="114466" y="259416"/>
                  </a:cubicBezTo>
                  <a:cubicBezTo>
                    <a:pt x="175475" y="255768"/>
                    <a:pt x="208894" y="211374"/>
                    <a:pt x="253382" y="183842"/>
                  </a:cubicBezTo>
                  <a:cubicBezTo>
                    <a:pt x="267743" y="174941"/>
                    <a:pt x="286369" y="157195"/>
                    <a:pt x="286531" y="143263"/>
                  </a:cubicBezTo>
                  <a:cubicBezTo>
                    <a:pt x="287287" y="78525"/>
                    <a:pt x="371349" y="66749"/>
                    <a:pt x="368326" y="1956"/>
                  </a:cubicBezTo>
                  <a:cubicBezTo>
                    <a:pt x="380527" y="3780"/>
                    <a:pt x="403311" y="5826"/>
                    <a:pt x="403257" y="7429"/>
                  </a:cubicBezTo>
                  <a:cubicBezTo>
                    <a:pt x="402123" y="69679"/>
                    <a:pt x="431169" y="120431"/>
                    <a:pt x="459028" y="172232"/>
                  </a:cubicBezTo>
                  <a:cubicBezTo>
                    <a:pt x="462861" y="179364"/>
                    <a:pt x="454223" y="194512"/>
                    <a:pt x="449688" y="205293"/>
                  </a:cubicBezTo>
                  <a:cubicBezTo>
                    <a:pt x="438242" y="232382"/>
                    <a:pt x="421721" y="257924"/>
                    <a:pt x="414541" y="286119"/>
                  </a:cubicBezTo>
                  <a:cubicBezTo>
                    <a:pt x="382525" y="411781"/>
                    <a:pt x="354828" y="538714"/>
                    <a:pt x="321570" y="664045"/>
                  </a:cubicBezTo>
                  <a:cubicBezTo>
                    <a:pt x="312500" y="698210"/>
                    <a:pt x="287665" y="727677"/>
                    <a:pt x="273034" y="760682"/>
                  </a:cubicBezTo>
                  <a:cubicBezTo>
                    <a:pt x="263748" y="781635"/>
                    <a:pt x="255865" y="804855"/>
                    <a:pt x="254461" y="827577"/>
                  </a:cubicBezTo>
                  <a:cubicBezTo>
                    <a:pt x="252356" y="860858"/>
                    <a:pt x="248630" y="898286"/>
                    <a:pt x="214617" y="903759"/>
                  </a:cubicBezTo>
                  <a:cubicBezTo>
                    <a:pt x="163867" y="911941"/>
                    <a:pt x="110039" y="952520"/>
                    <a:pt x="59613" y="902542"/>
                  </a:cubicBezTo>
                  <a:cubicBezTo>
                    <a:pt x="51136" y="894250"/>
                    <a:pt x="39475" y="880816"/>
                    <a:pt x="40986" y="871804"/>
                  </a:cubicBezTo>
                  <a:cubicBezTo>
                    <a:pt x="52000" y="805850"/>
                    <a:pt x="13722" y="751726"/>
                    <a:pt x="4111" y="691410"/>
                  </a:cubicBezTo>
                  <a:cubicBezTo>
                    <a:pt x="494" y="668412"/>
                    <a:pt x="17501" y="641157"/>
                    <a:pt x="27273" y="616776"/>
                  </a:cubicBezTo>
                  <a:cubicBezTo>
                    <a:pt x="49085" y="562321"/>
                    <a:pt x="72300" y="508418"/>
                    <a:pt x="90063" y="465904"/>
                  </a:cubicBezTo>
                </a:path>
              </a:pathLst>
            </a:custGeom>
            <a:solidFill>
              <a:srgbClr val="AEBDE9"/>
            </a:solidFill>
            <a:ln w="54633" cap="rnd">
              <a:noFill/>
              <a:prstDash val="solid"/>
              <a:round/>
            </a:ln>
          </p:spPr>
          <p:txBody>
            <a:bodyPr rtlCol="0" anchor="ctr"/>
            <a:lstStyle/>
            <a:p>
              <a:endParaRPr lang="en-CH" sz="4400"/>
            </a:p>
          </p:txBody>
        </p:sp>
      </p:grpSp>
      <p:pic>
        <p:nvPicPr>
          <p:cNvPr id="914" name="Picture 913">
            <a:extLst>
              <a:ext uri="{FF2B5EF4-FFF2-40B4-BE49-F238E27FC236}">
                <a16:creationId xmlns:a16="http://schemas.microsoft.com/office/drawing/2014/main" id="{E2C89FA9-9368-4969-9DB4-EA547E9EB723}"/>
              </a:ext>
            </a:extLst>
          </p:cNvPr>
          <p:cNvPicPr>
            <a:picLocks noChangeAspect="1"/>
          </p:cNvPicPr>
          <p:nvPr/>
        </p:nvPicPr>
        <p:blipFill>
          <a:blip r:embed="rId3"/>
          <a:stretch>
            <a:fillRect/>
          </a:stretch>
        </p:blipFill>
        <p:spPr>
          <a:xfrm>
            <a:off x="7590938" y="7666521"/>
            <a:ext cx="907040" cy="604732"/>
          </a:xfrm>
          <a:custGeom>
            <a:avLst/>
            <a:gdLst>
              <a:gd name="connsiteX0" fmla="*/ 2490 w 907040"/>
              <a:gd name="connsiteY0" fmla="*/ 2516 h 604732"/>
              <a:gd name="connsiteX1" fmla="*/ 909531 w 907040"/>
              <a:gd name="connsiteY1" fmla="*/ 2516 h 604732"/>
              <a:gd name="connsiteX2" fmla="*/ 909531 w 907040"/>
              <a:gd name="connsiteY2" fmla="*/ 607248 h 604732"/>
              <a:gd name="connsiteX3" fmla="*/ 2490 w 907040"/>
              <a:gd name="connsiteY3" fmla="*/ 607248 h 604732"/>
            </a:gdLst>
            <a:ahLst/>
            <a:cxnLst>
              <a:cxn ang="0">
                <a:pos x="connsiteX0" y="connsiteY0"/>
              </a:cxn>
              <a:cxn ang="0">
                <a:pos x="connsiteX1" y="connsiteY1"/>
              </a:cxn>
              <a:cxn ang="0">
                <a:pos x="connsiteX2" y="connsiteY2"/>
              </a:cxn>
              <a:cxn ang="0">
                <a:pos x="connsiteX3" y="connsiteY3"/>
              </a:cxn>
            </a:cxnLst>
            <a:rect l="l" t="t" r="r" b="b"/>
            <a:pathLst>
              <a:path w="907040" h="604732">
                <a:moveTo>
                  <a:pt x="2490" y="2516"/>
                </a:moveTo>
                <a:lnTo>
                  <a:pt x="909531" y="2516"/>
                </a:lnTo>
                <a:lnTo>
                  <a:pt x="909531" y="607248"/>
                </a:lnTo>
                <a:lnTo>
                  <a:pt x="2490" y="607248"/>
                </a:lnTo>
                <a:close/>
              </a:path>
            </a:pathLst>
          </a:custGeom>
        </p:spPr>
      </p:pic>
      <p:sp>
        <p:nvSpPr>
          <p:cNvPr id="921" name="Freeform 920">
            <a:extLst>
              <a:ext uri="{FF2B5EF4-FFF2-40B4-BE49-F238E27FC236}">
                <a16:creationId xmlns:a16="http://schemas.microsoft.com/office/drawing/2014/main" id="{8D9721E6-2897-62AC-91EF-0CD0AF29AA6B}"/>
              </a:ext>
            </a:extLst>
          </p:cNvPr>
          <p:cNvSpPr/>
          <p:nvPr/>
        </p:nvSpPr>
        <p:spPr>
          <a:xfrm>
            <a:off x="19806108" y="2311372"/>
            <a:ext cx="1456050" cy="1218931"/>
          </a:xfrm>
          <a:custGeom>
            <a:avLst/>
            <a:gdLst>
              <a:gd name="connsiteX0" fmla="*/ 8789 w 1456050"/>
              <a:gd name="connsiteY0" fmla="*/ 507573 h 1218931"/>
              <a:gd name="connsiteX1" fmla="*/ 246527 w 1456050"/>
              <a:gd name="connsiteY1" fmla="*/ 565794 h 1218931"/>
              <a:gd name="connsiteX2" fmla="*/ 339462 w 1456050"/>
              <a:gd name="connsiteY2" fmla="*/ 549591 h 1218931"/>
              <a:gd name="connsiteX3" fmla="*/ 280653 w 1456050"/>
              <a:gd name="connsiteY3" fmla="*/ 778363 h 1218931"/>
              <a:gd name="connsiteX4" fmla="*/ 189448 w 1456050"/>
              <a:gd name="connsiteY4" fmla="*/ 989106 h 1218931"/>
              <a:gd name="connsiteX5" fmla="*/ 189368 w 1456050"/>
              <a:gd name="connsiteY5" fmla="*/ 1156211 h 1218931"/>
              <a:gd name="connsiteX6" fmla="*/ 264815 w 1456050"/>
              <a:gd name="connsiteY6" fmla="*/ 1172289 h 1218931"/>
              <a:gd name="connsiteX7" fmla="*/ 297277 w 1456050"/>
              <a:gd name="connsiteY7" fmla="*/ 1031561 h 1218931"/>
              <a:gd name="connsiteX8" fmla="*/ 401614 w 1456050"/>
              <a:gd name="connsiteY8" fmla="*/ 1112609 h 1218931"/>
              <a:gd name="connsiteX9" fmla="*/ 383388 w 1456050"/>
              <a:gd name="connsiteY9" fmla="*/ 1079714 h 1218931"/>
              <a:gd name="connsiteX10" fmla="*/ 385376 w 1456050"/>
              <a:gd name="connsiteY10" fmla="*/ 945275 h 1218931"/>
              <a:gd name="connsiteX11" fmla="*/ 552333 w 1456050"/>
              <a:gd name="connsiteY11" fmla="*/ 759924 h 1218931"/>
              <a:gd name="connsiteX12" fmla="*/ 628088 w 1456050"/>
              <a:gd name="connsiteY12" fmla="*/ 657757 h 1218931"/>
              <a:gd name="connsiteX13" fmla="*/ 801655 w 1456050"/>
              <a:gd name="connsiteY13" fmla="*/ 763314 h 1218931"/>
              <a:gd name="connsiteX14" fmla="*/ 961113 w 1456050"/>
              <a:gd name="connsiteY14" fmla="*/ 900057 h 1218931"/>
              <a:gd name="connsiteX15" fmla="*/ 1014656 w 1456050"/>
              <a:gd name="connsiteY15" fmla="*/ 1123851 h 1218931"/>
              <a:gd name="connsiteX16" fmla="*/ 1020864 w 1456050"/>
              <a:gd name="connsiteY16" fmla="*/ 1180533 h 1218931"/>
              <a:gd name="connsiteX17" fmla="*/ 1056965 w 1456050"/>
              <a:gd name="connsiteY17" fmla="*/ 1216206 h 1218931"/>
              <a:gd name="connsiteX18" fmla="*/ 1127167 w 1456050"/>
              <a:gd name="connsiteY18" fmla="*/ 1181388 h 1218931"/>
              <a:gd name="connsiteX19" fmla="*/ 1099775 w 1456050"/>
              <a:gd name="connsiteY19" fmla="*/ 1157845 h 1218931"/>
              <a:gd name="connsiteX20" fmla="*/ 1118225 w 1456050"/>
              <a:gd name="connsiteY20" fmla="*/ 1169933 h 1218931"/>
              <a:gd name="connsiteX21" fmla="*/ 1150139 w 1456050"/>
              <a:gd name="connsiteY21" fmla="*/ 1170278 h 1218931"/>
              <a:gd name="connsiteX22" fmla="*/ 1152891 w 1456050"/>
              <a:gd name="connsiteY22" fmla="*/ 1122303 h 1218931"/>
              <a:gd name="connsiteX23" fmla="*/ 1094680 w 1456050"/>
              <a:gd name="connsiteY23" fmla="*/ 909145 h 1218931"/>
              <a:gd name="connsiteX24" fmla="*/ 1190253 w 1456050"/>
              <a:gd name="connsiteY24" fmla="*/ 760774 h 1218931"/>
              <a:gd name="connsiteX25" fmla="*/ 1262527 w 1456050"/>
              <a:gd name="connsiteY25" fmla="*/ 364400 h 1218931"/>
              <a:gd name="connsiteX26" fmla="*/ 1316425 w 1456050"/>
              <a:gd name="connsiteY26" fmla="*/ 200192 h 1218931"/>
              <a:gd name="connsiteX27" fmla="*/ 1455720 w 1456050"/>
              <a:gd name="connsiteY27" fmla="*/ 33003 h 1218931"/>
              <a:gd name="connsiteX28" fmla="*/ 1287077 w 1456050"/>
              <a:gd name="connsiteY28" fmla="*/ 15615 h 1218931"/>
              <a:gd name="connsiteX29" fmla="*/ 1128600 w 1456050"/>
              <a:gd name="connsiteY29" fmla="*/ 30520 h 1218931"/>
              <a:gd name="connsiteX30" fmla="*/ 1073115 w 1456050"/>
              <a:gd name="connsiteY30" fmla="*/ 138807 h 1218931"/>
              <a:gd name="connsiteX31" fmla="*/ 744965 w 1456050"/>
              <a:gd name="connsiteY31" fmla="*/ 386500 h 1218931"/>
              <a:gd name="connsiteX32" fmla="*/ 552050 w 1456050"/>
              <a:gd name="connsiteY32" fmla="*/ 357820 h 1218931"/>
              <a:gd name="connsiteX33" fmla="*/ 399521 w 1456050"/>
              <a:gd name="connsiteY33" fmla="*/ 398291 h 1218931"/>
              <a:gd name="connsiteX34" fmla="*/ 208631 w 1456050"/>
              <a:gd name="connsiteY34" fmla="*/ 516185 h 1218931"/>
              <a:gd name="connsiteX35" fmla="*/ 7170 w 1456050"/>
              <a:gd name="connsiteY35" fmla="*/ 509323 h 121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56050" h="1218931">
                <a:moveTo>
                  <a:pt x="8789" y="507573"/>
                </a:moveTo>
                <a:cubicBezTo>
                  <a:pt x="78801" y="560007"/>
                  <a:pt x="166305" y="579780"/>
                  <a:pt x="246527" y="565794"/>
                </a:cubicBezTo>
                <a:cubicBezTo>
                  <a:pt x="339462" y="549591"/>
                  <a:pt x="368491" y="460234"/>
                  <a:pt x="339462" y="549591"/>
                </a:cubicBezTo>
                <a:cubicBezTo>
                  <a:pt x="314570" y="624481"/>
                  <a:pt x="292078" y="699855"/>
                  <a:pt x="280653" y="778363"/>
                </a:cubicBezTo>
                <a:cubicBezTo>
                  <a:pt x="290852" y="861111"/>
                  <a:pt x="205039" y="913429"/>
                  <a:pt x="189448" y="989106"/>
                </a:cubicBezTo>
                <a:cubicBezTo>
                  <a:pt x="178250" y="1043483"/>
                  <a:pt x="216334" y="1094410"/>
                  <a:pt x="189368" y="1156211"/>
                </a:cubicBezTo>
                <a:cubicBezTo>
                  <a:pt x="165818" y="1235584"/>
                  <a:pt x="328278" y="1221998"/>
                  <a:pt x="264815" y="1172289"/>
                </a:cubicBezTo>
                <a:cubicBezTo>
                  <a:pt x="206601" y="1148630"/>
                  <a:pt x="279332" y="1016128"/>
                  <a:pt x="297277" y="1031561"/>
                </a:cubicBezTo>
                <a:cubicBezTo>
                  <a:pt x="290516" y="1090540"/>
                  <a:pt x="353420" y="1174668"/>
                  <a:pt x="401614" y="1112609"/>
                </a:cubicBezTo>
                <a:cubicBezTo>
                  <a:pt x="401614" y="1112609"/>
                  <a:pt x="411438" y="1080481"/>
                  <a:pt x="383388" y="1079714"/>
                </a:cubicBezTo>
                <a:cubicBezTo>
                  <a:pt x="330627" y="1078267"/>
                  <a:pt x="329834" y="979187"/>
                  <a:pt x="385376" y="945275"/>
                </a:cubicBezTo>
                <a:cubicBezTo>
                  <a:pt x="451486" y="895625"/>
                  <a:pt x="517700" y="840033"/>
                  <a:pt x="552333" y="759924"/>
                </a:cubicBezTo>
                <a:cubicBezTo>
                  <a:pt x="569817" y="711186"/>
                  <a:pt x="555492" y="622678"/>
                  <a:pt x="628088" y="657757"/>
                </a:cubicBezTo>
                <a:cubicBezTo>
                  <a:pt x="694162" y="671529"/>
                  <a:pt x="756840" y="709662"/>
                  <a:pt x="801655" y="763314"/>
                </a:cubicBezTo>
                <a:cubicBezTo>
                  <a:pt x="883629" y="857724"/>
                  <a:pt x="939747" y="807667"/>
                  <a:pt x="961113" y="900057"/>
                </a:cubicBezTo>
                <a:cubicBezTo>
                  <a:pt x="978384" y="974980"/>
                  <a:pt x="958712" y="1061236"/>
                  <a:pt x="1014656" y="1123851"/>
                </a:cubicBezTo>
                <a:cubicBezTo>
                  <a:pt x="1024648" y="1147397"/>
                  <a:pt x="1017788" y="1168771"/>
                  <a:pt x="1020864" y="1180533"/>
                </a:cubicBezTo>
                <a:cubicBezTo>
                  <a:pt x="1028757" y="1210704"/>
                  <a:pt x="1040402" y="1212816"/>
                  <a:pt x="1056965" y="1216206"/>
                </a:cubicBezTo>
                <a:cubicBezTo>
                  <a:pt x="1119153" y="1228932"/>
                  <a:pt x="1148380" y="1200493"/>
                  <a:pt x="1127167" y="1181388"/>
                </a:cubicBezTo>
                <a:cubicBezTo>
                  <a:pt x="1115465" y="1166989"/>
                  <a:pt x="1100119" y="1160507"/>
                  <a:pt x="1099775" y="1157845"/>
                </a:cubicBezTo>
                <a:cubicBezTo>
                  <a:pt x="1098940" y="1151422"/>
                  <a:pt x="1108632" y="1165673"/>
                  <a:pt x="1118225" y="1169933"/>
                </a:cubicBezTo>
                <a:cubicBezTo>
                  <a:pt x="1130373" y="1175328"/>
                  <a:pt x="1143709" y="1171950"/>
                  <a:pt x="1150139" y="1170278"/>
                </a:cubicBezTo>
                <a:cubicBezTo>
                  <a:pt x="1192305" y="1159327"/>
                  <a:pt x="1197640" y="1134929"/>
                  <a:pt x="1152891" y="1122303"/>
                </a:cubicBezTo>
                <a:cubicBezTo>
                  <a:pt x="1060523" y="1100741"/>
                  <a:pt x="1115256" y="977897"/>
                  <a:pt x="1094680" y="909145"/>
                </a:cubicBezTo>
                <a:cubicBezTo>
                  <a:pt x="1090003" y="826620"/>
                  <a:pt x="1132059" y="812087"/>
                  <a:pt x="1190253" y="760774"/>
                </a:cubicBezTo>
                <a:cubicBezTo>
                  <a:pt x="1251496" y="656233"/>
                  <a:pt x="1185676" y="444495"/>
                  <a:pt x="1262527" y="364400"/>
                </a:cubicBezTo>
                <a:cubicBezTo>
                  <a:pt x="1310090" y="314830"/>
                  <a:pt x="1276843" y="239545"/>
                  <a:pt x="1316425" y="200192"/>
                </a:cubicBezTo>
                <a:cubicBezTo>
                  <a:pt x="1353506" y="163325"/>
                  <a:pt x="1497392" y="213893"/>
                  <a:pt x="1455720" y="33003"/>
                </a:cubicBezTo>
                <a:cubicBezTo>
                  <a:pt x="1396853" y="38879"/>
                  <a:pt x="1340267" y="54930"/>
                  <a:pt x="1287077" y="15615"/>
                </a:cubicBezTo>
                <a:cubicBezTo>
                  <a:pt x="1234426" y="-13358"/>
                  <a:pt x="1171277" y="3397"/>
                  <a:pt x="1128600" y="30520"/>
                </a:cubicBezTo>
                <a:cubicBezTo>
                  <a:pt x="1075283" y="64404"/>
                  <a:pt x="1073294" y="118659"/>
                  <a:pt x="1073115" y="138807"/>
                </a:cubicBezTo>
                <a:cubicBezTo>
                  <a:pt x="1020456" y="341086"/>
                  <a:pt x="918347" y="346885"/>
                  <a:pt x="744965" y="386500"/>
                </a:cubicBezTo>
                <a:cubicBezTo>
                  <a:pt x="668425" y="413275"/>
                  <a:pt x="656907" y="356317"/>
                  <a:pt x="552050" y="357820"/>
                </a:cubicBezTo>
                <a:cubicBezTo>
                  <a:pt x="503932" y="358512"/>
                  <a:pt x="442920" y="374230"/>
                  <a:pt x="399521" y="398291"/>
                </a:cubicBezTo>
                <a:cubicBezTo>
                  <a:pt x="331544" y="435978"/>
                  <a:pt x="282826" y="501917"/>
                  <a:pt x="208631" y="516185"/>
                </a:cubicBezTo>
                <a:cubicBezTo>
                  <a:pt x="142485" y="528906"/>
                  <a:pt x="19453" y="497413"/>
                  <a:pt x="7170" y="509323"/>
                </a:cubicBezTo>
              </a:path>
            </a:pathLst>
          </a:custGeom>
          <a:solidFill>
            <a:srgbClr val="000080"/>
          </a:solidFill>
          <a:ln w="2862" cap="rnd">
            <a:noFill/>
            <a:prstDash val="solid"/>
            <a:round/>
          </a:ln>
        </p:spPr>
        <p:txBody>
          <a:bodyPr rtlCol="0" anchor="ctr"/>
          <a:lstStyle/>
          <a:p>
            <a:endParaRPr lang="en-CH" sz="4400"/>
          </a:p>
        </p:txBody>
      </p:sp>
      <p:sp>
        <p:nvSpPr>
          <p:cNvPr id="922" name="Freeform 921">
            <a:extLst>
              <a:ext uri="{FF2B5EF4-FFF2-40B4-BE49-F238E27FC236}">
                <a16:creationId xmlns:a16="http://schemas.microsoft.com/office/drawing/2014/main" id="{218FD250-A0EA-D931-3EF4-364EE09E151D}"/>
              </a:ext>
            </a:extLst>
          </p:cNvPr>
          <p:cNvSpPr/>
          <p:nvPr/>
        </p:nvSpPr>
        <p:spPr>
          <a:xfrm>
            <a:off x="19741206" y="6150592"/>
            <a:ext cx="1142679" cy="761834"/>
          </a:xfrm>
          <a:custGeom>
            <a:avLst/>
            <a:gdLst>
              <a:gd name="connsiteX0" fmla="*/ -11460 w 1142679"/>
              <a:gd name="connsiteY0" fmla="*/ 93 h 761834"/>
              <a:gd name="connsiteX1" fmla="*/ 1131220 w 1142679"/>
              <a:gd name="connsiteY1" fmla="*/ 93 h 761834"/>
              <a:gd name="connsiteX2" fmla="*/ 1131220 w 1142679"/>
              <a:gd name="connsiteY2" fmla="*/ 761928 h 761834"/>
              <a:gd name="connsiteX3" fmla="*/ -11460 w 1142679"/>
              <a:gd name="connsiteY3" fmla="*/ 761928 h 761834"/>
            </a:gdLst>
            <a:ahLst/>
            <a:cxnLst>
              <a:cxn ang="0">
                <a:pos x="connsiteX0" y="connsiteY0"/>
              </a:cxn>
              <a:cxn ang="0">
                <a:pos x="connsiteX1" y="connsiteY1"/>
              </a:cxn>
              <a:cxn ang="0">
                <a:pos x="connsiteX2" y="connsiteY2"/>
              </a:cxn>
              <a:cxn ang="0">
                <a:pos x="connsiteX3" y="connsiteY3"/>
              </a:cxn>
            </a:cxnLst>
            <a:rect l="l" t="t" r="r" b="b"/>
            <a:pathLst>
              <a:path w="1142679" h="761834">
                <a:moveTo>
                  <a:pt x="-11460" y="93"/>
                </a:moveTo>
                <a:lnTo>
                  <a:pt x="1131220" y="93"/>
                </a:lnTo>
                <a:lnTo>
                  <a:pt x="1131220" y="761928"/>
                </a:lnTo>
                <a:lnTo>
                  <a:pt x="-11460" y="761928"/>
                </a:lnTo>
                <a:close/>
              </a:path>
            </a:pathLst>
          </a:custGeom>
          <a:solidFill>
            <a:srgbClr val="000080"/>
          </a:solidFill>
          <a:ln w="1524" cap="rnd">
            <a:noFill/>
            <a:prstDash val="solid"/>
            <a:round/>
          </a:ln>
        </p:spPr>
        <p:txBody>
          <a:bodyPr rtlCol="0" anchor="ctr"/>
          <a:lstStyle/>
          <a:p>
            <a:endParaRPr lang="en-CH" sz="4400"/>
          </a:p>
        </p:txBody>
      </p:sp>
      <p:sp>
        <p:nvSpPr>
          <p:cNvPr id="923" name="Freeform 922">
            <a:extLst>
              <a:ext uri="{FF2B5EF4-FFF2-40B4-BE49-F238E27FC236}">
                <a16:creationId xmlns:a16="http://schemas.microsoft.com/office/drawing/2014/main" id="{AE8601EA-F327-AD6C-BD94-0E997C90E1DE}"/>
              </a:ext>
            </a:extLst>
          </p:cNvPr>
          <p:cNvSpPr/>
          <p:nvPr/>
        </p:nvSpPr>
        <p:spPr>
          <a:xfrm>
            <a:off x="20512157" y="5652965"/>
            <a:ext cx="143142" cy="158775"/>
          </a:xfrm>
          <a:custGeom>
            <a:avLst/>
            <a:gdLst>
              <a:gd name="connsiteX0" fmla="*/ -11371 w 143142"/>
              <a:gd name="connsiteY0" fmla="*/ -169 h 158775"/>
              <a:gd name="connsiteX1" fmla="*/ 131771 w 143142"/>
              <a:gd name="connsiteY1" fmla="*/ -169 h 158775"/>
              <a:gd name="connsiteX2" fmla="*/ 131771 w 143142"/>
              <a:gd name="connsiteY2" fmla="*/ 158607 h 158775"/>
              <a:gd name="connsiteX3" fmla="*/ -11371 w 143142"/>
              <a:gd name="connsiteY3" fmla="*/ 158607 h 158775"/>
            </a:gdLst>
            <a:ahLst/>
            <a:cxnLst>
              <a:cxn ang="0">
                <a:pos x="connsiteX0" y="connsiteY0"/>
              </a:cxn>
              <a:cxn ang="0">
                <a:pos x="connsiteX1" y="connsiteY1"/>
              </a:cxn>
              <a:cxn ang="0">
                <a:pos x="connsiteX2" y="connsiteY2"/>
              </a:cxn>
              <a:cxn ang="0">
                <a:pos x="connsiteX3" y="connsiteY3"/>
              </a:cxn>
            </a:cxnLst>
            <a:rect l="l" t="t" r="r" b="b"/>
            <a:pathLst>
              <a:path w="143142" h="158775">
                <a:moveTo>
                  <a:pt x="-11371" y="-169"/>
                </a:moveTo>
                <a:lnTo>
                  <a:pt x="131771" y="-169"/>
                </a:lnTo>
                <a:lnTo>
                  <a:pt x="131771" y="158607"/>
                </a:lnTo>
                <a:lnTo>
                  <a:pt x="-11371" y="158607"/>
                </a:lnTo>
                <a:close/>
              </a:path>
            </a:pathLst>
          </a:custGeom>
          <a:solidFill>
            <a:srgbClr val="000080"/>
          </a:solidFill>
          <a:ln w="254" cap="rnd">
            <a:noFill/>
            <a:prstDash val="solid"/>
            <a:round/>
          </a:ln>
        </p:spPr>
        <p:txBody>
          <a:bodyPr rtlCol="0" anchor="ctr"/>
          <a:lstStyle/>
          <a:p>
            <a:endParaRPr lang="en-CH" sz="4400"/>
          </a:p>
        </p:txBody>
      </p:sp>
      <p:sp>
        <p:nvSpPr>
          <p:cNvPr id="924" name="Freeform 923">
            <a:extLst>
              <a:ext uri="{FF2B5EF4-FFF2-40B4-BE49-F238E27FC236}">
                <a16:creationId xmlns:a16="http://schemas.microsoft.com/office/drawing/2014/main" id="{D6E8A084-F2D4-E81D-2601-61E2630369AE}"/>
              </a:ext>
            </a:extLst>
          </p:cNvPr>
          <p:cNvSpPr/>
          <p:nvPr/>
        </p:nvSpPr>
        <p:spPr>
          <a:xfrm>
            <a:off x="19623830" y="5769683"/>
            <a:ext cx="1371216" cy="356297"/>
          </a:xfrm>
          <a:custGeom>
            <a:avLst/>
            <a:gdLst>
              <a:gd name="connsiteX0" fmla="*/ 1359805 w 1371216"/>
              <a:gd name="connsiteY0" fmla="*/ 356650 h 356297"/>
              <a:gd name="connsiteX1" fmla="*/ -11411 w 1371216"/>
              <a:gd name="connsiteY1" fmla="*/ 356650 h 356297"/>
              <a:gd name="connsiteX2" fmla="*/ 171157 w 1371216"/>
              <a:gd name="connsiteY2" fmla="*/ 352 h 356297"/>
              <a:gd name="connsiteX3" fmla="*/ 1177236 w 1371216"/>
              <a:gd name="connsiteY3" fmla="*/ 352 h 356297"/>
              <a:gd name="connsiteX4" fmla="*/ 1359805 w 1371216"/>
              <a:gd name="connsiteY4" fmla="*/ 356650 h 35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16" h="356297">
                <a:moveTo>
                  <a:pt x="1359805" y="356650"/>
                </a:moveTo>
                <a:lnTo>
                  <a:pt x="-11411" y="356650"/>
                </a:lnTo>
                <a:lnTo>
                  <a:pt x="171157" y="352"/>
                </a:lnTo>
                <a:lnTo>
                  <a:pt x="1177236" y="352"/>
                </a:lnTo>
                <a:lnTo>
                  <a:pt x="1359805" y="356650"/>
                </a:lnTo>
                <a:close/>
              </a:path>
            </a:pathLst>
          </a:custGeom>
          <a:solidFill>
            <a:srgbClr val="000080"/>
          </a:solidFill>
          <a:ln w="1544" cap="rnd">
            <a:noFill/>
            <a:prstDash val="solid"/>
            <a:round/>
          </a:ln>
        </p:spPr>
        <p:txBody>
          <a:bodyPr rtlCol="0" anchor="ctr"/>
          <a:lstStyle/>
          <a:p>
            <a:endParaRPr lang="en-CH" sz="4400"/>
          </a:p>
        </p:txBody>
      </p:sp>
      <p:grpSp>
        <p:nvGrpSpPr>
          <p:cNvPr id="925" name="Graphic 4">
            <a:extLst>
              <a:ext uri="{FF2B5EF4-FFF2-40B4-BE49-F238E27FC236}">
                <a16:creationId xmlns:a16="http://schemas.microsoft.com/office/drawing/2014/main" id="{C7C48A69-DC6C-2EA9-FD84-572FD3F7468B}"/>
              </a:ext>
            </a:extLst>
          </p:cNvPr>
          <p:cNvGrpSpPr/>
          <p:nvPr/>
        </p:nvGrpSpPr>
        <p:grpSpPr>
          <a:xfrm>
            <a:off x="28340368" y="2399273"/>
            <a:ext cx="1573440" cy="1184601"/>
            <a:chOff x="28340368" y="2399273"/>
            <a:chExt cx="1573440" cy="1184601"/>
          </a:xfrm>
        </p:grpSpPr>
        <p:sp>
          <p:nvSpPr>
            <p:cNvPr id="926" name="Freeform 925">
              <a:extLst>
                <a:ext uri="{FF2B5EF4-FFF2-40B4-BE49-F238E27FC236}">
                  <a16:creationId xmlns:a16="http://schemas.microsoft.com/office/drawing/2014/main" id="{423B8BBF-93DD-C72C-DB4F-512071633110}"/>
                </a:ext>
              </a:extLst>
            </p:cNvPr>
            <p:cNvSpPr/>
            <p:nvPr/>
          </p:nvSpPr>
          <p:spPr>
            <a:xfrm>
              <a:off x="28542184" y="2669225"/>
              <a:ext cx="1177901" cy="607455"/>
            </a:xfrm>
            <a:custGeom>
              <a:avLst/>
              <a:gdLst>
                <a:gd name="connsiteX0" fmla="*/ 1170411 w 1177901"/>
                <a:gd name="connsiteY0" fmla="*/ -1874 h 607455"/>
                <a:gd name="connsiteX1" fmla="*/ -7491 w 1177901"/>
                <a:gd name="connsiteY1" fmla="*/ -1874 h 607455"/>
                <a:gd name="connsiteX2" fmla="*/ -7491 w 1177901"/>
                <a:gd name="connsiteY2" fmla="*/ 341854 h 607455"/>
                <a:gd name="connsiteX3" fmla="*/ 69663 w 1177901"/>
                <a:gd name="connsiteY3" fmla="*/ 528333 h 607455"/>
                <a:gd name="connsiteX4" fmla="*/ 256164 w 1177901"/>
                <a:gd name="connsiteY4" fmla="*/ 605581 h 607455"/>
                <a:gd name="connsiteX5" fmla="*/ 906755 w 1177901"/>
                <a:gd name="connsiteY5" fmla="*/ 605581 h 607455"/>
                <a:gd name="connsiteX6" fmla="*/ 1093257 w 1177901"/>
                <a:gd name="connsiteY6" fmla="*/ 528333 h 607455"/>
                <a:gd name="connsiteX7" fmla="*/ 1170411 w 1177901"/>
                <a:gd name="connsiteY7" fmla="*/ 341854 h 607455"/>
                <a:gd name="connsiteX8" fmla="*/ 1170411 w 1177901"/>
                <a:gd name="connsiteY8" fmla="*/ -1874 h 60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901" h="607455">
                  <a:moveTo>
                    <a:pt x="1170411" y="-1874"/>
                  </a:moveTo>
                  <a:lnTo>
                    <a:pt x="-7491" y="-1874"/>
                  </a:lnTo>
                  <a:lnTo>
                    <a:pt x="-7491" y="341854"/>
                  </a:lnTo>
                  <a:cubicBezTo>
                    <a:pt x="-7491" y="411793"/>
                    <a:pt x="20384" y="478876"/>
                    <a:pt x="69663" y="528333"/>
                  </a:cubicBezTo>
                  <a:cubicBezTo>
                    <a:pt x="119133" y="577790"/>
                    <a:pt x="186272" y="605581"/>
                    <a:pt x="256164" y="605581"/>
                  </a:cubicBezTo>
                  <a:cubicBezTo>
                    <a:pt x="450123" y="605581"/>
                    <a:pt x="712797" y="605581"/>
                    <a:pt x="906755" y="605581"/>
                  </a:cubicBezTo>
                  <a:cubicBezTo>
                    <a:pt x="976647" y="605581"/>
                    <a:pt x="1043786" y="577790"/>
                    <a:pt x="1093257" y="528333"/>
                  </a:cubicBezTo>
                  <a:cubicBezTo>
                    <a:pt x="1142535" y="478876"/>
                    <a:pt x="1170411" y="411793"/>
                    <a:pt x="1170411" y="341854"/>
                  </a:cubicBezTo>
                  <a:cubicBezTo>
                    <a:pt x="1170411" y="177902"/>
                    <a:pt x="1170411" y="-1874"/>
                    <a:pt x="1170411" y="-1874"/>
                  </a:cubicBezTo>
                  <a:close/>
                </a:path>
              </a:pathLst>
            </a:custGeom>
            <a:solidFill>
              <a:srgbClr val="000080"/>
            </a:solidFill>
            <a:ln w="1488" cap="rnd">
              <a:noFill/>
              <a:prstDash val="solid"/>
              <a:round/>
            </a:ln>
          </p:spPr>
          <p:txBody>
            <a:bodyPr rtlCol="0" anchor="ctr"/>
            <a:lstStyle/>
            <a:p>
              <a:endParaRPr lang="en-CH" sz="4400"/>
            </a:p>
          </p:txBody>
        </p:sp>
        <p:sp>
          <p:nvSpPr>
            <p:cNvPr id="927" name="Freeform 926">
              <a:extLst>
                <a:ext uri="{FF2B5EF4-FFF2-40B4-BE49-F238E27FC236}">
                  <a16:creationId xmlns:a16="http://schemas.microsoft.com/office/drawing/2014/main" id="{6B3FA58A-F16D-B561-291E-9B7EEE49B094}"/>
                </a:ext>
              </a:extLst>
            </p:cNvPr>
            <p:cNvSpPr/>
            <p:nvPr/>
          </p:nvSpPr>
          <p:spPr>
            <a:xfrm rot="10800000">
              <a:off x="28541966" y="2538344"/>
              <a:ext cx="1177901" cy="98164"/>
            </a:xfrm>
            <a:custGeom>
              <a:avLst/>
              <a:gdLst>
                <a:gd name="connsiteX0" fmla="*/ 1170411 w 1177901"/>
                <a:gd name="connsiteY0" fmla="*/ -2001 h 98164"/>
                <a:gd name="connsiteX1" fmla="*/ -7491 w 1177901"/>
                <a:gd name="connsiteY1" fmla="*/ -2001 h 98164"/>
                <a:gd name="connsiteX2" fmla="*/ -7491 w 1177901"/>
                <a:gd name="connsiteY2" fmla="*/ -2001 h 98164"/>
                <a:gd name="connsiteX3" fmla="*/ 21170 w 1177901"/>
                <a:gd name="connsiteY3" fmla="*/ 67411 h 98164"/>
                <a:gd name="connsiteX4" fmla="*/ 90667 w 1177901"/>
                <a:gd name="connsiteY4" fmla="*/ 96163 h 98164"/>
                <a:gd name="connsiteX5" fmla="*/ 1072252 w 1177901"/>
                <a:gd name="connsiteY5" fmla="*/ 96163 h 98164"/>
                <a:gd name="connsiteX6" fmla="*/ 1141749 w 1177901"/>
                <a:gd name="connsiteY6" fmla="*/ 67411 h 98164"/>
                <a:gd name="connsiteX7" fmla="*/ 1170411 w 1177901"/>
                <a:gd name="connsiteY7" fmla="*/ -2001 h 98164"/>
                <a:gd name="connsiteX8" fmla="*/ 1170411 w 1177901"/>
                <a:gd name="connsiteY8" fmla="*/ -2001 h 9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901" h="98164">
                  <a:moveTo>
                    <a:pt x="1170411" y="-2001"/>
                  </a:moveTo>
                  <a:lnTo>
                    <a:pt x="-7491" y="-2001"/>
                  </a:lnTo>
                  <a:lnTo>
                    <a:pt x="-7491" y="-2001"/>
                  </a:lnTo>
                  <a:cubicBezTo>
                    <a:pt x="-7491" y="24034"/>
                    <a:pt x="2915" y="49002"/>
                    <a:pt x="21170" y="67411"/>
                  </a:cubicBezTo>
                  <a:cubicBezTo>
                    <a:pt x="39625" y="85822"/>
                    <a:pt x="64556" y="96163"/>
                    <a:pt x="90667" y="96163"/>
                  </a:cubicBezTo>
                  <a:cubicBezTo>
                    <a:pt x="312505" y="96163"/>
                    <a:pt x="850414" y="96163"/>
                    <a:pt x="1072252" y="96163"/>
                  </a:cubicBezTo>
                  <a:cubicBezTo>
                    <a:pt x="1098364" y="96163"/>
                    <a:pt x="1123295" y="85822"/>
                    <a:pt x="1141749" y="67411"/>
                  </a:cubicBezTo>
                  <a:cubicBezTo>
                    <a:pt x="1160004" y="49002"/>
                    <a:pt x="1170411" y="24034"/>
                    <a:pt x="1170411" y="-2001"/>
                  </a:cubicBezTo>
                  <a:lnTo>
                    <a:pt x="1170411" y="-2001"/>
                  </a:lnTo>
                  <a:close/>
                </a:path>
              </a:pathLst>
            </a:custGeom>
            <a:solidFill>
              <a:srgbClr val="000080"/>
            </a:solidFill>
            <a:ln w="1063" cap="rnd">
              <a:noFill/>
              <a:prstDash val="solid"/>
              <a:round/>
            </a:ln>
          </p:spPr>
          <p:txBody>
            <a:bodyPr rtlCol="0" anchor="ctr"/>
            <a:lstStyle/>
            <a:p>
              <a:endParaRPr lang="en-CH" sz="4400"/>
            </a:p>
          </p:txBody>
        </p:sp>
        <p:sp>
          <p:nvSpPr>
            <p:cNvPr id="928" name="Freeform 927">
              <a:extLst>
                <a:ext uri="{FF2B5EF4-FFF2-40B4-BE49-F238E27FC236}">
                  <a16:creationId xmlns:a16="http://schemas.microsoft.com/office/drawing/2014/main" id="{44F2F30A-51D8-BCF2-B32D-B4A66858CB84}"/>
                </a:ext>
              </a:extLst>
            </p:cNvPr>
            <p:cNvSpPr/>
            <p:nvPr/>
          </p:nvSpPr>
          <p:spPr>
            <a:xfrm rot="10800000">
              <a:off x="28889927" y="2399273"/>
              <a:ext cx="501891" cy="212689"/>
            </a:xfrm>
            <a:custGeom>
              <a:avLst/>
              <a:gdLst>
                <a:gd name="connsiteX0" fmla="*/ 66111 w 501891"/>
                <a:gd name="connsiteY0" fmla="*/ -2028 h 212689"/>
                <a:gd name="connsiteX1" fmla="*/ 420804 w 501891"/>
                <a:gd name="connsiteY1" fmla="*/ -2028 h 212689"/>
                <a:gd name="connsiteX2" fmla="*/ 494403 w 501891"/>
                <a:gd name="connsiteY2" fmla="*/ 71597 h 212689"/>
                <a:gd name="connsiteX3" fmla="*/ 491625 w 501891"/>
                <a:gd name="connsiteY3" fmla="*/ 99545 h 212689"/>
                <a:gd name="connsiteX4" fmla="*/ 483467 w 501891"/>
                <a:gd name="connsiteY4" fmla="*/ 125750 h 212689"/>
                <a:gd name="connsiteX5" fmla="*/ 470639 w 501891"/>
                <a:gd name="connsiteY5" fmla="*/ 149401 h 212689"/>
                <a:gd name="connsiteX6" fmla="*/ 453672 w 501891"/>
                <a:gd name="connsiteY6" fmla="*/ 169930 h 212689"/>
                <a:gd name="connsiteX7" fmla="*/ 433160 w 501891"/>
                <a:gd name="connsiteY7" fmla="*/ 186868 h 212689"/>
                <a:gd name="connsiteX8" fmla="*/ 409513 w 501891"/>
                <a:gd name="connsiteY8" fmla="*/ 199703 h 212689"/>
                <a:gd name="connsiteX9" fmla="*/ 383325 w 501891"/>
                <a:gd name="connsiteY9" fmla="*/ 207838 h 212689"/>
                <a:gd name="connsiteX10" fmla="*/ 355364 w 501891"/>
                <a:gd name="connsiteY10" fmla="*/ 210662 h 212689"/>
                <a:gd name="connsiteX11" fmla="*/ 131551 w 501891"/>
                <a:gd name="connsiteY11" fmla="*/ 210662 h 212689"/>
                <a:gd name="connsiteX12" fmla="*/ 103590 w 501891"/>
                <a:gd name="connsiteY12" fmla="*/ 207838 h 212689"/>
                <a:gd name="connsiteX13" fmla="*/ 77402 w 501891"/>
                <a:gd name="connsiteY13" fmla="*/ 199703 h 212689"/>
                <a:gd name="connsiteX14" fmla="*/ 53755 w 501891"/>
                <a:gd name="connsiteY14" fmla="*/ 186868 h 212689"/>
                <a:gd name="connsiteX15" fmla="*/ 33243 w 501891"/>
                <a:gd name="connsiteY15" fmla="*/ 169930 h 212689"/>
                <a:gd name="connsiteX16" fmla="*/ 16276 w 501891"/>
                <a:gd name="connsiteY16" fmla="*/ 149401 h 212689"/>
                <a:gd name="connsiteX17" fmla="*/ 3448 w 501891"/>
                <a:gd name="connsiteY17" fmla="*/ 125750 h 212689"/>
                <a:gd name="connsiteX18" fmla="*/ -4710 w 501891"/>
                <a:gd name="connsiteY18" fmla="*/ 99545 h 212689"/>
                <a:gd name="connsiteX19" fmla="*/ -7488 w 501891"/>
                <a:gd name="connsiteY19" fmla="*/ 71597 h 212689"/>
                <a:gd name="connsiteX20" fmla="*/ 66111 w 501891"/>
                <a:gd name="connsiteY20" fmla="*/ -2028 h 212689"/>
                <a:gd name="connsiteX21" fmla="*/ 420804 w 501891"/>
                <a:gd name="connsiteY21" fmla="*/ 71597 h 212689"/>
                <a:gd name="connsiteX22" fmla="*/ 66111 w 501891"/>
                <a:gd name="connsiteY22" fmla="*/ 71597 h 212689"/>
                <a:gd name="connsiteX23" fmla="*/ 131551 w 501891"/>
                <a:gd name="connsiteY23" fmla="*/ 137038 h 212689"/>
                <a:gd name="connsiteX24" fmla="*/ 355364 w 501891"/>
                <a:gd name="connsiteY24" fmla="*/ 137038 h 212689"/>
                <a:gd name="connsiteX25" fmla="*/ 420804 w 501891"/>
                <a:gd name="connsiteY25" fmla="*/ 71597 h 21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1891" h="212689">
                  <a:moveTo>
                    <a:pt x="66111" y="-2028"/>
                  </a:moveTo>
                  <a:lnTo>
                    <a:pt x="420804" y="-2028"/>
                  </a:lnTo>
                  <a:lnTo>
                    <a:pt x="494403" y="71597"/>
                  </a:lnTo>
                  <a:lnTo>
                    <a:pt x="491625" y="99545"/>
                  </a:lnTo>
                  <a:lnTo>
                    <a:pt x="483467" y="125750"/>
                  </a:lnTo>
                  <a:lnTo>
                    <a:pt x="470639" y="149401"/>
                  </a:lnTo>
                  <a:lnTo>
                    <a:pt x="453672" y="169930"/>
                  </a:lnTo>
                  <a:lnTo>
                    <a:pt x="433160" y="186868"/>
                  </a:lnTo>
                  <a:lnTo>
                    <a:pt x="409513" y="199703"/>
                  </a:lnTo>
                  <a:lnTo>
                    <a:pt x="383325" y="207838"/>
                  </a:lnTo>
                  <a:lnTo>
                    <a:pt x="355364" y="210662"/>
                  </a:lnTo>
                  <a:lnTo>
                    <a:pt x="131551" y="210662"/>
                  </a:lnTo>
                  <a:lnTo>
                    <a:pt x="103590" y="207838"/>
                  </a:lnTo>
                  <a:lnTo>
                    <a:pt x="77402" y="199703"/>
                  </a:lnTo>
                  <a:lnTo>
                    <a:pt x="53755" y="186868"/>
                  </a:lnTo>
                  <a:lnTo>
                    <a:pt x="33243" y="169930"/>
                  </a:lnTo>
                  <a:lnTo>
                    <a:pt x="16276" y="149401"/>
                  </a:lnTo>
                  <a:lnTo>
                    <a:pt x="3448" y="125750"/>
                  </a:lnTo>
                  <a:lnTo>
                    <a:pt x="-4710" y="99545"/>
                  </a:lnTo>
                  <a:lnTo>
                    <a:pt x="-7488" y="71597"/>
                  </a:lnTo>
                  <a:lnTo>
                    <a:pt x="66111" y="-2028"/>
                  </a:lnTo>
                  <a:close/>
                  <a:moveTo>
                    <a:pt x="420804" y="71597"/>
                  </a:moveTo>
                  <a:lnTo>
                    <a:pt x="66111" y="71597"/>
                  </a:lnTo>
                  <a:cubicBezTo>
                    <a:pt x="66111" y="107739"/>
                    <a:pt x="95432" y="137038"/>
                    <a:pt x="131551" y="137038"/>
                  </a:cubicBezTo>
                  <a:lnTo>
                    <a:pt x="355364" y="137038"/>
                  </a:lnTo>
                  <a:cubicBezTo>
                    <a:pt x="391483" y="137038"/>
                    <a:pt x="420804" y="107739"/>
                    <a:pt x="420804" y="71597"/>
                  </a:cubicBezTo>
                  <a:close/>
                </a:path>
              </a:pathLst>
            </a:custGeom>
            <a:solidFill>
              <a:srgbClr val="000080"/>
            </a:solidFill>
            <a:ln w="350" cap="rnd">
              <a:noFill/>
              <a:prstDash val="solid"/>
              <a:round/>
            </a:ln>
          </p:spPr>
          <p:txBody>
            <a:bodyPr rtlCol="0" anchor="ctr"/>
            <a:lstStyle/>
            <a:p>
              <a:endParaRPr lang="en-CH" sz="4400"/>
            </a:p>
          </p:txBody>
        </p:sp>
        <p:sp>
          <p:nvSpPr>
            <p:cNvPr id="929" name="Freeform 928">
              <a:extLst>
                <a:ext uri="{FF2B5EF4-FFF2-40B4-BE49-F238E27FC236}">
                  <a16:creationId xmlns:a16="http://schemas.microsoft.com/office/drawing/2014/main" id="{CA6258C4-55E3-4ECE-49FE-18DC95D4FF8A}"/>
                </a:ext>
              </a:extLst>
            </p:cNvPr>
            <p:cNvSpPr/>
            <p:nvPr/>
          </p:nvSpPr>
          <p:spPr>
            <a:xfrm rot="5400000">
              <a:off x="28540370" y="2507879"/>
              <a:ext cx="233502" cy="633546"/>
            </a:xfrm>
            <a:custGeom>
              <a:avLst/>
              <a:gdLst>
                <a:gd name="connsiteX0" fmla="*/ 225855 w 233502"/>
                <a:gd name="connsiteY0" fmla="*/ 514868 h 633546"/>
                <a:gd name="connsiteX1" fmla="*/ 216972 w 233502"/>
                <a:gd name="connsiteY1" fmla="*/ 559548 h 633546"/>
                <a:gd name="connsiteX2" fmla="*/ 191664 w 233502"/>
                <a:gd name="connsiteY2" fmla="*/ 597423 h 633546"/>
                <a:gd name="connsiteX3" fmla="*/ 153783 w 233502"/>
                <a:gd name="connsiteY3" fmla="*/ 622739 h 633546"/>
                <a:gd name="connsiteX4" fmla="*/ 109104 w 233502"/>
                <a:gd name="connsiteY4" fmla="*/ 631624 h 633546"/>
                <a:gd name="connsiteX5" fmla="*/ 64426 w 233502"/>
                <a:gd name="connsiteY5" fmla="*/ 622739 h 633546"/>
                <a:gd name="connsiteX6" fmla="*/ 26553 w 233502"/>
                <a:gd name="connsiteY6" fmla="*/ 597423 h 633546"/>
                <a:gd name="connsiteX7" fmla="*/ 1245 w 233502"/>
                <a:gd name="connsiteY7" fmla="*/ 559548 h 633546"/>
                <a:gd name="connsiteX8" fmla="*/ -7647 w 233502"/>
                <a:gd name="connsiteY8" fmla="*/ 514868 h 633546"/>
                <a:gd name="connsiteX9" fmla="*/ -7647 w 233502"/>
                <a:gd name="connsiteY9" fmla="*/ -1923 h 633546"/>
                <a:gd name="connsiteX10" fmla="*/ 133644 w 233502"/>
                <a:gd name="connsiteY10" fmla="*/ -1923 h 633546"/>
                <a:gd name="connsiteX11" fmla="*/ 225855 w 233502"/>
                <a:gd name="connsiteY11" fmla="*/ -1923 h 633546"/>
                <a:gd name="connsiteX12" fmla="*/ 225855 w 233502"/>
                <a:gd name="connsiteY12" fmla="*/ 514868 h 633546"/>
                <a:gd name="connsiteX13" fmla="*/ 133644 w 233502"/>
                <a:gd name="connsiteY13" fmla="*/ 90288 h 633546"/>
                <a:gd name="connsiteX14" fmla="*/ 84565 w 233502"/>
                <a:gd name="connsiteY14" fmla="*/ 90288 h 633546"/>
                <a:gd name="connsiteX15" fmla="*/ 84565 w 233502"/>
                <a:gd name="connsiteY15" fmla="*/ 514868 h 633546"/>
                <a:gd name="connsiteX16" fmla="*/ 91755 w 233502"/>
                <a:gd name="connsiteY16" fmla="*/ 532219 h 633546"/>
                <a:gd name="connsiteX17" fmla="*/ 109104 w 233502"/>
                <a:gd name="connsiteY17" fmla="*/ 539405 h 633546"/>
                <a:gd name="connsiteX18" fmla="*/ 126462 w 233502"/>
                <a:gd name="connsiteY18" fmla="*/ 532219 h 633546"/>
                <a:gd name="connsiteX19" fmla="*/ 133644 w 233502"/>
                <a:gd name="connsiteY19" fmla="*/ 514868 h 633546"/>
                <a:gd name="connsiteX20" fmla="*/ 133644 w 233502"/>
                <a:gd name="connsiteY20" fmla="*/ 90288 h 63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3502" h="633546">
                  <a:moveTo>
                    <a:pt x="225855" y="514868"/>
                  </a:moveTo>
                  <a:lnTo>
                    <a:pt x="216972" y="559548"/>
                  </a:lnTo>
                  <a:lnTo>
                    <a:pt x="191664" y="597423"/>
                  </a:lnTo>
                  <a:lnTo>
                    <a:pt x="153783" y="622739"/>
                  </a:lnTo>
                  <a:cubicBezTo>
                    <a:pt x="153783" y="622739"/>
                    <a:pt x="109104" y="631624"/>
                    <a:pt x="109104" y="631624"/>
                  </a:cubicBezTo>
                  <a:lnTo>
                    <a:pt x="64426" y="622739"/>
                  </a:lnTo>
                  <a:lnTo>
                    <a:pt x="26553" y="597423"/>
                  </a:lnTo>
                  <a:lnTo>
                    <a:pt x="1245" y="559548"/>
                  </a:lnTo>
                  <a:lnTo>
                    <a:pt x="-7647" y="514868"/>
                  </a:lnTo>
                  <a:lnTo>
                    <a:pt x="-7647" y="-1923"/>
                  </a:lnTo>
                  <a:lnTo>
                    <a:pt x="133644" y="-1923"/>
                  </a:lnTo>
                  <a:lnTo>
                    <a:pt x="225855" y="-1923"/>
                  </a:lnTo>
                  <a:lnTo>
                    <a:pt x="225855" y="514868"/>
                  </a:lnTo>
                  <a:close/>
                  <a:moveTo>
                    <a:pt x="133644" y="90288"/>
                  </a:moveTo>
                  <a:lnTo>
                    <a:pt x="84565" y="90288"/>
                  </a:lnTo>
                  <a:lnTo>
                    <a:pt x="84565" y="514868"/>
                  </a:lnTo>
                  <a:cubicBezTo>
                    <a:pt x="84565" y="521380"/>
                    <a:pt x="87149" y="527616"/>
                    <a:pt x="91755" y="532219"/>
                  </a:cubicBezTo>
                  <a:cubicBezTo>
                    <a:pt x="96352" y="536823"/>
                    <a:pt x="102601" y="539405"/>
                    <a:pt x="109104" y="539405"/>
                  </a:cubicBezTo>
                  <a:cubicBezTo>
                    <a:pt x="115615" y="539405"/>
                    <a:pt x="121857" y="536823"/>
                    <a:pt x="126462" y="532219"/>
                  </a:cubicBezTo>
                  <a:cubicBezTo>
                    <a:pt x="131059" y="527616"/>
                    <a:pt x="133644" y="521380"/>
                    <a:pt x="133644" y="514868"/>
                  </a:cubicBezTo>
                  <a:lnTo>
                    <a:pt x="133644" y="90288"/>
                  </a:lnTo>
                  <a:close/>
                </a:path>
              </a:pathLst>
            </a:custGeom>
            <a:solidFill>
              <a:srgbClr val="000080"/>
            </a:solidFill>
            <a:ln w="415" cap="rnd">
              <a:noFill/>
              <a:prstDash val="solid"/>
              <a:round/>
            </a:ln>
          </p:spPr>
          <p:txBody>
            <a:bodyPr rtlCol="0" anchor="ctr"/>
            <a:lstStyle/>
            <a:p>
              <a:endParaRPr lang="en-CH" sz="4400"/>
            </a:p>
          </p:txBody>
        </p:sp>
        <p:sp>
          <p:nvSpPr>
            <p:cNvPr id="930" name="Freeform 929">
              <a:extLst>
                <a:ext uri="{FF2B5EF4-FFF2-40B4-BE49-F238E27FC236}">
                  <a16:creationId xmlns:a16="http://schemas.microsoft.com/office/drawing/2014/main" id="{78A583A7-0E26-D0DC-C7F8-9263E0F3B2FB}"/>
                </a:ext>
              </a:extLst>
            </p:cNvPr>
            <p:cNvSpPr/>
            <p:nvPr/>
          </p:nvSpPr>
          <p:spPr>
            <a:xfrm rot="-5400000">
              <a:off x="29480303" y="2507879"/>
              <a:ext cx="233502" cy="633546"/>
            </a:xfrm>
            <a:custGeom>
              <a:avLst/>
              <a:gdLst>
                <a:gd name="connsiteX0" fmla="*/ 226164 w 233502"/>
                <a:gd name="connsiteY0" fmla="*/ 514868 h 633546"/>
                <a:gd name="connsiteX1" fmla="*/ 217280 w 233502"/>
                <a:gd name="connsiteY1" fmla="*/ 559548 h 633546"/>
                <a:gd name="connsiteX2" fmla="*/ 191972 w 233502"/>
                <a:gd name="connsiteY2" fmla="*/ 597423 h 633546"/>
                <a:gd name="connsiteX3" fmla="*/ 154091 w 233502"/>
                <a:gd name="connsiteY3" fmla="*/ 622739 h 633546"/>
                <a:gd name="connsiteX4" fmla="*/ 109413 w 233502"/>
                <a:gd name="connsiteY4" fmla="*/ 631624 h 633546"/>
                <a:gd name="connsiteX5" fmla="*/ 64734 w 233502"/>
                <a:gd name="connsiteY5" fmla="*/ 622739 h 633546"/>
                <a:gd name="connsiteX6" fmla="*/ 26862 w 233502"/>
                <a:gd name="connsiteY6" fmla="*/ 597423 h 633546"/>
                <a:gd name="connsiteX7" fmla="*/ 1553 w 233502"/>
                <a:gd name="connsiteY7" fmla="*/ 559548 h 633546"/>
                <a:gd name="connsiteX8" fmla="*/ -7338 w 233502"/>
                <a:gd name="connsiteY8" fmla="*/ 514868 h 633546"/>
                <a:gd name="connsiteX9" fmla="*/ -7338 w 233502"/>
                <a:gd name="connsiteY9" fmla="*/ -1923 h 633546"/>
                <a:gd name="connsiteX10" fmla="*/ 133952 w 233502"/>
                <a:gd name="connsiteY10" fmla="*/ -1923 h 633546"/>
                <a:gd name="connsiteX11" fmla="*/ 226164 w 233502"/>
                <a:gd name="connsiteY11" fmla="*/ -1923 h 633546"/>
                <a:gd name="connsiteX12" fmla="*/ 226164 w 233502"/>
                <a:gd name="connsiteY12" fmla="*/ 514868 h 633546"/>
                <a:gd name="connsiteX13" fmla="*/ 133952 w 233502"/>
                <a:gd name="connsiteY13" fmla="*/ 90288 h 633546"/>
                <a:gd name="connsiteX14" fmla="*/ 84873 w 233502"/>
                <a:gd name="connsiteY14" fmla="*/ 90288 h 633546"/>
                <a:gd name="connsiteX15" fmla="*/ 84873 w 233502"/>
                <a:gd name="connsiteY15" fmla="*/ 514868 h 633546"/>
                <a:gd name="connsiteX16" fmla="*/ 92063 w 233502"/>
                <a:gd name="connsiteY16" fmla="*/ 532219 h 633546"/>
                <a:gd name="connsiteX17" fmla="*/ 109413 w 233502"/>
                <a:gd name="connsiteY17" fmla="*/ 539405 h 633546"/>
                <a:gd name="connsiteX18" fmla="*/ 126770 w 233502"/>
                <a:gd name="connsiteY18" fmla="*/ 532219 h 633546"/>
                <a:gd name="connsiteX19" fmla="*/ 133952 w 233502"/>
                <a:gd name="connsiteY19" fmla="*/ 514868 h 633546"/>
                <a:gd name="connsiteX20" fmla="*/ 133952 w 233502"/>
                <a:gd name="connsiteY20" fmla="*/ 90288 h 63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3502" h="633546">
                  <a:moveTo>
                    <a:pt x="226164" y="514868"/>
                  </a:moveTo>
                  <a:lnTo>
                    <a:pt x="217280" y="559548"/>
                  </a:lnTo>
                  <a:lnTo>
                    <a:pt x="191972" y="597423"/>
                  </a:lnTo>
                  <a:lnTo>
                    <a:pt x="154091" y="622739"/>
                  </a:lnTo>
                  <a:cubicBezTo>
                    <a:pt x="154091" y="622739"/>
                    <a:pt x="109413" y="631624"/>
                    <a:pt x="109413" y="631624"/>
                  </a:cubicBezTo>
                  <a:lnTo>
                    <a:pt x="64734" y="622739"/>
                  </a:lnTo>
                  <a:lnTo>
                    <a:pt x="26862" y="597423"/>
                  </a:lnTo>
                  <a:lnTo>
                    <a:pt x="1553" y="559548"/>
                  </a:lnTo>
                  <a:lnTo>
                    <a:pt x="-7338" y="514868"/>
                  </a:lnTo>
                  <a:lnTo>
                    <a:pt x="-7338" y="-1923"/>
                  </a:lnTo>
                  <a:lnTo>
                    <a:pt x="133952" y="-1923"/>
                  </a:lnTo>
                  <a:lnTo>
                    <a:pt x="226164" y="-1923"/>
                  </a:lnTo>
                  <a:lnTo>
                    <a:pt x="226164" y="514868"/>
                  </a:lnTo>
                  <a:close/>
                  <a:moveTo>
                    <a:pt x="133952" y="90288"/>
                  </a:moveTo>
                  <a:lnTo>
                    <a:pt x="84873" y="90288"/>
                  </a:lnTo>
                  <a:lnTo>
                    <a:pt x="84873" y="514868"/>
                  </a:lnTo>
                  <a:cubicBezTo>
                    <a:pt x="84873" y="521380"/>
                    <a:pt x="87458" y="527616"/>
                    <a:pt x="92063" y="532219"/>
                  </a:cubicBezTo>
                  <a:cubicBezTo>
                    <a:pt x="96660" y="536823"/>
                    <a:pt x="102910" y="539405"/>
                    <a:pt x="109413" y="539405"/>
                  </a:cubicBezTo>
                  <a:cubicBezTo>
                    <a:pt x="115924" y="539405"/>
                    <a:pt x="122165" y="536823"/>
                    <a:pt x="126770" y="532219"/>
                  </a:cubicBezTo>
                  <a:cubicBezTo>
                    <a:pt x="131367" y="527616"/>
                    <a:pt x="133952" y="521380"/>
                    <a:pt x="133952" y="514868"/>
                  </a:cubicBezTo>
                  <a:lnTo>
                    <a:pt x="133952" y="90288"/>
                  </a:lnTo>
                  <a:close/>
                </a:path>
              </a:pathLst>
            </a:custGeom>
            <a:solidFill>
              <a:srgbClr val="000080"/>
            </a:solidFill>
            <a:ln w="415" cap="rnd">
              <a:noFill/>
              <a:prstDash val="solid"/>
              <a:round/>
            </a:ln>
          </p:spPr>
          <p:txBody>
            <a:bodyPr rtlCol="0" anchor="ctr"/>
            <a:lstStyle/>
            <a:p>
              <a:endParaRPr lang="en-CH" sz="4400"/>
            </a:p>
          </p:txBody>
        </p:sp>
        <p:grpSp>
          <p:nvGrpSpPr>
            <p:cNvPr id="931" name="Graphic 4">
              <a:extLst>
                <a:ext uri="{FF2B5EF4-FFF2-40B4-BE49-F238E27FC236}">
                  <a16:creationId xmlns:a16="http://schemas.microsoft.com/office/drawing/2014/main" id="{A3257EA3-7CA6-2135-EB84-6C7E89A03121}"/>
                </a:ext>
              </a:extLst>
            </p:cNvPr>
            <p:cNvGrpSpPr/>
            <p:nvPr/>
          </p:nvGrpSpPr>
          <p:grpSpPr>
            <a:xfrm>
              <a:off x="28763593" y="2739279"/>
              <a:ext cx="627874" cy="844594"/>
              <a:chOff x="28763593" y="2739279"/>
              <a:chExt cx="627874" cy="844594"/>
            </a:xfrm>
          </p:grpSpPr>
          <p:grpSp>
            <p:nvGrpSpPr>
              <p:cNvPr id="932" name="Graphic 4">
                <a:extLst>
                  <a:ext uri="{FF2B5EF4-FFF2-40B4-BE49-F238E27FC236}">
                    <a16:creationId xmlns:a16="http://schemas.microsoft.com/office/drawing/2014/main" id="{B6B34FBB-EDB5-73FD-974B-061D22034281}"/>
                  </a:ext>
                </a:extLst>
              </p:cNvPr>
              <p:cNvGrpSpPr/>
              <p:nvPr/>
            </p:nvGrpSpPr>
            <p:grpSpPr>
              <a:xfrm>
                <a:off x="28763593" y="2739279"/>
                <a:ext cx="627874" cy="844594"/>
                <a:chOff x="28763593" y="2739279"/>
                <a:chExt cx="627874" cy="844594"/>
              </a:xfrm>
            </p:grpSpPr>
            <p:sp>
              <p:nvSpPr>
                <p:cNvPr id="933" name="Freeform 932">
                  <a:extLst>
                    <a:ext uri="{FF2B5EF4-FFF2-40B4-BE49-F238E27FC236}">
                      <a16:creationId xmlns:a16="http://schemas.microsoft.com/office/drawing/2014/main" id="{77FBC2C7-ECB8-EDC8-5C00-521AE905EE9F}"/>
                    </a:ext>
                  </a:extLst>
                </p:cNvPr>
                <p:cNvSpPr/>
                <p:nvPr/>
              </p:nvSpPr>
              <p:spPr>
                <a:xfrm>
                  <a:off x="28808010" y="2783721"/>
                  <a:ext cx="539888" cy="755715"/>
                </a:xfrm>
                <a:custGeom>
                  <a:avLst/>
                  <a:gdLst>
                    <a:gd name="connsiteX0" fmla="*/ 271770 w 539888"/>
                    <a:gd name="connsiteY0" fmla="*/ 418 h 755715"/>
                    <a:gd name="connsiteX1" fmla="*/ 377941 w 539888"/>
                    <a:gd name="connsiteY1" fmla="*/ 335032 h 755715"/>
                    <a:gd name="connsiteX2" fmla="*/ 377941 w 539888"/>
                    <a:gd name="connsiteY2" fmla="*/ 381507 h 755715"/>
                    <a:gd name="connsiteX3" fmla="*/ 451661 w 539888"/>
                    <a:gd name="connsiteY3" fmla="*/ 248720 h 755715"/>
                    <a:gd name="connsiteX4" fmla="*/ 510560 w 539888"/>
                    <a:gd name="connsiteY4" fmla="*/ 362917 h 755715"/>
                    <a:gd name="connsiteX5" fmla="*/ 243918 w 539888"/>
                    <a:gd name="connsiteY5" fmla="*/ 755465 h 755715"/>
                    <a:gd name="connsiteX6" fmla="*/ 8195 w 539888"/>
                    <a:gd name="connsiteY6" fmla="*/ 534047 h 755715"/>
                    <a:gd name="connsiteX7" fmla="*/ 243918 w 539888"/>
                    <a:gd name="connsiteY7" fmla="*/ 206366 h 755715"/>
                    <a:gd name="connsiteX8" fmla="*/ 271770 w 539888"/>
                    <a:gd name="connsiteY8" fmla="*/ 418 h 75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9888" h="755715">
                      <a:moveTo>
                        <a:pt x="271770" y="418"/>
                      </a:moveTo>
                      <a:cubicBezTo>
                        <a:pt x="271770" y="418"/>
                        <a:pt x="487562" y="225410"/>
                        <a:pt x="377941" y="335032"/>
                      </a:cubicBezTo>
                      <a:cubicBezTo>
                        <a:pt x="345618" y="367299"/>
                        <a:pt x="361141" y="381507"/>
                        <a:pt x="377941" y="381507"/>
                      </a:cubicBezTo>
                      <a:cubicBezTo>
                        <a:pt x="451661" y="381507"/>
                        <a:pt x="451661" y="248720"/>
                        <a:pt x="451661" y="248720"/>
                      </a:cubicBezTo>
                      <a:cubicBezTo>
                        <a:pt x="451661" y="248720"/>
                        <a:pt x="491139" y="325039"/>
                        <a:pt x="510560" y="362917"/>
                      </a:cubicBezTo>
                      <a:cubicBezTo>
                        <a:pt x="558152" y="455868"/>
                        <a:pt x="626441" y="772594"/>
                        <a:pt x="243918" y="755465"/>
                      </a:cubicBezTo>
                      <a:cubicBezTo>
                        <a:pt x="130146" y="750369"/>
                        <a:pt x="4810" y="637267"/>
                        <a:pt x="8195" y="534047"/>
                      </a:cubicBezTo>
                      <a:cubicBezTo>
                        <a:pt x="14583" y="339762"/>
                        <a:pt x="138003" y="298471"/>
                        <a:pt x="243918" y="206366"/>
                      </a:cubicBezTo>
                      <a:cubicBezTo>
                        <a:pt x="339932" y="122887"/>
                        <a:pt x="271770" y="418"/>
                        <a:pt x="271770" y="418"/>
                      </a:cubicBezTo>
                      <a:close/>
                    </a:path>
                  </a:pathLst>
                </a:custGeom>
                <a:solidFill>
                  <a:srgbClr val="000080"/>
                </a:solidFill>
                <a:ln w="5960" cap="rnd">
                  <a:noFill/>
                  <a:prstDash val="solid"/>
                  <a:round/>
                </a:ln>
              </p:spPr>
              <p:txBody>
                <a:bodyPr rtlCol="0" anchor="ctr"/>
                <a:lstStyle/>
                <a:p>
                  <a:endParaRPr lang="en-CH" sz="4400"/>
                </a:p>
              </p:txBody>
            </p:sp>
            <p:sp>
              <p:nvSpPr>
                <p:cNvPr id="934" name="Freeform 933">
                  <a:extLst>
                    <a:ext uri="{FF2B5EF4-FFF2-40B4-BE49-F238E27FC236}">
                      <a16:creationId xmlns:a16="http://schemas.microsoft.com/office/drawing/2014/main" id="{94EADFE0-1E10-D6F0-BD10-D7F2B87BBE5B}"/>
                    </a:ext>
                  </a:extLst>
                </p:cNvPr>
                <p:cNvSpPr/>
                <p:nvPr/>
              </p:nvSpPr>
              <p:spPr>
                <a:xfrm>
                  <a:off x="28763593" y="2739279"/>
                  <a:ext cx="627874" cy="844594"/>
                </a:xfrm>
                <a:custGeom>
                  <a:avLst/>
                  <a:gdLst>
                    <a:gd name="connsiteX0" fmla="*/ 490903 w 627874"/>
                    <a:gd name="connsiteY0" fmla="*/ 249021 h 844594"/>
                    <a:gd name="connsiteX1" fmla="*/ 535556 w 627874"/>
                    <a:gd name="connsiteY1" fmla="*/ 272745 h 844594"/>
                    <a:gd name="connsiteX2" fmla="*/ 594519 w 627874"/>
                    <a:gd name="connsiteY2" fmla="*/ 387086 h 844594"/>
                    <a:gd name="connsiteX3" fmla="*/ 599182 w 627874"/>
                    <a:gd name="connsiteY3" fmla="*/ 718911 h 844594"/>
                    <a:gd name="connsiteX4" fmla="*/ 286355 w 627874"/>
                    <a:gd name="connsiteY4" fmla="*/ 844302 h 844594"/>
                    <a:gd name="connsiteX5" fmla="*/ 67305 w 627874"/>
                    <a:gd name="connsiteY5" fmla="*/ 728057 h 844594"/>
                    <a:gd name="connsiteX6" fmla="*/ 8214 w 627874"/>
                    <a:gd name="connsiteY6" fmla="*/ 577033 h 844594"/>
                    <a:gd name="connsiteX7" fmla="*/ 132591 w 627874"/>
                    <a:gd name="connsiteY7" fmla="*/ 316195 h 844594"/>
                    <a:gd name="connsiteX8" fmla="*/ 259205 w 627874"/>
                    <a:gd name="connsiteY8" fmla="*/ 217268 h 844594"/>
                    <a:gd name="connsiteX9" fmla="*/ 277347 w 627874"/>
                    <a:gd name="connsiteY9" fmla="*/ 66471 h 844594"/>
                    <a:gd name="connsiteX10" fmla="*/ 289804 w 627874"/>
                    <a:gd name="connsiteY10" fmla="*/ 9112 h 844594"/>
                    <a:gd name="connsiteX11" fmla="*/ 348255 w 627874"/>
                    <a:gd name="connsiteY11" fmla="*/ 14097 h 844594"/>
                    <a:gd name="connsiteX12" fmla="*/ 473080 w 627874"/>
                    <a:gd name="connsiteY12" fmla="*/ 196614 h 844594"/>
                    <a:gd name="connsiteX13" fmla="*/ 490903 w 627874"/>
                    <a:gd name="connsiteY13" fmla="*/ 249021 h 844594"/>
                    <a:gd name="connsiteX14" fmla="*/ 316187 w 627874"/>
                    <a:gd name="connsiteY14" fmla="*/ 44860 h 844594"/>
                    <a:gd name="connsiteX15" fmla="*/ 288335 w 627874"/>
                    <a:gd name="connsiteY15" fmla="*/ 250808 h 844594"/>
                    <a:gd name="connsiteX16" fmla="*/ 52612 w 627874"/>
                    <a:gd name="connsiteY16" fmla="*/ 578489 h 844594"/>
                    <a:gd name="connsiteX17" fmla="*/ 288335 w 627874"/>
                    <a:gd name="connsiteY17" fmla="*/ 799906 h 844594"/>
                    <a:gd name="connsiteX18" fmla="*/ 554912 w 627874"/>
                    <a:gd name="connsiteY18" fmla="*/ 407359 h 844594"/>
                    <a:gd name="connsiteX19" fmla="*/ 496077 w 627874"/>
                    <a:gd name="connsiteY19" fmla="*/ 293161 h 844594"/>
                    <a:gd name="connsiteX20" fmla="*/ 422294 w 627874"/>
                    <a:gd name="connsiteY20" fmla="*/ 425949 h 844594"/>
                    <a:gd name="connsiteX21" fmla="*/ 422294 w 627874"/>
                    <a:gd name="connsiteY21" fmla="*/ 379473 h 844594"/>
                    <a:gd name="connsiteX22" fmla="*/ 316187 w 627874"/>
                    <a:gd name="connsiteY22" fmla="*/ 44860 h 8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7874" h="844594">
                      <a:moveTo>
                        <a:pt x="490903" y="249021"/>
                      </a:moveTo>
                      <a:cubicBezTo>
                        <a:pt x="509046" y="246885"/>
                        <a:pt x="526932" y="256164"/>
                        <a:pt x="535556" y="272745"/>
                      </a:cubicBezTo>
                      <a:cubicBezTo>
                        <a:pt x="535556" y="272745"/>
                        <a:pt x="575035" y="349159"/>
                        <a:pt x="594519" y="387086"/>
                      </a:cubicBezTo>
                      <a:cubicBezTo>
                        <a:pt x="627354" y="451217"/>
                        <a:pt x="666322" y="608023"/>
                        <a:pt x="599182" y="718911"/>
                      </a:cubicBezTo>
                      <a:cubicBezTo>
                        <a:pt x="554273" y="793129"/>
                        <a:pt x="462986" y="852208"/>
                        <a:pt x="286355" y="844302"/>
                      </a:cubicBezTo>
                      <a:cubicBezTo>
                        <a:pt x="206566" y="840728"/>
                        <a:pt x="121348" y="792752"/>
                        <a:pt x="67305" y="728057"/>
                      </a:cubicBezTo>
                      <a:cubicBezTo>
                        <a:pt x="28976" y="682201"/>
                        <a:pt x="6553" y="628334"/>
                        <a:pt x="8214" y="577033"/>
                      </a:cubicBezTo>
                      <a:cubicBezTo>
                        <a:pt x="12558" y="443936"/>
                        <a:pt x="65197" y="373786"/>
                        <a:pt x="132591" y="316195"/>
                      </a:cubicBezTo>
                      <a:cubicBezTo>
                        <a:pt x="171879" y="282655"/>
                        <a:pt x="216915" y="254022"/>
                        <a:pt x="259205" y="217268"/>
                      </a:cubicBezTo>
                      <a:cubicBezTo>
                        <a:pt x="329347" y="156263"/>
                        <a:pt x="277347" y="66471"/>
                        <a:pt x="277347" y="66471"/>
                      </a:cubicBezTo>
                      <a:cubicBezTo>
                        <a:pt x="266487" y="46946"/>
                        <a:pt x="271789" y="22391"/>
                        <a:pt x="289804" y="9112"/>
                      </a:cubicBezTo>
                      <a:cubicBezTo>
                        <a:pt x="307755" y="-4161"/>
                        <a:pt x="332796" y="-2031"/>
                        <a:pt x="348255" y="14097"/>
                      </a:cubicBezTo>
                      <a:cubicBezTo>
                        <a:pt x="348255" y="14097"/>
                        <a:pt x="431685" y="101394"/>
                        <a:pt x="473080" y="196614"/>
                      </a:cubicBezTo>
                      <a:cubicBezTo>
                        <a:pt x="480618" y="213992"/>
                        <a:pt x="486687" y="231564"/>
                        <a:pt x="490903" y="249021"/>
                      </a:cubicBezTo>
                      <a:close/>
                      <a:moveTo>
                        <a:pt x="316187" y="44860"/>
                      </a:moveTo>
                      <a:cubicBezTo>
                        <a:pt x="316187" y="44860"/>
                        <a:pt x="384349" y="167329"/>
                        <a:pt x="288335" y="250808"/>
                      </a:cubicBezTo>
                      <a:cubicBezTo>
                        <a:pt x="182419" y="342912"/>
                        <a:pt x="59000" y="384204"/>
                        <a:pt x="52612" y="578489"/>
                      </a:cubicBezTo>
                      <a:cubicBezTo>
                        <a:pt x="49226" y="681709"/>
                        <a:pt x="174562" y="794811"/>
                        <a:pt x="288335" y="799906"/>
                      </a:cubicBezTo>
                      <a:cubicBezTo>
                        <a:pt x="670857" y="817036"/>
                        <a:pt x="602568" y="500310"/>
                        <a:pt x="554912" y="407359"/>
                      </a:cubicBezTo>
                      <a:cubicBezTo>
                        <a:pt x="535556" y="369481"/>
                        <a:pt x="496077" y="293161"/>
                        <a:pt x="496077" y="293161"/>
                      </a:cubicBezTo>
                      <a:cubicBezTo>
                        <a:pt x="496077" y="293161"/>
                        <a:pt x="496077" y="425949"/>
                        <a:pt x="422294" y="425949"/>
                      </a:cubicBezTo>
                      <a:cubicBezTo>
                        <a:pt x="405557" y="425949"/>
                        <a:pt x="390034" y="411741"/>
                        <a:pt x="422294" y="379473"/>
                      </a:cubicBezTo>
                      <a:cubicBezTo>
                        <a:pt x="531979" y="269852"/>
                        <a:pt x="316187" y="44860"/>
                        <a:pt x="316187" y="44860"/>
                      </a:cubicBezTo>
                      <a:close/>
                    </a:path>
                  </a:pathLst>
                </a:custGeom>
                <a:solidFill>
                  <a:srgbClr val="DBE9FF"/>
                </a:solidFill>
                <a:ln w="5960" cap="rnd">
                  <a:noFill/>
                  <a:prstDash val="solid"/>
                  <a:round/>
                </a:ln>
              </p:spPr>
              <p:txBody>
                <a:bodyPr rtlCol="0" anchor="ctr"/>
                <a:lstStyle/>
                <a:p>
                  <a:endParaRPr lang="en-CH" sz="4400"/>
                </a:p>
              </p:txBody>
            </p:sp>
          </p:grpSp>
          <p:sp>
            <p:nvSpPr>
              <p:cNvPr id="935" name="Freeform 934">
                <a:extLst>
                  <a:ext uri="{FF2B5EF4-FFF2-40B4-BE49-F238E27FC236}">
                    <a16:creationId xmlns:a16="http://schemas.microsoft.com/office/drawing/2014/main" id="{FB5A52E9-58B3-0478-7F6E-7A4701FA7AAD}"/>
                  </a:ext>
                </a:extLst>
              </p:cNvPr>
              <p:cNvSpPr/>
              <p:nvPr/>
            </p:nvSpPr>
            <p:spPr>
              <a:xfrm rot="10800000" flipV="1">
                <a:off x="28904343" y="3053310"/>
                <a:ext cx="386690" cy="485518"/>
              </a:xfrm>
              <a:custGeom>
                <a:avLst/>
                <a:gdLst>
                  <a:gd name="connsiteX0" fmla="*/ 197538 w 386690"/>
                  <a:gd name="connsiteY0" fmla="*/ 462 h 485518"/>
                  <a:gd name="connsiteX1" fmla="*/ 273831 w 386690"/>
                  <a:gd name="connsiteY1" fmla="*/ 215615 h 485518"/>
                  <a:gd name="connsiteX2" fmla="*/ 273831 w 386690"/>
                  <a:gd name="connsiteY2" fmla="*/ 245498 h 485518"/>
                  <a:gd name="connsiteX3" fmla="*/ 326806 w 386690"/>
                  <a:gd name="connsiteY3" fmla="*/ 160117 h 485518"/>
                  <a:gd name="connsiteX4" fmla="*/ 369130 w 386690"/>
                  <a:gd name="connsiteY4" fmla="*/ 233545 h 485518"/>
                  <a:gd name="connsiteX5" fmla="*/ 177523 w 386690"/>
                  <a:gd name="connsiteY5" fmla="*/ 485497 h 485518"/>
                  <a:gd name="connsiteX6" fmla="*/ 8135 w 386690"/>
                  <a:gd name="connsiteY6" fmla="*/ 343580 h 485518"/>
                  <a:gd name="connsiteX7" fmla="*/ 177523 w 386690"/>
                  <a:gd name="connsiteY7" fmla="*/ 132885 h 485518"/>
                  <a:gd name="connsiteX8" fmla="*/ 197538 w 386690"/>
                  <a:gd name="connsiteY8" fmla="*/ 462 h 4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90" h="485518">
                    <a:moveTo>
                      <a:pt x="197538" y="462"/>
                    </a:moveTo>
                    <a:cubicBezTo>
                      <a:pt x="197538" y="462"/>
                      <a:pt x="352604" y="145130"/>
                      <a:pt x="273831" y="215615"/>
                    </a:cubicBezTo>
                    <a:cubicBezTo>
                      <a:pt x="250604" y="236363"/>
                      <a:pt x="261758" y="245498"/>
                      <a:pt x="273831" y="245498"/>
                    </a:cubicBezTo>
                    <a:cubicBezTo>
                      <a:pt x="326806" y="245498"/>
                      <a:pt x="326806" y="160117"/>
                      <a:pt x="326806" y="160117"/>
                    </a:cubicBezTo>
                    <a:cubicBezTo>
                      <a:pt x="326806" y="160117"/>
                      <a:pt x="359398" y="207895"/>
                      <a:pt x="369130" y="233545"/>
                    </a:cubicBezTo>
                    <a:cubicBezTo>
                      <a:pt x="400483" y="316489"/>
                      <a:pt x="452539" y="496514"/>
                      <a:pt x="177523" y="485497"/>
                    </a:cubicBezTo>
                    <a:cubicBezTo>
                      <a:pt x="85484" y="481808"/>
                      <a:pt x="8135" y="428025"/>
                      <a:pt x="8135" y="343580"/>
                    </a:cubicBezTo>
                    <a:cubicBezTo>
                      <a:pt x="8135" y="215615"/>
                      <a:pt x="101413" y="192107"/>
                      <a:pt x="177523" y="132885"/>
                    </a:cubicBezTo>
                    <a:cubicBezTo>
                      <a:pt x="246518" y="79208"/>
                      <a:pt x="197538" y="462"/>
                      <a:pt x="197538" y="462"/>
                    </a:cubicBezTo>
                    <a:close/>
                  </a:path>
                </a:pathLst>
              </a:custGeom>
              <a:solidFill>
                <a:srgbClr val="DBE9FF"/>
              </a:solidFill>
              <a:ln w="4074" cap="rnd">
                <a:noFill/>
                <a:prstDash val="solid"/>
                <a:round/>
              </a:ln>
            </p:spPr>
            <p:txBody>
              <a:bodyPr rtlCol="0" anchor="ctr"/>
              <a:lstStyle/>
              <a:p>
                <a:endParaRPr lang="en-CH" sz="4400"/>
              </a:p>
            </p:txBody>
          </p:sp>
        </p:grpSp>
      </p:grpSp>
      <p:grpSp>
        <p:nvGrpSpPr>
          <p:cNvPr id="936" name="Graphic 4">
            <a:extLst>
              <a:ext uri="{FF2B5EF4-FFF2-40B4-BE49-F238E27FC236}">
                <a16:creationId xmlns:a16="http://schemas.microsoft.com/office/drawing/2014/main" id="{EF6C7158-51D2-4F8D-8AA0-6BC9E122A96D}"/>
              </a:ext>
            </a:extLst>
          </p:cNvPr>
          <p:cNvGrpSpPr/>
          <p:nvPr/>
        </p:nvGrpSpPr>
        <p:grpSpPr>
          <a:xfrm>
            <a:off x="20592213" y="6256058"/>
            <a:ext cx="627874" cy="844594"/>
            <a:chOff x="20592213" y="6256058"/>
            <a:chExt cx="627874" cy="844594"/>
          </a:xfrm>
        </p:grpSpPr>
        <p:grpSp>
          <p:nvGrpSpPr>
            <p:cNvPr id="937" name="Graphic 4">
              <a:extLst>
                <a:ext uri="{FF2B5EF4-FFF2-40B4-BE49-F238E27FC236}">
                  <a16:creationId xmlns:a16="http://schemas.microsoft.com/office/drawing/2014/main" id="{B2DFB4B9-882C-5C84-944C-D5B92ECDD185}"/>
                </a:ext>
              </a:extLst>
            </p:cNvPr>
            <p:cNvGrpSpPr/>
            <p:nvPr/>
          </p:nvGrpSpPr>
          <p:grpSpPr>
            <a:xfrm>
              <a:off x="20592213" y="6256058"/>
              <a:ext cx="627874" cy="844594"/>
              <a:chOff x="20592213" y="6256058"/>
              <a:chExt cx="627874" cy="844594"/>
            </a:xfrm>
          </p:grpSpPr>
          <p:sp>
            <p:nvSpPr>
              <p:cNvPr id="938" name="Freeform 937">
                <a:extLst>
                  <a:ext uri="{FF2B5EF4-FFF2-40B4-BE49-F238E27FC236}">
                    <a16:creationId xmlns:a16="http://schemas.microsoft.com/office/drawing/2014/main" id="{B363FE34-97B4-F721-02CF-86F5B6E0CD3E}"/>
                  </a:ext>
                </a:extLst>
              </p:cNvPr>
              <p:cNvSpPr/>
              <p:nvPr/>
            </p:nvSpPr>
            <p:spPr>
              <a:xfrm>
                <a:off x="20636629" y="6300499"/>
                <a:ext cx="539888" cy="755715"/>
              </a:xfrm>
              <a:custGeom>
                <a:avLst/>
                <a:gdLst>
                  <a:gd name="connsiteX0" fmla="*/ 269089 w 539888"/>
                  <a:gd name="connsiteY0" fmla="*/ 1572 h 755715"/>
                  <a:gd name="connsiteX1" fmla="*/ 375260 w 539888"/>
                  <a:gd name="connsiteY1" fmla="*/ 336186 h 755715"/>
                  <a:gd name="connsiteX2" fmla="*/ 375260 w 539888"/>
                  <a:gd name="connsiteY2" fmla="*/ 382661 h 755715"/>
                  <a:gd name="connsiteX3" fmla="*/ 448979 w 539888"/>
                  <a:gd name="connsiteY3" fmla="*/ 249874 h 755715"/>
                  <a:gd name="connsiteX4" fmla="*/ 507878 w 539888"/>
                  <a:gd name="connsiteY4" fmla="*/ 364071 h 755715"/>
                  <a:gd name="connsiteX5" fmla="*/ 241236 w 539888"/>
                  <a:gd name="connsiteY5" fmla="*/ 756619 h 755715"/>
                  <a:gd name="connsiteX6" fmla="*/ 5513 w 539888"/>
                  <a:gd name="connsiteY6" fmla="*/ 535201 h 755715"/>
                  <a:gd name="connsiteX7" fmla="*/ 241236 w 539888"/>
                  <a:gd name="connsiteY7" fmla="*/ 207520 h 755715"/>
                  <a:gd name="connsiteX8" fmla="*/ 269089 w 539888"/>
                  <a:gd name="connsiteY8" fmla="*/ 1572 h 75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9888" h="755715">
                    <a:moveTo>
                      <a:pt x="269089" y="1572"/>
                    </a:moveTo>
                    <a:cubicBezTo>
                      <a:pt x="269089" y="1572"/>
                      <a:pt x="484881" y="226564"/>
                      <a:pt x="375260" y="336186"/>
                    </a:cubicBezTo>
                    <a:cubicBezTo>
                      <a:pt x="342936" y="368453"/>
                      <a:pt x="358459" y="382661"/>
                      <a:pt x="375260" y="382661"/>
                    </a:cubicBezTo>
                    <a:cubicBezTo>
                      <a:pt x="448979" y="382661"/>
                      <a:pt x="448979" y="249874"/>
                      <a:pt x="448979" y="249874"/>
                    </a:cubicBezTo>
                    <a:cubicBezTo>
                      <a:pt x="448979" y="249874"/>
                      <a:pt x="488458" y="326193"/>
                      <a:pt x="507878" y="364071"/>
                    </a:cubicBezTo>
                    <a:cubicBezTo>
                      <a:pt x="555470" y="457022"/>
                      <a:pt x="623759" y="773748"/>
                      <a:pt x="241236" y="756619"/>
                    </a:cubicBezTo>
                    <a:cubicBezTo>
                      <a:pt x="127464" y="751523"/>
                      <a:pt x="2128" y="638421"/>
                      <a:pt x="5513" y="535201"/>
                    </a:cubicBezTo>
                    <a:cubicBezTo>
                      <a:pt x="11902" y="340916"/>
                      <a:pt x="135321" y="299625"/>
                      <a:pt x="241236" y="207520"/>
                    </a:cubicBezTo>
                    <a:cubicBezTo>
                      <a:pt x="337251" y="124041"/>
                      <a:pt x="269089" y="1572"/>
                      <a:pt x="269089" y="1572"/>
                    </a:cubicBezTo>
                    <a:close/>
                  </a:path>
                </a:pathLst>
              </a:custGeom>
              <a:solidFill>
                <a:srgbClr val="000080"/>
              </a:solidFill>
              <a:ln w="5960" cap="rnd">
                <a:noFill/>
                <a:prstDash val="solid"/>
                <a:round/>
              </a:ln>
            </p:spPr>
            <p:txBody>
              <a:bodyPr rtlCol="0" anchor="ctr"/>
              <a:lstStyle/>
              <a:p>
                <a:endParaRPr lang="en-CH" sz="4400"/>
              </a:p>
            </p:txBody>
          </p:sp>
          <p:sp>
            <p:nvSpPr>
              <p:cNvPr id="939" name="Freeform 938">
                <a:extLst>
                  <a:ext uri="{FF2B5EF4-FFF2-40B4-BE49-F238E27FC236}">
                    <a16:creationId xmlns:a16="http://schemas.microsoft.com/office/drawing/2014/main" id="{9A2614AA-D75D-410D-9230-6064DB150A2C}"/>
                  </a:ext>
                </a:extLst>
              </p:cNvPr>
              <p:cNvSpPr/>
              <p:nvPr/>
            </p:nvSpPr>
            <p:spPr>
              <a:xfrm>
                <a:off x="20592213" y="6256058"/>
                <a:ext cx="627874" cy="844594"/>
              </a:xfrm>
              <a:custGeom>
                <a:avLst/>
                <a:gdLst>
                  <a:gd name="connsiteX0" fmla="*/ 488221 w 627874"/>
                  <a:gd name="connsiteY0" fmla="*/ 250175 h 844594"/>
                  <a:gd name="connsiteX1" fmla="*/ 532874 w 627874"/>
                  <a:gd name="connsiteY1" fmla="*/ 273899 h 844594"/>
                  <a:gd name="connsiteX2" fmla="*/ 591837 w 627874"/>
                  <a:gd name="connsiteY2" fmla="*/ 388240 h 844594"/>
                  <a:gd name="connsiteX3" fmla="*/ 596501 w 627874"/>
                  <a:gd name="connsiteY3" fmla="*/ 720065 h 844594"/>
                  <a:gd name="connsiteX4" fmla="*/ 283673 w 627874"/>
                  <a:gd name="connsiteY4" fmla="*/ 845456 h 844594"/>
                  <a:gd name="connsiteX5" fmla="*/ 64623 w 627874"/>
                  <a:gd name="connsiteY5" fmla="*/ 729211 h 844594"/>
                  <a:gd name="connsiteX6" fmla="*/ 5533 w 627874"/>
                  <a:gd name="connsiteY6" fmla="*/ 578187 h 844594"/>
                  <a:gd name="connsiteX7" fmla="*/ 129910 w 627874"/>
                  <a:gd name="connsiteY7" fmla="*/ 317349 h 844594"/>
                  <a:gd name="connsiteX8" fmla="*/ 256523 w 627874"/>
                  <a:gd name="connsiteY8" fmla="*/ 218422 h 844594"/>
                  <a:gd name="connsiteX9" fmla="*/ 274665 w 627874"/>
                  <a:gd name="connsiteY9" fmla="*/ 67625 h 844594"/>
                  <a:gd name="connsiteX10" fmla="*/ 287122 w 627874"/>
                  <a:gd name="connsiteY10" fmla="*/ 10266 h 844594"/>
                  <a:gd name="connsiteX11" fmla="*/ 345574 w 627874"/>
                  <a:gd name="connsiteY11" fmla="*/ 15251 h 844594"/>
                  <a:gd name="connsiteX12" fmla="*/ 470399 w 627874"/>
                  <a:gd name="connsiteY12" fmla="*/ 197768 h 844594"/>
                  <a:gd name="connsiteX13" fmla="*/ 488221 w 627874"/>
                  <a:gd name="connsiteY13" fmla="*/ 250175 h 844594"/>
                  <a:gd name="connsiteX14" fmla="*/ 313505 w 627874"/>
                  <a:gd name="connsiteY14" fmla="*/ 46014 h 844594"/>
                  <a:gd name="connsiteX15" fmla="*/ 285653 w 627874"/>
                  <a:gd name="connsiteY15" fmla="*/ 251962 h 844594"/>
                  <a:gd name="connsiteX16" fmla="*/ 49930 w 627874"/>
                  <a:gd name="connsiteY16" fmla="*/ 579643 h 844594"/>
                  <a:gd name="connsiteX17" fmla="*/ 285653 w 627874"/>
                  <a:gd name="connsiteY17" fmla="*/ 801061 h 844594"/>
                  <a:gd name="connsiteX18" fmla="*/ 552230 w 627874"/>
                  <a:gd name="connsiteY18" fmla="*/ 408513 h 844594"/>
                  <a:gd name="connsiteX19" fmla="*/ 493396 w 627874"/>
                  <a:gd name="connsiteY19" fmla="*/ 294315 h 844594"/>
                  <a:gd name="connsiteX20" fmla="*/ 419612 w 627874"/>
                  <a:gd name="connsiteY20" fmla="*/ 427103 h 844594"/>
                  <a:gd name="connsiteX21" fmla="*/ 419612 w 627874"/>
                  <a:gd name="connsiteY21" fmla="*/ 380627 h 844594"/>
                  <a:gd name="connsiteX22" fmla="*/ 313505 w 627874"/>
                  <a:gd name="connsiteY22" fmla="*/ 46014 h 8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7874" h="844594">
                    <a:moveTo>
                      <a:pt x="488221" y="250175"/>
                    </a:moveTo>
                    <a:cubicBezTo>
                      <a:pt x="506364" y="248039"/>
                      <a:pt x="524250" y="257318"/>
                      <a:pt x="532874" y="273899"/>
                    </a:cubicBezTo>
                    <a:cubicBezTo>
                      <a:pt x="532874" y="273899"/>
                      <a:pt x="572353" y="350313"/>
                      <a:pt x="591837" y="388240"/>
                    </a:cubicBezTo>
                    <a:cubicBezTo>
                      <a:pt x="624673" y="452371"/>
                      <a:pt x="663640" y="609177"/>
                      <a:pt x="596501" y="720065"/>
                    </a:cubicBezTo>
                    <a:cubicBezTo>
                      <a:pt x="551592" y="794283"/>
                      <a:pt x="460305" y="853362"/>
                      <a:pt x="283673" y="845456"/>
                    </a:cubicBezTo>
                    <a:cubicBezTo>
                      <a:pt x="203884" y="841882"/>
                      <a:pt x="118666" y="793906"/>
                      <a:pt x="64623" y="729211"/>
                    </a:cubicBezTo>
                    <a:cubicBezTo>
                      <a:pt x="26294" y="683355"/>
                      <a:pt x="3872" y="629488"/>
                      <a:pt x="5533" y="578187"/>
                    </a:cubicBezTo>
                    <a:cubicBezTo>
                      <a:pt x="9876" y="445090"/>
                      <a:pt x="62515" y="374940"/>
                      <a:pt x="129910" y="317349"/>
                    </a:cubicBezTo>
                    <a:cubicBezTo>
                      <a:pt x="169197" y="283809"/>
                      <a:pt x="214234" y="255176"/>
                      <a:pt x="256523" y="218422"/>
                    </a:cubicBezTo>
                    <a:cubicBezTo>
                      <a:pt x="326665" y="157417"/>
                      <a:pt x="274665" y="67625"/>
                      <a:pt x="274665" y="67625"/>
                    </a:cubicBezTo>
                    <a:cubicBezTo>
                      <a:pt x="263805" y="48100"/>
                      <a:pt x="269108" y="23545"/>
                      <a:pt x="287122" y="10266"/>
                    </a:cubicBezTo>
                    <a:cubicBezTo>
                      <a:pt x="305073" y="-3007"/>
                      <a:pt x="330114" y="-877"/>
                      <a:pt x="345574" y="15251"/>
                    </a:cubicBezTo>
                    <a:cubicBezTo>
                      <a:pt x="345574" y="15251"/>
                      <a:pt x="429003" y="102548"/>
                      <a:pt x="470399" y="197768"/>
                    </a:cubicBezTo>
                    <a:cubicBezTo>
                      <a:pt x="477936" y="215147"/>
                      <a:pt x="484005" y="232719"/>
                      <a:pt x="488221" y="250175"/>
                    </a:cubicBezTo>
                    <a:close/>
                    <a:moveTo>
                      <a:pt x="313505" y="46014"/>
                    </a:moveTo>
                    <a:cubicBezTo>
                      <a:pt x="313505" y="46014"/>
                      <a:pt x="381667" y="168483"/>
                      <a:pt x="285653" y="251962"/>
                    </a:cubicBezTo>
                    <a:cubicBezTo>
                      <a:pt x="179738" y="344066"/>
                      <a:pt x="56318" y="385358"/>
                      <a:pt x="49930" y="579643"/>
                    </a:cubicBezTo>
                    <a:cubicBezTo>
                      <a:pt x="46545" y="682863"/>
                      <a:pt x="171880" y="795965"/>
                      <a:pt x="285653" y="801061"/>
                    </a:cubicBezTo>
                    <a:cubicBezTo>
                      <a:pt x="668176" y="818190"/>
                      <a:pt x="599887" y="501464"/>
                      <a:pt x="552230" y="408513"/>
                    </a:cubicBezTo>
                    <a:cubicBezTo>
                      <a:pt x="532874" y="370635"/>
                      <a:pt x="493396" y="294315"/>
                      <a:pt x="493396" y="294315"/>
                    </a:cubicBezTo>
                    <a:cubicBezTo>
                      <a:pt x="493396" y="294315"/>
                      <a:pt x="493396" y="427103"/>
                      <a:pt x="419612" y="427103"/>
                    </a:cubicBezTo>
                    <a:cubicBezTo>
                      <a:pt x="402875" y="427103"/>
                      <a:pt x="387353" y="412895"/>
                      <a:pt x="419612" y="380627"/>
                    </a:cubicBezTo>
                    <a:cubicBezTo>
                      <a:pt x="529297" y="271006"/>
                      <a:pt x="313505" y="46014"/>
                      <a:pt x="313505" y="46014"/>
                    </a:cubicBezTo>
                    <a:close/>
                  </a:path>
                </a:pathLst>
              </a:custGeom>
              <a:solidFill>
                <a:srgbClr val="DBE9FF"/>
              </a:solidFill>
              <a:ln w="5960" cap="rnd">
                <a:noFill/>
                <a:prstDash val="solid"/>
                <a:round/>
              </a:ln>
            </p:spPr>
            <p:txBody>
              <a:bodyPr rtlCol="0" anchor="ctr"/>
              <a:lstStyle/>
              <a:p>
                <a:endParaRPr lang="en-CH" sz="4400"/>
              </a:p>
            </p:txBody>
          </p:sp>
        </p:grpSp>
        <p:sp>
          <p:nvSpPr>
            <p:cNvPr id="940" name="Freeform 939">
              <a:extLst>
                <a:ext uri="{FF2B5EF4-FFF2-40B4-BE49-F238E27FC236}">
                  <a16:creationId xmlns:a16="http://schemas.microsoft.com/office/drawing/2014/main" id="{F0BF45F7-33E1-9B11-BA60-6405DEE6B487}"/>
                </a:ext>
              </a:extLst>
            </p:cNvPr>
            <p:cNvSpPr/>
            <p:nvPr/>
          </p:nvSpPr>
          <p:spPr>
            <a:xfrm rot="10800000" flipV="1">
              <a:off x="20732963" y="6570088"/>
              <a:ext cx="386690" cy="485518"/>
            </a:xfrm>
            <a:custGeom>
              <a:avLst/>
              <a:gdLst>
                <a:gd name="connsiteX0" fmla="*/ 194856 w 386690"/>
                <a:gd name="connsiteY0" fmla="*/ 1616 h 485518"/>
                <a:gd name="connsiteX1" fmla="*/ 271150 w 386690"/>
                <a:gd name="connsiteY1" fmla="*/ 216769 h 485518"/>
                <a:gd name="connsiteX2" fmla="*/ 271150 w 386690"/>
                <a:gd name="connsiteY2" fmla="*/ 246652 h 485518"/>
                <a:gd name="connsiteX3" fmla="*/ 324124 w 386690"/>
                <a:gd name="connsiteY3" fmla="*/ 161271 h 485518"/>
                <a:gd name="connsiteX4" fmla="*/ 366448 w 386690"/>
                <a:gd name="connsiteY4" fmla="*/ 234699 h 485518"/>
                <a:gd name="connsiteX5" fmla="*/ 174842 w 386690"/>
                <a:gd name="connsiteY5" fmla="*/ 486651 h 485518"/>
                <a:gd name="connsiteX6" fmla="*/ 5453 w 386690"/>
                <a:gd name="connsiteY6" fmla="*/ 344734 h 485518"/>
                <a:gd name="connsiteX7" fmla="*/ 174842 w 386690"/>
                <a:gd name="connsiteY7" fmla="*/ 134039 h 485518"/>
                <a:gd name="connsiteX8" fmla="*/ 194856 w 386690"/>
                <a:gd name="connsiteY8" fmla="*/ 1616 h 48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690" h="485518">
                  <a:moveTo>
                    <a:pt x="194856" y="1616"/>
                  </a:moveTo>
                  <a:cubicBezTo>
                    <a:pt x="194856" y="1616"/>
                    <a:pt x="349923" y="146284"/>
                    <a:pt x="271150" y="216769"/>
                  </a:cubicBezTo>
                  <a:cubicBezTo>
                    <a:pt x="247922" y="237517"/>
                    <a:pt x="259077" y="246652"/>
                    <a:pt x="271150" y="246652"/>
                  </a:cubicBezTo>
                  <a:cubicBezTo>
                    <a:pt x="324124" y="246652"/>
                    <a:pt x="324124" y="161271"/>
                    <a:pt x="324124" y="161271"/>
                  </a:cubicBezTo>
                  <a:cubicBezTo>
                    <a:pt x="324124" y="161271"/>
                    <a:pt x="356716" y="209049"/>
                    <a:pt x="366448" y="234699"/>
                  </a:cubicBezTo>
                  <a:cubicBezTo>
                    <a:pt x="397802" y="317643"/>
                    <a:pt x="449857" y="497668"/>
                    <a:pt x="174842" y="486651"/>
                  </a:cubicBezTo>
                  <a:cubicBezTo>
                    <a:pt x="82802" y="482962"/>
                    <a:pt x="5453" y="429179"/>
                    <a:pt x="5453" y="344734"/>
                  </a:cubicBezTo>
                  <a:cubicBezTo>
                    <a:pt x="5453" y="216769"/>
                    <a:pt x="98732" y="193261"/>
                    <a:pt x="174842" y="134039"/>
                  </a:cubicBezTo>
                  <a:cubicBezTo>
                    <a:pt x="243837" y="80362"/>
                    <a:pt x="194856" y="1616"/>
                    <a:pt x="194856" y="1616"/>
                  </a:cubicBezTo>
                  <a:close/>
                </a:path>
              </a:pathLst>
            </a:custGeom>
            <a:solidFill>
              <a:srgbClr val="DBE9FF"/>
            </a:solidFill>
            <a:ln w="4074" cap="rnd">
              <a:noFill/>
              <a:prstDash val="solid"/>
              <a:round/>
            </a:ln>
          </p:spPr>
          <p:txBody>
            <a:bodyPr rtlCol="0" anchor="ctr"/>
            <a:lstStyle/>
            <a:p>
              <a:endParaRPr lang="en-CH" sz="4400"/>
            </a:p>
          </p:txBody>
        </p:sp>
      </p:grpSp>
      <p:sp>
        <p:nvSpPr>
          <p:cNvPr id="941" name="Freeform 940">
            <a:extLst>
              <a:ext uri="{FF2B5EF4-FFF2-40B4-BE49-F238E27FC236}">
                <a16:creationId xmlns:a16="http://schemas.microsoft.com/office/drawing/2014/main" id="{C6F6C0D9-3FBE-B911-B909-C16F8E59032C}"/>
              </a:ext>
            </a:extLst>
          </p:cNvPr>
          <p:cNvSpPr/>
          <p:nvPr/>
        </p:nvSpPr>
        <p:spPr>
          <a:xfrm>
            <a:off x="20405241" y="6256091"/>
            <a:ext cx="317358" cy="317425"/>
          </a:xfrm>
          <a:custGeom>
            <a:avLst/>
            <a:gdLst>
              <a:gd name="connsiteX0" fmla="*/ 306181 w 317358"/>
              <a:gd name="connsiteY0" fmla="*/ 317506 h 317425"/>
              <a:gd name="connsiteX1" fmla="*/ -11178 w 317358"/>
              <a:gd name="connsiteY1" fmla="*/ 317506 h 317425"/>
              <a:gd name="connsiteX2" fmla="*/ -11178 w 317358"/>
              <a:gd name="connsiteY2" fmla="*/ 80 h 317425"/>
              <a:gd name="connsiteX3" fmla="*/ 306181 w 317358"/>
              <a:gd name="connsiteY3" fmla="*/ 80 h 317425"/>
              <a:gd name="connsiteX4" fmla="*/ 306181 w 317358"/>
              <a:gd name="connsiteY4" fmla="*/ 317506 h 317425"/>
              <a:gd name="connsiteX5" fmla="*/ 261694 w 317358"/>
              <a:gd name="connsiteY5" fmla="*/ 44510 h 317425"/>
              <a:gd name="connsiteX6" fmla="*/ 33158 w 317358"/>
              <a:gd name="connsiteY6" fmla="*/ 44510 h 317425"/>
              <a:gd name="connsiteX7" fmla="*/ 33158 w 317358"/>
              <a:gd name="connsiteY7" fmla="*/ 273061 h 317425"/>
              <a:gd name="connsiteX8" fmla="*/ 261694 w 317358"/>
              <a:gd name="connsiteY8" fmla="*/ 273061 h 317425"/>
              <a:gd name="connsiteX9" fmla="*/ 261694 w 317358"/>
              <a:gd name="connsiteY9" fmla="*/ 44510 h 31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358" h="317425">
                <a:moveTo>
                  <a:pt x="306181" y="317506"/>
                </a:moveTo>
                <a:lnTo>
                  <a:pt x="-11178" y="317506"/>
                </a:lnTo>
                <a:lnTo>
                  <a:pt x="-11178" y="80"/>
                </a:lnTo>
                <a:lnTo>
                  <a:pt x="306181" y="80"/>
                </a:lnTo>
                <a:lnTo>
                  <a:pt x="306181" y="317506"/>
                </a:lnTo>
                <a:close/>
                <a:moveTo>
                  <a:pt x="261694" y="44510"/>
                </a:moveTo>
                <a:lnTo>
                  <a:pt x="33158" y="44510"/>
                </a:lnTo>
                <a:lnTo>
                  <a:pt x="33158" y="273061"/>
                </a:lnTo>
                <a:lnTo>
                  <a:pt x="261694" y="273061"/>
                </a:lnTo>
                <a:lnTo>
                  <a:pt x="261694" y="44510"/>
                </a:lnTo>
                <a:close/>
              </a:path>
            </a:pathLst>
          </a:custGeom>
          <a:solidFill>
            <a:srgbClr val="DBE9FF"/>
          </a:solidFill>
          <a:ln w="1524" cap="rnd">
            <a:noFill/>
            <a:prstDash val="solid"/>
            <a:round/>
          </a:ln>
        </p:spPr>
        <p:txBody>
          <a:bodyPr rtlCol="0" anchor="ctr"/>
          <a:lstStyle/>
          <a:p>
            <a:endParaRPr lang="en-CH" sz="4400"/>
          </a:p>
        </p:txBody>
      </p:sp>
      <p:sp>
        <p:nvSpPr>
          <p:cNvPr id="942" name="Freeform 941">
            <a:extLst>
              <a:ext uri="{FF2B5EF4-FFF2-40B4-BE49-F238E27FC236}">
                <a16:creationId xmlns:a16="http://schemas.microsoft.com/office/drawing/2014/main" id="{85195080-78FC-B844-893B-AEC4F12E6E7A}"/>
              </a:ext>
            </a:extLst>
          </p:cNvPr>
          <p:cNvSpPr/>
          <p:nvPr/>
        </p:nvSpPr>
        <p:spPr>
          <a:xfrm>
            <a:off x="19916174" y="6256091"/>
            <a:ext cx="317358" cy="317425"/>
          </a:xfrm>
          <a:custGeom>
            <a:avLst/>
            <a:gdLst>
              <a:gd name="connsiteX0" fmla="*/ 306020 w 317358"/>
              <a:gd name="connsiteY0" fmla="*/ 317506 h 317425"/>
              <a:gd name="connsiteX1" fmla="*/ -11338 w 317358"/>
              <a:gd name="connsiteY1" fmla="*/ 317506 h 317425"/>
              <a:gd name="connsiteX2" fmla="*/ -11338 w 317358"/>
              <a:gd name="connsiteY2" fmla="*/ 80 h 317425"/>
              <a:gd name="connsiteX3" fmla="*/ 306020 w 317358"/>
              <a:gd name="connsiteY3" fmla="*/ 80 h 317425"/>
              <a:gd name="connsiteX4" fmla="*/ 306020 w 317358"/>
              <a:gd name="connsiteY4" fmla="*/ 317506 h 317425"/>
              <a:gd name="connsiteX5" fmla="*/ 261533 w 317358"/>
              <a:gd name="connsiteY5" fmla="*/ 44510 h 317425"/>
              <a:gd name="connsiteX6" fmla="*/ 32997 w 317358"/>
              <a:gd name="connsiteY6" fmla="*/ 44510 h 317425"/>
              <a:gd name="connsiteX7" fmla="*/ 32997 w 317358"/>
              <a:gd name="connsiteY7" fmla="*/ 273061 h 317425"/>
              <a:gd name="connsiteX8" fmla="*/ 261533 w 317358"/>
              <a:gd name="connsiteY8" fmla="*/ 273061 h 317425"/>
              <a:gd name="connsiteX9" fmla="*/ 261533 w 317358"/>
              <a:gd name="connsiteY9" fmla="*/ 44510 h 31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358" h="317425">
                <a:moveTo>
                  <a:pt x="306020" y="317506"/>
                </a:moveTo>
                <a:lnTo>
                  <a:pt x="-11338" y="317506"/>
                </a:lnTo>
                <a:lnTo>
                  <a:pt x="-11338" y="80"/>
                </a:lnTo>
                <a:lnTo>
                  <a:pt x="306020" y="80"/>
                </a:lnTo>
                <a:lnTo>
                  <a:pt x="306020" y="317506"/>
                </a:lnTo>
                <a:close/>
                <a:moveTo>
                  <a:pt x="261533" y="44510"/>
                </a:moveTo>
                <a:lnTo>
                  <a:pt x="32997" y="44510"/>
                </a:lnTo>
                <a:lnTo>
                  <a:pt x="32997" y="273061"/>
                </a:lnTo>
                <a:lnTo>
                  <a:pt x="261533" y="273061"/>
                </a:lnTo>
                <a:lnTo>
                  <a:pt x="261533" y="44510"/>
                </a:lnTo>
                <a:close/>
              </a:path>
            </a:pathLst>
          </a:custGeom>
          <a:solidFill>
            <a:srgbClr val="DBE9FF"/>
          </a:solidFill>
          <a:ln w="1524" cap="rnd">
            <a:noFill/>
            <a:prstDash val="solid"/>
            <a:round/>
          </a:ln>
        </p:spPr>
        <p:txBody>
          <a:bodyPr rtlCol="0" anchor="ctr"/>
          <a:lstStyle/>
          <a:p>
            <a:endParaRPr lang="en-CH" sz="4400"/>
          </a:p>
        </p:txBody>
      </p:sp>
      <p:grpSp>
        <p:nvGrpSpPr>
          <p:cNvPr id="943" name="Graphic 4">
            <a:extLst>
              <a:ext uri="{FF2B5EF4-FFF2-40B4-BE49-F238E27FC236}">
                <a16:creationId xmlns:a16="http://schemas.microsoft.com/office/drawing/2014/main" id="{195FFC81-1342-8A8F-C9CC-2D67AC8E4EC1}"/>
              </a:ext>
            </a:extLst>
          </p:cNvPr>
          <p:cNvGrpSpPr/>
          <p:nvPr/>
        </p:nvGrpSpPr>
        <p:grpSpPr>
          <a:xfrm>
            <a:off x="12752461" y="12036968"/>
            <a:ext cx="6562845" cy="5888245"/>
            <a:chOff x="12752461" y="12036968"/>
            <a:chExt cx="6562845" cy="5888245"/>
          </a:xfrm>
        </p:grpSpPr>
        <p:grpSp>
          <p:nvGrpSpPr>
            <p:cNvPr id="944" name="Graphic 4">
              <a:extLst>
                <a:ext uri="{FF2B5EF4-FFF2-40B4-BE49-F238E27FC236}">
                  <a16:creationId xmlns:a16="http://schemas.microsoft.com/office/drawing/2014/main" id="{AC2C54B2-513F-BDBE-BFA8-DCECA4B1C2AA}"/>
                </a:ext>
              </a:extLst>
            </p:cNvPr>
            <p:cNvGrpSpPr/>
            <p:nvPr/>
          </p:nvGrpSpPr>
          <p:grpSpPr>
            <a:xfrm>
              <a:off x="12752461" y="12036968"/>
              <a:ext cx="6562845" cy="5888245"/>
              <a:chOff x="12752461" y="12036968"/>
              <a:chExt cx="6562845" cy="5888245"/>
            </a:xfrm>
          </p:grpSpPr>
          <p:sp>
            <p:nvSpPr>
              <p:cNvPr id="945" name="Freeform 944">
                <a:extLst>
                  <a:ext uri="{FF2B5EF4-FFF2-40B4-BE49-F238E27FC236}">
                    <a16:creationId xmlns:a16="http://schemas.microsoft.com/office/drawing/2014/main" id="{618D372A-5669-D93A-0B2C-5C3ABA1A2892}"/>
                  </a:ext>
                </a:extLst>
              </p:cNvPr>
              <p:cNvSpPr/>
              <p:nvPr/>
            </p:nvSpPr>
            <p:spPr>
              <a:xfrm>
                <a:off x="12752461" y="12036968"/>
                <a:ext cx="6562845" cy="5888245"/>
              </a:xfrm>
              <a:custGeom>
                <a:avLst/>
                <a:gdLst>
                  <a:gd name="connsiteX0" fmla="*/ 1936 w 6562845"/>
                  <a:gd name="connsiteY0" fmla="*/ -4259 h 5888245"/>
                  <a:gd name="connsiteX1" fmla="*/ 6564782 w 6562845"/>
                  <a:gd name="connsiteY1" fmla="*/ -4259 h 5888245"/>
                  <a:gd name="connsiteX2" fmla="*/ 6564782 w 6562845"/>
                  <a:gd name="connsiteY2" fmla="*/ 5883987 h 5888245"/>
                  <a:gd name="connsiteX3" fmla="*/ 1936 w 6562845"/>
                  <a:gd name="connsiteY3" fmla="*/ 5883987 h 5888245"/>
                </a:gdLst>
                <a:ahLst/>
                <a:cxnLst>
                  <a:cxn ang="0">
                    <a:pos x="connsiteX0" y="connsiteY0"/>
                  </a:cxn>
                  <a:cxn ang="0">
                    <a:pos x="connsiteX1" y="connsiteY1"/>
                  </a:cxn>
                  <a:cxn ang="0">
                    <a:pos x="connsiteX2" y="connsiteY2"/>
                  </a:cxn>
                  <a:cxn ang="0">
                    <a:pos x="connsiteX3" y="connsiteY3"/>
                  </a:cxn>
                </a:cxnLst>
                <a:rect l="l" t="t" r="r" b="b"/>
                <a:pathLst>
                  <a:path w="6562845" h="5888245">
                    <a:moveTo>
                      <a:pt x="1936" y="-4259"/>
                    </a:moveTo>
                    <a:lnTo>
                      <a:pt x="6564782" y="-4259"/>
                    </a:lnTo>
                    <a:lnTo>
                      <a:pt x="6564782" y="5883987"/>
                    </a:lnTo>
                    <a:lnTo>
                      <a:pt x="1936" y="5883987"/>
                    </a:lnTo>
                    <a:close/>
                  </a:path>
                </a:pathLst>
              </a:custGeom>
              <a:solidFill>
                <a:srgbClr val="FFFFFF">
                  <a:alpha val="39000"/>
                </a:srgbClr>
              </a:solidFill>
              <a:ln w="2395" cap="rnd">
                <a:noFill/>
                <a:prstDash val="solid"/>
                <a:round/>
              </a:ln>
            </p:spPr>
            <p:txBody>
              <a:bodyPr rtlCol="0" anchor="ctr"/>
              <a:lstStyle/>
              <a:p>
                <a:endParaRPr lang="en-CH" sz="4400"/>
              </a:p>
            </p:txBody>
          </p:sp>
          <p:sp>
            <p:nvSpPr>
              <p:cNvPr id="946" name="Freeform 945">
                <a:extLst>
                  <a:ext uri="{FF2B5EF4-FFF2-40B4-BE49-F238E27FC236}">
                    <a16:creationId xmlns:a16="http://schemas.microsoft.com/office/drawing/2014/main" id="{D1E304D6-1D5C-0CCC-3431-5FD771EF4CA2}"/>
                  </a:ext>
                </a:extLst>
              </p:cNvPr>
              <p:cNvSpPr/>
              <p:nvPr/>
            </p:nvSpPr>
            <p:spPr>
              <a:xfrm>
                <a:off x="12752461" y="12036968"/>
                <a:ext cx="6562845" cy="5888245"/>
              </a:xfrm>
              <a:custGeom>
                <a:avLst/>
                <a:gdLst>
                  <a:gd name="connsiteX0" fmla="*/ 6564782 w 6562845"/>
                  <a:gd name="connsiteY0" fmla="*/ -4259 h 5888245"/>
                  <a:gd name="connsiteX1" fmla="*/ 6564782 w 6562845"/>
                  <a:gd name="connsiteY1" fmla="*/ 5883987 h 5888245"/>
                  <a:gd name="connsiteX2" fmla="*/ 1936 w 6562845"/>
                  <a:gd name="connsiteY2" fmla="*/ 5883987 h 5888245"/>
                  <a:gd name="connsiteX3" fmla="*/ 1936 w 6562845"/>
                  <a:gd name="connsiteY3" fmla="*/ -4259 h 5888245"/>
                  <a:gd name="connsiteX4" fmla="*/ 6564782 w 6562845"/>
                  <a:gd name="connsiteY4" fmla="*/ -4259 h 5888245"/>
                  <a:gd name="connsiteX5" fmla="*/ 6545594 w 6562845"/>
                  <a:gd name="connsiteY5" fmla="*/ 14920 h 5888245"/>
                  <a:gd name="connsiteX6" fmla="*/ 21123 w 6562845"/>
                  <a:gd name="connsiteY6" fmla="*/ 14920 h 5888245"/>
                  <a:gd name="connsiteX7" fmla="*/ 21123 w 6562845"/>
                  <a:gd name="connsiteY7" fmla="*/ 5864760 h 5888245"/>
                  <a:gd name="connsiteX8" fmla="*/ 6545594 w 6562845"/>
                  <a:gd name="connsiteY8" fmla="*/ 5864760 h 5888245"/>
                  <a:gd name="connsiteX9" fmla="*/ 6545594 w 6562845"/>
                  <a:gd name="connsiteY9" fmla="*/ 14920 h 588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2845" h="5888245">
                    <a:moveTo>
                      <a:pt x="6564782" y="-4259"/>
                    </a:moveTo>
                    <a:lnTo>
                      <a:pt x="6564782" y="5883987"/>
                    </a:lnTo>
                    <a:lnTo>
                      <a:pt x="1936" y="5883987"/>
                    </a:lnTo>
                    <a:lnTo>
                      <a:pt x="1936" y="-4259"/>
                    </a:lnTo>
                    <a:lnTo>
                      <a:pt x="6564782" y="-4259"/>
                    </a:lnTo>
                    <a:close/>
                    <a:moveTo>
                      <a:pt x="6545594" y="14920"/>
                    </a:moveTo>
                    <a:lnTo>
                      <a:pt x="21123" y="14920"/>
                    </a:lnTo>
                    <a:lnTo>
                      <a:pt x="21123" y="5864760"/>
                    </a:lnTo>
                    <a:lnTo>
                      <a:pt x="6545594" y="5864760"/>
                    </a:lnTo>
                    <a:lnTo>
                      <a:pt x="6545594" y="14920"/>
                    </a:lnTo>
                    <a:close/>
                  </a:path>
                </a:pathLst>
              </a:custGeom>
              <a:solidFill>
                <a:srgbClr val="000080"/>
              </a:solidFill>
              <a:ln w="2395" cap="rnd">
                <a:noFill/>
                <a:prstDash val="solid"/>
                <a:round/>
              </a:ln>
            </p:spPr>
            <p:txBody>
              <a:bodyPr rtlCol="0" anchor="ctr"/>
              <a:lstStyle/>
              <a:p>
                <a:endParaRPr lang="en-CH" sz="4400"/>
              </a:p>
            </p:txBody>
          </p:sp>
        </p:grpSp>
        <p:sp>
          <p:nvSpPr>
            <p:cNvPr id="947" name="Freeform 946">
              <a:extLst>
                <a:ext uri="{FF2B5EF4-FFF2-40B4-BE49-F238E27FC236}">
                  <a16:creationId xmlns:a16="http://schemas.microsoft.com/office/drawing/2014/main" id="{1B0E0BE0-7254-B42F-7C69-4FDAD68181AE}"/>
                </a:ext>
              </a:extLst>
            </p:cNvPr>
            <p:cNvSpPr/>
            <p:nvPr/>
          </p:nvSpPr>
          <p:spPr>
            <a:xfrm>
              <a:off x="16029811" y="12063274"/>
              <a:ext cx="3047" cy="5832232"/>
            </a:xfrm>
            <a:custGeom>
              <a:avLst/>
              <a:gdLst>
                <a:gd name="connsiteX0" fmla="*/ 1959 w 3047"/>
                <a:gd name="connsiteY0" fmla="*/ -4209 h 5832232"/>
                <a:gd name="connsiteX1" fmla="*/ 1959 w 3047"/>
                <a:gd name="connsiteY1" fmla="*/ 5828024 h 5832232"/>
              </a:gdLst>
              <a:ahLst/>
              <a:cxnLst>
                <a:cxn ang="0">
                  <a:pos x="connsiteX0" y="connsiteY0"/>
                </a:cxn>
                <a:cxn ang="0">
                  <a:pos x="connsiteX1" y="connsiteY1"/>
                </a:cxn>
              </a:cxnLst>
              <a:rect l="l" t="t" r="r" b="b"/>
              <a:pathLst>
                <a:path w="3047" h="5832232">
                  <a:moveTo>
                    <a:pt x="1959" y="-4209"/>
                  </a:moveTo>
                  <a:lnTo>
                    <a:pt x="1959" y="5828024"/>
                  </a:lnTo>
                </a:path>
              </a:pathLst>
            </a:custGeom>
            <a:noFill/>
            <a:ln w="39276" cap="sq">
              <a:solidFill>
                <a:srgbClr val="000080"/>
              </a:solidFill>
              <a:prstDash val="solid"/>
              <a:round/>
            </a:ln>
          </p:spPr>
          <p:txBody>
            <a:bodyPr rtlCol="0" anchor="ctr"/>
            <a:lstStyle/>
            <a:p>
              <a:endParaRPr lang="en-CH" sz="4400"/>
            </a:p>
          </p:txBody>
        </p:sp>
        <p:sp>
          <p:nvSpPr>
            <p:cNvPr id="948" name="Freeform 947">
              <a:extLst>
                <a:ext uri="{FF2B5EF4-FFF2-40B4-BE49-F238E27FC236}">
                  <a16:creationId xmlns:a16="http://schemas.microsoft.com/office/drawing/2014/main" id="{62AC53E6-F056-3464-C201-0DE584430EC8}"/>
                </a:ext>
              </a:extLst>
            </p:cNvPr>
            <p:cNvSpPr/>
            <p:nvPr/>
          </p:nvSpPr>
          <p:spPr>
            <a:xfrm rot="5400000">
              <a:off x="16029672" y="13662198"/>
              <a:ext cx="3047" cy="6532105"/>
            </a:xfrm>
            <a:custGeom>
              <a:avLst/>
              <a:gdLst>
                <a:gd name="connsiteX0" fmla="*/ 1959 w 3047"/>
                <a:gd name="connsiteY0" fmla="*/ -3570 h 6532105"/>
                <a:gd name="connsiteX1" fmla="*/ 1959 w 3047"/>
                <a:gd name="connsiteY1" fmla="*/ 6528536 h 6532105"/>
              </a:gdLst>
              <a:ahLst/>
              <a:cxnLst>
                <a:cxn ang="0">
                  <a:pos x="connsiteX0" y="connsiteY0"/>
                </a:cxn>
                <a:cxn ang="0">
                  <a:pos x="connsiteX1" y="connsiteY1"/>
                </a:cxn>
              </a:cxnLst>
              <a:rect l="l" t="t" r="r" b="b"/>
              <a:pathLst>
                <a:path w="3047" h="6532105">
                  <a:moveTo>
                    <a:pt x="1959" y="-3570"/>
                  </a:moveTo>
                  <a:lnTo>
                    <a:pt x="1959" y="6528536"/>
                  </a:lnTo>
                </a:path>
              </a:pathLst>
            </a:custGeom>
            <a:noFill/>
            <a:ln w="41656" cap="sq">
              <a:solidFill>
                <a:srgbClr val="000080"/>
              </a:solidFill>
              <a:prstDash val="solid"/>
              <a:round/>
            </a:ln>
          </p:spPr>
          <p:txBody>
            <a:bodyPr rtlCol="0" anchor="ctr"/>
            <a:lstStyle/>
            <a:p>
              <a:endParaRPr lang="en-CH" sz="4400"/>
            </a:p>
          </p:txBody>
        </p:sp>
        <p:grpSp>
          <p:nvGrpSpPr>
            <p:cNvPr id="949" name="Graphic 4">
              <a:extLst>
                <a:ext uri="{FF2B5EF4-FFF2-40B4-BE49-F238E27FC236}">
                  <a16:creationId xmlns:a16="http://schemas.microsoft.com/office/drawing/2014/main" id="{C3228274-F099-48DF-998C-9FB18DF5D8FF}"/>
                </a:ext>
              </a:extLst>
            </p:cNvPr>
            <p:cNvGrpSpPr/>
            <p:nvPr/>
          </p:nvGrpSpPr>
          <p:grpSpPr>
            <a:xfrm>
              <a:off x="13353611" y="12298166"/>
              <a:ext cx="3101958" cy="1317645"/>
              <a:chOff x="13353611" y="12298166"/>
              <a:chExt cx="3101958" cy="1317645"/>
            </a:xfrm>
          </p:grpSpPr>
          <p:sp>
            <p:nvSpPr>
              <p:cNvPr id="950" name="Freeform 949">
                <a:extLst>
                  <a:ext uri="{FF2B5EF4-FFF2-40B4-BE49-F238E27FC236}">
                    <a16:creationId xmlns:a16="http://schemas.microsoft.com/office/drawing/2014/main" id="{29CC1EF4-2397-689F-4C32-AFB1B6A5DF88}"/>
                  </a:ext>
                </a:extLst>
              </p:cNvPr>
              <p:cNvSpPr/>
              <p:nvPr/>
            </p:nvSpPr>
            <p:spPr>
              <a:xfrm>
                <a:off x="13353611" y="12298166"/>
                <a:ext cx="3101958" cy="1317645"/>
              </a:xfrm>
              <a:custGeom>
                <a:avLst/>
                <a:gdLst>
                  <a:gd name="connsiteX0" fmla="*/ 3097069 w 3101958"/>
                  <a:gd name="connsiteY0" fmla="*/ 654443 h 1317645"/>
                  <a:gd name="connsiteX1" fmla="*/ 1546090 w 3101958"/>
                  <a:gd name="connsiteY1" fmla="*/ 1313265 h 1317645"/>
                  <a:gd name="connsiteX2" fmla="*/ -4890 w 3101958"/>
                  <a:gd name="connsiteY2" fmla="*/ 654443 h 1317645"/>
                  <a:gd name="connsiteX3" fmla="*/ 1546090 w 3101958"/>
                  <a:gd name="connsiteY3" fmla="*/ -4380 h 1317645"/>
                  <a:gd name="connsiteX4" fmla="*/ 3097069 w 3101958"/>
                  <a:gd name="connsiteY4" fmla="*/ 654443 h 131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1958" h="1317645">
                    <a:moveTo>
                      <a:pt x="3097069" y="654443"/>
                    </a:moveTo>
                    <a:cubicBezTo>
                      <a:pt x="3097069" y="1018301"/>
                      <a:pt x="2402672" y="1313265"/>
                      <a:pt x="1546090" y="1313265"/>
                    </a:cubicBezTo>
                    <a:cubicBezTo>
                      <a:pt x="689507" y="1313265"/>
                      <a:pt x="-4890" y="1018301"/>
                      <a:pt x="-4890" y="654443"/>
                    </a:cubicBezTo>
                    <a:cubicBezTo>
                      <a:pt x="-4890" y="290584"/>
                      <a:pt x="689507" y="-4380"/>
                      <a:pt x="1546090" y="-4380"/>
                    </a:cubicBezTo>
                    <a:cubicBezTo>
                      <a:pt x="2402672" y="-4380"/>
                      <a:pt x="3097069" y="290584"/>
                      <a:pt x="3097069" y="654443"/>
                    </a:cubicBezTo>
                    <a:close/>
                  </a:path>
                </a:pathLst>
              </a:custGeom>
              <a:solidFill>
                <a:srgbClr val="4D70A1">
                  <a:alpha val="19000"/>
                </a:srgbClr>
              </a:solidFill>
              <a:ln w="1657" cap="rnd">
                <a:noFill/>
                <a:prstDash val="solid"/>
                <a:round/>
              </a:ln>
            </p:spPr>
            <p:txBody>
              <a:bodyPr rtlCol="0" anchor="ctr"/>
              <a:lstStyle/>
              <a:p>
                <a:endParaRPr lang="en-CH" sz="4400"/>
              </a:p>
            </p:txBody>
          </p:sp>
          <p:sp>
            <p:nvSpPr>
              <p:cNvPr id="951" name="Freeform 950">
                <a:extLst>
                  <a:ext uri="{FF2B5EF4-FFF2-40B4-BE49-F238E27FC236}">
                    <a16:creationId xmlns:a16="http://schemas.microsoft.com/office/drawing/2014/main" id="{EC0320BD-D271-C118-ECF5-03B9E4F7D449}"/>
                  </a:ext>
                </a:extLst>
              </p:cNvPr>
              <p:cNvSpPr/>
              <p:nvPr/>
            </p:nvSpPr>
            <p:spPr>
              <a:xfrm>
                <a:off x="13360330" y="12298166"/>
                <a:ext cx="3088551" cy="1317645"/>
              </a:xfrm>
              <a:custGeom>
                <a:avLst/>
                <a:gdLst>
                  <a:gd name="connsiteX0" fmla="*/ 145350 w 3088551"/>
                  <a:gd name="connsiteY0" fmla="*/ 943397 h 1317645"/>
                  <a:gd name="connsiteX1" fmla="*/ -4890 w 3088551"/>
                  <a:gd name="connsiteY1" fmla="*/ 716171 h 1317645"/>
                  <a:gd name="connsiteX2" fmla="*/ 28826 w 3088551"/>
                  <a:gd name="connsiteY2" fmla="*/ 704258 h 1317645"/>
                  <a:gd name="connsiteX3" fmla="*/ 41518 w 3088551"/>
                  <a:gd name="connsiteY3" fmla="*/ 740175 h 1317645"/>
                  <a:gd name="connsiteX4" fmla="*/ 143826 w 3088551"/>
                  <a:gd name="connsiteY4" fmla="*/ 890321 h 1317645"/>
                  <a:gd name="connsiteX5" fmla="*/ 171143 w 3088551"/>
                  <a:gd name="connsiteY5" fmla="*/ 916886 h 1317645"/>
                  <a:gd name="connsiteX6" fmla="*/ 145350 w 3088551"/>
                  <a:gd name="connsiteY6" fmla="*/ 943397 h 1317645"/>
                  <a:gd name="connsiteX7" fmla="*/ 145350 w 3088551"/>
                  <a:gd name="connsiteY7" fmla="*/ 365489 h 1317645"/>
                  <a:gd name="connsiteX8" fmla="*/ 171143 w 3088551"/>
                  <a:gd name="connsiteY8" fmla="*/ 391999 h 1317645"/>
                  <a:gd name="connsiteX9" fmla="*/ 143826 w 3088551"/>
                  <a:gd name="connsiteY9" fmla="*/ 418565 h 1317645"/>
                  <a:gd name="connsiteX10" fmla="*/ 41518 w 3088551"/>
                  <a:gd name="connsiteY10" fmla="*/ 568710 h 1317645"/>
                  <a:gd name="connsiteX11" fmla="*/ 28826 w 3088551"/>
                  <a:gd name="connsiteY11" fmla="*/ 604627 h 1317645"/>
                  <a:gd name="connsiteX12" fmla="*/ -4890 w 3088551"/>
                  <a:gd name="connsiteY12" fmla="*/ 592714 h 1317645"/>
                  <a:gd name="connsiteX13" fmla="*/ 145350 w 3088551"/>
                  <a:gd name="connsiteY13" fmla="*/ 365489 h 1317645"/>
                  <a:gd name="connsiteX14" fmla="*/ 492998 w 3088551"/>
                  <a:gd name="connsiteY14" fmla="*/ 168302 h 1317645"/>
                  <a:gd name="connsiteX15" fmla="*/ 507396 w 3088551"/>
                  <a:gd name="connsiteY15" fmla="*/ 203124 h 1317645"/>
                  <a:gd name="connsiteX16" fmla="*/ 472200 w 3088551"/>
                  <a:gd name="connsiteY16" fmla="*/ 217687 h 1317645"/>
                  <a:gd name="connsiteX17" fmla="*/ 297189 w 3088551"/>
                  <a:gd name="connsiteY17" fmla="*/ 304100 h 1317645"/>
                  <a:gd name="connsiteX18" fmla="*/ 264416 w 3088551"/>
                  <a:gd name="connsiteY18" fmla="*/ 323536 h 1317645"/>
                  <a:gd name="connsiteX19" fmla="*/ 245327 w 3088551"/>
                  <a:gd name="connsiteY19" fmla="*/ 291328 h 1317645"/>
                  <a:gd name="connsiteX20" fmla="*/ 492998 w 3088551"/>
                  <a:gd name="connsiteY20" fmla="*/ 168302 h 1317645"/>
                  <a:gd name="connsiteX21" fmla="*/ 878705 w 3088551"/>
                  <a:gd name="connsiteY21" fmla="*/ 58298 h 1317645"/>
                  <a:gd name="connsiteX22" fmla="*/ 886643 w 3088551"/>
                  <a:gd name="connsiteY22" fmla="*/ 95287 h 1317645"/>
                  <a:gd name="connsiteX23" fmla="*/ 849406 w 3088551"/>
                  <a:gd name="connsiteY23" fmla="*/ 103276 h 1317645"/>
                  <a:gd name="connsiteX24" fmla="*/ 657833 w 3088551"/>
                  <a:gd name="connsiteY24" fmla="*/ 152180 h 1317645"/>
                  <a:gd name="connsiteX25" fmla="*/ 621358 w 3088551"/>
                  <a:gd name="connsiteY25" fmla="*/ 163106 h 1317645"/>
                  <a:gd name="connsiteX26" fmla="*/ 610510 w 3088551"/>
                  <a:gd name="connsiteY26" fmla="*/ 126941 h 1317645"/>
                  <a:gd name="connsiteX27" fmla="*/ 878705 w 3088551"/>
                  <a:gd name="connsiteY27" fmla="*/ 58298 h 1317645"/>
                  <a:gd name="connsiteX28" fmla="*/ 1276494 w 3088551"/>
                  <a:gd name="connsiteY28" fmla="*/ 5061 h 1317645"/>
                  <a:gd name="connsiteX29" fmla="*/ 1279648 w 3088551"/>
                  <a:gd name="connsiteY29" fmla="*/ 42820 h 1317645"/>
                  <a:gd name="connsiteX30" fmla="*/ 1241681 w 3088551"/>
                  <a:gd name="connsiteY30" fmla="*/ 45991 h 1317645"/>
                  <a:gd name="connsiteX31" fmla="*/ 1044500 w 3088551"/>
                  <a:gd name="connsiteY31" fmla="*/ 68400 h 1317645"/>
                  <a:gd name="connsiteX32" fmla="*/ 1006807 w 3088551"/>
                  <a:gd name="connsiteY32" fmla="*/ 73863 h 1317645"/>
                  <a:gd name="connsiteX33" fmla="*/ 1001367 w 3088551"/>
                  <a:gd name="connsiteY33" fmla="*/ 36389 h 1317645"/>
                  <a:gd name="connsiteX34" fmla="*/ 1276494 w 3088551"/>
                  <a:gd name="connsiteY34" fmla="*/ 5061 h 1317645"/>
                  <a:gd name="connsiteX35" fmla="*/ 1677818 w 3088551"/>
                  <a:gd name="connsiteY35" fmla="*/ -1783 h 1317645"/>
                  <a:gd name="connsiteX36" fmla="*/ 1676782 w 3088551"/>
                  <a:gd name="connsiteY36" fmla="*/ 36085 h 1317645"/>
                  <a:gd name="connsiteX37" fmla="*/ 1638708 w 3088551"/>
                  <a:gd name="connsiteY37" fmla="*/ 35065 h 1317645"/>
                  <a:gd name="connsiteX38" fmla="*/ 1539356 w 3088551"/>
                  <a:gd name="connsiteY38" fmla="*/ 33702 h 1317645"/>
                  <a:gd name="connsiteX39" fmla="*/ 1440019 w 3088551"/>
                  <a:gd name="connsiteY39" fmla="*/ 35065 h 1317645"/>
                  <a:gd name="connsiteX40" fmla="*/ 1401929 w 3088551"/>
                  <a:gd name="connsiteY40" fmla="*/ 36085 h 1317645"/>
                  <a:gd name="connsiteX41" fmla="*/ 1400909 w 3088551"/>
                  <a:gd name="connsiteY41" fmla="*/ -1783 h 1317645"/>
                  <a:gd name="connsiteX42" fmla="*/ 1539356 w 3088551"/>
                  <a:gd name="connsiteY42" fmla="*/ -4380 h 1317645"/>
                  <a:gd name="connsiteX43" fmla="*/ 1677818 w 3088551"/>
                  <a:gd name="connsiteY43" fmla="*/ -1783 h 1317645"/>
                  <a:gd name="connsiteX44" fmla="*/ 2077343 w 3088551"/>
                  <a:gd name="connsiteY44" fmla="*/ 36389 h 1317645"/>
                  <a:gd name="connsiteX45" fmla="*/ 2071859 w 3088551"/>
                  <a:gd name="connsiteY45" fmla="*/ 73863 h 1317645"/>
                  <a:gd name="connsiteX46" fmla="*/ 2034226 w 3088551"/>
                  <a:gd name="connsiteY46" fmla="*/ 68400 h 1317645"/>
                  <a:gd name="connsiteX47" fmla="*/ 1837031 w 3088551"/>
                  <a:gd name="connsiteY47" fmla="*/ 45991 h 1317645"/>
                  <a:gd name="connsiteX48" fmla="*/ 1799078 w 3088551"/>
                  <a:gd name="connsiteY48" fmla="*/ 42820 h 1317645"/>
                  <a:gd name="connsiteX49" fmla="*/ 1802233 w 3088551"/>
                  <a:gd name="connsiteY49" fmla="*/ 5061 h 1317645"/>
                  <a:gd name="connsiteX50" fmla="*/ 2077343 w 3088551"/>
                  <a:gd name="connsiteY50" fmla="*/ 36389 h 1317645"/>
                  <a:gd name="connsiteX51" fmla="*/ 2468139 w 3088551"/>
                  <a:gd name="connsiteY51" fmla="*/ 126941 h 1317645"/>
                  <a:gd name="connsiteX52" fmla="*/ 2457322 w 3088551"/>
                  <a:gd name="connsiteY52" fmla="*/ 163106 h 1317645"/>
                  <a:gd name="connsiteX53" fmla="*/ 2420908 w 3088551"/>
                  <a:gd name="connsiteY53" fmla="*/ 152180 h 1317645"/>
                  <a:gd name="connsiteX54" fmla="*/ 2229243 w 3088551"/>
                  <a:gd name="connsiteY54" fmla="*/ 103276 h 1317645"/>
                  <a:gd name="connsiteX55" fmla="*/ 2192069 w 3088551"/>
                  <a:gd name="connsiteY55" fmla="*/ 95287 h 1317645"/>
                  <a:gd name="connsiteX56" fmla="*/ 2199990 w 3088551"/>
                  <a:gd name="connsiteY56" fmla="*/ 58298 h 1317645"/>
                  <a:gd name="connsiteX57" fmla="*/ 2468139 w 3088551"/>
                  <a:gd name="connsiteY57" fmla="*/ 126941 h 1317645"/>
                  <a:gd name="connsiteX58" fmla="*/ 2833339 w 3088551"/>
                  <a:gd name="connsiteY58" fmla="*/ 291328 h 1317645"/>
                  <a:gd name="connsiteX59" fmla="*/ 2814294 w 3088551"/>
                  <a:gd name="connsiteY59" fmla="*/ 323536 h 1317645"/>
                  <a:gd name="connsiteX60" fmla="*/ 2781537 w 3088551"/>
                  <a:gd name="connsiteY60" fmla="*/ 304100 h 1317645"/>
                  <a:gd name="connsiteX61" fmla="*/ 2606480 w 3088551"/>
                  <a:gd name="connsiteY61" fmla="*/ 217687 h 1317645"/>
                  <a:gd name="connsiteX62" fmla="*/ 2571285 w 3088551"/>
                  <a:gd name="connsiteY62" fmla="*/ 203124 h 1317645"/>
                  <a:gd name="connsiteX63" fmla="*/ 2585759 w 3088551"/>
                  <a:gd name="connsiteY63" fmla="*/ 168319 h 1317645"/>
                  <a:gd name="connsiteX64" fmla="*/ 2833339 w 3088551"/>
                  <a:gd name="connsiteY64" fmla="*/ 291328 h 1317645"/>
                  <a:gd name="connsiteX65" fmla="*/ 3083661 w 3088551"/>
                  <a:gd name="connsiteY65" fmla="*/ 592714 h 1317645"/>
                  <a:gd name="connsiteX66" fmla="*/ 3049839 w 3088551"/>
                  <a:gd name="connsiteY66" fmla="*/ 604627 h 1317645"/>
                  <a:gd name="connsiteX67" fmla="*/ 3037192 w 3088551"/>
                  <a:gd name="connsiteY67" fmla="*/ 568710 h 1317645"/>
                  <a:gd name="connsiteX68" fmla="*/ 2934961 w 3088551"/>
                  <a:gd name="connsiteY68" fmla="*/ 418565 h 1317645"/>
                  <a:gd name="connsiteX69" fmla="*/ 2907537 w 3088551"/>
                  <a:gd name="connsiteY69" fmla="*/ 391999 h 1317645"/>
                  <a:gd name="connsiteX70" fmla="*/ 2933438 w 3088551"/>
                  <a:gd name="connsiteY70" fmla="*/ 365489 h 1317645"/>
                  <a:gd name="connsiteX71" fmla="*/ 3083661 w 3088551"/>
                  <a:gd name="connsiteY71" fmla="*/ 592714 h 1317645"/>
                  <a:gd name="connsiteX72" fmla="*/ 2933438 w 3088551"/>
                  <a:gd name="connsiteY72" fmla="*/ 943397 h 1317645"/>
                  <a:gd name="connsiteX73" fmla="*/ 2907537 w 3088551"/>
                  <a:gd name="connsiteY73" fmla="*/ 916886 h 1317645"/>
                  <a:gd name="connsiteX74" fmla="*/ 2934961 w 3088551"/>
                  <a:gd name="connsiteY74" fmla="*/ 890321 h 1317645"/>
                  <a:gd name="connsiteX75" fmla="*/ 3037192 w 3088551"/>
                  <a:gd name="connsiteY75" fmla="*/ 740175 h 1317645"/>
                  <a:gd name="connsiteX76" fmla="*/ 3049839 w 3088551"/>
                  <a:gd name="connsiteY76" fmla="*/ 704258 h 1317645"/>
                  <a:gd name="connsiteX77" fmla="*/ 3083661 w 3088551"/>
                  <a:gd name="connsiteY77" fmla="*/ 716171 h 1317645"/>
                  <a:gd name="connsiteX78" fmla="*/ 2933438 w 3088551"/>
                  <a:gd name="connsiteY78" fmla="*/ 943397 h 1317645"/>
                  <a:gd name="connsiteX79" fmla="*/ 2585759 w 3088551"/>
                  <a:gd name="connsiteY79" fmla="*/ 1140583 h 1317645"/>
                  <a:gd name="connsiteX80" fmla="*/ 2571285 w 3088551"/>
                  <a:gd name="connsiteY80" fmla="*/ 1105762 h 1317645"/>
                  <a:gd name="connsiteX81" fmla="*/ 2606480 w 3088551"/>
                  <a:gd name="connsiteY81" fmla="*/ 1091198 h 1317645"/>
                  <a:gd name="connsiteX82" fmla="*/ 2781537 w 3088551"/>
                  <a:gd name="connsiteY82" fmla="*/ 1004786 h 1317645"/>
                  <a:gd name="connsiteX83" fmla="*/ 2814294 w 3088551"/>
                  <a:gd name="connsiteY83" fmla="*/ 985351 h 1317645"/>
                  <a:gd name="connsiteX84" fmla="*/ 2833339 w 3088551"/>
                  <a:gd name="connsiteY84" fmla="*/ 1017557 h 1317645"/>
                  <a:gd name="connsiteX85" fmla="*/ 2585759 w 3088551"/>
                  <a:gd name="connsiteY85" fmla="*/ 1140583 h 1317645"/>
                  <a:gd name="connsiteX86" fmla="*/ 2199990 w 3088551"/>
                  <a:gd name="connsiteY86" fmla="*/ 1250588 h 1317645"/>
                  <a:gd name="connsiteX87" fmla="*/ 2192069 w 3088551"/>
                  <a:gd name="connsiteY87" fmla="*/ 1213598 h 1317645"/>
                  <a:gd name="connsiteX88" fmla="*/ 2229243 w 3088551"/>
                  <a:gd name="connsiteY88" fmla="*/ 1205609 h 1317645"/>
                  <a:gd name="connsiteX89" fmla="*/ 2420908 w 3088551"/>
                  <a:gd name="connsiteY89" fmla="*/ 1156705 h 1317645"/>
                  <a:gd name="connsiteX90" fmla="*/ 2457322 w 3088551"/>
                  <a:gd name="connsiteY90" fmla="*/ 1145779 h 1317645"/>
                  <a:gd name="connsiteX91" fmla="*/ 2468139 w 3088551"/>
                  <a:gd name="connsiteY91" fmla="*/ 1181964 h 1317645"/>
                  <a:gd name="connsiteX92" fmla="*/ 2199990 w 3088551"/>
                  <a:gd name="connsiteY92" fmla="*/ 1250588 h 1317645"/>
                  <a:gd name="connsiteX93" fmla="*/ 1802233 w 3088551"/>
                  <a:gd name="connsiteY93" fmla="*/ 1303826 h 1317645"/>
                  <a:gd name="connsiteX94" fmla="*/ 1799078 w 3088551"/>
                  <a:gd name="connsiteY94" fmla="*/ 1266066 h 1317645"/>
                  <a:gd name="connsiteX95" fmla="*/ 1837031 w 3088551"/>
                  <a:gd name="connsiteY95" fmla="*/ 1262894 h 1317645"/>
                  <a:gd name="connsiteX96" fmla="*/ 2034226 w 3088551"/>
                  <a:gd name="connsiteY96" fmla="*/ 1240485 h 1317645"/>
                  <a:gd name="connsiteX97" fmla="*/ 2071859 w 3088551"/>
                  <a:gd name="connsiteY97" fmla="*/ 1235022 h 1317645"/>
                  <a:gd name="connsiteX98" fmla="*/ 2077343 w 3088551"/>
                  <a:gd name="connsiteY98" fmla="*/ 1272496 h 1317645"/>
                  <a:gd name="connsiteX99" fmla="*/ 1802233 w 3088551"/>
                  <a:gd name="connsiteY99" fmla="*/ 1303826 h 1317645"/>
                  <a:gd name="connsiteX100" fmla="*/ 1400909 w 3088551"/>
                  <a:gd name="connsiteY100" fmla="*/ 1310668 h 1317645"/>
                  <a:gd name="connsiteX101" fmla="*/ 1401929 w 3088551"/>
                  <a:gd name="connsiteY101" fmla="*/ 1272800 h 1317645"/>
                  <a:gd name="connsiteX102" fmla="*/ 1440019 w 3088551"/>
                  <a:gd name="connsiteY102" fmla="*/ 1273822 h 1317645"/>
                  <a:gd name="connsiteX103" fmla="*/ 1539356 w 3088551"/>
                  <a:gd name="connsiteY103" fmla="*/ 1275183 h 1317645"/>
                  <a:gd name="connsiteX104" fmla="*/ 1638708 w 3088551"/>
                  <a:gd name="connsiteY104" fmla="*/ 1273822 h 1317645"/>
                  <a:gd name="connsiteX105" fmla="*/ 1676782 w 3088551"/>
                  <a:gd name="connsiteY105" fmla="*/ 1272800 h 1317645"/>
                  <a:gd name="connsiteX106" fmla="*/ 1677818 w 3088551"/>
                  <a:gd name="connsiteY106" fmla="*/ 1310668 h 1317645"/>
                  <a:gd name="connsiteX107" fmla="*/ 1539356 w 3088551"/>
                  <a:gd name="connsiteY107" fmla="*/ 1313266 h 1317645"/>
                  <a:gd name="connsiteX108" fmla="*/ 1400909 w 3088551"/>
                  <a:gd name="connsiteY108" fmla="*/ 1310668 h 1317645"/>
                  <a:gd name="connsiteX109" fmla="*/ 1001367 w 3088551"/>
                  <a:gd name="connsiteY109" fmla="*/ 1272496 h 1317645"/>
                  <a:gd name="connsiteX110" fmla="*/ 1006807 w 3088551"/>
                  <a:gd name="connsiteY110" fmla="*/ 1235022 h 1317645"/>
                  <a:gd name="connsiteX111" fmla="*/ 1044500 w 3088551"/>
                  <a:gd name="connsiteY111" fmla="*/ 1240485 h 1317645"/>
                  <a:gd name="connsiteX112" fmla="*/ 1241681 w 3088551"/>
                  <a:gd name="connsiteY112" fmla="*/ 1262894 h 1317645"/>
                  <a:gd name="connsiteX113" fmla="*/ 1279648 w 3088551"/>
                  <a:gd name="connsiteY113" fmla="*/ 1266066 h 1317645"/>
                  <a:gd name="connsiteX114" fmla="*/ 1276494 w 3088551"/>
                  <a:gd name="connsiteY114" fmla="*/ 1303826 h 1317645"/>
                  <a:gd name="connsiteX115" fmla="*/ 1001367 w 3088551"/>
                  <a:gd name="connsiteY115" fmla="*/ 1272496 h 1317645"/>
                  <a:gd name="connsiteX116" fmla="*/ 610510 w 3088551"/>
                  <a:gd name="connsiteY116" fmla="*/ 1181964 h 1317645"/>
                  <a:gd name="connsiteX117" fmla="*/ 621358 w 3088551"/>
                  <a:gd name="connsiteY117" fmla="*/ 1145779 h 1317645"/>
                  <a:gd name="connsiteX118" fmla="*/ 657833 w 3088551"/>
                  <a:gd name="connsiteY118" fmla="*/ 1156705 h 1317645"/>
                  <a:gd name="connsiteX119" fmla="*/ 849406 w 3088551"/>
                  <a:gd name="connsiteY119" fmla="*/ 1205609 h 1317645"/>
                  <a:gd name="connsiteX120" fmla="*/ 886643 w 3088551"/>
                  <a:gd name="connsiteY120" fmla="*/ 1213598 h 1317645"/>
                  <a:gd name="connsiteX121" fmla="*/ 878705 w 3088551"/>
                  <a:gd name="connsiteY121" fmla="*/ 1250588 h 1317645"/>
                  <a:gd name="connsiteX122" fmla="*/ 610510 w 3088551"/>
                  <a:gd name="connsiteY122" fmla="*/ 1181964 h 1317645"/>
                  <a:gd name="connsiteX123" fmla="*/ 245327 w 3088551"/>
                  <a:gd name="connsiteY123" fmla="*/ 1017557 h 1317645"/>
                  <a:gd name="connsiteX124" fmla="*/ 264416 w 3088551"/>
                  <a:gd name="connsiteY124" fmla="*/ 985351 h 1317645"/>
                  <a:gd name="connsiteX125" fmla="*/ 297173 w 3088551"/>
                  <a:gd name="connsiteY125" fmla="*/ 1004786 h 1317645"/>
                  <a:gd name="connsiteX126" fmla="*/ 472200 w 3088551"/>
                  <a:gd name="connsiteY126" fmla="*/ 1091198 h 1317645"/>
                  <a:gd name="connsiteX127" fmla="*/ 507396 w 3088551"/>
                  <a:gd name="connsiteY127" fmla="*/ 1105762 h 1317645"/>
                  <a:gd name="connsiteX128" fmla="*/ 492998 w 3088551"/>
                  <a:gd name="connsiteY128" fmla="*/ 1140583 h 1317645"/>
                  <a:gd name="connsiteX129" fmla="*/ 245327 w 3088551"/>
                  <a:gd name="connsiteY129" fmla="*/ 1017557 h 1317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088551" h="1317645">
                    <a:moveTo>
                      <a:pt x="145350" y="943397"/>
                    </a:moveTo>
                    <a:cubicBezTo>
                      <a:pt x="65011" y="873662"/>
                      <a:pt x="12829" y="797030"/>
                      <a:pt x="-4890" y="716171"/>
                    </a:cubicBezTo>
                    <a:lnTo>
                      <a:pt x="28826" y="704258"/>
                    </a:lnTo>
                    <a:lnTo>
                      <a:pt x="41518" y="740175"/>
                    </a:lnTo>
                    <a:cubicBezTo>
                      <a:pt x="60121" y="792838"/>
                      <a:pt x="95209" y="843031"/>
                      <a:pt x="143826" y="890321"/>
                    </a:cubicBezTo>
                    <a:lnTo>
                      <a:pt x="171143" y="916886"/>
                    </a:lnTo>
                    <a:lnTo>
                      <a:pt x="145350" y="943397"/>
                    </a:lnTo>
                    <a:close/>
                    <a:moveTo>
                      <a:pt x="145350" y="365489"/>
                    </a:moveTo>
                    <a:lnTo>
                      <a:pt x="171143" y="391999"/>
                    </a:lnTo>
                    <a:lnTo>
                      <a:pt x="143826" y="418565"/>
                    </a:lnTo>
                    <a:cubicBezTo>
                      <a:pt x="95209" y="465854"/>
                      <a:pt x="60121" y="516047"/>
                      <a:pt x="41518" y="568710"/>
                    </a:cubicBezTo>
                    <a:lnTo>
                      <a:pt x="28826" y="604627"/>
                    </a:lnTo>
                    <a:lnTo>
                      <a:pt x="-4890" y="592714"/>
                    </a:lnTo>
                    <a:cubicBezTo>
                      <a:pt x="12829" y="511856"/>
                      <a:pt x="65011" y="435223"/>
                      <a:pt x="145350" y="365489"/>
                    </a:cubicBezTo>
                    <a:close/>
                    <a:moveTo>
                      <a:pt x="492998" y="168302"/>
                    </a:moveTo>
                    <a:lnTo>
                      <a:pt x="507396" y="203124"/>
                    </a:lnTo>
                    <a:lnTo>
                      <a:pt x="472200" y="217687"/>
                    </a:lnTo>
                    <a:cubicBezTo>
                      <a:pt x="408059" y="244217"/>
                      <a:pt x="349447" y="273111"/>
                      <a:pt x="297189" y="304100"/>
                    </a:cubicBezTo>
                    <a:lnTo>
                      <a:pt x="264416" y="323536"/>
                    </a:lnTo>
                    <a:lnTo>
                      <a:pt x="245327" y="291328"/>
                    </a:lnTo>
                    <a:cubicBezTo>
                      <a:pt x="315836" y="246115"/>
                      <a:pt x="399115" y="204791"/>
                      <a:pt x="492998" y="168302"/>
                    </a:cubicBezTo>
                    <a:close/>
                    <a:moveTo>
                      <a:pt x="878705" y="58298"/>
                    </a:moveTo>
                    <a:lnTo>
                      <a:pt x="886643" y="95287"/>
                    </a:lnTo>
                    <a:lnTo>
                      <a:pt x="849406" y="103276"/>
                    </a:lnTo>
                    <a:cubicBezTo>
                      <a:pt x="782583" y="117626"/>
                      <a:pt x="718577" y="133980"/>
                      <a:pt x="657833" y="152180"/>
                    </a:cubicBezTo>
                    <a:lnTo>
                      <a:pt x="621358" y="163106"/>
                    </a:lnTo>
                    <a:lnTo>
                      <a:pt x="610510" y="126941"/>
                    </a:lnTo>
                    <a:cubicBezTo>
                      <a:pt x="693835" y="100411"/>
                      <a:pt x="783619" y="77357"/>
                      <a:pt x="878705" y="58298"/>
                    </a:cubicBezTo>
                    <a:close/>
                    <a:moveTo>
                      <a:pt x="1276494" y="5061"/>
                    </a:moveTo>
                    <a:lnTo>
                      <a:pt x="1279648" y="42820"/>
                    </a:lnTo>
                    <a:lnTo>
                      <a:pt x="1241681" y="45991"/>
                    </a:lnTo>
                    <a:cubicBezTo>
                      <a:pt x="1174278" y="51635"/>
                      <a:pt x="1108429" y="59139"/>
                      <a:pt x="1044500" y="68400"/>
                    </a:cubicBezTo>
                    <a:lnTo>
                      <a:pt x="1006807" y="73863"/>
                    </a:lnTo>
                    <a:lnTo>
                      <a:pt x="1001367" y="36389"/>
                    </a:lnTo>
                    <a:cubicBezTo>
                      <a:pt x="1089583" y="22526"/>
                      <a:pt x="1181576" y="11957"/>
                      <a:pt x="1276494" y="5061"/>
                    </a:cubicBezTo>
                    <a:close/>
                    <a:moveTo>
                      <a:pt x="1677818" y="-1783"/>
                    </a:moveTo>
                    <a:lnTo>
                      <a:pt x="1676782" y="36085"/>
                    </a:lnTo>
                    <a:lnTo>
                      <a:pt x="1638708" y="35065"/>
                    </a:lnTo>
                    <a:cubicBezTo>
                      <a:pt x="1605859" y="34169"/>
                      <a:pt x="1572737" y="33702"/>
                      <a:pt x="1539356" y="33702"/>
                    </a:cubicBezTo>
                    <a:cubicBezTo>
                      <a:pt x="1505989" y="33702"/>
                      <a:pt x="1472851" y="34169"/>
                      <a:pt x="1440019" y="35065"/>
                    </a:cubicBezTo>
                    <a:lnTo>
                      <a:pt x="1401929" y="36085"/>
                    </a:lnTo>
                    <a:lnTo>
                      <a:pt x="1400909" y="-1783"/>
                    </a:lnTo>
                    <a:cubicBezTo>
                      <a:pt x="1446524" y="-3502"/>
                      <a:pt x="1492704" y="-4380"/>
                      <a:pt x="1539356" y="-4380"/>
                    </a:cubicBezTo>
                    <a:cubicBezTo>
                      <a:pt x="1586023" y="-4380"/>
                      <a:pt x="1632201" y="-3502"/>
                      <a:pt x="1677818" y="-1783"/>
                    </a:cubicBezTo>
                    <a:close/>
                    <a:moveTo>
                      <a:pt x="2077343" y="36389"/>
                    </a:moveTo>
                    <a:lnTo>
                      <a:pt x="2071859" y="73863"/>
                    </a:lnTo>
                    <a:lnTo>
                      <a:pt x="2034226" y="68400"/>
                    </a:lnTo>
                    <a:cubicBezTo>
                      <a:pt x="1970236" y="59139"/>
                      <a:pt x="1904418" y="51635"/>
                      <a:pt x="1837031" y="45991"/>
                    </a:cubicBezTo>
                    <a:lnTo>
                      <a:pt x="1799078" y="42820"/>
                    </a:lnTo>
                    <a:lnTo>
                      <a:pt x="1802233" y="5061"/>
                    </a:lnTo>
                    <a:cubicBezTo>
                      <a:pt x="1897105" y="11957"/>
                      <a:pt x="1989129" y="22526"/>
                      <a:pt x="2077343" y="36389"/>
                    </a:cubicBezTo>
                    <a:close/>
                    <a:moveTo>
                      <a:pt x="2468139" y="126941"/>
                    </a:moveTo>
                    <a:lnTo>
                      <a:pt x="2457322" y="163106"/>
                    </a:lnTo>
                    <a:lnTo>
                      <a:pt x="2420908" y="152180"/>
                    </a:lnTo>
                    <a:cubicBezTo>
                      <a:pt x="2360118" y="133980"/>
                      <a:pt x="2296128" y="117626"/>
                      <a:pt x="2229243" y="103276"/>
                    </a:cubicBezTo>
                    <a:lnTo>
                      <a:pt x="2192069" y="95287"/>
                    </a:lnTo>
                    <a:lnTo>
                      <a:pt x="2199990" y="58298"/>
                    </a:lnTo>
                    <a:cubicBezTo>
                      <a:pt x="2295062" y="77357"/>
                      <a:pt x="2384952" y="100411"/>
                      <a:pt x="2468139" y="126941"/>
                    </a:cubicBezTo>
                    <a:close/>
                    <a:moveTo>
                      <a:pt x="2833339" y="291328"/>
                    </a:moveTo>
                    <a:lnTo>
                      <a:pt x="2814294" y="323536"/>
                    </a:lnTo>
                    <a:lnTo>
                      <a:pt x="2781537" y="304100"/>
                    </a:lnTo>
                    <a:cubicBezTo>
                      <a:pt x="2729279" y="273111"/>
                      <a:pt x="2670622" y="244217"/>
                      <a:pt x="2606480" y="217687"/>
                    </a:cubicBezTo>
                    <a:lnTo>
                      <a:pt x="2571285" y="203124"/>
                    </a:lnTo>
                    <a:lnTo>
                      <a:pt x="2585759" y="168319"/>
                    </a:lnTo>
                    <a:cubicBezTo>
                      <a:pt x="2679611" y="204791"/>
                      <a:pt x="2762950" y="246115"/>
                      <a:pt x="2833339" y="291328"/>
                    </a:cubicBezTo>
                    <a:close/>
                    <a:moveTo>
                      <a:pt x="3083661" y="592714"/>
                    </a:moveTo>
                    <a:lnTo>
                      <a:pt x="3049839" y="604627"/>
                    </a:lnTo>
                    <a:lnTo>
                      <a:pt x="3037192" y="568710"/>
                    </a:lnTo>
                    <a:cubicBezTo>
                      <a:pt x="3018606" y="516047"/>
                      <a:pt x="2983564" y="465854"/>
                      <a:pt x="2934961" y="418565"/>
                    </a:cubicBezTo>
                    <a:lnTo>
                      <a:pt x="2907537" y="391999"/>
                    </a:lnTo>
                    <a:lnTo>
                      <a:pt x="2933438" y="365489"/>
                    </a:lnTo>
                    <a:cubicBezTo>
                      <a:pt x="3013730" y="435223"/>
                      <a:pt x="3065837" y="511856"/>
                      <a:pt x="3083661" y="592714"/>
                    </a:cubicBezTo>
                    <a:close/>
                    <a:moveTo>
                      <a:pt x="2933438" y="943397"/>
                    </a:moveTo>
                    <a:lnTo>
                      <a:pt x="2907537" y="916886"/>
                    </a:lnTo>
                    <a:lnTo>
                      <a:pt x="2934961" y="890321"/>
                    </a:lnTo>
                    <a:cubicBezTo>
                      <a:pt x="2983564" y="843031"/>
                      <a:pt x="3018606" y="792838"/>
                      <a:pt x="3037192" y="740175"/>
                    </a:cubicBezTo>
                    <a:lnTo>
                      <a:pt x="3049839" y="704258"/>
                    </a:lnTo>
                    <a:lnTo>
                      <a:pt x="3083661" y="716171"/>
                    </a:lnTo>
                    <a:cubicBezTo>
                      <a:pt x="3065837" y="797030"/>
                      <a:pt x="3013730" y="873662"/>
                      <a:pt x="2933438" y="943397"/>
                    </a:cubicBezTo>
                    <a:close/>
                    <a:moveTo>
                      <a:pt x="2585759" y="1140583"/>
                    </a:moveTo>
                    <a:lnTo>
                      <a:pt x="2571285" y="1105762"/>
                    </a:lnTo>
                    <a:lnTo>
                      <a:pt x="2606480" y="1091198"/>
                    </a:lnTo>
                    <a:cubicBezTo>
                      <a:pt x="2670622" y="1064668"/>
                      <a:pt x="2729279" y="1035775"/>
                      <a:pt x="2781537" y="1004786"/>
                    </a:cubicBezTo>
                    <a:lnTo>
                      <a:pt x="2814294" y="985351"/>
                    </a:lnTo>
                    <a:lnTo>
                      <a:pt x="2833339" y="1017557"/>
                    </a:lnTo>
                    <a:cubicBezTo>
                      <a:pt x="2762950" y="1062770"/>
                      <a:pt x="2679611" y="1104096"/>
                      <a:pt x="2585759" y="1140583"/>
                    </a:cubicBezTo>
                    <a:close/>
                    <a:moveTo>
                      <a:pt x="2199990" y="1250588"/>
                    </a:moveTo>
                    <a:lnTo>
                      <a:pt x="2192069" y="1213598"/>
                    </a:lnTo>
                    <a:lnTo>
                      <a:pt x="2229243" y="1205609"/>
                    </a:lnTo>
                    <a:cubicBezTo>
                      <a:pt x="2296128" y="1191259"/>
                      <a:pt x="2360118" y="1174905"/>
                      <a:pt x="2420908" y="1156705"/>
                    </a:cubicBezTo>
                    <a:lnTo>
                      <a:pt x="2457322" y="1145779"/>
                    </a:lnTo>
                    <a:lnTo>
                      <a:pt x="2468139" y="1181964"/>
                    </a:lnTo>
                    <a:cubicBezTo>
                      <a:pt x="2384952" y="1208474"/>
                      <a:pt x="2295062" y="1231529"/>
                      <a:pt x="2199990" y="1250588"/>
                    </a:cubicBezTo>
                    <a:close/>
                    <a:moveTo>
                      <a:pt x="1802233" y="1303826"/>
                    </a:moveTo>
                    <a:lnTo>
                      <a:pt x="1799078" y="1266066"/>
                    </a:lnTo>
                    <a:lnTo>
                      <a:pt x="1837031" y="1262894"/>
                    </a:lnTo>
                    <a:cubicBezTo>
                      <a:pt x="1904418" y="1257270"/>
                      <a:pt x="1970236" y="1249746"/>
                      <a:pt x="2034226" y="1240485"/>
                    </a:cubicBezTo>
                    <a:lnTo>
                      <a:pt x="2071859" y="1235022"/>
                    </a:lnTo>
                    <a:lnTo>
                      <a:pt x="2077343" y="1272496"/>
                    </a:lnTo>
                    <a:cubicBezTo>
                      <a:pt x="1989129" y="1286361"/>
                      <a:pt x="1897105" y="1296929"/>
                      <a:pt x="1802233" y="1303826"/>
                    </a:cubicBezTo>
                    <a:close/>
                    <a:moveTo>
                      <a:pt x="1400909" y="1310668"/>
                    </a:moveTo>
                    <a:lnTo>
                      <a:pt x="1401929" y="1272800"/>
                    </a:lnTo>
                    <a:lnTo>
                      <a:pt x="1440019" y="1273822"/>
                    </a:lnTo>
                    <a:cubicBezTo>
                      <a:pt x="1472851" y="1274718"/>
                      <a:pt x="1505989" y="1275183"/>
                      <a:pt x="1539356" y="1275183"/>
                    </a:cubicBezTo>
                    <a:cubicBezTo>
                      <a:pt x="1572737" y="1275183"/>
                      <a:pt x="1605859" y="1274718"/>
                      <a:pt x="1638708" y="1273822"/>
                    </a:cubicBezTo>
                    <a:lnTo>
                      <a:pt x="1676782" y="1272800"/>
                    </a:lnTo>
                    <a:lnTo>
                      <a:pt x="1677818" y="1310668"/>
                    </a:lnTo>
                    <a:cubicBezTo>
                      <a:pt x="1632201" y="1312387"/>
                      <a:pt x="1586023" y="1313266"/>
                      <a:pt x="1539356" y="1313266"/>
                    </a:cubicBezTo>
                    <a:cubicBezTo>
                      <a:pt x="1492704" y="1313266"/>
                      <a:pt x="1446524" y="1312387"/>
                      <a:pt x="1400909" y="1310668"/>
                    </a:cubicBezTo>
                    <a:close/>
                    <a:moveTo>
                      <a:pt x="1001367" y="1272496"/>
                    </a:moveTo>
                    <a:lnTo>
                      <a:pt x="1006807" y="1235022"/>
                    </a:lnTo>
                    <a:lnTo>
                      <a:pt x="1044500" y="1240485"/>
                    </a:lnTo>
                    <a:cubicBezTo>
                      <a:pt x="1108444" y="1249746"/>
                      <a:pt x="1174278" y="1257270"/>
                      <a:pt x="1241681" y="1262894"/>
                    </a:cubicBezTo>
                    <a:lnTo>
                      <a:pt x="1279648" y="1266066"/>
                    </a:lnTo>
                    <a:lnTo>
                      <a:pt x="1276494" y="1303826"/>
                    </a:lnTo>
                    <a:cubicBezTo>
                      <a:pt x="1181576" y="1296929"/>
                      <a:pt x="1089583" y="1286361"/>
                      <a:pt x="1001367" y="1272496"/>
                    </a:cubicBezTo>
                    <a:close/>
                    <a:moveTo>
                      <a:pt x="610510" y="1181964"/>
                    </a:moveTo>
                    <a:lnTo>
                      <a:pt x="621358" y="1145779"/>
                    </a:lnTo>
                    <a:lnTo>
                      <a:pt x="657833" y="1156705"/>
                    </a:lnTo>
                    <a:cubicBezTo>
                      <a:pt x="718593" y="1174905"/>
                      <a:pt x="782598" y="1191259"/>
                      <a:pt x="849406" y="1205609"/>
                    </a:cubicBezTo>
                    <a:lnTo>
                      <a:pt x="886643" y="1213598"/>
                    </a:lnTo>
                    <a:lnTo>
                      <a:pt x="878705" y="1250588"/>
                    </a:lnTo>
                    <a:cubicBezTo>
                      <a:pt x="783634" y="1231529"/>
                      <a:pt x="693835" y="1208474"/>
                      <a:pt x="610510" y="1181964"/>
                    </a:cubicBezTo>
                    <a:close/>
                    <a:moveTo>
                      <a:pt x="245327" y="1017557"/>
                    </a:moveTo>
                    <a:lnTo>
                      <a:pt x="264416" y="985351"/>
                    </a:lnTo>
                    <a:lnTo>
                      <a:pt x="297173" y="1004786"/>
                    </a:lnTo>
                    <a:cubicBezTo>
                      <a:pt x="349447" y="1035775"/>
                      <a:pt x="408059" y="1064668"/>
                      <a:pt x="472200" y="1091198"/>
                    </a:cubicBezTo>
                    <a:lnTo>
                      <a:pt x="507396" y="1105762"/>
                    </a:lnTo>
                    <a:lnTo>
                      <a:pt x="492998" y="1140583"/>
                    </a:lnTo>
                    <a:cubicBezTo>
                      <a:pt x="399115" y="1104096"/>
                      <a:pt x="315836" y="1062770"/>
                      <a:pt x="245327" y="1017557"/>
                    </a:cubicBezTo>
                    <a:close/>
                  </a:path>
                </a:pathLst>
              </a:custGeom>
              <a:solidFill>
                <a:srgbClr val="4D70A1"/>
              </a:solidFill>
              <a:ln w="1657" cap="rnd">
                <a:noFill/>
                <a:prstDash val="solid"/>
                <a:round/>
              </a:ln>
            </p:spPr>
            <p:txBody>
              <a:bodyPr rtlCol="0" anchor="ctr"/>
              <a:lstStyle/>
              <a:p>
                <a:endParaRPr lang="en-CH" sz="4400"/>
              </a:p>
            </p:txBody>
          </p:sp>
        </p:grpSp>
        <p:grpSp>
          <p:nvGrpSpPr>
            <p:cNvPr id="952" name="Graphic 4">
              <a:extLst>
                <a:ext uri="{FF2B5EF4-FFF2-40B4-BE49-F238E27FC236}">
                  <a16:creationId xmlns:a16="http://schemas.microsoft.com/office/drawing/2014/main" id="{AD6D4FAA-13F2-98D9-5591-23B2ADB08863}"/>
                </a:ext>
              </a:extLst>
            </p:cNvPr>
            <p:cNvGrpSpPr/>
            <p:nvPr/>
          </p:nvGrpSpPr>
          <p:grpSpPr>
            <a:xfrm>
              <a:off x="15392112" y="12540438"/>
              <a:ext cx="2763812" cy="2850332"/>
              <a:chOff x="15392112" y="12540438"/>
              <a:chExt cx="2763812" cy="2850332"/>
            </a:xfrm>
          </p:grpSpPr>
          <p:sp>
            <p:nvSpPr>
              <p:cNvPr id="953" name="Freeform 952">
                <a:extLst>
                  <a:ext uri="{FF2B5EF4-FFF2-40B4-BE49-F238E27FC236}">
                    <a16:creationId xmlns:a16="http://schemas.microsoft.com/office/drawing/2014/main" id="{E12E55B9-5E89-5F4F-E9D4-37B40B28BC7C}"/>
                  </a:ext>
                </a:extLst>
              </p:cNvPr>
              <p:cNvSpPr/>
              <p:nvPr/>
            </p:nvSpPr>
            <p:spPr>
              <a:xfrm rot="2817931">
                <a:off x="15336007" y="13417573"/>
                <a:ext cx="2876012" cy="1096051"/>
              </a:xfrm>
              <a:custGeom>
                <a:avLst/>
                <a:gdLst>
                  <a:gd name="connsiteX0" fmla="*/ 2871737 w 2876012"/>
                  <a:gd name="connsiteY0" fmla="*/ 543977 h 1096051"/>
                  <a:gd name="connsiteX1" fmla="*/ 1433730 w 2876012"/>
                  <a:gd name="connsiteY1" fmla="*/ 1092003 h 1096051"/>
                  <a:gd name="connsiteX2" fmla="*/ -4277 w 2876012"/>
                  <a:gd name="connsiteY2" fmla="*/ 543977 h 1096051"/>
                  <a:gd name="connsiteX3" fmla="*/ 1433730 w 2876012"/>
                  <a:gd name="connsiteY3" fmla="*/ -4049 h 1096051"/>
                  <a:gd name="connsiteX4" fmla="*/ 2871737 w 2876012"/>
                  <a:gd name="connsiteY4" fmla="*/ 543977 h 1096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6012" h="1096051">
                    <a:moveTo>
                      <a:pt x="2871737" y="543977"/>
                    </a:moveTo>
                    <a:cubicBezTo>
                      <a:pt x="2871737" y="846643"/>
                      <a:pt x="2227920" y="1092003"/>
                      <a:pt x="1433730" y="1092003"/>
                    </a:cubicBezTo>
                    <a:cubicBezTo>
                      <a:pt x="639540" y="1092003"/>
                      <a:pt x="-4277" y="846643"/>
                      <a:pt x="-4277" y="543977"/>
                    </a:cubicBezTo>
                    <a:cubicBezTo>
                      <a:pt x="-4277" y="241310"/>
                      <a:pt x="639540" y="-4049"/>
                      <a:pt x="1433730" y="-4049"/>
                    </a:cubicBezTo>
                    <a:cubicBezTo>
                      <a:pt x="2227920" y="-4049"/>
                      <a:pt x="2871737" y="241310"/>
                      <a:pt x="2871737" y="543977"/>
                    </a:cubicBezTo>
                    <a:close/>
                  </a:path>
                </a:pathLst>
              </a:custGeom>
              <a:solidFill>
                <a:srgbClr val="1FC651">
                  <a:alpha val="33000"/>
                </a:srgbClr>
              </a:solidFill>
              <a:ln w="1452" cap="rnd">
                <a:noFill/>
                <a:prstDash val="solid"/>
                <a:round/>
              </a:ln>
            </p:spPr>
            <p:txBody>
              <a:bodyPr rtlCol="0" anchor="ctr"/>
              <a:lstStyle/>
              <a:p>
                <a:endParaRPr lang="en-CH" sz="4400"/>
              </a:p>
            </p:txBody>
          </p:sp>
          <p:sp>
            <p:nvSpPr>
              <p:cNvPr id="954" name="Freeform 953">
                <a:extLst>
                  <a:ext uri="{FF2B5EF4-FFF2-40B4-BE49-F238E27FC236}">
                    <a16:creationId xmlns:a16="http://schemas.microsoft.com/office/drawing/2014/main" id="{E297CD93-9D02-993C-5C5A-64B4D7EC5A54}"/>
                  </a:ext>
                </a:extLst>
              </p:cNvPr>
              <p:cNvSpPr/>
              <p:nvPr/>
            </p:nvSpPr>
            <p:spPr>
              <a:xfrm rot="2817931">
                <a:off x="15336168" y="13417649"/>
                <a:ext cx="2876027" cy="1095605"/>
              </a:xfrm>
              <a:custGeom>
                <a:avLst/>
                <a:gdLst>
                  <a:gd name="connsiteX0" fmla="*/ 252576 w 2876027"/>
                  <a:gd name="connsiteY0" fmla="*/ 856470 h 1095605"/>
                  <a:gd name="connsiteX1" fmla="*/ 45773 w 2876027"/>
                  <a:gd name="connsiteY1" fmla="*/ 687707 h 1095605"/>
                  <a:gd name="connsiteX2" fmla="*/ 73007 w 2876027"/>
                  <a:gd name="connsiteY2" fmla="*/ 663821 h 1095605"/>
                  <a:gd name="connsiteX3" fmla="*/ 98123 w 2876027"/>
                  <a:gd name="connsiteY3" fmla="*/ 692461 h 1095605"/>
                  <a:gd name="connsiteX4" fmla="*/ 239086 w 2876027"/>
                  <a:gd name="connsiteY4" fmla="*/ 804870 h 1095605"/>
                  <a:gd name="connsiteX5" fmla="*/ 271759 w 2876027"/>
                  <a:gd name="connsiteY5" fmla="*/ 824434 h 1095605"/>
                  <a:gd name="connsiteX6" fmla="*/ 252576 w 2876027"/>
                  <a:gd name="connsiteY6" fmla="*/ 856470 h 1095605"/>
                  <a:gd name="connsiteX7" fmla="*/ 95834 w 2876027"/>
                  <a:gd name="connsiteY7" fmla="*/ 342820 h 1095605"/>
                  <a:gd name="connsiteX8" fmla="*/ 123239 w 2876027"/>
                  <a:gd name="connsiteY8" fmla="*/ 366840 h 1095605"/>
                  <a:gd name="connsiteX9" fmla="*/ 98123 w 2876027"/>
                  <a:gd name="connsiteY9" fmla="*/ 395493 h 1095605"/>
                  <a:gd name="connsiteX10" fmla="*/ 33807 w 2876027"/>
                  <a:gd name="connsiteY10" fmla="*/ 543977 h 1095605"/>
                  <a:gd name="connsiteX11" fmla="*/ 33807 w 2876027"/>
                  <a:gd name="connsiteY11" fmla="*/ 582062 h 1095605"/>
                  <a:gd name="connsiteX12" fmla="*/ -858 w 2876027"/>
                  <a:gd name="connsiteY12" fmla="*/ 582062 h 1095605"/>
                  <a:gd name="connsiteX13" fmla="*/ -4276 w 2876027"/>
                  <a:gd name="connsiteY13" fmla="*/ 543977 h 1095605"/>
                  <a:gd name="connsiteX14" fmla="*/ 95834 w 2876027"/>
                  <a:gd name="connsiteY14" fmla="*/ 342820 h 1095605"/>
                  <a:gd name="connsiteX15" fmla="*/ 428260 w 2876027"/>
                  <a:gd name="connsiteY15" fmla="*/ 152332 h 1095605"/>
                  <a:gd name="connsiteX16" fmla="*/ 442230 w 2876027"/>
                  <a:gd name="connsiteY16" fmla="*/ 187274 h 1095605"/>
                  <a:gd name="connsiteX17" fmla="*/ 406859 w 2876027"/>
                  <a:gd name="connsiteY17" fmla="*/ 201429 h 1095605"/>
                  <a:gd name="connsiteX18" fmla="*/ 239086 w 2876027"/>
                  <a:gd name="connsiteY18" fmla="*/ 283084 h 1095605"/>
                  <a:gd name="connsiteX19" fmla="*/ 206412 w 2876027"/>
                  <a:gd name="connsiteY19" fmla="*/ 302648 h 1095605"/>
                  <a:gd name="connsiteX20" fmla="*/ 187257 w 2876027"/>
                  <a:gd name="connsiteY20" fmla="*/ 270672 h 1095605"/>
                  <a:gd name="connsiteX21" fmla="*/ 428260 w 2876027"/>
                  <a:gd name="connsiteY21" fmla="*/ 152332 h 1095605"/>
                  <a:gd name="connsiteX22" fmla="*/ 800196 w 2876027"/>
                  <a:gd name="connsiteY22" fmla="*/ 51947 h 1095605"/>
                  <a:gd name="connsiteX23" fmla="*/ 807668 w 2876027"/>
                  <a:gd name="connsiteY23" fmla="*/ 89019 h 1095605"/>
                  <a:gd name="connsiteX24" fmla="*/ 770334 w 2876027"/>
                  <a:gd name="connsiteY24" fmla="*/ 96560 h 1095605"/>
                  <a:gd name="connsiteX25" fmla="*/ 585764 w 2876027"/>
                  <a:gd name="connsiteY25" fmla="*/ 141007 h 1095605"/>
                  <a:gd name="connsiteX26" fmla="*/ 549136 w 2876027"/>
                  <a:gd name="connsiteY26" fmla="*/ 151422 h 1095605"/>
                  <a:gd name="connsiteX27" fmla="*/ 538809 w 2876027"/>
                  <a:gd name="connsiteY27" fmla="*/ 115110 h 1095605"/>
                  <a:gd name="connsiteX28" fmla="*/ 800196 w 2876027"/>
                  <a:gd name="connsiteY28" fmla="*/ 51947 h 1095605"/>
                  <a:gd name="connsiteX29" fmla="*/ 1182726 w 2876027"/>
                  <a:gd name="connsiteY29" fmla="*/ 4280 h 1095605"/>
                  <a:gd name="connsiteX30" fmla="*/ 1185664 w 2876027"/>
                  <a:gd name="connsiteY30" fmla="*/ 42054 h 1095605"/>
                  <a:gd name="connsiteX31" fmla="*/ 1147694 w 2876027"/>
                  <a:gd name="connsiteY31" fmla="*/ 45018 h 1095605"/>
                  <a:gd name="connsiteX32" fmla="*/ 958082 w 2876027"/>
                  <a:gd name="connsiteY32" fmla="*/ 65119 h 1095605"/>
                  <a:gd name="connsiteX33" fmla="*/ 920337 w 2876027"/>
                  <a:gd name="connsiteY33" fmla="*/ 70229 h 1095605"/>
                  <a:gd name="connsiteX34" fmla="*/ 915266 w 2876027"/>
                  <a:gd name="connsiteY34" fmla="*/ 32696 h 1095605"/>
                  <a:gd name="connsiteX35" fmla="*/ 1182726 w 2876027"/>
                  <a:gd name="connsiteY35" fmla="*/ 4280 h 1095605"/>
                  <a:gd name="connsiteX36" fmla="*/ 1568223 w 2876027"/>
                  <a:gd name="connsiteY36" fmla="*/ -1680 h 1095605"/>
                  <a:gd name="connsiteX37" fmla="*/ 1567263 w 2876027"/>
                  <a:gd name="connsiteY37" fmla="*/ 36197 h 1095605"/>
                  <a:gd name="connsiteX38" fmla="*/ 1529180 w 2876027"/>
                  <a:gd name="connsiteY38" fmla="*/ 35244 h 1095605"/>
                  <a:gd name="connsiteX39" fmla="*/ 1433730 w 2876027"/>
                  <a:gd name="connsiteY39" fmla="*/ 34037 h 1095605"/>
                  <a:gd name="connsiteX40" fmla="*/ 1338281 w 2876027"/>
                  <a:gd name="connsiteY40" fmla="*/ 35244 h 1095605"/>
                  <a:gd name="connsiteX41" fmla="*/ 1300197 w 2876027"/>
                  <a:gd name="connsiteY41" fmla="*/ 36197 h 1095605"/>
                  <a:gd name="connsiteX42" fmla="*/ 1299237 w 2876027"/>
                  <a:gd name="connsiteY42" fmla="*/ -1680 h 1095605"/>
                  <a:gd name="connsiteX43" fmla="*/ 1433730 w 2876027"/>
                  <a:gd name="connsiteY43" fmla="*/ -4049 h 1095605"/>
                  <a:gd name="connsiteX44" fmla="*/ 1568223 w 2876027"/>
                  <a:gd name="connsiteY44" fmla="*/ -1680 h 1095605"/>
                  <a:gd name="connsiteX45" fmla="*/ 1952152 w 2876027"/>
                  <a:gd name="connsiteY45" fmla="*/ 32696 h 1095605"/>
                  <a:gd name="connsiteX46" fmla="*/ 1947068 w 2876027"/>
                  <a:gd name="connsiteY46" fmla="*/ 70229 h 1095605"/>
                  <a:gd name="connsiteX47" fmla="*/ 1909351 w 2876027"/>
                  <a:gd name="connsiteY47" fmla="*/ 65119 h 1095605"/>
                  <a:gd name="connsiteX48" fmla="*/ 1719767 w 2876027"/>
                  <a:gd name="connsiteY48" fmla="*/ 45018 h 1095605"/>
                  <a:gd name="connsiteX49" fmla="*/ 1681796 w 2876027"/>
                  <a:gd name="connsiteY49" fmla="*/ 42054 h 1095605"/>
                  <a:gd name="connsiteX50" fmla="*/ 1684735 w 2876027"/>
                  <a:gd name="connsiteY50" fmla="*/ 4280 h 1095605"/>
                  <a:gd name="connsiteX51" fmla="*/ 1952152 w 2876027"/>
                  <a:gd name="connsiteY51" fmla="*/ 32696 h 1095605"/>
                  <a:gd name="connsiteX52" fmla="*/ 2328609 w 2876027"/>
                  <a:gd name="connsiteY52" fmla="*/ 115110 h 1095605"/>
                  <a:gd name="connsiteX53" fmla="*/ 2318297 w 2876027"/>
                  <a:gd name="connsiteY53" fmla="*/ 151422 h 1095605"/>
                  <a:gd name="connsiteX54" fmla="*/ 2281710 w 2876027"/>
                  <a:gd name="connsiteY54" fmla="*/ 141007 h 1095605"/>
                  <a:gd name="connsiteX55" fmla="*/ 2097084 w 2876027"/>
                  <a:gd name="connsiteY55" fmla="*/ 96544 h 1095605"/>
                  <a:gd name="connsiteX56" fmla="*/ 2059792 w 2876027"/>
                  <a:gd name="connsiteY56" fmla="*/ 89019 h 1095605"/>
                  <a:gd name="connsiteX57" fmla="*/ 2067279 w 2876027"/>
                  <a:gd name="connsiteY57" fmla="*/ 51947 h 1095605"/>
                  <a:gd name="connsiteX58" fmla="*/ 2328609 w 2876027"/>
                  <a:gd name="connsiteY58" fmla="*/ 115110 h 1095605"/>
                  <a:gd name="connsiteX59" fmla="*/ 2680204 w 2876027"/>
                  <a:gd name="connsiteY59" fmla="*/ 270672 h 1095605"/>
                  <a:gd name="connsiteX60" fmla="*/ 2660992 w 2876027"/>
                  <a:gd name="connsiteY60" fmla="*/ 302648 h 1095605"/>
                  <a:gd name="connsiteX61" fmla="*/ 2628361 w 2876027"/>
                  <a:gd name="connsiteY61" fmla="*/ 283084 h 1095605"/>
                  <a:gd name="connsiteX62" fmla="*/ 2460545 w 2876027"/>
                  <a:gd name="connsiteY62" fmla="*/ 201413 h 1095605"/>
                  <a:gd name="connsiteX63" fmla="*/ 2425231 w 2876027"/>
                  <a:gd name="connsiteY63" fmla="*/ 187274 h 1095605"/>
                  <a:gd name="connsiteX64" fmla="*/ 2439214 w 2876027"/>
                  <a:gd name="connsiteY64" fmla="*/ 152332 h 1095605"/>
                  <a:gd name="connsiteX65" fmla="*/ 2680204 w 2876027"/>
                  <a:gd name="connsiteY65" fmla="*/ 270672 h 1095605"/>
                  <a:gd name="connsiteX66" fmla="*/ 2868360 w 2876027"/>
                  <a:gd name="connsiteY66" fmla="*/ 582062 h 1095605"/>
                  <a:gd name="connsiteX67" fmla="*/ 2833611 w 2876027"/>
                  <a:gd name="connsiteY67" fmla="*/ 582062 h 1095605"/>
                  <a:gd name="connsiteX68" fmla="*/ 2833611 w 2876027"/>
                  <a:gd name="connsiteY68" fmla="*/ 543977 h 1095605"/>
                  <a:gd name="connsiteX69" fmla="*/ 2769338 w 2876027"/>
                  <a:gd name="connsiteY69" fmla="*/ 395493 h 1095605"/>
                  <a:gd name="connsiteX70" fmla="*/ 2744194 w 2876027"/>
                  <a:gd name="connsiteY70" fmla="*/ 366840 h 1095605"/>
                  <a:gd name="connsiteX71" fmla="*/ 2771598 w 2876027"/>
                  <a:gd name="connsiteY71" fmla="*/ 342820 h 1095605"/>
                  <a:gd name="connsiteX72" fmla="*/ 2871751 w 2876027"/>
                  <a:gd name="connsiteY72" fmla="*/ 543977 h 1095605"/>
                  <a:gd name="connsiteX73" fmla="*/ 2868360 w 2876027"/>
                  <a:gd name="connsiteY73" fmla="*/ 582062 h 1095605"/>
                  <a:gd name="connsiteX74" fmla="*/ 2614942 w 2876027"/>
                  <a:gd name="connsiteY74" fmla="*/ 856470 h 1095605"/>
                  <a:gd name="connsiteX75" fmla="*/ 2595730 w 2876027"/>
                  <a:gd name="connsiteY75" fmla="*/ 824434 h 1095605"/>
                  <a:gd name="connsiteX76" fmla="*/ 2628361 w 2876027"/>
                  <a:gd name="connsiteY76" fmla="*/ 804870 h 1095605"/>
                  <a:gd name="connsiteX77" fmla="*/ 2769338 w 2876027"/>
                  <a:gd name="connsiteY77" fmla="*/ 692461 h 1095605"/>
                  <a:gd name="connsiteX78" fmla="*/ 2794482 w 2876027"/>
                  <a:gd name="connsiteY78" fmla="*/ 663821 h 1095605"/>
                  <a:gd name="connsiteX79" fmla="*/ 2821745 w 2876027"/>
                  <a:gd name="connsiteY79" fmla="*/ 687707 h 1095605"/>
                  <a:gd name="connsiteX80" fmla="*/ 2614942 w 2876027"/>
                  <a:gd name="connsiteY80" fmla="*/ 856470 h 1095605"/>
                  <a:gd name="connsiteX81" fmla="*/ 2255437 w 2876027"/>
                  <a:gd name="connsiteY81" fmla="*/ 993674 h 1095605"/>
                  <a:gd name="connsiteX82" fmla="*/ 2244983 w 2876027"/>
                  <a:gd name="connsiteY82" fmla="*/ 957347 h 1095605"/>
                  <a:gd name="connsiteX83" fmla="*/ 2281710 w 2876027"/>
                  <a:gd name="connsiteY83" fmla="*/ 946931 h 1095605"/>
                  <a:gd name="connsiteX84" fmla="*/ 2460545 w 2876027"/>
                  <a:gd name="connsiteY84" fmla="*/ 886524 h 1095605"/>
                  <a:gd name="connsiteX85" fmla="*/ 2496001 w 2876027"/>
                  <a:gd name="connsiteY85" fmla="*/ 872385 h 1095605"/>
                  <a:gd name="connsiteX86" fmla="*/ 2509986 w 2876027"/>
                  <a:gd name="connsiteY86" fmla="*/ 907296 h 1095605"/>
                  <a:gd name="connsiteX87" fmla="*/ 2255437 w 2876027"/>
                  <a:gd name="connsiteY87" fmla="*/ 993674 h 1095605"/>
                  <a:gd name="connsiteX88" fmla="*/ 1876719 w 2876027"/>
                  <a:gd name="connsiteY88" fmla="*/ 1065466 h 1095605"/>
                  <a:gd name="connsiteX89" fmla="*/ 1871634 w 2876027"/>
                  <a:gd name="connsiteY89" fmla="*/ 1027931 h 1095605"/>
                  <a:gd name="connsiteX90" fmla="*/ 1909351 w 2876027"/>
                  <a:gd name="connsiteY90" fmla="*/ 1022820 h 1095605"/>
                  <a:gd name="connsiteX91" fmla="*/ 2097084 w 2876027"/>
                  <a:gd name="connsiteY91" fmla="*/ 991395 h 1095605"/>
                  <a:gd name="connsiteX92" fmla="*/ 2134518 w 2876027"/>
                  <a:gd name="connsiteY92" fmla="*/ 983855 h 1095605"/>
                  <a:gd name="connsiteX93" fmla="*/ 2142006 w 2876027"/>
                  <a:gd name="connsiteY93" fmla="*/ 1020942 h 1095605"/>
                  <a:gd name="connsiteX94" fmla="*/ 1876719 w 2876027"/>
                  <a:gd name="connsiteY94" fmla="*/ 1065466 h 1095605"/>
                  <a:gd name="connsiteX95" fmla="*/ 1492070 w 2876027"/>
                  <a:gd name="connsiteY95" fmla="*/ 1091556 h 1095605"/>
                  <a:gd name="connsiteX96" fmla="*/ 1491110 w 2876027"/>
                  <a:gd name="connsiteY96" fmla="*/ 1053663 h 1095605"/>
                  <a:gd name="connsiteX97" fmla="*/ 1529180 w 2876027"/>
                  <a:gd name="connsiteY97" fmla="*/ 1052695 h 1095605"/>
                  <a:gd name="connsiteX98" fmla="*/ 1719767 w 2876027"/>
                  <a:gd name="connsiteY98" fmla="*/ 1042936 h 1095605"/>
                  <a:gd name="connsiteX99" fmla="*/ 1757780 w 2876027"/>
                  <a:gd name="connsiteY99" fmla="*/ 1039970 h 1095605"/>
                  <a:gd name="connsiteX100" fmla="*/ 1760746 w 2876027"/>
                  <a:gd name="connsiteY100" fmla="*/ 1077743 h 1095605"/>
                  <a:gd name="connsiteX101" fmla="*/ 1492070 w 2876027"/>
                  <a:gd name="connsiteY101" fmla="*/ 1091556 h 1095605"/>
                  <a:gd name="connsiteX102" fmla="*/ 1106771 w 2876027"/>
                  <a:gd name="connsiteY102" fmla="*/ 1077743 h 1095605"/>
                  <a:gd name="connsiteX103" fmla="*/ 1109710 w 2876027"/>
                  <a:gd name="connsiteY103" fmla="*/ 1039970 h 1095605"/>
                  <a:gd name="connsiteX104" fmla="*/ 1147694 w 2876027"/>
                  <a:gd name="connsiteY104" fmla="*/ 1042936 h 1095605"/>
                  <a:gd name="connsiteX105" fmla="*/ 1338281 w 2876027"/>
                  <a:gd name="connsiteY105" fmla="*/ 1052695 h 1095605"/>
                  <a:gd name="connsiteX106" fmla="*/ 1376351 w 2876027"/>
                  <a:gd name="connsiteY106" fmla="*/ 1053663 h 1095605"/>
                  <a:gd name="connsiteX107" fmla="*/ 1375391 w 2876027"/>
                  <a:gd name="connsiteY107" fmla="*/ 1091556 h 1095605"/>
                  <a:gd name="connsiteX108" fmla="*/ 1106771 w 2876027"/>
                  <a:gd name="connsiteY108" fmla="*/ 1077743 h 1095605"/>
                  <a:gd name="connsiteX109" fmla="*/ 725512 w 2876027"/>
                  <a:gd name="connsiteY109" fmla="*/ 1020942 h 1095605"/>
                  <a:gd name="connsiteX110" fmla="*/ 733000 w 2876027"/>
                  <a:gd name="connsiteY110" fmla="*/ 983855 h 1095605"/>
                  <a:gd name="connsiteX111" fmla="*/ 770334 w 2876027"/>
                  <a:gd name="connsiteY111" fmla="*/ 991395 h 1095605"/>
                  <a:gd name="connsiteX112" fmla="*/ 958082 w 2876027"/>
                  <a:gd name="connsiteY112" fmla="*/ 1022820 h 1095605"/>
                  <a:gd name="connsiteX113" fmla="*/ 995826 w 2876027"/>
                  <a:gd name="connsiteY113" fmla="*/ 1027931 h 1095605"/>
                  <a:gd name="connsiteX114" fmla="*/ 990755 w 2876027"/>
                  <a:gd name="connsiteY114" fmla="*/ 1065466 h 1095605"/>
                  <a:gd name="connsiteX115" fmla="*/ 725512 w 2876027"/>
                  <a:gd name="connsiteY115" fmla="*/ 1020942 h 1095605"/>
                  <a:gd name="connsiteX116" fmla="*/ 357531 w 2876027"/>
                  <a:gd name="connsiteY116" fmla="*/ 907296 h 1095605"/>
                  <a:gd name="connsiteX117" fmla="*/ 371502 w 2876027"/>
                  <a:gd name="connsiteY117" fmla="*/ 872385 h 1095605"/>
                  <a:gd name="connsiteX118" fmla="*/ 406859 w 2876027"/>
                  <a:gd name="connsiteY118" fmla="*/ 886524 h 1095605"/>
                  <a:gd name="connsiteX119" fmla="*/ 585764 w 2876027"/>
                  <a:gd name="connsiteY119" fmla="*/ 946931 h 1095605"/>
                  <a:gd name="connsiteX120" fmla="*/ 622408 w 2876027"/>
                  <a:gd name="connsiteY120" fmla="*/ 957347 h 1095605"/>
                  <a:gd name="connsiteX121" fmla="*/ 612081 w 2876027"/>
                  <a:gd name="connsiteY121" fmla="*/ 993674 h 1095605"/>
                  <a:gd name="connsiteX122" fmla="*/ 357531 w 2876027"/>
                  <a:gd name="connsiteY122" fmla="*/ 907296 h 10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2876027" h="1095605">
                    <a:moveTo>
                      <a:pt x="252576" y="856470"/>
                    </a:moveTo>
                    <a:cubicBezTo>
                      <a:pt x="160008" y="805779"/>
                      <a:pt x="89337" y="748859"/>
                      <a:pt x="45773" y="687707"/>
                    </a:cubicBezTo>
                    <a:lnTo>
                      <a:pt x="73007" y="663821"/>
                    </a:lnTo>
                    <a:lnTo>
                      <a:pt x="98123" y="692461"/>
                    </a:lnTo>
                    <a:cubicBezTo>
                      <a:pt x="133141" y="732394"/>
                      <a:pt x="180816" y="769958"/>
                      <a:pt x="239086" y="804870"/>
                    </a:cubicBezTo>
                    <a:lnTo>
                      <a:pt x="271759" y="824434"/>
                    </a:lnTo>
                    <a:lnTo>
                      <a:pt x="252576" y="856470"/>
                    </a:lnTo>
                    <a:close/>
                    <a:moveTo>
                      <a:pt x="95834" y="342820"/>
                    </a:moveTo>
                    <a:lnTo>
                      <a:pt x="123239" y="366840"/>
                    </a:lnTo>
                    <a:lnTo>
                      <a:pt x="98123" y="395493"/>
                    </a:lnTo>
                    <a:cubicBezTo>
                      <a:pt x="57073" y="442295"/>
                      <a:pt x="33807" y="491930"/>
                      <a:pt x="33807" y="543977"/>
                    </a:cubicBezTo>
                    <a:lnTo>
                      <a:pt x="33807" y="582062"/>
                    </a:lnTo>
                    <a:lnTo>
                      <a:pt x="-858" y="582062"/>
                    </a:lnTo>
                    <a:cubicBezTo>
                      <a:pt x="-3118" y="569472"/>
                      <a:pt x="-4276" y="556776"/>
                      <a:pt x="-4276" y="543977"/>
                    </a:cubicBezTo>
                    <a:cubicBezTo>
                      <a:pt x="-4276" y="472975"/>
                      <a:pt x="31222" y="405104"/>
                      <a:pt x="95834" y="342820"/>
                    </a:cubicBezTo>
                    <a:close/>
                    <a:moveTo>
                      <a:pt x="428260" y="152332"/>
                    </a:moveTo>
                    <a:lnTo>
                      <a:pt x="442230" y="187274"/>
                    </a:lnTo>
                    <a:lnTo>
                      <a:pt x="406859" y="201429"/>
                    </a:lnTo>
                    <a:cubicBezTo>
                      <a:pt x="344267" y="226462"/>
                      <a:pt x="288004" y="253775"/>
                      <a:pt x="239086" y="283084"/>
                    </a:cubicBezTo>
                    <a:lnTo>
                      <a:pt x="206412" y="302648"/>
                    </a:lnTo>
                    <a:lnTo>
                      <a:pt x="187257" y="270672"/>
                    </a:lnTo>
                    <a:cubicBezTo>
                      <a:pt x="253239" y="227102"/>
                      <a:pt x="334506" y="187288"/>
                      <a:pt x="428260" y="152332"/>
                    </a:cubicBezTo>
                    <a:close/>
                    <a:moveTo>
                      <a:pt x="800196" y="51947"/>
                    </a:moveTo>
                    <a:lnTo>
                      <a:pt x="807668" y="89019"/>
                    </a:lnTo>
                    <a:lnTo>
                      <a:pt x="770334" y="96560"/>
                    </a:lnTo>
                    <a:cubicBezTo>
                      <a:pt x="705694" y="109582"/>
                      <a:pt x="644006" y="124468"/>
                      <a:pt x="585764" y="141007"/>
                    </a:cubicBezTo>
                    <a:lnTo>
                      <a:pt x="549136" y="151422"/>
                    </a:lnTo>
                    <a:lnTo>
                      <a:pt x="538809" y="115110"/>
                    </a:lnTo>
                    <a:cubicBezTo>
                      <a:pt x="619356" y="90659"/>
                      <a:pt x="706937" y="69426"/>
                      <a:pt x="800196" y="51947"/>
                    </a:cubicBezTo>
                    <a:close/>
                    <a:moveTo>
                      <a:pt x="1182726" y="4280"/>
                    </a:moveTo>
                    <a:lnTo>
                      <a:pt x="1185664" y="42054"/>
                    </a:lnTo>
                    <a:lnTo>
                      <a:pt x="1147694" y="45018"/>
                    </a:lnTo>
                    <a:cubicBezTo>
                      <a:pt x="1082771" y="50070"/>
                      <a:pt x="1019460" y="56804"/>
                      <a:pt x="958082" y="65119"/>
                    </a:cubicBezTo>
                    <a:lnTo>
                      <a:pt x="920337" y="70229"/>
                    </a:lnTo>
                    <a:lnTo>
                      <a:pt x="915266" y="32696"/>
                    </a:lnTo>
                    <a:cubicBezTo>
                      <a:pt x="1000770" y="20090"/>
                      <a:pt x="1090230" y="10493"/>
                      <a:pt x="1182726" y="4280"/>
                    </a:cubicBezTo>
                    <a:close/>
                    <a:moveTo>
                      <a:pt x="1568223" y="-1680"/>
                    </a:moveTo>
                    <a:lnTo>
                      <a:pt x="1567263" y="36197"/>
                    </a:lnTo>
                    <a:lnTo>
                      <a:pt x="1529180" y="35244"/>
                    </a:lnTo>
                    <a:cubicBezTo>
                      <a:pt x="1497636" y="34439"/>
                      <a:pt x="1465810" y="34037"/>
                      <a:pt x="1433730" y="34037"/>
                    </a:cubicBezTo>
                    <a:cubicBezTo>
                      <a:pt x="1401650" y="34037"/>
                      <a:pt x="1369824" y="34439"/>
                      <a:pt x="1338281" y="35244"/>
                    </a:cubicBezTo>
                    <a:lnTo>
                      <a:pt x="1300197" y="36197"/>
                    </a:lnTo>
                    <a:lnTo>
                      <a:pt x="1299237" y="-1680"/>
                    </a:lnTo>
                    <a:cubicBezTo>
                      <a:pt x="1343522" y="-3259"/>
                      <a:pt x="1388387" y="-4049"/>
                      <a:pt x="1433730" y="-4049"/>
                    </a:cubicBezTo>
                    <a:cubicBezTo>
                      <a:pt x="1479074" y="-4049"/>
                      <a:pt x="1523939" y="-3259"/>
                      <a:pt x="1568223" y="-1680"/>
                    </a:cubicBezTo>
                    <a:close/>
                    <a:moveTo>
                      <a:pt x="1952152" y="32696"/>
                    </a:moveTo>
                    <a:lnTo>
                      <a:pt x="1947068" y="70229"/>
                    </a:lnTo>
                    <a:lnTo>
                      <a:pt x="1909351" y="65119"/>
                    </a:lnTo>
                    <a:cubicBezTo>
                      <a:pt x="1848044" y="56804"/>
                      <a:pt x="1784619" y="50070"/>
                      <a:pt x="1719767" y="45018"/>
                    </a:cubicBezTo>
                    <a:lnTo>
                      <a:pt x="1681796" y="42054"/>
                    </a:lnTo>
                    <a:lnTo>
                      <a:pt x="1684735" y="4280"/>
                    </a:lnTo>
                    <a:cubicBezTo>
                      <a:pt x="1777273" y="10493"/>
                      <a:pt x="1866690" y="20090"/>
                      <a:pt x="1952152" y="32696"/>
                    </a:cubicBezTo>
                    <a:close/>
                    <a:moveTo>
                      <a:pt x="2328609" y="115110"/>
                    </a:moveTo>
                    <a:lnTo>
                      <a:pt x="2318297" y="151422"/>
                    </a:lnTo>
                    <a:lnTo>
                      <a:pt x="2281710" y="141007"/>
                    </a:lnTo>
                    <a:cubicBezTo>
                      <a:pt x="2223511" y="124468"/>
                      <a:pt x="2161782" y="109582"/>
                      <a:pt x="2097084" y="96544"/>
                    </a:cubicBezTo>
                    <a:lnTo>
                      <a:pt x="2059792" y="89019"/>
                    </a:lnTo>
                    <a:lnTo>
                      <a:pt x="2067279" y="51947"/>
                    </a:lnTo>
                    <a:cubicBezTo>
                      <a:pt x="2160510" y="69426"/>
                      <a:pt x="2248091" y="90659"/>
                      <a:pt x="2328609" y="115110"/>
                    </a:cubicBezTo>
                    <a:close/>
                    <a:moveTo>
                      <a:pt x="2680204" y="270672"/>
                    </a:moveTo>
                    <a:lnTo>
                      <a:pt x="2660992" y="302648"/>
                    </a:lnTo>
                    <a:lnTo>
                      <a:pt x="2628361" y="283084"/>
                    </a:lnTo>
                    <a:cubicBezTo>
                      <a:pt x="2579485" y="253775"/>
                      <a:pt x="2523123" y="226447"/>
                      <a:pt x="2460545" y="201413"/>
                    </a:cubicBezTo>
                    <a:lnTo>
                      <a:pt x="2425231" y="187274"/>
                    </a:lnTo>
                    <a:lnTo>
                      <a:pt x="2439214" y="152332"/>
                    </a:lnTo>
                    <a:cubicBezTo>
                      <a:pt x="2533011" y="187288"/>
                      <a:pt x="2614235" y="227102"/>
                      <a:pt x="2680204" y="270672"/>
                    </a:cubicBezTo>
                    <a:close/>
                    <a:moveTo>
                      <a:pt x="2868360" y="582062"/>
                    </a:moveTo>
                    <a:lnTo>
                      <a:pt x="2833611" y="582062"/>
                    </a:lnTo>
                    <a:lnTo>
                      <a:pt x="2833611" y="543977"/>
                    </a:lnTo>
                    <a:cubicBezTo>
                      <a:pt x="2833611" y="491930"/>
                      <a:pt x="2810444" y="442295"/>
                      <a:pt x="2769338" y="395493"/>
                    </a:cubicBezTo>
                    <a:lnTo>
                      <a:pt x="2744194" y="366840"/>
                    </a:lnTo>
                    <a:lnTo>
                      <a:pt x="2771598" y="342820"/>
                    </a:lnTo>
                    <a:cubicBezTo>
                      <a:pt x="2836295" y="405104"/>
                      <a:pt x="2871751" y="472975"/>
                      <a:pt x="2871751" y="543977"/>
                    </a:cubicBezTo>
                    <a:cubicBezTo>
                      <a:pt x="2871751" y="556776"/>
                      <a:pt x="2870621" y="569472"/>
                      <a:pt x="2868360" y="582062"/>
                    </a:cubicBezTo>
                    <a:close/>
                    <a:moveTo>
                      <a:pt x="2614942" y="856470"/>
                    </a:moveTo>
                    <a:lnTo>
                      <a:pt x="2595730" y="824434"/>
                    </a:lnTo>
                    <a:lnTo>
                      <a:pt x="2628361" y="804870"/>
                    </a:lnTo>
                    <a:cubicBezTo>
                      <a:pt x="2686701" y="769958"/>
                      <a:pt x="2734306" y="732394"/>
                      <a:pt x="2769338" y="692461"/>
                    </a:cubicBezTo>
                    <a:lnTo>
                      <a:pt x="2794482" y="663821"/>
                    </a:lnTo>
                    <a:lnTo>
                      <a:pt x="2821745" y="687707"/>
                    </a:lnTo>
                    <a:cubicBezTo>
                      <a:pt x="2778096" y="748859"/>
                      <a:pt x="2707467" y="805779"/>
                      <a:pt x="2614942" y="856470"/>
                    </a:cubicBezTo>
                    <a:close/>
                    <a:moveTo>
                      <a:pt x="2255437" y="993674"/>
                    </a:moveTo>
                    <a:lnTo>
                      <a:pt x="2244983" y="957347"/>
                    </a:lnTo>
                    <a:lnTo>
                      <a:pt x="2281710" y="946931"/>
                    </a:lnTo>
                    <a:cubicBezTo>
                      <a:pt x="2345700" y="928737"/>
                      <a:pt x="2405595" y="908518"/>
                      <a:pt x="2460545" y="886524"/>
                    </a:cubicBezTo>
                    <a:lnTo>
                      <a:pt x="2496001" y="872385"/>
                    </a:lnTo>
                    <a:lnTo>
                      <a:pt x="2509986" y="907296"/>
                    </a:lnTo>
                    <a:cubicBezTo>
                      <a:pt x="2434412" y="939764"/>
                      <a:pt x="2348951" y="968775"/>
                      <a:pt x="2255437" y="993674"/>
                    </a:cubicBezTo>
                    <a:close/>
                    <a:moveTo>
                      <a:pt x="1876719" y="1065466"/>
                    </a:moveTo>
                    <a:lnTo>
                      <a:pt x="1871634" y="1027931"/>
                    </a:lnTo>
                    <a:lnTo>
                      <a:pt x="1909351" y="1022820"/>
                    </a:lnTo>
                    <a:cubicBezTo>
                      <a:pt x="1974188" y="1014043"/>
                      <a:pt x="2036908" y="1003524"/>
                      <a:pt x="2097084" y="991395"/>
                    </a:cubicBezTo>
                    <a:lnTo>
                      <a:pt x="2134518" y="983855"/>
                    </a:lnTo>
                    <a:lnTo>
                      <a:pt x="2142006" y="1020942"/>
                    </a:lnTo>
                    <a:cubicBezTo>
                      <a:pt x="2058380" y="1039017"/>
                      <a:pt x="1969669" y="1053992"/>
                      <a:pt x="1876719" y="1065466"/>
                    </a:cubicBezTo>
                    <a:close/>
                    <a:moveTo>
                      <a:pt x="1492070" y="1091556"/>
                    </a:moveTo>
                    <a:lnTo>
                      <a:pt x="1491110" y="1053663"/>
                    </a:lnTo>
                    <a:lnTo>
                      <a:pt x="1529180" y="1052695"/>
                    </a:lnTo>
                    <a:cubicBezTo>
                      <a:pt x="1593989" y="1051071"/>
                      <a:pt x="1657613" y="1047778"/>
                      <a:pt x="1719767" y="1042936"/>
                    </a:cubicBezTo>
                    <a:lnTo>
                      <a:pt x="1757780" y="1039970"/>
                    </a:lnTo>
                    <a:lnTo>
                      <a:pt x="1760746" y="1077743"/>
                    </a:lnTo>
                    <a:cubicBezTo>
                      <a:pt x="1673885" y="1085446"/>
                      <a:pt x="1584087" y="1090155"/>
                      <a:pt x="1492070" y="1091556"/>
                    </a:cubicBezTo>
                    <a:close/>
                    <a:moveTo>
                      <a:pt x="1106771" y="1077743"/>
                    </a:moveTo>
                    <a:lnTo>
                      <a:pt x="1109710" y="1039970"/>
                    </a:lnTo>
                    <a:lnTo>
                      <a:pt x="1147694" y="1042936"/>
                    </a:lnTo>
                    <a:cubicBezTo>
                      <a:pt x="1209848" y="1047778"/>
                      <a:pt x="1273471" y="1051071"/>
                      <a:pt x="1338281" y="1052695"/>
                    </a:cubicBezTo>
                    <a:lnTo>
                      <a:pt x="1376351" y="1053663"/>
                    </a:lnTo>
                    <a:lnTo>
                      <a:pt x="1375391" y="1091556"/>
                    </a:lnTo>
                    <a:cubicBezTo>
                      <a:pt x="1283373" y="1090155"/>
                      <a:pt x="1193576" y="1085446"/>
                      <a:pt x="1106771" y="1077743"/>
                    </a:cubicBezTo>
                    <a:close/>
                    <a:moveTo>
                      <a:pt x="725512" y="1020942"/>
                    </a:moveTo>
                    <a:lnTo>
                      <a:pt x="733000" y="983855"/>
                    </a:lnTo>
                    <a:lnTo>
                      <a:pt x="770334" y="991395"/>
                    </a:lnTo>
                    <a:cubicBezTo>
                      <a:pt x="830496" y="1003524"/>
                      <a:pt x="893201" y="1014043"/>
                      <a:pt x="958082" y="1022820"/>
                    </a:cubicBezTo>
                    <a:lnTo>
                      <a:pt x="995826" y="1027931"/>
                    </a:lnTo>
                    <a:lnTo>
                      <a:pt x="990755" y="1065466"/>
                    </a:lnTo>
                    <a:cubicBezTo>
                      <a:pt x="897848" y="1053992"/>
                      <a:pt x="809081" y="1039017"/>
                      <a:pt x="725512" y="1020942"/>
                    </a:cubicBezTo>
                    <a:close/>
                    <a:moveTo>
                      <a:pt x="357531" y="907296"/>
                    </a:moveTo>
                    <a:lnTo>
                      <a:pt x="371502" y="872385"/>
                    </a:lnTo>
                    <a:lnTo>
                      <a:pt x="406859" y="886524"/>
                    </a:lnTo>
                    <a:cubicBezTo>
                      <a:pt x="461866" y="908518"/>
                      <a:pt x="521731" y="928737"/>
                      <a:pt x="585764" y="946931"/>
                    </a:cubicBezTo>
                    <a:lnTo>
                      <a:pt x="622408" y="957347"/>
                    </a:lnTo>
                    <a:lnTo>
                      <a:pt x="612081" y="993674"/>
                    </a:lnTo>
                    <a:cubicBezTo>
                      <a:pt x="518510" y="968775"/>
                      <a:pt x="433048" y="939764"/>
                      <a:pt x="357531" y="907296"/>
                    </a:cubicBezTo>
                    <a:close/>
                  </a:path>
                </a:pathLst>
              </a:custGeom>
              <a:solidFill>
                <a:srgbClr val="1FC651"/>
              </a:solidFill>
              <a:ln w="1452" cap="rnd">
                <a:noFill/>
                <a:prstDash val="solid"/>
                <a:round/>
              </a:ln>
            </p:spPr>
            <p:txBody>
              <a:bodyPr rtlCol="0" anchor="ctr"/>
              <a:lstStyle/>
              <a:p>
                <a:endParaRPr lang="en-CH" sz="4400"/>
              </a:p>
            </p:txBody>
          </p:sp>
        </p:grpSp>
        <p:grpSp>
          <p:nvGrpSpPr>
            <p:cNvPr id="955" name="Graphic 4">
              <a:extLst>
                <a:ext uri="{FF2B5EF4-FFF2-40B4-BE49-F238E27FC236}">
                  <a16:creationId xmlns:a16="http://schemas.microsoft.com/office/drawing/2014/main" id="{30885880-8DE3-7CC4-0A2E-213610560DBB}"/>
                </a:ext>
              </a:extLst>
            </p:cNvPr>
            <p:cNvGrpSpPr/>
            <p:nvPr/>
          </p:nvGrpSpPr>
          <p:grpSpPr>
            <a:xfrm>
              <a:off x="15117184" y="14695520"/>
              <a:ext cx="3596444" cy="3217405"/>
              <a:chOff x="15117184" y="14695520"/>
              <a:chExt cx="3596444" cy="3217405"/>
            </a:xfrm>
          </p:grpSpPr>
          <p:sp>
            <p:nvSpPr>
              <p:cNvPr id="956" name="Freeform 955">
                <a:extLst>
                  <a:ext uri="{FF2B5EF4-FFF2-40B4-BE49-F238E27FC236}">
                    <a16:creationId xmlns:a16="http://schemas.microsoft.com/office/drawing/2014/main" id="{7D6C7EA6-828F-226C-12FC-DAA7CCE8E00C}"/>
                  </a:ext>
                </a:extLst>
              </p:cNvPr>
              <p:cNvSpPr/>
              <p:nvPr/>
            </p:nvSpPr>
            <p:spPr>
              <a:xfrm rot="8415926">
                <a:off x="14975293" y="15825120"/>
                <a:ext cx="3880241" cy="958193"/>
              </a:xfrm>
              <a:custGeom>
                <a:avLst/>
                <a:gdLst>
                  <a:gd name="connsiteX0" fmla="*/ 3876012 w 3880241"/>
                  <a:gd name="connsiteY0" fmla="*/ 475815 h 958193"/>
                  <a:gd name="connsiteX1" fmla="*/ 1935890 w 3880241"/>
                  <a:gd name="connsiteY1" fmla="*/ 954911 h 958193"/>
                  <a:gd name="connsiteX2" fmla="*/ -4231 w 3880241"/>
                  <a:gd name="connsiteY2" fmla="*/ 475815 h 958193"/>
                  <a:gd name="connsiteX3" fmla="*/ 1935890 w 3880241"/>
                  <a:gd name="connsiteY3" fmla="*/ -3282 h 958193"/>
                  <a:gd name="connsiteX4" fmla="*/ 3876012 w 3880241"/>
                  <a:gd name="connsiteY4" fmla="*/ 475815 h 95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0241" h="958193">
                    <a:moveTo>
                      <a:pt x="3876012" y="475815"/>
                    </a:moveTo>
                    <a:cubicBezTo>
                      <a:pt x="3876012" y="740413"/>
                      <a:pt x="3007390" y="954911"/>
                      <a:pt x="1935890" y="954911"/>
                    </a:cubicBezTo>
                    <a:cubicBezTo>
                      <a:pt x="864391" y="954911"/>
                      <a:pt x="-4231" y="740413"/>
                      <a:pt x="-4231" y="475815"/>
                    </a:cubicBezTo>
                    <a:cubicBezTo>
                      <a:pt x="-4231" y="211217"/>
                      <a:pt x="864391" y="-3282"/>
                      <a:pt x="1935890" y="-3282"/>
                    </a:cubicBezTo>
                    <a:cubicBezTo>
                      <a:pt x="3007390" y="-3282"/>
                      <a:pt x="3876012" y="211217"/>
                      <a:pt x="3876012" y="475815"/>
                    </a:cubicBezTo>
                    <a:close/>
                  </a:path>
                </a:pathLst>
              </a:custGeom>
              <a:solidFill>
                <a:srgbClr val="ACFF1B">
                  <a:alpha val="20000"/>
                </a:srgbClr>
              </a:solidFill>
              <a:ln w="1631" cap="rnd">
                <a:noFill/>
                <a:prstDash val="solid"/>
                <a:round/>
              </a:ln>
            </p:spPr>
            <p:txBody>
              <a:bodyPr rtlCol="0" anchor="ctr"/>
              <a:lstStyle/>
              <a:p>
                <a:endParaRPr lang="en-CH" sz="4400"/>
              </a:p>
            </p:txBody>
          </p:sp>
          <p:sp>
            <p:nvSpPr>
              <p:cNvPr id="957" name="Freeform 956">
                <a:extLst>
                  <a:ext uri="{FF2B5EF4-FFF2-40B4-BE49-F238E27FC236}">
                    <a16:creationId xmlns:a16="http://schemas.microsoft.com/office/drawing/2014/main" id="{4D417437-6688-497E-C236-A5B7808E62A0}"/>
                  </a:ext>
                </a:extLst>
              </p:cNvPr>
              <p:cNvSpPr/>
              <p:nvPr/>
            </p:nvSpPr>
            <p:spPr>
              <a:xfrm rot="8415926">
                <a:off x="14975347" y="15825322"/>
                <a:ext cx="3880260" cy="957971"/>
              </a:xfrm>
              <a:custGeom>
                <a:avLst/>
                <a:gdLst>
                  <a:gd name="connsiteX0" fmla="*/ 3798844 w 3880260"/>
                  <a:gd name="connsiteY0" fmla="*/ 609934 h 957971"/>
                  <a:gd name="connsiteX1" fmla="*/ 3558138 w 3880260"/>
                  <a:gd name="connsiteY1" fmla="*/ 738530 h 957971"/>
                  <a:gd name="connsiteX2" fmla="*/ 3544034 w 3880260"/>
                  <a:gd name="connsiteY2" fmla="*/ 703685 h 957971"/>
                  <a:gd name="connsiteX3" fmla="*/ 3579292 w 3880260"/>
                  <a:gd name="connsiteY3" fmla="*/ 689395 h 957971"/>
                  <a:gd name="connsiteX4" fmla="*/ 3746624 w 3880260"/>
                  <a:gd name="connsiteY4" fmla="*/ 602171 h 957971"/>
                  <a:gd name="connsiteX5" fmla="*/ 3777690 w 3880260"/>
                  <a:gd name="connsiteY5" fmla="*/ 580130 h 957971"/>
                  <a:gd name="connsiteX6" fmla="*/ 3798844 w 3880260"/>
                  <a:gd name="connsiteY6" fmla="*/ 609934 h 957971"/>
                  <a:gd name="connsiteX7" fmla="*/ 3177161 w 3880260"/>
                  <a:gd name="connsiteY7" fmla="*/ 843939 h 957971"/>
                  <a:gd name="connsiteX8" fmla="*/ 3169156 w 3880260"/>
                  <a:gd name="connsiteY8" fmla="*/ 806906 h 957971"/>
                  <a:gd name="connsiteX9" fmla="*/ 3206320 w 3880260"/>
                  <a:gd name="connsiteY9" fmla="*/ 798843 h 957971"/>
                  <a:gd name="connsiteX10" fmla="*/ 3395760 w 3880260"/>
                  <a:gd name="connsiteY10" fmla="*/ 751609 h 957971"/>
                  <a:gd name="connsiteX11" fmla="*/ 3432543 w 3880260"/>
                  <a:gd name="connsiteY11" fmla="*/ 741110 h 957971"/>
                  <a:gd name="connsiteX12" fmla="*/ 3442835 w 3880260"/>
                  <a:gd name="connsiteY12" fmla="*/ 777440 h 957971"/>
                  <a:gd name="connsiteX13" fmla="*/ 3177161 w 3880260"/>
                  <a:gd name="connsiteY13" fmla="*/ 843939 h 957971"/>
                  <a:gd name="connsiteX14" fmla="*/ 2786465 w 3880260"/>
                  <a:gd name="connsiteY14" fmla="*/ 906480 h 957971"/>
                  <a:gd name="connsiteX15" fmla="*/ 2781700 w 3880260"/>
                  <a:gd name="connsiteY15" fmla="*/ 868820 h 957971"/>
                  <a:gd name="connsiteX16" fmla="*/ 2819435 w 3880260"/>
                  <a:gd name="connsiteY16" fmla="*/ 864000 h 957971"/>
                  <a:gd name="connsiteX17" fmla="*/ 3013640 w 3880260"/>
                  <a:gd name="connsiteY17" fmla="*/ 835524 h 957971"/>
                  <a:gd name="connsiteX18" fmla="*/ 3051376 w 3880260"/>
                  <a:gd name="connsiteY18" fmla="*/ 829259 h 957971"/>
                  <a:gd name="connsiteX19" fmla="*/ 3057475 w 3880260"/>
                  <a:gd name="connsiteY19" fmla="*/ 866671 h 957971"/>
                  <a:gd name="connsiteX20" fmla="*/ 2786465 w 3880260"/>
                  <a:gd name="connsiteY20" fmla="*/ 906480 h 957971"/>
                  <a:gd name="connsiteX21" fmla="*/ 2392338 w 3880260"/>
                  <a:gd name="connsiteY21" fmla="*/ 941559 h 957971"/>
                  <a:gd name="connsiteX22" fmla="*/ 2389861 w 3880260"/>
                  <a:gd name="connsiteY22" fmla="*/ 903653 h 957971"/>
                  <a:gd name="connsiteX23" fmla="*/ 2427786 w 3880260"/>
                  <a:gd name="connsiteY23" fmla="*/ 901178 h 957971"/>
                  <a:gd name="connsiteX24" fmla="*/ 2623897 w 3880260"/>
                  <a:gd name="connsiteY24" fmla="*/ 885598 h 957971"/>
                  <a:gd name="connsiteX25" fmla="*/ 2661824 w 3880260"/>
                  <a:gd name="connsiteY25" fmla="*/ 882029 h 957971"/>
                  <a:gd name="connsiteX26" fmla="*/ 2665444 w 3880260"/>
                  <a:gd name="connsiteY26" fmla="*/ 919832 h 957971"/>
                  <a:gd name="connsiteX27" fmla="*/ 2392338 w 3880260"/>
                  <a:gd name="connsiteY27" fmla="*/ 941559 h 957971"/>
                  <a:gd name="connsiteX28" fmla="*/ 1996744 w 3880260"/>
                  <a:gd name="connsiteY28" fmla="*/ 954690 h 957971"/>
                  <a:gd name="connsiteX29" fmla="*/ 1996267 w 3880260"/>
                  <a:gd name="connsiteY29" fmla="*/ 916692 h 957971"/>
                  <a:gd name="connsiteX30" fmla="*/ 2034365 w 3880260"/>
                  <a:gd name="connsiteY30" fmla="*/ 916210 h 957971"/>
                  <a:gd name="connsiteX31" fmla="*/ 2231219 w 3880260"/>
                  <a:gd name="connsiteY31" fmla="*/ 911273 h 957971"/>
                  <a:gd name="connsiteX32" fmla="*/ 2269278 w 3880260"/>
                  <a:gd name="connsiteY32" fmla="*/ 909827 h 957971"/>
                  <a:gd name="connsiteX33" fmla="*/ 2270707 w 3880260"/>
                  <a:gd name="connsiteY33" fmla="*/ 947799 h 957971"/>
                  <a:gd name="connsiteX34" fmla="*/ 1996744 w 3880260"/>
                  <a:gd name="connsiteY34" fmla="*/ 954690 h 957971"/>
                  <a:gd name="connsiteX35" fmla="*/ 1601075 w 3880260"/>
                  <a:gd name="connsiteY35" fmla="*/ 947799 h 957971"/>
                  <a:gd name="connsiteX36" fmla="*/ 1602523 w 3880260"/>
                  <a:gd name="connsiteY36" fmla="*/ 909827 h 957971"/>
                  <a:gd name="connsiteX37" fmla="*/ 1640582 w 3880260"/>
                  <a:gd name="connsiteY37" fmla="*/ 911273 h 957971"/>
                  <a:gd name="connsiteX38" fmla="*/ 1837417 w 3880260"/>
                  <a:gd name="connsiteY38" fmla="*/ 916210 h 957971"/>
                  <a:gd name="connsiteX39" fmla="*/ 1875515 w 3880260"/>
                  <a:gd name="connsiteY39" fmla="*/ 916692 h 957971"/>
                  <a:gd name="connsiteX40" fmla="*/ 1875038 w 3880260"/>
                  <a:gd name="connsiteY40" fmla="*/ 954690 h 957971"/>
                  <a:gd name="connsiteX41" fmla="*/ 1601075 w 3880260"/>
                  <a:gd name="connsiteY41" fmla="*/ 947799 h 957971"/>
                  <a:gd name="connsiteX42" fmla="*/ 1206338 w 3880260"/>
                  <a:gd name="connsiteY42" fmla="*/ 919832 h 957971"/>
                  <a:gd name="connsiteX43" fmla="*/ 1209921 w 3880260"/>
                  <a:gd name="connsiteY43" fmla="*/ 882029 h 957971"/>
                  <a:gd name="connsiteX44" fmla="*/ 1247827 w 3880260"/>
                  <a:gd name="connsiteY44" fmla="*/ 885598 h 957971"/>
                  <a:gd name="connsiteX45" fmla="*/ 1443975 w 3880260"/>
                  <a:gd name="connsiteY45" fmla="*/ 901178 h 957971"/>
                  <a:gd name="connsiteX46" fmla="*/ 1481997 w 3880260"/>
                  <a:gd name="connsiteY46" fmla="*/ 903653 h 957971"/>
                  <a:gd name="connsiteX47" fmla="*/ 1479520 w 3880260"/>
                  <a:gd name="connsiteY47" fmla="*/ 941559 h 957971"/>
                  <a:gd name="connsiteX48" fmla="*/ 1206338 w 3880260"/>
                  <a:gd name="connsiteY48" fmla="*/ 919832 h 957971"/>
                  <a:gd name="connsiteX49" fmla="*/ 814231 w 3880260"/>
                  <a:gd name="connsiteY49" fmla="*/ 866671 h 957971"/>
                  <a:gd name="connsiteX50" fmla="*/ 820483 w 3880260"/>
                  <a:gd name="connsiteY50" fmla="*/ 829259 h 957971"/>
                  <a:gd name="connsiteX51" fmla="*/ 858047 w 3880260"/>
                  <a:gd name="connsiteY51" fmla="*/ 835524 h 957971"/>
                  <a:gd name="connsiteX52" fmla="*/ 1052384 w 3880260"/>
                  <a:gd name="connsiteY52" fmla="*/ 864000 h 957971"/>
                  <a:gd name="connsiteX53" fmla="*/ 1090177 w 3880260"/>
                  <a:gd name="connsiteY53" fmla="*/ 868820 h 957971"/>
                  <a:gd name="connsiteX54" fmla="*/ 1085375 w 3880260"/>
                  <a:gd name="connsiteY54" fmla="*/ 906480 h 957971"/>
                  <a:gd name="connsiteX55" fmla="*/ 814231 w 3880260"/>
                  <a:gd name="connsiteY55" fmla="*/ 866671 h 957971"/>
                  <a:gd name="connsiteX56" fmla="*/ 428910 w 3880260"/>
                  <a:gd name="connsiteY56" fmla="*/ 777440 h 957971"/>
                  <a:gd name="connsiteX57" fmla="*/ 439316 w 3880260"/>
                  <a:gd name="connsiteY57" fmla="*/ 741110 h 957971"/>
                  <a:gd name="connsiteX58" fmla="*/ 475927 w 3880260"/>
                  <a:gd name="connsiteY58" fmla="*/ 751609 h 957971"/>
                  <a:gd name="connsiteX59" fmla="*/ 665481 w 3880260"/>
                  <a:gd name="connsiteY59" fmla="*/ 798843 h 957971"/>
                  <a:gd name="connsiteX60" fmla="*/ 702702 w 3880260"/>
                  <a:gd name="connsiteY60" fmla="*/ 806906 h 957971"/>
                  <a:gd name="connsiteX61" fmla="*/ 694679 w 3880260"/>
                  <a:gd name="connsiteY61" fmla="*/ 843939 h 957971"/>
                  <a:gd name="connsiteX62" fmla="*/ 428910 w 3880260"/>
                  <a:gd name="connsiteY62" fmla="*/ 777440 h 957971"/>
                  <a:gd name="connsiteX63" fmla="*/ 72938 w 3880260"/>
                  <a:gd name="connsiteY63" fmla="*/ 609934 h 957971"/>
                  <a:gd name="connsiteX64" fmla="*/ 94073 w 3880260"/>
                  <a:gd name="connsiteY64" fmla="*/ 580130 h 957971"/>
                  <a:gd name="connsiteX65" fmla="*/ 125138 w 3880260"/>
                  <a:gd name="connsiteY65" fmla="*/ 602171 h 957971"/>
                  <a:gd name="connsiteX66" fmla="*/ 292414 w 3880260"/>
                  <a:gd name="connsiteY66" fmla="*/ 689395 h 957971"/>
                  <a:gd name="connsiteX67" fmla="*/ 327709 w 3880260"/>
                  <a:gd name="connsiteY67" fmla="*/ 703685 h 957971"/>
                  <a:gd name="connsiteX68" fmla="*/ 313607 w 3880260"/>
                  <a:gd name="connsiteY68" fmla="*/ 738530 h 957971"/>
                  <a:gd name="connsiteX69" fmla="*/ 72938 w 3880260"/>
                  <a:gd name="connsiteY69" fmla="*/ 609934 h 957971"/>
                  <a:gd name="connsiteX70" fmla="*/ 134935 w 3880260"/>
                  <a:gd name="connsiteY70" fmla="*/ 297431 h 957971"/>
                  <a:gd name="connsiteX71" fmla="*/ 156204 w 3880260"/>
                  <a:gd name="connsiteY71" fmla="*/ 327431 h 957971"/>
                  <a:gd name="connsiteX72" fmla="*/ 125138 w 3880260"/>
                  <a:gd name="connsiteY72" fmla="*/ 349472 h 957971"/>
                  <a:gd name="connsiteX73" fmla="*/ 33868 w 3880260"/>
                  <a:gd name="connsiteY73" fmla="*/ 475815 h 957971"/>
                  <a:gd name="connsiteX74" fmla="*/ 33868 w 3880260"/>
                  <a:gd name="connsiteY74" fmla="*/ 513917 h 957971"/>
                  <a:gd name="connsiteX75" fmla="*/ 1832 w 3880260"/>
                  <a:gd name="connsiteY75" fmla="*/ 513917 h 957971"/>
                  <a:gd name="connsiteX76" fmla="*/ -4230 w 3880260"/>
                  <a:gd name="connsiteY76" fmla="*/ 475815 h 957971"/>
                  <a:gd name="connsiteX77" fmla="*/ 134935 w 3880260"/>
                  <a:gd name="connsiteY77" fmla="*/ 297431 h 957971"/>
                  <a:gd name="connsiteX78" fmla="*/ 502132 w 3880260"/>
                  <a:gd name="connsiteY78" fmla="*/ 153191 h 957971"/>
                  <a:gd name="connsiteX79" fmla="*/ 512538 w 3880260"/>
                  <a:gd name="connsiteY79" fmla="*/ 189535 h 957971"/>
                  <a:gd name="connsiteX80" fmla="*/ 475927 w 3880260"/>
                  <a:gd name="connsiteY80" fmla="*/ 200034 h 957971"/>
                  <a:gd name="connsiteX81" fmla="*/ 292414 w 3880260"/>
                  <a:gd name="connsiteY81" fmla="*/ 262247 h 957971"/>
                  <a:gd name="connsiteX82" fmla="*/ 257117 w 3880260"/>
                  <a:gd name="connsiteY82" fmla="*/ 276551 h 957971"/>
                  <a:gd name="connsiteX83" fmla="*/ 243015 w 3880260"/>
                  <a:gd name="connsiteY83" fmla="*/ 241744 h 957971"/>
                  <a:gd name="connsiteX84" fmla="*/ 502132 w 3880260"/>
                  <a:gd name="connsiteY84" fmla="*/ 153191 h 957971"/>
                  <a:gd name="connsiteX85" fmla="*/ 889377 w 3880260"/>
                  <a:gd name="connsiteY85" fmla="*/ 72428 h 957971"/>
                  <a:gd name="connsiteX86" fmla="*/ 895629 w 3880260"/>
                  <a:gd name="connsiteY86" fmla="*/ 109839 h 957971"/>
                  <a:gd name="connsiteX87" fmla="*/ 858065 w 3880260"/>
                  <a:gd name="connsiteY87" fmla="*/ 116105 h 957971"/>
                  <a:gd name="connsiteX88" fmla="*/ 665481 w 3880260"/>
                  <a:gd name="connsiteY88" fmla="*/ 152800 h 957971"/>
                  <a:gd name="connsiteX89" fmla="*/ 628259 w 3880260"/>
                  <a:gd name="connsiteY89" fmla="*/ 160863 h 957971"/>
                  <a:gd name="connsiteX90" fmla="*/ 620236 w 3880260"/>
                  <a:gd name="connsiteY90" fmla="*/ 123830 h 957971"/>
                  <a:gd name="connsiteX91" fmla="*/ 889377 w 3880260"/>
                  <a:gd name="connsiteY91" fmla="*/ 72428 h 957971"/>
                  <a:gd name="connsiteX92" fmla="*/ 1282190 w 3880260"/>
                  <a:gd name="connsiteY92" fmla="*/ 24647 h 957971"/>
                  <a:gd name="connsiteX93" fmla="*/ 1285754 w 3880260"/>
                  <a:gd name="connsiteY93" fmla="*/ 62449 h 957971"/>
                  <a:gd name="connsiteX94" fmla="*/ 1247827 w 3880260"/>
                  <a:gd name="connsiteY94" fmla="*/ 66031 h 957971"/>
                  <a:gd name="connsiteX95" fmla="*/ 1052384 w 3880260"/>
                  <a:gd name="connsiteY95" fmla="*/ 87642 h 957971"/>
                  <a:gd name="connsiteX96" fmla="*/ 1014610 w 3880260"/>
                  <a:gd name="connsiteY96" fmla="*/ 92462 h 957971"/>
                  <a:gd name="connsiteX97" fmla="*/ 1009808 w 3880260"/>
                  <a:gd name="connsiteY97" fmla="*/ 54803 h 957971"/>
                  <a:gd name="connsiteX98" fmla="*/ 1282190 w 3880260"/>
                  <a:gd name="connsiteY98" fmla="*/ 24647 h 957971"/>
                  <a:gd name="connsiteX99" fmla="*/ 1677193 w 3880260"/>
                  <a:gd name="connsiteY99" fmla="*/ 952 h 957971"/>
                  <a:gd name="connsiteX100" fmla="*/ 1678641 w 3880260"/>
                  <a:gd name="connsiteY100" fmla="*/ 38924 h 957971"/>
                  <a:gd name="connsiteX101" fmla="*/ 1640582 w 3880260"/>
                  <a:gd name="connsiteY101" fmla="*/ 40369 h 957971"/>
                  <a:gd name="connsiteX102" fmla="*/ 1443975 w 3880260"/>
                  <a:gd name="connsiteY102" fmla="*/ 50452 h 957971"/>
                  <a:gd name="connsiteX103" fmla="*/ 1405974 w 3880260"/>
                  <a:gd name="connsiteY103" fmla="*/ 52927 h 957971"/>
                  <a:gd name="connsiteX104" fmla="*/ 1403515 w 3880260"/>
                  <a:gd name="connsiteY104" fmla="*/ 15020 h 957971"/>
                  <a:gd name="connsiteX105" fmla="*/ 1677193 w 3880260"/>
                  <a:gd name="connsiteY105" fmla="*/ 952 h 957971"/>
                  <a:gd name="connsiteX106" fmla="*/ 2072921 w 3880260"/>
                  <a:gd name="connsiteY106" fmla="*/ -2096 h 957971"/>
                  <a:gd name="connsiteX107" fmla="*/ 2072445 w 3880260"/>
                  <a:gd name="connsiteY107" fmla="*/ 35902 h 957971"/>
                  <a:gd name="connsiteX108" fmla="*/ 2034365 w 3880260"/>
                  <a:gd name="connsiteY108" fmla="*/ 35419 h 957971"/>
                  <a:gd name="connsiteX109" fmla="*/ 1935891 w 3880260"/>
                  <a:gd name="connsiteY109" fmla="*/ 34820 h 957971"/>
                  <a:gd name="connsiteX110" fmla="*/ 1837417 w 3880260"/>
                  <a:gd name="connsiteY110" fmla="*/ 35419 h 957971"/>
                  <a:gd name="connsiteX111" fmla="*/ 1799337 w 3880260"/>
                  <a:gd name="connsiteY111" fmla="*/ 35902 h 957971"/>
                  <a:gd name="connsiteX112" fmla="*/ 1798861 w 3880260"/>
                  <a:gd name="connsiteY112" fmla="*/ -2096 h 957971"/>
                  <a:gd name="connsiteX113" fmla="*/ 1935891 w 3880260"/>
                  <a:gd name="connsiteY113" fmla="*/ -3282 h 957971"/>
                  <a:gd name="connsiteX114" fmla="*/ 2072921 w 3880260"/>
                  <a:gd name="connsiteY114" fmla="*/ -2096 h 957971"/>
                  <a:gd name="connsiteX115" fmla="*/ 2468190 w 3880260"/>
                  <a:gd name="connsiteY115" fmla="*/ 15020 h 957971"/>
                  <a:gd name="connsiteX116" fmla="*/ 2465903 w 3880260"/>
                  <a:gd name="connsiteY116" fmla="*/ 52927 h 957971"/>
                  <a:gd name="connsiteX117" fmla="*/ 2427786 w 3880260"/>
                  <a:gd name="connsiteY117" fmla="*/ 50452 h 957971"/>
                  <a:gd name="connsiteX118" fmla="*/ 2231219 w 3880260"/>
                  <a:gd name="connsiteY118" fmla="*/ 40369 h 957971"/>
                  <a:gd name="connsiteX119" fmla="*/ 2193141 w 3880260"/>
                  <a:gd name="connsiteY119" fmla="*/ 38924 h 957971"/>
                  <a:gd name="connsiteX120" fmla="*/ 2194589 w 3880260"/>
                  <a:gd name="connsiteY120" fmla="*/ 952 h 957971"/>
                  <a:gd name="connsiteX121" fmla="*/ 2468190 w 3880260"/>
                  <a:gd name="connsiteY121" fmla="*/ 15020 h 957971"/>
                  <a:gd name="connsiteX122" fmla="*/ 2861937 w 3880260"/>
                  <a:gd name="connsiteY122" fmla="*/ 54803 h 957971"/>
                  <a:gd name="connsiteX123" fmla="*/ 2857172 w 3880260"/>
                  <a:gd name="connsiteY123" fmla="*/ 92462 h 957971"/>
                  <a:gd name="connsiteX124" fmla="*/ 2819435 w 3880260"/>
                  <a:gd name="connsiteY124" fmla="*/ 87642 h 957971"/>
                  <a:gd name="connsiteX125" fmla="*/ 2623897 w 3880260"/>
                  <a:gd name="connsiteY125" fmla="*/ 66031 h 957971"/>
                  <a:gd name="connsiteX126" fmla="*/ 2585970 w 3880260"/>
                  <a:gd name="connsiteY126" fmla="*/ 62449 h 957971"/>
                  <a:gd name="connsiteX127" fmla="*/ 2589592 w 3880260"/>
                  <a:gd name="connsiteY127" fmla="*/ 24647 h 957971"/>
                  <a:gd name="connsiteX128" fmla="*/ 2861937 w 3880260"/>
                  <a:gd name="connsiteY128" fmla="*/ 54803 h 957971"/>
                  <a:gd name="connsiteX129" fmla="*/ 3251488 w 3880260"/>
                  <a:gd name="connsiteY129" fmla="*/ 123830 h 957971"/>
                  <a:gd name="connsiteX130" fmla="*/ 3243483 w 3880260"/>
                  <a:gd name="connsiteY130" fmla="*/ 160863 h 957971"/>
                  <a:gd name="connsiteX131" fmla="*/ 3206320 w 3880260"/>
                  <a:gd name="connsiteY131" fmla="*/ 152800 h 957971"/>
                  <a:gd name="connsiteX132" fmla="*/ 3013640 w 3880260"/>
                  <a:gd name="connsiteY132" fmla="*/ 116105 h 957971"/>
                  <a:gd name="connsiteX133" fmla="*/ 2976095 w 3880260"/>
                  <a:gd name="connsiteY133" fmla="*/ 109839 h 957971"/>
                  <a:gd name="connsiteX134" fmla="*/ 2982384 w 3880260"/>
                  <a:gd name="connsiteY134" fmla="*/ 72428 h 957971"/>
                  <a:gd name="connsiteX135" fmla="*/ 3251488 w 3880260"/>
                  <a:gd name="connsiteY135" fmla="*/ 123830 h 957971"/>
                  <a:gd name="connsiteX136" fmla="*/ 3628843 w 3880260"/>
                  <a:gd name="connsiteY136" fmla="*/ 241744 h 957971"/>
                  <a:gd name="connsiteX137" fmla="*/ 3614741 w 3880260"/>
                  <a:gd name="connsiteY137" fmla="*/ 276551 h 957971"/>
                  <a:gd name="connsiteX138" fmla="*/ 3579292 w 3880260"/>
                  <a:gd name="connsiteY138" fmla="*/ 262247 h 957971"/>
                  <a:gd name="connsiteX139" fmla="*/ 3395760 w 3880260"/>
                  <a:gd name="connsiteY139" fmla="*/ 200034 h 957971"/>
                  <a:gd name="connsiteX140" fmla="*/ 3359168 w 3880260"/>
                  <a:gd name="connsiteY140" fmla="*/ 189535 h 957971"/>
                  <a:gd name="connsiteX141" fmla="*/ 3369650 w 3880260"/>
                  <a:gd name="connsiteY141" fmla="*/ 153191 h 957971"/>
                  <a:gd name="connsiteX142" fmla="*/ 3628843 w 3880260"/>
                  <a:gd name="connsiteY142" fmla="*/ 241744 h 957971"/>
                  <a:gd name="connsiteX143" fmla="*/ 3869932 w 3880260"/>
                  <a:gd name="connsiteY143" fmla="*/ 513917 h 957971"/>
                  <a:gd name="connsiteX144" fmla="*/ 3837914 w 3880260"/>
                  <a:gd name="connsiteY144" fmla="*/ 513917 h 957971"/>
                  <a:gd name="connsiteX145" fmla="*/ 3837914 w 3880260"/>
                  <a:gd name="connsiteY145" fmla="*/ 475815 h 957971"/>
                  <a:gd name="connsiteX146" fmla="*/ 3746624 w 3880260"/>
                  <a:gd name="connsiteY146" fmla="*/ 349472 h 957971"/>
                  <a:gd name="connsiteX147" fmla="*/ 3715559 w 3880260"/>
                  <a:gd name="connsiteY147" fmla="*/ 327431 h 957971"/>
                  <a:gd name="connsiteX148" fmla="*/ 3736905 w 3880260"/>
                  <a:gd name="connsiteY148" fmla="*/ 297431 h 957971"/>
                  <a:gd name="connsiteX149" fmla="*/ 3876031 w 3880260"/>
                  <a:gd name="connsiteY149" fmla="*/ 475815 h 957971"/>
                  <a:gd name="connsiteX150" fmla="*/ 3869932 w 3880260"/>
                  <a:gd name="connsiteY150" fmla="*/ 513917 h 957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880260" h="957971">
                    <a:moveTo>
                      <a:pt x="3798844" y="609934"/>
                    </a:moveTo>
                    <a:cubicBezTo>
                      <a:pt x="3744338" y="656048"/>
                      <a:pt x="3662577" y="699295"/>
                      <a:pt x="3558138" y="738530"/>
                    </a:cubicBezTo>
                    <a:lnTo>
                      <a:pt x="3544034" y="703685"/>
                    </a:lnTo>
                    <a:lnTo>
                      <a:pt x="3579292" y="689395"/>
                    </a:lnTo>
                    <a:cubicBezTo>
                      <a:pt x="3646949" y="662027"/>
                      <a:pt x="3703363" y="632912"/>
                      <a:pt x="3746624" y="602171"/>
                    </a:cubicBezTo>
                    <a:lnTo>
                      <a:pt x="3777690" y="580130"/>
                    </a:lnTo>
                    <a:lnTo>
                      <a:pt x="3798844" y="609934"/>
                    </a:lnTo>
                    <a:close/>
                    <a:moveTo>
                      <a:pt x="3177161" y="843939"/>
                    </a:moveTo>
                    <a:lnTo>
                      <a:pt x="3169156" y="806906"/>
                    </a:lnTo>
                    <a:lnTo>
                      <a:pt x="3206320" y="798843"/>
                    </a:lnTo>
                    <a:cubicBezTo>
                      <a:pt x="3273787" y="784201"/>
                      <a:pt x="3337251" y="768426"/>
                      <a:pt x="3395760" y="751609"/>
                    </a:cubicBezTo>
                    <a:lnTo>
                      <a:pt x="3432543" y="741110"/>
                    </a:lnTo>
                    <a:lnTo>
                      <a:pt x="3442835" y="777440"/>
                    </a:lnTo>
                    <a:cubicBezTo>
                      <a:pt x="3363171" y="801670"/>
                      <a:pt x="3274168" y="823957"/>
                      <a:pt x="3177161" y="843939"/>
                    </a:cubicBezTo>
                    <a:close/>
                    <a:moveTo>
                      <a:pt x="2786465" y="906480"/>
                    </a:moveTo>
                    <a:lnTo>
                      <a:pt x="2781700" y="868820"/>
                    </a:lnTo>
                    <a:lnTo>
                      <a:pt x="2819435" y="864000"/>
                    </a:lnTo>
                    <a:cubicBezTo>
                      <a:pt x="2886521" y="855429"/>
                      <a:pt x="2951511" y="845920"/>
                      <a:pt x="3013640" y="835524"/>
                    </a:cubicBezTo>
                    <a:lnTo>
                      <a:pt x="3051376" y="829259"/>
                    </a:lnTo>
                    <a:lnTo>
                      <a:pt x="3057475" y="866671"/>
                    </a:lnTo>
                    <a:cubicBezTo>
                      <a:pt x="2972094" y="881678"/>
                      <a:pt x="2881375" y="895003"/>
                      <a:pt x="2786465" y="906480"/>
                    </a:cubicBezTo>
                    <a:close/>
                    <a:moveTo>
                      <a:pt x="2392338" y="941559"/>
                    </a:moveTo>
                    <a:lnTo>
                      <a:pt x="2389861" y="903653"/>
                    </a:lnTo>
                    <a:lnTo>
                      <a:pt x="2427786" y="901178"/>
                    </a:lnTo>
                    <a:cubicBezTo>
                      <a:pt x="2494682" y="896840"/>
                      <a:pt x="2560052" y="891629"/>
                      <a:pt x="2623897" y="885598"/>
                    </a:cubicBezTo>
                    <a:lnTo>
                      <a:pt x="2661824" y="882029"/>
                    </a:lnTo>
                    <a:lnTo>
                      <a:pt x="2665444" y="919832"/>
                    </a:lnTo>
                    <a:cubicBezTo>
                      <a:pt x="2577394" y="928677"/>
                      <a:pt x="2486106" y="935958"/>
                      <a:pt x="2392338" y="941559"/>
                    </a:cubicBezTo>
                    <a:close/>
                    <a:moveTo>
                      <a:pt x="1996744" y="954690"/>
                    </a:moveTo>
                    <a:lnTo>
                      <a:pt x="1996267" y="916692"/>
                    </a:lnTo>
                    <a:lnTo>
                      <a:pt x="2034365" y="916210"/>
                    </a:lnTo>
                    <a:cubicBezTo>
                      <a:pt x="2100917" y="915390"/>
                      <a:pt x="2166592" y="913722"/>
                      <a:pt x="2231219" y="911273"/>
                    </a:cubicBezTo>
                    <a:lnTo>
                      <a:pt x="2269278" y="909827"/>
                    </a:lnTo>
                    <a:lnTo>
                      <a:pt x="2270707" y="947799"/>
                    </a:lnTo>
                    <a:cubicBezTo>
                      <a:pt x="2181344" y="951642"/>
                      <a:pt x="2089863" y="953974"/>
                      <a:pt x="1996744" y="954690"/>
                    </a:cubicBezTo>
                    <a:close/>
                    <a:moveTo>
                      <a:pt x="1601075" y="947799"/>
                    </a:moveTo>
                    <a:lnTo>
                      <a:pt x="1602523" y="909827"/>
                    </a:lnTo>
                    <a:lnTo>
                      <a:pt x="1640582" y="911273"/>
                    </a:lnTo>
                    <a:cubicBezTo>
                      <a:pt x="1705190" y="913722"/>
                      <a:pt x="1770865" y="915390"/>
                      <a:pt x="1837417" y="916210"/>
                    </a:cubicBezTo>
                    <a:lnTo>
                      <a:pt x="1875515" y="916692"/>
                    </a:lnTo>
                    <a:lnTo>
                      <a:pt x="1875038" y="954690"/>
                    </a:lnTo>
                    <a:cubicBezTo>
                      <a:pt x="1781919" y="953974"/>
                      <a:pt x="1690457" y="951642"/>
                      <a:pt x="1601075" y="947799"/>
                    </a:cubicBezTo>
                    <a:close/>
                    <a:moveTo>
                      <a:pt x="1206338" y="919832"/>
                    </a:moveTo>
                    <a:lnTo>
                      <a:pt x="1209921" y="882029"/>
                    </a:lnTo>
                    <a:lnTo>
                      <a:pt x="1247827" y="885598"/>
                    </a:lnTo>
                    <a:cubicBezTo>
                      <a:pt x="1311654" y="891629"/>
                      <a:pt x="1377118" y="896840"/>
                      <a:pt x="1443975" y="901178"/>
                    </a:cubicBezTo>
                    <a:lnTo>
                      <a:pt x="1481997" y="903653"/>
                    </a:lnTo>
                    <a:lnTo>
                      <a:pt x="1479520" y="941559"/>
                    </a:lnTo>
                    <a:cubicBezTo>
                      <a:pt x="1385618" y="935958"/>
                      <a:pt x="1294388" y="928677"/>
                      <a:pt x="1206338" y="919832"/>
                    </a:cubicBezTo>
                    <a:close/>
                    <a:moveTo>
                      <a:pt x="814231" y="866671"/>
                    </a:moveTo>
                    <a:lnTo>
                      <a:pt x="820483" y="829259"/>
                    </a:lnTo>
                    <a:lnTo>
                      <a:pt x="858047" y="835524"/>
                    </a:lnTo>
                    <a:cubicBezTo>
                      <a:pt x="920329" y="845920"/>
                      <a:pt x="985222" y="855429"/>
                      <a:pt x="1052384" y="864000"/>
                    </a:cubicBezTo>
                    <a:lnTo>
                      <a:pt x="1090177" y="868820"/>
                    </a:lnTo>
                    <a:lnTo>
                      <a:pt x="1085375" y="906480"/>
                    </a:lnTo>
                    <a:cubicBezTo>
                      <a:pt x="990387" y="895003"/>
                      <a:pt x="899746" y="881678"/>
                      <a:pt x="814231" y="866671"/>
                    </a:cubicBezTo>
                    <a:close/>
                    <a:moveTo>
                      <a:pt x="428910" y="777440"/>
                    </a:moveTo>
                    <a:lnTo>
                      <a:pt x="439316" y="741110"/>
                    </a:lnTo>
                    <a:lnTo>
                      <a:pt x="475927" y="751609"/>
                    </a:lnTo>
                    <a:cubicBezTo>
                      <a:pt x="534589" y="768426"/>
                      <a:pt x="597937" y="784201"/>
                      <a:pt x="665481" y="798843"/>
                    </a:cubicBezTo>
                    <a:lnTo>
                      <a:pt x="702702" y="806906"/>
                    </a:lnTo>
                    <a:lnTo>
                      <a:pt x="694679" y="843939"/>
                    </a:lnTo>
                    <a:cubicBezTo>
                      <a:pt x="597614" y="823957"/>
                      <a:pt x="508573" y="801670"/>
                      <a:pt x="428910" y="777440"/>
                    </a:cubicBezTo>
                    <a:close/>
                    <a:moveTo>
                      <a:pt x="72938" y="609934"/>
                    </a:moveTo>
                    <a:lnTo>
                      <a:pt x="94073" y="580130"/>
                    </a:lnTo>
                    <a:lnTo>
                      <a:pt x="125138" y="602171"/>
                    </a:lnTo>
                    <a:cubicBezTo>
                      <a:pt x="168495" y="632912"/>
                      <a:pt x="224833" y="662027"/>
                      <a:pt x="292414" y="689395"/>
                    </a:cubicBezTo>
                    <a:lnTo>
                      <a:pt x="327709" y="703685"/>
                    </a:lnTo>
                    <a:lnTo>
                      <a:pt x="313607" y="738530"/>
                    </a:lnTo>
                    <a:cubicBezTo>
                      <a:pt x="209128" y="699295"/>
                      <a:pt x="127367" y="656048"/>
                      <a:pt x="72938" y="609934"/>
                    </a:cubicBezTo>
                    <a:close/>
                    <a:moveTo>
                      <a:pt x="134935" y="297431"/>
                    </a:moveTo>
                    <a:lnTo>
                      <a:pt x="156204" y="327431"/>
                    </a:lnTo>
                    <a:lnTo>
                      <a:pt x="125138" y="349472"/>
                    </a:lnTo>
                    <a:cubicBezTo>
                      <a:pt x="68249" y="389815"/>
                      <a:pt x="33868" y="430717"/>
                      <a:pt x="33868" y="475815"/>
                    </a:cubicBezTo>
                    <a:lnTo>
                      <a:pt x="33868" y="513917"/>
                    </a:lnTo>
                    <a:lnTo>
                      <a:pt x="1832" y="513917"/>
                    </a:lnTo>
                    <a:cubicBezTo>
                      <a:pt x="-2190" y="501346"/>
                      <a:pt x="-4230" y="488633"/>
                      <a:pt x="-4230" y="475815"/>
                    </a:cubicBezTo>
                    <a:cubicBezTo>
                      <a:pt x="-4230" y="412781"/>
                      <a:pt x="45169" y="352572"/>
                      <a:pt x="134935" y="297431"/>
                    </a:cubicBezTo>
                    <a:close/>
                    <a:moveTo>
                      <a:pt x="502132" y="153191"/>
                    </a:moveTo>
                    <a:lnTo>
                      <a:pt x="512538" y="189535"/>
                    </a:lnTo>
                    <a:lnTo>
                      <a:pt x="475927" y="200034"/>
                    </a:lnTo>
                    <a:cubicBezTo>
                      <a:pt x="408175" y="219456"/>
                      <a:pt x="346730" y="240246"/>
                      <a:pt x="292414" y="262247"/>
                    </a:cubicBezTo>
                    <a:lnTo>
                      <a:pt x="257117" y="276551"/>
                    </a:lnTo>
                    <a:lnTo>
                      <a:pt x="243015" y="241744"/>
                    </a:lnTo>
                    <a:cubicBezTo>
                      <a:pt x="315703" y="209791"/>
                      <a:pt x="402800" y="180091"/>
                      <a:pt x="502132" y="153191"/>
                    </a:cubicBezTo>
                    <a:close/>
                    <a:moveTo>
                      <a:pt x="889377" y="72428"/>
                    </a:moveTo>
                    <a:lnTo>
                      <a:pt x="895629" y="109839"/>
                    </a:lnTo>
                    <a:lnTo>
                      <a:pt x="858065" y="116105"/>
                    </a:lnTo>
                    <a:cubicBezTo>
                      <a:pt x="790713" y="127347"/>
                      <a:pt x="726391" y="139605"/>
                      <a:pt x="665481" y="152800"/>
                    </a:cubicBezTo>
                    <a:lnTo>
                      <a:pt x="628259" y="160863"/>
                    </a:lnTo>
                    <a:lnTo>
                      <a:pt x="620236" y="123830"/>
                    </a:lnTo>
                    <a:cubicBezTo>
                      <a:pt x="703540" y="104837"/>
                      <a:pt x="793572" y="87617"/>
                      <a:pt x="889377" y="72428"/>
                    </a:cubicBezTo>
                    <a:close/>
                    <a:moveTo>
                      <a:pt x="1282190" y="24647"/>
                    </a:moveTo>
                    <a:lnTo>
                      <a:pt x="1285754" y="62449"/>
                    </a:lnTo>
                    <a:lnTo>
                      <a:pt x="1247827" y="66031"/>
                    </a:lnTo>
                    <a:cubicBezTo>
                      <a:pt x="1180818" y="72363"/>
                      <a:pt x="1115582" y="79579"/>
                      <a:pt x="1052384" y="87642"/>
                    </a:cubicBezTo>
                    <a:lnTo>
                      <a:pt x="1014610" y="92462"/>
                    </a:lnTo>
                    <a:lnTo>
                      <a:pt x="1009808" y="54803"/>
                    </a:lnTo>
                    <a:cubicBezTo>
                      <a:pt x="1096790" y="43106"/>
                      <a:pt x="1187793" y="32996"/>
                      <a:pt x="1282190" y="24647"/>
                    </a:cubicBezTo>
                    <a:close/>
                    <a:moveTo>
                      <a:pt x="1677193" y="952"/>
                    </a:moveTo>
                    <a:lnTo>
                      <a:pt x="1678641" y="38924"/>
                    </a:lnTo>
                    <a:lnTo>
                      <a:pt x="1640582" y="40369"/>
                    </a:lnTo>
                    <a:cubicBezTo>
                      <a:pt x="1573859" y="42897"/>
                      <a:pt x="1508279" y="46283"/>
                      <a:pt x="1443975" y="50452"/>
                    </a:cubicBezTo>
                    <a:lnTo>
                      <a:pt x="1405974" y="52927"/>
                    </a:lnTo>
                    <a:lnTo>
                      <a:pt x="1403515" y="15020"/>
                    </a:lnTo>
                    <a:cubicBezTo>
                      <a:pt x="1492308" y="8768"/>
                      <a:pt x="1583712" y="4039"/>
                      <a:pt x="1677193" y="952"/>
                    </a:cubicBezTo>
                    <a:close/>
                    <a:moveTo>
                      <a:pt x="2072921" y="-2096"/>
                    </a:moveTo>
                    <a:lnTo>
                      <a:pt x="2072445" y="35902"/>
                    </a:lnTo>
                    <a:lnTo>
                      <a:pt x="2034365" y="35419"/>
                    </a:lnTo>
                    <a:cubicBezTo>
                      <a:pt x="2001737" y="35016"/>
                      <a:pt x="1968919" y="34820"/>
                      <a:pt x="1935891" y="34820"/>
                    </a:cubicBezTo>
                    <a:cubicBezTo>
                      <a:pt x="1902863" y="34820"/>
                      <a:pt x="1870045" y="35016"/>
                      <a:pt x="1837417" y="35419"/>
                    </a:cubicBezTo>
                    <a:lnTo>
                      <a:pt x="1799337" y="35902"/>
                    </a:lnTo>
                    <a:lnTo>
                      <a:pt x="1798861" y="-2096"/>
                    </a:lnTo>
                    <a:cubicBezTo>
                      <a:pt x="1844124" y="-2877"/>
                      <a:pt x="1889827" y="-3282"/>
                      <a:pt x="1935891" y="-3282"/>
                    </a:cubicBezTo>
                    <a:cubicBezTo>
                      <a:pt x="1981955" y="-3282"/>
                      <a:pt x="2027658" y="-2877"/>
                      <a:pt x="2072921" y="-2096"/>
                    </a:cubicBezTo>
                    <a:close/>
                    <a:moveTo>
                      <a:pt x="2468190" y="15020"/>
                    </a:moveTo>
                    <a:lnTo>
                      <a:pt x="2465903" y="52927"/>
                    </a:lnTo>
                    <a:lnTo>
                      <a:pt x="2427786" y="50452"/>
                    </a:lnTo>
                    <a:cubicBezTo>
                      <a:pt x="2363561" y="46283"/>
                      <a:pt x="2297923" y="42897"/>
                      <a:pt x="2231219" y="40369"/>
                    </a:cubicBezTo>
                    <a:lnTo>
                      <a:pt x="2193141" y="38924"/>
                    </a:lnTo>
                    <a:lnTo>
                      <a:pt x="2194589" y="952"/>
                    </a:lnTo>
                    <a:cubicBezTo>
                      <a:pt x="2288089" y="4039"/>
                      <a:pt x="2379569" y="8768"/>
                      <a:pt x="2468190" y="15020"/>
                    </a:cubicBezTo>
                    <a:close/>
                    <a:moveTo>
                      <a:pt x="2861937" y="54803"/>
                    </a:moveTo>
                    <a:lnTo>
                      <a:pt x="2857172" y="92462"/>
                    </a:lnTo>
                    <a:lnTo>
                      <a:pt x="2819435" y="87642"/>
                    </a:lnTo>
                    <a:cubicBezTo>
                      <a:pt x="2756163" y="79579"/>
                      <a:pt x="2690983" y="72363"/>
                      <a:pt x="2623897" y="66031"/>
                    </a:cubicBezTo>
                    <a:lnTo>
                      <a:pt x="2585970" y="62449"/>
                    </a:lnTo>
                    <a:lnTo>
                      <a:pt x="2589592" y="24647"/>
                    </a:lnTo>
                    <a:cubicBezTo>
                      <a:pt x="2683931" y="32996"/>
                      <a:pt x="2775030" y="43106"/>
                      <a:pt x="2861937" y="54803"/>
                    </a:cubicBezTo>
                    <a:close/>
                    <a:moveTo>
                      <a:pt x="3251488" y="123830"/>
                    </a:moveTo>
                    <a:lnTo>
                      <a:pt x="3243483" y="160863"/>
                    </a:lnTo>
                    <a:lnTo>
                      <a:pt x="3206320" y="152800"/>
                    </a:lnTo>
                    <a:cubicBezTo>
                      <a:pt x="3145333" y="139605"/>
                      <a:pt x="3081108" y="127347"/>
                      <a:pt x="3013640" y="116105"/>
                    </a:cubicBezTo>
                    <a:lnTo>
                      <a:pt x="2976095" y="109839"/>
                    </a:lnTo>
                    <a:lnTo>
                      <a:pt x="2982384" y="72428"/>
                    </a:lnTo>
                    <a:cubicBezTo>
                      <a:pt x="3078249" y="87617"/>
                      <a:pt x="3168203" y="104837"/>
                      <a:pt x="3251488" y="123830"/>
                    </a:cubicBezTo>
                    <a:close/>
                    <a:moveTo>
                      <a:pt x="3628843" y="241744"/>
                    </a:moveTo>
                    <a:lnTo>
                      <a:pt x="3614741" y="276551"/>
                    </a:lnTo>
                    <a:lnTo>
                      <a:pt x="3579292" y="262247"/>
                    </a:lnTo>
                    <a:cubicBezTo>
                      <a:pt x="3524975" y="240246"/>
                      <a:pt x="3463607" y="219456"/>
                      <a:pt x="3395760" y="200034"/>
                    </a:cubicBezTo>
                    <a:lnTo>
                      <a:pt x="3359168" y="189535"/>
                    </a:lnTo>
                    <a:lnTo>
                      <a:pt x="3369650" y="153191"/>
                    </a:lnTo>
                    <a:cubicBezTo>
                      <a:pt x="3468945" y="180091"/>
                      <a:pt x="3556040" y="209791"/>
                      <a:pt x="3628843" y="241744"/>
                    </a:cubicBezTo>
                    <a:close/>
                    <a:moveTo>
                      <a:pt x="3869932" y="513917"/>
                    </a:moveTo>
                    <a:lnTo>
                      <a:pt x="3837914" y="513917"/>
                    </a:lnTo>
                    <a:lnTo>
                      <a:pt x="3837914" y="475815"/>
                    </a:lnTo>
                    <a:cubicBezTo>
                      <a:pt x="3837914" y="430717"/>
                      <a:pt x="3803609" y="389815"/>
                      <a:pt x="3746624" y="349472"/>
                    </a:cubicBezTo>
                    <a:lnTo>
                      <a:pt x="3715559" y="327431"/>
                    </a:lnTo>
                    <a:lnTo>
                      <a:pt x="3736905" y="297431"/>
                    </a:lnTo>
                    <a:cubicBezTo>
                      <a:pt x="3826669" y="352572"/>
                      <a:pt x="3876031" y="412781"/>
                      <a:pt x="3876031" y="475815"/>
                    </a:cubicBezTo>
                    <a:cubicBezTo>
                      <a:pt x="3876031" y="488633"/>
                      <a:pt x="3873935" y="501346"/>
                      <a:pt x="3869932" y="513917"/>
                    </a:cubicBezTo>
                    <a:close/>
                  </a:path>
                </a:pathLst>
              </a:custGeom>
              <a:solidFill>
                <a:srgbClr val="8FE200"/>
              </a:solidFill>
              <a:ln w="1631" cap="rnd">
                <a:noFill/>
                <a:prstDash val="solid"/>
                <a:round/>
              </a:ln>
            </p:spPr>
            <p:txBody>
              <a:bodyPr rtlCol="0" anchor="ctr"/>
              <a:lstStyle/>
              <a:p>
                <a:endParaRPr lang="en-CH" sz="4400"/>
              </a:p>
            </p:txBody>
          </p:sp>
        </p:grpSp>
      </p:grpSp>
      <p:sp>
        <p:nvSpPr>
          <p:cNvPr id="958" name="TextBox 957">
            <a:extLst>
              <a:ext uri="{FF2B5EF4-FFF2-40B4-BE49-F238E27FC236}">
                <a16:creationId xmlns:a16="http://schemas.microsoft.com/office/drawing/2014/main" id="{17F3401E-51AF-64DF-F5C4-872266EC917B}"/>
              </a:ext>
            </a:extLst>
          </p:cNvPr>
          <p:cNvSpPr txBox="1"/>
          <p:nvPr/>
        </p:nvSpPr>
        <p:spPr>
          <a:xfrm>
            <a:off x="15079562" y="18552219"/>
            <a:ext cx="212910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UMAP1</a:t>
            </a:r>
          </a:p>
        </p:txBody>
      </p:sp>
      <p:sp>
        <p:nvSpPr>
          <p:cNvPr id="959" name="TextBox 958">
            <a:extLst>
              <a:ext uri="{FF2B5EF4-FFF2-40B4-BE49-F238E27FC236}">
                <a16:creationId xmlns:a16="http://schemas.microsoft.com/office/drawing/2014/main" id="{8AC32F72-FC36-5D20-4F13-537B6D7C0F62}"/>
              </a:ext>
            </a:extLst>
          </p:cNvPr>
          <p:cNvSpPr txBox="1"/>
          <p:nvPr/>
        </p:nvSpPr>
        <p:spPr>
          <a:xfrm rot="16200000">
            <a:off x="11123669" y="14566203"/>
            <a:ext cx="212910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UMAP2</a:t>
            </a:r>
          </a:p>
        </p:txBody>
      </p:sp>
      <p:grpSp>
        <p:nvGrpSpPr>
          <p:cNvPr id="960" name="Graphic 4">
            <a:extLst>
              <a:ext uri="{FF2B5EF4-FFF2-40B4-BE49-F238E27FC236}">
                <a16:creationId xmlns:a16="http://schemas.microsoft.com/office/drawing/2014/main" id="{0197C5BA-1419-1556-4CE2-3E0411A864F5}"/>
              </a:ext>
            </a:extLst>
          </p:cNvPr>
          <p:cNvGrpSpPr/>
          <p:nvPr/>
        </p:nvGrpSpPr>
        <p:grpSpPr>
          <a:xfrm>
            <a:off x="13182978" y="13179740"/>
            <a:ext cx="1752109" cy="609467"/>
            <a:chOff x="13182978" y="13179740"/>
            <a:chExt cx="1752109" cy="609467"/>
          </a:xfrm>
        </p:grpSpPr>
        <p:sp>
          <p:nvSpPr>
            <p:cNvPr id="961" name="Freeform 960">
              <a:extLst>
                <a:ext uri="{FF2B5EF4-FFF2-40B4-BE49-F238E27FC236}">
                  <a16:creationId xmlns:a16="http://schemas.microsoft.com/office/drawing/2014/main" id="{D2A122F5-1961-90E2-0C87-CE5C34018661}"/>
                </a:ext>
              </a:extLst>
            </p:cNvPr>
            <p:cNvSpPr/>
            <p:nvPr/>
          </p:nvSpPr>
          <p:spPr>
            <a:xfrm>
              <a:off x="13182978" y="13179740"/>
              <a:ext cx="1752109" cy="609467"/>
            </a:xfrm>
            <a:custGeom>
              <a:avLst/>
              <a:gdLst>
                <a:gd name="connsiteX0" fmla="*/ -4762 w 1752109"/>
                <a:gd name="connsiteY0" fmla="*/ -4400 h 609467"/>
                <a:gd name="connsiteX1" fmla="*/ 1747347 w 1752109"/>
                <a:gd name="connsiteY1" fmla="*/ -4400 h 609467"/>
                <a:gd name="connsiteX2" fmla="*/ 1747347 w 1752109"/>
                <a:gd name="connsiteY2" fmla="*/ 605068 h 609467"/>
                <a:gd name="connsiteX3" fmla="*/ -4762 w 1752109"/>
                <a:gd name="connsiteY3" fmla="*/ 605068 h 609467"/>
              </a:gdLst>
              <a:ahLst/>
              <a:cxnLst>
                <a:cxn ang="0">
                  <a:pos x="connsiteX0" y="connsiteY0"/>
                </a:cxn>
                <a:cxn ang="0">
                  <a:pos x="connsiteX1" y="connsiteY1"/>
                </a:cxn>
                <a:cxn ang="0">
                  <a:pos x="connsiteX2" y="connsiteY2"/>
                </a:cxn>
                <a:cxn ang="0">
                  <a:pos x="connsiteX3" y="connsiteY3"/>
                </a:cxn>
              </a:cxnLst>
              <a:rect l="l" t="t" r="r" b="b"/>
              <a:pathLst>
                <a:path w="1752109" h="609467">
                  <a:moveTo>
                    <a:pt x="-4762" y="-4400"/>
                  </a:moveTo>
                  <a:lnTo>
                    <a:pt x="1747347" y="-4400"/>
                  </a:lnTo>
                  <a:lnTo>
                    <a:pt x="1747347" y="605068"/>
                  </a:lnTo>
                  <a:lnTo>
                    <a:pt x="-4762" y="605068"/>
                  </a:lnTo>
                  <a:close/>
                </a:path>
              </a:pathLst>
            </a:custGeom>
            <a:solidFill>
              <a:srgbClr val="FFFFFF">
                <a:alpha val="55000"/>
              </a:srgbClr>
            </a:solidFill>
            <a:ln w="1178" cap="rnd">
              <a:noFill/>
              <a:prstDash val="solid"/>
              <a:round/>
            </a:ln>
          </p:spPr>
          <p:txBody>
            <a:bodyPr rtlCol="0" anchor="ctr"/>
            <a:lstStyle/>
            <a:p>
              <a:endParaRPr lang="en-CH" sz="4400"/>
            </a:p>
          </p:txBody>
        </p:sp>
        <p:sp>
          <p:nvSpPr>
            <p:cNvPr id="962" name="Freeform 961">
              <a:extLst>
                <a:ext uri="{FF2B5EF4-FFF2-40B4-BE49-F238E27FC236}">
                  <a16:creationId xmlns:a16="http://schemas.microsoft.com/office/drawing/2014/main" id="{3DADA584-AFEF-5D1D-A266-EAAFDA67E3F2}"/>
                </a:ext>
              </a:extLst>
            </p:cNvPr>
            <p:cNvSpPr/>
            <p:nvPr/>
          </p:nvSpPr>
          <p:spPr>
            <a:xfrm>
              <a:off x="13182978" y="13179740"/>
              <a:ext cx="1752109" cy="609467"/>
            </a:xfrm>
            <a:custGeom>
              <a:avLst/>
              <a:gdLst>
                <a:gd name="connsiteX0" fmla="*/ 1747347 w 1752109"/>
                <a:gd name="connsiteY0" fmla="*/ -4400 h 609467"/>
                <a:gd name="connsiteX1" fmla="*/ 1747347 w 1752109"/>
                <a:gd name="connsiteY1" fmla="*/ 605068 h 609467"/>
                <a:gd name="connsiteX2" fmla="*/ -4762 w 1752109"/>
                <a:gd name="connsiteY2" fmla="*/ 605068 h 609467"/>
                <a:gd name="connsiteX3" fmla="*/ -4762 w 1752109"/>
                <a:gd name="connsiteY3" fmla="*/ -4400 h 609467"/>
                <a:gd name="connsiteX4" fmla="*/ 1747347 w 1752109"/>
                <a:gd name="connsiteY4" fmla="*/ -4400 h 609467"/>
                <a:gd name="connsiteX5" fmla="*/ 1709301 w 1752109"/>
                <a:gd name="connsiteY5" fmla="*/ 33685 h 609467"/>
                <a:gd name="connsiteX6" fmla="*/ 33333 w 1752109"/>
                <a:gd name="connsiteY6" fmla="*/ 33685 h 609467"/>
                <a:gd name="connsiteX7" fmla="*/ 33333 w 1752109"/>
                <a:gd name="connsiteY7" fmla="*/ 566982 h 609467"/>
                <a:gd name="connsiteX8" fmla="*/ 1709301 w 1752109"/>
                <a:gd name="connsiteY8" fmla="*/ 566982 h 609467"/>
                <a:gd name="connsiteX9" fmla="*/ 1709301 w 1752109"/>
                <a:gd name="connsiteY9" fmla="*/ 33685 h 60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2109" h="609467">
                  <a:moveTo>
                    <a:pt x="1747347" y="-4400"/>
                  </a:moveTo>
                  <a:lnTo>
                    <a:pt x="1747347" y="605068"/>
                  </a:lnTo>
                  <a:lnTo>
                    <a:pt x="-4762" y="605068"/>
                  </a:lnTo>
                  <a:lnTo>
                    <a:pt x="-4762" y="-4400"/>
                  </a:lnTo>
                  <a:lnTo>
                    <a:pt x="1747347" y="-4400"/>
                  </a:lnTo>
                  <a:close/>
                  <a:moveTo>
                    <a:pt x="1709301" y="33685"/>
                  </a:moveTo>
                  <a:lnTo>
                    <a:pt x="33333" y="33685"/>
                  </a:lnTo>
                  <a:lnTo>
                    <a:pt x="33333" y="566982"/>
                  </a:lnTo>
                  <a:lnTo>
                    <a:pt x="1709301" y="566982"/>
                  </a:lnTo>
                  <a:lnTo>
                    <a:pt x="1709301" y="33685"/>
                  </a:lnTo>
                  <a:close/>
                </a:path>
              </a:pathLst>
            </a:custGeom>
            <a:solidFill>
              <a:srgbClr val="FFFFFF"/>
            </a:solidFill>
            <a:ln w="1178" cap="rnd">
              <a:noFill/>
              <a:prstDash val="solid"/>
              <a:round/>
            </a:ln>
          </p:spPr>
          <p:txBody>
            <a:bodyPr rtlCol="0" anchor="ctr"/>
            <a:lstStyle/>
            <a:p>
              <a:endParaRPr lang="en-CH" sz="4400"/>
            </a:p>
          </p:txBody>
        </p:sp>
      </p:grpSp>
      <p:grpSp>
        <p:nvGrpSpPr>
          <p:cNvPr id="963" name="Graphic 4">
            <a:extLst>
              <a:ext uri="{FF2B5EF4-FFF2-40B4-BE49-F238E27FC236}">
                <a16:creationId xmlns:a16="http://schemas.microsoft.com/office/drawing/2014/main" id="{C7EB04E4-C3AC-51EE-3B41-09869FF03538}"/>
              </a:ext>
            </a:extLst>
          </p:cNvPr>
          <p:cNvGrpSpPr/>
          <p:nvPr/>
        </p:nvGrpSpPr>
        <p:grpSpPr>
          <a:xfrm>
            <a:off x="16865285" y="13437499"/>
            <a:ext cx="1954907" cy="609467"/>
            <a:chOff x="16865285" y="13437499"/>
            <a:chExt cx="1954907" cy="609467"/>
          </a:xfrm>
        </p:grpSpPr>
        <p:sp>
          <p:nvSpPr>
            <p:cNvPr id="964" name="Freeform 963">
              <a:extLst>
                <a:ext uri="{FF2B5EF4-FFF2-40B4-BE49-F238E27FC236}">
                  <a16:creationId xmlns:a16="http://schemas.microsoft.com/office/drawing/2014/main" id="{D74328DF-B8E7-A474-1B59-D011AA8693AC}"/>
                </a:ext>
              </a:extLst>
            </p:cNvPr>
            <p:cNvSpPr/>
            <p:nvPr/>
          </p:nvSpPr>
          <p:spPr>
            <a:xfrm>
              <a:off x="16865285" y="13437499"/>
              <a:ext cx="1954907" cy="609467"/>
            </a:xfrm>
            <a:custGeom>
              <a:avLst/>
              <a:gdLst>
                <a:gd name="connsiteX0" fmla="*/ -3521 w 1954907"/>
                <a:gd name="connsiteY0" fmla="*/ -4315 h 609467"/>
                <a:gd name="connsiteX1" fmla="*/ 1951387 w 1954907"/>
                <a:gd name="connsiteY1" fmla="*/ -4315 h 609467"/>
                <a:gd name="connsiteX2" fmla="*/ 1951387 w 1954907"/>
                <a:gd name="connsiteY2" fmla="*/ 605152 h 609467"/>
                <a:gd name="connsiteX3" fmla="*/ -3521 w 1954907"/>
                <a:gd name="connsiteY3" fmla="*/ 605152 h 609467"/>
              </a:gdLst>
              <a:ahLst/>
              <a:cxnLst>
                <a:cxn ang="0">
                  <a:pos x="connsiteX0" y="connsiteY0"/>
                </a:cxn>
                <a:cxn ang="0">
                  <a:pos x="connsiteX1" y="connsiteY1"/>
                </a:cxn>
                <a:cxn ang="0">
                  <a:pos x="connsiteX2" y="connsiteY2"/>
                </a:cxn>
                <a:cxn ang="0">
                  <a:pos x="connsiteX3" y="connsiteY3"/>
                </a:cxn>
              </a:cxnLst>
              <a:rect l="l" t="t" r="r" b="b"/>
              <a:pathLst>
                <a:path w="1954907" h="609467">
                  <a:moveTo>
                    <a:pt x="-3521" y="-4315"/>
                  </a:moveTo>
                  <a:lnTo>
                    <a:pt x="1951387" y="-4315"/>
                  </a:lnTo>
                  <a:lnTo>
                    <a:pt x="1951387" y="605152"/>
                  </a:lnTo>
                  <a:lnTo>
                    <a:pt x="-3521" y="605152"/>
                  </a:lnTo>
                  <a:close/>
                </a:path>
              </a:pathLst>
            </a:custGeom>
            <a:solidFill>
              <a:srgbClr val="FFFFFF">
                <a:alpha val="55000"/>
              </a:srgbClr>
            </a:solidFill>
            <a:ln w="1236" cap="rnd">
              <a:noFill/>
              <a:prstDash val="solid"/>
              <a:round/>
            </a:ln>
          </p:spPr>
          <p:txBody>
            <a:bodyPr rtlCol="0" anchor="ctr"/>
            <a:lstStyle/>
            <a:p>
              <a:endParaRPr lang="en-CH" sz="4400"/>
            </a:p>
          </p:txBody>
        </p:sp>
        <p:sp>
          <p:nvSpPr>
            <p:cNvPr id="965" name="Freeform 964">
              <a:extLst>
                <a:ext uri="{FF2B5EF4-FFF2-40B4-BE49-F238E27FC236}">
                  <a16:creationId xmlns:a16="http://schemas.microsoft.com/office/drawing/2014/main" id="{96C7EB17-5BB3-E585-76C5-CDC9E79BD15F}"/>
                </a:ext>
              </a:extLst>
            </p:cNvPr>
            <p:cNvSpPr/>
            <p:nvPr/>
          </p:nvSpPr>
          <p:spPr>
            <a:xfrm>
              <a:off x="16865285" y="13437499"/>
              <a:ext cx="1954907" cy="609467"/>
            </a:xfrm>
            <a:custGeom>
              <a:avLst/>
              <a:gdLst>
                <a:gd name="connsiteX0" fmla="*/ 1951387 w 1954907"/>
                <a:gd name="connsiteY0" fmla="*/ -4315 h 609467"/>
                <a:gd name="connsiteX1" fmla="*/ 1951387 w 1954907"/>
                <a:gd name="connsiteY1" fmla="*/ 605152 h 609467"/>
                <a:gd name="connsiteX2" fmla="*/ -3521 w 1954907"/>
                <a:gd name="connsiteY2" fmla="*/ 605152 h 609467"/>
                <a:gd name="connsiteX3" fmla="*/ -3521 w 1954907"/>
                <a:gd name="connsiteY3" fmla="*/ -4315 h 609467"/>
                <a:gd name="connsiteX4" fmla="*/ 1951387 w 1954907"/>
                <a:gd name="connsiteY4" fmla="*/ -4315 h 609467"/>
                <a:gd name="connsiteX5" fmla="*/ 1913294 w 1954907"/>
                <a:gd name="connsiteY5" fmla="*/ 33770 h 609467"/>
                <a:gd name="connsiteX6" fmla="*/ 34561 w 1954907"/>
                <a:gd name="connsiteY6" fmla="*/ 33770 h 609467"/>
                <a:gd name="connsiteX7" fmla="*/ 34561 w 1954907"/>
                <a:gd name="connsiteY7" fmla="*/ 567067 h 609467"/>
                <a:gd name="connsiteX8" fmla="*/ 1913294 w 1954907"/>
                <a:gd name="connsiteY8" fmla="*/ 567067 h 609467"/>
                <a:gd name="connsiteX9" fmla="*/ 1913294 w 1954907"/>
                <a:gd name="connsiteY9" fmla="*/ 33770 h 60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907" h="609467">
                  <a:moveTo>
                    <a:pt x="1951387" y="-4315"/>
                  </a:moveTo>
                  <a:lnTo>
                    <a:pt x="1951387" y="605152"/>
                  </a:lnTo>
                  <a:lnTo>
                    <a:pt x="-3521" y="605152"/>
                  </a:lnTo>
                  <a:lnTo>
                    <a:pt x="-3521" y="-4315"/>
                  </a:lnTo>
                  <a:lnTo>
                    <a:pt x="1951387" y="-4315"/>
                  </a:lnTo>
                  <a:close/>
                  <a:moveTo>
                    <a:pt x="1913294" y="33770"/>
                  </a:moveTo>
                  <a:lnTo>
                    <a:pt x="34561" y="33770"/>
                  </a:lnTo>
                  <a:lnTo>
                    <a:pt x="34561" y="567067"/>
                  </a:lnTo>
                  <a:lnTo>
                    <a:pt x="1913294" y="567067"/>
                  </a:lnTo>
                  <a:lnTo>
                    <a:pt x="1913294" y="33770"/>
                  </a:lnTo>
                  <a:close/>
                </a:path>
              </a:pathLst>
            </a:custGeom>
            <a:solidFill>
              <a:srgbClr val="FFFFFF"/>
            </a:solidFill>
            <a:ln w="1236" cap="rnd">
              <a:noFill/>
              <a:prstDash val="solid"/>
              <a:round/>
            </a:ln>
          </p:spPr>
          <p:txBody>
            <a:bodyPr rtlCol="0" anchor="ctr"/>
            <a:lstStyle/>
            <a:p>
              <a:endParaRPr lang="en-CH" sz="4400"/>
            </a:p>
          </p:txBody>
        </p:sp>
      </p:grpSp>
      <p:grpSp>
        <p:nvGrpSpPr>
          <p:cNvPr id="966" name="Graphic 4">
            <a:extLst>
              <a:ext uri="{FF2B5EF4-FFF2-40B4-BE49-F238E27FC236}">
                <a16:creationId xmlns:a16="http://schemas.microsoft.com/office/drawing/2014/main" id="{453A1A23-F0A7-338A-820A-7C7558BFD674}"/>
              </a:ext>
            </a:extLst>
          </p:cNvPr>
          <p:cNvGrpSpPr/>
          <p:nvPr/>
        </p:nvGrpSpPr>
        <p:grpSpPr>
          <a:xfrm>
            <a:off x="17156135" y="15972381"/>
            <a:ext cx="1954907" cy="609467"/>
            <a:chOff x="17156135" y="15972381"/>
            <a:chExt cx="1954907" cy="609467"/>
          </a:xfrm>
        </p:grpSpPr>
        <p:sp>
          <p:nvSpPr>
            <p:cNvPr id="967" name="Freeform 966">
              <a:extLst>
                <a:ext uri="{FF2B5EF4-FFF2-40B4-BE49-F238E27FC236}">
                  <a16:creationId xmlns:a16="http://schemas.microsoft.com/office/drawing/2014/main" id="{32A02303-5529-6BF9-2307-5C11E71FA23A}"/>
                </a:ext>
              </a:extLst>
            </p:cNvPr>
            <p:cNvSpPr/>
            <p:nvPr/>
          </p:nvSpPr>
          <p:spPr>
            <a:xfrm>
              <a:off x="17156135" y="15972381"/>
              <a:ext cx="1954907" cy="609467"/>
            </a:xfrm>
            <a:custGeom>
              <a:avLst/>
              <a:gdLst>
                <a:gd name="connsiteX0" fmla="*/ -3425 w 1954907"/>
                <a:gd name="connsiteY0" fmla="*/ -3484 h 609467"/>
                <a:gd name="connsiteX1" fmla="*/ 1951482 w 1954907"/>
                <a:gd name="connsiteY1" fmla="*/ -3484 h 609467"/>
                <a:gd name="connsiteX2" fmla="*/ 1951482 w 1954907"/>
                <a:gd name="connsiteY2" fmla="*/ 605984 h 609467"/>
                <a:gd name="connsiteX3" fmla="*/ -3425 w 1954907"/>
                <a:gd name="connsiteY3" fmla="*/ 605984 h 609467"/>
              </a:gdLst>
              <a:ahLst/>
              <a:cxnLst>
                <a:cxn ang="0">
                  <a:pos x="connsiteX0" y="connsiteY0"/>
                </a:cxn>
                <a:cxn ang="0">
                  <a:pos x="connsiteX1" y="connsiteY1"/>
                </a:cxn>
                <a:cxn ang="0">
                  <a:pos x="connsiteX2" y="connsiteY2"/>
                </a:cxn>
                <a:cxn ang="0">
                  <a:pos x="connsiteX3" y="connsiteY3"/>
                </a:cxn>
              </a:cxnLst>
              <a:rect l="l" t="t" r="r" b="b"/>
              <a:pathLst>
                <a:path w="1954907" h="609467">
                  <a:moveTo>
                    <a:pt x="-3425" y="-3484"/>
                  </a:moveTo>
                  <a:lnTo>
                    <a:pt x="1951482" y="-3484"/>
                  </a:lnTo>
                  <a:lnTo>
                    <a:pt x="1951482" y="605984"/>
                  </a:lnTo>
                  <a:lnTo>
                    <a:pt x="-3425" y="605984"/>
                  </a:lnTo>
                  <a:close/>
                </a:path>
              </a:pathLst>
            </a:custGeom>
            <a:solidFill>
              <a:srgbClr val="FFFFFF">
                <a:alpha val="55000"/>
              </a:srgbClr>
            </a:solidFill>
            <a:ln w="1236" cap="rnd">
              <a:noFill/>
              <a:prstDash val="solid"/>
              <a:round/>
            </a:ln>
          </p:spPr>
          <p:txBody>
            <a:bodyPr rtlCol="0" anchor="ctr"/>
            <a:lstStyle/>
            <a:p>
              <a:endParaRPr lang="en-CH" sz="4400"/>
            </a:p>
          </p:txBody>
        </p:sp>
        <p:sp>
          <p:nvSpPr>
            <p:cNvPr id="968" name="Freeform 967">
              <a:extLst>
                <a:ext uri="{FF2B5EF4-FFF2-40B4-BE49-F238E27FC236}">
                  <a16:creationId xmlns:a16="http://schemas.microsoft.com/office/drawing/2014/main" id="{0C9A78CA-A97A-D4B9-AC08-FB592941230B}"/>
                </a:ext>
              </a:extLst>
            </p:cNvPr>
            <p:cNvSpPr/>
            <p:nvPr/>
          </p:nvSpPr>
          <p:spPr>
            <a:xfrm>
              <a:off x="17156135" y="15972381"/>
              <a:ext cx="1954907" cy="609467"/>
            </a:xfrm>
            <a:custGeom>
              <a:avLst/>
              <a:gdLst>
                <a:gd name="connsiteX0" fmla="*/ 1951482 w 1954907"/>
                <a:gd name="connsiteY0" fmla="*/ -3484 h 609467"/>
                <a:gd name="connsiteX1" fmla="*/ 1951482 w 1954907"/>
                <a:gd name="connsiteY1" fmla="*/ 605984 h 609467"/>
                <a:gd name="connsiteX2" fmla="*/ -3425 w 1954907"/>
                <a:gd name="connsiteY2" fmla="*/ 605984 h 609467"/>
                <a:gd name="connsiteX3" fmla="*/ -3425 w 1954907"/>
                <a:gd name="connsiteY3" fmla="*/ -3484 h 609467"/>
                <a:gd name="connsiteX4" fmla="*/ 1951482 w 1954907"/>
                <a:gd name="connsiteY4" fmla="*/ -3484 h 609467"/>
                <a:gd name="connsiteX5" fmla="*/ 1913390 w 1954907"/>
                <a:gd name="connsiteY5" fmla="*/ 34602 h 609467"/>
                <a:gd name="connsiteX6" fmla="*/ 34656 w 1954907"/>
                <a:gd name="connsiteY6" fmla="*/ 34602 h 609467"/>
                <a:gd name="connsiteX7" fmla="*/ 34656 w 1954907"/>
                <a:gd name="connsiteY7" fmla="*/ 567899 h 609467"/>
                <a:gd name="connsiteX8" fmla="*/ 1913390 w 1954907"/>
                <a:gd name="connsiteY8" fmla="*/ 567899 h 609467"/>
                <a:gd name="connsiteX9" fmla="*/ 1913390 w 1954907"/>
                <a:gd name="connsiteY9" fmla="*/ 34602 h 60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907" h="609467">
                  <a:moveTo>
                    <a:pt x="1951482" y="-3484"/>
                  </a:moveTo>
                  <a:lnTo>
                    <a:pt x="1951482" y="605984"/>
                  </a:lnTo>
                  <a:lnTo>
                    <a:pt x="-3425" y="605984"/>
                  </a:lnTo>
                  <a:lnTo>
                    <a:pt x="-3425" y="-3484"/>
                  </a:lnTo>
                  <a:lnTo>
                    <a:pt x="1951482" y="-3484"/>
                  </a:lnTo>
                  <a:close/>
                  <a:moveTo>
                    <a:pt x="1913390" y="34602"/>
                  </a:moveTo>
                  <a:lnTo>
                    <a:pt x="34656" y="34602"/>
                  </a:lnTo>
                  <a:cubicBezTo>
                    <a:pt x="34656" y="34602"/>
                    <a:pt x="34656" y="567899"/>
                    <a:pt x="34656" y="567899"/>
                  </a:cubicBezTo>
                  <a:lnTo>
                    <a:pt x="1913390" y="567899"/>
                  </a:lnTo>
                  <a:lnTo>
                    <a:pt x="1913390" y="34602"/>
                  </a:lnTo>
                  <a:close/>
                </a:path>
              </a:pathLst>
            </a:custGeom>
            <a:solidFill>
              <a:srgbClr val="FFFFFF"/>
            </a:solidFill>
            <a:ln w="1236" cap="rnd">
              <a:noFill/>
              <a:prstDash val="solid"/>
              <a:round/>
            </a:ln>
          </p:spPr>
          <p:txBody>
            <a:bodyPr rtlCol="0" anchor="ctr"/>
            <a:lstStyle/>
            <a:p>
              <a:endParaRPr lang="en-CH" sz="4400"/>
            </a:p>
          </p:txBody>
        </p:sp>
      </p:grpSp>
      <p:sp>
        <p:nvSpPr>
          <p:cNvPr id="969" name="Freeform 968">
            <a:extLst>
              <a:ext uri="{FF2B5EF4-FFF2-40B4-BE49-F238E27FC236}">
                <a16:creationId xmlns:a16="http://schemas.microsoft.com/office/drawing/2014/main" id="{9BB952DB-9887-A3E9-DD9B-A67856CCB14C}"/>
              </a:ext>
            </a:extLst>
          </p:cNvPr>
          <p:cNvSpPr/>
          <p:nvPr/>
        </p:nvSpPr>
        <p:spPr>
          <a:xfrm>
            <a:off x="23592563" y="12303595"/>
            <a:ext cx="7922584" cy="838016"/>
          </a:xfrm>
          <a:custGeom>
            <a:avLst/>
            <a:gdLst>
              <a:gd name="connsiteX0" fmla="*/ -334 w 7922584"/>
              <a:gd name="connsiteY0" fmla="*/ -4650 h 838016"/>
              <a:gd name="connsiteX1" fmla="*/ 7922251 w 7922584"/>
              <a:gd name="connsiteY1" fmla="*/ -4650 h 838016"/>
              <a:gd name="connsiteX2" fmla="*/ 7922251 w 7922584"/>
              <a:gd name="connsiteY2" fmla="*/ 833366 h 838016"/>
              <a:gd name="connsiteX3" fmla="*/ -334 w 7922584"/>
              <a:gd name="connsiteY3" fmla="*/ 833366 h 838016"/>
            </a:gdLst>
            <a:ahLst/>
            <a:cxnLst>
              <a:cxn ang="0">
                <a:pos x="connsiteX0" y="connsiteY0"/>
              </a:cxn>
              <a:cxn ang="0">
                <a:pos x="connsiteX1" y="connsiteY1"/>
              </a:cxn>
              <a:cxn ang="0">
                <a:pos x="connsiteX2" y="connsiteY2"/>
              </a:cxn>
              <a:cxn ang="0">
                <a:pos x="connsiteX3" y="connsiteY3"/>
              </a:cxn>
            </a:cxnLst>
            <a:rect l="l" t="t" r="r" b="b"/>
            <a:pathLst>
              <a:path w="7922584" h="838016">
                <a:moveTo>
                  <a:pt x="-334" y="-4650"/>
                </a:moveTo>
                <a:lnTo>
                  <a:pt x="7922251" y="-4650"/>
                </a:lnTo>
                <a:lnTo>
                  <a:pt x="7922251" y="833366"/>
                </a:lnTo>
                <a:lnTo>
                  <a:pt x="-334" y="833366"/>
                </a:lnTo>
                <a:close/>
              </a:path>
            </a:pathLst>
          </a:custGeom>
          <a:solidFill>
            <a:srgbClr val="A6E4C6">
              <a:alpha val="55000"/>
            </a:srgbClr>
          </a:solidFill>
          <a:ln w="3195" cap="rnd">
            <a:noFill/>
            <a:prstDash val="solid"/>
            <a:round/>
          </a:ln>
        </p:spPr>
        <p:txBody>
          <a:bodyPr rtlCol="0" anchor="ctr"/>
          <a:lstStyle/>
          <a:p>
            <a:endParaRPr lang="en-CH" sz="4400"/>
          </a:p>
        </p:txBody>
      </p:sp>
      <p:sp>
        <p:nvSpPr>
          <p:cNvPr id="970" name="Freeform 969">
            <a:extLst>
              <a:ext uri="{FF2B5EF4-FFF2-40B4-BE49-F238E27FC236}">
                <a16:creationId xmlns:a16="http://schemas.microsoft.com/office/drawing/2014/main" id="{37534312-FF86-3C64-D93A-8DE89D0EAA90}"/>
              </a:ext>
            </a:extLst>
          </p:cNvPr>
          <p:cNvSpPr/>
          <p:nvPr/>
        </p:nvSpPr>
        <p:spPr>
          <a:xfrm>
            <a:off x="23564705" y="15610326"/>
            <a:ext cx="7958659" cy="838016"/>
          </a:xfrm>
          <a:custGeom>
            <a:avLst/>
            <a:gdLst>
              <a:gd name="connsiteX0" fmla="*/ -337 w 7958659"/>
              <a:gd name="connsiteY0" fmla="*/ -3565 h 838016"/>
              <a:gd name="connsiteX1" fmla="*/ 7958322 w 7958659"/>
              <a:gd name="connsiteY1" fmla="*/ -3565 h 838016"/>
              <a:gd name="connsiteX2" fmla="*/ 7958322 w 7958659"/>
              <a:gd name="connsiteY2" fmla="*/ 834451 h 838016"/>
              <a:gd name="connsiteX3" fmla="*/ -337 w 7958659"/>
              <a:gd name="connsiteY3" fmla="*/ 834451 h 838016"/>
            </a:gdLst>
            <a:ahLst/>
            <a:cxnLst>
              <a:cxn ang="0">
                <a:pos x="connsiteX0" y="connsiteY0"/>
              </a:cxn>
              <a:cxn ang="0">
                <a:pos x="connsiteX1" y="connsiteY1"/>
              </a:cxn>
              <a:cxn ang="0">
                <a:pos x="connsiteX2" y="connsiteY2"/>
              </a:cxn>
              <a:cxn ang="0">
                <a:pos x="connsiteX3" y="connsiteY3"/>
              </a:cxn>
            </a:cxnLst>
            <a:rect l="l" t="t" r="r" b="b"/>
            <a:pathLst>
              <a:path w="7958659" h="838016">
                <a:moveTo>
                  <a:pt x="-337" y="-3565"/>
                </a:moveTo>
                <a:lnTo>
                  <a:pt x="7958322" y="-3565"/>
                </a:lnTo>
                <a:lnTo>
                  <a:pt x="7958322" y="834451"/>
                </a:lnTo>
                <a:lnTo>
                  <a:pt x="-337" y="834451"/>
                </a:lnTo>
                <a:close/>
              </a:path>
            </a:pathLst>
          </a:custGeom>
          <a:solidFill>
            <a:srgbClr val="DDF5D1">
              <a:alpha val="55000"/>
            </a:srgbClr>
          </a:solidFill>
          <a:ln w="3205" cap="rnd">
            <a:noFill/>
            <a:prstDash val="solid"/>
            <a:round/>
          </a:ln>
        </p:spPr>
        <p:txBody>
          <a:bodyPr rtlCol="0" anchor="ctr"/>
          <a:lstStyle/>
          <a:p>
            <a:endParaRPr lang="en-CH" sz="4400"/>
          </a:p>
        </p:txBody>
      </p:sp>
      <p:sp>
        <p:nvSpPr>
          <p:cNvPr id="971" name="Freeform 970">
            <a:extLst>
              <a:ext uri="{FF2B5EF4-FFF2-40B4-BE49-F238E27FC236}">
                <a16:creationId xmlns:a16="http://schemas.microsoft.com/office/drawing/2014/main" id="{93288FA8-CEBC-309A-E5FB-27B1103FC78F}"/>
              </a:ext>
            </a:extLst>
          </p:cNvPr>
          <p:cNvSpPr/>
          <p:nvPr/>
        </p:nvSpPr>
        <p:spPr>
          <a:xfrm>
            <a:off x="23564705" y="16646049"/>
            <a:ext cx="7958659" cy="838016"/>
          </a:xfrm>
          <a:custGeom>
            <a:avLst/>
            <a:gdLst>
              <a:gd name="connsiteX0" fmla="*/ -337 w 7958659"/>
              <a:gd name="connsiteY0" fmla="*/ -3225 h 838016"/>
              <a:gd name="connsiteX1" fmla="*/ 7958322 w 7958659"/>
              <a:gd name="connsiteY1" fmla="*/ -3225 h 838016"/>
              <a:gd name="connsiteX2" fmla="*/ 7958322 w 7958659"/>
              <a:gd name="connsiteY2" fmla="*/ 834791 h 838016"/>
              <a:gd name="connsiteX3" fmla="*/ -337 w 7958659"/>
              <a:gd name="connsiteY3" fmla="*/ 834791 h 838016"/>
            </a:gdLst>
            <a:ahLst/>
            <a:cxnLst>
              <a:cxn ang="0">
                <a:pos x="connsiteX0" y="connsiteY0"/>
              </a:cxn>
              <a:cxn ang="0">
                <a:pos x="connsiteX1" y="connsiteY1"/>
              </a:cxn>
              <a:cxn ang="0">
                <a:pos x="connsiteX2" y="connsiteY2"/>
              </a:cxn>
              <a:cxn ang="0">
                <a:pos x="connsiteX3" y="connsiteY3"/>
              </a:cxn>
            </a:cxnLst>
            <a:rect l="l" t="t" r="r" b="b"/>
            <a:pathLst>
              <a:path w="7958659" h="838016">
                <a:moveTo>
                  <a:pt x="-337" y="-3225"/>
                </a:moveTo>
                <a:lnTo>
                  <a:pt x="7958322" y="-3225"/>
                </a:lnTo>
                <a:lnTo>
                  <a:pt x="7958322" y="834791"/>
                </a:lnTo>
                <a:lnTo>
                  <a:pt x="-337" y="834791"/>
                </a:lnTo>
                <a:close/>
              </a:path>
            </a:pathLst>
          </a:custGeom>
          <a:solidFill>
            <a:srgbClr val="DDF5D1">
              <a:alpha val="55000"/>
            </a:srgbClr>
          </a:solidFill>
          <a:ln w="3205" cap="rnd">
            <a:noFill/>
            <a:prstDash val="solid"/>
            <a:round/>
          </a:ln>
        </p:spPr>
        <p:txBody>
          <a:bodyPr rtlCol="0" anchor="ctr"/>
          <a:lstStyle/>
          <a:p>
            <a:endParaRPr lang="en-CH" sz="4400"/>
          </a:p>
        </p:txBody>
      </p:sp>
      <p:sp>
        <p:nvSpPr>
          <p:cNvPr id="972" name="Freeform 971">
            <a:extLst>
              <a:ext uri="{FF2B5EF4-FFF2-40B4-BE49-F238E27FC236}">
                <a16:creationId xmlns:a16="http://schemas.microsoft.com/office/drawing/2014/main" id="{C4425771-5EB5-B3AF-B5DC-A9BCED3727BB}"/>
              </a:ext>
            </a:extLst>
          </p:cNvPr>
          <p:cNvSpPr/>
          <p:nvPr/>
        </p:nvSpPr>
        <p:spPr>
          <a:xfrm>
            <a:off x="23564705" y="17705366"/>
            <a:ext cx="7958659" cy="838016"/>
          </a:xfrm>
          <a:custGeom>
            <a:avLst/>
            <a:gdLst>
              <a:gd name="connsiteX0" fmla="*/ -337 w 7958659"/>
              <a:gd name="connsiteY0" fmla="*/ -2877 h 838016"/>
              <a:gd name="connsiteX1" fmla="*/ 7958322 w 7958659"/>
              <a:gd name="connsiteY1" fmla="*/ -2877 h 838016"/>
              <a:gd name="connsiteX2" fmla="*/ 7958322 w 7958659"/>
              <a:gd name="connsiteY2" fmla="*/ 835139 h 838016"/>
              <a:gd name="connsiteX3" fmla="*/ -337 w 7958659"/>
              <a:gd name="connsiteY3" fmla="*/ 835139 h 838016"/>
            </a:gdLst>
            <a:ahLst/>
            <a:cxnLst>
              <a:cxn ang="0">
                <a:pos x="connsiteX0" y="connsiteY0"/>
              </a:cxn>
              <a:cxn ang="0">
                <a:pos x="connsiteX1" y="connsiteY1"/>
              </a:cxn>
              <a:cxn ang="0">
                <a:pos x="connsiteX2" y="connsiteY2"/>
              </a:cxn>
              <a:cxn ang="0">
                <a:pos x="connsiteX3" y="connsiteY3"/>
              </a:cxn>
            </a:cxnLst>
            <a:rect l="l" t="t" r="r" b="b"/>
            <a:pathLst>
              <a:path w="7958659" h="838016">
                <a:moveTo>
                  <a:pt x="-337" y="-2877"/>
                </a:moveTo>
                <a:lnTo>
                  <a:pt x="7958322" y="-2877"/>
                </a:lnTo>
                <a:lnTo>
                  <a:pt x="7958322" y="835139"/>
                </a:lnTo>
                <a:lnTo>
                  <a:pt x="-337" y="835139"/>
                </a:lnTo>
                <a:close/>
              </a:path>
            </a:pathLst>
          </a:custGeom>
          <a:solidFill>
            <a:srgbClr val="DDF5D1">
              <a:alpha val="55000"/>
            </a:srgbClr>
          </a:solidFill>
          <a:ln w="3205" cap="rnd">
            <a:noFill/>
            <a:prstDash val="solid"/>
            <a:round/>
          </a:ln>
        </p:spPr>
        <p:txBody>
          <a:bodyPr rtlCol="0" anchor="ctr"/>
          <a:lstStyle/>
          <a:p>
            <a:endParaRPr lang="en-CH" sz="4400"/>
          </a:p>
        </p:txBody>
      </p:sp>
      <p:sp>
        <p:nvSpPr>
          <p:cNvPr id="973" name="Freeform 972">
            <a:extLst>
              <a:ext uri="{FF2B5EF4-FFF2-40B4-BE49-F238E27FC236}">
                <a16:creationId xmlns:a16="http://schemas.microsoft.com/office/drawing/2014/main" id="{FDE4723F-D251-A8BD-C4D8-2B0FE79935AC}"/>
              </a:ext>
            </a:extLst>
          </p:cNvPr>
          <p:cNvSpPr/>
          <p:nvPr/>
        </p:nvSpPr>
        <p:spPr>
          <a:xfrm>
            <a:off x="23579323" y="13310222"/>
            <a:ext cx="7922584" cy="838016"/>
          </a:xfrm>
          <a:custGeom>
            <a:avLst/>
            <a:gdLst>
              <a:gd name="connsiteX0" fmla="*/ -338 w 7922584"/>
              <a:gd name="connsiteY0" fmla="*/ -4320 h 838016"/>
              <a:gd name="connsiteX1" fmla="*/ 7922247 w 7922584"/>
              <a:gd name="connsiteY1" fmla="*/ -4320 h 838016"/>
              <a:gd name="connsiteX2" fmla="*/ 7922247 w 7922584"/>
              <a:gd name="connsiteY2" fmla="*/ 833697 h 838016"/>
              <a:gd name="connsiteX3" fmla="*/ -338 w 7922584"/>
              <a:gd name="connsiteY3" fmla="*/ 833697 h 838016"/>
            </a:gdLst>
            <a:ahLst/>
            <a:cxnLst>
              <a:cxn ang="0">
                <a:pos x="connsiteX0" y="connsiteY0"/>
              </a:cxn>
              <a:cxn ang="0">
                <a:pos x="connsiteX1" y="connsiteY1"/>
              </a:cxn>
              <a:cxn ang="0">
                <a:pos x="connsiteX2" y="connsiteY2"/>
              </a:cxn>
              <a:cxn ang="0">
                <a:pos x="connsiteX3" y="connsiteY3"/>
              </a:cxn>
            </a:cxnLst>
            <a:rect l="l" t="t" r="r" b="b"/>
            <a:pathLst>
              <a:path w="7922584" h="838016">
                <a:moveTo>
                  <a:pt x="-338" y="-4320"/>
                </a:moveTo>
                <a:lnTo>
                  <a:pt x="7922247" y="-4320"/>
                </a:lnTo>
                <a:lnTo>
                  <a:pt x="7922247" y="833697"/>
                </a:lnTo>
                <a:lnTo>
                  <a:pt x="-338" y="833697"/>
                </a:lnTo>
                <a:close/>
              </a:path>
            </a:pathLst>
          </a:custGeom>
          <a:solidFill>
            <a:srgbClr val="A6E4C6">
              <a:alpha val="55000"/>
            </a:srgbClr>
          </a:solidFill>
          <a:ln w="3195" cap="rnd">
            <a:noFill/>
            <a:prstDash val="solid"/>
            <a:round/>
          </a:ln>
        </p:spPr>
        <p:txBody>
          <a:bodyPr rtlCol="0" anchor="ctr"/>
          <a:lstStyle/>
          <a:p>
            <a:endParaRPr lang="en-CH" sz="4400"/>
          </a:p>
        </p:txBody>
      </p:sp>
      <p:sp>
        <p:nvSpPr>
          <p:cNvPr id="974" name="TextBox 973">
            <a:extLst>
              <a:ext uri="{FF2B5EF4-FFF2-40B4-BE49-F238E27FC236}">
                <a16:creationId xmlns:a16="http://schemas.microsoft.com/office/drawing/2014/main" id="{0CD89BEA-82EE-2F28-FD28-FE79AE203B08}"/>
              </a:ext>
            </a:extLst>
          </p:cNvPr>
          <p:cNvSpPr txBox="1"/>
          <p:nvPr/>
        </p:nvSpPr>
        <p:spPr>
          <a:xfrm>
            <a:off x="13250069" y="13147495"/>
            <a:ext cx="1721946"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Urban</a:t>
            </a:r>
          </a:p>
        </p:txBody>
      </p:sp>
      <p:sp>
        <p:nvSpPr>
          <p:cNvPr id="975" name="TextBox 974">
            <a:extLst>
              <a:ext uri="{FF2B5EF4-FFF2-40B4-BE49-F238E27FC236}">
                <a16:creationId xmlns:a16="http://schemas.microsoft.com/office/drawing/2014/main" id="{9D0C9FF8-04BE-517A-30FD-464C6D026FCD}"/>
              </a:ext>
            </a:extLst>
          </p:cNvPr>
          <p:cNvSpPr txBox="1"/>
          <p:nvPr/>
        </p:nvSpPr>
        <p:spPr>
          <a:xfrm>
            <a:off x="16941331" y="13354484"/>
            <a:ext cx="2004075" cy="769441"/>
          </a:xfrm>
          <a:prstGeom prst="rect">
            <a:avLst/>
          </a:prstGeom>
          <a:noFill/>
        </p:spPr>
        <p:txBody>
          <a:bodyPr wrap="none" rtlCol="0">
            <a:spAutoFit/>
          </a:bodyPr>
          <a:lstStyle/>
          <a:p>
            <a:pPr algn="l"/>
            <a:r>
              <a:rPr lang="en-CH" sz="4400" i="1" spc="0" baseline="0" dirty="0">
                <a:ln/>
                <a:solidFill>
                  <a:srgbClr val="000080"/>
                </a:solidFill>
                <a:latin typeface="Arial"/>
                <a:cs typeface="Arial"/>
                <a:sym typeface="Arial"/>
                <a:rtl val="0"/>
              </a:rPr>
              <a:t>Rural 2</a:t>
            </a:r>
          </a:p>
        </p:txBody>
      </p:sp>
      <p:sp>
        <p:nvSpPr>
          <p:cNvPr id="976" name="TextBox 975">
            <a:extLst>
              <a:ext uri="{FF2B5EF4-FFF2-40B4-BE49-F238E27FC236}">
                <a16:creationId xmlns:a16="http://schemas.microsoft.com/office/drawing/2014/main" id="{47516A03-BCA6-5850-B438-BB3013B932AD}"/>
              </a:ext>
            </a:extLst>
          </p:cNvPr>
          <p:cNvSpPr txBox="1"/>
          <p:nvPr/>
        </p:nvSpPr>
        <p:spPr>
          <a:xfrm>
            <a:off x="17246046" y="15921678"/>
            <a:ext cx="2004075" cy="769441"/>
          </a:xfrm>
          <a:prstGeom prst="rect">
            <a:avLst/>
          </a:prstGeom>
          <a:noFill/>
        </p:spPr>
        <p:txBody>
          <a:bodyPr wrap="none" rtlCol="0">
            <a:spAutoFit/>
          </a:bodyPr>
          <a:lstStyle/>
          <a:p>
            <a:pPr algn="l"/>
            <a:r>
              <a:rPr lang="en-CH" sz="4400" i="1" spc="0" baseline="0" dirty="0">
                <a:ln/>
                <a:solidFill>
                  <a:srgbClr val="000080"/>
                </a:solidFill>
                <a:latin typeface="Arial"/>
                <a:cs typeface="Arial"/>
                <a:sym typeface="Arial"/>
                <a:rtl val="0"/>
              </a:rPr>
              <a:t>Rural 1</a:t>
            </a:r>
          </a:p>
        </p:txBody>
      </p:sp>
      <p:sp>
        <p:nvSpPr>
          <p:cNvPr id="977" name="TextBox 976">
            <a:extLst>
              <a:ext uri="{FF2B5EF4-FFF2-40B4-BE49-F238E27FC236}">
                <a16:creationId xmlns:a16="http://schemas.microsoft.com/office/drawing/2014/main" id="{7030B4AA-856C-8F08-4459-3B780B1D69C1}"/>
              </a:ext>
            </a:extLst>
          </p:cNvPr>
          <p:cNvSpPr txBox="1"/>
          <p:nvPr/>
        </p:nvSpPr>
        <p:spPr>
          <a:xfrm>
            <a:off x="12596367" y="17974642"/>
            <a:ext cx="100059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-5  </a:t>
            </a:r>
          </a:p>
        </p:txBody>
      </p:sp>
      <p:sp>
        <p:nvSpPr>
          <p:cNvPr id="978" name="TextBox 977">
            <a:extLst>
              <a:ext uri="{FF2B5EF4-FFF2-40B4-BE49-F238E27FC236}">
                <a16:creationId xmlns:a16="http://schemas.microsoft.com/office/drawing/2014/main" id="{647B2AA1-988C-1FDD-5DB9-C797777F3D65}"/>
              </a:ext>
            </a:extLst>
          </p:cNvPr>
          <p:cNvSpPr txBox="1"/>
          <p:nvPr/>
        </p:nvSpPr>
        <p:spPr>
          <a:xfrm>
            <a:off x="13510511"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79" name="TextBox 978">
            <a:extLst>
              <a:ext uri="{FF2B5EF4-FFF2-40B4-BE49-F238E27FC236}">
                <a16:creationId xmlns:a16="http://schemas.microsoft.com/office/drawing/2014/main" id="{A409D607-952F-A3A5-F3BE-4D1256C4CCF1}"/>
              </a:ext>
            </a:extLst>
          </p:cNvPr>
          <p:cNvSpPr txBox="1"/>
          <p:nvPr/>
        </p:nvSpPr>
        <p:spPr>
          <a:xfrm>
            <a:off x="13967582"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80" name="TextBox 979">
            <a:extLst>
              <a:ext uri="{FF2B5EF4-FFF2-40B4-BE49-F238E27FC236}">
                <a16:creationId xmlns:a16="http://schemas.microsoft.com/office/drawing/2014/main" id="{E2E84C7F-34DE-7F5A-0DCF-A0B63E5D7E57}"/>
              </a:ext>
            </a:extLst>
          </p:cNvPr>
          <p:cNvSpPr txBox="1"/>
          <p:nvPr/>
        </p:nvSpPr>
        <p:spPr>
          <a:xfrm>
            <a:off x="14424654"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81" name="TextBox 980">
            <a:extLst>
              <a:ext uri="{FF2B5EF4-FFF2-40B4-BE49-F238E27FC236}">
                <a16:creationId xmlns:a16="http://schemas.microsoft.com/office/drawing/2014/main" id="{901CA332-30CE-BB70-8668-8002E6F43DF1}"/>
              </a:ext>
            </a:extLst>
          </p:cNvPr>
          <p:cNvSpPr txBox="1"/>
          <p:nvPr/>
        </p:nvSpPr>
        <p:spPr>
          <a:xfrm>
            <a:off x="14881726"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82" name="TextBox 981">
            <a:extLst>
              <a:ext uri="{FF2B5EF4-FFF2-40B4-BE49-F238E27FC236}">
                <a16:creationId xmlns:a16="http://schemas.microsoft.com/office/drawing/2014/main" id="{B0F42432-E0C0-F8FB-C15E-DC9F4774FAA3}"/>
              </a:ext>
            </a:extLst>
          </p:cNvPr>
          <p:cNvSpPr txBox="1"/>
          <p:nvPr/>
        </p:nvSpPr>
        <p:spPr>
          <a:xfrm>
            <a:off x="15338797"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83" name="TextBox 982">
            <a:extLst>
              <a:ext uri="{FF2B5EF4-FFF2-40B4-BE49-F238E27FC236}">
                <a16:creationId xmlns:a16="http://schemas.microsoft.com/office/drawing/2014/main" id="{60A0387D-375B-9EB2-BB62-D5A1C834586D}"/>
              </a:ext>
            </a:extLst>
          </p:cNvPr>
          <p:cNvSpPr txBox="1"/>
          <p:nvPr/>
        </p:nvSpPr>
        <p:spPr>
          <a:xfrm>
            <a:off x="15795869" y="17974642"/>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0</a:t>
            </a:r>
          </a:p>
        </p:txBody>
      </p:sp>
      <p:sp>
        <p:nvSpPr>
          <p:cNvPr id="984" name="TextBox 983">
            <a:extLst>
              <a:ext uri="{FF2B5EF4-FFF2-40B4-BE49-F238E27FC236}">
                <a16:creationId xmlns:a16="http://schemas.microsoft.com/office/drawing/2014/main" id="{10A5FD8E-268D-3D95-1D82-89E7AA09CF5E}"/>
              </a:ext>
            </a:extLst>
          </p:cNvPr>
          <p:cNvSpPr txBox="1"/>
          <p:nvPr/>
        </p:nvSpPr>
        <p:spPr>
          <a:xfrm>
            <a:off x="16069021"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85" name="TextBox 984">
            <a:extLst>
              <a:ext uri="{FF2B5EF4-FFF2-40B4-BE49-F238E27FC236}">
                <a16:creationId xmlns:a16="http://schemas.microsoft.com/office/drawing/2014/main" id="{0AA6807F-EC01-1ABF-0B17-F7F38E2C704D}"/>
              </a:ext>
            </a:extLst>
          </p:cNvPr>
          <p:cNvSpPr txBox="1"/>
          <p:nvPr/>
        </p:nvSpPr>
        <p:spPr>
          <a:xfrm>
            <a:off x="16252941"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86" name="TextBox 985">
            <a:extLst>
              <a:ext uri="{FF2B5EF4-FFF2-40B4-BE49-F238E27FC236}">
                <a16:creationId xmlns:a16="http://schemas.microsoft.com/office/drawing/2014/main" id="{29D4AD51-5D71-480F-FC2E-0B8D6AF1B4E6}"/>
              </a:ext>
            </a:extLst>
          </p:cNvPr>
          <p:cNvSpPr txBox="1"/>
          <p:nvPr/>
        </p:nvSpPr>
        <p:spPr>
          <a:xfrm>
            <a:off x="16710013"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87" name="TextBox 986">
            <a:extLst>
              <a:ext uri="{FF2B5EF4-FFF2-40B4-BE49-F238E27FC236}">
                <a16:creationId xmlns:a16="http://schemas.microsoft.com/office/drawing/2014/main" id="{614EFC43-491B-3C1E-53BA-00F309493D27}"/>
              </a:ext>
            </a:extLst>
          </p:cNvPr>
          <p:cNvSpPr txBox="1"/>
          <p:nvPr/>
        </p:nvSpPr>
        <p:spPr>
          <a:xfrm>
            <a:off x="17167085"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88" name="TextBox 987">
            <a:extLst>
              <a:ext uri="{FF2B5EF4-FFF2-40B4-BE49-F238E27FC236}">
                <a16:creationId xmlns:a16="http://schemas.microsoft.com/office/drawing/2014/main" id="{303CEAD4-AE3F-B694-B02E-6555078307FB}"/>
              </a:ext>
            </a:extLst>
          </p:cNvPr>
          <p:cNvSpPr txBox="1"/>
          <p:nvPr/>
        </p:nvSpPr>
        <p:spPr>
          <a:xfrm>
            <a:off x="17624156" y="17974642"/>
            <a:ext cx="34176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89" name="TextBox 988">
            <a:extLst>
              <a:ext uri="{FF2B5EF4-FFF2-40B4-BE49-F238E27FC236}">
                <a16:creationId xmlns:a16="http://schemas.microsoft.com/office/drawing/2014/main" id="{AC2B4F97-FE37-8894-BC92-D9DBC3AA9894}"/>
              </a:ext>
            </a:extLst>
          </p:cNvPr>
          <p:cNvSpPr txBox="1"/>
          <p:nvPr/>
        </p:nvSpPr>
        <p:spPr>
          <a:xfrm>
            <a:off x="18081228" y="17974642"/>
            <a:ext cx="112723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990" name="TextBox 989">
            <a:extLst>
              <a:ext uri="{FF2B5EF4-FFF2-40B4-BE49-F238E27FC236}">
                <a16:creationId xmlns:a16="http://schemas.microsoft.com/office/drawing/2014/main" id="{55A4D7A0-C5E9-63E0-98DF-8F98E86952FE}"/>
              </a:ext>
            </a:extLst>
          </p:cNvPr>
          <p:cNvSpPr txBox="1"/>
          <p:nvPr/>
        </p:nvSpPr>
        <p:spPr>
          <a:xfrm>
            <a:off x="19006507" y="17974642"/>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5</a:t>
            </a:r>
          </a:p>
        </p:txBody>
      </p:sp>
      <p:sp>
        <p:nvSpPr>
          <p:cNvPr id="991" name="Freeform 990">
            <a:extLst>
              <a:ext uri="{FF2B5EF4-FFF2-40B4-BE49-F238E27FC236}">
                <a16:creationId xmlns:a16="http://schemas.microsoft.com/office/drawing/2014/main" id="{AF940D07-DBBA-09B4-3056-087A14693D12}"/>
              </a:ext>
            </a:extLst>
          </p:cNvPr>
          <p:cNvSpPr/>
          <p:nvPr/>
        </p:nvSpPr>
        <p:spPr>
          <a:xfrm>
            <a:off x="23712555" y="2155899"/>
            <a:ext cx="1904466" cy="1388778"/>
          </a:xfrm>
          <a:custGeom>
            <a:avLst/>
            <a:gdLst>
              <a:gd name="connsiteX0" fmla="*/ 324621 w 1904466"/>
              <a:gd name="connsiteY0" fmla="*/ 78441 h 1388778"/>
              <a:gd name="connsiteX1" fmla="*/ 351131 w 1904466"/>
              <a:gd name="connsiteY1" fmla="*/ 24838 h 1388778"/>
              <a:gd name="connsiteX2" fmla="*/ 520705 w 1904466"/>
              <a:gd name="connsiteY2" fmla="*/ -942 h 1388778"/>
              <a:gd name="connsiteX3" fmla="*/ 536856 w 1904466"/>
              <a:gd name="connsiteY3" fmla="*/ 133186 h 1388778"/>
              <a:gd name="connsiteX4" fmla="*/ 871890 w 1904466"/>
              <a:gd name="connsiteY4" fmla="*/ 124897 h 1388778"/>
              <a:gd name="connsiteX5" fmla="*/ 1103015 w 1904466"/>
              <a:gd name="connsiteY5" fmla="*/ 196678 h 1388778"/>
              <a:gd name="connsiteX6" fmla="*/ 1621488 w 1904466"/>
              <a:gd name="connsiteY6" fmla="*/ 254577 h 1388778"/>
              <a:gd name="connsiteX7" fmla="*/ 1877294 w 1904466"/>
              <a:gd name="connsiteY7" fmla="*/ 530193 h 1388778"/>
              <a:gd name="connsiteX8" fmla="*/ 1853071 w 1904466"/>
              <a:gd name="connsiteY8" fmla="*/ 817390 h 1388778"/>
              <a:gd name="connsiteX9" fmla="*/ 1863430 w 1904466"/>
              <a:gd name="connsiteY9" fmla="*/ 931848 h 1388778"/>
              <a:gd name="connsiteX10" fmla="*/ 1883388 w 1904466"/>
              <a:gd name="connsiteY10" fmla="*/ 981534 h 1388778"/>
              <a:gd name="connsiteX11" fmla="*/ 1896035 w 1904466"/>
              <a:gd name="connsiteY11" fmla="*/ 1133901 h 1388778"/>
              <a:gd name="connsiteX12" fmla="*/ 1836919 w 1904466"/>
              <a:gd name="connsiteY12" fmla="*/ 954108 h 1388778"/>
              <a:gd name="connsiteX13" fmla="*/ 1839359 w 1904466"/>
              <a:gd name="connsiteY13" fmla="*/ 706649 h 1388778"/>
              <a:gd name="connsiteX14" fmla="*/ 1751295 w 1904466"/>
              <a:gd name="connsiteY14" fmla="*/ 468180 h 1388778"/>
              <a:gd name="connsiteX15" fmla="*/ 1739107 w 1904466"/>
              <a:gd name="connsiteY15" fmla="*/ 1023801 h 1388778"/>
              <a:gd name="connsiteX16" fmla="*/ 1771863 w 1904466"/>
              <a:gd name="connsiteY16" fmla="*/ 1127883 h 1388778"/>
              <a:gd name="connsiteX17" fmla="*/ 1798068 w 1904466"/>
              <a:gd name="connsiteY17" fmla="*/ 1224255 h 1388778"/>
              <a:gd name="connsiteX18" fmla="*/ 1731030 w 1904466"/>
              <a:gd name="connsiteY18" fmla="*/ 1387836 h 1388778"/>
              <a:gd name="connsiteX19" fmla="*/ 1630629 w 1904466"/>
              <a:gd name="connsiteY19" fmla="*/ 1385626 h 1388778"/>
              <a:gd name="connsiteX20" fmla="*/ 1636417 w 1904466"/>
              <a:gd name="connsiteY20" fmla="*/ 1333654 h 1388778"/>
              <a:gd name="connsiteX21" fmla="*/ 1681821 w 1904466"/>
              <a:gd name="connsiteY21" fmla="*/ 1269462 h 1388778"/>
              <a:gd name="connsiteX22" fmla="*/ 1718235 w 1904466"/>
              <a:gd name="connsiteY22" fmla="*/ 1174416 h 1388778"/>
              <a:gd name="connsiteX23" fmla="*/ 1617373 w 1904466"/>
              <a:gd name="connsiteY23" fmla="*/ 1094179 h 1388778"/>
              <a:gd name="connsiteX24" fmla="*/ 1568008 w 1904466"/>
              <a:gd name="connsiteY24" fmla="*/ 1213437 h 1388778"/>
              <a:gd name="connsiteX25" fmla="*/ 1515141 w 1904466"/>
              <a:gd name="connsiteY25" fmla="*/ 1375144 h 1388778"/>
              <a:gd name="connsiteX26" fmla="*/ 1426471 w 1904466"/>
              <a:gd name="connsiteY26" fmla="*/ 1372538 h 1388778"/>
              <a:gd name="connsiteX27" fmla="*/ 1440335 w 1904466"/>
              <a:gd name="connsiteY27" fmla="*/ 1295776 h 1388778"/>
              <a:gd name="connsiteX28" fmla="*/ 1492591 w 1904466"/>
              <a:gd name="connsiteY28" fmla="*/ 1152124 h 1388778"/>
              <a:gd name="connsiteX29" fmla="*/ 787025 w 1904466"/>
              <a:gd name="connsiteY29" fmla="*/ 992977 h 1388778"/>
              <a:gd name="connsiteX30" fmla="*/ 755792 w 1904466"/>
              <a:gd name="connsiteY30" fmla="*/ 1157457 h 1388778"/>
              <a:gd name="connsiteX31" fmla="*/ 729281 w 1904466"/>
              <a:gd name="connsiteY31" fmla="*/ 1264221 h 1388778"/>
              <a:gd name="connsiteX32" fmla="*/ 715265 w 1904466"/>
              <a:gd name="connsiteY32" fmla="*/ 1362452 h 1388778"/>
              <a:gd name="connsiteX33" fmla="*/ 632687 w 1904466"/>
              <a:gd name="connsiteY33" fmla="*/ 1361309 h 1388778"/>
              <a:gd name="connsiteX34" fmla="*/ 660874 w 1904466"/>
              <a:gd name="connsiteY34" fmla="*/ 1274917 h 1388778"/>
              <a:gd name="connsiteX35" fmla="*/ 665901 w 1904466"/>
              <a:gd name="connsiteY35" fmla="*/ 1069313 h 1388778"/>
              <a:gd name="connsiteX36" fmla="*/ 597188 w 1904466"/>
              <a:gd name="connsiteY36" fmla="*/ 975013 h 1388778"/>
              <a:gd name="connsiteX37" fmla="*/ 588657 w 1904466"/>
              <a:gd name="connsiteY37" fmla="*/ 1145055 h 1388778"/>
              <a:gd name="connsiteX38" fmla="*/ 560623 w 1904466"/>
              <a:gd name="connsiteY38" fmla="*/ 1283190 h 1388778"/>
              <a:gd name="connsiteX39" fmla="*/ 537464 w 1904466"/>
              <a:gd name="connsiteY39" fmla="*/ 1349744 h 1388778"/>
              <a:gd name="connsiteX40" fmla="*/ 456563 w 1904466"/>
              <a:gd name="connsiteY40" fmla="*/ 1353919 h 1388778"/>
              <a:gd name="connsiteX41" fmla="*/ 500290 w 1904466"/>
              <a:gd name="connsiteY41" fmla="*/ 1256191 h 1388778"/>
              <a:gd name="connsiteX42" fmla="*/ 504402 w 1904466"/>
              <a:gd name="connsiteY42" fmla="*/ 1101798 h 1388778"/>
              <a:gd name="connsiteX43" fmla="*/ 480178 w 1904466"/>
              <a:gd name="connsiteY43" fmla="*/ 878413 h 1388778"/>
              <a:gd name="connsiteX44" fmla="*/ 418017 w 1904466"/>
              <a:gd name="connsiteY44" fmla="*/ 648064 h 1388778"/>
              <a:gd name="connsiteX45" fmla="*/ 258193 w 1904466"/>
              <a:gd name="connsiteY45" fmla="*/ 524434 h 1388778"/>
              <a:gd name="connsiteX46" fmla="*/ 55101 w 1904466"/>
              <a:gd name="connsiteY46" fmla="*/ 422851 h 1388778"/>
              <a:gd name="connsiteX47" fmla="*/ -8432 w 1904466"/>
              <a:gd name="connsiteY47" fmla="*/ 346668 h 1388778"/>
              <a:gd name="connsiteX48" fmla="*/ 55101 w 1904466"/>
              <a:gd name="connsiteY48" fmla="*/ 295884 h 1388778"/>
              <a:gd name="connsiteX49" fmla="*/ 230464 w 1904466"/>
              <a:gd name="connsiteY49" fmla="*/ 159927 h 1388778"/>
              <a:gd name="connsiteX50" fmla="*/ 324621 w 1904466"/>
              <a:gd name="connsiteY50" fmla="*/ 78441 h 138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04466" h="1388778">
                <a:moveTo>
                  <a:pt x="324621" y="78441"/>
                </a:moveTo>
                <a:cubicBezTo>
                  <a:pt x="272972" y="48166"/>
                  <a:pt x="351131" y="24838"/>
                  <a:pt x="351131" y="24838"/>
                </a:cubicBezTo>
                <a:cubicBezTo>
                  <a:pt x="463876" y="110880"/>
                  <a:pt x="468446" y="16778"/>
                  <a:pt x="520705" y="-942"/>
                </a:cubicBezTo>
                <a:cubicBezTo>
                  <a:pt x="605263" y="21090"/>
                  <a:pt x="510955" y="94820"/>
                  <a:pt x="536856" y="133186"/>
                </a:cubicBezTo>
                <a:cubicBezTo>
                  <a:pt x="645486" y="96207"/>
                  <a:pt x="760973" y="111992"/>
                  <a:pt x="871890" y="124897"/>
                </a:cubicBezTo>
                <a:cubicBezTo>
                  <a:pt x="950047" y="147676"/>
                  <a:pt x="1029731" y="153070"/>
                  <a:pt x="1103015" y="196678"/>
                </a:cubicBezTo>
                <a:cubicBezTo>
                  <a:pt x="1240898" y="308972"/>
                  <a:pt x="1527330" y="235394"/>
                  <a:pt x="1621488" y="254577"/>
                </a:cubicBezTo>
                <a:cubicBezTo>
                  <a:pt x="1621488" y="254577"/>
                  <a:pt x="1867087" y="299754"/>
                  <a:pt x="1877294" y="530193"/>
                </a:cubicBezTo>
                <a:cubicBezTo>
                  <a:pt x="1896186" y="622970"/>
                  <a:pt x="1862058" y="728118"/>
                  <a:pt x="1853071" y="817390"/>
                </a:cubicBezTo>
                <a:cubicBezTo>
                  <a:pt x="1842251" y="846629"/>
                  <a:pt x="1847739" y="896925"/>
                  <a:pt x="1863430" y="931848"/>
                </a:cubicBezTo>
                <a:cubicBezTo>
                  <a:pt x="1874401" y="956013"/>
                  <a:pt x="1890092" y="958405"/>
                  <a:pt x="1883388" y="981534"/>
                </a:cubicBezTo>
                <a:cubicBezTo>
                  <a:pt x="1857032" y="1071599"/>
                  <a:pt x="1896035" y="1133901"/>
                  <a:pt x="1896035" y="1133901"/>
                </a:cubicBezTo>
                <a:cubicBezTo>
                  <a:pt x="1896035" y="1133901"/>
                  <a:pt x="1825799" y="1001114"/>
                  <a:pt x="1836919" y="954108"/>
                </a:cubicBezTo>
                <a:cubicBezTo>
                  <a:pt x="1774911" y="876127"/>
                  <a:pt x="1831893" y="807623"/>
                  <a:pt x="1839359" y="706649"/>
                </a:cubicBezTo>
                <a:cubicBezTo>
                  <a:pt x="1843320" y="621553"/>
                  <a:pt x="1765769" y="384363"/>
                  <a:pt x="1751295" y="468180"/>
                </a:cubicBezTo>
                <a:cubicBezTo>
                  <a:pt x="1775369" y="665922"/>
                  <a:pt x="1716557" y="834714"/>
                  <a:pt x="1739107" y="1023801"/>
                </a:cubicBezTo>
                <a:cubicBezTo>
                  <a:pt x="1741696" y="1063965"/>
                  <a:pt x="1754801" y="1075027"/>
                  <a:pt x="1771863" y="1127883"/>
                </a:cubicBezTo>
                <a:cubicBezTo>
                  <a:pt x="1784356" y="1166980"/>
                  <a:pt x="1811935" y="1173410"/>
                  <a:pt x="1798068" y="1224255"/>
                </a:cubicBezTo>
                <a:cubicBezTo>
                  <a:pt x="1744287" y="1295014"/>
                  <a:pt x="1711224" y="1302587"/>
                  <a:pt x="1731030" y="1387836"/>
                </a:cubicBezTo>
                <a:lnTo>
                  <a:pt x="1630629" y="1385626"/>
                </a:lnTo>
                <a:cubicBezTo>
                  <a:pt x="1601985" y="1384103"/>
                  <a:pt x="1613412" y="1358932"/>
                  <a:pt x="1636417" y="1333654"/>
                </a:cubicBezTo>
                <a:cubicBezTo>
                  <a:pt x="1657899" y="1310129"/>
                  <a:pt x="1685323" y="1309047"/>
                  <a:pt x="1681821" y="1269462"/>
                </a:cubicBezTo>
                <a:cubicBezTo>
                  <a:pt x="1686847" y="1236262"/>
                  <a:pt x="1754494" y="1186422"/>
                  <a:pt x="1718235" y="1174416"/>
                </a:cubicBezTo>
                <a:cubicBezTo>
                  <a:pt x="1656834" y="1154014"/>
                  <a:pt x="1635200" y="1134313"/>
                  <a:pt x="1617373" y="1094179"/>
                </a:cubicBezTo>
                <a:cubicBezTo>
                  <a:pt x="1559935" y="1114216"/>
                  <a:pt x="1639161" y="1151348"/>
                  <a:pt x="1568008" y="1213437"/>
                </a:cubicBezTo>
                <a:cubicBezTo>
                  <a:pt x="1498534" y="1300606"/>
                  <a:pt x="1560545" y="1304156"/>
                  <a:pt x="1515141" y="1375144"/>
                </a:cubicBezTo>
                <a:lnTo>
                  <a:pt x="1426471" y="1372538"/>
                </a:lnTo>
                <a:cubicBezTo>
                  <a:pt x="1426471" y="1372538"/>
                  <a:pt x="1416567" y="1331993"/>
                  <a:pt x="1440335" y="1295776"/>
                </a:cubicBezTo>
                <a:cubicBezTo>
                  <a:pt x="1470196" y="1250416"/>
                  <a:pt x="1493201" y="1369125"/>
                  <a:pt x="1492591" y="1152124"/>
                </a:cubicBezTo>
                <a:cubicBezTo>
                  <a:pt x="1492440" y="928602"/>
                  <a:pt x="1126934" y="1261539"/>
                  <a:pt x="787025" y="992977"/>
                </a:cubicBezTo>
                <a:cubicBezTo>
                  <a:pt x="776360" y="989275"/>
                  <a:pt x="734007" y="1066662"/>
                  <a:pt x="755792" y="1157457"/>
                </a:cubicBezTo>
                <a:cubicBezTo>
                  <a:pt x="759145" y="1171368"/>
                  <a:pt x="729281" y="1264221"/>
                  <a:pt x="729281" y="1264221"/>
                </a:cubicBezTo>
                <a:cubicBezTo>
                  <a:pt x="701553" y="1295029"/>
                  <a:pt x="715265" y="1362452"/>
                  <a:pt x="715265" y="1362452"/>
                </a:cubicBezTo>
                <a:lnTo>
                  <a:pt x="632687" y="1361309"/>
                </a:lnTo>
                <a:cubicBezTo>
                  <a:pt x="632687" y="1361309"/>
                  <a:pt x="606178" y="1331095"/>
                  <a:pt x="660874" y="1274917"/>
                </a:cubicBezTo>
                <a:cubicBezTo>
                  <a:pt x="679918" y="1250050"/>
                  <a:pt x="680528" y="1274917"/>
                  <a:pt x="665901" y="1069313"/>
                </a:cubicBezTo>
                <a:cubicBezTo>
                  <a:pt x="648380" y="894030"/>
                  <a:pt x="597188" y="975013"/>
                  <a:pt x="597188" y="975013"/>
                </a:cubicBezTo>
                <a:cubicBezTo>
                  <a:pt x="593380" y="1080710"/>
                  <a:pt x="604350" y="1081655"/>
                  <a:pt x="588657" y="1145055"/>
                </a:cubicBezTo>
                <a:cubicBezTo>
                  <a:pt x="577382" y="1190627"/>
                  <a:pt x="554985" y="1234342"/>
                  <a:pt x="560623" y="1283190"/>
                </a:cubicBezTo>
                <a:cubicBezTo>
                  <a:pt x="561384" y="1299814"/>
                  <a:pt x="537464" y="1349744"/>
                  <a:pt x="537464" y="1349744"/>
                </a:cubicBezTo>
                <a:lnTo>
                  <a:pt x="456563" y="1353919"/>
                </a:lnTo>
                <a:cubicBezTo>
                  <a:pt x="456563" y="1353919"/>
                  <a:pt x="444983" y="1314410"/>
                  <a:pt x="500290" y="1256191"/>
                </a:cubicBezTo>
                <a:cubicBezTo>
                  <a:pt x="499985" y="1209994"/>
                  <a:pt x="508364" y="1180114"/>
                  <a:pt x="504402" y="1101798"/>
                </a:cubicBezTo>
                <a:cubicBezTo>
                  <a:pt x="501203" y="1033949"/>
                  <a:pt x="486119" y="916931"/>
                  <a:pt x="480178" y="878413"/>
                </a:cubicBezTo>
                <a:cubicBezTo>
                  <a:pt x="467685" y="820605"/>
                  <a:pt x="406437" y="801376"/>
                  <a:pt x="418017" y="648064"/>
                </a:cubicBezTo>
                <a:cubicBezTo>
                  <a:pt x="372005" y="562648"/>
                  <a:pt x="345647" y="572475"/>
                  <a:pt x="258193" y="524434"/>
                </a:cubicBezTo>
                <a:cubicBezTo>
                  <a:pt x="187652" y="562388"/>
                  <a:pt x="104923" y="431094"/>
                  <a:pt x="55101" y="422851"/>
                </a:cubicBezTo>
                <a:cubicBezTo>
                  <a:pt x="-8127" y="412383"/>
                  <a:pt x="-966" y="383906"/>
                  <a:pt x="-8432" y="346668"/>
                </a:cubicBezTo>
                <a:cubicBezTo>
                  <a:pt x="-2489" y="320933"/>
                  <a:pt x="16402" y="320582"/>
                  <a:pt x="55101" y="295884"/>
                </a:cubicBezTo>
                <a:cubicBezTo>
                  <a:pt x="133565" y="245816"/>
                  <a:pt x="181405" y="210330"/>
                  <a:pt x="230464" y="159927"/>
                </a:cubicBezTo>
                <a:cubicBezTo>
                  <a:pt x="254384" y="139769"/>
                  <a:pt x="365757" y="97883"/>
                  <a:pt x="324621" y="78441"/>
                </a:cubicBezTo>
                <a:close/>
              </a:path>
            </a:pathLst>
          </a:custGeom>
          <a:solidFill>
            <a:srgbClr val="000080"/>
          </a:solidFill>
          <a:ln w="1524" cap="rnd">
            <a:noFill/>
            <a:prstDash val="solid"/>
            <a:round/>
          </a:ln>
        </p:spPr>
        <p:txBody>
          <a:bodyPr rtlCol="0" anchor="ctr"/>
          <a:lstStyle/>
          <a:p>
            <a:endParaRPr lang="en-CH" sz="4400"/>
          </a:p>
        </p:txBody>
      </p:sp>
      <p:sp>
        <p:nvSpPr>
          <p:cNvPr id="1065" name="TextBox 1064">
            <a:extLst>
              <a:ext uri="{FF2B5EF4-FFF2-40B4-BE49-F238E27FC236}">
                <a16:creationId xmlns:a16="http://schemas.microsoft.com/office/drawing/2014/main" id="{B09DA05C-588C-4389-030E-6C171A941BA7}"/>
              </a:ext>
            </a:extLst>
          </p:cNvPr>
          <p:cNvSpPr txBox="1"/>
          <p:nvPr/>
        </p:nvSpPr>
        <p:spPr>
          <a:xfrm>
            <a:off x="23607993" y="12393148"/>
            <a:ext cx="5385000"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Lymphocyte activation </a:t>
            </a:r>
          </a:p>
        </p:txBody>
      </p:sp>
      <p:sp>
        <p:nvSpPr>
          <p:cNvPr id="1067" name="TextBox 1066">
            <a:extLst>
              <a:ext uri="{FF2B5EF4-FFF2-40B4-BE49-F238E27FC236}">
                <a16:creationId xmlns:a16="http://schemas.microsoft.com/office/drawing/2014/main" id="{FC7A6902-8C93-797E-98C8-132C0652637C}"/>
              </a:ext>
            </a:extLst>
          </p:cNvPr>
          <p:cNvSpPr txBox="1"/>
          <p:nvPr/>
        </p:nvSpPr>
        <p:spPr>
          <a:xfrm>
            <a:off x="23620029" y="13376286"/>
            <a:ext cx="8141972"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Immune cell survival &amp; proliferation</a:t>
            </a:r>
          </a:p>
        </p:txBody>
      </p:sp>
      <p:sp>
        <p:nvSpPr>
          <p:cNvPr id="1071" name="TextBox 1070">
            <a:extLst>
              <a:ext uri="{FF2B5EF4-FFF2-40B4-BE49-F238E27FC236}">
                <a16:creationId xmlns:a16="http://schemas.microsoft.com/office/drawing/2014/main" id="{9C97DB91-6ADA-A65A-4F62-F26E00DB2572}"/>
              </a:ext>
            </a:extLst>
          </p:cNvPr>
          <p:cNvSpPr txBox="1"/>
          <p:nvPr/>
        </p:nvSpPr>
        <p:spPr>
          <a:xfrm>
            <a:off x="23624142" y="15689885"/>
            <a:ext cx="3009157"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Innate immu</a:t>
            </a:r>
          </a:p>
        </p:txBody>
      </p:sp>
      <p:sp>
        <p:nvSpPr>
          <p:cNvPr id="1072" name="TextBox 1071">
            <a:extLst>
              <a:ext uri="{FF2B5EF4-FFF2-40B4-BE49-F238E27FC236}">
                <a16:creationId xmlns:a16="http://schemas.microsoft.com/office/drawing/2014/main" id="{3EA4FBB1-6B51-1B5C-129F-D18C4B9A4EF7}"/>
              </a:ext>
            </a:extLst>
          </p:cNvPr>
          <p:cNvSpPr txBox="1"/>
          <p:nvPr/>
        </p:nvSpPr>
        <p:spPr>
          <a:xfrm>
            <a:off x="26316447" y="15689885"/>
            <a:ext cx="4833374"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ne system activation</a:t>
            </a:r>
          </a:p>
        </p:txBody>
      </p:sp>
      <p:sp>
        <p:nvSpPr>
          <p:cNvPr id="1074" name="TextBox 1073">
            <a:extLst>
              <a:ext uri="{FF2B5EF4-FFF2-40B4-BE49-F238E27FC236}">
                <a16:creationId xmlns:a16="http://schemas.microsoft.com/office/drawing/2014/main" id="{627F7DB6-C491-B46E-FD9E-09FCEBFBEBDB}"/>
              </a:ext>
            </a:extLst>
          </p:cNvPr>
          <p:cNvSpPr txBox="1"/>
          <p:nvPr/>
        </p:nvSpPr>
        <p:spPr>
          <a:xfrm>
            <a:off x="23620029" y="16728357"/>
            <a:ext cx="4806124"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Immune metabolism</a:t>
            </a:r>
          </a:p>
        </p:txBody>
      </p:sp>
      <p:sp>
        <p:nvSpPr>
          <p:cNvPr id="1076" name="TextBox 1075">
            <a:extLst>
              <a:ext uri="{FF2B5EF4-FFF2-40B4-BE49-F238E27FC236}">
                <a16:creationId xmlns:a16="http://schemas.microsoft.com/office/drawing/2014/main" id="{366D165A-1CD0-D44C-3007-742AAE2157A2}"/>
              </a:ext>
            </a:extLst>
          </p:cNvPr>
          <p:cNvSpPr txBox="1"/>
          <p:nvPr/>
        </p:nvSpPr>
        <p:spPr>
          <a:xfrm>
            <a:off x="23554438" y="17681772"/>
            <a:ext cx="5841856"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Lymphocyte polarization </a:t>
            </a:r>
          </a:p>
        </p:txBody>
      </p:sp>
      <p:pic>
        <p:nvPicPr>
          <p:cNvPr id="1079" name="Picture 1078">
            <a:extLst>
              <a:ext uri="{FF2B5EF4-FFF2-40B4-BE49-F238E27FC236}">
                <a16:creationId xmlns:a16="http://schemas.microsoft.com/office/drawing/2014/main" id="{E3012C5F-4523-3AE4-02C7-AD25CA2AB7BE}"/>
              </a:ext>
            </a:extLst>
          </p:cNvPr>
          <p:cNvPicPr>
            <a:picLocks noChangeAspect="1"/>
          </p:cNvPicPr>
          <p:nvPr/>
        </p:nvPicPr>
        <p:blipFill>
          <a:blip r:embed="rId4"/>
          <a:stretch>
            <a:fillRect/>
          </a:stretch>
        </p:blipFill>
        <p:spPr>
          <a:xfrm>
            <a:off x="5446644" y="1668660"/>
            <a:ext cx="4749800" cy="5829300"/>
          </a:xfrm>
          <a:prstGeom prst="rect">
            <a:avLst/>
          </a:prstGeom>
        </p:spPr>
      </p:pic>
      <p:pic>
        <p:nvPicPr>
          <p:cNvPr id="1080" name="Picture 1079">
            <a:extLst>
              <a:ext uri="{FF2B5EF4-FFF2-40B4-BE49-F238E27FC236}">
                <a16:creationId xmlns:a16="http://schemas.microsoft.com/office/drawing/2014/main" id="{00C429D2-B67A-F0AE-7CE3-0D1E35735714}"/>
              </a:ext>
            </a:extLst>
          </p:cNvPr>
          <p:cNvPicPr>
            <a:picLocks noChangeAspect="1"/>
          </p:cNvPicPr>
          <p:nvPr/>
        </p:nvPicPr>
        <p:blipFill>
          <a:blip r:embed="rId5"/>
          <a:stretch>
            <a:fillRect/>
          </a:stretch>
        </p:blipFill>
        <p:spPr>
          <a:xfrm>
            <a:off x="9025882" y="1666663"/>
            <a:ext cx="4292600" cy="5702300"/>
          </a:xfrm>
          <a:prstGeom prst="rect">
            <a:avLst/>
          </a:prstGeom>
        </p:spPr>
      </p:pic>
      <p:pic>
        <p:nvPicPr>
          <p:cNvPr id="1081" name="Picture 1080">
            <a:extLst>
              <a:ext uri="{FF2B5EF4-FFF2-40B4-BE49-F238E27FC236}">
                <a16:creationId xmlns:a16="http://schemas.microsoft.com/office/drawing/2014/main" id="{8F3E627F-9217-B467-B062-377B3C867553}"/>
              </a:ext>
            </a:extLst>
          </p:cNvPr>
          <p:cNvPicPr>
            <a:picLocks noChangeAspect="1"/>
          </p:cNvPicPr>
          <p:nvPr/>
        </p:nvPicPr>
        <p:blipFill>
          <a:blip r:embed="rId6"/>
          <a:stretch>
            <a:fillRect/>
          </a:stretch>
        </p:blipFill>
        <p:spPr>
          <a:xfrm>
            <a:off x="17795036" y="12090214"/>
            <a:ext cx="3683000" cy="1892300"/>
          </a:xfrm>
          <a:prstGeom prst="rect">
            <a:avLst/>
          </a:prstGeom>
        </p:spPr>
      </p:pic>
      <p:pic>
        <p:nvPicPr>
          <p:cNvPr id="1082" name="Picture 1081">
            <a:extLst>
              <a:ext uri="{FF2B5EF4-FFF2-40B4-BE49-F238E27FC236}">
                <a16:creationId xmlns:a16="http://schemas.microsoft.com/office/drawing/2014/main" id="{509F8179-749F-817C-39AA-C7B91CE7CAF6}"/>
              </a:ext>
            </a:extLst>
          </p:cNvPr>
          <p:cNvPicPr>
            <a:picLocks noChangeAspect="1"/>
          </p:cNvPicPr>
          <p:nvPr/>
        </p:nvPicPr>
        <p:blipFill>
          <a:blip r:embed="rId7"/>
          <a:stretch>
            <a:fillRect/>
          </a:stretch>
        </p:blipFill>
        <p:spPr>
          <a:xfrm>
            <a:off x="17731558" y="16032796"/>
            <a:ext cx="3530600" cy="1892300"/>
          </a:xfrm>
          <a:prstGeom prst="rect">
            <a:avLst/>
          </a:prstGeom>
        </p:spPr>
      </p:pic>
      <p:pic>
        <p:nvPicPr>
          <p:cNvPr id="1083" name="Picture 1082">
            <a:extLst>
              <a:ext uri="{FF2B5EF4-FFF2-40B4-BE49-F238E27FC236}">
                <a16:creationId xmlns:a16="http://schemas.microsoft.com/office/drawing/2014/main" id="{E573D789-AFC0-4CF0-5AA0-A3DB563634FA}"/>
              </a:ext>
            </a:extLst>
          </p:cNvPr>
          <p:cNvPicPr>
            <a:picLocks noChangeAspect="1"/>
          </p:cNvPicPr>
          <p:nvPr/>
        </p:nvPicPr>
        <p:blipFill>
          <a:blip r:embed="rId8"/>
          <a:stretch>
            <a:fillRect/>
          </a:stretch>
        </p:blipFill>
        <p:spPr>
          <a:xfrm>
            <a:off x="22082628" y="12303595"/>
            <a:ext cx="1130300" cy="1130300"/>
          </a:xfrm>
          <a:prstGeom prst="rect">
            <a:avLst/>
          </a:prstGeom>
        </p:spPr>
      </p:pic>
      <p:pic>
        <p:nvPicPr>
          <p:cNvPr id="1084" name="Picture 1083">
            <a:extLst>
              <a:ext uri="{FF2B5EF4-FFF2-40B4-BE49-F238E27FC236}">
                <a16:creationId xmlns:a16="http://schemas.microsoft.com/office/drawing/2014/main" id="{4FDCB8DB-0C59-3E39-9D86-DC2FD92835D2}"/>
              </a:ext>
            </a:extLst>
          </p:cNvPr>
          <p:cNvPicPr>
            <a:picLocks noChangeAspect="1"/>
          </p:cNvPicPr>
          <p:nvPr/>
        </p:nvPicPr>
        <p:blipFill>
          <a:blip r:embed="rId8"/>
          <a:stretch>
            <a:fillRect/>
          </a:stretch>
        </p:blipFill>
        <p:spPr>
          <a:xfrm>
            <a:off x="20912886" y="11469505"/>
            <a:ext cx="1130300" cy="1130300"/>
          </a:xfrm>
          <a:prstGeom prst="rect">
            <a:avLst/>
          </a:prstGeom>
        </p:spPr>
      </p:pic>
      <p:pic>
        <p:nvPicPr>
          <p:cNvPr id="1085" name="Picture 1084">
            <a:extLst>
              <a:ext uri="{FF2B5EF4-FFF2-40B4-BE49-F238E27FC236}">
                <a16:creationId xmlns:a16="http://schemas.microsoft.com/office/drawing/2014/main" id="{2585AEF8-56A3-0996-8925-8B518B7F7762}"/>
              </a:ext>
            </a:extLst>
          </p:cNvPr>
          <p:cNvPicPr>
            <a:picLocks noChangeAspect="1"/>
          </p:cNvPicPr>
          <p:nvPr/>
        </p:nvPicPr>
        <p:blipFill>
          <a:blip r:embed="rId8"/>
          <a:stretch>
            <a:fillRect/>
          </a:stretch>
        </p:blipFill>
        <p:spPr>
          <a:xfrm>
            <a:off x="20993593" y="13010349"/>
            <a:ext cx="1130300" cy="1130300"/>
          </a:xfrm>
          <a:prstGeom prst="rect">
            <a:avLst/>
          </a:prstGeom>
        </p:spPr>
      </p:pic>
      <p:pic>
        <p:nvPicPr>
          <p:cNvPr id="1086" name="Picture 1085">
            <a:extLst>
              <a:ext uri="{FF2B5EF4-FFF2-40B4-BE49-F238E27FC236}">
                <a16:creationId xmlns:a16="http://schemas.microsoft.com/office/drawing/2014/main" id="{D9197365-9CFE-C324-91D2-2731F251BBAA}"/>
              </a:ext>
            </a:extLst>
          </p:cNvPr>
          <p:cNvPicPr>
            <a:picLocks noChangeAspect="1"/>
          </p:cNvPicPr>
          <p:nvPr/>
        </p:nvPicPr>
        <p:blipFill>
          <a:blip r:embed="rId9"/>
          <a:stretch>
            <a:fillRect/>
          </a:stretch>
        </p:blipFill>
        <p:spPr>
          <a:xfrm>
            <a:off x="20761326" y="15983250"/>
            <a:ext cx="1181100" cy="1155700"/>
          </a:xfrm>
          <a:prstGeom prst="rect">
            <a:avLst/>
          </a:prstGeom>
        </p:spPr>
      </p:pic>
      <p:pic>
        <p:nvPicPr>
          <p:cNvPr id="1087" name="Picture 1086">
            <a:extLst>
              <a:ext uri="{FF2B5EF4-FFF2-40B4-BE49-F238E27FC236}">
                <a16:creationId xmlns:a16="http://schemas.microsoft.com/office/drawing/2014/main" id="{D681606B-26DF-0E09-6BB3-294C1665869E}"/>
              </a:ext>
            </a:extLst>
          </p:cNvPr>
          <p:cNvPicPr>
            <a:picLocks noChangeAspect="1"/>
          </p:cNvPicPr>
          <p:nvPr/>
        </p:nvPicPr>
        <p:blipFill>
          <a:blip r:embed="rId10"/>
          <a:stretch>
            <a:fillRect/>
          </a:stretch>
        </p:blipFill>
        <p:spPr>
          <a:xfrm>
            <a:off x="21948097" y="15443978"/>
            <a:ext cx="1168400" cy="1143000"/>
          </a:xfrm>
          <a:prstGeom prst="rect">
            <a:avLst/>
          </a:prstGeom>
        </p:spPr>
      </p:pic>
      <p:pic>
        <p:nvPicPr>
          <p:cNvPr id="1088" name="Picture 1087">
            <a:extLst>
              <a:ext uri="{FF2B5EF4-FFF2-40B4-BE49-F238E27FC236}">
                <a16:creationId xmlns:a16="http://schemas.microsoft.com/office/drawing/2014/main" id="{1A3F0A00-9F7F-A429-B9F3-CB3315E2E7FE}"/>
              </a:ext>
            </a:extLst>
          </p:cNvPr>
          <p:cNvPicPr>
            <a:picLocks noChangeAspect="1"/>
          </p:cNvPicPr>
          <p:nvPr/>
        </p:nvPicPr>
        <p:blipFill>
          <a:blip r:embed="rId11"/>
          <a:stretch>
            <a:fillRect/>
          </a:stretch>
        </p:blipFill>
        <p:spPr>
          <a:xfrm>
            <a:off x="22030691" y="16840284"/>
            <a:ext cx="1181100" cy="1181100"/>
          </a:xfrm>
          <a:prstGeom prst="rect">
            <a:avLst/>
          </a:prstGeom>
        </p:spPr>
      </p:pic>
      <p:pic>
        <p:nvPicPr>
          <p:cNvPr id="1089" name="Picture 1088">
            <a:extLst>
              <a:ext uri="{FF2B5EF4-FFF2-40B4-BE49-F238E27FC236}">
                <a16:creationId xmlns:a16="http://schemas.microsoft.com/office/drawing/2014/main" id="{AAE121B4-444A-33B6-270B-8FAAB8DCBECF}"/>
              </a:ext>
            </a:extLst>
          </p:cNvPr>
          <p:cNvPicPr>
            <a:picLocks noChangeAspect="1"/>
          </p:cNvPicPr>
          <p:nvPr/>
        </p:nvPicPr>
        <p:blipFill>
          <a:blip r:embed="rId12"/>
          <a:stretch>
            <a:fillRect/>
          </a:stretch>
        </p:blipFill>
        <p:spPr>
          <a:xfrm>
            <a:off x="20475556" y="17510937"/>
            <a:ext cx="1358900" cy="1206500"/>
          </a:xfrm>
          <a:prstGeom prst="rect">
            <a:avLst/>
          </a:prstGeom>
        </p:spPr>
      </p:pic>
      <p:pic>
        <p:nvPicPr>
          <p:cNvPr id="1090" name="Picture 1089">
            <a:extLst>
              <a:ext uri="{FF2B5EF4-FFF2-40B4-BE49-F238E27FC236}">
                <a16:creationId xmlns:a16="http://schemas.microsoft.com/office/drawing/2014/main" id="{0D63F1FA-652E-E343-685C-F227DBE5B61F}"/>
              </a:ext>
            </a:extLst>
          </p:cNvPr>
          <p:cNvPicPr>
            <a:picLocks noChangeAspect="1"/>
          </p:cNvPicPr>
          <p:nvPr/>
        </p:nvPicPr>
        <p:blipFill>
          <a:blip r:embed="rId13"/>
          <a:stretch>
            <a:fillRect/>
          </a:stretch>
        </p:blipFill>
        <p:spPr>
          <a:xfrm>
            <a:off x="22087037" y="18274690"/>
            <a:ext cx="1155700" cy="1155700"/>
          </a:xfrm>
          <a:prstGeom prst="rect">
            <a:avLst/>
          </a:prstGeom>
        </p:spPr>
      </p:pic>
    </p:spTree>
    <p:extLst>
      <p:ext uri="{BB962C8B-B14F-4D97-AF65-F5344CB8AC3E}">
        <p14:creationId xmlns:p14="http://schemas.microsoft.com/office/powerpoint/2010/main" val="255997386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aphic 4">
            <a:extLst>
              <a:ext uri="{FF2B5EF4-FFF2-40B4-BE49-F238E27FC236}">
                <a16:creationId xmlns:a16="http://schemas.microsoft.com/office/drawing/2014/main" id="{5BF1FA5E-2ECD-AEE3-7E22-A057F347478F}"/>
              </a:ext>
            </a:extLst>
          </p:cNvPr>
          <p:cNvGrpSpPr/>
          <p:nvPr/>
        </p:nvGrpSpPr>
        <p:grpSpPr>
          <a:xfrm>
            <a:off x="0" y="0"/>
            <a:ext cx="32399328" cy="21599595"/>
            <a:chOff x="0" y="0"/>
            <a:chExt cx="32399328" cy="21599595"/>
          </a:xfrm>
        </p:grpSpPr>
        <p:sp>
          <p:nvSpPr>
            <p:cNvPr id="8" name="Freeform 7">
              <a:extLst>
                <a:ext uri="{FF2B5EF4-FFF2-40B4-BE49-F238E27FC236}">
                  <a16:creationId xmlns:a16="http://schemas.microsoft.com/office/drawing/2014/main" id="{7E4C4379-A2CE-35A8-B6F6-EB7F95DBB2D2}"/>
                </a:ext>
              </a:extLst>
            </p:cNvPr>
            <p:cNvSpPr/>
            <p:nvPr/>
          </p:nvSpPr>
          <p:spPr>
            <a:xfrm>
              <a:off x="0" y="0"/>
              <a:ext cx="32399328" cy="21599595"/>
            </a:xfrm>
            <a:custGeom>
              <a:avLst/>
              <a:gdLst>
                <a:gd name="connsiteX0" fmla="*/ 74 w 32399328"/>
                <a:gd name="connsiteY0" fmla="*/ 49 h 21599595"/>
                <a:gd name="connsiteX1" fmla="*/ 32399404 w 32399328"/>
                <a:gd name="connsiteY1" fmla="*/ 49 h 21599595"/>
                <a:gd name="connsiteX2" fmla="*/ 32399404 w 32399328"/>
                <a:gd name="connsiteY2" fmla="*/ 21599644 h 21599595"/>
                <a:gd name="connsiteX3" fmla="*/ 76 w 32399328"/>
                <a:gd name="connsiteY3" fmla="*/ 21599644 h 21599595"/>
              </a:gdLst>
              <a:ahLst/>
              <a:cxnLst>
                <a:cxn ang="0">
                  <a:pos x="connsiteX0" y="connsiteY0"/>
                </a:cxn>
                <a:cxn ang="0">
                  <a:pos x="connsiteX1" y="connsiteY1"/>
                </a:cxn>
                <a:cxn ang="0">
                  <a:pos x="connsiteX2" y="connsiteY2"/>
                </a:cxn>
                <a:cxn ang="0">
                  <a:pos x="connsiteX3" y="connsiteY3"/>
                </a:cxn>
              </a:cxnLst>
              <a:rect l="l" t="t" r="r" b="b"/>
              <a:pathLst>
                <a:path w="32399328" h="21599595">
                  <a:moveTo>
                    <a:pt x="74" y="49"/>
                  </a:moveTo>
                  <a:lnTo>
                    <a:pt x="32399404" y="49"/>
                  </a:lnTo>
                  <a:lnTo>
                    <a:pt x="32399404" y="21599644"/>
                  </a:lnTo>
                  <a:lnTo>
                    <a:pt x="76" y="21599644"/>
                  </a:lnTo>
                  <a:close/>
                </a:path>
              </a:pathLst>
            </a:custGeom>
            <a:solidFill>
              <a:srgbClr val="AEBDE9"/>
            </a:solidFill>
            <a:ln w="12698" cap="rnd">
              <a:noFill/>
              <a:prstDash val="solid"/>
              <a:round/>
            </a:ln>
          </p:spPr>
          <p:txBody>
            <a:bodyPr rtlCol="0" anchor="ctr"/>
            <a:lstStyle/>
            <a:p>
              <a:endParaRPr lang="en-CH" sz="4400"/>
            </a:p>
          </p:txBody>
        </p:sp>
        <p:sp>
          <p:nvSpPr>
            <p:cNvPr id="9" name="Freeform 8">
              <a:extLst>
                <a:ext uri="{FF2B5EF4-FFF2-40B4-BE49-F238E27FC236}">
                  <a16:creationId xmlns:a16="http://schemas.microsoft.com/office/drawing/2014/main" id="{CA1D7A67-87BE-60C8-158E-A117FDF4253D}"/>
                </a:ext>
              </a:extLst>
            </p:cNvPr>
            <p:cNvSpPr/>
            <p:nvPr/>
          </p:nvSpPr>
          <p:spPr>
            <a:xfrm>
              <a:off x="560115" y="10351317"/>
              <a:ext cx="10363077" cy="10450093"/>
            </a:xfrm>
            <a:custGeom>
              <a:avLst/>
              <a:gdLst>
                <a:gd name="connsiteX0" fmla="*/ 10358181 w 10363077"/>
                <a:gd name="connsiteY0" fmla="*/ 347284 h 10450093"/>
                <a:gd name="connsiteX1" fmla="*/ 10007151 w 10363077"/>
                <a:gd name="connsiteY1" fmla="*/ -3802 h 10450093"/>
                <a:gd name="connsiteX2" fmla="*/ 346175 w 10363077"/>
                <a:gd name="connsiteY2" fmla="*/ -3802 h 10450093"/>
                <a:gd name="connsiteX3" fmla="*/ -4897 w 10363077"/>
                <a:gd name="connsiteY3" fmla="*/ 347284 h 10450093"/>
                <a:gd name="connsiteX4" fmla="*/ -4897 w 10363077"/>
                <a:gd name="connsiteY4" fmla="*/ 10095232 h 10450093"/>
                <a:gd name="connsiteX5" fmla="*/ 346175 w 10363077"/>
                <a:gd name="connsiteY5" fmla="*/ 10446291 h 10450093"/>
                <a:gd name="connsiteX6" fmla="*/ 10007151 w 10363077"/>
                <a:gd name="connsiteY6" fmla="*/ 10446291 h 10450093"/>
                <a:gd name="connsiteX7" fmla="*/ 10358181 w 10363077"/>
                <a:gd name="connsiteY7" fmla="*/ 10095232 h 10450093"/>
                <a:gd name="connsiteX8" fmla="*/ 10358181 w 10363077"/>
                <a:gd name="connsiteY8" fmla="*/ 347284 h 1045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63077" h="10450093">
                  <a:moveTo>
                    <a:pt x="10358181" y="347284"/>
                  </a:moveTo>
                  <a:cubicBezTo>
                    <a:pt x="10358181" y="153532"/>
                    <a:pt x="10200865" y="-3802"/>
                    <a:pt x="10007151" y="-3802"/>
                  </a:cubicBezTo>
                  <a:lnTo>
                    <a:pt x="346175" y="-3802"/>
                  </a:lnTo>
                  <a:cubicBezTo>
                    <a:pt x="152413" y="-3802"/>
                    <a:pt x="-4897" y="153532"/>
                    <a:pt x="-4897" y="347284"/>
                  </a:cubicBezTo>
                  <a:lnTo>
                    <a:pt x="-4897" y="10095232"/>
                  </a:lnTo>
                  <a:cubicBezTo>
                    <a:pt x="-4897" y="10288984"/>
                    <a:pt x="152413" y="10446291"/>
                    <a:pt x="346175" y="10446291"/>
                  </a:cubicBezTo>
                  <a:lnTo>
                    <a:pt x="10007151" y="10446291"/>
                  </a:lnTo>
                  <a:cubicBezTo>
                    <a:pt x="10200865" y="10446291"/>
                    <a:pt x="10358181" y="10288984"/>
                    <a:pt x="10358181" y="10095232"/>
                  </a:cubicBezTo>
                  <a:lnTo>
                    <a:pt x="10358181" y="347284"/>
                  </a:lnTo>
                  <a:close/>
                </a:path>
              </a:pathLst>
            </a:custGeom>
            <a:solidFill>
              <a:srgbClr val="DDE7FF"/>
            </a:solidFill>
            <a:ln w="22679" cap="rnd">
              <a:solidFill>
                <a:srgbClr val="000080"/>
              </a:solidFill>
              <a:prstDash val="solid"/>
              <a:round/>
            </a:ln>
          </p:spPr>
          <p:txBody>
            <a:bodyPr rtlCol="0" anchor="ctr"/>
            <a:lstStyle/>
            <a:p>
              <a:endParaRPr lang="en-CH" sz="4400"/>
            </a:p>
          </p:txBody>
        </p:sp>
        <p:sp>
          <p:nvSpPr>
            <p:cNvPr id="10" name="Freeform 9">
              <a:extLst>
                <a:ext uri="{FF2B5EF4-FFF2-40B4-BE49-F238E27FC236}">
                  <a16:creationId xmlns:a16="http://schemas.microsoft.com/office/drawing/2014/main" id="{F28A5D60-F339-FD57-8076-37A7407E21B6}"/>
                </a:ext>
              </a:extLst>
            </p:cNvPr>
            <p:cNvSpPr/>
            <p:nvPr/>
          </p:nvSpPr>
          <p:spPr>
            <a:xfrm>
              <a:off x="11200901" y="10351317"/>
              <a:ext cx="12597257" cy="10450093"/>
            </a:xfrm>
            <a:custGeom>
              <a:avLst/>
              <a:gdLst>
                <a:gd name="connsiteX0" fmla="*/ 12593341 w 12597257"/>
                <a:gd name="connsiteY0" fmla="*/ 350228 h 10450093"/>
                <a:gd name="connsiteX1" fmla="*/ 12239266 w 12597257"/>
                <a:gd name="connsiteY1" fmla="*/ -3802 h 10450093"/>
                <a:gd name="connsiteX2" fmla="*/ 350102 w 12597257"/>
                <a:gd name="connsiteY2" fmla="*/ -3802 h 10450093"/>
                <a:gd name="connsiteX3" fmla="*/ -3917 w 12597257"/>
                <a:gd name="connsiteY3" fmla="*/ 350228 h 10450093"/>
                <a:gd name="connsiteX4" fmla="*/ -3917 w 12597257"/>
                <a:gd name="connsiteY4" fmla="*/ 10092261 h 10450093"/>
                <a:gd name="connsiteX5" fmla="*/ 350102 w 12597257"/>
                <a:gd name="connsiteY5" fmla="*/ 10446291 h 10450093"/>
                <a:gd name="connsiteX6" fmla="*/ 12239266 w 12597257"/>
                <a:gd name="connsiteY6" fmla="*/ 10446291 h 10450093"/>
                <a:gd name="connsiteX7" fmla="*/ 12593341 w 12597257"/>
                <a:gd name="connsiteY7" fmla="*/ 10092261 h 10450093"/>
                <a:gd name="connsiteX8" fmla="*/ 12593341 w 12597257"/>
                <a:gd name="connsiteY8" fmla="*/ 350228 h 1045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97257" h="10450093">
                  <a:moveTo>
                    <a:pt x="12593341" y="350228"/>
                  </a:moveTo>
                  <a:cubicBezTo>
                    <a:pt x="12593341" y="154852"/>
                    <a:pt x="12434677" y="-3802"/>
                    <a:pt x="12239266" y="-3802"/>
                  </a:cubicBezTo>
                  <a:lnTo>
                    <a:pt x="350102" y="-3802"/>
                  </a:lnTo>
                  <a:cubicBezTo>
                    <a:pt x="154714" y="-3802"/>
                    <a:pt x="-3917" y="154852"/>
                    <a:pt x="-3917" y="350228"/>
                  </a:cubicBezTo>
                  <a:lnTo>
                    <a:pt x="-3917" y="10092261"/>
                  </a:lnTo>
                  <a:cubicBezTo>
                    <a:pt x="-3917" y="10287664"/>
                    <a:pt x="154714" y="10446291"/>
                    <a:pt x="350102" y="10446291"/>
                  </a:cubicBezTo>
                  <a:lnTo>
                    <a:pt x="12239266" y="10446291"/>
                  </a:lnTo>
                  <a:cubicBezTo>
                    <a:pt x="12434677" y="10446291"/>
                    <a:pt x="12593341" y="10287664"/>
                    <a:pt x="12593341" y="10092261"/>
                  </a:cubicBezTo>
                  <a:lnTo>
                    <a:pt x="12593341" y="350228"/>
                  </a:lnTo>
                  <a:close/>
                </a:path>
              </a:pathLst>
            </a:custGeom>
            <a:solidFill>
              <a:srgbClr val="DDE7FF"/>
            </a:solidFill>
            <a:ln w="23357" cap="rnd">
              <a:solidFill>
                <a:srgbClr val="000080"/>
              </a:solidFill>
              <a:prstDash val="solid"/>
              <a:round/>
            </a:ln>
          </p:spPr>
          <p:txBody>
            <a:bodyPr rtlCol="0" anchor="ctr"/>
            <a:lstStyle/>
            <a:p>
              <a:endParaRPr lang="en-CH" sz="4400"/>
            </a:p>
          </p:txBody>
        </p:sp>
        <p:sp>
          <p:nvSpPr>
            <p:cNvPr id="11" name="Freeform 10">
              <a:extLst>
                <a:ext uri="{FF2B5EF4-FFF2-40B4-BE49-F238E27FC236}">
                  <a16:creationId xmlns:a16="http://schemas.microsoft.com/office/drawing/2014/main" id="{581DC63C-7CAC-D6EE-6159-066B60F0072D}"/>
                </a:ext>
              </a:extLst>
            </p:cNvPr>
            <p:cNvSpPr/>
            <p:nvPr/>
          </p:nvSpPr>
          <p:spPr>
            <a:xfrm>
              <a:off x="24001534" y="10351344"/>
              <a:ext cx="7749790" cy="10450092"/>
            </a:xfrm>
            <a:custGeom>
              <a:avLst/>
              <a:gdLst>
                <a:gd name="connsiteX0" fmla="*/ 7746739 w 7749790"/>
                <a:gd name="connsiteY0" fmla="*/ 258743 h 10450092"/>
                <a:gd name="connsiteX1" fmla="*/ 7484229 w 7749790"/>
                <a:gd name="connsiteY1" fmla="*/ -3802 h 10450092"/>
                <a:gd name="connsiteX2" fmla="*/ 259489 w 7749790"/>
                <a:gd name="connsiteY2" fmla="*/ -3802 h 10450092"/>
                <a:gd name="connsiteX3" fmla="*/ -3052 w 7749790"/>
                <a:gd name="connsiteY3" fmla="*/ 258743 h 10450092"/>
                <a:gd name="connsiteX4" fmla="*/ -3052 w 7749790"/>
                <a:gd name="connsiteY4" fmla="*/ 10183746 h 10450092"/>
                <a:gd name="connsiteX5" fmla="*/ 259489 w 7749790"/>
                <a:gd name="connsiteY5" fmla="*/ 10446290 h 10450092"/>
                <a:gd name="connsiteX6" fmla="*/ 7484229 w 7749790"/>
                <a:gd name="connsiteY6" fmla="*/ 10446290 h 10450092"/>
                <a:gd name="connsiteX7" fmla="*/ 7746739 w 7749790"/>
                <a:gd name="connsiteY7" fmla="*/ 10183746 h 10450092"/>
                <a:gd name="connsiteX8" fmla="*/ 7746739 w 7749790"/>
                <a:gd name="connsiteY8" fmla="*/ 258743 h 1045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49790" h="10450092">
                  <a:moveTo>
                    <a:pt x="7746739" y="258743"/>
                  </a:moveTo>
                  <a:cubicBezTo>
                    <a:pt x="7746739" y="113841"/>
                    <a:pt x="7629094" y="-3802"/>
                    <a:pt x="7484229" y="-3802"/>
                  </a:cubicBezTo>
                  <a:lnTo>
                    <a:pt x="259489" y="-3802"/>
                  </a:lnTo>
                  <a:cubicBezTo>
                    <a:pt x="114588" y="-3802"/>
                    <a:pt x="-3052" y="113841"/>
                    <a:pt x="-3052" y="258743"/>
                  </a:cubicBezTo>
                  <a:lnTo>
                    <a:pt x="-3052" y="10183746"/>
                  </a:lnTo>
                  <a:cubicBezTo>
                    <a:pt x="-3052" y="10328648"/>
                    <a:pt x="114588" y="10446290"/>
                    <a:pt x="259489" y="10446290"/>
                  </a:cubicBezTo>
                  <a:lnTo>
                    <a:pt x="7484229" y="10446290"/>
                  </a:lnTo>
                  <a:cubicBezTo>
                    <a:pt x="7629094" y="10446290"/>
                    <a:pt x="7746739" y="10328648"/>
                    <a:pt x="7746739" y="10183746"/>
                  </a:cubicBezTo>
                  <a:lnTo>
                    <a:pt x="7746739" y="258743"/>
                  </a:lnTo>
                  <a:close/>
                </a:path>
              </a:pathLst>
            </a:custGeom>
            <a:solidFill>
              <a:srgbClr val="DDE7FF"/>
            </a:solidFill>
            <a:ln w="21721" cap="rnd">
              <a:solidFill>
                <a:srgbClr val="000080"/>
              </a:solidFill>
              <a:prstDash val="solid"/>
              <a:round/>
            </a:ln>
          </p:spPr>
          <p:txBody>
            <a:bodyPr rtlCol="0" anchor="ctr"/>
            <a:lstStyle/>
            <a:p>
              <a:endParaRPr lang="en-CH" sz="4400"/>
            </a:p>
          </p:txBody>
        </p:sp>
        <p:sp>
          <p:nvSpPr>
            <p:cNvPr id="12" name="Freeform 11">
              <a:extLst>
                <a:ext uri="{FF2B5EF4-FFF2-40B4-BE49-F238E27FC236}">
                  <a16:creationId xmlns:a16="http://schemas.microsoft.com/office/drawing/2014/main" id="{1DF35F6E-CED4-69D5-308E-A5A3058E0D5D}"/>
                </a:ext>
              </a:extLst>
            </p:cNvPr>
            <p:cNvSpPr/>
            <p:nvPr/>
          </p:nvSpPr>
          <p:spPr>
            <a:xfrm>
              <a:off x="18659592" y="894566"/>
              <a:ext cx="13091704" cy="9065406"/>
            </a:xfrm>
            <a:custGeom>
              <a:avLst/>
              <a:gdLst>
                <a:gd name="connsiteX0" fmla="*/ 13088430 w 13091704"/>
                <a:gd name="connsiteY0" fmla="*/ 302471 h 9065406"/>
                <a:gd name="connsiteX1" fmla="*/ 12781381 w 13091704"/>
                <a:gd name="connsiteY1" fmla="*/ -4648 h 9065406"/>
                <a:gd name="connsiteX2" fmla="*/ 303835 w 13091704"/>
                <a:gd name="connsiteY2" fmla="*/ -4648 h 9065406"/>
                <a:gd name="connsiteX3" fmla="*/ -3275 w 13091704"/>
                <a:gd name="connsiteY3" fmla="*/ 302471 h 9065406"/>
                <a:gd name="connsiteX4" fmla="*/ -3275 w 13091704"/>
                <a:gd name="connsiteY4" fmla="*/ 8753639 h 9065406"/>
                <a:gd name="connsiteX5" fmla="*/ 303835 w 13091704"/>
                <a:gd name="connsiteY5" fmla="*/ 9060758 h 9065406"/>
                <a:gd name="connsiteX6" fmla="*/ 12781381 w 13091704"/>
                <a:gd name="connsiteY6" fmla="*/ 9060758 h 9065406"/>
                <a:gd name="connsiteX7" fmla="*/ 13088430 w 13091704"/>
                <a:gd name="connsiteY7" fmla="*/ 8753639 h 9065406"/>
                <a:gd name="connsiteX8" fmla="*/ 13088430 w 13091704"/>
                <a:gd name="connsiteY8" fmla="*/ 302471 h 906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91704" h="9065406">
                  <a:moveTo>
                    <a:pt x="13088430" y="302471"/>
                  </a:moveTo>
                  <a:cubicBezTo>
                    <a:pt x="13088430" y="132984"/>
                    <a:pt x="12950871" y="-4648"/>
                    <a:pt x="12781381" y="-4648"/>
                  </a:cubicBezTo>
                  <a:lnTo>
                    <a:pt x="303835" y="-4648"/>
                  </a:lnTo>
                  <a:cubicBezTo>
                    <a:pt x="134337" y="-4648"/>
                    <a:pt x="-3275" y="132984"/>
                    <a:pt x="-3275" y="302471"/>
                  </a:cubicBezTo>
                  <a:lnTo>
                    <a:pt x="-3275" y="8753639"/>
                  </a:lnTo>
                  <a:cubicBezTo>
                    <a:pt x="-3275" y="8923150"/>
                    <a:pt x="134337" y="9060758"/>
                    <a:pt x="303835" y="9060758"/>
                  </a:cubicBezTo>
                  <a:lnTo>
                    <a:pt x="12781381" y="9060758"/>
                  </a:lnTo>
                  <a:cubicBezTo>
                    <a:pt x="12950871" y="9060758"/>
                    <a:pt x="13088430" y="8923150"/>
                    <a:pt x="13088430" y="8753639"/>
                  </a:cubicBezTo>
                  <a:lnTo>
                    <a:pt x="13088430" y="302471"/>
                  </a:lnTo>
                  <a:close/>
                </a:path>
              </a:pathLst>
            </a:custGeom>
            <a:solidFill>
              <a:srgbClr val="DDE7FF"/>
            </a:solidFill>
            <a:ln w="23918" cap="rnd">
              <a:solidFill>
                <a:srgbClr val="000080"/>
              </a:solidFill>
              <a:prstDash val="solid"/>
              <a:round/>
            </a:ln>
          </p:spPr>
          <p:txBody>
            <a:bodyPr rtlCol="0" anchor="ctr"/>
            <a:lstStyle/>
            <a:p>
              <a:endParaRPr lang="en-CH" sz="4400"/>
            </a:p>
          </p:txBody>
        </p:sp>
        <p:grpSp>
          <p:nvGrpSpPr>
            <p:cNvPr id="13" name="Graphic 4">
              <a:extLst>
                <a:ext uri="{FF2B5EF4-FFF2-40B4-BE49-F238E27FC236}">
                  <a16:creationId xmlns:a16="http://schemas.microsoft.com/office/drawing/2014/main" id="{36C74410-6F8C-CDB5-792F-4FB947ED02E5}"/>
                </a:ext>
              </a:extLst>
            </p:cNvPr>
            <p:cNvGrpSpPr/>
            <p:nvPr/>
          </p:nvGrpSpPr>
          <p:grpSpPr>
            <a:xfrm>
              <a:off x="28058880" y="6978028"/>
              <a:ext cx="2882520" cy="2415120"/>
              <a:chOff x="28058880" y="6978028"/>
              <a:chExt cx="2882520" cy="2415120"/>
            </a:xfrm>
            <a:solidFill>
              <a:srgbClr val="000080"/>
            </a:solidFill>
          </p:grpSpPr>
          <p:sp>
            <p:nvSpPr>
              <p:cNvPr id="14" name="TextBox 13">
                <a:extLst>
                  <a:ext uri="{FF2B5EF4-FFF2-40B4-BE49-F238E27FC236}">
                    <a16:creationId xmlns:a16="http://schemas.microsoft.com/office/drawing/2014/main" id="{61465D56-A47F-FD73-0ED2-00299948D21B}"/>
                  </a:ext>
                </a:extLst>
              </p:cNvPr>
              <p:cNvSpPr txBox="1"/>
              <p:nvPr/>
            </p:nvSpPr>
            <p:spPr>
              <a:xfrm>
                <a:off x="28058880" y="6978028"/>
                <a:ext cx="288252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Liqid-liquid</a:t>
                </a:r>
              </a:p>
            </p:txBody>
          </p:sp>
          <p:sp>
            <p:nvSpPr>
              <p:cNvPr id="15" name="TextBox 14">
                <a:extLst>
                  <a:ext uri="{FF2B5EF4-FFF2-40B4-BE49-F238E27FC236}">
                    <a16:creationId xmlns:a16="http://schemas.microsoft.com/office/drawing/2014/main" id="{3FA4D0A6-01B8-390B-D967-D3C4E6BDACC7}"/>
                  </a:ext>
                </a:extLst>
              </p:cNvPr>
              <p:cNvSpPr txBox="1"/>
              <p:nvPr/>
            </p:nvSpPr>
            <p:spPr>
              <a:xfrm>
                <a:off x="28301951" y="7800867"/>
                <a:ext cx="235032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interface</a:t>
                </a:r>
              </a:p>
            </p:txBody>
          </p:sp>
          <p:sp>
            <p:nvSpPr>
              <p:cNvPr id="16" name="TextBox 15">
                <a:extLst>
                  <a:ext uri="{FF2B5EF4-FFF2-40B4-BE49-F238E27FC236}">
                    <a16:creationId xmlns:a16="http://schemas.microsoft.com/office/drawing/2014/main" id="{16BA40BB-1572-1191-A6EB-2DE19E542364}"/>
                  </a:ext>
                </a:extLst>
              </p:cNvPr>
              <p:cNvSpPr txBox="1"/>
              <p:nvPr/>
            </p:nvSpPr>
            <p:spPr>
              <a:xfrm>
                <a:off x="28516404" y="8623707"/>
                <a:ext cx="187904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culture</a:t>
                </a:r>
              </a:p>
            </p:txBody>
          </p:sp>
        </p:grpSp>
        <p:grpSp>
          <p:nvGrpSpPr>
            <p:cNvPr id="17" name="Graphic 4">
              <a:extLst>
                <a:ext uri="{FF2B5EF4-FFF2-40B4-BE49-F238E27FC236}">
                  <a16:creationId xmlns:a16="http://schemas.microsoft.com/office/drawing/2014/main" id="{7D8EA720-0BC5-8B74-C262-A0CA099E771F}"/>
                </a:ext>
              </a:extLst>
            </p:cNvPr>
            <p:cNvGrpSpPr/>
            <p:nvPr/>
          </p:nvGrpSpPr>
          <p:grpSpPr>
            <a:xfrm>
              <a:off x="24312188" y="12230407"/>
              <a:ext cx="7062234" cy="6255056"/>
              <a:chOff x="24312188" y="12230407"/>
              <a:chExt cx="7062234" cy="6255056"/>
            </a:xfrm>
          </p:grpSpPr>
          <p:sp>
            <p:nvSpPr>
              <p:cNvPr id="18" name="Freeform 17">
                <a:extLst>
                  <a:ext uri="{FF2B5EF4-FFF2-40B4-BE49-F238E27FC236}">
                    <a16:creationId xmlns:a16="http://schemas.microsoft.com/office/drawing/2014/main" id="{EE5D14FE-2773-93BA-C008-0CDDFA50A3F4}"/>
                  </a:ext>
                </a:extLst>
              </p:cNvPr>
              <p:cNvSpPr/>
              <p:nvPr/>
            </p:nvSpPr>
            <p:spPr>
              <a:xfrm rot="-10800000" flipV="1">
                <a:off x="29070527" y="12318292"/>
                <a:ext cx="2303895" cy="621570"/>
              </a:xfrm>
              <a:custGeom>
                <a:avLst/>
                <a:gdLst>
                  <a:gd name="connsiteX0" fmla="*/ 1767 w 2303895"/>
                  <a:gd name="connsiteY0" fmla="*/ -430 h 621570"/>
                  <a:gd name="connsiteX1" fmla="*/ 2305663 w 2303895"/>
                  <a:gd name="connsiteY1" fmla="*/ -430 h 621570"/>
                  <a:gd name="connsiteX2" fmla="*/ 2305663 w 2303895"/>
                  <a:gd name="connsiteY2" fmla="*/ 621141 h 621570"/>
                  <a:gd name="connsiteX3" fmla="*/ 1767 w 2303895"/>
                  <a:gd name="connsiteY3" fmla="*/ 621141 h 621570"/>
                </a:gdLst>
                <a:ahLst/>
                <a:cxnLst>
                  <a:cxn ang="0">
                    <a:pos x="connsiteX0" y="connsiteY0"/>
                  </a:cxn>
                  <a:cxn ang="0">
                    <a:pos x="connsiteX1" y="connsiteY1"/>
                  </a:cxn>
                  <a:cxn ang="0">
                    <a:pos x="connsiteX2" y="connsiteY2"/>
                  </a:cxn>
                  <a:cxn ang="0">
                    <a:pos x="connsiteX3" y="connsiteY3"/>
                  </a:cxn>
                </a:cxnLst>
                <a:rect l="l" t="t" r="r" b="b"/>
                <a:pathLst>
                  <a:path w="2303895" h="621570">
                    <a:moveTo>
                      <a:pt x="1767" y="-430"/>
                    </a:moveTo>
                    <a:lnTo>
                      <a:pt x="2305663" y="-430"/>
                    </a:lnTo>
                    <a:lnTo>
                      <a:pt x="2305663" y="621141"/>
                    </a:lnTo>
                    <a:lnTo>
                      <a:pt x="1767" y="621141"/>
                    </a:lnTo>
                    <a:close/>
                  </a:path>
                </a:pathLst>
              </a:custGeom>
              <a:solidFill>
                <a:srgbClr val="FB1816"/>
              </a:solidFill>
              <a:ln w="27122" cap="rnd">
                <a:noFill/>
                <a:prstDash val="solid"/>
                <a:round/>
              </a:ln>
            </p:spPr>
            <p:txBody>
              <a:bodyPr rtlCol="0" anchor="ctr"/>
              <a:lstStyle/>
              <a:p>
                <a:endParaRPr lang="en-CH" sz="4400"/>
              </a:p>
            </p:txBody>
          </p:sp>
          <p:grpSp>
            <p:nvGrpSpPr>
              <p:cNvPr id="19" name="Graphic 4">
                <a:extLst>
                  <a:ext uri="{FF2B5EF4-FFF2-40B4-BE49-F238E27FC236}">
                    <a16:creationId xmlns:a16="http://schemas.microsoft.com/office/drawing/2014/main" id="{D4262E33-1983-F205-1497-893A71D3D8DD}"/>
                  </a:ext>
                </a:extLst>
              </p:cNvPr>
              <p:cNvGrpSpPr/>
              <p:nvPr/>
            </p:nvGrpSpPr>
            <p:grpSpPr>
              <a:xfrm>
                <a:off x="24312188" y="12230407"/>
                <a:ext cx="5017720" cy="6255056"/>
                <a:chOff x="24312188" y="12230407"/>
                <a:chExt cx="5017720" cy="6255056"/>
              </a:xfrm>
              <a:solidFill>
                <a:srgbClr val="000080"/>
              </a:solidFill>
            </p:grpSpPr>
            <p:sp>
              <p:nvSpPr>
                <p:cNvPr id="20" name="TextBox 19">
                  <a:extLst>
                    <a:ext uri="{FF2B5EF4-FFF2-40B4-BE49-F238E27FC236}">
                      <a16:creationId xmlns:a16="http://schemas.microsoft.com/office/drawing/2014/main" id="{68C2FD33-31B9-4926-A47F-75F55E671596}"/>
                    </a:ext>
                  </a:extLst>
                </p:cNvPr>
                <p:cNvSpPr txBox="1"/>
                <p:nvPr/>
              </p:nvSpPr>
              <p:spPr>
                <a:xfrm>
                  <a:off x="25684000" y="12230407"/>
                  <a:ext cx="351089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Development</a:t>
                  </a:r>
                </a:p>
              </p:txBody>
            </p:sp>
            <p:sp>
              <p:nvSpPr>
                <p:cNvPr id="21" name="TextBox 20">
                  <a:extLst>
                    <a:ext uri="{FF2B5EF4-FFF2-40B4-BE49-F238E27FC236}">
                      <a16:creationId xmlns:a16="http://schemas.microsoft.com/office/drawing/2014/main" id="{BAE31DB0-3601-0287-C106-C3808DE2CC85}"/>
                    </a:ext>
                  </a:extLst>
                </p:cNvPr>
                <p:cNvSpPr txBox="1"/>
                <p:nvPr/>
              </p:nvSpPr>
              <p:spPr>
                <a:xfrm>
                  <a:off x="26598305" y="13327520"/>
                  <a:ext cx="250741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Signaling</a:t>
                  </a:r>
                </a:p>
              </p:txBody>
            </p:sp>
            <p:sp>
              <p:nvSpPr>
                <p:cNvPr id="22" name="TextBox 21">
                  <a:extLst>
                    <a:ext uri="{FF2B5EF4-FFF2-40B4-BE49-F238E27FC236}">
                      <a16:creationId xmlns:a16="http://schemas.microsoft.com/office/drawing/2014/main" id="{B4A30080-2D79-6E9A-B626-F67F3CA0364F}"/>
                    </a:ext>
                  </a:extLst>
                </p:cNvPr>
                <p:cNvSpPr txBox="1"/>
                <p:nvPr/>
              </p:nvSpPr>
              <p:spPr>
                <a:xfrm>
                  <a:off x="24312188" y="14424649"/>
                  <a:ext cx="501772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Response to stress</a:t>
                  </a:r>
                </a:p>
              </p:txBody>
            </p:sp>
            <p:sp>
              <p:nvSpPr>
                <p:cNvPr id="23" name="TextBox 22">
                  <a:extLst>
                    <a:ext uri="{FF2B5EF4-FFF2-40B4-BE49-F238E27FC236}">
                      <a16:creationId xmlns:a16="http://schemas.microsoft.com/office/drawing/2014/main" id="{5E352FBD-79DD-435C-5F9B-15FE73124E0B}"/>
                    </a:ext>
                  </a:extLst>
                </p:cNvPr>
                <p:cNvSpPr txBox="1"/>
                <p:nvPr/>
              </p:nvSpPr>
              <p:spPr>
                <a:xfrm>
                  <a:off x="25970023" y="15521778"/>
                  <a:ext cx="319670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Proliferation</a:t>
                  </a:r>
                </a:p>
              </p:txBody>
            </p:sp>
            <p:sp>
              <p:nvSpPr>
                <p:cNvPr id="24" name="TextBox 23">
                  <a:extLst>
                    <a:ext uri="{FF2B5EF4-FFF2-40B4-BE49-F238E27FC236}">
                      <a16:creationId xmlns:a16="http://schemas.microsoft.com/office/drawing/2014/main" id="{CC9D9899-2650-D37D-2D9B-6A736A0365B7}"/>
                    </a:ext>
                  </a:extLst>
                </p:cNvPr>
                <p:cNvSpPr txBox="1"/>
                <p:nvPr/>
              </p:nvSpPr>
              <p:spPr>
                <a:xfrm>
                  <a:off x="26455671" y="16618892"/>
                  <a:ext cx="266451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Apoptosis</a:t>
                  </a:r>
                </a:p>
              </p:txBody>
            </p:sp>
            <p:sp>
              <p:nvSpPr>
                <p:cNvPr id="25" name="TextBox 24">
                  <a:extLst>
                    <a:ext uri="{FF2B5EF4-FFF2-40B4-BE49-F238E27FC236}">
                      <a16:creationId xmlns:a16="http://schemas.microsoft.com/office/drawing/2014/main" id="{DD72591B-FB17-517F-8A1B-ADEF0A7305CE}"/>
                    </a:ext>
                  </a:extLst>
                </p:cNvPr>
                <p:cNvSpPr txBox="1"/>
                <p:nvPr/>
              </p:nvSpPr>
              <p:spPr>
                <a:xfrm>
                  <a:off x="25770135" y="17716022"/>
                  <a:ext cx="341632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Inflammation</a:t>
                  </a:r>
                </a:p>
              </p:txBody>
            </p:sp>
          </p:grpSp>
          <p:sp>
            <p:nvSpPr>
              <p:cNvPr id="26" name="Freeform 25">
                <a:extLst>
                  <a:ext uri="{FF2B5EF4-FFF2-40B4-BE49-F238E27FC236}">
                    <a16:creationId xmlns:a16="http://schemas.microsoft.com/office/drawing/2014/main" id="{A6ADEAAC-E380-C90C-283D-E5FD8B46B7E8}"/>
                  </a:ext>
                </a:extLst>
              </p:cNvPr>
              <p:cNvSpPr/>
              <p:nvPr/>
            </p:nvSpPr>
            <p:spPr>
              <a:xfrm rot="-10800000" flipV="1">
                <a:off x="29083174" y="13389493"/>
                <a:ext cx="1272126" cy="621570"/>
              </a:xfrm>
              <a:custGeom>
                <a:avLst/>
                <a:gdLst>
                  <a:gd name="connsiteX0" fmla="*/ 1725 w 1272126"/>
                  <a:gd name="connsiteY0" fmla="*/ -341 h 621570"/>
                  <a:gd name="connsiteX1" fmla="*/ 1273852 w 1272126"/>
                  <a:gd name="connsiteY1" fmla="*/ -341 h 621570"/>
                  <a:gd name="connsiteX2" fmla="*/ 1273852 w 1272126"/>
                  <a:gd name="connsiteY2" fmla="*/ 621230 h 621570"/>
                  <a:gd name="connsiteX3" fmla="*/ 1725 w 1272126"/>
                  <a:gd name="connsiteY3" fmla="*/ 621230 h 621570"/>
                </a:gdLst>
                <a:ahLst/>
                <a:cxnLst>
                  <a:cxn ang="0">
                    <a:pos x="connsiteX0" y="connsiteY0"/>
                  </a:cxn>
                  <a:cxn ang="0">
                    <a:pos x="connsiteX1" y="connsiteY1"/>
                  </a:cxn>
                  <a:cxn ang="0">
                    <a:pos x="connsiteX2" y="connsiteY2"/>
                  </a:cxn>
                  <a:cxn ang="0">
                    <a:pos x="connsiteX3" y="connsiteY3"/>
                  </a:cxn>
                </a:cxnLst>
                <a:rect l="l" t="t" r="r" b="b"/>
                <a:pathLst>
                  <a:path w="1272126" h="621570">
                    <a:moveTo>
                      <a:pt x="1725" y="-341"/>
                    </a:moveTo>
                    <a:lnTo>
                      <a:pt x="1273852" y="-341"/>
                    </a:lnTo>
                    <a:lnTo>
                      <a:pt x="1273852" y="621230"/>
                    </a:lnTo>
                    <a:lnTo>
                      <a:pt x="1725" y="621230"/>
                    </a:lnTo>
                    <a:close/>
                  </a:path>
                </a:pathLst>
              </a:custGeom>
              <a:solidFill>
                <a:srgbClr val="FB1816"/>
              </a:solidFill>
              <a:ln w="24671" cap="rnd">
                <a:noFill/>
                <a:prstDash val="solid"/>
                <a:round/>
              </a:ln>
            </p:spPr>
            <p:txBody>
              <a:bodyPr rtlCol="0" anchor="ctr"/>
              <a:lstStyle/>
              <a:p>
                <a:endParaRPr lang="en-CH" sz="4400"/>
              </a:p>
            </p:txBody>
          </p:sp>
          <p:sp>
            <p:nvSpPr>
              <p:cNvPr id="27" name="Freeform 26">
                <a:extLst>
                  <a:ext uri="{FF2B5EF4-FFF2-40B4-BE49-F238E27FC236}">
                    <a16:creationId xmlns:a16="http://schemas.microsoft.com/office/drawing/2014/main" id="{7CF7DDE1-4DFF-15CF-529C-6A9A50995AF4}"/>
                  </a:ext>
                </a:extLst>
              </p:cNvPr>
              <p:cNvSpPr/>
              <p:nvPr/>
            </p:nvSpPr>
            <p:spPr>
              <a:xfrm rot="-10800000" flipV="1">
                <a:off x="29083945" y="14482242"/>
                <a:ext cx="1272126" cy="621570"/>
              </a:xfrm>
              <a:custGeom>
                <a:avLst/>
                <a:gdLst>
                  <a:gd name="connsiteX0" fmla="*/ 1726 w 1272126"/>
                  <a:gd name="connsiteY0" fmla="*/ -250 h 621570"/>
                  <a:gd name="connsiteX1" fmla="*/ 1273852 w 1272126"/>
                  <a:gd name="connsiteY1" fmla="*/ -250 h 621570"/>
                  <a:gd name="connsiteX2" fmla="*/ 1273852 w 1272126"/>
                  <a:gd name="connsiteY2" fmla="*/ 621321 h 621570"/>
                  <a:gd name="connsiteX3" fmla="*/ 1726 w 1272126"/>
                  <a:gd name="connsiteY3" fmla="*/ 621321 h 621570"/>
                </a:gdLst>
                <a:ahLst/>
                <a:cxnLst>
                  <a:cxn ang="0">
                    <a:pos x="connsiteX0" y="connsiteY0"/>
                  </a:cxn>
                  <a:cxn ang="0">
                    <a:pos x="connsiteX1" y="connsiteY1"/>
                  </a:cxn>
                  <a:cxn ang="0">
                    <a:pos x="connsiteX2" y="connsiteY2"/>
                  </a:cxn>
                  <a:cxn ang="0">
                    <a:pos x="connsiteX3" y="connsiteY3"/>
                  </a:cxn>
                </a:cxnLst>
                <a:rect l="l" t="t" r="r" b="b"/>
                <a:pathLst>
                  <a:path w="1272126" h="621570">
                    <a:moveTo>
                      <a:pt x="1726" y="-250"/>
                    </a:moveTo>
                    <a:lnTo>
                      <a:pt x="1273852" y="-250"/>
                    </a:lnTo>
                    <a:lnTo>
                      <a:pt x="1273852" y="621321"/>
                    </a:lnTo>
                    <a:lnTo>
                      <a:pt x="1726" y="621321"/>
                    </a:lnTo>
                    <a:close/>
                  </a:path>
                </a:pathLst>
              </a:custGeom>
              <a:solidFill>
                <a:srgbClr val="FB1816"/>
              </a:solidFill>
              <a:ln w="24671" cap="rnd">
                <a:noFill/>
                <a:prstDash val="solid"/>
                <a:round/>
              </a:ln>
            </p:spPr>
            <p:txBody>
              <a:bodyPr rtlCol="0" anchor="ctr"/>
              <a:lstStyle/>
              <a:p>
                <a:endParaRPr lang="en-CH" sz="4400"/>
              </a:p>
            </p:txBody>
          </p:sp>
          <p:sp>
            <p:nvSpPr>
              <p:cNvPr id="28" name="Freeform 27">
                <a:extLst>
                  <a:ext uri="{FF2B5EF4-FFF2-40B4-BE49-F238E27FC236}">
                    <a16:creationId xmlns:a16="http://schemas.microsoft.com/office/drawing/2014/main" id="{C821E1DD-9546-547D-0E33-375B5090A4CD}"/>
                  </a:ext>
                </a:extLst>
              </p:cNvPr>
              <p:cNvSpPr/>
              <p:nvPr/>
            </p:nvSpPr>
            <p:spPr>
              <a:xfrm rot="-10800000" flipV="1">
                <a:off x="29083135" y="15546308"/>
                <a:ext cx="763244" cy="621570"/>
              </a:xfrm>
              <a:custGeom>
                <a:avLst/>
                <a:gdLst>
                  <a:gd name="connsiteX0" fmla="*/ 1704 w 763244"/>
                  <a:gd name="connsiteY0" fmla="*/ -161 h 621570"/>
                  <a:gd name="connsiteX1" fmla="*/ 764949 w 763244"/>
                  <a:gd name="connsiteY1" fmla="*/ -161 h 621570"/>
                  <a:gd name="connsiteX2" fmla="*/ 764949 w 763244"/>
                  <a:gd name="connsiteY2" fmla="*/ 621410 h 621570"/>
                  <a:gd name="connsiteX3" fmla="*/ 1704 w 763244"/>
                  <a:gd name="connsiteY3" fmla="*/ 621410 h 621570"/>
                </a:gdLst>
                <a:ahLst/>
                <a:cxnLst>
                  <a:cxn ang="0">
                    <a:pos x="connsiteX0" y="connsiteY0"/>
                  </a:cxn>
                  <a:cxn ang="0">
                    <a:pos x="connsiteX1" y="connsiteY1"/>
                  </a:cxn>
                  <a:cxn ang="0">
                    <a:pos x="connsiteX2" y="connsiteY2"/>
                  </a:cxn>
                  <a:cxn ang="0">
                    <a:pos x="connsiteX3" y="connsiteY3"/>
                  </a:cxn>
                </a:cxnLst>
                <a:rect l="l" t="t" r="r" b="b"/>
                <a:pathLst>
                  <a:path w="763244" h="621570">
                    <a:moveTo>
                      <a:pt x="1704" y="-161"/>
                    </a:moveTo>
                    <a:lnTo>
                      <a:pt x="764949" y="-161"/>
                    </a:lnTo>
                    <a:lnTo>
                      <a:pt x="764949" y="621410"/>
                    </a:lnTo>
                    <a:lnTo>
                      <a:pt x="1704" y="621410"/>
                    </a:lnTo>
                    <a:close/>
                  </a:path>
                </a:pathLst>
              </a:custGeom>
              <a:solidFill>
                <a:srgbClr val="FB1816"/>
              </a:solidFill>
              <a:ln w="23462" cap="rnd">
                <a:noFill/>
                <a:prstDash val="solid"/>
                <a:round/>
              </a:ln>
            </p:spPr>
            <p:txBody>
              <a:bodyPr rtlCol="0" anchor="ctr"/>
              <a:lstStyle/>
              <a:p>
                <a:endParaRPr lang="en-CH" sz="4400"/>
              </a:p>
            </p:txBody>
          </p:sp>
          <p:sp>
            <p:nvSpPr>
              <p:cNvPr id="29" name="Freeform 28">
                <a:extLst>
                  <a:ext uri="{FF2B5EF4-FFF2-40B4-BE49-F238E27FC236}">
                    <a16:creationId xmlns:a16="http://schemas.microsoft.com/office/drawing/2014/main" id="{4B79C35D-0AAB-4F3C-01C7-6B8C76D96A42}"/>
                  </a:ext>
                </a:extLst>
              </p:cNvPr>
              <p:cNvSpPr/>
              <p:nvPr/>
            </p:nvSpPr>
            <p:spPr>
              <a:xfrm rot="-10800000" flipV="1">
                <a:off x="29072310" y="16638914"/>
                <a:ext cx="635051" cy="621570"/>
              </a:xfrm>
              <a:custGeom>
                <a:avLst/>
                <a:gdLst>
                  <a:gd name="connsiteX0" fmla="*/ 1698 w 635051"/>
                  <a:gd name="connsiteY0" fmla="*/ -70 h 621570"/>
                  <a:gd name="connsiteX1" fmla="*/ 636750 w 635051"/>
                  <a:gd name="connsiteY1" fmla="*/ -70 h 621570"/>
                  <a:gd name="connsiteX2" fmla="*/ 636750 w 635051"/>
                  <a:gd name="connsiteY2" fmla="*/ 621501 h 621570"/>
                  <a:gd name="connsiteX3" fmla="*/ 1698 w 635051"/>
                  <a:gd name="connsiteY3" fmla="*/ 621501 h 621570"/>
                </a:gdLst>
                <a:ahLst/>
                <a:cxnLst>
                  <a:cxn ang="0">
                    <a:pos x="connsiteX0" y="connsiteY0"/>
                  </a:cxn>
                  <a:cxn ang="0">
                    <a:pos x="connsiteX1" y="connsiteY1"/>
                  </a:cxn>
                  <a:cxn ang="0">
                    <a:pos x="connsiteX2" y="connsiteY2"/>
                  </a:cxn>
                  <a:cxn ang="0">
                    <a:pos x="connsiteX3" y="connsiteY3"/>
                  </a:cxn>
                </a:cxnLst>
                <a:rect l="l" t="t" r="r" b="b"/>
                <a:pathLst>
                  <a:path w="635051" h="621570">
                    <a:moveTo>
                      <a:pt x="1698" y="-70"/>
                    </a:moveTo>
                    <a:lnTo>
                      <a:pt x="636750" y="-70"/>
                    </a:lnTo>
                    <a:lnTo>
                      <a:pt x="636750" y="621501"/>
                    </a:lnTo>
                    <a:lnTo>
                      <a:pt x="1698" y="621501"/>
                    </a:lnTo>
                    <a:close/>
                  </a:path>
                </a:pathLst>
              </a:custGeom>
              <a:solidFill>
                <a:srgbClr val="FB1816"/>
              </a:solidFill>
              <a:ln w="23157" cap="rnd">
                <a:noFill/>
                <a:prstDash val="solid"/>
                <a:round/>
              </a:ln>
            </p:spPr>
            <p:txBody>
              <a:bodyPr rtlCol="0" anchor="ctr"/>
              <a:lstStyle/>
              <a:p>
                <a:endParaRPr lang="en-CH" sz="4400"/>
              </a:p>
            </p:txBody>
          </p:sp>
          <p:sp>
            <p:nvSpPr>
              <p:cNvPr id="30" name="Freeform 29">
                <a:extLst>
                  <a:ext uri="{FF2B5EF4-FFF2-40B4-BE49-F238E27FC236}">
                    <a16:creationId xmlns:a16="http://schemas.microsoft.com/office/drawing/2014/main" id="{CD775707-640A-F1F3-6963-FA6941EAECA3}"/>
                  </a:ext>
                </a:extLst>
              </p:cNvPr>
              <p:cNvSpPr/>
              <p:nvPr/>
            </p:nvSpPr>
            <p:spPr>
              <a:xfrm rot="-10800000" flipV="1">
                <a:off x="29072742" y="17702908"/>
                <a:ext cx="555683" cy="620714"/>
              </a:xfrm>
              <a:custGeom>
                <a:avLst/>
                <a:gdLst>
                  <a:gd name="connsiteX0" fmla="*/ 1695 w 555683"/>
                  <a:gd name="connsiteY0" fmla="*/ 18 h 620714"/>
                  <a:gd name="connsiteX1" fmla="*/ 557379 w 555683"/>
                  <a:gd name="connsiteY1" fmla="*/ 18 h 620714"/>
                  <a:gd name="connsiteX2" fmla="*/ 557379 w 555683"/>
                  <a:gd name="connsiteY2" fmla="*/ 620733 h 620714"/>
                  <a:gd name="connsiteX3" fmla="*/ 1695 w 555683"/>
                  <a:gd name="connsiteY3" fmla="*/ 620733 h 620714"/>
                </a:gdLst>
                <a:ahLst/>
                <a:cxnLst>
                  <a:cxn ang="0">
                    <a:pos x="connsiteX0" y="connsiteY0"/>
                  </a:cxn>
                  <a:cxn ang="0">
                    <a:pos x="connsiteX1" y="connsiteY1"/>
                  </a:cxn>
                  <a:cxn ang="0">
                    <a:pos x="connsiteX2" y="connsiteY2"/>
                  </a:cxn>
                  <a:cxn ang="0">
                    <a:pos x="connsiteX3" y="connsiteY3"/>
                  </a:cxn>
                </a:cxnLst>
                <a:rect l="l" t="t" r="r" b="b"/>
                <a:pathLst>
                  <a:path w="555683" h="620714">
                    <a:moveTo>
                      <a:pt x="1695" y="18"/>
                    </a:moveTo>
                    <a:lnTo>
                      <a:pt x="557379" y="18"/>
                    </a:lnTo>
                    <a:lnTo>
                      <a:pt x="557379" y="620733"/>
                    </a:lnTo>
                    <a:lnTo>
                      <a:pt x="1695" y="620733"/>
                    </a:lnTo>
                    <a:close/>
                  </a:path>
                </a:pathLst>
              </a:custGeom>
              <a:solidFill>
                <a:srgbClr val="FB1816"/>
              </a:solidFill>
              <a:ln w="22939" cap="rnd">
                <a:noFill/>
                <a:prstDash val="solid"/>
                <a:round/>
              </a:ln>
            </p:spPr>
            <p:txBody>
              <a:bodyPr rtlCol="0" anchor="ctr"/>
              <a:lstStyle/>
              <a:p>
                <a:endParaRPr lang="en-CH" sz="4400"/>
              </a:p>
            </p:txBody>
          </p:sp>
        </p:grpSp>
        <p:grpSp>
          <p:nvGrpSpPr>
            <p:cNvPr id="31" name="Graphic 4">
              <a:extLst>
                <a:ext uri="{FF2B5EF4-FFF2-40B4-BE49-F238E27FC236}">
                  <a16:creationId xmlns:a16="http://schemas.microsoft.com/office/drawing/2014/main" id="{C44B812B-B683-7508-E012-C4DCE47079CA}"/>
                </a:ext>
              </a:extLst>
            </p:cNvPr>
            <p:cNvGrpSpPr/>
            <p:nvPr/>
          </p:nvGrpSpPr>
          <p:grpSpPr>
            <a:xfrm>
              <a:off x="23490852" y="6972554"/>
              <a:ext cx="4169731" cy="1455147"/>
              <a:chOff x="23490852" y="6972554"/>
              <a:chExt cx="4169731" cy="1455147"/>
            </a:xfrm>
            <a:solidFill>
              <a:srgbClr val="000080"/>
            </a:solidFill>
          </p:grpSpPr>
          <p:sp>
            <p:nvSpPr>
              <p:cNvPr id="32" name="TextBox 31">
                <a:extLst>
                  <a:ext uri="{FF2B5EF4-FFF2-40B4-BE49-F238E27FC236}">
                    <a16:creationId xmlns:a16="http://schemas.microsoft.com/office/drawing/2014/main" id="{D3C62A6E-D1A1-CE69-309D-4AAAD4AF2854}"/>
                  </a:ext>
                </a:extLst>
              </p:cNvPr>
              <p:cNvSpPr txBox="1"/>
              <p:nvPr/>
            </p:nvSpPr>
            <p:spPr>
              <a:xfrm>
                <a:off x="23562038" y="6972554"/>
                <a:ext cx="401424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Colon organoid</a:t>
                </a:r>
              </a:p>
            </p:txBody>
          </p:sp>
          <p:sp>
            <p:nvSpPr>
              <p:cNvPr id="33" name="TextBox 32">
                <a:extLst>
                  <a:ext uri="{FF2B5EF4-FFF2-40B4-BE49-F238E27FC236}">
                    <a16:creationId xmlns:a16="http://schemas.microsoft.com/office/drawing/2014/main" id="{00854B10-464A-0668-7358-8C420A9BE615}"/>
                  </a:ext>
                </a:extLst>
              </p:cNvPr>
              <p:cNvSpPr txBox="1"/>
              <p:nvPr/>
            </p:nvSpPr>
            <p:spPr>
              <a:xfrm>
                <a:off x="23490852" y="7658260"/>
                <a:ext cx="416973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organ-on-a-chip</a:t>
                </a:r>
              </a:p>
            </p:txBody>
          </p:sp>
        </p:grpSp>
        <p:grpSp>
          <p:nvGrpSpPr>
            <p:cNvPr id="34" name="Graphic 4">
              <a:extLst>
                <a:ext uri="{FF2B5EF4-FFF2-40B4-BE49-F238E27FC236}">
                  <a16:creationId xmlns:a16="http://schemas.microsoft.com/office/drawing/2014/main" id="{357C77CE-6DF7-ACB9-E02C-994D1B1539FB}"/>
                </a:ext>
              </a:extLst>
            </p:cNvPr>
            <p:cNvGrpSpPr/>
            <p:nvPr/>
          </p:nvGrpSpPr>
          <p:grpSpPr>
            <a:xfrm>
              <a:off x="18884560" y="6971604"/>
              <a:ext cx="4296369" cy="2140852"/>
              <a:chOff x="18884560" y="6971604"/>
              <a:chExt cx="4296369" cy="2140852"/>
            </a:xfrm>
            <a:solidFill>
              <a:srgbClr val="000080"/>
            </a:solidFill>
          </p:grpSpPr>
          <p:sp>
            <p:nvSpPr>
              <p:cNvPr id="35" name="TextBox 34">
                <a:extLst>
                  <a:ext uri="{FF2B5EF4-FFF2-40B4-BE49-F238E27FC236}">
                    <a16:creationId xmlns:a16="http://schemas.microsoft.com/office/drawing/2014/main" id="{C8ABDBF5-85DF-F079-9115-8089212649EC}"/>
                  </a:ext>
                </a:extLst>
              </p:cNvPr>
              <p:cNvSpPr txBox="1"/>
              <p:nvPr/>
            </p:nvSpPr>
            <p:spPr>
              <a:xfrm>
                <a:off x="19242262" y="6971604"/>
                <a:ext cx="350929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iPSC-derived</a:t>
                </a:r>
              </a:p>
            </p:txBody>
          </p:sp>
          <p:sp>
            <p:nvSpPr>
              <p:cNvPr id="36" name="TextBox 35">
                <a:extLst>
                  <a:ext uri="{FF2B5EF4-FFF2-40B4-BE49-F238E27FC236}">
                    <a16:creationId xmlns:a16="http://schemas.microsoft.com/office/drawing/2014/main" id="{2D69DF80-51EC-F98B-8A9F-EEE2D815233F}"/>
                  </a:ext>
                </a:extLst>
              </p:cNvPr>
              <p:cNvSpPr txBox="1"/>
              <p:nvPr/>
            </p:nvSpPr>
            <p:spPr>
              <a:xfrm>
                <a:off x="18884560" y="7657310"/>
                <a:ext cx="429636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human intestinal</a:t>
                </a:r>
              </a:p>
            </p:txBody>
          </p:sp>
          <p:sp>
            <p:nvSpPr>
              <p:cNvPr id="37" name="TextBox 36">
                <a:extLst>
                  <a:ext uri="{FF2B5EF4-FFF2-40B4-BE49-F238E27FC236}">
                    <a16:creationId xmlns:a16="http://schemas.microsoft.com/office/drawing/2014/main" id="{B2587818-12D4-D06D-D2B9-074B0305B626}"/>
                  </a:ext>
                </a:extLst>
              </p:cNvPr>
              <p:cNvSpPr txBox="1"/>
              <p:nvPr/>
            </p:nvSpPr>
            <p:spPr>
              <a:xfrm>
                <a:off x="19756298" y="8343015"/>
                <a:ext cx="238238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organoid</a:t>
                </a:r>
              </a:p>
            </p:txBody>
          </p:sp>
        </p:grpSp>
        <p:grpSp>
          <p:nvGrpSpPr>
            <p:cNvPr id="38" name="Graphic 4">
              <a:extLst>
                <a:ext uri="{FF2B5EF4-FFF2-40B4-BE49-F238E27FC236}">
                  <a16:creationId xmlns:a16="http://schemas.microsoft.com/office/drawing/2014/main" id="{BAAEBF02-BABB-E734-3FC7-4BED1B6F745B}"/>
                </a:ext>
              </a:extLst>
            </p:cNvPr>
            <p:cNvGrpSpPr/>
            <p:nvPr/>
          </p:nvGrpSpPr>
          <p:grpSpPr>
            <a:xfrm>
              <a:off x="6240824" y="16876615"/>
              <a:ext cx="4200189" cy="2277970"/>
              <a:chOff x="6240824" y="16876615"/>
              <a:chExt cx="4200189" cy="2277970"/>
            </a:xfrm>
            <a:solidFill>
              <a:srgbClr val="000080"/>
            </a:solidFill>
          </p:grpSpPr>
          <p:sp>
            <p:nvSpPr>
              <p:cNvPr id="39" name="TextBox 38">
                <a:extLst>
                  <a:ext uri="{FF2B5EF4-FFF2-40B4-BE49-F238E27FC236}">
                    <a16:creationId xmlns:a16="http://schemas.microsoft.com/office/drawing/2014/main" id="{67642567-6360-DEE9-05B0-0E5A20D55E18}"/>
                  </a:ext>
                </a:extLst>
              </p:cNvPr>
              <p:cNvSpPr txBox="1"/>
              <p:nvPr/>
            </p:nvSpPr>
            <p:spPr>
              <a:xfrm>
                <a:off x="6240824" y="16876615"/>
                <a:ext cx="168988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TEER</a:t>
                </a:r>
              </a:p>
            </p:txBody>
          </p:sp>
          <p:sp>
            <p:nvSpPr>
              <p:cNvPr id="40" name="TextBox 39">
                <a:extLst>
                  <a:ext uri="{FF2B5EF4-FFF2-40B4-BE49-F238E27FC236}">
                    <a16:creationId xmlns:a16="http://schemas.microsoft.com/office/drawing/2014/main" id="{C0C21D65-C90B-2436-8077-5233CE22048A}"/>
                  </a:ext>
                </a:extLst>
              </p:cNvPr>
              <p:cNvSpPr txBox="1"/>
              <p:nvPr/>
            </p:nvSpPr>
            <p:spPr>
              <a:xfrm>
                <a:off x="6240824" y="17630879"/>
                <a:ext cx="42001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Paracellular flux</a:t>
                </a:r>
              </a:p>
            </p:txBody>
          </p:sp>
          <p:sp>
            <p:nvSpPr>
              <p:cNvPr id="41" name="TextBox 40">
                <a:extLst>
                  <a:ext uri="{FF2B5EF4-FFF2-40B4-BE49-F238E27FC236}">
                    <a16:creationId xmlns:a16="http://schemas.microsoft.com/office/drawing/2014/main" id="{907BB4E2-D307-FD36-E063-2A1CFB7341D4}"/>
                  </a:ext>
                </a:extLst>
              </p:cNvPr>
              <p:cNvSpPr txBox="1"/>
              <p:nvPr/>
            </p:nvSpPr>
            <p:spPr>
              <a:xfrm>
                <a:off x="6240824" y="18385144"/>
                <a:ext cx="365619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Disrupted TJs</a:t>
                </a:r>
              </a:p>
            </p:txBody>
          </p:sp>
        </p:grpSp>
        <p:sp>
          <p:nvSpPr>
            <p:cNvPr id="42" name="Freeform 41">
              <a:extLst>
                <a:ext uri="{FF2B5EF4-FFF2-40B4-BE49-F238E27FC236}">
                  <a16:creationId xmlns:a16="http://schemas.microsoft.com/office/drawing/2014/main" id="{0EB9D93C-FC85-F823-0765-6F6708CED016}"/>
                </a:ext>
              </a:extLst>
            </p:cNvPr>
            <p:cNvSpPr/>
            <p:nvPr/>
          </p:nvSpPr>
          <p:spPr>
            <a:xfrm rot="5400000">
              <a:off x="5726836" y="17907590"/>
              <a:ext cx="470389" cy="305406"/>
            </a:xfrm>
            <a:custGeom>
              <a:avLst/>
              <a:gdLst>
                <a:gd name="connsiteX0" fmla="*/ 151849 w 470389"/>
                <a:gd name="connsiteY0" fmla="*/ 207047 h 305406"/>
                <a:gd name="connsiteX1" fmla="*/ 151849 w 470389"/>
                <a:gd name="connsiteY1" fmla="*/ 306301 h 305406"/>
                <a:gd name="connsiteX2" fmla="*/ -881 w 470389"/>
                <a:gd name="connsiteY2" fmla="*/ 153598 h 305406"/>
                <a:gd name="connsiteX3" fmla="*/ 151849 w 470389"/>
                <a:gd name="connsiteY3" fmla="*/ 895 h 305406"/>
                <a:gd name="connsiteX4" fmla="*/ 151849 w 470389"/>
                <a:gd name="connsiteY4" fmla="*/ 100149 h 305406"/>
                <a:gd name="connsiteX5" fmla="*/ 469509 w 470389"/>
                <a:gd name="connsiteY5" fmla="*/ 100149 h 305406"/>
                <a:gd name="connsiteX6" fmla="*/ 469509 w 470389"/>
                <a:gd name="connsiteY6" fmla="*/ 207047 h 305406"/>
                <a:gd name="connsiteX7" fmla="*/ 151849 w 470389"/>
                <a:gd name="connsiteY7" fmla="*/ 207047 h 30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389" h="305406">
                  <a:moveTo>
                    <a:pt x="151849" y="207047"/>
                  </a:moveTo>
                  <a:lnTo>
                    <a:pt x="151849" y="306301"/>
                  </a:lnTo>
                  <a:lnTo>
                    <a:pt x="-881" y="153598"/>
                  </a:lnTo>
                  <a:lnTo>
                    <a:pt x="151849" y="895"/>
                  </a:lnTo>
                  <a:lnTo>
                    <a:pt x="151849" y="100149"/>
                  </a:lnTo>
                  <a:lnTo>
                    <a:pt x="469509" y="100149"/>
                  </a:lnTo>
                  <a:lnTo>
                    <a:pt x="469509" y="207047"/>
                  </a:lnTo>
                  <a:lnTo>
                    <a:pt x="151849" y="207047"/>
                  </a:lnTo>
                  <a:close/>
                </a:path>
              </a:pathLst>
            </a:custGeom>
            <a:solidFill>
              <a:srgbClr val="000080"/>
            </a:solidFill>
            <a:ln w="5847" cap="rnd">
              <a:noFill/>
              <a:prstDash val="solid"/>
              <a:round/>
            </a:ln>
          </p:spPr>
          <p:txBody>
            <a:bodyPr rtlCol="0" anchor="ctr"/>
            <a:lstStyle/>
            <a:p>
              <a:endParaRPr lang="en-CH" sz="4400"/>
            </a:p>
          </p:txBody>
        </p:sp>
        <p:sp>
          <p:nvSpPr>
            <p:cNvPr id="43" name="Freeform 42">
              <a:extLst>
                <a:ext uri="{FF2B5EF4-FFF2-40B4-BE49-F238E27FC236}">
                  <a16:creationId xmlns:a16="http://schemas.microsoft.com/office/drawing/2014/main" id="{083D16B9-ADEF-84FB-EB0D-C8C25ED9B902}"/>
                </a:ext>
              </a:extLst>
            </p:cNvPr>
            <p:cNvSpPr/>
            <p:nvPr/>
          </p:nvSpPr>
          <p:spPr>
            <a:xfrm rot="-5400000">
              <a:off x="5726839" y="17042263"/>
              <a:ext cx="470389" cy="305406"/>
            </a:xfrm>
            <a:custGeom>
              <a:avLst/>
              <a:gdLst>
                <a:gd name="connsiteX0" fmla="*/ 151849 w 470389"/>
                <a:gd name="connsiteY0" fmla="*/ 206975 h 305406"/>
                <a:gd name="connsiteX1" fmla="*/ 151849 w 470389"/>
                <a:gd name="connsiteY1" fmla="*/ 306229 h 305406"/>
                <a:gd name="connsiteX2" fmla="*/ -881 w 470389"/>
                <a:gd name="connsiteY2" fmla="*/ 153526 h 305406"/>
                <a:gd name="connsiteX3" fmla="*/ 151849 w 470389"/>
                <a:gd name="connsiteY3" fmla="*/ 823 h 305406"/>
                <a:gd name="connsiteX4" fmla="*/ 151849 w 470389"/>
                <a:gd name="connsiteY4" fmla="*/ 100077 h 305406"/>
                <a:gd name="connsiteX5" fmla="*/ 469509 w 470389"/>
                <a:gd name="connsiteY5" fmla="*/ 100077 h 305406"/>
                <a:gd name="connsiteX6" fmla="*/ 469509 w 470389"/>
                <a:gd name="connsiteY6" fmla="*/ 206975 h 305406"/>
                <a:gd name="connsiteX7" fmla="*/ 151849 w 470389"/>
                <a:gd name="connsiteY7" fmla="*/ 206975 h 30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389" h="305406">
                  <a:moveTo>
                    <a:pt x="151849" y="206975"/>
                  </a:moveTo>
                  <a:lnTo>
                    <a:pt x="151849" y="306229"/>
                  </a:lnTo>
                  <a:lnTo>
                    <a:pt x="-881" y="153526"/>
                  </a:lnTo>
                  <a:lnTo>
                    <a:pt x="151849" y="823"/>
                  </a:lnTo>
                  <a:lnTo>
                    <a:pt x="151849" y="100077"/>
                  </a:lnTo>
                  <a:lnTo>
                    <a:pt x="469509" y="100077"/>
                  </a:lnTo>
                  <a:lnTo>
                    <a:pt x="469509" y="206975"/>
                  </a:lnTo>
                  <a:lnTo>
                    <a:pt x="151849" y="206975"/>
                  </a:lnTo>
                  <a:close/>
                </a:path>
              </a:pathLst>
            </a:custGeom>
            <a:solidFill>
              <a:srgbClr val="000080"/>
            </a:solidFill>
            <a:ln w="5847" cap="rnd">
              <a:noFill/>
              <a:prstDash val="solid"/>
              <a:round/>
            </a:ln>
          </p:spPr>
          <p:txBody>
            <a:bodyPr rtlCol="0" anchor="ctr"/>
            <a:lstStyle/>
            <a:p>
              <a:endParaRPr lang="en-CH" sz="4400"/>
            </a:p>
          </p:txBody>
        </p:sp>
        <p:sp>
          <p:nvSpPr>
            <p:cNvPr id="44" name="TextBox 43">
              <a:extLst>
                <a:ext uri="{FF2B5EF4-FFF2-40B4-BE49-F238E27FC236}">
                  <a16:creationId xmlns:a16="http://schemas.microsoft.com/office/drawing/2014/main" id="{678BCE8A-112A-A2EF-7A7B-670A6DE52B47}"/>
                </a:ext>
              </a:extLst>
            </p:cNvPr>
            <p:cNvSpPr txBox="1"/>
            <p:nvPr/>
          </p:nvSpPr>
          <p:spPr>
            <a:xfrm>
              <a:off x="6230405" y="15133057"/>
              <a:ext cx="4075155" cy="769441"/>
            </a:xfrm>
            <a:prstGeom prst="rect">
              <a:avLst/>
            </a:prstGeom>
            <a:noFill/>
          </p:spPr>
          <p:txBody>
            <a:bodyPr wrap="none" rtlCol="0">
              <a:spAutoFit/>
            </a:bodyPr>
            <a:lstStyle/>
            <a:p>
              <a:pPr algn="l"/>
              <a:r>
                <a:rPr lang="en-CH" sz="4400" i="1" spc="0" baseline="0" dirty="0">
                  <a:ln/>
                  <a:solidFill>
                    <a:srgbClr val="000080"/>
                  </a:solidFill>
                  <a:latin typeface="Arial"/>
                  <a:cs typeface="Arial"/>
                  <a:sym typeface="Arial"/>
                  <a:rtl val="0"/>
                </a:rPr>
                <a:t>Barrier damage</a:t>
              </a:r>
            </a:p>
          </p:txBody>
        </p:sp>
        <p:sp>
          <p:nvSpPr>
            <p:cNvPr id="45" name="TextBox 44">
              <a:extLst>
                <a:ext uri="{FF2B5EF4-FFF2-40B4-BE49-F238E27FC236}">
                  <a16:creationId xmlns:a16="http://schemas.microsoft.com/office/drawing/2014/main" id="{AC0A7160-9CA7-2911-5787-6C01212E172D}"/>
                </a:ext>
              </a:extLst>
            </p:cNvPr>
            <p:cNvSpPr txBox="1"/>
            <p:nvPr/>
          </p:nvSpPr>
          <p:spPr>
            <a:xfrm>
              <a:off x="7063961" y="11104999"/>
              <a:ext cx="235192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P20/P80</a:t>
              </a:r>
            </a:p>
          </p:txBody>
        </p:sp>
        <p:grpSp>
          <p:nvGrpSpPr>
            <p:cNvPr id="46" name="Graphic 4">
              <a:extLst>
                <a:ext uri="{FF2B5EF4-FFF2-40B4-BE49-F238E27FC236}">
                  <a16:creationId xmlns:a16="http://schemas.microsoft.com/office/drawing/2014/main" id="{B566F3DE-8A5D-CD95-785A-2F860DB46B6C}"/>
                </a:ext>
              </a:extLst>
            </p:cNvPr>
            <p:cNvGrpSpPr/>
            <p:nvPr/>
          </p:nvGrpSpPr>
          <p:grpSpPr>
            <a:xfrm>
              <a:off x="12652203" y="11039301"/>
              <a:ext cx="2084460" cy="775796"/>
              <a:chOff x="12652203" y="11039301"/>
              <a:chExt cx="2084460" cy="775796"/>
            </a:xfrm>
            <a:solidFill>
              <a:srgbClr val="000080"/>
            </a:solidFill>
          </p:grpSpPr>
          <p:sp>
            <p:nvSpPr>
              <p:cNvPr id="47" name="TextBox 46">
                <a:extLst>
                  <a:ext uri="{FF2B5EF4-FFF2-40B4-BE49-F238E27FC236}">
                    <a16:creationId xmlns:a16="http://schemas.microsoft.com/office/drawing/2014/main" id="{C6FDF9C5-33A2-6075-E110-175AE47BB0D7}"/>
                  </a:ext>
                </a:extLst>
              </p:cNvPr>
              <p:cNvSpPr txBox="1"/>
              <p:nvPr/>
            </p:nvSpPr>
            <p:spPr>
              <a:xfrm rot="18900000">
                <a:off x="12652203" y="11039301"/>
                <a:ext cx="1189749"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P20</a:t>
                </a:r>
              </a:p>
            </p:txBody>
          </p:sp>
          <p:sp>
            <p:nvSpPr>
              <p:cNvPr id="48" name="TextBox 47">
                <a:extLst>
                  <a:ext uri="{FF2B5EF4-FFF2-40B4-BE49-F238E27FC236}">
                    <a16:creationId xmlns:a16="http://schemas.microsoft.com/office/drawing/2014/main" id="{D54E3FF2-DD45-5CCF-F578-47367F295F54}"/>
                  </a:ext>
                </a:extLst>
              </p:cNvPr>
              <p:cNvSpPr txBox="1"/>
              <p:nvPr/>
            </p:nvSpPr>
            <p:spPr>
              <a:xfrm rot="18900000">
                <a:off x="13546914" y="11045656"/>
                <a:ext cx="1189749"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P80</a:t>
                </a:r>
              </a:p>
            </p:txBody>
          </p:sp>
        </p:grpSp>
        <p:sp>
          <p:nvSpPr>
            <p:cNvPr id="55" name="TextBox 54">
              <a:extLst>
                <a:ext uri="{FF2B5EF4-FFF2-40B4-BE49-F238E27FC236}">
                  <a16:creationId xmlns:a16="http://schemas.microsoft.com/office/drawing/2014/main" id="{62C32EA2-CE90-3874-93B2-061A9D0C8CB8}"/>
                </a:ext>
              </a:extLst>
            </p:cNvPr>
            <p:cNvSpPr txBox="1"/>
            <p:nvPr/>
          </p:nvSpPr>
          <p:spPr>
            <a:xfrm>
              <a:off x="14670643" y="12271661"/>
              <a:ext cx="200407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CXCL1</a:t>
              </a:r>
            </a:p>
          </p:txBody>
        </p:sp>
        <p:sp>
          <p:nvSpPr>
            <p:cNvPr id="56" name="TextBox 55">
              <a:extLst>
                <a:ext uri="{FF2B5EF4-FFF2-40B4-BE49-F238E27FC236}">
                  <a16:creationId xmlns:a16="http://schemas.microsoft.com/office/drawing/2014/main" id="{6DF87005-4F3C-474E-3D8C-3B8A3D64238E}"/>
                </a:ext>
              </a:extLst>
            </p:cNvPr>
            <p:cNvSpPr txBox="1"/>
            <p:nvPr/>
          </p:nvSpPr>
          <p:spPr>
            <a:xfrm>
              <a:off x="14698728" y="14860220"/>
              <a:ext cx="189968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CCL11</a:t>
              </a:r>
            </a:p>
          </p:txBody>
        </p:sp>
        <p:sp>
          <p:nvSpPr>
            <p:cNvPr id="57" name="TextBox 56">
              <a:extLst>
                <a:ext uri="{FF2B5EF4-FFF2-40B4-BE49-F238E27FC236}">
                  <a16:creationId xmlns:a16="http://schemas.microsoft.com/office/drawing/2014/main" id="{0FF6DD70-D1AB-04AC-D4DB-B3301C2BAB6D}"/>
                </a:ext>
              </a:extLst>
            </p:cNvPr>
            <p:cNvSpPr txBox="1"/>
            <p:nvPr/>
          </p:nvSpPr>
          <p:spPr>
            <a:xfrm>
              <a:off x="11530963" y="16577467"/>
              <a:ext cx="1284326" cy="769441"/>
            </a:xfrm>
            <a:prstGeom prst="rect">
              <a:avLst/>
            </a:prstGeom>
            <a:noFill/>
          </p:spPr>
          <p:txBody>
            <a:bodyPr wrap="none" rtlCol="0">
              <a:spAutoFit/>
            </a:bodyPr>
            <a:lstStyle/>
            <a:p>
              <a:pPr algn="l"/>
              <a:r>
                <a:rPr lang="en-CH" sz="4400" spc="0" baseline="0">
                  <a:ln/>
                  <a:solidFill>
                    <a:srgbClr val="20397B"/>
                  </a:solidFill>
                  <a:latin typeface="Arial"/>
                  <a:cs typeface="Arial"/>
                  <a:sym typeface="Arial"/>
                  <a:rtl val="0"/>
                </a:rPr>
                <a:t>IL24</a:t>
              </a:r>
            </a:p>
          </p:txBody>
        </p:sp>
        <p:sp>
          <p:nvSpPr>
            <p:cNvPr id="58" name="TextBox 57">
              <a:extLst>
                <a:ext uri="{FF2B5EF4-FFF2-40B4-BE49-F238E27FC236}">
                  <a16:creationId xmlns:a16="http://schemas.microsoft.com/office/drawing/2014/main" id="{54EE231F-DF79-D72B-C48D-E1565A3D1D3F}"/>
                </a:ext>
              </a:extLst>
            </p:cNvPr>
            <p:cNvSpPr txBox="1"/>
            <p:nvPr/>
          </p:nvSpPr>
          <p:spPr>
            <a:xfrm>
              <a:off x="18540658" y="14870348"/>
              <a:ext cx="302884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LAP TGF-β</a:t>
              </a:r>
            </a:p>
          </p:txBody>
        </p:sp>
        <p:sp>
          <p:nvSpPr>
            <p:cNvPr id="59" name="TextBox 58">
              <a:extLst>
                <a:ext uri="{FF2B5EF4-FFF2-40B4-BE49-F238E27FC236}">
                  <a16:creationId xmlns:a16="http://schemas.microsoft.com/office/drawing/2014/main" id="{C85E8A5B-4ED0-1268-46A0-9BD0D42F0C91}"/>
                </a:ext>
              </a:extLst>
            </p:cNvPr>
            <p:cNvSpPr txBox="1"/>
            <p:nvPr/>
          </p:nvSpPr>
          <p:spPr>
            <a:xfrm>
              <a:off x="14337104" y="13997367"/>
              <a:ext cx="231826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CXCL10</a:t>
              </a:r>
            </a:p>
          </p:txBody>
        </p:sp>
        <p:sp>
          <p:nvSpPr>
            <p:cNvPr id="60" name="TextBox 59">
              <a:extLst>
                <a:ext uri="{FF2B5EF4-FFF2-40B4-BE49-F238E27FC236}">
                  <a16:creationId xmlns:a16="http://schemas.microsoft.com/office/drawing/2014/main" id="{CEC862C9-0F4E-5300-F816-511252A7124B}"/>
                </a:ext>
              </a:extLst>
            </p:cNvPr>
            <p:cNvSpPr txBox="1"/>
            <p:nvPr/>
          </p:nvSpPr>
          <p:spPr>
            <a:xfrm>
              <a:off x="11788061" y="13993335"/>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IL8</a:t>
              </a:r>
            </a:p>
          </p:txBody>
        </p:sp>
        <p:sp>
          <p:nvSpPr>
            <p:cNvPr id="61" name="TextBox 60">
              <a:extLst>
                <a:ext uri="{FF2B5EF4-FFF2-40B4-BE49-F238E27FC236}">
                  <a16:creationId xmlns:a16="http://schemas.microsoft.com/office/drawing/2014/main" id="{EE4B53F6-696F-DEF7-6487-B4A93FDA6DF4}"/>
                </a:ext>
              </a:extLst>
            </p:cNvPr>
            <p:cNvSpPr txBox="1"/>
            <p:nvPr/>
          </p:nvSpPr>
          <p:spPr>
            <a:xfrm>
              <a:off x="19823791" y="12283745"/>
              <a:ext cx="159691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TSLP</a:t>
              </a:r>
            </a:p>
          </p:txBody>
        </p:sp>
        <p:sp>
          <p:nvSpPr>
            <p:cNvPr id="62" name="TextBox 61">
              <a:extLst>
                <a:ext uri="{FF2B5EF4-FFF2-40B4-BE49-F238E27FC236}">
                  <a16:creationId xmlns:a16="http://schemas.microsoft.com/office/drawing/2014/main" id="{A6019D46-8B87-B35E-8E64-BFA3053D75D8}"/>
                </a:ext>
              </a:extLst>
            </p:cNvPr>
            <p:cNvSpPr txBox="1"/>
            <p:nvPr/>
          </p:nvSpPr>
          <p:spPr>
            <a:xfrm>
              <a:off x="11788061" y="13131958"/>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IL6</a:t>
              </a:r>
            </a:p>
          </p:txBody>
        </p:sp>
        <p:sp>
          <p:nvSpPr>
            <p:cNvPr id="63" name="TextBox 62">
              <a:extLst>
                <a:ext uri="{FF2B5EF4-FFF2-40B4-BE49-F238E27FC236}">
                  <a16:creationId xmlns:a16="http://schemas.microsoft.com/office/drawing/2014/main" id="{32C6EB69-EC33-B704-40A0-7998886C6C99}"/>
                </a:ext>
              </a:extLst>
            </p:cNvPr>
            <p:cNvSpPr txBox="1"/>
            <p:nvPr/>
          </p:nvSpPr>
          <p:spPr>
            <a:xfrm>
              <a:off x="11498871" y="15716126"/>
              <a:ext cx="128432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IL18</a:t>
              </a:r>
            </a:p>
          </p:txBody>
        </p:sp>
        <p:sp>
          <p:nvSpPr>
            <p:cNvPr id="64" name="TextBox 63">
              <a:extLst>
                <a:ext uri="{FF2B5EF4-FFF2-40B4-BE49-F238E27FC236}">
                  <a16:creationId xmlns:a16="http://schemas.microsoft.com/office/drawing/2014/main" id="{06809D99-9E13-B6F4-EE8D-942A2E36963F}"/>
                </a:ext>
              </a:extLst>
            </p:cNvPr>
            <p:cNvSpPr txBox="1"/>
            <p:nvPr/>
          </p:nvSpPr>
          <p:spPr>
            <a:xfrm>
              <a:off x="11786119" y="12270581"/>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IL4</a:t>
              </a:r>
            </a:p>
          </p:txBody>
        </p:sp>
        <p:sp>
          <p:nvSpPr>
            <p:cNvPr id="65" name="TextBox 64">
              <a:extLst>
                <a:ext uri="{FF2B5EF4-FFF2-40B4-BE49-F238E27FC236}">
                  <a16:creationId xmlns:a16="http://schemas.microsoft.com/office/drawing/2014/main" id="{92D11145-7CA0-EF0A-DCFD-805E2D212223}"/>
                </a:ext>
              </a:extLst>
            </p:cNvPr>
            <p:cNvSpPr txBox="1"/>
            <p:nvPr/>
          </p:nvSpPr>
          <p:spPr>
            <a:xfrm>
              <a:off x="19110577" y="15732565"/>
              <a:ext cx="238238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IL22RA1</a:t>
              </a:r>
            </a:p>
          </p:txBody>
        </p:sp>
        <p:sp>
          <p:nvSpPr>
            <p:cNvPr id="66" name="TextBox 65">
              <a:extLst>
                <a:ext uri="{FF2B5EF4-FFF2-40B4-BE49-F238E27FC236}">
                  <a16:creationId xmlns:a16="http://schemas.microsoft.com/office/drawing/2014/main" id="{C2293E54-280B-0A3D-0275-DE57FBF45381}"/>
                </a:ext>
              </a:extLst>
            </p:cNvPr>
            <p:cNvSpPr txBox="1"/>
            <p:nvPr/>
          </p:nvSpPr>
          <p:spPr>
            <a:xfrm>
              <a:off x="14663451" y="15723086"/>
              <a:ext cx="194155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CCL20</a:t>
              </a:r>
            </a:p>
          </p:txBody>
        </p:sp>
        <p:grpSp>
          <p:nvGrpSpPr>
            <p:cNvPr id="67" name="Graphic 4">
              <a:extLst>
                <a:ext uri="{FF2B5EF4-FFF2-40B4-BE49-F238E27FC236}">
                  <a16:creationId xmlns:a16="http://schemas.microsoft.com/office/drawing/2014/main" id="{CC21D006-439E-FF75-1E10-061991BFF5C8}"/>
                </a:ext>
              </a:extLst>
            </p:cNvPr>
            <p:cNvGrpSpPr/>
            <p:nvPr/>
          </p:nvGrpSpPr>
          <p:grpSpPr>
            <a:xfrm>
              <a:off x="12400115" y="19276628"/>
              <a:ext cx="10899422" cy="769441"/>
              <a:chOff x="12400115" y="19276628"/>
              <a:chExt cx="10899422" cy="769441"/>
            </a:xfrm>
            <a:solidFill>
              <a:srgbClr val="000080"/>
            </a:solidFill>
          </p:grpSpPr>
          <p:sp>
            <p:nvSpPr>
              <p:cNvPr id="68" name="TextBox 67">
                <a:extLst>
                  <a:ext uri="{FF2B5EF4-FFF2-40B4-BE49-F238E27FC236}">
                    <a16:creationId xmlns:a16="http://schemas.microsoft.com/office/drawing/2014/main" id="{AF96609A-BABE-00FF-2188-2782DC2591D6}"/>
                  </a:ext>
                </a:extLst>
              </p:cNvPr>
              <p:cNvSpPr txBox="1"/>
              <p:nvPr/>
            </p:nvSpPr>
            <p:spPr>
              <a:xfrm>
                <a:off x="12400115" y="19276628"/>
                <a:ext cx="404278"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t>
                </a:r>
              </a:p>
            </p:txBody>
          </p:sp>
          <p:sp>
            <p:nvSpPr>
              <p:cNvPr id="69" name="TextBox 68">
                <a:extLst>
                  <a:ext uri="{FF2B5EF4-FFF2-40B4-BE49-F238E27FC236}">
                    <a16:creationId xmlns:a16="http://schemas.microsoft.com/office/drawing/2014/main" id="{741D163F-5841-B913-1157-B5339220DA53}"/>
                  </a:ext>
                </a:extLst>
              </p:cNvPr>
              <p:cNvSpPr txBox="1"/>
              <p:nvPr/>
            </p:nvSpPr>
            <p:spPr>
              <a:xfrm>
                <a:off x="12600774" y="19276628"/>
                <a:ext cx="1069876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concentration 20 times lower than allowed</a:t>
                </a:r>
              </a:p>
            </p:txBody>
          </p:sp>
        </p:grpSp>
        <p:sp>
          <p:nvSpPr>
            <p:cNvPr id="70" name="TextBox 69">
              <a:extLst>
                <a:ext uri="{FF2B5EF4-FFF2-40B4-BE49-F238E27FC236}">
                  <a16:creationId xmlns:a16="http://schemas.microsoft.com/office/drawing/2014/main" id="{0791576C-A4CF-E75F-961C-A1D503BF02FA}"/>
                </a:ext>
              </a:extLst>
            </p:cNvPr>
            <p:cNvSpPr txBox="1"/>
            <p:nvPr/>
          </p:nvSpPr>
          <p:spPr>
            <a:xfrm>
              <a:off x="1553957" y="15114338"/>
              <a:ext cx="335380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Intact barrier</a:t>
              </a:r>
            </a:p>
          </p:txBody>
        </p:sp>
        <p:sp>
          <p:nvSpPr>
            <p:cNvPr id="71" name="TextBox 70">
              <a:extLst>
                <a:ext uri="{FF2B5EF4-FFF2-40B4-BE49-F238E27FC236}">
                  <a16:creationId xmlns:a16="http://schemas.microsoft.com/office/drawing/2014/main" id="{F00811AD-B9E5-F122-F67F-212CB1BC6B48}"/>
                </a:ext>
              </a:extLst>
            </p:cNvPr>
            <p:cNvSpPr txBox="1"/>
            <p:nvPr/>
          </p:nvSpPr>
          <p:spPr>
            <a:xfrm>
              <a:off x="1610779" y="11089619"/>
              <a:ext cx="322716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Unexposed</a:t>
              </a:r>
            </a:p>
          </p:txBody>
        </p:sp>
        <p:grpSp>
          <p:nvGrpSpPr>
            <p:cNvPr id="72" name="Graphic 4">
              <a:extLst>
                <a:ext uri="{FF2B5EF4-FFF2-40B4-BE49-F238E27FC236}">
                  <a16:creationId xmlns:a16="http://schemas.microsoft.com/office/drawing/2014/main" id="{9851112D-2980-4C7F-3F00-99AA3E0AC991}"/>
                </a:ext>
              </a:extLst>
            </p:cNvPr>
            <p:cNvGrpSpPr/>
            <p:nvPr/>
          </p:nvGrpSpPr>
          <p:grpSpPr>
            <a:xfrm>
              <a:off x="28049679" y="4204411"/>
              <a:ext cx="2373982" cy="1942499"/>
              <a:chOff x="28049679" y="4204411"/>
              <a:chExt cx="2373982" cy="1942499"/>
            </a:xfrm>
          </p:grpSpPr>
          <p:grpSp>
            <p:nvGrpSpPr>
              <p:cNvPr id="73" name="Graphic 4">
                <a:extLst>
                  <a:ext uri="{FF2B5EF4-FFF2-40B4-BE49-F238E27FC236}">
                    <a16:creationId xmlns:a16="http://schemas.microsoft.com/office/drawing/2014/main" id="{B668406F-A298-67CA-A68A-F1F47EFF4225}"/>
                  </a:ext>
                </a:extLst>
              </p:cNvPr>
              <p:cNvGrpSpPr/>
              <p:nvPr/>
            </p:nvGrpSpPr>
            <p:grpSpPr>
              <a:xfrm>
                <a:off x="28306141" y="5768071"/>
                <a:ext cx="1851663" cy="378838"/>
                <a:chOff x="28306141" y="5768071"/>
                <a:chExt cx="1851663" cy="378838"/>
              </a:xfrm>
            </p:grpSpPr>
            <p:sp>
              <p:nvSpPr>
                <p:cNvPr id="74" name="Freeform 73">
                  <a:extLst>
                    <a:ext uri="{FF2B5EF4-FFF2-40B4-BE49-F238E27FC236}">
                      <a16:creationId xmlns:a16="http://schemas.microsoft.com/office/drawing/2014/main" id="{2DE6D1EB-E771-4BAC-47CF-BE273D1055F1}"/>
                    </a:ext>
                  </a:extLst>
                </p:cNvPr>
                <p:cNvSpPr/>
                <p:nvPr/>
              </p:nvSpPr>
              <p:spPr>
                <a:xfrm>
                  <a:off x="28330928" y="5792840"/>
                  <a:ext cx="1802090" cy="329278"/>
                </a:xfrm>
                <a:custGeom>
                  <a:avLst/>
                  <a:gdLst>
                    <a:gd name="connsiteX0" fmla="*/ 1800000 w 1802090"/>
                    <a:gd name="connsiteY0" fmla="*/ 160461 h 329278"/>
                    <a:gd name="connsiteX1" fmla="*/ 898954 w 1802090"/>
                    <a:gd name="connsiteY1" fmla="*/ 325100 h 329278"/>
                    <a:gd name="connsiteX2" fmla="*/ -2091 w 1802090"/>
                    <a:gd name="connsiteY2" fmla="*/ 160461 h 329278"/>
                    <a:gd name="connsiteX3" fmla="*/ 898954 w 1802090"/>
                    <a:gd name="connsiteY3" fmla="*/ -4178 h 329278"/>
                    <a:gd name="connsiteX4" fmla="*/ 1800000 w 1802090"/>
                    <a:gd name="connsiteY4" fmla="*/ 160461 h 329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2090" h="329278">
                      <a:moveTo>
                        <a:pt x="1800000" y="160461"/>
                      </a:moveTo>
                      <a:cubicBezTo>
                        <a:pt x="1800000" y="251389"/>
                        <a:pt x="1396589" y="325100"/>
                        <a:pt x="898954" y="325100"/>
                      </a:cubicBezTo>
                      <a:cubicBezTo>
                        <a:pt x="401321" y="325100"/>
                        <a:pt x="-2091" y="251389"/>
                        <a:pt x="-2091" y="160461"/>
                      </a:cubicBezTo>
                      <a:cubicBezTo>
                        <a:pt x="-2091" y="69533"/>
                        <a:pt x="401320" y="-4178"/>
                        <a:pt x="898954" y="-4178"/>
                      </a:cubicBezTo>
                      <a:cubicBezTo>
                        <a:pt x="1396587" y="-4178"/>
                        <a:pt x="1800000" y="69533"/>
                        <a:pt x="1800000" y="160461"/>
                      </a:cubicBezTo>
                      <a:close/>
                    </a:path>
                  </a:pathLst>
                </a:custGeom>
                <a:solidFill>
                  <a:srgbClr val="CED9F8"/>
                </a:solidFill>
                <a:ln w="2549" cap="rnd">
                  <a:noFill/>
                  <a:prstDash val="solid"/>
                  <a:round/>
                </a:ln>
              </p:spPr>
              <p:txBody>
                <a:bodyPr rtlCol="0" anchor="ctr"/>
                <a:lstStyle/>
                <a:p>
                  <a:endParaRPr lang="en-CH" sz="4400"/>
                </a:p>
              </p:txBody>
            </p:sp>
            <p:sp>
              <p:nvSpPr>
                <p:cNvPr id="75" name="Freeform 74">
                  <a:extLst>
                    <a:ext uri="{FF2B5EF4-FFF2-40B4-BE49-F238E27FC236}">
                      <a16:creationId xmlns:a16="http://schemas.microsoft.com/office/drawing/2014/main" id="{4F1A0041-0C4D-480E-8075-74FFA1B3E434}"/>
                    </a:ext>
                  </a:extLst>
                </p:cNvPr>
                <p:cNvSpPr/>
                <p:nvPr/>
              </p:nvSpPr>
              <p:spPr>
                <a:xfrm>
                  <a:off x="28306141" y="5768071"/>
                  <a:ext cx="1851663" cy="378838"/>
                </a:xfrm>
                <a:custGeom>
                  <a:avLst/>
                  <a:gdLst>
                    <a:gd name="connsiteX0" fmla="*/ 923741 w 1851663"/>
                    <a:gd name="connsiteY0" fmla="*/ -4179 h 378838"/>
                    <a:gd name="connsiteX1" fmla="*/ 1732390 w 1851663"/>
                    <a:gd name="connsiteY1" fmla="*/ 86245 h 378838"/>
                    <a:gd name="connsiteX2" fmla="*/ 1824768 w 1851663"/>
                    <a:gd name="connsiteY2" fmla="*/ 135214 h 378838"/>
                    <a:gd name="connsiteX3" fmla="*/ 1849574 w 1851663"/>
                    <a:gd name="connsiteY3" fmla="*/ 185252 h 378838"/>
                    <a:gd name="connsiteX4" fmla="*/ 1824768 w 1851663"/>
                    <a:gd name="connsiteY4" fmla="*/ 235268 h 378838"/>
                    <a:gd name="connsiteX5" fmla="*/ 1732390 w 1851663"/>
                    <a:gd name="connsiteY5" fmla="*/ 284260 h 378838"/>
                    <a:gd name="connsiteX6" fmla="*/ 923741 w 1851663"/>
                    <a:gd name="connsiteY6" fmla="*/ 374660 h 378838"/>
                    <a:gd name="connsiteX7" fmla="*/ 115094 w 1851663"/>
                    <a:gd name="connsiteY7" fmla="*/ 284260 h 378838"/>
                    <a:gd name="connsiteX8" fmla="*/ 22716 w 1851663"/>
                    <a:gd name="connsiteY8" fmla="*/ 235268 h 378838"/>
                    <a:gd name="connsiteX9" fmla="*/ -2091 w 1851663"/>
                    <a:gd name="connsiteY9" fmla="*/ 185252 h 378838"/>
                    <a:gd name="connsiteX10" fmla="*/ 22716 w 1851663"/>
                    <a:gd name="connsiteY10" fmla="*/ 135214 h 378838"/>
                    <a:gd name="connsiteX11" fmla="*/ 115094 w 1851663"/>
                    <a:gd name="connsiteY11" fmla="*/ 86245 h 378838"/>
                    <a:gd name="connsiteX12" fmla="*/ 923741 w 1851663"/>
                    <a:gd name="connsiteY12" fmla="*/ -4179 h 378838"/>
                    <a:gd name="connsiteX13" fmla="*/ 923741 w 1851663"/>
                    <a:gd name="connsiteY13" fmla="*/ 20597 h 378838"/>
                    <a:gd name="connsiteX14" fmla="*/ 22689 w 1851663"/>
                    <a:gd name="connsiteY14" fmla="*/ 185252 h 378838"/>
                    <a:gd name="connsiteX15" fmla="*/ 923741 w 1851663"/>
                    <a:gd name="connsiteY15" fmla="*/ 349885 h 378838"/>
                    <a:gd name="connsiteX16" fmla="*/ 1824795 w 1851663"/>
                    <a:gd name="connsiteY16" fmla="*/ 185252 h 378838"/>
                    <a:gd name="connsiteX17" fmla="*/ 923741 w 1851663"/>
                    <a:gd name="connsiteY17" fmla="*/ 20597 h 37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1663" h="378838">
                      <a:moveTo>
                        <a:pt x="923741" y="-4179"/>
                      </a:moveTo>
                      <a:cubicBezTo>
                        <a:pt x="1275461" y="-4179"/>
                        <a:pt x="1580810" y="32833"/>
                        <a:pt x="1732390" y="86245"/>
                      </a:cubicBezTo>
                      <a:cubicBezTo>
                        <a:pt x="1775073" y="101273"/>
                        <a:pt x="1806336" y="118092"/>
                        <a:pt x="1824768" y="135214"/>
                      </a:cubicBezTo>
                      <a:cubicBezTo>
                        <a:pt x="1841924" y="151172"/>
                        <a:pt x="1849574" y="168364"/>
                        <a:pt x="1849574" y="185252"/>
                      </a:cubicBezTo>
                      <a:cubicBezTo>
                        <a:pt x="1849574" y="202118"/>
                        <a:pt x="1841924" y="219310"/>
                        <a:pt x="1824768" y="235268"/>
                      </a:cubicBezTo>
                      <a:cubicBezTo>
                        <a:pt x="1806336" y="252389"/>
                        <a:pt x="1775073" y="269208"/>
                        <a:pt x="1732390" y="284260"/>
                      </a:cubicBezTo>
                      <a:cubicBezTo>
                        <a:pt x="1580810" y="337649"/>
                        <a:pt x="1275461" y="374660"/>
                        <a:pt x="923741" y="374660"/>
                      </a:cubicBezTo>
                      <a:cubicBezTo>
                        <a:pt x="572023" y="374660"/>
                        <a:pt x="266674" y="337649"/>
                        <a:pt x="115094" y="284260"/>
                      </a:cubicBezTo>
                      <a:cubicBezTo>
                        <a:pt x="72412" y="269208"/>
                        <a:pt x="41147" y="252389"/>
                        <a:pt x="22716" y="235268"/>
                      </a:cubicBezTo>
                      <a:cubicBezTo>
                        <a:pt x="5560" y="219310"/>
                        <a:pt x="-2091" y="202118"/>
                        <a:pt x="-2091" y="185252"/>
                      </a:cubicBezTo>
                      <a:cubicBezTo>
                        <a:pt x="-2091" y="168364"/>
                        <a:pt x="5560" y="151172"/>
                        <a:pt x="22716" y="135214"/>
                      </a:cubicBezTo>
                      <a:cubicBezTo>
                        <a:pt x="41147" y="118092"/>
                        <a:pt x="72412" y="101273"/>
                        <a:pt x="115094" y="86245"/>
                      </a:cubicBezTo>
                      <a:cubicBezTo>
                        <a:pt x="266674" y="32833"/>
                        <a:pt x="572023" y="-4179"/>
                        <a:pt x="923741" y="-4179"/>
                      </a:cubicBezTo>
                      <a:close/>
                      <a:moveTo>
                        <a:pt x="923741" y="20597"/>
                      </a:moveTo>
                      <a:cubicBezTo>
                        <a:pt x="426431" y="20597"/>
                        <a:pt x="22689" y="94387"/>
                        <a:pt x="22689" y="185252"/>
                      </a:cubicBezTo>
                      <a:cubicBezTo>
                        <a:pt x="22689" y="276118"/>
                        <a:pt x="426431" y="349885"/>
                        <a:pt x="923741" y="349885"/>
                      </a:cubicBezTo>
                      <a:cubicBezTo>
                        <a:pt x="1421054" y="349885"/>
                        <a:pt x="1824795" y="276118"/>
                        <a:pt x="1824795" y="185252"/>
                      </a:cubicBezTo>
                      <a:cubicBezTo>
                        <a:pt x="1824795" y="94387"/>
                        <a:pt x="1421054" y="20597"/>
                        <a:pt x="923741" y="20597"/>
                      </a:cubicBezTo>
                      <a:close/>
                    </a:path>
                  </a:pathLst>
                </a:custGeom>
                <a:solidFill>
                  <a:srgbClr val="000000"/>
                </a:solidFill>
                <a:ln w="2549" cap="rnd">
                  <a:noFill/>
                  <a:prstDash val="solid"/>
                  <a:round/>
                </a:ln>
              </p:spPr>
              <p:txBody>
                <a:bodyPr rtlCol="0" anchor="ctr"/>
                <a:lstStyle/>
                <a:p>
                  <a:endParaRPr lang="en-CH" sz="4400"/>
                </a:p>
              </p:txBody>
            </p:sp>
          </p:grpSp>
          <p:sp>
            <p:nvSpPr>
              <p:cNvPr id="76" name="Freeform 75">
                <a:extLst>
                  <a:ext uri="{FF2B5EF4-FFF2-40B4-BE49-F238E27FC236}">
                    <a16:creationId xmlns:a16="http://schemas.microsoft.com/office/drawing/2014/main" id="{BF4F52F3-9037-4670-B468-557E53B4CA50}"/>
                  </a:ext>
                </a:extLst>
              </p:cNvPr>
              <p:cNvSpPr/>
              <p:nvPr/>
            </p:nvSpPr>
            <p:spPr>
              <a:xfrm>
                <a:off x="28306523" y="4204411"/>
                <a:ext cx="1851663" cy="378838"/>
              </a:xfrm>
              <a:custGeom>
                <a:avLst/>
                <a:gdLst>
                  <a:gd name="connsiteX0" fmla="*/ 923742 w 1851663"/>
                  <a:gd name="connsiteY0" fmla="*/ -4309 h 378838"/>
                  <a:gd name="connsiteX1" fmla="*/ 1732390 w 1851663"/>
                  <a:gd name="connsiteY1" fmla="*/ 86114 h 378838"/>
                  <a:gd name="connsiteX2" fmla="*/ 1824768 w 1851663"/>
                  <a:gd name="connsiteY2" fmla="*/ 135084 h 378838"/>
                  <a:gd name="connsiteX3" fmla="*/ 1849574 w 1851663"/>
                  <a:gd name="connsiteY3" fmla="*/ 185122 h 378838"/>
                  <a:gd name="connsiteX4" fmla="*/ 1824768 w 1851663"/>
                  <a:gd name="connsiteY4" fmla="*/ 235137 h 378838"/>
                  <a:gd name="connsiteX5" fmla="*/ 1732390 w 1851663"/>
                  <a:gd name="connsiteY5" fmla="*/ 284130 h 378838"/>
                  <a:gd name="connsiteX6" fmla="*/ 923742 w 1851663"/>
                  <a:gd name="connsiteY6" fmla="*/ 374529 h 378838"/>
                  <a:gd name="connsiteX7" fmla="*/ 115094 w 1851663"/>
                  <a:gd name="connsiteY7" fmla="*/ 284130 h 378838"/>
                  <a:gd name="connsiteX8" fmla="*/ 22716 w 1851663"/>
                  <a:gd name="connsiteY8" fmla="*/ 235137 h 378838"/>
                  <a:gd name="connsiteX9" fmla="*/ -2091 w 1851663"/>
                  <a:gd name="connsiteY9" fmla="*/ 185122 h 378838"/>
                  <a:gd name="connsiteX10" fmla="*/ 22716 w 1851663"/>
                  <a:gd name="connsiteY10" fmla="*/ 135084 h 378838"/>
                  <a:gd name="connsiteX11" fmla="*/ 115094 w 1851663"/>
                  <a:gd name="connsiteY11" fmla="*/ 86114 h 378838"/>
                  <a:gd name="connsiteX12" fmla="*/ 923742 w 1851663"/>
                  <a:gd name="connsiteY12" fmla="*/ -4309 h 378838"/>
                  <a:gd name="connsiteX13" fmla="*/ 923742 w 1851663"/>
                  <a:gd name="connsiteY13" fmla="*/ 20467 h 378838"/>
                  <a:gd name="connsiteX14" fmla="*/ 22689 w 1851663"/>
                  <a:gd name="connsiteY14" fmla="*/ 185122 h 378838"/>
                  <a:gd name="connsiteX15" fmla="*/ 923742 w 1851663"/>
                  <a:gd name="connsiteY15" fmla="*/ 349754 h 378838"/>
                  <a:gd name="connsiteX16" fmla="*/ 1824795 w 1851663"/>
                  <a:gd name="connsiteY16" fmla="*/ 185122 h 378838"/>
                  <a:gd name="connsiteX17" fmla="*/ 923742 w 1851663"/>
                  <a:gd name="connsiteY17" fmla="*/ 20467 h 37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1663" h="378838">
                    <a:moveTo>
                      <a:pt x="923742" y="-4309"/>
                    </a:moveTo>
                    <a:cubicBezTo>
                      <a:pt x="1275461" y="-4309"/>
                      <a:pt x="1580810" y="32703"/>
                      <a:pt x="1732390" y="86114"/>
                    </a:cubicBezTo>
                    <a:cubicBezTo>
                      <a:pt x="1775073" y="101142"/>
                      <a:pt x="1806336" y="117961"/>
                      <a:pt x="1824768" y="135084"/>
                    </a:cubicBezTo>
                    <a:cubicBezTo>
                      <a:pt x="1841925" y="151042"/>
                      <a:pt x="1849574" y="168234"/>
                      <a:pt x="1849574" y="185122"/>
                    </a:cubicBezTo>
                    <a:cubicBezTo>
                      <a:pt x="1849574" y="201988"/>
                      <a:pt x="1841925" y="219179"/>
                      <a:pt x="1824768" y="235137"/>
                    </a:cubicBezTo>
                    <a:cubicBezTo>
                      <a:pt x="1806336" y="252259"/>
                      <a:pt x="1775073" y="269078"/>
                      <a:pt x="1732390" y="284130"/>
                    </a:cubicBezTo>
                    <a:cubicBezTo>
                      <a:pt x="1580810" y="337519"/>
                      <a:pt x="1275461" y="374529"/>
                      <a:pt x="923742" y="374529"/>
                    </a:cubicBezTo>
                    <a:cubicBezTo>
                      <a:pt x="572023" y="374529"/>
                      <a:pt x="266674" y="337519"/>
                      <a:pt x="115094" y="284130"/>
                    </a:cubicBezTo>
                    <a:cubicBezTo>
                      <a:pt x="72412" y="269078"/>
                      <a:pt x="41147" y="252259"/>
                      <a:pt x="22716" y="235137"/>
                    </a:cubicBezTo>
                    <a:cubicBezTo>
                      <a:pt x="5560" y="219179"/>
                      <a:pt x="-2091" y="201988"/>
                      <a:pt x="-2091" y="185122"/>
                    </a:cubicBezTo>
                    <a:cubicBezTo>
                      <a:pt x="-2091" y="168234"/>
                      <a:pt x="5560" y="151042"/>
                      <a:pt x="22716" y="135084"/>
                    </a:cubicBezTo>
                    <a:cubicBezTo>
                      <a:pt x="41147" y="117961"/>
                      <a:pt x="72412" y="101142"/>
                      <a:pt x="115094" y="86114"/>
                    </a:cubicBezTo>
                    <a:cubicBezTo>
                      <a:pt x="266674" y="32703"/>
                      <a:pt x="572023" y="-4309"/>
                      <a:pt x="923742" y="-4309"/>
                    </a:cubicBezTo>
                    <a:close/>
                    <a:moveTo>
                      <a:pt x="923742" y="20467"/>
                    </a:moveTo>
                    <a:cubicBezTo>
                      <a:pt x="426431" y="20467"/>
                      <a:pt x="22689" y="94256"/>
                      <a:pt x="22689" y="185122"/>
                    </a:cubicBezTo>
                    <a:cubicBezTo>
                      <a:pt x="22689" y="275987"/>
                      <a:pt x="426431" y="349754"/>
                      <a:pt x="923742" y="349754"/>
                    </a:cubicBezTo>
                    <a:cubicBezTo>
                      <a:pt x="1421054" y="349754"/>
                      <a:pt x="1824795" y="275987"/>
                      <a:pt x="1824795" y="185122"/>
                    </a:cubicBezTo>
                    <a:cubicBezTo>
                      <a:pt x="1824795" y="94256"/>
                      <a:pt x="1421054" y="20467"/>
                      <a:pt x="923742" y="20467"/>
                    </a:cubicBezTo>
                    <a:close/>
                  </a:path>
                </a:pathLst>
              </a:custGeom>
              <a:solidFill>
                <a:srgbClr val="000000"/>
              </a:solidFill>
              <a:ln w="2549" cap="rnd">
                <a:noFill/>
                <a:prstDash val="solid"/>
                <a:round/>
              </a:ln>
            </p:spPr>
            <p:txBody>
              <a:bodyPr rtlCol="0" anchor="ctr"/>
              <a:lstStyle/>
              <a:p>
                <a:endParaRPr lang="en-CH" sz="4400"/>
              </a:p>
            </p:txBody>
          </p:sp>
          <p:sp>
            <p:nvSpPr>
              <p:cNvPr id="77" name="Freeform 76">
                <a:extLst>
                  <a:ext uri="{FF2B5EF4-FFF2-40B4-BE49-F238E27FC236}">
                    <a16:creationId xmlns:a16="http://schemas.microsoft.com/office/drawing/2014/main" id="{F39DEFF3-1CB9-E5AE-04EF-14B0816560FD}"/>
                  </a:ext>
                </a:extLst>
              </p:cNvPr>
              <p:cNvSpPr/>
              <p:nvPr/>
            </p:nvSpPr>
            <p:spPr>
              <a:xfrm>
                <a:off x="30147327" y="4424935"/>
                <a:ext cx="11999" cy="1503948"/>
              </a:xfrm>
              <a:custGeom>
                <a:avLst/>
                <a:gdLst>
                  <a:gd name="connsiteX0" fmla="*/ -2339 w 11999"/>
                  <a:gd name="connsiteY0" fmla="*/ 1500044 h 1503948"/>
                  <a:gd name="connsiteX1" fmla="*/ -2339 w 11999"/>
                  <a:gd name="connsiteY1" fmla="*/ -3905 h 1503948"/>
                </a:gdLst>
                <a:ahLst/>
                <a:cxnLst>
                  <a:cxn ang="0">
                    <a:pos x="connsiteX0" y="connsiteY0"/>
                  </a:cxn>
                  <a:cxn ang="0">
                    <a:pos x="connsiteX1" y="connsiteY1"/>
                  </a:cxn>
                </a:cxnLst>
                <a:rect l="l" t="t" r="r" b="b"/>
                <a:pathLst>
                  <a:path w="11999" h="1503948">
                    <a:moveTo>
                      <a:pt x="-2339" y="1500044"/>
                    </a:moveTo>
                    <a:lnTo>
                      <a:pt x="-2339" y="-3905"/>
                    </a:lnTo>
                  </a:path>
                </a:pathLst>
              </a:custGeom>
              <a:noFill/>
              <a:ln w="24732" cap="sq">
                <a:solidFill>
                  <a:srgbClr val="000000"/>
                </a:solidFill>
                <a:prstDash val="solid"/>
                <a:miter/>
              </a:ln>
            </p:spPr>
            <p:txBody>
              <a:bodyPr rtlCol="0" anchor="ctr"/>
              <a:lstStyle/>
              <a:p>
                <a:endParaRPr lang="en-CH" sz="4400"/>
              </a:p>
            </p:txBody>
          </p:sp>
          <p:sp>
            <p:nvSpPr>
              <p:cNvPr id="78" name="Freeform 77">
                <a:extLst>
                  <a:ext uri="{FF2B5EF4-FFF2-40B4-BE49-F238E27FC236}">
                    <a16:creationId xmlns:a16="http://schemas.microsoft.com/office/drawing/2014/main" id="{8BABE04E-4966-0567-913B-016FC246B073}"/>
                  </a:ext>
                </a:extLst>
              </p:cNvPr>
              <p:cNvSpPr/>
              <p:nvPr/>
            </p:nvSpPr>
            <p:spPr>
              <a:xfrm>
                <a:off x="28329644" y="5294996"/>
                <a:ext cx="1805076" cy="826568"/>
              </a:xfrm>
              <a:custGeom>
                <a:avLst/>
                <a:gdLst>
                  <a:gd name="connsiteX0" fmla="*/ 1801513 w 1805076"/>
                  <a:gd name="connsiteY0" fmla="*/ -3915 h 826568"/>
                  <a:gd name="connsiteX1" fmla="*/ -1890 w 1805076"/>
                  <a:gd name="connsiteY1" fmla="*/ -3915 h 826568"/>
                  <a:gd name="connsiteX2" fmla="*/ -217 w 1805076"/>
                  <a:gd name="connsiteY2" fmla="*/ 679959 h 826568"/>
                  <a:gd name="connsiteX3" fmla="*/ 918616 w 1805076"/>
                  <a:gd name="connsiteY3" fmla="*/ 822651 h 826568"/>
                  <a:gd name="connsiteX4" fmla="*/ 1803186 w 1805076"/>
                  <a:gd name="connsiteY4" fmla="*/ 679959 h 826568"/>
                  <a:gd name="connsiteX5" fmla="*/ 1801513 w 1805076"/>
                  <a:gd name="connsiteY5" fmla="*/ -3915 h 826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5076" h="826568">
                    <a:moveTo>
                      <a:pt x="1801513" y="-3915"/>
                    </a:moveTo>
                    <a:lnTo>
                      <a:pt x="-1890" y="-3915"/>
                    </a:lnTo>
                    <a:lnTo>
                      <a:pt x="-217" y="679959"/>
                    </a:lnTo>
                    <a:cubicBezTo>
                      <a:pt x="-217" y="679959"/>
                      <a:pt x="108799" y="823209"/>
                      <a:pt x="918616" y="822651"/>
                    </a:cubicBezTo>
                    <a:cubicBezTo>
                      <a:pt x="1666437" y="822094"/>
                      <a:pt x="1803186" y="679959"/>
                      <a:pt x="1803186" y="679959"/>
                    </a:cubicBezTo>
                    <a:lnTo>
                      <a:pt x="1801513" y="-3915"/>
                    </a:lnTo>
                    <a:close/>
                  </a:path>
                </a:pathLst>
              </a:custGeom>
              <a:solidFill>
                <a:srgbClr val="FF2E4B">
                  <a:alpha val="60000"/>
                </a:srgbClr>
              </a:solidFill>
              <a:ln w="3786" cap="rnd">
                <a:noFill/>
                <a:prstDash val="solid"/>
                <a:round/>
              </a:ln>
            </p:spPr>
            <p:txBody>
              <a:bodyPr rtlCol="0" anchor="ctr"/>
              <a:lstStyle/>
              <a:p>
                <a:endParaRPr lang="en-CH" sz="4400"/>
              </a:p>
            </p:txBody>
          </p:sp>
          <p:sp>
            <p:nvSpPr>
              <p:cNvPr id="79" name="Freeform 78">
                <a:extLst>
                  <a:ext uri="{FF2B5EF4-FFF2-40B4-BE49-F238E27FC236}">
                    <a16:creationId xmlns:a16="http://schemas.microsoft.com/office/drawing/2014/main" id="{78AAD73C-5944-C404-2C32-4B28E8A967DC}"/>
                  </a:ext>
                </a:extLst>
              </p:cNvPr>
              <p:cNvSpPr/>
              <p:nvPr/>
            </p:nvSpPr>
            <p:spPr>
              <a:xfrm>
                <a:off x="28317430" y="5205380"/>
                <a:ext cx="1815637" cy="179212"/>
              </a:xfrm>
              <a:custGeom>
                <a:avLst/>
                <a:gdLst>
                  <a:gd name="connsiteX0" fmla="*/ 1813742 w 1815637"/>
                  <a:gd name="connsiteY0" fmla="*/ 85851 h 179212"/>
                  <a:gd name="connsiteX1" fmla="*/ 905923 w 1815637"/>
                  <a:gd name="connsiteY1" fmla="*/ 175457 h 179212"/>
                  <a:gd name="connsiteX2" fmla="*/ -1896 w 1815637"/>
                  <a:gd name="connsiteY2" fmla="*/ 85851 h 179212"/>
                  <a:gd name="connsiteX3" fmla="*/ 905923 w 1815637"/>
                  <a:gd name="connsiteY3" fmla="*/ -3755 h 179212"/>
                  <a:gd name="connsiteX4" fmla="*/ 1813742 w 1815637"/>
                  <a:gd name="connsiteY4" fmla="*/ 85851 h 179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637" h="179212">
                    <a:moveTo>
                      <a:pt x="1813742" y="85851"/>
                    </a:moveTo>
                    <a:cubicBezTo>
                      <a:pt x="1813742" y="135340"/>
                      <a:pt x="1407298" y="175457"/>
                      <a:pt x="905923" y="175457"/>
                    </a:cubicBezTo>
                    <a:cubicBezTo>
                      <a:pt x="404548" y="175457"/>
                      <a:pt x="-1896" y="135340"/>
                      <a:pt x="-1896" y="85851"/>
                    </a:cubicBezTo>
                    <a:cubicBezTo>
                      <a:pt x="-1896" y="36363"/>
                      <a:pt x="404548" y="-3755"/>
                      <a:pt x="905923" y="-3755"/>
                    </a:cubicBezTo>
                    <a:cubicBezTo>
                      <a:pt x="1407298" y="-3755"/>
                      <a:pt x="1813742" y="36363"/>
                      <a:pt x="1813742" y="85851"/>
                    </a:cubicBezTo>
                    <a:close/>
                  </a:path>
                </a:pathLst>
              </a:custGeom>
              <a:solidFill>
                <a:srgbClr val="FD93A4"/>
              </a:solidFill>
              <a:ln w="3985" cap="rnd">
                <a:noFill/>
                <a:prstDash val="solid"/>
                <a:round/>
              </a:ln>
            </p:spPr>
            <p:txBody>
              <a:bodyPr rtlCol="0" anchor="ctr"/>
              <a:lstStyle/>
              <a:p>
                <a:endParaRPr lang="en-CH" sz="4400"/>
              </a:p>
            </p:txBody>
          </p:sp>
          <p:sp>
            <p:nvSpPr>
              <p:cNvPr id="80" name="Freeform 79">
                <a:extLst>
                  <a:ext uri="{FF2B5EF4-FFF2-40B4-BE49-F238E27FC236}">
                    <a16:creationId xmlns:a16="http://schemas.microsoft.com/office/drawing/2014/main" id="{420403D4-5171-DAD8-0DA7-D9BEEED26568}"/>
                  </a:ext>
                </a:extLst>
              </p:cNvPr>
              <p:cNvSpPr/>
              <p:nvPr/>
            </p:nvSpPr>
            <p:spPr>
              <a:xfrm>
                <a:off x="28317386" y="4408344"/>
                <a:ext cx="11999" cy="1549161"/>
              </a:xfrm>
              <a:custGeom>
                <a:avLst/>
                <a:gdLst>
                  <a:gd name="connsiteX0" fmla="*/ -1801 w 11999"/>
                  <a:gd name="connsiteY0" fmla="*/ -3918 h 1549161"/>
                  <a:gd name="connsiteX1" fmla="*/ -1801 w 11999"/>
                  <a:gd name="connsiteY1" fmla="*/ 1545244 h 1549161"/>
                </a:gdLst>
                <a:ahLst/>
                <a:cxnLst>
                  <a:cxn ang="0">
                    <a:pos x="connsiteX0" y="connsiteY0"/>
                  </a:cxn>
                  <a:cxn ang="0">
                    <a:pos x="connsiteX1" y="connsiteY1"/>
                  </a:cxn>
                </a:cxnLst>
                <a:rect l="l" t="t" r="r" b="b"/>
                <a:pathLst>
                  <a:path w="11999" h="1549161">
                    <a:moveTo>
                      <a:pt x="-1801" y="-3918"/>
                    </a:moveTo>
                    <a:lnTo>
                      <a:pt x="-1801" y="1545244"/>
                    </a:lnTo>
                  </a:path>
                </a:pathLst>
              </a:custGeom>
              <a:noFill/>
              <a:ln w="24803" cap="sq">
                <a:solidFill>
                  <a:srgbClr val="000000"/>
                </a:solidFill>
                <a:prstDash val="solid"/>
                <a:miter/>
              </a:ln>
            </p:spPr>
            <p:txBody>
              <a:bodyPr rtlCol="0" anchor="ctr"/>
              <a:lstStyle/>
              <a:p>
                <a:endParaRPr lang="en-CH" sz="4400"/>
              </a:p>
            </p:txBody>
          </p:sp>
          <p:sp>
            <p:nvSpPr>
              <p:cNvPr id="81" name="Freeform 80">
                <a:extLst>
                  <a:ext uri="{FF2B5EF4-FFF2-40B4-BE49-F238E27FC236}">
                    <a16:creationId xmlns:a16="http://schemas.microsoft.com/office/drawing/2014/main" id="{193947FF-6DCA-55BB-C640-D55891EE0F58}"/>
                  </a:ext>
                </a:extLst>
              </p:cNvPr>
              <p:cNvSpPr/>
              <p:nvPr/>
            </p:nvSpPr>
            <p:spPr>
              <a:xfrm>
                <a:off x="28657204" y="4875619"/>
                <a:ext cx="1202688" cy="686475"/>
              </a:xfrm>
              <a:custGeom>
                <a:avLst/>
                <a:gdLst>
                  <a:gd name="connsiteX0" fmla="*/ 1199687 w 1202688"/>
                  <a:gd name="connsiteY0" fmla="*/ -3956 h 686475"/>
                  <a:gd name="connsiteX1" fmla="*/ -1888 w 1202688"/>
                  <a:gd name="connsiteY1" fmla="*/ -3956 h 686475"/>
                  <a:gd name="connsiteX2" fmla="*/ -773 w 1202688"/>
                  <a:gd name="connsiteY2" fmla="*/ 564011 h 686475"/>
                  <a:gd name="connsiteX3" fmla="*/ 611429 w 1202688"/>
                  <a:gd name="connsiteY3" fmla="*/ 682519 h 686475"/>
                  <a:gd name="connsiteX4" fmla="*/ 1200801 w 1202688"/>
                  <a:gd name="connsiteY4" fmla="*/ 564011 h 686475"/>
                  <a:gd name="connsiteX5" fmla="*/ 1199687 w 1202688"/>
                  <a:gd name="connsiteY5" fmla="*/ -3956 h 68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2688" h="686475">
                    <a:moveTo>
                      <a:pt x="1199687" y="-3956"/>
                    </a:moveTo>
                    <a:lnTo>
                      <a:pt x="-1888" y="-3956"/>
                    </a:lnTo>
                    <a:lnTo>
                      <a:pt x="-773" y="564011"/>
                    </a:lnTo>
                    <a:cubicBezTo>
                      <a:pt x="-773" y="564011"/>
                      <a:pt x="71862" y="682982"/>
                      <a:pt x="611429" y="682519"/>
                    </a:cubicBezTo>
                    <a:cubicBezTo>
                      <a:pt x="1109687" y="682056"/>
                      <a:pt x="1200801" y="564011"/>
                      <a:pt x="1200801" y="564011"/>
                    </a:cubicBezTo>
                    <a:lnTo>
                      <a:pt x="1199687" y="-3956"/>
                    </a:lnTo>
                    <a:close/>
                  </a:path>
                </a:pathLst>
              </a:custGeom>
              <a:solidFill>
                <a:srgbClr val="FF3D6D">
                  <a:alpha val="60000"/>
                </a:srgbClr>
              </a:solidFill>
              <a:ln w="2792" cap="rnd">
                <a:noFill/>
                <a:prstDash val="solid"/>
                <a:round/>
              </a:ln>
            </p:spPr>
            <p:txBody>
              <a:bodyPr rtlCol="0" anchor="ctr"/>
              <a:lstStyle/>
              <a:p>
                <a:endParaRPr lang="en-CH" sz="4400"/>
              </a:p>
            </p:txBody>
          </p:sp>
          <p:grpSp>
            <p:nvGrpSpPr>
              <p:cNvPr id="82" name="Graphic 4">
                <a:extLst>
                  <a:ext uri="{FF2B5EF4-FFF2-40B4-BE49-F238E27FC236}">
                    <a16:creationId xmlns:a16="http://schemas.microsoft.com/office/drawing/2014/main" id="{584EDB26-4C15-88BB-7EF6-AD52AB7581F5}"/>
                  </a:ext>
                </a:extLst>
              </p:cNvPr>
              <p:cNvGrpSpPr/>
              <p:nvPr/>
            </p:nvGrpSpPr>
            <p:grpSpPr>
              <a:xfrm>
                <a:off x="28646210" y="5343575"/>
                <a:ext cx="1220568" cy="234413"/>
                <a:chOff x="28646210" y="5343575"/>
                <a:chExt cx="1220568" cy="234413"/>
              </a:xfrm>
            </p:grpSpPr>
            <p:sp>
              <p:nvSpPr>
                <p:cNvPr id="83" name="Freeform 82">
                  <a:extLst>
                    <a:ext uri="{FF2B5EF4-FFF2-40B4-BE49-F238E27FC236}">
                      <a16:creationId xmlns:a16="http://schemas.microsoft.com/office/drawing/2014/main" id="{057858E9-ED8D-5896-B196-DD7A0D398EC4}"/>
                    </a:ext>
                  </a:extLst>
                </p:cNvPr>
                <p:cNvSpPr/>
                <p:nvPr/>
              </p:nvSpPr>
              <p:spPr>
                <a:xfrm>
                  <a:off x="28662122" y="5359473"/>
                  <a:ext cx="1188763" cy="202603"/>
                </a:xfrm>
                <a:custGeom>
                  <a:avLst/>
                  <a:gdLst>
                    <a:gd name="connsiteX0" fmla="*/ 1186675 w 1188763"/>
                    <a:gd name="connsiteY0" fmla="*/ 97082 h 202603"/>
                    <a:gd name="connsiteX1" fmla="*/ 592293 w 1188763"/>
                    <a:gd name="connsiteY1" fmla="*/ 198383 h 202603"/>
                    <a:gd name="connsiteX2" fmla="*/ -2089 w 1188763"/>
                    <a:gd name="connsiteY2" fmla="*/ 97082 h 202603"/>
                    <a:gd name="connsiteX3" fmla="*/ 592293 w 1188763"/>
                    <a:gd name="connsiteY3" fmla="*/ -4220 h 202603"/>
                    <a:gd name="connsiteX4" fmla="*/ 1186675 w 1188763"/>
                    <a:gd name="connsiteY4" fmla="*/ 97082 h 202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8763" h="202603">
                      <a:moveTo>
                        <a:pt x="1186675" y="97082"/>
                      </a:moveTo>
                      <a:cubicBezTo>
                        <a:pt x="1186675" y="153029"/>
                        <a:pt x="920562" y="198383"/>
                        <a:pt x="592293" y="198383"/>
                      </a:cubicBezTo>
                      <a:cubicBezTo>
                        <a:pt x="264025" y="198383"/>
                        <a:pt x="-2089" y="153029"/>
                        <a:pt x="-2089" y="97082"/>
                      </a:cubicBezTo>
                      <a:cubicBezTo>
                        <a:pt x="-2089" y="41134"/>
                        <a:pt x="264025" y="-4220"/>
                        <a:pt x="592293" y="-4220"/>
                      </a:cubicBezTo>
                      <a:cubicBezTo>
                        <a:pt x="920561" y="-4220"/>
                        <a:pt x="1186675" y="41134"/>
                        <a:pt x="1186675" y="97082"/>
                      </a:cubicBezTo>
                      <a:close/>
                    </a:path>
                  </a:pathLst>
                </a:custGeom>
                <a:solidFill>
                  <a:srgbClr val="FD93A4"/>
                </a:solidFill>
                <a:ln w="1630" cap="rnd">
                  <a:noFill/>
                  <a:prstDash val="solid"/>
                  <a:round/>
                </a:ln>
              </p:spPr>
              <p:txBody>
                <a:bodyPr rtlCol="0" anchor="ctr"/>
                <a:lstStyle/>
                <a:p>
                  <a:endParaRPr lang="en-CH" sz="4400"/>
                </a:p>
              </p:txBody>
            </p:sp>
            <p:sp>
              <p:nvSpPr>
                <p:cNvPr id="84" name="Freeform 83">
                  <a:extLst>
                    <a:ext uri="{FF2B5EF4-FFF2-40B4-BE49-F238E27FC236}">
                      <a16:creationId xmlns:a16="http://schemas.microsoft.com/office/drawing/2014/main" id="{5566BC45-CE8E-1BCF-34D9-6C546ED63980}"/>
                    </a:ext>
                  </a:extLst>
                </p:cNvPr>
                <p:cNvSpPr/>
                <p:nvPr/>
              </p:nvSpPr>
              <p:spPr>
                <a:xfrm>
                  <a:off x="28646210" y="5343575"/>
                  <a:ext cx="1220568" cy="234413"/>
                </a:xfrm>
                <a:custGeom>
                  <a:avLst/>
                  <a:gdLst>
                    <a:gd name="connsiteX0" fmla="*/ 608205 w 1220568"/>
                    <a:gd name="connsiteY0" fmla="*/ -4220 h 234413"/>
                    <a:gd name="connsiteX1" fmla="*/ 1141161 w 1220568"/>
                    <a:gd name="connsiteY1" fmla="*/ 51345 h 234413"/>
                    <a:gd name="connsiteX2" fmla="*/ 1201861 w 1220568"/>
                    <a:gd name="connsiteY2" fmla="*/ 81361 h 234413"/>
                    <a:gd name="connsiteX3" fmla="*/ 1218480 w 1220568"/>
                    <a:gd name="connsiteY3" fmla="*/ 112980 h 234413"/>
                    <a:gd name="connsiteX4" fmla="*/ 1201861 w 1220568"/>
                    <a:gd name="connsiteY4" fmla="*/ 144612 h 234413"/>
                    <a:gd name="connsiteX5" fmla="*/ 1141161 w 1220568"/>
                    <a:gd name="connsiteY5" fmla="*/ 174628 h 234413"/>
                    <a:gd name="connsiteX6" fmla="*/ 608205 w 1220568"/>
                    <a:gd name="connsiteY6" fmla="*/ 230193 h 234413"/>
                    <a:gd name="connsiteX7" fmla="*/ 75249 w 1220568"/>
                    <a:gd name="connsiteY7" fmla="*/ 174628 h 234413"/>
                    <a:gd name="connsiteX8" fmla="*/ 14549 w 1220568"/>
                    <a:gd name="connsiteY8" fmla="*/ 144612 h 234413"/>
                    <a:gd name="connsiteX9" fmla="*/ -2088 w 1220568"/>
                    <a:gd name="connsiteY9" fmla="*/ 112980 h 234413"/>
                    <a:gd name="connsiteX10" fmla="*/ 14549 w 1220568"/>
                    <a:gd name="connsiteY10" fmla="*/ 81361 h 234413"/>
                    <a:gd name="connsiteX11" fmla="*/ 75249 w 1220568"/>
                    <a:gd name="connsiteY11" fmla="*/ 51345 h 234413"/>
                    <a:gd name="connsiteX12" fmla="*/ 608205 w 1220568"/>
                    <a:gd name="connsiteY12" fmla="*/ -4220 h 234413"/>
                    <a:gd name="connsiteX13" fmla="*/ 608205 w 1220568"/>
                    <a:gd name="connsiteY13" fmla="*/ 11683 h 234413"/>
                    <a:gd name="connsiteX14" fmla="*/ 13818 w 1220568"/>
                    <a:gd name="connsiteY14" fmla="*/ 112980 h 234413"/>
                    <a:gd name="connsiteX15" fmla="*/ 608205 w 1220568"/>
                    <a:gd name="connsiteY15" fmla="*/ 214291 h 234413"/>
                    <a:gd name="connsiteX16" fmla="*/ 1202592 w 1220568"/>
                    <a:gd name="connsiteY16" fmla="*/ 112980 h 234413"/>
                    <a:gd name="connsiteX17" fmla="*/ 608205 w 1220568"/>
                    <a:gd name="connsiteY17" fmla="*/ 11683 h 2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0568" h="234413">
                      <a:moveTo>
                        <a:pt x="608205" y="-4220"/>
                      </a:moveTo>
                      <a:cubicBezTo>
                        <a:pt x="840018" y="-4220"/>
                        <a:pt x="1041262" y="18510"/>
                        <a:pt x="1141161" y="51345"/>
                      </a:cubicBezTo>
                      <a:cubicBezTo>
                        <a:pt x="1169208" y="60549"/>
                        <a:pt x="1189757" y="70869"/>
                        <a:pt x="1201861" y="81361"/>
                      </a:cubicBezTo>
                      <a:cubicBezTo>
                        <a:pt x="1213435" y="91409"/>
                        <a:pt x="1218480" y="102359"/>
                        <a:pt x="1218480" y="112980"/>
                      </a:cubicBezTo>
                      <a:cubicBezTo>
                        <a:pt x="1218480" y="123614"/>
                        <a:pt x="1213435" y="134564"/>
                        <a:pt x="1201861" y="144612"/>
                      </a:cubicBezTo>
                      <a:cubicBezTo>
                        <a:pt x="1189757" y="155104"/>
                        <a:pt x="1169208" y="165410"/>
                        <a:pt x="1141161" y="174628"/>
                      </a:cubicBezTo>
                      <a:cubicBezTo>
                        <a:pt x="1041262" y="207464"/>
                        <a:pt x="840018" y="230193"/>
                        <a:pt x="608205" y="230193"/>
                      </a:cubicBezTo>
                      <a:cubicBezTo>
                        <a:pt x="376392" y="230193"/>
                        <a:pt x="175149" y="207464"/>
                        <a:pt x="75249" y="174628"/>
                      </a:cubicBezTo>
                      <a:cubicBezTo>
                        <a:pt x="47203" y="165410"/>
                        <a:pt x="26652" y="155104"/>
                        <a:pt x="14549" y="144612"/>
                      </a:cubicBezTo>
                      <a:cubicBezTo>
                        <a:pt x="2976" y="134564"/>
                        <a:pt x="-2088" y="123614"/>
                        <a:pt x="-2088" y="112980"/>
                      </a:cubicBezTo>
                      <a:cubicBezTo>
                        <a:pt x="-2088" y="102359"/>
                        <a:pt x="2976" y="91409"/>
                        <a:pt x="14549" y="81361"/>
                      </a:cubicBezTo>
                      <a:cubicBezTo>
                        <a:pt x="26652" y="70869"/>
                        <a:pt x="47203" y="60549"/>
                        <a:pt x="75249" y="51345"/>
                      </a:cubicBezTo>
                      <a:cubicBezTo>
                        <a:pt x="175149" y="18510"/>
                        <a:pt x="376392" y="-4220"/>
                        <a:pt x="608205" y="-4220"/>
                      </a:cubicBezTo>
                      <a:close/>
                      <a:moveTo>
                        <a:pt x="608205" y="11683"/>
                      </a:moveTo>
                      <a:cubicBezTo>
                        <a:pt x="280150" y="11683"/>
                        <a:pt x="13818" y="57071"/>
                        <a:pt x="13818" y="112980"/>
                      </a:cubicBezTo>
                      <a:cubicBezTo>
                        <a:pt x="13818" y="168903"/>
                        <a:pt x="280150" y="214291"/>
                        <a:pt x="608205" y="214291"/>
                      </a:cubicBezTo>
                      <a:cubicBezTo>
                        <a:pt x="936261" y="214291"/>
                        <a:pt x="1202592" y="168903"/>
                        <a:pt x="1202592" y="112980"/>
                      </a:cubicBezTo>
                      <a:cubicBezTo>
                        <a:pt x="1202592" y="57071"/>
                        <a:pt x="936261" y="11683"/>
                        <a:pt x="608205" y="11683"/>
                      </a:cubicBezTo>
                      <a:close/>
                    </a:path>
                  </a:pathLst>
                </a:custGeom>
                <a:solidFill>
                  <a:srgbClr val="000000"/>
                </a:solidFill>
                <a:ln w="1630" cap="rnd">
                  <a:noFill/>
                  <a:prstDash val="solid"/>
                  <a:round/>
                </a:ln>
              </p:spPr>
              <p:txBody>
                <a:bodyPr rtlCol="0" anchor="ctr"/>
                <a:lstStyle/>
                <a:p>
                  <a:endParaRPr lang="en-CH" sz="4400"/>
                </a:p>
              </p:txBody>
            </p:sp>
          </p:grpSp>
          <p:sp>
            <p:nvSpPr>
              <p:cNvPr id="85" name="Freeform 84">
                <a:extLst>
                  <a:ext uri="{FF2B5EF4-FFF2-40B4-BE49-F238E27FC236}">
                    <a16:creationId xmlns:a16="http://schemas.microsoft.com/office/drawing/2014/main" id="{ED9AC1E9-F743-A173-9BA2-0E01B67187FE}"/>
                  </a:ext>
                </a:extLst>
              </p:cNvPr>
              <p:cNvSpPr/>
              <p:nvPr/>
            </p:nvSpPr>
            <p:spPr>
              <a:xfrm>
                <a:off x="29859872" y="4405873"/>
                <a:ext cx="563789" cy="1054933"/>
              </a:xfrm>
              <a:custGeom>
                <a:avLst/>
                <a:gdLst>
                  <a:gd name="connsiteX0" fmla="*/ -2505 w 563789"/>
                  <a:gd name="connsiteY0" fmla="*/ 1050984 h 1054933"/>
                  <a:gd name="connsiteX1" fmla="*/ -2505 w 563789"/>
                  <a:gd name="connsiteY1" fmla="*/ -3950 h 1054933"/>
                  <a:gd name="connsiteX2" fmla="*/ 561284 w 563789"/>
                  <a:gd name="connsiteY2" fmla="*/ -3950 h 1054933"/>
                </a:gdLst>
                <a:ahLst/>
                <a:cxnLst>
                  <a:cxn ang="0">
                    <a:pos x="connsiteX0" y="connsiteY0"/>
                  </a:cxn>
                  <a:cxn ang="0">
                    <a:pos x="connsiteX1" y="connsiteY1"/>
                  </a:cxn>
                  <a:cxn ang="0">
                    <a:pos x="connsiteX2" y="connsiteY2"/>
                  </a:cxn>
                </a:cxnLst>
                <a:rect l="l" t="t" r="r" b="b"/>
                <a:pathLst>
                  <a:path w="563789" h="1054933">
                    <a:moveTo>
                      <a:pt x="-2505" y="1050984"/>
                    </a:moveTo>
                    <a:lnTo>
                      <a:pt x="-2505" y="-3950"/>
                    </a:lnTo>
                    <a:lnTo>
                      <a:pt x="561284" y="-3950"/>
                    </a:lnTo>
                  </a:path>
                </a:pathLst>
              </a:custGeom>
              <a:noFill/>
              <a:ln w="17125" cap="rnd">
                <a:solidFill>
                  <a:srgbClr val="000000"/>
                </a:solidFill>
                <a:prstDash val="solid"/>
                <a:miter/>
              </a:ln>
            </p:spPr>
            <p:txBody>
              <a:bodyPr rtlCol="0" anchor="ctr"/>
              <a:lstStyle/>
              <a:p>
                <a:endParaRPr lang="en-CH" sz="4400"/>
              </a:p>
            </p:txBody>
          </p:sp>
          <p:sp>
            <p:nvSpPr>
              <p:cNvPr id="86" name="Freeform 85">
                <a:extLst>
                  <a:ext uri="{FF2B5EF4-FFF2-40B4-BE49-F238E27FC236}">
                    <a16:creationId xmlns:a16="http://schemas.microsoft.com/office/drawing/2014/main" id="{8A917A8F-5E3C-7733-60CC-E7015B566382}"/>
                  </a:ext>
                </a:extLst>
              </p:cNvPr>
              <p:cNvSpPr/>
              <p:nvPr/>
            </p:nvSpPr>
            <p:spPr>
              <a:xfrm>
                <a:off x="28049679" y="4391171"/>
                <a:ext cx="605518" cy="1054925"/>
              </a:xfrm>
              <a:custGeom>
                <a:avLst/>
                <a:gdLst>
                  <a:gd name="connsiteX0" fmla="*/ -1620 w 605518"/>
                  <a:gd name="connsiteY0" fmla="*/ -3959 h 1054925"/>
                  <a:gd name="connsiteX1" fmla="*/ 603898 w 605518"/>
                  <a:gd name="connsiteY1" fmla="*/ -3959 h 1054925"/>
                  <a:gd name="connsiteX2" fmla="*/ 603898 w 605518"/>
                  <a:gd name="connsiteY2" fmla="*/ 1050966 h 1054925"/>
                </a:gdLst>
                <a:ahLst/>
                <a:cxnLst>
                  <a:cxn ang="0">
                    <a:pos x="connsiteX0" y="connsiteY0"/>
                  </a:cxn>
                  <a:cxn ang="0">
                    <a:pos x="connsiteX1" y="connsiteY1"/>
                  </a:cxn>
                  <a:cxn ang="0">
                    <a:pos x="connsiteX2" y="connsiteY2"/>
                  </a:cxn>
                </a:cxnLst>
                <a:rect l="l" t="t" r="r" b="b"/>
                <a:pathLst>
                  <a:path w="605518" h="1054925">
                    <a:moveTo>
                      <a:pt x="-1620" y="-3959"/>
                    </a:moveTo>
                    <a:lnTo>
                      <a:pt x="603898" y="-3959"/>
                    </a:lnTo>
                    <a:lnTo>
                      <a:pt x="603898" y="1050966"/>
                    </a:lnTo>
                  </a:path>
                </a:pathLst>
              </a:custGeom>
              <a:noFill/>
              <a:ln w="17057" cap="rnd">
                <a:solidFill>
                  <a:srgbClr val="000000"/>
                </a:solidFill>
                <a:prstDash val="solid"/>
                <a:miter/>
              </a:ln>
            </p:spPr>
            <p:txBody>
              <a:bodyPr rtlCol="0" anchor="ctr"/>
              <a:lstStyle/>
              <a:p>
                <a:endParaRPr lang="en-CH" sz="4400"/>
              </a:p>
            </p:txBody>
          </p:sp>
          <p:grpSp>
            <p:nvGrpSpPr>
              <p:cNvPr id="87" name="Graphic 4">
                <a:extLst>
                  <a:ext uri="{FF2B5EF4-FFF2-40B4-BE49-F238E27FC236}">
                    <a16:creationId xmlns:a16="http://schemas.microsoft.com/office/drawing/2014/main" id="{6DC93573-1A97-83B0-A457-9F4DE685C2B6}"/>
                  </a:ext>
                </a:extLst>
              </p:cNvPr>
              <p:cNvGrpSpPr/>
              <p:nvPr/>
            </p:nvGrpSpPr>
            <p:grpSpPr>
              <a:xfrm>
                <a:off x="28665207" y="5109281"/>
                <a:ext cx="1194670" cy="351506"/>
                <a:chOff x="28665207" y="5109281"/>
                <a:chExt cx="1194670" cy="351506"/>
              </a:xfrm>
            </p:grpSpPr>
            <p:sp>
              <p:nvSpPr>
                <p:cNvPr id="88" name="Freeform 87">
                  <a:extLst>
                    <a:ext uri="{FF2B5EF4-FFF2-40B4-BE49-F238E27FC236}">
                      <a16:creationId xmlns:a16="http://schemas.microsoft.com/office/drawing/2014/main" id="{D5A01039-D86B-4CE4-ABC7-1E143DDD65A2}"/>
                    </a:ext>
                  </a:extLst>
                </p:cNvPr>
                <p:cNvSpPr/>
                <p:nvPr/>
              </p:nvSpPr>
              <p:spPr>
                <a:xfrm>
                  <a:off x="28665207" y="5109281"/>
                  <a:ext cx="238931" cy="351506"/>
                </a:xfrm>
                <a:custGeom>
                  <a:avLst/>
                  <a:gdLst>
                    <a:gd name="connsiteX0" fmla="*/ 241130 w 238931"/>
                    <a:gd name="connsiteY0" fmla="*/ 44209 h 351506"/>
                    <a:gd name="connsiteX1" fmla="*/ 196934 w 238931"/>
                    <a:gd name="connsiteY1" fmla="*/ 13 h 351506"/>
                    <a:gd name="connsiteX2" fmla="*/ 46394 w 238931"/>
                    <a:gd name="connsiteY2" fmla="*/ 13 h 351506"/>
                    <a:gd name="connsiteX3" fmla="*/ 2199 w 238931"/>
                    <a:gd name="connsiteY3" fmla="*/ 44209 h 351506"/>
                    <a:gd name="connsiteX4" fmla="*/ 2199 w 238931"/>
                    <a:gd name="connsiteY4" fmla="*/ 307325 h 351506"/>
                    <a:gd name="connsiteX5" fmla="*/ 46394 w 238931"/>
                    <a:gd name="connsiteY5" fmla="*/ 351520 h 351506"/>
                    <a:gd name="connsiteX6" fmla="*/ 196934 w 238931"/>
                    <a:gd name="connsiteY6" fmla="*/ 351520 h 351506"/>
                    <a:gd name="connsiteX7" fmla="*/ 241130 w 238931"/>
                    <a:gd name="connsiteY7" fmla="*/ 307325 h 351506"/>
                    <a:gd name="connsiteX8" fmla="*/ 241130 w 238931"/>
                    <a:gd name="connsiteY8" fmla="*/ 44209 h 35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931" h="351506">
                      <a:moveTo>
                        <a:pt x="241130" y="44209"/>
                      </a:moveTo>
                      <a:cubicBezTo>
                        <a:pt x="241130" y="19822"/>
                        <a:pt x="221325" y="13"/>
                        <a:pt x="196934" y="13"/>
                      </a:cubicBezTo>
                      <a:lnTo>
                        <a:pt x="46394" y="13"/>
                      </a:lnTo>
                      <a:cubicBezTo>
                        <a:pt x="22003" y="13"/>
                        <a:pt x="2199" y="19822"/>
                        <a:pt x="2199" y="44209"/>
                      </a:cubicBezTo>
                      <a:lnTo>
                        <a:pt x="2199" y="307325"/>
                      </a:lnTo>
                      <a:cubicBezTo>
                        <a:pt x="2199" y="331711"/>
                        <a:pt x="22003" y="351520"/>
                        <a:pt x="46394" y="351520"/>
                      </a:cubicBezTo>
                      <a:lnTo>
                        <a:pt x="196934" y="351520"/>
                      </a:lnTo>
                      <a:cubicBezTo>
                        <a:pt x="221325" y="351520"/>
                        <a:pt x="241130" y="331711"/>
                        <a:pt x="241130" y="307325"/>
                      </a:cubicBezTo>
                      <a:lnTo>
                        <a:pt x="241130" y="44209"/>
                      </a:lnTo>
                      <a:close/>
                    </a:path>
                  </a:pathLst>
                </a:custGeom>
                <a:solidFill>
                  <a:srgbClr val="F9F4F3"/>
                </a:solidFill>
                <a:ln w="9238" cap="rnd">
                  <a:solidFill>
                    <a:srgbClr val="000000"/>
                  </a:solidFill>
                  <a:prstDash val="solid"/>
                  <a:round/>
                </a:ln>
              </p:spPr>
              <p:txBody>
                <a:bodyPr rtlCol="0" anchor="ctr"/>
                <a:lstStyle/>
                <a:p>
                  <a:endParaRPr lang="en-CH" sz="4400"/>
                </a:p>
              </p:txBody>
            </p:sp>
            <p:sp>
              <p:nvSpPr>
                <p:cNvPr id="89" name="Freeform 88">
                  <a:extLst>
                    <a:ext uri="{FF2B5EF4-FFF2-40B4-BE49-F238E27FC236}">
                      <a16:creationId xmlns:a16="http://schemas.microsoft.com/office/drawing/2014/main" id="{4F42B91F-56A5-136A-95C3-E25947FB1CF7}"/>
                    </a:ext>
                  </a:extLst>
                </p:cNvPr>
                <p:cNvSpPr/>
                <p:nvPr/>
              </p:nvSpPr>
              <p:spPr>
                <a:xfrm>
                  <a:off x="28904142" y="5109281"/>
                  <a:ext cx="238931" cy="351506"/>
                </a:xfrm>
                <a:custGeom>
                  <a:avLst/>
                  <a:gdLst>
                    <a:gd name="connsiteX0" fmla="*/ 241150 w 238931"/>
                    <a:gd name="connsiteY0" fmla="*/ 44209 h 351506"/>
                    <a:gd name="connsiteX1" fmla="*/ 196954 w 238931"/>
                    <a:gd name="connsiteY1" fmla="*/ 13 h 351506"/>
                    <a:gd name="connsiteX2" fmla="*/ 46414 w 238931"/>
                    <a:gd name="connsiteY2" fmla="*/ 13 h 351506"/>
                    <a:gd name="connsiteX3" fmla="*/ 2218 w 238931"/>
                    <a:gd name="connsiteY3" fmla="*/ 44209 h 351506"/>
                    <a:gd name="connsiteX4" fmla="*/ 2218 w 238931"/>
                    <a:gd name="connsiteY4" fmla="*/ 307325 h 351506"/>
                    <a:gd name="connsiteX5" fmla="*/ 46414 w 238931"/>
                    <a:gd name="connsiteY5" fmla="*/ 351520 h 351506"/>
                    <a:gd name="connsiteX6" fmla="*/ 196954 w 238931"/>
                    <a:gd name="connsiteY6" fmla="*/ 351520 h 351506"/>
                    <a:gd name="connsiteX7" fmla="*/ 241150 w 238931"/>
                    <a:gd name="connsiteY7" fmla="*/ 307325 h 351506"/>
                    <a:gd name="connsiteX8" fmla="*/ 241150 w 238931"/>
                    <a:gd name="connsiteY8" fmla="*/ 44209 h 35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931" h="351506">
                      <a:moveTo>
                        <a:pt x="241150" y="44209"/>
                      </a:moveTo>
                      <a:cubicBezTo>
                        <a:pt x="241150" y="19822"/>
                        <a:pt x="221345" y="13"/>
                        <a:pt x="196954" y="13"/>
                      </a:cubicBezTo>
                      <a:lnTo>
                        <a:pt x="46414" y="13"/>
                      </a:lnTo>
                      <a:cubicBezTo>
                        <a:pt x="22023" y="13"/>
                        <a:pt x="2218" y="19822"/>
                        <a:pt x="2218" y="44209"/>
                      </a:cubicBezTo>
                      <a:lnTo>
                        <a:pt x="2218" y="307325"/>
                      </a:lnTo>
                      <a:cubicBezTo>
                        <a:pt x="2218" y="331711"/>
                        <a:pt x="22023" y="351520"/>
                        <a:pt x="46414" y="351520"/>
                      </a:cubicBezTo>
                      <a:lnTo>
                        <a:pt x="196954" y="351520"/>
                      </a:lnTo>
                      <a:cubicBezTo>
                        <a:pt x="221345" y="351520"/>
                        <a:pt x="241150" y="331711"/>
                        <a:pt x="241150" y="307325"/>
                      </a:cubicBezTo>
                      <a:lnTo>
                        <a:pt x="241150" y="44209"/>
                      </a:lnTo>
                      <a:close/>
                    </a:path>
                  </a:pathLst>
                </a:custGeom>
                <a:solidFill>
                  <a:srgbClr val="F9F4F3"/>
                </a:solidFill>
                <a:ln w="9238" cap="rnd">
                  <a:solidFill>
                    <a:srgbClr val="000000"/>
                  </a:solidFill>
                  <a:prstDash val="solid"/>
                  <a:round/>
                </a:ln>
              </p:spPr>
              <p:txBody>
                <a:bodyPr rtlCol="0" anchor="ctr"/>
                <a:lstStyle/>
                <a:p>
                  <a:endParaRPr lang="en-CH" sz="4400"/>
                </a:p>
              </p:txBody>
            </p:sp>
            <p:sp>
              <p:nvSpPr>
                <p:cNvPr id="90" name="Freeform 89">
                  <a:extLst>
                    <a:ext uri="{FF2B5EF4-FFF2-40B4-BE49-F238E27FC236}">
                      <a16:creationId xmlns:a16="http://schemas.microsoft.com/office/drawing/2014/main" id="{C05F27C0-0106-A11E-8977-0FEF7F19E739}"/>
                    </a:ext>
                  </a:extLst>
                </p:cNvPr>
                <p:cNvSpPr/>
                <p:nvPr/>
              </p:nvSpPr>
              <p:spPr>
                <a:xfrm>
                  <a:off x="29143077" y="5109281"/>
                  <a:ext cx="238931" cy="351506"/>
                </a:xfrm>
                <a:custGeom>
                  <a:avLst/>
                  <a:gdLst>
                    <a:gd name="connsiteX0" fmla="*/ 241170 w 238931"/>
                    <a:gd name="connsiteY0" fmla="*/ 44209 h 351506"/>
                    <a:gd name="connsiteX1" fmla="*/ 196974 w 238931"/>
                    <a:gd name="connsiteY1" fmla="*/ 13 h 351506"/>
                    <a:gd name="connsiteX2" fmla="*/ 46434 w 238931"/>
                    <a:gd name="connsiteY2" fmla="*/ 13 h 351506"/>
                    <a:gd name="connsiteX3" fmla="*/ 2238 w 238931"/>
                    <a:gd name="connsiteY3" fmla="*/ 44209 h 351506"/>
                    <a:gd name="connsiteX4" fmla="*/ 2238 w 238931"/>
                    <a:gd name="connsiteY4" fmla="*/ 307325 h 351506"/>
                    <a:gd name="connsiteX5" fmla="*/ 46434 w 238931"/>
                    <a:gd name="connsiteY5" fmla="*/ 351520 h 351506"/>
                    <a:gd name="connsiteX6" fmla="*/ 196974 w 238931"/>
                    <a:gd name="connsiteY6" fmla="*/ 351520 h 351506"/>
                    <a:gd name="connsiteX7" fmla="*/ 241170 w 238931"/>
                    <a:gd name="connsiteY7" fmla="*/ 307325 h 351506"/>
                    <a:gd name="connsiteX8" fmla="*/ 241170 w 238931"/>
                    <a:gd name="connsiteY8" fmla="*/ 44209 h 35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931" h="351506">
                      <a:moveTo>
                        <a:pt x="241170" y="44209"/>
                      </a:moveTo>
                      <a:cubicBezTo>
                        <a:pt x="241170" y="19822"/>
                        <a:pt x="221365" y="13"/>
                        <a:pt x="196974" y="13"/>
                      </a:cubicBezTo>
                      <a:lnTo>
                        <a:pt x="46434" y="13"/>
                      </a:lnTo>
                      <a:cubicBezTo>
                        <a:pt x="22043" y="13"/>
                        <a:pt x="2238" y="19822"/>
                        <a:pt x="2238" y="44209"/>
                      </a:cubicBezTo>
                      <a:lnTo>
                        <a:pt x="2238" y="307325"/>
                      </a:lnTo>
                      <a:cubicBezTo>
                        <a:pt x="2238" y="331711"/>
                        <a:pt x="22043" y="351520"/>
                        <a:pt x="46434" y="351520"/>
                      </a:cubicBezTo>
                      <a:lnTo>
                        <a:pt x="196974" y="351520"/>
                      </a:lnTo>
                      <a:cubicBezTo>
                        <a:pt x="221365" y="351520"/>
                        <a:pt x="241170" y="331711"/>
                        <a:pt x="241170" y="307325"/>
                      </a:cubicBezTo>
                      <a:lnTo>
                        <a:pt x="241170" y="44209"/>
                      </a:lnTo>
                      <a:close/>
                    </a:path>
                  </a:pathLst>
                </a:custGeom>
                <a:solidFill>
                  <a:srgbClr val="F9F4F3"/>
                </a:solidFill>
                <a:ln w="9238" cap="rnd">
                  <a:solidFill>
                    <a:srgbClr val="000000"/>
                  </a:solidFill>
                  <a:prstDash val="solid"/>
                  <a:round/>
                </a:ln>
              </p:spPr>
              <p:txBody>
                <a:bodyPr rtlCol="0" anchor="ctr"/>
                <a:lstStyle/>
                <a:p>
                  <a:endParaRPr lang="en-CH" sz="4400"/>
                </a:p>
              </p:txBody>
            </p:sp>
            <p:sp>
              <p:nvSpPr>
                <p:cNvPr id="91" name="Freeform 90">
                  <a:extLst>
                    <a:ext uri="{FF2B5EF4-FFF2-40B4-BE49-F238E27FC236}">
                      <a16:creationId xmlns:a16="http://schemas.microsoft.com/office/drawing/2014/main" id="{0D331318-D840-AF81-06BE-4314928D7BF0}"/>
                    </a:ext>
                  </a:extLst>
                </p:cNvPr>
                <p:cNvSpPr/>
                <p:nvPr/>
              </p:nvSpPr>
              <p:spPr>
                <a:xfrm>
                  <a:off x="29382012" y="5109281"/>
                  <a:ext cx="238931" cy="351506"/>
                </a:xfrm>
                <a:custGeom>
                  <a:avLst/>
                  <a:gdLst>
                    <a:gd name="connsiteX0" fmla="*/ 241190 w 238931"/>
                    <a:gd name="connsiteY0" fmla="*/ 44209 h 351506"/>
                    <a:gd name="connsiteX1" fmla="*/ 196994 w 238931"/>
                    <a:gd name="connsiteY1" fmla="*/ 13 h 351506"/>
                    <a:gd name="connsiteX2" fmla="*/ 46454 w 238931"/>
                    <a:gd name="connsiteY2" fmla="*/ 13 h 351506"/>
                    <a:gd name="connsiteX3" fmla="*/ 2258 w 238931"/>
                    <a:gd name="connsiteY3" fmla="*/ 44209 h 351506"/>
                    <a:gd name="connsiteX4" fmla="*/ 2258 w 238931"/>
                    <a:gd name="connsiteY4" fmla="*/ 307325 h 351506"/>
                    <a:gd name="connsiteX5" fmla="*/ 46454 w 238931"/>
                    <a:gd name="connsiteY5" fmla="*/ 351520 h 351506"/>
                    <a:gd name="connsiteX6" fmla="*/ 196994 w 238931"/>
                    <a:gd name="connsiteY6" fmla="*/ 351520 h 351506"/>
                    <a:gd name="connsiteX7" fmla="*/ 241190 w 238931"/>
                    <a:gd name="connsiteY7" fmla="*/ 307325 h 351506"/>
                    <a:gd name="connsiteX8" fmla="*/ 241190 w 238931"/>
                    <a:gd name="connsiteY8" fmla="*/ 44209 h 35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931" h="351506">
                      <a:moveTo>
                        <a:pt x="241190" y="44209"/>
                      </a:moveTo>
                      <a:cubicBezTo>
                        <a:pt x="241190" y="19822"/>
                        <a:pt x="221385" y="13"/>
                        <a:pt x="196994" y="13"/>
                      </a:cubicBezTo>
                      <a:lnTo>
                        <a:pt x="46454" y="13"/>
                      </a:lnTo>
                      <a:cubicBezTo>
                        <a:pt x="22063" y="13"/>
                        <a:pt x="2258" y="19822"/>
                        <a:pt x="2258" y="44209"/>
                      </a:cubicBezTo>
                      <a:lnTo>
                        <a:pt x="2258" y="307325"/>
                      </a:lnTo>
                      <a:cubicBezTo>
                        <a:pt x="2258" y="331711"/>
                        <a:pt x="22063" y="351520"/>
                        <a:pt x="46454" y="351520"/>
                      </a:cubicBezTo>
                      <a:lnTo>
                        <a:pt x="196994" y="351520"/>
                      </a:lnTo>
                      <a:cubicBezTo>
                        <a:pt x="221385" y="351520"/>
                        <a:pt x="241190" y="331711"/>
                        <a:pt x="241190" y="307325"/>
                      </a:cubicBezTo>
                      <a:lnTo>
                        <a:pt x="241190" y="44209"/>
                      </a:lnTo>
                      <a:close/>
                    </a:path>
                  </a:pathLst>
                </a:custGeom>
                <a:solidFill>
                  <a:srgbClr val="F9F4F3"/>
                </a:solidFill>
                <a:ln w="9238" cap="rnd">
                  <a:solidFill>
                    <a:srgbClr val="000000"/>
                  </a:solidFill>
                  <a:prstDash val="solid"/>
                  <a:round/>
                </a:ln>
              </p:spPr>
              <p:txBody>
                <a:bodyPr rtlCol="0" anchor="ctr"/>
                <a:lstStyle/>
                <a:p>
                  <a:endParaRPr lang="en-CH" sz="4400"/>
                </a:p>
              </p:txBody>
            </p:sp>
            <p:sp>
              <p:nvSpPr>
                <p:cNvPr id="92" name="Freeform 91">
                  <a:extLst>
                    <a:ext uri="{FF2B5EF4-FFF2-40B4-BE49-F238E27FC236}">
                      <a16:creationId xmlns:a16="http://schemas.microsoft.com/office/drawing/2014/main" id="{7B376FD6-5F7B-96AF-591D-B7434548C2B2}"/>
                    </a:ext>
                  </a:extLst>
                </p:cNvPr>
                <p:cNvSpPr/>
                <p:nvPr/>
              </p:nvSpPr>
              <p:spPr>
                <a:xfrm>
                  <a:off x="29620947" y="5109281"/>
                  <a:ext cx="238931" cy="351506"/>
                </a:xfrm>
                <a:custGeom>
                  <a:avLst/>
                  <a:gdLst>
                    <a:gd name="connsiteX0" fmla="*/ 241209 w 238931"/>
                    <a:gd name="connsiteY0" fmla="*/ 44209 h 351506"/>
                    <a:gd name="connsiteX1" fmla="*/ 197014 w 238931"/>
                    <a:gd name="connsiteY1" fmla="*/ 13 h 351506"/>
                    <a:gd name="connsiteX2" fmla="*/ 46474 w 238931"/>
                    <a:gd name="connsiteY2" fmla="*/ 13 h 351506"/>
                    <a:gd name="connsiteX3" fmla="*/ 2278 w 238931"/>
                    <a:gd name="connsiteY3" fmla="*/ 44209 h 351506"/>
                    <a:gd name="connsiteX4" fmla="*/ 2278 w 238931"/>
                    <a:gd name="connsiteY4" fmla="*/ 307325 h 351506"/>
                    <a:gd name="connsiteX5" fmla="*/ 46474 w 238931"/>
                    <a:gd name="connsiteY5" fmla="*/ 351520 h 351506"/>
                    <a:gd name="connsiteX6" fmla="*/ 197014 w 238931"/>
                    <a:gd name="connsiteY6" fmla="*/ 351520 h 351506"/>
                    <a:gd name="connsiteX7" fmla="*/ 241209 w 238931"/>
                    <a:gd name="connsiteY7" fmla="*/ 307325 h 351506"/>
                    <a:gd name="connsiteX8" fmla="*/ 241209 w 238931"/>
                    <a:gd name="connsiteY8" fmla="*/ 44209 h 35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931" h="351506">
                      <a:moveTo>
                        <a:pt x="241209" y="44209"/>
                      </a:moveTo>
                      <a:cubicBezTo>
                        <a:pt x="241209" y="19822"/>
                        <a:pt x="221405" y="13"/>
                        <a:pt x="197014" y="13"/>
                      </a:cubicBezTo>
                      <a:lnTo>
                        <a:pt x="46474" y="13"/>
                      </a:lnTo>
                      <a:cubicBezTo>
                        <a:pt x="22083" y="13"/>
                        <a:pt x="2278" y="19822"/>
                        <a:pt x="2278" y="44209"/>
                      </a:cubicBezTo>
                      <a:lnTo>
                        <a:pt x="2278" y="307325"/>
                      </a:lnTo>
                      <a:cubicBezTo>
                        <a:pt x="2278" y="331711"/>
                        <a:pt x="22083" y="351520"/>
                        <a:pt x="46474" y="351520"/>
                      </a:cubicBezTo>
                      <a:lnTo>
                        <a:pt x="197014" y="351520"/>
                      </a:lnTo>
                      <a:cubicBezTo>
                        <a:pt x="221405" y="351520"/>
                        <a:pt x="241209" y="331711"/>
                        <a:pt x="241209" y="307325"/>
                      </a:cubicBezTo>
                      <a:lnTo>
                        <a:pt x="241209" y="44209"/>
                      </a:lnTo>
                      <a:close/>
                    </a:path>
                  </a:pathLst>
                </a:custGeom>
                <a:solidFill>
                  <a:srgbClr val="F9F4F3"/>
                </a:solidFill>
                <a:ln w="9238" cap="rnd">
                  <a:solidFill>
                    <a:srgbClr val="000000"/>
                  </a:solidFill>
                  <a:prstDash val="solid"/>
                  <a:round/>
                </a:ln>
              </p:spPr>
              <p:txBody>
                <a:bodyPr rtlCol="0" anchor="ctr"/>
                <a:lstStyle/>
                <a:p>
                  <a:endParaRPr lang="en-CH" sz="4400"/>
                </a:p>
              </p:txBody>
            </p:sp>
            <p:sp>
              <p:nvSpPr>
                <p:cNvPr id="93" name="Freeform 92">
                  <a:extLst>
                    <a:ext uri="{FF2B5EF4-FFF2-40B4-BE49-F238E27FC236}">
                      <a16:creationId xmlns:a16="http://schemas.microsoft.com/office/drawing/2014/main" id="{258D70FD-EC85-929B-E300-2B6B9AFEAC36}"/>
                    </a:ext>
                  </a:extLst>
                </p:cNvPr>
                <p:cNvSpPr/>
                <p:nvPr/>
              </p:nvSpPr>
              <p:spPr>
                <a:xfrm>
                  <a:off x="28717013" y="5261287"/>
                  <a:ext cx="135318" cy="169633"/>
                </a:xfrm>
                <a:custGeom>
                  <a:avLst/>
                  <a:gdLst>
                    <a:gd name="connsiteX0" fmla="*/ 137554 w 135318"/>
                    <a:gd name="connsiteY0" fmla="*/ 84842 h 169633"/>
                    <a:gd name="connsiteX1" fmla="*/ 69895 w 135318"/>
                    <a:gd name="connsiteY1" fmla="*/ 169659 h 169633"/>
                    <a:gd name="connsiteX2" fmla="*/ 2236 w 135318"/>
                    <a:gd name="connsiteY2" fmla="*/ 84842 h 169633"/>
                    <a:gd name="connsiteX3" fmla="*/ 69895 w 135318"/>
                    <a:gd name="connsiteY3" fmla="*/ 25 h 169633"/>
                    <a:gd name="connsiteX4" fmla="*/ 137554 w 135318"/>
                    <a:gd name="connsiteY4" fmla="*/ 84842 h 16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18" h="169633">
                      <a:moveTo>
                        <a:pt x="137554" y="84842"/>
                      </a:moveTo>
                      <a:cubicBezTo>
                        <a:pt x="137554" y="131685"/>
                        <a:pt x="107262" y="169659"/>
                        <a:pt x="69895" y="169659"/>
                      </a:cubicBezTo>
                      <a:cubicBezTo>
                        <a:pt x="32528" y="169659"/>
                        <a:pt x="2236" y="131685"/>
                        <a:pt x="2236" y="84842"/>
                      </a:cubicBezTo>
                      <a:cubicBezTo>
                        <a:pt x="2236" y="37999"/>
                        <a:pt x="32528" y="25"/>
                        <a:pt x="69895" y="25"/>
                      </a:cubicBezTo>
                      <a:cubicBezTo>
                        <a:pt x="107262" y="25"/>
                        <a:pt x="137554" y="37999"/>
                        <a:pt x="137554" y="84842"/>
                      </a:cubicBezTo>
                      <a:close/>
                    </a:path>
                  </a:pathLst>
                </a:custGeom>
                <a:solidFill>
                  <a:srgbClr val="EBD7CF"/>
                </a:solidFill>
                <a:ln w="9296" cap="rnd">
                  <a:solidFill>
                    <a:srgbClr val="000000"/>
                  </a:solidFill>
                  <a:prstDash val="solid"/>
                  <a:round/>
                </a:ln>
              </p:spPr>
              <p:txBody>
                <a:bodyPr rtlCol="0" anchor="ctr"/>
                <a:lstStyle/>
                <a:p>
                  <a:endParaRPr lang="en-CH" sz="4400"/>
                </a:p>
              </p:txBody>
            </p:sp>
            <p:sp>
              <p:nvSpPr>
                <p:cNvPr id="94" name="Freeform 93">
                  <a:extLst>
                    <a:ext uri="{FF2B5EF4-FFF2-40B4-BE49-F238E27FC236}">
                      <a16:creationId xmlns:a16="http://schemas.microsoft.com/office/drawing/2014/main" id="{97703CE5-3E49-ADDF-CD6F-24F3453DFE3B}"/>
                    </a:ext>
                  </a:extLst>
                </p:cNvPr>
                <p:cNvSpPr/>
                <p:nvPr/>
              </p:nvSpPr>
              <p:spPr>
                <a:xfrm>
                  <a:off x="28955947" y="5261287"/>
                  <a:ext cx="135318" cy="169633"/>
                </a:xfrm>
                <a:custGeom>
                  <a:avLst/>
                  <a:gdLst>
                    <a:gd name="connsiteX0" fmla="*/ 137574 w 135318"/>
                    <a:gd name="connsiteY0" fmla="*/ 84842 h 169633"/>
                    <a:gd name="connsiteX1" fmla="*/ 69915 w 135318"/>
                    <a:gd name="connsiteY1" fmla="*/ 169659 h 169633"/>
                    <a:gd name="connsiteX2" fmla="*/ 2256 w 135318"/>
                    <a:gd name="connsiteY2" fmla="*/ 84842 h 169633"/>
                    <a:gd name="connsiteX3" fmla="*/ 69915 w 135318"/>
                    <a:gd name="connsiteY3" fmla="*/ 25 h 169633"/>
                    <a:gd name="connsiteX4" fmla="*/ 137574 w 135318"/>
                    <a:gd name="connsiteY4" fmla="*/ 84842 h 16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18" h="169633">
                      <a:moveTo>
                        <a:pt x="137574" y="84842"/>
                      </a:moveTo>
                      <a:cubicBezTo>
                        <a:pt x="137574" y="131685"/>
                        <a:pt x="107282" y="169659"/>
                        <a:pt x="69915" y="169659"/>
                      </a:cubicBezTo>
                      <a:cubicBezTo>
                        <a:pt x="32548" y="169659"/>
                        <a:pt x="2256" y="131685"/>
                        <a:pt x="2256" y="84842"/>
                      </a:cubicBezTo>
                      <a:cubicBezTo>
                        <a:pt x="2256" y="37999"/>
                        <a:pt x="32548" y="25"/>
                        <a:pt x="69915" y="25"/>
                      </a:cubicBezTo>
                      <a:cubicBezTo>
                        <a:pt x="107282" y="25"/>
                        <a:pt x="137574" y="37999"/>
                        <a:pt x="137574" y="84842"/>
                      </a:cubicBezTo>
                      <a:close/>
                    </a:path>
                  </a:pathLst>
                </a:custGeom>
                <a:solidFill>
                  <a:srgbClr val="EBD7CF"/>
                </a:solidFill>
                <a:ln w="9296" cap="rnd">
                  <a:solidFill>
                    <a:srgbClr val="000000"/>
                  </a:solidFill>
                  <a:prstDash val="solid"/>
                  <a:round/>
                </a:ln>
              </p:spPr>
              <p:txBody>
                <a:bodyPr rtlCol="0" anchor="ctr"/>
                <a:lstStyle/>
                <a:p>
                  <a:endParaRPr lang="en-CH" sz="4400"/>
                </a:p>
              </p:txBody>
            </p:sp>
            <p:sp>
              <p:nvSpPr>
                <p:cNvPr id="95" name="Freeform 94">
                  <a:extLst>
                    <a:ext uri="{FF2B5EF4-FFF2-40B4-BE49-F238E27FC236}">
                      <a16:creationId xmlns:a16="http://schemas.microsoft.com/office/drawing/2014/main" id="{B6B1AD4B-9294-AA2C-3589-62C7637C3B91}"/>
                    </a:ext>
                  </a:extLst>
                </p:cNvPr>
                <p:cNvSpPr/>
                <p:nvPr/>
              </p:nvSpPr>
              <p:spPr>
                <a:xfrm>
                  <a:off x="29194878" y="5261287"/>
                  <a:ext cx="135318" cy="169633"/>
                </a:xfrm>
                <a:custGeom>
                  <a:avLst/>
                  <a:gdLst>
                    <a:gd name="connsiteX0" fmla="*/ 137594 w 135318"/>
                    <a:gd name="connsiteY0" fmla="*/ 84842 h 169633"/>
                    <a:gd name="connsiteX1" fmla="*/ 69935 w 135318"/>
                    <a:gd name="connsiteY1" fmla="*/ 169659 h 169633"/>
                    <a:gd name="connsiteX2" fmla="*/ 2276 w 135318"/>
                    <a:gd name="connsiteY2" fmla="*/ 84842 h 169633"/>
                    <a:gd name="connsiteX3" fmla="*/ 69935 w 135318"/>
                    <a:gd name="connsiteY3" fmla="*/ 25 h 169633"/>
                    <a:gd name="connsiteX4" fmla="*/ 137594 w 135318"/>
                    <a:gd name="connsiteY4" fmla="*/ 84842 h 16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18" h="169633">
                      <a:moveTo>
                        <a:pt x="137594" y="84842"/>
                      </a:moveTo>
                      <a:cubicBezTo>
                        <a:pt x="137594" y="131685"/>
                        <a:pt x="107302" y="169659"/>
                        <a:pt x="69935" y="169659"/>
                      </a:cubicBezTo>
                      <a:cubicBezTo>
                        <a:pt x="32568" y="169659"/>
                        <a:pt x="2276" y="131685"/>
                        <a:pt x="2276" y="84842"/>
                      </a:cubicBezTo>
                      <a:cubicBezTo>
                        <a:pt x="2276" y="37999"/>
                        <a:pt x="32568" y="25"/>
                        <a:pt x="69935" y="25"/>
                      </a:cubicBezTo>
                      <a:cubicBezTo>
                        <a:pt x="107302" y="25"/>
                        <a:pt x="137594" y="37999"/>
                        <a:pt x="137594" y="84842"/>
                      </a:cubicBezTo>
                      <a:close/>
                    </a:path>
                  </a:pathLst>
                </a:custGeom>
                <a:solidFill>
                  <a:srgbClr val="EBD7CF"/>
                </a:solidFill>
                <a:ln w="9296" cap="rnd">
                  <a:solidFill>
                    <a:srgbClr val="000000"/>
                  </a:solidFill>
                  <a:prstDash val="solid"/>
                  <a:round/>
                </a:ln>
              </p:spPr>
              <p:txBody>
                <a:bodyPr rtlCol="0" anchor="ctr"/>
                <a:lstStyle/>
                <a:p>
                  <a:endParaRPr lang="en-CH" sz="4400"/>
                </a:p>
              </p:txBody>
            </p:sp>
            <p:sp>
              <p:nvSpPr>
                <p:cNvPr id="96" name="Freeform 95">
                  <a:extLst>
                    <a:ext uri="{FF2B5EF4-FFF2-40B4-BE49-F238E27FC236}">
                      <a16:creationId xmlns:a16="http://schemas.microsoft.com/office/drawing/2014/main" id="{EBFBAB01-79D9-C659-761D-2F33B747DF80}"/>
                    </a:ext>
                  </a:extLst>
                </p:cNvPr>
                <p:cNvSpPr/>
                <p:nvPr/>
              </p:nvSpPr>
              <p:spPr>
                <a:xfrm>
                  <a:off x="29433819" y="5261287"/>
                  <a:ext cx="135318" cy="169633"/>
                </a:xfrm>
                <a:custGeom>
                  <a:avLst/>
                  <a:gdLst>
                    <a:gd name="connsiteX0" fmla="*/ 137614 w 135318"/>
                    <a:gd name="connsiteY0" fmla="*/ 84842 h 169633"/>
                    <a:gd name="connsiteX1" fmla="*/ 69955 w 135318"/>
                    <a:gd name="connsiteY1" fmla="*/ 169659 h 169633"/>
                    <a:gd name="connsiteX2" fmla="*/ 2296 w 135318"/>
                    <a:gd name="connsiteY2" fmla="*/ 84842 h 169633"/>
                    <a:gd name="connsiteX3" fmla="*/ 69955 w 135318"/>
                    <a:gd name="connsiteY3" fmla="*/ 25 h 169633"/>
                    <a:gd name="connsiteX4" fmla="*/ 137614 w 135318"/>
                    <a:gd name="connsiteY4" fmla="*/ 84842 h 16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18" h="169633">
                      <a:moveTo>
                        <a:pt x="137614" y="84842"/>
                      </a:moveTo>
                      <a:cubicBezTo>
                        <a:pt x="137614" y="131685"/>
                        <a:pt x="107322" y="169659"/>
                        <a:pt x="69955" y="169659"/>
                      </a:cubicBezTo>
                      <a:cubicBezTo>
                        <a:pt x="32588" y="169659"/>
                        <a:pt x="2296" y="131685"/>
                        <a:pt x="2296" y="84842"/>
                      </a:cubicBezTo>
                      <a:cubicBezTo>
                        <a:pt x="2296" y="37999"/>
                        <a:pt x="32588" y="25"/>
                        <a:pt x="69955" y="25"/>
                      </a:cubicBezTo>
                      <a:cubicBezTo>
                        <a:pt x="107322" y="25"/>
                        <a:pt x="137614" y="37999"/>
                        <a:pt x="137614" y="84842"/>
                      </a:cubicBezTo>
                      <a:close/>
                    </a:path>
                  </a:pathLst>
                </a:custGeom>
                <a:solidFill>
                  <a:srgbClr val="EBD7CF"/>
                </a:solidFill>
                <a:ln w="9296" cap="rnd">
                  <a:solidFill>
                    <a:srgbClr val="000000"/>
                  </a:solidFill>
                  <a:prstDash val="solid"/>
                  <a:round/>
                </a:ln>
              </p:spPr>
              <p:txBody>
                <a:bodyPr rtlCol="0" anchor="ctr"/>
                <a:lstStyle/>
                <a:p>
                  <a:endParaRPr lang="en-CH" sz="4400"/>
                </a:p>
              </p:txBody>
            </p:sp>
            <p:sp>
              <p:nvSpPr>
                <p:cNvPr id="97" name="Freeform 96">
                  <a:extLst>
                    <a:ext uri="{FF2B5EF4-FFF2-40B4-BE49-F238E27FC236}">
                      <a16:creationId xmlns:a16="http://schemas.microsoft.com/office/drawing/2014/main" id="{D519DAB6-0343-127A-0619-D7BBC559112C}"/>
                    </a:ext>
                  </a:extLst>
                </p:cNvPr>
                <p:cNvSpPr/>
                <p:nvPr/>
              </p:nvSpPr>
              <p:spPr>
                <a:xfrm>
                  <a:off x="29672751" y="5261287"/>
                  <a:ext cx="135318" cy="169633"/>
                </a:xfrm>
                <a:custGeom>
                  <a:avLst/>
                  <a:gdLst>
                    <a:gd name="connsiteX0" fmla="*/ 137634 w 135318"/>
                    <a:gd name="connsiteY0" fmla="*/ 84842 h 169633"/>
                    <a:gd name="connsiteX1" fmla="*/ 69975 w 135318"/>
                    <a:gd name="connsiteY1" fmla="*/ 169659 h 169633"/>
                    <a:gd name="connsiteX2" fmla="*/ 2316 w 135318"/>
                    <a:gd name="connsiteY2" fmla="*/ 84842 h 169633"/>
                    <a:gd name="connsiteX3" fmla="*/ 69975 w 135318"/>
                    <a:gd name="connsiteY3" fmla="*/ 25 h 169633"/>
                    <a:gd name="connsiteX4" fmla="*/ 137634 w 135318"/>
                    <a:gd name="connsiteY4" fmla="*/ 84842 h 16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18" h="169633">
                      <a:moveTo>
                        <a:pt x="137634" y="84842"/>
                      </a:moveTo>
                      <a:cubicBezTo>
                        <a:pt x="137634" y="131685"/>
                        <a:pt x="107342" y="169659"/>
                        <a:pt x="69975" y="169659"/>
                      </a:cubicBezTo>
                      <a:cubicBezTo>
                        <a:pt x="32608" y="169659"/>
                        <a:pt x="2316" y="131685"/>
                        <a:pt x="2316" y="84842"/>
                      </a:cubicBezTo>
                      <a:cubicBezTo>
                        <a:pt x="2316" y="37999"/>
                        <a:pt x="32608" y="25"/>
                        <a:pt x="69975" y="25"/>
                      </a:cubicBezTo>
                      <a:cubicBezTo>
                        <a:pt x="107342" y="25"/>
                        <a:pt x="137634" y="37999"/>
                        <a:pt x="137634" y="84842"/>
                      </a:cubicBezTo>
                      <a:close/>
                    </a:path>
                  </a:pathLst>
                </a:custGeom>
                <a:solidFill>
                  <a:srgbClr val="EBD7CF"/>
                </a:solidFill>
                <a:ln w="9296" cap="rnd">
                  <a:solidFill>
                    <a:srgbClr val="000000"/>
                  </a:solidFill>
                  <a:prstDash val="solid"/>
                  <a:round/>
                </a:ln>
              </p:spPr>
              <p:txBody>
                <a:bodyPr rtlCol="0" anchor="ctr"/>
                <a:lstStyle/>
                <a:p>
                  <a:endParaRPr lang="en-CH" sz="4400"/>
                </a:p>
              </p:txBody>
            </p:sp>
          </p:grpSp>
        </p:grpSp>
        <p:pic>
          <p:nvPicPr>
            <p:cNvPr id="98" name="Picture 97">
              <a:extLst>
                <a:ext uri="{FF2B5EF4-FFF2-40B4-BE49-F238E27FC236}">
                  <a16:creationId xmlns:a16="http://schemas.microsoft.com/office/drawing/2014/main" id="{22394E31-35A2-422B-3E68-C1F1061051E7}"/>
                </a:ext>
              </a:extLst>
            </p:cNvPr>
            <p:cNvPicPr>
              <a:picLocks noChangeAspect="1"/>
            </p:cNvPicPr>
            <p:nvPr/>
          </p:nvPicPr>
          <p:blipFill>
            <a:blip r:embed="rId3"/>
            <a:stretch>
              <a:fillRect/>
            </a:stretch>
          </p:blipFill>
          <p:spPr>
            <a:xfrm>
              <a:off x="24038471" y="4352267"/>
              <a:ext cx="2603942" cy="1739961"/>
            </a:xfrm>
            <a:custGeom>
              <a:avLst/>
              <a:gdLst>
                <a:gd name="connsiteX0" fmla="*/ 2003 w 2603942"/>
                <a:gd name="connsiteY0" fmla="*/ 363 h 1739961"/>
                <a:gd name="connsiteX1" fmla="*/ 2605946 w 2603942"/>
                <a:gd name="connsiteY1" fmla="*/ 363 h 1739961"/>
                <a:gd name="connsiteX2" fmla="*/ 2605946 w 2603942"/>
                <a:gd name="connsiteY2" fmla="*/ 1740325 h 1739961"/>
                <a:gd name="connsiteX3" fmla="*/ 2003 w 2603942"/>
                <a:gd name="connsiteY3" fmla="*/ 1740325 h 1739961"/>
              </a:gdLst>
              <a:ahLst/>
              <a:cxnLst>
                <a:cxn ang="0">
                  <a:pos x="connsiteX0" y="connsiteY0"/>
                </a:cxn>
                <a:cxn ang="0">
                  <a:pos x="connsiteX1" y="connsiteY1"/>
                </a:cxn>
                <a:cxn ang="0">
                  <a:pos x="connsiteX2" y="connsiteY2"/>
                </a:cxn>
                <a:cxn ang="0">
                  <a:pos x="connsiteX3" y="connsiteY3"/>
                </a:cxn>
              </a:cxnLst>
              <a:rect l="l" t="t" r="r" b="b"/>
              <a:pathLst>
                <a:path w="2603942" h="1739961">
                  <a:moveTo>
                    <a:pt x="2003" y="363"/>
                  </a:moveTo>
                  <a:lnTo>
                    <a:pt x="2605946" y="363"/>
                  </a:lnTo>
                  <a:lnTo>
                    <a:pt x="2605946" y="1740325"/>
                  </a:lnTo>
                  <a:lnTo>
                    <a:pt x="2003" y="1740325"/>
                  </a:lnTo>
                  <a:close/>
                </a:path>
              </a:pathLst>
            </a:custGeom>
          </p:spPr>
        </p:pic>
        <p:grpSp>
          <p:nvGrpSpPr>
            <p:cNvPr id="99" name="Graphic 4">
              <a:extLst>
                <a:ext uri="{FF2B5EF4-FFF2-40B4-BE49-F238E27FC236}">
                  <a16:creationId xmlns:a16="http://schemas.microsoft.com/office/drawing/2014/main" id="{F02BD744-7883-1183-25F8-0BD92ED7DEB4}"/>
                </a:ext>
              </a:extLst>
            </p:cNvPr>
            <p:cNvGrpSpPr/>
            <p:nvPr/>
          </p:nvGrpSpPr>
          <p:grpSpPr>
            <a:xfrm>
              <a:off x="19784929" y="4093470"/>
              <a:ext cx="2131822" cy="2242572"/>
              <a:chOff x="19784929" y="4093470"/>
              <a:chExt cx="2131822" cy="2242572"/>
            </a:xfrm>
          </p:grpSpPr>
          <p:sp>
            <p:nvSpPr>
              <p:cNvPr id="100" name="Freeform 99">
                <a:extLst>
                  <a:ext uri="{FF2B5EF4-FFF2-40B4-BE49-F238E27FC236}">
                    <a16:creationId xmlns:a16="http://schemas.microsoft.com/office/drawing/2014/main" id="{D9E2F75D-0AE0-8236-DA0A-61DAFA5C9EF2}"/>
                  </a:ext>
                </a:extLst>
              </p:cNvPr>
              <p:cNvSpPr/>
              <p:nvPr/>
            </p:nvSpPr>
            <p:spPr>
              <a:xfrm>
                <a:off x="20854291" y="4094138"/>
                <a:ext cx="507545" cy="515218"/>
              </a:xfrm>
              <a:custGeom>
                <a:avLst/>
                <a:gdLst>
                  <a:gd name="connsiteX0" fmla="*/ 310946 w 507545"/>
                  <a:gd name="connsiteY0" fmla="*/ 512191 h 515218"/>
                  <a:gd name="connsiteX1" fmla="*/ 316724 w 507545"/>
                  <a:gd name="connsiteY1" fmla="*/ 483973 h 515218"/>
                  <a:gd name="connsiteX2" fmla="*/ 335011 w 507545"/>
                  <a:gd name="connsiteY2" fmla="*/ 450227 h 515218"/>
                  <a:gd name="connsiteX3" fmla="*/ 317126 w 507545"/>
                  <a:gd name="connsiteY3" fmla="*/ 439612 h 515218"/>
                  <a:gd name="connsiteX4" fmla="*/ 297871 w 507545"/>
                  <a:gd name="connsiteY4" fmla="*/ 472949 h 515218"/>
                  <a:gd name="connsiteX5" fmla="*/ 275697 w 507545"/>
                  <a:gd name="connsiteY5" fmla="*/ 493913 h 515218"/>
                  <a:gd name="connsiteX6" fmla="*/ 281103 w 507545"/>
                  <a:gd name="connsiteY6" fmla="*/ 466385 h 515218"/>
                  <a:gd name="connsiteX7" fmla="*/ 294729 w 507545"/>
                  <a:gd name="connsiteY7" fmla="*/ 426485 h 515218"/>
                  <a:gd name="connsiteX8" fmla="*/ 282473 w 507545"/>
                  <a:gd name="connsiteY8" fmla="*/ 416058 h 515218"/>
                  <a:gd name="connsiteX9" fmla="*/ 266718 w 507545"/>
                  <a:gd name="connsiteY9" fmla="*/ 414896 h 515218"/>
                  <a:gd name="connsiteX10" fmla="*/ 250694 w 507545"/>
                  <a:gd name="connsiteY10" fmla="*/ 451955 h 515218"/>
                  <a:gd name="connsiteX11" fmla="*/ 234253 w 507545"/>
                  <a:gd name="connsiteY11" fmla="*/ 477487 h 515218"/>
                  <a:gd name="connsiteX12" fmla="*/ 232288 w 507545"/>
                  <a:gd name="connsiteY12" fmla="*/ 445956 h 515218"/>
                  <a:gd name="connsiteX13" fmla="*/ 237008 w 507545"/>
                  <a:gd name="connsiteY13" fmla="*/ 403967 h 515218"/>
                  <a:gd name="connsiteX14" fmla="*/ 213733 w 507545"/>
                  <a:gd name="connsiteY14" fmla="*/ 394796 h 515218"/>
                  <a:gd name="connsiteX15" fmla="*/ 176712 w 507545"/>
                  <a:gd name="connsiteY15" fmla="*/ 458785 h 515218"/>
                  <a:gd name="connsiteX16" fmla="*/ 175237 w 507545"/>
                  <a:gd name="connsiteY16" fmla="*/ 426736 h 515218"/>
                  <a:gd name="connsiteX17" fmla="*/ 187061 w 507545"/>
                  <a:gd name="connsiteY17" fmla="*/ 385563 h 515218"/>
                  <a:gd name="connsiteX18" fmla="*/ 155580 w 507545"/>
                  <a:gd name="connsiteY18" fmla="*/ 379753 h 515218"/>
                  <a:gd name="connsiteX19" fmla="*/ 130517 w 507545"/>
                  <a:gd name="connsiteY19" fmla="*/ 446160 h 515218"/>
                  <a:gd name="connsiteX20" fmla="*/ 127226 w 507545"/>
                  <a:gd name="connsiteY20" fmla="*/ 413624 h 515218"/>
                  <a:gd name="connsiteX21" fmla="*/ 129326 w 507545"/>
                  <a:gd name="connsiteY21" fmla="*/ 369986 h 515218"/>
                  <a:gd name="connsiteX22" fmla="*/ 112707 w 507545"/>
                  <a:gd name="connsiteY22" fmla="*/ 362762 h 515218"/>
                  <a:gd name="connsiteX23" fmla="*/ 95194 w 507545"/>
                  <a:gd name="connsiteY23" fmla="*/ 366704 h 515218"/>
                  <a:gd name="connsiteX24" fmla="*/ 83519 w 507545"/>
                  <a:gd name="connsiteY24" fmla="*/ 408191 h 515218"/>
                  <a:gd name="connsiteX25" fmla="*/ 72588 w 507545"/>
                  <a:gd name="connsiteY25" fmla="*/ 433362 h 515218"/>
                  <a:gd name="connsiteX26" fmla="*/ 59662 w 507545"/>
                  <a:gd name="connsiteY26" fmla="*/ 363296 h 515218"/>
                  <a:gd name="connsiteX27" fmla="*/ 41479 w 507545"/>
                  <a:gd name="connsiteY27" fmla="*/ 363359 h 515218"/>
                  <a:gd name="connsiteX28" fmla="*/ 34063 w 507545"/>
                  <a:gd name="connsiteY28" fmla="*/ 403213 h 515218"/>
                  <a:gd name="connsiteX29" fmla="*/ 26647 w 507545"/>
                  <a:gd name="connsiteY29" fmla="*/ 431588 h 515218"/>
                  <a:gd name="connsiteX30" fmla="*/ 2969 w 507545"/>
                  <a:gd name="connsiteY30" fmla="*/ 403574 h 515218"/>
                  <a:gd name="connsiteX31" fmla="*/ 1763 w 507545"/>
                  <a:gd name="connsiteY31" fmla="*/ 346871 h 515218"/>
                  <a:gd name="connsiteX32" fmla="*/ 3237 w 507545"/>
                  <a:gd name="connsiteY32" fmla="*/ 61377 h 515218"/>
                  <a:gd name="connsiteX33" fmla="*/ 112349 w 507545"/>
                  <a:gd name="connsiteY33" fmla="*/ 1126 h 515218"/>
                  <a:gd name="connsiteX34" fmla="*/ 438390 w 507545"/>
                  <a:gd name="connsiteY34" fmla="*/ 94118 h 515218"/>
                  <a:gd name="connsiteX35" fmla="*/ 498091 w 507545"/>
                  <a:gd name="connsiteY35" fmla="*/ 145011 h 515218"/>
                  <a:gd name="connsiteX36" fmla="*/ 504063 w 507545"/>
                  <a:gd name="connsiteY36" fmla="*/ 204242 h 515218"/>
                  <a:gd name="connsiteX37" fmla="*/ 369277 w 507545"/>
                  <a:gd name="connsiteY37" fmla="*/ 450447 h 515218"/>
                  <a:gd name="connsiteX38" fmla="*/ 347654 w 507545"/>
                  <a:gd name="connsiteY38" fmla="*/ 489767 h 515218"/>
                  <a:gd name="connsiteX39" fmla="*/ 310946 w 507545"/>
                  <a:gd name="connsiteY39" fmla="*/ 512191 h 51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07545" h="515218">
                    <a:moveTo>
                      <a:pt x="310946" y="512191"/>
                    </a:moveTo>
                    <a:cubicBezTo>
                      <a:pt x="298958" y="505297"/>
                      <a:pt x="306657" y="494996"/>
                      <a:pt x="316724" y="483973"/>
                    </a:cubicBezTo>
                    <a:cubicBezTo>
                      <a:pt x="326761" y="472918"/>
                      <a:pt x="339434" y="461235"/>
                      <a:pt x="335011" y="450227"/>
                    </a:cubicBezTo>
                    <a:cubicBezTo>
                      <a:pt x="332509" y="444056"/>
                      <a:pt x="323545" y="438796"/>
                      <a:pt x="317126" y="439612"/>
                    </a:cubicBezTo>
                    <a:cubicBezTo>
                      <a:pt x="305302" y="441120"/>
                      <a:pt x="302056" y="458236"/>
                      <a:pt x="297871" y="472949"/>
                    </a:cubicBezTo>
                    <a:cubicBezTo>
                      <a:pt x="293642" y="487851"/>
                      <a:pt x="289025" y="499707"/>
                      <a:pt x="275697" y="493913"/>
                    </a:cubicBezTo>
                    <a:cubicBezTo>
                      <a:pt x="264990" y="491322"/>
                      <a:pt x="272228" y="479811"/>
                      <a:pt x="281103" y="466385"/>
                    </a:cubicBezTo>
                    <a:cubicBezTo>
                      <a:pt x="289949" y="452928"/>
                      <a:pt x="300656" y="437665"/>
                      <a:pt x="294729" y="426485"/>
                    </a:cubicBezTo>
                    <a:cubicBezTo>
                      <a:pt x="292421" y="422119"/>
                      <a:pt x="287715" y="418382"/>
                      <a:pt x="282473" y="416058"/>
                    </a:cubicBezTo>
                    <a:cubicBezTo>
                      <a:pt x="277127" y="414016"/>
                      <a:pt x="271245" y="413451"/>
                      <a:pt x="266718" y="414896"/>
                    </a:cubicBezTo>
                    <a:cubicBezTo>
                      <a:pt x="255013" y="418665"/>
                      <a:pt x="253151" y="436377"/>
                      <a:pt x="250694" y="451955"/>
                    </a:cubicBezTo>
                    <a:cubicBezTo>
                      <a:pt x="248281" y="467532"/>
                      <a:pt x="245452" y="481083"/>
                      <a:pt x="234253" y="477487"/>
                    </a:cubicBezTo>
                    <a:cubicBezTo>
                      <a:pt x="222831" y="473703"/>
                      <a:pt x="226867" y="460811"/>
                      <a:pt x="232288" y="445956"/>
                    </a:cubicBezTo>
                    <a:cubicBezTo>
                      <a:pt x="237693" y="431101"/>
                      <a:pt x="244603" y="414550"/>
                      <a:pt x="237008" y="403967"/>
                    </a:cubicBezTo>
                    <a:cubicBezTo>
                      <a:pt x="232273" y="397419"/>
                      <a:pt x="220791" y="391577"/>
                      <a:pt x="213733" y="394796"/>
                    </a:cubicBezTo>
                    <a:cubicBezTo>
                      <a:pt x="186674" y="413404"/>
                      <a:pt x="195877" y="461156"/>
                      <a:pt x="176712" y="458785"/>
                    </a:cubicBezTo>
                    <a:cubicBezTo>
                      <a:pt x="160941" y="454577"/>
                      <a:pt x="166764" y="441324"/>
                      <a:pt x="175237" y="426736"/>
                    </a:cubicBezTo>
                    <a:cubicBezTo>
                      <a:pt x="183636" y="412101"/>
                      <a:pt x="195058" y="396178"/>
                      <a:pt x="187061" y="385563"/>
                    </a:cubicBezTo>
                    <a:cubicBezTo>
                      <a:pt x="180777" y="376864"/>
                      <a:pt x="164128" y="374838"/>
                      <a:pt x="155580" y="379753"/>
                    </a:cubicBezTo>
                    <a:cubicBezTo>
                      <a:pt x="142163" y="390258"/>
                      <a:pt x="153823" y="451374"/>
                      <a:pt x="130517" y="446160"/>
                    </a:cubicBezTo>
                    <a:cubicBezTo>
                      <a:pt x="118157" y="444103"/>
                      <a:pt x="122074" y="429735"/>
                      <a:pt x="127226" y="413624"/>
                    </a:cubicBezTo>
                    <a:cubicBezTo>
                      <a:pt x="132334" y="397497"/>
                      <a:pt x="138901" y="379643"/>
                      <a:pt x="129326" y="369986"/>
                    </a:cubicBezTo>
                    <a:cubicBezTo>
                      <a:pt x="125394" y="366013"/>
                      <a:pt x="119110" y="363547"/>
                      <a:pt x="112707" y="362762"/>
                    </a:cubicBezTo>
                    <a:cubicBezTo>
                      <a:pt x="106258" y="362228"/>
                      <a:pt x="99661" y="363642"/>
                      <a:pt x="95194" y="366704"/>
                    </a:cubicBezTo>
                    <a:cubicBezTo>
                      <a:pt x="82327" y="376251"/>
                      <a:pt x="83132" y="393603"/>
                      <a:pt x="83519" y="408191"/>
                    </a:cubicBezTo>
                    <a:cubicBezTo>
                      <a:pt x="83951" y="422779"/>
                      <a:pt x="84219" y="434634"/>
                      <a:pt x="72588" y="433362"/>
                    </a:cubicBezTo>
                    <a:cubicBezTo>
                      <a:pt x="48717" y="431651"/>
                      <a:pt x="79304" y="378528"/>
                      <a:pt x="59662" y="363296"/>
                    </a:cubicBezTo>
                    <a:cubicBezTo>
                      <a:pt x="54926" y="359763"/>
                      <a:pt x="46587" y="360627"/>
                      <a:pt x="41479" y="363359"/>
                    </a:cubicBezTo>
                    <a:cubicBezTo>
                      <a:pt x="26260" y="371980"/>
                      <a:pt x="30519" y="388798"/>
                      <a:pt x="34063" y="403213"/>
                    </a:cubicBezTo>
                    <a:cubicBezTo>
                      <a:pt x="37667" y="417942"/>
                      <a:pt x="40824" y="430285"/>
                      <a:pt x="26647" y="431588"/>
                    </a:cubicBezTo>
                    <a:cubicBezTo>
                      <a:pt x="9879" y="433095"/>
                      <a:pt x="4413" y="421255"/>
                      <a:pt x="2969" y="403574"/>
                    </a:cubicBezTo>
                    <a:cubicBezTo>
                      <a:pt x="1614" y="386678"/>
                      <a:pt x="2522" y="369389"/>
                      <a:pt x="1763" y="346871"/>
                    </a:cubicBezTo>
                    <a:lnTo>
                      <a:pt x="3237" y="61377"/>
                    </a:lnTo>
                    <a:cubicBezTo>
                      <a:pt x="2761" y="25905"/>
                      <a:pt x="54822" y="-4999"/>
                      <a:pt x="112349" y="1126"/>
                    </a:cubicBezTo>
                    <a:cubicBezTo>
                      <a:pt x="224559" y="13939"/>
                      <a:pt x="335473" y="44654"/>
                      <a:pt x="438390" y="94118"/>
                    </a:cubicBezTo>
                    <a:cubicBezTo>
                      <a:pt x="464689" y="106099"/>
                      <a:pt x="485746" y="125524"/>
                      <a:pt x="498091" y="145011"/>
                    </a:cubicBezTo>
                    <a:cubicBezTo>
                      <a:pt x="510154" y="165189"/>
                      <a:pt x="513028" y="186309"/>
                      <a:pt x="504063" y="204242"/>
                    </a:cubicBezTo>
                    <a:cubicBezTo>
                      <a:pt x="457988" y="296104"/>
                      <a:pt x="415576" y="363956"/>
                      <a:pt x="369277" y="450447"/>
                    </a:cubicBezTo>
                    <a:cubicBezTo>
                      <a:pt x="362442" y="463135"/>
                      <a:pt x="353760" y="479544"/>
                      <a:pt x="347654" y="489767"/>
                    </a:cubicBezTo>
                    <a:cubicBezTo>
                      <a:pt x="334311" y="512002"/>
                      <a:pt x="324632" y="521079"/>
                      <a:pt x="310946" y="512191"/>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01" name="Freeform 100">
                <a:extLst>
                  <a:ext uri="{FF2B5EF4-FFF2-40B4-BE49-F238E27FC236}">
                    <a16:creationId xmlns:a16="http://schemas.microsoft.com/office/drawing/2014/main" id="{76B82976-F0E3-6E36-64B1-2CE0A6C90B0F}"/>
                  </a:ext>
                </a:extLst>
              </p:cNvPr>
              <p:cNvSpPr/>
              <p:nvPr/>
            </p:nvSpPr>
            <p:spPr>
              <a:xfrm>
                <a:off x="20992885" y="4178766"/>
                <a:ext cx="226248" cy="184831"/>
              </a:xfrm>
              <a:custGeom>
                <a:avLst/>
                <a:gdLst>
                  <a:gd name="connsiteX0" fmla="*/ 94653 w 226248"/>
                  <a:gd name="connsiteY0" fmla="*/ 179183 h 184831"/>
                  <a:gd name="connsiteX1" fmla="*/ 56426 w 226248"/>
                  <a:gd name="connsiteY1" fmla="*/ 161659 h 184831"/>
                  <a:gd name="connsiteX2" fmla="*/ 26375 w 226248"/>
                  <a:gd name="connsiteY2" fmla="*/ 135529 h 184831"/>
                  <a:gd name="connsiteX3" fmla="*/ 2160 w 226248"/>
                  <a:gd name="connsiteY3" fmla="*/ 67300 h 184831"/>
                  <a:gd name="connsiteX4" fmla="*/ 44260 w 226248"/>
                  <a:gd name="connsiteY4" fmla="*/ 11147 h 184831"/>
                  <a:gd name="connsiteX5" fmla="*/ 85823 w 226248"/>
                  <a:gd name="connsiteY5" fmla="*/ 642 h 184831"/>
                  <a:gd name="connsiteX6" fmla="*/ 134608 w 226248"/>
                  <a:gd name="connsiteY6" fmla="*/ 6279 h 184831"/>
                  <a:gd name="connsiteX7" fmla="*/ 179715 w 226248"/>
                  <a:gd name="connsiteY7" fmla="*/ 27933 h 184831"/>
                  <a:gd name="connsiteX8" fmla="*/ 211554 w 226248"/>
                  <a:gd name="connsiteY8" fmla="*/ 59857 h 184831"/>
                  <a:gd name="connsiteX9" fmla="*/ 223959 w 226248"/>
                  <a:gd name="connsiteY9" fmla="*/ 132514 h 184831"/>
                  <a:gd name="connsiteX10" fmla="*/ 173118 w 226248"/>
                  <a:gd name="connsiteY10" fmla="*/ 179042 h 184831"/>
                  <a:gd name="connsiteX11" fmla="*/ 135561 w 226248"/>
                  <a:gd name="connsiteY11" fmla="*/ 185182 h 184831"/>
                  <a:gd name="connsiteX12" fmla="*/ 94653 w 226248"/>
                  <a:gd name="connsiteY12" fmla="*/ 179183 h 18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6248" h="184831">
                    <a:moveTo>
                      <a:pt x="94653" y="179183"/>
                    </a:moveTo>
                    <a:cubicBezTo>
                      <a:pt x="80759" y="174881"/>
                      <a:pt x="67982" y="168772"/>
                      <a:pt x="56426" y="161659"/>
                    </a:cubicBezTo>
                    <a:cubicBezTo>
                      <a:pt x="44930" y="154341"/>
                      <a:pt x="34863" y="144998"/>
                      <a:pt x="26375" y="135529"/>
                    </a:cubicBezTo>
                    <a:cubicBezTo>
                      <a:pt x="9562" y="116105"/>
                      <a:pt x="-416" y="91624"/>
                      <a:pt x="2160" y="67300"/>
                    </a:cubicBezTo>
                    <a:cubicBezTo>
                      <a:pt x="4767" y="42741"/>
                      <a:pt x="20090" y="23034"/>
                      <a:pt x="44260" y="11147"/>
                    </a:cubicBezTo>
                    <a:cubicBezTo>
                      <a:pt x="56337" y="5023"/>
                      <a:pt x="70469" y="1395"/>
                      <a:pt x="85823" y="642"/>
                    </a:cubicBezTo>
                    <a:cubicBezTo>
                      <a:pt x="101221" y="-332"/>
                      <a:pt x="117914" y="1034"/>
                      <a:pt x="134608" y="6279"/>
                    </a:cubicBezTo>
                    <a:cubicBezTo>
                      <a:pt x="151391" y="11131"/>
                      <a:pt x="166774" y="18339"/>
                      <a:pt x="179715" y="27933"/>
                    </a:cubicBezTo>
                    <a:cubicBezTo>
                      <a:pt x="192701" y="37371"/>
                      <a:pt x="203706" y="47719"/>
                      <a:pt x="211554" y="59857"/>
                    </a:cubicBezTo>
                    <a:cubicBezTo>
                      <a:pt x="227488" y="83678"/>
                      <a:pt x="232328" y="109557"/>
                      <a:pt x="223959" y="132514"/>
                    </a:cubicBezTo>
                    <a:cubicBezTo>
                      <a:pt x="215619" y="155378"/>
                      <a:pt x="196245" y="171285"/>
                      <a:pt x="173118" y="179042"/>
                    </a:cubicBezTo>
                    <a:cubicBezTo>
                      <a:pt x="161592" y="182716"/>
                      <a:pt x="148830" y="185009"/>
                      <a:pt x="135561" y="185182"/>
                    </a:cubicBezTo>
                    <a:cubicBezTo>
                      <a:pt x="122367" y="185119"/>
                      <a:pt x="108667" y="183030"/>
                      <a:pt x="94653" y="179183"/>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02" name="Freeform 101">
                <a:extLst>
                  <a:ext uri="{FF2B5EF4-FFF2-40B4-BE49-F238E27FC236}">
                    <a16:creationId xmlns:a16="http://schemas.microsoft.com/office/drawing/2014/main" id="{84376DD9-2026-4D7D-2343-B12D55A34A13}"/>
                  </a:ext>
                </a:extLst>
              </p:cNvPr>
              <p:cNvSpPr/>
              <p:nvPr/>
            </p:nvSpPr>
            <p:spPr>
              <a:xfrm>
                <a:off x="20349155" y="4093470"/>
                <a:ext cx="507808" cy="514652"/>
              </a:xfrm>
              <a:custGeom>
                <a:avLst/>
                <a:gdLst>
                  <a:gd name="connsiteX0" fmla="*/ 487090 w 507808"/>
                  <a:gd name="connsiteY0" fmla="*/ 430883 h 514652"/>
                  <a:gd name="connsiteX1" fmla="*/ 478647 w 507808"/>
                  <a:gd name="connsiteY1" fmla="*/ 403136 h 514652"/>
                  <a:gd name="connsiteX2" fmla="*/ 478468 w 507808"/>
                  <a:gd name="connsiteY2" fmla="*/ 364318 h 514652"/>
                  <a:gd name="connsiteX3" fmla="*/ 457902 w 507808"/>
                  <a:gd name="connsiteY3" fmla="*/ 364617 h 514652"/>
                  <a:gd name="connsiteX4" fmla="*/ 457024 w 507808"/>
                  <a:gd name="connsiteY4" fmla="*/ 403764 h 514652"/>
                  <a:gd name="connsiteX5" fmla="*/ 447701 w 507808"/>
                  <a:gd name="connsiteY5" fmla="*/ 433411 h 514652"/>
                  <a:gd name="connsiteX6" fmla="*/ 439303 w 507808"/>
                  <a:gd name="connsiteY6" fmla="*/ 406528 h 514652"/>
                  <a:gd name="connsiteX7" fmla="*/ 432184 w 507808"/>
                  <a:gd name="connsiteY7" fmla="*/ 364711 h 514652"/>
                  <a:gd name="connsiteX8" fmla="*/ 402386 w 507808"/>
                  <a:gd name="connsiteY8" fmla="*/ 369579 h 514652"/>
                  <a:gd name="connsiteX9" fmla="*/ 406034 w 507808"/>
                  <a:gd name="connsiteY9" fmla="*/ 410076 h 514652"/>
                  <a:gd name="connsiteX10" fmla="*/ 403875 w 507808"/>
                  <a:gd name="connsiteY10" fmla="*/ 440870 h 514652"/>
                  <a:gd name="connsiteX11" fmla="*/ 371441 w 507808"/>
                  <a:gd name="connsiteY11" fmla="*/ 375876 h 514652"/>
                  <a:gd name="connsiteX12" fmla="*/ 346973 w 507808"/>
                  <a:gd name="connsiteY12" fmla="*/ 380414 h 514652"/>
                  <a:gd name="connsiteX13" fmla="*/ 345067 w 507808"/>
                  <a:gd name="connsiteY13" fmla="*/ 454908 h 514652"/>
                  <a:gd name="connsiteX14" fmla="*/ 328686 w 507808"/>
                  <a:gd name="connsiteY14" fmla="*/ 428182 h 514652"/>
                  <a:gd name="connsiteX15" fmla="*/ 319438 w 507808"/>
                  <a:gd name="connsiteY15" fmla="*/ 386224 h 514652"/>
                  <a:gd name="connsiteX16" fmla="*/ 289357 w 507808"/>
                  <a:gd name="connsiteY16" fmla="*/ 397624 h 514652"/>
                  <a:gd name="connsiteX17" fmla="*/ 299186 w 507808"/>
                  <a:gd name="connsiteY17" fmla="*/ 468695 h 514652"/>
                  <a:gd name="connsiteX18" fmla="*/ 280854 w 507808"/>
                  <a:gd name="connsiteY18" fmla="*/ 442000 h 514652"/>
                  <a:gd name="connsiteX19" fmla="*/ 261971 w 507808"/>
                  <a:gd name="connsiteY19" fmla="*/ 402947 h 514652"/>
                  <a:gd name="connsiteX20" fmla="*/ 230877 w 507808"/>
                  <a:gd name="connsiteY20" fmla="*/ 418085 h 514652"/>
                  <a:gd name="connsiteX21" fmla="*/ 240408 w 507808"/>
                  <a:gd name="connsiteY21" fmla="*/ 460106 h 514652"/>
                  <a:gd name="connsiteX22" fmla="*/ 242999 w 507808"/>
                  <a:gd name="connsiteY22" fmla="*/ 487947 h 514652"/>
                  <a:gd name="connsiteX23" fmla="*/ 198517 w 507808"/>
                  <a:gd name="connsiteY23" fmla="*/ 433835 h 514652"/>
                  <a:gd name="connsiteX24" fmla="*/ 182985 w 507808"/>
                  <a:gd name="connsiteY24" fmla="*/ 443743 h 514652"/>
                  <a:gd name="connsiteX25" fmla="*/ 195494 w 507808"/>
                  <a:gd name="connsiteY25" fmla="*/ 482184 h 514652"/>
                  <a:gd name="connsiteX26" fmla="*/ 202478 w 507808"/>
                  <a:gd name="connsiteY26" fmla="*/ 510465 h 514652"/>
                  <a:gd name="connsiteX27" fmla="*/ 168882 w 507808"/>
                  <a:gd name="connsiteY27" fmla="*/ 498845 h 514652"/>
                  <a:gd name="connsiteX28" fmla="*/ 140931 w 507808"/>
                  <a:gd name="connsiteY28" fmla="*/ 450433 h 514652"/>
                  <a:gd name="connsiteX29" fmla="*/ 6547 w 507808"/>
                  <a:gd name="connsiteY29" fmla="*/ 202548 h 514652"/>
                  <a:gd name="connsiteX30" fmla="*/ 13085 w 507808"/>
                  <a:gd name="connsiteY30" fmla="*/ 145311 h 514652"/>
                  <a:gd name="connsiteX31" fmla="*/ 72667 w 507808"/>
                  <a:gd name="connsiteY31" fmla="*/ 92690 h 514652"/>
                  <a:gd name="connsiteX32" fmla="*/ 399110 w 507808"/>
                  <a:gd name="connsiteY32" fmla="*/ 1158 h 514652"/>
                  <a:gd name="connsiteX33" fmla="*/ 507998 w 507808"/>
                  <a:gd name="connsiteY33" fmla="*/ 61897 h 514652"/>
                  <a:gd name="connsiteX34" fmla="*/ 508341 w 507808"/>
                  <a:gd name="connsiteY34" fmla="*/ 346197 h 514652"/>
                  <a:gd name="connsiteX35" fmla="*/ 508311 w 507808"/>
                  <a:gd name="connsiteY35" fmla="*/ 391673 h 514652"/>
                  <a:gd name="connsiteX36" fmla="*/ 487090 w 507808"/>
                  <a:gd name="connsiteY36" fmla="*/ 430883 h 51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7808" h="514652">
                    <a:moveTo>
                      <a:pt x="487090" y="430883"/>
                    </a:moveTo>
                    <a:cubicBezTo>
                      <a:pt x="473330" y="430757"/>
                      <a:pt x="475132" y="417865"/>
                      <a:pt x="478647" y="403136"/>
                    </a:cubicBezTo>
                    <a:cubicBezTo>
                      <a:pt x="482116" y="388407"/>
                      <a:pt x="487582" y="371809"/>
                      <a:pt x="478468" y="364318"/>
                    </a:cubicBezTo>
                    <a:cubicBezTo>
                      <a:pt x="473330" y="359937"/>
                      <a:pt x="463055" y="360204"/>
                      <a:pt x="457902" y="364617"/>
                    </a:cubicBezTo>
                    <a:cubicBezTo>
                      <a:pt x="448372" y="372468"/>
                      <a:pt x="453673" y="388878"/>
                      <a:pt x="457024" y="403764"/>
                    </a:cubicBezTo>
                    <a:cubicBezTo>
                      <a:pt x="460419" y="418619"/>
                      <a:pt x="462102" y="431966"/>
                      <a:pt x="447701" y="433411"/>
                    </a:cubicBezTo>
                    <a:cubicBezTo>
                      <a:pt x="437128" y="436473"/>
                      <a:pt x="437962" y="422749"/>
                      <a:pt x="439303" y="406528"/>
                    </a:cubicBezTo>
                    <a:cubicBezTo>
                      <a:pt x="440598" y="390307"/>
                      <a:pt x="442653" y="371526"/>
                      <a:pt x="432184" y="364711"/>
                    </a:cubicBezTo>
                    <a:cubicBezTo>
                      <a:pt x="424038" y="359843"/>
                      <a:pt x="408864" y="362497"/>
                      <a:pt x="402386" y="369579"/>
                    </a:cubicBezTo>
                    <a:cubicBezTo>
                      <a:pt x="393972" y="378765"/>
                      <a:pt x="400777" y="395206"/>
                      <a:pt x="406034" y="410076"/>
                    </a:cubicBezTo>
                    <a:cubicBezTo>
                      <a:pt x="411351" y="425026"/>
                      <a:pt x="415297" y="438043"/>
                      <a:pt x="403875" y="440870"/>
                    </a:cubicBezTo>
                    <a:cubicBezTo>
                      <a:pt x="380286" y="447512"/>
                      <a:pt x="394225" y="386773"/>
                      <a:pt x="371441" y="375876"/>
                    </a:cubicBezTo>
                    <a:cubicBezTo>
                      <a:pt x="364144" y="372248"/>
                      <a:pt x="351530" y="373693"/>
                      <a:pt x="346973" y="380414"/>
                    </a:cubicBezTo>
                    <a:cubicBezTo>
                      <a:pt x="332216" y="410296"/>
                      <a:pt x="362923" y="447355"/>
                      <a:pt x="345067" y="454908"/>
                    </a:cubicBezTo>
                    <a:cubicBezTo>
                      <a:pt x="329520" y="460027"/>
                      <a:pt x="328314" y="445518"/>
                      <a:pt x="328686" y="428182"/>
                    </a:cubicBezTo>
                    <a:cubicBezTo>
                      <a:pt x="328999" y="410893"/>
                      <a:pt x="331292" y="390825"/>
                      <a:pt x="319438" y="386224"/>
                    </a:cubicBezTo>
                    <a:cubicBezTo>
                      <a:pt x="310057" y="382691"/>
                      <a:pt x="294316" y="388438"/>
                      <a:pt x="289357" y="397624"/>
                    </a:cubicBezTo>
                    <a:cubicBezTo>
                      <a:pt x="282820" y="414159"/>
                      <a:pt x="321613" y="460216"/>
                      <a:pt x="299186" y="468695"/>
                    </a:cubicBezTo>
                    <a:cubicBezTo>
                      <a:pt x="287406" y="473092"/>
                      <a:pt x="284011" y="458614"/>
                      <a:pt x="280854" y="442000"/>
                    </a:cubicBezTo>
                    <a:cubicBezTo>
                      <a:pt x="277667" y="425387"/>
                      <a:pt x="274927" y="406543"/>
                      <a:pt x="261971" y="402947"/>
                    </a:cubicBezTo>
                    <a:cubicBezTo>
                      <a:pt x="251353" y="400058"/>
                      <a:pt x="235791" y="408349"/>
                      <a:pt x="230877" y="418085"/>
                    </a:cubicBezTo>
                    <a:cubicBezTo>
                      <a:pt x="224191" y="432924"/>
                      <a:pt x="233245" y="447873"/>
                      <a:pt x="240408" y="460106"/>
                    </a:cubicBezTo>
                    <a:cubicBezTo>
                      <a:pt x="247660" y="472448"/>
                      <a:pt x="253468" y="482514"/>
                      <a:pt x="242999" y="487947"/>
                    </a:cubicBezTo>
                    <a:cubicBezTo>
                      <a:pt x="221510" y="498923"/>
                      <a:pt x="222895" y="437101"/>
                      <a:pt x="198517" y="433835"/>
                    </a:cubicBezTo>
                    <a:cubicBezTo>
                      <a:pt x="192605" y="432940"/>
                      <a:pt x="186082" y="438624"/>
                      <a:pt x="182985" y="443743"/>
                    </a:cubicBezTo>
                    <a:cubicBezTo>
                      <a:pt x="173916" y="459195"/>
                      <a:pt x="185502" y="471349"/>
                      <a:pt x="195494" y="482184"/>
                    </a:cubicBezTo>
                    <a:cubicBezTo>
                      <a:pt x="205561" y="492972"/>
                      <a:pt x="214273" y="502331"/>
                      <a:pt x="202478" y="510465"/>
                    </a:cubicBezTo>
                    <a:cubicBezTo>
                      <a:pt x="188525" y="520091"/>
                      <a:pt x="178622" y="513558"/>
                      <a:pt x="168882" y="498845"/>
                    </a:cubicBezTo>
                    <a:cubicBezTo>
                      <a:pt x="159724" y="484963"/>
                      <a:pt x="152278" y="469496"/>
                      <a:pt x="140931" y="450433"/>
                    </a:cubicBezTo>
                    <a:lnTo>
                      <a:pt x="6547" y="202548"/>
                    </a:lnTo>
                    <a:cubicBezTo>
                      <a:pt x="-1822" y="187174"/>
                      <a:pt x="948" y="165850"/>
                      <a:pt x="13085" y="145311"/>
                    </a:cubicBezTo>
                    <a:cubicBezTo>
                      <a:pt x="25266" y="125054"/>
                      <a:pt x="46353" y="104687"/>
                      <a:pt x="72667" y="92690"/>
                    </a:cubicBezTo>
                    <a:cubicBezTo>
                      <a:pt x="175837" y="43760"/>
                      <a:pt x="286840" y="13407"/>
                      <a:pt x="399110" y="1158"/>
                    </a:cubicBezTo>
                    <a:cubicBezTo>
                      <a:pt x="456547" y="-4652"/>
                      <a:pt x="507030" y="21462"/>
                      <a:pt x="507998" y="61897"/>
                    </a:cubicBezTo>
                    <a:cubicBezTo>
                      <a:pt x="511766" y="165850"/>
                      <a:pt x="507313" y="246861"/>
                      <a:pt x="508341" y="346197"/>
                    </a:cubicBezTo>
                    <a:cubicBezTo>
                      <a:pt x="508460" y="360801"/>
                      <a:pt x="508743" y="379597"/>
                      <a:pt x="508311" y="391673"/>
                    </a:cubicBezTo>
                    <a:cubicBezTo>
                      <a:pt x="507343" y="417771"/>
                      <a:pt x="503248" y="430993"/>
                      <a:pt x="487090" y="430883"/>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03" name="Freeform 102">
                <a:extLst>
                  <a:ext uri="{FF2B5EF4-FFF2-40B4-BE49-F238E27FC236}">
                    <a16:creationId xmlns:a16="http://schemas.microsoft.com/office/drawing/2014/main" id="{2CFE24B4-A449-B39F-F77A-22E6F3226B90}"/>
                  </a:ext>
                </a:extLst>
              </p:cNvPr>
              <p:cNvSpPr/>
              <p:nvPr/>
            </p:nvSpPr>
            <p:spPr>
              <a:xfrm>
                <a:off x="20511136" y="4173215"/>
                <a:ext cx="228854" cy="181232"/>
              </a:xfrm>
              <a:custGeom>
                <a:avLst/>
                <a:gdLst>
                  <a:gd name="connsiteX0" fmla="*/ 139797 w 228854"/>
                  <a:gd name="connsiteY0" fmla="*/ 176535 h 181232"/>
                  <a:gd name="connsiteX1" fmla="*/ 59991 w 228854"/>
                  <a:gd name="connsiteY1" fmla="*/ 174808 h 181232"/>
                  <a:gd name="connsiteX2" fmla="*/ 6768 w 228854"/>
                  <a:gd name="connsiteY2" fmla="*/ 128642 h 181232"/>
                  <a:gd name="connsiteX3" fmla="*/ 16567 w 228854"/>
                  <a:gd name="connsiteY3" fmla="*/ 57539 h 181232"/>
                  <a:gd name="connsiteX4" fmla="*/ 47587 w 228854"/>
                  <a:gd name="connsiteY4" fmla="*/ 26385 h 181232"/>
                  <a:gd name="connsiteX5" fmla="*/ 92545 w 228854"/>
                  <a:gd name="connsiteY5" fmla="*/ 5563 h 181232"/>
                  <a:gd name="connsiteX6" fmla="*/ 141881 w 228854"/>
                  <a:gd name="connsiteY6" fmla="*/ 569 h 181232"/>
                  <a:gd name="connsiteX7" fmla="*/ 184621 w 228854"/>
                  <a:gd name="connsiteY7" fmla="*/ 11718 h 181232"/>
                  <a:gd name="connsiteX8" fmla="*/ 229788 w 228854"/>
                  <a:gd name="connsiteY8" fmla="*/ 68406 h 181232"/>
                  <a:gd name="connsiteX9" fmla="*/ 207748 w 228854"/>
                  <a:gd name="connsiteY9" fmla="*/ 135096 h 181232"/>
                  <a:gd name="connsiteX10" fmla="*/ 178098 w 228854"/>
                  <a:gd name="connsiteY10" fmla="*/ 160173 h 181232"/>
                  <a:gd name="connsiteX11" fmla="*/ 139797 w 228854"/>
                  <a:gd name="connsiteY11" fmla="*/ 176535 h 18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54" h="181232">
                    <a:moveTo>
                      <a:pt x="139797" y="176535"/>
                    </a:moveTo>
                    <a:cubicBezTo>
                      <a:pt x="111815" y="184167"/>
                      <a:pt x="83908" y="182785"/>
                      <a:pt x="59991" y="174808"/>
                    </a:cubicBezTo>
                    <a:cubicBezTo>
                      <a:pt x="35971" y="166093"/>
                      <a:pt x="16180" y="151379"/>
                      <a:pt x="6768" y="128642"/>
                    </a:cubicBezTo>
                    <a:cubicBezTo>
                      <a:pt x="-2465" y="106359"/>
                      <a:pt x="1065" y="80041"/>
                      <a:pt x="16567" y="57539"/>
                    </a:cubicBezTo>
                    <a:cubicBezTo>
                      <a:pt x="24281" y="46296"/>
                      <a:pt x="34750" y="35477"/>
                      <a:pt x="47587" y="26385"/>
                    </a:cubicBezTo>
                    <a:cubicBezTo>
                      <a:pt x="60542" y="17748"/>
                      <a:pt x="75777" y="10446"/>
                      <a:pt x="92545" y="5563"/>
                    </a:cubicBezTo>
                    <a:cubicBezTo>
                      <a:pt x="109462" y="1323"/>
                      <a:pt x="126275" y="-279"/>
                      <a:pt x="141881" y="569"/>
                    </a:cubicBezTo>
                    <a:cubicBezTo>
                      <a:pt x="157622" y="2077"/>
                      <a:pt x="172156" y="5908"/>
                      <a:pt x="184621" y="11718"/>
                    </a:cubicBezTo>
                    <a:cubicBezTo>
                      <a:pt x="209624" y="23527"/>
                      <a:pt x="226199" y="44333"/>
                      <a:pt x="229788" y="68406"/>
                    </a:cubicBezTo>
                    <a:cubicBezTo>
                      <a:pt x="233436" y="92776"/>
                      <a:pt x="224114" y="116158"/>
                      <a:pt x="207748" y="135096"/>
                    </a:cubicBezTo>
                    <a:cubicBezTo>
                      <a:pt x="199572" y="144847"/>
                      <a:pt x="189565" y="153389"/>
                      <a:pt x="178098" y="160173"/>
                    </a:cubicBezTo>
                    <a:cubicBezTo>
                      <a:pt x="166632" y="167035"/>
                      <a:pt x="153914" y="173175"/>
                      <a:pt x="139797" y="176535"/>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04" name="Freeform 103">
                <a:extLst>
                  <a:ext uri="{FF2B5EF4-FFF2-40B4-BE49-F238E27FC236}">
                    <a16:creationId xmlns:a16="http://schemas.microsoft.com/office/drawing/2014/main" id="{75C2883A-4E1C-10BB-77DE-C3AC6AE51F0E}"/>
                  </a:ext>
                </a:extLst>
              </p:cNvPr>
              <p:cNvSpPr/>
              <p:nvPr/>
            </p:nvSpPr>
            <p:spPr>
              <a:xfrm>
                <a:off x="19967215" y="4274625"/>
                <a:ext cx="554406" cy="585561"/>
              </a:xfrm>
              <a:custGeom>
                <a:avLst/>
                <a:gdLst>
                  <a:gd name="connsiteX0" fmla="*/ 546639 w 554406"/>
                  <a:gd name="connsiteY0" fmla="*/ 354356 h 585561"/>
                  <a:gd name="connsiteX1" fmla="*/ 526297 w 554406"/>
                  <a:gd name="connsiteY1" fmla="*/ 334947 h 585561"/>
                  <a:gd name="connsiteX2" fmla="*/ 507623 w 554406"/>
                  <a:gd name="connsiteY2" fmla="*/ 301453 h 585561"/>
                  <a:gd name="connsiteX3" fmla="*/ 489976 w 554406"/>
                  <a:gd name="connsiteY3" fmla="*/ 312335 h 585561"/>
                  <a:gd name="connsiteX4" fmla="*/ 507861 w 554406"/>
                  <a:gd name="connsiteY4" fmla="*/ 346630 h 585561"/>
                  <a:gd name="connsiteX5" fmla="*/ 514101 w 554406"/>
                  <a:gd name="connsiteY5" fmla="*/ 377376 h 585561"/>
                  <a:gd name="connsiteX6" fmla="*/ 494146 w 554406"/>
                  <a:gd name="connsiteY6" fmla="*/ 358659 h 585561"/>
                  <a:gd name="connsiteX7" fmla="*/ 468115 w 554406"/>
                  <a:gd name="connsiteY7" fmla="*/ 326311 h 585561"/>
                  <a:gd name="connsiteX8" fmla="*/ 444690 w 554406"/>
                  <a:gd name="connsiteY8" fmla="*/ 346143 h 585561"/>
                  <a:gd name="connsiteX9" fmla="*/ 467147 w 554406"/>
                  <a:gd name="connsiteY9" fmla="*/ 379245 h 585561"/>
                  <a:gd name="connsiteX10" fmla="*/ 479909 w 554406"/>
                  <a:gd name="connsiteY10" fmla="*/ 406961 h 585561"/>
                  <a:gd name="connsiteX11" fmla="*/ 420938 w 554406"/>
                  <a:gd name="connsiteY11" fmla="*/ 367845 h 585561"/>
                  <a:gd name="connsiteX12" fmla="*/ 401891 w 554406"/>
                  <a:gd name="connsiteY12" fmla="*/ 384600 h 585561"/>
                  <a:gd name="connsiteX13" fmla="*/ 435815 w 554406"/>
                  <a:gd name="connsiteY13" fmla="*/ 450206 h 585561"/>
                  <a:gd name="connsiteX14" fmla="*/ 408771 w 554406"/>
                  <a:gd name="connsiteY14" fmla="*/ 435540 h 585561"/>
                  <a:gd name="connsiteX15" fmla="*/ 380819 w 554406"/>
                  <a:gd name="connsiteY15" fmla="*/ 404118 h 585561"/>
                  <a:gd name="connsiteX16" fmla="*/ 360284 w 554406"/>
                  <a:gd name="connsiteY16" fmla="*/ 429918 h 585561"/>
                  <a:gd name="connsiteX17" fmla="*/ 402517 w 554406"/>
                  <a:gd name="connsiteY17" fmla="*/ 486244 h 585561"/>
                  <a:gd name="connsiteX18" fmla="*/ 374058 w 554406"/>
                  <a:gd name="connsiteY18" fmla="*/ 472850 h 585561"/>
                  <a:gd name="connsiteX19" fmla="*/ 339227 w 554406"/>
                  <a:gd name="connsiteY19" fmla="*/ 449013 h 585561"/>
                  <a:gd name="connsiteX20" fmla="*/ 319495 w 554406"/>
                  <a:gd name="connsiteY20" fmla="*/ 478456 h 585561"/>
                  <a:gd name="connsiteX21" fmla="*/ 347611 w 554406"/>
                  <a:gd name="connsiteY21" fmla="*/ 509799 h 585561"/>
                  <a:gd name="connsiteX22" fmla="*/ 362994 w 554406"/>
                  <a:gd name="connsiteY22" fmla="*/ 532489 h 585561"/>
                  <a:gd name="connsiteX23" fmla="*/ 298959 w 554406"/>
                  <a:gd name="connsiteY23" fmla="*/ 509061 h 585561"/>
                  <a:gd name="connsiteX24" fmla="*/ 290128 w 554406"/>
                  <a:gd name="connsiteY24" fmla="*/ 525721 h 585561"/>
                  <a:gd name="connsiteX25" fmla="*/ 319212 w 554406"/>
                  <a:gd name="connsiteY25" fmla="*/ 552463 h 585561"/>
                  <a:gd name="connsiteX26" fmla="*/ 338690 w 554406"/>
                  <a:gd name="connsiteY26" fmla="*/ 573301 h 585561"/>
                  <a:gd name="connsiteX27" fmla="*/ 304082 w 554406"/>
                  <a:gd name="connsiteY27" fmla="*/ 580776 h 585561"/>
                  <a:gd name="connsiteX28" fmla="*/ 256964 w 554406"/>
                  <a:gd name="connsiteY28" fmla="*/ 553547 h 585561"/>
                  <a:gd name="connsiteX29" fmla="*/ 23208 w 554406"/>
                  <a:gd name="connsiteY29" fmla="*/ 409426 h 585561"/>
                  <a:gd name="connsiteX30" fmla="*/ 1793 w 554406"/>
                  <a:gd name="connsiteY30" fmla="*/ 356507 h 585561"/>
                  <a:gd name="connsiteX31" fmla="*/ 8882 w 554406"/>
                  <a:gd name="connsiteY31" fmla="*/ 318145 h 585561"/>
                  <a:gd name="connsiteX32" fmla="*/ 28271 w 554406"/>
                  <a:gd name="connsiteY32" fmla="*/ 279752 h 585561"/>
                  <a:gd name="connsiteX33" fmla="*/ 137770 w 554406"/>
                  <a:gd name="connsiteY33" fmla="*/ 144503 h 585561"/>
                  <a:gd name="connsiteX34" fmla="*/ 266346 w 554406"/>
                  <a:gd name="connsiteY34" fmla="*/ 29433 h 585561"/>
                  <a:gd name="connsiteX35" fmla="*/ 389323 w 554406"/>
                  <a:gd name="connsiteY35" fmla="*/ 24439 h 585561"/>
                  <a:gd name="connsiteX36" fmla="*/ 524763 w 554406"/>
                  <a:gd name="connsiteY36" fmla="*/ 270252 h 585561"/>
                  <a:gd name="connsiteX37" fmla="*/ 546342 w 554406"/>
                  <a:gd name="connsiteY37" fmla="*/ 309603 h 585561"/>
                  <a:gd name="connsiteX38" fmla="*/ 546639 w 554406"/>
                  <a:gd name="connsiteY38" fmla="*/ 354356 h 585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4406" h="585561">
                    <a:moveTo>
                      <a:pt x="546639" y="354356"/>
                    </a:moveTo>
                    <a:cubicBezTo>
                      <a:pt x="534979" y="361768"/>
                      <a:pt x="530333" y="349614"/>
                      <a:pt x="526297" y="334947"/>
                    </a:cubicBezTo>
                    <a:cubicBezTo>
                      <a:pt x="522187" y="320312"/>
                      <a:pt x="518911" y="302961"/>
                      <a:pt x="507623" y="301453"/>
                    </a:cubicBezTo>
                    <a:cubicBezTo>
                      <a:pt x="501309" y="300621"/>
                      <a:pt x="492508" y="306117"/>
                      <a:pt x="489976" y="312335"/>
                    </a:cubicBezTo>
                    <a:cubicBezTo>
                      <a:pt x="485524" y="324175"/>
                      <a:pt x="497943" y="335591"/>
                      <a:pt x="507861" y="346630"/>
                    </a:cubicBezTo>
                    <a:cubicBezTo>
                      <a:pt x="517824" y="357638"/>
                      <a:pt x="525627" y="368284"/>
                      <a:pt x="514101" y="377376"/>
                    </a:cubicBezTo>
                    <a:cubicBezTo>
                      <a:pt x="506610" y="385777"/>
                      <a:pt x="500758" y="373451"/>
                      <a:pt x="494146" y="358659"/>
                    </a:cubicBezTo>
                    <a:cubicBezTo>
                      <a:pt x="487489" y="343914"/>
                      <a:pt x="480267" y="326546"/>
                      <a:pt x="468115" y="326311"/>
                    </a:cubicBezTo>
                    <a:cubicBezTo>
                      <a:pt x="458406" y="325871"/>
                      <a:pt x="446820" y="336486"/>
                      <a:pt x="444690" y="346143"/>
                    </a:cubicBezTo>
                    <a:cubicBezTo>
                      <a:pt x="441905" y="358643"/>
                      <a:pt x="455561" y="369211"/>
                      <a:pt x="467147" y="379245"/>
                    </a:cubicBezTo>
                    <a:cubicBezTo>
                      <a:pt x="478778" y="389248"/>
                      <a:pt x="488517" y="398607"/>
                      <a:pt x="479909" y="406961"/>
                    </a:cubicBezTo>
                    <a:cubicBezTo>
                      <a:pt x="462501" y="424909"/>
                      <a:pt x="445703" y="365128"/>
                      <a:pt x="420938" y="367845"/>
                    </a:cubicBezTo>
                    <a:cubicBezTo>
                      <a:pt x="413179" y="368865"/>
                      <a:pt x="402457" y="376199"/>
                      <a:pt x="401891" y="384600"/>
                    </a:cubicBezTo>
                    <a:cubicBezTo>
                      <a:pt x="403514" y="418424"/>
                      <a:pt x="447490" y="434064"/>
                      <a:pt x="435815" y="450206"/>
                    </a:cubicBezTo>
                    <a:cubicBezTo>
                      <a:pt x="424423" y="462454"/>
                      <a:pt x="416828" y="450897"/>
                      <a:pt x="408771" y="435540"/>
                    </a:cubicBezTo>
                    <a:cubicBezTo>
                      <a:pt x="400819" y="420434"/>
                      <a:pt x="393567" y="402187"/>
                      <a:pt x="380819" y="404118"/>
                    </a:cubicBezTo>
                    <a:cubicBezTo>
                      <a:pt x="371006" y="405987"/>
                      <a:pt x="360462" y="419601"/>
                      <a:pt x="360284" y="429918"/>
                    </a:cubicBezTo>
                    <a:cubicBezTo>
                      <a:pt x="362383" y="447568"/>
                      <a:pt x="417915" y="467071"/>
                      <a:pt x="402517" y="486244"/>
                    </a:cubicBezTo>
                    <a:cubicBezTo>
                      <a:pt x="394490" y="496341"/>
                      <a:pt x="384676" y="485585"/>
                      <a:pt x="374058" y="472850"/>
                    </a:cubicBezTo>
                    <a:cubicBezTo>
                      <a:pt x="363396" y="460146"/>
                      <a:pt x="352048" y="445244"/>
                      <a:pt x="339227" y="449013"/>
                    </a:cubicBezTo>
                    <a:cubicBezTo>
                      <a:pt x="328385" y="451855"/>
                      <a:pt x="319123" y="467448"/>
                      <a:pt x="319495" y="478456"/>
                    </a:cubicBezTo>
                    <a:cubicBezTo>
                      <a:pt x="320731" y="494818"/>
                      <a:pt x="335414" y="502811"/>
                      <a:pt x="347611" y="509799"/>
                    </a:cubicBezTo>
                    <a:cubicBezTo>
                      <a:pt x="359971" y="516849"/>
                      <a:pt x="369412" y="522235"/>
                      <a:pt x="362994" y="532489"/>
                    </a:cubicBezTo>
                    <a:cubicBezTo>
                      <a:pt x="349740" y="553390"/>
                      <a:pt x="321505" y="499026"/>
                      <a:pt x="298959" y="509061"/>
                    </a:cubicBezTo>
                    <a:cubicBezTo>
                      <a:pt x="293494" y="511432"/>
                      <a:pt x="290218" y="519550"/>
                      <a:pt x="290128" y="525721"/>
                    </a:cubicBezTo>
                    <a:cubicBezTo>
                      <a:pt x="289696" y="543890"/>
                      <a:pt x="305452" y="548333"/>
                      <a:pt x="319212" y="552463"/>
                    </a:cubicBezTo>
                    <a:cubicBezTo>
                      <a:pt x="333017" y="556499"/>
                      <a:pt x="344960" y="560032"/>
                      <a:pt x="338690" y="573301"/>
                    </a:cubicBezTo>
                    <a:cubicBezTo>
                      <a:pt x="330991" y="588815"/>
                      <a:pt x="319510" y="588439"/>
                      <a:pt x="304082" y="580776"/>
                    </a:cubicBezTo>
                    <a:cubicBezTo>
                      <a:pt x="289577" y="573584"/>
                      <a:pt x="275802" y="564099"/>
                      <a:pt x="256964" y="553547"/>
                    </a:cubicBezTo>
                    <a:lnTo>
                      <a:pt x="23208" y="409426"/>
                    </a:lnTo>
                    <a:cubicBezTo>
                      <a:pt x="8748" y="400554"/>
                      <a:pt x="766" y="380470"/>
                      <a:pt x="1793" y="356507"/>
                    </a:cubicBezTo>
                    <a:cubicBezTo>
                      <a:pt x="2225" y="344526"/>
                      <a:pt x="4623" y="331414"/>
                      <a:pt x="8882" y="318145"/>
                    </a:cubicBezTo>
                    <a:cubicBezTo>
                      <a:pt x="13260" y="304971"/>
                      <a:pt x="20051" y="292016"/>
                      <a:pt x="28271" y="279752"/>
                    </a:cubicBezTo>
                    <a:cubicBezTo>
                      <a:pt x="61435" y="231795"/>
                      <a:pt x="98069" y="186555"/>
                      <a:pt x="137770" y="144503"/>
                    </a:cubicBezTo>
                    <a:cubicBezTo>
                      <a:pt x="177695" y="102686"/>
                      <a:pt x="220777" y="64277"/>
                      <a:pt x="266346" y="29433"/>
                    </a:cubicBezTo>
                    <a:cubicBezTo>
                      <a:pt x="312764" y="-6448"/>
                      <a:pt x="369204" y="-10233"/>
                      <a:pt x="389323" y="24439"/>
                    </a:cubicBezTo>
                    <a:cubicBezTo>
                      <a:pt x="441950" y="112328"/>
                      <a:pt x="476663" y="184844"/>
                      <a:pt x="524763" y="270252"/>
                    </a:cubicBezTo>
                    <a:cubicBezTo>
                      <a:pt x="531792" y="282814"/>
                      <a:pt x="540981" y="298925"/>
                      <a:pt x="546342" y="309603"/>
                    </a:cubicBezTo>
                    <a:cubicBezTo>
                      <a:pt x="558061" y="332953"/>
                      <a:pt x="560504" y="345955"/>
                      <a:pt x="546639" y="354356"/>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05" name="Freeform 104">
                <a:extLst>
                  <a:ext uri="{FF2B5EF4-FFF2-40B4-BE49-F238E27FC236}">
                    <a16:creationId xmlns:a16="http://schemas.microsoft.com/office/drawing/2014/main" id="{76A5E950-EFD9-FD8D-EEC3-5271CDD6535D}"/>
                  </a:ext>
                </a:extLst>
              </p:cNvPr>
              <p:cNvSpPr/>
              <p:nvPr/>
            </p:nvSpPr>
            <p:spPr>
              <a:xfrm>
                <a:off x="20106006" y="4408772"/>
                <a:ext cx="204554" cy="209501"/>
              </a:xfrm>
              <a:custGeom>
                <a:avLst/>
                <a:gdLst>
                  <a:gd name="connsiteX0" fmla="*/ 165111 w 204554"/>
                  <a:gd name="connsiteY0" fmla="*/ 167034 h 209501"/>
                  <a:gd name="connsiteX1" fmla="*/ 95328 w 204554"/>
                  <a:gd name="connsiteY1" fmla="*/ 207421 h 209501"/>
                  <a:gd name="connsiteX2" fmla="*/ 27392 w 204554"/>
                  <a:gd name="connsiteY2" fmla="*/ 195362 h 209501"/>
                  <a:gd name="connsiteX3" fmla="*/ 2151 w 204554"/>
                  <a:gd name="connsiteY3" fmla="*/ 128797 h 209501"/>
                  <a:gd name="connsiteX4" fmla="*/ 43014 w 204554"/>
                  <a:gd name="connsiteY4" fmla="*/ 44096 h 209501"/>
                  <a:gd name="connsiteX5" fmla="*/ 125127 w 204554"/>
                  <a:gd name="connsiteY5" fmla="*/ 803 h 209501"/>
                  <a:gd name="connsiteX6" fmla="*/ 191068 w 204554"/>
                  <a:gd name="connsiteY6" fmla="*/ 25944 h 209501"/>
                  <a:gd name="connsiteX7" fmla="*/ 203964 w 204554"/>
                  <a:gd name="connsiteY7" fmla="*/ 95382 h 209501"/>
                  <a:gd name="connsiteX8" fmla="*/ 165111 w 204554"/>
                  <a:gd name="connsiteY8" fmla="*/ 167034 h 20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554" h="209501">
                    <a:moveTo>
                      <a:pt x="165111" y="167034"/>
                    </a:moveTo>
                    <a:cubicBezTo>
                      <a:pt x="144471" y="188217"/>
                      <a:pt x="119751" y="201768"/>
                      <a:pt x="95328" y="207421"/>
                    </a:cubicBezTo>
                    <a:cubicBezTo>
                      <a:pt x="70593" y="212635"/>
                      <a:pt x="46141" y="209950"/>
                      <a:pt x="27392" y="195362"/>
                    </a:cubicBezTo>
                    <a:cubicBezTo>
                      <a:pt x="8748" y="180852"/>
                      <a:pt x="-560" y="156371"/>
                      <a:pt x="2151" y="128797"/>
                    </a:cubicBezTo>
                    <a:cubicBezTo>
                      <a:pt x="4325" y="100925"/>
                      <a:pt x="18383" y="69849"/>
                      <a:pt x="43014" y="44096"/>
                    </a:cubicBezTo>
                    <a:cubicBezTo>
                      <a:pt x="67660" y="18328"/>
                      <a:pt x="98143" y="3803"/>
                      <a:pt x="125127" y="803"/>
                    </a:cubicBezTo>
                    <a:cubicBezTo>
                      <a:pt x="152662" y="-1725"/>
                      <a:pt x="176385" y="6896"/>
                      <a:pt x="191068" y="25944"/>
                    </a:cubicBezTo>
                    <a:cubicBezTo>
                      <a:pt x="205751" y="45007"/>
                      <a:pt x="209146" y="70508"/>
                      <a:pt x="203964" y="95382"/>
                    </a:cubicBezTo>
                    <a:cubicBezTo>
                      <a:pt x="199005" y="120726"/>
                      <a:pt x="185588" y="145646"/>
                      <a:pt x="165111" y="167034"/>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06" name="Freeform 105">
                <a:extLst>
                  <a:ext uri="{FF2B5EF4-FFF2-40B4-BE49-F238E27FC236}">
                    <a16:creationId xmlns:a16="http://schemas.microsoft.com/office/drawing/2014/main" id="{AAF53EE8-60DC-04D0-400E-ED122A32AB2B}"/>
                  </a:ext>
                </a:extLst>
              </p:cNvPr>
              <p:cNvSpPr/>
              <p:nvPr/>
            </p:nvSpPr>
            <p:spPr>
              <a:xfrm>
                <a:off x="19795842" y="4678375"/>
                <a:ext cx="488036" cy="533636"/>
              </a:xfrm>
              <a:custGeom>
                <a:avLst/>
                <a:gdLst>
                  <a:gd name="connsiteX0" fmla="*/ 486577 w 488036"/>
                  <a:gd name="connsiteY0" fmla="*/ 209160 h 533636"/>
                  <a:gd name="connsiteX1" fmla="*/ 459816 w 488036"/>
                  <a:gd name="connsiteY1" fmla="*/ 203068 h 533636"/>
                  <a:gd name="connsiteX2" fmla="*/ 427784 w 488036"/>
                  <a:gd name="connsiteY2" fmla="*/ 183832 h 533636"/>
                  <a:gd name="connsiteX3" fmla="*/ 417747 w 488036"/>
                  <a:gd name="connsiteY3" fmla="*/ 202612 h 533636"/>
                  <a:gd name="connsiteX4" fmla="*/ 449392 w 488036"/>
                  <a:gd name="connsiteY4" fmla="*/ 222869 h 533636"/>
                  <a:gd name="connsiteX5" fmla="*/ 469332 w 488036"/>
                  <a:gd name="connsiteY5" fmla="*/ 246203 h 533636"/>
                  <a:gd name="connsiteX6" fmla="*/ 443227 w 488036"/>
                  <a:gd name="connsiteY6" fmla="*/ 240487 h 533636"/>
                  <a:gd name="connsiteX7" fmla="*/ 405387 w 488036"/>
                  <a:gd name="connsiteY7" fmla="*/ 226151 h 533636"/>
                  <a:gd name="connsiteX8" fmla="*/ 395543 w 488036"/>
                  <a:gd name="connsiteY8" fmla="*/ 239043 h 533636"/>
                  <a:gd name="connsiteX9" fmla="*/ 394471 w 488036"/>
                  <a:gd name="connsiteY9" fmla="*/ 255609 h 533636"/>
                  <a:gd name="connsiteX10" fmla="*/ 429630 w 488036"/>
                  <a:gd name="connsiteY10" fmla="*/ 272458 h 533636"/>
                  <a:gd name="connsiteX11" fmla="*/ 453874 w 488036"/>
                  <a:gd name="connsiteY11" fmla="*/ 289732 h 533636"/>
                  <a:gd name="connsiteX12" fmla="*/ 424016 w 488036"/>
                  <a:gd name="connsiteY12" fmla="*/ 291789 h 533636"/>
                  <a:gd name="connsiteX13" fmla="*/ 384181 w 488036"/>
                  <a:gd name="connsiteY13" fmla="*/ 286842 h 533636"/>
                  <a:gd name="connsiteX14" fmla="*/ 375558 w 488036"/>
                  <a:gd name="connsiteY14" fmla="*/ 311292 h 533636"/>
                  <a:gd name="connsiteX15" fmla="*/ 436272 w 488036"/>
                  <a:gd name="connsiteY15" fmla="*/ 350188 h 533636"/>
                  <a:gd name="connsiteX16" fmla="*/ 405878 w 488036"/>
                  <a:gd name="connsiteY16" fmla="*/ 351726 h 533636"/>
                  <a:gd name="connsiteX17" fmla="*/ 366832 w 488036"/>
                  <a:gd name="connsiteY17" fmla="*/ 339306 h 533636"/>
                  <a:gd name="connsiteX18" fmla="*/ 361381 w 488036"/>
                  <a:gd name="connsiteY18" fmla="*/ 372407 h 533636"/>
                  <a:gd name="connsiteX19" fmla="*/ 424418 w 488036"/>
                  <a:gd name="connsiteY19" fmla="*/ 398725 h 533636"/>
                  <a:gd name="connsiteX20" fmla="*/ 393562 w 488036"/>
                  <a:gd name="connsiteY20" fmla="*/ 402180 h 533636"/>
                  <a:gd name="connsiteX21" fmla="*/ 352178 w 488036"/>
                  <a:gd name="connsiteY21" fmla="*/ 399997 h 533636"/>
                  <a:gd name="connsiteX22" fmla="*/ 345328 w 488036"/>
                  <a:gd name="connsiteY22" fmla="*/ 417459 h 533636"/>
                  <a:gd name="connsiteX23" fmla="*/ 349125 w 488036"/>
                  <a:gd name="connsiteY23" fmla="*/ 435862 h 533636"/>
                  <a:gd name="connsiteX24" fmla="*/ 388469 w 488036"/>
                  <a:gd name="connsiteY24" fmla="*/ 448095 h 533636"/>
                  <a:gd name="connsiteX25" fmla="*/ 412356 w 488036"/>
                  <a:gd name="connsiteY25" fmla="*/ 459558 h 533636"/>
                  <a:gd name="connsiteX26" fmla="*/ 345953 w 488036"/>
                  <a:gd name="connsiteY26" fmla="*/ 473204 h 533636"/>
                  <a:gd name="connsiteX27" fmla="*/ 346013 w 488036"/>
                  <a:gd name="connsiteY27" fmla="*/ 492298 h 533636"/>
                  <a:gd name="connsiteX28" fmla="*/ 383853 w 488036"/>
                  <a:gd name="connsiteY28" fmla="*/ 500056 h 533636"/>
                  <a:gd name="connsiteX29" fmla="*/ 410762 w 488036"/>
                  <a:gd name="connsiteY29" fmla="*/ 507813 h 533636"/>
                  <a:gd name="connsiteX30" fmla="*/ 384196 w 488036"/>
                  <a:gd name="connsiteY30" fmla="*/ 532718 h 533636"/>
                  <a:gd name="connsiteX31" fmla="*/ 330421 w 488036"/>
                  <a:gd name="connsiteY31" fmla="*/ 534052 h 533636"/>
                  <a:gd name="connsiteX32" fmla="*/ 59674 w 488036"/>
                  <a:gd name="connsiteY32" fmla="*/ 532812 h 533636"/>
                  <a:gd name="connsiteX33" fmla="*/ 2400 w 488036"/>
                  <a:gd name="connsiteY33" fmla="*/ 418102 h 533636"/>
                  <a:gd name="connsiteX34" fmla="*/ 90023 w 488036"/>
                  <a:gd name="connsiteY34" fmla="*/ 75058 h 533636"/>
                  <a:gd name="connsiteX35" fmla="*/ 138153 w 488036"/>
                  <a:gd name="connsiteY35" fmla="*/ 12231 h 533636"/>
                  <a:gd name="connsiteX36" fmla="*/ 194266 w 488036"/>
                  <a:gd name="connsiteY36" fmla="*/ 5950 h 533636"/>
                  <a:gd name="connsiteX37" fmla="*/ 427903 w 488036"/>
                  <a:gd name="connsiteY37" fmla="*/ 147794 h 533636"/>
                  <a:gd name="connsiteX38" fmla="*/ 465222 w 488036"/>
                  <a:gd name="connsiteY38" fmla="*/ 170563 h 533636"/>
                  <a:gd name="connsiteX39" fmla="*/ 486577 w 488036"/>
                  <a:gd name="connsiteY39" fmla="*/ 209160 h 533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8036" h="533636">
                    <a:moveTo>
                      <a:pt x="486577" y="209160"/>
                    </a:moveTo>
                    <a:cubicBezTo>
                      <a:pt x="480054" y="221754"/>
                      <a:pt x="470270" y="213651"/>
                      <a:pt x="459816" y="203068"/>
                    </a:cubicBezTo>
                    <a:cubicBezTo>
                      <a:pt x="449317" y="192515"/>
                      <a:pt x="438223" y="179184"/>
                      <a:pt x="427784" y="183832"/>
                    </a:cubicBezTo>
                    <a:cubicBezTo>
                      <a:pt x="421931" y="186454"/>
                      <a:pt x="416972" y="195876"/>
                      <a:pt x="417747" y="202612"/>
                    </a:cubicBezTo>
                    <a:cubicBezTo>
                      <a:pt x="419221" y="215049"/>
                      <a:pt x="435483" y="218472"/>
                      <a:pt x="449392" y="222869"/>
                    </a:cubicBezTo>
                    <a:cubicBezTo>
                      <a:pt x="463494" y="227297"/>
                      <a:pt x="474827" y="232196"/>
                      <a:pt x="469332" y="246203"/>
                    </a:cubicBezTo>
                    <a:cubicBezTo>
                      <a:pt x="466905" y="257431"/>
                      <a:pt x="455974" y="249831"/>
                      <a:pt x="443227" y="240487"/>
                    </a:cubicBezTo>
                    <a:cubicBezTo>
                      <a:pt x="430464" y="231207"/>
                      <a:pt x="415975" y="219948"/>
                      <a:pt x="405387" y="226151"/>
                    </a:cubicBezTo>
                    <a:cubicBezTo>
                      <a:pt x="401247" y="228600"/>
                      <a:pt x="397687" y="233515"/>
                      <a:pt x="395543" y="239043"/>
                    </a:cubicBezTo>
                    <a:cubicBezTo>
                      <a:pt x="393652" y="244680"/>
                      <a:pt x="393086" y="250851"/>
                      <a:pt x="394471" y="255609"/>
                    </a:cubicBezTo>
                    <a:cubicBezTo>
                      <a:pt x="398060" y="267905"/>
                      <a:pt x="414858" y="269868"/>
                      <a:pt x="429630" y="272458"/>
                    </a:cubicBezTo>
                    <a:cubicBezTo>
                      <a:pt x="444418" y="275002"/>
                      <a:pt x="457270" y="277970"/>
                      <a:pt x="453874" y="289732"/>
                    </a:cubicBezTo>
                    <a:cubicBezTo>
                      <a:pt x="450285" y="301729"/>
                      <a:pt x="438148" y="297505"/>
                      <a:pt x="424016" y="291789"/>
                    </a:cubicBezTo>
                    <a:cubicBezTo>
                      <a:pt x="409914" y="286120"/>
                      <a:pt x="394203" y="278850"/>
                      <a:pt x="384181" y="286842"/>
                    </a:cubicBezTo>
                    <a:cubicBezTo>
                      <a:pt x="378001" y="291820"/>
                      <a:pt x="372401" y="303848"/>
                      <a:pt x="375558" y="311292"/>
                    </a:cubicBezTo>
                    <a:cubicBezTo>
                      <a:pt x="393235" y="339714"/>
                      <a:pt x="438506" y="330057"/>
                      <a:pt x="436272" y="350188"/>
                    </a:cubicBezTo>
                    <a:cubicBezTo>
                      <a:pt x="432296" y="366754"/>
                      <a:pt x="419727" y="360630"/>
                      <a:pt x="405878" y="351726"/>
                    </a:cubicBezTo>
                    <a:cubicBezTo>
                      <a:pt x="391999" y="342917"/>
                      <a:pt x="376884" y="330905"/>
                      <a:pt x="366832" y="339306"/>
                    </a:cubicBezTo>
                    <a:cubicBezTo>
                      <a:pt x="358671" y="345932"/>
                      <a:pt x="356690" y="363425"/>
                      <a:pt x="361381" y="372407"/>
                    </a:cubicBezTo>
                    <a:cubicBezTo>
                      <a:pt x="371374" y="386493"/>
                      <a:pt x="429258" y="374213"/>
                      <a:pt x="424418" y="398725"/>
                    </a:cubicBezTo>
                    <a:cubicBezTo>
                      <a:pt x="422482" y="411696"/>
                      <a:pt x="408856" y="407582"/>
                      <a:pt x="393562" y="402180"/>
                    </a:cubicBezTo>
                    <a:cubicBezTo>
                      <a:pt x="378269" y="396825"/>
                      <a:pt x="361322" y="389932"/>
                      <a:pt x="352178" y="399997"/>
                    </a:cubicBezTo>
                    <a:cubicBezTo>
                      <a:pt x="348411" y="404127"/>
                      <a:pt x="346073" y="410722"/>
                      <a:pt x="345328" y="417459"/>
                    </a:cubicBezTo>
                    <a:cubicBezTo>
                      <a:pt x="344926" y="424258"/>
                      <a:pt x="346192" y="431167"/>
                      <a:pt x="349125" y="435862"/>
                    </a:cubicBezTo>
                    <a:cubicBezTo>
                      <a:pt x="358180" y="449383"/>
                      <a:pt x="374635" y="448503"/>
                      <a:pt x="388469" y="448095"/>
                    </a:cubicBezTo>
                    <a:cubicBezTo>
                      <a:pt x="402304" y="447624"/>
                      <a:pt x="413547" y="447357"/>
                      <a:pt x="412356" y="459558"/>
                    </a:cubicBezTo>
                    <a:cubicBezTo>
                      <a:pt x="410822" y="484651"/>
                      <a:pt x="360369" y="452555"/>
                      <a:pt x="345953" y="473204"/>
                    </a:cubicBezTo>
                    <a:cubicBezTo>
                      <a:pt x="342603" y="478182"/>
                      <a:pt x="343407" y="486928"/>
                      <a:pt x="346013" y="492298"/>
                    </a:cubicBezTo>
                    <a:cubicBezTo>
                      <a:pt x="354278" y="508284"/>
                      <a:pt x="370153" y="503793"/>
                      <a:pt x="383853" y="500056"/>
                    </a:cubicBezTo>
                    <a:cubicBezTo>
                      <a:pt x="397687" y="496240"/>
                      <a:pt x="409556" y="492942"/>
                      <a:pt x="410762" y="507813"/>
                    </a:cubicBezTo>
                    <a:cubicBezTo>
                      <a:pt x="412192" y="525431"/>
                      <a:pt x="400964" y="531179"/>
                      <a:pt x="384196" y="532718"/>
                    </a:cubicBezTo>
                    <a:cubicBezTo>
                      <a:pt x="368172" y="534162"/>
                      <a:pt x="351776" y="533220"/>
                      <a:pt x="330421" y="534052"/>
                    </a:cubicBezTo>
                    <a:lnTo>
                      <a:pt x="59674" y="532812"/>
                    </a:lnTo>
                    <a:cubicBezTo>
                      <a:pt x="26048" y="533346"/>
                      <a:pt x="-3304" y="478637"/>
                      <a:pt x="2400" y="418102"/>
                    </a:cubicBezTo>
                    <a:cubicBezTo>
                      <a:pt x="14417" y="300064"/>
                      <a:pt x="43352" y="183376"/>
                      <a:pt x="90023" y="75058"/>
                    </a:cubicBezTo>
                    <a:cubicBezTo>
                      <a:pt x="101356" y="47389"/>
                      <a:pt x="119643" y="25201"/>
                      <a:pt x="138153" y="12231"/>
                    </a:cubicBezTo>
                    <a:cubicBezTo>
                      <a:pt x="157185" y="-504"/>
                      <a:pt x="177274" y="-3488"/>
                      <a:pt x="194266" y="5950"/>
                    </a:cubicBezTo>
                    <a:cubicBezTo>
                      <a:pt x="281427" y="54440"/>
                      <a:pt x="345834" y="99068"/>
                      <a:pt x="427903" y="147794"/>
                    </a:cubicBezTo>
                    <a:cubicBezTo>
                      <a:pt x="439935" y="154985"/>
                      <a:pt x="455512" y="164124"/>
                      <a:pt x="465222" y="170563"/>
                    </a:cubicBezTo>
                    <a:cubicBezTo>
                      <a:pt x="486338" y="184601"/>
                      <a:pt x="494901" y="194745"/>
                      <a:pt x="486577" y="209160"/>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07" name="Freeform 106">
                <a:extLst>
                  <a:ext uri="{FF2B5EF4-FFF2-40B4-BE49-F238E27FC236}">
                    <a16:creationId xmlns:a16="http://schemas.microsoft.com/office/drawing/2014/main" id="{99192A84-FF1E-4DFA-BE50-3CC42D114F02}"/>
                  </a:ext>
                </a:extLst>
              </p:cNvPr>
              <p:cNvSpPr/>
              <p:nvPr/>
            </p:nvSpPr>
            <p:spPr>
              <a:xfrm>
                <a:off x="19875914" y="4828537"/>
                <a:ext cx="175148" cy="237944"/>
              </a:xfrm>
              <a:custGeom>
                <a:avLst/>
                <a:gdLst>
                  <a:gd name="connsiteX0" fmla="*/ 171218 w 175148"/>
                  <a:gd name="connsiteY0" fmla="*/ 140632 h 237944"/>
                  <a:gd name="connsiteX1" fmla="*/ 163862 w 175148"/>
                  <a:gd name="connsiteY1" fmla="*/ 161627 h 237944"/>
                  <a:gd name="connsiteX2" fmla="*/ 154673 w 175148"/>
                  <a:gd name="connsiteY2" fmla="*/ 180832 h 237944"/>
                  <a:gd name="connsiteX3" fmla="*/ 129953 w 175148"/>
                  <a:gd name="connsiteY3" fmla="*/ 212442 h 237944"/>
                  <a:gd name="connsiteX4" fmla="*/ 65308 w 175148"/>
                  <a:gd name="connsiteY4" fmla="*/ 237943 h 237944"/>
                  <a:gd name="connsiteX5" fmla="*/ 11980 w 175148"/>
                  <a:gd name="connsiteY5" fmla="*/ 193708 h 237944"/>
                  <a:gd name="connsiteX6" fmla="*/ 1943 w 175148"/>
                  <a:gd name="connsiteY6" fmla="*/ 149991 h 237944"/>
                  <a:gd name="connsiteX7" fmla="*/ 7185 w 175148"/>
                  <a:gd name="connsiteY7" fmla="*/ 98674 h 237944"/>
                  <a:gd name="connsiteX8" fmla="*/ 57847 w 175148"/>
                  <a:gd name="connsiteY8" fmla="*/ 17726 h 237944"/>
                  <a:gd name="connsiteX9" fmla="*/ 126707 w 175148"/>
                  <a:gd name="connsiteY9" fmla="*/ 4661 h 237944"/>
                  <a:gd name="connsiteX10" fmla="*/ 170920 w 175148"/>
                  <a:gd name="connsiteY10" fmla="*/ 58114 h 237944"/>
                  <a:gd name="connsiteX11" fmla="*/ 176818 w 175148"/>
                  <a:gd name="connsiteY11" fmla="*/ 97607 h 237944"/>
                  <a:gd name="connsiteX12" fmla="*/ 171218 w 175148"/>
                  <a:gd name="connsiteY12" fmla="*/ 140632 h 23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148" h="237944">
                    <a:moveTo>
                      <a:pt x="171218" y="140632"/>
                    </a:moveTo>
                    <a:cubicBezTo>
                      <a:pt x="169267" y="147966"/>
                      <a:pt x="166795" y="154969"/>
                      <a:pt x="163862" y="161627"/>
                    </a:cubicBezTo>
                    <a:cubicBezTo>
                      <a:pt x="161226" y="168379"/>
                      <a:pt x="158173" y="174786"/>
                      <a:pt x="154673" y="180832"/>
                    </a:cubicBezTo>
                    <a:cubicBezTo>
                      <a:pt x="147704" y="192907"/>
                      <a:pt x="138948" y="203507"/>
                      <a:pt x="129953" y="212442"/>
                    </a:cubicBezTo>
                    <a:cubicBezTo>
                      <a:pt x="111577" y="230123"/>
                      <a:pt x="88286" y="240612"/>
                      <a:pt x="65308" y="237943"/>
                    </a:cubicBezTo>
                    <a:cubicBezTo>
                      <a:pt x="41987" y="235211"/>
                      <a:pt x="23253" y="219115"/>
                      <a:pt x="11980" y="193708"/>
                    </a:cubicBezTo>
                    <a:cubicBezTo>
                      <a:pt x="6187" y="181004"/>
                      <a:pt x="2643" y="166134"/>
                      <a:pt x="1943" y="149991"/>
                    </a:cubicBezTo>
                    <a:cubicBezTo>
                      <a:pt x="1050" y="133817"/>
                      <a:pt x="2226" y="116230"/>
                      <a:pt x="7185" y="98674"/>
                    </a:cubicBezTo>
                    <a:cubicBezTo>
                      <a:pt x="16120" y="63233"/>
                      <a:pt x="35762" y="34513"/>
                      <a:pt x="57847" y="17726"/>
                    </a:cubicBezTo>
                    <a:cubicBezTo>
                      <a:pt x="80393" y="956"/>
                      <a:pt x="104965" y="-4132"/>
                      <a:pt x="126707" y="4661"/>
                    </a:cubicBezTo>
                    <a:cubicBezTo>
                      <a:pt x="148434" y="13439"/>
                      <a:pt x="163519" y="33790"/>
                      <a:pt x="170920" y="58114"/>
                    </a:cubicBezTo>
                    <a:cubicBezTo>
                      <a:pt x="174390" y="70237"/>
                      <a:pt x="176683" y="83694"/>
                      <a:pt x="176818" y="97607"/>
                    </a:cubicBezTo>
                    <a:cubicBezTo>
                      <a:pt x="176743" y="111472"/>
                      <a:pt x="174867" y="125903"/>
                      <a:pt x="171218" y="140632"/>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08" name="Freeform 107">
                <a:extLst>
                  <a:ext uri="{FF2B5EF4-FFF2-40B4-BE49-F238E27FC236}">
                    <a16:creationId xmlns:a16="http://schemas.microsoft.com/office/drawing/2014/main" id="{52C62757-77DC-D81A-1B28-68AFCA975131}"/>
                  </a:ext>
                </a:extLst>
              </p:cNvPr>
              <p:cNvSpPr/>
              <p:nvPr/>
            </p:nvSpPr>
            <p:spPr>
              <a:xfrm>
                <a:off x="21189794" y="5565038"/>
                <a:ext cx="556245" cy="587718"/>
              </a:xfrm>
              <a:custGeom>
                <a:avLst/>
                <a:gdLst>
                  <a:gd name="connsiteX0" fmla="*/ 11277 w 556245"/>
                  <a:gd name="connsiteY0" fmla="*/ 234743 h 587718"/>
                  <a:gd name="connsiteX1" fmla="*/ 31753 w 556245"/>
                  <a:gd name="connsiteY1" fmla="*/ 254073 h 587718"/>
                  <a:gd name="connsiteX2" fmla="*/ 50487 w 556245"/>
                  <a:gd name="connsiteY2" fmla="*/ 287520 h 587718"/>
                  <a:gd name="connsiteX3" fmla="*/ 68268 w 556245"/>
                  <a:gd name="connsiteY3" fmla="*/ 276512 h 587718"/>
                  <a:gd name="connsiteX4" fmla="*/ 50263 w 556245"/>
                  <a:gd name="connsiteY4" fmla="*/ 242202 h 587718"/>
                  <a:gd name="connsiteX5" fmla="*/ 44039 w 556245"/>
                  <a:gd name="connsiteY5" fmla="*/ 211455 h 587718"/>
                  <a:gd name="connsiteX6" fmla="*/ 64113 w 556245"/>
                  <a:gd name="connsiteY6" fmla="*/ 230095 h 587718"/>
                  <a:gd name="connsiteX7" fmla="*/ 90263 w 556245"/>
                  <a:gd name="connsiteY7" fmla="*/ 262364 h 587718"/>
                  <a:gd name="connsiteX8" fmla="*/ 113807 w 556245"/>
                  <a:gd name="connsiteY8" fmla="*/ 242296 h 587718"/>
                  <a:gd name="connsiteX9" fmla="*/ 91275 w 556245"/>
                  <a:gd name="connsiteY9" fmla="*/ 209257 h 587718"/>
                  <a:gd name="connsiteX10" fmla="*/ 78483 w 556245"/>
                  <a:gd name="connsiteY10" fmla="*/ 181573 h 587718"/>
                  <a:gd name="connsiteX11" fmla="*/ 137678 w 556245"/>
                  <a:gd name="connsiteY11" fmla="*/ 220343 h 587718"/>
                  <a:gd name="connsiteX12" fmla="*/ 156784 w 556245"/>
                  <a:gd name="connsiteY12" fmla="*/ 203384 h 587718"/>
                  <a:gd name="connsiteX13" fmla="*/ 122846 w 556245"/>
                  <a:gd name="connsiteY13" fmla="*/ 137809 h 587718"/>
                  <a:gd name="connsiteX14" fmla="*/ 149934 w 556245"/>
                  <a:gd name="connsiteY14" fmla="*/ 152271 h 587718"/>
                  <a:gd name="connsiteX15" fmla="*/ 177961 w 556245"/>
                  <a:gd name="connsiteY15" fmla="*/ 183630 h 587718"/>
                  <a:gd name="connsiteX16" fmla="*/ 198645 w 556245"/>
                  <a:gd name="connsiteY16" fmla="*/ 157642 h 587718"/>
                  <a:gd name="connsiteX17" fmla="*/ 156278 w 556245"/>
                  <a:gd name="connsiteY17" fmla="*/ 101331 h 587718"/>
                  <a:gd name="connsiteX18" fmla="*/ 184855 w 556245"/>
                  <a:gd name="connsiteY18" fmla="*/ 114600 h 587718"/>
                  <a:gd name="connsiteX19" fmla="*/ 219792 w 556245"/>
                  <a:gd name="connsiteY19" fmla="*/ 138312 h 587718"/>
                  <a:gd name="connsiteX20" fmla="*/ 239598 w 556245"/>
                  <a:gd name="connsiteY20" fmla="*/ 108586 h 587718"/>
                  <a:gd name="connsiteX21" fmla="*/ 211452 w 556245"/>
                  <a:gd name="connsiteY21" fmla="*/ 77290 h 587718"/>
                  <a:gd name="connsiteX22" fmla="*/ 195980 w 556245"/>
                  <a:gd name="connsiteY22" fmla="*/ 54537 h 587718"/>
                  <a:gd name="connsiteX23" fmla="*/ 260223 w 556245"/>
                  <a:gd name="connsiteY23" fmla="*/ 77683 h 587718"/>
                  <a:gd name="connsiteX24" fmla="*/ 269024 w 556245"/>
                  <a:gd name="connsiteY24" fmla="*/ 60834 h 587718"/>
                  <a:gd name="connsiteX25" fmla="*/ 239910 w 556245"/>
                  <a:gd name="connsiteY25" fmla="*/ 34170 h 587718"/>
                  <a:gd name="connsiteX26" fmla="*/ 220432 w 556245"/>
                  <a:gd name="connsiteY26" fmla="*/ 13364 h 587718"/>
                  <a:gd name="connsiteX27" fmla="*/ 255085 w 556245"/>
                  <a:gd name="connsiteY27" fmla="*/ 5575 h 587718"/>
                  <a:gd name="connsiteX28" fmla="*/ 302307 w 556245"/>
                  <a:gd name="connsiteY28" fmla="*/ 32663 h 587718"/>
                  <a:gd name="connsiteX29" fmla="*/ 536451 w 556245"/>
                  <a:gd name="connsiteY29" fmla="*/ 176061 h 587718"/>
                  <a:gd name="connsiteX30" fmla="*/ 557954 w 556245"/>
                  <a:gd name="connsiteY30" fmla="*/ 229090 h 587718"/>
                  <a:gd name="connsiteX31" fmla="*/ 531417 w 556245"/>
                  <a:gd name="connsiteY31" fmla="*/ 306254 h 587718"/>
                  <a:gd name="connsiteX32" fmla="*/ 421739 w 556245"/>
                  <a:gd name="connsiteY32" fmla="*/ 442539 h 587718"/>
                  <a:gd name="connsiteX33" fmla="*/ 292821 w 556245"/>
                  <a:gd name="connsiteY33" fmla="*/ 558630 h 587718"/>
                  <a:gd name="connsiteX34" fmla="*/ 256798 w 556245"/>
                  <a:gd name="connsiteY34" fmla="*/ 579656 h 587718"/>
                  <a:gd name="connsiteX35" fmla="*/ 221132 w 556245"/>
                  <a:gd name="connsiteY35" fmla="*/ 588010 h 587718"/>
                  <a:gd name="connsiteX36" fmla="*/ 169368 w 556245"/>
                  <a:gd name="connsiteY36" fmla="*/ 564314 h 587718"/>
                  <a:gd name="connsiteX37" fmla="*/ 33257 w 556245"/>
                  <a:gd name="connsiteY37" fmla="*/ 318910 h 587718"/>
                  <a:gd name="connsiteX38" fmla="*/ 11560 w 556245"/>
                  <a:gd name="connsiteY38" fmla="*/ 279622 h 587718"/>
                  <a:gd name="connsiteX39" fmla="*/ 11277 w 556245"/>
                  <a:gd name="connsiteY39" fmla="*/ 234743 h 58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6245" h="587718">
                    <a:moveTo>
                      <a:pt x="11277" y="234743"/>
                    </a:moveTo>
                    <a:cubicBezTo>
                      <a:pt x="23056" y="227284"/>
                      <a:pt x="27702" y="239407"/>
                      <a:pt x="31753" y="254073"/>
                    </a:cubicBezTo>
                    <a:cubicBezTo>
                      <a:pt x="35848" y="268708"/>
                      <a:pt x="39124" y="286060"/>
                      <a:pt x="50487" y="287520"/>
                    </a:cubicBezTo>
                    <a:cubicBezTo>
                      <a:pt x="56846" y="288321"/>
                      <a:pt x="65751" y="282809"/>
                      <a:pt x="68268" y="276512"/>
                    </a:cubicBezTo>
                    <a:cubicBezTo>
                      <a:pt x="72661" y="264515"/>
                      <a:pt x="60256" y="253225"/>
                      <a:pt x="50263" y="242202"/>
                    </a:cubicBezTo>
                    <a:cubicBezTo>
                      <a:pt x="40256" y="231225"/>
                      <a:pt x="32408" y="220610"/>
                      <a:pt x="44039" y="211455"/>
                    </a:cubicBezTo>
                    <a:cubicBezTo>
                      <a:pt x="51619" y="203007"/>
                      <a:pt x="57486" y="215334"/>
                      <a:pt x="64113" y="230095"/>
                    </a:cubicBezTo>
                    <a:cubicBezTo>
                      <a:pt x="70784" y="244840"/>
                      <a:pt x="78007" y="262191"/>
                      <a:pt x="90263" y="262364"/>
                    </a:cubicBezTo>
                    <a:cubicBezTo>
                      <a:pt x="100047" y="262772"/>
                      <a:pt x="111573" y="251890"/>
                      <a:pt x="113807" y="242296"/>
                    </a:cubicBezTo>
                    <a:cubicBezTo>
                      <a:pt x="116621" y="229765"/>
                      <a:pt x="102906" y="219260"/>
                      <a:pt x="91275" y="209257"/>
                    </a:cubicBezTo>
                    <a:cubicBezTo>
                      <a:pt x="79585" y="199301"/>
                      <a:pt x="69802" y="189974"/>
                      <a:pt x="78483" y="181573"/>
                    </a:cubicBezTo>
                    <a:cubicBezTo>
                      <a:pt x="95907" y="163311"/>
                      <a:pt x="112779" y="223233"/>
                      <a:pt x="137678" y="220343"/>
                    </a:cubicBezTo>
                    <a:cubicBezTo>
                      <a:pt x="145556" y="219370"/>
                      <a:pt x="156189" y="211785"/>
                      <a:pt x="156784" y="203384"/>
                    </a:cubicBezTo>
                    <a:cubicBezTo>
                      <a:pt x="155251" y="169497"/>
                      <a:pt x="111037" y="154062"/>
                      <a:pt x="122846" y="137809"/>
                    </a:cubicBezTo>
                    <a:cubicBezTo>
                      <a:pt x="134179" y="125294"/>
                      <a:pt x="141893" y="136977"/>
                      <a:pt x="149934" y="152271"/>
                    </a:cubicBezTo>
                    <a:cubicBezTo>
                      <a:pt x="157961" y="167472"/>
                      <a:pt x="165273" y="185797"/>
                      <a:pt x="177961" y="183630"/>
                    </a:cubicBezTo>
                    <a:cubicBezTo>
                      <a:pt x="187819" y="181683"/>
                      <a:pt x="198467" y="168021"/>
                      <a:pt x="198645" y="157642"/>
                    </a:cubicBezTo>
                    <a:cubicBezTo>
                      <a:pt x="196426" y="139788"/>
                      <a:pt x="140880" y="120787"/>
                      <a:pt x="156278" y="101331"/>
                    </a:cubicBezTo>
                    <a:cubicBezTo>
                      <a:pt x="164379" y="91156"/>
                      <a:pt x="174208" y="101881"/>
                      <a:pt x="184855" y="114600"/>
                    </a:cubicBezTo>
                    <a:cubicBezTo>
                      <a:pt x="195533" y="127288"/>
                      <a:pt x="206880" y="142159"/>
                      <a:pt x="219792" y="138312"/>
                    </a:cubicBezTo>
                    <a:cubicBezTo>
                      <a:pt x="230573" y="135297"/>
                      <a:pt x="239955" y="119625"/>
                      <a:pt x="239598" y="108586"/>
                    </a:cubicBezTo>
                    <a:cubicBezTo>
                      <a:pt x="238436" y="92208"/>
                      <a:pt x="223485" y="84090"/>
                      <a:pt x="211452" y="77290"/>
                    </a:cubicBezTo>
                    <a:cubicBezTo>
                      <a:pt x="199107" y="70350"/>
                      <a:pt x="189532" y="64901"/>
                      <a:pt x="195980" y="54537"/>
                    </a:cubicBezTo>
                    <a:cubicBezTo>
                      <a:pt x="209367" y="33495"/>
                      <a:pt x="237558" y="87890"/>
                      <a:pt x="260223" y="77683"/>
                    </a:cubicBezTo>
                    <a:cubicBezTo>
                      <a:pt x="265748" y="75280"/>
                      <a:pt x="268845" y="66974"/>
                      <a:pt x="269024" y="60834"/>
                    </a:cubicBezTo>
                    <a:cubicBezTo>
                      <a:pt x="269530" y="42603"/>
                      <a:pt x="253730" y="38237"/>
                      <a:pt x="239910" y="34170"/>
                    </a:cubicBezTo>
                    <a:cubicBezTo>
                      <a:pt x="226076" y="30197"/>
                      <a:pt x="214088" y="26711"/>
                      <a:pt x="220432" y="13364"/>
                    </a:cubicBezTo>
                    <a:cubicBezTo>
                      <a:pt x="228071" y="-2370"/>
                      <a:pt x="239642" y="-2025"/>
                      <a:pt x="255085" y="5575"/>
                    </a:cubicBezTo>
                    <a:cubicBezTo>
                      <a:pt x="269620" y="12720"/>
                      <a:pt x="283424" y="22158"/>
                      <a:pt x="302307" y="32663"/>
                    </a:cubicBezTo>
                    <a:lnTo>
                      <a:pt x="536451" y="176061"/>
                    </a:lnTo>
                    <a:cubicBezTo>
                      <a:pt x="550970" y="184933"/>
                      <a:pt x="558803" y="204939"/>
                      <a:pt x="557954" y="229090"/>
                    </a:cubicBezTo>
                    <a:cubicBezTo>
                      <a:pt x="557135" y="253162"/>
                      <a:pt x="548424" y="281883"/>
                      <a:pt x="531417" y="306254"/>
                    </a:cubicBezTo>
                    <a:cubicBezTo>
                      <a:pt x="498209" y="354556"/>
                      <a:pt x="461590" y="400220"/>
                      <a:pt x="421739" y="442539"/>
                    </a:cubicBezTo>
                    <a:cubicBezTo>
                      <a:pt x="381651" y="484622"/>
                      <a:pt x="338539" y="523456"/>
                      <a:pt x="292821" y="558630"/>
                    </a:cubicBezTo>
                    <a:cubicBezTo>
                      <a:pt x="281131" y="567345"/>
                      <a:pt x="269024" y="574710"/>
                      <a:pt x="256798" y="579656"/>
                    </a:cubicBezTo>
                    <a:cubicBezTo>
                      <a:pt x="244452" y="584430"/>
                      <a:pt x="232331" y="587303"/>
                      <a:pt x="221132" y="588010"/>
                    </a:cubicBezTo>
                    <a:cubicBezTo>
                      <a:pt x="198809" y="589643"/>
                      <a:pt x="179614" y="581258"/>
                      <a:pt x="169368" y="564314"/>
                    </a:cubicBezTo>
                    <a:cubicBezTo>
                      <a:pt x="116472" y="476583"/>
                      <a:pt x="81596" y="404161"/>
                      <a:pt x="33257" y="318910"/>
                    </a:cubicBezTo>
                    <a:cubicBezTo>
                      <a:pt x="26183" y="306364"/>
                      <a:pt x="16951" y="290284"/>
                      <a:pt x="11560" y="279622"/>
                    </a:cubicBezTo>
                    <a:cubicBezTo>
                      <a:pt x="-235" y="256256"/>
                      <a:pt x="-2588" y="243426"/>
                      <a:pt x="11277" y="234743"/>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09" name="Freeform 108">
                <a:extLst>
                  <a:ext uri="{FF2B5EF4-FFF2-40B4-BE49-F238E27FC236}">
                    <a16:creationId xmlns:a16="http://schemas.microsoft.com/office/drawing/2014/main" id="{498BF59E-8E27-215A-3954-B9800B800DB9}"/>
                  </a:ext>
                </a:extLst>
              </p:cNvPr>
              <p:cNvSpPr/>
              <p:nvPr/>
            </p:nvSpPr>
            <p:spPr>
              <a:xfrm>
                <a:off x="21401824" y="5807397"/>
                <a:ext cx="205209" cy="210520"/>
              </a:xfrm>
              <a:custGeom>
                <a:avLst/>
                <a:gdLst>
                  <a:gd name="connsiteX0" fmla="*/ 43105 w 205209"/>
                  <a:gd name="connsiteY0" fmla="*/ 44083 h 210520"/>
                  <a:gd name="connsiteX1" fmla="*/ 113097 w 205209"/>
                  <a:gd name="connsiteY1" fmla="*/ 3098 h 210520"/>
                  <a:gd name="connsiteX2" fmla="*/ 181182 w 205209"/>
                  <a:gd name="connsiteY2" fmla="*/ 14765 h 210520"/>
                  <a:gd name="connsiteX3" fmla="*/ 206528 w 205209"/>
                  <a:gd name="connsiteY3" fmla="*/ 81424 h 210520"/>
                  <a:gd name="connsiteX4" fmla="*/ 165575 w 205209"/>
                  <a:gd name="connsiteY4" fmla="*/ 166643 h 210520"/>
                  <a:gd name="connsiteX5" fmla="*/ 125308 w 205209"/>
                  <a:gd name="connsiteY5" fmla="*/ 197170 h 210520"/>
                  <a:gd name="connsiteX6" fmla="*/ 83224 w 205209"/>
                  <a:gd name="connsiteY6" fmla="*/ 210549 h 210520"/>
                  <a:gd name="connsiteX7" fmla="*/ 16985 w 205209"/>
                  <a:gd name="connsiteY7" fmla="*/ 185660 h 210520"/>
                  <a:gd name="connsiteX8" fmla="*/ 4104 w 205209"/>
                  <a:gd name="connsiteY8" fmla="*/ 116206 h 210520"/>
                  <a:gd name="connsiteX9" fmla="*/ 43105 w 205209"/>
                  <a:gd name="connsiteY9" fmla="*/ 44083 h 2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209" h="210520">
                    <a:moveTo>
                      <a:pt x="43105" y="44083"/>
                    </a:moveTo>
                    <a:cubicBezTo>
                      <a:pt x="63790" y="22664"/>
                      <a:pt x="88585" y="8908"/>
                      <a:pt x="113097" y="3098"/>
                    </a:cubicBezTo>
                    <a:cubicBezTo>
                      <a:pt x="137966" y="-2241"/>
                      <a:pt x="162314" y="162"/>
                      <a:pt x="181182" y="14765"/>
                    </a:cubicBezTo>
                    <a:cubicBezTo>
                      <a:pt x="199797" y="29133"/>
                      <a:pt x="209283" y="53803"/>
                      <a:pt x="206528" y="81424"/>
                    </a:cubicBezTo>
                    <a:cubicBezTo>
                      <a:pt x="204309" y="109375"/>
                      <a:pt x="190236" y="140624"/>
                      <a:pt x="165575" y="166643"/>
                    </a:cubicBezTo>
                    <a:cubicBezTo>
                      <a:pt x="152962" y="179284"/>
                      <a:pt x="139559" y="190009"/>
                      <a:pt x="125308" y="197170"/>
                    </a:cubicBezTo>
                    <a:cubicBezTo>
                      <a:pt x="111056" y="204346"/>
                      <a:pt x="96716" y="208868"/>
                      <a:pt x="83224" y="210549"/>
                    </a:cubicBezTo>
                    <a:cubicBezTo>
                      <a:pt x="55570" y="213187"/>
                      <a:pt x="31728" y="204660"/>
                      <a:pt x="16985" y="185660"/>
                    </a:cubicBezTo>
                    <a:cubicBezTo>
                      <a:pt x="2257" y="166643"/>
                      <a:pt x="-1138" y="141126"/>
                      <a:pt x="4104" y="116206"/>
                    </a:cubicBezTo>
                    <a:cubicBezTo>
                      <a:pt x="9048" y="90704"/>
                      <a:pt x="22510" y="65627"/>
                      <a:pt x="43105" y="44083"/>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10" name="Freeform 109">
                <a:extLst>
                  <a:ext uri="{FF2B5EF4-FFF2-40B4-BE49-F238E27FC236}">
                    <a16:creationId xmlns:a16="http://schemas.microsoft.com/office/drawing/2014/main" id="{93FC61AC-691B-650C-60E7-82C3EBAEABB1}"/>
                  </a:ext>
                </a:extLst>
              </p:cNvPr>
              <p:cNvSpPr/>
              <p:nvPr/>
            </p:nvSpPr>
            <p:spPr>
              <a:xfrm>
                <a:off x="21428850" y="5209748"/>
                <a:ext cx="487901" cy="536066"/>
              </a:xfrm>
              <a:custGeom>
                <a:avLst/>
                <a:gdLst>
                  <a:gd name="connsiteX0" fmla="*/ 4882 w 487901"/>
                  <a:gd name="connsiteY0" fmla="*/ 328580 h 536066"/>
                  <a:gd name="connsiteX1" fmla="*/ 31717 w 487901"/>
                  <a:gd name="connsiteY1" fmla="*/ 334547 h 536066"/>
                  <a:gd name="connsiteX2" fmla="*/ 63794 w 487901"/>
                  <a:gd name="connsiteY2" fmla="*/ 353689 h 536066"/>
                  <a:gd name="connsiteX3" fmla="*/ 73906 w 487901"/>
                  <a:gd name="connsiteY3" fmla="*/ 334767 h 536066"/>
                  <a:gd name="connsiteX4" fmla="*/ 42216 w 487901"/>
                  <a:gd name="connsiteY4" fmla="*/ 314573 h 536066"/>
                  <a:gd name="connsiteX5" fmla="*/ 22186 w 487901"/>
                  <a:gd name="connsiteY5" fmla="*/ 291191 h 536066"/>
                  <a:gd name="connsiteX6" fmla="*/ 48351 w 487901"/>
                  <a:gd name="connsiteY6" fmla="*/ 296782 h 536066"/>
                  <a:gd name="connsiteX7" fmla="*/ 86266 w 487901"/>
                  <a:gd name="connsiteY7" fmla="*/ 310977 h 536066"/>
                  <a:gd name="connsiteX8" fmla="*/ 97167 w 487901"/>
                  <a:gd name="connsiteY8" fmla="*/ 281267 h 536066"/>
                  <a:gd name="connsiteX9" fmla="*/ 61977 w 487901"/>
                  <a:gd name="connsiteY9" fmla="*/ 264496 h 536066"/>
                  <a:gd name="connsiteX10" fmla="*/ 37734 w 487901"/>
                  <a:gd name="connsiteY10" fmla="*/ 247255 h 536066"/>
                  <a:gd name="connsiteX11" fmla="*/ 107442 w 487901"/>
                  <a:gd name="connsiteY11" fmla="*/ 249751 h 536066"/>
                  <a:gd name="connsiteX12" fmla="*/ 116020 w 487901"/>
                  <a:gd name="connsiteY12" fmla="*/ 225067 h 536066"/>
                  <a:gd name="connsiteX13" fmla="*/ 55306 w 487901"/>
                  <a:gd name="connsiteY13" fmla="*/ 186233 h 536066"/>
                  <a:gd name="connsiteX14" fmla="*/ 85760 w 487901"/>
                  <a:gd name="connsiteY14" fmla="*/ 184506 h 536066"/>
                  <a:gd name="connsiteX15" fmla="*/ 124836 w 487901"/>
                  <a:gd name="connsiteY15" fmla="*/ 196833 h 536066"/>
                  <a:gd name="connsiteX16" fmla="*/ 130241 w 487901"/>
                  <a:gd name="connsiteY16" fmla="*/ 163464 h 536066"/>
                  <a:gd name="connsiteX17" fmla="*/ 67055 w 487901"/>
                  <a:gd name="connsiteY17" fmla="*/ 137225 h 536066"/>
                  <a:gd name="connsiteX18" fmla="*/ 97956 w 487901"/>
                  <a:gd name="connsiteY18" fmla="*/ 133582 h 536066"/>
                  <a:gd name="connsiteX19" fmla="*/ 139385 w 487901"/>
                  <a:gd name="connsiteY19" fmla="*/ 135607 h 536066"/>
                  <a:gd name="connsiteX20" fmla="*/ 142363 w 487901"/>
                  <a:gd name="connsiteY20" fmla="*/ 99459 h 536066"/>
                  <a:gd name="connsiteX21" fmla="*/ 103004 w 487901"/>
                  <a:gd name="connsiteY21" fmla="*/ 87290 h 536066"/>
                  <a:gd name="connsiteX22" fmla="*/ 79133 w 487901"/>
                  <a:gd name="connsiteY22" fmla="*/ 75842 h 536066"/>
                  <a:gd name="connsiteX23" fmla="*/ 145461 w 487901"/>
                  <a:gd name="connsiteY23" fmla="*/ 61820 h 536066"/>
                  <a:gd name="connsiteX24" fmla="*/ 145416 w 487901"/>
                  <a:gd name="connsiteY24" fmla="*/ 42568 h 536066"/>
                  <a:gd name="connsiteX25" fmla="*/ 107457 w 487901"/>
                  <a:gd name="connsiteY25" fmla="*/ 34874 h 536066"/>
                  <a:gd name="connsiteX26" fmla="*/ 80547 w 487901"/>
                  <a:gd name="connsiteY26" fmla="*/ 27148 h 536066"/>
                  <a:gd name="connsiteX27" fmla="*/ 107085 w 487901"/>
                  <a:gd name="connsiteY27" fmla="*/ 1960 h 536066"/>
                  <a:gd name="connsiteX28" fmla="*/ 160784 w 487901"/>
                  <a:gd name="connsiteY28" fmla="*/ 453 h 536066"/>
                  <a:gd name="connsiteX29" fmla="*/ 431577 w 487901"/>
                  <a:gd name="connsiteY29" fmla="*/ 877 h 536066"/>
                  <a:gd name="connsiteX30" fmla="*/ 475061 w 487901"/>
                  <a:gd name="connsiteY30" fmla="*/ 35313 h 536066"/>
                  <a:gd name="connsiteX31" fmla="*/ 489148 w 487901"/>
                  <a:gd name="connsiteY31" fmla="*/ 116010 h 536066"/>
                  <a:gd name="connsiteX32" fmla="*/ 402031 w 487901"/>
                  <a:gd name="connsiteY32" fmla="*/ 461112 h 536066"/>
                  <a:gd name="connsiteX33" fmla="*/ 353857 w 487901"/>
                  <a:gd name="connsiteY33" fmla="*/ 524426 h 536066"/>
                  <a:gd name="connsiteX34" fmla="*/ 297700 w 487901"/>
                  <a:gd name="connsiteY34" fmla="*/ 531068 h 536066"/>
                  <a:gd name="connsiteX35" fmla="*/ 63675 w 487901"/>
                  <a:gd name="connsiteY35" fmla="*/ 389947 h 536066"/>
                  <a:gd name="connsiteX36" fmla="*/ 26297 w 487901"/>
                  <a:gd name="connsiteY36" fmla="*/ 367303 h 536066"/>
                  <a:gd name="connsiteX37" fmla="*/ 4882 w 487901"/>
                  <a:gd name="connsiteY37" fmla="*/ 328580 h 53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7901" h="536066">
                    <a:moveTo>
                      <a:pt x="4882" y="328580"/>
                    </a:moveTo>
                    <a:cubicBezTo>
                      <a:pt x="11464" y="315892"/>
                      <a:pt x="21248" y="323963"/>
                      <a:pt x="31717" y="334547"/>
                    </a:cubicBezTo>
                    <a:cubicBezTo>
                      <a:pt x="42216" y="345084"/>
                      <a:pt x="53310" y="358415"/>
                      <a:pt x="63794" y="353689"/>
                    </a:cubicBezTo>
                    <a:cubicBezTo>
                      <a:pt x="69662" y="351035"/>
                      <a:pt x="74665" y="341535"/>
                      <a:pt x="73906" y="334767"/>
                    </a:cubicBezTo>
                    <a:cubicBezTo>
                      <a:pt x="72312" y="322204"/>
                      <a:pt x="56006" y="318844"/>
                      <a:pt x="42216" y="314573"/>
                    </a:cubicBezTo>
                    <a:cubicBezTo>
                      <a:pt x="28218" y="310255"/>
                      <a:pt x="16617" y="305292"/>
                      <a:pt x="22186" y="291191"/>
                    </a:cubicBezTo>
                    <a:cubicBezTo>
                      <a:pt x="24673" y="279870"/>
                      <a:pt x="35604" y="287470"/>
                      <a:pt x="48351" y="296782"/>
                    </a:cubicBezTo>
                    <a:cubicBezTo>
                      <a:pt x="61129" y="306046"/>
                      <a:pt x="75633" y="317274"/>
                      <a:pt x="86266" y="310977"/>
                    </a:cubicBezTo>
                    <a:cubicBezTo>
                      <a:pt x="94858" y="306156"/>
                      <a:pt x="100041" y="290846"/>
                      <a:pt x="97167" y="281267"/>
                    </a:cubicBezTo>
                    <a:cubicBezTo>
                      <a:pt x="93608" y="268909"/>
                      <a:pt x="76780" y="267040"/>
                      <a:pt x="61977" y="264496"/>
                    </a:cubicBezTo>
                    <a:cubicBezTo>
                      <a:pt x="47175" y="262031"/>
                      <a:pt x="34294" y="259110"/>
                      <a:pt x="37734" y="247255"/>
                    </a:cubicBezTo>
                    <a:cubicBezTo>
                      <a:pt x="44450" y="222476"/>
                      <a:pt x="87323" y="265329"/>
                      <a:pt x="107442" y="249751"/>
                    </a:cubicBezTo>
                    <a:cubicBezTo>
                      <a:pt x="113592" y="244695"/>
                      <a:pt x="119415" y="232620"/>
                      <a:pt x="116020" y="225067"/>
                    </a:cubicBezTo>
                    <a:cubicBezTo>
                      <a:pt x="98388" y="196550"/>
                      <a:pt x="53027" y="206506"/>
                      <a:pt x="55306" y="186233"/>
                    </a:cubicBezTo>
                    <a:cubicBezTo>
                      <a:pt x="59342" y="169526"/>
                      <a:pt x="71746" y="175587"/>
                      <a:pt x="85760" y="184506"/>
                    </a:cubicBezTo>
                    <a:cubicBezTo>
                      <a:pt x="99639" y="193331"/>
                      <a:pt x="114754" y="205328"/>
                      <a:pt x="124836" y="196833"/>
                    </a:cubicBezTo>
                    <a:cubicBezTo>
                      <a:pt x="132773" y="190049"/>
                      <a:pt x="134962" y="172493"/>
                      <a:pt x="130241" y="163464"/>
                    </a:cubicBezTo>
                    <a:cubicBezTo>
                      <a:pt x="120204" y="149300"/>
                      <a:pt x="62409" y="161972"/>
                      <a:pt x="67055" y="137225"/>
                    </a:cubicBezTo>
                    <a:cubicBezTo>
                      <a:pt x="69036" y="124129"/>
                      <a:pt x="82662" y="128211"/>
                      <a:pt x="97956" y="133582"/>
                    </a:cubicBezTo>
                    <a:cubicBezTo>
                      <a:pt x="113250" y="138905"/>
                      <a:pt x="130197" y="145783"/>
                      <a:pt x="139385" y="135607"/>
                    </a:cubicBezTo>
                    <a:cubicBezTo>
                      <a:pt x="147218" y="127301"/>
                      <a:pt x="148424" y="108913"/>
                      <a:pt x="142363" y="99459"/>
                    </a:cubicBezTo>
                    <a:cubicBezTo>
                      <a:pt x="133324" y="85876"/>
                      <a:pt x="116854" y="86819"/>
                      <a:pt x="103004" y="87290"/>
                    </a:cubicBezTo>
                    <a:cubicBezTo>
                      <a:pt x="89170" y="87808"/>
                      <a:pt x="77912" y="88138"/>
                      <a:pt x="79133" y="75842"/>
                    </a:cubicBezTo>
                    <a:cubicBezTo>
                      <a:pt x="80458" y="50498"/>
                      <a:pt x="131075" y="82689"/>
                      <a:pt x="145461" y="61820"/>
                    </a:cubicBezTo>
                    <a:cubicBezTo>
                      <a:pt x="148811" y="56795"/>
                      <a:pt x="148007" y="47985"/>
                      <a:pt x="145416" y="42568"/>
                    </a:cubicBezTo>
                    <a:cubicBezTo>
                      <a:pt x="136898" y="26473"/>
                      <a:pt x="121202" y="31073"/>
                      <a:pt x="107457" y="34874"/>
                    </a:cubicBezTo>
                    <a:cubicBezTo>
                      <a:pt x="93682" y="38784"/>
                      <a:pt x="81769" y="42144"/>
                      <a:pt x="80547" y="27148"/>
                    </a:cubicBezTo>
                    <a:cubicBezTo>
                      <a:pt x="79118" y="9388"/>
                      <a:pt x="90406" y="3562"/>
                      <a:pt x="107085" y="1960"/>
                    </a:cubicBezTo>
                    <a:cubicBezTo>
                      <a:pt x="123019" y="453"/>
                      <a:pt x="139474" y="1348"/>
                      <a:pt x="160784" y="453"/>
                    </a:cubicBezTo>
                    <a:lnTo>
                      <a:pt x="431577" y="877"/>
                    </a:lnTo>
                    <a:cubicBezTo>
                      <a:pt x="448658" y="877"/>
                      <a:pt x="464041" y="14004"/>
                      <a:pt x="475061" y="35313"/>
                    </a:cubicBezTo>
                    <a:cubicBezTo>
                      <a:pt x="486498" y="56528"/>
                      <a:pt x="491427" y="85892"/>
                      <a:pt x="489148" y="116010"/>
                    </a:cubicBezTo>
                    <a:cubicBezTo>
                      <a:pt x="477458" y="234708"/>
                      <a:pt x="448598" y="352056"/>
                      <a:pt x="402031" y="461112"/>
                    </a:cubicBezTo>
                    <a:cubicBezTo>
                      <a:pt x="390639" y="488922"/>
                      <a:pt x="372516" y="511392"/>
                      <a:pt x="353857" y="524426"/>
                    </a:cubicBezTo>
                    <a:cubicBezTo>
                      <a:pt x="334974" y="537428"/>
                      <a:pt x="314691" y="540427"/>
                      <a:pt x="297700" y="531068"/>
                    </a:cubicBezTo>
                    <a:cubicBezTo>
                      <a:pt x="210389" y="482860"/>
                      <a:pt x="145893" y="438421"/>
                      <a:pt x="63675" y="389947"/>
                    </a:cubicBezTo>
                    <a:cubicBezTo>
                      <a:pt x="51628" y="382786"/>
                      <a:pt x="36021" y="373710"/>
                      <a:pt x="26297" y="367303"/>
                    </a:cubicBezTo>
                    <a:cubicBezTo>
                      <a:pt x="5091" y="353296"/>
                      <a:pt x="-3308" y="343231"/>
                      <a:pt x="4882" y="328580"/>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11" name="Freeform 110">
                <a:extLst>
                  <a:ext uri="{FF2B5EF4-FFF2-40B4-BE49-F238E27FC236}">
                    <a16:creationId xmlns:a16="http://schemas.microsoft.com/office/drawing/2014/main" id="{5B0F50AF-D3E0-4DF4-588A-DB70ED3A0938}"/>
                  </a:ext>
                </a:extLst>
              </p:cNvPr>
              <p:cNvSpPr/>
              <p:nvPr/>
            </p:nvSpPr>
            <p:spPr>
              <a:xfrm>
                <a:off x="21661916" y="5355598"/>
                <a:ext cx="175135" cy="239412"/>
              </a:xfrm>
              <a:custGeom>
                <a:avLst/>
                <a:gdLst>
                  <a:gd name="connsiteX0" fmla="*/ 7362 w 175135"/>
                  <a:gd name="connsiteY0" fmla="*/ 99222 h 239412"/>
                  <a:gd name="connsiteX1" fmla="*/ 23847 w 175135"/>
                  <a:gd name="connsiteY1" fmla="*/ 58693 h 239412"/>
                  <a:gd name="connsiteX2" fmla="*/ 48508 w 175135"/>
                  <a:gd name="connsiteY2" fmla="*/ 26769 h 239412"/>
                  <a:gd name="connsiteX3" fmla="*/ 113093 w 175135"/>
                  <a:gd name="connsiteY3" fmla="*/ 844 h 239412"/>
                  <a:gd name="connsiteX4" fmla="*/ 166555 w 175135"/>
                  <a:gd name="connsiteY4" fmla="*/ 45126 h 239412"/>
                  <a:gd name="connsiteX5" fmla="*/ 176696 w 175135"/>
                  <a:gd name="connsiteY5" fmla="*/ 89031 h 239412"/>
                  <a:gd name="connsiteX6" fmla="*/ 171529 w 175135"/>
                  <a:gd name="connsiteY6" fmla="*/ 140646 h 239412"/>
                  <a:gd name="connsiteX7" fmla="*/ 120971 w 175135"/>
                  <a:gd name="connsiteY7" fmla="*/ 222254 h 239412"/>
                  <a:gd name="connsiteX8" fmla="*/ 51977 w 175135"/>
                  <a:gd name="connsiteY8" fmla="*/ 235711 h 239412"/>
                  <a:gd name="connsiteX9" fmla="*/ 7764 w 175135"/>
                  <a:gd name="connsiteY9" fmla="*/ 182243 h 239412"/>
                  <a:gd name="connsiteX10" fmla="*/ 1807 w 175135"/>
                  <a:gd name="connsiteY10" fmla="*/ 142530 h 239412"/>
                  <a:gd name="connsiteX11" fmla="*/ 7362 w 175135"/>
                  <a:gd name="connsiteY11" fmla="*/ 99222 h 23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135" h="239412">
                    <a:moveTo>
                      <a:pt x="7362" y="99222"/>
                    </a:moveTo>
                    <a:cubicBezTo>
                      <a:pt x="11531" y="84540"/>
                      <a:pt x="16982" y="70910"/>
                      <a:pt x="23847" y="58693"/>
                    </a:cubicBezTo>
                    <a:cubicBezTo>
                      <a:pt x="30965" y="46539"/>
                      <a:pt x="39483" y="35798"/>
                      <a:pt x="48508" y="26769"/>
                    </a:cubicBezTo>
                    <a:cubicBezTo>
                      <a:pt x="67003" y="8915"/>
                      <a:pt x="90145" y="-1747"/>
                      <a:pt x="113093" y="844"/>
                    </a:cubicBezTo>
                    <a:cubicBezTo>
                      <a:pt x="136399" y="3497"/>
                      <a:pt x="155401" y="19640"/>
                      <a:pt x="166555" y="45126"/>
                    </a:cubicBezTo>
                    <a:cubicBezTo>
                      <a:pt x="172244" y="57845"/>
                      <a:pt x="176041" y="72825"/>
                      <a:pt x="176696" y="89031"/>
                    </a:cubicBezTo>
                    <a:cubicBezTo>
                      <a:pt x="177485" y="105252"/>
                      <a:pt x="176532" y="122996"/>
                      <a:pt x="171529" y="140646"/>
                    </a:cubicBezTo>
                    <a:cubicBezTo>
                      <a:pt x="162594" y="176292"/>
                      <a:pt x="142981" y="205232"/>
                      <a:pt x="120971" y="222254"/>
                    </a:cubicBezTo>
                    <a:cubicBezTo>
                      <a:pt x="98365" y="239213"/>
                      <a:pt x="73734" y="244426"/>
                      <a:pt x="51977" y="235711"/>
                    </a:cubicBezTo>
                    <a:cubicBezTo>
                      <a:pt x="30206" y="226996"/>
                      <a:pt x="15135" y="206629"/>
                      <a:pt x="7764" y="182243"/>
                    </a:cubicBezTo>
                    <a:cubicBezTo>
                      <a:pt x="4324" y="170089"/>
                      <a:pt x="1822" y="156490"/>
                      <a:pt x="1807" y="142530"/>
                    </a:cubicBezTo>
                    <a:cubicBezTo>
                      <a:pt x="1971" y="128633"/>
                      <a:pt x="3609" y="114030"/>
                      <a:pt x="7362" y="99222"/>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12" name="Freeform 111">
                <a:extLst>
                  <a:ext uri="{FF2B5EF4-FFF2-40B4-BE49-F238E27FC236}">
                    <a16:creationId xmlns:a16="http://schemas.microsoft.com/office/drawing/2014/main" id="{9B8670D2-0D7B-51CB-B0B7-79C512B2A596}"/>
                  </a:ext>
                </a:extLst>
              </p:cNvPr>
              <p:cNvSpPr/>
              <p:nvPr/>
            </p:nvSpPr>
            <p:spPr>
              <a:xfrm>
                <a:off x="21424599" y="4676232"/>
                <a:ext cx="489086" cy="535275"/>
              </a:xfrm>
              <a:custGeom>
                <a:avLst/>
                <a:gdLst>
                  <a:gd name="connsiteX0" fmla="*/ 82927 w 489086"/>
                  <a:gd name="connsiteY0" fmla="*/ 513166 h 535275"/>
                  <a:gd name="connsiteX1" fmla="*/ 109241 w 489086"/>
                  <a:gd name="connsiteY1" fmla="*/ 504152 h 535275"/>
                  <a:gd name="connsiteX2" fmla="*/ 146053 w 489086"/>
                  <a:gd name="connsiteY2" fmla="*/ 503791 h 535275"/>
                  <a:gd name="connsiteX3" fmla="*/ 145592 w 489086"/>
                  <a:gd name="connsiteY3" fmla="*/ 482105 h 535275"/>
                  <a:gd name="connsiteX4" fmla="*/ 108496 w 489086"/>
                  <a:gd name="connsiteY4" fmla="*/ 481367 h 535275"/>
                  <a:gd name="connsiteX5" fmla="*/ 80395 w 489086"/>
                  <a:gd name="connsiteY5" fmla="*/ 471647 h 535275"/>
                  <a:gd name="connsiteX6" fmla="*/ 105875 w 489086"/>
                  <a:gd name="connsiteY6" fmla="*/ 462681 h 535275"/>
                  <a:gd name="connsiteX7" fmla="*/ 145338 w 489086"/>
                  <a:gd name="connsiteY7" fmla="*/ 455018 h 535275"/>
                  <a:gd name="connsiteX8" fmla="*/ 140737 w 489086"/>
                  <a:gd name="connsiteY8" fmla="*/ 423596 h 535275"/>
                  <a:gd name="connsiteX9" fmla="*/ 102376 w 489086"/>
                  <a:gd name="connsiteY9" fmla="*/ 427616 h 535275"/>
                  <a:gd name="connsiteX10" fmla="*/ 73009 w 489086"/>
                  <a:gd name="connsiteY10" fmla="*/ 425512 h 535275"/>
                  <a:gd name="connsiteX11" fmla="*/ 134631 w 489086"/>
                  <a:gd name="connsiteY11" fmla="*/ 391013 h 535275"/>
                  <a:gd name="connsiteX12" fmla="*/ 130149 w 489086"/>
                  <a:gd name="connsiteY12" fmla="*/ 365260 h 535275"/>
                  <a:gd name="connsiteX13" fmla="*/ 59532 w 489086"/>
                  <a:gd name="connsiteY13" fmla="*/ 363564 h 535275"/>
                  <a:gd name="connsiteX14" fmla="*/ 84744 w 489086"/>
                  <a:gd name="connsiteY14" fmla="*/ 346197 h 535275"/>
                  <a:gd name="connsiteX15" fmla="*/ 124490 w 489086"/>
                  <a:gd name="connsiteY15" fmla="*/ 336257 h 535275"/>
                  <a:gd name="connsiteX16" fmla="*/ 113530 w 489086"/>
                  <a:gd name="connsiteY16" fmla="*/ 304616 h 535275"/>
                  <a:gd name="connsiteX17" fmla="*/ 46234 w 489086"/>
                  <a:gd name="connsiteY17" fmla="*/ 315262 h 535275"/>
                  <a:gd name="connsiteX18" fmla="*/ 71520 w 489086"/>
                  <a:gd name="connsiteY18" fmla="*/ 295807 h 535275"/>
                  <a:gd name="connsiteX19" fmla="*/ 108496 w 489086"/>
                  <a:gd name="connsiteY19" fmla="*/ 275707 h 535275"/>
                  <a:gd name="connsiteX20" fmla="*/ 93992 w 489086"/>
                  <a:gd name="connsiteY20" fmla="*/ 242998 h 535275"/>
                  <a:gd name="connsiteX21" fmla="*/ 54052 w 489086"/>
                  <a:gd name="connsiteY21" fmla="*/ 253283 h 535275"/>
                  <a:gd name="connsiteX22" fmla="*/ 27708 w 489086"/>
                  <a:gd name="connsiteY22" fmla="*/ 256110 h 535275"/>
                  <a:gd name="connsiteX23" fmla="*/ 78936 w 489086"/>
                  <a:gd name="connsiteY23" fmla="*/ 208938 h 535275"/>
                  <a:gd name="connsiteX24" fmla="*/ 69390 w 489086"/>
                  <a:gd name="connsiteY24" fmla="*/ 192639 h 535275"/>
                  <a:gd name="connsiteX25" fmla="*/ 33010 w 489086"/>
                  <a:gd name="connsiteY25" fmla="*/ 205986 h 535275"/>
                  <a:gd name="connsiteX26" fmla="*/ 6264 w 489086"/>
                  <a:gd name="connsiteY26" fmla="*/ 213461 h 535275"/>
                  <a:gd name="connsiteX27" fmla="*/ 17090 w 489086"/>
                  <a:gd name="connsiteY27" fmla="*/ 178020 h 535275"/>
                  <a:gd name="connsiteX28" fmla="*/ 62883 w 489086"/>
                  <a:gd name="connsiteY28" fmla="*/ 148325 h 535275"/>
                  <a:gd name="connsiteX29" fmla="*/ 297369 w 489086"/>
                  <a:gd name="connsiteY29" fmla="*/ 5539 h 535275"/>
                  <a:gd name="connsiteX30" fmla="*/ 351739 w 489086"/>
                  <a:gd name="connsiteY30" fmla="*/ 12150 h 535275"/>
                  <a:gd name="connsiteX31" fmla="*/ 401820 w 489086"/>
                  <a:gd name="connsiteY31" fmla="*/ 74773 h 535275"/>
                  <a:gd name="connsiteX32" fmla="*/ 490039 w 489086"/>
                  <a:gd name="connsiteY32" fmla="*/ 418556 h 535275"/>
                  <a:gd name="connsiteX33" fmla="*/ 432914 w 489086"/>
                  <a:gd name="connsiteY33" fmla="*/ 533626 h 535275"/>
                  <a:gd name="connsiteX34" fmla="*/ 163343 w 489086"/>
                  <a:gd name="connsiteY34" fmla="*/ 535212 h 535275"/>
                  <a:gd name="connsiteX35" fmla="*/ 120231 w 489086"/>
                  <a:gd name="connsiteY35" fmla="*/ 535369 h 535275"/>
                  <a:gd name="connsiteX36" fmla="*/ 82927 w 489086"/>
                  <a:gd name="connsiteY36" fmla="*/ 513166 h 53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9086" h="535275">
                    <a:moveTo>
                      <a:pt x="82927" y="513166"/>
                    </a:moveTo>
                    <a:cubicBezTo>
                      <a:pt x="83061" y="498656"/>
                      <a:pt x="95287" y="500493"/>
                      <a:pt x="109241" y="504152"/>
                    </a:cubicBezTo>
                    <a:cubicBezTo>
                      <a:pt x="123209" y="507732"/>
                      <a:pt x="138950" y="513417"/>
                      <a:pt x="146053" y="503791"/>
                    </a:cubicBezTo>
                    <a:cubicBezTo>
                      <a:pt x="150253" y="498358"/>
                      <a:pt x="149598" y="487554"/>
                      <a:pt x="145592" y="482105"/>
                    </a:cubicBezTo>
                    <a:cubicBezTo>
                      <a:pt x="138161" y="472103"/>
                      <a:pt x="122599" y="477771"/>
                      <a:pt x="108496" y="481367"/>
                    </a:cubicBezTo>
                    <a:cubicBezTo>
                      <a:pt x="94409" y="484995"/>
                      <a:pt x="81736" y="486832"/>
                      <a:pt x="80395" y="471647"/>
                    </a:cubicBezTo>
                    <a:cubicBezTo>
                      <a:pt x="77551" y="460514"/>
                      <a:pt x="90149" y="461378"/>
                      <a:pt x="105875" y="462681"/>
                    </a:cubicBezTo>
                    <a:cubicBezTo>
                      <a:pt x="121184" y="463984"/>
                      <a:pt x="139248" y="466041"/>
                      <a:pt x="145338" y="455018"/>
                    </a:cubicBezTo>
                    <a:cubicBezTo>
                      <a:pt x="149955" y="446397"/>
                      <a:pt x="147468" y="430412"/>
                      <a:pt x="140737" y="423596"/>
                    </a:cubicBezTo>
                    <a:cubicBezTo>
                      <a:pt x="131787" y="414819"/>
                      <a:pt x="116299" y="422042"/>
                      <a:pt x="102376" y="427616"/>
                    </a:cubicBezTo>
                    <a:cubicBezTo>
                      <a:pt x="88124" y="433317"/>
                      <a:pt x="76047" y="437478"/>
                      <a:pt x="73009" y="425512"/>
                    </a:cubicBezTo>
                    <a:cubicBezTo>
                      <a:pt x="66754" y="400639"/>
                      <a:pt x="124281" y="415101"/>
                      <a:pt x="134631" y="391013"/>
                    </a:cubicBezTo>
                    <a:cubicBezTo>
                      <a:pt x="138101" y="383287"/>
                      <a:pt x="136344" y="370065"/>
                      <a:pt x="130149" y="365260"/>
                    </a:cubicBezTo>
                    <a:cubicBezTo>
                      <a:pt x="101825" y="349809"/>
                      <a:pt x="66814" y="382329"/>
                      <a:pt x="59532" y="363564"/>
                    </a:cubicBezTo>
                    <a:cubicBezTo>
                      <a:pt x="54484" y="347233"/>
                      <a:pt x="68378" y="345867"/>
                      <a:pt x="84744" y="346197"/>
                    </a:cubicBezTo>
                    <a:cubicBezTo>
                      <a:pt x="101110" y="346448"/>
                      <a:pt x="120127" y="348788"/>
                      <a:pt x="124490" y="336257"/>
                    </a:cubicBezTo>
                    <a:cubicBezTo>
                      <a:pt x="127766" y="326364"/>
                      <a:pt x="122569" y="309688"/>
                      <a:pt x="113530" y="304616"/>
                    </a:cubicBezTo>
                    <a:cubicBezTo>
                      <a:pt x="97878" y="297770"/>
                      <a:pt x="54245" y="338927"/>
                      <a:pt x="46234" y="315262"/>
                    </a:cubicBezTo>
                    <a:cubicBezTo>
                      <a:pt x="42094" y="302842"/>
                      <a:pt x="55794" y="299198"/>
                      <a:pt x="71520" y="295807"/>
                    </a:cubicBezTo>
                    <a:cubicBezTo>
                      <a:pt x="87246" y="292368"/>
                      <a:pt x="105101" y="289400"/>
                      <a:pt x="108496" y="275707"/>
                    </a:cubicBezTo>
                    <a:cubicBezTo>
                      <a:pt x="110894" y="264621"/>
                      <a:pt x="103299" y="248117"/>
                      <a:pt x="93992" y="242998"/>
                    </a:cubicBezTo>
                    <a:cubicBezTo>
                      <a:pt x="79621" y="236120"/>
                      <a:pt x="65712" y="245636"/>
                      <a:pt x="54052" y="253283"/>
                    </a:cubicBezTo>
                    <a:cubicBezTo>
                      <a:pt x="42377" y="260993"/>
                      <a:pt x="32846" y="267165"/>
                      <a:pt x="27708" y="256110"/>
                    </a:cubicBezTo>
                    <a:cubicBezTo>
                      <a:pt x="17329" y="233451"/>
                      <a:pt x="75824" y="234707"/>
                      <a:pt x="78936" y="208938"/>
                    </a:cubicBezTo>
                    <a:cubicBezTo>
                      <a:pt x="79472" y="202861"/>
                      <a:pt x="74290" y="195858"/>
                      <a:pt x="69390" y="192639"/>
                    </a:cubicBezTo>
                    <a:cubicBezTo>
                      <a:pt x="54767" y="183123"/>
                      <a:pt x="43270" y="195387"/>
                      <a:pt x="33010" y="205986"/>
                    </a:cubicBezTo>
                    <a:cubicBezTo>
                      <a:pt x="22809" y="216664"/>
                      <a:pt x="13948" y="225898"/>
                      <a:pt x="6264" y="213461"/>
                    </a:cubicBezTo>
                    <a:cubicBezTo>
                      <a:pt x="-3177" y="198920"/>
                      <a:pt x="3241" y="188305"/>
                      <a:pt x="17090" y="178020"/>
                    </a:cubicBezTo>
                    <a:cubicBezTo>
                      <a:pt x="30225" y="168284"/>
                      <a:pt x="44849" y="160370"/>
                      <a:pt x="62883" y="148325"/>
                    </a:cubicBezTo>
                    <a:lnTo>
                      <a:pt x="297369" y="5539"/>
                    </a:lnTo>
                    <a:cubicBezTo>
                      <a:pt x="311993" y="-3380"/>
                      <a:pt x="331948" y="-396"/>
                      <a:pt x="351739" y="12150"/>
                    </a:cubicBezTo>
                    <a:cubicBezTo>
                      <a:pt x="370785" y="25011"/>
                      <a:pt x="390457" y="47026"/>
                      <a:pt x="401820" y="74773"/>
                    </a:cubicBezTo>
                    <a:cubicBezTo>
                      <a:pt x="448744" y="183296"/>
                      <a:pt x="477887" y="300251"/>
                      <a:pt x="490039" y="418556"/>
                    </a:cubicBezTo>
                    <a:cubicBezTo>
                      <a:pt x="495832" y="479090"/>
                      <a:pt x="471201" y="532433"/>
                      <a:pt x="432914" y="533626"/>
                    </a:cubicBezTo>
                    <a:cubicBezTo>
                      <a:pt x="334524" y="538039"/>
                      <a:pt x="257489" y="533705"/>
                      <a:pt x="163343" y="535212"/>
                    </a:cubicBezTo>
                    <a:cubicBezTo>
                      <a:pt x="149508" y="535385"/>
                      <a:pt x="131698" y="535778"/>
                      <a:pt x="120231" y="535369"/>
                    </a:cubicBezTo>
                    <a:cubicBezTo>
                      <a:pt x="95317" y="534459"/>
                      <a:pt x="82793" y="530203"/>
                      <a:pt x="82927" y="513166"/>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13" name="Freeform 112">
                <a:extLst>
                  <a:ext uri="{FF2B5EF4-FFF2-40B4-BE49-F238E27FC236}">
                    <a16:creationId xmlns:a16="http://schemas.microsoft.com/office/drawing/2014/main" id="{0ED96C14-679A-5B68-3885-742E3BC9DA6B}"/>
                  </a:ext>
                </a:extLst>
              </p:cNvPr>
              <p:cNvSpPr/>
              <p:nvPr/>
            </p:nvSpPr>
            <p:spPr>
              <a:xfrm>
                <a:off x="21665551" y="4847007"/>
                <a:ext cx="171914" cy="241169"/>
              </a:xfrm>
              <a:custGeom>
                <a:avLst/>
                <a:gdLst>
                  <a:gd name="connsiteX0" fmla="*/ 6810 w 171914"/>
                  <a:gd name="connsiteY0" fmla="*/ 146285 h 241169"/>
                  <a:gd name="connsiteX1" fmla="*/ 1925 w 171914"/>
                  <a:gd name="connsiteY1" fmla="*/ 102631 h 241169"/>
                  <a:gd name="connsiteX2" fmla="*/ 8061 w 171914"/>
                  <a:gd name="connsiteY2" fmla="*/ 62149 h 241169"/>
                  <a:gd name="connsiteX3" fmla="*/ 51590 w 171914"/>
                  <a:gd name="connsiteY3" fmla="*/ 5839 h 241169"/>
                  <a:gd name="connsiteX4" fmla="*/ 119094 w 171914"/>
                  <a:gd name="connsiteY4" fmla="*/ 15842 h 241169"/>
                  <a:gd name="connsiteX5" fmla="*/ 148744 w 171914"/>
                  <a:gd name="connsiteY5" fmla="*/ 48425 h 241169"/>
                  <a:gd name="connsiteX6" fmla="*/ 168639 w 171914"/>
                  <a:gd name="connsiteY6" fmla="*/ 95738 h 241169"/>
                  <a:gd name="connsiteX7" fmla="*/ 173539 w 171914"/>
                  <a:gd name="connsiteY7" fmla="*/ 147746 h 241169"/>
                  <a:gd name="connsiteX8" fmla="*/ 163189 w 171914"/>
                  <a:gd name="connsiteY8" fmla="*/ 192844 h 241169"/>
                  <a:gd name="connsiteX9" fmla="*/ 109668 w 171914"/>
                  <a:gd name="connsiteY9" fmla="*/ 240706 h 241169"/>
                  <a:gd name="connsiteX10" fmla="*/ 46273 w 171914"/>
                  <a:gd name="connsiteY10" fmla="*/ 217780 h 241169"/>
                  <a:gd name="connsiteX11" fmla="*/ 22506 w 171914"/>
                  <a:gd name="connsiteY11" fmla="*/ 186594 h 241169"/>
                  <a:gd name="connsiteX12" fmla="*/ 6810 w 171914"/>
                  <a:gd name="connsiteY12" fmla="*/ 146285 h 24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1914" h="241169">
                    <a:moveTo>
                      <a:pt x="6810" y="146285"/>
                    </a:moveTo>
                    <a:cubicBezTo>
                      <a:pt x="3087" y="131540"/>
                      <a:pt x="1315" y="116921"/>
                      <a:pt x="1925" y="102631"/>
                    </a:cubicBezTo>
                    <a:cubicBezTo>
                      <a:pt x="2208" y="88452"/>
                      <a:pt x="4040" y="74837"/>
                      <a:pt x="8061" y="62149"/>
                    </a:cubicBezTo>
                    <a:cubicBezTo>
                      <a:pt x="16102" y="36836"/>
                      <a:pt x="30041" y="15873"/>
                      <a:pt x="51590" y="5839"/>
                    </a:cubicBezTo>
                    <a:cubicBezTo>
                      <a:pt x="72751" y="-4023"/>
                      <a:pt x="97427" y="-301"/>
                      <a:pt x="119094" y="15842"/>
                    </a:cubicBezTo>
                    <a:cubicBezTo>
                      <a:pt x="129801" y="23913"/>
                      <a:pt x="139928" y="34968"/>
                      <a:pt x="148744" y="48425"/>
                    </a:cubicBezTo>
                    <a:cubicBezTo>
                      <a:pt x="157113" y="62008"/>
                      <a:pt x="163844" y="78088"/>
                      <a:pt x="168639" y="95738"/>
                    </a:cubicBezTo>
                    <a:cubicBezTo>
                      <a:pt x="172928" y="113513"/>
                      <a:pt x="174253" y="131289"/>
                      <a:pt x="173539" y="147746"/>
                    </a:cubicBezTo>
                    <a:cubicBezTo>
                      <a:pt x="172481" y="164281"/>
                      <a:pt x="168609" y="179685"/>
                      <a:pt x="163189" y="192844"/>
                    </a:cubicBezTo>
                    <a:cubicBezTo>
                      <a:pt x="152377" y="219225"/>
                      <a:pt x="132392" y="236828"/>
                      <a:pt x="109668" y="240706"/>
                    </a:cubicBezTo>
                    <a:cubicBezTo>
                      <a:pt x="86496" y="244664"/>
                      <a:pt x="64590" y="234896"/>
                      <a:pt x="46273" y="217780"/>
                    </a:cubicBezTo>
                    <a:cubicBezTo>
                      <a:pt x="37025" y="209191"/>
                      <a:pt x="28924" y="198670"/>
                      <a:pt x="22506" y="186594"/>
                    </a:cubicBezTo>
                    <a:cubicBezTo>
                      <a:pt x="15626" y="174613"/>
                      <a:pt x="10071" y="161156"/>
                      <a:pt x="6810" y="146285"/>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14" name="Freeform 113">
                <a:extLst>
                  <a:ext uri="{FF2B5EF4-FFF2-40B4-BE49-F238E27FC236}">
                    <a16:creationId xmlns:a16="http://schemas.microsoft.com/office/drawing/2014/main" id="{67694AE3-6447-3806-E2C7-F4FDA9C776AD}"/>
                  </a:ext>
                </a:extLst>
              </p:cNvPr>
              <p:cNvSpPr/>
              <p:nvPr/>
            </p:nvSpPr>
            <p:spPr>
              <a:xfrm>
                <a:off x="21186291" y="4272531"/>
                <a:ext cx="556489" cy="585559"/>
              </a:xfrm>
              <a:custGeom>
                <a:avLst/>
                <a:gdLst>
                  <a:gd name="connsiteX0" fmla="*/ 223281 w 556489"/>
                  <a:gd name="connsiteY0" fmla="*/ 575985 h 585559"/>
                  <a:gd name="connsiteX1" fmla="*/ 241613 w 556489"/>
                  <a:gd name="connsiteY1" fmla="*/ 554393 h 585559"/>
                  <a:gd name="connsiteX2" fmla="*/ 273303 w 556489"/>
                  <a:gd name="connsiteY2" fmla="*/ 534592 h 585559"/>
                  <a:gd name="connsiteX3" fmla="*/ 262878 w 556489"/>
                  <a:gd name="connsiteY3" fmla="*/ 515937 h 585559"/>
                  <a:gd name="connsiteX4" fmla="*/ 230370 w 556489"/>
                  <a:gd name="connsiteY4" fmla="*/ 534969 h 585559"/>
                  <a:gd name="connsiteX5" fmla="*/ 201256 w 556489"/>
                  <a:gd name="connsiteY5" fmla="*/ 541595 h 585559"/>
                  <a:gd name="connsiteX6" fmla="*/ 218933 w 556489"/>
                  <a:gd name="connsiteY6" fmla="*/ 520428 h 585559"/>
                  <a:gd name="connsiteX7" fmla="*/ 249506 w 556489"/>
                  <a:gd name="connsiteY7" fmla="*/ 492822 h 585559"/>
                  <a:gd name="connsiteX8" fmla="*/ 230518 w 556489"/>
                  <a:gd name="connsiteY8" fmla="*/ 468106 h 585559"/>
                  <a:gd name="connsiteX9" fmla="*/ 199216 w 556489"/>
                  <a:gd name="connsiteY9" fmla="*/ 491912 h 585559"/>
                  <a:gd name="connsiteX10" fmla="*/ 173006 w 556489"/>
                  <a:gd name="connsiteY10" fmla="*/ 505447 h 585559"/>
                  <a:gd name="connsiteX11" fmla="*/ 209744 w 556489"/>
                  <a:gd name="connsiteY11" fmla="*/ 443060 h 585559"/>
                  <a:gd name="connsiteX12" fmla="*/ 193691 w 556489"/>
                  <a:gd name="connsiteY12" fmla="*/ 423007 h 585559"/>
                  <a:gd name="connsiteX13" fmla="*/ 131607 w 556489"/>
                  <a:gd name="connsiteY13" fmla="*/ 458920 h 585559"/>
                  <a:gd name="connsiteX14" fmla="*/ 145293 w 556489"/>
                  <a:gd name="connsiteY14" fmla="*/ 430388 h 585559"/>
                  <a:gd name="connsiteX15" fmla="*/ 175002 w 556489"/>
                  <a:gd name="connsiteY15" fmla="*/ 400804 h 585559"/>
                  <a:gd name="connsiteX16" fmla="*/ 150416 w 556489"/>
                  <a:gd name="connsiteY16" fmla="*/ 379102 h 585559"/>
                  <a:gd name="connsiteX17" fmla="*/ 97103 w 556489"/>
                  <a:gd name="connsiteY17" fmla="*/ 423855 h 585559"/>
                  <a:gd name="connsiteX18" fmla="*/ 109686 w 556489"/>
                  <a:gd name="connsiteY18" fmla="*/ 393722 h 585559"/>
                  <a:gd name="connsiteX19" fmla="*/ 132158 w 556489"/>
                  <a:gd name="connsiteY19" fmla="*/ 356851 h 585559"/>
                  <a:gd name="connsiteX20" fmla="*/ 104042 w 556489"/>
                  <a:gd name="connsiteY20" fmla="*/ 336076 h 585559"/>
                  <a:gd name="connsiteX21" fmla="*/ 74408 w 556489"/>
                  <a:gd name="connsiteY21" fmla="*/ 365849 h 585559"/>
                  <a:gd name="connsiteX22" fmla="*/ 52859 w 556489"/>
                  <a:gd name="connsiteY22" fmla="*/ 382196 h 585559"/>
                  <a:gd name="connsiteX23" fmla="*/ 74825 w 556489"/>
                  <a:gd name="connsiteY23" fmla="*/ 314454 h 585559"/>
                  <a:gd name="connsiteX24" fmla="*/ 58876 w 556489"/>
                  <a:gd name="connsiteY24" fmla="*/ 305236 h 585559"/>
                  <a:gd name="connsiteX25" fmla="*/ 33634 w 556489"/>
                  <a:gd name="connsiteY25" fmla="*/ 335982 h 585559"/>
                  <a:gd name="connsiteX26" fmla="*/ 13947 w 556489"/>
                  <a:gd name="connsiteY26" fmla="*/ 356553 h 585559"/>
                  <a:gd name="connsiteX27" fmla="*/ 6605 w 556489"/>
                  <a:gd name="connsiteY27" fmla="*/ 320075 h 585559"/>
                  <a:gd name="connsiteX28" fmla="*/ 32249 w 556489"/>
                  <a:gd name="connsiteY28" fmla="*/ 270266 h 585559"/>
                  <a:gd name="connsiteX29" fmla="*/ 167973 w 556489"/>
                  <a:gd name="connsiteY29" fmla="*/ 23197 h 585559"/>
                  <a:gd name="connsiteX30" fmla="*/ 218173 w 556489"/>
                  <a:gd name="connsiteY30" fmla="*/ 412 h 585559"/>
                  <a:gd name="connsiteX31" fmla="*/ 291217 w 556489"/>
                  <a:gd name="connsiteY31" fmla="*/ 28206 h 585559"/>
                  <a:gd name="connsiteX32" fmla="*/ 420270 w 556489"/>
                  <a:gd name="connsiteY32" fmla="*/ 143449 h 585559"/>
                  <a:gd name="connsiteX33" fmla="*/ 530246 w 556489"/>
                  <a:gd name="connsiteY33" fmla="*/ 278887 h 585559"/>
                  <a:gd name="connsiteX34" fmla="*/ 550171 w 556489"/>
                  <a:gd name="connsiteY34" fmla="*/ 316762 h 585559"/>
                  <a:gd name="connsiteX35" fmla="*/ 558078 w 556489"/>
                  <a:gd name="connsiteY35" fmla="*/ 354307 h 585559"/>
                  <a:gd name="connsiteX36" fmla="*/ 535622 w 556489"/>
                  <a:gd name="connsiteY36" fmla="*/ 408828 h 585559"/>
                  <a:gd name="connsiteX37" fmla="*/ 303056 w 556489"/>
                  <a:gd name="connsiteY37" fmla="*/ 552635 h 585559"/>
                  <a:gd name="connsiteX38" fmla="*/ 265812 w 556489"/>
                  <a:gd name="connsiteY38" fmla="*/ 575545 h 585559"/>
                  <a:gd name="connsiteX39" fmla="*/ 223281 w 556489"/>
                  <a:gd name="connsiteY39" fmla="*/ 575985 h 58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6489" h="585559">
                    <a:moveTo>
                      <a:pt x="223281" y="575985"/>
                    </a:moveTo>
                    <a:cubicBezTo>
                      <a:pt x="216237" y="563611"/>
                      <a:pt x="227734" y="558696"/>
                      <a:pt x="241613" y="554393"/>
                    </a:cubicBezTo>
                    <a:cubicBezTo>
                      <a:pt x="255477" y="550044"/>
                      <a:pt x="271903" y="546558"/>
                      <a:pt x="273303" y="534592"/>
                    </a:cubicBezTo>
                    <a:cubicBezTo>
                      <a:pt x="274047" y="527918"/>
                      <a:pt x="268924" y="518528"/>
                      <a:pt x="262878" y="515937"/>
                    </a:cubicBezTo>
                    <a:cubicBezTo>
                      <a:pt x="251516" y="511336"/>
                      <a:pt x="240824" y="524416"/>
                      <a:pt x="230370" y="534969"/>
                    </a:cubicBezTo>
                    <a:cubicBezTo>
                      <a:pt x="219960" y="545537"/>
                      <a:pt x="209893" y="553812"/>
                      <a:pt x="201256" y="541595"/>
                    </a:cubicBezTo>
                    <a:cubicBezTo>
                      <a:pt x="193274" y="533650"/>
                      <a:pt x="204949" y="527431"/>
                      <a:pt x="218933" y="520428"/>
                    </a:cubicBezTo>
                    <a:cubicBezTo>
                      <a:pt x="232901" y="513362"/>
                      <a:pt x="249327" y="505714"/>
                      <a:pt x="249506" y="492822"/>
                    </a:cubicBezTo>
                    <a:cubicBezTo>
                      <a:pt x="249937" y="482521"/>
                      <a:pt x="239558" y="470461"/>
                      <a:pt x="230518" y="468106"/>
                    </a:cubicBezTo>
                    <a:cubicBezTo>
                      <a:pt x="218665" y="465170"/>
                      <a:pt x="208702" y="479632"/>
                      <a:pt x="199216" y="491912"/>
                    </a:cubicBezTo>
                    <a:cubicBezTo>
                      <a:pt x="189775" y="504238"/>
                      <a:pt x="180944" y="514571"/>
                      <a:pt x="173006" y="505447"/>
                    </a:cubicBezTo>
                    <a:cubicBezTo>
                      <a:pt x="155687" y="487216"/>
                      <a:pt x="212455" y="469252"/>
                      <a:pt x="209744" y="443060"/>
                    </a:cubicBezTo>
                    <a:cubicBezTo>
                      <a:pt x="208866" y="434737"/>
                      <a:pt x="201628" y="423636"/>
                      <a:pt x="193691" y="423007"/>
                    </a:cubicBezTo>
                    <a:cubicBezTo>
                      <a:pt x="161629" y="424703"/>
                      <a:pt x="146961" y="471294"/>
                      <a:pt x="131607" y="458920"/>
                    </a:cubicBezTo>
                    <a:cubicBezTo>
                      <a:pt x="119724" y="447080"/>
                      <a:pt x="130833" y="438867"/>
                      <a:pt x="145293" y="430388"/>
                    </a:cubicBezTo>
                    <a:cubicBezTo>
                      <a:pt x="159663" y="421908"/>
                      <a:pt x="177117" y="414041"/>
                      <a:pt x="175002" y="400804"/>
                    </a:cubicBezTo>
                    <a:cubicBezTo>
                      <a:pt x="173155" y="390424"/>
                      <a:pt x="160289" y="379196"/>
                      <a:pt x="150416" y="379102"/>
                    </a:cubicBezTo>
                    <a:cubicBezTo>
                      <a:pt x="133528" y="381473"/>
                      <a:pt x="115479" y="440014"/>
                      <a:pt x="97103" y="423855"/>
                    </a:cubicBezTo>
                    <a:cubicBezTo>
                      <a:pt x="87498" y="415344"/>
                      <a:pt x="97654" y="404965"/>
                      <a:pt x="109686" y="393722"/>
                    </a:cubicBezTo>
                    <a:cubicBezTo>
                      <a:pt x="121689" y="382447"/>
                      <a:pt x="135777" y="370450"/>
                      <a:pt x="132158" y="356851"/>
                    </a:cubicBezTo>
                    <a:cubicBezTo>
                      <a:pt x="129254" y="345577"/>
                      <a:pt x="114497" y="335684"/>
                      <a:pt x="104042" y="336076"/>
                    </a:cubicBezTo>
                    <a:cubicBezTo>
                      <a:pt x="88540" y="337348"/>
                      <a:pt x="80811" y="353193"/>
                      <a:pt x="74408" y="365849"/>
                    </a:cubicBezTo>
                    <a:cubicBezTo>
                      <a:pt x="67885" y="378757"/>
                      <a:pt x="62643" y="389011"/>
                      <a:pt x="52859" y="382196"/>
                    </a:cubicBezTo>
                    <a:cubicBezTo>
                      <a:pt x="32994" y="368142"/>
                      <a:pt x="84445" y="338322"/>
                      <a:pt x="74825" y="314454"/>
                    </a:cubicBezTo>
                    <a:cubicBezTo>
                      <a:pt x="72561" y="308628"/>
                      <a:pt x="64654" y="305456"/>
                      <a:pt x="58876" y="305236"/>
                    </a:cubicBezTo>
                    <a:cubicBezTo>
                      <a:pt x="41631" y="304749"/>
                      <a:pt x="37491" y="321410"/>
                      <a:pt x="33634" y="335982"/>
                    </a:cubicBezTo>
                    <a:cubicBezTo>
                      <a:pt x="29866" y="350570"/>
                      <a:pt x="26560" y="363211"/>
                      <a:pt x="13947" y="356553"/>
                    </a:cubicBezTo>
                    <a:cubicBezTo>
                      <a:pt x="-960" y="348623"/>
                      <a:pt x="-572" y="336359"/>
                      <a:pt x="6605" y="320075"/>
                    </a:cubicBezTo>
                    <a:cubicBezTo>
                      <a:pt x="13366" y="304749"/>
                      <a:pt x="22301" y="290193"/>
                      <a:pt x="32249" y="270266"/>
                    </a:cubicBezTo>
                    <a:lnTo>
                      <a:pt x="167973" y="23197"/>
                    </a:lnTo>
                    <a:cubicBezTo>
                      <a:pt x="176372" y="7871"/>
                      <a:pt x="195270" y="-357"/>
                      <a:pt x="218173" y="412"/>
                    </a:cubicBezTo>
                    <a:cubicBezTo>
                      <a:pt x="240928" y="1276"/>
                      <a:pt x="268165" y="10321"/>
                      <a:pt x="291217" y="28206"/>
                    </a:cubicBezTo>
                    <a:cubicBezTo>
                      <a:pt x="336935" y="63098"/>
                      <a:pt x="380241" y="101507"/>
                      <a:pt x="420270" y="143449"/>
                    </a:cubicBezTo>
                    <a:cubicBezTo>
                      <a:pt x="460120" y="185549"/>
                      <a:pt x="496918" y="230852"/>
                      <a:pt x="530246" y="278887"/>
                    </a:cubicBezTo>
                    <a:cubicBezTo>
                      <a:pt x="538511" y="291166"/>
                      <a:pt x="545420" y="303948"/>
                      <a:pt x="550171" y="316762"/>
                    </a:cubicBezTo>
                    <a:cubicBezTo>
                      <a:pt x="554698" y="329748"/>
                      <a:pt x="557408" y="342515"/>
                      <a:pt x="558078" y="354307"/>
                    </a:cubicBezTo>
                    <a:cubicBezTo>
                      <a:pt x="559657" y="377768"/>
                      <a:pt x="551690" y="398009"/>
                      <a:pt x="535622" y="408828"/>
                    </a:cubicBezTo>
                    <a:cubicBezTo>
                      <a:pt x="452481" y="464699"/>
                      <a:pt x="383844" y="501569"/>
                      <a:pt x="303056" y="552635"/>
                    </a:cubicBezTo>
                    <a:cubicBezTo>
                      <a:pt x="291158" y="560093"/>
                      <a:pt x="275924" y="569845"/>
                      <a:pt x="265812" y="575545"/>
                    </a:cubicBezTo>
                    <a:cubicBezTo>
                      <a:pt x="243653" y="588029"/>
                      <a:pt x="231561" y="590510"/>
                      <a:pt x="223281" y="575985"/>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15" name="Freeform 114">
                <a:extLst>
                  <a:ext uri="{FF2B5EF4-FFF2-40B4-BE49-F238E27FC236}">
                    <a16:creationId xmlns:a16="http://schemas.microsoft.com/office/drawing/2014/main" id="{2BAB4F28-A05B-5DA9-C5BA-3A5561A3D96F}"/>
                  </a:ext>
                </a:extLst>
              </p:cNvPr>
              <p:cNvSpPr/>
              <p:nvPr/>
            </p:nvSpPr>
            <p:spPr>
              <a:xfrm>
                <a:off x="21415682" y="4418766"/>
                <a:ext cx="199349" cy="215916"/>
              </a:xfrm>
              <a:custGeom>
                <a:avLst/>
                <a:gdLst>
                  <a:gd name="connsiteX0" fmla="*/ 43023 w 199349"/>
                  <a:gd name="connsiteY0" fmla="*/ 173036 h 215916"/>
                  <a:gd name="connsiteX1" fmla="*/ 4230 w 199349"/>
                  <a:gd name="connsiteY1" fmla="*/ 99453 h 215916"/>
                  <a:gd name="connsiteX2" fmla="*/ 15294 w 199349"/>
                  <a:gd name="connsiteY2" fmla="*/ 27722 h 215916"/>
                  <a:gd name="connsiteX3" fmla="*/ 78436 w 199349"/>
                  <a:gd name="connsiteY3" fmla="*/ 854 h 215916"/>
                  <a:gd name="connsiteX4" fmla="*/ 159134 w 199349"/>
                  <a:gd name="connsiteY4" fmla="*/ 43755 h 215916"/>
                  <a:gd name="connsiteX5" fmla="*/ 188039 w 199349"/>
                  <a:gd name="connsiteY5" fmla="*/ 86105 h 215916"/>
                  <a:gd name="connsiteX6" fmla="*/ 200682 w 199349"/>
                  <a:gd name="connsiteY6" fmla="*/ 130403 h 215916"/>
                  <a:gd name="connsiteX7" fmla="*/ 177094 w 199349"/>
                  <a:gd name="connsiteY7" fmla="*/ 200186 h 215916"/>
                  <a:gd name="connsiteX8" fmla="*/ 111332 w 199349"/>
                  <a:gd name="connsiteY8" fmla="*/ 213895 h 215916"/>
                  <a:gd name="connsiteX9" fmla="*/ 43023 w 199349"/>
                  <a:gd name="connsiteY9" fmla="*/ 173036 h 21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349" h="215916">
                    <a:moveTo>
                      <a:pt x="43023" y="173036"/>
                    </a:moveTo>
                    <a:cubicBezTo>
                      <a:pt x="22740" y="151335"/>
                      <a:pt x="9725" y="125268"/>
                      <a:pt x="4230" y="99453"/>
                    </a:cubicBezTo>
                    <a:cubicBezTo>
                      <a:pt x="-774" y="73245"/>
                      <a:pt x="1445" y="47665"/>
                      <a:pt x="15294" y="27722"/>
                    </a:cubicBezTo>
                    <a:cubicBezTo>
                      <a:pt x="28891" y="8109"/>
                      <a:pt x="52286" y="-2019"/>
                      <a:pt x="78436" y="854"/>
                    </a:cubicBezTo>
                    <a:cubicBezTo>
                      <a:pt x="104898" y="3116"/>
                      <a:pt x="134473" y="17876"/>
                      <a:pt x="159134" y="43755"/>
                    </a:cubicBezTo>
                    <a:cubicBezTo>
                      <a:pt x="171092" y="57023"/>
                      <a:pt x="181204" y="71172"/>
                      <a:pt x="188039" y="86105"/>
                    </a:cubicBezTo>
                    <a:cubicBezTo>
                      <a:pt x="194830" y="101101"/>
                      <a:pt x="199089" y="116192"/>
                      <a:pt x="200682" y="130403"/>
                    </a:cubicBezTo>
                    <a:cubicBezTo>
                      <a:pt x="203229" y="159469"/>
                      <a:pt x="195083" y="184641"/>
                      <a:pt x="177094" y="200186"/>
                    </a:cubicBezTo>
                    <a:cubicBezTo>
                      <a:pt x="159075" y="215748"/>
                      <a:pt x="134905" y="219360"/>
                      <a:pt x="111332" y="213895"/>
                    </a:cubicBezTo>
                    <a:cubicBezTo>
                      <a:pt x="87132" y="208776"/>
                      <a:pt x="63395" y="194675"/>
                      <a:pt x="43023" y="173036"/>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16" name="Freeform 115">
                <a:extLst>
                  <a:ext uri="{FF2B5EF4-FFF2-40B4-BE49-F238E27FC236}">
                    <a16:creationId xmlns:a16="http://schemas.microsoft.com/office/drawing/2014/main" id="{BE7BA6F5-68F5-F422-3245-5EF7E5525C9E}"/>
                  </a:ext>
                </a:extLst>
              </p:cNvPr>
              <p:cNvSpPr/>
              <p:nvPr/>
            </p:nvSpPr>
            <p:spPr>
              <a:xfrm>
                <a:off x="19784929" y="5212004"/>
                <a:ext cx="489980" cy="539650"/>
              </a:xfrm>
              <a:custGeom>
                <a:avLst/>
                <a:gdLst>
                  <a:gd name="connsiteX0" fmla="*/ 409649 w 489980"/>
                  <a:gd name="connsiteY0" fmla="*/ 23398 h 539650"/>
                  <a:gd name="connsiteX1" fmla="*/ 383335 w 489980"/>
                  <a:gd name="connsiteY1" fmla="*/ 32505 h 539650"/>
                  <a:gd name="connsiteX2" fmla="*/ 346523 w 489980"/>
                  <a:gd name="connsiteY2" fmla="*/ 32819 h 539650"/>
                  <a:gd name="connsiteX3" fmla="*/ 346969 w 489980"/>
                  <a:gd name="connsiteY3" fmla="*/ 54741 h 539650"/>
                  <a:gd name="connsiteX4" fmla="*/ 384080 w 489980"/>
                  <a:gd name="connsiteY4" fmla="*/ 55557 h 539650"/>
                  <a:gd name="connsiteX5" fmla="*/ 412195 w 489980"/>
                  <a:gd name="connsiteY5" fmla="*/ 65434 h 539650"/>
                  <a:gd name="connsiteX6" fmla="*/ 386715 w 489980"/>
                  <a:gd name="connsiteY6" fmla="*/ 74479 h 539650"/>
                  <a:gd name="connsiteX7" fmla="*/ 347237 w 489980"/>
                  <a:gd name="connsiteY7" fmla="*/ 82158 h 539650"/>
                  <a:gd name="connsiteX8" fmla="*/ 351884 w 489980"/>
                  <a:gd name="connsiteY8" fmla="*/ 113940 h 539650"/>
                  <a:gd name="connsiteX9" fmla="*/ 390260 w 489980"/>
                  <a:gd name="connsiteY9" fmla="*/ 109952 h 539650"/>
                  <a:gd name="connsiteX10" fmla="*/ 419611 w 489980"/>
                  <a:gd name="connsiteY10" fmla="*/ 112166 h 539650"/>
                  <a:gd name="connsiteX11" fmla="*/ 358034 w 489980"/>
                  <a:gd name="connsiteY11" fmla="*/ 146916 h 539650"/>
                  <a:gd name="connsiteX12" fmla="*/ 362561 w 489980"/>
                  <a:gd name="connsiteY12" fmla="*/ 172967 h 539650"/>
                  <a:gd name="connsiteX13" fmla="*/ 433223 w 489980"/>
                  <a:gd name="connsiteY13" fmla="*/ 174930 h 539650"/>
                  <a:gd name="connsiteX14" fmla="*/ 408026 w 489980"/>
                  <a:gd name="connsiteY14" fmla="*/ 192408 h 539650"/>
                  <a:gd name="connsiteX15" fmla="*/ 368279 w 489980"/>
                  <a:gd name="connsiteY15" fmla="*/ 202300 h 539650"/>
                  <a:gd name="connsiteX16" fmla="*/ 379329 w 489980"/>
                  <a:gd name="connsiteY16" fmla="*/ 234334 h 539650"/>
                  <a:gd name="connsiteX17" fmla="*/ 446670 w 489980"/>
                  <a:gd name="connsiteY17" fmla="*/ 223860 h 539650"/>
                  <a:gd name="connsiteX18" fmla="*/ 421428 w 489980"/>
                  <a:gd name="connsiteY18" fmla="*/ 243410 h 539650"/>
                  <a:gd name="connsiteX19" fmla="*/ 384467 w 489980"/>
                  <a:gd name="connsiteY19" fmla="*/ 263542 h 539650"/>
                  <a:gd name="connsiteX20" fmla="*/ 399091 w 489980"/>
                  <a:gd name="connsiteY20" fmla="*/ 296659 h 539650"/>
                  <a:gd name="connsiteX21" fmla="*/ 439045 w 489980"/>
                  <a:gd name="connsiteY21" fmla="*/ 286483 h 539650"/>
                  <a:gd name="connsiteX22" fmla="*/ 465448 w 489980"/>
                  <a:gd name="connsiteY22" fmla="*/ 283767 h 539650"/>
                  <a:gd name="connsiteX23" fmla="*/ 414310 w 489980"/>
                  <a:gd name="connsiteY23" fmla="*/ 331127 h 539650"/>
                  <a:gd name="connsiteX24" fmla="*/ 423930 w 489980"/>
                  <a:gd name="connsiteY24" fmla="*/ 347630 h 539650"/>
                  <a:gd name="connsiteX25" fmla="*/ 460340 w 489980"/>
                  <a:gd name="connsiteY25" fmla="*/ 334361 h 539650"/>
                  <a:gd name="connsiteX26" fmla="*/ 487146 w 489980"/>
                  <a:gd name="connsiteY26" fmla="*/ 326981 h 539650"/>
                  <a:gd name="connsiteX27" fmla="*/ 476424 w 489980"/>
                  <a:gd name="connsiteY27" fmla="*/ 362689 h 539650"/>
                  <a:gd name="connsiteX28" fmla="*/ 430631 w 489980"/>
                  <a:gd name="connsiteY28" fmla="*/ 392383 h 539650"/>
                  <a:gd name="connsiteX29" fmla="*/ 196071 w 489980"/>
                  <a:gd name="connsiteY29" fmla="*/ 535028 h 539650"/>
                  <a:gd name="connsiteX30" fmla="*/ 141597 w 489980"/>
                  <a:gd name="connsiteY30" fmla="*/ 528150 h 539650"/>
                  <a:gd name="connsiteX31" fmla="*/ 91262 w 489980"/>
                  <a:gd name="connsiteY31" fmla="*/ 464931 h 539650"/>
                  <a:gd name="connsiteX32" fmla="*/ 2522 w 489980"/>
                  <a:gd name="connsiteY32" fmla="*/ 118400 h 539650"/>
                  <a:gd name="connsiteX33" fmla="*/ 59662 w 489980"/>
                  <a:gd name="connsiteY33" fmla="*/ 2482 h 539650"/>
                  <a:gd name="connsiteX34" fmla="*/ 329233 w 489980"/>
                  <a:gd name="connsiteY34" fmla="*/ 1037 h 539650"/>
                  <a:gd name="connsiteX35" fmla="*/ 372330 w 489980"/>
                  <a:gd name="connsiteY35" fmla="*/ 896 h 539650"/>
                  <a:gd name="connsiteX36" fmla="*/ 409649 w 489980"/>
                  <a:gd name="connsiteY36" fmla="*/ 23398 h 53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89980" h="539650">
                    <a:moveTo>
                      <a:pt x="409649" y="23398"/>
                    </a:moveTo>
                    <a:cubicBezTo>
                      <a:pt x="409515" y="38080"/>
                      <a:pt x="397289" y="36211"/>
                      <a:pt x="383335" y="32505"/>
                    </a:cubicBezTo>
                    <a:cubicBezTo>
                      <a:pt x="369367" y="28847"/>
                      <a:pt x="353626" y="23084"/>
                      <a:pt x="346523" y="32819"/>
                    </a:cubicBezTo>
                    <a:cubicBezTo>
                      <a:pt x="342338" y="38315"/>
                      <a:pt x="342948" y="49245"/>
                      <a:pt x="346969" y="54741"/>
                    </a:cubicBezTo>
                    <a:cubicBezTo>
                      <a:pt x="354430" y="64885"/>
                      <a:pt x="369977" y="59169"/>
                      <a:pt x="384080" y="55557"/>
                    </a:cubicBezTo>
                    <a:cubicBezTo>
                      <a:pt x="398167" y="51898"/>
                      <a:pt x="410840" y="50061"/>
                      <a:pt x="412195" y="65434"/>
                    </a:cubicBezTo>
                    <a:cubicBezTo>
                      <a:pt x="415055" y="76725"/>
                      <a:pt x="402397" y="75830"/>
                      <a:pt x="386715" y="74479"/>
                    </a:cubicBezTo>
                    <a:cubicBezTo>
                      <a:pt x="371407" y="73113"/>
                      <a:pt x="353358" y="71009"/>
                      <a:pt x="347237" y="82158"/>
                    </a:cubicBezTo>
                    <a:cubicBezTo>
                      <a:pt x="342636" y="90857"/>
                      <a:pt x="345152" y="107031"/>
                      <a:pt x="351884" y="113940"/>
                    </a:cubicBezTo>
                    <a:cubicBezTo>
                      <a:pt x="360819" y="122844"/>
                      <a:pt x="376306" y="115573"/>
                      <a:pt x="390260" y="109952"/>
                    </a:cubicBezTo>
                    <a:cubicBezTo>
                      <a:pt x="404496" y="104220"/>
                      <a:pt x="416588" y="100043"/>
                      <a:pt x="419611" y="112166"/>
                    </a:cubicBezTo>
                    <a:cubicBezTo>
                      <a:pt x="425926" y="137369"/>
                      <a:pt x="368339" y="122577"/>
                      <a:pt x="358034" y="146916"/>
                    </a:cubicBezTo>
                    <a:cubicBezTo>
                      <a:pt x="354594" y="154705"/>
                      <a:pt x="356321" y="168084"/>
                      <a:pt x="362561" y="172967"/>
                    </a:cubicBezTo>
                    <a:cubicBezTo>
                      <a:pt x="390930" y="188686"/>
                      <a:pt x="425911" y="155898"/>
                      <a:pt x="433223" y="174930"/>
                    </a:cubicBezTo>
                    <a:cubicBezTo>
                      <a:pt x="438316" y="191481"/>
                      <a:pt x="424421" y="192800"/>
                      <a:pt x="408026" y="192408"/>
                    </a:cubicBezTo>
                    <a:cubicBezTo>
                      <a:pt x="391645" y="192078"/>
                      <a:pt x="372613" y="189644"/>
                      <a:pt x="368279" y="202300"/>
                    </a:cubicBezTo>
                    <a:cubicBezTo>
                      <a:pt x="365018" y="212287"/>
                      <a:pt x="370290" y="229152"/>
                      <a:pt x="379329" y="234334"/>
                    </a:cubicBezTo>
                    <a:cubicBezTo>
                      <a:pt x="395025" y="241322"/>
                      <a:pt x="438569" y="199898"/>
                      <a:pt x="446670" y="223860"/>
                    </a:cubicBezTo>
                    <a:cubicBezTo>
                      <a:pt x="450869" y="236438"/>
                      <a:pt x="437169" y="240066"/>
                      <a:pt x="421428" y="243410"/>
                    </a:cubicBezTo>
                    <a:cubicBezTo>
                      <a:pt x="405688" y="246818"/>
                      <a:pt x="387817" y="249739"/>
                      <a:pt x="384467" y="263542"/>
                    </a:cubicBezTo>
                    <a:cubicBezTo>
                      <a:pt x="382054" y="274753"/>
                      <a:pt x="389753" y="291445"/>
                      <a:pt x="399091" y="296659"/>
                    </a:cubicBezTo>
                    <a:cubicBezTo>
                      <a:pt x="413491" y="303694"/>
                      <a:pt x="427415" y="294146"/>
                      <a:pt x="439045" y="286483"/>
                    </a:cubicBezTo>
                    <a:cubicBezTo>
                      <a:pt x="450720" y="278758"/>
                      <a:pt x="460251" y="272571"/>
                      <a:pt x="465448" y="283767"/>
                    </a:cubicBezTo>
                    <a:cubicBezTo>
                      <a:pt x="475962" y="306709"/>
                      <a:pt x="417303" y="305138"/>
                      <a:pt x="414310" y="331127"/>
                    </a:cubicBezTo>
                    <a:cubicBezTo>
                      <a:pt x="413759" y="337282"/>
                      <a:pt x="419001" y="344348"/>
                      <a:pt x="423930" y="347630"/>
                    </a:cubicBezTo>
                    <a:cubicBezTo>
                      <a:pt x="438628" y="357319"/>
                      <a:pt x="450110" y="345008"/>
                      <a:pt x="460340" y="334361"/>
                    </a:cubicBezTo>
                    <a:cubicBezTo>
                      <a:pt x="470526" y="323652"/>
                      <a:pt x="479372" y="314372"/>
                      <a:pt x="487146" y="326981"/>
                    </a:cubicBezTo>
                    <a:cubicBezTo>
                      <a:pt x="496632" y="341742"/>
                      <a:pt x="490273" y="352388"/>
                      <a:pt x="476424" y="362689"/>
                    </a:cubicBezTo>
                    <a:cubicBezTo>
                      <a:pt x="463304" y="372441"/>
                      <a:pt x="448665" y="380339"/>
                      <a:pt x="430631" y="392383"/>
                    </a:cubicBezTo>
                    <a:lnTo>
                      <a:pt x="196071" y="535028"/>
                    </a:lnTo>
                    <a:cubicBezTo>
                      <a:pt x="181462" y="543932"/>
                      <a:pt x="161418" y="540870"/>
                      <a:pt x="141597" y="528150"/>
                    </a:cubicBezTo>
                    <a:cubicBezTo>
                      <a:pt x="122431" y="515148"/>
                      <a:pt x="102714" y="492897"/>
                      <a:pt x="91262" y="464931"/>
                    </a:cubicBezTo>
                    <a:cubicBezTo>
                      <a:pt x="44040" y="355529"/>
                      <a:pt x="14704" y="237647"/>
                      <a:pt x="2522" y="118400"/>
                    </a:cubicBezTo>
                    <a:cubicBezTo>
                      <a:pt x="-3271" y="57410"/>
                      <a:pt x="21375" y="3659"/>
                      <a:pt x="59662" y="2482"/>
                    </a:cubicBezTo>
                    <a:cubicBezTo>
                      <a:pt x="158052" y="-1915"/>
                      <a:pt x="235072" y="2497"/>
                      <a:pt x="329233" y="1037"/>
                    </a:cubicBezTo>
                    <a:cubicBezTo>
                      <a:pt x="343053" y="864"/>
                      <a:pt x="360863" y="472"/>
                      <a:pt x="372330" y="896"/>
                    </a:cubicBezTo>
                    <a:cubicBezTo>
                      <a:pt x="397259" y="1838"/>
                      <a:pt x="409768" y="6156"/>
                      <a:pt x="409649" y="23398"/>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17" name="Freeform 116">
                <a:extLst>
                  <a:ext uri="{FF2B5EF4-FFF2-40B4-BE49-F238E27FC236}">
                    <a16:creationId xmlns:a16="http://schemas.microsoft.com/office/drawing/2014/main" id="{E7A85760-4631-D613-38C4-2F7A875A8BA3}"/>
                  </a:ext>
                </a:extLst>
              </p:cNvPr>
              <p:cNvSpPr/>
              <p:nvPr/>
            </p:nvSpPr>
            <p:spPr>
              <a:xfrm>
                <a:off x="19861222" y="5336433"/>
                <a:ext cx="172084" cy="243257"/>
              </a:xfrm>
              <a:custGeom>
                <a:avLst/>
                <a:gdLst>
                  <a:gd name="connsiteX0" fmla="*/ 168673 w 172084"/>
                  <a:gd name="connsiteY0" fmla="*/ 96845 h 243257"/>
                  <a:gd name="connsiteX1" fmla="*/ 173647 w 172084"/>
                  <a:gd name="connsiteY1" fmla="*/ 140923 h 243257"/>
                  <a:gd name="connsiteX2" fmla="*/ 167586 w 172084"/>
                  <a:gd name="connsiteY2" fmla="*/ 181734 h 243257"/>
                  <a:gd name="connsiteX3" fmla="*/ 124147 w 172084"/>
                  <a:gd name="connsiteY3" fmla="*/ 238327 h 243257"/>
                  <a:gd name="connsiteX4" fmla="*/ 56553 w 172084"/>
                  <a:gd name="connsiteY4" fmla="*/ 228011 h 243257"/>
                  <a:gd name="connsiteX5" fmla="*/ 26799 w 172084"/>
                  <a:gd name="connsiteY5" fmla="*/ 195097 h 243257"/>
                  <a:gd name="connsiteX6" fmla="*/ 6814 w 172084"/>
                  <a:gd name="connsiteY6" fmla="*/ 147361 h 243257"/>
                  <a:gd name="connsiteX7" fmla="*/ 1840 w 172084"/>
                  <a:gd name="connsiteY7" fmla="*/ 94945 h 243257"/>
                  <a:gd name="connsiteX8" fmla="*/ 12160 w 172084"/>
                  <a:gd name="connsiteY8" fmla="*/ 49501 h 243257"/>
                  <a:gd name="connsiteX9" fmla="*/ 65667 w 172084"/>
                  <a:gd name="connsiteY9" fmla="*/ 1324 h 243257"/>
                  <a:gd name="connsiteX10" fmla="*/ 129091 w 172084"/>
                  <a:gd name="connsiteY10" fmla="*/ 24580 h 243257"/>
                  <a:gd name="connsiteX11" fmla="*/ 152918 w 172084"/>
                  <a:gd name="connsiteY11" fmla="*/ 56111 h 243257"/>
                  <a:gd name="connsiteX12" fmla="*/ 168673 w 172084"/>
                  <a:gd name="connsiteY12" fmla="*/ 96845 h 24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084" h="243257">
                    <a:moveTo>
                      <a:pt x="168673" y="96845"/>
                    </a:moveTo>
                    <a:cubicBezTo>
                      <a:pt x="172396" y="111747"/>
                      <a:pt x="174228" y="126507"/>
                      <a:pt x="173647" y="140923"/>
                    </a:cubicBezTo>
                    <a:cubicBezTo>
                      <a:pt x="173364" y="155244"/>
                      <a:pt x="171592" y="168937"/>
                      <a:pt x="167586" y="181734"/>
                    </a:cubicBezTo>
                    <a:cubicBezTo>
                      <a:pt x="159559" y="207251"/>
                      <a:pt x="145710" y="228309"/>
                      <a:pt x="124147" y="238327"/>
                    </a:cubicBezTo>
                    <a:cubicBezTo>
                      <a:pt x="102985" y="248189"/>
                      <a:pt x="78235" y="244373"/>
                      <a:pt x="56553" y="228011"/>
                    </a:cubicBezTo>
                    <a:cubicBezTo>
                      <a:pt x="45801" y="219845"/>
                      <a:pt x="35660" y="208680"/>
                      <a:pt x="26799" y="195097"/>
                    </a:cubicBezTo>
                    <a:cubicBezTo>
                      <a:pt x="18430" y="181373"/>
                      <a:pt x="11624" y="165152"/>
                      <a:pt x="6814" y="147361"/>
                    </a:cubicBezTo>
                    <a:cubicBezTo>
                      <a:pt x="2525" y="129444"/>
                      <a:pt x="1140" y="111527"/>
                      <a:pt x="1840" y="94945"/>
                    </a:cubicBezTo>
                    <a:cubicBezTo>
                      <a:pt x="2927" y="78253"/>
                      <a:pt x="6740" y="62754"/>
                      <a:pt x="12160" y="49501"/>
                    </a:cubicBezTo>
                    <a:cubicBezTo>
                      <a:pt x="22987" y="22916"/>
                      <a:pt x="42927" y="5203"/>
                      <a:pt x="65667" y="1324"/>
                    </a:cubicBezTo>
                    <a:cubicBezTo>
                      <a:pt x="88838" y="-2633"/>
                      <a:pt x="110789" y="7260"/>
                      <a:pt x="129091" y="24580"/>
                    </a:cubicBezTo>
                    <a:cubicBezTo>
                      <a:pt x="138338" y="33264"/>
                      <a:pt x="146469" y="43910"/>
                      <a:pt x="152918" y="56111"/>
                    </a:cubicBezTo>
                    <a:cubicBezTo>
                      <a:pt x="159768" y="68234"/>
                      <a:pt x="165382" y="81833"/>
                      <a:pt x="168673" y="96845"/>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18" name="Freeform 117">
                <a:extLst>
                  <a:ext uri="{FF2B5EF4-FFF2-40B4-BE49-F238E27FC236}">
                    <a16:creationId xmlns:a16="http://schemas.microsoft.com/office/drawing/2014/main" id="{DCE69110-445C-EE8F-3C92-6C5C5858C036}"/>
                  </a:ext>
                </a:extLst>
              </p:cNvPr>
              <p:cNvSpPr/>
              <p:nvPr/>
            </p:nvSpPr>
            <p:spPr>
              <a:xfrm>
                <a:off x="19956795" y="5570057"/>
                <a:ext cx="559351" cy="588582"/>
              </a:xfrm>
              <a:custGeom>
                <a:avLst/>
                <a:gdLst>
                  <a:gd name="connsiteX0" fmla="*/ 336806 w 559351"/>
                  <a:gd name="connsiteY0" fmla="*/ 10637 h 588582"/>
                  <a:gd name="connsiteX1" fmla="*/ 318519 w 559351"/>
                  <a:gd name="connsiteY1" fmla="*/ 32291 h 588582"/>
                  <a:gd name="connsiteX2" fmla="*/ 286799 w 559351"/>
                  <a:gd name="connsiteY2" fmla="*/ 52061 h 588582"/>
                  <a:gd name="connsiteX3" fmla="*/ 297343 w 559351"/>
                  <a:gd name="connsiteY3" fmla="*/ 70952 h 588582"/>
                  <a:gd name="connsiteX4" fmla="*/ 329881 w 559351"/>
                  <a:gd name="connsiteY4" fmla="*/ 51967 h 588582"/>
                  <a:gd name="connsiteX5" fmla="*/ 359099 w 559351"/>
                  <a:gd name="connsiteY5" fmla="*/ 45482 h 588582"/>
                  <a:gd name="connsiteX6" fmla="*/ 341452 w 559351"/>
                  <a:gd name="connsiteY6" fmla="*/ 66696 h 588582"/>
                  <a:gd name="connsiteX7" fmla="*/ 310879 w 559351"/>
                  <a:gd name="connsiteY7" fmla="*/ 94302 h 588582"/>
                  <a:gd name="connsiteX8" fmla="*/ 330075 w 559351"/>
                  <a:gd name="connsiteY8" fmla="*/ 119316 h 588582"/>
                  <a:gd name="connsiteX9" fmla="*/ 361407 w 559351"/>
                  <a:gd name="connsiteY9" fmla="*/ 95558 h 588582"/>
                  <a:gd name="connsiteX10" fmla="*/ 387676 w 559351"/>
                  <a:gd name="connsiteY10" fmla="*/ 82101 h 588582"/>
                  <a:gd name="connsiteX11" fmla="*/ 351057 w 559351"/>
                  <a:gd name="connsiteY11" fmla="*/ 144677 h 588582"/>
                  <a:gd name="connsiteX12" fmla="*/ 367304 w 559351"/>
                  <a:gd name="connsiteY12" fmla="*/ 164980 h 588582"/>
                  <a:gd name="connsiteX13" fmla="*/ 429552 w 559351"/>
                  <a:gd name="connsiteY13" fmla="*/ 129256 h 588582"/>
                  <a:gd name="connsiteX14" fmla="*/ 415926 w 559351"/>
                  <a:gd name="connsiteY14" fmla="*/ 157883 h 588582"/>
                  <a:gd name="connsiteX15" fmla="*/ 386202 w 559351"/>
                  <a:gd name="connsiteY15" fmla="*/ 187451 h 588582"/>
                  <a:gd name="connsiteX16" fmla="*/ 411042 w 559351"/>
                  <a:gd name="connsiteY16" fmla="*/ 209419 h 588582"/>
                  <a:gd name="connsiteX17" fmla="*/ 464488 w 559351"/>
                  <a:gd name="connsiteY17" fmla="*/ 164792 h 588582"/>
                  <a:gd name="connsiteX18" fmla="*/ 451979 w 559351"/>
                  <a:gd name="connsiteY18" fmla="*/ 194988 h 588582"/>
                  <a:gd name="connsiteX19" fmla="*/ 429537 w 559351"/>
                  <a:gd name="connsiteY19" fmla="*/ 231890 h 588582"/>
                  <a:gd name="connsiteX20" fmla="*/ 457951 w 559351"/>
                  <a:gd name="connsiteY20" fmla="*/ 252932 h 588582"/>
                  <a:gd name="connsiteX21" fmla="*/ 487660 w 559351"/>
                  <a:gd name="connsiteY21" fmla="*/ 223254 h 588582"/>
                  <a:gd name="connsiteX22" fmla="*/ 509283 w 559351"/>
                  <a:gd name="connsiteY22" fmla="*/ 206970 h 588582"/>
                  <a:gd name="connsiteX23" fmla="*/ 487496 w 559351"/>
                  <a:gd name="connsiteY23" fmla="*/ 274822 h 588582"/>
                  <a:gd name="connsiteX24" fmla="*/ 503594 w 559351"/>
                  <a:gd name="connsiteY24" fmla="*/ 284181 h 588582"/>
                  <a:gd name="connsiteX25" fmla="*/ 528910 w 559351"/>
                  <a:gd name="connsiteY25" fmla="*/ 253497 h 588582"/>
                  <a:gd name="connsiteX26" fmla="*/ 548672 w 559351"/>
                  <a:gd name="connsiteY26" fmla="*/ 232974 h 588582"/>
                  <a:gd name="connsiteX27" fmla="*/ 556266 w 559351"/>
                  <a:gd name="connsiteY27" fmla="*/ 269624 h 588582"/>
                  <a:gd name="connsiteX28" fmla="*/ 530608 w 559351"/>
                  <a:gd name="connsiteY28" fmla="*/ 319418 h 588582"/>
                  <a:gd name="connsiteX29" fmla="*/ 394750 w 559351"/>
                  <a:gd name="connsiteY29" fmla="*/ 566408 h 588582"/>
                  <a:gd name="connsiteX30" fmla="*/ 344311 w 559351"/>
                  <a:gd name="connsiteY30" fmla="*/ 589020 h 588582"/>
                  <a:gd name="connsiteX31" fmla="*/ 270791 w 559351"/>
                  <a:gd name="connsiteY31" fmla="*/ 560834 h 588582"/>
                  <a:gd name="connsiteX32" fmla="*/ 140800 w 559351"/>
                  <a:gd name="connsiteY32" fmla="*/ 444648 h 588582"/>
                  <a:gd name="connsiteX33" fmla="*/ 30035 w 559351"/>
                  <a:gd name="connsiteY33" fmla="*/ 308080 h 588582"/>
                  <a:gd name="connsiteX34" fmla="*/ 9946 w 559351"/>
                  <a:gd name="connsiteY34" fmla="*/ 269907 h 588582"/>
                  <a:gd name="connsiteX35" fmla="*/ 1904 w 559351"/>
                  <a:gd name="connsiteY35" fmla="*/ 232141 h 588582"/>
                  <a:gd name="connsiteX36" fmla="*/ 24257 w 559351"/>
                  <a:gd name="connsiteY36" fmla="*/ 177386 h 588582"/>
                  <a:gd name="connsiteX37" fmla="*/ 256897 w 559351"/>
                  <a:gd name="connsiteY37" fmla="*/ 33704 h 588582"/>
                  <a:gd name="connsiteX38" fmla="*/ 294141 w 559351"/>
                  <a:gd name="connsiteY38" fmla="*/ 10810 h 588582"/>
                  <a:gd name="connsiteX39" fmla="*/ 336806 w 559351"/>
                  <a:gd name="connsiteY39" fmla="*/ 10637 h 5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9351" h="588582">
                    <a:moveTo>
                      <a:pt x="336806" y="10637"/>
                    </a:moveTo>
                    <a:cubicBezTo>
                      <a:pt x="343939" y="23152"/>
                      <a:pt x="332428" y="28051"/>
                      <a:pt x="318519" y="32291"/>
                    </a:cubicBezTo>
                    <a:cubicBezTo>
                      <a:pt x="304625" y="36594"/>
                      <a:pt x="288155" y="40017"/>
                      <a:pt x="286799" y="52061"/>
                    </a:cubicBezTo>
                    <a:cubicBezTo>
                      <a:pt x="286085" y="58813"/>
                      <a:pt x="291312" y="68282"/>
                      <a:pt x="297343" y="70952"/>
                    </a:cubicBezTo>
                    <a:cubicBezTo>
                      <a:pt x="308780" y="75647"/>
                      <a:pt x="319442" y="62535"/>
                      <a:pt x="329881" y="51967"/>
                    </a:cubicBezTo>
                    <a:cubicBezTo>
                      <a:pt x="340291" y="41383"/>
                      <a:pt x="350343" y="33108"/>
                      <a:pt x="359099" y="45482"/>
                    </a:cubicBezTo>
                    <a:cubicBezTo>
                      <a:pt x="367155" y="53537"/>
                      <a:pt x="355465" y="59724"/>
                      <a:pt x="341452" y="66696"/>
                    </a:cubicBezTo>
                    <a:cubicBezTo>
                      <a:pt x="327469" y="73715"/>
                      <a:pt x="310999" y="81331"/>
                      <a:pt x="310879" y="94302"/>
                    </a:cubicBezTo>
                    <a:cubicBezTo>
                      <a:pt x="310522" y="104697"/>
                      <a:pt x="320961" y="116914"/>
                      <a:pt x="330075" y="119316"/>
                    </a:cubicBezTo>
                    <a:cubicBezTo>
                      <a:pt x="341988" y="122363"/>
                      <a:pt x="351936" y="107869"/>
                      <a:pt x="361407" y="95558"/>
                    </a:cubicBezTo>
                    <a:cubicBezTo>
                      <a:pt x="370819" y="83200"/>
                      <a:pt x="379650" y="72852"/>
                      <a:pt x="387676" y="82101"/>
                    </a:cubicBezTo>
                    <a:cubicBezTo>
                      <a:pt x="405159" y="100614"/>
                      <a:pt x="348213" y="118296"/>
                      <a:pt x="351057" y="144677"/>
                    </a:cubicBezTo>
                    <a:cubicBezTo>
                      <a:pt x="352011" y="153046"/>
                      <a:pt x="359307" y="164305"/>
                      <a:pt x="367304" y="164980"/>
                    </a:cubicBezTo>
                    <a:cubicBezTo>
                      <a:pt x="399530" y="163473"/>
                      <a:pt x="414050" y="116694"/>
                      <a:pt x="429552" y="129256"/>
                    </a:cubicBezTo>
                    <a:cubicBezTo>
                      <a:pt x="441555" y="141285"/>
                      <a:pt x="430446" y="149450"/>
                      <a:pt x="415926" y="157883"/>
                    </a:cubicBezTo>
                    <a:cubicBezTo>
                      <a:pt x="401511" y="166315"/>
                      <a:pt x="384043" y="174072"/>
                      <a:pt x="386202" y="187451"/>
                    </a:cubicBezTo>
                    <a:cubicBezTo>
                      <a:pt x="388093" y="197893"/>
                      <a:pt x="401139" y="209231"/>
                      <a:pt x="411042" y="209419"/>
                    </a:cubicBezTo>
                    <a:cubicBezTo>
                      <a:pt x="428033" y="207142"/>
                      <a:pt x="445888" y="148414"/>
                      <a:pt x="464488" y="164792"/>
                    </a:cubicBezTo>
                    <a:cubicBezTo>
                      <a:pt x="474213" y="173413"/>
                      <a:pt x="464041" y="183777"/>
                      <a:pt x="451979" y="194988"/>
                    </a:cubicBezTo>
                    <a:cubicBezTo>
                      <a:pt x="439932" y="206247"/>
                      <a:pt x="425829" y="218213"/>
                      <a:pt x="429537" y="231890"/>
                    </a:cubicBezTo>
                    <a:cubicBezTo>
                      <a:pt x="432486" y="243259"/>
                      <a:pt x="447422" y="253262"/>
                      <a:pt x="457951" y="252932"/>
                    </a:cubicBezTo>
                    <a:cubicBezTo>
                      <a:pt x="473557" y="251770"/>
                      <a:pt x="481256" y="235926"/>
                      <a:pt x="487660" y="223254"/>
                    </a:cubicBezTo>
                    <a:cubicBezTo>
                      <a:pt x="494197" y="210267"/>
                      <a:pt x="499380" y="200076"/>
                      <a:pt x="509283" y="206970"/>
                    </a:cubicBezTo>
                    <a:cubicBezTo>
                      <a:pt x="529402" y="221197"/>
                      <a:pt x="477682" y="250812"/>
                      <a:pt x="487496" y="274822"/>
                    </a:cubicBezTo>
                    <a:cubicBezTo>
                      <a:pt x="489804" y="280679"/>
                      <a:pt x="497756" y="283945"/>
                      <a:pt x="503594" y="284181"/>
                    </a:cubicBezTo>
                    <a:cubicBezTo>
                      <a:pt x="520988" y="284762"/>
                      <a:pt x="525098" y="268085"/>
                      <a:pt x="528910" y="253497"/>
                    </a:cubicBezTo>
                    <a:cubicBezTo>
                      <a:pt x="532648" y="238878"/>
                      <a:pt x="535909" y="226206"/>
                      <a:pt x="548672" y="232974"/>
                    </a:cubicBezTo>
                    <a:cubicBezTo>
                      <a:pt x="563742" y="241061"/>
                      <a:pt x="563444" y="253325"/>
                      <a:pt x="556266" y="269624"/>
                    </a:cubicBezTo>
                    <a:cubicBezTo>
                      <a:pt x="549505" y="284950"/>
                      <a:pt x="540556" y="299507"/>
                      <a:pt x="530608" y="319418"/>
                    </a:cubicBezTo>
                    <a:lnTo>
                      <a:pt x="394750" y="566408"/>
                    </a:lnTo>
                    <a:cubicBezTo>
                      <a:pt x="386351" y="581734"/>
                      <a:pt x="367334" y="589931"/>
                      <a:pt x="344311" y="589020"/>
                    </a:cubicBezTo>
                    <a:cubicBezTo>
                      <a:pt x="321408" y="588078"/>
                      <a:pt x="294022" y="578876"/>
                      <a:pt x="270791" y="560834"/>
                    </a:cubicBezTo>
                    <a:cubicBezTo>
                      <a:pt x="224730" y="525659"/>
                      <a:pt x="181142" y="486905"/>
                      <a:pt x="140800" y="444648"/>
                    </a:cubicBezTo>
                    <a:cubicBezTo>
                      <a:pt x="100652" y="402188"/>
                      <a:pt x="63601" y="356508"/>
                      <a:pt x="30035" y="308080"/>
                    </a:cubicBezTo>
                    <a:cubicBezTo>
                      <a:pt x="21711" y="295691"/>
                      <a:pt x="14711" y="282846"/>
                      <a:pt x="9946" y="269907"/>
                    </a:cubicBezTo>
                    <a:cubicBezTo>
                      <a:pt x="5374" y="256842"/>
                      <a:pt x="2604" y="243997"/>
                      <a:pt x="1904" y="232141"/>
                    </a:cubicBezTo>
                    <a:cubicBezTo>
                      <a:pt x="251" y="208524"/>
                      <a:pt x="8204" y="188205"/>
                      <a:pt x="24257" y="177386"/>
                    </a:cubicBezTo>
                    <a:cubicBezTo>
                      <a:pt x="107413" y="121530"/>
                      <a:pt x="176079" y="84739"/>
                      <a:pt x="256897" y="33704"/>
                    </a:cubicBezTo>
                    <a:cubicBezTo>
                      <a:pt x="268780" y="26246"/>
                      <a:pt x="284029" y="16494"/>
                      <a:pt x="294141" y="10810"/>
                    </a:cubicBezTo>
                    <a:cubicBezTo>
                      <a:pt x="316300" y="-1643"/>
                      <a:pt x="328452" y="-4092"/>
                      <a:pt x="336806" y="10637"/>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19" name="Freeform 118">
                <a:extLst>
                  <a:ext uri="{FF2B5EF4-FFF2-40B4-BE49-F238E27FC236}">
                    <a16:creationId xmlns:a16="http://schemas.microsoft.com/office/drawing/2014/main" id="{BB9FDF51-16F7-95CB-278A-6773CAA39E46}"/>
                  </a:ext>
                </a:extLst>
              </p:cNvPr>
              <p:cNvSpPr/>
              <p:nvPr/>
            </p:nvSpPr>
            <p:spPr>
              <a:xfrm>
                <a:off x="20085140" y="5794387"/>
                <a:ext cx="200466" cy="217209"/>
              </a:xfrm>
              <a:custGeom>
                <a:avLst/>
                <a:gdLst>
                  <a:gd name="connsiteX0" fmla="*/ 160311 w 200466"/>
                  <a:gd name="connsiteY0" fmla="*/ 44467 h 217209"/>
                  <a:gd name="connsiteX1" fmla="*/ 199595 w 200466"/>
                  <a:gd name="connsiteY1" fmla="*/ 118600 h 217209"/>
                  <a:gd name="connsiteX2" fmla="*/ 188739 w 200466"/>
                  <a:gd name="connsiteY2" fmla="*/ 190550 h 217209"/>
                  <a:gd name="connsiteX3" fmla="*/ 125375 w 200466"/>
                  <a:gd name="connsiteY3" fmla="*/ 217182 h 217209"/>
                  <a:gd name="connsiteX4" fmla="*/ 44185 w 200466"/>
                  <a:gd name="connsiteY4" fmla="*/ 173717 h 217209"/>
                  <a:gd name="connsiteX5" fmla="*/ 15012 w 200466"/>
                  <a:gd name="connsiteY5" fmla="*/ 131052 h 217209"/>
                  <a:gd name="connsiteX6" fmla="*/ 2175 w 200466"/>
                  <a:gd name="connsiteY6" fmla="*/ 86487 h 217209"/>
                  <a:gd name="connsiteX7" fmla="*/ 25600 w 200466"/>
                  <a:gd name="connsiteY7" fmla="*/ 16453 h 217209"/>
                  <a:gd name="connsiteX8" fmla="*/ 91555 w 200466"/>
                  <a:gd name="connsiteY8" fmla="*/ 3011 h 217209"/>
                  <a:gd name="connsiteX9" fmla="*/ 160311 w 200466"/>
                  <a:gd name="connsiteY9" fmla="*/ 44467 h 21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466" h="217209">
                    <a:moveTo>
                      <a:pt x="160311" y="44467"/>
                    </a:moveTo>
                    <a:cubicBezTo>
                      <a:pt x="180787" y="66403"/>
                      <a:pt x="193966" y="92659"/>
                      <a:pt x="199595" y="118600"/>
                    </a:cubicBezTo>
                    <a:cubicBezTo>
                      <a:pt x="204748" y="144933"/>
                      <a:pt x="202589" y="170623"/>
                      <a:pt x="188739" y="190550"/>
                    </a:cubicBezTo>
                    <a:cubicBezTo>
                      <a:pt x="175128" y="210163"/>
                      <a:pt x="151674" y="220182"/>
                      <a:pt x="125375" y="217182"/>
                    </a:cubicBezTo>
                    <a:cubicBezTo>
                      <a:pt x="98778" y="214780"/>
                      <a:pt x="69009" y="199846"/>
                      <a:pt x="44185" y="173717"/>
                    </a:cubicBezTo>
                    <a:cubicBezTo>
                      <a:pt x="32122" y="160338"/>
                      <a:pt x="21906" y="146111"/>
                      <a:pt x="15012" y="131052"/>
                    </a:cubicBezTo>
                    <a:cubicBezTo>
                      <a:pt x="8146" y="115962"/>
                      <a:pt x="3813" y="100777"/>
                      <a:pt x="2175" y="86487"/>
                    </a:cubicBezTo>
                    <a:cubicBezTo>
                      <a:pt x="-461" y="57249"/>
                      <a:pt x="7595" y="31998"/>
                      <a:pt x="25600" y="16453"/>
                    </a:cubicBezTo>
                    <a:cubicBezTo>
                      <a:pt x="43619" y="907"/>
                      <a:pt x="67848" y="-2611"/>
                      <a:pt x="91555" y="3011"/>
                    </a:cubicBezTo>
                    <a:cubicBezTo>
                      <a:pt x="115844" y="8287"/>
                      <a:pt x="139745" y="22608"/>
                      <a:pt x="160311" y="44467"/>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20" name="Freeform 119">
                <a:extLst>
                  <a:ext uri="{FF2B5EF4-FFF2-40B4-BE49-F238E27FC236}">
                    <a16:creationId xmlns:a16="http://schemas.microsoft.com/office/drawing/2014/main" id="{5EA9AE9B-2357-9E71-6692-A0B63AF1051F}"/>
                  </a:ext>
                </a:extLst>
              </p:cNvPr>
              <p:cNvSpPr/>
              <p:nvPr/>
            </p:nvSpPr>
            <p:spPr>
              <a:xfrm>
                <a:off x="20346681" y="5821469"/>
                <a:ext cx="509621" cy="514573"/>
              </a:xfrm>
              <a:custGeom>
                <a:avLst/>
                <a:gdLst>
                  <a:gd name="connsiteX0" fmla="*/ 198771 w 509621"/>
                  <a:gd name="connsiteY0" fmla="*/ 3766 h 514573"/>
                  <a:gd name="connsiteX1" fmla="*/ 193157 w 509621"/>
                  <a:gd name="connsiteY1" fmla="*/ 32093 h 514573"/>
                  <a:gd name="connsiteX2" fmla="*/ 175033 w 509621"/>
                  <a:gd name="connsiteY2" fmla="*/ 65917 h 514573"/>
                  <a:gd name="connsiteX3" fmla="*/ 193037 w 509621"/>
                  <a:gd name="connsiteY3" fmla="*/ 76627 h 514573"/>
                  <a:gd name="connsiteX4" fmla="*/ 212188 w 509621"/>
                  <a:gd name="connsiteY4" fmla="*/ 43180 h 514573"/>
                  <a:gd name="connsiteX5" fmla="*/ 234377 w 509621"/>
                  <a:gd name="connsiteY5" fmla="*/ 22059 h 514573"/>
                  <a:gd name="connsiteX6" fmla="*/ 229135 w 509621"/>
                  <a:gd name="connsiteY6" fmla="*/ 49681 h 514573"/>
                  <a:gd name="connsiteX7" fmla="*/ 215703 w 509621"/>
                  <a:gd name="connsiteY7" fmla="*/ 89676 h 514573"/>
                  <a:gd name="connsiteX8" fmla="*/ 243997 w 509621"/>
                  <a:gd name="connsiteY8" fmla="*/ 101186 h 514573"/>
                  <a:gd name="connsiteX9" fmla="*/ 259872 w 509621"/>
                  <a:gd name="connsiteY9" fmla="*/ 64064 h 514573"/>
                  <a:gd name="connsiteX10" fmla="*/ 276223 w 509621"/>
                  <a:gd name="connsiteY10" fmla="*/ 38500 h 514573"/>
                  <a:gd name="connsiteX11" fmla="*/ 274004 w 509621"/>
                  <a:gd name="connsiteY11" fmla="*/ 112021 h 514573"/>
                  <a:gd name="connsiteX12" fmla="*/ 297518 w 509621"/>
                  <a:gd name="connsiteY12" fmla="*/ 121066 h 514573"/>
                  <a:gd name="connsiteX13" fmla="*/ 334346 w 509621"/>
                  <a:gd name="connsiteY13" fmla="*/ 57045 h 514573"/>
                  <a:gd name="connsiteX14" fmla="*/ 336043 w 509621"/>
                  <a:gd name="connsiteY14" fmla="*/ 89173 h 514573"/>
                  <a:gd name="connsiteX15" fmla="*/ 324398 w 509621"/>
                  <a:gd name="connsiteY15" fmla="*/ 130393 h 514573"/>
                  <a:gd name="connsiteX16" fmla="*/ 356162 w 509621"/>
                  <a:gd name="connsiteY16" fmla="*/ 136078 h 514573"/>
                  <a:gd name="connsiteX17" fmla="*/ 381031 w 509621"/>
                  <a:gd name="connsiteY17" fmla="*/ 69419 h 514573"/>
                  <a:gd name="connsiteX18" fmla="*/ 384546 w 509621"/>
                  <a:gd name="connsiteY18" fmla="*/ 102003 h 514573"/>
                  <a:gd name="connsiteX19" fmla="*/ 382684 w 509621"/>
                  <a:gd name="connsiteY19" fmla="*/ 145704 h 514573"/>
                  <a:gd name="connsiteX20" fmla="*/ 417099 w 509621"/>
                  <a:gd name="connsiteY20" fmla="*/ 148828 h 514573"/>
                  <a:gd name="connsiteX21" fmla="*/ 428626 w 509621"/>
                  <a:gd name="connsiteY21" fmla="*/ 107342 h 514573"/>
                  <a:gd name="connsiteX22" fmla="*/ 439497 w 509621"/>
                  <a:gd name="connsiteY22" fmla="*/ 82170 h 514573"/>
                  <a:gd name="connsiteX23" fmla="*/ 452929 w 509621"/>
                  <a:gd name="connsiteY23" fmla="*/ 152079 h 514573"/>
                  <a:gd name="connsiteX24" fmla="*/ 471231 w 509621"/>
                  <a:gd name="connsiteY24" fmla="*/ 152032 h 514573"/>
                  <a:gd name="connsiteX25" fmla="*/ 478513 w 509621"/>
                  <a:gd name="connsiteY25" fmla="*/ 111974 h 514573"/>
                  <a:gd name="connsiteX26" fmla="*/ 485855 w 509621"/>
                  <a:gd name="connsiteY26" fmla="*/ 83599 h 514573"/>
                  <a:gd name="connsiteX27" fmla="*/ 509860 w 509621"/>
                  <a:gd name="connsiteY27" fmla="*/ 111550 h 514573"/>
                  <a:gd name="connsiteX28" fmla="*/ 511335 w 509621"/>
                  <a:gd name="connsiteY28" fmla="*/ 168174 h 514573"/>
                  <a:gd name="connsiteX29" fmla="*/ 511186 w 509621"/>
                  <a:gd name="connsiteY29" fmla="*/ 453715 h 514573"/>
                  <a:gd name="connsiteX30" fmla="*/ 478483 w 509621"/>
                  <a:gd name="connsiteY30" fmla="*/ 499615 h 514573"/>
                  <a:gd name="connsiteX31" fmla="*/ 401791 w 509621"/>
                  <a:gd name="connsiteY31" fmla="*/ 514517 h 514573"/>
                  <a:gd name="connsiteX32" fmla="*/ 234273 w 509621"/>
                  <a:gd name="connsiteY32" fmla="*/ 482561 h 514573"/>
                  <a:gd name="connsiteX33" fmla="*/ 73620 w 509621"/>
                  <a:gd name="connsiteY33" fmla="*/ 422781 h 514573"/>
                  <a:gd name="connsiteX34" fmla="*/ 6935 w 509621"/>
                  <a:gd name="connsiteY34" fmla="*/ 312703 h 514573"/>
                  <a:gd name="connsiteX35" fmla="*/ 140544 w 509621"/>
                  <a:gd name="connsiteY35" fmla="*/ 65792 h 514573"/>
                  <a:gd name="connsiteX36" fmla="*/ 161988 w 509621"/>
                  <a:gd name="connsiteY36" fmla="*/ 26346 h 514573"/>
                  <a:gd name="connsiteX37" fmla="*/ 198771 w 509621"/>
                  <a:gd name="connsiteY37" fmla="*/ 3766 h 5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09621" h="514573">
                    <a:moveTo>
                      <a:pt x="198771" y="3766"/>
                    </a:moveTo>
                    <a:cubicBezTo>
                      <a:pt x="210848" y="10738"/>
                      <a:pt x="203194" y="21054"/>
                      <a:pt x="193157" y="32093"/>
                    </a:cubicBezTo>
                    <a:cubicBezTo>
                      <a:pt x="183164" y="43164"/>
                      <a:pt x="170521" y="54847"/>
                      <a:pt x="175033" y="65917"/>
                    </a:cubicBezTo>
                    <a:cubicBezTo>
                      <a:pt x="177580" y="72136"/>
                      <a:pt x="186604" y="77428"/>
                      <a:pt x="193037" y="76627"/>
                    </a:cubicBezTo>
                    <a:cubicBezTo>
                      <a:pt x="205025" y="74884"/>
                      <a:pt x="208153" y="57736"/>
                      <a:pt x="212188" y="43180"/>
                    </a:cubicBezTo>
                    <a:cubicBezTo>
                      <a:pt x="216209" y="28498"/>
                      <a:pt x="220974" y="16124"/>
                      <a:pt x="234377" y="22059"/>
                    </a:cubicBezTo>
                    <a:cubicBezTo>
                      <a:pt x="245159" y="24697"/>
                      <a:pt x="237951" y="36239"/>
                      <a:pt x="229135" y="49681"/>
                    </a:cubicBezTo>
                    <a:cubicBezTo>
                      <a:pt x="220334" y="63154"/>
                      <a:pt x="209686" y="78448"/>
                      <a:pt x="215703" y="89676"/>
                    </a:cubicBezTo>
                    <a:cubicBezTo>
                      <a:pt x="220304" y="98752"/>
                      <a:pt x="234913" y="104154"/>
                      <a:pt x="243997" y="101186"/>
                    </a:cubicBezTo>
                    <a:cubicBezTo>
                      <a:pt x="255732" y="97433"/>
                      <a:pt x="257489" y="79673"/>
                      <a:pt x="259872" y="64064"/>
                    </a:cubicBezTo>
                    <a:cubicBezTo>
                      <a:pt x="262180" y="48440"/>
                      <a:pt x="264935" y="34841"/>
                      <a:pt x="276223" y="38500"/>
                    </a:cubicBezTo>
                    <a:cubicBezTo>
                      <a:pt x="299841" y="45551"/>
                      <a:pt x="259142" y="90791"/>
                      <a:pt x="274004" y="112021"/>
                    </a:cubicBezTo>
                    <a:cubicBezTo>
                      <a:pt x="278829" y="118506"/>
                      <a:pt x="290311" y="124709"/>
                      <a:pt x="297518" y="121066"/>
                    </a:cubicBezTo>
                    <a:cubicBezTo>
                      <a:pt x="324606" y="102489"/>
                      <a:pt x="315061" y="54611"/>
                      <a:pt x="334346" y="57045"/>
                    </a:cubicBezTo>
                    <a:cubicBezTo>
                      <a:pt x="350250" y="61364"/>
                      <a:pt x="344532" y="74287"/>
                      <a:pt x="336043" y="89173"/>
                    </a:cubicBezTo>
                    <a:cubicBezTo>
                      <a:pt x="327674" y="103808"/>
                      <a:pt x="316282" y="119747"/>
                      <a:pt x="324398" y="130393"/>
                    </a:cubicBezTo>
                    <a:cubicBezTo>
                      <a:pt x="330876" y="138700"/>
                      <a:pt x="347570" y="141087"/>
                      <a:pt x="356162" y="136078"/>
                    </a:cubicBezTo>
                    <a:cubicBezTo>
                      <a:pt x="369624" y="125510"/>
                      <a:pt x="357443" y="64567"/>
                      <a:pt x="381031" y="69419"/>
                    </a:cubicBezTo>
                    <a:cubicBezTo>
                      <a:pt x="393496" y="71523"/>
                      <a:pt x="389624" y="85891"/>
                      <a:pt x="384546" y="102003"/>
                    </a:cubicBezTo>
                    <a:cubicBezTo>
                      <a:pt x="379498" y="118145"/>
                      <a:pt x="372990" y="136015"/>
                      <a:pt x="382684" y="145704"/>
                    </a:cubicBezTo>
                    <a:cubicBezTo>
                      <a:pt x="390592" y="153995"/>
                      <a:pt x="408120" y="155188"/>
                      <a:pt x="417099" y="148828"/>
                    </a:cubicBezTo>
                    <a:cubicBezTo>
                      <a:pt x="429996" y="139313"/>
                      <a:pt x="429087" y="121945"/>
                      <a:pt x="428626" y="107342"/>
                    </a:cubicBezTo>
                    <a:cubicBezTo>
                      <a:pt x="428104" y="92738"/>
                      <a:pt x="427777" y="80867"/>
                      <a:pt x="439497" y="82170"/>
                    </a:cubicBezTo>
                    <a:cubicBezTo>
                      <a:pt x="463621" y="83489"/>
                      <a:pt x="433048" y="136910"/>
                      <a:pt x="452929" y="152079"/>
                    </a:cubicBezTo>
                    <a:cubicBezTo>
                      <a:pt x="457709" y="155628"/>
                      <a:pt x="466093" y="154780"/>
                      <a:pt x="471231" y="152032"/>
                    </a:cubicBezTo>
                    <a:cubicBezTo>
                      <a:pt x="486555" y="142987"/>
                      <a:pt x="482162" y="126499"/>
                      <a:pt x="478513" y="111974"/>
                    </a:cubicBezTo>
                    <a:cubicBezTo>
                      <a:pt x="474790" y="97449"/>
                      <a:pt x="471574" y="84871"/>
                      <a:pt x="485855" y="83599"/>
                    </a:cubicBezTo>
                    <a:cubicBezTo>
                      <a:pt x="502757" y="82076"/>
                      <a:pt x="508326" y="94057"/>
                      <a:pt x="509860" y="111550"/>
                    </a:cubicBezTo>
                    <a:cubicBezTo>
                      <a:pt x="511305" y="128352"/>
                      <a:pt x="510471" y="145704"/>
                      <a:pt x="511335" y="168174"/>
                    </a:cubicBezTo>
                    <a:lnTo>
                      <a:pt x="511186" y="453715"/>
                    </a:lnTo>
                    <a:cubicBezTo>
                      <a:pt x="511201" y="471773"/>
                      <a:pt x="498736" y="487994"/>
                      <a:pt x="478483" y="499615"/>
                    </a:cubicBezTo>
                    <a:cubicBezTo>
                      <a:pt x="458335" y="511659"/>
                      <a:pt x="430428" y="516951"/>
                      <a:pt x="401791" y="514517"/>
                    </a:cubicBezTo>
                    <a:cubicBezTo>
                      <a:pt x="345351" y="508314"/>
                      <a:pt x="289298" y="497683"/>
                      <a:pt x="234273" y="482561"/>
                    </a:cubicBezTo>
                    <a:cubicBezTo>
                      <a:pt x="179233" y="467455"/>
                      <a:pt x="125593" y="446947"/>
                      <a:pt x="73620" y="422781"/>
                    </a:cubicBezTo>
                    <a:cubicBezTo>
                      <a:pt x="20367" y="398237"/>
                      <a:pt x="-11397" y="348459"/>
                      <a:pt x="6935" y="312703"/>
                    </a:cubicBezTo>
                    <a:cubicBezTo>
                      <a:pt x="52563" y="220575"/>
                      <a:pt x="94662" y="152534"/>
                      <a:pt x="140544" y="65792"/>
                    </a:cubicBezTo>
                    <a:cubicBezTo>
                      <a:pt x="147320" y="53072"/>
                      <a:pt x="155927" y="36600"/>
                      <a:pt x="161988" y="26346"/>
                    </a:cubicBezTo>
                    <a:cubicBezTo>
                      <a:pt x="175272" y="3970"/>
                      <a:pt x="184787" y="-4824"/>
                      <a:pt x="198771" y="3766"/>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21" name="Freeform 120">
                <a:extLst>
                  <a:ext uri="{FF2B5EF4-FFF2-40B4-BE49-F238E27FC236}">
                    <a16:creationId xmlns:a16="http://schemas.microsoft.com/office/drawing/2014/main" id="{2507AD2F-EDB1-F17C-7F05-6A2AE108167B}"/>
                  </a:ext>
                </a:extLst>
              </p:cNvPr>
              <p:cNvSpPr/>
              <p:nvPr/>
            </p:nvSpPr>
            <p:spPr>
              <a:xfrm>
                <a:off x="20490079" y="6067384"/>
                <a:ext cx="227685" cy="184793"/>
              </a:xfrm>
              <a:custGeom>
                <a:avLst/>
                <a:gdLst>
                  <a:gd name="connsiteX0" fmla="*/ 135319 w 227685"/>
                  <a:gd name="connsiteY0" fmla="*/ 6377 h 184793"/>
                  <a:gd name="connsiteX1" fmla="*/ 173888 w 227685"/>
                  <a:gd name="connsiteY1" fmla="*/ 23760 h 184793"/>
                  <a:gd name="connsiteX2" fmla="*/ 204297 w 227685"/>
                  <a:gd name="connsiteY2" fmla="*/ 49748 h 184793"/>
                  <a:gd name="connsiteX3" fmla="*/ 229048 w 227685"/>
                  <a:gd name="connsiteY3" fmla="*/ 117820 h 184793"/>
                  <a:gd name="connsiteX4" fmla="*/ 187023 w 227685"/>
                  <a:gd name="connsiteY4" fmla="*/ 174240 h 184793"/>
                  <a:gd name="connsiteX5" fmla="*/ 96213 w 227685"/>
                  <a:gd name="connsiteY5" fmla="*/ 179532 h 184793"/>
                  <a:gd name="connsiteX6" fmla="*/ 18537 w 227685"/>
                  <a:gd name="connsiteY6" fmla="*/ 126236 h 184793"/>
                  <a:gd name="connsiteX7" fmla="*/ 5626 w 227685"/>
                  <a:gd name="connsiteY7" fmla="*/ 53422 h 184793"/>
                  <a:gd name="connsiteX8" fmla="*/ 56377 w 227685"/>
                  <a:gd name="connsiteY8" fmla="*/ 6816 h 184793"/>
                  <a:gd name="connsiteX9" fmla="*/ 94113 w 227685"/>
                  <a:gd name="connsiteY9" fmla="*/ 519 h 184793"/>
                  <a:gd name="connsiteX10" fmla="*/ 135319 w 227685"/>
                  <a:gd name="connsiteY10" fmla="*/ 6377 h 18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685" h="184793">
                    <a:moveTo>
                      <a:pt x="135319" y="6377"/>
                    </a:moveTo>
                    <a:cubicBezTo>
                      <a:pt x="149287" y="10789"/>
                      <a:pt x="162273" y="16473"/>
                      <a:pt x="173888" y="23760"/>
                    </a:cubicBezTo>
                    <a:cubicBezTo>
                      <a:pt x="185459" y="31313"/>
                      <a:pt x="195705" y="40216"/>
                      <a:pt x="204297" y="49748"/>
                    </a:cubicBezTo>
                    <a:cubicBezTo>
                      <a:pt x="221304" y="69298"/>
                      <a:pt x="231475" y="93622"/>
                      <a:pt x="229048" y="117820"/>
                    </a:cubicBezTo>
                    <a:cubicBezTo>
                      <a:pt x="226546" y="142410"/>
                      <a:pt x="211222" y="162526"/>
                      <a:pt x="187023" y="174240"/>
                    </a:cubicBezTo>
                    <a:cubicBezTo>
                      <a:pt x="162898" y="186425"/>
                      <a:pt x="130047" y="189095"/>
                      <a:pt x="96213" y="179532"/>
                    </a:cubicBezTo>
                    <a:cubicBezTo>
                      <a:pt x="62319" y="170110"/>
                      <a:pt x="34754" y="149430"/>
                      <a:pt x="18537" y="126236"/>
                    </a:cubicBezTo>
                    <a:cubicBezTo>
                      <a:pt x="2394" y="102368"/>
                      <a:pt x="-2609" y="76380"/>
                      <a:pt x="5626" y="53422"/>
                    </a:cubicBezTo>
                    <a:cubicBezTo>
                      <a:pt x="13861" y="30465"/>
                      <a:pt x="33191" y="14558"/>
                      <a:pt x="56377" y="6816"/>
                    </a:cubicBezTo>
                    <a:cubicBezTo>
                      <a:pt x="67903" y="3205"/>
                      <a:pt x="80859" y="488"/>
                      <a:pt x="94113" y="519"/>
                    </a:cubicBezTo>
                    <a:cubicBezTo>
                      <a:pt x="107337" y="708"/>
                      <a:pt x="121246" y="2372"/>
                      <a:pt x="135319" y="6377"/>
                    </a:cubicBezTo>
                  </a:path>
                </a:pathLst>
              </a:custGeom>
              <a:solidFill>
                <a:srgbClr val="EBD7CF"/>
              </a:solidFill>
              <a:ln w="15907" cap="flat">
                <a:solidFill>
                  <a:srgbClr val="000000"/>
                </a:solidFill>
                <a:prstDash val="solid"/>
                <a:round/>
              </a:ln>
            </p:spPr>
            <p:txBody>
              <a:bodyPr rtlCol="0" anchor="ctr"/>
              <a:lstStyle/>
              <a:p>
                <a:endParaRPr lang="en-CH" sz="4400"/>
              </a:p>
            </p:txBody>
          </p:sp>
          <p:sp>
            <p:nvSpPr>
              <p:cNvPr id="122" name="Freeform 121">
                <a:extLst>
                  <a:ext uri="{FF2B5EF4-FFF2-40B4-BE49-F238E27FC236}">
                    <a16:creationId xmlns:a16="http://schemas.microsoft.com/office/drawing/2014/main" id="{9544F515-E2B9-423F-0ADB-3FE491FD0AFA}"/>
                  </a:ext>
                </a:extLst>
              </p:cNvPr>
              <p:cNvSpPr/>
              <p:nvPr/>
            </p:nvSpPr>
            <p:spPr>
              <a:xfrm>
                <a:off x="20854476" y="5819263"/>
                <a:ext cx="510458" cy="516596"/>
              </a:xfrm>
              <a:custGeom>
                <a:avLst/>
                <a:gdLst>
                  <a:gd name="connsiteX0" fmla="*/ 23130 w 510458"/>
                  <a:gd name="connsiteY0" fmla="*/ 87025 h 516596"/>
                  <a:gd name="connsiteX1" fmla="*/ 31768 w 510458"/>
                  <a:gd name="connsiteY1" fmla="*/ 114772 h 516596"/>
                  <a:gd name="connsiteX2" fmla="*/ 32125 w 510458"/>
                  <a:gd name="connsiteY2" fmla="*/ 153589 h 516596"/>
                  <a:gd name="connsiteX3" fmla="*/ 52825 w 510458"/>
                  <a:gd name="connsiteY3" fmla="*/ 153071 h 516596"/>
                  <a:gd name="connsiteX4" fmla="*/ 53539 w 510458"/>
                  <a:gd name="connsiteY4" fmla="*/ 113939 h 516596"/>
                  <a:gd name="connsiteX5" fmla="*/ 62832 w 510458"/>
                  <a:gd name="connsiteY5" fmla="*/ 84324 h 516596"/>
                  <a:gd name="connsiteX6" fmla="*/ 71410 w 510458"/>
                  <a:gd name="connsiteY6" fmla="*/ 111144 h 516596"/>
                  <a:gd name="connsiteX7" fmla="*/ 78721 w 510458"/>
                  <a:gd name="connsiteY7" fmla="*/ 152757 h 516596"/>
                  <a:gd name="connsiteX8" fmla="*/ 108758 w 510458"/>
                  <a:gd name="connsiteY8" fmla="*/ 147889 h 516596"/>
                  <a:gd name="connsiteX9" fmla="*/ 104931 w 510458"/>
                  <a:gd name="connsiteY9" fmla="*/ 107423 h 516596"/>
                  <a:gd name="connsiteX10" fmla="*/ 106971 w 510458"/>
                  <a:gd name="connsiteY10" fmla="*/ 76425 h 516596"/>
                  <a:gd name="connsiteX11" fmla="*/ 139897 w 510458"/>
                  <a:gd name="connsiteY11" fmla="*/ 141356 h 516596"/>
                  <a:gd name="connsiteX12" fmla="*/ 164513 w 510458"/>
                  <a:gd name="connsiteY12" fmla="*/ 136583 h 516596"/>
                  <a:gd name="connsiteX13" fmla="*/ 166226 w 510458"/>
                  <a:gd name="connsiteY13" fmla="*/ 62057 h 516596"/>
                  <a:gd name="connsiteX14" fmla="*/ 182785 w 510458"/>
                  <a:gd name="connsiteY14" fmla="*/ 88626 h 516596"/>
                  <a:gd name="connsiteX15" fmla="*/ 192227 w 510458"/>
                  <a:gd name="connsiteY15" fmla="*/ 130521 h 516596"/>
                  <a:gd name="connsiteX16" fmla="*/ 222487 w 510458"/>
                  <a:gd name="connsiteY16" fmla="*/ 118870 h 516596"/>
                  <a:gd name="connsiteX17" fmla="*/ 212435 w 510458"/>
                  <a:gd name="connsiteY17" fmla="*/ 47893 h 516596"/>
                  <a:gd name="connsiteX18" fmla="*/ 230975 w 510458"/>
                  <a:gd name="connsiteY18" fmla="*/ 74525 h 516596"/>
                  <a:gd name="connsiteX19" fmla="*/ 250096 w 510458"/>
                  <a:gd name="connsiteY19" fmla="*/ 113500 h 516596"/>
                  <a:gd name="connsiteX20" fmla="*/ 281369 w 510458"/>
                  <a:gd name="connsiteY20" fmla="*/ 98079 h 516596"/>
                  <a:gd name="connsiteX21" fmla="*/ 271630 w 510458"/>
                  <a:gd name="connsiteY21" fmla="*/ 55933 h 516596"/>
                  <a:gd name="connsiteX22" fmla="*/ 268994 w 510458"/>
                  <a:gd name="connsiteY22" fmla="*/ 28123 h 516596"/>
                  <a:gd name="connsiteX23" fmla="*/ 313908 w 510458"/>
                  <a:gd name="connsiteY23" fmla="*/ 82062 h 516596"/>
                  <a:gd name="connsiteX24" fmla="*/ 329484 w 510458"/>
                  <a:gd name="connsiteY24" fmla="*/ 71903 h 516596"/>
                  <a:gd name="connsiteX25" fmla="*/ 316841 w 510458"/>
                  <a:gd name="connsiteY25" fmla="*/ 33525 h 516596"/>
                  <a:gd name="connsiteX26" fmla="*/ 309797 w 510458"/>
                  <a:gd name="connsiteY26" fmla="*/ 5307 h 516596"/>
                  <a:gd name="connsiteX27" fmla="*/ 343587 w 510458"/>
                  <a:gd name="connsiteY27" fmla="*/ 16597 h 516596"/>
                  <a:gd name="connsiteX28" fmla="*/ 371792 w 510458"/>
                  <a:gd name="connsiteY28" fmla="*/ 64868 h 516596"/>
                  <a:gd name="connsiteX29" fmla="*/ 507337 w 510458"/>
                  <a:gd name="connsiteY29" fmla="*/ 312031 h 516596"/>
                  <a:gd name="connsiteX30" fmla="*/ 500948 w 510458"/>
                  <a:gd name="connsiteY30" fmla="*/ 369456 h 516596"/>
                  <a:gd name="connsiteX31" fmla="*/ 441218 w 510458"/>
                  <a:gd name="connsiteY31" fmla="*/ 422485 h 516596"/>
                  <a:gd name="connsiteX32" fmla="*/ 113494 w 510458"/>
                  <a:gd name="connsiteY32" fmla="*/ 516199 h 516596"/>
                  <a:gd name="connsiteX33" fmla="*/ 3756 w 510458"/>
                  <a:gd name="connsiteY33" fmla="*/ 456073 h 516596"/>
                  <a:gd name="connsiteX34" fmla="*/ 2088 w 510458"/>
                  <a:gd name="connsiteY34" fmla="*/ 171820 h 516596"/>
                  <a:gd name="connsiteX35" fmla="*/ 1910 w 510458"/>
                  <a:gd name="connsiteY35" fmla="*/ 126360 h 516596"/>
                  <a:gd name="connsiteX36" fmla="*/ 23130 w 510458"/>
                  <a:gd name="connsiteY36" fmla="*/ 87025 h 51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0458" h="516596">
                    <a:moveTo>
                      <a:pt x="23130" y="87025"/>
                    </a:moveTo>
                    <a:cubicBezTo>
                      <a:pt x="37010" y="87166"/>
                      <a:pt x="35252" y="100058"/>
                      <a:pt x="31768" y="114772"/>
                    </a:cubicBezTo>
                    <a:cubicBezTo>
                      <a:pt x="28328" y="129501"/>
                      <a:pt x="22907" y="146099"/>
                      <a:pt x="32125" y="153589"/>
                    </a:cubicBezTo>
                    <a:cubicBezTo>
                      <a:pt x="37307" y="158017"/>
                      <a:pt x="47627" y="157263"/>
                      <a:pt x="52825" y="153071"/>
                    </a:cubicBezTo>
                    <a:cubicBezTo>
                      <a:pt x="62400" y="145219"/>
                      <a:pt x="56979" y="128826"/>
                      <a:pt x="53539" y="113939"/>
                    </a:cubicBezTo>
                    <a:cubicBezTo>
                      <a:pt x="50070" y="99084"/>
                      <a:pt x="48312" y="85737"/>
                      <a:pt x="62832" y="84324"/>
                    </a:cubicBezTo>
                    <a:cubicBezTo>
                      <a:pt x="73494" y="81262"/>
                      <a:pt x="72661" y="94578"/>
                      <a:pt x="71410" y="111144"/>
                    </a:cubicBezTo>
                    <a:cubicBezTo>
                      <a:pt x="70159" y="127334"/>
                      <a:pt x="68193" y="146381"/>
                      <a:pt x="78721" y="152757"/>
                    </a:cubicBezTo>
                    <a:cubicBezTo>
                      <a:pt x="86957" y="157625"/>
                      <a:pt x="102236" y="154971"/>
                      <a:pt x="108758" y="147889"/>
                    </a:cubicBezTo>
                    <a:cubicBezTo>
                      <a:pt x="117142" y="138389"/>
                      <a:pt x="110247" y="122058"/>
                      <a:pt x="104931" y="107423"/>
                    </a:cubicBezTo>
                    <a:cubicBezTo>
                      <a:pt x="99496" y="92379"/>
                      <a:pt x="95519" y="79707"/>
                      <a:pt x="106971" y="76425"/>
                    </a:cubicBezTo>
                    <a:cubicBezTo>
                      <a:pt x="130753" y="69799"/>
                      <a:pt x="116889" y="130490"/>
                      <a:pt x="139897" y="141356"/>
                    </a:cubicBezTo>
                    <a:cubicBezTo>
                      <a:pt x="147283" y="145015"/>
                      <a:pt x="159912" y="143099"/>
                      <a:pt x="164513" y="136583"/>
                    </a:cubicBezTo>
                    <a:cubicBezTo>
                      <a:pt x="179316" y="106669"/>
                      <a:pt x="148281" y="69830"/>
                      <a:pt x="166226" y="62057"/>
                    </a:cubicBezTo>
                    <a:cubicBezTo>
                      <a:pt x="181847" y="56702"/>
                      <a:pt x="183128" y="71353"/>
                      <a:pt x="182785" y="88626"/>
                    </a:cubicBezTo>
                    <a:cubicBezTo>
                      <a:pt x="182517" y="105884"/>
                      <a:pt x="180254" y="125952"/>
                      <a:pt x="192227" y="130521"/>
                    </a:cubicBezTo>
                    <a:cubicBezTo>
                      <a:pt x="201683" y="133960"/>
                      <a:pt x="217617" y="128464"/>
                      <a:pt x="222487" y="118870"/>
                    </a:cubicBezTo>
                    <a:cubicBezTo>
                      <a:pt x="229054" y="102335"/>
                      <a:pt x="189799" y="56404"/>
                      <a:pt x="212435" y="47893"/>
                    </a:cubicBezTo>
                    <a:cubicBezTo>
                      <a:pt x="224319" y="43496"/>
                      <a:pt x="227773" y="57943"/>
                      <a:pt x="230975" y="74525"/>
                    </a:cubicBezTo>
                    <a:cubicBezTo>
                      <a:pt x="234236" y="91107"/>
                      <a:pt x="237036" y="109935"/>
                      <a:pt x="250096" y="113500"/>
                    </a:cubicBezTo>
                    <a:cubicBezTo>
                      <a:pt x="260669" y="115949"/>
                      <a:pt x="276470" y="107925"/>
                      <a:pt x="281369" y="98079"/>
                    </a:cubicBezTo>
                    <a:cubicBezTo>
                      <a:pt x="287936" y="82832"/>
                      <a:pt x="278912" y="68213"/>
                      <a:pt x="271630" y="55933"/>
                    </a:cubicBezTo>
                    <a:cubicBezTo>
                      <a:pt x="264288" y="43622"/>
                      <a:pt x="258421" y="33572"/>
                      <a:pt x="268994" y="28123"/>
                    </a:cubicBezTo>
                    <a:cubicBezTo>
                      <a:pt x="290676" y="17084"/>
                      <a:pt x="289321" y="78859"/>
                      <a:pt x="313908" y="82062"/>
                    </a:cubicBezTo>
                    <a:cubicBezTo>
                      <a:pt x="319700" y="82549"/>
                      <a:pt x="326402" y="77100"/>
                      <a:pt x="329484" y="71903"/>
                    </a:cubicBezTo>
                    <a:cubicBezTo>
                      <a:pt x="338628" y="56435"/>
                      <a:pt x="326938" y="44329"/>
                      <a:pt x="316841" y="33525"/>
                    </a:cubicBezTo>
                    <a:cubicBezTo>
                      <a:pt x="306685" y="22784"/>
                      <a:pt x="297899" y="13472"/>
                      <a:pt x="309797" y="5307"/>
                    </a:cubicBezTo>
                    <a:cubicBezTo>
                      <a:pt x="323691" y="-4759"/>
                      <a:pt x="333818" y="2009"/>
                      <a:pt x="343587" y="16597"/>
                    </a:cubicBezTo>
                    <a:cubicBezTo>
                      <a:pt x="352850" y="30431"/>
                      <a:pt x="360355" y="45852"/>
                      <a:pt x="371792" y="64868"/>
                    </a:cubicBezTo>
                    <a:lnTo>
                      <a:pt x="507337" y="312031"/>
                    </a:lnTo>
                    <a:cubicBezTo>
                      <a:pt x="515810" y="327451"/>
                      <a:pt x="512921" y="348493"/>
                      <a:pt x="500948" y="369456"/>
                    </a:cubicBezTo>
                    <a:cubicBezTo>
                      <a:pt x="488663" y="389587"/>
                      <a:pt x="467680" y="410441"/>
                      <a:pt x="441218" y="422485"/>
                    </a:cubicBezTo>
                    <a:cubicBezTo>
                      <a:pt x="337779" y="472294"/>
                      <a:pt x="226284" y="503276"/>
                      <a:pt x="113494" y="516199"/>
                    </a:cubicBezTo>
                    <a:cubicBezTo>
                      <a:pt x="55788" y="522402"/>
                      <a:pt x="4918" y="496461"/>
                      <a:pt x="3756" y="456073"/>
                    </a:cubicBezTo>
                    <a:cubicBezTo>
                      <a:pt x="-518" y="352324"/>
                      <a:pt x="3592" y="271093"/>
                      <a:pt x="2088" y="171820"/>
                    </a:cubicBezTo>
                    <a:cubicBezTo>
                      <a:pt x="1910" y="157232"/>
                      <a:pt x="1522" y="138451"/>
                      <a:pt x="1910" y="126360"/>
                    </a:cubicBezTo>
                    <a:cubicBezTo>
                      <a:pt x="2773" y="100089"/>
                      <a:pt x="6839" y="86883"/>
                      <a:pt x="23130" y="87025"/>
                    </a:cubicBezTo>
                    <a:close/>
                  </a:path>
                </a:pathLst>
              </a:custGeom>
              <a:solidFill>
                <a:srgbClr val="F9F4F3"/>
              </a:solidFill>
              <a:ln w="15907" cap="flat">
                <a:solidFill>
                  <a:srgbClr val="000000"/>
                </a:solidFill>
                <a:prstDash val="solid"/>
                <a:round/>
              </a:ln>
            </p:spPr>
            <p:txBody>
              <a:bodyPr rtlCol="0" anchor="ctr"/>
              <a:lstStyle/>
              <a:p>
                <a:endParaRPr lang="en-CH" sz="4400"/>
              </a:p>
            </p:txBody>
          </p:sp>
          <p:sp>
            <p:nvSpPr>
              <p:cNvPr id="123" name="Freeform 122">
                <a:extLst>
                  <a:ext uri="{FF2B5EF4-FFF2-40B4-BE49-F238E27FC236}">
                    <a16:creationId xmlns:a16="http://schemas.microsoft.com/office/drawing/2014/main" id="{22DB18A8-1250-6360-E2C5-0DD81F727D08}"/>
                  </a:ext>
                </a:extLst>
              </p:cNvPr>
              <p:cNvSpPr/>
              <p:nvPr/>
            </p:nvSpPr>
            <p:spPr>
              <a:xfrm>
                <a:off x="20972163" y="6073927"/>
                <a:ext cx="230049" cy="181395"/>
              </a:xfrm>
              <a:custGeom>
                <a:avLst/>
                <a:gdLst>
                  <a:gd name="connsiteX0" fmla="*/ 92757 w 230049"/>
                  <a:gd name="connsiteY0" fmla="*/ 5879 h 181395"/>
                  <a:gd name="connsiteX1" fmla="*/ 134424 w 230049"/>
                  <a:gd name="connsiteY1" fmla="*/ 634 h 181395"/>
                  <a:gd name="connsiteX2" fmla="*/ 173039 w 230049"/>
                  <a:gd name="connsiteY2" fmla="*/ 6994 h 181395"/>
                  <a:gd name="connsiteX3" fmla="*/ 226664 w 230049"/>
                  <a:gd name="connsiteY3" fmla="*/ 52752 h 181395"/>
                  <a:gd name="connsiteX4" fmla="*/ 217044 w 230049"/>
                  <a:gd name="connsiteY4" fmla="*/ 124027 h 181395"/>
                  <a:gd name="connsiteX5" fmla="*/ 185950 w 230049"/>
                  <a:gd name="connsiteY5" fmla="*/ 155370 h 181395"/>
                  <a:gd name="connsiteX6" fmla="*/ 140828 w 230049"/>
                  <a:gd name="connsiteY6" fmla="*/ 176459 h 181395"/>
                  <a:gd name="connsiteX7" fmla="*/ 91238 w 230049"/>
                  <a:gd name="connsiteY7" fmla="*/ 181735 h 181395"/>
                  <a:gd name="connsiteX8" fmla="*/ 48231 w 230049"/>
                  <a:gd name="connsiteY8" fmla="*/ 170884 h 181395"/>
                  <a:gd name="connsiteX9" fmla="*/ 2587 w 230049"/>
                  <a:gd name="connsiteY9" fmla="*/ 114511 h 181395"/>
                  <a:gd name="connsiteX10" fmla="*/ 24493 w 230049"/>
                  <a:gd name="connsiteY10" fmla="*/ 47617 h 181395"/>
                  <a:gd name="connsiteX11" fmla="*/ 54277 w 230049"/>
                  <a:gd name="connsiteY11" fmla="*/ 22524 h 181395"/>
                  <a:gd name="connsiteX12" fmla="*/ 92757 w 230049"/>
                  <a:gd name="connsiteY12" fmla="*/ 5879 h 18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049" h="181395">
                    <a:moveTo>
                      <a:pt x="92757" y="5879"/>
                    </a:moveTo>
                    <a:cubicBezTo>
                      <a:pt x="106815" y="1874"/>
                      <a:pt x="120798" y="21"/>
                      <a:pt x="134424" y="634"/>
                    </a:cubicBezTo>
                    <a:cubicBezTo>
                      <a:pt x="147946" y="838"/>
                      <a:pt x="160932" y="2785"/>
                      <a:pt x="173039" y="6994"/>
                    </a:cubicBezTo>
                    <a:cubicBezTo>
                      <a:pt x="197163" y="15363"/>
                      <a:pt x="217148" y="30061"/>
                      <a:pt x="226664" y="52752"/>
                    </a:cubicBezTo>
                    <a:cubicBezTo>
                      <a:pt x="236046" y="75081"/>
                      <a:pt x="232442" y="101101"/>
                      <a:pt x="217044" y="124027"/>
                    </a:cubicBezTo>
                    <a:cubicBezTo>
                      <a:pt x="209330" y="135349"/>
                      <a:pt x="198772" y="146042"/>
                      <a:pt x="185950" y="155370"/>
                    </a:cubicBezTo>
                    <a:cubicBezTo>
                      <a:pt x="173009" y="164273"/>
                      <a:pt x="157641" y="171371"/>
                      <a:pt x="140828" y="176459"/>
                    </a:cubicBezTo>
                    <a:cubicBezTo>
                      <a:pt x="123896" y="181060"/>
                      <a:pt x="106934" y="182457"/>
                      <a:pt x="91238" y="181735"/>
                    </a:cubicBezTo>
                    <a:cubicBezTo>
                      <a:pt x="75468" y="180683"/>
                      <a:pt x="60769" y="176584"/>
                      <a:pt x="48231" y="170884"/>
                    </a:cubicBezTo>
                    <a:cubicBezTo>
                      <a:pt x="23093" y="159578"/>
                      <a:pt x="6295" y="138474"/>
                      <a:pt x="2587" y="114511"/>
                    </a:cubicBezTo>
                    <a:cubicBezTo>
                      <a:pt x="-1180" y="90077"/>
                      <a:pt x="8157" y="67010"/>
                      <a:pt x="24493" y="47617"/>
                    </a:cubicBezTo>
                    <a:cubicBezTo>
                      <a:pt x="32684" y="37865"/>
                      <a:pt x="42735" y="29307"/>
                      <a:pt x="54277" y="22524"/>
                    </a:cubicBezTo>
                    <a:cubicBezTo>
                      <a:pt x="65699" y="15190"/>
                      <a:pt x="78565" y="9365"/>
                      <a:pt x="92757" y="5879"/>
                    </a:cubicBezTo>
                  </a:path>
                </a:pathLst>
              </a:custGeom>
              <a:solidFill>
                <a:srgbClr val="EBD7CF"/>
              </a:solidFill>
              <a:ln w="15907" cap="flat">
                <a:solidFill>
                  <a:srgbClr val="000000"/>
                </a:solidFill>
                <a:prstDash val="solid"/>
                <a:round/>
              </a:ln>
            </p:spPr>
            <p:txBody>
              <a:bodyPr rtlCol="0" anchor="ctr"/>
              <a:lstStyle/>
              <a:p>
                <a:endParaRPr lang="en-CH" sz="4400"/>
              </a:p>
            </p:txBody>
          </p:sp>
        </p:grpSp>
        <p:sp>
          <p:nvSpPr>
            <p:cNvPr id="124" name="Freeform 123">
              <a:extLst>
                <a:ext uri="{FF2B5EF4-FFF2-40B4-BE49-F238E27FC236}">
                  <a16:creationId xmlns:a16="http://schemas.microsoft.com/office/drawing/2014/main" id="{3545B8A0-E77B-8E68-86F6-EF802B7736F2}"/>
                </a:ext>
              </a:extLst>
            </p:cNvPr>
            <p:cNvSpPr/>
            <p:nvPr/>
          </p:nvSpPr>
          <p:spPr>
            <a:xfrm>
              <a:off x="683545" y="905104"/>
              <a:ext cx="10239645" cy="9033220"/>
            </a:xfrm>
            <a:custGeom>
              <a:avLst/>
              <a:gdLst>
                <a:gd name="connsiteX0" fmla="*/ 10234755 w 10239645"/>
                <a:gd name="connsiteY0" fmla="*/ 301380 h 9033220"/>
                <a:gd name="connsiteX1" fmla="*/ 9928764 w 10239645"/>
                <a:gd name="connsiteY1" fmla="*/ -4649 h 9033220"/>
                <a:gd name="connsiteX2" fmla="*/ 301128 w 10239645"/>
                <a:gd name="connsiteY2" fmla="*/ -4649 h 9033220"/>
                <a:gd name="connsiteX3" fmla="*/ -4891 w 10239645"/>
                <a:gd name="connsiteY3" fmla="*/ 301380 h 9033220"/>
                <a:gd name="connsiteX4" fmla="*/ -4891 w 10239645"/>
                <a:gd name="connsiteY4" fmla="*/ 8722543 h 9033220"/>
                <a:gd name="connsiteX5" fmla="*/ 301128 w 10239645"/>
                <a:gd name="connsiteY5" fmla="*/ 9028572 h 9033220"/>
                <a:gd name="connsiteX6" fmla="*/ 9928764 w 10239645"/>
                <a:gd name="connsiteY6" fmla="*/ 9028572 h 9033220"/>
                <a:gd name="connsiteX7" fmla="*/ 10234755 w 10239645"/>
                <a:gd name="connsiteY7" fmla="*/ 8722543 h 9033220"/>
                <a:gd name="connsiteX8" fmla="*/ 10234755 w 10239645"/>
                <a:gd name="connsiteY8" fmla="*/ 301380 h 903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39645" h="9033220">
                  <a:moveTo>
                    <a:pt x="10234755" y="301380"/>
                  </a:moveTo>
                  <a:cubicBezTo>
                    <a:pt x="10234755" y="132495"/>
                    <a:pt x="10097593" y="-4649"/>
                    <a:pt x="9928764" y="-4649"/>
                  </a:cubicBezTo>
                  <a:lnTo>
                    <a:pt x="301128" y="-4649"/>
                  </a:lnTo>
                  <a:cubicBezTo>
                    <a:pt x="132231" y="-4649"/>
                    <a:pt x="-4891" y="132495"/>
                    <a:pt x="-4891" y="301380"/>
                  </a:cubicBezTo>
                  <a:lnTo>
                    <a:pt x="-4891" y="8722543"/>
                  </a:lnTo>
                  <a:cubicBezTo>
                    <a:pt x="-4891" y="8891452"/>
                    <a:pt x="132231" y="9028572"/>
                    <a:pt x="301128" y="9028572"/>
                  </a:cubicBezTo>
                  <a:lnTo>
                    <a:pt x="9928764" y="9028572"/>
                  </a:lnTo>
                  <a:cubicBezTo>
                    <a:pt x="10097593" y="9028572"/>
                    <a:pt x="10234755" y="8891452"/>
                    <a:pt x="10234755" y="8722543"/>
                  </a:cubicBezTo>
                  <a:lnTo>
                    <a:pt x="10234755" y="301380"/>
                  </a:lnTo>
                  <a:close/>
                </a:path>
              </a:pathLst>
            </a:custGeom>
            <a:solidFill>
              <a:srgbClr val="DDE7FF"/>
            </a:solidFill>
            <a:ln w="23144" cap="rnd">
              <a:solidFill>
                <a:srgbClr val="000080"/>
              </a:solidFill>
              <a:prstDash val="solid"/>
              <a:round/>
            </a:ln>
          </p:spPr>
          <p:txBody>
            <a:bodyPr rtlCol="0" anchor="ctr"/>
            <a:lstStyle/>
            <a:p>
              <a:endParaRPr lang="en-CH" sz="4400"/>
            </a:p>
          </p:txBody>
        </p:sp>
        <p:sp>
          <p:nvSpPr>
            <p:cNvPr id="125" name="Freeform 124">
              <a:extLst>
                <a:ext uri="{FF2B5EF4-FFF2-40B4-BE49-F238E27FC236}">
                  <a16:creationId xmlns:a16="http://schemas.microsoft.com/office/drawing/2014/main" id="{2EEEF202-E60A-99A3-D2B2-E62E594887E1}"/>
                </a:ext>
              </a:extLst>
            </p:cNvPr>
            <p:cNvSpPr/>
            <p:nvPr/>
          </p:nvSpPr>
          <p:spPr>
            <a:xfrm>
              <a:off x="11200895" y="905104"/>
              <a:ext cx="7204986" cy="9033220"/>
            </a:xfrm>
            <a:custGeom>
              <a:avLst/>
              <a:gdLst>
                <a:gd name="connsiteX0" fmla="*/ 7200845 w 7204986"/>
                <a:gd name="connsiteY0" fmla="*/ 239442 h 9033220"/>
                <a:gd name="connsiteX1" fmla="*/ 6956789 w 7204986"/>
                <a:gd name="connsiteY1" fmla="*/ -4649 h 9033220"/>
                <a:gd name="connsiteX2" fmla="*/ 239943 w 7204986"/>
                <a:gd name="connsiteY2" fmla="*/ -4649 h 9033220"/>
                <a:gd name="connsiteX3" fmla="*/ -4141 w 7204986"/>
                <a:gd name="connsiteY3" fmla="*/ 239442 h 9033220"/>
                <a:gd name="connsiteX4" fmla="*/ -4141 w 7204986"/>
                <a:gd name="connsiteY4" fmla="*/ 8784480 h 9033220"/>
                <a:gd name="connsiteX5" fmla="*/ 239943 w 7204986"/>
                <a:gd name="connsiteY5" fmla="*/ 9028572 h 9033220"/>
                <a:gd name="connsiteX6" fmla="*/ 6956789 w 7204986"/>
                <a:gd name="connsiteY6" fmla="*/ 9028572 h 9033220"/>
                <a:gd name="connsiteX7" fmla="*/ 7200845 w 7204986"/>
                <a:gd name="connsiteY7" fmla="*/ 8784480 h 9033220"/>
                <a:gd name="connsiteX8" fmla="*/ 7200845 w 7204986"/>
                <a:gd name="connsiteY8" fmla="*/ 239442 h 903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4986" h="9033220">
                  <a:moveTo>
                    <a:pt x="7200845" y="239442"/>
                  </a:moveTo>
                  <a:cubicBezTo>
                    <a:pt x="7200845" y="104724"/>
                    <a:pt x="7091470" y="-4649"/>
                    <a:pt x="6956789" y="-4649"/>
                  </a:cubicBezTo>
                  <a:lnTo>
                    <a:pt x="239943" y="-4649"/>
                  </a:lnTo>
                  <a:cubicBezTo>
                    <a:pt x="105229" y="-4649"/>
                    <a:pt x="-4141" y="104724"/>
                    <a:pt x="-4141" y="239442"/>
                  </a:cubicBezTo>
                  <a:lnTo>
                    <a:pt x="-4141" y="8784480"/>
                  </a:lnTo>
                  <a:cubicBezTo>
                    <a:pt x="-4141" y="8919199"/>
                    <a:pt x="105229" y="9028572"/>
                    <a:pt x="239943" y="9028572"/>
                  </a:cubicBezTo>
                  <a:lnTo>
                    <a:pt x="6956789" y="9028572"/>
                  </a:lnTo>
                  <a:cubicBezTo>
                    <a:pt x="7091470" y="9028572"/>
                    <a:pt x="7200845" y="8919199"/>
                    <a:pt x="7200845" y="8784480"/>
                  </a:cubicBezTo>
                  <a:lnTo>
                    <a:pt x="7200845" y="239442"/>
                  </a:lnTo>
                  <a:close/>
                </a:path>
              </a:pathLst>
            </a:custGeom>
            <a:solidFill>
              <a:srgbClr val="DDE7FF"/>
            </a:solidFill>
            <a:ln w="21961" cap="rnd">
              <a:solidFill>
                <a:srgbClr val="000080"/>
              </a:solidFill>
              <a:prstDash val="solid"/>
              <a:round/>
            </a:ln>
          </p:spPr>
          <p:txBody>
            <a:bodyPr rtlCol="0" anchor="ctr"/>
            <a:lstStyle/>
            <a:p>
              <a:endParaRPr lang="en-CH" sz="4400"/>
            </a:p>
          </p:txBody>
        </p:sp>
        <p:grpSp>
          <p:nvGrpSpPr>
            <p:cNvPr id="126" name="Graphic 4">
              <a:extLst>
                <a:ext uri="{FF2B5EF4-FFF2-40B4-BE49-F238E27FC236}">
                  <a16:creationId xmlns:a16="http://schemas.microsoft.com/office/drawing/2014/main" id="{7711AE1B-B446-4678-9DB4-2827D9BD5999}"/>
                </a:ext>
              </a:extLst>
            </p:cNvPr>
            <p:cNvGrpSpPr/>
            <p:nvPr/>
          </p:nvGrpSpPr>
          <p:grpSpPr>
            <a:xfrm>
              <a:off x="2699942" y="352450"/>
              <a:ext cx="6143775" cy="21013221"/>
              <a:chOff x="2699942" y="352450"/>
              <a:chExt cx="6143775" cy="21013221"/>
            </a:xfrm>
          </p:grpSpPr>
          <p:sp>
            <p:nvSpPr>
              <p:cNvPr id="127" name="Freeform 126">
                <a:extLst>
                  <a:ext uri="{FF2B5EF4-FFF2-40B4-BE49-F238E27FC236}">
                    <a16:creationId xmlns:a16="http://schemas.microsoft.com/office/drawing/2014/main" id="{D6C19453-33DC-87D4-A60A-58477E884E41}"/>
                  </a:ext>
                </a:extLst>
              </p:cNvPr>
              <p:cNvSpPr/>
              <p:nvPr/>
            </p:nvSpPr>
            <p:spPr>
              <a:xfrm>
                <a:off x="3599921" y="352450"/>
                <a:ext cx="3599921" cy="1128661"/>
              </a:xfrm>
              <a:custGeom>
                <a:avLst/>
                <a:gdLst>
                  <a:gd name="connsiteX0" fmla="*/ 3594997 w 3599921"/>
                  <a:gd name="connsiteY0" fmla="*/ 559307 h 1128661"/>
                  <a:gd name="connsiteX1" fmla="*/ 3030666 w 3599921"/>
                  <a:gd name="connsiteY1" fmla="*/ -5024 h 1128661"/>
                  <a:gd name="connsiteX2" fmla="*/ 559406 w 3599921"/>
                  <a:gd name="connsiteY2" fmla="*/ -5024 h 1128661"/>
                  <a:gd name="connsiteX3" fmla="*/ -4925 w 3599921"/>
                  <a:gd name="connsiteY3" fmla="*/ 559307 h 1128661"/>
                  <a:gd name="connsiteX4" fmla="*/ 559406 w 3599921"/>
                  <a:gd name="connsiteY4" fmla="*/ 1123637 h 1128661"/>
                  <a:gd name="connsiteX5" fmla="*/ 3030666 w 3599921"/>
                  <a:gd name="connsiteY5" fmla="*/ 1123637 h 1128661"/>
                  <a:gd name="connsiteX6" fmla="*/ 3594997 w 3599921"/>
                  <a:gd name="connsiteY6" fmla="*/ 559307 h 1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9921" h="1128661">
                    <a:moveTo>
                      <a:pt x="3594997" y="559307"/>
                    </a:moveTo>
                    <a:cubicBezTo>
                      <a:pt x="3594997" y="247843"/>
                      <a:pt x="3342128" y="-5024"/>
                      <a:pt x="3030666" y="-5024"/>
                    </a:cubicBezTo>
                    <a:lnTo>
                      <a:pt x="559406" y="-5024"/>
                    </a:lnTo>
                    <a:cubicBezTo>
                      <a:pt x="247943" y="-5024"/>
                      <a:pt x="-4925" y="247843"/>
                      <a:pt x="-4925" y="559307"/>
                    </a:cubicBezTo>
                    <a:cubicBezTo>
                      <a:pt x="-4925" y="870770"/>
                      <a:pt x="247943" y="1123637"/>
                      <a:pt x="559406" y="1123637"/>
                    </a:cubicBezTo>
                    <a:lnTo>
                      <a:pt x="3030666" y="1123637"/>
                    </a:lnTo>
                    <a:cubicBezTo>
                      <a:pt x="3342128" y="1123637"/>
                      <a:pt x="3594997" y="870770"/>
                      <a:pt x="3594997" y="559307"/>
                    </a:cubicBezTo>
                    <a:close/>
                  </a:path>
                </a:pathLst>
              </a:custGeom>
              <a:solidFill>
                <a:srgbClr val="FFFFFF"/>
              </a:solidFill>
              <a:ln w="24910" cap="rnd">
                <a:solidFill>
                  <a:srgbClr val="000080"/>
                </a:solidFill>
                <a:prstDash val="solid"/>
                <a:round/>
              </a:ln>
            </p:spPr>
            <p:txBody>
              <a:bodyPr rtlCol="0" anchor="ctr"/>
              <a:lstStyle/>
              <a:p>
                <a:endParaRPr lang="en-CH" sz="4400"/>
              </a:p>
            </p:txBody>
          </p:sp>
          <p:sp>
            <p:nvSpPr>
              <p:cNvPr id="128" name="Freeform 127">
                <a:extLst>
                  <a:ext uri="{FF2B5EF4-FFF2-40B4-BE49-F238E27FC236}">
                    <a16:creationId xmlns:a16="http://schemas.microsoft.com/office/drawing/2014/main" id="{AB1A67BC-582B-B0A2-5C14-EA1F0EDA9A72}"/>
                  </a:ext>
                </a:extLst>
              </p:cNvPr>
              <p:cNvSpPr/>
              <p:nvPr/>
            </p:nvSpPr>
            <p:spPr>
              <a:xfrm>
                <a:off x="2699942" y="20237010"/>
                <a:ext cx="6143775" cy="1128661"/>
              </a:xfrm>
              <a:custGeom>
                <a:avLst/>
                <a:gdLst>
                  <a:gd name="connsiteX0" fmla="*/ 6138882 w 6143775"/>
                  <a:gd name="connsiteY0" fmla="*/ 560964 h 1128661"/>
                  <a:gd name="connsiteX1" fmla="*/ 5574553 w 6143775"/>
                  <a:gd name="connsiteY1" fmla="*/ -3367 h 1128661"/>
                  <a:gd name="connsiteX2" fmla="*/ 559439 w 6143775"/>
                  <a:gd name="connsiteY2" fmla="*/ -3367 h 1128661"/>
                  <a:gd name="connsiteX3" fmla="*/ -4894 w 6143775"/>
                  <a:gd name="connsiteY3" fmla="*/ 560964 h 1128661"/>
                  <a:gd name="connsiteX4" fmla="*/ 559439 w 6143775"/>
                  <a:gd name="connsiteY4" fmla="*/ 1125294 h 1128661"/>
                  <a:gd name="connsiteX5" fmla="*/ 5574553 w 6143775"/>
                  <a:gd name="connsiteY5" fmla="*/ 1125294 h 1128661"/>
                  <a:gd name="connsiteX6" fmla="*/ 6138882 w 6143775"/>
                  <a:gd name="connsiteY6" fmla="*/ 560964 h 1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3775" h="1128661">
                    <a:moveTo>
                      <a:pt x="6138882" y="560964"/>
                    </a:moveTo>
                    <a:cubicBezTo>
                      <a:pt x="6138882" y="249501"/>
                      <a:pt x="5885997" y="-3367"/>
                      <a:pt x="5574553" y="-3367"/>
                    </a:cubicBezTo>
                    <a:lnTo>
                      <a:pt x="559439" y="-3367"/>
                    </a:lnTo>
                    <a:cubicBezTo>
                      <a:pt x="247974" y="-3367"/>
                      <a:pt x="-4894" y="249501"/>
                      <a:pt x="-4894" y="560964"/>
                    </a:cubicBezTo>
                    <a:cubicBezTo>
                      <a:pt x="-4894" y="872427"/>
                      <a:pt x="247974" y="1125294"/>
                      <a:pt x="559439" y="1125294"/>
                    </a:cubicBezTo>
                    <a:lnTo>
                      <a:pt x="5574553" y="1125294"/>
                    </a:lnTo>
                    <a:cubicBezTo>
                      <a:pt x="5885997" y="1125294"/>
                      <a:pt x="6138882" y="872427"/>
                      <a:pt x="6138882" y="560964"/>
                    </a:cubicBezTo>
                    <a:close/>
                  </a:path>
                </a:pathLst>
              </a:custGeom>
              <a:solidFill>
                <a:srgbClr val="FFFFFF"/>
              </a:solidFill>
              <a:ln w="23686" cap="rnd">
                <a:solidFill>
                  <a:srgbClr val="000080"/>
                </a:solidFill>
                <a:prstDash val="solid"/>
                <a:round/>
              </a:ln>
            </p:spPr>
            <p:txBody>
              <a:bodyPr rtlCol="0" anchor="ctr"/>
              <a:lstStyle/>
              <a:p>
                <a:endParaRPr lang="en-CH" sz="4400"/>
              </a:p>
            </p:txBody>
          </p:sp>
          <p:sp>
            <p:nvSpPr>
              <p:cNvPr id="129" name="TextBox 128">
                <a:extLst>
                  <a:ext uri="{FF2B5EF4-FFF2-40B4-BE49-F238E27FC236}">
                    <a16:creationId xmlns:a16="http://schemas.microsoft.com/office/drawing/2014/main" id="{1FE02260-3941-FCF4-EAB3-2550A297116B}"/>
                  </a:ext>
                </a:extLst>
              </p:cNvPr>
              <p:cNvSpPr txBox="1"/>
              <p:nvPr/>
            </p:nvSpPr>
            <p:spPr>
              <a:xfrm>
                <a:off x="4076460" y="458264"/>
                <a:ext cx="2787943"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Rationale</a:t>
                </a:r>
              </a:p>
            </p:txBody>
          </p:sp>
        </p:grpSp>
        <p:grpSp>
          <p:nvGrpSpPr>
            <p:cNvPr id="130" name="Graphic 4">
              <a:extLst>
                <a:ext uri="{FF2B5EF4-FFF2-40B4-BE49-F238E27FC236}">
                  <a16:creationId xmlns:a16="http://schemas.microsoft.com/office/drawing/2014/main" id="{45B1822A-0DF2-F164-A676-8E5350C06297}"/>
                </a:ext>
              </a:extLst>
            </p:cNvPr>
            <p:cNvGrpSpPr/>
            <p:nvPr/>
          </p:nvGrpSpPr>
          <p:grpSpPr>
            <a:xfrm>
              <a:off x="23399444" y="335645"/>
              <a:ext cx="3223304" cy="1128661"/>
              <a:chOff x="23399444" y="335645"/>
              <a:chExt cx="3223304" cy="1128661"/>
            </a:xfrm>
          </p:grpSpPr>
          <p:sp>
            <p:nvSpPr>
              <p:cNvPr id="131" name="Freeform 130">
                <a:extLst>
                  <a:ext uri="{FF2B5EF4-FFF2-40B4-BE49-F238E27FC236}">
                    <a16:creationId xmlns:a16="http://schemas.microsoft.com/office/drawing/2014/main" id="{4F24FD8A-E26A-DD83-0AEB-1B965DA99D96}"/>
                  </a:ext>
                </a:extLst>
              </p:cNvPr>
              <p:cNvSpPr/>
              <p:nvPr/>
            </p:nvSpPr>
            <p:spPr>
              <a:xfrm>
                <a:off x="23399444" y="335645"/>
                <a:ext cx="3223304" cy="1128661"/>
              </a:xfrm>
              <a:custGeom>
                <a:avLst/>
                <a:gdLst>
                  <a:gd name="connsiteX0" fmla="*/ 3220013 w 3223304"/>
                  <a:gd name="connsiteY0" fmla="*/ 559305 h 1128661"/>
                  <a:gd name="connsiteX1" fmla="*/ 2655684 w 3223304"/>
                  <a:gd name="connsiteY1" fmla="*/ -5025 h 1128661"/>
                  <a:gd name="connsiteX2" fmla="*/ 561039 w 3223304"/>
                  <a:gd name="connsiteY2" fmla="*/ -5025 h 1128661"/>
                  <a:gd name="connsiteX3" fmla="*/ -3291 w 3223304"/>
                  <a:gd name="connsiteY3" fmla="*/ 559305 h 1128661"/>
                  <a:gd name="connsiteX4" fmla="*/ 561039 w 3223304"/>
                  <a:gd name="connsiteY4" fmla="*/ 1123636 h 1128661"/>
                  <a:gd name="connsiteX5" fmla="*/ 2655684 w 3223304"/>
                  <a:gd name="connsiteY5" fmla="*/ 1123636 h 1128661"/>
                  <a:gd name="connsiteX6" fmla="*/ 3220013 w 3223304"/>
                  <a:gd name="connsiteY6" fmla="*/ 559305 h 1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3304" h="1128661">
                    <a:moveTo>
                      <a:pt x="3220013" y="559305"/>
                    </a:moveTo>
                    <a:cubicBezTo>
                      <a:pt x="3220013" y="247842"/>
                      <a:pt x="2967146" y="-5025"/>
                      <a:pt x="2655684" y="-5025"/>
                    </a:cubicBezTo>
                    <a:lnTo>
                      <a:pt x="561039" y="-5025"/>
                    </a:lnTo>
                    <a:cubicBezTo>
                      <a:pt x="249577" y="-5025"/>
                      <a:pt x="-3291" y="247842"/>
                      <a:pt x="-3291" y="559305"/>
                    </a:cubicBezTo>
                    <a:cubicBezTo>
                      <a:pt x="-3291" y="870768"/>
                      <a:pt x="249577" y="1123636"/>
                      <a:pt x="561039" y="1123636"/>
                    </a:cubicBezTo>
                    <a:lnTo>
                      <a:pt x="2655684" y="1123636"/>
                    </a:lnTo>
                    <a:cubicBezTo>
                      <a:pt x="2967146" y="1123636"/>
                      <a:pt x="3220013" y="870768"/>
                      <a:pt x="3220013" y="559305"/>
                    </a:cubicBezTo>
                    <a:close/>
                  </a:path>
                </a:pathLst>
              </a:custGeom>
              <a:solidFill>
                <a:srgbClr val="FFFFFF"/>
              </a:solidFill>
              <a:ln w="24984" cap="rnd">
                <a:solidFill>
                  <a:srgbClr val="000080"/>
                </a:solidFill>
                <a:prstDash val="solid"/>
                <a:round/>
              </a:ln>
            </p:spPr>
            <p:txBody>
              <a:bodyPr rtlCol="0" anchor="ctr"/>
              <a:lstStyle/>
              <a:p>
                <a:endParaRPr lang="en-CH" sz="4400"/>
              </a:p>
            </p:txBody>
          </p:sp>
          <p:sp>
            <p:nvSpPr>
              <p:cNvPr id="132" name="TextBox 131">
                <a:extLst>
                  <a:ext uri="{FF2B5EF4-FFF2-40B4-BE49-F238E27FC236}">
                    <a16:creationId xmlns:a16="http://schemas.microsoft.com/office/drawing/2014/main" id="{183858C9-696C-7970-484E-68B2F96B96C2}"/>
                  </a:ext>
                </a:extLst>
              </p:cNvPr>
              <p:cNvSpPr txBox="1"/>
              <p:nvPr/>
            </p:nvSpPr>
            <p:spPr>
              <a:xfrm>
                <a:off x="23788523" y="480649"/>
                <a:ext cx="2549096"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Methods</a:t>
                </a:r>
              </a:p>
            </p:txBody>
          </p:sp>
        </p:grpSp>
        <p:sp>
          <p:nvSpPr>
            <p:cNvPr id="133" name="Freeform 132">
              <a:extLst>
                <a:ext uri="{FF2B5EF4-FFF2-40B4-BE49-F238E27FC236}">
                  <a16:creationId xmlns:a16="http://schemas.microsoft.com/office/drawing/2014/main" id="{584FDEB1-935E-0876-6234-5FC79BA96D9A}"/>
                </a:ext>
              </a:extLst>
            </p:cNvPr>
            <p:cNvSpPr/>
            <p:nvPr/>
          </p:nvSpPr>
          <p:spPr>
            <a:xfrm>
              <a:off x="11699738" y="335645"/>
              <a:ext cx="6299862" cy="1128661"/>
            </a:xfrm>
            <a:custGeom>
              <a:avLst/>
              <a:gdLst>
                <a:gd name="connsiteX0" fmla="*/ 6295725 w 6299862"/>
                <a:gd name="connsiteY0" fmla="*/ 559305 h 1128661"/>
                <a:gd name="connsiteX1" fmla="*/ 5731393 w 6299862"/>
                <a:gd name="connsiteY1" fmla="*/ -5025 h 1128661"/>
                <a:gd name="connsiteX2" fmla="*/ 560191 w 6299862"/>
                <a:gd name="connsiteY2" fmla="*/ -5025 h 1128661"/>
                <a:gd name="connsiteX3" fmla="*/ -4137 w 6299862"/>
                <a:gd name="connsiteY3" fmla="*/ 559305 h 1128661"/>
                <a:gd name="connsiteX4" fmla="*/ 560191 w 6299862"/>
                <a:gd name="connsiteY4" fmla="*/ 1123636 h 1128661"/>
                <a:gd name="connsiteX5" fmla="*/ 5731393 w 6299862"/>
                <a:gd name="connsiteY5" fmla="*/ 1123636 h 1128661"/>
                <a:gd name="connsiteX6" fmla="*/ 6295725 w 6299862"/>
                <a:gd name="connsiteY6" fmla="*/ 559305 h 1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9862" h="1128661">
                  <a:moveTo>
                    <a:pt x="6295725" y="559305"/>
                  </a:moveTo>
                  <a:cubicBezTo>
                    <a:pt x="6295725" y="247842"/>
                    <a:pt x="6042870" y="-5025"/>
                    <a:pt x="5731393" y="-5025"/>
                  </a:cubicBezTo>
                  <a:lnTo>
                    <a:pt x="560191" y="-5025"/>
                  </a:lnTo>
                  <a:cubicBezTo>
                    <a:pt x="248730" y="-5025"/>
                    <a:pt x="-4137" y="247842"/>
                    <a:pt x="-4137" y="559305"/>
                  </a:cubicBezTo>
                  <a:cubicBezTo>
                    <a:pt x="-4137" y="870768"/>
                    <a:pt x="248730" y="1123636"/>
                    <a:pt x="560191" y="1123636"/>
                  </a:cubicBezTo>
                  <a:lnTo>
                    <a:pt x="5731393" y="1123636"/>
                  </a:lnTo>
                  <a:cubicBezTo>
                    <a:pt x="6042870" y="1123636"/>
                    <a:pt x="6295725" y="870768"/>
                    <a:pt x="6295725" y="559305"/>
                  </a:cubicBezTo>
                  <a:close/>
                </a:path>
              </a:pathLst>
            </a:custGeom>
            <a:solidFill>
              <a:srgbClr val="FFFFFF"/>
            </a:solidFill>
            <a:ln w="23605" cap="rnd">
              <a:solidFill>
                <a:srgbClr val="000080"/>
              </a:solidFill>
              <a:prstDash val="solid"/>
              <a:round/>
            </a:ln>
          </p:spPr>
          <p:txBody>
            <a:bodyPr rtlCol="0" anchor="ctr"/>
            <a:lstStyle/>
            <a:p>
              <a:endParaRPr lang="en-CH" sz="4400"/>
            </a:p>
          </p:txBody>
        </p:sp>
        <p:sp>
          <p:nvSpPr>
            <p:cNvPr id="134" name="Freeform 133">
              <a:extLst>
                <a:ext uri="{FF2B5EF4-FFF2-40B4-BE49-F238E27FC236}">
                  <a16:creationId xmlns:a16="http://schemas.microsoft.com/office/drawing/2014/main" id="{80C8CD90-8BEB-34FB-407B-CE8F2B6A6C3C}"/>
                </a:ext>
              </a:extLst>
            </p:cNvPr>
            <p:cNvSpPr/>
            <p:nvPr/>
          </p:nvSpPr>
          <p:spPr>
            <a:xfrm>
              <a:off x="12599714" y="20236985"/>
              <a:ext cx="9716429" cy="1128661"/>
            </a:xfrm>
            <a:custGeom>
              <a:avLst/>
              <a:gdLst>
                <a:gd name="connsiteX0" fmla="*/ 9712510 w 9716429"/>
                <a:gd name="connsiteY0" fmla="*/ 560964 h 1128661"/>
                <a:gd name="connsiteX1" fmla="*/ 9148179 w 9716429"/>
                <a:gd name="connsiteY1" fmla="*/ -3367 h 1128661"/>
                <a:gd name="connsiteX2" fmla="*/ 560410 w 9716429"/>
                <a:gd name="connsiteY2" fmla="*/ -3367 h 1128661"/>
                <a:gd name="connsiteX3" fmla="*/ -3920 w 9716429"/>
                <a:gd name="connsiteY3" fmla="*/ 560964 h 1128661"/>
                <a:gd name="connsiteX4" fmla="*/ 560410 w 9716429"/>
                <a:gd name="connsiteY4" fmla="*/ 1125294 h 1128661"/>
                <a:gd name="connsiteX5" fmla="*/ 9148179 w 9716429"/>
                <a:gd name="connsiteY5" fmla="*/ 1125294 h 1128661"/>
                <a:gd name="connsiteX6" fmla="*/ 9712510 w 9716429"/>
                <a:gd name="connsiteY6" fmla="*/ 560964 h 1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16429" h="1128661">
                  <a:moveTo>
                    <a:pt x="9712510" y="560964"/>
                  </a:moveTo>
                  <a:cubicBezTo>
                    <a:pt x="9712510" y="249500"/>
                    <a:pt x="9459598" y="-3367"/>
                    <a:pt x="9148179" y="-3367"/>
                  </a:cubicBezTo>
                  <a:lnTo>
                    <a:pt x="560410" y="-3367"/>
                  </a:lnTo>
                  <a:cubicBezTo>
                    <a:pt x="248948" y="-3367"/>
                    <a:pt x="-3920" y="249500"/>
                    <a:pt x="-3920" y="560964"/>
                  </a:cubicBezTo>
                  <a:cubicBezTo>
                    <a:pt x="-3920" y="872427"/>
                    <a:pt x="248948" y="1125294"/>
                    <a:pt x="560410" y="1125294"/>
                  </a:cubicBezTo>
                  <a:lnTo>
                    <a:pt x="9148179" y="1125294"/>
                  </a:lnTo>
                  <a:cubicBezTo>
                    <a:pt x="9459598" y="1125294"/>
                    <a:pt x="9712510" y="872427"/>
                    <a:pt x="9712510" y="560964"/>
                  </a:cubicBezTo>
                  <a:close/>
                </a:path>
              </a:pathLst>
            </a:custGeom>
            <a:solidFill>
              <a:srgbClr val="FFFFFF"/>
            </a:solidFill>
            <a:ln w="22152" cap="rnd">
              <a:solidFill>
                <a:srgbClr val="000080"/>
              </a:solidFill>
              <a:prstDash val="solid"/>
              <a:round/>
            </a:ln>
          </p:spPr>
          <p:txBody>
            <a:bodyPr rtlCol="0" anchor="ctr"/>
            <a:lstStyle/>
            <a:p>
              <a:endParaRPr lang="en-CH" sz="4400"/>
            </a:p>
          </p:txBody>
        </p:sp>
        <p:sp>
          <p:nvSpPr>
            <p:cNvPr id="135" name="Freeform 134">
              <a:extLst>
                <a:ext uri="{FF2B5EF4-FFF2-40B4-BE49-F238E27FC236}">
                  <a16:creationId xmlns:a16="http://schemas.microsoft.com/office/drawing/2014/main" id="{001BA1A9-8FE6-5D32-5F9E-804F162115E5}"/>
                </a:ext>
              </a:extLst>
            </p:cNvPr>
            <p:cNvSpPr/>
            <p:nvPr/>
          </p:nvSpPr>
          <p:spPr>
            <a:xfrm>
              <a:off x="25199461" y="20236985"/>
              <a:ext cx="5097824" cy="1128661"/>
            </a:xfrm>
            <a:custGeom>
              <a:avLst/>
              <a:gdLst>
                <a:gd name="connsiteX0" fmla="*/ 5094762 w 5097824"/>
                <a:gd name="connsiteY0" fmla="*/ 560964 h 1128661"/>
                <a:gd name="connsiteX1" fmla="*/ 4530431 w 5097824"/>
                <a:gd name="connsiteY1" fmla="*/ -3367 h 1128661"/>
                <a:gd name="connsiteX2" fmla="*/ 561269 w 5097824"/>
                <a:gd name="connsiteY2" fmla="*/ -3367 h 1128661"/>
                <a:gd name="connsiteX3" fmla="*/ -3063 w 5097824"/>
                <a:gd name="connsiteY3" fmla="*/ 560964 h 1128661"/>
                <a:gd name="connsiteX4" fmla="*/ 561269 w 5097824"/>
                <a:gd name="connsiteY4" fmla="*/ 1125294 h 1128661"/>
                <a:gd name="connsiteX5" fmla="*/ 4530431 w 5097824"/>
                <a:gd name="connsiteY5" fmla="*/ 1125294 h 1128661"/>
                <a:gd name="connsiteX6" fmla="*/ 5094762 w 5097824"/>
                <a:gd name="connsiteY6" fmla="*/ 560964 h 112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7824" h="1128661">
                  <a:moveTo>
                    <a:pt x="5094762" y="560964"/>
                  </a:moveTo>
                  <a:cubicBezTo>
                    <a:pt x="5094762" y="249500"/>
                    <a:pt x="4841896" y="-3367"/>
                    <a:pt x="4530431" y="-3367"/>
                  </a:cubicBezTo>
                  <a:lnTo>
                    <a:pt x="561269" y="-3367"/>
                  </a:lnTo>
                  <a:cubicBezTo>
                    <a:pt x="249807" y="-3367"/>
                    <a:pt x="-3063" y="249500"/>
                    <a:pt x="-3063" y="560964"/>
                  </a:cubicBezTo>
                  <a:cubicBezTo>
                    <a:pt x="-3063" y="872427"/>
                    <a:pt x="249805" y="1125294"/>
                    <a:pt x="561269" y="1125294"/>
                  </a:cubicBezTo>
                  <a:lnTo>
                    <a:pt x="4530431" y="1125294"/>
                  </a:lnTo>
                  <a:cubicBezTo>
                    <a:pt x="4841896" y="1125294"/>
                    <a:pt x="5094762" y="872427"/>
                    <a:pt x="5094762" y="560964"/>
                  </a:cubicBezTo>
                  <a:close/>
                </a:path>
              </a:pathLst>
            </a:custGeom>
            <a:solidFill>
              <a:srgbClr val="FFFFFF"/>
            </a:solidFill>
            <a:ln w="24238" cap="rnd">
              <a:solidFill>
                <a:srgbClr val="000080"/>
              </a:solidFill>
              <a:prstDash val="solid"/>
              <a:round/>
            </a:ln>
          </p:spPr>
          <p:txBody>
            <a:bodyPr rtlCol="0" anchor="ctr"/>
            <a:lstStyle/>
            <a:p>
              <a:endParaRPr lang="en-CH" sz="4400"/>
            </a:p>
          </p:txBody>
        </p:sp>
        <p:grpSp>
          <p:nvGrpSpPr>
            <p:cNvPr id="136" name="Graphic 4">
              <a:extLst>
                <a:ext uri="{FF2B5EF4-FFF2-40B4-BE49-F238E27FC236}">
                  <a16:creationId xmlns:a16="http://schemas.microsoft.com/office/drawing/2014/main" id="{1F937F73-E35E-645C-E58F-8F2BE4CB0122}"/>
                </a:ext>
              </a:extLst>
            </p:cNvPr>
            <p:cNvGrpSpPr/>
            <p:nvPr/>
          </p:nvGrpSpPr>
          <p:grpSpPr>
            <a:xfrm>
              <a:off x="13890622" y="4184353"/>
              <a:ext cx="1790619" cy="1859304"/>
              <a:chOff x="13890622" y="4184353"/>
              <a:chExt cx="1790619" cy="1859304"/>
            </a:xfrm>
          </p:grpSpPr>
          <p:sp>
            <p:nvSpPr>
              <p:cNvPr id="137" name="Freeform 136">
                <a:extLst>
                  <a:ext uri="{FF2B5EF4-FFF2-40B4-BE49-F238E27FC236}">
                    <a16:creationId xmlns:a16="http://schemas.microsoft.com/office/drawing/2014/main" id="{FC744C46-0865-1182-EAAC-9AE5E512CDB9}"/>
                  </a:ext>
                </a:extLst>
              </p:cNvPr>
              <p:cNvSpPr/>
              <p:nvPr/>
            </p:nvSpPr>
            <p:spPr>
              <a:xfrm>
                <a:off x="14185173" y="4963783"/>
                <a:ext cx="1101980" cy="798364"/>
              </a:xfrm>
              <a:custGeom>
                <a:avLst/>
                <a:gdLst>
                  <a:gd name="connsiteX0" fmla="*/ 728959 w 1101980"/>
                  <a:gd name="connsiteY0" fmla="*/ 796122 h 798364"/>
                  <a:gd name="connsiteX1" fmla="*/ 947636 w 1101980"/>
                  <a:gd name="connsiteY1" fmla="*/ 81184 h 798364"/>
                  <a:gd name="connsiteX2" fmla="*/ 924276 w 1101980"/>
                  <a:gd name="connsiteY2" fmla="*/ 74388 h 798364"/>
                  <a:gd name="connsiteX3" fmla="*/ 703585 w 1101980"/>
                  <a:gd name="connsiteY3" fmla="*/ 795952 h 798364"/>
                  <a:gd name="connsiteX4" fmla="*/ 627026 w 1101980"/>
                  <a:gd name="connsiteY4" fmla="*/ 795439 h 798364"/>
                  <a:gd name="connsiteX5" fmla="*/ 741553 w 1101980"/>
                  <a:gd name="connsiteY5" fmla="*/ 60375 h 798364"/>
                  <a:gd name="connsiteX6" fmla="*/ 717344 w 1101980"/>
                  <a:gd name="connsiteY6" fmla="*/ 57374 h 798364"/>
                  <a:gd name="connsiteX7" fmla="*/ 602362 w 1101980"/>
                  <a:gd name="connsiteY7" fmla="*/ 795273 h 798364"/>
                  <a:gd name="connsiteX8" fmla="*/ 531641 w 1101980"/>
                  <a:gd name="connsiteY8" fmla="*/ 794799 h 798364"/>
                  <a:gd name="connsiteX9" fmla="*/ 567779 w 1101980"/>
                  <a:gd name="connsiteY9" fmla="*/ 55914 h 798364"/>
                  <a:gd name="connsiteX10" fmla="*/ 543265 w 1101980"/>
                  <a:gd name="connsiteY10" fmla="*/ 55750 h 798364"/>
                  <a:gd name="connsiteX11" fmla="*/ 507127 w 1101980"/>
                  <a:gd name="connsiteY11" fmla="*/ 794635 h 798364"/>
                  <a:gd name="connsiteX12" fmla="*/ 446589 w 1101980"/>
                  <a:gd name="connsiteY12" fmla="*/ 794229 h 798364"/>
                  <a:gd name="connsiteX13" fmla="*/ 404666 w 1101980"/>
                  <a:gd name="connsiteY13" fmla="*/ 69516 h 798364"/>
                  <a:gd name="connsiteX14" fmla="*/ 380164 w 1101980"/>
                  <a:gd name="connsiteY14" fmla="*/ 72190 h 798364"/>
                  <a:gd name="connsiteX15" fmla="*/ 421924 w 1101980"/>
                  <a:gd name="connsiteY15" fmla="*/ 794063 h 798364"/>
                  <a:gd name="connsiteX16" fmla="*/ 343240 w 1101980"/>
                  <a:gd name="connsiteY16" fmla="*/ 793535 h 798364"/>
                  <a:gd name="connsiteX17" fmla="*/ 196190 w 1101980"/>
                  <a:gd name="connsiteY17" fmla="*/ 83744 h 798364"/>
                  <a:gd name="connsiteX18" fmla="*/ 172198 w 1101980"/>
                  <a:gd name="connsiteY18" fmla="*/ 90206 h 798364"/>
                  <a:gd name="connsiteX19" fmla="*/ 317866 w 1101980"/>
                  <a:gd name="connsiteY19" fmla="*/ 793365 h 798364"/>
                  <a:gd name="connsiteX20" fmla="*/ 265821 w 1101980"/>
                  <a:gd name="connsiteY20" fmla="*/ 793016 h 798364"/>
                  <a:gd name="connsiteX21" fmla="*/ 38698 w 1101980"/>
                  <a:gd name="connsiteY21" fmla="*/ 0 h 798364"/>
                  <a:gd name="connsiteX22" fmla="*/ 1101980 w 1101980"/>
                  <a:gd name="connsiteY22" fmla="*/ 7131 h 798364"/>
                  <a:gd name="connsiteX23" fmla="*/ 797462 w 1101980"/>
                  <a:gd name="connsiteY23" fmla="*/ 796582 h 798364"/>
                  <a:gd name="connsiteX24" fmla="*/ 728959 w 1101980"/>
                  <a:gd name="connsiteY24" fmla="*/ 796122 h 79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1980" h="798364">
                    <a:moveTo>
                      <a:pt x="728959" y="796122"/>
                    </a:moveTo>
                    <a:lnTo>
                      <a:pt x="947636" y="81184"/>
                    </a:lnTo>
                    <a:lnTo>
                      <a:pt x="924276" y="74388"/>
                    </a:lnTo>
                    <a:lnTo>
                      <a:pt x="703585" y="795952"/>
                    </a:lnTo>
                    <a:lnTo>
                      <a:pt x="627026" y="795439"/>
                    </a:lnTo>
                    <a:lnTo>
                      <a:pt x="741553" y="60375"/>
                    </a:lnTo>
                    <a:lnTo>
                      <a:pt x="717344" y="57374"/>
                    </a:lnTo>
                    <a:lnTo>
                      <a:pt x="602362" y="795273"/>
                    </a:lnTo>
                    <a:lnTo>
                      <a:pt x="531641" y="794799"/>
                    </a:lnTo>
                    <a:lnTo>
                      <a:pt x="567779" y="55914"/>
                    </a:lnTo>
                    <a:lnTo>
                      <a:pt x="543265" y="55750"/>
                    </a:lnTo>
                    <a:lnTo>
                      <a:pt x="507127" y="794635"/>
                    </a:lnTo>
                    <a:lnTo>
                      <a:pt x="446589" y="794229"/>
                    </a:lnTo>
                    <a:lnTo>
                      <a:pt x="404666" y="69516"/>
                    </a:lnTo>
                    <a:lnTo>
                      <a:pt x="380164" y="72190"/>
                    </a:lnTo>
                    <a:lnTo>
                      <a:pt x="421924" y="794063"/>
                    </a:lnTo>
                    <a:lnTo>
                      <a:pt x="343240" y="793535"/>
                    </a:lnTo>
                    <a:lnTo>
                      <a:pt x="196190" y="83744"/>
                    </a:lnTo>
                    <a:lnTo>
                      <a:pt x="172198" y="90206"/>
                    </a:lnTo>
                    <a:lnTo>
                      <a:pt x="317866" y="793365"/>
                    </a:lnTo>
                    <a:lnTo>
                      <a:pt x="265821" y="793016"/>
                    </a:lnTo>
                    <a:lnTo>
                      <a:pt x="38698" y="0"/>
                    </a:lnTo>
                    <a:lnTo>
                      <a:pt x="1101980" y="7131"/>
                    </a:lnTo>
                    <a:lnTo>
                      <a:pt x="797462" y="796582"/>
                    </a:lnTo>
                    <a:lnTo>
                      <a:pt x="728959" y="796122"/>
                    </a:lnTo>
                    <a:close/>
                  </a:path>
                </a:pathLst>
              </a:custGeom>
              <a:solidFill>
                <a:srgbClr val="606CA1"/>
              </a:solidFill>
              <a:ln w="15432" cap="rnd">
                <a:noFill/>
                <a:prstDash val="solid"/>
                <a:round/>
              </a:ln>
            </p:spPr>
            <p:txBody>
              <a:bodyPr rtlCol="0" anchor="ctr"/>
              <a:lstStyle/>
              <a:p>
                <a:endParaRPr lang="en-CH" sz="4400"/>
              </a:p>
            </p:txBody>
          </p:sp>
          <p:sp>
            <p:nvSpPr>
              <p:cNvPr id="138" name="Freeform 137">
                <a:extLst>
                  <a:ext uri="{FF2B5EF4-FFF2-40B4-BE49-F238E27FC236}">
                    <a16:creationId xmlns:a16="http://schemas.microsoft.com/office/drawing/2014/main" id="{857676C0-B8E1-9086-843E-C5FFF3F9A539}"/>
                  </a:ext>
                </a:extLst>
              </p:cNvPr>
              <p:cNvSpPr/>
              <p:nvPr/>
            </p:nvSpPr>
            <p:spPr>
              <a:xfrm>
                <a:off x="14106789" y="4478582"/>
                <a:ext cx="1281313" cy="780818"/>
              </a:xfrm>
              <a:custGeom>
                <a:avLst/>
                <a:gdLst>
                  <a:gd name="connsiteX0" fmla="*/ 853215 w 1281313"/>
                  <a:gd name="connsiteY0" fmla="*/ 734821 h 780818"/>
                  <a:gd name="connsiteX1" fmla="*/ 682215 w 1281313"/>
                  <a:gd name="connsiteY1" fmla="*/ 692125 h 780818"/>
                  <a:gd name="connsiteX2" fmla="*/ 492639 w 1281313"/>
                  <a:gd name="connsiteY2" fmla="*/ 764231 h 780818"/>
                  <a:gd name="connsiteX3" fmla="*/ 307961 w 1281313"/>
                  <a:gd name="connsiteY3" fmla="*/ 677685 h 780818"/>
                  <a:gd name="connsiteX4" fmla="*/ 121920 w 1281313"/>
                  <a:gd name="connsiteY4" fmla="*/ 656047 h 780818"/>
                  <a:gd name="connsiteX5" fmla="*/ 62318 w 1281313"/>
                  <a:gd name="connsiteY5" fmla="*/ 608227 h 780818"/>
                  <a:gd name="connsiteX6" fmla="*/ 48841 w 1281313"/>
                  <a:gd name="connsiteY6" fmla="*/ 593442 h 780818"/>
                  <a:gd name="connsiteX7" fmla="*/ 139010 w 1281313"/>
                  <a:gd name="connsiteY7" fmla="*/ 259606 h 780818"/>
                  <a:gd name="connsiteX8" fmla="*/ 335312 w 1281313"/>
                  <a:gd name="connsiteY8" fmla="*/ 194334 h 780818"/>
                  <a:gd name="connsiteX9" fmla="*/ 611796 w 1281313"/>
                  <a:gd name="connsiteY9" fmla="*/ 22308 h 780818"/>
                  <a:gd name="connsiteX10" fmla="*/ 884525 w 1281313"/>
                  <a:gd name="connsiteY10" fmla="*/ 211914 h 780818"/>
                  <a:gd name="connsiteX11" fmla="*/ 1157891 w 1281313"/>
                  <a:gd name="connsiteY11" fmla="*/ 253582 h 780818"/>
                  <a:gd name="connsiteX12" fmla="*/ 1215352 w 1281313"/>
                  <a:gd name="connsiteY12" fmla="*/ 584484 h 780818"/>
                  <a:gd name="connsiteX13" fmla="*/ 998850 w 1281313"/>
                  <a:gd name="connsiteY13" fmla="*/ 663664 h 780818"/>
                  <a:gd name="connsiteX14" fmla="*/ 853215 w 1281313"/>
                  <a:gd name="connsiteY14" fmla="*/ 734821 h 78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1313" h="780818">
                    <a:moveTo>
                      <a:pt x="853215" y="734821"/>
                    </a:moveTo>
                    <a:cubicBezTo>
                      <a:pt x="765403" y="748672"/>
                      <a:pt x="698226" y="692400"/>
                      <a:pt x="682215" y="692125"/>
                    </a:cubicBezTo>
                    <a:cubicBezTo>
                      <a:pt x="657575" y="733369"/>
                      <a:pt x="581106" y="763930"/>
                      <a:pt x="492639" y="764231"/>
                    </a:cubicBezTo>
                    <a:cubicBezTo>
                      <a:pt x="393219" y="764588"/>
                      <a:pt x="314051" y="726597"/>
                      <a:pt x="307961" y="677685"/>
                    </a:cubicBezTo>
                    <a:cubicBezTo>
                      <a:pt x="249497" y="690176"/>
                      <a:pt x="177652" y="683159"/>
                      <a:pt x="121920" y="656047"/>
                    </a:cubicBezTo>
                    <a:cubicBezTo>
                      <a:pt x="94291" y="642601"/>
                      <a:pt x="74250" y="625961"/>
                      <a:pt x="62318" y="608227"/>
                    </a:cubicBezTo>
                    <a:cubicBezTo>
                      <a:pt x="57573" y="603577"/>
                      <a:pt x="53070" y="598654"/>
                      <a:pt x="48841" y="593442"/>
                    </a:cubicBezTo>
                    <a:cubicBezTo>
                      <a:pt x="-27773" y="499149"/>
                      <a:pt x="12629" y="349562"/>
                      <a:pt x="139010" y="259606"/>
                    </a:cubicBezTo>
                    <a:cubicBezTo>
                      <a:pt x="200265" y="216009"/>
                      <a:pt x="270465" y="194363"/>
                      <a:pt x="335312" y="194334"/>
                    </a:cubicBezTo>
                    <a:cubicBezTo>
                      <a:pt x="370555" y="99386"/>
                      <a:pt x="482039" y="26632"/>
                      <a:pt x="611796" y="22308"/>
                    </a:cubicBezTo>
                    <a:cubicBezTo>
                      <a:pt x="757608" y="17450"/>
                      <a:pt x="874547" y="100739"/>
                      <a:pt x="884525" y="211914"/>
                    </a:cubicBezTo>
                    <a:cubicBezTo>
                      <a:pt x="970025" y="181067"/>
                      <a:pt x="1075549" y="194079"/>
                      <a:pt x="1157891" y="253582"/>
                    </a:cubicBezTo>
                    <a:cubicBezTo>
                      <a:pt x="1275656" y="338681"/>
                      <a:pt x="1301419" y="486960"/>
                      <a:pt x="1215352" y="584484"/>
                    </a:cubicBezTo>
                    <a:cubicBezTo>
                      <a:pt x="1163032" y="643797"/>
                      <a:pt x="1081331" y="670768"/>
                      <a:pt x="998850" y="663664"/>
                    </a:cubicBezTo>
                    <a:cubicBezTo>
                      <a:pt x="962639" y="688971"/>
                      <a:pt x="933633" y="722127"/>
                      <a:pt x="853215" y="734821"/>
                    </a:cubicBezTo>
                    <a:close/>
                  </a:path>
                </a:pathLst>
              </a:custGeom>
              <a:solidFill>
                <a:srgbClr val="606CA1"/>
              </a:solidFill>
              <a:ln w="20607" cap="sq">
                <a:solidFill>
                  <a:srgbClr val="F3F4F7"/>
                </a:solidFill>
                <a:prstDash val="solid"/>
                <a:round/>
              </a:ln>
            </p:spPr>
            <p:txBody>
              <a:bodyPr rtlCol="0" anchor="ctr"/>
              <a:lstStyle/>
              <a:p>
                <a:endParaRPr lang="en-CH" sz="4400"/>
              </a:p>
            </p:txBody>
          </p:sp>
          <p:sp>
            <p:nvSpPr>
              <p:cNvPr id="139" name="Freeform 138">
                <a:extLst>
                  <a:ext uri="{FF2B5EF4-FFF2-40B4-BE49-F238E27FC236}">
                    <a16:creationId xmlns:a16="http://schemas.microsoft.com/office/drawing/2014/main" id="{F23D4945-839B-5C0D-0710-3E3491F3628E}"/>
                  </a:ext>
                </a:extLst>
              </p:cNvPr>
              <p:cNvSpPr/>
              <p:nvPr/>
            </p:nvSpPr>
            <p:spPr>
              <a:xfrm>
                <a:off x="14444935" y="4780486"/>
                <a:ext cx="78886" cy="106115"/>
              </a:xfrm>
              <a:custGeom>
                <a:avLst/>
                <a:gdLst>
                  <a:gd name="connsiteX0" fmla="*/ 64952 w 78886"/>
                  <a:gd name="connsiteY0" fmla="*/ 6098 h 106115"/>
                  <a:gd name="connsiteX1" fmla="*/ 43783 w 78886"/>
                  <a:gd name="connsiteY1" fmla="*/ 13318 h 106115"/>
                  <a:gd name="connsiteX2" fmla="*/ 7235 w 78886"/>
                  <a:gd name="connsiteY2" fmla="*/ 80601 h 106115"/>
                  <a:gd name="connsiteX3" fmla="*/ 13934 w 78886"/>
                  <a:gd name="connsiteY3" fmla="*/ 100018 h 106115"/>
                  <a:gd name="connsiteX4" fmla="*/ 35103 w 78886"/>
                  <a:gd name="connsiteY4" fmla="*/ 92797 h 106115"/>
                  <a:gd name="connsiteX5" fmla="*/ 71652 w 78886"/>
                  <a:gd name="connsiteY5" fmla="*/ 25515 h 106115"/>
                  <a:gd name="connsiteX6" fmla="*/ 64952 w 78886"/>
                  <a:gd name="connsiteY6" fmla="*/ 6098 h 10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886" h="106115">
                    <a:moveTo>
                      <a:pt x="64952" y="6098"/>
                    </a:moveTo>
                    <a:cubicBezTo>
                      <a:pt x="57260" y="2732"/>
                      <a:pt x="47776" y="5968"/>
                      <a:pt x="43783" y="13318"/>
                    </a:cubicBezTo>
                    <a:lnTo>
                      <a:pt x="7235" y="80601"/>
                    </a:lnTo>
                    <a:cubicBezTo>
                      <a:pt x="3242" y="87951"/>
                      <a:pt x="6243" y="96651"/>
                      <a:pt x="13934" y="100018"/>
                    </a:cubicBezTo>
                    <a:cubicBezTo>
                      <a:pt x="21626" y="103384"/>
                      <a:pt x="31111" y="100148"/>
                      <a:pt x="35103" y="92797"/>
                    </a:cubicBezTo>
                    <a:lnTo>
                      <a:pt x="71652" y="25515"/>
                    </a:lnTo>
                    <a:cubicBezTo>
                      <a:pt x="75644" y="18165"/>
                      <a:pt x="72644" y="9464"/>
                      <a:pt x="64952" y="6098"/>
                    </a:cubicBezTo>
                    <a:close/>
                  </a:path>
                </a:pathLst>
              </a:custGeom>
              <a:solidFill>
                <a:srgbClr val="F3F4F7"/>
              </a:solidFill>
              <a:ln w="7802" cap="rnd">
                <a:noFill/>
                <a:prstDash val="solid"/>
                <a:round/>
              </a:ln>
            </p:spPr>
            <p:txBody>
              <a:bodyPr rtlCol="0" anchor="ctr"/>
              <a:lstStyle/>
              <a:p>
                <a:endParaRPr lang="en-CH" sz="4400"/>
              </a:p>
            </p:txBody>
          </p:sp>
          <p:sp>
            <p:nvSpPr>
              <p:cNvPr id="140" name="Freeform 139">
                <a:extLst>
                  <a:ext uri="{FF2B5EF4-FFF2-40B4-BE49-F238E27FC236}">
                    <a16:creationId xmlns:a16="http://schemas.microsoft.com/office/drawing/2014/main" id="{86E54626-A4B8-E7E7-EEAE-60BB59D71CEE}"/>
                  </a:ext>
                </a:extLst>
              </p:cNvPr>
              <p:cNvSpPr/>
              <p:nvPr/>
            </p:nvSpPr>
            <p:spPr>
              <a:xfrm>
                <a:off x="14582065" y="5019941"/>
                <a:ext cx="103962" cy="84395"/>
              </a:xfrm>
              <a:custGeom>
                <a:avLst/>
                <a:gdLst>
                  <a:gd name="connsiteX0" fmla="*/ 10059 w 103962"/>
                  <a:gd name="connsiteY0" fmla="*/ 12097 h 84395"/>
                  <a:gd name="connsiteX1" fmla="*/ 12750 w 103962"/>
                  <a:gd name="connsiteY1" fmla="*/ 33348 h 84395"/>
                  <a:gd name="connsiteX2" fmla="*/ 71095 w 103962"/>
                  <a:gd name="connsiteY2" fmla="*/ 75241 h 84395"/>
                  <a:gd name="connsiteX3" fmla="*/ 93903 w 103962"/>
                  <a:gd name="connsiteY3" fmla="*/ 72299 h 84395"/>
                  <a:gd name="connsiteX4" fmla="*/ 91212 w 103962"/>
                  <a:gd name="connsiteY4" fmla="*/ 51047 h 84395"/>
                  <a:gd name="connsiteX5" fmla="*/ 32867 w 103962"/>
                  <a:gd name="connsiteY5" fmla="*/ 9155 h 84395"/>
                  <a:gd name="connsiteX6" fmla="*/ 10059 w 103962"/>
                  <a:gd name="connsiteY6" fmla="*/ 12097 h 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2" h="84395">
                    <a:moveTo>
                      <a:pt x="10059" y="12097"/>
                    </a:moveTo>
                    <a:cubicBezTo>
                      <a:pt x="4506" y="18774"/>
                      <a:pt x="5712" y="28295"/>
                      <a:pt x="12750" y="33348"/>
                    </a:cubicBezTo>
                    <a:lnTo>
                      <a:pt x="71095" y="75241"/>
                    </a:lnTo>
                    <a:cubicBezTo>
                      <a:pt x="78132" y="80294"/>
                      <a:pt x="88351" y="78976"/>
                      <a:pt x="93903" y="72299"/>
                    </a:cubicBezTo>
                    <a:cubicBezTo>
                      <a:pt x="99456" y="65621"/>
                      <a:pt x="98250" y="56100"/>
                      <a:pt x="91212" y="51047"/>
                    </a:cubicBezTo>
                    <a:lnTo>
                      <a:pt x="32867" y="9155"/>
                    </a:lnTo>
                    <a:cubicBezTo>
                      <a:pt x="25830" y="4102"/>
                      <a:pt x="15611" y="5419"/>
                      <a:pt x="10059" y="12097"/>
                    </a:cubicBezTo>
                    <a:close/>
                  </a:path>
                </a:pathLst>
              </a:custGeom>
              <a:solidFill>
                <a:srgbClr val="F3F4F7"/>
              </a:solidFill>
              <a:ln w="7910" cap="rnd">
                <a:noFill/>
                <a:prstDash val="solid"/>
                <a:round/>
              </a:ln>
            </p:spPr>
            <p:txBody>
              <a:bodyPr rtlCol="0" anchor="ctr"/>
              <a:lstStyle/>
              <a:p>
                <a:endParaRPr lang="en-CH" sz="4400"/>
              </a:p>
            </p:txBody>
          </p:sp>
          <p:sp>
            <p:nvSpPr>
              <p:cNvPr id="141" name="Freeform 140">
                <a:extLst>
                  <a:ext uri="{FF2B5EF4-FFF2-40B4-BE49-F238E27FC236}">
                    <a16:creationId xmlns:a16="http://schemas.microsoft.com/office/drawing/2014/main" id="{E39277CB-7298-25AA-BF28-3F2A762A57D9}"/>
                  </a:ext>
                </a:extLst>
              </p:cNvPr>
              <p:cNvSpPr/>
              <p:nvPr/>
            </p:nvSpPr>
            <p:spPr>
              <a:xfrm>
                <a:off x="14760752" y="4662060"/>
                <a:ext cx="112674" cy="60928"/>
              </a:xfrm>
              <a:custGeom>
                <a:avLst/>
                <a:gdLst>
                  <a:gd name="connsiteX0" fmla="*/ 5988 w 112674"/>
                  <a:gd name="connsiteY0" fmla="*/ 14145 h 60928"/>
                  <a:gd name="connsiteX1" fmla="*/ 14559 w 112674"/>
                  <a:gd name="connsiteY1" fmla="*/ 33009 h 60928"/>
                  <a:gd name="connsiteX2" fmla="*/ 86140 w 112674"/>
                  <a:gd name="connsiteY2" fmla="*/ 56209 h 60928"/>
                  <a:gd name="connsiteX3" fmla="*/ 106687 w 112674"/>
                  <a:gd name="connsiteY3" fmla="*/ 46783 h 60928"/>
                  <a:gd name="connsiteX4" fmla="*/ 98115 w 112674"/>
                  <a:gd name="connsiteY4" fmla="*/ 27920 h 60928"/>
                  <a:gd name="connsiteX5" fmla="*/ 26535 w 112674"/>
                  <a:gd name="connsiteY5" fmla="*/ 4719 h 60928"/>
                  <a:gd name="connsiteX6" fmla="*/ 5988 w 112674"/>
                  <a:gd name="connsiteY6" fmla="*/ 14145 h 6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674" h="60928">
                    <a:moveTo>
                      <a:pt x="5988" y="14145"/>
                    </a:moveTo>
                    <a:cubicBezTo>
                      <a:pt x="2682" y="21953"/>
                      <a:pt x="6523" y="30404"/>
                      <a:pt x="14559" y="33009"/>
                    </a:cubicBezTo>
                    <a:lnTo>
                      <a:pt x="86140" y="56209"/>
                    </a:lnTo>
                    <a:cubicBezTo>
                      <a:pt x="94176" y="58814"/>
                      <a:pt x="103381" y="54592"/>
                      <a:pt x="106687" y="46783"/>
                    </a:cubicBezTo>
                    <a:cubicBezTo>
                      <a:pt x="109992" y="38975"/>
                      <a:pt x="106151" y="30524"/>
                      <a:pt x="98115" y="27920"/>
                    </a:cubicBezTo>
                    <a:lnTo>
                      <a:pt x="26535" y="4719"/>
                    </a:lnTo>
                    <a:cubicBezTo>
                      <a:pt x="18498" y="2114"/>
                      <a:pt x="9293" y="6337"/>
                      <a:pt x="5988" y="14145"/>
                    </a:cubicBezTo>
                    <a:close/>
                  </a:path>
                </a:pathLst>
              </a:custGeom>
              <a:solidFill>
                <a:srgbClr val="F3F4F7"/>
              </a:solidFill>
              <a:ln w="7846" cap="rnd">
                <a:noFill/>
                <a:prstDash val="solid"/>
                <a:round/>
              </a:ln>
            </p:spPr>
            <p:txBody>
              <a:bodyPr rtlCol="0" anchor="ctr"/>
              <a:lstStyle/>
              <a:p>
                <a:endParaRPr lang="en-CH" sz="4400"/>
              </a:p>
            </p:txBody>
          </p:sp>
          <p:sp>
            <p:nvSpPr>
              <p:cNvPr id="142" name="Freeform 141">
                <a:extLst>
                  <a:ext uri="{FF2B5EF4-FFF2-40B4-BE49-F238E27FC236}">
                    <a16:creationId xmlns:a16="http://schemas.microsoft.com/office/drawing/2014/main" id="{A1AB9717-4443-B517-F59E-487ED8912D11}"/>
                  </a:ext>
                </a:extLst>
              </p:cNvPr>
              <p:cNvSpPr/>
              <p:nvPr/>
            </p:nvSpPr>
            <p:spPr>
              <a:xfrm>
                <a:off x="14593148" y="4598908"/>
                <a:ext cx="112947" cy="70048"/>
              </a:xfrm>
              <a:custGeom>
                <a:avLst/>
                <a:gdLst>
                  <a:gd name="connsiteX0" fmla="*/ 107335 w 112947"/>
                  <a:gd name="connsiteY0" fmla="*/ 13555 h 70048"/>
                  <a:gd name="connsiteX1" fmla="*/ 88210 w 112947"/>
                  <a:gd name="connsiteY1" fmla="*/ 5704 h 70048"/>
                  <a:gd name="connsiteX2" fmla="*/ 13513 w 112947"/>
                  <a:gd name="connsiteY2" fmla="*/ 37235 h 70048"/>
                  <a:gd name="connsiteX3" fmla="*/ 5612 w 112947"/>
                  <a:gd name="connsiteY3" fmla="*/ 56493 h 70048"/>
                  <a:gd name="connsiteX4" fmla="*/ 24738 w 112947"/>
                  <a:gd name="connsiteY4" fmla="*/ 64344 h 70048"/>
                  <a:gd name="connsiteX5" fmla="*/ 99435 w 112947"/>
                  <a:gd name="connsiteY5" fmla="*/ 32813 h 70048"/>
                  <a:gd name="connsiteX6" fmla="*/ 107335 w 112947"/>
                  <a:gd name="connsiteY6" fmla="*/ 13555 h 7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947" h="70048">
                    <a:moveTo>
                      <a:pt x="107335" y="13555"/>
                    </a:moveTo>
                    <a:cubicBezTo>
                      <a:pt x="104237" y="6072"/>
                      <a:pt x="95666" y="2557"/>
                      <a:pt x="88210" y="5704"/>
                    </a:cubicBezTo>
                    <a:lnTo>
                      <a:pt x="13513" y="37235"/>
                    </a:lnTo>
                    <a:cubicBezTo>
                      <a:pt x="6057" y="40382"/>
                      <a:pt x="2514" y="49011"/>
                      <a:pt x="5612" y="56493"/>
                    </a:cubicBezTo>
                    <a:cubicBezTo>
                      <a:pt x="8710" y="63976"/>
                      <a:pt x="17282" y="67491"/>
                      <a:pt x="24738" y="64344"/>
                    </a:cubicBezTo>
                    <a:lnTo>
                      <a:pt x="99435" y="32813"/>
                    </a:lnTo>
                    <a:cubicBezTo>
                      <a:pt x="106890" y="29666"/>
                      <a:pt x="110433" y="21037"/>
                      <a:pt x="107335" y="13555"/>
                    </a:cubicBezTo>
                    <a:close/>
                  </a:path>
                </a:pathLst>
              </a:custGeom>
              <a:solidFill>
                <a:srgbClr val="F3F4F7"/>
              </a:solidFill>
              <a:ln w="7764" cap="rnd">
                <a:noFill/>
                <a:prstDash val="solid"/>
                <a:round/>
              </a:ln>
            </p:spPr>
            <p:txBody>
              <a:bodyPr rtlCol="0" anchor="ctr"/>
              <a:lstStyle/>
              <a:p>
                <a:endParaRPr lang="en-CH" sz="4400"/>
              </a:p>
            </p:txBody>
          </p:sp>
          <p:sp>
            <p:nvSpPr>
              <p:cNvPr id="143" name="Freeform 142">
                <a:extLst>
                  <a:ext uri="{FF2B5EF4-FFF2-40B4-BE49-F238E27FC236}">
                    <a16:creationId xmlns:a16="http://schemas.microsoft.com/office/drawing/2014/main" id="{954A6C5E-9039-86E5-BBCE-473D391FE117}"/>
                  </a:ext>
                </a:extLst>
              </p:cNvPr>
              <p:cNvSpPr/>
              <p:nvPr/>
            </p:nvSpPr>
            <p:spPr>
              <a:xfrm>
                <a:off x="15085997" y="4758915"/>
                <a:ext cx="79796" cy="105942"/>
              </a:xfrm>
              <a:custGeom>
                <a:avLst/>
                <a:gdLst>
                  <a:gd name="connsiteX0" fmla="*/ 13850 w 79796"/>
                  <a:gd name="connsiteY0" fmla="*/ 99691 h 105942"/>
                  <a:gd name="connsiteX1" fmla="*/ 35074 w 79796"/>
                  <a:gd name="connsiteY1" fmla="*/ 92716 h 105942"/>
                  <a:gd name="connsiteX2" fmla="*/ 72422 w 79796"/>
                  <a:gd name="connsiteY2" fmla="*/ 25728 h 105942"/>
                  <a:gd name="connsiteX3" fmla="*/ 65946 w 79796"/>
                  <a:gd name="connsiteY3" fmla="*/ 6251 h 105942"/>
                  <a:gd name="connsiteX4" fmla="*/ 44722 w 79796"/>
                  <a:gd name="connsiteY4" fmla="*/ 13226 h 105942"/>
                  <a:gd name="connsiteX5" fmla="*/ 7374 w 79796"/>
                  <a:gd name="connsiteY5" fmla="*/ 80214 h 105942"/>
                  <a:gd name="connsiteX6" fmla="*/ 13850 w 79796"/>
                  <a:gd name="connsiteY6" fmla="*/ 99691 h 1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96" h="105942">
                    <a:moveTo>
                      <a:pt x="13850" y="99691"/>
                    </a:moveTo>
                    <a:cubicBezTo>
                      <a:pt x="21496" y="103142"/>
                      <a:pt x="31004" y="100016"/>
                      <a:pt x="35074" y="92716"/>
                    </a:cubicBezTo>
                    <a:lnTo>
                      <a:pt x="72422" y="25728"/>
                    </a:lnTo>
                    <a:cubicBezTo>
                      <a:pt x="76492" y="18427"/>
                      <a:pt x="73591" y="9701"/>
                      <a:pt x="65946" y="6251"/>
                    </a:cubicBezTo>
                    <a:cubicBezTo>
                      <a:pt x="58301" y="2800"/>
                      <a:pt x="48792" y="5926"/>
                      <a:pt x="44722" y="13226"/>
                    </a:cubicBezTo>
                    <a:lnTo>
                      <a:pt x="7374" y="80214"/>
                    </a:lnTo>
                    <a:cubicBezTo>
                      <a:pt x="3304" y="87515"/>
                      <a:pt x="6205" y="96241"/>
                      <a:pt x="13850" y="99691"/>
                    </a:cubicBezTo>
                    <a:close/>
                  </a:path>
                </a:pathLst>
              </a:custGeom>
              <a:solidFill>
                <a:srgbClr val="F3F4F7"/>
              </a:solidFill>
              <a:ln w="7802" cap="rnd">
                <a:noFill/>
                <a:prstDash val="solid"/>
                <a:round/>
              </a:ln>
            </p:spPr>
            <p:txBody>
              <a:bodyPr rtlCol="0" anchor="ctr"/>
              <a:lstStyle/>
              <a:p>
                <a:endParaRPr lang="en-CH" sz="4400"/>
              </a:p>
            </p:txBody>
          </p:sp>
          <p:sp>
            <p:nvSpPr>
              <p:cNvPr id="144" name="Freeform 143">
                <a:extLst>
                  <a:ext uri="{FF2B5EF4-FFF2-40B4-BE49-F238E27FC236}">
                    <a16:creationId xmlns:a16="http://schemas.microsoft.com/office/drawing/2014/main" id="{9FC5B7FB-36BF-5339-EDE6-70E0A2B990FC}"/>
                  </a:ext>
                </a:extLst>
              </p:cNvPr>
              <p:cNvSpPr/>
              <p:nvPr/>
            </p:nvSpPr>
            <p:spPr>
              <a:xfrm>
                <a:off x="15175688" y="4874818"/>
                <a:ext cx="112521" cy="52470"/>
              </a:xfrm>
              <a:custGeom>
                <a:avLst/>
                <a:gdLst>
                  <a:gd name="connsiteX0" fmla="*/ 2560 w 112521"/>
                  <a:gd name="connsiteY0" fmla="*/ 37947 h 52470"/>
                  <a:gd name="connsiteX1" fmla="*/ 19518 w 112521"/>
                  <a:gd name="connsiteY1" fmla="*/ 49330 h 52470"/>
                  <a:gd name="connsiteX2" fmla="*/ 98123 w 112521"/>
                  <a:gd name="connsiteY2" fmla="*/ 32187 h 52470"/>
                  <a:gd name="connsiteX3" fmla="*/ 109962 w 112521"/>
                  <a:gd name="connsiteY3" fmla="*/ 14523 h 52470"/>
                  <a:gd name="connsiteX4" fmla="*/ 93004 w 112521"/>
                  <a:gd name="connsiteY4" fmla="*/ 3140 h 52470"/>
                  <a:gd name="connsiteX5" fmla="*/ 14399 w 112521"/>
                  <a:gd name="connsiteY5" fmla="*/ 20283 h 52470"/>
                  <a:gd name="connsiteX6" fmla="*/ 2560 w 112521"/>
                  <a:gd name="connsiteY6" fmla="*/ 37947 h 5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21" h="52470">
                    <a:moveTo>
                      <a:pt x="2560" y="37947"/>
                    </a:moveTo>
                    <a:cubicBezTo>
                      <a:pt x="3973" y="45964"/>
                      <a:pt x="11571" y="51064"/>
                      <a:pt x="19518" y="49330"/>
                    </a:cubicBezTo>
                    <a:lnTo>
                      <a:pt x="98123" y="32187"/>
                    </a:lnTo>
                    <a:cubicBezTo>
                      <a:pt x="106071" y="30454"/>
                      <a:pt x="111375" y="22540"/>
                      <a:pt x="109962" y="14523"/>
                    </a:cubicBezTo>
                    <a:cubicBezTo>
                      <a:pt x="108549" y="6506"/>
                      <a:pt x="100951" y="1407"/>
                      <a:pt x="93004" y="3140"/>
                    </a:cubicBezTo>
                    <a:lnTo>
                      <a:pt x="14399" y="20283"/>
                    </a:lnTo>
                    <a:cubicBezTo>
                      <a:pt x="6451" y="22017"/>
                      <a:pt x="1147" y="29930"/>
                      <a:pt x="2560" y="37947"/>
                    </a:cubicBezTo>
                    <a:close/>
                  </a:path>
                </a:pathLst>
              </a:custGeom>
              <a:solidFill>
                <a:srgbClr val="F3F4F7"/>
              </a:solidFill>
              <a:ln w="7758" cap="rnd">
                <a:noFill/>
                <a:prstDash val="solid"/>
                <a:round/>
              </a:ln>
            </p:spPr>
            <p:txBody>
              <a:bodyPr rtlCol="0" anchor="ctr"/>
              <a:lstStyle/>
              <a:p>
                <a:endParaRPr lang="en-CH" sz="4400"/>
              </a:p>
            </p:txBody>
          </p:sp>
          <p:sp>
            <p:nvSpPr>
              <p:cNvPr id="145" name="Freeform 144">
                <a:extLst>
                  <a:ext uri="{FF2B5EF4-FFF2-40B4-BE49-F238E27FC236}">
                    <a16:creationId xmlns:a16="http://schemas.microsoft.com/office/drawing/2014/main" id="{9D146FD4-CE1E-62C7-6455-1427B53C0F0D}"/>
                  </a:ext>
                </a:extLst>
              </p:cNvPr>
              <p:cNvSpPr/>
              <p:nvPr/>
            </p:nvSpPr>
            <p:spPr>
              <a:xfrm>
                <a:off x="14259292" y="4815124"/>
                <a:ext cx="79796" cy="105942"/>
              </a:xfrm>
              <a:custGeom>
                <a:avLst/>
                <a:gdLst>
                  <a:gd name="connsiteX0" fmla="*/ 13850 w 79796"/>
                  <a:gd name="connsiteY0" fmla="*/ 99691 h 105942"/>
                  <a:gd name="connsiteX1" fmla="*/ 35074 w 79796"/>
                  <a:gd name="connsiteY1" fmla="*/ 92716 h 105942"/>
                  <a:gd name="connsiteX2" fmla="*/ 72422 w 79796"/>
                  <a:gd name="connsiteY2" fmla="*/ 25728 h 105942"/>
                  <a:gd name="connsiteX3" fmla="*/ 65946 w 79796"/>
                  <a:gd name="connsiteY3" fmla="*/ 6251 h 105942"/>
                  <a:gd name="connsiteX4" fmla="*/ 44722 w 79796"/>
                  <a:gd name="connsiteY4" fmla="*/ 13226 h 105942"/>
                  <a:gd name="connsiteX5" fmla="*/ 7374 w 79796"/>
                  <a:gd name="connsiteY5" fmla="*/ 80214 h 105942"/>
                  <a:gd name="connsiteX6" fmla="*/ 13850 w 79796"/>
                  <a:gd name="connsiteY6" fmla="*/ 99691 h 1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796" h="105942">
                    <a:moveTo>
                      <a:pt x="13850" y="99691"/>
                    </a:moveTo>
                    <a:cubicBezTo>
                      <a:pt x="21496" y="103142"/>
                      <a:pt x="31004" y="100016"/>
                      <a:pt x="35074" y="92716"/>
                    </a:cubicBezTo>
                    <a:lnTo>
                      <a:pt x="72422" y="25728"/>
                    </a:lnTo>
                    <a:cubicBezTo>
                      <a:pt x="76492" y="18427"/>
                      <a:pt x="73591" y="9701"/>
                      <a:pt x="65946" y="6251"/>
                    </a:cubicBezTo>
                    <a:cubicBezTo>
                      <a:pt x="58301" y="2800"/>
                      <a:pt x="48792" y="5926"/>
                      <a:pt x="44722" y="13226"/>
                    </a:cubicBezTo>
                    <a:lnTo>
                      <a:pt x="7374" y="80214"/>
                    </a:lnTo>
                    <a:cubicBezTo>
                      <a:pt x="3304" y="87515"/>
                      <a:pt x="6205" y="96241"/>
                      <a:pt x="13850" y="99691"/>
                    </a:cubicBezTo>
                    <a:close/>
                  </a:path>
                </a:pathLst>
              </a:custGeom>
              <a:solidFill>
                <a:srgbClr val="F3F4F7"/>
              </a:solidFill>
              <a:ln w="7802" cap="rnd">
                <a:noFill/>
                <a:prstDash val="solid"/>
                <a:round/>
              </a:ln>
            </p:spPr>
            <p:txBody>
              <a:bodyPr rtlCol="0" anchor="ctr"/>
              <a:lstStyle/>
              <a:p>
                <a:endParaRPr lang="en-CH" sz="4400"/>
              </a:p>
            </p:txBody>
          </p:sp>
          <p:sp>
            <p:nvSpPr>
              <p:cNvPr id="146" name="Freeform 145">
                <a:extLst>
                  <a:ext uri="{FF2B5EF4-FFF2-40B4-BE49-F238E27FC236}">
                    <a16:creationId xmlns:a16="http://schemas.microsoft.com/office/drawing/2014/main" id="{95988F1F-808F-D146-A275-FA7A544224E0}"/>
                  </a:ext>
                </a:extLst>
              </p:cNvPr>
              <p:cNvSpPr/>
              <p:nvPr/>
            </p:nvSpPr>
            <p:spPr>
              <a:xfrm>
                <a:off x="14981796" y="4979604"/>
                <a:ext cx="112869" cy="59377"/>
              </a:xfrm>
              <a:custGeom>
                <a:avLst/>
                <a:gdLst>
                  <a:gd name="connsiteX0" fmla="*/ 107138 w 112869"/>
                  <a:gd name="connsiteY0" fmla="*/ 45152 h 59377"/>
                  <a:gd name="connsiteX1" fmla="*/ 98254 w 112869"/>
                  <a:gd name="connsiteY1" fmla="*/ 26469 h 59377"/>
                  <a:gd name="connsiteX2" fmla="*/ 26079 w 112869"/>
                  <a:gd name="connsiteY2" fmla="*/ 4457 h 59377"/>
                  <a:gd name="connsiteX3" fmla="*/ 5731 w 112869"/>
                  <a:gd name="connsiteY3" fmla="*/ 14226 h 59377"/>
                  <a:gd name="connsiteX4" fmla="*/ 14616 w 112869"/>
                  <a:gd name="connsiteY4" fmla="*/ 32908 h 59377"/>
                  <a:gd name="connsiteX5" fmla="*/ 86791 w 112869"/>
                  <a:gd name="connsiteY5" fmla="*/ 54920 h 59377"/>
                  <a:gd name="connsiteX6" fmla="*/ 107138 w 112869"/>
                  <a:gd name="connsiteY6" fmla="*/ 45152 h 5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69" h="59377">
                    <a:moveTo>
                      <a:pt x="107138" y="45152"/>
                    </a:moveTo>
                    <a:cubicBezTo>
                      <a:pt x="110301" y="37299"/>
                      <a:pt x="106320" y="28929"/>
                      <a:pt x="98254" y="26469"/>
                    </a:cubicBezTo>
                    <a:lnTo>
                      <a:pt x="26079" y="4457"/>
                    </a:lnTo>
                    <a:cubicBezTo>
                      <a:pt x="18012" y="1997"/>
                      <a:pt x="8895" y="6373"/>
                      <a:pt x="5731" y="14226"/>
                    </a:cubicBezTo>
                    <a:cubicBezTo>
                      <a:pt x="2568" y="22078"/>
                      <a:pt x="6549" y="30448"/>
                      <a:pt x="14616" y="32908"/>
                    </a:cubicBezTo>
                    <a:lnTo>
                      <a:pt x="86791" y="54920"/>
                    </a:lnTo>
                    <a:cubicBezTo>
                      <a:pt x="94858" y="57380"/>
                      <a:pt x="103974" y="53004"/>
                      <a:pt x="107138" y="45152"/>
                    </a:cubicBezTo>
                    <a:close/>
                  </a:path>
                </a:pathLst>
              </a:custGeom>
              <a:solidFill>
                <a:srgbClr val="F3F4F7"/>
              </a:solidFill>
              <a:ln w="7842" cap="rnd">
                <a:noFill/>
                <a:prstDash val="solid"/>
                <a:round/>
              </a:ln>
            </p:spPr>
            <p:txBody>
              <a:bodyPr rtlCol="0" anchor="ctr"/>
              <a:lstStyle/>
              <a:p>
                <a:endParaRPr lang="en-CH" sz="4400"/>
              </a:p>
            </p:txBody>
          </p:sp>
          <p:sp>
            <p:nvSpPr>
              <p:cNvPr id="147" name="Freeform 146">
                <a:extLst>
                  <a:ext uri="{FF2B5EF4-FFF2-40B4-BE49-F238E27FC236}">
                    <a16:creationId xmlns:a16="http://schemas.microsoft.com/office/drawing/2014/main" id="{52493526-8E52-1AB7-764C-66099B1AC34C}"/>
                  </a:ext>
                </a:extLst>
              </p:cNvPr>
              <p:cNvSpPr/>
              <p:nvPr/>
            </p:nvSpPr>
            <p:spPr>
              <a:xfrm>
                <a:off x="14744375" y="4820291"/>
                <a:ext cx="33528" cy="104237"/>
              </a:xfrm>
              <a:custGeom>
                <a:avLst/>
                <a:gdLst>
                  <a:gd name="connsiteX0" fmla="*/ 15772 w 33528"/>
                  <a:gd name="connsiteY0" fmla="*/ 103516 h 104237"/>
                  <a:gd name="connsiteX1" fmla="*/ 31848 w 33528"/>
                  <a:gd name="connsiteY1" fmla="*/ 87044 h 104237"/>
                  <a:gd name="connsiteX2" fmla="*/ 33224 w 33528"/>
                  <a:gd name="connsiteY2" fmla="*/ 15751 h 104237"/>
                  <a:gd name="connsiteX3" fmla="*/ 17757 w 33528"/>
                  <a:gd name="connsiteY3" fmla="*/ 721 h 104237"/>
                  <a:gd name="connsiteX4" fmla="*/ 1681 w 33528"/>
                  <a:gd name="connsiteY4" fmla="*/ 17194 h 104237"/>
                  <a:gd name="connsiteX5" fmla="*/ 304 w 33528"/>
                  <a:gd name="connsiteY5" fmla="*/ 88487 h 104237"/>
                  <a:gd name="connsiteX6" fmla="*/ 15772 w 33528"/>
                  <a:gd name="connsiteY6" fmla="*/ 103516 h 10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28" h="104237">
                    <a:moveTo>
                      <a:pt x="15772" y="103516"/>
                    </a:moveTo>
                    <a:cubicBezTo>
                      <a:pt x="24478" y="103118"/>
                      <a:pt x="31680" y="95738"/>
                      <a:pt x="31848" y="87044"/>
                    </a:cubicBezTo>
                    <a:lnTo>
                      <a:pt x="33224" y="15751"/>
                    </a:lnTo>
                    <a:cubicBezTo>
                      <a:pt x="33392" y="7057"/>
                      <a:pt x="26463" y="323"/>
                      <a:pt x="17757" y="721"/>
                    </a:cubicBezTo>
                    <a:cubicBezTo>
                      <a:pt x="9051" y="1120"/>
                      <a:pt x="1849" y="8499"/>
                      <a:pt x="1681" y="17194"/>
                    </a:cubicBezTo>
                    <a:lnTo>
                      <a:pt x="304" y="88487"/>
                    </a:lnTo>
                    <a:cubicBezTo>
                      <a:pt x="136" y="97181"/>
                      <a:pt x="7066" y="103914"/>
                      <a:pt x="15772" y="103516"/>
                    </a:cubicBezTo>
                    <a:close/>
                  </a:path>
                </a:pathLst>
              </a:custGeom>
              <a:solidFill>
                <a:srgbClr val="F3F4F7"/>
              </a:solidFill>
              <a:ln w="7828" cap="rnd">
                <a:noFill/>
                <a:prstDash val="solid"/>
                <a:round/>
              </a:ln>
            </p:spPr>
            <p:txBody>
              <a:bodyPr rtlCol="0" anchor="ctr"/>
              <a:lstStyle/>
              <a:p>
                <a:endParaRPr lang="en-CH" sz="4400"/>
              </a:p>
            </p:txBody>
          </p:sp>
        </p:grpSp>
        <p:sp>
          <p:nvSpPr>
            <p:cNvPr id="148" name="TextBox 147">
              <a:extLst>
                <a:ext uri="{FF2B5EF4-FFF2-40B4-BE49-F238E27FC236}">
                  <a16:creationId xmlns:a16="http://schemas.microsoft.com/office/drawing/2014/main" id="{69CF0B9F-0A6A-3479-FFD8-D86D60FA38E1}"/>
                </a:ext>
              </a:extLst>
            </p:cNvPr>
            <p:cNvSpPr txBox="1"/>
            <p:nvPr/>
          </p:nvSpPr>
          <p:spPr>
            <a:xfrm>
              <a:off x="12072292" y="3445731"/>
              <a:ext cx="16914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Bread</a:t>
              </a:r>
            </a:p>
          </p:txBody>
        </p:sp>
        <p:sp>
          <p:nvSpPr>
            <p:cNvPr id="149" name="TextBox 148">
              <a:extLst>
                <a:ext uri="{FF2B5EF4-FFF2-40B4-BE49-F238E27FC236}">
                  <a16:creationId xmlns:a16="http://schemas.microsoft.com/office/drawing/2014/main" id="{C203E9FB-AAC2-1131-7F8C-6F6D5573AE16}"/>
                </a:ext>
              </a:extLst>
            </p:cNvPr>
            <p:cNvSpPr txBox="1"/>
            <p:nvPr/>
          </p:nvSpPr>
          <p:spPr>
            <a:xfrm>
              <a:off x="15319744" y="3425908"/>
              <a:ext cx="266290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Ice cream</a:t>
              </a:r>
            </a:p>
          </p:txBody>
        </p:sp>
        <p:sp>
          <p:nvSpPr>
            <p:cNvPr id="150" name="TextBox 149">
              <a:extLst>
                <a:ext uri="{FF2B5EF4-FFF2-40B4-BE49-F238E27FC236}">
                  <a16:creationId xmlns:a16="http://schemas.microsoft.com/office/drawing/2014/main" id="{40608598-3DA2-9A55-B070-F4D67DE61CDF}"/>
                </a:ext>
              </a:extLst>
            </p:cNvPr>
            <p:cNvSpPr txBox="1"/>
            <p:nvPr/>
          </p:nvSpPr>
          <p:spPr>
            <a:xfrm>
              <a:off x="13087949" y="5767010"/>
              <a:ext cx="366799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Confectionery</a:t>
              </a:r>
            </a:p>
          </p:txBody>
        </p:sp>
        <p:sp>
          <p:nvSpPr>
            <p:cNvPr id="151" name="TextBox 150">
              <a:extLst>
                <a:ext uri="{FF2B5EF4-FFF2-40B4-BE49-F238E27FC236}">
                  <a16:creationId xmlns:a16="http://schemas.microsoft.com/office/drawing/2014/main" id="{90A15DDD-2DA4-D1E4-44DC-D046054F94F3}"/>
                </a:ext>
              </a:extLst>
            </p:cNvPr>
            <p:cNvSpPr txBox="1"/>
            <p:nvPr/>
          </p:nvSpPr>
          <p:spPr>
            <a:xfrm>
              <a:off x="11792370" y="8728665"/>
              <a:ext cx="288412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Beverages</a:t>
              </a:r>
            </a:p>
          </p:txBody>
        </p:sp>
        <p:sp>
          <p:nvSpPr>
            <p:cNvPr id="152" name="TextBox 151">
              <a:extLst>
                <a:ext uri="{FF2B5EF4-FFF2-40B4-BE49-F238E27FC236}">
                  <a16:creationId xmlns:a16="http://schemas.microsoft.com/office/drawing/2014/main" id="{3ED2C222-35C0-539A-EA89-FC2873E35227}"/>
                </a:ext>
              </a:extLst>
            </p:cNvPr>
            <p:cNvSpPr txBox="1"/>
            <p:nvPr/>
          </p:nvSpPr>
          <p:spPr>
            <a:xfrm>
              <a:off x="15231089" y="8728665"/>
              <a:ext cx="269336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Dressings</a:t>
              </a:r>
            </a:p>
          </p:txBody>
        </p:sp>
        <p:sp>
          <p:nvSpPr>
            <p:cNvPr id="153" name="Freeform 152">
              <a:extLst>
                <a:ext uri="{FF2B5EF4-FFF2-40B4-BE49-F238E27FC236}">
                  <a16:creationId xmlns:a16="http://schemas.microsoft.com/office/drawing/2014/main" id="{A75B84AD-AFE0-B010-622D-EAB792AA4444}"/>
                </a:ext>
              </a:extLst>
            </p:cNvPr>
            <p:cNvSpPr/>
            <p:nvPr/>
          </p:nvSpPr>
          <p:spPr>
            <a:xfrm>
              <a:off x="12084683" y="2418778"/>
              <a:ext cx="1654274" cy="762286"/>
            </a:xfrm>
            <a:custGeom>
              <a:avLst/>
              <a:gdLst>
                <a:gd name="connsiteX0" fmla="*/ 1092762 w 1654274"/>
                <a:gd name="connsiteY0" fmla="*/ 34697 h 762286"/>
                <a:gd name="connsiteX1" fmla="*/ 1654638 w 1654274"/>
                <a:gd name="connsiteY1" fmla="*/ 554145 h 762286"/>
                <a:gd name="connsiteX2" fmla="*/ 1654326 w 1654274"/>
                <a:gd name="connsiteY2" fmla="*/ 566682 h 762286"/>
                <a:gd name="connsiteX3" fmla="*/ 1123145 w 1654274"/>
                <a:gd name="connsiteY3" fmla="*/ 762288 h 762286"/>
                <a:gd name="connsiteX4" fmla="*/ 463056 w 1654274"/>
                <a:gd name="connsiteY4" fmla="*/ 757212 h 762286"/>
                <a:gd name="connsiteX5" fmla="*/ 363 w 1654274"/>
                <a:gd name="connsiteY5" fmla="*/ 566682 h 762286"/>
                <a:gd name="connsiteX6" fmla="*/ 987 w 1654274"/>
                <a:gd name="connsiteY6" fmla="*/ 566682 h 762286"/>
                <a:gd name="connsiteX7" fmla="*/ 675 w 1654274"/>
                <a:gd name="connsiteY7" fmla="*/ 554145 h 762286"/>
                <a:gd name="connsiteX8" fmla="*/ 419801 w 1654274"/>
                <a:gd name="connsiteY8" fmla="*/ 84111 h 762286"/>
                <a:gd name="connsiteX9" fmla="*/ 583897 w 1654274"/>
                <a:gd name="connsiteY9" fmla="*/ 478200 h 762286"/>
                <a:gd name="connsiteX10" fmla="*/ 512674 w 1654274"/>
                <a:gd name="connsiteY10" fmla="*/ 49304 h 762286"/>
                <a:gd name="connsiteX11" fmla="*/ 690698 w 1654274"/>
                <a:gd name="connsiteY11" fmla="*/ 9169 h 762286"/>
                <a:gd name="connsiteX12" fmla="*/ 746643 w 1654274"/>
                <a:gd name="connsiteY12" fmla="*/ 449684 h 762286"/>
                <a:gd name="connsiteX13" fmla="*/ 799004 w 1654274"/>
                <a:gd name="connsiteY13" fmla="*/ 400 h 762286"/>
                <a:gd name="connsiteX14" fmla="*/ 827657 w 1654274"/>
                <a:gd name="connsiteY14" fmla="*/ 1 h 762286"/>
                <a:gd name="connsiteX15" fmla="*/ 1001179 w 1654274"/>
                <a:gd name="connsiteY15" fmla="*/ 14746 h 762286"/>
                <a:gd name="connsiteX16" fmla="*/ 931003 w 1654274"/>
                <a:gd name="connsiteY16" fmla="*/ 434632 h 762286"/>
                <a:gd name="connsiteX17" fmla="*/ 1092762 w 1654274"/>
                <a:gd name="connsiteY17" fmla="*/ 34697 h 76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4274" h="762286">
                  <a:moveTo>
                    <a:pt x="1092762" y="34697"/>
                  </a:moveTo>
                  <a:cubicBezTo>
                    <a:pt x="1419327" y="121481"/>
                    <a:pt x="1654638" y="355319"/>
                    <a:pt x="1654638" y="554145"/>
                  </a:cubicBezTo>
                  <a:cubicBezTo>
                    <a:pt x="1654638" y="558339"/>
                    <a:pt x="1654534" y="562515"/>
                    <a:pt x="1654326" y="566682"/>
                  </a:cubicBezTo>
                  <a:cubicBezTo>
                    <a:pt x="1644527" y="763021"/>
                    <a:pt x="1375552" y="753008"/>
                    <a:pt x="1123145" y="762288"/>
                  </a:cubicBezTo>
                  <a:lnTo>
                    <a:pt x="463056" y="757212"/>
                  </a:lnTo>
                  <a:cubicBezTo>
                    <a:pt x="236627" y="757212"/>
                    <a:pt x="363" y="772301"/>
                    <a:pt x="363" y="566682"/>
                  </a:cubicBezTo>
                  <a:lnTo>
                    <a:pt x="987" y="566682"/>
                  </a:lnTo>
                  <a:cubicBezTo>
                    <a:pt x="779" y="562515"/>
                    <a:pt x="675" y="558339"/>
                    <a:pt x="675" y="554145"/>
                  </a:cubicBezTo>
                  <a:cubicBezTo>
                    <a:pt x="675" y="385691"/>
                    <a:pt x="169593" y="192099"/>
                    <a:pt x="419801" y="84111"/>
                  </a:cubicBezTo>
                  <a:cubicBezTo>
                    <a:pt x="549844" y="136458"/>
                    <a:pt x="584728" y="304940"/>
                    <a:pt x="583897" y="478200"/>
                  </a:cubicBezTo>
                  <a:cubicBezTo>
                    <a:pt x="607200" y="327545"/>
                    <a:pt x="590225" y="183478"/>
                    <a:pt x="512674" y="49304"/>
                  </a:cubicBezTo>
                  <a:cubicBezTo>
                    <a:pt x="569147" y="31208"/>
                    <a:pt x="628763" y="17484"/>
                    <a:pt x="690698" y="9169"/>
                  </a:cubicBezTo>
                  <a:cubicBezTo>
                    <a:pt x="814629" y="99145"/>
                    <a:pt x="799818" y="278409"/>
                    <a:pt x="746643" y="449684"/>
                  </a:cubicBezTo>
                  <a:cubicBezTo>
                    <a:pt x="815036" y="309013"/>
                    <a:pt x="840052" y="160604"/>
                    <a:pt x="799004" y="400"/>
                  </a:cubicBezTo>
                  <a:cubicBezTo>
                    <a:pt x="808509" y="140"/>
                    <a:pt x="818065" y="1"/>
                    <a:pt x="827657" y="1"/>
                  </a:cubicBezTo>
                  <a:cubicBezTo>
                    <a:pt x="887168" y="1"/>
                    <a:pt x="945217" y="5179"/>
                    <a:pt x="1001179" y="14746"/>
                  </a:cubicBezTo>
                  <a:cubicBezTo>
                    <a:pt x="1076964" y="134751"/>
                    <a:pt x="1019591" y="293015"/>
                    <a:pt x="931003" y="434632"/>
                  </a:cubicBezTo>
                  <a:cubicBezTo>
                    <a:pt x="1028152" y="322812"/>
                    <a:pt x="1088295" y="192600"/>
                    <a:pt x="1092762" y="34697"/>
                  </a:cubicBezTo>
                  <a:close/>
                </a:path>
              </a:pathLst>
            </a:custGeom>
            <a:solidFill>
              <a:srgbClr val="606CA1"/>
            </a:solidFill>
            <a:ln w="8967" cap="rnd">
              <a:noFill/>
              <a:prstDash val="solid"/>
              <a:round/>
            </a:ln>
          </p:spPr>
          <p:txBody>
            <a:bodyPr rtlCol="0" anchor="ctr"/>
            <a:lstStyle/>
            <a:p>
              <a:endParaRPr lang="en-CH" sz="4400"/>
            </a:p>
          </p:txBody>
        </p:sp>
        <p:grpSp>
          <p:nvGrpSpPr>
            <p:cNvPr id="154" name="Graphic 4">
              <a:extLst>
                <a:ext uri="{FF2B5EF4-FFF2-40B4-BE49-F238E27FC236}">
                  <a16:creationId xmlns:a16="http://schemas.microsoft.com/office/drawing/2014/main" id="{1A78A648-FF52-F804-599A-0C16DF0D16DF}"/>
                </a:ext>
              </a:extLst>
            </p:cNvPr>
            <p:cNvGrpSpPr/>
            <p:nvPr/>
          </p:nvGrpSpPr>
          <p:grpSpPr>
            <a:xfrm>
              <a:off x="12621174" y="6849997"/>
              <a:ext cx="984006" cy="1754354"/>
              <a:chOff x="12621174" y="6849997"/>
              <a:chExt cx="984006" cy="1754354"/>
            </a:xfrm>
          </p:grpSpPr>
          <p:sp>
            <p:nvSpPr>
              <p:cNvPr id="155" name="Freeform 154">
                <a:extLst>
                  <a:ext uri="{FF2B5EF4-FFF2-40B4-BE49-F238E27FC236}">
                    <a16:creationId xmlns:a16="http://schemas.microsoft.com/office/drawing/2014/main" id="{3976167F-84C8-4FA1-F623-4FC0FDB9E9CD}"/>
                  </a:ext>
                </a:extLst>
              </p:cNvPr>
              <p:cNvSpPr/>
              <p:nvPr/>
            </p:nvSpPr>
            <p:spPr>
              <a:xfrm rot="10800000">
                <a:off x="12700161" y="7631566"/>
                <a:ext cx="826011" cy="972786"/>
              </a:xfrm>
              <a:custGeom>
                <a:avLst/>
                <a:gdLst>
                  <a:gd name="connsiteX0" fmla="*/ 826443 w 826011"/>
                  <a:gd name="connsiteY0" fmla="*/ 972912 h 972786"/>
                  <a:gd name="connsiteX1" fmla="*/ 432 w 826011"/>
                  <a:gd name="connsiteY1" fmla="*/ 972912 h 972786"/>
                  <a:gd name="connsiteX2" fmla="*/ 94494 w 826011"/>
                  <a:gd name="connsiteY2" fmla="*/ 54820 h 972786"/>
                  <a:gd name="connsiteX3" fmla="*/ 155076 w 826011"/>
                  <a:gd name="connsiteY3" fmla="*/ 126 h 972786"/>
                  <a:gd name="connsiteX4" fmla="*/ 671800 w 826011"/>
                  <a:gd name="connsiteY4" fmla="*/ 126 h 972786"/>
                  <a:gd name="connsiteX5" fmla="*/ 732381 w 826011"/>
                  <a:gd name="connsiteY5" fmla="*/ 54820 h 972786"/>
                  <a:gd name="connsiteX6" fmla="*/ 826443 w 826011"/>
                  <a:gd name="connsiteY6" fmla="*/ 972912 h 97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011" h="972786">
                    <a:moveTo>
                      <a:pt x="826443" y="972912"/>
                    </a:moveTo>
                    <a:lnTo>
                      <a:pt x="432" y="972912"/>
                    </a:lnTo>
                    <a:cubicBezTo>
                      <a:pt x="432" y="972912"/>
                      <a:pt x="73458" y="260084"/>
                      <a:pt x="94494" y="54820"/>
                    </a:cubicBezTo>
                    <a:cubicBezTo>
                      <a:pt x="97676" y="23749"/>
                      <a:pt x="123838" y="126"/>
                      <a:pt x="155076" y="126"/>
                    </a:cubicBezTo>
                    <a:lnTo>
                      <a:pt x="671800" y="126"/>
                    </a:lnTo>
                    <a:cubicBezTo>
                      <a:pt x="703029" y="126"/>
                      <a:pt x="729199" y="23749"/>
                      <a:pt x="732381" y="54820"/>
                    </a:cubicBezTo>
                    <a:cubicBezTo>
                      <a:pt x="753408" y="260084"/>
                      <a:pt x="826443" y="972912"/>
                      <a:pt x="826443" y="972912"/>
                    </a:cubicBezTo>
                    <a:close/>
                  </a:path>
                </a:pathLst>
              </a:custGeom>
              <a:noFill/>
              <a:ln w="59116" cap="sq">
                <a:solidFill>
                  <a:srgbClr val="606CA1"/>
                </a:solidFill>
                <a:prstDash val="solid"/>
                <a:round/>
              </a:ln>
            </p:spPr>
            <p:txBody>
              <a:bodyPr rtlCol="0" anchor="ctr"/>
              <a:lstStyle/>
              <a:p>
                <a:endParaRPr lang="en-CH" sz="4400"/>
              </a:p>
            </p:txBody>
          </p:sp>
          <p:sp>
            <p:nvSpPr>
              <p:cNvPr id="156" name="Freeform 155">
                <a:extLst>
                  <a:ext uri="{FF2B5EF4-FFF2-40B4-BE49-F238E27FC236}">
                    <a16:creationId xmlns:a16="http://schemas.microsoft.com/office/drawing/2014/main" id="{79FB2FF4-DCAC-163E-D55B-D3EE39645C54}"/>
                  </a:ext>
                </a:extLst>
              </p:cNvPr>
              <p:cNvSpPr/>
              <p:nvPr/>
            </p:nvSpPr>
            <p:spPr>
              <a:xfrm rot="10800000">
                <a:off x="12700161" y="7898661"/>
                <a:ext cx="826011" cy="705689"/>
              </a:xfrm>
              <a:custGeom>
                <a:avLst/>
                <a:gdLst>
                  <a:gd name="connsiteX0" fmla="*/ 826443 w 826011"/>
                  <a:gd name="connsiteY0" fmla="*/ 705827 h 705689"/>
                  <a:gd name="connsiteX1" fmla="*/ 432 w 826011"/>
                  <a:gd name="connsiteY1" fmla="*/ 705827 h 705689"/>
                  <a:gd name="connsiteX2" fmla="*/ 94937 w 826011"/>
                  <a:gd name="connsiteY2" fmla="*/ 36657 h 705689"/>
                  <a:gd name="connsiteX3" fmla="*/ 136983 w 826011"/>
                  <a:gd name="connsiteY3" fmla="*/ 137 h 705689"/>
                  <a:gd name="connsiteX4" fmla="*/ 689892 w 826011"/>
                  <a:gd name="connsiteY4" fmla="*/ 137 h 705689"/>
                  <a:gd name="connsiteX5" fmla="*/ 731937 w 826011"/>
                  <a:gd name="connsiteY5" fmla="*/ 36657 h 705689"/>
                  <a:gd name="connsiteX6" fmla="*/ 826443 w 826011"/>
                  <a:gd name="connsiteY6" fmla="*/ 705827 h 70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011" h="705689">
                    <a:moveTo>
                      <a:pt x="826443" y="705827"/>
                    </a:moveTo>
                    <a:lnTo>
                      <a:pt x="432" y="705827"/>
                    </a:lnTo>
                    <a:cubicBezTo>
                      <a:pt x="432" y="705827"/>
                      <a:pt x="74516" y="181261"/>
                      <a:pt x="94937" y="36657"/>
                    </a:cubicBezTo>
                    <a:cubicBezTo>
                      <a:pt x="97898" y="15712"/>
                      <a:pt x="115819" y="137"/>
                      <a:pt x="136983" y="137"/>
                    </a:cubicBezTo>
                    <a:cubicBezTo>
                      <a:pt x="248097" y="137"/>
                      <a:pt x="578778" y="137"/>
                      <a:pt x="689892" y="137"/>
                    </a:cubicBezTo>
                    <a:cubicBezTo>
                      <a:pt x="711047" y="137"/>
                      <a:pt x="728978" y="15712"/>
                      <a:pt x="731937" y="36657"/>
                    </a:cubicBezTo>
                    <a:cubicBezTo>
                      <a:pt x="752359" y="181261"/>
                      <a:pt x="826443" y="705827"/>
                      <a:pt x="826443" y="705827"/>
                    </a:cubicBezTo>
                    <a:close/>
                  </a:path>
                </a:pathLst>
              </a:custGeom>
              <a:solidFill>
                <a:srgbClr val="606CA1"/>
              </a:solidFill>
              <a:ln w="8440" cap="rnd">
                <a:noFill/>
                <a:prstDash val="solid"/>
                <a:round/>
              </a:ln>
            </p:spPr>
            <p:txBody>
              <a:bodyPr rtlCol="0" anchor="ctr"/>
              <a:lstStyle/>
              <a:p>
                <a:endParaRPr lang="en-CH" sz="4400"/>
              </a:p>
            </p:txBody>
          </p:sp>
          <p:sp>
            <p:nvSpPr>
              <p:cNvPr id="157" name="Freeform 156">
                <a:extLst>
                  <a:ext uri="{FF2B5EF4-FFF2-40B4-BE49-F238E27FC236}">
                    <a16:creationId xmlns:a16="http://schemas.microsoft.com/office/drawing/2014/main" id="{25594BB2-EF6D-DE70-5A2D-56310CA77F7B}"/>
                  </a:ext>
                </a:extLst>
              </p:cNvPr>
              <p:cNvSpPr/>
              <p:nvPr/>
            </p:nvSpPr>
            <p:spPr>
              <a:xfrm rot="10800000">
                <a:off x="12700180" y="7122104"/>
                <a:ext cx="826009" cy="376787"/>
              </a:xfrm>
              <a:custGeom>
                <a:avLst/>
                <a:gdLst>
                  <a:gd name="connsiteX0" fmla="*/ 426 w 826009"/>
                  <a:gd name="connsiteY0" fmla="*/ 97 h 376787"/>
                  <a:gd name="connsiteX1" fmla="*/ 413431 w 826009"/>
                  <a:gd name="connsiteY1" fmla="*/ 376885 h 376787"/>
                  <a:gd name="connsiteX2" fmla="*/ 826436 w 826009"/>
                  <a:gd name="connsiteY2" fmla="*/ 97 h 376787"/>
                  <a:gd name="connsiteX3" fmla="*/ 413431 w 826009"/>
                  <a:gd name="connsiteY3" fmla="*/ 97 h 376787"/>
                  <a:gd name="connsiteX4" fmla="*/ 426 w 826009"/>
                  <a:gd name="connsiteY4" fmla="*/ 97 h 376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6009" h="376787">
                    <a:moveTo>
                      <a:pt x="426" y="97"/>
                    </a:moveTo>
                    <a:cubicBezTo>
                      <a:pt x="426" y="208189"/>
                      <a:pt x="185339" y="376885"/>
                      <a:pt x="413431" y="376885"/>
                    </a:cubicBezTo>
                    <a:cubicBezTo>
                      <a:pt x="641522" y="376885"/>
                      <a:pt x="826436" y="208189"/>
                      <a:pt x="826436" y="97"/>
                    </a:cubicBezTo>
                    <a:lnTo>
                      <a:pt x="413431" y="97"/>
                    </a:lnTo>
                    <a:lnTo>
                      <a:pt x="426" y="97"/>
                    </a:lnTo>
                    <a:close/>
                  </a:path>
                </a:pathLst>
              </a:custGeom>
              <a:noFill/>
              <a:ln w="59688" cap="sq">
                <a:solidFill>
                  <a:srgbClr val="606CA1"/>
                </a:solidFill>
                <a:prstDash val="solid"/>
                <a:round/>
              </a:ln>
            </p:spPr>
            <p:txBody>
              <a:bodyPr rtlCol="0" anchor="ctr"/>
              <a:lstStyle/>
              <a:p>
                <a:endParaRPr lang="en-CH" sz="4400"/>
              </a:p>
            </p:txBody>
          </p:sp>
          <p:sp>
            <p:nvSpPr>
              <p:cNvPr id="158" name="Freeform 157">
                <a:extLst>
                  <a:ext uri="{FF2B5EF4-FFF2-40B4-BE49-F238E27FC236}">
                    <a16:creationId xmlns:a16="http://schemas.microsoft.com/office/drawing/2014/main" id="{7564BA39-A9AD-1143-F86D-A4CEE2D6F9E4}"/>
                  </a:ext>
                </a:extLst>
              </p:cNvPr>
              <p:cNvSpPr/>
              <p:nvPr/>
            </p:nvSpPr>
            <p:spPr>
              <a:xfrm>
                <a:off x="12621174" y="7479280"/>
                <a:ext cx="984006" cy="92063"/>
              </a:xfrm>
              <a:custGeom>
                <a:avLst/>
                <a:gdLst>
                  <a:gd name="connsiteX0" fmla="*/ 429 w 984006"/>
                  <a:gd name="connsiteY0" fmla="*/ 106 h 92063"/>
                  <a:gd name="connsiteX1" fmla="*/ 984435 w 984006"/>
                  <a:gd name="connsiteY1" fmla="*/ 106 h 92063"/>
                  <a:gd name="connsiteX2" fmla="*/ 984435 w 984006"/>
                  <a:gd name="connsiteY2" fmla="*/ 92170 h 92063"/>
                  <a:gd name="connsiteX3" fmla="*/ 429 w 984006"/>
                  <a:gd name="connsiteY3" fmla="*/ 92170 h 92063"/>
                </a:gdLst>
                <a:ahLst/>
                <a:cxnLst>
                  <a:cxn ang="0">
                    <a:pos x="connsiteX0" y="connsiteY0"/>
                  </a:cxn>
                  <a:cxn ang="0">
                    <a:pos x="connsiteX1" y="connsiteY1"/>
                  </a:cxn>
                  <a:cxn ang="0">
                    <a:pos x="connsiteX2" y="connsiteY2"/>
                  </a:cxn>
                  <a:cxn ang="0">
                    <a:pos x="connsiteX3" y="connsiteY3"/>
                  </a:cxn>
                </a:cxnLst>
                <a:rect l="l" t="t" r="r" b="b"/>
                <a:pathLst>
                  <a:path w="984006" h="92063">
                    <a:moveTo>
                      <a:pt x="429" y="106"/>
                    </a:moveTo>
                    <a:lnTo>
                      <a:pt x="984435" y="106"/>
                    </a:lnTo>
                    <a:lnTo>
                      <a:pt x="984435" y="92170"/>
                    </a:lnTo>
                    <a:lnTo>
                      <a:pt x="429" y="92170"/>
                    </a:lnTo>
                    <a:close/>
                  </a:path>
                </a:pathLst>
              </a:custGeom>
              <a:solidFill>
                <a:srgbClr val="606CA1"/>
              </a:solidFill>
              <a:ln w="11754" cap="rnd">
                <a:noFill/>
                <a:prstDash val="solid"/>
                <a:round/>
              </a:ln>
            </p:spPr>
            <p:txBody>
              <a:bodyPr rtlCol="0" anchor="ctr"/>
              <a:lstStyle/>
              <a:p>
                <a:endParaRPr lang="en-CH" sz="4400"/>
              </a:p>
            </p:txBody>
          </p:sp>
          <p:pic>
            <p:nvPicPr>
              <p:cNvPr id="159" name="Picture 158">
                <a:extLst>
                  <a:ext uri="{FF2B5EF4-FFF2-40B4-BE49-F238E27FC236}">
                    <a16:creationId xmlns:a16="http://schemas.microsoft.com/office/drawing/2014/main" id="{C97F16E2-58FE-A660-9886-F95C9510D451}"/>
                  </a:ext>
                </a:extLst>
              </p:cNvPr>
              <p:cNvPicPr>
                <a:picLocks noChangeAspect="1"/>
              </p:cNvPicPr>
              <p:nvPr/>
            </p:nvPicPr>
            <p:blipFill>
              <a:blip r:embed="rId4"/>
              <a:stretch>
                <a:fillRect/>
              </a:stretch>
            </p:blipFill>
            <p:spPr>
              <a:xfrm>
                <a:off x="13124600" y="6849997"/>
                <a:ext cx="455990" cy="443989"/>
              </a:xfrm>
              <a:custGeom>
                <a:avLst/>
                <a:gdLst>
                  <a:gd name="connsiteX0" fmla="*/ 1094 w 455990"/>
                  <a:gd name="connsiteY0" fmla="*/ 571 h 443989"/>
                  <a:gd name="connsiteX1" fmla="*/ 457084 w 455990"/>
                  <a:gd name="connsiteY1" fmla="*/ 571 h 443989"/>
                  <a:gd name="connsiteX2" fmla="*/ 457084 w 455990"/>
                  <a:gd name="connsiteY2" fmla="*/ 444560 h 443989"/>
                  <a:gd name="connsiteX3" fmla="*/ 1094 w 455990"/>
                  <a:gd name="connsiteY3" fmla="*/ 444560 h 443989"/>
                </a:gdLst>
                <a:ahLst/>
                <a:cxnLst>
                  <a:cxn ang="0">
                    <a:pos x="connsiteX0" y="connsiteY0"/>
                  </a:cxn>
                  <a:cxn ang="0">
                    <a:pos x="connsiteX1" y="connsiteY1"/>
                  </a:cxn>
                  <a:cxn ang="0">
                    <a:pos x="connsiteX2" y="connsiteY2"/>
                  </a:cxn>
                  <a:cxn ang="0">
                    <a:pos x="connsiteX3" y="connsiteY3"/>
                  </a:cxn>
                </a:cxnLst>
                <a:rect l="l" t="t" r="r" b="b"/>
                <a:pathLst>
                  <a:path w="455990" h="443989">
                    <a:moveTo>
                      <a:pt x="1094" y="571"/>
                    </a:moveTo>
                    <a:lnTo>
                      <a:pt x="457084" y="571"/>
                    </a:lnTo>
                    <a:lnTo>
                      <a:pt x="457084" y="444560"/>
                    </a:lnTo>
                    <a:lnTo>
                      <a:pt x="1094" y="444560"/>
                    </a:lnTo>
                    <a:close/>
                  </a:path>
                </a:pathLst>
              </a:custGeom>
            </p:spPr>
          </p:pic>
        </p:grpSp>
      </p:grpSp>
      <p:grpSp>
        <p:nvGrpSpPr>
          <p:cNvPr id="160" name="Graphic 4">
            <a:extLst>
              <a:ext uri="{FF2B5EF4-FFF2-40B4-BE49-F238E27FC236}">
                <a16:creationId xmlns:a16="http://schemas.microsoft.com/office/drawing/2014/main" id="{BFC178D3-07FD-199F-0988-10CCCE0D8B84}"/>
              </a:ext>
            </a:extLst>
          </p:cNvPr>
          <p:cNvGrpSpPr/>
          <p:nvPr/>
        </p:nvGrpSpPr>
        <p:grpSpPr>
          <a:xfrm>
            <a:off x="16068019" y="6497168"/>
            <a:ext cx="758952" cy="2101512"/>
            <a:chOff x="16068019" y="6497168"/>
            <a:chExt cx="758952" cy="2101512"/>
          </a:xfrm>
        </p:grpSpPr>
        <p:sp>
          <p:nvSpPr>
            <p:cNvPr id="161" name="Freeform 160">
              <a:extLst>
                <a:ext uri="{FF2B5EF4-FFF2-40B4-BE49-F238E27FC236}">
                  <a16:creationId xmlns:a16="http://schemas.microsoft.com/office/drawing/2014/main" id="{BCCA0502-C8EA-8718-2E07-49CB5317F942}"/>
                </a:ext>
              </a:extLst>
            </p:cNvPr>
            <p:cNvSpPr/>
            <p:nvPr/>
          </p:nvSpPr>
          <p:spPr>
            <a:xfrm>
              <a:off x="16068019" y="7061378"/>
              <a:ext cx="758952" cy="1537302"/>
            </a:xfrm>
            <a:custGeom>
              <a:avLst/>
              <a:gdLst>
                <a:gd name="connsiteX0" fmla="*/ 713 w 758952"/>
                <a:gd name="connsiteY0" fmla="*/ 614927 h 1537302"/>
                <a:gd name="connsiteX1" fmla="*/ 51812 w 758952"/>
                <a:gd name="connsiteY1" fmla="*/ 442569 h 1537302"/>
                <a:gd name="connsiteX2" fmla="*/ 189369 w 758952"/>
                <a:gd name="connsiteY2" fmla="*/ 231046 h 1537302"/>
                <a:gd name="connsiteX3" fmla="*/ 220646 w 758952"/>
                <a:gd name="connsiteY3" fmla="*/ 125583 h 1537302"/>
                <a:gd name="connsiteX4" fmla="*/ 220646 w 758952"/>
                <a:gd name="connsiteY4" fmla="*/ 10 h 1537302"/>
                <a:gd name="connsiteX5" fmla="*/ 549493 w 758952"/>
                <a:gd name="connsiteY5" fmla="*/ 10 h 1537302"/>
                <a:gd name="connsiteX6" fmla="*/ 555850 w 758952"/>
                <a:gd name="connsiteY6" fmla="*/ 176578 h 1537302"/>
                <a:gd name="connsiteX7" fmla="*/ 559460 w 758952"/>
                <a:gd name="connsiteY7" fmla="*/ 188749 h 1537302"/>
                <a:gd name="connsiteX8" fmla="*/ 714602 w 758952"/>
                <a:gd name="connsiteY8" fmla="*/ 447237 h 1537302"/>
                <a:gd name="connsiteX9" fmla="*/ 759665 w 758952"/>
                <a:gd name="connsiteY9" fmla="*/ 609920 h 1537302"/>
                <a:gd name="connsiteX10" fmla="*/ 759665 w 758952"/>
                <a:gd name="connsiteY10" fmla="*/ 1537313 h 1537302"/>
                <a:gd name="connsiteX11" fmla="*/ 713 w 758952"/>
                <a:gd name="connsiteY11" fmla="*/ 1537313 h 1537302"/>
                <a:gd name="connsiteX12" fmla="*/ 713 w 758952"/>
                <a:gd name="connsiteY12" fmla="*/ 614927 h 1537302"/>
                <a:gd name="connsiteX13" fmla="*/ 60464 w 758952"/>
                <a:gd name="connsiteY13" fmla="*/ 614927 h 1537302"/>
                <a:gd name="connsiteX14" fmla="*/ 60464 w 758952"/>
                <a:gd name="connsiteY14" fmla="*/ 1477559 h 1537302"/>
                <a:gd name="connsiteX15" fmla="*/ 699914 w 758952"/>
                <a:gd name="connsiteY15" fmla="*/ 1477559 h 1537302"/>
                <a:gd name="connsiteX16" fmla="*/ 699914 w 758952"/>
                <a:gd name="connsiteY16" fmla="*/ 609920 h 1537302"/>
                <a:gd name="connsiteX17" fmla="*/ 663353 w 758952"/>
                <a:gd name="connsiteY17" fmla="*/ 477981 h 1537302"/>
                <a:gd name="connsiteX18" fmla="*/ 508229 w 758952"/>
                <a:gd name="connsiteY18" fmla="*/ 219493 h 1537302"/>
                <a:gd name="connsiteX19" fmla="*/ 496136 w 758952"/>
                <a:gd name="connsiteY19" fmla="*/ 178733 h 1537302"/>
                <a:gd name="connsiteX20" fmla="*/ 491867 w 758952"/>
                <a:gd name="connsiteY20" fmla="*/ 59764 h 1537302"/>
                <a:gd name="connsiteX21" fmla="*/ 280396 w 758952"/>
                <a:gd name="connsiteY21" fmla="*/ 59764 h 1537302"/>
                <a:gd name="connsiteX22" fmla="*/ 280396 w 758952"/>
                <a:gd name="connsiteY22" fmla="*/ 125583 h 1537302"/>
                <a:gd name="connsiteX23" fmla="*/ 239472 w 758952"/>
                <a:gd name="connsiteY23" fmla="*/ 263605 h 1537302"/>
                <a:gd name="connsiteX24" fmla="*/ 101915 w 758952"/>
                <a:gd name="connsiteY24" fmla="*/ 475149 h 1537302"/>
                <a:gd name="connsiteX25" fmla="*/ 60464 w 758952"/>
                <a:gd name="connsiteY25" fmla="*/ 614927 h 1537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8952" h="1537302">
                  <a:moveTo>
                    <a:pt x="713" y="614927"/>
                  </a:moveTo>
                  <a:cubicBezTo>
                    <a:pt x="713" y="553736"/>
                    <a:pt x="18467" y="493863"/>
                    <a:pt x="51812" y="442569"/>
                  </a:cubicBezTo>
                  <a:lnTo>
                    <a:pt x="189369" y="231046"/>
                  </a:lnTo>
                  <a:cubicBezTo>
                    <a:pt x="209776" y="199662"/>
                    <a:pt x="220646" y="163032"/>
                    <a:pt x="220646" y="125583"/>
                  </a:cubicBezTo>
                  <a:lnTo>
                    <a:pt x="220646" y="10"/>
                  </a:lnTo>
                  <a:lnTo>
                    <a:pt x="549493" y="10"/>
                  </a:lnTo>
                  <a:lnTo>
                    <a:pt x="555850" y="176578"/>
                  </a:lnTo>
                  <a:cubicBezTo>
                    <a:pt x="556019" y="180868"/>
                    <a:pt x="557260" y="185058"/>
                    <a:pt x="559460" y="188749"/>
                  </a:cubicBezTo>
                  <a:lnTo>
                    <a:pt x="714602" y="447237"/>
                  </a:lnTo>
                  <a:cubicBezTo>
                    <a:pt x="744092" y="496376"/>
                    <a:pt x="759665" y="552620"/>
                    <a:pt x="759665" y="609920"/>
                  </a:cubicBezTo>
                  <a:lnTo>
                    <a:pt x="759665" y="1537313"/>
                  </a:lnTo>
                  <a:lnTo>
                    <a:pt x="713" y="1537313"/>
                  </a:lnTo>
                  <a:lnTo>
                    <a:pt x="713" y="614927"/>
                  </a:lnTo>
                  <a:close/>
                  <a:moveTo>
                    <a:pt x="60464" y="614927"/>
                  </a:moveTo>
                  <a:lnTo>
                    <a:pt x="60464" y="1477559"/>
                  </a:lnTo>
                  <a:lnTo>
                    <a:pt x="699914" y="1477559"/>
                  </a:lnTo>
                  <a:lnTo>
                    <a:pt x="699914" y="609920"/>
                  </a:lnTo>
                  <a:cubicBezTo>
                    <a:pt x="699914" y="563452"/>
                    <a:pt x="687275" y="517845"/>
                    <a:pt x="663353" y="477981"/>
                  </a:cubicBezTo>
                  <a:lnTo>
                    <a:pt x="508229" y="219493"/>
                  </a:lnTo>
                  <a:cubicBezTo>
                    <a:pt x="500819" y="207144"/>
                    <a:pt x="496663" y="193118"/>
                    <a:pt x="496136" y="178733"/>
                  </a:cubicBezTo>
                  <a:lnTo>
                    <a:pt x="491867" y="59764"/>
                  </a:lnTo>
                  <a:lnTo>
                    <a:pt x="280396" y="59764"/>
                  </a:lnTo>
                  <a:lnTo>
                    <a:pt x="280396" y="125583"/>
                  </a:lnTo>
                  <a:cubicBezTo>
                    <a:pt x="280396" y="174583"/>
                    <a:pt x="266178" y="222527"/>
                    <a:pt x="239472" y="263605"/>
                  </a:cubicBezTo>
                  <a:lnTo>
                    <a:pt x="101915" y="475149"/>
                  </a:lnTo>
                  <a:cubicBezTo>
                    <a:pt x="74870" y="516748"/>
                    <a:pt x="60464" y="565308"/>
                    <a:pt x="60464" y="614927"/>
                  </a:cubicBezTo>
                  <a:close/>
                </a:path>
              </a:pathLst>
            </a:custGeom>
            <a:solidFill>
              <a:srgbClr val="606CA1"/>
            </a:solidFill>
            <a:ln w="19376" cap="rnd">
              <a:noFill/>
              <a:prstDash val="solid"/>
              <a:round/>
            </a:ln>
          </p:spPr>
          <p:txBody>
            <a:bodyPr rtlCol="0" anchor="ctr"/>
            <a:lstStyle/>
            <a:p>
              <a:endParaRPr lang="en-CH" sz="4400"/>
            </a:p>
          </p:txBody>
        </p:sp>
        <p:sp>
          <p:nvSpPr>
            <p:cNvPr id="162" name="Freeform 161">
              <a:extLst>
                <a:ext uri="{FF2B5EF4-FFF2-40B4-BE49-F238E27FC236}">
                  <a16:creationId xmlns:a16="http://schemas.microsoft.com/office/drawing/2014/main" id="{D37B5FE5-5016-40A1-F938-7637CEAED177}"/>
                </a:ext>
              </a:extLst>
            </p:cNvPr>
            <p:cNvSpPr/>
            <p:nvPr/>
          </p:nvSpPr>
          <p:spPr>
            <a:xfrm>
              <a:off x="16080423" y="7654767"/>
              <a:ext cx="734157" cy="884159"/>
            </a:xfrm>
            <a:custGeom>
              <a:avLst/>
              <a:gdLst>
                <a:gd name="connsiteX0" fmla="*/ 713 w 734157"/>
                <a:gd name="connsiteY0" fmla="*/ 20 h 884159"/>
                <a:gd name="connsiteX1" fmla="*/ 734871 w 734157"/>
                <a:gd name="connsiteY1" fmla="*/ 20 h 884159"/>
                <a:gd name="connsiteX2" fmla="*/ 734871 w 734157"/>
                <a:gd name="connsiteY2" fmla="*/ 884180 h 884159"/>
                <a:gd name="connsiteX3" fmla="*/ 713 w 734157"/>
                <a:gd name="connsiteY3" fmla="*/ 884180 h 884159"/>
              </a:gdLst>
              <a:ahLst/>
              <a:cxnLst>
                <a:cxn ang="0">
                  <a:pos x="connsiteX0" y="connsiteY0"/>
                </a:cxn>
                <a:cxn ang="0">
                  <a:pos x="connsiteX1" y="connsiteY1"/>
                </a:cxn>
                <a:cxn ang="0">
                  <a:pos x="connsiteX2" y="connsiteY2"/>
                </a:cxn>
                <a:cxn ang="0">
                  <a:pos x="connsiteX3" y="connsiteY3"/>
                </a:cxn>
              </a:cxnLst>
              <a:rect l="l" t="t" r="r" b="b"/>
              <a:pathLst>
                <a:path w="734157" h="884159">
                  <a:moveTo>
                    <a:pt x="713" y="20"/>
                  </a:moveTo>
                  <a:lnTo>
                    <a:pt x="734871" y="20"/>
                  </a:lnTo>
                  <a:lnTo>
                    <a:pt x="734871" y="884180"/>
                  </a:lnTo>
                  <a:lnTo>
                    <a:pt x="713" y="884180"/>
                  </a:lnTo>
                  <a:close/>
                </a:path>
              </a:pathLst>
            </a:custGeom>
            <a:solidFill>
              <a:srgbClr val="606CA1"/>
            </a:solidFill>
            <a:ln w="20190" cap="rnd">
              <a:noFill/>
              <a:prstDash val="solid"/>
              <a:round/>
            </a:ln>
          </p:spPr>
          <p:txBody>
            <a:bodyPr rtlCol="0" anchor="ctr"/>
            <a:lstStyle/>
            <a:p>
              <a:endParaRPr lang="en-CH" sz="4400"/>
            </a:p>
          </p:txBody>
        </p:sp>
        <p:sp>
          <p:nvSpPr>
            <p:cNvPr id="163" name="Freeform 162">
              <a:extLst>
                <a:ext uri="{FF2B5EF4-FFF2-40B4-BE49-F238E27FC236}">
                  <a16:creationId xmlns:a16="http://schemas.microsoft.com/office/drawing/2014/main" id="{876A9E66-FDF2-0351-7524-7B6F3B637B4C}"/>
                </a:ext>
              </a:extLst>
            </p:cNvPr>
            <p:cNvSpPr/>
            <p:nvPr/>
          </p:nvSpPr>
          <p:spPr>
            <a:xfrm>
              <a:off x="16209080" y="6898812"/>
              <a:ext cx="474077" cy="132996"/>
            </a:xfrm>
            <a:custGeom>
              <a:avLst/>
              <a:gdLst>
                <a:gd name="connsiteX0" fmla="*/ 723 w 474077"/>
                <a:gd name="connsiteY0" fmla="*/ -59 h 132996"/>
                <a:gd name="connsiteX1" fmla="*/ 474800 w 474077"/>
                <a:gd name="connsiteY1" fmla="*/ -59 h 132996"/>
                <a:gd name="connsiteX2" fmla="*/ 474800 w 474077"/>
                <a:gd name="connsiteY2" fmla="*/ 132938 h 132996"/>
                <a:gd name="connsiteX3" fmla="*/ 723 w 474077"/>
                <a:gd name="connsiteY3" fmla="*/ 132938 h 132996"/>
              </a:gdLst>
              <a:ahLst/>
              <a:cxnLst>
                <a:cxn ang="0">
                  <a:pos x="connsiteX0" y="connsiteY0"/>
                </a:cxn>
                <a:cxn ang="0">
                  <a:pos x="connsiteX1" y="connsiteY1"/>
                </a:cxn>
                <a:cxn ang="0">
                  <a:pos x="connsiteX2" y="connsiteY2"/>
                </a:cxn>
                <a:cxn ang="0">
                  <a:pos x="connsiteX3" y="connsiteY3"/>
                </a:cxn>
              </a:cxnLst>
              <a:rect l="l" t="t" r="r" b="b"/>
              <a:pathLst>
                <a:path w="474077" h="132996">
                  <a:moveTo>
                    <a:pt x="723" y="-59"/>
                  </a:moveTo>
                  <a:lnTo>
                    <a:pt x="474800" y="-59"/>
                  </a:lnTo>
                  <a:lnTo>
                    <a:pt x="474800" y="132938"/>
                  </a:lnTo>
                  <a:lnTo>
                    <a:pt x="723" y="132938"/>
                  </a:lnTo>
                  <a:close/>
                </a:path>
              </a:pathLst>
            </a:custGeom>
            <a:solidFill>
              <a:srgbClr val="606CA1"/>
            </a:solidFill>
            <a:ln w="5161" cap="rnd">
              <a:noFill/>
              <a:prstDash val="solid"/>
              <a:round/>
            </a:ln>
          </p:spPr>
          <p:txBody>
            <a:bodyPr rtlCol="0" anchor="ctr"/>
            <a:lstStyle/>
            <a:p>
              <a:endParaRPr lang="en-CH" sz="4400"/>
            </a:p>
          </p:txBody>
        </p:sp>
        <p:sp>
          <p:nvSpPr>
            <p:cNvPr id="164" name="Freeform 163">
              <a:extLst>
                <a:ext uri="{FF2B5EF4-FFF2-40B4-BE49-F238E27FC236}">
                  <a16:creationId xmlns:a16="http://schemas.microsoft.com/office/drawing/2014/main" id="{D3DDFD93-0948-4217-73D2-49EE8978189E}"/>
                </a:ext>
              </a:extLst>
            </p:cNvPr>
            <p:cNvSpPr/>
            <p:nvPr/>
          </p:nvSpPr>
          <p:spPr>
            <a:xfrm rot="-5400000">
              <a:off x="16223698" y="6650581"/>
              <a:ext cx="444816" cy="137992"/>
            </a:xfrm>
            <a:custGeom>
              <a:avLst/>
              <a:gdLst>
                <a:gd name="connsiteX0" fmla="*/ 445535 w 444816"/>
                <a:gd name="connsiteY0" fmla="*/ 137913 h 137992"/>
                <a:gd name="connsiteX1" fmla="*/ 719 w 444816"/>
                <a:gd name="connsiteY1" fmla="*/ 137913 h 137992"/>
                <a:gd name="connsiteX2" fmla="*/ 719 w 444816"/>
                <a:gd name="connsiteY2" fmla="*/ -79 h 137992"/>
                <a:gd name="connsiteX3" fmla="*/ 328412 w 444816"/>
                <a:gd name="connsiteY3" fmla="*/ -79 h 137992"/>
                <a:gd name="connsiteX4" fmla="*/ 445535 w 444816"/>
                <a:gd name="connsiteY4" fmla="*/ 137913 h 137992"/>
                <a:gd name="connsiteX5" fmla="*/ 308437 w 444816"/>
                <a:gd name="connsiteY5" fmla="*/ 43076 h 137992"/>
                <a:gd name="connsiteX6" fmla="*/ 43876 w 444816"/>
                <a:gd name="connsiteY6" fmla="*/ 43076 h 137992"/>
                <a:gd name="connsiteX7" fmla="*/ 43876 w 444816"/>
                <a:gd name="connsiteY7" fmla="*/ 94758 h 137992"/>
                <a:gd name="connsiteX8" fmla="*/ 352301 w 444816"/>
                <a:gd name="connsiteY8" fmla="*/ 94758 h 137992"/>
                <a:gd name="connsiteX9" fmla="*/ 308437 w 444816"/>
                <a:gd name="connsiteY9" fmla="*/ 43076 h 13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816" h="137992">
                  <a:moveTo>
                    <a:pt x="445535" y="137913"/>
                  </a:moveTo>
                  <a:lnTo>
                    <a:pt x="719" y="137913"/>
                  </a:lnTo>
                  <a:lnTo>
                    <a:pt x="719" y="-79"/>
                  </a:lnTo>
                  <a:lnTo>
                    <a:pt x="328412" y="-79"/>
                  </a:lnTo>
                  <a:lnTo>
                    <a:pt x="445535" y="137913"/>
                  </a:lnTo>
                  <a:close/>
                  <a:moveTo>
                    <a:pt x="308437" y="43076"/>
                  </a:moveTo>
                  <a:lnTo>
                    <a:pt x="43876" y="43076"/>
                  </a:lnTo>
                  <a:lnTo>
                    <a:pt x="43876" y="94758"/>
                  </a:lnTo>
                  <a:lnTo>
                    <a:pt x="352301" y="94758"/>
                  </a:lnTo>
                  <a:lnTo>
                    <a:pt x="308437" y="43076"/>
                  </a:lnTo>
                  <a:close/>
                </a:path>
              </a:pathLst>
            </a:custGeom>
            <a:solidFill>
              <a:srgbClr val="606CA1"/>
            </a:solidFill>
            <a:ln w="3134" cap="rnd">
              <a:noFill/>
              <a:prstDash val="solid"/>
              <a:round/>
            </a:ln>
          </p:spPr>
          <p:txBody>
            <a:bodyPr rtlCol="0" anchor="ctr"/>
            <a:lstStyle/>
            <a:p>
              <a:endParaRPr lang="en-CH" sz="4400"/>
            </a:p>
          </p:txBody>
        </p:sp>
        <p:sp>
          <p:nvSpPr>
            <p:cNvPr id="165" name="Freeform 164">
              <a:extLst>
                <a:ext uri="{FF2B5EF4-FFF2-40B4-BE49-F238E27FC236}">
                  <a16:creationId xmlns:a16="http://schemas.microsoft.com/office/drawing/2014/main" id="{9A892294-9F9E-5858-5B0A-75ABFEE12D11}"/>
                </a:ext>
              </a:extLst>
            </p:cNvPr>
            <p:cNvSpPr/>
            <p:nvPr/>
          </p:nvSpPr>
          <p:spPr>
            <a:xfrm>
              <a:off x="16129976" y="7882203"/>
              <a:ext cx="629624" cy="388969"/>
            </a:xfrm>
            <a:custGeom>
              <a:avLst/>
              <a:gdLst>
                <a:gd name="connsiteX0" fmla="*/ 726 w 629624"/>
                <a:gd name="connsiteY0" fmla="*/ 34 h 388969"/>
                <a:gd name="connsiteX1" fmla="*/ 630350 w 629624"/>
                <a:gd name="connsiteY1" fmla="*/ 34 h 388969"/>
                <a:gd name="connsiteX2" fmla="*/ 630350 w 629624"/>
                <a:gd name="connsiteY2" fmla="*/ 389003 h 388969"/>
                <a:gd name="connsiteX3" fmla="*/ 726 w 629624"/>
                <a:gd name="connsiteY3" fmla="*/ 389003 h 388969"/>
              </a:gdLst>
              <a:ahLst/>
              <a:cxnLst>
                <a:cxn ang="0">
                  <a:pos x="connsiteX0" y="connsiteY0"/>
                </a:cxn>
                <a:cxn ang="0">
                  <a:pos x="connsiteX1" y="connsiteY1"/>
                </a:cxn>
                <a:cxn ang="0">
                  <a:pos x="connsiteX2" y="connsiteY2"/>
                </a:cxn>
                <a:cxn ang="0">
                  <a:pos x="connsiteX3" y="connsiteY3"/>
                </a:cxn>
              </a:cxnLst>
              <a:rect l="l" t="t" r="r" b="b"/>
              <a:pathLst>
                <a:path w="629624" h="388969">
                  <a:moveTo>
                    <a:pt x="726" y="34"/>
                  </a:moveTo>
                  <a:lnTo>
                    <a:pt x="630350" y="34"/>
                  </a:lnTo>
                  <a:lnTo>
                    <a:pt x="630350" y="389003"/>
                  </a:lnTo>
                  <a:lnTo>
                    <a:pt x="726" y="389003"/>
                  </a:lnTo>
                  <a:close/>
                </a:path>
              </a:pathLst>
            </a:custGeom>
            <a:solidFill>
              <a:srgbClr val="F3F4F7"/>
            </a:solidFill>
            <a:ln w="8856" cap="rnd">
              <a:noFill/>
              <a:prstDash val="solid"/>
              <a:round/>
            </a:ln>
          </p:spPr>
          <p:txBody>
            <a:bodyPr rtlCol="0" anchor="ctr"/>
            <a:lstStyle/>
            <a:p>
              <a:endParaRPr lang="en-CH" sz="4400"/>
            </a:p>
          </p:txBody>
        </p:sp>
      </p:grpSp>
      <p:sp>
        <p:nvSpPr>
          <p:cNvPr id="166" name="TextBox 165">
            <a:extLst>
              <a:ext uri="{FF2B5EF4-FFF2-40B4-BE49-F238E27FC236}">
                <a16:creationId xmlns:a16="http://schemas.microsoft.com/office/drawing/2014/main" id="{AD22844D-376C-A3EF-BA72-83ADDB14AE19}"/>
              </a:ext>
            </a:extLst>
          </p:cNvPr>
          <p:cNvSpPr txBox="1"/>
          <p:nvPr/>
        </p:nvSpPr>
        <p:spPr>
          <a:xfrm>
            <a:off x="11904500" y="456276"/>
            <a:ext cx="5772734"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P20 and P80 in food</a:t>
            </a:r>
          </a:p>
        </p:txBody>
      </p:sp>
      <p:grpSp>
        <p:nvGrpSpPr>
          <p:cNvPr id="167" name="Graphic 4">
            <a:extLst>
              <a:ext uri="{FF2B5EF4-FFF2-40B4-BE49-F238E27FC236}">
                <a16:creationId xmlns:a16="http://schemas.microsoft.com/office/drawing/2014/main" id="{31CBE63F-D87E-58E6-2E1A-CB6512F908B7}"/>
              </a:ext>
            </a:extLst>
          </p:cNvPr>
          <p:cNvGrpSpPr/>
          <p:nvPr/>
        </p:nvGrpSpPr>
        <p:grpSpPr>
          <a:xfrm>
            <a:off x="16108415" y="1986892"/>
            <a:ext cx="772025" cy="1512663"/>
            <a:chOff x="16108415" y="1986892"/>
            <a:chExt cx="772025" cy="1512663"/>
          </a:xfrm>
        </p:grpSpPr>
        <p:sp>
          <p:nvSpPr>
            <p:cNvPr id="168" name="Freeform 167">
              <a:extLst>
                <a:ext uri="{FF2B5EF4-FFF2-40B4-BE49-F238E27FC236}">
                  <a16:creationId xmlns:a16="http://schemas.microsoft.com/office/drawing/2014/main" id="{BDDAF778-4A08-6B0C-D830-A4AAE3B64FF7}"/>
                </a:ext>
              </a:extLst>
            </p:cNvPr>
            <p:cNvSpPr/>
            <p:nvPr/>
          </p:nvSpPr>
          <p:spPr>
            <a:xfrm>
              <a:off x="16108415" y="1986892"/>
              <a:ext cx="772025" cy="477049"/>
            </a:xfrm>
            <a:custGeom>
              <a:avLst/>
              <a:gdLst>
                <a:gd name="connsiteX0" fmla="*/ 194198 w 772025"/>
                <a:gd name="connsiteY0" fmla="*/ 118330 h 477049"/>
                <a:gd name="connsiteX1" fmla="*/ 356711 w 772025"/>
                <a:gd name="connsiteY1" fmla="*/ 0 h 477049"/>
                <a:gd name="connsiteX2" fmla="*/ 529019 w 772025"/>
                <a:gd name="connsiteY2" fmla="*/ 144403 h 477049"/>
                <a:gd name="connsiteX3" fmla="*/ 696759 w 772025"/>
                <a:gd name="connsiteY3" fmla="*/ 181310 h 477049"/>
                <a:gd name="connsiteX4" fmla="*/ 742752 w 772025"/>
                <a:gd name="connsiteY4" fmla="*/ 423196 h 477049"/>
                <a:gd name="connsiteX5" fmla="*/ 560852 w 772025"/>
                <a:gd name="connsiteY5" fmla="*/ 458861 h 477049"/>
                <a:gd name="connsiteX6" fmla="*/ 135604 w 772025"/>
                <a:gd name="connsiteY6" fmla="*/ 458861 h 477049"/>
                <a:gd name="connsiteX7" fmla="*/ 135598 w 772025"/>
                <a:gd name="connsiteY7" fmla="*/ 458501 h 477049"/>
                <a:gd name="connsiteX8" fmla="*/ 33163 w 772025"/>
                <a:gd name="connsiteY8" fmla="*/ 401449 h 477049"/>
                <a:gd name="connsiteX9" fmla="*/ 76909 w 772025"/>
                <a:gd name="connsiteY9" fmla="*/ 161024 h 477049"/>
                <a:gd name="connsiteX10" fmla="*/ 194198 w 772025"/>
                <a:gd name="connsiteY10" fmla="*/ 118330 h 47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2025" h="477049">
                  <a:moveTo>
                    <a:pt x="194198" y="118330"/>
                  </a:moveTo>
                  <a:cubicBezTo>
                    <a:pt x="212487" y="50184"/>
                    <a:pt x="277907" y="0"/>
                    <a:pt x="356711" y="0"/>
                  </a:cubicBezTo>
                  <a:cubicBezTo>
                    <a:pt x="445292" y="0"/>
                    <a:pt x="519238" y="63360"/>
                    <a:pt x="529019" y="144403"/>
                  </a:cubicBezTo>
                  <a:cubicBezTo>
                    <a:pt x="580002" y="124057"/>
                    <a:pt x="644666" y="136073"/>
                    <a:pt x="696759" y="181310"/>
                  </a:cubicBezTo>
                  <a:cubicBezTo>
                    <a:pt x="771258" y="246012"/>
                    <a:pt x="791875" y="354389"/>
                    <a:pt x="742752" y="423196"/>
                  </a:cubicBezTo>
                  <a:cubicBezTo>
                    <a:pt x="702436" y="479668"/>
                    <a:pt x="627595" y="492023"/>
                    <a:pt x="560852" y="458861"/>
                  </a:cubicBezTo>
                  <a:lnTo>
                    <a:pt x="135604" y="458861"/>
                  </a:lnTo>
                  <a:cubicBezTo>
                    <a:pt x="135602" y="458741"/>
                    <a:pt x="135600" y="458621"/>
                    <a:pt x="135598" y="458501"/>
                  </a:cubicBezTo>
                  <a:cubicBezTo>
                    <a:pt x="95251" y="455698"/>
                    <a:pt x="57929" y="436493"/>
                    <a:pt x="33163" y="401449"/>
                  </a:cubicBezTo>
                  <a:cubicBezTo>
                    <a:pt x="-16612" y="331060"/>
                    <a:pt x="3006" y="223323"/>
                    <a:pt x="76909" y="161024"/>
                  </a:cubicBezTo>
                  <a:cubicBezTo>
                    <a:pt x="112738" y="130826"/>
                    <a:pt x="154732" y="116788"/>
                    <a:pt x="194198" y="118330"/>
                  </a:cubicBezTo>
                  <a:close/>
                </a:path>
              </a:pathLst>
            </a:custGeom>
            <a:solidFill>
              <a:srgbClr val="606CA1"/>
            </a:solidFill>
            <a:ln w="19133" cap="rnd">
              <a:noFill/>
              <a:prstDash val="solid"/>
              <a:round/>
            </a:ln>
          </p:spPr>
          <p:txBody>
            <a:bodyPr rtlCol="0" anchor="ctr"/>
            <a:lstStyle/>
            <a:p>
              <a:endParaRPr lang="en-CH" sz="4400"/>
            </a:p>
          </p:txBody>
        </p:sp>
        <p:sp>
          <p:nvSpPr>
            <p:cNvPr id="169" name="Freeform 168">
              <a:extLst>
                <a:ext uri="{FF2B5EF4-FFF2-40B4-BE49-F238E27FC236}">
                  <a16:creationId xmlns:a16="http://schemas.microsoft.com/office/drawing/2014/main" id="{F4B4086F-F307-9782-F69C-DC6F842ECA81}"/>
                </a:ext>
              </a:extLst>
            </p:cNvPr>
            <p:cNvSpPr/>
            <p:nvPr/>
          </p:nvSpPr>
          <p:spPr>
            <a:xfrm>
              <a:off x="16492306" y="2076910"/>
              <a:ext cx="245936" cy="320657"/>
            </a:xfrm>
            <a:custGeom>
              <a:avLst/>
              <a:gdLst>
                <a:gd name="connsiteX0" fmla="*/ 34128 w 245936"/>
                <a:gd name="connsiteY0" fmla="*/ 313682 h 320657"/>
                <a:gd name="connsiteX1" fmla="*/ 8512 w 245936"/>
                <a:gd name="connsiteY1" fmla="*/ 320700 h 320657"/>
                <a:gd name="connsiteX2" fmla="*/ 308 w 245936"/>
                <a:gd name="connsiteY2" fmla="*/ 260108 h 320657"/>
                <a:gd name="connsiteX3" fmla="*/ 240920 w 245936"/>
                <a:gd name="connsiteY3" fmla="*/ 42 h 320657"/>
                <a:gd name="connsiteX4" fmla="*/ 246245 w 245936"/>
                <a:gd name="connsiteY4" fmla="*/ 26038 h 320657"/>
                <a:gd name="connsiteX5" fmla="*/ 26932 w 245936"/>
                <a:gd name="connsiteY5" fmla="*/ 260108 h 320657"/>
                <a:gd name="connsiteX6" fmla="*/ 34128 w 245936"/>
                <a:gd name="connsiteY6" fmla="*/ 313682 h 32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936" h="320657">
                  <a:moveTo>
                    <a:pt x="34128" y="313682"/>
                  </a:moveTo>
                  <a:lnTo>
                    <a:pt x="8512" y="320700"/>
                  </a:lnTo>
                  <a:cubicBezTo>
                    <a:pt x="3043" y="300829"/>
                    <a:pt x="308" y="280498"/>
                    <a:pt x="308" y="260108"/>
                  </a:cubicBezTo>
                  <a:cubicBezTo>
                    <a:pt x="308" y="137414"/>
                    <a:pt x="99027" y="29722"/>
                    <a:pt x="240920" y="42"/>
                  </a:cubicBezTo>
                  <a:lnTo>
                    <a:pt x="246245" y="26038"/>
                  </a:lnTo>
                  <a:cubicBezTo>
                    <a:pt x="117880" y="52916"/>
                    <a:pt x="26932" y="148998"/>
                    <a:pt x="26932" y="260108"/>
                  </a:cubicBezTo>
                  <a:cubicBezTo>
                    <a:pt x="26932" y="278143"/>
                    <a:pt x="29378" y="296106"/>
                    <a:pt x="34128" y="313682"/>
                  </a:cubicBezTo>
                  <a:close/>
                </a:path>
              </a:pathLst>
            </a:custGeom>
            <a:solidFill>
              <a:srgbClr val="F3F4F7"/>
            </a:solidFill>
            <a:ln w="13233" cap="rnd">
              <a:noFill/>
              <a:prstDash val="solid"/>
              <a:round/>
            </a:ln>
          </p:spPr>
          <p:txBody>
            <a:bodyPr rtlCol="0" anchor="ctr"/>
            <a:lstStyle/>
            <a:p>
              <a:endParaRPr lang="en-CH" sz="4400"/>
            </a:p>
          </p:txBody>
        </p:sp>
        <p:sp>
          <p:nvSpPr>
            <p:cNvPr id="170" name="Freeform 169">
              <a:extLst>
                <a:ext uri="{FF2B5EF4-FFF2-40B4-BE49-F238E27FC236}">
                  <a16:creationId xmlns:a16="http://schemas.microsoft.com/office/drawing/2014/main" id="{0BDDF100-BB95-743A-7A49-A0001A26B921}"/>
                </a:ext>
              </a:extLst>
            </p:cNvPr>
            <p:cNvSpPr/>
            <p:nvPr/>
          </p:nvSpPr>
          <p:spPr>
            <a:xfrm>
              <a:off x="16190465" y="2069444"/>
              <a:ext cx="378873" cy="324704"/>
            </a:xfrm>
            <a:custGeom>
              <a:avLst/>
              <a:gdLst>
                <a:gd name="connsiteX0" fmla="*/ 315945 w 378873"/>
                <a:gd name="connsiteY0" fmla="*/ 317987 h 324704"/>
                <a:gd name="connsiteX1" fmla="*/ 289437 w 378873"/>
                <a:gd name="connsiteY1" fmla="*/ 316422 h 324704"/>
                <a:gd name="connsiteX2" fmla="*/ 115570 w 378873"/>
                <a:gd name="connsiteY2" fmla="*/ 45143 h 324704"/>
                <a:gd name="connsiteX3" fmla="*/ 60501 w 378873"/>
                <a:gd name="connsiteY3" fmla="*/ 33649 h 324704"/>
                <a:gd name="connsiteX4" fmla="*/ 62779 w 378873"/>
                <a:gd name="connsiteY4" fmla="*/ 7225 h 324704"/>
                <a:gd name="connsiteX5" fmla="*/ 124062 w 378873"/>
                <a:gd name="connsiteY5" fmla="*/ 19981 h 324704"/>
                <a:gd name="connsiteX6" fmla="*/ 315945 w 378873"/>
                <a:gd name="connsiteY6" fmla="*/ 317987 h 32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8873" h="324704">
                  <a:moveTo>
                    <a:pt x="315945" y="317987"/>
                  </a:moveTo>
                  <a:lnTo>
                    <a:pt x="289437" y="316422"/>
                  </a:lnTo>
                  <a:cubicBezTo>
                    <a:pt x="296599" y="194167"/>
                    <a:pt x="225075" y="82142"/>
                    <a:pt x="115570" y="45143"/>
                  </a:cubicBezTo>
                  <a:cubicBezTo>
                    <a:pt x="97675" y="39097"/>
                    <a:pt x="79212" y="35230"/>
                    <a:pt x="60501" y="33649"/>
                  </a:cubicBezTo>
                  <a:lnTo>
                    <a:pt x="62779" y="7225"/>
                  </a:lnTo>
                  <a:cubicBezTo>
                    <a:pt x="83600" y="8961"/>
                    <a:pt x="104159" y="13256"/>
                    <a:pt x="124062" y="19981"/>
                  </a:cubicBezTo>
                  <a:cubicBezTo>
                    <a:pt x="244523" y="60681"/>
                    <a:pt x="323844" y="183429"/>
                    <a:pt x="315945" y="317987"/>
                  </a:cubicBezTo>
                  <a:close/>
                </a:path>
              </a:pathLst>
            </a:custGeom>
            <a:solidFill>
              <a:srgbClr val="F3F4F7"/>
            </a:solidFill>
            <a:ln w="12878" cap="rnd">
              <a:noFill/>
              <a:prstDash val="solid"/>
              <a:round/>
            </a:ln>
          </p:spPr>
          <p:txBody>
            <a:bodyPr rtlCol="0" anchor="ctr"/>
            <a:lstStyle/>
            <a:p>
              <a:endParaRPr lang="en-CH" sz="4400"/>
            </a:p>
          </p:txBody>
        </p:sp>
        <p:sp>
          <p:nvSpPr>
            <p:cNvPr id="171" name="Freeform 170">
              <a:extLst>
                <a:ext uri="{FF2B5EF4-FFF2-40B4-BE49-F238E27FC236}">
                  <a16:creationId xmlns:a16="http://schemas.microsoft.com/office/drawing/2014/main" id="{EFE5D164-2A01-617F-F0B0-7540EBEB49C4}"/>
                </a:ext>
              </a:extLst>
            </p:cNvPr>
            <p:cNvSpPr/>
            <p:nvPr/>
          </p:nvSpPr>
          <p:spPr>
            <a:xfrm>
              <a:off x="16186998" y="2422958"/>
              <a:ext cx="613466" cy="1036637"/>
            </a:xfrm>
            <a:custGeom>
              <a:avLst/>
              <a:gdLst>
                <a:gd name="connsiteX0" fmla="*/ 261958 w 613466"/>
                <a:gd name="connsiteY0" fmla="*/ 985267 h 1036637"/>
                <a:gd name="connsiteX1" fmla="*/ 241 w 613466"/>
                <a:gd name="connsiteY1" fmla="*/ 29 h 1036637"/>
                <a:gd name="connsiteX2" fmla="*/ 138517 w 613466"/>
                <a:gd name="connsiteY2" fmla="*/ 29 h 1036637"/>
                <a:gd name="connsiteX3" fmla="*/ 261958 w 613466"/>
                <a:gd name="connsiteY3" fmla="*/ 985267 h 1036637"/>
                <a:gd name="connsiteX4" fmla="*/ 152900 w 613466"/>
                <a:gd name="connsiteY4" fmla="*/ 29 h 1036637"/>
                <a:gd name="connsiteX5" fmla="*/ 299896 w 613466"/>
                <a:gd name="connsiteY5" fmla="*/ 29 h 1036637"/>
                <a:gd name="connsiteX6" fmla="*/ 299896 w 613466"/>
                <a:gd name="connsiteY6" fmla="*/ 1036667 h 1036637"/>
                <a:gd name="connsiteX7" fmla="*/ 281663 w 613466"/>
                <a:gd name="connsiteY7" fmla="*/ 1028090 h 1036637"/>
                <a:gd name="connsiteX8" fmla="*/ 152900 w 613466"/>
                <a:gd name="connsiteY8" fmla="*/ 29 h 1036637"/>
                <a:gd name="connsiteX9" fmla="*/ 314052 w 613466"/>
                <a:gd name="connsiteY9" fmla="*/ 29 h 1036637"/>
                <a:gd name="connsiteX10" fmla="*/ 451084 w 613466"/>
                <a:gd name="connsiteY10" fmla="*/ 29 h 1036637"/>
                <a:gd name="connsiteX11" fmla="*/ 321527 w 613466"/>
                <a:gd name="connsiteY11" fmla="*/ 1034480 h 1036637"/>
                <a:gd name="connsiteX12" fmla="*/ 314052 w 613466"/>
                <a:gd name="connsiteY12" fmla="*/ 1036667 h 1036637"/>
                <a:gd name="connsiteX13" fmla="*/ 314052 w 613466"/>
                <a:gd name="connsiteY13" fmla="*/ 29 h 1036637"/>
                <a:gd name="connsiteX14" fmla="*/ 465465 w 613466"/>
                <a:gd name="connsiteY14" fmla="*/ 29 h 1036637"/>
                <a:gd name="connsiteX15" fmla="*/ 613708 w 613466"/>
                <a:gd name="connsiteY15" fmla="*/ 29 h 1036637"/>
                <a:gd name="connsiteX16" fmla="*/ 346668 w 613466"/>
                <a:gd name="connsiteY16" fmla="*/ 1005308 h 1036637"/>
                <a:gd name="connsiteX17" fmla="*/ 337382 w 613466"/>
                <a:gd name="connsiteY17" fmla="*/ 1023101 h 1036637"/>
                <a:gd name="connsiteX18" fmla="*/ 465465 w 613466"/>
                <a:gd name="connsiteY18" fmla="*/ 29 h 103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3466" h="1036637">
                  <a:moveTo>
                    <a:pt x="261958" y="985267"/>
                  </a:moveTo>
                  <a:lnTo>
                    <a:pt x="241" y="29"/>
                  </a:lnTo>
                  <a:lnTo>
                    <a:pt x="138517" y="29"/>
                  </a:lnTo>
                  <a:lnTo>
                    <a:pt x="261958" y="985267"/>
                  </a:lnTo>
                  <a:close/>
                  <a:moveTo>
                    <a:pt x="152900" y="29"/>
                  </a:moveTo>
                  <a:lnTo>
                    <a:pt x="299896" y="29"/>
                  </a:lnTo>
                  <a:lnTo>
                    <a:pt x="299896" y="1036667"/>
                  </a:lnTo>
                  <a:cubicBezTo>
                    <a:pt x="293101" y="1035410"/>
                    <a:pt x="286873" y="1032427"/>
                    <a:pt x="281663" y="1028090"/>
                  </a:cubicBezTo>
                  <a:lnTo>
                    <a:pt x="152900" y="29"/>
                  </a:lnTo>
                  <a:close/>
                  <a:moveTo>
                    <a:pt x="314052" y="29"/>
                  </a:moveTo>
                  <a:lnTo>
                    <a:pt x="451084" y="29"/>
                  </a:lnTo>
                  <a:lnTo>
                    <a:pt x="321527" y="1034480"/>
                  </a:lnTo>
                  <a:cubicBezTo>
                    <a:pt x="319149" y="1035447"/>
                    <a:pt x="316656" y="1036183"/>
                    <a:pt x="314052" y="1036667"/>
                  </a:cubicBezTo>
                  <a:lnTo>
                    <a:pt x="314052" y="29"/>
                  </a:lnTo>
                  <a:close/>
                  <a:moveTo>
                    <a:pt x="465465" y="29"/>
                  </a:moveTo>
                  <a:lnTo>
                    <a:pt x="613708" y="29"/>
                  </a:lnTo>
                  <a:lnTo>
                    <a:pt x="346668" y="1005308"/>
                  </a:lnTo>
                  <a:cubicBezTo>
                    <a:pt x="344857" y="1012109"/>
                    <a:pt x="341572" y="1018149"/>
                    <a:pt x="337382" y="1023101"/>
                  </a:cubicBezTo>
                  <a:lnTo>
                    <a:pt x="465465" y="29"/>
                  </a:lnTo>
                  <a:close/>
                </a:path>
              </a:pathLst>
            </a:custGeom>
            <a:solidFill>
              <a:srgbClr val="606CA1"/>
            </a:solidFill>
            <a:ln w="11701" cap="rnd">
              <a:noFill/>
              <a:prstDash val="solid"/>
              <a:round/>
            </a:ln>
          </p:spPr>
          <p:txBody>
            <a:bodyPr rtlCol="0" anchor="ctr"/>
            <a:lstStyle/>
            <a:p>
              <a:endParaRPr lang="en-CH" sz="4400"/>
            </a:p>
          </p:txBody>
        </p:sp>
        <p:sp>
          <p:nvSpPr>
            <p:cNvPr id="172" name="Freeform 171">
              <a:extLst>
                <a:ext uri="{FF2B5EF4-FFF2-40B4-BE49-F238E27FC236}">
                  <a16:creationId xmlns:a16="http://schemas.microsoft.com/office/drawing/2014/main" id="{4409AD72-4443-22DF-B89D-38BE4CC8184D}"/>
                </a:ext>
              </a:extLst>
            </p:cNvPr>
            <p:cNvSpPr/>
            <p:nvPr/>
          </p:nvSpPr>
          <p:spPr>
            <a:xfrm>
              <a:off x="16143850" y="2389763"/>
              <a:ext cx="699762" cy="1109793"/>
            </a:xfrm>
            <a:custGeom>
              <a:avLst/>
              <a:gdLst>
                <a:gd name="connsiteX0" fmla="*/ 700003 w 699762"/>
                <a:gd name="connsiteY0" fmla="*/ 29 h 1109793"/>
                <a:gd name="connsiteX1" fmla="*/ 421866 w 699762"/>
                <a:gd name="connsiteY1" fmla="*/ 1047019 h 1109793"/>
                <a:gd name="connsiteX2" fmla="*/ 405671 w 699762"/>
                <a:gd name="connsiteY2" fmla="*/ 1077967 h 1109793"/>
                <a:gd name="connsiteX3" fmla="*/ 397291 w 699762"/>
                <a:gd name="connsiteY3" fmla="*/ 1074283 h 1109793"/>
                <a:gd name="connsiteX4" fmla="*/ 395251 w 699762"/>
                <a:gd name="connsiteY4" fmla="*/ 1091171 h 1109793"/>
                <a:gd name="connsiteX5" fmla="*/ 377132 w 699762"/>
                <a:gd name="connsiteY5" fmla="*/ 1098467 h 1109793"/>
                <a:gd name="connsiteX6" fmla="*/ 376227 w 699762"/>
                <a:gd name="connsiteY6" fmla="*/ 1098829 h 1109793"/>
                <a:gd name="connsiteX7" fmla="*/ 376227 w 699762"/>
                <a:gd name="connsiteY7" fmla="*/ 1109822 h 1109793"/>
                <a:gd name="connsiteX8" fmla="*/ 350066 w 699762"/>
                <a:gd name="connsiteY8" fmla="*/ 1104954 h 1109793"/>
                <a:gd name="connsiteX9" fmla="*/ 324019 w 699762"/>
                <a:gd name="connsiteY9" fmla="*/ 1109822 h 1109793"/>
                <a:gd name="connsiteX10" fmla="*/ 324019 w 699762"/>
                <a:gd name="connsiteY10" fmla="*/ 1098829 h 1109793"/>
                <a:gd name="connsiteX11" fmla="*/ 303634 w 699762"/>
                <a:gd name="connsiteY11" fmla="*/ 1086870 h 1109793"/>
                <a:gd name="connsiteX12" fmla="*/ 293555 w 699762"/>
                <a:gd name="connsiteY12" fmla="*/ 1078475 h 1109793"/>
                <a:gd name="connsiteX13" fmla="*/ 286760 w 699762"/>
                <a:gd name="connsiteY13" fmla="*/ 1024321 h 1109793"/>
                <a:gd name="connsiteX14" fmla="*/ 273057 w 699762"/>
                <a:gd name="connsiteY14" fmla="*/ 1026991 h 1109793"/>
                <a:gd name="connsiteX15" fmla="*/ 241 w 699762"/>
                <a:gd name="connsiteY15" fmla="*/ 29 h 1109793"/>
                <a:gd name="connsiteX16" fmla="*/ 700003 w 699762"/>
                <a:gd name="connsiteY16" fmla="*/ 29 h 1109793"/>
                <a:gd name="connsiteX17" fmla="*/ 508613 w 699762"/>
                <a:gd name="connsiteY17" fmla="*/ 33224 h 1109793"/>
                <a:gd name="connsiteX18" fmla="*/ 380530 w 699762"/>
                <a:gd name="connsiteY18" fmla="*/ 1056297 h 1109793"/>
                <a:gd name="connsiteX19" fmla="*/ 389816 w 699762"/>
                <a:gd name="connsiteY19" fmla="*/ 1038503 h 1109793"/>
                <a:gd name="connsiteX20" fmla="*/ 656856 w 699762"/>
                <a:gd name="connsiteY20" fmla="*/ 33224 h 1109793"/>
                <a:gd name="connsiteX21" fmla="*/ 508613 w 699762"/>
                <a:gd name="connsiteY21" fmla="*/ 33224 h 1109793"/>
                <a:gd name="connsiteX22" fmla="*/ 357200 w 699762"/>
                <a:gd name="connsiteY22" fmla="*/ 33224 h 1109793"/>
                <a:gd name="connsiteX23" fmla="*/ 357200 w 699762"/>
                <a:gd name="connsiteY23" fmla="*/ 1069862 h 1109793"/>
                <a:gd name="connsiteX24" fmla="*/ 364675 w 699762"/>
                <a:gd name="connsiteY24" fmla="*/ 1067676 h 1109793"/>
                <a:gd name="connsiteX25" fmla="*/ 494232 w 699762"/>
                <a:gd name="connsiteY25" fmla="*/ 33224 h 1109793"/>
                <a:gd name="connsiteX26" fmla="*/ 357200 w 699762"/>
                <a:gd name="connsiteY26" fmla="*/ 33224 h 1109793"/>
                <a:gd name="connsiteX27" fmla="*/ 305106 w 699762"/>
                <a:gd name="connsiteY27" fmla="*/ 1018462 h 1109793"/>
                <a:gd name="connsiteX28" fmla="*/ 181665 w 699762"/>
                <a:gd name="connsiteY28" fmla="*/ 33224 h 1109793"/>
                <a:gd name="connsiteX29" fmla="*/ 43389 w 699762"/>
                <a:gd name="connsiteY29" fmla="*/ 33224 h 1109793"/>
                <a:gd name="connsiteX30" fmla="*/ 305106 w 699762"/>
                <a:gd name="connsiteY30" fmla="*/ 1018462 h 1109793"/>
                <a:gd name="connsiteX31" fmla="*/ 196048 w 699762"/>
                <a:gd name="connsiteY31" fmla="*/ 33224 h 1109793"/>
                <a:gd name="connsiteX32" fmla="*/ 324811 w 699762"/>
                <a:gd name="connsiteY32" fmla="*/ 1061285 h 1109793"/>
                <a:gd name="connsiteX33" fmla="*/ 343044 w 699762"/>
                <a:gd name="connsiteY33" fmla="*/ 1069862 h 1109793"/>
                <a:gd name="connsiteX34" fmla="*/ 343044 w 699762"/>
                <a:gd name="connsiteY34" fmla="*/ 33224 h 1109793"/>
                <a:gd name="connsiteX35" fmla="*/ 196048 w 699762"/>
                <a:gd name="connsiteY35" fmla="*/ 33224 h 110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99762" h="1109793">
                  <a:moveTo>
                    <a:pt x="700003" y="29"/>
                  </a:moveTo>
                  <a:lnTo>
                    <a:pt x="421866" y="1047019"/>
                  </a:lnTo>
                  <a:cubicBezTo>
                    <a:pt x="418808" y="1058857"/>
                    <a:pt x="413032" y="1069355"/>
                    <a:pt x="405671" y="1077967"/>
                  </a:cubicBezTo>
                  <a:lnTo>
                    <a:pt x="397291" y="1074283"/>
                  </a:lnTo>
                  <a:lnTo>
                    <a:pt x="395251" y="1091171"/>
                  </a:lnTo>
                  <a:lnTo>
                    <a:pt x="377132" y="1098467"/>
                  </a:lnTo>
                  <a:cubicBezTo>
                    <a:pt x="376792" y="1098588"/>
                    <a:pt x="376453" y="1098708"/>
                    <a:pt x="376227" y="1098829"/>
                  </a:cubicBezTo>
                  <a:lnTo>
                    <a:pt x="376227" y="1109822"/>
                  </a:lnTo>
                  <a:lnTo>
                    <a:pt x="350066" y="1104954"/>
                  </a:lnTo>
                  <a:lnTo>
                    <a:pt x="324019" y="1109822"/>
                  </a:lnTo>
                  <a:lnTo>
                    <a:pt x="324019" y="1098829"/>
                  </a:lnTo>
                  <a:cubicBezTo>
                    <a:pt x="316658" y="1095978"/>
                    <a:pt x="309863" y="1091932"/>
                    <a:pt x="303634" y="1086870"/>
                  </a:cubicBezTo>
                  <a:lnTo>
                    <a:pt x="293555" y="1078475"/>
                  </a:lnTo>
                  <a:lnTo>
                    <a:pt x="286760" y="1024321"/>
                  </a:lnTo>
                  <a:lnTo>
                    <a:pt x="273057" y="1026991"/>
                  </a:lnTo>
                  <a:lnTo>
                    <a:pt x="241" y="29"/>
                  </a:lnTo>
                  <a:lnTo>
                    <a:pt x="700003" y="29"/>
                  </a:lnTo>
                  <a:close/>
                  <a:moveTo>
                    <a:pt x="508613" y="33224"/>
                  </a:moveTo>
                  <a:lnTo>
                    <a:pt x="380530" y="1056297"/>
                  </a:lnTo>
                  <a:cubicBezTo>
                    <a:pt x="384720" y="1051344"/>
                    <a:pt x="388005" y="1045304"/>
                    <a:pt x="389816" y="1038503"/>
                  </a:cubicBezTo>
                  <a:lnTo>
                    <a:pt x="656856" y="33224"/>
                  </a:lnTo>
                  <a:lnTo>
                    <a:pt x="508613" y="33224"/>
                  </a:lnTo>
                  <a:close/>
                  <a:moveTo>
                    <a:pt x="357200" y="33224"/>
                  </a:moveTo>
                  <a:lnTo>
                    <a:pt x="357200" y="1069862"/>
                  </a:lnTo>
                  <a:cubicBezTo>
                    <a:pt x="359805" y="1069379"/>
                    <a:pt x="362297" y="1068642"/>
                    <a:pt x="364675" y="1067676"/>
                  </a:cubicBezTo>
                  <a:lnTo>
                    <a:pt x="494232" y="33224"/>
                  </a:lnTo>
                  <a:lnTo>
                    <a:pt x="357200" y="33224"/>
                  </a:lnTo>
                  <a:close/>
                  <a:moveTo>
                    <a:pt x="305106" y="1018462"/>
                  </a:moveTo>
                  <a:lnTo>
                    <a:pt x="181665" y="33224"/>
                  </a:lnTo>
                  <a:lnTo>
                    <a:pt x="43389" y="33224"/>
                  </a:lnTo>
                  <a:lnTo>
                    <a:pt x="305106" y="1018462"/>
                  </a:lnTo>
                  <a:close/>
                  <a:moveTo>
                    <a:pt x="196048" y="33224"/>
                  </a:moveTo>
                  <a:lnTo>
                    <a:pt x="324811" y="1061285"/>
                  </a:lnTo>
                  <a:cubicBezTo>
                    <a:pt x="330022" y="1065622"/>
                    <a:pt x="336250" y="1068606"/>
                    <a:pt x="343044" y="1069862"/>
                  </a:cubicBezTo>
                  <a:lnTo>
                    <a:pt x="343044" y="33224"/>
                  </a:lnTo>
                  <a:lnTo>
                    <a:pt x="196048" y="33224"/>
                  </a:lnTo>
                  <a:close/>
                </a:path>
              </a:pathLst>
            </a:custGeom>
            <a:solidFill>
              <a:srgbClr val="F4F4F8"/>
            </a:solidFill>
            <a:ln w="11701" cap="rnd">
              <a:noFill/>
              <a:prstDash val="solid"/>
              <a:round/>
            </a:ln>
          </p:spPr>
          <p:txBody>
            <a:bodyPr rtlCol="0" anchor="ctr"/>
            <a:lstStyle/>
            <a:p>
              <a:endParaRPr lang="en-CH" sz="4400"/>
            </a:p>
          </p:txBody>
        </p:sp>
      </p:grpSp>
      <p:sp>
        <p:nvSpPr>
          <p:cNvPr id="214" name="TextBox 213">
            <a:extLst>
              <a:ext uri="{FF2B5EF4-FFF2-40B4-BE49-F238E27FC236}">
                <a16:creationId xmlns:a16="http://schemas.microsoft.com/office/drawing/2014/main" id="{C8ED181C-0C07-C26E-7576-5816A05D722F}"/>
              </a:ext>
            </a:extLst>
          </p:cNvPr>
          <p:cNvSpPr txBox="1"/>
          <p:nvPr/>
        </p:nvSpPr>
        <p:spPr>
          <a:xfrm>
            <a:off x="23189067" y="1982895"/>
            <a:ext cx="464890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Titrated emulsifier</a:t>
            </a:r>
          </a:p>
        </p:txBody>
      </p:sp>
      <p:grpSp>
        <p:nvGrpSpPr>
          <p:cNvPr id="226" name="Graphic 4">
            <a:extLst>
              <a:ext uri="{FF2B5EF4-FFF2-40B4-BE49-F238E27FC236}">
                <a16:creationId xmlns:a16="http://schemas.microsoft.com/office/drawing/2014/main" id="{4341F56E-D46C-D37A-18C0-1B5C1E0FE693}"/>
              </a:ext>
            </a:extLst>
          </p:cNvPr>
          <p:cNvGrpSpPr/>
          <p:nvPr/>
        </p:nvGrpSpPr>
        <p:grpSpPr>
          <a:xfrm>
            <a:off x="20601836" y="2727003"/>
            <a:ext cx="8778518" cy="995015"/>
            <a:chOff x="20601836" y="2727003"/>
            <a:chExt cx="8778518" cy="995015"/>
          </a:xfrm>
        </p:grpSpPr>
        <p:sp>
          <p:nvSpPr>
            <p:cNvPr id="227" name="Freeform 226">
              <a:extLst>
                <a:ext uri="{FF2B5EF4-FFF2-40B4-BE49-F238E27FC236}">
                  <a16:creationId xmlns:a16="http://schemas.microsoft.com/office/drawing/2014/main" id="{D4BB38EF-575A-63F3-997C-17D16ECCBB04}"/>
                </a:ext>
              </a:extLst>
            </p:cNvPr>
            <p:cNvSpPr/>
            <p:nvPr/>
          </p:nvSpPr>
          <p:spPr>
            <a:xfrm>
              <a:off x="20601836" y="3523760"/>
              <a:ext cx="198235" cy="198259"/>
            </a:xfrm>
            <a:custGeom>
              <a:avLst/>
              <a:gdLst>
                <a:gd name="connsiteX0" fmla="*/ 198236 w 198235"/>
                <a:gd name="connsiteY0" fmla="*/ 0 h 198259"/>
                <a:gd name="connsiteX1" fmla="*/ 99118 w 198235"/>
                <a:gd name="connsiteY1" fmla="*/ 198259 h 198259"/>
                <a:gd name="connsiteX2" fmla="*/ 0 w 198235"/>
                <a:gd name="connsiteY2" fmla="*/ 0 h 198259"/>
                <a:gd name="connsiteX3" fmla="*/ 198236 w 198235"/>
                <a:gd name="connsiteY3" fmla="*/ 0 h 198259"/>
              </a:gdLst>
              <a:ahLst/>
              <a:cxnLst>
                <a:cxn ang="0">
                  <a:pos x="connsiteX0" y="connsiteY0"/>
                </a:cxn>
                <a:cxn ang="0">
                  <a:pos x="connsiteX1" y="connsiteY1"/>
                </a:cxn>
                <a:cxn ang="0">
                  <a:pos x="connsiteX2" y="connsiteY2"/>
                </a:cxn>
                <a:cxn ang="0">
                  <a:pos x="connsiteX3" y="connsiteY3"/>
                </a:cxn>
              </a:cxnLst>
              <a:rect l="l" t="t" r="r" b="b"/>
              <a:pathLst>
                <a:path w="198235" h="198259">
                  <a:moveTo>
                    <a:pt x="198236" y="0"/>
                  </a:moveTo>
                  <a:lnTo>
                    <a:pt x="99118" y="198259"/>
                  </a:lnTo>
                  <a:lnTo>
                    <a:pt x="0" y="0"/>
                  </a:lnTo>
                  <a:lnTo>
                    <a:pt x="198236" y="0"/>
                  </a:lnTo>
                  <a:close/>
                </a:path>
              </a:pathLst>
            </a:custGeom>
            <a:solidFill>
              <a:srgbClr val="000080"/>
            </a:solidFill>
            <a:ln w="11998" cap="rnd">
              <a:noFill/>
              <a:prstDash val="solid"/>
              <a:round/>
            </a:ln>
          </p:spPr>
          <p:txBody>
            <a:bodyPr rtlCol="0" anchor="ctr"/>
            <a:lstStyle/>
            <a:p>
              <a:endParaRPr lang="en-CH" sz="4400"/>
            </a:p>
          </p:txBody>
        </p:sp>
        <p:sp>
          <p:nvSpPr>
            <p:cNvPr id="228" name="Freeform 227">
              <a:extLst>
                <a:ext uri="{FF2B5EF4-FFF2-40B4-BE49-F238E27FC236}">
                  <a16:creationId xmlns:a16="http://schemas.microsoft.com/office/drawing/2014/main" id="{F0EC79F3-7A32-6BE1-1745-7FF3789CACCC}"/>
                </a:ext>
              </a:extLst>
            </p:cNvPr>
            <p:cNvSpPr/>
            <p:nvPr/>
          </p:nvSpPr>
          <p:spPr>
            <a:xfrm>
              <a:off x="20700954" y="2727003"/>
              <a:ext cx="8679400" cy="836403"/>
            </a:xfrm>
            <a:custGeom>
              <a:avLst/>
              <a:gdLst>
                <a:gd name="connsiteX0" fmla="*/ 8679401 w 8679400"/>
                <a:gd name="connsiteY0" fmla="*/ 4740 h 836403"/>
                <a:gd name="connsiteX1" fmla="*/ 0 w 8679400"/>
                <a:gd name="connsiteY1" fmla="*/ 0 h 836403"/>
                <a:gd name="connsiteX2" fmla="*/ 0 w 8679400"/>
                <a:gd name="connsiteY2" fmla="*/ 836404 h 836403"/>
              </a:gdLst>
              <a:ahLst/>
              <a:cxnLst>
                <a:cxn ang="0">
                  <a:pos x="connsiteX0" y="connsiteY0"/>
                </a:cxn>
                <a:cxn ang="0">
                  <a:pos x="connsiteX1" y="connsiteY1"/>
                </a:cxn>
                <a:cxn ang="0">
                  <a:pos x="connsiteX2" y="connsiteY2"/>
                </a:cxn>
              </a:cxnLst>
              <a:rect l="l" t="t" r="r" b="b"/>
              <a:pathLst>
                <a:path w="8679400" h="836403">
                  <a:moveTo>
                    <a:pt x="8679401" y="4740"/>
                  </a:moveTo>
                  <a:lnTo>
                    <a:pt x="0" y="0"/>
                  </a:lnTo>
                  <a:lnTo>
                    <a:pt x="0" y="836404"/>
                  </a:lnTo>
                </a:path>
              </a:pathLst>
            </a:custGeom>
            <a:noFill/>
            <a:ln w="26516" cap="sq">
              <a:solidFill>
                <a:srgbClr val="000080"/>
              </a:solidFill>
              <a:prstDash val="solid"/>
              <a:miter/>
            </a:ln>
          </p:spPr>
          <p:txBody>
            <a:bodyPr rtlCol="0" anchor="ctr"/>
            <a:lstStyle/>
            <a:p>
              <a:endParaRPr lang="en-CH" sz="4400"/>
            </a:p>
          </p:txBody>
        </p:sp>
      </p:grpSp>
      <p:grpSp>
        <p:nvGrpSpPr>
          <p:cNvPr id="229" name="Graphic 4">
            <a:extLst>
              <a:ext uri="{FF2B5EF4-FFF2-40B4-BE49-F238E27FC236}">
                <a16:creationId xmlns:a16="http://schemas.microsoft.com/office/drawing/2014/main" id="{264A35AB-3430-2439-CCF9-9E650D915489}"/>
              </a:ext>
            </a:extLst>
          </p:cNvPr>
          <p:cNvGrpSpPr/>
          <p:nvPr/>
        </p:nvGrpSpPr>
        <p:grpSpPr>
          <a:xfrm>
            <a:off x="25221549" y="2741343"/>
            <a:ext cx="198235" cy="980675"/>
            <a:chOff x="25221549" y="2741343"/>
            <a:chExt cx="198235" cy="980675"/>
          </a:xfrm>
        </p:grpSpPr>
        <p:sp>
          <p:nvSpPr>
            <p:cNvPr id="230" name="Freeform 229">
              <a:extLst>
                <a:ext uri="{FF2B5EF4-FFF2-40B4-BE49-F238E27FC236}">
                  <a16:creationId xmlns:a16="http://schemas.microsoft.com/office/drawing/2014/main" id="{70670A3A-A7D5-90D5-9F93-D9DE98BBD152}"/>
                </a:ext>
              </a:extLst>
            </p:cNvPr>
            <p:cNvSpPr/>
            <p:nvPr/>
          </p:nvSpPr>
          <p:spPr>
            <a:xfrm>
              <a:off x="25221549" y="3523760"/>
              <a:ext cx="198235" cy="198259"/>
            </a:xfrm>
            <a:custGeom>
              <a:avLst/>
              <a:gdLst>
                <a:gd name="connsiteX0" fmla="*/ 198235 w 198235"/>
                <a:gd name="connsiteY0" fmla="*/ 0 h 198259"/>
                <a:gd name="connsiteX1" fmla="*/ 99118 w 198235"/>
                <a:gd name="connsiteY1" fmla="*/ 198259 h 198259"/>
                <a:gd name="connsiteX2" fmla="*/ 0 w 198235"/>
                <a:gd name="connsiteY2" fmla="*/ 0 h 198259"/>
                <a:gd name="connsiteX3" fmla="*/ 198235 w 198235"/>
                <a:gd name="connsiteY3" fmla="*/ 0 h 198259"/>
              </a:gdLst>
              <a:ahLst/>
              <a:cxnLst>
                <a:cxn ang="0">
                  <a:pos x="connsiteX0" y="connsiteY0"/>
                </a:cxn>
                <a:cxn ang="0">
                  <a:pos x="connsiteX1" y="connsiteY1"/>
                </a:cxn>
                <a:cxn ang="0">
                  <a:pos x="connsiteX2" y="connsiteY2"/>
                </a:cxn>
                <a:cxn ang="0">
                  <a:pos x="connsiteX3" y="connsiteY3"/>
                </a:cxn>
              </a:cxnLst>
              <a:rect l="l" t="t" r="r" b="b"/>
              <a:pathLst>
                <a:path w="198235" h="198259">
                  <a:moveTo>
                    <a:pt x="198235" y="0"/>
                  </a:moveTo>
                  <a:lnTo>
                    <a:pt x="99118" y="198259"/>
                  </a:lnTo>
                  <a:lnTo>
                    <a:pt x="0" y="0"/>
                  </a:lnTo>
                  <a:lnTo>
                    <a:pt x="198235" y="0"/>
                  </a:lnTo>
                  <a:close/>
                </a:path>
              </a:pathLst>
            </a:custGeom>
            <a:solidFill>
              <a:srgbClr val="000080"/>
            </a:solidFill>
            <a:ln w="11998" cap="rnd">
              <a:noFill/>
              <a:prstDash val="solid"/>
              <a:round/>
            </a:ln>
          </p:spPr>
          <p:txBody>
            <a:bodyPr rtlCol="0" anchor="ctr"/>
            <a:lstStyle/>
            <a:p>
              <a:endParaRPr lang="en-CH" sz="4400"/>
            </a:p>
          </p:txBody>
        </p:sp>
        <p:sp>
          <p:nvSpPr>
            <p:cNvPr id="231" name="Freeform 230">
              <a:extLst>
                <a:ext uri="{FF2B5EF4-FFF2-40B4-BE49-F238E27FC236}">
                  <a16:creationId xmlns:a16="http://schemas.microsoft.com/office/drawing/2014/main" id="{EF3411C7-91B8-661B-EF71-433240E93163}"/>
                </a:ext>
              </a:extLst>
            </p:cNvPr>
            <p:cNvSpPr/>
            <p:nvPr/>
          </p:nvSpPr>
          <p:spPr>
            <a:xfrm>
              <a:off x="25320667" y="2741343"/>
              <a:ext cx="11999" cy="822063"/>
            </a:xfrm>
            <a:custGeom>
              <a:avLst/>
              <a:gdLst>
                <a:gd name="connsiteX0" fmla="*/ 0 w 11999"/>
                <a:gd name="connsiteY0" fmla="*/ 0 h 822063"/>
                <a:gd name="connsiteX1" fmla="*/ 0 w 11999"/>
                <a:gd name="connsiteY1" fmla="*/ 822064 h 822063"/>
              </a:gdLst>
              <a:ahLst/>
              <a:cxnLst>
                <a:cxn ang="0">
                  <a:pos x="connsiteX0" y="connsiteY0"/>
                </a:cxn>
                <a:cxn ang="0">
                  <a:pos x="connsiteX1" y="connsiteY1"/>
                </a:cxn>
              </a:cxnLst>
              <a:rect l="l" t="t" r="r" b="b"/>
              <a:pathLst>
                <a:path w="11999" h="822063">
                  <a:moveTo>
                    <a:pt x="0" y="0"/>
                  </a:moveTo>
                  <a:lnTo>
                    <a:pt x="0" y="822064"/>
                  </a:lnTo>
                </a:path>
              </a:pathLst>
            </a:custGeom>
            <a:noFill/>
            <a:ln w="26516" cap="sq">
              <a:solidFill>
                <a:srgbClr val="000080"/>
              </a:solidFill>
              <a:prstDash val="solid"/>
              <a:miter/>
            </a:ln>
          </p:spPr>
          <p:txBody>
            <a:bodyPr rtlCol="0" anchor="ctr"/>
            <a:lstStyle/>
            <a:p>
              <a:endParaRPr lang="en-CH" sz="4400"/>
            </a:p>
          </p:txBody>
        </p:sp>
      </p:grpSp>
      <p:grpSp>
        <p:nvGrpSpPr>
          <p:cNvPr id="232" name="Graphic 4">
            <a:extLst>
              <a:ext uri="{FF2B5EF4-FFF2-40B4-BE49-F238E27FC236}">
                <a16:creationId xmlns:a16="http://schemas.microsoft.com/office/drawing/2014/main" id="{9C95F146-A599-7561-3178-C41034BBE8E5}"/>
              </a:ext>
            </a:extLst>
          </p:cNvPr>
          <p:cNvGrpSpPr/>
          <p:nvPr/>
        </p:nvGrpSpPr>
        <p:grpSpPr>
          <a:xfrm>
            <a:off x="29281265" y="2741357"/>
            <a:ext cx="198235" cy="871963"/>
            <a:chOff x="29281265" y="2741357"/>
            <a:chExt cx="198235" cy="871963"/>
          </a:xfrm>
        </p:grpSpPr>
        <p:sp>
          <p:nvSpPr>
            <p:cNvPr id="233" name="Freeform 232">
              <a:extLst>
                <a:ext uri="{FF2B5EF4-FFF2-40B4-BE49-F238E27FC236}">
                  <a16:creationId xmlns:a16="http://schemas.microsoft.com/office/drawing/2014/main" id="{F0CB1D28-E59E-8C9A-2D7A-D3C89DF65E94}"/>
                </a:ext>
              </a:extLst>
            </p:cNvPr>
            <p:cNvSpPr/>
            <p:nvPr/>
          </p:nvSpPr>
          <p:spPr>
            <a:xfrm>
              <a:off x="29281265" y="3415060"/>
              <a:ext cx="198235" cy="198260"/>
            </a:xfrm>
            <a:custGeom>
              <a:avLst/>
              <a:gdLst>
                <a:gd name="connsiteX0" fmla="*/ 198235 w 198235"/>
                <a:gd name="connsiteY0" fmla="*/ 0 h 198260"/>
                <a:gd name="connsiteX1" fmla="*/ 99118 w 198235"/>
                <a:gd name="connsiteY1" fmla="*/ 198260 h 198260"/>
                <a:gd name="connsiteX2" fmla="*/ 0 w 198235"/>
                <a:gd name="connsiteY2" fmla="*/ 0 h 198260"/>
                <a:gd name="connsiteX3" fmla="*/ 198235 w 198235"/>
                <a:gd name="connsiteY3" fmla="*/ 0 h 198260"/>
              </a:gdLst>
              <a:ahLst/>
              <a:cxnLst>
                <a:cxn ang="0">
                  <a:pos x="connsiteX0" y="connsiteY0"/>
                </a:cxn>
                <a:cxn ang="0">
                  <a:pos x="connsiteX1" y="connsiteY1"/>
                </a:cxn>
                <a:cxn ang="0">
                  <a:pos x="connsiteX2" y="connsiteY2"/>
                </a:cxn>
                <a:cxn ang="0">
                  <a:pos x="connsiteX3" y="connsiteY3"/>
                </a:cxn>
              </a:cxnLst>
              <a:rect l="l" t="t" r="r" b="b"/>
              <a:pathLst>
                <a:path w="198235" h="198260">
                  <a:moveTo>
                    <a:pt x="198235" y="0"/>
                  </a:moveTo>
                  <a:lnTo>
                    <a:pt x="99118" y="198260"/>
                  </a:lnTo>
                  <a:lnTo>
                    <a:pt x="0" y="0"/>
                  </a:lnTo>
                  <a:lnTo>
                    <a:pt x="198235" y="0"/>
                  </a:lnTo>
                  <a:close/>
                </a:path>
              </a:pathLst>
            </a:custGeom>
            <a:solidFill>
              <a:srgbClr val="20397B"/>
            </a:solidFill>
            <a:ln w="11998" cap="rnd">
              <a:noFill/>
              <a:prstDash val="solid"/>
              <a:round/>
            </a:ln>
          </p:spPr>
          <p:txBody>
            <a:bodyPr rtlCol="0" anchor="ctr"/>
            <a:lstStyle/>
            <a:p>
              <a:endParaRPr lang="en-CH" sz="4400"/>
            </a:p>
          </p:txBody>
        </p:sp>
        <p:sp>
          <p:nvSpPr>
            <p:cNvPr id="234" name="Freeform 233">
              <a:extLst>
                <a:ext uri="{FF2B5EF4-FFF2-40B4-BE49-F238E27FC236}">
                  <a16:creationId xmlns:a16="http://schemas.microsoft.com/office/drawing/2014/main" id="{5541A28B-9B74-1575-D15E-0A0E9E83F25B}"/>
                </a:ext>
              </a:extLst>
            </p:cNvPr>
            <p:cNvSpPr/>
            <p:nvPr/>
          </p:nvSpPr>
          <p:spPr>
            <a:xfrm>
              <a:off x="29380382" y="2741357"/>
              <a:ext cx="11999" cy="713350"/>
            </a:xfrm>
            <a:custGeom>
              <a:avLst/>
              <a:gdLst>
                <a:gd name="connsiteX0" fmla="*/ 0 w 11999"/>
                <a:gd name="connsiteY0" fmla="*/ 0 h 713350"/>
                <a:gd name="connsiteX1" fmla="*/ 0 w 11999"/>
                <a:gd name="connsiteY1" fmla="*/ 713350 h 713350"/>
              </a:gdLst>
              <a:ahLst/>
              <a:cxnLst>
                <a:cxn ang="0">
                  <a:pos x="connsiteX0" y="connsiteY0"/>
                </a:cxn>
                <a:cxn ang="0">
                  <a:pos x="connsiteX1" y="connsiteY1"/>
                </a:cxn>
              </a:cxnLst>
              <a:rect l="l" t="t" r="r" b="b"/>
              <a:pathLst>
                <a:path w="11999" h="713350">
                  <a:moveTo>
                    <a:pt x="0" y="0"/>
                  </a:moveTo>
                  <a:lnTo>
                    <a:pt x="0" y="713350"/>
                  </a:lnTo>
                </a:path>
              </a:pathLst>
            </a:custGeom>
            <a:noFill/>
            <a:ln w="26516" cap="sq">
              <a:solidFill>
                <a:srgbClr val="20397B"/>
              </a:solidFill>
              <a:prstDash val="solid"/>
              <a:miter/>
            </a:ln>
          </p:spPr>
          <p:txBody>
            <a:bodyPr rtlCol="0" anchor="ctr"/>
            <a:lstStyle/>
            <a:p>
              <a:endParaRPr lang="en-CH" sz="4400"/>
            </a:p>
          </p:txBody>
        </p:sp>
      </p:grpSp>
      <p:pic>
        <p:nvPicPr>
          <p:cNvPr id="410" name="Picture 409">
            <a:extLst>
              <a:ext uri="{FF2B5EF4-FFF2-40B4-BE49-F238E27FC236}">
                <a16:creationId xmlns:a16="http://schemas.microsoft.com/office/drawing/2014/main" id="{FAD5DD6B-510A-AE67-0715-3329CD2A6139}"/>
              </a:ext>
            </a:extLst>
          </p:cNvPr>
          <p:cNvPicPr>
            <a:picLocks noChangeAspect="1"/>
          </p:cNvPicPr>
          <p:nvPr/>
        </p:nvPicPr>
        <p:blipFill>
          <a:blip r:embed="rId5"/>
          <a:stretch>
            <a:fillRect/>
          </a:stretch>
        </p:blipFill>
        <p:spPr>
          <a:xfrm>
            <a:off x="19746779" y="17502954"/>
            <a:ext cx="2987932" cy="227994"/>
          </a:xfrm>
          <a:custGeom>
            <a:avLst/>
            <a:gdLst>
              <a:gd name="connsiteX0" fmla="*/ 1646 w 2987932"/>
              <a:gd name="connsiteY0" fmla="*/ 1459 h 227994"/>
              <a:gd name="connsiteX1" fmla="*/ 2989579 w 2987932"/>
              <a:gd name="connsiteY1" fmla="*/ 1459 h 227994"/>
              <a:gd name="connsiteX2" fmla="*/ 2989579 w 2987932"/>
              <a:gd name="connsiteY2" fmla="*/ 229453 h 227994"/>
              <a:gd name="connsiteX3" fmla="*/ 1646 w 2987932"/>
              <a:gd name="connsiteY3" fmla="*/ 229453 h 227994"/>
            </a:gdLst>
            <a:ahLst/>
            <a:cxnLst>
              <a:cxn ang="0">
                <a:pos x="connsiteX0" y="connsiteY0"/>
              </a:cxn>
              <a:cxn ang="0">
                <a:pos x="connsiteX1" y="connsiteY1"/>
              </a:cxn>
              <a:cxn ang="0">
                <a:pos x="connsiteX2" y="connsiteY2"/>
              </a:cxn>
              <a:cxn ang="0">
                <a:pos x="connsiteX3" y="connsiteY3"/>
              </a:cxn>
            </a:cxnLst>
            <a:rect l="l" t="t" r="r" b="b"/>
            <a:pathLst>
              <a:path w="2987932" h="227994">
                <a:moveTo>
                  <a:pt x="1646" y="1459"/>
                </a:moveTo>
                <a:lnTo>
                  <a:pt x="2989579" y="1459"/>
                </a:lnTo>
                <a:lnTo>
                  <a:pt x="2989579" y="229453"/>
                </a:lnTo>
                <a:lnTo>
                  <a:pt x="1646" y="229453"/>
                </a:lnTo>
                <a:close/>
              </a:path>
            </a:pathLst>
          </a:custGeom>
        </p:spPr>
      </p:pic>
      <p:sp>
        <p:nvSpPr>
          <p:cNvPr id="411" name="TextBox 410">
            <a:extLst>
              <a:ext uri="{FF2B5EF4-FFF2-40B4-BE49-F238E27FC236}">
                <a16:creationId xmlns:a16="http://schemas.microsoft.com/office/drawing/2014/main" id="{E746A257-9CAB-4462-21D0-601CAC6C5EDC}"/>
              </a:ext>
            </a:extLst>
          </p:cNvPr>
          <p:cNvSpPr txBox="1"/>
          <p:nvPr/>
        </p:nvSpPr>
        <p:spPr>
          <a:xfrm>
            <a:off x="22369372" y="17858264"/>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2.0</a:t>
            </a:r>
          </a:p>
        </p:txBody>
      </p:sp>
      <p:sp>
        <p:nvSpPr>
          <p:cNvPr id="412" name="TextBox 411">
            <a:extLst>
              <a:ext uri="{FF2B5EF4-FFF2-40B4-BE49-F238E27FC236}">
                <a16:creationId xmlns:a16="http://schemas.microsoft.com/office/drawing/2014/main" id="{373761FF-D131-012F-88E0-6EC80D7F2E83}"/>
              </a:ext>
            </a:extLst>
          </p:cNvPr>
          <p:cNvSpPr txBox="1"/>
          <p:nvPr/>
        </p:nvSpPr>
        <p:spPr>
          <a:xfrm>
            <a:off x="20738583" y="17869904"/>
            <a:ext cx="97013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0.0</a:t>
            </a:r>
          </a:p>
        </p:txBody>
      </p:sp>
      <p:sp>
        <p:nvSpPr>
          <p:cNvPr id="413" name="TextBox 412">
            <a:extLst>
              <a:ext uri="{FF2B5EF4-FFF2-40B4-BE49-F238E27FC236}">
                <a16:creationId xmlns:a16="http://schemas.microsoft.com/office/drawing/2014/main" id="{9D09A55A-FD50-3593-135F-8B39A1C78E2C}"/>
              </a:ext>
            </a:extLst>
          </p:cNvPr>
          <p:cNvSpPr txBox="1"/>
          <p:nvPr/>
        </p:nvSpPr>
        <p:spPr>
          <a:xfrm>
            <a:off x="19348870" y="17870984"/>
            <a:ext cx="11576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-1.5</a:t>
            </a:r>
          </a:p>
        </p:txBody>
      </p:sp>
      <p:grpSp>
        <p:nvGrpSpPr>
          <p:cNvPr id="414" name="Graphic 4">
            <a:extLst>
              <a:ext uri="{FF2B5EF4-FFF2-40B4-BE49-F238E27FC236}">
                <a16:creationId xmlns:a16="http://schemas.microsoft.com/office/drawing/2014/main" id="{F3BB4649-F33D-AB06-7302-B840B851EFED}"/>
              </a:ext>
            </a:extLst>
          </p:cNvPr>
          <p:cNvGrpSpPr/>
          <p:nvPr/>
        </p:nvGrpSpPr>
        <p:grpSpPr>
          <a:xfrm>
            <a:off x="16494751" y="12121785"/>
            <a:ext cx="745639" cy="884280"/>
            <a:chOff x="16494751" y="12121785"/>
            <a:chExt cx="745639" cy="884280"/>
          </a:xfrm>
        </p:grpSpPr>
        <p:sp>
          <p:nvSpPr>
            <p:cNvPr id="415" name="Freeform 414">
              <a:extLst>
                <a:ext uri="{FF2B5EF4-FFF2-40B4-BE49-F238E27FC236}">
                  <a16:creationId xmlns:a16="http://schemas.microsoft.com/office/drawing/2014/main" id="{EEF8A9DA-CAC5-2759-E5B8-CD3A93D8DF18}"/>
                </a:ext>
              </a:extLst>
            </p:cNvPr>
            <p:cNvSpPr/>
            <p:nvPr/>
          </p:nvSpPr>
          <p:spPr>
            <a:xfrm>
              <a:off x="16527788" y="12154984"/>
              <a:ext cx="679257" cy="817883"/>
            </a:xfrm>
            <a:custGeom>
              <a:avLst/>
              <a:gdLst>
                <a:gd name="connsiteX0" fmla="*/ 403 w 679257"/>
                <a:gd name="connsiteY0" fmla="*/ 257 h 817883"/>
                <a:gd name="connsiteX1" fmla="*/ 679660 w 679257"/>
                <a:gd name="connsiteY1" fmla="*/ 257 h 817883"/>
                <a:gd name="connsiteX2" fmla="*/ 679660 w 679257"/>
                <a:gd name="connsiteY2" fmla="*/ 818140 h 817883"/>
                <a:gd name="connsiteX3" fmla="*/ 403 w 679257"/>
                <a:gd name="connsiteY3" fmla="*/ 818140 h 817883"/>
              </a:gdLst>
              <a:ahLst/>
              <a:cxnLst>
                <a:cxn ang="0">
                  <a:pos x="connsiteX0" y="connsiteY0"/>
                </a:cxn>
                <a:cxn ang="0">
                  <a:pos x="connsiteX1" y="connsiteY1"/>
                </a:cxn>
                <a:cxn ang="0">
                  <a:pos x="connsiteX2" y="connsiteY2"/>
                </a:cxn>
                <a:cxn ang="0">
                  <a:pos x="connsiteX3" y="connsiteY3"/>
                </a:cxn>
              </a:cxnLst>
              <a:rect l="l" t="t" r="r" b="b"/>
              <a:pathLst>
                <a:path w="679257" h="817883">
                  <a:moveTo>
                    <a:pt x="403" y="257"/>
                  </a:moveTo>
                  <a:lnTo>
                    <a:pt x="679660" y="257"/>
                  </a:lnTo>
                  <a:lnTo>
                    <a:pt x="679660" y="818140"/>
                  </a:lnTo>
                  <a:lnTo>
                    <a:pt x="403" y="818140"/>
                  </a:lnTo>
                  <a:close/>
                </a:path>
              </a:pathLst>
            </a:custGeom>
            <a:solidFill>
              <a:srgbClr val="FF6161"/>
            </a:solidFill>
            <a:ln w="34021" cap="rnd">
              <a:noFill/>
              <a:prstDash val="solid"/>
              <a:round/>
            </a:ln>
          </p:spPr>
          <p:txBody>
            <a:bodyPr rtlCol="0" anchor="ctr"/>
            <a:lstStyle/>
            <a:p>
              <a:endParaRPr lang="en-CH" sz="4400"/>
            </a:p>
          </p:txBody>
        </p:sp>
        <p:sp>
          <p:nvSpPr>
            <p:cNvPr id="416" name="Freeform 415">
              <a:extLst>
                <a:ext uri="{FF2B5EF4-FFF2-40B4-BE49-F238E27FC236}">
                  <a16:creationId xmlns:a16="http://schemas.microsoft.com/office/drawing/2014/main" id="{919931E9-4FBF-135E-D7CD-4C128478D31B}"/>
                </a:ext>
              </a:extLst>
            </p:cNvPr>
            <p:cNvSpPr/>
            <p:nvPr/>
          </p:nvSpPr>
          <p:spPr>
            <a:xfrm>
              <a:off x="16494751" y="12121785"/>
              <a:ext cx="745639" cy="884280"/>
            </a:xfrm>
            <a:custGeom>
              <a:avLst/>
              <a:gdLst>
                <a:gd name="connsiteX0" fmla="*/ 746042 w 745639"/>
                <a:gd name="connsiteY0" fmla="*/ 884538 h 884280"/>
                <a:gd name="connsiteX1" fmla="*/ 403 w 745639"/>
                <a:gd name="connsiteY1" fmla="*/ 884538 h 884280"/>
                <a:gd name="connsiteX2" fmla="*/ 403 w 745639"/>
                <a:gd name="connsiteY2" fmla="*/ 257 h 884280"/>
                <a:gd name="connsiteX3" fmla="*/ 746042 w 745639"/>
                <a:gd name="connsiteY3" fmla="*/ 257 h 884280"/>
                <a:gd name="connsiteX4" fmla="*/ 746042 w 745639"/>
                <a:gd name="connsiteY4" fmla="*/ 884538 h 884280"/>
                <a:gd name="connsiteX5" fmla="*/ 713006 w 745639"/>
                <a:gd name="connsiteY5" fmla="*/ 33456 h 884280"/>
                <a:gd name="connsiteX6" fmla="*/ 33594 w 745639"/>
                <a:gd name="connsiteY6" fmla="*/ 33456 h 884280"/>
                <a:gd name="connsiteX7" fmla="*/ 33594 w 745639"/>
                <a:gd name="connsiteY7" fmla="*/ 851339 h 884280"/>
                <a:gd name="connsiteX8" fmla="*/ 713006 w 745639"/>
                <a:gd name="connsiteY8" fmla="*/ 851339 h 884280"/>
                <a:gd name="connsiteX9" fmla="*/ 713006 w 745639"/>
                <a:gd name="connsiteY9" fmla="*/ 33456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042" y="884538"/>
                  </a:moveTo>
                  <a:lnTo>
                    <a:pt x="403" y="884538"/>
                  </a:lnTo>
                  <a:lnTo>
                    <a:pt x="403" y="257"/>
                  </a:lnTo>
                  <a:lnTo>
                    <a:pt x="746042" y="257"/>
                  </a:lnTo>
                  <a:lnTo>
                    <a:pt x="746042" y="884538"/>
                  </a:lnTo>
                  <a:close/>
                  <a:moveTo>
                    <a:pt x="713006" y="33456"/>
                  </a:moveTo>
                  <a:lnTo>
                    <a:pt x="33594" y="33456"/>
                  </a:lnTo>
                  <a:lnTo>
                    <a:pt x="33594" y="851339"/>
                  </a:lnTo>
                  <a:lnTo>
                    <a:pt x="713006" y="851339"/>
                  </a:lnTo>
                  <a:lnTo>
                    <a:pt x="713006" y="33456"/>
                  </a:lnTo>
                  <a:close/>
                </a:path>
              </a:pathLst>
            </a:custGeom>
            <a:solidFill>
              <a:srgbClr val="F4F4F8"/>
            </a:solidFill>
            <a:ln w="34021" cap="rnd">
              <a:noFill/>
              <a:prstDash val="solid"/>
              <a:round/>
            </a:ln>
          </p:spPr>
          <p:txBody>
            <a:bodyPr rtlCol="0" anchor="ctr"/>
            <a:lstStyle/>
            <a:p>
              <a:endParaRPr lang="en-CH" sz="4400"/>
            </a:p>
          </p:txBody>
        </p:sp>
      </p:grpSp>
      <p:grpSp>
        <p:nvGrpSpPr>
          <p:cNvPr id="417" name="Graphic 4">
            <a:extLst>
              <a:ext uri="{FF2B5EF4-FFF2-40B4-BE49-F238E27FC236}">
                <a16:creationId xmlns:a16="http://schemas.microsoft.com/office/drawing/2014/main" id="{D37B11BA-1A14-D538-3C7C-8B4C5B971360}"/>
              </a:ext>
            </a:extLst>
          </p:cNvPr>
          <p:cNvGrpSpPr/>
          <p:nvPr/>
        </p:nvGrpSpPr>
        <p:grpSpPr>
          <a:xfrm>
            <a:off x="16496671" y="14675329"/>
            <a:ext cx="745639" cy="884280"/>
            <a:chOff x="16496671" y="14675329"/>
            <a:chExt cx="745639" cy="884280"/>
          </a:xfrm>
        </p:grpSpPr>
        <p:sp>
          <p:nvSpPr>
            <p:cNvPr id="418" name="Freeform 417">
              <a:extLst>
                <a:ext uri="{FF2B5EF4-FFF2-40B4-BE49-F238E27FC236}">
                  <a16:creationId xmlns:a16="http://schemas.microsoft.com/office/drawing/2014/main" id="{0989CA0C-90AC-EC36-9DFA-A696F033F449}"/>
                </a:ext>
              </a:extLst>
            </p:cNvPr>
            <p:cNvSpPr/>
            <p:nvPr/>
          </p:nvSpPr>
          <p:spPr>
            <a:xfrm>
              <a:off x="16529708" y="14708528"/>
              <a:ext cx="679257" cy="817883"/>
            </a:xfrm>
            <a:custGeom>
              <a:avLst/>
              <a:gdLst>
                <a:gd name="connsiteX0" fmla="*/ 403 w 679257"/>
                <a:gd name="connsiteY0" fmla="*/ 470 h 817883"/>
                <a:gd name="connsiteX1" fmla="*/ 679660 w 679257"/>
                <a:gd name="connsiteY1" fmla="*/ 470 h 817883"/>
                <a:gd name="connsiteX2" fmla="*/ 679660 w 679257"/>
                <a:gd name="connsiteY2" fmla="*/ 818353 h 817883"/>
                <a:gd name="connsiteX3" fmla="*/ 403 w 679257"/>
                <a:gd name="connsiteY3" fmla="*/ 818353 h 817883"/>
              </a:gdLst>
              <a:ahLst/>
              <a:cxnLst>
                <a:cxn ang="0">
                  <a:pos x="connsiteX0" y="connsiteY0"/>
                </a:cxn>
                <a:cxn ang="0">
                  <a:pos x="connsiteX1" y="connsiteY1"/>
                </a:cxn>
                <a:cxn ang="0">
                  <a:pos x="connsiteX2" y="connsiteY2"/>
                </a:cxn>
                <a:cxn ang="0">
                  <a:pos x="connsiteX3" y="connsiteY3"/>
                </a:cxn>
              </a:cxnLst>
              <a:rect l="l" t="t" r="r" b="b"/>
              <a:pathLst>
                <a:path w="679257" h="817883">
                  <a:moveTo>
                    <a:pt x="403" y="470"/>
                  </a:moveTo>
                  <a:lnTo>
                    <a:pt x="679660" y="470"/>
                  </a:lnTo>
                  <a:lnTo>
                    <a:pt x="679660" y="818353"/>
                  </a:lnTo>
                  <a:lnTo>
                    <a:pt x="403" y="818353"/>
                  </a:lnTo>
                  <a:close/>
                </a:path>
              </a:pathLst>
            </a:custGeom>
            <a:solidFill>
              <a:srgbClr val="FFE5E5"/>
            </a:solidFill>
            <a:ln w="34021" cap="rnd">
              <a:noFill/>
              <a:prstDash val="solid"/>
              <a:round/>
            </a:ln>
          </p:spPr>
          <p:txBody>
            <a:bodyPr rtlCol="0" anchor="ctr"/>
            <a:lstStyle/>
            <a:p>
              <a:endParaRPr lang="en-CH" sz="4400"/>
            </a:p>
          </p:txBody>
        </p:sp>
        <p:sp>
          <p:nvSpPr>
            <p:cNvPr id="419" name="Freeform 418">
              <a:extLst>
                <a:ext uri="{FF2B5EF4-FFF2-40B4-BE49-F238E27FC236}">
                  <a16:creationId xmlns:a16="http://schemas.microsoft.com/office/drawing/2014/main" id="{0C3A89DD-6A4C-2C0E-BC37-072B24B4E0C9}"/>
                </a:ext>
              </a:extLst>
            </p:cNvPr>
            <p:cNvSpPr/>
            <p:nvPr/>
          </p:nvSpPr>
          <p:spPr>
            <a:xfrm>
              <a:off x="16496671" y="14675329"/>
              <a:ext cx="745639" cy="884280"/>
            </a:xfrm>
            <a:custGeom>
              <a:avLst/>
              <a:gdLst>
                <a:gd name="connsiteX0" fmla="*/ 746043 w 745639"/>
                <a:gd name="connsiteY0" fmla="*/ 884751 h 884280"/>
                <a:gd name="connsiteX1" fmla="*/ 403 w 745639"/>
                <a:gd name="connsiteY1" fmla="*/ 884751 h 884280"/>
                <a:gd name="connsiteX2" fmla="*/ 403 w 745639"/>
                <a:gd name="connsiteY2" fmla="*/ 470 h 884280"/>
                <a:gd name="connsiteX3" fmla="*/ 746043 w 745639"/>
                <a:gd name="connsiteY3" fmla="*/ 470 h 884280"/>
                <a:gd name="connsiteX4" fmla="*/ 746043 w 745639"/>
                <a:gd name="connsiteY4" fmla="*/ 884751 h 884280"/>
                <a:gd name="connsiteX5" fmla="*/ 713006 w 745639"/>
                <a:gd name="connsiteY5" fmla="*/ 33669 h 884280"/>
                <a:gd name="connsiteX6" fmla="*/ 33594 w 745639"/>
                <a:gd name="connsiteY6" fmla="*/ 33669 h 884280"/>
                <a:gd name="connsiteX7" fmla="*/ 33594 w 745639"/>
                <a:gd name="connsiteY7" fmla="*/ 851552 h 884280"/>
                <a:gd name="connsiteX8" fmla="*/ 713006 w 745639"/>
                <a:gd name="connsiteY8" fmla="*/ 851552 h 884280"/>
                <a:gd name="connsiteX9" fmla="*/ 713006 w 745639"/>
                <a:gd name="connsiteY9" fmla="*/ 33669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043" y="884751"/>
                  </a:moveTo>
                  <a:lnTo>
                    <a:pt x="403" y="884751"/>
                  </a:lnTo>
                  <a:lnTo>
                    <a:pt x="403" y="470"/>
                  </a:lnTo>
                  <a:lnTo>
                    <a:pt x="746043" y="470"/>
                  </a:lnTo>
                  <a:lnTo>
                    <a:pt x="746043" y="884751"/>
                  </a:lnTo>
                  <a:close/>
                  <a:moveTo>
                    <a:pt x="713006" y="33669"/>
                  </a:moveTo>
                  <a:lnTo>
                    <a:pt x="33594" y="33669"/>
                  </a:lnTo>
                  <a:lnTo>
                    <a:pt x="33594" y="851552"/>
                  </a:lnTo>
                  <a:lnTo>
                    <a:pt x="713006" y="851552"/>
                  </a:lnTo>
                  <a:lnTo>
                    <a:pt x="713006" y="33669"/>
                  </a:lnTo>
                  <a:close/>
                </a:path>
              </a:pathLst>
            </a:custGeom>
            <a:solidFill>
              <a:srgbClr val="F4F4F8"/>
            </a:solidFill>
            <a:ln w="34021" cap="rnd">
              <a:noFill/>
              <a:prstDash val="solid"/>
              <a:round/>
            </a:ln>
          </p:spPr>
          <p:txBody>
            <a:bodyPr rtlCol="0" anchor="ctr"/>
            <a:lstStyle/>
            <a:p>
              <a:endParaRPr lang="en-CH" sz="4400"/>
            </a:p>
          </p:txBody>
        </p:sp>
      </p:grpSp>
      <p:grpSp>
        <p:nvGrpSpPr>
          <p:cNvPr id="420" name="Graphic 4">
            <a:extLst>
              <a:ext uri="{FF2B5EF4-FFF2-40B4-BE49-F238E27FC236}">
                <a16:creationId xmlns:a16="http://schemas.microsoft.com/office/drawing/2014/main" id="{A0D168E5-B06B-54BA-23B3-F7F48676B5BC}"/>
              </a:ext>
            </a:extLst>
          </p:cNvPr>
          <p:cNvGrpSpPr/>
          <p:nvPr/>
        </p:nvGrpSpPr>
        <p:grpSpPr>
          <a:xfrm>
            <a:off x="12713635" y="16427531"/>
            <a:ext cx="745639" cy="884280"/>
            <a:chOff x="12713635" y="16427531"/>
            <a:chExt cx="745639" cy="884280"/>
          </a:xfrm>
        </p:grpSpPr>
        <p:sp>
          <p:nvSpPr>
            <p:cNvPr id="421" name="Freeform 420">
              <a:extLst>
                <a:ext uri="{FF2B5EF4-FFF2-40B4-BE49-F238E27FC236}">
                  <a16:creationId xmlns:a16="http://schemas.microsoft.com/office/drawing/2014/main" id="{16A06F56-50B8-2BE4-D1F4-3178C3906009}"/>
                </a:ext>
              </a:extLst>
            </p:cNvPr>
            <p:cNvSpPr/>
            <p:nvPr/>
          </p:nvSpPr>
          <p:spPr>
            <a:xfrm>
              <a:off x="12746671" y="16460730"/>
              <a:ext cx="679257" cy="817883"/>
            </a:xfrm>
            <a:custGeom>
              <a:avLst/>
              <a:gdLst>
                <a:gd name="connsiteX0" fmla="*/ 88 w 679257"/>
                <a:gd name="connsiteY0" fmla="*/ 616 h 817883"/>
                <a:gd name="connsiteX1" fmla="*/ 679345 w 679257"/>
                <a:gd name="connsiteY1" fmla="*/ 616 h 817883"/>
                <a:gd name="connsiteX2" fmla="*/ 679345 w 679257"/>
                <a:gd name="connsiteY2" fmla="*/ 818499 h 817883"/>
                <a:gd name="connsiteX3" fmla="*/ 88 w 679257"/>
                <a:gd name="connsiteY3" fmla="*/ 818499 h 817883"/>
              </a:gdLst>
              <a:ahLst/>
              <a:cxnLst>
                <a:cxn ang="0">
                  <a:pos x="connsiteX0" y="connsiteY0"/>
                </a:cxn>
                <a:cxn ang="0">
                  <a:pos x="connsiteX1" y="connsiteY1"/>
                </a:cxn>
                <a:cxn ang="0">
                  <a:pos x="connsiteX2" y="connsiteY2"/>
                </a:cxn>
                <a:cxn ang="0">
                  <a:pos x="connsiteX3" y="connsiteY3"/>
                </a:cxn>
              </a:cxnLst>
              <a:rect l="l" t="t" r="r" b="b"/>
              <a:pathLst>
                <a:path w="679257" h="817883">
                  <a:moveTo>
                    <a:pt x="88" y="616"/>
                  </a:moveTo>
                  <a:lnTo>
                    <a:pt x="679345" y="616"/>
                  </a:lnTo>
                  <a:lnTo>
                    <a:pt x="679345" y="818499"/>
                  </a:lnTo>
                  <a:lnTo>
                    <a:pt x="88" y="818499"/>
                  </a:lnTo>
                  <a:close/>
                </a:path>
              </a:pathLst>
            </a:custGeom>
            <a:solidFill>
              <a:srgbClr val="FFB3B3"/>
            </a:solidFill>
            <a:ln w="34021" cap="rnd">
              <a:noFill/>
              <a:prstDash val="solid"/>
              <a:round/>
            </a:ln>
          </p:spPr>
          <p:txBody>
            <a:bodyPr rtlCol="0" anchor="ctr"/>
            <a:lstStyle/>
            <a:p>
              <a:endParaRPr lang="en-CH" sz="4400"/>
            </a:p>
          </p:txBody>
        </p:sp>
        <p:sp>
          <p:nvSpPr>
            <p:cNvPr id="422" name="Freeform 421">
              <a:extLst>
                <a:ext uri="{FF2B5EF4-FFF2-40B4-BE49-F238E27FC236}">
                  <a16:creationId xmlns:a16="http://schemas.microsoft.com/office/drawing/2014/main" id="{D6CD6AC1-37FD-5479-070A-328F941E5D6E}"/>
                </a:ext>
              </a:extLst>
            </p:cNvPr>
            <p:cNvSpPr/>
            <p:nvPr/>
          </p:nvSpPr>
          <p:spPr>
            <a:xfrm>
              <a:off x="12713635" y="16427531"/>
              <a:ext cx="745639" cy="884280"/>
            </a:xfrm>
            <a:custGeom>
              <a:avLst/>
              <a:gdLst>
                <a:gd name="connsiteX0" fmla="*/ 745727 w 745639"/>
                <a:gd name="connsiteY0" fmla="*/ 884897 h 884280"/>
                <a:gd name="connsiteX1" fmla="*/ 88 w 745639"/>
                <a:gd name="connsiteY1" fmla="*/ 884897 h 884280"/>
                <a:gd name="connsiteX2" fmla="*/ 88 w 745639"/>
                <a:gd name="connsiteY2" fmla="*/ 616 h 884280"/>
                <a:gd name="connsiteX3" fmla="*/ 745727 w 745639"/>
                <a:gd name="connsiteY3" fmla="*/ 616 h 884280"/>
                <a:gd name="connsiteX4" fmla="*/ 745727 w 745639"/>
                <a:gd name="connsiteY4" fmla="*/ 884897 h 884280"/>
                <a:gd name="connsiteX5" fmla="*/ 712691 w 745639"/>
                <a:gd name="connsiteY5" fmla="*/ 33815 h 884280"/>
                <a:gd name="connsiteX6" fmla="*/ 33279 w 745639"/>
                <a:gd name="connsiteY6" fmla="*/ 33815 h 884280"/>
                <a:gd name="connsiteX7" fmla="*/ 33279 w 745639"/>
                <a:gd name="connsiteY7" fmla="*/ 851698 h 884280"/>
                <a:gd name="connsiteX8" fmla="*/ 712691 w 745639"/>
                <a:gd name="connsiteY8" fmla="*/ 851698 h 884280"/>
                <a:gd name="connsiteX9" fmla="*/ 712691 w 745639"/>
                <a:gd name="connsiteY9" fmla="*/ 33815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27" y="884897"/>
                  </a:moveTo>
                  <a:lnTo>
                    <a:pt x="88" y="884897"/>
                  </a:lnTo>
                  <a:lnTo>
                    <a:pt x="88" y="616"/>
                  </a:lnTo>
                  <a:lnTo>
                    <a:pt x="745727" y="616"/>
                  </a:lnTo>
                  <a:lnTo>
                    <a:pt x="745727" y="884897"/>
                  </a:lnTo>
                  <a:close/>
                  <a:moveTo>
                    <a:pt x="712691" y="33815"/>
                  </a:moveTo>
                  <a:lnTo>
                    <a:pt x="33279" y="33815"/>
                  </a:lnTo>
                  <a:lnTo>
                    <a:pt x="33279" y="851698"/>
                  </a:lnTo>
                  <a:lnTo>
                    <a:pt x="712691" y="851698"/>
                  </a:lnTo>
                  <a:lnTo>
                    <a:pt x="712691" y="33815"/>
                  </a:lnTo>
                  <a:close/>
                </a:path>
              </a:pathLst>
            </a:custGeom>
            <a:solidFill>
              <a:srgbClr val="F4F4F8"/>
            </a:solidFill>
            <a:ln w="34021" cap="rnd">
              <a:noFill/>
              <a:prstDash val="solid"/>
              <a:round/>
            </a:ln>
          </p:spPr>
          <p:txBody>
            <a:bodyPr rtlCol="0" anchor="ctr"/>
            <a:lstStyle/>
            <a:p>
              <a:endParaRPr lang="en-CH" sz="4400"/>
            </a:p>
          </p:txBody>
        </p:sp>
      </p:grpSp>
      <p:grpSp>
        <p:nvGrpSpPr>
          <p:cNvPr id="423" name="Graphic 4">
            <a:extLst>
              <a:ext uri="{FF2B5EF4-FFF2-40B4-BE49-F238E27FC236}">
                <a16:creationId xmlns:a16="http://schemas.microsoft.com/office/drawing/2014/main" id="{091493AB-0A07-3C7F-226D-8CFD591854FE}"/>
              </a:ext>
            </a:extLst>
          </p:cNvPr>
          <p:cNvGrpSpPr/>
          <p:nvPr/>
        </p:nvGrpSpPr>
        <p:grpSpPr>
          <a:xfrm>
            <a:off x="16494751" y="13820468"/>
            <a:ext cx="745639" cy="884280"/>
            <a:chOff x="16494751" y="13820468"/>
            <a:chExt cx="745639" cy="884280"/>
          </a:xfrm>
        </p:grpSpPr>
        <p:sp>
          <p:nvSpPr>
            <p:cNvPr id="424" name="Freeform 423">
              <a:extLst>
                <a:ext uri="{FF2B5EF4-FFF2-40B4-BE49-F238E27FC236}">
                  <a16:creationId xmlns:a16="http://schemas.microsoft.com/office/drawing/2014/main" id="{F8CFFB05-1CE2-2923-13DD-48C5C8C01BA9}"/>
                </a:ext>
              </a:extLst>
            </p:cNvPr>
            <p:cNvSpPr/>
            <p:nvPr/>
          </p:nvSpPr>
          <p:spPr>
            <a:xfrm>
              <a:off x="16527788" y="13853667"/>
              <a:ext cx="679257" cy="817883"/>
            </a:xfrm>
            <a:custGeom>
              <a:avLst/>
              <a:gdLst>
                <a:gd name="connsiteX0" fmla="*/ 403 w 679257"/>
                <a:gd name="connsiteY0" fmla="*/ 399 h 817883"/>
                <a:gd name="connsiteX1" fmla="*/ 679660 w 679257"/>
                <a:gd name="connsiteY1" fmla="*/ 399 h 817883"/>
                <a:gd name="connsiteX2" fmla="*/ 679660 w 679257"/>
                <a:gd name="connsiteY2" fmla="*/ 818282 h 817883"/>
                <a:gd name="connsiteX3" fmla="*/ 403 w 679257"/>
                <a:gd name="connsiteY3" fmla="*/ 818282 h 817883"/>
              </a:gdLst>
              <a:ahLst/>
              <a:cxnLst>
                <a:cxn ang="0">
                  <a:pos x="connsiteX0" y="connsiteY0"/>
                </a:cxn>
                <a:cxn ang="0">
                  <a:pos x="connsiteX1" y="connsiteY1"/>
                </a:cxn>
                <a:cxn ang="0">
                  <a:pos x="connsiteX2" y="connsiteY2"/>
                </a:cxn>
                <a:cxn ang="0">
                  <a:pos x="connsiteX3" y="connsiteY3"/>
                </a:cxn>
              </a:cxnLst>
              <a:rect l="l" t="t" r="r" b="b"/>
              <a:pathLst>
                <a:path w="679257" h="817883">
                  <a:moveTo>
                    <a:pt x="403" y="399"/>
                  </a:moveTo>
                  <a:lnTo>
                    <a:pt x="679660" y="399"/>
                  </a:lnTo>
                  <a:lnTo>
                    <a:pt x="679660" y="818282"/>
                  </a:lnTo>
                  <a:lnTo>
                    <a:pt x="403" y="818282"/>
                  </a:lnTo>
                  <a:close/>
                </a:path>
              </a:pathLst>
            </a:custGeom>
            <a:solidFill>
              <a:srgbClr val="FFC4C4"/>
            </a:solidFill>
            <a:ln w="34021" cap="rnd">
              <a:noFill/>
              <a:prstDash val="solid"/>
              <a:round/>
            </a:ln>
          </p:spPr>
          <p:txBody>
            <a:bodyPr rtlCol="0" anchor="ctr"/>
            <a:lstStyle/>
            <a:p>
              <a:endParaRPr lang="en-CH" sz="4400"/>
            </a:p>
          </p:txBody>
        </p:sp>
        <p:sp>
          <p:nvSpPr>
            <p:cNvPr id="425" name="Freeform 424">
              <a:extLst>
                <a:ext uri="{FF2B5EF4-FFF2-40B4-BE49-F238E27FC236}">
                  <a16:creationId xmlns:a16="http://schemas.microsoft.com/office/drawing/2014/main" id="{1C9CC229-F2E1-DA30-993C-3D7AE78821A4}"/>
                </a:ext>
              </a:extLst>
            </p:cNvPr>
            <p:cNvSpPr/>
            <p:nvPr/>
          </p:nvSpPr>
          <p:spPr>
            <a:xfrm>
              <a:off x="16494751" y="13820468"/>
              <a:ext cx="745639" cy="884280"/>
            </a:xfrm>
            <a:custGeom>
              <a:avLst/>
              <a:gdLst>
                <a:gd name="connsiteX0" fmla="*/ 746042 w 745639"/>
                <a:gd name="connsiteY0" fmla="*/ 884679 h 884280"/>
                <a:gd name="connsiteX1" fmla="*/ 403 w 745639"/>
                <a:gd name="connsiteY1" fmla="*/ 884679 h 884280"/>
                <a:gd name="connsiteX2" fmla="*/ 403 w 745639"/>
                <a:gd name="connsiteY2" fmla="*/ 399 h 884280"/>
                <a:gd name="connsiteX3" fmla="*/ 746042 w 745639"/>
                <a:gd name="connsiteY3" fmla="*/ 399 h 884280"/>
                <a:gd name="connsiteX4" fmla="*/ 746042 w 745639"/>
                <a:gd name="connsiteY4" fmla="*/ 884679 h 884280"/>
                <a:gd name="connsiteX5" fmla="*/ 713006 w 745639"/>
                <a:gd name="connsiteY5" fmla="*/ 33597 h 884280"/>
                <a:gd name="connsiteX6" fmla="*/ 33594 w 745639"/>
                <a:gd name="connsiteY6" fmla="*/ 33597 h 884280"/>
                <a:gd name="connsiteX7" fmla="*/ 33594 w 745639"/>
                <a:gd name="connsiteY7" fmla="*/ 851481 h 884280"/>
                <a:gd name="connsiteX8" fmla="*/ 713006 w 745639"/>
                <a:gd name="connsiteY8" fmla="*/ 851481 h 884280"/>
                <a:gd name="connsiteX9" fmla="*/ 713006 w 745639"/>
                <a:gd name="connsiteY9" fmla="*/ 3359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042" y="884679"/>
                  </a:moveTo>
                  <a:lnTo>
                    <a:pt x="403" y="884679"/>
                  </a:lnTo>
                  <a:lnTo>
                    <a:pt x="403" y="399"/>
                  </a:lnTo>
                  <a:lnTo>
                    <a:pt x="746042" y="399"/>
                  </a:lnTo>
                  <a:lnTo>
                    <a:pt x="746042" y="884679"/>
                  </a:lnTo>
                  <a:close/>
                  <a:moveTo>
                    <a:pt x="713006" y="33597"/>
                  </a:moveTo>
                  <a:lnTo>
                    <a:pt x="33594" y="33597"/>
                  </a:lnTo>
                  <a:lnTo>
                    <a:pt x="33594" y="851481"/>
                  </a:lnTo>
                  <a:lnTo>
                    <a:pt x="713006" y="851481"/>
                  </a:lnTo>
                  <a:lnTo>
                    <a:pt x="713006" y="33597"/>
                  </a:lnTo>
                  <a:close/>
                </a:path>
              </a:pathLst>
            </a:custGeom>
            <a:solidFill>
              <a:srgbClr val="F4F4F8"/>
            </a:solidFill>
            <a:ln w="34021" cap="rnd">
              <a:noFill/>
              <a:prstDash val="solid"/>
              <a:round/>
            </a:ln>
          </p:spPr>
          <p:txBody>
            <a:bodyPr rtlCol="0" anchor="ctr"/>
            <a:lstStyle/>
            <a:p>
              <a:endParaRPr lang="en-CH" sz="4400"/>
            </a:p>
          </p:txBody>
        </p:sp>
      </p:grpSp>
      <p:grpSp>
        <p:nvGrpSpPr>
          <p:cNvPr id="426" name="Graphic 4">
            <a:extLst>
              <a:ext uri="{FF2B5EF4-FFF2-40B4-BE49-F238E27FC236}">
                <a16:creationId xmlns:a16="http://schemas.microsoft.com/office/drawing/2014/main" id="{181D79BE-E62B-D83A-4972-238FCEAC1357}"/>
              </a:ext>
            </a:extLst>
          </p:cNvPr>
          <p:cNvGrpSpPr/>
          <p:nvPr/>
        </p:nvGrpSpPr>
        <p:grpSpPr>
          <a:xfrm>
            <a:off x="12716754" y="13827908"/>
            <a:ext cx="745639" cy="884280"/>
            <a:chOff x="12716754" y="13827908"/>
            <a:chExt cx="745639" cy="884280"/>
          </a:xfrm>
        </p:grpSpPr>
        <p:sp>
          <p:nvSpPr>
            <p:cNvPr id="427" name="Freeform 426">
              <a:extLst>
                <a:ext uri="{FF2B5EF4-FFF2-40B4-BE49-F238E27FC236}">
                  <a16:creationId xmlns:a16="http://schemas.microsoft.com/office/drawing/2014/main" id="{5E1114CE-2DCB-FF59-CAFB-6E6009D60BB9}"/>
                </a:ext>
              </a:extLst>
            </p:cNvPr>
            <p:cNvSpPr/>
            <p:nvPr/>
          </p:nvSpPr>
          <p:spPr>
            <a:xfrm>
              <a:off x="12749791" y="13861107"/>
              <a:ext cx="679257" cy="817883"/>
            </a:xfrm>
            <a:custGeom>
              <a:avLst/>
              <a:gdLst>
                <a:gd name="connsiteX0" fmla="*/ 88 w 679257"/>
                <a:gd name="connsiteY0" fmla="*/ 399 h 817883"/>
                <a:gd name="connsiteX1" fmla="*/ 679345 w 679257"/>
                <a:gd name="connsiteY1" fmla="*/ 399 h 817883"/>
                <a:gd name="connsiteX2" fmla="*/ 679345 w 679257"/>
                <a:gd name="connsiteY2" fmla="*/ 818282 h 817883"/>
                <a:gd name="connsiteX3" fmla="*/ 88 w 679257"/>
                <a:gd name="connsiteY3" fmla="*/ 818282 h 817883"/>
              </a:gdLst>
              <a:ahLst/>
              <a:cxnLst>
                <a:cxn ang="0">
                  <a:pos x="connsiteX0" y="connsiteY0"/>
                </a:cxn>
                <a:cxn ang="0">
                  <a:pos x="connsiteX1" y="connsiteY1"/>
                </a:cxn>
                <a:cxn ang="0">
                  <a:pos x="connsiteX2" y="connsiteY2"/>
                </a:cxn>
                <a:cxn ang="0">
                  <a:pos x="connsiteX3" y="connsiteY3"/>
                </a:cxn>
              </a:cxnLst>
              <a:rect l="l" t="t" r="r" b="b"/>
              <a:pathLst>
                <a:path w="679257" h="817883">
                  <a:moveTo>
                    <a:pt x="88" y="399"/>
                  </a:moveTo>
                  <a:lnTo>
                    <a:pt x="679345" y="399"/>
                  </a:lnTo>
                  <a:lnTo>
                    <a:pt x="679345" y="818282"/>
                  </a:lnTo>
                  <a:lnTo>
                    <a:pt x="88" y="818282"/>
                  </a:lnTo>
                  <a:close/>
                </a:path>
              </a:pathLst>
            </a:custGeom>
            <a:solidFill>
              <a:srgbClr val="EEF6FF"/>
            </a:solidFill>
            <a:ln w="34021" cap="rnd">
              <a:noFill/>
              <a:prstDash val="solid"/>
              <a:round/>
            </a:ln>
          </p:spPr>
          <p:txBody>
            <a:bodyPr rtlCol="0" anchor="ctr"/>
            <a:lstStyle/>
            <a:p>
              <a:endParaRPr lang="en-CH" sz="4400"/>
            </a:p>
          </p:txBody>
        </p:sp>
        <p:sp>
          <p:nvSpPr>
            <p:cNvPr id="428" name="Freeform 427">
              <a:extLst>
                <a:ext uri="{FF2B5EF4-FFF2-40B4-BE49-F238E27FC236}">
                  <a16:creationId xmlns:a16="http://schemas.microsoft.com/office/drawing/2014/main" id="{6ABDB0D7-8D70-70AC-986A-C53ED680FD54}"/>
                </a:ext>
              </a:extLst>
            </p:cNvPr>
            <p:cNvSpPr/>
            <p:nvPr/>
          </p:nvSpPr>
          <p:spPr>
            <a:xfrm>
              <a:off x="12716754" y="13827908"/>
              <a:ext cx="745639" cy="884280"/>
            </a:xfrm>
            <a:custGeom>
              <a:avLst/>
              <a:gdLst>
                <a:gd name="connsiteX0" fmla="*/ 745728 w 745639"/>
                <a:gd name="connsiteY0" fmla="*/ 884680 h 884280"/>
                <a:gd name="connsiteX1" fmla="*/ 88 w 745639"/>
                <a:gd name="connsiteY1" fmla="*/ 884680 h 884280"/>
                <a:gd name="connsiteX2" fmla="*/ 88 w 745639"/>
                <a:gd name="connsiteY2" fmla="*/ 399 h 884280"/>
                <a:gd name="connsiteX3" fmla="*/ 745728 w 745639"/>
                <a:gd name="connsiteY3" fmla="*/ 399 h 884280"/>
                <a:gd name="connsiteX4" fmla="*/ 745728 w 745639"/>
                <a:gd name="connsiteY4" fmla="*/ 884680 h 884280"/>
                <a:gd name="connsiteX5" fmla="*/ 712691 w 745639"/>
                <a:gd name="connsiteY5" fmla="*/ 33598 h 884280"/>
                <a:gd name="connsiteX6" fmla="*/ 33279 w 745639"/>
                <a:gd name="connsiteY6" fmla="*/ 33598 h 884280"/>
                <a:gd name="connsiteX7" fmla="*/ 33279 w 745639"/>
                <a:gd name="connsiteY7" fmla="*/ 851481 h 884280"/>
                <a:gd name="connsiteX8" fmla="*/ 712691 w 745639"/>
                <a:gd name="connsiteY8" fmla="*/ 851481 h 884280"/>
                <a:gd name="connsiteX9" fmla="*/ 712691 w 745639"/>
                <a:gd name="connsiteY9" fmla="*/ 33598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28" y="884680"/>
                  </a:moveTo>
                  <a:lnTo>
                    <a:pt x="88" y="884680"/>
                  </a:lnTo>
                  <a:lnTo>
                    <a:pt x="88" y="399"/>
                  </a:lnTo>
                  <a:lnTo>
                    <a:pt x="745728" y="399"/>
                  </a:lnTo>
                  <a:lnTo>
                    <a:pt x="745728" y="884680"/>
                  </a:lnTo>
                  <a:close/>
                  <a:moveTo>
                    <a:pt x="712691" y="33598"/>
                  </a:moveTo>
                  <a:lnTo>
                    <a:pt x="33279" y="33598"/>
                  </a:lnTo>
                  <a:lnTo>
                    <a:pt x="33279" y="851481"/>
                  </a:lnTo>
                  <a:lnTo>
                    <a:pt x="712691" y="851481"/>
                  </a:lnTo>
                  <a:lnTo>
                    <a:pt x="712691" y="33598"/>
                  </a:lnTo>
                  <a:close/>
                </a:path>
              </a:pathLst>
            </a:custGeom>
            <a:solidFill>
              <a:srgbClr val="F4F4F8"/>
            </a:solidFill>
            <a:ln w="34021" cap="rnd">
              <a:noFill/>
              <a:prstDash val="solid"/>
              <a:round/>
            </a:ln>
          </p:spPr>
          <p:txBody>
            <a:bodyPr rtlCol="0" anchor="ctr"/>
            <a:lstStyle/>
            <a:p>
              <a:endParaRPr lang="en-CH" sz="4400"/>
            </a:p>
          </p:txBody>
        </p:sp>
      </p:grpSp>
      <p:grpSp>
        <p:nvGrpSpPr>
          <p:cNvPr id="429" name="Graphic 4">
            <a:extLst>
              <a:ext uri="{FF2B5EF4-FFF2-40B4-BE49-F238E27FC236}">
                <a16:creationId xmlns:a16="http://schemas.microsoft.com/office/drawing/2014/main" id="{4F6B42E4-EC83-A464-28C4-F75BF434F08D}"/>
              </a:ext>
            </a:extLst>
          </p:cNvPr>
          <p:cNvGrpSpPr/>
          <p:nvPr/>
        </p:nvGrpSpPr>
        <p:grpSpPr>
          <a:xfrm>
            <a:off x="21338001" y="14685529"/>
            <a:ext cx="745639" cy="884280"/>
            <a:chOff x="21338001" y="14685529"/>
            <a:chExt cx="745639" cy="884280"/>
          </a:xfrm>
        </p:grpSpPr>
        <p:sp>
          <p:nvSpPr>
            <p:cNvPr id="430" name="Freeform 429">
              <a:extLst>
                <a:ext uri="{FF2B5EF4-FFF2-40B4-BE49-F238E27FC236}">
                  <a16:creationId xmlns:a16="http://schemas.microsoft.com/office/drawing/2014/main" id="{8B9EF2F8-C686-8F69-976B-9A14B6C9B92B}"/>
                </a:ext>
              </a:extLst>
            </p:cNvPr>
            <p:cNvSpPr/>
            <p:nvPr/>
          </p:nvSpPr>
          <p:spPr>
            <a:xfrm>
              <a:off x="21371038" y="14718728"/>
              <a:ext cx="679257" cy="817883"/>
            </a:xfrm>
            <a:custGeom>
              <a:avLst/>
              <a:gdLst>
                <a:gd name="connsiteX0" fmla="*/ 806 w 679257"/>
                <a:gd name="connsiteY0" fmla="*/ 471 h 817883"/>
                <a:gd name="connsiteX1" fmla="*/ 680063 w 679257"/>
                <a:gd name="connsiteY1" fmla="*/ 471 h 817883"/>
                <a:gd name="connsiteX2" fmla="*/ 680063 w 679257"/>
                <a:gd name="connsiteY2" fmla="*/ 818354 h 817883"/>
                <a:gd name="connsiteX3" fmla="*/ 806 w 679257"/>
                <a:gd name="connsiteY3" fmla="*/ 818354 h 817883"/>
              </a:gdLst>
              <a:ahLst/>
              <a:cxnLst>
                <a:cxn ang="0">
                  <a:pos x="connsiteX0" y="connsiteY0"/>
                </a:cxn>
                <a:cxn ang="0">
                  <a:pos x="connsiteX1" y="connsiteY1"/>
                </a:cxn>
                <a:cxn ang="0">
                  <a:pos x="connsiteX2" y="connsiteY2"/>
                </a:cxn>
                <a:cxn ang="0">
                  <a:pos x="connsiteX3" y="connsiteY3"/>
                </a:cxn>
              </a:cxnLst>
              <a:rect l="l" t="t" r="r" b="b"/>
              <a:pathLst>
                <a:path w="679257" h="817883">
                  <a:moveTo>
                    <a:pt x="806" y="471"/>
                  </a:moveTo>
                  <a:lnTo>
                    <a:pt x="680063" y="471"/>
                  </a:lnTo>
                  <a:lnTo>
                    <a:pt x="680063" y="818354"/>
                  </a:lnTo>
                  <a:lnTo>
                    <a:pt x="806" y="818354"/>
                  </a:lnTo>
                  <a:close/>
                </a:path>
              </a:pathLst>
            </a:custGeom>
            <a:solidFill>
              <a:srgbClr val="C0DFFF"/>
            </a:solidFill>
            <a:ln w="34021" cap="rnd">
              <a:noFill/>
              <a:prstDash val="solid"/>
              <a:round/>
            </a:ln>
          </p:spPr>
          <p:txBody>
            <a:bodyPr rtlCol="0" anchor="ctr"/>
            <a:lstStyle/>
            <a:p>
              <a:endParaRPr lang="en-CH" sz="4400"/>
            </a:p>
          </p:txBody>
        </p:sp>
        <p:sp>
          <p:nvSpPr>
            <p:cNvPr id="431" name="Freeform 430">
              <a:extLst>
                <a:ext uri="{FF2B5EF4-FFF2-40B4-BE49-F238E27FC236}">
                  <a16:creationId xmlns:a16="http://schemas.microsoft.com/office/drawing/2014/main" id="{67F056B1-2EB9-D539-BF41-626EF3A3089E}"/>
                </a:ext>
              </a:extLst>
            </p:cNvPr>
            <p:cNvSpPr/>
            <p:nvPr/>
          </p:nvSpPr>
          <p:spPr>
            <a:xfrm>
              <a:off x="21338001" y="14685529"/>
              <a:ext cx="745639" cy="884280"/>
            </a:xfrm>
            <a:custGeom>
              <a:avLst/>
              <a:gdLst>
                <a:gd name="connsiteX0" fmla="*/ 746446 w 745639"/>
                <a:gd name="connsiteY0" fmla="*/ 884751 h 884280"/>
                <a:gd name="connsiteX1" fmla="*/ 806 w 745639"/>
                <a:gd name="connsiteY1" fmla="*/ 884751 h 884280"/>
                <a:gd name="connsiteX2" fmla="*/ 806 w 745639"/>
                <a:gd name="connsiteY2" fmla="*/ 471 h 884280"/>
                <a:gd name="connsiteX3" fmla="*/ 746446 w 745639"/>
                <a:gd name="connsiteY3" fmla="*/ 471 h 884280"/>
                <a:gd name="connsiteX4" fmla="*/ 746446 w 745639"/>
                <a:gd name="connsiteY4" fmla="*/ 884751 h 884280"/>
                <a:gd name="connsiteX5" fmla="*/ 713409 w 745639"/>
                <a:gd name="connsiteY5" fmla="*/ 33669 h 884280"/>
                <a:gd name="connsiteX6" fmla="*/ 33998 w 745639"/>
                <a:gd name="connsiteY6" fmla="*/ 33669 h 884280"/>
                <a:gd name="connsiteX7" fmla="*/ 33998 w 745639"/>
                <a:gd name="connsiteY7" fmla="*/ 851553 h 884280"/>
                <a:gd name="connsiteX8" fmla="*/ 713409 w 745639"/>
                <a:gd name="connsiteY8" fmla="*/ 851553 h 884280"/>
                <a:gd name="connsiteX9" fmla="*/ 713409 w 745639"/>
                <a:gd name="connsiteY9" fmla="*/ 33669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446" y="884751"/>
                  </a:moveTo>
                  <a:lnTo>
                    <a:pt x="806" y="884751"/>
                  </a:lnTo>
                  <a:lnTo>
                    <a:pt x="806" y="471"/>
                  </a:lnTo>
                  <a:lnTo>
                    <a:pt x="746446" y="471"/>
                  </a:lnTo>
                  <a:lnTo>
                    <a:pt x="746446" y="884751"/>
                  </a:lnTo>
                  <a:close/>
                  <a:moveTo>
                    <a:pt x="713409" y="33669"/>
                  </a:moveTo>
                  <a:lnTo>
                    <a:pt x="33998" y="33669"/>
                  </a:lnTo>
                  <a:lnTo>
                    <a:pt x="33998" y="851553"/>
                  </a:lnTo>
                  <a:lnTo>
                    <a:pt x="713409" y="851553"/>
                  </a:lnTo>
                  <a:lnTo>
                    <a:pt x="713409" y="33669"/>
                  </a:lnTo>
                  <a:close/>
                </a:path>
              </a:pathLst>
            </a:custGeom>
            <a:solidFill>
              <a:srgbClr val="F4F4F8"/>
            </a:solidFill>
            <a:ln w="34021" cap="rnd">
              <a:noFill/>
              <a:prstDash val="solid"/>
              <a:round/>
            </a:ln>
          </p:spPr>
          <p:txBody>
            <a:bodyPr rtlCol="0" anchor="ctr"/>
            <a:lstStyle/>
            <a:p>
              <a:endParaRPr lang="en-CH" sz="4400"/>
            </a:p>
          </p:txBody>
        </p:sp>
      </p:grpSp>
      <p:grpSp>
        <p:nvGrpSpPr>
          <p:cNvPr id="432" name="Graphic 4">
            <a:extLst>
              <a:ext uri="{FF2B5EF4-FFF2-40B4-BE49-F238E27FC236}">
                <a16:creationId xmlns:a16="http://schemas.microsoft.com/office/drawing/2014/main" id="{A59BA8FA-7FCF-A079-B619-251CF559C503}"/>
              </a:ext>
            </a:extLst>
          </p:cNvPr>
          <p:cNvGrpSpPr/>
          <p:nvPr/>
        </p:nvGrpSpPr>
        <p:grpSpPr>
          <a:xfrm>
            <a:off x="17189416" y="12121785"/>
            <a:ext cx="745639" cy="884280"/>
            <a:chOff x="17189416" y="12121785"/>
            <a:chExt cx="745639" cy="884280"/>
          </a:xfrm>
        </p:grpSpPr>
        <p:sp>
          <p:nvSpPr>
            <p:cNvPr id="433" name="Freeform 432">
              <a:extLst>
                <a:ext uri="{FF2B5EF4-FFF2-40B4-BE49-F238E27FC236}">
                  <a16:creationId xmlns:a16="http://schemas.microsoft.com/office/drawing/2014/main" id="{1CEE1EE6-62B3-968F-4395-E23B6FE25FDC}"/>
                </a:ext>
              </a:extLst>
            </p:cNvPr>
            <p:cNvSpPr/>
            <p:nvPr/>
          </p:nvSpPr>
          <p:spPr>
            <a:xfrm>
              <a:off x="17222453" y="12154984"/>
              <a:ext cx="679257" cy="817883"/>
            </a:xfrm>
            <a:custGeom>
              <a:avLst/>
              <a:gdLst>
                <a:gd name="connsiteX0" fmla="*/ 461 w 679257"/>
                <a:gd name="connsiteY0" fmla="*/ 257 h 817883"/>
                <a:gd name="connsiteX1" fmla="*/ 679718 w 679257"/>
                <a:gd name="connsiteY1" fmla="*/ 257 h 817883"/>
                <a:gd name="connsiteX2" fmla="*/ 679718 w 679257"/>
                <a:gd name="connsiteY2" fmla="*/ 818140 h 817883"/>
                <a:gd name="connsiteX3" fmla="*/ 461 w 679257"/>
                <a:gd name="connsiteY3" fmla="*/ 818140 h 817883"/>
              </a:gdLst>
              <a:ahLst/>
              <a:cxnLst>
                <a:cxn ang="0">
                  <a:pos x="connsiteX0" y="connsiteY0"/>
                </a:cxn>
                <a:cxn ang="0">
                  <a:pos x="connsiteX1" y="connsiteY1"/>
                </a:cxn>
                <a:cxn ang="0">
                  <a:pos x="connsiteX2" y="connsiteY2"/>
                </a:cxn>
                <a:cxn ang="0">
                  <a:pos x="connsiteX3" y="connsiteY3"/>
                </a:cxn>
              </a:cxnLst>
              <a:rect l="l" t="t" r="r" b="b"/>
              <a:pathLst>
                <a:path w="679257" h="817883">
                  <a:moveTo>
                    <a:pt x="461" y="257"/>
                  </a:moveTo>
                  <a:lnTo>
                    <a:pt x="679718" y="257"/>
                  </a:lnTo>
                  <a:lnTo>
                    <a:pt x="679718" y="818140"/>
                  </a:lnTo>
                  <a:lnTo>
                    <a:pt x="461" y="818140"/>
                  </a:lnTo>
                  <a:close/>
                </a:path>
              </a:pathLst>
            </a:custGeom>
            <a:solidFill>
              <a:srgbClr val="FFB4B4"/>
            </a:solidFill>
            <a:ln w="34021" cap="rnd">
              <a:noFill/>
              <a:prstDash val="solid"/>
              <a:round/>
            </a:ln>
          </p:spPr>
          <p:txBody>
            <a:bodyPr rtlCol="0" anchor="ctr"/>
            <a:lstStyle/>
            <a:p>
              <a:endParaRPr lang="en-CH" sz="4400"/>
            </a:p>
          </p:txBody>
        </p:sp>
        <p:sp>
          <p:nvSpPr>
            <p:cNvPr id="434" name="Freeform 433">
              <a:extLst>
                <a:ext uri="{FF2B5EF4-FFF2-40B4-BE49-F238E27FC236}">
                  <a16:creationId xmlns:a16="http://schemas.microsoft.com/office/drawing/2014/main" id="{CD423EE5-1E4C-5871-4C6B-2762BA577CA2}"/>
                </a:ext>
              </a:extLst>
            </p:cNvPr>
            <p:cNvSpPr/>
            <p:nvPr/>
          </p:nvSpPr>
          <p:spPr>
            <a:xfrm>
              <a:off x="17189416" y="12121785"/>
              <a:ext cx="745639" cy="884280"/>
            </a:xfrm>
            <a:custGeom>
              <a:avLst/>
              <a:gdLst>
                <a:gd name="connsiteX0" fmla="*/ 746100 w 745639"/>
                <a:gd name="connsiteY0" fmla="*/ 884538 h 884280"/>
                <a:gd name="connsiteX1" fmla="*/ 461 w 745639"/>
                <a:gd name="connsiteY1" fmla="*/ 884538 h 884280"/>
                <a:gd name="connsiteX2" fmla="*/ 461 w 745639"/>
                <a:gd name="connsiteY2" fmla="*/ 257 h 884280"/>
                <a:gd name="connsiteX3" fmla="*/ 746100 w 745639"/>
                <a:gd name="connsiteY3" fmla="*/ 257 h 884280"/>
                <a:gd name="connsiteX4" fmla="*/ 746100 w 745639"/>
                <a:gd name="connsiteY4" fmla="*/ 884538 h 884280"/>
                <a:gd name="connsiteX5" fmla="*/ 713064 w 745639"/>
                <a:gd name="connsiteY5" fmla="*/ 33456 h 884280"/>
                <a:gd name="connsiteX6" fmla="*/ 33652 w 745639"/>
                <a:gd name="connsiteY6" fmla="*/ 33456 h 884280"/>
                <a:gd name="connsiteX7" fmla="*/ 33652 w 745639"/>
                <a:gd name="connsiteY7" fmla="*/ 851339 h 884280"/>
                <a:gd name="connsiteX8" fmla="*/ 713064 w 745639"/>
                <a:gd name="connsiteY8" fmla="*/ 851339 h 884280"/>
                <a:gd name="connsiteX9" fmla="*/ 713064 w 745639"/>
                <a:gd name="connsiteY9" fmla="*/ 33456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100" y="884538"/>
                  </a:moveTo>
                  <a:lnTo>
                    <a:pt x="461" y="884538"/>
                  </a:lnTo>
                  <a:lnTo>
                    <a:pt x="461" y="257"/>
                  </a:lnTo>
                  <a:lnTo>
                    <a:pt x="746100" y="257"/>
                  </a:lnTo>
                  <a:lnTo>
                    <a:pt x="746100" y="884538"/>
                  </a:lnTo>
                  <a:close/>
                  <a:moveTo>
                    <a:pt x="713064" y="33456"/>
                  </a:moveTo>
                  <a:lnTo>
                    <a:pt x="33652" y="33456"/>
                  </a:lnTo>
                  <a:lnTo>
                    <a:pt x="33652" y="851339"/>
                  </a:lnTo>
                  <a:lnTo>
                    <a:pt x="713064" y="851339"/>
                  </a:lnTo>
                  <a:lnTo>
                    <a:pt x="713064" y="33456"/>
                  </a:lnTo>
                  <a:close/>
                </a:path>
              </a:pathLst>
            </a:custGeom>
            <a:solidFill>
              <a:srgbClr val="F4F4F8"/>
            </a:solidFill>
            <a:ln w="34021" cap="rnd">
              <a:noFill/>
              <a:prstDash val="solid"/>
              <a:round/>
            </a:ln>
          </p:spPr>
          <p:txBody>
            <a:bodyPr rtlCol="0" anchor="ctr"/>
            <a:lstStyle/>
            <a:p>
              <a:endParaRPr lang="en-CH" sz="4400"/>
            </a:p>
          </p:txBody>
        </p:sp>
      </p:grpSp>
      <p:grpSp>
        <p:nvGrpSpPr>
          <p:cNvPr id="435" name="Graphic 4">
            <a:extLst>
              <a:ext uri="{FF2B5EF4-FFF2-40B4-BE49-F238E27FC236}">
                <a16:creationId xmlns:a16="http://schemas.microsoft.com/office/drawing/2014/main" id="{9930A7DE-437F-0455-5B97-AF332CFB716A}"/>
              </a:ext>
            </a:extLst>
          </p:cNvPr>
          <p:cNvGrpSpPr/>
          <p:nvPr/>
        </p:nvGrpSpPr>
        <p:grpSpPr>
          <a:xfrm>
            <a:off x="17191456" y="14675329"/>
            <a:ext cx="745639" cy="884280"/>
            <a:chOff x="17191456" y="14675329"/>
            <a:chExt cx="745639" cy="884280"/>
          </a:xfrm>
        </p:grpSpPr>
        <p:sp>
          <p:nvSpPr>
            <p:cNvPr id="436" name="Freeform 435">
              <a:extLst>
                <a:ext uri="{FF2B5EF4-FFF2-40B4-BE49-F238E27FC236}">
                  <a16:creationId xmlns:a16="http://schemas.microsoft.com/office/drawing/2014/main" id="{C2C60637-304B-9FAF-DCAB-DBC1B9E2EB1C}"/>
                </a:ext>
              </a:extLst>
            </p:cNvPr>
            <p:cNvSpPr/>
            <p:nvPr/>
          </p:nvSpPr>
          <p:spPr>
            <a:xfrm>
              <a:off x="17224493" y="14708528"/>
              <a:ext cx="679257" cy="817883"/>
            </a:xfrm>
            <a:custGeom>
              <a:avLst/>
              <a:gdLst>
                <a:gd name="connsiteX0" fmla="*/ 461 w 679257"/>
                <a:gd name="connsiteY0" fmla="*/ 470 h 817883"/>
                <a:gd name="connsiteX1" fmla="*/ 679718 w 679257"/>
                <a:gd name="connsiteY1" fmla="*/ 470 h 817883"/>
                <a:gd name="connsiteX2" fmla="*/ 679718 w 679257"/>
                <a:gd name="connsiteY2" fmla="*/ 818353 h 817883"/>
                <a:gd name="connsiteX3" fmla="*/ 461 w 679257"/>
                <a:gd name="connsiteY3" fmla="*/ 818353 h 817883"/>
              </a:gdLst>
              <a:ahLst/>
              <a:cxnLst>
                <a:cxn ang="0">
                  <a:pos x="connsiteX0" y="connsiteY0"/>
                </a:cxn>
                <a:cxn ang="0">
                  <a:pos x="connsiteX1" y="connsiteY1"/>
                </a:cxn>
                <a:cxn ang="0">
                  <a:pos x="connsiteX2" y="connsiteY2"/>
                </a:cxn>
                <a:cxn ang="0">
                  <a:pos x="connsiteX3" y="connsiteY3"/>
                </a:cxn>
              </a:cxnLst>
              <a:rect l="l" t="t" r="r" b="b"/>
              <a:pathLst>
                <a:path w="679257" h="817883">
                  <a:moveTo>
                    <a:pt x="461" y="470"/>
                  </a:moveTo>
                  <a:lnTo>
                    <a:pt x="679718" y="470"/>
                  </a:lnTo>
                  <a:lnTo>
                    <a:pt x="679718" y="818353"/>
                  </a:lnTo>
                  <a:lnTo>
                    <a:pt x="461" y="818353"/>
                  </a:lnTo>
                  <a:close/>
                </a:path>
              </a:pathLst>
            </a:custGeom>
            <a:solidFill>
              <a:srgbClr val="FFE0E0"/>
            </a:solidFill>
            <a:ln w="34021" cap="rnd">
              <a:noFill/>
              <a:prstDash val="solid"/>
              <a:round/>
            </a:ln>
          </p:spPr>
          <p:txBody>
            <a:bodyPr rtlCol="0" anchor="ctr"/>
            <a:lstStyle/>
            <a:p>
              <a:endParaRPr lang="en-CH" sz="4400"/>
            </a:p>
          </p:txBody>
        </p:sp>
        <p:sp>
          <p:nvSpPr>
            <p:cNvPr id="437" name="Freeform 436">
              <a:extLst>
                <a:ext uri="{FF2B5EF4-FFF2-40B4-BE49-F238E27FC236}">
                  <a16:creationId xmlns:a16="http://schemas.microsoft.com/office/drawing/2014/main" id="{E43C2E3E-F140-190B-FD8E-FE8DD600D7A0}"/>
                </a:ext>
              </a:extLst>
            </p:cNvPr>
            <p:cNvSpPr/>
            <p:nvPr/>
          </p:nvSpPr>
          <p:spPr>
            <a:xfrm>
              <a:off x="17191456" y="14675329"/>
              <a:ext cx="745639" cy="884280"/>
            </a:xfrm>
            <a:custGeom>
              <a:avLst/>
              <a:gdLst>
                <a:gd name="connsiteX0" fmla="*/ 746101 w 745639"/>
                <a:gd name="connsiteY0" fmla="*/ 884751 h 884280"/>
                <a:gd name="connsiteX1" fmla="*/ 461 w 745639"/>
                <a:gd name="connsiteY1" fmla="*/ 884751 h 884280"/>
                <a:gd name="connsiteX2" fmla="*/ 461 w 745639"/>
                <a:gd name="connsiteY2" fmla="*/ 470 h 884280"/>
                <a:gd name="connsiteX3" fmla="*/ 746101 w 745639"/>
                <a:gd name="connsiteY3" fmla="*/ 470 h 884280"/>
                <a:gd name="connsiteX4" fmla="*/ 746101 w 745639"/>
                <a:gd name="connsiteY4" fmla="*/ 884751 h 884280"/>
                <a:gd name="connsiteX5" fmla="*/ 713064 w 745639"/>
                <a:gd name="connsiteY5" fmla="*/ 33669 h 884280"/>
                <a:gd name="connsiteX6" fmla="*/ 33652 w 745639"/>
                <a:gd name="connsiteY6" fmla="*/ 33669 h 884280"/>
                <a:gd name="connsiteX7" fmla="*/ 33652 w 745639"/>
                <a:gd name="connsiteY7" fmla="*/ 851552 h 884280"/>
                <a:gd name="connsiteX8" fmla="*/ 713064 w 745639"/>
                <a:gd name="connsiteY8" fmla="*/ 851552 h 884280"/>
                <a:gd name="connsiteX9" fmla="*/ 713064 w 745639"/>
                <a:gd name="connsiteY9" fmla="*/ 33669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101" y="884751"/>
                  </a:moveTo>
                  <a:lnTo>
                    <a:pt x="461" y="884751"/>
                  </a:lnTo>
                  <a:lnTo>
                    <a:pt x="461" y="470"/>
                  </a:lnTo>
                  <a:lnTo>
                    <a:pt x="746101" y="470"/>
                  </a:lnTo>
                  <a:lnTo>
                    <a:pt x="746101" y="884751"/>
                  </a:lnTo>
                  <a:close/>
                  <a:moveTo>
                    <a:pt x="713064" y="33669"/>
                  </a:moveTo>
                  <a:lnTo>
                    <a:pt x="33652" y="33669"/>
                  </a:lnTo>
                  <a:lnTo>
                    <a:pt x="33652" y="851552"/>
                  </a:lnTo>
                  <a:lnTo>
                    <a:pt x="713064" y="851552"/>
                  </a:lnTo>
                  <a:lnTo>
                    <a:pt x="713064" y="33669"/>
                  </a:lnTo>
                  <a:close/>
                </a:path>
              </a:pathLst>
            </a:custGeom>
            <a:solidFill>
              <a:srgbClr val="F4F4F8"/>
            </a:solidFill>
            <a:ln w="34021" cap="rnd">
              <a:noFill/>
              <a:prstDash val="solid"/>
              <a:round/>
            </a:ln>
          </p:spPr>
          <p:txBody>
            <a:bodyPr rtlCol="0" anchor="ctr"/>
            <a:lstStyle/>
            <a:p>
              <a:endParaRPr lang="en-CH" sz="4400"/>
            </a:p>
          </p:txBody>
        </p:sp>
      </p:grpSp>
      <p:grpSp>
        <p:nvGrpSpPr>
          <p:cNvPr id="438" name="Graphic 4">
            <a:extLst>
              <a:ext uri="{FF2B5EF4-FFF2-40B4-BE49-F238E27FC236}">
                <a16:creationId xmlns:a16="http://schemas.microsoft.com/office/drawing/2014/main" id="{F3D696D7-9389-7813-1420-16B0A087901F}"/>
              </a:ext>
            </a:extLst>
          </p:cNvPr>
          <p:cNvGrpSpPr/>
          <p:nvPr/>
        </p:nvGrpSpPr>
        <p:grpSpPr>
          <a:xfrm>
            <a:off x="13392820" y="16427531"/>
            <a:ext cx="745639" cy="884280"/>
            <a:chOff x="13392820" y="16427531"/>
            <a:chExt cx="745639" cy="884280"/>
          </a:xfrm>
        </p:grpSpPr>
        <p:sp>
          <p:nvSpPr>
            <p:cNvPr id="439" name="Freeform 438">
              <a:extLst>
                <a:ext uri="{FF2B5EF4-FFF2-40B4-BE49-F238E27FC236}">
                  <a16:creationId xmlns:a16="http://schemas.microsoft.com/office/drawing/2014/main" id="{3017B40C-AA29-79F3-32F7-B09AC3A25869}"/>
                </a:ext>
              </a:extLst>
            </p:cNvPr>
            <p:cNvSpPr/>
            <p:nvPr/>
          </p:nvSpPr>
          <p:spPr>
            <a:xfrm>
              <a:off x="13425856" y="16460730"/>
              <a:ext cx="679257" cy="817883"/>
            </a:xfrm>
            <a:custGeom>
              <a:avLst/>
              <a:gdLst>
                <a:gd name="connsiteX0" fmla="*/ 144 w 679257"/>
                <a:gd name="connsiteY0" fmla="*/ 616 h 817883"/>
                <a:gd name="connsiteX1" fmla="*/ 679401 w 679257"/>
                <a:gd name="connsiteY1" fmla="*/ 616 h 817883"/>
                <a:gd name="connsiteX2" fmla="*/ 679401 w 679257"/>
                <a:gd name="connsiteY2" fmla="*/ 818499 h 817883"/>
                <a:gd name="connsiteX3" fmla="*/ 144 w 679257"/>
                <a:gd name="connsiteY3" fmla="*/ 818499 h 817883"/>
              </a:gdLst>
              <a:ahLst/>
              <a:cxnLst>
                <a:cxn ang="0">
                  <a:pos x="connsiteX0" y="connsiteY0"/>
                </a:cxn>
                <a:cxn ang="0">
                  <a:pos x="connsiteX1" y="connsiteY1"/>
                </a:cxn>
                <a:cxn ang="0">
                  <a:pos x="connsiteX2" y="connsiteY2"/>
                </a:cxn>
                <a:cxn ang="0">
                  <a:pos x="connsiteX3" y="connsiteY3"/>
                </a:cxn>
              </a:cxnLst>
              <a:rect l="l" t="t" r="r" b="b"/>
              <a:pathLst>
                <a:path w="679257" h="817883">
                  <a:moveTo>
                    <a:pt x="144" y="616"/>
                  </a:moveTo>
                  <a:lnTo>
                    <a:pt x="679401" y="616"/>
                  </a:lnTo>
                  <a:lnTo>
                    <a:pt x="679401" y="818499"/>
                  </a:lnTo>
                  <a:lnTo>
                    <a:pt x="144" y="818499"/>
                  </a:lnTo>
                  <a:close/>
                </a:path>
              </a:pathLst>
            </a:custGeom>
            <a:solidFill>
              <a:srgbClr val="FFBCBC"/>
            </a:solidFill>
            <a:ln w="34021" cap="rnd">
              <a:noFill/>
              <a:prstDash val="solid"/>
              <a:round/>
            </a:ln>
          </p:spPr>
          <p:txBody>
            <a:bodyPr rtlCol="0" anchor="ctr"/>
            <a:lstStyle/>
            <a:p>
              <a:endParaRPr lang="en-CH" sz="4400"/>
            </a:p>
          </p:txBody>
        </p:sp>
        <p:sp>
          <p:nvSpPr>
            <p:cNvPr id="440" name="Freeform 439">
              <a:extLst>
                <a:ext uri="{FF2B5EF4-FFF2-40B4-BE49-F238E27FC236}">
                  <a16:creationId xmlns:a16="http://schemas.microsoft.com/office/drawing/2014/main" id="{409F3434-D856-2FD5-CFA1-0DF7927892AB}"/>
                </a:ext>
              </a:extLst>
            </p:cNvPr>
            <p:cNvSpPr/>
            <p:nvPr/>
          </p:nvSpPr>
          <p:spPr>
            <a:xfrm>
              <a:off x="13392820" y="16427531"/>
              <a:ext cx="745639" cy="884280"/>
            </a:xfrm>
            <a:custGeom>
              <a:avLst/>
              <a:gdLst>
                <a:gd name="connsiteX0" fmla="*/ 745784 w 745639"/>
                <a:gd name="connsiteY0" fmla="*/ 884897 h 884280"/>
                <a:gd name="connsiteX1" fmla="*/ 144 w 745639"/>
                <a:gd name="connsiteY1" fmla="*/ 884897 h 884280"/>
                <a:gd name="connsiteX2" fmla="*/ 144 w 745639"/>
                <a:gd name="connsiteY2" fmla="*/ 616 h 884280"/>
                <a:gd name="connsiteX3" fmla="*/ 745784 w 745639"/>
                <a:gd name="connsiteY3" fmla="*/ 616 h 884280"/>
                <a:gd name="connsiteX4" fmla="*/ 745784 w 745639"/>
                <a:gd name="connsiteY4" fmla="*/ 884897 h 884280"/>
                <a:gd name="connsiteX5" fmla="*/ 712747 w 745639"/>
                <a:gd name="connsiteY5" fmla="*/ 33815 h 884280"/>
                <a:gd name="connsiteX6" fmla="*/ 33336 w 745639"/>
                <a:gd name="connsiteY6" fmla="*/ 33815 h 884280"/>
                <a:gd name="connsiteX7" fmla="*/ 33336 w 745639"/>
                <a:gd name="connsiteY7" fmla="*/ 851698 h 884280"/>
                <a:gd name="connsiteX8" fmla="*/ 712747 w 745639"/>
                <a:gd name="connsiteY8" fmla="*/ 851698 h 884280"/>
                <a:gd name="connsiteX9" fmla="*/ 712747 w 745639"/>
                <a:gd name="connsiteY9" fmla="*/ 33815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84" y="884897"/>
                  </a:moveTo>
                  <a:lnTo>
                    <a:pt x="144" y="884897"/>
                  </a:lnTo>
                  <a:lnTo>
                    <a:pt x="144" y="616"/>
                  </a:lnTo>
                  <a:lnTo>
                    <a:pt x="745784" y="616"/>
                  </a:lnTo>
                  <a:lnTo>
                    <a:pt x="745784" y="884897"/>
                  </a:lnTo>
                  <a:close/>
                  <a:moveTo>
                    <a:pt x="712747" y="33815"/>
                  </a:moveTo>
                  <a:lnTo>
                    <a:pt x="33336" y="33815"/>
                  </a:lnTo>
                  <a:lnTo>
                    <a:pt x="33336" y="851698"/>
                  </a:lnTo>
                  <a:lnTo>
                    <a:pt x="712747" y="851698"/>
                  </a:lnTo>
                  <a:lnTo>
                    <a:pt x="712747" y="33815"/>
                  </a:lnTo>
                  <a:close/>
                </a:path>
              </a:pathLst>
            </a:custGeom>
            <a:solidFill>
              <a:srgbClr val="F4F4F8"/>
            </a:solidFill>
            <a:ln w="34021" cap="rnd">
              <a:noFill/>
              <a:prstDash val="solid"/>
              <a:round/>
            </a:ln>
          </p:spPr>
          <p:txBody>
            <a:bodyPr rtlCol="0" anchor="ctr"/>
            <a:lstStyle/>
            <a:p>
              <a:endParaRPr lang="en-CH" sz="4400"/>
            </a:p>
          </p:txBody>
        </p:sp>
      </p:grpSp>
      <p:grpSp>
        <p:nvGrpSpPr>
          <p:cNvPr id="441" name="Graphic 4">
            <a:extLst>
              <a:ext uri="{FF2B5EF4-FFF2-40B4-BE49-F238E27FC236}">
                <a16:creationId xmlns:a16="http://schemas.microsoft.com/office/drawing/2014/main" id="{628ACBB6-ACF0-C9F9-92FF-660E68A6C851}"/>
              </a:ext>
            </a:extLst>
          </p:cNvPr>
          <p:cNvGrpSpPr/>
          <p:nvPr/>
        </p:nvGrpSpPr>
        <p:grpSpPr>
          <a:xfrm>
            <a:off x="17189416" y="13820468"/>
            <a:ext cx="745639" cy="884280"/>
            <a:chOff x="17189416" y="13820468"/>
            <a:chExt cx="745639" cy="884280"/>
          </a:xfrm>
        </p:grpSpPr>
        <p:sp>
          <p:nvSpPr>
            <p:cNvPr id="442" name="Freeform 441">
              <a:extLst>
                <a:ext uri="{FF2B5EF4-FFF2-40B4-BE49-F238E27FC236}">
                  <a16:creationId xmlns:a16="http://schemas.microsoft.com/office/drawing/2014/main" id="{2B2630F7-CBC6-AA80-8586-DF74996C044D}"/>
                </a:ext>
              </a:extLst>
            </p:cNvPr>
            <p:cNvSpPr/>
            <p:nvPr/>
          </p:nvSpPr>
          <p:spPr>
            <a:xfrm>
              <a:off x="17222453" y="13853667"/>
              <a:ext cx="679257" cy="817883"/>
            </a:xfrm>
            <a:custGeom>
              <a:avLst/>
              <a:gdLst>
                <a:gd name="connsiteX0" fmla="*/ 461 w 679257"/>
                <a:gd name="connsiteY0" fmla="*/ 399 h 817883"/>
                <a:gd name="connsiteX1" fmla="*/ 679718 w 679257"/>
                <a:gd name="connsiteY1" fmla="*/ 399 h 817883"/>
                <a:gd name="connsiteX2" fmla="*/ 679718 w 679257"/>
                <a:gd name="connsiteY2" fmla="*/ 818282 h 817883"/>
                <a:gd name="connsiteX3" fmla="*/ 461 w 679257"/>
                <a:gd name="connsiteY3" fmla="*/ 818282 h 817883"/>
              </a:gdLst>
              <a:ahLst/>
              <a:cxnLst>
                <a:cxn ang="0">
                  <a:pos x="connsiteX0" y="connsiteY0"/>
                </a:cxn>
                <a:cxn ang="0">
                  <a:pos x="connsiteX1" y="connsiteY1"/>
                </a:cxn>
                <a:cxn ang="0">
                  <a:pos x="connsiteX2" y="connsiteY2"/>
                </a:cxn>
                <a:cxn ang="0">
                  <a:pos x="connsiteX3" y="connsiteY3"/>
                </a:cxn>
              </a:cxnLst>
              <a:rect l="l" t="t" r="r" b="b"/>
              <a:pathLst>
                <a:path w="679257" h="817883">
                  <a:moveTo>
                    <a:pt x="461" y="399"/>
                  </a:moveTo>
                  <a:lnTo>
                    <a:pt x="679718" y="399"/>
                  </a:lnTo>
                  <a:lnTo>
                    <a:pt x="679718" y="818282"/>
                  </a:lnTo>
                  <a:lnTo>
                    <a:pt x="461" y="818282"/>
                  </a:lnTo>
                  <a:close/>
                </a:path>
              </a:pathLst>
            </a:custGeom>
            <a:solidFill>
              <a:srgbClr val="FFD0D0"/>
            </a:solidFill>
            <a:ln w="34021" cap="rnd">
              <a:noFill/>
              <a:prstDash val="solid"/>
              <a:round/>
            </a:ln>
          </p:spPr>
          <p:txBody>
            <a:bodyPr rtlCol="0" anchor="ctr"/>
            <a:lstStyle/>
            <a:p>
              <a:endParaRPr lang="en-CH" sz="4400"/>
            </a:p>
          </p:txBody>
        </p:sp>
        <p:sp>
          <p:nvSpPr>
            <p:cNvPr id="443" name="Freeform 442">
              <a:extLst>
                <a:ext uri="{FF2B5EF4-FFF2-40B4-BE49-F238E27FC236}">
                  <a16:creationId xmlns:a16="http://schemas.microsoft.com/office/drawing/2014/main" id="{6F2F678B-7C27-6DD0-9A16-A0212B241D3B}"/>
                </a:ext>
              </a:extLst>
            </p:cNvPr>
            <p:cNvSpPr/>
            <p:nvPr/>
          </p:nvSpPr>
          <p:spPr>
            <a:xfrm>
              <a:off x="17189416" y="13820468"/>
              <a:ext cx="745639" cy="884280"/>
            </a:xfrm>
            <a:custGeom>
              <a:avLst/>
              <a:gdLst>
                <a:gd name="connsiteX0" fmla="*/ 746100 w 745639"/>
                <a:gd name="connsiteY0" fmla="*/ 884679 h 884280"/>
                <a:gd name="connsiteX1" fmla="*/ 461 w 745639"/>
                <a:gd name="connsiteY1" fmla="*/ 884679 h 884280"/>
                <a:gd name="connsiteX2" fmla="*/ 461 w 745639"/>
                <a:gd name="connsiteY2" fmla="*/ 399 h 884280"/>
                <a:gd name="connsiteX3" fmla="*/ 746100 w 745639"/>
                <a:gd name="connsiteY3" fmla="*/ 399 h 884280"/>
                <a:gd name="connsiteX4" fmla="*/ 746100 w 745639"/>
                <a:gd name="connsiteY4" fmla="*/ 884679 h 884280"/>
                <a:gd name="connsiteX5" fmla="*/ 713064 w 745639"/>
                <a:gd name="connsiteY5" fmla="*/ 33597 h 884280"/>
                <a:gd name="connsiteX6" fmla="*/ 33652 w 745639"/>
                <a:gd name="connsiteY6" fmla="*/ 33597 h 884280"/>
                <a:gd name="connsiteX7" fmla="*/ 33652 w 745639"/>
                <a:gd name="connsiteY7" fmla="*/ 851481 h 884280"/>
                <a:gd name="connsiteX8" fmla="*/ 713064 w 745639"/>
                <a:gd name="connsiteY8" fmla="*/ 851481 h 884280"/>
                <a:gd name="connsiteX9" fmla="*/ 713064 w 745639"/>
                <a:gd name="connsiteY9" fmla="*/ 3359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100" y="884679"/>
                  </a:moveTo>
                  <a:lnTo>
                    <a:pt x="461" y="884679"/>
                  </a:lnTo>
                  <a:lnTo>
                    <a:pt x="461" y="399"/>
                  </a:lnTo>
                  <a:lnTo>
                    <a:pt x="746100" y="399"/>
                  </a:lnTo>
                  <a:lnTo>
                    <a:pt x="746100" y="884679"/>
                  </a:lnTo>
                  <a:close/>
                  <a:moveTo>
                    <a:pt x="713064" y="33597"/>
                  </a:moveTo>
                  <a:lnTo>
                    <a:pt x="33652" y="33597"/>
                  </a:lnTo>
                  <a:lnTo>
                    <a:pt x="33652" y="851481"/>
                  </a:lnTo>
                  <a:lnTo>
                    <a:pt x="713064" y="851481"/>
                  </a:lnTo>
                  <a:lnTo>
                    <a:pt x="713064" y="33597"/>
                  </a:lnTo>
                  <a:close/>
                </a:path>
              </a:pathLst>
            </a:custGeom>
            <a:solidFill>
              <a:srgbClr val="F4F4F8"/>
            </a:solidFill>
            <a:ln w="34021" cap="rnd">
              <a:noFill/>
              <a:prstDash val="solid"/>
              <a:round/>
            </a:ln>
          </p:spPr>
          <p:txBody>
            <a:bodyPr rtlCol="0" anchor="ctr"/>
            <a:lstStyle/>
            <a:p>
              <a:endParaRPr lang="en-CH" sz="4400"/>
            </a:p>
          </p:txBody>
        </p:sp>
      </p:grpSp>
      <p:grpSp>
        <p:nvGrpSpPr>
          <p:cNvPr id="444" name="Graphic 4">
            <a:extLst>
              <a:ext uri="{FF2B5EF4-FFF2-40B4-BE49-F238E27FC236}">
                <a16:creationId xmlns:a16="http://schemas.microsoft.com/office/drawing/2014/main" id="{8A7017EC-1F66-5C98-1048-CCCD96998071}"/>
              </a:ext>
            </a:extLst>
          </p:cNvPr>
          <p:cNvGrpSpPr/>
          <p:nvPr/>
        </p:nvGrpSpPr>
        <p:grpSpPr>
          <a:xfrm>
            <a:off x="13396060" y="13827908"/>
            <a:ext cx="745639" cy="884280"/>
            <a:chOff x="13396060" y="13827908"/>
            <a:chExt cx="745639" cy="884280"/>
          </a:xfrm>
        </p:grpSpPr>
        <p:sp>
          <p:nvSpPr>
            <p:cNvPr id="445" name="Freeform 444">
              <a:extLst>
                <a:ext uri="{FF2B5EF4-FFF2-40B4-BE49-F238E27FC236}">
                  <a16:creationId xmlns:a16="http://schemas.microsoft.com/office/drawing/2014/main" id="{889D22D9-C206-2748-5054-2632F8E5E96E}"/>
                </a:ext>
              </a:extLst>
            </p:cNvPr>
            <p:cNvSpPr/>
            <p:nvPr/>
          </p:nvSpPr>
          <p:spPr>
            <a:xfrm>
              <a:off x="13429096" y="13861107"/>
              <a:ext cx="679257" cy="817883"/>
            </a:xfrm>
            <a:custGeom>
              <a:avLst/>
              <a:gdLst>
                <a:gd name="connsiteX0" fmla="*/ 144 w 679257"/>
                <a:gd name="connsiteY0" fmla="*/ 399 h 817883"/>
                <a:gd name="connsiteX1" fmla="*/ 679402 w 679257"/>
                <a:gd name="connsiteY1" fmla="*/ 399 h 817883"/>
                <a:gd name="connsiteX2" fmla="*/ 679402 w 679257"/>
                <a:gd name="connsiteY2" fmla="*/ 818282 h 817883"/>
                <a:gd name="connsiteX3" fmla="*/ 144 w 679257"/>
                <a:gd name="connsiteY3" fmla="*/ 818282 h 817883"/>
              </a:gdLst>
              <a:ahLst/>
              <a:cxnLst>
                <a:cxn ang="0">
                  <a:pos x="connsiteX0" y="connsiteY0"/>
                </a:cxn>
                <a:cxn ang="0">
                  <a:pos x="connsiteX1" y="connsiteY1"/>
                </a:cxn>
                <a:cxn ang="0">
                  <a:pos x="connsiteX2" y="connsiteY2"/>
                </a:cxn>
                <a:cxn ang="0">
                  <a:pos x="connsiteX3" y="connsiteY3"/>
                </a:cxn>
              </a:cxnLst>
              <a:rect l="l" t="t" r="r" b="b"/>
              <a:pathLst>
                <a:path w="679257" h="817883">
                  <a:moveTo>
                    <a:pt x="144" y="399"/>
                  </a:moveTo>
                  <a:lnTo>
                    <a:pt x="679402" y="399"/>
                  </a:lnTo>
                  <a:lnTo>
                    <a:pt x="679402" y="818282"/>
                  </a:lnTo>
                  <a:lnTo>
                    <a:pt x="144" y="818282"/>
                  </a:lnTo>
                  <a:close/>
                </a:path>
              </a:pathLst>
            </a:custGeom>
            <a:solidFill>
              <a:srgbClr val="FFCECE"/>
            </a:solidFill>
            <a:ln w="34021" cap="rnd">
              <a:noFill/>
              <a:prstDash val="solid"/>
              <a:round/>
            </a:ln>
          </p:spPr>
          <p:txBody>
            <a:bodyPr rtlCol="0" anchor="ctr"/>
            <a:lstStyle/>
            <a:p>
              <a:endParaRPr lang="en-CH" sz="4400"/>
            </a:p>
          </p:txBody>
        </p:sp>
        <p:sp>
          <p:nvSpPr>
            <p:cNvPr id="446" name="Freeform 445">
              <a:extLst>
                <a:ext uri="{FF2B5EF4-FFF2-40B4-BE49-F238E27FC236}">
                  <a16:creationId xmlns:a16="http://schemas.microsoft.com/office/drawing/2014/main" id="{CD2A3775-6317-2B60-C459-B0E8CA05D2A9}"/>
                </a:ext>
              </a:extLst>
            </p:cNvPr>
            <p:cNvSpPr/>
            <p:nvPr/>
          </p:nvSpPr>
          <p:spPr>
            <a:xfrm>
              <a:off x="13396060" y="13827908"/>
              <a:ext cx="745639" cy="884280"/>
            </a:xfrm>
            <a:custGeom>
              <a:avLst/>
              <a:gdLst>
                <a:gd name="connsiteX0" fmla="*/ 745784 w 745639"/>
                <a:gd name="connsiteY0" fmla="*/ 884680 h 884280"/>
                <a:gd name="connsiteX1" fmla="*/ 144 w 745639"/>
                <a:gd name="connsiteY1" fmla="*/ 884680 h 884280"/>
                <a:gd name="connsiteX2" fmla="*/ 144 w 745639"/>
                <a:gd name="connsiteY2" fmla="*/ 399 h 884280"/>
                <a:gd name="connsiteX3" fmla="*/ 745784 w 745639"/>
                <a:gd name="connsiteY3" fmla="*/ 399 h 884280"/>
                <a:gd name="connsiteX4" fmla="*/ 745784 w 745639"/>
                <a:gd name="connsiteY4" fmla="*/ 884680 h 884280"/>
                <a:gd name="connsiteX5" fmla="*/ 712747 w 745639"/>
                <a:gd name="connsiteY5" fmla="*/ 33598 h 884280"/>
                <a:gd name="connsiteX6" fmla="*/ 33336 w 745639"/>
                <a:gd name="connsiteY6" fmla="*/ 33598 h 884280"/>
                <a:gd name="connsiteX7" fmla="*/ 33336 w 745639"/>
                <a:gd name="connsiteY7" fmla="*/ 851481 h 884280"/>
                <a:gd name="connsiteX8" fmla="*/ 712747 w 745639"/>
                <a:gd name="connsiteY8" fmla="*/ 851481 h 884280"/>
                <a:gd name="connsiteX9" fmla="*/ 712747 w 745639"/>
                <a:gd name="connsiteY9" fmla="*/ 33598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84" y="884680"/>
                  </a:moveTo>
                  <a:lnTo>
                    <a:pt x="144" y="884680"/>
                  </a:lnTo>
                  <a:lnTo>
                    <a:pt x="144" y="399"/>
                  </a:lnTo>
                  <a:lnTo>
                    <a:pt x="745784" y="399"/>
                  </a:lnTo>
                  <a:lnTo>
                    <a:pt x="745784" y="884680"/>
                  </a:lnTo>
                  <a:close/>
                  <a:moveTo>
                    <a:pt x="712747" y="33598"/>
                  </a:moveTo>
                  <a:lnTo>
                    <a:pt x="33336" y="33598"/>
                  </a:lnTo>
                  <a:lnTo>
                    <a:pt x="33336" y="851481"/>
                  </a:lnTo>
                  <a:lnTo>
                    <a:pt x="712747" y="851481"/>
                  </a:lnTo>
                  <a:lnTo>
                    <a:pt x="712747" y="33598"/>
                  </a:lnTo>
                  <a:close/>
                </a:path>
              </a:pathLst>
            </a:custGeom>
            <a:solidFill>
              <a:srgbClr val="F4F4F8"/>
            </a:solidFill>
            <a:ln w="34021" cap="rnd">
              <a:noFill/>
              <a:prstDash val="solid"/>
              <a:round/>
            </a:ln>
          </p:spPr>
          <p:txBody>
            <a:bodyPr rtlCol="0" anchor="ctr"/>
            <a:lstStyle/>
            <a:p>
              <a:endParaRPr lang="en-CH" sz="4400"/>
            </a:p>
          </p:txBody>
        </p:sp>
      </p:grpSp>
      <p:grpSp>
        <p:nvGrpSpPr>
          <p:cNvPr id="447" name="Graphic 4">
            <a:extLst>
              <a:ext uri="{FF2B5EF4-FFF2-40B4-BE49-F238E27FC236}">
                <a16:creationId xmlns:a16="http://schemas.microsoft.com/office/drawing/2014/main" id="{3C5CCC82-118A-D1EF-D71B-47BF08E88D16}"/>
              </a:ext>
            </a:extLst>
          </p:cNvPr>
          <p:cNvGrpSpPr/>
          <p:nvPr/>
        </p:nvGrpSpPr>
        <p:grpSpPr>
          <a:xfrm>
            <a:off x="22017258" y="14685529"/>
            <a:ext cx="745639" cy="884280"/>
            <a:chOff x="22017258" y="14685529"/>
            <a:chExt cx="745639" cy="884280"/>
          </a:xfrm>
        </p:grpSpPr>
        <p:sp>
          <p:nvSpPr>
            <p:cNvPr id="448" name="Freeform 447">
              <a:extLst>
                <a:ext uri="{FF2B5EF4-FFF2-40B4-BE49-F238E27FC236}">
                  <a16:creationId xmlns:a16="http://schemas.microsoft.com/office/drawing/2014/main" id="{3B627008-7044-7FBD-B0AF-20B8F8498F89}"/>
                </a:ext>
              </a:extLst>
            </p:cNvPr>
            <p:cNvSpPr/>
            <p:nvPr/>
          </p:nvSpPr>
          <p:spPr>
            <a:xfrm>
              <a:off x="22050295" y="14718728"/>
              <a:ext cx="679257" cy="817883"/>
            </a:xfrm>
            <a:custGeom>
              <a:avLst/>
              <a:gdLst>
                <a:gd name="connsiteX0" fmla="*/ 863 w 679257"/>
                <a:gd name="connsiteY0" fmla="*/ 471 h 817883"/>
                <a:gd name="connsiteX1" fmla="*/ 680120 w 679257"/>
                <a:gd name="connsiteY1" fmla="*/ 471 h 817883"/>
                <a:gd name="connsiteX2" fmla="*/ 680120 w 679257"/>
                <a:gd name="connsiteY2" fmla="*/ 818354 h 817883"/>
                <a:gd name="connsiteX3" fmla="*/ 863 w 679257"/>
                <a:gd name="connsiteY3" fmla="*/ 818354 h 817883"/>
              </a:gdLst>
              <a:ahLst/>
              <a:cxnLst>
                <a:cxn ang="0">
                  <a:pos x="connsiteX0" y="connsiteY0"/>
                </a:cxn>
                <a:cxn ang="0">
                  <a:pos x="connsiteX1" y="connsiteY1"/>
                </a:cxn>
                <a:cxn ang="0">
                  <a:pos x="connsiteX2" y="connsiteY2"/>
                </a:cxn>
                <a:cxn ang="0">
                  <a:pos x="connsiteX3" y="connsiteY3"/>
                </a:cxn>
              </a:cxnLst>
              <a:rect l="l" t="t" r="r" b="b"/>
              <a:pathLst>
                <a:path w="679257" h="817883">
                  <a:moveTo>
                    <a:pt x="863" y="471"/>
                  </a:moveTo>
                  <a:lnTo>
                    <a:pt x="680120" y="471"/>
                  </a:lnTo>
                  <a:lnTo>
                    <a:pt x="680120" y="818354"/>
                  </a:lnTo>
                  <a:lnTo>
                    <a:pt x="863" y="818354"/>
                  </a:lnTo>
                  <a:close/>
                </a:path>
              </a:pathLst>
            </a:custGeom>
            <a:solidFill>
              <a:srgbClr val="E3F1FF"/>
            </a:solidFill>
            <a:ln w="34021" cap="rnd">
              <a:noFill/>
              <a:prstDash val="solid"/>
              <a:round/>
            </a:ln>
          </p:spPr>
          <p:txBody>
            <a:bodyPr rtlCol="0" anchor="ctr"/>
            <a:lstStyle/>
            <a:p>
              <a:endParaRPr lang="en-CH" sz="4400"/>
            </a:p>
          </p:txBody>
        </p:sp>
        <p:sp>
          <p:nvSpPr>
            <p:cNvPr id="449" name="Freeform 448">
              <a:extLst>
                <a:ext uri="{FF2B5EF4-FFF2-40B4-BE49-F238E27FC236}">
                  <a16:creationId xmlns:a16="http://schemas.microsoft.com/office/drawing/2014/main" id="{C2C54CAB-BE81-9968-CBC1-B38E023AB110}"/>
                </a:ext>
              </a:extLst>
            </p:cNvPr>
            <p:cNvSpPr/>
            <p:nvPr/>
          </p:nvSpPr>
          <p:spPr>
            <a:xfrm>
              <a:off x="22017258" y="14685529"/>
              <a:ext cx="745639" cy="884280"/>
            </a:xfrm>
            <a:custGeom>
              <a:avLst/>
              <a:gdLst>
                <a:gd name="connsiteX0" fmla="*/ 746503 w 745639"/>
                <a:gd name="connsiteY0" fmla="*/ 884751 h 884280"/>
                <a:gd name="connsiteX1" fmla="*/ 863 w 745639"/>
                <a:gd name="connsiteY1" fmla="*/ 884751 h 884280"/>
                <a:gd name="connsiteX2" fmla="*/ 863 w 745639"/>
                <a:gd name="connsiteY2" fmla="*/ 471 h 884280"/>
                <a:gd name="connsiteX3" fmla="*/ 746503 w 745639"/>
                <a:gd name="connsiteY3" fmla="*/ 471 h 884280"/>
                <a:gd name="connsiteX4" fmla="*/ 746503 w 745639"/>
                <a:gd name="connsiteY4" fmla="*/ 884751 h 884280"/>
                <a:gd name="connsiteX5" fmla="*/ 713466 w 745639"/>
                <a:gd name="connsiteY5" fmla="*/ 33669 h 884280"/>
                <a:gd name="connsiteX6" fmla="*/ 34054 w 745639"/>
                <a:gd name="connsiteY6" fmla="*/ 33669 h 884280"/>
                <a:gd name="connsiteX7" fmla="*/ 34054 w 745639"/>
                <a:gd name="connsiteY7" fmla="*/ 851553 h 884280"/>
                <a:gd name="connsiteX8" fmla="*/ 713466 w 745639"/>
                <a:gd name="connsiteY8" fmla="*/ 851553 h 884280"/>
                <a:gd name="connsiteX9" fmla="*/ 713466 w 745639"/>
                <a:gd name="connsiteY9" fmla="*/ 33669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503" y="884751"/>
                  </a:moveTo>
                  <a:lnTo>
                    <a:pt x="863" y="884751"/>
                  </a:lnTo>
                  <a:lnTo>
                    <a:pt x="863" y="471"/>
                  </a:lnTo>
                  <a:lnTo>
                    <a:pt x="746503" y="471"/>
                  </a:lnTo>
                  <a:lnTo>
                    <a:pt x="746503" y="884751"/>
                  </a:lnTo>
                  <a:close/>
                  <a:moveTo>
                    <a:pt x="713466" y="33669"/>
                  </a:moveTo>
                  <a:lnTo>
                    <a:pt x="34054" y="33669"/>
                  </a:lnTo>
                  <a:lnTo>
                    <a:pt x="34054" y="851553"/>
                  </a:lnTo>
                  <a:lnTo>
                    <a:pt x="713466" y="851553"/>
                  </a:lnTo>
                  <a:lnTo>
                    <a:pt x="713466" y="33669"/>
                  </a:lnTo>
                  <a:close/>
                </a:path>
              </a:pathLst>
            </a:custGeom>
            <a:solidFill>
              <a:srgbClr val="F4F4F8"/>
            </a:solidFill>
            <a:ln w="34021" cap="rnd">
              <a:noFill/>
              <a:prstDash val="solid"/>
              <a:round/>
            </a:ln>
          </p:spPr>
          <p:txBody>
            <a:bodyPr rtlCol="0" anchor="ctr"/>
            <a:lstStyle/>
            <a:p>
              <a:endParaRPr lang="en-CH" sz="4400"/>
            </a:p>
          </p:txBody>
        </p:sp>
      </p:grpSp>
      <p:grpSp>
        <p:nvGrpSpPr>
          <p:cNvPr id="450" name="Graphic 4">
            <a:extLst>
              <a:ext uri="{FF2B5EF4-FFF2-40B4-BE49-F238E27FC236}">
                <a16:creationId xmlns:a16="http://schemas.microsoft.com/office/drawing/2014/main" id="{EA874036-9424-5882-1B72-1DA53CA37ED9}"/>
              </a:ext>
            </a:extLst>
          </p:cNvPr>
          <p:cNvGrpSpPr/>
          <p:nvPr/>
        </p:nvGrpSpPr>
        <p:grpSpPr>
          <a:xfrm>
            <a:off x="21339237" y="12117825"/>
            <a:ext cx="745639" cy="884280"/>
            <a:chOff x="21339237" y="12117825"/>
            <a:chExt cx="745639" cy="884280"/>
          </a:xfrm>
        </p:grpSpPr>
        <p:sp>
          <p:nvSpPr>
            <p:cNvPr id="451" name="Freeform 450">
              <a:extLst>
                <a:ext uri="{FF2B5EF4-FFF2-40B4-BE49-F238E27FC236}">
                  <a16:creationId xmlns:a16="http://schemas.microsoft.com/office/drawing/2014/main" id="{8E69369C-BBA0-5124-A979-29B0C9F4F0FB}"/>
                </a:ext>
              </a:extLst>
            </p:cNvPr>
            <p:cNvSpPr/>
            <p:nvPr/>
          </p:nvSpPr>
          <p:spPr>
            <a:xfrm>
              <a:off x="21372274" y="12151024"/>
              <a:ext cx="679257" cy="817883"/>
            </a:xfrm>
            <a:custGeom>
              <a:avLst/>
              <a:gdLst>
                <a:gd name="connsiteX0" fmla="*/ 806 w 679257"/>
                <a:gd name="connsiteY0" fmla="*/ 257 h 817883"/>
                <a:gd name="connsiteX1" fmla="*/ 680063 w 679257"/>
                <a:gd name="connsiteY1" fmla="*/ 257 h 817883"/>
                <a:gd name="connsiteX2" fmla="*/ 680063 w 679257"/>
                <a:gd name="connsiteY2" fmla="*/ 818140 h 817883"/>
                <a:gd name="connsiteX3" fmla="*/ 806 w 679257"/>
                <a:gd name="connsiteY3" fmla="*/ 818140 h 817883"/>
              </a:gdLst>
              <a:ahLst/>
              <a:cxnLst>
                <a:cxn ang="0">
                  <a:pos x="connsiteX0" y="connsiteY0"/>
                </a:cxn>
                <a:cxn ang="0">
                  <a:pos x="connsiteX1" y="connsiteY1"/>
                </a:cxn>
                <a:cxn ang="0">
                  <a:pos x="connsiteX2" y="connsiteY2"/>
                </a:cxn>
                <a:cxn ang="0">
                  <a:pos x="connsiteX3" y="connsiteY3"/>
                </a:cxn>
              </a:cxnLst>
              <a:rect l="l" t="t" r="r" b="b"/>
              <a:pathLst>
                <a:path w="679257" h="817883">
                  <a:moveTo>
                    <a:pt x="806" y="257"/>
                  </a:moveTo>
                  <a:lnTo>
                    <a:pt x="680063" y="257"/>
                  </a:lnTo>
                  <a:lnTo>
                    <a:pt x="680063" y="818140"/>
                  </a:lnTo>
                  <a:lnTo>
                    <a:pt x="806" y="818140"/>
                  </a:lnTo>
                  <a:close/>
                </a:path>
              </a:pathLst>
            </a:custGeom>
            <a:solidFill>
              <a:srgbClr val="FFCCCC"/>
            </a:solidFill>
            <a:ln w="34021" cap="rnd">
              <a:noFill/>
              <a:prstDash val="solid"/>
              <a:round/>
            </a:ln>
          </p:spPr>
          <p:txBody>
            <a:bodyPr rtlCol="0" anchor="ctr"/>
            <a:lstStyle/>
            <a:p>
              <a:endParaRPr lang="en-CH" sz="4400"/>
            </a:p>
          </p:txBody>
        </p:sp>
        <p:sp>
          <p:nvSpPr>
            <p:cNvPr id="452" name="Freeform 451">
              <a:extLst>
                <a:ext uri="{FF2B5EF4-FFF2-40B4-BE49-F238E27FC236}">
                  <a16:creationId xmlns:a16="http://schemas.microsoft.com/office/drawing/2014/main" id="{CEB1CEE2-7336-2331-98D5-7F8FB5911F03}"/>
                </a:ext>
              </a:extLst>
            </p:cNvPr>
            <p:cNvSpPr/>
            <p:nvPr/>
          </p:nvSpPr>
          <p:spPr>
            <a:xfrm>
              <a:off x="21339237" y="12117825"/>
              <a:ext cx="745639" cy="884280"/>
            </a:xfrm>
            <a:custGeom>
              <a:avLst/>
              <a:gdLst>
                <a:gd name="connsiteX0" fmla="*/ 746446 w 745639"/>
                <a:gd name="connsiteY0" fmla="*/ 884537 h 884280"/>
                <a:gd name="connsiteX1" fmla="*/ 806 w 745639"/>
                <a:gd name="connsiteY1" fmla="*/ 884537 h 884280"/>
                <a:gd name="connsiteX2" fmla="*/ 806 w 745639"/>
                <a:gd name="connsiteY2" fmla="*/ 257 h 884280"/>
                <a:gd name="connsiteX3" fmla="*/ 746446 w 745639"/>
                <a:gd name="connsiteY3" fmla="*/ 257 h 884280"/>
                <a:gd name="connsiteX4" fmla="*/ 746446 w 745639"/>
                <a:gd name="connsiteY4" fmla="*/ 884537 h 884280"/>
                <a:gd name="connsiteX5" fmla="*/ 713409 w 745639"/>
                <a:gd name="connsiteY5" fmla="*/ 33456 h 884280"/>
                <a:gd name="connsiteX6" fmla="*/ 33998 w 745639"/>
                <a:gd name="connsiteY6" fmla="*/ 33456 h 884280"/>
                <a:gd name="connsiteX7" fmla="*/ 33998 w 745639"/>
                <a:gd name="connsiteY7" fmla="*/ 851339 h 884280"/>
                <a:gd name="connsiteX8" fmla="*/ 713409 w 745639"/>
                <a:gd name="connsiteY8" fmla="*/ 851339 h 884280"/>
                <a:gd name="connsiteX9" fmla="*/ 713409 w 745639"/>
                <a:gd name="connsiteY9" fmla="*/ 33456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446" y="884537"/>
                  </a:moveTo>
                  <a:lnTo>
                    <a:pt x="806" y="884537"/>
                  </a:lnTo>
                  <a:lnTo>
                    <a:pt x="806" y="257"/>
                  </a:lnTo>
                  <a:lnTo>
                    <a:pt x="746446" y="257"/>
                  </a:lnTo>
                  <a:lnTo>
                    <a:pt x="746446" y="884537"/>
                  </a:lnTo>
                  <a:close/>
                  <a:moveTo>
                    <a:pt x="713409" y="33456"/>
                  </a:moveTo>
                  <a:lnTo>
                    <a:pt x="33998" y="33456"/>
                  </a:lnTo>
                  <a:lnTo>
                    <a:pt x="33998" y="851339"/>
                  </a:lnTo>
                  <a:lnTo>
                    <a:pt x="713409" y="851339"/>
                  </a:lnTo>
                  <a:lnTo>
                    <a:pt x="713409" y="33456"/>
                  </a:lnTo>
                  <a:close/>
                </a:path>
              </a:pathLst>
            </a:custGeom>
            <a:solidFill>
              <a:srgbClr val="F4F4F8"/>
            </a:solidFill>
            <a:ln w="34021" cap="rnd">
              <a:noFill/>
              <a:prstDash val="solid"/>
              <a:round/>
            </a:ln>
          </p:spPr>
          <p:txBody>
            <a:bodyPr rtlCol="0" anchor="ctr"/>
            <a:lstStyle/>
            <a:p>
              <a:endParaRPr lang="en-CH" sz="4400"/>
            </a:p>
          </p:txBody>
        </p:sp>
      </p:grpSp>
      <p:grpSp>
        <p:nvGrpSpPr>
          <p:cNvPr id="453" name="Graphic 4">
            <a:extLst>
              <a:ext uri="{FF2B5EF4-FFF2-40B4-BE49-F238E27FC236}">
                <a16:creationId xmlns:a16="http://schemas.microsoft.com/office/drawing/2014/main" id="{1021381A-CB3F-21A7-62AA-69F83CFA5C68}"/>
              </a:ext>
            </a:extLst>
          </p:cNvPr>
          <p:cNvGrpSpPr/>
          <p:nvPr/>
        </p:nvGrpSpPr>
        <p:grpSpPr>
          <a:xfrm>
            <a:off x="12716754" y="12978566"/>
            <a:ext cx="745639" cy="884280"/>
            <a:chOff x="12716754" y="12978566"/>
            <a:chExt cx="745639" cy="884280"/>
          </a:xfrm>
        </p:grpSpPr>
        <p:sp>
          <p:nvSpPr>
            <p:cNvPr id="454" name="Freeform 453">
              <a:extLst>
                <a:ext uri="{FF2B5EF4-FFF2-40B4-BE49-F238E27FC236}">
                  <a16:creationId xmlns:a16="http://schemas.microsoft.com/office/drawing/2014/main" id="{08E5B257-B202-029D-7EC6-85FD3EB85F20}"/>
                </a:ext>
              </a:extLst>
            </p:cNvPr>
            <p:cNvSpPr/>
            <p:nvPr/>
          </p:nvSpPr>
          <p:spPr>
            <a:xfrm>
              <a:off x="12749791" y="13011765"/>
              <a:ext cx="679257" cy="817883"/>
            </a:xfrm>
            <a:custGeom>
              <a:avLst/>
              <a:gdLst>
                <a:gd name="connsiteX0" fmla="*/ 88 w 679257"/>
                <a:gd name="connsiteY0" fmla="*/ 328 h 817883"/>
                <a:gd name="connsiteX1" fmla="*/ 679345 w 679257"/>
                <a:gd name="connsiteY1" fmla="*/ 328 h 817883"/>
                <a:gd name="connsiteX2" fmla="*/ 679345 w 679257"/>
                <a:gd name="connsiteY2" fmla="*/ 818212 h 817883"/>
                <a:gd name="connsiteX3" fmla="*/ 88 w 679257"/>
                <a:gd name="connsiteY3" fmla="*/ 818212 h 817883"/>
              </a:gdLst>
              <a:ahLst/>
              <a:cxnLst>
                <a:cxn ang="0">
                  <a:pos x="connsiteX0" y="connsiteY0"/>
                </a:cxn>
                <a:cxn ang="0">
                  <a:pos x="connsiteX1" y="connsiteY1"/>
                </a:cxn>
                <a:cxn ang="0">
                  <a:pos x="connsiteX2" y="connsiteY2"/>
                </a:cxn>
                <a:cxn ang="0">
                  <a:pos x="connsiteX3" y="connsiteY3"/>
                </a:cxn>
              </a:cxnLst>
              <a:rect l="l" t="t" r="r" b="b"/>
              <a:pathLst>
                <a:path w="679257" h="817883">
                  <a:moveTo>
                    <a:pt x="88" y="328"/>
                  </a:moveTo>
                  <a:lnTo>
                    <a:pt x="679345" y="328"/>
                  </a:lnTo>
                  <a:lnTo>
                    <a:pt x="679345" y="818212"/>
                  </a:lnTo>
                  <a:lnTo>
                    <a:pt x="88" y="818212"/>
                  </a:lnTo>
                  <a:close/>
                </a:path>
              </a:pathLst>
            </a:custGeom>
            <a:solidFill>
              <a:srgbClr val="FF8A8A"/>
            </a:solidFill>
            <a:ln w="34021" cap="rnd">
              <a:noFill/>
              <a:prstDash val="solid"/>
              <a:round/>
            </a:ln>
          </p:spPr>
          <p:txBody>
            <a:bodyPr rtlCol="0" anchor="ctr"/>
            <a:lstStyle/>
            <a:p>
              <a:endParaRPr lang="en-CH" sz="4400"/>
            </a:p>
          </p:txBody>
        </p:sp>
        <p:sp>
          <p:nvSpPr>
            <p:cNvPr id="455" name="Freeform 454">
              <a:extLst>
                <a:ext uri="{FF2B5EF4-FFF2-40B4-BE49-F238E27FC236}">
                  <a16:creationId xmlns:a16="http://schemas.microsoft.com/office/drawing/2014/main" id="{A2129EF2-4A76-DA86-4AC0-BA2888F529EC}"/>
                </a:ext>
              </a:extLst>
            </p:cNvPr>
            <p:cNvSpPr/>
            <p:nvPr/>
          </p:nvSpPr>
          <p:spPr>
            <a:xfrm>
              <a:off x="12716754" y="12978566"/>
              <a:ext cx="745639" cy="884280"/>
            </a:xfrm>
            <a:custGeom>
              <a:avLst/>
              <a:gdLst>
                <a:gd name="connsiteX0" fmla="*/ 745728 w 745639"/>
                <a:gd name="connsiteY0" fmla="*/ 884609 h 884280"/>
                <a:gd name="connsiteX1" fmla="*/ 88 w 745639"/>
                <a:gd name="connsiteY1" fmla="*/ 884609 h 884280"/>
                <a:gd name="connsiteX2" fmla="*/ 88 w 745639"/>
                <a:gd name="connsiteY2" fmla="*/ 328 h 884280"/>
                <a:gd name="connsiteX3" fmla="*/ 745728 w 745639"/>
                <a:gd name="connsiteY3" fmla="*/ 328 h 884280"/>
                <a:gd name="connsiteX4" fmla="*/ 745728 w 745639"/>
                <a:gd name="connsiteY4" fmla="*/ 884609 h 884280"/>
                <a:gd name="connsiteX5" fmla="*/ 712691 w 745639"/>
                <a:gd name="connsiteY5" fmla="*/ 33527 h 884280"/>
                <a:gd name="connsiteX6" fmla="*/ 33279 w 745639"/>
                <a:gd name="connsiteY6" fmla="*/ 33527 h 884280"/>
                <a:gd name="connsiteX7" fmla="*/ 33279 w 745639"/>
                <a:gd name="connsiteY7" fmla="*/ 851410 h 884280"/>
                <a:gd name="connsiteX8" fmla="*/ 712691 w 745639"/>
                <a:gd name="connsiteY8" fmla="*/ 851410 h 884280"/>
                <a:gd name="connsiteX9" fmla="*/ 712691 w 745639"/>
                <a:gd name="connsiteY9" fmla="*/ 3352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28" y="884609"/>
                  </a:moveTo>
                  <a:lnTo>
                    <a:pt x="88" y="884609"/>
                  </a:lnTo>
                  <a:lnTo>
                    <a:pt x="88" y="328"/>
                  </a:lnTo>
                  <a:lnTo>
                    <a:pt x="745728" y="328"/>
                  </a:lnTo>
                  <a:lnTo>
                    <a:pt x="745728" y="884609"/>
                  </a:lnTo>
                  <a:close/>
                  <a:moveTo>
                    <a:pt x="712691" y="33527"/>
                  </a:moveTo>
                  <a:lnTo>
                    <a:pt x="33279" y="33527"/>
                  </a:lnTo>
                  <a:lnTo>
                    <a:pt x="33279" y="851410"/>
                  </a:lnTo>
                  <a:lnTo>
                    <a:pt x="712691" y="851410"/>
                  </a:lnTo>
                  <a:lnTo>
                    <a:pt x="712691" y="33527"/>
                  </a:lnTo>
                  <a:close/>
                </a:path>
              </a:pathLst>
            </a:custGeom>
            <a:solidFill>
              <a:srgbClr val="F4F4F8"/>
            </a:solidFill>
            <a:ln w="34021" cap="rnd">
              <a:noFill/>
              <a:prstDash val="solid"/>
              <a:round/>
            </a:ln>
          </p:spPr>
          <p:txBody>
            <a:bodyPr rtlCol="0" anchor="ctr"/>
            <a:lstStyle/>
            <a:p>
              <a:endParaRPr lang="en-CH" sz="4400"/>
            </a:p>
          </p:txBody>
        </p:sp>
      </p:grpSp>
      <p:grpSp>
        <p:nvGrpSpPr>
          <p:cNvPr id="456" name="Graphic 4">
            <a:extLst>
              <a:ext uri="{FF2B5EF4-FFF2-40B4-BE49-F238E27FC236}">
                <a16:creationId xmlns:a16="http://schemas.microsoft.com/office/drawing/2014/main" id="{B8733FC8-4226-D315-FFF3-F92B164CE433}"/>
              </a:ext>
            </a:extLst>
          </p:cNvPr>
          <p:cNvGrpSpPr/>
          <p:nvPr/>
        </p:nvGrpSpPr>
        <p:grpSpPr>
          <a:xfrm>
            <a:off x="12713635" y="15556470"/>
            <a:ext cx="745639" cy="884280"/>
            <a:chOff x="12713635" y="15556470"/>
            <a:chExt cx="745639" cy="884280"/>
          </a:xfrm>
        </p:grpSpPr>
        <p:sp>
          <p:nvSpPr>
            <p:cNvPr id="457" name="Freeform 456">
              <a:extLst>
                <a:ext uri="{FF2B5EF4-FFF2-40B4-BE49-F238E27FC236}">
                  <a16:creationId xmlns:a16="http://schemas.microsoft.com/office/drawing/2014/main" id="{99E4E1FC-12A0-8C55-CD99-519497FADC93}"/>
                </a:ext>
              </a:extLst>
            </p:cNvPr>
            <p:cNvSpPr/>
            <p:nvPr/>
          </p:nvSpPr>
          <p:spPr>
            <a:xfrm>
              <a:off x="12746671" y="15589669"/>
              <a:ext cx="679257" cy="817883"/>
            </a:xfrm>
            <a:custGeom>
              <a:avLst/>
              <a:gdLst>
                <a:gd name="connsiteX0" fmla="*/ 88 w 679257"/>
                <a:gd name="connsiteY0" fmla="*/ 543 h 817883"/>
                <a:gd name="connsiteX1" fmla="*/ 679345 w 679257"/>
                <a:gd name="connsiteY1" fmla="*/ 543 h 817883"/>
                <a:gd name="connsiteX2" fmla="*/ 679345 w 679257"/>
                <a:gd name="connsiteY2" fmla="*/ 818426 h 817883"/>
                <a:gd name="connsiteX3" fmla="*/ 88 w 679257"/>
                <a:gd name="connsiteY3" fmla="*/ 818426 h 817883"/>
              </a:gdLst>
              <a:ahLst/>
              <a:cxnLst>
                <a:cxn ang="0">
                  <a:pos x="connsiteX0" y="connsiteY0"/>
                </a:cxn>
                <a:cxn ang="0">
                  <a:pos x="connsiteX1" y="connsiteY1"/>
                </a:cxn>
                <a:cxn ang="0">
                  <a:pos x="connsiteX2" y="connsiteY2"/>
                </a:cxn>
                <a:cxn ang="0">
                  <a:pos x="connsiteX3" y="connsiteY3"/>
                </a:cxn>
              </a:cxnLst>
              <a:rect l="l" t="t" r="r" b="b"/>
              <a:pathLst>
                <a:path w="679257" h="817883">
                  <a:moveTo>
                    <a:pt x="88" y="543"/>
                  </a:moveTo>
                  <a:lnTo>
                    <a:pt x="679345" y="543"/>
                  </a:lnTo>
                  <a:lnTo>
                    <a:pt x="679345" y="818426"/>
                  </a:lnTo>
                  <a:lnTo>
                    <a:pt x="88" y="818426"/>
                  </a:lnTo>
                  <a:close/>
                </a:path>
              </a:pathLst>
            </a:custGeom>
            <a:solidFill>
              <a:srgbClr val="C5E2FF"/>
            </a:solidFill>
            <a:ln w="34021" cap="rnd">
              <a:noFill/>
              <a:prstDash val="solid"/>
              <a:round/>
            </a:ln>
          </p:spPr>
          <p:txBody>
            <a:bodyPr rtlCol="0" anchor="ctr"/>
            <a:lstStyle/>
            <a:p>
              <a:endParaRPr lang="en-CH" sz="4400"/>
            </a:p>
          </p:txBody>
        </p:sp>
        <p:sp>
          <p:nvSpPr>
            <p:cNvPr id="458" name="Freeform 457">
              <a:extLst>
                <a:ext uri="{FF2B5EF4-FFF2-40B4-BE49-F238E27FC236}">
                  <a16:creationId xmlns:a16="http://schemas.microsoft.com/office/drawing/2014/main" id="{2BF05E43-40C1-E255-A254-DF7F4F765BC9}"/>
                </a:ext>
              </a:extLst>
            </p:cNvPr>
            <p:cNvSpPr/>
            <p:nvPr/>
          </p:nvSpPr>
          <p:spPr>
            <a:xfrm>
              <a:off x="12713635" y="15556470"/>
              <a:ext cx="745639" cy="884280"/>
            </a:xfrm>
            <a:custGeom>
              <a:avLst/>
              <a:gdLst>
                <a:gd name="connsiteX0" fmla="*/ 745727 w 745639"/>
                <a:gd name="connsiteY0" fmla="*/ 884824 h 884280"/>
                <a:gd name="connsiteX1" fmla="*/ 88 w 745639"/>
                <a:gd name="connsiteY1" fmla="*/ 884824 h 884280"/>
                <a:gd name="connsiteX2" fmla="*/ 88 w 745639"/>
                <a:gd name="connsiteY2" fmla="*/ 543 h 884280"/>
                <a:gd name="connsiteX3" fmla="*/ 745727 w 745639"/>
                <a:gd name="connsiteY3" fmla="*/ 543 h 884280"/>
                <a:gd name="connsiteX4" fmla="*/ 745727 w 745639"/>
                <a:gd name="connsiteY4" fmla="*/ 884824 h 884280"/>
                <a:gd name="connsiteX5" fmla="*/ 712691 w 745639"/>
                <a:gd name="connsiteY5" fmla="*/ 33742 h 884280"/>
                <a:gd name="connsiteX6" fmla="*/ 33279 w 745639"/>
                <a:gd name="connsiteY6" fmla="*/ 33742 h 884280"/>
                <a:gd name="connsiteX7" fmla="*/ 33279 w 745639"/>
                <a:gd name="connsiteY7" fmla="*/ 851625 h 884280"/>
                <a:gd name="connsiteX8" fmla="*/ 712691 w 745639"/>
                <a:gd name="connsiteY8" fmla="*/ 851625 h 884280"/>
                <a:gd name="connsiteX9" fmla="*/ 712691 w 745639"/>
                <a:gd name="connsiteY9" fmla="*/ 33742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27" y="884824"/>
                  </a:moveTo>
                  <a:lnTo>
                    <a:pt x="88" y="884824"/>
                  </a:lnTo>
                  <a:lnTo>
                    <a:pt x="88" y="543"/>
                  </a:lnTo>
                  <a:lnTo>
                    <a:pt x="745727" y="543"/>
                  </a:lnTo>
                  <a:lnTo>
                    <a:pt x="745727" y="884824"/>
                  </a:lnTo>
                  <a:close/>
                  <a:moveTo>
                    <a:pt x="712691" y="33742"/>
                  </a:moveTo>
                  <a:lnTo>
                    <a:pt x="33279" y="33742"/>
                  </a:lnTo>
                  <a:lnTo>
                    <a:pt x="33279" y="851625"/>
                  </a:lnTo>
                  <a:lnTo>
                    <a:pt x="712691" y="851625"/>
                  </a:lnTo>
                  <a:lnTo>
                    <a:pt x="712691" y="33742"/>
                  </a:lnTo>
                  <a:close/>
                </a:path>
              </a:pathLst>
            </a:custGeom>
            <a:solidFill>
              <a:srgbClr val="F4F4F8"/>
            </a:solidFill>
            <a:ln w="34021" cap="rnd">
              <a:noFill/>
              <a:prstDash val="solid"/>
              <a:round/>
            </a:ln>
          </p:spPr>
          <p:txBody>
            <a:bodyPr rtlCol="0" anchor="ctr"/>
            <a:lstStyle/>
            <a:p>
              <a:endParaRPr lang="en-CH" sz="4400"/>
            </a:p>
          </p:txBody>
        </p:sp>
      </p:grpSp>
      <p:grpSp>
        <p:nvGrpSpPr>
          <p:cNvPr id="459" name="Graphic 4">
            <a:extLst>
              <a:ext uri="{FF2B5EF4-FFF2-40B4-BE49-F238E27FC236}">
                <a16:creationId xmlns:a16="http://schemas.microsoft.com/office/drawing/2014/main" id="{4014809A-0217-E50B-243A-F1387A476489}"/>
              </a:ext>
            </a:extLst>
          </p:cNvPr>
          <p:cNvGrpSpPr/>
          <p:nvPr/>
        </p:nvGrpSpPr>
        <p:grpSpPr>
          <a:xfrm>
            <a:off x="12714835" y="12123585"/>
            <a:ext cx="745639" cy="884280"/>
            <a:chOff x="12714835" y="12123585"/>
            <a:chExt cx="745639" cy="884280"/>
          </a:xfrm>
        </p:grpSpPr>
        <p:sp>
          <p:nvSpPr>
            <p:cNvPr id="460" name="Freeform 459">
              <a:extLst>
                <a:ext uri="{FF2B5EF4-FFF2-40B4-BE49-F238E27FC236}">
                  <a16:creationId xmlns:a16="http://schemas.microsoft.com/office/drawing/2014/main" id="{C16D86AB-AA24-FA62-9159-B1036F481001}"/>
                </a:ext>
              </a:extLst>
            </p:cNvPr>
            <p:cNvSpPr/>
            <p:nvPr/>
          </p:nvSpPr>
          <p:spPr>
            <a:xfrm>
              <a:off x="12747871" y="12156784"/>
              <a:ext cx="679257" cy="817883"/>
            </a:xfrm>
            <a:custGeom>
              <a:avLst/>
              <a:gdLst>
                <a:gd name="connsiteX0" fmla="*/ 88 w 679257"/>
                <a:gd name="connsiteY0" fmla="*/ 257 h 817883"/>
                <a:gd name="connsiteX1" fmla="*/ 679345 w 679257"/>
                <a:gd name="connsiteY1" fmla="*/ 257 h 817883"/>
                <a:gd name="connsiteX2" fmla="*/ 679345 w 679257"/>
                <a:gd name="connsiteY2" fmla="*/ 818140 h 817883"/>
                <a:gd name="connsiteX3" fmla="*/ 88 w 679257"/>
                <a:gd name="connsiteY3" fmla="*/ 818140 h 817883"/>
              </a:gdLst>
              <a:ahLst/>
              <a:cxnLst>
                <a:cxn ang="0">
                  <a:pos x="connsiteX0" y="connsiteY0"/>
                </a:cxn>
                <a:cxn ang="0">
                  <a:pos x="connsiteX1" y="connsiteY1"/>
                </a:cxn>
                <a:cxn ang="0">
                  <a:pos x="connsiteX2" y="connsiteY2"/>
                </a:cxn>
                <a:cxn ang="0">
                  <a:pos x="connsiteX3" y="connsiteY3"/>
                </a:cxn>
              </a:cxnLst>
              <a:rect l="l" t="t" r="r" b="b"/>
              <a:pathLst>
                <a:path w="679257" h="817883">
                  <a:moveTo>
                    <a:pt x="88" y="257"/>
                  </a:moveTo>
                  <a:lnTo>
                    <a:pt x="679345" y="257"/>
                  </a:lnTo>
                  <a:lnTo>
                    <a:pt x="679345" y="818140"/>
                  </a:lnTo>
                  <a:lnTo>
                    <a:pt x="88" y="818140"/>
                  </a:lnTo>
                  <a:close/>
                </a:path>
              </a:pathLst>
            </a:custGeom>
            <a:solidFill>
              <a:srgbClr val="FFD1D1"/>
            </a:solidFill>
            <a:ln w="34021" cap="rnd">
              <a:noFill/>
              <a:prstDash val="solid"/>
              <a:round/>
            </a:ln>
          </p:spPr>
          <p:txBody>
            <a:bodyPr rtlCol="0" anchor="ctr"/>
            <a:lstStyle/>
            <a:p>
              <a:endParaRPr lang="en-CH" sz="4400"/>
            </a:p>
          </p:txBody>
        </p:sp>
        <p:sp>
          <p:nvSpPr>
            <p:cNvPr id="461" name="Freeform 460">
              <a:extLst>
                <a:ext uri="{FF2B5EF4-FFF2-40B4-BE49-F238E27FC236}">
                  <a16:creationId xmlns:a16="http://schemas.microsoft.com/office/drawing/2014/main" id="{5894FBFD-4740-F445-9A56-2B9B9B6E4F0C}"/>
                </a:ext>
              </a:extLst>
            </p:cNvPr>
            <p:cNvSpPr/>
            <p:nvPr/>
          </p:nvSpPr>
          <p:spPr>
            <a:xfrm>
              <a:off x="12714835" y="12123585"/>
              <a:ext cx="745639" cy="884280"/>
            </a:xfrm>
            <a:custGeom>
              <a:avLst/>
              <a:gdLst>
                <a:gd name="connsiteX0" fmla="*/ 745727 w 745639"/>
                <a:gd name="connsiteY0" fmla="*/ 884538 h 884280"/>
                <a:gd name="connsiteX1" fmla="*/ 88 w 745639"/>
                <a:gd name="connsiteY1" fmla="*/ 884538 h 884280"/>
                <a:gd name="connsiteX2" fmla="*/ 88 w 745639"/>
                <a:gd name="connsiteY2" fmla="*/ 257 h 884280"/>
                <a:gd name="connsiteX3" fmla="*/ 745727 w 745639"/>
                <a:gd name="connsiteY3" fmla="*/ 257 h 884280"/>
                <a:gd name="connsiteX4" fmla="*/ 745727 w 745639"/>
                <a:gd name="connsiteY4" fmla="*/ 884538 h 884280"/>
                <a:gd name="connsiteX5" fmla="*/ 712691 w 745639"/>
                <a:gd name="connsiteY5" fmla="*/ 33456 h 884280"/>
                <a:gd name="connsiteX6" fmla="*/ 33279 w 745639"/>
                <a:gd name="connsiteY6" fmla="*/ 33456 h 884280"/>
                <a:gd name="connsiteX7" fmla="*/ 33279 w 745639"/>
                <a:gd name="connsiteY7" fmla="*/ 851339 h 884280"/>
                <a:gd name="connsiteX8" fmla="*/ 712691 w 745639"/>
                <a:gd name="connsiteY8" fmla="*/ 851339 h 884280"/>
                <a:gd name="connsiteX9" fmla="*/ 712691 w 745639"/>
                <a:gd name="connsiteY9" fmla="*/ 33456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27" y="884538"/>
                  </a:moveTo>
                  <a:lnTo>
                    <a:pt x="88" y="884538"/>
                  </a:lnTo>
                  <a:lnTo>
                    <a:pt x="88" y="257"/>
                  </a:lnTo>
                  <a:lnTo>
                    <a:pt x="745727" y="257"/>
                  </a:lnTo>
                  <a:lnTo>
                    <a:pt x="745727" y="884538"/>
                  </a:lnTo>
                  <a:close/>
                  <a:moveTo>
                    <a:pt x="712691" y="33456"/>
                  </a:moveTo>
                  <a:lnTo>
                    <a:pt x="33279" y="33456"/>
                  </a:lnTo>
                  <a:lnTo>
                    <a:pt x="33279" y="851339"/>
                  </a:lnTo>
                  <a:lnTo>
                    <a:pt x="712691" y="851339"/>
                  </a:lnTo>
                  <a:lnTo>
                    <a:pt x="712691" y="33456"/>
                  </a:lnTo>
                  <a:close/>
                </a:path>
              </a:pathLst>
            </a:custGeom>
            <a:solidFill>
              <a:srgbClr val="F4F4F8"/>
            </a:solidFill>
            <a:ln w="34021" cap="rnd">
              <a:noFill/>
              <a:prstDash val="solid"/>
              <a:round/>
            </a:ln>
          </p:spPr>
          <p:txBody>
            <a:bodyPr rtlCol="0" anchor="ctr"/>
            <a:lstStyle/>
            <a:p>
              <a:endParaRPr lang="en-CH" sz="4400"/>
            </a:p>
          </p:txBody>
        </p:sp>
      </p:grpSp>
      <p:grpSp>
        <p:nvGrpSpPr>
          <p:cNvPr id="462" name="Graphic 4">
            <a:extLst>
              <a:ext uri="{FF2B5EF4-FFF2-40B4-BE49-F238E27FC236}">
                <a16:creationId xmlns:a16="http://schemas.microsoft.com/office/drawing/2014/main" id="{65403A3F-F7F2-A796-0DED-A23AC7E1CDDF}"/>
              </a:ext>
            </a:extLst>
          </p:cNvPr>
          <p:cNvGrpSpPr/>
          <p:nvPr/>
        </p:nvGrpSpPr>
        <p:grpSpPr>
          <a:xfrm>
            <a:off x="21341181" y="15558030"/>
            <a:ext cx="745639" cy="884280"/>
            <a:chOff x="21341181" y="15558030"/>
            <a:chExt cx="745639" cy="884280"/>
          </a:xfrm>
        </p:grpSpPr>
        <p:sp>
          <p:nvSpPr>
            <p:cNvPr id="463" name="Freeform 462">
              <a:extLst>
                <a:ext uri="{FF2B5EF4-FFF2-40B4-BE49-F238E27FC236}">
                  <a16:creationId xmlns:a16="http://schemas.microsoft.com/office/drawing/2014/main" id="{39193C3C-B989-85BD-FF37-2BF6B310ED33}"/>
                </a:ext>
              </a:extLst>
            </p:cNvPr>
            <p:cNvSpPr/>
            <p:nvPr/>
          </p:nvSpPr>
          <p:spPr>
            <a:xfrm>
              <a:off x="21374218" y="15591229"/>
              <a:ext cx="679257" cy="817883"/>
            </a:xfrm>
            <a:custGeom>
              <a:avLst/>
              <a:gdLst>
                <a:gd name="connsiteX0" fmla="*/ 807 w 679257"/>
                <a:gd name="connsiteY0" fmla="*/ 543 h 817883"/>
                <a:gd name="connsiteX1" fmla="*/ 680064 w 679257"/>
                <a:gd name="connsiteY1" fmla="*/ 543 h 817883"/>
                <a:gd name="connsiteX2" fmla="*/ 680064 w 679257"/>
                <a:gd name="connsiteY2" fmla="*/ 818426 h 817883"/>
                <a:gd name="connsiteX3" fmla="*/ 807 w 679257"/>
                <a:gd name="connsiteY3" fmla="*/ 818426 h 817883"/>
              </a:gdLst>
              <a:ahLst/>
              <a:cxnLst>
                <a:cxn ang="0">
                  <a:pos x="connsiteX0" y="connsiteY0"/>
                </a:cxn>
                <a:cxn ang="0">
                  <a:pos x="connsiteX1" y="connsiteY1"/>
                </a:cxn>
                <a:cxn ang="0">
                  <a:pos x="connsiteX2" y="connsiteY2"/>
                </a:cxn>
                <a:cxn ang="0">
                  <a:pos x="connsiteX3" y="connsiteY3"/>
                </a:cxn>
              </a:cxnLst>
              <a:rect l="l" t="t" r="r" b="b"/>
              <a:pathLst>
                <a:path w="679257" h="817883">
                  <a:moveTo>
                    <a:pt x="807" y="543"/>
                  </a:moveTo>
                  <a:lnTo>
                    <a:pt x="680064" y="543"/>
                  </a:lnTo>
                  <a:lnTo>
                    <a:pt x="680064" y="818426"/>
                  </a:lnTo>
                  <a:lnTo>
                    <a:pt x="807" y="818426"/>
                  </a:lnTo>
                  <a:close/>
                </a:path>
              </a:pathLst>
            </a:custGeom>
            <a:solidFill>
              <a:srgbClr val="FFC3C3"/>
            </a:solidFill>
            <a:ln w="34021" cap="rnd">
              <a:noFill/>
              <a:prstDash val="solid"/>
              <a:round/>
            </a:ln>
          </p:spPr>
          <p:txBody>
            <a:bodyPr rtlCol="0" anchor="ctr"/>
            <a:lstStyle/>
            <a:p>
              <a:endParaRPr lang="en-CH" sz="4400"/>
            </a:p>
          </p:txBody>
        </p:sp>
        <p:sp>
          <p:nvSpPr>
            <p:cNvPr id="464" name="Freeform 463">
              <a:extLst>
                <a:ext uri="{FF2B5EF4-FFF2-40B4-BE49-F238E27FC236}">
                  <a16:creationId xmlns:a16="http://schemas.microsoft.com/office/drawing/2014/main" id="{79EF3EC3-282A-FB0F-0ABB-06078A61423F}"/>
                </a:ext>
              </a:extLst>
            </p:cNvPr>
            <p:cNvSpPr/>
            <p:nvPr/>
          </p:nvSpPr>
          <p:spPr>
            <a:xfrm>
              <a:off x="21341181" y="15558030"/>
              <a:ext cx="745639" cy="884280"/>
            </a:xfrm>
            <a:custGeom>
              <a:avLst/>
              <a:gdLst>
                <a:gd name="connsiteX0" fmla="*/ 746446 w 745639"/>
                <a:gd name="connsiteY0" fmla="*/ 884824 h 884280"/>
                <a:gd name="connsiteX1" fmla="*/ 807 w 745639"/>
                <a:gd name="connsiteY1" fmla="*/ 884824 h 884280"/>
                <a:gd name="connsiteX2" fmla="*/ 807 w 745639"/>
                <a:gd name="connsiteY2" fmla="*/ 543 h 884280"/>
                <a:gd name="connsiteX3" fmla="*/ 746446 w 745639"/>
                <a:gd name="connsiteY3" fmla="*/ 543 h 884280"/>
                <a:gd name="connsiteX4" fmla="*/ 746446 w 745639"/>
                <a:gd name="connsiteY4" fmla="*/ 884824 h 884280"/>
                <a:gd name="connsiteX5" fmla="*/ 713410 w 745639"/>
                <a:gd name="connsiteY5" fmla="*/ 33742 h 884280"/>
                <a:gd name="connsiteX6" fmla="*/ 33998 w 745639"/>
                <a:gd name="connsiteY6" fmla="*/ 33742 h 884280"/>
                <a:gd name="connsiteX7" fmla="*/ 33998 w 745639"/>
                <a:gd name="connsiteY7" fmla="*/ 851625 h 884280"/>
                <a:gd name="connsiteX8" fmla="*/ 713410 w 745639"/>
                <a:gd name="connsiteY8" fmla="*/ 851625 h 884280"/>
                <a:gd name="connsiteX9" fmla="*/ 713410 w 745639"/>
                <a:gd name="connsiteY9" fmla="*/ 33742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446" y="884824"/>
                  </a:moveTo>
                  <a:lnTo>
                    <a:pt x="807" y="884824"/>
                  </a:lnTo>
                  <a:lnTo>
                    <a:pt x="807" y="543"/>
                  </a:lnTo>
                  <a:lnTo>
                    <a:pt x="746446" y="543"/>
                  </a:lnTo>
                  <a:lnTo>
                    <a:pt x="746446" y="884824"/>
                  </a:lnTo>
                  <a:close/>
                  <a:moveTo>
                    <a:pt x="713410" y="33742"/>
                  </a:moveTo>
                  <a:lnTo>
                    <a:pt x="33998" y="33742"/>
                  </a:lnTo>
                  <a:lnTo>
                    <a:pt x="33998" y="851625"/>
                  </a:lnTo>
                  <a:lnTo>
                    <a:pt x="713410" y="851625"/>
                  </a:lnTo>
                  <a:lnTo>
                    <a:pt x="713410" y="33742"/>
                  </a:lnTo>
                  <a:close/>
                </a:path>
              </a:pathLst>
            </a:custGeom>
            <a:solidFill>
              <a:srgbClr val="F4F4F8"/>
            </a:solidFill>
            <a:ln w="34021" cap="rnd">
              <a:noFill/>
              <a:prstDash val="solid"/>
              <a:round/>
            </a:ln>
          </p:spPr>
          <p:txBody>
            <a:bodyPr rtlCol="0" anchor="ctr"/>
            <a:lstStyle/>
            <a:p>
              <a:endParaRPr lang="en-CH" sz="4400"/>
            </a:p>
          </p:txBody>
        </p:sp>
      </p:grpSp>
      <p:grpSp>
        <p:nvGrpSpPr>
          <p:cNvPr id="465" name="Graphic 4">
            <a:extLst>
              <a:ext uri="{FF2B5EF4-FFF2-40B4-BE49-F238E27FC236}">
                <a16:creationId xmlns:a16="http://schemas.microsoft.com/office/drawing/2014/main" id="{E05DE26F-3884-C8F6-69B3-992F5273FF04}"/>
              </a:ext>
            </a:extLst>
          </p:cNvPr>
          <p:cNvGrpSpPr/>
          <p:nvPr/>
        </p:nvGrpSpPr>
        <p:grpSpPr>
          <a:xfrm>
            <a:off x="16493551" y="15562350"/>
            <a:ext cx="745639" cy="884280"/>
            <a:chOff x="16493551" y="15562350"/>
            <a:chExt cx="745639" cy="884280"/>
          </a:xfrm>
        </p:grpSpPr>
        <p:sp>
          <p:nvSpPr>
            <p:cNvPr id="466" name="Freeform 465">
              <a:extLst>
                <a:ext uri="{FF2B5EF4-FFF2-40B4-BE49-F238E27FC236}">
                  <a16:creationId xmlns:a16="http://schemas.microsoft.com/office/drawing/2014/main" id="{989EBDE4-93FF-8511-68C6-2BC1C38764B2}"/>
                </a:ext>
              </a:extLst>
            </p:cNvPr>
            <p:cNvSpPr/>
            <p:nvPr/>
          </p:nvSpPr>
          <p:spPr>
            <a:xfrm>
              <a:off x="16526588" y="15595549"/>
              <a:ext cx="679257" cy="817883"/>
            </a:xfrm>
            <a:custGeom>
              <a:avLst/>
              <a:gdLst>
                <a:gd name="connsiteX0" fmla="*/ 403 w 679257"/>
                <a:gd name="connsiteY0" fmla="*/ 544 h 817883"/>
                <a:gd name="connsiteX1" fmla="*/ 679660 w 679257"/>
                <a:gd name="connsiteY1" fmla="*/ 544 h 817883"/>
                <a:gd name="connsiteX2" fmla="*/ 679660 w 679257"/>
                <a:gd name="connsiteY2" fmla="*/ 818427 h 817883"/>
                <a:gd name="connsiteX3" fmla="*/ 403 w 679257"/>
                <a:gd name="connsiteY3" fmla="*/ 818427 h 817883"/>
              </a:gdLst>
              <a:ahLst/>
              <a:cxnLst>
                <a:cxn ang="0">
                  <a:pos x="connsiteX0" y="connsiteY0"/>
                </a:cxn>
                <a:cxn ang="0">
                  <a:pos x="connsiteX1" y="connsiteY1"/>
                </a:cxn>
                <a:cxn ang="0">
                  <a:pos x="connsiteX2" y="connsiteY2"/>
                </a:cxn>
                <a:cxn ang="0">
                  <a:pos x="connsiteX3" y="connsiteY3"/>
                </a:cxn>
              </a:cxnLst>
              <a:rect l="l" t="t" r="r" b="b"/>
              <a:pathLst>
                <a:path w="679257" h="817883">
                  <a:moveTo>
                    <a:pt x="403" y="544"/>
                  </a:moveTo>
                  <a:lnTo>
                    <a:pt x="679660" y="544"/>
                  </a:lnTo>
                  <a:lnTo>
                    <a:pt x="679660" y="818427"/>
                  </a:lnTo>
                  <a:lnTo>
                    <a:pt x="403" y="818427"/>
                  </a:lnTo>
                  <a:close/>
                </a:path>
              </a:pathLst>
            </a:custGeom>
            <a:solidFill>
              <a:srgbClr val="4BA5FF"/>
            </a:solidFill>
            <a:ln w="34021" cap="rnd">
              <a:noFill/>
              <a:prstDash val="solid"/>
              <a:round/>
            </a:ln>
          </p:spPr>
          <p:txBody>
            <a:bodyPr rtlCol="0" anchor="ctr"/>
            <a:lstStyle/>
            <a:p>
              <a:endParaRPr lang="en-CH" sz="4400"/>
            </a:p>
          </p:txBody>
        </p:sp>
        <p:sp>
          <p:nvSpPr>
            <p:cNvPr id="467" name="Freeform 466">
              <a:extLst>
                <a:ext uri="{FF2B5EF4-FFF2-40B4-BE49-F238E27FC236}">
                  <a16:creationId xmlns:a16="http://schemas.microsoft.com/office/drawing/2014/main" id="{F768B15E-E6F4-FC78-9920-76F05DDB7E04}"/>
                </a:ext>
              </a:extLst>
            </p:cNvPr>
            <p:cNvSpPr/>
            <p:nvPr/>
          </p:nvSpPr>
          <p:spPr>
            <a:xfrm>
              <a:off x="16493551" y="15562350"/>
              <a:ext cx="745639" cy="884280"/>
            </a:xfrm>
            <a:custGeom>
              <a:avLst/>
              <a:gdLst>
                <a:gd name="connsiteX0" fmla="*/ 746042 w 745639"/>
                <a:gd name="connsiteY0" fmla="*/ 884824 h 884280"/>
                <a:gd name="connsiteX1" fmla="*/ 403 w 745639"/>
                <a:gd name="connsiteY1" fmla="*/ 884824 h 884280"/>
                <a:gd name="connsiteX2" fmla="*/ 403 w 745639"/>
                <a:gd name="connsiteY2" fmla="*/ 544 h 884280"/>
                <a:gd name="connsiteX3" fmla="*/ 746042 w 745639"/>
                <a:gd name="connsiteY3" fmla="*/ 544 h 884280"/>
                <a:gd name="connsiteX4" fmla="*/ 746042 w 745639"/>
                <a:gd name="connsiteY4" fmla="*/ 884824 h 884280"/>
                <a:gd name="connsiteX5" fmla="*/ 713006 w 745639"/>
                <a:gd name="connsiteY5" fmla="*/ 33743 h 884280"/>
                <a:gd name="connsiteX6" fmla="*/ 33594 w 745639"/>
                <a:gd name="connsiteY6" fmla="*/ 33743 h 884280"/>
                <a:gd name="connsiteX7" fmla="*/ 33594 w 745639"/>
                <a:gd name="connsiteY7" fmla="*/ 851626 h 884280"/>
                <a:gd name="connsiteX8" fmla="*/ 713006 w 745639"/>
                <a:gd name="connsiteY8" fmla="*/ 851626 h 884280"/>
                <a:gd name="connsiteX9" fmla="*/ 713006 w 745639"/>
                <a:gd name="connsiteY9" fmla="*/ 33743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042" y="884824"/>
                  </a:moveTo>
                  <a:lnTo>
                    <a:pt x="403" y="884824"/>
                  </a:lnTo>
                  <a:lnTo>
                    <a:pt x="403" y="544"/>
                  </a:lnTo>
                  <a:lnTo>
                    <a:pt x="746042" y="544"/>
                  </a:lnTo>
                  <a:lnTo>
                    <a:pt x="746042" y="884824"/>
                  </a:lnTo>
                  <a:close/>
                  <a:moveTo>
                    <a:pt x="713006" y="33743"/>
                  </a:moveTo>
                  <a:lnTo>
                    <a:pt x="33594" y="33743"/>
                  </a:lnTo>
                  <a:lnTo>
                    <a:pt x="33594" y="851626"/>
                  </a:lnTo>
                  <a:lnTo>
                    <a:pt x="713006" y="851626"/>
                  </a:lnTo>
                  <a:lnTo>
                    <a:pt x="713006" y="33743"/>
                  </a:lnTo>
                  <a:close/>
                </a:path>
              </a:pathLst>
            </a:custGeom>
            <a:solidFill>
              <a:srgbClr val="F4F4F8"/>
            </a:solidFill>
            <a:ln w="34021" cap="rnd">
              <a:noFill/>
              <a:prstDash val="solid"/>
              <a:round/>
            </a:ln>
          </p:spPr>
          <p:txBody>
            <a:bodyPr rtlCol="0" anchor="ctr"/>
            <a:lstStyle/>
            <a:p>
              <a:endParaRPr lang="en-CH" sz="4400"/>
            </a:p>
          </p:txBody>
        </p:sp>
      </p:grpSp>
      <p:grpSp>
        <p:nvGrpSpPr>
          <p:cNvPr id="468" name="Graphic 4">
            <a:extLst>
              <a:ext uri="{FF2B5EF4-FFF2-40B4-BE49-F238E27FC236}">
                <a16:creationId xmlns:a16="http://schemas.microsoft.com/office/drawing/2014/main" id="{67C9131B-9EE7-59A5-7070-2E8EBDBD1791}"/>
              </a:ext>
            </a:extLst>
          </p:cNvPr>
          <p:cNvGrpSpPr/>
          <p:nvPr/>
        </p:nvGrpSpPr>
        <p:grpSpPr>
          <a:xfrm>
            <a:off x="22018494" y="12117825"/>
            <a:ext cx="745639" cy="884280"/>
            <a:chOff x="22018494" y="12117825"/>
            <a:chExt cx="745639" cy="884280"/>
          </a:xfrm>
        </p:grpSpPr>
        <p:sp>
          <p:nvSpPr>
            <p:cNvPr id="469" name="Freeform 468">
              <a:extLst>
                <a:ext uri="{FF2B5EF4-FFF2-40B4-BE49-F238E27FC236}">
                  <a16:creationId xmlns:a16="http://schemas.microsoft.com/office/drawing/2014/main" id="{D6778474-99B1-D791-10CC-6912EABA2F86}"/>
                </a:ext>
              </a:extLst>
            </p:cNvPr>
            <p:cNvSpPr/>
            <p:nvPr/>
          </p:nvSpPr>
          <p:spPr>
            <a:xfrm>
              <a:off x="22051531" y="12151024"/>
              <a:ext cx="679257" cy="817883"/>
            </a:xfrm>
            <a:custGeom>
              <a:avLst/>
              <a:gdLst>
                <a:gd name="connsiteX0" fmla="*/ 863 w 679257"/>
                <a:gd name="connsiteY0" fmla="*/ 257 h 817883"/>
                <a:gd name="connsiteX1" fmla="*/ 680120 w 679257"/>
                <a:gd name="connsiteY1" fmla="*/ 257 h 817883"/>
                <a:gd name="connsiteX2" fmla="*/ 680120 w 679257"/>
                <a:gd name="connsiteY2" fmla="*/ 818140 h 817883"/>
                <a:gd name="connsiteX3" fmla="*/ 863 w 679257"/>
                <a:gd name="connsiteY3" fmla="*/ 818140 h 817883"/>
              </a:gdLst>
              <a:ahLst/>
              <a:cxnLst>
                <a:cxn ang="0">
                  <a:pos x="connsiteX0" y="connsiteY0"/>
                </a:cxn>
                <a:cxn ang="0">
                  <a:pos x="connsiteX1" y="connsiteY1"/>
                </a:cxn>
                <a:cxn ang="0">
                  <a:pos x="connsiteX2" y="connsiteY2"/>
                </a:cxn>
                <a:cxn ang="0">
                  <a:pos x="connsiteX3" y="connsiteY3"/>
                </a:cxn>
              </a:cxnLst>
              <a:rect l="l" t="t" r="r" b="b"/>
              <a:pathLst>
                <a:path w="679257" h="817883">
                  <a:moveTo>
                    <a:pt x="863" y="257"/>
                  </a:moveTo>
                  <a:lnTo>
                    <a:pt x="680120" y="257"/>
                  </a:lnTo>
                  <a:lnTo>
                    <a:pt x="680120" y="818140"/>
                  </a:lnTo>
                  <a:lnTo>
                    <a:pt x="863" y="818140"/>
                  </a:lnTo>
                  <a:close/>
                </a:path>
              </a:pathLst>
            </a:custGeom>
            <a:solidFill>
              <a:srgbClr val="FFB4B4"/>
            </a:solidFill>
            <a:ln w="34021" cap="rnd">
              <a:noFill/>
              <a:prstDash val="solid"/>
              <a:round/>
            </a:ln>
          </p:spPr>
          <p:txBody>
            <a:bodyPr rtlCol="0" anchor="ctr"/>
            <a:lstStyle/>
            <a:p>
              <a:endParaRPr lang="en-CH" sz="4400"/>
            </a:p>
          </p:txBody>
        </p:sp>
        <p:sp>
          <p:nvSpPr>
            <p:cNvPr id="470" name="Freeform 469">
              <a:extLst>
                <a:ext uri="{FF2B5EF4-FFF2-40B4-BE49-F238E27FC236}">
                  <a16:creationId xmlns:a16="http://schemas.microsoft.com/office/drawing/2014/main" id="{CE79FC0B-FEB3-BE25-B3A1-78D2241C05B2}"/>
                </a:ext>
              </a:extLst>
            </p:cNvPr>
            <p:cNvSpPr/>
            <p:nvPr/>
          </p:nvSpPr>
          <p:spPr>
            <a:xfrm>
              <a:off x="22018494" y="12117825"/>
              <a:ext cx="745639" cy="884280"/>
            </a:xfrm>
            <a:custGeom>
              <a:avLst/>
              <a:gdLst>
                <a:gd name="connsiteX0" fmla="*/ 746503 w 745639"/>
                <a:gd name="connsiteY0" fmla="*/ 884537 h 884280"/>
                <a:gd name="connsiteX1" fmla="*/ 863 w 745639"/>
                <a:gd name="connsiteY1" fmla="*/ 884537 h 884280"/>
                <a:gd name="connsiteX2" fmla="*/ 863 w 745639"/>
                <a:gd name="connsiteY2" fmla="*/ 257 h 884280"/>
                <a:gd name="connsiteX3" fmla="*/ 746503 w 745639"/>
                <a:gd name="connsiteY3" fmla="*/ 257 h 884280"/>
                <a:gd name="connsiteX4" fmla="*/ 746503 w 745639"/>
                <a:gd name="connsiteY4" fmla="*/ 884537 h 884280"/>
                <a:gd name="connsiteX5" fmla="*/ 713466 w 745639"/>
                <a:gd name="connsiteY5" fmla="*/ 33456 h 884280"/>
                <a:gd name="connsiteX6" fmla="*/ 34054 w 745639"/>
                <a:gd name="connsiteY6" fmla="*/ 33456 h 884280"/>
                <a:gd name="connsiteX7" fmla="*/ 34054 w 745639"/>
                <a:gd name="connsiteY7" fmla="*/ 851339 h 884280"/>
                <a:gd name="connsiteX8" fmla="*/ 713466 w 745639"/>
                <a:gd name="connsiteY8" fmla="*/ 851339 h 884280"/>
                <a:gd name="connsiteX9" fmla="*/ 713466 w 745639"/>
                <a:gd name="connsiteY9" fmla="*/ 33456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503" y="884537"/>
                  </a:moveTo>
                  <a:lnTo>
                    <a:pt x="863" y="884537"/>
                  </a:lnTo>
                  <a:lnTo>
                    <a:pt x="863" y="257"/>
                  </a:lnTo>
                  <a:lnTo>
                    <a:pt x="746503" y="257"/>
                  </a:lnTo>
                  <a:lnTo>
                    <a:pt x="746503" y="884537"/>
                  </a:lnTo>
                  <a:close/>
                  <a:moveTo>
                    <a:pt x="713466" y="33456"/>
                  </a:moveTo>
                  <a:lnTo>
                    <a:pt x="34054" y="33456"/>
                  </a:lnTo>
                  <a:lnTo>
                    <a:pt x="34054" y="851339"/>
                  </a:lnTo>
                  <a:lnTo>
                    <a:pt x="713466" y="851339"/>
                  </a:lnTo>
                  <a:lnTo>
                    <a:pt x="713466" y="33456"/>
                  </a:lnTo>
                  <a:close/>
                </a:path>
              </a:pathLst>
            </a:custGeom>
            <a:solidFill>
              <a:srgbClr val="F4F4F8"/>
            </a:solidFill>
            <a:ln w="34021" cap="rnd">
              <a:noFill/>
              <a:prstDash val="solid"/>
              <a:round/>
            </a:ln>
          </p:spPr>
          <p:txBody>
            <a:bodyPr rtlCol="0" anchor="ctr"/>
            <a:lstStyle/>
            <a:p>
              <a:endParaRPr lang="en-CH" sz="4400"/>
            </a:p>
          </p:txBody>
        </p:sp>
      </p:grpSp>
      <p:grpSp>
        <p:nvGrpSpPr>
          <p:cNvPr id="471" name="Graphic 4">
            <a:extLst>
              <a:ext uri="{FF2B5EF4-FFF2-40B4-BE49-F238E27FC236}">
                <a16:creationId xmlns:a16="http://schemas.microsoft.com/office/drawing/2014/main" id="{0E1B34FC-D61B-53EC-AC51-34068B85AC55}"/>
              </a:ext>
            </a:extLst>
          </p:cNvPr>
          <p:cNvGrpSpPr/>
          <p:nvPr/>
        </p:nvGrpSpPr>
        <p:grpSpPr>
          <a:xfrm>
            <a:off x="13396060" y="12978566"/>
            <a:ext cx="745639" cy="884280"/>
            <a:chOff x="13396060" y="12978566"/>
            <a:chExt cx="745639" cy="884280"/>
          </a:xfrm>
        </p:grpSpPr>
        <p:sp>
          <p:nvSpPr>
            <p:cNvPr id="472" name="Freeform 471">
              <a:extLst>
                <a:ext uri="{FF2B5EF4-FFF2-40B4-BE49-F238E27FC236}">
                  <a16:creationId xmlns:a16="http://schemas.microsoft.com/office/drawing/2014/main" id="{8A5F250D-5574-7504-2D58-27C3FE7CDCEF}"/>
                </a:ext>
              </a:extLst>
            </p:cNvPr>
            <p:cNvSpPr/>
            <p:nvPr/>
          </p:nvSpPr>
          <p:spPr>
            <a:xfrm>
              <a:off x="13429096" y="13011765"/>
              <a:ext cx="679257" cy="817883"/>
            </a:xfrm>
            <a:custGeom>
              <a:avLst/>
              <a:gdLst>
                <a:gd name="connsiteX0" fmla="*/ 144 w 679257"/>
                <a:gd name="connsiteY0" fmla="*/ 328 h 817883"/>
                <a:gd name="connsiteX1" fmla="*/ 679402 w 679257"/>
                <a:gd name="connsiteY1" fmla="*/ 328 h 817883"/>
                <a:gd name="connsiteX2" fmla="*/ 679402 w 679257"/>
                <a:gd name="connsiteY2" fmla="*/ 818212 h 817883"/>
                <a:gd name="connsiteX3" fmla="*/ 144 w 679257"/>
                <a:gd name="connsiteY3" fmla="*/ 818212 h 817883"/>
              </a:gdLst>
              <a:ahLst/>
              <a:cxnLst>
                <a:cxn ang="0">
                  <a:pos x="connsiteX0" y="connsiteY0"/>
                </a:cxn>
                <a:cxn ang="0">
                  <a:pos x="connsiteX1" y="connsiteY1"/>
                </a:cxn>
                <a:cxn ang="0">
                  <a:pos x="connsiteX2" y="connsiteY2"/>
                </a:cxn>
                <a:cxn ang="0">
                  <a:pos x="connsiteX3" y="connsiteY3"/>
                </a:cxn>
              </a:cxnLst>
              <a:rect l="l" t="t" r="r" b="b"/>
              <a:pathLst>
                <a:path w="679257" h="817883">
                  <a:moveTo>
                    <a:pt x="144" y="328"/>
                  </a:moveTo>
                  <a:lnTo>
                    <a:pt x="679402" y="328"/>
                  </a:lnTo>
                  <a:lnTo>
                    <a:pt x="679402" y="818212"/>
                  </a:lnTo>
                  <a:lnTo>
                    <a:pt x="144" y="818212"/>
                  </a:lnTo>
                  <a:close/>
                </a:path>
              </a:pathLst>
            </a:custGeom>
            <a:solidFill>
              <a:srgbClr val="FFEAEA"/>
            </a:solidFill>
            <a:ln w="34021" cap="rnd">
              <a:noFill/>
              <a:prstDash val="solid"/>
              <a:round/>
            </a:ln>
          </p:spPr>
          <p:txBody>
            <a:bodyPr rtlCol="0" anchor="ctr"/>
            <a:lstStyle/>
            <a:p>
              <a:endParaRPr lang="en-CH" sz="4400"/>
            </a:p>
          </p:txBody>
        </p:sp>
        <p:sp>
          <p:nvSpPr>
            <p:cNvPr id="473" name="Freeform 472">
              <a:extLst>
                <a:ext uri="{FF2B5EF4-FFF2-40B4-BE49-F238E27FC236}">
                  <a16:creationId xmlns:a16="http://schemas.microsoft.com/office/drawing/2014/main" id="{7D4B355B-1CDB-1B09-3EEA-24E0BE111E96}"/>
                </a:ext>
              </a:extLst>
            </p:cNvPr>
            <p:cNvSpPr/>
            <p:nvPr/>
          </p:nvSpPr>
          <p:spPr>
            <a:xfrm>
              <a:off x="13396060" y="12978566"/>
              <a:ext cx="745639" cy="884280"/>
            </a:xfrm>
            <a:custGeom>
              <a:avLst/>
              <a:gdLst>
                <a:gd name="connsiteX0" fmla="*/ 745784 w 745639"/>
                <a:gd name="connsiteY0" fmla="*/ 884609 h 884280"/>
                <a:gd name="connsiteX1" fmla="*/ 144 w 745639"/>
                <a:gd name="connsiteY1" fmla="*/ 884609 h 884280"/>
                <a:gd name="connsiteX2" fmla="*/ 144 w 745639"/>
                <a:gd name="connsiteY2" fmla="*/ 328 h 884280"/>
                <a:gd name="connsiteX3" fmla="*/ 745784 w 745639"/>
                <a:gd name="connsiteY3" fmla="*/ 328 h 884280"/>
                <a:gd name="connsiteX4" fmla="*/ 745784 w 745639"/>
                <a:gd name="connsiteY4" fmla="*/ 884609 h 884280"/>
                <a:gd name="connsiteX5" fmla="*/ 712747 w 745639"/>
                <a:gd name="connsiteY5" fmla="*/ 33527 h 884280"/>
                <a:gd name="connsiteX6" fmla="*/ 33336 w 745639"/>
                <a:gd name="connsiteY6" fmla="*/ 33527 h 884280"/>
                <a:gd name="connsiteX7" fmla="*/ 33336 w 745639"/>
                <a:gd name="connsiteY7" fmla="*/ 851410 h 884280"/>
                <a:gd name="connsiteX8" fmla="*/ 712747 w 745639"/>
                <a:gd name="connsiteY8" fmla="*/ 851410 h 884280"/>
                <a:gd name="connsiteX9" fmla="*/ 712747 w 745639"/>
                <a:gd name="connsiteY9" fmla="*/ 3352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84" y="884609"/>
                  </a:moveTo>
                  <a:lnTo>
                    <a:pt x="144" y="884609"/>
                  </a:lnTo>
                  <a:lnTo>
                    <a:pt x="144" y="328"/>
                  </a:lnTo>
                  <a:lnTo>
                    <a:pt x="745784" y="328"/>
                  </a:lnTo>
                  <a:lnTo>
                    <a:pt x="745784" y="884609"/>
                  </a:lnTo>
                  <a:close/>
                  <a:moveTo>
                    <a:pt x="712747" y="33527"/>
                  </a:moveTo>
                  <a:lnTo>
                    <a:pt x="33336" y="33527"/>
                  </a:lnTo>
                  <a:lnTo>
                    <a:pt x="33336" y="851410"/>
                  </a:lnTo>
                  <a:lnTo>
                    <a:pt x="712747" y="851410"/>
                  </a:lnTo>
                  <a:lnTo>
                    <a:pt x="712747" y="33527"/>
                  </a:lnTo>
                  <a:close/>
                </a:path>
              </a:pathLst>
            </a:custGeom>
            <a:solidFill>
              <a:srgbClr val="F4F4F8"/>
            </a:solidFill>
            <a:ln w="34021" cap="rnd">
              <a:noFill/>
              <a:prstDash val="solid"/>
              <a:round/>
            </a:ln>
          </p:spPr>
          <p:txBody>
            <a:bodyPr rtlCol="0" anchor="ctr"/>
            <a:lstStyle/>
            <a:p>
              <a:endParaRPr lang="en-CH" sz="4400"/>
            </a:p>
          </p:txBody>
        </p:sp>
      </p:grpSp>
      <p:grpSp>
        <p:nvGrpSpPr>
          <p:cNvPr id="474" name="Graphic 4">
            <a:extLst>
              <a:ext uri="{FF2B5EF4-FFF2-40B4-BE49-F238E27FC236}">
                <a16:creationId xmlns:a16="http://schemas.microsoft.com/office/drawing/2014/main" id="{BC408A05-8B84-450F-D177-9A3F6258D292}"/>
              </a:ext>
            </a:extLst>
          </p:cNvPr>
          <p:cNvGrpSpPr/>
          <p:nvPr/>
        </p:nvGrpSpPr>
        <p:grpSpPr>
          <a:xfrm>
            <a:off x="13392820" y="15556470"/>
            <a:ext cx="745639" cy="884280"/>
            <a:chOff x="13392820" y="15556470"/>
            <a:chExt cx="745639" cy="884280"/>
          </a:xfrm>
        </p:grpSpPr>
        <p:sp>
          <p:nvSpPr>
            <p:cNvPr id="475" name="Freeform 474">
              <a:extLst>
                <a:ext uri="{FF2B5EF4-FFF2-40B4-BE49-F238E27FC236}">
                  <a16:creationId xmlns:a16="http://schemas.microsoft.com/office/drawing/2014/main" id="{9ED376ED-AB8E-C0EB-FDB1-74B74F82E06A}"/>
                </a:ext>
              </a:extLst>
            </p:cNvPr>
            <p:cNvSpPr/>
            <p:nvPr/>
          </p:nvSpPr>
          <p:spPr>
            <a:xfrm>
              <a:off x="13425856" y="15589669"/>
              <a:ext cx="679257" cy="817883"/>
            </a:xfrm>
            <a:custGeom>
              <a:avLst/>
              <a:gdLst>
                <a:gd name="connsiteX0" fmla="*/ 144 w 679257"/>
                <a:gd name="connsiteY0" fmla="*/ 543 h 817883"/>
                <a:gd name="connsiteX1" fmla="*/ 679401 w 679257"/>
                <a:gd name="connsiteY1" fmla="*/ 543 h 817883"/>
                <a:gd name="connsiteX2" fmla="*/ 679401 w 679257"/>
                <a:gd name="connsiteY2" fmla="*/ 818426 h 817883"/>
                <a:gd name="connsiteX3" fmla="*/ 144 w 679257"/>
                <a:gd name="connsiteY3" fmla="*/ 818426 h 817883"/>
              </a:gdLst>
              <a:ahLst/>
              <a:cxnLst>
                <a:cxn ang="0">
                  <a:pos x="connsiteX0" y="connsiteY0"/>
                </a:cxn>
                <a:cxn ang="0">
                  <a:pos x="connsiteX1" y="connsiteY1"/>
                </a:cxn>
                <a:cxn ang="0">
                  <a:pos x="connsiteX2" y="connsiteY2"/>
                </a:cxn>
                <a:cxn ang="0">
                  <a:pos x="connsiteX3" y="connsiteY3"/>
                </a:cxn>
              </a:cxnLst>
              <a:rect l="l" t="t" r="r" b="b"/>
              <a:pathLst>
                <a:path w="679257" h="817883">
                  <a:moveTo>
                    <a:pt x="144" y="543"/>
                  </a:moveTo>
                  <a:lnTo>
                    <a:pt x="679401" y="543"/>
                  </a:lnTo>
                  <a:lnTo>
                    <a:pt x="679401" y="818426"/>
                  </a:lnTo>
                  <a:lnTo>
                    <a:pt x="144" y="818426"/>
                  </a:lnTo>
                  <a:close/>
                </a:path>
              </a:pathLst>
            </a:custGeom>
            <a:solidFill>
              <a:srgbClr val="AFD7FF"/>
            </a:solidFill>
            <a:ln w="34021" cap="rnd">
              <a:noFill/>
              <a:prstDash val="solid"/>
              <a:round/>
            </a:ln>
          </p:spPr>
          <p:txBody>
            <a:bodyPr rtlCol="0" anchor="ctr"/>
            <a:lstStyle/>
            <a:p>
              <a:endParaRPr lang="en-CH" sz="4400"/>
            </a:p>
          </p:txBody>
        </p:sp>
        <p:sp>
          <p:nvSpPr>
            <p:cNvPr id="476" name="Freeform 475">
              <a:extLst>
                <a:ext uri="{FF2B5EF4-FFF2-40B4-BE49-F238E27FC236}">
                  <a16:creationId xmlns:a16="http://schemas.microsoft.com/office/drawing/2014/main" id="{0ADC93B9-43A9-17C6-E4FF-38AFE5FDD99D}"/>
                </a:ext>
              </a:extLst>
            </p:cNvPr>
            <p:cNvSpPr/>
            <p:nvPr/>
          </p:nvSpPr>
          <p:spPr>
            <a:xfrm>
              <a:off x="13392820" y="15556470"/>
              <a:ext cx="745639" cy="884280"/>
            </a:xfrm>
            <a:custGeom>
              <a:avLst/>
              <a:gdLst>
                <a:gd name="connsiteX0" fmla="*/ 745784 w 745639"/>
                <a:gd name="connsiteY0" fmla="*/ 884824 h 884280"/>
                <a:gd name="connsiteX1" fmla="*/ 144 w 745639"/>
                <a:gd name="connsiteY1" fmla="*/ 884824 h 884280"/>
                <a:gd name="connsiteX2" fmla="*/ 144 w 745639"/>
                <a:gd name="connsiteY2" fmla="*/ 543 h 884280"/>
                <a:gd name="connsiteX3" fmla="*/ 745784 w 745639"/>
                <a:gd name="connsiteY3" fmla="*/ 543 h 884280"/>
                <a:gd name="connsiteX4" fmla="*/ 745784 w 745639"/>
                <a:gd name="connsiteY4" fmla="*/ 884824 h 884280"/>
                <a:gd name="connsiteX5" fmla="*/ 712747 w 745639"/>
                <a:gd name="connsiteY5" fmla="*/ 33742 h 884280"/>
                <a:gd name="connsiteX6" fmla="*/ 33336 w 745639"/>
                <a:gd name="connsiteY6" fmla="*/ 33742 h 884280"/>
                <a:gd name="connsiteX7" fmla="*/ 33336 w 745639"/>
                <a:gd name="connsiteY7" fmla="*/ 851625 h 884280"/>
                <a:gd name="connsiteX8" fmla="*/ 712747 w 745639"/>
                <a:gd name="connsiteY8" fmla="*/ 851625 h 884280"/>
                <a:gd name="connsiteX9" fmla="*/ 712747 w 745639"/>
                <a:gd name="connsiteY9" fmla="*/ 33742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84" y="884824"/>
                  </a:moveTo>
                  <a:lnTo>
                    <a:pt x="144" y="884824"/>
                  </a:lnTo>
                  <a:lnTo>
                    <a:pt x="144" y="543"/>
                  </a:lnTo>
                  <a:lnTo>
                    <a:pt x="745784" y="543"/>
                  </a:lnTo>
                  <a:lnTo>
                    <a:pt x="745784" y="884824"/>
                  </a:lnTo>
                  <a:close/>
                  <a:moveTo>
                    <a:pt x="712747" y="33742"/>
                  </a:moveTo>
                  <a:lnTo>
                    <a:pt x="33336" y="33742"/>
                  </a:lnTo>
                  <a:lnTo>
                    <a:pt x="33336" y="851625"/>
                  </a:lnTo>
                  <a:lnTo>
                    <a:pt x="712747" y="851625"/>
                  </a:lnTo>
                  <a:lnTo>
                    <a:pt x="712747" y="33742"/>
                  </a:lnTo>
                  <a:close/>
                </a:path>
              </a:pathLst>
            </a:custGeom>
            <a:solidFill>
              <a:srgbClr val="F4F4F8"/>
            </a:solidFill>
            <a:ln w="34021" cap="rnd">
              <a:noFill/>
              <a:prstDash val="solid"/>
              <a:round/>
            </a:ln>
          </p:spPr>
          <p:txBody>
            <a:bodyPr rtlCol="0" anchor="ctr"/>
            <a:lstStyle/>
            <a:p>
              <a:endParaRPr lang="en-CH" sz="4400"/>
            </a:p>
          </p:txBody>
        </p:sp>
      </p:grpSp>
      <p:grpSp>
        <p:nvGrpSpPr>
          <p:cNvPr id="477" name="Graphic 4">
            <a:extLst>
              <a:ext uri="{FF2B5EF4-FFF2-40B4-BE49-F238E27FC236}">
                <a16:creationId xmlns:a16="http://schemas.microsoft.com/office/drawing/2014/main" id="{6C4D104F-3C7F-3C71-9B70-9C61F1EE35F4}"/>
              </a:ext>
            </a:extLst>
          </p:cNvPr>
          <p:cNvGrpSpPr/>
          <p:nvPr/>
        </p:nvGrpSpPr>
        <p:grpSpPr>
          <a:xfrm>
            <a:off x="13394140" y="12123585"/>
            <a:ext cx="745639" cy="884280"/>
            <a:chOff x="13394140" y="12123585"/>
            <a:chExt cx="745639" cy="884280"/>
          </a:xfrm>
        </p:grpSpPr>
        <p:sp>
          <p:nvSpPr>
            <p:cNvPr id="478" name="Freeform 477">
              <a:extLst>
                <a:ext uri="{FF2B5EF4-FFF2-40B4-BE49-F238E27FC236}">
                  <a16:creationId xmlns:a16="http://schemas.microsoft.com/office/drawing/2014/main" id="{739D841F-2B28-783B-0EB3-66EA49FAC408}"/>
                </a:ext>
              </a:extLst>
            </p:cNvPr>
            <p:cNvSpPr/>
            <p:nvPr/>
          </p:nvSpPr>
          <p:spPr>
            <a:xfrm>
              <a:off x="13427176" y="12156784"/>
              <a:ext cx="679257" cy="817883"/>
            </a:xfrm>
            <a:custGeom>
              <a:avLst/>
              <a:gdLst>
                <a:gd name="connsiteX0" fmla="*/ 144 w 679257"/>
                <a:gd name="connsiteY0" fmla="*/ 257 h 817883"/>
                <a:gd name="connsiteX1" fmla="*/ 679401 w 679257"/>
                <a:gd name="connsiteY1" fmla="*/ 257 h 817883"/>
                <a:gd name="connsiteX2" fmla="*/ 679401 w 679257"/>
                <a:gd name="connsiteY2" fmla="*/ 818140 h 817883"/>
                <a:gd name="connsiteX3" fmla="*/ 144 w 679257"/>
                <a:gd name="connsiteY3" fmla="*/ 818140 h 817883"/>
              </a:gdLst>
              <a:ahLst/>
              <a:cxnLst>
                <a:cxn ang="0">
                  <a:pos x="connsiteX0" y="connsiteY0"/>
                </a:cxn>
                <a:cxn ang="0">
                  <a:pos x="connsiteX1" y="connsiteY1"/>
                </a:cxn>
                <a:cxn ang="0">
                  <a:pos x="connsiteX2" y="connsiteY2"/>
                </a:cxn>
                <a:cxn ang="0">
                  <a:pos x="connsiteX3" y="connsiteY3"/>
                </a:cxn>
              </a:cxnLst>
              <a:rect l="l" t="t" r="r" b="b"/>
              <a:pathLst>
                <a:path w="679257" h="817883">
                  <a:moveTo>
                    <a:pt x="144" y="257"/>
                  </a:moveTo>
                  <a:lnTo>
                    <a:pt x="679401" y="257"/>
                  </a:lnTo>
                  <a:lnTo>
                    <a:pt x="679401" y="818140"/>
                  </a:lnTo>
                  <a:lnTo>
                    <a:pt x="144" y="818140"/>
                  </a:lnTo>
                  <a:close/>
                </a:path>
              </a:pathLst>
            </a:custGeom>
            <a:solidFill>
              <a:srgbClr val="FFC9C9"/>
            </a:solidFill>
            <a:ln w="34021" cap="rnd">
              <a:noFill/>
              <a:prstDash val="solid"/>
              <a:round/>
            </a:ln>
          </p:spPr>
          <p:txBody>
            <a:bodyPr rtlCol="0" anchor="ctr"/>
            <a:lstStyle/>
            <a:p>
              <a:endParaRPr lang="en-CH" sz="4400"/>
            </a:p>
          </p:txBody>
        </p:sp>
        <p:sp>
          <p:nvSpPr>
            <p:cNvPr id="479" name="Freeform 478">
              <a:extLst>
                <a:ext uri="{FF2B5EF4-FFF2-40B4-BE49-F238E27FC236}">
                  <a16:creationId xmlns:a16="http://schemas.microsoft.com/office/drawing/2014/main" id="{2A1F3661-4FF2-64D2-BB6B-E9C4360B6319}"/>
                </a:ext>
              </a:extLst>
            </p:cNvPr>
            <p:cNvSpPr/>
            <p:nvPr/>
          </p:nvSpPr>
          <p:spPr>
            <a:xfrm>
              <a:off x="13394140" y="12123585"/>
              <a:ext cx="745639" cy="884280"/>
            </a:xfrm>
            <a:custGeom>
              <a:avLst/>
              <a:gdLst>
                <a:gd name="connsiteX0" fmla="*/ 745784 w 745639"/>
                <a:gd name="connsiteY0" fmla="*/ 884538 h 884280"/>
                <a:gd name="connsiteX1" fmla="*/ 144 w 745639"/>
                <a:gd name="connsiteY1" fmla="*/ 884538 h 884280"/>
                <a:gd name="connsiteX2" fmla="*/ 144 w 745639"/>
                <a:gd name="connsiteY2" fmla="*/ 257 h 884280"/>
                <a:gd name="connsiteX3" fmla="*/ 745784 w 745639"/>
                <a:gd name="connsiteY3" fmla="*/ 257 h 884280"/>
                <a:gd name="connsiteX4" fmla="*/ 745784 w 745639"/>
                <a:gd name="connsiteY4" fmla="*/ 884538 h 884280"/>
                <a:gd name="connsiteX5" fmla="*/ 712747 w 745639"/>
                <a:gd name="connsiteY5" fmla="*/ 33456 h 884280"/>
                <a:gd name="connsiteX6" fmla="*/ 33336 w 745639"/>
                <a:gd name="connsiteY6" fmla="*/ 33456 h 884280"/>
                <a:gd name="connsiteX7" fmla="*/ 33336 w 745639"/>
                <a:gd name="connsiteY7" fmla="*/ 851339 h 884280"/>
                <a:gd name="connsiteX8" fmla="*/ 712747 w 745639"/>
                <a:gd name="connsiteY8" fmla="*/ 851339 h 884280"/>
                <a:gd name="connsiteX9" fmla="*/ 712747 w 745639"/>
                <a:gd name="connsiteY9" fmla="*/ 33456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84" y="884538"/>
                  </a:moveTo>
                  <a:lnTo>
                    <a:pt x="144" y="884538"/>
                  </a:lnTo>
                  <a:lnTo>
                    <a:pt x="144" y="257"/>
                  </a:lnTo>
                  <a:lnTo>
                    <a:pt x="745784" y="257"/>
                  </a:lnTo>
                  <a:lnTo>
                    <a:pt x="745784" y="884538"/>
                  </a:lnTo>
                  <a:close/>
                  <a:moveTo>
                    <a:pt x="712747" y="33456"/>
                  </a:moveTo>
                  <a:lnTo>
                    <a:pt x="33336" y="33456"/>
                  </a:lnTo>
                  <a:lnTo>
                    <a:pt x="33336" y="851339"/>
                  </a:lnTo>
                  <a:lnTo>
                    <a:pt x="712747" y="851339"/>
                  </a:lnTo>
                  <a:lnTo>
                    <a:pt x="712747" y="33456"/>
                  </a:lnTo>
                  <a:close/>
                </a:path>
              </a:pathLst>
            </a:custGeom>
            <a:solidFill>
              <a:srgbClr val="F4F4F8"/>
            </a:solidFill>
            <a:ln w="34021" cap="rnd">
              <a:noFill/>
              <a:prstDash val="solid"/>
              <a:round/>
            </a:ln>
          </p:spPr>
          <p:txBody>
            <a:bodyPr rtlCol="0" anchor="ctr"/>
            <a:lstStyle/>
            <a:p>
              <a:endParaRPr lang="en-CH" sz="4400"/>
            </a:p>
          </p:txBody>
        </p:sp>
      </p:grpSp>
      <p:grpSp>
        <p:nvGrpSpPr>
          <p:cNvPr id="480" name="Graphic 4">
            <a:extLst>
              <a:ext uri="{FF2B5EF4-FFF2-40B4-BE49-F238E27FC236}">
                <a16:creationId xmlns:a16="http://schemas.microsoft.com/office/drawing/2014/main" id="{4935E91B-7BF3-02BD-2F31-82735822B01C}"/>
              </a:ext>
            </a:extLst>
          </p:cNvPr>
          <p:cNvGrpSpPr/>
          <p:nvPr/>
        </p:nvGrpSpPr>
        <p:grpSpPr>
          <a:xfrm>
            <a:off x="22020438" y="15558030"/>
            <a:ext cx="745639" cy="884280"/>
            <a:chOff x="22020438" y="15558030"/>
            <a:chExt cx="745639" cy="884280"/>
          </a:xfrm>
        </p:grpSpPr>
        <p:sp>
          <p:nvSpPr>
            <p:cNvPr id="481" name="Freeform 480">
              <a:extLst>
                <a:ext uri="{FF2B5EF4-FFF2-40B4-BE49-F238E27FC236}">
                  <a16:creationId xmlns:a16="http://schemas.microsoft.com/office/drawing/2014/main" id="{A989D960-8D9E-66E5-EFA5-20FE03F91B25}"/>
                </a:ext>
              </a:extLst>
            </p:cNvPr>
            <p:cNvSpPr/>
            <p:nvPr/>
          </p:nvSpPr>
          <p:spPr>
            <a:xfrm>
              <a:off x="22053475" y="15591229"/>
              <a:ext cx="679257" cy="817883"/>
            </a:xfrm>
            <a:custGeom>
              <a:avLst/>
              <a:gdLst>
                <a:gd name="connsiteX0" fmla="*/ 863 w 679257"/>
                <a:gd name="connsiteY0" fmla="*/ 543 h 817883"/>
                <a:gd name="connsiteX1" fmla="*/ 680120 w 679257"/>
                <a:gd name="connsiteY1" fmla="*/ 543 h 817883"/>
                <a:gd name="connsiteX2" fmla="*/ 680120 w 679257"/>
                <a:gd name="connsiteY2" fmla="*/ 818426 h 817883"/>
                <a:gd name="connsiteX3" fmla="*/ 863 w 679257"/>
                <a:gd name="connsiteY3" fmla="*/ 818426 h 817883"/>
              </a:gdLst>
              <a:ahLst/>
              <a:cxnLst>
                <a:cxn ang="0">
                  <a:pos x="connsiteX0" y="connsiteY0"/>
                </a:cxn>
                <a:cxn ang="0">
                  <a:pos x="connsiteX1" y="connsiteY1"/>
                </a:cxn>
                <a:cxn ang="0">
                  <a:pos x="connsiteX2" y="connsiteY2"/>
                </a:cxn>
                <a:cxn ang="0">
                  <a:pos x="connsiteX3" y="connsiteY3"/>
                </a:cxn>
              </a:cxnLst>
              <a:rect l="l" t="t" r="r" b="b"/>
              <a:pathLst>
                <a:path w="679257" h="817883">
                  <a:moveTo>
                    <a:pt x="863" y="543"/>
                  </a:moveTo>
                  <a:lnTo>
                    <a:pt x="680120" y="543"/>
                  </a:lnTo>
                  <a:lnTo>
                    <a:pt x="680120" y="818426"/>
                  </a:lnTo>
                  <a:lnTo>
                    <a:pt x="863" y="818426"/>
                  </a:lnTo>
                  <a:close/>
                </a:path>
              </a:pathLst>
            </a:custGeom>
            <a:solidFill>
              <a:srgbClr val="FFB8B8"/>
            </a:solidFill>
            <a:ln w="34021" cap="rnd">
              <a:noFill/>
              <a:prstDash val="solid"/>
              <a:round/>
            </a:ln>
          </p:spPr>
          <p:txBody>
            <a:bodyPr rtlCol="0" anchor="ctr"/>
            <a:lstStyle/>
            <a:p>
              <a:endParaRPr lang="en-CH" sz="4400"/>
            </a:p>
          </p:txBody>
        </p:sp>
        <p:sp>
          <p:nvSpPr>
            <p:cNvPr id="482" name="Freeform 481">
              <a:extLst>
                <a:ext uri="{FF2B5EF4-FFF2-40B4-BE49-F238E27FC236}">
                  <a16:creationId xmlns:a16="http://schemas.microsoft.com/office/drawing/2014/main" id="{DFCDAFCA-5604-0CA1-1E13-D8CFDEA10717}"/>
                </a:ext>
              </a:extLst>
            </p:cNvPr>
            <p:cNvSpPr/>
            <p:nvPr/>
          </p:nvSpPr>
          <p:spPr>
            <a:xfrm>
              <a:off x="22020438" y="15558030"/>
              <a:ext cx="745639" cy="884280"/>
            </a:xfrm>
            <a:custGeom>
              <a:avLst/>
              <a:gdLst>
                <a:gd name="connsiteX0" fmla="*/ 746503 w 745639"/>
                <a:gd name="connsiteY0" fmla="*/ 884824 h 884280"/>
                <a:gd name="connsiteX1" fmla="*/ 863 w 745639"/>
                <a:gd name="connsiteY1" fmla="*/ 884824 h 884280"/>
                <a:gd name="connsiteX2" fmla="*/ 863 w 745639"/>
                <a:gd name="connsiteY2" fmla="*/ 543 h 884280"/>
                <a:gd name="connsiteX3" fmla="*/ 746503 w 745639"/>
                <a:gd name="connsiteY3" fmla="*/ 543 h 884280"/>
                <a:gd name="connsiteX4" fmla="*/ 746503 w 745639"/>
                <a:gd name="connsiteY4" fmla="*/ 884824 h 884280"/>
                <a:gd name="connsiteX5" fmla="*/ 713466 w 745639"/>
                <a:gd name="connsiteY5" fmla="*/ 33742 h 884280"/>
                <a:gd name="connsiteX6" fmla="*/ 34054 w 745639"/>
                <a:gd name="connsiteY6" fmla="*/ 33742 h 884280"/>
                <a:gd name="connsiteX7" fmla="*/ 34054 w 745639"/>
                <a:gd name="connsiteY7" fmla="*/ 851625 h 884280"/>
                <a:gd name="connsiteX8" fmla="*/ 713466 w 745639"/>
                <a:gd name="connsiteY8" fmla="*/ 851625 h 884280"/>
                <a:gd name="connsiteX9" fmla="*/ 713466 w 745639"/>
                <a:gd name="connsiteY9" fmla="*/ 33742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503" y="884824"/>
                  </a:moveTo>
                  <a:lnTo>
                    <a:pt x="863" y="884824"/>
                  </a:lnTo>
                  <a:lnTo>
                    <a:pt x="863" y="543"/>
                  </a:lnTo>
                  <a:lnTo>
                    <a:pt x="746503" y="543"/>
                  </a:lnTo>
                  <a:lnTo>
                    <a:pt x="746503" y="884824"/>
                  </a:lnTo>
                  <a:close/>
                  <a:moveTo>
                    <a:pt x="713466" y="33742"/>
                  </a:moveTo>
                  <a:lnTo>
                    <a:pt x="34054" y="33742"/>
                  </a:lnTo>
                  <a:lnTo>
                    <a:pt x="34054" y="851625"/>
                  </a:lnTo>
                  <a:lnTo>
                    <a:pt x="713466" y="851625"/>
                  </a:lnTo>
                  <a:lnTo>
                    <a:pt x="713466" y="33742"/>
                  </a:lnTo>
                  <a:close/>
                </a:path>
              </a:pathLst>
            </a:custGeom>
            <a:solidFill>
              <a:srgbClr val="F4F4F8"/>
            </a:solidFill>
            <a:ln w="34021" cap="rnd">
              <a:noFill/>
              <a:prstDash val="solid"/>
              <a:round/>
            </a:ln>
          </p:spPr>
          <p:txBody>
            <a:bodyPr rtlCol="0" anchor="ctr"/>
            <a:lstStyle/>
            <a:p>
              <a:endParaRPr lang="en-CH" sz="4400"/>
            </a:p>
          </p:txBody>
        </p:sp>
      </p:grpSp>
      <p:grpSp>
        <p:nvGrpSpPr>
          <p:cNvPr id="483" name="Graphic 4">
            <a:extLst>
              <a:ext uri="{FF2B5EF4-FFF2-40B4-BE49-F238E27FC236}">
                <a16:creationId xmlns:a16="http://schemas.microsoft.com/office/drawing/2014/main" id="{6DD1B754-4EFE-859D-4C43-959720872EB5}"/>
              </a:ext>
            </a:extLst>
          </p:cNvPr>
          <p:cNvGrpSpPr/>
          <p:nvPr/>
        </p:nvGrpSpPr>
        <p:grpSpPr>
          <a:xfrm>
            <a:off x="17188216" y="15562350"/>
            <a:ext cx="745639" cy="884280"/>
            <a:chOff x="17188216" y="15562350"/>
            <a:chExt cx="745639" cy="884280"/>
          </a:xfrm>
        </p:grpSpPr>
        <p:sp>
          <p:nvSpPr>
            <p:cNvPr id="484" name="Freeform 483">
              <a:extLst>
                <a:ext uri="{FF2B5EF4-FFF2-40B4-BE49-F238E27FC236}">
                  <a16:creationId xmlns:a16="http://schemas.microsoft.com/office/drawing/2014/main" id="{B73A5AEB-71BF-1E5C-EFF3-89B74D2E9918}"/>
                </a:ext>
              </a:extLst>
            </p:cNvPr>
            <p:cNvSpPr/>
            <p:nvPr/>
          </p:nvSpPr>
          <p:spPr>
            <a:xfrm>
              <a:off x="17221253" y="15595549"/>
              <a:ext cx="679257" cy="817883"/>
            </a:xfrm>
            <a:custGeom>
              <a:avLst/>
              <a:gdLst>
                <a:gd name="connsiteX0" fmla="*/ 460 w 679257"/>
                <a:gd name="connsiteY0" fmla="*/ 544 h 817883"/>
                <a:gd name="connsiteX1" fmla="*/ 679718 w 679257"/>
                <a:gd name="connsiteY1" fmla="*/ 544 h 817883"/>
                <a:gd name="connsiteX2" fmla="*/ 679718 w 679257"/>
                <a:gd name="connsiteY2" fmla="*/ 818427 h 817883"/>
                <a:gd name="connsiteX3" fmla="*/ 460 w 679257"/>
                <a:gd name="connsiteY3" fmla="*/ 818427 h 817883"/>
              </a:gdLst>
              <a:ahLst/>
              <a:cxnLst>
                <a:cxn ang="0">
                  <a:pos x="connsiteX0" y="connsiteY0"/>
                </a:cxn>
                <a:cxn ang="0">
                  <a:pos x="connsiteX1" y="connsiteY1"/>
                </a:cxn>
                <a:cxn ang="0">
                  <a:pos x="connsiteX2" y="connsiteY2"/>
                </a:cxn>
                <a:cxn ang="0">
                  <a:pos x="connsiteX3" y="connsiteY3"/>
                </a:cxn>
              </a:cxnLst>
              <a:rect l="l" t="t" r="r" b="b"/>
              <a:pathLst>
                <a:path w="679257" h="817883">
                  <a:moveTo>
                    <a:pt x="460" y="544"/>
                  </a:moveTo>
                  <a:lnTo>
                    <a:pt x="679718" y="544"/>
                  </a:lnTo>
                  <a:lnTo>
                    <a:pt x="679718" y="818427"/>
                  </a:lnTo>
                  <a:lnTo>
                    <a:pt x="460" y="818427"/>
                  </a:lnTo>
                  <a:close/>
                </a:path>
              </a:pathLst>
            </a:custGeom>
            <a:solidFill>
              <a:srgbClr val="2291FF"/>
            </a:solidFill>
            <a:ln w="34021" cap="rnd">
              <a:noFill/>
              <a:prstDash val="solid"/>
              <a:round/>
            </a:ln>
          </p:spPr>
          <p:txBody>
            <a:bodyPr rtlCol="0" anchor="ctr"/>
            <a:lstStyle/>
            <a:p>
              <a:endParaRPr lang="en-CH" sz="4400"/>
            </a:p>
          </p:txBody>
        </p:sp>
        <p:sp>
          <p:nvSpPr>
            <p:cNvPr id="485" name="Freeform 484">
              <a:extLst>
                <a:ext uri="{FF2B5EF4-FFF2-40B4-BE49-F238E27FC236}">
                  <a16:creationId xmlns:a16="http://schemas.microsoft.com/office/drawing/2014/main" id="{B33EFDB1-6140-453A-B16B-054946A14743}"/>
                </a:ext>
              </a:extLst>
            </p:cNvPr>
            <p:cNvSpPr/>
            <p:nvPr/>
          </p:nvSpPr>
          <p:spPr>
            <a:xfrm>
              <a:off x="17188216" y="15562350"/>
              <a:ext cx="745639" cy="884280"/>
            </a:xfrm>
            <a:custGeom>
              <a:avLst/>
              <a:gdLst>
                <a:gd name="connsiteX0" fmla="*/ 746100 w 745639"/>
                <a:gd name="connsiteY0" fmla="*/ 884824 h 884280"/>
                <a:gd name="connsiteX1" fmla="*/ 460 w 745639"/>
                <a:gd name="connsiteY1" fmla="*/ 884824 h 884280"/>
                <a:gd name="connsiteX2" fmla="*/ 460 w 745639"/>
                <a:gd name="connsiteY2" fmla="*/ 544 h 884280"/>
                <a:gd name="connsiteX3" fmla="*/ 746100 w 745639"/>
                <a:gd name="connsiteY3" fmla="*/ 544 h 884280"/>
                <a:gd name="connsiteX4" fmla="*/ 746100 w 745639"/>
                <a:gd name="connsiteY4" fmla="*/ 884824 h 884280"/>
                <a:gd name="connsiteX5" fmla="*/ 713063 w 745639"/>
                <a:gd name="connsiteY5" fmla="*/ 33743 h 884280"/>
                <a:gd name="connsiteX6" fmla="*/ 33652 w 745639"/>
                <a:gd name="connsiteY6" fmla="*/ 33743 h 884280"/>
                <a:gd name="connsiteX7" fmla="*/ 33652 w 745639"/>
                <a:gd name="connsiteY7" fmla="*/ 851626 h 884280"/>
                <a:gd name="connsiteX8" fmla="*/ 713063 w 745639"/>
                <a:gd name="connsiteY8" fmla="*/ 851626 h 884280"/>
                <a:gd name="connsiteX9" fmla="*/ 713063 w 745639"/>
                <a:gd name="connsiteY9" fmla="*/ 33743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100" y="884824"/>
                  </a:moveTo>
                  <a:lnTo>
                    <a:pt x="460" y="884824"/>
                  </a:lnTo>
                  <a:lnTo>
                    <a:pt x="460" y="544"/>
                  </a:lnTo>
                  <a:lnTo>
                    <a:pt x="746100" y="544"/>
                  </a:lnTo>
                  <a:lnTo>
                    <a:pt x="746100" y="884824"/>
                  </a:lnTo>
                  <a:close/>
                  <a:moveTo>
                    <a:pt x="713063" y="33743"/>
                  </a:moveTo>
                  <a:lnTo>
                    <a:pt x="33652" y="33743"/>
                  </a:lnTo>
                  <a:lnTo>
                    <a:pt x="33652" y="851626"/>
                  </a:lnTo>
                  <a:lnTo>
                    <a:pt x="713063" y="851626"/>
                  </a:lnTo>
                  <a:lnTo>
                    <a:pt x="713063" y="33743"/>
                  </a:lnTo>
                  <a:close/>
                </a:path>
              </a:pathLst>
            </a:custGeom>
            <a:solidFill>
              <a:srgbClr val="F4F4F8"/>
            </a:solidFill>
            <a:ln w="34021" cap="rnd">
              <a:noFill/>
              <a:prstDash val="solid"/>
              <a:round/>
            </a:ln>
          </p:spPr>
          <p:txBody>
            <a:bodyPr rtlCol="0" anchor="ctr"/>
            <a:lstStyle/>
            <a:p>
              <a:endParaRPr lang="en-CH" sz="4400"/>
            </a:p>
          </p:txBody>
        </p:sp>
      </p:grpSp>
      <p:sp>
        <p:nvSpPr>
          <p:cNvPr id="486" name="TextBox 485">
            <a:extLst>
              <a:ext uri="{FF2B5EF4-FFF2-40B4-BE49-F238E27FC236}">
                <a16:creationId xmlns:a16="http://schemas.microsoft.com/office/drawing/2014/main" id="{946167AA-A8F6-5F5D-425D-D2B473966638}"/>
              </a:ext>
            </a:extLst>
          </p:cNvPr>
          <p:cNvSpPr txBox="1"/>
          <p:nvPr/>
        </p:nvSpPr>
        <p:spPr>
          <a:xfrm>
            <a:off x="19613103" y="13145950"/>
            <a:ext cx="182774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TGF-α</a:t>
            </a:r>
          </a:p>
        </p:txBody>
      </p:sp>
      <p:sp>
        <p:nvSpPr>
          <p:cNvPr id="487" name="TextBox 486">
            <a:extLst>
              <a:ext uri="{FF2B5EF4-FFF2-40B4-BE49-F238E27FC236}">
                <a16:creationId xmlns:a16="http://schemas.microsoft.com/office/drawing/2014/main" id="{6DFA106C-F641-39BF-DA90-BAA0840DB1D8}"/>
              </a:ext>
            </a:extLst>
          </p:cNvPr>
          <p:cNvSpPr txBox="1"/>
          <p:nvPr/>
        </p:nvSpPr>
        <p:spPr>
          <a:xfrm>
            <a:off x="20112252" y="14008155"/>
            <a:ext cx="128112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TNF</a:t>
            </a:r>
          </a:p>
        </p:txBody>
      </p:sp>
      <p:sp>
        <p:nvSpPr>
          <p:cNvPr id="488" name="TextBox 487">
            <a:extLst>
              <a:ext uri="{FF2B5EF4-FFF2-40B4-BE49-F238E27FC236}">
                <a16:creationId xmlns:a16="http://schemas.microsoft.com/office/drawing/2014/main" id="{0D61CD53-0F85-2B74-C08B-0445011FABFE}"/>
              </a:ext>
            </a:extLst>
          </p:cNvPr>
          <p:cNvSpPr txBox="1"/>
          <p:nvPr/>
        </p:nvSpPr>
        <p:spPr>
          <a:xfrm>
            <a:off x="11500110" y="14854713"/>
            <a:ext cx="128432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IL13</a:t>
            </a:r>
          </a:p>
        </p:txBody>
      </p:sp>
      <p:sp>
        <p:nvSpPr>
          <p:cNvPr id="489" name="TextBox 488">
            <a:extLst>
              <a:ext uri="{FF2B5EF4-FFF2-40B4-BE49-F238E27FC236}">
                <a16:creationId xmlns:a16="http://schemas.microsoft.com/office/drawing/2014/main" id="{41C414D3-6DC5-175B-328D-9FC37B5A85D5}"/>
              </a:ext>
            </a:extLst>
          </p:cNvPr>
          <p:cNvSpPr txBox="1"/>
          <p:nvPr/>
        </p:nvSpPr>
        <p:spPr>
          <a:xfrm>
            <a:off x="14625055" y="13134514"/>
            <a:ext cx="200407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CXCL5</a:t>
            </a:r>
          </a:p>
        </p:txBody>
      </p:sp>
      <p:grpSp>
        <p:nvGrpSpPr>
          <p:cNvPr id="490" name="Graphic 4">
            <a:extLst>
              <a:ext uri="{FF2B5EF4-FFF2-40B4-BE49-F238E27FC236}">
                <a16:creationId xmlns:a16="http://schemas.microsoft.com/office/drawing/2014/main" id="{DBE13F15-C18D-B8BB-8CFB-0CEE608F6FAE}"/>
              </a:ext>
            </a:extLst>
          </p:cNvPr>
          <p:cNvGrpSpPr/>
          <p:nvPr/>
        </p:nvGrpSpPr>
        <p:grpSpPr>
          <a:xfrm>
            <a:off x="21339237" y="12973167"/>
            <a:ext cx="745639" cy="884280"/>
            <a:chOff x="21339237" y="12973167"/>
            <a:chExt cx="745639" cy="884280"/>
          </a:xfrm>
        </p:grpSpPr>
        <p:sp>
          <p:nvSpPr>
            <p:cNvPr id="491" name="Freeform 490">
              <a:extLst>
                <a:ext uri="{FF2B5EF4-FFF2-40B4-BE49-F238E27FC236}">
                  <a16:creationId xmlns:a16="http://schemas.microsoft.com/office/drawing/2014/main" id="{D259153E-9DB3-DDDA-2D8B-8B599E224D3B}"/>
                </a:ext>
              </a:extLst>
            </p:cNvPr>
            <p:cNvSpPr/>
            <p:nvPr/>
          </p:nvSpPr>
          <p:spPr>
            <a:xfrm>
              <a:off x="21372274" y="13006365"/>
              <a:ext cx="679257" cy="817883"/>
            </a:xfrm>
            <a:custGeom>
              <a:avLst/>
              <a:gdLst>
                <a:gd name="connsiteX0" fmla="*/ 806 w 679257"/>
                <a:gd name="connsiteY0" fmla="*/ 328 h 817883"/>
                <a:gd name="connsiteX1" fmla="*/ 680063 w 679257"/>
                <a:gd name="connsiteY1" fmla="*/ 328 h 817883"/>
                <a:gd name="connsiteX2" fmla="*/ 680063 w 679257"/>
                <a:gd name="connsiteY2" fmla="*/ 818211 h 817883"/>
                <a:gd name="connsiteX3" fmla="*/ 806 w 679257"/>
                <a:gd name="connsiteY3" fmla="*/ 818211 h 817883"/>
              </a:gdLst>
              <a:ahLst/>
              <a:cxnLst>
                <a:cxn ang="0">
                  <a:pos x="connsiteX0" y="connsiteY0"/>
                </a:cxn>
                <a:cxn ang="0">
                  <a:pos x="connsiteX1" y="connsiteY1"/>
                </a:cxn>
                <a:cxn ang="0">
                  <a:pos x="connsiteX2" y="connsiteY2"/>
                </a:cxn>
                <a:cxn ang="0">
                  <a:pos x="connsiteX3" y="connsiteY3"/>
                </a:cxn>
              </a:cxnLst>
              <a:rect l="l" t="t" r="r" b="b"/>
              <a:pathLst>
                <a:path w="679257" h="817883">
                  <a:moveTo>
                    <a:pt x="806" y="328"/>
                  </a:moveTo>
                  <a:lnTo>
                    <a:pt x="680063" y="328"/>
                  </a:lnTo>
                  <a:lnTo>
                    <a:pt x="680063" y="818211"/>
                  </a:lnTo>
                  <a:lnTo>
                    <a:pt x="806" y="818211"/>
                  </a:lnTo>
                  <a:close/>
                </a:path>
              </a:pathLst>
            </a:custGeom>
            <a:solidFill>
              <a:srgbClr val="FFC6C6"/>
            </a:solidFill>
            <a:ln w="34021" cap="rnd">
              <a:noFill/>
              <a:prstDash val="solid"/>
              <a:round/>
            </a:ln>
          </p:spPr>
          <p:txBody>
            <a:bodyPr rtlCol="0" anchor="ctr"/>
            <a:lstStyle/>
            <a:p>
              <a:endParaRPr lang="en-CH" sz="4400"/>
            </a:p>
          </p:txBody>
        </p:sp>
        <p:sp>
          <p:nvSpPr>
            <p:cNvPr id="492" name="Freeform 491">
              <a:extLst>
                <a:ext uri="{FF2B5EF4-FFF2-40B4-BE49-F238E27FC236}">
                  <a16:creationId xmlns:a16="http://schemas.microsoft.com/office/drawing/2014/main" id="{03BDC0CC-699B-33BF-60E4-7F7737AC1EB4}"/>
                </a:ext>
              </a:extLst>
            </p:cNvPr>
            <p:cNvSpPr/>
            <p:nvPr/>
          </p:nvSpPr>
          <p:spPr>
            <a:xfrm>
              <a:off x="21339237" y="12973167"/>
              <a:ext cx="745639" cy="884280"/>
            </a:xfrm>
            <a:custGeom>
              <a:avLst/>
              <a:gdLst>
                <a:gd name="connsiteX0" fmla="*/ 746446 w 745639"/>
                <a:gd name="connsiteY0" fmla="*/ 884609 h 884280"/>
                <a:gd name="connsiteX1" fmla="*/ 806 w 745639"/>
                <a:gd name="connsiteY1" fmla="*/ 884609 h 884280"/>
                <a:gd name="connsiteX2" fmla="*/ 806 w 745639"/>
                <a:gd name="connsiteY2" fmla="*/ 328 h 884280"/>
                <a:gd name="connsiteX3" fmla="*/ 746446 w 745639"/>
                <a:gd name="connsiteY3" fmla="*/ 328 h 884280"/>
                <a:gd name="connsiteX4" fmla="*/ 746446 w 745639"/>
                <a:gd name="connsiteY4" fmla="*/ 884609 h 884280"/>
                <a:gd name="connsiteX5" fmla="*/ 713409 w 745639"/>
                <a:gd name="connsiteY5" fmla="*/ 33527 h 884280"/>
                <a:gd name="connsiteX6" fmla="*/ 33998 w 745639"/>
                <a:gd name="connsiteY6" fmla="*/ 33527 h 884280"/>
                <a:gd name="connsiteX7" fmla="*/ 33998 w 745639"/>
                <a:gd name="connsiteY7" fmla="*/ 851410 h 884280"/>
                <a:gd name="connsiteX8" fmla="*/ 713409 w 745639"/>
                <a:gd name="connsiteY8" fmla="*/ 851410 h 884280"/>
                <a:gd name="connsiteX9" fmla="*/ 713409 w 745639"/>
                <a:gd name="connsiteY9" fmla="*/ 3352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446" y="884609"/>
                  </a:moveTo>
                  <a:lnTo>
                    <a:pt x="806" y="884609"/>
                  </a:lnTo>
                  <a:lnTo>
                    <a:pt x="806" y="328"/>
                  </a:lnTo>
                  <a:lnTo>
                    <a:pt x="746446" y="328"/>
                  </a:lnTo>
                  <a:lnTo>
                    <a:pt x="746446" y="884609"/>
                  </a:lnTo>
                  <a:close/>
                  <a:moveTo>
                    <a:pt x="713409" y="33527"/>
                  </a:moveTo>
                  <a:lnTo>
                    <a:pt x="33998" y="33527"/>
                  </a:lnTo>
                  <a:lnTo>
                    <a:pt x="33998" y="851410"/>
                  </a:lnTo>
                  <a:lnTo>
                    <a:pt x="713409" y="851410"/>
                  </a:lnTo>
                  <a:lnTo>
                    <a:pt x="713409" y="33527"/>
                  </a:lnTo>
                  <a:close/>
                </a:path>
              </a:pathLst>
            </a:custGeom>
            <a:solidFill>
              <a:srgbClr val="F4F4F8"/>
            </a:solidFill>
            <a:ln w="34021" cap="rnd">
              <a:noFill/>
              <a:prstDash val="solid"/>
              <a:round/>
            </a:ln>
          </p:spPr>
          <p:txBody>
            <a:bodyPr rtlCol="0" anchor="ctr"/>
            <a:lstStyle/>
            <a:p>
              <a:endParaRPr lang="en-CH" sz="4400"/>
            </a:p>
          </p:txBody>
        </p:sp>
      </p:grpSp>
      <p:grpSp>
        <p:nvGrpSpPr>
          <p:cNvPr id="493" name="Graphic 4">
            <a:extLst>
              <a:ext uri="{FF2B5EF4-FFF2-40B4-BE49-F238E27FC236}">
                <a16:creationId xmlns:a16="http://schemas.microsoft.com/office/drawing/2014/main" id="{A12B592B-9975-B807-EEDE-1E3E0D53C173}"/>
              </a:ext>
            </a:extLst>
          </p:cNvPr>
          <p:cNvGrpSpPr/>
          <p:nvPr/>
        </p:nvGrpSpPr>
        <p:grpSpPr>
          <a:xfrm>
            <a:off x="21341181" y="13820108"/>
            <a:ext cx="745639" cy="884280"/>
            <a:chOff x="21341181" y="13820108"/>
            <a:chExt cx="745639" cy="884280"/>
          </a:xfrm>
        </p:grpSpPr>
        <p:sp>
          <p:nvSpPr>
            <p:cNvPr id="494" name="Freeform 493">
              <a:extLst>
                <a:ext uri="{FF2B5EF4-FFF2-40B4-BE49-F238E27FC236}">
                  <a16:creationId xmlns:a16="http://schemas.microsoft.com/office/drawing/2014/main" id="{F1FF32A4-7D89-85A2-17D5-EF3C2048CC24}"/>
                </a:ext>
              </a:extLst>
            </p:cNvPr>
            <p:cNvSpPr/>
            <p:nvPr/>
          </p:nvSpPr>
          <p:spPr>
            <a:xfrm>
              <a:off x="21374218" y="13853307"/>
              <a:ext cx="679257" cy="817883"/>
            </a:xfrm>
            <a:custGeom>
              <a:avLst/>
              <a:gdLst>
                <a:gd name="connsiteX0" fmla="*/ 807 w 679257"/>
                <a:gd name="connsiteY0" fmla="*/ 399 h 817883"/>
                <a:gd name="connsiteX1" fmla="*/ 680064 w 679257"/>
                <a:gd name="connsiteY1" fmla="*/ 399 h 817883"/>
                <a:gd name="connsiteX2" fmla="*/ 680064 w 679257"/>
                <a:gd name="connsiteY2" fmla="*/ 818282 h 817883"/>
                <a:gd name="connsiteX3" fmla="*/ 807 w 679257"/>
                <a:gd name="connsiteY3" fmla="*/ 818282 h 817883"/>
              </a:gdLst>
              <a:ahLst/>
              <a:cxnLst>
                <a:cxn ang="0">
                  <a:pos x="connsiteX0" y="connsiteY0"/>
                </a:cxn>
                <a:cxn ang="0">
                  <a:pos x="connsiteX1" y="connsiteY1"/>
                </a:cxn>
                <a:cxn ang="0">
                  <a:pos x="connsiteX2" y="connsiteY2"/>
                </a:cxn>
                <a:cxn ang="0">
                  <a:pos x="connsiteX3" y="connsiteY3"/>
                </a:cxn>
              </a:cxnLst>
              <a:rect l="l" t="t" r="r" b="b"/>
              <a:pathLst>
                <a:path w="679257" h="817883">
                  <a:moveTo>
                    <a:pt x="807" y="399"/>
                  </a:moveTo>
                  <a:lnTo>
                    <a:pt x="680064" y="399"/>
                  </a:lnTo>
                  <a:lnTo>
                    <a:pt x="680064" y="818282"/>
                  </a:lnTo>
                  <a:lnTo>
                    <a:pt x="807" y="818282"/>
                  </a:lnTo>
                  <a:close/>
                </a:path>
              </a:pathLst>
            </a:custGeom>
            <a:solidFill>
              <a:srgbClr val="FFDBDB"/>
            </a:solidFill>
            <a:ln w="34021" cap="rnd">
              <a:noFill/>
              <a:prstDash val="solid"/>
              <a:round/>
            </a:ln>
          </p:spPr>
          <p:txBody>
            <a:bodyPr rtlCol="0" anchor="ctr"/>
            <a:lstStyle/>
            <a:p>
              <a:endParaRPr lang="en-CH" sz="4400"/>
            </a:p>
          </p:txBody>
        </p:sp>
        <p:sp>
          <p:nvSpPr>
            <p:cNvPr id="495" name="Freeform 494">
              <a:extLst>
                <a:ext uri="{FF2B5EF4-FFF2-40B4-BE49-F238E27FC236}">
                  <a16:creationId xmlns:a16="http://schemas.microsoft.com/office/drawing/2014/main" id="{AB703929-8C48-F8AA-7E0C-7B3D5EEB07B5}"/>
                </a:ext>
              </a:extLst>
            </p:cNvPr>
            <p:cNvSpPr/>
            <p:nvPr/>
          </p:nvSpPr>
          <p:spPr>
            <a:xfrm>
              <a:off x="21341181" y="13820108"/>
              <a:ext cx="745639" cy="884280"/>
            </a:xfrm>
            <a:custGeom>
              <a:avLst/>
              <a:gdLst>
                <a:gd name="connsiteX0" fmla="*/ 746446 w 745639"/>
                <a:gd name="connsiteY0" fmla="*/ 884679 h 884280"/>
                <a:gd name="connsiteX1" fmla="*/ 807 w 745639"/>
                <a:gd name="connsiteY1" fmla="*/ 884679 h 884280"/>
                <a:gd name="connsiteX2" fmla="*/ 807 w 745639"/>
                <a:gd name="connsiteY2" fmla="*/ 399 h 884280"/>
                <a:gd name="connsiteX3" fmla="*/ 746446 w 745639"/>
                <a:gd name="connsiteY3" fmla="*/ 399 h 884280"/>
                <a:gd name="connsiteX4" fmla="*/ 746446 w 745639"/>
                <a:gd name="connsiteY4" fmla="*/ 884679 h 884280"/>
                <a:gd name="connsiteX5" fmla="*/ 713410 w 745639"/>
                <a:gd name="connsiteY5" fmla="*/ 33597 h 884280"/>
                <a:gd name="connsiteX6" fmla="*/ 33998 w 745639"/>
                <a:gd name="connsiteY6" fmla="*/ 33597 h 884280"/>
                <a:gd name="connsiteX7" fmla="*/ 33998 w 745639"/>
                <a:gd name="connsiteY7" fmla="*/ 851480 h 884280"/>
                <a:gd name="connsiteX8" fmla="*/ 713410 w 745639"/>
                <a:gd name="connsiteY8" fmla="*/ 851480 h 884280"/>
                <a:gd name="connsiteX9" fmla="*/ 713410 w 745639"/>
                <a:gd name="connsiteY9" fmla="*/ 3359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446" y="884679"/>
                  </a:moveTo>
                  <a:lnTo>
                    <a:pt x="807" y="884679"/>
                  </a:lnTo>
                  <a:lnTo>
                    <a:pt x="807" y="399"/>
                  </a:lnTo>
                  <a:lnTo>
                    <a:pt x="746446" y="399"/>
                  </a:lnTo>
                  <a:lnTo>
                    <a:pt x="746446" y="884679"/>
                  </a:lnTo>
                  <a:close/>
                  <a:moveTo>
                    <a:pt x="713410" y="33597"/>
                  </a:moveTo>
                  <a:lnTo>
                    <a:pt x="33998" y="33597"/>
                  </a:lnTo>
                  <a:lnTo>
                    <a:pt x="33998" y="851480"/>
                  </a:lnTo>
                  <a:lnTo>
                    <a:pt x="713410" y="851480"/>
                  </a:lnTo>
                  <a:lnTo>
                    <a:pt x="713410" y="33597"/>
                  </a:lnTo>
                  <a:close/>
                </a:path>
              </a:pathLst>
            </a:custGeom>
            <a:solidFill>
              <a:srgbClr val="F4F4F8"/>
            </a:solidFill>
            <a:ln w="34021" cap="rnd">
              <a:noFill/>
              <a:prstDash val="solid"/>
              <a:round/>
            </a:ln>
          </p:spPr>
          <p:txBody>
            <a:bodyPr rtlCol="0" anchor="ctr"/>
            <a:lstStyle/>
            <a:p>
              <a:endParaRPr lang="en-CH" sz="4400"/>
            </a:p>
          </p:txBody>
        </p:sp>
      </p:grpSp>
      <p:grpSp>
        <p:nvGrpSpPr>
          <p:cNvPr id="496" name="Graphic 4">
            <a:extLst>
              <a:ext uri="{FF2B5EF4-FFF2-40B4-BE49-F238E27FC236}">
                <a16:creationId xmlns:a16="http://schemas.microsoft.com/office/drawing/2014/main" id="{A12B87B1-D87D-6AE7-0597-B5233514470F}"/>
              </a:ext>
            </a:extLst>
          </p:cNvPr>
          <p:cNvGrpSpPr/>
          <p:nvPr/>
        </p:nvGrpSpPr>
        <p:grpSpPr>
          <a:xfrm>
            <a:off x="12714835" y="14685649"/>
            <a:ext cx="745639" cy="884280"/>
            <a:chOff x="12714835" y="14685649"/>
            <a:chExt cx="745639" cy="884280"/>
          </a:xfrm>
        </p:grpSpPr>
        <p:sp>
          <p:nvSpPr>
            <p:cNvPr id="497" name="Freeform 496">
              <a:extLst>
                <a:ext uri="{FF2B5EF4-FFF2-40B4-BE49-F238E27FC236}">
                  <a16:creationId xmlns:a16="http://schemas.microsoft.com/office/drawing/2014/main" id="{4D90AD12-5BF7-DC2B-53E5-607FA702B5F1}"/>
                </a:ext>
              </a:extLst>
            </p:cNvPr>
            <p:cNvSpPr/>
            <p:nvPr/>
          </p:nvSpPr>
          <p:spPr>
            <a:xfrm>
              <a:off x="12747871" y="14718848"/>
              <a:ext cx="679257" cy="817883"/>
            </a:xfrm>
            <a:custGeom>
              <a:avLst/>
              <a:gdLst>
                <a:gd name="connsiteX0" fmla="*/ 88 w 679257"/>
                <a:gd name="connsiteY0" fmla="*/ 471 h 817883"/>
                <a:gd name="connsiteX1" fmla="*/ 679345 w 679257"/>
                <a:gd name="connsiteY1" fmla="*/ 471 h 817883"/>
                <a:gd name="connsiteX2" fmla="*/ 679345 w 679257"/>
                <a:gd name="connsiteY2" fmla="*/ 818354 h 817883"/>
                <a:gd name="connsiteX3" fmla="*/ 88 w 679257"/>
                <a:gd name="connsiteY3" fmla="*/ 818354 h 817883"/>
              </a:gdLst>
              <a:ahLst/>
              <a:cxnLst>
                <a:cxn ang="0">
                  <a:pos x="connsiteX0" y="connsiteY0"/>
                </a:cxn>
                <a:cxn ang="0">
                  <a:pos x="connsiteX1" y="connsiteY1"/>
                </a:cxn>
                <a:cxn ang="0">
                  <a:pos x="connsiteX2" y="connsiteY2"/>
                </a:cxn>
                <a:cxn ang="0">
                  <a:pos x="connsiteX3" y="connsiteY3"/>
                </a:cxn>
              </a:cxnLst>
              <a:rect l="l" t="t" r="r" b="b"/>
              <a:pathLst>
                <a:path w="679257" h="817883">
                  <a:moveTo>
                    <a:pt x="88" y="471"/>
                  </a:moveTo>
                  <a:lnTo>
                    <a:pt x="679345" y="471"/>
                  </a:lnTo>
                  <a:lnTo>
                    <a:pt x="679345" y="818354"/>
                  </a:lnTo>
                  <a:lnTo>
                    <a:pt x="88" y="818354"/>
                  </a:lnTo>
                  <a:close/>
                </a:path>
              </a:pathLst>
            </a:custGeom>
            <a:solidFill>
              <a:srgbClr val="FFDCDC"/>
            </a:solidFill>
            <a:ln w="34021" cap="rnd">
              <a:noFill/>
              <a:prstDash val="solid"/>
              <a:round/>
            </a:ln>
          </p:spPr>
          <p:txBody>
            <a:bodyPr rtlCol="0" anchor="ctr"/>
            <a:lstStyle/>
            <a:p>
              <a:endParaRPr lang="en-CH" sz="4400"/>
            </a:p>
          </p:txBody>
        </p:sp>
        <p:sp>
          <p:nvSpPr>
            <p:cNvPr id="498" name="Freeform 497">
              <a:extLst>
                <a:ext uri="{FF2B5EF4-FFF2-40B4-BE49-F238E27FC236}">
                  <a16:creationId xmlns:a16="http://schemas.microsoft.com/office/drawing/2014/main" id="{905113ED-903E-04F7-04E2-45FE69F8CDD0}"/>
                </a:ext>
              </a:extLst>
            </p:cNvPr>
            <p:cNvSpPr/>
            <p:nvPr/>
          </p:nvSpPr>
          <p:spPr>
            <a:xfrm>
              <a:off x="12714835" y="14685649"/>
              <a:ext cx="745639" cy="884280"/>
            </a:xfrm>
            <a:custGeom>
              <a:avLst/>
              <a:gdLst>
                <a:gd name="connsiteX0" fmla="*/ 745727 w 745639"/>
                <a:gd name="connsiteY0" fmla="*/ 884751 h 884280"/>
                <a:gd name="connsiteX1" fmla="*/ 88 w 745639"/>
                <a:gd name="connsiteY1" fmla="*/ 884751 h 884280"/>
                <a:gd name="connsiteX2" fmla="*/ 88 w 745639"/>
                <a:gd name="connsiteY2" fmla="*/ 471 h 884280"/>
                <a:gd name="connsiteX3" fmla="*/ 745727 w 745639"/>
                <a:gd name="connsiteY3" fmla="*/ 471 h 884280"/>
                <a:gd name="connsiteX4" fmla="*/ 745727 w 745639"/>
                <a:gd name="connsiteY4" fmla="*/ 884751 h 884280"/>
                <a:gd name="connsiteX5" fmla="*/ 712691 w 745639"/>
                <a:gd name="connsiteY5" fmla="*/ 33669 h 884280"/>
                <a:gd name="connsiteX6" fmla="*/ 33279 w 745639"/>
                <a:gd name="connsiteY6" fmla="*/ 33669 h 884280"/>
                <a:gd name="connsiteX7" fmla="*/ 33279 w 745639"/>
                <a:gd name="connsiteY7" fmla="*/ 851553 h 884280"/>
                <a:gd name="connsiteX8" fmla="*/ 712691 w 745639"/>
                <a:gd name="connsiteY8" fmla="*/ 851553 h 884280"/>
                <a:gd name="connsiteX9" fmla="*/ 712691 w 745639"/>
                <a:gd name="connsiteY9" fmla="*/ 33669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27" y="884751"/>
                  </a:moveTo>
                  <a:lnTo>
                    <a:pt x="88" y="884751"/>
                  </a:lnTo>
                  <a:lnTo>
                    <a:pt x="88" y="471"/>
                  </a:lnTo>
                  <a:lnTo>
                    <a:pt x="745727" y="471"/>
                  </a:lnTo>
                  <a:lnTo>
                    <a:pt x="745727" y="884751"/>
                  </a:lnTo>
                  <a:close/>
                  <a:moveTo>
                    <a:pt x="712691" y="33669"/>
                  </a:moveTo>
                  <a:lnTo>
                    <a:pt x="33279" y="33669"/>
                  </a:lnTo>
                  <a:lnTo>
                    <a:pt x="33279" y="851553"/>
                  </a:lnTo>
                  <a:lnTo>
                    <a:pt x="712691" y="851553"/>
                  </a:lnTo>
                  <a:lnTo>
                    <a:pt x="712691" y="33669"/>
                  </a:lnTo>
                  <a:close/>
                </a:path>
              </a:pathLst>
            </a:custGeom>
            <a:solidFill>
              <a:srgbClr val="F4F4F8"/>
            </a:solidFill>
            <a:ln w="34021" cap="rnd">
              <a:noFill/>
              <a:prstDash val="solid"/>
              <a:round/>
            </a:ln>
          </p:spPr>
          <p:txBody>
            <a:bodyPr rtlCol="0" anchor="ctr"/>
            <a:lstStyle/>
            <a:p>
              <a:endParaRPr lang="en-CH" sz="4400"/>
            </a:p>
          </p:txBody>
        </p:sp>
      </p:grpSp>
      <p:grpSp>
        <p:nvGrpSpPr>
          <p:cNvPr id="499" name="Graphic 4">
            <a:extLst>
              <a:ext uri="{FF2B5EF4-FFF2-40B4-BE49-F238E27FC236}">
                <a16:creationId xmlns:a16="http://schemas.microsoft.com/office/drawing/2014/main" id="{FE390199-4DD4-4637-889B-7FC936727D4F}"/>
              </a:ext>
            </a:extLst>
          </p:cNvPr>
          <p:cNvGrpSpPr/>
          <p:nvPr/>
        </p:nvGrpSpPr>
        <p:grpSpPr>
          <a:xfrm>
            <a:off x="16496671" y="12972687"/>
            <a:ext cx="745639" cy="884280"/>
            <a:chOff x="16496671" y="12972687"/>
            <a:chExt cx="745639" cy="884280"/>
          </a:xfrm>
        </p:grpSpPr>
        <p:sp>
          <p:nvSpPr>
            <p:cNvPr id="500" name="Freeform 499">
              <a:extLst>
                <a:ext uri="{FF2B5EF4-FFF2-40B4-BE49-F238E27FC236}">
                  <a16:creationId xmlns:a16="http://schemas.microsoft.com/office/drawing/2014/main" id="{8D41A4A2-BAB1-5892-3DCD-AD6FEA0C9968}"/>
                </a:ext>
              </a:extLst>
            </p:cNvPr>
            <p:cNvSpPr/>
            <p:nvPr/>
          </p:nvSpPr>
          <p:spPr>
            <a:xfrm>
              <a:off x="16529708" y="13005885"/>
              <a:ext cx="679257" cy="817883"/>
            </a:xfrm>
            <a:custGeom>
              <a:avLst/>
              <a:gdLst>
                <a:gd name="connsiteX0" fmla="*/ 403 w 679257"/>
                <a:gd name="connsiteY0" fmla="*/ 328 h 817883"/>
                <a:gd name="connsiteX1" fmla="*/ 679660 w 679257"/>
                <a:gd name="connsiteY1" fmla="*/ 328 h 817883"/>
                <a:gd name="connsiteX2" fmla="*/ 679660 w 679257"/>
                <a:gd name="connsiteY2" fmla="*/ 818211 h 817883"/>
                <a:gd name="connsiteX3" fmla="*/ 403 w 679257"/>
                <a:gd name="connsiteY3" fmla="*/ 818211 h 817883"/>
              </a:gdLst>
              <a:ahLst/>
              <a:cxnLst>
                <a:cxn ang="0">
                  <a:pos x="connsiteX0" y="connsiteY0"/>
                </a:cxn>
                <a:cxn ang="0">
                  <a:pos x="connsiteX1" y="connsiteY1"/>
                </a:cxn>
                <a:cxn ang="0">
                  <a:pos x="connsiteX2" y="connsiteY2"/>
                </a:cxn>
                <a:cxn ang="0">
                  <a:pos x="connsiteX3" y="connsiteY3"/>
                </a:cxn>
              </a:cxnLst>
              <a:rect l="l" t="t" r="r" b="b"/>
              <a:pathLst>
                <a:path w="679257" h="817883">
                  <a:moveTo>
                    <a:pt x="403" y="328"/>
                  </a:moveTo>
                  <a:lnTo>
                    <a:pt x="679660" y="328"/>
                  </a:lnTo>
                  <a:lnTo>
                    <a:pt x="679660" y="818211"/>
                  </a:lnTo>
                  <a:lnTo>
                    <a:pt x="403" y="818211"/>
                  </a:lnTo>
                  <a:close/>
                </a:path>
              </a:pathLst>
            </a:custGeom>
            <a:solidFill>
              <a:srgbClr val="FFD1D1"/>
            </a:solidFill>
            <a:ln w="34021" cap="rnd">
              <a:noFill/>
              <a:prstDash val="solid"/>
              <a:round/>
            </a:ln>
          </p:spPr>
          <p:txBody>
            <a:bodyPr rtlCol="0" anchor="ctr"/>
            <a:lstStyle/>
            <a:p>
              <a:endParaRPr lang="en-CH" sz="4400"/>
            </a:p>
          </p:txBody>
        </p:sp>
        <p:sp>
          <p:nvSpPr>
            <p:cNvPr id="501" name="Freeform 500">
              <a:extLst>
                <a:ext uri="{FF2B5EF4-FFF2-40B4-BE49-F238E27FC236}">
                  <a16:creationId xmlns:a16="http://schemas.microsoft.com/office/drawing/2014/main" id="{51CD584B-BAA8-435A-97C2-CB8CA4BD2F9D}"/>
                </a:ext>
              </a:extLst>
            </p:cNvPr>
            <p:cNvSpPr/>
            <p:nvPr/>
          </p:nvSpPr>
          <p:spPr>
            <a:xfrm>
              <a:off x="16496671" y="12972687"/>
              <a:ext cx="745639" cy="884280"/>
            </a:xfrm>
            <a:custGeom>
              <a:avLst/>
              <a:gdLst>
                <a:gd name="connsiteX0" fmla="*/ 746043 w 745639"/>
                <a:gd name="connsiteY0" fmla="*/ 884609 h 884280"/>
                <a:gd name="connsiteX1" fmla="*/ 403 w 745639"/>
                <a:gd name="connsiteY1" fmla="*/ 884609 h 884280"/>
                <a:gd name="connsiteX2" fmla="*/ 403 w 745639"/>
                <a:gd name="connsiteY2" fmla="*/ 328 h 884280"/>
                <a:gd name="connsiteX3" fmla="*/ 746043 w 745639"/>
                <a:gd name="connsiteY3" fmla="*/ 328 h 884280"/>
                <a:gd name="connsiteX4" fmla="*/ 746043 w 745639"/>
                <a:gd name="connsiteY4" fmla="*/ 884609 h 884280"/>
                <a:gd name="connsiteX5" fmla="*/ 713006 w 745639"/>
                <a:gd name="connsiteY5" fmla="*/ 33527 h 884280"/>
                <a:gd name="connsiteX6" fmla="*/ 33594 w 745639"/>
                <a:gd name="connsiteY6" fmla="*/ 33527 h 884280"/>
                <a:gd name="connsiteX7" fmla="*/ 33594 w 745639"/>
                <a:gd name="connsiteY7" fmla="*/ 851410 h 884280"/>
                <a:gd name="connsiteX8" fmla="*/ 713006 w 745639"/>
                <a:gd name="connsiteY8" fmla="*/ 851410 h 884280"/>
                <a:gd name="connsiteX9" fmla="*/ 713006 w 745639"/>
                <a:gd name="connsiteY9" fmla="*/ 3352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043" y="884609"/>
                  </a:moveTo>
                  <a:lnTo>
                    <a:pt x="403" y="884609"/>
                  </a:lnTo>
                  <a:lnTo>
                    <a:pt x="403" y="328"/>
                  </a:lnTo>
                  <a:lnTo>
                    <a:pt x="746043" y="328"/>
                  </a:lnTo>
                  <a:lnTo>
                    <a:pt x="746043" y="884609"/>
                  </a:lnTo>
                  <a:close/>
                  <a:moveTo>
                    <a:pt x="713006" y="33527"/>
                  </a:moveTo>
                  <a:lnTo>
                    <a:pt x="33594" y="33527"/>
                  </a:lnTo>
                  <a:lnTo>
                    <a:pt x="33594" y="851410"/>
                  </a:lnTo>
                  <a:lnTo>
                    <a:pt x="713006" y="851410"/>
                  </a:lnTo>
                  <a:lnTo>
                    <a:pt x="713006" y="33527"/>
                  </a:lnTo>
                  <a:close/>
                </a:path>
              </a:pathLst>
            </a:custGeom>
            <a:solidFill>
              <a:srgbClr val="F4F4F8"/>
            </a:solidFill>
            <a:ln w="34021" cap="rnd">
              <a:noFill/>
              <a:prstDash val="solid"/>
              <a:round/>
            </a:ln>
          </p:spPr>
          <p:txBody>
            <a:bodyPr rtlCol="0" anchor="ctr"/>
            <a:lstStyle/>
            <a:p>
              <a:endParaRPr lang="en-CH" sz="4400"/>
            </a:p>
          </p:txBody>
        </p:sp>
      </p:grpSp>
      <p:grpSp>
        <p:nvGrpSpPr>
          <p:cNvPr id="502" name="Graphic 4">
            <a:extLst>
              <a:ext uri="{FF2B5EF4-FFF2-40B4-BE49-F238E27FC236}">
                <a16:creationId xmlns:a16="http://schemas.microsoft.com/office/drawing/2014/main" id="{1925E8E1-524E-068E-9979-F70153037199}"/>
              </a:ext>
            </a:extLst>
          </p:cNvPr>
          <p:cNvGrpSpPr/>
          <p:nvPr/>
        </p:nvGrpSpPr>
        <p:grpSpPr>
          <a:xfrm>
            <a:off x="22018494" y="12973167"/>
            <a:ext cx="745639" cy="884280"/>
            <a:chOff x="22018494" y="12973167"/>
            <a:chExt cx="745639" cy="884280"/>
          </a:xfrm>
        </p:grpSpPr>
        <p:sp>
          <p:nvSpPr>
            <p:cNvPr id="503" name="Freeform 502">
              <a:extLst>
                <a:ext uri="{FF2B5EF4-FFF2-40B4-BE49-F238E27FC236}">
                  <a16:creationId xmlns:a16="http://schemas.microsoft.com/office/drawing/2014/main" id="{B1AA15BA-D7E4-D4C4-0413-3322C1CE4878}"/>
                </a:ext>
              </a:extLst>
            </p:cNvPr>
            <p:cNvSpPr/>
            <p:nvPr/>
          </p:nvSpPr>
          <p:spPr>
            <a:xfrm>
              <a:off x="22051531" y="13006365"/>
              <a:ext cx="679257" cy="817883"/>
            </a:xfrm>
            <a:custGeom>
              <a:avLst/>
              <a:gdLst>
                <a:gd name="connsiteX0" fmla="*/ 863 w 679257"/>
                <a:gd name="connsiteY0" fmla="*/ 328 h 817883"/>
                <a:gd name="connsiteX1" fmla="*/ 680120 w 679257"/>
                <a:gd name="connsiteY1" fmla="*/ 328 h 817883"/>
                <a:gd name="connsiteX2" fmla="*/ 680120 w 679257"/>
                <a:gd name="connsiteY2" fmla="*/ 818211 h 817883"/>
                <a:gd name="connsiteX3" fmla="*/ 863 w 679257"/>
                <a:gd name="connsiteY3" fmla="*/ 818211 h 817883"/>
              </a:gdLst>
              <a:ahLst/>
              <a:cxnLst>
                <a:cxn ang="0">
                  <a:pos x="connsiteX0" y="connsiteY0"/>
                </a:cxn>
                <a:cxn ang="0">
                  <a:pos x="connsiteX1" y="connsiteY1"/>
                </a:cxn>
                <a:cxn ang="0">
                  <a:pos x="connsiteX2" y="connsiteY2"/>
                </a:cxn>
                <a:cxn ang="0">
                  <a:pos x="connsiteX3" y="connsiteY3"/>
                </a:cxn>
              </a:cxnLst>
              <a:rect l="l" t="t" r="r" b="b"/>
              <a:pathLst>
                <a:path w="679257" h="817883">
                  <a:moveTo>
                    <a:pt x="863" y="328"/>
                  </a:moveTo>
                  <a:lnTo>
                    <a:pt x="680120" y="328"/>
                  </a:lnTo>
                  <a:lnTo>
                    <a:pt x="680120" y="818211"/>
                  </a:lnTo>
                  <a:lnTo>
                    <a:pt x="863" y="818211"/>
                  </a:lnTo>
                  <a:close/>
                </a:path>
              </a:pathLst>
            </a:custGeom>
            <a:solidFill>
              <a:srgbClr val="FFF9F9"/>
            </a:solidFill>
            <a:ln w="34021" cap="rnd">
              <a:noFill/>
              <a:prstDash val="solid"/>
              <a:round/>
            </a:ln>
          </p:spPr>
          <p:txBody>
            <a:bodyPr rtlCol="0" anchor="ctr"/>
            <a:lstStyle/>
            <a:p>
              <a:endParaRPr lang="en-CH" sz="4400"/>
            </a:p>
          </p:txBody>
        </p:sp>
        <p:sp>
          <p:nvSpPr>
            <p:cNvPr id="504" name="Freeform 503">
              <a:extLst>
                <a:ext uri="{FF2B5EF4-FFF2-40B4-BE49-F238E27FC236}">
                  <a16:creationId xmlns:a16="http://schemas.microsoft.com/office/drawing/2014/main" id="{6657B174-9F51-D7B5-5FC1-D34E5075F199}"/>
                </a:ext>
              </a:extLst>
            </p:cNvPr>
            <p:cNvSpPr/>
            <p:nvPr/>
          </p:nvSpPr>
          <p:spPr>
            <a:xfrm>
              <a:off x="22018494" y="12973167"/>
              <a:ext cx="745639" cy="884280"/>
            </a:xfrm>
            <a:custGeom>
              <a:avLst/>
              <a:gdLst>
                <a:gd name="connsiteX0" fmla="*/ 746503 w 745639"/>
                <a:gd name="connsiteY0" fmla="*/ 884609 h 884280"/>
                <a:gd name="connsiteX1" fmla="*/ 863 w 745639"/>
                <a:gd name="connsiteY1" fmla="*/ 884609 h 884280"/>
                <a:gd name="connsiteX2" fmla="*/ 863 w 745639"/>
                <a:gd name="connsiteY2" fmla="*/ 328 h 884280"/>
                <a:gd name="connsiteX3" fmla="*/ 746503 w 745639"/>
                <a:gd name="connsiteY3" fmla="*/ 328 h 884280"/>
                <a:gd name="connsiteX4" fmla="*/ 746503 w 745639"/>
                <a:gd name="connsiteY4" fmla="*/ 884609 h 884280"/>
                <a:gd name="connsiteX5" fmla="*/ 713466 w 745639"/>
                <a:gd name="connsiteY5" fmla="*/ 33527 h 884280"/>
                <a:gd name="connsiteX6" fmla="*/ 34054 w 745639"/>
                <a:gd name="connsiteY6" fmla="*/ 33527 h 884280"/>
                <a:gd name="connsiteX7" fmla="*/ 34054 w 745639"/>
                <a:gd name="connsiteY7" fmla="*/ 851410 h 884280"/>
                <a:gd name="connsiteX8" fmla="*/ 713466 w 745639"/>
                <a:gd name="connsiteY8" fmla="*/ 851410 h 884280"/>
                <a:gd name="connsiteX9" fmla="*/ 713466 w 745639"/>
                <a:gd name="connsiteY9" fmla="*/ 3352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503" y="884609"/>
                  </a:moveTo>
                  <a:lnTo>
                    <a:pt x="863" y="884609"/>
                  </a:lnTo>
                  <a:lnTo>
                    <a:pt x="863" y="328"/>
                  </a:lnTo>
                  <a:lnTo>
                    <a:pt x="746503" y="328"/>
                  </a:lnTo>
                  <a:lnTo>
                    <a:pt x="746503" y="884609"/>
                  </a:lnTo>
                  <a:close/>
                  <a:moveTo>
                    <a:pt x="713466" y="33527"/>
                  </a:moveTo>
                  <a:lnTo>
                    <a:pt x="34054" y="33527"/>
                  </a:lnTo>
                  <a:lnTo>
                    <a:pt x="34054" y="851410"/>
                  </a:lnTo>
                  <a:lnTo>
                    <a:pt x="713466" y="851410"/>
                  </a:lnTo>
                  <a:lnTo>
                    <a:pt x="713466" y="33527"/>
                  </a:lnTo>
                  <a:close/>
                </a:path>
              </a:pathLst>
            </a:custGeom>
            <a:solidFill>
              <a:srgbClr val="F4F4F8"/>
            </a:solidFill>
            <a:ln w="34021" cap="rnd">
              <a:noFill/>
              <a:prstDash val="solid"/>
              <a:round/>
            </a:ln>
          </p:spPr>
          <p:txBody>
            <a:bodyPr rtlCol="0" anchor="ctr"/>
            <a:lstStyle/>
            <a:p>
              <a:endParaRPr lang="en-CH" sz="4400"/>
            </a:p>
          </p:txBody>
        </p:sp>
      </p:grpSp>
      <p:grpSp>
        <p:nvGrpSpPr>
          <p:cNvPr id="505" name="Graphic 4">
            <a:extLst>
              <a:ext uri="{FF2B5EF4-FFF2-40B4-BE49-F238E27FC236}">
                <a16:creationId xmlns:a16="http://schemas.microsoft.com/office/drawing/2014/main" id="{1A501532-981F-757A-3C84-14721A2F546F}"/>
              </a:ext>
            </a:extLst>
          </p:cNvPr>
          <p:cNvGrpSpPr/>
          <p:nvPr/>
        </p:nvGrpSpPr>
        <p:grpSpPr>
          <a:xfrm>
            <a:off x="22020438" y="13820108"/>
            <a:ext cx="745639" cy="884280"/>
            <a:chOff x="22020438" y="13820108"/>
            <a:chExt cx="745639" cy="884280"/>
          </a:xfrm>
        </p:grpSpPr>
        <p:sp>
          <p:nvSpPr>
            <p:cNvPr id="506" name="Freeform 505">
              <a:extLst>
                <a:ext uri="{FF2B5EF4-FFF2-40B4-BE49-F238E27FC236}">
                  <a16:creationId xmlns:a16="http://schemas.microsoft.com/office/drawing/2014/main" id="{6565C059-A6F1-B15E-FF13-AB71D1F52B23}"/>
                </a:ext>
              </a:extLst>
            </p:cNvPr>
            <p:cNvSpPr/>
            <p:nvPr/>
          </p:nvSpPr>
          <p:spPr>
            <a:xfrm>
              <a:off x="22053475" y="13853307"/>
              <a:ext cx="679257" cy="817883"/>
            </a:xfrm>
            <a:custGeom>
              <a:avLst/>
              <a:gdLst>
                <a:gd name="connsiteX0" fmla="*/ 863 w 679257"/>
                <a:gd name="connsiteY0" fmla="*/ 399 h 817883"/>
                <a:gd name="connsiteX1" fmla="*/ 680120 w 679257"/>
                <a:gd name="connsiteY1" fmla="*/ 399 h 817883"/>
                <a:gd name="connsiteX2" fmla="*/ 680120 w 679257"/>
                <a:gd name="connsiteY2" fmla="*/ 818282 h 817883"/>
                <a:gd name="connsiteX3" fmla="*/ 863 w 679257"/>
                <a:gd name="connsiteY3" fmla="*/ 818282 h 817883"/>
              </a:gdLst>
              <a:ahLst/>
              <a:cxnLst>
                <a:cxn ang="0">
                  <a:pos x="connsiteX0" y="connsiteY0"/>
                </a:cxn>
                <a:cxn ang="0">
                  <a:pos x="connsiteX1" y="connsiteY1"/>
                </a:cxn>
                <a:cxn ang="0">
                  <a:pos x="connsiteX2" y="connsiteY2"/>
                </a:cxn>
                <a:cxn ang="0">
                  <a:pos x="connsiteX3" y="connsiteY3"/>
                </a:cxn>
              </a:cxnLst>
              <a:rect l="l" t="t" r="r" b="b"/>
              <a:pathLst>
                <a:path w="679257" h="817883">
                  <a:moveTo>
                    <a:pt x="863" y="399"/>
                  </a:moveTo>
                  <a:lnTo>
                    <a:pt x="680120" y="399"/>
                  </a:lnTo>
                  <a:lnTo>
                    <a:pt x="680120" y="818282"/>
                  </a:lnTo>
                  <a:lnTo>
                    <a:pt x="863" y="818282"/>
                  </a:lnTo>
                  <a:close/>
                </a:path>
              </a:pathLst>
            </a:custGeom>
            <a:solidFill>
              <a:srgbClr val="FFF1F1"/>
            </a:solidFill>
            <a:ln w="34021" cap="rnd">
              <a:noFill/>
              <a:prstDash val="solid"/>
              <a:round/>
            </a:ln>
          </p:spPr>
          <p:txBody>
            <a:bodyPr rtlCol="0" anchor="ctr"/>
            <a:lstStyle/>
            <a:p>
              <a:endParaRPr lang="en-CH" sz="4400"/>
            </a:p>
          </p:txBody>
        </p:sp>
        <p:sp>
          <p:nvSpPr>
            <p:cNvPr id="507" name="Freeform 506">
              <a:extLst>
                <a:ext uri="{FF2B5EF4-FFF2-40B4-BE49-F238E27FC236}">
                  <a16:creationId xmlns:a16="http://schemas.microsoft.com/office/drawing/2014/main" id="{415E45C1-5710-9B25-D526-9F7FBB4517D2}"/>
                </a:ext>
              </a:extLst>
            </p:cNvPr>
            <p:cNvSpPr/>
            <p:nvPr/>
          </p:nvSpPr>
          <p:spPr>
            <a:xfrm>
              <a:off x="22020438" y="13820108"/>
              <a:ext cx="745639" cy="884280"/>
            </a:xfrm>
            <a:custGeom>
              <a:avLst/>
              <a:gdLst>
                <a:gd name="connsiteX0" fmla="*/ 746503 w 745639"/>
                <a:gd name="connsiteY0" fmla="*/ 884679 h 884280"/>
                <a:gd name="connsiteX1" fmla="*/ 863 w 745639"/>
                <a:gd name="connsiteY1" fmla="*/ 884679 h 884280"/>
                <a:gd name="connsiteX2" fmla="*/ 863 w 745639"/>
                <a:gd name="connsiteY2" fmla="*/ 399 h 884280"/>
                <a:gd name="connsiteX3" fmla="*/ 746503 w 745639"/>
                <a:gd name="connsiteY3" fmla="*/ 399 h 884280"/>
                <a:gd name="connsiteX4" fmla="*/ 746503 w 745639"/>
                <a:gd name="connsiteY4" fmla="*/ 884679 h 884280"/>
                <a:gd name="connsiteX5" fmla="*/ 713466 w 745639"/>
                <a:gd name="connsiteY5" fmla="*/ 33597 h 884280"/>
                <a:gd name="connsiteX6" fmla="*/ 34054 w 745639"/>
                <a:gd name="connsiteY6" fmla="*/ 33597 h 884280"/>
                <a:gd name="connsiteX7" fmla="*/ 34054 w 745639"/>
                <a:gd name="connsiteY7" fmla="*/ 851480 h 884280"/>
                <a:gd name="connsiteX8" fmla="*/ 713466 w 745639"/>
                <a:gd name="connsiteY8" fmla="*/ 851480 h 884280"/>
                <a:gd name="connsiteX9" fmla="*/ 713466 w 745639"/>
                <a:gd name="connsiteY9" fmla="*/ 3359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503" y="884679"/>
                  </a:moveTo>
                  <a:lnTo>
                    <a:pt x="863" y="884679"/>
                  </a:lnTo>
                  <a:lnTo>
                    <a:pt x="863" y="399"/>
                  </a:lnTo>
                  <a:lnTo>
                    <a:pt x="746503" y="399"/>
                  </a:lnTo>
                  <a:lnTo>
                    <a:pt x="746503" y="884679"/>
                  </a:lnTo>
                  <a:close/>
                  <a:moveTo>
                    <a:pt x="713466" y="33597"/>
                  </a:moveTo>
                  <a:lnTo>
                    <a:pt x="34054" y="33597"/>
                  </a:lnTo>
                  <a:lnTo>
                    <a:pt x="34054" y="851480"/>
                  </a:lnTo>
                  <a:lnTo>
                    <a:pt x="713466" y="851480"/>
                  </a:lnTo>
                  <a:lnTo>
                    <a:pt x="713466" y="33597"/>
                  </a:lnTo>
                  <a:close/>
                </a:path>
              </a:pathLst>
            </a:custGeom>
            <a:solidFill>
              <a:srgbClr val="F4F4F8"/>
            </a:solidFill>
            <a:ln w="34021" cap="rnd">
              <a:noFill/>
              <a:prstDash val="solid"/>
              <a:round/>
            </a:ln>
          </p:spPr>
          <p:txBody>
            <a:bodyPr rtlCol="0" anchor="ctr"/>
            <a:lstStyle/>
            <a:p>
              <a:endParaRPr lang="en-CH" sz="4400"/>
            </a:p>
          </p:txBody>
        </p:sp>
      </p:grpSp>
      <p:grpSp>
        <p:nvGrpSpPr>
          <p:cNvPr id="508" name="Graphic 4">
            <a:extLst>
              <a:ext uri="{FF2B5EF4-FFF2-40B4-BE49-F238E27FC236}">
                <a16:creationId xmlns:a16="http://schemas.microsoft.com/office/drawing/2014/main" id="{9BE00533-C480-E4CA-D67B-58969B91058F}"/>
              </a:ext>
            </a:extLst>
          </p:cNvPr>
          <p:cNvGrpSpPr/>
          <p:nvPr/>
        </p:nvGrpSpPr>
        <p:grpSpPr>
          <a:xfrm>
            <a:off x="13394140" y="14685649"/>
            <a:ext cx="745639" cy="884280"/>
            <a:chOff x="13394140" y="14685649"/>
            <a:chExt cx="745639" cy="884280"/>
          </a:xfrm>
        </p:grpSpPr>
        <p:sp>
          <p:nvSpPr>
            <p:cNvPr id="509" name="Freeform 508">
              <a:extLst>
                <a:ext uri="{FF2B5EF4-FFF2-40B4-BE49-F238E27FC236}">
                  <a16:creationId xmlns:a16="http://schemas.microsoft.com/office/drawing/2014/main" id="{8F31DA68-9B09-7927-77D7-BD2C50AB939A}"/>
                </a:ext>
              </a:extLst>
            </p:cNvPr>
            <p:cNvSpPr/>
            <p:nvPr/>
          </p:nvSpPr>
          <p:spPr>
            <a:xfrm>
              <a:off x="13427176" y="14718848"/>
              <a:ext cx="679257" cy="817883"/>
            </a:xfrm>
            <a:custGeom>
              <a:avLst/>
              <a:gdLst>
                <a:gd name="connsiteX0" fmla="*/ 144 w 679257"/>
                <a:gd name="connsiteY0" fmla="*/ 471 h 817883"/>
                <a:gd name="connsiteX1" fmla="*/ 679401 w 679257"/>
                <a:gd name="connsiteY1" fmla="*/ 471 h 817883"/>
                <a:gd name="connsiteX2" fmla="*/ 679401 w 679257"/>
                <a:gd name="connsiteY2" fmla="*/ 818354 h 817883"/>
                <a:gd name="connsiteX3" fmla="*/ 144 w 679257"/>
                <a:gd name="connsiteY3" fmla="*/ 818354 h 817883"/>
              </a:gdLst>
              <a:ahLst/>
              <a:cxnLst>
                <a:cxn ang="0">
                  <a:pos x="connsiteX0" y="connsiteY0"/>
                </a:cxn>
                <a:cxn ang="0">
                  <a:pos x="connsiteX1" y="connsiteY1"/>
                </a:cxn>
                <a:cxn ang="0">
                  <a:pos x="connsiteX2" y="connsiteY2"/>
                </a:cxn>
                <a:cxn ang="0">
                  <a:pos x="connsiteX3" y="connsiteY3"/>
                </a:cxn>
              </a:cxnLst>
              <a:rect l="l" t="t" r="r" b="b"/>
              <a:pathLst>
                <a:path w="679257" h="817883">
                  <a:moveTo>
                    <a:pt x="144" y="471"/>
                  </a:moveTo>
                  <a:lnTo>
                    <a:pt x="679401" y="471"/>
                  </a:lnTo>
                  <a:lnTo>
                    <a:pt x="679401" y="818354"/>
                  </a:lnTo>
                  <a:lnTo>
                    <a:pt x="144" y="818354"/>
                  </a:lnTo>
                  <a:close/>
                </a:path>
              </a:pathLst>
            </a:custGeom>
            <a:solidFill>
              <a:srgbClr val="FFCBCB"/>
            </a:solidFill>
            <a:ln w="34021" cap="rnd">
              <a:noFill/>
              <a:prstDash val="solid"/>
              <a:round/>
            </a:ln>
          </p:spPr>
          <p:txBody>
            <a:bodyPr rtlCol="0" anchor="ctr"/>
            <a:lstStyle/>
            <a:p>
              <a:endParaRPr lang="en-CH" sz="4400"/>
            </a:p>
          </p:txBody>
        </p:sp>
        <p:sp>
          <p:nvSpPr>
            <p:cNvPr id="510" name="Freeform 509">
              <a:extLst>
                <a:ext uri="{FF2B5EF4-FFF2-40B4-BE49-F238E27FC236}">
                  <a16:creationId xmlns:a16="http://schemas.microsoft.com/office/drawing/2014/main" id="{4E2187F7-E616-2207-0371-F8D238C8AFF3}"/>
                </a:ext>
              </a:extLst>
            </p:cNvPr>
            <p:cNvSpPr/>
            <p:nvPr/>
          </p:nvSpPr>
          <p:spPr>
            <a:xfrm>
              <a:off x="13394140" y="14685649"/>
              <a:ext cx="745639" cy="884280"/>
            </a:xfrm>
            <a:custGeom>
              <a:avLst/>
              <a:gdLst>
                <a:gd name="connsiteX0" fmla="*/ 745784 w 745639"/>
                <a:gd name="connsiteY0" fmla="*/ 884751 h 884280"/>
                <a:gd name="connsiteX1" fmla="*/ 144 w 745639"/>
                <a:gd name="connsiteY1" fmla="*/ 884751 h 884280"/>
                <a:gd name="connsiteX2" fmla="*/ 144 w 745639"/>
                <a:gd name="connsiteY2" fmla="*/ 471 h 884280"/>
                <a:gd name="connsiteX3" fmla="*/ 745784 w 745639"/>
                <a:gd name="connsiteY3" fmla="*/ 471 h 884280"/>
                <a:gd name="connsiteX4" fmla="*/ 745784 w 745639"/>
                <a:gd name="connsiteY4" fmla="*/ 884751 h 884280"/>
                <a:gd name="connsiteX5" fmla="*/ 712747 w 745639"/>
                <a:gd name="connsiteY5" fmla="*/ 33669 h 884280"/>
                <a:gd name="connsiteX6" fmla="*/ 33336 w 745639"/>
                <a:gd name="connsiteY6" fmla="*/ 33669 h 884280"/>
                <a:gd name="connsiteX7" fmla="*/ 33336 w 745639"/>
                <a:gd name="connsiteY7" fmla="*/ 851553 h 884280"/>
                <a:gd name="connsiteX8" fmla="*/ 712747 w 745639"/>
                <a:gd name="connsiteY8" fmla="*/ 851553 h 884280"/>
                <a:gd name="connsiteX9" fmla="*/ 712747 w 745639"/>
                <a:gd name="connsiteY9" fmla="*/ 33669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5784" y="884751"/>
                  </a:moveTo>
                  <a:lnTo>
                    <a:pt x="144" y="884751"/>
                  </a:lnTo>
                  <a:lnTo>
                    <a:pt x="144" y="471"/>
                  </a:lnTo>
                  <a:lnTo>
                    <a:pt x="745784" y="471"/>
                  </a:lnTo>
                  <a:lnTo>
                    <a:pt x="745784" y="884751"/>
                  </a:lnTo>
                  <a:close/>
                  <a:moveTo>
                    <a:pt x="712747" y="33669"/>
                  </a:moveTo>
                  <a:lnTo>
                    <a:pt x="33336" y="33669"/>
                  </a:lnTo>
                  <a:lnTo>
                    <a:pt x="33336" y="851553"/>
                  </a:lnTo>
                  <a:lnTo>
                    <a:pt x="712747" y="851553"/>
                  </a:lnTo>
                  <a:lnTo>
                    <a:pt x="712747" y="33669"/>
                  </a:lnTo>
                  <a:close/>
                </a:path>
              </a:pathLst>
            </a:custGeom>
            <a:solidFill>
              <a:srgbClr val="F4F4F8"/>
            </a:solidFill>
            <a:ln w="34021" cap="rnd">
              <a:noFill/>
              <a:prstDash val="solid"/>
              <a:round/>
            </a:ln>
          </p:spPr>
          <p:txBody>
            <a:bodyPr rtlCol="0" anchor="ctr"/>
            <a:lstStyle/>
            <a:p>
              <a:endParaRPr lang="en-CH" sz="4400"/>
            </a:p>
          </p:txBody>
        </p:sp>
      </p:grpSp>
      <p:grpSp>
        <p:nvGrpSpPr>
          <p:cNvPr id="511" name="Graphic 4">
            <a:extLst>
              <a:ext uri="{FF2B5EF4-FFF2-40B4-BE49-F238E27FC236}">
                <a16:creationId xmlns:a16="http://schemas.microsoft.com/office/drawing/2014/main" id="{47487079-2A85-7BE1-ECF6-F6FAA192BEEF}"/>
              </a:ext>
            </a:extLst>
          </p:cNvPr>
          <p:cNvGrpSpPr/>
          <p:nvPr/>
        </p:nvGrpSpPr>
        <p:grpSpPr>
          <a:xfrm>
            <a:off x="17191456" y="12972687"/>
            <a:ext cx="745639" cy="884280"/>
            <a:chOff x="17191456" y="12972687"/>
            <a:chExt cx="745639" cy="884280"/>
          </a:xfrm>
        </p:grpSpPr>
        <p:sp>
          <p:nvSpPr>
            <p:cNvPr id="512" name="Freeform 511">
              <a:extLst>
                <a:ext uri="{FF2B5EF4-FFF2-40B4-BE49-F238E27FC236}">
                  <a16:creationId xmlns:a16="http://schemas.microsoft.com/office/drawing/2014/main" id="{67C43DD5-7E3F-051E-2A0E-960AF8D6159F}"/>
                </a:ext>
              </a:extLst>
            </p:cNvPr>
            <p:cNvSpPr/>
            <p:nvPr/>
          </p:nvSpPr>
          <p:spPr>
            <a:xfrm>
              <a:off x="17224493" y="13005885"/>
              <a:ext cx="679257" cy="817883"/>
            </a:xfrm>
            <a:custGeom>
              <a:avLst/>
              <a:gdLst>
                <a:gd name="connsiteX0" fmla="*/ 461 w 679257"/>
                <a:gd name="connsiteY0" fmla="*/ 328 h 817883"/>
                <a:gd name="connsiteX1" fmla="*/ 679718 w 679257"/>
                <a:gd name="connsiteY1" fmla="*/ 328 h 817883"/>
                <a:gd name="connsiteX2" fmla="*/ 679718 w 679257"/>
                <a:gd name="connsiteY2" fmla="*/ 818211 h 817883"/>
                <a:gd name="connsiteX3" fmla="*/ 461 w 679257"/>
                <a:gd name="connsiteY3" fmla="*/ 818211 h 817883"/>
              </a:gdLst>
              <a:ahLst/>
              <a:cxnLst>
                <a:cxn ang="0">
                  <a:pos x="connsiteX0" y="connsiteY0"/>
                </a:cxn>
                <a:cxn ang="0">
                  <a:pos x="connsiteX1" y="connsiteY1"/>
                </a:cxn>
                <a:cxn ang="0">
                  <a:pos x="connsiteX2" y="connsiteY2"/>
                </a:cxn>
                <a:cxn ang="0">
                  <a:pos x="connsiteX3" y="connsiteY3"/>
                </a:cxn>
              </a:cxnLst>
              <a:rect l="l" t="t" r="r" b="b"/>
              <a:pathLst>
                <a:path w="679257" h="817883">
                  <a:moveTo>
                    <a:pt x="461" y="328"/>
                  </a:moveTo>
                  <a:lnTo>
                    <a:pt x="679718" y="328"/>
                  </a:lnTo>
                  <a:lnTo>
                    <a:pt x="679718" y="818211"/>
                  </a:lnTo>
                  <a:lnTo>
                    <a:pt x="461" y="818211"/>
                  </a:lnTo>
                  <a:close/>
                </a:path>
              </a:pathLst>
            </a:custGeom>
            <a:solidFill>
              <a:srgbClr val="FFFAFA"/>
            </a:solidFill>
            <a:ln w="34021" cap="rnd">
              <a:noFill/>
              <a:prstDash val="solid"/>
              <a:round/>
            </a:ln>
          </p:spPr>
          <p:txBody>
            <a:bodyPr rtlCol="0" anchor="ctr"/>
            <a:lstStyle/>
            <a:p>
              <a:endParaRPr lang="en-CH" sz="4400"/>
            </a:p>
          </p:txBody>
        </p:sp>
        <p:sp>
          <p:nvSpPr>
            <p:cNvPr id="513" name="Freeform 512">
              <a:extLst>
                <a:ext uri="{FF2B5EF4-FFF2-40B4-BE49-F238E27FC236}">
                  <a16:creationId xmlns:a16="http://schemas.microsoft.com/office/drawing/2014/main" id="{2ABAD074-6C0A-4ABC-C9A3-D166512F3327}"/>
                </a:ext>
              </a:extLst>
            </p:cNvPr>
            <p:cNvSpPr/>
            <p:nvPr/>
          </p:nvSpPr>
          <p:spPr>
            <a:xfrm>
              <a:off x="17191456" y="12972687"/>
              <a:ext cx="745639" cy="884280"/>
            </a:xfrm>
            <a:custGeom>
              <a:avLst/>
              <a:gdLst>
                <a:gd name="connsiteX0" fmla="*/ 746101 w 745639"/>
                <a:gd name="connsiteY0" fmla="*/ 884609 h 884280"/>
                <a:gd name="connsiteX1" fmla="*/ 461 w 745639"/>
                <a:gd name="connsiteY1" fmla="*/ 884609 h 884280"/>
                <a:gd name="connsiteX2" fmla="*/ 461 w 745639"/>
                <a:gd name="connsiteY2" fmla="*/ 328 h 884280"/>
                <a:gd name="connsiteX3" fmla="*/ 746101 w 745639"/>
                <a:gd name="connsiteY3" fmla="*/ 328 h 884280"/>
                <a:gd name="connsiteX4" fmla="*/ 746101 w 745639"/>
                <a:gd name="connsiteY4" fmla="*/ 884609 h 884280"/>
                <a:gd name="connsiteX5" fmla="*/ 713064 w 745639"/>
                <a:gd name="connsiteY5" fmla="*/ 33527 h 884280"/>
                <a:gd name="connsiteX6" fmla="*/ 33652 w 745639"/>
                <a:gd name="connsiteY6" fmla="*/ 33527 h 884280"/>
                <a:gd name="connsiteX7" fmla="*/ 33652 w 745639"/>
                <a:gd name="connsiteY7" fmla="*/ 851410 h 884280"/>
                <a:gd name="connsiteX8" fmla="*/ 713064 w 745639"/>
                <a:gd name="connsiteY8" fmla="*/ 851410 h 884280"/>
                <a:gd name="connsiteX9" fmla="*/ 713064 w 745639"/>
                <a:gd name="connsiteY9" fmla="*/ 33527 h 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5639" h="884280">
                  <a:moveTo>
                    <a:pt x="746101" y="884609"/>
                  </a:moveTo>
                  <a:lnTo>
                    <a:pt x="461" y="884609"/>
                  </a:lnTo>
                  <a:lnTo>
                    <a:pt x="461" y="328"/>
                  </a:lnTo>
                  <a:lnTo>
                    <a:pt x="746101" y="328"/>
                  </a:lnTo>
                  <a:lnTo>
                    <a:pt x="746101" y="884609"/>
                  </a:lnTo>
                  <a:close/>
                  <a:moveTo>
                    <a:pt x="713064" y="33527"/>
                  </a:moveTo>
                  <a:lnTo>
                    <a:pt x="33652" y="33527"/>
                  </a:lnTo>
                  <a:lnTo>
                    <a:pt x="33652" y="851410"/>
                  </a:lnTo>
                  <a:lnTo>
                    <a:pt x="713064" y="851410"/>
                  </a:lnTo>
                  <a:lnTo>
                    <a:pt x="713064" y="33527"/>
                  </a:lnTo>
                  <a:close/>
                </a:path>
              </a:pathLst>
            </a:custGeom>
            <a:solidFill>
              <a:srgbClr val="F4F4F8"/>
            </a:solidFill>
            <a:ln w="34021" cap="rnd">
              <a:noFill/>
              <a:prstDash val="solid"/>
              <a:round/>
            </a:ln>
          </p:spPr>
          <p:txBody>
            <a:bodyPr rtlCol="0" anchor="ctr"/>
            <a:lstStyle/>
            <a:p>
              <a:endParaRPr lang="en-CH" sz="4400"/>
            </a:p>
          </p:txBody>
        </p:sp>
      </p:grpSp>
      <p:sp>
        <p:nvSpPr>
          <p:cNvPr id="691" name="TextBox 690">
            <a:extLst>
              <a:ext uri="{FF2B5EF4-FFF2-40B4-BE49-F238E27FC236}">
                <a16:creationId xmlns:a16="http://schemas.microsoft.com/office/drawing/2014/main" id="{7733A61E-5556-21FD-D5A7-DDBEE8EC3D7E}"/>
              </a:ext>
            </a:extLst>
          </p:cNvPr>
          <p:cNvSpPr txBox="1"/>
          <p:nvPr/>
        </p:nvSpPr>
        <p:spPr>
          <a:xfrm>
            <a:off x="3167560" y="20356504"/>
            <a:ext cx="5564344"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Apoptotic cell death</a:t>
            </a:r>
          </a:p>
        </p:txBody>
      </p:sp>
      <p:grpSp>
        <p:nvGrpSpPr>
          <p:cNvPr id="692" name="Graphic 4">
            <a:extLst>
              <a:ext uri="{FF2B5EF4-FFF2-40B4-BE49-F238E27FC236}">
                <a16:creationId xmlns:a16="http://schemas.microsoft.com/office/drawing/2014/main" id="{617E3783-763A-E757-5378-1AF69C042DDD}"/>
              </a:ext>
            </a:extLst>
          </p:cNvPr>
          <p:cNvGrpSpPr/>
          <p:nvPr/>
        </p:nvGrpSpPr>
        <p:grpSpPr>
          <a:xfrm>
            <a:off x="12952929" y="20322092"/>
            <a:ext cx="9278915" cy="890488"/>
            <a:chOff x="12952929" y="20322092"/>
            <a:chExt cx="9278915" cy="890488"/>
          </a:xfrm>
          <a:solidFill>
            <a:srgbClr val="000080"/>
          </a:solidFill>
        </p:grpSpPr>
        <p:sp>
          <p:nvSpPr>
            <p:cNvPr id="693" name="TextBox 692">
              <a:extLst>
                <a:ext uri="{FF2B5EF4-FFF2-40B4-BE49-F238E27FC236}">
                  <a16:creationId xmlns:a16="http://schemas.microsoft.com/office/drawing/2014/main" id="{4388FA54-CCEE-2EA3-832A-AEBC2BACAA19}"/>
                </a:ext>
              </a:extLst>
            </p:cNvPr>
            <p:cNvSpPr txBox="1"/>
            <p:nvPr/>
          </p:nvSpPr>
          <p:spPr>
            <a:xfrm>
              <a:off x="12952929" y="20381583"/>
              <a:ext cx="9155070"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Molecular toxicity &amp; inﬂammation</a:t>
              </a:r>
            </a:p>
          </p:txBody>
        </p:sp>
        <p:sp>
          <p:nvSpPr>
            <p:cNvPr id="694" name="TextBox 693">
              <a:extLst>
                <a:ext uri="{FF2B5EF4-FFF2-40B4-BE49-F238E27FC236}">
                  <a16:creationId xmlns:a16="http://schemas.microsoft.com/office/drawing/2014/main" id="{8DD54D58-C27C-4DD5-5983-8FE5B32D4EB1}"/>
                </a:ext>
              </a:extLst>
            </p:cNvPr>
            <p:cNvSpPr txBox="1"/>
            <p:nvPr/>
          </p:nvSpPr>
          <p:spPr>
            <a:xfrm>
              <a:off x="21827566" y="20322092"/>
              <a:ext cx="404278" cy="769441"/>
            </a:xfrm>
            <a:prstGeom prst="rect">
              <a:avLst/>
            </a:prstGeom>
            <a:noFill/>
          </p:spPr>
          <p:txBody>
            <a:bodyPr wrap="square" rtlCol="0">
              <a:spAutoFit/>
            </a:bodyPr>
            <a:lstStyle/>
            <a:p>
              <a:pPr algn="l"/>
              <a:r>
                <a:rPr lang="en-CH" sz="4400" b="1" spc="0" baseline="0" dirty="0">
                  <a:ln/>
                  <a:solidFill>
                    <a:srgbClr val="000080"/>
                  </a:solidFill>
                  <a:latin typeface="Arial"/>
                  <a:cs typeface="Arial"/>
                  <a:sym typeface="Arial"/>
                  <a:rtl val="0"/>
                </a:rPr>
                <a:t>*</a:t>
              </a:r>
            </a:p>
          </p:txBody>
        </p:sp>
      </p:grpSp>
      <p:grpSp>
        <p:nvGrpSpPr>
          <p:cNvPr id="695" name="Graphic 4">
            <a:extLst>
              <a:ext uri="{FF2B5EF4-FFF2-40B4-BE49-F238E27FC236}">
                <a16:creationId xmlns:a16="http://schemas.microsoft.com/office/drawing/2014/main" id="{A8B7CFEE-2F71-4C56-73C5-CBB4C6BDFD2E}"/>
              </a:ext>
            </a:extLst>
          </p:cNvPr>
          <p:cNvGrpSpPr/>
          <p:nvPr/>
        </p:nvGrpSpPr>
        <p:grpSpPr>
          <a:xfrm>
            <a:off x="25612543" y="20325692"/>
            <a:ext cx="4431163" cy="890488"/>
            <a:chOff x="25612543" y="20325692"/>
            <a:chExt cx="4431163" cy="890488"/>
          </a:xfrm>
          <a:solidFill>
            <a:srgbClr val="000080"/>
          </a:solidFill>
        </p:grpSpPr>
        <p:sp>
          <p:nvSpPr>
            <p:cNvPr id="696" name="TextBox 695">
              <a:extLst>
                <a:ext uri="{FF2B5EF4-FFF2-40B4-BE49-F238E27FC236}">
                  <a16:creationId xmlns:a16="http://schemas.microsoft.com/office/drawing/2014/main" id="{701936CD-DE79-2291-D25C-B0D52A69BC14}"/>
                </a:ext>
              </a:extLst>
            </p:cNvPr>
            <p:cNvSpPr txBox="1"/>
            <p:nvPr/>
          </p:nvSpPr>
          <p:spPr>
            <a:xfrm>
              <a:off x="25612543" y="20385183"/>
              <a:ext cx="4259499"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Cell responses</a:t>
              </a:r>
            </a:p>
          </p:txBody>
        </p:sp>
        <p:sp>
          <p:nvSpPr>
            <p:cNvPr id="697" name="TextBox 696">
              <a:extLst>
                <a:ext uri="{FF2B5EF4-FFF2-40B4-BE49-F238E27FC236}">
                  <a16:creationId xmlns:a16="http://schemas.microsoft.com/office/drawing/2014/main" id="{F44E8445-E6A9-F55E-6BA9-417CCC43ED57}"/>
                </a:ext>
              </a:extLst>
            </p:cNvPr>
            <p:cNvSpPr txBox="1"/>
            <p:nvPr/>
          </p:nvSpPr>
          <p:spPr>
            <a:xfrm>
              <a:off x="29639428" y="20325692"/>
              <a:ext cx="404278"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a:t>
              </a:r>
            </a:p>
          </p:txBody>
        </p:sp>
      </p:grpSp>
      <p:pic>
        <p:nvPicPr>
          <p:cNvPr id="698" name="Picture 697">
            <a:extLst>
              <a:ext uri="{FF2B5EF4-FFF2-40B4-BE49-F238E27FC236}">
                <a16:creationId xmlns:a16="http://schemas.microsoft.com/office/drawing/2014/main" id="{5CA62335-CF38-F39E-D6BD-B11D1825C5E4}"/>
              </a:ext>
            </a:extLst>
          </p:cNvPr>
          <p:cNvPicPr>
            <a:picLocks noChangeAspect="1"/>
          </p:cNvPicPr>
          <p:nvPr/>
        </p:nvPicPr>
        <p:blipFill>
          <a:blip r:embed="rId6"/>
          <a:stretch>
            <a:fillRect/>
          </a:stretch>
        </p:blipFill>
        <p:spPr>
          <a:xfrm>
            <a:off x="628185" y="2179287"/>
            <a:ext cx="4200805" cy="7907397"/>
          </a:xfrm>
          <a:prstGeom prst="rect">
            <a:avLst/>
          </a:prstGeom>
        </p:spPr>
      </p:pic>
      <p:grpSp>
        <p:nvGrpSpPr>
          <p:cNvPr id="699" name="Graphic 4">
            <a:extLst>
              <a:ext uri="{FF2B5EF4-FFF2-40B4-BE49-F238E27FC236}">
                <a16:creationId xmlns:a16="http://schemas.microsoft.com/office/drawing/2014/main" id="{CA7F9167-0B1A-EE7F-33FF-211B2C21EDD4}"/>
              </a:ext>
            </a:extLst>
          </p:cNvPr>
          <p:cNvGrpSpPr/>
          <p:nvPr/>
        </p:nvGrpSpPr>
        <p:grpSpPr>
          <a:xfrm>
            <a:off x="2894637" y="2995978"/>
            <a:ext cx="1070653" cy="1274456"/>
            <a:chOff x="2894637" y="2995978"/>
            <a:chExt cx="1070653" cy="1274456"/>
          </a:xfrm>
        </p:grpSpPr>
        <p:sp>
          <p:nvSpPr>
            <p:cNvPr id="700" name="Freeform 699">
              <a:extLst>
                <a:ext uri="{FF2B5EF4-FFF2-40B4-BE49-F238E27FC236}">
                  <a16:creationId xmlns:a16="http://schemas.microsoft.com/office/drawing/2014/main" id="{C059B51E-D798-F870-BEB6-97753CBE9554}"/>
                </a:ext>
              </a:extLst>
            </p:cNvPr>
            <p:cNvSpPr/>
            <p:nvPr/>
          </p:nvSpPr>
          <p:spPr>
            <a:xfrm>
              <a:off x="2904421" y="3005980"/>
              <a:ext cx="652106" cy="624332"/>
            </a:xfrm>
            <a:custGeom>
              <a:avLst/>
              <a:gdLst>
                <a:gd name="connsiteX0" fmla="*/ 163374 w 652106"/>
                <a:gd name="connsiteY0" fmla="*/ 320815 h 624332"/>
                <a:gd name="connsiteX1" fmla="*/ 214227 w 652106"/>
                <a:gd name="connsiteY1" fmla="*/ 176689 h 624332"/>
                <a:gd name="connsiteX2" fmla="*/ 374754 w 652106"/>
                <a:gd name="connsiteY2" fmla="*/ 191556 h 624332"/>
                <a:gd name="connsiteX3" fmla="*/ 490072 w 652106"/>
                <a:gd name="connsiteY3" fmla="*/ 141615 h 624332"/>
                <a:gd name="connsiteX4" fmla="*/ 613251 w 652106"/>
                <a:gd name="connsiteY4" fmla="*/ 271930 h 624332"/>
                <a:gd name="connsiteX5" fmla="*/ 518098 w 652106"/>
                <a:gd name="connsiteY5" fmla="*/ 373115 h 624332"/>
                <a:gd name="connsiteX6" fmla="*/ 262711 w 652106"/>
                <a:gd name="connsiteY6" fmla="*/ 557860 h 624332"/>
                <a:gd name="connsiteX7" fmla="*/ 262565 w 652106"/>
                <a:gd name="connsiteY7" fmla="*/ 557639 h 624332"/>
                <a:gd name="connsiteX8" fmla="*/ 178508 w 652106"/>
                <a:gd name="connsiteY8" fmla="*/ 566691 h 624332"/>
                <a:gd name="connsiteX9" fmla="*/ 109801 w 652106"/>
                <a:gd name="connsiteY9" fmla="*/ 398299 h 624332"/>
                <a:gd name="connsiteX10" fmla="*/ 163374 w 652106"/>
                <a:gd name="connsiteY10" fmla="*/ 320815 h 62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2106" h="624332">
                  <a:moveTo>
                    <a:pt x="163374" y="320815"/>
                  </a:moveTo>
                  <a:cubicBezTo>
                    <a:pt x="147436" y="270528"/>
                    <a:pt x="166900" y="210925"/>
                    <a:pt x="214227" y="176689"/>
                  </a:cubicBezTo>
                  <a:cubicBezTo>
                    <a:pt x="267425" y="138206"/>
                    <a:pt x="336864" y="145450"/>
                    <a:pt x="374754" y="191556"/>
                  </a:cubicBezTo>
                  <a:cubicBezTo>
                    <a:pt x="397335" y="156766"/>
                    <a:pt x="440916" y="136139"/>
                    <a:pt x="490072" y="141615"/>
                  </a:cubicBezTo>
                  <a:cubicBezTo>
                    <a:pt x="560374" y="149452"/>
                    <a:pt x="615570" y="207835"/>
                    <a:pt x="613251" y="271930"/>
                  </a:cubicBezTo>
                  <a:cubicBezTo>
                    <a:pt x="611347" y="324533"/>
                    <a:pt x="571282" y="364725"/>
                    <a:pt x="518098" y="373115"/>
                  </a:cubicBezTo>
                  <a:lnTo>
                    <a:pt x="262711" y="557860"/>
                  </a:lnTo>
                  <a:cubicBezTo>
                    <a:pt x="262662" y="557786"/>
                    <a:pt x="262614" y="557712"/>
                    <a:pt x="262565" y="557639"/>
                  </a:cubicBezTo>
                  <a:cubicBezTo>
                    <a:pt x="237227" y="573425"/>
                    <a:pt x="207226" y="577706"/>
                    <a:pt x="178508" y="566691"/>
                  </a:cubicBezTo>
                  <a:cubicBezTo>
                    <a:pt x="120808" y="544579"/>
                    <a:pt x="90029" y="469115"/>
                    <a:pt x="109801" y="398299"/>
                  </a:cubicBezTo>
                  <a:cubicBezTo>
                    <a:pt x="119388" y="363969"/>
                    <a:pt x="139063" y="337003"/>
                    <a:pt x="163374" y="320815"/>
                  </a:cubicBezTo>
                  <a:close/>
                </a:path>
              </a:pathLst>
            </a:custGeom>
            <a:solidFill>
              <a:srgbClr val="606CA1"/>
            </a:solidFill>
            <a:ln w="14129" cap="rnd">
              <a:noFill/>
              <a:prstDash val="solid"/>
              <a:round/>
            </a:ln>
          </p:spPr>
          <p:txBody>
            <a:bodyPr rtlCol="0" anchor="ctr"/>
            <a:lstStyle/>
            <a:p>
              <a:endParaRPr lang="en-CH" sz="4400"/>
            </a:p>
          </p:txBody>
        </p:sp>
        <p:sp>
          <p:nvSpPr>
            <p:cNvPr id="701" name="Freeform 700">
              <a:extLst>
                <a:ext uri="{FF2B5EF4-FFF2-40B4-BE49-F238E27FC236}">
                  <a16:creationId xmlns:a16="http://schemas.microsoft.com/office/drawing/2014/main" id="{B1B13F6C-BB76-962E-D68E-A6657486CA64}"/>
                </a:ext>
              </a:extLst>
            </p:cNvPr>
            <p:cNvSpPr/>
            <p:nvPr/>
          </p:nvSpPr>
          <p:spPr>
            <a:xfrm>
              <a:off x="3174767" y="3122719"/>
              <a:ext cx="269246" cy="300441"/>
            </a:xfrm>
            <a:custGeom>
              <a:avLst/>
              <a:gdLst>
                <a:gd name="connsiteX0" fmla="*/ 138102 w 269246"/>
                <a:gd name="connsiteY0" fmla="*/ 287066 h 300441"/>
                <a:gd name="connsiteX1" fmla="*/ 129238 w 269246"/>
                <a:gd name="connsiteY1" fmla="*/ 296940 h 300441"/>
                <a:gd name="connsiteX2" fmla="*/ 100882 w 269246"/>
                <a:gd name="connsiteY2" fmla="*/ 263453 h 300441"/>
                <a:gd name="connsiteX3" fmla="*/ 142081 w 269246"/>
                <a:gd name="connsiteY3" fmla="*/ 2001 h 300441"/>
                <a:gd name="connsiteX4" fmla="*/ 151838 w 269246"/>
                <a:gd name="connsiteY4" fmla="*/ 10996 h 300441"/>
                <a:gd name="connsiteX5" fmla="*/ 112115 w 269246"/>
                <a:gd name="connsiteY5" fmla="*/ 256313 h 300441"/>
                <a:gd name="connsiteX6" fmla="*/ 138102 w 269246"/>
                <a:gd name="connsiteY6" fmla="*/ 287066 h 30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246" h="300441">
                  <a:moveTo>
                    <a:pt x="138102" y="287066"/>
                  </a:moveTo>
                  <a:lnTo>
                    <a:pt x="129238" y="296940"/>
                  </a:lnTo>
                  <a:cubicBezTo>
                    <a:pt x="118329" y="287124"/>
                    <a:pt x="108799" y="275905"/>
                    <a:pt x="100882" y="263453"/>
                  </a:cubicBezTo>
                  <a:cubicBezTo>
                    <a:pt x="53252" y="188538"/>
                    <a:pt x="69943" y="80637"/>
                    <a:pt x="142081" y="2001"/>
                  </a:cubicBezTo>
                  <a:lnTo>
                    <a:pt x="151838" y="10996"/>
                  </a:lnTo>
                  <a:cubicBezTo>
                    <a:pt x="84097" y="84841"/>
                    <a:pt x="67381" y="185954"/>
                    <a:pt x="112115" y="256313"/>
                  </a:cubicBezTo>
                  <a:cubicBezTo>
                    <a:pt x="119378" y="267737"/>
                    <a:pt x="128087" y="278060"/>
                    <a:pt x="138102" y="287066"/>
                  </a:cubicBezTo>
                  <a:close/>
                </a:path>
              </a:pathLst>
            </a:custGeom>
            <a:solidFill>
              <a:srgbClr val="F3F4F7"/>
            </a:solidFill>
            <a:ln w="9819" cap="rnd">
              <a:noFill/>
              <a:prstDash val="solid"/>
              <a:round/>
            </a:ln>
          </p:spPr>
          <p:txBody>
            <a:bodyPr rtlCol="0" anchor="ctr"/>
            <a:lstStyle/>
            <a:p>
              <a:endParaRPr lang="en-CH" sz="4400"/>
            </a:p>
          </p:txBody>
        </p:sp>
        <p:sp>
          <p:nvSpPr>
            <p:cNvPr id="702" name="Freeform 701">
              <a:extLst>
                <a:ext uri="{FF2B5EF4-FFF2-40B4-BE49-F238E27FC236}">
                  <a16:creationId xmlns:a16="http://schemas.microsoft.com/office/drawing/2014/main" id="{EA76016E-8CEA-78AC-87F8-243EEAF71F64}"/>
                </a:ext>
              </a:extLst>
            </p:cNvPr>
            <p:cNvSpPr/>
            <p:nvPr/>
          </p:nvSpPr>
          <p:spPr>
            <a:xfrm>
              <a:off x="3026460" y="3258690"/>
              <a:ext cx="273530" cy="229231"/>
            </a:xfrm>
            <a:custGeom>
              <a:avLst/>
              <a:gdLst>
                <a:gd name="connsiteX0" fmla="*/ 8371 w 273530"/>
                <a:gd name="connsiteY0" fmla="*/ 86246 h 229231"/>
                <a:gd name="connsiteX1" fmla="*/ 1538 w 273530"/>
                <a:gd name="connsiteY1" fmla="*/ 74881 h 229231"/>
                <a:gd name="connsiteX2" fmla="*/ 42746 w 273530"/>
                <a:gd name="connsiteY2" fmla="*/ 56481 h 229231"/>
                <a:gd name="connsiteX3" fmla="*/ 272761 w 273530"/>
                <a:gd name="connsiteY3" fmla="*/ 157014 h 229231"/>
                <a:gd name="connsiteX4" fmla="*/ 261154 w 273530"/>
                <a:gd name="connsiteY4" fmla="*/ 163462 h 229231"/>
                <a:gd name="connsiteX5" fmla="*/ 46619 w 273530"/>
                <a:gd name="connsiteY5" fmla="*/ 69167 h 229231"/>
                <a:gd name="connsiteX6" fmla="*/ 8371 w 273530"/>
                <a:gd name="connsiteY6" fmla="*/ 86246 h 22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530" h="229231">
                  <a:moveTo>
                    <a:pt x="8371" y="86246"/>
                  </a:moveTo>
                  <a:lnTo>
                    <a:pt x="1538" y="74881"/>
                  </a:lnTo>
                  <a:cubicBezTo>
                    <a:pt x="14538" y="67076"/>
                    <a:pt x="28355" y="60883"/>
                    <a:pt x="42746" y="56481"/>
                  </a:cubicBezTo>
                  <a:cubicBezTo>
                    <a:pt x="130052" y="29778"/>
                    <a:pt x="224976" y="71128"/>
                    <a:pt x="272761" y="157014"/>
                  </a:cubicBezTo>
                  <a:lnTo>
                    <a:pt x="261154" y="163462"/>
                  </a:lnTo>
                  <a:cubicBezTo>
                    <a:pt x="216559" y="83329"/>
                    <a:pt x="128125" y="44238"/>
                    <a:pt x="46619" y="69167"/>
                  </a:cubicBezTo>
                  <a:cubicBezTo>
                    <a:pt x="33265" y="73251"/>
                    <a:pt x="20450" y="79033"/>
                    <a:pt x="8371" y="86246"/>
                  </a:cubicBezTo>
                  <a:close/>
                </a:path>
              </a:pathLst>
            </a:custGeom>
            <a:solidFill>
              <a:srgbClr val="F3F4F7"/>
            </a:solidFill>
            <a:ln w="9509" cap="rnd">
              <a:noFill/>
              <a:prstDash val="solid"/>
              <a:round/>
            </a:ln>
          </p:spPr>
          <p:txBody>
            <a:bodyPr rtlCol="0" anchor="ctr"/>
            <a:lstStyle/>
            <a:p>
              <a:endParaRPr lang="en-CH" sz="4400"/>
            </a:p>
          </p:txBody>
        </p:sp>
        <p:grpSp>
          <p:nvGrpSpPr>
            <p:cNvPr id="703" name="Graphic 4">
              <a:extLst>
                <a:ext uri="{FF2B5EF4-FFF2-40B4-BE49-F238E27FC236}">
                  <a16:creationId xmlns:a16="http://schemas.microsoft.com/office/drawing/2014/main" id="{F4D8B525-4C8B-3335-B69A-07F03393F67E}"/>
                </a:ext>
              </a:extLst>
            </p:cNvPr>
            <p:cNvGrpSpPr/>
            <p:nvPr/>
          </p:nvGrpSpPr>
          <p:grpSpPr>
            <a:xfrm>
              <a:off x="3034600" y="3216117"/>
              <a:ext cx="930690" cy="1054317"/>
              <a:chOff x="3034600" y="3216117"/>
              <a:chExt cx="930690" cy="1054317"/>
            </a:xfrm>
          </p:grpSpPr>
          <p:sp>
            <p:nvSpPr>
              <p:cNvPr id="704" name="Freeform 703">
                <a:extLst>
                  <a:ext uri="{FF2B5EF4-FFF2-40B4-BE49-F238E27FC236}">
                    <a16:creationId xmlns:a16="http://schemas.microsoft.com/office/drawing/2014/main" id="{6309EA41-ADEA-725C-9E4F-BB9D9DE8E1E0}"/>
                  </a:ext>
                </a:extLst>
              </p:cNvPr>
              <p:cNvSpPr/>
              <p:nvPr/>
            </p:nvSpPr>
            <p:spPr>
              <a:xfrm>
                <a:off x="3088083" y="3270619"/>
                <a:ext cx="819423" cy="940632"/>
              </a:xfrm>
              <a:custGeom>
                <a:avLst/>
                <a:gdLst>
                  <a:gd name="connsiteX0" fmla="*/ 564089 w 819423"/>
                  <a:gd name="connsiteY0" fmla="*/ 782195 h 940632"/>
                  <a:gd name="connsiteX1" fmla="*/ 0 w 819423"/>
                  <a:gd name="connsiteY1" fmla="*/ 296519 h 940632"/>
                  <a:gd name="connsiteX2" fmla="*/ 92392 w 819423"/>
                  <a:gd name="connsiteY2" fmla="*/ 229683 h 940632"/>
                  <a:gd name="connsiteX3" fmla="*/ 564089 w 819423"/>
                  <a:gd name="connsiteY3" fmla="*/ 782195 h 940632"/>
                  <a:gd name="connsiteX4" fmla="*/ 102002 w 819423"/>
                  <a:gd name="connsiteY4" fmla="*/ 222731 h 940632"/>
                  <a:gd name="connsiteX5" fmla="*/ 200221 w 819423"/>
                  <a:gd name="connsiteY5" fmla="*/ 151681 h 940632"/>
                  <a:gd name="connsiteX6" fmla="*/ 609744 w 819423"/>
                  <a:gd name="connsiteY6" fmla="*/ 795794 h 940632"/>
                  <a:gd name="connsiteX7" fmla="*/ 594173 w 819423"/>
                  <a:gd name="connsiteY7" fmla="*/ 799278 h 940632"/>
                  <a:gd name="connsiteX8" fmla="*/ 102002 w 819423"/>
                  <a:gd name="connsiteY8" fmla="*/ 222731 h 940632"/>
                  <a:gd name="connsiteX9" fmla="*/ 209679 w 819423"/>
                  <a:gd name="connsiteY9" fmla="*/ 144839 h 940632"/>
                  <a:gd name="connsiteX10" fmla="*/ 301240 w 819423"/>
                  <a:gd name="connsiteY10" fmla="*/ 78604 h 940632"/>
                  <a:gd name="connsiteX11" fmla="*/ 623333 w 819423"/>
                  <a:gd name="connsiteY11" fmla="*/ 783981 h 940632"/>
                  <a:gd name="connsiteX12" fmla="*/ 619202 w 819423"/>
                  <a:gd name="connsiteY12" fmla="*/ 788952 h 940632"/>
                  <a:gd name="connsiteX13" fmla="*/ 209679 w 819423"/>
                  <a:gd name="connsiteY13" fmla="*/ 144839 h 940632"/>
                  <a:gd name="connsiteX14" fmla="*/ 310849 w 819423"/>
                  <a:gd name="connsiteY14" fmla="*/ 71653 h 940632"/>
                  <a:gd name="connsiteX15" fmla="*/ 409901 w 819423"/>
                  <a:gd name="connsiteY15" fmla="*/ 0 h 940632"/>
                  <a:gd name="connsiteX16" fmla="*/ 628607 w 819423"/>
                  <a:gd name="connsiteY16" fmla="*/ 753702 h 940632"/>
                  <a:gd name="connsiteX17" fmla="*/ 629431 w 819423"/>
                  <a:gd name="connsiteY17" fmla="*/ 769247 h 940632"/>
                  <a:gd name="connsiteX18" fmla="*/ 310849 w 819423"/>
                  <a:gd name="connsiteY18" fmla="*/ 71653 h 94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9423" h="940632">
                    <a:moveTo>
                      <a:pt x="564089" y="782195"/>
                    </a:moveTo>
                    <a:lnTo>
                      <a:pt x="0" y="296519"/>
                    </a:lnTo>
                    <a:lnTo>
                      <a:pt x="92392" y="229683"/>
                    </a:lnTo>
                    <a:lnTo>
                      <a:pt x="564089" y="782195"/>
                    </a:lnTo>
                    <a:close/>
                    <a:moveTo>
                      <a:pt x="102002" y="222731"/>
                    </a:moveTo>
                    <a:lnTo>
                      <a:pt x="200221" y="151681"/>
                    </a:lnTo>
                    <a:lnTo>
                      <a:pt x="609744" y="795794"/>
                    </a:lnTo>
                    <a:cubicBezTo>
                      <a:pt x="604707" y="798298"/>
                      <a:pt x="599367" y="799454"/>
                      <a:pt x="594173" y="799278"/>
                    </a:cubicBezTo>
                    <a:lnTo>
                      <a:pt x="102002" y="222731"/>
                    </a:lnTo>
                    <a:close/>
                    <a:moveTo>
                      <a:pt x="209679" y="144839"/>
                    </a:moveTo>
                    <a:lnTo>
                      <a:pt x="301240" y="78604"/>
                    </a:lnTo>
                    <a:lnTo>
                      <a:pt x="623333" y="783981"/>
                    </a:lnTo>
                    <a:cubicBezTo>
                      <a:pt x="622126" y="785730"/>
                      <a:pt x="620751" y="787393"/>
                      <a:pt x="619202" y="788952"/>
                    </a:cubicBezTo>
                    <a:lnTo>
                      <a:pt x="209679" y="144839"/>
                    </a:lnTo>
                    <a:close/>
                    <a:moveTo>
                      <a:pt x="310849" y="71653"/>
                    </a:moveTo>
                    <a:lnTo>
                      <a:pt x="409901" y="0"/>
                    </a:lnTo>
                    <a:lnTo>
                      <a:pt x="628607" y="753702"/>
                    </a:lnTo>
                    <a:cubicBezTo>
                      <a:pt x="630083" y="758804"/>
                      <a:pt x="630275" y="764144"/>
                      <a:pt x="629431" y="769247"/>
                    </a:cubicBezTo>
                    <a:lnTo>
                      <a:pt x="310849" y="71653"/>
                    </a:lnTo>
                    <a:close/>
                  </a:path>
                </a:pathLst>
              </a:custGeom>
              <a:solidFill>
                <a:srgbClr val="606CA1"/>
              </a:solidFill>
              <a:ln w="9117" cap="rnd">
                <a:noFill/>
                <a:prstDash val="solid"/>
                <a:round/>
              </a:ln>
            </p:spPr>
            <p:txBody>
              <a:bodyPr rtlCol="0" anchor="ctr"/>
              <a:lstStyle/>
              <a:p>
                <a:endParaRPr lang="en-CH" sz="4400"/>
              </a:p>
            </p:txBody>
          </p:sp>
          <p:sp>
            <p:nvSpPr>
              <p:cNvPr id="705" name="Freeform 704">
                <a:extLst>
                  <a:ext uri="{FF2B5EF4-FFF2-40B4-BE49-F238E27FC236}">
                    <a16:creationId xmlns:a16="http://schemas.microsoft.com/office/drawing/2014/main" id="{8734BA8E-1E41-A0CB-610A-9BF4723E6D16}"/>
                  </a:ext>
                </a:extLst>
              </p:cNvPr>
              <p:cNvSpPr/>
              <p:nvPr/>
            </p:nvSpPr>
            <p:spPr>
              <a:xfrm>
                <a:off x="3034600" y="3216117"/>
                <a:ext cx="930690" cy="1054317"/>
              </a:xfrm>
              <a:custGeom>
                <a:avLst/>
                <a:gdLst>
                  <a:gd name="connsiteX0" fmla="*/ 482089 w 930690"/>
                  <a:gd name="connsiteY0" fmla="*/ 0 h 1054317"/>
                  <a:gd name="connsiteX1" fmla="*/ 713982 w 930690"/>
                  <a:gd name="connsiteY1" fmla="*/ 798941 h 1054317"/>
                  <a:gd name="connsiteX2" fmla="*/ 715600 w 930690"/>
                  <a:gd name="connsiteY2" fmla="*/ 829461 h 1054317"/>
                  <a:gd name="connsiteX3" fmla="*/ 709575 w 930690"/>
                  <a:gd name="connsiteY3" fmla="*/ 830236 h 1054317"/>
                  <a:gd name="connsiteX4" fmla="*/ 714875 w 930690"/>
                  <a:gd name="connsiteY4" fmla="*/ 841874 h 1054317"/>
                  <a:gd name="connsiteX5" fmla="*/ 705584 w 930690"/>
                  <a:gd name="connsiteY5" fmla="*/ 855236 h 1054317"/>
                  <a:gd name="connsiteX6" fmla="*/ 710972 w 930690"/>
                  <a:gd name="connsiteY6" fmla="*/ 863710 h 1054317"/>
                  <a:gd name="connsiteX7" fmla="*/ 688119 w 930690"/>
                  <a:gd name="connsiteY7" fmla="*/ 875026 h 1054317"/>
                  <a:gd name="connsiteX8" fmla="*/ 666983 w 930690"/>
                  <a:gd name="connsiteY8" fmla="*/ 896342 h 1054317"/>
                  <a:gd name="connsiteX9" fmla="*/ 660211 w 930690"/>
                  <a:gd name="connsiteY9" fmla="*/ 885691 h 1054317"/>
                  <a:gd name="connsiteX10" fmla="*/ 646652 w 930690"/>
                  <a:gd name="connsiteY10" fmla="*/ 886953 h 1054317"/>
                  <a:gd name="connsiteX11" fmla="*/ 631915 w 930690"/>
                  <a:gd name="connsiteY11" fmla="*/ 886535 h 1054317"/>
                  <a:gd name="connsiteX12" fmla="*/ 604018 w 930690"/>
                  <a:gd name="connsiteY12" fmla="*/ 853778 h 1054317"/>
                  <a:gd name="connsiteX13" fmla="*/ 595901 w 930690"/>
                  <a:gd name="connsiteY13" fmla="*/ 861863 h 1054317"/>
                  <a:gd name="connsiteX14" fmla="*/ 0 w 930690"/>
                  <a:gd name="connsiteY14" fmla="*/ 348739 h 1054317"/>
                  <a:gd name="connsiteX15" fmla="*/ 482089 w 930690"/>
                  <a:gd name="connsiteY15" fmla="*/ 0 h 1054317"/>
                  <a:gd name="connsiteX16" fmla="*/ 364332 w 930690"/>
                  <a:gd name="connsiteY16" fmla="*/ 126156 h 1054317"/>
                  <a:gd name="connsiteX17" fmla="*/ 682839 w 930690"/>
                  <a:gd name="connsiteY17" fmla="*/ 823804 h 1054317"/>
                  <a:gd name="connsiteX18" fmla="*/ 682089 w 930690"/>
                  <a:gd name="connsiteY18" fmla="*/ 808205 h 1054317"/>
                  <a:gd name="connsiteX19" fmla="*/ 463384 w 930690"/>
                  <a:gd name="connsiteY19" fmla="*/ 54502 h 1054317"/>
                  <a:gd name="connsiteX20" fmla="*/ 364332 w 930690"/>
                  <a:gd name="connsiteY20" fmla="*/ 126156 h 1054317"/>
                  <a:gd name="connsiteX21" fmla="*/ 263162 w 930690"/>
                  <a:gd name="connsiteY21" fmla="*/ 199341 h 1054317"/>
                  <a:gd name="connsiteX22" fmla="*/ 672685 w 930690"/>
                  <a:gd name="connsiteY22" fmla="*/ 843455 h 1054317"/>
                  <a:gd name="connsiteX23" fmla="*/ 676816 w 930690"/>
                  <a:gd name="connsiteY23" fmla="*/ 838483 h 1054317"/>
                  <a:gd name="connsiteX24" fmla="*/ 354723 w 930690"/>
                  <a:gd name="connsiteY24" fmla="*/ 133107 h 1054317"/>
                  <a:gd name="connsiteX25" fmla="*/ 263162 w 930690"/>
                  <a:gd name="connsiteY25" fmla="*/ 199341 h 1054317"/>
                  <a:gd name="connsiteX26" fmla="*/ 155485 w 930690"/>
                  <a:gd name="connsiteY26" fmla="*/ 277234 h 1054317"/>
                  <a:gd name="connsiteX27" fmla="*/ 647656 w 930690"/>
                  <a:gd name="connsiteY27" fmla="*/ 853781 h 1054317"/>
                  <a:gd name="connsiteX28" fmla="*/ 663151 w 930690"/>
                  <a:gd name="connsiteY28" fmla="*/ 850352 h 1054317"/>
                  <a:gd name="connsiteX29" fmla="*/ 253628 w 930690"/>
                  <a:gd name="connsiteY29" fmla="*/ 206238 h 1054317"/>
                  <a:gd name="connsiteX30" fmla="*/ 155485 w 930690"/>
                  <a:gd name="connsiteY30" fmla="*/ 277234 h 1054317"/>
                  <a:gd name="connsiteX31" fmla="*/ 617572 w 930690"/>
                  <a:gd name="connsiteY31" fmla="*/ 836697 h 1054317"/>
                  <a:gd name="connsiteX32" fmla="*/ 145875 w 930690"/>
                  <a:gd name="connsiteY32" fmla="*/ 284186 h 1054317"/>
                  <a:gd name="connsiteX33" fmla="*/ 53483 w 930690"/>
                  <a:gd name="connsiteY33" fmla="*/ 351021 h 1054317"/>
                  <a:gd name="connsiteX34" fmla="*/ 617572 w 930690"/>
                  <a:gd name="connsiteY34" fmla="*/ 836697 h 105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30690" h="1054317">
                    <a:moveTo>
                      <a:pt x="482089" y="0"/>
                    </a:moveTo>
                    <a:lnTo>
                      <a:pt x="713982" y="798941"/>
                    </a:lnTo>
                    <a:cubicBezTo>
                      <a:pt x="716828" y="808980"/>
                      <a:pt x="717363" y="819376"/>
                      <a:pt x="715600" y="829461"/>
                    </a:cubicBezTo>
                    <a:lnTo>
                      <a:pt x="709575" y="830236"/>
                    </a:lnTo>
                    <a:lnTo>
                      <a:pt x="714875" y="841874"/>
                    </a:lnTo>
                    <a:lnTo>
                      <a:pt x="705584" y="855236"/>
                    </a:lnTo>
                    <a:lnTo>
                      <a:pt x="710972" y="863710"/>
                    </a:lnTo>
                    <a:lnTo>
                      <a:pt x="688119" y="875026"/>
                    </a:lnTo>
                    <a:lnTo>
                      <a:pt x="666983" y="896342"/>
                    </a:lnTo>
                    <a:lnTo>
                      <a:pt x="660211" y="885691"/>
                    </a:lnTo>
                    <a:lnTo>
                      <a:pt x="646652" y="886953"/>
                    </a:lnTo>
                    <a:lnTo>
                      <a:pt x="631915" y="886535"/>
                    </a:lnTo>
                    <a:lnTo>
                      <a:pt x="604018" y="853778"/>
                    </a:lnTo>
                    <a:lnTo>
                      <a:pt x="595901" y="861863"/>
                    </a:lnTo>
                    <a:lnTo>
                      <a:pt x="0" y="348739"/>
                    </a:lnTo>
                    <a:lnTo>
                      <a:pt x="482089" y="0"/>
                    </a:lnTo>
                    <a:close/>
                    <a:moveTo>
                      <a:pt x="364332" y="126156"/>
                    </a:moveTo>
                    <a:lnTo>
                      <a:pt x="682839" y="823804"/>
                    </a:lnTo>
                    <a:cubicBezTo>
                      <a:pt x="683757" y="818647"/>
                      <a:pt x="683566" y="813306"/>
                      <a:pt x="682089" y="808205"/>
                    </a:cubicBezTo>
                    <a:lnTo>
                      <a:pt x="463384" y="54502"/>
                    </a:lnTo>
                    <a:lnTo>
                      <a:pt x="364332" y="126156"/>
                    </a:lnTo>
                    <a:close/>
                    <a:moveTo>
                      <a:pt x="263162" y="199341"/>
                    </a:moveTo>
                    <a:lnTo>
                      <a:pt x="672685" y="843455"/>
                    </a:lnTo>
                    <a:cubicBezTo>
                      <a:pt x="674234" y="841895"/>
                      <a:pt x="675609" y="840233"/>
                      <a:pt x="676816" y="838483"/>
                    </a:cubicBezTo>
                    <a:lnTo>
                      <a:pt x="354723" y="133107"/>
                    </a:lnTo>
                    <a:lnTo>
                      <a:pt x="263162" y="199341"/>
                    </a:lnTo>
                    <a:close/>
                    <a:moveTo>
                      <a:pt x="155485" y="277234"/>
                    </a:moveTo>
                    <a:lnTo>
                      <a:pt x="647656" y="853781"/>
                    </a:lnTo>
                    <a:cubicBezTo>
                      <a:pt x="652850" y="853957"/>
                      <a:pt x="658190" y="852800"/>
                      <a:pt x="663151" y="850352"/>
                    </a:cubicBezTo>
                    <a:lnTo>
                      <a:pt x="253628" y="206238"/>
                    </a:lnTo>
                    <a:lnTo>
                      <a:pt x="155485" y="277234"/>
                    </a:lnTo>
                    <a:close/>
                    <a:moveTo>
                      <a:pt x="617572" y="836697"/>
                    </a:moveTo>
                    <a:lnTo>
                      <a:pt x="145875" y="284186"/>
                    </a:lnTo>
                    <a:lnTo>
                      <a:pt x="53483" y="351021"/>
                    </a:lnTo>
                    <a:lnTo>
                      <a:pt x="617572" y="836697"/>
                    </a:lnTo>
                    <a:close/>
                  </a:path>
                </a:pathLst>
              </a:custGeom>
              <a:solidFill>
                <a:srgbClr val="F4F4F8"/>
              </a:solidFill>
              <a:ln w="9117" cap="rnd">
                <a:noFill/>
                <a:prstDash val="solid"/>
                <a:round/>
              </a:ln>
            </p:spPr>
            <p:txBody>
              <a:bodyPr rtlCol="0" anchor="ctr"/>
              <a:lstStyle/>
              <a:p>
                <a:endParaRPr lang="en-CH" sz="4400"/>
              </a:p>
            </p:txBody>
          </p:sp>
        </p:grpSp>
      </p:grpSp>
      <p:grpSp>
        <p:nvGrpSpPr>
          <p:cNvPr id="706" name="Graphic 4">
            <a:extLst>
              <a:ext uri="{FF2B5EF4-FFF2-40B4-BE49-F238E27FC236}">
                <a16:creationId xmlns:a16="http://schemas.microsoft.com/office/drawing/2014/main" id="{9CBC5DE2-D1C7-1F63-704D-9E51ACADBA8D}"/>
              </a:ext>
            </a:extLst>
          </p:cNvPr>
          <p:cNvGrpSpPr/>
          <p:nvPr/>
        </p:nvGrpSpPr>
        <p:grpSpPr>
          <a:xfrm>
            <a:off x="6866777" y="2529613"/>
            <a:ext cx="3228769" cy="1455147"/>
            <a:chOff x="6866777" y="2529613"/>
            <a:chExt cx="3228769" cy="1455147"/>
          </a:xfrm>
          <a:solidFill>
            <a:srgbClr val="000080"/>
          </a:solidFill>
        </p:grpSpPr>
        <p:sp>
          <p:nvSpPr>
            <p:cNvPr id="707" name="TextBox 706">
              <a:extLst>
                <a:ext uri="{FF2B5EF4-FFF2-40B4-BE49-F238E27FC236}">
                  <a16:creationId xmlns:a16="http://schemas.microsoft.com/office/drawing/2014/main" id="{474F7317-DA18-F05D-9AC1-72DC2F2282AE}"/>
                </a:ext>
              </a:extLst>
            </p:cNvPr>
            <p:cNvSpPr txBox="1"/>
            <p:nvPr/>
          </p:nvSpPr>
          <p:spPr>
            <a:xfrm>
              <a:off x="6866777" y="2529613"/>
              <a:ext cx="322876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Emulsifiers</a:t>
              </a:r>
            </a:p>
          </p:txBody>
        </p:sp>
        <p:sp>
          <p:nvSpPr>
            <p:cNvPr id="708" name="TextBox 707">
              <a:extLst>
                <a:ext uri="{FF2B5EF4-FFF2-40B4-BE49-F238E27FC236}">
                  <a16:creationId xmlns:a16="http://schemas.microsoft.com/office/drawing/2014/main" id="{0AFB9ACE-B180-741F-19E7-6FFA1BC1726E}"/>
                </a:ext>
              </a:extLst>
            </p:cNvPr>
            <p:cNvSpPr txBox="1"/>
            <p:nvPr/>
          </p:nvSpPr>
          <p:spPr>
            <a:xfrm>
              <a:off x="7023850" y="3215319"/>
              <a:ext cx="288412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(P20, P80)</a:t>
              </a:r>
            </a:p>
          </p:txBody>
        </p:sp>
      </p:grpSp>
      <p:sp>
        <p:nvSpPr>
          <p:cNvPr id="709" name="Freeform 708">
            <a:extLst>
              <a:ext uri="{FF2B5EF4-FFF2-40B4-BE49-F238E27FC236}">
                <a16:creationId xmlns:a16="http://schemas.microsoft.com/office/drawing/2014/main" id="{4A4E2839-DD41-B815-CD8A-30890D21E7C3}"/>
              </a:ext>
            </a:extLst>
          </p:cNvPr>
          <p:cNvSpPr/>
          <p:nvPr/>
        </p:nvSpPr>
        <p:spPr>
          <a:xfrm>
            <a:off x="3548769" y="3214558"/>
            <a:ext cx="6840497" cy="33171"/>
          </a:xfrm>
          <a:custGeom>
            <a:avLst/>
            <a:gdLst>
              <a:gd name="connsiteX0" fmla="*/ 0 w 6840497"/>
              <a:gd name="connsiteY0" fmla="*/ 33172 h 33171"/>
              <a:gd name="connsiteX1" fmla="*/ 6840498 w 6840497"/>
              <a:gd name="connsiteY1" fmla="*/ 0 h 33171"/>
            </a:gdLst>
            <a:ahLst/>
            <a:cxnLst>
              <a:cxn ang="0">
                <a:pos x="connsiteX0" y="connsiteY0"/>
              </a:cxn>
              <a:cxn ang="0">
                <a:pos x="connsiteX1" y="connsiteY1"/>
              </a:cxn>
            </a:cxnLst>
            <a:rect l="l" t="t" r="r" b="b"/>
            <a:pathLst>
              <a:path w="6840497" h="33171">
                <a:moveTo>
                  <a:pt x="0" y="33172"/>
                </a:moveTo>
                <a:lnTo>
                  <a:pt x="6840498" y="0"/>
                </a:lnTo>
              </a:path>
            </a:pathLst>
          </a:custGeom>
          <a:noFill/>
          <a:ln w="21937" cap="sq">
            <a:solidFill>
              <a:srgbClr val="000080"/>
            </a:solidFill>
            <a:prstDash val="solid"/>
            <a:miter/>
          </a:ln>
        </p:spPr>
        <p:txBody>
          <a:bodyPr rtlCol="0" anchor="ctr"/>
          <a:lstStyle/>
          <a:p>
            <a:endParaRPr lang="en-CH" sz="4400"/>
          </a:p>
        </p:txBody>
      </p:sp>
      <p:sp>
        <p:nvSpPr>
          <p:cNvPr id="710" name="Freeform 709">
            <a:extLst>
              <a:ext uri="{FF2B5EF4-FFF2-40B4-BE49-F238E27FC236}">
                <a16:creationId xmlns:a16="http://schemas.microsoft.com/office/drawing/2014/main" id="{63A566E1-F1A8-C87D-4FBB-C7AB23BD3C33}"/>
              </a:ext>
            </a:extLst>
          </p:cNvPr>
          <p:cNvSpPr/>
          <p:nvPr/>
        </p:nvSpPr>
        <p:spPr>
          <a:xfrm>
            <a:off x="2481563" y="8354721"/>
            <a:ext cx="8007258" cy="11999"/>
          </a:xfrm>
          <a:custGeom>
            <a:avLst/>
            <a:gdLst>
              <a:gd name="connsiteX0" fmla="*/ 285 w 8007258"/>
              <a:gd name="connsiteY0" fmla="*/ 300 h 11999"/>
              <a:gd name="connsiteX1" fmla="*/ 8007543 w 8007258"/>
              <a:gd name="connsiteY1" fmla="*/ 300 h 11999"/>
            </a:gdLst>
            <a:ahLst/>
            <a:cxnLst>
              <a:cxn ang="0">
                <a:pos x="connsiteX0" y="connsiteY0"/>
              </a:cxn>
              <a:cxn ang="0">
                <a:pos x="connsiteX1" y="connsiteY1"/>
              </a:cxn>
            </a:cxnLst>
            <a:rect l="l" t="t" r="r" b="b"/>
            <a:pathLst>
              <a:path w="8007258" h="11999">
                <a:moveTo>
                  <a:pt x="285" y="300"/>
                </a:moveTo>
                <a:lnTo>
                  <a:pt x="8007543" y="300"/>
                </a:lnTo>
              </a:path>
            </a:pathLst>
          </a:custGeom>
          <a:noFill/>
          <a:ln w="28901" cap="sq">
            <a:solidFill>
              <a:srgbClr val="20397B"/>
            </a:solidFill>
            <a:prstDash val="solid"/>
            <a:miter/>
          </a:ln>
        </p:spPr>
        <p:txBody>
          <a:bodyPr rtlCol="0" anchor="ctr"/>
          <a:lstStyle/>
          <a:p>
            <a:endParaRPr lang="en-CH" sz="4400"/>
          </a:p>
        </p:txBody>
      </p:sp>
      <p:grpSp>
        <p:nvGrpSpPr>
          <p:cNvPr id="711" name="Graphic 4">
            <a:extLst>
              <a:ext uri="{FF2B5EF4-FFF2-40B4-BE49-F238E27FC236}">
                <a16:creationId xmlns:a16="http://schemas.microsoft.com/office/drawing/2014/main" id="{12816CD6-0FE4-297C-576F-EA956933A22B}"/>
              </a:ext>
            </a:extLst>
          </p:cNvPr>
          <p:cNvGrpSpPr/>
          <p:nvPr/>
        </p:nvGrpSpPr>
        <p:grpSpPr>
          <a:xfrm>
            <a:off x="3260392" y="3149881"/>
            <a:ext cx="190834" cy="203575"/>
            <a:chOff x="3260392" y="3149881"/>
            <a:chExt cx="190834" cy="203575"/>
          </a:xfrm>
        </p:grpSpPr>
        <p:sp>
          <p:nvSpPr>
            <p:cNvPr id="712" name="Freeform 711">
              <a:extLst>
                <a:ext uri="{FF2B5EF4-FFF2-40B4-BE49-F238E27FC236}">
                  <a16:creationId xmlns:a16="http://schemas.microsoft.com/office/drawing/2014/main" id="{7647511D-7772-5A82-AF57-6699D8ACA4CE}"/>
                </a:ext>
              </a:extLst>
            </p:cNvPr>
            <p:cNvSpPr/>
            <p:nvPr/>
          </p:nvSpPr>
          <p:spPr>
            <a:xfrm>
              <a:off x="3260392" y="3149901"/>
              <a:ext cx="190834" cy="203556"/>
            </a:xfrm>
            <a:custGeom>
              <a:avLst/>
              <a:gdLst>
                <a:gd name="connsiteX0" fmla="*/ 190902 w 190834"/>
                <a:gd name="connsiteY0" fmla="*/ 101627 h 203556"/>
                <a:gd name="connsiteX1" fmla="*/ 95485 w 190834"/>
                <a:gd name="connsiteY1" fmla="*/ 203405 h 203556"/>
                <a:gd name="connsiteX2" fmla="*/ 68 w 190834"/>
                <a:gd name="connsiteY2" fmla="*/ 101627 h 203556"/>
                <a:gd name="connsiteX3" fmla="*/ 95485 w 190834"/>
                <a:gd name="connsiteY3" fmla="*/ -151 h 203556"/>
                <a:gd name="connsiteX4" fmla="*/ 190902 w 190834"/>
                <a:gd name="connsiteY4" fmla="*/ 101627 h 20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34" h="203556">
                  <a:moveTo>
                    <a:pt x="190902" y="101627"/>
                  </a:moveTo>
                  <a:cubicBezTo>
                    <a:pt x="190902" y="157837"/>
                    <a:pt x="148182" y="203405"/>
                    <a:pt x="95485" y="203405"/>
                  </a:cubicBezTo>
                  <a:cubicBezTo>
                    <a:pt x="42788" y="203405"/>
                    <a:pt x="68" y="157837"/>
                    <a:pt x="68" y="101627"/>
                  </a:cubicBezTo>
                  <a:cubicBezTo>
                    <a:pt x="68" y="45416"/>
                    <a:pt x="42788" y="-151"/>
                    <a:pt x="95485" y="-151"/>
                  </a:cubicBezTo>
                  <a:cubicBezTo>
                    <a:pt x="148182" y="-151"/>
                    <a:pt x="190902" y="45416"/>
                    <a:pt x="190902" y="101627"/>
                  </a:cubicBezTo>
                  <a:close/>
                </a:path>
              </a:pathLst>
            </a:custGeom>
            <a:solidFill>
              <a:srgbClr val="FE0000"/>
            </a:solidFill>
            <a:ln w="18832" cap="rnd">
              <a:noFill/>
              <a:prstDash val="solid"/>
              <a:round/>
            </a:ln>
          </p:spPr>
          <p:txBody>
            <a:bodyPr rtlCol="0" anchor="ctr"/>
            <a:lstStyle/>
            <a:p>
              <a:endParaRPr lang="en-CH" sz="4400"/>
            </a:p>
          </p:txBody>
        </p:sp>
        <p:sp>
          <p:nvSpPr>
            <p:cNvPr id="713" name="Freeform 712">
              <a:extLst>
                <a:ext uri="{FF2B5EF4-FFF2-40B4-BE49-F238E27FC236}">
                  <a16:creationId xmlns:a16="http://schemas.microsoft.com/office/drawing/2014/main" id="{A53D47B9-76AD-2731-1E1B-82B5DB7C0170}"/>
                </a:ext>
              </a:extLst>
            </p:cNvPr>
            <p:cNvSpPr/>
            <p:nvPr/>
          </p:nvSpPr>
          <p:spPr>
            <a:xfrm>
              <a:off x="3260392" y="3149881"/>
              <a:ext cx="190834" cy="203575"/>
            </a:xfrm>
            <a:custGeom>
              <a:avLst/>
              <a:gdLst>
                <a:gd name="connsiteX0" fmla="*/ 95485 w 190834"/>
                <a:gd name="connsiteY0" fmla="*/ -151 h 203575"/>
                <a:gd name="connsiteX1" fmla="*/ 190902 w 190834"/>
                <a:gd name="connsiteY1" fmla="*/ 101646 h 203575"/>
                <a:gd name="connsiteX2" fmla="*/ 95485 w 190834"/>
                <a:gd name="connsiteY2" fmla="*/ 203425 h 203575"/>
                <a:gd name="connsiteX3" fmla="*/ 68 w 190834"/>
                <a:gd name="connsiteY3" fmla="*/ 101646 h 203575"/>
                <a:gd name="connsiteX4" fmla="*/ 95485 w 190834"/>
                <a:gd name="connsiteY4" fmla="*/ -151 h 203575"/>
                <a:gd name="connsiteX5" fmla="*/ 95485 w 190834"/>
                <a:gd name="connsiteY5" fmla="*/ 39121 h 203575"/>
                <a:gd name="connsiteX6" fmla="*/ 39310 w 190834"/>
                <a:gd name="connsiteY6" fmla="*/ 101646 h 203575"/>
                <a:gd name="connsiteX7" fmla="*/ 95485 w 190834"/>
                <a:gd name="connsiteY7" fmla="*/ 164171 h 203575"/>
                <a:gd name="connsiteX8" fmla="*/ 151641 w 190834"/>
                <a:gd name="connsiteY8" fmla="*/ 101646 h 203575"/>
                <a:gd name="connsiteX9" fmla="*/ 95485 w 190834"/>
                <a:gd name="connsiteY9" fmla="*/ 39121 h 20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834" h="203575">
                  <a:moveTo>
                    <a:pt x="95485" y="-151"/>
                  </a:moveTo>
                  <a:cubicBezTo>
                    <a:pt x="148142" y="-151"/>
                    <a:pt x="190902" y="45459"/>
                    <a:pt x="190902" y="101646"/>
                  </a:cubicBezTo>
                  <a:cubicBezTo>
                    <a:pt x="190902" y="157814"/>
                    <a:pt x="148142" y="203425"/>
                    <a:pt x="95485" y="203425"/>
                  </a:cubicBezTo>
                  <a:cubicBezTo>
                    <a:pt x="42809" y="203425"/>
                    <a:pt x="68" y="157814"/>
                    <a:pt x="68" y="101646"/>
                  </a:cubicBezTo>
                  <a:cubicBezTo>
                    <a:pt x="68" y="45459"/>
                    <a:pt x="42809" y="-151"/>
                    <a:pt x="95485" y="-151"/>
                  </a:cubicBezTo>
                  <a:close/>
                  <a:moveTo>
                    <a:pt x="95485" y="39121"/>
                  </a:moveTo>
                  <a:cubicBezTo>
                    <a:pt x="63752" y="39121"/>
                    <a:pt x="39310" y="67798"/>
                    <a:pt x="39310" y="101646"/>
                  </a:cubicBezTo>
                  <a:cubicBezTo>
                    <a:pt x="39310" y="135475"/>
                    <a:pt x="63752" y="164171"/>
                    <a:pt x="95485" y="164171"/>
                  </a:cubicBezTo>
                  <a:cubicBezTo>
                    <a:pt x="127218" y="164171"/>
                    <a:pt x="151641" y="135475"/>
                    <a:pt x="151641" y="101646"/>
                  </a:cubicBezTo>
                  <a:cubicBezTo>
                    <a:pt x="151641" y="67798"/>
                    <a:pt x="127218" y="39121"/>
                    <a:pt x="95485" y="39121"/>
                  </a:cubicBezTo>
                  <a:close/>
                </a:path>
              </a:pathLst>
            </a:custGeom>
            <a:solidFill>
              <a:srgbClr val="20397B"/>
            </a:solidFill>
            <a:ln w="18832" cap="rnd">
              <a:noFill/>
              <a:prstDash val="solid"/>
              <a:round/>
            </a:ln>
          </p:spPr>
          <p:txBody>
            <a:bodyPr rtlCol="0" anchor="ctr"/>
            <a:lstStyle/>
            <a:p>
              <a:endParaRPr lang="en-CH" sz="4400"/>
            </a:p>
          </p:txBody>
        </p:sp>
      </p:grpSp>
      <p:grpSp>
        <p:nvGrpSpPr>
          <p:cNvPr id="714" name="Graphic 4">
            <a:extLst>
              <a:ext uri="{FF2B5EF4-FFF2-40B4-BE49-F238E27FC236}">
                <a16:creationId xmlns:a16="http://schemas.microsoft.com/office/drawing/2014/main" id="{D40B5839-6771-8947-8957-F43D967C042E}"/>
              </a:ext>
            </a:extLst>
          </p:cNvPr>
          <p:cNvGrpSpPr/>
          <p:nvPr/>
        </p:nvGrpSpPr>
        <p:grpSpPr>
          <a:xfrm>
            <a:off x="8102275" y="4348764"/>
            <a:ext cx="198258" cy="2697071"/>
            <a:chOff x="8102275" y="4348764"/>
            <a:chExt cx="198258" cy="2697071"/>
          </a:xfrm>
        </p:grpSpPr>
        <p:sp>
          <p:nvSpPr>
            <p:cNvPr id="715" name="Freeform 714">
              <a:extLst>
                <a:ext uri="{FF2B5EF4-FFF2-40B4-BE49-F238E27FC236}">
                  <a16:creationId xmlns:a16="http://schemas.microsoft.com/office/drawing/2014/main" id="{04BC6B32-E00F-A552-6A8D-C4B0A383FF78}"/>
                </a:ext>
              </a:extLst>
            </p:cNvPr>
            <p:cNvSpPr/>
            <p:nvPr/>
          </p:nvSpPr>
          <p:spPr>
            <a:xfrm>
              <a:off x="8102275" y="6847575"/>
              <a:ext cx="198258" cy="198259"/>
            </a:xfrm>
            <a:custGeom>
              <a:avLst/>
              <a:gdLst>
                <a:gd name="connsiteX0" fmla="*/ 198259 w 198258"/>
                <a:gd name="connsiteY0" fmla="*/ 0 h 198259"/>
                <a:gd name="connsiteX1" fmla="*/ 99129 w 198258"/>
                <a:gd name="connsiteY1" fmla="*/ 198260 h 198259"/>
                <a:gd name="connsiteX2" fmla="*/ 0 w 198258"/>
                <a:gd name="connsiteY2" fmla="*/ 0 h 198259"/>
                <a:gd name="connsiteX3" fmla="*/ 198259 w 198258"/>
                <a:gd name="connsiteY3" fmla="*/ 0 h 198259"/>
              </a:gdLst>
              <a:ahLst/>
              <a:cxnLst>
                <a:cxn ang="0">
                  <a:pos x="connsiteX0" y="connsiteY0"/>
                </a:cxn>
                <a:cxn ang="0">
                  <a:pos x="connsiteX1" y="connsiteY1"/>
                </a:cxn>
                <a:cxn ang="0">
                  <a:pos x="connsiteX2" y="connsiteY2"/>
                </a:cxn>
                <a:cxn ang="0">
                  <a:pos x="connsiteX3" y="connsiteY3"/>
                </a:cxn>
              </a:cxnLst>
              <a:rect l="l" t="t" r="r" b="b"/>
              <a:pathLst>
                <a:path w="198258" h="198259">
                  <a:moveTo>
                    <a:pt x="198259" y="0"/>
                  </a:moveTo>
                  <a:lnTo>
                    <a:pt x="99129" y="198260"/>
                  </a:lnTo>
                  <a:lnTo>
                    <a:pt x="0" y="0"/>
                  </a:lnTo>
                  <a:lnTo>
                    <a:pt x="198259" y="0"/>
                  </a:lnTo>
                  <a:close/>
                </a:path>
              </a:pathLst>
            </a:custGeom>
            <a:solidFill>
              <a:srgbClr val="20397B"/>
            </a:solidFill>
            <a:ln w="11998" cap="rnd">
              <a:noFill/>
              <a:prstDash val="solid"/>
              <a:round/>
            </a:ln>
          </p:spPr>
          <p:txBody>
            <a:bodyPr rtlCol="0" anchor="ctr"/>
            <a:lstStyle/>
            <a:p>
              <a:endParaRPr lang="en-CH" sz="4400"/>
            </a:p>
          </p:txBody>
        </p:sp>
        <p:sp>
          <p:nvSpPr>
            <p:cNvPr id="716" name="Freeform 715">
              <a:extLst>
                <a:ext uri="{FF2B5EF4-FFF2-40B4-BE49-F238E27FC236}">
                  <a16:creationId xmlns:a16="http://schemas.microsoft.com/office/drawing/2014/main" id="{2CBB4362-2605-0B4F-B924-A42C2FA66FCA}"/>
                </a:ext>
              </a:extLst>
            </p:cNvPr>
            <p:cNvSpPr/>
            <p:nvPr/>
          </p:nvSpPr>
          <p:spPr>
            <a:xfrm>
              <a:off x="8201404" y="4348764"/>
              <a:ext cx="11999" cy="2538458"/>
            </a:xfrm>
            <a:custGeom>
              <a:avLst/>
              <a:gdLst>
                <a:gd name="connsiteX0" fmla="*/ 0 w 11999"/>
                <a:gd name="connsiteY0" fmla="*/ 0 h 2538458"/>
                <a:gd name="connsiteX1" fmla="*/ 0 w 11999"/>
                <a:gd name="connsiteY1" fmla="*/ 2538459 h 2538458"/>
              </a:gdLst>
              <a:ahLst/>
              <a:cxnLst>
                <a:cxn ang="0">
                  <a:pos x="connsiteX0" y="connsiteY0"/>
                </a:cxn>
                <a:cxn ang="0">
                  <a:pos x="connsiteX1" y="connsiteY1"/>
                </a:cxn>
              </a:cxnLst>
              <a:rect l="l" t="t" r="r" b="b"/>
              <a:pathLst>
                <a:path w="11999" h="2538458">
                  <a:moveTo>
                    <a:pt x="0" y="0"/>
                  </a:moveTo>
                  <a:lnTo>
                    <a:pt x="0" y="2538459"/>
                  </a:lnTo>
                </a:path>
              </a:pathLst>
            </a:custGeom>
            <a:noFill/>
            <a:ln w="26516" cap="sq">
              <a:solidFill>
                <a:srgbClr val="20397B"/>
              </a:solidFill>
              <a:prstDash val="solid"/>
              <a:miter/>
            </a:ln>
          </p:spPr>
          <p:txBody>
            <a:bodyPr rtlCol="0" anchor="ctr"/>
            <a:lstStyle/>
            <a:p>
              <a:endParaRPr lang="en-CH" sz="4400"/>
            </a:p>
          </p:txBody>
        </p:sp>
      </p:grpSp>
      <p:sp>
        <p:nvSpPr>
          <p:cNvPr id="717" name="TextBox 716">
            <a:extLst>
              <a:ext uri="{FF2B5EF4-FFF2-40B4-BE49-F238E27FC236}">
                <a16:creationId xmlns:a16="http://schemas.microsoft.com/office/drawing/2014/main" id="{14105716-7C58-0021-4281-BE61A483FE67}"/>
              </a:ext>
            </a:extLst>
          </p:cNvPr>
          <p:cNvSpPr txBox="1"/>
          <p:nvPr/>
        </p:nvSpPr>
        <p:spPr>
          <a:xfrm>
            <a:off x="4308660" y="7555745"/>
            <a:ext cx="686758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Epithelial barrier disruption</a:t>
            </a:r>
          </a:p>
        </p:txBody>
      </p:sp>
      <p:sp>
        <p:nvSpPr>
          <p:cNvPr id="718" name="TextBox 717">
            <a:extLst>
              <a:ext uri="{FF2B5EF4-FFF2-40B4-BE49-F238E27FC236}">
                <a16:creationId xmlns:a16="http://schemas.microsoft.com/office/drawing/2014/main" id="{3A6CBD2A-0147-655B-1E0D-09915B1CD24C}"/>
              </a:ext>
            </a:extLst>
          </p:cNvPr>
          <p:cNvSpPr txBox="1"/>
          <p:nvPr/>
        </p:nvSpPr>
        <p:spPr>
          <a:xfrm>
            <a:off x="7580954" y="8445069"/>
            <a:ext cx="328968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Permeability</a:t>
            </a:r>
          </a:p>
        </p:txBody>
      </p:sp>
      <p:grpSp>
        <p:nvGrpSpPr>
          <p:cNvPr id="719" name="Graphic 4">
            <a:extLst>
              <a:ext uri="{FF2B5EF4-FFF2-40B4-BE49-F238E27FC236}">
                <a16:creationId xmlns:a16="http://schemas.microsoft.com/office/drawing/2014/main" id="{253471E8-1B99-47A3-E90E-2062BCA33C11}"/>
              </a:ext>
            </a:extLst>
          </p:cNvPr>
          <p:cNvGrpSpPr/>
          <p:nvPr/>
        </p:nvGrpSpPr>
        <p:grpSpPr>
          <a:xfrm>
            <a:off x="6751763" y="8557694"/>
            <a:ext cx="354315" cy="447163"/>
            <a:chOff x="6751763" y="8557694"/>
            <a:chExt cx="354315" cy="447163"/>
          </a:xfrm>
        </p:grpSpPr>
        <p:sp>
          <p:nvSpPr>
            <p:cNvPr id="720" name="Freeform 719">
              <a:extLst>
                <a:ext uri="{FF2B5EF4-FFF2-40B4-BE49-F238E27FC236}">
                  <a16:creationId xmlns:a16="http://schemas.microsoft.com/office/drawing/2014/main" id="{221CA052-1D9C-6F33-1A08-E4FEF2BDEEDE}"/>
                </a:ext>
              </a:extLst>
            </p:cNvPr>
            <p:cNvSpPr/>
            <p:nvPr/>
          </p:nvSpPr>
          <p:spPr>
            <a:xfrm rot="-5400000">
              <a:off x="6705339" y="8604117"/>
              <a:ext cx="447163" cy="354316"/>
            </a:xfrm>
            <a:custGeom>
              <a:avLst/>
              <a:gdLst>
                <a:gd name="connsiteX0" fmla="*/ 651 w 447163"/>
                <a:gd name="connsiteY0" fmla="*/ 239300 h 354316"/>
                <a:gd name="connsiteX1" fmla="*/ 651 w 447163"/>
                <a:gd name="connsiteY1" fmla="*/ 115294 h 354316"/>
                <a:gd name="connsiteX2" fmla="*/ 270661 w 447163"/>
                <a:gd name="connsiteY2" fmla="*/ 115294 h 354316"/>
                <a:gd name="connsiteX3" fmla="*/ 270661 w 447163"/>
                <a:gd name="connsiteY3" fmla="*/ 139 h 354316"/>
                <a:gd name="connsiteX4" fmla="*/ 447815 w 447163"/>
                <a:gd name="connsiteY4" fmla="*/ 177297 h 354316"/>
                <a:gd name="connsiteX5" fmla="*/ 270661 w 447163"/>
                <a:gd name="connsiteY5" fmla="*/ 354455 h 354316"/>
                <a:gd name="connsiteX6" fmla="*/ 270661 w 447163"/>
                <a:gd name="connsiteY6" fmla="*/ 239300 h 354316"/>
                <a:gd name="connsiteX7" fmla="*/ 651 w 447163"/>
                <a:gd name="connsiteY7" fmla="*/ 239300 h 35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163" h="354316">
                  <a:moveTo>
                    <a:pt x="651" y="239300"/>
                  </a:moveTo>
                  <a:lnTo>
                    <a:pt x="651" y="115294"/>
                  </a:lnTo>
                  <a:lnTo>
                    <a:pt x="270661" y="115294"/>
                  </a:lnTo>
                  <a:lnTo>
                    <a:pt x="270661" y="139"/>
                  </a:lnTo>
                  <a:lnTo>
                    <a:pt x="447815" y="177297"/>
                  </a:lnTo>
                  <a:lnTo>
                    <a:pt x="270661" y="354455"/>
                  </a:lnTo>
                  <a:lnTo>
                    <a:pt x="270661" y="239300"/>
                  </a:lnTo>
                  <a:lnTo>
                    <a:pt x="651" y="239300"/>
                  </a:lnTo>
                  <a:close/>
                </a:path>
              </a:pathLst>
            </a:custGeom>
            <a:solidFill>
              <a:srgbClr val="20397B"/>
            </a:solidFill>
            <a:ln w="4364" cap="rnd">
              <a:noFill/>
              <a:prstDash val="solid"/>
              <a:round/>
            </a:ln>
          </p:spPr>
          <p:txBody>
            <a:bodyPr rtlCol="0" anchor="ctr"/>
            <a:lstStyle/>
            <a:p>
              <a:endParaRPr lang="en-CH" sz="4400"/>
            </a:p>
          </p:txBody>
        </p:sp>
        <p:sp>
          <p:nvSpPr>
            <p:cNvPr id="721" name="Freeform 720">
              <a:extLst>
                <a:ext uri="{FF2B5EF4-FFF2-40B4-BE49-F238E27FC236}">
                  <a16:creationId xmlns:a16="http://schemas.microsoft.com/office/drawing/2014/main" id="{0B014547-7C5F-68FC-A7CA-D853AFB8D710}"/>
                </a:ext>
              </a:extLst>
            </p:cNvPr>
            <p:cNvSpPr/>
            <p:nvPr/>
          </p:nvSpPr>
          <p:spPr>
            <a:xfrm rot="-5400000">
              <a:off x="6705339" y="8604117"/>
              <a:ext cx="447163" cy="354316"/>
            </a:xfrm>
            <a:custGeom>
              <a:avLst/>
              <a:gdLst>
                <a:gd name="connsiteX0" fmla="*/ 244972 w 447163"/>
                <a:gd name="connsiteY0" fmla="*/ 115294 h 354316"/>
                <a:gd name="connsiteX1" fmla="*/ 270661 w 447163"/>
                <a:gd name="connsiteY1" fmla="*/ 115294 h 354316"/>
                <a:gd name="connsiteX2" fmla="*/ 270661 w 447163"/>
                <a:gd name="connsiteY2" fmla="*/ 139 h 354316"/>
                <a:gd name="connsiteX3" fmla="*/ 447815 w 447163"/>
                <a:gd name="connsiteY3" fmla="*/ 177297 h 354316"/>
                <a:gd name="connsiteX4" fmla="*/ 270661 w 447163"/>
                <a:gd name="connsiteY4" fmla="*/ 354455 h 354316"/>
                <a:gd name="connsiteX5" fmla="*/ 270661 w 447163"/>
                <a:gd name="connsiteY5" fmla="*/ 239300 h 354316"/>
                <a:gd name="connsiteX6" fmla="*/ 651 w 447163"/>
                <a:gd name="connsiteY6" fmla="*/ 239300 h 354316"/>
                <a:gd name="connsiteX7" fmla="*/ 651 w 447163"/>
                <a:gd name="connsiteY7" fmla="*/ 115294 h 354316"/>
                <a:gd name="connsiteX8" fmla="*/ 171071 w 447163"/>
                <a:gd name="connsiteY8" fmla="*/ 115294 h 354316"/>
                <a:gd name="connsiteX9" fmla="*/ 195491 w 447163"/>
                <a:gd name="connsiteY9" fmla="*/ 139713 h 354316"/>
                <a:gd name="connsiteX10" fmla="*/ 269389 w 447163"/>
                <a:gd name="connsiteY10" fmla="*/ 139713 h 354316"/>
                <a:gd name="connsiteX11" fmla="*/ 244972 w 447163"/>
                <a:gd name="connsiteY11" fmla="*/ 115294 h 354316"/>
                <a:gd name="connsiteX12" fmla="*/ 300575 w 447163"/>
                <a:gd name="connsiteY12" fmla="*/ 170897 h 354316"/>
                <a:gd name="connsiteX13" fmla="*/ 300575 w 447163"/>
                <a:gd name="connsiteY13" fmla="*/ 183696 h 354316"/>
                <a:gd name="connsiteX14" fmla="*/ 306974 w 447163"/>
                <a:gd name="connsiteY14" fmla="*/ 177297 h 354316"/>
                <a:gd name="connsiteX15" fmla="*/ 300575 w 447163"/>
                <a:gd name="connsiteY15" fmla="*/ 170897 h 35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163" h="354316">
                  <a:moveTo>
                    <a:pt x="244972" y="115294"/>
                  </a:moveTo>
                  <a:lnTo>
                    <a:pt x="270661" y="115294"/>
                  </a:lnTo>
                  <a:lnTo>
                    <a:pt x="270661" y="139"/>
                  </a:lnTo>
                  <a:lnTo>
                    <a:pt x="447815" y="177297"/>
                  </a:lnTo>
                  <a:lnTo>
                    <a:pt x="270661" y="354455"/>
                  </a:lnTo>
                  <a:lnTo>
                    <a:pt x="270661" y="239300"/>
                  </a:lnTo>
                  <a:lnTo>
                    <a:pt x="651" y="239300"/>
                  </a:lnTo>
                  <a:lnTo>
                    <a:pt x="651" y="115294"/>
                  </a:lnTo>
                  <a:lnTo>
                    <a:pt x="171071" y="115294"/>
                  </a:lnTo>
                  <a:lnTo>
                    <a:pt x="195491" y="139713"/>
                  </a:lnTo>
                  <a:lnTo>
                    <a:pt x="269389" y="139713"/>
                  </a:lnTo>
                  <a:lnTo>
                    <a:pt x="244972" y="115294"/>
                  </a:lnTo>
                  <a:close/>
                  <a:moveTo>
                    <a:pt x="300575" y="170897"/>
                  </a:moveTo>
                  <a:lnTo>
                    <a:pt x="300575" y="183696"/>
                  </a:lnTo>
                  <a:lnTo>
                    <a:pt x="306974" y="177297"/>
                  </a:lnTo>
                  <a:lnTo>
                    <a:pt x="300575" y="170897"/>
                  </a:lnTo>
                  <a:close/>
                </a:path>
              </a:pathLst>
            </a:custGeom>
            <a:solidFill>
              <a:srgbClr val="000080"/>
            </a:solidFill>
            <a:ln w="4364" cap="rnd">
              <a:noFill/>
              <a:prstDash val="solid"/>
              <a:round/>
            </a:ln>
          </p:spPr>
          <p:txBody>
            <a:bodyPr rtlCol="0" anchor="ctr"/>
            <a:lstStyle/>
            <a:p>
              <a:endParaRPr lang="en-CH" sz="4400"/>
            </a:p>
          </p:txBody>
        </p:sp>
      </p:grpSp>
      <p:sp>
        <p:nvSpPr>
          <p:cNvPr id="722" name="Freeform 721">
            <a:extLst>
              <a:ext uri="{FF2B5EF4-FFF2-40B4-BE49-F238E27FC236}">
                <a16:creationId xmlns:a16="http://schemas.microsoft.com/office/drawing/2014/main" id="{07B9DC92-EB8B-6F6C-E761-936ADDBF638C}"/>
              </a:ext>
            </a:extLst>
          </p:cNvPr>
          <p:cNvSpPr/>
          <p:nvPr/>
        </p:nvSpPr>
        <p:spPr>
          <a:xfrm>
            <a:off x="5958896" y="4940993"/>
            <a:ext cx="4503247" cy="1191993"/>
          </a:xfrm>
          <a:custGeom>
            <a:avLst/>
            <a:gdLst>
              <a:gd name="connsiteX0" fmla="*/ 4500827 w 4503247"/>
              <a:gd name="connsiteY0" fmla="*/ 594704 h 1191993"/>
              <a:gd name="connsiteX1" fmla="*/ 3904819 w 4503247"/>
              <a:gd name="connsiteY1" fmla="*/ -1293 h 1191993"/>
              <a:gd name="connsiteX2" fmla="*/ 593557 w 4503247"/>
              <a:gd name="connsiteY2" fmla="*/ -1293 h 1191993"/>
              <a:gd name="connsiteX3" fmla="*/ -2421 w 4503247"/>
              <a:gd name="connsiteY3" fmla="*/ 594704 h 1191993"/>
              <a:gd name="connsiteX4" fmla="*/ 593557 w 4503247"/>
              <a:gd name="connsiteY4" fmla="*/ 1190701 h 1191993"/>
              <a:gd name="connsiteX5" fmla="*/ 3904819 w 4503247"/>
              <a:gd name="connsiteY5" fmla="*/ 1190701 h 1191993"/>
              <a:gd name="connsiteX6" fmla="*/ 4500827 w 4503247"/>
              <a:gd name="connsiteY6" fmla="*/ 594704 h 119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3247" h="1191993">
                <a:moveTo>
                  <a:pt x="4500827" y="594704"/>
                </a:moveTo>
                <a:cubicBezTo>
                  <a:pt x="4500827" y="265770"/>
                  <a:pt x="4233767" y="-1293"/>
                  <a:pt x="3904819" y="-1293"/>
                </a:cubicBezTo>
                <a:lnTo>
                  <a:pt x="593557" y="-1293"/>
                </a:lnTo>
                <a:cubicBezTo>
                  <a:pt x="264639" y="-1293"/>
                  <a:pt x="-2421" y="265770"/>
                  <a:pt x="-2421" y="594704"/>
                </a:cubicBezTo>
                <a:cubicBezTo>
                  <a:pt x="-2421" y="923639"/>
                  <a:pt x="264639" y="1190701"/>
                  <a:pt x="593557" y="1190701"/>
                </a:cubicBezTo>
                <a:lnTo>
                  <a:pt x="3904819" y="1190701"/>
                </a:lnTo>
                <a:cubicBezTo>
                  <a:pt x="4233767" y="1190701"/>
                  <a:pt x="4500827" y="923639"/>
                  <a:pt x="4500827" y="594704"/>
                </a:cubicBezTo>
                <a:close/>
              </a:path>
            </a:pathLst>
          </a:custGeom>
          <a:solidFill>
            <a:srgbClr val="FFFFFF"/>
          </a:solidFill>
          <a:ln w="3805" cap="rnd">
            <a:noFill/>
            <a:prstDash val="solid"/>
            <a:round/>
          </a:ln>
        </p:spPr>
        <p:txBody>
          <a:bodyPr rtlCol="0" anchor="ctr"/>
          <a:lstStyle/>
          <a:p>
            <a:endParaRPr lang="en-CH" sz="4400"/>
          </a:p>
        </p:txBody>
      </p:sp>
      <p:sp>
        <p:nvSpPr>
          <p:cNvPr id="723" name="TextBox 722">
            <a:extLst>
              <a:ext uri="{FF2B5EF4-FFF2-40B4-BE49-F238E27FC236}">
                <a16:creationId xmlns:a16="http://schemas.microsoft.com/office/drawing/2014/main" id="{0C96742B-FF4F-2AC3-6667-9FD30F179D1B}"/>
              </a:ext>
            </a:extLst>
          </p:cNvPr>
          <p:cNvSpPr txBox="1"/>
          <p:nvPr/>
        </p:nvSpPr>
        <p:spPr>
          <a:xfrm>
            <a:off x="6570277" y="5229806"/>
            <a:ext cx="3603872" cy="769441"/>
          </a:xfrm>
          <a:prstGeom prst="rect">
            <a:avLst/>
          </a:prstGeom>
          <a:noFill/>
        </p:spPr>
        <p:txBody>
          <a:bodyPr wrap="none" rtlCol="0">
            <a:spAutoFit/>
          </a:bodyPr>
          <a:lstStyle/>
          <a:p>
            <a:pPr algn="l"/>
            <a:r>
              <a:rPr lang="en-CH" sz="4400" b="1" spc="0" baseline="0">
                <a:ln/>
                <a:solidFill>
                  <a:srgbClr val="FE0000"/>
                </a:solidFill>
                <a:latin typeface="Arial"/>
                <a:cs typeface="Arial"/>
                <a:sym typeface="Arial"/>
                <a:rtl val="0"/>
              </a:rPr>
              <a:t>Mechanism?</a:t>
            </a:r>
          </a:p>
        </p:txBody>
      </p:sp>
      <p:sp>
        <p:nvSpPr>
          <p:cNvPr id="724" name="Freeform 723">
            <a:extLst>
              <a:ext uri="{FF2B5EF4-FFF2-40B4-BE49-F238E27FC236}">
                <a16:creationId xmlns:a16="http://schemas.microsoft.com/office/drawing/2014/main" id="{B8AFDB1F-15F9-C881-F05E-6993EE103DB3}"/>
              </a:ext>
            </a:extLst>
          </p:cNvPr>
          <p:cNvSpPr/>
          <p:nvPr/>
        </p:nvSpPr>
        <p:spPr>
          <a:xfrm>
            <a:off x="2234367" y="8252808"/>
            <a:ext cx="190834" cy="203575"/>
          </a:xfrm>
          <a:custGeom>
            <a:avLst/>
            <a:gdLst>
              <a:gd name="connsiteX0" fmla="*/ 95399 w 190834"/>
              <a:gd name="connsiteY0" fmla="*/ 274 h 203575"/>
              <a:gd name="connsiteX1" fmla="*/ 190816 w 190834"/>
              <a:gd name="connsiteY1" fmla="*/ 102071 h 203575"/>
              <a:gd name="connsiteX2" fmla="*/ 95399 w 190834"/>
              <a:gd name="connsiteY2" fmla="*/ 203850 h 203575"/>
              <a:gd name="connsiteX3" fmla="*/ -18 w 190834"/>
              <a:gd name="connsiteY3" fmla="*/ 102071 h 203575"/>
              <a:gd name="connsiteX4" fmla="*/ 95399 w 190834"/>
              <a:gd name="connsiteY4" fmla="*/ 274 h 203575"/>
              <a:gd name="connsiteX5" fmla="*/ 95399 w 190834"/>
              <a:gd name="connsiteY5" fmla="*/ 39546 h 203575"/>
              <a:gd name="connsiteX6" fmla="*/ 39224 w 190834"/>
              <a:gd name="connsiteY6" fmla="*/ 102071 h 203575"/>
              <a:gd name="connsiteX7" fmla="*/ 95399 w 190834"/>
              <a:gd name="connsiteY7" fmla="*/ 164596 h 203575"/>
              <a:gd name="connsiteX8" fmla="*/ 151556 w 190834"/>
              <a:gd name="connsiteY8" fmla="*/ 102071 h 203575"/>
              <a:gd name="connsiteX9" fmla="*/ 95399 w 190834"/>
              <a:gd name="connsiteY9" fmla="*/ 39546 h 20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834" h="203575">
                <a:moveTo>
                  <a:pt x="95399" y="274"/>
                </a:moveTo>
                <a:cubicBezTo>
                  <a:pt x="148056" y="274"/>
                  <a:pt x="190816" y="45885"/>
                  <a:pt x="190816" y="102071"/>
                </a:cubicBezTo>
                <a:cubicBezTo>
                  <a:pt x="190816" y="158239"/>
                  <a:pt x="148056" y="203850"/>
                  <a:pt x="95399" y="203850"/>
                </a:cubicBezTo>
                <a:cubicBezTo>
                  <a:pt x="42724" y="203850"/>
                  <a:pt x="-18" y="158239"/>
                  <a:pt x="-18" y="102071"/>
                </a:cubicBezTo>
                <a:cubicBezTo>
                  <a:pt x="-18" y="45885"/>
                  <a:pt x="42724" y="274"/>
                  <a:pt x="95399" y="274"/>
                </a:cubicBezTo>
                <a:close/>
                <a:moveTo>
                  <a:pt x="95399" y="39546"/>
                </a:moveTo>
                <a:cubicBezTo>
                  <a:pt x="63667" y="39546"/>
                  <a:pt x="39224" y="68223"/>
                  <a:pt x="39224" y="102071"/>
                </a:cubicBezTo>
                <a:cubicBezTo>
                  <a:pt x="39224" y="135900"/>
                  <a:pt x="63667" y="164596"/>
                  <a:pt x="95399" y="164596"/>
                </a:cubicBezTo>
                <a:cubicBezTo>
                  <a:pt x="127132" y="164596"/>
                  <a:pt x="151556" y="135900"/>
                  <a:pt x="151556" y="102071"/>
                </a:cubicBezTo>
                <a:cubicBezTo>
                  <a:pt x="151556" y="68223"/>
                  <a:pt x="127132" y="39546"/>
                  <a:pt x="95399" y="39546"/>
                </a:cubicBezTo>
                <a:close/>
              </a:path>
            </a:pathLst>
          </a:custGeom>
          <a:solidFill>
            <a:srgbClr val="20397B"/>
          </a:solidFill>
          <a:ln w="18832" cap="rnd">
            <a:noFill/>
            <a:prstDash val="solid"/>
            <a:round/>
          </a:ln>
        </p:spPr>
        <p:txBody>
          <a:bodyPr rtlCol="0" anchor="ctr"/>
          <a:lstStyle/>
          <a:p>
            <a:endParaRPr lang="en-CH" sz="4400" dirty="0"/>
          </a:p>
        </p:txBody>
      </p:sp>
      <p:sp>
        <p:nvSpPr>
          <p:cNvPr id="725" name="Freeform 724">
            <a:extLst>
              <a:ext uri="{FF2B5EF4-FFF2-40B4-BE49-F238E27FC236}">
                <a16:creationId xmlns:a16="http://schemas.microsoft.com/office/drawing/2014/main" id="{EF7FA3C1-3387-CF57-D579-D4F3D99BA872}"/>
              </a:ext>
            </a:extLst>
          </p:cNvPr>
          <p:cNvSpPr/>
          <p:nvPr/>
        </p:nvSpPr>
        <p:spPr>
          <a:xfrm>
            <a:off x="2234367" y="8252827"/>
            <a:ext cx="190834" cy="203556"/>
          </a:xfrm>
          <a:custGeom>
            <a:avLst/>
            <a:gdLst>
              <a:gd name="connsiteX0" fmla="*/ 190816 w 190834"/>
              <a:gd name="connsiteY0" fmla="*/ 102052 h 203556"/>
              <a:gd name="connsiteX1" fmla="*/ 95399 w 190834"/>
              <a:gd name="connsiteY1" fmla="*/ 203830 h 203556"/>
              <a:gd name="connsiteX2" fmla="*/ -18 w 190834"/>
              <a:gd name="connsiteY2" fmla="*/ 102052 h 203556"/>
              <a:gd name="connsiteX3" fmla="*/ 95399 w 190834"/>
              <a:gd name="connsiteY3" fmla="*/ 274 h 203556"/>
              <a:gd name="connsiteX4" fmla="*/ 190816 w 190834"/>
              <a:gd name="connsiteY4" fmla="*/ 102052 h 20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34" h="203556">
                <a:moveTo>
                  <a:pt x="190816" y="102052"/>
                </a:moveTo>
                <a:cubicBezTo>
                  <a:pt x="190816" y="158262"/>
                  <a:pt x="148097" y="203830"/>
                  <a:pt x="95399" y="203830"/>
                </a:cubicBezTo>
                <a:cubicBezTo>
                  <a:pt x="42702" y="203830"/>
                  <a:pt x="-18" y="158262"/>
                  <a:pt x="-18" y="102052"/>
                </a:cubicBezTo>
                <a:cubicBezTo>
                  <a:pt x="-18" y="45842"/>
                  <a:pt x="42702" y="274"/>
                  <a:pt x="95399" y="274"/>
                </a:cubicBezTo>
                <a:cubicBezTo>
                  <a:pt x="148097" y="274"/>
                  <a:pt x="190816" y="45842"/>
                  <a:pt x="190816" y="102052"/>
                </a:cubicBezTo>
                <a:close/>
              </a:path>
            </a:pathLst>
          </a:custGeom>
          <a:solidFill>
            <a:srgbClr val="FE0000"/>
          </a:solidFill>
          <a:ln w="18832" cap="rnd">
            <a:solidFill>
              <a:srgbClr val="000080"/>
            </a:solidFill>
            <a:prstDash val="solid"/>
            <a:round/>
          </a:ln>
        </p:spPr>
        <p:txBody>
          <a:bodyPr rtlCol="0" anchor="ctr"/>
          <a:lstStyle/>
          <a:p>
            <a:endParaRPr lang="en-CH" sz="4400"/>
          </a:p>
        </p:txBody>
      </p:sp>
      <p:pic>
        <p:nvPicPr>
          <p:cNvPr id="726" name="Picture 725">
            <a:extLst>
              <a:ext uri="{FF2B5EF4-FFF2-40B4-BE49-F238E27FC236}">
                <a16:creationId xmlns:a16="http://schemas.microsoft.com/office/drawing/2014/main" id="{0A2CBEFF-02EB-A389-8AFD-9A8B8663FEFE}"/>
              </a:ext>
            </a:extLst>
          </p:cNvPr>
          <p:cNvPicPr>
            <a:picLocks noChangeAspect="1"/>
          </p:cNvPicPr>
          <p:nvPr/>
        </p:nvPicPr>
        <p:blipFill>
          <a:blip r:embed="rId7"/>
          <a:stretch>
            <a:fillRect/>
          </a:stretch>
        </p:blipFill>
        <p:spPr>
          <a:xfrm>
            <a:off x="1714401" y="12054636"/>
            <a:ext cx="3114589" cy="2925826"/>
          </a:xfrm>
          <a:prstGeom prst="rect">
            <a:avLst/>
          </a:prstGeom>
        </p:spPr>
      </p:pic>
      <p:pic>
        <p:nvPicPr>
          <p:cNvPr id="727" name="Picture 726">
            <a:extLst>
              <a:ext uri="{FF2B5EF4-FFF2-40B4-BE49-F238E27FC236}">
                <a16:creationId xmlns:a16="http://schemas.microsoft.com/office/drawing/2014/main" id="{D33EB724-F6C0-CC3B-7938-0747BE154251}"/>
              </a:ext>
            </a:extLst>
          </p:cNvPr>
          <p:cNvPicPr>
            <a:picLocks noChangeAspect="1"/>
          </p:cNvPicPr>
          <p:nvPr/>
        </p:nvPicPr>
        <p:blipFill>
          <a:blip r:embed="rId8"/>
          <a:stretch>
            <a:fillRect/>
          </a:stretch>
        </p:blipFill>
        <p:spPr>
          <a:xfrm>
            <a:off x="6596611" y="12054636"/>
            <a:ext cx="3114589" cy="2925826"/>
          </a:xfrm>
          <a:prstGeom prst="rect">
            <a:avLst/>
          </a:prstGeom>
        </p:spPr>
      </p:pic>
      <p:sp>
        <p:nvSpPr>
          <p:cNvPr id="728" name="TextBox 727">
            <a:extLst>
              <a:ext uri="{FF2B5EF4-FFF2-40B4-BE49-F238E27FC236}">
                <a16:creationId xmlns:a16="http://schemas.microsoft.com/office/drawing/2014/main" id="{F48993FC-7E3F-3F84-7922-0E44EF30CA9F}"/>
              </a:ext>
            </a:extLst>
          </p:cNvPr>
          <p:cNvSpPr txBox="1"/>
          <p:nvPr/>
        </p:nvSpPr>
        <p:spPr>
          <a:xfrm rot="18900000">
            <a:off x="16389681" y="11101365"/>
            <a:ext cx="1189749"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P20</a:t>
            </a:r>
          </a:p>
        </p:txBody>
      </p:sp>
      <p:sp>
        <p:nvSpPr>
          <p:cNvPr id="729" name="TextBox 728">
            <a:extLst>
              <a:ext uri="{FF2B5EF4-FFF2-40B4-BE49-F238E27FC236}">
                <a16:creationId xmlns:a16="http://schemas.microsoft.com/office/drawing/2014/main" id="{EE8EAD8D-60F5-D2D0-0DB5-B9ED5F37A652}"/>
              </a:ext>
            </a:extLst>
          </p:cNvPr>
          <p:cNvSpPr txBox="1"/>
          <p:nvPr/>
        </p:nvSpPr>
        <p:spPr>
          <a:xfrm rot="18900000">
            <a:off x="17284392" y="11107720"/>
            <a:ext cx="1189749"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P80</a:t>
            </a:r>
          </a:p>
        </p:txBody>
      </p:sp>
      <p:sp>
        <p:nvSpPr>
          <p:cNvPr id="730" name="TextBox 729">
            <a:extLst>
              <a:ext uri="{FF2B5EF4-FFF2-40B4-BE49-F238E27FC236}">
                <a16:creationId xmlns:a16="http://schemas.microsoft.com/office/drawing/2014/main" id="{2A67DBAD-C836-371C-F724-0CBE913A443B}"/>
              </a:ext>
            </a:extLst>
          </p:cNvPr>
          <p:cNvSpPr txBox="1"/>
          <p:nvPr/>
        </p:nvSpPr>
        <p:spPr>
          <a:xfrm rot="18900000">
            <a:off x="21194325" y="11140901"/>
            <a:ext cx="1189749"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P20</a:t>
            </a:r>
          </a:p>
        </p:txBody>
      </p:sp>
      <p:sp>
        <p:nvSpPr>
          <p:cNvPr id="731" name="TextBox 730">
            <a:extLst>
              <a:ext uri="{FF2B5EF4-FFF2-40B4-BE49-F238E27FC236}">
                <a16:creationId xmlns:a16="http://schemas.microsoft.com/office/drawing/2014/main" id="{972A3AE2-7E91-F609-576E-2719FBF3F8D6}"/>
              </a:ext>
            </a:extLst>
          </p:cNvPr>
          <p:cNvSpPr txBox="1"/>
          <p:nvPr/>
        </p:nvSpPr>
        <p:spPr>
          <a:xfrm rot="18900000">
            <a:off x="22089036" y="11147256"/>
            <a:ext cx="1189749"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P80</a:t>
            </a:r>
          </a:p>
        </p:txBody>
      </p:sp>
    </p:spTree>
    <p:extLst>
      <p:ext uri="{BB962C8B-B14F-4D97-AF65-F5344CB8AC3E}">
        <p14:creationId xmlns:p14="http://schemas.microsoft.com/office/powerpoint/2010/main" val="224460290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aphic 4">
            <a:extLst>
              <a:ext uri="{FF2B5EF4-FFF2-40B4-BE49-F238E27FC236}">
                <a16:creationId xmlns:a16="http://schemas.microsoft.com/office/drawing/2014/main" id="{EE00E802-B746-5E2E-2A6A-9ACC6D6EA0E3}"/>
              </a:ext>
            </a:extLst>
          </p:cNvPr>
          <p:cNvGrpSpPr/>
          <p:nvPr/>
        </p:nvGrpSpPr>
        <p:grpSpPr>
          <a:xfrm>
            <a:off x="4062" y="0"/>
            <a:ext cx="32394235" cy="21597548"/>
            <a:chOff x="4062" y="0"/>
            <a:chExt cx="32394235" cy="21597548"/>
          </a:xfrm>
        </p:grpSpPr>
        <p:sp>
          <p:nvSpPr>
            <p:cNvPr id="8" name="Freeform 7">
              <a:extLst>
                <a:ext uri="{FF2B5EF4-FFF2-40B4-BE49-F238E27FC236}">
                  <a16:creationId xmlns:a16="http://schemas.microsoft.com/office/drawing/2014/main" id="{781222E9-4062-E4C1-AA6E-F4ECE8688EF6}"/>
                </a:ext>
              </a:extLst>
            </p:cNvPr>
            <p:cNvSpPr/>
            <p:nvPr/>
          </p:nvSpPr>
          <p:spPr>
            <a:xfrm>
              <a:off x="4062" y="0"/>
              <a:ext cx="32394235" cy="21597548"/>
            </a:xfrm>
            <a:custGeom>
              <a:avLst/>
              <a:gdLst>
                <a:gd name="connsiteX0" fmla="*/ 4039 w 32394235"/>
                <a:gd name="connsiteY0" fmla="*/ 2693 h 21597548"/>
                <a:gd name="connsiteX1" fmla="*/ 32398276 w 32394235"/>
                <a:gd name="connsiteY1" fmla="*/ 2693 h 21597548"/>
                <a:gd name="connsiteX2" fmla="*/ 32398276 w 32394235"/>
                <a:gd name="connsiteY2" fmla="*/ 21600242 h 21597548"/>
                <a:gd name="connsiteX3" fmla="*/ 4041 w 32394235"/>
                <a:gd name="connsiteY3" fmla="*/ 21600242 h 21597548"/>
              </a:gdLst>
              <a:ahLst/>
              <a:cxnLst>
                <a:cxn ang="0">
                  <a:pos x="connsiteX0" y="connsiteY0"/>
                </a:cxn>
                <a:cxn ang="0">
                  <a:pos x="connsiteX1" y="connsiteY1"/>
                </a:cxn>
                <a:cxn ang="0">
                  <a:pos x="connsiteX2" y="connsiteY2"/>
                </a:cxn>
                <a:cxn ang="0">
                  <a:pos x="connsiteX3" y="connsiteY3"/>
                </a:cxn>
              </a:cxnLst>
              <a:rect l="l" t="t" r="r" b="b"/>
              <a:pathLst>
                <a:path w="32394235" h="21597548">
                  <a:moveTo>
                    <a:pt x="4039" y="2693"/>
                  </a:moveTo>
                  <a:lnTo>
                    <a:pt x="32398276" y="2693"/>
                  </a:lnTo>
                  <a:lnTo>
                    <a:pt x="32398276" y="21600242"/>
                  </a:lnTo>
                  <a:lnTo>
                    <a:pt x="4041" y="21600242"/>
                  </a:lnTo>
                  <a:close/>
                </a:path>
              </a:pathLst>
            </a:custGeom>
            <a:solidFill>
              <a:srgbClr val="AEBDE9"/>
            </a:solidFill>
            <a:ln w="12696" cap="rnd">
              <a:noFill/>
              <a:prstDash val="solid"/>
              <a:round/>
            </a:ln>
          </p:spPr>
          <p:txBody>
            <a:bodyPr rtlCol="0" anchor="ctr"/>
            <a:lstStyle/>
            <a:p>
              <a:endParaRPr lang="en-CH" sz="4000"/>
            </a:p>
          </p:txBody>
        </p:sp>
        <p:sp>
          <p:nvSpPr>
            <p:cNvPr id="9" name="Freeform 8">
              <a:extLst>
                <a:ext uri="{FF2B5EF4-FFF2-40B4-BE49-F238E27FC236}">
                  <a16:creationId xmlns:a16="http://schemas.microsoft.com/office/drawing/2014/main" id="{63CC9D9F-4809-7F78-5F27-2613F92BEF3D}"/>
                </a:ext>
              </a:extLst>
            </p:cNvPr>
            <p:cNvSpPr/>
            <p:nvPr/>
          </p:nvSpPr>
          <p:spPr>
            <a:xfrm>
              <a:off x="596989" y="914313"/>
              <a:ext cx="20739709" cy="5113720"/>
            </a:xfrm>
            <a:custGeom>
              <a:avLst/>
              <a:gdLst>
                <a:gd name="connsiteX0" fmla="*/ 20746306 w 20739709"/>
                <a:gd name="connsiteY0" fmla="*/ 400670 h 5113720"/>
                <a:gd name="connsiteX1" fmla="*/ 20343542 w 20739709"/>
                <a:gd name="connsiteY1" fmla="*/ -2144 h 5113720"/>
                <a:gd name="connsiteX2" fmla="*/ 409363 w 20739709"/>
                <a:gd name="connsiteY2" fmla="*/ -2144 h 5113720"/>
                <a:gd name="connsiteX3" fmla="*/ 6597 w 20739709"/>
                <a:gd name="connsiteY3" fmla="*/ 400670 h 5113720"/>
                <a:gd name="connsiteX4" fmla="*/ 6597 w 20739709"/>
                <a:gd name="connsiteY4" fmla="*/ 4708763 h 5113720"/>
                <a:gd name="connsiteX5" fmla="*/ 409363 w 20739709"/>
                <a:gd name="connsiteY5" fmla="*/ 5111577 h 5113720"/>
                <a:gd name="connsiteX6" fmla="*/ 20343542 w 20739709"/>
                <a:gd name="connsiteY6" fmla="*/ 5111577 h 5113720"/>
                <a:gd name="connsiteX7" fmla="*/ 20746306 w 20739709"/>
                <a:gd name="connsiteY7" fmla="*/ 4708763 h 5113720"/>
                <a:gd name="connsiteX8" fmla="*/ 20746306 w 20739709"/>
                <a:gd name="connsiteY8" fmla="*/ 400670 h 511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39709" h="5113720">
                  <a:moveTo>
                    <a:pt x="20746306" y="400670"/>
                  </a:moveTo>
                  <a:cubicBezTo>
                    <a:pt x="20746306" y="178353"/>
                    <a:pt x="20565768" y="-2144"/>
                    <a:pt x="20343542" y="-2144"/>
                  </a:cubicBezTo>
                  <a:lnTo>
                    <a:pt x="409363" y="-2144"/>
                  </a:lnTo>
                  <a:cubicBezTo>
                    <a:pt x="187032" y="-2144"/>
                    <a:pt x="6597" y="178353"/>
                    <a:pt x="6597" y="400670"/>
                  </a:cubicBezTo>
                  <a:lnTo>
                    <a:pt x="6597" y="4708763"/>
                  </a:lnTo>
                  <a:cubicBezTo>
                    <a:pt x="6597" y="4931081"/>
                    <a:pt x="187032" y="5111577"/>
                    <a:pt x="409363" y="5111577"/>
                  </a:cubicBezTo>
                  <a:lnTo>
                    <a:pt x="20343542" y="5111577"/>
                  </a:lnTo>
                  <a:cubicBezTo>
                    <a:pt x="20565768" y="5111577"/>
                    <a:pt x="20746306" y="4931081"/>
                    <a:pt x="20746306" y="4708763"/>
                  </a:cubicBezTo>
                  <a:lnTo>
                    <a:pt x="20746306" y="400670"/>
                  </a:lnTo>
                  <a:close/>
                </a:path>
              </a:pathLst>
            </a:custGeom>
            <a:solidFill>
              <a:srgbClr val="DBE9FF"/>
            </a:solidFill>
            <a:ln w="24773" cap="rnd">
              <a:solidFill>
                <a:srgbClr val="011893"/>
              </a:solidFill>
              <a:prstDash val="solid"/>
              <a:round/>
            </a:ln>
          </p:spPr>
          <p:txBody>
            <a:bodyPr rtlCol="0" anchor="ctr"/>
            <a:lstStyle/>
            <a:p>
              <a:endParaRPr lang="en-CH" sz="4800"/>
            </a:p>
          </p:txBody>
        </p:sp>
        <p:sp>
          <p:nvSpPr>
            <p:cNvPr id="10" name="Freeform 9">
              <a:extLst>
                <a:ext uri="{FF2B5EF4-FFF2-40B4-BE49-F238E27FC236}">
                  <a16:creationId xmlns:a16="http://schemas.microsoft.com/office/drawing/2014/main" id="{B92A93B0-24E8-8575-8998-5F0941D88E0C}"/>
                </a:ext>
              </a:extLst>
            </p:cNvPr>
            <p:cNvSpPr/>
            <p:nvPr/>
          </p:nvSpPr>
          <p:spPr>
            <a:xfrm>
              <a:off x="596989" y="6811678"/>
              <a:ext cx="20739709" cy="3575230"/>
            </a:xfrm>
            <a:custGeom>
              <a:avLst/>
              <a:gdLst>
                <a:gd name="connsiteX0" fmla="*/ 20746306 w 20739709"/>
                <a:gd name="connsiteY0" fmla="*/ 367614 h 3575230"/>
                <a:gd name="connsiteX1" fmla="*/ 20378280 w 20739709"/>
                <a:gd name="connsiteY1" fmla="*/ -461 h 3575230"/>
                <a:gd name="connsiteX2" fmla="*/ 374727 w 20739709"/>
                <a:gd name="connsiteY2" fmla="*/ -461 h 3575230"/>
                <a:gd name="connsiteX3" fmla="*/ 6597 w 20739709"/>
                <a:gd name="connsiteY3" fmla="*/ 367614 h 3575230"/>
                <a:gd name="connsiteX4" fmla="*/ 6597 w 20739709"/>
                <a:gd name="connsiteY4" fmla="*/ 3206694 h 3575230"/>
                <a:gd name="connsiteX5" fmla="*/ 374727 w 20739709"/>
                <a:gd name="connsiteY5" fmla="*/ 3574770 h 3575230"/>
                <a:gd name="connsiteX6" fmla="*/ 20378280 w 20739709"/>
                <a:gd name="connsiteY6" fmla="*/ 3574770 h 3575230"/>
                <a:gd name="connsiteX7" fmla="*/ 20746306 w 20739709"/>
                <a:gd name="connsiteY7" fmla="*/ 3206694 h 3575230"/>
                <a:gd name="connsiteX8" fmla="*/ 20746306 w 20739709"/>
                <a:gd name="connsiteY8" fmla="*/ 367614 h 357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39709" h="3575230">
                  <a:moveTo>
                    <a:pt x="20746306" y="367614"/>
                  </a:moveTo>
                  <a:cubicBezTo>
                    <a:pt x="20746306" y="164467"/>
                    <a:pt x="20581426" y="-461"/>
                    <a:pt x="20378280" y="-461"/>
                  </a:cubicBezTo>
                  <a:lnTo>
                    <a:pt x="374727" y="-461"/>
                  </a:lnTo>
                  <a:cubicBezTo>
                    <a:pt x="171581" y="-461"/>
                    <a:pt x="6597" y="164467"/>
                    <a:pt x="6597" y="367614"/>
                  </a:cubicBezTo>
                  <a:lnTo>
                    <a:pt x="6597" y="3206694"/>
                  </a:lnTo>
                  <a:cubicBezTo>
                    <a:pt x="6597" y="3409841"/>
                    <a:pt x="171581" y="3574770"/>
                    <a:pt x="374727" y="3574770"/>
                  </a:cubicBezTo>
                  <a:lnTo>
                    <a:pt x="20378280" y="3574770"/>
                  </a:lnTo>
                  <a:cubicBezTo>
                    <a:pt x="20581426" y="3574770"/>
                    <a:pt x="20746306" y="3409841"/>
                    <a:pt x="20746306" y="3206694"/>
                  </a:cubicBezTo>
                  <a:lnTo>
                    <a:pt x="20746306" y="367614"/>
                  </a:lnTo>
                  <a:close/>
                </a:path>
              </a:pathLst>
            </a:custGeom>
            <a:solidFill>
              <a:srgbClr val="DBE9FF"/>
            </a:solidFill>
            <a:ln w="24139" cap="rnd">
              <a:solidFill>
                <a:srgbClr val="011893"/>
              </a:solidFill>
              <a:prstDash val="solid"/>
              <a:round/>
            </a:ln>
          </p:spPr>
          <p:txBody>
            <a:bodyPr rtlCol="0" anchor="ctr"/>
            <a:lstStyle/>
            <a:p>
              <a:endParaRPr lang="en-CH" sz="4000"/>
            </a:p>
          </p:txBody>
        </p:sp>
        <p:sp>
          <p:nvSpPr>
            <p:cNvPr id="11" name="Freeform 10">
              <a:extLst>
                <a:ext uri="{FF2B5EF4-FFF2-40B4-BE49-F238E27FC236}">
                  <a16:creationId xmlns:a16="http://schemas.microsoft.com/office/drawing/2014/main" id="{5BBAE1D3-051C-5836-8B74-AD3C9F94B517}"/>
                </a:ext>
              </a:extLst>
            </p:cNvPr>
            <p:cNvSpPr/>
            <p:nvPr/>
          </p:nvSpPr>
          <p:spPr>
            <a:xfrm>
              <a:off x="609057" y="11358575"/>
              <a:ext cx="31241552" cy="9789731"/>
            </a:xfrm>
            <a:custGeom>
              <a:avLst/>
              <a:gdLst>
                <a:gd name="connsiteX0" fmla="*/ 31249876 w 31241552"/>
                <a:gd name="connsiteY0" fmla="*/ 475136 h 9789731"/>
                <a:gd name="connsiteX1" fmla="*/ 30776880 w 31241552"/>
                <a:gd name="connsiteY1" fmla="*/ 2050 h 9789731"/>
                <a:gd name="connsiteX2" fmla="*/ 481478 w 31241552"/>
                <a:gd name="connsiteY2" fmla="*/ 2050 h 9789731"/>
                <a:gd name="connsiteX3" fmla="*/ 8324 w 31241552"/>
                <a:gd name="connsiteY3" fmla="*/ 475136 h 9789731"/>
                <a:gd name="connsiteX4" fmla="*/ 8324 w 31241552"/>
                <a:gd name="connsiteY4" fmla="*/ 9318697 h 9789731"/>
                <a:gd name="connsiteX5" fmla="*/ 481478 w 31241552"/>
                <a:gd name="connsiteY5" fmla="*/ 9791782 h 9789731"/>
                <a:gd name="connsiteX6" fmla="*/ 30776880 w 31241552"/>
                <a:gd name="connsiteY6" fmla="*/ 9791782 h 9789731"/>
                <a:gd name="connsiteX7" fmla="*/ 31249876 w 31241552"/>
                <a:gd name="connsiteY7" fmla="*/ 9318697 h 9789731"/>
                <a:gd name="connsiteX8" fmla="*/ 31249876 w 31241552"/>
                <a:gd name="connsiteY8" fmla="*/ 475136 h 978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41552" h="9789731">
                  <a:moveTo>
                    <a:pt x="31249876" y="475136"/>
                  </a:moveTo>
                  <a:cubicBezTo>
                    <a:pt x="31249876" y="214025"/>
                    <a:pt x="31037904" y="2050"/>
                    <a:pt x="30776880" y="2050"/>
                  </a:cubicBezTo>
                  <a:lnTo>
                    <a:pt x="481478" y="2050"/>
                  </a:lnTo>
                  <a:cubicBezTo>
                    <a:pt x="220299" y="2050"/>
                    <a:pt x="8324" y="214025"/>
                    <a:pt x="8324" y="475136"/>
                  </a:cubicBezTo>
                  <a:lnTo>
                    <a:pt x="8324" y="9318697"/>
                  </a:lnTo>
                  <a:cubicBezTo>
                    <a:pt x="8324" y="9579808"/>
                    <a:pt x="220299" y="9791782"/>
                    <a:pt x="481478" y="9791782"/>
                  </a:cubicBezTo>
                  <a:lnTo>
                    <a:pt x="30776880" y="9791782"/>
                  </a:lnTo>
                  <a:cubicBezTo>
                    <a:pt x="31037904" y="9791782"/>
                    <a:pt x="31249876" y="9579808"/>
                    <a:pt x="31249876" y="9318697"/>
                  </a:cubicBezTo>
                  <a:lnTo>
                    <a:pt x="31249876" y="475136"/>
                  </a:lnTo>
                  <a:close/>
                </a:path>
              </a:pathLst>
            </a:custGeom>
            <a:solidFill>
              <a:srgbClr val="DBE9FF"/>
            </a:solidFill>
            <a:ln w="25404" cap="rnd">
              <a:solidFill>
                <a:srgbClr val="011893"/>
              </a:solidFill>
              <a:prstDash val="solid"/>
              <a:round/>
            </a:ln>
          </p:spPr>
          <p:txBody>
            <a:bodyPr rtlCol="0" anchor="ctr"/>
            <a:lstStyle/>
            <a:p>
              <a:endParaRPr lang="en-CH" sz="4000" dirty="0"/>
            </a:p>
          </p:txBody>
        </p:sp>
        <p:sp>
          <p:nvSpPr>
            <p:cNvPr id="12" name="Freeform 11">
              <a:extLst>
                <a:ext uri="{FF2B5EF4-FFF2-40B4-BE49-F238E27FC236}">
                  <a16:creationId xmlns:a16="http://schemas.microsoft.com/office/drawing/2014/main" id="{703A3B4B-6AC5-03A4-BE0B-DBC27B6CFECC}"/>
                </a:ext>
              </a:extLst>
            </p:cNvPr>
            <p:cNvSpPr/>
            <p:nvPr/>
          </p:nvSpPr>
          <p:spPr>
            <a:xfrm>
              <a:off x="21765851" y="933427"/>
              <a:ext cx="10084880" cy="9453478"/>
            </a:xfrm>
            <a:custGeom>
              <a:avLst/>
              <a:gdLst>
                <a:gd name="connsiteX0" fmla="*/ 10096676 w 10084880"/>
                <a:gd name="connsiteY0" fmla="*/ 396239 h 9453478"/>
                <a:gd name="connsiteX1" fmla="*/ 9699028 w 10084880"/>
                <a:gd name="connsiteY1" fmla="*/ -1425 h 9453478"/>
                <a:gd name="connsiteX2" fmla="*/ 409443 w 10084880"/>
                <a:gd name="connsiteY2" fmla="*/ -1425 h 9453478"/>
                <a:gd name="connsiteX3" fmla="*/ 11795 w 10084880"/>
                <a:gd name="connsiteY3" fmla="*/ 396239 h 9453478"/>
                <a:gd name="connsiteX4" fmla="*/ 11795 w 10084880"/>
                <a:gd name="connsiteY4" fmla="*/ 9054389 h 9453478"/>
                <a:gd name="connsiteX5" fmla="*/ 409443 w 10084880"/>
                <a:gd name="connsiteY5" fmla="*/ 9452053 h 9453478"/>
                <a:gd name="connsiteX6" fmla="*/ 9699028 w 10084880"/>
                <a:gd name="connsiteY6" fmla="*/ 9452053 h 9453478"/>
                <a:gd name="connsiteX7" fmla="*/ 10096676 w 10084880"/>
                <a:gd name="connsiteY7" fmla="*/ 9054389 h 9453478"/>
                <a:gd name="connsiteX8" fmla="*/ 10096676 w 10084880"/>
                <a:gd name="connsiteY8" fmla="*/ 396239 h 945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84880" h="9453478">
                  <a:moveTo>
                    <a:pt x="10096676" y="396239"/>
                  </a:moveTo>
                  <a:cubicBezTo>
                    <a:pt x="10096676" y="176752"/>
                    <a:pt x="9918527" y="-1425"/>
                    <a:pt x="9699028" y="-1425"/>
                  </a:cubicBezTo>
                  <a:lnTo>
                    <a:pt x="409443" y="-1425"/>
                  </a:lnTo>
                  <a:cubicBezTo>
                    <a:pt x="189996" y="-1425"/>
                    <a:pt x="11795" y="176752"/>
                    <a:pt x="11795" y="396239"/>
                  </a:cubicBezTo>
                  <a:lnTo>
                    <a:pt x="11795" y="9054389"/>
                  </a:lnTo>
                  <a:cubicBezTo>
                    <a:pt x="11795" y="9273854"/>
                    <a:pt x="189996" y="9452053"/>
                    <a:pt x="409443" y="9452053"/>
                  </a:cubicBezTo>
                  <a:lnTo>
                    <a:pt x="9699028" y="9452053"/>
                  </a:lnTo>
                  <a:cubicBezTo>
                    <a:pt x="9918527" y="9452053"/>
                    <a:pt x="10096676" y="9273854"/>
                    <a:pt x="10096676" y="9054389"/>
                  </a:cubicBezTo>
                  <a:lnTo>
                    <a:pt x="10096676" y="396239"/>
                  </a:lnTo>
                  <a:close/>
                </a:path>
              </a:pathLst>
            </a:custGeom>
            <a:solidFill>
              <a:srgbClr val="DBE9FF"/>
            </a:solidFill>
            <a:ln w="29412" cap="rnd">
              <a:solidFill>
                <a:srgbClr val="011893"/>
              </a:solidFill>
              <a:prstDash val="solid"/>
              <a:round/>
            </a:ln>
          </p:spPr>
          <p:txBody>
            <a:bodyPr rtlCol="0" anchor="ctr"/>
            <a:lstStyle/>
            <a:p>
              <a:endParaRPr lang="en-CH" sz="4000"/>
            </a:p>
          </p:txBody>
        </p:sp>
        <p:grpSp>
          <p:nvGrpSpPr>
            <p:cNvPr id="13" name="Graphic 4">
              <a:extLst>
                <a:ext uri="{FF2B5EF4-FFF2-40B4-BE49-F238E27FC236}">
                  <a16:creationId xmlns:a16="http://schemas.microsoft.com/office/drawing/2014/main" id="{DE33E49F-31E0-3135-EDCD-67F584F0F9A6}"/>
                </a:ext>
              </a:extLst>
            </p:cNvPr>
            <p:cNvGrpSpPr/>
            <p:nvPr/>
          </p:nvGrpSpPr>
          <p:grpSpPr>
            <a:xfrm>
              <a:off x="1277531" y="373624"/>
              <a:ext cx="5833737" cy="1119600"/>
              <a:chOff x="1277531" y="373624"/>
              <a:chExt cx="5833737" cy="1119600"/>
            </a:xfrm>
          </p:grpSpPr>
          <p:sp>
            <p:nvSpPr>
              <p:cNvPr id="14" name="Freeform 13">
                <a:extLst>
                  <a:ext uri="{FF2B5EF4-FFF2-40B4-BE49-F238E27FC236}">
                    <a16:creationId xmlns:a16="http://schemas.microsoft.com/office/drawing/2014/main" id="{39C76E05-4574-47CC-DF2C-A444AD388EDD}"/>
                  </a:ext>
                </a:extLst>
              </p:cNvPr>
              <p:cNvSpPr/>
              <p:nvPr/>
            </p:nvSpPr>
            <p:spPr>
              <a:xfrm>
                <a:off x="1277531" y="373624"/>
                <a:ext cx="5833737" cy="1119600"/>
              </a:xfrm>
              <a:custGeom>
                <a:avLst/>
                <a:gdLst>
                  <a:gd name="connsiteX0" fmla="*/ 5838113 w 5833737"/>
                  <a:gd name="connsiteY0" fmla="*/ 556824 h 1119600"/>
                  <a:gd name="connsiteX1" fmla="*/ 5278337 w 5833737"/>
                  <a:gd name="connsiteY1" fmla="*/ -2976 h 1119600"/>
                  <a:gd name="connsiteX2" fmla="*/ 564122 w 5833737"/>
                  <a:gd name="connsiteY2" fmla="*/ -2976 h 1119600"/>
                  <a:gd name="connsiteX3" fmla="*/ 4375 w 5833737"/>
                  <a:gd name="connsiteY3" fmla="*/ 556824 h 1119600"/>
                  <a:gd name="connsiteX4" fmla="*/ 564122 w 5833737"/>
                  <a:gd name="connsiteY4" fmla="*/ 1116624 h 1119600"/>
                  <a:gd name="connsiteX5" fmla="*/ 5278337 w 5833737"/>
                  <a:gd name="connsiteY5" fmla="*/ 1116624 h 1119600"/>
                  <a:gd name="connsiteX6" fmla="*/ 5838113 w 5833737"/>
                  <a:gd name="connsiteY6" fmla="*/ 556824 h 11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3737" h="1119600">
                    <a:moveTo>
                      <a:pt x="5838113" y="556824"/>
                    </a:moveTo>
                    <a:cubicBezTo>
                      <a:pt x="5838113" y="247862"/>
                      <a:pt x="5587292" y="-2976"/>
                      <a:pt x="5278337" y="-2976"/>
                    </a:cubicBezTo>
                    <a:lnTo>
                      <a:pt x="564122" y="-2976"/>
                    </a:lnTo>
                    <a:cubicBezTo>
                      <a:pt x="255197" y="-2976"/>
                      <a:pt x="4375" y="247862"/>
                      <a:pt x="4375" y="556824"/>
                    </a:cubicBezTo>
                    <a:cubicBezTo>
                      <a:pt x="4375" y="865786"/>
                      <a:pt x="255197" y="1116624"/>
                      <a:pt x="564122" y="1116624"/>
                    </a:cubicBezTo>
                    <a:lnTo>
                      <a:pt x="5278337" y="1116624"/>
                    </a:lnTo>
                    <a:cubicBezTo>
                      <a:pt x="5587292" y="1116624"/>
                      <a:pt x="5838113" y="865786"/>
                      <a:pt x="5838113" y="556824"/>
                    </a:cubicBezTo>
                    <a:close/>
                  </a:path>
                </a:pathLst>
              </a:custGeom>
              <a:solidFill>
                <a:srgbClr val="FFFFFF"/>
              </a:solidFill>
              <a:ln w="24292" cap="rnd">
                <a:solidFill>
                  <a:srgbClr val="011893"/>
                </a:solidFill>
                <a:prstDash val="solid"/>
                <a:round/>
              </a:ln>
            </p:spPr>
            <p:txBody>
              <a:bodyPr rtlCol="0" anchor="ctr"/>
              <a:lstStyle/>
              <a:p>
                <a:endParaRPr lang="en-CH" sz="4000"/>
              </a:p>
            </p:txBody>
          </p:sp>
          <p:sp>
            <p:nvSpPr>
              <p:cNvPr id="15" name="TextBox 14">
                <a:extLst>
                  <a:ext uri="{FF2B5EF4-FFF2-40B4-BE49-F238E27FC236}">
                    <a16:creationId xmlns:a16="http://schemas.microsoft.com/office/drawing/2014/main" id="{A7D73D1A-B69B-38E4-68C1-B6645663DE6E}"/>
                  </a:ext>
                </a:extLst>
              </p:cNvPr>
              <p:cNvSpPr txBox="1"/>
              <p:nvPr/>
            </p:nvSpPr>
            <p:spPr>
              <a:xfrm>
                <a:off x="1680226" y="512608"/>
                <a:ext cx="5147563" cy="892552"/>
              </a:xfrm>
              <a:prstGeom prst="rect">
                <a:avLst/>
              </a:prstGeom>
              <a:noFill/>
            </p:spPr>
            <p:txBody>
              <a:bodyPr wrap="none" rtlCol="0">
                <a:spAutoFit/>
              </a:bodyPr>
              <a:lstStyle/>
              <a:p>
                <a:pPr algn="l"/>
                <a:r>
                  <a:rPr lang="en-CH" sz="5200" spc="0" baseline="0" dirty="0">
                    <a:ln/>
                    <a:solidFill>
                      <a:srgbClr val="011893"/>
                    </a:solidFill>
                    <a:latin typeface="Arial"/>
                    <a:cs typeface="Arial"/>
                    <a:sym typeface="Arial"/>
                    <a:rtl val="0"/>
                  </a:rPr>
                  <a:t>Study population</a:t>
                </a:r>
              </a:p>
            </p:txBody>
          </p:sp>
        </p:grpSp>
        <p:grpSp>
          <p:nvGrpSpPr>
            <p:cNvPr id="16" name="Graphic 4">
              <a:extLst>
                <a:ext uri="{FF2B5EF4-FFF2-40B4-BE49-F238E27FC236}">
                  <a16:creationId xmlns:a16="http://schemas.microsoft.com/office/drawing/2014/main" id="{4F331ACB-4871-5803-A874-8E5CF2FE020A}"/>
                </a:ext>
              </a:extLst>
            </p:cNvPr>
            <p:cNvGrpSpPr/>
            <p:nvPr/>
          </p:nvGrpSpPr>
          <p:grpSpPr>
            <a:xfrm>
              <a:off x="1256494" y="6251876"/>
              <a:ext cx="3414466" cy="1119600"/>
              <a:chOff x="1256494" y="6251876"/>
              <a:chExt cx="3414466" cy="1119600"/>
            </a:xfrm>
          </p:grpSpPr>
          <p:sp>
            <p:nvSpPr>
              <p:cNvPr id="17" name="Freeform 16">
                <a:extLst>
                  <a:ext uri="{FF2B5EF4-FFF2-40B4-BE49-F238E27FC236}">
                    <a16:creationId xmlns:a16="http://schemas.microsoft.com/office/drawing/2014/main" id="{ABB010D5-FEE5-57D7-8723-670E4369F5EE}"/>
                  </a:ext>
                </a:extLst>
              </p:cNvPr>
              <p:cNvSpPr/>
              <p:nvPr/>
            </p:nvSpPr>
            <p:spPr>
              <a:xfrm>
                <a:off x="1256494" y="6251876"/>
                <a:ext cx="3414466" cy="1119600"/>
              </a:xfrm>
              <a:custGeom>
                <a:avLst/>
                <a:gdLst>
                  <a:gd name="connsiteX0" fmla="*/ 3418438 w 3414466"/>
                  <a:gd name="connsiteY0" fmla="*/ 558753 h 1119600"/>
                  <a:gd name="connsiteX1" fmla="*/ 2858671 w 3414466"/>
                  <a:gd name="connsiteY1" fmla="*/ -1047 h 1119600"/>
                  <a:gd name="connsiteX2" fmla="*/ 563739 w 3414466"/>
                  <a:gd name="connsiteY2" fmla="*/ -1047 h 1119600"/>
                  <a:gd name="connsiteX3" fmla="*/ 3971 w 3414466"/>
                  <a:gd name="connsiteY3" fmla="*/ 558753 h 1119600"/>
                  <a:gd name="connsiteX4" fmla="*/ 563739 w 3414466"/>
                  <a:gd name="connsiteY4" fmla="*/ 1118553 h 1119600"/>
                  <a:gd name="connsiteX5" fmla="*/ 2858671 w 3414466"/>
                  <a:gd name="connsiteY5" fmla="*/ 1118553 h 1119600"/>
                  <a:gd name="connsiteX6" fmla="*/ 3418438 w 3414466"/>
                  <a:gd name="connsiteY6" fmla="*/ 558753 h 11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4466" h="1119600">
                    <a:moveTo>
                      <a:pt x="3418438" y="558753"/>
                    </a:moveTo>
                    <a:cubicBezTo>
                      <a:pt x="3418438" y="249791"/>
                      <a:pt x="3167612" y="-1047"/>
                      <a:pt x="2858671" y="-1047"/>
                    </a:cubicBezTo>
                    <a:lnTo>
                      <a:pt x="563739" y="-1047"/>
                    </a:lnTo>
                    <a:cubicBezTo>
                      <a:pt x="254798" y="-1047"/>
                      <a:pt x="3971" y="249791"/>
                      <a:pt x="3971" y="558753"/>
                    </a:cubicBezTo>
                    <a:cubicBezTo>
                      <a:pt x="3971" y="867714"/>
                      <a:pt x="254798" y="1118553"/>
                      <a:pt x="563739" y="1118553"/>
                    </a:cubicBezTo>
                    <a:lnTo>
                      <a:pt x="2858671" y="1118553"/>
                    </a:lnTo>
                    <a:cubicBezTo>
                      <a:pt x="3167612" y="1118553"/>
                      <a:pt x="3418438" y="867714"/>
                      <a:pt x="3418438" y="558753"/>
                    </a:cubicBezTo>
                    <a:close/>
                  </a:path>
                </a:pathLst>
              </a:custGeom>
              <a:solidFill>
                <a:srgbClr val="FFFFFF"/>
              </a:solidFill>
              <a:ln w="25485" cap="rnd">
                <a:solidFill>
                  <a:srgbClr val="011893"/>
                </a:solidFill>
                <a:prstDash val="solid"/>
                <a:round/>
              </a:ln>
            </p:spPr>
            <p:txBody>
              <a:bodyPr rtlCol="0" anchor="ctr"/>
              <a:lstStyle/>
              <a:p>
                <a:endParaRPr lang="en-CH" sz="4000"/>
              </a:p>
            </p:txBody>
          </p:sp>
          <p:sp>
            <p:nvSpPr>
              <p:cNvPr id="18" name="TextBox 17">
                <a:extLst>
                  <a:ext uri="{FF2B5EF4-FFF2-40B4-BE49-F238E27FC236}">
                    <a16:creationId xmlns:a16="http://schemas.microsoft.com/office/drawing/2014/main" id="{CB55CAF7-1C11-C7F0-1B32-579542E51458}"/>
                  </a:ext>
                </a:extLst>
              </p:cNvPr>
              <p:cNvSpPr txBox="1"/>
              <p:nvPr/>
            </p:nvSpPr>
            <p:spPr>
              <a:xfrm>
                <a:off x="1552231" y="6371594"/>
                <a:ext cx="2887329" cy="892552"/>
              </a:xfrm>
              <a:prstGeom prst="rect">
                <a:avLst/>
              </a:prstGeom>
              <a:noFill/>
            </p:spPr>
            <p:txBody>
              <a:bodyPr wrap="none" rtlCol="0">
                <a:spAutoFit/>
              </a:bodyPr>
              <a:lstStyle/>
              <a:p>
                <a:pPr algn="l"/>
                <a:r>
                  <a:rPr lang="en-CH" sz="5200" spc="0" baseline="0" dirty="0">
                    <a:ln/>
                    <a:solidFill>
                      <a:srgbClr val="011893"/>
                    </a:solidFill>
                    <a:latin typeface="Arial"/>
                    <a:cs typeface="Arial"/>
                    <a:sym typeface="Arial"/>
                    <a:rtl val="0"/>
                  </a:rPr>
                  <a:t>Analyses</a:t>
                </a:r>
              </a:p>
            </p:txBody>
          </p:sp>
        </p:grpSp>
        <p:grpSp>
          <p:nvGrpSpPr>
            <p:cNvPr id="19" name="Graphic 4">
              <a:extLst>
                <a:ext uri="{FF2B5EF4-FFF2-40B4-BE49-F238E27FC236}">
                  <a16:creationId xmlns:a16="http://schemas.microsoft.com/office/drawing/2014/main" id="{7B8AC6A4-2E1A-FDA9-12BE-4491F9114CC3}"/>
                </a:ext>
              </a:extLst>
            </p:cNvPr>
            <p:cNvGrpSpPr/>
            <p:nvPr/>
          </p:nvGrpSpPr>
          <p:grpSpPr>
            <a:xfrm>
              <a:off x="6921997" y="4132214"/>
              <a:ext cx="1580536" cy="1605118"/>
              <a:chOff x="6921997" y="4132214"/>
              <a:chExt cx="1580536" cy="1605118"/>
            </a:xfrm>
            <a:solidFill>
              <a:srgbClr val="011893"/>
            </a:solidFill>
          </p:grpSpPr>
          <p:sp>
            <p:nvSpPr>
              <p:cNvPr id="20" name="TextBox 19">
                <a:extLst>
                  <a:ext uri="{FF2B5EF4-FFF2-40B4-BE49-F238E27FC236}">
                    <a16:creationId xmlns:a16="http://schemas.microsoft.com/office/drawing/2014/main" id="{8AA577C6-92F1-2726-251F-AAA35E8D03CD}"/>
                  </a:ext>
                </a:extLst>
              </p:cNvPr>
              <p:cNvSpPr txBox="1"/>
              <p:nvPr/>
            </p:nvSpPr>
            <p:spPr>
              <a:xfrm>
                <a:off x="6921997" y="4132214"/>
                <a:ext cx="1417376" cy="830997"/>
              </a:xfrm>
              <a:prstGeom prst="rect">
                <a:avLst/>
              </a:prstGeom>
              <a:noFill/>
            </p:spPr>
            <p:txBody>
              <a:bodyPr wrap="none" rtlCol="0">
                <a:spAutoFit/>
              </a:bodyPr>
              <a:lstStyle/>
              <a:p>
                <a:pPr algn="l"/>
                <a:r>
                  <a:rPr lang="en-CH" sz="4800" b="1" spc="0" baseline="0">
                    <a:ln/>
                    <a:solidFill>
                      <a:srgbClr val="011893"/>
                    </a:solidFill>
                    <a:latin typeface="Arial"/>
                    <a:cs typeface="Arial"/>
                    <a:sym typeface="Arial"/>
                    <a:rtl val="0"/>
                  </a:rPr>
                  <a:t>Mild</a:t>
                </a:r>
              </a:p>
            </p:txBody>
          </p:sp>
          <p:sp>
            <p:nvSpPr>
              <p:cNvPr id="21" name="TextBox 20">
                <a:extLst>
                  <a:ext uri="{FF2B5EF4-FFF2-40B4-BE49-F238E27FC236}">
                    <a16:creationId xmlns:a16="http://schemas.microsoft.com/office/drawing/2014/main" id="{AB7CE3E0-9C6F-8FF0-670A-11AC2CCD811B}"/>
                  </a:ext>
                </a:extLst>
              </p:cNvPr>
              <p:cNvSpPr txBox="1"/>
              <p:nvPr/>
            </p:nvSpPr>
            <p:spPr>
              <a:xfrm>
                <a:off x="6929667" y="4906335"/>
                <a:ext cx="1572866" cy="830997"/>
              </a:xfrm>
              <a:prstGeom prst="rect">
                <a:avLst/>
              </a:prstGeom>
              <a:noFill/>
            </p:spPr>
            <p:txBody>
              <a:bodyPr wrap="none" rtlCol="0">
                <a:spAutoFit/>
              </a:bodyPr>
              <a:lstStyle/>
              <a:p>
                <a:pPr algn="l"/>
                <a:r>
                  <a:rPr lang="en-CH" sz="4800" spc="0" baseline="0">
                    <a:ln/>
                    <a:solidFill>
                      <a:srgbClr val="011893"/>
                    </a:solidFill>
                    <a:latin typeface="Arial"/>
                    <a:cs typeface="Arial"/>
                    <a:sym typeface="Arial"/>
                    <a:rtl val="0"/>
                  </a:rPr>
                  <a:t>n=43</a:t>
                </a:r>
              </a:p>
            </p:txBody>
          </p:sp>
        </p:grpSp>
        <p:sp>
          <p:nvSpPr>
            <p:cNvPr id="22" name="TextBox 21">
              <a:extLst>
                <a:ext uri="{FF2B5EF4-FFF2-40B4-BE49-F238E27FC236}">
                  <a16:creationId xmlns:a16="http://schemas.microsoft.com/office/drawing/2014/main" id="{DA0091A0-6640-3E81-EAAB-7E47511E5B58}"/>
                </a:ext>
              </a:extLst>
            </p:cNvPr>
            <p:cNvSpPr txBox="1"/>
            <p:nvPr/>
          </p:nvSpPr>
          <p:spPr>
            <a:xfrm>
              <a:off x="11092780" y="1259800"/>
              <a:ext cx="2550698" cy="707886"/>
            </a:xfrm>
            <a:prstGeom prst="rect">
              <a:avLst/>
            </a:prstGeom>
            <a:noFill/>
          </p:spPr>
          <p:txBody>
            <a:bodyPr wrap="none" rtlCol="0">
              <a:spAutoFit/>
            </a:bodyPr>
            <a:lstStyle/>
            <a:p>
              <a:pPr algn="l"/>
              <a:r>
                <a:rPr lang="en-CH" sz="4000" b="1" spc="0" baseline="0">
                  <a:ln/>
                  <a:solidFill>
                    <a:srgbClr val="011893"/>
                  </a:solidFill>
                  <a:latin typeface="Arial"/>
                  <a:cs typeface="Arial"/>
                  <a:sym typeface="Arial"/>
                  <a:rtl val="0"/>
                </a:rPr>
                <a:t>COVID-19</a:t>
              </a:r>
            </a:p>
          </p:txBody>
        </p:sp>
        <p:sp>
          <p:nvSpPr>
            <p:cNvPr id="23" name="Freeform 22">
              <a:extLst>
                <a:ext uri="{FF2B5EF4-FFF2-40B4-BE49-F238E27FC236}">
                  <a16:creationId xmlns:a16="http://schemas.microsoft.com/office/drawing/2014/main" id="{859CBFE6-48A7-B58A-B47D-FC21516F9806}"/>
                </a:ext>
              </a:extLst>
            </p:cNvPr>
            <p:cNvSpPr/>
            <p:nvPr/>
          </p:nvSpPr>
          <p:spPr>
            <a:xfrm>
              <a:off x="6251494" y="2063163"/>
              <a:ext cx="14558450" cy="1445709"/>
            </a:xfrm>
            <a:custGeom>
              <a:avLst/>
              <a:gdLst>
                <a:gd name="connsiteX0" fmla="*/ -311 w 14558450"/>
                <a:gd name="connsiteY0" fmla="*/ 1445208 h 1445709"/>
                <a:gd name="connsiteX1" fmla="*/ -311 w 14558450"/>
                <a:gd name="connsiteY1" fmla="*/ -501 h 1445709"/>
                <a:gd name="connsiteX2" fmla="*/ 14558139 w 14558450"/>
                <a:gd name="connsiteY2" fmla="*/ -501 h 1445709"/>
                <a:gd name="connsiteX3" fmla="*/ 14558139 w 14558450"/>
                <a:gd name="connsiteY3" fmla="*/ 1258908 h 1445709"/>
              </a:gdLst>
              <a:ahLst/>
              <a:cxnLst>
                <a:cxn ang="0">
                  <a:pos x="connsiteX0" y="connsiteY0"/>
                </a:cxn>
                <a:cxn ang="0">
                  <a:pos x="connsiteX1" y="connsiteY1"/>
                </a:cxn>
                <a:cxn ang="0">
                  <a:pos x="connsiteX2" y="connsiteY2"/>
                </a:cxn>
                <a:cxn ang="0">
                  <a:pos x="connsiteX3" y="connsiteY3"/>
                </a:cxn>
              </a:cxnLst>
              <a:rect l="l" t="t" r="r" b="b"/>
              <a:pathLst>
                <a:path w="14558450" h="1445709">
                  <a:moveTo>
                    <a:pt x="-311" y="1445208"/>
                  </a:moveTo>
                  <a:lnTo>
                    <a:pt x="-311" y="-501"/>
                  </a:lnTo>
                  <a:lnTo>
                    <a:pt x="14558139" y="-501"/>
                  </a:lnTo>
                  <a:lnTo>
                    <a:pt x="14558139" y="1258908"/>
                  </a:lnTo>
                </a:path>
              </a:pathLst>
            </a:custGeom>
            <a:noFill/>
            <a:ln w="25344" cap="sq">
              <a:solidFill>
                <a:srgbClr val="011893"/>
              </a:solidFill>
              <a:prstDash val="solid"/>
              <a:miter/>
            </a:ln>
          </p:spPr>
          <p:txBody>
            <a:bodyPr rtlCol="0" anchor="ctr"/>
            <a:lstStyle/>
            <a:p>
              <a:endParaRPr lang="en-CH" sz="4000"/>
            </a:p>
          </p:txBody>
        </p:sp>
        <p:grpSp>
          <p:nvGrpSpPr>
            <p:cNvPr id="24" name="Graphic 4">
              <a:extLst>
                <a:ext uri="{FF2B5EF4-FFF2-40B4-BE49-F238E27FC236}">
                  <a16:creationId xmlns:a16="http://schemas.microsoft.com/office/drawing/2014/main" id="{3F0FF7B3-6C41-AB42-F05A-0C83D4ADD665}"/>
                </a:ext>
              </a:extLst>
            </p:cNvPr>
            <p:cNvGrpSpPr/>
            <p:nvPr/>
          </p:nvGrpSpPr>
          <p:grpSpPr>
            <a:xfrm>
              <a:off x="11204929" y="4132214"/>
              <a:ext cx="2924198" cy="1605118"/>
              <a:chOff x="11204929" y="4132214"/>
              <a:chExt cx="2924198" cy="1605118"/>
            </a:xfrm>
            <a:solidFill>
              <a:srgbClr val="011893"/>
            </a:solidFill>
          </p:grpSpPr>
          <p:sp>
            <p:nvSpPr>
              <p:cNvPr id="25" name="TextBox 24">
                <a:extLst>
                  <a:ext uri="{FF2B5EF4-FFF2-40B4-BE49-F238E27FC236}">
                    <a16:creationId xmlns:a16="http://schemas.microsoft.com/office/drawing/2014/main" id="{42352917-24E9-E638-A090-3A4062491AA1}"/>
                  </a:ext>
                </a:extLst>
              </p:cNvPr>
              <p:cNvSpPr txBox="1"/>
              <p:nvPr/>
            </p:nvSpPr>
            <p:spPr>
              <a:xfrm>
                <a:off x="11204929" y="4132214"/>
                <a:ext cx="2924198" cy="830997"/>
              </a:xfrm>
              <a:prstGeom prst="rect">
                <a:avLst/>
              </a:prstGeom>
              <a:noFill/>
            </p:spPr>
            <p:txBody>
              <a:bodyPr wrap="none" rtlCol="0">
                <a:spAutoFit/>
              </a:bodyPr>
              <a:lstStyle/>
              <a:p>
                <a:pPr algn="l"/>
                <a:r>
                  <a:rPr lang="en-CH" sz="4800" b="1" spc="0" baseline="0">
                    <a:ln/>
                    <a:solidFill>
                      <a:srgbClr val="011893"/>
                    </a:solidFill>
                    <a:latin typeface="Arial"/>
                    <a:cs typeface="Arial"/>
                    <a:sym typeface="Arial"/>
                    <a:rtl val="0"/>
                  </a:rPr>
                  <a:t>Moderate</a:t>
                </a:r>
              </a:p>
            </p:txBody>
          </p:sp>
          <p:sp>
            <p:nvSpPr>
              <p:cNvPr id="26" name="TextBox 25">
                <a:extLst>
                  <a:ext uri="{FF2B5EF4-FFF2-40B4-BE49-F238E27FC236}">
                    <a16:creationId xmlns:a16="http://schemas.microsoft.com/office/drawing/2014/main" id="{F6175AC5-00B7-C960-0C37-9EC33BDBC659}"/>
                  </a:ext>
                </a:extLst>
              </p:cNvPr>
              <p:cNvSpPr txBox="1"/>
              <p:nvPr/>
            </p:nvSpPr>
            <p:spPr>
              <a:xfrm>
                <a:off x="11703886" y="4906335"/>
                <a:ext cx="1915909" cy="830997"/>
              </a:xfrm>
              <a:prstGeom prst="rect">
                <a:avLst/>
              </a:prstGeom>
              <a:noFill/>
            </p:spPr>
            <p:txBody>
              <a:bodyPr wrap="none" rtlCol="0">
                <a:spAutoFit/>
              </a:bodyPr>
              <a:lstStyle/>
              <a:p>
                <a:pPr algn="l"/>
                <a:r>
                  <a:rPr lang="en-CH" sz="4800" spc="0" baseline="0">
                    <a:ln/>
                    <a:solidFill>
                      <a:srgbClr val="011893"/>
                    </a:solidFill>
                    <a:latin typeface="Arial"/>
                    <a:cs typeface="Arial"/>
                    <a:sym typeface="Arial"/>
                    <a:rtl val="0"/>
                  </a:rPr>
                  <a:t>n=187</a:t>
                </a:r>
              </a:p>
            </p:txBody>
          </p:sp>
        </p:grpSp>
        <p:grpSp>
          <p:nvGrpSpPr>
            <p:cNvPr id="27" name="Graphic 4">
              <a:extLst>
                <a:ext uri="{FF2B5EF4-FFF2-40B4-BE49-F238E27FC236}">
                  <a16:creationId xmlns:a16="http://schemas.microsoft.com/office/drawing/2014/main" id="{843C6F7C-B936-2206-BE8C-DF8E0F04F9FA}"/>
                </a:ext>
              </a:extLst>
            </p:cNvPr>
            <p:cNvGrpSpPr/>
            <p:nvPr/>
          </p:nvGrpSpPr>
          <p:grpSpPr>
            <a:xfrm>
              <a:off x="17654947" y="4132214"/>
              <a:ext cx="2206053" cy="1605118"/>
              <a:chOff x="17654947" y="4132214"/>
              <a:chExt cx="2206053" cy="1605118"/>
            </a:xfrm>
            <a:solidFill>
              <a:srgbClr val="011893"/>
            </a:solidFill>
          </p:grpSpPr>
          <p:sp>
            <p:nvSpPr>
              <p:cNvPr id="28" name="TextBox 27">
                <a:extLst>
                  <a:ext uri="{FF2B5EF4-FFF2-40B4-BE49-F238E27FC236}">
                    <a16:creationId xmlns:a16="http://schemas.microsoft.com/office/drawing/2014/main" id="{98C4B70F-80C6-1277-7895-5AD09A78D040}"/>
                  </a:ext>
                </a:extLst>
              </p:cNvPr>
              <p:cNvSpPr txBox="1"/>
              <p:nvPr/>
            </p:nvSpPr>
            <p:spPr>
              <a:xfrm>
                <a:off x="17654947" y="4132214"/>
                <a:ext cx="2206053" cy="830997"/>
              </a:xfrm>
              <a:prstGeom prst="rect">
                <a:avLst/>
              </a:prstGeom>
              <a:noFill/>
            </p:spPr>
            <p:txBody>
              <a:bodyPr wrap="none" rtlCol="0">
                <a:spAutoFit/>
              </a:bodyPr>
              <a:lstStyle/>
              <a:p>
                <a:pPr algn="l"/>
                <a:r>
                  <a:rPr lang="en-CH" sz="4800" b="1" spc="0" baseline="0" dirty="0">
                    <a:ln/>
                    <a:solidFill>
                      <a:srgbClr val="011893"/>
                    </a:solidFill>
                    <a:latin typeface="Arial"/>
                    <a:cs typeface="Arial"/>
                    <a:sym typeface="Arial"/>
                    <a:rtl val="0"/>
                  </a:rPr>
                  <a:t>Severe</a:t>
                </a:r>
              </a:p>
            </p:txBody>
          </p:sp>
          <p:sp>
            <p:nvSpPr>
              <p:cNvPr id="29" name="TextBox 28">
                <a:extLst>
                  <a:ext uri="{FF2B5EF4-FFF2-40B4-BE49-F238E27FC236}">
                    <a16:creationId xmlns:a16="http://schemas.microsoft.com/office/drawing/2014/main" id="{326028DF-8204-0BC7-760E-040B52CC4F06}"/>
                  </a:ext>
                </a:extLst>
              </p:cNvPr>
              <p:cNvSpPr txBox="1"/>
              <p:nvPr/>
            </p:nvSpPr>
            <p:spPr>
              <a:xfrm>
                <a:off x="17968436" y="4906335"/>
                <a:ext cx="1572866" cy="830997"/>
              </a:xfrm>
              <a:prstGeom prst="rect">
                <a:avLst/>
              </a:prstGeom>
              <a:noFill/>
            </p:spPr>
            <p:txBody>
              <a:bodyPr wrap="none" rtlCol="0">
                <a:spAutoFit/>
              </a:bodyPr>
              <a:lstStyle/>
              <a:p>
                <a:pPr algn="l"/>
                <a:r>
                  <a:rPr lang="en-CH" sz="4800" spc="0" baseline="0">
                    <a:ln/>
                    <a:solidFill>
                      <a:srgbClr val="011893"/>
                    </a:solidFill>
                    <a:latin typeface="Arial"/>
                    <a:cs typeface="Arial"/>
                    <a:sym typeface="Arial"/>
                    <a:rtl val="0"/>
                  </a:rPr>
                  <a:t>n=98</a:t>
                </a:r>
              </a:p>
            </p:txBody>
          </p:sp>
        </p:grpSp>
        <p:grpSp>
          <p:nvGrpSpPr>
            <p:cNvPr id="30" name="Graphic 4">
              <a:extLst>
                <a:ext uri="{FF2B5EF4-FFF2-40B4-BE49-F238E27FC236}">
                  <a16:creationId xmlns:a16="http://schemas.microsoft.com/office/drawing/2014/main" id="{728D9B9B-DC48-8315-D1EC-3D13BF7F3C33}"/>
                </a:ext>
              </a:extLst>
            </p:cNvPr>
            <p:cNvGrpSpPr/>
            <p:nvPr/>
          </p:nvGrpSpPr>
          <p:grpSpPr>
            <a:xfrm>
              <a:off x="14319584" y="7910775"/>
              <a:ext cx="2180405" cy="1317430"/>
              <a:chOff x="14319584" y="7910775"/>
              <a:chExt cx="2180405" cy="1317430"/>
            </a:xfrm>
            <a:solidFill>
              <a:srgbClr val="011893"/>
            </a:solidFill>
          </p:grpSpPr>
          <p:sp>
            <p:nvSpPr>
              <p:cNvPr id="31" name="TextBox 30">
                <a:extLst>
                  <a:ext uri="{FF2B5EF4-FFF2-40B4-BE49-F238E27FC236}">
                    <a16:creationId xmlns:a16="http://schemas.microsoft.com/office/drawing/2014/main" id="{083F68FF-C2A9-C05B-422F-C8906848B11F}"/>
                  </a:ext>
                </a:extLst>
              </p:cNvPr>
              <p:cNvSpPr txBox="1"/>
              <p:nvPr/>
            </p:nvSpPr>
            <p:spPr>
              <a:xfrm>
                <a:off x="14319584" y="7910775"/>
                <a:ext cx="2180405"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Bacterial</a:t>
                </a:r>
              </a:p>
            </p:txBody>
          </p:sp>
          <p:sp>
            <p:nvSpPr>
              <p:cNvPr id="32" name="TextBox 31">
                <a:extLst>
                  <a:ext uri="{FF2B5EF4-FFF2-40B4-BE49-F238E27FC236}">
                    <a16:creationId xmlns:a16="http://schemas.microsoft.com/office/drawing/2014/main" id="{936A0D11-4F54-B162-3705-49992A736996}"/>
                  </a:ext>
                </a:extLst>
              </p:cNvPr>
              <p:cNvSpPr txBox="1"/>
              <p:nvPr/>
            </p:nvSpPr>
            <p:spPr>
              <a:xfrm>
                <a:off x="14319584" y="8520319"/>
                <a:ext cx="1266693"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DNA</a:t>
                </a:r>
              </a:p>
            </p:txBody>
          </p:sp>
        </p:grpSp>
        <p:grpSp>
          <p:nvGrpSpPr>
            <p:cNvPr id="33" name="Graphic 4">
              <a:extLst>
                <a:ext uri="{FF2B5EF4-FFF2-40B4-BE49-F238E27FC236}">
                  <a16:creationId xmlns:a16="http://schemas.microsoft.com/office/drawing/2014/main" id="{4A311F5F-D08F-D286-465E-AF46582C729B}"/>
                </a:ext>
              </a:extLst>
            </p:cNvPr>
            <p:cNvGrpSpPr/>
            <p:nvPr/>
          </p:nvGrpSpPr>
          <p:grpSpPr>
            <a:xfrm>
              <a:off x="19294125" y="7878317"/>
              <a:ext cx="1495922" cy="1317430"/>
              <a:chOff x="19294125" y="7878317"/>
              <a:chExt cx="1495922" cy="1317430"/>
            </a:xfrm>
            <a:solidFill>
              <a:srgbClr val="011893"/>
            </a:solidFill>
          </p:grpSpPr>
          <p:sp>
            <p:nvSpPr>
              <p:cNvPr id="34" name="TextBox 33">
                <a:extLst>
                  <a:ext uri="{FF2B5EF4-FFF2-40B4-BE49-F238E27FC236}">
                    <a16:creationId xmlns:a16="http://schemas.microsoft.com/office/drawing/2014/main" id="{5142C46E-A6E5-FFEE-2A02-B472962B2C2C}"/>
                  </a:ext>
                </a:extLst>
              </p:cNvPr>
              <p:cNvSpPr txBox="1"/>
              <p:nvPr/>
            </p:nvSpPr>
            <p:spPr>
              <a:xfrm>
                <a:off x="19294125" y="7878317"/>
                <a:ext cx="1151277"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ZFP</a:t>
                </a:r>
              </a:p>
            </p:txBody>
          </p:sp>
          <p:sp>
            <p:nvSpPr>
              <p:cNvPr id="35" name="TextBox 34">
                <a:extLst>
                  <a:ext uri="{FF2B5EF4-FFF2-40B4-BE49-F238E27FC236}">
                    <a16:creationId xmlns:a16="http://schemas.microsoft.com/office/drawing/2014/main" id="{71DDB61D-8BB4-2A45-CB4C-A1A0B7F6B910}"/>
                  </a:ext>
                </a:extLst>
              </p:cNvPr>
              <p:cNvSpPr txBox="1"/>
              <p:nvPr/>
            </p:nvSpPr>
            <p:spPr>
              <a:xfrm>
                <a:off x="19294125" y="8487861"/>
                <a:ext cx="1495922"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levels</a:t>
                </a:r>
              </a:p>
            </p:txBody>
          </p:sp>
        </p:grpSp>
        <p:grpSp>
          <p:nvGrpSpPr>
            <p:cNvPr id="36" name="Graphic 4">
              <a:extLst>
                <a:ext uri="{FF2B5EF4-FFF2-40B4-BE49-F238E27FC236}">
                  <a16:creationId xmlns:a16="http://schemas.microsoft.com/office/drawing/2014/main" id="{C25111CB-F5F4-13B7-ED28-87D38F905AB8}"/>
                </a:ext>
              </a:extLst>
            </p:cNvPr>
            <p:cNvGrpSpPr/>
            <p:nvPr/>
          </p:nvGrpSpPr>
          <p:grpSpPr>
            <a:xfrm>
              <a:off x="3041273" y="7881389"/>
              <a:ext cx="2467342" cy="1317430"/>
              <a:chOff x="3041273" y="7881389"/>
              <a:chExt cx="2467342" cy="1317430"/>
            </a:xfrm>
            <a:solidFill>
              <a:srgbClr val="011893"/>
            </a:solidFill>
          </p:grpSpPr>
          <p:sp>
            <p:nvSpPr>
              <p:cNvPr id="37" name="TextBox 36">
                <a:extLst>
                  <a:ext uri="{FF2B5EF4-FFF2-40B4-BE49-F238E27FC236}">
                    <a16:creationId xmlns:a16="http://schemas.microsoft.com/office/drawing/2014/main" id="{6B598038-8741-7BCB-A25B-716FC8F57FBD}"/>
                  </a:ext>
                </a:extLst>
              </p:cNvPr>
              <p:cNvSpPr txBox="1"/>
              <p:nvPr/>
            </p:nvSpPr>
            <p:spPr>
              <a:xfrm>
                <a:off x="3041273" y="7881389"/>
                <a:ext cx="1837362"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Clinical</a:t>
                </a:r>
              </a:p>
            </p:txBody>
          </p:sp>
          <p:sp>
            <p:nvSpPr>
              <p:cNvPr id="38" name="TextBox 37">
                <a:extLst>
                  <a:ext uri="{FF2B5EF4-FFF2-40B4-BE49-F238E27FC236}">
                    <a16:creationId xmlns:a16="http://schemas.microsoft.com/office/drawing/2014/main" id="{14F8BF05-8F98-5852-01FE-AD68BC45B47C}"/>
                  </a:ext>
                </a:extLst>
              </p:cNvPr>
              <p:cNvSpPr txBox="1"/>
              <p:nvPr/>
            </p:nvSpPr>
            <p:spPr>
              <a:xfrm>
                <a:off x="3041273" y="8490933"/>
                <a:ext cx="2467342"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laboratory</a:t>
                </a:r>
              </a:p>
            </p:txBody>
          </p:sp>
        </p:grpSp>
        <p:grpSp>
          <p:nvGrpSpPr>
            <p:cNvPr id="39" name="Graphic 4">
              <a:extLst>
                <a:ext uri="{FF2B5EF4-FFF2-40B4-BE49-F238E27FC236}">
                  <a16:creationId xmlns:a16="http://schemas.microsoft.com/office/drawing/2014/main" id="{7D0B5D1D-A1AC-AACD-2168-072BC3297ACF}"/>
                </a:ext>
              </a:extLst>
            </p:cNvPr>
            <p:cNvGrpSpPr/>
            <p:nvPr/>
          </p:nvGrpSpPr>
          <p:grpSpPr>
            <a:xfrm>
              <a:off x="8500542" y="7879618"/>
              <a:ext cx="2694969" cy="1317431"/>
              <a:chOff x="8500542" y="7879618"/>
              <a:chExt cx="2694969" cy="1317431"/>
            </a:xfrm>
            <a:solidFill>
              <a:srgbClr val="011893"/>
            </a:solidFill>
          </p:grpSpPr>
          <p:sp>
            <p:nvSpPr>
              <p:cNvPr id="40" name="TextBox 39">
                <a:extLst>
                  <a:ext uri="{FF2B5EF4-FFF2-40B4-BE49-F238E27FC236}">
                    <a16:creationId xmlns:a16="http://schemas.microsoft.com/office/drawing/2014/main" id="{96B5582A-4EB3-C952-8A90-3DC9AB90E39B}"/>
                  </a:ext>
                </a:extLst>
              </p:cNvPr>
              <p:cNvSpPr txBox="1"/>
              <p:nvPr/>
            </p:nvSpPr>
            <p:spPr>
              <a:xfrm>
                <a:off x="8500542" y="7879618"/>
                <a:ext cx="2181238"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Targeted</a:t>
                </a:r>
              </a:p>
            </p:txBody>
          </p:sp>
          <p:sp>
            <p:nvSpPr>
              <p:cNvPr id="41" name="TextBox 40">
                <a:extLst>
                  <a:ext uri="{FF2B5EF4-FFF2-40B4-BE49-F238E27FC236}">
                    <a16:creationId xmlns:a16="http://schemas.microsoft.com/office/drawing/2014/main" id="{63C2BF32-CAB1-E28B-BB30-9724A7363173}"/>
                  </a:ext>
                </a:extLst>
              </p:cNvPr>
              <p:cNvSpPr txBox="1"/>
              <p:nvPr/>
            </p:nvSpPr>
            <p:spPr>
              <a:xfrm>
                <a:off x="8500542" y="8489163"/>
                <a:ext cx="2694969"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proteomics</a:t>
                </a:r>
              </a:p>
            </p:txBody>
          </p:sp>
        </p:grpSp>
        <p:grpSp>
          <p:nvGrpSpPr>
            <p:cNvPr id="42" name="Graphic 4">
              <a:extLst>
                <a:ext uri="{FF2B5EF4-FFF2-40B4-BE49-F238E27FC236}">
                  <a16:creationId xmlns:a16="http://schemas.microsoft.com/office/drawing/2014/main" id="{096FEFF2-6919-F82B-476D-B6E15B6D7715}"/>
                </a:ext>
              </a:extLst>
            </p:cNvPr>
            <p:cNvGrpSpPr/>
            <p:nvPr/>
          </p:nvGrpSpPr>
          <p:grpSpPr>
            <a:xfrm>
              <a:off x="12540696" y="7805553"/>
              <a:ext cx="1587352" cy="1587449"/>
              <a:chOff x="12540696" y="7805553"/>
              <a:chExt cx="1587352" cy="1587449"/>
            </a:xfrm>
          </p:grpSpPr>
          <p:sp>
            <p:nvSpPr>
              <p:cNvPr id="43" name="Freeform 42">
                <a:extLst>
                  <a:ext uri="{FF2B5EF4-FFF2-40B4-BE49-F238E27FC236}">
                    <a16:creationId xmlns:a16="http://schemas.microsoft.com/office/drawing/2014/main" id="{149541FC-6E9B-7C6E-58F5-4350432AB558}"/>
                  </a:ext>
                </a:extLst>
              </p:cNvPr>
              <p:cNvSpPr/>
              <p:nvPr/>
            </p:nvSpPr>
            <p:spPr>
              <a:xfrm>
                <a:off x="12540696" y="7805553"/>
                <a:ext cx="1587352" cy="1587449"/>
              </a:xfrm>
              <a:custGeom>
                <a:avLst/>
                <a:gdLst>
                  <a:gd name="connsiteX0" fmla="*/ 1586686 w 1587352"/>
                  <a:gd name="connsiteY0" fmla="*/ 794168 h 1587449"/>
                  <a:gd name="connsiteX1" fmla="*/ 793009 w 1587352"/>
                  <a:gd name="connsiteY1" fmla="*/ 1587893 h 1587449"/>
                  <a:gd name="connsiteX2" fmla="*/ -667 w 1587352"/>
                  <a:gd name="connsiteY2" fmla="*/ 794168 h 1587449"/>
                  <a:gd name="connsiteX3" fmla="*/ 793009 w 1587352"/>
                  <a:gd name="connsiteY3" fmla="*/ 443 h 1587449"/>
                  <a:gd name="connsiteX4" fmla="*/ 1586686 w 1587352"/>
                  <a:gd name="connsiteY4" fmla="*/ 794168 h 1587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352" h="1587449">
                    <a:moveTo>
                      <a:pt x="1586686" y="794168"/>
                    </a:moveTo>
                    <a:cubicBezTo>
                      <a:pt x="1586686" y="1232530"/>
                      <a:pt x="1231345" y="1587893"/>
                      <a:pt x="793009" y="1587893"/>
                    </a:cubicBezTo>
                    <a:cubicBezTo>
                      <a:pt x="354673" y="1587893"/>
                      <a:pt x="-667" y="1232530"/>
                      <a:pt x="-667" y="794168"/>
                    </a:cubicBezTo>
                    <a:cubicBezTo>
                      <a:pt x="-667" y="355806"/>
                      <a:pt x="354673" y="443"/>
                      <a:pt x="793009" y="443"/>
                    </a:cubicBezTo>
                    <a:cubicBezTo>
                      <a:pt x="1231345" y="443"/>
                      <a:pt x="1586686" y="355806"/>
                      <a:pt x="1586686" y="794168"/>
                    </a:cubicBezTo>
                    <a:close/>
                  </a:path>
                </a:pathLst>
              </a:custGeom>
              <a:solidFill>
                <a:srgbClr val="FFFFFF"/>
              </a:solidFill>
              <a:ln w="23262" cap="flat">
                <a:solidFill>
                  <a:srgbClr val="213A7F"/>
                </a:solidFill>
                <a:prstDash val="solid"/>
                <a:miter/>
              </a:ln>
            </p:spPr>
            <p:txBody>
              <a:bodyPr rtlCol="0" anchor="ctr"/>
              <a:lstStyle/>
              <a:p>
                <a:endParaRPr lang="en-CH" sz="4000"/>
              </a:p>
            </p:txBody>
          </p:sp>
          <p:sp>
            <p:nvSpPr>
              <p:cNvPr id="44" name="Freeform 43">
                <a:extLst>
                  <a:ext uri="{FF2B5EF4-FFF2-40B4-BE49-F238E27FC236}">
                    <a16:creationId xmlns:a16="http://schemas.microsoft.com/office/drawing/2014/main" id="{15D89702-920F-246E-B51F-ED7578153F42}"/>
                  </a:ext>
                </a:extLst>
              </p:cNvPr>
              <p:cNvSpPr/>
              <p:nvPr/>
            </p:nvSpPr>
            <p:spPr>
              <a:xfrm>
                <a:off x="12641694" y="7901091"/>
                <a:ext cx="1385371" cy="1394623"/>
              </a:xfrm>
              <a:custGeom>
                <a:avLst/>
                <a:gdLst>
                  <a:gd name="connsiteX0" fmla="*/ 1384014 w 1385371"/>
                  <a:gd name="connsiteY0" fmla="*/ 696897 h 1394623"/>
                  <a:gd name="connsiteX1" fmla="*/ 691329 w 1385371"/>
                  <a:gd name="connsiteY1" fmla="*/ 1394209 h 1394623"/>
                  <a:gd name="connsiteX2" fmla="*/ -1356 w 1385371"/>
                  <a:gd name="connsiteY2" fmla="*/ 696897 h 1394623"/>
                  <a:gd name="connsiteX3" fmla="*/ 691329 w 1385371"/>
                  <a:gd name="connsiteY3" fmla="*/ -415 h 1394623"/>
                  <a:gd name="connsiteX4" fmla="*/ 1384014 w 1385371"/>
                  <a:gd name="connsiteY4" fmla="*/ 696897 h 1394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371" h="1394623">
                    <a:moveTo>
                      <a:pt x="1384014" y="696897"/>
                    </a:moveTo>
                    <a:cubicBezTo>
                      <a:pt x="1384014" y="1082012"/>
                      <a:pt x="1073889" y="1394209"/>
                      <a:pt x="691329" y="1394209"/>
                    </a:cubicBezTo>
                    <a:cubicBezTo>
                      <a:pt x="308769" y="1394209"/>
                      <a:pt x="-1356" y="1082011"/>
                      <a:pt x="-1356" y="696897"/>
                    </a:cubicBezTo>
                    <a:cubicBezTo>
                      <a:pt x="-1356" y="311782"/>
                      <a:pt x="308769" y="-415"/>
                      <a:pt x="691329" y="-415"/>
                    </a:cubicBezTo>
                    <a:cubicBezTo>
                      <a:pt x="1073889" y="-415"/>
                      <a:pt x="1384014" y="311783"/>
                      <a:pt x="1384014" y="696897"/>
                    </a:cubicBezTo>
                    <a:close/>
                  </a:path>
                </a:pathLst>
              </a:custGeom>
              <a:solidFill>
                <a:srgbClr val="FFFFFF"/>
              </a:solidFill>
              <a:ln w="7574" cap="flat">
                <a:solidFill>
                  <a:srgbClr val="213A7F"/>
                </a:solidFill>
                <a:prstDash val="solid"/>
                <a:miter/>
              </a:ln>
            </p:spPr>
            <p:txBody>
              <a:bodyPr rtlCol="0" anchor="ctr"/>
              <a:lstStyle/>
              <a:p>
                <a:endParaRPr lang="en-CH" sz="4000"/>
              </a:p>
            </p:txBody>
          </p:sp>
          <p:sp>
            <p:nvSpPr>
              <p:cNvPr id="45" name="Freeform 44">
                <a:extLst>
                  <a:ext uri="{FF2B5EF4-FFF2-40B4-BE49-F238E27FC236}">
                    <a16:creationId xmlns:a16="http://schemas.microsoft.com/office/drawing/2014/main" id="{701D0831-8E08-72DA-2A1A-5DF07736FB54}"/>
                  </a:ext>
                </a:extLst>
              </p:cNvPr>
              <p:cNvSpPr/>
              <p:nvPr/>
            </p:nvSpPr>
            <p:spPr>
              <a:xfrm rot="10800000" flipV="1">
                <a:off x="12901138" y="8282799"/>
                <a:ext cx="963020" cy="556597"/>
              </a:xfrm>
              <a:custGeom>
                <a:avLst/>
                <a:gdLst>
                  <a:gd name="connsiteX0" fmla="*/ 949928 w 963020"/>
                  <a:gd name="connsiteY0" fmla="*/ 70240 h 556597"/>
                  <a:gd name="connsiteX1" fmla="*/ 440036 w 963020"/>
                  <a:gd name="connsiteY1" fmla="*/ 196349 h 556597"/>
                  <a:gd name="connsiteX2" fmla="*/ 100368 w 963020"/>
                  <a:gd name="connsiteY2" fmla="*/ 545077 h 556597"/>
                  <a:gd name="connsiteX3" fmla="*/ 14117 w 963020"/>
                  <a:gd name="connsiteY3" fmla="*/ 477679 h 556597"/>
                  <a:gd name="connsiteX4" fmla="*/ 389794 w 963020"/>
                  <a:gd name="connsiteY4" fmla="*/ 126961 h 556597"/>
                  <a:gd name="connsiteX5" fmla="*/ 876842 w 963020"/>
                  <a:gd name="connsiteY5" fmla="*/ 9388 h 556597"/>
                  <a:gd name="connsiteX6" fmla="*/ 949928 w 963020"/>
                  <a:gd name="connsiteY6" fmla="*/ 70240 h 55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020" h="556597">
                    <a:moveTo>
                      <a:pt x="949928" y="70240"/>
                    </a:moveTo>
                    <a:cubicBezTo>
                      <a:pt x="794788" y="135288"/>
                      <a:pt x="576813" y="131657"/>
                      <a:pt x="440036" y="196349"/>
                    </a:cubicBezTo>
                    <a:cubicBezTo>
                      <a:pt x="262553" y="280328"/>
                      <a:pt x="213093" y="422808"/>
                      <a:pt x="100368" y="545077"/>
                    </a:cubicBezTo>
                    <a:cubicBezTo>
                      <a:pt x="61016" y="587777"/>
                      <a:pt x="-25235" y="520309"/>
                      <a:pt x="14117" y="477679"/>
                    </a:cubicBezTo>
                    <a:cubicBezTo>
                      <a:pt x="126770" y="355410"/>
                      <a:pt x="200569" y="216635"/>
                      <a:pt x="389794" y="126961"/>
                    </a:cubicBezTo>
                    <a:cubicBezTo>
                      <a:pt x="546498" y="52804"/>
                      <a:pt x="729460" y="43052"/>
                      <a:pt x="876842" y="9388"/>
                    </a:cubicBezTo>
                    <a:cubicBezTo>
                      <a:pt x="958111" y="-18794"/>
                      <a:pt x="989780" y="41984"/>
                      <a:pt x="949928" y="70240"/>
                    </a:cubicBezTo>
                    <a:close/>
                  </a:path>
                </a:pathLst>
              </a:custGeom>
              <a:solidFill>
                <a:srgbClr val="20397B"/>
              </a:solidFill>
              <a:ln w="22067" cap="rnd">
                <a:solidFill>
                  <a:srgbClr val="FFFFFF"/>
                </a:solidFill>
                <a:prstDash val="solid"/>
                <a:miter/>
              </a:ln>
            </p:spPr>
            <p:txBody>
              <a:bodyPr rtlCol="0" anchor="ctr"/>
              <a:lstStyle/>
              <a:p>
                <a:endParaRPr lang="en-CH" sz="4000"/>
              </a:p>
            </p:txBody>
          </p:sp>
          <p:sp>
            <p:nvSpPr>
              <p:cNvPr id="46" name="Freeform 45">
                <a:extLst>
                  <a:ext uri="{FF2B5EF4-FFF2-40B4-BE49-F238E27FC236}">
                    <a16:creationId xmlns:a16="http://schemas.microsoft.com/office/drawing/2014/main" id="{52B36067-5C7E-7467-04A5-44A21F44A1CB}"/>
                  </a:ext>
                </a:extLst>
              </p:cNvPr>
              <p:cNvSpPr/>
              <p:nvPr/>
            </p:nvSpPr>
            <p:spPr>
              <a:xfrm rot="10800000" flipV="1">
                <a:off x="13061927" y="8122562"/>
                <a:ext cx="214115" cy="951698"/>
              </a:xfrm>
              <a:custGeom>
                <a:avLst/>
                <a:gdLst>
                  <a:gd name="connsiteX0" fmla="*/ 3996 w 214115"/>
                  <a:gd name="connsiteY0" fmla="*/ 34632 h 951698"/>
                  <a:gd name="connsiteX1" fmla="*/ 137500 w 214115"/>
                  <a:gd name="connsiteY1" fmla="*/ 473459 h 951698"/>
                  <a:gd name="connsiteX2" fmla="*/ 14598 w 214115"/>
                  <a:gd name="connsiteY2" fmla="*/ 897978 h 951698"/>
                  <a:gd name="connsiteX3" fmla="*/ 108251 w 214115"/>
                  <a:gd name="connsiteY3" fmla="*/ 927872 h 951698"/>
                  <a:gd name="connsiteX4" fmla="*/ 216135 w 214115"/>
                  <a:gd name="connsiteY4" fmla="*/ 475805 h 951698"/>
                  <a:gd name="connsiteX5" fmla="*/ 86333 w 214115"/>
                  <a:gd name="connsiteY5" fmla="*/ 58119 h 951698"/>
                  <a:gd name="connsiteX6" fmla="*/ 3996 w 214115"/>
                  <a:gd name="connsiteY6" fmla="*/ 34632 h 95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115" h="951698">
                    <a:moveTo>
                      <a:pt x="3996" y="34632"/>
                    </a:moveTo>
                    <a:cubicBezTo>
                      <a:pt x="23281" y="181452"/>
                      <a:pt x="126398" y="340300"/>
                      <a:pt x="137500" y="473459"/>
                    </a:cubicBezTo>
                    <a:cubicBezTo>
                      <a:pt x="151875" y="646186"/>
                      <a:pt x="60642" y="753864"/>
                      <a:pt x="14598" y="897978"/>
                    </a:cubicBezTo>
                    <a:cubicBezTo>
                      <a:pt x="-1484" y="948296"/>
                      <a:pt x="92169" y="978186"/>
                      <a:pt x="108251" y="927872"/>
                    </a:cubicBezTo>
                    <a:cubicBezTo>
                      <a:pt x="154294" y="783754"/>
                      <a:pt x="231435" y="660064"/>
                      <a:pt x="216135" y="475805"/>
                    </a:cubicBezTo>
                    <a:cubicBezTo>
                      <a:pt x="203469" y="323294"/>
                      <a:pt x="127180" y="183516"/>
                      <a:pt x="86333" y="58119"/>
                    </a:cubicBezTo>
                    <a:cubicBezTo>
                      <a:pt x="71459" y="-15825"/>
                      <a:pt x="8265" y="-8854"/>
                      <a:pt x="3996" y="34632"/>
                    </a:cubicBezTo>
                    <a:close/>
                  </a:path>
                </a:pathLst>
              </a:custGeom>
              <a:solidFill>
                <a:srgbClr val="20397B"/>
              </a:solidFill>
              <a:ln w="19919" cap="rnd">
                <a:solidFill>
                  <a:srgbClr val="FFFFFF"/>
                </a:solidFill>
                <a:prstDash val="solid"/>
                <a:miter/>
              </a:ln>
            </p:spPr>
            <p:txBody>
              <a:bodyPr rtlCol="0" anchor="ctr"/>
              <a:lstStyle/>
              <a:p>
                <a:endParaRPr lang="en-CH" sz="4000"/>
              </a:p>
            </p:txBody>
          </p:sp>
          <p:sp>
            <p:nvSpPr>
              <p:cNvPr id="47" name="Freeform 46">
                <a:extLst>
                  <a:ext uri="{FF2B5EF4-FFF2-40B4-BE49-F238E27FC236}">
                    <a16:creationId xmlns:a16="http://schemas.microsoft.com/office/drawing/2014/main" id="{A44B050B-997E-0064-8416-0C0371EF3895}"/>
                  </a:ext>
                </a:extLst>
              </p:cNvPr>
              <p:cNvSpPr/>
              <p:nvPr/>
            </p:nvSpPr>
            <p:spPr>
              <a:xfrm rot="10800000" flipV="1">
                <a:off x="13098986" y="8461385"/>
                <a:ext cx="358880" cy="212294"/>
              </a:xfrm>
              <a:custGeom>
                <a:avLst/>
                <a:gdLst>
                  <a:gd name="connsiteX0" fmla="*/ 4033 w 358880"/>
                  <a:gd name="connsiteY0" fmla="*/ 2110 h 212294"/>
                  <a:gd name="connsiteX1" fmla="*/ 362914 w 358880"/>
                  <a:gd name="connsiteY1" fmla="*/ 214404 h 212294"/>
                </a:gdLst>
                <a:ahLst/>
                <a:cxnLst>
                  <a:cxn ang="0">
                    <a:pos x="connsiteX0" y="connsiteY0"/>
                  </a:cxn>
                  <a:cxn ang="0">
                    <a:pos x="connsiteX1" y="connsiteY1"/>
                  </a:cxn>
                </a:cxnLst>
                <a:rect l="l" t="t" r="r" b="b"/>
                <a:pathLst>
                  <a:path w="358880" h="212294">
                    <a:moveTo>
                      <a:pt x="4033" y="2110"/>
                    </a:moveTo>
                    <a:lnTo>
                      <a:pt x="362914" y="214404"/>
                    </a:lnTo>
                  </a:path>
                </a:pathLst>
              </a:custGeom>
              <a:noFill/>
              <a:ln w="44111" cap="flat">
                <a:solidFill>
                  <a:srgbClr val="20397B"/>
                </a:solidFill>
                <a:prstDash val="solid"/>
                <a:miter/>
              </a:ln>
            </p:spPr>
            <p:txBody>
              <a:bodyPr rtlCol="0" anchor="ctr"/>
              <a:lstStyle/>
              <a:p>
                <a:endParaRPr lang="en-CH" sz="4000"/>
              </a:p>
            </p:txBody>
          </p:sp>
          <p:sp>
            <p:nvSpPr>
              <p:cNvPr id="48" name="Freeform 47">
                <a:extLst>
                  <a:ext uri="{FF2B5EF4-FFF2-40B4-BE49-F238E27FC236}">
                    <a16:creationId xmlns:a16="http://schemas.microsoft.com/office/drawing/2014/main" id="{4BAB711F-2565-2293-C4CF-F7D8D298D221}"/>
                  </a:ext>
                </a:extLst>
              </p:cNvPr>
              <p:cNvSpPr/>
              <p:nvPr/>
            </p:nvSpPr>
            <p:spPr>
              <a:xfrm rot="10800000" flipV="1">
                <a:off x="13128732" y="8551271"/>
                <a:ext cx="477157" cy="269514"/>
              </a:xfrm>
              <a:custGeom>
                <a:avLst/>
                <a:gdLst>
                  <a:gd name="connsiteX0" fmla="*/ 4063 w 477157"/>
                  <a:gd name="connsiteY0" fmla="*/ 2147 h 269514"/>
                  <a:gd name="connsiteX1" fmla="*/ 481221 w 477157"/>
                  <a:gd name="connsiteY1" fmla="*/ 271662 h 269514"/>
                </a:gdLst>
                <a:ahLst/>
                <a:cxnLst>
                  <a:cxn ang="0">
                    <a:pos x="connsiteX0" y="connsiteY0"/>
                  </a:cxn>
                  <a:cxn ang="0">
                    <a:pos x="connsiteX1" y="connsiteY1"/>
                  </a:cxn>
                </a:cxnLst>
                <a:rect l="l" t="t" r="r" b="b"/>
                <a:pathLst>
                  <a:path w="477157" h="269514">
                    <a:moveTo>
                      <a:pt x="4063" y="2147"/>
                    </a:moveTo>
                    <a:lnTo>
                      <a:pt x="481221" y="271662"/>
                    </a:lnTo>
                  </a:path>
                </a:pathLst>
              </a:custGeom>
              <a:noFill/>
              <a:ln w="56207" cap="flat">
                <a:solidFill>
                  <a:srgbClr val="20397B"/>
                </a:solidFill>
                <a:prstDash val="solid"/>
                <a:miter/>
              </a:ln>
            </p:spPr>
            <p:txBody>
              <a:bodyPr rtlCol="0" anchor="ctr"/>
              <a:lstStyle/>
              <a:p>
                <a:endParaRPr lang="en-CH" sz="4000"/>
              </a:p>
            </p:txBody>
          </p:sp>
          <p:sp>
            <p:nvSpPr>
              <p:cNvPr id="49" name="Freeform 48">
                <a:extLst>
                  <a:ext uri="{FF2B5EF4-FFF2-40B4-BE49-F238E27FC236}">
                    <a16:creationId xmlns:a16="http://schemas.microsoft.com/office/drawing/2014/main" id="{BEC1AB44-6F13-E0CF-929E-19B1E4681EDD}"/>
                  </a:ext>
                </a:extLst>
              </p:cNvPr>
              <p:cNvSpPr/>
              <p:nvPr/>
            </p:nvSpPr>
            <p:spPr>
              <a:xfrm rot="10800000" flipV="1">
                <a:off x="13215625" y="8677737"/>
                <a:ext cx="477154" cy="269514"/>
              </a:xfrm>
              <a:custGeom>
                <a:avLst/>
                <a:gdLst>
                  <a:gd name="connsiteX0" fmla="*/ 4093 w 477154"/>
                  <a:gd name="connsiteY0" fmla="*/ 2187 h 269514"/>
                  <a:gd name="connsiteX1" fmla="*/ 481248 w 477154"/>
                  <a:gd name="connsiteY1" fmla="*/ 271702 h 269514"/>
                </a:gdLst>
                <a:ahLst/>
                <a:cxnLst>
                  <a:cxn ang="0">
                    <a:pos x="connsiteX0" y="connsiteY0"/>
                  </a:cxn>
                  <a:cxn ang="0">
                    <a:pos x="connsiteX1" y="connsiteY1"/>
                  </a:cxn>
                </a:cxnLst>
                <a:rect l="l" t="t" r="r" b="b"/>
                <a:pathLst>
                  <a:path w="477154" h="269514">
                    <a:moveTo>
                      <a:pt x="4093" y="2187"/>
                    </a:moveTo>
                    <a:lnTo>
                      <a:pt x="481248" y="271702"/>
                    </a:lnTo>
                  </a:path>
                </a:pathLst>
              </a:custGeom>
              <a:noFill/>
              <a:ln w="71152" cap="flat">
                <a:solidFill>
                  <a:srgbClr val="20397B"/>
                </a:solidFill>
                <a:prstDash val="solid"/>
                <a:miter/>
              </a:ln>
            </p:spPr>
            <p:txBody>
              <a:bodyPr rtlCol="0" anchor="ctr"/>
              <a:lstStyle/>
              <a:p>
                <a:endParaRPr lang="en-CH" sz="4000"/>
              </a:p>
            </p:txBody>
          </p:sp>
          <p:sp>
            <p:nvSpPr>
              <p:cNvPr id="50" name="Freeform 49">
                <a:extLst>
                  <a:ext uri="{FF2B5EF4-FFF2-40B4-BE49-F238E27FC236}">
                    <a16:creationId xmlns:a16="http://schemas.microsoft.com/office/drawing/2014/main" id="{4DCEF118-120E-E5AA-622C-F457B4432E65}"/>
                  </a:ext>
                </a:extLst>
              </p:cNvPr>
              <p:cNvSpPr/>
              <p:nvPr/>
            </p:nvSpPr>
            <p:spPr>
              <a:xfrm rot="10800000" flipV="1">
                <a:off x="13099388" y="8401389"/>
                <a:ext cx="256617" cy="147319"/>
              </a:xfrm>
              <a:custGeom>
                <a:avLst/>
                <a:gdLst>
                  <a:gd name="connsiteX0" fmla="*/ 4016 w 256617"/>
                  <a:gd name="connsiteY0" fmla="*/ 2081 h 147319"/>
                  <a:gd name="connsiteX1" fmla="*/ 260633 w 256617"/>
                  <a:gd name="connsiteY1" fmla="*/ 149401 h 147319"/>
                </a:gdLst>
                <a:ahLst/>
                <a:cxnLst>
                  <a:cxn ang="0">
                    <a:pos x="connsiteX0" y="connsiteY0"/>
                  </a:cxn>
                  <a:cxn ang="0">
                    <a:pos x="connsiteX1" y="connsiteY1"/>
                  </a:cxn>
                </a:cxnLst>
                <a:rect l="l" t="t" r="r" b="b"/>
                <a:pathLst>
                  <a:path w="256617" h="147319">
                    <a:moveTo>
                      <a:pt x="4016" y="2081"/>
                    </a:moveTo>
                    <a:lnTo>
                      <a:pt x="260633" y="149401"/>
                    </a:lnTo>
                  </a:path>
                </a:pathLst>
              </a:custGeom>
              <a:noFill/>
              <a:ln w="38436" cap="flat">
                <a:solidFill>
                  <a:srgbClr val="20397B"/>
                </a:solidFill>
                <a:prstDash val="solid"/>
                <a:miter/>
              </a:ln>
            </p:spPr>
            <p:txBody>
              <a:bodyPr rtlCol="0" anchor="ctr"/>
              <a:lstStyle/>
              <a:p>
                <a:endParaRPr lang="en-CH" sz="4000"/>
              </a:p>
            </p:txBody>
          </p:sp>
        </p:grpSp>
        <p:grpSp>
          <p:nvGrpSpPr>
            <p:cNvPr id="51" name="Graphic 4">
              <a:extLst>
                <a:ext uri="{FF2B5EF4-FFF2-40B4-BE49-F238E27FC236}">
                  <a16:creationId xmlns:a16="http://schemas.microsoft.com/office/drawing/2014/main" id="{B12B1480-7A88-A76B-C2C8-82F6DE0A3D2B}"/>
                </a:ext>
              </a:extLst>
            </p:cNvPr>
            <p:cNvGrpSpPr/>
            <p:nvPr/>
          </p:nvGrpSpPr>
          <p:grpSpPr>
            <a:xfrm>
              <a:off x="819124" y="4132214"/>
              <a:ext cx="4671472" cy="1605118"/>
              <a:chOff x="819124" y="4132214"/>
              <a:chExt cx="4671472" cy="1605118"/>
            </a:xfrm>
            <a:solidFill>
              <a:srgbClr val="011893"/>
            </a:solidFill>
          </p:grpSpPr>
          <p:sp>
            <p:nvSpPr>
              <p:cNvPr id="52" name="TextBox 51">
                <a:extLst>
                  <a:ext uri="{FF2B5EF4-FFF2-40B4-BE49-F238E27FC236}">
                    <a16:creationId xmlns:a16="http://schemas.microsoft.com/office/drawing/2014/main" id="{E5E116A1-2A3D-4A75-5878-83EB884467E8}"/>
                  </a:ext>
                </a:extLst>
              </p:cNvPr>
              <p:cNvSpPr txBox="1"/>
              <p:nvPr/>
            </p:nvSpPr>
            <p:spPr>
              <a:xfrm>
                <a:off x="819124" y="4132214"/>
                <a:ext cx="4671472" cy="830997"/>
              </a:xfrm>
              <a:prstGeom prst="rect">
                <a:avLst/>
              </a:prstGeom>
              <a:noFill/>
            </p:spPr>
            <p:txBody>
              <a:bodyPr wrap="none" rtlCol="0">
                <a:spAutoFit/>
              </a:bodyPr>
              <a:lstStyle/>
              <a:p>
                <a:pPr algn="l"/>
                <a:r>
                  <a:rPr lang="en-CH" sz="4800" b="1" spc="0" baseline="0" dirty="0">
                    <a:ln/>
                    <a:solidFill>
                      <a:srgbClr val="011893"/>
                    </a:solidFill>
                    <a:latin typeface="Arial"/>
                    <a:cs typeface="Arial"/>
                    <a:sym typeface="Arial"/>
                    <a:rtl val="0"/>
                  </a:rPr>
                  <a:t>Healthy control</a:t>
                </a:r>
              </a:p>
            </p:txBody>
          </p:sp>
          <p:sp>
            <p:nvSpPr>
              <p:cNvPr id="53" name="TextBox 52">
                <a:extLst>
                  <a:ext uri="{FF2B5EF4-FFF2-40B4-BE49-F238E27FC236}">
                    <a16:creationId xmlns:a16="http://schemas.microsoft.com/office/drawing/2014/main" id="{72DB84B1-F42D-2CCB-C103-C782350FE294}"/>
                  </a:ext>
                </a:extLst>
              </p:cNvPr>
              <p:cNvSpPr txBox="1"/>
              <p:nvPr/>
            </p:nvSpPr>
            <p:spPr>
              <a:xfrm>
                <a:off x="2349861" y="4906335"/>
                <a:ext cx="1572866" cy="830997"/>
              </a:xfrm>
              <a:prstGeom prst="rect">
                <a:avLst/>
              </a:prstGeom>
              <a:noFill/>
            </p:spPr>
            <p:txBody>
              <a:bodyPr wrap="none" rtlCol="0">
                <a:spAutoFit/>
              </a:bodyPr>
              <a:lstStyle/>
              <a:p>
                <a:pPr algn="l"/>
                <a:r>
                  <a:rPr lang="en-CH" sz="4800" spc="0" baseline="0">
                    <a:ln/>
                    <a:solidFill>
                      <a:srgbClr val="011893"/>
                    </a:solidFill>
                    <a:latin typeface="Arial"/>
                    <a:cs typeface="Arial"/>
                    <a:sym typeface="Arial"/>
                    <a:rtl val="0"/>
                  </a:rPr>
                  <a:t>n=49</a:t>
                </a:r>
              </a:p>
            </p:txBody>
          </p:sp>
        </p:grpSp>
        <p:grpSp>
          <p:nvGrpSpPr>
            <p:cNvPr id="54" name="Graphic 4">
              <a:extLst>
                <a:ext uri="{FF2B5EF4-FFF2-40B4-BE49-F238E27FC236}">
                  <a16:creationId xmlns:a16="http://schemas.microsoft.com/office/drawing/2014/main" id="{3805FDD0-F837-D2B2-9C08-AA3CF54F9BDE}"/>
                </a:ext>
              </a:extLst>
            </p:cNvPr>
            <p:cNvGrpSpPr/>
            <p:nvPr/>
          </p:nvGrpSpPr>
          <p:grpSpPr>
            <a:xfrm>
              <a:off x="1512571" y="2465716"/>
              <a:ext cx="2614733" cy="1040768"/>
              <a:chOff x="1512571" y="2465716"/>
              <a:chExt cx="2614733" cy="1040768"/>
            </a:xfrm>
          </p:grpSpPr>
          <p:pic>
            <p:nvPicPr>
              <p:cNvPr id="55" name="Picture 54">
                <a:extLst>
                  <a:ext uri="{FF2B5EF4-FFF2-40B4-BE49-F238E27FC236}">
                    <a16:creationId xmlns:a16="http://schemas.microsoft.com/office/drawing/2014/main" id="{22C28262-FB0A-5122-C141-9631E73CF17E}"/>
                  </a:ext>
                </a:extLst>
              </p:cNvPr>
              <p:cNvPicPr>
                <a:picLocks noChangeAspect="1"/>
              </p:cNvPicPr>
              <p:nvPr/>
            </p:nvPicPr>
            <p:blipFill>
              <a:blip r:embed="rId3"/>
              <a:stretch>
                <a:fillRect/>
              </a:stretch>
            </p:blipFill>
            <p:spPr>
              <a:xfrm>
                <a:off x="1512571" y="2491594"/>
                <a:ext cx="966064" cy="1014891"/>
              </a:xfrm>
              <a:custGeom>
                <a:avLst/>
                <a:gdLst>
                  <a:gd name="connsiteX0" fmla="*/ 495 w 966064"/>
                  <a:gd name="connsiteY0" fmla="*/ 818 h 1014891"/>
                  <a:gd name="connsiteX1" fmla="*/ 966560 w 966064"/>
                  <a:gd name="connsiteY1" fmla="*/ 818 h 1014891"/>
                  <a:gd name="connsiteX2" fmla="*/ 966560 w 966064"/>
                  <a:gd name="connsiteY2" fmla="*/ 1015709 h 1014891"/>
                  <a:gd name="connsiteX3" fmla="*/ 495 w 966064"/>
                  <a:gd name="connsiteY3" fmla="*/ 1015709 h 1014891"/>
                </a:gdLst>
                <a:ahLst/>
                <a:cxnLst>
                  <a:cxn ang="0">
                    <a:pos x="connsiteX0" y="connsiteY0"/>
                  </a:cxn>
                  <a:cxn ang="0">
                    <a:pos x="connsiteX1" y="connsiteY1"/>
                  </a:cxn>
                  <a:cxn ang="0">
                    <a:pos x="connsiteX2" y="connsiteY2"/>
                  </a:cxn>
                  <a:cxn ang="0">
                    <a:pos x="connsiteX3" y="connsiteY3"/>
                  </a:cxn>
                </a:cxnLst>
                <a:rect l="l" t="t" r="r" b="b"/>
                <a:pathLst>
                  <a:path w="966064" h="1014891">
                    <a:moveTo>
                      <a:pt x="495" y="818"/>
                    </a:moveTo>
                    <a:lnTo>
                      <a:pt x="966560" y="818"/>
                    </a:lnTo>
                    <a:lnTo>
                      <a:pt x="966560" y="1015709"/>
                    </a:lnTo>
                    <a:lnTo>
                      <a:pt x="495" y="1015709"/>
                    </a:lnTo>
                    <a:close/>
                  </a:path>
                </a:pathLst>
              </a:custGeom>
            </p:spPr>
          </p:pic>
          <p:pic>
            <p:nvPicPr>
              <p:cNvPr id="56" name="Picture 55">
                <a:extLst>
                  <a:ext uri="{FF2B5EF4-FFF2-40B4-BE49-F238E27FC236}">
                    <a16:creationId xmlns:a16="http://schemas.microsoft.com/office/drawing/2014/main" id="{CCE12A09-6C76-7C52-1A95-D7EFF44FABF3}"/>
                  </a:ext>
                </a:extLst>
              </p:cNvPr>
              <p:cNvPicPr>
                <a:picLocks noChangeAspect="1"/>
              </p:cNvPicPr>
              <p:nvPr/>
            </p:nvPicPr>
            <p:blipFill>
              <a:blip r:embed="rId4"/>
              <a:stretch>
                <a:fillRect/>
              </a:stretch>
            </p:blipFill>
            <p:spPr>
              <a:xfrm>
                <a:off x="2554783" y="2465716"/>
                <a:ext cx="1572521" cy="1014891"/>
              </a:xfrm>
              <a:custGeom>
                <a:avLst/>
                <a:gdLst>
                  <a:gd name="connsiteX0" fmla="*/ 837 w 1572521"/>
                  <a:gd name="connsiteY0" fmla="*/ 809 h 1014891"/>
                  <a:gd name="connsiteX1" fmla="*/ 1573359 w 1572521"/>
                  <a:gd name="connsiteY1" fmla="*/ 809 h 1014891"/>
                  <a:gd name="connsiteX2" fmla="*/ 1573359 w 1572521"/>
                  <a:gd name="connsiteY2" fmla="*/ 1015700 h 1014891"/>
                  <a:gd name="connsiteX3" fmla="*/ 837 w 1572521"/>
                  <a:gd name="connsiteY3" fmla="*/ 1015700 h 1014891"/>
                </a:gdLst>
                <a:ahLst/>
                <a:cxnLst>
                  <a:cxn ang="0">
                    <a:pos x="connsiteX0" y="connsiteY0"/>
                  </a:cxn>
                  <a:cxn ang="0">
                    <a:pos x="connsiteX1" y="connsiteY1"/>
                  </a:cxn>
                  <a:cxn ang="0">
                    <a:pos x="connsiteX2" y="connsiteY2"/>
                  </a:cxn>
                  <a:cxn ang="0">
                    <a:pos x="connsiteX3" y="connsiteY3"/>
                  </a:cxn>
                </a:cxnLst>
                <a:rect l="l" t="t" r="r" b="b"/>
                <a:pathLst>
                  <a:path w="1572521" h="1014891">
                    <a:moveTo>
                      <a:pt x="837" y="809"/>
                    </a:moveTo>
                    <a:lnTo>
                      <a:pt x="1573359" y="809"/>
                    </a:lnTo>
                    <a:lnTo>
                      <a:pt x="1573359" y="1015700"/>
                    </a:lnTo>
                    <a:lnTo>
                      <a:pt x="837" y="1015700"/>
                    </a:lnTo>
                    <a:close/>
                  </a:path>
                </a:pathLst>
              </a:custGeom>
            </p:spPr>
          </p:pic>
        </p:grpSp>
        <p:pic>
          <p:nvPicPr>
            <p:cNvPr id="57" name="Picture 56">
              <a:extLst>
                <a:ext uri="{FF2B5EF4-FFF2-40B4-BE49-F238E27FC236}">
                  <a16:creationId xmlns:a16="http://schemas.microsoft.com/office/drawing/2014/main" id="{60934816-6E92-6748-A3B5-8B8E887B8E05}"/>
                </a:ext>
              </a:extLst>
            </p:cNvPr>
            <p:cNvPicPr>
              <a:picLocks noChangeAspect="1"/>
            </p:cNvPicPr>
            <p:nvPr/>
          </p:nvPicPr>
          <p:blipFill>
            <a:blip r:embed="rId3"/>
            <a:stretch>
              <a:fillRect/>
            </a:stretch>
          </p:blipFill>
          <p:spPr>
            <a:xfrm>
              <a:off x="30097267" y="2404499"/>
              <a:ext cx="966065" cy="1014891"/>
            </a:xfrm>
            <a:custGeom>
              <a:avLst/>
              <a:gdLst>
                <a:gd name="connsiteX0" fmla="*/ 9875 w 966065"/>
                <a:gd name="connsiteY0" fmla="*/ 789 h 1014891"/>
                <a:gd name="connsiteX1" fmla="*/ 975940 w 966065"/>
                <a:gd name="connsiteY1" fmla="*/ 789 h 1014891"/>
                <a:gd name="connsiteX2" fmla="*/ 975940 w 966065"/>
                <a:gd name="connsiteY2" fmla="*/ 1015680 h 1014891"/>
                <a:gd name="connsiteX3" fmla="*/ 9875 w 966065"/>
                <a:gd name="connsiteY3" fmla="*/ 1015680 h 1014891"/>
              </a:gdLst>
              <a:ahLst/>
              <a:cxnLst>
                <a:cxn ang="0">
                  <a:pos x="connsiteX0" y="connsiteY0"/>
                </a:cxn>
                <a:cxn ang="0">
                  <a:pos x="connsiteX1" y="connsiteY1"/>
                </a:cxn>
                <a:cxn ang="0">
                  <a:pos x="connsiteX2" y="connsiteY2"/>
                </a:cxn>
                <a:cxn ang="0">
                  <a:pos x="connsiteX3" y="connsiteY3"/>
                </a:cxn>
              </a:cxnLst>
              <a:rect l="l" t="t" r="r" b="b"/>
              <a:pathLst>
                <a:path w="966065" h="1014891">
                  <a:moveTo>
                    <a:pt x="9875" y="789"/>
                  </a:moveTo>
                  <a:lnTo>
                    <a:pt x="975940" y="789"/>
                  </a:lnTo>
                  <a:lnTo>
                    <a:pt x="975940" y="1015680"/>
                  </a:lnTo>
                  <a:lnTo>
                    <a:pt x="9875" y="1015680"/>
                  </a:lnTo>
                  <a:close/>
                </a:path>
              </a:pathLst>
            </a:custGeom>
          </p:spPr>
        </p:pic>
        <p:grpSp>
          <p:nvGrpSpPr>
            <p:cNvPr id="58" name="Graphic 4">
              <a:extLst>
                <a:ext uri="{FF2B5EF4-FFF2-40B4-BE49-F238E27FC236}">
                  <a16:creationId xmlns:a16="http://schemas.microsoft.com/office/drawing/2014/main" id="{BE51CC89-613B-5011-D1F7-4255B6571D73}"/>
                </a:ext>
              </a:extLst>
            </p:cNvPr>
            <p:cNvGrpSpPr/>
            <p:nvPr/>
          </p:nvGrpSpPr>
          <p:grpSpPr>
            <a:xfrm>
              <a:off x="6625867" y="2479538"/>
              <a:ext cx="2080427" cy="1021447"/>
              <a:chOff x="6625867" y="2479538"/>
              <a:chExt cx="2080427" cy="1021447"/>
            </a:xfrm>
          </p:grpSpPr>
          <p:pic>
            <p:nvPicPr>
              <p:cNvPr id="59" name="Picture 58">
                <a:extLst>
                  <a:ext uri="{FF2B5EF4-FFF2-40B4-BE49-F238E27FC236}">
                    <a16:creationId xmlns:a16="http://schemas.microsoft.com/office/drawing/2014/main" id="{2F5D9537-5DC6-7540-3A1B-47A3B283CA46}"/>
                  </a:ext>
                </a:extLst>
              </p:cNvPr>
              <p:cNvPicPr>
                <a:picLocks noChangeAspect="1"/>
              </p:cNvPicPr>
              <p:nvPr/>
            </p:nvPicPr>
            <p:blipFill>
              <a:blip r:embed="rId5"/>
              <a:stretch>
                <a:fillRect/>
              </a:stretch>
            </p:blipFill>
            <p:spPr>
              <a:xfrm>
                <a:off x="6625867" y="2479538"/>
                <a:ext cx="966064" cy="1014891"/>
              </a:xfrm>
              <a:custGeom>
                <a:avLst/>
                <a:gdLst>
                  <a:gd name="connsiteX0" fmla="*/ 2173 w 966064"/>
                  <a:gd name="connsiteY0" fmla="*/ 814 h 1014891"/>
                  <a:gd name="connsiteX1" fmla="*/ 968238 w 966064"/>
                  <a:gd name="connsiteY1" fmla="*/ 814 h 1014891"/>
                  <a:gd name="connsiteX2" fmla="*/ 968238 w 966064"/>
                  <a:gd name="connsiteY2" fmla="*/ 1015705 h 1014891"/>
                  <a:gd name="connsiteX3" fmla="*/ 2173 w 966064"/>
                  <a:gd name="connsiteY3" fmla="*/ 1015705 h 1014891"/>
                </a:gdLst>
                <a:ahLst/>
                <a:cxnLst>
                  <a:cxn ang="0">
                    <a:pos x="connsiteX0" y="connsiteY0"/>
                  </a:cxn>
                  <a:cxn ang="0">
                    <a:pos x="connsiteX1" y="connsiteY1"/>
                  </a:cxn>
                  <a:cxn ang="0">
                    <a:pos x="connsiteX2" y="connsiteY2"/>
                  </a:cxn>
                  <a:cxn ang="0">
                    <a:pos x="connsiteX3" y="connsiteY3"/>
                  </a:cxn>
                </a:cxnLst>
                <a:rect l="l" t="t" r="r" b="b"/>
                <a:pathLst>
                  <a:path w="966064" h="1014891">
                    <a:moveTo>
                      <a:pt x="2173" y="814"/>
                    </a:moveTo>
                    <a:lnTo>
                      <a:pt x="968238" y="814"/>
                    </a:lnTo>
                    <a:lnTo>
                      <a:pt x="968238" y="1015705"/>
                    </a:lnTo>
                    <a:lnTo>
                      <a:pt x="2173" y="1015705"/>
                    </a:lnTo>
                    <a:close/>
                  </a:path>
                </a:pathLst>
              </a:custGeom>
            </p:spPr>
          </p:pic>
          <p:pic>
            <p:nvPicPr>
              <p:cNvPr id="60" name="Picture 59">
                <a:extLst>
                  <a:ext uri="{FF2B5EF4-FFF2-40B4-BE49-F238E27FC236}">
                    <a16:creationId xmlns:a16="http://schemas.microsoft.com/office/drawing/2014/main" id="{86B47557-4697-0EFC-CB4B-FE1BB65FCEF7}"/>
                  </a:ext>
                </a:extLst>
              </p:cNvPr>
              <p:cNvPicPr>
                <a:picLocks noChangeAspect="1"/>
              </p:cNvPicPr>
              <p:nvPr/>
            </p:nvPicPr>
            <p:blipFill>
              <a:blip r:embed="rId6"/>
              <a:stretch>
                <a:fillRect/>
              </a:stretch>
            </p:blipFill>
            <p:spPr>
              <a:xfrm>
                <a:off x="7737182" y="2486094"/>
                <a:ext cx="969112" cy="1014891"/>
              </a:xfrm>
              <a:custGeom>
                <a:avLst/>
                <a:gdLst>
                  <a:gd name="connsiteX0" fmla="*/ 2538 w 969112"/>
                  <a:gd name="connsiteY0" fmla="*/ 816 h 1014891"/>
                  <a:gd name="connsiteX1" fmla="*/ 971650 w 969112"/>
                  <a:gd name="connsiteY1" fmla="*/ 816 h 1014891"/>
                  <a:gd name="connsiteX2" fmla="*/ 971650 w 969112"/>
                  <a:gd name="connsiteY2" fmla="*/ 1015707 h 1014891"/>
                  <a:gd name="connsiteX3" fmla="*/ 2538 w 969112"/>
                  <a:gd name="connsiteY3" fmla="*/ 1015707 h 1014891"/>
                </a:gdLst>
                <a:ahLst/>
                <a:cxnLst>
                  <a:cxn ang="0">
                    <a:pos x="connsiteX0" y="connsiteY0"/>
                  </a:cxn>
                  <a:cxn ang="0">
                    <a:pos x="connsiteX1" y="connsiteY1"/>
                  </a:cxn>
                  <a:cxn ang="0">
                    <a:pos x="connsiteX2" y="connsiteY2"/>
                  </a:cxn>
                  <a:cxn ang="0">
                    <a:pos x="connsiteX3" y="connsiteY3"/>
                  </a:cxn>
                </a:cxnLst>
                <a:rect l="l" t="t" r="r" b="b"/>
                <a:pathLst>
                  <a:path w="969112" h="1014891">
                    <a:moveTo>
                      <a:pt x="2538" y="816"/>
                    </a:moveTo>
                    <a:lnTo>
                      <a:pt x="971650" y="816"/>
                    </a:lnTo>
                    <a:lnTo>
                      <a:pt x="971650" y="1015707"/>
                    </a:lnTo>
                    <a:lnTo>
                      <a:pt x="2538" y="1015707"/>
                    </a:lnTo>
                    <a:close/>
                  </a:path>
                </a:pathLst>
              </a:custGeom>
            </p:spPr>
          </p:pic>
        </p:grpSp>
        <p:pic>
          <p:nvPicPr>
            <p:cNvPr id="61" name="Picture 60">
              <a:extLst>
                <a:ext uri="{FF2B5EF4-FFF2-40B4-BE49-F238E27FC236}">
                  <a16:creationId xmlns:a16="http://schemas.microsoft.com/office/drawing/2014/main" id="{47F58614-503B-4103-4B56-54DD238B36DC}"/>
                </a:ext>
              </a:extLst>
            </p:cNvPr>
            <p:cNvPicPr>
              <a:picLocks noChangeAspect="1"/>
            </p:cNvPicPr>
            <p:nvPr/>
          </p:nvPicPr>
          <p:blipFill>
            <a:blip r:embed="rId5"/>
            <a:stretch>
              <a:fillRect/>
            </a:stretch>
          </p:blipFill>
          <p:spPr>
            <a:xfrm>
              <a:off x="30097267" y="4419716"/>
              <a:ext cx="966065" cy="1014891"/>
            </a:xfrm>
            <a:custGeom>
              <a:avLst/>
              <a:gdLst>
                <a:gd name="connsiteX0" fmla="*/ 9875 w 966065"/>
                <a:gd name="connsiteY0" fmla="*/ 1450 h 1014891"/>
                <a:gd name="connsiteX1" fmla="*/ 975940 w 966065"/>
                <a:gd name="connsiteY1" fmla="*/ 1450 h 1014891"/>
                <a:gd name="connsiteX2" fmla="*/ 975940 w 966065"/>
                <a:gd name="connsiteY2" fmla="*/ 1016342 h 1014891"/>
                <a:gd name="connsiteX3" fmla="*/ 9875 w 966065"/>
                <a:gd name="connsiteY3" fmla="*/ 1016342 h 1014891"/>
              </a:gdLst>
              <a:ahLst/>
              <a:cxnLst>
                <a:cxn ang="0">
                  <a:pos x="connsiteX0" y="connsiteY0"/>
                </a:cxn>
                <a:cxn ang="0">
                  <a:pos x="connsiteX1" y="connsiteY1"/>
                </a:cxn>
                <a:cxn ang="0">
                  <a:pos x="connsiteX2" y="connsiteY2"/>
                </a:cxn>
                <a:cxn ang="0">
                  <a:pos x="connsiteX3" y="connsiteY3"/>
                </a:cxn>
              </a:cxnLst>
              <a:rect l="l" t="t" r="r" b="b"/>
              <a:pathLst>
                <a:path w="966065" h="1014891">
                  <a:moveTo>
                    <a:pt x="9875" y="1450"/>
                  </a:moveTo>
                  <a:lnTo>
                    <a:pt x="975940" y="1450"/>
                  </a:lnTo>
                  <a:lnTo>
                    <a:pt x="975940" y="1016342"/>
                  </a:lnTo>
                  <a:lnTo>
                    <a:pt x="9875" y="1016342"/>
                  </a:lnTo>
                  <a:close/>
                </a:path>
              </a:pathLst>
            </a:custGeom>
          </p:spPr>
        </p:pic>
        <p:grpSp>
          <p:nvGrpSpPr>
            <p:cNvPr id="62" name="Graphic 4">
              <a:extLst>
                <a:ext uri="{FF2B5EF4-FFF2-40B4-BE49-F238E27FC236}">
                  <a16:creationId xmlns:a16="http://schemas.microsoft.com/office/drawing/2014/main" id="{B09AE933-1D49-F78C-742B-FA91BA4E05F2}"/>
                </a:ext>
              </a:extLst>
            </p:cNvPr>
            <p:cNvGrpSpPr/>
            <p:nvPr/>
          </p:nvGrpSpPr>
          <p:grpSpPr>
            <a:xfrm>
              <a:off x="9448674" y="2474037"/>
              <a:ext cx="6402814" cy="1032449"/>
              <a:chOff x="9448674" y="2474037"/>
              <a:chExt cx="6402814" cy="1032449"/>
            </a:xfrm>
          </p:grpSpPr>
          <p:pic>
            <p:nvPicPr>
              <p:cNvPr id="63" name="Picture 62">
                <a:extLst>
                  <a:ext uri="{FF2B5EF4-FFF2-40B4-BE49-F238E27FC236}">
                    <a16:creationId xmlns:a16="http://schemas.microsoft.com/office/drawing/2014/main" id="{9556FE1E-A238-2038-3877-5FEC6054DD0C}"/>
                  </a:ext>
                </a:extLst>
              </p:cNvPr>
              <p:cNvPicPr>
                <a:picLocks noChangeAspect="1"/>
              </p:cNvPicPr>
              <p:nvPr/>
            </p:nvPicPr>
            <p:blipFill>
              <a:blip r:embed="rId7"/>
              <a:stretch>
                <a:fillRect/>
              </a:stretch>
            </p:blipFill>
            <p:spPr>
              <a:xfrm>
                <a:off x="11005324" y="2480107"/>
                <a:ext cx="966064" cy="1014891"/>
              </a:xfrm>
              <a:custGeom>
                <a:avLst/>
                <a:gdLst>
                  <a:gd name="connsiteX0" fmla="*/ 3610 w 966064"/>
                  <a:gd name="connsiteY0" fmla="*/ 814 h 1014891"/>
                  <a:gd name="connsiteX1" fmla="*/ 969675 w 966064"/>
                  <a:gd name="connsiteY1" fmla="*/ 814 h 1014891"/>
                  <a:gd name="connsiteX2" fmla="*/ 969675 w 966064"/>
                  <a:gd name="connsiteY2" fmla="*/ 1015705 h 1014891"/>
                  <a:gd name="connsiteX3" fmla="*/ 3610 w 966064"/>
                  <a:gd name="connsiteY3" fmla="*/ 1015705 h 1014891"/>
                </a:gdLst>
                <a:ahLst/>
                <a:cxnLst>
                  <a:cxn ang="0">
                    <a:pos x="connsiteX0" y="connsiteY0"/>
                  </a:cxn>
                  <a:cxn ang="0">
                    <a:pos x="connsiteX1" y="connsiteY1"/>
                  </a:cxn>
                  <a:cxn ang="0">
                    <a:pos x="connsiteX2" y="connsiteY2"/>
                  </a:cxn>
                  <a:cxn ang="0">
                    <a:pos x="connsiteX3" y="connsiteY3"/>
                  </a:cxn>
                </a:cxnLst>
                <a:rect l="l" t="t" r="r" b="b"/>
                <a:pathLst>
                  <a:path w="966064" h="1014891">
                    <a:moveTo>
                      <a:pt x="3610" y="814"/>
                    </a:moveTo>
                    <a:lnTo>
                      <a:pt x="969675" y="814"/>
                    </a:lnTo>
                    <a:lnTo>
                      <a:pt x="969675" y="1015705"/>
                    </a:lnTo>
                    <a:lnTo>
                      <a:pt x="3610" y="1015705"/>
                    </a:lnTo>
                    <a:close/>
                  </a:path>
                </a:pathLst>
              </a:custGeom>
            </p:spPr>
          </p:pic>
          <p:pic>
            <p:nvPicPr>
              <p:cNvPr id="64" name="Picture 63">
                <a:extLst>
                  <a:ext uri="{FF2B5EF4-FFF2-40B4-BE49-F238E27FC236}">
                    <a16:creationId xmlns:a16="http://schemas.microsoft.com/office/drawing/2014/main" id="{27968EFB-41D4-7920-EABF-B1AB78709423}"/>
                  </a:ext>
                </a:extLst>
              </p:cNvPr>
              <p:cNvPicPr>
                <a:picLocks noChangeAspect="1"/>
              </p:cNvPicPr>
              <p:nvPr/>
            </p:nvPicPr>
            <p:blipFill>
              <a:blip r:embed="rId7"/>
              <a:stretch>
                <a:fillRect/>
              </a:stretch>
            </p:blipFill>
            <p:spPr>
              <a:xfrm>
                <a:off x="9910832" y="2474037"/>
                <a:ext cx="966064" cy="1014891"/>
              </a:xfrm>
              <a:custGeom>
                <a:avLst/>
                <a:gdLst>
                  <a:gd name="connsiteX0" fmla="*/ 3251 w 966064"/>
                  <a:gd name="connsiteY0" fmla="*/ 812 h 1014891"/>
                  <a:gd name="connsiteX1" fmla="*/ 969315 w 966064"/>
                  <a:gd name="connsiteY1" fmla="*/ 812 h 1014891"/>
                  <a:gd name="connsiteX2" fmla="*/ 969315 w 966064"/>
                  <a:gd name="connsiteY2" fmla="*/ 1015703 h 1014891"/>
                  <a:gd name="connsiteX3" fmla="*/ 3251 w 966064"/>
                  <a:gd name="connsiteY3" fmla="*/ 1015703 h 1014891"/>
                </a:gdLst>
                <a:ahLst/>
                <a:cxnLst>
                  <a:cxn ang="0">
                    <a:pos x="connsiteX0" y="connsiteY0"/>
                  </a:cxn>
                  <a:cxn ang="0">
                    <a:pos x="connsiteX1" y="connsiteY1"/>
                  </a:cxn>
                  <a:cxn ang="0">
                    <a:pos x="connsiteX2" y="connsiteY2"/>
                  </a:cxn>
                  <a:cxn ang="0">
                    <a:pos x="connsiteX3" y="connsiteY3"/>
                  </a:cxn>
                </a:cxnLst>
                <a:rect l="l" t="t" r="r" b="b"/>
                <a:pathLst>
                  <a:path w="966064" h="1014891">
                    <a:moveTo>
                      <a:pt x="3251" y="812"/>
                    </a:moveTo>
                    <a:lnTo>
                      <a:pt x="969315" y="812"/>
                    </a:lnTo>
                    <a:lnTo>
                      <a:pt x="969315" y="1015703"/>
                    </a:lnTo>
                    <a:lnTo>
                      <a:pt x="3251" y="1015703"/>
                    </a:lnTo>
                    <a:close/>
                  </a:path>
                </a:pathLst>
              </a:custGeom>
            </p:spPr>
          </p:pic>
          <p:grpSp>
            <p:nvGrpSpPr>
              <p:cNvPr id="65" name="Graphic 4">
                <a:extLst>
                  <a:ext uri="{FF2B5EF4-FFF2-40B4-BE49-F238E27FC236}">
                    <a16:creationId xmlns:a16="http://schemas.microsoft.com/office/drawing/2014/main" id="{45CBD036-1839-0E66-D89E-7327C504CDA7}"/>
                  </a:ext>
                </a:extLst>
              </p:cNvPr>
              <p:cNvGrpSpPr/>
              <p:nvPr/>
            </p:nvGrpSpPr>
            <p:grpSpPr>
              <a:xfrm>
                <a:off x="9448674" y="2491595"/>
                <a:ext cx="6402814" cy="1014891"/>
                <a:chOff x="9448674" y="2491595"/>
                <a:chExt cx="6402814" cy="1014891"/>
              </a:xfrm>
            </p:grpSpPr>
            <p:pic>
              <p:nvPicPr>
                <p:cNvPr id="66" name="Picture 65">
                  <a:extLst>
                    <a:ext uri="{FF2B5EF4-FFF2-40B4-BE49-F238E27FC236}">
                      <a16:creationId xmlns:a16="http://schemas.microsoft.com/office/drawing/2014/main" id="{5739227C-CD5F-D7D2-65CA-80AC5204E92B}"/>
                    </a:ext>
                  </a:extLst>
                </p:cNvPr>
                <p:cNvPicPr>
                  <a:picLocks noChangeAspect="1"/>
                </p:cNvPicPr>
                <p:nvPr/>
              </p:nvPicPr>
              <p:blipFill>
                <a:blip r:embed="rId8"/>
                <a:stretch>
                  <a:fillRect/>
                </a:stretch>
              </p:blipFill>
              <p:spPr>
                <a:xfrm>
                  <a:off x="9448674" y="2497892"/>
                  <a:ext cx="393130" cy="990509"/>
                </a:xfrm>
                <a:custGeom>
                  <a:avLst/>
                  <a:gdLst>
                    <a:gd name="connsiteX0" fmla="*/ 3099 w 393130"/>
                    <a:gd name="connsiteY0" fmla="*/ 820 h 990509"/>
                    <a:gd name="connsiteX1" fmla="*/ 396230 w 393130"/>
                    <a:gd name="connsiteY1" fmla="*/ 820 h 990509"/>
                    <a:gd name="connsiteX2" fmla="*/ 396230 w 393130"/>
                    <a:gd name="connsiteY2" fmla="*/ 991329 h 990509"/>
                    <a:gd name="connsiteX3" fmla="*/ 3099 w 393130"/>
                    <a:gd name="connsiteY3" fmla="*/ 991329 h 990509"/>
                  </a:gdLst>
                  <a:ahLst/>
                  <a:cxnLst>
                    <a:cxn ang="0">
                      <a:pos x="connsiteX0" y="connsiteY0"/>
                    </a:cxn>
                    <a:cxn ang="0">
                      <a:pos x="connsiteX1" y="connsiteY1"/>
                    </a:cxn>
                    <a:cxn ang="0">
                      <a:pos x="connsiteX2" y="connsiteY2"/>
                    </a:cxn>
                    <a:cxn ang="0">
                      <a:pos x="connsiteX3" y="connsiteY3"/>
                    </a:cxn>
                  </a:cxnLst>
                  <a:rect l="l" t="t" r="r" b="b"/>
                  <a:pathLst>
                    <a:path w="393130" h="990509">
                      <a:moveTo>
                        <a:pt x="3099" y="820"/>
                      </a:moveTo>
                      <a:lnTo>
                        <a:pt x="396230" y="820"/>
                      </a:lnTo>
                      <a:lnTo>
                        <a:pt x="396230" y="991329"/>
                      </a:lnTo>
                      <a:lnTo>
                        <a:pt x="3099" y="991329"/>
                      </a:lnTo>
                      <a:close/>
                    </a:path>
                  </a:pathLst>
                </a:custGeom>
              </p:spPr>
            </p:pic>
            <p:pic>
              <p:nvPicPr>
                <p:cNvPr id="67" name="Picture 66">
                  <a:extLst>
                    <a:ext uri="{FF2B5EF4-FFF2-40B4-BE49-F238E27FC236}">
                      <a16:creationId xmlns:a16="http://schemas.microsoft.com/office/drawing/2014/main" id="{C9B1C81E-E0D8-4EE3-2828-4E8A83BBDEBB}"/>
                    </a:ext>
                  </a:extLst>
                </p:cNvPr>
                <p:cNvPicPr>
                  <a:picLocks noChangeAspect="1"/>
                </p:cNvPicPr>
                <p:nvPr/>
              </p:nvPicPr>
              <p:blipFill>
                <a:blip r:embed="rId9"/>
                <a:stretch>
                  <a:fillRect/>
                </a:stretch>
              </p:blipFill>
              <p:spPr>
                <a:xfrm>
                  <a:off x="15345600" y="2491595"/>
                  <a:ext cx="505888" cy="1014891"/>
                </a:xfrm>
                <a:custGeom>
                  <a:avLst/>
                  <a:gdLst>
                    <a:gd name="connsiteX0" fmla="*/ 5034 w 505888"/>
                    <a:gd name="connsiteY0" fmla="*/ 818 h 1014891"/>
                    <a:gd name="connsiteX1" fmla="*/ 510923 w 505888"/>
                    <a:gd name="connsiteY1" fmla="*/ 818 h 1014891"/>
                    <a:gd name="connsiteX2" fmla="*/ 510923 w 505888"/>
                    <a:gd name="connsiteY2" fmla="*/ 1015709 h 1014891"/>
                    <a:gd name="connsiteX3" fmla="*/ 5034 w 505888"/>
                    <a:gd name="connsiteY3" fmla="*/ 1015709 h 1014891"/>
                  </a:gdLst>
                  <a:ahLst/>
                  <a:cxnLst>
                    <a:cxn ang="0">
                      <a:pos x="connsiteX0" y="connsiteY0"/>
                    </a:cxn>
                    <a:cxn ang="0">
                      <a:pos x="connsiteX1" y="connsiteY1"/>
                    </a:cxn>
                    <a:cxn ang="0">
                      <a:pos x="connsiteX2" y="connsiteY2"/>
                    </a:cxn>
                    <a:cxn ang="0">
                      <a:pos x="connsiteX3" y="connsiteY3"/>
                    </a:cxn>
                  </a:cxnLst>
                  <a:rect l="l" t="t" r="r" b="b"/>
                  <a:pathLst>
                    <a:path w="505888" h="1014891">
                      <a:moveTo>
                        <a:pt x="5034" y="818"/>
                      </a:moveTo>
                      <a:lnTo>
                        <a:pt x="510923" y="818"/>
                      </a:lnTo>
                      <a:lnTo>
                        <a:pt x="510923" y="1015709"/>
                      </a:lnTo>
                      <a:lnTo>
                        <a:pt x="5034" y="1015709"/>
                      </a:lnTo>
                      <a:close/>
                    </a:path>
                  </a:pathLst>
                </a:custGeom>
              </p:spPr>
            </p:pic>
          </p:grpSp>
          <p:pic>
            <p:nvPicPr>
              <p:cNvPr id="68" name="Picture 67">
                <a:extLst>
                  <a:ext uri="{FF2B5EF4-FFF2-40B4-BE49-F238E27FC236}">
                    <a16:creationId xmlns:a16="http://schemas.microsoft.com/office/drawing/2014/main" id="{3E29DC76-3158-ABF6-4A2C-3ACDAAE79375}"/>
                  </a:ext>
                </a:extLst>
              </p:cNvPr>
              <p:cNvPicPr>
                <a:picLocks noChangeAspect="1"/>
              </p:cNvPicPr>
              <p:nvPr/>
            </p:nvPicPr>
            <p:blipFill>
              <a:blip r:embed="rId7"/>
              <a:stretch>
                <a:fillRect/>
              </a:stretch>
            </p:blipFill>
            <p:spPr>
              <a:xfrm>
                <a:off x="12089350" y="2480107"/>
                <a:ext cx="966064" cy="1014891"/>
              </a:xfrm>
              <a:custGeom>
                <a:avLst/>
                <a:gdLst>
                  <a:gd name="connsiteX0" fmla="*/ 3966 w 966064"/>
                  <a:gd name="connsiteY0" fmla="*/ 814 h 1014891"/>
                  <a:gd name="connsiteX1" fmla="*/ 970030 w 966064"/>
                  <a:gd name="connsiteY1" fmla="*/ 814 h 1014891"/>
                  <a:gd name="connsiteX2" fmla="*/ 970030 w 966064"/>
                  <a:gd name="connsiteY2" fmla="*/ 1015705 h 1014891"/>
                  <a:gd name="connsiteX3" fmla="*/ 3966 w 966064"/>
                  <a:gd name="connsiteY3" fmla="*/ 1015705 h 1014891"/>
                </a:gdLst>
                <a:ahLst/>
                <a:cxnLst>
                  <a:cxn ang="0">
                    <a:pos x="connsiteX0" y="connsiteY0"/>
                  </a:cxn>
                  <a:cxn ang="0">
                    <a:pos x="connsiteX1" y="connsiteY1"/>
                  </a:cxn>
                  <a:cxn ang="0">
                    <a:pos x="connsiteX2" y="connsiteY2"/>
                  </a:cxn>
                  <a:cxn ang="0">
                    <a:pos x="connsiteX3" y="connsiteY3"/>
                  </a:cxn>
                </a:cxnLst>
                <a:rect l="l" t="t" r="r" b="b"/>
                <a:pathLst>
                  <a:path w="966064" h="1014891">
                    <a:moveTo>
                      <a:pt x="3966" y="814"/>
                    </a:moveTo>
                    <a:lnTo>
                      <a:pt x="970030" y="814"/>
                    </a:lnTo>
                    <a:lnTo>
                      <a:pt x="970030" y="1015705"/>
                    </a:lnTo>
                    <a:lnTo>
                      <a:pt x="3966" y="1015705"/>
                    </a:lnTo>
                    <a:close/>
                  </a:path>
                </a:pathLst>
              </a:custGeom>
            </p:spPr>
          </p:pic>
          <p:pic>
            <p:nvPicPr>
              <p:cNvPr id="69" name="Picture 68">
                <a:extLst>
                  <a:ext uri="{FF2B5EF4-FFF2-40B4-BE49-F238E27FC236}">
                    <a16:creationId xmlns:a16="http://schemas.microsoft.com/office/drawing/2014/main" id="{F2E94584-A8B6-3E76-14A9-D8C05E666663}"/>
                  </a:ext>
                </a:extLst>
              </p:cNvPr>
              <p:cNvPicPr>
                <a:picLocks noChangeAspect="1"/>
              </p:cNvPicPr>
              <p:nvPr/>
            </p:nvPicPr>
            <p:blipFill>
              <a:blip r:embed="rId7"/>
              <a:stretch>
                <a:fillRect/>
              </a:stretch>
            </p:blipFill>
            <p:spPr>
              <a:xfrm>
                <a:off x="13198754" y="2487701"/>
                <a:ext cx="966064" cy="1014891"/>
              </a:xfrm>
              <a:custGeom>
                <a:avLst/>
                <a:gdLst>
                  <a:gd name="connsiteX0" fmla="*/ 4330 w 966064"/>
                  <a:gd name="connsiteY0" fmla="*/ 816 h 1014891"/>
                  <a:gd name="connsiteX1" fmla="*/ 970394 w 966064"/>
                  <a:gd name="connsiteY1" fmla="*/ 816 h 1014891"/>
                  <a:gd name="connsiteX2" fmla="*/ 970394 w 966064"/>
                  <a:gd name="connsiteY2" fmla="*/ 1015708 h 1014891"/>
                  <a:gd name="connsiteX3" fmla="*/ 4330 w 966064"/>
                  <a:gd name="connsiteY3" fmla="*/ 1015708 h 1014891"/>
                </a:gdLst>
                <a:ahLst/>
                <a:cxnLst>
                  <a:cxn ang="0">
                    <a:pos x="connsiteX0" y="connsiteY0"/>
                  </a:cxn>
                  <a:cxn ang="0">
                    <a:pos x="connsiteX1" y="connsiteY1"/>
                  </a:cxn>
                  <a:cxn ang="0">
                    <a:pos x="connsiteX2" y="connsiteY2"/>
                  </a:cxn>
                  <a:cxn ang="0">
                    <a:pos x="connsiteX3" y="connsiteY3"/>
                  </a:cxn>
                </a:cxnLst>
                <a:rect l="l" t="t" r="r" b="b"/>
                <a:pathLst>
                  <a:path w="966064" h="1014891">
                    <a:moveTo>
                      <a:pt x="4330" y="816"/>
                    </a:moveTo>
                    <a:lnTo>
                      <a:pt x="970394" y="816"/>
                    </a:lnTo>
                    <a:lnTo>
                      <a:pt x="970394" y="1015708"/>
                    </a:lnTo>
                    <a:lnTo>
                      <a:pt x="4330" y="1015708"/>
                    </a:lnTo>
                    <a:close/>
                  </a:path>
                </a:pathLst>
              </a:custGeom>
            </p:spPr>
          </p:pic>
          <p:pic>
            <p:nvPicPr>
              <p:cNvPr id="70" name="Picture 69">
                <a:extLst>
                  <a:ext uri="{FF2B5EF4-FFF2-40B4-BE49-F238E27FC236}">
                    <a16:creationId xmlns:a16="http://schemas.microsoft.com/office/drawing/2014/main" id="{52EBAAD1-B872-4F9D-88F5-91131212FD06}"/>
                  </a:ext>
                </a:extLst>
              </p:cNvPr>
              <p:cNvPicPr>
                <a:picLocks noChangeAspect="1"/>
              </p:cNvPicPr>
              <p:nvPr/>
            </p:nvPicPr>
            <p:blipFill>
              <a:blip r:embed="rId7"/>
              <a:stretch>
                <a:fillRect/>
              </a:stretch>
            </p:blipFill>
            <p:spPr>
              <a:xfrm>
                <a:off x="14245409" y="2480833"/>
                <a:ext cx="966064" cy="1014891"/>
              </a:xfrm>
              <a:custGeom>
                <a:avLst/>
                <a:gdLst>
                  <a:gd name="connsiteX0" fmla="*/ 4673 w 966064"/>
                  <a:gd name="connsiteY0" fmla="*/ 814 h 1014891"/>
                  <a:gd name="connsiteX1" fmla="*/ 970738 w 966064"/>
                  <a:gd name="connsiteY1" fmla="*/ 814 h 1014891"/>
                  <a:gd name="connsiteX2" fmla="*/ 970738 w 966064"/>
                  <a:gd name="connsiteY2" fmla="*/ 1015705 h 1014891"/>
                  <a:gd name="connsiteX3" fmla="*/ 4673 w 966064"/>
                  <a:gd name="connsiteY3" fmla="*/ 1015705 h 1014891"/>
                </a:gdLst>
                <a:ahLst/>
                <a:cxnLst>
                  <a:cxn ang="0">
                    <a:pos x="connsiteX0" y="connsiteY0"/>
                  </a:cxn>
                  <a:cxn ang="0">
                    <a:pos x="connsiteX1" y="connsiteY1"/>
                  </a:cxn>
                  <a:cxn ang="0">
                    <a:pos x="connsiteX2" y="connsiteY2"/>
                  </a:cxn>
                  <a:cxn ang="0">
                    <a:pos x="connsiteX3" y="connsiteY3"/>
                  </a:cxn>
                </a:cxnLst>
                <a:rect l="l" t="t" r="r" b="b"/>
                <a:pathLst>
                  <a:path w="966064" h="1014891">
                    <a:moveTo>
                      <a:pt x="4673" y="814"/>
                    </a:moveTo>
                    <a:lnTo>
                      <a:pt x="970738" y="814"/>
                    </a:lnTo>
                    <a:lnTo>
                      <a:pt x="970738" y="1015705"/>
                    </a:lnTo>
                    <a:lnTo>
                      <a:pt x="4673" y="1015705"/>
                    </a:lnTo>
                    <a:close/>
                  </a:path>
                </a:pathLst>
              </a:custGeom>
            </p:spPr>
          </p:pic>
        </p:grpSp>
        <p:pic>
          <p:nvPicPr>
            <p:cNvPr id="71" name="Picture 70">
              <a:extLst>
                <a:ext uri="{FF2B5EF4-FFF2-40B4-BE49-F238E27FC236}">
                  <a16:creationId xmlns:a16="http://schemas.microsoft.com/office/drawing/2014/main" id="{A5A2E960-23DD-7797-E4E3-882CC4620DD0}"/>
                </a:ext>
              </a:extLst>
            </p:cNvPr>
            <p:cNvPicPr>
              <a:picLocks noChangeAspect="1"/>
            </p:cNvPicPr>
            <p:nvPr/>
          </p:nvPicPr>
          <p:blipFill>
            <a:blip r:embed="rId7"/>
            <a:stretch>
              <a:fillRect/>
            </a:stretch>
          </p:blipFill>
          <p:spPr>
            <a:xfrm>
              <a:off x="30097267" y="6324545"/>
              <a:ext cx="966065" cy="1014891"/>
            </a:xfrm>
            <a:custGeom>
              <a:avLst/>
              <a:gdLst>
                <a:gd name="connsiteX0" fmla="*/ 9875 w 966065"/>
                <a:gd name="connsiteY0" fmla="*/ 2075 h 1014891"/>
                <a:gd name="connsiteX1" fmla="*/ 975940 w 966065"/>
                <a:gd name="connsiteY1" fmla="*/ 2075 h 1014891"/>
                <a:gd name="connsiteX2" fmla="*/ 975940 w 966065"/>
                <a:gd name="connsiteY2" fmla="*/ 1016967 h 1014891"/>
                <a:gd name="connsiteX3" fmla="*/ 9875 w 966065"/>
                <a:gd name="connsiteY3" fmla="*/ 1016967 h 1014891"/>
              </a:gdLst>
              <a:ahLst/>
              <a:cxnLst>
                <a:cxn ang="0">
                  <a:pos x="connsiteX0" y="connsiteY0"/>
                </a:cxn>
                <a:cxn ang="0">
                  <a:pos x="connsiteX1" y="connsiteY1"/>
                </a:cxn>
                <a:cxn ang="0">
                  <a:pos x="connsiteX2" y="connsiteY2"/>
                </a:cxn>
                <a:cxn ang="0">
                  <a:pos x="connsiteX3" y="connsiteY3"/>
                </a:cxn>
              </a:cxnLst>
              <a:rect l="l" t="t" r="r" b="b"/>
              <a:pathLst>
                <a:path w="966065" h="1014891">
                  <a:moveTo>
                    <a:pt x="9875" y="2075"/>
                  </a:moveTo>
                  <a:lnTo>
                    <a:pt x="975940" y="2075"/>
                  </a:lnTo>
                  <a:lnTo>
                    <a:pt x="975940" y="1016967"/>
                  </a:lnTo>
                  <a:lnTo>
                    <a:pt x="9875" y="1016967"/>
                  </a:lnTo>
                  <a:close/>
                </a:path>
              </a:pathLst>
            </a:custGeom>
          </p:spPr>
        </p:pic>
        <p:grpSp>
          <p:nvGrpSpPr>
            <p:cNvPr id="72" name="Graphic 4">
              <a:extLst>
                <a:ext uri="{FF2B5EF4-FFF2-40B4-BE49-F238E27FC236}">
                  <a16:creationId xmlns:a16="http://schemas.microsoft.com/office/drawing/2014/main" id="{E579E89C-E9E1-9898-67BC-A222CCBC1C20}"/>
                </a:ext>
              </a:extLst>
            </p:cNvPr>
            <p:cNvGrpSpPr/>
            <p:nvPr/>
          </p:nvGrpSpPr>
          <p:grpSpPr>
            <a:xfrm>
              <a:off x="16785596" y="2486095"/>
              <a:ext cx="3652206" cy="1039592"/>
              <a:chOff x="16785596" y="2486095"/>
              <a:chExt cx="3652206" cy="1039592"/>
            </a:xfrm>
          </p:grpSpPr>
          <p:pic>
            <p:nvPicPr>
              <p:cNvPr id="73" name="Picture 72">
                <a:extLst>
                  <a:ext uri="{FF2B5EF4-FFF2-40B4-BE49-F238E27FC236}">
                    <a16:creationId xmlns:a16="http://schemas.microsoft.com/office/drawing/2014/main" id="{4E4E1205-E01D-B9FA-36F4-8E38F94F33C6}"/>
                  </a:ext>
                </a:extLst>
              </p:cNvPr>
              <p:cNvPicPr>
                <a:picLocks noChangeAspect="1"/>
              </p:cNvPicPr>
              <p:nvPr/>
            </p:nvPicPr>
            <p:blipFill>
              <a:blip r:embed="rId10"/>
              <a:stretch>
                <a:fillRect/>
              </a:stretch>
            </p:blipFill>
            <p:spPr>
              <a:xfrm>
                <a:off x="16785596" y="2486095"/>
                <a:ext cx="966064" cy="1014891"/>
              </a:xfrm>
              <a:custGeom>
                <a:avLst/>
                <a:gdLst>
                  <a:gd name="connsiteX0" fmla="*/ 5507 w 966064"/>
                  <a:gd name="connsiteY0" fmla="*/ 816 h 1014891"/>
                  <a:gd name="connsiteX1" fmla="*/ 971571 w 966064"/>
                  <a:gd name="connsiteY1" fmla="*/ 816 h 1014891"/>
                  <a:gd name="connsiteX2" fmla="*/ 971571 w 966064"/>
                  <a:gd name="connsiteY2" fmla="*/ 1015707 h 1014891"/>
                  <a:gd name="connsiteX3" fmla="*/ 5507 w 966064"/>
                  <a:gd name="connsiteY3" fmla="*/ 1015707 h 1014891"/>
                </a:gdLst>
                <a:ahLst/>
                <a:cxnLst>
                  <a:cxn ang="0">
                    <a:pos x="connsiteX0" y="connsiteY0"/>
                  </a:cxn>
                  <a:cxn ang="0">
                    <a:pos x="connsiteX1" y="connsiteY1"/>
                  </a:cxn>
                  <a:cxn ang="0">
                    <a:pos x="connsiteX2" y="connsiteY2"/>
                  </a:cxn>
                  <a:cxn ang="0">
                    <a:pos x="connsiteX3" y="connsiteY3"/>
                  </a:cxn>
                </a:cxnLst>
                <a:rect l="l" t="t" r="r" b="b"/>
                <a:pathLst>
                  <a:path w="966064" h="1014891">
                    <a:moveTo>
                      <a:pt x="5507" y="816"/>
                    </a:moveTo>
                    <a:lnTo>
                      <a:pt x="971571" y="816"/>
                    </a:lnTo>
                    <a:lnTo>
                      <a:pt x="971571" y="1015707"/>
                    </a:lnTo>
                    <a:lnTo>
                      <a:pt x="5507" y="1015707"/>
                    </a:lnTo>
                    <a:close/>
                  </a:path>
                </a:pathLst>
              </a:custGeom>
            </p:spPr>
          </p:pic>
          <p:pic>
            <p:nvPicPr>
              <p:cNvPr id="74" name="Picture 73">
                <a:extLst>
                  <a:ext uri="{FF2B5EF4-FFF2-40B4-BE49-F238E27FC236}">
                    <a16:creationId xmlns:a16="http://schemas.microsoft.com/office/drawing/2014/main" id="{D08629BA-EC48-9F6D-3CB6-D70727CF9121}"/>
                  </a:ext>
                </a:extLst>
              </p:cNvPr>
              <p:cNvPicPr>
                <a:picLocks noChangeAspect="1"/>
              </p:cNvPicPr>
              <p:nvPr/>
            </p:nvPicPr>
            <p:blipFill>
              <a:blip r:embed="rId11"/>
              <a:stretch>
                <a:fillRect/>
              </a:stretch>
            </p:blipFill>
            <p:spPr>
              <a:xfrm>
                <a:off x="18883565" y="2504701"/>
                <a:ext cx="1554237" cy="1020986"/>
              </a:xfrm>
              <a:custGeom>
                <a:avLst/>
                <a:gdLst>
                  <a:gd name="connsiteX0" fmla="*/ 6195 w 1554237"/>
                  <a:gd name="connsiteY0" fmla="*/ 822 h 1020986"/>
                  <a:gd name="connsiteX1" fmla="*/ 1560433 w 1554237"/>
                  <a:gd name="connsiteY1" fmla="*/ 822 h 1020986"/>
                  <a:gd name="connsiteX2" fmla="*/ 1560433 w 1554237"/>
                  <a:gd name="connsiteY2" fmla="*/ 1021809 h 1020986"/>
                  <a:gd name="connsiteX3" fmla="*/ 6195 w 1554237"/>
                  <a:gd name="connsiteY3" fmla="*/ 1021809 h 1020986"/>
                </a:gdLst>
                <a:ahLst/>
                <a:cxnLst>
                  <a:cxn ang="0">
                    <a:pos x="connsiteX0" y="connsiteY0"/>
                  </a:cxn>
                  <a:cxn ang="0">
                    <a:pos x="connsiteX1" y="connsiteY1"/>
                  </a:cxn>
                  <a:cxn ang="0">
                    <a:pos x="connsiteX2" y="connsiteY2"/>
                  </a:cxn>
                  <a:cxn ang="0">
                    <a:pos x="connsiteX3" y="connsiteY3"/>
                  </a:cxn>
                </a:cxnLst>
                <a:rect l="l" t="t" r="r" b="b"/>
                <a:pathLst>
                  <a:path w="1554237" h="1020986">
                    <a:moveTo>
                      <a:pt x="6195" y="822"/>
                    </a:moveTo>
                    <a:lnTo>
                      <a:pt x="1560433" y="822"/>
                    </a:lnTo>
                    <a:lnTo>
                      <a:pt x="1560433" y="1021809"/>
                    </a:lnTo>
                    <a:lnTo>
                      <a:pt x="6195" y="1021809"/>
                    </a:lnTo>
                    <a:close/>
                  </a:path>
                </a:pathLst>
              </a:custGeom>
            </p:spPr>
          </p:pic>
          <p:pic>
            <p:nvPicPr>
              <p:cNvPr id="75" name="Picture 74">
                <a:extLst>
                  <a:ext uri="{FF2B5EF4-FFF2-40B4-BE49-F238E27FC236}">
                    <a16:creationId xmlns:a16="http://schemas.microsoft.com/office/drawing/2014/main" id="{EAC6ADAB-6668-621C-CFBC-21A9B18100CA}"/>
                  </a:ext>
                </a:extLst>
              </p:cNvPr>
              <p:cNvPicPr>
                <a:picLocks noChangeAspect="1"/>
              </p:cNvPicPr>
              <p:nvPr/>
            </p:nvPicPr>
            <p:blipFill>
              <a:blip r:embed="rId10"/>
              <a:stretch>
                <a:fillRect/>
              </a:stretch>
            </p:blipFill>
            <p:spPr>
              <a:xfrm>
                <a:off x="17797034" y="2486095"/>
                <a:ext cx="966064" cy="1014891"/>
              </a:xfrm>
              <a:custGeom>
                <a:avLst/>
                <a:gdLst>
                  <a:gd name="connsiteX0" fmla="*/ 5838 w 966064"/>
                  <a:gd name="connsiteY0" fmla="*/ 816 h 1014891"/>
                  <a:gd name="connsiteX1" fmla="*/ 971903 w 966064"/>
                  <a:gd name="connsiteY1" fmla="*/ 816 h 1014891"/>
                  <a:gd name="connsiteX2" fmla="*/ 971903 w 966064"/>
                  <a:gd name="connsiteY2" fmla="*/ 1015707 h 1014891"/>
                  <a:gd name="connsiteX3" fmla="*/ 5838 w 966064"/>
                  <a:gd name="connsiteY3" fmla="*/ 1015707 h 1014891"/>
                </a:gdLst>
                <a:ahLst/>
                <a:cxnLst>
                  <a:cxn ang="0">
                    <a:pos x="connsiteX0" y="connsiteY0"/>
                  </a:cxn>
                  <a:cxn ang="0">
                    <a:pos x="connsiteX1" y="connsiteY1"/>
                  </a:cxn>
                  <a:cxn ang="0">
                    <a:pos x="connsiteX2" y="connsiteY2"/>
                  </a:cxn>
                  <a:cxn ang="0">
                    <a:pos x="connsiteX3" y="connsiteY3"/>
                  </a:cxn>
                </a:cxnLst>
                <a:rect l="l" t="t" r="r" b="b"/>
                <a:pathLst>
                  <a:path w="966064" h="1014891">
                    <a:moveTo>
                      <a:pt x="5838" y="816"/>
                    </a:moveTo>
                    <a:lnTo>
                      <a:pt x="971903" y="816"/>
                    </a:lnTo>
                    <a:lnTo>
                      <a:pt x="971903" y="1015707"/>
                    </a:lnTo>
                    <a:lnTo>
                      <a:pt x="5838" y="1015707"/>
                    </a:lnTo>
                    <a:close/>
                  </a:path>
                </a:pathLst>
              </a:custGeom>
            </p:spPr>
          </p:pic>
        </p:grpSp>
        <p:pic>
          <p:nvPicPr>
            <p:cNvPr id="76" name="Picture 75">
              <a:extLst>
                <a:ext uri="{FF2B5EF4-FFF2-40B4-BE49-F238E27FC236}">
                  <a16:creationId xmlns:a16="http://schemas.microsoft.com/office/drawing/2014/main" id="{D81C01A1-E64E-7E61-C578-E8583722732A}"/>
                </a:ext>
              </a:extLst>
            </p:cNvPr>
            <p:cNvPicPr>
              <a:picLocks noChangeAspect="1"/>
            </p:cNvPicPr>
            <p:nvPr/>
          </p:nvPicPr>
          <p:blipFill>
            <a:blip r:embed="rId10"/>
            <a:stretch>
              <a:fillRect/>
            </a:stretch>
          </p:blipFill>
          <p:spPr>
            <a:xfrm>
              <a:off x="30097267" y="8229373"/>
              <a:ext cx="966065" cy="1014891"/>
            </a:xfrm>
            <a:custGeom>
              <a:avLst/>
              <a:gdLst>
                <a:gd name="connsiteX0" fmla="*/ 9875 w 966065"/>
                <a:gd name="connsiteY0" fmla="*/ 2700 h 1014891"/>
                <a:gd name="connsiteX1" fmla="*/ 975940 w 966065"/>
                <a:gd name="connsiteY1" fmla="*/ 2700 h 1014891"/>
                <a:gd name="connsiteX2" fmla="*/ 975940 w 966065"/>
                <a:gd name="connsiteY2" fmla="*/ 1017592 h 1014891"/>
                <a:gd name="connsiteX3" fmla="*/ 9875 w 966065"/>
                <a:gd name="connsiteY3" fmla="*/ 1017592 h 1014891"/>
              </a:gdLst>
              <a:ahLst/>
              <a:cxnLst>
                <a:cxn ang="0">
                  <a:pos x="connsiteX0" y="connsiteY0"/>
                </a:cxn>
                <a:cxn ang="0">
                  <a:pos x="connsiteX1" y="connsiteY1"/>
                </a:cxn>
                <a:cxn ang="0">
                  <a:pos x="connsiteX2" y="connsiteY2"/>
                </a:cxn>
                <a:cxn ang="0">
                  <a:pos x="connsiteX3" y="connsiteY3"/>
                </a:cxn>
              </a:cxnLst>
              <a:rect l="l" t="t" r="r" b="b"/>
              <a:pathLst>
                <a:path w="966065" h="1014891">
                  <a:moveTo>
                    <a:pt x="9875" y="2700"/>
                  </a:moveTo>
                  <a:lnTo>
                    <a:pt x="975940" y="2700"/>
                  </a:lnTo>
                  <a:lnTo>
                    <a:pt x="975940" y="1017592"/>
                  </a:lnTo>
                  <a:lnTo>
                    <a:pt x="9875" y="1017592"/>
                  </a:lnTo>
                  <a:close/>
                </a:path>
              </a:pathLst>
            </a:custGeom>
          </p:spPr>
        </p:pic>
      </p:grpSp>
      <p:grpSp>
        <p:nvGrpSpPr>
          <p:cNvPr id="77" name="Graphic 4">
            <a:extLst>
              <a:ext uri="{FF2B5EF4-FFF2-40B4-BE49-F238E27FC236}">
                <a16:creationId xmlns:a16="http://schemas.microsoft.com/office/drawing/2014/main" id="{2324E02B-ED65-70E3-D6DA-2B64BF7615E2}"/>
              </a:ext>
            </a:extLst>
          </p:cNvPr>
          <p:cNvGrpSpPr/>
          <p:nvPr/>
        </p:nvGrpSpPr>
        <p:grpSpPr>
          <a:xfrm>
            <a:off x="3813452" y="10798750"/>
            <a:ext cx="25091155" cy="1119600"/>
            <a:chOff x="3813452" y="10798750"/>
            <a:chExt cx="25091155" cy="1119600"/>
          </a:xfrm>
        </p:grpSpPr>
        <p:sp>
          <p:nvSpPr>
            <p:cNvPr id="78" name="Freeform 77">
              <a:extLst>
                <a:ext uri="{FF2B5EF4-FFF2-40B4-BE49-F238E27FC236}">
                  <a16:creationId xmlns:a16="http://schemas.microsoft.com/office/drawing/2014/main" id="{A4378C5A-3552-D0B9-50D8-3F680EB7263F}"/>
                </a:ext>
              </a:extLst>
            </p:cNvPr>
            <p:cNvSpPr/>
            <p:nvPr/>
          </p:nvSpPr>
          <p:spPr>
            <a:xfrm>
              <a:off x="3813452" y="10798750"/>
              <a:ext cx="24380151" cy="1119600"/>
            </a:xfrm>
            <a:custGeom>
              <a:avLst/>
              <a:gdLst>
                <a:gd name="connsiteX0" fmla="*/ 24388402 w 24380151"/>
                <a:gd name="connsiteY0" fmla="*/ 560245 h 1119600"/>
                <a:gd name="connsiteX1" fmla="*/ 23828632 w 24380151"/>
                <a:gd name="connsiteY1" fmla="*/ 444 h 1119600"/>
                <a:gd name="connsiteX2" fmla="*/ 568017 w 24380151"/>
                <a:gd name="connsiteY2" fmla="*/ 444 h 1119600"/>
                <a:gd name="connsiteX3" fmla="*/ 8250 w 24380151"/>
                <a:gd name="connsiteY3" fmla="*/ 560245 h 1119600"/>
                <a:gd name="connsiteX4" fmla="*/ 568017 w 24380151"/>
                <a:gd name="connsiteY4" fmla="*/ 1120045 h 1119600"/>
                <a:gd name="connsiteX5" fmla="*/ 23828632 w 24380151"/>
                <a:gd name="connsiteY5" fmla="*/ 1120045 h 1119600"/>
                <a:gd name="connsiteX6" fmla="*/ 24388402 w 24380151"/>
                <a:gd name="connsiteY6" fmla="*/ 560245 h 111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80151" h="1119600">
                  <a:moveTo>
                    <a:pt x="24388402" y="560245"/>
                  </a:moveTo>
                  <a:cubicBezTo>
                    <a:pt x="24388402" y="251283"/>
                    <a:pt x="24137530" y="444"/>
                    <a:pt x="23828632" y="444"/>
                  </a:cubicBezTo>
                  <a:lnTo>
                    <a:pt x="568017" y="444"/>
                  </a:lnTo>
                  <a:cubicBezTo>
                    <a:pt x="259123" y="444"/>
                    <a:pt x="8250" y="251283"/>
                    <a:pt x="8250" y="560245"/>
                  </a:cubicBezTo>
                  <a:cubicBezTo>
                    <a:pt x="8250" y="869206"/>
                    <a:pt x="259123" y="1120045"/>
                    <a:pt x="568017" y="1120045"/>
                  </a:cubicBezTo>
                  <a:lnTo>
                    <a:pt x="23828632" y="1120045"/>
                  </a:lnTo>
                  <a:cubicBezTo>
                    <a:pt x="24137530" y="1120045"/>
                    <a:pt x="24388402" y="869206"/>
                    <a:pt x="24388402" y="560245"/>
                  </a:cubicBezTo>
                  <a:close/>
                </a:path>
              </a:pathLst>
            </a:custGeom>
            <a:solidFill>
              <a:srgbClr val="FFFFFF"/>
            </a:solidFill>
            <a:ln w="22894" cap="rnd">
              <a:solidFill>
                <a:srgbClr val="011893"/>
              </a:solidFill>
              <a:prstDash val="solid"/>
              <a:round/>
            </a:ln>
          </p:spPr>
          <p:txBody>
            <a:bodyPr rtlCol="0" anchor="ctr"/>
            <a:lstStyle/>
            <a:p>
              <a:endParaRPr lang="en-CH" sz="4000"/>
            </a:p>
          </p:txBody>
        </p:sp>
        <p:sp>
          <p:nvSpPr>
            <p:cNvPr id="79" name="TextBox 78">
              <a:extLst>
                <a:ext uri="{FF2B5EF4-FFF2-40B4-BE49-F238E27FC236}">
                  <a16:creationId xmlns:a16="http://schemas.microsoft.com/office/drawing/2014/main" id="{48DD51EC-8923-5FD3-5FD3-DA72C8EE0077}"/>
                </a:ext>
              </a:extLst>
            </p:cNvPr>
            <p:cNvSpPr txBox="1"/>
            <p:nvPr/>
          </p:nvSpPr>
          <p:spPr>
            <a:xfrm>
              <a:off x="4636425" y="10937077"/>
              <a:ext cx="24268182" cy="923330"/>
            </a:xfrm>
            <a:prstGeom prst="rect">
              <a:avLst/>
            </a:prstGeom>
            <a:noFill/>
          </p:spPr>
          <p:txBody>
            <a:bodyPr wrap="none" rtlCol="0">
              <a:spAutoFit/>
            </a:bodyPr>
            <a:lstStyle/>
            <a:p>
              <a:pPr algn="l"/>
              <a:r>
                <a:rPr lang="en-CH" sz="5200" spc="0" baseline="0" dirty="0">
                  <a:ln/>
                  <a:solidFill>
                    <a:srgbClr val="011893"/>
                  </a:solidFill>
                  <a:latin typeface="Arial"/>
                  <a:cs typeface="Arial"/>
                  <a:sym typeface="Arial"/>
                  <a:rtl val="0"/>
                </a:rPr>
                <a:t>Biomarkers of epithelial barrier damage are good indicators of disease severity</a:t>
              </a:r>
            </a:p>
          </p:txBody>
        </p:sp>
      </p:grpSp>
      <p:sp>
        <p:nvSpPr>
          <p:cNvPr id="80" name="TextBox 79">
            <a:extLst>
              <a:ext uri="{FF2B5EF4-FFF2-40B4-BE49-F238E27FC236}">
                <a16:creationId xmlns:a16="http://schemas.microsoft.com/office/drawing/2014/main" id="{4485A58A-5AA7-8CC1-C4B3-A2B313593BDD}"/>
              </a:ext>
            </a:extLst>
          </p:cNvPr>
          <p:cNvSpPr txBox="1"/>
          <p:nvPr/>
        </p:nvSpPr>
        <p:spPr>
          <a:xfrm>
            <a:off x="16664534" y="12775158"/>
            <a:ext cx="9440405"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Disease progression and mortality</a:t>
            </a:r>
          </a:p>
        </p:txBody>
      </p:sp>
      <p:sp>
        <p:nvSpPr>
          <p:cNvPr id="81" name="Freeform 80">
            <a:extLst>
              <a:ext uri="{FF2B5EF4-FFF2-40B4-BE49-F238E27FC236}">
                <a16:creationId xmlns:a16="http://schemas.microsoft.com/office/drawing/2014/main" id="{1ADA7EB3-180D-AD11-CF8B-65BBA17D3120}"/>
              </a:ext>
            </a:extLst>
          </p:cNvPr>
          <p:cNvSpPr/>
          <p:nvPr/>
        </p:nvSpPr>
        <p:spPr>
          <a:xfrm>
            <a:off x="16611674" y="13785437"/>
            <a:ext cx="9675890" cy="3614816"/>
          </a:xfrm>
          <a:custGeom>
            <a:avLst/>
            <a:gdLst>
              <a:gd name="connsiteX0" fmla="*/ 2024 w 9675890"/>
              <a:gd name="connsiteY0" fmla="*/ -6551 h 3614816"/>
              <a:gd name="connsiteX1" fmla="*/ 9677914 w 9675890"/>
              <a:gd name="connsiteY1" fmla="*/ -6551 h 3614816"/>
              <a:gd name="connsiteX2" fmla="*/ 9677914 w 9675890"/>
              <a:gd name="connsiteY2" fmla="*/ 3608267 h 3614816"/>
              <a:gd name="connsiteX3" fmla="*/ 2024 w 9675890"/>
              <a:gd name="connsiteY3" fmla="*/ 3608267 h 3614816"/>
            </a:gdLst>
            <a:ahLst/>
            <a:cxnLst>
              <a:cxn ang="0">
                <a:pos x="connsiteX0" y="connsiteY0"/>
              </a:cxn>
              <a:cxn ang="0">
                <a:pos x="connsiteX1" y="connsiteY1"/>
              </a:cxn>
              <a:cxn ang="0">
                <a:pos x="connsiteX2" y="connsiteY2"/>
              </a:cxn>
              <a:cxn ang="0">
                <a:pos x="connsiteX3" y="connsiteY3"/>
              </a:cxn>
            </a:cxnLst>
            <a:rect l="l" t="t" r="r" b="b"/>
            <a:pathLst>
              <a:path w="9675890" h="3614816">
                <a:moveTo>
                  <a:pt x="2024" y="-6551"/>
                </a:moveTo>
                <a:lnTo>
                  <a:pt x="9677914" y="-6551"/>
                </a:lnTo>
                <a:lnTo>
                  <a:pt x="9677914" y="3608267"/>
                </a:lnTo>
                <a:lnTo>
                  <a:pt x="2024" y="3608267"/>
                </a:lnTo>
                <a:close/>
              </a:path>
            </a:pathLst>
          </a:custGeom>
          <a:solidFill>
            <a:srgbClr val="FDFDFE">
              <a:alpha val="70000"/>
            </a:srgbClr>
          </a:solidFill>
          <a:ln w="5555" cap="rnd">
            <a:noFill/>
            <a:prstDash val="solid"/>
            <a:round/>
          </a:ln>
        </p:spPr>
        <p:txBody>
          <a:bodyPr rtlCol="0" anchor="ctr"/>
          <a:lstStyle/>
          <a:p>
            <a:endParaRPr lang="en-CH" sz="4000"/>
          </a:p>
        </p:txBody>
      </p:sp>
      <p:grpSp>
        <p:nvGrpSpPr>
          <p:cNvPr id="82" name="Graphic 4">
            <a:extLst>
              <a:ext uri="{FF2B5EF4-FFF2-40B4-BE49-F238E27FC236}">
                <a16:creationId xmlns:a16="http://schemas.microsoft.com/office/drawing/2014/main" id="{10694682-6104-9FDF-E858-F27E02330796}"/>
              </a:ext>
            </a:extLst>
          </p:cNvPr>
          <p:cNvGrpSpPr/>
          <p:nvPr/>
        </p:nvGrpSpPr>
        <p:grpSpPr>
          <a:xfrm>
            <a:off x="16957847" y="15237319"/>
            <a:ext cx="495866" cy="2171496"/>
            <a:chOff x="16957847" y="15237319"/>
            <a:chExt cx="495866" cy="2171496"/>
          </a:xfrm>
          <a:solidFill>
            <a:srgbClr val="FF5D00"/>
          </a:solidFill>
        </p:grpSpPr>
        <p:sp>
          <p:nvSpPr>
            <p:cNvPr id="83" name="Freeform 82">
              <a:extLst>
                <a:ext uri="{FF2B5EF4-FFF2-40B4-BE49-F238E27FC236}">
                  <a16:creationId xmlns:a16="http://schemas.microsoft.com/office/drawing/2014/main" id="{861249F2-A271-8173-8DA6-04854AC6B774}"/>
                </a:ext>
              </a:extLst>
            </p:cNvPr>
            <p:cNvSpPr/>
            <p:nvPr/>
          </p:nvSpPr>
          <p:spPr>
            <a:xfrm>
              <a:off x="16995939" y="15275414"/>
              <a:ext cx="419681" cy="2095307"/>
            </a:xfrm>
            <a:custGeom>
              <a:avLst/>
              <a:gdLst>
                <a:gd name="connsiteX0" fmla="*/ 3809 w 419681"/>
                <a:gd name="connsiteY0" fmla="*/ -165 h 2095307"/>
                <a:gd name="connsiteX1" fmla="*/ 423491 w 419681"/>
                <a:gd name="connsiteY1" fmla="*/ -165 h 2095307"/>
                <a:gd name="connsiteX2" fmla="*/ 423491 w 419681"/>
                <a:gd name="connsiteY2" fmla="*/ 2095143 h 2095307"/>
                <a:gd name="connsiteX3" fmla="*/ 3809 w 419681"/>
                <a:gd name="connsiteY3" fmla="*/ 2095143 h 2095307"/>
              </a:gdLst>
              <a:ahLst/>
              <a:cxnLst>
                <a:cxn ang="0">
                  <a:pos x="connsiteX0" y="connsiteY0"/>
                </a:cxn>
                <a:cxn ang="0">
                  <a:pos x="connsiteX1" y="connsiteY1"/>
                </a:cxn>
                <a:cxn ang="0">
                  <a:pos x="connsiteX2" y="connsiteY2"/>
                </a:cxn>
                <a:cxn ang="0">
                  <a:pos x="connsiteX3" y="connsiteY3"/>
                </a:cxn>
              </a:cxnLst>
              <a:rect l="l" t="t" r="r" b="b"/>
              <a:pathLst>
                <a:path w="419681" h="2095307">
                  <a:moveTo>
                    <a:pt x="3809" y="-165"/>
                  </a:moveTo>
                  <a:lnTo>
                    <a:pt x="423491" y="-165"/>
                  </a:lnTo>
                  <a:lnTo>
                    <a:pt x="423491" y="2095143"/>
                  </a:lnTo>
                  <a:lnTo>
                    <a:pt x="3809" y="2095143"/>
                  </a:lnTo>
                  <a:close/>
                </a:path>
              </a:pathLst>
            </a:custGeom>
            <a:solidFill>
              <a:srgbClr val="FF5D00"/>
            </a:solidFill>
            <a:ln w="2548" cap="rnd">
              <a:noFill/>
              <a:prstDash val="solid"/>
              <a:round/>
            </a:ln>
          </p:spPr>
          <p:txBody>
            <a:bodyPr rtlCol="0" anchor="ctr"/>
            <a:lstStyle/>
            <a:p>
              <a:endParaRPr lang="en-CH" sz="4000"/>
            </a:p>
          </p:txBody>
        </p:sp>
        <p:sp>
          <p:nvSpPr>
            <p:cNvPr id="84" name="Freeform 83">
              <a:extLst>
                <a:ext uri="{FF2B5EF4-FFF2-40B4-BE49-F238E27FC236}">
                  <a16:creationId xmlns:a16="http://schemas.microsoft.com/office/drawing/2014/main" id="{A75E7113-2EC2-6DA3-6F73-7C2F75831BDA}"/>
                </a:ext>
              </a:extLst>
            </p:cNvPr>
            <p:cNvSpPr/>
            <p:nvPr/>
          </p:nvSpPr>
          <p:spPr>
            <a:xfrm>
              <a:off x="16957847" y="15237319"/>
              <a:ext cx="495866" cy="2171496"/>
            </a:xfrm>
            <a:custGeom>
              <a:avLst/>
              <a:gdLst>
                <a:gd name="connsiteX0" fmla="*/ 499676 w 495866"/>
                <a:gd name="connsiteY0" fmla="*/ 2171332 h 2171496"/>
                <a:gd name="connsiteX1" fmla="*/ 3809 w 495866"/>
                <a:gd name="connsiteY1" fmla="*/ 2171332 h 2171496"/>
                <a:gd name="connsiteX2" fmla="*/ 3809 w 495866"/>
                <a:gd name="connsiteY2" fmla="*/ -165 h 2171496"/>
                <a:gd name="connsiteX3" fmla="*/ 499676 w 495866"/>
                <a:gd name="connsiteY3" fmla="*/ -165 h 2171496"/>
                <a:gd name="connsiteX4" fmla="*/ 499676 w 495866"/>
                <a:gd name="connsiteY4" fmla="*/ 2171332 h 2171496"/>
                <a:gd name="connsiteX5" fmla="*/ 461584 w 495866"/>
                <a:gd name="connsiteY5" fmla="*/ 37930 h 2171496"/>
                <a:gd name="connsiteX6" fmla="*/ 41902 w 495866"/>
                <a:gd name="connsiteY6" fmla="*/ 37930 h 2171496"/>
                <a:gd name="connsiteX7" fmla="*/ 41902 w 495866"/>
                <a:gd name="connsiteY7" fmla="*/ 2133237 h 2171496"/>
                <a:gd name="connsiteX8" fmla="*/ 461584 w 495866"/>
                <a:gd name="connsiteY8" fmla="*/ 2133237 h 2171496"/>
                <a:gd name="connsiteX9" fmla="*/ 461584 w 495866"/>
                <a:gd name="connsiteY9" fmla="*/ 37930 h 217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171496">
                  <a:moveTo>
                    <a:pt x="499676" y="2171332"/>
                  </a:moveTo>
                  <a:lnTo>
                    <a:pt x="3809" y="2171332"/>
                  </a:lnTo>
                  <a:lnTo>
                    <a:pt x="3809" y="-165"/>
                  </a:lnTo>
                  <a:lnTo>
                    <a:pt x="499676" y="-165"/>
                  </a:lnTo>
                  <a:lnTo>
                    <a:pt x="499676" y="2171332"/>
                  </a:lnTo>
                  <a:close/>
                  <a:moveTo>
                    <a:pt x="461584" y="37930"/>
                  </a:moveTo>
                  <a:lnTo>
                    <a:pt x="41902" y="37930"/>
                  </a:lnTo>
                  <a:lnTo>
                    <a:pt x="41902" y="2133237"/>
                  </a:lnTo>
                  <a:lnTo>
                    <a:pt x="461584" y="2133237"/>
                  </a:lnTo>
                  <a:lnTo>
                    <a:pt x="461584" y="37930"/>
                  </a:lnTo>
                  <a:close/>
                </a:path>
              </a:pathLst>
            </a:custGeom>
            <a:solidFill>
              <a:srgbClr val="FF5D00"/>
            </a:solidFill>
            <a:ln w="2548" cap="rnd">
              <a:noFill/>
              <a:prstDash val="solid"/>
              <a:round/>
            </a:ln>
          </p:spPr>
          <p:txBody>
            <a:bodyPr rtlCol="0" anchor="ctr"/>
            <a:lstStyle/>
            <a:p>
              <a:endParaRPr lang="en-CH" sz="4000"/>
            </a:p>
          </p:txBody>
        </p:sp>
      </p:grpSp>
      <p:grpSp>
        <p:nvGrpSpPr>
          <p:cNvPr id="85" name="Graphic 4">
            <a:extLst>
              <a:ext uri="{FF2B5EF4-FFF2-40B4-BE49-F238E27FC236}">
                <a16:creationId xmlns:a16="http://schemas.microsoft.com/office/drawing/2014/main" id="{31F9DFC9-5342-CA95-7036-662DF2E8E4EC}"/>
              </a:ext>
            </a:extLst>
          </p:cNvPr>
          <p:cNvGrpSpPr/>
          <p:nvPr/>
        </p:nvGrpSpPr>
        <p:grpSpPr>
          <a:xfrm>
            <a:off x="17795643" y="15046813"/>
            <a:ext cx="495866" cy="2361991"/>
            <a:chOff x="17795643" y="15046813"/>
            <a:chExt cx="495866" cy="2361991"/>
          </a:xfrm>
          <a:solidFill>
            <a:srgbClr val="FF5D00"/>
          </a:solidFill>
        </p:grpSpPr>
        <p:sp>
          <p:nvSpPr>
            <p:cNvPr id="86" name="Freeform 85">
              <a:extLst>
                <a:ext uri="{FF2B5EF4-FFF2-40B4-BE49-F238E27FC236}">
                  <a16:creationId xmlns:a16="http://schemas.microsoft.com/office/drawing/2014/main" id="{9E569D85-2D91-CCAC-916F-35FB09DB6F80}"/>
                </a:ext>
              </a:extLst>
            </p:cNvPr>
            <p:cNvSpPr/>
            <p:nvPr/>
          </p:nvSpPr>
          <p:spPr>
            <a:xfrm>
              <a:off x="17833735" y="15084929"/>
              <a:ext cx="419681" cy="2285789"/>
            </a:xfrm>
            <a:custGeom>
              <a:avLst/>
              <a:gdLst>
                <a:gd name="connsiteX0" fmla="*/ 4084 w 419681"/>
                <a:gd name="connsiteY0" fmla="*/ -196 h 2285789"/>
                <a:gd name="connsiteX1" fmla="*/ 423766 w 419681"/>
                <a:gd name="connsiteY1" fmla="*/ -196 h 2285789"/>
                <a:gd name="connsiteX2" fmla="*/ 423766 w 419681"/>
                <a:gd name="connsiteY2" fmla="*/ 2285594 h 2285789"/>
                <a:gd name="connsiteX3" fmla="*/ 4084 w 419681"/>
                <a:gd name="connsiteY3" fmla="*/ 2285594 h 2285789"/>
              </a:gdLst>
              <a:ahLst/>
              <a:cxnLst>
                <a:cxn ang="0">
                  <a:pos x="connsiteX0" y="connsiteY0"/>
                </a:cxn>
                <a:cxn ang="0">
                  <a:pos x="connsiteX1" y="connsiteY1"/>
                </a:cxn>
                <a:cxn ang="0">
                  <a:pos x="connsiteX2" y="connsiteY2"/>
                </a:cxn>
                <a:cxn ang="0">
                  <a:pos x="connsiteX3" y="connsiteY3"/>
                </a:cxn>
              </a:cxnLst>
              <a:rect l="l" t="t" r="r" b="b"/>
              <a:pathLst>
                <a:path w="419681" h="2285789">
                  <a:moveTo>
                    <a:pt x="4084" y="-196"/>
                  </a:moveTo>
                  <a:lnTo>
                    <a:pt x="423766" y="-196"/>
                  </a:lnTo>
                  <a:lnTo>
                    <a:pt x="423766" y="2285594"/>
                  </a:lnTo>
                  <a:lnTo>
                    <a:pt x="4084" y="2285594"/>
                  </a:lnTo>
                  <a:close/>
                </a:path>
              </a:pathLst>
            </a:custGeom>
            <a:solidFill>
              <a:srgbClr val="FF5D00"/>
            </a:solidFill>
            <a:ln w="2668" cap="rnd">
              <a:noFill/>
              <a:prstDash val="solid"/>
              <a:round/>
            </a:ln>
          </p:spPr>
          <p:txBody>
            <a:bodyPr rtlCol="0" anchor="ctr"/>
            <a:lstStyle/>
            <a:p>
              <a:endParaRPr lang="en-CH" sz="4000"/>
            </a:p>
          </p:txBody>
        </p:sp>
        <p:sp>
          <p:nvSpPr>
            <p:cNvPr id="87" name="Freeform 86">
              <a:extLst>
                <a:ext uri="{FF2B5EF4-FFF2-40B4-BE49-F238E27FC236}">
                  <a16:creationId xmlns:a16="http://schemas.microsoft.com/office/drawing/2014/main" id="{1266D009-6CBF-D357-E2F4-10196492E63D}"/>
                </a:ext>
              </a:extLst>
            </p:cNvPr>
            <p:cNvSpPr/>
            <p:nvPr/>
          </p:nvSpPr>
          <p:spPr>
            <a:xfrm>
              <a:off x="17795643" y="15046813"/>
              <a:ext cx="495866" cy="2361991"/>
            </a:xfrm>
            <a:custGeom>
              <a:avLst/>
              <a:gdLst>
                <a:gd name="connsiteX0" fmla="*/ 499951 w 495866"/>
                <a:gd name="connsiteY0" fmla="*/ 2361796 h 2361991"/>
                <a:gd name="connsiteX1" fmla="*/ 4084 w 495866"/>
                <a:gd name="connsiteY1" fmla="*/ 2361796 h 2361991"/>
                <a:gd name="connsiteX2" fmla="*/ 4084 w 495866"/>
                <a:gd name="connsiteY2" fmla="*/ -196 h 2361991"/>
                <a:gd name="connsiteX3" fmla="*/ 499951 w 495866"/>
                <a:gd name="connsiteY3" fmla="*/ -196 h 2361991"/>
                <a:gd name="connsiteX4" fmla="*/ 499951 w 495866"/>
                <a:gd name="connsiteY4" fmla="*/ 2361796 h 2361991"/>
                <a:gd name="connsiteX5" fmla="*/ 461859 w 495866"/>
                <a:gd name="connsiteY5" fmla="*/ 37920 h 2361991"/>
                <a:gd name="connsiteX6" fmla="*/ 42177 w 495866"/>
                <a:gd name="connsiteY6" fmla="*/ 37920 h 2361991"/>
                <a:gd name="connsiteX7" fmla="*/ 42177 w 495866"/>
                <a:gd name="connsiteY7" fmla="*/ 2323709 h 2361991"/>
                <a:gd name="connsiteX8" fmla="*/ 461859 w 495866"/>
                <a:gd name="connsiteY8" fmla="*/ 2323709 h 2361991"/>
                <a:gd name="connsiteX9" fmla="*/ 461859 w 495866"/>
                <a:gd name="connsiteY9" fmla="*/ 37920 h 236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361991">
                  <a:moveTo>
                    <a:pt x="499951" y="2361796"/>
                  </a:moveTo>
                  <a:lnTo>
                    <a:pt x="4084" y="2361796"/>
                  </a:lnTo>
                  <a:lnTo>
                    <a:pt x="4084" y="-196"/>
                  </a:lnTo>
                  <a:lnTo>
                    <a:pt x="499951" y="-196"/>
                  </a:lnTo>
                  <a:lnTo>
                    <a:pt x="499951" y="2361796"/>
                  </a:lnTo>
                  <a:close/>
                  <a:moveTo>
                    <a:pt x="461859" y="37920"/>
                  </a:moveTo>
                  <a:lnTo>
                    <a:pt x="42177" y="37920"/>
                  </a:lnTo>
                  <a:lnTo>
                    <a:pt x="42177" y="2323709"/>
                  </a:lnTo>
                  <a:lnTo>
                    <a:pt x="461859" y="2323709"/>
                  </a:lnTo>
                  <a:lnTo>
                    <a:pt x="461859" y="37920"/>
                  </a:lnTo>
                  <a:close/>
                </a:path>
              </a:pathLst>
            </a:custGeom>
            <a:solidFill>
              <a:srgbClr val="FF5D00"/>
            </a:solidFill>
            <a:ln w="2668" cap="rnd">
              <a:noFill/>
              <a:prstDash val="solid"/>
              <a:round/>
            </a:ln>
          </p:spPr>
          <p:txBody>
            <a:bodyPr rtlCol="0" anchor="ctr"/>
            <a:lstStyle/>
            <a:p>
              <a:endParaRPr lang="en-CH" sz="4000"/>
            </a:p>
          </p:txBody>
        </p:sp>
      </p:grpSp>
      <p:grpSp>
        <p:nvGrpSpPr>
          <p:cNvPr id="88" name="Graphic 4">
            <a:extLst>
              <a:ext uri="{FF2B5EF4-FFF2-40B4-BE49-F238E27FC236}">
                <a16:creationId xmlns:a16="http://schemas.microsoft.com/office/drawing/2014/main" id="{431564EA-4919-44DC-9202-632EFA391BA6}"/>
              </a:ext>
            </a:extLst>
          </p:cNvPr>
          <p:cNvGrpSpPr/>
          <p:nvPr/>
        </p:nvGrpSpPr>
        <p:grpSpPr>
          <a:xfrm>
            <a:off x="18633408" y="15145928"/>
            <a:ext cx="495866" cy="2262888"/>
            <a:chOff x="18633408" y="15145928"/>
            <a:chExt cx="495866" cy="2262888"/>
          </a:xfrm>
          <a:solidFill>
            <a:srgbClr val="FF5D00"/>
          </a:solidFill>
        </p:grpSpPr>
        <p:sp>
          <p:nvSpPr>
            <p:cNvPr id="89" name="Freeform 88">
              <a:extLst>
                <a:ext uri="{FF2B5EF4-FFF2-40B4-BE49-F238E27FC236}">
                  <a16:creationId xmlns:a16="http://schemas.microsoft.com/office/drawing/2014/main" id="{262406EC-C15B-FBB6-CCD4-D8259F1390D8}"/>
                </a:ext>
              </a:extLst>
            </p:cNvPr>
            <p:cNvSpPr/>
            <p:nvPr/>
          </p:nvSpPr>
          <p:spPr>
            <a:xfrm>
              <a:off x="18671501" y="15184010"/>
              <a:ext cx="419681" cy="2186697"/>
            </a:xfrm>
            <a:custGeom>
              <a:avLst/>
              <a:gdLst>
                <a:gd name="connsiteX0" fmla="*/ 4359 w 419681"/>
                <a:gd name="connsiteY0" fmla="*/ -180 h 2186697"/>
                <a:gd name="connsiteX1" fmla="*/ 424041 w 419681"/>
                <a:gd name="connsiteY1" fmla="*/ -180 h 2186697"/>
                <a:gd name="connsiteX2" fmla="*/ 424041 w 419681"/>
                <a:gd name="connsiteY2" fmla="*/ 2186517 h 2186697"/>
                <a:gd name="connsiteX3" fmla="*/ 4359 w 419681"/>
                <a:gd name="connsiteY3" fmla="*/ 2186517 h 2186697"/>
              </a:gdLst>
              <a:ahLst/>
              <a:cxnLst>
                <a:cxn ang="0">
                  <a:pos x="connsiteX0" y="connsiteY0"/>
                </a:cxn>
                <a:cxn ang="0">
                  <a:pos x="connsiteX1" y="connsiteY1"/>
                </a:cxn>
                <a:cxn ang="0">
                  <a:pos x="connsiteX2" y="connsiteY2"/>
                </a:cxn>
                <a:cxn ang="0">
                  <a:pos x="connsiteX3" y="connsiteY3"/>
                </a:cxn>
              </a:cxnLst>
              <a:rect l="l" t="t" r="r" b="b"/>
              <a:pathLst>
                <a:path w="419681" h="2186697">
                  <a:moveTo>
                    <a:pt x="4359" y="-180"/>
                  </a:moveTo>
                  <a:lnTo>
                    <a:pt x="424041" y="-180"/>
                  </a:lnTo>
                  <a:lnTo>
                    <a:pt x="424041" y="2186517"/>
                  </a:lnTo>
                  <a:lnTo>
                    <a:pt x="4359" y="2186517"/>
                  </a:lnTo>
                  <a:close/>
                </a:path>
              </a:pathLst>
            </a:custGeom>
            <a:solidFill>
              <a:srgbClr val="FF5D00"/>
            </a:solidFill>
            <a:ln w="2606" cap="rnd">
              <a:noFill/>
              <a:prstDash val="solid"/>
              <a:round/>
            </a:ln>
          </p:spPr>
          <p:txBody>
            <a:bodyPr rtlCol="0" anchor="ctr"/>
            <a:lstStyle/>
            <a:p>
              <a:endParaRPr lang="en-CH" sz="4000"/>
            </a:p>
          </p:txBody>
        </p:sp>
        <p:sp>
          <p:nvSpPr>
            <p:cNvPr id="90" name="Freeform 89">
              <a:extLst>
                <a:ext uri="{FF2B5EF4-FFF2-40B4-BE49-F238E27FC236}">
                  <a16:creationId xmlns:a16="http://schemas.microsoft.com/office/drawing/2014/main" id="{E6E693A6-21B7-C76A-801A-AEF325AD4EB5}"/>
                </a:ext>
              </a:extLst>
            </p:cNvPr>
            <p:cNvSpPr/>
            <p:nvPr/>
          </p:nvSpPr>
          <p:spPr>
            <a:xfrm>
              <a:off x="18633408" y="15145928"/>
              <a:ext cx="495866" cy="2262888"/>
            </a:xfrm>
            <a:custGeom>
              <a:avLst/>
              <a:gdLst>
                <a:gd name="connsiteX0" fmla="*/ 500226 w 495866"/>
                <a:gd name="connsiteY0" fmla="*/ 2262709 h 2262888"/>
                <a:gd name="connsiteX1" fmla="*/ 4359 w 495866"/>
                <a:gd name="connsiteY1" fmla="*/ 2262709 h 2262888"/>
                <a:gd name="connsiteX2" fmla="*/ 4359 w 495866"/>
                <a:gd name="connsiteY2" fmla="*/ -180 h 2262888"/>
                <a:gd name="connsiteX3" fmla="*/ 500226 w 495866"/>
                <a:gd name="connsiteY3" fmla="*/ -180 h 2262888"/>
                <a:gd name="connsiteX4" fmla="*/ 500226 w 495866"/>
                <a:gd name="connsiteY4" fmla="*/ 2262709 h 2262888"/>
                <a:gd name="connsiteX5" fmla="*/ 462134 w 495866"/>
                <a:gd name="connsiteY5" fmla="*/ 37902 h 2262888"/>
                <a:gd name="connsiteX6" fmla="*/ 42452 w 495866"/>
                <a:gd name="connsiteY6" fmla="*/ 37902 h 2262888"/>
                <a:gd name="connsiteX7" fmla="*/ 42452 w 495866"/>
                <a:gd name="connsiteY7" fmla="*/ 2224599 h 2262888"/>
                <a:gd name="connsiteX8" fmla="*/ 462134 w 495866"/>
                <a:gd name="connsiteY8" fmla="*/ 2224599 h 2262888"/>
                <a:gd name="connsiteX9" fmla="*/ 462134 w 495866"/>
                <a:gd name="connsiteY9" fmla="*/ 37902 h 226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262888">
                  <a:moveTo>
                    <a:pt x="500226" y="2262709"/>
                  </a:moveTo>
                  <a:lnTo>
                    <a:pt x="4359" y="2262709"/>
                  </a:lnTo>
                  <a:lnTo>
                    <a:pt x="4359" y="-180"/>
                  </a:lnTo>
                  <a:lnTo>
                    <a:pt x="500226" y="-180"/>
                  </a:lnTo>
                  <a:lnTo>
                    <a:pt x="500226" y="2262709"/>
                  </a:lnTo>
                  <a:close/>
                  <a:moveTo>
                    <a:pt x="462134" y="37902"/>
                  </a:moveTo>
                  <a:lnTo>
                    <a:pt x="42452" y="37902"/>
                  </a:lnTo>
                  <a:lnTo>
                    <a:pt x="42452" y="2224599"/>
                  </a:lnTo>
                  <a:lnTo>
                    <a:pt x="462134" y="2224599"/>
                  </a:lnTo>
                  <a:lnTo>
                    <a:pt x="462134" y="37902"/>
                  </a:lnTo>
                  <a:close/>
                </a:path>
              </a:pathLst>
            </a:custGeom>
            <a:solidFill>
              <a:srgbClr val="FF5D00"/>
            </a:solidFill>
            <a:ln w="2606" cap="rnd">
              <a:noFill/>
              <a:prstDash val="solid"/>
              <a:round/>
            </a:ln>
          </p:spPr>
          <p:txBody>
            <a:bodyPr rtlCol="0" anchor="ctr"/>
            <a:lstStyle/>
            <a:p>
              <a:endParaRPr lang="en-CH" sz="4000"/>
            </a:p>
          </p:txBody>
        </p:sp>
      </p:grpSp>
      <p:grpSp>
        <p:nvGrpSpPr>
          <p:cNvPr id="91" name="Graphic 4">
            <a:extLst>
              <a:ext uri="{FF2B5EF4-FFF2-40B4-BE49-F238E27FC236}">
                <a16:creationId xmlns:a16="http://schemas.microsoft.com/office/drawing/2014/main" id="{12EDC4BB-A7CB-3520-85B7-581CFD39AE14}"/>
              </a:ext>
            </a:extLst>
          </p:cNvPr>
          <p:cNvGrpSpPr/>
          <p:nvPr/>
        </p:nvGrpSpPr>
        <p:grpSpPr>
          <a:xfrm>
            <a:off x="19471204" y="15128721"/>
            <a:ext cx="495866" cy="2280093"/>
            <a:chOff x="19471204" y="15128721"/>
            <a:chExt cx="495866" cy="2280093"/>
          </a:xfrm>
          <a:solidFill>
            <a:srgbClr val="FF5D00"/>
          </a:solidFill>
        </p:grpSpPr>
        <p:sp>
          <p:nvSpPr>
            <p:cNvPr id="92" name="Freeform 91">
              <a:extLst>
                <a:ext uri="{FF2B5EF4-FFF2-40B4-BE49-F238E27FC236}">
                  <a16:creationId xmlns:a16="http://schemas.microsoft.com/office/drawing/2014/main" id="{D3C213C9-1A39-2FBC-3516-B3D2F48BED5E}"/>
                </a:ext>
              </a:extLst>
            </p:cNvPr>
            <p:cNvSpPr/>
            <p:nvPr/>
          </p:nvSpPr>
          <p:spPr>
            <a:xfrm>
              <a:off x="19509297" y="15166798"/>
              <a:ext cx="419681" cy="2203911"/>
            </a:xfrm>
            <a:custGeom>
              <a:avLst/>
              <a:gdLst>
                <a:gd name="connsiteX0" fmla="*/ 4634 w 419681"/>
                <a:gd name="connsiteY0" fmla="*/ -182 h 2203911"/>
                <a:gd name="connsiteX1" fmla="*/ 424316 w 419681"/>
                <a:gd name="connsiteY1" fmla="*/ -182 h 2203911"/>
                <a:gd name="connsiteX2" fmla="*/ 424316 w 419681"/>
                <a:gd name="connsiteY2" fmla="*/ 2203729 h 2203911"/>
                <a:gd name="connsiteX3" fmla="*/ 4634 w 419681"/>
                <a:gd name="connsiteY3" fmla="*/ 2203729 h 2203911"/>
              </a:gdLst>
              <a:ahLst/>
              <a:cxnLst>
                <a:cxn ang="0">
                  <a:pos x="connsiteX0" y="connsiteY0"/>
                </a:cxn>
                <a:cxn ang="0">
                  <a:pos x="connsiteX1" y="connsiteY1"/>
                </a:cxn>
                <a:cxn ang="0">
                  <a:pos x="connsiteX2" y="connsiteY2"/>
                </a:cxn>
                <a:cxn ang="0">
                  <a:pos x="connsiteX3" y="connsiteY3"/>
                </a:cxn>
              </a:cxnLst>
              <a:rect l="l" t="t" r="r" b="b"/>
              <a:pathLst>
                <a:path w="419681" h="2203911">
                  <a:moveTo>
                    <a:pt x="4634" y="-182"/>
                  </a:moveTo>
                  <a:lnTo>
                    <a:pt x="424316" y="-182"/>
                  </a:lnTo>
                  <a:lnTo>
                    <a:pt x="424316" y="2203729"/>
                  </a:lnTo>
                  <a:lnTo>
                    <a:pt x="4634" y="2203729"/>
                  </a:lnTo>
                  <a:close/>
                </a:path>
              </a:pathLst>
            </a:custGeom>
            <a:solidFill>
              <a:srgbClr val="FF5D00"/>
            </a:solidFill>
            <a:ln w="2616" cap="rnd">
              <a:noFill/>
              <a:prstDash val="solid"/>
              <a:round/>
            </a:ln>
          </p:spPr>
          <p:txBody>
            <a:bodyPr rtlCol="0" anchor="ctr"/>
            <a:lstStyle/>
            <a:p>
              <a:endParaRPr lang="en-CH" sz="4000"/>
            </a:p>
          </p:txBody>
        </p:sp>
        <p:sp>
          <p:nvSpPr>
            <p:cNvPr id="93" name="Freeform 92">
              <a:extLst>
                <a:ext uri="{FF2B5EF4-FFF2-40B4-BE49-F238E27FC236}">
                  <a16:creationId xmlns:a16="http://schemas.microsoft.com/office/drawing/2014/main" id="{B963EE8F-DDC8-2EE6-9DFB-B253F6364E20}"/>
                </a:ext>
              </a:extLst>
            </p:cNvPr>
            <p:cNvSpPr/>
            <p:nvPr/>
          </p:nvSpPr>
          <p:spPr>
            <a:xfrm>
              <a:off x="19471204" y="15128721"/>
              <a:ext cx="495866" cy="2280093"/>
            </a:xfrm>
            <a:custGeom>
              <a:avLst/>
              <a:gdLst>
                <a:gd name="connsiteX0" fmla="*/ 500501 w 495866"/>
                <a:gd name="connsiteY0" fmla="*/ 2279912 h 2280093"/>
                <a:gd name="connsiteX1" fmla="*/ 4634 w 495866"/>
                <a:gd name="connsiteY1" fmla="*/ 2279912 h 2280093"/>
                <a:gd name="connsiteX2" fmla="*/ 4634 w 495866"/>
                <a:gd name="connsiteY2" fmla="*/ -182 h 2280093"/>
                <a:gd name="connsiteX3" fmla="*/ 500501 w 495866"/>
                <a:gd name="connsiteY3" fmla="*/ -182 h 2280093"/>
                <a:gd name="connsiteX4" fmla="*/ 500501 w 495866"/>
                <a:gd name="connsiteY4" fmla="*/ 2279912 h 2280093"/>
                <a:gd name="connsiteX5" fmla="*/ 462409 w 495866"/>
                <a:gd name="connsiteY5" fmla="*/ 37895 h 2280093"/>
                <a:gd name="connsiteX6" fmla="*/ 42727 w 495866"/>
                <a:gd name="connsiteY6" fmla="*/ 37895 h 2280093"/>
                <a:gd name="connsiteX7" fmla="*/ 42727 w 495866"/>
                <a:gd name="connsiteY7" fmla="*/ 2241807 h 2280093"/>
                <a:gd name="connsiteX8" fmla="*/ 462409 w 495866"/>
                <a:gd name="connsiteY8" fmla="*/ 2241807 h 2280093"/>
                <a:gd name="connsiteX9" fmla="*/ 462409 w 495866"/>
                <a:gd name="connsiteY9" fmla="*/ 37895 h 228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280093">
                  <a:moveTo>
                    <a:pt x="500501" y="2279912"/>
                  </a:moveTo>
                  <a:lnTo>
                    <a:pt x="4634" y="2279912"/>
                  </a:lnTo>
                  <a:lnTo>
                    <a:pt x="4634" y="-182"/>
                  </a:lnTo>
                  <a:lnTo>
                    <a:pt x="500501" y="-182"/>
                  </a:lnTo>
                  <a:lnTo>
                    <a:pt x="500501" y="2279912"/>
                  </a:lnTo>
                  <a:close/>
                  <a:moveTo>
                    <a:pt x="462409" y="37895"/>
                  </a:moveTo>
                  <a:lnTo>
                    <a:pt x="42727" y="37895"/>
                  </a:lnTo>
                  <a:lnTo>
                    <a:pt x="42727" y="2241807"/>
                  </a:lnTo>
                  <a:lnTo>
                    <a:pt x="462409" y="2241807"/>
                  </a:lnTo>
                  <a:lnTo>
                    <a:pt x="462409" y="37895"/>
                  </a:lnTo>
                  <a:close/>
                </a:path>
              </a:pathLst>
            </a:custGeom>
            <a:solidFill>
              <a:srgbClr val="FF5D00"/>
            </a:solidFill>
            <a:ln w="2616" cap="rnd">
              <a:noFill/>
              <a:prstDash val="solid"/>
              <a:round/>
            </a:ln>
          </p:spPr>
          <p:txBody>
            <a:bodyPr rtlCol="0" anchor="ctr"/>
            <a:lstStyle/>
            <a:p>
              <a:endParaRPr lang="en-CH" sz="4000"/>
            </a:p>
          </p:txBody>
        </p:sp>
      </p:grpSp>
      <p:grpSp>
        <p:nvGrpSpPr>
          <p:cNvPr id="94" name="Graphic 4">
            <a:extLst>
              <a:ext uri="{FF2B5EF4-FFF2-40B4-BE49-F238E27FC236}">
                <a16:creationId xmlns:a16="http://schemas.microsoft.com/office/drawing/2014/main" id="{07DCA52B-D2C8-EA5D-38B6-9D1549C0360E}"/>
              </a:ext>
            </a:extLst>
          </p:cNvPr>
          <p:cNvGrpSpPr/>
          <p:nvPr/>
        </p:nvGrpSpPr>
        <p:grpSpPr>
          <a:xfrm>
            <a:off x="22097960" y="15272188"/>
            <a:ext cx="495866" cy="2124908"/>
            <a:chOff x="22097960" y="15272188"/>
            <a:chExt cx="495866" cy="2124908"/>
          </a:xfrm>
          <a:solidFill>
            <a:srgbClr val="FF5D00"/>
          </a:solidFill>
        </p:grpSpPr>
        <p:sp>
          <p:nvSpPr>
            <p:cNvPr id="95" name="Freeform 94">
              <a:extLst>
                <a:ext uri="{FF2B5EF4-FFF2-40B4-BE49-F238E27FC236}">
                  <a16:creationId xmlns:a16="http://schemas.microsoft.com/office/drawing/2014/main" id="{DDBCF6AE-C200-038A-3453-6B44CE0BCB3D}"/>
                </a:ext>
              </a:extLst>
            </p:cNvPr>
            <p:cNvSpPr/>
            <p:nvPr/>
          </p:nvSpPr>
          <p:spPr>
            <a:xfrm>
              <a:off x="22136053" y="15310283"/>
              <a:ext cx="419681" cy="2048718"/>
            </a:xfrm>
            <a:custGeom>
              <a:avLst/>
              <a:gdLst>
                <a:gd name="connsiteX0" fmla="*/ 5496 w 419681"/>
                <a:gd name="connsiteY0" fmla="*/ -161 h 2048718"/>
                <a:gd name="connsiteX1" fmla="*/ 425178 w 419681"/>
                <a:gd name="connsiteY1" fmla="*/ -161 h 2048718"/>
                <a:gd name="connsiteX2" fmla="*/ 425178 w 419681"/>
                <a:gd name="connsiteY2" fmla="*/ 2048557 h 2048718"/>
                <a:gd name="connsiteX3" fmla="*/ 5496 w 419681"/>
                <a:gd name="connsiteY3" fmla="*/ 2048557 h 2048718"/>
              </a:gdLst>
              <a:ahLst/>
              <a:cxnLst>
                <a:cxn ang="0">
                  <a:pos x="connsiteX0" y="connsiteY0"/>
                </a:cxn>
                <a:cxn ang="0">
                  <a:pos x="connsiteX1" y="connsiteY1"/>
                </a:cxn>
                <a:cxn ang="0">
                  <a:pos x="connsiteX2" y="connsiteY2"/>
                </a:cxn>
                <a:cxn ang="0">
                  <a:pos x="connsiteX3" y="connsiteY3"/>
                </a:cxn>
              </a:cxnLst>
              <a:rect l="l" t="t" r="r" b="b"/>
              <a:pathLst>
                <a:path w="419681" h="2048718">
                  <a:moveTo>
                    <a:pt x="5496" y="-161"/>
                  </a:moveTo>
                  <a:lnTo>
                    <a:pt x="425178" y="-161"/>
                  </a:lnTo>
                  <a:lnTo>
                    <a:pt x="425178" y="2048557"/>
                  </a:lnTo>
                  <a:lnTo>
                    <a:pt x="5496" y="2048557"/>
                  </a:lnTo>
                  <a:close/>
                </a:path>
              </a:pathLst>
            </a:custGeom>
            <a:solidFill>
              <a:srgbClr val="FF5D00"/>
            </a:solidFill>
            <a:ln w="2519" cap="rnd">
              <a:noFill/>
              <a:prstDash val="solid"/>
              <a:round/>
            </a:ln>
          </p:spPr>
          <p:txBody>
            <a:bodyPr rtlCol="0" anchor="ctr"/>
            <a:lstStyle/>
            <a:p>
              <a:endParaRPr lang="en-CH" sz="4000"/>
            </a:p>
          </p:txBody>
        </p:sp>
        <p:sp>
          <p:nvSpPr>
            <p:cNvPr id="96" name="Freeform 95">
              <a:extLst>
                <a:ext uri="{FF2B5EF4-FFF2-40B4-BE49-F238E27FC236}">
                  <a16:creationId xmlns:a16="http://schemas.microsoft.com/office/drawing/2014/main" id="{7FED89A4-FE3B-7B85-C951-82CE41AEF7C5}"/>
                </a:ext>
              </a:extLst>
            </p:cNvPr>
            <p:cNvSpPr/>
            <p:nvPr/>
          </p:nvSpPr>
          <p:spPr>
            <a:xfrm>
              <a:off x="22097960" y="15272188"/>
              <a:ext cx="495866" cy="2124908"/>
            </a:xfrm>
            <a:custGeom>
              <a:avLst/>
              <a:gdLst>
                <a:gd name="connsiteX0" fmla="*/ 501363 w 495866"/>
                <a:gd name="connsiteY0" fmla="*/ 2124747 h 2124908"/>
                <a:gd name="connsiteX1" fmla="*/ 5496 w 495866"/>
                <a:gd name="connsiteY1" fmla="*/ 2124747 h 2124908"/>
                <a:gd name="connsiteX2" fmla="*/ 5496 w 495866"/>
                <a:gd name="connsiteY2" fmla="*/ -161 h 2124908"/>
                <a:gd name="connsiteX3" fmla="*/ 501363 w 495866"/>
                <a:gd name="connsiteY3" fmla="*/ -161 h 2124908"/>
                <a:gd name="connsiteX4" fmla="*/ 501363 w 495866"/>
                <a:gd name="connsiteY4" fmla="*/ 2124747 h 2124908"/>
                <a:gd name="connsiteX5" fmla="*/ 463271 w 495866"/>
                <a:gd name="connsiteY5" fmla="*/ 37934 h 2124908"/>
                <a:gd name="connsiteX6" fmla="*/ 43589 w 495866"/>
                <a:gd name="connsiteY6" fmla="*/ 37934 h 2124908"/>
                <a:gd name="connsiteX7" fmla="*/ 43589 w 495866"/>
                <a:gd name="connsiteY7" fmla="*/ 2086652 h 2124908"/>
                <a:gd name="connsiteX8" fmla="*/ 463271 w 495866"/>
                <a:gd name="connsiteY8" fmla="*/ 2086652 h 2124908"/>
                <a:gd name="connsiteX9" fmla="*/ 463271 w 495866"/>
                <a:gd name="connsiteY9" fmla="*/ 37934 h 212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124908">
                  <a:moveTo>
                    <a:pt x="501363" y="2124747"/>
                  </a:moveTo>
                  <a:lnTo>
                    <a:pt x="5496" y="2124747"/>
                  </a:lnTo>
                  <a:lnTo>
                    <a:pt x="5496" y="-161"/>
                  </a:lnTo>
                  <a:lnTo>
                    <a:pt x="501363" y="-161"/>
                  </a:lnTo>
                  <a:lnTo>
                    <a:pt x="501363" y="2124747"/>
                  </a:lnTo>
                  <a:close/>
                  <a:moveTo>
                    <a:pt x="463271" y="37934"/>
                  </a:moveTo>
                  <a:lnTo>
                    <a:pt x="43589" y="37934"/>
                  </a:lnTo>
                  <a:lnTo>
                    <a:pt x="43589" y="2086652"/>
                  </a:lnTo>
                  <a:lnTo>
                    <a:pt x="463271" y="2086652"/>
                  </a:lnTo>
                  <a:lnTo>
                    <a:pt x="463271" y="37934"/>
                  </a:lnTo>
                  <a:close/>
                </a:path>
              </a:pathLst>
            </a:custGeom>
            <a:solidFill>
              <a:srgbClr val="FF5D00"/>
            </a:solidFill>
            <a:ln w="2519" cap="rnd">
              <a:noFill/>
              <a:prstDash val="solid"/>
              <a:round/>
            </a:ln>
          </p:spPr>
          <p:txBody>
            <a:bodyPr rtlCol="0" anchor="ctr"/>
            <a:lstStyle/>
            <a:p>
              <a:endParaRPr lang="en-CH" sz="4000"/>
            </a:p>
          </p:txBody>
        </p:sp>
      </p:grpSp>
      <p:grpSp>
        <p:nvGrpSpPr>
          <p:cNvPr id="97" name="Graphic 4">
            <a:extLst>
              <a:ext uri="{FF2B5EF4-FFF2-40B4-BE49-F238E27FC236}">
                <a16:creationId xmlns:a16="http://schemas.microsoft.com/office/drawing/2014/main" id="{C9023887-B9E1-0D72-26BA-6FC5C9138394}"/>
              </a:ext>
            </a:extLst>
          </p:cNvPr>
          <p:cNvGrpSpPr/>
          <p:nvPr/>
        </p:nvGrpSpPr>
        <p:grpSpPr>
          <a:xfrm>
            <a:off x="22935756" y="15121784"/>
            <a:ext cx="495866" cy="2275316"/>
            <a:chOff x="22935756" y="15121784"/>
            <a:chExt cx="495866" cy="2275316"/>
          </a:xfrm>
          <a:solidFill>
            <a:srgbClr val="FF5D00"/>
          </a:solidFill>
        </p:grpSpPr>
        <p:sp>
          <p:nvSpPr>
            <p:cNvPr id="98" name="Freeform 97">
              <a:extLst>
                <a:ext uri="{FF2B5EF4-FFF2-40B4-BE49-F238E27FC236}">
                  <a16:creationId xmlns:a16="http://schemas.microsoft.com/office/drawing/2014/main" id="{E29F7D4D-18BF-87D3-5098-9F62D9D241B0}"/>
                </a:ext>
              </a:extLst>
            </p:cNvPr>
            <p:cNvSpPr/>
            <p:nvPr/>
          </p:nvSpPr>
          <p:spPr>
            <a:xfrm>
              <a:off x="22973849" y="15159862"/>
              <a:ext cx="419681" cy="2199133"/>
            </a:xfrm>
            <a:custGeom>
              <a:avLst/>
              <a:gdLst>
                <a:gd name="connsiteX0" fmla="*/ 5771 w 419681"/>
                <a:gd name="connsiteY0" fmla="*/ -186 h 2199133"/>
                <a:gd name="connsiteX1" fmla="*/ 425453 w 419681"/>
                <a:gd name="connsiteY1" fmla="*/ -186 h 2199133"/>
                <a:gd name="connsiteX2" fmla="*/ 425453 w 419681"/>
                <a:gd name="connsiteY2" fmla="*/ 2198948 h 2199133"/>
                <a:gd name="connsiteX3" fmla="*/ 5771 w 419681"/>
                <a:gd name="connsiteY3" fmla="*/ 2198948 h 2199133"/>
              </a:gdLst>
              <a:ahLst/>
              <a:cxnLst>
                <a:cxn ang="0">
                  <a:pos x="connsiteX0" y="connsiteY0"/>
                </a:cxn>
                <a:cxn ang="0">
                  <a:pos x="connsiteX1" y="connsiteY1"/>
                </a:cxn>
                <a:cxn ang="0">
                  <a:pos x="connsiteX2" y="connsiteY2"/>
                </a:cxn>
                <a:cxn ang="0">
                  <a:pos x="connsiteX3" y="connsiteY3"/>
                </a:cxn>
              </a:cxnLst>
              <a:rect l="l" t="t" r="r" b="b"/>
              <a:pathLst>
                <a:path w="419681" h="2199133">
                  <a:moveTo>
                    <a:pt x="5771" y="-186"/>
                  </a:moveTo>
                  <a:lnTo>
                    <a:pt x="425453" y="-186"/>
                  </a:lnTo>
                  <a:lnTo>
                    <a:pt x="425453" y="2198948"/>
                  </a:lnTo>
                  <a:lnTo>
                    <a:pt x="5771" y="2198948"/>
                  </a:lnTo>
                  <a:close/>
                </a:path>
              </a:pathLst>
            </a:custGeom>
            <a:solidFill>
              <a:srgbClr val="FF5D00"/>
            </a:solidFill>
            <a:ln w="2613" cap="rnd">
              <a:noFill/>
              <a:prstDash val="solid"/>
              <a:round/>
            </a:ln>
          </p:spPr>
          <p:txBody>
            <a:bodyPr rtlCol="0" anchor="ctr"/>
            <a:lstStyle/>
            <a:p>
              <a:endParaRPr lang="en-CH" sz="4000"/>
            </a:p>
          </p:txBody>
        </p:sp>
        <p:sp>
          <p:nvSpPr>
            <p:cNvPr id="99" name="Freeform 98">
              <a:extLst>
                <a:ext uri="{FF2B5EF4-FFF2-40B4-BE49-F238E27FC236}">
                  <a16:creationId xmlns:a16="http://schemas.microsoft.com/office/drawing/2014/main" id="{6773FCCC-070A-0FFA-28D0-AA744238926F}"/>
                </a:ext>
              </a:extLst>
            </p:cNvPr>
            <p:cNvSpPr/>
            <p:nvPr/>
          </p:nvSpPr>
          <p:spPr>
            <a:xfrm>
              <a:off x="22935756" y="15121784"/>
              <a:ext cx="495866" cy="2275316"/>
            </a:xfrm>
            <a:custGeom>
              <a:avLst/>
              <a:gdLst>
                <a:gd name="connsiteX0" fmla="*/ 501638 w 495866"/>
                <a:gd name="connsiteY0" fmla="*/ 2275131 h 2275316"/>
                <a:gd name="connsiteX1" fmla="*/ 5771 w 495866"/>
                <a:gd name="connsiteY1" fmla="*/ 2275131 h 2275316"/>
                <a:gd name="connsiteX2" fmla="*/ 5771 w 495866"/>
                <a:gd name="connsiteY2" fmla="*/ -186 h 2275316"/>
                <a:gd name="connsiteX3" fmla="*/ 501638 w 495866"/>
                <a:gd name="connsiteY3" fmla="*/ -186 h 2275316"/>
                <a:gd name="connsiteX4" fmla="*/ 501638 w 495866"/>
                <a:gd name="connsiteY4" fmla="*/ 2275131 h 2275316"/>
                <a:gd name="connsiteX5" fmla="*/ 463545 w 495866"/>
                <a:gd name="connsiteY5" fmla="*/ 37892 h 2275316"/>
                <a:gd name="connsiteX6" fmla="*/ 43863 w 495866"/>
                <a:gd name="connsiteY6" fmla="*/ 37892 h 2275316"/>
                <a:gd name="connsiteX7" fmla="*/ 43863 w 495866"/>
                <a:gd name="connsiteY7" fmla="*/ 2237026 h 2275316"/>
                <a:gd name="connsiteX8" fmla="*/ 463545 w 495866"/>
                <a:gd name="connsiteY8" fmla="*/ 2237026 h 2275316"/>
                <a:gd name="connsiteX9" fmla="*/ 463545 w 495866"/>
                <a:gd name="connsiteY9" fmla="*/ 37892 h 227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275316">
                  <a:moveTo>
                    <a:pt x="501638" y="2275131"/>
                  </a:moveTo>
                  <a:lnTo>
                    <a:pt x="5771" y="2275131"/>
                  </a:lnTo>
                  <a:lnTo>
                    <a:pt x="5771" y="-186"/>
                  </a:lnTo>
                  <a:lnTo>
                    <a:pt x="501638" y="-186"/>
                  </a:lnTo>
                  <a:lnTo>
                    <a:pt x="501638" y="2275131"/>
                  </a:lnTo>
                  <a:close/>
                  <a:moveTo>
                    <a:pt x="463545" y="37892"/>
                  </a:moveTo>
                  <a:lnTo>
                    <a:pt x="43863" y="37892"/>
                  </a:lnTo>
                  <a:lnTo>
                    <a:pt x="43863" y="2237026"/>
                  </a:lnTo>
                  <a:lnTo>
                    <a:pt x="463545" y="2237026"/>
                  </a:lnTo>
                  <a:lnTo>
                    <a:pt x="463545" y="37892"/>
                  </a:lnTo>
                  <a:close/>
                </a:path>
              </a:pathLst>
            </a:custGeom>
            <a:solidFill>
              <a:srgbClr val="FF5D00"/>
            </a:solidFill>
            <a:ln w="2613" cap="rnd">
              <a:noFill/>
              <a:prstDash val="solid"/>
              <a:round/>
            </a:ln>
          </p:spPr>
          <p:txBody>
            <a:bodyPr rtlCol="0" anchor="ctr"/>
            <a:lstStyle/>
            <a:p>
              <a:endParaRPr lang="en-CH" sz="4000"/>
            </a:p>
          </p:txBody>
        </p:sp>
      </p:grpSp>
      <p:grpSp>
        <p:nvGrpSpPr>
          <p:cNvPr id="100" name="Graphic 4">
            <a:extLst>
              <a:ext uri="{FF2B5EF4-FFF2-40B4-BE49-F238E27FC236}">
                <a16:creationId xmlns:a16="http://schemas.microsoft.com/office/drawing/2014/main" id="{5560B801-ED23-06FA-C3B5-EE8433C59E9C}"/>
              </a:ext>
            </a:extLst>
          </p:cNvPr>
          <p:cNvGrpSpPr/>
          <p:nvPr/>
        </p:nvGrpSpPr>
        <p:grpSpPr>
          <a:xfrm>
            <a:off x="20331918" y="15071585"/>
            <a:ext cx="495866" cy="2335616"/>
            <a:chOff x="20331918" y="15071585"/>
            <a:chExt cx="495866" cy="2335616"/>
          </a:xfrm>
          <a:solidFill>
            <a:srgbClr val="FF5D00"/>
          </a:solidFill>
        </p:grpSpPr>
        <p:sp>
          <p:nvSpPr>
            <p:cNvPr id="101" name="Freeform 100">
              <a:extLst>
                <a:ext uri="{FF2B5EF4-FFF2-40B4-BE49-F238E27FC236}">
                  <a16:creationId xmlns:a16="http://schemas.microsoft.com/office/drawing/2014/main" id="{4A2F3A92-BD27-8FAB-37FE-9EDF716C29F9}"/>
                </a:ext>
              </a:extLst>
            </p:cNvPr>
            <p:cNvSpPr/>
            <p:nvPr/>
          </p:nvSpPr>
          <p:spPr>
            <a:xfrm>
              <a:off x="20370010" y="15109686"/>
              <a:ext cx="419681" cy="2259414"/>
            </a:xfrm>
            <a:custGeom>
              <a:avLst/>
              <a:gdLst>
                <a:gd name="connsiteX0" fmla="*/ 4917 w 419681"/>
                <a:gd name="connsiteY0" fmla="*/ -192 h 2259414"/>
                <a:gd name="connsiteX1" fmla="*/ 424599 w 419681"/>
                <a:gd name="connsiteY1" fmla="*/ -192 h 2259414"/>
                <a:gd name="connsiteX2" fmla="*/ 424599 w 419681"/>
                <a:gd name="connsiteY2" fmla="*/ 2259223 h 2259414"/>
                <a:gd name="connsiteX3" fmla="*/ 4917 w 419681"/>
                <a:gd name="connsiteY3" fmla="*/ 2259223 h 2259414"/>
              </a:gdLst>
              <a:ahLst/>
              <a:cxnLst>
                <a:cxn ang="0">
                  <a:pos x="connsiteX0" y="connsiteY0"/>
                </a:cxn>
                <a:cxn ang="0">
                  <a:pos x="connsiteX1" y="connsiteY1"/>
                </a:cxn>
                <a:cxn ang="0">
                  <a:pos x="connsiteX2" y="connsiteY2"/>
                </a:cxn>
                <a:cxn ang="0">
                  <a:pos x="connsiteX3" y="connsiteY3"/>
                </a:cxn>
              </a:cxnLst>
              <a:rect l="l" t="t" r="r" b="b"/>
              <a:pathLst>
                <a:path w="419681" h="2259414">
                  <a:moveTo>
                    <a:pt x="4917" y="-192"/>
                  </a:moveTo>
                  <a:lnTo>
                    <a:pt x="424599" y="-192"/>
                  </a:lnTo>
                  <a:lnTo>
                    <a:pt x="424599" y="2259223"/>
                  </a:lnTo>
                  <a:lnTo>
                    <a:pt x="4917" y="2259223"/>
                  </a:lnTo>
                  <a:close/>
                </a:path>
              </a:pathLst>
            </a:custGeom>
            <a:solidFill>
              <a:srgbClr val="FF5D00"/>
            </a:solidFill>
            <a:ln w="2651" cap="rnd">
              <a:noFill/>
              <a:prstDash val="solid"/>
              <a:round/>
            </a:ln>
          </p:spPr>
          <p:txBody>
            <a:bodyPr rtlCol="0" anchor="ctr"/>
            <a:lstStyle/>
            <a:p>
              <a:endParaRPr lang="en-CH" sz="4000"/>
            </a:p>
          </p:txBody>
        </p:sp>
        <p:sp>
          <p:nvSpPr>
            <p:cNvPr id="102" name="Freeform 101">
              <a:extLst>
                <a:ext uri="{FF2B5EF4-FFF2-40B4-BE49-F238E27FC236}">
                  <a16:creationId xmlns:a16="http://schemas.microsoft.com/office/drawing/2014/main" id="{96110BBE-86CA-C546-7BE4-39F828644DD8}"/>
                </a:ext>
              </a:extLst>
            </p:cNvPr>
            <p:cNvSpPr/>
            <p:nvPr/>
          </p:nvSpPr>
          <p:spPr>
            <a:xfrm>
              <a:off x="20331918" y="15071585"/>
              <a:ext cx="495866" cy="2335616"/>
            </a:xfrm>
            <a:custGeom>
              <a:avLst/>
              <a:gdLst>
                <a:gd name="connsiteX0" fmla="*/ 500783 w 495866"/>
                <a:gd name="connsiteY0" fmla="*/ 2335425 h 2335616"/>
                <a:gd name="connsiteX1" fmla="*/ 4917 w 495866"/>
                <a:gd name="connsiteY1" fmla="*/ 2335425 h 2335616"/>
                <a:gd name="connsiteX2" fmla="*/ 4917 w 495866"/>
                <a:gd name="connsiteY2" fmla="*/ -192 h 2335616"/>
                <a:gd name="connsiteX3" fmla="*/ 500783 w 495866"/>
                <a:gd name="connsiteY3" fmla="*/ -192 h 2335616"/>
                <a:gd name="connsiteX4" fmla="*/ 500783 w 495866"/>
                <a:gd name="connsiteY4" fmla="*/ 2335425 h 2335616"/>
                <a:gd name="connsiteX5" fmla="*/ 462691 w 495866"/>
                <a:gd name="connsiteY5" fmla="*/ 37909 h 2335616"/>
                <a:gd name="connsiteX6" fmla="*/ 43009 w 495866"/>
                <a:gd name="connsiteY6" fmla="*/ 37909 h 2335616"/>
                <a:gd name="connsiteX7" fmla="*/ 43009 w 495866"/>
                <a:gd name="connsiteY7" fmla="*/ 2297324 h 2335616"/>
                <a:gd name="connsiteX8" fmla="*/ 462691 w 495866"/>
                <a:gd name="connsiteY8" fmla="*/ 2297324 h 2335616"/>
                <a:gd name="connsiteX9" fmla="*/ 462691 w 495866"/>
                <a:gd name="connsiteY9" fmla="*/ 37909 h 2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335616">
                  <a:moveTo>
                    <a:pt x="500783" y="2335425"/>
                  </a:moveTo>
                  <a:lnTo>
                    <a:pt x="4917" y="2335425"/>
                  </a:lnTo>
                  <a:lnTo>
                    <a:pt x="4917" y="-192"/>
                  </a:lnTo>
                  <a:lnTo>
                    <a:pt x="500783" y="-192"/>
                  </a:lnTo>
                  <a:lnTo>
                    <a:pt x="500783" y="2335425"/>
                  </a:lnTo>
                  <a:close/>
                  <a:moveTo>
                    <a:pt x="462691" y="37909"/>
                  </a:moveTo>
                  <a:lnTo>
                    <a:pt x="43009" y="37909"/>
                  </a:lnTo>
                  <a:lnTo>
                    <a:pt x="43009" y="2297324"/>
                  </a:lnTo>
                  <a:lnTo>
                    <a:pt x="462691" y="2297324"/>
                  </a:lnTo>
                  <a:lnTo>
                    <a:pt x="462691" y="37909"/>
                  </a:lnTo>
                  <a:close/>
                </a:path>
              </a:pathLst>
            </a:custGeom>
            <a:solidFill>
              <a:srgbClr val="FF5D00"/>
            </a:solidFill>
            <a:ln w="2651" cap="rnd">
              <a:noFill/>
              <a:prstDash val="solid"/>
              <a:round/>
            </a:ln>
          </p:spPr>
          <p:txBody>
            <a:bodyPr rtlCol="0" anchor="ctr"/>
            <a:lstStyle/>
            <a:p>
              <a:endParaRPr lang="en-CH" sz="4000"/>
            </a:p>
          </p:txBody>
        </p:sp>
      </p:grpSp>
      <p:grpSp>
        <p:nvGrpSpPr>
          <p:cNvPr id="103" name="Graphic 4">
            <a:extLst>
              <a:ext uri="{FF2B5EF4-FFF2-40B4-BE49-F238E27FC236}">
                <a16:creationId xmlns:a16="http://schemas.microsoft.com/office/drawing/2014/main" id="{11B1ED49-079F-7B5D-DEB5-E362A71847BE}"/>
              </a:ext>
            </a:extLst>
          </p:cNvPr>
          <p:cNvGrpSpPr/>
          <p:nvPr/>
        </p:nvGrpSpPr>
        <p:grpSpPr>
          <a:xfrm>
            <a:off x="23735610" y="14991607"/>
            <a:ext cx="495866" cy="2413746"/>
            <a:chOff x="23735610" y="14991607"/>
            <a:chExt cx="495866" cy="2413746"/>
          </a:xfrm>
          <a:solidFill>
            <a:srgbClr val="FF5D00"/>
          </a:solidFill>
        </p:grpSpPr>
        <p:sp>
          <p:nvSpPr>
            <p:cNvPr id="104" name="Freeform 103">
              <a:extLst>
                <a:ext uri="{FF2B5EF4-FFF2-40B4-BE49-F238E27FC236}">
                  <a16:creationId xmlns:a16="http://schemas.microsoft.com/office/drawing/2014/main" id="{3FD920EA-F569-70C7-3AEB-52B53CEAF1F0}"/>
                </a:ext>
              </a:extLst>
            </p:cNvPr>
            <p:cNvSpPr/>
            <p:nvPr/>
          </p:nvSpPr>
          <p:spPr>
            <a:xfrm>
              <a:off x="23773703" y="15029707"/>
              <a:ext cx="419681" cy="2337547"/>
            </a:xfrm>
            <a:custGeom>
              <a:avLst/>
              <a:gdLst>
                <a:gd name="connsiteX0" fmla="*/ 6034 w 419681"/>
                <a:gd name="connsiteY0" fmla="*/ -206 h 2337547"/>
                <a:gd name="connsiteX1" fmla="*/ 425715 w 419681"/>
                <a:gd name="connsiteY1" fmla="*/ -206 h 2337547"/>
                <a:gd name="connsiteX2" fmla="*/ 425715 w 419681"/>
                <a:gd name="connsiteY2" fmla="*/ 2337342 h 2337547"/>
                <a:gd name="connsiteX3" fmla="*/ 6034 w 419681"/>
                <a:gd name="connsiteY3" fmla="*/ 2337342 h 2337547"/>
              </a:gdLst>
              <a:ahLst/>
              <a:cxnLst>
                <a:cxn ang="0">
                  <a:pos x="connsiteX0" y="connsiteY0"/>
                </a:cxn>
                <a:cxn ang="0">
                  <a:pos x="connsiteX1" y="connsiteY1"/>
                </a:cxn>
                <a:cxn ang="0">
                  <a:pos x="connsiteX2" y="connsiteY2"/>
                </a:cxn>
                <a:cxn ang="0">
                  <a:pos x="connsiteX3" y="connsiteY3"/>
                </a:cxn>
              </a:cxnLst>
              <a:rect l="l" t="t" r="r" b="b"/>
              <a:pathLst>
                <a:path w="419681" h="2337547">
                  <a:moveTo>
                    <a:pt x="6034" y="-206"/>
                  </a:moveTo>
                  <a:lnTo>
                    <a:pt x="425715" y="-206"/>
                  </a:lnTo>
                  <a:lnTo>
                    <a:pt x="425715" y="2337342"/>
                  </a:lnTo>
                  <a:lnTo>
                    <a:pt x="6034" y="2337342"/>
                  </a:lnTo>
                  <a:close/>
                </a:path>
              </a:pathLst>
            </a:custGeom>
            <a:solidFill>
              <a:srgbClr val="FF5D00"/>
            </a:solidFill>
            <a:ln w="2700" cap="rnd">
              <a:noFill/>
              <a:prstDash val="solid"/>
              <a:round/>
            </a:ln>
          </p:spPr>
          <p:txBody>
            <a:bodyPr rtlCol="0" anchor="ctr"/>
            <a:lstStyle/>
            <a:p>
              <a:endParaRPr lang="en-CH" sz="4000"/>
            </a:p>
          </p:txBody>
        </p:sp>
        <p:sp>
          <p:nvSpPr>
            <p:cNvPr id="105" name="Freeform 104">
              <a:extLst>
                <a:ext uri="{FF2B5EF4-FFF2-40B4-BE49-F238E27FC236}">
                  <a16:creationId xmlns:a16="http://schemas.microsoft.com/office/drawing/2014/main" id="{B173822B-AF5E-50C6-247C-F6EE6B0F4BFF}"/>
                </a:ext>
              </a:extLst>
            </p:cNvPr>
            <p:cNvSpPr/>
            <p:nvPr/>
          </p:nvSpPr>
          <p:spPr>
            <a:xfrm>
              <a:off x="23735610" y="14991607"/>
              <a:ext cx="495866" cy="2413746"/>
            </a:xfrm>
            <a:custGeom>
              <a:avLst/>
              <a:gdLst>
                <a:gd name="connsiteX0" fmla="*/ 501900 w 495866"/>
                <a:gd name="connsiteY0" fmla="*/ 2413541 h 2413746"/>
                <a:gd name="connsiteX1" fmla="*/ 6034 w 495866"/>
                <a:gd name="connsiteY1" fmla="*/ 2413541 h 2413746"/>
                <a:gd name="connsiteX2" fmla="*/ 6034 w 495866"/>
                <a:gd name="connsiteY2" fmla="*/ -206 h 2413746"/>
                <a:gd name="connsiteX3" fmla="*/ 501900 w 495866"/>
                <a:gd name="connsiteY3" fmla="*/ -206 h 2413746"/>
                <a:gd name="connsiteX4" fmla="*/ 501900 w 495866"/>
                <a:gd name="connsiteY4" fmla="*/ 2413541 h 2413746"/>
                <a:gd name="connsiteX5" fmla="*/ 463808 w 495866"/>
                <a:gd name="connsiteY5" fmla="*/ 37894 h 2413746"/>
                <a:gd name="connsiteX6" fmla="*/ 44126 w 495866"/>
                <a:gd name="connsiteY6" fmla="*/ 37894 h 2413746"/>
                <a:gd name="connsiteX7" fmla="*/ 44126 w 495866"/>
                <a:gd name="connsiteY7" fmla="*/ 2375441 h 2413746"/>
                <a:gd name="connsiteX8" fmla="*/ 463808 w 495866"/>
                <a:gd name="connsiteY8" fmla="*/ 2375441 h 2413746"/>
                <a:gd name="connsiteX9" fmla="*/ 463808 w 495866"/>
                <a:gd name="connsiteY9" fmla="*/ 37894 h 241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413746">
                  <a:moveTo>
                    <a:pt x="501900" y="2413541"/>
                  </a:moveTo>
                  <a:lnTo>
                    <a:pt x="6034" y="2413541"/>
                  </a:lnTo>
                  <a:lnTo>
                    <a:pt x="6034" y="-206"/>
                  </a:lnTo>
                  <a:lnTo>
                    <a:pt x="501900" y="-206"/>
                  </a:lnTo>
                  <a:lnTo>
                    <a:pt x="501900" y="2413541"/>
                  </a:lnTo>
                  <a:close/>
                  <a:moveTo>
                    <a:pt x="463808" y="37894"/>
                  </a:moveTo>
                  <a:lnTo>
                    <a:pt x="44126" y="37894"/>
                  </a:lnTo>
                  <a:lnTo>
                    <a:pt x="44126" y="2375441"/>
                  </a:lnTo>
                  <a:lnTo>
                    <a:pt x="463808" y="2375441"/>
                  </a:lnTo>
                  <a:lnTo>
                    <a:pt x="463808" y="37894"/>
                  </a:lnTo>
                  <a:close/>
                </a:path>
              </a:pathLst>
            </a:custGeom>
            <a:solidFill>
              <a:srgbClr val="FF5D00"/>
            </a:solidFill>
            <a:ln w="2700" cap="rnd">
              <a:noFill/>
              <a:prstDash val="solid"/>
              <a:round/>
            </a:ln>
          </p:spPr>
          <p:txBody>
            <a:bodyPr rtlCol="0" anchor="ctr"/>
            <a:lstStyle/>
            <a:p>
              <a:endParaRPr lang="en-CH" sz="4000"/>
            </a:p>
          </p:txBody>
        </p:sp>
      </p:grpSp>
      <p:grpSp>
        <p:nvGrpSpPr>
          <p:cNvPr id="106" name="Graphic 4">
            <a:extLst>
              <a:ext uri="{FF2B5EF4-FFF2-40B4-BE49-F238E27FC236}">
                <a16:creationId xmlns:a16="http://schemas.microsoft.com/office/drawing/2014/main" id="{93C7F16A-DB5B-46F4-4201-E04FE6E8ECEE}"/>
              </a:ext>
            </a:extLst>
          </p:cNvPr>
          <p:cNvGrpSpPr/>
          <p:nvPr/>
        </p:nvGrpSpPr>
        <p:grpSpPr>
          <a:xfrm>
            <a:off x="24573406" y="15340751"/>
            <a:ext cx="495866" cy="2064603"/>
            <a:chOff x="24573406" y="15340751"/>
            <a:chExt cx="495866" cy="2064603"/>
          </a:xfrm>
          <a:solidFill>
            <a:srgbClr val="FF5D00"/>
          </a:solidFill>
        </p:grpSpPr>
        <p:sp>
          <p:nvSpPr>
            <p:cNvPr id="107" name="Freeform 106">
              <a:extLst>
                <a:ext uri="{FF2B5EF4-FFF2-40B4-BE49-F238E27FC236}">
                  <a16:creationId xmlns:a16="http://schemas.microsoft.com/office/drawing/2014/main" id="{2B7320B3-88D6-588A-1A13-D2669B164DBD}"/>
                </a:ext>
              </a:extLst>
            </p:cNvPr>
            <p:cNvSpPr/>
            <p:nvPr/>
          </p:nvSpPr>
          <p:spPr>
            <a:xfrm>
              <a:off x="24611499" y="15378847"/>
              <a:ext cx="419681" cy="1988410"/>
            </a:xfrm>
            <a:custGeom>
              <a:avLst/>
              <a:gdLst>
                <a:gd name="connsiteX0" fmla="*/ 6308 w 419681"/>
                <a:gd name="connsiteY0" fmla="*/ -148 h 1988410"/>
                <a:gd name="connsiteX1" fmla="*/ 425990 w 419681"/>
                <a:gd name="connsiteY1" fmla="*/ -148 h 1988410"/>
                <a:gd name="connsiteX2" fmla="*/ 425990 w 419681"/>
                <a:gd name="connsiteY2" fmla="*/ 1988262 h 1988410"/>
                <a:gd name="connsiteX3" fmla="*/ 6308 w 419681"/>
                <a:gd name="connsiteY3" fmla="*/ 1988262 h 1988410"/>
              </a:gdLst>
              <a:ahLst/>
              <a:cxnLst>
                <a:cxn ang="0">
                  <a:pos x="connsiteX0" y="connsiteY0"/>
                </a:cxn>
                <a:cxn ang="0">
                  <a:pos x="connsiteX1" y="connsiteY1"/>
                </a:cxn>
                <a:cxn ang="0">
                  <a:pos x="connsiteX2" y="connsiteY2"/>
                </a:cxn>
                <a:cxn ang="0">
                  <a:pos x="connsiteX3" y="connsiteY3"/>
                </a:cxn>
              </a:cxnLst>
              <a:rect l="l" t="t" r="r" b="b"/>
              <a:pathLst>
                <a:path w="419681" h="1988410">
                  <a:moveTo>
                    <a:pt x="6308" y="-148"/>
                  </a:moveTo>
                  <a:lnTo>
                    <a:pt x="425990" y="-148"/>
                  </a:lnTo>
                  <a:lnTo>
                    <a:pt x="425990" y="1988262"/>
                  </a:lnTo>
                  <a:lnTo>
                    <a:pt x="6308" y="1988262"/>
                  </a:lnTo>
                  <a:close/>
                </a:path>
              </a:pathLst>
            </a:custGeom>
            <a:solidFill>
              <a:srgbClr val="FF5D00"/>
            </a:solidFill>
            <a:ln w="2481" cap="rnd">
              <a:noFill/>
              <a:prstDash val="solid"/>
              <a:round/>
            </a:ln>
          </p:spPr>
          <p:txBody>
            <a:bodyPr rtlCol="0" anchor="ctr"/>
            <a:lstStyle/>
            <a:p>
              <a:endParaRPr lang="en-CH" sz="4000"/>
            </a:p>
          </p:txBody>
        </p:sp>
        <p:sp>
          <p:nvSpPr>
            <p:cNvPr id="108" name="Freeform 107">
              <a:extLst>
                <a:ext uri="{FF2B5EF4-FFF2-40B4-BE49-F238E27FC236}">
                  <a16:creationId xmlns:a16="http://schemas.microsoft.com/office/drawing/2014/main" id="{71BACD87-F0D9-2739-1B57-1B59CBD68FAE}"/>
                </a:ext>
              </a:extLst>
            </p:cNvPr>
            <p:cNvSpPr/>
            <p:nvPr/>
          </p:nvSpPr>
          <p:spPr>
            <a:xfrm>
              <a:off x="24573406" y="15340751"/>
              <a:ext cx="495866" cy="2064603"/>
            </a:xfrm>
            <a:custGeom>
              <a:avLst/>
              <a:gdLst>
                <a:gd name="connsiteX0" fmla="*/ 502175 w 495866"/>
                <a:gd name="connsiteY0" fmla="*/ 2064455 h 2064603"/>
                <a:gd name="connsiteX1" fmla="*/ 6308 w 495866"/>
                <a:gd name="connsiteY1" fmla="*/ 2064455 h 2064603"/>
                <a:gd name="connsiteX2" fmla="*/ 6308 w 495866"/>
                <a:gd name="connsiteY2" fmla="*/ -148 h 2064603"/>
                <a:gd name="connsiteX3" fmla="*/ 502175 w 495866"/>
                <a:gd name="connsiteY3" fmla="*/ -148 h 2064603"/>
                <a:gd name="connsiteX4" fmla="*/ 502175 w 495866"/>
                <a:gd name="connsiteY4" fmla="*/ 2064455 h 2064603"/>
                <a:gd name="connsiteX5" fmla="*/ 464083 w 495866"/>
                <a:gd name="connsiteY5" fmla="*/ 37948 h 2064603"/>
                <a:gd name="connsiteX6" fmla="*/ 44401 w 495866"/>
                <a:gd name="connsiteY6" fmla="*/ 37948 h 2064603"/>
                <a:gd name="connsiteX7" fmla="*/ 44401 w 495866"/>
                <a:gd name="connsiteY7" fmla="*/ 2026359 h 2064603"/>
                <a:gd name="connsiteX8" fmla="*/ 464083 w 495866"/>
                <a:gd name="connsiteY8" fmla="*/ 2026359 h 2064603"/>
                <a:gd name="connsiteX9" fmla="*/ 464083 w 495866"/>
                <a:gd name="connsiteY9" fmla="*/ 37948 h 206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064603">
                  <a:moveTo>
                    <a:pt x="502175" y="2064455"/>
                  </a:moveTo>
                  <a:lnTo>
                    <a:pt x="6308" y="2064455"/>
                  </a:lnTo>
                  <a:lnTo>
                    <a:pt x="6308" y="-148"/>
                  </a:lnTo>
                  <a:lnTo>
                    <a:pt x="502175" y="-148"/>
                  </a:lnTo>
                  <a:lnTo>
                    <a:pt x="502175" y="2064455"/>
                  </a:lnTo>
                  <a:close/>
                  <a:moveTo>
                    <a:pt x="464083" y="37948"/>
                  </a:moveTo>
                  <a:lnTo>
                    <a:pt x="44401" y="37948"/>
                  </a:lnTo>
                  <a:lnTo>
                    <a:pt x="44401" y="2026359"/>
                  </a:lnTo>
                  <a:lnTo>
                    <a:pt x="464083" y="2026359"/>
                  </a:lnTo>
                  <a:lnTo>
                    <a:pt x="464083" y="37948"/>
                  </a:lnTo>
                  <a:close/>
                </a:path>
              </a:pathLst>
            </a:custGeom>
            <a:solidFill>
              <a:srgbClr val="FF5D00"/>
            </a:solidFill>
            <a:ln w="2481" cap="rnd">
              <a:noFill/>
              <a:prstDash val="solid"/>
              <a:round/>
            </a:ln>
          </p:spPr>
          <p:txBody>
            <a:bodyPr rtlCol="0" anchor="ctr"/>
            <a:lstStyle/>
            <a:p>
              <a:endParaRPr lang="en-CH" sz="4000"/>
            </a:p>
          </p:txBody>
        </p:sp>
      </p:grpSp>
      <p:grpSp>
        <p:nvGrpSpPr>
          <p:cNvPr id="109" name="Graphic 4">
            <a:extLst>
              <a:ext uri="{FF2B5EF4-FFF2-40B4-BE49-F238E27FC236}">
                <a16:creationId xmlns:a16="http://schemas.microsoft.com/office/drawing/2014/main" id="{1ACB9FB6-B471-F861-6C66-C9BBFB1A975F}"/>
              </a:ext>
            </a:extLst>
          </p:cNvPr>
          <p:cNvGrpSpPr/>
          <p:nvPr/>
        </p:nvGrpSpPr>
        <p:grpSpPr>
          <a:xfrm>
            <a:off x="25411202" y="14793915"/>
            <a:ext cx="495866" cy="2613259"/>
            <a:chOff x="25411202" y="14793915"/>
            <a:chExt cx="495866" cy="2613259"/>
          </a:xfrm>
          <a:solidFill>
            <a:srgbClr val="FF5D00"/>
          </a:solidFill>
        </p:grpSpPr>
        <p:sp>
          <p:nvSpPr>
            <p:cNvPr id="110" name="Freeform 109">
              <a:extLst>
                <a:ext uri="{FF2B5EF4-FFF2-40B4-BE49-F238E27FC236}">
                  <a16:creationId xmlns:a16="http://schemas.microsoft.com/office/drawing/2014/main" id="{3E5A5BD4-ADB2-197D-F87B-FA7079DE2E4F}"/>
                </a:ext>
              </a:extLst>
            </p:cNvPr>
            <p:cNvSpPr/>
            <p:nvPr/>
          </p:nvSpPr>
          <p:spPr>
            <a:xfrm>
              <a:off x="25449295" y="14832019"/>
              <a:ext cx="419681" cy="2537050"/>
            </a:xfrm>
            <a:custGeom>
              <a:avLst/>
              <a:gdLst>
                <a:gd name="connsiteX0" fmla="*/ 6583 w 419681"/>
                <a:gd name="connsiteY0" fmla="*/ -238 h 2537050"/>
                <a:gd name="connsiteX1" fmla="*/ 426265 w 419681"/>
                <a:gd name="connsiteY1" fmla="*/ -238 h 2537050"/>
                <a:gd name="connsiteX2" fmla="*/ 426265 w 419681"/>
                <a:gd name="connsiteY2" fmla="*/ 2536813 h 2537050"/>
                <a:gd name="connsiteX3" fmla="*/ 6583 w 419681"/>
                <a:gd name="connsiteY3" fmla="*/ 2536813 h 2537050"/>
              </a:gdLst>
              <a:ahLst/>
              <a:cxnLst>
                <a:cxn ang="0">
                  <a:pos x="connsiteX0" y="connsiteY0"/>
                </a:cxn>
                <a:cxn ang="0">
                  <a:pos x="connsiteX1" y="connsiteY1"/>
                </a:cxn>
                <a:cxn ang="0">
                  <a:pos x="connsiteX2" y="connsiteY2"/>
                </a:cxn>
                <a:cxn ang="0">
                  <a:pos x="connsiteX3" y="connsiteY3"/>
                </a:cxn>
              </a:cxnLst>
              <a:rect l="l" t="t" r="r" b="b"/>
              <a:pathLst>
                <a:path w="419681" h="2537050">
                  <a:moveTo>
                    <a:pt x="6583" y="-238"/>
                  </a:moveTo>
                  <a:lnTo>
                    <a:pt x="426265" y="-238"/>
                  </a:lnTo>
                  <a:lnTo>
                    <a:pt x="426265" y="2536813"/>
                  </a:lnTo>
                  <a:lnTo>
                    <a:pt x="6583" y="2536813"/>
                  </a:lnTo>
                  <a:close/>
                </a:path>
              </a:pathLst>
            </a:custGeom>
            <a:solidFill>
              <a:srgbClr val="FF5D00"/>
            </a:solidFill>
            <a:ln w="2825" cap="rnd">
              <a:noFill/>
              <a:prstDash val="solid"/>
              <a:round/>
            </a:ln>
          </p:spPr>
          <p:txBody>
            <a:bodyPr rtlCol="0" anchor="ctr"/>
            <a:lstStyle/>
            <a:p>
              <a:endParaRPr lang="en-CH" sz="4000"/>
            </a:p>
          </p:txBody>
        </p:sp>
        <p:sp>
          <p:nvSpPr>
            <p:cNvPr id="111" name="Freeform 110">
              <a:extLst>
                <a:ext uri="{FF2B5EF4-FFF2-40B4-BE49-F238E27FC236}">
                  <a16:creationId xmlns:a16="http://schemas.microsoft.com/office/drawing/2014/main" id="{993967E4-83A3-0804-DF07-04D226056A46}"/>
                </a:ext>
              </a:extLst>
            </p:cNvPr>
            <p:cNvSpPr/>
            <p:nvPr/>
          </p:nvSpPr>
          <p:spPr>
            <a:xfrm>
              <a:off x="25411202" y="14793915"/>
              <a:ext cx="495866" cy="2613259"/>
            </a:xfrm>
            <a:custGeom>
              <a:avLst/>
              <a:gdLst>
                <a:gd name="connsiteX0" fmla="*/ 502450 w 495866"/>
                <a:gd name="connsiteY0" fmla="*/ 2613022 h 2613259"/>
                <a:gd name="connsiteX1" fmla="*/ 6583 w 495866"/>
                <a:gd name="connsiteY1" fmla="*/ 2613022 h 2613259"/>
                <a:gd name="connsiteX2" fmla="*/ 6583 w 495866"/>
                <a:gd name="connsiteY2" fmla="*/ -238 h 2613259"/>
                <a:gd name="connsiteX3" fmla="*/ 502450 w 495866"/>
                <a:gd name="connsiteY3" fmla="*/ -238 h 2613259"/>
                <a:gd name="connsiteX4" fmla="*/ 502450 w 495866"/>
                <a:gd name="connsiteY4" fmla="*/ 2613022 h 2613259"/>
                <a:gd name="connsiteX5" fmla="*/ 464358 w 495866"/>
                <a:gd name="connsiteY5" fmla="*/ 37867 h 2613259"/>
                <a:gd name="connsiteX6" fmla="*/ 44676 w 495866"/>
                <a:gd name="connsiteY6" fmla="*/ 37867 h 2613259"/>
                <a:gd name="connsiteX7" fmla="*/ 44676 w 495866"/>
                <a:gd name="connsiteY7" fmla="*/ 2574917 h 2613259"/>
                <a:gd name="connsiteX8" fmla="*/ 464358 w 495866"/>
                <a:gd name="connsiteY8" fmla="*/ 2574917 h 2613259"/>
                <a:gd name="connsiteX9" fmla="*/ 464358 w 495866"/>
                <a:gd name="connsiteY9" fmla="*/ 37867 h 261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866" h="2613259">
                  <a:moveTo>
                    <a:pt x="502450" y="2613022"/>
                  </a:moveTo>
                  <a:lnTo>
                    <a:pt x="6583" y="2613022"/>
                  </a:lnTo>
                  <a:lnTo>
                    <a:pt x="6583" y="-238"/>
                  </a:lnTo>
                  <a:lnTo>
                    <a:pt x="502450" y="-238"/>
                  </a:lnTo>
                  <a:lnTo>
                    <a:pt x="502450" y="2613022"/>
                  </a:lnTo>
                  <a:close/>
                  <a:moveTo>
                    <a:pt x="464358" y="37867"/>
                  </a:moveTo>
                  <a:lnTo>
                    <a:pt x="44676" y="37867"/>
                  </a:lnTo>
                  <a:lnTo>
                    <a:pt x="44676" y="2574917"/>
                  </a:lnTo>
                  <a:lnTo>
                    <a:pt x="464358" y="2574917"/>
                  </a:lnTo>
                  <a:lnTo>
                    <a:pt x="464358" y="37867"/>
                  </a:lnTo>
                  <a:close/>
                </a:path>
              </a:pathLst>
            </a:custGeom>
            <a:solidFill>
              <a:srgbClr val="FF5D00"/>
            </a:solidFill>
            <a:ln w="2825" cap="rnd">
              <a:noFill/>
              <a:prstDash val="solid"/>
              <a:round/>
            </a:ln>
          </p:spPr>
          <p:txBody>
            <a:bodyPr rtlCol="0" anchor="ctr"/>
            <a:lstStyle/>
            <a:p>
              <a:endParaRPr lang="en-CH" sz="4000"/>
            </a:p>
          </p:txBody>
        </p:sp>
      </p:grpSp>
      <p:grpSp>
        <p:nvGrpSpPr>
          <p:cNvPr id="114" name="Graphic 4">
            <a:extLst>
              <a:ext uri="{FF2B5EF4-FFF2-40B4-BE49-F238E27FC236}">
                <a16:creationId xmlns:a16="http://schemas.microsoft.com/office/drawing/2014/main" id="{07FB3149-2482-1E4B-F027-11533EBCF0ED}"/>
              </a:ext>
            </a:extLst>
          </p:cNvPr>
          <p:cNvGrpSpPr/>
          <p:nvPr/>
        </p:nvGrpSpPr>
        <p:grpSpPr>
          <a:xfrm>
            <a:off x="1061682" y="12710791"/>
            <a:ext cx="8923110" cy="6994599"/>
            <a:chOff x="1061682" y="12710791"/>
            <a:chExt cx="8923110" cy="6994599"/>
          </a:xfrm>
        </p:grpSpPr>
        <p:sp>
          <p:nvSpPr>
            <p:cNvPr id="116" name="Freeform 115">
              <a:extLst>
                <a:ext uri="{FF2B5EF4-FFF2-40B4-BE49-F238E27FC236}">
                  <a16:creationId xmlns:a16="http://schemas.microsoft.com/office/drawing/2014/main" id="{69285AD8-B4B1-E70C-07BC-AA3F9D0B5BBF}"/>
                </a:ext>
              </a:extLst>
            </p:cNvPr>
            <p:cNvSpPr/>
            <p:nvPr/>
          </p:nvSpPr>
          <p:spPr>
            <a:xfrm>
              <a:off x="1070682" y="19702343"/>
              <a:ext cx="4228443" cy="3047"/>
            </a:xfrm>
            <a:custGeom>
              <a:avLst/>
              <a:gdLst>
                <a:gd name="connsiteX0" fmla="*/ -12569 w 4228443"/>
                <a:gd name="connsiteY0" fmla="*/ -3285 h 3047"/>
                <a:gd name="connsiteX1" fmla="*/ 4215875 w 4228443"/>
                <a:gd name="connsiteY1" fmla="*/ -3285 h 3047"/>
              </a:gdLst>
              <a:ahLst/>
              <a:cxnLst>
                <a:cxn ang="0">
                  <a:pos x="connsiteX0" y="connsiteY0"/>
                </a:cxn>
                <a:cxn ang="0">
                  <a:pos x="connsiteX1" y="connsiteY1"/>
                </a:cxn>
              </a:cxnLst>
              <a:rect l="l" t="t" r="r" b="b"/>
              <a:pathLst>
                <a:path w="4228443" h="3047">
                  <a:moveTo>
                    <a:pt x="-12569" y="-3285"/>
                  </a:moveTo>
                  <a:lnTo>
                    <a:pt x="4215875" y="-3285"/>
                  </a:lnTo>
                </a:path>
              </a:pathLst>
            </a:custGeom>
            <a:noFill/>
            <a:ln w="31670" cap="sq">
              <a:solidFill>
                <a:srgbClr val="000000"/>
              </a:solidFill>
              <a:prstDash val="solid"/>
              <a:miter/>
            </a:ln>
          </p:spPr>
          <p:txBody>
            <a:bodyPr rtlCol="0" anchor="ctr"/>
            <a:lstStyle/>
            <a:p>
              <a:endParaRPr lang="en-CH" sz="4000"/>
            </a:p>
          </p:txBody>
        </p:sp>
        <p:sp>
          <p:nvSpPr>
            <p:cNvPr id="118" name="Freeform 117">
              <a:extLst>
                <a:ext uri="{FF2B5EF4-FFF2-40B4-BE49-F238E27FC236}">
                  <a16:creationId xmlns:a16="http://schemas.microsoft.com/office/drawing/2014/main" id="{2EE64775-A5DF-B2F9-6CAF-8708C1A66AE1}"/>
                </a:ext>
              </a:extLst>
            </p:cNvPr>
            <p:cNvSpPr/>
            <p:nvPr/>
          </p:nvSpPr>
          <p:spPr>
            <a:xfrm>
              <a:off x="6022950" y="19702343"/>
              <a:ext cx="3961787" cy="3047"/>
            </a:xfrm>
            <a:custGeom>
              <a:avLst/>
              <a:gdLst>
                <a:gd name="connsiteX0" fmla="*/ -10987 w 3961787"/>
                <a:gd name="connsiteY0" fmla="*/ -3285 h 3047"/>
                <a:gd name="connsiteX1" fmla="*/ 3950800 w 3961787"/>
                <a:gd name="connsiteY1" fmla="*/ -3285 h 3047"/>
              </a:gdLst>
              <a:ahLst/>
              <a:cxnLst>
                <a:cxn ang="0">
                  <a:pos x="connsiteX0" y="connsiteY0"/>
                </a:cxn>
                <a:cxn ang="0">
                  <a:pos x="connsiteX1" y="connsiteY1"/>
                </a:cxn>
              </a:cxnLst>
              <a:rect l="l" t="t" r="r" b="b"/>
              <a:pathLst>
                <a:path w="3961787" h="3047">
                  <a:moveTo>
                    <a:pt x="-10987" y="-3285"/>
                  </a:moveTo>
                  <a:lnTo>
                    <a:pt x="3950800" y="-3285"/>
                  </a:lnTo>
                </a:path>
              </a:pathLst>
            </a:custGeom>
            <a:noFill/>
            <a:ln w="31597" cap="sq">
              <a:solidFill>
                <a:srgbClr val="000000"/>
              </a:solidFill>
              <a:prstDash val="solid"/>
              <a:miter/>
            </a:ln>
          </p:spPr>
          <p:txBody>
            <a:bodyPr rtlCol="0" anchor="ctr"/>
            <a:lstStyle/>
            <a:p>
              <a:endParaRPr lang="en-CH" sz="4000"/>
            </a:p>
          </p:txBody>
        </p:sp>
        <p:sp>
          <p:nvSpPr>
            <p:cNvPr id="119" name="Freeform 118">
              <a:extLst>
                <a:ext uri="{FF2B5EF4-FFF2-40B4-BE49-F238E27FC236}">
                  <a16:creationId xmlns:a16="http://schemas.microsoft.com/office/drawing/2014/main" id="{AB956926-C6F2-8529-2ABA-B97A4DB79520}"/>
                </a:ext>
              </a:extLst>
            </p:cNvPr>
            <p:cNvSpPr/>
            <p:nvPr/>
          </p:nvSpPr>
          <p:spPr>
            <a:xfrm>
              <a:off x="1984953" y="13680727"/>
              <a:ext cx="7999744" cy="3719521"/>
            </a:xfrm>
            <a:custGeom>
              <a:avLst/>
              <a:gdLst>
                <a:gd name="connsiteX0" fmla="*/ -3051 w 7999744"/>
                <a:gd name="connsiteY0" fmla="*/ -6568 h 3719521"/>
                <a:gd name="connsiteX1" fmla="*/ 7996693 w 7999744"/>
                <a:gd name="connsiteY1" fmla="*/ -6568 h 3719521"/>
                <a:gd name="connsiteX2" fmla="*/ 7996693 w 7999744"/>
                <a:gd name="connsiteY2" fmla="*/ 3712955 h 3719521"/>
                <a:gd name="connsiteX3" fmla="*/ -3051 w 7999744"/>
                <a:gd name="connsiteY3" fmla="*/ 3712955 h 3719521"/>
              </a:gdLst>
              <a:ahLst/>
              <a:cxnLst>
                <a:cxn ang="0">
                  <a:pos x="connsiteX0" y="connsiteY0"/>
                </a:cxn>
                <a:cxn ang="0">
                  <a:pos x="connsiteX1" y="connsiteY1"/>
                </a:cxn>
                <a:cxn ang="0">
                  <a:pos x="connsiteX2" y="connsiteY2"/>
                </a:cxn>
                <a:cxn ang="0">
                  <a:pos x="connsiteX3" y="connsiteY3"/>
                </a:cxn>
              </a:cxnLst>
              <a:rect l="l" t="t" r="r" b="b"/>
              <a:pathLst>
                <a:path w="7999744" h="3719521">
                  <a:moveTo>
                    <a:pt x="-3051" y="-6568"/>
                  </a:moveTo>
                  <a:lnTo>
                    <a:pt x="7996693" y="-6568"/>
                  </a:lnTo>
                  <a:lnTo>
                    <a:pt x="7996693" y="3712955"/>
                  </a:lnTo>
                  <a:lnTo>
                    <a:pt x="-3051" y="3712955"/>
                  </a:lnTo>
                  <a:close/>
                </a:path>
              </a:pathLst>
            </a:custGeom>
            <a:solidFill>
              <a:srgbClr val="FDFDFE">
                <a:alpha val="70000"/>
              </a:srgbClr>
            </a:solidFill>
            <a:ln w="4929" cap="rnd">
              <a:noFill/>
              <a:prstDash val="solid"/>
              <a:round/>
            </a:ln>
          </p:spPr>
          <p:txBody>
            <a:bodyPr rtlCol="0" anchor="ctr"/>
            <a:lstStyle/>
            <a:p>
              <a:endParaRPr lang="en-CH" sz="4000"/>
            </a:p>
          </p:txBody>
        </p:sp>
        <p:sp>
          <p:nvSpPr>
            <p:cNvPr id="120" name="TextBox 119">
              <a:extLst>
                <a:ext uri="{FF2B5EF4-FFF2-40B4-BE49-F238E27FC236}">
                  <a16:creationId xmlns:a16="http://schemas.microsoft.com/office/drawing/2014/main" id="{5C54D912-75F5-BBCF-B4AD-6A5E0BDEF575}"/>
                </a:ext>
              </a:extLst>
            </p:cNvPr>
            <p:cNvSpPr txBox="1"/>
            <p:nvPr/>
          </p:nvSpPr>
          <p:spPr>
            <a:xfrm rot="16200000">
              <a:off x="758554" y="15085396"/>
              <a:ext cx="1375698"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AUC</a:t>
              </a:r>
              <a:endParaRPr lang="en-CH" sz="4000" spc="0" baseline="0" dirty="0">
                <a:ln/>
                <a:solidFill>
                  <a:srgbClr val="000000"/>
                </a:solidFill>
                <a:latin typeface="Arial"/>
                <a:cs typeface="Arial"/>
                <a:sym typeface="Arial"/>
                <a:rtl val="0"/>
              </a:endParaRPr>
            </a:p>
          </p:txBody>
        </p:sp>
        <p:grpSp>
          <p:nvGrpSpPr>
            <p:cNvPr id="128" name="Graphic 4">
              <a:extLst>
                <a:ext uri="{FF2B5EF4-FFF2-40B4-BE49-F238E27FC236}">
                  <a16:creationId xmlns:a16="http://schemas.microsoft.com/office/drawing/2014/main" id="{84919172-5B53-3E0E-1139-1DA5683643DA}"/>
                </a:ext>
              </a:extLst>
            </p:cNvPr>
            <p:cNvGrpSpPr/>
            <p:nvPr/>
          </p:nvGrpSpPr>
          <p:grpSpPr>
            <a:xfrm>
              <a:off x="7556728" y="14933532"/>
              <a:ext cx="491376" cy="2471795"/>
              <a:chOff x="7556728" y="14933532"/>
              <a:chExt cx="491376" cy="2471795"/>
            </a:xfrm>
            <a:solidFill>
              <a:srgbClr val="6500FF"/>
            </a:solidFill>
          </p:grpSpPr>
          <p:sp>
            <p:nvSpPr>
              <p:cNvPr id="129" name="Freeform 128">
                <a:extLst>
                  <a:ext uri="{FF2B5EF4-FFF2-40B4-BE49-F238E27FC236}">
                    <a16:creationId xmlns:a16="http://schemas.microsoft.com/office/drawing/2014/main" id="{998715FF-8BC1-5060-FC0A-A9AF56ED4CEF}"/>
                  </a:ext>
                </a:extLst>
              </p:cNvPr>
              <p:cNvSpPr/>
              <p:nvPr/>
            </p:nvSpPr>
            <p:spPr>
              <a:xfrm>
                <a:off x="7594804" y="14971646"/>
                <a:ext cx="415200" cy="2395598"/>
              </a:xfrm>
              <a:custGeom>
                <a:avLst/>
                <a:gdLst>
                  <a:gd name="connsiteX0" fmla="*/ 724 w 415200"/>
                  <a:gd name="connsiteY0" fmla="*/ -215 h 2395598"/>
                  <a:gd name="connsiteX1" fmla="*/ 415924 w 415200"/>
                  <a:gd name="connsiteY1" fmla="*/ -215 h 2395598"/>
                  <a:gd name="connsiteX2" fmla="*/ 415924 w 415200"/>
                  <a:gd name="connsiteY2" fmla="*/ 2395384 h 2395598"/>
                  <a:gd name="connsiteX3" fmla="*/ 724 w 415200"/>
                  <a:gd name="connsiteY3" fmla="*/ 2395384 h 2395598"/>
                </a:gdLst>
                <a:ahLst/>
                <a:cxnLst>
                  <a:cxn ang="0">
                    <a:pos x="connsiteX0" y="connsiteY0"/>
                  </a:cxn>
                  <a:cxn ang="0">
                    <a:pos x="connsiteX1" y="connsiteY1"/>
                  </a:cxn>
                  <a:cxn ang="0">
                    <a:pos x="connsiteX2" y="connsiteY2"/>
                  </a:cxn>
                  <a:cxn ang="0">
                    <a:pos x="connsiteX3" y="connsiteY3"/>
                  </a:cxn>
                </a:cxnLst>
                <a:rect l="l" t="t" r="r" b="b"/>
                <a:pathLst>
                  <a:path w="415200" h="2395598">
                    <a:moveTo>
                      <a:pt x="724" y="-215"/>
                    </a:moveTo>
                    <a:lnTo>
                      <a:pt x="415924" y="-215"/>
                    </a:lnTo>
                    <a:lnTo>
                      <a:pt x="415924" y="2395384"/>
                    </a:lnTo>
                    <a:lnTo>
                      <a:pt x="724" y="2395384"/>
                    </a:lnTo>
                    <a:close/>
                  </a:path>
                </a:pathLst>
              </a:custGeom>
              <a:solidFill>
                <a:srgbClr val="6500FF"/>
              </a:solidFill>
              <a:ln w="2723" cap="rnd">
                <a:noFill/>
                <a:prstDash val="solid"/>
                <a:round/>
              </a:ln>
            </p:spPr>
            <p:txBody>
              <a:bodyPr rtlCol="0" anchor="ctr"/>
              <a:lstStyle/>
              <a:p>
                <a:endParaRPr lang="en-CH" sz="4000"/>
              </a:p>
            </p:txBody>
          </p:sp>
          <p:sp>
            <p:nvSpPr>
              <p:cNvPr id="130" name="Freeform 129">
                <a:extLst>
                  <a:ext uri="{FF2B5EF4-FFF2-40B4-BE49-F238E27FC236}">
                    <a16:creationId xmlns:a16="http://schemas.microsoft.com/office/drawing/2014/main" id="{062DEF0B-1FF7-B8D4-1DBC-D3B13F8E0488}"/>
                  </a:ext>
                </a:extLst>
              </p:cNvPr>
              <p:cNvSpPr/>
              <p:nvPr/>
            </p:nvSpPr>
            <p:spPr>
              <a:xfrm>
                <a:off x="7556728" y="14933532"/>
                <a:ext cx="491376" cy="2471795"/>
              </a:xfrm>
              <a:custGeom>
                <a:avLst/>
                <a:gdLst>
                  <a:gd name="connsiteX0" fmla="*/ 492101 w 491376"/>
                  <a:gd name="connsiteY0" fmla="*/ 2471580 h 2471795"/>
                  <a:gd name="connsiteX1" fmla="*/ 724 w 491376"/>
                  <a:gd name="connsiteY1" fmla="*/ 2471580 h 2471795"/>
                  <a:gd name="connsiteX2" fmla="*/ 724 w 491376"/>
                  <a:gd name="connsiteY2" fmla="*/ -215 h 2471795"/>
                  <a:gd name="connsiteX3" fmla="*/ 492101 w 491376"/>
                  <a:gd name="connsiteY3" fmla="*/ -215 h 2471795"/>
                  <a:gd name="connsiteX4" fmla="*/ 492101 w 491376"/>
                  <a:gd name="connsiteY4" fmla="*/ 2471580 h 2471795"/>
                  <a:gd name="connsiteX5" fmla="*/ 454000 w 491376"/>
                  <a:gd name="connsiteY5" fmla="*/ 37899 h 2471795"/>
                  <a:gd name="connsiteX6" fmla="*/ 38800 w 491376"/>
                  <a:gd name="connsiteY6" fmla="*/ 37899 h 2471795"/>
                  <a:gd name="connsiteX7" fmla="*/ 38800 w 491376"/>
                  <a:gd name="connsiteY7" fmla="*/ 2433497 h 2471795"/>
                  <a:gd name="connsiteX8" fmla="*/ 454000 w 491376"/>
                  <a:gd name="connsiteY8" fmla="*/ 2433497 h 2471795"/>
                  <a:gd name="connsiteX9" fmla="*/ 454000 w 491376"/>
                  <a:gd name="connsiteY9" fmla="*/ 37899 h 247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376" h="2471795">
                    <a:moveTo>
                      <a:pt x="492101" y="2471580"/>
                    </a:moveTo>
                    <a:lnTo>
                      <a:pt x="724" y="2471580"/>
                    </a:lnTo>
                    <a:lnTo>
                      <a:pt x="724" y="-215"/>
                    </a:lnTo>
                    <a:lnTo>
                      <a:pt x="492101" y="-215"/>
                    </a:lnTo>
                    <a:lnTo>
                      <a:pt x="492101" y="2471580"/>
                    </a:lnTo>
                    <a:close/>
                    <a:moveTo>
                      <a:pt x="454000" y="37899"/>
                    </a:moveTo>
                    <a:lnTo>
                      <a:pt x="38800" y="37899"/>
                    </a:lnTo>
                    <a:lnTo>
                      <a:pt x="38800" y="2433497"/>
                    </a:lnTo>
                    <a:lnTo>
                      <a:pt x="454000" y="2433497"/>
                    </a:lnTo>
                    <a:lnTo>
                      <a:pt x="454000" y="37899"/>
                    </a:lnTo>
                    <a:close/>
                  </a:path>
                </a:pathLst>
              </a:custGeom>
              <a:solidFill>
                <a:srgbClr val="6500FF"/>
              </a:solidFill>
              <a:ln w="2723" cap="rnd">
                <a:noFill/>
                <a:prstDash val="solid"/>
                <a:round/>
              </a:ln>
            </p:spPr>
            <p:txBody>
              <a:bodyPr rtlCol="0" anchor="ctr"/>
              <a:lstStyle/>
              <a:p>
                <a:endParaRPr lang="en-CH" sz="4000"/>
              </a:p>
            </p:txBody>
          </p:sp>
        </p:grpSp>
        <p:grpSp>
          <p:nvGrpSpPr>
            <p:cNvPr id="131" name="Graphic 4">
              <a:extLst>
                <a:ext uri="{FF2B5EF4-FFF2-40B4-BE49-F238E27FC236}">
                  <a16:creationId xmlns:a16="http://schemas.microsoft.com/office/drawing/2014/main" id="{15A11C43-A419-8C2B-EDA4-14BAE7B3C053}"/>
                </a:ext>
              </a:extLst>
            </p:cNvPr>
            <p:cNvGrpSpPr/>
            <p:nvPr/>
          </p:nvGrpSpPr>
          <p:grpSpPr>
            <a:xfrm>
              <a:off x="2302790" y="15251718"/>
              <a:ext cx="491376" cy="2158374"/>
              <a:chOff x="2302790" y="15251718"/>
              <a:chExt cx="491376" cy="2158374"/>
            </a:xfrm>
            <a:solidFill>
              <a:srgbClr val="6500FF"/>
            </a:solidFill>
          </p:grpSpPr>
          <p:sp>
            <p:nvSpPr>
              <p:cNvPr id="132" name="Freeform 131">
                <a:extLst>
                  <a:ext uri="{FF2B5EF4-FFF2-40B4-BE49-F238E27FC236}">
                    <a16:creationId xmlns:a16="http://schemas.microsoft.com/office/drawing/2014/main" id="{C08D04E7-B6A6-0C2D-3BB7-EB822FC5D80C}"/>
                  </a:ext>
                </a:extLst>
              </p:cNvPr>
              <p:cNvSpPr/>
              <p:nvPr/>
            </p:nvSpPr>
            <p:spPr>
              <a:xfrm>
                <a:off x="2340866" y="15289809"/>
                <a:ext cx="415200" cy="2082192"/>
              </a:xfrm>
              <a:custGeom>
                <a:avLst/>
                <a:gdLst>
                  <a:gd name="connsiteX0" fmla="*/ -1000 w 415200"/>
                  <a:gd name="connsiteY0" fmla="*/ -162 h 2082192"/>
                  <a:gd name="connsiteX1" fmla="*/ 414200 w 415200"/>
                  <a:gd name="connsiteY1" fmla="*/ -162 h 2082192"/>
                  <a:gd name="connsiteX2" fmla="*/ 414200 w 415200"/>
                  <a:gd name="connsiteY2" fmla="*/ 2082031 h 2082192"/>
                  <a:gd name="connsiteX3" fmla="*/ -1000 w 415200"/>
                  <a:gd name="connsiteY3" fmla="*/ 2082031 h 2082192"/>
                </a:gdLst>
                <a:ahLst/>
                <a:cxnLst>
                  <a:cxn ang="0">
                    <a:pos x="connsiteX0" y="connsiteY0"/>
                  </a:cxn>
                  <a:cxn ang="0">
                    <a:pos x="connsiteX1" y="connsiteY1"/>
                  </a:cxn>
                  <a:cxn ang="0">
                    <a:pos x="connsiteX2" y="connsiteY2"/>
                  </a:cxn>
                  <a:cxn ang="0">
                    <a:pos x="connsiteX3" y="connsiteY3"/>
                  </a:cxn>
                </a:cxnLst>
                <a:rect l="l" t="t" r="r" b="b"/>
                <a:pathLst>
                  <a:path w="415200" h="2082192">
                    <a:moveTo>
                      <a:pt x="-1000" y="-162"/>
                    </a:moveTo>
                    <a:lnTo>
                      <a:pt x="414200" y="-162"/>
                    </a:lnTo>
                    <a:lnTo>
                      <a:pt x="414200" y="2082031"/>
                    </a:lnTo>
                    <a:lnTo>
                      <a:pt x="-1000" y="2082031"/>
                    </a:lnTo>
                    <a:close/>
                  </a:path>
                </a:pathLst>
              </a:custGeom>
              <a:solidFill>
                <a:srgbClr val="6500FF"/>
              </a:solidFill>
              <a:ln w="2527" cap="rnd">
                <a:noFill/>
                <a:prstDash val="solid"/>
                <a:round/>
              </a:ln>
            </p:spPr>
            <p:txBody>
              <a:bodyPr rtlCol="0" anchor="ctr"/>
              <a:lstStyle/>
              <a:p>
                <a:endParaRPr lang="en-CH" sz="4000"/>
              </a:p>
            </p:txBody>
          </p:sp>
          <p:sp>
            <p:nvSpPr>
              <p:cNvPr id="133" name="Freeform 132">
                <a:extLst>
                  <a:ext uri="{FF2B5EF4-FFF2-40B4-BE49-F238E27FC236}">
                    <a16:creationId xmlns:a16="http://schemas.microsoft.com/office/drawing/2014/main" id="{824EB06C-9515-7D8D-A6E7-1D79E6013BCF}"/>
                  </a:ext>
                </a:extLst>
              </p:cNvPr>
              <p:cNvSpPr/>
              <p:nvPr/>
            </p:nvSpPr>
            <p:spPr>
              <a:xfrm>
                <a:off x="2302790" y="15251718"/>
                <a:ext cx="491376" cy="2158374"/>
              </a:xfrm>
              <a:custGeom>
                <a:avLst/>
                <a:gdLst>
                  <a:gd name="connsiteX0" fmla="*/ 490377 w 491376"/>
                  <a:gd name="connsiteY0" fmla="*/ 2158213 h 2158374"/>
                  <a:gd name="connsiteX1" fmla="*/ -1000 w 491376"/>
                  <a:gd name="connsiteY1" fmla="*/ 2158213 h 2158374"/>
                  <a:gd name="connsiteX2" fmla="*/ -1000 w 491376"/>
                  <a:gd name="connsiteY2" fmla="*/ -162 h 2158374"/>
                  <a:gd name="connsiteX3" fmla="*/ 490377 w 491376"/>
                  <a:gd name="connsiteY3" fmla="*/ -162 h 2158374"/>
                  <a:gd name="connsiteX4" fmla="*/ 490377 w 491376"/>
                  <a:gd name="connsiteY4" fmla="*/ 2158213 h 2158374"/>
                  <a:gd name="connsiteX5" fmla="*/ 452276 w 491376"/>
                  <a:gd name="connsiteY5" fmla="*/ 37929 h 2158374"/>
                  <a:gd name="connsiteX6" fmla="*/ 37076 w 491376"/>
                  <a:gd name="connsiteY6" fmla="*/ 37929 h 2158374"/>
                  <a:gd name="connsiteX7" fmla="*/ 37076 w 491376"/>
                  <a:gd name="connsiteY7" fmla="*/ 2120122 h 2158374"/>
                  <a:gd name="connsiteX8" fmla="*/ 452276 w 491376"/>
                  <a:gd name="connsiteY8" fmla="*/ 2120122 h 2158374"/>
                  <a:gd name="connsiteX9" fmla="*/ 452276 w 491376"/>
                  <a:gd name="connsiteY9" fmla="*/ 37929 h 215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376" h="2158374">
                    <a:moveTo>
                      <a:pt x="490377" y="2158213"/>
                    </a:moveTo>
                    <a:lnTo>
                      <a:pt x="-1000" y="2158213"/>
                    </a:lnTo>
                    <a:lnTo>
                      <a:pt x="-1000" y="-162"/>
                    </a:lnTo>
                    <a:lnTo>
                      <a:pt x="490377" y="-162"/>
                    </a:lnTo>
                    <a:lnTo>
                      <a:pt x="490377" y="2158213"/>
                    </a:lnTo>
                    <a:close/>
                    <a:moveTo>
                      <a:pt x="452276" y="37929"/>
                    </a:moveTo>
                    <a:lnTo>
                      <a:pt x="37076" y="37929"/>
                    </a:lnTo>
                    <a:lnTo>
                      <a:pt x="37076" y="2120122"/>
                    </a:lnTo>
                    <a:lnTo>
                      <a:pt x="452276" y="2120122"/>
                    </a:lnTo>
                    <a:lnTo>
                      <a:pt x="452276" y="37929"/>
                    </a:lnTo>
                    <a:close/>
                  </a:path>
                </a:pathLst>
              </a:custGeom>
              <a:solidFill>
                <a:srgbClr val="6500FF"/>
              </a:solidFill>
              <a:ln w="2527" cap="rnd">
                <a:noFill/>
                <a:prstDash val="solid"/>
                <a:round/>
              </a:ln>
            </p:spPr>
            <p:txBody>
              <a:bodyPr rtlCol="0" anchor="ctr"/>
              <a:lstStyle/>
              <a:p>
                <a:endParaRPr lang="en-CH" sz="4000"/>
              </a:p>
            </p:txBody>
          </p:sp>
        </p:grpSp>
        <p:grpSp>
          <p:nvGrpSpPr>
            <p:cNvPr id="134" name="Graphic 4">
              <a:extLst>
                <a:ext uri="{FF2B5EF4-FFF2-40B4-BE49-F238E27FC236}">
                  <a16:creationId xmlns:a16="http://schemas.microsoft.com/office/drawing/2014/main" id="{151FC668-78BB-0971-C62A-C130BFBE1A94}"/>
                </a:ext>
              </a:extLst>
            </p:cNvPr>
            <p:cNvGrpSpPr/>
            <p:nvPr/>
          </p:nvGrpSpPr>
          <p:grpSpPr>
            <a:xfrm>
              <a:off x="9178623" y="14491260"/>
              <a:ext cx="491376" cy="2915884"/>
              <a:chOff x="9178623" y="14491260"/>
              <a:chExt cx="491376" cy="2915884"/>
            </a:xfrm>
            <a:solidFill>
              <a:srgbClr val="6500FF"/>
            </a:solidFill>
          </p:grpSpPr>
          <p:sp>
            <p:nvSpPr>
              <p:cNvPr id="135" name="Freeform 134">
                <a:extLst>
                  <a:ext uri="{FF2B5EF4-FFF2-40B4-BE49-F238E27FC236}">
                    <a16:creationId xmlns:a16="http://schemas.microsoft.com/office/drawing/2014/main" id="{6BBA058A-2225-10C8-65B1-BFF4C2F38969}"/>
                  </a:ext>
                </a:extLst>
              </p:cNvPr>
              <p:cNvSpPr/>
              <p:nvPr/>
            </p:nvSpPr>
            <p:spPr>
              <a:xfrm>
                <a:off x="9216699" y="14529348"/>
                <a:ext cx="415200" cy="2839708"/>
              </a:xfrm>
              <a:custGeom>
                <a:avLst/>
                <a:gdLst>
                  <a:gd name="connsiteX0" fmla="*/ 1256 w 415200"/>
                  <a:gd name="connsiteY0" fmla="*/ -287 h 2839708"/>
                  <a:gd name="connsiteX1" fmla="*/ 416456 w 415200"/>
                  <a:gd name="connsiteY1" fmla="*/ -287 h 2839708"/>
                  <a:gd name="connsiteX2" fmla="*/ 416456 w 415200"/>
                  <a:gd name="connsiteY2" fmla="*/ 2839421 h 2839708"/>
                  <a:gd name="connsiteX3" fmla="*/ 1256 w 415200"/>
                  <a:gd name="connsiteY3" fmla="*/ 2839421 h 2839708"/>
                </a:gdLst>
                <a:ahLst/>
                <a:cxnLst>
                  <a:cxn ang="0">
                    <a:pos x="connsiteX0" y="connsiteY0"/>
                  </a:cxn>
                  <a:cxn ang="0">
                    <a:pos x="connsiteX1" y="connsiteY1"/>
                  </a:cxn>
                  <a:cxn ang="0">
                    <a:pos x="connsiteX2" y="connsiteY2"/>
                  </a:cxn>
                  <a:cxn ang="0">
                    <a:pos x="connsiteX3" y="connsiteY3"/>
                  </a:cxn>
                </a:cxnLst>
                <a:rect l="l" t="t" r="r" b="b"/>
                <a:pathLst>
                  <a:path w="415200" h="2839708">
                    <a:moveTo>
                      <a:pt x="1256" y="-287"/>
                    </a:moveTo>
                    <a:lnTo>
                      <a:pt x="416456" y="-287"/>
                    </a:lnTo>
                    <a:lnTo>
                      <a:pt x="416456" y="2839421"/>
                    </a:lnTo>
                    <a:lnTo>
                      <a:pt x="1256" y="2839421"/>
                    </a:lnTo>
                    <a:close/>
                  </a:path>
                </a:pathLst>
              </a:custGeom>
              <a:solidFill>
                <a:srgbClr val="6500FF"/>
              </a:solidFill>
              <a:ln w="3002" cap="rnd">
                <a:noFill/>
                <a:prstDash val="solid"/>
                <a:round/>
              </a:ln>
            </p:spPr>
            <p:txBody>
              <a:bodyPr rtlCol="0" anchor="ctr"/>
              <a:lstStyle/>
              <a:p>
                <a:endParaRPr lang="en-CH" sz="4000"/>
              </a:p>
            </p:txBody>
          </p:sp>
          <p:sp>
            <p:nvSpPr>
              <p:cNvPr id="136" name="Freeform 135">
                <a:extLst>
                  <a:ext uri="{FF2B5EF4-FFF2-40B4-BE49-F238E27FC236}">
                    <a16:creationId xmlns:a16="http://schemas.microsoft.com/office/drawing/2014/main" id="{E547DA00-0537-E2B4-6504-BC2286118403}"/>
                  </a:ext>
                </a:extLst>
              </p:cNvPr>
              <p:cNvSpPr/>
              <p:nvPr/>
            </p:nvSpPr>
            <p:spPr>
              <a:xfrm>
                <a:off x="9178623" y="14491260"/>
                <a:ext cx="491376" cy="2915884"/>
              </a:xfrm>
              <a:custGeom>
                <a:avLst/>
                <a:gdLst>
                  <a:gd name="connsiteX0" fmla="*/ 492633 w 491376"/>
                  <a:gd name="connsiteY0" fmla="*/ 2915597 h 2915884"/>
                  <a:gd name="connsiteX1" fmla="*/ 1256 w 491376"/>
                  <a:gd name="connsiteY1" fmla="*/ 2915597 h 2915884"/>
                  <a:gd name="connsiteX2" fmla="*/ 1256 w 491376"/>
                  <a:gd name="connsiteY2" fmla="*/ -287 h 2915884"/>
                  <a:gd name="connsiteX3" fmla="*/ 492633 w 491376"/>
                  <a:gd name="connsiteY3" fmla="*/ -287 h 2915884"/>
                  <a:gd name="connsiteX4" fmla="*/ 492633 w 491376"/>
                  <a:gd name="connsiteY4" fmla="*/ 2915597 h 2915884"/>
                  <a:gd name="connsiteX5" fmla="*/ 454532 w 491376"/>
                  <a:gd name="connsiteY5" fmla="*/ 37801 h 2915884"/>
                  <a:gd name="connsiteX6" fmla="*/ 39332 w 491376"/>
                  <a:gd name="connsiteY6" fmla="*/ 37801 h 2915884"/>
                  <a:gd name="connsiteX7" fmla="*/ 39332 w 491376"/>
                  <a:gd name="connsiteY7" fmla="*/ 2877509 h 2915884"/>
                  <a:gd name="connsiteX8" fmla="*/ 454532 w 491376"/>
                  <a:gd name="connsiteY8" fmla="*/ 2877509 h 2915884"/>
                  <a:gd name="connsiteX9" fmla="*/ 454532 w 491376"/>
                  <a:gd name="connsiteY9" fmla="*/ 37801 h 291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376" h="2915884">
                    <a:moveTo>
                      <a:pt x="492633" y="2915597"/>
                    </a:moveTo>
                    <a:lnTo>
                      <a:pt x="1256" y="2915597"/>
                    </a:lnTo>
                    <a:lnTo>
                      <a:pt x="1256" y="-287"/>
                    </a:lnTo>
                    <a:lnTo>
                      <a:pt x="492633" y="-287"/>
                    </a:lnTo>
                    <a:lnTo>
                      <a:pt x="492633" y="2915597"/>
                    </a:lnTo>
                    <a:close/>
                    <a:moveTo>
                      <a:pt x="454532" y="37801"/>
                    </a:moveTo>
                    <a:lnTo>
                      <a:pt x="39332" y="37801"/>
                    </a:lnTo>
                    <a:lnTo>
                      <a:pt x="39332" y="2877509"/>
                    </a:lnTo>
                    <a:lnTo>
                      <a:pt x="454532" y="2877509"/>
                    </a:lnTo>
                    <a:lnTo>
                      <a:pt x="454532" y="37801"/>
                    </a:lnTo>
                    <a:close/>
                  </a:path>
                </a:pathLst>
              </a:custGeom>
              <a:solidFill>
                <a:srgbClr val="6500FF"/>
              </a:solidFill>
              <a:ln w="3002" cap="rnd">
                <a:noFill/>
                <a:prstDash val="solid"/>
                <a:round/>
              </a:ln>
            </p:spPr>
            <p:txBody>
              <a:bodyPr rtlCol="0" anchor="ctr"/>
              <a:lstStyle/>
              <a:p>
                <a:endParaRPr lang="en-CH" sz="4000"/>
              </a:p>
            </p:txBody>
          </p:sp>
        </p:grpSp>
        <p:grpSp>
          <p:nvGrpSpPr>
            <p:cNvPr id="137" name="Graphic 4">
              <a:extLst>
                <a:ext uri="{FF2B5EF4-FFF2-40B4-BE49-F238E27FC236}">
                  <a16:creationId xmlns:a16="http://schemas.microsoft.com/office/drawing/2014/main" id="{E2BDE360-127A-ED9C-2593-E52DC5C373FF}"/>
                </a:ext>
              </a:extLst>
            </p:cNvPr>
            <p:cNvGrpSpPr/>
            <p:nvPr/>
          </p:nvGrpSpPr>
          <p:grpSpPr>
            <a:xfrm>
              <a:off x="3111908" y="14445755"/>
              <a:ext cx="491376" cy="2964300"/>
              <a:chOff x="3111908" y="14445755"/>
              <a:chExt cx="491376" cy="2964300"/>
            </a:xfrm>
            <a:solidFill>
              <a:srgbClr val="6500FF"/>
            </a:solidFill>
          </p:grpSpPr>
          <p:sp>
            <p:nvSpPr>
              <p:cNvPr id="138" name="Freeform 137">
                <a:extLst>
                  <a:ext uri="{FF2B5EF4-FFF2-40B4-BE49-F238E27FC236}">
                    <a16:creationId xmlns:a16="http://schemas.microsoft.com/office/drawing/2014/main" id="{6772A09F-5BF8-5243-4F7F-93D25429FC7E}"/>
                  </a:ext>
                </a:extLst>
              </p:cNvPr>
              <p:cNvSpPr/>
              <p:nvPr/>
            </p:nvSpPr>
            <p:spPr>
              <a:xfrm>
                <a:off x="3149985" y="14483877"/>
                <a:ext cx="415200" cy="2888094"/>
              </a:xfrm>
              <a:custGeom>
                <a:avLst/>
                <a:gdLst>
                  <a:gd name="connsiteX0" fmla="*/ -735 w 415200"/>
                  <a:gd name="connsiteY0" fmla="*/ -294 h 2888094"/>
                  <a:gd name="connsiteX1" fmla="*/ 414465 w 415200"/>
                  <a:gd name="connsiteY1" fmla="*/ -294 h 2888094"/>
                  <a:gd name="connsiteX2" fmla="*/ 414465 w 415200"/>
                  <a:gd name="connsiteY2" fmla="*/ 2887800 h 2888094"/>
                  <a:gd name="connsiteX3" fmla="*/ -735 w 415200"/>
                  <a:gd name="connsiteY3" fmla="*/ 2887800 h 2888094"/>
                </a:gdLst>
                <a:ahLst/>
                <a:cxnLst>
                  <a:cxn ang="0">
                    <a:pos x="connsiteX0" y="connsiteY0"/>
                  </a:cxn>
                  <a:cxn ang="0">
                    <a:pos x="connsiteX1" y="connsiteY1"/>
                  </a:cxn>
                  <a:cxn ang="0">
                    <a:pos x="connsiteX2" y="connsiteY2"/>
                  </a:cxn>
                  <a:cxn ang="0">
                    <a:pos x="connsiteX3" y="connsiteY3"/>
                  </a:cxn>
                </a:cxnLst>
                <a:rect l="l" t="t" r="r" b="b"/>
                <a:pathLst>
                  <a:path w="415200" h="2888094">
                    <a:moveTo>
                      <a:pt x="-735" y="-294"/>
                    </a:moveTo>
                    <a:lnTo>
                      <a:pt x="414465" y="-294"/>
                    </a:lnTo>
                    <a:lnTo>
                      <a:pt x="414465" y="2887800"/>
                    </a:lnTo>
                    <a:lnTo>
                      <a:pt x="-735" y="2887800"/>
                    </a:lnTo>
                    <a:close/>
                  </a:path>
                </a:pathLst>
              </a:custGeom>
              <a:solidFill>
                <a:srgbClr val="6500FF"/>
              </a:solidFill>
              <a:ln w="3032" cap="rnd">
                <a:noFill/>
                <a:prstDash val="solid"/>
                <a:round/>
              </a:ln>
            </p:spPr>
            <p:txBody>
              <a:bodyPr rtlCol="0" anchor="ctr"/>
              <a:lstStyle/>
              <a:p>
                <a:endParaRPr lang="en-CH" sz="4000"/>
              </a:p>
            </p:txBody>
          </p:sp>
          <p:sp>
            <p:nvSpPr>
              <p:cNvPr id="139" name="Freeform 138">
                <a:extLst>
                  <a:ext uri="{FF2B5EF4-FFF2-40B4-BE49-F238E27FC236}">
                    <a16:creationId xmlns:a16="http://schemas.microsoft.com/office/drawing/2014/main" id="{BF976895-E041-4922-E6E7-3709FF12ACCC}"/>
                  </a:ext>
                </a:extLst>
              </p:cNvPr>
              <p:cNvSpPr/>
              <p:nvPr/>
            </p:nvSpPr>
            <p:spPr>
              <a:xfrm>
                <a:off x="3111908" y="14445755"/>
                <a:ext cx="491376" cy="2964300"/>
              </a:xfrm>
              <a:custGeom>
                <a:avLst/>
                <a:gdLst>
                  <a:gd name="connsiteX0" fmla="*/ 490642 w 491376"/>
                  <a:gd name="connsiteY0" fmla="*/ 2964006 h 2964300"/>
                  <a:gd name="connsiteX1" fmla="*/ -735 w 491376"/>
                  <a:gd name="connsiteY1" fmla="*/ 2964006 h 2964300"/>
                  <a:gd name="connsiteX2" fmla="*/ -735 w 491376"/>
                  <a:gd name="connsiteY2" fmla="*/ -294 h 2964300"/>
                  <a:gd name="connsiteX3" fmla="*/ 490642 w 491376"/>
                  <a:gd name="connsiteY3" fmla="*/ -294 h 2964300"/>
                  <a:gd name="connsiteX4" fmla="*/ 490642 w 491376"/>
                  <a:gd name="connsiteY4" fmla="*/ 2964006 h 2964300"/>
                  <a:gd name="connsiteX5" fmla="*/ 452542 w 491376"/>
                  <a:gd name="connsiteY5" fmla="*/ 37827 h 2964300"/>
                  <a:gd name="connsiteX6" fmla="*/ 37342 w 491376"/>
                  <a:gd name="connsiteY6" fmla="*/ 37827 h 2964300"/>
                  <a:gd name="connsiteX7" fmla="*/ 37342 w 491376"/>
                  <a:gd name="connsiteY7" fmla="*/ 2925922 h 2964300"/>
                  <a:gd name="connsiteX8" fmla="*/ 452542 w 491376"/>
                  <a:gd name="connsiteY8" fmla="*/ 2925922 h 2964300"/>
                  <a:gd name="connsiteX9" fmla="*/ 452542 w 491376"/>
                  <a:gd name="connsiteY9" fmla="*/ 37827 h 296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376" h="2964300">
                    <a:moveTo>
                      <a:pt x="490642" y="2964006"/>
                    </a:moveTo>
                    <a:lnTo>
                      <a:pt x="-735" y="2964006"/>
                    </a:lnTo>
                    <a:lnTo>
                      <a:pt x="-735" y="-294"/>
                    </a:lnTo>
                    <a:lnTo>
                      <a:pt x="490642" y="-294"/>
                    </a:lnTo>
                    <a:lnTo>
                      <a:pt x="490642" y="2964006"/>
                    </a:lnTo>
                    <a:close/>
                    <a:moveTo>
                      <a:pt x="452542" y="37827"/>
                    </a:moveTo>
                    <a:lnTo>
                      <a:pt x="37342" y="37827"/>
                    </a:lnTo>
                    <a:lnTo>
                      <a:pt x="37342" y="2925922"/>
                    </a:lnTo>
                    <a:lnTo>
                      <a:pt x="452542" y="2925922"/>
                    </a:lnTo>
                    <a:lnTo>
                      <a:pt x="452542" y="37827"/>
                    </a:lnTo>
                    <a:close/>
                  </a:path>
                </a:pathLst>
              </a:custGeom>
              <a:solidFill>
                <a:srgbClr val="6500FF"/>
              </a:solidFill>
              <a:ln w="3032" cap="rnd">
                <a:noFill/>
                <a:prstDash val="solid"/>
                <a:round/>
              </a:ln>
            </p:spPr>
            <p:txBody>
              <a:bodyPr rtlCol="0" anchor="ctr"/>
              <a:lstStyle/>
              <a:p>
                <a:endParaRPr lang="en-CH" sz="4000"/>
              </a:p>
            </p:txBody>
          </p:sp>
        </p:grpSp>
        <p:grpSp>
          <p:nvGrpSpPr>
            <p:cNvPr id="140" name="Graphic 4">
              <a:extLst>
                <a:ext uri="{FF2B5EF4-FFF2-40B4-BE49-F238E27FC236}">
                  <a16:creationId xmlns:a16="http://schemas.microsoft.com/office/drawing/2014/main" id="{45E8031F-17EC-CEC0-CA52-CAAD808798D5}"/>
                </a:ext>
              </a:extLst>
            </p:cNvPr>
            <p:cNvGrpSpPr/>
            <p:nvPr/>
          </p:nvGrpSpPr>
          <p:grpSpPr>
            <a:xfrm>
              <a:off x="3921637" y="14511611"/>
              <a:ext cx="491376" cy="2895175"/>
              <a:chOff x="3921637" y="14511611"/>
              <a:chExt cx="491376" cy="2895175"/>
            </a:xfrm>
            <a:solidFill>
              <a:srgbClr val="6500FF"/>
            </a:solidFill>
          </p:grpSpPr>
          <p:sp>
            <p:nvSpPr>
              <p:cNvPr id="141" name="Freeform 140">
                <a:extLst>
                  <a:ext uri="{FF2B5EF4-FFF2-40B4-BE49-F238E27FC236}">
                    <a16:creationId xmlns:a16="http://schemas.microsoft.com/office/drawing/2014/main" id="{9280AB28-72E6-8FE7-C204-8C2FA7B98039}"/>
                  </a:ext>
                </a:extLst>
              </p:cNvPr>
              <p:cNvSpPr/>
              <p:nvPr/>
            </p:nvSpPr>
            <p:spPr>
              <a:xfrm>
                <a:off x="3959713" y="14549704"/>
                <a:ext cx="415200" cy="2818988"/>
              </a:xfrm>
              <a:custGeom>
                <a:avLst/>
                <a:gdLst>
                  <a:gd name="connsiteX0" fmla="*/ -469 w 415200"/>
                  <a:gd name="connsiteY0" fmla="*/ -284 h 2818988"/>
                  <a:gd name="connsiteX1" fmla="*/ 414731 w 415200"/>
                  <a:gd name="connsiteY1" fmla="*/ -284 h 2818988"/>
                  <a:gd name="connsiteX2" fmla="*/ 414731 w 415200"/>
                  <a:gd name="connsiteY2" fmla="*/ 2818705 h 2818988"/>
                  <a:gd name="connsiteX3" fmla="*/ -469 w 415200"/>
                  <a:gd name="connsiteY3" fmla="*/ 2818705 h 2818988"/>
                </a:gdLst>
                <a:ahLst/>
                <a:cxnLst>
                  <a:cxn ang="0">
                    <a:pos x="connsiteX0" y="connsiteY0"/>
                  </a:cxn>
                  <a:cxn ang="0">
                    <a:pos x="connsiteX1" y="connsiteY1"/>
                  </a:cxn>
                  <a:cxn ang="0">
                    <a:pos x="connsiteX2" y="connsiteY2"/>
                  </a:cxn>
                  <a:cxn ang="0">
                    <a:pos x="connsiteX3" y="connsiteY3"/>
                  </a:cxn>
                </a:cxnLst>
                <a:rect l="l" t="t" r="r" b="b"/>
                <a:pathLst>
                  <a:path w="415200" h="2818988">
                    <a:moveTo>
                      <a:pt x="-469" y="-284"/>
                    </a:moveTo>
                    <a:lnTo>
                      <a:pt x="414731" y="-284"/>
                    </a:lnTo>
                    <a:lnTo>
                      <a:pt x="414731" y="2818705"/>
                    </a:lnTo>
                    <a:lnTo>
                      <a:pt x="-469" y="2818705"/>
                    </a:lnTo>
                    <a:close/>
                  </a:path>
                </a:pathLst>
              </a:custGeom>
              <a:solidFill>
                <a:srgbClr val="6500FF"/>
              </a:solidFill>
              <a:ln w="2989" cap="rnd">
                <a:noFill/>
                <a:prstDash val="solid"/>
                <a:round/>
              </a:ln>
            </p:spPr>
            <p:txBody>
              <a:bodyPr rtlCol="0" anchor="ctr"/>
              <a:lstStyle/>
              <a:p>
                <a:endParaRPr lang="en-CH" sz="4000"/>
              </a:p>
            </p:txBody>
          </p:sp>
          <p:sp>
            <p:nvSpPr>
              <p:cNvPr id="142" name="Freeform 141">
                <a:extLst>
                  <a:ext uri="{FF2B5EF4-FFF2-40B4-BE49-F238E27FC236}">
                    <a16:creationId xmlns:a16="http://schemas.microsoft.com/office/drawing/2014/main" id="{528CA0A6-5E30-41BC-A6EB-C043B619FFD5}"/>
                  </a:ext>
                </a:extLst>
              </p:cNvPr>
              <p:cNvSpPr/>
              <p:nvPr/>
            </p:nvSpPr>
            <p:spPr>
              <a:xfrm>
                <a:off x="3921637" y="14511611"/>
                <a:ext cx="491376" cy="2895175"/>
              </a:xfrm>
              <a:custGeom>
                <a:avLst/>
                <a:gdLst>
                  <a:gd name="connsiteX0" fmla="*/ 490908 w 491376"/>
                  <a:gd name="connsiteY0" fmla="*/ 2894892 h 2895175"/>
                  <a:gd name="connsiteX1" fmla="*/ -469 w 491376"/>
                  <a:gd name="connsiteY1" fmla="*/ 2894892 h 2895175"/>
                  <a:gd name="connsiteX2" fmla="*/ -469 w 491376"/>
                  <a:gd name="connsiteY2" fmla="*/ -284 h 2895175"/>
                  <a:gd name="connsiteX3" fmla="*/ 490908 w 491376"/>
                  <a:gd name="connsiteY3" fmla="*/ -284 h 2895175"/>
                  <a:gd name="connsiteX4" fmla="*/ 490908 w 491376"/>
                  <a:gd name="connsiteY4" fmla="*/ 2894892 h 2895175"/>
                  <a:gd name="connsiteX5" fmla="*/ 452807 w 491376"/>
                  <a:gd name="connsiteY5" fmla="*/ 37809 h 2895175"/>
                  <a:gd name="connsiteX6" fmla="*/ 37607 w 491376"/>
                  <a:gd name="connsiteY6" fmla="*/ 37809 h 2895175"/>
                  <a:gd name="connsiteX7" fmla="*/ 37607 w 491376"/>
                  <a:gd name="connsiteY7" fmla="*/ 2856798 h 2895175"/>
                  <a:gd name="connsiteX8" fmla="*/ 452807 w 491376"/>
                  <a:gd name="connsiteY8" fmla="*/ 2856798 h 2895175"/>
                  <a:gd name="connsiteX9" fmla="*/ 452807 w 491376"/>
                  <a:gd name="connsiteY9" fmla="*/ 37809 h 289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376" h="2895175">
                    <a:moveTo>
                      <a:pt x="490908" y="2894892"/>
                    </a:moveTo>
                    <a:lnTo>
                      <a:pt x="-469" y="2894892"/>
                    </a:lnTo>
                    <a:lnTo>
                      <a:pt x="-469" y="-284"/>
                    </a:lnTo>
                    <a:lnTo>
                      <a:pt x="490908" y="-284"/>
                    </a:lnTo>
                    <a:lnTo>
                      <a:pt x="490908" y="2894892"/>
                    </a:lnTo>
                    <a:close/>
                    <a:moveTo>
                      <a:pt x="452807" y="37809"/>
                    </a:moveTo>
                    <a:lnTo>
                      <a:pt x="37607" y="37809"/>
                    </a:lnTo>
                    <a:lnTo>
                      <a:pt x="37607" y="2856798"/>
                    </a:lnTo>
                    <a:lnTo>
                      <a:pt x="452807" y="2856798"/>
                    </a:lnTo>
                    <a:lnTo>
                      <a:pt x="452807" y="37809"/>
                    </a:lnTo>
                    <a:close/>
                  </a:path>
                </a:pathLst>
              </a:custGeom>
              <a:solidFill>
                <a:srgbClr val="6500FF"/>
              </a:solidFill>
              <a:ln w="2989" cap="rnd">
                <a:noFill/>
                <a:prstDash val="solid"/>
                <a:round/>
              </a:ln>
            </p:spPr>
            <p:txBody>
              <a:bodyPr rtlCol="0" anchor="ctr"/>
              <a:lstStyle/>
              <a:p>
                <a:endParaRPr lang="en-CH" sz="4000"/>
              </a:p>
            </p:txBody>
          </p:sp>
        </p:grpSp>
        <p:grpSp>
          <p:nvGrpSpPr>
            <p:cNvPr id="143" name="Graphic 4">
              <a:extLst>
                <a:ext uri="{FF2B5EF4-FFF2-40B4-BE49-F238E27FC236}">
                  <a16:creationId xmlns:a16="http://schemas.microsoft.com/office/drawing/2014/main" id="{6581FCCC-DFA4-5FFC-CE4A-DC7B92FE28B4}"/>
                </a:ext>
              </a:extLst>
            </p:cNvPr>
            <p:cNvGrpSpPr/>
            <p:nvPr/>
          </p:nvGrpSpPr>
          <p:grpSpPr>
            <a:xfrm>
              <a:off x="4717041" y="14690454"/>
              <a:ext cx="491376" cy="2719678"/>
              <a:chOff x="4717041" y="14690454"/>
              <a:chExt cx="491376" cy="2719678"/>
            </a:xfrm>
            <a:solidFill>
              <a:srgbClr val="6500FF"/>
            </a:solidFill>
          </p:grpSpPr>
          <p:sp>
            <p:nvSpPr>
              <p:cNvPr id="144" name="Freeform 143">
                <a:extLst>
                  <a:ext uri="{FF2B5EF4-FFF2-40B4-BE49-F238E27FC236}">
                    <a16:creationId xmlns:a16="http://schemas.microsoft.com/office/drawing/2014/main" id="{67D62CA8-8B84-41EB-7FD5-2D84EA248D44}"/>
                  </a:ext>
                </a:extLst>
              </p:cNvPr>
              <p:cNvSpPr/>
              <p:nvPr/>
            </p:nvSpPr>
            <p:spPr>
              <a:xfrm>
                <a:off x="4755118" y="14728531"/>
                <a:ext cx="415200" cy="2643491"/>
              </a:xfrm>
              <a:custGeom>
                <a:avLst/>
                <a:gdLst>
                  <a:gd name="connsiteX0" fmla="*/ -208 w 415200"/>
                  <a:gd name="connsiteY0" fmla="*/ -254 h 2643491"/>
                  <a:gd name="connsiteX1" fmla="*/ 414992 w 415200"/>
                  <a:gd name="connsiteY1" fmla="*/ -254 h 2643491"/>
                  <a:gd name="connsiteX2" fmla="*/ 414992 w 415200"/>
                  <a:gd name="connsiteY2" fmla="*/ 2643237 h 2643491"/>
                  <a:gd name="connsiteX3" fmla="*/ -208 w 415200"/>
                  <a:gd name="connsiteY3" fmla="*/ 2643237 h 2643491"/>
                </a:gdLst>
                <a:ahLst/>
                <a:cxnLst>
                  <a:cxn ang="0">
                    <a:pos x="connsiteX0" y="connsiteY0"/>
                  </a:cxn>
                  <a:cxn ang="0">
                    <a:pos x="connsiteX1" y="connsiteY1"/>
                  </a:cxn>
                  <a:cxn ang="0">
                    <a:pos x="connsiteX2" y="connsiteY2"/>
                  </a:cxn>
                  <a:cxn ang="0">
                    <a:pos x="connsiteX3" y="connsiteY3"/>
                  </a:cxn>
                </a:cxnLst>
                <a:rect l="l" t="t" r="r" b="b"/>
                <a:pathLst>
                  <a:path w="415200" h="2643491">
                    <a:moveTo>
                      <a:pt x="-208" y="-254"/>
                    </a:moveTo>
                    <a:lnTo>
                      <a:pt x="414992" y="-254"/>
                    </a:lnTo>
                    <a:lnTo>
                      <a:pt x="414992" y="2643237"/>
                    </a:lnTo>
                    <a:lnTo>
                      <a:pt x="-208" y="2643237"/>
                    </a:lnTo>
                    <a:close/>
                  </a:path>
                </a:pathLst>
              </a:custGeom>
              <a:solidFill>
                <a:srgbClr val="6500FF"/>
              </a:solidFill>
              <a:ln w="2879" cap="rnd">
                <a:noFill/>
                <a:prstDash val="solid"/>
                <a:round/>
              </a:ln>
            </p:spPr>
            <p:txBody>
              <a:bodyPr rtlCol="0" anchor="ctr"/>
              <a:lstStyle/>
              <a:p>
                <a:endParaRPr lang="en-CH" sz="4000"/>
              </a:p>
            </p:txBody>
          </p:sp>
          <p:sp>
            <p:nvSpPr>
              <p:cNvPr id="145" name="Freeform 144">
                <a:extLst>
                  <a:ext uri="{FF2B5EF4-FFF2-40B4-BE49-F238E27FC236}">
                    <a16:creationId xmlns:a16="http://schemas.microsoft.com/office/drawing/2014/main" id="{10F031A4-4B67-1B2C-B5F4-ECEC53F6ADCB}"/>
                  </a:ext>
                </a:extLst>
              </p:cNvPr>
              <p:cNvSpPr/>
              <p:nvPr/>
            </p:nvSpPr>
            <p:spPr>
              <a:xfrm>
                <a:off x="4717041" y="14690454"/>
                <a:ext cx="491376" cy="2719678"/>
              </a:xfrm>
              <a:custGeom>
                <a:avLst/>
                <a:gdLst>
                  <a:gd name="connsiteX0" fmla="*/ 491169 w 491376"/>
                  <a:gd name="connsiteY0" fmla="*/ 2719425 h 2719678"/>
                  <a:gd name="connsiteX1" fmla="*/ -208 w 491376"/>
                  <a:gd name="connsiteY1" fmla="*/ 2719425 h 2719678"/>
                  <a:gd name="connsiteX2" fmla="*/ -208 w 491376"/>
                  <a:gd name="connsiteY2" fmla="*/ -254 h 2719678"/>
                  <a:gd name="connsiteX3" fmla="*/ 491169 w 491376"/>
                  <a:gd name="connsiteY3" fmla="*/ -254 h 2719678"/>
                  <a:gd name="connsiteX4" fmla="*/ 491169 w 491376"/>
                  <a:gd name="connsiteY4" fmla="*/ 2719425 h 2719678"/>
                  <a:gd name="connsiteX5" fmla="*/ 453068 w 491376"/>
                  <a:gd name="connsiteY5" fmla="*/ 37823 h 2719678"/>
                  <a:gd name="connsiteX6" fmla="*/ 37868 w 491376"/>
                  <a:gd name="connsiteY6" fmla="*/ 37823 h 2719678"/>
                  <a:gd name="connsiteX7" fmla="*/ 37868 w 491376"/>
                  <a:gd name="connsiteY7" fmla="*/ 2681314 h 2719678"/>
                  <a:gd name="connsiteX8" fmla="*/ 453068 w 491376"/>
                  <a:gd name="connsiteY8" fmla="*/ 2681314 h 2719678"/>
                  <a:gd name="connsiteX9" fmla="*/ 453068 w 491376"/>
                  <a:gd name="connsiteY9" fmla="*/ 37823 h 271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376" h="2719678">
                    <a:moveTo>
                      <a:pt x="491169" y="2719425"/>
                    </a:moveTo>
                    <a:lnTo>
                      <a:pt x="-208" y="2719425"/>
                    </a:lnTo>
                    <a:lnTo>
                      <a:pt x="-208" y="-254"/>
                    </a:lnTo>
                    <a:lnTo>
                      <a:pt x="491169" y="-254"/>
                    </a:lnTo>
                    <a:lnTo>
                      <a:pt x="491169" y="2719425"/>
                    </a:lnTo>
                    <a:close/>
                    <a:moveTo>
                      <a:pt x="453068" y="37823"/>
                    </a:moveTo>
                    <a:lnTo>
                      <a:pt x="37868" y="37823"/>
                    </a:lnTo>
                    <a:lnTo>
                      <a:pt x="37868" y="2681314"/>
                    </a:lnTo>
                    <a:lnTo>
                      <a:pt x="453068" y="2681314"/>
                    </a:lnTo>
                    <a:lnTo>
                      <a:pt x="453068" y="37823"/>
                    </a:lnTo>
                    <a:close/>
                  </a:path>
                </a:pathLst>
              </a:custGeom>
              <a:solidFill>
                <a:srgbClr val="6500FF"/>
              </a:solidFill>
              <a:ln w="2879" cap="rnd">
                <a:noFill/>
                <a:prstDash val="solid"/>
                <a:round/>
              </a:ln>
            </p:spPr>
            <p:txBody>
              <a:bodyPr rtlCol="0" anchor="ctr"/>
              <a:lstStyle/>
              <a:p>
                <a:endParaRPr lang="en-CH" sz="4000"/>
              </a:p>
            </p:txBody>
          </p:sp>
        </p:grpSp>
        <p:grpSp>
          <p:nvGrpSpPr>
            <p:cNvPr id="146" name="Graphic 4">
              <a:extLst>
                <a:ext uri="{FF2B5EF4-FFF2-40B4-BE49-F238E27FC236}">
                  <a16:creationId xmlns:a16="http://schemas.microsoft.com/office/drawing/2014/main" id="{E839DDB0-A393-0802-45CD-2C5D0DEF62A9}"/>
                </a:ext>
              </a:extLst>
            </p:cNvPr>
            <p:cNvGrpSpPr/>
            <p:nvPr/>
          </p:nvGrpSpPr>
          <p:grpSpPr>
            <a:xfrm>
              <a:off x="8364933" y="14455127"/>
              <a:ext cx="491376" cy="2950176"/>
              <a:chOff x="8364933" y="14455127"/>
              <a:chExt cx="491376" cy="2950176"/>
            </a:xfrm>
            <a:solidFill>
              <a:srgbClr val="6500FF"/>
            </a:solidFill>
          </p:grpSpPr>
          <p:sp>
            <p:nvSpPr>
              <p:cNvPr id="147" name="Freeform 146">
                <a:extLst>
                  <a:ext uri="{FF2B5EF4-FFF2-40B4-BE49-F238E27FC236}">
                    <a16:creationId xmlns:a16="http://schemas.microsoft.com/office/drawing/2014/main" id="{1D4177F0-6157-1ED6-92CF-49419F0CD153}"/>
                  </a:ext>
                </a:extLst>
              </p:cNvPr>
              <p:cNvSpPr/>
              <p:nvPr/>
            </p:nvSpPr>
            <p:spPr>
              <a:xfrm>
                <a:off x="8403009" y="14493206"/>
                <a:ext cx="415200" cy="2873981"/>
              </a:xfrm>
              <a:custGeom>
                <a:avLst/>
                <a:gdLst>
                  <a:gd name="connsiteX0" fmla="*/ 989 w 415200"/>
                  <a:gd name="connsiteY0" fmla="*/ -294 h 2873981"/>
                  <a:gd name="connsiteX1" fmla="*/ 416189 w 415200"/>
                  <a:gd name="connsiteY1" fmla="*/ -294 h 2873981"/>
                  <a:gd name="connsiteX2" fmla="*/ 416189 w 415200"/>
                  <a:gd name="connsiteY2" fmla="*/ 2873688 h 2873981"/>
                  <a:gd name="connsiteX3" fmla="*/ 989 w 415200"/>
                  <a:gd name="connsiteY3" fmla="*/ 2873688 h 2873981"/>
                </a:gdLst>
                <a:ahLst/>
                <a:cxnLst>
                  <a:cxn ang="0">
                    <a:pos x="connsiteX0" y="connsiteY0"/>
                  </a:cxn>
                  <a:cxn ang="0">
                    <a:pos x="connsiteX1" y="connsiteY1"/>
                  </a:cxn>
                  <a:cxn ang="0">
                    <a:pos x="connsiteX2" y="connsiteY2"/>
                  </a:cxn>
                  <a:cxn ang="0">
                    <a:pos x="connsiteX3" y="connsiteY3"/>
                  </a:cxn>
                </a:cxnLst>
                <a:rect l="l" t="t" r="r" b="b"/>
                <a:pathLst>
                  <a:path w="415200" h="2873981">
                    <a:moveTo>
                      <a:pt x="989" y="-294"/>
                    </a:moveTo>
                    <a:lnTo>
                      <a:pt x="416189" y="-294"/>
                    </a:lnTo>
                    <a:lnTo>
                      <a:pt x="416189" y="2873688"/>
                    </a:lnTo>
                    <a:lnTo>
                      <a:pt x="989" y="2873688"/>
                    </a:lnTo>
                    <a:close/>
                  </a:path>
                </a:pathLst>
              </a:custGeom>
              <a:solidFill>
                <a:srgbClr val="6500FF"/>
              </a:solidFill>
              <a:ln w="3024" cap="rnd">
                <a:noFill/>
                <a:prstDash val="solid"/>
                <a:round/>
              </a:ln>
            </p:spPr>
            <p:txBody>
              <a:bodyPr rtlCol="0" anchor="ctr"/>
              <a:lstStyle/>
              <a:p>
                <a:endParaRPr lang="en-CH" sz="4000"/>
              </a:p>
            </p:txBody>
          </p:sp>
          <p:sp>
            <p:nvSpPr>
              <p:cNvPr id="148" name="Freeform 147">
                <a:extLst>
                  <a:ext uri="{FF2B5EF4-FFF2-40B4-BE49-F238E27FC236}">
                    <a16:creationId xmlns:a16="http://schemas.microsoft.com/office/drawing/2014/main" id="{A254DBC7-FD45-6145-7E5C-2E3488C8CF0F}"/>
                  </a:ext>
                </a:extLst>
              </p:cNvPr>
              <p:cNvSpPr/>
              <p:nvPr/>
            </p:nvSpPr>
            <p:spPr>
              <a:xfrm>
                <a:off x="8364933" y="14455127"/>
                <a:ext cx="491376" cy="2950176"/>
              </a:xfrm>
              <a:custGeom>
                <a:avLst/>
                <a:gdLst>
                  <a:gd name="connsiteX0" fmla="*/ 492366 w 491376"/>
                  <a:gd name="connsiteY0" fmla="*/ 2949883 h 2950176"/>
                  <a:gd name="connsiteX1" fmla="*/ 989 w 491376"/>
                  <a:gd name="connsiteY1" fmla="*/ 2949883 h 2950176"/>
                  <a:gd name="connsiteX2" fmla="*/ 989 w 491376"/>
                  <a:gd name="connsiteY2" fmla="*/ -294 h 2950176"/>
                  <a:gd name="connsiteX3" fmla="*/ 492366 w 491376"/>
                  <a:gd name="connsiteY3" fmla="*/ -294 h 2950176"/>
                  <a:gd name="connsiteX4" fmla="*/ 492366 w 491376"/>
                  <a:gd name="connsiteY4" fmla="*/ 2949883 h 2950176"/>
                  <a:gd name="connsiteX5" fmla="*/ 454265 w 491376"/>
                  <a:gd name="connsiteY5" fmla="*/ 37786 h 2950176"/>
                  <a:gd name="connsiteX6" fmla="*/ 39065 w 491376"/>
                  <a:gd name="connsiteY6" fmla="*/ 37786 h 2950176"/>
                  <a:gd name="connsiteX7" fmla="*/ 39065 w 491376"/>
                  <a:gd name="connsiteY7" fmla="*/ 2911768 h 2950176"/>
                  <a:gd name="connsiteX8" fmla="*/ 454265 w 491376"/>
                  <a:gd name="connsiteY8" fmla="*/ 2911768 h 2950176"/>
                  <a:gd name="connsiteX9" fmla="*/ 454265 w 491376"/>
                  <a:gd name="connsiteY9" fmla="*/ 37786 h 2950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376" h="2950176">
                    <a:moveTo>
                      <a:pt x="492366" y="2949883"/>
                    </a:moveTo>
                    <a:lnTo>
                      <a:pt x="989" y="2949883"/>
                    </a:lnTo>
                    <a:lnTo>
                      <a:pt x="989" y="-294"/>
                    </a:lnTo>
                    <a:lnTo>
                      <a:pt x="492366" y="-294"/>
                    </a:lnTo>
                    <a:lnTo>
                      <a:pt x="492366" y="2949883"/>
                    </a:lnTo>
                    <a:close/>
                    <a:moveTo>
                      <a:pt x="454265" y="37786"/>
                    </a:moveTo>
                    <a:lnTo>
                      <a:pt x="39065" y="37786"/>
                    </a:lnTo>
                    <a:lnTo>
                      <a:pt x="39065" y="2911768"/>
                    </a:lnTo>
                    <a:lnTo>
                      <a:pt x="454265" y="2911768"/>
                    </a:lnTo>
                    <a:lnTo>
                      <a:pt x="454265" y="37786"/>
                    </a:lnTo>
                    <a:close/>
                  </a:path>
                </a:pathLst>
              </a:custGeom>
              <a:solidFill>
                <a:srgbClr val="6500FF"/>
              </a:solidFill>
              <a:ln w="3024" cap="rnd">
                <a:noFill/>
                <a:prstDash val="solid"/>
                <a:round/>
              </a:ln>
            </p:spPr>
            <p:txBody>
              <a:bodyPr rtlCol="0" anchor="ctr"/>
              <a:lstStyle/>
              <a:p>
                <a:endParaRPr lang="en-CH" sz="4000"/>
              </a:p>
            </p:txBody>
          </p:sp>
        </p:grpSp>
        <p:sp>
          <p:nvSpPr>
            <p:cNvPr id="149" name="TextBox 148">
              <a:extLst>
                <a:ext uri="{FF2B5EF4-FFF2-40B4-BE49-F238E27FC236}">
                  <a16:creationId xmlns:a16="http://schemas.microsoft.com/office/drawing/2014/main" id="{BDC9A246-1726-D4D6-7498-DA4ADB87C9A6}"/>
                </a:ext>
              </a:extLst>
            </p:cNvPr>
            <p:cNvSpPr txBox="1"/>
            <p:nvPr/>
          </p:nvSpPr>
          <p:spPr>
            <a:xfrm rot="16200000">
              <a:off x="7213673" y="15194094"/>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0.81</a:t>
              </a:r>
            </a:p>
          </p:txBody>
        </p:sp>
        <p:sp>
          <p:nvSpPr>
            <p:cNvPr id="150" name="TextBox 149">
              <a:extLst>
                <a:ext uri="{FF2B5EF4-FFF2-40B4-BE49-F238E27FC236}">
                  <a16:creationId xmlns:a16="http://schemas.microsoft.com/office/drawing/2014/main" id="{37AAB834-4878-B26B-7F2C-B779295FFDB8}"/>
                </a:ext>
              </a:extLst>
            </p:cNvPr>
            <p:cNvSpPr txBox="1"/>
            <p:nvPr/>
          </p:nvSpPr>
          <p:spPr>
            <a:xfrm rot="16200000">
              <a:off x="8020963" y="14698840"/>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0.97</a:t>
              </a:r>
            </a:p>
          </p:txBody>
        </p:sp>
        <p:sp>
          <p:nvSpPr>
            <p:cNvPr id="151" name="TextBox 150">
              <a:extLst>
                <a:ext uri="{FF2B5EF4-FFF2-40B4-BE49-F238E27FC236}">
                  <a16:creationId xmlns:a16="http://schemas.microsoft.com/office/drawing/2014/main" id="{BDE2525A-E19D-0B4E-FFC8-B2C8067F99EA}"/>
                </a:ext>
              </a:extLst>
            </p:cNvPr>
            <p:cNvSpPr txBox="1"/>
            <p:nvPr/>
          </p:nvSpPr>
          <p:spPr>
            <a:xfrm rot="16200000">
              <a:off x="1952115" y="15472107"/>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0.70</a:t>
              </a:r>
            </a:p>
          </p:txBody>
        </p:sp>
        <p:sp>
          <p:nvSpPr>
            <p:cNvPr id="152" name="TextBox 151">
              <a:extLst>
                <a:ext uri="{FF2B5EF4-FFF2-40B4-BE49-F238E27FC236}">
                  <a16:creationId xmlns:a16="http://schemas.microsoft.com/office/drawing/2014/main" id="{CAB38BCD-A32D-9FDC-3B9D-B5CBAC2F685E}"/>
                </a:ext>
              </a:extLst>
            </p:cNvPr>
            <p:cNvSpPr txBox="1"/>
            <p:nvPr/>
          </p:nvSpPr>
          <p:spPr>
            <a:xfrm rot="16200000">
              <a:off x="8827644" y="14750133"/>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0.96</a:t>
              </a:r>
            </a:p>
          </p:txBody>
        </p:sp>
        <p:sp>
          <p:nvSpPr>
            <p:cNvPr id="153" name="TextBox 152">
              <a:extLst>
                <a:ext uri="{FF2B5EF4-FFF2-40B4-BE49-F238E27FC236}">
                  <a16:creationId xmlns:a16="http://schemas.microsoft.com/office/drawing/2014/main" id="{506B8485-531A-3C94-4635-3ACAAA478E3A}"/>
                </a:ext>
              </a:extLst>
            </p:cNvPr>
            <p:cNvSpPr txBox="1"/>
            <p:nvPr/>
          </p:nvSpPr>
          <p:spPr>
            <a:xfrm rot="16200000">
              <a:off x="2774034" y="14707343"/>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0.96</a:t>
              </a:r>
            </a:p>
          </p:txBody>
        </p:sp>
        <p:sp>
          <p:nvSpPr>
            <p:cNvPr id="154" name="TextBox 153">
              <a:extLst>
                <a:ext uri="{FF2B5EF4-FFF2-40B4-BE49-F238E27FC236}">
                  <a16:creationId xmlns:a16="http://schemas.microsoft.com/office/drawing/2014/main" id="{B4E1865F-603E-CA1E-5A79-DEF2F8141749}"/>
                </a:ext>
              </a:extLst>
            </p:cNvPr>
            <p:cNvSpPr txBox="1"/>
            <p:nvPr/>
          </p:nvSpPr>
          <p:spPr>
            <a:xfrm rot="16200000">
              <a:off x="3586809" y="14771132"/>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0.94</a:t>
              </a:r>
            </a:p>
          </p:txBody>
        </p:sp>
        <p:sp>
          <p:nvSpPr>
            <p:cNvPr id="155" name="TextBox 154">
              <a:extLst>
                <a:ext uri="{FF2B5EF4-FFF2-40B4-BE49-F238E27FC236}">
                  <a16:creationId xmlns:a16="http://schemas.microsoft.com/office/drawing/2014/main" id="{F13BCF5C-2EB5-361B-6351-19359D6F98FD}"/>
                </a:ext>
              </a:extLst>
            </p:cNvPr>
            <p:cNvSpPr txBox="1"/>
            <p:nvPr/>
          </p:nvSpPr>
          <p:spPr>
            <a:xfrm rot="16200000">
              <a:off x="4378252" y="14943663"/>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0.88</a:t>
              </a:r>
            </a:p>
          </p:txBody>
        </p:sp>
        <p:sp>
          <p:nvSpPr>
            <p:cNvPr id="156" name="TextBox 155">
              <a:extLst>
                <a:ext uri="{FF2B5EF4-FFF2-40B4-BE49-F238E27FC236}">
                  <a16:creationId xmlns:a16="http://schemas.microsoft.com/office/drawing/2014/main" id="{446371FF-90AC-EBA4-EA8B-C86F21F75D2B}"/>
                </a:ext>
              </a:extLst>
            </p:cNvPr>
            <p:cNvSpPr txBox="1"/>
            <p:nvPr/>
          </p:nvSpPr>
          <p:spPr>
            <a:xfrm>
              <a:off x="3423708" y="12710791"/>
              <a:ext cx="5176417"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Healthy vs. Severe</a:t>
              </a:r>
            </a:p>
          </p:txBody>
        </p:sp>
        <p:sp>
          <p:nvSpPr>
            <p:cNvPr id="157" name="Freeform 156">
              <a:extLst>
                <a:ext uri="{FF2B5EF4-FFF2-40B4-BE49-F238E27FC236}">
                  <a16:creationId xmlns:a16="http://schemas.microsoft.com/office/drawing/2014/main" id="{3FAFAEFA-5787-08BF-77DC-2A37CCB4145E}"/>
                </a:ext>
              </a:extLst>
            </p:cNvPr>
            <p:cNvSpPr/>
            <p:nvPr/>
          </p:nvSpPr>
          <p:spPr>
            <a:xfrm>
              <a:off x="1985008" y="13495328"/>
              <a:ext cx="7999784" cy="3047"/>
            </a:xfrm>
            <a:custGeom>
              <a:avLst/>
              <a:gdLst>
                <a:gd name="connsiteX0" fmla="*/ 387 w 7999784"/>
                <a:gd name="connsiteY0" fmla="*/ -145 h 3047"/>
                <a:gd name="connsiteX1" fmla="*/ 8000172 w 7999784"/>
                <a:gd name="connsiteY1" fmla="*/ -145 h 3047"/>
              </a:gdLst>
              <a:ahLst/>
              <a:cxnLst>
                <a:cxn ang="0">
                  <a:pos x="connsiteX0" y="connsiteY0"/>
                </a:cxn>
                <a:cxn ang="0">
                  <a:pos x="connsiteX1" y="connsiteY1"/>
                </a:cxn>
              </a:cxnLst>
              <a:rect l="l" t="t" r="r" b="b"/>
              <a:pathLst>
                <a:path w="7999784" h="3047">
                  <a:moveTo>
                    <a:pt x="387" y="-145"/>
                  </a:moveTo>
                  <a:lnTo>
                    <a:pt x="8000172" y="-145"/>
                  </a:lnTo>
                </a:path>
              </a:pathLst>
            </a:custGeom>
            <a:noFill/>
            <a:ln w="76081" cap="sq">
              <a:solidFill>
                <a:srgbClr val="6500FF"/>
              </a:solidFill>
              <a:prstDash val="solid"/>
              <a:miter/>
            </a:ln>
          </p:spPr>
          <p:txBody>
            <a:bodyPr rtlCol="0" anchor="ctr"/>
            <a:lstStyle/>
            <a:p>
              <a:endParaRPr lang="en-CH" sz="4000"/>
            </a:p>
          </p:txBody>
        </p:sp>
      </p:grpSp>
      <p:sp>
        <p:nvSpPr>
          <p:cNvPr id="168" name="TextBox 167">
            <a:extLst>
              <a:ext uri="{FF2B5EF4-FFF2-40B4-BE49-F238E27FC236}">
                <a16:creationId xmlns:a16="http://schemas.microsoft.com/office/drawing/2014/main" id="{B775E29B-76AA-86CC-79C7-89D641771B1F}"/>
              </a:ext>
            </a:extLst>
          </p:cNvPr>
          <p:cNvSpPr txBox="1"/>
          <p:nvPr/>
        </p:nvSpPr>
        <p:spPr>
          <a:xfrm rot="16200000">
            <a:off x="16613042" y="15473875"/>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0.69</a:t>
            </a:r>
          </a:p>
        </p:txBody>
      </p:sp>
      <p:sp>
        <p:nvSpPr>
          <p:cNvPr id="169" name="TextBox 168">
            <a:extLst>
              <a:ext uri="{FF2B5EF4-FFF2-40B4-BE49-F238E27FC236}">
                <a16:creationId xmlns:a16="http://schemas.microsoft.com/office/drawing/2014/main" id="{1A4327AF-9C69-CBB8-9880-7C16E50634B4}"/>
              </a:ext>
            </a:extLst>
          </p:cNvPr>
          <p:cNvSpPr txBox="1"/>
          <p:nvPr/>
        </p:nvSpPr>
        <p:spPr>
          <a:xfrm rot="16200000">
            <a:off x="17474548" y="15275072"/>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0.75</a:t>
            </a:r>
          </a:p>
        </p:txBody>
      </p:sp>
      <p:sp>
        <p:nvSpPr>
          <p:cNvPr id="170" name="TextBox 169">
            <a:extLst>
              <a:ext uri="{FF2B5EF4-FFF2-40B4-BE49-F238E27FC236}">
                <a16:creationId xmlns:a16="http://schemas.microsoft.com/office/drawing/2014/main" id="{8F1D59F0-D5A9-06B9-98D9-2261749CD329}"/>
              </a:ext>
            </a:extLst>
          </p:cNvPr>
          <p:cNvSpPr txBox="1"/>
          <p:nvPr/>
        </p:nvSpPr>
        <p:spPr>
          <a:xfrm rot="16200000">
            <a:off x="18298417" y="15395548"/>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0.72</a:t>
            </a:r>
          </a:p>
        </p:txBody>
      </p:sp>
      <p:sp>
        <p:nvSpPr>
          <p:cNvPr id="171" name="TextBox 170">
            <a:extLst>
              <a:ext uri="{FF2B5EF4-FFF2-40B4-BE49-F238E27FC236}">
                <a16:creationId xmlns:a16="http://schemas.microsoft.com/office/drawing/2014/main" id="{290BAE23-BFCE-89E2-3FA2-5DC5638F8BBA}"/>
              </a:ext>
            </a:extLst>
          </p:cNvPr>
          <p:cNvSpPr txBox="1"/>
          <p:nvPr/>
        </p:nvSpPr>
        <p:spPr>
          <a:xfrm rot="16200000">
            <a:off x="19127192" y="15398261"/>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0.72</a:t>
            </a:r>
          </a:p>
        </p:txBody>
      </p:sp>
      <p:sp>
        <p:nvSpPr>
          <p:cNvPr id="172" name="TextBox 171">
            <a:extLst>
              <a:ext uri="{FF2B5EF4-FFF2-40B4-BE49-F238E27FC236}">
                <a16:creationId xmlns:a16="http://schemas.microsoft.com/office/drawing/2014/main" id="{D73F057A-50FE-DEAB-BB65-C28B97E2C710}"/>
              </a:ext>
            </a:extLst>
          </p:cNvPr>
          <p:cNvSpPr txBox="1"/>
          <p:nvPr/>
        </p:nvSpPr>
        <p:spPr>
          <a:xfrm rot="16200000">
            <a:off x="21768789" y="15460160"/>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0.67</a:t>
            </a:r>
          </a:p>
        </p:txBody>
      </p:sp>
      <p:sp>
        <p:nvSpPr>
          <p:cNvPr id="173" name="TextBox 172">
            <a:extLst>
              <a:ext uri="{FF2B5EF4-FFF2-40B4-BE49-F238E27FC236}">
                <a16:creationId xmlns:a16="http://schemas.microsoft.com/office/drawing/2014/main" id="{CD2D22D3-D12E-7BA7-5C37-76E669AF2B76}"/>
              </a:ext>
            </a:extLst>
          </p:cNvPr>
          <p:cNvSpPr txBox="1"/>
          <p:nvPr/>
        </p:nvSpPr>
        <p:spPr>
          <a:xfrm rot="16200000">
            <a:off x="22585771" y="15331302"/>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0.72</a:t>
            </a:r>
          </a:p>
        </p:txBody>
      </p:sp>
      <p:sp>
        <p:nvSpPr>
          <p:cNvPr id="174" name="TextBox 173">
            <a:extLst>
              <a:ext uri="{FF2B5EF4-FFF2-40B4-BE49-F238E27FC236}">
                <a16:creationId xmlns:a16="http://schemas.microsoft.com/office/drawing/2014/main" id="{4C2CFCC0-5CA2-DE9D-2579-01DA11507378}"/>
              </a:ext>
            </a:extLst>
          </p:cNvPr>
          <p:cNvSpPr txBox="1"/>
          <p:nvPr/>
        </p:nvSpPr>
        <p:spPr>
          <a:xfrm rot="16200000">
            <a:off x="19987875" y="15294760"/>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0.74</a:t>
            </a:r>
          </a:p>
        </p:txBody>
      </p:sp>
      <p:sp>
        <p:nvSpPr>
          <p:cNvPr id="175" name="TextBox 174">
            <a:extLst>
              <a:ext uri="{FF2B5EF4-FFF2-40B4-BE49-F238E27FC236}">
                <a16:creationId xmlns:a16="http://schemas.microsoft.com/office/drawing/2014/main" id="{405887BA-3EE5-2F19-0FA5-9F6F99FD42C4}"/>
              </a:ext>
            </a:extLst>
          </p:cNvPr>
          <p:cNvSpPr txBox="1"/>
          <p:nvPr/>
        </p:nvSpPr>
        <p:spPr>
          <a:xfrm rot="16200000">
            <a:off x="23418935" y="15200342"/>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0.76</a:t>
            </a:r>
          </a:p>
        </p:txBody>
      </p:sp>
      <p:sp>
        <p:nvSpPr>
          <p:cNvPr id="176" name="TextBox 175">
            <a:extLst>
              <a:ext uri="{FF2B5EF4-FFF2-40B4-BE49-F238E27FC236}">
                <a16:creationId xmlns:a16="http://schemas.microsoft.com/office/drawing/2014/main" id="{055228DA-3DE4-46C1-B9D2-710444C66529}"/>
              </a:ext>
            </a:extLst>
          </p:cNvPr>
          <p:cNvSpPr txBox="1"/>
          <p:nvPr/>
        </p:nvSpPr>
        <p:spPr>
          <a:xfrm rot="16200000">
            <a:off x="24251733" y="15527301"/>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0.65</a:t>
            </a:r>
          </a:p>
        </p:txBody>
      </p:sp>
      <p:sp>
        <p:nvSpPr>
          <p:cNvPr id="177" name="TextBox 176">
            <a:extLst>
              <a:ext uri="{FF2B5EF4-FFF2-40B4-BE49-F238E27FC236}">
                <a16:creationId xmlns:a16="http://schemas.microsoft.com/office/drawing/2014/main" id="{B064EB9A-EA84-4A21-D586-0415A7E9F0E6}"/>
              </a:ext>
            </a:extLst>
          </p:cNvPr>
          <p:cNvSpPr txBox="1"/>
          <p:nvPr/>
        </p:nvSpPr>
        <p:spPr>
          <a:xfrm rot="16200000">
            <a:off x="25062040" y="15063591"/>
            <a:ext cx="1183337" cy="707886"/>
          </a:xfrm>
          <a:prstGeom prst="rect">
            <a:avLst/>
          </a:prstGeom>
          <a:noFill/>
        </p:spPr>
        <p:txBody>
          <a:bodyPr wrap="none" rtlCol="0">
            <a:spAutoFit/>
          </a:bodyPr>
          <a:lstStyle/>
          <a:p>
            <a:pPr algn="l"/>
            <a:r>
              <a:rPr lang="en-CH" sz="4000" b="1" spc="0" baseline="0">
                <a:ln/>
                <a:solidFill>
                  <a:srgbClr val="FFFFFF"/>
                </a:solidFill>
                <a:latin typeface="Arial"/>
                <a:cs typeface="Arial"/>
                <a:sym typeface="Arial"/>
                <a:rtl val="0"/>
              </a:rPr>
              <a:t>0.83</a:t>
            </a:r>
          </a:p>
        </p:txBody>
      </p:sp>
      <p:sp>
        <p:nvSpPr>
          <p:cNvPr id="178" name="Freeform 177">
            <a:extLst>
              <a:ext uri="{FF2B5EF4-FFF2-40B4-BE49-F238E27FC236}">
                <a16:creationId xmlns:a16="http://schemas.microsoft.com/office/drawing/2014/main" id="{4D6012A6-3E31-E4A4-392A-EDD53451F963}"/>
              </a:ext>
            </a:extLst>
          </p:cNvPr>
          <p:cNvSpPr/>
          <p:nvPr/>
        </p:nvSpPr>
        <p:spPr>
          <a:xfrm>
            <a:off x="16611651" y="13573584"/>
            <a:ext cx="9675909" cy="3047"/>
          </a:xfrm>
          <a:custGeom>
            <a:avLst/>
            <a:gdLst>
              <a:gd name="connsiteX0" fmla="*/ 5462 w 9675909"/>
              <a:gd name="connsiteY0" fmla="*/ -119 h 3047"/>
              <a:gd name="connsiteX1" fmla="*/ 9681371 w 9675909"/>
              <a:gd name="connsiteY1" fmla="*/ -119 h 3047"/>
            </a:gdLst>
            <a:ahLst/>
            <a:cxnLst>
              <a:cxn ang="0">
                <a:pos x="connsiteX0" y="connsiteY0"/>
              </a:cxn>
              <a:cxn ang="0">
                <a:pos x="connsiteX1" y="connsiteY1"/>
              </a:cxn>
            </a:cxnLst>
            <a:rect l="l" t="t" r="r" b="b"/>
            <a:pathLst>
              <a:path w="9675909" h="3047">
                <a:moveTo>
                  <a:pt x="5462" y="-119"/>
                </a:moveTo>
                <a:lnTo>
                  <a:pt x="9681371" y="-119"/>
                </a:lnTo>
              </a:path>
            </a:pathLst>
          </a:custGeom>
          <a:noFill/>
          <a:ln w="75356" cap="sq">
            <a:solidFill>
              <a:srgbClr val="FF5D00"/>
            </a:solidFill>
            <a:prstDash val="solid"/>
            <a:miter/>
          </a:ln>
        </p:spPr>
        <p:txBody>
          <a:bodyPr rtlCol="0" anchor="ctr"/>
          <a:lstStyle/>
          <a:p>
            <a:endParaRPr lang="en-CH" sz="4000"/>
          </a:p>
        </p:txBody>
      </p:sp>
      <p:sp>
        <p:nvSpPr>
          <p:cNvPr id="182" name="TextBox 181">
            <a:extLst>
              <a:ext uri="{FF2B5EF4-FFF2-40B4-BE49-F238E27FC236}">
                <a16:creationId xmlns:a16="http://schemas.microsoft.com/office/drawing/2014/main" id="{90D1D9BF-B1A2-84C2-B0DC-48376E24200B}"/>
              </a:ext>
            </a:extLst>
          </p:cNvPr>
          <p:cNvSpPr txBox="1"/>
          <p:nvPr/>
        </p:nvSpPr>
        <p:spPr>
          <a:xfrm rot="16200000">
            <a:off x="15552995" y="14966199"/>
            <a:ext cx="12666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AUC</a:t>
            </a:r>
          </a:p>
        </p:txBody>
      </p:sp>
      <p:grpSp>
        <p:nvGrpSpPr>
          <p:cNvPr id="183" name="Graphic 4">
            <a:extLst>
              <a:ext uri="{FF2B5EF4-FFF2-40B4-BE49-F238E27FC236}">
                <a16:creationId xmlns:a16="http://schemas.microsoft.com/office/drawing/2014/main" id="{7896D6AD-7F6E-157E-B32C-594AB8009A61}"/>
              </a:ext>
            </a:extLst>
          </p:cNvPr>
          <p:cNvGrpSpPr/>
          <p:nvPr/>
        </p:nvGrpSpPr>
        <p:grpSpPr>
          <a:xfrm>
            <a:off x="10378379" y="13376412"/>
            <a:ext cx="4675704" cy="4721659"/>
            <a:chOff x="10378379" y="13376412"/>
            <a:chExt cx="4675704" cy="4721659"/>
          </a:xfrm>
        </p:grpSpPr>
        <p:sp>
          <p:nvSpPr>
            <p:cNvPr id="184" name="Freeform 183">
              <a:extLst>
                <a:ext uri="{FF2B5EF4-FFF2-40B4-BE49-F238E27FC236}">
                  <a16:creationId xmlns:a16="http://schemas.microsoft.com/office/drawing/2014/main" id="{251E9507-048D-6586-5C39-5518F1253FEB}"/>
                </a:ext>
              </a:extLst>
            </p:cNvPr>
            <p:cNvSpPr/>
            <p:nvPr/>
          </p:nvSpPr>
          <p:spPr>
            <a:xfrm>
              <a:off x="11195522" y="13376412"/>
              <a:ext cx="3858561" cy="4009736"/>
            </a:xfrm>
            <a:custGeom>
              <a:avLst/>
              <a:gdLst>
                <a:gd name="connsiteX0" fmla="*/ -708 w 3858561"/>
                <a:gd name="connsiteY0" fmla="*/ -6620 h 4009736"/>
                <a:gd name="connsiteX1" fmla="*/ 3857853 w 3858561"/>
                <a:gd name="connsiteY1" fmla="*/ -6620 h 4009736"/>
                <a:gd name="connsiteX2" fmla="*/ 3857853 w 3858561"/>
                <a:gd name="connsiteY2" fmla="*/ 4003118 h 4009736"/>
                <a:gd name="connsiteX3" fmla="*/ -708 w 3858561"/>
                <a:gd name="connsiteY3" fmla="*/ 4003118 h 4009736"/>
              </a:gdLst>
              <a:ahLst/>
              <a:cxnLst>
                <a:cxn ang="0">
                  <a:pos x="connsiteX0" y="connsiteY0"/>
                </a:cxn>
                <a:cxn ang="0">
                  <a:pos x="connsiteX1" y="connsiteY1"/>
                </a:cxn>
                <a:cxn ang="0">
                  <a:pos x="connsiteX2" y="connsiteY2"/>
                </a:cxn>
                <a:cxn ang="0">
                  <a:pos x="connsiteX3" y="connsiteY3"/>
                </a:cxn>
              </a:cxnLst>
              <a:rect l="l" t="t" r="r" b="b"/>
              <a:pathLst>
                <a:path w="3858561" h="4009736">
                  <a:moveTo>
                    <a:pt x="-708" y="-6620"/>
                  </a:moveTo>
                  <a:lnTo>
                    <a:pt x="3857853" y="-6620"/>
                  </a:lnTo>
                  <a:lnTo>
                    <a:pt x="3857853" y="4003118"/>
                  </a:lnTo>
                  <a:lnTo>
                    <a:pt x="-708" y="4003118"/>
                  </a:lnTo>
                  <a:close/>
                </a:path>
              </a:pathLst>
            </a:custGeom>
            <a:solidFill>
              <a:srgbClr val="FDFDFE">
                <a:alpha val="71000"/>
              </a:srgbClr>
            </a:solidFill>
            <a:ln w="3395" cap="rnd">
              <a:noFill/>
              <a:prstDash val="solid"/>
              <a:round/>
            </a:ln>
          </p:spPr>
          <p:txBody>
            <a:bodyPr rtlCol="0" anchor="ctr"/>
            <a:lstStyle/>
            <a:p>
              <a:endParaRPr lang="en-CH" sz="4000"/>
            </a:p>
          </p:txBody>
        </p:sp>
        <p:sp>
          <p:nvSpPr>
            <p:cNvPr id="185" name="TextBox 184">
              <a:extLst>
                <a:ext uri="{FF2B5EF4-FFF2-40B4-BE49-F238E27FC236}">
                  <a16:creationId xmlns:a16="http://schemas.microsoft.com/office/drawing/2014/main" id="{06B3CB51-0CFA-2804-968F-108FDC24C63E}"/>
                </a:ext>
              </a:extLst>
            </p:cNvPr>
            <p:cNvSpPr txBox="1"/>
            <p:nvPr/>
          </p:nvSpPr>
          <p:spPr>
            <a:xfrm rot="16199807">
              <a:off x="9400387" y="15061203"/>
              <a:ext cx="2725426"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Sensitivity</a:t>
              </a:r>
            </a:p>
          </p:txBody>
        </p:sp>
        <p:sp>
          <p:nvSpPr>
            <p:cNvPr id="186" name="TextBox 185">
              <a:extLst>
                <a:ext uri="{FF2B5EF4-FFF2-40B4-BE49-F238E27FC236}">
                  <a16:creationId xmlns:a16="http://schemas.microsoft.com/office/drawing/2014/main" id="{C3581B4B-32DF-FB4B-AFD3-B76A96856D84}"/>
                </a:ext>
              </a:extLst>
            </p:cNvPr>
            <p:cNvSpPr txBox="1"/>
            <p:nvPr/>
          </p:nvSpPr>
          <p:spPr>
            <a:xfrm rot="21599814">
              <a:off x="11684062" y="17328630"/>
              <a:ext cx="272542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Speciﬁcity</a:t>
              </a:r>
            </a:p>
          </p:txBody>
        </p:sp>
        <p:sp>
          <p:nvSpPr>
            <p:cNvPr id="187" name="TextBox 186">
              <a:extLst>
                <a:ext uri="{FF2B5EF4-FFF2-40B4-BE49-F238E27FC236}">
                  <a16:creationId xmlns:a16="http://schemas.microsoft.com/office/drawing/2014/main" id="{3380F799-2D99-7C7E-6957-137A49BC89D3}"/>
                </a:ext>
              </a:extLst>
            </p:cNvPr>
            <p:cNvSpPr txBox="1"/>
            <p:nvPr/>
          </p:nvSpPr>
          <p:spPr>
            <a:xfrm rot="21599814">
              <a:off x="13022549" y="16536514"/>
              <a:ext cx="1880643" cy="707886"/>
            </a:xfrm>
            <a:prstGeom prst="rect">
              <a:avLst/>
            </a:prstGeom>
            <a:noFill/>
          </p:spPr>
          <p:txBody>
            <a:bodyPr wrap="none" rtlCol="0">
              <a:spAutoFit/>
            </a:bodyPr>
            <a:lstStyle/>
            <a:p>
              <a:pPr algn="l"/>
              <a:r>
                <a:rPr lang="en-CH" sz="4000" b="1" spc="0" baseline="0">
                  <a:ln/>
                  <a:solidFill>
                    <a:srgbClr val="6500FF"/>
                  </a:solidFill>
                  <a:latin typeface="Arial"/>
                  <a:cs typeface="Arial"/>
                  <a:sym typeface="Arial"/>
                  <a:rtl val="0"/>
                </a:rPr>
                <a:t>AUC=1</a:t>
              </a:r>
            </a:p>
          </p:txBody>
        </p:sp>
        <p:sp>
          <p:nvSpPr>
            <p:cNvPr id="188" name="Freeform 187">
              <a:extLst>
                <a:ext uri="{FF2B5EF4-FFF2-40B4-BE49-F238E27FC236}">
                  <a16:creationId xmlns:a16="http://schemas.microsoft.com/office/drawing/2014/main" id="{219E26AD-9F6F-794A-CCAB-E4816FC82ECA}"/>
                </a:ext>
              </a:extLst>
            </p:cNvPr>
            <p:cNvSpPr/>
            <p:nvPr/>
          </p:nvSpPr>
          <p:spPr>
            <a:xfrm>
              <a:off x="11339813" y="13543129"/>
              <a:ext cx="3549551" cy="3722506"/>
            </a:xfrm>
            <a:custGeom>
              <a:avLst/>
              <a:gdLst>
                <a:gd name="connsiteX0" fmla="*/ -443 w 3549551"/>
                <a:gd name="connsiteY0" fmla="*/ 3722434 h 3722506"/>
                <a:gd name="connsiteX1" fmla="*/ -443 w 3549551"/>
                <a:gd name="connsiteY1" fmla="*/ -73 h 3722506"/>
                <a:gd name="connsiteX2" fmla="*/ 3549109 w 3549551"/>
                <a:gd name="connsiteY2" fmla="*/ -73 h 3722506"/>
              </a:gdLst>
              <a:ahLst/>
              <a:cxnLst>
                <a:cxn ang="0">
                  <a:pos x="connsiteX0" y="connsiteY0"/>
                </a:cxn>
                <a:cxn ang="0">
                  <a:pos x="connsiteX1" y="connsiteY1"/>
                </a:cxn>
                <a:cxn ang="0">
                  <a:pos x="connsiteX2" y="connsiteY2"/>
                </a:cxn>
              </a:cxnLst>
              <a:rect l="l" t="t" r="r" b="b"/>
              <a:pathLst>
                <a:path w="3549551" h="3722506">
                  <a:moveTo>
                    <a:pt x="-443" y="3722434"/>
                  </a:moveTo>
                  <a:lnTo>
                    <a:pt x="-443" y="-73"/>
                  </a:lnTo>
                  <a:lnTo>
                    <a:pt x="3549109" y="-73"/>
                  </a:lnTo>
                </a:path>
              </a:pathLst>
            </a:custGeom>
            <a:noFill/>
            <a:ln w="76170" cap="sq">
              <a:solidFill>
                <a:srgbClr val="6500FF"/>
              </a:solidFill>
              <a:prstDash val="solid"/>
              <a:miter/>
            </a:ln>
          </p:spPr>
          <p:txBody>
            <a:bodyPr rtlCol="0" anchor="ctr"/>
            <a:lstStyle/>
            <a:p>
              <a:endParaRPr lang="en-CH" sz="4000"/>
            </a:p>
          </p:txBody>
        </p:sp>
        <p:sp>
          <p:nvSpPr>
            <p:cNvPr id="189" name="Freeform 188">
              <a:extLst>
                <a:ext uri="{FF2B5EF4-FFF2-40B4-BE49-F238E27FC236}">
                  <a16:creationId xmlns:a16="http://schemas.microsoft.com/office/drawing/2014/main" id="{E4837B08-A21F-49FF-A2F2-3BD3EAE42AA7}"/>
                </a:ext>
              </a:extLst>
            </p:cNvPr>
            <p:cNvSpPr/>
            <p:nvPr/>
          </p:nvSpPr>
          <p:spPr>
            <a:xfrm>
              <a:off x="11339813" y="13543129"/>
              <a:ext cx="3549551" cy="3722506"/>
            </a:xfrm>
            <a:custGeom>
              <a:avLst/>
              <a:gdLst>
                <a:gd name="connsiteX0" fmla="*/ -443 w 3549551"/>
                <a:gd name="connsiteY0" fmla="*/ 3722434 h 3722506"/>
                <a:gd name="connsiteX1" fmla="*/ 3549109 w 3549551"/>
                <a:gd name="connsiteY1" fmla="*/ -73 h 3722506"/>
              </a:gdLst>
              <a:ahLst/>
              <a:cxnLst>
                <a:cxn ang="0">
                  <a:pos x="connsiteX0" y="connsiteY0"/>
                </a:cxn>
                <a:cxn ang="0">
                  <a:pos x="connsiteX1" y="connsiteY1"/>
                </a:cxn>
              </a:cxnLst>
              <a:rect l="l" t="t" r="r" b="b"/>
              <a:pathLst>
                <a:path w="3549551" h="3722506">
                  <a:moveTo>
                    <a:pt x="-443" y="3722434"/>
                  </a:moveTo>
                  <a:lnTo>
                    <a:pt x="3549109" y="-73"/>
                  </a:lnTo>
                </a:path>
              </a:pathLst>
            </a:custGeom>
            <a:noFill/>
            <a:ln w="31758" cap="sq">
              <a:solidFill>
                <a:srgbClr val="000000">
                  <a:alpha val="36000"/>
                </a:srgbClr>
              </a:solidFill>
              <a:prstDash val="solid"/>
              <a:miter/>
            </a:ln>
          </p:spPr>
          <p:txBody>
            <a:bodyPr rtlCol="0" anchor="ctr"/>
            <a:lstStyle/>
            <a:p>
              <a:endParaRPr lang="en-CH" sz="4000"/>
            </a:p>
          </p:txBody>
        </p:sp>
        <p:sp>
          <p:nvSpPr>
            <p:cNvPr id="190" name="Freeform 189">
              <a:extLst>
                <a:ext uri="{FF2B5EF4-FFF2-40B4-BE49-F238E27FC236}">
                  <a16:creationId xmlns:a16="http://schemas.microsoft.com/office/drawing/2014/main" id="{10399DE4-CA69-8769-A114-00DAE2FA629D}"/>
                </a:ext>
              </a:extLst>
            </p:cNvPr>
            <p:cNvSpPr/>
            <p:nvPr/>
          </p:nvSpPr>
          <p:spPr>
            <a:xfrm>
              <a:off x="11339813" y="13543129"/>
              <a:ext cx="3549551" cy="3722506"/>
            </a:xfrm>
            <a:custGeom>
              <a:avLst/>
              <a:gdLst>
                <a:gd name="connsiteX0" fmla="*/ -443 w 3549551"/>
                <a:gd name="connsiteY0" fmla="*/ 3722434 h 3722506"/>
                <a:gd name="connsiteX1" fmla="*/ -443 w 3549551"/>
                <a:gd name="connsiteY1" fmla="*/ -73 h 3722506"/>
                <a:gd name="connsiteX2" fmla="*/ 3549109 w 3549551"/>
                <a:gd name="connsiteY2" fmla="*/ -73 h 3722506"/>
              </a:gdLst>
              <a:ahLst/>
              <a:cxnLst>
                <a:cxn ang="0">
                  <a:pos x="connsiteX0" y="connsiteY0"/>
                </a:cxn>
                <a:cxn ang="0">
                  <a:pos x="connsiteX1" y="connsiteY1"/>
                </a:cxn>
                <a:cxn ang="0">
                  <a:pos x="connsiteX2" y="connsiteY2"/>
                </a:cxn>
              </a:cxnLst>
              <a:rect l="l" t="t" r="r" b="b"/>
              <a:pathLst>
                <a:path w="3549551" h="3722506">
                  <a:moveTo>
                    <a:pt x="-443" y="3722434"/>
                  </a:moveTo>
                  <a:lnTo>
                    <a:pt x="-443" y="-73"/>
                  </a:lnTo>
                  <a:lnTo>
                    <a:pt x="3549109" y="-73"/>
                  </a:lnTo>
                </a:path>
              </a:pathLst>
            </a:custGeom>
            <a:noFill/>
            <a:ln w="76170" cap="sq">
              <a:solidFill>
                <a:srgbClr val="6500FF"/>
              </a:solidFill>
              <a:prstDash val="solid"/>
              <a:miter/>
            </a:ln>
          </p:spPr>
          <p:txBody>
            <a:bodyPr rtlCol="0" anchor="ctr"/>
            <a:lstStyle/>
            <a:p>
              <a:endParaRPr lang="en-CH" sz="4000"/>
            </a:p>
          </p:txBody>
        </p:sp>
      </p:grpSp>
      <p:grpSp>
        <p:nvGrpSpPr>
          <p:cNvPr id="191" name="Graphic 4">
            <a:extLst>
              <a:ext uri="{FF2B5EF4-FFF2-40B4-BE49-F238E27FC236}">
                <a16:creationId xmlns:a16="http://schemas.microsoft.com/office/drawing/2014/main" id="{8E74281B-B72E-8DB2-927D-9BE6F9577D39}"/>
              </a:ext>
            </a:extLst>
          </p:cNvPr>
          <p:cNvGrpSpPr/>
          <p:nvPr/>
        </p:nvGrpSpPr>
        <p:grpSpPr>
          <a:xfrm>
            <a:off x="26529968" y="13393412"/>
            <a:ext cx="4675704" cy="4721659"/>
            <a:chOff x="26529968" y="13393412"/>
            <a:chExt cx="4675704" cy="4721659"/>
          </a:xfrm>
        </p:grpSpPr>
        <p:sp>
          <p:nvSpPr>
            <p:cNvPr id="192" name="Freeform 191">
              <a:extLst>
                <a:ext uri="{FF2B5EF4-FFF2-40B4-BE49-F238E27FC236}">
                  <a16:creationId xmlns:a16="http://schemas.microsoft.com/office/drawing/2014/main" id="{496576C3-B724-9968-144A-D93110412E22}"/>
                </a:ext>
              </a:extLst>
            </p:cNvPr>
            <p:cNvSpPr/>
            <p:nvPr/>
          </p:nvSpPr>
          <p:spPr>
            <a:xfrm>
              <a:off x="27347111" y="13393412"/>
              <a:ext cx="3858561" cy="4009736"/>
            </a:xfrm>
            <a:custGeom>
              <a:avLst/>
              <a:gdLst>
                <a:gd name="connsiteX0" fmla="*/ 4592 w 3858561"/>
                <a:gd name="connsiteY0" fmla="*/ -6615 h 4009736"/>
                <a:gd name="connsiteX1" fmla="*/ 3863153 w 3858561"/>
                <a:gd name="connsiteY1" fmla="*/ -6615 h 4009736"/>
                <a:gd name="connsiteX2" fmla="*/ 3863153 w 3858561"/>
                <a:gd name="connsiteY2" fmla="*/ 4003124 h 4009736"/>
                <a:gd name="connsiteX3" fmla="*/ 4592 w 3858561"/>
                <a:gd name="connsiteY3" fmla="*/ 4003124 h 4009736"/>
              </a:gdLst>
              <a:ahLst/>
              <a:cxnLst>
                <a:cxn ang="0">
                  <a:pos x="connsiteX0" y="connsiteY0"/>
                </a:cxn>
                <a:cxn ang="0">
                  <a:pos x="connsiteX1" y="connsiteY1"/>
                </a:cxn>
                <a:cxn ang="0">
                  <a:pos x="connsiteX2" y="connsiteY2"/>
                </a:cxn>
                <a:cxn ang="0">
                  <a:pos x="connsiteX3" y="connsiteY3"/>
                </a:cxn>
              </a:cxnLst>
              <a:rect l="l" t="t" r="r" b="b"/>
              <a:pathLst>
                <a:path w="3858561" h="4009736">
                  <a:moveTo>
                    <a:pt x="4592" y="-6615"/>
                  </a:moveTo>
                  <a:lnTo>
                    <a:pt x="3863153" y="-6615"/>
                  </a:lnTo>
                  <a:lnTo>
                    <a:pt x="3863153" y="4003124"/>
                  </a:lnTo>
                  <a:lnTo>
                    <a:pt x="4592" y="4003124"/>
                  </a:lnTo>
                  <a:close/>
                </a:path>
              </a:pathLst>
            </a:custGeom>
            <a:solidFill>
              <a:srgbClr val="FDFDFE">
                <a:alpha val="71000"/>
              </a:srgbClr>
            </a:solidFill>
            <a:ln w="3395" cap="rnd">
              <a:noFill/>
              <a:prstDash val="solid"/>
              <a:round/>
            </a:ln>
          </p:spPr>
          <p:txBody>
            <a:bodyPr rtlCol="0" anchor="ctr"/>
            <a:lstStyle/>
            <a:p>
              <a:endParaRPr lang="en-CH" sz="4000"/>
            </a:p>
          </p:txBody>
        </p:sp>
        <p:sp>
          <p:nvSpPr>
            <p:cNvPr id="193" name="TextBox 192">
              <a:extLst>
                <a:ext uri="{FF2B5EF4-FFF2-40B4-BE49-F238E27FC236}">
                  <a16:creationId xmlns:a16="http://schemas.microsoft.com/office/drawing/2014/main" id="{0D8CD80E-ECB2-E2A1-463D-378DFDCAA92F}"/>
                </a:ext>
              </a:extLst>
            </p:cNvPr>
            <p:cNvSpPr txBox="1"/>
            <p:nvPr/>
          </p:nvSpPr>
          <p:spPr>
            <a:xfrm rot="16199807">
              <a:off x="25551976" y="15078203"/>
              <a:ext cx="2725426"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Sensitivity</a:t>
              </a:r>
            </a:p>
          </p:txBody>
        </p:sp>
        <p:sp>
          <p:nvSpPr>
            <p:cNvPr id="194" name="TextBox 193">
              <a:extLst>
                <a:ext uri="{FF2B5EF4-FFF2-40B4-BE49-F238E27FC236}">
                  <a16:creationId xmlns:a16="http://schemas.microsoft.com/office/drawing/2014/main" id="{CFB77ECC-29DC-C71C-2806-AAF00A5E767C}"/>
                </a:ext>
              </a:extLst>
            </p:cNvPr>
            <p:cNvSpPr txBox="1"/>
            <p:nvPr/>
          </p:nvSpPr>
          <p:spPr>
            <a:xfrm rot="21599814">
              <a:off x="27835651" y="17345630"/>
              <a:ext cx="272542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Speciﬁcity</a:t>
              </a:r>
            </a:p>
          </p:txBody>
        </p:sp>
        <p:sp>
          <p:nvSpPr>
            <p:cNvPr id="195" name="TextBox 194">
              <a:extLst>
                <a:ext uri="{FF2B5EF4-FFF2-40B4-BE49-F238E27FC236}">
                  <a16:creationId xmlns:a16="http://schemas.microsoft.com/office/drawing/2014/main" id="{C821A2BF-88E2-9640-2A49-600034CEF346}"/>
                </a:ext>
              </a:extLst>
            </p:cNvPr>
            <p:cNvSpPr txBox="1"/>
            <p:nvPr/>
          </p:nvSpPr>
          <p:spPr>
            <a:xfrm rot="21599814">
              <a:off x="28520219" y="16538412"/>
              <a:ext cx="2593980" cy="707886"/>
            </a:xfrm>
            <a:prstGeom prst="rect">
              <a:avLst/>
            </a:prstGeom>
            <a:noFill/>
          </p:spPr>
          <p:txBody>
            <a:bodyPr wrap="none" rtlCol="0">
              <a:spAutoFit/>
            </a:bodyPr>
            <a:lstStyle/>
            <a:p>
              <a:pPr algn="l"/>
              <a:r>
                <a:rPr lang="en-CH" sz="4000" b="1" spc="0" baseline="0">
                  <a:ln/>
                  <a:solidFill>
                    <a:srgbClr val="FF5D00"/>
                  </a:solidFill>
                  <a:latin typeface="Arial"/>
                  <a:cs typeface="Arial"/>
                  <a:sym typeface="Arial"/>
                  <a:rtl val="0"/>
                </a:rPr>
                <a:t>AUC=0.88</a:t>
              </a:r>
            </a:p>
          </p:txBody>
        </p:sp>
        <p:sp>
          <p:nvSpPr>
            <p:cNvPr id="196" name="Freeform 195">
              <a:extLst>
                <a:ext uri="{FF2B5EF4-FFF2-40B4-BE49-F238E27FC236}">
                  <a16:creationId xmlns:a16="http://schemas.microsoft.com/office/drawing/2014/main" id="{A3CACF50-43E5-FF98-55E2-E5CC1D1A8D5D}"/>
                </a:ext>
              </a:extLst>
            </p:cNvPr>
            <p:cNvSpPr/>
            <p:nvPr/>
          </p:nvSpPr>
          <p:spPr>
            <a:xfrm>
              <a:off x="27491402" y="13560129"/>
              <a:ext cx="3549551" cy="3722506"/>
            </a:xfrm>
            <a:custGeom>
              <a:avLst/>
              <a:gdLst>
                <a:gd name="connsiteX0" fmla="*/ 4857 w 3549551"/>
                <a:gd name="connsiteY0" fmla="*/ 3722439 h 3722506"/>
                <a:gd name="connsiteX1" fmla="*/ 3554409 w 3549551"/>
                <a:gd name="connsiteY1" fmla="*/ -68 h 3722506"/>
              </a:gdLst>
              <a:ahLst/>
              <a:cxnLst>
                <a:cxn ang="0">
                  <a:pos x="connsiteX0" y="connsiteY0"/>
                </a:cxn>
                <a:cxn ang="0">
                  <a:pos x="connsiteX1" y="connsiteY1"/>
                </a:cxn>
              </a:cxnLst>
              <a:rect l="l" t="t" r="r" b="b"/>
              <a:pathLst>
                <a:path w="3549551" h="3722506">
                  <a:moveTo>
                    <a:pt x="4857" y="3722439"/>
                  </a:moveTo>
                  <a:lnTo>
                    <a:pt x="3554409" y="-68"/>
                  </a:lnTo>
                </a:path>
              </a:pathLst>
            </a:custGeom>
            <a:noFill/>
            <a:ln w="31758" cap="sq">
              <a:solidFill>
                <a:srgbClr val="000000">
                  <a:alpha val="36000"/>
                </a:srgbClr>
              </a:solidFill>
              <a:prstDash val="solid"/>
              <a:miter/>
            </a:ln>
          </p:spPr>
          <p:txBody>
            <a:bodyPr rtlCol="0" anchor="ctr"/>
            <a:lstStyle/>
            <a:p>
              <a:endParaRPr lang="en-CH" sz="4000"/>
            </a:p>
          </p:txBody>
        </p:sp>
        <p:sp>
          <p:nvSpPr>
            <p:cNvPr id="197" name="Freeform 196">
              <a:extLst>
                <a:ext uri="{FF2B5EF4-FFF2-40B4-BE49-F238E27FC236}">
                  <a16:creationId xmlns:a16="http://schemas.microsoft.com/office/drawing/2014/main" id="{8F615039-9BF3-A6AC-8712-5085A4701931}"/>
                </a:ext>
              </a:extLst>
            </p:cNvPr>
            <p:cNvSpPr/>
            <p:nvPr/>
          </p:nvSpPr>
          <p:spPr>
            <a:xfrm>
              <a:off x="27512955" y="13592111"/>
              <a:ext cx="3527999" cy="3690524"/>
            </a:xfrm>
            <a:custGeom>
              <a:avLst/>
              <a:gdLst>
                <a:gd name="connsiteX0" fmla="*/ 4857 w 3527999"/>
                <a:gd name="connsiteY0" fmla="*/ 3690458 h 3690524"/>
                <a:gd name="connsiteX1" fmla="*/ 4857 w 3527999"/>
                <a:gd name="connsiteY1" fmla="*/ 3485457 h 3690524"/>
                <a:gd name="connsiteX2" fmla="*/ 30268 w 3527999"/>
                <a:gd name="connsiteY2" fmla="*/ 3485594 h 3690524"/>
                <a:gd name="connsiteX3" fmla="*/ 30268 w 3527999"/>
                <a:gd name="connsiteY3" fmla="*/ 3145922 h 3690524"/>
                <a:gd name="connsiteX4" fmla="*/ 43719 w 3527999"/>
                <a:gd name="connsiteY4" fmla="*/ 3145922 h 3690524"/>
                <a:gd name="connsiteX5" fmla="*/ 43719 w 3527999"/>
                <a:gd name="connsiteY5" fmla="*/ 2974889 h 3690524"/>
                <a:gd name="connsiteX6" fmla="*/ 94401 w 3527999"/>
                <a:gd name="connsiteY6" fmla="*/ 2974889 h 3690524"/>
                <a:gd name="connsiteX7" fmla="*/ 94401 w 3527999"/>
                <a:gd name="connsiteY7" fmla="*/ 2796707 h 3690524"/>
                <a:gd name="connsiteX8" fmla="*/ 123357 w 3527999"/>
                <a:gd name="connsiteY8" fmla="*/ 2796707 h 3690524"/>
                <a:gd name="connsiteX9" fmla="*/ 123357 w 3527999"/>
                <a:gd name="connsiteY9" fmla="*/ 2627691 h 3690524"/>
                <a:gd name="connsiteX10" fmla="*/ 152347 w 3527999"/>
                <a:gd name="connsiteY10" fmla="*/ 2627691 h 3690524"/>
                <a:gd name="connsiteX11" fmla="*/ 152347 w 3527999"/>
                <a:gd name="connsiteY11" fmla="*/ 2447525 h 3690524"/>
                <a:gd name="connsiteX12" fmla="*/ 183876 w 3527999"/>
                <a:gd name="connsiteY12" fmla="*/ 2447525 h 3690524"/>
                <a:gd name="connsiteX13" fmla="*/ 183876 w 3527999"/>
                <a:gd name="connsiteY13" fmla="*/ 2276491 h 3690524"/>
                <a:gd name="connsiteX14" fmla="*/ 224754 w 3527999"/>
                <a:gd name="connsiteY14" fmla="*/ 2276491 h 3690524"/>
                <a:gd name="connsiteX15" fmla="*/ 224754 w 3527999"/>
                <a:gd name="connsiteY15" fmla="*/ 1934424 h 3690524"/>
                <a:gd name="connsiteX16" fmla="*/ 253711 w 3527999"/>
                <a:gd name="connsiteY16" fmla="*/ 1934424 h 3690524"/>
                <a:gd name="connsiteX17" fmla="*/ 253711 w 3527999"/>
                <a:gd name="connsiteY17" fmla="*/ 1749127 h 3690524"/>
                <a:gd name="connsiteX18" fmla="*/ 326152 w 3527999"/>
                <a:gd name="connsiteY18" fmla="*/ 1749127 h 3690524"/>
                <a:gd name="connsiteX19" fmla="*/ 326152 w 3527999"/>
                <a:gd name="connsiteY19" fmla="*/ 1407060 h 3690524"/>
                <a:gd name="connsiteX20" fmla="*/ 369603 w 3527999"/>
                <a:gd name="connsiteY20" fmla="*/ 1407060 h 3690524"/>
                <a:gd name="connsiteX21" fmla="*/ 369603 w 3527999"/>
                <a:gd name="connsiteY21" fmla="*/ 1236027 h 3690524"/>
                <a:gd name="connsiteX22" fmla="*/ 485462 w 3527999"/>
                <a:gd name="connsiteY22" fmla="*/ 1236027 h 3690524"/>
                <a:gd name="connsiteX23" fmla="*/ 485462 w 3527999"/>
                <a:gd name="connsiteY23" fmla="*/ 1064993 h 3690524"/>
                <a:gd name="connsiteX24" fmla="*/ 630311 w 3527999"/>
                <a:gd name="connsiteY24" fmla="*/ 1064993 h 3690524"/>
                <a:gd name="connsiteX25" fmla="*/ 630311 w 3527999"/>
                <a:gd name="connsiteY25" fmla="*/ 879729 h 3690524"/>
                <a:gd name="connsiteX26" fmla="*/ 659267 w 3527999"/>
                <a:gd name="connsiteY26" fmla="*/ 879729 h 3690524"/>
                <a:gd name="connsiteX27" fmla="*/ 659267 w 3527999"/>
                <a:gd name="connsiteY27" fmla="*/ 722927 h 3690524"/>
                <a:gd name="connsiteX28" fmla="*/ 688223 w 3527999"/>
                <a:gd name="connsiteY28" fmla="*/ 722927 h 3690524"/>
                <a:gd name="connsiteX29" fmla="*/ 688223 w 3527999"/>
                <a:gd name="connsiteY29" fmla="*/ 551893 h 3690524"/>
                <a:gd name="connsiteX30" fmla="*/ 731675 w 3527999"/>
                <a:gd name="connsiteY30" fmla="*/ 551893 h 3690524"/>
                <a:gd name="connsiteX31" fmla="*/ 731675 w 3527999"/>
                <a:gd name="connsiteY31" fmla="*/ 366629 h 3690524"/>
                <a:gd name="connsiteX32" fmla="*/ 948931 w 3527999"/>
                <a:gd name="connsiteY32" fmla="*/ 366629 h 3690524"/>
                <a:gd name="connsiteX33" fmla="*/ 948931 w 3527999"/>
                <a:gd name="connsiteY33" fmla="*/ 195596 h 3690524"/>
                <a:gd name="connsiteX34" fmla="*/ 1267585 w 3527999"/>
                <a:gd name="connsiteY34" fmla="*/ 195596 h 3690524"/>
                <a:gd name="connsiteX35" fmla="*/ 1267585 w 3527999"/>
                <a:gd name="connsiteY35" fmla="*/ -67 h 3690524"/>
                <a:gd name="connsiteX36" fmla="*/ 3532856 w 3527999"/>
                <a:gd name="connsiteY36" fmla="*/ 2876 h 36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27999" h="3690524">
                  <a:moveTo>
                    <a:pt x="4857" y="3690458"/>
                  </a:moveTo>
                  <a:lnTo>
                    <a:pt x="4857" y="3485457"/>
                  </a:lnTo>
                  <a:lnTo>
                    <a:pt x="30268" y="3485594"/>
                  </a:lnTo>
                  <a:lnTo>
                    <a:pt x="30268" y="3145922"/>
                  </a:lnTo>
                  <a:lnTo>
                    <a:pt x="43719" y="3145922"/>
                  </a:lnTo>
                  <a:lnTo>
                    <a:pt x="43719" y="2974889"/>
                  </a:lnTo>
                  <a:lnTo>
                    <a:pt x="94401" y="2974889"/>
                  </a:lnTo>
                  <a:lnTo>
                    <a:pt x="94401" y="2796707"/>
                  </a:lnTo>
                  <a:lnTo>
                    <a:pt x="123357" y="2796707"/>
                  </a:lnTo>
                  <a:lnTo>
                    <a:pt x="123357" y="2627691"/>
                  </a:lnTo>
                  <a:lnTo>
                    <a:pt x="152347" y="2627691"/>
                  </a:lnTo>
                  <a:lnTo>
                    <a:pt x="152347" y="2447525"/>
                  </a:lnTo>
                  <a:lnTo>
                    <a:pt x="183876" y="2447525"/>
                  </a:lnTo>
                  <a:lnTo>
                    <a:pt x="183876" y="2276491"/>
                  </a:lnTo>
                  <a:lnTo>
                    <a:pt x="224754" y="2276491"/>
                  </a:lnTo>
                  <a:lnTo>
                    <a:pt x="224754" y="1934424"/>
                  </a:lnTo>
                  <a:lnTo>
                    <a:pt x="253711" y="1934424"/>
                  </a:lnTo>
                  <a:lnTo>
                    <a:pt x="253711" y="1749127"/>
                  </a:lnTo>
                  <a:lnTo>
                    <a:pt x="326152" y="1749127"/>
                  </a:lnTo>
                  <a:lnTo>
                    <a:pt x="326152" y="1407060"/>
                  </a:lnTo>
                  <a:lnTo>
                    <a:pt x="369603" y="1407060"/>
                  </a:lnTo>
                  <a:lnTo>
                    <a:pt x="369603" y="1236027"/>
                  </a:lnTo>
                  <a:lnTo>
                    <a:pt x="485462" y="1236027"/>
                  </a:lnTo>
                  <a:lnTo>
                    <a:pt x="485462" y="1064993"/>
                  </a:lnTo>
                  <a:lnTo>
                    <a:pt x="630311" y="1064993"/>
                  </a:lnTo>
                  <a:lnTo>
                    <a:pt x="630311" y="879729"/>
                  </a:lnTo>
                  <a:lnTo>
                    <a:pt x="659267" y="879729"/>
                  </a:lnTo>
                  <a:lnTo>
                    <a:pt x="659267" y="722927"/>
                  </a:lnTo>
                  <a:lnTo>
                    <a:pt x="688223" y="722927"/>
                  </a:lnTo>
                  <a:lnTo>
                    <a:pt x="688223" y="551893"/>
                  </a:lnTo>
                  <a:lnTo>
                    <a:pt x="731675" y="551893"/>
                  </a:lnTo>
                  <a:lnTo>
                    <a:pt x="731675" y="366629"/>
                  </a:lnTo>
                  <a:lnTo>
                    <a:pt x="948931" y="366629"/>
                  </a:lnTo>
                  <a:lnTo>
                    <a:pt x="948931" y="195596"/>
                  </a:lnTo>
                  <a:lnTo>
                    <a:pt x="1267585" y="195596"/>
                  </a:lnTo>
                  <a:lnTo>
                    <a:pt x="1267585" y="-67"/>
                  </a:lnTo>
                  <a:lnTo>
                    <a:pt x="3532856" y="2876"/>
                  </a:lnTo>
                </a:path>
              </a:pathLst>
            </a:custGeom>
            <a:noFill/>
            <a:ln w="76170" cap="sq">
              <a:solidFill>
                <a:srgbClr val="FF5D00"/>
              </a:solidFill>
              <a:prstDash val="solid"/>
              <a:miter/>
            </a:ln>
          </p:spPr>
          <p:txBody>
            <a:bodyPr rtlCol="0" anchor="ctr"/>
            <a:lstStyle/>
            <a:p>
              <a:endParaRPr lang="en-CH" sz="4000"/>
            </a:p>
          </p:txBody>
        </p:sp>
      </p:grpSp>
      <p:grpSp>
        <p:nvGrpSpPr>
          <p:cNvPr id="198" name="Graphic 4">
            <a:extLst>
              <a:ext uri="{FF2B5EF4-FFF2-40B4-BE49-F238E27FC236}">
                <a16:creationId xmlns:a16="http://schemas.microsoft.com/office/drawing/2014/main" id="{E1BE7A5F-8BE1-8CB6-845A-D8128EFC25DA}"/>
              </a:ext>
            </a:extLst>
          </p:cNvPr>
          <p:cNvGrpSpPr/>
          <p:nvPr/>
        </p:nvGrpSpPr>
        <p:grpSpPr>
          <a:xfrm>
            <a:off x="1277525" y="7805676"/>
            <a:ext cx="1587256" cy="1587356"/>
            <a:chOff x="1277525" y="7805676"/>
            <a:chExt cx="1587256" cy="1587356"/>
          </a:xfrm>
        </p:grpSpPr>
        <p:grpSp>
          <p:nvGrpSpPr>
            <p:cNvPr id="199" name="Graphic 4">
              <a:extLst>
                <a:ext uri="{FF2B5EF4-FFF2-40B4-BE49-F238E27FC236}">
                  <a16:creationId xmlns:a16="http://schemas.microsoft.com/office/drawing/2014/main" id="{F87DCF08-0B72-81C7-C815-8C2E7086BE5A}"/>
                </a:ext>
              </a:extLst>
            </p:cNvPr>
            <p:cNvGrpSpPr/>
            <p:nvPr/>
          </p:nvGrpSpPr>
          <p:grpSpPr>
            <a:xfrm>
              <a:off x="1277525" y="7805676"/>
              <a:ext cx="1587256" cy="1587356"/>
              <a:chOff x="1277525" y="7805676"/>
              <a:chExt cx="1587256" cy="1587356"/>
            </a:xfrm>
            <a:solidFill>
              <a:srgbClr val="FFFFFF"/>
            </a:solidFill>
          </p:grpSpPr>
          <p:sp>
            <p:nvSpPr>
              <p:cNvPr id="200" name="Freeform 199">
                <a:extLst>
                  <a:ext uri="{FF2B5EF4-FFF2-40B4-BE49-F238E27FC236}">
                    <a16:creationId xmlns:a16="http://schemas.microsoft.com/office/drawing/2014/main" id="{A2472013-D713-9580-80EE-E1B3EEEBB099}"/>
                  </a:ext>
                </a:extLst>
              </p:cNvPr>
              <p:cNvSpPr/>
              <p:nvPr/>
            </p:nvSpPr>
            <p:spPr>
              <a:xfrm>
                <a:off x="1277525" y="7805676"/>
                <a:ext cx="1587256" cy="1587356"/>
              </a:xfrm>
              <a:custGeom>
                <a:avLst/>
                <a:gdLst>
                  <a:gd name="connsiteX0" fmla="*/ 1582894 w 1587256"/>
                  <a:gd name="connsiteY0" fmla="*/ 794122 h 1587356"/>
                  <a:gd name="connsiteX1" fmla="*/ 789265 w 1587256"/>
                  <a:gd name="connsiteY1" fmla="*/ 1587800 h 1587356"/>
                  <a:gd name="connsiteX2" fmla="*/ -4363 w 1587256"/>
                  <a:gd name="connsiteY2" fmla="*/ 794122 h 1587356"/>
                  <a:gd name="connsiteX3" fmla="*/ 789265 w 1587256"/>
                  <a:gd name="connsiteY3" fmla="*/ 443 h 1587356"/>
                  <a:gd name="connsiteX4" fmla="*/ 1582894 w 1587256"/>
                  <a:gd name="connsiteY4" fmla="*/ 794122 h 1587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256" h="1587356">
                    <a:moveTo>
                      <a:pt x="1582894" y="794122"/>
                    </a:moveTo>
                    <a:cubicBezTo>
                      <a:pt x="1582894" y="1232458"/>
                      <a:pt x="1227574" y="1587800"/>
                      <a:pt x="789265" y="1587800"/>
                    </a:cubicBezTo>
                    <a:cubicBezTo>
                      <a:pt x="350956" y="1587800"/>
                      <a:pt x="-4363" y="1232458"/>
                      <a:pt x="-4363" y="794122"/>
                    </a:cubicBezTo>
                    <a:cubicBezTo>
                      <a:pt x="-4363" y="355785"/>
                      <a:pt x="350956" y="443"/>
                      <a:pt x="789265" y="443"/>
                    </a:cubicBezTo>
                    <a:cubicBezTo>
                      <a:pt x="1227574" y="443"/>
                      <a:pt x="1582894" y="355785"/>
                      <a:pt x="1582894" y="794122"/>
                    </a:cubicBezTo>
                    <a:close/>
                  </a:path>
                </a:pathLst>
              </a:custGeom>
              <a:solidFill>
                <a:srgbClr val="FFFFFF"/>
              </a:solidFill>
              <a:ln w="23260" cap="flat">
                <a:solidFill>
                  <a:srgbClr val="213A7F"/>
                </a:solidFill>
                <a:prstDash val="solid"/>
                <a:miter/>
              </a:ln>
            </p:spPr>
            <p:txBody>
              <a:bodyPr rtlCol="0" anchor="ctr"/>
              <a:lstStyle/>
              <a:p>
                <a:endParaRPr lang="en-CH" sz="4000"/>
              </a:p>
            </p:txBody>
          </p:sp>
          <p:sp>
            <p:nvSpPr>
              <p:cNvPr id="201" name="Freeform 200">
                <a:extLst>
                  <a:ext uri="{FF2B5EF4-FFF2-40B4-BE49-F238E27FC236}">
                    <a16:creationId xmlns:a16="http://schemas.microsoft.com/office/drawing/2014/main" id="{E63E4ACA-03F6-4176-8E4E-429C2B285901}"/>
                  </a:ext>
                </a:extLst>
              </p:cNvPr>
              <p:cNvSpPr/>
              <p:nvPr/>
            </p:nvSpPr>
            <p:spPr>
              <a:xfrm>
                <a:off x="1378509" y="7901213"/>
                <a:ext cx="1385287" cy="1394541"/>
              </a:xfrm>
              <a:custGeom>
                <a:avLst/>
                <a:gdLst>
                  <a:gd name="connsiteX0" fmla="*/ 1380235 w 1385287"/>
                  <a:gd name="connsiteY0" fmla="*/ 696856 h 1394541"/>
                  <a:gd name="connsiteX1" fmla="*/ 687591 w 1385287"/>
                  <a:gd name="connsiteY1" fmla="*/ 1394127 h 1394541"/>
                  <a:gd name="connsiteX2" fmla="*/ -5052 w 1385287"/>
                  <a:gd name="connsiteY2" fmla="*/ 696856 h 1394541"/>
                  <a:gd name="connsiteX3" fmla="*/ 687591 w 1385287"/>
                  <a:gd name="connsiteY3" fmla="*/ -415 h 1394541"/>
                  <a:gd name="connsiteX4" fmla="*/ 1380235 w 1385287"/>
                  <a:gd name="connsiteY4" fmla="*/ 696856 h 1394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287" h="1394541">
                    <a:moveTo>
                      <a:pt x="1380235" y="696856"/>
                    </a:moveTo>
                    <a:cubicBezTo>
                      <a:pt x="1380235" y="1081948"/>
                      <a:pt x="1070128" y="1394127"/>
                      <a:pt x="687591" y="1394127"/>
                    </a:cubicBezTo>
                    <a:cubicBezTo>
                      <a:pt x="305055" y="1394127"/>
                      <a:pt x="-5052" y="1081948"/>
                      <a:pt x="-5052" y="696856"/>
                    </a:cubicBezTo>
                    <a:cubicBezTo>
                      <a:pt x="-5052" y="311764"/>
                      <a:pt x="305055" y="-415"/>
                      <a:pt x="687591" y="-415"/>
                    </a:cubicBezTo>
                    <a:cubicBezTo>
                      <a:pt x="1070128" y="-415"/>
                      <a:pt x="1380235" y="311764"/>
                      <a:pt x="1380235" y="696856"/>
                    </a:cubicBezTo>
                    <a:close/>
                  </a:path>
                </a:pathLst>
              </a:custGeom>
              <a:solidFill>
                <a:srgbClr val="FFFFFF"/>
              </a:solidFill>
              <a:ln w="7574" cap="flat">
                <a:solidFill>
                  <a:srgbClr val="213A7F"/>
                </a:solidFill>
                <a:prstDash val="solid"/>
                <a:miter/>
              </a:ln>
            </p:spPr>
            <p:txBody>
              <a:bodyPr rtlCol="0" anchor="ctr"/>
              <a:lstStyle/>
              <a:p>
                <a:endParaRPr lang="en-CH" sz="4000"/>
              </a:p>
            </p:txBody>
          </p:sp>
        </p:grpSp>
        <p:grpSp>
          <p:nvGrpSpPr>
            <p:cNvPr id="202" name="Graphic 4">
              <a:extLst>
                <a:ext uri="{FF2B5EF4-FFF2-40B4-BE49-F238E27FC236}">
                  <a16:creationId xmlns:a16="http://schemas.microsoft.com/office/drawing/2014/main" id="{22FBB68F-6F72-CC7E-8A8A-62858517F6BC}"/>
                </a:ext>
              </a:extLst>
            </p:cNvPr>
            <p:cNvGrpSpPr/>
            <p:nvPr/>
          </p:nvGrpSpPr>
          <p:grpSpPr>
            <a:xfrm>
              <a:off x="1701970" y="8053790"/>
              <a:ext cx="766320" cy="1015643"/>
              <a:chOff x="1701970" y="8053790"/>
              <a:chExt cx="766320" cy="1015643"/>
            </a:xfrm>
            <a:solidFill>
              <a:srgbClr val="213A7F"/>
            </a:solidFill>
          </p:grpSpPr>
          <p:sp>
            <p:nvSpPr>
              <p:cNvPr id="203" name="Freeform 202">
                <a:extLst>
                  <a:ext uri="{FF2B5EF4-FFF2-40B4-BE49-F238E27FC236}">
                    <a16:creationId xmlns:a16="http://schemas.microsoft.com/office/drawing/2014/main" id="{7B23B236-0051-DF23-F5A0-E4CA603990EC}"/>
                  </a:ext>
                </a:extLst>
              </p:cNvPr>
              <p:cNvSpPr/>
              <p:nvPr/>
            </p:nvSpPr>
            <p:spPr>
              <a:xfrm rot="1196152">
                <a:off x="1851395" y="8186358"/>
                <a:ext cx="181130" cy="455777"/>
              </a:xfrm>
              <a:custGeom>
                <a:avLst/>
                <a:gdLst>
                  <a:gd name="connsiteX0" fmla="*/ 181413 w 181130"/>
                  <a:gd name="connsiteY0" fmla="*/ 28048 h 455777"/>
                  <a:gd name="connsiteX1" fmla="*/ 155894 w 181130"/>
                  <a:gd name="connsiteY1" fmla="*/ 2528 h 455777"/>
                  <a:gd name="connsiteX2" fmla="*/ 25801 w 181130"/>
                  <a:gd name="connsiteY2" fmla="*/ 2528 h 455777"/>
                  <a:gd name="connsiteX3" fmla="*/ 282 w 181130"/>
                  <a:gd name="connsiteY3" fmla="*/ 28048 h 455777"/>
                  <a:gd name="connsiteX4" fmla="*/ 282 w 181130"/>
                  <a:gd name="connsiteY4" fmla="*/ 458305 h 455777"/>
                  <a:gd name="connsiteX5" fmla="*/ 181413 w 181130"/>
                  <a:gd name="connsiteY5" fmla="*/ 458305 h 455777"/>
                  <a:gd name="connsiteX6" fmla="*/ 181413 w 181130"/>
                  <a:gd name="connsiteY6" fmla="*/ 28048 h 45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30" h="455777">
                    <a:moveTo>
                      <a:pt x="181413" y="28048"/>
                    </a:moveTo>
                    <a:cubicBezTo>
                      <a:pt x="181413" y="13954"/>
                      <a:pt x="169987" y="2528"/>
                      <a:pt x="155894" y="2528"/>
                    </a:cubicBezTo>
                    <a:cubicBezTo>
                      <a:pt x="121409" y="2528"/>
                      <a:pt x="60286" y="2528"/>
                      <a:pt x="25801" y="2528"/>
                    </a:cubicBezTo>
                    <a:cubicBezTo>
                      <a:pt x="11708" y="2528"/>
                      <a:pt x="282" y="13954"/>
                      <a:pt x="282" y="28048"/>
                    </a:cubicBezTo>
                    <a:cubicBezTo>
                      <a:pt x="282" y="124089"/>
                      <a:pt x="282" y="458305"/>
                      <a:pt x="282" y="458305"/>
                    </a:cubicBezTo>
                    <a:lnTo>
                      <a:pt x="181413" y="458305"/>
                    </a:lnTo>
                    <a:lnTo>
                      <a:pt x="181413" y="28048"/>
                    </a:lnTo>
                    <a:close/>
                  </a:path>
                </a:pathLst>
              </a:custGeom>
              <a:solidFill>
                <a:srgbClr val="213A7F"/>
              </a:solidFill>
              <a:ln w="2921" cap="rnd">
                <a:noFill/>
                <a:prstDash val="solid"/>
                <a:round/>
              </a:ln>
            </p:spPr>
            <p:txBody>
              <a:bodyPr rtlCol="0" anchor="ctr"/>
              <a:lstStyle/>
              <a:p>
                <a:endParaRPr lang="en-CH" sz="4000"/>
              </a:p>
            </p:txBody>
          </p:sp>
          <p:sp>
            <p:nvSpPr>
              <p:cNvPr id="204" name="Freeform 203">
                <a:extLst>
                  <a:ext uri="{FF2B5EF4-FFF2-40B4-BE49-F238E27FC236}">
                    <a16:creationId xmlns:a16="http://schemas.microsoft.com/office/drawing/2014/main" id="{93A6FFC1-25D5-1DAA-EE4B-9126EE5B4894}"/>
                  </a:ext>
                </a:extLst>
              </p:cNvPr>
              <p:cNvSpPr/>
              <p:nvPr/>
            </p:nvSpPr>
            <p:spPr>
              <a:xfrm rot="1196152">
                <a:off x="1852072" y="8184491"/>
                <a:ext cx="181130" cy="455777"/>
              </a:xfrm>
              <a:custGeom>
                <a:avLst/>
                <a:gdLst>
                  <a:gd name="connsiteX0" fmla="*/ 181413 w 181130"/>
                  <a:gd name="connsiteY0" fmla="*/ 28048 h 455777"/>
                  <a:gd name="connsiteX1" fmla="*/ 155894 w 181130"/>
                  <a:gd name="connsiteY1" fmla="*/ 2527 h 455777"/>
                  <a:gd name="connsiteX2" fmla="*/ 25801 w 181130"/>
                  <a:gd name="connsiteY2" fmla="*/ 2527 h 455777"/>
                  <a:gd name="connsiteX3" fmla="*/ 282 w 181130"/>
                  <a:gd name="connsiteY3" fmla="*/ 28048 h 455777"/>
                  <a:gd name="connsiteX4" fmla="*/ 282 w 181130"/>
                  <a:gd name="connsiteY4" fmla="*/ 458305 h 455777"/>
                  <a:gd name="connsiteX5" fmla="*/ 181413 w 181130"/>
                  <a:gd name="connsiteY5" fmla="*/ 458305 h 455777"/>
                  <a:gd name="connsiteX6" fmla="*/ 181413 w 181130"/>
                  <a:gd name="connsiteY6" fmla="*/ 28048 h 45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30" h="455777">
                    <a:moveTo>
                      <a:pt x="181413" y="28048"/>
                    </a:moveTo>
                    <a:cubicBezTo>
                      <a:pt x="181413" y="13954"/>
                      <a:pt x="169987" y="2527"/>
                      <a:pt x="155894" y="2527"/>
                    </a:cubicBezTo>
                    <a:cubicBezTo>
                      <a:pt x="121409" y="2527"/>
                      <a:pt x="60286" y="2527"/>
                      <a:pt x="25801" y="2527"/>
                    </a:cubicBezTo>
                    <a:cubicBezTo>
                      <a:pt x="11708" y="2527"/>
                      <a:pt x="282" y="13954"/>
                      <a:pt x="282" y="28048"/>
                    </a:cubicBezTo>
                    <a:cubicBezTo>
                      <a:pt x="282" y="124088"/>
                      <a:pt x="282" y="458305"/>
                      <a:pt x="282" y="458305"/>
                    </a:cubicBezTo>
                    <a:lnTo>
                      <a:pt x="181413" y="458305"/>
                    </a:lnTo>
                    <a:lnTo>
                      <a:pt x="181413" y="28048"/>
                    </a:lnTo>
                    <a:close/>
                  </a:path>
                </a:pathLst>
              </a:custGeom>
              <a:solidFill>
                <a:srgbClr val="213A7F"/>
              </a:solidFill>
              <a:ln w="2921" cap="rnd">
                <a:noFill/>
                <a:prstDash val="solid"/>
                <a:round/>
              </a:ln>
            </p:spPr>
            <p:txBody>
              <a:bodyPr rtlCol="0" anchor="ctr"/>
              <a:lstStyle/>
              <a:p>
                <a:endParaRPr lang="en-CH" sz="4000"/>
              </a:p>
            </p:txBody>
          </p:sp>
          <p:sp>
            <p:nvSpPr>
              <p:cNvPr id="205" name="Freeform 204">
                <a:extLst>
                  <a:ext uri="{FF2B5EF4-FFF2-40B4-BE49-F238E27FC236}">
                    <a16:creationId xmlns:a16="http://schemas.microsoft.com/office/drawing/2014/main" id="{F9D43C4A-6B67-9D5F-63ED-0EF84350F58B}"/>
                  </a:ext>
                </a:extLst>
              </p:cNvPr>
              <p:cNvSpPr/>
              <p:nvPr/>
            </p:nvSpPr>
            <p:spPr>
              <a:xfrm rot="-9603847" flipV="1">
                <a:off x="1997100" y="8081042"/>
                <a:ext cx="84722" cy="137317"/>
              </a:xfrm>
              <a:custGeom>
                <a:avLst/>
                <a:gdLst>
                  <a:gd name="connsiteX0" fmla="*/ 85036 w 84722"/>
                  <a:gd name="connsiteY0" fmla="*/ 44804 h 137317"/>
                  <a:gd name="connsiteX1" fmla="*/ 42675 w 84722"/>
                  <a:gd name="connsiteY1" fmla="*/ 2441 h 137317"/>
                  <a:gd name="connsiteX2" fmla="*/ 42675 w 84722"/>
                  <a:gd name="connsiteY2" fmla="*/ 2441 h 137317"/>
                  <a:gd name="connsiteX3" fmla="*/ 314 w 84722"/>
                  <a:gd name="connsiteY3" fmla="*/ 44804 h 137317"/>
                  <a:gd name="connsiteX4" fmla="*/ 314 w 84722"/>
                  <a:gd name="connsiteY4" fmla="*/ 139759 h 137317"/>
                  <a:gd name="connsiteX5" fmla="*/ 85036 w 84722"/>
                  <a:gd name="connsiteY5" fmla="*/ 139759 h 137317"/>
                  <a:gd name="connsiteX6" fmla="*/ 85036 w 84722"/>
                  <a:gd name="connsiteY6" fmla="*/ 44804 h 13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22" h="137317">
                    <a:moveTo>
                      <a:pt x="85036" y="44804"/>
                    </a:moveTo>
                    <a:cubicBezTo>
                      <a:pt x="85036" y="21408"/>
                      <a:pt x="66071" y="2441"/>
                      <a:pt x="42675" y="2441"/>
                    </a:cubicBezTo>
                    <a:cubicBezTo>
                      <a:pt x="42675" y="2441"/>
                      <a:pt x="42675" y="2441"/>
                      <a:pt x="42675" y="2441"/>
                    </a:cubicBezTo>
                    <a:cubicBezTo>
                      <a:pt x="19279" y="2441"/>
                      <a:pt x="314" y="21408"/>
                      <a:pt x="314" y="44804"/>
                    </a:cubicBezTo>
                    <a:cubicBezTo>
                      <a:pt x="314" y="85148"/>
                      <a:pt x="314" y="139759"/>
                      <a:pt x="314" y="139759"/>
                    </a:cubicBezTo>
                    <a:lnTo>
                      <a:pt x="85036" y="139759"/>
                    </a:lnTo>
                    <a:lnTo>
                      <a:pt x="85036" y="44804"/>
                    </a:lnTo>
                    <a:close/>
                  </a:path>
                </a:pathLst>
              </a:custGeom>
              <a:solidFill>
                <a:srgbClr val="213A7F"/>
              </a:solidFill>
              <a:ln w="1134" cap="rnd">
                <a:noFill/>
                <a:prstDash val="solid"/>
                <a:round/>
              </a:ln>
            </p:spPr>
            <p:txBody>
              <a:bodyPr rtlCol="0" anchor="ctr"/>
              <a:lstStyle/>
              <a:p>
                <a:endParaRPr lang="en-CH" sz="4000"/>
              </a:p>
            </p:txBody>
          </p:sp>
          <p:sp>
            <p:nvSpPr>
              <p:cNvPr id="206" name="Freeform 205">
                <a:extLst>
                  <a:ext uri="{FF2B5EF4-FFF2-40B4-BE49-F238E27FC236}">
                    <a16:creationId xmlns:a16="http://schemas.microsoft.com/office/drawing/2014/main" id="{A334D90C-4B51-DF7B-2E9B-5909B9E7E681}"/>
                  </a:ext>
                </a:extLst>
              </p:cNvPr>
              <p:cNvSpPr/>
              <p:nvPr/>
            </p:nvSpPr>
            <p:spPr>
              <a:xfrm rot="1196151">
                <a:off x="1998557" y="8073250"/>
                <a:ext cx="122701" cy="48722"/>
              </a:xfrm>
              <a:custGeom>
                <a:avLst/>
                <a:gdLst>
                  <a:gd name="connsiteX0" fmla="*/ 323 w 122701"/>
                  <a:gd name="connsiteY0" fmla="*/ 2547 h 48722"/>
                  <a:gd name="connsiteX1" fmla="*/ 123024 w 122701"/>
                  <a:gd name="connsiteY1" fmla="*/ 2547 h 48722"/>
                  <a:gd name="connsiteX2" fmla="*/ 123024 w 122701"/>
                  <a:gd name="connsiteY2" fmla="*/ 51270 h 48722"/>
                  <a:gd name="connsiteX3" fmla="*/ 323 w 122701"/>
                  <a:gd name="connsiteY3" fmla="*/ 51270 h 48722"/>
                </a:gdLst>
                <a:ahLst/>
                <a:cxnLst>
                  <a:cxn ang="0">
                    <a:pos x="connsiteX0" y="connsiteY0"/>
                  </a:cxn>
                  <a:cxn ang="0">
                    <a:pos x="connsiteX1" y="connsiteY1"/>
                  </a:cxn>
                  <a:cxn ang="0">
                    <a:pos x="connsiteX2" y="connsiteY2"/>
                  </a:cxn>
                  <a:cxn ang="0">
                    <a:pos x="connsiteX3" y="connsiteY3"/>
                  </a:cxn>
                </a:cxnLst>
                <a:rect l="l" t="t" r="r" b="b"/>
                <a:pathLst>
                  <a:path w="122701" h="48722">
                    <a:moveTo>
                      <a:pt x="323" y="2547"/>
                    </a:moveTo>
                    <a:lnTo>
                      <a:pt x="123024" y="2547"/>
                    </a:lnTo>
                    <a:lnTo>
                      <a:pt x="123024" y="51270"/>
                    </a:lnTo>
                    <a:lnTo>
                      <a:pt x="323" y="51270"/>
                    </a:lnTo>
                    <a:close/>
                  </a:path>
                </a:pathLst>
              </a:custGeom>
              <a:solidFill>
                <a:srgbClr val="213A7F"/>
              </a:solidFill>
              <a:ln w="1804" cap="rnd">
                <a:noFill/>
                <a:prstDash val="solid"/>
                <a:round/>
              </a:ln>
            </p:spPr>
            <p:txBody>
              <a:bodyPr rtlCol="0" anchor="ctr"/>
              <a:lstStyle/>
              <a:p>
                <a:endParaRPr lang="en-CH" sz="4000"/>
              </a:p>
            </p:txBody>
          </p:sp>
          <p:sp>
            <p:nvSpPr>
              <p:cNvPr id="207" name="Freeform 206">
                <a:extLst>
                  <a:ext uri="{FF2B5EF4-FFF2-40B4-BE49-F238E27FC236}">
                    <a16:creationId xmlns:a16="http://schemas.microsoft.com/office/drawing/2014/main" id="{F21AD65C-4CD3-758C-2B01-5B4C38C0B281}"/>
                  </a:ext>
                </a:extLst>
              </p:cNvPr>
              <p:cNvSpPr/>
              <p:nvPr/>
            </p:nvSpPr>
            <p:spPr>
              <a:xfrm rot="1196149">
                <a:off x="1701260" y="8644640"/>
                <a:ext cx="300911" cy="48722"/>
              </a:xfrm>
              <a:custGeom>
                <a:avLst/>
                <a:gdLst>
                  <a:gd name="connsiteX0" fmla="*/ 254 w 300911"/>
                  <a:gd name="connsiteY0" fmla="*/ 2735 h 48722"/>
                  <a:gd name="connsiteX1" fmla="*/ 301166 w 300911"/>
                  <a:gd name="connsiteY1" fmla="*/ 2735 h 48722"/>
                  <a:gd name="connsiteX2" fmla="*/ 301166 w 300911"/>
                  <a:gd name="connsiteY2" fmla="*/ 51458 h 48722"/>
                  <a:gd name="connsiteX3" fmla="*/ 254 w 300911"/>
                  <a:gd name="connsiteY3" fmla="*/ 51458 h 48722"/>
                </a:gdLst>
                <a:ahLst/>
                <a:cxnLst>
                  <a:cxn ang="0">
                    <a:pos x="connsiteX0" y="connsiteY0"/>
                  </a:cxn>
                  <a:cxn ang="0">
                    <a:pos x="connsiteX1" y="connsiteY1"/>
                  </a:cxn>
                  <a:cxn ang="0">
                    <a:pos x="connsiteX2" y="connsiteY2"/>
                  </a:cxn>
                  <a:cxn ang="0">
                    <a:pos x="connsiteX3" y="connsiteY3"/>
                  </a:cxn>
                </a:cxnLst>
                <a:rect l="l" t="t" r="r" b="b"/>
                <a:pathLst>
                  <a:path w="300911" h="48722">
                    <a:moveTo>
                      <a:pt x="254" y="2735"/>
                    </a:moveTo>
                    <a:lnTo>
                      <a:pt x="301166" y="2735"/>
                    </a:lnTo>
                    <a:lnTo>
                      <a:pt x="301166" y="51458"/>
                    </a:lnTo>
                    <a:lnTo>
                      <a:pt x="254" y="51458"/>
                    </a:lnTo>
                    <a:close/>
                  </a:path>
                </a:pathLst>
              </a:custGeom>
              <a:solidFill>
                <a:srgbClr val="213A7F"/>
              </a:solidFill>
              <a:ln w="3237" cap="rnd">
                <a:noFill/>
                <a:prstDash val="solid"/>
                <a:round/>
              </a:ln>
            </p:spPr>
            <p:txBody>
              <a:bodyPr rtlCol="0" anchor="ctr"/>
              <a:lstStyle/>
              <a:p>
                <a:endParaRPr lang="en-CH" sz="4000"/>
              </a:p>
            </p:txBody>
          </p:sp>
          <p:sp>
            <p:nvSpPr>
              <p:cNvPr id="208" name="Freeform 207">
                <a:extLst>
                  <a:ext uri="{FF2B5EF4-FFF2-40B4-BE49-F238E27FC236}">
                    <a16:creationId xmlns:a16="http://schemas.microsoft.com/office/drawing/2014/main" id="{24DA3816-22F8-04AA-493C-C706CB76E12F}"/>
                  </a:ext>
                </a:extLst>
              </p:cNvPr>
              <p:cNvSpPr/>
              <p:nvPr/>
            </p:nvSpPr>
            <p:spPr>
              <a:xfrm rot="1196153">
                <a:off x="1732199" y="8682083"/>
                <a:ext cx="61350" cy="86704"/>
              </a:xfrm>
              <a:custGeom>
                <a:avLst/>
                <a:gdLst>
                  <a:gd name="connsiteX0" fmla="*/ 225 w 61350"/>
                  <a:gd name="connsiteY0" fmla="*/ 2753 h 86704"/>
                  <a:gd name="connsiteX1" fmla="*/ 61576 w 61350"/>
                  <a:gd name="connsiteY1" fmla="*/ 2753 h 86704"/>
                  <a:gd name="connsiteX2" fmla="*/ 61576 w 61350"/>
                  <a:gd name="connsiteY2" fmla="*/ 89457 h 86704"/>
                  <a:gd name="connsiteX3" fmla="*/ 225 w 61350"/>
                  <a:gd name="connsiteY3" fmla="*/ 89457 h 86704"/>
                </a:gdLst>
                <a:ahLst/>
                <a:cxnLst>
                  <a:cxn ang="0">
                    <a:pos x="connsiteX0" y="connsiteY0"/>
                  </a:cxn>
                  <a:cxn ang="0">
                    <a:pos x="connsiteX1" y="connsiteY1"/>
                  </a:cxn>
                  <a:cxn ang="0">
                    <a:pos x="connsiteX2" y="connsiteY2"/>
                  </a:cxn>
                  <a:cxn ang="0">
                    <a:pos x="connsiteX3" y="connsiteY3"/>
                  </a:cxn>
                </a:cxnLst>
                <a:rect l="l" t="t" r="r" b="b"/>
                <a:pathLst>
                  <a:path w="61350" h="86704">
                    <a:moveTo>
                      <a:pt x="225" y="2753"/>
                    </a:moveTo>
                    <a:lnTo>
                      <a:pt x="61576" y="2753"/>
                    </a:lnTo>
                    <a:lnTo>
                      <a:pt x="61576" y="89457"/>
                    </a:lnTo>
                    <a:lnTo>
                      <a:pt x="225" y="89457"/>
                    </a:lnTo>
                    <a:close/>
                  </a:path>
                </a:pathLst>
              </a:custGeom>
              <a:solidFill>
                <a:srgbClr val="213A7F"/>
              </a:solidFill>
              <a:ln w="2209" cap="rnd">
                <a:noFill/>
                <a:prstDash val="solid"/>
                <a:round/>
              </a:ln>
            </p:spPr>
            <p:txBody>
              <a:bodyPr rtlCol="0" anchor="ctr"/>
              <a:lstStyle/>
              <a:p>
                <a:endParaRPr lang="en-CH" sz="4000"/>
              </a:p>
            </p:txBody>
          </p:sp>
          <p:sp>
            <p:nvSpPr>
              <p:cNvPr id="209" name="Freeform 208">
                <a:extLst>
                  <a:ext uri="{FF2B5EF4-FFF2-40B4-BE49-F238E27FC236}">
                    <a16:creationId xmlns:a16="http://schemas.microsoft.com/office/drawing/2014/main" id="{F866C685-5A69-AF59-BC47-6FEBE02099A9}"/>
                  </a:ext>
                </a:extLst>
              </p:cNvPr>
              <p:cNvSpPr/>
              <p:nvPr/>
            </p:nvSpPr>
            <p:spPr>
              <a:xfrm rot="1196153">
                <a:off x="1832955" y="8718630"/>
                <a:ext cx="61350" cy="86704"/>
              </a:xfrm>
              <a:custGeom>
                <a:avLst/>
                <a:gdLst>
                  <a:gd name="connsiteX0" fmla="*/ 258 w 61350"/>
                  <a:gd name="connsiteY0" fmla="*/ 2765 h 86704"/>
                  <a:gd name="connsiteX1" fmla="*/ 61609 w 61350"/>
                  <a:gd name="connsiteY1" fmla="*/ 2765 h 86704"/>
                  <a:gd name="connsiteX2" fmla="*/ 61609 w 61350"/>
                  <a:gd name="connsiteY2" fmla="*/ 89469 h 86704"/>
                  <a:gd name="connsiteX3" fmla="*/ 258 w 61350"/>
                  <a:gd name="connsiteY3" fmla="*/ 89469 h 86704"/>
                </a:gdLst>
                <a:ahLst/>
                <a:cxnLst>
                  <a:cxn ang="0">
                    <a:pos x="connsiteX0" y="connsiteY0"/>
                  </a:cxn>
                  <a:cxn ang="0">
                    <a:pos x="connsiteX1" y="connsiteY1"/>
                  </a:cxn>
                  <a:cxn ang="0">
                    <a:pos x="connsiteX2" y="connsiteY2"/>
                  </a:cxn>
                  <a:cxn ang="0">
                    <a:pos x="connsiteX3" y="connsiteY3"/>
                  </a:cxn>
                </a:cxnLst>
                <a:rect l="l" t="t" r="r" b="b"/>
                <a:pathLst>
                  <a:path w="61350" h="86704">
                    <a:moveTo>
                      <a:pt x="258" y="2765"/>
                    </a:moveTo>
                    <a:lnTo>
                      <a:pt x="61609" y="2765"/>
                    </a:lnTo>
                    <a:lnTo>
                      <a:pt x="61609" y="89469"/>
                    </a:lnTo>
                    <a:lnTo>
                      <a:pt x="258" y="89469"/>
                    </a:lnTo>
                    <a:close/>
                  </a:path>
                </a:pathLst>
              </a:custGeom>
              <a:solidFill>
                <a:srgbClr val="213A7F"/>
              </a:solidFill>
              <a:ln w="2209" cap="rnd">
                <a:noFill/>
                <a:prstDash val="solid"/>
                <a:round/>
              </a:ln>
            </p:spPr>
            <p:txBody>
              <a:bodyPr rtlCol="0" anchor="ctr"/>
              <a:lstStyle/>
              <a:p>
                <a:endParaRPr lang="en-CH" sz="4000"/>
              </a:p>
            </p:txBody>
          </p:sp>
          <p:sp>
            <p:nvSpPr>
              <p:cNvPr id="210" name="Freeform 209">
                <a:extLst>
                  <a:ext uri="{FF2B5EF4-FFF2-40B4-BE49-F238E27FC236}">
                    <a16:creationId xmlns:a16="http://schemas.microsoft.com/office/drawing/2014/main" id="{8D3F4ED6-DC63-70AD-7D02-9242401F2BBE}"/>
                  </a:ext>
                </a:extLst>
              </p:cNvPr>
              <p:cNvSpPr/>
              <p:nvPr/>
            </p:nvSpPr>
            <p:spPr>
              <a:xfrm rot="1196152">
                <a:off x="2006066" y="8319483"/>
                <a:ext cx="175288" cy="175299"/>
              </a:xfrm>
              <a:custGeom>
                <a:avLst/>
                <a:gdLst>
                  <a:gd name="connsiteX0" fmla="*/ 175572 w 175288"/>
                  <a:gd name="connsiteY0" fmla="*/ 90195 h 175299"/>
                  <a:gd name="connsiteX1" fmla="*/ 87928 w 175288"/>
                  <a:gd name="connsiteY1" fmla="*/ 177845 h 175299"/>
                  <a:gd name="connsiteX2" fmla="*/ 284 w 175288"/>
                  <a:gd name="connsiteY2" fmla="*/ 90195 h 175299"/>
                  <a:gd name="connsiteX3" fmla="*/ 87928 w 175288"/>
                  <a:gd name="connsiteY3" fmla="*/ 2546 h 175299"/>
                  <a:gd name="connsiteX4" fmla="*/ 175572 w 175288"/>
                  <a:gd name="connsiteY4" fmla="*/ 90195 h 17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88" h="175299">
                    <a:moveTo>
                      <a:pt x="175572" y="90195"/>
                    </a:moveTo>
                    <a:cubicBezTo>
                      <a:pt x="175572" y="138602"/>
                      <a:pt x="136332" y="177845"/>
                      <a:pt x="87928" y="177845"/>
                    </a:cubicBezTo>
                    <a:cubicBezTo>
                      <a:pt x="39523" y="177845"/>
                      <a:pt x="284" y="138602"/>
                      <a:pt x="284" y="90195"/>
                    </a:cubicBezTo>
                    <a:cubicBezTo>
                      <a:pt x="284" y="41788"/>
                      <a:pt x="39523" y="2546"/>
                      <a:pt x="87928" y="2546"/>
                    </a:cubicBezTo>
                    <a:cubicBezTo>
                      <a:pt x="136332" y="2546"/>
                      <a:pt x="175572" y="41788"/>
                      <a:pt x="175572" y="90195"/>
                    </a:cubicBezTo>
                    <a:close/>
                  </a:path>
                </a:pathLst>
              </a:custGeom>
              <a:solidFill>
                <a:srgbClr val="213A7F"/>
              </a:solidFill>
              <a:ln w="32515" cap="rnd">
                <a:solidFill>
                  <a:srgbClr val="FFFFFF"/>
                </a:solidFill>
                <a:prstDash val="solid"/>
                <a:round/>
              </a:ln>
            </p:spPr>
            <p:txBody>
              <a:bodyPr rtlCol="0" anchor="ctr"/>
              <a:lstStyle/>
              <a:p>
                <a:endParaRPr lang="en-CH" sz="4000"/>
              </a:p>
            </p:txBody>
          </p:sp>
          <p:sp>
            <p:nvSpPr>
              <p:cNvPr id="211" name="Freeform 210">
                <a:extLst>
                  <a:ext uri="{FF2B5EF4-FFF2-40B4-BE49-F238E27FC236}">
                    <a16:creationId xmlns:a16="http://schemas.microsoft.com/office/drawing/2014/main" id="{0101F0ED-13B9-22B3-0585-4A0DA1F1D5F3}"/>
                  </a:ext>
                </a:extLst>
              </p:cNvPr>
              <p:cNvSpPr/>
              <p:nvPr/>
            </p:nvSpPr>
            <p:spPr>
              <a:xfrm>
                <a:off x="2089998" y="8359633"/>
                <a:ext cx="240983" cy="709800"/>
              </a:xfrm>
              <a:custGeom>
                <a:avLst/>
                <a:gdLst>
                  <a:gd name="connsiteX0" fmla="*/ 33759 w 240983"/>
                  <a:gd name="connsiteY0" fmla="*/ 712331 h 709800"/>
                  <a:gd name="connsiteX1" fmla="*/ 241212 w 240983"/>
                  <a:gd name="connsiteY1" fmla="*/ 357430 h 709800"/>
                  <a:gd name="connsiteX2" fmla="*/ 33759 w 240983"/>
                  <a:gd name="connsiteY2" fmla="*/ 2530 h 709800"/>
                  <a:gd name="connsiteX3" fmla="*/ 229 w 240983"/>
                  <a:gd name="connsiteY3" fmla="*/ 133968 h 709800"/>
                  <a:gd name="connsiteX4" fmla="*/ 130851 w 240983"/>
                  <a:gd name="connsiteY4" fmla="*/ 357430 h 709800"/>
                  <a:gd name="connsiteX5" fmla="*/ 229 w 240983"/>
                  <a:gd name="connsiteY5" fmla="*/ 580893 h 709800"/>
                  <a:gd name="connsiteX6" fmla="*/ 33759 w 240983"/>
                  <a:gd name="connsiteY6" fmla="*/ 712331 h 70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983" h="709800">
                    <a:moveTo>
                      <a:pt x="33759" y="712331"/>
                    </a:moveTo>
                    <a:cubicBezTo>
                      <a:pt x="157325" y="663072"/>
                      <a:pt x="241212" y="519560"/>
                      <a:pt x="241212" y="357430"/>
                    </a:cubicBezTo>
                    <a:cubicBezTo>
                      <a:pt x="241212" y="195301"/>
                      <a:pt x="157325" y="51789"/>
                      <a:pt x="33759" y="2530"/>
                    </a:cubicBezTo>
                    <a:lnTo>
                      <a:pt x="229" y="133968"/>
                    </a:lnTo>
                    <a:cubicBezTo>
                      <a:pt x="78031" y="164985"/>
                      <a:pt x="130851" y="255344"/>
                      <a:pt x="130851" y="357430"/>
                    </a:cubicBezTo>
                    <a:cubicBezTo>
                      <a:pt x="130851" y="459517"/>
                      <a:pt x="78031" y="549876"/>
                      <a:pt x="229" y="580893"/>
                    </a:cubicBezTo>
                    <a:lnTo>
                      <a:pt x="33759" y="712331"/>
                    </a:lnTo>
                    <a:close/>
                  </a:path>
                </a:pathLst>
              </a:custGeom>
              <a:solidFill>
                <a:srgbClr val="213A7F"/>
              </a:solidFill>
              <a:ln w="3286" cap="rnd">
                <a:noFill/>
                <a:prstDash val="solid"/>
                <a:round/>
              </a:ln>
            </p:spPr>
            <p:txBody>
              <a:bodyPr rtlCol="0" anchor="ctr"/>
              <a:lstStyle/>
              <a:p>
                <a:endParaRPr lang="en-CH" sz="4000"/>
              </a:p>
            </p:txBody>
          </p:sp>
          <p:sp>
            <p:nvSpPr>
              <p:cNvPr id="212" name="Freeform 211">
                <a:extLst>
                  <a:ext uri="{FF2B5EF4-FFF2-40B4-BE49-F238E27FC236}">
                    <a16:creationId xmlns:a16="http://schemas.microsoft.com/office/drawing/2014/main" id="{375F0EA2-3E0E-D4DF-AE13-6DB6E3F3101A}"/>
                  </a:ext>
                </a:extLst>
              </p:cNvPr>
              <p:cNvSpPr/>
              <p:nvPr/>
            </p:nvSpPr>
            <p:spPr>
              <a:xfrm>
                <a:off x="1805117" y="8932195"/>
                <a:ext cx="663173" cy="135032"/>
              </a:xfrm>
              <a:custGeom>
                <a:avLst/>
                <a:gdLst>
                  <a:gd name="connsiteX0" fmla="*/ 663546 w 663173"/>
                  <a:gd name="connsiteY0" fmla="*/ 47592 h 135032"/>
                  <a:gd name="connsiteX1" fmla="*/ 650350 w 663173"/>
                  <a:gd name="connsiteY1" fmla="*/ 15734 h 135032"/>
                  <a:gd name="connsiteX2" fmla="*/ 618494 w 663173"/>
                  <a:gd name="connsiteY2" fmla="*/ 2538 h 135032"/>
                  <a:gd name="connsiteX3" fmla="*/ 45425 w 663173"/>
                  <a:gd name="connsiteY3" fmla="*/ 2538 h 135032"/>
                  <a:gd name="connsiteX4" fmla="*/ 13570 w 663173"/>
                  <a:gd name="connsiteY4" fmla="*/ 15734 h 135032"/>
                  <a:gd name="connsiteX5" fmla="*/ 373 w 663173"/>
                  <a:gd name="connsiteY5" fmla="*/ 47592 h 135032"/>
                  <a:gd name="connsiteX6" fmla="*/ 373 w 663173"/>
                  <a:gd name="connsiteY6" fmla="*/ 137571 h 135032"/>
                  <a:gd name="connsiteX7" fmla="*/ 663546 w 663173"/>
                  <a:gd name="connsiteY7" fmla="*/ 137571 h 135032"/>
                  <a:gd name="connsiteX8" fmla="*/ 663546 w 663173"/>
                  <a:gd name="connsiteY8" fmla="*/ 47592 h 13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173" h="135032">
                    <a:moveTo>
                      <a:pt x="663546" y="47592"/>
                    </a:moveTo>
                    <a:cubicBezTo>
                      <a:pt x="663546" y="35643"/>
                      <a:pt x="658799" y="24183"/>
                      <a:pt x="650350" y="15734"/>
                    </a:cubicBezTo>
                    <a:cubicBezTo>
                      <a:pt x="641901" y="7286"/>
                      <a:pt x="630443" y="2538"/>
                      <a:pt x="618494" y="2538"/>
                    </a:cubicBezTo>
                    <a:cubicBezTo>
                      <a:pt x="497496" y="2538"/>
                      <a:pt x="166424" y="2538"/>
                      <a:pt x="45425" y="2538"/>
                    </a:cubicBezTo>
                    <a:cubicBezTo>
                      <a:pt x="33476" y="2538"/>
                      <a:pt x="22018" y="7286"/>
                      <a:pt x="13570" y="15734"/>
                    </a:cubicBezTo>
                    <a:cubicBezTo>
                      <a:pt x="5121" y="24183"/>
                      <a:pt x="373" y="35643"/>
                      <a:pt x="373" y="47592"/>
                    </a:cubicBezTo>
                    <a:lnTo>
                      <a:pt x="373" y="137571"/>
                    </a:lnTo>
                    <a:lnTo>
                      <a:pt x="663546" y="137571"/>
                    </a:lnTo>
                    <a:lnTo>
                      <a:pt x="663546" y="47592"/>
                    </a:lnTo>
                    <a:close/>
                  </a:path>
                </a:pathLst>
              </a:custGeom>
              <a:solidFill>
                <a:srgbClr val="213A7F"/>
              </a:solidFill>
              <a:ln w="2439" cap="rnd">
                <a:noFill/>
                <a:prstDash val="solid"/>
                <a:round/>
              </a:ln>
            </p:spPr>
            <p:txBody>
              <a:bodyPr rtlCol="0" anchor="ctr"/>
              <a:lstStyle/>
              <a:p>
                <a:endParaRPr lang="en-CH" sz="4000"/>
              </a:p>
            </p:txBody>
          </p:sp>
          <p:sp>
            <p:nvSpPr>
              <p:cNvPr id="213" name="Freeform 212">
                <a:extLst>
                  <a:ext uri="{FF2B5EF4-FFF2-40B4-BE49-F238E27FC236}">
                    <a16:creationId xmlns:a16="http://schemas.microsoft.com/office/drawing/2014/main" id="{8C6F867D-FD19-F5E3-74D0-40DFAA057CC0}"/>
                  </a:ext>
                </a:extLst>
              </p:cNvPr>
              <p:cNvSpPr/>
              <p:nvPr/>
            </p:nvSpPr>
            <p:spPr>
              <a:xfrm rot="1196152">
                <a:off x="2006066" y="8319483"/>
                <a:ext cx="175288" cy="175299"/>
              </a:xfrm>
              <a:custGeom>
                <a:avLst/>
                <a:gdLst>
                  <a:gd name="connsiteX0" fmla="*/ 175572 w 175288"/>
                  <a:gd name="connsiteY0" fmla="*/ 90195 h 175299"/>
                  <a:gd name="connsiteX1" fmla="*/ 87928 w 175288"/>
                  <a:gd name="connsiteY1" fmla="*/ 177845 h 175299"/>
                  <a:gd name="connsiteX2" fmla="*/ 284 w 175288"/>
                  <a:gd name="connsiteY2" fmla="*/ 90195 h 175299"/>
                  <a:gd name="connsiteX3" fmla="*/ 87928 w 175288"/>
                  <a:gd name="connsiteY3" fmla="*/ 2546 h 175299"/>
                  <a:gd name="connsiteX4" fmla="*/ 175572 w 175288"/>
                  <a:gd name="connsiteY4" fmla="*/ 90195 h 17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88" h="175299">
                    <a:moveTo>
                      <a:pt x="175572" y="90195"/>
                    </a:moveTo>
                    <a:cubicBezTo>
                      <a:pt x="175572" y="138602"/>
                      <a:pt x="136332" y="177845"/>
                      <a:pt x="87928" y="177845"/>
                    </a:cubicBezTo>
                    <a:cubicBezTo>
                      <a:pt x="39523" y="177845"/>
                      <a:pt x="284" y="138602"/>
                      <a:pt x="284" y="90195"/>
                    </a:cubicBezTo>
                    <a:cubicBezTo>
                      <a:pt x="284" y="41788"/>
                      <a:pt x="39523" y="2546"/>
                      <a:pt x="87928" y="2546"/>
                    </a:cubicBezTo>
                    <a:cubicBezTo>
                      <a:pt x="136332" y="2546"/>
                      <a:pt x="175572" y="41788"/>
                      <a:pt x="175572" y="90195"/>
                    </a:cubicBezTo>
                    <a:close/>
                  </a:path>
                </a:pathLst>
              </a:custGeom>
              <a:solidFill>
                <a:srgbClr val="213A7F"/>
              </a:solidFill>
              <a:ln w="32515" cap="rnd">
                <a:solidFill>
                  <a:srgbClr val="FFFFFF"/>
                </a:solidFill>
                <a:prstDash val="solid"/>
                <a:round/>
              </a:ln>
            </p:spPr>
            <p:txBody>
              <a:bodyPr rtlCol="0" anchor="ctr"/>
              <a:lstStyle/>
              <a:p>
                <a:endParaRPr lang="en-CH" sz="4000"/>
              </a:p>
            </p:txBody>
          </p:sp>
        </p:grpSp>
      </p:grpSp>
      <p:grpSp>
        <p:nvGrpSpPr>
          <p:cNvPr id="214" name="Graphic 4">
            <a:extLst>
              <a:ext uri="{FF2B5EF4-FFF2-40B4-BE49-F238E27FC236}">
                <a16:creationId xmlns:a16="http://schemas.microsoft.com/office/drawing/2014/main" id="{E30D89F0-7962-E99D-1094-8B5A67CE3D33}"/>
              </a:ext>
            </a:extLst>
          </p:cNvPr>
          <p:cNvGrpSpPr/>
          <p:nvPr/>
        </p:nvGrpSpPr>
        <p:grpSpPr>
          <a:xfrm>
            <a:off x="17527336" y="7805612"/>
            <a:ext cx="1587256" cy="1587352"/>
            <a:chOff x="17527336" y="7805612"/>
            <a:chExt cx="1587256" cy="1587352"/>
          </a:xfrm>
        </p:grpSpPr>
        <p:grpSp>
          <p:nvGrpSpPr>
            <p:cNvPr id="215" name="Graphic 4">
              <a:extLst>
                <a:ext uri="{FF2B5EF4-FFF2-40B4-BE49-F238E27FC236}">
                  <a16:creationId xmlns:a16="http://schemas.microsoft.com/office/drawing/2014/main" id="{CFD8602D-2821-58BF-630C-4FA637CF4E88}"/>
                </a:ext>
              </a:extLst>
            </p:cNvPr>
            <p:cNvGrpSpPr/>
            <p:nvPr/>
          </p:nvGrpSpPr>
          <p:grpSpPr>
            <a:xfrm>
              <a:off x="17527336" y="7805612"/>
              <a:ext cx="1587256" cy="1587352"/>
              <a:chOff x="17527336" y="7805612"/>
              <a:chExt cx="1587256" cy="1587352"/>
            </a:xfrm>
            <a:solidFill>
              <a:srgbClr val="FFFFFF"/>
            </a:solidFill>
          </p:grpSpPr>
          <p:sp>
            <p:nvSpPr>
              <p:cNvPr id="216" name="Freeform 215">
                <a:extLst>
                  <a:ext uri="{FF2B5EF4-FFF2-40B4-BE49-F238E27FC236}">
                    <a16:creationId xmlns:a16="http://schemas.microsoft.com/office/drawing/2014/main" id="{A2FC661A-6310-6471-FCAF-1AC559F79CF0}"/>
                  </a:ext>
                </a:extLst>
              </p:cNvPr>
              <p:cNvSpPr/>
              <p:nvPr/>
            </p:nvSpPr>
            <p:spPr>
              <a:xfrm>
                <a:off x="17527336" y="7805612"/>
                <a:ext cx="1587256" cy="1587352"/>
              </a:xfrm>
              <a:custGeom>
                <a:avLst/>
                <a:gdLst>
                  <a:gd name="connsiteX0" fmla="*/ 1588227 w 1587256"/>
                  <a:gd name="connsiteY0" fmla="*/ 794120 h 1587352"/>
                  <a:gd name="connsiteX1" fmla="*/ 794598 w 1587256"/>
                  <a:gd name="connsiteY1" fmla="*/ 1587796 h 1587352"/>
                  <a:gd name="connsiteX2" fmla="*/ 969 w 1587256"/>
                  <a:gd name="connsiteY2" fmla="*/ 794120 h 1587352"/>
                  <a:gd name="connsiteX3" fmla="*/ 794598 w 1587256"/>
                  <a:gd name="connsiteY3" fmla="*/ 443 h 1587352"/>
                  <a:gd name="connsiteX4" fmla="*/ 1588227 w 1587256"/>
                  <a:gd name="connsiteY4" fmla="*/ 794120 h 1587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256" h="1587352">
                    <a:moveTo>
                      <a:pt x="1588227" y="794120"/>
                    </a:moveTo>
                    <a:cubicBezTo>
                      <a:pt x="1588227" y="1232455"/>
                      <a:pt x="1232907" y="1587796"/>
                      <a:pt x="794598" y="1587796"/>
                    </a:cubicBezTo>
                    <a:cubicBezTo>
                      <a:pt x="356288" y="1587796"/>
                      <a:pt x="969" y="1232455"/>
                      <a:pt x="969" y="794120"/>
                    </a:cubicBezTo>
                    <a:cubicBezTo>
                      <a:pt x="969" y="355785"/>
                      <a:pt x="356288" y="443"/>
                      <a:pt x="794598" y="443"/>
                    </a:cubicBezTo>
                    <a:cubicBezTo>
                      <a:pt x="1232907" y="443"/>
                      <a:pt x="1588227" y="355785"/>
                      <a:pt x="1588227" y="794120"/>
                    </a:cubicBezTo>
                    <a:close/>
                  </a:path>
                </a:pathLst>
              </a:custGeom>
              <a:solidFill>
                <a:srgbClr val="FFFFFF"/>
              </a:solidFill>
              <a:ln w="23260" cap="flat">
                <a:solidFill>
                  <a:srgbClr val="213A7F"/>
                </a:solidFill>
                <a:prstDash val="solid"/>
                <a:miter/>
              </a:ln>
            </p:spPr>
            <p:txBody>
              <a:bodyPr rtlCol="0" anchor="ctr"/>
              <a:lstStyle/>
              <a:p>
                <a:endParaRPr lang="en-CH" sz="4000"/>
              </a:p>
            </p:txBody>
          </p:sp>
          <p:sp>
            <p:nvSpPr>
              <p:cNvPr id="217" name="Freeform 216">
                <a:extLst>
                  <a:ext uri="{FF2B5EF4-FFF2-40B4-BE49-F238E27FC236}">
                    <a16:creationId xmlns:a16="http://schemas.microsoft.com/office/drawing/2014/main" id="{93018AB6-A251-6E86-4C2B-F80416959159}"/>
                  </a:ext>
                </a:extLst>
              </p:cNvPr>
              <p:cNvSpPr/>
              <p:nvPr/>
            </p:nvSpPr>
            <p:spPr>
              <a:xfrm>
                <a:off x="17628319" y="7901149"/>
                <a:ext cx="1385287" cy="1394538"/>
              </a:xfrm>
              <a:custGeom>
                <a:avLst/>
                <a:gdLst>
                  <a:gd name="connsiteX0" fmla="*/ 1385567 w 1385287"/>
                  <a:gd name="connsiteY0" fmla="*/ 696854 h 1394538"/>
                  <a:gd name="connsiteX1" fmla="*/ 692924 w 1385287"/>
                  <a:gd name="connsiteY1" fmla="*/ 1394123 h 1394538"/>
                  <a:gd name="connsiteX2" fmla="*/ 280 w 1385287"/>
                  <a:gd name="connsiteY2" fmla="*/ 696854 h 1394538"/>
                  <a:gd name="connsiteX3" fmla="*/ 692924 w 1385287"/>
                  <a:gd name="connsiteY3" fmla="*/ -415 h 1394538"/>
                  <a:gd name="connsiteX4" fmla="*/ 1385567 w 1385287"/>
                  <a:gd name="connsiteY4" fmla="*/ 696854 h 1394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287" h="1394538">
                    <a:moveTo>
                      <a:pt x="1385567" y="696854"/>
                    </a:moveTo>
                    <a:cubicBezTo>
                      <a:pt x="1385567" y="1081946"/>
                      <a:pt x="1075460" y="1394123"/>
                      <a:pt x="692924" y="1394123"/>
                    </a:cubicBezTo>
                    <a:cubicBezTo>
                      <a:pt x="310387" y="1394123"/>
                      <a:pt x="280" y="1081945"/>
                      <a:pt x="280" y="696854"/>
                    </a:cubicBezTo>
                    <a:cubicBezTo>
                      <a:pt x="280" y="311763"/>
                      <a:pt x="310387" y="-415"/>
                      <a:pt x="692924" y="-415"/>
                    </a:cubicBezTo>
                    <a:cubicBezTo>
                      <a:pt x="1075460" y="-415"/>
                      <a:pt x="1385567" y="311764"/>
                      <a:pt x="1385567" y="696854"/>
                    </a:cubicBezTo>
                    <a:close/>
                  </a:path>
                </a:pathLst>
              </a:custGeom>
              <a:solidFill>
                <a:srgbClr val="FFFFFF"/>
              </a:solidFill>
              <a:ln w="7574" cap="flat">
                <a:solidFill>
                  <a:srgbClr val="213A7F"/>
                </a:solidFill>
                <a:prstDash val="solid"/>
                <a:miter/>
              </a:ln>
            </p:spPr>
            <p:txBody>
              <a:bodyPr rtlCol="0" anchor="ctr"/>
              <a:lstStyle/>
              <a:p>
                <a:endParaRPr lang="en-CH" sz="4000"/>
              </a:p>
            </p:txBody>
          </p:sp>
        </p:grpSp>
        <p:grpSp>
          <p:nvGrpSpPr>
            <p:cNvPr id="218" name="Graphic 4">
              <a:extLst>
                <a:ext uri="{FF2B5EF4-FFF2-40B4-BE49-F238E27FC236}">
                  <a16:creationId xmlns:a16="http://schemas.microsoft.com/office/drawing/2014/main" id="{47287875-C612-B6A8-A154-A750B8115498}"/>
                </a:ext>
              </a:extLst>
            </p:cNvPr>
            <p:cNvGrpSpPr/>
            <p:nvPr/>
          </p:nvGrpSpPr>
          <p:grpSpPr>
            <a:xfrm>
              <a:off x="18174580" y="8096127"/>
              <a:ext cx="293202" cy="1124829"/>
              <a:chOff x="18174580" y="8096127"/>
              <a:chExt cx="293202" cy="1124829"/>
            </a:xfrm>
          </p:grpSpPr>
          <p:sp>
            <p:nvSpPr>
              <p:cNvPr id="219" name="Freeform 218">
                <a:extLst>
                  <a:ext uri="{FF2B5EF4-FFF2-40B4-BE49-F238E27FC236}">
                    <a16:creationId xmlns:a16="http://schemas.microsoft.com/office/drawing/2014/main" id="{684FBC61-7929-9F30-F499-D4CB348D60AD}"/>
                  </a:ext>
                </a:extLst>
              </p:cNvPr>
              <p:cNvSpPr/>
              <p:nvPr/>
            </p:nvSpPr>
            <p:spPr>
              <a:xfrm rot="2">
                <a:off x="18193132" y="8226020"/>
                <a:ext cx="255631" cy="994935"/>
              </a:xfrm>
              <a:custGeom>
                <a:avLst/>
                <a:gdLst>
                  <a:gd name="connsiteX0" fmla="*/ 261593 w 255631"/>
                  <a:gd name="connsiteY0" fmla="*/ 53118 h 994935"/>
                  <a:gd name="connsiteX1" fmla="*/ 5962 w 255631"/>
                  <a:gd name="connsiteY1" fmla="*/ 53118 h 994935"/>
                  <a:gd name="connsiteX2" fmla="*/ 5962 w 255631"/>
                  <a:gd name="connsiteY2" fmla="*/ 875651 h 994935"/>
                  <a:gd name="connsiteX3" fmla="*/ 133816 w 255631"/>
                  <a:gd name="connsiteY3" fmla="*/ 997622 h 994935"/>
                  <a:gd name="connsiteX4" fmla="*/ 261593 w 255631"/>
                  <a:gd name="connsiteY4" fmla="*/ 875651 h 994935"/>
                  <a:gd name="connsiteX5" fmla="*/ 261593 w 255631"/>
                  <a:gd name="connsiteY5" fmla="*/ 53118 h 99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631" h="994935">
                    <a:moveTo>
                      <a:pt x="261593" y="53118"/>
                    </a:moveTo>
                    <a:cubicBezTo>
                      <a:pt x="261593" y="-14124"/>
                      <a:pt x="5962" y="-14124"/>
                      <a:pt x="5962" y="53118"/>
                    </a:cubicBezTo>
                    <a:lnTo>
                      <a:pt x="5962" y="875651"/>
                    </a:lnTo>
                    <a:cubicBezTo>
                      <a:pt x="5962" y="942899"/>
                      <a:pt x="63267" y="997622"/>
                      <a:pt x="133816" y="997622"/>
                    </a:cubicBezTo>
                    <a:cubicBezTo>
                      <a:pt x="204364" y="997622"/>
                      <a:pt x="261593" y="942899"/>
                      <a:pt x="261593" y="875651"/>
                    </a:cubicBezTo>
                    <a:lnTo>
                      <a:pt x="261593" y="53118"/>
                    </a:lnTo>
                    <a:close/>
                  </a:path>
                </a:pathLst>
              </a:custGeom>
              <a:solidFill>
                <a:srgbClr val="F4F6FF"/>
              </a:solidFill>
              <a:ln w="865" cap="rnd">
                <a:solidFill>
                  <a:srgbClr val="000000"/>
                </a:solidFill>
                <a:prstDash val="solid"/>
                <a:round/>
              </a:ln>
            </p:spPr>
            <p:txBody>
              <a:bodyPr rtlCol="0" anchor="ctr"/>
              <a:lstStyle/>
              <a:p>
                <a:endParaRPr lang="en-CH" sz="4000"/>
              </a:p>
            </p:txBody>
          </p:sp>
          <p:sp>
            <p:nvSpPr>
              <p:cNvPr id="220" name="Freeform 219">
                <a:extLst>
                  <a:ext uri="{FF2B5EF4-FFF2-40B4-BE49-F238E27FC236}">
                    <a16:creationId xmlns:a16="http://schemas.microsoft.com/office/drawing/2014/main" id="{055A8DA5-EC2E-A3FA-38F7-205A9D4A4513}"/>
                  </a:ext>
                </a:extLst>
              </p:cNvPr>
              <p:cNvSpPr/>
              <p:nvPr/>
            </p:nvSpPr>
            <p:spPr>
              <a:xfrm rot="2">
                <a:off x="18207533" y="8421225"/>
                <a:ext cx="229124" cy="782211"/>
              </a:xfrm>
              <a:custGeom>
                <a:avLst/>
                <a:gdLst>
                  <a:gd name="connsiteX0" fmla="*/ 233717 w 229124"/>
                  <a:gd name="connsiteY0" fmla="*/ 2752 h 782211"/>
                  <a:gd name="connsiteX1" fmla="*/ 6020 w 229124"/>
                  <a:gd name="connsiteY1" fmla="*/ 2752 h 782211"/>
                  <a:gd name="connsiteX2" fmla="*/ 6020 w 229124"/>
                  <a:gd name="connsiteY2" fmla="*/ 671098 h 782211"/>
                  <a:gd name="connsiteX3" fmla="*/ 119414 w 229124"/>
                  <a:gd name="connsiteY3" fmla="*/ 784963 h 782211"/>
                  <a:gd name="connsiteX4" fmla="*/ 235080 w 229124"/>
                  <a:gd name="connsiteY4" fmla="*/ 671098 h 782211"/>
                  <a:gd name="connsiteX5" fmla="*/ 233717 w 229124"/>
                  <a:gd name="connsiteY5" fmla="*/ 2752 h 782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9124" h="782211">
                    <a:moveTo>
                      <a:pt x="233717" y="2752"/>
                    </a:moveTo>
                    <a:lnTo>
                      <a:pt x="6020" y="2752"/>
                    </a:lnTo>
                    <a:lnTo>
                      <a:pt x="6020" y="671098"/>
                    </a:lnTo>
                    <a:cubicBezTo>
                      <a:pt x="3977" y="732843"/>
                      <a:pt x="56205" y="784963"/>
                      <a:pt x="119414" y="784963"/>
                    </a:cubicBezTo>
                    <a:cubicBezTo>
                      <a:pt x="182620" y="784963"/>
                      <a:pt x="235760" y="744210"/>
                      <a:pt x="235080" y="671098"/>
                    </a:cubicBezTo>
                    <a:lnTo>
                      <a:pt x="233717" y="2752"/>
                    </a:lnTo>
                    <a:close/>
                  </a:path>
                </a:pathLst>
              </a:custGeom>
              <a:solidFill>
                <a:srgbClr val="213A7F"/>
              </a:solidFill>
              <a:ln w="865" cap="rnd">
                <a:solidFill>
                  <a:srgbClr val="330210"/>
                </a:solidFill>
                <a:prstDash val="solid"/>
                <a:round/>
              </a:ln>
            </p:spPr>
            <p:txBody>
              <a:bodyPr rtlCol="0" anchor="ctr"/>
              <a:lstStyle/>
              <a:p>
                <a:endParaRPr lang="en-CH" sz="4000"/>
              </a:p>
            </p:txBody>
          </p:sp>
          <p:sp>
            <p:nvSpPr>
              <p:cNvPr id="221" name="Freeform 220">
                <a:extLst>
                  <a:ext uri="{FF2B5EF4-FFF2-40B4-BE49-F238E27FC236}">
                    <a16:creationId xmlns:a16="http://schemas.microsoft.com/office/drawing/2014/main" id="{687E3A1E-8183-F215-CA95-A1735A52391E}"/>
                  </a:ext>
                </a:extLst>
              </p:cNvPr>
              <p:cNvSpPr/>
              <p:nvPr/>
            </p:nvSpPr>
            <p:spPr>
              <a:xfrm rot="-10799998" flipV="1">
                <a:off x="18208261" y="8421225"/>
                <a:ext cx="227016" cy="373675"/>
              </a:xfrm>
              <a:custGeom>
                <a:avLst/>
                <a:gdLst>
                  <a:gd name="connsiteX0" fmla="*/ 7096 w 227016"/>
                  <a:gd name="connsiteY0" fmla="*/ 2617 h 373675"/>
                  <a:gd name="connsiteX1" fmla="*/ 232979 w 227016"/>
                  <a:gd name="connsiteY1" fmla="*/ 2617 h 373675"/>
                  <a:gd name="connsiteX2" fmla="*/ 232979 w 227016"/>
                  <a:gd name="connsiteY2" fmla="*/ 356585 h 373675"/>
                  <a:gd name="connsiteX3" fmla="*/ 5962 w 227016"/>
                  <a:gd name="connsiteY3" fmla="*/ 356585 h 373675"/>
                  <a:gd name="connsiteX4" fmla="*/ 7096 w 227016"/>
                  <a:gd name="connsiteY4" fmla="*/ 2617 h 373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016" h="373675">
                    <a:moveTo>
                      <a:pt x="7096" y="2617"/>
                    </a:moveTo>
                    <a:lnTo>
                      <a:pt x="232979" y="2617"/>
                    </a:lnTo>
                    <a:lnTo>
                      <a:pt x="232979" y="356585"/>
                    </a:lnTo>
                    <a:cubicBezTo>
                      <a:pt x="157356" y="383500"/>
                      <a:pt x="81585" y="382217"/>
                      <a:pt x="5962" y="356585"/>
                    </a:cubicBezTo>
                    <a:lnTo>
                      <a:pt x="7096" y="2617"/>
                    </a:lnTo>
                    <a:close/>
                  </a:path>
                </a:pathLst>
              </a:custGeom>
              <a:solidFill>
                <a:srgbClr val="213A7F"/>
              </a:solidFill>
              <a:ln w="2982" cap="rnd">
                <a:noFill/>
                <a:prstDash val="solid"/>
                <a:round/>
              </a:ln>
            </p:spPr>
            <p:txBody>
              <a:bodyPr rtlCol="0" anchor="ctr"/>
              <a:lstStyle/>
              <a:p>
                <a:endParaRPr lang="en-CH" sz="4000"/>
              </a:p>
            </p:txBody>
          </p:sp>
          <p:sp>
            <p:nvSpPr>
              <p:cNvPr id="222" name="Freeform 221">
                <a:extLst>
                  <a:ext uri="{FF2B5EF4-FFF2-40B4-BE49-F238E27FC236}">
                    <a16:creationId xmlns:a16="http://schemas.microsoft.com/office/drawing/2014/main" id="{A04052D1-13F0-0878-F095-B0A562E8FB9A}"/>
                  </a:ext>
                </a:extLst>
              </p:cNvPr>
              <p:cNvSpPr/>
              <p:nvPr/>
            </p:nvSpPr>
            <p:spPr>
              <a:xfrm rot="-10799998" flipV="1">
                <a:off x="18193127" y="8225856"/>
                <a:ext cx="257671" cy="84970"/>
              </a:xfrm>
              <a:custGeom>
                <a:avLst/>
                <a:gdLst>
                  <a:gd name="connsiteX0" fmla="*/ 263633 w 257671"/>
                  <a:gd name="connsiteY0" fmla="*/ 44872 h 84970"/>
                  <a:gd name="connsiteX1" fmla="*/ 134798 w 257671"/>
                  <a:gd name="connsiteY1" fmla="*/ 87358 h 84970"/>
                  <a:gd name="connsiteX2" fmla="*/ 5962 w 257671"/>
                  <a:gd name="connsiteY2" fmla="*/ 44872 h 84970"/>
                  <a:gd name="connsiteX3" fmla="*/ 134798 w 257671"/>
                  <a:gd name="connsiteY3" fmla="*/ 2387 h 84970"/>
                  <a:gd name="connsiteX4" fmla="*/ 263633 w 257671"/>
                  <a:gd name="connsiteY4" fmla="*/ 44872 h 84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671" h="84970">
                    <a:moveTo>
                      <a:pt x="263633" y="44872"/>
                    </a:moveTo>
                    <a:cubicBezTo>
                      <a:pt x="263633" y="68336"/>
                      <a:pt x="205952" y="87358"/>
                      <a:pt x="134798" y="87358"/>
                    </a:cubicBezTo>
                    <a:cubicBezTo>
                      <a:pt x="63644" y="87358"/>
                      <a:pt x="5962" y="68336"/>
                      <a:pt x="5962" y="44872"/>
                    </a:cubicBezTo>
                    <a:cubicBezTo>
                      <a:pt x="5962" y="21408"/>
                      <a:pt x="63644" y="2387"/>
                      <a:pt x="134798" y="2387"/>
                    </a:cubicBezTo>
                    <a:cubicBezTo>
                      <a:pt x="205952" y="2387"/>
                      <a:pt x="263633" y="21408"/>
                      <a:pt x="263633" y="44872"/>
                    </a:cubicBezTo>
                    <a:close/>
                  </a:path>
                </a:pathLst>
              </a:custGeom>
              <a:solidFill>
                <a:srgbClr val="F4F6FF"/>
              </a:solidFill>
              <a:ln w="865" cap="rnd">
                <a:solidFill>
                  <a:srgbClr val="000000"/>
                </a:solidFill>
                <a:prstDash val="solid"/>
                <a:round/>
              </a:ln>
            </p:spPr>
            <p:txBody>
              <a:bodyPr rtlCol="0" anchor="ctr"/>
              <a:lstStyle/>
              <a:p>
                <a:endParaRPr lang="en-CH" sz="4000"/>
              </a:p>
            </p:txBody>
          </p:sp>
          <p:sp>
            <p:nvSpPr>
              <p:cNvPr id="223" name="Freeform 222">
                <a:extLst>
                  <a:ext uri="{FF2B5EF4-FFF2-40B4-BE49-F238E27FC236}">
                    <a16:creationId xmlns:a16="http://schemas.microsoft.com/office/drawing/2014/main" id="{1B920501-0BB3-0EA6-0FE9-2F1B1EE8702E}"/>
                  </a:ext>
                </a:extLst>
              </p:cNvPr>
              <p:cNvSpPr/>
              <p:nvPr/>
            </p:nvSpPr>
            <p:spPr>
              <a:xfrm rot="-10799998" flipV="1">
                <a:off x="18208509" y="8238510"/>
                <a:ext cx="229288" cy="58494"/>
              </a:xfrm>
              <a:custGeom>
                <a:avLst/>
                <a:gdLst>
                  <a:gd name="connsiteX0" fmla="*/ 235251 w 229288"/>
                  <a:gd name="connsiteY0" fmla="*/ 31634 h 58494"/>
                  <a:gd name="connsiteX1" fmla="*/ 120606 w 229288"/>
                  <a:gd name="connsiteY1" fmla="*/ 60881 h 58494"/>
                  <a:gd name="connsiteX2" fmla="*/ 5962 w 229288"/>
                  <a:gd name="connsiteY2" fmla="*/ 31634 h 58494"/>
                  <a:gd name="connsiteX3" fmla="*/ 120606 w 229288"/>
                  <a:gd name="connsiteY3" fmla="*/ 2387 h 58494"/>
                  <a:gd name="connsiteX4" fmla="*/ 235251 w 229288"/>
                  <a:gd name="connsiteY4" fmla="*/ 31634 h 5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288" h="58494">
                    <a:moveTo>
                      <a:pt x="235251" y="31634"/>
                    </a:moveTo>
                    <a:cubicBezTo>
                      <a:pt x="235251" y="47786"/>
                      <a:pt x="183923" y="60881"/>
                      <a:pt x="120606" y="60881"/>
                    </a:cubicBezTo>
                    <a:cubicBezTo>
                      <a:pt x="57290" y="60881"/>
                      <a:pt x="5962" y="47786"/>
                      <a:pt x="5962" y="31634"/>
                    </a:cubicBezTo>
                    <a:cubicBezTo>
                      <a:pt x="5962" y="15481"/>
                      <a:pt x="57290" y="2387"/>
                      <a:pt x="120606" y="2387"/>
                    </a:cubicBezTo>
                    <a:cubicBezTo>
                      <a:pt x="183923" y="2387"/>
                      <a:pt x="235251" y="15481"/>
                      <a:pt x="235251" y="31634"/>
                    </a:cubicBezTo>
                    <a:close/>
                  </a:path>
                </a:pathLst>
              </a:custGeom>
              <a:solidFill>
                <a:srgbClr val="F4F6FF"/>
              </a:solidFill>
              <a:ln w="865" cap="rnd">
                <a:solidFill>
                  <a:srgbClr val="000000"/>
                </a:solidFill>
                <a:prstDash val="solid"/>
                <a:round/>
              </a:ln>
            </p:spPr>
            <p:txBody>
              <a:bodyPr rtlCol="0" anchor="ctr"/>
              <a:lstStyle/>
              <a:p>
                <a:endParaRPr lang="en-CH" sz="4000"/>
              </a:p>
            </p:txBody>
          </p:sp>
          <p:sp>
            <p:nvSpPr>
              <p:cNvPr id="224" name="Freeform 223">
                <a:extLst>
                  <a:ext uri="{FF2B5EF4-FFF2-40B4-BE49-F238E27FC236}">
                    <a16:creationId xmlns:a16="http://schemas.microsoft.com/office/drawing/2014/main" id="{69DC6920-CE2C-2ED2-614B-5371C4ED8DC6}"/>
                  </a:ext>
                </a:extLst>
              </p:cNvPr>
              <p:cNvSpPr/>
              <p:nvPr/>
            </p:nvSpPr>
            <p:spPr>
              <a:xfrm rot="-10799998" flipV="1">
                <a:off x="18206233" y="8399067"/>
                <a:ext cx="230194" cy="44964"/>
              </a:xfrm>
              <a:custGeom>
                <a:avLst/>
                <a:gdLst>
                  <a:gd name="connsiteX0" fmla="*/ 120719 w 230194"/>
                  <a:gd name="connsiteY0" fmla="*/ 2490 h 44964"/>
                  <a:gd name="connsiteX1" fmla="*/ 5962 w 230194"/>
                  <a:gd name="connsiteY1" fmla="*/ 25088 h 44964"/>
                  <a:gd name="connsiteX2" fmla="*/ 120719 w 230194"/>
                  <a:gd name="connsiteY2" fmla="*/ 47454 h 44964"/>
                  <a:gd name="connsiteX3" fmla="*/ 236156 w 230194"/>
                  <a:gd name="connsiteY3" fmla="*/ 25088 h 44964"/>
                  <a:gd name="connsiteX4" fmla="*/ 120719 w 230194"/>
                  <a:gd name="connsiteY4" fmla="*/ 2490 h 44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4" h="44964">
                    <a:moveTo>
                      <a:pt x="120719" y="2490"/>
                    </a:moveTo>
                    <a:cubicBezTo>
                      <a:pt x="57056" y="2490"/>
                      <a:pt x="5962" y="12637"/>
                      <a:pt x="5962" y="25088"/>
                    </a:cubicBezTo>
                    <a:cubicBezTo>
                      <a:pt x="5962" y="37598"/>
                      <a:pt x="57056" y="47454"/>
                      <a:pt x="120719" y="47454"/>
                    </a:cubicBezTo>
                    <a:cubicBezTo>
                      <a:pt x="184379" y="47454"/>
                      <a:pt x="236156" y="37306"/>
                      <a:pt x="236156" y="25088"/>
                    </a:cubicBezTo>
                    <a:cubicBezTo>
                      <a:pt x="236156" y="12637"/>
                      <a:pt x="184379" y="2490"/>
                      <a:pt x="120719" y="2490"/>
                    </a:cubicBezTo>
                    <a:close/>
                  </a:path>
                </a:pathLst>
              </a:custGeom>
              <a:solidFill>
                <a:srgbClr val="6577A9"/>
              </a:solidFill>
              <a:ln w="2982" cap="rnd">
                <a:noFill/>
                <a:prstDash val="solid"/>
                <a:round/>
              </a:ln>
            </p:spPr>
            <p:txBody>
              <a:bodyPr rtlCol="0" anchor="ctr"/>
              <a:lstStyle/>
              <a:p>
                <a:endParaRPr lang="en-CH" sz="4000"/>
              </a:p>
            </p:txBody>
          </p:sp>
          <p:sp>
            <p:nvSpPr>
              <p:cNvPr id="225" name="Freeform 224">
                <a:extLst>
                  <a:ext uri="{FF2B5EF4-FFF2-40B4-BE49-F238E27FC236}">
                    <a16:creationId xmlns:a16="http://schemas.microsoft.com/office/drawing/2014/main" id="{962ECBAA-C525-DFAA-0F85-DD279F447CE1}"/>
                  </a:ext>
                </a:extLst>
              </p:cNvPr>
              <p:cNvSpPr/>
              <p:nvPr/>
            </p:nvSpPr>
            <p:spPr>
              <a:xfrm rot="2">
                <a:off x="18174586" y="8139047"/>
                <a:ext cx="292268" cy="161077"/>
              </a:xfrm>
              <a:custGeom>
                <a:avLst/>
                <a:gdLst>
                  <a:gd name="connsiteX0" fmla="*/ 5962 w 292268"/>
                  <a:gd name="connsiteY0" fmla="*/ 2354 h 161077"/>
                  <a:gd name="connsiteX1" fmla="*/ 298231 w 292268"/>
                  <a:gd name="connsiteY1" fmla="*/ 2354 h 161077"/>
                  <a:gd name="connsiteX2" fmla="*/ 298231 w 292268"/>
                  <a:gd name="connsiteY2" fmla="*/ 163432 h 161077"/>
                  <a:gd name="connsiteX3" fmla="*/ 5962 w 292268"/>
                  <a:gd name="connsiteY3" fmla="*/ 163432 h 161077"/>
                </a:gdLst>
                <a:ahLst/>
                <a:cxnLst>
                  <a:cxn ang="0">
                    <a:pos x="connsiteX0" y="connsiteY0"/>
                  </a:cxn>
                  <a:cxn ang="0">
                    <a:pos x="connsiteX1" y="connsiteY1"/>
                  </a:cxn>
                  <a:cxn ang="0">
                    <a:pos x="connsiteX2" y="connsiteY2"/>
                  </a:cxn>
                  <a:cxn ang="0">
                    <a:pos x="connsiteX3" y="connsiteY3"/>
                  </a:cxn>
                </a:cxnLst>
                <a:rect l="l" t="t" r="r" b="b"/>
                <a:pathLst>
                  <a:path w="292268" h="161077">
                    <a:moveTo>
                      <a:pt x="5962" y="2354"/>
                    </a:moveTo>
                    <a:lnTo>
                      <a:pt x="298231" y="2354"/>
                    </a:lnTo>
                    <a:lnTo>
                      <a:pt x="298231" y="163432"/>
                    </a:lnTo>
                    <a:lnTo>
                      <a:pt x="5962" y="163432"/>
                    </a:lnTo>
                    <a:close/>
                  </a:path>
                </a:pathLst>
              </a:custGeom>
              <a:solidFill>
                <a:srgbClr val="213A7F"/>
              </a:solidFill>
              <a:ln w="2982" cap="rnd">
                <a:noFill/>
                <a:prstDash val="solid"/>
                <a:round/>
              </a:ln>
            </p:spPr>
            <p:txBody>
              <a:bodyPr rtlCol="0" anchor="ctr"/>
              <a:lstStyle/>
              <a:p>
                <a:endParaRPr lang="en-CH" sz="4000"/>
              </a:p>
            </p:txBody>
          </p:sp>
          <p:sp>
            <p:nvSpPr>
              <p:cNvPr id="226" name="Freeform 225">
                <a:extLst>
                  <a:ext uri="{FF2B5EF4-FFF2-40B4-BE49-F238E27FC236}">
                    <a16:creationId xmlns:a16="http://schemas.microsoft.com/office/drawing/2014/main" id="{9565F1B3-14E1-2ED5-8532-986D30C1EF02}"/>
                  </a:ext>
                </a:extLst>
              </p:cNvPr>
              <p:cNvSpPr/>
              <p:nvPr/>
            </p:nvSpPr>
            <p:spPr>
              <a:xfrm rot="-10799998" flipV="1">
                <a:off x="18174587" y="8256472"/>
                <a:ext cx="292268" cy="82579"/>
              </a:xfrm>
              <a:custGeom>
                <a:avLst/>
                <a:gdLst>
                  <a:gd name="connsiteX0" fmla="*/ 298231 w 292268"/>
                  <a:gd name="connsiteY0" fmla="*/ 43697 h 82579"/>
                  <a:gd name="connsiteX1" fmla="*/ 152096 w 292268"/>
                  <a:gd name="connsiteY1" fmla="*/ 84987 h 82579"/>
                  <a:gd name="connsiteX2" fmla="*/ 5962 w 292268"/>
                  <a:gd name="connsiteY2" fmla="*/ 43697 h 82579"/>
                  <a:gd name="connsiteX3" fmla="*/ 152096 w 292268"/>
                  <a:gd name="connsiteY3" fmla="*/ 2407 h 82579"/>
                  <a:gd name="connsiteX4" fmla="*/ 298231 w 292268"/>
                  <a:gd name="connsiteY4" fmla="*/ 43697 h 8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268" h="82579">
                    <a:moveTo>
                      <a:pt x="298231" y="43697"/>
                    </a:moveTo>
                    <a:cubicBezTo>
                      <a:pt x="298231" y="66500"/>
                      <a:pt x="232804" y="84987"/>
                      <a:pt x="152096" y="84987"/>
                    </a:cubicBezTo>
                    <a:cubicBezTo>
                      <a:pt x="71389" y="84987"/>
                      <a:pt x="5962" y="66500"/>
                      <a:pt x="5962" y="43697"/>
                    </a:cubicBezTo>
                    <a:cubicBezTo>
                      <a:pt x="5962" y="20893"/>
                      <a:pt x="71389" y="2407"/>
                      <a:pt x="152096" y="2407"/>
                    </a:cubicBezTo>
                    <a:cubicBezTo>
                      <a:pt x="232804" y="2407"/>
                      <a:pt x="298231" y="20893"/>
                      <a:pt x="298231" y="43697"/>
                    </a:cubicBezTo>
                    <a:close/>
                  </a:path>
                </a:pathLst>
              </a:custGeom>
              <a:solidFill>
                <a:srgbClr val="213A7F"/>
              </a:solidFill>
              <a:ln w="2982" cap="rnd">
                <a:noFill/>
                <a:prstDash val="solid"/>
                <a:round/>
              </a:ln>
            </p:spPr>
            <p:txBody>
              <a:bodyPr rtlCol="0" anchor="ctr"/>
              <a:lstStyle/>
              <a:p>
                <a:endParaRPr lang="en-CH" sz="4000"/>
              </a:p>
            </p:txBody>
          </p:sp>
          <p:sp>
            <p:nvSpPr>
              <p:cNvPr id="227" name="Freeform 226">
                <a:extLst>
                  <a:ext uri="{FF2B5EF4-FFF2-40B4-BE49-F238E27FC236}">
                    <a16:creationId xmlns:a16="http://schemas.microsoft.com/office/drawing/2014/main" id="{F2D6959E-1F3F-F741-B82A-7030D356D3A3}"/>
                  </a:ext>
                </a:extLst>
              </p:cNvPr>
              <p:cNvSpPr/>
              <p:nvPr/>
            </p:nvSpPr>
            <p:spPr>
              <a:xfrm rot="5399998" flipV="1">
                <a:off x="18112621" y="8198445"/>
                <a:ext cx="144972" cy="3047"/>
              </a:xfrm>
              <a:custGeom>
                <a:avLst/>
                <a:gdLst>
                  <a:gd name="connsiteX0" fmla="*/ 5962 w 144972"/>
                  <a:gd name="connsiteY0" fmla="*/ 2340 h 3047"/>
                  <a:gd name="connsiteX1" fmla="*/ 150934 w 144972"/>
                  <a:gd name="connsiteY1" fmla="*/ 2340 h 3047"/>
                </a:gdLst>
                <a:ahLst/>
                <a:cxnLst>
                  <a:cxn ang="0">
                    <a:pos x="connsiteX0" y="connsiteY0"/>
                  </a:cxn>
                  <a:cxn ang="0">
                    <a:pos x="connsiteX1" y="connsiteY1"/>
                  </a:cxn>
                </a:cxnLst>
                <a:rect l="l" t="t" r="r" b="b"/>
                <a:pathLst>
                  <a:path w="144972" h="3047">
                    <a:moveTo>
                      <a:pt x="5962" y="2340"/>
                    </a:moveTo>
                    <a:lnTo>
                      <a:pt x="150934" y="2340"/>
                    </a:lnTo>
                  </a:path>
                </a:pathLst>
              </a:custGeom>
              <a:noFill/>
              <a:ln w="6830" cap="flat">
                <a:solidFill>
                  <a:srgbClr val="8DACDF"/>
                </a:solidFill>
                <a:prstDash val="solid"/>
                <a:round/>
              </a:ln>
            </p:spPr>
            <p:txBody>
              <a:bodyPr rtlCol="0" anchor="ctr"/>
              <a:lstStyle/>
              <a:p>
                <a:endParaRPr lang="en-CH" sz="4000"/>
              </a:p>
            </p:txBody>
          </p:sp>
          <p:sp>
            <p:nvSpPr>
              <p:cNvPr id="228" name="Freeform 227">
                <a:extLst>
                  <a:ext uri="{FF2B5EF4-FFF2-40B4-BE49-F238E27FC236}">
                    <a16:creationId xmlns:a16="http://schemas.microsoft.com/office/drawing/2014/main" id="{AABA3D4A-2F51-C8C9-BFA2-69C558273FFA}"/>
                  </a:ext>
                </a:extLst>
              </p:cNvPr>
              <p:cNvSpPr/>
              <p:nvPr/>
            </p:nvSpPr>
            <p:spPr>
              <a:xfrm rot="5399998" flipV="1">
                <a:off x="18171323" y="8206552"/>
                <a:ext cx="156402" cy="3047"/>
              </a:xfrm>
              <a:custGeom>
                <a:avLst/>
                <a:gdLst>
                  <a:gd name="connsiteX0" fmla="*/ 5962 w 156402"/>
                  <a:gd name="connsiteY0" fmla="*/ 2345 h 3047"/>
                  <a:gd name="connsiteX1" fmla="*/ 162364 w 156402"/>
                  <a:gd name="connsiteY1" fmla="*/ 2345 h 3047"/>
                </a:gdLst>
                <a:ahLst/>
                <a:cxnLst>
                  <a:cxn ang="0">
                    <a:pos x="connsiteX0" y="connsiteY0"/>
                  </a:cxn>
                  <a:cxn ang="0">
                    <a:pos x="connsiteX1" y="connsiteY1"/>
                  </a:cxn>
                </a:cxnLst>
                <a:rect l="l" t="t" r="r" b="b"/>
                <a:pathLst>
                  <a:path w="156402" h="3047">
                    <a:moveTo>
                      <a:pt x="5962" y="2345"/>
                    </a:moveTo>
                    <a:lnTo>
                      <a:pt x="162364" y="2345"/>
                    </a:lnTo>
                  </a:path>
                </a:pathLst>
              </a:custGeom>
              <a:noFill/>
              <a:ln w="6830" cap="flat">
                <a:solidFill>
                  <a:srgbClr val="8DACDF"/>
                </a:solidFill>
                <a:prstDash val="solid"/>
                <a:round/>
              </a:ln>
            </p:spPr>
            <p:txBody>
              <a:bodyPr rtlCol="0" anchor="ctr"/>
              <a:lstStyle/>
              <a:p>
                <a:endParaRPr lang="en-CH" sz="4000"/>
              </a:p>
            </p:txBody>
          </p:sp>
          <p:sp>
            <p:nvSpPr>
              <p:cNvPr id="229" name="Freeform 228">
                <a:extLst>
                  <a:ext uri="{FF2B5EF4-FFF2-40B4-BE49-F238E27FC236}">
                    <a16:creationId xmlns:a16="http://schemas.microsoft.com/office/drawing/2014/main" id="{D19DBF96-3E6F-9619-DEB5-A8F04BFCE002}"/>
                  </a:ext>
                </a:extLst>
              </p:cNvPr>
              <p:cNvSpPr/>
              <p:nvPr/>
            </p:nvSpPr>
            <p:spPr>
              <a:xfrm rot="5399998" flipV="1">
                <a:off x="18227038" y="8203374"/>
                <a:ext cx="173663" cy="3047"/>
              </a:xfrm>
              <a:custGeom>
                <a:avLst/>
                <a:gdLst>
                  <a:gd name="connsiteX0" fmla="*/ 5962 w 173663"/>
                  <a:gd name="connsiteY0" fmla="*/ 2343 h 3047"/>
                  <a:gd name="connsiteX1" fmla="*/ 179626 w 173663"/>
                  <a:gd name="connsiteY1" fmla="*/ 2343 h 3047"/>
                </a:gdLst>
                <a:ahLst/>
                <a:cxnLst>
                  <a:cxn ang="0">
                    <a:pos x="connsiteX0" y="connsiteY0"/>
                  </a:cxn>
                  <a:cxn ang="0">
                    <a:pos x="connsiteX1" y="connsiteY1"/>
                  </a:cxn>
                </a:cxnLst>
                <a:rect l="l" t="t" r="r" b="b"/>
                <a:pathLst>
                  <a:path w="173663" h="3047">
                    <a:moveTo>
                      <a:pt x="5962" y="2343"/>
                    </a:moveTo>
                    <a:lnTo>
                      <a:pt x="179626" y="2343"/>
                    </a:lnTo>
                  </a:path>
                </a:pathLst>
              </a:custGeom>
              <a:noFill/>
              <a:ln w="6830" cap="flat">
                <a:solidFill>
                  <a:srgbClr val="8DACDF"/>
                </a:solidFill>
                <a:prstDash val="solid"/>
                <a:round/>
              </a:ln>
            </p:spPr>
            <p:txBody>
              <a:bodyPr rtlCol="0" anchor="ctr"/>
              <a:lstStyle/>
              <a:p>
                <a:endParaRPr lang="en-CH" sz="4000"/>
              </a:p>
            </p:txBody>
          </p:sp>
          <p:sp>
            <p:nvSpPr>
              <p:cNvPr id="230" name="Freeform 229">
                <a:extLst>
                  <a:ext uri="{FF2B5EF4-FFF2-40B4-BE49-F238E27FC236}">
                    <a16:creationId xmlns:a16="http://schemas.microsoft.com/office/drawing/2014/main" id="{3526500B-46F8-92B8-BFFB-49E345F9CDC1}"/>
                  </a:ext>
                </a:extLst>
              </p:cNvPr>
              <p:cNvSpPr/>
              <p:nvPr/>
            </p:nvSpPr>
            <p:spPr>
              <a:xfrm rot="5399998" flipV="1">
                <a:off x="18309055" y="8204452"/>
                <a:ext cx="164507" cy="3047"/>
              </a:xfrm>
              <a:custGeom>
                <a:avLst/>
                <a:gdLst>
                  <a:gd name="connsiteX0" fmla="*/ 5962 w 164507"/>
                  <a:gd name="connsiteY0" fmla="*/ 2344 h 3047"/>
                  <a:gd name="connsiteX1" fmla="*/ 170470 w 164507"/>
                  <a:gd name="connsiteY1" fmla="*/ 2344 h 3047"/>
                </a:gdLst>
                <a:ahLst/>
                <a:cxnLst>
                  <a:cxn ang="0">
                    <a:pos x="connsiteX0" y="connsiteY0"/>
                  </a:cxn>
                  <a:cxn ang="0">
                    <a:pos x="connsiteX1" y="connsiteY1"/>
                  </a:cxn>
                </a:cxnLst>
                <a:rect l="l" t="t" r="r" b="b"/>
                <a:pathLst>
                  <a:path w="164507" h="3047">
                    <a:moveTo>
                      <a:pt x="5962" y="2344"/>
                    </a:moveTo>
                    <a:lnTo>
                      <a:pt x="170470" y="2344"/>
                    </a:lnTo>
                  </a:path>
                </a:pathLst>
              </a:custGeom>
              <a:noFill/>
              <a:ln w="6830" cap="flat">
                <a:solidFill>
                  <a:srgbClr val="8DACDF"/>
                </a:solidFill>
                <a:prstDash val="solid"/>
                <a:round/>
              </a:ln>
            </p:spPr>
            <p:txBody>
              <a:bodyPr rtlCol="0" anchor="ctr"/>
              <a:lstStyle/>
              <a:p>
                <a:endParaRPr lang="en-CH" sz="4000"/>
              </a:p>
            </p:txBody>
          </p:sp>
          <p:sp>
            <p:nvSpPr>
              <p:cNvPr id="231" name="Freeform 230">
                <a:extLst>
                  <a:ext uri="{FF2B5EF4-FFF2-40B4-BE49-F238E27FC236}">
                    <a16:creationId xmlns:a16="http://schemas.microsoft.com/office/drawing/2014/main" id="{1770A472-7DFE-1399-AA1D-FCC7CE8BA15A}"/>
                  </a:ext>
                </a:extLst>
              </p:cNvPr>
              <p:cNvSpPr/>
              <p:nvPr/>
            </p:nvSpPr>
            <p:spPr>
              <a:xfrm rot="5399998" flipV="1">
                <a:off x="18122500" y="8199659"/>
                <a:ext cx="148675" cy="3047"/>
              </a:xfrm>
              <a:custGeom>
                <a:avLst/>
                <a:gdLst>
                  <a:gd name="connsiteX0" fmla="*/ 5962 w 148675"/>
                  <a:gd name="connsiteY0" fmla="*/ 2341 h 3047"/>
                  <a:gd name="connsiteX1" fmla="*/ 154637 w 148675"/>
                  <a:gd name="connsiteY1" fmla="*/ 2341 h 3047"/>
                </a:gdLst>
                <a:ahLst/>
                <a:cxnLst>
                  <a:cxn ang="0">
                    <a:pos x="connsiteX0" y="connsiteY0"/>
                  </a:cxn>
                  <a:cxn ang="0">
                    <a:pos x="connsiteX1" y="connsiteY1"/>
                  </a:cxn>
                </a:cxnLst>
                <a:rect l="l" t="t" r="r" b="b"/>
                <a:pathLst>
                  <a:path w="148675" h="3047">
                    <a:moveTo>
                      <a:pt x="5962" y="2341"/>
                    </a:moveTo>
                    <a:lnTo>
                      <a:pt x="154637" y="2341"/>
                    </a:lnTo>
                  </a:path>
                </a:pathLst>
              </a:custGeom>
              <a:noFill/>
              <a:ln w="6830" cap="flat">
                <a:solidFill>
                  <a:srgbClr val="8DACDF"/>
                </a:solidFill>
                <a:prstDash val="solid"/>
                <a:round/>
              </a:ln>
            </p:spPr>
            <p:txBody>
              <a:bodyPr rtlCol="0" anchor="ctr"/>
              <a:lstStyle/>
              <a:p>
                <a:endParaRPr lang="en-CH" sz="4000"/>
              </a:p>
            </p:txBody>
          </p:sp>
          <p:sp>
            <p:nvSpPr>
              <p:cNvPr id="232" name="Freeform 231">
                <a:extLst>
                  <a:ext uri="{FF2B5EF4-FFF2-40B4-BE49-F238E27FC236}">
                    <a16:creationId xmlns:a16="http://schemas.microsoft.com/office/drawing/2014/main" id="{166852FB-48D5-2FDE-CC58-C0E1D99A939C}"/>
                  </a:ext>
                </a:extLst>
              </p:cNvPr>
              <p:cNvSpPr/>
              <p:nvPr/>
            </p:nvSpPr>
            <p:spPr>
              <a:xfrm rot="5390308" flipV="1">
                <a:off x="18180823" y="8205472"/>
                <a:ext cx="161186" cy="3047"/>
              </a:xfrm>
              <a:custGeom>
                <a:avLst/>
                <a:gdLst>
                  <a:gd name="connsiteX0" fmla="*/ 5962 w 161186"/>
                  <a:gd name="connsiteY0" fmla="*/ 2345 h 3047"/>
                  <a:gd name="connsiteX1" fmla="*/ 167149 w 161186"/>
                  <a:gd name="connsiteY1" fmla="*/ 2345 h 3047"/>
                </a:gdLst>
                <a:ahLst/>
                <a:cxnLst>
                  <a:cxn ang="0">
                    <a:pos x="connsiteX0" y="connsiteY0"/>
                  </a:cxn>
                  <a:cxn ang="0">
                    <a:pos x="connsiteX1" y="connsiteY1"/>
                  </a:cxn>
                </a:cxnLst>
                <a:rect l="l" t="t" r="r" b="b"/>
                <a:pathLst>
                  <a:path w="161186" h="3047">
                    <a:moveTo>
                      <a:pt x="5962" y="2345"/>
                    </a:moveTo>
                    <a:lnTo>
                      <a:pt x="167149" y="2345"/>
                    </a:lnTo>
                  </a:path>
                </a:pathLst>
              </a:custGeom>
              <a:noFill/>
              <a:ln w="6830" cap="flat">
                <a:solidFill>
                  <a:srgbClr val="8DACDF"/>
                </a:solidFill>
                <a:prstDash val="solid"/>
                <a:round/>
              </a:ln>
            </p:spPr>
            <p:txBody>
              <a:bodyPr rtlCol="0" anchor="ctr"/>
              <a:lstStyle/>
              <a:p>
                <a:endParaRPr lang="en-CH" sz="4000"/>
              </a:p>
            </p:txBody>
          </p:sp>
          <p:sp>
            <p:nvSpPr>
              <p:cNvPr id="233" name="Freeform 232">
                <a:extLst>
                  <a:ext uri="{FF2B5EF4-FFF2-40B4-BE49-F238E27FC236}">
                    <a16:creationId xmlns:a16="http://schemas.microsoft.com/office/drawing/2014/main" id="{F67F1E15-2C63-3971-31BF-1D135496BB4C}"/>
                  </a:ext>
                </a:extLst>
              </p:cNvPr>
              <p:cNvSpPr/>
              <p:nvPr/>
            </p:nvSpPr>
            <p:spPr>
              <a:xfrm rot="5399998" flipV="1">
                <a:off x="18242762" y="8207850"/>
                <a:ext cx="165528" cy="3047"/>
              </a:xfrm>
              <a:custGeom>
                <a:avLst/>
                <a:gdLst>
                  <a:gd name="connsiteX0" fmla="*/ 5962 w 165528"/>
                  <a:gd name="connsiteY0" fmla="*/ 2346 h 3047"/>
                  <a:gd name="connsiteX1" fmla="*/ 171491 w 165528"/>
                  <a:gd name="connsiteY1" fmla="*/ 2346 h 3047"/>
                </a:gdLst>
                <a:ahLst/>
                <a:cxnLst>
                  <a:cxn ang="0">
                    <a:pos x="connsiteX0" y="connsiteY0"/>
                  </a:cxn>
                  <a:cxn ang="0">
                    <a:pos x="connsiteX1" y="connsiteY1"/>
                  </a:cxn>
                </a:cxnLst>
                <a:rect l="l" t="t" r="r" b="b"/>
                <a:pathLst>
                  <a:path w="165528" h="3047">
                    <a:moveTo>
                      <a:pt x="5962" y="2346"/>
                    </a:moveTo>
                    <a:lnTo>
                      <a:pt x="171491" y="2346"/>
                    </a:lnTo>
                  </a:path>
                </a:pathLst>
              </a:custGeom>
              <a:noFill/>
              <a:ln w="6830" cap="flat">
                <a:solidFill>
                  <a:srgbClr val="8DACDF"/>
                </a:solidFill>
                <a:prstDash val="solid"/>
                <a:round/>
              </a:ln>
            </p:spPr>
            <p:txBody>
              <a:bodyPr rtlCol="0" anchor="ctr"/>
              <a:lstStyle/>
              <a:p>
                <a:endParaRPr lang="en-CH" sz="4000"/>
              </a:p>
            </p:txBody>
          </p:sp>
          <p:sp>
            <p:nvSpPr>
              <p:cNvPr id="234" name="Freeform 233">
                <a:extLst>
                  <a:ext uri="{FF2B5EF4-FFF2-40B4-BE49-F238E27FC236}">
                    <a16:creationId xmlns:a16="http://schemas.microsoft.com/office/drawing/2014/main" id="{8CEA54CC-9017-2EA9-F9FE-9ACB9B0142DE}"/>
                  </a:ext>
                </a:extLst>
              </p:cNvPr>
              <p:cNvSpPr/>
              <p:nvPr/>
            </p:nvSpPr>
            <p:spPr>
              <a:xfrm rot="5399998" flipV="1">
                <a:off x="18320030" y="8202278"/>
                <a:ext cx="165411" cy="3047"/>
              </a:xfrm>
              <a:custGeom>
                <a:avLst/>
                <a:gdLst>
                  <a:gd name="connsiteX0" fmla="*/ 5962 w 165411"/>
                  <a:gd name="connsiteY0" fmla="*/ 2343 h 3047"/>
                  <a:gd name="connsiteX1" fmla="*/ 171374 w 165411"/>
                  <a:gd name="connsiteY1" fmla="*/ 2343 h 3047"/>
                </a:gdLst>
                <a:ahLst/>
                <a:cxnLst>
                  <a:cxn ang="0">
                    <a:pos x="connsiteX0" y="connsiteY0"/>
                  </a:cxn>
                  <a:cxn ang="0">
                    <a:pos x="connsiteX1" y="connsiteY1"/>
                  </a:cxn>
                </a:cxnLst>
                <a:rect l="l" t="t" r="r" b="b"/>
                <a:pathLst>
                  <a:path w="165411" h="3047">
                    <a:moveTo>
                      <a:pt x="5962" y="2343"/>
                    </a:moveTo>
                    <a:lnTo>
                      <a:pt x="171374" y="2343"/>
                    </a:lnTo>
                  </a:path>
                </a:pathLst>
              </a:custGeom>
              <a:noFill/>
              <a:ln w="6830" cap="flat">
                <a:solidFill>
                  <a:srgbClr val="8DACDF"/>
                </a:solidFill>
                <a:prstDash val="solid"/>
                <a:round/>
              </a:ln>
            </p:spPr>
            <p:txBody>
              <a:bodyPr rtlCol="0" anchor="ctr"/>
              <a:lstStyle/>
              <a:p>
                <a:endParaRPr lang="en-CH" sz="4000"/>
              </a:p>
            </p:txBody>
          </p:sp>
          <p:sp>
            <p:nvSpPr>
              <p:cNvPr id="235" name="Freeform 234">
                <a:extLst>
                  <a:ext uri="{FF2B5EF4-FFF2-40B4-BE49-F238E27FC236}">
                    <a16:creationId xmlns:a16="http://schemas.microsoft.com/office/drawing/2014/main" id="{EDDD1884-9B9C-4FFD-84AD-D5BA017EC0FC}"/>
                  </a:ext>
                </a:extLst>
              </p:cNvPr>
              <p:cNvSpPr/>
              <p:nvPr/>
            </p:nvSpPr>
            <p:spPr>
              <a:xfrm rot="5399998" flipV="1">
                <a:off x="18134038" y="8200666"/>
                <a:ext cx="150278" cy="3047"/>
              </a:xfrm>
              <a:custGeom>
                <a:avLst/>
                <a:gdLst>
                  <a:gd name="connsiteX0" fmla="*/ 5962 w 150278"/>
                  <a:gd name="connsiteY0" fmla="*/ 2342 h 3047"/>
                  <a:gd name="connsiteX1" fmla="*/ 156241 w 150278"/>
                  <a:gd name="connsiteY1" fmla="*/ 2342 h 3047"/>
                </a:gdLst>
                <a:ahLst/>
                <a:cxnLst>
                  <a:cxn ang="0">
                    <a:pos x="connsiteX0" y="connsiteY0"/>
                  </a:cxn>
                  <a:cxn ang="0">
                    <a:pos x="connsiteX1" y="connsiteY1"/>
                  </a:cxn>
                </a:cxnLst>
                <a:rect l="l" t="t" r="r" b="b"/>
                <a:pathLst>
                  <a:path w="150278" h="3047">
                    <a:moveTo>
                      <a:pt x="5962" y="2342"/>
                    </a:moveTo>
                    <a:lnTo>
                      <a:pt x="156241" y="2342"/>
                    </a:lnTo>
                  </a:path>
                </a:pathLst>
              </a:custGeom>
              <a:noFill/>
              <a:ln w="6830" cap="flat">
                <a:solidFill>
                  <a:srgbClr val="8DACDF"/>
                </a:solidFill>
                <a:prstDash val="solid"/>
                <a:round/>
              </a:ln>
            </p:spPr>
            <p:txBody>
              <a:bodyPr rtlCol="0" anchor="ctr"/>
              <a:lstStyle/>
              <a:p>
                <a:endParaRPr lang="en-CH" sz="4000"/>
              </a:p>
            </p:txBody>
          </p:sp>
          <p:sp>
            <p:nvSpPr>
              <p:cNvPr id="236" name="Freeform 235">
                <a:extLst>
                  <a:ext uri="{FF2B5EF4-FFF2-40B4-BE49-F238E27FC236}">
                    <a16:creationId xmlns:a16="http://schemas.microsoft.com/office/drawing/2014/main" id="{A1C498C4-0A25-E820-35D2-9795C5892A5C}"/>
                  </a:ext>
                </a:extLst>
              </p:cNvPr>
              <p:cNvSpPr/>
              <p:nvPr/>
            </p:nvSpPr>
            <p:spPr>
              <a:xfrm rot="5399998" flipV="1">
                <a:off x="18207466" y="8220887"/>
                <a:ext cx="132113" cy="3047"/>
              </a:xfrm>
              <a:custGeom>
                <a:avLst/>
                <a:gdLst>
                  <a:gd name="connsiteX0" fmla="*/ 5962 w 132113"/>
                  <a:gd name="connsiteY0" fmla="*/ 2355 h 3047"/>
                  <a:gd name="connsiteX1" fmla="*/ 138076 w 132113"/>
                  <a:gd name="connsiteY1" fmla="*/ 2355 h 3047"/>
                </a:gdLst>
                <a:ahLst/>
                <a:cxnLst>
                  <a:cxn ang="0">
                    <a:pos x="connsiteX0" y="connsiteY0"/>
                  </a:cxn>
                  <a:cxn ang="0">
                    <a:pos x="connsiteX1" y="connsiteY1"/>
                  </a:cxn>
                </a:cxnLst>
                <a:rect l="l" t="t" r="r" b="b"/>
                <a:pathLst>
                  <a:path w="132113" h="3047">
                    <a:moveTo>
                      <a:pt x="5962" y="2355"/>
                    </a:moveTo>
                    <a:lnTo>
                      <a:pt x="138076" y="2355"/>
                    </a:lnTo>
                  </a:path>
                </a:pathLst>
              </a:custGeom>
              <a:noFill/>
              <a:ln w="5935" cap="flat">
                <a:solidFill>
                  <a:srgbClr val="8DACDF"/>
                </a:solidFill>
                <a:prstDash val="solid"/>
                <a:round/>
              </a:ln>
            </p:spPr>
            <p:txBody>
              <a:bodyPr rtlCol="0" anchor="ctr"/>
              <a:lstStyle/>
              <a:p>
                <a:endParaRPr lang="en-CH" sz="4000"/>
              </a:p>
            </p:txBody>
          </p:sp>
          <p:sp>
            <p:nvSpPr>
              <p:cNvPr id="237" name="Freeform 236">
                <a:extLst>
                  <a:ext uri="{FF2B5EF4-FFF2-40B4-BE49-F238E27FC236}">
                    <a16:creationId xmlns:a16="http://schemas.microsoft.com/office/drawing/2014/main" id="{CEB8E239-33C3-D62C-7A9F-21BA22DB87C2}"/>
                  </a:ext>
                </a:extLst>
              </p:cNvPr>
              <p:cNvSpPr/>
              <p:nvPr/>
            </p:nvSpPr>
            <p:spPr>
              <a:xfrm rot="5399998" flipV="1">
                <a:off x="18254273" y="8208113"/>
                <a:ext cx="167336" cy="3047"/>
              </a:xfrm>
              <a:custGeom>
                <a:avLst/>
                <a:gdLst>
                  <a:gd name="connsiteX0" fmla="*/ 5962 w 167336"/>
                  <a:gd name="connsiteY0" fmla="*/ 2347 h 3047"/>
                  <a:gd name="connsiteX1" fmla="*/ 173298 w 167336"/>
                  <a:gd name="connsiteY1" fmla="*/ 2347 h 3047"/>
                </a:gdLst>
                <a:ahLst/>
                <a:cxnLst>
                  <a:cxn ang="0">
                    <a:pos x="connsiteX0" y="connsiteY0"/>
                  </a:cxn>
                  <a:cxn ang="0">
                    <a:pos x="connsiteX1" y="connsiteY1"/>
                  </a:cxn>
                </a:cxnLst>
                <a:rect l="l" t="t" r="r" b="b"/>
                <a:pathLst>
                  <a:path w="167336" h="3047">
                    <a:moveTo>
                      <a:pt x="5962" y="2347"/>
                    </a:moveTo>
                    <a:lnTo>
                      <a:pt x="173298" y="2347"/>
                    </a:lnTo>
                  </a:path>
                </a:pathLst>
              </a:custGeom>
              <a:noFill/>
              <a:ln w="6830" cap="flat">
                <a:solidFill>
                  <a:srgbClr val="8DACDF"/>
                </a:solidFill>
                <a:prstDash val="solid"/>
                <a:round/>
              </a:ln>
            </p:spPr>
            <p:txBody>
              <a:bodyPr rtlCol="0" anchor="ctr"/>
              <a:lstStyle/>
              <a:p>
                <a:endParaRPr lang="en-CH" sz="4000"/>
              </a:p>
            </p:txBody>
          </p:sp>
          <p:sp>
            <p:nvSpPr>
              <p:cNvPr id="238" name="Freeform 237">
                <a:extLst>
                  <a:ext uri="{FF2B5EF4-FFF2-40B4-BE49-F238E27FC236}">
                    <a16:creationId xmlns:a16="http://schemas.microsoft.com/office/drawing/2014/main" id="{783F44A2-4379-4CC5-A97B-B66CF6FD9177}"/>
                  </a:ext>
                </a:extLst>
              </p:cNvPr>
              <p:cNvSpPr/>
              <p:nvPr/>
            </p:nvSpPr>
            <p:spPr>
              <a:xfrm rot="5399998" flipV="1">
                <a:off x="18334802" y="8200282"/>
                <a:ext cx="160542" cy="3047"/>
              </a:xfrm>
              <a:custGeom>
                <a:avLst/>
                <a:gdLst>
                  <a:gd name="connsiteX0" fmla="*/ 5962 w 160542"/>
                  <a:gd name="connsiteY0" fmla="*/ 2341 h 3047"/>
                  <a:gd name="connsiteX1" fmla="*/ 166505 w 160542"/>
                  <a:gd name="connsiteY1" fmla="*/ 2341 h 3047"/>
                </a:gdLst>
                <a:ahLst/>
                <a:cxnLst>
                  <a:cxn ang="0">
                    <a:pos x="connsiteX0" y="connsiteY0"/>
                  </a:cxn>
                  <a:cxn ang="0">
                    <a:pos x="connsiteX1" y="connsiteY1"/>
                  </a:cxn>
                </a:cxnLst>
                <a:rect l="l" t="t" r="r" b="b"/>
                <a:pathLst>
                  <a:path w="160542" h="3047">
                    <a:moveTo>
                      <a:pt x="5962" y="2341"/>
                    </a:moveTo>
                    <a:lnTo>
                      <a:pt x="166505" y="2341"/>
                    </a:lnTo>
                  </a:path>
                </a:pathLst>
              </a:custGeom>
              <a:noFill/>
              <a:ln w="6830" cap="flat">
                <a:solidFill>
                  <a:srgbClr val="8DACDF"/>
                </a:solidFill>
                <a:prstDash val="solid"/>
                <a:round/>
              </a:ln>
            </p:spPr>
            <p:txBody>
              <a:bodyPr rtlCol="0" anchor="ctr"/>
              <a:lstStyle/>
              <a:p>
                <a:endParaRPr lang="en-CH" sz="4000"/>
              </a:p>
            </p:txBody>
          </p:sp>
          <p:sp>
            <p:nvSpPr>
              <p:cNvPr id="239" name="Freeform 238">
                <a:extLst>
                  <a:ext uri="{FF2B5EF4-FFF2-40B4-BE49-F238E27FC236}">
                    <a16:creationId xmlns:a16="http://schemas.microsoft.com/office/drawing/2014/main" id="{CB3084F9-15F6-7ACA-5FD0-0F5AEDC1A10F}"/>
                  </a:ext>
                </a:extLst>
              </p:cNvPr>
              <p:cNvSpPr/>
              <p:nvPr/>
            </p:nvSpPr>
            <p:spPr>
              <a:xfrm rot="5399998" flipV="1">
                <a:off x="18159233" y="8218146"/>
                <a:ext cx="127448" cy="3047"/>
              </a:xfrm>
              <a:custGeom>
                <a:avLst/>
                <a:gdLst>
                  <a:gd name="connsiteX0" fmla="*/ 5962 w 127448"/>
                  <a:gd name="connsiteY0" fmla="*/ 2353 h 3047"/>
                  <a:gd name="connsiteX1" fmla="*/ 133410 w 127448"/>
                  <a:gd name="connsiteY1" fmla="*/ 2353 h 3047"/>
                </a:gdLst>
                <a:ahLst/>
                <a:cxnLst>
                  <a:cxn ang="0">
                    <a:pos x="connsiteX0" y="connsiteY0"/>
                  </a:cxn>
                  <a:cxn ang="0">
                    <a:pos x="connsiteX1" y="connsiteY1"/>
                  </a:cxn>
                </a:cxnLst>
                <a:rect l="l" t="t" r="r" b="b"/>
                <a:pathLst>
                  <a:path w="127448" h="3047">
                    <a:moveTo>
                      <a:pt x="5962" y="2353"/>
                    </a:moveTo>
                    <a:lnTo>
                      <a:pt x="133410" y="2353"/>
                    </a:lnTo>
                  </a:path>
                </a:pathLst>
              </a:custGeom>
              <a:noFill/>
              <a:ln w="6830" cap="flat">
                <a:solidFill>
                  <a:srgbClr val="8DACDF"/>
                </a:solidFill>
                <a:prstDash val="solid"/>
                <a:round/>
              </a:ln>
            </p:spPr>
            <p:txBody>
              <a:bodyPr rtlCol="0" anchor="ctr"/>
              <a:lstStyle/>
              <a:p>
                <a:endParaRPr lang="en-CH" sz="4000"/>
              </a:p>
            </p:txBody>
          </p:sp>
          <p:sp>
            <p:nvSpPr>
              <p:cNvPr id="240" name="Freeform 239">
                <a:extLst>
                  <a:ext uri="{FF2B5EF4-FFF2-40B4-BE49-F238E27FC236}">
                    <a16:creationId xmlns:a16="http://schemas.microsoft.com/office/drawing/2014/main" id="{3B659F7C-AFA3-9C60-A23F-E1FF1787CDC2}"/>
                  </a:ext>
                </a:extLst>
              </p:cNvPr>
              <p:cNvSpPr/>
              <p:nvPr/>
            </p:nvSpPr>
            <p:spPr>
              <a:xfrm rot="5399998" flipV="1">
                <a:off x="18200466" y="8203376"/>
                <a:ext cx="173663" cy="3047"/>
              </a:xfrm>
              <a:custGeom>
                <a:avLst/>
                <a:gdLst>
                  <a:gd name="connsiteX0" fmla="*/ 5962 w 173663"/>
                  <a:gd name="connsiteY0" fmla="*/ 2343 h 3047"/>
                  <a:gd name="connsiteX1" fmla="*/ 179626 w 173663"/>
                  <a:gd name="connsiteY1" fmla="*/ 2343 h 3047"/>
                </a:gdLst>
                <a:ahLst/>
                <a:cxnLst>
                  <a:cxn ang="0">
                    <a:pos x="connsiteX0" y="connsiteY0"/>
                  </a:cxn>
                  <a:cxn ang="0">
                    <a:pos x="connsiteX1" y="connsiteY1"/>
                  </a:cxn>
                </a:cxnLst>
                <a:rect l="l" t="t" r="r" b="b"/>
                <a:pathLst>
                  <a:path w="173663" h="3047">
                    <a:moveTo>
                      <a:pt x="5962" y="2343"/>
                    </a:moveTo>
                    <a:lnTo>
                      <a:pt x="179626" y="2343"/>
                    </a:lnTo>
                  </a:path>
                </a:pathLst>
              </a:custGeom>
              <a:noFill/>
              <a:ln w="6830" cap="flat">
                <a:solidFill>
                  <a:srgbClr val="8DACDF"/>
                </a:solidFill>
                <a:prstDash val="solid"/>
                <a:round/>
              </a:ln>
            </p:spPr>
            <p:txBody>
              <a:bodyPr rtlCol="0" anchor="ctr"/>
              <a:lstStyle/>
              <a:p>
                <a:endParaRPr lang="en-CH" sz="4000"/>
              </a:p>
            </p:txBody>
          </p:sp>
          <p:sp>
            <p:nvSpPr>
              <p:cNvPr id="241" name="Freeform 240">
                <a:extLst>
                  <a:ext uri="{FF2B5EF4-FFF2-40B4-BE49-F238E27FC236}">
                    <a16:creationId xmlns:a16="http://schemas.microsoft.com/office/drawing/2014/main" id="{550D32AB-93EA-06FC-DB84-19078257A6EB}"/>
                  </a:ext>
                </a:extLst>
              </p:cNvPr>
              <p:cNvSpPr/>
              <p:nvPr/>
            </p:nvSpPr>
            <p:spPr>
              <a:xfrm rot="5399998" flipV="1">
                <a:off x="18267855" y="8207997"/>
                <a:ext cx="167569" cy="3047"/>
              </a:xfrm>
              <a:custGeom>
                <a:avLst/>
                <a:gdLst>
                  <a:gd name="connsiteX0" fmla="*/ 5962 w 167569"/>
                  <a:gd name="connsiteY0" fmla="*/ 2346 h 3047"/>
                  <a:gd name="connsiteX1" fmla="*/ 173532 w 167569"/>
                  <a:gd name="connsiteY1" fmla="*/ 2346 h 3047"/>
                </a:gdLst>
                <a:ahLst/>
                <a:cxnLst>
                  <a:cxn ang="0">
                    <a:pos x="connsiteX0" y="connsiteY0"/>
                  </a:cxn>
                  <a:cxn ang="0">
                    <a:pos x="connsiteX1" y="connsiteY1"/>
                  </a:cxn>
                </a:cxnLst>
                <a:rect l="l" t="t" r="r" b="b"/>
                <a:pathLst>
                  <a:path w="167569" h="3047">
                    <a:moveTo>
                      <a:pt x="5962" y="2346"/>
                    </a:moveTo>
                    <a:lnTo>
                      <a:pt x="173532" y="2346"/>
                    </a:lnTo>
                  </a:path>
                </a:pathLst>
              </a:custGeom>
              <a:noFill/>
              <a:ln w="6830" cap="flat">
                <a:solidFill>
                  <a:srgbClr val="8DACDF"/>
                </a:solidFill>
                <a:prstDash val="solid"/>
                <a:round/>
              </a:ln>
            </p:spPr>
            <p:txBody>
              <a:bodyPr rtlCol="0" anchor="ctr"/>
              <a:lstStyle/>
              <a:p>
                <a:endParaRPr lang="en-CH" sz="4000"/>
              </a:p>
            </p:txBody>
          </p:sp>
          <p:sp>
            <p:nvSpPr>
              <p:cNvPr id="242" name="Freeform 241">
                <a:extLst>
                  <a:ext uri="{FF2B5EF4-FFF2-40B4-BE49-F238E27FC236}">
                    <a16:creationId xmlns:a16="http://schemas.microsoft.com/office/drawing/2014/main" id="{3DA1DBCB-C22A-4E36-6D63-D6CF953F6239}"/>
                  </a:ext>
                </a:extLst>
              </p:cNvPr>
              <p:cNvSpPr/>
              <p:nvPr/>
            </p:nvSpPr>
            <p:spPr>
              <a:xfrm rot="5399998" flipV="1">
                <a:off x="18350538" y="8198126"/>
                <a:ext cx="156635" cy="3047"/>
              </a:xfrm>
              <a:custGeom>
                <a:avLst/>
                <a:gdLst>
                  <a:gd name="connsiteX0" fmla="*/ 5962 w 156635"/>
                  <a:gd name="connsiteY0" fmla="*/ 2340 h 3047"/>
                  <a:gd name="connsiteX1" fmla="*/ 162597 w 156635"/>
                  <a:gd name="connsiteY1" fmla="*/ 2340 h 3047"/>
                </a:gdLst>
                <a:ahLst/>
                <a:cxnLst>
                  <a:cxn ang="0">
                    <a:pos x="connsiteX0" y="connsiteY0"/>
                  </a:cxn>
                  <a:cxn ang="0">
                    <a:pos x="connsiteX1" y="connsiteY1"/>
                  </a:cxn>
                </a:cxnLst>
                <a:rect l="l" t="t" r="r" b="b"/>
                <a:pathLst>
                  <a:path w="156635" h="3047">
                    <a:moveTo>
                      <a:pt x="5962" y="2340"/>
                    </a:moveTo>
                    <a:lnTo>
                      <a:pt x="162597" y="2340"/>
                    </a:lnTo>
                  </a:path>
                </a:pathLst>
              </a:custGeom>
              <a:noFill/>
              <a:ln w="6830" cap="flat">
                <a:solidFill>
                  <a:srgbClr val="8DACDF"/>
                </a:solidFill>
                <a:prstDash val="solid"/>
                <a:round/>
              </a:ln>
            </p:spPr>
            <p:txBody>
              <a:bodyPr rtlCol="0" anchor="ctr"/>
              <a:lstStyle/>
              <a:p>
                <a:endParaRPr lang="en-CH" sz="4000"/>
              </a:p>
            </p:txBody>
          </p:sp>
          <p:sp>
            <p:nvSpPr>
              <p:cNvPr id="243" name="Freeform 242">
                <a:extLst>
                  <a:ext uri="{FF2B5EF4-FFF2-40B4-BE49-F238E27FC236}">
                    <a16:creationId xmlns:a16="http://schemas.microsoft.com/office/drawing/2014/main" id="{5BDF9150-DB1A-E90E-67D4-029DAA1107E4}"/>
                  </a:ext>
                </a:extLst>
              </p:cNvPr>
              <p:cNvSpPr/>
              <p:nvPr/>
            </p:nvSpPr>
            <p:spPr>
              <a:xfrm rot="5399998" flipV="1">
                <a:off x="18158132" y="8204032"/>
                <a:ext cx="156139" cy="3047"/>
              </a:xfrm>
              <a:custGeom>
                <a:avLst/>
                <a:gdLst>
                  <a:gd name="connsiteX0" fmla="*/ 5962 w 156139"/>
                  <a:gd name="connsiteY0" fmla="*/ 2344 h 3047"/>
                  <a:gd name="connsiteX1" fmla="*/ 162102 w 156139"/>
                  <a:gd name="connsiteY1" fmla="*/ 2344 h 3047"/>
                </a:gdLst>
                <a:ahLst/>
                <a:cxnLst>
                  <a:cxn ang="0">
                    <a:pos x="connsiteX0" y="connsiteY0"/>
                  </a:cxn>
                  <a:cxn ang="0">
                    <a:pos x="connsiteX1" y="connsiteY1"/>
                  </a:cxn>
                </a:cxnLst>
                <a:rect l="l" t="t" r="r" b="b"/>
                <a:pathLst>
                  <a:path w="156139" h="3047">
                    <a:moveTo>
                      <a:pt x="5962" y="2344"/>
                    </a:moveTo>
                    <a:lnTo>
                      <a:pt x="162102" y="2344"/>
                    </a:lnTo>
                  </a:path>
                </a:pathLst>
              </a:custGeom>
              <a:noFill/>
              <a:ln w="6830" cap="flat">
                <a:solidFill>
                  <a:srgbClr val="8DACDF"/>
                </a:solidFill>
                <a:prstDash val="solid"/>
                <a:round/>
              </a:ln>
            </p:spPr>
            <p:txBody>
              <a:bodyPr rtlCol="0" anchor="ctr"/>
              <a:lstStyle/>
              <a:p>
                <a:endParaRPr lang="en-CH" sz="4000"/>
              </a:p>
            </p:txBody>
          </p:sp>
          <p:sp>
            <p:nvSpPr>
              <p:cNvPr id="244" name="Freeform 243">
                <a:extLst>
                  <a:ext uri="{FF2B5EF4-FFF2-40B4-BE49-F238E27FC236}">
                    <a16:creationId xmlns:a16="http://schemas.microsoft.com/office/drawing/2014/main" id="{2F9BF1BA-D27F-4F07-02B4-81AACCB62DC7}"/>
                  </a:ext>
                </a:extLst>
              </p:cNvPr>
              <p:cNvSpPr/>
              <p:nvPr/>
            </p:nvSpPr>
            <p:spPr>
              <a:xfrm rot="5399998" flipV="1">
                <a:off x="18217988" y="8208288"/>
                <a:ext cx="165120" cy="3047"/>
              </a:xfrm>
              <a:custGeom>
                <a:avLst/>
                <a:gdLst>
                  <a:gd name="connsiteX0" fmla="*/ 5962 w 165120"/>
                  <a:gd name="connsiteY0" fmla="*/ 2347 h 3047"/>
                  <a:gd name="connsiteX1" fmla="*/ 171082 w 165120"/>
                  <a:gd name="connsiteY1" fmla="*/ 2347 h 3047"/>
                </a:gdLst>
                <a:ahLst/>
                <a:cxnLst>
                  <a:cxn ang="0">
                    <a:pos x="connsiteX0" y="connsiteY0"/>
                  </a:cxn>
                  <a:cxn ang="0">
                    <a:pos x="connsiteX1" y="connsiteY1"/>
                  </a:cxn>
                </a:cxnLst>
                <a:rect l="l" t="t" r="r" b="b"/>
                <a:pathLst>
                  <a:path w="165120" h="3047">
                    <a:moveTo>
                      <a:pt x="5962" y="2347"/>
                    </a:moveTo>
                    <a:lnTo>
                      <a:pt x="171082" y="2347"/>
                    </a:lnTo>
                  </a:path>
                </a:pathLst>
              </a:custGeom>
              <a:noFill/>
              <a:ln w="6830" cap="flat">
                <a:solidFill>
                  <a:srgbClr val="8DACDF"/>
                </a:solidFill>
                <a:prstDash val="solid"/>
                <a:round/>
              </a:ln>
            </p:spPr>
            <p:txBody>
              <a:bodyPr rtlCol="0" anchor="ctr"/>
              <a:lstStyle/>
              <a:p>
                <a:endParaRPr lang="en-CH" sz="4000"/>
              </a:p>
            </p:txBody>
          </p:sp>
          <p:sp>
            <p:nvSpPr>
              <p:cNvPr id="245" name="Freeform 244">
                <a:extLst>
                  <a:ext uri="{FF2B5EF4-FFF2-40B4-BE49-F238E27FC236}">
                    <a16:creationId xmlns:a16="http://schemas.microsoft.com/office/drawing/2014/main" id="{6A83C6E5-5E8B-E17D-E1CA-9A17A233D52F}"/>
                  </a:ext>
                </a:extLst>
              </p:cNvPr>
              <p:cNvSpPr/>
              <p:nvPr/>
            </p:nvSpPr>
            <p:spPr>
              <a:xfrm rot="5399998" flipV="1">
                <a:off x="18293342" y="8205971"/>
                <a:ext cx="169289" cy="3047"/>
              </a:xfrm>
              <a:custGeom>
                <a:avLst/>
                <a:gdLst>
                  <a:gd name="connsiteX0" fmla="*/ 5962 w 169289"/>
                  <a:gd name="connsiteY0" fmla="*/ 2345 h 3047"/>
                  <a:gd name="connsiteX1" fmla="*/ 175252 w 169289"/>
                  <a:gd name="connsiteY1" fmla="*/ 2345 h 3047"/>
                </a:gdLst>
                <a:ahLst/>
                <a:cxnLst>
                  <a:cxn ang="0">
                    <a:pos x="connsiteX0" y="connsiteY0"/>
                  </a:cxn>
                  <a:cxn ang="0">
                    <a:pos x="connsiteX1" y="connsiteY1"/>
                  </a:cxn>
                </a:cxnLst>
                <a:rect l="l" t="t" r="r" b="b"/>
                <a:pathLst>
                  <a:path w="169289" h="3047">
                    <a:moveTo>
                      <a:pt x="5962" y="2345"/>
                    </a:moveTo>
                    <a:lnTo>
                      <a:pt x="175252" y="2345"/>
                    </a:lnTo>
                  </a:path>
                </a:pathLst>
              </a:custGeom>
              <a:noFill/>
              <a:ln w="7307" cap="flat">
                <a:solidFill>
                  <a:srgbClr val="8DACDF"/>
                </a:solidFill>
                <a:prstDash val="solid"/>
                <a:round/>
              </a:ln>
            </p:spPr>
            <p:txBody>
              <a:bodyPr rtlCol="0" anchor="ctr"/>
              <a:lstStyle/>
              <a:p>
                <a:endParaRPr lang="en-CH" sz="4000"/>
              </a:p>
            </p:txBody>
          </p:sp>
          <p:sp>
            <p:nvSpPr>
              <p:cNvPr id="246" name="Freeform 245">
                <a:extLst>
                  <a:ext uri="{FF2B5EF4-FFF2-40B4-BE49-F238E27FC236}">
                    <a16:creationId xmlns:a16="http://schemas.microsoft.com/office/drawing/2014/main" id="{41A4072D-60D1-4C34-8841-3C3B01561DB4}"/>
                  </a:ext>
                </a:extLst>
              </p:cNvPr>
              <p:cNvSpPr/>
              <p:nvPr/>
            </p:nvSpPr>
            <p:spPr>
              <a:xfrm rot="5399998" flipV="1">
                <a:off x="18282202" y="8207850"/>
                <a:ext cx="165528" cy="3047"/>
              </a:xfrm>
              <a:custGeom>
                <a:avLst/>
                <a:gdLst>
                  <a:gd name="connsiteX0" fmla="*/ 5962 w 165528"/>
                  <a:gd name="connsiteY0" fmla="*/ 2346 h 3047"/>
                  <a:gd name="connsiteX1" fmla="*/ 171491 w 165528"/>
                  <a:gd name="connsiteY1" fmla="*/ 2346 h 3047"/>
                </a:gdLst>
                <a:ahLst/>
                <a:cxnLst>
                  <a:cxn ang="0">
                    <a:pos x="connsiteX0" y="connsiteY0"/>
                  </a:cxn>
                  <a:cxn ang="0">
                    <a:pos x="connsiteX1" y="connsiteY1"/>
                  </a:cxn>
                </a:cxnLst>
                <a:rect l="l" t="t" r="r" b="b"/>
                <a:pathLst>
                  <a:path w="165528" h="3047">
                    <a:moveTo>
                      <a:pt x="5962" y="2346"/>
                    </a:moveTo>
                    <a:lnTo>
                      <a:pt x="171491" y="2346"/>
                    </a:lnTo>
                  </a:path>
                </a:pathLst>
              </a:custGeom>
              <a:noFill/>
              <a:ln w="6830" cap="flat">
                <a:solidFill>
                  <a:srgbClr val="8DACDF"/>
                </a:solidFill>
                <a:prstDash val="solid"/>
                <a:round/>
              </a:ln>
            </p:spPr>
            <p:txBody>
              <a:bodyPr rtlCol="0" anchor="ctr"/>
              <a:lstStyle/>
              <a:p>
                <a:endParaRPr lang="en-CH" sz="4000"/>
              </a:p>
            </p:txBody>
          </p:sp>
          <p:sp>
            <p:nvSpPr>
              <p:cNvPr id="247" name="Freeform 246">
                <a:extLst>
                  <a:ext uri="{FF2B5EF4-FFF2-40B4-BE49-F238E27FC236}">
                    <a16:creationId xmlns:a16="http://schemas.microsoft.com/office/drawing/2014/main" id="{BF6D87BF-0494-D448-1DF8-524B65D732C8}"/>
                  </a:ext>
                </a:extLst>
              </p:cNvPr>
              <p:cNvSpPr/>
              <p:nvPr/>
            </p:nvSpPr>
            <p:spPr>
              <a:xfrm rot="5399998" flipV="1">
                <a:off x="18366856" y="8195690"/>
                <a:ext cx="150483" cy="3047"/>
              </a:xfrm>
              <a:custGeom>
                <a:avLst/>
                <a:gdLst>
                  <a:gd name="connsiteX0" fmla="*/ 5962 w 150483"/>
                  <a:gd name="connsiteY0" fmla="*/ 2338 h 3047"/>
                  <a:gd name="connsiteX1" fmla="*/ 156445 w 150483"/>
                  <a:gd name="connsiteY1" fmla="*/ 2338 h 3047"/>
                </a:gdLst>
                <a:ahLst/>
                <a:cxnLst>
                  <a:cxn ang="0">
                    <a:pos x="connsiteX0" y="connsiteY0"/>
                  </a:cxn>
                  <a:cxn ang="0">
                    <a:pos x="connsiteX1" y="connsiteY1"/>
                  </a:cxn>
                </a:cxnLst>
                <a:rect l="l" t="t" r="r" b="b"/>
                <a:pathLst>
                  <a:path w="150483" h="3047">
                    <a:moveTo>
                      <a:pt x="5962" y="2338"/>
                    </a:moveTo>
                    <a:lnTo>
                      <a:pt x="156445" y="2338"/>
                    </a:lnTo>
                  </a:path>
                </a:pathLst>
              </a:custGeom>
              <a:noFill/>
              <a:ln w="6830" cap="flat">
                <a:solidFill>
                  <a:srgbClr val="8DACDF"/>
                </a:solidFill>
                <a:prstDash val="solid"/>
                <a:round/>
              </a:ln>
            </p:spPr>
            <p:txBody>
              <a:bodyPr rtlCol="0" anchor="ctr"/>
              <a:lstStyle/>
              <a:p>
                <a:endParaRPr lang="en-CH" sz="4000"/>
              </a:p>
            </p:txBody>
          </p:sp>
          <p:sp>
            <p:nvSpPr>
              <p:cNvPr id="248" name="Freeform 247">
                <a:extLst>
                  <a:ext uri="{FF2B5EF4-FFF2-40B4-BE49-F238E27FC236}">
                    <a16:creationId xmlns:a16="http://schemas.microsoft.com/office/drawing/2014/main" id="{B1F3AB68-7195-785E-EA42-CA0ACD965CDE}"/>
                  </a:ext>
                </a:extLst>
              </p:cNvPr>
              <p:cNvSpPr/>
              <p:nvPr/>
            </p:nvSpPr>
            <p:spPr>
              <a:xfrm rot="5399998" flipV="1">
                <a:off x="18397959" y="8205765"/>
                <a:ext cx="116747" cy="3047"/>
              </a:xfrm>
              <a:custGeom>
                <a:avLst/>
                <a:gdLst>
                  <a:gd name="connsiteX0" fmla="*/ 5962 w 116747"/>
                  <a:gd name="connsiteY0" fmla="*/ 2345 h 3047"/>
                  <a:gd name="connsiteX1" fmla="*/ 122710 w 116747"/>
                  <a:gd name="connsiteY1" fmla="*/ 2345 h 3047"/>
                </a:gdLst>
                <a:ahLst/>
                <a:cxnLst>
                  <a:cxn ang="0">
                    <a:pos x="connsiteX0" y="connsiteY0"/>
                  </a:cxn>
                  <a:cxn ang="0">
                    <a:pos x="connsiteX1" y="connsiteY1"/>
                  </a:cxn>
                </a:cxnLst>
                <a:rect l="l" t="t" r="r" b="b"/>
                <a:pathLst>
                  <a:path w="116747" h="3047">
                    <a:moveTo>
                      <a:pt x="5962" y="2345"/>
                    </a:moveTo>
                    <a:lnTo>
                      <a:pt x="122710" y="2345"/>
                    </a:lnTo>
                  </a:path>
                </a:pathLst>
              </a:custGeom>
              <a:noFill/>
              <a:ln w="7307" cap="flat">
                <a:solidFill>
                  <a:srgbClr val="8DACDF"/>
                </a:solidFill>
                <a:prstDash val="solid"/>
                <a:round/>
              </a:ln>
            </p:spPr>
            <p:txBody>
              <a:bodyPr rtlCol="0" anchor="ctr"/>
              <a:lstStyle/>
              <a:p>
                <a:endParaRPr lang="en-CH" sz="4000"/>
              </a:p>
            </p:txBody>
          </p:sp>
          <p:sp>
            <p:nvSpPr>
              <p:cNvPr id="249" name="Freeform 248">
                <a:extLst>
                  <a:ext uri="{FF2B5EF4-FFF2-40B4-BE49-F238E27FC236}">
                    <a16:creationId xmlns:a16="http://schemas.microsoft.com/office/drawing/2014/main" id="{789D96B5-73C9-8063-F1D3-E5EB3E35E48D}"/>
                  </a:ext>
                </a:extLst>
              </p:cNvPr>
              <p:cNvSpPr/>
              <p:nvPr/>
            </p:nvSpPr>
            <p:spPr>
              <a:xfrm>
                <a:off x="18175017" y="8256478"/>
                <a:ext cx="292764" cy="40754"/>
              </a:xfrm>
              <a:custGeom>
                <a:avLst/>
                <a:gdLst>
                  <a:gd name="connsiteX0" fmla="*/ 0 w 292764"/>
                  <a:gd name="connsiteY0" fmla="*/ 7669 h 40754"/>
                  <a:gd name="connsiteX1" fmla="*/ 291814 w 292764"/>
                  <a:gd name="connsiteY1" fmla="*/ 0 h 40754"/>
                </a:gdLst>
                <a:ahLst/>
                <a:cxnLst>
                  <a:cxn ang="0">
                    <a:pos x="connsiteX0" y="connsiteY0"/>
                  </a:cxn>
                  <a:cxn ang="0">
                    <a:pos x="connsiteX1" y="connsiteY1"/>
                  </a:cxn>
                </a:cxnLst>
                <a:rect l="l" t="t" r="r" b="b"/>
                <a:pathLst>
                  <a:path w="292764" h="40754">
                    <a:moveTo>
                      <a:pt x="0" y="7669"/>
                    </a:moveTo>
                    <a:cubicBezTo>
                      <a:pt x="12188" y="23007"/>
                      <a:pt x="209378" y="68115"/>
                      <a:pt x="291814" y="0"/>
                    </a:cubicBezTo>
                  </a:path>
                </a:pathLst>
              </a:custGeom>
              <a:noFill/>
              <a:ln w="6383" cap="flat">
                <a:solidFill>
                  <a:srgbClr val="8DACDF"/>
                </a:solidFill>
                <a:prstDash val="solid"/>
                <a:round/>
              </a:ln>
            </p:spPr>
            <p:txBody>
              <a:bodyPr rtlCol="0" anchor="ctr"/>
              <a:lstStyle/>
              <a:p>
                <a:endParaRPr lang="en-CH" sz="4000"/>
              </a:p>
            </p:txBody>
          </p:sp>
          <p:sp>
            <p:nvSpPr>
              <p:cNvPr id="250" name="Freeform 249">
                <a:extLst>
                  <a:ext uri="{FF2B5EF4-FFF2-40B4-BE49-F238E27FC236}">
                    <a16:creationId xmlns:a16="http://schemas.microsoft.com/office/drawing/2014/main" id="{B9750682-39FE-C19F-1709-CE829A56C834}"/>
                  </a:ext>
                </a:extLst>
              </p:cNvPr>
              <p:cNvSpPr/>
              <p:nvPr/>
            </p:nvSpPr>
            <p:spPr>
              <a:xfrm rot="-10799998" flipV="1">
                <a:off x="18174580" y="8096127"/>
                <a:ext cx="292719" cy="82813"/>
              </a:xfrm>
              <a:custGeom>
                <a:avLst/>
                <a:gdLst>
                  <a:gd name="connsiteX0" fmla="*/ 298682 w 292719"/>
                  <a:gd name="connsiteY0" fmla="*/ 43706 h 82813"/>
                  <a:gd name="connsiteX1" fmla="*/ 152322 w 292719"/>
                  <a:gd name="connsiteY1" fmla="*/ 85112 h 82813"/>
                  <a:gd name="connsiteX2" fmla="*/ 5962 w 292719"/>
                  <a:gd name="connsiteY2" fmla="*/ 43706 h 82813"/>
                  <a:gd name="connsiteX3" fmla="*/ 152322 w 292719"/>
                  <a:gd name="connsiteY3" fmla="*/ 2299 h 82813"/>
                  <a:gd name="connsiteX4" fmla="*/ 298682 w 292719"/>
                  <a:gd name="connsiteY4" fmla="*/ 43706 h 82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719" h="82813">
                    <a:moveTo>
                      <a:pt x="298682" y="43706"/>
                    </a:moveTo>
                    <a:cubicBezTo>
                      <a:pt x="298682" y="66574"/>
                      <a:pt x="233154" y="85112"/>
                      <a:pt x="152322" y="85112"/>
                    </a:cubicBezTo>
                    <a:cubicBezTo>
                      <a:pt x="71490" y="85112"/>
                      <a:pt x="5962" y="66574"/>
                      <a:pt x="5962" y="43706"/>
                    </a:cubicBezTo>
                    <a:cubicBezTo>
                      <a:pt x="5962" y="20838"/>
                      <a:pt x="71490" y="2299"/>
                      <a:pt x="152322" y="2299"/>
                    </a:cubicBezTo>
                    <a:cubicBezTo>
                      <a:pt x="233154" y="2299"/>
                      <a:pt x="298682" y="20837"/>
                      <a:pt x="298682" y="43706"/>
                    </a:cubicBezTo>
                    <a:close/>
                  </a:path>
                </a:pathLst>
              </a:custGeom>
              <a:solidFill>
                <a:srgbClr val="213A7F"/>
              </a:solidFill>
              <a:ln w="2982" cap="rnd">
                <a:noFill/>
                <a:prstDash val="solid"/>
                <a:round/>
              </a:ln>
            </p:spPr>
            <p:txBody>
              <a:bodyPr rtlCol="0" anchor="ctr"/>
              <a:lstStyle/>
              <a:p>
                <a:endParaRPr lang="en-CH" sz="4000"/>
              </a:p>
            </p:txBody>
          </p:sp>
        </p:grpSp>
      </p:grpSp>
      <p:grpSp>
        <p:nvGrpSpPr>
          <p:cNvPr id="251" name="Graphic 4">
            <a:extLst>
              <a:ext uri="{FF2B5EF4-FFF2-40B4-BE49-F238E27FC236}">
                <a16:creationId xmlns:a16="http://schemas.microsoft.com/office/drawing/2014/main" id="{7B00A572-7D54-6766-99CF-6BB59DDE06CF}"/>
              </a:ext>
            </a:extLst>
          </p:cNvPr>
          <p:cNvGrpSpPr/>
          <p:nvPr/>
        </p:nvGrpSpPr>
        <p:grpSpPr>
          <a:xfrm>
            <a:off x="6726833" y="7805555"/>
            <a:ext cx="1591246" cy="1593044"/>
            <a:chOff x="6726833" y="7805555"/>
            <a:chExt cx="1591246" cy="1593044"/>
          </a:xfrm>
        </p:grpSpPr>
        <p:grpSp>
          <p:nvGrpSpPr>
            <p:cNvPr id="252" name="Graphic 4">
              <a:extLst>
                <a:ext uri="{FF2B5EF4-FFF2-40B4-BE49-F238E27FC236}">
                  <a16:creationId xmlns:a16="http://schemas.microsoft.com/office/drawing/2014/main" id="{77067A1E-86FA-54D6-C678-E5F668C124FC}"/>
                </a:ext>
              </a:extLst>
            </p:cNvPr>
            <p:cNvGrpSpPr/>
            <p:nvPr/>
          </p:nvGrpSpPr>
          <p:grpSpPr>
            <a:xfrm>
              <a:off x="6730809" y="7805555"/>
              <a:ext cx="1587269" cy="1568257"/>
              <a:chOff x="6730809" y="7805555"/>
              <a:chExt cx="1587269" cy="1568257"/>
            </a:xfrm>
            <a:solidFill>
              <a:srgbClr val="FFFFFF"/>
            </a:solidFill>
          </p:grpSpPr>
          <p:sp>
            <p:nvSpPr>
              <p:cNvPr id="253" name="Freeform 252">
                <a:extLst>
                  <a:ext uri="{FF2B5EF4-FFF2-40B4-BE49-F238E27FC236}">
                    <a16:creationId xmlns:a16="http://schemas.microsoft.com/office/drawing/2014/main" id="{D3AC8139-52F0-5BFD-6593-355AE12571C4}"/>
                  </a:ext>
                </a:extLst>
              </p:cNvPr>
              <p:cNvSpPr/>
              <p:nvPr/>
            </p:nvSpPr>
            <p:spPr>
              <a:xfrm>
                <a:off x="6730809" y="7805555"/>
                <a:ext cx="1587269" cy="1568257"/>
              </a:xfrm>
              <a:custGeom>
                <a:avLst/>
                <a:gdLst>
                  <a:gd name="connsiteX0" fmla="*/ 1589490 w 1587269"/>
                  <a:gd name="connsiteY0" fmla="*/ 786272 h 1568257"/>
                  <a:gd name="connsiteX1" fmla="*/ 795855 w 1587269"/>
                  <a:gd name="connsiteY1" fmla="*/ 1570400 h 1568257"/>
                  <a:gd name="connsiteX2" fmla="*/ 2220 w 1587269"/>
                  <a:gd name="connsiteY2" fmla="*/ 786272 h 1568257"/>
                  <a:gd name="connsiteX3" fmla="*/ 795855 w 1587269"/>
                  <a:gd name="connsiteY3" fmla="*/ 2145 h 1568257"/>
                  <a:gd name="connsiteX4" fmla="*/ 1589490 w 1587269"/>
                  <a:gd name="connsiteY4" fmla="*/ 786272 h 1568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269" h="1568257">
                    <a:moveTo>
                      <a:pt x="1589490" y="786272"/>
                    </a:moveTo>
                    <a:cubicBezTo>
                      <a:pt x="1589490" y="1219334"/>
                      <a:pt x="1234168" y="1570400"/>
                      <a:pt x="795855" y="1570400"/>
                    </a:cubicBezTo>
                    <a:cubicBezTo>
                      <a:pt x="357542" y="1570400"/>
                      <a:pt x="2220" y="1219334"/>
                      <a:pt x="2220" y="786272"/>
                    </a:cubicBezTo>
                    <a:cubicBezTo>
                      <a:pt x="2220" y="353211"/>
                      <a:pt x="357542" y="2145"/>
                      <a:pt x="795855" y="2145"/>
                    </a:cubicBezTo>
                    <a:cubicBezTo>
                      <a:pt x="1234168" y="2145"/>
                      <a:pt x="1589490" y="353211"/>
                      <a:pt x="1589490" y="786272"/>
                    </a:cubicBezTo>
                    <a:close/>
                  </a:path>
                </a:pathLst>
              </a:custGeom>
              <a:solidFill>
                <a:srgbClr val="FFFFFF"/>
              </a:solidFill>
              <a:ln w="30734" cap="rnd">
                <a:solidFill>
                  <a:srgbClr val="213A7F"/>
                </a:solidFill>
                <a:prstDash val="solid"/>
                <a:miter/>
              </a:ln>
            </p:spPr>
            <p:txBody>
              <a:bodyPr rtlCol="0" anchor="ctr"/>
              <a:lstStyle/>
              <a:p>
                <a:endParaRPr lang="en-CH" sz="4000"/>
              </a:p>
            </p:txBody>
          </p:sp>
          <p:sp>
            <p:nvSpPr>
              <p:cNvPr id="254" name="Freeform 253">
                <a:extLst>
                  <a:ext uri="{FF2B5EF4-FFF2-40B4-BE49-F238E27FC236}">
                    <a16:creationId xmlns:a16="http://schemas.microsoft.com/office/drawing/2014/main" id="{1FAB82BE-D419-BBB2-1BC5-545DE6369A3D}"/>
                  </a:ext>
                </a:extLst>
              </p:cNvPr>
              <p:cNvSpPr/>
              <p:nvPr/>
            </p:nvSpPr>
            <p:spPr>
              <a:xfrm>
                <a:off x="6844188" y="7911884"/>
                <a:ext cx="1360458" cy="1350696"/>
              </a:xfrm>
              <a:custGeom>
                <a:avLst/>
                <a:gdLst>
                  <a:gd name="connsiteX0" fmla="*/ 1362678 w 1360458"/>
                  <a:gd name="connsiteY0" fmla="*/ 677491 h 1350696"/>
                  <a:gd name="connsiteX1" fmla="*/ 682449 w 1360458"/>
                  <a:gd name="connsiteY1" fmla="*/ 1352841 h 1350696"/>
                  <a:gd name="connsiteX2" fmla="*/ 2219 w 1360458"/>
                  <a:gd name="connsiteY2" fmla="*/ 677491 h 1350696"/>
                  <a:gd name="connsiteX3" fmla="*/ 682449 w 1360458"/>
                  <a:gd name="connsiteY3" fmla="*/ 2141 h 1350696"/>
                  <a:gd name="connsiteX4" fmla="*/ 1362678 w 1360458"/>
                  <a:gd name="connsiteY4" fmla="*/ 677491 h 1350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0458" h="1350696">
                    <a:moveTo>
                      <a:pt x="1362678" y="677491"/>
                    </a:moveTo>
                    <a:cubicBezTo>
                      <a:pt x="1362678" y="1050473"/>
                      <a:pt x="1058129" y="1352841"/>
                      <a:pt x="682449" y="1352841"/>
                    </a:cubicBezTo>
                    <a:cubicBezTo>
                      <a:pt x="306768" y="1352841"/>
                      <a:pt x="2219" y="1050477"/>
                      <a:pt x="2219" y="677491"/>
                    </a:cubicBezTo>
                    <a:cubicBezTo>
                      <a:pt x="2219" y="304508"/>
                      <a:pt x="306768" y="2141"/>
                      <a:pt x="682449" y="2141"/>
                    </a:cubicBezTo>
                    <a:cubicBezTo>
                      <a:pt x="1058129" y="2141"/>
                      <a:pt x="1362678" y="304504"/>
                      <a:pt x="1362678" y="677491"/>
                    </a:cubicBezTo>
                    <a:close/>
                  </a:path>
                </a:pathLst>
              </a:custGeom>
              <a:solidFill>
                <a:srgbClr val="FFFFFF"/>
              </a:solidFill>
              <a:ln w="9572" cap="rnd">
                <a:solidFill>
                  <a:srgbClr val="213A7F"/>
                </a:solidFill>
                <a:prstDash val="solid"/>
                <a:miter/>
              </a:ln>
            </p:spPr>
            <p:txBody>
              <a:bodyPr rtlCol="0" anchor="ctr"/>
              <a:lstStyle/>
              <a:p>
                <a:endParaRPr lang="en-CH" sz="4000"/>
              </a:p>
            </p:txBody>
          </p:sp>
        </p:grpSp>
        <p:grpSp>
          <p:nvGrpSpPr>
            <p:cNvPr id="255" name="Graphic 4">
              <a:extLst>
                <a:ext uri="{FF2B5EF4-FFF2-40B4-BE49-F238E27FC236}">
                  <a16:creationId xmlns:a16="http://schemas.microsoft.com/office/drawing/2014/main" id="{249A85F4-6391-4B7B-0929-847722250E54}"/>
                </a:ext>
              </a:extLst>
            </p:cNvPr>
            <p:cNvGrpSpPr/>
            <p:nvPr/>
          </p:nvGrpSpPr>
          <p:grpSpPr>
            <a:xfrm>
              <a:off x="6726833" y="7864894"/>
              <a:ext cx="1573493" cy="1533704"/>
              <a:chOff x="6726833" y="7864894"/>
              <a:chExt cx="1573493" cy="1533704"/>
            </a:xfrm>
          </p:grpSpPr>
          <p:sp>
            <p:nvSpPr>
              <p:cNvPr id="256" name="Freeform 255">
                <a:extLst>
                  <a:ext uri="{FF2B5EF4-FFF2-40B4-BE49-F238E27FC236}">
                    <a16:creationId xmlns:a16="http://schemas.microsoft.com/office/drawing/2014/main" id="{245118AF-362D-ADF9-0384-7AD2A930517D}"/>
                  </a:ext>
                </a:extLst>
              </p:cNvPr>
              <p:cNvSpPr/>
              <p:nvPr/>
            </p:nvSpPr>
            <p:spPr>
              <a:xfrm>
                <a:off x="7336592" y="8239927"/>
                <a:ext cx="258718" cy="255585"/>
              </a:xfrm>
              <a:custGeom>
                <a:avLst/>
                <a:gdLst>
                  <a:gd name="connsiteX0" fmla="*/ 131461 w 258718"/>
                  <a:gd name="connsiteY0" fmla="*/ 0 h 255585"/>
                  <a:gd name="connsiteX1" fmla="*/ 127258 w 258718"/>
                  <a:gd name="connsiteY1" fmla="*/ 255586 h 255585"/>
                </a:gdLst>
                <a:ahLst/>
                <a:cxnLst>
                  <a:cxn ang="0">
                    <a:pos x="connsiteX0" y="connsiteY0"/>
                  </a:cxn>
                  <a:cxn ang="0">
                    <a:pos x="connsiteX1" y="connsiteY1"/>
                  </a:cxn>
                </a:cxnLst>
                <a:rect l="l" t="t" r="r" b="b"/>
                <a:pathLst>
                  <a:path w="258718" h="255585">
                    <a:moveTo>
                      <a:pt x="131461" y="0"/>
                    </a:moveTo>
                    <a:lnTo>
                      <a:pt x="127258" y="255586"/>
                    </a:lnTo>
                  </a:path>
                </a:pathLst>
              </a:custGeom>
              <a:noFill/>
              <a:ln w="24075" cap="flat">
                <a:solidFill>
                  <a:srgbClr val="213A7F"/>
                </a:solidFill>
                <a:prstDash val="solid"/>
                <a:miter/>
              </a:ln>
            </p:spPr>
            <p:txBody>
              <a:bodyPr rtlCol="0" anchor="ctr"/>
              <a:lstStyle/>
              <a:p>
                <a:endParaRPr lang="en-CH" sz="4000"/>
              </a:p>
            </p:txBody>
          </p:sp>
          <p:sp>
            <p:nvSpPr>
              <p:cNvPr id="257" name="Freeform 256">
                <a:extLst>
                  <a:ext uri="{FF2B5EF4-FFF2-40B4-BE49-F238E27FC236}">
                    <a16:creationId xmlns:a16="http://schemas.microsoft.com/office/drawing/2014/main" id="{42904BDB-525F-39C0-F4A6-FA359270D7FB}"/>
                  </a:ext>
                </a:extLst>
              </p:cNvPr>
              <p:cNvSpPr/>
              <p:nvPr/>
            </p:nvSpPr>
            <p:spPr>
              <a:xfrm>
                <a:off x="7486473" y="8502210"/>
                <a:ext cx="446784" cy="455037"/>
              </a:xfrm>
              <a:custGeom>
                <a:avLst/>
                <a:gdLst>
                  <a:gd name="connsiteX0" fmla="*/ 446785 w 446784"/>
                  <a:gd name="connsiteY0" fmla="*/ 308247 h 455037"/>
                  <a:gd name="connsiteX1" fmla="*/ 0 w 446784"/>
                  <a:gd name="connsiteY1" fmla="*/ 146790 h 455037"/>
                </a:gdLst>
                <a:ahLst/>
                <a:cxnLst>
                  <a:cxn ang="0">
                    <a:pos x="connsiteX0" y="connsiteY0"/>
                  </a:cxn>
                  <a:cxn ang="0">
                    <a:pos x="connsiteX1" y="connsiteY1"/>
                  </a:cxn>
                </a:cxnLst>
                <a:rect l="l" t="t" r="r" b="b"/>
                <a:pathLst>
                  <a:path w="446784" h="455037">
                    <a:moveTo>
                      <a:pt x="446785" y="308247"/>
                    </a:moveTo>
                    <a:lnTo>
                      <a:pt x="0" y="146790"/>
                    </a:lnTo>
                  </a:path>
                </a:pathLst>
              </a:custGeom>
              <a:noFill/>
              <a:ln w="24075" cap="flat">
                <a:solidFill>
                  <a:srgbClr val="213A7F"/>
                </a:solidFill>
                <a:prstDash val="solid"/>
                <a:miter/>
              </a:ln>
            </p:spPr>
            <p:txBody>
              <a:bodyPr rtlCol="0" anchor="ctr"/>
              <a:lstStyle/>
              <a:p>
                <a:endParaRPr lang="en-CH" sz="4000"/>
              </a:p>
            </p:txBody>
          </p:sp>
          <p:sp>
            <p:nvSpPr>
              <p:cNvPr id="258" name="Freeform 257">
                <a:extLst>
                  <a:ext uri="{FF2B5EF4-FFF2-40B4-BE49-F238E27FC236}">
                    <a16:creationId xmlns:a16="http://schemas.microsoft.com/office/drawing/2014/main" id="{E85B6A91-C89B-3848-8880-0EB942AC1239}"/>
                  </a:ext>
                </a:extLst>
              </p:cNvPr>
              <p:cNvSpPr/>
              <p:nvPr/>
            </p:nvSpPr>
            <p:spPr>
              <a:xfrm>
                <a:off x="7239715" y="8820120"/>
                <a:ext cx="145006" cy="131644"/>
              </a:xfrm>
              <a:custGeom>
                <a:avLst/>
                <a:gdLst>
                  <a:gd name="connsiteX0" fmla="*/ 123883 w 145006"/>
                  <a:gd name="connsiteY0" fmla="*/ 0 h 131644"/>
                  <a:gd name="connsiteX1" fmla="*/ 21123 w 145006"/>
                  <a:gd name="connsiteY1" fmla="*/ 131644 h 131644"/>
                </a:gdLst>
                <a:ahLst/>
                <a:cxnLst>
                  <a:cxn ang="0">
                    <a:pos x="connsiteX0" y="connsiteY0"/>
                  </a:cxn>
                  <a:cxn ang="0">
                    <a:pos x="connsiteX1" y="connsiteY1"/>
                  </a:cxn>
                </a:cxnLst>
                <a:rect l="l" t="t" r="r" b="b"/>
                <a:pathLst>
                  <a:path w="145006" h="131644">
                    <a:moveTo>
                      <a:pt x="123883" y="0"/>
                    </a:moveTo>
                    <a:lnTo>
                      <a:pt x="21123" y="131644"/>
                    </a:lnTo>
                  </a:path>
                </a:pathLst>
              </a:custGeom>
              <a:noFill/>
              <a:ln w="24075" cap="flat">
                <a:solidFill>
                  <a:srgbClr val="213A7F"/>
                </a:solidFill>
                <a:prstDash val="solid"/>
                <a:miter/>
              </a:ln>
            </p:spPr>
            <p:txBody>
              <a:bodyPr rtlCol="0" anchor="ctr"/>
              <a:lstStyle/>
              <a:p>
                <a:endParaRPr lang="en-CH" sz="4000"/>
              </a:p>
            </p:txBody>
          </p:sp>
          <p:sp>
            <p:nvSpPr>
              <p:cNvPr id="259" name="Freeform 258">
                <a:extLst>
                  <a:ext uri="{FF2B5EF4-FFF2-40B4-BE49-F238E27FC236}">
                    <a16:creationId xmlns:a16="http://schemas.microsoft.com/office/drawing/2014/main" id="{B751A64A-CF5D-8A79-A299-D51A61374729}"/>
                  </a:ext>
                </a:extLst>
              </p:cNvPr>
              <p:cNvSpPr/>
              <p:nvPr/>
            </p:nvSpPr>
            <p:spPr>
              <a:xfrm>
                <a:off x="7183646" y="8390211"/>
                <a:ext cx="543537" cy="534294"/>
              </a:xfrm>
              <a:custGeom>
                <a:avLst/>
                <a:gdLst>
                  <a:gd name="connsiteX0" fmla="*/ 399690 w 543537"/>
                  <a:gd name="connsiteY0" fmla="*/ 408549 h 534294"/>
                  <a:gd name="connsiteX1" fmla="*/ 127920 w 543537"/>
                  <a:gd name="connsiteY1" fmla="*/ 392896 h 534294"/>
                  <a:gd name="connsiteX2" fmla="*/ 143844 w 543537"/>
                  <a:gd name="connsiteY2" fmla="*/ 125748 h 534294"/>
                  <a:gd name="connsiteX3" fmla="*/ 415614 w 543537"/>
                  <a:gd name="connsiteY3" fmla="*/ 141401 h 534294"/>
                  <a:gd name="connsiteX4" fmla="*/ 399690 w 543537"/>
                  <a:gd name="connsiteY4" fmla="*/ 408549 h 53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37" h="534294">
                    <a:moveTo>
                      <a:pt x="399690" y="408549"/>
                    </a:moveTo>
                    <a:cubicBezTo>
                      <a:pt x="320246" y="477997"/>
                      <a:pt x="198570" y="470989"/>
                      <a:pt x="127920" y="392896"/>
                    </a:cubicBezTo>
                    <a:cubicBezTo>
                      <a:pt x="57271" y="314803"/>
                      <a:pt x="64400" y="195196"/>
                      <a:pt x="143844" y="125748"/>
                    </a:cubicBezTo>
                    <a:cubicBezTo>
                      <a:pt x="223288" y="56300"/>
                      <a:pt x="344964" y="63308"/>
                      <a:pt x="415614" y="141401"/>
                    </a:cubicBezTo>
                    <a:cubicBezTo>
                      <a:pt x="486263" y="219494"/>
                      <a:pt x="479134" y="339101"/>
                      <a:pt x="399690" y="408549"/>
                    </a:cubicBezTo>
                    <a:close/>
                  </a:path>
                </a:pathLst>
              </a:custGeom>
              <a:solidFill>
                <a:srgbClr val="213A7F"/>
              </a:solidFill>
              <a:ln w="24075" cap="rnd">
                <a:solidFill>
                  <a:srgbClr val="FFFFFF"/>
                </a:solidFill>
                <a:prstDash val="solid"/>
                <a:miter/>
              </a:ln>
            </p:spPr>
            <p:txBody>
              <a:bodyPr rtlCol="0" anchor="ctr"/>
              <a:lstStyle/>
              <a:p>
                <a:endParaRPr lang="en-CH" sz="4000"/>
              </a:p>
            </p:txBody>
          </p:sp>
          <p:sp>
            <p:nvSpPr>
              <p:cNvPr id="260" name="Freeform 259">
                <a:extLst>
                  <a:ext uri="{FF2B5EF4-FFF2-40B4-BE49-F238E27FC236}">
                    <a16:creationId xmlns:a16="http://schemas.microsoft.com/office/drawing/2014/main" id="{F22AA435-64D7-2710-0B97-B9C523C315E7}"/>
                  </a:ext>
                </a:extLst>
              </p:cNvPr>
              <p:cNvSpPr/>
              <p:nvPr/>
            </p:nvSpPr>
            <p:spPr>
              <a:xfrm>
                <a:off x="7071014" y="8905635"/>
                <a:ext cx="253152" cy="248873"/>
              </a:xfrm>
              <a:custGeom>
                <a:avLst/>
                <a:gdLst>
                  <a:gd name="connsiteX0" fmla="*/ 186214 w 253152"/>
                  <a:gd name="connsiteY0" fmla="*/ 190356 h 248873"/>
                  <a:gd name="connsiteX1" fmla="*/ 59637 w 253152"/>
                  <a:gd name="connsiteY1" fmla="*/ 182954 h 248873"/>
                  <a:gd name="connsiteX2" fmla="*/ 66941 w 253152"/>
                  <a:gd name="connsiteY2" fmla="*/ 58517 h 248873"/>
                  <a:gd name="connsiteX3" fmla="*/ 193518 w 253152"/>
                  <a:gd name="connsiteY3" fmla="*/ 65919 h 248873"/>
                  <a:gd name="connsiteX4" fmla="*/ 186214 w 253152"/>
                  <a:gd name="connsiteY4" fmla="*/ 190356 h 24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152" h="248873">
                    <a:moveTo>
                      <a:pt x="186214" y="190356"/>
                    </a:moveTo>
                    <a:cubicBezTo>
                      <a:pt x="149244" y="222674"/>
                      <a:pt x="92573" y="219360"/>
                      <a:pt x="59637" y="182954"/>
                    </a:cubicBezTo>
                    <a:cubicBezTo>
                      <a:pt x="26700" y="146547"/>
                      <a:pt x="29972" y="90835"/>
                      <a:pt x="66941" y="58517"/>
                    </a:cubicBezTo>
                    <a:cubicBezTo>
                      <a:pt x="103911" y="26199"/>
                      <a:pt x="160582" y="29514"/>
                      <a:pt x="193518" y="65919"/>
                    </a:cubicBezTo>
                    <a:cubicBezTo>
                      <a:pt x="226455" y="102326"/>
                      <a:pt x="223183" y="158038"/>
                      <a:pt x="186214" y="190356"/>
                    </a:cubicBezTo>
                    <a:close/>
                  </a:path>
                </a:pathLst>
              </a:custGeom>
              <a:solidFill>
                <a:srgbClr val="213A7F"/>
              </a:solidFill>
              <a:ln w="24954" cap="rnd">
                <a:solidFill>
                  <a:srgbClr val="FFFFFF"/>
                </a:solidFill>
                <a:prstDash val="solid"/>
                <a:miter/>
              </a:ln>
            </p:spPr>
            <p:txBody>
              <a:bodyPr rtlCol="0" anchor="ctr"/>
              <a:lstStyle/>
              <a:p>
                <a:endParaRPr lang="en-CH" sz="4000"/>
              </a:p>
            </p:txBody>
          </p:sp>
          <p:sp>
            <p:nvSpPr>
              <p:cNvPr id="261" name="Freeform 260">
                <a:extLst>
                  <a:ext uri="{FF2B5EF4-FFF2-40B4-BE49-F238E27FC236}">
                    <a16:creationId xmlns:a16="http://schemas.microsoft.com/office/drawing/2014/main" id="{A7AFEDDF-374F-4B3E-0D1B-30DCB7B91154}"/>
                  </a:ext>
                </a:extLst>
              </p:cNvPr>
              <p:cNvSpPr/>
              <p:nvPr/>
            </p:nvSpPr>
            <p:spPr>
              <a:xfrm>
                <a:off x="7841562" y="8669170"/>
                <a:ext cx="253152" cy="248873"/>
              </a:xfrm>
              <a:custGeom>
                <a:avLst/>
                <a:gdLst>
                  <a:gd name="connsiteX0" fmla="*/ 186213 w 253152"/>
                  <a:gd name="connsiteY0" fmla="*/ 190357 h 248873"/>
                  <a:gd name="connsiteX1" fmla="*/ 193517 w 253152"/>
                  <a:gd name="connsiteY1" fmla="*/ 65920 h 248873"/>
                  <a:gd name="connsiteX2" fmla="*/ 66941 w 253152"/>
                  <a:gd name="connsiteY2" fmla="*/ 58518 h 248873"/>
                  <a:gd name="connsiteX3" fmla="*/ 59637 w 253152"/>
                  <a:gd name="connsiteY3" fmla="*/ 182955 h 248873"/>
                  <a:gd name="connsiteX4" fmla="*/ 186213 w 253152"/>
                  <a:gd name="connsiteY4" fmla="*/ 190357 h 24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152" h="248873">
                    <a:moveTo>
                      <a:pt x="186213" y="190357"/>
                    </a:moveTo>
                    <a:cubicBezTo>
                      <a:pt x="223183" y="158039"/>
                      <a:pt x="226453" y="102325"/>
                      <a:pt x="193517" y="65920"/>
                    </a:cubicBezTo>
                    <a:cubicBezTo>
                      <a:pt x="160580" y="29513"/>
                      <a:pt x="103911" y="26200"/>
                      <a:pt x="66941" y="58518"/>
                    </a:cubicBezTo>
                    <a:cubicBezTo>
                      <a:pt x="29971" y="90836"/>
                      <a:pt x="26701" y="146550"/>
                      <a:pt x="59637" y="182955"/>
                    </a:cubicBezTo>
                    <a:cubicBezTo>
                      <a:pt x="92574" y="219362"/>
                      <a:pt x="149244" y="222675"/>
                      <a:pt x="186213" y="190357"/>
                    </a:cubicBezTo>
                    <a:close/>
                  </a:path>
                </a:pathLst>
              </a:custGeom>
              <a:solidFill>
                <a:srgbClr val="213A7F"/>
              </a:solidFill>
              <a:ln w="24954" cap="rnd">
                <a:solidFill>
                  <a:srgbClr val="FFFFFF"/>
                </a:solidFill>
                <a:prstDash val="solid"/>
                <a:miter/>
              </a:ln>
            </p:spPr>
            <p:txBody>
              <a:bodyPr rtlCol="0" anchor="ctr"/>
              <a:lstStyle/>
              <a:p>
                <a:endParaRPr lang="en-CH" sz="4000"/>
              </a:p>
            </p:txBody>
          </p:sp>
          <p:sp>
            <p:nvSpPr>
              <p:cNvPr id="262" name="Freeform 261">
                <a:extLst>
                  <a:ext uri="{FF2B5EF4-FFF2-40B4-BE49-F238E27FC236}">
                    <a16:creationId xmlns:a16="http://schemas.microsoft.com/office/drawing/2014/main" id="{FAA8D63F-3EA6-F499-BDFD-8BDE76D3FAD9}"/>
                  </a:ext>
                </a:extLst>
              </p:cNvPr>
              <p:cNvSpPr/>
              <p:nvPr/>
            </p:nvSpPr>
            <p:spPr>
              <a:xfrm>
                <a:off x="7300806" y="7956606"/>
                <a:ext cx="397774" cy="391059"/>
              </a:xfrm>
              <a:custGeom>
                <a:avLst/>
                <a:gdLst>
                  <a:gd name="connsiteX0" fmla="*/ 292608 w 397774"/>
                  <a:gd name="connsiteY0" fmla="*/ 299128 h 391059"/>
                  <a:gd name="connsiteX1" fmla="*/ 93719 w 397774"/>
                  <a:gd name="connsiteY1" fmla="*/ 287463 h 391059"/>
                  <a:gd name="connsiteX2" fmla="*/ 105161 w 397774"/>
                  <a:gd name="connsiteY2" fmla="*/ 91931 h 391059"/>
                  <a:gd name="connsiteX3" fmla="*/ 304050 w 397774"/>
                  <a:gd name="connsiteY3" fmla="*/ 103597 h 391059"/>
                  <a:gd name="connsiteX4" fmla="*/ 292608 w 397774"/>
                  <a:gd name="connsiteY4" fmla="*/ 299128 h 391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774" h="391059">
                    <a:moveTo>
                      <a:pt x="292608" y="299128"/>
                    </a:moveTo>
                    <a:cubicBezTo>
                      <a:pt x="234527" y="349901"/>
                      <a:pt x="145481" y="344678"/>
                      <a:pt x="93719" y="287463"/>
                    </a:cubicBezTo>
                    <a:cubicBezTo>
                      <a:pt x="41957" y="230247"/>
                      <a:pt x="47080" y="142705"/>
                      <a:pt x="105161" y="91931"/>
                    </a:cubicBezTo>
                    <a:cubicBezTo>
                      <a:pt x="163242" y="41158"/>
                      <a:pt x="252288" y="46381"/>
                      <a:pt x="304050" y="103597"/>
                    </a:cubicBezTo>
                    <a:cubicBezTo>
                      <a:pt x="355812" y="160812"/>
                      <a:pt x="350689" y="248355"/>
                      <a:pt x="292608" y="299128"/>
                    </a:cubicBezTo>
                    <a:close/>
                  </a:path>
                </a:pathLst>
              </a:custGeom>
              <a:solidFill>
                <a:srgbClr val="213A7F"/>
              </a:solidFill>
              <a:ln w="24872" cap="rnd">
                <a:solidFill>
                  <a:srgbClr val="FFFFFF"/>
                </a:solidFill>
                <a:prstDash val="solid"/>
                <a:miter/>
              </a:ln>
            </p:spPr>
            <p:txBody>
              <a:bodyPr rtlCol="0" anchor="ctr"/>
              <a:lstStyle/>
              <a:p>
                <a:endParaRPr lang="en-CH" sz="4000"/>
              </a:p>
            </p:txBody>
          </p:sp>
          <p:sp>
            <p:nvSpPr>
              <p:cNvPr id="263" name="Freeform 262">
                <a:extLst>
                  <a:ext uri="{FF2B5EF4-FFF2-40B4-BE49-F238E27FC236}">
                    <a16:creationId xmlns:a16="http://schemas.microsoft.com/office/drawing/2014/main" id="{77251F25-5F98-2CDD-F5AC-28983725A315}"/>
                  </a:ext>
                </a:extLst>
              </p:cNvPr>
              <p:cNvSpPr/>
              <p:nvPr/>
            </p:nvSpPr>
            <p:spPr>
              <a:xfrm>
                <a:off x="7604618" y="8290719"/>
                <a:ext cx="329213" cy="300388"/>
              </a:xfrm>
              <a:custGeom>
                <a:avLst/>
                <a:gdLst>
                  <a:gd name="connsiteX0" fmla="*/ 329213 w 329213"/>
                  <a:gd name="connsiteY0" fmla="*/ 60233 h 300388"/>
                  <a:gd name="connsiteX1" fmla="*/ 0 w 329213"/>
                  <a:gd name="connsiteY1" fmla="*/ 240155 h 300388"/>
                </a:gdLst>
                <a:ahLst/>
                <a:cxnLst>
                  <a:cxn ang="0">
                    <a:pos x="connsiteX0" y="connsiteY0"/>
                  </a:cxn>
                  <a:cxn ang="0">
                    <a:pos x="connsiteX1" y="connsiteY1"/>
                  </a:cxn>
                </a:cxnLst>
                <a:rect l="l" t="t" r="r" b="b"/>
                <a:pathLst>
                  <a:path w="329213" h="300388">
                    <a:moveTo>
                      <a:pt x="329213" y="60233"/>
                    </a:moveTo>
                    <a:lnTo>
                      <a:pt x="0" y="240155"/>
                    </a:lnTo>
                  </a:path>
                </a:pathLst>
              </a:custGeom>
              <a:noFill/>
              <a:ln w="24075" cap="flat">
                <a:solidFill>
                  <a:srgbClr val="213A7F"/>
                </a:solidFill>
                <a:prstDash val="solid"/>
                <a:miter/>
              </a:ln>
            </p:spPr>
            <p:txBody>
              <a:bodyPr rtlCol="0" anchor="ctr"/>
              <a:lstStyle/>
              <a:p>
                <a:endParaRPr lang="en-CH" sz="4000"/>
              </a:p>
            </p:txBody>
          </p:sp>
          <p:sp>
            <p:nvSpPr>
              <p:cNvPr id="264" name="Freeform 263">
                <a:extLst>
                  <a:ext uri="{FF2B5EF4-FFF2-40B4-BE49-F238E27FC236}">
                    <a16:creationId xmlns:a16="http://schemas.microsoft.com/office/drawing/2014/main" id="{2AE0B732-024D-DA86-6125-3FA0B3FB9CCC}"/>
                  </a:ext>
                </a:extLst>
              </p:cNvPr>
              <p:cNvSpPr/>
              <p:nvPr/>
            </p:nvSpPr>
            <p:spPr>
              <a:xfrm>
                <a:off x="7877872" y="8257847"/>
                <a:ext cx="168072" cy="154878"/>
              </a:xfrm>
              <a:custGeom>
                <a:avLst/>
                <a:gdLst>
                  <a:gd name="connsiteX0" fmla="*/ 39699 w 168072"/>
                  <a:gd name="connsiteY0" fmla="*/ 113760 h 154878"/>
                  <a:gd name="connsiteX1" fmla="*/ 44336 w 168072"/>
                  <a:gd name="connsiteY1" fmla="*/ 36321 h 154878"/>
                  <a:gd name="connsiteX2" fmla="*/ 128372 w 168072"/>
                  <a:gd name="connsiteY2" fmla="*/ 41123 h 154878"/>
                  <a:gd name="connsiteX3" fmla="*/ 123734 w 168072"/>
                  <a:gd name="connsiteY3" fmla="*/ 118561 h 154878"/>
                  <a:gd name="connsiteX4" fmla="*/ 39699 w 168072"/>
                  <a:gd name="connsiteY4" fmla="*/ 113760 h 154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72" h="154878">
                    <a:moveTo>
                      <a:pt x="39699" y="113760"/>
                    </a:moveTo>
                    <a:cubicBezTo>
                      <a:pt x="17773" y="91049"/>
                      <a:pt x="19850" y="56379"/>
                      <a:pt x="44336" y="36321"/>
                    </a:cubicBezTo>
                    <a:cubicBezTo>
                      <a:pt x="68822" y="16264"/>
                      <a:pt x="106446" y="18412"/>
                      <a:pt x="128372" y="41123"/>
                    </a:cubicBezTo>
                    <a:cubicBezTo>
                      <a:pt x="150297" y="63833"/>
                      <a:pt x="148220" y="98503"/>
                      <a:pt x="123734" y="118561"/>
                    </a:cubicBezTo>
                    <a:cubicBezTo>
                      <a:pt x="99249" y="138619"/>
                      <a:pt x="61625" y="136470"/>
                      <a:pt x="39699" y="113760"/>
                    </a:cubicBezTo>
                    <a:close/>
                  </a:path>
                </a:pathLst>
              </a:custGeom>
              <a:solidFill>
                <a:srgbClr val="213A7F"/>
              </a:solidFill>
              <a:ln w="23898" cap="rnd">
                <a:solidFill>
                  <a:srgbClr val="FFFFFF"/>
                </a:solidFill>
                <a:prstDash val="solid"/>
                <a:miter/>
              </a:ln>
            </p:spPr>
            <p:txBody>
              <a:bodyPr rtlCol="0" anchor="ctr"/>
              <a:lstStyle/>
              <a:p>
                <a:endParaRPr lang="en-CH" sz="4000"/>
              </a:p>
            </p:txBody>
          </p:sp>
        </p:grpSp>
      </p:grpSp>
      <p:sp>
        <p:nvSpPr>
          <p:cNvPr id="265" name="Freeform 264">
            <a:extLst>
              <a:ext uri="{FF2B5EF4-FFF2-40B4-BE49-F238E27FC236}">
                <a16:creationId xmlns:a16="http://schemas.microsoft.com/office/drawing/2014/main" id="{721E8EE2-09EA-B4D9-4C54-78DFD75B384C}"/>
              </a:ext>
            </a:extLst>
          </p:cNvPr>
          <p:cNvSpPr/>
          <p:nvPr/>
        </p:nvSpPr>
        <p:spPr>
          <a:xfrm>
            <a:off x="24073036" y="1237993"/>
            <a:ext cx="4882431" cy="4354852"/>
          </a:xfrm>
          <a:custGeom>
            <a:avLst/>
            <a:gdLst>
              <a:gd name="connsiteX0" fmla="*/ -3439 w 4882431"/>
              <a:gd name="connsiteY0" fmla="*/ -468 h 4354852"/>
              <a:gd name="connsiteX1" fmla="*/ 4878993 w 4882431"/>
              <a:gd name="connsiteY1" fmla="*/ -468 h 4354852"/>
              <a:gd name="connsiteX2" fmla="*/ 4878993 w 4882431"/>
              <a:gd name="connsiteY2" fmla="*/ 4354385 h 4354852"/>
              <a:gd name="connsiteX3" fmla="*/ -3439 w 4882431"/>
              <a:gd name="connsiteY3" fmla="*/ 4354385 h 4354852"/>
            </a:gdLst>
            <a:ahLst/>
            <a:cxnLst>
              <a:cxn ang="0">
                <a:pos x="connsiteX0" y="connsiteY0"/>
              </a:cxn>
              <a:cxn ang="0">
                <a:pos x="connsiteX1" y="connsiteY1"/>
              </a:cxn>
              <a:cxn ang="0">
                <a:pos x="connsiteX2" y="connsiteY2"/>
              </a:cxn>
              <a:cxn ang="0">
                <a:pos x="connsiteX3" y="connsiteY3"/>
              </a:cxn>
            </a:cxnLst>
            <a:rect l="l" t="t" r="r" b="b"/>
            <a:pathLst>
              <a:path w="4882431" h="4354852">
                <a:moveTo>
                  <a:pt x="-3439" y="-468"/>
                </a:moveTo>
                <a:lnTo>
                  <a:pt x="4878993" y="-468"/>
                </a:lnTo>
                <a:lnTo>
                  <a:pt x="4878993" y="4354385"/>
                </a:lnTo>
                <a:lnTo>
                  <a:pt x="-3439" y="4354385"/>
                </a:lnTo>
                <a:close/>
              </a:path>
            </a:pathLst>
          </a:custGeom>
          <a:solidFill>
            <a:srgbClr val="FFFFFF">
              <a:alpha val="47000"/>
            </a:srgbClr>
          </a:solidFill>
          <a:ln w="3126" cap="rnd">
            <a:noFill/>
            <a:prstDash val="solid"/>
            <a:round/>
          </a:ln>
        </p:spPr>
        <p:txBody>
          <a:bodyPr rtlCol="0" anchor="ctr"/>
          <a:lstStyle/>
          <a:p>
            <a:endParaRPr lang="en-CH" sz="4000"/>
          </a:p>
        </p:txBody>
      </p:sp>
      <p:grpSp>
        <p:nvGrpSpPr>
          <p:cNvPr id="266" name="Graphic 4">
            <a:extLst>
              <a:ext uri="{FF2B5EF4-FFF2-40B4-BE49-F238E27FC236}">
                <a16:creationId xmlns:a16="http://schemas.microsoft.com/office/drawing/2014/main" id="{443EF49D-B999-84AE-B9BF-99407B573A6B}"/>
              </a:ext>
            </a:extLst>
          </p:cNvPr>
          <p:cNvGrpSpPr/>
          <p:nvPr/>
        </p:nvGrpSpPr>
        <p:grpSpPr>
          <a:xfrm>
            <a:off x="23211942" y="5756380"/>
            <a:ext cx="5750141" cy="4325987"/>
            <a:chOff x="23211942" y="5756380"/>
            <a:chExt cx="5750141" cy="4325987"/>
          </a:xfrm>
        </p:grpSpPr>
        <p:sp>
          <p:nvSpPr>
            <p:cNvPr id="267" name="Freeform 266">
              <a:extLst>
                <a:ext uri="{FF2B5EF4-FFF2-40B4-BE49-F238E27FC236}">
                  <a16:creationId xmlns:a16="http://schemas.microsoft.com/office/drawing/2014/main" id="{E240E2EE-AFCF-1ADA-ACAC-8B9A2956BCE2}"/>
                </a:ext>
              </a:extLst>
            </p:cNvPr>
            <p:cNvSpPr/>
            <p:nvPr/>
          </p:nvSpPr>
          <p:spPr>
            <a:xfrm>
              <a:off x="24079652" y="5765723"/>
              <a:ext cx="4882431" cy="4316644"/>
            </a:xfrm>
            <a:custGeom>
              <a:avLst/>
              <a:gdLst>
                <a:gd name="connsiteX0" fmla="*/ -3436 w 4882431"/>
                <a:gd name="connsiteY0" fmla="*/ 1011 h 4316644"/>
                <a:gd name="connsiteX1" fmla="*/ 4878995 w 4882431"/>
                <a:gd name="connsiteY1" fmla="*/ 1011 h 4316644"/>
                <a:gd name="connsiteX2" fmla="*/ 4878995 w 4882431"/>
                <a:gd name="connsiteY2" fmla="*/ 4317655 h 4316644"/>
                <a:gd name="connsiteX3" fmla="*/ -3436 w 4882431"/>
                <a:gd name="connsiteY3" fmla="*/ 4317655 h 4316644"/>
              </a:gdLst>
              <a:ahLst/>
              <a:cxnLst>
                <a:cxn ang="0">
                  <a:pos x="connsiteX0" y="connsiteY0"/>
                </a:cxn>
                <a:cxn ang="0">
                  <a:pos x="connsiteX1" y="connsiteY1"/>
                </a:cxn>
                <a:cxn ang="0">
                  <a:pos x="connsiteX2" y="connsiteY2"/>
                </a:cxn>
                <a:cxn ang="0">
                  <a:pos x="connsiteX3" y="connsiteY3"/>
                </a:cxn>
              </a:cxnLst>
              <a:rect l="l" t="t" r="r" b="b"/>
              <a:pathLst>
                <a:path w="4882431" h="4316644">
                  <a:moveTo>
                    <a:pt x="-3436" y="1011"/>
                  </a:moveTo>
                  <a:lnTo>
                    <a:pt x="4878995" y="1011"/>
                  </a:lnTo>
                  <a:lnTo>
                    <a:pt x="4878995" y="4317655"/>
                  </a:lnTo>
                  <a:lnTo>
                    <a:pt x="-3436" y="4317655"/>
                  </a:lnTo>
                  <a:close/>
                </a:path>
              </a:pathLst>
            </a:custGeom>
            <a:solidFill>
              <a:srgbClr val="FFFFFF">
                <a:alpha val="47000"/>
              </a:srgbClr>
            </a:solidFill>
            <a:ln w="3111" cap="rnd">
              <a:noFill/>
              <a:prstDash val="solid"/>
              <a:round/>
            </a:ln>
          </p:spPr>
          <p:txBody>
            <a:bodyPr rtlCol="0" anchor="ctr"/>
            <a:lstStyle/>
            <a:p>
              <a:endParaRPr lang="en-CH" sz="4000"/>
            </a:p>
          </p:txBody>
        </p:sp>
        <p:sp>
          <p:nvSpPr>
            <p:cNvPr id="268" name="Freeform 267">
              <a:extLst>
                <a:ext uri="{FF2B5EF4-FFF2-40B4-BE49-F238E27FC236}">
                  <a16:creationId xmlns:a16="http://schemas.microsoft.com/office/drawing/2014/main" id="{2887AF8C-695E-16F7-2E19-72859B551909}"/>
                </a:ext>
              </a:extLst>
            </p:cNvPr>
            <p:cNvSpPr/>
            <p:nvPr/>
          </p:nvSpPr>
          <p:spPr>
            <a:xfrm rot="10800000" flipV="1">
              <a:off x="24755267" y="6685644"/>
              <a:ext cx="1132157" cy="707651"/>
            </a:xfrm>
            <a:custGeom>
              <a:avLst/>
              <a:gdLst>
                <a:gd name="connsiteX0" fmla="*/ -3068 w 1132157"/>
                <a:gd name="connsiteY0" fmla="*/ 708112 h 707651"/>
                <a:gd name="connsiteX1" fmla="*/ -3068 w 1132157"/>
                <a:gd name="connsiteY1" fmla="*/ 460 h 707651"/>
                <a:gd name="connsiteX2" fmla="*/ 1129090 w 1132157"/>
                <a:gd name="connsiteY2" fmla="*/ 460 h 707651"/>
                <a:gd name="connsiteX3" fmla="*/ 1129090 w 1132157"/>
                <a:gd name="connsiteY3" fmla="*/ 222176 h 707651"/>
              </a:gdLst>
              <a:ahLst/>
              <a:cxnLst>
                <a:cxn ang="0">
                  <a:pos x="connsiteX0" y="connsiteY0"/>
                </a:cxn>
                <a:cxn ang="0">
                  <a:pos x="connsiteX1" y="connsiteY1"/>
                </a:cxn>
                <a:cxn ang="0">
                  <a:pos x="connsiteX2" y="connsiteY2"/>
                </a:cxn>
                <a:cxn ang="0">
                  <a:pos x="connsiteX3" y="connsiteY3"/>
                </a:cxn>
              </a:cxnLst>
              <a:rect l="l" t="t" r="r" b="b"/>
              <a:pathLst>
                <a:path w="1132157" h="707651">
                  <a:moveTo>
                    <a:pt x="-3068" y="708112"/>
                  </a:moveTo>
                  <a:lnTo>
                    <a:pt x="-3068" y="460"/>
                  </a:lnTo>
                  <a:lnTo>
                    <a:pt x="1129090" y="460"/>
                  </a:lnTo>
                  <a:lnTo>
                    <a:pt x="1129090" y="222176"/>
                  </a:lnTo>
                </a:path>
              </a:pathLst>
            </a:custGeom>
            <a:noFill/>
            <a:ln w="18923" cap="sq">
              <a:solidFill>
                <a:srgbClr val="000000"/>
              </a:solidFill>
              <a:prstDash val="solid"/>
              <a:miter/>
            </a:ln>
          </p:spPr>
          <p:txBody>
            <a:bodyPr rtlCol="0" anchor="ctr"/>
            <a:lstStyle/>
            <a:p>
              <a:endParaRPr lang="en-CH" sz="4000"/>
            </a:p>
          </p:txBody>
        </p:sp>
        <p:sp>
          <p:nvSpPr>
            <p:cNvPr id="269" name="Freeform 268">
              <a:extLst>
                <a:ext uri="{FF2B5EF4-FFF2-40B4-BE49-F238E27FC236}">
                  <a16:creationId xmlns:a16="http://schemas.microsoft.com/office/drawing/2014/main" id="{63B334A0-9C45-0FAF-D58B-FF481B90D38D}"/>
                </a:ext>
              </a:extLst>
            </p:cNvPr>
            <p:cNvSpPr/>
            <p:nvPr/>
          </p:nvSpPr>
          <p:spPr>
            <a:xfrm>
              <a:off x="24755279" y="6331783"/>
              <a:ext cx="2195583" cy="803183"/>
            </a:xfrm>
            <a:custGeom>
              <a:avLst/>
              <a:gdLst>
                <a:gd name="connsiteX0" fmla="*/ -2886 w 2195583"/>
                <a:gd name="connsiteY0" fmla="*/ 229196 h 803183"/>
                <a:gd name="connsiteX1" fmla="*/ -2886 w 2195583"/>
                <a:gd name="connsiteY1" fmla="*/ 385 h 803183"/>
                <a:gd name="connsiteX2" fmla="*/ 2192698 w 2195583"/>
                <a:gd name="connsiteY2" fmla="*/ 385 h 803183"/>
                <a:gd name="connsiteX3" fmla="*/ 2192698 w 2195583"/>
                <a:gd name="connsiteY3" fmla="*/ 803569 h 803183"/>
              </a:gdLst>
              <a:ahLst/>
              <a:cxnLst>
                <a:cxn ang="0">
                  <a:pos x="connsiteX0" y="connsiteY0"/>
                </a:cxn>
                <a:cxn ang="0">
                  <a:pos x="connsiteX1" y="connsiteY1"/>
                </a:cxn>
                <a:cxn ang="0">
                  <a:pos x="connsiteX2" y="connsiteY2"/>
                </a:cxn>
                <a:cxn ang="0">
                  <a:pos x="connsiteX3" y="connsiteY3"/>
                </a:cxn>
              </a:cxnLst>
              <a:rect l="l" t="t" r="r" b="b"/>
              <a:pathLst>
                <a:path w="2195583" h="803183">
                  <a:moveTo>
                    <a:pt x="-2886" y="229196"/>
                  </a:moveTo>
                  <a:lnTo>
                    <a:pt x="-2886" y="385"/>
                  </a:lnTo>
                  <a:lnTo>
                    <a:pt x="2192698" y="385"/>
                  </a:lnTo>
                  <a:lnTo>
                    <a:pt x="2192698" y="803569"/>
                  </a:lnTo>
                </a:path>
              </a:pathLst>
            </a:custGeom>
            <a:noFill/>
            <a:ln w="17468" cap="sq">
              <a:solidFill>
                <a:srgbClr val="000000"/>
              </a:solidFill>
              <a:prstDash val="solid"/>
              <a:miter/>
            </a:ln>
          </p:spPr>
          <p:txBody>
            <a:bodyPr rtlCol="0" anchor="ctr"/>
            <a:lstStyle/>
            <a:p>
              <a:endParaRPr lang="en-CH" sz="4000"/>
            </a:p>
          </p:txBody>
        </p:sp>
        <p:sp>
          <p:nvSpPr>
            <p:cNvPr id="270" name="Freeform 269">
              <a:extLst>
                <a:ext uri="{FF2B5EF4-FFF2-40B4-BE49-F238E27FC236}">
                  <a16:creationId xmlns:a16="http://schemas.microsoft.com/office/drawing/2014/main" id="{75A70738-79BC-37BC-A42D-E31316091DD9}"/>
                </a:ext>
              </a:extLst>
            </p:cNvPr>
            <p:cNvSpPr/>
            <p:nvPr/>
          </p:nvSpPr>
          <p:spPr>
            <a:xfrm>
              <a:off x="24755167" y="6049298"/>
              <a:ext cx="3387575" cy="195271"/>
            </a:xfrm>
            <a:custGeom>
              <a:avLst/>
              <a:gdLst>
                <a:gd name="connsiteX0" fmla="*/ -2698 w 3387575"/>
                <a:gd name="connsiteY0" fmla="*/ 176324 h 195271"/>
                <a:gd name="connsiteX1" fmla="*/ -2698 w 3387575"/>
                <a:gd name="connsiteY1" fmla="*/ 188 h 195271"/>
                <a:gd name="connsiteX2" fmla="*/ 3384878 w 3387575"/>
                <a:gd name="connsiteY2" fmla="*/ 188 h 195271"/>
                <a:gd name="connsiteX3" fmla="*/ 3384878 w 3387575"/>
                <a:gd name="connsiteY3" fmla="*/ 195459 h 195271"/>
              </a:gdLst>
              <a:ahLst/>
              <a:cxnLst>
                <a:cxn ang="0">
                  <a:pos x="connsiteX0" y="connsiteY0"/>
                </a:cxn>
                <a:cxn ang="0">
                  <a:pos x="connsiteX1" y="connsiteY1"/>
                </a:cxn>
                <a:cxn ang="0">
                  <a:pos x="connsiteX2" y="connsiteY2"/>
                </a:cxn>
                <a:cxn ang="0">
                  <a:pos x="connsiteX3" y="connsiteY3"/>
                </a:cxn>
              </a:cxnLst>
              <a:rect l="l" t="t" r="r" b="b"/>
              <a:pathLst>
                <a:path w="3387575" h="195271">
                  <a:moveTo>
                    <a:pt x="-2698" y="176324"/>
                  </a:moveTo>
                  <a:lnTo>
                    <a:pt x="-2698" y="188"/>
                  </a:lnTo>
                  <a:lnTo>
                    <a:pt x="3384878" y="188"/>
                  </a:lnTo>
                  <a:lnTo>
                    <a:pt x="3384878" y="195459"/>
                  </a:lnTo>
                </a:path>
              </a:pathLst>
            </a:custGeom>
            <a:noFill/>
            <a:ln w="15286" cap="sq">
              <a:solidFill>
                <a:srgbClr val="000000"/>
              </a:solidFill>
              <a:prstDash val="solid"/>
              <a:miter/>
            </a:ln>
          </p:spPr>
          <p:txBody>
            <a:bodyPr rtlCol="0" anchor="ctr"/>
            <a:lstStyle/>
            <a:p>
              <a:endParaRPr lang="en-CH" sz="4000"/>
            </a:p>
          </p:txBody>
        </p:sp>
        <p:sp>
          <p:nvSpPr>
            <p:cNvPr id="271" name="Freeform 270">
              <a:extLst>
                <a:ext uri="{FF2B5EF4-FFF2-40B4-BE49-F238E27FC236}">
                  <a16:creationId xmlns:a16="http://schemas.microsoft.com/office/drawing/2014/main" id="{D639A8D3-D247-1F02-5E48-D135E15C8465}"/>
                </a:ext>
              </a:extLst>
            </p:cNvPr>
            <p:cNvSpPr/>
            <p:nvPr/>
          </p:nvSpPr>
          <p:spPr>
            <a:xfrm>
              <a:off x="27051626" y="6331806"/>
              <a:ext cx="1091172" cy="803162"/>
            </a:xfrm>
            <a:custGeom>
              <a:avLst/>
              <a:gdLst>
                <a:gd name="connsiteX0" fmla="*/ -2288 w 1091172"/>
                <a:gd name="connsiteY0" fmla="*/ 803504 h 803162"/>
                <a:gd name="connsiteX1" fmla="*/ -2288 w 1091172"/>
                <a:gd name="connsiteY1" fmla="*/ 342 h 803162"/>
                <a:gd name="connsiteX2" fmla="*/ 1088885 w 1091172"/>
                <a:gd name="connsiteY2" fmla="*/ 342 h 803162"/>
                <a:gd name="connsiteX3" fmla="*/ 1088885 w 1091172"/>
                <a:gd name="connsiteY3" fmla="*/ 141899 h 803162"/>
              </a:gdLst>
              <a:ahLst/>
              <a:cxnLst>
                <a:cxn ang="0">
                  <a:pos x="connsiteX0" y="connsiteY0"/>
                </a:cxn>
                <a:cxn ang="0">
                  <a:pos x="connsiteX1" y="connsiteY1"/>
                </a:cxn>
                <a:cxn ang="0">
                  <a:pos x="connsiteX2" y="connsiteY2"/>
                </a:cxn>
                <a:cxn ang="0">
                  <a:pos x="connsiteX3" y="connsiteY3"/>
                </a:cxn>
              </a:cxnLst>
              <a:rect l="l" t="t" r="r" b="b"/>
              <a:pathLst>
                <a:path w="1091172" h="803162">
                  <a:moveTo>
                    <a:pt x="-2288" y="803504"/>
                  </a:moveTo>
                  <a:lnTo>
                    <a:pt x="-2288" y="342"/>
                  </a:lnTo>
                  <a:lnTo>
                    <a:pt x="1088885" y="342"/>
                  </a:lnTo>
                  <a:lnTo>
                    <a:pt x="1088885" y="141899"/>
                  </a:lnTo>
                </a:path>
              </a:pathLst>
            </a:custGeom>
            <a:noFill/>
            <a:ln w="17169" cap="sq">
              <a:solidFill>
                <a:srgbClr val="000000"/>
              </a:solidFill>
              <a:prstDash val="solid"/>
              <a:miter/>
            </a:ln>
          </p:spPr>
          <p:txBody>
            <a:bodyPr rtlCol="0" anchor="ctr"/>
            <a:lstStyle/>
            <a:p>
              <a:endParaRPr lang="en-CH" sz="4000"/>
            </a:p>
          </p:txBody>
        </p:sp>
        <p:grpSp>
          <p:nvGrpSpPr>
            <p:cNvPr id="272" name="Graphic 4">
              <a:extLst>
                <a:ext uri="{FF2B5EF4-FFF2-40B4-BE49-F238E27FC236}">
                  <a16:creationId xmlns:a16="http://schemas.microsoft.com/office/drawing/2014/main" id="{FC7E15CA-0DE7-AA9F-F5FD-3787AD71DA8F}"/>
                </a:ext>
              </a:extLst>
            </p:cNvPr>
            <p:cNvGrpSpPr/>
            <p:nvPr/>
          </p:nvGrpSpPr>
          <p:grpSpPr>
            <a:xfrm>
              <a:off x="23211942" y="5756380"/>
              <a:ext cx="5301512" cy="4115365"/>
              <a:chOff x="23211942" y="5756380"/>
              <a:chExt cx="5301512" cy="4115365"/>
            </a:xfrm>
          </p:grpSpPr>
          <p:sp>
            <p:nvSpPr>
              <p:cNvPr id="273" name="Freeform 272">
                <a:extLst>
                  <a:ext uri="{FF2B5EF4-FFF2-40B4-BE49-F238E27FC236}">
                    <a16:creationId xmlns:a16="http://schemas.microsoft.com/office/drawing/2014/main" id="{8CA06967-EB9E-733B-9CA9-AE22B9C34F5F}"/>
                  </a:ext>
                </a:extLst>
              </p:cNvPr>
              <p:cNvSpPr/>
              <p:nvPr/>
            </p:nvSpPr>
            <p:spPr>
              <a:xfrm flipV="1">
                <a:off x="24418940" y="9321515"/>
                <a:ext cx="744470" cy="3047"/>
              </a:xfrm>
              <a:custGeom>
                <a:avLst/>
                <a:gdLst>
                  <a:gd name="connsiteX0" fmla="*/ 8098 w 744470"/>
                  <a:gd name="connsiteY0" fmla="*/ 2864 h 3047"/>
                  <a:gd name="connsiteX1" fmla="*/ 752568 w 744470"/>
                  <a:gd name="connsiteY1" fmla="*/ 2864 h 3047"/>
                </a:gdLst>
                <a:ahLst/>
                <a:cxnLst>
                  <a:cxn ang="0">
                    <a:pos x="connsiteX0" y="connsiteY0"/>
                  </a:cxn>
                  <a:cxn ang="0">
                    <a:pos x="connsiteX1" y="connsiteY1"/>
                  </a:cxn>
                </a:cxnLst>
                <a:rect l="l" t="t" r="r" b="b"/>
                <a:pathLst>
                  <a:path w="744470" h="3047">
                    <a:moveTo>
                      <a:pt x="8098" y="2864"/>
                    </a:moveTo>
                    <a:lnTo>
                      <a:pt x="752568" y="2864"/>
                    </a:lnTo>
                  </a:path>
                </a:pathLst>
              </a:custGeom>
              <a:noFill/>
              <a:ln w="18277" cap="flat">
                <a:solidFill>
                  <a:srgbClr val="000000"/>
                </a:solidFill>
                <a:prstDash val="solid"/>
                <a:miter/>
              </a:ln>
            </p:spPr>
            <p:txBody>
              <a:bodyPr rtlCol="0" anchor="ctr"/>
              <a:lstStyle/>
              <a:p>
                <a:endParaRPr lang="en-CH" sz="4000"/>
              </a:p>
            </p:txBody>
          </p:sp>
          <p:sp>
            <p:nvSpPr>
              <p:cNvPr id="274" name="Freeform 273">
                <a:extLst>
                  <a:ext uri="{FF2B5EF4-FFF2-40B4-BE49-F238E27FC236}">
                    <a16:creationId xmlns:a16="http://schemas.microsoft.com/office/drawing/2014/main" id="{C5E3CF32-8A28-3206-6DA3-E097B80B56C6}"/>
                  </a:ext>
                </a:extLst>
              </p:cNvPr>
              <p:cNvSpPr/>
              <p:nvPr/>
            </p:nvSpPr>
            <p:spPr>
              <a:xfrm flipV="1">
                <a:off x="24605684" y="9115957"/>
                <a:ext cx="370981" cy="399833"/>
              </a:xfrm>
              <a:custGeom>
                <a:avLst/>
                <a:gdLst>
                  <a:gd name="connsiteX0" fmla="*/ 8098 w 370981"/>
                  <a:gd name="connsiteY0" fmla="*/ 402696 h 399833"/>
                  <a:gd name="connsiteX1" fmla="*/ 379080 w 370981"/>
                  <a:gd name="connsiteY1" fmla="*/ 402696 h 399833"/>
                  <a:gd name="connsiteX2" fmla="*/ 193589 w 370981"/>
                  <a:gd name="connsiteY2" fmla="*/ 402696 h 399833"/>
                  <a:gd name="connsiteX3" fmla="*/ 193589 w 370981"/>
                  <a:gd name="connsiteY3" fmla="*/ 2863 h 399833"/>
                  <a:gd name="connsiteX4" fmla="*/ 8098 w 370981"/>
                  <a:gd name="connsiteY4" fmla="*/ 2863 h 399833"/>
                  <a:gd name="connsiteX5" fmla="*/ 379080 w 370981"/>
                  <a:gd name="connsiteY5" fmla="*/ 2863 h 39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981" h="399833">
                    <a:moveTo>
                      <a:pt x="8098" y="402696"/>
                    </a:moveTo>
                    <a:lnTo>
                      <a:pt x="379080" y="402696"/>
                    </a:lnTo>
                    <a:moveTo>
                      <a:pt x="193589" y="402696"/>
                    </a:moveTo>
                    <a:lnTo>
                      <a:pt x="193589" y="2863"/>
                    </a:lnTo>
                    <a:moveTo>
                      <a:pt x="8098" y="2863"/>
                    </a:moveTo>
                    <a:lnTo>
                      <a:pt x="379080" y="2863"/>
                    </a:lnTo>
                  </a:path>
                </a:pathLst>
              </a:custGeom>
              <a:noFill/>
              <a:ln w="18277" cap="rnd">
                <a:solidFill>
                  <a:srgbClr val="000000"/>
                </a:solidFill>
                <a:prstDash val="solid"/>
                <a:miter/>
              </a:ln>
            </p:spPr>
            <p:txBody>
              <a:bodyPr rtlCol="0" anchor="ctr"/>
              <a:lstStyle/>
              <a:p>
                <a:endParaRPr lang="en-CH" sz="4000"/>
              </a:p>
            </p:txBody>
          </p:sp>
          <p:sp>
            <p:nvSpPr>
              <p:cNvPr id="275" name="Freeform 274">
                <a:extLst>
                  <a:ext uri="{FF2B5EF4-FFF2-40B4-BE49-F238E27FC236}">
                    <a16:creationId xmlns:a16="http://schemas.microsoft.com/office/drawing/2014/main" id="{3E467688-EB4E-0821-27F8-16BCBA0A4354}"/>
                  </a:ext>
                </a:extLst>
              </p:cNvPr>
              <p:cNvSpPr/>
              <p:nvPr/>
            </p:nvSpPr>
            <p:spPr>
              <a:xfrm rot="-8100023" flipV="1">
                <a:off x="24668286" y="9156067"/>
                <a:ext cx="120323" cy="120330"/>
              </a:xfrm>
              <a:custGeom>
                <a:avLst/>
                <a:gdLst>
                  <a:gd name="connsiteX0" fmla="*/ 68128 w 120323"/>
                  <a:gd name="connsiteY0" fmla="*/ 2698 h 120330"/>
                  <a:gd name="connsiteX1" fmla="*/ 7972 w 120323"/>
                  <a:gd name="connsiteY1" fmla="*/ 62868 h 120330"/>
                  <a:gd name="connsiteX2" fmla="*/ 68128 w 120323"/>
                  <a:gd name="connsiteY2" fmla="*/ 123028 h 120330"/>
                  <a:gd name="connsiteX3" fmla="*/ 128295 w 120323"/>
                  <a:gd name="connsiteY3" fmla="*/ 62858 h 120330"/>
                  <a:gd name="connsiteX4" fmla="*/ 68128 w 120323"/>
                  <a:gd name="connsiteY4" fmla="*/ 269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128" y="2698"/>
                    </a:moveTo>
                    <a:cubicBezTo>
                      <a:pt x="34911" y="2698"/>
                      <a:pt x="7972" y="29639"/>
                      <a:pt x="7972" y="62868"/>
                    </a:cubicBezTo>
                    <a:cubicBezTo>
                      <a:pt x="7972" y="96087"/>
                      <a:pt x="34911" y="123028"/>
                      <a:pt x="68128" y="123028"/>
                    </a:cubicBezTo>
                    <a:cubicBezTo>
                      <a:pt x="101355" y="123028"/>
                      <a:pt x="128295" y="96087"/>
                      <a:pt x="128295" y="62858"/>
                    </a:cubicBezTo>
                    <a:cubicBezTo>
                      <a:pt x="128295" y="29639"/>
                      <a:pt x="101355" y="2698"/>
                      <a:pt x="68128" y="2698"/>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76" name="Freeform 275">
                <a:extLst>
                  <a:ext uri="{FF2B5EF4-FFF2-40B4-BE49-F238E27FC236}">
                    <a16:creationId xmlns:a16="http://schemas.microsoft.com/office/drawing/2014/main" id="{02456924-A79F-4D37-81A9-B96CDE353EF3}"/>
                  </a:ext>
                </a:extLst>
              </p:cNvPr>
              <p:cNvSpPr/>
              <p:nvPr/>
            </p:nvSpPr>
            <p:spPr>
              <a:xfrm rot="-8100000" flipV="1">
                <a:off x="24730957" y="7232107"/>
                <a:ext cx="120322" cy="120330"/>
              </a:xfrm>
              <a:custGeom>
                <a:avLst/>
                <a:gdLst>
                  <a:gd name="connsiteX0" fmla="*/ 68143 w 120322"/>
                  <a:gd name="connsiteY0" fmla="*/ 1882 h 120330"/>
                  <a:gd name="connsiteX1" fmla="*/ 7986 w 120322"/>
                  <a:gd name="connsiteY1" fmla="*/ 62053 h 120330"/>
                  <a:gd name="connsiteX2" fmla="*/ 68143 w 120322"/>
                  <a:gd name="connsiteY2" fmla="*/ 122213 h 120330"/>
                  <a:gd name="connsiteX3" fmla="*/ 128309 w 120322"/>
                  <a:gd name="connsiteY3" fmla="*/ 62053 h 120330"/>
                  <a:gd name="connsiteX4" fmla="*/ 68143 w 120322"/>
                  <a:gd name="connsiteY4" fmla="*/ 188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43" y="1882"/>
                    </a:moveTo>
                    <a:cubicBezTo>
                      <a:pt x="34915" y="1882"/>
                      <a:pt x="7986" y="28823"/>
                      <a:pt x="7986" y="62053"/>
                    </a:cubicBezTo>
                    <a:cubicBezTo>
                      <a:pt x="7986" y="95282"/>
                      <a:pt x="34915" y="122213"/>
                      <a:pt x="68143" y="122213"/>
                    </a:cubicBezTo>
                    <a:cubicBezTo>
                      <a:pt x="101370" y="122213"/>
                      <a:pt x="128309" y="95282"/>
                      <a:pt x="128309" y="62053"/>
                    </a:cubicBezTo>
                    <a:cubicBezTo>
                      <a:pt x="128309" y="28823"/>
                      <a:pt x="101370" y="1882"/>
                      <a:pt x="68143" y="1882"/>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77" name="Freeform 276">
                <a:extLst>
                  <a:ext uri="{FF2B5EF4-FFF2-40B4-BE49-F238E27FC236}">
                    <a16:creationId xmlns:a16="http://schemas.microsoft.com/office/drawing/2014/main" id="{BDBFDA94-A88C-5DD1-7800-8F17E732B3B4}"/>
                  </a:ext>
                </a:extLst>
              </p:cNvPr>
              <p:cNvSpPr/>
              <p:nvPr/>
            </p:nvSpPr>
            <p:spPr>
              <a:xfrm rot="-8100023" flipV="1">
                <a:off x="24668207" y="9460641"/>
                <a:ext cx="120323" cy="120330"/>
              </a:xfrm>
              <a:custGeom>
                <a:avLst/>
                <a:gdLst>
                  <a:gd name="connsiteX0" fmla="*/ 68128 w 120323"/>
                  <a:gd name="connsiteY0" fmla="*/ 2827 h 120330"/>
                  <a:gd name="connsiteX1" fmla="*/ 7972 w 120323"/>
                  <a:gd name="connsiteY1" fmla="*/ 62997 h 120330"/>
                  <a:gd name="connsiteX2" fmla="*/ 68128 w 120323"/>
                  <a:gd name="connsiteY2" fmla="*/ 123157 h 120330"/>
                  <a:gd name="connsiteX3" fmla="*/ 128295 w 120323"/>
                  <a:gd name="connsiteY3" fmla="*/ 62997 h 120330"/>
                  <a:gd name="connsiteX4" fmla="*/ 68128 w 120323"/>
                  <a:gd name="connsiteY4" fmla="*/ 282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128" y="2827"/>
                    </a:moveTo>
                    <a:cubicBezTo>
                      <a:pt x="34911" y="2827"/>
                      <a:pt x="7972" y="29768"/>
                      <a:pt x="7972" y="62997"/>
                    </a:cubicBezTo>
                    <a:cubicBezTo>
                      <a:pt x="7972" y="96216"/>
                      <a:pt x="34911" y="123157"/>
                      <a:pt x="68128" y="123157"/>
                    </a:cubicBezTo>
                    <a:cubicBezTo>
                      <a:pt x="101355" y="123157"/>
                      <a:pt x="128295" y="96216"/>
                      <a:pt x="128295" y="62997"/>
                    </a:cubicBezTo>
                    <a:cubicBezTo>
                      <a:pt x="128295" y="29768"/>
                      <a:pt x="101355" y="2827"/>
                      <a:pt x="68128" y="2827"/>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78" name="Freeform 277">
                <a:extLst>
                  <a:ext uri="{FF2B5EF4-FFF2-40B4-BE49-F238E27FC236}">
                    <a16:creationId xmlns:a16="http://schemas.microsoft.com/office/drawing/2014/main" id="{2EABADC7-D017-BA62-5E80-2F93A15DB816}"/>
                  </a:ext>
                </a:extLst>
              </p:cNvPr>
              <p:cNvSpPr/>
              <p:nvPr/>
            </p:nvSpPr>
            <p:spPr>
              <a:xfrm rot="-8100000" flipV="1">
                <a:off x="24917719" y="9486969"/>
                <a:ext cx="120312" cy="120320"/>
              </a:xfrm>
              <a:custGeom>
                <a:avLst/>
                <a:gdLst>
                  <a:gd name="connsiteX0" fmla="*/ 68186 w 120312"/>
                  <a:gd name="connsiteY0" fmla="*/ 2838 h 120320"/>
                  <a:gd name="connsiteX1" fmla="*/ 8030 w 120312"/>
                  <a:gd name="connsiteY1" fmla="*/ 62998 h 120320"/>
                  <a:gd name="connsiteX2" fmla="*/ 68186 w 120312"/>
                  <a:gd name="connsiteY2" fmla="*/ 123158 h 120320"/>
                  <a:gd name="connsiteX3" fmla="*/ 128342 w 120312"/>
                  <a:gd name="connsiteY3" fmla="*/ 62998 h 120320"/>
                  <a:gd name="connsiteX4" fmla="*/ 68186 w 120312"/>
                  <a:gd name="connsiteY4" fmla="*/ 283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186" y="2838"/>
                    </a:moveTo>
                    <a:cubicBezTo>
                      <a:pt x="34959" y="2838"/>
                      <a:pt x="8030" y="29769"/>
                      <a:pt x="8030" y="62998"/>
                    </a:cubicBezTo>
                    <a:cubicBezTo>
                      <a:pt x="8030" y="96227"/>
                      <a:pt x="34959" y="123158"/>
                      <a:pt x="68186" y="123158"/>
                    </a:cubicBezTo>
                    <a:cubicBezTo>
                      <a:pt x="101413" y="123158"/>
                      <a:pt x="128342" y="96227"/>
                      <a:pt x="128342" y="62998"/>
                    </a:cubicBezTo>
                    <a:cubicBezTo>
                      <a:pt x="128342" y="29769"/>
                      <a:pt x="101413" y="2838"/>
                      <a:pt x="68186" y="2838"/>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79" name="Freeform 278">
                <a:extLst>
                  <a:ext uri="{FF2B5EF4-FFF2-40B4-BE49-F238E27FC236}">
                    <a16:creationId xmlns:a16="http://schemas.microsoft.com/office/drawing/2014/main" id="{766520D3-B619-4B1C-F361-EDFBD1DC3FFD}"/>
                  </a:ext>
                </a:extLst>
              </p:cNvPr>
              <p:cNvSpPr/>
              <p:nvPr/>
            </p:nvSpPr>
            <p:spPr>
              <a:xfrm rot="-8100000" flipV="1">
                <a:off x="24699563" y="8788826"/>
                <a:ext cx="120322" cy="120320"/>
              </a:xfrm>
              <a:custGeom>
                <a:avLst/>
                <a:gdLst>
                  <a:gd name="connsiteX0" fmla="*/ 68135 w 120322"/>
                  <a:gd name="connsiteY0" fmla="*/ 2542 h 120320"/>
                  <a:gd name="connsiteX1" fmla="*/ 7979 w 120322"/>
                  <a:gd name="connsiteY1" fmla="*/ 62702 h 120320"/>
                  <a:gd name="connsiteX2" fmla="*/ 68135 w 120322"/>
                  <a:gd name="connsiteY2" fmla="*/ 122862 h 120320"/>
                  <a:gd name="connsiteX3" fmla="*/ 128302 w 120322"/>
                  <a:gd name="connsiteY3" fmla="*/ 62702 h 120320"/>
                  <a:gd name="connsiteX4" fmla="*/ 68135 w 120322"/>
                  <a:gd name="connsiteY4" fmla="*/ 254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135" y="2542"/>
                    </a:moveTo>
                    <a:cubicBezTo>
                      <a:pt x="34919" y="2542"/>
                      <a:pt x="7979" y="29473"/>
                      <a:pt x="7979" y="62702"/>
                    </a:cubicBezTo>
                    <a:cubicBezTo>
                      <a:pt x="7979" y="95932"/>
                      <a:pt x="34919" y="122862"/>
                      <a:pt x="68135" y="122862"/>
                    </a:cubicBezTo>
                    <a:cubicBezTo>
                      <a:pt x="101362" y="122862"/>
                      <a:pt x="128302" y="95932"/>
                      <a:pt x="128302" y="62702"/>
                    </a:cubicBezTo>
                    <a:cubicBezTo>
                      <a:pt x="128302" y="29473"/>
                      <a:pt x="101362" y="2542"/>
                      <a:pt x="68135" y="2542"/>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0" name="Freeform 279">
                <a:extLst>
                  <a:ext uri="{FF2B5EF4-FFF2-40B4-BE49-F238E27FC236}">
                    <a16:creationId xmlns:a16="http://schemas.microsoft.com/office/drawing/2014/main" id="{8EC51302-CAB2-5161-AF5B-187BDBEF31D0}"/>
                  </a:ext>
                </a:extLst>
              </p:cNvPr>
              <p:cNvSpPr/>
              <p:nvPr/>
            </p:nvSpPr>
            <p:spPr>
              <a:xfrm rot="-8100000" flipV="1">
                <a:off x="24668249" y="9129750"/>
                <a:ext cx="120323" cy="120320"/>
              </a:xfrm>
              <a:custGeom>
                <a:avLst/>
                <a:gdLst>
                  <a:gd name="connsiteX0" fmla="*/ 68128 w 120323"/>
                  <a:gd name="connsiteY0" fmla="*/ 2686 h 120320"/>
                  <a:gd name="connsiteX1" fmla="*/ 7972 w 120323"/>
                  <a:gd name="connsiteY1" fmla="*/ 62846 h 120320"/>
                  <a:gd name="connsiteX2" fmla="*/ 68128 w 120323"/>
                  <a:gd name="connsiteY2" fmla="*/ 123006 h 120320"/>
                  <a:gd name="connsiteX3" fmla="*/ 128295 w 120323"/>
                  <a:gd name="connsiteY3" fmla="*/ 62846 h 120320"/>
                  <a:gd name="connsiteX4" fmla="*/ 68128 w 120323"/>
                  <a:gd name="connsiteY4" fmla="*/ 268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128" y="2686"/>
                    </a:moveTo>
                    <a:cubicBezTo>
                      <a:pt x="34911" y="2686"/>
                      <a:pt x="7972" y="29617"/>
                      <a:pt x="7972" y="62846"/>
                    </a:cubicBezTo>
                    <a:cubicBezTo>
                      <a:pt x="7972" y="96076"/>
                      <a:pt x="34911" y="123006"/>
                      <a:pt x="68128" y="123006"/>
                    </a:cubicBezTo>
                    <a:cubicBezTo>
                      <a:pt x="101355" y="123017"/>
                      <a:pt x="128295" y="96076"/>
                      <a:pt x="128295" y="62846"/>
                    </a:cubicBezTo>
                    <a:cubicBezTo>
                      <a:pt x="128295" y="29617"/>
                      <a:pt x="101355" y="2686"/>
                      <a:pt x="68128" y="2686"/>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1" name="Freeform 280">
                <a:extLst>
                  <a:ext uri="{FF2B5EF4-FFF2-40B4-BE49-F238E27FC236}">
                    <a16:creationId xmlns:a16="http://schemas.microsoft.com/office/drawing/2014/main" id="{785332CC-7953-AF70-1FD2-6A89DAF7CC20}"/>
                  </a:ext>
                </a:extLst>
              </p:cNvPr>
              <p:cNvSpPr/>
              <p:nvPr/>
            </p:nvSpPr>
            <p:spPr>
              <a:xfrm rot="-8099977" flipV="1">
                <a:off x="24731041" y="9261349"/>
                <a:ext cx="120322" cy="120330"/>
              </a:xfrm>
              <a:custGeom>
                <a:avLst/>
                <a:gdLst>
                  <a:gd name="connsiteX0" fmla="*/ 68143 w 120322"/>
                  <a:gd name="connsiteY0" fmla="*/ 2742 h 120330"/>
                  <a:gd name="connsiteX1" fmla="*/ 7986 w 120322"/>
                  <a:gd name="connsiteY1" fmla="*/ 62902 h 120330"/>
                  <a:gd name="connsiteX2" fmla="*/ 68143 w 120322"/>
                  <a:gd name="connsiteY2" fmla="*/ 123073 h 120330"/>
                  <a:gd name="connsiteX3" fmla="*/ 128309 w 120322"/>
                  <a:gd name="connsiteY3" fmla="*/ 62913 h 120330"/>
                  <a:gd name="connsiteX4" fmla="*/ 68143 w 120322"/>
                  <a:gd name="connsiteY4" fmla="*/ 274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43" y="2742"/>
                    </a:moveTo>
                    <a:cubicBezTo>
                      <a:pt x="34926" y="2742"/>
                      <a:pt x="7986" y="29684"/>
                      <a:pt x="7986" y="62902"/>
                    </a:cubicBezTo>
                    <a:cubicBezTo>
                      <a:pt x="7986" y="96132"/>
                      <a:pt x="34916" y="123073"/>
                      <a:pt x="68143" y="123073"/>
                    </a:cubicBezTo>
                    <a:cubicBezTo>
                      <a:pt x="101370" y="123073"/>
                      <a:pt x="128309" y="96132"/>
                      <a:pt x="128309" y="62913"/>
                    </a:cubicBezTo>
                    <a:cubicBezTo>
                      <a:pt x="128309" y="29684"/>
                      <a:pt x="101370" y="2742"/>
                      <a:pt x="68143" y="2742"/>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2" name="Freeform 281">
                <a:extLst>
                  <a:ext uri="{FF2B5EF4-FFF2-40B4-BE49-F238E27FC236}">
                    <a16:creationId xmlns:a16="http://schemas.microsoft.com/office/drawing/2014/main" id="{595DE965-85B2-262E-91D8-50A9E1CDFCBE}"/>
                  </a:ext>
                </a:extLst>
              </p:cNvPr>
              <p:cNvSpPr/>
              <p:nvPr/>
            </p:nvSpPr>
            <p:spPr>
              <a:xfrm rot="-8100000" flipV="1">
                <a:off x="24669513" y="9746423"/>
                <a:ext cx="120312" cy="120320"/>
              </a:xfrm>
              <a:custGeom>
                <a:avLst/>
                <a:gdLst>
                  <a:gd name="connsiteX0" fmla="*/ 68128 w 120312"/>
                  <a:gd name="connsiteY0" fmla="*/ 2948 h 120320"/>
                  <a:gd name="connsiteX1" fmla="*/ 7972 w 120312"/>
                  <a:gd name="connsiteY1" fmla="*/ 63108 h 120320"/>
                  <a:gd name="connsiteX2" fmla="*/ 68128 w 120312"/>
                  <a:gd name="connsiteY2" fmla="*/ 123268 h 120320"/>
                  <a:gd name="connsiteX3" fmla="*/ 128285 w 120312"/>
                  <a:gd name="connsiteY3" fmla="*/ 63108 h 120320"/>
                  <a:gd name="connsiteX4" fmla="*/ 68128 w 120312"/>
                  <a:gd name="connsiteY4" fmla="*/ 294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128" y="2948"/>
                    </a:moveTo>
                    <a:cubicBezTo>
                      <a:pt x="34901" y="2948"/>
                      <a:pt x="7972" y="29879"/>
                      <a:pt x="7972" y="63108"/>
                    </a:cubicBezTo>
                    <a:cubicBezTo>
                      <a:pt x="7972" y="96337"/>
                      <a:pt x="34901" y="123268"/>
                      <a:pt x="68128" y="123268"/>
                    </a:cubicBezTo>
                    <a:cubicBezTo>
                      <a:pt x="101355" y="123268"/>
                      <a:pt x="128285" y="96337"/>
                      <a:pt x="128285" y="63108"/>
                    </a:cubicBezTo>
                    <a:cubicBezTo>
                      <a:pt x="128285" y="29879"/>
                      <a:pt x="101355" y="2948"/>
                      <a:pt x="68128" y="2948"/>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3" name="Freeform 282">
                <a:extLst>
                  <a:ext uri="{FF2B5EF4-FFF2-40B4-BE49-F238E27FC236}">
                    <a16:creationId xmlns:a16="http://schemas.microsoft.com/office/drawing/2014/main" id="{421A0940-E791-1858-0232-C3EA8407C1B8}"/>
                  </a:ext>
                </a:extLst>
              </p:cNvPr>
              <p:cNvSpPr/>
              <p:nvPr/>
            </p:nvSpPr>
            <p:spPr>
              <a:xfrm rot="-8100023" flipV="1">
                <a:off x="24855010" y="9053295"/>
                <a:ext cx="120322" cy="120320"/>
              </a:xfrm>
              <a:custGeom>
                <a:avLst/>
                <a:gdLst>
                  <a:gd name="connsiteX0" fmla="*/ 68171 w 120322"/>
                  <a:gd name="connsiteY0" fmla="*/ 2654 h 120320"/>
                  <a:gd name="connsiteX1" fmla="*/ 8015 w 120322"/>
                  <a:gd name="connsiteY1" fmla="*/ 62814 h 120320"/>
                  <a:gd name="connsiteX2" fmla="*/ 68171 w 120322"/>
                  <a:gd name="connsiteY2" fmla="*/ 122974 h 120320"/>
                  <a:gd name="connsiteX3" fmla="*/ 128338 w 120322"/>
                  <a:gd name="connsiteY3" fmla="*/ 62814 h 120320"/>
                  <a:gd name="connsiteX4" fmla="*/ 68171 w 120322"/>
                  <a:gd name="connsiteY4" fmla="*/ 265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171" y="2654"/>
                    </a:moveTo>
                    <a:cubicBezTo>
                      <a:pt x="34944" y="2654"/>
                      <a:pt x="8015" y="29585"/>
                      <a:pt x="8015" y="62814"/>
                    </a:cubicBezTo>
                    <a:cubicBezTo>
                      <a:pt x="8015" y="96043"/>
                      <a:pt x="34944" y="122974"/>
                      <a:pt x="68171" y="122974"/>
                    </a:cubicBezTo>
                    <a:cubicBezTo>
                      <a:pt x="101399" y="122974"/>
                      <a:pt x="128328" y="96043"/>
                      <a:pt x="128338" y="62814"/>
                    </a:cubicBezTo>
                    <a:cubicBezTo>
                      <a:pt x="128338" y="29585"/>
                      <a:pt x="101399" y="2654"/>
                      <a:pt x="68171" y="2654"/>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4" name="Freeform 283">
                <a:extLst>
                  <a:ext uri="{FF2B5EF4-FFF2-40B4-BE49-F238E27FC236}">
                    <a16:creationId xmlns:a16="http://schemas.microsoft.com/office/drawing/2014/main" id="{F97A4EF3-74DE-13F1-6FC2-013699893AB4}"/>
                  </a:ext>
                </a:extLst>
              </p:cNvPr>
              <p:cNvSpPr/>
              <p:nvPr/>
            </p:nvSpPr>
            <p:spPr>
              <a:xfrm rot="-8100000" flipV="1">
                <a:off x="24636847" y="9583475"/>
                <a:ext cx="120323" cy="120330"/>
              </a:xfrm>
              <a:custGeom>
                <a:avLst/>
                <a:gdLst>
                  <a:gd name="connsiteX0" fmla="*/ 68131 w 120323"/>
                  <a:gd name="connsiteY0" fmla="*/ 2879 h 120330"/>
                  <a:gd name="connsiteX1" fmla="*/ 7964 w 120323"/>
                  <a:gd name="connsiteY1" fmla="*/ 63049 h 120330"/>
                  <a:gd name="connsiteX2" fmla="*/ 68131 w 120323"/>
                  <a:gd name="connsiteY2" fmla="*/ 123209 h 120330"/>
                  <a:gd name="connsiteX3" fmla="*/ 128288 w 120323"/>
                  <a:gd name="connsiteY3" fmla="*/ 63049 h 120330"/>
                  <a:gd name="connsiteX4" fmla="*/ 68131 w 120323"/>
                  <a:gd name="connsiteY4" fmla="*/ 287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131" y="2879"/>
                    </a:moveTo>
                    <a:cubicBezTo>
                      <a:pt x="34904" y="2879"/>
                      <a:pt x="7964" y="29820"/>
                      <a:pt x="7964" y="63049"/>
                    </a:cubicBezTo>
                    <a:cubicBezTo>
                      <a:pt x="7964" y="96268"/>
                      <a:pt x="34904" y="123209"/>
                      <a:pt x="68131" y="123209"/>
                    </a:cubicBezTo>
                    <a:cubicBezTo>
                      <a:pt x="101348" y="123209"/>
                      <a:pt x="128288" y="96268"/>
                      <a:pt x="128288" y="63049"/>
                    </a:cubicBezTo>
                    <a:cubicBezTo>
                      <a:pt x="128288" y="29820"/>
                      <a:pt x="101348" y="2879"/>
                      <a:pt x="68131" y="2879"/>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5" name="Freeform 284">
                <a:extLst>
                  <a:ext uri="{FF2B5EF4-FFF2-40B4-BE49-F238E27FC236}">
                    <a16:creationId xmlns:a16="http://schemas.microsoft.com/office/drawing/2014/main" id="{74E92E79-9EE9-518A-2365-6275F6D9FA9B}"/>
                  </a:ext>
                </a:extLst>
              </p:cNvPr>
              <p:cNvSpPr/>
              <p:nvPr/>
            </p:nvSpPr>
            <p:spPr>
              <a:xfrm rot="-8100023" flipV="1">
                <a:off x="24699616" y="9305221"/>
                <a:ext cx="120322" cy="120330"/>
              </a:xfrm>
              <a:custGeom>
                <a:avLst/>
                <a:gdLst>
                  <a:gd name="connsiteX0" fmla="*/ 68135 w 120322"/>
                  <a:gd name="connsiteY0" fmla="*/ 2761 h 120330"/>
                  <a:gd name="connsiteX1" fmla="*/ 7979 w 120322"/>
                  <a:gd name="connsiteY1" fmla="*/ 62931 h 120330"/>
                  <a:gd name="connsiteX2" fmla="*/ 68135 w 120322"/>
                  <a:gd name="connsiteY2" fmla="*/ 123091 h 120330"/>
                  <a:gd name="connsiteX3" fmla="*/ 128302 w 120322"/>
                  <a:gd name="connsiteY3" fmla="*/ 62931 h 120330"/>
                  <a:gd name="connsiteX4" fmla="*/ 68135 w 120322"/>
                  <a:gd name="connsiteY4" fmla="*/ 276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35" y="2761"/>
                    </a:moveTo>
                    <a:cubicBezTo>
                      <a:pt x="34919" y="2761"/>
                      <a:pt x="7979" y="29702"/>
                      <a:pt x="7979" y="62931"/>
                    </a:cubicBezTo>
                    <a:cubicBezTo>
                      <a:pt x="7979" y="96150"/>
                      <a:pt x="34919" y="123091"/>
                      <a:pt x="68135" y="123091"/>
                    </a:cubicBezTo>
                    <a:cubicBezTo>
                      <a:pt x="101362" y="123091"/>
                      <a:pt x="128302" y="96150"/>
                      <a:pt x="128302" y="62931"/>
                    </a:cubicBezTo>
                    <a:cubicBezTo>
                      <a:pt x="128302" y="29702"/>
                      <a:pt x="101362" y="2761"/>
                      <a:pt x="68135" y="2761"/>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6" name="Freeform 285">
                <a:extLst>
                  <a:ext uri="{FF2B5EF4-FFF2-40B4-BE49-F238E27FC236}">
                    <a16:creationId xmlns:a16="http://schemas.microsoft.com/office/drawing/2014/main" id="{68D4FE03-EE24-CB12-33F3-8D6ED4FBCA2C}"/>
                  </a:ext>
                </a:extLst>
              </p:cNvPr>
              <p:cNvSpPr/>
              <p:nvPr/>
            </p:nvSpPr>
            <p:spPr>
              <a:xfrm rot="-8100000" flipV="1">
                <a:off x="24730999" y="8638420"/>
                <a:ext cx="120322" cy="120320"/>
              </a:xfrm>
              <a:custGeom>
                <a:avLst/>
                <a:gdLst>
                  <a:gd name="connsiteX0" fmla="*/ 68143 w 120322"/>
                  <a:gd name="connsiteY0" fmla="*/ 2478 h 120320"/>
                  <a:gd name="connsiteX1" fmla="*/ 7986 w 120322"/>
                  <a:gd name="connsiteY1" fmla="*/ 62638 h 120320"/>
                  <a:gd name="connsiteX2" fmla="*/ 68143 w 120322"/>
                  <a:gd name="connsiteY2" fmla="*/ 122798 h 120320"/>
                  <a:gd name="connsiteX3" fmla="*/ 128309 w 120322"/>
                  <a:gd name="connsiteY3" fmla="*/ 62638 h 120320"/>
                  <a:gd name="connsiteX4" fmla="*/ 68143 w 120322"/>
                  <a:gd name="connsiteY4" fmla="*/ 247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143" y="2478"/>
                    </a:moveTo>
                    <a:cubicBezTo>
                      <a:pt x="34915" y="2478"/>
                      <a:pt x="7986" y="29409"/>
                      <a:pt x="7986" y="62638"/>
                    </a:cubicBezTo>
                    <a:cubicBezTo>
                      <a:pt x="7986" y="95867"/>
                      <a:pt x="34915" y="122798"/>
                      <a:pt x="68143" y="122798"/>
                    </a:cubicBezTo>
                    <a:cubicBezTo>
                      <a:pt x="101370" y="122798"/>
                      <a:pt x="128309" y="95867"/>
                      <a:pt x="128309" y="62638"/>
                    </a:cubicBezTo>
                    <a:cubicBezTo>
                      <a:pt x="128309" y="29409"/>
                      <a:pt x="101370" y="2478"/>
                      <a:pt x="68143" y="2478"/>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7" name="Freeform 286">
                <a:extLst>
                  <a:ext uri="{FF2B5EF4-FFF2-40B4-BE49-F238E27FC236}">
                    <a16:creationId xmlns:a16="http://schemas.microsoft.com/office/drawing/2014/main" id="{8CDA1384-D40B-A086-6474-BBDC83CD4090}"/>
                  </a:ext>
                </a:extLst>
              </p:cNvPr>
              <p:cNvSpPr/>
              <p:nvPr/>
            </p:nvSpPr>
            <p:spPr>
              <a:xfrm rot="-8100000" flipV="1">
                <a:off x="24762314" y="9334054"/>
                <a:ext cx="120312" cy="120320"/>
              </a:xfrm>
              <a:custGeom>
                <a:avLst/>
                <a:gdLst>
                  <a:gd name="connsiteX0" fmla="*/ 68150 w 120312"/>
                  <a:gd name="connsiteY0" fmla="*/ 2773 h 120320"/>
                  <a:gd name="connsiteX1" fmla="*/ 7994 w 120312"/>
                  <a:gd name="connsiteY1" fmla="*/ 62933 h 120320"/>
                  <a:gd name="connsiteX2" fmla="*/ 68150 w 120312"/>
                  <a:gd name="connsiteY2" fmla="*/ 123093 h 120320"/>
                  <a:gd name="connsiteX3" fmla="*/ 128306 w 120312"/>
                  <a:gd name="connsiteY3" fmla="*/ 62933 h 120320"/>
                  <a:gd name="connsiteX4" fmla="*/ 68150 w 120312"/>
                  <a:gd name="connsiteY4" fmla="*/ 277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150" y="2773"/>
                    </a:moveTo>
                    <a:cubicBezTo>
                      <a:pt x="34923" y="2773"/>
                      <a:pt x="7994" y="29704"/>
                      <a:pt x="7994" y="62933"/>
                    </a:cubicBezTo>
                    <a:cubicBezTo>
                      <a:pt x="7994" y="96163"/>
                      <a:pt x="34923" y="123093"/>
                      <a:pt x="68150" y="123093"/>
                    </a:cubicBezTo>
                    <a:cubicBezTo>
                      <a:pt x="101377" y="123104"/>
                      <a:pt x="128306" y="96163"/>
                      <a:pt x="128306" y="62933"/>
                    </a:cubicBezTo>
                    <a:cubicBezTo>
                      <a:pt x="128306" y="29704"/>
                      <a:pt x="101377" y="2773"/>
                      <a:pt x="68150" y="2773"/>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8" name="Freeform 287">
                <a:extLst>
                  <a:ext uri="{FF2B5EF4-FFF2-40B4-BE49-F238E27FC236}">
                    <a16:creationId xmlns:a16="http://schemas.microsoft.com/office/drawing/2014/main" id="{5590217C-3C0E-4CC5-AFA3-B181D5DCFC48}"/>
                  </a:ext>
                </a:extLst>
              </p:cNvPr>
              <p:cNvSpPr/>
              <p:nvPr/>
            </p:nvSpPr>
            <p:spPr>
              <a:xfrm rot="-8100023" flipV="1">
                <a:off x="24606920" y="9247567"/>
                <a:ext cx="120323" cy="120330"/>
              </a:xfrm>
              <a:custGeom>
                <a:avLst/>
                <a:gdLst>
                  <a:gd name="connsiteX0" fmla="*/ 68114 w 120323"/>
                  <a:gd name="connsiteY0" fmla="*/ 2736 h 120330"/>
                  <a:gd name="connsiteX1" fmla="*/ 7958 w 120323"/>
                  <a:gd name="connsiteY1" fmla="*/ 62896 h 120330"/>
                  <a:gd name="connsiteX2" fmla="*/ 68114 w 120323"/>
                  <a:gd name="connsiteY2" fmla="*/ 123067 h 120330"/>
                  <a:gd name="connsiteX3" fmla="*/ 128281 w 120323"/>
                  <a:gd name="connsiteY3" fmla="*/ 62896 h 120330"/>
                  <a:gd name="connsiteX4" fmla="*/ 68114 w 120323"/>
                  <a:gd name="connsiteY4" fmla="*/ 273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114" y="2736"/>
                    </a:moveTo>
                    <a:cubicBezTo>
                      <a:pt x="34897" y="2736"/>
                      <a:pt x="7958" y="29677"/>
                      <a:pt x="7958" y="62896"/>
                    </a:cubicBezTo>
                    <a:cubicBezTo>
                      <a:pt x="7958" y="96126"/>
                      <a:pt x="34897" y="123067"/>
                      <a:pt x="68114" y="123067"/>
                    </a:cubicBezTo>
                    <a:cubicBezTo>
                      <a:pt x="101341" y="123067"/>
                      <a:pt x="128281" y="96126"/>
                      <a:pt x="128281" y="62896"/>
                    </a:cubicBezTo>
                    <a:cubicBezTo>
                      <a:pt x="128281" y="29667"/>
                      <a:pt x="101341" y="2736"/>
                      <a:pt x="68114" y="2736"/>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89" name="Freeform 288">
                <a:extLst>
                  <a:ext uri="{FF2B5EF4-FFF2-40B4-BE49-F238E27FC236}">
                    <a16:creationId xmlns:a16="http://schemas.microsoft.com/office/drawing/2014/main" id="{7873071F-3A15-B729-D0FE-1421D838A340}"/>
                  </a:ext>
                </a:extLst>
              </p:cNvPr>
              <p:cNvSpPr/>
              <p:nvPr/>
            </p:nvSpPr>
            <p:spPr>
              <a:xfrm rot="-8100000" flipV="1">
                <a:off x="24636986" y="9331549"/>
                <a:ext cx="120323" cy="120320"/>
              </a:xfrm>
              <a:custGeom>
                <a:avLst/>
                <a:gdLst>
                  <a:gd name="connsiteX0" fmla="*/ 68131 w 120323"/>
                  <a:gd name="connsiteY0" fmla="*/ 2772 h 120320"/>
                  <a:gd name="connsiteX1" fmla="*/ 7964 w 120323"/>
                  <a:gd name="connsiteY1" fmla="*/ 62932 h 120320"/>
                  <a:gd name="connsiteX2" fmla="*/ 68131 w 120323"/>
                  <a:gd name="connsiteY2" fmla="*/ 123092 h 120320"/>
                  <a:gd name="connsiteX3" fmla="*/ 128288 w 120323"/>
                  <a:gd name="connsiteY3" fmla="*/ 62932 h 120320"/>
                  <a:gd name="connsiteX4" fmla="*/ 68131 w 120323"/>
                  <a:gd name="connsiteY4" fmla="*/ 277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131" y="2772"/>
                    </a:moveTo>
                    <a:cubicBezTo>
                      <a:pt x="34904" y="2772"/>
                      <a:pt x="7964" y="29703"/>
                      <a:pt x="7964" y="62932"/>
                    </a:cubicBezTo>
                    <a:cubicBezTo>
                      <a:pt x="7964" y="96161"/>
                      <a:pt x="34904" y="123092"/>
                      <a:pt x="68131" y="123092"/>
                    </a:cubicBezTo>
                    <a:cubicBezTo>
                      <a:pt x="101348" y="123092"/>
                      <a:pt x="128288" y="96161"/>
                      <a:pt x="128288" y="62932"/>
                    </a:cubicBezTo>
                    <a:cubicBezTo>
                      <a:pt x="128288" y="29703"/>
                      <a:pt x="101348" y="2772"/>
                      <a:pt x="68131" y="2772"/>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0" name="Freeform 289">
                <a:extLst>
                  <a:ext uri="{FF2B5EF4-FFF2-40B4-BE49-F238E27FC236}">
                    <a16:creationId xmlns:a16="http://schemas.microsoft.com/office/drawing/2014/main" id="{09F89849-927E-00D5-EE18-AACC90766952}"/>
                  </a:ext>
                </a:extLst>
              </p:cNvPr>
              <p:cNvSpPr/>
              <p:nvPr/>
            </p:nvSpPr>
            <p:spPr>
              <a:xfrm rot="-8100000" flipV="1">
                <a:off x="24575633" y="9297701"/>
                <a:ext cx="120322" cy="120330"/>
              </a:xfrm>
              <a:custGeom>
                <a:avLst/>
                <a:gdLst>
                  <a:gd name="connsiteX0" fmla="*/ 68107 w 120322"/>
                  <a:gd name="connsiteY0" fmla="*/ 2758 h 120330"/>
                  <a:gd name="connsiteX1" fmla="*/ 7950 w 120322"/>
                  <a:gd name="connsiteY1" fmla="*/ 62918 h 120330"/>
                  <a:gd name="connsiteX2" fmla="*/ 68107 w 120322"/>
                  <a:gd name="connsiteY2" fmla="*/ 123088 h 120330"/>
                  <a:gd name="connsiteX3" fmla="*/ 128273 w 120322"/>
                  <a:gd name="connsiteY3" fmla="*/ 62918 h 120330"/>
                  <a:gd name="connsiteX4" fmla="*/ 68107 w 120322"/>
                  <a:gd name="connsiteY4" fmla="*/ 275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07" y="2758"/>
                    </a:moveTo>
                    <a:cubicBezTo>
                      <a:pt x="34890" y="2758"/>
                      <a:pt x="7950" y="29699"/>
                      <a:pt x="7950" y="62918"/>
                    </a:cubicBezTo>
                    <a:cubicBezTo>
                      <a:pt x="7950" y="96147"/>
                      <a:pt x="34890" y="123088"/>
                      <a:pt x="68107" y="123088"/>
                    </a:cubicBezTo>
                    <a:cubicBezTo>
                      <a:pt x="101334" y="123088"/>
                      <a:pt x="128273" y="96147"/>
                      <a:pt x="128273" y="62918"/>
                    </a:cubicBezTo>
                    <a:cubicBezTo>
                      <a:pt x="128273" y="29699"/>
                      <a:pt x="101334" y="2758"/>
                      <a:pt x="68107" y="2758"/>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1" name="Freeform 290">
                <a:extLst>
                  <a:ext uri="{FF2B5EF4-FFF2-40B4-BE49-F238E27FC236}">
                    <a16:creationId xmlns:a16="http://schemas.microsoft.com/office/drawing/2014/main" id="{90982A6F-BDD4-6A7E-6FB6-4D75F43010B9}"/>
                  </a:ext>
                </a:extLst>
              </p:cNvPr>
              <p:cNvSpPr/>
              <p:nvPr/>
            </p:nvSpPr>
            <p:spPr>
              <a:xfrm rot="-8099977" flipV="1">
                <a:off x="24731075" y="9013177"/>
                <a:ext cx="120322" cy="120330"/>
              </a:xfrm>
              <a:custGeom>
                <a:avLst/>
                <a:gdLst>
                  <a:gd name="connsiteX0" fmla="*/ 68143 w 120322"/>
                  <a:gd name="connsiteY0" fmla="*/ 2637 h 120330"/>
                  <a:gd name="connsiteX1" fmla="*/ 7986 w 120322"/>
                  <a:gd name="connsiteY1" fmla="*/ 62797 h 120330"/>
                  <a:gd name="connsiteX2" fmla="*/ 68143 w 120322"/>
                  <a:gd name="connsiteY2" fmla="*/ 122968 h 120330"/>
                  <a:gd name="connsiteX3" fmla="*/ 128309 w 120322"/>
                  <a:gd name="connsiteY3" fmla="*/ 62797 h 120330"/>
                  <a:gd name="connsiteX4" fmla="*/ 68143 w 120322"/>
                  <a:gd name="connsiteY4" fmla="*/ 263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43" y="2637"/>
                    </a:moveTo>
                    <a:cubicBezTo>
                      <a:pt x="34926" y="2637"/>
                      <a:pt x="7986" y="29578"/>
                      <a:pt x="7986" y="62797"/>
                    </a:cubicBezTo>
                    <a:cubicBezTo>
                      <a:pt x="7986" y="96027"/>
                      <a:pt x="34916" y="122968"/>
                      <a:pt x="68143" y="122968"/>
                    </a:cubicBezTo>
                    <a:cubicBezTo>
                      <a:pt x="101370" y="122968"/>
                      <a:pt x="128309" y="96027"/>
                      <a:pt x="128309" y="62797"/>
                    </a:cubicBezTo>
                    <a:cubicBezTo>
                      <a:pt x="128309" y="29578"/>
                      <a:pt x="101370" y="2637"/>
                      <a:pt x="68143" y="2637"/>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2" name="Freeform 291">
                <a:extLst>
                  <a:ext uri="{FF2B5EF4-FFF2-40B4-BE49-F238E27FC236}">
                    <a16:creationId xmlns:a16="http://schemas.microsoft.com/office/drawing/2014/main" id="{EE02B3EA-1ABF-FEB1-FD5A-37F24CA71578}"/>
                  </a:ext>
                </a:extLst>
              </p:cNvPr>
              <p:cNvSpPr/>
              <p:nvPr/>
            </p:nvSpPr>
            <p:spPr>
              <a:xfrm rot="-8100000" flipV="1">
                <a:off x="24793700" y="9261349"/>
                <a:ext cx="120322" cy="120330"/>
              </a:xfrm>
              <a:custGeom>
                <a:avLst/>
                <a:gdLst>
                  <a:gd name="connsiteX0" fmla="*/ 68157 w 120322"/>
                  <a:gd name="connsiteY0" fmla="*/ 2742 h 120330"/>
                  <a:gd name="connsiteX1" fmla="*/ 8001 w 120322"/>
                  <a:gd name="connsiteY1" fmla="*/ 62913 h 120330"/>
                  <a:gd name="connsiteX2" fmla="*/ 68157 w 120322"/>
                  <a:gd name="connsiteY2" fmla="*/ 123073 h 120330"/>
                  <a:gd name="connsiteX3" fmla="*/ 128324 w 120322"/>
                  <a:gd name="connsiteY3" fmla="*/ 62913 h 120330"/>
                  <a:gd name="connsiteX4" fmla="*/ 68157 w 120322"/>
                  <a:gd name="connsiteY4" fmla="*/ 274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57" y="2742"/>
                    </a:moveTo>
                    <a:cubicBezTo>
                      <a:pt x="34930" y="2742"/>
                      <a:pt x="8001" y="29684"/>
                      <a:pt x="8001" y="62913"/>
                    </a:cubicBezTo>
                    <a:cubicBezTo>
                      <a:pt x="8001" y="96132"/>
                      <a:pt x="34930" y="123073"/>
                      <a:pt x="68157" y="123073"/>
                    </a:cubicBezTo>
                    <a:cubicBezTo>
                      <a:pt x="101384" y="123073"/>
                      <a:pt x="128324" y="96132"/>
                      <a:pt x="128324" y="62913"/>
                    </a:cubicBezTo>
                    <a:cubicBezTo>
                      <a:pt x="128324" y="29684"/>
                      <a:pt x="101384" y="2742"/>
                      <a:pt x="68157" y="2742"/>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3" name="Freeform 292">
                <a:extLst>
                  <a:ext uri="{FF2B5EF4-FFF2-40B4-BE49-F238E27FC236}">
                    <a16:creationId xmlns:a16="http://schemas.microsoft.com/office/drawing/2014/main" id="{A6850249-0BDD-FE0F-AD20-11817E216272}"/>
                  </a:ext>
                </a:extLst>
              </p:cNvPr>
              <p:cNvSpPr/>
              <p:nvPr/>
            </p:nvSpPr>
            <p:spPr>
              <a:xfrm rot="-8100023" flipV="1">
                <a:off x="24638104" y="8841466"/>
                <a:ext cx="120323" cy="120330"/>
              </a:xfrm>
              <a:custGeom>
                <a:avLst/>
                <a:gdLst>
                  <a:gd name="connsiteX0" fmla="*/ 68121 w 120323"/>
                  <a:gd name="connsiteY0" fmla="*/ 2564 h 120330"/>
                  <a:gd name="connsiteX1" fmla="*/ 7965 w 120323"/>
                  <a:gd name="connsiteY1" fmla="*/ 62735 h 120330"/>
                  <a:gd name="connsiteX2" fmla="*/ 68121 w 120323"/>
                  <a:gd name="connsiteY2" fmla="*/ 122895 h 120330"/>
                  <a:gd name="connsiteX3" fmla="*/ 128288 w 120323"/>
                  <a:gd name="connsiteY3" fmla="*/ 62735 h 120330"/>
                  <a:gd name="connsiteX4" fmla="*/ 68121 w 120323"/>
                  <a:gd name="connsiteY4" fmla="*/ 256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121" y="2564"/>
                    </a:moveTo>
                    <a:cubicBezTo>
                      <a:pt x="34894" y="2564"/>
                      <a:pt x="7965" y="29505"/>
                      <a:pt x="7965" y="62735"/>
                    </a:cubicBezTo>
                    <a:cubicBezTo>
                      <a:pt x="7965" y="95964"/>
                      <a:pt x="34904" y="122895"/>
                      <a:pt x="68121" y="122895"/>
                    </a:cubicBezTo>
                    <a:cubicBezTo>
                      <a:pt x="101348" y="122895"/>
                      <a:pt x="128288" y="95953"/>
                      <a:pt x="128288" y="62735"/>
                    </a:cubicBezTo>
                    <a:cubicBezTo>
                      <a:pt x="128288" y="29505"/>
                      <a:pt x="101348" y="2564"/>
                      <a:pt x="68121" y="2564"/>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4" name="Freeform 293">
                <a:extLst>
                  <a:ext uri="{FF2B5EF4-FFF2-40B4-BE49-F238E27FC236}">
                    <a16:creationId xmlns:a16="http://schemas.microsoft.com/office/drawing/2014/main" id="{8DC84A89-7321-7418-441D-E4D4B5B129D3}"/>
                  </a:ext>
                </a:extLst>
              </p:cNvPr>
              <p:cNvSpPr/>
              <p:nvPr/>
            </p:nvSpPr>
            <p:spPr>
              <a:xfrm rot="-8100000" flipV="1">
                <a:off x="24917618" y="9088383"/>
                <a:ext cx="120312" cy="120330"/>
              </a:xfrm>
              <a:custGeom>
                <a:avLst/>
                <a:gdLst>
                  <a:gd name="connsiteX0" fmla="*/ 68186 w 120312"/>
                  <a:gd name="connsiteY0" fmla="*/ 2669 h 120330"/>
                  <a:gd name="connsiteX1" fmla="*/ 8030 w 120312"/>
                  <a:gd name="connsiteY1" fmla="*/ 62839 h 120330"/>
                  <a:gd name="connsiteX2" fmla="*/ 68186 w 120312"/>
                  <a:gd name="connsiteY2" fmla="*/ 122999 h 120330"/>
                  <a:gd name="connsiteX3" fmla="*/ 128342 w 120312"/>
                  <a:gd name="connsiteY3" fmla="*/ 62839 h 120330"/>
                  <a:gd name="connsiteX4" fmla="*/ 68186 w 120312"/>
                  <a:gd name="connsiteY4" fmla="*/ 266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186" y="2669"/>
                    </a:moveTo>
                    <a:cubicBezTo>
                      <a:pt x="34959" y="2669"/>
                      <a:pt x="8030" y="29610"/>
                      <a:pt x="8030" y="62839"/>
                    </a:cubicBezTo>
                    <a:cubicBezTo>
                      <a:pt x="8030" y="96058"/>
                      <a:pt x="34959" y="122999"/>
                      <a:pt x="68186" y="122999"/>
                    </a:cubicBezTo>
                    <a:cubicBezTo>
                      <a:pt x="101413" y="122999"/>
                      <a:pt x="128342" y="96058"/>
                      <a:pt x="128342" y="62839"/>
                    </a:cubicBezTo>
                    <a:cubicBezTo>
                      <a:pt x="128342" y="29610"/>
                      <a:pt x="101413" y="2669"/>
                      <a:pt x="68186" y="2669"/>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5" name="Freeform 294">
                <a:extLst>
                  <a:ext uri="{FF2B5EF4-FFF2-40B4-BE49-F238E27FC236}">
                    <a16:creationId xmlns:a16="http://schemas.microsoft.com/office/drawing/2014/main" id="{B4EF0B1B-F236-DF2E-2A25-134C0D73A581}"/>
                  </a:ext>
                </a:extLst>
              </p:cNvPr>
              <p:cNvSpPr/>
              <p:nvPr/>
            </p:nvSpPr>
            <p:spPr>
              <a:xfrm rot="-8100000" flipV="1">
                <a:off x="24699614" y="9518303"/>
                <a:ext cx="120322" cy="120320"/>
              </a:xfrm>
              <a:custGeom>
                <a:avLst/>
                <a:gdLst>
                  <a:gd name="connsiteX0" fmla="*/ 68135 w 120322"/>
                  <a:gd name="connsiteY0" fmla="*/ 2851 h 120320"/>
                  <a:gd name="connsiteX1" fmla="*/ 7979 w 120322"/>
                  <a:gd name="connsiteY1" fmla="*/ 63011 h 120320"/>
                  <a:gd name="connsiteX2" fmla="*/ 68135 w 120322"/>
                  <a:gd name="connsiteY2" fmla="*/ 123171 h 120320"/>
                  <a:gd name="connsiteX3" fmla="*/ 128302 w 120322"/>
                  <a:gd name="connsiteY3" fmla="*/ 63011 h 120320"/>
                  <a:gd name="connsiteX4" fmla="*/ 68135 w 120322"/>
                  <a:gd name="connsiteY4" fmla="*/ 285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135" y="2851"/>
                    </a:moveTo>
                    <a:cubicBezTo>
                      <a:pt x="34919" y="2851"/>
                      <a:pt x="7979" y="29782"/>
                      <a:pt x="7979" y="63011"/>
                    </a:cubicBezTo>
                    <a:cubicBezTo>
                      <a:pt x="7979" y="96240"/>
                      <a:pt x="34919" y="123171"/>
                      <a:pt x="68135" y="123171"/>
                    </a:cubicBezTo>
                    <a:cubicBezTo>
                      <a:pt x="101362" y="123171"/>
                      <a:pt x="128302" y="96240"/>
                      <a:pt x="128302" y="63011"/>
                    </a:cubicBezTo>
                    <a:cubicBezTo>
                      <a:pt x="128302" y="29782"/>
                      <a:pt x="101362" y="2851"/>
                      <a:pt x="68135" y="2851"/>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6" name="Freeform 295">
                <a:extLst>
                  <a:ext uri="{FF2B5EF4-FFF2-40B4-BE49-F238E27FC236}">
                    <a16:creationId xmlns:a16="http://schemas.microsoft.com/office/drawing/2014/main" id="{8E862EEC-5804-1F90-43DC-229E238CBB19}"/>
                  </a:ext>
                </a:extLst>
              </p:cNvPr>
              <p:cNvSpPr/>
              <p:nvPr/>
            </p:nvSpPr>
            <p:spPr>
              <a:xfrm rot="-8099977" flipV="1">
                <a:off x="24824939" y="9310234"/>
                <a:ext cx="120312" cy="120330"/>
              </a:xfrm>
              <a:custGeom>
                <a:avLst/>
                <a:gdLst>
                  <a:gd name="connsiteX0" fmla="*/ 68164 w 120312"/>
                  <a:gd name="connsiteY0" fmla="*/ 2763 h 120330"/>
                  <a:gd name="connsiteX1" fmla="*/ 8008 w 120312"/>
                  <a:gd name="connsiteY1" fmla="*/ 62923 h 120330"/>
                  <a:gd name="connsiteX2" fmla="*/ 68164 w 120312"/>
                  <a:gd name="connsiteY2" fmla="*/ 123093 h 120330"/>
                  <a:gd name="connsiteX3" fmla="*/ 128321 w 120312"/>
                  <a:gd name="connsiteY3" fmla="*/ 62923 h 120330"/>
                  <a:gd name="connsiteX4" fmla="*/ 68164 w 120312"/>
                  <a:gd name="connsiteY4" fmla="*/ 276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164" y="2763"/>
                    </a:moveTo>
                    <a:cubicBezTo>
                      <a:pt x="34937" y="2763"/>
                      <a:pt x="8008" y="29704"/>
                      <a:pt x="8008" y="62923"/>
                    </a:cubicBezTo>
                    <a:cubicBezTo>
                      <a:pt x="8008" y="96152"/>
                      <a:pt x="34937" y="123093"/>
                      <a:pt x="68164" y="123093"/>
                    </a:cubicBezTo>
                    <a:cubicBezTo>
                      <a:pt x="101392" y="123093"/>
                      <a:pt x="128321" y="96152"/>
                      <a:pt x="128321" y="62923"/>
                    </a:cubicBezTo>
                    <a:cubicBezTo>
                      <a:pt x="128321" y="29704"/>
                      <a:pt x="101392" y="2763"/>
                      <a:pt x="68164" y="2763"/>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7" name="Freeform 296">
                <a:extLst>
                  <a:ext uri="{FF2B5EF4-FFF2-40B4-BE49-F238E27FC236}">
                    <a16:creationId xmlns:a16="http://schemas.microsoft.com/office/drawing/2014/main" id="{831AEBC7-6A92-79A8-6BC7-A218A164B0B7}"/>
                  </a:ext>
                </a:extLst>
              </p:cNvPr>
              <p:cNvSpPr/>
              <p:nvPr/>
            </p:nvSpPr>
            <p:spPr>
              <a:xfrm rot="-8100023" flipV="1">
                <a:off x="24856200" y="9148551"/>
                <a:ext cx="120312" cy="120330"/>
              </a:xfrm>
              <a:custGeom>
                <a:avLst/>
                <a:gdLst>
                  <a:gd name="connsiteX0" fmla="*/ 68172 w 120312"/>
                  <a:gd name="connsiteY0" fmla="*/ 2694 h 120330"/>
                  <a:gd name="connsiteX1" fmla="*/ 8015 w 120312"/>
                  <a:gd name="connsiteY1" fmla="*/ 62854 h 120330"/>
                  <a:gd name="connsiteX2" fmla="*/ 68172 w 120312"/>
                  <a:gd name="connsiteY2" fmla="*/ 123025 h 120330"/>
                  <a:gd name="connsiteX3" fmla="*/ 128328 w 120312"/>
                  <a:gd name="connsiteY3" fmla="*/ 62854 h 120330"/>
                  <a:gd name="connsiteX4" fmla="*/ 68172 w 120312"/>
                  <a:gd name="connsiteY4" fmla="*/ 269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172" y="2694"/>
                    </a:moveTo>
                    <a:cubicBezTo>
                      <a:pt x="34945" y="2694"/>
                      <a:pt x="8015" y="29636"/>
                      <a:pt x="8015" y="62854"/>
                    </a:cubicBezTo>
                    <a:cubicBezTo>
                      <a:pt x="8015" y="96084"/>
                      <a:pt x="34945" y="123025"/>
                      <a:pt x="68172" y="123025"/>
                    </a:cubicBezTo>
                    <a:cubicBezTo>
                      <a:pt x="101399" y="123025"/>
                      <a:pt x="128328" y="96084"/>
                      <a:pt x="128328" y="62854"/>
                    </a:cubicBezTo>
                    <a:cubicBezTo>
                      <a:pt x="128328" y="29625"/>
                      <a:pt x="101399" y="2694"/>
                      <a:pt x="68172" y="2694"/>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8" name="Freeform 297">
                <a:extLst>
                  <a:ext uri="{FF2B5EF4-FFF2-40B4-BE49-F238E27FC236}">
                    <a16:creationId xmlns:a16="http://schemas.microsoft.com/office/drawing/2014/main" id="{C5FACCB6-EADE-F5A0-2948-E990A440B3BA}"/>
                  </a:ext>
                </a:extLst>
              </p:cNvPr>
              <p:cNvSpPr/>
              <p:nvPr/>
            </p:nvSpPr>
            <p:spPr>
              <a:xfrm rot="-8100000" flipV="1">
                <a:off x="24887523" y="9319014"/>
                <a:ext cx="120312" cy="120320"/>
              </a:xfrm>
              <a:custGeom>
                <a:avLst/>
                <a:gdLst>
                  <a:gd name="connsiteX0" fmla="*/ 68179 w 120312"/>
                  <a:gd name="connsiteY0" fmla="*/ 2767 h 120320"/>
                  <a:gd name="connsiteX1" fmla="*/ 8023 w 120312"/>
                  <a:gd name="connsiteY1" fmla="*/ 62927 h 120320"/>
                  <a:gd name="connsiteX2" fmla="*/ 68179 w 120312"/>
                  <a:gd name="connsiteY2" fmla="*/ 123087 h 120320"/>
                  <a:gd name="connsiteX3" fmla="*/ 128335 w 120312"/>
                  <a:gd name="connsiteY3" fmla="*/ 62927 h 120320"/>
                  <a:gd name="connsiteX4" fmla="*/ 68179 w 120312"/>
                  <a:gd name="connsiteY4" fmla="*/ 276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179" y="2767"/>
                    </a:moveTo>
                    <a:cubicBezTo>
                      <a:pt x="34952" y="2756"/>
                      <a:pt x="8023" y="29697"/>
                      <a:pt x="8023" y="62927"/>
                    </a:cubicBezTo>
                    <a:cubicBezTo>
                      <a:pt x="8023" y="96156"/>
                      <a:pt x="34952" y="123087"/>
                      <a:pt x="68179" y="123087"/>
                    </a:cubicBezTo>
                    <a:cubicBezTo>
                      <a:pt x="101406" y="123087"/>
                      <a:pt x="128335" y="96156"/>
                      <a:pt x="128335" y="62927"/>
                    </a:cubicBezTo>
                    <a:cubicBezTo>
                      <a:pt x="128335" y="29697"/>
                      <a:pt x="101406" y="2767"/>
                      <a:pt x="68179" y="2767"/>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299" name="Freeform 298">
                <a:extLst>
                  <a:ext uri="{FF2B5EF4-FFF2-40B4-BE49-F238E27FC236}">
                    <a16:creationId xmlns:a16="http://schemas.microsoft.com/office/drawing/2014/main" id="{776E7DED-57C2-63B9-A058-E27CB1C0E06A}"/>
                  </a:ext>
                </a:extLst>
              </p:cNvPr>
              <p:cNvSpPr/>
              <p:nvPr/>
            </p:nvSpPr>
            <p:spPr>
              <a:xfrm rot="-8099977" flipV="1">
                <a:off x="24730924" y="9664941"/>
                <a:ext cx="120322" cy="120330"/>
              </a:xfrm>
              <a:custGeom>
                <a:avLst/>
                <a:gdLst>
                  <a:gd name="connsiteX0" fmla="*/ 68143 w 120322"/>
                  <a:gd name="connsiteY0" fmla="*/ 2913 h 120330"/>
                  <a:gd name="connsiteX1" fmla="*/ 7986 w 120322"/>
                  <a:gd name="connsiteY1" fmla="*/ 63084 h 120330"/>
                  <a:gd name="connsiteX2" fmla="*/ 68143 w 120322"/>
                  <a:gd name="connsiteY2" fmla="*/ 123244 h 120330"/>
                  <a:gd name="connsiteX3" fmla="*/ 128309 w 120322"/>
                  <a:gd name="connsiteY3" fmla="*/ 63084 h 120330"/>
                  <a:gd name="connsiteX4" fmla="*/ 68143 w 120322"/>
                  <a:gd name="connsiteY4" fmla="*/ 291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43" y="2913"/>
                    </a:moveTo>
                    <a:cubicBezTo>
                      <a:pt x="34926" y="2913"/>
                      <a:pt x="7986" y="29854"/>
                      <a:pt x="7986" y="63084"/>
                    </a:cubicBezTo>
                    <a:cubicBezTo>
                      <a:pt x="7986" y="96302"/>
                      <a:pt x="34915" y="123244"/>
                      <a:pt x="68143" y="123244"/>
                    </a:cubicBezTo>
                    <a:cubicBezTo>
                      <a:pt x="101370" y="123244"/>
                      <a:pt x="128309" y="96302"/>
                      <a:pt x="128309" y="63084"/>
                    </a:cubicBezTo>
                    <a:cubicBezTo>
                      <a:pt x="128309" y="29854"/>
                      <a:pt x="101370" y="2913"/>
                      <a:pt x="68143" y="2913"/>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0" name="Freeform 299">
                <a:extLst>
                  <a:ext uri="{FF2B5EF4-FFF2-40B4-BE49-F238E27FC236}">
                    <a16:creationId xmlns:a16="http://schemas.microsoft.com/office/drawing/2014/main" id="{D75CD3E4-3C00-4547-EEDF-3B1D83FE2365}"/>
                  </a:ext>
                </a:extLst>
              </p:cNvPr>
              <p:cNvSpPr/>
              <p:nvPr/>
            </p:nvSpPr>
            <p:spPr>
              <a:xfrm rot="-8100000" flipV="1">
                <a:off x="24762320" y="9547126"/>
                <a:ext cx="120312" cy="120330"/>
              </a:xfrm>
              <a:custGeom>
                <a:avLst/>
                <a:gdLst>
                  <a:gd name="connsiteX0" fmla="*/ 68150 w 120312"/>
                  <a:gd name="connsiteY0" fmla="*/ 2863 h 120330"/>
                  <a:gd name="connsiteX1" fmla="*/ 7994 w 120312"/>
                  <a:gd name="connsiteY1" fmla="*/ 63034 h 120330"/>
                  <a:gd name="connsiteX2" fmla="*/ 68150 w 120312"/>
                  <a:gd name="connsiteY2" fmla="*/ 123194 h 120330"/>
                  <a:gd name="connsiteX3" fmla="*/ 128306 w 120312"/>
                  <a:gd name="connsiteY3" fmla="*/ 63034 h 120330"/>
                  <a:gd name="connsiteX4" fmla="*/ 68150 w 120312"/>
                  <a:gd name="connsiteY4" fmla="*/ 286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150" y="2863"/>
                    </a:moveTo>
                    <a:cubicBezTo>
                      <a:pt x="34923" y="2863"/>
                      <a:pt x="7994" y="29805"/>
                      <a:pt x="7994" y="63034"/>
                    </a:cubicBezTo>
                    <a:cubicBezTo>
                      <a:pt x="7994" y="96252"/>
                      <a:pt x="34923" y="123194"/>
                      <a:pt x="68150" y="123194"/>
                    </a:cubicBezTo>
                    <a:cubicBezTo>
                      <a:pt x="101377" y="123194"/>
                      <a:pt x="128306" y="96263"/>
                      <a:pt x="128306" y="63034"/>
                    </a:cubicBezTo>
                    <a:cubicBezTo>
                      <a:pt x="128306" y="29805"/>
                      <a:pt x="101377" y="2863"/>
                      <a:pt x="68150" y="2863"/>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1" name="Freeform 300">
                <a:extLst>
                  <a:ext uri="{FF2B5EF4-FFF2-40B4-BE49-F238E27FC236}">
                    <a16:creationId xmlns:a16="http://schemas.microsoft.com/office/drawing/2014/main" id="{066ED2A9-AC71-D7A9-2745-74909953E50E}"/>
                  </a:ext>
                </a:extLst>
              </p:cNvPr>
              <p:cNvSpPr/>
              <p:nvPr/>
            </p:nvSpPr>
            <p:spPr>
              <a:xfrm rot="-8099977" flipV="1">
                <a:off x="24730843" y="9058298"/>
                <a:ext cx="120322" cy="120330"/>
              </a:xfrm>
              <a:custGeom>
                <a:avLst/>
                <a:gdLst>
                  <a:gd name="connsiteX0" fmla="*/ 68143 w 120322"/>
                  <a:gd name="connsiteY0" fmla="*/ 2656 h 120330"/>
                  <a:gd name="connsiteX1" fmla="*/ 7986 w 120322"/>
                  <a:gd name="connsiteY1" fmla="*/ 62827 h 120330"/>
                  <a:gd name="connsiteX2" fmla="*/ 68143 w 120322"/>
                  <a:gd name="connsiteY2" fmla="*/ 122987 h 120330"/>
                  <a:gd name="connsiteX3" fmla="*/ 128309 w 120322"/>
                  <a:gd name="connsiteY3" fmla="*/ 62827 h 120330"/>
                  <a:gd name="connsiteX4" fmla="*/ 68143 w 120322"/>
                  <a:gd name="connsiteY4" fmla="*/ 265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43" y="2656"/>
                    </a:moveTo>
                    <a:cubicBezTo>
                      <a:pt x="34926" y="2656"/>
                      <a:pt x="7986" y="29597"/>
                      <a:pt x="7986" y="62827"/>
                    </a:cubicBezTo>
                    <a:cubicBezTo>
                      <a:pt x="7986" y="96045"/>
                      <a:pt x="34915" y="122987"/>
                      <a:pt x="68143" y="122987"/>
                    </a:cubicBezTo>
                    <a:cubicBezTo>
                      <a:pt x="101370" y="122987"/>
                      <a:pt x="128309" y="96045"/>
                      <a:pt x="128309" y="62827"/>
                    </a:cubicBezTo>
                    <a:cubicBezTo>
                      <a:pt x="128309" y="29597"/>
                      <a:pt x="101370" y="2656"/>
                      <a:pt x="68143" y="2656"/>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2" name="Freeform 301">
                <a:extLst>
                  <a:ext uri="{FF2B5EF4-FFF2-40B4-BE49-F238E27FC236}">
                    <a16:creationId xmlns:a16="http://schemas.microsoft.com/office/drawing/2014/main" id="{AE6B1D36-3210-C6B6-4C43-69E4DA4A41AD}"/>
                  </a:ext>
                </a:extLst>
              </p:cNvPr>
              <p:cNvSpPr/>
              <p:nvPr/>
            </p:nvSpPr>
            <p:spPr>
              <a:xfrm rot="-8100000" flipV="1">
                <a:off x="25042966" y="9117215"/>
                <a:ext cx="120312" cy="120320"/>
              </a:xfrm>
              <a:custGeom>
                <a:avLst/>
                <a:gdLst>
                  <a:gd name="connsiteX0" fmla="*/ 68215 w 120312"/>
                  <a:gd name="connsiteY0" fmla="*/ 2681 h 120320"/>
                  <a:gd name="connsiteX1" fmla="*/ 8059 w 120312"/>
                  <a:gd name="connsiteY1" fmla="*/ 62841 h 120320"/>
                  <a:gd name="connsiteX2" fmla="*/ 68215 w 120312"/>
                  <a:gd name="connsiteY2" fmla="*/ 123001 h 120320"/>
                  <a:gd name="connsiteX3" fmla="*/ 128371 w 120312"/>
                  <a:gd name="connsiteY3" fmla="*/ 62841 h 120320"/>
                  <a:gd name="connsiteX4" fmla="*/ 68215 w 120312"/>
                  <a:gd name="connsiteY4" fmla="*/ 268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215" y="2681"/>
                    </a:moveTo>
                    <a:cubicBezTo>
                      <a:pt x="34988" y="2681"/>
                      <a:pt x="8059" y="29612"/>
                      <a:pt x="8059" y="62841"/>
                    </a:cubicBezTo>
                    <a:cubicBezTo>
                      <a:pt x="8059" y="96070"/>
                      <a:pt x="34988" y="123012"/>
                      <a:pt x="68215" y="123001"/>
                    </a:cubicBezTo>
                    <a:cubicBezTo>
                      <a:pt x="101442" y="123001"/>
                      <a:pt x="128371" y="96070"/>
                      <a:pt x="128371" y="62841"/>
                    </a:cubicBezTo>
                    <a:cubicBezTo>
                      <a:pt x="128371" y="29612"/>
                      <a:pt x="101442" y="2681"/>
                      <a:pt x="68215" y="2681"/>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3" name="Freeform 302">
                <a:extLst>
                  <a:ext uri="{FF2B5EF4-FFF2-40B4-BE49-F238E27FC236}">
                    <a16:creationId xmlns:a16="http://schemas.microsoft.com/office/drawing/2014/main" id="{CFC40284-1DC5-A5D6-F8F1-6A915B19E423}"/>
                  </a:ext>
                </a:extLst>
              </p:cNvPr>
              <p:cNvSpPr/>
              <p:nvPr/>
            </p:nvSpPr>
            <p:spPr>
              <a:xfrm rot="-8100023" flipV="1">
                <a:off x="24669620" y="8999400"/>
                <a:ext cx="120312" cy="120320"/>
              </a:xfrm>
              <a:custGeom>
                <a:avLst/>
                <a:gdLst>
                  <a:gd name="connsiteX0" fmla="*/ 68128 w 120312"/>
                  <a:gd name="connsiteY0" fmla="*/ 2631 h 120320"/>
                  <a:gd name="connsiteX1" fmla="*/ 7972 w 120312"/>
                  <a:gd name="connsiteY1" fmla="*/ 62791 h 120320"/>
                  <a:gd name="connsiteX2" fmla="*/ 68128 w 120312"/>
                  <a:gd name="connsiteY2" fmla="*/ 122951 h 120320"/>
                  <a:gd name="connsiteX3" fmla="*/ 128285 w 120312"/>
                  <a:gd name="connsiteY3" fmla="*/ 62791 h 120320"/>
                  <a:gd name="connsiteX4" fmla="*/ 68128 w 120312"/>
                  <a:gd name="connsiteY4" fmla="*/ 263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128" y="2631"/>
                    </a:moveTo>
                    <a:cubicBezTo>
                      <a:pt x="34901" y="2631"/>
                      <a:pt x="7972" y="29562"/>
                      <a:pt x="7972" y="62791"/>
                    </a:cubicBezTo>
                    <a:cubicBezTo>
                      <a:pt x="7972" y="96020"/>
                      <a:pt x="34901" y="122951"/>
                      <a:pt x="68128" y="122951"/>
                    </a:cubicBezTo>
                    <a:cubicBezTo>
                      <a:pt x="101355" y="122951"/>
                      <a:pt x="128285" y="96020"/>
                      <a:pt x="128285" y="62791"/>
                    </a:cubicBezTo>
                    <a:cubicBezTo>
                      <a:pt x="128285" y="29562"/>
                      <a:pt x="101355" y="2631"/>
                      <a:pt x="68128" y="2631"/>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4" name="Freeform 303">
                <a:extLst>
                  <a:ext uri="{FF2B5EF4-FFF2-40B4-BE49-F238E27FC236}">
                    <a16:creationId xmlns:a16="http://schemas.microsoft.com/office/drawing/2014/main" id="{65BACFB8-FF81-E518-064A-D55914E3EBA3}"/>
                  </a:ext>
                </a:extLst>
              </p:cNvPr>
              <p:cNvSpPr/>
              <p:nvPr/>
            </p:nvSpPr>
            <p:spPr>
              <a:xfrm rot="-8100023" flipV="1">
                <a:off x="24605696" y="9144788"/>
                <a:ext cx="120322" cy="120330"/>
              </a:xfrm>
              <a:custGeom>
                <a:avLst/>
                <a:gdLst>
                  <a:gd name="connsiteX0" fmla="*/ 68124 w 120322"/>
                  <a:gd name="connsiteY0" fmla="*/ 2693 h 120330"/>
                  <a:gd name="connsiteX1" fmla="*/ 7957 w 120322"/>
                  <a:gd name="connsiteY1" fmla="*/ 62863 h 120330"/>
                  <a:gd name="connsiteX2" fmla="*/ 68124 w 120322"/>
                  <a:gd name="connsiteY2" fmla="*/ 123023 h 120330"/>
                  <a:gd name="connsiteX3" fmla="*/ 128280 w 120322"/>
                  <a:gd name="connsiteY3" fmla="*/ 62863 h 120330"/>
                  <a:gd name="connsiteX4" fmla="*/ 68124 w 120322"/>
                  <a:gd name="connsiteY4" fmla="*/ 269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24" y="2693"/>
                    </a:moveTo>
                    <a:cubicBezTo>
                      <a:pt x="34897" y="2693"/>
                      <a:pt x="7957" y="29634"/>
                      <a:pt x="7957" y="62863"/>
                    </a:cubicBezTo>
                    <a:cubicBezTo>
                      <a:pt x="7957" y="96093"/>
                      <a:pt x="34897" y="123023"/>
                      <a:pt x="68124" y="123023"/>
                    </a:cubicBezTo>
                    <a:cubicBezTo>
                      <a:pt x="101341" y="123023"/>
                      <a:pt x="128280" y="96082"/>
                      <a:pt x="128280" y="62863"/>
                    </a:cubicBezTo>
                    <a:cubicBezTo>
                      <a:pt x="128280" y="29634"/>
                      <a:pt x="101341" y="2693"/>
                      <a:pt x="68124" y="2693"/>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5" name="Freeform 304">
                <a:extLst>
                  <a:ext uri="{FF2B5EF4-FFF2-40B4-BE49-F238E27FC236}">
                    <a16:creationId xmlns:a16="http://schemas.microsoft.com/office/drawing/2014/main" id="{AA23A02A-FCE5-C0C2-CE76-DE70A8C87719}"/>
                  </a:ext>
                </a:extLst>
              </p:cNvPr>
              <p:cNvSpPr/>
              <p:nvPr/>
            </p:nvSpPr>
            <p:spPr>
              <a:xfrm rot="-8100000" flipV="1">
                <a:off x="24980397" y="9449368"/>
                <a:ext cx="120312" cy="120320"/>
              </a:xfrm>
              <a:custGeom>
                <a:avLst/>
                <a:gdLst>
                  <a:gd name="connsiteX0" fmla="*/ 68201 w 120312"/>
                  <a:gd name="connsiteY0" fmla="*/ 2822 h 120320"/>
                  <a:gd name="connsiteX1" fmla="*/ 8044 w 120312"/>
                  <a:gd name="connsiteY1" fmla="*/ 62982 h 120320"/>
                  <a:gd name="connsiteX2" fmla="*/ 68201 w 120312"/>
                  <a:gd name="connsiteY2" fmla="*/ 123142 h 120320"/>
                  <a:gd name="connsiteX3" fmla="*/ 128357 w 120312"/>
                  <a:gd name="connsiteY3" fmla="*/ 62982 h 120320"/>
                  <a:gd name="connsiteX4" fmla="*/ 68201 w 120312"/>
                  <a:gd name="connsiteY4" fmla="*/ 282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201" y="2822"/>
                    </a:moveTo>
                    <a:cubicBezTo>
                      <a:pt x="34973" y="2822"/>
                      <a:pt x="8044" y="29753"/>
                      <a:pt x="8044" y="62982"/>
                    </a:cubicBezTo>
                    <a:cubicBezTo>
                      <a:pt x="8044" y="96211"/>
                      <a:pt x="34973" y="123142"/>
                      <a:pt x="68201" y="123142"/>
                    </a:cubicBezTo>
                    <a:cubicBezTo>
                      <a:pt x="101428" y="123142"/>
                      <a:pt x="128357" y="96211"/>
                      <a:pt x="128357" y="62982"/>
                    </a:cubicBezTo>
                    <a:cubicBezTo>
                      <a:pt x="128357" y="29753"/>
                      <a:pt x="101428" y="2822"/>
                      <a:pt x="68201" y="2822"/>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6" name="Freeform 305">
                <a:extLst>
                  <a:ext uri="{FF2B5EF4-FFF2-40B4-BE49-F238E27FC236}">
                    <a16:creationId xmlns:a16="http://schemas.microsoft.com/office/drawing/2014/main" id="{068D6AAE-D555-1A65-0139-F1530DB79CE5}"/>
                  </a:ext>
                </a:extLst>
              </p:cNvPr>
              <p:cNvSpPr/>
              <p:nvPr/>
            </p:nvSpPr>
            <p:spPr>
              <a:xfrm rot="-8099977" flipV="1">
                <a:off x="24575663" y="9515787"/>
                <a:ext cx="120322" cy="120330"/>
              </a:xfrm>
              <a:custGeom>
                <a:avLst/>
                <a:gdLst>
                  <a:gd name="connsiteX0" fmla="*/ 68107 w 120322"/>
                  <a:gd name="connsiteY0" fmla="*/ 2850 h 120330"/>
                  <a:gd name="connsiteX1" fmla="*/ 7950 w 120322"/>
                  <a:gd name="connsiteY1" fmla="*/ 63010 h 120330"/>
                  <a:gd name="connsiteX2" fmla="*/ 68107 w 120322"/>
                  <a:gd name="connsiteY2" fmla="*/ 123181 h 120330"/>
                  <a:gd name="connsiteX3" fmla="*/ 128273 w 120322"/>
                  <a:gd name="connsiteY3" fmla="*/ 63021 h 120330"/>
                  <a:gd name="connsiteX4" fmla="*/ 68107 w 120322"/>
                  <a:gd name="connsiteY4" fmla="*/ 285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07" y="2850"/>
                    </a:moveTo>
                    <a:cubicBezTo>
                      <a:pt x="34890" y="2850"/>
                      <a:pt x="7950" y="29791"/>
                      <a:pt x="7950" y="63010"/>
                    </a:cubicBezTo>
                    <a:cubicBezTo>
                      <a:pt x="7950" y="96240"/>
                      <a:pt x="34890" y="123181"/>
                      <a:pt x="68107" y="123181"/>
                    </a:cubicBezTo>
                    <a:cubicBezTo>
                      <a:pt x="101334" y="123181"/>
                      <a:pt x="128273" y="96240"/>
                      <a:pt x="128273" y="63021"/>
                    </a:cubicBezTo>
                    <a:cubicBezTo>
                      <a:pt x="128273" y="29791"/>
                      <a:pt x="101334" y="2850"/>
                      <a:pt x="68107" y="2850"/>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7" name="Freeform 306">
                <a:extLst>
                  <a:ext uri="{FF2B5EF4-FFF2-40B4-BE49-F238E27FC236}">
                    <a16:creationId xmlns:a16="http://schemas.microsoft.com/office/drawing/2014/main" id="{04C53C78-2973-B01B-C5F2-E86CA0C4D7AB}"/>
                  </a:ext>
                </a:extLst>
              </p:cNvPr>
              <p:cNvSpPr/>
              <p:nvPr/>
            </p:nvSpPr>
            <p:spPr>
              <a:xfrm rot="-8100000" flipV="1">
                <a:off x="24792498" y="9035746"/>
                <a:ext cx="120323" cy="120320"/>
              </a:xfrm>
              <a:custGeom>
                <a:avLst/>
                <a:gdLst>
                  <a:gd name="connsiteX0" fmla="*/ 68157 w 120323"/>
                  <a:gd name="connsiteY0" fmla="*/ 2647 h 120320"/>
                  <a:gd name="connsiteX1" fmla="*/ 8001 w 120323"/>
                  <a:gd name="connsiteY1" fmla="*/ 62807 h 120320"/>
                  <a:gd name="connsiteX2" fmla="*/ 68157 w 120323"/>
                  <a:gd name="connsiteY2" fmla="*/ 122967 h 120320"/>
                  <a:gd name="connsiteX3" fmla="*/ 128324 w 120323"/>
                  <a:gd name="connsiteY3" fmla="*/ 62807 h 120320"/>
                  <a:gd name="connsiteX4" fmla="*/ 68157 w 120323"/>
                  <a:gd name="connsiteY4" fmla="*/ 264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157" y="2647"/>
                    </a:moveTo>
                    <a:cubicBezTo>
                      <a:pt x="34940" y="2647"/>
                      <a:pt x="8001" y="29577"/>
                      <a:pt x="8001" y="62807"/>
                    </a:cubicBezTo>
                    <a:cubicBezTo>
                      <a:pt x="8001" y="96036"/>
                      <a:pt x="34940" y="122967"/>
                      <a:pt x="68157" y="122967"/>
                    </a:cubicBezTo>
                    <a:cubicBezTo>
                      <a:pt x="101384" y="122967"/>
                      <a:pt x="128324" y="96036"/>
                      <a:pt x="128324" y="62807"/>
                    </a:cubicBezTo>
                    <a:cubicBezTo>
                      <a:pt x="128324" y="29577"/>
                      <a:pt x="101384" y="2647"/>
                      <a:pt x="68157" y="2647"/>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8" name="Freeform 307">
                <a:extLst>
                  <a:ext uri="{FF2B5EF4-FFF2-40B4-BE49-F238E27FC236}">
                    <a16:creationId xmlns:a16="http://schemas.microsoft.com/office/drawing/2014/main" id="{CE9917D1-D11E-31E8-DAA4-67675D7C6BB4}"/>
                  </a:ext>
                </a:extLst>
              </p:cNvPr>
              <p:cNvSpPr/>
              <p:nvPr/>
            </p:nvSpPr>
            <p:spPr>
              <a:xfrm rot="-8100000" flipV="1">
                <a:off x="24542915" y="9082116"/>
                <a:ext cx="120323" cy="120330"/>
              </a:xfrm>
              <a:custGeom>
                <a:avLst/>
                <a:gdLst>
                  <a:gd name="connsiteX0" fmla="*/ 68109 w 120323"/>
                  <a:gd name="connsiteY0" fmla="*/ 2666 h 120330"/>
                  <a:gd name="connsiteX1" fmla="*/ 7943 w 120323"/>
                  <a:gd name="connsiteY1" fmla="*/ 62837 h 120330"/>
                  <a:gd name="connsiteX2" fmla="*/ 68109 w 120323"/>
                  <a:gd name="connsiteY2" fmla="*/ 122997 h 120330"/>
                  <a:gd name="connsiteX3" fmla="*/ 128266 w 120323"/>
                  <a:gd name="connsiteY3" fmla="*/ 62837 h 120330"/>
                  <a:gd name="connsiteX4" fmla="*/ 68109 w 120323"/>
                  <a:gd name="connsiteY4" fmla="*/ 266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109" y="2666"/>
                    </a:moveTo>
                    <a:cubicBezTo>
                      <a:pt x="34882" y="2666"/>
                      <a:pt x="7943" y="29608"/>
                      <a:pt x="7943" y="62837"/>
                    </a:cubicBezTo>
                    <a:cubicBezTo>
                      <a:pt x="7943" y="96055"/>
                      <a:pt x="34882" y="122997"/>
                      <a:pt x="68109" y="122997"/>
                    </a:cubicBezTo>
                    <a:cubicBezTo>
                      <a:pt x="101326" y="122997"/>
                      <a:pt x="128266" y="96055"/>
                      <a:pt x="128266" y="62837"/>
                    </a:cubicBezTo>
                    <a:cubicBezTo>
                      <a:pt x="128266" y="29608"/>
                      <a:pt x="101337" y="2666"/>
                      <a:pt x="68109" y="2666"/>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09" name="Freeform 308">
                <a:extLst>
                  <a:ext uri="{FF2B5EF4-FFF2-40B4-BE49-F238E27FC236}">
                    <a16:creationId xmlns:a16="http://schemas.microsoft.com/office/drawing/2014/main" id="{97589F59-8666-EC60-B06A-DDF390FAF0A2}"/>
                  </a:ext>
                </a:extLst>
              </p:cNvPr>
              <p:cNvSpPr/>
              <p:nvPr/>
            </p:nvSpPr>
            <p:spPr>
              <a:xfrm rot="-8099977" flipV="1">
                <a:off x="24480357" y="9078359"/>
                <a:ext cx="120312" cy="120320"/>
              </a:xfrm>
              <a:custGeom>
                <a:avLst/>
                <a:gdLst>
                  <a:gd name="connsiteX0" fmla="*/ 68084 w 120312"/>
                  <a:gd name="connsiteY0" fmla="*/ 2665 h 120320"/>
                  <a:gd name="connsiteX1" fmla="*/ 7928 w 120312"/>
                  <a:gd name="connsiteY1" fmla="*/ 62825 h 120320"/>
                  <a:gd name="connsiteX2" fmla="*/ 68084 w 120312"/>
                  <a:gd name="connsiteY2" fmla="*/ 122985 h 120320"/>
                  <a:gd name="connsiteX3" fmla="*/ 128241 w 120312"/>
                  <a:gd name="connsiteY3" fmla="*/ 62825 h 120320"/>
                  <a:gd name="connsiteX4" fmla="*/ 68084 w 120312"/>
                  <a:gd name="connsiteY4" fmla="*/ 266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084" y="2665"/>
                    </a:moveTo>
                    <a:cubicBezTo>
                      <a:pt x="34857" y="2665"/>
                      <a:pt x="7928" y="29595"/>
                      <a:pt x="7928" y="62825"/>
                    </a:cubicBezTo>
                    <a:cubicBezTo>
                      <a:pt x="7928" y="96054"/>
                      <a:pt x="34857" y="122985"/>
                      <a:pt x="68084" y="122985"/>
                    </a:cubicBezTo>
                    <a:cubicBezTo>
                      <a:pt x="101311" y="122985"/>
                      <a:pt x="128241" y="96054"/>
                      <a:pt x="128241" y="62825"/>
                    </a:cubicBezTo>
                    <a:cubicBezTo>
                      <a:pt x="128241" y="29595"/>
                      <a:pt x="101311" y="2665"/>
                      <a:pt x="68084" y="2665"/>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0" name="Freeform 309">
                <a:extLst>
                  <a:ext uri="{FF2B5EF4-FFF2-40B4-BE49-F238E27FC236}">
                    <a16:creationId xmlns:a16="http://schemas.microsoft.com/office/drawing/2014/main" id="{17255319-5CFC-0AF5-ACCF-4E98B592B318}"/>
                  </a:ext>
                </a:extLst>
              </p:cNvPr>
              <p:cNvSpPr/>
              <p:nvPr/>
            </p:nvSpPr>
            <p:spPr>
              <a:xfrm rot="-8100023" flipV="1">
                <a:off x="24762219" y="8850248"/>
                <a:ext cx="120312" cy="120320"/>
              </a:xfrm>
              <a:custGeom>
                <a:avLst/>
                <a:gdLst>
                  <a:gd name="connsiteX0" fmla="*/ 68150 w 120312"/>
                  <a:gd name="connsiteY0" fmla="*/ 2568 h 120320"/>
                  <a:gd name="connsiteX1" fmla="*/ 7994 w 120312"/>
                  <a:gd name="connsiteY1" fmla="*/ 62728 h 120320"/>
                  <a:gd name="connsiteX2" fmla="*/ 68150 w 120312"/>
                  <a:gd name="connsiteY2" fmla="*/ 122888 h 120320"/>
                  <a:gd name="connsiteX3" fmla="*/ 128306 w 120312"/>
                  <a:gd name="connsiteY3" fmla="*/ 62728 h 120320"/>
                  <a:gd name="connsiteX4" fmla="*/ 68150 w 120312"/>
                  <a:gd name="connsiteY4" fmla="*/ 256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150" y="2568"/>
                    </a:moveTo>
                    <a:cubicBezTo>
                      <a:pt x="34923" y="2568"/>
                      <a:pt x="7994" y="29499"/>
                      <a:pt x="7994" y="62728"/>
                    </a:cubicBezTo>
                    <a:cubicBezTo>
                      <a:pt x="7994" y="95957"/>
                      <a:pt x="34923" y="122888"/>
                      <a:pt x="68150" y="122888"/>
                    </a:cubicBezTo>
                    <a:cubicBezTo>
                      <a:pt x="101377" y="122888"/>
                      <a:pt x="128306" y="95957"/>
                      <a:pt x="128306" y="62728"/>
                    </a:cubicBezTo>
                    <a:cubicBezTo>
                      <a:pt x="128306" y="29499"/>
                      <a:pt x="101377" y="2568"/>
                      <a:pt x="68150" y="2568"/>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1" name="Freeform 310">
                <a:extLst>
                  <a:ext uri="{FF2B5EF4-FFF2-40B4-BE49-F238E27FC236}">
                    <a16:creationId xmlns:a16="http://schemas.microsoft.com/office/drawing/2014/main" id="{FCBA2613-274B-9F8B-5375-8F82921F024F}"/>
                  </a:ext>
                </a:extLst>
              </p:cNvPr>
              <p:cNvSpPr/>
              <p:nvPr/>
            </p:nvSpPr>
            <p:spPr>
              <a:xfrm rot="-8100023" flipV="1">
                <a:off x="24793536" y="8999396"/>
                <a:ext cx="120322" cy="120330"/>
              </a:xfrm>
              <a:custGeom>
                <a:avLst/>
                <a:gdLst>
                  <a:gd name="connsiteX0" fmla="*/ 68157 w 120322"/>
                  <a:gd name="connsiteY0" fmla="*/ 2631 h 120330"/>
                  <a:gd name="connsiteX1" fmla="*/ 8001 w 120322"/>
                  <a:gd name="connsiteY1" fmla="*/ 62791 h 120330"/>
                  <a:gd name="connsiteX2" fmla="*/ 68157 w 120322"/>
                  <a:gd name="connsiteY2" fmla="*/ 122961 h 120330"/>
                  <a:gd name="connsiteX3" fmla="*/ 128324 w 120322"/>
                  <a:gd name="connsiteY3" fmla="*/ 62791 h 120330"/>
                  <a:gd name="connsiteX4" fmla="*/ 68157 w 120322"/>
                  <a:gd name="connsiteY4" fmla="*/ 263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57" y="2631"/>
                    </a:moveTo>
                    <a:cubicBezTo>
                      <a:pt x="34930" y="2631"/>
                      <a:pt x="8001" y="29562"/>
                      <a:pt x="8001" y="62791"/>
                    </a:cubicBezTo>
                    <a:cubicBezTo>
                      <a:pt x="8001" y="96020"/>
                      <a:pt x="34930" y="122961"/>
                      <a:pt x="68157" y="122961"/>
                    </a:cubicBezTo>
                    <a:cubicBezTo>
                      <a:pt x="101384" y="122951"/>
                      <a:pt x="128313" y="96020"/>
                      <a:pt x="128324" y="62791"/>
                    </a:cubicBezTo>
                    <a:cubicBezTo>
                      <a:pt x="128324" y="29562"/>
                      <a:pt x="101384" y="2631"/>
                      <a:pt x="68157" y="2631"/>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2" name="Freeform 311">
                <a:extLst>
                  <a:ext uri="{FF2B5EF4-FFF2-40B4-BE49-F238E27FC236}">
                    <a16:creationId xmlns:a16="http://schemas.microsoft.com/office/drawing/2014/main" id="{96E1007B-AED6-9C19-A62D-450A1FC40EAA}"/>
                  </a:ext>
                </a:extLst>
              </p:cNvPr>
              <p:cNvSpPr/>
              <p:nvPr/>
            </p:nvSpPr>
            <p:spPr>
              <a:xfrm rot="-8099977" flipV="1">
                <a:off x="24418854" y="9062063"/>
                <a:ext cx="120322" cy="120330"/>
              </a:xfrm>
              <a:custGeom>
                <a:avLst/>
                <a:gdLst>
                  <a:gd name="connsiteX0" fmla="*/ 68080 w 120322"/>
                  <a:gd name="connsiteY0" fmla="*/ 2658 h 120330"/>
                  <a:gd name="connsiteX1" fmla="*/ 7914 w 120322"/>
                  <a:gd name="connsiteY1" fmla="*/ 62818 h 120330"/>
                  <a:gd name="connsiteX2" fmla="*/ 68080 w 120322"/>
                  <a:gd name="connsiteY2" fmla="*/ 122988 h 120330"/>
                  <a:gd name="connsiteX3" fmla="*/ 128237 w 120322"/>
                  <a:gd name="connsiteY3" fmla="*/ 62818 h 120330"/>
                  <a:gd name="connsiteX4" fmla="*/ 68080 w 120322"/>
                  <a:gd name="connsiteY4" fmla="*/ 265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080" y="2658"/>
                    </a:moveTo>
                    <a:cubicBezTo>
                      <a:pt x="34853" y="2658"/>
                      <a:pt x="7914" y="29589"/>
                      <a:pt x="7914" y="62818"/>
                    </a:cubicBezTo>
                    <a:cubicBezTo>
                      <a:pt x="7914" y="96047"/>
                      <a:pt x="34853" y="122988"/>
                      <a:pt x="68080" y="122988"/>
                    </a:cubicBezTo>
                    <a:cubicBezTo>
                      <a:pt x="101297" y="122988"/>
                      <a:pt x="128237" y="96047"/>
                      <a:pt x="128237" y="62818"/>
                    </a:cubicBezTo>
                    <a:cubicBezTo>
                      <a:pt x="128237" y="29599"/>
                      <a:pt x="101308" y="2658"/>
                      <a:pt x="68080" y="2658"/>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3" name="Freeform 312">
                <a:extLst>
                  <a:ext uri="{FF2B5EF4-FFF2-40B4-BE49-F238E27FC236}">
                    <a16:creationId xmlns:a16="http://schemas.microsoft.com/office/drawing/2014/main" id="{5402CED4-2842-ADF7-2D14-81F65EB4EB30}"/>
                  </a:ext>
                </a:extLst>
              </p:cNvPr>
              <p:cNvSpPr/>
              <p:nvPr/>
            </p:nvSpPr>
            <p:spPr>
              <a:xfrm rot="-8099977" flipV="1">
                <a:off x="24824965" y="8806373"/>
                <a:ext cx="120312" cy="120320"/>
              </a:xfrm>
              <a:custGeom>
                <a:avLst/>
                <a:gdLst>
                  <a:gd name="connsiteX0" fmla="*/ 68164 w 120312"/>
                  <a:gd name="connsiteY0" fmla="*/ 2549 h 120320"/>
                  <a:gd name="connsiteX1" fmla="*/ 8008 w 120312"/>
                  <a:gd name="connsiteY1" fmla="*/ 62709 h 120320"/>
                  <a:gd name="connsiteX2" fmla="*/ 68164 w 120312"/>
                  <a:gd name="connsiteY2" fmla="*/ 122869 h 120320"/>
                  <a:gd name="connsiteX3" fmla="*/ 128321 w 120312"/>
                  <a:gd name="connsiteY3" fmla="*/ 62709 h 120320"/>
                  <a:gd name="connsiteX4" fmla="*/ 68164 w 120312"/>
                  <a:gd name="connsiteY4" fmla="*/ 254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164" y="2549"/>
                    </a:moveTo>
                    <a:cubicBezTo>
                      <a:pt x="34937" y="2549"/>
                      <a:pt x="8008" y="29480"/>
                      <a:pt x="8008" y="62709"/>
                    </a:cubicBezTo>
                    <a:cubicBezTo>
                      <a:pt x="8008" y="95939"/>
                      <a:pt x="34937" y="122869"/>
                      <a:pt x="68164" y="122869"/>
                    </a:cubicBezTo>
                    <a:cubicBezTo>
                      <a:pt x="101392" y="122869"/>
                      <a:pt x="128321" y="95939"/>
                      <a:pt x="128321" y="62709"/>
                    </a:cubicBezTo>
                    <a:cubicBezTo>
                      <a:pt x="128321" y="29480"/>
                      <a:pt x="101392" y="2549"/>
                      <a:pt x="68164" y="2549"/>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4" name="Freeform 313">
                <a:extLst>
                  <a:ext uri="{FF2B5EF4-FFF2-40B4-BE49-F238E27FC236}">
                    <a16:creationId xmlns:a16="http://schemas.microsoft.com/office/drawing/2014/main" id="{B455786D-668F-1C57-980B-F158AF01F04A}"/>
                  </a:ext>
                </a:extLst>
              </p:cNvPr>
              <p:cNvSpPr/>
              <p:nvPr/>
            </p:nvSpPr>
            <p:spPr>
              <a:xfrm rot="-8100000" flipV="1">
                <a:off x="24855007" y="9391707"/>
                <a:ext cx="120312" cy="120330"/>
              </a:xfrm>
              <a:custGeom>
                <a:avLst/>
                <a:gdLst>
                  <a:gd name="connsiteX0" fmla="*/ 68171 w 120312"/>
                  <a:gd name="connsiteY0" fmla="*/ 2797 h 120330"/>
                  <a:gd name="connsiteX1" fmla="*/ 8015 w 120312"/>
                  <a:gd name="connsiteY1" fmla="*/ 62968 h 120330"/>
                  <a:gd name="connsiteX2" fmla="*/ 68171 w 120312"/>
                  <a:gd name="connsiteY2" fmla="*/ 123128 h 120330"/>
                  <a:gd name="connsiteX3" fmla="*/ 128328 w 120312"/>
                  <a:gd name="connsiteY3" fmla="*/ 62968 h 120330"/>
                  <a:gd name="connsiteX4" fmla="*/ 68171 w 120312"/>
                  <a:gd name="connsiteY4" fmla="*/ 279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171" y="2797"/>
                    </a:moveTo>
                    <a:cubicBezTo>
                      <a:pt x="34944" y="2797"/>
                      <a:pt x="8015" y="29739"/>
                      <a:pt x="8015" y="62968"/>
                    </a:cubicBezTo>
                    <a:cubicBezTo>
                      <a:pt x="8015" y="96187"/>
                      <a:pt x="34944" y="123128"/>
                      <a:pt x="68171" y="123128"/>
                    </a:cubicBezTo>
                    <a:cubicBezTo>
                      <a:pt x="101399" y="123128"/>
                      <a:pt x="128328" y="96187"/>
                      <a:pt x="128328" y="62968"/>
                    </a:cubicBezTo>
                    <a:cubicBezTo>
                      <a:pt x="128338" y="29739"/>
                      <a:pt x="101399" y="2797"/>
                      <a:pt x="68171" y="2797"/>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5" name="Freeform 314">
                <a:extLst>
                  <a:ext uri="{FF2B5EF4-FFF2-40B4-BE49-F238E27FC236}">
                    <a16:creationId xmlns:a16="http://schemas.microsoft.com/office/drawing/2014/main" id="{9341FFC6-1562-57AB-E4E1-AADF39EDA7DD}"/>
                  </a:ext>
                </a:extLst>
              </p:cNvPr>
              <p:cNvSpPr/>
              <p:nvPr/>
            </p:nvSpPr>
            <p:spPr>
              <a:xfrm rot="-8099977" flipV="1">
                <a:off x="24980479" y="9040758"/>
                <a:ext cx="120312" cy="120320"/>
              </a:xfrm>
              <a:custGeom>
                <a:avLst/>
                <a:gdLst>
                  <a:gd name="connsiteX0" fmla="*/ 68201 w 120312"/>
                  <a:gd name="connsiteY0" fmla="*/ 2649 h 120320"/>
                  <a:gd name="connsiteX1" fmla="*/ 8044 w 120312"/>
                  <a:gd name="connsiteY1" fmla="*/ 62809 h 120320"/>
                  <a:gd name="connsiteX2" fmla="*/ 68201 w 120312"/>
                  <a:gd name="connsiteY2" fmla="*/ 122969 h 120320"/>
                  <a:gd name="connsiteX3" fmla="*/ 128357 w 120312"/>
                  <a:gd name="connsiteY3" fmla="*/ 62809 h 120320"/>
                  <a:gd name="connsiteX4" fmla="*/ 68201 w 120312"/>
                  <a:gd name="connsiteY4" fmla="*/ 264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201" y="2649"/>
                    </a:moveTo>
                    <a:cubicBezTo>
                      <a:pt x="34974" y="2649"/>
                      <a:pt x="8044" y="29580"/>
                      <a:pt x="8044" y="62809"/>
                    </a:cubicBezTo>
                    <a:cubicBezTo>
                      <a:pt x="8044" y="96038"/>
                      <a:pt x="34974" y="122969"/>
                      <a:pt x="68201" y="122969"/>
                    </a:cubicBezTo>
                    <a:cubicBezTo>
                      <a:pt x="101428" y="122969"/>
                      <a:pt x="128357" y="96038"/>
                      <a:pt x="128357" y="62809"/>
                    </a:cubicBezTo>
                    <a:cubicBezTo>
                      <a:pt x="128357" y="29580"/>
                      <a:pt x="101428" y="2649"/>
                      <a:pt x="68201" y="2649"/>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6" name="Freeform 315">
                <a:extLst>
                  <a:ext uri="{FF2B5EF4-FFF2-40B4-BE49-F238E27FC236}">
                    <a16:creationId xmlns:a16="http://schemas.microsoft.com/office/drawing/2014/main" id="{9E21A617-3DEE-2960-68FC-EB5F4FF42707}"/>
                  </a:ext>
                </a:extLst>
              </p:cNvPr>
              <p:cNvSpPr/>
              <p:nvPr/>
            </p:nvSpPr>
            <p:spPr>
              <a:xfrm rot="-8100000" flipV="1">
                <a:off x="24793665" y="9741407"/>
                <a:ext cx="120312" cy="120320"/>
              </a:xfrm>
              <a:custGeom>
                <a:avLst/>
                <a:gdLst>
                  <a:gd name="connsiteX0" fmla="*/ 68157 w 120312"/>
                  <a:gd name="connsiteY0" fmla="*/ 2946 h 120320"/>
                  <a:gd name="connsiteX1" fmla="*/ 8001 w 120312"/>
                  <a:gd name="connsiteY1" fmla="*/ 63106 h 120320"/>
                  <a:gd name="connsiteX2" fmla="*/ 68157 w 120312"/>
                  <a:gd name="connsiteY2" fmla="*/ 123266 h 120320"/>
                  <a:gd name="connsiteX3" fmla="*/ 128313 w 120312"/>
                  <a:gd name="connsiteY3" fmla="*/ 63106 h 120320"/>
                  <a:gd name="connsiteX4" fmla="*/ 68157 w 120312"/>
                  <a:gd name="connsiteY4" fmla="*/ 294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157" y="2946"/>
                    </a:moveTo>
                    <a:cubicBezTo>
                      <a:pt x="34930" y="2946"/>
                      <a:pt x="8001" y="29876"/>
                      <a:pt x="8001" y="63106"/>
                    </a:cubicBezTo>
                    <a:cubicBezTo>
                      <a:pt x="8001" y="96335"/>
                      <a:pt x="34930" y="123266"/>
                      <a:pt x="68157" y="123266"/>
                    </a:cubicBezTo>
                    <a:cubicBezTo>
                      <a:pt x="101384" y="123266"/>
                      <a:pt x="128313" y="96335"/>
                      <a:pt x="128313" y="63106"/>
                    </a:cubicBezTo>
                    <a:cubicBezTo>
                      <a:pt x="128324" y="29876"/>
                      <a:pt x="101384" y="2946"/>
                      <a:pt x="68157" y="2946"/>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7" name="Freeform 316">
                <a:extLst>
                  <a:ext uri="{FF2B5EF4-FFF2-40B4-BE49-F238E27FC236}">
                    <a16:creationId xmlns:a16="http://schemas.microsoft.com/office/drawing/2014/main" id="{ABCD8731-5F8A-AD18-1834-FC28E3BC13D2}"/>
                  </a:ext>
                </a:extLst>
              </p:cNvPr>
              <p:cNvSpPr/>
              <p:nvPr/>
            </p:nvSpPr>
            <p:spPr>
              <a:xfrm rot="-8100023" flipV="1">
                <a:off x="24887684" y="9557155"/>
                <a:ext cx="120312" cy="120330"/>
              </a:xfrm>
              <a:custGeom>
                <a:avLst/>
                <a:gdLst>
                  <a:gd name="connsiteX0" fmla="*/ 68179 w 120312"/>
                  <a:gd name="connsiteY0" fmla="*/ 2867 h 120330"/>
                  <a:gd name="connsiteX1" fmla="*/ 8023 w 120312"/>
                  <a:gd name="connsiteY1" fmla="*/ 63028 h 120330"/>
                  <a:gd name="connsiteX2" fmla="*/ 68179 w 120312"/>
                  <a:gd name="connsiteY2" fmla="*/ 123198 h 120330"/>
                  <a:gd name="connsiteX3" fmla="*/ 128335 w 120312"/>
                  <a:gd name="connsiteY3" fmla="*/ 63028 h 120330"/>
                  <a:gd name="connsiteX4" fmla="*/ 68179 w 120312"/>
                  <a:gd name="connsiteY4" fmla="*/ 286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179" y="2867"/>
                    </a:moveTo>
                    <a:cubicBezTo>
                      <a:pt x="34952" y="2867"/>
                      <a:pt x="8023" y="29809"/>
                      <a:pt x="8023" y="63028"/>
                    </a:cubicBezTo>
                    <a:cubicBezTo>
                      <a:pt x="8023" y="96257"/>
                      <a:pt x="34952" y="123198"/>
                      <a:pt x="68179" y="123198"/>
                    </a:cubicBezTo>
                    <a:cubicBezTo>
                      <a:pt x="101406" y="123198"/>
                      <a:pt x="128335" y="96257"/>
                      <a:pt x="128335" y="63028"/>
                    </a:cubicBezTo>
                    <a:cubicBezTo>
                      <a:pt x="128335" y="29809"/>
                      <a:pt x="101406" y="2867"/>
                      <a:pt x="68179" y="2867"/>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8" name="Freeform 317">
                <a:extLst>
                  <a:ext uri="{FF2B5EF4-FFF2-40B4-BE49-F238E27FC236}">
                    <a16:creationId xmlns:a16="http://schemas.microsoft.com/office/drawing/2014/main" id="{C2E2918C-2935-12EB-E4F8-3730521E9CC0}"/>
                  </a:ext>
                </a:extLst>
              </p:cNvPr>
              <p:cNvSpPr/>
              <p:nvPr/>
            </p:nvSpPr>
            <p:spPr>
              <a:xfrm rot="-8100000" flipV="1">
                <a:off x="24793682" y="9426803"/>
                <a:ext cx="120312" cy="120330"/>
              </a:xfrm>
              <a:custGeom>
                <a:avLst/>
                <a:gdLst>
                  <a:gd name="connsiteX0" fmla="*/ 68157 w 120312"/>
                  <a:gd name="connsiteY0" fmla="*/ 2812 h 120330"/>
                  <a:gd name="connsiteX1" fmla="*/ 8001 w 120312"/>
                  <a:gd name="connsiteY1" fmla="*/ 62972 h 120330"/>
                  <a:gd name="connsiteX2" fmla="*/ 68157 w 120312"/>
                  <a:gd name="connsiteY2" fmla="*/ 123143 h 120330"/>
                  <a:gd name="connsiteX3" fmla="*/ 128313 w 120312"/>
                  <a:gd name="connsiteY3" fmla="*/ 62972 h 120330"/>
                  <a:gd name="connsiteX4" fmla="*/ 68157 w 120312"/>
                  <a:gd name="connsiteY4" fmla="*/ 281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157" y="2812"/>
                    </a:moveTo>
                    <a:cubicBezTo>
                      <a:pt x="34930" y="2812"/>
                      <a:pt x="8001" y="29743"/>
                      <a:pt x="8001" y="62972"/>
                    </a:cubicBezTo>
                    <a:cubicBezTo>
                      <a:pt x="8001" y="96201"/>
                      <a:pt x="34930" y="123143"/>
                      <a:pt x="68157" y="123143"/>
                    </a:cubicBezTo>
                    <a:cubicBezTo>
                      <a:pt x="101384" y="123143"/>
                      <a:pt x="128313" y="96201"/>
                      <a:pt x="128313" y="62972"/>
                    </a:cubicBezTo>
                    <a:cubicBezTo>
                      <a:pt x="128313" y="29754"/>
                      <a:pt x="101384" y="2812"/>
                      <a:pt x="68157" y="2812"/>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19" name="Freeform 318">
                <a:extLst>
                  <a:ext uri="{FF2B5EF4-FFF2-40B4-BE49-F238E27FC236}">
                    <a16:creationId xmlns:a16="http://schemas.microsoft.com/office/drawing/2014/main" id="{3FB90396-B740-95EC-854C-B735577BA237}"/>
                  </a:ext>
                </a:extLst>
              </p:cNvPr>
              <p:cNvSpPr/>
              <p:nvPr/>
            </p:nvSpPr>
            <p:spPr>
              <a:xfrm rot="-8099977" flipV="1">
                <a:off x="24825006" y="9533338"/>
                <a:ext cx="120312" cy="120330"/>
              </a:xfrm>
              <a:custGeom>
                <a:avLst/>
                <a:gdLst>
                  <a:gd name="connsiteX0" fmla="*/ 68164 w 120312"/>
                  <a:gd name="connsiteY0" fmla="*/ 2857 h 120330"/>
                  <a:gd name="connsiteX1" fmla="*/ 8008 w 120312"/>
                  <a:gd name="connsiteY1" fmla="*/ 63017 h 120330"/>
                  <a:gd name="connsiteX2" fmla="*/ 68164 w 120312"/>
                  <a:gd name="connsiteY2" fmla="*/ 123188 h 120330"/>
                  <a:gd name="connsiteX3" fmla="*/ 128321 w 120312"/>
                  <a:gd name="connsiteY3" fmla="*/ 63028 h 120330"/>
                  <a:gd name="connsiteX4" fmla="*/ 68164 w 120312"/>
                  <a:gd name="connsiteY4" fmla="*/ 285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164" y="2857"/>
                    </a:moveTo>
                    <a:cubicBezTo>
                      <a:pt x="34937" y="2857"/>
                      <a:pt x="8008" y="29798"/>
                      <a:pt x="8008" y="63017"/>
                    </a:cubicBezTo>
                    <a:cubicBezTo>
                      <a:pt x="8008" y="96247"/>
                      <a:pt x="34937" y="123188"/>
                      <a:pt x="68164" y="123188"/>
                    </a:cubicBezTo>
                    <a:cubicBezTo>
                      <a:pt x="101392" y="123188"/>
                      <a:pt x="128321" y="96247"/>
                      <a:pt x="128321" y="63028"/>
                    </a:cubicBezTo>
                    <a:cubicBezTo>
                      <a:pt x="128321" y="29798"/>
                      <a:pt x="101392" y="2857"/>
                      <a:pt x="68164" y="2857"/>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20" name="Freeform 319">
                <a:extLst>
                  <a:ext uri="{FF2B5EF4-FFF2-40B4-BE49-F238E27FC236}">
                    <a16:creationId xmlns:a16="http://schemas.microsoft.com/office/drawing/2014/main" id="{32CA394E-F9E7-4BD4-3267-2B083D049540}"/>
                  </a:ext>
                </a:extLst>
              </p:cNvPr>
              <p:cNvSpPr/>
              <p:nvPr/>
            </p:nvSpPr>
            <p:spPr>
              <a:xfrm rot="-8099977" flipV="1">
                <a:off x="24731015" y="9426797"/>
                <a:ext cx="120322" cy="120330"/>
              </a:xfrm>
              <a:custGeom>
                <a:avLst/>
                <a:gdLst>
                  <a:gd name="connsiteX0" fmla="*/ 68143 w 120322"/>
                  <a:gd name="connsiteY0" fmla="*/ 2812 h 120330"/>
                  <a:gd name="connsiteX1" fmla="*/ 7986 w 120322"/>
                  <a:gd name="connsiteY1" fmla="*/ 62972 h 120330"/>
                  <a:gd name="connsiteX2" fmla="*/ 68143 w 120322"/>
                  <a:gd name="connsiteY2" fmla="*/ 123143 h 120330"/>
                  <a:gd name="connsiteX3" fmla="*/ 128309 w 120322"/>
                  <a:gd name="connsiteY3" fmla="*/ 62972 h 120330"/>
                  <a:gd name="connsiteX4" fmla="*/ 68143 w 120322"/>
                  <a:gd name="connsiteY4" fmla="*/ 281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43" y="2812"/>
                    </a:moveTo>
                    <a:cubicBezTo>
                      <a:pt x="34926" y="2812"/>
                      <a:pt x="7986" y="29743"/>
                      <a:pt x="7986" y="62972"/>
                    </a:cubicBezTo>
                    <a:cubicBezTo>
                      <a:pt x="7986" y="96201"/>
                      <a:pt x="34916" y="123132"/>
                      <a:pt x="68143" y="123143"/>
                    </a:cubicBezTo>
                    <a:cubicBezTo>
                      <a:pt x="101370" y="123143"/>
                      <a:pt x="128309" y="96201"/>
                      <a:pt x="128309" y="62972"/>
                    </a:cubicBezTo>
                    <a:cubicBezTo>
                      <a:pt x="128309" y="29743"/>
                      <a:pt x="101370" y="2812"/>
                      <a:pt x="68143" y="2812"/>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21" name="Freeform 320">
                <a:extLst>
                  <a:ext uri="{FF2B5EF4-FFF2-40B4-BE49-F238E27FC236}">
                    <a16:creationId xmlns:a16="http://schemas.microsoft.com/office/drawing/2014/main" id="{FBF2CE39-DC49-C5B0-B53D-FFF5295A35B5}"/>
                  </a:ext>
                </a:extLst>
              </p:cNvPr>
              <p:cNvSpPr/>
              <p:nvPr/>
            </p:nvSpPr>
            <p:spPr>
              <a:xfrm rot="-8100000" flipV="1">
                <a:off x="24481559" y="9429306"/>
                <a:ext cx="120322" cy="120330"/>
              </a:xfrm>
              <a:custGeom>
                <a:avLst/>
                <a:gdLst>
                  <a:gd name="connsiteX0" fmla="*/ 68095 w 120322"/>
                  <a:gd name="connsiteY0" fmla="*/ 2813 h 120330"/>
                  <a:gd name="connsiteX1" fmla="*/ 7928 w 120322"/>
                  <a:gd name="connsiteY1" fmla="*/ 62984 h 120330"/>
                  <a:gd name="connsiteX2" fmla="*/ 68095 w 120322"/>
                  <a:gd name="connsiteY2" fmla="*/ 123144 h 120330"/>
                  <a:gd name="connsiteX3" fmla="*/ 128251 w 120322"/>
                  <a:gd name="connsiteY3" fmla="*/ 62984 h 120330"/>
                  <a:gd name="connsiteX4" fmla="*/ 68095 w 120322"/>
                  <a:gd name="connsiteY4" fmla="*/ 281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095" y="2813"/>
                    </a:moveTo>
                    <a:cubicBezTo>
                      <a:pt x="34868" y="2813"/>
                      <a:pt x="7928" y="29754"/>
                      <a:pt x="7928" y="62984"/>
                    </a:cubicBezTo>
                    <a:cubicBezTo>
                      <a:pt x="7928" y="96203"/>
                      <a:pt x="34868" y="123144"/>
                      <a:pt x="68095" y="123144"/>
                    </a:cubicBezTo>
                    <a:cubicBezTo>
                      <a:pt x="101312" y="123144"/>
                      <a:pt x="128251" y="96203"/>
                      <a:pt x="128251" y="62984"/>
                    </a:cubicBezTo>
                    <a:cubicBezTo>
                      <a:pt x="128251" y="29754"/>
                      <a:pt x="101312" y="2813"/>
                      <a:pt x="68095" y="2813"/>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22" name="Freeform 321">
                <a:extLst>
                  <a:ext uri="{FF2B5EF4-FFF2-40B4-BE49-F238E27FC236}">
                    <a16:creationId xmlns:a16="http://schemas.microsoft.com/office/drawing/2014/main" id="{A16BD7BF-1D73-1F36-A063-6811E1D2E51F}"/>
                  </a:ext>
                </a:extLst>
              </p:cNvPr>
              <p:cNvSpPr/>
              <p:nvPr/>
            </p:nvSpPr>
            <p:spPr>
              <a:xfrm rot="-8100000" flipV="1">
                <a:off x="24605563" y="9484457"/>
                <a:ext cx="120322" cy="120330"/>
              </a:xfrm>
              <a:custGeom>
                <a:avLst/>
                <a:gdLst>
                  <a:gd name="connsiteX0" fmla="*/ 68124 w 120322"/>
                  <a:gd name="connsiteY0" fmla="*/ 2837 h 120330"/>
                  <a:gd name="connsiteX1" fmla="*/ 7957 w 120322"/>
                  <a:gd name="connsiteY1" fmla="*/ 63007 h 120330"/>
                  <a:gd name="connsiteX2" fmla="*/ 68124 w 120322"/>
                  <a:gd name="connsiteY2" fmla="*/ 123167 h 120330"/>
                  <a:gd name="connsiteX3" fmla="*/ 128280 w 120322"/>
                  <a:gd name="connsiteY3" fmla="*/ 63007 h 120330"/>
                  <a:gd name="connsiteX4" fmla="*/ 68124 w 120322"/>
                  <a:gd name="connsiteY4" fmla="*/ 283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124" y="2837"/>
                    </a:moveTo>
                    <a:cubicBezTo>
                      <a:pt x="34897" y="2837"/>
                      <a:pt x="7957" y="29778"/>
                      <a:pt x="7957" y="63007"/>
                    </a:cubicBezTo>
                    <a:cubicBezTo>
                      <a:pt x="7957" y="96226"/>
                      <a:pt x="34897" y="123167"/>
                      <a:pt x="68124" y="123167"/>
                    </a:cubicBezTo>
                    <a:cubicBezTo>
                      <a:pt x="101341" y="123167"/>
                      <a:pt x="128280" y="96226"/>
                      <a:pt x="128280" y="63007"/>
                    </a:cubicBezTo>
                    <a:cubicBezTo>
                      <a:pt x="128280" y="29778"/>
                      <a:pt x="101341" y="2837"/>
                      <a:pt x="68124" y="2837"/>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23" name="Freeform 322">
                <a:extLst>
                  <a:ext uri="{FF2B5EF4-FFF2-40B4-BE49-F238E27FC236}">
                    <a16:creationId xmlns:a16="http://schemas.microsoft.com/office/drawing/2014/main" id="{2AD54183-3D6C-A106-D0A2-0E201E278724}"/>
                  </a:ext>
                </a:extLst>
              </p:cNvPr>
              <p:cNvSpPr/>
              <p:nvPr/>
            </p:nvSpPr>
            <p:spPr>
              <a:xfrm rot="-8100000" flipV="1">
                <a:off x="24543057" y="9424300"/>
                <a:ext cx="120323" cy="120320"/>
              </a:xfrm>
              <a:custGeom>
                <a:avLst/>
                <a:gdLst>
                  <a:gd name="connsiteX0" fmla="*/ 68109 w 120323"/>
                  <a:gd name="connsiteY0" fmla="*/ 2811 h 120320"/>
                  <a:gd name="connsiteX1" fmla="*/ 7943 w 120323"/>
                  <a:gd name="connsiteY1" fmla="*/ 62971 h 120320"/>
                  <a:gd name="connsiteX2" fmla="*/ 68109 w 120323"/>
                  <a:gd name="connsiteY2" fmla="*/ 123131 h 120320"/>
                  <a:gd name="connsiteX3" fmla="*/ 128266 w 120323"/>
                  <a:gd name="connsiteY3" fmla="*/ 62971 h 120320"/>
                  <a:gd name="connsiteX4" fmla="*/ 68109 w 120323"/>
                  <a:gd name="connsiteY4" fmla="*/ 281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109" y="2811"/>
                    </a:moveTo>
                    <a:cubicBezTo>
                      <a:pt x="34882" y="2811"/>
                      <a:pt x="7943" y="29742"/>
                      <a:pt x="7943" y="62971"/>
                    </a:cubicBezTo>
                    <a:cubicBezTo>
                      <a:pt x="7943" y="96201"/>
                      <a:pt x="34882" y="123131"/>
                      <a:pt x="68109" y="123131"/>
                    </a:cubicBezTo>
                    <a:cubicBezTo>
                      <a:pt x="101326" y="123131"/>
                      <a:pt x="128266" y="96201"/>
                      <a:pt x="128266" y="62971"/>
                    </a:cubicBezTo>
                    <a:cubicBezTo>
                      <a:pt x="128266" y="29742"/>
                      <a:pt x="101326" y="2811"/>
                      <a:pt x="68109" y="2811"/>
                    </a:cubicBezTo>
                  </a:path>
                </a:pathLst>
              </a:custGeom>
              <a:solidFill>
                <a:srgbClr val="8691B3"/>
              </a:solidFill>
              <a:ln w="18205" cap="flat">
                <a:solidFill>
                  <a:srgbClr val="000000"/>
                </a:solidFill>
                <a:prstDash val="solid"/>
                <a:miter/>
              </a:ln>
            </p:spPr>
            <p:txBody>
              <a:bodyPr rtlCol="0" anchor="ctr"/>
              <a:lstStyle/>
              <a:p>
                <a:endParaRPr lang="en-CH" sz="4000"/>
              </a:p>
            </p:txBody>
          </p:sp>
          <p:sp>
            <p:nvSpPr>
              <p:cNvPr id="324" name="Freeform 323">
                <a:extLst>
                  <a:ext uri="{FF2B5EF4-FFF2-40B4-BE49-F238E27FC236}">
                    <a16:creationId xmlns:a16="http://schemas.microsoft.com/office/drawing/2014/main" id="{9EA4ACF5-A3DA-ECFF-99B4-3542EEE6208F}"/>
                  </a:ext>
                </a:extLst>
              </p:cNvPr>
              <p:cNvSpPr/>
              <p:nvPr/>
            </p:nvSpPr>
            <p:spPr>
              <a:xfrm flipV="1">
                <a:off x="25535523" y="9043261"/>
                <a:ext cx="744470" cy="3047"/>
              </a:xfrm>
              <a:custGeom>
                <a:avLst/>
                <a:gdLst>
                  <a:gd name="connsiteX0" fmla="*/ 8464 w 744470"/>
                  <a:gd name="connsiteY0" fmla="*/ 2827 h 3047"/>
                  <a:gd name="connsiteX1" fmla="*/ 752935 w 744470"/>
                  <a:gd name="connsiteY1" fmla="*/ 2827 h 3047"/>
                </a:gdLst>
                <a:ahLst/>
                <a:cxnLst>
                  <a:cxn ang="0">
                    <a:pos x="connsiteX0" y="connsiteY0"/>
                  </a:cxn>
                  <a:cxn ang="0">
                    <a:pos x="connsiteX1" y="connsiteY1"/>
                  </a:cxn>
                </a:cxnLst>
                <a:rect l="l" t="t" r="r" b="b"/>
                <a:pathLst>
                  <a:path w="744470" h="3047">
                    <a:moveTo>
                      <a:pt x="8464" y="2827"/>
                    </a:moveTo>
                    <a:lnTo>
                      <a:pt x="752935" y="2827"/>
                    </a:lnTo>
                  </a:path>
                </a:pathLst>
              </a:custGeom>
              <a:noFill/>
              <a:ln w="18277" cap="flat">
                <a:solidFill>
                  <a:srgbClr val="000000"/>
                </a:solidFill>
                <a:prstDash val="solid"/>
                <a:miter/>
              </a:ln>
            </p:spPr>
            <p:txBody>
              <a:bodyPr rtlCol="0" anchor="ctr"/>
              <a:lstStyle/>
              <a:p>
                <a:endParaRPr lang="en-CH" sz="4000"/>
              </a:p>
            </p:txBody>
          </p:sp>
          <p:sp>
            <p:nvSpPr>
              <p:cNvPr id="325" name="Freeform 324">
                <a:extLst>
                  <a:ext uri="{FF2B5EF4-FFF2-40B4-BE49-F238E27FC236}">
                    <a16:creationId xmlns:a16="http://schemas.microsoft.com/office/drawing/2014/main" id="{2C697398-B427-EFAB-8167-4D71C1AE11AB}"/>
                  </a:ext>
                </a:extLst>
              </p:cNvPr>
              <p:cNvSpPr/>
              <p:nvPr/>
            </p:nvSpPr>
            <p:spPr>
              <a:xfrm flipV="1">
                <a:off x="25722267" y="8803864"/>
                <a:ext cx="370981" cy="443702"/>
              </a:xfrm>
              <a:custGeom>
                <a:avLst/>
                <a:gdLst>
                  <a:gd name="connsiteX0" fmla="*/ 8464 w 370981"/>
                  <a:gd name="connsiteY0" fmla="*/ 446525 h 443702"/>
                  <a:gd name="connsiteX1" fmla="*/ 379446 w 370981"/>
                  <a:gd name="connsiteY1" fmla="*/ 446525 h 443702"/>
                  <a:gd name="connsiteX2" fmla="*/ 193955 w 370981"/>
                  <a:gd name="connsiteY2" fmla="*/ 446525 h 443702"/>
                  <a:gd name="connsiteX3" fmla="*/ 193955 w 370981"/>
                  <a:gd name="connsiteY3" fmla="*/ 2823 h 443702"/>
                  <a:gd name="connsiteX4" fmla="*/ 8464 w 370981"/>
                  <a:gd name="connsiteY4" fmla="*/ 2823 h 443702"/>
                  <a:gd name="connsiteX5" fmla="*/ 379446 w 370981"/>
                  <a:gd name="connsiteY5" fmla="*/ 2823 h 443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981" h="443702">
                    <a:moveTo>
                      <a:pt x="8464" y="446525"/>
                    </a:moveTo>
                    <a:lnTo>
                      <a:pt x="379446" y="446525"/>
                    </a:lnTo>
                    <a:moveTo>
                      <a:pt x="193955" y="446525"/>
                    </a:moveTo>
                    <a:lnTo>
                      <a:pt x="193955" y="2823"/>
                    </a:lnTo>
                    <a:moveTo>
                      <a:pt x="8464" y="2823"/>
                    </a:moveTo>
                    <a:lnTo>
                      <a:pt x="379446" y="2823"/>
                    </a:lnTo>
                  </a:path>
                </a:pathLst>
              </a:custGeom>
              <a:noFill/>
              <a:ln w="18277" cap="rnd">
                <a:solidFill>
                  <a:srgbClr val="000000"/>
                </a:solidFill>
                <a:prstDash val="solid"/>
                <a:miter/>
              </a:ln>
            </p:spPr>
            <p:txBody>
              <a:bodyPr rtlCol="0" anchor="ctr"/>
              <a:lstStyle/>
              <a:p>
                <a:endParaRPr lang="en-CH" sz="4000"/>
              </a:p>
            </p:txBody>
          </p:sp>
          <p:sp>
            <p:nvSpPr>
              <p:cNvPr id="326" name="Freeform 325">
                <a:extLst>
                  <a:ext uri="{FF2B5EF4-FFF2-40B4-BE49-F238E27FC236}">
                    <a16:creationId xmlns:a16="http://schemas.microsoft.com/office/drawing/2014/main" id="{F1850649-5579-F247-5F4A-1317BF996DB6}"/>
                  </a:ext>
                </a:extLst>
              </p:cNvPr>
              <p:cNvSpPr/>
              <p:nvPr/>
            </p:nvSpPr>
            <p:spPr>
              <a:xfrm rot="-8099977" flipV="1">
                <a:off x="25791156" y="9751424"/>
                <a:ext cx="120312" cy="120330"/>
              </a:xfrm>
              <a:custGeom>
                <a:avLst/>
                <a:gdLst>
                  <a:gd name="connsiteX0" fmla="*/ 68389 w 120312"/>
                  <a:gd name="connsiteY0" fmla="*/ 2950 h 120330"/>
                  <a:gd name="connsiteX1" fmla="*/ 8233 w 120312"/>
                  <a:gd name="connsiteY1" fmla="*/ 63120 h 120330"/>
                  <a:gd name="connsiteX2" fmla="*/ 68389 w 120312"/>
                  <a:gd name="connsiteY2" fmla="*/ 123280 h 120330"/>
                  <a:gd name="connsiteX3" fmla="*/ 128545 w 120312"/>
                  <a:gd name="connsiteY3" fmla="*/ 63120 h 120330"/>
                  <a:gd name="connsiteX4" fmla="*/ 68389 w 120312"/>
                  <a:gd name="connsiteY4" fmla="*/ 295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389" y="2950"/>
                    </a:moveTo>
                    <a:cubicBezTo>
                      <a:pt x="35162" y="2950"/>
                      <a:pt x="8233" y="29891"/>
                      <a:pt x="8233" y="63120"/>
                    </a:cubicBezTo>
                    <a:cubicBezTo>
                      <a:pt x="8233" y="96339"/>
                      <a:pt x="35162" y="123280"/>
                      <a:pt x="68389" y="123280"/>
                    </a:cubicBezTo>
                    <a:cubicBezTo>
                      <a:pt x="101616" y="123280"/>
                      <a:pt x="128545" y="96350"/>
                      <a:pt x="128545" y="63120"/>
                    </a:cubicBezTo>
                    <a:cubicBezTo>
                      <a:pt x="128545" y="29891"/>
                      <a:pt x="101616" y="2950"/>
                      <a:pt x="68389" y="2950"/>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27" name="Freeform 326">
                <a:extLst>
                  <a:ext uri="{FF2B5EF4-FFF2-40B4-BE49-F238E27FC236}">
                    <a16:creationId xmlns:a16="http://schemas.microsoft.com/office/drawing/2014/main" id="{AA59D7CD-300E-A986-793D-8C575CC83CA3}"/>
                  </a:ext>
                </a:extLst>
              </p:cNvPr>
              <p:cNvSpPr/>
              <p:nvPr/>
            </p:nvSpPr>
            <p:spPr>
              <a:xfrm rot="-8100000" flipV="1">
                <a:off x="25847572" y="9603526"/>
                <a:ext cx="120312" cy="120330"/>
              </a:xfrm>
              <a:custGeom>
                <a:avLst/>
                <a:gdLst>
                  <a:gd name="connsiteX0" fmla="*/ 68402 w 120312"/>
                  <a:gd name="connsiteY0" fmla="*/ 2887 h 120330"/>
                  <a:gd name="connsiteX1" fmla="*/ 8246 w 120312"/>
                  <a:gd name="connsiteY1" fmla="*/ 63058 h 120330"/>
                  <a:gd name="connsiteX2" fmla="*/ 68402 w 120312"/>
                  <a:gd name="connsiteY2" fmla="*/ 123218 h 120330"/>
                  <a:gd name="connsiteX3" fmla="*/ 128558 w 120312"/>
                  <a:gd name="connsiteY3" fmla="*/ 63058 h 120330"/>
                  <a:gd name="connsiteX4" fmla="*/ 68402 w 120312"/>
                  <a:gd name="connsiteY4" fmla="*/ 288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02" y="2887"/>
                    </a:moveTo>
                    <a:cubicBezTo>
                      <a:pt x="35175" y="2898"/>
                      <a:pt x="8246" y="29828"/>
                      <a:pt x="8246" y="63058"/>
                    </a:cubicBezTo>
                    <a:cubicBezTo>
                      <a:pt x="8246" y="96287"/>
                      <a:pt x="35175" y="123218"/>
                      <a:pt x="68402" y="123218"/>
                    </a:cubicBezTo>
                    <a:cubicBezTo>
                      <a:pt x="101629" y="123218"/>
                      <a:pt x="128558" y="96287"/>
                      <a:pt x="128558" y="63058"/>
                    </a:cubicBezTo>
                    <a:cubicBezTo>
                      <a:pt x="128558" y="29828"/>
                      <a:pt x="101629" y="2898"/>
                      <a:pt x="68402" y="2887"/>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28" name="Freeform 327">
                <a:extLst>
                  <a:ext uri="{FF2B5EF4-FFF2-40B4-BE49-F238E27FC236}">
                    <a16:creationId xmlns:a16="http://schemas.microsoft.com/office/drawing/2014/main" id="{E260DC07-DB11-29DE-A817-1C8545F0CC47}"/>
                  </a:ext>
                </a:extLst>
              </p:cNvPr>
              <p:cNvSpPr/>
              <p:nvPr/>
            </p:nvSpPr>
            <p:spPr>
              <a:xfrm rot="-8100000" flipV="1">
                <a:off x="25704729" y="8956778"/>
                <a:ext cx="120312" cy="120330"/>
              </a:xfrm>
              <a:custGeom>
                <a:avLst/>
                <a:gdLst>
                  <a:gd name="connsiteX0" fmla="*/ 68369 w 120312"/>
                  <a:gd name="connsiteY0" fmla="*/ 2613 h 120330"/>
                  <a:gd name="connsiteX1" fmla="*/ 8213 w 120312"/>
                  <a:gd name="connsiteY1" fmla="*/ 62773 h 120330"/>
                  <a:gd name="connsiteX2" fmla="*/ 68369 w 120312"/>
                  <a:gd name="connsiteY2" fmla="*/ 122943 h 120330"/>
                  <a:gd name="connsiteX3" fmla="*/ 128525 w 120312"/>
                  <a:gd name="connsiteY3" fmla="*/ 62773 h 120330"/>
                  <a:gd name="connsiteX4" fmla="*/ 68369 w 120312"/>
                  <a:gd name="connsiteY4" fmla="*/ 261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369" y="2613"/>
                    </a:moveTo>
                    <a:cubicBezTo>
                      <a:pt x="35142" y="2613"/>
                      <a:pt x="8213" y="29544"/>
                      <a:pt x="8213" y="62773"/>
                    </a:cubicBezTo>
                    <a:cubicBezTo>
                      <a:pt x="8213" y="96002"/>
                      <a:pt x="35142" y="122943"/>
                      <a:pt x="68369" y="122943"/>
                    </a:cubicBezTo>
                    <a:cubicBezTo>
                      <a:pt x="101596" y="122943"/>
                      <a:pt x="128525" y="96002"/>
                      <a:pt x="128525" y="62773"/>
                    </a:cubicBezTo>
                    <a:cubicBezTo>
                      <a:pt x="128525" y="29554"/>
                      <a:pt x="101596" y="2613"/>
                      <a:pt x="68369" y="2613"/>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29" name="Freeform 328">
                <a:extLst>
                  <a:ext uri="{FF2B5EF4-FFF2-40B4-BE49-F238E27FC236}">
                    <a16:creationId xmlns:a16="http://schemas.microsoft.com/office/drawing/2014/main" id="{B1A999C3-286C-FC44-1AA3-80BBDF0102F8}"/>
                  </a:ext>
                </a:extLst>
              </p:cNvPr>
              <p:cNvSpPr/>
              <p:nvPr/>
            </p:nvSpPr>
            <p:spPr>
              <a:xfrm rot="-8100023" flipV="1">
                <a:off x="25762482" y="8993134"/>
                <a:ext cx="120322" cy="120320"/>
              </a:xfrm>
              <a:custGeom>
                <a:avLst/>
                <a:gdLst>
                  <a:gd name="connsiteX0" fmla="*/ 68393 w 120322"/>
                  <a:gd name="connsiteY0" fmla="*/ 2629 h 120320"/>
                  <a:gd name="connsiteX1" fmla="*/ 8226 w 120322"/>
                  <a:gd name="connsiteY1" fmla="*/ 62789 h 120320"/>
                  <a:gd name="connsiteX2" fmla="*/ 68393 w 120322"/>
                  <a:gd name="connsiteY2" fmla="*/ 122949 h 120320"/>
                  <a:gd name="connsiteX3" fmla="*/ 128549 w 120322"/>
                  <a:gd name="connsiteY3" fmla="*/ 62789 h 120320"/>
                  <a:gd name="connsiteX4" fmla="*/ 68393 w 120322"/>
                  <a:gd name="connsiteY4" fmla="*/ 262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393" y="2629"/>
                    </a:moveTo>
                    <a:cubicBezTo>
                      <a:pt x="35166" y="2629"/>
                      <a:pt x="8226" y="29570"/>
                      <a:pt x="8226" y="62789"/>
                    </a:cubicBezTo>
                    <a:cubicBezTo>
                      <a:pt x="8226" y="96018"/>
                      <a:pt x="35166" y="122959"/>
                      <a:pt x="68393" y="122949"/>
                    </a:cubicBezTo>
                    <a:cubicBezTo>
                      <a:pt x="101610" y="122949"/>
                      <a:pt x="128549" y="96018"/>
                      <a:pt x="128549" y="62789"/>
                    </a:cubicBezTo>
                    <a:cubicBezTo>
                      <a:pt x="128549" y="29559"/>
                      <a:pt x="101610" y="2629"/>
                      <a:pt x="68393" y="2629"/>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0" name="Freeform 329">
                <a:extLst>
                  <a:ext uri="{FF2B5EF4-FFF2-40B4-BE49-F238E27FC236}">
                    <a16:creationId xmlns:a16="http://schemas.microsoft.com/office/drawing/2014/main" id="{4A971E42-D4AA-9789-6BCC-4D56809C307C}"/>
                  </a:ext>
                </a:extLst>
              </p:cNvPr>
              <p:cNvSpPr/>
              <p:nvPr/>
            </p:nvSpPr>
            <p:spPr>
              <a:xfrm rot="-8099977" flipV="1">
                <a:off x="26045588" y="9024459"/>
                <a:ext cx="120312" cy="120330"/>
              </a:xfrm>
              <a:custGeom>
                <a:avLst/>
                <a:gdLst>
                  <a:gd name="connsiteX0" fmla="*/ 68448 w 120312"/>
                  <a:gd name="connsiteY0" fmla="*/ 2642 h 120330"/>
                  <a:gd name="connsiteX1" fmla="*/ 8292 w 120312"/>
                  <a:gd name="connsiteY1" fmla="*/ 62802 h 120330"/>
                  <a:gd name="connsiteX2" fmla="*/ 68448 w 120312"/>
                  <a:gd name="connsiteY2" fmla="*/ 122972 h 120330"/>
                  <a:gd name="connsiteX3" fmla="*/ 128605 w 120312"/>
                  <a:gd name="connsiteY3" fmla="*/ 62802 h 120330"/>
                  <a:gd name="connsiteX4" fmla="*/ 68448 w 120312"/>
                  <a:gd name="connsiteY4" fmla="*/ 264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48" y="2642"/>
                    </a:moveTo>
                    <a:cubicBezTo>
                      <a:pt x="35221" y="2642"/>
                      <a:pt x="8292" y="29572"/>
                      <a:pt x="8292" y="62802"/>
                    </a:cubicBezTo>
                    <a:cubicBezTo>
                      <a:pt x="8292" y="96031"/>
                      <a:pt x="35221" y="122962"/>
                      <a:pt x="68448" y="122972"/>
                    </a:cubicBezTo>
                    <a:cubicBezTo>
                      <a:pt x="101675" y="122972"/>
                      <a:pt x="128605" y="96031"/>
                      <a:pt x="128605" y="62802"/>
                    </a:cubicBezTo>
                    <a:cubicBezTo>
                      <a:pt x="128605" y="29572"/>
                      <a:pt x="101675" y="2642"/>
                      <a:pt x="68448" y="2642"/>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1" name="Freeform 330">
                <a:extLst>
                  <a:ext uri="{FF2B5EF4-FFF2-40B4-BE49-F238E27FC236}">
                    <a16:creationId xmlns:a16="http://schemas.microsoft.com/office/drawing/2014/main" id="{F9B534AB-CFA5-28A4-589E-6A354BF90623}"/>
                  </a:ext>
                </a:extLst>
              </p:cNvPr>
              <p:cNvSpPr/>
              <p:nvPr/>
            </p:nvSpPr>
            <p:spPr>
              <a:xfrm rot="-8100000" flipV="1">
                <a:off x="25876524" y="9285168"/>
                <a:ext cx="120312" cy="120330"/>
              </a:xfrm>
              <a:custGeom>
                <a:avLst/>
                <a:gdLst>
                  <a:gd name="connsiteX0" fmla="*/ 68409 w 120312"/>
                  <a:gd name="connsiteY0" fmla="*/ 2752 h 120330"/>
                  <a:gd name="connsiteX1" fmla="*/ 8253 w 120312"/>
                  <a:gd name="connsiteY1" fmla="*/ 62912 h 120330"/>
                  <a:gd name="connsiteX2" fmla="*/ 68409 w 120312"/>
                  <a:gd name="connsiteY2" fmla="*/ 123083 h 120330"/>
                  <a:gd name="connsiteX3" fmla="*/ 128565 w 120312"/>
                  <a:gd name="connsiteY3" fmla="*/ 62912 h 120330"/>
                  <a:gd name="connsiteX4" fmla="*/ 68409 w 120312"/>
                  <a:gd name="connsiteY4" fmla="*/ 275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09" y="2752"/>
                    </a:moveTo>
                    <a:cubicBezTo>
                      <a:pt x="35182" y="2752"/>
                      <a:pt x="8253" y="29693"/>
                      <a:pt x="8253" y="62912"/>
                    </a:cubicBezTo>
                    <a:cubicBezTo>
                      <a:pt x="8253" y="96141"/>
                      <a:pt x="35182" y="123083"/>
                      <a:pt x="68409" y="123083"/>
                    </a:cubicBezTo>
                    <a:cubicBezTo>
                      <a:pt x="101636" y="123083"/>
                      <a:pt x="128565" y="96141"/>
                      <a:pt x="128565" y="62912"/>
                    </a:cubicBezTo>
                    <a:cubicBezTo>
                      <a:pt x="128565" y="29693"/>
                      <a:pt x="101636" y="2752"/>
                      <a:pt x="68409" y="2752"/>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2" name="Freeform 331">
                <a:extLst>
                  <a:ext uri="{FF2B5EF4-FFF2-40B4-BE49-F238E27FC236}">
                    <a16:creationId xmlns:a16="http://schemas.microsoft.com/office/drawing/2014/main" id="{5B1AA1F2-C381-2F76-EE25-C27804416A53}"/>
                  </a:ext>
                </a:extLst>
              </p:cNvPr>
              <p:cNvSpPr/>
              <p:nvPr/>
            </p:nvSpPr>
            <p:spPr>
              <a:xfrm rot="-8100000" flipV="1">
                <a:off x="25820084" y="9281403"/>
                <a:ext cx="120323" cy="120330"/>
              </a:xfrm>
              <a:custGeom>
                <a:avLst/>
                <a:gdLst>
                  <a:gd name="connsiteX0" fmla="*/ 68396 w 120323"/>
                  <a:gd name="connsiteY0" fmla="*/ 2751 h 120330"/>
                  <a:gd name="connsiteX1" fmla="*/ 8240 w 120323"/>
                  <a:gd name="connsiteY1" fmla="*/ 62921 h 120330"/>
                  <a:gd name="connsiteX2" fmla="*/ 68396 w 120323"/>
                  <a:gd name="connsiteY2" fmla="*/ 123081 h 120330"/>
                  <a:gd name="connsiteX3" fmla="*/ 128563 w 120323"/>
                  <a:gd name="connsiteY3" fmla="*/ 62921 h 120330"/>
                  <a:gd name="connsiteX4" fmla="*/ 68396 w 120323"/>
                  <a:gd name="connsiteY4" fmla="*/ 275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396" y="2751"/>
                    </a:moveTo>
                    <a:cubicBezTo>
                      <a:pt x="35179" y="2751"/>
                      <a:pt x="8240" y="29692"/>
                      <a:pt x="8240" y="62921"/>
                    </a:cubicBezTo>
                    <a:cubicBezTo>
                      <a:pt x="8240" y="96150"/>
                      <a:pt x="35179" y="123081"/>
                      <a:pt x="68396" y="123081"/>
                    </a:cubicBezTo>
                    <a:cubicBezTo>
                      <a:pt x="101623" y="123081"/>
                      <a:pt x="128563" y="96150"/>
                      <a:pt x="128563" y="62921"/>
                    </a:cubicBezTo>
                    <a:cubicBezTo>
                      <a:pt x="128563" y="29692"/>
                      <a:pt x="101623" y="2751"/>
                      <a:pt x="68396" y="2751"/>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3" name="Freeform 332">
                <a:extLst>
                  <a:ext uri="{FF2B5EF4-FFF2-40B4-BE49-F238E27FC236}">
                    <a16:creationId xmlns:a16="http://schemas.microsoft.com/office/drawing/2014/main" id="{33A85EAF-DE0A-6E01-9DDC-5BB7344C7ABA}"/>
                  </a:ext>
                </a:extLst>
              </p:cNvPr>
              <p:cNvSpPr/>
              <p:nvPr/>
            </p:nvSpPr>
            <p:spPr>
              <a:xfrm rot="-8099977" flipV="1">
                <a:off x="25847727" y="9058296"/>
                <a:ext cx="120312" cy="120330"/>
              </a:xfrm>
              <a:custGeom>
                <a:avLst/>
                <a:gdLst>
                  <a:gd name="connsiteX0" fmla="*/ 68402 w 120312"/>
                  <a:gd name="connsiteY0" fmla="*/ 2656 h 120330"/>
                  <a:gd name="connsiteX1" fmla="*/ 8246 w 120312"/>
                  <a:gd name="connsiteY1" fmla="*/ 62827 h 120330"/>
                  <a:gd name="connsiteX2" fmla="*/ 68402 w 120312"/>
                  <a:gd name="connsiteY2" fmla="*/ 122987 h 120330"/>
                  <a:gd name="connsiteX3" fmla="*/ 128558 w 120312"/>
                  <a:gd name="connsiteY3" fmla="*/ 62827 h 120330"/>
                  <a:gd name="connsiteX4" fmla="*/ 68402 w 120312"/>
                  <a:gd name="connsiteY4" fmla="*/ 265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02" y="2656"/>
                    </a:moveTo>
                    <a:cubicBezTo>
                      <a:pt x="35175" y="2656"/>
                      <a:pt x="8246" y="29597"/>
                      <a:pt x="8246" y="62827"/>
                    </a:cubicBezTo>
                    <a:cubicBezTo>
                      <a:pt x="8246" y="96045"/>
                      <a:pt x="35175" y="122987"/>
                      <a:pt x="68402" y="122987"/>
                    </a:cubicBezTo>
                    <a:cubicBezTo>
                      <a:pt x="101629" y="122987"/>
                      <a:pt x="128558" y="96045"/>
                      <a:pt x="128558" y="62827"/>
                    </a:cubicBezTo>
                    <a:cubicBezTo>
                      <a:pt x="128558" y="29597"/>
                      <a:pt x="101629" y="2656"/>
                      <a:pt x="68402" y="2656"/>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4" name="Freeform 333">
                <a:extLst>
                  <a:ext uri="{FF2B5EF4-FFF2-40B4-BE49-F238E27FC236}">
                    <a16:creationId xmlns:a16="http://schemas.microsoft.com/office/drawing/2014/main" id="{BB32E29F-19D3-1B30-582B-C5BCAA3E956A}"/>
                  </a:ext>
                </a:extLst>
              </p:cNvPr>
              <p:cNvSpPr/>
              <p:nvPr/>
            </p:nvSpPr>
            <p:spPr>
              <a:xfrm rot="-8100000" flipV="1">
                <a:off x="25818744" y="8969311"/>
                <a:ext cx="120322" cy="120330"/>
              </a:xfrm>
              <a:custGeom>
                <a:avLst/>
                <a:gdLst>
                  <a:gd name="connsiteX0" fmla="*/ 68406 w 120322"/>
                  <a:gd name="connsiteY0" fmla="*/ 2618 h 120330"/>
                  <a:gd name="connsiteX1" fmla="*/ 8239 w 120322"/>
                  <a:gd name="connsiteY1" fmla="*/ 62778 h 120330"/>
                  <a:gd name="connsiteX2" fmla="*/ 68406 w 120322"/>
                  <a:gd name="connsiteY2" fmla="*/ 122949 h 120330"/>
                  <a:gd name="connsiteX3" fmla="*/ 128562 w 120322"/>
                  <a:gd name="connsiteY3" fmla="*/ 62778 h 120330"/>
                  <a:gd name="connsiteX4" fmla="*/ 68406 w 120322"/>
                  <a:gd name="connsiteY4" fmla="*/ 261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406" y="2618"/>
                    </a:moveTo>
                    <a:cubicBezTo>
                      <a:pt x="35179" y="2618"/>
                      <a:pt x="8239" y="29559"/>
                      <a:pt x="8239" y="62778"/>
                    </a:cubicBezTo>
                    <a:cubicBezTo>
                      <a:pt x="8239" y="96008"/>
                      <a:pt x="35179" y="122949"/>
                      <a:pt x="68406" y="122949"/>
                    </a:cubicBezTo>
                    <a:cubicBezTo>
                      <a:pt x="101623" y="122949"/>
                      <a:pt x="128562" y="96008"/>
                      <a:pt x="128562" y="62778"/>
                    </a:cubicBezTo>
                    <a:cubicBezTo>
                      <a:pt x="128562" y="29559"/>
                      <a:pt x="101623" y="2618"/>
                      <a:pt x="68406" y="2618"/>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5" name="Freeform 334">
                <a:extLst>
                  <a:ext uri="{FF2B5EF4-FFF2-40B4-BE49-F238E27FC236}">
                    <a16:creationId xmlns:a16="http://schemas.microsoft.com/office/drawing/2014/main" id="{ACA93E13-12B1-E0A0-F224-9B60E5D2A14D}"/>
                  </a:ext>
                </a:extLst>
              </p:cNvPr>
              <p:cNvSpPr/>
              <p:nvPr/>
            </p:nvSpPr>
            <p:spPr>
              <a:xfrm rot="-8100000" flipV="1">
                <a:off x="25820030" y="9463151"/>
                <a:ext cx="120323" cy="120320"/>
              </a:xfrm>
              <a:custGeom>
                <a:avLst/>
                <a:gdLst>
                  <a:gd name="connsiteX0" fmla="*/ 68396 w 120323"/>
                  <a:gd name="connsiteY0" fmla="*/ 2828 h 120320"/>
                  <a:gd name="connsiteX1" fmla="*/ 8240 w 120323"/>
                  <a:gd name="connsiteY1" fmla="*/ 62988 h 120320"/>
                  <a:gd name="connsiteX2" fmla="*/ 68396 w 120323"/>
                  <a:gd name="connsiteY2" fmla="*/ 123148 h 120320"/>
                  <a:gd name="connsiteX3" fmla="*/ 128563 w 120323"/>
                  <a:gd name="connsiteY3" fmla="*/ 62988 h 120320"/>
                  <a:gd name="connsiteX4" fmla="*/ 68396 w 120323"/>
                  <a:gd name="connsiteY4" fmla="*/ 282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396" y="2828"/>
                    </a:moveTo>
                    <a:cubicBezTo>
                      <a:pt x="35179" y="2828"/>
                      <a:pt x="8240" y="29758"/>
                      <a:pt x="8240" y="62988"/>
                    </a:cubicBezTo>
                    <a:cubicBezTo>
                      <a:pt x="8240" y="96217"/>
                      <a:pt x="35179" y="123148"/>
                      <a:pt x="68396" y="123148"/>
                    </a:cubicBezTo>
                    <a:cubicBezTo>
                      <a:pt x="101623" y="123148"/>
                      <a:pt x="128563" y="96217"/>
                      <a:pt x="128563" y="62988"/>
                    </a:cubicBezTo>
                    <a:cubicBezTo>
                      <a:pt x="128563" y="29758"/>
                      <a:pt x="101623" y="2828"/>
                      <a:pt x="68396" y="2828"/>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6" name="Freeform 335">
                <a:extLst>
                  <a:ext uri="{FF2B5EF4-FFF2-40B4-BE49-F238E27FC236}">
                    <a16:creationId xmlns:a16="http://schemas.microsoft.com/office/drawing/2014/main" id="{32B56619-E298-C38B-F238-1A4299B3E726}"/>
                  </a:ext>
                </a:extLst>
              </p:cNvPr>
              <p:cNvSpPr/>
              <p:nvPr/>
            </p:nvSpPr>
            <p:spPr>
              <a:xfrm rot="-8099977" flipV="1">
                <a:off x="25535699" y="8971812"/>
                <a:ext cx="120322" cy="120330"/>
              </a:xfrm>
              <a:custGeom>
                <a:avLst/>
                <a:gdLst>
                  <a:gd name="connsiteX0" fmla="*/ 68330 w 120322"/>
                  <a:gd name="connsiteY0" fmla="*/ 2619 h 120330"/>
                  <a:gd name="connsiteX1" fmla="*/ 8173 w 120322"/>
                  <a:gd name="connsiteY1" fmla="*/ 62790 h 120330"/>
                  <a:gd name="connsiteX2" fmla="*/ 68330 w 120322"/>
                  <a:gd name="connsiteY2" fmla="*/ 122950 h 120330"/>
                  <a:gd name="connsiteX3" fmla="*/ 128496 w 120322"/>
                  <a:gd name="connsiteY3" fmla="*/ 62790 h 120330"/>
                  <a:gd name="connsiteX4" fmla="*/ 68330 w 120322"/>
                  <a:gd name="connsiteY4" fmla="*/ 261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330" y="2619"/>
                    </a:moveTo>
                    <a:cubicBezTo>
                      <a:pt x="35113" y="2619"/>
                      <a:pt x="8173" y="29561"/>
                      <a:pt x="8173" y="62790"/>
                    </a:cubicBezTo>
                    <a:cubicBezTo>
                      <a:pt x="8173" y="96019"/>
                      <a:pt x="35102" y="122950"/>
                      <a:pt x="68330" y="122950"/>
                    </a:cubicBezTo>
                    <a:cubicBezTo>
                      <a:pt x="101557" y="122950"/>
                      <a:pt x="128496" y="96019"/>
                      <a:pt x="128496" y="62790"/>
                    </a:cubicBezTo>
                    <a:cubicBezTo>
                      <a:pt x="128496" y="29561"/>
                      <a:pt x="101557" y="2630"/>
                      <a:pt x="68330" y="2619"/>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7" name="Freeform 336">
                <a:extLst>
                  <a:ext uri="{FF2B5EF4-FFF2-40B4-BE49-F238E27FC236}">
                    <a16:creationId xmlns:a16="http://schemas.microsoft.com/office/drawing/2014/main" id="{DB772D2A-FBFE-77C0-A4FA-D08E9B5C2D5B}"/>
                  </a:ext>
                </a:extLst>
              </p:cNvPr>
              <p:cNvSpPr/>
              <p:nvPr/>
            </p:nvSpPr>
            <p:spPr>
              <a:xfrm rot="-8100000" flipV="1">
                <a:off x="25931537" y="8964296"/>
                <a:ext cx="120323" cy="120330"/>
              </a:xfrm>
              <a:custGeom>
                <a:avLst/>
                <a:gdLst>
                  <a:gd name="connsiteX0" fmla="*/ 68422 w 120323"/>
                  <a:gd name="connsiteY0" fmla="*/ 2616 h 120330"/>
                  <a:gd name="connsiteX1" fmla="*/ 8266 w 120323"/>
                  <a:gd name="connsiteY1" fmla="*/ 62776 h 120330"/>
                  <a:gd name="connsiteX2" fmla="*/ 68422 w 120323"/>
                  <a:gd name="connsiteY2" fmla="*/ 122947 h 120330"/>
                  <a:gd name="connsiteX3" fmla="*/ 128589 w 120323"/>
                  <a:gd name="connsiteY3" fmla="*/ 62776 h 120330"/>
                  <a:gd name="connsiteX4" fmla="*/ 68422 w 120323"/>
                  <a:gd name="connsiteY4" fmla="*/ 261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422" y="2616"/>
                    </a:moveTo>
                    <a:cubicBezTo>
                      <a:pt x="35205" y="2616"/>
                      <a:pt x="8266" y="29557"/>
                      <a:pt x="8266" y="62776"/>
                    </a:cubicBezTo>
                    <a:cubicBezTo>
                      <a:pt x="8266" y="96006"/>
                      <a:pt x="35195" y="122947"/>
                      <a:pt x="68422" y="122947"/>
                    </a:cubicBezTo>
                    <a:cubicBezTo>
                      <a:pt x="101649" y="122947"/>
                      <a:pt x="128589" y="96006"/>
                      <a:pt x="128589" y="62776"/>
                    </a:cubicBezTo>
                    <a:cubicBezTo>
                      <a:pt x="128589" y="29557"/>
                      <a:pt x="101649" y="2616"/>
                      <a:pt x="68422" y="2616"/>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8" name="Freeform 337">
                <a:extLst>
                  <a:ext uri="{FF2B5EF4-FFF2-40B4-BE49-F238E27FC236}">
                    <a16:creationId xmlns:a16="http://schemas.microsoft.com/office/drawing/2014/main" id="{15778074-0577-8EF7-2FCF-F74798A5C779}"/>
                  </a:ext>
                </a:extLst>
              </p:cNvPr>
              <p:cNvSpPr/>
              <p:nvPr/>
            </p:nvSpPr>
            <p:spPr>
              <a:xfrm rot="-8099977" flipV="1">
                <a:off x="25847619" y="8129532"/>
                <a:ext cx="120312" cy="120330"/>
              </a:xfrm>
              <a:custGeom>
                <a:avLst/>
                <a:gdLst>
                  <a:gd name="connsiteX0" fmla="*/ 68402 w 120312"/>
                  <a:gd name="connsiteY0" fmla="*/ 2263 h 120330"/>
                  <a:gd name="connsiteX1" fmla="*/ 8246 w 120312"/>
                  <a:gd name="connsiteY1" fmla="*/ 62433 h 120330"/>
                  <a:gd name="connsiteX2" fmla="*/ 68402 w 120312"/>
                  <a:gd name="connsiteY2" fmla="*/ 122593 h 120330"/>
                  <a:gd name="connsiteX3" fmla="*/ 128558 w 120312"/>
                  <a:gd name="connsiteY3" fmla="*/ 62433 h 120330"/>
                  <a:gd name="connsiteX4" fmla="*/ 68402 w 120312"/>
                  <a:gd name="connsiteY4" fmla="*/ 226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02" y="2263"/>
                    </a:moveTo>
                    <a:cubicBezTo>
                      <a:pt x="35175" y="2263"/>
                      <a:pt x="8246" y="29204"/>
                      <a:pt x="8246" y="62433"/>
                    </a:cubicBezTo>
                    <a:cubicBezTo>
                      <a:pt x="8246" y="95652"/>
                      <a:pt x="35175" y="122593"/>
                      <a:pt x="68402" y="122593"/>
                    </a:cubicBezTo>
                    <a:cubicBezTo>
                      <a:pt x="101629" y="122593"/>
                      <a:pt x="128558" y="95662"/>
                      <a:pt x="128558" y="62433"/>
                    </a:cubicBezTo>
                    <a:cubicBezTo>
                      <a:pt x="128558" y="29204"/>
                      <a:pt x="101629" y="2263"/>
                      <a:pt x="68402" y="2263"/>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39" name="Freeform 338">
                <a:extLst>
                  <a:ext uri="{FF2B5EF4-FFF2-40B4-BE49-F238E27FC236}">
                    <a16:creationId xmlns:a16="http://schemas.microsoft.com/office/drawing/2014/main" id="{B7AA40F7-092A-0CC4-1550-BF4BB33FD9CC}"/>
                  </a:ext>
                </a:extLst>
              </p:cNvPr>
              <p:cNvSpPr/>
              <p:nvPr/>
            </p:nvSpPr>
            <p:spPr>
              <a:xfrm rot="-8100000" flipV="1">
                <a:off x="26159662" y="8940490"/>
                <a:ext cx="120323" cy="120320"/>
              </a:xfrm>
              <a:custGeom>
                <a:avLst/>
                <a:gdLst>
                  <a:gd name="connsiteX0" fmla="*/ 68485 w 120323"/>
                  <a:gd name="connsiteY0" fmla="*/ 2606 h 120320"/>
                  <a:gd name="connsiteX1" fmla="*/ 8319 w 120323"/>
                  <a:gd name="connsiteY1" fmla="*/ 62766 h 120320"/>
                  <a:gd name="connsiteX2" fmla="*/ 68475 w 120323"/>
                  <a:gd name="connsiteY2" fmla="*/ 122926 h 120320"/>
                  <a:gd name="connsiteX3" fmla="*/ 128642 w 120323"/>
                  <a:gd name="connsiteY3" fmla="*/ 62766 h 120320"/>
                  <a:gd name="connsiteX4" fmla="*/ 68485 w 120323"/>
                  <a:gd name="connsiteY4" fmla="*/ 260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485" y="2606"/>
                    </a:moveTo>
                    <a:cubicBezTo>
                      <a:pt x="35258" y="2596"/>
                      <a:pt x="8319" y="29537"/>
                      <a:pt x="8319" y="62766"/>
                    </a:cubicBezTo>
                    <a:cubicBezTo>
                      <a:pt x="8319" y="95995"/>
                      <a:pt x="35258" y="122926"/>
                      <a:pt x="68475" y="122926"/>
                    </a:cubicBezTo>
                    <a:cubicBezTo>
                      <a:pt x="101702" y="122926"/>
                      <a:pt x="128642" y="95995"/>
                      <a:pt x="128642" y="62766"/>
                    </a:cubicBezTo>
                    <a:cubicBezTo>
                      <a:pt x="128642" y="29537"/>
                      <a:pt x="101702" y="2596"/>
                      <a:pt x="68485" y="2606"/>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0" name="Freeform 339">
                <a:extLst>
                  <a:ext uri="{FF2B5EF4-FFF2-40B4-BE49-F238E27FC236}">
                    <a16:creationId xmlns:a16="http://schemas.microsoft.com/office/drawing/2014/main" id="{A2D52C50-8D5E-9F2C-84B6-56883B2D3C46}"/>
                  </a:ext>
                </a:extLst>
              </p:cNvPr>
              <p:cNvSpPr/>
              <p:nvPr/>
            </p:nvSpPr>
            <p:spPr>
              <a:xfrm rot="-8100000" flipV="1">
                <a:off x="25763647" y="8704845"/>
                <a:ext cx="120323" cy="120330"/>
              </a:xfrm>
              <a:custGeom>
                <a:avLst/>
                <a:gdLst>
                  <a:gd name="connsiteX0" fmla="*/ 68383 w 120323"/>
                  <a:gd name="connsiteY0" fmla="*/ 2506 h 120330"/>
                  <a:gd name="connsiteX1" fmla="*/ 8226 w 120323"/>
                  <a:gd name="connsiteY1" fmla="*/ 62677 h 120330"/>
                  <a:gd name="connsiteX2" fmla="*/ 68383 w 120323"/>
                  <a:gd name="connsiteY2" fmla="*/ 122837 h 120330"/>
                  <a:gd name="connsiteX3" fmla="*/ 128550 w 120323"/>
                  <a:gd name="connsiteY3" fmla="*/ 62677 h 120330"/>
                  <a:gd name="connsiteX4" fmla="*/ 68383 w 120323"/>
                  <a:gd name="connsiteY4" fmla="*/ 250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383" y="2506"/>
                    </a:moveTo>
                    <a:cubicBezTo>
                      <a:pt x="35166" y="2506"/>
                      <a:pt x="8226" y="29448"/>
                      <a:pt x="8226" y="62677"/>
                    </a:cubicBezTo>
                    <a:cubicBezTo>
                      <a:pt x="8226" y="95896"/>
                      <a:pt x="35166" y="122837"/>
                      <a:pt x="68383" y="122837"/>
                    </a:cubicBezTo>
                    <a:cubicBezTo>
                      <a:pt x="101610" y="122837"/>
                      <a:pt x="128550" y="95896"/>
                      <a:pt x="128550" y="62677"/>
                    </a:cubicBezTo>
                    <a:cubicBezTo>
                      <a:pt x="128550" y="29448"/>
                      <a:pt x="101610" y="2506"/>
                      <a:pt x="68383" y="2506"/>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1" name="Freeform 340">
                <a:extLst>
                  <a:ext uri="{FF2B5EF4-FFF2-40B4-BE49-F238E27FC236}">
                    <a16:creationId xmlns:a16="http://schemas.microsoft.com/office/drawing/2014/main" id="{17924E27-3DB8-F2BA-D5E7-2097850EC459}"/>
                  </a:ext>
                </a:extLst>
              </p:cNvPr>
              <p:cNvSpPr/>
              <p:nvPr/>
            </p:nvSpPr>
            <p:spPr>
              <a:xfrm rot="-8099977" flipV="1">
                <a:off x="25989199" y="8964294"/>
                <a:ext cx="120312" cy="120330"/>
              </a:xfrm>
              <a:custGeom>
                <a:avLst/>
                <a:gdLst>
                  <a:gd name="connsiteX0" fmla="*/ 68435 w 120312"/>
                  <a:gd name="connsiteY0" fmla="*/ 2616 h 120330"/>
                  <a:gd name="connsiteX1" fmla="*/ 8279 w 120312"/>
                  <a:gd name="connsiteY1" fmla="*/ 62776 h 120330"/>
                  <a:gd name="connsiteX2" fmla="*/ 68435 w 120312"/>
                  <a:gd name="connsiteY2" fmla="*/ 122947 h 120330"/>
                  <a:gd name="connsiteX3" fmla="*/ 128591 w 120312"/>
                  <a:gd name="connsiteY3" fmla="*/ 62787 h 120330"/>
                  <a:gd name="connsiteX4" fmla="*/ 68435 w 120312"/>
                  <a:gd name="connsiteY4" fmla="*/ 261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35" y="2616"/>
                    </a:moveTo>
                    <a:cubicBezTo>
                      <a:pt x="35208" y="2616"/>
                      <a:pt x="8279" y="29557"/>
                      <a:pt x="8279" y="62776"/>
                    </a:cubicBezTo>
                    <a:cubicBezTo>
                      <a:pt x="8279" y="96006"/>
                      <a:pt x="35208" y="122947"/>
                      <a:pt x="68435" y="122947"/>
                    </a:cubicBezTo>
                    <a:cubicBezTo>
                      <a:pt x="101662" y="122947"/>
                      <a:pt x="128591" y="96006"/>
                      <a:pt x="128591" y="62787"/>
                    </a:cubicBezTo>
                    <a:cubicBezTo>
                      <a:pt x="128591" y="29557"/>
                      <a:pt x="101662" y="2616"/>
                      <a:pt x="68435" y="2616"/>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2" name="Freeform 341">
                <a:extLst>
                  <a:ext uri="{FF2B5EF4-FFF2-40B4-BE49-F238E27FC236}">
                    <a16:creationId xmlns:a16="http://schemas.microsoft.com/office/drawing/2014/main" id="{2BECB4FA-F476-D6D1-2659-341906A117E0}"/>
                  </a:ext>
                </a:extLst>
              </p:cNvPr>
              <p:cNvSpPr/>
              <p:nvPr/>
            </p:nvSpPr>
            <p:spPr>
              <a:xfrm rot="-8099977" flipV="1">
                <a:off x="25847769" y="8620867"/>
                <a:ext cx="120312" cy="120320"/>
              </a:xfrm>
              <a:custGeom>
                <a:avLst/>
                <a:gdLst>
                  <a:gd name="connsiteX0" fmla="*/ 68402 w 120312"/>
                  <a:gd name="connsiteY0" fmla="*/ 2471 h 120320"/>
                  <a:gd name="connsiteX1" fmla="*/ 8246 w 120312"/>
                  <a:gd name="connsiteY1" fmla="*/ 62631 h 120320"/>
                  <a:gd name="connsiteX2" fmla="*/ 68402 w 120312"/>
                  <a:gd name="connsiteY2" fmla="*/ 122791 h 120320"/>
                  <a:gd name="connsiteX3" fmla="*/ 128558 w 120312"/>
                  <a:gd name="connsiteY3" fmla="*/ 62631 h 120320"/>
                  <a:gd name="connsiteX4" fmla="*/ 68402 w 120312"/>
                  <a:gd name="connsiteY4" fmla="*/ 247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402" y="2471"/>
                    </a:moveTo>
                    <a:cubicBezTo>
                      <a:pt x="35175" y="2471"/>
                      <a:pt x="8246" y="29402"/>
                      <a:pt x="8246" y="62631"/>
                    </a:cubicBezTo>
                    <a:cubicBezTo>
                      <a:pt x="8246" y="95860"/>
                      <a:pt x="35175" y="122791"/>
                      <a:pt x="68402" y="122791"/>
                    </a:cubicBezTo>
                    <a:cubicBezTo>
                      <a:pt x="101629" y="122791"/>
                      <a:pt x="128558" y="95860"/>
                      <a:pt x="128558" y="62631"/>
                    </a:cubicBezTo>
                    <a:cubicBezTo>
                      <a:pt x="128558" y="29402"/>
                      <a:pt x="101629" y="2471"/>
                      <a:pt x="68402" y="2471"/>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3" name="Freeform 342">
                <a:extLst>
                  <a:ext uri="{FF2B5EF4-FFF2-40B4-BE49-F238E27FC236}">
                    <a16:creationId xmlns:a16="http://schemas.microsoft.com/office/drawing/2014/main" id="{63D35A3B-F11B-AB7F-E912-D8C1F89228DE}"/>
                  </a:ext>
                </a:extLst>
              </p:cNvPr>
              <p:cNvSpPr/>
              <p:nvPr/>
            </p:nvSpPr>
            <p:spPr>
              <a:xfrm rot="-8100000" flipV="1">
                <a:off x="25819980" y="8861524"/>
                <a:ext cx="120323" cy="120320"/>
              </a:xfrm>
              <a:custGeom>
                <a:avLst/>
                <a:gdLst>
                  <a:gd name="connsiteX0" fmla="*/ 68396 w 120323"/>
                  <a:gd name="connsiteY0" fmla="*/ 2573 h 120320"/>
                  <a:gd name="connsiteX1" fmla="*/ 8240 w 120323"/>
                  <a:gd name="connsiteY1" fmla="*/ 62733 h 120320"/>
                  <a:gd name="connsiteX2" fmla="*/ 68396 w 120323"/>
                  <a:gd name="connsiteY2" fmla="*/ 122893 h 120320"/>
                  <a:gd name="connsiteX3" fmla="*/ 128563 w 120323"/>
                  <a:gd name="connsiteY3" fmla="*/ 62733 h 120320"/>
                  <a:gd name="connsiteX4" fmla="*/ 68396 w 120323"/>
                  <a:gd name="connsiteY4" fmla="*/ 257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396" y="2573"/>
                    </a:moveTo>
                    <a:cubicBezTo>
                      <a:pt x="35179" y="2573"/>
                      <a:pt x="8240" y="29504"/>
                      <a:pt x="8240" y="62733"/>
                    </a:cubicBezTo>
                    <a:cubicBezTo>
                      <a:pt x="8240" y="95962"/>
                      <a:pt x="35179" y="122893"/>
                      <a:pt x="68396" y="122893"/>
                    </a:cubicBezTo>
                    <a:cubicBezTo>
                      <a:pt x="101623" y="122893"/>
                      <a:pt x="128563" y="95962"/>
                      <a:pt x="128563" y="62733"/>
                    </a:cubicBezTo>
                    <a:cubicBezTo>
                      <a:pt x="128563" y="29504"/>
                      <a:pt x="101623" y="2573"/>
                      <a:pt x="68396" y="2573"/>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4" name="Freeform 343">
                <a:extLst>
                  <a:ext uri="{FF2B5EF4-FFF2-40B4-BE49-F238E27FC236}">
                    <a16:creationId xmlns:a16="http://schemas.microsoft.com/office/drawing/2014/main" id="{074C7513-7FAB-22BB-0E40-68539FB99A25}"/>
                  </a:ext>
                </a:extLst>
              </p:cNvPr>
              <p:cNvSpPr/>
              <p:nvPr/>
            </p:nvSpPr>
            <p:spPr>
              <a:xfrm rot="-8100000" flipV="1">
                <a:off x="25820071" y="8474218"/>
                <a:ext cx="120323" cy="120330"/>
              </a:xfrm>
              <a:custGeom>
                <a:avLst/>
                <a:gdLst>
                  <a:gd name="connsiteX0" fmla="*/ 68396 w 120323"/>
                  <a:gd name="connsiteY0" fmla="*/ 2409 h 120330"/>
                  <a:gd name="connsiteX1" fmla="*/ 8240 w 120323"/>
                  <a:gd name="connsiteY1" fmla="*/ 62569 h 120330"/>
                  <a:gd name="connsiteX2" fmla="*/ 68396 w 120323"/>
                  <a:gd name="connsiteY2" fmla="*/ 122739 h 120330"/>
                  <a:gd name="connsiteX3" fmla="*/ 128563 w 120323"/>
                  <a:gd name="connsiteY3" fmla="*/ 62569 h 120330"/>
                  <a:gd name="connsiteX4" fmla="*/ 68396 w 120323"/>
                  <a:gd name="connsiteY4" fmla="*/ 240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396" y="2409"/>
                    </a:moveTo>
                    <a:cubicBezTo>
                      <a:pt x="35179" y="2409"/>
                      <a:pt x="8240" y="29350"/>
                      <a:pt x="8240" y="62569"/>
                    </a:cubicBezTo>
                    <a:cubicBezTo>
                      <a:pt x="8240" y="95798"/>
                      <a:pt x="35179" y="122739"/>
                      <a:pt x="68396" y="122739"/>
                    </a:cubicBezTo>
                    <a:cubicBezTo>
                      <a:pt x="101623" y="122739"/>
                      <a:pt x="128563" y="95798"/>
                      <a:pt x="128563" y="62569"/>
                    </a:cubicBezTo>
                    <a:cubicBezTo>
                      <a:pt x="128563" y="29350"/>
                      <a:pt x="101623" y="2409"/>
                      <a:pt x="68396" y="2409"/>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5" name="Freeform 344">
                <a:extLst>
                  <a:ext uri="{FF2B5EF4-FFF2-40B4-BE49-F238E27FC236}">
                    <a16:creationId xmlns:a16="http://schemas.microsoft.com/office/drawing/2014/main" id="{9FCDB1AF-FDFD-306B-B9F8-242EEF583272}"/>
                  </a:ext>
                </a:extLst>
              </p:cNvPr>
              <p:cNvSpPr/>
              <p:nvPr/>
            </p:nvSpPr>
            <p:spPr>
              <a:xfrm rot="-8100000" flipV="1">
                <a:off x="26102128" y="9024461"/>
                <a:ext cx="120312" cy="120330"/>
              </a:xfrm>
              <a:custGeom>
                <a:avLst/>
                <a:gdLst>
                  <a:gd name="connsiteX0" fmla="*/ 68461 w 120312"/>
                  <a:gd name="connsiteY0" fmla="*/ 2642 h 120330"/>
                  <a:gd name="connsiteX1" fmla="*/ 8305 w 120312"/>
                  <a:gd name="connsiteY1" fmla="*/ 62802 h 120330"/>
                  <a:gd name="connsiteX2" fmla="*/ 68461 w 120312"/>
                  <a:gd name="connsiteY2" fmla="*/ 122972 h 120330"/>
                  <a:gd name="connsiteX3" fmla="*/ 128618 w 120312"/>
                  <a:gd name="connsiteY3" fmla="*/ 62802 h 120330"/>
                  <a:gd name="connsiteX4" fmla="*/ 68461 w 120312"/>
                  <a:gd name="connsiteY4" fmla="*/ 264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61" y="2642"/>
                    </a:moveTo>
                    <a:cubicBezTo>
                      <a:pt x="35234" y="2642"/>
                      <a:pt x="8305" y="29572"/>
                      <a:pt x="8305" y="62802"/>
                    </a:cubicBezTo>
                    <a:cubicBezTo>
                      <a:pt x="8305" y="96031"/>
                      <a:pt x="35234" y="122972"/>
                      <a:pt x="68461" y="122972"/>
                    </a:cubicBezTo>
                    <a:cubicBezTo>
                      <a:pt x="101689" y="122972"/>
                      <a:pt x="128618" y="96031"/>
                      <a:pt x="128618" y="62802"/>
                    </a:cubicBezTo>
                    <a:cubicBezTo>
                      <a:pt x="128618" y="29583"/>
                      <a:pt x="101689" y="2642"/>
                      <a:pt x="68461" y="2642"/>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6" name="Freeform 345">
                <a:extLst>
                  <a:ext uri="{FF2B5EF4-FFF2-40B4-BE49-F238E27FC236}">
                    <a16:creationId xmlns:a16="http://schemas.microsoft.com/office/drawing/2014/main" id="{C705C396-5CB4-F454-38B3-0859EAF8C96B}"/>
                  </a:ext>
                </a:extLst>
              </p:cNvPr>
              <p:cNvSpPr/>
              <p:nvPr/>
            </p:nvSpPr>
            <p:spPr>
              <a:xfrm rot="-8100023" flipV="1">
                <a:off x="25904124" y="9712575"/>
                <a:ext cx="120312" cy="120330"/>
              </a:xfrm>
              <a:custGeom>
                <a:avLst/>
                <a:gdLst>
                  <a:gd name="connsiteX0" fmla="*/ 68416 w 120312"/>
                  <a:gd name="connsiteY0" fmla="*/ 2933 h 120330"/>
                  <a:gd name="connsiteX1" fmla="*/ 8259 w 120312"/>
                  <a:gd name="connsiteY1" fmla="*/ 63104 h 120330"/>
                  <a:gd name="connsiteX2" fmla="*/ 68416 w 120312"/>
                  <a:gd name="connsiteY2" fmla="*/ 123264 h 120330"/>
                  <a:gd name="connsiteX3" fmla="*/ 128572 w 120312"/>
                  <a:gd name="connsiteY3" fmla="*/ 63093 h 120330"/>
                  <a:gd name="connsiteX4" fmla="*/ 68416 w 120312"/>
                  <a:gd name="connsiteY4" fmla="*/ 293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16" y="2933"/>
                    </a:moveTo>
                    <a:cubicBezTo>
                      <a:pt x="35188" y="2933"/>
                      <a:pt x="8259" y="29875"/>
                      <a:pt x="8259" y="63104"/>
                    </a:cubicBezTo>
                    <a:cubicBezTo>
                      <a:pt x="8259" y="96323"/>
                      <a:pt x="35188" y="123264"/>
                      <a:pt x="68416" y="123264"/>
                    </a:cubicBezTo>
                    <a:cubicBezTo>
                      <a:pt x="101643" y="123264"/>
                      <a:pt x="128572" y="96323"/>
                      <a:pt x="128572" y="63093"/>
                    </a:cubicBezTo>
                    <a:cubicBezTo>
                      <a:pt x="128572" y="29875"/>
                      <a:pt x="101643" y="2933"/>
                      <a:pt x="68416" y="2933"/>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7" name="Freeform 346">
                <a:extLst>
                  <a:ext uri="{FF2B5EF4-FFF2-40B4-BE49-F238E27FC236}">
                    <a16:creationId xmlns:a16="http://schemas.microsoft.com/office/drawing/2014/main" id="{D051C163-1D11-9428-8DC3-208A60482CDC}"/>
                  </a:ext>
                </a:extLst>
              </p:cNvPr>
              <p:cNvSpPr/>
              <p:nvPr/>
            </p:nvSpPr>
            <p:spPr>
              <a:xfrm rot="-8099977" flipV="1">
                <a:off x="25847614" y="9696284"/>
                <a:ext cx="120312" cy="120320"/>
              </a:xfrm>
              <a:custGeom>
                <a:avLst/>
                <a:gdLst>
                  <a:gd name="connsiteX0" fmla="*/ 68402 w 120312"/>
                  <a:gd name="connsiteY0" fmla="*/ 2926 h 120320"/>
                  <a:gd name="connsiteX1" fmla="*/ 8246 w 120312"/>
                  <a:gd name="connsiteY1" fmla="*/ 63086 h 120320"/>
                  <a:gd name="connsiteX2" fmla="*/ 68402 w 120312"/>
                  <a:gd name="connsiteY2" fmla="*/ 123246 h 120320"/>
                  <a:gd name="connsiteX3" fmla="*/ 128558 w 120312"/>
                  <a:gd name="connsiteY3" fmla="*/ 63086 h 120320"/>
                  <a:gd name="connsiteX4" fmla="*/ 68402 w 120312"/>
                  <a:gd name="connsiteY4" fmla="*/ 292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402" y="2926"/>
                    </a:moveTo>
                    <a:cubicBezTo>
                      <a:pt x="35175" y="2926"/>
                      <a:pt x="8246" y="29857"/>
                      <a:pt x="8246" y="63086"/>
                    </a:cubicBezTo>
                    <a:cubicBezTo>
                      <a:pt x="8246" y="96316"/>
                      <a:pt x="35175" y="123246"/>
                      <a:pt x="68402" y="123246"/>
                    </a:cubicBezTo>
                    <a:cubicBezTo>
                      <a:pt x="101629" y="123246"/>
                      <a:pt x="128558" y="96316"/>
                      <a:pt x="128558" y="63086"/>
                    </a:cubicBezTo>
                    <a:cubicBezTo>
                      <a:pt x="128558" y="29857"/>
                      <a:pt x="101629" y="2926"/>
                      <a:pt x="68402" y="2926"/>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8" name="Freeform 347">
                <a:extLst>
                  <a:ext uri="{FF2B5EF4-FFF2-40B4-BE49-F238E27FC236}">
                    <a16:creationId xmlns:a16="http://schemas.microsoft.com/office/drawing/2014/main" id="{9A6141A3-2D5C-4376-2F6D-5E87C61C951E}"/>
                  </a:ext>
                </a:extLst>
              </p:cNvPr>
              <p:cNvSpPr/>
              <p:nvPr/>
            </p:nvSpPr>
            <p:spPr>
              <a:xfrm rot="-8099977" flipV="1">
                <a:off x="25791165" y="9245060"/>
                <a:ext cx="120312" cy="120320"/>
              </a:xfrm>
              <a:custGeom>
                <a:avLst/>
                <a:gdLst>
                  <a:gd name="connsiteX0" fmla="*/ 68389 w 120312"/>
                  <a:gd name="connsiteY0" fmla="*/ 2735 h 120320"/>
                  <a:gd name="connsiteX1" fmla="*/ 8233 w 120312"/>
                  <a:gd name="connsiteY1" fmla="*/ 62895 h 120320"/>
                  <a:gd name="connsiteX2" fmla="*/ 68389 w 120312"/>
                  <a:gd name="connsiteY2" fmla="*/ 123055 h 120320"/>
                  <a:gd name="connsiteX3" fmla="*/ 128545 w 120312"/>
                  <a:gd name="connsiteY3" fmla="*/ 62895 h 120320"/>
                  <a:gd name="connsiteX4" fmla="*/ 68389 w 120312"/>
                  <a:gd name="connsiteY4" fmla="*/ 273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389" y="2735"/>
                    </a:moveTo>
                    <a:cubicBezTo>
                      <a:pt x="35162" y="2735"/>
                      <a:pt x="8233" y="29666"/>
                      <a:pt x="8233" y="62895"/>
                    </a:cubicBezTo>
                    <a:cubicBezTo>
                      <a:pt x="8233" y="96124"/>
                      <a:pt x="35162" y="123055"/>
                      <a:pt x="68389" y="123055"/>
                    </a:cubicBezTo>
                    <a:cubicBezTo>
                      <a:pt x="101616" y="123055"/>
                      <a:pt x="128545" y="96124"/>
                      <a:pt x="128545" y="62895"/>
                    </a:cubicBezTo>
                    <a:cubicBezTo>
                      <a:pt x="128545" y="29666"/>
                      <a:pt x="101616" y="2735"/>
                      <a:pt x="68389" y="2735"/>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49" name="Freeform 348">
                <a:extLst>
                  <a:ext uri="{FF2B5EF4-FFF2-40B4-BE49-F238E27FC236}">
                    <a16:creationId xmlns:a16="http://schemas.microsoft.com/office/drawing/2014/main" id="{5416CB48-0F69-34C1-375C-F86558985908}"/>
                  </a:ext>
                </a:extLst>
              </p:cNvPr>
              <p:cNvSpPr/>
              <p:nvPr/>
            </p:nvSpPr>
            <p:spPr>
              <a:xfrm rot="-8100023" flipV="1">
                <a:off x="25820041" y="8743708"/>
                <a:ext cx="120323" cy="120320"/>
              </a:xfrm>
              <a:custGeom>
                <a:avLst/>
                <a:gdLst>
                  <a:gd name="connsiteX0" fmla="*/ 68396 w 120323"/>
                  <a:gd name="connsiteY0" fmla="*/ 2523 h 120320"/>
                  <a:gd name="connsiteX1" fmla="*/ 8240 w 120323"/>
                  <a:gd name="connsiteY1" fmla="*/ 62683 h 120320"/>
                  <a:gd name="connsiteX2" fmla="*/ 68396 w 120323"/>
                  <a:gd name="connsiteY2" fmla="*/ 122843 h 120320"/>
                  <a:gd name="connsiteX3" fmla="*/ 128563 w 120323"/>
                  <a:gd name="connsiteY3" fmla="*/ 62683 h 120320"/>
                  <a:gd name="connsiteX4" fmla="*/ 68396 w 120323"/>
                  <a:gd name="connsiteY4" fmla="*/ 252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396" y="2523"/>
                    </a:moveTo>
                    <a:cubicBezTo>
                      <a:pt x="35179" y="2523"/>
                      <a:pt x="8240" y="29454"/>
                      <a:pt x="8240" y="62683"/>
                    </a:cubicBezTo>
                    <a:cubicBezTo>
                      <a:pt x="8240" y="95912"/>
                      <a:pt x="35179" y="122843"/>
                      <a:pt x="68396" y="122843"/>
                    </a:cubicBezTo>
                    <a:cubicBezTo>
                      <a:pt x="101623" y="122843"/>
                      <a:pt x="128563" y="95912"/>
                      <a:pt x="128563" y="62683"/>
                    </a:cubicBezTo>
                    <a:cubicBezTo>
                      <a:pt x="128563" y="29454"/>
                      <a:pt x="101623" y="2523"/>
                      <a:pt x="68396" y="2523"/>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0" name="Freeform 349">
                <a:extLst>
                  <a:ext uri="{FF2B5EF4-FFF2-40B4-BE49-F238E27FC236}">
                    <a16:creationId xmlns:a16="http://schemas.microsoft.com/office/drawing/2014/main" id="{9810C7E2-866E-FF17-77C8-5928FF3BA586}"/>
                  </a:ext>
                </a:extLst>
              </p:cNvPr>
              <p:cNvSpPr/>
              <p:nvPr/>
            </p:nvSpPr>
            <p:spPr>
              <a:xfrm rot="-8100000" flipV="1">
                <a:off x="25648476" y="8983097"/>
                <a:ext cx="120312" cy="120330"/>
              </a:xfrm>
              <a:custGeom>
                <a:avLst/>
                <a:gdLst>
                  <a:gd name="connsiteX0" fmla="*/ 68356 w 120312"/>
                  <a:gd name="connsiteY0" fmla="*/ 2624 h 120330"/>
                  <a:gd name="connsiteX1" fmla="*/ 8200 w 120312"/>
                  <a:gd name="connsiteY1" fmla="*/ 62795 h 120330"/>
                  <a:gd name="connsiteX2" fmla="*/ 68356 w 120312"/>
                  <a:gd name="connsiteY2" fmla="*/ 122955 h 120330"/>
                  <a:gd name="connsiteX3" fmla="*/ 128512 w 120312"/>
                  <a:gd name="connsiteY3" fmla="*/ 62795 h 120330"/>
                  <a:gd name="connsiteX4" fmla="*/ 68356 w 120312"/>
                  <a:gd name="connsiteY4" fmla="*/ 262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356" y="2624"/>
                    </a:moveTo>
                    <a:cubicBezTo>
                      <a:pt x="35129" y="2624"/>
                      <a:pt x="8200" y="29566"/>
                      <a:pt x="8200" y="62795"/>
                    </a:cubicBezTo>
                    <a:cubicBezTo>
                      <a:pt x="8200" y="96014"/>
                      <a:pt x="35129" y="122955"/>
                      <a:pt x="68356" y="122955"/>
                    </a:cubicBezTo>
                    <a:cubicBezTo>
                      <a:pt x="101583" y="122955"/>
                      <a:pt x="128512" y="96014"/>
                      <a:pt x="128512" y="62795"/>
                    </a:cubicBezTo>
                    <a:cubicBezTo>
                      <a:pt x="128512" y="29566"/>
                      <a:pt x="101583" y="2624"/>
                      <a:pt x="68356" y="2624"/>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1" name="Freeform 350">
                <a:extLst>
                  <a:ext uri="{FF2B5EF4-FFF2-40B4-BE49-F238E27FC236}">
                    <a16:creationId xmlns:a16="http://schemas.microsoft.com/office/drawing/2014/main" id="{D0177804-B0C5-7767-B98C-A39BDFEAFDF7}"/>
                  </a:ext>
                </a:extLst>
              </p:cNvPr>
              <p:cNvSpPr/>
              <p:nvPr/>
            </p:nvSpPr>
            <p:spPr>
              <a:xfrm rot="-8099977" flipV="1">
                <a:off x="25847789" y="7522896"/>
                <a:ext cx="120312" cy="120330"/>
              </a:xfrm>
              <a:custGeom>
                <a:avLst/>
                <a:gdLst>
                  <a:gd name="connsiteX0" fmla="*/ 68402 w 120312"/>
                  <a:gd name="connsiteY0" fmla="*/ 2006 h 120330"/>
                  <a:gd name="connsiteX1" fmla="*/ 8246 w 120312"/>
                  <a:gd name="connsiteY1" fmla="*/ 62176 h 120330"/>
                  <a:gd name="connsiteX2" fmla="*/ 68402 w 120312"/>
                  <a:gd name="connsiteY2" fmla="*/ 122336 h 120330"/>
                  <a:gd name="connsiteX3" fmla="*/ 128558 w 120312"/>
                  <a:gd name="connsiteY3" fmla="*/ 62176 h 120330"/>
                  <a:gd name="connsiteX4" fmla="*/ 68402 w 120312"/>
                  <a:gd name="connsiteY4" fmla="*/ 200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02" y="2006"/>
                    </a:moveTo>
                    <a:cubicBezTo>
                      <a:pt x="35175" y="2006"/>
                      <a:pt x="8246" y="28947"/>
                      <a:pt x="8246" y="62176"/>
                    </a:cubicBezTo>
                    <a:cubicBezTo>
                      <a:pt x="8246" y="95395"/>
                      <a:pt x="35175" y="122336"/>
                      <a:pt x="68402" y="122336"/>
                    </a:cubicBezTo>
                    <a:cubicBezTo>
                      <a:pt x="101629" y="122336"/>
                      <a:pt x="128558" y="95405"/>
                      <a:pt x="128558" y="62176"/>
                    </a:cubicBezTo>
                    <a:cubicBezTo>
                      <a:pt x="128558" y="28947"/>
                      <a:pt x="101629" y="2006"/>
                      <a:pt x="68402" y="2006"/>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2" name="Freeform 351">
                <a:extLst>
                  <a:ext uri="{FF2B5EF4-FFF2-40B4-BE49-F238E27FC236}">
                    <a16:creationId xmlns:a16="http://schemas.microsoft.com/office/drawing/2014/main" id="{670FB0A0-06C4-B169-9D0E-1814726FB0F1}"/>
                  </a:ext>
                </a:extLst>
              </p:cNvPr>
              <p:cNvSpPr/>
              <p:nvPr/>
            </p:nvSpPr>
            <p:spPr>
              <a:xfrm rot="-8100000" flipV="1">
                <a:off x="25876580" y="8722394"/>
                <a:ext cx="120312" cy="120330"/>
              </a:xfrm>
              <a:custGeom>
                <a:avLst/>
                <a:gdLst>
                  <a:gd name="connsiteX0" fmla="*/ 68409 w 120312"/>
                  <a:gd name="connsiteY0" fmla="*/ 2514 h 120330"/>
                  <a:gd name="connsiteX1" fmla="*/ 8253 w 120312"/>
                  <a:gd name="connsiteY1" fmla="*/ 62674 h 120330"/>
                  <a:gd name="connsiteX2" fmla="*/ 68409 w 120312"/>
                  <a:gd name="connsiteY2" fmla="*/ 122844 h 120330"/>
                  <a:gd name="connsiteX3" fmla="*/ 128565 w 120312"/>
                  <a:gd name="connsiteY3" fmla="*/ 62674 h 120330"/>
                  <a:gd name="connsiteX4" fmla="*/ 68409 w 120312"/>
                  <a:gd name="connsiteY4" fmla="*/ 251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09" y="2514"/>
                    </a:moveTo>
                    <a:cubicBezTo>
                      <a:pt x="35182" y="2514"/>
                      <a:pt x="8253" y="29455"/>
                      <a:pt x="8253" y="62674"/>
                    </a:cubicBezTo>
                    <a:cubicBezTo>
                      <a:pt x="8253" y="95903"/>
                      <a:pt x="35182" y="122844"/>
                      <a:pt x="68409" y="122844"/>
                    </a:cubicBezTo>
                    <a:cubicBezTo>
                      <a:pt x="101636" y="122844"/>
                      <a:pt x="128565" y="95903"/>
                      <a:pt x="128565" y="62674"/>
                    </a:cubicBezTo>
                    <a:cubicBezTo>
                      <a:pt x="128565" y="29455"/>
                      <a:pt x="101636" y="2514"/>
                      <a:pt x="68409" y="2514"/>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3" name="Freeform 352">
                <a:extLst>
                  <a:ext uri="{FF2B5EF4-FFF2-40B4-BE49-F238E27FC236}">
                    <a16:creationId xmlns:a16="http://schemas.microsoft.com/office/drawing/2014/main" id="{1DAF0456-210C-E349-7D66-0DCC1431E078}"/>
                  </a:ext>
                </a:extLst>
              </p:cNvPr>
              <p:cNvSpPr/>
              <p:nvPr/>
            </p:nvSpPr>
            <p:spPr>
              <a:xfrm rot="-8100000" flipV="1">
                <a:off x="25961789" y="9120977"/>
                <a:ext cx="120323" cy="120320"/>
              </a:xfrm>
              <a:custGeom>
                <a:avLst/>
                <a:gdLst>
                  <a:gd name="connsiteX0" fmla="*/ 68439 w 120323"/>
                  <a:gd name="connsiteY0" fmla="*/ 2683 h 120320"/>
                  <a:gd name="connsiteX1" fmla="*/ 8273 w 120323"/>
                  <a:gd name="connsiteY1" fmla="*/ 62843 h 120320"/>
                  <a:gd name="connsiteX2" fmla="*/ 68439 w 120323"/>
                  <a:gd name="connsiteY2" fmla="*/ 123003 h 120320"/>
                  <a:gd name="connsiteX3" fmla="*/ 128596 w 120323"/>
                  <a:gd name="connsiteY3" fmla="*/ 62843 h 120320"/>
                  <a:gd name="connsiteX4" fmla="*/ 68439 w 120323"/>
                  <a:gd name="connsiteY4" fmla="*/ 268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439" y="2683"/>
                    </a:moveTo>
                    <a:cubicBezTo>
                      <a:pt x="35212" y="2683"/>
                      <a:pt x="8273" y="29613"/>
                      <a:pt x="8273" y="62843"/>
                    </a:cubicBezTo>
                    <a:cubicBezTo>
                      <a:pt x="8273" y="96072"/>
                      <a:pt x="35212" y="123003"/>
                      <a:pt x="68439" y="123003"/>
                    </a:cubicBezTo>
                    <a:cubicBezTo>
                      <a:pt x="101656" y="123003"/>
                      <a:pt x="128596" y="96072"/>
                      <a:pt x="128596" y="62843"/>
                    </a:cubicBezTo>
                    <a:cubicBezTo>
                      <a:pt x="128596" y="29613"/>
                      <a:pt x="101656" y="2683"/>
                      <a:pt x="68439" y="2683"/>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4" name="Freeform 353">
                <a:extLst>
                  <a:ext uri="{FF2B5EF4-FFF2-40B4-BE49-F238E27FC236}">
                    <a16:creationId xmlns:a16="http://schemas.microsoft.com/office/drawing/2014/main" id="{DF09DA9E-49C0-2058-78C5-2D5F5D925A21}"/>
                  </a:ext>
                </a:extLst>
              </p:cNvPr>
              <p:cNvSpPr/>
              <p:nvPr/>
            </p:nvSpPr>
            <p:spPr>
              <a:xfrm rot="-8099977" flipV="1">
                <a:off x="25592012" y="8912908"/>
                <a:ext cx="120323" cy="120320"/>
              </a:xfrm>
              <a:custGeom>
                <a:avLst/>
                <a:gdLst>
                  <a:gd name="connsiteX0" fmla="*/ 68343 w 120323"/>
                  <a:gd name="connsiteY0" fmla="*/ 2595 h 120320"/>
                  <a:gd name="connsiteX1" fmla="*/ 8187 w 120323"/>
                  <a:gd name="connsiteY1" fmla="*/ 62755 h 120320"/>
                  <a:gd name="connsiteX2" fmla="*/ 68343 w 120323"/>
                  <a:gd name="connsiteY2" fmla="*/ 122915 h 120320"/>
                  <a:gd name="connsiteX3" fmla="*/ 128510 w 120323"/>
                  <a:gd name="connsiteY3" fmla="*/ 62755 h 120320"/>
                  <a:gd name="connsiteX4" fmla="*/ 68343 w 120323"/>
                  <a:gd name="connsiteY4" fmla="*/ 259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343" y="2595"/>
                    </a:moveTo>
                    <a:cubicBezTo>
                      <a:pt x="35116" y="2595"/>
                      <a:pt x="8187" y="29525"/>
                      <a:pt x="8187" y="62755"/>
                    </a:cubicBezTo>
                    <a:cubicBezTo>
                      <a:pt x="8187" y="95984"/>
                      <a:pt x="35116" y="122915"/>
                      <a:pt x="68343" y="122915"/>
                    </a:cubicBezTo>
                    <a:cubicBezTo>
                      <a:pt x="101570" y="122915"/>
                      <a:pt x="128510" y="95984"/>
                      <a:pt x="128510" y="62755"/>
                    </a:cubicBezTo>
                    <a:cubicBezTo>
                      <a:pt x="128499" y="29525"/>
                      <a:pt x="101570" y="2595"/>
                      <a:pt x="68343" y="2595"/>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5" name="Freeform 354">
                <a:extLst>
                  <a:ext uri="{FF2B5EF4-FFF2-40B4-BE49-F238E27FC236}">
                    <a16:creationId xmlns:a16="http://schemas.microsoft.com/office/drawing/2014/main" id="{1ED8F844-E774-7A58-ADA7-E6127793088E}"/>
                  </a:ext>
                </a:extLst>
              </p:cNvPr>
              <p:cNvSpPr/>
              <p:nvPr/>
            </p:nvSpPr>
            <p:spPr>
              <a:xfrm rot="-8100023" flipV="1">
                <a:off x="25876521" y="8541909"/>
                <a:ext cx="120312" cy="120330"/>
              </a:xfrm>
              <a:custGeom>
                <a:avLst/>
                <a:gdLst>
                  <a:gd name="connsiteX0" fmla="*/ 68409 w 120312"/>
                  <a:gd name="connsiteY0" fmla="*/ 2437 h 120330"/>
                  <a:gd name="connsiteX1" fmla="*/ 8253 w 120312"/>
                  <a:gd name="connsiteY1" fmla="*/ 62597 h 120330"/>
                  <a:gd name="connsiteX2" fmla="*/ 68409 w 120312"/>
                  <a:gd name="connsiteY2" fmla="*/ 122768 h 120330"/>
                  <a:gd name="connsiteX3" fmla="*/ 128565 w 120312"/>
                  <a:gd name="connsiteY3" fmla="*/ 62597 h 120330"/>
                  <a:gd name="connsiteX4" fmla="*/ 68409 w 120312"/>
                  <a:gd name="connsiteY4" fmla="*/ 243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09" y="2437"/>
                    </a:moveTo>
                    <a:cubicBezTo>
                      <a:pt x="35182" y="2437"/>
                      <a:pt x="8253" y="29379"/>
                      <a:pt x="8253" y="62597"/>
                    </a:cubicBezTo>
                    <a:cubicBezTo>
                      <a:pt x="8253" y="95827"/>
                      <a:pt x="35182" y="122768"/>
                      <a:pt x="68409" y="122768"/>
                    </a:cubicBezTo>
                    <a:cubicBezTo>
                      <a:pt x="101636" y="122768"/>
                      <a:pt x="128565" y="95827"/>
                      <a:pt x="128565" y="62597"/>
                    </a:cubicBezTo>
                    <a:cubicBezTo>
                      <a:pt x="128565" y="29368"/>
                      <a:pt x="101636" y="2437"/>
                      <a:pt x="68409" y="2437"/>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6" name="Freeform 355">
                <a:extLst>
                  <a:ext uri="{FF2B5EF4-FFF2-40B4-BE49-F238E27FC236}">
                    <a16:creationId xmlns:a16="http://schemas.microsoft.com/office/drawing/2014/main" id="{DBE3B382-BD33-7726-71C9-E1BB6DCAB460}"/>
                  </a:ext>
                </a:extLst>
              </p:cNvPr>
              <p:cNvSpPr/>
              <p:nvPr/>
            </p:nvSpPr>
            <p:spPr>
              <a:xfrm rot="-8100000" flipV="1">
                <a:off x="25876604" y="9468169"/>
                <a:ext cx="120312" cy="120320"/>
              </a:xfrm>
              <a:custGeom>
                <a:avLst/>
                <a:gdLst>
                  <a:gd name="connsiteX0" fmla="*/ 68409 w 120312"/>
                  <a:gd name="connsiteY0" fmla="*/ 2830 h 120320"/>
                  <a:gd name="connsiteX1" fmla="*/ 8253 w 120312"/>
                  <a:gd name="connsiteY1" fmla="*/ 62990 h 120320"/>
                  <a:gd name="connsiteX2" fmla="*/ 68409 w 120312"/>
                  <a:gd name="connsiteY2" fmla="*/ 123150 h 120320"/>
                  <a:gd name="connsiteX3" fmla="*/ 128565 w 120312"/>
                  <a:gd name="connsiteY3" fmla="*/ 62990 h 120320"/>
                  <a:gd name="connsiteX4" fmla="*/ 68409 w 120312"/>
                  <a:gd name="connsiteY4" fmla="*/ 283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409" y="2830"/>
                    </a:moveTo>
                    <a:cubicBezTo>
                      <a:pt x="35182" y="2830"/>
                      <a:pt x="8253" y="29761"/>
                      <a:pt x="8253" y="62990"/>
                    </a:cubicBezTo>
                    <a:cubicBezTo>
                      <a:pt x="8253" y="96219"/>
                      <a:pt x="35182" y="123150"/>
                      <a:pt x="68409" y="123150"/>
                    </a:cubicBezTo>
                    <a:cubicBezTo>
                      <a:pt x="101636" y="123150"/>
                      <a:pt x="128576" y="96219"/>
                      <a:pt x="128565" y="62990"/>
                    </a:cubicBezTo>
                    <a:cubicBezTo>
                      <a:pt x="128565" y="29761"/>
                      <a:pt x="101636" y="2830"/>
                      <a:pt x="68409" y="2830"/>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7" name="Freeform 356">
                <a:extLst>
                  <a:ext uri="{FF2B5EF4-FFF2-40B4-BE49-F238E27FC236}">
                    <a16:creationId xmlns:a16="http://schemas.microsoft.com/office/drawing/2014/main" id="{6DEB0D60-B4A0-1687-582C-EDCCC1A3D0BD}"/>
                  </a:ext>
                </a:extLst>
              </p:cNvPr>
              <p:cNvSpPr/>
              <p:nvPr/>
            </p:nvSpPr>
            <p:spPr>
              <a:xfrm rot="-8100000" flipV="1">
                <a:off x="25875210" y="8978081"/>
                <a:ext cx="120323" cy="120330"/>
              </a:xfrm>
              <a:custGeom>
                <a:avLst/>
                <a:gdLst>
                  <a:gd name="connsiteX0" fmla="*/ 68409 w 120323"/>
                  <a:gd name="connsiteY0" fmla="*/ 2622 h 120330"/>
                  <a:gd name="connsiteX1" fmla="*/ 8252 w 120323"/>
                  <a:gd name="connsiteY1" fmla="*/ 62793 h 120330"/>
                  <a:gd name="connsiteX2" fmla="*/ 68409 w 120323"/>
                  <a:gd name="connsiteY2" fmla="*/ 122953 h 120330"/>
                  <a:gd name="connsiteX3" fmla="*/ 128576 w 120323"/>
                  <a:gd name="connsiteY3" fmla="*/ 62793 h 120330"/>
                  <a:gd name="connsiteX4" fmla="*/ 68409 w 120323"/>
                  <a:gd name="connsiteY4" fmla="*/ 262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409" y="2622"/>
                    </a:moveTo>
                    <a:cubicBezTo>
                      <a:pt x="35192" y="2622"/>
                      <a:pt x="8252" y="29564"/>
                      <a:pt x="8252" y="62793"/>
                    </a:cubicBezTo>
                    <a:cubicBezTo>
                      <a:pt x="8252" y="96011"/>
                      <a:pt x="35192" y="122953"/>
                      <a:pt x="68409" y="122953"/>
                    </a:cubicBezTo>
                    <a:cubicBezTo>
                      <a:pt x="101636" y="122953"/>
                      <a:pt x="128576" y="96022"/>
                      <a:pt x="128576" y="62793"/>
                    </a:cubicBezTo>
                    <a:cubicBezTo>
                      <a:pt x="128576" y="29564"/>
                      <a:pt x="101636" y="2622"/>
                      <a:pt x="68409" y="2622"/>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8" name="Freeform 357">
                <a:extLst>
                  <a:ext uri="{FF2B5EF4-FFF2-40B4-BE49-F238E27FC236}">
                    <a16:creationId xmlns:a16="http://schemas.microsoft.com/office/drawing/2014/main" id="{BC2D3BD1-0AE5-60AB-BE0A-0F6BD18A721E}"/>
                  </a:ext>
                </a:extLst>
              </p:cNvPr>
              <p:cNvSpPr/>
              <p:nvPr/>
            </p:nvSpPr>
            <p:spPr>
              <a:xfrm rot="-8099977" flipV="1">
                <a:off x="25847626" y="9168597"/>
                <a:ext cx="120312" cy="120330"/>
              </a:xfrm>
              <a:custGeom>
                <a:avLst/>
                <a:gdLst>
                  <a:gd name="connsiteX0" fmla="*/ 68402 w 120312"/>
                  <a:gd name="connsiteY0" fmla="*/ 2703 h 120330"/>
                  <a:gd name="connsiteX1" fmla="*/ 8246 w 120312"/>
                  <a:gd name="connsiteY1" fmla="*/ 62863 h 120330"/>
                  <a:gd name="connsiteX2" fmla="*/ 68402 w 120312"/>
                  <a:gd name="connsiteY2" fmla="*/ 123033 h 120330"/>
                  <a:gd name="connsiteX3" fmla="*/ 128558 w 120312"/>
                  <a:gd name="connsiteY3" fmla="*/ 62873 h 120330"/>
                  <a:gd name="connsiteX4" fmla="*/ 68402 w 120312"/>
                  <a:gd name="connsiteY4" fmla="*/ 270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02" y="2703"/>
                    </a:moveTo>
                    <a:cubicBezTo>
                      <a:pt x="35175" y="2703"/>
                      <a:pt x="8246" y="29644"/>
                      <a:pt x="8246" y="62863"/>
                    </a:cubicBezTo>
                    <a:cubicBezTo>
                      <a:pt x="8246" y="96092"/>
                      <a:pt x="35175" y="123033"/>
                      <a:pt x="68402" y="123033"/>
                    </a:cubicBezTo>
                    <a:cubicBezTo>
                      <a:pt x="101629" y="123033"/>
                      <a:pt x="128558" y="96092"/>
                      <a:pt x="128558" y="62873"/>
                    </a:cubicBezTo>
                    <a:cubicBezTo>
                      <a:pt x="128558" y="29644"/>
                      <a:pt x="101629" y="2703"/>
                      <a:pt x="68402" y="2703"/>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59" name="Freeform 358">
                <a:extLst>
                  <a:ext uri="{FF2B5EF4-FFF2-40B4-BE49-F238E27FC236}">
                    <a16:creationId xmlns:a16="http://schemas.microsoft.com/office/drawing/2014/main" id="{8AC572F0-ECEB-67E8-360E-AAD368B3FAF4}"/>
                  </a:ext>
                </a:extLst>
              </p:cNvPr>
              <p:cNvSpPr/>
              <p:nvPr/>
            </p:nvSpPr>
            <p:spPr>
              <a:xfrm rot="-8100000" flipV="1">
                <a:off x="25933013" y="8683540"/>
                <a:ext cx="120312" cy="120320"/>
              </a:xfrm>
              <a:custGeom>
                <a:avLst/>
                <a:gdLst>
                  <a:gd name="connsiteX0" fmla="*/ 68422 w 120312"/>
                  <a:gd name="connsiteY0" fmla="*/ 2497 h 120320"/>
                  <a:gd name="connsiteX1" fmla="*/ 8266 w 120312"/>
                  <a:gd name="connsiteY1" fmla="*/ 62657 h 120320"/>
                  <a:gd name="connsiteX2" fmla="*/ 68422 w 120312"/>
                  <a:gd name="connsiteY2" fmla="*/ 122817 h 120320"/>
                  <a:gd name="connsiteX3" fmla="*/ 128578 w 120312"/>
                  <a:gd name="connsiteY3" fmla="*/ 62657 h 120320"/>
                  <a:gd name="connsiteX4" fmla="*/ 68422 w 120312"/>
                  <a:gd name="connsiteY4" fmla="*/ 249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422" y="2497"/>
                    </a:moveTo>
                    <a:cubicBezTo>
                      <a:pt x="35195" y="2497"/>
                      <a:pt x="8266" y="29428"/>
                      <a:pt x="8266" y="62657"/>
                    </a:cubicBezTo>
                    <a:cubicBezTo>
                      <a:pt x="8266" y="95887"/>
                      <a:pt x="35195" y="122817"/>
                      <a:pt x="68422" y="122817"/>
                    </a:cubicBezTo>
                    <a:cubicBezTo>
                      <a:pt x="101650" y="122828"/>
                      <a:pt x="128578" y="95887"/>
                      <a:pt x="128578" y="62657"/>
                    </a:cubicBezTo>
                    <a:cubicBezTo>
                      <a:pt x="128578" y="29428"/>
                      <a:pt x="101650" y="2497"/>
                      <a:pt x="68422" y="2497"/>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0" name="Freeform 359">
                <a:extLst>
                  <a:ext uri="{FF2B5EF4-FFF2-40B4-BE49-F238E27FC236}">
                    <a16:creationId xmlns:a16="http://schemas.microsoft.com/office/drawing/2014/main" id="{06E95EA8-ED80-864D-7547-8516C3D7051A}"/>
                  </a:ext>
                </a:extLst>
              </p:cNvPr>
              <p:cNvSpPr/>
              <p:nvPr/>
            </p:nvSpPr>
            <p:spPr>
              <a:xfrm rot="-8100023" flipV="1">
                <a:off x="25876441" y="8337606"/>
                <a:ext cx="120312" cy="120330"/>
              </a:xfrm>
              <a:custGeom>
                <a:avLst/>
                <a:gdLst>
                  <a:gd name="connsiteX0" fmla="*/ 68409 w 120312"/>
                  <a:gd name="connsiteY0" fmla="*/ 2351 h 120330"/>
                  <a:gd name="connsiteX1" fmla="*/ 8253 w 120312"/>
                  <a:gd name="connsiteY1" fmla="*/ 62511 h 120330"/>
                  <a:gd name="connsiteX2" fmla="*/ 68409 w 120312"/>
                  <a:gd name="connsiteY2" fmla="*/ 122681 h 120330"/>
                  <a:gd name="connsiteX3" fmla="*/ 128565 w 120312"/>
                  <a:gd name="connsiteY3" fmla="*/ 62511 h 120330"/>
                  <a:gd name="connsiteX4" fmla="*/ 68409 w 120312"/>
                  <a:gd name="connsiteY4" fmla="*/ 235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09" y="2351"/>
                    </a:moveTo>
                    <a:cubicBezTo>
                      <a:pt x="35182" y="2351"/>
                      <a:pt x="8253" y="29292"/>
                      <a:pt x="8253" y="62511"/>
                    </a:cubicBezTo>
                    <a:cubicBezTo>
                      <a:pt x="8253" y="95740"/>
                      <a:pt x="35182" y="122681"/>
                      <a:pt x="68409" y="122681"/>
                    </a:cubicBezTo>
                    <a:cubicBezTo>
                      <a:pt x="101636" y="122681"/>
                      <a:pt x="128565" y="95740"/>
                      <a:pt x="128565" y="62511"/>
                    </a:cubicBezTo>
                    <a:cubicBezTo>
                      <a:pt x="128565" y="29282"/>
                      <a:pt x="101636" y="2351"/>
                      <a:pt x="68409" y="2351"/>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1" name="Freeform 360">
                <a:extLst>
                  <a:ext uri="{FF2B5EF4-FFF2-40B4-BE49-F238E27FC236}">
                    <a16:creationId xmlns:a16="http://schemas.microsoft.com/office/drawing/2014/main" id="{68468B7E-F6BB-4032-FB29-5D5D5DD88767}"/>
                  </a:ext>
                </a:extLst>
              </p:cNvPr>
              <p:cNvSpPr/>
              <p:nvPr/>
            </p:nvSpPr>
            <p:spPr>
              <a:xfrm rot="-8100000" flipV="1">
                <a:off x="25876600" y="8874061"/>
                <a:ext cx="120312" cy="120320"/>
              </a:xfrm>
              <a:custGeom>
                <a:avLst/>
                <a:gdLst>
                  <a:gd name="connsiteX0" fmla="*/ 68409 w 120312"/>
                  <a:gd name="connsiteY0" fmla="*/ 2578 h 120320"/>
                  <a:gd name="connsiteX1" fmla="*/ 8253 w 120312"/>
                  <a:gd name="connsiteY1" fmla="*/ 62738 h 120320"/>
                  <a:gd name="connsiteX2" fmla="*/ 68409 w 120312"/>
                  <a:gd name="connsiteY2" fmla="*/ 122898 h 120320"/>
                  <a:gd name="connsiteX3" fmla="*/ 128565 w 120312"/>
                  <a:gd name="connsiteY3" fmla="*/ 62738 h 120320"/>
                  <a:gd name="connsiteX4" fmla="*/ 68409 w 120312"/>
                  <a:gd name="connsiteY4" fmla="*/ 257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409" y="2578"/>
                    </a:moveTo>
                    <a:cubicBezTo>
                      <a:pt x="35182" y="2578"/>
                      <a:pt x="8253" y="29509"/>
                      <a:pt x="8253" y="62738"/>
                    </a:cubicBezTo>
                    <a:cubicBezTo>
                      <a:pt x="8253" y="95967"/>
                      <a:pt x="35182" y="122898"/>
                      <a:pt x="68409" y="122898"/>
                    </a:cubicBezTo>
                    <a:cubicBezTo>
                      <a:pt x="101636" y="122898"/>
                      <a:pt x="128565" y="95967"/>
                      <a:pt x="128565" y="62738"/>
                    </a:cubicBezTo>
                    <a:cubicBezTo>
                      <a:pt x="128565" y="29509"/>
                      <a:pt x="101636" y="2578"/>
                      <a:pt x="68409" y="2578"/>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2" name="Freeform 361">
                <a:extLst>
                  <a:ext uri="{FF2B5EF4-FFF2-40B4-BE49-F238E27FC236}">
                    <a16:creationId xmlns:a16="http://schemas.microsoft.com/office/drawing/2014/main" id="{576052E1-EA44-9AB9-816E-74A769CD1511}"/>
                  </a:ext>
                </a:extLst>
              </p:cNvPr>
              <p:cNvSpPr/>
              <p:nvPr/>
            </p:nvSpPr>
            <p:spPr>
              <a:xfrm rot="-8100000" flipV="1">
                <a:off x="25961600" y="9237544"/>
                <a:ext cx="120323" cy="120320"/>
              </a:xfrm>
              <a:custGeom>
                <a:avLst/>
                <a:gdLst>
                  <a:gd name="connsiteX0" fmla="*/ 68439 w 120323"/>
                  <a:gd name="connsiteY0" fmla="*/ 2732 h 120320"/>
                  <a:gd name="connsiteX1" fmla="*/ 8273 w 120323"/>
                  <a:gd name="connsiteY1" fmla="*/ 62892 h 120320"/>
                  <a:gd name="connsiteX2" fmla="*/ 68429 w 120323"/>
                  <a:gd name="connsiteY2" fmla="*/ 123052 h 120320"/>
                  <a:gd name="connsiteX3" fmla="*/ 128596 w 120323"/>
                  <a:gd name="connsiteY3" fmla="*/ 62892 h 120320"/>
                  <a:gd name="connsiteX4" fmla="*/ 68439 w 120323"/>
                  <a:gd name="connsiteY4" fmla="*/ 273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439" y="2732"/>
                    </a:moveTo>
                    <a:cubicBezTo>
                      <a:pt x="35212" y="2722"/>
                      <a:pt x="8273" y="29663"/>
                      <a:pt x="8273" y="62892"/>
                    </a:cubicBezTo>
                    <a:cubicBezTo>
                      <a:pt x="8273" y="96121"/>
                      <a:pt x="35212" y="123052"/>
                      <a:pt x="68429" y="123052"/>
                    </a:cubicBezTo>
                    <a:cubicBezTo>
                      <a:pt x="101656" y="123052"/>
                      <a:pt x="128596" y="96121"/>
                      <a:pt x="128596" y="62892"/>
                    </a:cubicBezTo>
                    <a:cubicBezTo>
                      <a:pt x="128596" y="29663"/>
                      <a:pt x="101656" y="2722"/>
                      <a:pt x="68439" y="2732"/>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3" name="Freeform 362">
                <a:extLst>
                  <a:ext uri="{FF2B5EF4-FFF2-40B4-BE49-F238E27FC236}">
                    <a16:creationId xmlns:a16="http://schemas.microsoft.com/office/drawing/2014/main" id="{75B842B4-9445-6E54-3CB8-30E7C9AC9875}"/>
                  </a:ext>
                </a:extLst>
              </p:cNvPr>
              <p:cNvSpPr/>
              <p:nvPr/>
            </p:nvSpPr>
            <p:spPr>
              <a:xfrm rot="-8100000" flipV="1">
                <a:off x="25820144" y="8380218"/>
                <a:ext cx="120323" cy="120320"/>
              </a:xfrm>
              <a:custGeom>
                <a:avLst/>
                <a:gdLst>
                  <a:gd name="connsiteX0" fmla="*/ 68396 w 120323"/>
                  <a:gd name="connsiteY0" fmla="*/ 2369 h 120320"/>
                  <a:gd name="connsiteX1" fmla="*/ 8240 w 120323"/>
                  <a:gd name="connsiteY1" fmla="*/ 62529 h 120320"/>
                  <a:gd name="connsiteX2" fmla="*/ 68396 w 120323"/>
                  <a:gd name="connsiteY2" fmla="*/ 122689 h 120320"/>
                  <a:gd name="connsiteX3" fmla="*/ 128563 w 120323"/>
                  <a:gd name="connsiteY3" fmla="*/ 62529 h 120320"/>
                  <a:gd name="connsiteX4" fmla="*/ 68396 w 120323"/>
                  <a:gd name="connsiteY4" fmla="*/ 236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396" y="2369"/>
                    </a:moveTo>
                    <a:cubicBezTo>
                      <a:pt x="35179" y="2369"/>
                      <a:pt x="8240" y="29300"/>
                      <a:pt x="8240" y="62529"/>
                    </a:cubicBezTo>
                    <a:cubicBezTo>
                      <a:pt x="8240" y="95758"/>
                      <a:pt x="35179" y="122689"/>
                      <a:pt x="68396" y="122689"/>
                    </a:cubicBezTo>
                    <a:cubicBezTo>
                      <a:pt x="101623" y="122689"/>
                      <a:pt x="128563" y="95758"/>
                      <a:pt x="128563" y="62529"/>
                    </a:cubicBezTo>
                    <a:cubicBezTo>
                      <a:pt x="128563" y="29300"/>
                      <a:pt x="101623" y="2369"/>
                      <a:pt x="68396" y="2369"/>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4" name="Freeform 363">
                <a:extLst>
                  <a:ext uri="{FF2B5EF4-FFF2-40B4-BE49-F238E27FC236}">
                    <a16:creationId xmlns:a16="http://schemas.microsoft.com/office/drawing/2014/main" id="{02D04D7C-5064-78DC-A2C5-B5EE2C6A2F1A}"/>
                  </a:ext>
                </a:extLst>
              </p:cNvPr>
              <p:cNvSpPr/>
              <p:nvPr/>
            </p:nvSpPr>
            <p:spPr>
              <a:xfrm rot="-8099977" flipV="1">
                <a:off x="25734952" y="9108433"/>
                <a:ext cx="120312" cy="120330"/>
              </a:xfrm>
              <a:custGeom>
                <a:avLst/>
                <a:gdLst>
                  <a:gd name="connsiteX0" fmla="*/ 68376 w 120312"/>
                  <a:gd name="connsiteY0" fmla="*/ 2677 h 120330"/>
                  <a:gd name="connsiteX1" fmla="*/ 8220 w 120312"/>
                  <a:gd name="connsiteY1" fmla="*/ 62848 h 120330"/>
                  <a:gd name="connsiteX2" fmla="*/ 68376 w 120312"/>
                  <a:gd name="connsiteY2" fmla="*/ 123008 h 120330"/>
                  <a:gd name="connsiteX3" fmla="*/ 128532 w 120312"/>
                  <a:gd name="connsiteY3" fmla="*/ 62848 h 120330"/>
                  <a:gd name="connsiteX4" fmla="*/ 68376 w 120312"/>
                  <a:gd name="connsiteY4" fmla="*/ 267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376" y="2677"/>
                    </a:moveTo>
                    <a:cubicBezTo>
                      <a:pt x="35149" y="2677"/>
                      <a:pt x="8220" y="29618"/>
                      <a:pt x="8220" y="62848"/>
                    </a:cubicBezTo>
                    <a:cubicBezTo>
                      <a:pt x="8220" y="96077"/>
                      <a:pt x="35149" y="123008"/>
                      <a:pt x="68376" y="123008"/>
                    </a:cubicBezTo>
                    <a:cubicBezTo>
                      <a:pt x="101603" y="123008"/>
                      <a:pt x="128532" y="96077"/>
                      <a:pt x="128532" y="62848"/>
                    </a:cubicBezTo>
                    <a:cubicBezTo>
                      <a:pt x="128532" y="29618"/>
                      <a:pt x="101603" y="2688"/>
                      <a:pt x="68376" y="2677"/>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5" name="Freeform 364">
                <a:extLst>
                  <a:ext uri="{FF2B5EF4-FFF2-40B4-BE49-F238E27FC236}">
                    <a16:creationId xmlns:a16="http://schemas.microsoft.com/office/drawing/2014/main" id="{3C9D842A-5040-F362-86F3-8F1E442CD5CB}"/>
                  </a:ext>
                </a:extLst>
              </p:cNvPr>
              <p:cNvSpPr/>
              <p:nvPr/>
            </p:nvSpPr>
            <p:spPr>
              <a:xfrm rot="-8099977" flipV="1">
                <a:off x="25734790" y="9187398"/>
                <a:ext cx="120312" cy="120330"/>
              </a:xfrm>
              <a:custGeom>
                <a:avLst/>
                <a:gdLst>
                  <a:gd name="connsiteX0" fmla="*/ 68376 w 120312"/>
                  <a:gd name="connsiteY0" fmla="*/ 2711 h 120330"/>
                  <a:gd name="connsiteX1" fmla="*/ 8220 w 120312"/>
                  <a:gd name="connsiteY1" fmla="*/ 62881 h 120330"/>
                  <a:gd name="connsiteX2" fmla="*/ 68376 w 120312"/>
                  <a:gd name="connsiteY2" fmla="*/ 123041 h 120330"/>
                  <a:gd name="connsiteX3" fmla="*/ 128532 w 120312"/>
                  <a:gd name="connsiteY3" fmla="*/ 62881 h 120330"/>
                  <a:gd name="connsiteX4" fmla="*/ 68376 w 120312"/>
                  <a:gd name="connsiteY4" fmla="*/ 271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376" y="2711"/>
                    </a:moveTo>
                    <a:cubicBezTo>
                      <a:pt x="35149" y="2711"/>
                      <a:pt x="8220" y="29652"/>
                      <a:pt x="8220" y="62881"/>
                    </a:cubicBezTo>
                    <a:cubicBezTo>
                      <a:pt x="8220" y="96100"/>
                      <a:pt x="35149" y="123041"/>
                      <a:pt x="68376" y="123041"/>
                    </a:cubicBezTo>
                    <a:cubicBezTo>
                      <a:pt x="101603" y="123041"/>
                      <a:pt x="128532" y="96100"/>
                      <a:pt x="128532" y="62881"/>
                    </a:cubicBezTo>
                    <a:cubicBezTo>
                      <a:pt x="128532" y="29652"/>
                      <a:pt x="101603" y="2711"/>
                      <a:pt x="68376" y="2711"/>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6" name="Freeform 365">
                <a:extLst>
                  <a:ext uri="{FF2B5EF4-FFF2-40B4-BE49-F238E27FC236}">
                    <a16:creationId xmlns:a16="http://schemas.microsoft.com/office/drawing/2014/main" id="{A14755A9-34E5-7B39-BF21-5FA09B70E311}"/>
                  </a:ext>
                </a:extLst>
              </p:cNvPr>
              <p:cNvSpPr/>
              <p:nvPr/>
            </p:nvSpPr>
            <p:spPr>
              <a:xfrm rot="-8099977" flipV="1">
                <a:off x="25791237" y="9108434"/>
                <a:ext cx="120312" cy="120330"/>
              </a:xfrm>
              <a:custGeom>
                <a:avLst/>
                <a:gdLst>
                  <a:gd name="connsiteX0" fmla="*/ 68389 w 120312"/>
                  <a:gd name="connsiteY0" fmla="*/ 2677 h 120330"/>
                  <a:gd name="connsiteX1" fmla="*/ 8233 w 120312"/>
                  <a:gd name="connsiteY1" fmla="*/ 62848 h 120330"/>
                  <a:gd name="connsiteX2" fmla="*/ 68389 w 120312"/>
                  <a:gd name="connsiteY2" fmla="*/ 123008 h 120330"/>
                  <a:gd name="connsiteX3" fmla="*/ 128545 w 120312"/>
                  <a:gd name="connsiteY3" fmla="*/ 62848 h 120330"/>
                  <a:gd name="connsiteX4" fmla="*/ 68389 w 120312"/>
                  <a:gd name="connsiteY4" fmla="*/ 267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389" y="2677"/>
                    </a:moveTo>
                    <a:cubicBezTo>
                      <a:pt x="35162" y="2677"/>
                      <a:pt x="8233" y="29618"/>
                      <a:pt x="8233" y="62848"/>
                    </a:cubicBezTo>
                    <a:cubicBezTo>
                      <a:pt x="8233" y="96077"/>
                      <a:pt x="35162" y="123008"/>
                      <a:pt x="68389" y="123008"/>
                    </a:cubicBezTo>
                    <a:cubicBezTo>
                      <a:pt x="101616" y="123008"/>
                      <a:pt x="128545" y="96077"/>
                      <a:pt x="128545" y="62848"/>
                    </a:cubicBezTo>
                    <a:cubicBezTo>
                      <a:pt x="128545" y="29618"/>
                      <a:pt x="101616" y="2688"/>
                      <a:pt x="68389" y="2677"/>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7" name="Freeform 366">
                <a:extLst>
                  <a:ext uri="{FF2B5EF4-FFF2-40B4-BE49-F238E27FC236}">
                    <a16:creationId xmlns:a16="http://schemas.microsoft.com/office/drawing/2014/main" id="{EF100DD0-D0CB-3A0B-91E9-7D3E358A7741}"/>
                  </a:ext>
                </a:extLst>
              </p:cNvPr>
              <p:cNvSpPr/>
              <p:nvPr/>
            </p:nvSpPr>
            <p:spPr>
              <a:xfrm rot="-8100000" flipV="1">
                <a:off x="25904147" y="9038247"/>
                <a:ext cx="120312" cy="120330"/>
              </a:xfrm>
              <a:custGeom>
                <a:avLst/>
                <a:gdLst>
                  <a:gd name="connsiteX0" fmla="*/ 68416 w 120312"/>
                  <a:gd name="connsiteY0" fmla="*/ 2648 h 120330"/>
                  <a:gd name="connsiteX1" fmla="*/ 8259 w 120312"/>
                  <a:gd name="connsiteY1" fmla="*/ 62818 h 120330"/>
                  <a:gd name="connsiteX2" fmla="*/ 68416 w 120312"/>
                  <a:gd name="connsiteY2" fmla="*/ 122978 h 120330"/>
                  <a:gd name="connsiteX3" fmla="*/ 128572 w 120312"/>
                  <a:gd name="connsiteY3" fmla="*/ 62818 h 120330"/>
                  <a:gd name="connsiteX4" fmla="*/ 68416 w 120312"/>
                  <a:gd name="connsiteY4" fmla="*/ 264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16" y="2648"/>
                    </a:moveTo>
                    <a:cubicBezTo>
                      <a:pt x="35188" y="2648"/>
                      <a:pt x="8249" y="29589"/>
                      <a:pt x="8259" y="62818"/>
                    </a:cubicBezTo>
                    <a:cubicBezTo>
                      <a:pt x="8259" y="96037"/>
                      <a:pt x="35188" y="122978"/>
                      <a:pt x="68416" y="122978"/>
                    </a:cubicBezTo>
                    <a:cubicBezTo>
                      <a:pt x="101643" y="122978"/>
                      <a:pt x="128572" y="96037"/>
                      <a:pt x="128572" y="62818"/>
                    </a:cubicBezTo>
                    <a:cubicBezTo>
                      <a:pt x="128572" y="29589"/>
                      <a:pt x="101643" y="2648"/>
                      <a:pt x="68416" y="2648"/>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8" name="Freeform 367">
                <a:extLst>
                  <a:ext uri="{FF2B5EF4-FFF2-40B4-BE49-F238E27FC236}">
                    <a16:creationId xmlns:a16="http://schemas.microsoft.com/office/drawing/2014/main" id="{FEF3BC2D-355C-46DE-B950-70E0518A144F}"/>
                  </a:ext>
                </a:extLst>
              </p:cNvPr>
              <p:cNvSpPr/>
              <p:nvPr/>
            </p:nvSpPr>
            <p:spPr>
              <a:xfrm rot="-8100023" flipV="1">
                <a:off x="25904095" y="9156068"/>
                <a:ext cx="120312" cy="120330"/>
              </a:xfrm>
              <a:custGeom>
                <a:avLst/>
                <a:gdLst>
                  <a:gd name="connsiteX0" fmla="*/ 68416 w 120312"/>
                  <a:gd name="connsiteY0" fmla="*/ 2698 h 120330"/>
                  <a:gd name="connsiteX1" fmla="*/ 8259 w 120312"/>
                  <a:gd name="connsiteY1" fmla="*/ 62868 h 120330"/>
                  <a:gd name="connsiteX2" fmla="*/ 68416 w 120312"/>
                  <a:gd name="connsiteY2" fmla="*/ 123028 h 120330"/>
                  <a:gd name="connsiteX3" fmla="*/ 128572 w 120312"/>
                  <a:gd name="connsiteY3" fmla="*/ 62858 h 120330"/>
                  <a:gd name="connsiteX4" fmla="*/ 68416 w 120312"/>
                  <a:gd name="connsiteY4" fmla="*/ 269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416" y="2698"/>
                    </a:moveTo>
                    <a:cubicBezTo>
                      <a:pt x="35188" y="2698"/>
                      <a:pt x="8259" y="29639"/>
                      <a:pt x="8259" y="62868"/>
                    </a:cubicBezTo>
                    <a:cubicBezTo>
                      <a:pt x="8259" y="96087"/>
                      <a:pt x="35188" y="123028"/>
                      <a:pt x="68416" y="123028"/>
                    </a:cubicBezTo>
                    <a:cubicBezTo>
                      <a:pt x="101643" y="123028"/>
                      <a:pt x="128572" y="96087"/>
                      <a:pt x="128572" y="62858"/>
                    </a:cubicBezTo>
                    <a:cubicBezTo>
                      <a:pt x="128572" y="29639"/>
                      <a:pt x="101643" y="2698"/>
                      <a:pt x="68416" y="2698"/>
                    </a:cubicBezTo>
                  </a:path>
                </a:pathLst>
              </a:custGeom>
              <a:solidFill>
                <a:srgbClr val="FFD2E8"/>
              </a:solidFill>
              <a:ln w="18205" cap="flat">
                <a:solidFill>
                  <a:srgbClr val="000000"/>
                </a:solidFill>
                <a:prstDash val="solid"/>
                <a:miter/>
              </a:ln>
            </p:spPr>
            <p:txBody>
              <a:bodyPr rtlCol="0" anchor="ctr"/>
              <a:lstStyle/>
              <a:p>
                <a:endParaRPr lang="en-CH" sz="4000"/>
              </a:p>
            </p:txBody>
          </p:sp>
          <p:sp>
            <p:nvSpPr>
              <p:cNvPr id="369" name="Freeform 368">
                <a:extLst>
                  <a:ext uri="{FF2B5EF4-FFF2-40B4-BE49-F238E27FC236}">
                    <a16:creationId xmlns:a16="http://schemas.microsoft.com/office/drawing/2014/main" id="{5F11B64A-7DEA-43E3-A519-0D45F4ACE67C}"/>
                  </a:ext>
                </a:extLst>
              </p:cNvPr>
              <p:cNvSpPr/>
              <p:nvPr/>
            </p:nvSpPr>
            <p:spPr>
              <a:xfrm flipV="1">
                <a:off x="26652357" y="8959283"/>
                <a:ext cx="744470" cy="3047"/>
              </a:xfrm>
              <a:custGeom>
                <a:avLst/>
                <a:gdLst>
                  <a:gd name="connsiteX0" fmla="*/ 8831 w 744470"/>
                  <a:gd name="connsiteY0" fmla="*/ 2788 h 3047"/>
                  <a:gd name="connsiteX1" fmla="*/ 753301 w 744470"/>
                  <a:gd name="connsiteY1" fmla="*/ 2788 h 3047"/>
                </a:gdLst>
                <a:ahLst/>
                <a:cxnLst>
                  <a:cxn ang="0">
                    <a:pos x="connsiteX0" y="connsiteY0"/>
                  </a:cxn>
                  <a:cxn ang="0">
                    <a:pos x="connsiteX1" y="connsiteY1"/>
                  </a:cxn>
                </a:cxnLst>
                <a:rect l="l" t="t" r="r" b="b"/>
                <a:pathLst>
                  <a:path w="744470" h="3047">
                    <a:moveTo>
                      <a:pt x="8831" y="2788"/>
                    </a:moveTo>
                    <a:lnTo>
                      <a:pt x="753301" y="2788"/>
                    </a:lnTo>
                  </a:path>
                </a:pathLst>
              </a:custGeom>
              <a:noFill/>
              <a:ln w="18277" cap="flat">
                <a:solidFill>
                  <a:srgbClr val="000000"/>
                </a:solidFill>
                <a:prstDash val="solid"/>
                <a:miter/>
              </a:ln>
            </p:spPr>
            <p:txBody>
              <a:bodyPr rtlCol="0" anchor="ctr"/>
              <a:lstStyle/>
              <a:p>
                <a:endParaRPr lang="en-CH" sz="4000"/>
              </a:p>
            </p:txBody>
          </p:sp>
          <p:sp>
            <p:nvSpPr>
              <p:cNvPr id="370" name="Freeform 369">
                <a:extLst>
                  <a:ext uri="{FF2B5EF4-FFF2-40B4-BE49-F238E27FC236}">
                    <a16:creationId xmlns:a16="http://schemas.microsoft.com/office/drawing/2014/main" id="{24F5234B-363D-83AA-9C4D-3FC65B929AEA}"/>
                  </a:ext>
                </a:extLst>
              </p:cNvPr>
              <p:cNvSpPr/>
              <p:nvPr/>
            </p:nvSpPr>
            <p:spPr>
              <a:xfrm flipV="1">
                <a:off x="26839102" y="8544410"/>
                <a:ext cx="370981" cy="738249"/>
              </a:xfrm>
              <a:custGeom>
                <a:avLst/>
                <a:gdLst>
                  <a:gd name="connsiteX0" fmla="*/ 8831 w 370981"/>
                  <a:gd name="connsiteY0" fmla="*/ 741028 h 738249"/>
                  <a:gd name="connsiteX1" fmla="*/ 379813 w 370981"/>
                  <a:gd name="connsiteY1" fmla="*/ 741028 h 738249"/>
                  <a:gd name="connsiteX2" fmla="*/ 194322 w 370981"/>
                  <a:gd name="connsiteY2" fmla="*/ 741028 h 738249"/>
                  <a:gd name="connsiteX3" fmla="*/ 194322 w 370981"/>
                  <a:gd name="connsiteY3" fmla="*/ 2778 h 738249"/>
                  <a:gd name="connsiteX4" fmla="*/ 8831 w 370981"/>
                  <a:gd name="connsiteY4" fmla="*/ 2778 h 738249"/>
                  <a:gd name="connsiteX5" fmla="*/ 379813 w 370981"/>
                  <a:gd name="connsiteY5" fmla="*/ 2778 h 7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981" h="738249">
                    <a:moveTo>
                      <a:pt x="8831" y="741028"/>
                    </a:moveTo>
                    <a:lnTo>
                      <a:pt x="379813" y="741028"/>
                    </a:lnTo>
                    <a:moveTo>
                      <a:pt x="194322" y="741028"/>
                    </a:moveTo>
                    <a:lnTo>
                      <a:pt x="194322" y="2778"/>
                    </a:lnTo>
                    <a:moveTo>
                      <a:pt x="8831" y="2778"/>
                    </a:moveTo>
                    <a:lnTo>
                      <a:pt x="379813" y="2778"/>
                    </a:lnTo>
                  </a:path>
                </a:pathLst>
              </a:custGeom>
              <a:noFill/>
              <a:ln w="18277" cap="rnd">
                <a:solidFill>
                  <a:srgbClr val="000000"/>
                </a:solidFill>
                <a:prstDash val="solid"/>
                <a:miter/>
              </a:ln>
            </p:spPr>
            <p:txBody>
              <a:bodyPr rtlCol="0" anchor="ctr"/>
              <a:lstStyle/>
              <a:p>
                <a:endParaRPr lang="en-CH" sz="4000"/>
              </a:p>
            </p:txBody>
          </p:sp>
          <p:sp>
            <p:nvSpPr>
              <p:cNvPr id="371" name="Freeform 370">
                <a:extLst>
                  <a:ext uri="{FF2B5EF4-FFF2-40B4-BE49-F238E27FC236}">
                    <a16:creationId xmlns:a16="http://schemas.microsoft.com/office/drawing/2014/main" id="{8C5662B0-6892-C727-2AFD-94D060159283}"/>
                  </a:ext>
                </a:extLst>
              </p:cNvPr>
              <p:cNvSpPr/>
              <p:nvPr/>
            </p:nvSpPr>
            <p:spPr>
              <a:xfrm rot="-8100000" flipV="1">
                <a:off x="26919342" y="9362880"/>
                <a:ext cx="120312" cy="120320"/>
              </a:xfrm>
              <a:custGeom>
                <a:avLst/>
                <a:gdLst>
                  <a:gd name="connsiteX0" fmla="*/ 68652 w 120312"/>
                  <a:gd name="connsiteY0" fmla="*/ 2785 h 120320"/>
                  <a:gd name="connsiteX1" fmla="*/ 8495 w 120312"/>
                  <a:gd name="connsiteY1" fmla="*/ 62945 h 120320"/>
                  <a:gd name="connsiteX2" fmla="*/ 68652 w 120312"/>
                  <a:gd name="connsiteY2" fmla="*/ 123105 h 120320"/>
                  <a:gd name="connsiteX3" fmla="*/ 128808 w 120312"/>
                  <a:gd name="connsiteY3" fmla="*/ 62945 h 120320"/>
                  <a:gd name="connsiteX4" fmla="*/ 68652 w 120312"/>
                  <a:gd name="connsiteY4" fmla="*/ 278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52" y="2785"/>
                    </a:moveTo>
                    <a:cubicBezTo>
                      <a:pt x="35424" y="2785"/>
                      <a:pt x="8495" y="29716"/>
                      <a:pt x="8495" y="62945"/>
                    </a:cubicBezTo>
                    <a:cubicBezTo>
                      <a:pt x="8495" y="96174"/>
                      <a:pt x="35424" y="123105"/>
                      <a:pt x="68652" y="123105"/>
                    </a:cubicBezTo>
                    <a:cubicBezTo>
                      <a:pt x="101879" y="123105"/>
                      <a:pt x="128808" y="96174"/>
                      <a:pt x="128808" y="62945"/>
                    </a:cubicBezTo>
                    <a:cubicBezTo>
                      <a:pt x="128808" y="29716"/>
                      <a:pt x="101879" y="2785"/>
                      <a:pt x="68652" y="278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72" name="Freeform 371">
                <a:extLst>
                  <a:ext uri="{FF2B5EF4-FFF2-40B4-BE49-F238E27FC236}">
                    <a16:creationId xmlns:a16="http://schemas.microsoft.com/office/drawing/2014/main" id="{B5D8DA6A-001E-C8F4-C20E-0384614E7B36}"/>
                  </a:ext>
                </a:extLst>
              </p:cNvPr>
              <p:cNvSpPr/>
              <p:nvPr/>
            </p:nvSpPr>
            <p:spPr>
              <a:xfrm rot="-8100023" flipV="1">
                <a:off x="26890384" y="9151055"/>
                <a:ext cx="120322" cy="120330"/>
              </a:xfrm>
              <a:custGeom>
                <a:avLst/>
                <a:gdLst>
                  <a:gd name="connsiteX0" fmla="*/ 68645 w 120322"/>
                  <a:gd name="connsiteY0" fmla="*/ 2695 h 120330"/>
                  <a:gd name="connsiteX1" fmla="*/ 8489 w 120322"/>
                  <a:gd name="connsiteY1" fmla="*/ 62866 h 120330"/>
                  <a:gd name="connsiteX2" fmla="*/ 68645 w 120322"/>
                  <a:gd name="connsiteY2" fmla="*/ 123026 h 120330"/>
                  <a:gd name="connsiteX3" fmla="*/ 128811 w 120322"/>
                  <a:gd name="connsiteY3" fmla="*/ 62866 h 120330"/>
                  <a:gd name="connsiteX4" fmla="*/ 68645 w 120322"/>
                  <a:gd name="connsiteY4" fmla="*/ 269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645" y="2695"/>
                    </a:moveTo>
                    <a:cubicBezTo>
                      <a:pt x="35428" y="2695"/>
                      <a:pt x="8489" y="29636"/>
                      <a:pt x="8489" y="62866"/>
                    </a:cubicBezTo>
                    <a:cubicBezTo>
                      <a:pt x="8489" y="96085"/>
                      <a:pt x="35428" y="123026"/>
                      <a:pt x="68645" y="123026"/>
                    </a:cubicBezTo>
                    <a:cubicBezTo>
                      <a:pt x="101872" y="123026"/>
                      <a:pt x="128811" y="96085"/>
                      <a:pt x="128811" y="62866"/>
                    </a:cubicBezTo>
                    <a:cubicBezTo>
                      <a:pt x="128811" y="29636"/>
                      <a:pt x="101872" y="2695"/>
                      <a:pt x="68645" y="269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73" name="Freeform 372">
                <a:extLst>
                  <a:ext uri="{FF2B5EF4-FFF2-40B4-BE49-F238E27FC236}">
                    <a16:creationId xmlns:a16="http://schemas.microsoft.com/office/drawing/2014/main" id="{EF1ED089-F41A-8F19-C1B7-7B9F94671AFA}"/>
                  </a:ext>
                </a:extLst>
              </p:cNvPr>
              <p:cNvSpPr/>
              <p:nvPr/>
            </p:nvSpPr>
            <p:spPr>
              <a:xfrm rot="-8100000" flipV="1">
                <a:off x="26964371" y="8935474"/>
                <a:ext cx="120323" cy="120320"/>
              </a:xfrm>
              <a:custGeom>
                <a:avLst/>
                <a:gdLst>
                  <a:gd name="connsiteX0" fmla="*/ 68673 w 120323"/>
                  <a:gd name="connsiteY0" fmla="*/ 2604 h 120320"/>
                  <a:gd name="connsiteX1" fmla="*/ 8506 w 120323"/>
                  <a:gd name="connsiteY1" fmla="*/ 62764 h 120320"/>
                  <a:gd name="connsiteX2" fmla="*/ 68662 w 120323"/>
                  <a:gd name="connsiteY2" fmla="*/ 122924 h 120320"/>
                  <a:gd name="connsiteX3" fmla="*/ 128829 w 120323"/>
                  <a:gd name="connsiteY3" fmla="*/ 62764 h 120320"/>
                  <a:gd name="connsiteX4" fmla="*/ 68662 w 120323"/>
                  <a:gd name="connsiteY4" fmla="*/ 260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73" y="2604"/>
                    </a:moveTo>
                    <a:cubicBezTo>
                      <a:pt x="35445" y="2604"/>
                      <a:pt x="8506" y="29535"/>
                      <a:pt x="8506" y="62764"/>
                    </a:cubicBezTo>
                    <a:cubicBezTo>
                      <a:pt x="8506" y="95993"/>
                      <a:pt x="35445" y="122924"/>
                      <a:pt x="68662" y="122924"/>
                    </a:cubicBezTo>
                    <a:cubicBezTo>
                      <a:pt x="101889" y="122924"/>
                      <a:pt x="128829" y="95993"/>
                      <a:pt x="128829" y="62764"/>
                    </a:cubicBezTo>
                    <a:cubicBezTo>
                      <a:pt x="128829" y="29535"/>
                      <a:pt x="101889" y="2604"/>
                      <a:pt x="68662" y="260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74" name="Freeform 373">
                <a:extLst>
                  <a:ext uri="{FF2B5EF4-FFF2-40B4-BE49-F238E27FC236}">
                    <a16:creationId xmlns:a16="http://schemas.microsoft.com/office/drawing/2014/main" id="{251250FA-DC16-562C-DD4E-7BA5B37E5ABD}"/>
                  </a:ext>
                </a:extLst>
              </p:cNvPr>
              <p:cNvSpPr/>
              <p:nvPr/>
            </p:nvSpPr>
            <p:spPr>
              <a:xfrm rot="-8099977" flipV="1">
                <a:off x="26860408" y="9295193"/>
                <a:ext cx="120322" cy="120320"/>
              </a:xfrm>
              <a:custGeom>
                <a:avLst/>
                <a:gdLst>
                  <a:gd name="connsiteX0" fmla="*/ 68638 w 120322"/>
                  <a:gd name="connsiteY0" fmla="*/ 2756 h 120320"/>
                  <a:gd name="connsiteX1" fmla="*/ 8482 w 120322"/>
                  <a:gd name="connsiteY1" fmla="*/ 62917 h 120320"/>
                  <a:gd name="connsiteX2" fmla="*/ 68638 w 120322"/>
                  <a:gd name="connsiteY2" fmla="*/ 123077 h 120320"/>
                  <a:gd name="connsiteX3" fmla="*/ 128804 w 120322"/>
                  <a:gd name="connsiteY3" fmla="*/ 62917 h 120320"/>
                  <a:gd name="connsiteX4" fmla="*/ 68638 w 120322"/>
                  <a:gd name="connsiteY4" fmla="*/ 275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38" y="2756"/>
                    </a:moveTo>
                    <a:cubicBezTo>
                      <a:pt x="35421" y="2756"/>
                      <a:pt x="8482" y="29687"/>
                      <a:pt x="8482" y="62917"/>
                    </a:cubicBezTo>
                    <a:cubicBezTo>
                      <a:pt x="8482" y="96146"/>
                      <a:pt x="35410" y="123077"/>
                      <a:pt x="68638" y="123077"/>
                    </a:cubicBezTo>
                    <a:cubicBezTo>
                      <a:pt x="101865" y="123077"/>
                      <a:pt x="128804" y="96146"/>
                      <a:pt x="128804" y="62917"/>
                    </a:cubicBezTo>
                    <a:cubicBezTo>
                      <a:pt x="128804" y="29687"/>
                      <a:pt x="101865" y="2756"/>
                      <a:pt x="68638" y="275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75" name="Freeform 374">
                <a:extLst>
                  <a:ext uri="{FF2B5EF4-FFF2-40B4-BE49-F238E27FC236}">
                    <a16:creationId xmlns:a16="http://schemas.microsoft.com/office/drawing/2014/main" id="{7A60CAF2-0B24-0F72-6DE3-9C8A74B5459B}"/>
                  </a:ext>
                </a:extLst>
              </p:cNvPr>
              <p:cNvSpPr/>
              <p:nvPr/>
            </p:nvSpPr>
            <p:spPr>
              <a:xfrm rot="-8100000" flipV="1">
                <a:off x="27187541" y="9108444"/>
                <a:ext cx="120322" cy="120320"/>
              </a:xfrm>
              <a:custGeom>
                <a:avLst/>
                <a:gdLst>
                  <a:gd name="connsiteX0" fmla="*/ 68714 w 120322"/>
                  <a:gd name="connsiteY0" fmla="*/ 2677 h 120320"/>
                  <a:gd name="connsiteX1" fmla="*/ 8558 w 120322"/>
                  <a:gd name="connsiteY1" fmla="*/ 62837 h 120320"/>
                  <a:gd name="connsiteX2" fmla="*/ 68714 w 120322"/>
                  <a:gd name="connsiteY2" fmla="*/ 122997 h 120320"/>
                  <a:gd name="connsiteX3" fmla="*/ 128880 w 120322"/>
                  <a:gd name="connsiteY3" fmla="*/ 62837 h 120320"/>
                  <a:gd name="connsiteX4" fmla="*/ 68714 w 120322"/>
                  <a:gd name="connsiteY4" fmla="*/ 267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714" y="2677"/>
                    </a:moveTo>
                    <a:cubicBezTo>
                      <a:pt x="35497" y="2677"/>
                      <a:pt x="8558" y="29608"/>
                      <a:pt x="8558" y="62837"/>
                    </a:cubicBezTo>
                    <a:cubicBezTo>
                      <a:pt x="8558" y="96067"/>
                      <a:pt x="35497" y="122997"/>
                      <a:pt x="68714" y="122997"/>
                    </a:cubicBezTo>
                    <a:cubicBezTo>
                      <a:pt x="101941" y="122997"/>
                      <a:pt x="128880" y="96067"/>
                      <a:pt x="128880" y="62837"/>
                    </a:cubicBezTo>
                    <a:cubicBezTo>
                      <a:pt x="128880" y="29608"/>
                      <a:pt x="101941" y="2677"/>
                      <a:pt x="68714" y="267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76" name="Freeform 375">
                <a:extLst>
                  <a:ext uri="{FF2B5EF4-FFF2-40B4-BE49-F238E27FC236}">
                    <a16:creationId xmlns:a16="http://schemas.microsoft.com/office/drawing/2014/main" id="{D5C9DC01-9187-AB6B-0BC6-EB97E9B0F76A}"/>
                  </a:ext>
                </a:extLst>
              </p:cNvPr>
              <p:cNvSpPr/>
              <p:nvPr/>
            </p:nvSpPr>
            <p:spPr>
              <a:xfrm rot="-8100000" flipV="1">
                <a:off x="26815175" y="9010679"/>
                <a:ext cx="120323" cy="120320"/>
              </a:xfrm>
              <a:custGeom>
                <a:avLst/>
                <a:gdLst>
                  <a:gd name="connsiteX0" fmla="*/ 68638 w 120323"/>
                  <a:gd name="connsiteY0" fmla="*/ 2636 h 120320"/>
                  <a:gd name="connsiteX1" fmla="*/ 8471 w 120323"/>
                  <a:gd name="connsiteY1" fmla="*/ 62796 h 120320"/>
                  <a:gd name="connsiteX2" fmla="*/ 68638 w 120323"/>
                  <a:gd name="connsiteY2" fmla="*/ 122956 h 120320"/>
                  <a:gd name="connsiteX3" fmla="*/ 128794 w 120323"/>
                  <a:gd name="connsiteY3" fmla="*/ 62796 h 120320"/>
                  <a:gd name="connsiteX4" fmla="*/ 68638 w 120323"/>
                  <a:gd name="connsiteY4" fmla="*/ 263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38" y="2636"/>
                    </a:moveTo>
                    <a:cubicBezTo>
                      <a:pt x="35411" y="2636"/>
                      <a:pt x="8471" y="29567"/>
                      <a:pt x="8471" y="62796"/>
                    </a:cubicBezTo>
                    <a:cubicBezTo>
                      <a:pt x="8471" y="96025"/>
                      <a:pt x="35411" y="122956"/>
                      <a:pt x="68638" y="122956"/>
                    </a:cubicBezTo>
                    <a:cubicBezTo>
                      <a:pt x="101854" y="122956"/>
                      <a:pt x="128794" y="96025"/>
                      <a:pt x="128794" y="62796"/>
                    </a:cubicBezTo>
                    <a:cubicBezTo>
                      <a:pt x="128794" y="29567"/>
                      <a:pt x="101854" y="2636"/>
                      <a:pt x="68638" y="263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77" name="Freeform 376">
                <a:extLst>
                  <a:ext uri="{FF2B5EF4-FFF2-40B4-BE49-F238E27FC236}">
                    <a16:creationId xmlns:a16="http://schemas.microsoft.com/office/drawing/2014/main" id="{CB258DD5-2571-995E-57DC-821E5F941596}"/>
                  </a:ext>
                </a:extLst>
              </p:cNvPr>
              <p:cNvSpPr/>
              <p:nvPr/>
            </p:nvSpPr>
            <p:spPr>
              <a:xfrm rot="-8100000" flipV="1">
                <a:off x="26697327" y="8899126"/>
                <a:ext cx="120323" cy="120320"/>
              </a:xfrm>
              <a:custGeom>
                <a:avLst/>
                <a:gdLst>
                  <a:gd name="connsiteX0" fmla="*/ 68610 w 120323"/>
                  <a:gd name="connsiteY0" fmla="*/ 2589 h 120320"/>
                  <a:gd name="connsiteX1" fmla="*/ 8444 w 120323"/>
                  <a:gd name="connsiteY1" fmla="*/ 62749 h 120320"/>
                  <a:gd name="connsiteX2" fmla="*/ 68610 w 120323"/>
                  <a:gd name="connsiteY2" fmla="*/ 122909 h 120320"/>
                  <a:gd name="connsiteX3" fmla="*/ 128767 w 120323"/>
                  <a:gd name="connsiteY3" fmla="*/ 62749 h 120320"/>
                  <a:gd name="connsiteX4" fmla="*/ 68610 w 120323"/>
                  <a:gd name="connsiteY4" fmla="*/ 258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10" y="2589"/>
                    </a:moveTo>
                    <a:cubicBezTo>
                      <a:pt x="35383" y="2589"/>
                      <a:pt x="8444" y="29520"/>
                      <a:pt x="8444" y="62749"/>
                    </a:cubicBezTo>
                    <a:cubicBezTo>
                      <a:pt x="8444" y="95978"/>
                      <a:pt x="35383" y="122909"/>
                      <a:pt x="68610" y="122909"/>
                    </a:cubicBezTo>
                    <a:cubicBezTo>
                      <a:pt x="101827" y="122909"/>
                      <a:pt x="128767" y="95978"/>
                      <a:pt x="128767" y="62749"/>
                    </a:cubicBezTo>
                    <a:cubicBezTo>
                      <a:pt x="128767" y="29520"/>
                      <a:pt x="101827" y="2589"/>
                      <a:pt x="68610" y="258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78" name="Freeform 377">
                <a:extLst>
                  <a:ext uri="{FF2B5EF4-FFF2-40B4-BE49-F238E27FC236}">
                    <a16:creationId xmlns:a16="http://schemas.microsoft.com/office/drawing/2014/main" id="{F4E1A7EC-FB23-9CC5-F1FC-906EF04D3984}"/>
                  </a:ext>
                </a:extLst>
              </p:cNvPr>
              <p:cNvSpPr/>
              <p:nvPr/>
            </p:nvSpPr>
            <p:spPr>
              <a:xfrm rot="-8100000" flipV="1">
                <a:off x="27128576" y="8737438"/>
                <a:ext cx="120312" cy="120320"/>
              </a:xfrm>
              <a:custGeom>
                <a:avLst/>
                <a:gdLst>
                  <a:gd name="connsiteX0" fmla="*/ 68700 w 120312"/>
                  <a:gd name="connsiteY0" fmla="*/ 2520 h 120320"/>
                  <a:gd name="connsiteX1" fmla="*/ 8544 w 120312"/>
                  <a:gd name="connsiteY1" fmla="*/ 62680 h 120320"/>
                  <a:gd name="connsiteX2" fmla="*/ 68700 w 120312"/>
                  <a:gd name="connsiteY2" fmla="*/ 122840 h 120320"/>
                  <a:gd name="connsiteX3" fmla="*/ 128856 w 120312"/>
                  <a:gd name="connsiteY3" fmla="*/ 62680 h 120320"/>
                  <a:gd name="connsiteX4" fmla="*/ 68700 w 120312"/>
                  <a:gd name="connsiteY4" fmla="*/ 252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700" y="2520"/>
                    </a:moveTo>
                    <a:cubicBezTo>
                      <a:pt x="35473" y="2520"/>
                      <a:pt x="8544" y="29451"/>
                      <a:pt x="8544" y="62680"/>
                    </a:cubicBezTo>
                    <a:cubicBezTo>
                      <a:pt x="8544" y="95909"/>
                      <a:pt x="35473" y="122840"/>
                      <a:pt x="68700" y="122840"/>
                    </a:cubicBezTo>
                    <a:cubicBezTo>
                      <a:pt x="101927" y="122840"/>
                      <a:pt x="128856" y="95909"/>
                      <a:pt x="128856" y="62680"/>
                    </a:cubicBezTo>
                    <a:cubicBezTo>
                      <a:pt x="128856" y="29451"/>
                      <a:pt x="101927" y="2520"/>
                      <a:pt x="68700" y="252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79" name="Freeform 378">
                <a:extLst>
                  <a:ext uri="{FF2B5EF4-FFF2-40B4-BE49-F238E27FC236}">
                    <a16:creationId xmlns:a16="http://schemas.microsoft.com/office/drawing/2014/main" id="{06F48226-B8CE-0F76-FC96-0C6FD19ADAD5}"/>
                  </a:ext>
                </a:extLst>
              </p:cNvPr>
              <p:cNvSpPr/>
              <p:nvPr/>
            </p:nvSpPr>
            <p:spPr>
              <a:xfrm rot="-8100000" flipV="1">
                <a:off x="27187458" y="9263863"/>
                <a:ext cx="120322" cy="120320"/>
              </a:xfrm>
              <a:custGeom>
                <a:avLst/>
                <a:gdLst>
                  <a:gd name="connsiteX0" fmla="*/ 68714 w 120322"/>
                  <a:gd name="connsiteY0" fmla="*/ 2743 h 120320"/>
                  <a:gd name="connsiteX1" fmla="*/ 8558 w 120322"/>
                  <a:gd name="connsiteY1" fmla="*/ 62903 h 120320"/>
                  <a:gd name="connsiteX2" fmla="*/ 68714 w 120322"/>
                  <a:gd name="connsiteY2" fmla="*/ 123063 h 120320"/>
                  <a:gd name="connsiteX3" fmla="*/ 128880 w 120322"/>
                  <a:gd name="connsiteY3" fmla="*/ 62903 h 120320"/>
                  <a:gd name="connsiteX4" fmla="*/ 68714 w 120322"/>
                  <a:gd name="connsiteY4" fmla="*/ 274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714" y="2743"/>
                    </a:moveTo>
                    <a:cubicBezTo>
                      <a:pt x="35497" y="2743"/>
                      <a:pt x="8558" y="29674"/>
                      <a:pt x="8558" y="62903"/>
                    </a:cubicBezTo>
                    <a:cubicBezTo>
                      <a:pt x="8558" y="96132"/>
                      <a:pt x="35497" y="123063"/>
                      <a:pt x="68714" y="123063"/>
                    </a:cubicBezTo>
                    <a:cubicBezTo>
                      <a:pt x="101941" y="123063"/>
                      <a:pt x="128880" y="96132"/>
                      <a:pt x="128880" y="62903"/>
                    </a:cubicBezTo>
                    <a:cubicBezTo>
                      <a:pt x="128880" y="29674"/>
                      <a:pt x="101941" y="2743"/>
                      <a:pt x="68714" y="274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0" name="Freeform 379">
                <a:extLst>
                  <a:ext uri="{FF2B5EF4-FFF2-40B4-BE49-F238E27FC236}">
                    <a16:creationId xmlns:a16="http://schemas.microsoft.com/office/drawing/2014/main" id="{43189B12-0EF5-CDFC-CDC8-D08A20637E03}"/>
                  </a:ext>
                </a:extLst>
              </p:cNvPr>
              <p:cNvSpPr/>
              <p:nvPr/>
            </p:nvSpPr>
            <p:spPr>
              <a:xfrm rot="-8100000" flipV="1">
                <a:off x="26964345" y="8528120"/>
                <a:ext cx="120323" cy="120320"/>
              </a:xfrm>
              <a:custGeom>
                <a:avLst/>
                <a:gdLst>
                  <a:gd name="connsiteX0" fmla="*/ 68673 w 120323"/>
                  <a:gd name="connsiteY0" fmla="*/ 2431 h 120320"/>
                  <a:gd name="connsiteX1" fmla="*/ 8506 w 120323"/>
                  <a:gd name="connsiteY1" fmla="*/ 62592 h 120320"/>
                  <a:gd name="connsiteX2" fmla="*/ 68662 w 120323"/>
                  <a:gd name="connsiteY2" fmla="*/ 122752 h 120320"/>
                  <a:gd name="connsiteX3" fmla="*/ 128829 w 120323"/>
                  <a:gd name="connsiteY3" fmla="*/ 62592 h 120320"/>
                  <a:gd name="connsiteX4" fmla="*/ 68662 w 120323"/>
                  <a:gd name="connsiteY4" fmla="*/ 243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73" y="2431"/>
                    </a:moveTo>
                    <a:cubicBezTo>
                      <a:pt x="35445" y="2431"/>
                      <a:pt x="8506" y="29362"/>
                      <a:pt x="8506" y="62592"/>
                    </a:cubicBezTo>
                    <a:cubicBezTo>
                      <a:pt x="8506" y="95821"/>
                      <a:pt x="35445" y="122752"/>
                      <a:pt x="68662" y="122752"/>
                    </a:cubicBezTo>
                    <a:cubicBezTo>
                      <a:pt x="101889" y="122752"/>
                      <a:pt x="128829" y="95821"/>
                      <a:pt x="128829" y="62592"/>
                    </a:cubicBezTo>
                    <a:cubicBezTo>
                      <a:pt x="128829" y="29362"/>
                      <a:pt x="101889" y="2431"/>
                      <a:pt x="68662" y="243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1" name="Freeform 380">
                <a:extLst>
                  <a:ext uri="{FF2B5EF4-FFF2-40B4-BE49-F238E27FC236}">
                    <a16:creationId xmlns:a16="http://schemas.microsoft.com/office/drawing/2014/main" id="{61CB41C2-D0AE-210F-223A-554C31361EEA}"/>
                  </a:ext>
                </a:extLst>
              </p:cNvPr>
              <p:cNvSpPr/>
              <p:nvPr/>
            </p:nvSpPr>
            <p:spPr>
              <a:xfrm rot="-8100000" flipV="1">
                <a:off x="27024513" y="8424085"/>
                <a:ext cx="120312" cy="120330"/>
              </a:xfrm>
              <a:custGeom>
                <a:avLst/>
                <a:gdLst>
                  <a:gd name="connsiteX0" fmla="*/ 68676 w 120312"/>
                  <a:gd name="connsiteY0" fmla="*/ 2387 h 120330"/>
                  <a:gd name="connsiteX1" fmla="*/ 8520 w 120312"/>
                  <a:gd name="connsiteY1" fmla="*/ 62547 h 120330"/>
                  <a:gd name="connsiteX2" fmla="*/ 68676 w 120312"/>
                  <a:gd name="connsiteY2" fmla="*/ 122718 h 120330"/>
                  <a:gd name="connsiteX3" fmla="*/ 128832 w 120312"/>
                  <a:gd name="connsiteY3" fmla="*/ 62547 h 120330"/>
                  <a:gd name="connsiteX4" fmla="*/ 68676 w 120312"/>
                  <a:gd name="connsiteY4" fmla="*/ 238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76" y="2387"/>
                    </a:moveTo>
                    <a:cubicBezTo>
                      <a:pt x="35449" y="2387"/>
                      <a:pt x="8509" y="29328"/>
                      <a:pt x="8520" y="62547"/>
                    </a:cubicBezTo>
                    <a:cubicBezTo>
                      <a:pt x="8520" y="95777"/>
                      <a:pt x="35449" y="122718"/>
                      <a:pt x="68676" y="122718"/>
                    </a:cubicBezTo>
                    <a:cubicBezTo>
                      <a:pt x="101903" y="122718"/>
                      <a:pt x="128832" y="95777"/>
                      <a:pt x="128832" y="62547"/>
                    </a:cubicBezTo>
                    <a:cubicBezTo>
                      <a:pt x="128832" y="29328"/>
                      <a:pt x="101903" y="2387"/>
                      <a:pt x="68676" y="238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2" name="Freeform 381">
                <a:extLst>
                  <a:ext uri="{FF2B5EF4-FFF2-40B4-BE49-F238E27FC236}">
                    <a16:creationId xmlns:a16="http://schemas.microsoft.com/office/drawing/2014/main" id="{25EF7552-49B4-0046-E154-86A3B029D4C9}"/>
                  </a:ext>
                </a:extLst>
              </p:cNvPr>
              <p:cNvSpPr/>
              <p:nvPr/>
            </p:nvSpPr>
            <p:spPr>
              <a:xfrm rot="-8100023" flipV="1">
                <a:off x="26949246" y="9206205"/>
                <a:ext cx="120312" cy="120330"/>
              </a:xfrm>
              <a:custGeom>
                <a:avLst/>
                <a:gdLst>
                  <a:gd name="connsiteX0" fmla="*/ 68658 w 120312"/>
                  <a:gd name="connsiteY0" fmla="*/ 2719 h 120330"/>
                  <a:gd name="connsiteX1" fmla="*/ 8502 w 120312"/>
                  <a:gd name="connsiteY1" fmla="*/ 62889 h 120330"/>
                  <a:gd name="connsiteX2" fmla="*/ 68658 w 120312"/>
                  <a:gd name="connsiteY2" fmla="*/ 123049 h 120330"/>
                  <a:gd name="connsiteX3" fmla="*/ 128815 w 120312"/>
                  <a:gd name="connsiteY3" fmla="*/ 62879 h 120330"/>
                  <a:gd name="connsiteX4" fmla="*/ 68658 w 120312"/>
                  <a:gd name="connsiteY4" fmla="*/ 271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58" y="2719"/>
                    </a:moveTo>
                    <a:cubicBezTo>
                      <a:pt x="35431" y="2719"/>
                      <a:pt x="8502" y="29660"/>
                      <a:pt x="8502" y="62889"/>
                    </a:cubicBezTo>
                    <a:cubicBezTo>
                      <a:pt x="8502" y="96108"/>
                      <a:pt x="35431" y="123049"/>
                      <a:pt x="68658" y="123049"/>
                    </a:cubicBezTo>
                    <a:cubicBezTo>
                      <a:pt x="101886" y="123049"/>
                      <a:pt x="128815" y="96108"/>
                      <a:pt x="128815" y="62879"/>
                    </a:cubicBezTo>
                    <a:cubicBezTo>
                      <a:pt x="128815" y="29660"/>
                      <a:pt x="101886" y="2719"/>
                      <a:pt x="68658" y="271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3" name="Freeform 382">
                <a:extLst>
                  <a:ext uri="{FF2B5EF4-FFF2-40B4-BE49-F238E27FC236}">
                    <a16:creationId xmlns:a16="http://schemas.microsoft.com/office/drawing/2014/main" id="{1F94E76E-2F27-AAD5-3523-2D160BFA25C5}"/>
                  </a:ext>
                </a:extLst>
              </p:cNvPr>
              <p:cNvSpPr/>
              <p:nvPr/>
            </p:nvSpPr>
            <p:spPr>
              <a:xfrm rot="-8100000" flipV="1">
                <a:off x="27083386" y="9011928"/>
                <a:ext cx="120323" cy="120320"/>
              </a:xfrm>
              <a:custGeom>
                <a:avLst/>
                <a:gdLst>
                  <a:gd name="connsiteX0" fmla="*/ 68690 w 120323"/>
                  <a:gd name="connsiteY0" fmla="*/ 2636 h 120320"/>
                  <a:gd name="connsiteX1" fmla="*/ 8533 w 120323"/>
                  <a:gd name="connsiteY1" fmla="*/ 62797 h 120320"/>
                  <a:gd name="connsiteX2" fmla="*/ 68690 w 120323"/>
                  <a:gd name="connsiteY2" fmla="*/ 122957 h 120320"/>
                  <a:gd name="connsiteX3" fmla="*/ 128856 w 120323"/>
                  <a:gd name="connsiteY3" fmla="*/ 62797 h 120320"/>
                  <a:gd name="connsiteX4" fmla="*/ 68690 w 120323"/>
                  <a:gd name="connsiteY4" fmla="*/ 263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0" y="2636"/>
                    </a:moveTo>
                    <a:cubicBezTo>
                      <a:pt x="35473" y="2636"/>
                      <a:pt x="8533" y="29567"/>
                      <a:pt x="8533" y="62797"/>
                    </a:cubicBezTo>
                    <a:cubicBezTo>
                      <a:pt x="8533" y="96026"/>
                      <a:pt x="35463" y="122957"/>
                      <a:pt x="68690" y="122957"/>
                    </a:cubicBezTo>
                    <a:cubicBezTo>
                      <a:pt x="101917" y="122957"/>
                      <a:pt x="128856" y="96026"/>
                      <a:pt x="128856" y="62797"/>
                    </a:cubicBezTo>
                    <a:cubicBezTo>
                      <a:pt x="128856" y="29567"/>
                      <a:pt x="101917" y="2636"/>
                      <a:pt x="68690" y="263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4" name="Freeform 383">
                <a:extLst>
                  <a:ext uri="{FF2B5EF4-FFF2-40B4-BE49-F238E27FC236}">
                    <a16:creationId xmlns:a16="http://schemas.microsoft.com/office/drawing/2014/main" id="{8D9861F6-CBA7-C0CB-8001-6A6CE9BE80FD}"/>
                  </a:ext>
                </a:extLst>
              </p:cNvPr>
              <p:cNvSpPr/>
              <p:nvPr/>
            </p:nvSpPr>
            <p:spPr>
              <a:xfrm rot="-8100000" flipV="1">
                <a:off x="26949320" y="9621075"/>
                <a:ext cx="120312" cy="120330"/>
              </a:xfrm>
              <a:custGeom>
                <a:avLst/>
                <a:gdLst>
                  <a:gd name="connsiteX0" fmla="*/ 68658 w 120312"/>
                  <a:gd name="connsiteY0" fmla="*/ 2895 h 120330"/>
                  <a:gd name="connsiteX1" fmla="*/ 8502 w 120312"/>
                  <a:gd name="connsiteY1" fmla="*/ 63065 h 120330"/>
                  <a:gd name="connsiteX2" fmla="*/ 68658 w 120312"/>
                  <a:gd name="connsiteY2" fmla="*/ 123225 h 120330"/>
                  <a:gd name="connsiteX3" fmla="*/ 128815 w 120312"/>
                  <a:gd name="connsiteY3" fmla="*/ 63065 h 120330"/>
                  <a:gd name="connsiteX4" fmla="*/ 68658 w 120312"/>
                  <a:gd name="connsiteY4" fmla="*/ 289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58" y="2895"/>
                    </a:moveTo>
                    <a:cubicBezTo>
                      <a:pt x="35431" y="2895"/>
                      <a:pt x="8502" y="29836"/>
                      <a:pt x="8502" y="63065"/>
                    </a:cubicBezTo>
                    <a:cubicBezTo>
                      <a:pt x="8502" y="96284"/>
                      <a:pt x="35431" y="123225"/>
                      <a:pt x="68658" y="123225"/>
                    </a:cubicBezTo>
                    <a:cubicBezTo>
                      <a:pt x="101886" y="123225"/>
                      <a:pt x="128815" y="96284"/>
                      <a:pt x="128815" y="63065"/>
                    </a:cubicBezTo>
                    <a:cubicBezTo>
                      <a:pt x="128815" y="29836"/>
                      <a:pt x="101886" y="2895"/>
                      <a:pt x="68658" y="289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5" name="Freeform 384">
                <a:extLst>
                  <a:ext uri="{FF2B5EF4-FFF2-40B4-BE49-F238E27FC236}">
                    <a16:creationId xmlns:a16="http://schemas.microsoft.com/office/drawing/2014/main" id="{A5658AFE-9DF7-C78D-82F3-DAE2BE326399}"/>
                  </a:ext>
                </a:extLst>
              </p:cNvPr>
              <p:cNvSpPr/>
              <p:nvPr/>
            </p:nvSpPr>
            <p:spPr>
              <a:xfrm rot="-8100023" flipV="1">
                <a:off x="27083431" y="8638421"/>
                <a:ext cx="120323" cy="120320"/>
              </a:xfrm>
              <a:custGeom>
                <a:avLst/>
                <a:gdLst>
                  <a:gd name="connsiteX0" fmla="*/ 68690 w 120323"/>
                  <a:gd name="connsiteY0" fmla="*/ 2478 h 120320"/>
                  <a:gd name="connsiteX1" fmla="*/ 8533 w 120323"/>
                  <a:gd name="connsiteY1" fmla="*/ 62638 h 120320"/>
                  <a:gd name="connsiteX2" fmla="*/ 68690 w 120323"/>
                  <a:gd name="connsiteY2" fmla="*/ 122798 h 120320"/>
                  <a:gd name="connsiteX3" fmla="*/ 128856 w 120323"/>
                  <a:gd name="connsiteY3" fmla="*/ 62638 h 120320"/>
                  <a:gd name="connsiteX4" fmla="*/ 68690 w 120323"/>
                  <a:gd name="connsiteY4" fmla="*/ 247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0" y="2478"/>
                    </a:moveTo>
                    <a:cubicBezTo>
                      <a:pt x="35463" y="2478"/>
                      <a:pt x="8533" y="29409"/>
                      <a:pt x="8533" y="62638"/>
                    </a:cubicBezTo>
                    <a:cubicBezTo>
                      <a:pt x="8533" y="95867"/>
                      <a:pt x="35463" y="122798"/>
                      <a:pt x="68690" y="122798"/>
                    </a:cubicBezTo>
                    <a:cubicBezTo>
                      <a:pt x="101917" y="122798"/>
                      <a:pt x="128846" y="95867"/>
                      <a:pt x="128856" y="62638"/>
                    </a:cubicBezTo>
                    <a:cubicBezTo>
                      <a:pt x="128856" y="29409"/>
                      <a:pt x="101917" y="2478"/>
                      <a:pt x="68690" y="247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6" name="Freeform 385">
                <a:extLst>
                  <a:ext uri="{FF2B5EF4-FFF2-40B4-BE49-F238E27FC236}">
                    <a16:creationId xmlns:a16="http://schemas.microsoft.com/office/drawing/2014/main" id="{7DA60D0C-0C7F-B3F6-48A6-0F5D9F2F312D}"/>
                  </a:ext>
                </a:extLst>
              </p:cNvPr>
              <p:cNvSpPr/>
              <p:nvPr/>
            </p:nvSpPr>
            <p:spPr>
              <a:xfrm rot="-8099977" flipV="1">
                <a:off x="26860239" y="9139773"/>
                <a:ext cx="120322" cy="120320"/>
              </a:xfrm>
              <a:custGeom>
                <a:avLst/>
                <a:gdLst>
                  <a:gd name="connsiteX0" fmla="*/ 68638 w 120322"/>
                  <a:gd name="connsiteY0" fmla="*/ 2691 h 120320"/>
                  <a:gd name="connsiteX1" fmla="*/ 8481 w 120322"/>
                  <a:gd name="connsiteY1" fmla="*/ 62851 h 120320"/>
                  <a:gd name="connsiteX2" fmla="*/ 68638 w 120322"/>
                  <a:gd name="connsiteY2" fmla="*/ 123011 h 120320"/>
                  <a:gd name="connsiteX3" fmla="*/ 128804 w 120322"/>
                  <a:gd name="connsiteY3" fmla="*/ 62851 h 120320"/>
                  <a:gd name="connsiteX4" fmla="*/ 68638 w 120322"/>
                  <a:gd name="connsiteY4" fmla="*/ 269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38" y="2691"/>
                    </a:moveTo>
                    <a:cubicBezTo>
                      <a:pt x="35421" y="2691"/>
                      <a:pt x="8481" y="29621"/>
                      <a:pt x="8481" y="62851"/>
                    </a:cubicBezTo>
                    <a:cubicBezTo>
                      <a:pt x="8481" y="96080"/>
                      <a:pt x="35410" y="123011"/>
                      <a:pt x="68638" y="123011"/>
                    </a:cubicBezTo>
                    <a:cubicBezTo>
                      <a:pt x="101865" y="123011"/>
                      <a:pt x="128804" y="96080"/>
                      <a:pt x="128804" y="62851"/>
                    </a:cubicBezTo>
                    <a:cubicBezTo>
                      <a:pt x="128804" y="29621"/>
                      <a:pt x="101865" y="2691"/>
                      <a:pt x="68638" y="26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7" name="Freeform 386">
                <a:extLst>
                  <a:ext uri="{FF2B5EF4-FFF2-40B4-BE49-F238E27FC236}">
                    <a16:creationId xmlns:a16="http://schemas.microsoft.com/office/drawing/2014/main" id="{3440BFAD-33C4-FA84-A823-B90FBA643EDA}"/>
                  </a:ext>
                </a:extLst>
              </p:cNvPr>
              <p:cNvSpPr/>
              <p:nvPr/>
            </p:nvSpPr>
            <p:spPr>
              <a:xfrm rot="-8100000" flipV="1">
                <a:off x="26801373" y="8743707"/>
                <a:ext cx="120323" cy="120320"/>
              </a:xfrm>
              <a:custGeom>
                <a:avLst/>
                <a:gdLst>
                  <a:gd name="connsiteX0" fmla="*/ 68635 w 120323"/>
                  <a:gd name="connsiteY0" fmla="*/ 2523 h 120320"/>
                  <a:gd name="connsiteX1" fmla="*/ 8468 w 120323"/>
                  <a:gd name="connsiteY1" fmla="*/ 62683 h 120320"/>
                  <a:gd name="connsiteX2" fmla="*/ 68635 w 120323"/>
                  <a:gd name="connsiteY2" fmla="*/ 122843 h 120320"/>
                  <a:gd name="connsiteX3" fmla="*/ 128791 w 120323"/>
                  <a:gd name="connsiteY3" fmla="*/ 62683 h 120320"/>
                  <a:gd name="connsiteX4" fmla="*/ 68635 w 120323"/>
                  <a:gd name="connsiteY4" fmla="*/ 252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35" y="2523"/>
                    </a:moveTo>
                    <a:cubicBezTo>
                      <a:pt x="35407" y="2523"/>
                      <a:pt x="8478" y="29454"/>
                      <a:pt x="8468" y="62683"/>
                    </a:cubicBezTo>
                    <a:cubicBezTo>
                      <a:pt x="8478" y="95912"/>
                      <a:pt x="35407" y="122843"/>
                      <a:pt x="68635" y="122843"/>
                    </a:cubicBezTo>
                    <a:cubicBezTo>
                      <a:pt x="101862" y="122843"/>
                      <a:pt x="128791" y="95912"/>
                      <a:pt x="128791" y="62683"/>
                    </a:cubicBezTo>
                    <a:cubicBezTo>
                      <a:pt x="128791" y="29454"/>
                      <a:pt x="101862" y="2523"/>
                      <a:pt x="68635" y="252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8" name="Freeform 387">
                <a:extLst>
                  <a:ext uri="{FF2B5EF4-FFF2-40B4-BE49-F238E27FC236}">
                    <a16:creationId xmlns:a16="http://schemas.microsoft.com/office/drawing/2014/main" id="{34D42E44-7C23-6E24-017B-792B952D9012}"/>
                  </a:ext>
                </a:extLst>
              </p:cNvPr>
              <p:cNvSpPr/>
              <p:nvPr/>
            </p:nvSpPr>
            <p:spPr>
              <a:xfrm rot="-8100000" flipV="1">
                <a:off x="26786440" y="8940482"/>
                <a:ext cx="120312" cy="120330"/>
              </a:xfrm>
              <a:custGeom>
                <a:avLst/>
                <a:gdLst>
                  <a:gd name="connsiteX0" fmla="*/ 68621 w 120312"/>
                  <a:gd name="connsiteY0" fmla="*/ 2606 h 120330"/>
                  <a:gd name="connsiteX1" fmla="*/ 8464 w 120312"/>
                  <a:gd name="connsiteY1" fmla="*/ 62776 h 120330"/>
                  <a:gd name="connsiteX2" fmla="*/ 68621 w 120312"/>
                  <a:gd name="connsiteY2" fmla="*/ 122936 h 120330"/>
                  <a:gd name="connsiteX3" fmla="*/ 128777 w 120312"/>
                  <a:gd name="connsiteY3" fmla="*/ 62776 h 120330"/>
                  <a:gd name="connsiteX4" fmla="*/ 68621 w 120312"/>
                  <a:gd name="connsiteY4" fmla="*/ 260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21" y="2606"/>
                    </a:moveTo>
                    <a:cubicBezTo>
                      <a:pt x="35393" y="2606"/>
                      <a:pt x="8464" y="29547"/>
                      <a:pt x="8464" y="62776"/>
                    </a:cubicBezTo>
                    <a:cubicBezTo>
                      <a:pt x="8464" y="95995"/>
                      <a:pt x="35393" y="122936"/>
                      <a:pt x="68621" y="122936"/>
                    </a:cubicBezTo>
                    <a:cubicBezTo>
                      <a:pt x="101848" y="122936"/>
                      <a:pt x="128777" y="96006"/>
                      <a:pt x="128777" y="62776"/>
                    </a:cubicBezTo>
                    <a:cubicBezTo>
                      <a:pt x="128777" y="29547"/>
                      <a:pt x="101848" y="2606"/>
                      <a:pt x="68621" y="260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89" name="Freeform 388">
                <a:extLst>
                  <a:ext uri="{FF2B5EF4-FFF2-40B4-BE49-F238E27FC236}">
                    <a16:creationId xmlns:a16="http://schemas.microsoft.com/office/drawing/2014/main" id="{F630BFA0-F601-3216-7048-1DE33AB2111F}"/>
                  </a:ext>
                </a:extLst>
              </p:cNvPr>
              <p:cNvSpPr/>
              <p:nvPr/>
            </p:nvSpPr>
            <p:spPr>
              <a:xfrm rot="-8100000" flipV="1">
                <a:off x="26786412" y="8956781"/>
                <a:ext cx="120312" cy="120320"/>
              </a:xfrm>
              <a:custGeom>
                <a:avLst/>
                <a:gdLst>
                  <a:gd name="connsiteX0" fmla="*/ 68621 w 120312"/>
                  <a:gd name="connsiteY0" fmla="*/ 2613 h 120320"/>
                  <a:gd name="connsiteX1" fmla="*/ 8464 w 120312"/>
                  <a:gd name="connsiteY1" fmla="*/ 62773 h 120320"/>
                  <a:gd name="connsiteX2" fmla="*/ 68621 w 120312"/>
                  <a:gd name="connsiteY2" fmla="*/ 122933 h 120320"/>
                  <a:gd name="connsiteX3" fmla="*/ 128777 w 120312"/>
                  <a:gd name="connsiteY3" fmla="*/ 62773 h 120320"/>
                  <a:gd name="connsiteX4" fmla="*/ 68621 w 120312"/>
                  <a:gd name="connsiteY4" fmla="*/ 261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21" y="2613"/>
                    </a:moveTo>
                    <a:cubicBezTo>
                      <a:pt x="35393" y="2613"/>
                      <a:pt x="8464" y="29544"/>
                      <a:pt x="8464" y="62773"/>
                    </a:cubicBezTo>
                    <a:cubicBezTo>
                      <a:pt x="8464" y="96002"/>
                      <a:pt x="35393" y="122943"/>
                      <a:pt x="68621" y="122933"/>
                    </a:cubicBezTo>
                    <a:cubicBezTo>
                      <a:pt x="101848" y="122943"/>
                      <a:pt x="128787" y="96002"/>
                      <a:pt x="128777" y="62773"/>
                    </a:cubicBezTo>
                    <a:cubicBezTo>
                      <a:pt x="128777" y="29544"/>
                      <a:pt x="101848" y="2613"/>
                      <a:pt x="68621" y="261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0" name="Freeform 389">
                <a:extLst>
                  <a:ext uri="{FF2B5EF4-FFF2-40B4-BE49-F238E27FC236}">
                    <a16:creationId xmlns:a16="http://schemas.microsoft.com/office/drawing/2014/main" id="{5C13C87F-DCFB-2E48-4129-CD153EFE0A83}"/>
                  </a:ext>
                </a:extLst>
              </p:cNvPr>
              <p:cNvSpPr/>
              <p:nvPr/>
            </p:nvSpPr>
            <p:spPr>
              <a:xfrm rot="-8100023" flipV="1">
                <a:off x="27023278" y="8998147"/>
                <a:ext cx="120312" cy="120320"/>
              </a:xfrm>
              <a:custGeom>
                <a:avLst/>
                <a:gdLst>
                  <a:gd name="connsiteX0" fmla="*/ 68676 w 120312"/>
                  <a:gd name="connsiteY0" fmla="*/ 2631 h 120320"/>
                  <a:gd name="connsiteX1" fmla="*/ 8519 w 120312"/>
                  <a:gd name="connsiteY1" fmla="*/ 62791 h 120320"/>
                  <a:gd name="connsiteX2" fmla="*/ 68676 w 120312"/>
                  <a:gd name="connsiteY2" fmla="*/ 122951 h 120320"/>
                  <a:gd name="connsiteX3" fmla="*/ 128832 w 120312"/>
                  <a:gd name="connsiteY3" fmla="*/ 62791 h 120320"/>
                  <a:gd name="connsiteX4" fmla="*/ 68676 w 120312"/>
                  <a:gd name="connsiteY4" fmla="*/ 263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76" y="2631"/>
                    </a:moveTo>
                    <a:cubicBezTo>
                      <a:pt x="35449" y="2631"/>
                      <a:pt x="8519" y="29561"/>
                      <a:pt x="8519" y="62791"/>
                    </a:cubicBezTo>
                    <a:cubicBezTo>
                      <a:pt x="8519" y="96020"/>
                      <a:pt x="35449" y="122951"/>
                      <a:pt x="68676" y="122951"/>
                    </a:cubicBezTo>
                    <a:cubicBezTo>
                      <a:pt x="101903" y="122951"/>
                      <a:pt x="128832" y="96020"/>
                      <a:pt x="128832" y="62791"/>
                    </a:cubicBezTo>
                    <a:cubicBezTo>
                      <a:pt x="128832" y="29561"/>
                      <a:pt x="101903" y="2631"/>
                      <a:pt x="68676" y="263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1" name="Freeform 390">
                <a:extLst>
                  <a:ext uri="{FF2B5EF4-FFF2-40B4-BE49-F238E27FC236}">
                    <a16:creationId xmlns:a16="http://schemas.microsoft.com/office/drawing/2014/main" id="{AA887ED6-A31F-77D7-E4F1-C4E7BBED693B}"/>
                  </a:ext>
                </a:extLst>
              </p:cNvPr>
              <p:cNvSpPr/>
              <p:nvPr/>
            </p:nvSpPr>
            <p:spPr>
              <a:xfrm rot="-8100023" flipV="1">
                <a:off x="27068314" y="8741197"/>
                <a:ext cx="120323" cy="120330"/>
              </a:xfrm>
              <a:custGeom>
                <a:avLst/>
                <a:gdLst>
                  <a:gd name="connsiteX0" fmla="*/ 68697 w 120323"/>
                  <a:gd name="connsiteY0" fmla="*/ 2522 h 120330"/>
                  <a:gd name="connsiteX1" fmla="*/ 8530 w 120323"/>
                  <a:gd name="connsiteY1" fmla="*/ 62692 h 120330"/>
                  <a:gd name="connsiteX2" fmla="*/ 68697 w 120323"/>
                  <a:gd name="connsiteY2" fmla="*/ 122852 h 120330"/>
                  <a:gd name="connsiteX3" fmla="*/ 128853 w 120323"/>
                  <a:gd name="connsiteY3" fmla="*/ 62682 h 120330"/>
                  <a:gd name="connsiteX4" fmla="*/ 68697 w 120323"/>
                  <a:gd name="connsiteY4" fmla="*/ 252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7" y="2522"/>
                    </a:moveTo>
                    <a:cubicBezTo>
                      <a:pt x="35470" y="2522"/>
                      <a:pt x="8530" y="29463"/>
                      <a:pt x="8530" y="62692"/>
                    </a:cubicBezTo>
                    <a:cubicBezTo>
                      <a:pt x="8530" y="95911"/>
                      <a:pt x="35470" y="122852"/>
                      <a:pt x="68697" y="122852"/>
                    </a:cubicBezTo>
                    <a:cubicBezTo>
                      <a:pt x="101924" y="122852"/>
                      <a:pt x="128853" y="95911"/>
                      <a:pt x="128853" y="62682"/>
                    </a:cubicBezTo>
                    <a:cubicBezTo>
                      <a:pt x="128853" y="29463"/>
                      <a:pt x="101913" y="2522"/>
                      <a:pt x="68697" y="252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2" name="Freeform 391">
                <a:extLst>
                  <a:ext uri="{FF2B5EF4-FFF2-40B4-BE49-F238E27FC236}">
                    <a16:creationId xmlns:a16="http://schemas.microsoft.com/office/drawing/2014/main" id="{64EAD093-4E76-80B1-07EB-9E101EC4A2F1}"/>
                  </a:ext>
                </a:extLst>
              </p:cNvPr>
              <p:cNvSpPr/>
              <p:nvPr/>
            </p:nvSpPr>
            <p:spPr>
              <a:xfrm rot="-8099977" flipV="1">
                <a:off x="27009396" y="7319852"/>
                <a:ext cx="120312" cy="120320"/>
              </a:xfrm>
              <a:custGeom>
                <a:avLst/>
                <a:gdLst>
                  <a:gd name="connsiteX0" fmla="*/ 68672 w 120312"/>
                  <a:gd name="connsiteY0" fmla="*/ 1920 h 120320"/>
                  <a:gd name="connsiteX1" fmla="*/ 8516 w 120312"/>
                  <a:gd name="connsiteY1" fmla="*/ 62080 h 120320"/>
                  <a:gd name="connsiteX2" fmla="*/ 68672 w 120312"/>
                  <a:gd name="connsiteY2" fmla="*/ 122240 h 120320"/>
                  <a:gd name="connsiteX3" fmla="*/ 128829 w 120312"/>
                  <a:gd name="connsiteY3" fmla="*/ 62080 h 120320"/>
                  <a:gd name="connsiteX4" fmla="*/ 68672 w 120312"/>
                  <a:gd name="connsiteY4" fmla="*/ 192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72" y="1920"/>
                    </a:moveTo>
                    <a:cubicBezTo>
                      <a:pt x="35445" y="1920"/>
                      <a:pt x="8516" y="28850"/>
                      <a:pt x="8516" y="62080"/>
                    </a:cubicBezTo>
                    <a:cubicBezTo>
                      <a:pt x="8516" y="95309"/>
                      <a:pt x="35445" y="122240"/>
                      <a:pt x="68672" y="122240"/>
                    </a:cubicBezTo>
                    <a:cubicBezTo>
                      <a:pt x="101900" y="122240"/>
                      <a:pt x="128829" y="95309"/>
                      <a:pt x="128829" y="62080"/>
                    </a:cubicBezTo>
                    <a:cubicBezTo>
                      <a:pt x="128829" y="28850"/>
                      <a:pt x="101900" y="1920"/>
                      <a:pt x="68672" y="192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3" name="Freeform 392">
                <a:extLst>
                  <a:ext uri="{FF2B5EF4-FFF2-40B4-BE49-F238E27FC236}">
                    <a16:creationId xmlns:a16="http://schemas.microsoft.com/office/drawing/2014/main" id="{F75063A7-F646-D508-5412-399811DC28B7}"/>
                  </a:ext>
                </a:extLst>
              </p:cNvPr>
              <p:cNvSpPr/>
              <p:nvPr/>
            </p:nvSpPr>
            <p:spPr>
              <a:xfrm rot="-8100000" flipV="1">
                <a:off x="27216260" y="9237541"/>
                <a:ext cx="120312" cy="120320"/>
              </a:xfrm>
              <a:custGeom>
                <a:avLst/>
                <a:gdLst>
                  <a:gd name="connsiteX0" fmla="*/ 68721 w 120312"/>
                  <a:gd name="connsiteY0" fmla="*/ 2732 h 120320"/>
                  <a:gd name="connsiteX1" fmla="*/ 8564 w 120312"/>
                  <a:gd name="connsiteY1" fmla="*/ 62892 h 120320"/>
                  <a:gd name="connsiteX2" fmla="*/ 68721 w 120312"/>
                  <a:gd name="connsiteY2" fmla="*/ 123052 h 120320"/>
                  <a:gd name="connsiteX3" fmla="*/ 128877 w 120312"/>
                  <a:gd name="connsiteY3" fmla="*/ 62892 h 120320"/>
                  <a:gd name="connsiteX4" fmla="*/ 68721 w 120312"/>
                  <a:gd name="connsiteY4" fmla="*/ 273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721" y="2732"/>
                    </a:moveTo>
                    <a:cubicBezTo>
                      <a:pt x="35493" y="2722"/>
                      <a:pt x="8554" y="29663"/>
                      <a:pt x="8564" y="62892"/>
                    </a:cubicBezTo>
                    <a:cubicBezTo>
                      <a:pt x="8564" y="96121"/>
                      <a:pt x="35493" y="123052"/>
                      <a:pt x="68721" y="123052"/>
                    </a:cubicBezTo>
                    <a:cubicBezTo>
                      <a:pt x="101948" y="123052"/>
                      <a:pt x="128877" y="96121"/>
                      <a:pt x="128877" y="62892"/>
                    </a:cubicBezTo>
                    <a:cubicBezTo>
                      <a:pt x="128877" y="29663"/>
                      <a:pt x="101948" y="2722"/>
                      <a:pt x="68721" y="273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4" name="Freeform 393">
                <a:extLst>
                  <a:ext uri="{FF2B5EF4-FFF2-40B4-BE49-F238E27FC236}">
                    <a16:creationId xmlns:a16="http://schemas.microsoft.com/office/drawing/2014/main" id="{6DB94C50-AAA8-845B-8773-9378D280E95D}"/>
                  </a:ext>
                </a:extLst>
              </p:cNvPr>
              <p:cNvSpPr/>
              <p:nvPr/>
            </p:nvSpPr>
            <p:spPr>
              <a:xfrm rot="-8100023" flipV="1">
                <a:off x="27246409" y="9397972"/>
                <a:ext cx="120312" cy="120330"/>
              </a:xfrm>
              <a:custGeom>
                <a:avLst/>
                <a:gdLst>
                  <a:gd name="connsiteX0" fmla="*/ 68728 w 120312"/>
                  <a:gd name="connsiteY0" fmla="*/ 2800 h 120330"/>
                  <a:gd name="connsiteX1" fmla="*/ 8571 w 120312"/>
                  <a:gd name="connsiteY1" fmla="*/ 62971 h 120330"/>
                  <a:gd name="connsiteX2" fmla="*/ 68728 w 120312"/>
                  <a:gd name="connsiteY2" fmla="*/ 123131 h 120330"/>
                  <a:gd name="connsiteX3" fmla="*/ 128884 w 120312"/>
                  <a:gd name="connsiteY3" fmla="*/ 62960 h 120330"/>
                  <a:gd name="connsiteX4" fmla="*/ 68728 w 120312"/>
                  <a:gd name="connsiteY4" fmla="*/ 280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728" y="2800"/>
                    </a:moveTo>
                    <a:cubicBezTo>
                      <a:pt x="35500" y="2800"/>
                      <a:pt x="8571" y="29741"/>
                      <a:pt x="8571" y="62971"/>
                    </a:cubicBezTo>
                    <a:cubicBezTo>
                      <a:pt x="8571" y="96189"/>
                      <a:pt x="35500" y="123131"/>
                      <a:pt x="68728" y="123131"/>
                    </a:cubicBezTo>
                    <a:cubicBezTo>
                      <a:pt x="101955" y="123131"/>
                      <a:pt x="128884" y="96189"/>
                      <a:pt x="128884" y="62960"/>
                    </a:cubicBezTo>
                    <a:cubicBezTo>
                      <a:pt x="128884" y="29741"/>
                      <a:pt x="101955" y="2800"/>
                      <a:pt x="68728" y="280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5" name="Freeform 394">
                <a:extLst>
                  <a:ext uri="{FF2B5EF4-FFF2-40B4-BE49-F238E27FC236}">
                    <a16:creationId xmlns:a16="http://schemas.microsoft.com/office/drawing/2014/main" id="{EAD676AD-A620-6C4E-F3F1-2449DB39E793}"/>
                  </a:ext>
                </a:extLst>
              </p:cNvPr>
              <p:cNvSpPr/>
              <p:nvPr/>
            </p:nvSpPr>
            <p:spPr>
              <a:xfrm rot="-8100000" flipV="1">
                <a:off x="27083350" y="8580760"/>
                <a:ext cx="120312" cy="120330"/>
              </a:xfrm>
              <a:custGeom>
                <a:avLst/>
                <a:gdLst>
                  <a:gd name="connsiteX0" fmla="*/ 68690 w 120312"/>
                  <a:gd name="connsiteY0" fmla="*/ 2454 h 120330"/>
                  <a:gd name="connsiteX1" fmla="*/ 8533 w 120312"/>
                  <a:gd name="connsiteY1" fmla="*/ 62624 h 120330"/>
                  <a:gd name="connsiteX2" fmla="*/ 68690 w 120312"/>
                  <a:gd name="connsiteY2" fmla="*/ 122784 h 120330"/>
                  <a:gd name="connsiteX3" fmla="*/ 128846 w 120312"/>
                  <a:gd name="connsiteY3" fmla="*/ 62624 h 120330"/>
                  <a:gd name="connsiteX4" fmla="*/ 68690 w 120312"/>
                  <a:gd name="connsiteY4" fmla="*/ 245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90" y="2454"/>
                    </a:moveTo>
                    <a:cubicBezTo>
                      <a:pt x="35463" y="2454"/>
                      <a:pt x="8533" y="29395"/>
                      <a:pt x="8533" y="62624"/>
                    </a:cubicBezTo>
                    <a:cubicBezTo>
                      <a:pt x="8533" y="95843"/>
                      <a:pt x="35463" y="122784"/>
                      <a:pt x="68690" y="122784"/>
                    </a:cubicBezTo>
                    <a:cubicBezTo>
                      <a:pt x="101917" y="122784"/>
                      <a:pt x="128846" y="95843"/>
                      <a:pt x="128846" y="62624"/>
                    </a:cubicBezTo>
                    <a:cubicBezTo>
                      <a:pt x="128856" y="29395"/>
                      <a:pt x="101917" y="2454"/>
                      <a:pt x="68690" y="245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6" name="Freeform 395">
                <a:extLst>
                  <a:ext uri="{FF2B5EF4-FFF2-40B4-BE49-F238E27FC236}">
                    <a16:creationId xmlns:a16="http://schemas.microsoft.com/office/drawing/2014/main" id="{91FA0B79-D0FF-861E-26C5-AD1F9F380648}"/>
                  </a:ext>
                </a:extLst>
              </p:cNvPr>
              <p:cNvSpPr/>
              <p:nvPr/>
            </p:nvSpPr>
            <p:spPr>
              <a:xfrm rot="-8100000" flipV="1">
                <a:off x="27038413" y="8114497"/>
                <a:ext cx="120323" cy="120330"/>
              </a:xfrm>
              <a:custGeom>
                <a:avLst/>
                <a:gdLst>
                  <a:gd name="connsiteX0" fmla="*/ 68690 w 120323"/>
                  <a:gd name="connsiteY0" fmla="*/ 2256 h 120330"/>
                  <a:gd name="connsiteX1" fmla="*/ 8523 w 120323"/>
                  <a:gd name="connsiteY1" fmla="*/ 62416 h 120330"/>
                  <a:gd name="connsiteX2" fmla="*/ 68690 w 120323"/>
                  <a:gd name="connsiteY2" fmla="*/ 122587 h 120330"/>
                  <a:gd name="connsiteX3" fmla="*/ 128846 w 120323"/>
                  <a:gd name="connsiteY3" fmla="*/ 62416 h 120330"/>
                  <a:gd name="connsiteX4" fmla="*/ 68690 w 120323"/>
                  <a:gd name="connsiteY4" fmla="*/ 225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0" y="2256"/>
                    </a:moveTo>
                    <a:cubicBezTo>
                      <a:pt x="35463" y="2256"/>
                      <a:pt x="8523" y="29187"/>
                      <a:pt x="8523" y="62416"/>
                    </a:cubicBezTo>
                    <a:cubicBezTo>
                      <a:pt x="8523" y="95645"/>
                      <a:pt x="35463" y="122587"/>
                      <a:pt x="68690" y="122587"/>
                    </a:cubicBezTo>
                    <a:cubicBezTo>
                      <a:pt x="101906" y="122587"/>
                      <a:pt x="128846" y="95645"/>
                      <a:pt x="128846" y="62416"/>
                    </a:cubicBezTo>
                    <a:cubicBezTo>
                      <a:pt x="128846" y="29187"/>
                      <a:pt x="101906" y="2256"/>
                      <a:pt x="68690" y="225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7" name="Freeform 396">
                <a:extLst>
                  <a:ext uri="{FF2B5EF4-FFF2-40B4-BE49-F238E27FC236}">
                    <a16:creationId xmlns:a16="http://schemas.microsoft.com/office/drawing/2014/main" id="{FBC9138E-91DE-6650-BA14-D7C3BF396304}"/>
                  </a:ext>
                </a:extLst>
              </p:cNvPr>
              <p:cNvSpPr/>
              <p:nvPr/>
            </p:nvSpPr>
            <p:spPr>
              <a:xfrm rot="-8100000" flipV="1">
                <a:off x="26935548" y="7515373"/>
                <a:ext cx="120312" cy="120330"/>
              </a:xfrm>
              <a:custGeom>
                <a:avLst/>
                <a:gdLst>
                  <a:gd name="connsiteX0" fmla="*/ 68655 w 120312"/>
                  <a:gd name="connsiteY0" fmla="*/ 2002 h 120330"/>
                  <a:gd name="connsiteX1" fmla="*/ 8499 w 120312"/>
                  <a:gd name="connsiteY1" fmla="*/ 62173 h 120330"/>
                  <a:gd name="connsiteX2" fmla="*/ 68655 w 120312"/>
                  <a:gd name="connsiteY2" fmla="*/ 122333 h 120330"/>
                  <a:gd name="connsiteX3" fmla="*/ 128812 w 120312"/>
                  <a:gd name="connsiteY3" fmla="*/ 62173 h 120330"/>
                  <a:gd name="connsiteX4" fmla="*/ 68655 w 120312"/>
                  <a:gd name="connsiteY4" fmla="*/ 200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55" y="2002"/>
                    </a:moveTo>
                    <a:cubicBezTo>
                      <a:pt x="35428" y="2002"/>
                      <a:pt x="8499" y="28943"/>
                      <a:pt x="8499" y="62173"/>
                    </a:cubicBezTo>
                    <a:cubicBezTo>
                      <a:pt x="8499" y="95392"/>
                      <a:pt x="35428" y="122333"/>
                      <a:pt x="68655" y="122333"/>
                    </a:cubicBezTo>
                    <a:cubicBezTo>
                      <a:pt x="101882" y="122333"/>
                      <a:pt x="128812" y="95392"/>
                      <a:pt x="128812" y="62173"/>
                    </a:cubicBezTo>
                    <a:cubicBezTo>
                      <a:pt x="128812" y="28943"/>
                      <a:pt x="101882" y="2002"/>
                      <a:pt x="68655" y="200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8" name="Freeform 397">
                <a:extLst>
                  <a:ext uri="{FF2B5EF4-FFF2-40B4-BE49-F238E27FC236}">
                    <a16:creationId xmlns:a16="http://schemas.microsoft.com/office/drawing/2014/main" id="{75CB737B-FA50-46C9-7953-DB51CE81331D}"/>
                  </a:ext>
                </a:extLst>
              </p:cNvPr>
              <p:cNvSpPr/>
              <p:nvPr/>
            </p:nvSpPr>
            <p:spPr>
              <a:xfrm rot="-8100000" flipV="1">
                <a:off x="26934228" y="8479237"/>
                <a:ext cx="120323" cy="120320"/>
              </a:xfrm>
              <a:custGeom>
                <a:avLst/>
                <a:gdLst>
                  <a:gd name="connsiteX0" fmla="*/ 68655 w 120323"/>
                  <a:gd name="connsiteY0" fmla="*/ 2411 h 120320"/>
                  <a:gd name="connsiteX1" fmla="*/ 8499 w 120323"/>
                  <a:gd name="connsiteY1" fmla="*/ 62571 h 120320"/>
                  <a:gd name="connsiteX2" fmla="*/ 68655 w 120323"/>
                  <a:gd name="connsiteY2" fmla="*/ 122731 h 120320"/>
                  <a:gd name="connsiteX3" fmla="*/ 128822 w 120323"/>
                  <a:gd name="connsiteY3" fmla="*/ 62571 h 120320"/>
                  <a:gd name="connsiteX4" fmla="*/ 68655 w 120323"/>
                  <a:gd name="connsiteY4" fmla="*/ 241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55" y="2411"/>
                    </a:moveTo>
                    <a:cubicBezTo>
                      <a:pt x="35438" y="2411"/>
                      <a:pt x="8499" y="29341"/>
                      <a:pt x="8499" y="62571"/>
                    </a:cubicBezTo>
                    <a:cubicBezTo>
                      <a:pt x="8499" y="95800"/>
                      <a:pt x="35438" y="122731"/>
                      <a:pt x="68655" y="122731"/>
                    </a:cubicBezTo>
                    <a:cubicBezTo>
                      <a:pt x="101882" y="122731"/>
                      <a:pt x="128822" y="95800"/>
                      <a:pt x="128822" y="62571"/>
                    </a:cubicBezTo>
                    <a:cubicBezTo>
                      <a:pt x="128822" y="29341"/>
                      <a:pt x="101882" y="2411"/>
                      <a:pt x="68655" y="241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399" name="Freeform 398">
                <a:extLst>
                  <a:ext uri="{FF2B5EF4-FFF2-40B4-BE49-F238E27FC236}">
                    <a16:creationId xmlns:a16="http://schemas.microsoft.com/office/drawing/2014/main" id="{F5387877-484D-ABBC-C5D4-272454EAC588}"/>
                  </a:ext>
                </a:extLst>
              </p:cNvPr>
              <p:cNvSpPr/>
              <p:nvPr/>
            </p:nvSpPr>
            <p:spPr>
              <a:xfrm rot="-8100000" flipV="1">
                <a:off x="26830326" y="9208714"/>
                <a:ext cx="120312" cy="120320"/>
              </a:xfrm>
              <a:custGeom>
                <a:avLst/>
                <a:gdLst>
                  <a:gd name="connsiteX0" fmla="*/ 68631 w 120312"/>
                  <a:gd name="connsiteY0" fmla="*/ 2720 h 120320"/>
                  <a:gd name="connsiteX1" fmla="*/ 8475 w 120312"/>
                  <a:gd name="connsiteY1" fmla="*/ 62880 h 120320"/>
                  <a:gd name="connsiteX2" fmla="*/ 68631 w 120312"/>
                  <a:gd name="connsiteY2" fmla="*/ 123040 h 120320"/>
                  <a:gd name="connsiteX3" fmla="*/ 128787 w 120312"/>
                  <a:gd name="connsiteY3" fmla="*/ 62880 h 120320"/>
                  <a:gd name="connsiteX4" fmla="*/ 68631 w 120312"/>
                  <a:gd name="connsiteY4" fmla="*/ 272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31" y="2720"/>
                    </a:moveTo>
                    <a:cubicBezTo>
                      <a:pt x="35403" y="2720"/>
                      <a:pt x="8475" y="29651"/>
                      <a:pt x="8475" y="62880"/>
                    </a:cubicBezTo>
                    <a:cubicBezTo>
                      <a:pt x="8475" y="96109"/>
                      <a:pt x="35403" y="123040"/>
                      <a:pt x="68631" y="123040"/>
                    </a:cubicBezTo>
                    <a:cubicBezTo>
                      <a:pt x="101858" y="123040"/>
                      <a:pt x="128787" y="96109"/>
                      <a:pt x="128787" y="62880"/>
                    </a:cubicBezTo>
                    <a:cubicBezTo>
                      <a:pt x="128787" y="29651"/>
                      <a:pt x="101858" y="2720"/>
                      <a:pt x="68631" y="272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0" name="Freeform 399">
                <a:extLst>
                  <a:ext uri="{FF2B5EF4-FFF2-40B4-BE49-F238E27FC236}">
                    <a16:creationId xmlns:a16="http://schemas.microsoft.com/office/drawing/2014/main" id="{7C0A2A59-E6A8-2670-F4F0-B68433782EAE}"/>
                  </a:ext>
                </a:extLst>
              </p:cNvPr>
              <p:cNvSpPr/>
              <p:nvPr/>
            </p:nvSpPr>
            <p:spPr>
              <a:xfrm rot="-8099977" flipV="1">
                <a:off x="26905412" y="7972858"/>
                <a:ext cx="120312" cy="120330"/>
              </a:xfrm>
              <a:custGeom>
                <a:avLst/>
                <a:gdLst>
                  <a:gd name="connsiteX0" fmla="*/ 68648 w 120312"/>
                  <a:gd name="connsiteY0" fmla="*/ 2196 h 120330"/>
                  <a:gd name="connsiteX1" fmla="*/ 8492 w 120312"/>
                  <a:gd name="connsiteY1" fmla="*/ 62356 h 120330"/>
                  <a:gd name="connsiteX2" fmla="*/ 68648 w 120312"/>
                  <a:gd name="connsiteY2" fmla="*/ 122527 h 120330"/>
                  <a:gd name="connsiteX3" fmla="*/ 128805 w 120312"/>
                  <a:gd name="connsiteY3" fmla="*/ 62367 h 120330"/>
                  <a:gd name="connsiteX4" fmla="*/ 68648 w 120312"/>
                  <a:gd name="connsiteY4" fmla="*/ 219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48" y="2196"/>
                    </a:moveTo>
                    <a:cubicBezTo>
                      <a:pt x="35421" y="2196"/>
                      <a:pt x="8492" y="29138"/>
                      <a:pt x="8492" y="62356"/>
                    </a:cubicBezTo>
                    <a:cubicBezTo>
                      <a:pt x="8492" y="95585"/>
                      <a:pt x="35421" y="122527"/>
                      <a:pt x="68648" y="122527"/>
                    </a:cubicBezTo>
                    <a:cubicBezTo>
                      <a:pt x="101875" y="122527"/>
                      <a:pt x="128805" y="95585"/>
                      <a:pt x="128805" y="62367"/>
                    </a:cubicBezTo>
                    <a:cubicBezTo>
                      <a:pt x="128805" y="29138"/>
                      <a:pt x="101875" y="2196"/>
                      <a:pt x="68648" y="219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1" name="Freeform 400">
                <a:extLst>
                  <a:ext uri="{FF2B5EF4-FFF2-40B4-BE49-F238E27FC236}">
                    <a16:creationId xmlns:a16="http://schemas.microsoft.com/office/drawing/2014/main" id="{530E99B0-EA8C-5CB0-3CF5-3EB0B32A4816}"/>
                  </a:ext>
                </a:extLst>
              </p:cNvPr>
              <p:cNvSpPr/>
              <p:nvPr/>
            </p:nvSpPr>
            <p:spPr>
              <a:xfrm rot="-8100000" flipV="1">
                <a:off x="26919207" y="9276395"/>
                <a:ext cx="120312" cy="120320"/>
              </a:xfrm>
              <a:custGeom>
                <a:avLst/>
                <a:gdLst>
                  <a:gd name="connsiteX0" fmla="*/ 68651 w 120312"/>
                  <a:gd name="connsiteY0" fmla="*/ 2749 h 120320"/>
                  <a:gd name="connsiteX1" fmla="*/ 8495 w 120312"/>
                  <a:gd name="connsiteY1" fmla="*/ 62909 h 120320"/>
                  <a:gd name="connsiteX2" fmla="*/ 68651 w 120312"/>
                  <a:gd name="connsiteY2" fmla="*/ 123069 h 120320"/>
                  <a:gd name="connsiteX3" fmla="*/ 128808 w 120312"/>
                  <a:gd name="connsiteY3" fmla="*/ 62909 h 120320"/>
                  <a:gd name="connsiteX4" fmla="*/ 68651 w 120312"/>
                  <a:gd name="connsiteY4" fmla="*/ 274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51" y="2749"/>
                    </a:moveTo>
                    <a:cubicBezTo>
                      <a:pt x="35424" y="2749"/>
                      <a:pt x="8495" y="29679"/>
                      <a:pt x="8495" y="62909"/>
                    </a:cubicBezTo>
                    <a:cubicBezTo>
                      <a:pt x="8495" y="96138"/>
                      <a:pt x="35424" y="123069"/>
                      <a:pt x="68651" y="123069"/>
                    </a:cubicBezTo>
                    <a:cubicBezTo>
                      <a:pt x="101879" y="123069"/>
                      <a:pt x="128808" y="96138"/>
                      <a:pt x="128808" y="62909"/>
                    </a:cubicBezTo>
                    <a:cubicBezTo>
                      <a:pt x="128808" y="29679"/>
                      <a:pt x="101879" y="2749"/>
                      <a:pt x="68651" y="274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2" name="Freeform 401">
                <a:extLst>
                  <a:ext uri="{FF2B5EF4-FFF2-40B4-BE49-F238E27FC236}">
                    <a16:creationId xmlns:a16="http://schemas.microsoft.com/office/drawing/2014/main" id="{12439364-FD5B-5D2E-11AF-952D7314B478}"/>
                  </a:ext>
                </a:extLst>
              </p:cNvPr>
              <p:cNvSpPr/>
              <p:nvPr/>
            </p:nvSpPr>
            <p:spPr>
              <a:xfrm rot="-8100000" flipV="1">
                <a:off x="26978111" y="8195966"/>
                <a:ext cx="120323" cy="120330"/>
              </a:xfrm>
              <a:custGeom>
                <a:avLst/>
                <a:gdLst>
                  <a:gd name="connsiteX0" fmla="*/ 68665 w 120323"/>
                  <a:gd name="connsiteY0" fmla="*/ 2291 h 120330"/>
                  <a:gd name="connsiteX1" fmla="*/ 8509 w 120323"/>
                  <a:gd name="connsiteY1" fmla="*/ 62451 h 120330"/>
                  <a:gd name="connsiteX2" fmla="*/ 68665 w 120323"/>
                  <a:gd name="connsiteY2" fmla="*/ 122621 h 120330"/>
                  <a:gd name="connsiteX3" fmla="*/ 128832 w 120323"/>
                  <a:gd name="connsiteY3" fmla="*/ 62451 h 120330"/>
                  <a:gd name="connsiteX4" fmla="*/ 68665 w 120323"/>
                  <a:gd name="connsiteY4" fmla="*/ 229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65" y="2291"/>
                    </a:moveTo>
                    <a:cubicBezTo>
                      <a:pt x="35449" y="2291"/>
                      <a:pt x="8509" y="29232"/>
                      <a:pt x="8509" y="62451"/>
                    </a:cubicBezTo>
                    <a:cubicBezTo>
                      <a:pt x="8509" y="95680"/>
                      <a:pt x="35438" y="122621"/>
                      <a:pt x="68665" y="122621"/>
                    </a:cubicBezTo>
                    <a:cubicBezTo>
                      <a:pt x="101892" y="122621"/>
                      <a:pt x="128832" y="95680"/>
                      <a:pt x="128832" y="62451"/>
                    </a:cubicBezTo>
                    <a:cubicBezTo>
                      <a:pt x="128832" y="29232"/>
                      <a:pt x="101892" y="2291"/>
                      <a:pt x="68665" y="22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3" name="Freeform 402">
                <a:extLst>
                  <a:ext uri="{FF2B5EF4-FFF2-40B4-BE49-F238E27FC236}">
                    <a16:creationId xmlns:a16="http://schemas.microsoft.com/office/drawing/2014/main" id="{34952837-3B07-3BF5-0B2B-36AE17B553B3}"/>
                  </a:ext>
                </a:extLst>
              </p:cNvPr>
              <p:cNvSpPr/>
              <p:nvPr/>
            </p:nvSpPr>
            <p:spPr>
              <a:xfrm rot="-8100000" flipV="1">
                <a:off x="26875330" y="8352637"/>
                <a:ext cx="120312" cy="120330"/>
              </a:xfrm>
              <a:custGeom>
                <a:avLst/>
                <a:gdLst>
                  <a:gd name="connsiteX0" fmla="*/ 68641 w 120312"/>
                  <a:gd name="connsiteY0" fmla="*/ 2357 h 120330"/>
                  <a:gd name="connsiteX1" fmla="*/ 8485 w 120312"/>
                  <a:gd name="connsiteY1" fmla="*/ 62527 h 120330"/>
                  <a:gd name="connsiteX2" fmla="*/ 68641 w 120312"/>
                  <a:gd name="connsiteY2" fmla="*/ 122687 h 120330"/>
                  <a:gd name="connsiteX3" fmla="*/ 128798 w 120312"/>
                  <a:gd name="connsiteY3" fmla="*/ 62527 h 120330"/>
                  <a:gd name="connsiteX4" fmla="*/ 68641 w 120312"/>
                  <a:gd name="connsiteY4" fmla="*/ 235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41" y="2357"/>
                    </a:moveTo>
                    <a:cubicBezTo>
                      <a:pt x="35414" y="2357"/>
                      <a:pt x="8485" y="29298"/>
                      <a:pt x="8485" y="62527"/>
                    </a:cubicBezTo>
                    <a:cubicBezTo>
                      <a:pt x="8485" y="95746"/>
                      <a:pt x="35414" y="122687"/>
                      <a:pt x="68641" y="122687"/>
                    </a:cubicBezTo>
                    <a:cubicBezTo>
                      <a:pt x="101868" y="122687"/>
                      <a:pt x="128798" y="95746"/>
                      <a:pt x="128798" y="62527"/>
                    </a:cubicBezTo>
                    <a:cubicBezTo>
                      <a:pt x="128798" y="29298"/>
                      <a:pt x="101868" y="2357"/>
                      <a:pt x="68641" y="235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4" name="Freeform 403">
                <a:extLst>
                  <a:ext uri="{FF2B5EF4-FFF2-40B4-BE49-F238E27FC236}">
                    <a16:creationId xmlns:a16="http://schemas.microsoft.com/office/drawing/2014/main" id="{EC2A5655-A710-9A03-6ED5-BFAC172FB214}"/>
                  </a:ext>
                </a:extLst>
              </p:cNvPr>
              <p:cNvSpPr/>
              <p:nvPr/>
            </p:nvSpPr>
            <p:spPr>
              <a:xfrm rot="-8100000" flipV="1">
                <a:off x="26934196" y="8410302"/>
                <a:ext cx="120323" cy="120320"/>
              </a:xfrm>
              <a:custGeom>
                <a:avLst/>
                <a:gdLst>
                  <a:gd name="connsiteX0" fmla="*/ 68655 w 120323"/>
                  <a:gd name="connsiteY0" fmla="*/ 2382 h 120320"/>
                  <a:gd name="connsiteX1" fmla="*/ 8499 w 120323"/>
                  <a:gd name="connsiteY1" fmla="*/ 62542 h 120320"/>
                  <a:gd name="connsiteX2" fmla="*/ 68655 w 120323"/>
                  <a:gd name="connsiteY2" fmla="*/ 122702 h 120320"/>
                  <a:gd name="connsiteX3" fmla="*/ 128822 w 120323"/>
                  <a:gd name="connsiteY3" fmla="*/ 62542 h 120320"/>
                  <a:gd name="connsiteX4" fmla="*/ 68655 w 120323"/>
                  <a:gd name="connsiteY4" fmla="*/ 238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55" y="2382"/>
                    </a:moveTo>
                    <a:cubicBezTo>
                      <a:pt x="35438" y="2382"/>
                      <a:pt x="8499" y="29312"/>
                      <a:pt x="8499" y="62542"/>
                    </a:cubicBezTo>
                    <a:cubicBezTo>
                      <a:pt x="8499" y="95771"/>
                      <a:pt x="35438" y="122702"/>
                      <a:pt x="68655" y="122702"/>
                    </a:cubicBezTo>
                    <a:cubicBezTo>
                      <a:pt x="101882" y="122702"/>
                      <a:pt x="128822" y="95771"/>
                      <a:pt x="128822" y="62542"/>
                    </a:cubicBezTo>
                    <a:cubicBezTo>
                      <a:pt x="128822" y="29312"/>
                      <a:pt x="101882" y="2382"/>
                      <a:pt x="68655" y="238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5" name="Freeform 404">
                <a:extLst>
                  <a:ext uri="{FF2B5EF4-FFF2-40B4-BE49-F238E27FC236}">
                    <a16:creationId xmlns:a16="http://schemas.microsoft.com/office/drawing/2014/main" id="{7D2C3CF8-A76A-2B74-6E35-D4FB42B1B5BF}"/>
                  </a:ext>
                </a:extLst>
              </p:cNvPr>
              <p:cNvSpPr/>
              <p:nvPr/>
            </p:nvSpPr>
            <p:spPr>
              <a:xfrm rot="-8099977" flipV="1">
                <a:off x="27157270" y="9223745"/>
                <a:ext cx="120322" cy="120330"/>
              </a:xfrm>
              <a:custGeom>
                <a:avLst/>
                <a:gdLst>
                  <a:gd name="connsiteX0" fmla="*/ 68707 w 120322"/>
                  <a:gd name="connsiteY0" fmla="*/ 2726 h 120330"/>
                  <a:gd name="connsiteX1" fmla="*/ 8551 w 120322"/>
                  <a:gd name="connsiteY1" fmla="*/ 62886 h 120330"/>
                  <a:gd name="connsiteX2" fmla="*/ 68707 w 120322"/>
                  <a:gd name="connsiteY2" fmla="*/ 123057 h 120330"/>
                  <a:gd name="connsiteX3" fmla="*/ 128873 w 120322"/>
                  <a:gd name="connsiteY3" fmla="*/ 62896 h 120330"/>
                  <a:gd name="connsiteX4" fmla="*/ 68707 w 120322"/>
                  <a:gd name="connsiteY4" fmla="*/ 272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707" y="2726"/>
                    </a:moveTo>
                    <a:cubicBezTo>
                      <a:pt x="35490" y="2726"/>
                      <a:pt x="8551" y="29667"/>
                      <a:pt x="8551" y="62886"/>
                    </a:cubicBezTo>
                    <a:cubicBezTo>
                      <a:pt x="8551" y="96115"/>
                      <a:pt x="35480" y="123057"/>
                      <a:pt x="68707" y="123057"/>
                    </a:cubicBezTo>
                    <a:cubicBezTo>
                      <a:pt x="101934" y="123057"/>
                      <a:pt x="128873" y="96115"/>
                      <a:pt x="128873" y="62896"/>
                    </a:cubicBezTo>
                    <a:cubicBezTo>
                      <a:pt x="128873" y="29667"/>
                      <a:pt x="101934" y="2726"/>
                      <a:pt x="68707" y="272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6" name="Freeform 405">
                <a:extLst>
                  <a:ext uri="{FF2B5EF4-FFF2-40B4-BE49-F238E27FC236}">
                    <a16:creationId xmlns:a16="http://schemas.microsoft.com/office/drawing/2014/main" id="{4F49F053-46B6-4C71-AB72-97D5A853A69E}"/>
                  </a:ext>
                </a:extLst>
              </p:cNvPr>
              <p:cNvSpPr/>
              <p:nvPr/>
            </p:nvSpPr>
            <p:spPr>
              <a:xfrm rot="-8100000" flipV="1">
                <a:off x="26889087" y="8209754"/>
                <a:ext cx="120323" cy="120330"/>
              </a:xfrm>
              <a:custGeom>
                <a:avLst/>
                <a:gdLst>
                  <a:gd name="connsiteX0" fmla="*/ 68655 w 120323"/>
                  <a:gd name="connsiteY0" fmla="*/ 2297 h 120330"/>
                  <a:gd name="connsiteX1" fmla="*/ 8488 w 120323"/>
                  <a:gd name="connsiteY1" fmla="*/ 62467 h 120330"/>
                  <a:gd name="connsiteX2" fmla="*/ 68655 w 120323"/>
                  <a:gd name="connsiteY2" fmla="*/ 122627 h 120330"/>
                  <a:gd name="connsiteX3" fmla="*/ 128811 w 120323"/>
                  <a:gd name="connsiteY3" fmla="*/ 62467 h 120330"/>
                  <a:gd name="connsiteX4" fmla="*/ 68655 w 120323"/>
                  <a:gd name="connsiteY4" fmla="*/ 229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55" y="2297"/>
                    </a:moveTo>
                    <a:cubicBezTo>
                      <a:pt x="35428" y="2297"/>
                      <a:pt x="8488" y="29238"/>
                      <a:pt x="8488" y="62467"/>
                    </a:cubicBezTo>
                    <a:cubicBezTo>
                      <a:pt x="8488" y="95686"/>
                      <a:pt x="35428" y="122627"/>
                      <a:pt x="68655" y="122627"/>
                    </a:cubicBezTo>
                    <a:cubicBezTo>
                      <a:pt x="101872" y="122627"/>
                      <a:pt x="128811" y="95686"/>
                      <a:pt x="128811" y="62467"/>
                    </a:cubicBezTo>
                    <a:cubicBezTo>
                      <a:pt x="128811" y="29238"/>
                      <a:pt x="101872" y="2297"/>
                      <a:pt x="68655" y="229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7" name="Freeform 406">
                <a:extLst>
                  <a:ext uri="{FF2B5EF4-FFF2-40B4-BE49-F238E27FC236}">
                    <a16:creationId xmlns:a16="http://schemas.microsoft.com/office/drawing/2014/main" id="{2CE4F7D3-C8F0-287C-1C4E-40AA4E457E79}"/>
                  </a:ext>
                </a:extLst>
              </p:cNvPr>
              <p:cNvSpPr/>
              <p:nvPr/>
            </p:nvSpPr>
            <p:spPr>
              <a:xfrm rot="-8100000" flipV="1">
                <a:off x="26949351" y="8714873"/>
                <a:ext cx="120312" cy="120320"/>
              </a:xfrm>
              <a:custGeom>
                <a:avLst/>
                <a:gdLst>
                  <a:gd name="connsiteX0" fmla="*/ 68659 w 120312"/>
                  <a:gd name="connsiteY0" fmla="*/ 2511 h 120320"/>
                  <a:gd name="connsiteX1" fmla="*/ 8502 w 120312"/>
                  <a:gd name="connsiteY1" fmla="*/ 62671 h 120320"/>
                  <a:gd name="connsiteX2" fmla="*/ 68659 w 120312"/>
                  <a:gd name="connsiteY2" fmla="*/ 122831 h 120320"/>
                  <a:gd name="connsiteX3" fmla="*/ 128815 w 120312"/>
                  <a:gd name="connsiteY3" fmla="*/ 62671 h 120320"/>
                  <a:gd name="connsiteX4" fmla="*/ 68659 w 120312"/>
                  <a:gd name="connsiteY4" fmla="*/ 251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59" y="2511"/>
                    </a:moveTo>
                    <a:cubicBezTo>
                      <a:pt x="35431" y="2511"/>
                      <a:pt x="8502" y="29441"/>
                      <a:pt x="8502" y="62671"/>
                    </a:cubicBezTo>
                    <a:cubicBezTo>
                      <a:pt x="8502" y="95900"/>
                      <a:pt x="35431" y="122831"/>
                      <a:pt x="68659" y="122831"/>
                    </a:cubicBezTo>
                    <a:cubicBezTo>
                      <a:pt x="101886" y="122841"/>
                      <a:pt x="128815" y="95900"/>
                      <a:pt x="128815" y="62671"/>
                    </a:cubicBezTo>
                    <a:cubicBezTo>
                      <a:pt x="128815" y="29441"/>
                      <a:pt x="101886" y="2511"/>
                      <a:pt x="68659" y="251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8" name="Freeform 407">
                <a:extLst>
                  <a:ext uri="{FF2B5EF4-FFF2-40B4-BE49-F238E27FC236}">
                    <a16:creationId xmlns:a16="http://schemas.microsoft.com/office/drawing/2014/main" id="{5F8FB9AB-EE28-EDAD-EBF0-922ADAD75D20}"/>
                  </a:ext>
                </a:extLst>
              </p:cNvPr>
              <p:cNvSpPr/>
              <p:nvPr/>
            </p:nvSpPr>
            <p:spPr>
              <a:xfrm rot="-8099977" flipV="1">
                <a:off x="27053341" y="9058298"/>
                <a:ext cx="120312" cy="120330"/>
              </a:xfrm>
              <a:custGeom>
                <a:avLst/>
                <a:gdLst>
                  <a:gd name="connsiteX0" fmla="*/ 68683 w 120312"/>
                  <a:gd name="connsiteY0" fmla="*/ 2656 h 120330"/>
                  <a:gd name="connsiteX1" fmla="*/ 8526 w 120312"/>
                  <a:gd name="connsiteY1" fmla="*/ 62827 h 120330"/>
                  <a:gd name="connsiteX2" fmla="*/ 68683 w 120312"/>
                  <a:gd name="connsiteY2" fmla="*/ 122987 h 120330"/>
                  <a:gd name="connsiteX3" fmla="*/ 128839 w 120312"/>
                  <a:gd name="connsiteY3" fmla="*/ 62827 h 120330"/>
                  <a:gd name="connsiteX4" fmla="*/ 68683 w 120312"/>
                  <a:gd name="connsiteY4" fmla="*/ 265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83" y="2656"/>
                    </a:moveTo>
                    <a:cubicBezTo>
                      <a:pt x="35456" y="2656"/>
                      <a:pt x="8526" y="29597"/>
                      <a:pt x="8526" y="62827"/>
                    </a:cubicBezTo>
                    <a:cubicBezTo>
                      <a:pt x="8526" y="96045"/>
                      <a:pt x="35456" y="122987"/>
                      <a:pt x="68683" y="122987"/>
                    </a:cubicBezTo>
                    <a:cubicBezTo>
                      <a:pt x="101910" y="122987"/>
                      <a:pt x="128839" y="96045"/>
                      <a:pt x="128839" y="62827"/>
                    </a:cubicBezTo>
                    <a:cubicBezTo>
                      <a:pt x="128839" y="29597"/>
                      <a:pt x="101910" y="2656"/>
                      <a:pt x="68683" y="265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09" name="Freeform 408">
                <a:extLst>
                  <a:ext uri="{FF2B5EF4-FFF2-40B4-BE49-F238E27FC236}">
                    <a16:creationId xmlns:a16="http://schemas.microsoft.com/office/drawing/2014/main" id="{E68BE67A-B145-5AE2-C7BD-9181ADDF427E}"/>
                  </a:ext>
                </a:extLst>
              </p:cNvPr>
              <p:cNvSpPr/>
              <p:nvPr/>
            </p:nvSpPr>
            <p:spPr>
              <a:xfrm rot="-8100023" flipV="1">
                <a:off x="26830254" y="8751229"/>
                <a:ext cx="120312" cy="120320"/>
              </a:xfrm>
              <a:custGeom>
                <a:avLst/>
                <a:gdLst>
                  <a:gd name="connsiteX0" fmla="*/ 68631 w 120312"/>
                  <a:gd name="connsiteY0" fmla="*/ 2526 h 120320"/>
                  <a:gd name="connsiteX1" fmla="*/ 8475 w 120312"/>
                  <a:gd name="connsiteY1" fmla="*/ 62686 h 120320"/>
                  <a:gd name="connsiteX2" fmla="*/ 68631 w 120312"/>
                  <a:gd name="connsiteY2" fmla="*/ 122846 h 120320"/>
                  <a:gd name="connsiteX3" fmla="*/ 128787 w 120312"/>
                  <a:gd name="connsiteY3" fmla="*/ 62686 h 120320"/>
                  <a:gd name="connsiteX4" fmla="*/ 68631 w 120312"/>
                  <a:gd name="connsiteY4" fmla="*/ 252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31" y="2526"/>
                    </a:moveTo>
                    <a:cubicBezTo>
                      <a:pt x="35403" y="2526"/>
                      <a:pt x="8475" y="29457"/>
                      <a:pt x="8475" y="62686"/>
                    </a:cubicBezTo>
                    <a:cubicBezTo>
                      <a:pt x="8475" y="95915"/>
                      <a:pt x="35403" y="122846"/>
                      <a:pt x="68631" y="122846"/>
                    </a:cubicBezTo>
                    <a:cubicBezTo>
                      <a:pt x="101858" y="122846"/>
                      <a:pt x="128787" y="95915"/>
                      <a:pt x="128787" y="62686"/>
                    </a:cubicBezTo>
                    <a:cubicBezTo>
                      <a:pt x="128787" y="29457"/>
                      <a:pt x="101858" y="2526"/>
                      <a:pt x="68631" y="252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0" name="Freeform 409">
                <a:extLst>
                  <a:ext uri="{FF2B5EF4-FFF2-40B4-BE49-F238E27FC236}">
                    <a16:creationId xmlns:a16="http://schemas.microsoft.com/office/drawing/2014/main" id="{B5C3F392-C8ED-D307-F178-D0C1ACF73065}"/>
                  </a:ext>
                </a:extLst>
              </p:cNvPr>
              <p:cNvSpPr/>
              <p:nvPr/>
            </p:nvSpPr>
            <p:spPr>
              <a:xfrm rot="-8100023" flipV="1">
                <a:off x="26994372" y="7882620"/>
                <a:ext cx="120323" cy="120330"/>
              </a:xfrm>
              <a:custGeom>
                <a:avLst/>
                <a:gdLst>
                  <a:gd name="connsiteX0" fmla="*/ 68680 w 120323"/>
                  <a:gd name="connsiteY0" fmla="*/ 2158 h 120330"/>
                  <a:gd name="connsiteX1" fmla="*/ 8513 w 120323"/>
                  <a:gd name="connsiteY1" fmla="*/ 62329 h 120330"/>
                  <a:gd name="connsiteX2" fmla="*/ 68680 w 120323"/>
                  <a:gd name="connsiteY2" fmla="*/ 122489 h 120330"/>
                  <a:gd name="connsiteX3" fmla="*/ 128836 w 120323"/>
                  <a:gd name="connsiteY3" fmla="*/ 62329 h 120330"/>
                  <a:gd name="connsiteX4" fmla="*/ 68680 w 120323"/>
                  <a:gd name="connsiteY4" fmla="*/ 215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80" y="2158"/>
                    </a:moveTo>
                    <a:cubicBezTo>
                      <a:pt x="35452" y="2169"/>
                      <a:pt x="8513" y="29099"/>
                      <a:pt x="8513" y="62329"/>
                    </a:cubicBezTo>
                    <a:cubicBezTo>
                      <a:pt x="8513" y="95558"/>
                      <a:pt x="35452" y="122489"/>
                      <a:pt x="68680" y="122489"/>
                    </a:cubicBezTo>
                    <a:cubicBezTo>
                      <a:pt x="101896" y="122489"/>
                      <a:pt x="128836" y="95558"/>
                      <a:pt x="128836" y="62329"/>
                    </a:cubicBezTo>
                    <a:cubicBezTo>
                      <a:pt x="128836" y="29099"/>
                      <a:pt x="101896" y="2158"/>
                      <a:pt x="68680" y="215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1" name="Freeform 410">
                <a:extLst>
                  <a:ext uri="{FF2B5EF4-FFF2-40B4-BE49-F238E27FC236}">
                    <a16:creationId xmlns:a16="http://schemas.microsoft.com/office/drawing/2014/main" id="{267180A5-EB1B-097E-3C41-612FA3C77032}"/>
                  </a:ext>
                </a:extLst>
              </p:cNvPr>
              <p:cNvSpPr/>
              <p:nvPr/>
            </p:nvSpPr>
            <p:spPr>
              <a:xfrm rot="-8100000" flipV="1">
                <a:off x="26934342" y="7969106"/>
                <a:ext cx="120323" cy="120320"/>
              </a:xfrm>
              <a:custGeom>
                <a:avLst/>
                <a:gdLst>
                  <a:gd name="connsiteX0" fmla="*/ 68655 w 120323"/>
                  <a:gd name="connsiteY0" fmla="*/ 2195 h 120320"/>
                  <a:gd name="connsiteX1" fmla="*/ 8499 w 120323"/>
                  <a:gd name="connsiteY1" fmla="*/ 62355 h 120320"/>
                  <a:gd name="connsiteX2" fmla="*/ 68655 w 120323"/>
                  <a:gd name="connsiteY2" fmla="*/ 122515 h 120320"/>
                  <a:gd name="connsiteX3" fmla="*/ 128822 w 120323"/>
                  <a:gd name="connsiteY3" fmla="*/ 62355 h 120320"/>
                  <a:gd name="connsiteX4" fmla="*/ 68655 w 120323"/>
                  <a:gd name="connsiteY4" fmla="*/ 219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55" y="2195"/>
                    </a:moveTo>
                    <a:cubicBezTo>
                      <a:pt x="35438" y="2195"/>
                      <a:pt x="8499" y="29125"/>
                      <a:pt x="8499" y="62355"/>
                    </a:cubicBezTo>
                    <a:cubicBezTo>
                      <a:pt x="8499" y="95584"/>
                      <a:pt x="35438" y="122515"/>
                      <a:pt x="68655" y="122515"/>
                    </a:cubicBezTo>
                    <a:cubicBezTo>
                      <a:pt x="101882" y="122515"/>
                      <a:pt x="128822" y="95584"/>
                      <a:pt x="128822" y="62355"/>
                    </a:cubicBezTo>
                    <a:cubicBezTo>
                      <a:pt x="128822" y="29125"/>
                      <a:pt x="101882" y="2195"/>
                      <a:pt x="68655" y="219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2" name="Freeform 411">
                <a:extLst>
                  <a:ext uri="{FF2B5EF4-FFF2-40B4-BE49-F238E27FC236}">
                    <a16:creationId xmlns:a16="http://schemas.microsoft.com/office/drawing/2014/main" id="{EFE05649-0AEF-641A-11CF-7FD757F74BAD}"/>
                  </a:ext>
                </a:extLst>
              </p:cNvPr>
              <p:cNvSpPr/>
              <p:nvPr/>
            </p:nvSpPr>
            <p:spPr>
              <a:xfrm rot="-8100023" flipV="1">
                <a:off x="27231221" y="8896615"/>
                <a:ext cx="120323" cy="120330"/>
              </a:xfrm>
              <a:custGeom>
                <a:avLst/>
                <a:gdLst>
                  <a:gd name="connsiteX0" fmla="*/ 68724 w 120323"/>
                  <a:gd name="connsiteY0" fmla="*/ 2588 h 120330"/>
                  <a:gd name="connsiteX1" fmla="*/ 8568 w 120323"/>
                  <a:gd name="connsiteY1" fmla="*/ 62758 h 120330"/>
                  <a:gd name="connsiteX2" fmla="*/ 68724 w 120323"/>
                  <a:gd name="connsiteY2" fmla="*/ 122918 h 120330"/>
                  <a:gd name="connsiteX3" fmla="*/ 128891 w 120323"/>
                  <a:gd name="connsiteY3" fmla="*/ 62758 h 120330"/>
                  <a:gd name="connsiteX4" fmla="*/ 68724 w 120323"/>
                  <a:gd name="connsiteY4" fmla="*/ 258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724" y="2588"/>
                    </a:moveTo>
                    <a:cubicBezTo>
                      <a:pt x="35507" y="2588"/>
                      <a:pt x="8568" y="29529"/>
                      <a:pt x="8568" y="62758"/>
                    </a:cubicBezTo>
                    <a:cubicBezTo>
                      <a:pt x="8568" y="95977"/>
                      <a:pt x="35507" y="122918"/>
                      <a:pt x="68724" y="122918"/>
                    </a:cubicBezTo>
                    <a:cubicBezTo>
                      <a:pt x="101951" y="122918"/>
                      <a:pt x="128891" y="95977"/>
                      <a:pt x="128891" y="62758"/>
                    </a:cubicBezTo>
                    <a:cubicBezTo>
                      <a:pt x="128891" y="29529"/>
                      <a:pt x="101951" y="2588"/>
                      <a:pt x="68724" y="258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3" name="Freeform 412">
                <a:extLst>
                  <a:ext uri="{FF2B5EF4-FFF2-40B4-BE49-F238E27FC236}">
                    <a16:creationId xmlns:a16="http://schemas.microsoft.com/office/drawing/2014/main" id="{E9FE0255-F5BD-CB56-38F9-B13FE3BEC83C}"/>
                  </a:ext>
                </a:extLst>
              </p:cNvPr>
              <p:cNvSpPr/>
              <p:nvPr/>
            </p:nvSpPr>
            <p:spPr>
              <a:xfrm rot="-8100000" flipV="1">
                <a:off x="27098402" y="9208712"/>
                <a:ext cx="120312" cy="120320"/>
              </a:xfrm>
              <a:custGeom>
                <a:avLst/>
                <a:gdLst>
                  <a:gd name="connsiteX0" fmla="*/ 68693 w 120312"/>
                  <a:gd name="connsiteY0" fmla="*/ 2720 h 120320"/>
                  <a:gd name="connsiteX1" fmla="*/ 8537 w 120312"/>
                  <a:gd name="connsiteY1" fmla="*/ 62880 h 120320"/>
                  <a:gd name="connsiteX2" fmla="*/ 68693 w 120312"/>
                  <a:gd name="connsiteY2" fmla="*/ 123040 h 120320"/>
                  <a:gd name="connsiteX3" fmla="*/ 128849 w 120312"/>
                  <a:gd name="connsiteY3" fmla="*/ 62880 h 120320"/>
                  <a:gd name="connsiteX4" fmla="*/ 68693 w 120312"/>
                  <a:gd name="connsiteY4" fmla="*/ 272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93" y="2720"/>
                    </a:moveTo>
                    <a:cubicBezTo>
                      <a:pt x="35466" y="2720"/>
                      <a:pt x="8537" y="29651"/>
                      <a:pt x="8537" y="62880"/>
                    </a:cubicBezTo>
                    <a:cubicBezTo>
                      <a:pt x="8526" y="96109"/>
                      <a:pt x="35466" y="123040"/>
                      <a:pt x="68693" y="123040"/>
                    </a:cubicBezTo>
                    <a:cubicBezTo>
                      <a:pt x="101920" y="123040"/>
                      <a:pt x="128849" y="96109"/>
                      <a:pt x="128849" y="62880"/>
                    </a:cubicBezTo>
                    <a:cubicBezTo>
                      <a:pt x="128849" y="29651"/>
                      <a:pt x="101920" y="2720"/>
                      <a:pt x="68693" y="272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4" name="Freeform 413">
                <a:extLst>
                  <a:ext uri="{FF2B5EF4-FFF2-40B4-BE49-F238E27FC236}">
                    <a16:creationId xmlns:a16="http://schemas.microsoft.com/office/drawing/2014/main" id="{0C7A1B0C-5163-944C-C50C-83F393D79027}"/>
                  </a:ext>
                </a:extLst>
              </p:cNvPr>
              <p:cNvSpPr/>
              <p:nvPr/>
            </p:nvSpPr>
            <p:spPr>
              <a:xfrm rot="-8100023" flipV="1">
                <a:off x="26949284" y="7324851"/>
                <a:ext cx="120312" cy="120330"/>
              </a:xfrm>
              <a:custGeom>
                <a:avLst/>
                <a:gdLst>
                  <a:gd name="connsiteX0" fmla="*/ 68658 w 120312"/>
                  <a:gd name="connsiteY0" fmla="*/ 1922 h 120330"/>
                  <a:gd name="connsiteX1" fmla="*/ 8502 w 120312"/>
                  <a:gd name="connsiteY1" fmla="*/ 62092 h 120330"/>
                  <a:gd name="connsiteX2" fmla="*/ 68658 w 120312"/>
                  <a:gd name="connsiteY2" fmla="*/ 122252 h 120330"/>
                  <a:gd name="connsiteX3" fmla="*/ 128815 w 120312"/>
                  <a:gd name="connsiteY3" fmla="*/ 62092 h 120330"/>
                  <a:gd name="connsiteX4" fmla="*/ 68658 w 120312"/>
                  <a:gd name="connsiteY4" fmla="*/ 192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58" y="1922"/>
                    </a:moveTo>
                    <a:cubicBezTo>
                      <a:pt x="35431" y="1922"/>
                      <a:pt x="8502" y="28863"/>
                      <a:pt x="8502" y="62092"/>
                    </a:cubicBezTo>
                    <a:cubicBezTo>
                      <a:pt x="8502" y="95311"/>
                      <a:pt x="35431" y="122252"/>
                      <a:pt x="68658" y="122252"/>
                    </a:cubicBezTo>
                    <a:cubicBezTo>
                      <a:pt x="101886" y="122252"/>
                      <a:pt x="128815" y="95311"/>
                      <a:pt x="128815" y="62092"/>
                    </a:cubicBezTo>
                    <a:cubicBezTo>
                      <a:pt x="128815" y="28863"/>
                      <a:pt x="101886" y="1922"/>
                      <a:pt x="68658" y="192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5" name="Freeform 414">
                <a:extLst>
                  <a:ext uri="{FF2B5EF4-FFF2-40B4-BE49-F238E27FC236}">
                    <a16:creationId xmlns:a16="http://schemas.microsoft.com/office/drawing/2014/main" id="{6AD96125-7F8C-F769-44FC-85FCDEF04CB0}"/>
                  </a:ext>
                </a:extLst>
              </p:cNvPr>
              <p:cNvSpPr/>
              <p:nvPr/>
            </p:nvSpPr>
            <p:spPr>
              <a:xfrm rot="-8099977" flipV="1">
                <a:off x="26905345" y="8575749"/>
                <a:ext cx="120312" cy="120320"/>
              </a:xfrm>
              <a:custGeom>
                <a:avLst/>
                <a:gdLst>
                  <a:gd name="connsiteX0" fmla="*/ 68648 w 120312"/>
                  <a:gd name="connsiteY0" fmla="*/ 2452 h 120320"/>
                  <a:gd name="connsiteX1" fmla="*/ 8492 w 120312"/>
                  <a:gd name="connsiteY1" fmla="*/ 62612 h 120320"/>
                  <a:gd name="connsiteX2" fmla="*/ 68648 w 120312"/>
                  <a:gd name="connsiteY2" fmla="*/ 122772 h 120320"/>
                  <a:gd name="connsiteX3" fmla="*/ 128805 w 120312"/>
                  <a:gd name="connsiteY3" fmla="*/ 62612 h 120320"/>
                  <a:gd name="connsiteX4" fmla="*/ 68648 w 120312"/>
                  <a:gd name="connsiteY4" fmla="*/ 245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48" y="2452"/>
                    </a:moveTo>
                    <a:cubicBezTo>
                      <a:pt x="35421" y="2452"/>
                      <a:pt x="8492" y="29382"/>
                      <a:pt x="8492" y="62612"/>
                    </a:cubicBezTo>
                    <a:cubicBezTo>
                      <a:pt x="8492" y="95841"/>
                      <a:pt x="35421" y="122772"/>
                      <a:pt x="68648" y="122772"/>
                    </a:cubicBezTo>
                    <a:cubicBezTo>
                      <a:pt x="101875" y="122772"/>
                      <a:pt x="128805" y="95841"/>
                      <a:pt x="128805" y="62612"/>
                    </a:cubicBezTo>
                    <a:cubicBezTo>
                      <a:pt x="128805" y="29382"/>
                      <a:pt x="101875" y="2452"/>
                      <a:pt x="68648" y="245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6" name="Freeform 415">
                <a:extLst>
                  <a:ext uri="{FF2B5EF4-FFF2-40B4-BE49-F238E27FC236}">
                    <a16:creationId xmlns:a16="http://schemas.microsoft.com/office/drawing/2014/main" id="{769C6D32-BDA3-D4BE-6EF6-294893CC2715}"/>
                  </a:ext>
                </a:extLst>
              </p:cNvPr>
              <p:cNvSpPr/>
              <p:nvPr/>
            </p:nvSpPr>
            <p:spPr>
              <a:xfrm rot="-8100000" flipV="1">
                <a:off x="27246407" y="9184896"/>
                <a:ext cx="120312" cy="120320"/>
              </a:xfrm>
              <a:custGeom>
                <a:avLst/>
                <a:gdLst>
                  <a:gd name="connsiteX0" fmla="*/ 68728 w 120312"/>
                  <a:gd name="connsiteY0" fmla="*/ 2710 h 120320"/>
                  <a:gd name="connsiteX1" fmla="*/ 8571 w 120312"/>
                  <a:gd name="connsiteY1" fmla="*/ 62870 h 120320"/>
                  <a:gd name="connsiteX2" fmla="*/ 68728 w 120312"/>
                  <a:gd name="connsiteY2" fmla="*/ 123030 h 120320"/>
                  <a:gd name="connsiteX3" fmla="*/ 128884 w 120312"/>
                  <a:gd name="connsiteY3" fmla="*/ 62870 h 120320"/>
                  <a:gd name="connsiteX4" fmla="*/ 68728 w 120312"/>
                  <a:gd name="connsiteY4" fmla="*/ 271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728" y="2710"/>
                    </a:moveTo>
                    <a:cubicBezTo>
                      <a:pt x="35500" y="2710"/>
                      <a:pt x="8571" y="29641"/>
                      <a:pt x="8571" y="62870"/>
                    </a:cubicBezTo>
                    <a:cubicBezTo>
                      <a:pt x="8571" y="96099"/>
                      <a:pt x="35500" y="123030"/>
                      <a:pt x="68728" y="123030"/>
                    </a:cubicBezTo>
                    <a:cubicBezTo>
                      <a:pt x="101955" y="123040"/>
                      <a:pt x="128884" y="96099"/>
                      <a:pt x="128884" y="62870"/>
                    </a:cubicBezTo>
                    <a:cubicBezTo>
                      <a:pt x="128884" y="29641"/>
                      <a:pt x="101955" y="2710"/>
                      <a:pt x="68728" y="271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7" name="Freeform 416">
                <a:extLst>
                  <a:ext uri="{FF2B5EF4-FFF2-40B4-BE49-F238E27FC236}">
                    <a16:creationId xmlns:a16="http://schemas.microsoft.com/office/drawing/2014/main" id="{EC41621B-D222-C0D4-91AD-41C4E227507D}"/>
                  </a:ext>
                </a:extLst>
              </p:cNvPr>
              <p:cNvSpPr/>
              <p:nvPr/>
            </p:nvSpPr>
            <p:spPr>
              <a:xfrm rot="-8099977" flipV="1">
                <a:off x="27009435" y="8787572"/>
                <a:ext cx="120312" cy="120320"/>
              </a:xfrm>
              <a:custGeom>
                <a:avLst/>
                <a:gdLst>
                  <a:gd name="connsiteX0" fmla="*/ 68672 w 120312"/>
                  <a:gd name="connsiteY0" fmla="*/ 2541 h 120320"/>
                  <a:gd name="connsiteX1" fmla="*/ 8516 w 120312"/>
                  <a:gd name="connsiteY1" fmla="*/ 62701 h 120320"/>
                  <a:gd name="connsiteX2" fmla="*/ 68672 w 120312"/>
                  <a:gd name="connsiteY2" fmla="*/ 122861 h 120320"/>
                  <a:gd name="connsiteX3" fmla="*/ 128829 w 120312"/>
                  <a:gd name="connsiteY3" fmla="*/ 62701 h 120320"/>
                  <a:gd name="connsiteX4" fmla="*/ 68672 w 120312"/>
                  <a:gd name="connsiteY4" fmla="*/ 254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72" y="2541"/>
                    </a:moveTo>
                    <a:cubicBezTo>
                      <a:pt x="35445" y="2541"/>
                      <a:pt x="8516" y="29472"/>
                      <a:pt x="8516" y="62701"/>
                    </a:cubicBezTo>
                    <a:cubicBezTo>
                      <a:pt x="8516" y="95931"/>
                      <a:pt x="35445" y="122861"/>
                      <a:pt x="68672" y="122861"/>
                    </a:cubicBezTo>
                    <a:cubicBezTo>
                      <a:pt x="101900" y="122861"/>
                      <a:pt x="128829" y="95931"/>
                      <a:pt x="128829" y="62701"/>
                    </a:cubicBezTo>
                    <a:cubicBezTo>
                      <a:pt x="128829" y="29472"/>
                      <a:pt x="101900" y="2541"/>
                      <a:pt x="68672" y="254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8" name="Freeform 417">
                <a:extLst>
                  <a:ext uri="{FF2B5EF4-FFF2-40B4-BE49-F238E27FC236}">
                    <a16:creationId xmlns:a16="http://schemas.microsoft.com/office/drawing/2014/main" id="{D3634B8B-0C37-533F-6F0C-E5864C6E2AF5}"/>
                  </a:ext>
                </a:extLst>
              </p:cNvPr>
              <p:cNvSpPr/>
              <p:nvPr/>
            </p:nvSpPr>
            <p:spPr>
              <a:xfrm rot="-8100023" flipV="1">
                <a:off x="27068284" y="8142073"/>
                <a:ext cx="120323" cy="120330"/>
              </a:xfrm>
              <a:custGeom>
                <a:avLst/>
                <a:gdLst>
                  <a:gd name="connsiteX0" fmla="*/ 68697 w 120323"/>
                  <a:gd name="connsiteY0" fmla="*/ 2268 h 120330"/>
                  <a:gd name="connsiteX1" fmla="*/ 8530 w 120323"/>
                  <a:gd name="connsiteY1" fmla="*/ 62438 h 120330"/>
                  <a:gd name="connsiteX2" fmla="*/ 68697 w 120323"/>
                  <a:gd name="connsiteY2" fmla="*/ 122599 h 120330"/>
                  <a:gd name="connsiteX3" fmla="*/ 128853 w 120323"/>
                  <a:gd name="connsiteY3" fmla="*/ 62438 h 120330"/>
                  <a:gd name="connsiteX4" fmla="*/ 68697 w 120323"/>
                  <a:gd name="connsiteY4" fmla="*/ 226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7" y="2268"/>
                    </a:moveTo>
                    <a:cubicBezTo>
                      <a:pt x="35470" y="2268"/>
                      <a:pt x="8530" y="29209"/>
                      <a:pt x="8530" y="62438"/>
                    </a:cubicBezTo>
                    <a:cubicBezTo>
                      <a:pt x="8530" y="95668"/>
                      <a:pt x="35470" y="122599"/>
                      <a:pt x="68697" y="122599"/>
                    </a:cubicBezTo>
                    <a:cubicBezTo>
                      <a:pt x="101924" y="122599"/>
                      <a:pt x="128853" y="95657"/>
                      <a:pt x="128853" y="62438"/>
                    </a:cubicBezTo>
                    <a:cubicBezTo>
                      <a:pt x="128853" y="29209"/>
                      <a:pt x="101913" y="2268"/>
                      <a:pt x="68697" y="226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19" name="Freeform 418">
                <a:extLst>
                  <a:ext uri="{FF2B5EF4-FFF2-40B4-BE49-F238E27FC236}">
                    <a16:creationId xmlns:a16="http://schemas.microsoft.com/office/drawing/2014/main" id="{91D56CF7-D004-DA04-1BAB-1BCB3A3FFFE1}"/>
                  </a:ext>
                </a:extLst>
              </p:cNvPr>
              <p:cNvSpPr/>
              <p:nvPr/>
            </p:nvSpPr>
            <p:spPr>
              <a:xfrm rot="-8100000" flipV="1">
                <a:off x="26919158" y="8229813"/>
                <a:ext cx="120312" cy="120320"/>
              </a:xfrm>
              <a:custGeom>
                <a:avLst/>
                <a:gdLst>
                  <a:gd name="connsiteX0" fmla="*/ 68651 w 120312"/>
                  <a:gd name="connsiteY0" fmla="*/ 2305 h 120320"/>
                  <a:gd name="connsiteX1" fmla="*/ 8495 w 120312"/>
                  <a:gd name="connsiteY1" fmla="*/ 62465 h 120320"/>
                  <a:gd name="connsiteX2" fmla="*/ 68651 w 120312"/>
                  <a:gd name="connsiteY2" fmla="*/ 122625 h 120320"/>
                  <a:gd name="connsiteX3" fmla="*/ 128808 w 120312"/>
                  <a:gd name="connsiteY3" fmla="*/ 62465 h 120320"/>
                  <a:gd name="connsiteX4" fmla="*/ 68651 w 120312"/>
                  <a:gd name="connsiteY4" fmla="*/ 230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51" y="2305"/>
                    </a:moveTo>
                    <a:cubicBezTo>
                      <a:pt x="35424" y="2305"/>
                      <a:pt x="8485" y="29236"/>
                      <a:pt x="8495" y="62465"/>
                    </a:cubicBezTo>
                    <a:cubicBezTo>
                      <a:pt x="8495" y="95694"/>
                      <a:pt x="35424" y="122625"/>
                      <a:pt x="68651" y="122625"/>
                    </a:cubicBezTo>
                    <a:cubicBezTo>
                      <a:pt x="101879" y="122625"/>
                      <a:pt x="128808" y="95694"/>
                      <a:pt x="128808" y="62465"/>
                    </a:cubicBezTo>
                    <a:cubicBezTo>
                      <a:pt x="128808" y="29236"/>
                      <a:pt x="101879" y="2305"/>
                      <a:pt x="68651" y="230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0" name="Freeform 419">
                <a:extLst>
                  <a:ext uri="{FF2B5EF4-FFF2-40B4-BE49-F238E27FC236}">
                    <a16:creationId xmlns:a16="http://schemas.microsoft.com/office/drawing/2014/main" id="{AF3B2811-AC8D-1C86-1F51-DAC7FABB8408}"/>
                  </a:ext>
                </a:extLst>
              </p:cNvPr>
              <p:cNvSpPr/>
              <p:nvPr/>
            </p:nvSpPr>
            <p:spPr>
              <a:xfrm rot="-8100023" flipV="1">
                <a:off x="27217542" y="8798860"/>
                <a:ext cx="120322" cy="120320"/>
              </a:xfrm>
              <a:custGeom>
                <a:avLst/>
                <a:gdLst>
                  <a:gd name="connsiteX0" fmla="*/ 68731 w 120322"/>
                  <a:gd name="connsiteY0" fmla="*/ 2546 h 120320"/>
                  <a:gd name="connsiteX1" fmla="*/ 8565 w 120322"/>
                  <a:gd name="connsiteY1" fmla="*/ 62706 h 120320"/>
                  <a:gd name="connsiteX2" fmla="*/ 68731 w 120322"/>
                  <a:gd name="connsiteY2" fmla="*/ 122866 h 120320"/>
                  <a:gd name="connsiteX3" fmla="*/ 128887 w 120322"/>
                  <a:gd name="connsiteY3" fmla="*/ 62706 h 120320"/>
                  <a:gd name="connsiteX4" fmla="*/ 68731 w 120322"/>
                  <a:gd name="connsiteY4" fmla="*/ 254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731" y="2546"/>
                    </a:moveTo>
                    <a:cubicBezTo>
                      <a:pt x="35504" y="2546"/>
                      <a:pt x="8565" y="29477"/>
                      <a:pt x="8565" y="62706"/>
                    </a:cubicBezTo>
                    <a:cubicBezTo>
                      <a:pt x="8565" y="95935"/>
                      <a:pt x="35504" y="122866"/>
                      <a:pt x="68731" y="122866"/>
                    </a:cubicBezTo>
                    <a:cubicBezTo>
                      <a:pt x="101948" y="122866"/>
                      <a:pt x="128887" y="95935"/>
                      <a:pt x="128887" y="62706"/>
                    </a:cubicBezTo>
                    <a:cubicBezTo>
                      <a:pt x="128887" y="29477"/>
                      <a:pt x="101948" y="2546"/>
                      <a:pt x="68731" y="254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1" name="Freeform 420">
                <a:extLst>
                  <a:ext uri="{FF2B5EF4-FFF2-40B4-BE49-F238E27FC236}">
                    <a16:creationId xmlns:a16="http://schemas.microsoft.com/office/drawing/2014/main" id="{9859B3CB-84C5-0780-79DB-3031F4264C2B}"/>
                  </a:ext>
                </a:extLst>
              </p:cNvPr>
              <p:cNvSpPr/>
              <p:nvPr/>
            </p:nvSpPr>
            <p:spPr>
              <a:xfrm rot="-8100023" flipV="1">
                <a:off x="27083497" y="8904142"/>
                <a:ext cx="120323" cy="120320"/>
              </a:xfrm>
              <a:custGeom>
                <a:avLst/>
                <a:gdLst>
                  <a:gd name="connsiteX0" fmla="*/ 68690 w 120323"/>
                  <a:gd name="connsiteY0" fmla="*/ 2591 h 120320"/>
                  <a:gd name="connsiteX1" fmla="*/ 8533 w 120323"/>
                  <a:gd name="connsiteY1" fmla="*/ 62751 h 120320"/>
                  <a:gd name="connsiteX2" fmla="*/ 68690 w 120323"/>
                  <a:gd name="connsiteY2" fmla="*/ 122911 h 120320"/>
                  <a:gd name="connsiteX3" fmla="*/ 128857 w 120323"/>
                  <a:gd name="connsiteY3" fmla="*/ 62751 h 120320"/>
                  <a:gd name="connsiteX4" fmla="*/ 68690 w 120323"/>
                  <a:gd name="connsiteY4" fmla="*/ 259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0" y="2591"/>
                    </a:moveTo>
                    <a:cubicBezTo>
                      <a:pt x="35463" y="2591"/>
                      <a:pt x="8533" y="29522"/>
                      <a:pt x="8533" y="62751"/>
                    </a:cubicBezTo>
                    <a:cubicBezTo>
                      <a:pt x="8533" y="95980"/>
                      <a:pt x="35463" y="122911"/>
                      <a:pt x="68690" y="122911"/>
                    </a:cubicBezTo>
                    <a:cubicBezTo>
                      <a:pt x="101917" y="122911"/>
                      <a:pt x="128857" y="95970"/>
                      <a:pt x="128857" y="62751"/>
                    </a:cubicBezTo>
                    <a:cubicBezTo>
                      <a:pt x="128857" y="29522"/>
                      <a:pt x="101917" y="2581"/>
                      <a:pt x="68690" y="25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2" name="Freeform 421">
                <a:extLst>
                  <a:ext uri="{FF2B5EF4-FFF2-40B4-BE49-F238E27FC236}">
                    <a16:creationId xmlns:a16="http://schemas.microsoft.com/office/drawing/2014/main" id="{0C7D938E-1D5D-1D0B-A9FC-550F3CCB481B}"/>
                  </a:ext>
                </a:extLst>
              </p:cNvPr>
              <p:cNvSpPr/>
              <p:nvPr/>
            </p:nvSpPr>
            <p:spPr>
              <a:xfrm rot="-8099977" flipV="1">
                <a:off x="27053451" y="8484250"/>
                <a:ext cx="120312" cy="120320"/>
              </a:xfrm>
              <a:custGeom>
                <a:avLst/>
                <a:gdLst>
                  <a:gd name="connsiteX0" fmla="*/ 68683 w 120312"/>
                  <a:gd name="connsiteY0" fmla="*/ 2413 h 120320"/>
                  <a:gd name="connsiteX1" fmla="*/ 8526 w 120312"/>
                  <a:gd name="connsiteY1" fmla="*/ 62573 h 120320"/>
                  <a:gd name="connsiteX2" fmla="*/ 68683 w 120312"/>
                  <a:gd name="connsiteY2" fmla="*/ 122733 h 120320"/>
                  <a:gd name="connsiteX3" fmla="*/ 128839 w 120312"/>
                  <a:gd name="connsiteY3" fmla="*/ 62573 h 120320"/>
                  <a:gd name="connsiteX4" fmla="*/ 68683 w 120312"/>
                  <a:gd name="connsiteY4" fmla="*/ 241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83" y="2413"/>
                    </a:moveTo>
                    <a:cubicBezTo>
                      <a:pt x="35456" y="2413"/>
                      <a:pt x="8526" y="29344"/>
                      <a:pt x="8526" y="62573"/>
                    </a:cubicBezTo>
                    <a:cubicBezTo>
                      <a:pt x="8526" y="95802"/>
                      <a:pt x="35456" y="122733"/>
                      <a:pt x="68683" y="122733"/>
                    </a:cubicBezTo>
                    <a:cubicBezTo>
                      <a:pt x="101910" y="122733"/>
                      <a:pt x="128839" y="95802"/>
                      <a:pt x="128839" y="62573"/>
                    </a:cubicBezTo>
                    <a:cubicBezTo>
                      <a:pt x="128839" y="29344"/>
                      <a:pt x="101910" y="2413"/>
                      <a:pt x="68683" y="241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3" name="Freeform 422">
                <a:extLst>
                  <a:ext uri="{FF2B5EF4-FFF2-40B4-BE49-F238E27FC236}">
                    <a16:creationId xmlns:a16="http://schemas.microsoft.com/office/drawing/2014/main" id="{FFA2AF54-9463-7E02-289C-7EA9A2EC9C5C}"/>
                  </a:ext>
                </a:extLst>
              </p:cNvPr>
              <p:cNvSpPr/>
              <p:nvPr/>
            </p:nvSpPr>
            <p:spPr>
              <a:xfrm rot="-8099977" flipV="1">
                <a:off x="27053405" y="8455417"/>
                <a:ext cx="120312" cy="120330"/>
              </a:xfrm>
              <a:custGeom>
                <a:avLst/>
                <a:gdLst>
                  <a:gd name="connsiteX0" fmla="*/ 68683 w 120312"/>
                  <a:gd name="connsiteY0" fmla="*/ 2401 h 120330"/>
                  <a:gd name="connsiteX1" fmla="*/ 8526 w 120312"/>
                  <a:gd name="connsiteY1" fmla="*/ 62561 h 120330"/>
                  <a:gd name="connsiteX2" fmla="*/ 68683 w 120312"/>
                  <a:gd name="connsiteY2" fmla="*/ 122731 h 120330"/>
                  <a:gd name="connsiteX3" fmla="*/ 128839 w 120312"/>
                  <a:gd name="connsiteY3" fmla="*/ 62561 h 120330"/>
                  <a:gd name="connsiteX4" fmla="*/ 68683 w 120312"/>
                  <a:gd name="connsiteY4" fmla="*/ 240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83" y="2401"/>
                    </a:moveTo>
                    <a:cubicBezTo>
                      <a:pt x="35456" y="2401"/>
                      <a:pt x="8526" y="29331"/>
                      <a:pt x="8526" y="62561"/>
                    </a:cubicBezTo>
                    <a:cubicBezTo>
                      <a:pt x="8526" y="95790"/>
                      <a:pt x="35456" y="122731"/>
                      <a:pt x="68683" y="122731"/>
                    </a:cubicBezTo>
                    <a:cubicBezTo>
                      <a:pt x="101910" y="122731"/>
                      <a:pt x="128839" y="95790"/>
                      <a:pt x="128839" y="62561"/>
                    </a:cubicBezTo>
                    <a:cubicBezTo>
                      <a:pt x="128839" y="29342"/>
                      <a:pt x="101910" y="2401"/>
                      <a:pt x="68683" y="240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4" name="Freeform 423">
                <a:extLst>
                  <a:ext uri="{FF2B5EF4-FFF2-40B4-BE49-F238E27FC236}">
                    <a16:creationId xmlns:a16="http://schemas.microsoft.com/office/drawing/2014/main" id="{6023C3FF-B9DB-4AD9-AF4A-8FE9F96E6F7F}"/>
                  </a:ext>
                </a:extLst>
              </p:cNvPr>
              <p:cNvSpPr/>
              <p:nvPr/>
            </p:nvSpPr>
            <p:spPr>
              <a:xfrm rot="-8100023" flipV="1">
                <a:off x="27039449" y="9095903"/>
                <a:ext cx="120323" cy="120330"/>
              </a:xfrm>
              <a:custGeom>
                <a:avLst/>
                <a:gdLst>
                  <a:gd name="connsiteX0" fmla="*/ 68679 w 120323"/>
                  <a:gd name="connsiteY0" fmla="*/ 2672 h 120330"/>
                  <a:gd name="connsiteX1" fmla="*/ 8523 w 120323"/>
                  <a:gd name="connsiteY1" fmla="*/ 62843 h 120330"/>
                  <a:gd name="connsiteX2" fmla="*/ 68679 w 120323"/>
                  <a:gd name="connsiteY2" fmla="*/ 123003 h 120330"/>
                  <a:gd name="connsiteX3" fmla="*/ 128846 w 120323"/>
                  <a:gd name="connsiteY3" fmla="*/ 62843 h 120330"/>
                  <a:gd name="connsiteX4" fmla="*/ 68679 w 120323"/>
                  <a:gd name="connsiteY4" fmla="*/ 267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9" y="2672"/>
                    </a:moveTo>
                    <a:cubicBezTo>
                      <a:pt x="35452" y="2683"/>
                      <a:pt x="8523" y="29613"/>
                      <a:pt x="8523" y="62843"/>
                    </a:cubicBezTo>
                    <a:cubicBezTo>
                      <a:pt x="8523" y="96072"/>
                      <a:pt x="35463" y="123003"/>
                      <a:pt x="68679" y="123003"/>
                    </a:cubicBezTo>
                    <a:cubicBezTo>
                      <a:pt x="101907" y="123003"/>
                      <a:pt x="128846" y="96072"/>
                      <a:pt x="128846" y="62843"/>
                    </a:cubicBezTo>
                    <a:cubicBezTo>
                      <a:pt x="128846" y="29613"/>
                      <a:pt x="101907" y="2672"/>
                      <a:pt x="68679" y="267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5" name="Freeform 424">
                <a:extLst>
                  <a:ext uri="{FF2B5EF4-FFF2-40B4-BE49-F238E27FC236}">
                    <a16:creationId xmlns:a16="http://schemas.microsoft.com/office/drawing/2014/main" id="{4536061A-C3B1-AD5C-A202-11079DDA3A51}"/>
                  </a:ext>
                </a:extLst>
              </p:cNvPr>
              <p:cNvSpPr/>
              <p:nvPr/>
            </p:nvSpPr>
            <p:spPr>
              <a:xfrm rot="-8099977" flipV="1">
                <a:off x="27053267" y="8664738"/>
                <a:ext cx="120312" cy="120320"/>
              </a:xfrm>
              <a:custGeom>
                <a:avLst/>
                <a:gdLst>
                  <a:gd name="connsiteX0" fmla="*/ 68683 w 120312"/>
                  <a:gd name="connsiteY0" fmla="*/ 2489 h 120320"/>
                  <a:gd name="connsiteX1" fmla="*/ 8526 w 120312"/>
                  <a:gd name="connsiteY1" fmla="*/ 62649 h 120320"/>
                  <a:gd name="connsiteX2" fmla="*/ 68683 w 120312"/>
                  <a:gd name="connsiteY2" fmla="*/ 122809 h 120320"/>
                  <a:gd name="connsiteX3" fmla="*/ 128839 w 120312"/>
                  <a:gd name="connsiteY3" fmla="*/ 62649 h 120320"/>
                  <a:gd name="connsiteX4" fmla="*/ 68683 w 120312"/>
                  <a:gd name="connsiteY4" fmla="*/ 248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83" y="2489"/>
                    </a:moveTo>
                    <a:cubicBezTo>
                      <a:pt x="35456" y="2489"/>
                      <a:pt x="8526" y="29420"/>
                      <a:pt x="8526" y="62649"/>
                    </a:cubicBezTo>
                    <a:cubicBezTo>
                      <a:pt x="8526" y="95879"/>
                      <a:pt x="35456" y="122809"/>
                      <a:pt x="68683" y="122809"/>
                    </a:cubicBezTo>
                    <a:cubicBezTo>
                      <a:pt x="101910" y="122809"/>
                      <a:pt x="128839" y="95879"/>
                      <a:pt x="128839" y="62649"/>
                    </a:cubicBezTo>
                    <a:cubicBezTo>
                      <a:pt x="128839" y="29420"/>
                      <a:pt x="101910" y="2489"/>
                      <a:pt x="68683" y="248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6" name="Freeform 425">
                <a:extLst>
                  <a:ext uri="{FF2B5EF4-FFF2-40B4-BE49-F238E27FC236}">
                    <a16:creationId xmlns:a16="http://schemas.microsoft.com/office/drawing/2014/main" id="{2972D8AD-3D95-3D11-0A92-36593A5A2CF6}"/>
                  </a:ext>
                </a:extLst>
              </p:cNvPr>
              <p:cNvSpPr/>
              <p:nvPr/>
            </p:nvSpPr>
            <p:spPr>
              <a:xfrm rot="-8100000" flipV="1">
                <a:off x="27157372" y="8796341"/>
                <a:ext cx="120322" cy="120330"/>
              </a:xfrm>
              <a:custGeom>
                <a:avLst/>
                <a:gdLst>
                  <a:gd name="connsiteX0" fmla="*/ 68707 w 120322"/>
                  <a:gd name="connsiteY0" fmla="*/ 2545 h 120330"/>
                  <a:gd name="connsiteX1" fmla="*/ 8551 w 120322"/>
                  <a:gd name="connsiteY1" fmla="*/ 62705 h 120330"/>
                  <a:gd name="connsiteX2" fmla="*/ 68707 w 120322"/>
                  <a:gd name="connsiteY2" fmla="*/ 122876 h 120330"/>
                  <a:gd name="connsiteX3" fmla="*/ 128873 w 120322"/>
                  <a:gd name="connsiteY3" fmla="*/ 62705 h 120330"/>
                  <a:gd name="connsiteX4" fmla="*/ 68707 w 120322"/>
                  <a:gd name="connsiteY4" fmla="*/ 254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707" y="2545"/>
                    </a:moveTo>
                    <a:cubicBezTo>
                      <a:pt x="35480" y="2545"/>
                      <a:pt x="8551" y="29486"/>
                      <a:pt x="8551" y="62705"/>
                    </a:cubicBezTo>
                    <a:cubicBezTo>
                      <a:pt x="8551" y="95934"/>
                      <a:pt x="35480" y="122876"/>
                      <a:pt x="68707" y="122876"/>
                    </a:cubicBezTo>
                    <a:cubicBezTo>
                      <a:pt x="101934" y="122876"/>
                      <a:pt x="128873" y="95934"/>
                      <a:pt x="128873" y="62705"/>
                    </a:cubicBezTo>
                    <a:cubicBezTo>
                      <a:pt x="128873" y="29486"/>
                      <a:pt x="101934" y="2545"/>
                      <a:pt x="68707" y="254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7" name="Freeform 426">
                <a:extLst>
                  <a:ext uri="{FF2B5EF4-FFF2-40B4-BE49-F238E27FC236}">
                    <a16:creationId xmlns:a16="http://schemas.microsoft.com/office/drawing/2014/main" id="{8D982D3A-9017-D51B-4BEC-0DDCF3FDAE09}"/>
                  </a:ext>
                </a:extLst>
              </p:cNvPr>
              <p:cNvSpPr/>
              <p:nvPr/>
            </p:nvSpPr>
            <p:spPr>
              <a:xfrm rot="-8100000" flipV="1">
                <a:off x="26993134" y="9431817"/>
                <a:ext cx="120312" cy="120320"/>
              </a:xfrm>
              <a:custGeom>
                <a:avLst/>
                <a:gdLst>
                  <a:gd name="connsiteX0" fmla="*/ 68669 w 120312"/>
                  <a:gd name="connsiteY0" fmla="*/ 2814 h 120320"/>
                  <a:gd name="connsiteX1" fmla="*/ 8512 w 120312"/>
                  <a:gd name="connsiteY1" fmla="*/ 62974 h 120320"/>
                  <a:gd name="connsiteX2" fmla="*/ 68669 w 120312"/>
                  <a:gd name="connsiteY2" fmla="*/ 123134 h 120320"/>
                  <a:gd name="connsiteX3" fmla="*/ 128825 w 120312"/>
                  <a:gd name="connsiteY3" fmla="*/ 62974 h 120320"/>
                  <a:gd name="connsiteX4" fmla="*/ 68669 w 120312"/>
                  <a:gd name="connsiteY4" fmla="*/ 281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69" y="2814"/>
                    </a:moveTo>
                    <a:cubicBezTo>
                      <a:pt x="35442" y="2814"/>
                      <a:pt x="8512" y="29745"/>
                      <a:pt x="8512" y="62974"/>
                    </a:cubicBezTo>
                    <a:cubicBezTo>
                      <a:pt x="8512" y="96204"/>
                      <a:pt x="35442" y="123134"/>
                      <a:pt x="68669" y="123134"/>
                    </a:cubicBezTo>
                    <a:cubicBezTo>
                      <a:pt x="101896" y="123134"/>
                      <a:pt x="128825" y="96204"/>
                      <a:pt x="128825" y="62974"/>
                    </a:cubicBezTo>
                    <a:cubicBezTo>
                      <a:pt x="128825" y="29745"/>
                      <a:pt x="101896" y="2814"/>
                      <a:pt x="68669" y="281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8" name="Freeform 427">
                <a:extLst>
                  <a:ext uri="{FF2B5EF4-FFF2-40B4-BE49-F238E27FC236}">
                    <a16:creationId xmlns:a16="http://schemas.microsoft.com/office/drawing/2014/main" id="{2A73BD0D-AAAF-A51C-71BE-AD2D6B6413A1}"/>
                  </a:ext>
                </a:extLst>
              </p:cNvPr>
              <p:cNvSpPr/>
              <p:nvPr/>
            </p:nvSpPr>
            <p:spPr>
              <a:xfrm rot="-8099977" flipV="1">
                <a:off x="27008285" y="8212260"/>
                <a:ext cx="120323" cy="120320"/>
              </a:xfrm>
              <a:custGeom>
                <a:avLst/>
                <a:gdLst>
                  <a:gd name="connsiteX0" fmla="*/ 68672 w 120323"/>
                  <a:gd name="connsiteY0" fmla="*/ 2298 h 120320"/>
                  <a:gd name="connsiteX1" fmla="*/ 8516 w 120323"/>
                  <a:gd name="connsiteY1" fmla="*/ 62458 h 120320"/>
                  <a:gd name="connsiteX2" fmla="*/ 68672 w 120323"/>
                  <a:gd name="connsiteY2" fmla="*/ 122618 h 120320"/>
                  <a:gd name="connsiteX3" fmla="*/ 128839 w 120323"/>
                  <a:gd name="connsiteY3" fmla="*/ 62458 h 120320"/>
                  <a:gd name="connsiteX4" fmla="*/ 68672 w 120323"/>
                  <a:gd name="connsiteY4" fmla="*/ 229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72" y="2298"/>
                    </a:moveTo>
                    <a:cubicBezTo>
                      <a:pt x="35456" y="2298"/>
                      <a:pt x="8516" y="29228"/>
                      <a:pt x="8516" y="62458"/>
                    </a:cubicBezTo>
                    <a:cubicBezTo>
                      <a:pt x="8516" y="95687"/>
                      <a:pt x="35456" y="122618"/>
                      <a:pt x="68672" y="122618"/>
                    </a:cubicBezTo>
                    <a:cubicBezTo>
                      <a:pt x="101899" y="122618"/>
                      <a:pt x="128839" y="95687"/>
                      <a:pt x="128839" y="62458"/>
                    </a:cubicBezTo>
                    <a:cubicBezTo>
                      <a:pt x="128839" y="29228"/>
                      <a:pt x="101899" y="2298"/>
                      <a:pt x="68672" y="229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29" name="Freeform 428">
                <a:extLst>
                  <a:ext uri="{FF2B5EF4-FFF2-40B4-BE49-F238E27FC236}">
                    <a16:creationId xmlns:a16="http://schemas.microsoft.com/office/drawing/2014/main" id="{934D9C60-8B3E-AAB1-D0F6-69641864477F}"/>
                  </a:ext>
                </a:extLst>
              </p:cNvPr>
              <p:cNvSpPr/>
              <p:nvPr/>
            </p:nvSpPr>
            <p:spPr>
              <a:xfrm rot="-8100000" flipV="1">
                <a:off x="26979472" y="8001695"/>
                <a:ext cx="120312" cy="120320"/>
              </a:xfrm>
              <a:custGeom>
                <a:avLst/>
                <a:gdLst>
                  <a:gd name="connsiteX0" fmla="*/ 68666 w 120312"/>
                  <a:gd name="connsiteY0" fmla="*/ 2208 h 120320"/>
                  <a:gd name="connsiteX1" fmla="*/ 8509 w 120312"/>
                  <a:gd name="connsiteY1" fmla="*/ 62368 h 120320"/>
                  <a:gd name="connsiteX2" fmla="*/ 68666 w 120312"/>
                  <a:gd name="connsiteY2" fmla="*/ 122529 h 120320"/>
                  <a:gd name="connsiteX3" fmla="*/ 128822 w 120312"/>
                  <a:gd name="connsiteY3" fmla="*/ 62368 h 120320"/>
                  <a:gd name="connsiteX4" fmla="*/ 68666 w 120312"/>
                  <a:gd name="connsiteY4" fmla="*/ 220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66" y="2208"/>
                    </a:moveTo>
                    <a:cubicBezTo>
                      <a:pt x="35438" y="2208"/>
                      <a:pt x="8509" y="29139"/>
                      <a:pt x="8509" y="62368"/>
                    </a:cubicBezTo>
                    <a:cubicBezTo>
                      <a:pt x="8509" y="95598"/>
                      <a:pt x="35438" y="122529"/>
                      <a:pt x="68666" y="122529"/>
                    </a:cubicBezTo>
                    <a:cubicBezTo>
                      <a:pt x="101893" y="122529"/>
                      <a:pt x="128822" y="95598"/>
                      <a:pt x="128822" y="62368"/>
                    </a:cubicBezTo>
                    <a:cubicBezTo>
                      <a:pt x="128822" y="29139"/>
                      <a:pt x="101893" y="2208"/>
                      <a:pt x="68666" y="220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0" name="Freeform 429">
                <a:extLst>
                  <a:ext uri="{FF2B5EF4-FFF2-40B4-BE49-F238E27FC236}">
                    <a16:creationId xmlns:a16="http://schemas.microsoft.com/office/drawing/2014/main" id="{E832F9B2-97E4-4F1F-DE7C-4473CAE1E34E}"/>
                  </a:ext>
                </a:extLst>
              </p:cNvPr>
              <p:cNvSpPr/>
              <p:nvPr/>
            </p:nvSpPr>
            <p:spPr>
              <a:xfrm rot="-8099977" flipV="1">
                <a:off x="27113541" y="8516833"/>
                <a:ext cx="120323" cy="120330"/>
              </a:xfrm>
              <a:custGeom>
                <a:avLst/>
                <a:gdLst>
                  <a:gd name="connsiteX0" fmla="*/ 68697 w 120323"/>
                  <a:gd name="connsiteY0" fmla="*/ 2427 h 120330"/>
                  <a:gd name="connsiteX1" fmla="*/ 8540 w 120323"/>
                  <a:gd name="connsiteY1" fmla="*/ 62587 h 120330"/>
                  <a:gd name="connsiteX2" fmla="*/ 68697 w 120323"/>
                  <a:gd name="connsiteY2" fmla="*/ 122757 h 120330"/>
                  <a:gd name="connsiteX3" fmla="*/ 128863 w 120323"/>
                  <a:gd name="connsiteY3" fmla="*/ 62587 h 120330"/>
                  <a:gd name="connsiteX4" fmla="*/ 68697 w 120323"/>
                  <a:gd name="connsiteY4" fmla="*/ 242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7" y="2427"/>
                    </a:moveTo>
                    <a:cubicBezTo>
                      <a:pt x="35480" y="2427"/>
                      <a:pt x="8540" y="29358"/>
                      <a:pt x="8540" y="62587"/>
                    </a:cubicBezTo>
                    <a:cubicBezTo>
                      <a:pt x="8540" y="95816"/>
                      <a:pt x="35480" y="122747"/>
                      <a:pt x="68697" y="122757"/>
                    </a:cubicBezTo>
                    <a:cubicBezTo>
                      <a:pt x="101924" y="122757"/>
                      <a:pt x="128863" y="95816"/>
                      <a:pt x="128863" y="62587"/>
                    </a:cubicBezTo>
                    <a:cubicBezTo>
                      <a:pt x="128863" y="29358"/>
                      <a:pt x="101924" y="2427"/>
                      <a:pt x="68697" y="242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1" name="Freeform 430">
                <a:extLst>
                  <a:ext uri="{FF2B5EF4-FFF2-40B4-BE49-F238E27FC236}">
                    <a16:creationId xmlns:a16="http://schemas.microsoft.com/office/drawing/2014/main" id="{3F73C892-C35A-0FED-92D4-AA1EEE3B8834}"/>
                  </a:ext>
                </a:extLst>
              </p:cNvPr>
              <p:cNvSpPr/>
              <p:nvPr/>
            </p:nvSpPr>
            <p:spPr>
              <a:xfrm rot="-8100000" flipV="1">
                <a:off x="26949456" y="8308771"/>
                <a:ext cx="120312" cy="120330"/>
              </a:xfrm>
              <a:custGeom>
                <a:avLst/>
                <a:gdLst>
                  <a:gd name="connsiteX0" fmla="*/ 68659 w 120312"/>
                  <a:gd name="connsiteY0" fmla="*/ 2339 h 120330"/>
                  <a:gd name="connsiteX1" fmla="*/ 8502 w 120312"/>
                  <a:gd name="connsiteY1" fmla="*/ 62509 h 120330"/>
                  <a:gd name="connsiteX2" fmla="*/ 68659 w 120312"/>
                  <a:gd name="connsiteY2" fmla="*/ 122669 h 120330"/>
                  <a:gd name="connsiteX3" fmla="*/ 128815 w 120312"/>
                  <a:gd name="connsiteY3" fmla="*/ 62509 h 120330"/>
                  <a:gd name="connsiteX4" fmla="*/ 68659 w 120312"/>
                  <a:gd name="connsiteY4" fmla="*/ 233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59" y="2339"/>
                    </a:moveTo>
                    <a:cubicBezTo>
                      <a:pt x="35431" y="2339"/>
                      <a:pt x="8502" y="29280"/>
                      <a:pt x="8502" y="62509"/>
                    </a:cubicBezTo>
                    <a:cubicBezTo>
                      <a:pt x="8502" y="95728"/>
                      <a:pt x="35431" y="122669"/>
                      <a:pt x="68659" y="122669"/>
                    </a:cubicBezTo>
                    <a:cubicBezTo>
                      <a:pt x="101886" y="122669"/>
                      <a:pt x="128815" y="95728"/>
                      <a:pt x="128815" y="62509"/>
                    </a:cubicBezTo>
                    <a:cubicBezTo>
                      <a:pt x="128815" y="29280"/>
                      <a:pt x="101886" y="2339"/>
                      <a:pt x="68659" y="233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2" name="Freeform 431">
                <a:extLst>
                  <a:ext uri="{FF2B5EF4-FFF2-40B4-BE49-F238E27FC236}">
                    <a16:creationId xmlns:a16="http://schemas.microsoft.com/office/drawing/2014/main" id="{76A15BBB-BF06-9739-2CF5-0FA179B99650}"/>
                  </a:ext>
                </a:extLst>
              </p:cNvPr>
              <p:cNvSpPr/>
              <p:nvPr/>
            </p:nvSpPr>
            <p:spPr>
              <a:xfrm rot="-8100000" flipV="1">
                <a:off x="26890416" y="8775039"/>
                <a:ext cx="120322" cy="120320"/>
              </a:xfrm>
              <a:custGeom>
                <a:avLst/>
                <a:gdLst>
                  <a:gd name="connsiteX0" fmla="*/ 68645 w 120322"/>
                  <a:gd name="connsiteY0" fmla="*/ 2536 h 120320"/>
                  <a:gd name="connsiteX1" fmla="*/ 8489 w 120322"/>
                  <a:gd name="connsiteY1" fmla="*/ 62696 h 120320"/>
                  <a:gd name="connsiteX2" fmla="*/ 68645 w 120322"/>
                  <a:gd name="connsiteY2" fmla="*/ 122856 h 120320"/>
                  <a:gd name="connsiteX3" fmla="*/ 128811 w 120322"/>
                  <a:gd name="connsiteY3" fmla="*/ 62696 h 120320"/>
                  <a:gd name="connsiteX4" fmla="*/ 68645 w 120322"/>
                  <a:gd name="connsiteY4" fmla="*/ 253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45" y="2536"/>
                    </a:moveTo>
                    <a:cubicBezTo>
                      <a:pt x="35428" y="2536"/>
                      <a:pt x="8489" y="29467"/>
                      <a:pt x="8489" y="62696"/>
                    </a:cubicBezTo>
                    <a:cubicBezTo>
                      <a:pt x="8489" y="95925"/>
                      <a:pt x="35428" y="122856"/>
                      <a:pt x="68645" y="122856"/>
                    </a:cubicBezTo>
                    <a:cubicBezTo>
                      <a:pt x="101872" y="122856"/>
                      <a:pt x="128811" y="95925"/>
                      <a:pt x="128811" y="62696"/>
                    </a:cubicBezTo>
                    <a:cubicBezTo>
                      <a:pt x="128811" y="29467"/>
                      <a:pt x="101872" y="2536"/>
                      <a:pt x="68645" y="253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3" name="Freeform 432">
                <a:extLst>
                  <a:ext uri="{FF2B5EF4-FFF2-40B4-BE49-F238E27FC236}">
                    <a16:creationId xmlns:a16="http://schemas.microsoft.com/office/drawing/2014/main" id="{D1C298A7-7234-64A7-DA63-70724B8CECEA}"/>
                  </a:ext>
                </a:extLst>
              </p:cNvPr>
              <p:cNvSpPr/>
              <p:nvPr/>
            </p:nvSpPr>
            <p:spPr>
              <a:xfrm rot="-8100000" flipV="1">
                <a:off x="26860427" y="8133297"/>
                <a:ext cx="120322" cy="120330"/>
              </a:xfrm>
              <a:custGeom>
                <a:avLst/>
                <a:gdLst>
                  <a:gd name="connsiteX0" fmla="*/ 68638 w 120322"/>
                  <a:gd name="connsiteY0" fmla="*/ 2264 h 120330"/>
                  <a:gd name="connsiteX1" fmla="*/ 8482 w 120322"/>
                  <a:gd name="connsiteY1" fmla="*/ 62424 h 120330"/>
                  <a:gd name="connsiteX2" fmla="*/ 68638 w 120322"/>
                  <a:gd name="connsiteY2" fmla="*/ 122594 h 120330"/>
                  <a:gd name="connsiteX3" fmla="*/ 128804 w 120322"/>
                  <a:gd name="connsiteY3" fmla="*/ 62424 h 120330"/>
                  <a:gd name="connsiteX4" fmla="*/ 68638 w 120322"/>
                  <a:gd name="connsiteY4" fmla="*/ 226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638" y="2264"/>
                    </a:moveTo>
                    <a:cubicBezTo>
                      <a:pt x="35410" y="2264"/>
                      <a:pt x="8482" y="29195"/>
                      <a:pt x="8482" y="62424"/>
                    </a:cubicBezTo>
                    <a:cubicBezTo>
                      <a:pt x="8482" y="95653"/>
                      <a:pt x="35410" y="122594"/>
                      <a:pt x="68638" y="122594"/>
                    </a:cubicBezTo>
                    <a:cubicBezTo>
                      <a:pt x="101865" y="122594"/>
                      <a:pt x="128804" y="95653"/>
                      <a:pt x="128804" y="62424"/>
                    </a:cubicBezTo>
                    <a:cubicBezTo>
                      <a:pt x="128804" y="29195"/>
                      <a:pt x="101865" y="2264"/>
                      <a:pt x="68638" y="226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4" name="Freeform 433">
                <a:extLst>
                  <a:ext uri="{FF2B5EF4-FFF2-40B4-BE49-F238E27FC236}">
                    <a16:creationId xmlns:a16="http://schemas.microsoft.com/office/drawing/2014/main" id="{3301500A-8871-31FC-B16A-308D107D82DC}"/>
                  </a:ext>
                </a:extLst>
              </p:cNvPr>
              <p:cNvSpPr/>
              <p:nvPr/>
            </p:nvSpPr>
            <p:spPr>
              <a:xfrm rot="-8100000" flipV="1">
                <a:off x="26978102" y="8321303"/>
                <a:ext cx="120323" cy="120330"/>
              </a:xfrm>
              <a:custGeom>
                <a:avLst/>
                <a:gdLst>
                  <a:gd name="connsiteX0" fmla="*/ 68665 w 120323"/>
                  <a:gd name="connsiteY0" fmla="*/ 2344 h 120330"/>
                  <a:gd name="connsiteX1" fmla="*/ 8509 w 120323"/>
                  <a:gd name="connsiteY1" fmla="*/ 62514 h 120330"/>
                  <a:gd name="connsiteX2" fmla="*/ 68665 w 120323"/>
                  <a:gd name="connsiteY2" fmla="*/ 122674 h 120330"/>
                  <a:gd name="connsiteX3" fmla="*/ 128832 w 120323"/>
                  <a:gd name="connsiteY3" fmla="*/ 62514 h 120330"/>
                  <a:gd name="connsiteX4" fmla="*/ 68665 w 120323"/>
                  <a:gd name="connsiteY4" fmla="*/ 234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65" y="2344"/>
                    </a:moveTo>
                    <a:cubicBezTo>
                      <a:pt x="35438" y="2344"/>
                      <a:pt x="8509" y="29285"/>
                      <a:pt x="8509" y="62514"/>
                    </a:cubicBezTo>
                    <a:cubicBezTo>
                      <a:pt x="8509" y="95733"/>
                      <a:pt x="35438" y="122674"/>
                      <a:pt x="68665" y="122674"/>
                    </a:cubicBezTo>
                    <a:cubicBezTo>
                      <a:pt x="101892" y="122674"/>
                      <a:pt x="128832" y="95733"/>
                      <a:pt x="128832" y="62514"/>
                    </a:cubicBezTo>
                    <a:cubicBezTo>
                      <a:pt x="128832" y="29285"/>
                      <a:pt x="101892" y="2344"/>
                      <a:pt x="68665" y="234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5" name="Freeform 434">
                <a:extLst>
                  <a:ext uri="{FF2B5EF4-FFF2-40B4-BE49-F238E27FC236}">
                    <a16:creationId xmlns:a16="http://schemas.microsoft.com/office/drawing/2014/main" id="{ACB0BD01-5875-D83E-1433-892AC6CAEB00}"/>
                  </a:ext>
                </a:extLst>
              </p:cNvPr>
              <p:cNvSpPr/>
              <p:nvPr/>
            </p:nvSpPr>
            <p:spPr>
              <a:xfrm rot="-8100000" flipV="1">
                <a:off x="26771420" y="8722392"/>
                <a:ext cx="120323" cy="120330"/>
              </a:xfrm>
              <a:custGeom>
                <a:avLst/>
                <a:gdLst>
                  <a:gd name="connsiteX0" fmla="*/ 68628 w 120323"/>
                  <a:gd name="connsiteY0" fmla="*/ 2514 h 120330"/>
                  <a:gd name="connsiteX1" fmla="*/ 8461 w 120323"/>
                  <a:gd name="connsiteY1" fmla="*/ 62674 h 120330"/>
                  <a:gd name="connsiteX2" fmla="*/ 68628 w 120323"/>
                  <a:gd name="connsiteY2" fmla="*/ 122844 h 120330"/>
                  <a:gd name="connsiteX3" fmla="*/ 128784 w 120323"/>
                  <a:gd name="connsiteY3" fmla="*/ 62674 h 120330"/>
                  <a:gd name="connsiteX4" fmla="*/ 68628 w 120323"/>
                  <a:gd name="connsiteY4" fmla="*/ 251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28" y="2514"/>
                    </a:moveTo>
                    <a:cubicBezTo>
                      <a:pt x="35401" y="2514"/>
                      <a:pt x="8461" y="29455"/>
                      <a:pt x="8461" y="62674"/>
                    </a:cubicBezTo>
                    <a:cubicBezTo>
                      <a:pt x="8461" y="95903"/>
                      <a:pt x="35401" y="122844"/>
                      <a:pt x="68628" y="122844"/>
                    </a:cubicBezTo>
                    <a:cubicBezTo>
                      <a:pt x="101844" y="122844"/>
                      <a:pt x="128784" y="95903"/>
                      <a:pt x="128784" y="62674"/>
                    </a:cubicBezTo>
                    <a:cubicBezTo>
                      <a:pt x="128784" y="29455"/>
                      <a:pt x="101844" y="2514"/>
                      <a:pt x="68628" y="251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6" name="Freeform 435">
                <a:extLst>
                  <a:ext uri="{FF2B5EF4-FFF2-40B4-BE49-F238E27FC236}">
                    <a16:creationId xmlns:a16="http://schemas.microsoft.com/office/drawing/2014/main" id="{E9C06565-7E60-E743-C784-E5F75040D6D5}"/>
                  </a:ext>
                </a:extLst>
              </p:cNvPr>
              <p:cNvSpPr/>
              <p:nvPr/>
            </p:nvSpPr>
            <p:spPr>
              <a:xfrm rot="-8100023" flipV="1">
                <a:off x="26889109" y="8340110"/>
                <a:ext cx="120323" cy="120330"/>
              </a:xfrm>
              <a:custGeom>
                <a:avLst/>
                <a:gdLst>
                  <a:gd name="connsiteX0" fmla="*/ 68655 w 120323"/>
                  <a:gd name="connsiteY0" fmla="*/ 2352 h 120330"/>
                  <a:gd name="connsiteX1" fmla="*/ 8488 w 120323"/>
                  <a:gd name="connsiteY1" fmla="*/ 62522 h 120330"/>
                  <a:gd name="connsiteX2" fmla="*/ 68655 w 120323"/>
                  <a:gd name="connsiteY2" fmla="*/ 122682 h 120330"/>
                  <a:gd name="connsiteX3" fmla="*/ 128811 w 120323"/>
                  <a:gd name="connsiteY3" fmla="*/ 62522 h 120330"/>
                  <a:gd name="connsiteX4" fmla="*/ 68655 w 120323"/>
                  <a:gd name="connsiteY4" fmla="*/ 235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55" y="2352"/>
                    </a:moveTo>
                    <a:cubicBezTo>
                      <a:pt x="35428" y="2352"/>
                      <a:pt x="8488" y="29293"/>
                      <a:pt x="8488" y="62522"/>
                    </a:cubicBezTo>
                    <a:cubicBezTo>
                      <a:pt x="8488" y="95741"/>
                      <a:pt x="35428" y="122682"/>
                      <a:pt x="68655" y="122682"/>
                    </a:cubicBezTo>
                    <a:cubicBezTo>
                      <a:pt x="101872" y="122682"/>
                      <a:pt x="128811" y="95741"/>
                      <a:pt x="128811" y="62522"/>
                    </a:cubicBezTo>
                    <a:cubicBezTo>
                      <a:pt x="128811" y="29293"/>
                      <a:pt x="101872" y="2352"/>
                      <a:pt x="68655" y="235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7" name="Freeform 436">
                <a:extLst>
                  <a:ext uri="{FF2B5EF4-FFF2-40B4-BE49-F238E27FC236}">
                    <a16:creationId xmlns:a16="http://schemas.microsoft.com/office/drawing/2014/main" id="{3FD1B95D-A0A1-FC48-74D4-40B3661EB077}"/>
                  </a:ext>
                </a:extLst>
              </p:cNvPr>
              <p:cNvSpPr/>
              <p:nvPr/>
            </p:nvSpPr>
            <p:spPr>
              <a:xfrm rot="-8099977" flipV="1">
                <a:off x="27009572" y="8069375"/>
                <a:ext cx="120312" cy="120320"/>
              </a:xfrm>
              <a:custGeom>
                <a:avLst/>
                <a:gdLst>
                  <a:gd name="connsiteX0" fmla="*/ 68673 w 120312"/>
                  <a:gd name="connsiteY0" fmla="*/ 2237 h 120320"/>
                  <a:gd name="connsiteX1" fmla="*/ 8516 w 120312"/>
                  <a:gd name="connsiteY1" fmla="*/ 62397 h 120320"/>
                  <a:gd name="connsiteX2" fmla="*/ 68673 w 120312"/>
                  <a:gd name="connsiteY2" fmla="*/ 122557 h 120320"/>
                  <a:gd name="connsiteX3" fmla="*/ 128829 w 120312"/>
                  <a:gd name="connsiteY3" fmla="*/ 62397 h 120320"/>
                  <a:gd name="connsiteX4" fmla="*/ 68673 w 120312"/>
                  <a:gd name="connsiteY4" fmla="*/ 223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73" y="2237"/>
                    </a:moveTo>
                    <a:cubicBezTo>
                      <a:pt x="35445" y="2237"/>
                      <a:pt x="8516" y="29168"/>
                      <a:pt x="8516" y="62397"/>
                    </a:cubicBezTo>
                    <a:cubicBezTo>
                      <a:pt x="8516" y="95626"/>
                      <a:pt x="35445" y="122557"/>
                      <a:pt x="68673" y="122557"/>
                    </a:cubicBezTo>
                    <a:cubicBezTo>
                      <a:pt x="101900" y="122557"/>
                      <a:pt x="128829" y="95626"/>
                      <a:pt x="128829" y="62397"/>
                    </a:cubicBezTo>
                    <a:cubicBezTo>
                      <a:pt x="128829" y="29168"/>
                      <a:pt x="101900" y="2237"/>
                      <a:pt x="68673" y="223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8" name="Freeform 437">
                <a:extLst>
                  <a:ext uri="{FF2B5EF4-FFF2-40B4-BE49-F238E27FC236}">
                    <a16:creationId xmlns:a16="http://schemas.microsoft.com/office/drawing/2014/main" id="{505E6E37-1C18-E7A9-189F-946CDEC60BD3}"/>
                  </a:ext>
                </a:extLst>
              </p:cNvPr>
              <p:cNvSpPr/>
              <p:nvPr/>
            </p:nvSpPr>
            <p:spPr>
              <a:xfrm rot="-8100000" flipV="1">
                <a:off x="26845321" y="8534389"/>
                <a:ext cx="120323" cy="120320"/>
              </a:xfrm>
              <a:custGeom>
                <a:avLst/>
                <a:gdLst>
                  <a:gd name="connsiteX0" fmla="*/ 68645 w 120323"/>
                  <a:gd name="connsiteY0" fmla="*/ 2434 h 120320"/>
                  <a:gd name="connsiteX1" fmla="*/ 8478 w 120323"/>
                  <a:gd name="connsiteY1" fmla="*/ 62594 h 120320"/>
                  <a:gd name="connsiteX2" fmla="*/ 68645 w 120323"/>
                  <a:gd name="connsiteY2" fmla="*/ 122754 h 120320"/>
                  <a:gd name="connsiteX3" fmla="*/ 128801 w 120323"/>
                  <a:gd name="connsiteY3" fmla="*/ 62594 h 120320"/>
                  <a:gd name="connsiteX4" fmla="*/ 68645 w 120323"/>
                  <a:gd name="connsiteY4" fmla="*/ 243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45" y="2434"/>
                    </a:moveTo>
                    <a:cubicBezTo>
                      <a:pt x="35418" y="2434"/>
                      <a:pt x="8478" y="29365"/>
                      <a:pt x="8478" y="62594"/>
                    </a:cubicBezTo>
                    <a:cubicBezTo>
                      <a:pt x="8478" y="95824"/>
                      <a:pt x="35418" y="122754"/>
                      <a:pt x="68645" y="122754"/>
                    </a:cubicBezTo>
                    <a:cubicBezTo>
                      <a:pt x="101861" y="122754"/>
                      <a:pt x="128801" y="95824"/>
                      <a:pt x="128801" y="62594"/>
                    </a:cubicBezTo>
                    <a:cubicBezTo>
                      <a:pt x="128801" y="29365"/>
                      <a:pt x="101861" y="2434"/>
                      <a:pt x="68645" y="243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39" name="Freeform 438">
                <a:extLst>
                  <a:ext uri="{FF2B5EF4-FFF2-40B4-BE49-F238E27FC236}">
                    <a16:creationId xmlns:a16="http://schemas.microsoft.com/office/drawing/2014/main" id="{72C10705-90BB-BC8B-DA9A-46AE8AE3D8D5}"/>
                  </a:ext>
                </a:extLst>
              </p:cNvPr>
              <p:cNvSpPr/>
              <p:nvPr/>
            </p:nvSpPr>
            <p:spPr>
              <a:xfrm rot="-8100023" flipV="1">
                <a:off x="26994539" y="7529163"/>
                <a:ext cx="120323" cy="120330"/>
              </a:xfrm>
              <a:custGeom>
                <a:avLst/>
                <a:gdLst>
                  <a:gd name="connsiteX0" fmla="*/ 68680 w 120323"/>
                  <a:gd name="connsiteY0" fmla="*/ 2008 h 120330"/>
                  <a:gd name="connsiteX1" fmla="*/ 8513 w 120323"/>
                  <a:gd name="connsiteY1" fmla="*/ 62178 h 120330"/>
                  <a:gd name="connsiteX2" fmla="*/ 68680 w 120323"/>
                  <a:gd name="connsiteY2" fmla="*/ 122339 h 120330"/>
                  <a:gd name="connsiteX3" fmla="*/ 128836 w 120323"/>
                  <a:gd name="connsiteY3" fmla="*/ 62178 h 120330"/>
                  <a:gd name="connsiteX4" fmla="*/ 68680 w 120323"/>
                  <a:gd name="connsiteY4" fmla="*/ 200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80" y="2008"/>
                    </a:moveTo>
                    <a:cubicBezTo>
                      <a:pt x="35452" y="2008"/>
                      <a:pt x="8513" y="28949"/>
                      <a:pt x="8513" y="62178"/>
                    </a:cubicBezTo>
                    <a:cubicBezTo>
                      <a:pt x="8513" y="95397"/>
                      <a:pt x="35452" y="122339"/>
                      <a:pt x="68680" y="122339"/>
                    </a:cubicBezTo>
                    <a:cubicBezTo>
                      <a:pt x="101896" y="122339"/>
                      <a:pt x="128836" y="95397"/>
                      <a:pt x="128836" y="62178"/>
                    </a:cubicBezTo>
                    <a:cubicBezTo>
                      <a:pt x="128836" y="28949"/>
                      <a:pt x="101896" y="2008"/>
                      <a:pt x="68680" y="200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0" name="Freeform 439">
                <a:extLst>
                  <a:ext uri="{FF2B5EF4-FFF2-40B4-BE49-F238E27FC236}">
                    <a16:creationId xmlns:a16="http://schemas.microsoft.com/office/drawing/2014/main" id="{6C5A5EF2-DC05-F3AA-4BB2-4B606EF219EC}"/>
                  </a:ext>
                </a:extLst>
              </p:cNvPr>
              <p:cNvSpPr/>
              <p:nvPr/>
            </p:nvSpPr>
            <p:spPr>
              <a:xfrm rot="-8100023" flipV="1">
                <a:off x="27083397" y="8441637"/>
                <a:ext cx="120323" cy="120320"/>
              </a:xfrm>
              <a:custGeom>
                <a:avLst/>
                <a:gdLst>
                  <a:gd name="connsiteX0" fmla="*/ 68690 w 120323"/>
                  <a:gd name="connsiteY0" fmla="*/ 2395 h 120320"/>
                  <a:gd name="connsiteX1" fmla="*/ 8533 w 120323"/>
                  <a:gd name="connsiteY1" fmla="*/ 62555 h 120320"/>
                  <a:gd name="connsiteX2" fmla="*/ 68690 w 120323"/>
                  <a:gd name="connsiteY2" fmla="*/ 122715 h 120320"/>
                  <a:gd name="connsiteX3" fmla="*/ 128856 w 120323"/>
                  <a:gd name="connsiteY3" fmla="*/ 62555 h 120320"/>
                  <a:gd name="connsiteX4" fmla="*/ 68690 w 120323"/>
                  <a:gd name="connsiteY4" fmla="*/ 239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0" y="2395"/>
                    </a:moveTo>
                    <a:cubicBezTo>
                      <a:pt x="35463" y="2395"/>
                      <a:pt x="8533" y="29326"/>
                      <a:pt x="8533" y="62555"/>
                    </a:cubicBezTo>
                    <a:cubicBezTo>
                      <a:pt x="8533" y="95784"/>
                      <a:pt x="35463" y="122715"/>
                      <a:pt x="68690" y="122715"/>
                    </a:cubicBezTo>
                    <a:cubicBezTo>
                      <a:pt x="101917" y="122715"/>
                      <a:pt x="128846" y="95784"/>
                      <a:pt x="128856" y="62555"/>
                    </a:cubicBezTo>
                    <a:cubicBezTo>
                      <a:pt x="128856" y="29326"/>
                      <a:pt x="101917" y="2395"/>
                      <a:pt x="68690" y="239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1" name="Freeform 440">
                <a:extLst>
                  <a:ext uri="{FF2B5EF4-FFF2-40B4-BE49-F238E27FC236}">
                    <a16:creationId xmlns:a16="http://schemas.microsoft.com/office/drawing/2014/main" id="{9C33BB9A-5AC4-4A98-0D0E-CD2AC2976BC0}"/>
                  </a:ext>
                </a:extLst>
              </p:cNvPr>
              <p:cNvSpPr/>
              <p:nvPr/>
            </p:nvSpPr>
            <p:spPr>
              <a:xfrm rot="-8100000" flipV="1">
                <a:off x="27023156" y="7896410"/>
                <a:ext cx="120312" cy="120320"/>
              </a:xfrm>
              <a:custGeom>
                <a:avLst/>
                <a:gdLst>
                  <a:gd name="connsiteX0" fmla="*/ 68676 w 120312"/>
                  <a:gd name="connsiteY0" fmla="*/ 2164 h 120320"/>
                  <a:gd name="connsiteX1" fmla="*/ 8519 w 120312"/>
                  <a:gd name="connsiteY1" fmla="*/ 62324 h 120320"/>
                  <a:gd name="connsiteX2" fmla="*/ 68676 w 120312"/>
                  <a:gd name="connsiteY2" fmla="*/ 122484 h 120320"/>
                  <a:gd name="connsiteX3" fmla="*/ 128832 w 120312"/>
                  <a:gd name="connsiteY3" fmla="*/ 62324 h 120320"/>
                  <a:gd name="connsiteX4" fmla="*/ 68676 w 120312"/>
                  <a:gd name="connsiteY4" fmla="*/ 216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76" y="2164"/>
                    </a:moveTo>
                    <a:cubicBezTo>
                      <a:pt x="35449" y="2164"/>
                      <a:pt x="8519" y="29095"/>
                      <a:pt x="8519" y="62324"/>
                    </a:cubicBezTo>
                    <a:cubicBezTo>
                      <a:pt x="8519" y="95553"/>
                      <a:pt x="35449" y="122484"/>
                      <a:pt x="68676" y="122484"/>
                    </a:cubicBezTo>
                    <a:cubicBezTo>
                      <a:pt x="101903" y="122484"/>
                      <a:pt x="128832" y="95553"/>
                      <a:pt x="128832" y="62324"/>
                    </a:cubicBezTo>
                    <a:cubicBezTo>
                      <a:pt x="128832" y="29095"/>
                      <a:pt x="101903" y="2164"/>
                      <a:pt x="68676" y="216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2" name="Freeform 441">
                <a:extLst>
                  <a:ext uri="{FF2B5EF4-FFF2-40B4-BE49-F238E27FC236}">
                    <a16:creationId xmlns:a16="http://schemas.microsoft.com/office/drawing/2014/main" id="{EFE3D0D1-73E0-420D-914B-81D50F715477}"/>
                  </a:ext>
                </a:extLst>
              </p:cNvPr>
              <p:cNvSpPr/>
              <p:nvPr/>
            </p:nvSpPr>
            <p:spPr>
              <a:xfrm rot="-8100000" flipV="1">
                <a:off x="26920575" y="8767521"/>
                <a:ext cx="120322" cy="120320"/>
              </a:xfrm>
              <a:custGeom>
                <a:avLst/>
                <a:gdLst>
                  <a:gd name="connsiteX0" fmla="*/ 68662 w 120322"/>
                  <a:gd name="connsiteY0" fmla="*/ 2533 h 120320"/>
                  <a:gd name="connsiteX1" fmla="*/ 8496 w 120322"/>
                  <a:gd name="connsiteY1" fmla="*/ 62693 h 120320"/>
                  <a:gd name="connsiteX2" fmla="*/ 68662 w 120322"/>
                  <a:gd name="connsiteY2" fmla="*/ 122853 h 120320"/>
                  <a:gd name="connsiteX3" fmla="*/ 128818 w 120322"/>
                  <a:gd name="connsiteY3" fmla="*/ 62693 h 120320"/>
                  <a:gd name="connsiteX4" fmla="*/ 68662 w 120322"/>
                  <a:gd name="connsiteY4" fmla="*/ 253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62" y="2533"/>
                    </a:moveTo>
                    <a:cubicBezTo>
                      <a:pt x="35435" y="2522"/>
                      <a:pt x="8496" y="29464"/>
                      <a:pt x="8496" y="62693"/>
                    </a:cubicBezTo>
                    <a:cubicBezTo>
                      <a:pt x="8496" y="95922"/>
                      <a:pt x="35435" y="122853"/>
                      <a:pt x="68662" y="122853"/>
                    </a:cubicBezTo>
                    <a:cubicBezTo>
                      <a:pt x="101879" y="122853"/>
                      <a:pt x="128818" y="95922"/>
                      <a:pt x="128818" y="62693"/>
                    </a:cubicBezTo>
                    <a:cubicBezTo>
                      <a:pt x="128818" y="29464"/>
                      <a:pt x="101879" y="2533"/>
                      <a:pt x="68662" y="253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3" name="Freeform 442">
                <a:extLst>
                  <a:ext uri="{FF2B5EF4-FFF2-40B4-BE49-F238E27FC236}">
                    <a16:creationId xmlns:a16="http://schemas.microsoft.com/office/drawing/2014/main" id="{B8EFF93E-4551-83E9-6E8B-4A432AEFB93F}"/>
                  </a:ext>
                </a:extLst>
              </p:cNvPr>
              <p:cNvSpPr/>
              <p:nvPr/>
            </p:nvSpPr>
            <p:spPr>
              <a:xfrm rot="-8100023" flipV="1">
                <a:off x="26920613" y="7331138"/>
                <a:ext cx="120322" cy="120330"/>
              </a:xfrm>
              <a:custGeom>
                <a:avLst/>
                <a:gdLst>
                  <a:gd name="connsiteX0" fmla="*/ 68662 w 120322"/>
                  <a:gd name="connsiteY0" fmla="*/ 1924 h 120330"/>
                  <a:gd name="connsiteX1" fmla="*/ 8496 w 120322"/>
                  <a:gd name="connsiteY1" fmla="*/ 62095 h 120330"/>
                  <a:gd name="connsiteX2" fmla="*/ 68662 w 120322"/>
                  <a:gd name="connsiteY2" fmla="*/ 122255 h 120330"/>
                  <a:gd name="connsiteX3" fmla="*/ 128818 w 120322"/>
                  <a:gd name="connsiteY3" fmla="*/ 62095 h 120330"/>
                  <a:gd name="connsiteX4" fmla="*/ 68662 w 120322"/>
                  <a:gd name="connsiteY4" fmla="*/ 192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662" y="1924"/>
                    </a:moveTo>
                    <a:cubicBezTo>
                      <a:pt x="35435" y="1924"/>
                      <a:pt x="8496" y="28866"/>
                      <a:pt x="8496" y="62095"/>
                    </a:cubicBezTo>
                    <a:cubicBezTo>
                      <a:pt x="8496" y="95324"/>
                      <a:pt x="35435" y="122255"/>
                      <a:pt x="68662" y="122255"/>
                    </a:cubicBezTo>
                    <a:cubicBezTo>
                      <a:pt x="101879" y="122255"/>
                      <a:pt x="128818" y="95314"/>
                      <a:pt x="128818" y="62095"/>
                    </a:cubicBezTo>
                    <a:cubicBezTo>
                      <a:pt x="128818" y="28866"/>
                      <a:pt x="101879" y="1924"/>
                      <a:pt x="68662" y="192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4" name="Freeform 443">
                <a:extLst>
                  <a:ext uri="{FF2B5EF4-FFF2-40B4-BE49-F238E27FC236}">
                    <a16:creationId xmlns:a16="http://schemas.microsoft.com/office/drawing/2014/main" id="{90B90A4F-088E-ACE9-19EB-924F0E256910}"/>
                  </a:ext>
                </a:extLst>
              </p:cNvPr>
              <p:cNvSpPr/>
              <p:nvPr/>
            </p:nvSpPr>
            <p:spPr>
              <a:xfrm rot="-8100000" flipV="1">
                <a:off x="26979524" y="8731172"/>
                <a:ext cx="120312" cy="120320"/>
              </a:xfrm>
              <a:custGeom>
                <a:avLst/>
                <a:gdLst>
                  <a:gd name="connsiteX0" fmla="*/ 68666 w 120312"/>
                  <a:gd name="connsiteY0" fmla="*/ 2518 h 120320"/>
                  <a:gd name="connsiteX1" fmla="*/ 8509 w 120312"/>
                  <a:gd name="connsiteY1" fmla="*/ 62678 h 120320"/>
                  <a:gd name="connsiteX2" fmla="*/ 68666 w 120312"/>
                  <a:gd name="connsiteY2" fmla="*/ 122838 h 120320"/>
                  <a:gd name="connsiteX3" fmla="*/ 128822 w 120312"/>
                  <a:gd name="connsiteY3" fmla="*/ 62678 h 120320"/>
                  <a:gd name="connsiteX4" fmla="*/ 68666 w 120312"/>
                  <a:gd name="connsiteY4" fmla="*/ 251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66" y="2518"/>
                    </a:moveTo>
                    <a:cubicBezTo>
                      <a:pt x="35438" y="2518"/>
                      <a:pt x="8509" y="29448"/>
                      <a:pt x="8509" y="62678"/>
                    </a:cubicBezTo>
                    <a:cubicBezTo>
                      <a:pt x="8509" y="95907"/>
                      <a:pt x="35438" y="122838"/>
                      <a:pt x="68666" y="122838"/>
                    </a:cubicBezTo>
                    <a:cubicBezTo>
                      <a:pt x="101893" y="122838"/>
                      <a:pt x="128822" y="95907"/>
                      <a:pt x="128822" y="62678"/>
                    </a:cubicBezTo>
                    <a:cubicBezTo>
                      <a:pt x="128822" y="29448"/>
                      <a:pt x="101893" y="2518"/>
                      <a:pt x="68666" y="251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5" name="Freeform 444">
                <a:extLst>
                  <a:ext uri="{FF2B5EF4-FFF2-40B4-BE49-F238E27FC236}">
                    <a16:creationId xmlns:a16="http://schemas.microsoft.com/office/drawing/2014/main" id="{820FF79B-22E5-DEEF-328B-B8BDB7749FDA}"/>
                  </a:ext>
                </a:extLst>
              </p:cNvPr>
              <p:cNvSpPr/>
              <p:nvPr/>
            </p:nvSpPr>
            <p:spPr>
              <a:xfrm rot="-8099977" flipV="1">
                <a:off x="26950689" y="9069580"/>
                <a:ext cx="120322" cy="120330"/>
              </a:xfrm>
              <a:custGeom>
                <a:avLst/>
                <a:gdLst>
                  <a:gd name="connsiteX0" fmla="*/ 68669 w 120322"/>
                  <a:gd name="connsiteY0" fmla="*/ 2661 h 120330"/>
                  <a:gd name="connsiteX1" fmla="*/ 8503 w 120322"/>
                  <a:gd name="connsiteY1" fmla="*/ 62821 h 120330"/>
                  <a:gd name="connsiteX2" fmla="*/ 68669 w 120322"/>
                  <a:gd name="connsiteY2" fmla="*/ 122992 h 120330"/>
                  <a:gd name="connsiteX3" fmla="*/ 128825 w 120322"/>
                  <a:gd name="connsiteY3" fmla="*/ 62831 h 120330"/>
                  <a:gd name="connsiteX4" fmla="*/ 68669 w 120322"/>
                  <a:gd name="connsiteY4" fmla="*/ 266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669" y="2661"/>
                    </a:moveTo>
                    <a:cubicBezTo>
                      <a:pt x="35442" y="2661"/>
                      <a:pt x="8503" y="29602"/>
                      <a:pt x="8503" y="62821"/>
                    </a:cubicBezTo>
                    <a:cubicBezTo>
                      <a:pt x="8503" y="96050"/>
                      <a:pt x="35442" y="122992"/>
                      <a:pt x="68669" y="122992"/>
                    </a:cubicBezTo>
                    <a:cubicBezTo>
                      <a:pt x="101886" y="122992"/>
                      <a:pt x="128825" y="96050"/>
                      <a:pt x="128825" y="62831"/>
                    </a:cubicBezTo>
                    <a:cubicBezTo>
                      <a:pt x="128825" y="29602"/>
                      <a:pt x="101896" y="2661"/>
                      <a:pt x="68669" y="266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6" name="Freeform 445">
                <a:extLst>
                  <a:ext uri="{FF2B5EF4-FFF2-40B4-BE49-F238E27FC236}">
                    <a16:creationId xmlns:a16="http://schemas.microsoft.com/office/drawing/2014/main" id="{1102E642-F38C-456C-5721-3038038CE324}"/>
                  </a:ext>
                </a:extLst>
              </p:cNvPr>
              <p:cNvSpPr/>
              <p:nvPr/>
            </p:nvSpPr>
            <p:spPr>
              <a:xfrm rot="-8099977" flipV="1">
                <a:off x="27008318" y="8302499"/>
                <a:ext cx="120323" cy="120330"/>
              </a:xfrm>
              <a:custGeom>
                <a:avLst/>
                <a:gdLst>
                  <a:gd name="connsiteX0" fmla="*/ 68672 w 120323"/>
                  <a:gd name="connsiteY0" fmla="*/ 2336 h 120330"/>
                  <a:gd name="connsiteX1" fmla="*/ 8516 w 120323"/>
                  <a:gd name="connsiteY1" fmla="*/ 62496 h 120330"/>
                  <a:gd name="connsiteX2" fmla="*/ 68672 w 120323"/>
                  <a:gd name="connsiteY2" fmla="*/ 122666 h 120330"/>
                  <a:gd name="connsiteX3" fmla="*/ 128839 w 120323"/>
                  <a:gd name="connsiteY3" fmla="*/ 62506 h 120330"/>
                  <a:gd name="connsiteX4" fmla="*/ 68672 w 120323"/>
                  <a:gd name="connsiteY4" fmla="*/ 233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2" y="2336"/>
                    </a:moveTo>
                    <a:cubicBezTo>
                      <a:pt x="35456" y="2336"/>
                      <a:pt x="8516" y="29277"/>
                      <a:pt x="8516" y="62496"/>
                    </a:cubicBezTo>
                    <a:cubicBezTo>
                      <a:pt x="8516" y="95725"/>
                      <a:pt x="35456" y="122666"/>
                      <a:pt x="68672" y="122666"/>
                    </a:cubicBezTo>
                    <a:cubicBezTo>
                      <a:pt x="101899" y="122666"/>
                      <a:pt x="128839" y="95725"/>
                      <a:pt x="128839" y="62506"/>
                    </a:cubicBezTo>
                    <a:cubicBezTo>
                      <a:pt x="128839" y="29277"/>
                      <a:pt x="101899" y="2336"/>
                      <a:pt x="68672" y="233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7" name="Freeform 446">
                <a:extLst>
                  <a:ext uri="{FF2B5EF4-FFF2-40B4-BE49-F238E27FC236}">
                    <a16:creationId xmlns:a16="http://schemas.microsoft.com/office/drawing/2014/main" id="{FC77214F-6102-8DF1-D0B5-9CBFC50D3557}"/>
                  </a:ext>
                </a:extLst>
              </p:cNvPr>
              <p:cNvSpPr/>
              <p:nvPr/>
            </p:nvSpPr>
            <p:spPr>
              <a:xfrm rot="-8100023" flipV="1">
                <a:off x="26934226" y="8902882"/>
                <a:ext cx="120323" cy="120330"/>
              </a:xfrm>
              <a:custGeom>
                <a:avLst/>
                <a:gdLst>
                  <a:gd name="connsiteX0" fmla="*/ 68655 w 120323"/>
                  <a:gd name="connsiteY0" fmla="*/ 2590 h 120330"/>
                  <a:gd name="connsiteX1" fmla="*/ 8499 w 120323"/>
                  <a:gd name="connsiteY1" fmla="*/ 62761 h 120330"/>
                  <a:gd name="connsiteX2" fmla="*/ 68655 w 120323"/>
                  <a:gd name="connsiteY2" fmla="*/ 122921 h 120330"/>
                  <a:gd name="connsiteX3" fmla="*/ 128822 w 120323"/>
                  <a:gd name="connsiteY3" fmla="*/ 62761 h 120330"/>
                  <a:gd name="connsiteX4" fmla="*/ 68655 w 120323"/>
                  <a:gd name="connsiteY4" fmla="*/ 259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55" y="2590"/>
                    </a:moveTo>
                    <a:cubicBezTo>
                      <a:pt x="35438" y="2590"/>
                      <a:pt x="8499" y="29531"/>
                      <a:pt x="8499" y="62761"/>
                    </a:cubicBezTo>
                    <a:cubicBezTo>
                      <a:pt x="8499" y="95980"/>
                      <a:pt x="35438" y="122921"/>
                      <a:pt x="68655" y="122921"/>
                    </a:cubicBezTo>
                    <a:cubicBezTo>
                      <a:pt x="101882" y="122921"/>
                      <a:pt x="128822" y="95980"/>
                      <a:pt x="128822" y="62761"/>
                    </a:cubicBezTo>
                    <a:cubicBezTo>
                      <a:pt x="128822" y="29531"/>
                      <a:pt x="101882" y="2590"/>
                      <a:pt x="68655" y="259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8" name="Freeform 447">
                <a:extLst>
                  <a:ext uri="{FF2B5EF4-FFF2-40B4-BE49-F238E27FC236}">
                    <a16:creationId xmlns:a16="http://schemas.microsoft.com/office/drawing/2014/main" id="{6E4795D7-104B-50CB-734A-D87CF42B6653}"/>
                  </a:ext>
                </a:extLst>
              </p:cNvPr>
              <p:cNvSpPr/>
              <p:nvPr/>
            </p:nvSpPr>
            <p:spPr>
              <a:xfrm rot="-8099977" flipV="1">
                <a:off x="27113607" y="8654704"/>
                <a:ext cx="120323" cy="120330"/>
              </a:xfrm>
              <a:custGeom>
                <a:avLst/>
                <a:gdLst>
                  <a:gd name="connsiteX0" fmla="*/ 68697 w 120323"/>
                  <a:gd name="connsiteY0" fmla="*/ 2485 h 120330"/>
                  <a:gd name="connsiteX1" fmla="*/ 8540 w 120323"/>
                  <a:gd name="connsiteY1" fmla="*/ 62645 h 120330"/>
                  <a:gd name="connsiteX2" fmla="*/ 68697 w 120323"/>
                  <a:gd name="connsiteY2" fmla="*/ 122815 h 120330"/>
                  <a:gd name="connsiteX3" fmla="*/ 128864 w 120323"/>
                  <a:gd name="connsiteY3" fmla="*/ 62655 h 120330"/>
                  <a:gd name="connsiteX4" fmla="*/ 68697 w 120323"/>
                  <a:gd name="connsiteY4" fmla="*/ 248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7" y="2485"/>
                    </a:moveTo>
                    <a:cubicBezTo>
                      <a:pt x="35480" y="2485"/>
                      <a:pt x="8540" y="29426"/>
                      <a:pt x="8540" y="62645"/>
                    </a:cubicBezTo>
                    <a:cubicBezTo>
                      <a:pt x="8540" y="95874"/>
                      <a:pt x="35480" y="122815"/>
                      <a:pt x="68697" y="122815"/>
                    </a:cubicBezTo>
                    <a:cubicBezTo>
                      <a:pt x="101924" y="122815"/>
                      <a:pt x="128864" y="95874"/>
                      <a:pt x="128864" y="62655"/>
                    </a:cubicBezTo>
                    <a:cubicBezTo>
                      <a:pt x="128864" y="29426"/>
                      <a:pt x="101924" y="2485"/>
                      <a:pt x="68697" y="248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49" name="Freeform 448">
                <a:extLst>
                  <a:ext uri="{FF2B5EF4-FFF2-40B4-BE49-F238E27FC236}">
                    <a16:creationId xmlns:a16="http://schemas.microsoft.com/office/drawing/2014/main" id="{2CB6A1E0-1244-E4CF-4286-614F1012E709}"/>
                  </a:ext>
                </a:extLst>
              </p:cNvPr>
              <p:cNvSpPr/>
              <p:nvPr/>
            </p:nvSpPr>
            <p:spPr>
              <a:xfrm rot="-8100023" flipV="1">
                <a:off x="26934221" y="8689811"/>
                <a:ext cx="120323" cy="120320"/>
              </a:xfrm>
              <a:custGeom>
                <a:avLst/>
                <a:gdLst>
                  <a:gd name="connsiteX0" fmla="*/ 68655 w 120323"/>
                  <a:gd name="connsiteY0" fmla="*/ 2500 h 120320"/>
                  <a:gd name="connsiteX1" fmla="*/ 8499 w 120323"/>
                  <a:gd name="connsiteY1" fmla="*/ 62660 h 120320"/>
                  <a:gd name="connsiteX2" fmla="*/ 68655 w 120323"/>
                  <a:gd name="connsiteY2" fmla="*/ 122820 h 120320"/>
                  <a:gd name="connsiteX3" fmla="*/ 128822 w 120323"/>
                  <a:gd name="connsiteY3" fmla="*/ 62660 h 120320"/>
                  <a:gd name="connsiteX4" fmla="*/ 68655 w 120323"/>
                  <a:gd name="connsiteY4" fmla="*/ 250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55" y="2500"/>
                    </a:moveTo>
                    <a:cubicBezTo>
                      <a:pt x="35438" y="2500"/>
                      <a:pt x="8499" y="29431"/>
                      <a:pt x="8499" y="62660"/>
                    </a:cubicBezTo>
                    <a:cubicBezTo>
                      <a:pt x="8499" y="95889"/>
                      <a:pt x="35438" y="122831"/>
                      <a:pt x="68655" y="122820"/>
                    </a:cubicBezTo>
                    <a:cubicBezTo>
                      <a:pt x="101882" y="122820"/>
                      <a:pt x="128822" y="95889"/>
                      <a:pt x="128822" y="62660"/>
                    </a:cubicBezTo>
                    <a:cubicBezTo>
                      <a:pt x="128822" y="29431"/>
                      <a:pt x="101882" y="2500"/>
                      <a:pt x="68655" y="250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0" name="Freeform 449">
                <a:extLst>
                  <a:ext uri="{FF2B5EF4-FFF2-40B4-BE49-F238E27FC236}">
                    <a16:creationId xmlns:a16="http://schemas.microsoft.com/office/drawing/2014/main" id="{CC5B704E-8AF4-04FB-3F5B-12610240F128}"/>
                  </a:ext>
                </a:extLst>
              </p:cNvPr>
              <p:cNvSpPr/>
              <p:nvPr/>
            </p:nvSpPr>
            <p:spPr>
              <a:xfrm rot="-8100000" flipV="1">
                <a:off x="26964354" y="7851281"/>
                <a:ext cx="120323" cy="120330"/>
              </a:xfrm>
              <a:custGeom>
                <a:avLst/>
                <a:gdLst>
                  <a:gd name="connsiteX0" fmla="*/ 68673 w 120323"/>
                  <a:gd name="connsiteY0" fmla="*/ 2145 h 120330"/>
                  <a:gd name="connsiteX1" fmla="*/ 8506 w 120323"/>
                  <a:gd name="connsiteY1" fmla="*/ 62315 h 120330"/>
                  <a:gd name="connsiteX2" fmla="*/ 68673 w 120323"/>
                  <a:gd name="connsiteY2" fmla="*/ 122475 h 120330"/>
                  <a:gd name="connsiteX3" fmla="*/ 128829 w 120323"/>
                  <a:gd name="connsiteY3" fmla="*/ 62315 h 120330"/>
                  <a:gd name="connsiteX4" fmla="*/ 68673 w 120323"/>
                  <a:gd name="connsiteY4" fmla="*/ 214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3" y="2145"/>
                    </a:moveTo>
                    <a:cubicBezTo>
                      <a:pt x="35445" y="2145"/>
                      <a:pt x="8506" y="29086"/>
                      <a:pt x="8506" y="62315"/>
                    </a:cubicBezTo>
                    <a:cubicBezTo>
                      <a:pt x="8506" y="95544"/>
                      <a:pt x="35445" y="122475"/>
                      <a:pt x="68673" y="122475"/>
                    </a:cubicBezTo>
                    <a:cubicBezTo>
                      <a:pt x="101889" y="122475"/>
                      <a:pt x="128829" y="95534"/>
                      <a:pt x="128829" y="62315"/>
                    </a:cubicBezTo>
                    <a:cubicBezTo>
                      <a:pt x="128829" y="29086"/>
                      <a:pt x="101889" y="2145"/>
                      <a:pt x="68673" y="214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1" name="Freeform 450">
                <a:extLst>
                  <a:ext uri="{FF2B5EF4-FFF2-40B4-BE49-F238E27FC236}">
                    <a16:creationId xmlns:a16="http://schemas.microsoft.com/office/drawing/2014/main" id="{A7A2AFDD-5A72-DE8F-38AB-8359709D620D}"/>
                  </a:ext>
                </a:extLst>
              </p:cNvPr>
              <p:cNvSpPr/>
              <p:nvPr/>
            </p:nvSpPr>
            <p:spPr>
              <a:xfrm rot="-8100000" flipV="1">
                <a:off x="26830318" y="9376668"/>
                <a:ext cx="120312" cy="120320"/>
              </a:xfrm>
              <a:custGeom>
                <a:avLst/>
                <a:gdLst>
                  <a:gd name="connsiteX0" fmla="*/ 68631 w 120312"/>
                  <a:gd name="connsiteY0" fmla="*/ 2791 h 120320"/>
                  <a:gd name="connsiteX1" fmla="*/ 8475 w 120312"/>
                  <a:gd name="connsiteY1" fmla="*/ 62951 h 120320"/>
                  <a:gd name="connsiteX2" fmla="*/ 68631 w 120312"/>
                  <a:gd name="connsiteY2" fmla="*/ 123111 h 120320"/>
                  <a:gd name="connsiteX3" fmla="*/ 128787 w 120312"/>
                  <a:gd name="connsiteY3" fmla="*/ 62951 h 120320"/>
                  <a:gd name="connsiteX4" fmla="*/ 68631 w 120312"/>
                  <a:gd name="connsiteY4" fmla="*/ 279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31" y="2791"/>
                    </a:moveTo>
                    <a:cubicBezTo>
                      <a:pt x="35403" y="2791"/>
                      <a:pt x="8475" y="29722"/>
                      <a:pt x="8475" y="62951"/>
                    </a:cubicBezTo>
                    <a:cubicBezTo>
                      <a:pt x="8475" y="96181"/>
                      <a:pt x="35403" y="123111"/>
                      <a:pt x="68631" y="123111"/>
                    </a:cubicBezTo>
                    <a:cubicBezTo>
                      <a:pt x="101858" y="123111"/>
                      <a:pt x="128787" y="96181"/>
                      <a:pt x="128787" y="62951"/>
                    </a:cubicBezTo>
                    <a:cubicBezTo>
                      <a:pt x="128787" y="29722"/>
                      <a:pt x="101858" y="2791"/>
                      <a:pt x="68631" y="27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2" name="Freeform 451">
                <a:extLst>
                  <a:ext uri="{FF2B5EF4-FFF2-40B4-BE49-F238E27FC236}">
                    <a16:creationId xmlns:a16="http://schemas.microsoft.com/office/drawing/2014/main" id="{093054DA-5FAC-2E87-8841-7FFF909208C2}"/>
                  </a:ext>
                </a:extLst>
              </p:cNvPr>
              <p:cNvSpPr/>
              <p:nvPr/>
            </p:nvSpPr>
            <p:spPr>
              <a:xfrm rot="-8100023" flipV="1">
                <a:off x="27038287" y="9258852"/>
                <a:ext cx="120323" cy="120320"/>
              </a:xfrm>
              <a:custGeom>
                <a:avLst/>
                <a:gdLst>
                  <a:gd name="connsiteX0" fmla="*/ 68690 w 120323"/>
                  <a:gd name="connsiteY0" fmla="*/ 2741 h 120320"/>
                  <a:gd name="connsiteX1" fmla="*/ 8523 w 120323"/>
                  <a:gd name="connsiteY1" fmla="*/ 62901 h 120320"/>
                  <a:gd name="connsiteX2" fmla="*/ 68690 w 120323"/>
                  <a:gd name="connsiteY2" fmla="*/ 123061 h 120320"/>
                  <a:gd name="connsiteX3" fmla="*/ 128846 w 120323"/>
                  <a:gd name="connsiteY3" fmla="*/ 62901 h 120320"/>
                  <a:gd name="connsiteX4" fmla="*/ 68690 w 120323"/>
                  <a:gd name="connsiteY4" fmla="*/ 274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0" y="2741"/>
                    </a:moveTo>
                    <a:cubicBezTo>
                      <a:pt x="35463" y="2741"/>
                      <a:pt x="8523" y="29672"/>
                      <a:pt x="8523" y="62901"/>
                    </a:cubicBezTo>
                    <a:cubicBezTo>
                      <a:pt x="8523" y="96130"/>
                      <a:pt x="35463" y="123061"/>
                      <a:pt x="68690" y="123061"/>
                    </a:cubicBezTo>
                    <a:cubicBezTo>
                      <a:pt x="101906" y="123061"/>
                      <a:pt x="128846" y="96130"/>
                      <a:pt x="128846" y="62901"/>
                    </a:cubicBezTo>
                    <a:cubicBezTo>
                      <a:pt x="128846" y="29672"/>
                      <a:pt x="101906" y="2741"/>
                      <a:pt x="68690" y="274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3" name="Freeform 452">
                <a:extLst>
                  <a:ext uri="{FF2B5EF4-FFF2-40B4-BE49-F238E27FC236}">
                    <a16:creationId xmlns:a16="http://schemas.microsoft.com/office/drawing/2014/main" id="{91E16812-52E2-9713-DA0E-C5B8D04396D2}"/>
                  </a:ext>
                </a:extLst>
              </p:cNvPr>
              <p:cNvSpPr/>
              <p:nvPr/>
            </p:nvSpPr>
            <p:spPr>
              <a:xfrm rot="-8100000" flipV="1">
                <a:off x="27023334" y="8859012"/>
                <a:ext cx="120312" cy="120330"/>
              </a:xfrm>
              <a:custGeom>
                <a:avLst/>
                <a:gdLst>
                  <a:gd name="connsiteX0" fmla="*/ 68676 w 120312"/>
                  <a:gd name="connsiteY0" fmla="*/ 2572 h 120330"/>
                  <a:gd name="connsiteX1" fmla="*/ 8519 w 120312"/>
                  <a:gd name="connsiteY1" fmla="*/ 62742 h 120330"/>
                  <a:gd name="connsiteX2" fmla="*/ 68676 w 120312"/>
                  <a:gd name="connsiteY2" fmla="*/ 122902 h 120330"/>
                  <a:gd name="connsiteX3" fmla="*/ 128832 w 120312"/>
                  <a:gd name="connsiteY3" fmla="*/ 62742 h 120330"/>
                  <a:gd name="connsiteX4" fmla="*/ 68676 w 120312"/>
                  <a:gd name="connsiteY4" fmla="*/ 257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76" y="2572"/>
                    </a:moveTo>
                    <a:cubicBezTo>
                      <a:pt x="35449" y="2572"/>
                      <a:pt x="8519" y="29513"/>
                      <a:pt x="8519" y="62742"/>
                    </a:cubicBezTo>
                    <a:cubicBezTo>
                      <a:pt x="8519" y="95961"/>
                      <a:pt x="35449" y="122902"/>
                      <a:pt x="68676" y="122902"/>
                    </a:cubicBezTo>
                    <a:cubicBezTo>
                      <a:pt x="101903" y="122902"/>
                      <a:pt x="128832" y="95961"/>
                      <a:pt x="128832" y="62742"/>
                    </a:cubicBezTo>
                    <a:cubicBezTo>
                      <a:pt x="128832" y="29513"/>
                      <a:pt x="101903" y="2572"/>
                      <a:pt x="68676" y="257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4" name="Freeform 453">
                <a:extLst>
                  <a:ext uri="{FF2B5EF4-FFF2-40B4-BE49-F238E27FC236}">
                    <a16:creationId xmlns:a16="http://schemas.microsoft.com/office/drawing/2014/main" id="{7FC96940-8374-8820-CE12-051A7634DAF2}"/>
                  </a:ext>
                </a:extLst>
              </p:cNvPr>
              <p:cNvSpPr/>
              <p:nvPr/>
            </p:nvSpPr>
            <p:spPr>
              <a:xfrm rot="-8100000" flipV="1">
                <a:off x="27186254" y="9376668"/>
                <a:ext cx="120322" cy="120320"/>
              </a:xfrm>
              <a:custGeom>
                <a:avLst/>
                <a:gdLst>
                  <a:gd name="connsiteX0" fmla="*/ 68724 w 120322"/>
                  <a:gd name="connsiteY0" fmla="*/ 2791 h 120320"/>
                  <a:gd name="connsiteX1" fmla="*/ 8557 w 120322"/>
                  <a:gd name="connsiteY1" fmla="*/ 62951 h 120320"/>
                  <a:gd name="connsiteX2" fmla="*/ 68724 w 120322"/>
                  <a:gd name="connsiteY2" fmla="*/ 123111 h 120320"/>
                  <a:gd name="connsiteX3" fmla="*/ 128880 w 120322"/>
                  <a:gd name="connsiteY3" fmla="*/ 62951 h 120320"/>
                  <a:gd name="connsiteX4" fmla="*/ 68724 w 120322"/>
                  <a:gd name="connsiteY4" fmla="*/ 279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724" y="2791"/>
                    </a:moveTo>
                    <a:cubicBezTo>
                      <a:pt x="35497" y="2791"/>
                      <a:pt x="8557" y="29722"/>
                      <a:pt x="8557" y="62951"/>
                    </a:cubicBezTo>
                    <a:cubicBezTo>
                      <a:pt x="8557" y="96181"/>
                      <a:pt x="35497" y="123111"/>
                      <a:pt x="68724" y="123111"/>
                    </a:cubicBezTo>
                    <a:cubicBezTo>
                      <a:pt x="101941" y="123111"/>
                      <a:pt x="128880" y="96181"/>
                      <a:pt x="128880" y="62951"/>
                    </a:cubicBezTo>
                    <a:cubicBezTo>
                      <a:pt x="128880" y="29722"/>
                      <a:pt x="101941" y="2791"/>
                      <a:pt x="68724" y="27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5" name="Freeform 454">
                <a:extLst>
                  <a:ext uri="{FF2B5EF4-FFF2-40B4-BE49-F238E27FC236}">
                    <a16:creationId xmlns:a16="http://schemas.microsoft.com/office/drawing/2014/main" id="{948C2546-4510-D0DE-DF45-4FDDEC2F429F}"/>
                  </a:ext>
                </a:extLst>
              </p:cNvPr>
              <p:cNvSpPr/>
              <p:nvPr/>
            </p:nvSpPr>
            <p:spPr>
              <a:xfrm rot="-8100000" flipV="1">
                <a:off x="26994360" y="8687303"/>
                <a:ext cx="120323" cy="120320"/>
              </a:xfrm>
              <a:custGeom>
                <a:avLst/>
                <a:gdLst>
                  <a:gd name="connsiteX0" fmla="*/ 68679 w 120323"/>
                  <a:gd name="connsiteY0" fmla="*/ 2499 h 120320"/>
                  <a:gd name="connsiteX1" fmla="*/ 8513 w 120323"/>
                  <a:gd name="connsiteY1" fmla="*/ 62659 h 120320"/>
                  <a:gd name="connsiteX2" fmla="*/ 68679 w 120323"/>
                  <a:gd name="connsiteY2" fmla="*/ 122819 h 120320"/>
                  <a:gd name="connsiteX3" fmla="*/ 128836 w 120323"/>
                  <a:gd name="connsiteY3" fmla="*/ 62659 h 120320"/>
                  <a:gd name="connsiteX4" fmla="*/ 68679 w 120323"/>
                  <a:gd name="connsiteY4" fmla="*/ 249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79" y="2499"/>
                    </a:moveTo>
                    <a:cubicBezTo>
                      <a:pt x="35452" y="2499"/>
                      <a:pt x="8513" y="29430"/>
                      <a:pt x="8513" y="62659"/>
                    </a:cubicBezTo>
                    <a:cubicBezTo>
                      <a:pt x="8513" y="95888"/>
                      <a:pt x="35452" y="122819"/>
                      <a:pt x="68679" y="122819"/>
                    </a:cubicBezTo>
                    <a:cubicBezTo>
                      <a:pt x="101896" y="122819"/>
                      <a:pt x="128836" y="95888"/>
                      <a:pt x="128836" y="62659"/>
                    </a:cubicBezTo>
                    <a:cubicBezTo>
                      <a:pt x="128836" y="29430"/>
                      <a:pt x="101896" y="2488"/>
                      <a:pt x="68679" y="249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6" name="Freeform 455">
                <a:extLst>
                  <a:ext uri="{FF2B5EF4-FFF2-40B4-BE49-F238E27FC236}">
                    <a16:creationId xmlns:a16="http://schemas.microsoft.com/office/drawing/2014/main" id="{EAFA478D-B5CC-565F-B9D2-AD9C69A8CB40}"/>
                  </a:ext>
                </a:extLst>
              </p:cNvPr>
              <p:cNvSpPr/>
              <p:nvPr/>
            </p:nvSpPr>
            <p:spPr>
              <a:xfrm rot="-8099977" flipV="1">
                <a:off x="26904140" y="9026963"/>
                <a:ext cx="120312" cy="120330"/>
              </a:xfrm>
              <a:custGeom>
                <a:avLst/>
                <a:gdLst>
                  <a:gd name="connsiteX0" fmla="*/ 68648 w 120312"/>
                  <a:gd name="connsiteY0" fmla="*/ 2643 h 120330"/>
                  <a:gd name="connsiteX1" fmla="*/ 8492 w 120312"/>
                  <a:gd name="connsiteY1" fmla="*/ 62813 h 120330"/>
                  <a:gd name="connsiteX2" fmla="*/ 68648 w 120312"/>
                  <a:gd name="connsiteY2" fmla="*/ 122973 h 120330"/>
                  <a:gd name="connsiteX3" fmla="*/ 128804 w 120312"/>
                  <a:gd name="connsiteY3" fmla="*/ 62813 h 120330"/>
                  <a:gd name="connsiteX4" fmla="*/ 68648 w 120312"/>
                  <a:gd name="connsiteY4" fmla="*/ 264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48" y="2643"/>
                    </a:moveTo>
                    <a:cubicBezTo>
                      <a:pt x="35421" y="2643"/>
                      <a:pt x="8492" y="29584"/>
                      <a:pt x="8492" y="62813"/>
                    </a:cubicBezTo>
                    <a:cubicBezTo>
                      <a:pt x="8492" y="96032"/>
                      <a:pt x="35421" y="122973"/>
                      <a:pt x="68648" y="122973"/>
                    </a:cubicBezTo>
                    <a:cubicBezTo>
                      <a:pt x="101875" y="122973"/>
                      <a:pt x="128804" y="96032"/>
                      <a:pt x="128804" y="62813"/>
                    </a:cubicBezTo>
                    <a:cubicBezTo>
                      <a:pt x="128804" y="29584"/>
                      <a:pt x="101875" y="2643"/>
                      <a:pt x="68648" y="264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7" name="Freeform 456">
                <a:extLst>
                  <a:ext uri="{FF2B5EF4-FFF2-40B4-BE49-F238E27FC236}">
                    <a16:creationId xmlns:a16="http://schemas.microsoft.com/office/drawing/2014/main" id="{8A0E8463-38C3-258A-D888-6F5C8A4B37E6}"/>
                  </a:ext>
                </a:extLst>
              </p:cNvPr>
              <p:cNvSpPr/>
              <p:nvPr/>
            </p:nvSpPr>
            <p:spPr>
              <a:xfrm rot="-8100023" flipV="1">
                <a:off x="27024449" y="8645940"/>
                <a:ext cx="120312" cy="120320"/>
              </a:xfrm>
              <a:custGeom>
                <a:avLst/>
                <a:gdLst>
                  <a:gd name="connsiteX0" fmla="*/ 68676 w 120312"/>
                  <a:gd name="connsiteY0" fmla="*/ 2481 h 120320"/>
                  <a:gd name="connsiteX1" fmla="*/ 8520 w 120312"/>
                  <a:gd name="connsiteY1" fmla="*/ 62641 h 120320"/>
                  <a:gd name="connsiteX2" fmla="*/ 68676 w 120312"/>
                  <a:gd name="connsiteY2" fmla="*/ 122801 h 120320"/>
                  <a:gd name="connsiteX3" fmla="*/ 128832 w 120312"/>
                  <a:gd name="connsiteY3" fmla="*/ 62641 h 120320"/>
                  <a:gd name="connsiteX4" fmla="*/ 68676 w 120312"/>
                  <a:gd name="connsiteY4" fmla="*/ 248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76" y="2481"/>
                    </a:moveTo>
                    <a:cubicBezTo>
                      <a:pt x="35449" y="2481"/>
                      <a:pt x="8520" y="29412"/>
                      <a:pt x="8520" y="62641"/>
                    </a:cubicBezTo>
                    <a:cubicBezTo>
                      <a:pt x="8520" y="95871"/>
                      <a:pt x="35449" y="122801"/>
                      <a:pt x="68676" y="122801"/>
                    </a:cubicBezTo>
                    <a:cubicBezTo>
                      <a:pt x="101903" y="122801"/>
                      <a:pt x="128832" y="95871"/>
                      <a:pt x="128832" y="62641"/>
                    </a:cubicBezTo>
                    <a:cubicBezTo>
                      <a:pt x="128832" y="29412"/>
                      <a:pt x="101903" y="2481"/>
                      <a:pt x="68676" y="248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8" name="Freeform 457">
                <a:extLst>
                  <a:ext uri="{FF2B5EF4-FFF2-40B4-BE49-F238E27FC236}">
                    <a16:creationId xmlns:a16="http://schemas.microsoft.com/office/drawing/2014/main" id="{8333B11B-3710-06B4-3BA2-96FAB69E31D5}"/>
                  </a:ext>
                </a:extLst>
              </p:cNvPr>
              <p:cNvSpPr/>
              <p:nvPr/>
            </p:nvSpPr>
            <p:spPr>
              <a:xfrm rot="-8100000" flipV="1">
                <a:off x="26711130" y="9187399"/>
                <a:ext cx="120323" cy="120330"/>
              </a:xfrm>
              <a:custGeom>
                <a:avLst/>
                <a:gdLst>
                  <a:gd name="connsiteX0" fmla="*/ 68603 w 120323"/>
                  <a:gd name="connsiteY0" fmla="*/ 2711 h 120330"/>
                  <a:gd name="connsiteX1" fmla="*/ 8447 w 120323"/>
                  <a:gd name="connsiteY1" fmla="*/ 62881 h 120330"/>
                  <a:gd name="connsiteX2" fmla="*/ 68603 w 120323"/>
                  <a:gd name="connsiteY2" fmla="*/ 123041 h 120330"/>
                  <a:gd name="connsiteX3" fmla="*/ 128770 w 120323"/>
                  <a:gd name="connsiteY3" fmla="*/ 62881 h 120330"/>
                  <a:gd name="connsiteX4" fmla="*/ 68603 w 120323"/>
                  <a:gd name="connsiteY4" fmla="*/ 271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03" y="2711"/>
                    </a:moveTo>
                    <a:cubicBezTo>
                      <a:pt x="35387" y="2711"/>
                      <a:pt x="8447" y="29652"/>
                      <a:pt x="8447" y="62881"/>
                    </a:cubicBezTo>
                    <a:cubicBezTo>
                      <a:pt x="8447" y="96100"/>
                      <a:pt x="35387" y="123041"/>
                      <a:pt x="68603" y="123041"/>
                    </a:cubicBezTo>
                    <a:cubicBezTo>
                      <a:pt x="101830" y="123041"/>
                      <a:pt x="128770" y="96100"/>
                      <a:pt x="128770" y="62881"/>
                    </a:cubicBezTo>
                    <a:cubicBezTo>
                      <a:pt x="128770" y="29652"/>
                      <a:pt x="101830" y="2711"/>
                      <a:pt x="68603" y="271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59" name="Freeform 458">
                <a:extLst>
                  <a:ext uri="{FF2B5EF4-FFF2-40B4-BE49-F238E27FC236}">
                    <a16:creationId xmlns:a16="http://schemas.microsoft.com/office/drawing/2014/main" id="{EACAA040-241E-E440-945E-6B7BB0994B8B}"/>
                  </a:ext>
                </a:extLst>
              </p:cNvPr>
              <p:cNvSpPr/>
              <p:nvPr/>
            </p:nvSpPr>
            <p:spPr>
              <a:xfrm rot="-8100000" flipV="1">
                <a:off x="26771288" y="9187401"/>
                <a:ext cx="120323" cy="120330"/>
              </a:xfrm>
              <a:custGeom>
                <a:avLst/>
                <a:gdLst>
                  <a:gd name="connsiteX0" fmla="*/ 68628 w 120323"/>
                  <a:gd name="connsiteY0" fmla="*/ 2711 h 120330"/>
                  <a:gd name="connsiteX1" fmla="*/ 8461 w 120323"/>
                  <a:gd name="connsiteY1" fmla="*/ 62881 h 120330"/>
                  <a:gd name="connsiteX2" fmla="*/ 68628 w 120323"/>
                  <a:gd name="connsiteY2" fmla="*/ 123041 h 120330"/>
                  <a:gd name="connsiteX3" fmla="*/ 128784 w 120323"/>
                  <a:gd name="connsiteY3" fmla="*/ 62881 h 120330"/>
                  <a:gd name="connsiteX4" fmla="*/ 68628 w 120323"/>
                  <a:gd name="connsiteY4" fmla="*/ 271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28" y="2711"/>
                    </a:moveTo>
                    <a:cubicBezTo>
                      <a:pt x="35400" y="2711"/>
                      <a:pt x="8461" y="29652"/>
                      <a:pt x="8461" y="62881"/>
                    </a:cubicBezTo>
                    <a:cubicBezTo>
                      <a:pt x="8461" y="96100"/>
                      <a:pt x="35400" y="123041"/>
                      <a:pt x="68628" y="123041"/>
                    </a:cubicBezTo>
                    <a:cubicBezTo>
                      <a:pt x="101844" y="123041"/>
                      <a:pt x="128784" y="96100"/>
                      <a:pt x="128784" y="62881"/>
                    </a:cubicBezTo>
                    <a:cubicBezTo>
                      <a:pt x="128784" y="29652"/>
                      <a:pt x="101855" y="2711"/>
                      <a:pt x="68628" y="271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0" name="Freeform 459">
                <a:extLst>
                  <a:ext uri="{FF2B5EF4-FFF2-40B4-BE49-F238E27FC236}">
                    <a16:creationId xmlns:a16="http://schemas.microsoft.com/office/drawing/2014/main" id="{C430F1BD-7521-CCE3-6427-3AD623D2F3E4}"/>
                  </a:ext>
                </a:extLst>
              </p:cNvPr>
              <p:cNvSpPr/>
              <p:nvPr/>
            </p:nvSpPr>
            <p:spPr>
              <a:xfrm rot="-8100000" flipV="1">
                <a:off x="27187385" y="8763758"/>
                <a:ext cx="120322" cy="120320"/>
              </a:xfrm>
              <a:custGeom>
                <a:avLst/>
                <a:gdLst>
                  <a:gd name="connsiteX0" fmla="*/ 68714 w 120322"/>
                  <a:gd name="connsiteY0" fmla="*/ 2531 h 120320"/>
                  <a:gd name="connsiteX1" fmla="*/ 8558 w 120322"/>
                  <a:gd name="connsiteY1" fmla="*/ 62691 h 120320"/>
                  <a:gd name="connsiteX2" fmla="*/ 68714 w 120322"/>
                  <a:gd name="connsiteY2" fmla="*/ 122851 h 120320"/>
                  <a:gd name="connsiteX3" fmla="*/ 128880 w 120322"/>
                  <a:gd name="connsiteY3" fmla="*/ 62691 h 120320"/>
                  <a:gd name="connsiteX4" fmla="*/ 68714 w 120322"/>
                  <a:gd name="connsiteY4" fmla="*/ 253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714" y="2531"/>
                    </a:moveTo>
                    <a:cubicBezTo>
                      <a:pt x="35497" y="2531"/>
                      <a:pt x="8558" y="29462"/>
                      <a:pt x="8558" y="62691"/>
                    </a:cubicBezTo>
                    <a:cubicBezTo>
                      <a:pt x="8558" y="95921"/>
                      <a:pt x="35497" y="122851"/>
                      <a:pt x="68714" y="122851"/>
                    </a:cubicBezTo>
                    <a:cubicBezTo>
                      <a:pt x="101941" y="122851"/>
                      <a:pt x="128880" y="95921"/>
                      <a:pt x="128880" y="62691"/>
                    </a:cubicBezTo>
                    <a:cubicBezTo>
                      <a:pt x="128880" y="29462"/>
                      <a:pt x="101941" y="2531"/>
                      <a:pt x="68714" y="253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1" name="Freeform 460">
                <a:extLst>
                  <a:ext uri="{FF2B5EF4-FFF2-40B4-BE49-F238E27FC236}">
                    <a16:creationId xmlns:a16="http://schemas.microsoft.com/office/drawing/2014/main" id="{15169495-5D2E-A863-CDFF-760B40B7B5D8}"/>
                  </a:ext>
                </a:extLst>
              </p:cNvPr>
              <p:cNvSpPr/>
              <p:nvPr/>
            </p:nvSpPr>
            <p:spPr>
              <a:xfrm rot="-8100023" flipV="1">
                <a:off x="26890533" y="9197435"/>
                <a:ext cx="120322" cy="120320"/>
              </a:xfrm>
              <a:custGeom>
                <a:avLst/>
                <a:gdLst>
                  <a:gd name="connsiteX0" fmla="*/ 68645 w 120322"/>
                  <a:gd name="connsiteY0" fmla="*/ 2715 h 120320"/>
                  <a:gd name="connsiteX1" fmla="*/ 8489 w 120322"/>
                  <a:gd name="connsiteY1" fmla="*/ 62875 h 120320"/>
                  <a:gd name="connsiteX2" fmla="*/ 68645 w 120322"/>
                  <a:gd name="connsiteY2" fmla="*/ 123035 h 120320"/>
                  <a:gd name="connsiteX3" fmla="*/ 128811 w 120322"/>
                  <a:gd name="connsiteY3" fmla="*/ 62875 h 120320"/>
                  <a:gd name="connsiteX4" fmla="*/ 68645 w 120322"/>
                  <a:gd name="connsiteY4" fmla="*/ 271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45" y="2715"/>
                    </a:moveTo>
                    <a:cubicBezTo>
                      <a:pt x="35428" y="2715"/>
                      <a:pt x="8489" y="29646"/>
                      <a:pt x="8489" y="62875"/>
                    </a:cubicBezTo>
                    <a:cubicBezTo>
                      <a:pt x="8489" y="96104"/>
                      <a:pt x="35428" y="123035"/>
                      <a:pt x="68645" y="123035"/>
                    </a:cubicBezTo>
                    <a:cubicBezTo>
                      <a:pt x="101872" y="123035"/>
                      <a:pt x="128811" y="96104"/>
                      <a:pt x="128811" y="62875"/>
                    </a:cubicBezTo>
                    <a:cubicBezTo>
                      <a:pt x="128811" y="29646"/>
                      <a:pt x="101872" y="2715"/>
                      <a:pt x="68645" y="271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2" name="Freeform 461">
                <a:extLst>
                  <a:ext uri="{FF2B5EF4-FFF2-40B4-BE49-F238E27FC236}">
                    <a16:creationId xmlns:a16="http://schemas.microsoft.com/office/drawing/2014/main" id="{98EF2CFE-749E-19A5-0CF9-4006EC9702FB}"/>
                  </a:ext>
                </a:extLst>
              </p:cNvPr>
              <p:cNvSpPr/>
              <p:nvPr/>
            </p:nvSpPr>
            <p:spPr>
              <a:xfrm rot="-8100000" flipV="1">
                <a:off x="27098534" y="8722390"/>
                <a:ext cx="120312" cy="120330"/>
              </a:xfrm>
              <a:custGeom>
                <a:avLst/>
                <a:gdLst>
                  <a:gd name="connsiteX0" fmla="*/ 68693 w 120312"/>
                  <a:gd name="connsiteY0" fmla="*/ 2514 h 120330"/>
                  <a:gd name="connsiteX1" fmla="*/ 8537 w 120312"/>
                  <a:gd name="connsiteY1" fmla="*/ 62674 h 120330"/>
                  <a:gd name="connsiteX2" fmla="*/ 68693 w 120312"/>
                  <a:gd name="connsiteY2" fmla="*/ 122844 h 120330"/>
                  <a:gd name="connsiteX3" fmla="*/ 128849 w 120312"/>
                  <a:gd name="connsiteY3" fmla="*/ 62674 h 120330"/>
                  <a:gd name="connsiteX4" fmla="*/ 68693 w 120312"/>
                  <a:gd name="connsiteY4" fmla="*/ 251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93" y="2514"/>
                    </a:moveTo>
                    <a:cubicBezTo>
                      <a:pt x="35466" y="2514"/>
                      <a:pt x="8537" y="29455"/>
                      <a:pt x="8537" y="62674"/>
                    </a:cubicBezTo>
                    <a:cubicBezTo>
                      <a:pt x="8537" y="95903"/>
                      <a:pt x="35466" y="122844"/>
                      <a:pt x="68693" y="122844"/>
                    </a:cubicBezTo>
                    <a:cubicBezTo>
                      <a:pt x="101920" y="122844"/>
                      <a:pt x="128849" y="95903"/>
                      <a:pt x="128849" y="62674"/>
                    </a:cubicBezTo>
                    <a:cubicBezTo>
                      <a:pt x="128849" y="29455"/>
                      <a:pt x="101920" y="2514"/>
                      <a:pt x="68693" y="251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3" name="Freeform 462">
                <a:extLst>
                  <a:ext uri="{FF2B5EF4-FFF2-40B4-BE49-F238E27FC236}">
                    <a16:creationId xmlns:a16="http://schemas.microsoft.com/office/drawing/2014/main" id="{37CB57D3-94F8-6C9B-E4D3-D35EDF9E2E9F}"/>
                  </a:ext>
                </a:extLst>
              </p:cNvPr>
              <p:cNvSpPr/>
              <p:nvPr/>
            </p:nvSpPr>
            <p:spPr>
              <a:xfrm rot="-8100023" flipV="1">
                <a:off x="26816519" y="8539405"/>
                <a:ext cx="120323" cy="120320"/>
              </a:xfrm>
              <a:custGeom>
                <a:avLst/>
                <a:gdLst>
                  <a:gd name="connsiteX0" fmla="*/ 68628 w 120323"/>
                  <a:gd name="connsiteY0" fmla="*/ 2436 h 120320"/>
                  <a:gd name="connsiteX1" fmla="*/ 8471 w 120323"/>
                  <a:gd name="connsiteY1" fmla="*/ 62596 h 120320"/>
                  <a:gd name="connsiteX2" fmla="*/ 68628 w 120323"/>
                  <a:gd name="connsiteY2" fmla="*/ 122756 h 120320"/>
                  <a:gd name="connsiteX3" fmla="*/ 128794 w 120323"/>
                  <a:gd name="connsiteY3" fmla="*/ 62596 h 120320"/>
                  <a:gd name="connsiteX4" fmla="*/ 68628 w 120323"/>
                  <a:gd name="connsiteY4" fmla="*/ 243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28" y="2436"/>
                    </a:moveTo>
                    <a:cubicBezTo>
                      <a:pt x="35411" y="2436"/>
                      <a:pt x="8471" y="29367"/>
                      <a:pt x="8471" y="62596"/>
                    </a:cubicBezTo>
                    <a:cubicBezTo>
                      <a:pt x="8471" y="95826"/>
                      <a:pt x="35411" y="122756"/>
                      <a:pt x="68628" y="122756"/>
                    </a:cubicBezTo>
                    <a:cubicBezTo>
                      <a:pt x="101855" y="122756"/>
                      <a:pt x="128794" y="95826"/>
                      <a:pt x="128794" y="62596"/>
                    </a:cubicBezTo>
                    <a:cubicBezTo>
                      <a:pt x="128794" y="29367"/>
                      <a:pt x="101855" y="2436"/>
                      <a:pt x="68628" y="243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4" name="Freeform 463">
                <a:extLst>
                  <a:ext uri="{FF2B5EF4-FFF2-40B4-BE49-F238E27FC236}">
                    <a16:creationId xmlns:a16="http://schemas.microsoft.com/office/drawing/2014/main" id="{51A218ED-4568-F135-C526-4EAADAEDF0B3}"/>
                  </a:ext>
                </a:extLst>
              </p:cNvPr>
              <p:cNvSpPr/>
              <p:nvPr/>
            </p:nvSpPr>
            <p:spPr>
              <a:xfrm rot="-8100000" flipV="1">
                <a:off x="27038408" y="8812642"/>
                <a:ext cx="120323" cy="120320"/>
              </a:xfrm>
              <a:custGeom>
                <a:avLst/>
                <a:gdLst>
                  <a:gd name="connsiteX0" fmla="*/ 68690 w 120323"/>
                  <a:gd name="connsiteY0" fmla="*/ 2552 h 120320"/>
                  <a:gd name="connsiteX1" fmla="*/ 8523 w 120323"/>
                  <a:gd name="connsiteY1" fmla="*/ 62712 h 120320"/>
                  <a:gd name="connsiteX2" fmla="*/ 68690 w 120323"/>
                  <a:gd name="connsiteY2" fmla="*/ 122872 h 120320"/>
                  <a:gd name="connsiteX3" fmla="*/ 128846 w 120323"/>
                  <a:gd name="connsiteY3" fmla="*/ 62712 h 120320"/>
                  <a:gd name="connsiteX4" fmla="*/ 68690 w 120323"/>
                  <a:gd name="connsiteY4" fmla="*/ 255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0" y="2552"/>
                    </a:moveTo>
                    <a:cubicBezTo>
                      <a:pt x="35463" y="2552"/>
                      <a:pt x="8523" y="29483"/>
                      <a:pt x="8523" y="62712"/>
                    </a:cubicBezTo>
                    <a:cubicBezTo>
                      <a:pt x="8523" y="95942"/>
                      <a:pt x="35463" y="122872"/>
                      <a:pt x="68690" y="122872"/>
                    </a:cubicBezTo>
                    <a:cubicBezTo>
                      <a:pt x="101906" y="122872"/>
                      <a:pt x="128846" y="95942"/>
                      <a:pt x="128846" y="62712"/>
                    </a:cubicBezTo>
                    <a:cubicBezTo>
                      <a:pt x="128846" y="29483"/>
                      <a:pt x="101906" y="2552"/>
                      <a:pt x="68690" y="255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5" name="Freeform 464">
                <a:extLst>
                  <a:ext uri="{FF2B5EF4-FFF2-40B4-BE49-F238E27FC236}">
                    <a16:creationId xmlns:a16="http://schemas.microsoft.com/office/drawing/2014/main" id="{2082D001-F68A-EADD-F797-F0C0290309B9}"/>
                  </a:ext>
                </a:extLst>
              </p:cNvPr>
              <p:cNvSpPr/>
              <p:nvPr/>
            </p:nvSpPr>
            <p:spPr>
              <a:xfrm rot="-8100000" flipV="1">
                <a:off x="27024620" y="8462937"/>
                <a:ext cx="120312" cy="120330"/>
              </a:xfrm>
              <a:custGeom>
                <a:avLst/>
                <a:gdLst>
                  <a:gd name="connsiteX0" fmla="*/ 68676 w 120312"/>
                  <a:gd name="connsiteY0" fmla="*/ 2404 h 120330"/>
                  <a:gd name="connsiteX1" fmla="*/ 8520 w 120312"/>
                  <a:gd name="connsiteY1" fmla="*/ 62574 h 120330"/>
                  <a:gd name="connsiteX2" fmla="*/ 68676 w 120312"/>
                  <a:gd name="connsiteY2" fmla="*/ 122734 h 120330"/>
                  <a:gd name="connsiteX3" fmla="*/ 128832 w 120312"/>
                  <a:gd name="connsiteY3" fmla="*/ 62574 h 120330"/>
                  <a:gd name="connsiteX4" fmla="*/ 68676 w 120312"/>
                  <a:gd name="connsiteY4" fmla="*/ 240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76" y="2404"/>
                    </a:moveTo>
                    <a:cubicBezTo>
                      <a:pt x="35449" y="2404"/>
                      <a:pt x="8520" y="29345"/>
                      <a:pt x="8520" y="62574"/>
                    </a:cubicBezTo>
                    <a:cubicBezTo>
                      <a:pt x="8520" y="95793"/>
                      <a:pt x="35449" y="122734"/>
                      <a:pt x="68676" y="122734"/>
                    </a:cubicBezTo>
                    <a:cubicBezTo>
                      <a:pt x="101903" y="122734"/>
                      <a:pt x="128832" y="95793"/>
                      <a:pt x="128832" y="62574"/>
                    </a:cubicBezTo>
                    <a:cubicBezTo>
                      <a:pt x="128832" y="29345"/>
                      <a:pt x="101903" y="2404"/>
                      <a:pt x="68676" y="240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6" name="Freeform 465">
                <a:extLst>
                  <a:ext uri="{FF2B5EF4-FFF2-40B4-BE49-F238E27FC236}">
                    <a16:creationId xmlns:a16="http://schemas.microsoft.com/office/drawing/2014/main" id="{D1F0ABA1-6DF4-6C71-AA60-A9D46F6FE9B9}"/>
                  </a:ext>
                </a:extLst>
              </p:cNvPr>
              <p:cNvSpPr/>
              <p:nvPr/>
            </p:nvSpPr>
            <p:spPr>
              <a:xfrm rot="-8100000" flipV="1">
                <a:off x="26875390" y="8935473"/>
                <a:ext cx="120312" cy="120320"/>
              </a:xfrm>
              <a:custGeom>
                <a:avLst/>
                <a:gdLst>
                  <a:gd name="connsiteX0" fmla="*/ 68641 w 120312"/>
                  <a:gd name="connsiteY0" fmla="*/ 2604 h 120320"/>
                  <a:gd name="connsiteX1" fmla="*/ 8485 w 120312"/>
                  <a:gd name="connsiteY1" fmla="*/ 62764 h 120320"/>
                  <a:gd name="connsiteX2" fmla="*/ 68641 w 120312"/>
                  <a:gd name="connsiteY2" fmla="*/ 122924 h 120320"/>
                  <a:gd name="connsiteX3" fmla="*/ 128798 w 120312"/>
                  <a:gd name="connsiteY3" fmla="*/ 62764 h 120320"/>
                  <a:gd name="connsiteX4" fmla="*/ 68641 w 120312"/>
                  <a:gd name="connsiteY4" fmla="*/ 260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41" y="2604"/>
                    </a:moveTo>
                    <a:cubicBezTo>
                      <a:pt x="35414" y="2604"/>
                      <a:pt x="8485" y="29535"/>
                      <a:pt x="8485" y="62764"/>
                    </a:cubicBezTo>
                    <a:cubicBezTo>
                      <a:pt x="8485" y="95993"/>
                      <a:pt x="35414" y="122924"/>
                      <a:pt x="68641" y="122924"/>
                    </a:cubicBezTo>
                    <a:cubicBezTo>
                      <a:pt x="101868" y="122924"/>
                      <a:pt x="128798" y="95993"/>
                      <a:pt x="128798" y="62764"/>
                    </a:cubicBezTo>
                    <a:cubicBezTo>
                      <a:pt x="128798" y="29535"/>
                      <a:pt x="101868" y="2604"/>
                      <a:pt x="68641" y="260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7" name="Freeform 466">
                <a:extLst>
                  <a:ext uri="{FF2B5EF4-FFF2-40B4-BE49-F238E27FC236}">
                    <a16:creationId xmlns:a16="http://schemas.microsoft.com/office/drawing/2014/main" id="{D623253E-F932-DB6A-F685-D668EB266812}"/>
                  </a:ext>
                </a:extLst>
              </p:cNvPr>
              <p:cNvSpPr/>
              <p:nvPr/>
            </p:nvSpPr>
            <p:spPr>
              <a:xfrm rot="-8100000" flipV="1">
                <a:off x="27053288" y="8901629"/>
                <a:ext cx="120312" cy="120330"/>
              </a:xfrm>
              <a:custGeom>
                <a:avLst/>
                <a:gdLst>
                  <a:gd name="connsiteX0" fmla="*/ 68683 w 120312"/>
                  <a:gd name="connsiteY0" fmla="*/ 2590 h 120330"/>
                  <a:gd name="connsiteX1" fmla="*/ 8526 w 120312"/>
                  <a:gd name="connsiteY1" fmla="*/ 62750 h 120330"/>
                  <a:gd name="connsiteX2" fmla="*/ 68683 w 120312"/>
                  <a:gd name="connsiteY2" fmla="*/ 122920 h 120330"/>
                  <a:gd name="connsiteX3" fmla="*/ 128839 w 120312"/>
                  <a:gd name="connsiteY3" fmla="*/ 62750 h 120330"/>
                  <a:gd name="connsiteX4" fmla="*/ 68683 w 120312"/>
                  <a:gd name="connsiteY4" fmla="*/ 259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83" y="2590"/>
                    </a:moveTo>
                    <a:cubicBezTo>
                      <a:pt x="35456" y="2590"/>
                      <a:pt x="8526" y="29531"/>
                      <a:pt x="8526" y="62750"/>
                    </a:cubicBezTo>
                    <a:cubicBezTo>
                      <a:pt x="8526" y="95979"/>
                      <a:pt x="35456" y="122920"/>
                      <a:pt x="68683" y="122920"/>
                    </a:cubicBezTo>
                    <a:cubicBezTo>
                      <a:pt x="101910" y="122920"/>
                      <a:pt x="128839" y="95979"/>
                      <a:pt x="128839" y="62750"/>
                    </a:cubicBezTo>
                    <a:cubicBezTo>
                      <a:pt x="128839" y="29531"/>
                      <a:pt x="101910" y="2590"/>
                      <a:pt x="68683" y="259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8" name="Freeform 467">
                <a:extLst>
                  <a:ext uri="{FF2B5EF4-FFF2-40B4-BE49-F238E27FC236}">
                    <a16:creationId xmlns:a16="http://schemas.microsoft.com/office/drawing/2014/main" id="{B96C92D7-A449-D7D5-CF9A-5531A859ADFF}"/>
                  </a:ext>
                </a:extLst>
              </p:cNvPr>
              <p:cNvSpPr/>
              <p:nvPr/>
            </p:nvSpPr>
            <p:spPr>
              <a:xfrm rot="-8100000" flipV="1">
                <a:off x="27097151" y="9314000"/>
                <a:ext cx="120312" cy="120320"/>
              </a:xfrm>
              <a:custGeom>
                <a:avLst/>
                <a:gdLst>
                  <a:gd name="connsiteX0" fmla="*/ 68693 w 120312"/>
                  <a:gd name="connsiteY0" fmla="*/ 2764 h 120320"/>
                  <a:gd name="connsiteX1" fmla="*/ 8537 w 120312"/>
                  <a:gd name="connsiteY1" fmla="*/ 62924 h 120320"/>
                  <a:gd name="connsiteX2" fmla="*/ 68693 w 120312"/>
                  <a:gd name="connsiteY2" fmla="*/ 123085 h 120320"/>
                  <a:gd name="connsiteX3" fmla="*/ 128849 w 120312"/>
                  <a:gd name="connsiteY3" fmla="*/ 62924 h 120320"/>
                  <a:gd name="connsiteX4" fmla="*/ 68693 w 120312"/>
                  <a:gd name="connsiteY4" fmla="*/ 276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93" y="2764"/>
                    </a:moveTo>
                    <a:cubicBezTo>
                      <a:pt x="35466" y="2764"/>
                      <a:pt x="8537" y="29695"/>
                      <a:pt x="8537" y="62924"/>
                    </a:cubicBezTo>
                    <a:cubicBezTo>
                      <a:pt x="8537" y="96154"/>
                      <a:pt x="35466" y="123085"/>
                      <a:pt x="68693" y="123085"/>
                    </a:cubicBezTo>
                    <a:cubicBezTo>
                      <a:pt x="101920" y="123085"/>
                      <a:pt x="128849" y="96154"/>
                      <a:pt x="128849" y="62924"/>
                    </a:cubicBezTo>
                    <a:cubicBezTo>
                      <a:pt x="128849" y="29695"/>
                      <a:pt x="101920" y="2764"/>
                      <a:pt x="68693" y="276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69" name="Freeform 468">
                <a:extLst>
                  <a:ext uri="{FF2B5EF4-FFF2-40B4-BE49-F238E27FC236}">
                    <a16:creationId xmlns:a16="http://schemas.microsoft.com/office/drawing/2014/main" id="{E66AFD10-1675-3BD6-7326-4975D2076AB1}"/>
                  </a:ext>
                </a:extLst>
              </p:cNvPr>
              <p:cNvSpPr/>
              <p:nvPr/>
            </p:nvSpPr>
            <p:spPr>
              <a:xfrm rot="-8100000" flipV="1">
                <a:off x="27142432" y="8907896"/>
                <a:ext cx="120323" cy="120330"/>
              </a:xfrm>
              <a:custGeom>
                <a:avLst/>
                <a:gdLst>
                  <a:gd name="connsiteX0" fmla="*/ 68714 w 120323"/>
                  <a:gd name="connsiteY0" fmla="*/ 2592 h 120330"/>
                  <a:gd name="connsiteX1" fmla="*/ 8547 w 120323"/>
                  <a:gd name="connsiteY1" fmla="*/ 62752 h 120330"/>
                  <a:gd name="connsiteX2" fmla="*/ 68714 w 120323"/>
                  <a:gd name="connsiteY2" fmla="*/ 122923 h 120330"/>
                  <a:gd name="connsiteX3" fmla="*/ 128870 w 120323"/>
                  <a:gd name="connsiteY3" fmla="*/ 62752 h 120330"/>
                  <a:gd name="connsiteX4" fmla="*/ 68714 w 120323"/>
                  <a:gd name="connsiteY4" fmla="*/ 259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714" y="2592"/>
                    </a:moveTo>
                    <a:cubicBezTo>
                      <a:pt x="35487" y="2592"/>
                      <a:pt x="8547" y="29533"/>
                      <a:pt x="8547" y="62752"/>
                    </a:cubicBezTo>
                    <a:cubicBezTo>
                      <a:pt x="8547" y="95982"/>
                      <a:pt x="35487" y="122923"/>
                      <a:pt x="68714" y="122923"/>
                    </a:cubicBezTo>
                    <a:cubicBezTo>
                      <a:pt x="101941" y="122923"/>
                      <a:pt x="128870" y="95982"/>
                      <a:pt x="128870" y="62752"/>
                    </a:cubicBezTo>
                    <a:cubicBezTo>
                      <a:pt x="128870" y="29533"/>
                      <a:pt x="101931" y="2592"/>
                      <a:pt x="68714" y="259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0" name="Freeform 469">
                <a:extLst>
                  <a:ext uri="{FF2B5EF4-FFF2-40B4-BE49-F238E27FC236}">
                    <a16:creationId xmlns:a16="http://schemas.microsoft.com/office/drawing/2014/main" id="{9462B9FE-016D-1070-8CE4-1603EF4941D7}"/>
                  </a:ext>
                </a:extLst>
              </p:cNvPr>
              <p:cNvSpPr/>
              <p:nvPr/>
            </p:nvSpPr>
            <p:spPr>
              <a:xfrm rot="-8100000" flipV="1">
                <a:off x="26978262" y="9342822"/>
                <a:ext cx="120312" cy="120330"/>
              </a:xfrm>
              <a:custGeom>
                <a:avLst/>
                <a:gdLst>
                  <a:gd name="connsiteX0" fmla="*/ 68665 w 120312"/>
                  <a:gd name="connsiteY0" fmla="*/ 2777 h 120330"/>
                  <a:gd name="connsiteX1" fmla="*/ 8509 w 120312"/>
                  <a:gd name="connsiteY1" fmla="*/ 62947 h 120330"/>
                  <a:gd name="connsiteX2" fmla="*/ 68665 w 120312"/>
                  <a:gd name="connsiteY2" fmla="*/ 123107 h 120330"/>
                  <a:gd name="connsiteX3" fmla="*/ 128822 w 120312"/>
                  <a:gd name="connsiteY3" fmla="*/ 62947 h 120330"/>
                  <a:gd name="connsiteX4" fmla="*/ 68665 w 120312"/>
                  <a:gd name="connsiteY4" fmla="*/ 277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65" y="2777"/>
                    </a:moveTo>
                    <a:cubicBezTo>
                      <a:pt x="35438" y="2777"/>
                      <a:pt x="8509" y="29718"/>
                      <a:pt x="8509" y="62947"/>
                    </a:cubicBezTo>
                    <a:cubicBezTo>
                      <a:pt x="8509" y="96166"/>
                      <a:pt x="35438" y="123107"/>
                      <a:pt x="68665" y="123107"/>
                    </a:cubicBezTo>
                    <a:cubicBezTo>
                      <a:pt x="101892" y="123107"/>
                      <a:pt x="128822" y="96166"/>
                      <a:pt x="128822" y="62947"/>
                    </a:cubicBezTo>
                    <a:cubicBezTo>
                      <a:pt x="128832" y="29718"/>
                      <a:pt x="101892" y="2777"/>
                      <a:pt x="68665" y="277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1" name="Freeform 470">
                <a:extLst>
                  <a:ext uri="{FF2B5EF4-FFF2-40B4-BE49-F238E27FC236}">
                    <a16:creationId xmlns:a16="http://schemas.microsoft.com/office/drawing/2014/main" id="{68D3A4A7-DA04-C3F4-81A4-C84AB0DB99A4}"/>
                  </a:ext>
                </a:extLst>
              </p:cNvPr>
              <p:cNvSpPr/>
              <p:nvPr/>
            </p:nvSpPr>
            <p:spPr>
              <a:xfrm rot="-8100023" flipV="1">
                <a:off x="26994430" y="8486760"/>
                <a:ext cx="120323" cy="120330"/>
              </a:xfrm>
              <a:custGeom>
                <a:avLst/>
                <a:gdLst>
                  <a:gd name="connsiteX0" fmla="*/ 68680 w 120323"/>
                  <a:gd name="connsiteY0" fmla="*/ 2414 h 120330"/>
                  <a:gd name="connsiteX1" fmla="*/ 8513 w 120323"/>
                  <a:gd name="connsiteY1" fmla="*/ 62574 h 120330"/>
                  <a:gd name="connsiteX2" fmla="*/ 68680 w 120323"/>
                  <a:gd name="connsiteY2" fmla="*/ 122745 h 120330"/>
                  <a:gd name="connsiteX3" fmla="*/ 128836 w 120323"/>
                  <a:gd name="connsiteY3" fmla="*/ 62574 h 120330"/>
                  <a:gd name="connsiteX4" fmla="*/ 68680 w 120323"/>
                  <a:gd name="connsiteY4" fmla="*/ 241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80" y="2414"/>
                    </a:moveTo>
                    <a:cubicBezTo>
                      <a:pt x="35452" y="2414"/>
                      <a:pt x="8513" y="29355"/>
                      <a:pt x="8513" y="62574"/>
                    </a:cubicBezTo>
                    <a:cubicBezTo>
                      <a:pt x="8513" y="95804"/>
                      <a:pt x="35452" y="122745"/>
                      <a:pt x="68680" y="122745"/>
                    </a:cubicBezTo>
                    <a:cubicBezTo>
                      <a:pt x="101896" y="122745"/>
                      <a:pt x="128836" y="95804"/>
                      <a:pt x="128836" y="62574"/>
                    </a:cubicBezTo>
                    <a:cubicBezTo>
                      <a:pt x="128836" y="29355"/>
                      <a:pt x="101896" y="2414"/>
                      <a:pt x="68680" y="241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2" name="Freeform 471">
                <a:extLst>
                  <a:ext uri="{FF2B5EF4-FFF2-40B4-BE49-F238E27FC236}">
                    <a16:creationId xmlns:a16="http://schemas.microsoft.com/office/drawing/2014/main" id="{7E7F01B0-DA45-81DA-7F51-E04AA7CC09B9}"/>
                  </a:ext>
                </a:extLst>
              </p:cNvPr>
              <p:cNvSpPr/>
              <p:nvPr/>
            </p:nvSpPr>
            <p:spPr>
              <a:xfrm rot="-8100023" flipV="1">
                <a:off x="26920573" y="8088185"/>
                <a:ext cx="120322" cy="120320"/>
              </a:xfrm>
              <a:custGeom>
                <a:avLst/>
                <a:gdLst>
                  <a:gd name="connsiteX0" fmla="*/ 68662 w 120322"/>
                  <a:gd name="connsiteY0" fmla="*/ 2245 h 120320"/>
                  <a:gd name="connsiteX1" fmla="*/ 8496 w 120322"/>
                  <a:gd name="connsiteY1" fmla="*/ 62405 h 120320"/>
                  <a:gd name="connsiteX2" fmla="*/ 68662 w 120322"/>
                  <a:gd name="connsiteY2" fmla="*/ 122565 h 120320"/>
                  <a:gd name="connsiteX3" fmla="*/ 128818 w 120322"/>
                  <a:gd name="connsiteY3" fmla="*/ 62405 h 120320"/>
                  <a:gd name="connsiteX4" fmla="*/ 68662 w 120322"/>
                  <a:gd name="connsiteY4" fmla="*/ 224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62" y="2245"/>
                    </a:moveTo>
                    <a:cubicBezTo>
                      <a:pt x="35435" y="2245"/>
                      <a:pt x="8496" y="29176"/>
                      <a:pt x="8496" y="62405"/>
                    </a:cubicBezTo>
                    <a:cubicBezTo>
                      <a:pt x="8496" y="95634"/>
                      <a:pt x="35435" y="122565"/>
                      <a:pt x="68662" y="122565"/>
                    </a:cubicBezTo>
                    <a:cubicBezTo>
                      <a:pt x="101879" y="122565"/>
                      <a:pt x="128818" y="95634"/>
                      <a:pt x="128818" y="62405"/>
                    </a:cubicBezTo>
                    <a:cubicBezTo>
                      <a:pt x="128818" y="29176"/>
                      <a:pt x="101879" y="2245"/>
                      <a:pt x="68662" y="224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3" name="Freeform 472">
                <a:extLst>
                  <a:ext uri="{FF2B5EF4-FFF2-40B4-BE49-F238E27FC236}">
                    <a16:creationId xmlns:a16="http://schemas.microsoft.com/office/drawing/2014/main" id="{0FD9B3B3-F1FA-B5B8-D752-C4162659B1A4}"/>
                  </a:ext>
                </a:extLst>
              </p:cNvPr>
              <p:cNvSpPr/>
              <p:nvPr/>
            </p:nvSpPr>
            <p:spPr>
              <a:xfrm rot="-8099977" flipV="1">
                <a:off x="27113390" y="8406533"/>
                <a:ext cx="120323" cy="120330"/>
              </a:xfrm>
              <a:custGeom>
                <a:avLst/>
                <a:gdLst>
                  <a:gd name="connsiteX0" fmla="*/ 68697 w 120323"/>
                  <a:gd name="connsiteY0" fmla="*/ 2380 h 120330"/>
                  <a:gd name="connsiteX1" fmla="*/ 8540 w 120323"/>
                  <a:gd name="connsiteY1" fmla="*/ 62540 h 120330"/>
                  <a:gd name="connsiteX2" fmla="*/ 68697 w 120323"/>
                  <a:gd name="connsiteY2" fmla="*/ 122710 h 120330"/>
                  <a:gd name="connsiteX3" fmla="*/ 128863 w 120323"/>
                  <a:gd name="connsiteY3" fmla="*/ 62540 h 120330"/>
                  <a:gd name="connsiteX4" fmla="*/ 68697 w 120323"/>
                  <a:gd name="connsiteY4" fmla="*/ 238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7" y="2380"/>
                    </a:moveTo>
                    <a:cubicBezTo>
                      <a:pt x="35480" y="2380"/>
                      <a:pt x="8540" y="29321"/>
                      <a:pt x="8540" y="62540"/>
                    </a:cubicBezTo>
                    <a:cubicBezTo>
                      <a:pt x="8540" y="95769"/>
                      <a:pt x="35480" y="122710"/>
                      <a:pt x="68697" y="122710"/>
                    </a:cubicBezTo>
                    <a:cubicBezTo>
                      <a:pt x="101924" y="122710"/>
                      <a:pt x="128863" y="95769"/>
                      <a:pt x="128863" y="62540"/>
                    </a:cubicBezTo>
                    <a:cubicBezTo>
                      <a:pt x="128863" y="29321"/>
                      <a:pt x="101924" y="2380"/>
                      <a:pt x="68697" y="238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4" name="Freeform 473">
                <a:extLst>
                  <a:ext uri="{FF2B5EF4-FFF2-40B4-BE49-F238E27FC236}">
                    <a16:creationId xmlns:a16="http://schemas.microsoft.com/office/drawing/2014/main" id="{C8B0D0AF-DEC3-B5A9-175D-A94457018C07}"/>
                  </a:ext>
                </a:extLst>
              </p:cNvPr>
              <p:cNvSpPr/>
              <p:nvPr/>
            </p:nvSpPr>
            <p:spPr>
              <a:xfrm rot="-8100000" flipV="1">
                <a:off x="27112377" y="8954276"/>
                <a:ext cx="120323" cy="120320"/>
              </a:xfrm>
              <a:custGeom>
                <a:avLst/>
                <a:gdLst>
                  <a:gd name="connsiteX0" fmla="*/ 68707 w 120323"/>
                  <a:gd name="connsiteY0" fmla="*/ 2612 h 120320"/>
                  <a:gd name="connsiteX1" fmla="*/ 8540 w 120323"/>
                  <a:gd name="connsiteY1" fmla="*/ 62772 h 120320"/>
                  <a:gd name="connsiteX2" fmla="*/ 68707 w 120323"/>
                  <a:gd name="connsiteY2" fmla="*/ 122932 h 120320"/>
                  <a:gd name="connsiteX3" fmla="*/ 128863 w 120323"/>
                  <a:gd name="connsiteY3" fmla="*/ 62772 h 120320"/>
                  <a:gd name="connsiteX4" fmla="*/ 68707 w 120323"/>
                  <a:gd name="connsiteY4" fmla="*/ 261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707" y="2612"/>
                    </a:moveTo>
                    <a:cubicBezTo>
                      <a:pt x="35480" y="2612"/>
                      <a:pt x="8540" y="29543"/>
                      <a:pt x="8540" y="62772"/>
                    </a:cubicBezTo>
                    <a:cubicBezTo>
                      <a:pt x="8540" y="96001"/>
                      <a:pt x="35480" y="122932"/>
                      <a:pt x="68707" y="122932"/>
                    </a:cubicBezTo>
                    <a:cubicBezTo>
                      <a:pt x="101924" y="122932"/>
                      <a:pt x="128863" y="96001"/>
                      <a:pt x="128863" y="62772"/>
                    </a:cubicBezTo>
                    <a:cubicBezTo>
                      <a:pt x="128863" y="29543"/>
                      <a:pt x="101924" y="2612"/>
                      <a:pt x="68707" y="261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5" name="Freeform 474">
                <a:extLst>
                  <a:ext uri="{FF2B5EF4-FFF2-40B4-BE49-F238E27FC236}">
                    <a16:creationId xmlns:a16="http://schemas.microsoft.com/office/drawing/2014/main" id="{6D643953-9A0A-A363-501E-3640AC1686FF}"/>
                  </a:ext>
                </a:extLst>
              </p:cNvPr>
              <p:cNvSpPr/>
              <p:nvPr/>
            </p:nvSpPr>
            <p:spPr>
              <a:xfrm rot="-8100023" flipV="1">
                <a:off x="26875482" y="8548175"/>
                <a:ext cx="120312" cy="120330"/>
              </a:xfrm>
              <a:custGeom>
                <a:avLst/>
                <a:gdLst>
                  <a:gd name="connsiteX0" fmla="*/ 68641 w 120312"/>
                  <a:gd name="connsiteY0" fmla="*/ 2440 h 120330"/>
                  <a:gd name="connsiteX1" fmla="*/ 8485 w 120312"/>
                  <a:gd name="connsiteY1" fmla="*/ 62600 h 120330"/>
                  <a:gd name="connsiteX2" fmla="*/ 68641 w 120312"/>
                  <a:gd name="connsiteY2" fmla="*/ 122771 h 120330"/>
                  <a:gd name="connsiteX3" fmla="*/ 128798 w 120312"/>
                  <a:gd name="connsiteY3" fmla="*/ 62600 h 120330"/>
                  <a:gd name="connsiteX4" fmla="*/ 68641 w 120312"/>
                  <a:gd name="connsiteY4" fmla="*/ 244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41" y="2440"/>
                    </a:moveTo>
                    <a:cubicBezTo>
                      <a:pt x="35414" y="2440"/>
                      <a:pt x="8485" y="29381"/>
                      <a:pt x="8485" y="62600"/>
                    </a:cubicBezTo>
                    <a:cubicBezTo>
                      <a:pt x="8485" y="95829"/>
                      <a:pt x="35414" y="122771"/>
                      <a:pt x="68641" y="122771"/>
                    </a:cubicBezTo>
                    <a:cubicBezTo>
                      <a:pt x="101868" y="122771"/>
                      <a:pt x="128798" y="95829"/>
                      <a:pt x="128798" y="62600"/>
                    </a:cubicBezTo>
                    <a:cubicBezTo>
                      <a:pt x="128798" y="29371"/>
                      <a:pt x="101868" y="2440"/>
                      <a:pt x="68641" y="244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6" name="Freeform 475">
                <a:extLst>
                  <a:ext uri="{FF2B5EF4-FFF2-40B4-BE49-F238E27FC236}">
                    <a16:creationId xmlns:a16="http://schemas.microsoft.com/office/drawing/2014/main" id="{D24B38E5-0827-03E9-4B59-8C251A488512}"/>
                  </a:ext>
                </a:extLst>
              </p:cNvPr>
              <p:cNvSpPr/>
              <p:nvPr/>
            </p:nvSpPr>
            <p:spPr>
              <a:xfrm rot="-8100000" flipV="1">
                <a:off x="27068331" y="9295200"/>
                <a:ext cx="120323" cy="120320"/>
              </a:xfrm>
              <a:custGeom>
                <a:avLst/>
                <a:gdLst>
                  <a:gd name="connsiteX0" fmla="*/ 68697 w 120323"/>
                  <a:gd name="connsiteY0" fmla="*/ 2757 h 120320"/>
                  <a:gd name="connsiteX1" fmla="*/ 8530 w 120323"/>
                  <a:gd name="connsiteY1" fmla="*/ 62917 h 120320"/>
                  <a:gd name="connsiteX2" fmla="*/ 68697 w 120323"/>
                  <a:gd name="connsiteY2" fmla="*/ 123077 h 120320"/>
                  <a:gd name="connsiteX3" fmla="*/ 128853 w 120323"/>
                  <a:gd name="connsiteY3" fmla="*/ 62917 h 120320"/>
                  <a:gd name="connsiteX4" fmla="*/ 68697 w 120323"/>
                  <a:gd name="connsiteY4" fmla="*/ 275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7" y="2757"/>
                    </a:moveTo>
                    <a:cubicBezTo>
                      <a:pt x="35470" y="2757"/>
                      <a:pt x="8530" y="29687"/>
                      <a:pt x="8530" y="62917"/>
                    </a:cubicBezTo>
                    <a:cubicBezTo>
                      <a:pt x="8530" y="96146"/>
                      <a:pt x="35470" y="123077"/>
                      <a:pt x="68697" y="123077"/>
                    </a:cubicBezTo>
                    <a:cubicBezTo>
                      <a:pt x="101913" y="123077"/>
                      <a:pt x="128853" y="96146"/>
                      <a:pt x="128853" y="62917"/>
                    </a:cubicBezTo>
                    <a:cubicBezTo>
                      <a:pt x="128853" y="29687"/>
                      <a:pt x="101924" y="2757"/>
                      <a:pt x="68697" y="275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7" name="Freeform 476">
                <a:extLst>
                  <a:ext uri="{FF2B5EF4-FFF2-40B4-BE49-F238E27FC236}">
                    <a16:creationId xmlns:a16="http://schemas.microsoft.com/office/drawing/2014/main" id="{18FA1CF8-C23D-EE57-CDA2-194A7A5DC9DC}"/>
                  </a:ext>
                </a:extLst>
              </p:cNvPr>
              <p:cNvSpPr/>
              <p:nvPr/>
            </p:nvSpPr>
            <p:spPr>
              <a:xfrm rot="-8100000" flipV="1">
                <a:off x="27053473" y="9504507"/>
                <a:ext cx="120312" cy="120330"/>
              </a:xfrm>
              <a:custGeom>
                <a:avLst/>
                <a:gdLst>
                  <a:gd name="connsiteX0" fmla="*/ 68683 w 120312"/>
                  <a:gd name="connsiteY0" fmla="*/ 2845 h 120330"/>
                  <a:gd name="connsiteX1" fmla="*/ 8526 w 120312"/>
                  <a:gd name="connsiteY1" fmla="*/ 63016 h 120330"/>
                  <a:gd name="connsiteX2" fmla="*/ 68683 w 120312"/>
                  <a:gd name="connsiteY2" fmla="*/ 123176 h 120330"/>
                  <a:gd name="connsiteX3" fmla="*/ 128839 w 120312"/>
                  <a:gd name="connsiteY3" fmla="*/ 63016 h 120330"/>
                  <a:gd name="connsiteX4" fmla="*/ 68683 w 120312"/>
                  <a:gd name="connsiteY4" fmla="*/ 284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83" y="2845"/>
                    </a:moveTo>
                    <a:cubicBezTo>
                      <a:pt x="35456" y="2856"/>
                      <a:pt x="8526" y="29787"/>
                      <a:pt x="8526" y="63016"/>
                    </a:cubicBezTo>
                    <a:cubicBezTo>
                      <a:pt x="8526" y="96245"/>
                      <a:pt x="35456" y="123176"/>
                      <a:pt x="68683" y="123176"/>
                    </a:cubicBezTo>
                    <a:cubicBezTo>
                      <a:pt x="101910" y="123176"/>
                      <a:pt x="128839" y="96245"/>
                      <a:pt x="128839" y="63016"/>
                    </a:cubicBezTo>
                    <a:cubicBezTo>
                      <a:pt x="128839" y="29787"/>
                      <a:pt x="101910" y="2856"/>
                      <a:pt x="68683" y="284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8" name="Freeform 477">
                <a:extLst>
                  <a:ext uri="{FF2B5EF4-FFF2-40B4-BE49-F238E27FC236}">
                    <a16:creationId xmlns:a16="http://schemas.microsoft.com/office/drawing/2014/main" id="{5603184D-E729-229E-7E0F-1E2CDEFEA01D}"/>
                  </a:ext>
                </a:extLst>
              </p:cNvPr>
              <p:cNvSpPr/>
              <p:nvPr/>
            </p:nvSpPr>
            <p:spPr>
              <a:xfrm rot="-8100000" flipV="1">
                <a:off x="26994385" y="8988113"/>
                <a:ext cx="120323" cy="120330"/>
              </a:xfrm>
              <a:custGeom>
                <a:avLst/>
                <a:gdLst>
                  <a:gd name="connsiteX0" fmla="*/ 68680 w 120323"/>
                  <a:gd name="connsiteY0" fmla="*/ 2626 h 120330"/>
                  <a:gd name="connsiteX1" fmla="*/ 8513 w 120323"/>
                  <a:gd name="connsiteY1" fmla="*/ 62786 h 120330"/>
                  <a:gd name="connsiteX2" fmla="*/ 68680 w 120323"/>
                  <a:gd name="connsiteY2" fmla="*/ 122957 h 120330"/>
                  <a:gd name="connsiteX3" fmla="*/ 128836 w 120323"/>
                  <a:gd name="connsiteY3" fmla="*/ 62786 h 120330"/>
                  <a:gd name="connsiteX4" fmla="*/ 68680 w 120323"/>
                  <a:gd name="connsiteY4" fmla="*/ 262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80" y="2626"/>
                    </a:moveTo>
                    <a:cubicBezTo>
                      <a:pt x="35452" y="2626"/>
                      <a:pt x="8513" y="29567"/>
                      <a:pt x="8513" y="62786"/>
                    </a:cubicBezTo>
                    <a:cubicBezTo>
                      <a:pt x="8513" y="96016"/>
                      <a:pt x="35452" y="122957"/>
                      <a:pt x="68680" y="122957"/>
                    </a:cubicBezTo>
                    <a:cubicBezTo>
                      <a:pt x="101896" y="122957"/>
                      <a:pt x="128836" y="96016"/>
                      <a:pt x="128836" y="62786"/>
                    </a:cubicBezTo>
                    <a:cubicBezTo>
                      <a:pt x="128836" y="29567"/>
                      <a:pt x="101896" y="2626"/>
                      <a:pt x="68680" y="262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79" name="Freeform 478">
                <a:extLst>
                  <a:ext uri="{FF2B5EF4-FFF2-40B4-BE49-F238E27FC236}">
                    <a16:creationId xmlns:a16="http://schemas.microsoft.com/office/drawing/2014/main" id="{9AB80E5F-95E5-BBD6-B884-5FADAFC0A2BF}"/>
                  </a:ext>
                </a:extLst>
              </p:cNvPr>
              <p:cNvSpPr/>
              <p:nvPr/>
            </p:nvSpPr>
            <p:spPr>
              <a:xfrm rot="-8100000" flipV="1">
                <a:off x="26889094" y="9376668"/>
                <a:ext cx="120323" cy="120320"/>
              </a:xfrm>
              <a:custGeom>
                <a:avLst/>
                <a:gdLst>
                  <a:gd name="connsiteX0" fmla="*/ 68655 w 120323"/>
                  <a:gd name="connsiteY0" fmla="*/ 2791 h 120320"/>
                  <a:gd name="connsiteX1" fmla="*/ 8488 w 120323"/>
                  <a:gd name="connsiteY1" fmla="*/ 62951 h 120320"/>
                  <a:gd name="connsiteX2" fmla="*/ 68655 w 120323"/>
                  <a:gd name="connsiteY2" fmla="*/ 123111 h 120320"/>
                  <a:gd name="connsiteX3" fmla="*/ 128811 w 120323"/>
                  <a:gd name="connsiteY3" fmla="*/ 62951 h 120320"/>
                  <a:gd name="connsiteX4" fmla="*/ 68655 w 120323"/>
                  <a:gd name="connsiteY4" fmla="*/ 279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55" y="2791"/>
                    </a:moveTo>
                    <a:cubicBezTo>
                      <a:pt x="35428" y="2791"/>
                      <a:pt x="8488" y="29722"/>
                      <a:pt x="8488" y="62951"/>
                    </a:cubicBezTo>
                    <a:cubicBezTo>
                      <a:pt x="8488" y="96181"/>
                      <a:pt x="35428" y="123111"/>
                      <a:pt x="68655" y="123111"/>
                    </a:cubicBezTo>
                    <a:cubicBezTo>
                      <a:pt x="101872" y="123111"/>
                      <a:pt x="128811" y="96181"/>
                      <a:pt x="128811" y="62951"/>
                    </a:cubicBezTo>
                    <a:cubicBezTo>
                      <a:pt x="128811" y="29722"/>
                      <a:pt x="101872" y="2791"/>
                      <a:pt x="68655" y="27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0" name="Freeform 479">
                <a:extLst>
                  <a:ext uri="{FF2B5EF4-FFF2-40B4-BE49-F238E27FC236}">
                    <a16:creationId xmlns:a16="http://schemas.microsoft.com/office/drawing/2014/main" id="{FC50D5F8-70B2-2926-0521-17F2EA24537F}"/>
                  </a:ext>
                </a:extLst>
              </p:cNvPr>
              <p:cNvSpPr/>
              <p:nvPr/>
            </p:nvSpPr>
            <p:spPr>
              <a:xfrm rot="-8100023" flipV="1">
                <a:off x="26949379" y="8083167"/>
                <a:ext cx="120312" cy="120320"/>
              </a:xfrm>
              <a:custGeom>
                <a:avLst/>
                <a:gdLst>
                  <a:gd name="connsiteX0" fmla="*/ 68659 w 120312"/>
                  <a:gd name="connsiteY0" fmla="*/ 2243 h 120320"/>
                  <a:gd name="connsiteX1" fmla="*/ 8502 w 120312"/>
                  <a:gd name="connsiteY1" fmla="*/ 62403 h 120320"/>
                  <a:gd name="connsiteX2" fmla="*/ 68659 w 120312"/>
                  <a:gd name="connsiteY2" fmla="*/ 122563 h 120320"/>
                  <a:gd name="connsiteX3" fmla="*/ 128815 w 120312"/>
                  <a:gd name="connsiteY3" fmla="*/ 62403 h 120320"/>
                  <a:gd name="connsiteX4" fmla="*/ 68659 w 120312"/>
                  <a:gd name="connsiteY4" fmla="*/ 224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59" y="2243"/>
                    </a:moveTo>
                    <a:cubicBezTo>
                      <a:pt x="35431" y="2243"/>
                      <a:pt x="8502" y="29174"/>
                      <a:pt x="8502" y="62403"/>
                    </a:cubicBezTo>
                    <a:cubicBezTo>
                      <a:pt x="8502" y="95632"/>
                      <a:pt x="35431" y="122563"/>
                      <a:pt x="68659" y="122563"/>
                    </a:cubicBezTo>
                    <a:cubicBezTo>
                      <a:pt x="101886" y="122563"/>
                      <a:pt x="128815" y="95632"/>
                      <a:pt x="128815" y="62403"/>
                    </a:cubicBezTo>
                    <a:cubicBezTo>
                      <a:pt x="128815" y="29174"/>
                      <a:pt x="101886" y="2243"/>
                      <a:pt x="68659" y="224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1" name="Freeform 480">
                <a:extLst>
                  <a:ext uri="{FF2B5EF4-FFF2-40B4-BE49-F238E27FC236}">
                    <a16:creationId xmlns:a16="http://schemas.microsoft.com/office/drawing/2014/main" id="{5B8C6286-9D6D-C261-A507-63E58148BADD}"/>
                  </a:ext>
                </a:extLst>
              </p:cNvPr>
              <p:cNvSpPr/>
              <p:nvPr/>
            </p:nvSpPr>
            <p:spPr>
              <a:xfrm rot="-8100000" flipV="1">
                <a:off x="26979397" y="9281405"/>
                <a:ext cx="120312" cy="120330"/>
              </a:xfrm>
              <a:custGeom>
                <a:avLst/>
                <a:gdLst>
                  <a:gd name="connsiteX0" fmla="*/ 68665 w 120312"/>
                  <a:gd name="connsiteY0" fmla="*/ 2751 h 120330"/>
                  <a:gd name="connsiteX1" fmla="*/ 8509 w 120312"/>
                  <a:gd name="connsiteY1" fmla="*/ 62921 h 120330"/>
                  <a:gd name="connsiteX2" fmla="*/ 68665 w 120312"/>
                  <a:gd name="connsiteY2" fmla="*/ 123081 h 120330"/>
                  <a:gd name="connsiteX3" fmla="*/ 128822 w 120312"/>
                  <a:gd name="connsiteY3" fmla="*/ 62921 h 120330"/>
                  <a:gd name="connsiteX4" fmla="*/ 68665 w 120312"/>
                  <a:gd name="connsiteY4" fmla="*/ 275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65" y="2751"/>
                    </a:moveTo>
                    <a:cubicBezTo>
                      <a:pt x="35438" y="2751"/>
                      <a:pt x="8509" y="29692"/>
                      <a:pt x="8509" y="62921"/>
                    </a:cubicBezTo>
                    <a:cubicBezTo>
                      <a:pt x="8509" y="96150"/>
                      <a:pt x="35438" y="123081"/>
                      <a:pt x="68665" y="123081"/>
                    </a:cubicBezTo>
                    <a:cubicBezTo>
                      <a:pt x="101893" y="123081"/>
                      <a:pt x="128822" y="96150"/>
                      <a:pt x="128822" y="62921"/>
                    </a:cubicBezTo>
                    <a:cubicBezTo>
                      <a:pt x="128822" y="29692"/>
                      <a:pt x="101893" y="2751"/>
                      <a:pt x="68665" y="275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2" name="Freeform 481">
                <a:extLst>
                  <a:ext uri="{FF2B5EF4-FFF2-40B4-BE49-F238E27FC236}">
                    <a16:creationId xmlns:a16="http://schemas.microsoft.com/office/drawing/2014/main" id="{9C06CCDB-3A97-AE76-15F1-3655A9F943DF}"/>
                  </a:ext>
                </a:extLst>
              </p:cNvPr>
              <p:cNvSpPr/>
              <p:nvPr/>
            </p:nvSpPr>
            <p:spPr>
              <a:xfrm rot="-8100023" flipV="1">
                <a:off x="26681181" y="9357867"/>
                <a:ext cx="120323" cy="120320"/>
              </a:xfrm>
              <a:custGeom>
                <a:avLst/>
                <a:gdLst>
                  <a:gd name="connsiteX0" fmla="*/ 68596 w 120323"/>
                  <a:gd name="connsiteY0" fmla="*/ 2783 h 120320"/>
                  <a:gd name="connsiteX1" fmla="*/ 8440 w 120323"/>
                  <a:gd name="connsiteY1" fmla="*/ 62943 h 120320"/>
                  <a:gd name="connsiteX2" fmla="*/ 68596 w 120323"/>
                  <a:gd name="connsiteY2" fmla="*/ 123103 h 120320"/>
                  <a:gd name="connsiteX3" fmla="*/ 128763 w 120323"/>
                  <a:gd name="connsiteY3" fmla="*/ 62943 h 120320"/>
                  <a:gd name="connsiteX4" fmla="*/ 68596 w 120323"/>
                  <a:gd name="connsiteY4" fmla="*/ 278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596" y="2783"/>
                    </a:moveTo>
                    <a:cubicBezTo>
                      <a:pt x="35369" y="2783"/>
                      <a:pt x="8440" y="29714"/>
                      <a:pt x="8440" y="62943"/>
                    </a:cubicBezTo>
                    <a:cubicBezTo>
                      <a:pt x="8440" y="96173"/>
                      <a:pt x="35369" y="123103"/>
                      <a:pt x="68596" y="123103"/>
                    </a:cubicBezTo>
                    <a:cubicBezTo>
                      <a:pt x="101823" y="123103"/>
                      <a:pt x="128752" y="96173"/>
                      <a:pt x="128763" y="62943"/>
                    </a:cubicBezTo>
                    <a:cubicBezTo>
                      <a:pt x="128763" y="29714"/>
                      <a:pt x="101823" y="2783"/>
                      <a:pt x="68596" y="278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3" name="Freeform 482">
                <a:extLst>
                  <a:ext uri="{FF2B5EF4-FFF2-40B4-BE49-F238E27FC236}">
                    <a16:creationId xmlns:a16="http://schemas.microsoft.com/office/drawing/2014/main" id="{3B392509-8DFD-1D75-672A-740740FEF763}"/>
                  </a:ext>
                </a:extLst>
              </p:cNvPr>
              <p:cNvSpPr/>
              <p:nvPr/>
            </p:nvSpPr>
            <p:spPr>
              <a:xfrm rot="-8100023" flipV="1">
                <a:off x="27128529" y="9153566"/>
                <a:ext cx="120312" cy="120320"/>
              </a:xfrm>
              <a:custGeom>
                <a:avLst/>
                <a:gdLst>
                  <a:gd name="connsiteX0" fmla="*/ 68700 w 120312"/>
                  <a:gd name="connsiteY0" fmla="*/ 2696 h 120320"/>
                  <a:gd name="connsiteX1" fmla="*/ 8544 w 120312"/>
                  <a:gd name="connsiteY1" fmla="*/ 62857 h 120320"/>
                  <a:gd name="connsiteX2" fmla="*/ 68700 w 120312"/>
                  <a:gd name="connsiteY2" fmla="*/ 123017 h 120320"/>
                  <a:gd name="connsiteX3" fmla="*/ 128856 w 120312"/>
                  <a:gd name="connsiteY3" fmla="*/ 62857 h 120320"/>
                  <a:gd name="connsiteX4" fmla="*/ 68700 w 120312"/>
                  <a:gd name="connsiteY4" fmla="*/ 269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700" y="2696"/>
                    </a:moveTo>
                    <a:cubicBezTo>
                      <a:pt x="35473" y="2696"/>
                      <a:pt x="8544" y="29627"/>
                      <a:pt x="8544" y="62857"/>
                    </a:cubicBezTo>
                    <a:cubicBezTo>
                      <a:pt x="8544" y="96086"/>
                      <a:pt x="35473" y="123017"/>
                      <a:pt x="68700" y="123017"/>
                    </a:cubicBezTo>
                    <a:cubicBezTo>
                      <a:pt x="101927" y="123017"/>
                      <a:pt x="128856" y="96086"/>
                      <a:pt x="128856" y="62857"/>
                    </a:cubicBezTo>
                    <a:cubicBezTo>
                      <a:pt x="128856" y="29627"/>
                      <a:pt x="101927" y="2696"/>
                      <a:pt x="68700" y="269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4" name="Freeform 483">
                <a:extLst>
                  <a:ext uri="{FF2B5EF4-FFF2-40B4-BE49-F238E27FC236}">
                    <a16:creationId xmlns:a16="http://schemas.microsoft.com/office/drawing/2014/main" id="{1442886E-5703-63EB-1E79-95B7C0BB3DF3}"/>
                  </a:ext>
                </a:extLst>
              </p:cNvPr>
              <p:cNvSpPr/>
              <p:nvPr/>
            </p:nvSpPr>
            <p:spPr>
              <a:xfrm rot="-8099977" flipV="1">
                <a:off x="26800230" y="9268867"/>
                <a:ext cx="120312" cy="120330"/>
              </a:xfrm>
              <a:custGeom>
                <a:avLst/>
                <a:gdLst>
                  <a:gd name="connsiteX0" fmla="*/ 68624 w 120312"/>
                  <a:gd name="connsiteY0" fmla="*/ 2745 h 120330"/>
                  <a:gd name="connsiteX1" fmla="*/ 8468 w 120312"/>
                  <a:gd name="connsiteY1" fmla="*/ 62916 h 120330"/>
                  <a:gd name="connsiteX2" fmla="*/ 68624 w 120312"/>
                  <a:gd name="connsiteY2" fmla="*/ 123076 h 120330"/>
                  <a:gd name="connsiteX3" fmla="*/ 128780 w 120312"/>
                  <a:gd name="connsiteY3" fmla="*/ 62916 h 120330"/>
                  <a:gd name="connsiteX4" fmla="*/ 68624 w 120312"/>
                  <a:gd name="connsiteY4" fmla="*/ 274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24" y="2745"/>
                    </a:moveTo>
                    <a:cubicBezTo>
                      <a:pt x="35396" y="2745"/>
                      <a:pt x="8468" y="29687"/>
                      <a:pt x="8468" y="62916"/>
                    </a:cubicBezTo>
                    <a:cubicBezTo>
                      <a:pt x="8468" y="96135"/>
                      <a:pt x="35396" y="123076"/>
                      <a:pt x="68624" y="123076"/>
                    </a:cubicBezTo>
                    <a:cubicBezTo>
                      <a:pt x="101851" y="123076"/>
                      <a:pt x="128780" y="96135"/>
                      <a:pt x="128780" y="62916"/>
                    </a:cubicBezTo>
                    <a:cubicBezTo>
                      <a:pt x="128780" y="29687"/>
                      <a:pt x="101851" y="2745"/>
                      <a:pt x="68624" y="274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5" name="Freeform 484">
                <a:extLst>
                  <a:ext uri="{FF2B5EF4-FFF2-40B4-BE49-F238E27FC236}">
                    <a16:creationId xmlns:a16="http://schemas.microsoft.com/office/drawing/2014/main" id="{7EAE9272-3BBC-2A9F-D031-F386DBE8AD85}"/>
                  </a:ext>
                </a:extLst>
              </p:cNvPr>
              <p:cNvSpPr/>
              <p:nvPr/>
            </p:nvSpPr>
            <p:spPr>
              <a:xfrm rot="-8099977" flipV="1">
                <a:off x="26756393" y="8861522"/>
                <a:ext cx="120312" cy="120320"/>
              </a:xfrm>
              <a:custGeom>
                <a:avLst/>
                <a:gdLst>
                  <a:gd name="connsiteX0" fmla="*/ 68614 w 120312"/>
                  <a:gd name="connsiteY0" fmla="*/ 2573 h 120320"/>
                  <a:gd name="connsiteX1" fmla="*/ 8457 w 120312"/>
                  <a:gd name="connsiteY1" fmla="*/ 62733 h 120320"/>
                  <a:gd name="connsiteX2" fmla="*/ 68614 w 120312"/>
                  <a:gd name="connsiteY2" fmla="*/ 122893 h 120320"/>
                  <a:gd name="connsiteX3" fmla="*/ 128770 w 120312"/>
                  <a:gd name="connsiteY3" fmla="*/ 62733 h 120320"/>
                  <a:gd name="connsiteX4" fmla="*/ 68614 w 120312"/>
                  <a:gd name="connsiteY4" fmla="*/ 257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14" y="2573"/>
                    </a:moveTo>
                    <a:cubicBezTo>
                      <a:pt x="35387" y="2573"/>
                      <a:pt x="8457" y="29504"/>
                      <a:pt x="8457" y="62733"/>
                    </a:cubicBezTo>
                    <a:cubicBezTo>
                      <a:pt x="8457" y="95962"/>
                      <a:pt x="35387" y="122893"/>
                      <a:pt x="68614" y="122893"/>
                    </a:cubicBezTo>
                    <a:cubicBezTo>
                      <a:pt x="101841" y="122893"/>
                      <a:pt x="128770" y="95962"/>
                      <a:pt x="128770" y="62733"/>
                    </a:cubicBezTo>
                    <a:cubicBezTo>
                      <a:pt x="128770" y="29504"/>
                      <a:pt x="101841" y="2573"/>
                      <a:pt x="68614" y="257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6" name="Freeform 485">
                <a:extLst>
                  <a:ext uri="{FF2B5EF4-FFF2-40B4-BE49-F238E27FC236}">
                    <a16:creationId xmlns:a16="http://schemas.microsoft.com/office/drawing/2014/main" id="{1627A70E-D023-FF93-F2E7-0E12AF051B75}"/>
                  </a:ext>
                </a:extLst>
              </p:cNvPr>
              <p:cNvSpPr/>
              <p:nvPr/>
            </p:nvSpPr>
            <p:spPr>
              <a:xfrm rot="-8099977" flipV="1">
                <a:off x="26905371" y="8452915"/>
                <a:ext cx="120312" cy="120320"/>
              </a:xfrm>
              <a:custGeom>
                <a:avLst/>
                <a:gdLst>
                  <a:gd name="connsiteX0" fmla="*/ 68648 w 120312"/>
                  <a:gd name="connsiteY0" fmla="*/ 2400 h 120320"/>
                  <a:gd name="connsiteX1" fmla="*/ 8492 w 120312"/>
                  <a:gd name="connsiteY1" fmla="*/ 62560 h 120320"/>
                  <a:gd name="connsiteX2" fmla="*/ 68648 w 120312"/>
                  <a:gd name="connsiteY2" fmla="*/ 122720 h 120320"/>
                  <a:gd name="connsiteX3" fmla="*/ 128805 w 120312"/>
                  <a:gd name="connsiteY3" fmla="*/ 62560 h 120320"/>
                  <a:gd name="connsiteX4" fmla="*/ 68648 w 120312"/>
                  <a:gd name="connsiteY4" fmla="*/ 240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48" y="2400"/>
                    </a:moveTo>
                    <a:cubicBezTo>
                      <a:pt x="35421" y="2400"/>
                      <a:pt x="8492" y="29330"/>
                      <a:pt x="8492" y="62560"/>
                    </a:cubicBezTo>
                    <a:cubicBezTo>
                      <a:pt x="8492" y="95789"/>
                      <a:pt x="35421" y="122720"/>
                      <a:pt x="68648" y="122720"/>
                    </a:cubicBezTo>
                    <a:cubicBezTo>
                      <a:pt x="101875" y="122720"/>
                      <a:pt x="128805" y="95789"/>
                      <a:pt x="128805" y="62560"/>
                    </a:cubicBezTo>
                    <a:cubicBezTo>
                      <a:pt x="128805" y="29330"/>
                      <a:pt x="101875" y="2400"/>
                      <a:pt x="68648" y="240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7" name="Freeform 486">
                <a:extLst>
                  <a:ext uri="{FF2B5EF4-FFF2-40B4-BE49-F238E27FC236}">
                    <a16:creationId xmlns:a16="http://schemas.microsoft.com/office/drawing/2014/main" id="{E2B47131-CE48-CF71-CD39-B8A30436E312}"/>
                  </a:ext>
                </a:extLst>
              </p:cNvPr>
              <p:cNvSpPr/>
              <p:nvPr/>
            </p:nvSpPr>
            <p:spPr>
              <a:xfrm rot="-8100023" flipV="1">
                <a:off x="26979344" y="9146049"/>
                <a:ext cx="120312" cy="120320"/>
              </a:xfrm>
              <a:custGeom>
                <a:avLst/>
                <a:gdLst>
                  <a:gd name="connsiteX0" fmla="*/ 68665 w 120312"/>
                  <a:gd name="connsiteY0" fmla="*/ 2693 h 120320"/>
                  <a:gd name="connsiteX1" fmla="*/ 8509 w 120312"/>
                  <a:gd name="connsiteY1" fmla="*/ 62853 h 120320"/>
                  <a:gd name="connsiteX2" fmla="*/ 68665 w 120312"/>
                  <a:gd name="connsiteY2" fmla="*/ 123013 h 120320"/>
                  <a:gd name="connsiteX3" fmla="*/ 128822 w 120312"/>
                  <a:gd name="connsiteY3" fmla="*/ 62853 h 120320"/>
                  <a:gd name="connsiteX4" fmla="*/ 68665 w 120312"/>
                  <a:gd name="connsiteY4" fmla="*/ 269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65" y="2693"/>
                    </a:moveTo>
                    <a:cubicBezTo>
                      <a:pt x="35438" y="2693"/>
                      <a:pt x="8509" y="29624"/>
                      <a:pt x="8509" y="62853"/>
                    </a:cubicBezTo>
                    <a:cubicBezTo>
                      <a:pt x="8509" y="96083"/>
                      <a:pt x="35438" y="123013"/>
                      <a:pt x="68665" y="123013"/>
                    </a:cubicBezTo>
                    <a:cubicBezTo>
                      <a:pt x="101893" y="123013"/>
                      <a:pt x="128822" y="96083"/>
                      <a:pt x="128822" y="62853"/>
                    </a:cubicBezTo>
                    <a:cubicBezTo>
                      <a:pt x="128822" y="29624"/>
                      <a:pt x="101893" y="2693"/>
                      <a:pt x="68665" y="269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8" name="Freeform 487">
                <a:extLst>
                  <a:ext uri="{FF2B5EF4-FFF2-40B4-BE49-F238E27FC236}">
                    <a16:creationId xmlns:a16="http://schemas.microsoft.com/office/drawing/2014/main" id="{2D850E80-2D44-AA2A-DEB0-A91551C1D72F}"/>
                  </a:ext>
                </a:extLst>
              </p:cNvPr>
              <p:cNvSpPr/>
              <p:nvPr/>
            </p:nvSpPr>
            <p:spPr>
              <a:xfrm rot="-8100023" flipV="1">
                <a:off x="26964297" y="9453124"/>
                <a:ext cx="120323" cy="120330"/>
              </a:xfrm>
              <a:custGeom>
                <a:avLst/>
                <a:gdLst>
                  <a:gd name="connsiteX0" fmla="*/ 68673 w 120323"/>
                  <a:gd name="connsiteY0" fmla="*/ 2823 h 120330"/>
                  <a:gd name="connsiteX1" fmla="*/ 8506 w 120323"/>
                  <a:gd name="connsiteY1" fmla="*/ 62994 h 120330"/>
                  <a:gd name="connsiteX2" fmla="*/ 68673 w 120323"/>
                  <a:gd name="connsiteY2" fmla="*/ 123154 h 120330"/>
                  <a:gd name="connsiteX3" fmla="*/ 128829 w 120323"/>
                  <a:gd name="connsiteY3" fmla="*/ 62983 h 120330"/>
                  <a:gd name="connsiteX4" fmla="*/ 68673 w 120323"/>
                  <a:gd name="connsiteY4" fmla="*/ 282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3" y="2823"/>
                    </a:moveTo>
                    <a:cubicBezTo>
                      <a:pt x="35445" y="2823"/>
                      <a:pt x="8506" y="29764"/>
                      <a:pt x="8506" y="62994"/>
                    </a:cubicBezTo>
                    <a:cubicBezTo>
                      <a:pt x="8506" y="96213"/>
                      <a:pt x="35445" y="123154"/>
                      <a:pt x="68673" y="123154"/>
                    </a:cubicBezTo>
                    <a:cubicBezTo>
                      <a:pt x="101889" y="123154"/>
                      <a:pt x="128829" y="96213"/>
                      <a:pt x="128829" y="62983"/>
                    </a:cubicBezTo>
                    <a:cubicBezTo>
                      <a:pt x="128829" y="29764"/>
                      <a:pt x="101889" y="2823"/>
                      <a:pt x="68673" y="282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89" name="Freeform 488">
                <a:extLst>
                  <a:ext uri="{FF2B5EF4-FFF2-40B4-BE49-F238E27FC236}">
                    <a16:creationId xmlns:a16="http://schemas.microsoft.com/office/drawing/2014/main" id="{285BFFDA-91C9-4741-D5F4-AC00B1B8C1EE}"/>
                  </a:ext>
                </a:extLst>
              </p:cNvPr>
              <p:cNvSpPr/>
              <p:nvPr/>
            </p:nvSpPr>
            <p:spPr>
              <a:xfrm rot="-8100000" flipV="1">
                <a:off x="27276334" y="9371652"/>
                <a:ext cx="120312" cy="120330"/>
              </a:xfrm>
              <a:custGeom>
                <a:avLst/>
                <a:gdLst>
                  <a:gd name="connsiteX0" fmla="*/ 68735 w 120312"/>
                  <a:gd name="connsiteY0" fmla="*/ 2789 h 120330"/>
                  <a:gd name="connsiteX1" fmla="*/ 8578 w 120312"/>
                  <a:gd name="connsiteY1" fmla="*/ 62949 h 120330"/>
                  <a:gd name="connsiteX2" fmla="*/ 68735 w 120312"/>
                  <a:gd name="connsiteY2" fmla="*/ 123119 h 120330"/>
                  <a:gd name="connsiteX3" fmla="*/ 128891 w 120312"/>
                  <a:gd name="connsiteY3" fmla="*/ 62949 h 120330"/>
                  <a:gd name="connsiteX4" fmla="*/ 68735 w 120312"/>
                  <a:gd name="connsiteY4" fmla="*/ 278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735" y="2789"/>
                    </a:moveTo>
                    <a:cubicBezTo>
                      <a:pt x="35507" y="2789"/>
                      <a:pt x="8578" y="29720"/>
                      <a:pt x="8578" y="62949"/>
                    </a:cubicBezTo>
                    <a:cubicBezTo>
                      <a:pt x="8578" y="96178"/>
                      <a:pt x="35507" y="123119"/>
                      <a:pt x="68735" y="123119"/>
                    </a:cubicBezTo>
                    <a:cubicBezTo>
                      <a:pt x="101962" y="123119"/>
                      <a:pt x="128891" y="96178"/>
                      <a:pt x="128891" y="62949"/>
                    </a:cubicBezTo>
                    <a:cubicBezTo>
                      <a:pt x="128891" y="29730"/>
                      <a:pt x="101962" y="2789"/>
                      <a:pt x="68735" y="278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0" name="Freeform 489">
                <a:extLst>
                  <a:ext uri="{FF2B5EF4-FFF2-40B4-BE49-F238E27FC236}">
                    <a16:creationId xmlns:a16="http://schemas.microsoft.com/office/drawing/2014/main" id="{D5AFA066-A6DE-B741-F3E8-72F6C9A38BAF}"/>
                  </a:ext>
                </a:extLst>
              </p:cNvPr>
              <p:cNvSpPr/>
              <p:nvPr/>
            </p:nvSpPr>
            <p:spPr>
              <a:xfrm rot="-8100000" flipV="1">
                <a:off x="26875454" y="9539603"/>
                <a:ext cx="120312" cy="120330"/>
              </a:xfrm>
              <a:custGeom>
                <a:avLst/>
                <a:gdLst>
                  <a:gd name="connsiteX0" fmla="*/ 68641 w 120312"/>
                  <a:gd name="connsiteY0" fmla="*/ 2860 h 120330"/>
                  <a:gd name="connsiteX1" fmla="*/ 8485 w 120312"/>
                  <a:gd name="connsiteY1" fmla="*/ 63030 h 120330"/>
                  <a:gd name="connsiteX2" fmla="*/ 68641 w 120312"/>
                  <a:gd name="connsiteY2" fmla="*/ 123190 h 120330"/>
                  <a:gd name="connsiteX3" fmla="*/ 128798 w 120312"/>
                  <a:gd name="connsiteY3" fmla="*/ 63030 h 120330"/>
                  <a:gd name="connsiteX4" fmla="*/ 68641 w 120312"/>
                  <a:gd name="connsiteY4" fmla="*/ 286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41" y="2860"/>
                    </a:moveTo>
                    <a:cubicBezTo>
                      <a:pt x="35414" y="2860"/>
                      <a:pt x="8485" y="29801"/>
                      <a:pt x="8485" y="63030"/>
                    </a:cubicBezTo>
                    <a:cubicBezTo>
                      <a:pt x="8485" y="96249"/>
                      <a:pt x="35414" y="123190"/>
                      <a:pt x="68641" y="123190"/>
                    </a:cubicBezTo>
                    <a:cubicBezTo>
                      <a:pt x="101868" y="123190"/>
                      <a:pt x="128798" y="96249"/>
                      <a:pt x="128798" y="63030"/>
                    </a:cubicBezTo>
                    <a:cubicBezTo>
                      <a:pt x="128798" y="29801"/>
                      <a:pt x="101868" y="2860"/>
                      <a:pt x="68641" y="286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1" name="Freeform 490">
                <a:extLst>
                  <a:ext uri="{FF2B5EF4-FFF2-40B4-BE49-F238E27FC236}">
                    <a16:creationId xmlns:a16="http://schemas.microsoft.com/office/drawing/2014/main" id="{C3A6B22A-6951-38A8-45DF-DB242901255C}"/>
                  </a:ext>
                </a:extLst>
              </p:cNvPr>
              <p:cNvSpPr/>
              <p:nvPr/>
            </p:nvSpPr>
            <p:spPr>
              <a:xfrm rot="-8100000" flipV="1">
                <a:off x="26682292" y="9184898"/>
                <a:ext cx="120312" cy="120320"/>
              </a:xfrm>
              <a:custGeom>
                <a:avLst/>
                <a:gdLst>
                  <a:gd name="connsiteX0" fmla="*/ 68596 w 120312"/>
                  <a:gd name="connsiteY0" fmla="*/ 2710 h 120320"/>
                  <a:gd name="connsiteX1" fmla="*/ 8440 w 120312"/>
                  <a:gd name="connsiteY1" fmla="*/ 62870 h 120320"/>
                  <a:gd name="connsiteX2" fmla="*/ 68596 w 120312"/>
                  <a:gd name="connsiteY2" fmla="*/ 123030 h 120320"/>
                  <a:gd name="connsiteX3" fmla="*/ 128753 w 120312"/>
                  <a:gd name="connsiteY3" fmla="*/ 62870 h 120320"/>
                  <a:gd name="connsiteX4" fmla="*/ 68596 w 120312"/>
                  <a:gd name="connsiteY4" fmla="*/ 271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596" y="2710"/>
                    </a:moveTo>
                    <a:cubicBezTo>
                      <a:pt x="35369" y="2710"/>
                      <a:pt x="8440" y="29641"/>
                      <a:pt x="8440" y="62870"/>
                    </a:cubicBezTo>
                    <a:cubicBezTo>
                      <a:pt x="8440" y="96099"/>
                      <a:pt x="35369" y="123030"/>
                      <a:pt x="68596" y="123030"/>
                    </a:cubicBezTo>
                    <a:cubicBezTo>
                      <a:pt x="101824" y="123030"/>
                      <a:pt x="128753" y="96099"/>
                      <a:pt x="128753" y="62870"/>
                    </a:cubicBezTo>
                    <a:cubicBezTo>
                      <a:pt x="128753" y="29641"/>
                      <a:pt x="101824" y="2710"/>
                      <a:pt x="68596" y="271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2" name="Freeform 491">
                <a:extLst>
                  <a:ext uri="{FF2B5EF4-FFF2-40B4-BE49-F238E27FC236}">
                    <a16:creationId xmlns:a16="http://schemas.microsoft.com/office/drawing/2014/main" id="{F052139B-1FD7-6F1C-FDB4-37789DA42585}"/>
                  </a:ext>
                </a:extLst>
              </p:cNvPr>
              <p:cNvSpPr/>
              <p:nvPr/>
            </p:nvSpPr>
            <p:spPr>
              <a:xfrm rot="-8100023" flipV="1">
                <a:off x="27127366" y="9252585"/>
                <a:ext cx="120312" cy="120320"/>
              </a:xfrm>
              <a:custGeom>
                <a:avLst/>
                <a:gdLst>
                  <a:gd name="connsiteX0" fmla="*/ 68700 w 120312"/>
                  <a:gd name="connsiteY0" fmla="*/ 2738 h 120320"/>
                  <a:gd name="connsiteX1" fmla="*/ 8544 w 120312"/>
                  <a:gd name="connsiteY1" fmla="*/ 62898 h 120320"/>
                  <a:gd name="connsiteX2" fmla="*/ 68700 w 120312"/>
                  <a:gd name="connsiteY2" fmla="*/ 123059 h 120320"/>
                  <a:gd name="connsiteX3" fmla="*/ 128856 w 120312"/>
                  <a:gd name="connsiteY3" fmla="*/ 62898 h 120320"/>
                  <a:gd name="connsiteX4" fmla="*/ 68700 w 120312"/>
                  <a:gd name="connsiteY4" fmla="*/ 273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700" y="2738"/>
                    </a:moveTo>
                    <a:cubicBezTo>
                      <a:pt x="35473" y="2738"/>
                      <a:pt x="8544" y="29669"/>
                      <a:pt x="8544" y="62898"/>
                    </a:cubicBezTo>
                    <a:cubicBezTo>
                      <a:pt x="8544" y="96128"/>
                      <a:pt x="35473" y="123059"/>
                      <a:pt x="68700" y="123059"/>
                    </a:cubicBezTo>
                    <a:cubicBezTo>
                      <a:pt x="101927" y="123059"/>
                      <a:pt x="128856" y="96128"/>
                      <a:pt x="128856" y="62898"/>
                    </a:cubicBezTo>
                    <a:cubicBezTo>
                      <a:pt x="128856" y="29669"/>
                      <a:pt x="101927" y="2738"/>
                      <a:pt x="68700" y="273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3" name="Freeform 492">
                <a:extLst>
                  <a:ext uri="{FF2B5EF4-FFF2-40B4-BE49-F238E27FC236}">
                    <a16:creationId xmlns:a16="http://schemas.microsoft.com/office/drawing/2014/main" id="{3B92CDA2-068A-77B9-A7F3-18D1113662BE}"/>
                  </a:ext>
                </a:extLst>
              </p:cNvPr>
              <p:cNvSpPr/>
              <p:nvPr/>
            </p:nvSpPr>
            <p:spPr>
              <a:xfrm rot="-8100000" flipV="1">
                <a:off x="26831623" y="9110947"/>
                <a:ext cx="120312" cy="120320"/>
              </a:xfrm>
              <a:custGeom>
                <a:avLst/>
                <a:gdLst>
                  <a:gd name="connsiteX0" fmla="*/ 68631 w 120312"/>
                  <a:gd name="connsiteY0" fmla="*/ 2678 h 120320"/>
                  <a:gd name="connsiteX1" fmla="*/ 8475 w 120312"/>
                  <a:gd name="connsiteY1" fmla="*/ 62838 h 120320"/>
                  <a:gd name="connsiteX2" fmla="*/ 68631 w 120312"/>
                  <a:gd name="connsiteY2" fmla="*/ 122998 h 120320"/>
                  <a:gd name="connsiteX3" fmla="*/ 128787 w 120312"/>
                  <a:gd name="connsiteY3" fmla="*/ 62838 h 120320"/>
                  <a:gd name="connsiteX4" fmla="*/ 68631 w 120312"/>
                  <a:gd name="connsiteY4" fmla="*/ 267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31" y="2678"/>
                    </a:moveTo>
                    <a:cubicBezTo>
                      <a:pt x="35404" y="2678"/>
                      <a:pt x="8475" y="29609"/>
                      <a:pt x="8475" y="62838"/>
                    </a:cubicBezTo>
                    <a:cubicBezTo>
                      <a:pt x="8475" y="96068"/>
                      <a:pt x="35404" y="122998"/>
                      <a:pt x="68631" y="122998"/>
                    </a:cubicBezTo>
                    <a:cubicBezTo>
                      <a:pt x="101858" y="122998"/>
                      <a:pt x="128787" y="96068"/>
                      <a:pt x="128787" y="62838"/>
                    </a:cubicBezTo>
                    <a:cubicBezTo>
                      <a:pt x="128787" y="29609"/>
                      <a:pt x="101858" y="2678"/>
                      <a:pt x="68631" y="267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4" name="Freeform 493">
                <a:extLst>
                  <a:ext uri="{FF2B5EF4-FFF2-40B4-BE49-F238E27FC236}">
                    <a16:creationId xmlns:a16="http://schemas.microsoft.com/office/drawing/2014/main" id="{7C7FF0EE-51A0-27FF-86D4-5D671D8154FD}"/>
                  </a:ext>
                </a:extLst>
              </p:cNvPr>
              <p:cNvSpPr/>
              <p:nvPr/>
            </p:nvSpPr>
            <p:spPr>
              <a:xfrm rot="-8100000" flipV="1">
                <a:off x="27127212" y="9374156"/>
                <a:ext cx="120312" cy="120330"/>
              </a:xfrm>
              <a:custGeom>
                <a:avLst/>
                <a:gdLst>
                  <a:gd name="connsiteX0" fmla="*/ 68700 w 120312"/>
                  <a:gd name="connsiteY0" fmla="*/ 2790 h 120330"/>
                  <a:gd name="connsiteX1" fmla="*/ 8544 w 120312"/>
                  <a:gd name="connsiteY1" fmla="*/ 62961 h 120330"/>
                  <a:gd name="connsiteX2" fmla="*/ 68700 w 120312"/>
                  <a:gd name="connsiteY2" fmla="*/ 123121 h 120330"/>
                  <a:gd name="connsiteX3" fmla="*/ 128856 w 120312"/>
                  <a:gd name="connsiteY3" fmla="*/ 62961 h 120330"/>
                  <a:gd name="connsiteX4" fmla="*/ 68700 w 120312"/>
                  <a:gd name="connsiteY4" fmla="*/ 279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700" y="2790"/>
                    </a:moveTo>
                    <a:cubicBezTo>
                      <a:pt x="35473" y="2790"/>
                      <a:pt x="8544" y="29731"/>
                      <a:pt x="8544" y="62961"/>
                    </a:cubicBezTo>
                    <a:cubicBezTo>
                      <a:pt x="8544" y="96190"/>
                      <a:pt x="35473" y="123121"/>
                      <a:pt x="68700" y="123121"/>
                    </a:cubicBezTo>
                    <a:cubicBezTo>
                      <a:pt x="101927" y="123121"/>
                      <a:pt x="128856" y="96190"/>
                      <a:pt x="128856" y="62961"/>
                    </a:cubicBezTo>
                    <a:cubicBezTo>
                      <a:pt x="128856" y="29731"/>
                      <a:pt x="101927" y="2790"/>
                      <a:pt x="68700" y="279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5" name="Freeform 494">
                <a:extLst>
                  <a:ext uri="{FF2B5EF4-FFF2-40B4-BE49-F238E27FC236}">
                    <a16:creationId xmlns:a16="http://schemas.microsoft.com/office/drawing/2014/main" id="{B3E8B4A5-8F33-CC74-F167-86FB6A7F6CAF}"/>
                  </a:ext>
                </a:extLst>
              </p:cNvPr>
              <p:cNvSpPr/>
              <p:nvPr/>
            </p:nvSpPr>
            <p:spPr>
              <a:xfrm rot="-8100000" flipV="1">
                <a:off x="26919320" y="9592252"/>
                <a:ext cx="120312" cy="120320"/>
              </a:xfrm>
              <a:custGeom>
                <a:avLst/>
                <a:gdLst>
                  <a:gd name="connsiteX0" fmla="*/ 68652 w 120312"/>
                  <a:gd name="connsiteY0" fmla="*/ 2882 h 120320"/>
                  <a:gd name="connsiteX1" fmla="*/ 8495 w 120312"/>
                  <a:gd name="connsiteY1" fmla="*/ 63042 h 120320"/>
                  <a:gd name="connsiteX2" fmla="*/ 68652 w 120312"/>
                  <a:gd name="connsiteY2" fmla="*/ 123202 h 120320"/>
                  <a:gd name="connsiteX3" fmla="*/ 128808 w 120312"/>
                  <a:gd name="connsiteY3" fmla="*/ 63042 h 120320"/>
                  <a:gd name="connsiteX4" fmla="*/ 68652 w 120312"/>
                  <a:gd name="connsiteY4" fmla="*/ 288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52" y="2882"/>
                    </a:moveTo>
                    <a:cubicBezTo>
                      <a:pt x="35424" y="2882"/>
                      <a:pt x="8485" y="29813"/>
                      <a:pt x="8495" y="63042"/>
                    </a:cubicBezTo>
                    <a:cubicBezTo>
                      <a:pt x="8495" y="96272"/>
                      <a:pt x="35424" y="123202"/>
                      <a:pt x="68652" y="123202"/>
                    </a:cubicBezTo>
                    <a:cubicBezTo>
                      <a:pt x="101879" y="123202"/>
                      <a:pt x="128808" y="96272"/>
                      <a:pt x="128808" y="63042"/>
                    </a:cubicBezTo>
                    <a:cubicBezTo>
                      <a:pt x="128808" y="29813"/>
                      <a:pt x="101879" y="2882"/>
                      <a:pt x="68652" y="288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6" name="Freeform 495">
                <a:extLst>
                  <a:ext uri="{FF2B5EF4-FFF2-40B4-BE49-F238E27FC236}">
                    <a16:creationId xmlns:a16="http://schemas.microsoft.com/office/drawing/2014/main" id="{471ACEF9-A774-E1D9-EFBE-0CB3A1C981DA}"/>
                  </a:ext>
                </a:extLst>
              </p:cNvPr>
              <p:cNvSpPr/>
              <p:nvPr/>
            </p:nvSpPr>
            <p:spPr>
              <a:xfrm rot="-8100000" flipV="1">
                <a:off x="26711103" y="9310235"/>
                <a:ext cx="120323" cy="120330"/>
              </a:xfrm>
              <a:custGeom>
                <a:avLst/>
                <a:gdLst>
                  <a:gd name="connsiteX0" fmla="*/ 68603 w 120323"/>
                  <a:gd name="connsiteY0" fmla="*/ 2763 h 120330"/>
                  <a:gd name="connsiteX1" fmla="*/ 8447 w 120323"/>
                  <a:gd name="connsiteY1" fmla="*/ 62923 h 120330"/>
                  <a:gd name="connsiteX2" fmla="*/ 68603 w 120323"/>
                  <a:gd name="connsiteY2" fmla="*/ 123093 h 120330"/>
                  <a:gd name="connsiteX3" fmla="*/ 128770 w 120323"/>
                  <a:gd name="connsiteY3" fmla="*/ 62923 h 120330"/>
                  <a:gd name="connsiteX4" fmla="*/ 68603 w 120323"/>
                  <a:gd name="connsiteY4" fmla="*/ 276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03" y="2763"/>
                    </a:moveTo>
                    <a:cubicBezTo>
                      <a:pt x="35386" y="2763"/>
                      <a:pt x="8447" y="29704"/>
                      <a:pt x="8447" y="62923"/>
                    </a:cubicBezTo>
                    <a:cubicBezTo>
                      <a:pt x="8447" y="96152"/>
                      <a:pt x="35386" y="123093"/>
                      <a:pt x="68603" y="123093"/>
                    </a:cubicBezTo>
                    <a:cubicBezTo>
                      <a:pt x="101830" y="123093"/>
                      <a:pt x="128770" y="96152"/>
                      <a:pt x="128770" y="62923"/>
                    </a:cubicBezTo>
                    <a:cubicBezTo>
                      <a:pt x="128770" y="29704"/>
                      <a:pt x="101830" y="2763"/>
                      <a:pt x="68603" y="276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7" name="Freeform 496">
                <a:extLst>
                  <a:ext uri="{FF2B5EF4-FFF2-40B4-BE49-F238E27FC236}">
                    <a16:creationId xmlns:a16="http://schemas.microsoft.com/office/drawing/2014/main" id="{779DE560-5D87-150F-5E77-6CED9BB0B515}"/>
                  </a:ext>
                </a:extLst>
              </p:cNvPr>
              <p:cNvSpPr/>
              <p:nvPr/>
            </p:nvSpPr>
            <p:spPr>
              <a:xfrm rot="-8100023" flipV="1">
                <a:off x="27038371" y="9612309"/>
                <a:ext cx="120323" cy="120320"/>
              </a:xfrm>
              <a:custGeom>
                <a:avLst/>
                <a:gdLst>
                  <a:gd name="connsiteX0" fmla="*/ 68690 w 120323"/>
                  <a:gd name="connsiteY0" fmla="*/ 2891 h 120320"/>
                  <a:gd name="connsiteX1" fmla="*/ 8523 w 120323"/>
                  <a:gd name="connsiteY1" fmla="*/ 63051 h 120320"/>
                  <a:gd name="connsiteX2" fmla="*/ 68690 w 120323"/>
                  <a:gd name="connsiteY2" fmla="*/ 123211 h 120320"/>
                  <a:gd name="connsiteX3" fmla="*/ 128846 w 120323"/>
                  <a:gd name="connsiteY3" fmla="*/ 63051 h 120320"/>
                  <a:gd name="connsiteX4" fmla="*/ 68690 w 120323"/>
                  <a:gd name="connsiteY4" fmla="*/ 289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0" y="2891"/>
                    </a:moveTo>
                    <a:cubicBezTo>
                      <a:pt x="35463" y="2891"/>
                      <a:pt x="8523" y="29822"/>
                      <a:pt x="8523" y="63051"/>
                    </a:cubicBezTo>
                    <a:cubicBezTo>
                      <a:pt x="8523" y="96280"/>
                      <a:pt x="35463" y="123221"/>
                      <a:pt x="68690" y="123211"/>
                    </a:cubicBezTo>
                    <a:cubicBezTo>
                      <a:pt x="101906" y="123211"/>
                      <a:pt x="128846" y="96280"/>
                      <a:pt x="128846" y="63051"/>
                    </a:cubicBezTo>
                    <a:cubicBezTo>
                      <a:pt x="128846" y="29822"/>
                      <a:pt x="101906" y="2891"/>
                      <a:pt x="68690" y="28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8" name="Freeform 497">
                <a:extLst>
                  <a:ext uri="{FF2B5EF4-FFF2-40B4-BE49-F238E27FC236}">
                    <a16:creationId xmlns:a16="http://schemas.microsoft.com/office/drawing/2014/main" id="{483D0056-5247-7AB4-692D-4351F3F48239}"/>
                  </a:ext>
                </a:extLst>
              </p:cNvPr>
              <p:cNvSpPr/>
              <p:nvPr/>
            </p:nvSpPr>
            <p:spPr>
              <a:xfrm rot="-8100000" flipV="1">
                <a:off x="26949225" y="9371652"/>
                <a:ext cx="120312" cy="120320"/>
              </a:xfrm>
              <a:custGeom>
                <a:avLst/>
                <a:gdLst>
                  <a:gd name="connsiteX0" fmla="*/ 68658 w 120312"/>
                  <a:gd name="connsiteY0" fmla="*/ 2789 h 120320"/>
                  <a:gd name="connsiteX1" fmla="*/ 8502 w 120312"/>
                  <a:gd name="connsiteY1" fmla="*/ 62949 h 120320"/>
                  <a:gd name="connsiteX2" fmla="*/ 68658 w 120312"/>
                  <a:gd name="connsiteY2" fmla="*/ 123109 h 120320"/>
                  <a:gd name="connsiteX3" fmla="*/ 128815 w 120312"/>
                  <a:gd name="connsiteY3" fmla="*/ 62949 h 120320"/>
                  <a:gd name="connsiteX4" fmla="*/ 68658 w 120312"/>
                  <a:gd name="connsiteY4" fmla="*/ 278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58" y="2789"/>
                    </a:moveTo>
                    <a:cubicBezTo>
                      <a:pt x="35431" y="2789"/>
                      <a:pt x="8502" y="29720"/>
                      <a:pt x="8502" y="62949"/>
                    </a:cubicBezTo>
                    <a:cubicBezTo>
                      <a:pt x="8502" y="96178"/>
                      <a:pt x="35431" y="123119"/>
                      <a:pt x="68658" y="123109"/>
                    </a:cubicBezTo>
                    <a:cubicBezTo>
                      <a:pt x="101886" y="123119"/>
                      <a:pt x="128815" y="96178"/>
                      <a:pt x="128815" y="62949"/>
                    </a:cubicBezTo>
                    <a:cubicBezTo>
                      <a:pt x="128815" y="29720"/>
                      <a:pt x="101886" y="2789"/>
                      <a:pt x="68658" y="278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499" name="Freeform 498">
                <a:extLst>
                  <a:ext uri="{FF2B5EF4-FFF2-40B4-BE49-F238E27FC236}">
                    <a16:creationId xmlns:a16="http://schemas.microsoft.com/office/drawing/2014/main" id="{553A97AB-62EF-98D4-D7C2-DA267B31E525}"/>
                  </a:ext>
                </a:extLst>
              </p:cNvPr>
              <p:cNvSpPr/>
              <p:nvPr/>
            </p:nvSpPr>
            <p:spPr>
              <a:xfrm rot="-8100023" flipV="1">
                <a:off x="26994457" y="8342621"/>
                <a:ext cx="120323" cy="120320"/>
              </a:xfrm>
              <a:custGeom>
                <a:avLst/>
                <a:gdLst>
                  <a:gd name="connsiteX0" fmla="*/ 68680 w 120323"/>
                  <a:gd name="connsiteY0" fmla="*/ 2353 h 120320"/>
                  <a:gd name="connsiteX1" fmla="*/ 8513 w 120323"/>
                  <a:gd name="connsiteY1" fmla="*/ 62513 h 120320"/>
                  <a:gd name="connsiteX2" fmla="*/ 68680 w 120323"/>
                  <a:gd name="connsiteY2" fmla="*/ 122673 h 120320"/>
                  <a:gd name="connsiteX3" fmla="*/ 128836 w 120323"/>
                  <a:gd name="connsiteY3" fmla="*/ 62513 h 120320"/>
                  <a:gd name="connsiteX4" fmla="*/ 68680 w 120323"/>
                  <a:gd name="connsiteY4" fmla="*/ 235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80" y="2353"/>
                    </a:moveTo>
                    <a:cubicBezTo>
                      <a:pt x="35452" y="2353"/>
                      <a:pt x="8513" y="29284"/>
                      <a:pt x="8513" y="62513"/>
                    </a:cubicBezTo>
                    <a:cubicBezTo>
                      <a:pt x="8513" y="95742"/>
                      <a:pt x="35452" y="122673"/>
                      <a:pt x="68680" y="122673"/>
                    </a:cubicBezTo>
                    <a:cubicBezTo>
                      <a:pt x="101896" y="122673"/>
                      <a:pt x="128836" y="95742"/>
                      <a:pt x="128836" y="62513"/>
                    </a:cubicBezTo>
                    <a:cubicBezTo>
                      <a:pt x="128836" y="29284"/>
                      <a:pt x="101896" y="2353"/>
                      <a:pt x="68680" y="235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0" name="Freeform 499">
                <a:extLst>
                  <a:ext uri="{FF2B5EF4-FFF2-40B4-BE49-F238E27FC236}">
                    <a16:creationId xmlns:a16="http://schemas.microsoft.com/office/drawing/2014/main" id="{91237AA5-457B-7EB4-C00C-C80C694DC5AF}"/>
                  </a:ext>
                </a:extLst>
              </p:cNvPr>
              <p:cNvSpPr/>
              <p:nvPr/>
            </p:nvSpPr>
            <p:spPr>
              <a:xfrm rot="-8100023" flipV="1">
                <a:off x="27068448" y="8233574"/>
                <a:ext cx="120323" cy="120330"/>
              </a:xfrm>
              <a:custGeom>
                <a:avLst/>
                <a:gdLst>
                  <a:gd name="connsiteX0" fmla="*/ 68697 w 120323"/>
                  <a:gd name="connsiteY0" fmla="*/ 2307 h 120330"/>
                  <a:gd name="connsiteX1" fmla="*/ 8530 w 120323"/>
                  <a:gd name="connsiteY1" fmla="*/ 62477 h 120330"/>
                  <a:gd name="connsiteX2" fmla="*/ 68697 w 120323"/>
                  <a:gd name="connsiteY2" fmla="*/ 122637 h 120330"/>
                  <a:gd name="connsiteX3" fmla="*/ 128853 w 120323"/>
                  <a:gd name="connsiteY3" fmla="*/ 62467 h 120330"/>
                  <a:gd name="connsiteX4" fmla="*/ 68697 w 120323"/>
                  <a:gd name="connsiteY4" fmla="*/ 230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7" y="2307"/>
                    </a:moveTo>
                    <a:cubicBezTo>
                      <a:pt x="35470" y="2307"/>
                      <a:pt x="8530" y="29248"/>
                      <a:pt x="8530" y="62477"/>
                    </a:cubicBezTo>
                    <a:cubicBezTo>
                      <a:pt x="8530" y="95696"/>
                      <a:pt x="35470" y="122637"/>
                      <a:pt x="68697" y="122637"/>
                    </a:cubicBezTo>
                    <a:cubicBezTo>
                      <a:pt x="101913" y="122637"/>
                      <a:pt x="128853" y="95696"/>
                      <a:pt x="128853" y="62467"/>
                    </a:cubicBezTo>
                    <a:cubicBezTo>
                      <a:pt x="128853" y="29248"/>
                      <a:pt x="101913" y="2307"/>
                      <a:pt x="68697" y="230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1" name="Freeform 500">
                <a:extLst>
                  <a:ext uri="{FF2B5EF4-FFF2-40B4-BE49-F238E27FC236}">
                    <a16:creationId xmlns:a16="http://schemas.microsoft.com/office/drawing/2014/main" id="{71EC3AA0-39FE-361A-E907-C972DD131EEA}"/>
                  </a:ext>
                </a:extLst>
              </p:cNvPr>
              <p:cNvSpPr/>
              <p:nvPr/>
            </p:nvSpPr>
            <p:spPr>
              <a:xfrm rot="-8100023" flipV="1">
                <a:off x="26845262" y="8396513"/>
                <a:ext cx="120323" cy="120330"/>
              </a:xfrm>
              <a:custGeom>
                <a:avLst/>
                <a:gdLst>
                  <a:gd name="connsiteX0" fmla="*/ 68645 w 120323"/>
                  <a:gd name="connsiteY0" fmla="*/ 2376 h 120330"/>
                  <a:gd name="connsiteX1" fmla="*/ 8478 w 120323"/>
                  <a:gd name="connsiteY1" fmla="*/ 62546 h 120330"/>
                  <a:gd name="connsiteX2" fmla="*/ 68645 w 120323"/>
                  <a:gd name="connsiteY2" fmla="*/ 122706 h 120330"/>
                  <a:gd name="connsiteX3" fmla="*/ 128801 w 120323"/>
                  <a:gd name="connsiteY3" fmla="*/ 62546 h 120330"/>
                  <a:gd name="connsiteX4" fmla="*/ 68645 w 120323"/>
                  <a:gd name="connsiteY4" fmla="*/ 237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45" y="2376"/>
                    </a:moveTo>
                    <a:cubicBezTo>
                      <a:pt x="35418" y="2386"/>
                      <a:pt x="8478" y="29317"/>
                      <a:pt x="8478" y="62546"/>
                    </a:cubicBezTo>
                    <a:cubicBezTo>
                      <a:pt x="8478" y="95776"/>
                      <a:pt x="35418" y="122706"/>
                      <a:pt x="68645" y="122706"/>
                    </a:cubicBezTo>
                    <a:cubicBezTo>
                      <a:pt x="101872" y="122706"/>
                      <a:pt x="128801" y="95776"/>
                      <a:pt x="128801" y="62546"/>
                    </a:cubicBezTo>
                    <a:cubicBezTo>
                      <a:pt x="128801" y="29317"/>
                      <a:pt x="101861" y="2376"/>
                      <a:pt x="68645" y="237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2" name="Freeform 501">
                <a:extLst>
                  <a:ext uri="{FF2B5EF4-FFF2-40B4-BE49-F238E27FC236}">
                    <a16:creationId xmlns:a16="http://schemas.microsoft.com/office/drawing/2014/main" id="{FD93DF13-C452-AD1F-F4B1-4738EAA43C82}"/>
                  </a:ext>
                </a:extLst>
              </p:cNvPr>
              <p:cNvSpPr/>
              <p:nvPr/>
            </p:nvSpPr>
            <p:spPr>
              <a:xfrm rot="-8100000" flipV="1">
                <a:off x="26964411" y="7903928"/>
                <a:ext cx="120323" cy="120330"/>
              </a:xfrm>
              <a:custGeom>
                <a:avLst/>
                <a:gdLst>
                  <a:gd name="connsiteX0" fmla="*/ 68673 w 120323"/>
                  <a:gd name="connsiteY0" fmla="*/ 2167 h 120330"/>
                  <a:gd name="connsiteX1" fmla="*/ 8506 w 120323"/>
                  <a:gd name="connsiteY1" fmla="*/ 62327 h 120330"/>
                  <a:gd name="connsiteX2" fmla="*/ 68673 w 120323"/>
                  <a:gd name="connsiteY2" fmla="*/ 122497 h 120330"/>
                  <a:gd name="connsiteX3" fmla="*/ 128829 w 120323"/>
                  <a:gd name="connsiteY3" fmla="*/ 62327 h 120330"/>
                  <a:gd name="connsiteX4" fmla="*/ 68673 w 120323"/>
                  <a:gd name="connsiteY4" fmla="*/ 216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3" y="2167"/>
                    </a:moveTo>
                    <a:cubicBezTo>
                      <a:pt x="35445" y="2167"/>
                      <a:pt x="8506" y="29098"/>
                      <a:pt x="8506" y="62327"/>
                    </a:cubicBezTo>
                    <a:cubicBezTo>
                      <a:pt x="8506" y="95556"/>
                      <a:pt x="35445" y="122497"/>
                      <a:pt x="68673" y="122497"/>
                    </a:cubicBezTo>
                    <a:cubicBezTo>
                      <a:pt x="101889" y="122497"/>
                      <a:pt x="128829" y="95556"/>
                      <a:pt x="128829" y="62327"/>
                    </a:cubicBezTo>
                    <a:cubicBezTo>
                      <a:pt x="128829" y="29108"/>
                      <a:pt x="101889" y="2167"/>
                      <a:pt x="68673" y="216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3" name="Freeform 502">
                <a:extLst>
                  <a:ext uri="{FF2B5EF4-FFF2-40B4-BE49-F238E27FC236}">
                    <a16:creationId xmlns:a16="http://schemas.microsoft.com/office/drawing/2014/main" id="{3B47DAD8-8DD1-9B0A-E95D-6A7467C40F0F}"/>
                  </a:ext>
                </a:extLst>
              </p:cNvPr>
              <p:cNvSpPr/>
              <p:nvPr/>
            </p:nvSpPr>
            <p:spPr>
              <a:xfrm rot="-8100000" flipV="1">
                <a:off x="26741210" y="9420537"/>
                <a:ext cx="120323" cy="120320"/>
              </a:xfrm>
              <a:custGeom>
                <a:avLst/>
                <a:gdLst>
                  <a:gd name="connsiteX0" fmla="*/ 68621 w 120323"/>
                  <a:gd name="connsiteY0" fmla="*/ 2810 h 120320"/>
                  <a:gd name="connsiteX1" fmla="*/ 8454 w 120323"/>
                  <a:gd name="connsiteY1" fmla="*/ 62970 h 120320"/>
                  <a:gd name="connsiteX2" fmla="*/ 68610 w 120323"/>
                  <a:gd name="connsiteY2" fmla="*/ 123130 h 120320"/>
                  <a:gd name="connsiteX3" fmla="*/ 128777 w 120323"/>
                  <a:gd name="connsiteY3" fmla="*/ 62970 h 120320"/>
                  <a:gd name="connsiteX4" fmla="*/ 68621 w 120323"/>
                  <a:gd name="connsiteY4" fmla="*/ 281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21" y="2810"/>
                    </a:moveTo>
                    <a:cubicBezTo>
                      <a:pt x="35393" y="2810"/>
                      <a:pt x="8454" y="29740"/>
                      <a:pt x="8454" y="62970"/>
                    </a:cubicBezTo>
                    <a:cubicBezTo>
                      <a:pt x="8454" y="96199"/>
                      <a:pt x="35393" y="123130"/>
                      <a:pt x="68610" y="123130"/>
                    </a:cubicBezTo>
                    <a:cubicBezTo>
                      <a:pt x="101837" y="123130"/>
                      <a:pt x="128777" y="96199"/>
                      <a:pt x="128777" y="62970"/>
                    </a:cubicBezTo>
                    <a:cubicBezTo>
                      <a:pt x="128777" y="29740"/>
                      <a:pt x="101837" y="2810"/>
                      <a:pt x="68621" y="281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4" name="Freeform 503">
                <a:extLst>
                  <a:ext uri="{FF2B5EF4-FFF2-40B4-BE49-F238E27FC236}">
                    <a16:creationId xmlns:a16="http://schemas.microsoft.com/office/drawing/2014/main" id="{D0174C61-246B-5727-1495-2930046D85CE}"/>
                  </a:ext>
                </a:extLst>
              </p:cNvPr>
              <p:cNvSpPr/>
              <p:nvPr/>
            </p:nvSpPr>
            <p:spPr>
              <a:xfrm rot="-8099977" flipV="1">
                <a:off x="27009389" y="9139775"/>
                <a:ext cx="120312" cy="120320"/>
              </a:xfrm>
              <a:custGeom>
                <a:avLst/>
                <a:gdLst>
                  <a:gd name="connsiteX0" fmla="*/ 68672 w 120312"/>
                  <a:gd name="connsiteY0" fmla="*/ 2691 h 120320"/>
                  <a:gd name="connsiteX1" fmla="*/ 8516 w 120312"/>
                  <a:gd name="connsiteY1" fmla="*/ 62851 h 120320"/>
                  <a:gd name="connsiteX2" fmla="*/ 68672 w 120312"/>
                  <a:gd name="connsiteY2" fmla="*/ 123011 h 120320"/>
                  <a:gd name="connsiteX3" fmla="*/ 128829 w 120312"/>
                  <a:gd name="connsiteY3" fmla="*/ 62851 h 120320"/>
                  <a:gd name="connsiteX4" fmla="*/ 68672 w 120312"/>
                  <a:gd name="connsiteY4" fmla="*/ 269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72" y="2691"/>
                    </a:moveTo>
                    <a:cubicBezTo>
                      <a:pt x="35445" y="2691"/>
                      <a:pt x="8516" y="29621"/>
                      <a:pt x="8516" y="62851"/>
                    </a:cubicBezTo>
                    <a:cubicBezTo>
                      <a:pt x="8516" y="96080"/>
                      <a:pt x="35445" y="123011"/>
                      <a:pt x="68672" y="123011"/>
                    </a:cubicBezTo>
                    <a:cubicBezTo>
                      <a:pt x="101900" y="123011"/>
                      <a:pt x="128829" y="96080"/>
                      <a:pt x="128829" y="62851"/>
                    </a:cubicBezTo>
                    <a:cubicBezTo>
                      <a:pt x="128829" y="29621"/>
                      <a:pt x="101900" y="2691"/>
                      <a:pt x="68672" y="26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5" name="Freeform 504">
                <a:extLst>
                  <a:ext uri="{FF2B5EF4-FFF2-40B4-BE49-F238E27FC236}">
                    <a16:creationId xmlns:a16="http://schemas.microsoft.com/office/drawing/2014/main" id="{48C4DD9A-810B-0320-5BB3-B90331C31833}"/>
                  </a:ext>
                </a:extLst>
              </p:cNvPr>
              <p:cNvSpPr/>
              <p:nvPr/>
            </p:nvSpPr>
            <p:spPr>
              <a:xfrm rot="-8100000" flipV="1">
                <a:off x="27068509" y="9389200"/>
                <a:ext cx="120323" cy="120330"/>
              </a:xfrm>
              <a:custGeom>
                <a:avLst/>
                <a:gdLst>
                  <a:gd name="connsiteX0" fmla="*/ 68697 w 120323"/>
                  <a:gd name="connsiteY0" fmla="*/ 2796 h 120330"/>
                  <a:gd name="connsiteX1" fmla="*/ 8530 w 120323"/>
                  <a:gd name="connsiteY1" fmla="*/ 62956 h 120330"/>
                  <a:gd name="connsiteX2" fmla="*/ 68697 w 120323"/>
                  <a:gd name="connsiteY2" fmla="*/ 123127 h 120330"/>
                  <a:gd name="connsiteX3" fmla="*/ 128853 w 120323"/>
                  <a:gd name="connsiteY3" fmla="*/ 62956 h 120330"/>
                  <a:gd name="connsiteX4" fmla="*/ 68697 w 120323"/>
                  <a:gd name="connsiteY4" fmla="*/ 279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7" y="2796"/>
                    </a:moveTo>
                    <a:cubicBezTo>
                      <a:pt x="35470" y="2796"/>
                      <a:pt x="8530" y="29727"/>
                      <a:pt x="8530" y="62956"/>
                    </a:cubicBezTo>
                    <a:cubicBezTo>
                      <a:pt x="8530" y="96186"/>
                      <a:pt x="35470" y="123127"/>
                      <a:pt x="68697" y="123127"/>
                    </a:cubicBezTo>
                    <a:cubicBezTo>
                      <a:pt x="101913" y="123127"/>
                      <a:pt x="128853" y="96186"/>
                      <a:pt x="128853" y="62956"/>
                    </a:cubicBezTo>
                    <a:cubicBezTo>
                      <a:pt x="128853" y="29727"/>
                      <a:pt x="101924" y="2796"/>
                      <a:pt x="68697" y="279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6" name="Freeform 505">
                <a:extLst>
                  <a:ext uri="{FF2B5EF4-FFF2-40B4-BE49-F238E27FC236}">
                    <a16:creationId xmlns:a16="http://schemas.microsoft.com/office/drawing/2014/main" id="{51CCA7AA-9733-EF64-CFB4-78B1F8AE876F}"/>
                  </a:ext>
                </a:extLst>
              </p:cNvPr>
              <p:cNvSpPr/>
              <p:nvPr/>
            </p:nvSpPr>
            <p:spPr>
              <a:xfrm rot="-8100023" flipV="1">
                <a:off x="26741337" y="8742447"/>
                <a:ext cx="120323" cy="120330"/>
              </a:xfrm>
              <a:custGeom>
                <a:avLst/>
                <a:gdLst>
                  <a:gd name="connsiteX0" fmla="*/ 68610 w 120323"/>
                  <a:gd name="connsiteY0" fmla="*/ 2522 h 120330"/>
                  <a:gd name="connsiteX1" fmla="*/ 8454 w 120323"/>
                  <a:gd name="connsiteY1" fmla="*/ 62693 h 120330"/>
                  <a:gd name="connsiteX2" fmla="*/ 68610 w 120323"/>
                  <a:gd name="connsiteY2" fmla="*/ 122853 h 120330"/>
                  <a:gd name="connsiteX3" fmla="*/ 128777 w 120323"/>
                  <a:gd name="connsiteY3" fmla="*/ 62693 h 120330"/>
                  <a:gd name="connsiteX4" fmla="*/ 68610 w 120323"/>
                  <a:gd name="connsiteY4" fmla="*/ 252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10" y="2522"/>
                    </a:moveTo>
                    <a:cubicBezTo>
                      <a:pt x="35394" y="2522"/>
                      <a:pt x="8454" y="29464"/>
                      <a:pt x="8454" y="62693"/>
                    </a:cubicBezTo>
                    <a:cubicBezTo>
                      <a:pt x="8454" y="95912"/>
                      <a:pt x="35394" y="122853"/>
                      <a:pt x="68610" y="122853"/>
                    </a:cubicBezTo>
                    <a:cubicBezTo>
                      <a:pt x="101837" y="122853"/>
                      <a:pt x="128777" y="95912"/>
                      <a:pt x="128777" y="62693"/>
                    </a:cubicBezTo>
                    <a:cubicBezTo>
                      <a:pt x="128777" y="29464"/>
                      <a:pt x="101837" y="2522"/>
                      <a:pt x="68610" y="252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7" name="Freeform 506">
                <a:extLst>
                  <a:ext uri="{FF2B5EF4-FFF2-40B4-BE49-F238E27FC236}">
                    <a16:creationId xmlns:a16="http://schemas.microsoft.com/office/drawing/2014/main" id="{E2A0B4D6-980E-A7A3-4580-81F0749C312D}"/>
                  </a:ext>
                </a:extLst>
              </p:cNvPr>
              <p:cNvSpPr/>
              <p:nvPr/>
            </p:nvSpPr>
            <p:spPr>
              <a:xfrm rot="-8100023" flipV="1">
                <a:off x="26712562" y="8795091"/>
                <a:ext cx="120323" cy="120330"/>
              </a:xfrm>
              <a:custGeom>
                <a:avLst/>
                <a:gdLst>
                  <a:gd name="connsiteX0" fmla="*/ 68603 w 120323"/>
                  <a:gd name="connsiteY0" fmla="*/ 2545 h 120330"/>
                  <a:gd name="connsiteX1" fmla="*/ 8447 w 120323"/>
                  <a:gd name="connsiteY1" fmla="*/ 62705 h 120330"/>
                  <a:gd name="connsiteX2" fmla="*/ 68603 w 120323"/>
                  <a:gd name="connsiteY2" fmla="*/ 122875 h 120330"/>
                  <a:gd name="connsiteX3" fmla="*/ 128770 w 120323"/>
                  <a:gd name="connsiteY3" fmla="*/ 62705 h 120330"/>
                  <a:gd name="connsiteX4" fmla="*/ 68603 w 120323"/>
                  <a:gd name="connsiteY4" fmla="*/ 254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03" y="2545"/>
                    </a:moveTo>
                    <a:cubicBezTo>
                      <a:pt x="35376" y="2545"/>
                      <a:pt x="8447" y="29475"/>
                      <a:pt x="8447" y="62705"/>
                    </a:cubicBezTo>
                    <a:cubicBezTo>
                      <a:pt x="8447" y="95934"/>
                      <a:pt x="35376" y="122875"/>
                      <a:pt x="68603" y="122875"/>
                    </a:cubicBezTo>
                    <a:cubicBezTo>
                      <a:pt x="101831" y="122865"/>
                      <a:pt x="128760" y="95934"/>
                      <a:pt x="128770" y="62705"/>
                    </a:cubicBezTo>
                    <a:cubicBezTo>
                      <a:pt x="128770" y="29475"/>
                      <a:pt x="101831" y="2545"/>
                      <a:pt x="68603" y="254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8" name="Freeform 507">
                <a:extLst>
                  <a:ext uri="{FF2B5EF4-FFF2-40B4-BE49-F238E27FC236}">
                    <a16:creationId xmlns:a16="http://schemas.microsoft.com/office/drawing/2014/main" id="{07E40C15-EA5A-2F9A-9092-EC3E2F247056}"/>
                  </a:ext>
                </a:extLst>
              </p:cNvPr>
              <p:cNvSpPr/>
              <p:nvPr/>
            </p:nvSpPr>
            <p:spPr>
              <a:xfrm rot="-8100023" flipV="1">
                <a:off x="27202444" y="8904135"/>
                <a:ext cx="120312" cy="120330"/>
              </a:xfrm>
              <a:custGeom>
                <a:avLst/>
                <a:gdLst>
                  <a:gd name="connsiteX0" fmla="*/ 68717 w 120312"/>
                  <a:gd name="connsiteY0" fmla="*/ 2591 h 120330"/>
                  <a:gd name="connsiteX1" fmla="*/ 8561 w 120312"/>
                  <a:gd name="connsiteY1" fmla="*/ 62761 h 120330"/>
                  <a:gd name="connsiteX2" fmla="*/ 68717 w 120312"/>
                  <a:gd name="connsiteY2" fmla="*/ 122921 h 120330"/>
                  <a:gd name="connsiteX3" fmla="*/ 128874 w 120312"/>
                  <a:gd name="connsiteY3" fmla="*/ 62761 h 120330"/>
                  <a:gd name="connsiteX4" fmla="*/ 68717 w 120312"/>
                  <a:gd name="connsiteY4" fmla="*/ 259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717" y="2591"/>
                    </a:moveTo>
                    <a:cubicBezTo>
                      <a:pt x="35490" y="2591"/>
                      <a:pt x="8561" y="29532"/>
                      <a:pt x="8561" y="62761"/>
                    </a:cubicBezTo>
                    <a:cubicBezTo>
                      <a:pt x="8561" y="95990"/>
                      <a:pt x="35490" y="122921"/>
                      <a:pt x="68717" y="122921"/>
                    </a:cubicBezTo>
                    <a:cubicBezTo>
                      <a:pt x="101944" y="122921"/>
                      <a:pt x="128874" y="95990"/>
                      <a:pt x="128874" y="62761"/>
                    </a:cubicBezTo>
                    <a:cubicBezTo>
                      <a:pt x="128874" y="29532"/>
                      <a:pt x="101944" y="2591"/>
                      <a:pt x="68717" y="25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09" name="Freeform 508">
                <a:extLst>
                  <a:ext uri="{FF2B5EF4-FFF2-40B4-BE49-F238E27FC236}">
                    <a16:creationId xmlns:a16="http://schemas.microsoft.com/office/drawing/2014/main" id="{717E8553-598F-D2B4-516C-191F4A043EDC}"/>
                  </a:ext>
                </a:extLst>
              </p:cNvPr>
              <p:cNvSpPr/>
              <p:nvPr/>
            </p:nvSpPr>
            <p:spPr>
              <a:xfrm rot="-8099977" flipV="1">
                <a:off x="26652374" y="9360367"/>
                <a:ext cx="120312" cy="120330"/>
              </a:xfrm>
              <a:custGeom>
                <a:avLst/>
                <a:gdLst>
                  <a:gd name="connsiteX0" fmla="*/ 68589 w 120312"/>
                  <a:gd name="connsiteY0" fmla="*/ 2784 h 120330"/>
                  <a:gd name="connsiteX1" fmla="*/ 8433 w 120312"/>
                  <a:gd name="connsiteY1" fmla="*/ 62944 h 120330"/>
                  <a:gd name="connsiteX2" fmla="*/ 68589 w 120312"/>
                  <a:gd name="connsiteY2" fmla="*/ 123115 h 120330"/>
                  <a:gd name="connsiteX3" fmla="*/ 128746 w 120312"/>
                  <a:gd name="connsiteY3" fmla="*/ 62955 h 120330"/>
                  <a:gd name="connsiteX4" fmla="*/ 68589 w 120312"/>
                  <a:gd name="connsiteY4" fmla="*/ 278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589" y="2784"/>
                    </a:moveTo>
                    <a:cubicBezTo>
                      <a:pt x="35362" y="2784"/>
                      <a:pt x="8433" y="29725"/>
                      <a:pt x="8433" y="62944"/>
                    </a:cubicBezTo>
                    <a:cubicBezTo>
                      <a:pt x="8433" y="96173"/>
                      <a:pt x="35362" y="123115"/>
                      <a:pt x="68589" y="123115"/>
                    </a:cubicBezTo>
                    <a:cubicBezTo>
                      <a:pt x="101817" y="123115"/>
                      <a:pt x="128746" y="96173"/>
                      <a:pt x="128746" y="62955"/>
                    </a:cubicBezTo>
                    <a:cubicBezTo>
                      <a:pt x="128746" y="29725"/>
                      <a:pt x="101817" y="2784"/>
                      <a:pt x="68589" y="278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0" name="Freeform 509">
                <a:extLst>
                  <a:ext uri="{FF2B5EF4-FFF2-40B4-BE49-F238E27FC236}">
                    <a16:creationId xmlns:a16="http://schemas.microsoft.com/office/drawing/2014/main" id="{23603023-31AB-51C0-6598-36E66D925081}"/>
                  </a:ext>
                </a:extLst>
              </p:cNvPr>
              <p:cNvSpPr/>
              <p:nvPr/>
            </p:nvSpPr>
            <p:spPr>
              <a:xfrm rot="-8100000" flipV="1">
                <a:off x="26994486" y="8856510"/>
                <a:ext cx="120323" cy="120320"/>
              </a:xfrm>
              <a:custGeom>
                <a:avLst/>
                <a:gdLst>
                  <a:gd name="connsiteX0" fmla="*/ 68680 w 120323"/>
                  <a:gd name="connsiteY0" fmla="*/ 2571 h 120320"/>
                  <a:gd name="connsiteX1" fmla="*/ 8513 w 120323"/>
                  <a:gd name="connsiteY1" fmla="*/ 62731 h 120320"/>
                  <a:gd name="connsiteX2" fmla="*/ 68680 w 120323"/>
                  <a:gd name="connsiteY2" fmla="*/ 122891 h 120320"/>
                  <a:gd name="connsiteX3" fmla="*/ 128836 w 120323"/>
                  <a:gd name="connsiteY3" fmla="*/ 62731 h 120320"/>
                  <a:gd name="connsiteX4" fmla="*/ 68680 w 120323"/>
                  <a:gd name="connsiteY4" fmla="*/ 257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80" y="2571"/>
                    </a:moveTo>
                    <a:cubicBezTo>
                      <a:pt x="35452" y="2571"/>
                      <a:pt x="8513" y="29501"/>
                      <a:pt x="8513" y="62731"/>
                    </a:cubicBezTo>
                    <a:cubicBezTo>
                      <a:pt x="8513" y="95960"/>
                      <a:pt x="35452" y="122891"/>
                      <a:pt x="68680" y="122891"/>
                    </a:cubicBezTo>
                    <a:cubicBezTo>
                      <a:pt x="101896" y="122891"/>
                      <a:pt x="128836" y="95960"/>
                      <a:pt x="128836" y="62731"/>
                    </a:cubicBezTo>
                    <a:cubicBezTo>
                      <a:pt x="128836" y="29501"/>
                      <a:pt x="101896" y="2571"/>
                      <a:pt x="68680" y="257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1" name="Freeform 510">
                <a:extLst>
                  <a:ext uri="{FF2B5EF4-FFF2-40B4-BE49-F238E27FC236}">
                    <a16:creationId xmlns:a16="http://schemas.microsoft.com/office/drawing/2014/main" id="{1F98DD8C-FFD4-A768-F300-7DAAE88C769F}"/>
                  </a:ext>
                </a:extLst>
              </p:cNvPr>
              <p:cNvSpPr/>
              <p:nvPr/>
            </p:nvSpPr>
            <p:spPr>
              <a:xfrm rot="-8100000" flipV="1">
                <a:off x="26771371" y="9074598"/>
                <a:ext cx="120323" cy="120330"/>
              </a:xfrm>
              <a:custGeom>
                <a:avLst/>
                <a:gdLst>
                  <a:gd name="connsiteX0" fmla="*/ 68628 w 120323"/>
                  <a:gd name="connsiteY0" fmla="*/ 2663 h 120330"/>
                  <a:gd name="connsiteX1" fmla="*/ 8461 w 120323"/>
                  <a:gd name="connsiteY1" fmla="*/ 62823 h 120330"/>
                  <a:gd name="connsiteX2" fmla="*/ 68628 w 120323"/>
                  <a:gd name="connsiteY2" fmla="*/ 122994 h 120330"/>
                  <a:gd name="connsiteX3" fmla="*/ 128784 w 120323"/>
                  <a:gd name="connsiteY3" fmla="*/ 62823 h 120330"/>
                  <a:gd name="connsiteX4" fmla="*/ 68628 w 120323"/>
                  <a:gd name="connsiteY4" fmla="*/ 266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28" y="2663"/>
                    </a:moveTo>
                    <a:cubicBezTo>
                      <a:pt x="35401" y="2663"/>
                      <a:pt x="8461" y="29604"/>
                      <a:pt x="8461" y="62823"/>
                    </a:cubicBezTo>
                    <a:cubicBezTo>
                      <a:pt x="8461" y="96052"/>
                      <a:pt x="35401" y="122994"/>
                      <a:pt x="68628" y="122994"/>
                    </a:cubicBezTo>
                    <a:cubicBezTo>
                      <a:pt x="101844" y="122994"/>
                      <a:pt x="128784" y="96052"/>
                      <a:pt x="128784" y="62823"/>
                    </a:cubicBezTo>
                    <a:cubicBezTo>
                      <a:pt x="128784" y="29604"/>
                      <a:pt x="101844" y="2663"/>
                      <a:pt x="68628" y="266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2" name="Freeform 511">
                <a:extLst>
                  <a:ext uri="{FF2B5EF4-FFF2-40B4-BE49-F238E27FC236}">
                    <a16:creationId xmlns:a16="http://schemas.microsoft.com/office/drawing/2014/main" id="{30A72E62-564B-9F31-6125-AAD415FF3E08}"/>
                  </a:ext>
                </a:extLst>
              </p:cNvPr>
              <p:cNvSpPr/>
              <p:nvPr/>
            </p:nvSpPr>
            <p:spPr>
              <a:xfrm rot="-8100000" flipV="1">
                <a:off x="26845308" y="8681038"/>
                <a:ext cx="120323" cy="120320"/>
              </a:xfrm>
              <a:custGeom>
                <a:avLst/>
                <a:gdLst>
                  <a:gd name="connsiteX0" fmla="*/ 68645 w 120323"/>
                  <a:gd name="connsiteY0" fmla="*/ 2496 h 120320"/>
                  <a:gd name="connsiteX1" fmla="*/ 8478 w 120323"/>
                  <a:gd name="connsiteY1" fmla="*/ 62656 h 120320"/>
                  <a:gd name="connsiteX2" fmla="*/ 68645 w 120323"/>
                  <a:gd name="connsiteY2" fmla="*/ 122816 h 120320"/>
                  <a:gd name="connsiteX3" fmla="*/ 128801 w 120323"/>
                  <a:gd name="connsiteY3" fmla="*/ 62656 h 120320"/>
                  <a:gd name="connsiteX4" fmla="*/ 68645 w 120323"/>
                  <a:gd name="connsiteY4" fmla="*/ 249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45" y="2496"/>
                    </a:moveTo>
                    <a:cubicBezTo>
                      <a:pt x="35418" y="2496"/>
                      <a:pt x="8478" y="29427"/>
                      <a:pt x="8478" y="62656"/>
                    </a:cubicBezTo>
                    <a:cubicBezTo>
                      <a:pt x="8478" y="95886"/>
                      <a:pt x="35418" y="122816"/>
                      <a:pt x="68645" y="122816"/>
                    </a:cubicBezTo>
                    <a:cubicBezTo>
                      <a:pt x="101861" y="122816"/>
                      <a:pt x="128801" y="95886"/>
                      <a:pt x="128801" y="62656"/>
                    </a:cubicBezTo>
                    <a:cubicBezTo>
                      <a:pt x="128801" y="29427"/>
                      <a:pt x="101861" y="2486"/>
                      <a:pt x="68645" y="249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3" name="Freeform 512">
                <a:extLst>
                  <a:ext uri="{FF2B5EF4-FFF2-40B4-BE49-F238E27FC236}">
                    <a16:creationId xmlns:a16="http://schemas.microsoft.com/office/drawing/2014/main" id="{C86E7796-2B96-DC1D-F25E-8AA6CB43A100}"/>
                  </a:ext>
                </a:extLst>
              </p:cNvPr>
              <p:cNvSpPr/>
              <p:nvPr/>
            </p:nvSpPr>
            <p:spPr>
              <a:xfrm rot="-8099977" flipV="1">
                <a:off x="26904257" y="9491981"/>
                <a:ext cx="120312" cy="120320"/>
              </a:xfrm>
              <a:custGeom>
                <a:avLst/>
                <a:gdLst>
                  <a:gd name="connsiteX0" fmla="*/ 68648 w 120312"/>
                  <a:gd name="connsiteY0" fmla="*/ 2840 h 120320"/>
                  <a:gd name="connsiteX1" fmla="*/ 8492 w 120312"/>
                  <a:gd name="connsiteY1" fmla="*/ 63000 h 120320"/>
                  <a:gd name="connsiteX2" fmla="*/ 68648 w 120312"/>
                  <a:gd name="connsiteY2" fmla="*/ 123160 h 120320"/>
                  <a:gd name="connsiteX3" fmla="*/ 128804 w 120312"/>
                  <a:gd name="connsiteY3" fmla="*/ 63000 h 120320"/>
                  <a:gd name="connsiteX4" fmla="*/ 68648 w 120312"/>
                  <a:gd name="connsiteY4" fmla="*/ 284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48" y="2840"/>
                    </a:moveTo>
                    <a:cubicBezTo>
                      <a:pt x="35421" y="2840"/>
                      <a:pt x="8492" y="29771"/>
                      <a:pt x="8492" y="63000"/>
                    </a:cubicBezTo>
                    <a:cubicBezTo>
                      <a:pt x="8492" y="96229"/>
                      <a:pt x="35421" y="123160"/>
                      <a:pt x="68648" y="123160"/>
                    </a:cubicBezTo>
                    <a:cubicBezTo>
                      <a:pt x="101875" y="123160"/>
                      <a:pt x="128804" y="96229"/>
                      <a:pt x="128804" y="63000"/>
                    </a:cubicBezTo>
                    <a:cubicBezTo>
                      <a:pt x="128804" y="29771"/>
                      <a:pt x="101875" y="2840"/>
                      <a:pt x="68648" y="284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4" name="Freeform 513">
                <a:extLst>
                  <a:ext uri="{FF2B5EF4-FFF2-40B4-BE49-F238E27FC236}">
                    <a16:creationId xmlns:a16="http://schemas.microsoft.com/office/drawing/2014/main" id="{96DDDA92-2463-4FE9-1CEA-6F946DF27564}"/>
                  </a:ext>
                </a:extLst>
              </p:cNvPr>
              <p:cNvSpPr/>
              <p:nvPr/>
            </p:nvSpPr>
            <p:spPr>
              <a:xfrm rot="-8100023" flipV="1">
                <a:off x="27038260" y="9402988"/>
                <a:ext cx="120323" cy="120330"/>
              </a:xfrm>
              <a:custGeom>
                <a:avLst/>
                <a:gdLst>
                  <a:gd name="connsiteX0" fmla="*/ 68690 w 120323"/>
                  <a:gd name="connsiteY0" fmla="*/ 2802 h 120330"/>
                  <a:gd name="connsiteX1" fmla="*/ 8523 w 120323"/>
                  <a:gd name="connsiteY1" fmla="*/ 62962 h 120330"/>
                  <a:gd name="connsiteX2" fmla="*/ 68690 w 120323"/>
                  <a:gd name="connsiteY2" fmla="*/ 123133 h 120330"/>
                  <a:gd name="connsiteX3" fmla="*/ 128846 w 120323"/>
                  <a:gd name="connsiteY3" fmla="*/ 62962 h 120330"/>
                  <a:gd name="connsiteX4" fmla="*/ 68690 w 120323"/>
                  <a:gd name="connsiteY4" fmla="*/ 280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0" y="2802"/>
                    </a:moveTo>
                    <a:cubicBezTo>
                      <a:pt x="35463" y="2802"/>
                      <a:pt x="8523" y="29744"/>
                      <a:pt x="8523" y="62962"/>
                    </a:cubicBezTo>
                    <a:cubicBezTo>
                      <a:pt x="8523" y="96191"/>
                      <a:pt x="35463" y="123133"/>
                      <a:pt x="68690" y="123133"/>
                    </a:cubicBezTo>
                    <a:cubicBezTo>
                      <a:pt x="101906" y="123133"/>
                      <a:pt x="128846" y="96191"/>
                      <a:pt x="128846" y="62962"/>
                    </a:cubicBezTo>
                    <a:cubicBezTo>
                      <a:pt x="128846" y="29744"/>
                      <a:pt x="101906" y="2802"/>
                      <a:pt x="68690" y="280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5" name="Freeform 514">
                <a:extLst>
                  <a:ext uri="{FF2B5EF4-FFF2-40B4-BE49-F238E27FC236}">
                    <a16:creationId xmlns:a16="http://schemas.microsoft.com/office/drawing/2014/main" id="{03C00661-C61D-037C-04AB-397C7DC65C23}"/>
                  </a:ext>
                </a:extLst>
              </p:cNvPr>
              <p:cNvSpPr/>
              <p:nvPr/>
            </p:nvSpPr>
            <p:spPr>
              <a:xfrm rot="-8100000" flipV="1">
                <a:off x="27172354" y="8838958"/>
                <a:ext cx="120312" cy="120330"/>
              </a:xfrm>
              <a:custGeom>
                <a:avLst/>
                <a:gdLst>
                  <a:gd name="connsiteX0" fmla="*/ 68710 w 120312"/>
                  <a:gd name="connsiteY0" fmla="*/ 2563 h 120330"/>
                  <a:gd name="connsiteX1" fmla="*/ 8554 w 120312"/>
                  <a:gd name="connsiteY1" fmla="*/ 62723 h 120330"/>
                  <a:gd name="connsiteX2" fmla="*/ 68710 w 120312"/>
                  <a:gd name="connsiteY2" fmla="*/ 122894 h 120330"/>
                  <a:gd name="connsiteX3" fmla="*/ 128867 w 120312"/>
                  <a:gd name="connsiteY3" fmla="*/ 62723 h 120330"/>
                  <a:gd name="connsiteX4" fmla="*/ 68710 w 120312"/>
                  <a:gd name="connsiteY4" fmla="*/ 256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710" y="2563"/>
                    </a:moveTo>
                    <a:cubicBezTo>
                      <a:pt x="35483" y="2563"/>
                      <a:pt x="8554" y="29505"/>
                      <a:pt x="8554" y="62723"/>
                    </a:cubicBezTo>
                    <a:cubicBezTo>
                      <a:pt x="8554" y="95952"/>
                      <a:pt x="35483" y="122894"/>
                      <a:pt x="68710" y="122894"/>
                    </a:cubicBezTo>
                    <a:cubicBezTo>
                      <a:pt x="101937" y="122894"/>
                      <a:pt x="128867" y="95952"/>
                      <a:pt x="128867" y="62723"/>
                    </a:cubicBezTo>
                    <a:cubicBezTo>
                      <a:pt x="128867" y="29505"/>
                      <a:pt x="101937" y="2563"/>
                      <a:pt x="68710" y="256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6" name="Freeform 515">
                <a:extLst>
                  <a:ext uri="{FF2B5EF4-FFF2-40B4-BE49-F238E27FC236}">
                    <a16:creationId xmlns:a16="http://schemas.microsoft.com/office/drawing/2014/main" id="{728B8CA7-E54B-12DD-17E8-611901780A48}"/>
                  </a:ext>
                </a:extLst>
              </p:cNvPr>
              <p:cNvSpPr/>
              <p:nvPr/>
            </p:nvSpPr>
            <p:spPr>
              <a:xfrm rot="-8099977" flipV="1">
                <a:off x="27008251" y="9329030"/>
                <a:ext cx="120323" cy="120330"/>
              </a:xfrm>
              <a:custGeom>
                <a:avLst/>
                <a:gdLst>
                  <a:gd name="connsiteX0" fmla="*/ 68672 w 120323"/>
                  <a:gd name="connsiteY0" fmla="*/ 2771 h 120330"/>
                  <a:gd name="connsiteX1" fmla="*/ 8516 w 120323"/>
                  <a:gd name="connsiteY1" fmla="*/ 62931 h 120330"/>
                  <a:gd name="connsiteX2" fmla="*/ 68672 w 120323"/>
                  <a:gd name="connsiteY2" fmla="*/ 123101 h 120330"/>
                  <a:gd name="connsiteX3" fmla="*/ 128839 w 120323"/>
                  <a:gd name="connsiteY3" fmla="*/ 62941 h 120330"/>
                  <a:gd name="connsiteX4" fmla="*/ 68672 w 120323"/>
                  <a:gd name="connsiteY4" fmla="*/ 277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2" y="2771"/>
                    </a:moveTo>
                    <a:cubicBezTo>
                      <a:pt x="35456" y="2771"/>
                      <a:pt x="8516" y="29712"/>
                      <a:pt x="8516" y="62931"/>
                    </a:cubicBezTo>
                    <a:cubicBezTo>
                      <a:pt x="8516" y="96160"/>
                      <a:pt x="35456" y="123101"/>
                      <a:pt x="68672" y="123101"/>
                    </a:cubicBezTo>
                    <a:cubicBezTo>
                      <a:pt x="101899" y="123101"/>
                      <a:pt x="128839" y="96160"/>
                      <a:pt x="128839" y="62941"/>
                    </a:cubicBezTo>
                    <a:cubicBezTo>
                      <a:pt x="128839" y="29712"/>
                      <a:pt x="101899" y="2771"/>
                      <a:pt x="68672" y="277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7" name="Freeform 516">
                <a:extLst>
                  <a:ext uri="{FF2B5EF4-FFF2-40B4-BE49-F238E27FC236}">
                    <a16:creationId xmlns:a16="http://schemas.microsoft.com/office/drawing/2014/main" id="{7BE47F65-90B0-6DDB-3D96-4ADF7CCB3994}"/>
                  </a:ext>
                </a:extLst>
              </p:cNvPr>
              <p:cNvSpPr/>
              <p:nvPr/>
            </p:nvSpPr>
            <p:spPr>
              <a:xfrm rot="-8099977" flipV="1">
                <a:off x="27157425" y="9376661"/>
                <a:ext cx="120322" cy="120320"/>
              </a:xfrm>
              <a:custGeom>
                <a:avLst/>
                <a:gdLst>
                  <a:gd name="connsiteX0" fmla="*/ 68707 w 120322"/>
                  <a:gd name="connsiteY0" fmla="*/ 2791 h 120320"/>
                  <a:gd name="connsiteX1" fmla="*/ 8551 w 120322"/>
                  <a:gd name="connsiteY1" fmla="*/ 62951 h 120320"/>
                  <a:gd name="connsiteX2" fmla="*/ 68707 w 120322"/>
                  <a:gd name="connsiteY2" fmla="*/ 123111 h 120320"/>
                  <a:gd name="connsiteX3" fmla="*/ 128873 w 120322"/>
                  <a:gd name="connsiteY3" fmla="*/ 62951 h 120320"/>
                  <a:gd name="connsiteX4" fmla="*/ 68707 w 120322"/>
                  <a:gd name="connsiteY4" fmla="*/ 279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707" y="2791"/>
                    </a:moveTo>
                    <a:cubicBezTo>
                      <a:pt x="35490" y="2791"/>
                      <a:pt x="8551" y="29722"/>
                      <a:pt x="8551" y="62951"/>
                    </a:cubicBezTo>
                    <a:cubicBezTo>
                      <a:pt x="8551" y="96181"/>
                      <a:pt x="35480" y="123111"/>
                      <a:pt x="68707" y="123111"/>
                    </a:cubicBezTo>
                    <a:cubicBezTo>
                      <a:pt x="101934" y="123111"/>
                      <a:pt x="128873" y="96181"/>
                      <a:pt x="128873" y="62951"/>
                    </a:cubicBezTo>
                    <a:cubicBezTo>
                      <a:pt x="128873" y="29722"/>
                      <a:pt x="101934" y="2791"/>
                      <a:pt x="68707" y="279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8" name="Freeform 517">
                <a:extLst>
                  <a:ext uri="{FF2B5EF4-FFF2-40B4-BE49-F238E27FC236}">
                    <a16:creationId xmlns:a16="http://schemas.microsoft.com/office/drawing/2014/main" id="{B5C8313D-20FB-079B-B7E4-147FB9A656B8}"/>
                  </a:ext>
                </a:extLst>
              </p:cNvPr>
              <p:cNvSpPr/>
              <p:nvPr/>
            </p:nvSpPr>
            <p:spPr>
              <a:xfrm rot="-8099977" flipV="1">
                <a:off x="26905466" y="8659719"/>
                <a:ext cx="120312" cy="120330"/>
              </a:xfrm>
              <a:custGeom>
                <a:avLst/>
                <a:gdLst>
                  <a:gd name="connsiteX0" fmla="*/ 68648 w 120312"/>
                  <a:gd name="connsiteY0" fmla="*/ 2487 h 120330"/>
                  <a:gd name="connsiteX1" fmla="*/ 8492 w 120312"/>
                  <a:gd name="connsiteY1" fmla="*/ 62647 h 120330"/>
                  <a:gd name="connsiteX2" fmla="*/ 68648 w 120312"/>
                  <a:gd name="connsiteY2" fmla="*/ 122818 h 120330"/>
                  <a:gd name="connsiteX3" fmla="*/ 128805 w 120312"/>
                  <a:gd name="connsiteY3" fmla="*/ 62647 h 120330"/>
                  <a:gd name="connsiteX4" fmla="*/ 68648 w 120312"/>
                  <a:gd name="connsiteY4" fmla="*/ 248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48" y="2487"/>
                    </a:moveTo>
                    <a:cubicBezTo>
                      <a:pt x="35421" y="2487"/>
                      <a:pt x="8492" y="29418"/>
                      <a:pt x="8492" y="62647"/>
                    </a:cubicBezTo>
                    <a:cubicBezTo>
                      <a:pt x="8492" y="95876"/>
                      <a:pt x="35421" y="122818"/>
                      <a:pt x="68648" y="122818"/>
                    </a:cubicBezTo>
                    <a:cubicBezTo>
                      <a:pt x="101875" y="122818"/>
                      <a:pt x="128805" y="95876"/>
                      <a:pt x="128805" y="62647"/>
                    </a:cubicBezTo>
                    <a:cubicBezTo>
                      <a:pt x="128805" y="29428"/>
                      <a:pt x="101875" y="2487"/>
                      <a:pt x="68648" y="248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19" name="Freeform 518">
                <a:extLst>
                  <a:ext uri="{FF2B5EF4-FFF2-40B4-BE49-F238E27FC236}">
                    <a16:creationId xmlns:a16="http://schemas.microsoft.com/office/drawing/2014/main" id="{F4322C47-1269-FD53-7C02-5C4E8262BC90}"/>
                  </a:ext>
                </a:extLst>
              </p:cNvPr>
              <p:cNvSpPr/>
              <p:nvPr/>
            </p:nvSpPr>
            <p:spPr>
              <a:xfrm rot="-8099977" flipV="1">
                <a:off x="26860440" y="9321514"/>
                <a:ext cx="120322" cy="120320"/>
              </a:xfrm>
              <a:custGeom>
                <a:avLst/>
                <a:gdLst>
                  <a:gd name="connsiteX0" fmla="*/ 68638 w 120322"/>
                  <a:gd name="connsiteY0" fmla="*/ 2768 h 120320"/>
                  <a:gd name="connsiteX1" fmla="*/ 8482 w 120322"/>
                  <a:gd name="connsiteY1" fmla="*/ 62928 h 120320"/>
                  <a:gd name="connsiteX2" fmla="*/ 68638 w 120322"/>
                  <a:gd name="connsiteY2" fmla="*/ 123088 h 120320"/>
                  <a:gd name="connsiteX3" fmla="*/ 128804 w 120322"/>
                  <a:gd name="connsiteY3" fmla="*/ 62928 h 120320"/>
                  <a:gd name="connsiteX4" fmla="*/ 68638 w 120322"/>
                  <a:gd name="connsiteY4" fmla="*/ 276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38" y="2768"/>
                    </a:moveTo>
                    <a:cubicBezTo>
                      <a:pt x="35421" y="2768"/>
                      <a:pt x="8482" y="29698"/>
                      <a:pt x="8482" y="62928"/>
                    </a:cubicBezTo>
                    <a:cubicBezTo>
                      <a:pt x="8482" y="96157"/>
                      <a:pt x="35410" y="123088"/>
                      <a:pt x="68638" y="123088"/>
                    </a:cubicBezTo>
                    <a:cubicBezTo>
                      <a:pt x="101865" y="123088"/>
                      <a:pt x="128804" y="96157"/>
                      <a:pt x="128804" y="62928"/>
                    </a:cubicBezTo>
                    <a:cubicBezTo>
                      <a:pt x="128804" y="29698"/>
                      <a:pt x="101865" y="2768"/>
                      <a:pt x="68638" y="276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0" name="Freeform 519">
                <a:extLst>
                  <a:ext uri="{FF2B5EF4-FFF2-40B4-BE49-F238E27FC236}">
                    <a16:creationId xmlns:a16="http://schemas.microsoft.com/office/drawing/2014/main" id="{C6FEA5F2-CF6D-525F-ED4A-4CD8CE382EDF}"/>
                  </a:ext>
                </a:extLst>
              </p:cNvPr>
              <p:cNvSpPr/>
              <p:nvPr/>
            </p:nvSpPr>
            <p:spPr>
              <a:xfrm rot="-8100000" flipV="1">
                <a:off x="26800080" y="9307731"/>
                <a:ext cx="120312" cy="120320"/>
              </a:xfrm>
              <a:custGeom>
                <a:avLst/>
                <a:gdLst>
                  <a:gd name="connsiteX0" fmla="*/ 68624 w 120312"/>
                  <a:gd name="connsiteY0" fmla="*/ 2762 h 120320"/>
                  <a:gd name="connsiteX1" fmla="*/ 8468 w 120312"/>
                  <a:gd name="connsiteY1" fmla="*/ 62922 h 120320"/>
                  <a:gd name="connsiteX2" fmla="*/ 68624 w 120312"/>
                  <a:gd name="connsiteY2" fmla="*/ 123082 h 120320"/>
                  <a:gd name="connsiteX3" fmla="*/ 128780 w 120312"/>
                  <a:gd name="connsiteY3" fmla="*/ 62922 h 120320"/>
                  <a:gd name="connsiteX4" fmla="*/ 68624 w 120312"/>
                  <a:gd name="connsiteY4" fmla="*/ 276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24" y="2762"/>
                    </a:moveTo>
                    <a:cubicBezTo>
                      <a:pt x="35396" y="2762"/>
                      <a:pt x="8468" y="29693"/>
                      <a:pt x="8468" y="62922"/>
                    </a:cubicBezTo>
                    <a:cubicBezTo>
                      <a:pt x="8468" y="96151"/>
                      <a:pt x="35396" y="123082"/>
                      <a:pt x="68624" y="123082"/>
                    </a:cubicBezTo>
                    <a:cubicBezTo>
                      <a:pt x="101851" y="123082"/>
                      <a:pt x="128780" y="96151"/>
                      <a:pt x="128780" y="62922"/>
                    </a:cubicBezTo>
                    <a:cubicBezTo>
                      <a:pt x="128780" y="29693"/>
                      <a:pt x="101851" y="2762"/>
                      <a:pt x="68624" y="276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1" name="Freeform 520">
                <a:extLst>
                  <a:ext uri="{FF2B5EF4-FFF2-40B4-BE49-F238E27FC236}">
                    <a16:creationId xmlns:a16="http://schemas.microsoft.com/office/drawing/2014/main" id="{39B9D373-EF08-09B1-55A7-683CE8F18995}"/>
                  </a:ext>
                </a:extLst>
              </p:cNvPr>
              <p:cNvSpPr/>
              <p:nvPr/>
            </p:nvSpPr>
            <p:spPr>
              <a:xfrm rot="-8100000" flipV="1">
                <a:off x="26742441" y="9163584"/>
                <a:ext cx="120323" cy="120330"/>
              </a:xfrm>
              <a:custGeom>
                <a:avLst/>
                <a:gdLst>
                  <a:gd name="connsiteX0" fmla="*/ 68610 w 120323"/>
                  <a:gd name="connsiteY0" fmla="*/ 2701 h 120330"/>
                  <a:gd name="connsiteX1" fmla="*/ 8454 w 120323"/>
                  <a:gd name="connsiteY1" fmla="*/ 62871 h 120330"/>
                  <a:gd name="connsiteX2" fmla="*/ 68610 w 120323"/>
                  <a:gd name="connsiteY2" fmla="*/ 123031 h 120330"/>
                  <a:gd name="connsiteX3" fmla="*/ 128777 w 120323"/>
                  <a:gd name="connsiteY3" fmla="*/ 62871 h 120330"/>
                  <a:gd name="connsiteX4" fmla="*/ 68610 w 120323"/>
                  <a:gd name="connsiteY4" fmla="*/ 270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10" y="2701"/>
                    </a:moveTo>
                    <a:cubicBezTo>
                      <a:pt x="35394" y="2701"/>
                      <a:pt x="8454" y="29642"/>
                      <a:pt x="8454" y="62871"/>
                    </a:cubicBezTo>
                    <a:cubicBezTo>
                      <a:pt x="8454" y="96090"/>
                      <a:pt x="35383" y="123031"/>
                      <a:pt x="68610" y="123031"/>
                    </a:cubicBezTo>
                    <a:cubicBezTo>
                      <a:pt x="101838" y="123031"/>
                      <a:pt x="128777" y="96090"/>
                      <a:pt x="128777" y="62871"/>
                    </a:cubicBezTo>
                    <a:cubicBezTo>
                      <a:pt x="128777" y="29642"/>
                      <a:pt x="101838" y="2701"/>
                      <a:pt x="68610" y="270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2" name="Freeform 521">
                <a:extLst>
                  <a:ext uri="{FF2B5EF4-FFF2-40B4-BE49-F238E27FC236}">
                    <a16:creationId xmlns:a16="http://schemas.microsoft.com/office/drawing/2014/main" id="{8AC0E376-45EC-82E4-F500-EF17F5123714}"/>
                  </a:ext>
                </a:extLst>
              </p:cNvPr>
              <p:cNvSpPr/>
              <p:nvPr/>
            </p:nvSpPr>
            <p:spPr>
              <a:xfrm rot="-8100000" flipV="1">
                <a:off x="26860330" y="8286215"/>
                <a:ext cx="120322" cy="120320"/>
              </a:xfrm>
              <a:custGeom>
                <a:avLst/>
                <a:gdLst>
                  <a:gd name="connsiteX0" fmla="*/ 68638 w 120322"/>
                  <a:gd name="connsiteY0" fmla="*/ 2329 h 120320"/>
                  <a:gd name="connsiteX1" fmla="*/ 8482 w 120322"/>
                  <a:gd name="connsiteY1" fmla="*/ 62489 h 120320"/>
                  <a:gd name="connsiteX2" fmla="*/ 68638 w 120322"/>
                  <a:gd name="connsiteY2" fmla="*/ 122649 h 120320"/>
                  <a:gd name="connsiteX3" fmla="*/ 128804 w 120322"/>
                  <a:gd name="connsiteY3" fmla="*/ 62489 h 120320"/>
                  <a:gd name="connsiteX4" fmla="*/ 68638 w 120322"/>
                  <a:gd name="connsiteY4" fmla="*/ 232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38" y="2329"/>
                    </a:moveTo>
                    <a:cubicBezTo>
                      <a:pt x="35410" y="2329"/>
                      <a:pt x="8482" y="29260"/>
                      <a:pt x="8482" y="62489"/>
                    </a:cubicBezTo>
                    <a:cubicBezTo>
                      <a:pt x="8482" y="95719"/>
                      <a:pt x="35410" y="122649"/>
                      <a:pt x="68638" y="122649"/>
                    </a:cubicBezTo>
                    <a:cubicBezTo>
                      <a:pt x="101865" y="122649"/>
                      <a:pt x="128804" y="95719"/>
                      <a:pt x="128804" y="62489"/>
                    </a:cubicBezTo>
                    <a:cubicBezTo>
                      <a:pt x="128804" y="29260"/>
                      <a:pt x="101865" y="2329"/>
                      <a:pt x="68638" y="232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3" name="Freeform 522">
                <a:extLst>
                  <a:ext uri="{FF2B5EF4-FFF2-40B4-BE49-F238E27FC236}">
                    <a16:creationId xmlns:a16="http://schemas.microsoft.com/office/drawing/2014/main" id="{18FEA38D-DFFF-3F30-3CBA-A7FF172F1715}"/>
                  </a:ext>
                </a:extLst>
              </p:cNvPr>
              <p:cNvSpPr/>
              <p:nvPr/>
            </p:nvSpPr>
            <p:spPr>
              <a:xfrm rot="-8100023" flipV="1">
                <a:off x="26845272" y="8843980"/>
                <a:ext cx="120323" cy="120320"/>
              </a:xfrm>
              <a:custGeom>
                <a:avLst/>
                <a:gdLst>
                  <a:gd name="connsiteX0" fmla="*/ 68645 w 120323"/>
                  <a:gd name="connsiteY0" fmla="*/ 2565 h 120320"/>
                  <a:gd name="connsiteX1" fmla="*/ 8478 w 120323"/>
                  <a:gd name="connsiteY1" fmla="*/ 62725 h 120320"/>
                  <a:gd name="connsiteX2" fmla="*/ 68645 w 120323"/>
                  <a:gd name="connsiteY2" fmla="*/ 122885 h 120320"/>
                  <a:gd name="connsiteX3" fmla="*/ 128801 w 120323"/>
                  <a:gd name="connsiteY3" fmla="*/ 62725 h 120320"/>
                  <a:gd name="connsiteX4" fmla="*/ 68645 w 120323"/>
                  <a:gd name="connsiteY4" fmla="*/ 256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45" y="2565"/>
                    </a:moveTo>
                    <a:cubicBezTo>
                      <a:pt x="35418" y="2565"/>
                      <a:pt x="8478" y="29496"/>
                      <a:pt x="8478" y="62725"/>
                    </a:cubicBezTo>
                    <a:cubicBezTo>
                      <a:pt x="8478" y="95955"/>
                      <a:pt x="35418" y="122885"/>
                      <a:pt x="68645" y="122885"/>
                    </a:cubicBezTo>
                    <a:cubicBezTo>
                      <a:pt x="101872" y="122885"/>
                      <a:pt x="128801" y="95955"/>
                      <a:pt x="128801" y="62725"/>
                    </a:cubicBezTo>
                    <a:cubicBezTo>
                      <a:pt x="128801" y="29496"/>
                      <a:pt x="101861" y="2565"/>
                      <a:pt x="68645" y="256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4" name="Freeform 523">
                <a:extLst>
                  <a:ext uri="{FF2B5EF4-FFF2-40B4-BE49-F238E27FC236}">
                    <a16:creationId xmlns:a16="http://schemas.microsoft.com/office/drawing/2014/main" id="{0C3AC4B0-5A80-1AE8-12CD-7AD13DF423CD}"/>
                  </a:ext>
                </a:extLst>
              </p:cNvPr>
              <p:cNvSpPr/>
              <p:nvPr/>
            </p:nvSpPr>
            <p:spPr>
              <a:xfrm rot="-8100023" flipV="1">
                <a:off x="26934348" y="9050783"/>
                <a:ext cx="120323" cy="120330"/>
              </a:xfrm>
              <a:custGeom>
                <a:avLst/>
                <a:gdLst>
                  <a:gd name="connsiteX0" fmla="*/ 68655 w 120323"/>
                  <a:gd name="connsiteY0" fmla="*/ 2653 h 120330"/>
                  <a:gd name="connsiteX1" fmla="*/ 8499 w 120323"/>
                  <a:gd name="connsiteY1" fmla="*/ 62824 h 120330"/>
                  <a:gd name="connsiteX2" fmla="*/ 68655 w 120323"/>
                  <a:gd name="connsiteY2" fmla="*/ 122984 h 120330"/>
                  <a:gd name="connsiteX3" fmla="*/ 128822 w 120323"/>
                  <a:gd name="connsiteY3" fmla="*/ 62813 h 120330"/>
                  <a:gd name="connsiteX4" fmla="*/ 68655 w 120323"/>
                  <a:gd name="connsiteY4" fmla="*/ 265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55" y="2653"/>
                    </a:moveTo>
                    <a:cubicBezTo>
                      <a:pt x="35438" y="2653"/>
                      <a:pt x="8499" y="29594"/>
                      <a:pt x="8499" y="62824"/>
                    </a:cubicBezTo>
                    <a:cubicBezTo>
                      <a:pt x="8499" y="96042"/>
                      <a:pt x="35438" y="122984"/>
                      <a:pt x="68655" y="122984"/>
                    </a:cubicBezTo>
                    <a:cubicBezTo>
                      <a:pt x="101882" y="122984"/>
                      <a:pt x="128822" y="96042"/>
                      <a:pt x="128822" y="62813"/>
                    </a:cubicBezTo>
                    <a:cubicBezTo>
                      <a:pt x="128822" y="29594"/>
                      <a:pt x="101882" y="2653"/>
                      <a:pt x="68655" y="265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5" name="Freeform 524">
                <a:extLst>
                  <a:ext uri="{FF2B5EF4-FFF2-40B4-BE49-F238E27FC236}">
                    <a16:creationId xmlns:a16="http://schemas.microsoft.com/office/drawing/2014/main" id="{1CEA2260-4C69-3671-5DEE-00829BD88CC2}"/>
                  </a:ext>
                </a:extLst>
              </p:cNvPr>
              <p:cNvSpPr/>
              <p:nvPr/>
            </p:nvSpPr>
            <p:spPr>
              <a:xfrm rot="-8100000" flipV="1">
                <a:off x="26741172" y="9245062"/>
                <a:ext cx="120323" cy="120320"/>
              </a:xfrm>
              <a:custGeom>
                <a:avLst/>
                <a:gdLst>
                  <a:gd name="connsiteX0" fmla="*/ 68610 w 120323"/>
                  <a:gd name="connsiteY0" fmla="*/ 2735 h 120320"/>
                  <a:gd name="connsiteX1" fmla="*/ 8454 w 120323"/>
                  <a:gd name="connsiteY1" fmla="*/ 62895 h 120320"/>
                  <a:gd name="connsiteX2" fmla="*/ 68610 w 120323"/>
                  <a:gd name="connsiteY2" fmla="*/ 123055 h 120320"/>
                  <a:gd name="connsiteX3" fmla="*/ 128777 w 120323"/>
                  <a:gd name="connsiteY3" fmla="*/ 62895 h 120320"/>
                  <a:gd name="connsiteX4" fmla="*/ 68610 w 120323"/>
                  <a:gd name="connsiteY4" fmla="*/ 273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10" y="2735"/>
                    </a:moveTo>
                    <a:cubicBezTo>
                      <a:pt x="35393" y="2735"/>
                      <a:pt x="8454" y="29666"/>
                      <a:pt x="8454" y="62895"/>
                    </a:cubicBezTo>
                    <a:cubicBezTo>
                      <a:pt x="8454" y="96124"/>
                      <a:pt x="35393" y="123055"/>
                      <a:pt x="68610" y="123055"/>
                    </a:cubicBezTo>
                    <a:cubicBezTo>
                      <a:pt x="101837" y="123055"/>
                      <a:pt x="128777" y="96124"/>
                      <a:pt x="128777" y="62895"/>
                    </a:cubicBezTo>
                    <a:cubicBezTo>
                      <a:pt x="128777" y="29666"/>
                      <a:pt x="101837" y="2735"/>
                      <a:pt x="68610" y="273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6" name="Freeform 525">
                <a:extLst>
                  <a:ext uri="{FF2B5EF4-FFF2-40B4-BE49-F238E27FC236}">
                    <a16:creationId xmlns:a16="http://schemas.microsoft.com/office/drawing/2014/main" id="{44C91427-F3B6-40B7-9BA7-2898B48FE7CE}"/>
                  </a:ext>
                </a:extLst>
              </p:cNvPr>
              <p:cNvSpPr/>
              <p:nvPr/>
            </p:nvSpPr>
            <p:spPr>
              <a:xfrm rot="-8099977" flipV="1">
                <a:off x="27113405" y="8832687"/>
                <a:ext cx="120323" cy="120330"/>
              </a:xfrm>
              <a:custGeom>
                <a:avLst/>
                <a:gdLst>
                  <a:gd name="connsiteX0" fmla="*/ 68697 w 120323"/>
                  <a:gd name="connsiteY0" fmla="*/ 2561 h 120330"/>
                  <a:gd name="connsiteX1" fmla="*/ 8540 w 120323"/>
                  <a:gd name="connsiteY1" fmla="*/ 62721 h 120330"/>
                  <a:gd name="connsiteX2" fmla="*/ 68697 w 120323"/>
                  <a:gd name="connsiteY2" fmla="*/ 122891 h 120330"/>
                  <a:gd name="connsiteX3" fmla="*/ 128863 w 120323"/>
                  <a:gd name="connsiteY3" fmla="*/ 62721 h 120330"/>
                  <a:gd name="connsiteX4" fmla="*/ 68697 w 120323"/>
                  <a:gd name="connsiteY4" fmla="*/ 256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97" y="2561"/>
                    </a:moveTo>
                    <a:cubicBezTo>
                      <a:pt x="35480" y="2561"/>
                      <a:pt x="8540" y="29502"/>
                      <a:pt x="8540" y="62721"/>
                    </a:cubicBezTo>
                    <a:cubicBezTo>
                      <a:pt x="8540" y="95950"/>
                      <a:pt x="35480" y="122891"/>
                      <a:pt x="68697" y="122891"/>
                    </a:cubicBezTo>
                    <a:cubicBezTo>
                      <a:pt x="101924" y="122891"/>
                      <a:pt x="128863" y="95950"/>
                      <a:pt x="128863" y="62721"/>
                    </a:cubicBezTo>
                    <a:cubicBezTo>
                      <a:pt x="128863" y="29502"/>
                      <a:pt x="101924" y="2561"/>
                      <a:pt x="68697" y="256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7" name="Freeform 526">
                <a:extLst>
                  <a:ext uri="{FF2B5EF4-FFF2-40B4-BE49-F238E27FC236}">
                    <a16:creationId xmlns:a16="http://schemas.microsoft.com/office/drawing/2014/main" id="{381A3AAB-0374-1B28-6260-111B4874D5DD}"/>
                  </a:ext>
                </a:extLst>
              </p:cNvPr>
              <p:cNvSpPr/>
              <p:nvPr/>
            </p:nvSpPr>
            <p:spPr>
              <a:xfrm rot="-8100000" flipV="1">
                <a:off x="26815245" y="8937978"/>
                <a:ext cx="120323" cy="120330"/>
              </a:xfrm>
              <a:custGeom>
                <a:avLst/>
                <a:gdLst>
                  <a:gd name="connsiteX0" fmla="*/ 68638 w 120323"/>
                  <a:gd name="connsiteY0" fmla="*/ 2605 h 120330"/>
                  <a:gd name="connsiteX1" fmla="*/ 8471 w 120323"/>
                  <a:gd name="connsiteY1" fmla="*/ 62765 h 120330"/>
                  <a:gd name="connsiteX2" fmla="*/ 68638 w 120323"/>
                  <a:gd name="connsiteY2" fmla="*/ 122936 h 120330"/>
                  <a:gd name="connsiteX3" fmla="*/ 128794 w 120323"/>
                  <a:gd name="connsiteY3" fmla="*/ 62765 h 120330"/>
                  <a:gd name="connsiteX4" fmla="*/ 68638 w 120323"/>
                  <a:gd name="connsiteY4" fmla="*/ 260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38" y="2605"/>
                    </a:moveTo>
                    <a:cubicBezTo>
                      <a:pt x="35411" y="2605"/>
                      <a:pt x="8471" y="29546"/>
                      <a:pt x="8471" y="62765"/>
                    </a:cubicBezTo>
                    <a:cubicBezTo>
                      <a:pt x="8471" y="95994"/>
                      <a:pt x="35411" y="122936"/>
                      <a:pt x="68638" y="122936"/>
                    </a:cubicBezTo>
                    <a:cubicBezTo>
                      <a:pt x="101854" y="122936"/>
                      <a:pt x="128794" y="95994"/>
                      <a:pt x="128794" y="62765"/>
                    </a:cubicBezTo>
                    <a:cubicBezTo>
                      <a:pt x="128794" y="29546"/>
                      <a:pt x="101854" y="2605"/>
                      <a:pt x="68638" y="260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8" name="Freeform 527">
                <a:extLst>
                  <a:ext uri="{FF2B5EF4-FFF2-40B4-BE49-F238E27FC236}">
                    <a16:creationId xmlns:a16="http://schemas.microsoft.com/office/drawing/2014/main" id="{86593AAB-F8C6-C65C-1376-9A8108346921}"/>
                  </a:ext>
                </a:extLst>
              </p:cNvPr>
              <p:cNvSpPr/>
              <p:nvPr/>
            </p:nvSpPr>
            <p:spPr>
              <a:xfrm rot="-8100000" flipV="1">
                <a:off x="27142376" y="8961796"/>
                <a:ext cx="120323" cy="120320"/>
              </a:xfrm>
              <a:custGeom>
                <a:avLst/>
                <a:gdLst>
                  <a:gd name="connsiteX0" fmla="*/ 68714 w 120323"/>
                  <a:gd name="connsiteY0" fmla="*/ 2615 h 120320"/>
                  <a:gd name="connsiteX1" fmla="*/ 8547 w 120323"/>
                  <a:gd name="connsiteY1" fmla="*/ 62775 h 120320"/>
                  <a:gd name="connsiteX2" fmla="*/ 68714 w 120323"/>
                  <a:gd name="connsiteY2" fmla="*/ 122935 h 120320"/>
                  <a:gd name="connsiteX3" fmla="*/ 128870 w 120323"/>
                  <a:gd name="connsiteY3" fmla="*/ 62775 h 120320"/>
                  <a:gd name="connsiteX4" fmla="*/ 68714 w 120323"/>
                  <a:gd name="connsiteY4" fmla="*/ 261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714" y="2615"/>
                    </a:moveTo>
                    <a:cubicBezTo>
                      <a:pt x="35487" y="2615"/>
                      <a:pt x="8547" y="29546"/>
                      <a:pt x="8547" y="62775"/>
                    </a:cubicBezTo>
                    <a:cubicBezTo>
                      <a:pt x="8547" y="96004"/>
                      <a:pt x="35487" y="122935"/>
                      <a:pt x="68714" y="122935"/>
                    </a:cubicBezTo>
                    <a:cubicBezTo>
                      <a:pt x="101941" y="122935"/>
                      <a:pt x="128870" y="96004"/>
                      <a:pt x="128870" y="62775"/>
                    </a:cubicBezTo>
                    <a:cubicBezTo>
                      <a:pt x="128870" y="29546"/>
                      <a:pt x="101931" y="2615"/>
                      <a:pt x="68714" y="261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29" name="Freeform 528">
                <a:extLst>
                  <a:ext uri="{FF2B5EF4-FFF2-40B4-BE49-F238E27FC236}">
                    <a16:creationId xmlns:a16="http://schemas.microsoft.com/office/drawing/2014/main" id="{56C56967-E8BD-82EB-F5FB-56C4AEFD2218}"/>
                  </a:ext>
                </a:extLst>
              </p:cNvPr>
              <p:cNvSpPr/>
              <p:nvPr/>
            </p:nvSpPr>
            <p:spPr>
              <a:xfrm rot="-8100000" flipV="1">
                <a:off x="26979492" y="9594755"/>
                <a:ext cx="120312" cy="120330"/>
              </a:xfrm>
              <a:custGeom>
                <a:avLst/>
                <a:gdLst>
                  <a:gd name="connsiteX0" fmla="*/ 68666 w 120312"/>
                  <a:gd name="connsiteY0" fmla="*/ 2883 h 120330"/>
                  <a:gd name="connsiteX1" fmla="*/ 8509 w 120312"/>
                  <a:gd name="connsiteY1" fmla="*/ 63043 h 120330"/>
                  <a:gd name="connsiteX2" fmla="*/ 68666 w 120312"/>
                  <a:gd name="connsiteY2" fmla="*/ 123214 h 120330"/>
                  <a:gd name="connsiteX3" fmla="*/ 128822 w 120312"/>
                  <a:gd name="connsiteY3" fmla="*/ 63043 h 120330"/>
                  <a:gd name="connsiteX4" fmla="*/ 68666 w 120312"/>
                  <a:gd name="connsiteY4" fmla="*/ 288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66" y="2883"/>
                    </a:moveTo>
                    <a:cubicBezTo>
                      <a:pt x="35438" y="2883"/>
                      <a:pt x="8509" y="29825"/>
                      <a:pt x="8509" y="63043"/>
                    </a:cubicBezTo>
                    <a:cubicBezTo>
                      <a:pt x="8509" y="96273"/>
                      <a:pt x="35438" y="123214"/>
                      <a:pt x="68666" y="123214"/>
                    </a:cubicBezTo>
                    <a:cubicBezTo>
                      <a:pt x="101893" y="123214"/>
                      <a:pt x="128822" y="96273"/>
                      <a:pt x="128822" y="63043"/>
                    </a:cubicBezTo>
                    <a:cubicBezTo>
                      <a:pt x="128822" y="29825"/>
                      <a:pt x="101893" y="2883"/>
                      <a:pt x="68666" y="288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0" name="Freeform 529">
                <a:extLst>
                  <a:ext uri="{FF2B5EF4-FFF2-40B4-BE49-F238E27FC236}">
                    <a16:creationId xmlns:a16="http://schemas.microsoft.com/office/drawing/2014/main" id="{23B51324-0B47-1DF2-DD9D-7B2CEC94488D}"/>
                  </a:ext>
                </a:extLst>
              </p:cNvPr>
              <p:cNvSpPr/>
              <p:nvPr/>
            </p:nvSpPr>
            <p:spPr>
              <a:xfrm rot="-8099977" flipV="1">
                <a:off x="26860224" y="8713619"/>
                <a:ext cx="120322" cy="120320"/>
              </a:xfrm>
              <a:custGeom>
                <a:avLst/>
                <a:gdLst>
                  <a:gd name="connsiteX0" fmla="*/ 68638 w 120322"/>
                  <a:gd name="connsiteY0" fmla="*/ 2510 h 120320"/>
                  <a:gd name="connsiteX1" fmla="*/ 8481 w 120322"/>
                  <a:gd name="connsiteY1" fmla="*/ 62670 h 120320"/>
                  <a:gd name="connsiteX2" fmla="*/ 68638 w 120322"/>
                  <a:gd name="connsiteY2" fmla="*/ 122830 h 120320"/>
                  <a:gd name="connsiteX3" fmla="*/ 128804 w 120322"/>
                  <a:gd name="connsiteY3" fmla="*/ 62670 h 120320"/>
                  <a:gd name="connsiteX4" fmla="*/ 68638 w 120322"/>
                  <a:gd name="connsiteY4" fmla="*/ 251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38" y="2510"/>
                    </a:moveTo>
                    <a:cubicBezTo>
                      <a:pt x="35421" y="2510"/>
                      <a:pt x="8481" y="29441"/>
                      <a:pt x="8481" y="62670"/>
                    </a:cubicBezTo>
                    <a:cubicBezTo>
                      <a:pt x="8481" y="95899"/>
                      <a:pt x="35410" y="122830"/>
                      <a:pt x="68638" y="122830"/>
                    </a:cubicBezTo>
                    <a:cubicBezTo>
                      <a:pt x="101865" y="122830"/>
                      <a:pt x="128804" y="95899"/>
                      <a:pt x="128804" y="62670"/>
                    </a:cubicBezTo>
                    <a:cubicBezTo>
                      <a:pt x="128804" y="29441"/>
                      <a:pt x="101865" y="2510"/>
                      <a:pt x="68638" y="251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1" name="Freeform 530">
                <a:extLst>
                  <a:ext uri="{FF2B5EF4-FFF2-40B4-BE49-F238E27FC236}">
                    <a16:creationId xmlns:a16="http://schemas.microsoft.com/office/drawing/2014/main" id="{147D4084-3D30-25F8-2718-CEDB352DAA9C}"/>
                  </a:ext>
                </a:extLst>
              </p:cNvPr>
              <p:cNvSpPr/>
              <p:nvPr/>
            </p:nvSpPr>
            <p:spPr>
              <a:xfrm rot="-8100000" flipV="1">
                <a:off x="27023311" y="9533338"/>
                <a:ext cx="120312" cy="120330"/>
              </a:xfrm>
              <a:custGeom>
                <a:avLst/>
                <a:gdLst>
                  <a:gd name="connsiteX0" fmla="*/ 68676 w 120312"/>
                  <a:gd name="connsiteY0" fmla="*/ 2857 h 120330"/>
                  <a:gd name="connsiteX1" fmla="*/ 8519 w 120312"/>
                  <a:gd name="connsiteY1" fmla="*/ 63017 h 120330"/>
                  <a:gd name="connsiteX2" fmla="*/ 68676 w 120312"/>
                  <a:gd name="connsiteY2" fmla="*/ 123188 h 120330"/>
                  <a:gd name="connsiteX3" fmla="*/ 128832 w 120312"/>
                  <a:gd name="connsiteY3" fmla="*/ 63017 h 120330"/>
                  <a:gd name="connsiteX4" fmla="*/ 68676 w 120312"/>
                  <a:gd name="connsiteY4" fmla="*/ 285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76" y="2857"/>
                    </a:moveTo>
                    <a:cubicBezTo>
                      <a:pt x="35449" y="2857"/>
                      <a:pt x="8519" y="29798"/>
                      <a:pt x="8519" y="63017"/>
                    </a:cubicBezTo>
                    <a:cubicBezTo>
                      <a:pt x="8519" y="96247"/>
                      <a:pt x="35449" y="123188"/>
                      <a:pt x="68676" y="123188"/>
                    </a:cubicBezTo>
                    <a:cubicBezTo>
                      <a:pt x="101903" y="123188"/>
                      <a:pt x="128832" y="96247"/>
                      <a:pt x="128832" y="63017"/>
                    </a:cubicBezTo>
                    <a:cubicBezTo>
                      <a:pt x="128832" y="29798"/>
                      <a:pt x="101903" y="2857"/>
                      <a:pt x="68676" y="285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2" name="Freeform 531">
                <a:extLst>
                  <a:ext uri="{FF2B5EF4-FFF2-40B4-BE49-F238E27FC236}">
                    <a16:creationId xmlns:a16="http://schemas.microsoft.com/office/drawing/2014/main" id="{41F01E2C-E832-7248-7F44-CD9305FF6AD7}"/>
                  </a:ext>
                </a:extLst>
              </p:cNvPr>
              <p:cNvSpPr/>
              <p:nvPr/>
            </p:nvSpPr>
            <p:spPr>
              <a:xfrm rot="-8100000" flipV="1">
                <a:off x="26770128" y="9371650"/>
                <a:ext cx="120312" cy="120330"/>
              </a:xfrm>
              <a:custGeom>
                <a:avLst/>
                <a:gdLst>
                  <a:gd name="connsiteX0" fmla="*/ 68617 w 120312"/>
                  <a:gd name="connsiteY0" fmla="*/ 2789 h 120330"/>
                  <a:gd name="connsiteX1" fmla="*/ 8461 w 120312"/>
                  <a:gd name="connsiteY1" fmla="*/ 62949 h 120330"/>
                  <a:gd name="connsiteX2" fmla="*/ 68617 w 120312"/>
                  <a:gd name="connsiteY2" fmla="*/ 123119 h 120330"/>
                  <a:gd name="connsiteX3" fmla="*/ 128773 w 120312"/>
                  <a:gd name="connsiteY3" fmla="*/ 62949 h 120330"/>
                  <a:gd name="connsiteX4" fmla="*/ 68617 w 120312"/>
                  <a:gd name="connsiteY4" fmla="*/ 278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17" y="2789"/>
                    </a:moveTo>
                    <a:cubicBezTo>
                      <a:pt x="35389" y="2789"/>
                      <a:pt x="8461" y="29720"/>
                      <a:pt x="8461" y="62949"/>
                    </a:cubicBezTo>
                    <a:cubicBezTo>
                      <a:pt x="8461" y="96178"/>
                      <a:pt x="35389" y="123119"/>
                      <a:pt x="68617" y="123119"/>
                    </a:cubicBezTo>
                    <a:cubicBezTo>
                      <a:pt x="101844" y="123119"/>
                      <a:pt x="128773" y="96178"/>
                      <a:pt x="128773" y="62949"/>
                    </a:cubicBezTo>
                    <a:cubicBezTo>
                      <a:pt x="128773" y="29730"/>
                      <a:pt x="101844" y="2789"/>
                      <a:pt x="68617" y="278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3" name="Freeform 532">
                <a:extLst>
                  <a:ext uri="{FF2B5EF4-FFF2-40B4-BE49-F238E27FC236}">
                    <a16:creationId xmlns:a16="http://schemas.microsoft.com/office/drawing/2014/main" id="{377226F1-1F97-0AFB-E4F0-669CF4975C3C}"/>
                  </a:ext>
                </a:extLst>
              </p:cNvPr>
              <p:cNvSpPr/>
              <p:nvPr/>
            </p:nvSpPr>
            <p:spPr>
              <a:xfrm rot="-8100000" flipV="1">
                <a:off x="26890324" y="9628601"/>
                <a:ext cx="120322" cy="120320"/>
              </a:xfrm>
              <a:custGeom>
                <a:avLst/>
                <a:gdLst>
                  <a:gd name="connsiteX0" fmla="*/ 68645 w 120322"/>
                  <a:gd name="connsiteY0" fmla="*/ 2898 h 120320"/>
                  <a:gd name="connsiteX1" fmla="*/ 8488 w 120322"/>
                  <a:gd name="connsiteY1" fmla="*/ 63058 h 120320"/>
                  <a:gd name="connsiteX2" fmla="*/ 68645 w 120322"/>
                  <a:gd name="connsiteY2" fmla="*/ 123218 h 120320"/>
                  <a:gd name="connsiteX3" fmla="*/ 128811 w 120322"/>
                  <a:gd name="connsiteY3" fmla="*/ 63058 h 120320"/>
                  <a:gd name="connsiteX4" fmla="*/ 68645 w 120322"/>
                  <a:gd name="connsiteY4" fmla="*/ 289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645" y="2898"/>
                    </a:moveTo>
                    <a:cubicBezTo>
                      <a:pt x="35428" y="2898"/>
                      <a:pt x="8488" y="29829"/>
                      <a:pt x="8488" y="63058"/>
                    </a:cubicBezTo>
                    <a:cubicBezTo>
                      <a:pt x="8488" y="96287"/>
                      <a:pt x="35428" y="123218"/>
                      <a:pt x="68645" y="123218"/>
                    </a:cubicBezTo>
                    <a:cubicBezTo>
                      <a:pt x="101872" y="123218"/>
                      <a:pt x="128811" y="96287"/>
                      <a:pt x="128811" y="63058"/>
                    </a:cubicBezTo>
                    <a:cubicBezTo>
                      <a:pt x="128811" y="29829"/>
                      <a:pt x="101872" y="2898"/>
                      <a:pt x="68645" y="289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4" name="Freeform 533">
                <a:extLst>
                  <a:ext uri="{FF2B5EF4-FFF2-40B4-BE49-F238E27FC236}">
                    <a16:creationId xmlns:a16="http://schemas.microsoft.com/office/drawing/2014/main" id="{39B8F43F-665B-9D8D-C4A6-33A7220AB53B}"/>
                  </a:ext>
                </a:extLst>
              </p:cNvPr>
              <p:cNvSpPr/>
              <p:nvPr/>
            </p:nvSpPr>
            <p:spPr>
              <a:xfrm rot="-8100000" flipV="1">
                <a:off x="26801339" y="9098414"/>
                <a:ext cx="120323" cy="120330"/>
              </a:xfrm>
              <a:custGeom>
                <a:avLst/>
                <a:gdLst>
                  <a:gd name="connsiteX0" fmla="*/ 68635 w 120323"/>
                  <a:gd name="connsiteY0" fmla="*/ 2673 h 120330"/>
                  <a:gd name="connsiteX1" fmla="*/ 8468 w 120323"/>
                  <a:gd name="connsiteY1" fmla="*/ 62833 h 120330"/>
                  <a:gd name="connsiteX2" fmla="*/ 68635 w 120323"/>
                  <a:gd name="connsiteY2" fmla="*/ 123004 h 120330"/>
                  <a:gd name="connsiteX3" fmla="*/ 128791 w 120323"/>
                  <a:gd name="connsiteY3" fmla="*/ 62833 h 120330"/>
                  <a:gd name="connsiteX4" fmla="*/ 68635 w 120323"/>
                  <a:gd name="connsiteY4" fmla="*/ 267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35" y="2673"/>
                    </a:moveTo>
                    <a:cubicBezTo>
                      <a:pt x="35407" y="2673"/>
                      <a:pt x="8478" y="29604"/>
                      <a:pt x="8468" y="62833"/>
                    </a:cubicBezTo>
                    <a:cubicBezTo>
                      <a:pt x="8478" y="96062"/>
                      <a:pt x="35407" y="122993"/>
                      <a:pt x="68635" y="123004"/>
                    </a:cubicBezTo>
                    <a:cubicBezTo>
                      <a:pt x="101862" y="122993"/>
                      <a:pt x="128791" y="96062"/>
                      <a:pt x="128791" y="62833"/>
                    </a:cubicBezTo>
                    <a:cubicBezTo>
                      <a:pt x="128791" y="29604"/>
                      <a:pt x="101862" y="2673"/>
                      <a:pt x="68635" y="267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5" name="Freeform 534">
                <a:extLst>
                  <a:ext uri="{FF2B5EF4-FFF2-40B4-BE49-F238E27FC236}">
                    <a16:creationId xmlns:a16="http://schemas.microsoft.com/office/drawing/2014/main" id="{E830FC2A-ECE8-FB13-C012-92B24379AD11}"/>
                  </a:ext>
                </a:extLst>
              </p:cNvPr>
              <p:cNvSpPr/>
              <p:nvPr/>
            </p:nvSpPr>
            <p:spPr>
              <a:xfrm rot="-8100000" flipV="1">
                <a:off x="26726235" y="8869042"/>
                <a:ext cx="120312" cy="120320"/>
              </a:xfrm>
              <a:custGeom>
                <a:avLst/>
                <a:gdLst>
                  <a:gd name="connsiteX0" fmla="*/ 68607 w 120312"/>
                  <a:gd name="connsiteY0" fmla="*/ 2576 h 120320"/>
                  <a:gd name="connsiteX1" fmla="*/ 8450 w 120312"/>
                  <a:gd name="connsiteY1" fmla="*/ 62736 h 120320"/>
                  <a:gd name="connsiteX2" fmla="*/ 68607 w 120312"/>
                  <a:gd name="connsiteY2" fmla="*/ 122896 h 120320"/>
                  <a:gd name="connsiteX3" fmla="*/ 128763 w 120312"/>
                  <a:gd name="connsiteY3" fmla="*/ 62736 h 120320"/>
                  <a:gd name="connsiteX4" fmla="*/ 68607 w 120312"/>
                  <a:gd name="connsiteY4" fmla="*/ 257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07" y="2576"/>
                    </a:moveTo>
                    <a:cubicBezTo>
                      <a:pt x="35379" y="2576"/>
                      <a:pt x="8450" y="29507"/>
                      <a:pt x="8450" y="62736"/>
                    </a:cubicBezTo>
                    <a:cubicBezTo>
                      <a:pt x="8450" y="95965"/>
                      <a:pt x="35379" y="122896"/>
                      <a:pt x="68607" y="122896"/>
                    </a:cubicBezTo>
                    <a:cubicBezTo>
                      <a:pt x="101834" y="122896"/>
                      <a:pt x="128763" y="95965"/>
                      <a:pt x="128763" y="62736"/>
                    </a:cubicBezTo>
                    <a:cubicBezTo>
                      <a:pt x="128763" y="29507"/>
                      <a:pt x="101834" y="2576"/>
                      <a:pt x="68607" y="257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6" name="Freeform 535">
                <a:extLst>
                  <a:ext uri="{FF2B5EF4-FFF2-40B4-BE49-F238E27FC236}">
                    <a16:creationId xmlns:a16="http://schemas.microsoft.com/office/drawing/2014/main" id="{E155999E-704A-15D3-702C-110C36243E9D}"/>
                  </a:ext>
                </a:extLst>
              </p:cNvPr>
              <p:cNvSpPr/>
              <p:nvPr/>
            </p:nvSpPr>
            <p:spPr>
              <a:xfrm rot="-8100023" flipV="1">
                <a:off x="27216233" y="9402987"/>
                <a:ext cx="120312" cy="120330"/>
              </a:xfrm>
              <a:custGeom>
                <a:avLst/>
                <a:gdLst>
                  <a:gd name="connsiteX0" fmla="*/ 68721 w 120312"/>
                  <a:gd name="connsiteY0" fmla="*/ 2802 h 120330"/>
                  <a:gd name="connsiteX1" fmla="*/ 8564 w 120312"/>
                  <a:gd name="connsiteY1" fmla="*/ 62973 h 120330"/>
                  <a:gd name="connsiteX2" fmla="*/ 68721 w 120312"/>
                  <a:gd name="connsiteY2" fmla="*/ 123133 h 120330"/>
                  <a:gd name="connsiteX3" fmla="*/ 128877 w 120312"/>
                  <a:gd name="connsiteY3" fmla="*/ 62962 h 120330"/>
                  <a:gd name="connsiteX4" fmla="*/ 68721 w 120312"/>
                  <a:gd name="connsiteY4" fmla="*/ 280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721" y="2802"/>
                    </a:moveTo>
                    <a:cubicBezTo>
                      <a:pt x="35493" y="2802"/>
                      <a:pt x="8564" y="29744"/>
                      <a:pt x="8564" y="62973"/>
                    </a:cubicBezTo>
                    <a:cubicBezTo>
                      <a:pt x="8564" y="96191"/>
                      <a:pt x="35493" y="123133"/>
                      <a:pt x="68721" y="123133"/>
                    </a:cubicBezTo>
                    <a:cubicBezTo>
                      <a:pt x="101948" y="123133"/>
                      <a:pt x="128877" y="96191"/>
                      <a:pt x="128877" y="62962"/>
                    </a:cubicBezTo>
                    <a:cubicBezTo>
                      <a:pt x="128877" y="29744"/>
                      <a:pt x="101948" y="2802"/>
                      <a:pt x="68721" y="280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7" name="Freeform 536">
                <a:extLst>
                  <a:ext uri="{FF2B5EF4-FFF2-40B4-BE49-F238E27FC236}">
                    <a16:creationId xmlns:a16="http://schemas.microsoft.com/office/drawing/2014/main" id="{16194968-3704-5709-8E4F-743D85AF7A3E}"/>
                  </a:ext>
                </a:extLst>
              </p:cNvPr>
              <p:cNvSpPr/>
              <p:nvPr/>
            </p:nvSpPr>
            <p:spPr>
              <a:xfrm rot="-8100023" flipV="1">
                <a:off x="26875459" y="8649696"/>
                <a:ext cx="120312" cy="120330"/>
              </a:xfrm>
              <a:custGeom>
                <a:avLst/>
                <a:gdLst>
                  <a:gd name="connsiteX0" fmla="*/ 68641 w 120312"/>
                  <a:gd name="connsiteY0" fmla="*/ 2483 h 120330"/>
                  <a:gd name="connsiteX1" fmla="*/ 8485 w 120312"/>
                  <a:gd name="connsiteY1" fmla="*/ 62653 h 120330"/>
                  <a:gd name="connsiteX2" fmla="*/ 68641 w 120312"/>
                  <a:gd name="connsiteY2" fmla="*/ 122813 h 120330"/>
                  <a:gd name="connsiteX3" fmla="*/ 128798 w 120312"/>
                  <a:gd name="connsiteY3" fmla="*/ 62653 h 120330"/>
                  <a:gd name="connsiteX4" fmla="*/ 68641 w 120312"/>
                  <a:gd name="connsiteY4" fmla="*/ 248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41" y="2483"/>
                    </a:moveTo>
                    <a:cubicBezTo>
                      <a:pt x="35414" y="2483"/>
                      <a:pt x="8485" y="29424"/>
                      <a:pt x="8485" y="62653"/>
                    </a:cubicBezTo>
                    <a:cubicBezTo>
                      <a:pt x="8485" y="95882"/>
                      <a:pt x="35414" y="122813"/>
                      <a:pt x="68641" y="122813"/>
                    </a:cubicBezTo>
                    <a:cubicBezTo>
                      <a:pt x="101868" y="122813"/>
                      <a:pt x="128798" y="95872"/>
                      <a:pt x="128798" y="62653"/>
                    </a:cubicBezTo>
                    <a:cubicBezTo>
                      <a:pt x="128798" y="29424"/>
                      <a:pt x="101868" y="2483"/>
                      <a:pt x="68641" y="248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8" name="Freeform 537">
                <a:extLst>
                  <a:ext uri="{FF2B5EF4-FFF2-40B4-BE49-F238E27FC236}">
                    <a16:creationId xmlns:a16="http://schemas.microsoft.com/office/drawing/2014/main" id="{A0E63736-1067-91B3-9413-E47DF066FCA1}"/>
                  </a:ext>
                </a:extLst>
              </p:cNvPr>
              <p:cNvSpPr/>
              <p:nvPr/>
            </p:nvSpPr>
            <p:spPr>
              <a:xfrm rot="-8100000" flipV="1">
                <a:off x="26816522" y="8667242"/>
                <a:ext cx="120323" cy="120330"/>
              </a:xfrm>
              <a:custGeom>
                <a:avLst/>
                <a:gdLst>
                  <a:gd name="connsiteX0" fmla="*/ 68628 w 120323"/>
                  <a:gd name="connsiteY0" fmla="*/ 2490 h 120330"/>
                  <a:gd name="connsiteX1" fmla="*/ 8471 w 120323"/>
                  <a:gd name="connsiteY1" fmla="*/ 62661 h 120330"/>
                  <a:gd name="connsiteX2" fmla="*/ 68628 w 120323"/>
                  <a:gd name="connsiteY2" fmla="*/ 122821 h 120330"/>
                  <a:gd name="connsiteX3" fmla="*/ 128794 w 120323"/>
                  <a:gd name="connsiteY3" fmla="*/ 62661 h 120330"/>
                  <a:gd name="connsiteX4" fmla="*/ 68628 w 120323"/>
                  <a:gd name="connsiteY4" fmla="*/ 249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28" y="2490"/>
                    </a:moveTo>
                    <a:cubicBezTo>
                      <a:pt x="35411" y="2490"/>
                      <a:pt x="8471" y="29431"/>
                      <a:pt x="8471" y="62661"/>
                    </a:cubicBezTo>
                    <a:cubicBezTo>
                      <a:pt x="8471" y="95880"/>
                      <a:pt x="35411" y="122821"/>
                      <a:pt x="68628" y="122821"/>
                    </a:cubicBezTo>
                    <a:cubicBezTo>
                      <a:pt x="101855" y="122821"/>
                      <a:pt x="128794" y="95880"/>
                      <a:pt x="128794" y="62661"/>
                    </a:cubicBezTo>
                    <a:cubicBezTo>
                      <a:pt x="128794" y="29431"/>
                      <a:pt x="101855" y="2490"/>
                      <a:pt x="68628" y="249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39" name="Freeform 538">
                <a:extLst>
                  <a:ext uri="{FF2B5EF4-FFF2-40B4-BE49-F238E27FC236}">
                    <a16:creationId xmlns:a16="http://schemas.microsoft.com/office/drawing/2014/main" id="{172B1ABE-C7C2-0F55-385C-89B13242B361}"/>
                  </a:ext>
                </a:extLst>
              </p:cNvPr>
              <p:cNvSpPr/>
              <p:nvPr/>
            </p:nvSpPr>
            <p:spPr>
              <a:xfrm rot="-8099977" flipV="1">
                <a:off x="27008246" y="9222494"/>
                <a:ext cx="120323" cy="120330"/>
              </a:xfrm>
              <a:custGeom>
                <a:avLst/>
                <a:gdLst>
                  <a:gd name="connsiteX0" fmla="*/ 68672 w 120323"/>
                  <a:gd name="connsiteY0" fmla="*/ 2726 h 120330"/>
                  <a:gd name="connsiteX1" fmla="*/ 8516 w 120323"/>
                  <a:gd name="connsiteY1" fmla="*/ 62886 h 120330"/>
                  <a:gd name="connsiteX2" fmla="*/ 68672 w 120323"/>
                  <a:gd name="connsiteY2" fmla="*/ 123056 h 120330"/>
                  <a:gd name="connsiteX3" fmla="*/ 128839 w 120323"/>
                  <a:gd name="connsiteY3" fmla="*/ 62886 h 120330"/>
                  <a:gd name="connsiteX4" fmla="*/ 68672 w 120323"/>
                  <a:gd name="connsiteY4" fmla="*/ 272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2" y="2726"/>
                    </a:moveTo>
                    <a:cubicBezTo>
                      <a:pt x="35456" y="2726"/>
                      <a:pt x="8516" y="29657"/>
                      <a:pt x="8516" y="62886"/>
                    </a:cubicBezTo>
                    <a:cubicBezTo>
                      <a:pt x="8516" y="96115"/>
                      <a:pt x="35456" y="123046"/>
                      <a:pt x="68672" y="123056"/>
                    </a:cubicBezTo>
                    <a:cubicBezTo>
                      <a:pt x="101899" y="123056"/>
                      <a:pt x="128839" y="96115"/>
                      <a:pt x="128839" y="62886"/>
                    </a:cubicBezTo>
                    <a:cubicBezTo>
                      <a:pt x="128839" y="29657"/>
                      <a:pt x="101899" y="2726"/>
                      <a:pt x="68672" y="272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0" name="Freeform 539">
                <a:extLst>
                  <a:ext uri="{FF2B5EF4-FFF2-40B4-BE49-F238E27FC236}">
                    <a16:creationId xmlns:a16="http://schemas.microsoft.com/office/drawing/2014/main" id="{9B4A9145-42D0-93EF-4A83-ED5A1C9B65B5}"/>
                  </a:ext>
                </a:extLst>
              </p:cNvPr>
              <p:cNvSpPr/>
              <p:nvPr/>
            </p:nvSpPr>
            <p:spPr>
              <a:xfrm rot="-8099977" flipV="1">
                <a:off x="26905445" y="8867787"/>
                <a:ext cx="120312" cy="120320"/>
              </a:xfrm>
              <a:custGeom>
                <a:avLst/>
                <a:gdLst>
                  <a:gd name="connsiteX0" fmla="*/ 68648 w 120312"/>
                  <a:gd name="connsiteY0" fmla="*/ 2575 h 120320"/>
                  <a:gd name="connsiteX1" fmla="*/ 8492 w 120312"/>
                  <a:gd name="connsiteY1" fmla="*/ 62735 h 120320"/>
                  <a:gd name="connsiteX2" fmla="*/ 68648 w 120312"/>
                  <a:gd name="connsiteY2" fmla="*/ 122895 h 120320"/>
                  <a:gd name="connsiteX3" fmla="*/ 128805 w 120312"/>
                  <a:gd name="connsiteY3" fmla="*/ 62735 h 120320"/>
                  <a:gd name="connsiteX4" fmla="*/ 68648 w 120312"/>
                  <a:gd name="connsiteY4" fmla="*/ 257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48" y="2575"/>
                    </a:moveTo>
                    <a:cubicBezTo>
                      <a:pt x="35421" y="2575"/>
                      <a:pt x="8492" y="29506"/>
                      <a:pt x="8492" y="62735"/>
                    </a:cubicBezTo>
                    <a:cubicBezTo>
                      <a:pt x="8492" y="95965"/>
                      <a:pt x="35421" y="122895"/>
                      <a:pt x="68648" y="122895"/>
                    </a:cubicBezTo>
                    <a:cubicBezTo>
                      <a:pt x="101875" y="122895"/>
                      <a:pt x="128805" y="95965"/>
                      <a:pt x="128805" y="62735"/>
                    </a:cubicBezTo>
                    <a:cubicBezTo>
                      <a:pt x="128805" y="29506"/>
                      <a:pt x="101875" y="2575"/>
                      <a:pt x="68648" y="257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1" name="Freeform 540">
                <a:extLst>
                  <a:ext uri="{FF2B5EF4-FFF2-40B4-BE49-F238E27FC236}">
                    <a16:creationId xmlns:a16="http://schemas.microsoft.com/office/drawing/2014/main" id="{81F049CE-5152-CCC1-EFBC-BCF02E0A81EB}"/>
                  </a:ext>
                </a:extLst>
              </p:cNvPr>
              <p:cNvSpPr/>
              <p:nvPr/>
            </p:nvSpPr>
            <p:spPr>
              <a:xfrm rot="-8100000" flipV="1">
                <a:off x="26816483" y="8363919"/>
                <a:ext cx="120323" cy="120330"/>
              </a:xfrm>
              <a:custGeom>
                <a:avLst/>
                <a:gdLst>
                  <a:gd name="connsiteX0" fmla="*/ 68628 w 120323"/>
                  <a:gd name="connsiteY0" fmla="*/ 2362 h 120330"/>
                  <a:gd name="connsiteX1" fmla="*/ 8471 w 120323"/>
                  <a:gd name="connsiteY1" fmla="*/ 62532 h 120330"/>
                  <a:gd name="connsiteX2" fmla="*/ 68628 w 120323"/>
                  <a:gd name="connsiteY2" fmla="*/ 122692 h 120330"/>
                  <a:gd name="connsiteX3" fmla="*/ 128794 w 120323"/>
                  <a:gd name="connsiteY3" fmla="*/ 62532 h 120330"/>
                  <a:gd name="connsiteX4" fmla="*/ 68628 w 120323"/>
                  <a:gd name="connsiteY4" fmla="*/ 236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28" y="2362"/>
                    </a:moveTo>
                    <a:cubicBezTo>
                      <a:pt x="35411" y="2362"/>
                      <a:pt x="8471" y="29303"/>
                      <a:pt x="8471" y="62532"/>
                    </a:cubicBezTo>
                    <a:cubicBezTo>
                      <a:pt x="8471" y="95751"/>
                      <a:pt x="35411" y="122692"/>
                      <a:pt x="68628" y="122692"/>
                    </a:cubicBezTo>
                    <a:cubicBezTo>
                      <a:pt x="101855" y="122692"/>
                      <a:pt x="128794" y="95751"/>
                      <a:pt x="128794" y="62532"/>
                    </a:cubicBezTo>
                    <a:cubicBezTo>
                      <a:pt x="128794" y="29303"/>
                      <a:pt x="101855" y="2362"/>
                      <a:pt x="68628" y="2362"/>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2" name="Freeform 541">
                <a:extLst>
                  <a:ext uri="{FF2B5EF4-FFF2-40B4-BE49-F238E27FC236}">
                    <a16:creationId xmlns:a16="http://schemas.microsoft.com/office/drawing/2014/main" id="{1A1707E6-3C88-4604-1B00-E2EB06E11B7E}"/>
                  </a:ext>
                </a:extLst>
              </p:cNvPr>
              <p:cNvSpPr/>
              <p:nvPr/>
            </p:nvSpPr>
            <p:spPr>
              <a:xfrm rot="-8100000" flipV="1">
                <a:off x="26845291" y="9016947"/>
                <a:ext cx="120323" cy="120320"/>
              </a:xfrm>
              <a:custGeom>
                <a:avLst/>
                <a:gdLst>
                  <a:gd name="connsiteX0" fmla="*/ 68645 w 120323"/>
                  <a:gd name="connsiteY0" fmla="*/ 2639 h 120320"/>
                  <a:gd name="connsiteX1" fmla="*/ 8478 w 120323"/>
                  <a:gd name="connsiteY1" fmla="*/ 62799 h 120320"/>
                  <a:gd name="connsiteX2" fmla="*/ 68645 w 120323"/>
                  <a:gd name="connsiteY2" fmla="*/ 122959 h 120320"/>
                  <a:gd name="connsiteX3" fmla="*/ 128801 w 120323"/>
                  <a:gd name="connsiteY3" fmla="*/ 62799 h 120320"/>
                  <a:gd name="connsiteX4" fmla="*/ 68645 w 120323"/>
                  <a:gd name="connsiteY4" fmla="*/ 263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45" y="2639"/>
                    </a:moveTo>
                    <a:cubicBezTo>
                      <a:pt x="35418" y="2639"/>
                      <a:pt x="8478" y="29569"/>
                      <a:pt x="8478" y="62799"/>
                    </a:cubicBezTo>
                    <a:cubicBezTo>
                      <a:pt x="8478" y="96028"/>
                      <a:pt x="35418" y="122959"/>
                      <a:pt x="68645" y="122959"/>
                    </a:cubicBezTo>
                    <a:cubicBezTo>
                      <a:pt x="101872" y="122959"/>
                      <a:pt x="128801" y="96028"/>
                      <a:pt x="128801" y="62799"/>
                    </a:cubicBezTo>
                    <a:cubicBezTo>
                      <a:pt x="128801" y="29569"/>
                      <a:pt x="101861" y="2639"/>
                      <a:pt x="68645" y="2639"/>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3" name="Freeform 542">
                <a:extLst>
                  <a:ext uri="{FF2B5EF4-FFF2-40B4-BE49-F238E27FC236}">
                    <a16:creationId xmlns:a16="http://schemas.microsoft.com/office/drawing/2014/main" id="{FA813CB8-9327-1D0E-E59D-CA537C66D94F}"/>
                  </a:ext>
                </a:extLst>
              </p:cNvPr>
              <p:cNvSpPr/>
              <p:nvPr/>
            </p:nvSpPr>
            <p:spPr>
              <a:xfrm rot="-8100000" flipV="1">
                <a:off x="27098518" y="9122227"/>
                <a:ext cx="120312" cy="120320"/>
              </a:xfrm>
              <a:custGeom>
                <a:avLst/>
                <a:gdLst>
                  <a:gd name="connsiteX0" fmla="*/ 68693 w 120312"/>
                  <a:gd name="connsiteY0" fmla="*/ 2683 h 120320"/>
                  <a:gd name="connsiteX1" fmla="*/ 8537 w 120312"/>
                  <a:gd name="connsiteY1" fmla="*/ 62843 h 120320"/>
                  <a:gd name="connsiteX2" fmla="*/ 68693 w 120312"/>
                  <a:gd name="connsiteY2" fmla="*/ 123003 h 120320"/>
                  <a:gd name="connsiteX3" fmla="*/ 128849 w 120312"/>
                  <a:gd name="connsiteY3" fmla="*/ 62843 h 120320"/>
                  <a:gd name="connsiteX4" fmla="*/ 68693 w 120312"/>
                  <a:gd name="connsiteY4" fmla="*/ 268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93" y="2683"/>
                    </a:moveTo>
                    <a:cubicBezTo>
                      <a:pt x="35466" y="2683"/>
                      <a:pt x="8537" y="29614"/>
                      <a:pt x="8537" y="62843"/>
                    </a:cubicBezTo>
                    <a:cubicBezTo>
                      <a:pt x="8537" y="96073"/>
                      <a:pt x="35466" y="123003"/>
                      <a:pt x="68693" y="123003"/>
                    </a:cubicBezTo>
                    <a:cubicBezTo>
                      <a:pt x="101920" y="123003"/>
                      <a:pt x="128849" y="96073"/>
                      <a:pt x="128849" y="62843"/>
                    </a:cubicBezTo>
                    <a:cubicBezTo>
                      <a:pt x="128849" y="29614"/>
                      <a:pt x="101920" y="2683"/>
                      <a:pt x="68693" y="268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4" name="Freeform 543">
                <a:extLst>
                  <a:ext uri="{FF2B5EF4-FFF2-40B4-BE49-F238E27FC236}">
                    <a16:creationId xmlns:a16="http://schemas.microsoft.com/office/drawing/2014/main" id="{5B784211-B6BD-555B-0094-86943898F8FD}"/>
                  </a:ext>
                </a:extLst>
              </p:cNvPr>
              <p:cNvSpPr/>
              <p:nvPr/>
            </p:nvSpPr>
            <p:spPr>
              <a:xfrm rot="-8100023" flipV="1">
                <a:off x="26919147" y="8142072"/>
                <a:ext cx="120312" cy="120330"/>
              </a:xfrm>
              <a:custGeom>
                <a:avLst/>
                <a:gdLst>
                  <a:gd name="connsiteX0" fmla="*/ 68651 w 120312"/>
                  <a:gd name="connsiteY0" fmla="*/ 2268 h 120330"/>
                  <a:gd name="connsiteX1" fmla="*/ 8495 w 120312"/>
                  <a:gd name="connsiteY1" fmla="*/ 62438 h 120330"/>
                  <a:gd name="connsiteX2" fmla="*/ 68651 w 120312"/>
                  <a:gd name="connsiteY2" fmla="*/ 122599 h 120330"/>
                  <a:gd name="connsiteX3" fmla="*/ 128808 w 120312"/>
                  <a:gd name="connsiteY3" fmla="*/ 62438 h 120330"/>
                  <a:gd name="connsiteX4" fmla="*/ 68651 w 120312"/>
                  <a:gd name="connsiteY4" fmla="*/ 226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51" y="2268"/>
                    </a:moveTo>
                    <a:cubicBezTo>
                      <a:pt x="35424" y="2268"/>
                      <a:pt x="8495" y="29209"/>
                      <a:pt x="8495" y="62438"/>
                    </a:cubicBezTo>
                    <a:cubicBezTo>
                      <a:pt x="8495" y="95668"/>
                      <a:pt x="35424" y="122599"/>
                      <a:pt x="68651" y="122599"/>
                    </a:cubicBezTo>
                    <a:cubicBezTo>
                      <a:pt x="101879" y="122599"/>
                      <a:pt x="128808" y="95657"/>
                      <a:pt x="128808" y="62438"/>
                    </a:cubicBezTo>
                    <a:cubicBezTo>
                      <a:pt x="128808" y="29209"/>
                      <a:pt x="101879" y="2268"/>
                      <a:pt x="68651" y="2268"/>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5" name="Freeform 544">
                <a:extLst>
                  <a:ext uri="{FF2B5EF4-FFF2-40B4-BE49-F238E27FC236}">
                    <a16:creationId xmlns:a16="http://schemas.microsoft.com/office/drawing/2014/main" id="{97D6894D-AD20-C3F1-8EFB-535D23C7B6A9}"/>
                  </a:ext>
                </a:extLst>
              </p:cNvPr>
              <p:cNvSpPr/>
              <p:nvPr/>
            </p:nvSpPr>
            <p:spPr>
              <a:xfrm rot="-8100000" flipV="1">
                <a:off x="26875367" y="9058299"/>
                <a:ext cx="120312" cy="120330"/>
              </a:xfrm>
              <a:custGeom>
                <a:avLst/>
                <a:gdLst>
                  <a:gd name="connsiteX0" fmla="*/ 68641 w 120312"/>
                  <a:gd name="connsiteY0" fmla="*/ 2656 h 120330"/>
                  <a:gd name="connsiteX1" fmla="*/ 8485 w 120312"/>
                  <a:gd name="connsiteY1" fmla="*/ 62827 h 120330"/>
                  <a:gd name="connsiteX2" fmla="*/ 68641 w 120312"/>
                  <a:gd name="connsiteY2" fmla="*/ 122987 h 120330"/>
                  <a:gd name="connsiteX3" fmla="*/ 128798 w 120312"/>
                  <a:gd name="connsiteY3" fmla="*/ 62827 h 120330"/>
                  <a:gd name="connsiteX4" fmla="*/ 68641 w 120312"/>
                  <a:gd name="connsiteY4" fmla="*/ 265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641" y="2656"/>
                    </a:moveTo>
                    <a:cubicBezTo>
                      <a:pt x="35414" y="2656"/>
                      <a:pt x="8485" y="29597"/>
                      <a:pt x="8485" y="62827"/>
                    </a:cubicBezTo>
                    <a:cubicBezTo>
                      <a:pt x="8485" y="96045"/>
                      <a:pt x="35414" y="122987"/>
                      <a:pt x="68641" y="122987"/>
                    </a:cubicBezTo>
                    <a:cubicBezTo>
                      <a:pt x="101868" y="122987"/>
                      <a:pt x="128798" y="96045"/>
                      <a:pt x="128798" y="62827"/>
                    </a:cubicBezTo>
                    <a:cubicBezTo>
                      <a:pt x="128798" y="29597"/>
                      <a:pt x="101868" y="2656"/>
                      <a:pt x="68641" y="2656"/>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6" name="Freeform 545">
                <a:extLst>
                  <a:ext uri="{FF2B5EF4-FFF2-40B4-BE49-F238E27FC236}">
                    <a16:creationId xmlns:a16="http://schemas.microsoft.com/office/drawing/2014/main" id="{C788E363-C995-B1C3-98B7-48D7E1A0AB94}"/>
                  </a:ext>
                </a:extLst>
              </p:cNvPr>
              <p:cNvSpPr/>
              <p:nvPr/>
            </p:nvSpPr>
            <p:spPr>
              <a:xfrm rot="-8100000" flipV="1">
                <a:off x="27158675" y="9100916"/>
                <a:ext cx="120312" cy="120330"/>
              </a:xfrm>
              <a:custGeom>
                <a:avLst/>
                <a:gdLst>
                  <a:gd name="connsiteX0" fmla="*/ 68707 w 120312"/>
                  <a:gd name="connsiteY0" fmla="*/ 2674 h 120330"/>
                  <a:gd name="connsiteX1" fmla="*/ 8551 w 120312"/>
                  <a:gd name="connsiteY1" fmla="*/ 62845 h 120330"/>
                  <a:gd name="connsiteX2" fmla="*/ 68707 w 120312"/>
                  <a:gd name="connsiteY2" fmla="*/ 123005 h 120330"/>
                  <a:gd name="connsiteX3" fmla="*/ 128863 w 120312"/>
                  <a:gd name="connsiteY3" fmla="*/ 62845 h 120330"/>
                  <a:gd name="connsiteX4" fmla="*/ 68707 w 120312"/>
                  <a:gd name="connsiteY4" fmla="*/ 267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707" y="2674"/>
                    </a:moveTo>
                    <a:cubicBezTo>
                      <a:pt x="35480" y="2674"/>
                      <a:pt x="8551" y="29616"/>
                      <a:pt x="8551" y="62845"/>
                    </a:cubicBezTo>
                    <a:cubicBezTo>
                      <a:pt x="8551" y="96063"/>
                      <a:pt x="35480" y="123005"/>
                      <a:pt x="68707" y="123005"/>
                    </a:cubicBezTo>
                    <a:cubicBezTo>
                      <a:pt x="101934" y="123005"/>
                      <a:pt x="128863" y="96063"/>
                      <a:pt x="128863" y="62845"/>
                    </a:cubicBezTo>
                    <a:cubicBezTo>
                      <a:pt x="128863" y="29616"/>
                      <a:pt x="101934" y="2674"/>
                      <a:pt x="68707" y="267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7" name="Freeform 546">
                <a:extLst>
                  <a:ext uri="{FF2B5EF4-FFF2-40B4-BE49-F238E27FC236}">
                    <a16:creationId xmlns:a16="http://schemas.microsoft.com/office/drawing/2014/main" id="{39FB3780-8C63-8004-7ABE-82DB07E3C447}"/>
                  </a:ext>
                </a:extLst>
              </p:cNvPr>
              <p:cNvSpPr/>
              <p:nvPr/>
            </p:nvSpPr>
            <p:spPr>
              <a:xfrm rot="-8100000" flipV="1">
                <a:off x="27068339" y="9084630"/>
                <a:ext cx="120323" cy="120320"/>
              </a:xfrm>
              <a:custGeom>
                <a:avLst/>
                <a:gdLst>
                  <a:gd name="connsiteX0" fmla="*/ 68697 w 120323"/>
                  <a:gd name="connsiteY0" fmla="*/ 2667 h 120320"/>
                  <a:gd name="connsiteX1" fmla="*/ 8530 w 120323"/>
                  <a:gd name="connsiteY1" fmla="*/ 62827 h 120320"/>
                  <a:gd name="connsiteX2" fmla="*/ 68697 w 120323"/>
                  <a:gd name="connsiteY2" fmla="*/ 122987 h 120320"/>
                  <a:gd name="connsiteX3" fmla="*/ 128853 w 120323"/>
                  <a:gd name="connsiteY3" fmla="*/ 62827 h 120320"/>
                  <a:gd name="connsiteX4" fmla="*/ 68697 w 120323"/>
                  <a:gd name="connsiteY4" fmla="*/ 266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7" y="2667"/>
                    </a:moveTo>
                    <a:cubicBezTo>
                      <a:pt x="35470" y="2667"/>
                      <a:pt x="8530" y="29598"/>
                      <a:pt x="8530" y="62827"/>
                    </a:cubicBezTo>
                    <a:cubicBezTo>
                      <a:pt x="8530" y="96057"/>
                      <a:pt x="35470" y="122987"/>
                      <a:pt x="68697" y="122987"/>
                    </a:cubicBezTo>
                    <a:cubicBezTo>
                      <a:pt x="101913" y="122987"/>
                      <a:pt x="128853" y="96057"/>
                      <a:pt x="128853" y="62827"/>
                    </a:cubicBezTo>
                    <a:cubicBezTo>
                      <a:pt x="128853" y="29598"/>
                      <a:pt x="101924" y="2667"/>
                      <a:pt x="68697" y="266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8" name="Freeform 547">
                <a:extLst>
                  <a:ext uri="{FF2B5EF4-FFF2-40B4-BE49-F238E27FC236}">
                    <a16:creationId xmlns:a16="http://schemas.microsoft.com/office/drawing/2014/main" id="{B9B43078-C82E-660B-B196-FAD2BDF0B6B1}"/>
                  </a:ext>
                </a:extLst>
              </p:cNvPr>
              <p:cNvSpPr/>
              <p:nvPr/>
            </p:nvSpPr>
            <p:spPr>
              <a:xfrm rot="-8100023" flipV="1">
                <a:off x="26964317" y="7526658"/>
                <a:ext cx="120323" cy="120330"/>
              </a:xfrm>
              <a:custGeom>
                <a:avLst/>
                <a:gdLst>
                  <a:gd name="connsiteX0" fmla="*/ 68673 w 120323"/>
                  <a:gd name="connsiteY0" fmla="*/ 2007 h 120330"/>
                  <a:gd name="connsiteX1" fmla="*/ 8506 w 120323"/>
                  <a:gd name="connsiteY1" fmla="*/ 62167 h 120330"/>
                  <a:gd name="connsiteX2" fmla="*/ 68673 w 120323"/>
                  <a:gd name="connsiteY2" fmla="*/ 122338 h 120330"/>
                  <a:gd name="connsiteX3" fmla="*/ 128829 w 120323"/>
                  <a:gd name="connsiteY3" fmla="*/ 62167 h 120330"/>
                  <a:gd name="connsiteX4" fmla="*/ 68673 w 120323"/>
                  <a:gd name="connsiteY4" fmla="*/ 200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3" y="2007"/>
                    </a:moveTo>
                    <a:cubicBezTo>
                      <a:pt x="35445" y="2007"/>
                      <a:pt x="8506" y="28948"/>
                      <a:pt x="8506" y="62167"/>
                    </a:cubicBezTo>
                    <a:cubicBezTo>
                      <a:pt x="8506" y="95396"/>
                      <a:pt x="35445" y="122338"/>
                      <a:pt x="68673" y="122338"/>
                    </a:cubicBezTo>
                    <a:cubicBezTo>
                      <a:pt x="101889" y="122338"/>
                      <a:pt x="128829" y="95396"/>
                      <a:pt x="128829" y="62167"/>
                    </a:cubicBezTo>
                    <a:cubicBezTo>
                      <a:pt x="128829" y="28948"/>
                      <a:pt x="101889" y="2007"/>
                      <a:pt x="68673" y="200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49" name="Freeform 548">
                <a:extLst>
                  <a:ext uri="{FF2B5EF4-FFF2-40B4-BE49-F238E27FC236}">
                    <a16:creationId xmlns:a16="http://schemas.microsoft.com/office/drawing/2014/main" id="{295CE76C-74EC-9031-1F24-6D381D09F75B}"/>
                  </a:ext>
                </a:extLst>
              </p:cNvPr>
              <p:cNvSpPr/>
              <p:nvPr/>
            </p:nvSpPr>
            <p:spPr>
              <a:xfrm rot="-8100000" flipV="1">
                <a:off x="26964344" y="9036995"/>
                <a:ext cx="120323" cy="120330"/>
              </a:xfrm>
              <a:custGeom>
                <a:avLst/>
                <a:gdLst>
                  <a:gd name="connsiteX0" fmla="*/ 68662 w 120323"/>
                  <a:gd name="connsiteY0" fmla="*/ 2647 h 120330"/>
                  <a:gd name="connsiteX1" fmla="*/ 8506 w 120323"/>
                  <a:gd name="connsiteY1" fmla="*/ 62807 h 120330"/>
                  <a:gd name="connsiteX2" fmla="*/ 68662 w 120323"/>
                  <a:gd name="connsiteY2" fmla="*/ 122978 h 120330"/>
                  <a:gd name="connsiteX3" fmla="*/ 128829 w 120323"/>
                  <a:gd name="connsiteY3" fmla="*/ 62807 h 120330"/>
                  <a:gd name="connsiteX4" fmla="*/ 68662 w 120323"/>
                  <a:gd name="connsiteY4" fmla="*/ 264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62" y="2647"/>
                    </a:moveTo>
                    <a:cubicBezTo>
                      <a:pt x="35445" y="2647"/>
                      <a:pt x="8506" y="29588"/>
                      <a:pt x="8506" y="62807"/>
                    </a:cubicBezTo>
                    <a:cubicBezTo>
                      <a:pt x="8506" y="96037"/>
                      <a:pt x="35445" y="122978"/>
                      <a:pt x="68662" y="122978"/>
                    </a:cubicBezTo>
                    <a:cubicBezTo>
                      <a:pt x="101889" y="122978"/>
                      <a:pt x="128829" y="96037"/>
                      <a:pt x="128829" y="62807"/>
                    </a:cubicBezTo>
                    <a:cubicBezTo>
                      <a:pt x="128829" y="29588"/>
                      <a:pt x="101889" y="2647"/>
                      <a:pt x="68662" y="2647"/>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50" name="Freeform 549">
                <a:extLst>
                  <a:ext uri="{FF2B5EF4-FFF2-40B4-BE49-F238E27FC236}">
                    <a16:creationId xmlns:a16="http://schemas.microsoft.com/office/drawing/2014/main" id="{6828CC2B-D75C-2C1B-08F0-BF80D7D626DD}"/>
                  </a:ext>
                </a:extLst>
              </p:cNvPr>
              <p:cNvSpPr/>
              <p:nvPr/>
            </p:nvSpPr>
            <p:spPr>
              <a:xfrm rot="-8100000" flipV="1">
                <a:off x="27008348" y="9663689"/>
                <a:ext cx="120323" cy="120330"/>
              </a:xfrm>
              <a:custGeom>
                <a:avLst/>
                <a:gdLst>
                  <a:gd name="connsiteX0" fmla="*/ 68672 w 120323"/>
                  <a:gd name="connsiteY0" fmla="*/ 2913 h 120330"/>
                  <a:gd name="connsiteX1" fmla="*/ 8516 w 120323"/>
                  <a:gd name="connsiteY1" fmla="*/ 63073 h 120330"/>
                  <a:gd name="connsiteX2" fmla="*/ 68672 w 120323"/>
                  <a:gd name="connsiteY2" fmla="*/ 123243 h 120330"/>
                  <a:gd name="connsiteX3" fmla="*/ 128839 w 120323"/>
                  <a:gd name="connsiteY3" fmla="*/ 63073 h 120330"/>
                  <a:gd name="connsiteX4" fmla="*/ 68672 w 120323"/>
                  <a:gd name="connsiteY4" fmla="*/ 291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2" y="2913"/>
                    </a:moveTo>
                    <a:cubicBezTo>
                      <a:pt x="35456" y="2913"/>
                      <a:pt x="8516" y="29854"/>
                      <a:pt x="8516" y="63073"/>
                    </a:cubicBezTo>
                    <a:cubicBezTo>
                      <a:pt x="8516" y="96302"/>
                      <a:pt x="35456" y="123243"/>
                      <a:pt x="68672" y="123243"/>
                    </a:cubicBezTo>
                    <a:cubicBezTo>
                      <a:pt x="101899" y="123243"/>
                      <a:pt x="128839" y="96302"/>
                      <a:pt x="128839" y="63073"/>
                    </a:cubicBezTo>
                    <a:cubicBezTo>
                      <a:pt x="128839" y="29854"/>
                      <a:pt x="101899" y="2913"/>
                      <a:pt x="68672" y="291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51" name="Freeform 550">
                <a:extLst>
                  <a:ext uri="{FF2B5EF4-FFF2-40B4-BE49-F238E27FC236}">
                    <a16:creationId xmlns:a16="http://schemas.microsoft.com/office/drawing/2014/main" id="{23CE2DD1-258D-06A1-F62B-1789D51C1327}"/>
                  </a:ext>
                </a:extLst>
              </p:cNvPr>
              <p:cNvSpPr/>
              <p:nvPr/>
            </p:nvSpPr>
            <p:spPr>
              <a:xfrm rot="-8100000" flipV="1">
                <a:off x="26920470" y="9173615"/>
                <a:ext cx="120322" cy="120330"/>
              </a:xfrm>
              <a:custGeom>
                <a:avLst/>
                <a:gdLst>
                  <a:gd name="connsiteX0" fmla="*/ 68662 w 120322"/>
                  <a:gd name="connsiteY0" fmla="*/ 2705 h 120330"/>
                  <a:gd name="connsiteX1" fmla="*/ 8496 w 120322"/>
                  <a:gd name="connsiteY1" fmla="*/ 62865 h 120330"/>
                  <a:gd name="connsiteX2" fmla="*/ 68662 w 120322"/>
                  <a:gd name="connsiteY2" fmla="*/ 123036 h 120330"/>
                  <a:gd name="connsiteX3" fmla="*/ 128818 w 120322"/>
                  <a:gd name="connsiteY3" fmla="*/ 62865 h 120330"/>
                  <a:gd name="connsiteX4" fmla="*/ 68662 w 120322"/>
                  <a:gd name="connsiteY4" fmla="*/ 270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662" y="2705"/>
                    </a:moveTo>
                    <a:cubicBezTo>
                      <a:pt x="35435" y="2705"/>
                      <a:pt x="8496" y="29646"/>
                      <a:pt x="8496" y="62865"/>
                    </a:cubicBezTo>
                    <a:cubicBezTo>
                      <a:pt x="8496" y="96094"/>
                      <a:pt x="35435" y="123036"/>
                      <a:pt x="68662" y="123036"/>
                    </a:cubicBezTo>
                    <a:cubicBezTo>
                      <a:pt x="101879" y="123036"/>
                      <a:pt x="128818" y="96094"/>
                      <a:pt x="128818" y="62865"/>
                    </a:cubicBezTo>
                    <a:cubicBezTo>
                      <a:pt x="128818" y="29646"/>
                      <a:pt x="101879" y="2705"/>
                      <a:pt x="68662" y="2705"/>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52" name="Freeform 551">
                <a:extLst>
                  <a:ext uri="{FF2B5EF4-FFF2-40B4-BE49-F238E27FC236}">
                    <a16:creationId xmlns:a16="http://schemas.microsoft.com/office/drawing/2014/main" id="{D8AF5844-FBB5-6DCF-EDA3-8120E02709D3}"/>
                  </a:ext>
                </a:extLst>
              </p:cNvPr>
              <p:cNvSpPr/>
              <p:nvPr/>
            </p:nvSpPr>
            <p:spPr>
              <a:xfrm rot="-8100000" flipV="1">
                <a:off x="26979333" y="7321093"/>
                <a:ext cx="120312" cy="120320"/>
              </a:xfrm>
              <a:custGeom>
                <a:avLst/>
                <a:gdLst>
                  <a:gd name="connsiteX0" fmla="*/ 68665 w 120312"/>
                  <a:gd name="connsiteY0" fmla="*/ 1920 h 120320"/>
                  <a:gd name="connsiteX1" fmla="*/ 8509 w 120312"/>
                  <a:gd name="connsiteY1" fmla="*/ 62080 h 120320"/>
                  <a:gd name="connsiteX2" fmla="*/ 68665 w 120312"/>
                  <a:gd name="connsiteY2" fmla="*/ 122240 h 120320"/>
                  <a:gd name="connsiteX3" fmla="*/ 128822 w 120312"/>
                  <a:gd name="connsiteY3" fmla="*/ 62080 h 120320"/>
                  <a:gd name="connsiteX4" fmla="*/ 68665 w 120312"/>
                  <a:gd name="connsiteY4" fmla="*/ 192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65" y="1920"/>
                    </a:moveTo>
                    <a:cubicBezTo>
                      <a:pt x="35438" y="1920"/>
                      <a:pt x="8509" y="28851"/>
                      <a:pt x="8509" y="62080"/>
                    </a:cubicBezTo>
                    <a:cubicBezTo>
                      <a:pt x="8509" y="95309"/>
                      <a:pt x="35438" y="122240"/>
                      <a:pt x="68665" y="122240"/>
                    </a:cubicBezTo>
                    <a:cubicBezTo>
                      <a:pt x="101893" y="122240"/>
                      <a:pt x="128822" y="95309"/>
                      <a:pt x="128822" y="62080"/>
                    </a:cubicBezTo>
                    <a:cubicBezTo>
                      <a:pt x="128822" y="28851"/>
                      <a:pt x="101893" y="1920"/>
                      <a:pt x="68665" y="1920"/>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53" name="Freeform 552">
                <a:extLst>
                  <a:ext uri="{FF2B5EF4-FFF2-40B4-BE49-F238E27FC236}">
                    <a16:creationId xmlns:a16="http://schemas.microsoft.com/office/drawing/2014/main" id="{3AB7857D-997F-CB79-8EBC-2377EFEE2FF0}"/>
                  </a:ext>
                </a:extLst>
              </p:cNvPr>
              <p:cNvSpPr/>
              <p:nvPr/>
            </p:nvSpPr>
            <p:spPr>
              <a:xfrm rot="-8100000" flipV="1">
                <a:off x="26964265" y="8366434"/>
                <a:ext cx="120323" cy="120320"/>
              </a:xfrm>
              <a:custGeom>
                <a:avLst/>
                <a:gdLst>
                  <a:gd name="connsiteX0" fmla="*/ 68672 w 120323"/>
                  <a:gd name="connsiteY0" fmla="*/ 2363 h 120320"/>
                  <a:gd name="connsiteX1" fmla="*/ 8506 w 120323"/>
                  <a:gd name="connsiteY1" fmla="*/ 62523 h 120320"/>
                  <a:gd name="connsiteX2" fmla="*/ 68672 w 120323"/>
                  <a:gd name="connsiteY2" fmla="*/ 122683 h 120320"/>
                  <a:gd name="connsiteX3" fmla="*/ 128829 w 120323"/>
                  <a:gd name="connsiteY3" fmla="*/ 62523 h 120320"/>
                  <a:gd name="connsiteX4" fmla="*/ 68672 w 120323"/>
                  <a:gd name="connsiteY4" fmla="*/ 236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72" y="2363"/>
                    </a:moveTo>
                    <a:cubicBezTo>
                      <a:pt x="35445" y="2363"/>
                      <a:pt x="8506" y="29294"/>
                      <a:pt x="8506" y="62523"/>
                    </a:cubicBezTo>
                    <a:cubicBezTo>
                      <a:pt x="8506" y="95752"/>
                      <a:pt x="35445" y="122683"/>
                      <a:pt x="68672" y="122683"/>
                    </a:cubicBezTo>
                    <a:cubicBezTo>
                      <a:pt x="101889" y="122683"/>
                      <a:pt x="128829" y="95752"/>
                      <a:pt x="128829" y="62523"/>
                    </a:cubicBezTo>
                    <a:cubicBezTo>
                      <a:pt x="128829" y="29294"/>
                      <a:pt x="101889" y="2363"/>
                      <a:pt x="68672" y="236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54" name="Freeform 553">
                <a:extLst>
                  <a:ext uri="{FF2B5EF4-FFF2-40B4-BE49-F238E27FC236}">
                    <a16:creationId xmlns:a16="http://schemas.microsoft.com/office/drawing/2014/main" id="{F6786435-CEDB-36BD-FA93-295A208F890A}"/>
                  </a:ext>
                </a:extLst>
              </p:cNvPr>
              <p:cNvSpPr/>
              <p:nvPr/>
            </p:nvSpPr>
            <p:spPr>
              <a:xfrm rot="-8100000" flipV="1">
                <a:off x="26964318" y="8672257"/>
                <a:ext cx="120323" cy="120330"/>
              </a:xfrm>
              <a:custGeom>
                <a:avLst/>
                <a:gdLst>
                  <a:gd name="connsiteX0" fmla="*/ 68673 w 120323"/>
                  <a:gd name="connsiteY0" fmla="*/ 2493 h 120330"/>
                  <a:gd name="connsiteX1" fmla="*/ 8506 w 120323"/>
                  <a:gd name="connsiteY1" fmla="*/ 62653 h 120330"/>
                  <a:gd name="connsiteX2" fmla="*/ 68673 w 120323"/>
                  <a:gd name="connsiteY2" fmla="*/ 122823 h 120330"/>
                  <a:gd name="connsiteX3" fmla="*/ 128829 w 120323"/>
                  <a:gd name="connsiteY3" fmla="*/ 62653 h 120330"/>
                  <a:gd name="connsiteX4" fmla="*/ 68673 w 120323"/>
                  <a:gd name="connsiteY4" fmla="*/ 249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673" y="2493"/>
                    </a:moveTo>
                    <a:cubicBezTo>
                      <a:pt x="35445" y="2493"/>
                      <a:pt x="8506" y="29434"/>
                      <a:pt x="8506" y="62653"/>
                    </a:cubicBezTo>
                    <a:cubicBezTo>
                      <a:pt x="8506" y="95882"/>
                      <a:pt x="35445" y="122823"/>
                      <a:pt x="68673" y="122823"/>
                    </a:cubicBezTo>
                    <a:cubicBezTo>
                      <a:pt x="101889" y="122823"/>
                      <a:pt x="128829" y="95882"/>
                      <a:pt x="128829" y="62653"/>
                    </a:cubicBezTo>
                    <a:cubicBezTo>
                      <a:pt x="128829" y="29434"/>
                      <a:pt x="101889" y="2493"/>
                      <a:pt x="68673" y="2493"/>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55" name="Freeform 554">
                <a:extLst>
                  <a:ext uri="{FF2B5EF4-FFF2-40B4-BE49-F238E27FC236}">
                    <a16:creationId xmlns:a16="http://schemas.microsoft.com/office/drawing/2014/main" id="{141A67E5-B562-347D-CA80-52FE91DFCCA6}"/>
                  </a:ext>
                </a:extLst>
              </p:cNvPr>
              <p:cNvSpPr/>
              <p:nvPr/>
            </p:nvSpPr>
            <p:spPr>
              <a:xfrm rot="-8100000" flipV="1">
                <a:off x="26934245" y="9542117"/>
                <a:ext cx="120323" cy="120320"/>
              </a:xfrm>
              <a:custGeom>
                <a:avLst/>
                <a:gdLst>
                  <a:gd name="connsiteX0" fmla="*/ 68655 w 120323"/>
                  <a:gd name="connsiteY0" fmla="*/ 2861 h 120320"/>
                  <a:gd name="connsiteX1" fmla="*/ 8499 w 120323"/>
                  <a:gd name="connsiteY1" fmla="*/ 63021 h 120320"/>
                  <a:gd name="connsiteX2" fmla="*/ 68655 w 120323"/>
                  <a:gd name="connsiteY2" fmla="*/ 123181 h 120320"/>
                  <a:gd name="connsiteX3" fmla="*/ 128822 w 120323"/>
                  <a:gd name="connsiteY3" fmla="*/ 63021 h 120320"/>
                  <a:gd name="connsiteX4" fmla="*/ 68655 w 120323"/>
                  <a:gd name="connsiteY4" fmla="*/ 286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55" y="2861"/>
                    </a:moveTo>
                    <a:cubicBezTo>
                      <a:pt x="35438" y="2861"/>
                      <a:pt x="8499" y="29792"/>
                      <a:pt x="8499" y="63021"/>
                    </a:cubicBezTo>
                    <a:cubicBezTo>
                      <a:pt x="8499" y="96250"/>
                      <a:pt x="35438" y="123181"/>
                      <a:pt x="68655" y="123181"/>
                    </a:cubicBezTo>
                    <a:cubicBezTo>
                      <a:pt x="101882" y="123181"/>
                      <a:pt x="128822" y="96250"/>
                      <a:pt x="128822" y="63021"/>
                    </a:cubicBezTo>
                    <a:cubicBezTo>
                      <a:pt x="128822" y="29792"/>
                      <a:pt x="101882" y="2861"/>
                      <a:pt x="68655" y="2861"/>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56" name="Freeform 555">
                <a:extLst>
                  <a:ext uri="{FF2B5EF4-FFF2-40B4-BE49-F238E27FC236}">
                    <a16:creationId xmlns:a16="http://schemas.microsoft.com/office/drawing/2014/main" id="{3DAB9657-BC57-BFF2-F017-E26C2C4D5E80}"/>
                  </a:ext>
                </a:extLst>
              </p:cNvPr>
              <p:cNvSpPr/>
              <p:nvPr/>
            </p:nvSpPr>
            <p:spPr>
              <a:xfrm rot="-8100000" flipV="1">
                <a:off x="27038362" y="8274935"/>
                <a:ext cx="120323" cy="120320"/>
              </a:xfrm>
              <a:custGeom>
                <a:avLst/>
                <a:gdLst>
                  <a:gd name="connsiteX0" fmla="*/ 68690 w 120323"/>
                  <a:gd name="connsiteY0" fmla="*/ 2324 h 120320"/>
                  <a:gd name="connsiteX1" fmla="*/ 8523 w 120323"/>
                  <a:gd name="connsiteY1" fmla="*/ 62484 h 120320"/>
                  <a:gd name="connsiteX2" fmla="*/ 68690 w 120323"/>
                  <a:gd name="connsiteY2" fmla="*/ 122644 h 120320"/>
                  <a:gd name="connsiteX3" fmla="*/ 128846 w 120323"/>
                  <a:gd name="connsiteY3" fmla="*/ 62484 h 120320"/>
                  <a:gd name="connsiteX4" fmla="*/ 68690 w 120323"/>
                  <a:gd name="connsiteY4" fmla="*/ 232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690" y="2324"/>
                    </a:moveTo>
                    <a:cubicBezTo>
                      <a:pt x="35463" y="2324"/>
                      <a:pt x="8523" y="29255"/>
                      <a:pt x="8523" y="62484"/>
                    </a:cubicBezTo>
                    <a:cubicBezTo>
                      <a:pt x="8523" y="95713"/>
                      <a:pt x="35463" y="122644"/>
                      <a:pt x="68690" y="122644"/>
                    </a:cubicBezTo>
                    <a:cubicBezTo>
                      <a:pt x="101906" y="122644"/>
                      <a:pt x="128846" y="95713"/>
                      <a:pt x="128846" y="62484"/>
                    </a:cubicBezTo>
                    <a:cubicBezTo>
                      <a:pt x="128846" y="29255"/>
                      <a:pt x="101906" y="2324"/>
                      <a:pt x="68690" y="232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57" name="Freeform 556">
                <a:extLst>
                  <a:ext uri="{FF2B5EF4-FFF2-40B4-BE49-F238E27FC236}">
                    <a16:creationId xmlns:a16="http://schemas.microsoft.com/office/drawing/2014/main" id="{D49A9669-F741-8B2F-B746-B6D529467030}"/>
                  </a:ext>
                </a:extLst>
              </p:cNvPr>
              <p:cNvSpPr/>
              <p:nvPr/>
            </p:nvSpPr>
            <p:spPr>
              <a:xfrm rot="-8100000" flipV="1">
                <a:off x="26949436" y="8157114"/>
                <a:ext cx="120312" cy="120320"/>
              </a:xfrm>
              <a:custGeom>
                <a:avLst/>
                <a:gdLst>
                  <a:gd name="connsiteX0" fmla="*/ 68659 w 120312"/>
                  <a:gd name="connsiteY0" fmla="*/ 2274 h 120320"/>
                  <a:gd name="connsiteX1" fmla="*/ 8502 w 120312"/>
                  <a:gd name="connsiteY1" fmla="*/ 62434 h 120320"/>
                  <a:gd name="connsiteX2" fmla="*/ 68659 w 120312"/>
                  <a:gd name="connsiteY2" fmla="*/ 122594 h 120320"/>
                  <a:gd name="connsiteX3" fmla="*/ 128815 w 120312"/>
                  <a:gd name="connsiteY3" fmla="*/ 62434 h 120320"/>
                  <a:gd name="connsiteX4" fmla="*/ 68659 w 120312"/>
                  <a:gd name="connsiteY4" fmla="*/ 227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659" y="2274"/>
                    </a:moveTo>
                    <a:cubicBezTo>
                      <a:pt x="35431" y="2274"/>
                      <a:pt x="8502" y="29205"/>
                      <a:pt x="8502" y="62434"/>
                    </a:cubicBezTo>
                    <a:cubicBezTo>
                      <a:pt x="8502" y="95664"/>
                      <a:pt x="35431" y="122594"/>
                      <a:pt x="68659" y="122594"/>
                    </a:cubicBezTo>
                    <a:cubicBezTo>
                      <a:pt x="101886" y="122594"/>
                      <a:pt x="128815" y="95664"/>
                      <a:pt x="128815" y="62434"/>
                    </a:cubicBezTo>
                    <a:cubicBezTo>
                      <a:pt x="128815" y="29205"/>
                      <a:pt x="101886" y="2274"/>
                      <a:pt x="68659" y="2274"/>
                    </a:cubicBezTo>
                  </a:path>
                </a:pathLst>
              </a:custGeom>
              <a:solidFill>
                <a:srgbClr val="FF84BF"/>
              </a:solidFill>
              <a:ln w="18205" cap="flat">
                <a:solidFill>
                  <a:srgbClr val="000000"/>
                </a:solidFill>
                <a:prstDash val="solid"/>
                <a:miter/>
              </a:ln>
            </p:spPr>
            <p:txBody>
              <a:bodyPr rtlCol="0" anchor="ctr"/>
              <a:lstStyle/>
              <a:p>
                <a:endParaRPr lang="en-CH" sz="4000"/>
              </a:p>
            </p:txBody>
          </p:sp>
          <p:sp>
            <p:nvSpPr>
              <p:cNvPr id="558" name="Freeform 557">
                <a:extLst>
                  <a:ext uri="{FF2B5EF4-FFF2-40B4-BE49-F238E27FC236}">
                    <a16:creationId xmlns:a16="http://schemas.microsoft.com/office/drawing/2014/main" id="{3E5A95D8-5F20-1658-EB81-FA78A9985183}"/>
                  </a:ext>
                </a:extLst>
              </p:cNvPr>
              <p:cNvSpPr/>
              <p:nvPr/>
            </p:nvSpPr>
            <p:spPr>
              <a:xfrm flipV="1">
                <a:off x="27768941" y="9148553"/>
                <a:ext cx="744470" cy="3047"/>
              </a:xfrm>
              <a:custGeom>
                <a:avLst/>
                <a:gdLst>
                  <a:gd name="connsiteX0" fmla="*/ 9197 w 744470"/>
                  <a:gd name="connsiteY0" fmla="*/ 2758 h 3047"/>
                  <a:gd name="connsiteX1" fmla="*/ 753668 w 744470"/>
                  <a:gd name="connsiteY1" fmla="*/ 2758 h 3047"/>
                </a:gdLst>
                <a:ahLst/>
                <a:cxnLst>
                  <a:cxn ang="0">
                    <a:pos x="connsiteX0" y="connsiteY0"/>
                  </a:cxn>
                  <a:cxn ang="0">
                    <a:pos x="connsiteX1" y="connsiteY1"/>
                  </a:cxn>
                </a:cxnLst>
                <a:rect l="l" t="t" r="r" b="b"/>
                <a:pathLst>
                  <a:path w="744470" h="3047">
                    <a:moveTo>
                      <a:pt x="9197" y="2758"/>
                    </a:moveTo>
                    <a:lnTo>
                      <a:pt x="753668" y="2758"/>
                    </a:lnTo>
                  </a:path>
                </a:pathLst>
              </a:custGeom>
              <a:noFill/>
              <a:ln w="18277" cap="flat">
                <a:solidFill>
                  <a:srgbClr val="000000"/>
                </a:solidFill>
                <a:prstDash val="solid"/>
                <a:miter/>
              </a:ln>
            </p:spPr>
            <p:txBody>
              <a:bodyPr rtlCol="0" anchor="ctr"/>
              <a:lstStyle/>
              <a:p>
                <a:endParaRPr lang="en-CH" sz="4000"/>
              </a:p>
            </p:txBody>
          </p:sp>
          <p:sp>
            <p:nvSpPr>
              <p:cNvPr id="559" name="Freeform 558">
                <a:extLst>
                  <a:ext uri="{FF2B5EF4-FFF2-40B4-BE49-F238E27FC236}">
                    <a16:creationId xmlns:a16="http://schemas.microsoft.com/office/drawing/2014/main" id="{1F5D2E23-C0C1-6C01-C23E-A4DA0264DF07}"/>
                  </a:ext>
                </a:extLst>
              </p:cNvPr>
              <p:cNvSpPr/>
              <p:nvPr/>
            </p:nvSpPr>
            <p:spPr>
              <a:xfrm flipV="1">
                <a:off x="27955685" y="8853998"/>
                <a:ext cx="370981" cy="467516"/>
              </a:xfrm>
              <a:custGeom>
                <a:avLst/>
                <a:gdLst>
                  <a:gd name="connsiteX0" fmla="*/ 9197 w 370981"/>
                  <a:gd name="connsiteY0" fmla="*/ 470260 h 467516"/>
                  <a:gd name="connsiteX1" fmla="*/ 380179 w 370981"/>
                  <a:gd name="connsiteY1" fmla="*/ 470260 h 467516"/>
                  <a:gd name="connsiteX2" fmla="*/ 194688 w 370981"/>
                  <a:gd name="connsiteY2" fmla="*/ 470260 h 467516"/>
                  <a:gd name="connsiteX3" fmla="*/ 194688 w 370981"/>
                  <a:gd name="connsiteY3" fmla="*/ 2743 h 467516"/>
                  <a:gd name="connsiteX4" fmla="*/ 9197 w 370981"/>
                  <a:gd name="connsiteY4" fmla="*/ 2743 h 467516"/>
                  <a:gd name="connsiteX5" fmla="*/ 380179 w 370981"/>
                  <a:gd name="connsiteY5" fmla="*/ 2743 h 467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981" h="467516">
                    <a:moveTo>
                      <a:pt x="9197" y="470260"/>
                    </a:moveTo>
                    <a:lnTo>
                      <a:pt x="380179" y="470260"/>
                    </a:lnTo>
                    <a:moveTo>
                      <a:pt x="194688" y="470260"/>
                    </a:moveTo>
                    <a:lnTo>
                      <a:pt x="194688" y="2743"/>
                    </a:lnTo>
                    <a:moveTo>
                      <a:pt x="9197" y="2743"/>
                    </a:moveTo>
                    <a:lnTo>
                      <a:pt x="380179" y="2743"/>
                    </a:lnTo>
                  </a:path>
                </a:pathLst>
              </a:custGeom>
              <a:noFill/>
              <a:ln w="18277" cap="rnd">
                <a:solidFill>
                  <a:srgbClr val="000000"/>
                </a:solidFill>
                <a:prstDash val="solid"/>
                <a:miter/>
              </a:ln>
            </p:spPr>
            <p:txBody>
              <a:bodyPr rtlCol="0" anchor="ctr"/>
              <a:lstStyle/>
              <a:p>
                <a:endParaRPr lang="en-CH" sz="4000"/>
              </a:p>
            </p:txBody>
          </p:sp>
          <p:sp>
            <p:nvSpPr>
              <p:cNvPr id="560" name="Freeform 559">
                <a:extLst>
                  <a:ext uri="{FF2B5EF4-FFF2-40B4-BE49-F238E27FC236}">
                    <a16:creationId xmlns:a16="http://schemas.microsoft.com/office/drawing/2014/main" id="{DDEEBA94-BE09-B806-FEC0-3610B0436812}"/>
                  </a:ext>
                </a:extLst>
              </p:cNvPr>
              <p:cNvSpPr/>
              <p:nvPr/>
            </p:nvSpPr>
            <p:spPr>
              <a:xfrm rot="-8100000" flipV="1">
                <a:off x="28393127" y="9273884"/>
                <a:ext cx="120323" cy="120330"/>
              </a:xfrm>
              <a:custGeom>
                <a:avLst/>
                <a:gdLst>
                  <a:gd name="connsiteX0" fmla="*/ 69005 w 120323"/>
                  <a:gd name="connsiteY0" fmla="*/ 2747 h 120330"/>
                  <a:gd name="connsiteX1" fmla="*/ 8838 w 120323"/>
                  <a:gd name="connsiteY1" fmla="*/ 62918 h 120330"/>
                  <a:gd name="connsiteX2" fmla="*/ 69005 w 120323"/>
                  <a:gd name="connsiteY2" fmla="*/ 123078 h 120330"/>
                  <a:gd name="connsiteX3" fmla="*/ 129161 w 120323"/>
                  <a:gd name="connsiteY3" fmla="*/ 62918 h 120330"/>
                  <a:gd name="connsiteX4" fmla="*/ 69005 w 120323"/>
                  <a:gd name="connsiteY4" fmla="*/ 274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9005" y="2747"/>
                    </a:moveTo>
                    <a:cubicBezTo>
                      <a:pt x="35777" y="2747"/>
                      <a:pt x="8838" y="29689"/>
                      <a:pt x="8838" y="62918"/>
                    </a:cubicBezTo>
                    <a:cubicBezTo>
                      <a:pt x="8838" y="96137"/>
                      <a:pt x="35777" y="123078"/>
                      <a:pt x="69005" y="123078"/>
                    </a:cubicBezTo>
                    <a:cubicBezTo>
                      <a:pt x="102221" y="123078"/>
                      <a:pt x="129161" y="96137"/>
                      <a:pt x="129161" y="62918"/>
                    </a:cubicBezTo>
                    <a:cubicBezTo>
                      <a:pt x="129161" y="29689"/>
                      <a:pt x="102221" y="2747"/>
                      <a:pt x="69005" y="274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61" name="Freeform 560">
                <a:extLst>
                  <a:ext uri="{FF2B5EF4-FFF2-40B4-BE49-F238E27FC236}">
                    <a16:creationId xmlns:a16="http://schemas.microsoft.com/office/drawing/2014/main" id="{97FF490A-C4CC-D63E-404E-5DBD8FF2AECD}"/>
                  </a:ext>
                </a:extLst>
              </p:cNvPr>
              <p:cNvSpPr/>
              <p:nvPr/>
            </p:nvSpPr>
            <p:spPr>
              <a:xfrm rot="-8100000" flipV="1">
                <a:off x="27910638" y="9211216"/>
                <a:ext cx="120323" cy="120330"/>
              </a:xfrm>
              <a:custGeom>
                <a:avLst/>
                <a:gdLst>
                  <a:gd name="connsiteX0" fmla="*/ 68893 w 120323"/>
                  <a:gd name="connsiteY0" fmla="*/ 2721 h 120330"/>
                  <a:gd name="connsiteX1" fmla="*/ 8726 w 120323"/>
                  <a:gd name="connsiteY1" fmla="*/ 62881 h 120330"/>
                  <a:gd name="connsiteX2" fmla="*/ 68893 w 120323"/>
                  <a:gd name="connsiteY2" fmla="*/ 123052 h 120330"/>
                  <a:gd name="connsiteX3" fmla="*/ 129049 w 120323"/>
                  <a:gd name="connsiteY3" fmla="*/ 62881 h 120330"/>
                  <a:gd name="connsiteX4" fmla="*/ 68893 w 120323"/>
                  <a:gd name="connsiteY4" fmla="*/ 272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893" y="2721"/>
                    </a:moveTo>
                    <a:cubicBezTo>
                      <a:pt x="35665" y="2721"/>
                      <a:pt x="8726" y="29662"/>
                      <a:pt x="8726" y="62881"/>
                    </a:cubicBezTo>
                    <a:cubicBezTo>
                      <a:pt x="8726" y="96110"/>
                      <a:pt x="35665" y="123052"/>
                      <a:pt x="68893" y="123052"/>
                    </a:cubicBezTo>
                    <a:cubicBezTo>
                      <a:pt x="102109" y="123052"/>
                      <a:pt x="129049" y="96110"/>
                      <a:pt x="129049" y="62881"/>
                    </a:cubicBezTo>
                    <a:cubicBezTo>
                      <a:pt x="129049" y="29662"/>
                      <a:pt x="102109" y="2721"/>
                      <a:pt x="68893" y="272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62" name="Freeform 561">
                <a:extLst>
                  <a:ext uri="{FF2B5EF4-FFF2-40B4-BE49-F238E27FC236}">
                    <a16:creationId xmlns:a16="http://schemas.microsoft.com/office/drawing/2014/main" id="{3C524430-CE77-77D4-78A3-71C1900A5580}"/>
                  </a:ext>
                </a:extLst>
              </p:cNvPr>
              <p:cNvSpPr/>
              <p:nvPr/>
            </p:nvSpPr>
            <p:spPr>
              <a:xfrm rot="-8099977" flipV="1">
                <a:off x="28067236" y="9374148"/>
                <a:ext cx="120323" cy="120330"/>
              </a:xfrm>
              <a:custGeom>
                <a:avLst/>
                <a:gdLst>
                  <a:gd name="connsiteX0" fmla="*/ 68918 w 120323"/>
                  <a:gd name="connsiteY0" fmla="*/ 2790 h 120330"/>
                  <a:gd name="connsiteX1" fmla="*/ 8762 w 120323"/>
                  <a:gd name="connsiteY1" fmla="*/ 62961 h 120330"/>
                  <a:gd name="connsiteX2" fmla="*/ 68918 w 120323"/>
                  <a:gd name="connsiteY2" fmla="*/ 123121 h 120330"/>
                  <a:gd name="connsiteX3" fmla="*/ 129085 w 120323"/>
                  <a:gd name="connsiteY3" fmla="*/ 62961 h 120330"/>
                  <a:gd name="connsiteX4" fmla="*/ 68918 w 120323"/>
                  <a:gd name="connsiteY4" fmla="*/ 279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18" y="2790"/>
                    </a:moveTo>
                    <a:cubicBezTo>
                      <a:pt x="35702" y="2790"/>
                      <a:pt x="8762" y="29731"/>
                      <a:pt x="8762" y="62961"/>
                    </a:cubicBezTo>
                    <a:cubicBezTo>
                      <a:pt x="8762" y="96190"/>
                      <a:pt x="35691" y="123121"/>
                      <a:pt x="68918" y="123121"/>
                    </a:cubicBezTo>
                    <a:cubicBezTo>
                      <a:pt x="102146" y="123121"/>
                      <a:pt x="129085" y="96190"/>
                      <a:pt x="129085" y="62961"/>
                    </a:cubicBezTo>
                    <a:cubicBezTo>
                      <a:pt x="129085" y="29731"/>
                      <a:pt x="102146" y="2800"/>
                      <a:pt x="68918" y="279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63" name="Freeform 562">
                <a:extLst>
                  <a:ext uri="{FF2B5EF4-FFF2-40B4-BE49-F238E27FC236}">
                    <a16:creationId xmlns:a16="http://schemas.microsoft.com/office/drawing/2014/main" id="{0D487732-026D-AD11-5B28-D3EE9A15F4CC}"/>
                  </a:ext>
                </a:extLst>
              </p:cNvPr>
              <p:cNvSpPr/>
              <p:nvPr/>
            </p:nvSpPr>
            <p:spPr>
              <a:xfrm rot="-8100000" flipV="1">
                <a:off x="28096029" y="9369149"/>
                <a:ext cx="120323" cy="120320"/>
              </a:xfrm>
              <a:custGeom>
                <a:avLst/>
                <a:gdLst>
                  <a:gd name="connsiteX0" fmla="*/ 68936 w 120323"/>
                  <a:gd name="connsiteY0" fmla="*/ 2788 h 120320"/>
                  <a:gd name="connsiteX1" fmla="*/ 8769 w 120323"/>
                  <a:gd name="connsiteY1" fmla="*/ 62948 h 120320"/>
                  <a:gd name="connsiteX2" fmla="*/ 68936 w 120323"/>
                  <a:gd name="connsiteY2" fmla="*/ 123108 h 120320"/>
                  <a:gd name="connsiteX3" fmla="*/ 129092 w 120323"/>
                  <a:gd name="connsiteY3" fmla="*/ 62948 h 120320"/>
                  <a:gd name="connsiteX4" fmla="*/ 68936 w 120323"/>
                  <a:gd name="connsiteY4" fmla="*/ 278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36" y="2788"/>
                    </a:moveTo>
                    <a:cubicBezTo>
                      <a:pt x="35708" y="2788"/>
                      <a:pt x="8769" y="29718"/>
                      <a:pt x="8769" y="62948"/>
                    </a:cubicBezTo>
                    <a:cubicBezTo>
                      <a:pt x="8769" y="96177"/>
                      <a:pt x="35708" y="123108"/>
                      <a:pt x="68936" y="123108"/>
                    </a:cubicBezTo>
                    <a:cubicBezTo>
                      <a:pt x="102152" y="123108"/>
                      <a:pt x="129092" y="96177"/>
                      <a:pt x="129092" y="62948"/>
                    </a:cubicBezTo>
                    <a:cubicBezTo>
                      <a:pt x="129092" y="29718"/>
                      <a:pt x="102152" y="2788"/>
                      <a:pt x="68936" y="2788"/>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64" name="Freeform 563">
                <a:extLst>
                  <a:ext uri="{FF2B5EF4-FFF2-40B4-BE49-F238E27FC236}">
                    <a16:creationId xmlns:a16="http://schemas.microsoft.com/office/drawing/2014/main" id="{BC02758F-AA7B-F85A-283C-6D76FD2A9933}"/>
                  </a:ext>
                </a:extLst>
              </p:cNvPr>
              <p:cNvSpPr/>
              <p:nvPr/>
            </p:nvSpPr>
            <p:spPr>
              <a:xfrm rot="-8099977" flipV="1">
                <a:off x="27967139" y="9182382"/>
                <a:ext cx="120323" cy="120330"/>
              </a:xfrm>
              <a:custGeom>
                <a:avLst/>
                <a:gdLst>
                  <a:gd name="connsiteX0" fmla="*/ 68906 w 120323"/>
                  <a:gd name="connsiteY0" fmla="*/ 2709 h 120330"/>
                  <a:gd name="connsiteX1" fmla="*/ 8739 w 120323"/>
                  <a:gd name="connsiteY1" fmla="*/ 62879 h 120330"/>
                  <a:gd name="connsiteX2" fmla="*/ 68906 w 120323"/>
                  <a:gd name="connsiteY2" fmla="*/ 123039 h 120330"/>
                  <a:gd name="connsiteX3" fmla="*/ 129062 w 120323"/>
                  <a:gd name="connsiteY3" fmla="*/ 62879 h 120330"/>
                  <a:gd name="connsiteX4" fmla="*/ 68906 w 120323"/>
                  <a:gd name="connsiteY4" fmla="*/ 270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06" y="2709"/>
                    </a:moveTo>
                    <a:cubicBezTo>
                      <a:pt x="35679" y="2709"/>
                      <a:pt x="8739" y="29650"/>
                      <a:pt x="8739" y="62879"/>
                    </a:cubicBezTo>
                    <a:cubicBezTo>
                      <a:pt x="8739" y="96108"/>
                      <a:pt x="35679" y="123039"/>
                      <a:pt x="68906" y="123039"/>
                    </a:cubicBezTo>
                    <a:cubicBezTo>
                      <a:pt x="102123" y="123039"/>
                      <a:pt x="129062" y="96108"/>
                      <a:pt x="129062" y="62879"/>
                    </a:cubicBezTo>
                    <a:cubicBezTo>
                      <a:pt x="129062" y="29650"/>
                      <a:pt x="102123" y="2719"/>
                      <a:pt x="68906" y="2709"/>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65" name="Freeform 564">
                <a:extLst>
                  <a:ext uri="{FF2B5EF4-FFF2-40B4-BE49-F238E27FC236}">
                    <a16:creationId xmlns:a16="http://schemas.microsoft.com/office/drawing/2014/main" id="{38D5CA9A-3A5F-70D6-3E75-E4F2ECCFF23F}"/>
                  </a:ext>
                </a:extLst>
              </p:cNvPr>
              <p:cNvSpPr/>
              <p:nvPr/>
            </p:nvSpPr>
            <p:spPr>
              <a:xfrm rot="-8100023" flipV="1">
                <a:off x="27881832" y="9258851"/>
                <a:ext cx="120323" cy="120320"/>
              </a:xfrm>
              <a:custGeom>
                <a:avLst/>
                <a:gdLst>
                  <a:gd name="connsiteX0" fmla="*/ 68875 w 120323"/>
                  <a:gd name="connsiteY0" fmla="*/ 2741 h 120320"/>
                  <a:gd name="connsiteX1" fmla="*/ 8719 w 120323"/>
                  <a:gd name="connsiteY1" fmla="*/ 62901 h 120320"/>
                  <a:gd name="connsiteX2" fmla="*/ 68875 w 120323"/>
                  <a:gd name="connsiteY2" fmla="*/ 123061 h 120320"/>
                  <a:gd name="connsiteX3" fmla="*/ 129042 w 120323"/>
                  <a:gd name="connsiteY3" fmla="*/ 62901 h 120320"/>
                  <a:gd name="connsiteX4" fmla="*/ 68875 w 120323"/>
                  <a:gd name="connsiteY4" fmla="*/ 274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875" y="2741"/>
                    </a:moveTo>
                    <a:cubicBezTo>
                      <a:pt x="35659" y="2741"/>
                      <a:pt x="8719" y="29672"/>
                      <a:pt x="8719" y="62901"/>
                    </a:cubicBezTo>
                    <a:cubicBezTo>
                      <a:pt x="8719" y="96130"/>
                      <a:pt x="35659" y="123061"/>
                      <a:pt x="68875" y="123061"/>
                    </a:cubicBezTo>
                    <a:cubicBezTo>
                      <a:pt x="102102" y="123061"/>
                      <a:pt x="129042" y="96130"/>
                      <a:pt x="129042" y="62901"/>
                    </a:cubicBezTo>
                    <a:cubicBezTo>
                      <a:pt x="129042" y="29672"/>
                      <a:pt x="102102" y="2741"/>
                      <a:pt x="68875" y="274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66" name="Freeform 565">
                <a:extLst>
                  <a:ext uri="{FF2B5EF4-FFF2-40B4-BE49-F238E27FC236}">
                    <a16:creationId xmlns:a16="http://schemas.microsoft.com/office/drawing/2014/main" id="{AB287273-8F26-1CD2-2807-77198E9263F7}"/>
                  </a:ext>
                </a:extLst>
              </p:cNvPr>
              <p:cNvSpPr/>
              <p:nvPr/>
            </p:nvSpPr>
            <p:spPr>
              <a:xfrm rot="-8100000" flipV="1">
                <a:off x="28053429" y="8768772"/>
                <a:ext cx="120322" cy="120320"/>
              </a:xfrm>
              <a:custGeom>
                <a:avLst/>
                <a:gdLst>
                  <a:gd name="connsiteX0" fmla="*/ 68915 w 120322"/>
                  <a:gd name="connsiteY0" fmla="*/ 2533 h 120320"/>
                  <a:gd name="connsiteX1" fmla="*/ 8759 w 120322"/>
                  <a:gd name="connsiteY1" fmla="*/ 62693 h 120320"/>
                  <a:gd name="connsiteX2" fmla="*/ 68915 w 120322"/>
                  <a:gd name="connsiteY2" fmla="*/ 122854 h 120320"/>
                  <a:gd name="connsiteX3" fmla="*/ 129082 w 120322"/>
                  <a:gd name="connsiteY3" fmla="*/ 62693 h 120320"/>
                  <a:gd name="connsiteX4" fmla="*/ 68915 w 120322"/>
                  <a:gd name="connsiteY4" fmla="*/ 253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915" y="2533"/>
                    </a:moveTo>
                    <a:cubicBezTo>
                      <a:pt x="35698" y="2533"/>
                      <a:pt x="8759" y="29464"/>
                      <a:pt x="8759" y="62693"/>
                    </a:cubicBezTo>
                    <a:cubicBezTo>
                      <a:pt x="8759" y="95923"/>
                      <a:pt x="35698" y="122854"/>
                      <a:pt x="68915" y="122854"/>
                    </a:cubicBezTo>
                    <a:cubicBezTo>
                      <a:pt x="102142" y="122854"/>
                      <a:pt x="129082" y="95923"/>
                      <a:pt x="129082" y="62693"/>
                    </a:cubicBezTo>
                    <a:cubicBezTo>
                      <a:pt x="129082" y="29464"/>
                      <a:pt x="102142" y="2533"/>
                      <a:pt x="68915" y="253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67" name="Freeform 566">
                <a:extLst>
                  <a:ext uri="{FF2B5EF4-FFF2-40B4-BE49-F238E27FC236}">
                    <a16:creationId xmlns:a16="http://schemas.microsoft.com/office/drawing/2014/main" id="{3F0E1636-1783-672A-CC59-A66AD923DB81}"/>
                  </a:ext>
                </a:extLst>
              </p:cNvPr>
              <p:cNvSpPr/>
              <p:nvPr/>
            </p:nvSpPr>
            <p:spPr>
              <a:xfrm rot="-8100023" flipV="1">
                <a:off x="28039785" y="8444144"/>
                <a:ext cx="120323" cy="120330"/>
              </a:xfrm>
              <a:custGeom>
                <a:avLst/>
                <a:gdLst>
                  <a:gd name="connsiteX0" fmla="*/ 68923 w 120323"/>
                  <a:gd name="connsiteY0" fmla="*/ 2396 h 120330"/>
                  <a:gd name="connsiteX1" fmla="*/ 8756 w 120323"/>
                  <a:gd name="connsiteY1" fmla="*/ 62566 h 120330"/>
                  <a:gd name="connsiteX2" fmla="*/ 68923 w 120323"/>
                  <a:gd name="connsiteY2" fmla="*/ 122727 h 120330"/>
                  <a:gd name="connsiteX3" fmla="*/ 129079 w 120323"/>
                  <a:gd name="connsiteY3" fmla="*/ 62556 h 120330"/>
                  <a:gd name="connsiteX4" fmla="*/ 68923 w 120323"/>
                  <a:gd name="connsiteY4" fmla="*/ 239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23" y="2396"/>
                    </a:moveTo>
                    <a:cubicBezTo>
                      <a:pt x="35695" y="2396"/>
                      <a:pt x="8766" y="29337"/>
                      <a:pt x="8756" y="62566"/>
                    </a:cubicBezTo>
                    <a:cubicBezTo>
                      <a:pt x="8756" y="95785"/>
                      <a:pt x="35695" y="122727"/>
                      <a:pt x="68923" y="122727"/>
                    </a:cubicBezTo>
                    <a:cubicBezTo>
                      <a:pt x="102150" y="122727"/>
                      <a:pt x="129079" y="95785"/>
                      <a:pt x="129079" y="62556"/>
                    </a:cubicBezTo>
                    <a:cubicBezTo>
                      <a:pt x="129079" y="29337"/>
                      <a:pt x="102150" y="2396"/>
                      <a:pt x="68923" y="239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68" name="Freeform 567">
                <a:extLst>
                  <a:ext uri="{FF2B5EF4-FFF2-40B4-BE49-F238E27FC236}">
                    <a16:creationId xmlns:a16="http://schemas.microsoft.com/office/drawing/2014/main" id="{03C83699-3B53-AB3F-9858-0864F9509E14}"/>
                  </a:ext>
                </a:extLst>
              </p:cNvPr>
              <p:cNvSpPr/>
              <p:nvPr/>
            </p:nvSpPr>
            <p:spPr>
              <a:xfrm rot="-8099977" flipV="1">
                <a:off x="27769037" y="9218732"/>
                <a:ext cx="120322" cy="120330"/>
              </a:xfrm>
              <a:custGeom>
                <a:avLst/>
                <a:gdLst>
                  <a:gd name="connsiteX0" fmla="*/ 68859 w 120322"/>
                  <a:gd name="connsiteY0" fmla="*/ 2724 h 120330"/>
                  <a:gd name="connsiteX1" fmla="*/ 8693 w 120322"/>
                  <a:gd name="connsiteY1" fmla="*/ 62884 h 120330"/>
                  <a:gd name="connsiteX2" fmla="*/ 68859 w 120322"/>
                  <a:gd name="connsiteY2" fmla="*/ 123054 h 120330"/>
                  <a:gd name="connsiteX3" fmla="*/ 129016 w 120322"/>
                  <a:gd name="connsiteY3" fmla="*/ 62894 h 120330"/>
                  <a:gd name="connsiteX4" fmla="*/ 68859 w 120322"/>
                  <a:gd name="connsiteY4" fmla="*/ 272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859" y="2724"/>
                    </a:moveTo>
                    <a:cubicBezTo>
                      <a:pt x="35632" y="2724"/>
                      <a:pt x="8693" y="29665"/>
                      <a:pt x="8693" y="62884"/>
                    </a:cubicBezTo>
                    <a:cubicBezTo>
                      <a:pt x="8693" y="96113"/>
                      <a:pt x="35632" y="123054"/>
                      <a:pt x="68859" y="123054"/>
                    </a:cubicBezTo>
                    <a:cubicBezTo>
                      <a:pt x="102076" y="123054"/>
                      <a:pt x="129016" y="96113"/>
                      <a:pt x="129016" y="62894"/>
                    </a:cubicBezTo>
                    <a:cubicBezTo>
                      <a:pt x="129016" y="29665"/>
                      <a:pt x="102076" y="2724"/>
                      <a:pt x="68859" y="2724"/>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69" name="Freeform 568">
                <a:extLst>
                  <a:ext uri="{FF2B5EF4-FFF2-40B4-BE49-F238E27FC236}">
                    <a16:creationId xmlns:a16="http://schemas.microsoft.com/office/drawing/2014/main" id="{77972373-53A2-BE3D-FB2C-F5718E26FC5A}"/>
                  </a:ext>
                </a:extLst>
              </p:cNvPr>
              <p:cNvSpPr/>
              <p:nvPr/>
            </p:nvSpPr>
            <p:spPr>
              <a:xfrm rot="-8100000" flipV="1">
                <a:off x="28024736" y="9449364"/>
                <a:ext cx="120323" cy="120320"/>
              </a:xfrm>
              <a:custGeom>
                <a:avLst/>
                <a:gdLst>
                  <a:gd name="connsiteX0" fmla="*/ 68909 w 120323"/>
                  <a:gd name="connsiteY0" fmla="*/ 2822 h 120320"/>
                  <a:gd name="connsiteX1" fmla="*/ 8752 w 120323"/>
                  <a:gd name="connsiteY1" fmla="*/ 62982 h 120320"/>
                  <a:gd name="connsiteX2" fmla="*/ 68909 w 120323"/>
                  <a:gd name="connsiteY2" fmla="*/ 123142 h 120320"/>
                  <a:gd name="connsiteX3" fmla="*/ 129075 w 120323"/>
                  <a:gd name="connsiteY3" fmla="*/ 62982 h 120320"/>
                  <a:gd name="connsiteX4" fmla="*/ 68909 w 120323"/>
                  <a:gd name="connsiteY4" fmla="*/ 282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09" y="2822"/>
                    </a:moveTo>
                    <a:cubicBezTo>
                      <a:pt x="35681" y="2822"/>
                      <a:pt x="8752" y="29753"/>
                      <a:pt x="8752" y="62982"/>
                    </a:cubicBezTo>
                    <a:cubicBezTo>
                      <a:pt x="8752" y="96211"/>
                      <a:pt x="35681" y="123142"/>
                      <a:pt x="68909" y="123142"/>
                    </a:cubicBezTo>
                    <a:cubicBezTo>
                      <a:pt x="102136" y="123142"/>
                      <a:pt x="129065" y="96211"/>
                      <a:pt x="129075" y="62982"/>
                    </a:cubicBezTo>
                    <a:cubicBezTo>
                      <a:pt x="129065" y="29753"/>
                      <a:pt x="102136" y="2822"/>
                      <a:pt x="68909" y="282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0" name="Freeform 569">
                <a:extLst>
                  <a:ext uri="{FF2B5EF4-FFF2-40B4-BE49-F238E27FC236}">
                    <a16:creationId xmlns:a16="http://schemas.microsoft.com/office/drawing/2014/main" id="{AAA6BE45-76F0-9041-5446-380706D4CB8C}"/>
                  </a:ext>
                </a:extLst>
              </p:cNvPr>
              <p:cNvSpPr/>
              <p:nvPr/>
            </p:nvSpPr>
            <p:spPr>
              <a:xfrm rot="-8100000" flipV="1">
                <a:off x="28052148" y="9271384"/>
                <a:ext cx="120322" cy="120320"/>
              </a:xfrm>
              <a:custGeom>
                <a:avLst/>
                <a:gdLst>
                  <a:gd name="connsiteX0" fmla="*/ 68925 w 120322"/>
                  <a:gd name="connsiteY0" fmla="*/ 2746 h 120320"/>
                  <a:gd name="connsiteX1" fmla="*/ 8759 w 120322"/>
                  <a:gd name="connsiteY1" fmla="*/ 62906 h 120320"/>
                  <a:gd name="connsiteX2" fmla="*/ 68925 w 120322"/>
                  <a:gd name="connsiteY2" fmla="*/ 123066 h 120320"/>
                  <a:gd name="connsiteX3" fmla="*/ 129081 w 120322"/>
                  <a:gd name="connsiteY3" fmla="*/ 62906 h 120320"/>
                  <a:gd name="connsiteX4" fmla="*/ 68925 w 120322"/>
                  <a:gd name="connsiteY4" fmla="*/ 274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925" y="2746"/>
                    </a:moveTo>
                    <a:cubicBezTo>
                      <a:pt x="35698" y="2746"/>
                      <a:pt x="8759" y="29677"/>
                      <a:pt x="8759" y="62906"/>
                    </a:cubicBezTo>
                    <a:cubicBezTo>
                      <a:pt x="8759" y="96136"/>
                      <a:pt x="35698" y="123066"/>
                      <a:pt x="68925" y="123066"/>
                    </a:cubicBezTo>
                    <a:cubicBezTo>
                      <a:pt x="102152" y="123066"/>
                      <a:pt x="129081" y="96136"/>
                      <a:pt x="129081" y="62906"/>
                    </a:cubicBezTo>
                    <a:cubicBezTo>
                      <a:pt x="129081" y="29677"/>
                      <a:pt x="102142" y="2746"/>
                      <a:pt x="68925" y="274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1" name="Freeform 570">
                <a:extLst>
                  <a:ext uri="{FF2B5EF4-FFF2-40B4-BE49-F238E27FC236}">
                    <a16:creationId xmlns:a16="http://schemas.microsoft.com/office/drawing/2014/main" id="{FBD70804-EE87-9455-F9DC-477F039FC7F1}"/>
                  </a:ext>
                </a:extLst>
              </p:cNvPr>
              <p:cNvSpPr/>
              <p:nvPr/>
            </p:nvSpPr>
            <p:spPr>
              <a:xfrm rot="-8100000" flipV="1">
                <a:off x="28250263" y="9237537"/>
                <a:ext cx="120323" cy="120330"/>
              </a:xfrm>
              <a:custGeom>
                <a:avLst/>
                <a:gdLst>
                  <a:gd name="connsiteX0" fmla="*/ 68972 w 120323"/>
                  <a:gd name="connsiteY0" fmla="*/ 2732 h 120330"/>
                  <a:gd name="connsiteX1" fmla="*/ 8805 w 120323"/>
                  <a:gd name="connsiteY1" fmla="*/ 62903 h 120330"/>
                  <a:gd name="connsiteX2" fmla="*/ 68972 w 120323"/>
                  <a:gd name="connsiteY2" fmla="*/ 123063 h 120330"/>
                  <a:gd name="connsiteX3" fmla="*/ 129128 w 120323"/>
                  <a:gd name="connsiteY3" fmla="*/ 62903 h 120330"/>
                  <a:gd name="connsiteX4" fmla="*/ 68972 w 120323"/>
                  <a:gd name="connsiteY4" fmla="*/ 273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72" y="2732"/>
                    </a:moveTo>
                    <a:cubicBezTo>
                      <a:pt x="35744" y="2732"/>
                      <a:pt x="8805" y="29673"/>
                      <a:pt x="8805" y="62903"/>
                    </a:cubicBezTo>
                    <a:cubicBezTo>
                      <a:pt x="8805" y="96122"/>
                      <a:pt x="35744" y="123063"/>
                      <a:pt x="68972" y="123063"/>
                    </a:cubicBezTo>
                    <a:cubicBezTo>
                      <a:pt x="102188" y="123063"/>
                      <a:pt x="129128" y="96122"/>
                      <a:pt x="129128" y="62903"/>
                    </a:cubicBezTo>
                    <a:cubicBezTo>
                      <a:pt x="129128" y="29673"/>
                      <a:pt x="102199" y="2732"/>
                      <a:pt x="68972" y="273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2" name="Freeform 571">
                <a:extLst>
                  <a:ext uri="{FF2B5EF4-FFF2-40B4-BE49-F238E27FC236}">
                    <a16:creationId xmlns:a16="http://schemas.microsoft.com/office/drawing/2014/main" id="{B73DAB3D-2163-2DEC-2E05-F6CD643FFA3D}"/>
                  </a:ext>
                </a:extLst>
              </p:cNvPr>
              <p:cNvSpPr/>
              <p:nvPr/>
            </p:nvSpPr>
            <p:spPr>
              <a:xfrm rot="-8100000" flipV="1">
                <a:off x="27852969" y="9187399"/>
                <a:ext cx="120312" cy="120330"/>
              </a:xfrm>
              <a:custGeom>
                <a:avLst/>
                <a:gdLst>
                  <a:gd name="connsiteX0" fmla="*/ 68869 w 120312"/>
                  <a:gd name="connsiteY0" fmla="*/ 2711 h 120330"/>
                  <a:gd name="connsiteX1" fmla="*/ 8712 w 120312"/>
                  <a:gd name="connsiteY1" fmla="*/ 62881 h 120330"/>
                  <a:gd name="connsiteX2" fmla="*/ 68869 w 120312"/>
                  <a:gd name="connsiteY2" fmla="*/ 123041 h 120330"/>
                  <a:gd name="connsiteX3" fmla="*/ 129025 w 120312"/>
                  <a:gd name="connsiteY3" fmla="*/ 62881 h 120330"/>
                  <a:gd name="connsiteX4" fmla="*/ 68869 w 120312"/>
                  <a:gd name="connsiteY4" fmla="*/ 271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869" y="2711"/>
                    </a:moveTo>
                    <a:cubicBezTo>
                      <a:pt x="35642" y="2711"/>
                      <a:pt x="8712" y="29652"/>
                      <a:pt x="8712" y="62881"/>
                    </a:cubicBezTo>
                    <a:cubicBezTo>
                      <a:pt x="8712" y="96100"/>
                      <a:pt x="35642" y="123041"/>
                      <a:pt x="68869" y="123041"/>
                    </a:cubicBezTo>
                    <a:cubicBezTo>
                      <a:pt x="102096" y="123041"/>
                      <a:pt x="129025" y="96100"/>
                      <a:pt x="129025" y="62881"/>
                    </a:cubicBezTo>
                    <a:cubicBezTo>
                      <a:pt x="129025" y="29652"/>
                      <a:pt x="102096" y="2711"/>
                      <a:pt x="68869" y="271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3" name="Freeform 572">
                <a:extLst>
                  <a:ext uri="{FF2B5EF4-FFF2-40B4-BE49-F238E27FC236}">
                    <a16:creationId xmlns:a16="http://schemas.microsoft.com/office/drawing/2014/main" id="{E6CA2FDC-3933-6FAF-DDE6-40AA1D285CC9}"/>
                  </a:ext>
                </a:extLst>
              </p:cNvPr>
              <p:cNvSpPr/>
              <p:nvPr/>
            </p:nvSpPr>
            <p:spPr>
              <a:xfrm rot="-8100000" flipV="1">
                <a:off x="28195115" y="8859013"/>
                <a:ext cx="120323" cy="120330"/>
              </a:xfrm>
              <a:custGeom>
                <a:avLst/>
                <a:gdLst>
                  <a:gd name="connsiteX0" fmla="*/ 68959 w 120323"/>
                  <a:gd name="connsiteY0" fmla="*/ 2572 h 120330"/>
                  <a:gd name="connsiteX1" fmla="*/ 8792 w 120323"/>
                  <a:gd name="connsiteY1" fmla="*/ 62732 h 120330"/>
                  <a:gd name="connsiteX2" fmla="*/ 68959 w 120323"/>
                  <a:gd name="connsiteY2" fmla="*/ 122902 h 120330"/>
                  <a:gd name="connsiteX3" fmla="*/ 129115 w 120323"/>
                  <a:gd name="connsiteY3" fmla="*/ 62732 h 120330"/>
                  <a:gd name="connsiteX4" fmla="*/ 68959 w 120323"/>
                  <a:gd name="connsiteY4" fmla="*/ 257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59" y="2572"/>
                    </a:moveTo>
                    <a:cubicBezTo>
                      <a:pt x="35732" y="2572"/>
                      <a:pt x="8792" y="29513"/>
                      <a:pt x="8792" y="62732"/>
                    </a:cubicBezTo>
                    <a:cubicBezTo>
                      <a:pt x="8792" y="95961"/>
                      <a:pt x="35732" y="122902"/>
                      <a:pt x="68959" y="122902"/>
                    </a:cubicBezTo>
                    <a:cubicBezTo>
                      <a:pt x="102175" y="122902"/>
                      <a:pt x="129115" y="95961"/>
                      <a:pt x="129115" y="62732"/>
                    </a:cubicBezTo>
                    <a:cubicBezTo>
                      <a:pt x="129115" y="29513"/>
                      <a:pt x="102175" y="2572"/>
                      <a:pt x="68959" y="257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4" name="Freeform 573">
                <a:extLst>
                  <a:ext uri="{FF2B5EF4-FFF2-40B4-BE49-F238E27FC236}">
                    <a16:creationId xmlns:a16="http://schemas.microsoft.com/office/drawing/2014/main" id="{6AC9255E-6130-CD3D-4DB6-56F31017C437}"/>
                  </a:ext>
                </a:extLst>
              </p:cNvPr>
              <p:cNvSpPr/>
              <p:nvPr/>
            </p:nvSpPr>
            <p:spPr>
              <a:xfrm rot="-8100000" flipV="1">
                <a:off x="28094886" y="8623373"/>
                <a:ext cx="120312" cy="120330"/>
              </a:xfrm>
              <a:custGeom>
                <a:avLst/>
                <a:gdLst>
                  <a:gd name="connsiteX0" fmla="*/ 68925 w 120312"/>
                  <a:gd name="connsiteY0" fmla="*/ 2472 h 120330"/>
                  <a:gd name="connsiteX1" fmla="*/ 8769 w 120312"/>
                  <a:gd name="connsiteY1" fmla="*/ 62632 h 120330"/>
                  <a:gd name="connsiteX2" fmla="*/ 68925 w 120312"/>
                  <a:gd name="connsiteY2" fmla="*/ 122802 h 120330"/>
                  <a:gd name="connsiteX3" fmla="*/ 129081 w 120312"/>
                  <a:gd name="connsiteY3" fmla="*/ 62632 h 120330"/>
                  <a:gd name="connsiteX4" fmla="*/ 68925 w 120312"/>
                  <a:gd name="connsiteY4" fmla="*/ 247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25" y="2472"/>
                    </a:moveTo>
                    <a:cubicBezTo>
                      <a:pt x="35698" y="2472"/>
                      <a:pt x="8769" y="29413"/>
                      <a:pt x="8769" y="62632"/>
                    </a:cubicBezTo>
                    <a:cubicBezTo>
                      <a:pt x="8769" y="95861"/>
                      <a:pt x="35698" y="122802"/>
                      <a:pt x="68925" y="122802"/>
                    </a:cubicBezTo>
                    <a:cubicBezTo>
                      <a:pt x="102152" y="122802"/>
                      <a:pt x="129081" y="95861"/>
                      <a:pt x="129081" y="62632"/>
                    </a:cubicBezTo>
                    <a:cubicBezTo>
                      <a:pt x="129081" y="29413"/>
                      <a:pt x="102152" y="2472"/>
                      <a:pt x="68925" y="247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5" name="Freeform 574">
                <a:extLst>
                  <a:ext uri="{FF2B5EF4-FFF2-40B4-BE49-F238E27FC236}">
                    <a16:creationId xmlns:a16="http://schemas.microsoft.com/office/drawing/2014/main" id="{A62E3FD3-E218-50B5-0B5F-B4A6AAF39904}"/>
                  </a:ext>
                </a:extLst>
              </p:cNvPr>
              <p:cNvSpPr/>
              <p:nvPr/>
            </p:nvSpPr>
            <p:spPr>
              <a:xfrm rot="-8100000" flipV="1">
                <a:off x="28307874" y="9208712"/>
                <a:ext cx="120322" cy="120320"/>
              </a:xfrm>
              <a:custGeom>
                <a:avLst/>
                <a:gdLst>
                  <a:gd name="connsiteX0" fmla="*/ 68974 w 120322"/>
                  <a:gd name="connsiteY0" fmla="*/ 2720 h 120320"/>
                  <a:gd name="connsiteX1" fmla="*/ 8818 w 120322"/>
                  <a:gd name="connsiteY1" fmla="*/ 62880 h 120320"/>
                  <a:gd name="connsiteX2" fmla="*/ 68974 w 120322"/>
                  <a:gd name="connsiteY2" fmla="*/ 123040 h 120320"/>
                  <a:gd name="connsiteX3" fmla="*/ 129141 w 120322"/>
                  <a:gd name="connsiteY3" fmla="*/ 62880 h 120320"/>
                  <a:gd name="connsiteX4" fmla="*/ 68974 w 120322"/>
                  <a:gd name="connsiteY4" fmla="*/ 272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974" y="2720"/>
                    </a:moveTo>
                    <a:cubicBezTo>
                      <a:pt x="35758" y="2720"/>
                      <a:pt x="8818" y="29651"/>
                      <a:pt x="8818" y="62880"/>
                    </a:cubicBezTo>
                    <a:cubicBezTo>
                      <a:pt x="8818" y="96109"/>
                      <a:pt x="35758" y="123040"/>
                      <a:pt x="68974" y="123040"/>
                    </a:cubicBezTo>
                    <a:cubicBezTo>
                      <a:pt x="102202" y="123040"/>
                      <a:pt x="129141" y="96109"/>
                      <a:pt x="129141" y="62880"/>
                    </a:cubicBezTo>
                    <a:cubicBezTo>
                      <a:pt x="129141" y="29651"/>
                      <a:pt x="102202" y="2720"/>
                      <a:pt x="68974" y="272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6" name="Freeform 575">
                <a:extLst>
                  <a:ext uri="{FF2B5EF4-FFF2-40B4-BE49-F238E27FC236}">
                    <a16:creationId xmlns:a16="http://schemas.microsoft.com/office/drawing/2014/main" id="{8685FA1A-308E-1195-8E68-7D16BB63B5B3}"/>
                  </a:ext>
                </a:extLst>
              </p:cNvPr>
              <p:cNvSpPr/>
              <p:nvPr/>
            </p:nvSpPr>
            <p:spPr>
              <a:xfrm rot="-8100000" flipV="1">
                <a:off x="28151156" y="8556940"/>
                <a:ext cx="120312" cy="120330"/>
              </a:xfrm>
              <a:custGeom>
                <a:avLst/>
                <a:gdLst>
                  <a:gd name="connsiteX0" fmla="*/ 68938 w 120312"/>
                  <a:gd name="connsiteY0" fmla="*/ 2444 h 120330"/>
                  <a:gd name="connsiteX1" fmla="*/ 8782 w 120312"/>
                  <a:gd name="connsiteY1" fmla="*/ 62614 h 120330"/>
                  <a:gd name="connsiteX2" fmla="*/ 68938 w 120312"/>
                  <a:gd name="connsiteY2" fmla="*/ 122774 h 120330"/>
                  <a:gd name="connsiteX3" fmla="*/ 129094 w 120312"/>
                  <a:gd name="connsiteY3" fmla="*/ 62614 h 120330"/>
                  <a:gd name="connsiteX4" fmla="*/ 68938 w 120312"/>
                  <a:gd name="connsiteY4" fmla="*/ 244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38" y="2444"/>
                    </a:moveTo>
                    <a:cubicBezTo>
                      <a:pt x="35711" y="2444"/>
                      <a:pt x="8782" y="29385"/>
                      <a:pt x="8782" y="62614"/>
                    </a:cubicBezTo>
                    <a:cubicBezTo>
                      <a:pt x="8771" y="95833"/>
                      <a:pt x="35711" y="122774"/>
                      <a:pt x="68938" y="122774"/>
                    </a:cubicBezTo>
                    <a:cubicBezTo>
                      <a:pt x="102165" y="122774"/>
                      <a:pt x="129094" y="95833"/>
                      <a:pt x="129094" y="62614"/>
                    </a:cubicBezTo>
                    <a:cubicBezTo>
                      <a:pt x="129094" y="29385"/>
                      <a:pt x="102165" y="2444"/>
                      <a:pt x="68938" y="2444"/>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7" name="Freeform 576">
                <a:extLst>
                  <a:ext uri="{FF2B5EF4-FFF2-40B4-BE49-F238E27FC236}">
                    <a16:creationId xmlns:a16="http://schemas.microsoft.com/office/drawing/2014/main" id="{D3502F59-7011-4C14-3822-C12F5B81325C}"/>
                  </a:ext>
                </a:extLst>
              </p:cNvPr>
              <p:cNvSpPr/>
              <p:nvPr/>
            </p:nvSpPr>
            <p:spPr>
              <a:xfrm rot="-8100023" flipV="1">
                <a:off x="28053606" y="9499503"/>
                <a:ext cx="120322" cy="120320"/>
              </a:xfrm>
              <a:custGeom>
                <a:avLst/>
                <a:gdLst>
                  <a:gd name="connsiteX0" fmla="*/ 68915 w 120322"/>
                  <a:gd name="connsiteY0" fmla="*/ 2843 h 120320"/>
                  <a:gd name="connsiteX1" fmla="*/ 8759 w 120322"/>
                  <a:gd name="connsiteY1" fmla="*/ 63003 h 120320"/>
                  <a:gd name="connsiteX2" fmla="*/ 68915 w 120322"/>
                  <a:gd name="connsiteY2" fmla="*/ 123163 h 120320"/>
                  <a:gd name="connsiteX3" fmla="*/ 129082 w 120322"/>
                  <a:gd name="connsiteY3" fmla="*/ 63003 h 120320"/>
                  <a:gd name="connsiteX4" fmla="*/ 68915 w 120322"/>
                  <a:gd name="connsiteY4" fmla="*/ 284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915" y="2843"/>
                    </a:moveTo>
                    <a:cubicBezTo>
                      <a:pt x="35698" y="2843"/>
                      <a:pt x="8759" y="29774"/>
                      <a:pt x="8759" y="63003"/>
                    </a:cubicBezTo>
                    <a:cubicBezTo>
                      <a:pt x="8759" y="96232"/>
                      <a:pt x="35698" y="123163"/>
                      <a:pt x="68915" y="123163"/>
                    </a:cubicBezTo>
                    <a:cubicBezTo>
                      <a:pt x="102142" y="123163"/>
                      <a:pt x="129082" y="96232"/>
                      <a:pt x="129082" y="63003"/>
                    </a:cubicBezTo>
                    <a:cubicBezTo>
                      <a:pt x="129082" y="29774"/>
                      <a:pt x="102142" y="2843"/>
                      <a:pt x="68915" y="284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8" name="Freeform 577">
                <a:extLst>
                  <a:ext uri="{FF2B5EF4-FFF2-40B4-BE49-F238E27FC236}">
                    <a16:creationId xmlns:a16="http://schemas.microsoft.com/office/drawing/2014/main" id="{772FEAB4-ECCC-A40C-CB0B-ED47E96098E6}"/>
                  </a:ext>
                </a:extLst>
              </p:cNvPr>
              <p:cNvSpPr/>
              <p:nvPr/>
            </p:nvSpPr>
            <p:spPr>
              <a:xfrm rot="-8100000" flipV="1">
                <a:off x="27982148" y="9379170"/>
                <a:ext cx="120312" cy="120330"/>
              </a:xfrm>
              <a:custGeom>
                <a:avLst/>
                <a:gdLst>
                  <a:gd name="connsiteX0" fmla="*/ 68899 w 120312"/>
                  <a:gd name="connsiteY0" fmla="*/ 2792 h 120330"/>
                  <a:gd name="connsiteX1" fmla="*/ 8742 w 120312"/>
                  <a:gd name="connsiteY1" fmla="*/ 62963 h 120330"/>
                  <a:gd name="connsiteX2" fmla="*/ 68899 w 120312"/>
                  <a:gd name="connsiteY2" fmla="*/ 123123 h 120330"/>
                  <a:gd name="connsiteX3" fmla="*/ 129055 w 120312"/>
                  <a:gd name="connsiteY3" fmla="*/ 62963 h 120330"/>
                  <a:gd name="connsiteX4" fmla="*/ 68899 w 120312"/>
                  <a:gd name="connsiteY4" fmla="*/ 279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899" y="2792"/>
                    </a:moveTo>
                    <a:cubicBezTo>
                      <a:pt x="35672" y="2792"/>
                      <a:pt x="8742" y="29733"/>
                      <a:pt x="8742" y="62963"/>
                    </a:cubicBezTo>
                    <a:cubicBezTo>
                      <a:pt x="8742" y="96181"/>
                      <a:pt x="35672" y="123123"/>
                      <a:pt x="68899" y="123123"/>
                    </a:cubicBezTo>
                    <a:cubicBezTo>
                      <a:pt x="102126" y="123123"/>
                      <a:pt x="129055" y="96181"/>
                      <a:pt x="129055" y="62963"/>
                    </a:cubicBezTo>
                    <a:cubicBezTo>
                      <a:pt x="129055" y="29733"/>
                      <a:pt x="102126" y="2792"/>
                      <a:pt x="68899" y="279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79" name="Freeform 578">
                <a:extLst>
                  <a:ext uri="{FF2B5EF4-FFF2-40B4-BE49-F238E27FC236}">
                    <a16:creationId xmlns:a16="http://schemas.microsoft.com/office/drawing/2014/main" id="{AAE28860-D8A6-41AE-8086-B19A50FDAD5C}"/>
                  </a:ext>
                </a:extLst>
              </p:cNvPr>
              <p:cNvSpPr/>
              <p:nvPr/>
            </p:nvSpPr>
            <p:spPr>
              <a:xfrm rot="-8100023" flipV="1">
                <a:off x="28137417" y="9149801"/>
                <a:ext cx="120312" cy="120330"/>
              </a:xfrm>
              <a:custGeom>
                <a:avLst/>
                <a:gdLst>
                  <a:gd name="connsiteX0" fmla="*/ 68935 w 120312"/>
                  <a:gd name="connsiteY0" fmla="*/ 2695 h 120330"/>
                  <a:gd name="connsiteX1" fmla="*/ 8779 w 120312"/>
                  <a:gd name="connsiteY1" fmla="*/ 62865 h 120330"/>
                  <a:gd name="connsiteX2" fmla="*/ 68935 w 120312"/>
                  <a:gd name="connsiteY2" fmla="*/ 123025 h 120330"/>
                  <a:gd name="connsiteX3" fmla="*/ 129091 w 120312"/>
                  <a:gd name="connsiteY3" fmla="*/ 62855 h 120330"/>
                  <a:gd name="connsiteX4" fmla="*/ 68935 w 120312"/>
                  <a:gd name="connsiteY4" fmla="*/ 269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35" y="2695"/>
                    </a:moveTo>
                    <a:cubicBezTo>
                      <a:pt x="35708" y="2695"/>
                      <a:pt x="8779" y="29636"/>
                      <a:pt x="8779" y="62865"/>
                    </a:cubicBezTo>
                    <a:cubicBezTo>
                      <a:pt x="8779" y="96084"/>
                      <a:pt x="35708" y="123025"/>
                      <a:pt x="68935" y="123025"/>
                    </a:cubicBezTo>
                    <a:cubicBezTo>
                      <a:pt x="102162" y="123025"/>
                      <a:pt x="129091" y="96084"/>
                      <a:pt x="129091" y="62855"/>
                    </a:cubicBezTo>
                    <a:cubicBezTo>
                      <a:pt x="129091" y="29636"/>
                      <a:pt x="102162" y="2695"/>
                      <a:pt x="68935" y="269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0" name="Freeform 579">
                <a:extLst>
                  <a:ext uri="{FF2B5EF4-FFF2-40B4-BE49-F238E27FC236}">
                    <a16:creationId xmlns:a16="http://schemas.microsoft.com/office/drawing/2014/main" id="{5CD67720-08D9-CE39-5904-B402D06F35C9}"/>
                  </a:ext>
                </a:extLst>
              </p:cNvPr>
              <p:cNvSpPr/>
              <p:nvPr/>
            </p:nvSpPr>
            <p:spPr>
              <a:xfrm rot="-8100000" flipV="1">
                <a:off x="28123746" y="9350344"/>
                <a:ext cx="120323" cy="120320"/>
              </a:xfrm>
              <a:custGeom>
                <a:avLst/>
                <a:gdLst>
                  <a:gd name="connsiteX0" fmla="*/ 68932 w 120323"/>
                  <a:gd name="connsiteY0" fmla="*/ 2780 h 120320"/>
                  <a:gd name="connsiteX1" fmla="*/ 8775 w 120323"/>
                  <a:gd name="connsiteY1" fmla="*/ 62940 h 120320"/>
                  <a:gd name="connsiteX2" fmla="*/ 68932 w 120323"/>
                  <a:gd name="connsiteY2" fmla="*/ 123100 h 120320"/>
                  <a:gd name="connsiteX3" fmla="*/ 129098 w 120323"/>
                  <a:gd name="connsiteY3" fmla="*/ 62940 h 120320"/>
                  <a:gd name="connsiteX4" fmla="*/ 68932 w 120323"/>
                  <a:gd name="connsiteY4" fmla="*/ 278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32" y="2780"/>
                    </a:moveTo>
                    <a:cubicBezTo>
                      <a:pt x="35704" y="2780"/>
                      <a:pt x="8775" y="29710"/>
                      <a:pt x="8775" y="62940"/>
                    </a:cubicBezTo>
                    <a:cubicBezTo>
                      <a:pt x="8775" y="96169"/>
                      <a:pt x="35704" y="123100"/>
                      <a:pt x="68932" y="123100"/>
                    </a:cubicBezTo>
                    <a:cubicBezTo>
                      <a:pt x="102159" y="123100"/>
                      <a:pt x="129088" y="96169"/>
                      <a:pt x="129098" y="62940"/>
                    </a:cubicBezTo>
                    <a:cubicBezTo>
                      <a:pt x="129088" y="29710"/>
                      <a:pt x="102159" y="2780"/>
                      <a:pt x="68932" y="278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1" name="Freeform 580">
                <a:extLst>
                  <a:ext uri="{FF2B5EF4-FFF2-40B4-BE49-F238E27FC236}">
                    <a16:creationId xmlns:a16="http://schemas.microsoft.com/office/drawing/2014/main" id="{89265642-BD0F-5EE4-B581-205E0A948062}"/>
                  </a:ext>
                </a:extLst>
              </p:cNvPr>
              <p:cNvSpPr/>
              <p:nvPr/>
            </p:nvSpPr>
            <p:spPr>
              <a:xfrm rot="-8099977" flipV="1">
                <a:off x="28023466" y="9168595"/>
                <a:ext cx="120322" cy="120330"/>
              </a:xfrm>
              <a:custGeom>
                <a:avLst/>
                <a:gdLst>
                  <a:gd name="connsiteX0" fmla="*/ 68908 w 120322"/>
                  <a:gd name="connsiteY0" fmla="*/ 2703 h 120330"/>
                  <a:gd name="connsiteX1" fmla="*/ 8752 w 120322"/>
                  <a:gd name="connsiteY1" fmla="*/ 62863 h 120330"/>
                  <a:gd name="connsiteX2" fmla="*/ 68908 w 120322"/>
                  <a:gd name="connsiteY2" fmla="*/ 123033 h 120330"/>
                  <a:gd name="connsiteX3" fmla="*/ 129075 w 120322"/>
                  <a:gd name="connsiteY3" fmla="*/ 62873 h 120330"/>
                  <a:gd name="connsiteX4" fmla="*/ 68908 w 120322"/>
                  <a:gd name="connsiteY4" fmla="*/ 270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908" y="2703"/>
                    </a:moveTo>
                    <a:cubicBezTo>
                      <a:pt x="35691" y="2703"/>
                      <a:pt x="8752" y="29644"/>
                      <a:pt x="8752" y="62863"/>
                    </a:cubicBezTo>
                    <a:cubicBezTo>
                      <a:pt x="8752" y="96092"/>
                      <a:pt x="35691" y="123033"/>
                      <a:pt x="68908" y="123033"/>
                    </a:cubicBezTo>
                    <a:cubicBezTo>
                      <a:pt x="102135" y="123033"/>
                      <a:pt x="129075" y="96092"/>
                      <a:pt x="129075" y="62873"/>
                    </a:cubicBezTo>
                    <a:cubicBezTo>
                      <a:pt x="129075" y="29644"/>
                      <a:pt x="102135" y="2703"/>
                      <a:pt x="68908" y="270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2" name="Freeform 581">
                <a:extLst>
                  <a:ext uri="{FF2B5EF4-FFF2-40B4-BE49-F238E27FC236}">
                    <a16:creationId xmlns:a16="http://schemas.microsoft.com/office/drawing/2014/main" id="{9D219175-C07B-38D5-E93F-A0FE5580C6DA}"/>
                  </a:ext>
                </a:extLst>
              </p:cNvPr>
              <p:cNvSpPr/>
              <p:nvPr/>
            </p:nvSpPr>
            <p:spPr>
              <a:xfrm rot="-8100000" flipV="1">
                <a:off x="28038347" y="8961795"/>
                <a:ext cx="120312" cy="120320"/>
              </a:xfrm>
              <a:custGeom>
                <a:avLst/>
                <a:gdLst>
                  <a:gd name="connsiteX0" fmla="*/ 68912 w 120312"/>
                  <a:gd name="connsiteY0" fmla="*/ 2615 h 120320"/>
                  <a:gd name="connsiteX1" fmla="*/ 8755 w 120312"/>
                  <a:gd name="connsiteY1" fmla="*/ 62775 h 120320"/>
                  <a:gd name="connsiteX2" fmla="*/ 68912 w 120312"/>
                  <a:gd name="connsiteY2" fmla="*/ 122935 h 120320"/>
                  <a:gd name="connsiteX3" fmla="*/ 129068 w 120312"/>
                  <a:gd name="connsiteY3" fmla="*/ 62775 h 120320"/>
                  <a:gd name="connsiteX4" fmla="*/ 68912 w 120312"/>
                  <a:gd name="connsiteY4" fmla="*/ 261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12" y="2615"/>
                    </a:moveTo>
                    <a:cubicBezTo>
                      <a:pt x="35685" y="2615"/>
                      <a:pt x="8755" y="29546"/>
                      <a:pt x="8755" y="62775"/>
                    </a:cubicBezTo>
                    <a:cubicBezTo>
                      <a:pt x="8755" y="96004"/>
                      <a:pt x="35685" y="122935"/>
                      <a:pt x="68912" y="122935"/>
                    </a:cubicBezTo>
                    <a:cubicBezTo>
                      <a:pt x="102139" y="122935"/>
                      <a:pt x="129068" y="96004"/>
                      <a:pt x="129068" y="62775"/>
                    </a:cubicBezTo>
                    <a:cubicBezTo>
                      <a:pt x="129068" y="29546"/>
                      <a:pt x="102139" y="2615"/>
                      <a:pt x="68912" y="261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3" name="Freeform 582">
                <a:extLst>
                  <a:ext uri="{FF2B5EF4-FFF2-40B4-BE49-F238E27FC236}">
                    <a16:creationId xmlns:a16="http://schemas.microsoft.com/office/drawing/2014/main" id="{61BAB2C0-D760-56B6-4F25-70E7CAD8E37E}"/>
                  </a:ext>
                </a:extLst>
              </p:cNvPr>
              <p:cNvSpPr/>
              <p:nvPr/>
            </p:nvSpPr>
            <p:spPr>
              <a:xfrm rot="-8100023" flipV="1">
                <a:off x="27954414" y="9355358"/>
                <a:ext cx="120323" cy="120330"/>
              </a:xfrm>
              <a:custGeom>
                <a:avLst/>
                <a:gdLst>
                  <a:gd name="connsiteX0" fmla="*/ 68892 w 120323"/>
                  <a:gd name="connsiteY0" fmla="*/ 2782 h 120330"/>
                  <a:gd name="connsiteX1" fmla="*/ 8736 w 120323"/>
                  <a:gd name="connsiteY1" fmla="*/ 62953 h 120330"/>
                  <a:gd name="connsiteX2" fmla="*/ 68892 w 120323"/>
                  <a:gd name="connsiteY2" fmla="*/ 123113 h 120330"/>
                  <a:gd name="connsiteX3" fmla="*/ 129059 w 120323"/>
                  <a:gd name="connsiteY3" fmla="*/ 62953 h 120330"/>
                  <a:gd name="connsiteX4" fmla="*/ 68892 w 120323"/>
                  <a:gd name="connsiteY4" fmla="*/ 278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892" y="2782"/>
                    </a:moveTo>
                    <a:cubicBezTo>
                      <a:pt x="35676" y="2782"/>
                      <a:pt x="8736" y="29723"/>
                      <a:pt x="8736" y="62953"/>
                    </a:cubicBezTo>
                    <a:cubicBezTo>
                      <a:pt x="8736" y="96171"/>
                      <a:pt x="35676" y="123113"/>
                      <a:pt x="68892" y="123113"/>
                    </a:cubicBezTo>
                    <a:cubicBezTo>
                      <a:pt x="102120" y="123113"/>
                      <a:pt x="129059" y="96171"/>
                      <a:pt x="129059" y="62953"/>
                    </a:cubicBezTo>
                    <a:cubicBezTo>
                      <a:pt x="129059" y="29723"/>
                      <a:pt x="102120" y="2782"/>
                      <a:pt x="68892" y="278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4" name="Freeform 583">
                <a:extLst>
                  <a:ext uri="{FF2B5EF4-FFF2-40B4-BE49-F238E27FC236}">
                    <a16:creationId xmlns:a16="http://schemas.microsoft.com/office/drawing/2014/main" id="{A80030D0-AD5A-8166-4A79-1F79E475E118}"/>
                  </a:ext>
                </a:extLst>
              </p:cNvPr>
              <p:cNvSpPr/>
              <p:nvPr/>
            </p:nvSpPr>
            <p:spPr>
              <a:xfrm rot="-8099977" flipV="1">
                <a:off x="28123741" y="8966804"/>
                <a:ext cx="120323" cy="120320"/>
              </a:xfrm>
              <a:custGeom>
                <a:avLst/>
                <a:gdLst>
                  <a:gd name="connsiteX0" fmla="*/ 68932 w 120323"/>
                  <a:gd name="connsiteY0" fmla="*/ 2617 h 120320"/>
                  <a:gd name="connsiteX1" fmla="*/ 8775 w 120323"/>
                  <a:gd name="connsiteY1" fmla="*/ 62777 h 120320"/>
                  <a:gd name="connsiteX2" fmla="*/ 68932 w 120323"/>
                  <a:gd name="connsiteY2" fmla="*/ 122937 h 120320"/>
                  <a:gd name="connsiteX3" fmla="*/ 129098 w 120323"/>
                  <a:gd name="connsiteY3" fmla="*/ 62777 h 120320"/>
                  <a:gd name="connsiteX4" fmla="*/ 68932 w 120323"/>
                  <a:gd name="connsiteY4" fmla="*/ 261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32" y="2617"/>
                    </a:moveTo>
                    <a:cubicBezTo>
                      <a:pt x="35704" y="2617"/>
                      <a:pt x="8775" y="29548"/>
                      <a:pt x="8775" y="62777"/>
                    </a:cubicBezTo>
                    <a:cubicBezTo>
                      <a:pt x="8775" y="96007"/>
                      <a:pt x="35704" y="122937"/>
                      <a:pt x="68932" y="122937"/>
                    </a:cubicBezTo>
                    <a:cubicBezTo>
                      <a:pt x="102159" y="122937"/>
                      <a:pt x="129098" y="96007"/>
                      <a:pt x="129098" y="62777"/>
                    </a:cubicBezTo>
                    <a:cubicBezTo>
                      <a:pt x="129088" y="29548"/>
                      <a:pt x="102159" y="2617"/>
                      <a:pt x="68932" y="261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5" name="Freeform 584">
                <a:extLst>
                  <a:ext uri="{FF2B5EF4-FFF2-40B4-BE49-F238E27FC236}">
                    <a16:creationId xmlns:a16="http://schemas.microsoft.com/office/drawing/2014/main" id="{B043E631-A5FF-8ACB-7447-5BD614CE36DB}"/>
                  </a:ext>
                </a:extLst>
              </p:cNvPr>
              <p:cNvSpPr/>
              <p:nvPr/>
            </p:nvSpPr>
            <p:spPr>
              <a:xfrm rot="-8100023" flipV="1">
                <a:off x="28208952" y="9048280"/>
                <a:ext cx="120323" cy="120320"/>
              </a:xfrm>
              <a:custGeom>
                <a:avLst/>
                <a:gdLst>
                  <a:gd name="connsiteX0" fmla="*/ 68951 w 120323"/>
                  <a:gd name="connsiteY0" fmla="*/ 2652 h 120320"/>
                  <a:gd name="connsiteX1" fmla="*/ 8795 w 120323"/>
                  <a:gd name="connsiteY1" fmla="*/ 62812 h 120320"/>
                  <a:gd name="connsiteX2" fmla="*/ 68951 w 120323"/>
                  <a:gd name="connsiteY2" fmla="*/ 122972 h 120320"/>
                  <a:gd name="connsiteX3" fmla="*/ 129118 w 120323"/>
                  <a:gd name="connsiteY3" fmla="*/ 62812 h 120320"/>
                  <a:gd name="connsiteX4" fmla="*/ 68951 w 120323"/>
                  <a:gd name="connsiteY4" fmla="*/ 265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51" y="2652"/>
                    </a:moveTo>
                    <a:cubicBezTo>
                      <a:pt x="35735" y="2652"/>
                      <a:pt x="8795" y="29582"/>
                      <a:pt x="8795" y="62812"/>
                    </a:cubicBezTo>
                    <a:cubicBezTo>
                      <a:pt x="8795" y="96041"/>
                      <a:pt x="35735" y="122972"/>
                      <a:pt x="68951" y="122972"/>
                    </a:cubicBezTo>
                    <a:cubicBezTo>
                      <a:pt x="102179" y="122972"/>
                      <a:pt x="129118" y="96041"/>
                      <a:pt x="129118" y="62812"/>
                    </a:cubicBezTo>
                    <a:cubicBezTo>
                      <a:pt x="129118" y="29582"/>
                      <a:pt x="102179" y="2652"/>
                      <a:pt x="68951" y="265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6" name="Freeform 585">
                <a:extLst>
                  <a:ext uri="{FF2B5EF4-FFF2-40B4-BE49-F238E27FC236}">
                    <a16:creationId xmlns:a16="http://schemas.microsoft.com/office/drawing/2014/main" id="{B5248E38-DF21-0981-4958-38C4A3897847}"/>
                  </a:ext>
                </a:extLst>
              </p:cNvPr>
              <p:cNvSpPr/>
              <p:nvPr/>
            </p:nvSpPr>
            <p:spPr>
              <a:xfrm rot="-8100000" flipV="1">
                <a:off x="28193804" y="9292684"/>
                <a:ext cx="120312" cy="120330"/>
              </a:xfrm>
              <a:custGeom>
                <a:avLst/>
                <a:gdLst>
                  <a:gd name="connsiteX0" fmla="*/ 68948 w 120312"/>
                  <a:gd name="connsiteY0" fmla="*/ 2755 h 120330"/>
                  <a:gd name="connsiteX1" fmla="*/ 8792 w 120312"/>
                  <a:gd name="connsiteY1" fmla="*/ 62926 h 120330"/>
                  <a:gd name="connsiteX2" fmla="*/ 68948 w 120312"/>
                  <a:gd name="connsiteY2" fmla="*/ 123086 h 120330"/>
                  <a:gd name="connsiteX3" fmla="*/ 129104 w 120312"/>
                  <a:gd name="connsiteY3" fmla="*/ 62926 h 120330"/>
                  <a:gd name="connsiteX4" fmla="*/ 68948 w 120312"/>
                  <a:gd name="connsiteY4" fmla="*/ 275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48" y="2755"/>
                    </a:moveTo>
                    <a:cubicBezTo>
                      <a:pt x="35721" y="2755"/>
                      <a:pt x="8792" y="29697"/>
                      <a:pt x="8792" y="62926"/>
                    </a:cubicBezTo>
                    <a:cubicBezTo>
                      <a:pt x="8792" y="96145"/>
                      <a:pt x="35721" y="123086"/>
                      <a:pt x="68948" y="123086"/>
                    </a:cubicBezTo>
                    <a:cubicBezTo>
                      <a:pt x="102175" y="123086"/>
                      <a:pt x="129104" y="96145"/>
                      <a:pt x="129104" y="62926"/>
                    </a:cubicBezTo>
                    <a:cubicBezTo>
                      <a:pt x="129104" y="29697"/>
                      <a:pt x="102175" y="2755"/>
                      <a:pt x="68948" y="275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7" name="Freeform 586">
                <a:extLst>
                  <a:ext uri="{FF2B5EF4-FFF2-40B4-BE49-F238E27FC236}">
                    <a16:creationId xmlns:a16="http://schemas.microsoft.com/office/drawing/2014/main" id="{E1EF2E5F-BF0B-F7DF-205C-E32E163781AD}"/>
                  </a:ext>
                </a:extLst>
              </p:cNvPr>
              <p:cNvSpPr/>
              <p:nvPr/>
            </p:nvSpPr>
            <p:spPr>
              <a:xfrm rot="-8100023" flipV="1">
                <a:off x="28181390" y="9305221"/>
                <a:ext cx="120312" cy="120330"/>
              </a:xfrm>
              <a:custGeom>
                <a:avLst/>
                <a:gdLst>
                  <a:gd name="connsiteX0" fmla="*/ 68945 w 120312"/>
                  <a:gd name="connsiteY0" fmla="*/ 2761 h 120330"/>
                  <a:gd name="connsiteX1" fmla="*/ 8789 w 120312"/>
                  <a:gd name="connsiteY1" fmla="*/ 62931 h 120330"/>
                  <a:gd name="connsiteX2" fmla="*/ 68945 w 120312"/>
                  <a:gd name="connsiteY2" fmla="*/ 123091 h 120330"/>
                  <a:gd name="connsiteX3" fmla="*/ 129101 w 120312"/>
                  <a:gd name="connsiteY3" fmla="*/ 62931 h 120330"/>
                  <a:gd name="connsiteX4" fmla="*/ 68945 w 120312"/>
                  <a:gd name="connsiteY4" fmla="*/ 276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45" y="2761"/>
                    </a:moveTo>
                    <a:cubicBezTo>
                      <a:pt x="35718" y="2761"/>
                      <a:pt x="8789" y="29702"/>
                      <a:pt x="8789" y="62931"/>
                    </a:cubicBezTo>
                    <a:cubicBezTo>
                      <a:pt x="8789" y="96150"/>
                      <a:pt x="35718" y="123091"/>
                      <a:pt x="68945" y="123091"/>
                    </a:cubicBezTo>
                    <a:cubicBezTo>
                      <a:pt x="102172" y="123091"/>
                      <a:pt x="129101" y="96150"/>
                      <a:pt x="129101" y="62931"/>
                    </a:cubicBezTo>
                    <a:cubicBezTo>
                      <a:pt x="129101" y="29702"/>
                      <a:pt x="102172" y="2761"/>
                      <a:pt x="68945" y="276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8" name="Freeform 587">
                <a:extLst>
                  <a:ext uri="{FF2B5EF4-FFF2-40B4-BE49-F238E27FC236}">
                    <a16:creationId xmlns:a16="http://schemas.microsoft.com/office/drawing/2014/main" id="{5ED040CB-3F96-55FF-4AEC-C72127AF1B99}"/>
                  </a:ext>
                </a:extLst>
              </p:cNvPr>
              <p:cNvSpPr/>
              <p:nvPr/>
            </p:nvSpPr>
            <p:spPr>
              <a:xfrm rot="-8100000" flipV="1">
                <a:off x="28052273" y="9080866"/>
                <a:ext cx="120322" cy="120330"/>
              </a:xfrm>
              <a:custGeom>
                <a:avLst/>
                <a:gdLst>
                  <a:gd name="connsiteX0" fmla="*/ 68925 w 120322"/>
                  <a:gd name="connsiteY0" fmla="*/ 2666 h 120330"/>
                  <a:gd name="connsiteX1" fmla="*/ 8759 w 120322"/>
                  <a:gd name="connsiteY1" fmla="*/ 62826 h 120330"/>
                  <a:gd name="connsiteX2" fmla="*/ 68925 w 120322"/>
                  <a:gd name="connsiteY2" fmla="*/ 122996 h 120330"/>
                  <a:gd name="connsiteX3" fmla="*/ 129081 w 120322"/>
                  <a:gd name="connsiteY3" fmla="*/ 62826 h 120330"/>
                  <a:gd name="connsiteX4" fmla="*/ 68925 w 120322"/>
                  <a:gd name="connsiteY4" fmla="*/ 266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925" y="2666"/>
                    </a:moveTo>
                    <a:cubicBezTo>
                      <a:pt x="35698" y="2666"/>
                      <a:pt x="8759" y="29607"/>
                      <a:pt x="8759" y="62826"/>
                    </a:cubicBezTo>
                    <a:cubicBezTo>
                      <a:pt x="8759" y="96055"/>
                      <a:pt x="35698" y="122996"/>
                      <a:pt x="68925" y="122996"/>
                    </a:cubicBezTo>
                    <a:cubicBezTo>
                      <a:pt x="102142" y="122996"/>
                      <a:pt x="129081" y="96055"/>
                      <a:pt x="129081" y="62826"/>
                    </a:cubicBezTo>
                    <a:cubicBezTo>
                      <a:pt x="129081" y="29607"/>
                      <a:pt x="102142" y="2666"/>
                      <a:pt x="68925" y="266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89" name="Freeform 588">
                <a:extLst>
                  <a:ext uri="{FF2B5EF4-FFF2-40B4-BE49-F238E27FC236}">
                    <a16:creationId xmlns:a16="http://schemas.microsoft.com/office/drawing/2014/main" id="{C5D0971B-8D91-2696-E6D2-1407F177B202}"/>
                  </a:ext>
                </a:extLst>
              </p:cNvPr>
              <p:cNvSpPr/>
              <p:nvPr/>
            </p:nvSpPr>
            <p:spPr>
              <a:xfrm rot="-8100023" flipV="1">
                <a:off x="28364211" y="9197432"/>
                <a:ext cx="120323" cy="120320"/>
              </a:xfrm>
              <a:custGeom>
                <a:avLst/>
                <a:gdLst>
                  <a:gd name="connsiteX0" fmla="*/ 68988 w 120323"/>
                  <a:gd name="connsiteY0" fmla="*/ 2715 h 120320"/>
                  <a:gd name="connsiteX1" fmla="*/ 8831 w 120323"/>
                  <a:gd name="connsiteY1" fmla="*/ 62875 h 120320"/>
                  <a:gd name="connsiteX2" fmla="*/ 68988 w 120323"/>
                  <a:gd name="connsiteY2" fmla="*/ 123035 h 120320"/>
                  <a:gd name="connsiteX3" fmla="*/ 129154 w 120323"/>
                  <a:gd name="connsiteY3" fmla="*/ 62875 h 120320"/>
                  <a:gd name="connsiteX4" fmla="*/ 68988 w 120323"/>
                  <a:gd name="connsiteY4" fmla="*/ 271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88" y="2715"/>
                    </a:moveTo>
                    <a:cubicBezTo>
                      <a:pt x="35760" y="2715"/>
                      <a:pt x="8831" y="29646"/>
                      <a:pt x="8831" y="62875"/>
                    </a:cubicBezTo>
                    <a:cubicBezTo>
                      <a:pt x="8831" y="96104"/>
                      <a:pt x="35771" y="123035"/>
                      <a:pt x="68988" y="123035"/>
                    </a:cubicBezTo>
                    <a:cubicBezTo>
                      <a:pt x="102215" y="123035"/>
                      <a:pt x="129154" y="96104"/>
                      <a:pt x="129154" y="62875"/>
                    </a:cubicBezTo>
                    <a:cubicBezTo>
                      <a:pt x="129154" y="29646"/>
                      <a:pt x="102215" y="2715"/>
                      <a:pt x="68988" y="271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0" name="Freeform 589">
                <a:extLst>
                  <a:ext uri="{FF2B5EF4-FFF2-40B4-BE49-F238E27FC236}">
                    <a16:creationId xmlns:a16="http://schemas.microsoft.com/office/drawing/2014/main" id="{88649296-AA36-24EC-E27E-73535EB4E9E8}"/>
                  </a:ext>
                </a:extLst>
              </p:cNvPr>
              <p:cNvSpPr/>
              <p:nvPr/>
            </p:nvSpPr>
            <p:spPr>
              <a:xfrm rot="-8100000" flipV="1">
                <a:off x="28109915" y="9544618"/>
                <a:ext cx="120323" cy="120330"/>
              </a:xfrm>
              <a:custGeom>
                <a:avLst/>
                <a:gdLst>
                  <a:gd name="connsiteX0" fmla="*/ 68928 w 120323"/>
                  <a:gd name="connsiteY0" fmla="*/ 2862 h 120330"/>
                  <a:gd name="connsiteX1" fmla="*/ 8772 w 120323"/>
                  <a:gd name="connsiteY1" fmla="*/ 63022 h 120330"/>
                  <a:gd name="connsiteX2" fmla="*/ 68928 w 120323"/>
                  <a:gd name="connsiteY2" fmla="*/ 123192 h 120330"/>
                  <a:gd name="connsiteX3" fmla="*/ 129095 w 120323"/>
                  <a:gd name="connsiteY3" fmla="*/ 63022 h 120330"/>
                  <a:gd name="connsiteX4" fmla="*/ 68928 w 120323"/>
                  <a:gd name="connsiteY4" fmla="*/ 286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28" y="2862"/>
                    </a:moveTo>
                    <a:cubicBezTo>
                      <a:pt x="35712" y="2862"/>
                      <a:pt x="8772" y="29803"/>
                      <a:pt x="8772" y="63022"/>
                    </a:cubicBezTo>
                    <a:cubicBezTo>
                      <a:pt x="8772" y="96251"/>
                      <a:pt x="35712" y="123192"/>
                      <a:pt x="68928" y="123192"/>
                    </a:cubicBezTo>
                    <a:cubicBezTo>
                      <a:pt x="102156" y="123192"/>
                      <a:pt x="129095" y="96251"/>
                      <a:pt x="129095" y="63022"/>
                    </a:cubicBezTo>
                    <a:cubicBezTo>
                      <a:pt x="129095" y="29793"/>
                      <a:pt x="102156" y="2862"/>
                      <a:pt x="68928" y="286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1" name="Freeform 590">
                <a:extLst>
                  <a:ext uri="{FF2B5EF4-FFF2-40B4-BE49-F238E27FC236}">
                    <a16:creationId xmlns:a16="http://schemas.microsoft.com/office/drawing/2014/main" id="{F03D0D3E-2749-00DD-C8A9-03820F97193D}"/>
                  </a:ext>
                </a:extLst>
              </p:cNvPr>
              <p:cNvSpPr/>
              <p:nvPr/>
            </p:nvSpPr>
            <p:spPr>
              <a:xfrm rot="-8100000" flipV="1">
                <a:off x="27939425" y="9118464"/>
                <a:ext cx="120312" cy="120330"/>
              </a:xfrm>
              <a:custGeom>
                <a:avLst/>
                <a:gdLst>
                  <a:gd name="connsiteX0" fmla="*/ 68889 w 120312"/>
                  <a:gd name="connsiteY0" fmla="*/ 2682 h 120330"/>
                  <a:gd name="connsiteX1" fmla="*/ 8732 w 120312"/>
                  <a:gd name="connsiteY1" fmla="*/ 62842 h 120330"/>
                  <a:gd name="connsiteX2" fmla="*/ 68889 w 120312"/>
                  <a:gd name="connsiteY2" fmla="*/ 123012 h 120330"/>
                  <a:gd name="connsiteX3" fmla="*/ 129045 w 120312"/>
                  <a:gd name="connsiteY3" fmla="*/ 62842 h 120330"/>
                  <a:gd name="connsiteX4" fmla="*/ 68889 w 120312"/>
                  <a:gd name="connsiteY4" fmla="*/ 2682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889" y="2682"/>
                    </a:moveTo>
                    <a:cubicBezTo>
                      <a:pt x="35662" y="2682"/>
                      <a:pt x="8732" y="29623"/>
                      <a:pt x="8732" y="62842"/>
                    </a:cubicBezTo>
                    <a:cubicBezTo>
                      <a:pt x="8732" y="96071"/>
                      <a:pt x="35662" y="123012"/>
                      <a:pt x="68889" y="123012"/>
                    </a:cubicBezTo>
                    <a:cubicBezTo>
                      <a:pt x="102116" y="123012"/>
                      <a:pt x="129045" y="96071"/>
                      <a:pt x="129045" y="62842"/>
                    </a:cubicBezTo>
                    <a:cubicBezTo>
                      <a:pt x="129045" y="29623"/>
                      <a:pt x="102116" y="2682"/>
                      <a:pt x="68889" y="268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2" name="Freeform 591">
                <a:extLst>
                  <a:ext uri="{FF2B5EF4-FFF2-40B4-BE49-F238E27FC236}">
                    <a16:creationId xmlns:a16="http://schemas.microsoft.com/office/drawing/2014/main" id="{30628EC1-B633-27BD-1290-C4BE60788683}"/>
                  </a:ext>
                </a:extLst>
              </p:cNvPr>
              <p:cNvSpPr/>
              <p:nvPr/>
            </p:nvSpPr>
            <p:spPr>
              <a:xfrm rot="-8100023" flipV="1">
                <a:off x="27995797" y="9197434"/>
                <a:ext cx="120312" cy="120320"/>
              </a:xfrm>
              <a:custGeom>
                <a:avLst/>
                <a:gdLst>
                  <a:gd name="connsiteX0" fmla="*/ 68902 w 120312"/>
                  <a:gd name="connsiteY0" fmla="*/ 2715 h 120320"/>
                  <a:gd name="connsiteX1" fmla="*/ 8746 w 120312"/>
                  <a:gd name="connsiteY1" fmla="*/ 62875 h 120320"/>
                  <a:gd name="connsiteX2" fmla="*/ 68902 w 120312"/>
                  <a:gd name="connsiteY2" fmla="*/ 123035 h 120320"/>
                  <a:gd name="connsiteX3" fmla="*/ 129058 w 120312"/>
                  <a:gd name="connsiteY3" fmla="*/ 62875 h 120320"/>
                  <a:gd name="connsiteX4" fmla="*/ 68902 w 120312"/>
                  <a:gd name="connsiteY4" fmla="*/ 271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02" y="2715"/>
                    </a:moveTo>
                    <a:cubicBezTo>
                      <a:pt x="35675" y="2715"/>
                      <a:pt x="8746" y="29646"/>
                      <a:pt x="8746" y="62875"/>
                    </a:cubicBezTo>
                    <a:cubicBezTo>
                      <a:pt x="8746" y="96104"/>
                      <a:pt x="35675" y="123046"/>
                      <a:pt x="68902" y="123035"/>
                    </a:cubicBezTo>
                    <a:cubicBezTo>
                      <a:pt x="102129" y="123035"/>
                      <a:pt x="129058" y="96104"/>
                      <a:pt x="129058" y="62875"/>
                    </a:cubicBezTo>
                    <a:cubicBezTo>
                      <a:pt x="129058" y="29646"/>
                      <a:pt x="102129" y="2715"/>
                      <a:pt x="68902" y="271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3" name="Freeform 592">
                <a:extLst>
                  <a:ext uri="{FF2B5EF4-FFF2-40B4-BE49-F238E27FC236}">
                    <a16:creationId xmlns:a16="http://schemas.microsoft.com/office/drawing/2014/main" id="{5C055699-52DF-3F4E-F414-307D124D6237}"/>
                  </a:ext>
                </a:extLst>
              </p:cNvPr>
              <p:cNvSpPr/>
              <p:nvPr/>
            </p:nvSpPr>
            <p:spPr>
              <a:xfrm rot="-8100000" flipV="1">
                <a:off x="27938189" y="9226264"/>
                <a:ext cx="120312" cy="120320"/>
              </a:xfrm>
              <a:custGeom>
                <a:avLst/>
                <a:gdLst>
                  <a:gd name="connsiteX0" fmla="*/ 68888 w 120312"/>
                  <a:gd name="connsiteY0" fmla="*/ 2727 h 120320"/>
                  <a:gd name="connsiteX1" fmla="*/ 8732 w 120312"/>
                  <a:gd name="connsiteY1" fmla="*/ 62887 h 120320"/>
                  <a:gd name="connsiteX2" fmla="*/ 68888 w 120312"/>
                  <a:gd name="connsiteY2" fmla="*/ 123047 h 120320"/>
                  <a:gd name="connsiteX3" fmla="*/ 129045 w 120312"/>
                  <a:gd name="connsiteY3" fmla="*/ 62887 h 120320"/>
                  <a:gd name="connsiteX4" fmla="*/ 68888 w 120312"/>
                  <a:gd name="connsiteY4" fmla="*/ 272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888" y="2727"/>
                    </a:moveTo>
                    <a:cubicBezTo>
                      <a:pt x="35661" y="2727"/>
                      <a:pt x="8732" y="29658"/>
                      <a:pt x="8732" y="62887"/>
                    </a:cubicBezTo>
                    <a:cubicBezTo>
                      <a:pt x="8732" y="96117"/>
                      <a:pt x="35661" y="123047"/>
                      <a:pt x="68888" y="123047"/>
                    </a:cubicBezTo>
                    <a:cubicBezTo>
                      <a:pt x="102116" y="123047"/>
                      <a:pt x="129045" y="96117"/>
                      <a:pt x="129045" y="62887"/>
                    </a:cubicBezTo>
                    <a:cubicBezTo>
                      <a:pt x="129045" y="29658"/>
                      <a:pt x="102116" y="2727"/>
                      <a:pt x="68888" y="272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4" name="Freeform 593">
                <a:extLst>
                  <a:ext uri="{FF2B5EF4-FFF2-40B4-BE49-F238E27FC236}">
                    <a16:creationId xmlns:a16="http://schemas.microsoft.com/office/drawing/2014/main" id="{6D07B8FA-BD1E-D626-E35E-5E6D684B768C}"/>
                  </a:ext>
                </a:extLst>
              </p:cNvPr>
              <p:cNvSpPr/>
              <p:nvPr/>
            </p:nvSpPr>
            <p:spPr>
              <a:xfrm rot="-8100000" flipV="1">
                <a:off x="28010960" y="9016943"/>
                <a:ext cx="120322" cy="120320"/>
              </a:xfrm>
              <a:custGeom>
                <a:avLst/>
                <a:gdLst>
                  <a:gd name="connsiteX0" fmla="*/ 68905 w 120322"/>
                  <a:gd name="connsiteY0" fmla="*/ 2639 h 120320"/>
                  <a:gd name="connsiteX1" fmla="*/ 8749 w 120322"/>
                  <a:gd name="connsiteY1" fmla="*/ 62799 h 120320"/>
                  <a:gd name="connsiteX2" fmla="*/ 68905 w 120322"/>
                  <a:gd name="connsiteY2" fmla="*/ 122959 h 120320"/>
                  <a:gd name="connsiteX3" fmla="*/ 129072 w 120322"/>
                  <a:gd name="connsiteY3" fmla="*/ 62799 h 120320"/>
                  <a:gd name="connsiteX4" fmla="*/ 68905 w 120322"/>
                  <a:gd name="connsiteY4" fmla="*/ 263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905" y="2639"/>
                    </a:moveTo>
                    <a:cubicBezTo>
                      <a:pt x="35688" y="2639"/>
                      <a:pt x="8749" y="29569"/>
                      <a:pt x="8749" y="62799"/>
                    </a:cubicBezTo>
                    <a:cubicBezTo>
                      <a:pt x="8749" y="96028"/>
                      <a:pt x="35688" y="122959"/>
                      <a:pt x="68905" y="122959"/>
                    </a:cubicBezTo>
                    <a:cubicBezTo>
                      <a:pt x="102133" y="122959"/>
                      <a:pt x="129072" y="96028"/>
                      <a:pt x="129072" y="62799"/>
                    </a:cubicBezTo>
                    <a:cubicBezTo>
                      <a:pt x="129072" y="29569"/>
                      <a:pt x="102133" y="2639"/>
                      <a:pt x="68905" y="2639"/>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5" name="Freeform 594">
                <a:extLst>
                  <a:ext uri="{FF2B5EF4-FFF2-40B4-BE49-F238E27FC236}">
                    <a16:creationId xmlns:a16="http://schemas.microsoft.com/office/drawing/2014/main" id="{D3FE0CD5-AA2D-AEEE-BC14-69EBCE2D540B}"/>
                  </a:ext>
                </a:extLst>
              </p:cNvPr>
              <p:cNvSpPr/>
              <p:nvPr/>
            </p:nvSpPr>
            <p:spPr>
              <a:xfrm rot="-8099977" flipV="1">
                <a:off x="28023543" y="9287674"/>
                <a:ext cx="120322" cy="120320"/>
              </a:xfrm>
              <a:custGeom>
                <a:avLst/>
                <a:gdLst>
                  <a:gd name="connsiteX0" fmla="*/ 68908 w 120322"/>
                  <a:gd name="connsiteY0" fmla="*/ 2753 h 120320"/>
                  <a:gd name="connsiteX1" fmla="*/ 8752 w 120322"/>
                  <a:gd name="connsiteY1" fmla="*/ 62913 h 120320"/>
                  <a:gd name="connsiteX2" fmla="*/ 68908 w 120322"/>
                  <a:gd name="connsiteY2" fmla="*/ 123073 h 120320"/>
                  <a:gd name="connsiteX3" fmla="*/ 129075 w 120322"/>
                  <a:gd name="connsiteY3" fmla="*/ 62913 h 120320"/>
                  <a:gd name="connsiteX4" fmla="*/ 68908 w 120322"/>
                  <a:gd name="connsiteY4" fmla="*/ 275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20">
                    <a:moveTo>
                      <a:pt x="68908" y="2753"/>
                    </a:moveTo>
                    <a:cubicBezTo>
                      <a:pt x="35691" y="2753"/>
                      <a:pt x="8752" y="29684"/>
                      <a:pt x="8752" y="62913"/>
                    </a:cubicBezTo>
                    <a:cubicBezTo>
                      <a:pt x="8752" y="96143"/>
                      <a:pt x="35691" y="123073"/>
                      <a:pt x="68908" y="123073"/>
                    </a:cubicBezTo>
                    <a:cubicBezTo>
                      <a:pt x="102135" y="123073"/>
                      <a:pt x="129075" y="96143"/>
                      <a:pt x="129075" y="62913"/>
                    </a:cubicBezTo>
                    <a:cubicBezTo>
                      <a:pt x="129075" y="29684"/>
                      <a:pt x="102135" y="2753"/>
                      <a:pt x="68908" y="275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6" name="Freeform 595">
                <a:extLst>
                  <a:ext uri="{FF2B5EF4-FFF2-40B4-BE49-F238E27FC236}">
                    <a16:creationId xmlns:a16="http://schemas.microsoft.com/office/drawing/2014/main" id="{03F2B4C9-A9F2-8602-D7F9-3807036B94D4}"/>
                  </a:ext>
                </a:extLst>
              </p:cNvPr>
              <p:cNvSpPr/>
              <p:nvPr/>
            </p:nvSpPr>
            <p:spPr>
              <a:xfrm rot="-8100000" flipV="1">
                <a:off x="28335443" y="9268869"/>
                <a:ext cx="120312" cy="120330"/>
              </a:xfrm>
              <a:custGeom>
                <a:avLst/>
                <a:gdLst>
                  <a:gd name="connsiteX0" fmla="*/ 68981 w 120312"/>
                  <a:gd name="connsiteY0" fmla="*/ 2745 h 120330"/>
                  <a:gd name="connsiteX1" fmla="*/ 8825 w 120312"/>
                  <a:gd name="connsiteY1" fmla="*/ 62916 h 120330"/>
                  <a:gd name="connsiteX2" fmla="*/ 68981 w 120312"/>
                  <a:gd name="connsiteY2" fmla="*/ 123076 h 120330"/>
                  <a:gd name="connsiteX3" fmla="*/ 129137 w 120312"/>
                  <a:gd name="connsiteY3" fmla="*/ 62916 h 120330"/>
                  <a:gd name="connsiteX4" fmla="*/ 68981 w 120312"/>
                  <a:gd name="connsiteY4" fmla="*/ 274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81" y="2745"/>
                    </a:moveTo>
                    <a:cubicBezTo>
                      <a:pt x="35754" y="2745"/>
                      <a:pt x="8825" y="29687"/>
                      <a:pt x="8825" y="62916"/>
                    </a:cubicBezTo>
                    <a:cubicBezTo>
                      <a:pt x="8825" y="96145"/>
                      <a:pt x="35754" y="123076"/>
                      <a:pt x="68981" y="123076"/>
                    </a:cubicBezTo>
                    <a:cubicBezTo>
                      <a:pt x="102208" y="123076"/>
                      <a:pt x="129137" y="96135"/>
                      <a:pt x="129137" y="62916"/>
                    </a:cubicBezTo>
                    <a:cubicBezTo>
                      <a:pt x="129137" y="29687"/>
                      <a:pt x="102208" y="2745"/>
                      <a:pt x="68981" y="274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7" name="Freeform 596">
                <a:extLst>
                  <a:ext uri="{FF2B5EF4-FFF2-40B4-BE49-F238E27FC236}">
                    <a16:creationId xmlns:a16="http://schemas.microsoft.com/office/drawing/2014/main" id="{13136855-9E47-D619-17D2-323273687F44}"/>
                  </a:ext>
                </a:extLst>
              </p:cNvPr>
              <p:cNvSpPr/>
              <p:nvPr/>
            </p:nvSpPr>
            <p:spPr>
              <a:xfrm rot="-8100000" flipV="1">
                <a:off x="28096016" y="8964298"/>
                <a:ext cx="120323" cy="120330"/>
              </a:xfrm>
              <a:custGeom>
                <a:avLst/>
                <a:gdLst>
                  <a:gd name="connsiteX0" fmla="*/ 68936 w 120323"/>
                  <a:gd name="connsiteY0" fmla="*/ 2616 h 120330"/>
                  <a:gd name="connsiteX1" fmla="*/ 8769 w 120323"/>
                  <a:gd name="connsiteY1" fmla="*/ 62776 h 120330"/>
                  <a:gd name="connsiteX2" fmla="*/ 68936 w 120323"/>
                  <a:gd name="connsiteY2" fmla="*/ 122947 h 120330"/>
                  <a:gd name="connsiteX3" fmla="*/ 129092 w 120323"/>
                  <a:gd name="connsiteY3" fmla="*/ 62776 h 120330"/>
                  <a:gd name="connsiteX4" fmla="*/ 68936 w 120323"/>
                  <a:gd name="connsiteY4" fmla="*/ 261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36" y="2616"/>
                    </a:moveTo>
                    <a:cubicBezTo>
                      <a:pt x="35708" y="2616"/>
                      <a:pt x="8769" y="29557"/>
                      <a:pt x="8769" y="62776"/>
                    </a:cubicBezTo>
                    <a:cubicBezTo>
                      <a:pt x="8769" y="96006"/>
                      <a:pt x="35708" y="122947"/>
                      <a:pt x="68936" y="122947"/>
                    </a:cubicBezTo>
                    <a:cubicBezTo>
                      <a:pt x="102152" y="122947"/>
                      <a:pt x="129092" y="96006"/>
                      <a:pt x="129092" y="62776"/>
                    </a:cubicBezTo>
                    <a:cubicBezTo>
                      <a:pt x="129092" y="29557"/>
                      <a:pt x="102152" y="2616"/>
                      <a:pt x="68936" y="261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8" name="Freeform 597">
                <a:extLst>
                  <a:ext uri="{FF2B5EF4-FFF2-40B4-BE49-F238E27FC236}">
                    <a16:creationId xmlns:a16="http://schemas.microsoft.com/office/drawing/2014/main" id="{C5D36F27-D65A-4ADA-C2F9-AAC8490B6E71}"/>
                  </a:ext>
                </a:extLst>
              </p:cNvPr>
              <p:cNvSpPr/>
              <p:nvPr/>
            </p:nvSpPr>
            <p:spPr>
              <a:xfrm rot="-8100000" flipV="1">
                <a:off x="28108739" y="9132250"/>
                <a:ext cx="120323" cy="120330"/>
              </a:xfrm>
              <a:custGeom>
                <a:avLst/>
                <a:gdLst>
                  <a:gd name="connsiteX0" fmla="*/ 68939 w 120323"/>
                  <a:gd name="connsiteY0" fmla="*/ 2687 h 120330"/>
                  <a:gd name="connsiteX1" fmla="*/ 8772 w 120323"/>
                  <a:gd name="connsiteY1" fmla="*/ 62858 h 120330"/>
                  <a:gd name="connsiteX2" fmla="*/ 68939 w 120323"/>
                  <a:gd name="connsiteY2" fmla="*/ 123018 h 120330"/>
                  <a:gd name="connsiteX3" fmla="*/ 129095 w 120323"/>
                  <a:gd name="connsiteY3" fmla="*/ 62858 h 120330"/>
                  <a:gd name="connsiteX4" fmla="*/ 68939 w 120323"/>
                  <a:gd name="connsiteY4" fmla="*/ 268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39" y="2687"/>
                    </a:moveTo>
                    <a:cubicBezTo>
                      <a:pt x="35711" y="2687"/>
                      <a:pt x="8772" y="29629"/>
                      <a:pt x="8772" y="62858"/>
                    </a:cubicBezTo>
                    <a:cubicBezTo>
                      <a:pt x="8772" y="96077"/>
                      <a:pt x="35711" y="123018"/>
                      <a:pt x="68939" y="123018"/>
                    </a:cubicBezTo>
                    <a:cubicBezTo>
                      <a:pt x="102155" y="123018"/>
                      <a:pt x="129095" y="96077"/>
                      <a:pt x="129095" y="62858"/>
                    </a:cubicBezTo>
                    <a:cubicBezTo>
                      <a:pt x="129095" y="29629"/>
                      <a:pt x="102155" y="2687"/>
                      <a:pt x="68939" y="268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599" name="Freeform 598">
                <a:extLst>
                  <a:ext uri="{FF2B5EF4-FFF2-40B4-BE49-F238E27FC236}">
                    <a16:creationId xmlns:a16="http://schemas.microsoft.com/office/drawing/2014/main" id="{B5E9BD44-5F38-13AA-C34C-9AACF8D79E9C}"/>
                  </a:ext>
                </a:extLst>
              </p:cNvPr>
              <p:cNvSpPr/>
              <p:nvPr/>
            </p:nvSpPr>
            <p:spPr>
              <a:xfrm rot="-8099977" flipV="1">
                <a:off x="28123669" y="8360163"/>
                <a:ext cx="120312" cy="120320"/>
              </a:xfrm>
              <a:custGeom>
                <a:avLst/>
                <a:gdLst>
                  <a:gd name="connsiteX0" fmla="*/ 68932 w 120312"/>
                  <a:gd name="connsiteY0" fmla="*/ 2360 h 120320"/>
                  <a:gd name="connsiteX1" fmla="*/ 8775 w 120312"/>
                  <a:gd name="connsiteY1" fmla="*/ 62520 h 120320"/>
                  <a:gd name="connsiteX2" fmla="*/ 68932 w 120312"/>
                  <a:gd name="connsiteY2" fmla="*/ 122680 h 120320"/>
                  <a:gd name="connsiteX3" fmla="*/ 129088 w 120312"/>
                  <a:gd name="connsiteY3" fmla="*/ 62520 h 120320"/>
                  <a:gd name="connsiteX4" fmla="*/ 68932 w 120312"/>
                  <a:gd name="connsiteY4" fmla="*/ 236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32" y="2360"/>
                    </a:moveTo>
                    <a:cubicBezTo>
                      <a:pt x="35704" y="2360"/>
                      <a:pt x="8775" y="29291"/>
                      <a:pt x="8775" y="62520"/>
                    </a:cubicBezTo>
                    <a:cubicBezTo>
                      <a:pt x="8775" y="95750"/>
                      <a:pt x="35704" y="122680"/>
                      <a:pt x="68932" y="122680"/>
                    </a:cubicBezTo>
                    <a:cubicBezTo>
                      <a:pt x="102159" y="122680"/>
                      <a:pt x="129088" y="95750"/>
                      <a:pt x="129088" y="62520"/>
                    </a:cubicBezTo>
                    <a:cubicBezTo>
                      <a:pt x="129088" y="29291"/>
                      <a:pt x="102159" y="2360"/>
                      <a:pt x="68932" y="236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0" name="Freeform 599">
                <a:extLst>
                  <a:ext uri="{FF2B5EF4-FFF2-40B4-BE49-F238E27FC236}">
                    <a16:creationId xmlns:a16="http://schemas.microsoft.com/office/drawing/2014/main" id="{E0D37CA5-E23A-7A47-785A-E0ED84C972A6}"/>
                  </a:ext>
                </a:extLst>
              </p:cNvPr>
              <p:cNvSpPr/>
              <p:nvPr/>
            </p:nvSpPr>
            <p:spPr>
              <a:xfrm rot="-8100000" flipV="1">
                <a:off x="28109983" y="8813893"/>
                <a:ext cx="120323" cy="120320"/>
              </a:xfrm>
              <a:custGeom>
                <a:avLst/>
                <a:gdLst>
                  <a:gd name="connsiteX0" fmla="*/ 68928 w 120323"/>
                  <a:gd name="connsiteY0" fmla="*/ 2553 h 120320"/>
                  <a:gd name="connsiteX1" fmla="*/ 8772 w 120323"/>
                  <a:gd name="connsiteY1" fmla="*/ 62713 h 120320"/>
                  <a:gd name="connsiteX2" fmla="*/ 68928 w 120323"/>
                  <a:gd name="connsiteY2" fmla="*/ 122873 h 120320"/>
                  <a:gd name="connsiteX3" fmla="*/ 129095 w 120323"/>
                  <a:gd name="connsiteY3" fmla="*/ 62713 h 120320"/>
                  <a:gd name="connsiteX4" fmla="*/ 68928 w 120323"/>
                  <a:gd name="connsiteY4" fmla="*/ 255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28" y="2553"/>
                    </a:moveTo>
                    <a:cubicBezTo>
                      <a:pt x="35712" y="2553"/>
                      <a:pt x="8772" y="29483"/>
                      <a:pt x="8772" y="62713"/>
                    </a:cubicBezTo>
                    <a:cubicBezTo>
                      <a:pt x="8772" y="95942"/>
                      <a:pt x="35712" y="122873"/>
                      <a:pt x="68928" y="122873"/>
                    </a:cubicBezTo>
                    <a:cubicBezTo>
                      <a:pt x="102156" y="122873"/>
                      <a:pt x="129095" y="95942"/>
                      <a:pt x="129095" y="62713"/>
                    </a:cubicBezTo>
                    <a:cubicBezTo>
                      <a:pt x="129095" y="29483"/>
                      <a:pt x="102156" y="2553"/>
                      <a:pt x="68928" y="255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1" name="Freeform 600">
                <a:extLst>
                  <a:ext uri="{FF2B5EF4-FFF2-40B4-BE49-F238E27FC236}">
                    <a16:creationId xmlns:a16="http://schemas.microsoft.com/office/drawing/2014/main" id="{78C2920B-C5BB-2B1F-EC6C-D5F4A722D7BB}"/>
                  </a:ext>
                </a:extLst>
              </p:cNvPr>
              <p:cNvSpPr/>
              <p:nvPr/>
            </p:nvSpPr>
            <p:spPr>
              <a:xfrm rot="-8100023" flipV="1">
                <a:off x="28010932" y="9352854"/>
                <a:ext cx="120322" cy="120330"/>
              </a:xfrm>
              <a:custGeom>
                <a:avLst/>
                <a:gdLst>
                  <a:gd name="connsiteX0" fmla="*/ 68905 w 120322"/>
                  <a:gd name="connsiteY0" fmla="*/ 2781 h 120330"/>
                  <a:gd name="connsiteX1" fmla="*/ 8749 w 120322"/>
                  <a:gd name="connsiteY1" fmla="*/ 62941 h 120330"/>
                  <a:gd name="connsiteX2" fmla="*/ 68905 w 120322"/>
                  <a:gd name="connsiteY2" fmla="*/ 123112 h 120330"/>
                  <a:gd name="connsiteX3" fmla="*/ 129072 w 120322"/>
                  <a:gd name="connsiteY3" fmla="*/ 62941 h 120330"/>
                  <a:gd name="connsiteX4" fmla="*/ 68905 w 120322"/>
                  <a:gd name="connsiteY4" fmla="*/ 278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905" y="2781"/>
                    </a:moveTo>
                    <a:cubicBezTo>
                      <a:pt x="35688" y="2781"/>
                      <a:pt x="8749" y="29722"/>
                      <a:pt x="8749" y="62941"/>
                    </a:cubicBezTo>
                    <a:cubicBezTo>
                      <a:pt x="8749" y="96170"/>
                      <a:pt x="35688" y="123112"/>
                      <a:pt x="68905" y="123112"/>
                    </a:cubicBezTo>
                    <a:cubicBezTo>
                      <a:pt x="102133" y="123112"/>
                      <a:pt x="129072" y="96170"/>
                      <a:pt x="129072" y="62941"/>
                    </a:cubicBezTo>
                    <a:cubicBezTo>
                      <a:pt x="129072" y="29712"/>
                      <a:pt x="102133" y="2781"/>
                      <a:pt x="68905" y="278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2" name="Freeform 601">
                <a:extLst>
                  <a:ext uri="{FF2B5EF4-FFF2-40B4-BE49-F238E27FC236}">
                    <a16:creationId xmlns:a16="http://schemas.microsoft.com/office/drawing/2014/main" id="{68652BAA-7309-A33C-9B71-6810C0700342}"/>
                  </a:ext>
                </a:extLst>
              </p:cNvPr>
              <p:cNvSpPr/>
              <p:nvPr/>
            </p:nvSpPr>
            <p:spPr>
              <a:xfrm rot="-8100000" flipV="1">
                <a:off x="28181327" y="9039506"/>
                <a:ext cx="120312" cy="120320"/>
              </a:xfrm>
              <a:custGeom>
                <a:avLst/>
                <a:gdLst>
                  <a:gd name="connsiteX0" fmla="*/ 68945 w 120312"/>
                  <a:gd name="connsiteY0" fmla="*/ 2648 h 120320"/>
                  <a:gd name="connsiteX1" fmla="*/ 8789 w 120312"/>
                  <a:gd name="connsiteY1" fmla="*/ 62808 h 120320"/>
                  <a:gd name="connsiteX2" fmla="*/ 68945 w 120312"/>
                  <a:gd name="connsiteY2" fmla="*/ 122968 h 120320"/>
                  <a:gd name="connsiteX3" fmla="*/ 129101 w 120312"/>
                  <a:gd name="connsiteY3" fmla="*/ 62808 h 120320"/>
                  <a:gd name="connsiteX4" fmla="*/ 68945 w 120312"/>
                  <a:gd name="connsiteY4" fmla="*/ 264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45" y="2648"/>
                    </a:moveTo>
                    <a:cubicBezTo>
                      <a:pt x="35718" y="2638"/>
                      <a:pt x="8789" y="29579"/>
                      <a:pt x="8789" y="62808"/>
                    </a:cubicBezTo>
                    <a:cubicBezTo>
                      <a:pt x="8789" y="96037"/>
                      <a:pt x="35718" y="122968"/>
                      <a:pt x="68945" y="122968"/>
                    </a:cubicBezTo>
                    <a:cubicBezTo>
                      <a:pt x="102172" y="122968"/>
                      <a:pt x="129101" y="96037"/>
                      <a:pt x="129101" y="62808"/>
                    </a:cubicBezTo>
                    <a:cubicBezTo>
                      <a:pt x="129101" y="29579"/>
                      <a:pt x="102172" y="2638"/>
                      <a:pt x="68945" y="2648"/>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3" name="Freeform 602">
                <a:extLst>
                  <a:ext uri="{FF2B5EF4-FFF2-40B4-BE49-F238E27FC236}">
                    <a16:creationId xmlns:a16="http://schemas.microsoft.com/office/drawing/2014/main" id="{209FCA71-2AEE-15D8-6AF6-0459247AC4AC}"/>
                  </a:ext>
                </a:extLst>
              </p:cNvPr>
              <p:cNvSpPr/>
              <p:nvPr/>
            </p:nvSpPr>
            <p:spPr>
              <a:xfrm rot="-8100000" flipV="1">
                <a:off x="28080983" y="6537721"/>
                <a:ext cx="120312" cy="120330"/>
              </a:xfrm>
              <a:custGeom>
                <a:avLst/>
                <a:gdLst>
                  <a:gd name="connsiteX0" fmla="*/ 68922 w 120312"/>
                  <a:gd name="connsiteY0" fmla="*/ 1588 h 120330"/>
                  <a:gd name="connsiteX1" fmla="*/ 8765 w 120312"/>
                  <a:gd name="connsiteY1" fmla="*/ 61759 h 120330"/>
                  <a:gd name="connsiteX2" fmla="*/ 68922 w 120312"/>
                  <a:gd name="connsiteY2" fmla="*/ 121919 h 120330"/>
                  <a:gd name="connsiteX3" fmla="*/ 129078 w 120312"/>
                  <a:gd name="connsiteY3" fmla="*/ 61759 h 120330"/>
                  <a:gd name="connsiteX4" fmla="*/ 68922 w 120312"/>
                  <a:gd name="connsiteY4" fmla="*/ 158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22" y="1588"/>
                    </a:moveTo>
                    <a:cubicBezTo>
                      <a:pt x="35695" y="1588"/>
                      <a:pt x="8765" y="28530"/>
                      <a:pt x="8765" y="61759"/>
                    </a:cubicBezTo>
                    <a:cubicBezTo>
                      <a:pt x="8765" y="94978"/>
                      <a:pt x="35695" y="121919"/>
                      <a:pt x="68922" y="121919"/>
                    </a:cubicBezTo>
                    <a:cubicBezTo>
                      <a:pt x="102149" y="121919"/>
                      <a:pt x="129078" y="94978"/>
                      <a:pt x="129078" y="61759"/>
                    </a:cubicBezTo>
                    <a:cubicBezTo>
                      <a:pt x="129078" y="28530"/>
                      <a:pt x="102149" y="1588"/>
                      <a:pt x="68922" y="1588"/>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4" name="Freeform 603">
                <a:extLst>
                  <a:ext uri="{FF2B5EF4-FFF2-40B4-BE49-F238E27FC236}">
                    <a16:creationId xmlns:a16="http://schemas.microsoft.com/office/drawing/2014/main" id="{2C5D40CA-3C9A-F816-CBDC-0C824C6FADE6}"/>
                  </a:ext>
                </a:extLst>
              </p:cNvPr>
              <p:cNvSpPr/>
              <p:nvPr/>
            </p:nvSpPr>
            <p:spPr>
              <a:xfrm rot="-8100000" flipV="1">
                <a:off x="27997041" y="8772529"/>
                <a:ext cx="120323" cy="120330"/>
              </a:xfrm>
              <a:custGeom>
                <a:avLst/>
                <a:gdLst>
                  <a:gd name="connsiteX0" fmla="*/ 68913 w 120323"/>
                  <a:gd name="connsiteY0" fmla="*/ 2535 h 120330"/>
                  <a:gd name="connsiteX1" fmla="*/ 8746 w 120323"/>
                  <a:gd name="connsiteY1" fmla="*/ 62706 h 120330"/>
                  <a:gd name="connsiteX2" fmla="*/ 68913 w 120323"/>
                  <a:gd name="connsiteY2" fmla="*/ 122866 h 120330"/>
                  <a:gd name="connsiteX3" fmla="*/ 129069 w 120323"/>
                  <a:gd name="connsiteY3" fmla="*/ 62706 h 120330"/>
                  <a:gd name="connsiteX4" fmla="*/ 68913 w 120323"/>
                  <a:gd name="connsiteY4" fmla="*/ 253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13" y="2535"/>
                    </a:moveTo>
                    <a:cubicBezTo>
                      <a:pt x="35686" y="2535"/>
                      <a:pt x="8746" y="29476"/>
                      <a:pt x="8746" y="62706"/>
                    </a:cubicBezTo>
                    <a:cubicBezTo>
                      <a:pt x="8746" y="95924"/>
                      <a:pt x="35686" y="122866"/>
                      <a:pt x="68913" y="122866"/>
                    </a:cubicBezTo>
                    <a:cubicBezTo>
                      <a:pt x="102130" y="122866"/>
                      <a:pt x="129069" y="95924"/>
                      <a:pt x="129069" y="62706"/>
                    </a:cubicBezTo>
                    <a:cubicBezTo>
                      <a:pt x="129069" y="29476"/>
                      <a:pt x="102130" y="2535"/>
                      <a:pt x="68913" y="253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5" name="Freeform 604">
                <a:extLst>
                  <a:ext uri="{FF2B5EF4-FFF2-40B4-BE49-F238E27FC236}">
                    <a16:creationId xmlns:a16="http://schemas.microsoft.com/office/drawing/2014/main" id="{59D2A67B-5B61-7C8D-B8BB-3E7803AF200B}"/>
                  </a:ext>
                </a:extLst>
              </p:cNvPr>
              <p:cNvSpPr/>
              <p:nvPr/>
            </p:nvSpPr>
            <p:spPr>
              <a:xfrm rot="-8099977" flipV="1">
                <a:off x="27968206" y="8940474"/>
                <a:ext cx="120322" cy="120330"/>
              </a:xfrm>
              <a:custGeom>
                <a:avLst/>
                <a:gdLst>
                  <a:gd name="connsiteX0" fmla="*/ 68895 w 120322"/>
                  <a:gd name="connsiteY0" fmla="*/ 2606 h 120330"/>
                  <a:gd name="connsiteX1" fmla="*/ 8739 w 120322"/>
                  <a:gd name="connsiteY1" fmla="*/ 62776 h 120330"/>
                  <a:gd name="connsiteX2" fmla="*/ 68895 w 120322"/>
                  <a:gd name="connsiteY2" fmla="*/ 122936 h 120330"/>
                  <a:gd name="connsiteX3" fmla="*/ 129062 w 120322"/>
                  <a:gd name="connsiteY3" fmla="*/ 62776 h 120330"/>
                  <a:gd name="connsiteX4" fmla="*/ 68895 w 120322"/>
                  <a:gd name="connsiteY4" fmla="*/ 260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895" y="2606"/>
                    </a:moveTo>
                    <a:cubicBezTo>
                      <a:pt x="35679" y="2606"/>
                      <a:pt x="8739" y="29547"/>
                      <a:pt x="8739" y="62776"/>
                    </a:cubicBezTo>
                    <a:cubicBezTo>
                      <a:pt x="8739" y="95995"/>
                      <a:pt x="35668" y="122936"/>
                      <a:pt x="68895" y="122936"/>
                    </a:cubicBezTo>
                    <a:cubicBezTo>
                      <a:pt x="102123" y="122936"/>
                      <a:pt x="129062" y="96006"/>
                      <a:pt x="129062" y="62776"/>
                    </a:cubicBezTo>
                    <a:cubicBezTo>
                      <a:pt x="129062" y="29547"/>
                      <a:pt x="102123" y="2606"/>
                      <a:pt x="68895" y="260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6" name="Freeform 605">
                <a:extLst>
                  <a:ext uri="{FF2B5EF4-FFF2-40B4-BE49-F238E27FC236}">
                    <a16:creationId xmlns:a16="http://schemas.microsoft.com/office/drawing/2014/main" id="{DA255412-372A-C597-0A45-8E3DD91CEBCC}"/>
                  </a:ext>
                </a:extLst>
              </p:cNvPr>
              <p:cNvSpPr/>
              <p:nvPr/>
            </p:nvSpPr>
            <p:spPr>
              <a:xfrm rot="-8100000" flipV="1">
                <a:off x="28081113" y="7343658"/>
                <a:ext cx="120312" cy="120330"/>
              </a:xfrm>
              <a:custGeom>
                <a:avLst/>
                <a:gdLst>
                  <a:gd name="connsiteX0" fmla="*/ 68922 w 120312"/>
                  <a:gd name="connsiteY0" fmla="*/ 1930 h 120330"/>
                  <a:gd name="connsiteX1" fmla="*/ 8765 w 120312"/>
                  <a:gd name="connsiteY1" fmla="*/ 62100 h 120330"/>
                  <a:gd name="connsiteX2" fmla="*/ 68922 w 120312"/>
                  <a:gd name="connsiteY2" fmla="*/ 122260 h 120330"/>
                  <a:gd name="connsiteX3" fmla="*/ 129078 w 120312"/>
                  <a:gd name="connsiteY3" fmla="*/ 62100 h 120330"/>
                  <a:gd name="connsiteX4" fmla="*/ 68922 w 120312"/>
                  <a:gd name="connsiteY4" fmla="*/ 193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22" y="1930"/>
                    </a:moveTo>
                    <a:cubicBezTo>
                      <a:pt x="35695" y="1930"/>
                      <a:pt x="8765" y="28871"/>
                      <a:pt x="8765" y="62100"/>
                    </a:cubicBezTo>
                    <a:cubicBezTo>
                      <a:pt x="8765" y="95329"/>
                      <a:pt x="35695" y="122260"/>
                      <a:pt x="68922" y="122260"/>
                    </a:cubicBezTo>
                    <a:cubicBezTo>
                      <a:pt x="102149" y="122260"/>
                      <a:pt x="129078" y="95319"/>
                      <a:pt x="129078" y="62100"/>
                    </a:cubicBezTo>
                    <a:cubicBezTo>
                      <a:pt x="129078" y="28871"/>
                      <a:pt x="102149" y="1930"/>
                      <a:pt x="68922" y="193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7" name="Freeform 606">
                <a:extLst>
                  <a:ext uri="{FF2B5EF4-FFF2-40B4-BE49-F238E27FC236}">
                    <a16:creationId xmlns:a16="http://schemas.microsoft.com/office/drawing/2014/main" id="{4227BDE0-43C5-A785-E148-40D2E4CB8D50}"/>
                  </a:ext>
                </a:extLst>
              </p:cNvPr>
              <p:cNvSpPr/>
              <p:nvPr/>
            </p:nvSpPr>
            <p:spPr>
              <a:xfrm rot="-8100000" flipV="1">
                <a:off x="28138687" y="9470667"/>
                <a:ext cx="120312" cy="120330"/>
              </a:xfrm>
              <a:custGeom>
                <a:avLst/>
                <a:gdLst>
                  <a:gd name="connsiteX0" fmla="*/ 68935 w 120312"/>
                  <a:gd name="connsiteY0" fmla="*/ 2831 h 120330"/>
                  <a:gd name="connsiteX1" fmla="*/ 8779 w 120312"/>
                  <a:gd name="connsiteY1" fmla="*/ 62991 h 120330"/>
                  <a:gd name="connsiteX2" fmla="*/ 68935 w 120312"/>
                  <a:gd name="connsiteY2" fmla="*/ 123161 h 120330"/>
                  <a:gd name="connsiteX3" fmla="*/ 129091 w 120312"/>
                  <a:gd name="connsiteY3" fmla="*/ 62991 h 120330"/>
                  <a:gd name="connsiteX4" fmla="*/ 68935 w 120312"/>
                  <a:gd name="connsiteY4" fmla="*/ 283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35" y="2831"/>
                    </a:moveTo>
                    <a:cubicBezTo>
                      <a:pt x="35708" y="2831"/>
                      <a:pt x="8779" y="29762"/>
                      <a:pt x="8779" y="62991"/>
                    </a:cubicBezTo>
                    <a:cubicBezTo>
                      <a:pt x="8779" y="96220"/>
                      <a:pt x="35708" y="123161"/>
                      <a:pt x="68935" y="123161"/>
                    </a:cubicBezTo>
                    <a:cubicBezTo>
                      <a:pt x="102162" y="123161"/>
                      <a:pt x="129091" y="96220"/>
                      <a:pt x="129091" y="62991"/>
                    </a:cubicBezTo>
                    <a:cubicBezTo>
                      <a:pt x="129091" y="29772"/>
                      <a:pt x="102162" y="2831"/>
                      <a:pt x="68935" y="283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8" name="Freeform 607">
                <a:extLst>
                  <a:ext uri="{FF2B5EF4-FFF2-40B4-BE49-F238E27FC236}">
                    <a16:creationId xmlns:a16="http://schemas.microsoft.com/office/drawing/2014/main" id="{CE6E4810-859C-6B43-FE87-89FC119D5478}"/>
                  </a:ext>
                </a:extLst>
              </p:cNvPr>
              <p:cNvSpPr/>
              <p:nvPr/>
            </p:nvSpPr>
            <p:spPr>
              <a:xfrm rot="-8100023" flipV="1">
                <a:off x="28081022" y="9449370"/>
                <a:ext cx="120312" cy="120320"/>
              </a:xfrm>
              <a:custGeom>
                <a:avLst/>
                <a:gdLst>
                  <a:gd name="connsiteX0" fmla="*/ 68922 w 120312"/>
                  <a:gd name="connsiteY0" fmla="*/ 2822 h 120320"/>
                  <a:gd name="connsiteX1" fmla="*/ 8765 w 120312"/>
                  <a:gd name="connsiteY1" fmla="*/ 62982 h 120320"/>
                  <a:gd name="connsiteX2" fmla="*/ 68922 w 120312"/>
                  <a:gd name="connsiteY2" fmla="*/ 123142 h 120320"/>
                  <a:gd name="connsiteX3" fmla="*/ 129078 w 120312"/>
                  <a:gd name="connsiteY3" fmla="*/ 62982 h 120320"/>
                  <a:gd name="connsiteX4" fmla="*/ 68922 w 120312"/>
                  <a:gd name="connsiteY4" fmla="*/ 282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22" y="2822"/>
                    </a:moveTo>
                    <a:cubicBezTo>
                      <a:pt x="35695" y="2822"/>
                      <a:pt x="8765" y="29753"/>
                      <a:pt x="8765" y="62982"/>
                    </a:cubicBezTo>
                    <a:cubicBezTo>
                      <a:pt x="8765" y="96211"/>
                      <a:pt x="35695" y="123142"/>
                      <a:pt x="68922" y="123142"/>
                    </a:cubicBezTo>
                    <a:cubicBezTo>
                      <a:pt x="102149" y="123142"/>
                      <a:pt x="129078" y="96211"/>
                      <a:pt x="129078" y="62982"/>
                    </a:cubicBezTo>
                    <a:cubicBezTo>
                      <a:pt x="129078" y="29753"/>
                      <a:pt x="102149" y="2822"/>
                      <a:pt x="68922" y="282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09" name="Freeform 608">
                <a:extLst>
                  <a:ext uri="{FF2B5EF4-FFF2-40B4-BE49-F238E27FC236}">
                    <a16:creationId xmlns:a16="http://schemas.microsoft.com/office/drawing/2014/main" id="{E9B44E0B-20A1-2395-9A10-8FD3AB5CBDA3}"/>
                  </a:ext>
                </a:extLst>
              </p:cNvPr>
              <p:cNvSpPr/>
              <p:nvPr/>
            </p:nvSpPr>
            <p:spPr>
              <a:xfrm rot="-8099977" flipV="1">
                <a:off x="28166228" y="8806368"/>
                <a:ext cx="120323" cy="120320"/>
              </a:xfrm>
              <a:custGeom>
                <a:avLst/>
                <a:gdLst>
                  <a:gd name="connsiteX0" fmla="*/ 68941 w 120323"/>
                  <a:gd name="connsiteY0" fmla="*/ 2549 h 120320"/>
                  <a:gd name="connsiteX1" fmla="*/ 8785 w 120323"/>
                  <a:gd name="connsiteY1" fmla="*/ 62709 h 120320"/>
                  <a:gd name="connsiteX2" fmla="*/ 68941 w 120323"/>
                  <a:gd name="connsiteY2" fmla="*/ 122869 h 120320"/>
                  <a:gd name="connsiteX3" fmla="*/ 129108 w 120323"/>
                  <a:gd name="connsiteY3" fmla="*/ 62709 h 120320"/>
                  <a:gd name="connsiteX4" fmla="*/ 68941 w 120323"/>
                  <a:gd name="connsiteY4" fmla="*/ 254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41" y="2549"/>
                    </a:moveTo>
                    <a:cubicBezTo>
                      <a:pt x="35725" y="2549"/>
                      <a:pt x="8785" y="29480"/>
                      <a:pt x="8785" y="62709"/>
                    </a:cubicBezTo>
                    <a:cubicBezTo>
                      <a:pt x="8785" y="95939"/>
                      <a:pt x="35714" y="122869"/>
                      <a:pt x="68941" y="122869"/>
                    </a:cubicBezTo>
                    <a:cubicBezTo>
                      <a:pt x="102169" y="122869"/>
                      <a:pt x="129108" y="95939"/>
                      <a:pt x="129108" y="62709"/>
                    </a:cubicBezTo>
                    <a:cubicBezTo>
                      <a:pt x="129108" y="29480"/>
                      <a:pt x="102169" y="2549"/>
                      <a:pt x="68941" y="2549"/>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0" name="Freeform 609">
                <a:extLst>
                  <a:ext uri="{FF2B5EF4-FFF2-40B4-BE49-F238E27FC236}">
                    <a16:creationId xmlns:a16="http://schemas.microsoft.com/office/drawing/2014/main" id="{15D2A6C5-BAA5-63FA-597A-CEBF797E73B5}"/>
                  </a:ext>
                </a:extLst>
              </p:cNvPr>
              <p:cNvSpPr/>
              <p:nvPr/>
            </p:nvSpPr>
            <p:spPr>
              <a:xfrm rot="-8099977" flipV="1">
                <a:off x="28166393" y="8919171"/>
                <a:ext cx="120323" cy="120330"/>
              </a:xfrm>
              <a:custGeom>
                <a:avLst/>
                <a:gdLst>
                  <a:gd name="connsiteX0" fmla="*/ 68942 w 120323"/>
                  <a:gd name="connsiteY0" fmla="*/ 2597 h 120330"/>
                  <a:gd name="connsiteX1" fmla="*/ 8785 w 120323"/>
                  <a:gd name="connsiteY1" fmla="*/ 62757 h 120330"/>
                  <a:gd name="connsiteX2" fmla="*/ 68942 w 120323"/>
                  <a:gd name="connsiteY2" fmla="*/ 122928 h 120330"/>
                  <a:gd name="connsiteX3" fmla="*/ 129108 w 120323"/>
                  <a:gd name="connsiteY3" fmla="*/ 62757 h 120330"/>
                  <a:gd name="connsiteX4" fmla="*/ 68942 w 120323"/>
                  <a:gd name="connsiteY4" fmla="*/ 259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42" y="2597"/>
                    </a:moveTo>
                    <a:cubicBezTo>
                      <a:pt x="35725" y="2597"/>
                      <a:pt x="8785" y="29528"/>
                      <a:pt x="8785" y="62757"/>
                    </a:cubicBezTo>
                    <a:cubicBezTo>
                      <a:pt x="8785" y="95986"/>
                      <a:pt x="35714" y="122917"/>
                      <a:pt x="68942" y="122928"/>
                    </a:cubicBezTo>
                    <a:cubicBezTo>
                      <a:pt x="102169" y="122928"/>
                      <a:pt x="129108" y="95986"/>
                      <a:pt x="129108" y="62757"/>
                    </a:cubicBezTo>
                    <a:cubicBezTo>
                      <a:pt x="129108" y="29528"/>
                      <a:pt x="102169" y="2597"/>
                      <a:pt x="68942" y="259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1" name="Freeform 610">
                <a:extLst>
                  <a:ext uri="{FF2B5EF4-FFF2-40B4-BE49-F238E27FC236}">
                    <a16:creationId xmlns:a16="http://schemas.microsoft.com/office/drawing/2014/main" id="{1A556165-0AC0-E407-1AF2-969C9167BF52}"/>
                  </a:ext>
                </a:extLst>
              </p:cNvPr>
              <p:cNvSpPr/>
              <p:nvPr/>
            </p:nvSpPr>
            <p:spPr>
              <a:xfrm rot="-8099977" flipV="1">
                <a:off x="28222726" y="9137261"/>
                <a:ext cx="120312" cy="120330"/>
              </a:xfrm>
              <a:custGeom>
                <a:avLst/>
                <a:gdLst>
                  <a:gd name="connsiteX0" fmla="*/ 68955 w 120312"/>
                  <a:gd name="connsiteY0" fmla="*/ 2690 h 120330"/>
                  <a:gd name="connsiteX1" fmla="*/ 8798 w 120312"/>
                  <a:gd name="connsiteY1" fmla="*/ 62850 h 120330"/>
                  <a:gd name="connsiteX2" fmla="*/ 68955 w 120312"/>
                  <a:gd name="connsiteY2" fmla="*/ 123020 h 120330"/>
                  <a:gd name="connsiteX3" fmla="*/ 129111 w 120312"/>
                  <a:gd name="connsiteY3" fmla="*/ 62860 h 120330"/>
                  <a:gd name="connsiteX4" fmla="*/ 68955 w 120312"/>
                  <a:gd name="connsiteY4" fmla="*/ 269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55" y="2690"/>
                    </a:moveTo>
                    <a:cubicBezTo>
                      <a:pt x="35727" y="2690"/>
                      <a:pt x="8798" y="29631"/>
                      <a:pt x="8798" y="62850"/>
                    </a:cubicBezTo>
                    <a:cubicBezTo>
                      <a:pt x="8798" y="96079"/>
                      <a:pt x="35727" y="123020"/>
                      <a:pt x="68955" y="123020"/>
                    </a:cubicBezTo>
                    <a:cubicBezTo>
                      <a:pt x="102182" y="123020"/>
                      <a:pt x="129111" y="96079"/>
                      <a:pt x="129111" y="62860"/>
                    </a:cubicBezTo>
                    <a:cubicBezTo>
                      <a:pt x="129111" y="29631"/>
                      <a:pt x="102182" y="2690"/>
                      <a:pt x="68955" y="269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2" name="Freeform 611">
                <a:extLst>
                  <a:ext uri="{FF2B5EF4-FFF2-40B4-BE49-F238E27FC236}">
                    <a16:creationId xmlns:a16="http://schemas.microsoft.com/office/drawing/2014/main" id="{4C4E476D-E740-38A2-A850-A56E13D36846}"/>
                  </a:ext>
                </a:extLst>
              </p:cNvPr>
              <p:cNvSpPr/>
              <p:nvPr/>
            </p:nvSpPr>
            <p:spPr>
              <a:xfrm rot="-8100023" flipV="1">
                <a:off x="28094764" y="8030520"/>
                <a:ext cx="120312" cy="120330"/>
              </a:xfrm>
              <a:custGeom>
                <a:avLst/>
                <a:gdLst>
                  <a:gd name="connsiteX0" fmla="*/ 68925 w 120312"/>
                  <a:gd name="connsiteY0" fmla="*/ 2221 h 120330"/>
                  <a:gd name="connsiteX1" fmla="*/ 8769 w 120312"/>
                  <a:gd name="connsiteY1" fmla="*/ 62391 h 120330"/>
                  <a:gd name="connsiteX2" fmla="*/ 68925 w 120312"/>
                  <a:gd name="connsiteY2" fmla="*/ 122551 h 120330"/>
                  <a:gd name="connsiteX3" fmla="*/ 129081 w 120312"/>
                  <a:gd name="connsiteY3" fmla="*/ 62391 h 120330"/>
                  <a:gd name="connsiteX4" fmla="*/ 68925 w 120312"/>
                  <a:gd name="connsiteY4" fmla="*/ 222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25" y="2221"/>
                    </a:moveTo>
                    <a:cubicBezTo>
                      <a:pt x="35698" y="2221"/>
                      <a:pt x="8769" y="29162"/>
                      <a:pt x="8769" y="62391"/>
                    </a:cubicBezTo>
                    <a:cubicBezTo>
                      <a:pt x="8769" y="95620"/>
                      <a:pt x="35698" y="122551"/>
                      <a:pt x="68925" y="122551"/>
                    </a:cubicBezTo>
                    <a:cubicBezTo>
                      <a:pt x="102152" y="122551"/>
                      <a:pt x="129081" y="95610"/>
                      <a:pt x="129081" y="62391"/>
                    </a:cubicBezTo>
                    <a:cubicBezTo>
                      <a:pt x="129081" y="29162"/>
                      <a:pt x="102152" y="2221"/>
                      <a:pt x="68925" y="222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3" name="Freeform 612">
                <a:extLst>
                  <a:ext uri="{FF2B5EF4-FFF2-40B4-BE49-F238E27FC236}">
                    <a16:creationId xmlns:a16="http://schemas.microsoft.com/office/drawing/2014/main" id="{6C934ADF-B40A-38C6-8073-63150A122DF6}"/>
                  </a:ext>
                </a:extLst>
              </p:cNvPr>
              <p:cNvSpPr/>
              <p:nvPr/>
            </p:nvSpPr>
            <p:spPr>
              <a:xfrm rot="-8099977" flipV="1">
                <a:off x="28067271" y="8702335"/>
                <a:ext cx="120323" cy="120320"/>
              </a:xfrm>
              <a:custGeom>
                <a:avLst/>
                <a:gdLst>
                  <a:gd name="connsiteX0" fmla="*/ 68918 w 120323"/>
                  <a:gd name="connsiteY0" fmla="*/ 2505 h 120320"/>
                  <a:gd name="connsiteX1" fmla="*/ 8762 w 120323"/>
                  <a:gd name="connsiteY1" fmla="*/ 62665 h 120320"/>
                  <a:gd name="connsiteX2" fmla="*/ 68918 w 120323"/>
                  <a:gd name="connsiteY2" fmla="*/ 122825 h 120320"/>
                  <a:gd name="connsiteX3" fmla="*/ 129085 w 120323"/>
                  <a:gd name="connsiteY3" fmla="*/ 62665 h 120320"/>
                  <a:gd name="connsiteX4" fmla="*/ 68918 w 120323"/>
                  <a:gd name="connsiteY4" fmla="*/ 250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18" y="2505"/>
                    </a:moveTo>
                    <a:cubicBezTo>
                      <a:pt x="35702" y="2505"/>
                      <a:pt x="8762" y="29436"/>
                      <a:pt x="8762" y="62665"/>
                    </a:cubicBezTo>
                    <a:cubicBezTo>
                      <a:pt x="8762" y="95895"/>
                      <a:pt x="35691" y="122825"/>
                      <a:pt x="68918" y="122825"/>
                    </a:cubicBezTo>
                    <a:cubicBezTo>
                      <a:pt x="102146" y="122825"/>
                      <a:pt x="129085" y="95895"/>
                      <a:pt x="129085" y="62665"/>
                    </a:cubicBezTo>
                    <a:cubicBezTo>
                      <a:pt x="129085" y="29436"/>
                      <a:pt x="102146" y="2505"/>
                      <a:pt x="68918" y="250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4" name="Freeform 613">
                <a:extLst>
                  <a:ext uri="{FF2B5EF4-FFF2-40B4-BE49-F238E27FC236}">
                    <a16:creationId xmlns:a16="http://schemas.microsoft.com/office/drawing/2014/main" id="{74C84553-CF7E-DB44-6E70-039A6B105AD3}"/>
                  </a:ext>
                </a:extLst>
              </p:cNvPr>
              <p:cNvSpPr/>
              <p:nvPr/>
            </p:nvSpPr>
            <p:spPr>
              <a:xfrm rot="-8100000" flipV="1">
                <a:off x="28152614" y="9016946"/>
                <a:ext cx="120323" cy="120320"/>
              </a:xfrm>
              <a:custGeom>
                <a:avLst/>
                <a:gdLst>
                  <a:gd name="connsiteX0" fmla="*/ 68949 w 120323"/>
                  <a:gd name="connsiteY0" fmla="*/ 2639 h 120320"/>
                  <a:gd name="connsiteX1" fmla="*/ 8782 w 120323"/>
                  <a:gd name="connsiteY1" fmla="*/ 62799 h 120320"/>
                  <a:gd name="connsiteX2" fmla="*/ 68949 w 120323"/>
                  <a:gd name="connsiteY2" fmla="*/ 122959 h 120320"/>
                  <a:gd name="connsiteX3" fmla="*/ 129105 w 120323"/>
                  <a:gd name="connsiteY3" fmla="*/ 62799 h 120320"/>
                  <a:gd name="connsiteX4" fmla="*/ 68949 w 120323"/>
                  <a:gd name="connsiteY4" fmla="*/ 2639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49" y="2639"/>
                    </a:moveTo>
                    <a:cubicBezTo>
                      <a:pt x="35722" y="2639"/>
                      <a:pt x="8782" y="29569"/>
                      <a:pt x="8782" y="62799"/>
                    </a:cubicBezTo>
                    <a:cubicBezTo>
                      <a:pt x="8782" y="96028"/>
                      <a:pt x="35722" y="122959"/>
                      <a:pt x="68949" y="122959"/>
                    </a:cubicBezTo>
                    <a:cubicBezTo>
                      <a:pt x="102165" y="122959"/>
                      <a:pt x="129105" y="96028"/>
                      <a:pt x="129105" y="62799"/>
                    </a:cubicBezTo>
                    <a:cubicBezTo>
                      <a:pt x="129105" y="29569"/>
                      <a:pt x="102165" y="2639"/>
                      <a:pt x="68949" y="2639"/>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5" name="Freeform 614">
                <a:extLst>
                  <a:ext uri="{FF2B5EF4-FFF2-40B4-BE49-F238E27FC236}">
                    <a16:creationId xmlns:a16="http://schemas.microsoft.com/office/drawing/2014/main" id="{070C1455-FFD7-3355-5DF3-9EA9656A7BB9}"/>
                  </a:ext>
                </a:extLst>
              </p:cNvPr>
              <p:cNvSpPr/>
              <p:nvPr/>
            </p:nvSpPr>
            <p:spPr>
              <a:xfrm rot="-8100023" flipV="1">
                <a:off x="28081197" y="8842727"/>
                <a:ext cx="120312" cy="120320"/>
              </a:xfrm>
              <a:custGeom>
                <a:avLst/>
                <a:gdLst>
                  <a:gd name="connsiteX0" fmla="*/ 68922 w 120312"/>
                  <a:gd name="connsiteY0" fmla="*/ 2565 h 120320"/>
                  <a:gd name="connsiteX1" fmla="*/ 8765 w 120312"/>
                  <a:gd name="connsiteY1" fmla="*/ 62725 h 120320"/>
                  <a:gd name="connsiteX2" fmla="*/ 68922 w 120312"/>
                  <a:gd name="connsiteY2" fmla="*/ 122885 h 120320"/>
                  <a:gd name="connsiteX3" fmla="*/ 129078 w 120312"/>
                  <a:gd name="connsiteY3" fmla="*/ 62725 h 120320"/>
                  <a:gd name="connsiteX4" fmla="*/ 68922 w 120312"/>
                  <a:gd name="connsiteY4" fmla="*/ 256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22" y="2565"/>
                    </a:moveTo>
                    <a:cubicBezTo>
                      <a:pt x="35695" y="2565"/>
                      <a:pt x="8765" y="29496"/>
                      <a:pt x="8765" y="62725"/>
                    </a:cubicBezTo>
                    <a:cubicBezTo>
                      <a:pt x="8765" y="95954"/>
                      <a:pt x="35695" y="122885"/>
                      <a:pt x="68922" y="122885"/>
                    </a:cubicBezTo>
                    <a:cubicBezTo>
                      <a:pt x="102149" y="122885"/>
                      <a:pt x="129078" y="95954"/>
                      <a:pt x="129078" y="62725"/>
                    </a:cubicBezTo>
                    <a:cubicBezTo>
                      <a:pt x="129078" y="29496"/>
                      <a:pt x="102149" y="2565"/>
                      <a:pt x="68922" y="256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6" name="Freeform 615">
                <a:extLst>
                  <a:ext uri="{FF2B5EF4-FFF2-40B4-BE49-F238E27FC236}">
                    <a16:creationId xmlns:a16="http://schemas.microsoft.com/office/drawing/2014/main" id="{F4E8BAE6-91EE-8A0A-8EE9-33FFCC0491BA}"/>
                  </a:ext>
                </a:extLst>
              </p:cNvPr>
              <p:cNvSpPr/>
              <p:nvPr/>
            </p:nvSpPr>
            <p:spPr>
              <a:xfrm rot="-8099977" flipV="1">
                <a:off x="28024731" y="8767509"/>
                <a:ext cx="120312" cy="120330"/>
              </a:xfrm>
              <a:custGeom>
                <a:avLst/>
                <a:gdLst>
                  <a:gd name="connsiteX0" fmla="*/ 68909 w 120312"/>
                  <a:gd name="connsiteY0" fmla="*/ 2533 h 120330"/>
                  <a:gd name="connsiteX1" fmla="*/ 8752 w 120312"/>
                  <a:gd name="connsiteY1" fmla="*/ 62703 h 120330"/>
                  <a:gd name="connsiteX2" fmla="*/ 68909 w 120312"/>
                  <a:gd name="connsiteY2" fmla="*/ 122864 h 120330"/>
                  <a:gd name="connsiteX3" fmla="*/ 129065 w 120312"/>
                  <a:gd name="connsiteY3" fmla="*/ 62703 h 120330"/>
                  <a:gd name="connsiteX4" fmla="*/ 68909 w 120312"/>
                  <a:gd name="connsiteY4" fmla="*/ 253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09" y="2533"/>
                    </a:moveTo>
                    <a:cubicBezTo>
                      <a:pt x="35681" y="2533"/>
                      <a:pt x="8752" y="29474"/>
                      <a:pt x="8752" y="62703"/>
                    </a:cubicBezTo>
                    <a:cubicBezTo>
                      <a:pt x="8752" y="95933"/>
                      <a:pt x="35681" y="122864"/>
                      <a:pt x="68909" y="122864"/>
                    </a:cubicBezTo>
                    <a:cubicBezTo>
                      <a:pt x="102136" y="122864"/>
                      <a:pt x="129065" y="95933"/>
                      <a:pt x="129065" y="62703"/>
                    </a:cubicBezTo>
                    <a:cubicBezTo>
                      <a:pt x="129065" y="29474"/>
                      <a:pt x="102136" y="2543"/>
                      <a:pt x="68909" y="253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7" name="Freeform 616">
                <a:extLst>
                  <a:ext uri="{FF2B5EF4-FFF2-40B4-BE49-F238E27FC236}">
                    <a16:creationId xmlns:a16="http://schemas.microsoft.com/office/drawing/2014/main" id="{36862025-41AF-CBCB-FD7F-B6E95FEE027E}"/>
                  </a:ext>
                </a:extLst>
              </p:cNvPr>
              <p:cNvSpPr/>
              <p:nvPr/>
            </p:nvSpPr>
            <p:spPr>
              <a:xfrm rot="-8100023" flipV="1">
                <a:off x="28193758" y="9095911"/>
                <a:ext cx="120312" cy="120320"/>
              </a:xfrm>
              <a:custGeom>
                <a:avLst/>
                <a:gdLst>
                  <a:gd name="connsiteX0" fmla="*/ 68948 w 120312"/>
                  <a:gd name="connsiteY0" fmla="*/ 2672 h 120320"/>
                  <a:gd name="connsiteX1" fmla="*/ 8792 w 120312"/>
                  <a:gd name="connsiteY1" fmla="*/ 62832 h 120320"/>
                  <a:gd name="connsiteX2" fmla="*/ 68948 w 120312"/>
                  <a:gd name="connsiteY2" fmla="*/ 122992 h 120320"/>
                  <a:gd name="connsiteX3" fmla="*/ 129104 w 120312"/>
                  <a:gd name="connsiteY3" fmla="*/ 62832 h 120320"/>
                  <a:gd name="connsiteX4" fmla="*/ 68948 w 120312"/>
                  <a:gd name="connsiteY4" fmla="*/ 267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48" y="2672"/>
                    </a:moveTo>
                    <a:cubicBezTo>
                      <a:pt x="35721" y="2672"/>
                      <a:pt x="8792" y="29603"/>
                      <a:pt x="8792" y="62832"/>
                    </a:cubicBezTo>
                    <a:cubicBezTo>
                      <a:pt x="8792" y="96061"/>
                      <a:pt x="35721" y="122992"/>
                      <a:pt x="68948" y="122992"/>
                    </a:cubicBezTo>
                    <a:cubicBezTo>
                      <a:pt x="102175" y="122992"/>
                      <a:pt x="129104" y="96061"/>
                      <a:pt x="129104" y="62832"/>
                    </a:cubicBezTo>
                    <a:cubicBezTo>
                      <a:pt x="129104" y="29603"/>
                      <a:pt x="102175" y="2662"/>
                      <a:pt x="68948" y="267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8" name="Freeform 617">
                <a:extLst>
                  <a:ext uri="{FF2B5EF4-FFF2-40B4-BE49-F238E27FC236}">
                    <a16:creationId xmlns:a16="http://schemas.microsoft.com/office/drawing/2014/main" id="{68D529C5-0DE4-8791-3D9F-AC0760931B2F}"/>
                  </a:ext>
                </a:extLst>
              </p:cNvPr>
              <p:cNvSpPr/>
              <p:nvPr/>
            </p:nvSpPr>
            <p:spPr>
              <a:xfrm rot="-8100000" flipV="1">
                <a:off x="28081037" y="9174867"/>
                <a:ext cx="120312" cy="120330"/>
              </a:xfrm>
              <a:custGeom>
                <a:avLst/>
                <a:gdLst>
                  <a:gd name="connsiteX0" fmla="*/ 68922 w 120312"/>
                  <a:gd name="connsiteY0" fmla="*/ 2706 h 120330"/>
                  <a:gd name="connsiteX1" fmla="*/ 8765 w 120312"/>
                  <a:gd name="connsiteY1" fmla="*/ 62876 h 120330"/>
                  <a:gd name="connsiteX2" fmla="*/ 68922 w 120312"/>
                  <a:gd name="connsiteY2" fmla="*/ 123036 h 120330"/>
                  <a:gd name="connsiteX3" fmla="*/ 129078 w 120312"/>
                  <a:gd name="connsiteY3" fmla="*/ 62876 h 120330"/>
                  <a:gd name="connsiteX4" fmla="*/ 68922 w 120312"/>
                  <a:gd name="connsiteY4" fmla="*/ 270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22" y="2706"/>
                    </a:moveTo>
                    <a:cubicBezTo>
                      <a:pt x="35695" y="2706"/>
                      <a:pt x="8765" y="29647"/>
                      <a:pt x="8765" y="62876"/>
                    </a:cubicBezTo>
                    <a:cubicBezTo>
                      <a:pt x="8765" y="96095"/>
                      <a:pt x="35695" y="123036"/>
                      <a:pt x="68922" y="123036"/>
                    </a:cubicBezTo>
                    <a:cubicBezTo>
                      <a:pt x="102149" y="123036"/>
                      <a:pt x="129078" y="96095"/>
                      <a:pt x="129078" y="62876"/>
                    </a:cubicBezTo>
                    <a:cubicBezTo>
                      <a:pt x="129078" y="29647"/>
                      <a:pt x="102149" y="2706"/>
                      <a:pt x="68922" y="270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19" name="Freeform 618">
                <a:extLst>
                  <a:ext uri="{FF2B5EF4-FFF2-40B4-BE49-F238E27FC236}">
                    <a16:creationId xmlns:a16="http://schemas.microsoft.com/office/drawing/2014/main" id="{9BF5BC08-8A2B-66F0-2C59-82E77F4DFA26}"/>
                  </a:ext>
                </a:extLst>
              </p:cNvPr>
              <p:cNvSpPr/>
              <p:nvPr/>
            </p:nvSpPr>
            <p:spPr>
              <a:xfrm rot="-8100023" flipV="1">
                <a:off x="27996996" y="9508276"/>
                <a:ext cx="120323" cy="120330"/>
              </a:xfrm>
              <a:custGeom>
                <a:avLst/>
                <a:gdLst>
                  <a:gd name="connsiteX0" fmla="*/ 68913 w 120323"/>
                  <a:gd name="connsiteY0" fmla="*/ 2847 h 120330"/>
                  <a:gd name="connsiteX1" fmla="*/ 8746 w 120323"/>
                  <a:gd name="connsiteY1" fmla="*/ 63007 h 120330"/>
                  <a:gd name="connsiteX2" fmla="*/ 68913 w 120323"/>
                  <a:gd name="connsiteY2" fmla="*/ 123177 h 120330"/>
                  <a:gd name="connsiteX3" fmla="*/ 129069 w 120323"/>
                  <a:gd name="connsiteY3" fmla="*/ 63007 h 120330"/>
                  <a:gd name="connsiteX4" fmla="*/ 68913 w 120323"/>
                  <a:gd name="connsiteY4" fmla="*/ 284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13" y="2847"/>
                    </a:moveTo>
                    <a:cubicBezTo>
                      <a:pt x="35686" y="2847"/>
                      <a:pt x="8746" y="29788"/>
                      <a:pt x="8746" y="63007"/>
                    </a:cubicBezTo>
                    <a:cubicBezTo>
                      <a:pt x="8746" y="96236"/>
                      <a:pt x="35686" y="123177"/>
                      <a:pt x="68913" y="123177"/>
                    </a:cubicBezTo>
                    <a:cubicBezTo>
                      <a:pt x="102130" y="123177"/>
                      <a:pt x="129069" y="96236"/>
                      <a:pt x="129069" y="63007"/>
                    </a:cubicBezTo>
                    <a:cubicBezTo>
                      <a:pt x="129069" y="29788"/>
                      <a:pt x="102130" y="2847"/>
                      <a:pt x="68913" y="284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0" name="Freeform 619">
                <a:extLst>
                  <a:ext uri="{FF2B5EF4-FFF2-40B4-BE49-F238E27FC236}">
                    <a16:creationId xmlns:a16="http://schemas.microsoft.com/office/drawing/2014/main" id="{84F8BD9C-953D-B952-62F9-968E944C3B69}"/>
                  </a:ext>
                </a:extLst>
              </p:cNvPr>
              <p:cNvSpPr/>
              <p:nvPr/>
            </p:nvSpPr>
            <p:spPr>
              <a:xfrm rot="-8100023" flipV="1">
                <a:off x="28109890" y="8841466"/>
                <a:ext cx="120323" cy="120330"/>
              </a:xfrm>
              <a:custGeom>
                <a:avLst/>
                <a:gdLst>
                  <a:gd name="connsiteX0" fmla="*/ 68928 w 120323"/>
                  <a:gd name="connsiteY0" fmla="*/ 2564 h 120330"/>
                  <a:gd name="connsiteX1" fmla="*/ 8772 w 120323"/>
                  <a:gd name="connsiteY1" fmla="*/ 62735 h 120330"/>
                  <a:gd name="connsiteX2" fmla="*/ 68928 w 120323"/>
                  <a:gd name="connsiteY2" fmla="*/ 122895 h 120330"/>
                  <a:gd name="connsiteX3" fmla="*/ 129095 w 120323"/>
                  <a:gd name="connsiteY3" fmla="*/ 62735 h 120330"/>
                  <a:gd name="connsiteX4" fmla="*/ 68928 w 120323"/>
                  <a:gd name="connsiteY4" fmla="*/ 256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28" y="2564"/>
                    </a:moveTo>
                    <a:cubicBezTo>
                      <a:pt x="35712" y="2564"/>
                      <a:pt x="8772" y="29505"/>
                      <a:pt x="8772" y="62735"/>
                    </a:cubicBezTo>
                    <a:cubicBezTo>
                      <a:pt x="8772" y="95953"/>
                      <a:pt x="35712" y="122895"/>
                      <a:pt x="68928" y="122895"/>
                    </a:cubicBezTo>
                    <a:cubicBezTo>
                      <a:pt x="102156" y="122895"/>
                      <a:pt x="129095" y="95953"/>
                      <a:pt x="129095" y="62735"/>
                    </a:cubicBezTo>
                    <a:cubicBezTo>
                      <a:pt x="129095" y="29505"/>
                      <a:pt x="102156" y="2564"/>
                      <a:pt x="68928" y="2564"/>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1" name="Freeform 620">
                <a:extLst>
                  <a:ext uri="{FF2B5EF4-FFF2-40B4-BE49-F238E27FC236}">
                    <a16:creationId xmlns:a16="http://schemas.microsoft.com/office/drawing/2014/main" id="{AEB57303-24F3-EFD1-A54A-8CE2748CD531}"/>
                  </a:ext>
                </a:extLst>
              </p:cNvPr>
              <p:cNvSpPr/>
              <p:nvPr/>
            </p:nvSpPr>
            <p:spPr>
              <a:xfrm rot="-8100000" flipV="1">
                <a:off x="28067348" y="9055794"/>
                <a:ext cx="120323" cy="120330"/>
              </a:xfrm>
              <a:custGeom>
                <a:avLst/>
                <a:gdLst>
                  <a:gd name="connsiteX0" fmla="*/ 68918 w 120323"/>
                  <a:gd name="connsiteY0" fmla="*/ 2655 h 120330"/>
                  <a:gd name="connsiteX1" fmla="*/ 8762 w 120323"/>
                  <a:gd name="connsiteY1" fmla="*/ 62815 h 120330"/>
                  <a:gd name="connsiteX2" fmla="*/ 68918 w 120323"/>
                  <a:gd name="connsiteY2" fmla="*/ 122986 h 120330"/>
                  <a:gd name="connsiteX3" fmla="*/ 129085 w 120323"/>
                  <a:gd name="connsiteY3" fmla="*/ 62815 h 120330"/>
                  <a:gd name="connsiteX4" fmla="*/ 68918 w 120323"/>
                  <a:gd name="connsiteY4" fmla="*/ 265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18" y="2655"/>
                    </a:moveTo>
                    <a:cubicBezTo>
                      <a:pt x="35691" y="2655"/>
                      <a:pt x="8762" y="29586"/>
                      <a:pt x="8762" y="62815"/>
                    </a:cubicBezTo>
                    <a:cubicBezTo>
                      <a:pt x="8762" y="96045"/>
                      <a:pt x="35691" y="122986"/>
                      <a:pt x="68918" y="122986"/>
                    </a:cubicBezTo>
                    <a:cubicBezTo>
                      <a:pt x="102146" y="122986"/>
                      <a:pt x="129085" y="96045"/>
                      <a:pt x="129085" y="62815"/>
                    </a:cubicBezTo>
                    <a:cubicBezTo>
                      <a:pt x="129085" y="29586"/>
                      <a:pt x="102146" y="2655"/>
                      <a:pt x="68918" y="265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2" name="Freeform 621">
                <a:extLst>
                  <a:ext uri="{FF2B5EF4-FFF2-40B4-BE49-F238E27FC236}">
                    <a16:creationId xmlns:a16="http://schemas.microsoft.com/office/drawing/2014/main" id="{86CEF5D8-5945-EA88-39C8-19D6C860AE79}"/>
                  </a:ext>
                </a:extLst>
              </p:cNvPr>
              <p:cNvSpPr/>
              <p:nvPr/>
            </p:nvSpPr>
            <p:spPr>
              <a:xfrm rot="-8100000" flipV="1">
                <a:off x="28038401" y="9310234"/>
                <a:ext cx="120312" cy="120330"/>
              </a:xfrm>
              <a:custGeom>
                <a:avLst/>
                <a:gdLst>
                  <a:gd name="connsiteX0" fmla="*/ 68912 w 120312"/>
                  <a:gd name="connsiteY0" fmla="*/ 2763 h 120330"/>
                  <a:gd name="connsiteX1" fmla="*/ 8755 w 120312"/>
                  <a:gd name="connsiteY1" fmla="*/ 62923 h 120330"/>
                  <a:gd name="connsiteX2" fmla="*/ 68912 w 120312"/>
                  <a:gd name="connsiteY2" fmla="*/ 123093 h 120330"/>
                  <a:gd name="connsiteX3" fmla="*/ 129068 w 120312"/>
                  <a:gd name="connsiteY3" fmla="*/ 62923 h 120330"/>
                  <a:gd name="connsiteX4" fmla="*/ 68912 w 120312"/>
                  <a:gd name="connsiteY4" fmla="*/ 2763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12" y="2763"/>
                    </a:moveTo>
                    <a:cubicBezTo>
                      <a:pt x="35685" y="2763"/>
                      <a:pt x="8755" y="29704"/>
                      <a:pt x="8755" y="62923"/>
                    </a:cubicBezTo>
                    <a:cubicBezTo>
                      <a:pt x="8755" y="96152"/>
                      <a:pt x="35685" y="123093"/>
                      <a:pt x="68912" y="123093"/>
                    </a:cubicBezTo>
                    <a:cubicBezTo>
                      <a:pt x="102139" y="123093"/>
                      <a:pt x="129068" y="96152"/>
                      <a:pt x="129068" y="62923"/>
                    </a:cubicBezTo>
                    <a:cubicBezTo>
                      <a:pt x="129068" y="29704"/>
                      <a:pt x="102139" y="2763"/>
                      <a:pt x="68912" y="276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3" name="Freeform 622">
                <a:extLst>
                  <a:ext uri="{FF2B5EF4-FFF2-40B4-BE49-F238E27FC236}">
                    <a16:creationId xmlns:a16="http://schemas.microsoft.com/office/drawing/2014/main" id="{DA01BAC2-ADE5-4076-A0BA-C756DB3DDF26}"/>
                  </a:ext>
                </a:extLst>
              </p:cNvPr>
              <p:cNvSpPr/>
              <p:nvPr/>
            </p:nvSpPr>
            <p:spPr>
              <a:xfrm rot="-8100023" flipV="1">
                <a:off x="27825384" y="9252584"/>
                <a:ext cx="120323" cy="120320"/>
              </a:xfrm>
              <a:custGeom>
                <a:avLst/>
                <a:gdLst>
                  <a:gd name="connsiteX0" fmla="*/ 68862 w 120323"/>
                  <a:gd name="connsiteY0" fmla="*/ 2738 h 120320"/>
                  <a:gd name="connsiteX1" fmla="*/ 8706 w 120323"/>
                  <a:gd name="connsiteY1" fmla="*/ 62898 h 120320"/>
                  <a:gd name="connsiteX2" fmla="*/ 68862 w 120323"/>
                  <a:gd name="connsiteY2" fmla="*/ 123059 h 120320"/>
                  <a:gd name="connsiteX3" fmla="*/ 129029 w 120323"/>
                  <a:gd name="connsiteY3" fmla="*/ 62898 h 120320"/>
                  <a:gd name="connsiteX4" fmla="*/ 68862 w 120323"/>
                  <a:gd name="connsiteY4" fmla="*/ 2738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862" y="2738"/>
                    </a:moveTo>
                    <a:cubicBezTo>
                      <a:pt x="35646" y="2738"/>
                      <a:pt x="8706" y="29669"/>
                      <a:pt x="8706" y="62898"/>
                    </a:cubicBezTo>
                    <a:cubicBezTo>
                      <a:pt x="8706" y="96128"/>
                      <a:pt x="35646" y="123059"/>
                      <a:pt x="68862" y="123059"/>
                    </a:cubicBezTo>
                    <a:cubicBezTo>
                      <a:pt x="102089" y="123059"/>
                      <a:pt x="129029" y="96128"/>
                      <a:pt x="129029" y="62898"/>
                    </a:cubicBezTo>
                    <a:cubicBezTo>
                      <a:pt x="129029" y="29669"/>
                      <a:pt x="102089" y="2738"/>
                      <a:pt x="68862" y="2738"/>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4" name="Freeform 623">
                <a:extLst>
                  <a:ext uri="{FF2B5EF4-FFF2-40B4-BE49-F238E27FC236}">
                    <a16:creationId xmlns:a16="http://schemas.microsoft.com/office/drawing/2014/main" id="{ACE428E3-94DD-AB37-076E-A39CDFD77036}"/>
                  </a:ext>
                </a:extLst>
              </p:cNvPr>
              <p:cNvSpPr/>
              <p:nvPr/>
            </p:nvSpPr>
            <p:spPr>
              <a:xfrm rot="-8100023" flipV="1">
                <a:off x="28208962" y="9410507"/>
                <a:ext cx="120323" cy="120330"/>
              </a:xfrm>
              <a:custGeom>
                <a:avLst/>
                <a:gdLst>
                  <a:gd name="connsiteX0" fmla="*/ 68951 w 120323"/>
                  <a:gd name="connsiteY0" fmla="*/ 2805 h 120330"/>
                  <a:gd name="connsiteX1" fmla="*/ 8795 w 120323"/>
                  <a:gd name="connsiteY1" fmla="*/ 62976 h 120330"/>
                  <a:gd name="connsiteX2" fmla="*/ 68951 w 120323"/>
                  <a:gd name="connsiteY2" fmla="*/ 123136 h 120330"/>
                  <a:gd name="connsiteX3" fmla="*/ 129118 w 120323"/>
                  <a:gd name="connsiteY3" fmla="*/ 62965 h 120330"/>
                  <a:gd name="connsiteX4" fmla="*/ 68951 w 120323"/>
                  <a:gd name="connsiteY4" fmla="*/ 280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51" y="2805"/>
                    </a:moveTo>
                    <a:cubicBezTo>
                      <a:pt x="35735" y="2805"/>
                      <a:pt x="8795" y="29746"/>
                      <a:pt x="8795" y="62976"/>
                    </a:cubicBezTo>
                    <a:cubicBezTo>
                      <a:pt x="8795" y="96195"/>
                      <a:pt x="35735" y="123136"/>
                      <a:pt x="68951" y="123136"/>
                    </a:cubicBezTo>
                    <a:cubicBezTo>
                      <a:pt x="102179" y="123136"/>
                      <a:pt x="129118" y="96195"/>
                      <a:pt x="129118" y="62965"/>
                    </a:cubicBezTo>
                    <a:cubicBezTo>
                      <a:pt x="129118" y="29746"/>
                      <a:pt x="102179" y="2805"/>
                      <a:pt x="68951" y="280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5" name="Freeform 624">
                <a:extLst>
                  <a:ext uri="{FF2B5EF4-FFF2-40B4-BE49-F238E27FC236}">
                    <a16:creationId xmlns:a16="http://schemas.microsoft.com/office/drawing/2014/main" id="{4AEC2684-37B5-1381-BAE5-C1CEF3FE16DC}"/>
                  </a:ext>
                </a:extLst>
              </p:cNvPr>
              <p:cNvSpPr/>
              <p:nvPr/>
            </p:nvSpPr>
            <p:spPr>
              <a:xfrm rot="-8099977" flipV="1">
                <a:off x="28123578" y="8558196"/>
                <a:ext cx="120323" cy="120320"/>
              </a:xfrm>
              <a:custGeom>
                <a:avLst/>
                <a:gdLst>
                  <a:gd name="connsiteX0" fmla="*/ 68932 w 120323"/>
                  <a:gd name="connsiteY0" fmla="*/ 2444 h 120320"/>
                  <a:gd name="connsiteX1" fmla="*/ 8775 w 120323"/>
                  <a:gd name="connsiteY1" fmla="*/ 62604 h 120320"/>
                  <a:gd name="connsiteX2" fmla="*/ 68932 w 120323"/>
                  <a:gd name="connsiteY2" fmla="*/ 122764 h 120320"/>
                  <a:gd name="connsiteX3" fmla="*/ 129098 w 120323"/>
                  <a:gd name="connsiteY3" fmla="*/ 62604 h 120320"/>
                  <a:gd name="connsiteX4" fmla="*/ 68932 w 120323"/>
                  <a:gd name="connsiteY4" fmla="*/ 244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32" y="2444"/>
                    </a:moveTo>
                    <a:cubicBezTo>
                      <a:pt x="35704" y="2444"/>
                      <a:pt x="8775" y="29375"/>
                      <a:pt x="8775" y="62604"/>
                    </a:cubicBezTo>
                    <a:cubicBezTo>
                      <a:pt x="8775" y="95834"/>
                      <a:pt x="35704" y="122764"/>
                      <a:pt x="68932" y="122764"/>
                    </a:cubicBezTo>
                    <a:cubicBezTo>
                      <a:pt x="102159" y="122764"/>
                      <a:pt x="129098" y="95834"/>
                      <a:pt x="129098" y="62604"/>
                    </a:cubicBezTo>
                    <a:cubicBezTo>
                      <a:pt x="129088" y="29375"/>
                      <a:pt x="102159" y="2444"/>
                      <a:pt x="68932" y="2444"/>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6" name="Freeform 625">
                <a:extLst>
                  <a:ext uri="{FF2B5EF4-FFF2-40B4-BE49-F238E27FC236}">
                    <a16:creationId xmlns:a16="http://schemas.microsoft.com/office/drawing/2014/main" id="{4F6A46B9-569D-5F76-3DF9-01F4DF0293AB}"/>
                  </a:ext>
                </a:extLst>
              </p:cNvPr>
              <p:cNvSpPr/>
              <p:nvPr/>
            </p:nvSpPr>
            <p:spPr>
              <a:xfrm rot="-8100000" flipV="1">
                <a:off x="27995812" y="9072093"/>
                <a:ext cx="120312" cy="120320"/>
              </a:xfrm>
              <a:custGeom>
                <a:avLst/>
                <a:gdLst>
                  <a:gd name="connsiteX0" fmla="*/ 68902 w 120312"/>
                  <a:gd name="connsiteY0" fmla="*/ 2662 h 120320"/>
                  <a:gd name="connsiteX1" fmla="*/ 8746 w 120312"/>
                  <a:gd name="connsiteY1" fmla="*/ 62822 h 120320"/>
                  <a:gd name="connsiteX2" fmla="*/ 68902 w 120312"/>
                  <a:gd name="connsiteY2" fmla="*/ 122982 h 120320"/>
                  <a:gd name="connsiteX3" fmla="*/ 129058 w 120312"/>
                  <a:gd name="connsiteY3" fmla="*/ 62822 h 120320"/>
                  <a:gd name="connsiteX4" fmla="*/ 68902 w 120312"/>
                  <a:gd name="connsiteY4" fmla="*/ 2662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02" y="2662"/>
                    </a:moveTo>
                    <a:cubicBezTo>
                      <a:pt x="35675" y="2662"/>
                      <a:pt x="8746" y="29592"/>
                      <a:pt x="8746" y="62822"/>
                    </a:cubicBezTo>
                    <a:cubicBezTo>
                      <a:pt x="8746" y="96051"/>
                      <a:pt x="35675" y="122982"/>
                      <a:pt x="68902" y="122982"/>
                    </a:cubicBezTo>
                    <a:cubicBezTo>
                      <a:pt x="102129" y="122982"/>
                      <a:pt x="129058" y="96051"/>
                      <a:pt x="129058" y="62822"/>
                    </a:cubicBezTo>
                    <a:cubicBezTo>
                      <a:pt x="129058" y="29592"/>
                      <a:pt x="102129" y="2662"/>
                      <a:pt x="68902" y="2662"/>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7" name="Freeform 626">
                <a:extLst>
                  <a:ext uri="{FF2B5EF4-FFF2-40B4-BE49-F238E27FC236}">
                    <a16:creationId xmlns:a16="http://schemas.microsoft.com/office/drawing/2014/main" id="{A79F0C3C-CBD5-2832-C836-763A14759025}"/>
                  </a:ext>
                </a:extLst>
              </p:cNvPr>
              <p:cNvSpPr/>
              <p:nvPr/>
            </p:nvSpPr>
            <p:spPr>
              <a:xfrm rot="-8100023" flipV="1">
                <a:off x="28152556" y="9347839"/>
                <a:ext cx="120323" cy="120330"/>
              </a:xfrm>
              <a:custGeom>
                <a:avLst/>
                <a:gdLst>
                  <a:gd name="connsiteX0" fmla="*/ 68949 w 120323"/>
                  <a:gd name="connsiteY0" fmla="*/ 2779 h 120330"/>
                  <a:gd name="connsiteX1" fmla="*/ 8782 w 120323"/>
                  <a:gd name="connsiteY1" fmla="*/ 62949 h 120330"/>
                  <a:gd name="connsiteX2" fmla="*/ 68949 w 120323"/>
                  <a:gd name="connsiteY2" fmla="*/ 123109 h 120330"/>
                  <a:gd name="connsiteX3" fmla="*/ 129105 w 120323"/>
                  <a:gd name="connsiteY3" fmla="*/ 62939 h 120330"/>
                  <a:gd name="connsiteX4" fmla="*/ 68949 w 120323"/>
                  <a:gd name="connsiteY4" fmla="*/ 2779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49" y="2779"/>
                    </a:moveTo>
                    <a:cubicBezTo>
                      <a:pt x="35722" y="2779"/>
                      <a:pt x="8782" y="29720"/>
                      <a:pt x="8782" y="62949"/>
                    </a:cubicBezTo>
                    <a:cubicBezTo>
                      <a:pt x="8782" y="96168"/>
                      <a:pt x="35722" y="123109"/>
                      <a:pt x="68949" y="123109"/>
                    </a:cubicBezTo>
                    <a:cubicBezTo>
                      <a:pt x="102165" y="123109"/>
                      <a:pt x="129105" y="96168"/>
                      <a:pt x="129105" y="62939"/>
                    </a:cubicBezTo>
                    <a:cubicBezTo>
                      <a:pt x="129105" y="29720"/>
                      <a:pt x="102165" y="2779"/>
                      <a:pt x="68949" y="2779"/>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8" name="Freeform 627">
                <a:extLst>
                  <a:ext uri="{FF2B5EF4-FFF2-40B4-BE49-F238E27FC236}">
                    <a16:creationId xmlns:a16="http://schemas.microsoft.com/office/drawing/2014/main" id="{6884AD42-87CF-E822-FB01-9166A98E061B}"/>
                  </a:ext>
                </a:extLst>
              </p:cNvPr>
              <p:cNvSpPr/>
              <p:nvPr/>
            </p:nvSpPr>
            <p:spPr>
              <a:xfrm rot="-8100000" flipV="1">
                <a:off x="28138757" y="8803860"/>
                <a:ext cx="120312" cy="120330"/>
              </a:xfrm>
              <a:custGeom>
                <a:avLst/>
                <a:gdLst>
                  <a:gd name="connsiteX0" fmla="*/ 68935 w 120312"/>
                  <a:gd name="connsiteY0" fmla="*/ 2548 h 120330"/>
                  <a:gd name="connsiteX1" fmla="*/ 8779 w 120312"/>
                  <a:gd name="connsiteY1" fmla="*/ 62719 h 120330"/>
                  <a:gd name="connsiteX2" fmla="*/ 68935 w 120312"/>
                  <a:gd name="connsiteY2" fmla="*/ 122879 h 120330"/>
                  <a:gd name="connsiteX3" fmla="*/ 129091 w 120312"/>
                  <a:gd name="connsiteY3" fmla="*/ 62719 h 120330"/>
                  <a:gd name="connsiteX4" fmla="*/ 68935 w 120312"/>
                  <a:gd name="connsiteY4" fmla="*/ 254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35" y="2548"/>
                    </a:moveTo>
                    <a:cubicBezTo>
                      <a:pt x="35708" y="2548"/>
                      <a:pt x="8779" y="29490"/>
                      <a:pt x="8779" y="62719"/>
                    </a:cubicBezTo>
                    <a:cubicBezTo>
                      <a:pt x="8779" y="95938"/>
                      <a:pt x="35708" y="122879"/>
                      <a:pt x="68935" y="122879"/>
                    </a:cubicBezTo>
                    <a:cubicBezTo>
                      <a:pt x="102162" y="122879"/>
                      <a:pt x="129091" y="95938"/>
                      <a:pt x="129091" y="62719"/>
                    </a:cubicBezTo>
                    <a:cubicBezTo>
                      <a:pt x="129091" y="29490"/>
                      <a:pt x="102162" y="2548"/>
                      <a:pt x="68935" y="2548"/>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29" name="Freeform 628">
                <a:extLst>
                  <a:ext uri="{FF2B5EF4-FFF2-40B4-BE49-F238E27FC236}">
                    <a16:creationId xmlns:a16="http://schemas.microsoft.com/office/drawing/2014/main" id="{89301F88-3CB3-2214-1E9A-B42A9D93899F}"/>
                  </a:ext>
                </a:extLst>
              </p:cNvPr>
              <p:cNvSpPr/>
              <p:nvPr/>
            </p:nvSpPr>
            <p:spPr>
              <a:xfrm rot="-8099977" flipV="1">
                <a:off x="28279059" y="9187396"/>
                <a:ext cx="120312" cy="120330"/>
              </a:xfrm>
              <a:custGeom>
                <a:avLst/>
                <a:gdLst>
                  <a:gd name="connsiteX0" fmla="*/ 68968 w 120312"/>
                  <a:gd name="connsiteY0" fmla="*/ 2711 h 120330"/>
                  <a:gd name="connsiteX1" fmla="*/ 8811 w 120312"/>
                  <a:gd name="connsiteY1" fmla="*/ 62881 h 120330"/>
                  <a:gd name="connsiteX2" fmla="*/ 68968 w 120312"/>
                  <a:gd name="connsiteY2" fmla="*/ 123041 h 120330"/>
                  <a:gd name="connsiteX3" fmla="*/ 129124 w 120312"/>
                  <a:gd name="connsiteY3" fmla="*/ 62881 h 120330"/>
                  <a:gd name="connsiteX4" fmla="*/ 68968 w 120312"/>
                  <a:gd name="connsiteY4" fmla="*/ 271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68" y="2711"/>
                    </a:moveTo>
                    <a:cubicBezTo>
                      <a:pt x="35741" y="2711"/>
                      <a:pt x="8811" y="29652"/>
                      <a:pt x="8811" y="62881"/>
                    </a:cubicBezTo>
                    <a:cubicBezTo>
                      <a:pt x="8811" y="96100"/>
                      <a:pt x="35741" y="123041"/>
                      <a:pt x="68968" y="123041"/>
                    </a:cubicBezTo>
                    <a:cubicBezTo>
                      <a:pt x="102195" y="123041"/>
                      <a:pt x="129124" y="96100"/>
                      <a:pt x="129124" y="62881"/>
                    </a:cubicBezTo>
                    <a:cubicBezTo>
                      <a:pt x="129124" y="29652"/>
                      <a:pt x="102195" y="2711"/>
                      <a:pt x="68968" y="271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0" name="Freeform 629">
                <a:extLst>
                  <a:ext uri="{FF2B5EF4-FFF2-40B4-BE49-F238E27FC236}">
                    <a16:creationId xmlns:a16="http://schemas.microsoft.com/office/drawing/2014/main" id="{8AD30483-85D0-CCC4-F5BD-68D5AE1A6920}"/>
                  </a:ext>
                </a:extLst>
              </p:cNvPr>
              <p:cNvSpPr/>
              <p:nvPr/>
            </p:nvSpPr>
            <p:spPr>
              <a:xfrm rot="-8099977" flipV="1">
                <a:off x="28222686" y="9278897"/>
                <a:ext cx="120312" cy="120330"/>
              </a:xfrm>
              <a:custGeom>
                <a:avLst/>
                <a:gdLst>
                  <a:gd name="connsiteX0" fmla="*/ 68955 w 120312"/>
                  <a:gd name="connsiteY0" fmla="*/ 2750 h 120330"/>
                  <a:gd name="connsiteX1" fmla="*/ 8798 w 120312"/>
                  <a:gd name="connsiteY1" fmla="*/ 62910 h 120330"/>
                  <a:gd name="connsiteX2" fmla="*/ 68955 w 120312"/>
                  <a:gd name="connsiteY2" fmla="*/ 123080 h 120330"/>
                  <a:gd name="connsiteX3" fmla="*/ 129111 w 120312"/>
                  <a:gd name="connsiteY3" fmla="*/ 62910 h 120330"/>
                  <a:gd name="connsiteX4" fmla="*/ 68955 w 120312"/>
                  <a:gd name="connsiteY4" fmla="*/ 275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55" y="2750"/>
                    </a:moveTo>
                    <a:cubicBezTo>
                      <a:pt x="35727" y="2750"/>
                      <a:pt x="8798" y="29691"/>
                      <a:pt x="8798" y="62910"/>
                    </a:cubicBezTo>
                    <a:cubicBezTo>
                      <a:pt x="8798" y="96139"/>
                      <a:pt x="35727" y="123080"/>
                      <a:pt x="68955" y="123080"/>
                    </a:cubicBezTo>
                    <a:cubicBezTo>
                      <a:pt x="102182" y="123080"/>
                      <a:pt x="129111" y="96139"/>
                      <a:pt x="129111" y="62910"/>
                    </a:cubicBezTo>
                    <a:cubicBezTo>
                      <a:pt x="129111" y="29691"/>
                      <a:pt x="102182" y="2750"/>
                      <a:pt x="68955" y="275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1" name="Freeform 630">
                <a:extLst>
                  <a:ext uri="{FF2B5EF4-FFF2-40B4-BE49-F238E27FC236}">
                    <a16:creationId xmlns:a16="http://schemas.microsoft.com/office/drawing/2014/main" id="{6F3DE6B9-5DC2-B81D-1ACA-65CA7CB8B801}"/>
                  </a:ext>
                </a:extLst>
              </p:cNvPr>
              <p:cNvSpPr/>
              <p:nvPr/>
            </p:nvSpPr>
            <p:spPr>
              <a:xfrm rot="-8099977" flipV="1">
                <a:off x="28024617" y="8917922"/>
                <a:ext cx="120312" cy="120320"/>
              </a:xfrm>
              <a:custGeom>
                <a:avLst/>
                <a:gdLst>
                  <a:gd name="connsiteX0" fmla="*/ 68909 w 120312"/>
                  <a:gd name="connsiteY0" fmla="*/ 2597 h 120320"/>
                  <a:gd name="connsiteX1" fmla="*/ 8752 w 120312"/>
                  <a:gd name="connsiteY1" fmla="*/ 62757 h 120320"/>
                  <a:gd name="connsiteX2" fmla="*/ 68909 w 120312"/>
                  <a:gd name="connsiteY2" fmla="*/ 122917 h 120320"/>
                  <a:gd name="connsiteX3" fmla="*/ 129065 w 120312"/>
                  <a:gd name="connsiteY3" fmla="*/ 62757 h 120320"/>
                  <a:gd name="connsiteX4" fmla="*/ 68909 w 120312"/>
                  <a:gd name="connsiteY4" fmla="*/ 259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09" y="2597"/>
                    </a:moveTo>
                    <a:cubicBezTo>
                      <a:pt x="35681" y="2597"/>
                      <a:pt x="8752" y="29527"/>
                      <a:pt x="8752" y="62757"/>
                    </a:cubicBezTo>
                    <a:cubicBezTo>
                      <a:pt x="8752" y="95986"/>
                      <a:pt x="35681" y="122917"/>
                      <a:pt x="68909" y="122917"/>
                    </a:cubicBezTo>
                    <a:cubicBezTo>
                      <a:pt x="102136" y="122917"/>
                      <a:pt x="129065" y="95986"/>
                      <a:pt x="129065" y="62757"/>
                    </a:cubicBezTo>
                    <a:cubicBezTo>
                      <a:pt x="129065" y="29527"/>
                      <a:pt x="102136" y="2597"/>
                      <a:pt x="68909" y="259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2" name="Freeform 631">
                <a:extLst>
                  <a:ext uri="{FF2B5EF4-FFF2-40B4-BE49-F238E27FC236}">
                    <a16:creationId xmlns:a16="http://schemas.microsoft.com/office/drawing/2014/main" id="{E297709B-3AF2-0B56-895B-59845969482D}"/>
                  </a:ext>
                </a:extLst>
              </p:cNvPr>
              <p:cNvSpPr/>
              <p:nvPr/>
            </p:nvSpPr>
            <p:spPr>
              <a:xfrm rot="-8100000" flipV="1">
                <a:off x="28081111" y="8297498"/>
                <a:ext cx="120312" cy="120320"/>
              </a:xfrm>
              <a:custGeom>
                <a:avLst/>
                <a:gdLst>
                  <a:gd name="connsiteX0" fmla="*/ 68922 w 120312"/>
                  <a:gd name="connsiteY0" fmla="*/ 2334 h 120320"/>
                  <a:gd name="connsiteX1" fmla="*/ 8765 w 120312"/>
                  <a:gd name="connsiteY1" fmla="*/ 62494 h 120320"/>
                  <a:gd name="connsiteX2" fmla="*/ 68922 w 120312"/>
                  <a:gd name="connsiteY2" fmla="*/ 122654 h 120320"/>
                  <a:gd name="connsiteX3" fmla="*/ 129078 w 120312"/>
                  <a:gd name="connsiteY3" fmla="*/ 62494 h 120320"/>
                  <a:gd name="connsiteX4" fmla="*/ 68922 w 120312"/>
                  <a:gd name="connsiteY4" fmla="*/ 2334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22" y="2334"/>
                    </a:moveTo>
                    <a:cubicBezTo>
                      <a:pt x="35695" y="2324"/>
                      <a:pt x="8765" y="29265"/>
                      <a:pt x="8765" y="62494"/>
                    </a:cubicBezTo>
                    <a:cubicBezTo>
                      <a:pt x="8765" y="95723"/>
                      <a:pt x="35695" y="122654"/>
                      <a:pt x="68922" y="122654"/>
                    </a:cubicBezTo>
                    <a:cubicBezTo>
                      <a:pt x="102149" y="122654"/>
                      <a:pt x="129078" y="95723"/>
                      <a:pt x="129078" y="62494"/>
                    </a:cubicBezTo>
                    <a:cubicBezTo>
                      <a:pt x="129078" y="29265"/>
                      <a:pt x="102149" y="2334"/>
                      <a:pt x="68922" y="2334"/>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3" name="Freeform 632">
                <a:extLst>
                  <a:ext uri="{FF2B5EF4-FFF2-40B4-BE49-F238E27FC236}">
                    <a16:creationId xmlns:a16="http://schemas.microsoft.com/office/drawing/2014/main" id="{3C589D02-5D74-026F-E95A-72B39D115885}"/>
                  </a:ext>
                </a:extLst>
              </p:cNvPr>
              <p:cNvSpPr/>
              <p:nvPr/>
            </p:nvSpPr>
            <p:spPr>
              <a:xfrm rot="-8100000" flipV="1">
                <a:off x="28081118" y="7959078"/>
                <a:ext cx="120312" cy="120320"/>
              </a:xfrm>
              <a:custGeom>
                <a:avLst/>
                <a:gdLst>
                  <a:gd name="connsiteX0" fmla="*/ 68922 w 120312"/>
                  <a:gd name="connsiteY0" fmla="*/ 2190 h 120320"/>
                  <a:gd name="connsiteX1" fmla="*/ 8765 w 120312"/>
                  <a:gd name="connsiteY1" fmla="*/ 62350 h 120320"/>
                  <a:gd name="connsiteX2" fmla="*/ 68922 w 120312"/>
                  <a:gd name="connsiteY2" fmla="*/ 122510 h 120320"/>
                  <a:gd name="connsiteX3" fmla="*/ 129078 w 120312"/>
                  <a:gd name="connsiteY3" fmla="*/ 62350 h 120320"/>
                  <a:gd name="connsiteX4" fmla="*/ 68922 w 120312"/>
                  <a:gd name="connsiteY4" fmla="*/ 219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22" y="2190"/>
                    </a:moveTo>
                    <a:cubicBezTo>
                      <a:pt x="35695" y="2190"/>
                      <a:pt x="8765" y="29121"/>
                      <a:pt x="8765" y="62350"/>
                    </a:cubicBezTo>
                    <a:cubicBezTo>
                      <a:pt x="8765" y="95580"/>
                      <a:pt x="35695" y="122510"/>
                      <a:pt x="68922" y="122510"/>
                    </a:cubicBezTo>
                    <a:cubicBezTo>
                      <a:pt x="102149" y="122510"/>
                      <a:pt x="129078" y="95580"/>
                      <a:pt x="129078" y="62350"/>
                    </a:cubicBezTo>
                    <a:cubicBezTo>
                      <a:pt x="129078" y="29121"/>
                      <a:pt x="102149" y="2190"/>
                      <a:pt x="68922" y="219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4" name="Freeform 633">
                <a:extLst>
                  <a:ext uri="{FF2B5EF4-FFF2-40B4-BE49-F238E27FC236}">
                    <a16:creationId xmlns:a16="http://schemas.microsoft.com/office/drawing/2014/main" id="{C0EF7E4D-DEC9-6974-E75C-A7D2563DDECB}"/>
                  </a:ext>
                </a:extLst>
              </p:cNvPr>
              <p:cNvSpPr/>
              <p:nvPr/>
            </p:nvSpPr>
            <p:spPr>
              <a:xfrm rot="-8100000" flipV="1">
                <a:off x="27967118" y="9201185"/>
                <a:ext cx="120323" cy="120330"/>
              </a:xfrm>
              <a:custGeom>
                <a:avLst/>
                <a:gdLst>
                  <a:gd name="connsiteX0" fmla="*/ 68895 w 120323"/>
                  <a:gd name="connsiteY0" fmla="*/ 2717 h 120330"/>
                  <a:gd name="connsiteX1" fmla="*/ 8739 w 120323"/>
                  <a:gd name="connsiteY1" fmla="*/ 62887 h 120330"/>
                  <a:gd name="connsiteX2" fmla="*/ 68895 w 120323"/>
                  <a:gd name="connsiteY2" fmla="*/ 123047 h 120330"/>
                  <a:gd name="connsiteX3" fmla="*/ 129062 w 120323"/>
                  <a:gd name="connsiteY3" fmla="*/ 62887 h 120330"/>
                  <a:gd name="connsiteX4" fmla="*/ 68895 w 120323"/>
                  <a:gd name="connsiteY4" fmla="*/ 271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895" y="2717"/>
                    </a:moveTo>
                    <a:cubicBezTo>
                      <a:pt x="35679" y="2727"/>
                      <a:pt x="8739" y="29658"/>
                      <a:pt x="8739" y="62887"/>
                    </a:cubicBezTo>
                    <a:cubicBezTo>
                      <a:pt x="8739" y="96116"/>
                      <a:pt x="35679" y="123047"/>
                      <a:pt x="68895" y="123047"/>
                    </a:cubicBezTo>
                    <a:cubicBezTo>
                      <a:pt x="102123" y="123047"/>
                      <a:pt x="129062" y="96116"/>
                      <a:pt x="129062" y="62887"/>
                    </a:cubicBezTo>
                    <a:cubicBezTo>
                      <a:pt x="129062" y="29658"/>
                      <a:pt x="102123" y="2727"/>
                      <a:pt x="68895" y="271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5" name="Freeform 634">
                <a:extLst>
                  <a:ext uri="{FF2B5EF4-FFF2-40B4-BE49-F238E27FC236}">
                    <a16:creationId xmlns:a16="http://schemas.microsoft.com/office/drawing/2014/main" id="{AAEFF15D-9AF2-843C-6F74-53D999349AB6}"/>
                  </a:ext>
                </a:extLst>
              </p:cNvPr>
              <p:cNvSpPr/>
              <p:nvPr/>
            </p:nvSpPr>
            <p:spPr>
              <a:xfrm rot="-8100000" flipV="1">
                <a:off x="28081066" y="7759790"/>
                <a:ext cx="120312" cy="120320"/>
              </a:xfrm>
              <a:custGeom>
                <a:avLst/>
                <a:gdLst>
                  <a:gd name="connsiteX0" fmla="*/ 68922 w 120312"/>
                  <a:gd name="connsiteY0" fmla="*/ 2106 h 120320"/>
                  <a:gd name="connsiteX1" fmla="*/ 8765 w 120312"/>
                  <a:gd name="connsiteY1" fmla="*/ 62266 h 120320"/>
                  <a:gd name="connsiteX2" fmla="*/ 68922 w 120312"/>
                  <a:gd name="connsiteY2" fmla="*/ 122426 h 120320"/>
                  <a:gd name="connsiteX3" fmla="*/ 129078 w 120312"/>
                  <a:gd name="connsiteY3" fmla="*/ 62266 h 120320"/>
                  <a:gd name="connsiteX4" fmla="*/ 68922 w 120312"/>
                  <a:gd name="connsiteY4" fmla="*/ 210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22" y="2106"/>
                    </a:moveTo>
                    <a:cubicBezTo>
                      <a:pt x="35695" y="2106"/>
                      <a:pt x="8765" y="29037"/>
                      <a:pt x="8765" y="62266"/>
                    </a:cubicBezTo>
                    <a:cubicBezTo>
                      <a:pt x="8765" y="95495"/>
                      <a:pt x="35695" y="122426"/>
                      <a:pt x="68922" y="122426"/>
                    </a:cubicBezTo>
                    <a:cubicBezTo>
                      <a:pt x="102149" y="122426"/>
                      <a:pt x="129078" y="95495"/>
                      <a:pt x="129078" y="62266"/>
                    </a:cubicBezTo>
                    <a:cubicBezTo>
                      <a:pt x="129078" y="29037"/>
                      <a:pt x="102149" y="2106"/>
                      <a:pt x="68922" y="210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6" name="Freeform 635">
                <a:extLst>
                  <a:ext uri="{FF2B5EF4-FFF2-40B4-BE49-F238E27FC236}">
                    <a16:creationId xmlns:a16="http://schemas.microsoft.com/office/drawing/2014/main" id="{416439F1-8BDC-062E-B902-8355D5CC5390}"/>
                  </a:ext>
                </a:extLst>
              </p:cNvPr>
              <p:cNvSpPr/>
              <p:nvPr/>
            </p:nvSpPr>
            <p:spPr>
              <a:xfrm rot="-8100023" flipV="1">
                <a:off x="28094951" y="8486757"/>
                <a:ext cx="120312" cy="120330"/>
              </a:xfrm>
              <a:custGeom>
                <a:avLst/>
                <a:gdLst>
                  <a:gd name="connsiteX0" fmla="*/ 68925 w 120312"/>
                  <a:gd name="connsiteY0" fmla="*/ 2414 h 120330"/>
                  <a:gd name="connsiteX1" fmla="*/ 8769 w 120312"/>
                  <a:gd name="connsiteY1" fmla="*/ 62574 h 120330"/>
                  <a:gd name="connsiteX2" fmla="*/ 68925 w 120312"/>
                  <a:gd name="connsiteY2" fmla="*/ 122745 h 120330"/>
                  <a:gd name="connsiteX3" fmla="*/ 129081 w 120312"/>
                  <a:gd name="connsiteY3" fmla="*/ 62574 h 120330"/>
                  <a:gd name="connsiteX4" fmla="*/ 68925 w 120312"/>
                  <a:gd name="connsiteY4" fmla="*/ 241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25" y="2414"/>
                    </a:moveTo>
                    <a:cubicBezTo>
                      <a:pt x="35698" y="2414"/>
                      <a:pt x="8769" y="29355"/>
                      <a:pt x="8769" y="62574"/>
                    </a:cubicBezTo>
                    <a:cubicBezTo>
                      <a:pt x="8769" y="95804"/>
                      <a:pt x="35698" y="122745"/>
                      <a:pt x="68925" y="122745"/>
                    </a:cubicBezTo>
                    <a:cubicBezTo>
                      <a:pt x="102152" y="122745"/>
                      <a:pt x="129081" y="95804"/>
                      <a:pt x="129081" y="62574"/>
                    </a:cubicBezTo>
                    <a:cubicBezTo>
                      <a:pt x="129081" y="29355"/>
                      <a:pt x="102152" y="2414"/>
                      <a:pt x="68925" y="2414"/>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7" name="Freeform 636">
                <a:extLst>
                  <a:ext uri="{FF2B5EF4-FFF2-40B4-BE49-F238E27FC236}">
                    <a16:creationId xmlns:a16="http://schemas.microsoft.com/office/drawing/2014/main" id="{A5A5F581-2156-D0ED-7C48-DAFA032355A4}"/>
                  </a:ext>
                </a:extLst>
              </p:cNvPr>
              <p:cNvSpPr/>
              <p:nvPr/>
            </p:nvSpPr>
            <p:spPr>
              <a:xfrm rot="-8100000" flipV="1">
                <a:off x="28166380" y="9510774"/>
                <a:ext cx="120323" cy="120330"/>
              </a:xfrm>
              <a:custGeom>
                <a:avLst/>
                <a:gdLst>
                  <a:gd name="connsiteX0" fmla="*/ 68942 w 120323"/>
                  <a:gd name="connsiteY0" fmla="*/ 2848 h 120330"/>
                  <a:gd name="connsiteX1" fmla="*/ 8785 w 120323"/>
                  <a:gd name="connsiteY1" fmla="*/ 63018 h 120330"/>
                  <a:gd name="connsiteX2" fmla="*/ 68942 w 120323"/>
                  <a:gd name="connsiteY2" fmla="*/ 123178 h 120330"/>
                  <a:gd name="connsiteX3" fmla="*/ 129108 w 120323"/>
                  <a:gd name="connsiteY3" fmla="*/ 63018 h 120330"/>
                  <a:gd name="connsiteX4" fmla="*/ 68942 w 120323"/>
                  <a:gd name="connsiteY4" fmla="*/ 284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42" y="2848"/>
                    </a:moveTo>
                    <a:cubicBezTo>
                      <a:pt x="35714" y="2858"/>
                      <a:pt x="8785" y="29789"/>
                      <a:pt x="8785" y="63018"/>
                    </a:cubicBezTo>
                    <a:cubicBezTo>
                      <a:pt x="8785" y="96248"/>
                      <a:pt x="35714" y="123178"/>
                      <a:pt x="68942" y="123178"/>
                    </a:cubicBezTo>
                    <a:cubicBezTo>
                      <a:pt x="102169" y="123178"/>
                      <a:pt x="129108" y="96248"/>
                      <a:pt x="129108" y="63018"/>
                    </a:cubicBezTo>
                    <a:cubicBezTo>
                      <a:pt x="129108" y="29789"/>
                      <a:pt x="102169" y="2858"/>
                      <a:pt x="68942" y="2848"/>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8" name="Freeform 637">
                <a:extLst>
                  <a:ext uri="{FF2B5EF4-FFF2-40B4-BE49-F238E27FC236}">
                    <a16:creationId xmlns:a16="http://schemas.microsoft.com/office/drawing/2014/main" id="{62CF1F11-C452-AFED-3EF6-8D82B258DB7C}"/>
                  </a:ext>
                </a:extLst>
              </p:cNvPr>
              <p:cNvSpPr/>
              <p:nvPr/>
            </p:nvSpPr>
            <p:spPr>
              <a:xfrm rot="-8100000" flipV="1">
                <a:off x="28038433" y="8531883"/>
                <a:ext cx="120312" cy="120320"/>
              </a:xfrm>
              <a:custGeom>
                <a:avLst/>
                <a:gdLst>
                  <a:gd name="connsiteX0" fmla="*/ 68912 w 120312"/>
                  <a:gd name="connsiteY0" fmla="*/ 2433 h 120320"/>
                  <a:gd name="connsiteX1" fmla="*/ 8755 w 120312"/>
                  <a:gd name="connsiteY1" fmla="*/ 62593 h 120320"/>
                  <a:gd name="connsiteX2" fmla="*/ 68912 w 120312"/>
                  <a:gd name="connsiteY2" fmla="*/ 122753 h 120320"/>
                  <a:gd name="connsiteX3" fmla="*/ 129068 w 120312"/>
                  <a:gd name="connsiteY3" fmla="*/ 62593 h 120320"/>
                  <a:gd name="connsiteX4" fmla="*/ 68912 w 120312"/>
                  <a:gd name="connsiteY4" fmla="*/ 243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12" y="2433"/>
                    </a:moveTo>
                    <a:cubicBezTo>
                      <a:pt x="35685" y="2423"/>
                      <a:pt x="8755" y="29364"/>
                      <a:pt x="8755" y="62593"/>
                    </a:cubicBezTo>
                    <a:cubicBezTo>
                      <a:pt x="8755" y="95822"/>
                      <a:pt x="35685" y="122753"/>
                      <a:pt x="68912" y="122753"/>
                    </a:cubicBezTo>
                    <a:cubicBezTo>
                      <a:pt x="102139" y="122753"/>
                      <a:pt x="129068" y="95822"/>
                      <a:pt x="129068" y="62593"/>
                    </a:cubicBezTo>
                    <a:cubicBezTo>
                      <a:pt x="129068" y="29364"/>
                      <a:pt x="102139" y="2423"/>
                      <a:pt x="68912" y="243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39" name="Freeform 638">
                <a:extLst>
                  <a:ext uri="{FF2B5EF4-FFF2-40B4-BE49-F238E27FC236}">
                    <a16:creationId xmlns:a16="http://schemas.microsoft.com/office/drawing/2014/main" id="{31220A0A-BF08-93DC-9AA0-2E636EE99E6C}"/>
                  </a:ext>
                </a:extLst>
              </p:cNvPr>
              <p:cNvSpPr/>
              <p:nvPr/>
            </p:nvSpPr>
            <p:spPr>
              <a:xfrm rot="-8100023" flipV="1">
                <a:off x="28137422" y="9256339"/>
                <a:ext cx="120312" cy="120330"/>
              </a:xfrm>
              <a:custGeom>
                <a:avLst/>
                <a:gdLst>
                  <a:gd name="connsiteX0" fmla="*/ 68935 w 120312"/>
                  <a:gd name="connsiteY0" fmla="*/ 2740 h 120330"/>
                  <a:gd name="connsiteX1" fmla="*/ 8779 w 120312"/>
                  <a:gd name="connsiteY1" fmla="*/ 62911 h 120330"/>
                  <a:gd name="connsiteX2" fmla="*/ 68935 w 120312"/>
                  <a:gd name="connsiteY2" fmla="*/ 123071 h 120330"/>
                  <a:gd name="connsiteX3" fmla="*/ 129091 w 120312"/>
                  <a:gd name="connsiteY3" fmla="*/ 62911 h 120330"/>
                  <a:gd name="connsiteX4" fmla="*/ 68935 w 120312"/>
                  <a:gd name="connsiteY4" fmla="*/ 2740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35" y="2740"/>
                    </a:moveTo>
                    <a:cubicBezTo>
                      <a:pt x="35708" y="2740"/>
                      <a:pt x="8779" y="29681"/>
                      <a:pt x="8779" y="62911"/>
                    </a:cubicBezTo>
                    <a:cubicBezTo>
                      <a:pt x="8779" y="96140"/>
                      <a:pt x="35708" y="123071"/>
                      <a:pt x="68935" y="123071"/>
                    </a:cubicBezTo>
                    <a:cubicBezTo>
                      <a:pt x="102162" y="123071"/>
                      <a:pt x="129091" y="96130"/>
                      <a:pt x="129091" y="62911"/>
                    </a:cubicBezTo>
                    <a:cubicBezTo>
                      <a:pt x="129091" y="29681"/>
                      <a:pt x="102162" y="2740"/>
                      <a:pt x="68935" y="274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0" name="Freeform 639">
                <a:extLst>
                  <a:ext uri="{FF2B5EF4-FFF2-40B4-BE49-F238E27FC236}">
                    <a16:creationId xmlns:a16="http://schemas.microsoft.com/office/drawing/2014/main" id="{35E90105-759D-423D-5C52-1BEA4C33610C}"/>
                  </a:ext>
                </a:extLst>
              </p:cNvPr>
              <p:cNvSpPr/>
              <p:nvPr/>
            </p:nvSpPr>
            <p:spPr>
              <a:xfrm rot="-8100000" flipV="1">
                <a:off x="27995732" y="8825172"/>
                <a:ext cx="120312" cy="120320"/>
              </a:xfrm>
              <a:custGeom>
                <a:avLst/>
                <a:gdLst>
                  <a:gd name="connsiteX0" fmla="*/ 68902 w 120312"/>
                  <a:gd name="connsiteY0" fmla="*/ 2557 h 120320"/>
                  <a:gd name="connsiteX1" fmla="*/ 8746 w 120312"/>
                  <a:gd name="connsiteY1" fmla="*/ 62717 h 120320"/>
                  <a:gd name="connsiteX2" fmla="*/ 68902 w 120312"/>
                  <a:gd name="connsiteY2" fmla="*/ 122877 h 120320"/>
                  <a:gd name="connsiteX3" fmla="*/ 129058 w 120312"/>
                  <a:gd name="connsiteY3" fmla="*/ 62717 h 120320"/>
                  <a:gd name="connsiteX4" fmla="*/ 68902 w 120312"/>
                  <a:gd name="connsiteY4" fmla="*/ 255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02" y="2557"/>
                    </a:moveTo>
                    <a:cubicBezTo>
                      <a:pt x="35675" y="2557"/>
                      <a:pt x="8746" y="29488"/>
                      <a:pt x="8746" y="62717"/>
                    </a:cubicBezTo>
                    <a:cubicBezTo>
                      <a:pt x="8746" y="95947"/>
                      <a:pt x="35675" y="122877"/>
                      <a:pt x="68902" y="122877"/>
                    </a:cubicBezTo>
                    <a:cubicBezTo>
                      <a:pt x="102129" y="122877"/>
                      <a:pt x="129058" y="95947"/>
                      <a:pt x="129058" y="62717"/>
                    </a:cubicBezTo>
                    <a:cubicBezTo>
                      <a:pt x="129058" y="29488"/>
                      <a:pt x="102129" y="2557"/>
                      <a:pt x="68902" y="255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1" name="Freeform 640">
                <a:extLst>
                  <a:ext uri="{FF2B5EF4-FFF2-40B4-BE49-F238E27FC236}">
                    <a16:creationId xmlns:a16="http://schemas.microsoft.com/office/drawing/2014/main" id="{FA1B17CF-2ED5-3C09-2818-03CEA4DD21E1}"/>
                  </a:ext>
                </a:extLst>
              </p:cNvPr>
              <p:cNvSpPr/>
              <p:nvPr/>
            </p:nvSpPr>
            <p:spPr>
              <a:xfrm rot="-8100023" flipV="1">
                <a:off x="28096097" y="8342623"/>
                <a:ext cx="120323" cy="120320"/>
              </a:xfrm>
              <a:custGeom>
                <a:avLst/>
                <a:gdLst>
                  <a:gd name="connsiteX0" fmla="*/ 68936 w 120323"/>
                  <a:gd name="connsiteY0" fmla="*/ 2353 h 120320"/>
                  <a:gd name="connsiteX1" fmla="*/ 8769 w 120323"/>
                  <a:gd name="connsiteY1" fmla="*/ 62513 h 120320"/>
                  <a:gd name="connsiteX2" fmla="*/ 68936 w 120323"/>
                  <a:gd name="connsiteY2" fmla="*/ 122673 h 120320"/>
                  <a:gd name="connsiteX3" fmla="*/ 129092 w 120323"/>
                  <a:gd name="connsiteY3" fmla="*/ 62513 h 120320"/>
                  <a:gd name="connsiteX4" fmla="*/ 68936 w 120323"/>
                  <a:gd name="connsiteY4" fmla="*/ 235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36" y="2353"/>
                    </a:moveTo>
                    <a:cubicBezTo>
                      <a:pt x="35708" y="2353"/>
                      <a:pt x="8769" y="29284"/>
                      <a:pt x="8769" y="62513"/>
                    </a:cubicBezTo>
                    <a:cubicBezTo>
                      <a:pt x="8769" y="95742"/>
                      <a:pt x="35708" y="122673"/>
                      <a:pt x="68936" y="122673"/>
                    </a:cubicBezTo>
                    <a:cubicBezTo>
                      <a:pt x="102152" y="122673"/>
                      <a:pt x="129092" y="95742"/>
                      <a:pt x="129092" y="62513"/>
                    </a:cubicBezTo>
                    <a:cubicBezTo>
                      <a:pt x="129092" y="29284"/>
                      <a:pt x="102152" y="2353"/>
                      <a:pt x="68936" y="235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2" name="Freeform 641">
                <a:extLst>
                  <a:ext uri="{FF2B5EF4-FFF2-40B4-BE49-F238E27FC236}">
                    <a16:creationId xmlns:a16="http://schemas.microsoft.com/office/drawing/2014/main" id="{8CB4FD30-E162-0AE8-305F-EC059D31F344}"/>
                  </a:ext>
                </a:extLst>
              </p:cNvPr>
              <p:cNvSpPr/>
              <p:nvPr/>
            </p:nvSpPr>
            <p:spPr>
              <a:xfrm rot="-8100023" flipV="1">
                <a:off x="28052279" y="8891604"/>
                <a:ext cx="120322" cy="120330"/>
              </a:xfrm>
              <a:custGeom>
                <a:avLst/>
                <a:gdLst>
                  <a:gd name="connsiteX0" fmla="*/ 68925 w 120322"/>
                  <a:gd name="connsiteY0" fmla="*/ 2586 h 120330"/>
                  <a:gd name="connsiteX1" fmla="*/ 8759 w 120322"/>
                  <a:gd name="connsiteY1" fmla="*/ 62756 h 120330"/>
                  <a:gd name="connsiteX2" fmla="*/ 68925 w 120322"/>
                  <a:gd name="connsiteY2" fmla="*/ 122916 h 120330"/>
                  <a:gd name="connsiteX3" fmla="*/ 129081 w 120322"/>
                  <a:gd name="connsiteY3" fmla="*/ 62756 h 120330"/>
                  <a:gd name="connsiteX4" fmla="*/ 68925 w 120322"/>
                  <a:gd name="connsiteY4" fmla="*/ 258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2" h="120330">
                    <a:moveTo>
                      <a:pt x="68925" y="2586"/>
                    </a:moveTo>
                    <a:cubicBezTo>
                      <a:pt x="35698" y="2596"/>
                      <a:pt x="8759" y="29527"/>
                      <a:pt x="8759" y="62756"/>
                    </a:cubicBezTo>
                    <a:cubicBezTo>
                      <a:pt x="8759" y="95985"/>
                      <a:pt x="35698" y="122916"/>
                      <a:pt x="68925" y="122916"/>
                    </a:cubicBezTo>
                    <a:cubicBezTo>
                      <a:pt x="102142" y="122916"/>
                      <a:pt x="129081" y="95985"/>
                      <a:pt x="129081" y="62756"/>
                    </a:cubicBezTo>
                    <a:cubicBezTo>
                      <a:pt x="129081" y="29527"/>
                      <a:pt x="102142" y="2586"/>
                      <a:pt x="68925" y="258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3" name="Freeform 642">
                <a:extLst>
                  <a:ext uri="{FF2B5EF4-FFF2-40B4-BE49-F238E27FC236}">
                    <a16:creationId xmlns:a16="http://schemas.microsoft.com/office/drawing/2014/main" id="{DB235B5B-A2B2-274B-9916-98E542EF8A7A}"/>
                  </a:ext>
                </a:extLst>
              </p:cNvPr>
              <p:cNvSpPr/>
              <p:nvPr/>
            </p:nvSpPr>
            <p:spPr>
              <a:xfrm rot="-8100023" flipV="1">
                <a:off x="28081077" y="8801361"/>
                <a:ext cx="120312" cy="120330"/>
              </a:xfrm>
              <a:custGeom>
                <a:avLst/>
                <a:gdLst>
                  <a:gd name="connsiteX0" fmla="*/ 68922 w 120312"/>
                  <a:gd name="connsiteY0" fmla="*/ 2547 h 120330"/>
                  <a:gd name="connsiteX1" fmla="*/ 8765 w 120312"/>
                  <a:gd name="connsiteY1" fmla="*/ 62707 h 120330"/>
                  <a:gd name="connsiteX2" fmla="*/ 68922 w 120312"/>
                  <a:gd name="connsiteY2" fmla="*/ 122878 h 120330"/>
                  <a:gd name="connsiteX3" fmla="*/ 129078 w 120312"/>
                  <a:gd name="connsiteY3" fmla="*/ 62707 h 120330"/>
                  <a:gd name="connsiteX4" fmla="*/ 68922 w 120312"/>
                  <a:gd name="connsiteY4" fmla="*/ 2547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22" y="2547"/>
                    </a:moveTo>
                    <a:cubicBezTo>
                      <a:pt x="35695" y="2547"/>
                      <a:pt x="8765" y="29478"/>
                      <a:pt x="8765" y="62707"/>
                    </a:cubicBezTo>
                    <a:cubicBezTo>
                      <a:pt x="8765" y="95937"/>
                      <a:pt x="35695" y="122878"/>
                      <a:pt x="68922" y="122878"/>
                    </a:cubicBezTo>
                    <a:cubicBezTo>
                      <a:pt x="102149" y="122867"/>
                      <a:pt x="129078" y="95937"/>
                      <a:pt x="129078" y="62707"/>
                    </a:cubicBezTo>
                    <a:cubicBezTo>
                      <a:pt x="129078" y="29478"/>
                      <a:pt x="102149" y="2547"/>
                      <a:pt x="68922" y="254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4" name="Freeform 643">
                <a:extLst>
                  <a:ext uri="{FF2B5EF4-FFF2-40B4-BE49-F238E27FC236}">
                    <a16:creationId xmlns:a16="http://schemas.microsoft.com/office/drawing/2014/main" id="{9326EC5C-87C0-47D8-A78C-F80479EAC1E3}"/>
                  </a:ext>
                </a:extLst>
              </p:cNvPr>
              <p:cNvSpPr/>
              <p:nvPr/>
            </p:nvSpPr>
            <p:spPr>
              <a:xfrm rot="-8100000" flipV="1">
                <a:off x="28009515" y="8580757"/>
                <a:ext cx="120323" cy="120330"/>
              </a:xfrm>
              <a:custGeom>
                <a:avLst/>
                <a:gdLst>
                  <a:gd name="connsiteX0" fmla="*/ 68916 w 120323"/>
                  <a:gd name="connsiteY0" fmla="*/ 2454 h 120330"/>
                  <a:gd name="connsiteX1" fmla="*/ 8749 w 120323"/>
                  <a:gd name="connsiteY1" fmla="*/ 62624 h 120330"/>
                  <a:gd name="connsiteX2" fmla="*/ 68916 w 120323"/>
                  <a:gd name="connsiteY2" fmla="*/ 122784 h 120330"/>
                  <a:gd name="connsiteX3" fmla="*/ 129072 w 120323"/>
                  <a:gd name="connsiteY3" fmla="*/ 62624 h 120330"/>
                  <a:gd name="connsiteX4" fmla="*/ 68916 w 120323"/>
                  <a:gd name="connsiteY4" fmla="*/ 245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16" y="2454"/>
                    </a:moveTo>
                    <a:cubicBezTo>
                      <a:pt x="35688" y="2454"/>
                      <a:pt x="8749" y="29395"/>
                      <a:pt x="8749" y="62624"/>
                    </a:cubicBezTo>
                    <a:cubicBezTo>
                      <a:pt x="8749" y="95843"/>
                      <a:pt x="35688" y="122784"/>
                      <a:pt x="68916" y="122784"/>
                    </a:cubicBezTo>
                    <a:cubicBezTo>
                      <a:pt x="102132" y="122784"/>
                      <a:pt x="129072" y="95843"/>
                      <a:pt x="129072" y="62624"/>
                    </a:cubicBezTo>
                    <a:cubicBezTo>
                      <a:pt x="129072" y="29395"/>
                      <a:pt x="102132" y="2454"/>
                      <a:pt x="68916" y="2454"/>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5" name="Freeform 644">
                <a:extLst>
                  <a:ext uri="{FF2B5EF4-FFF2-40B4-BE49-F238E27FC236}">
                    <a16:creationId xmlns:a16="http://schemas.microsoft.com/office/drawing/2014/main" id="{648E781D-DA3F-C08A-8F06-3AD52504254E}"/>
                  </a:ext>
                </a:extLst>
              </p:cNvPr>
              <p:cNvSpPr/>
              <p:nvPr/>
            </p:nvSpPr>
            <p:spPr>
              <a:xfrm rot="-8100000" flipV="1">
                <a:off x="27982123" y="9035745"/>
                <a:ext cx="120312" cy="120320"/>
              </a:xfrm>
              <a:custGeom>
                <a:avLst/>
                <a:gdLst>
                  <a:gd name="connsiteX0" fmla="*/ 68899 w 120312"/>
                  <a:gd name="connsiteY0" fmla="*/ 2647 h 120320"/>
                  <a:gd name="connsiteX1" fmla="*/ 8742 w 120312"/>
                  <a:gd name="connsiteY1" fmla="*/ 62807 h 120320"/>
                  <a:gd name="connsiteX2" fmla="*/ 68899 w 120312"/>
                  <a:gd name="connsiteY2" fmla="*/ 122967 h 120320"/>
                  <a:gd name="connsiteX3" fmla="*/ 129055 w 120312"/>
                  <a:gd name="connsiteY3" fmla="*/ 62807 h 120320"/>
                  <a:gd name="connsiteX4" fmla="*/ 68899 w 120312"/>
                  <a:gd name="connsiteY4" fmla="*/ 2647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899" y="2647"/>
                    </a:moveTo>
                    <a:cubicBezTo>
                      <a:pt x="35672" y="2647"/>
                      <a:pt x="8742" y="29577"/>
                      <a:pt x="8742" y="62807"/>
                    </a:cubicBezTo>
                    <a:cubicBezTo>
                      <a:pt x="8742" y="96036"/>
                      <a:pt x="35672" y="122967"/>
                      <a:pt x="68899" y="122967"/>
                    </a:cubicBezTo>
                    <a:cubicBezTo>
                      <a:pt x="102126" y="122967"/>
                      <a:pt x="129055" y="96036"/>
                      <a:pt x="129055" y="62807"/>
                    </a:cubicBezTo>
                    <a:cubicBezTo>
                      <a:pt x="129055" y="29577"/>
                      <a:pt x="102126" y="2647"/>
                      <a:pt x="68899" y="2647"/>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6" name="Freeform 645">
                <a:extLst>
                  <a:ext uri="{FF2B5EF4-FFF2-40B4-BE49-F238E27FC236}">
                    <a16:creationId xmlns:a16="http://schemas.microsoft.com/office/drawing/2014/main" id="{C0083AAC-1E90-4B20-9960-37109424DA27}"/>
                  </a:ext>
                </a:extLst>
              </p:cNvPr>
              <p:cNvSpPr/>
              <p:nvPr/>
            </p:nvSpPr>
            <p:spPr>
              <a:xfrm rot="-8100000" flipV="1">
                <a:off x="28066121" y="8486754"/>
                <a:ext cx="120323" cy="120330"/>
              </a:xfrm>
              <a:custGeom>
                <a:avLst/>
                <a:gdLst>
                  <a:gd name="connsiteX0" fmla="*/ 68918 w 120323"/>
                  <a:gd name="connsiteY0" fmla="*/ 2414 h 120330"/>
                  <a:gd name="connsiteX1" fmla="*/ 8762 w 120323"/>
                  <a:gd name="connsiteY1" fmla="*/ 62574 h 120330"/>
                  <a:gd name="connsiteX2" fmla="*/ 68918 w 120323"/>
                  <a:gd name="connsiteY2" fmla="*/ 122745 h 120330"/>
                  <a:gd name="connsiteX3" fmla="*/ 129085 w 120323"/>
                  <a:gd name="connsiteY3" fmla="*/ 62574 h 120330"/>
                  <a:gd name="connsiteX4" fmla="*/ 68918 w 120323"/>
                  <a:gd name="connsiteY4" fmla="*/ 241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18" y="2414"/>
                    </a:moveTo>
                    <a:cubicBezTo>
                      <a:pt x="35701" y="2414"/>
                      <a:pt x="8762" y="29355"/>
                      <a:pt x="8762" y="62574"/>
                    </a:cubicBezTo>
                    <a:cubicBezTo>
                      <a:pt x="8762" y="95804"/>
                      <a:pt x="35701" y="122745"/>
                      <a:pt x="68918" y="122745"/>
                    </a:cubicBezTo>
                    <a:cubicBezTo>
                      <a:pt x="102145" y="122745"/>
                      <a:pt x="129085" y="95804"/>
                      <a:pt x="129085" y="62574"/>
                    </a:cubicBezTo>
                    <a:cubicBezTo>
                      <a:pt x="129085" y="29355"/>
                      <a:pt x="102145" y="2414"/>
                      <a:pt x="68918" y="2414"/>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7" name="Freeform 646">
                <a:extLst>
                  <a:ext uri="{FF2B5EF4-FFF2-40B4-BE49-F238E27FC236}">
                    <a16:creationId xmlns:a16="http://schemas.microsoft.com/office/drawing/2014/main" id="{D07C0A67-6FC7-C0F3-765B-FDE5A9ACA194}"/>
                  </a:ext>
                </a:extLst>
              </p:cNvPr>
              <p:cNvSpPr/>
              <p:nvPr/>
            </p:nvSpPr>
            <p:spPr>
              <a:xfrm rot="-8099977" flipV="1">
                <a:off x="28067407" y="8407783"/>
                <a:ext cx="120323" cy="120330"/>
              </a:xfrm>
              <a:custGeom>
                <a:avLst/>
                <a:gdLst>
                  <a:gd name="connsiteX0" fmla="*/ 68919 w 120323"/>
                  <a:gd name="connsiteY0" fmla="*/ 2381 h 120330"/>
                  <a:gd name="connsiteX1" fmla="*/ 8762 w 120323"/>
                  <a:gd name="connsiteY1" fmla="*/ 62541 h 120330"/>
                  <a:gd name="connsiteX2" fmla="*/ 68919 w 120323"/>
                  <a:gd name="connsiteY2" fmla="*/ 122711 h 120330"/>
                  <a:gd name="connsiteX3" fmla="*/ 129085 w 120323"/>
                  <a:gd name="connsiteY3" fmla="*/ 62551 h 120330"/>
                  <a:gd name="connsiteX4" fmla="*/ 68919 w 120323"/>
                  <a:gd name="connsiteY4" fmla="*/ 238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19" y="2381"/>
                    </a:moveTo>
                    <a:cubicBezTo>
                      <a:pt x="35702" y="2381"/>
                      <a:pt x="8762" y="29322"/>
                      <a:pt x="8762" y="62541"/>
                    </a:cubicBezTo>
                    <a:cubicBezTo>
                      <a:pt x="8762" y="95770"/>
                      <a:pt x="35691" y="122711"/>
                      <a:pt x="68919" y="122711"/>
                    </a:cubicBezTo>
                    <a:cubicBezTo>
                      <a:pt x="102146" y="122711"/>
                      <a:pt x="129085" y="95770"/>
                      <a:pt x="129085" y="62551"/>
                    </a:cubicBezTo>
                    <a:cubicBezTo>
                      <a:pt x="129085" y="29322"/>
                      <a:pt x="102146" y="2381"/>
                      <a:pt x="68919" y="238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8" name="Freeform 647">
                <a:extLst>
                  <a:ext uri="{FF2B5EF4-FFF2-40B4-BE49-F238E27FC236}">
                    <a16:creationId xmlns:a16="http://schemas.microsoft.com/office/drawing/2014/main" id="{3AD0980C-5A4C-3E78-BA97-232DF9A9756D}"/>
                  </a:ext>
                </a:extLst>
              </p:cNvPr>
              <p:cNvSpPr/>
              <p:nvPr/>
            </p:nvSpPr>
            <p:spPr>
              <a:xfrm rot="-8100000" flipV="1">
                <a:off x="27796669" y="9184899"/>
                <a:ext cx="120312" cy="120320"/>
              </a:xfrm>
              <a:custGeom>
                <a:avLst/>
                <a:gdLst>
                  <a:gd name="connsiteX0" fmla="*/ 68856 w 120312"/>
                  <a:gd name="connsiteY0" fmla="*/ 2710 h 120320"/>
                  <a:gd name="connsiteX1" fmla="*/ 8699 w 120312"/>
                  <a:gd name="connsiteY1" fmla="*/ 62870 h 120320"/>
                  <a:gd name="connsiteX2" fmla="*/ 68856 w 120312"/>
                  <a:gd name="connsiteY2" fmla="*/ 123030 h 120320"/>
                  <a:gd name="connsiteX3" fmla="*/ 129012 w 120312"/>
                  <a:gd name="connsiteY3" fmla="*/ 62870 h 120320"/>
                  <a:gd name="connsiteX4" fmla="*/ 68856 w 120312"/>
                  <a:gd name="connsiteY4" fmla="*/ 2710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856" y="2710"/>
                    </a:moveTo>
                    <a:cubicBezTo>
                      <a:pt x="35628" y="2710"/>
                      <a:pt x="8699" y="29641"/>
                      <a:pt x="8699" y="62870"/>
                    </a:cubicBezTo>
                    <a:cubicBezTo>
                      <a:pt x="8699" y="96099"/>
                      <a:pt x="35628" y="123030"/>
                      <a:pt x="68856" y="123030"/>
                    </a:cubicBezTo>
                    <a:cubicBezTo>
                      <a:pt x="102083" y="123030"/>
                      <a:pt x="129012" y="96099"/>
                      <a:pt x="129012" y="62870"/>
                    </a:cubicBezTo>
                    <a:cubicBezTo>
                      <a:pt x="129012" y="29641"/>
                      <a:pt x="102083" y="2710"/>
                      <a:pt x="68856" y="2710"/>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49" name="Freeform 648">
                <a:extLst>
                  <a:ext uri="{FF2B5EF4-FFF2-40B4-BE49-F238E27FC236}">
                    <a16:creationId xmlns:a16="http://schemas.microsoft.com/office/drawing/2014/main" id="{98EE39DB-2A33-E897-9519-1454E36AF111}"/>
                  </a:ext>
                </a:extLst>
              </p:cNvPr>
              <p:cNvSpPr/>
              <p:nvPr/>
            </p:nvSpPr>
            <p:spPr>
              <a:xfrm rot="-8100000" flipV="1">
                <a:off x="27954586" y="8980595"/>
                <a:ext cx="120323" cy="120320"/>
              </a:xfrm>
              <a:custGeom>
                <a:avLst/>
                <a:gdLst>
                  <a:gd name="connsiteX0" fmla="*/ 68892 w 120323"/>
                  <a:gd name="connsiteY0" fmla="*/ 2623 h 120320"/>
                  <a:gd name="connsiteX1" fmla="*/ 8736 w 120323"/>
                  <a:gd name="connsiteY1" fmla="*/ 62783 h 120320"/>
                  <a:gd name="connsiteX2" fmla="*/ 68892 w 120323"/>
                  <a:gd name="connsiteY2" fmla="*/ 122943 h 120320"/>
                  <a:gd name="connsiteX3" fmla="*/ 129059 w 120323"/>
                  <a:gd name="connsiteY3" fmla="*/ 62783 h 120320"/>
                  <a:gd name="connsiteX4" fmla="*/ 68892 w 120323"/>
                  <a:gd name="connsiteY4" fmla="*/ 2623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892" y="2623"/>
                    </a:moveTo>
                    <a:cubicBezTo>
                      <a:pt x="35676" y="2623"/>
                      <a:pt x="8736" y="29554"/>
                      <a:pt x="8736" y="62783"/>
                    </a:cubicBezTo>
                    <a:cubicBezTo>
                      <a:pt x="8736" y="96012"/>
                      <a:pt x="35676" y="122943"/>
                      <a:pt x="68892" y="122943"/>
                    </a:cubicBezTo>
                    <a:cubicBezTo>
                      <a:pt x="102120" y="122954"/>
                      <a:pt x="129059" y="96012"/>
                      <a:pt x="129059" y="62783"/>
                    </a:cubicBezTo>
                    <a:cubicBezTo>
                      <a:pt x="129059" y="29554"/>
                      <a:pt x="102120" y="2623"/>
                      <a:pt x="68892" y="2623"/>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50" name="Freeform 649">
                <a:extLst>
                  <a:ext uri="{FF2B5EF4-FFF2-40B4-BE49-F238E27FC236}">
                    <a16:creationId xmlns:a16="http://schemas.microsoft.com/office/drawing/2014/main" id="{795CC314-3B7C-0638-453A-74BD117A26BC}"/>
                  </a:ext>
                </a:extLst>
              </p:cNvPr>
              <p:cNvSpPr/>
              <p:nvPr/>
            </p:nvSpPr>
            <p:spPr>
              <a:xfrm rot="-8100000" flipV="1">
                <a:off x="28164955" y="9268870"/>
                <a:ext cx="120323" cy="120330"/>
              </a:xfrm>
              <a:custGeom>
                <a:avLst/>
                <a:gdLst>
                  <a:gd name="connsiteX0" fmla="*/ 68941 w 120323"/>
                  <a:gd name="connsiteY0" fmla="*/ 2745 h 120330"/>
                  <a:gd name="connsiteX1" fmla="*/ 8785 w 120323"/>
                  <a:gd name="connsiteY1" fmla="*/ 62916 h 120330"/>
                  <a:gd name="connsiteX2" fmla="*/ 68941 w 120323"/>
                  <a:gd name="connsiteY2" fmla="*/ 123076 h 120330"/>
                  <a:gd name="connsiteX3" fmla="*/ 129108 w 120323"/>
                  <a:gd name="connsiteY3" fmla="*/ 62916 h 120330"/>
                  <a:gd name="connsiteX4" fmla="*/ 68941 w 120323"/>
                  <a:gd name="connsiteY4" fmla="*/ 2745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41" y="2745"/>
                    </a:moveTo>
                    <a:cubicBezTo>
                      <a:pt x="35725" y="2745"/>
                      <a:pt x="8785" y="29687"/>
                      <a:pt x="8785" y="62916"/>
                    </a:cubicBezTo>
                    <a:cubicBezTo>
                      <a:pt x="8785" y="96135"/>
                      <a:pt x="35725" y="123076"/>
                      <a:pt x="68941" y="123076"/>
                    </a:cubicBezTo>
                    <a:cubicBezTo>
                      <a:pt x="102168" y="123076"/>
                      <a:pt x="129108" y="96135"/>
                      <a:pt x="129108" y="62916"/>
                    </a:cubicBezTo>
                    <a:cubicBezTo>
                      <a:pt x="129108" y="29687"/>
                      <a:pt x="102168" y="2745"/>
                      <a:pt x="68941" y="274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51" name="Freeform 650">
                <a:extLst>
                  <a:ext uri="{FF2B5EF4-FFF2-40B4-BE49-F238E27FC236}">
                    <a16:creationId xmlns:a16="http://schemas.microsoft.com/office/drawing/2014/main" id="{939187D0-3264-1C9A-B165-67AB67292791}"/>
                  </a:ext>
                </a:extLst>
              </p:cNvPr>
              <p:cNvSpPr/>
              <p:nvPr/>
            </p:nvSpPr>
            <p:spPr>
              <a:xfrm rot="-8099977" flipV="1">
                <a:off x="28067361" y="8019236"/>
                <a:ext cx="120323" cy="120320"/>
              </a:xfrm>
              <a:custGeom>
                <a:avLst/>
                <a:gdLst>
                  <a:gd name="connsiteX0" fmla="*/ 68919 w 120323"/>
                  <a:gd name="connsiteY0" fmla="*/ 2216 h 120320"/>
                  <a:gd name="connsiteX1" fmla="*/ 8762 w 120323"/>
                  <a:gd name="connsiteY1" fmla="*/ 62376 h 120320"/>
                  <a:gd name="connsiteX2" fmla="*/ 68919 w 120323"/>
                  <a:gd name="connsiteY2" fmla="*/ 122536 h 120320"/>
                  <a:gd name="connsiteX3" fmla="*/ 129085 w 120323"/>
                  <a:gd name="connsiteY3" fmla="*/ 62376 h 120320"/>
                  <a:gd name="connsiteX4" fmla="*/ 68919 w 120323"/>
                  <a:gd name="connsiteY4" fmla="*/ 2216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19" y="2216"/>
                    </a:moveTo>
                    <a:cubicBezTo>
                      <a:pt x="35702" y="2216"/>
                      <a:pt x="8762" y="29147"/>
                      <a:pt x="8762" y="62376"/>
                    </a:cubicBezTo>
                    <a:cubicBezTo>
                      <a:pt x="8762" y="95605"/>
                      <a:pt x="35691" y="122536"/>
                      <a:pt x="68919" y="122536"/>
                    </a:cubicBezTo>
                    <a:cubicBezTo>
                      <a:pt x="102146" y="122536"/>
                      <a:pt x="129085" y="95605"/>
                      <a:pt x="129085" y="62376"/>
                    </a:cubicBezTo>
                    <a:cubicBezTo>
                      <a:pt x="129085" y="29147"/>
                      <a:pt x="102146" y="2216"/>
                      <a:pt x="68919" y="221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52" name="Freeform 651">
                <a:extLst>
                  <a:ext uri="{FF2B5EF4-FFF2-40B4-BE49-F238E27FC236}">
                    <a16:creationId xmlns:a16="http://schemas.microsoft.com/office/drawing/2014/main" id="{2FD627F5-98FA-A847-222D-4D0FF50F46E4}"/>
                  </a:ext>
                </a:extLst>
              </p:cNvPr>
              <p:cNvSpPr/>
              <p:nvPr/>
            </p:nvSpPr>
            <p:spPr>
              <a:xfrm rot="-8100000" flipV="1">
                <a:off x="28081112" y="9187400"/>
                <a:ext cx="120312" cy="120330"/>
              </a:xfrm>
              <a:custGeom>
                <a:avLst/>
                <a:gdLst>
                  <a:gd name="connsiteX0" fmla="*/ 68922 w 120312"/>
                  <a:gd name="connsiteY0" fmla="*/ 2711 h 120330"/>
                  <a:gd name="connsiteX1" fmla="*/ 8765 w 120312"/>
                  <a:gd name="connsiteY1" fmla="*/ 62881 h 120330"/>
                  <a:gd name="connsiteX2" fmla="*/ 68922 w 120312"/>
                  <a:gd name="connsiteY2" fmla="*/ 123041 h 120330"/>
                  <a:gd name="connsiteX3" fmla="*/ 129078 w 120312"/>
                  <a:gd name="connsiteY3" fmla="*/ 62881 h 120330"/>
                  <a:gd name="connsiteX4" fmla="*/ 68922 w 120312"/>
                  <a:gd name="connsiteY4" fmla="*/ 2711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22" y="2711"/>
                    </a:moveTo>
                    <a:cubicBezTo>
                      <a:pt x="35695" y="2711"/>
                      <a:pt x="8765" y="29652"/>
                      <a:pt x="8765" y="62881"/>
                    </a:cubicBezTo>
                    <a:cubicBezTo>
                      <a:pt x="8765" y="96100"/>
                      <a:pt x="35695" y="123041"/>
                      <a:pt x="68922" y="123041"/>
                    </a:cubicBezTo>
                    <a:cubicBezTo>
                      <a:pt x="102149" y="123041"/>
                      <a:pt x="129078" y="96100"/>
                      <a:pt x="129078" y="62881"/>
                    </a:cubicBezTo>
                    <a:cubicBezTo>
                      <a:pt x="129078" y="29652"/>
                      <a:pt x="102149" y="2711"/>
                      <a:pt x="68922" y="271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53" name="Freeform 652">
                <a:extLst>
                  <a:ext uri="{FF2B5EF4-FFF2-40B4-BE49-F238E27FC236}">
                    <a16:creationId xmlns:a16="http://schemas.microsoft.com/office/drawing/2014/main" id="{E1F4324E-CC61-CD3B-BE3C-882B90C3B64E}"/>
                  </a:ext>
                </a:extLst>
              </p:cNvPr>
              <p:cNvSpPr/>
              <p:nvPr/>
            </p:nvSpPr>
            <p:spPr>
              <a:xfrm rot="-8100000" flipV="1">
                <a:off x="28108652" y="9245062"/>
                <a:ext cx="120323" cy="120320"/>
              </a:xfrm>
              <a:custGeom>
                <a:avLst/>
                <a:gdLst>
                  <a:gd name="connsiteX0" fmla="*/ 68939 w 120323"/>
                  <a:gd name="connsiteY0" fmla="*/ 2735 h 120320"/>
                  <a:gd name="connsiteX1" fmla="*/ 8772 w 120323"/>
                  <a:gd name="connsiteY1" fmla="*/ 62895 h 120320"/>
                  <a:gd name="connsiteX2" fmla="*/ 68939 w 120323"/>
                  <a:gd name="connsiteY2" fmla="*/ 123055 h 120320"/>
                  <a:gd name="connsiteX3" fmla="*/ 129095 w 120323"/>
                  <a:gd name="connsiteY3" fmla="*/ 62895 h 120320"/>
                  <a:gd name="connsiteX4" fmla="*/ 68939 w 120323"/>
                  <a:gd name="connsiteY4" fmla="*/ 2735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20">
                    <a:moveTo>
                      <a:pt x="68939" y="2735"/>
                    </a:moveTo>
                    <a:cubicBezTo>
                      <a:pt x="35711" y="2735"/>
                      <a:pt x="8772" y="29666"/>
                      <a:pt x="8772" y="62895"/>
                    </a:cubicBezTo>
                    <a:cubicBezTo>
                      <a:pt x="8772" y="96124"/>
                      <a:pt x="35711" y="123055"/>
                      <a:pt x="68939" y="123055"/>
                    </a:cubicBezTo>
                    <a:cubicBezTo>
                      <a:pt x="102155" y="123055"/>
                      <a:pt x="129095" y="96124"/>
                      <a:pt x="129095" y="62895"/>
                    </a:cubicBezTo>
                    <a:cubicBezTo>
                      <a:pt x="129095" y="29666"/>
                      <a:pt x="102155" y="2735"/>
                      <a:pt x="68939" y="2735"/>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54" name="Freeform 653">
                <a:extLst>
                  <a:ext uri="{FF2B5EF4-FFF2-40B4-BE49-F238E27FC236}">
                    <a16:creationId xmlns:a16="http://schemas.microsoft.com/office/drawing/2014/main" id="{ABDCE27B-0A62-E822-42CE-055308DAC70A}"/>
                  </a:ext>
                </a:extLst>
              </p:cNvPr>
              <p:cNvSpPr/>
              <p:nvPr/>
            </p:nvSpPr>
            <p:spPr>
              <a:xfrm rot="-8099977" flipV="1">
                <a:off x="28166316" y="9181127"/>
                <a:ext cx="120323" cy="120330"/>
              </a:xfrm>
              <a:custGeom>
                <a:avLst/>
                <a:gdLst>
                  <a:gd name="connsiteX0" fmla="*/ 68942 w 120323"/>
                  <a:gd name="connsiteY0" fmla="*/ 2708 h 120330"/>
                  <a:gd name="connsiteX1" fmla="*/ 8785 w 120323"/>
                  <a:gd name="connsiteY1" fmla="*/ 62868 h 120330"/>
                  <a:gd name="connsiteX2" fmla="*/ 68942 w 120323"/>
                  <a:gd name="connsiteY2" fmla="*/ 123039 h 120330"/>
                  <a:gd name="connsiteX3" fmla="*/ 129108 w 120323"/>
                  <a:gd name="connsiteY3" fmla="*/ 62879 h 120330"/>
                  <a:gd name="connsiteX4" fmla="*/ 68942 w 120323"/>
                  <a:gd name="connsiteY4" fmla="*/ 2708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23" h="120330">
                    <a:moveTo>
                      <a:pt x="68942" y="2708"/>
                    </a:moveTo>
                    <a:cubicBezTo>
                      <a:pt x="35725" y="2708"/>
                      <a:pt x="8785" y="29649"/>
                      <a:pt x="8785" y="62868"/>
                    </a:cubicBezTo>
                    <a:cubicBezTo>
                      <a:pt x="8785" y="96097"/>
                      <a:pt x="35714" y="123039"/>
                      <a:pt x="68942" y="123039"/>
                    </a:cubicBezTo>
                    <a:cubicBezTo>
                      <a:pt x="102169" y="123039"/>
                      <a:pt x="129108" y="96097"/>
                      <a:pt x="129108" y="62879"/>
                    </a:cubicBezTo>
                    <a:cubicBezTo>
                      <a:pt x="129108" y="29649"/>
                      <a:pt x="102169" y="2708"/>
                      <a:pt x="68942" y="2708"/>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55" name="Freeform 654">
                <a:extLst>
                  <a:ext uri="{FF2B5EF4-FFF2-40B4-BE49-F238E27FC236}">
                    <a16:creationId xmlns:a16="http://schemas.microsoft.com/office/drawing/2014/main" id="{9557FE9D-538D-63A9-8971-CBD587218275}"/>
                  </a:ext>
                </a:extLst>
              </p:cNvPr>
              <p:cNvSpPr/>
              <p:nvPr/>
            </p:nvSpPr>
            <p:spPr>
              <a:xfrm rot="-8100023" flipV="1">
                <a:off x="27982130" y="8486759"/>
                <a:ext cx="120312" cy="120330"/>
              </a:xfrm>
              <a:custGeom>
                <a:avLst/>
                <a:gdLst>
                  <a:gd name="connsiteX0" fmla="*/ 68899 w 120312"/>
                  <a:gd name="connsiteY0" fmla="*/ 2414 h 120330"/>
                  <a:gd name="connsiteX1" fmla="*/ 8742 w 120312"/>
                  <a:gd name="connsiteY1" fmla="*/ 62585 h 120330"/>
                  <a:gd name="connsiteX2" fmla="*/ 68899 w 120312"/>
                  <a:gd name="connsiteY2" fmla="*/ 122745 h 120330"/>
                  <a:gd name="connsiteX3" fmla="*/ 129055 w 120312"/>
                  <a:gd name="connsiteY3" fmla="*/ 62574 h 120330"/>
                  <a:gd name="connsiteX4" fmla="*/ 68899 w 120312"/>
                  <a:gd name="connsiteY4" fmla="*/ 2414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899" y="2414"/>
                    </a:moveTo>
                    <a:cubicBezTo>
                      <a:pt x="35672" y="2414"/>
                      <a:pt x="8742" y="29355"/>
                      <a:pt x="8742" y="62585"/>
                    </a:cubicBezTo>
                    <a:cubicBezTo>
                      <a:pt x="8742" y="95804"/>
                      <a:pt x="35672" y="122745"/>
                      <a:pt x="68899" y="122745"/>
                    </a:cubicBezTo>
                    <a:cubicBezTo>
                      <a:pt x="102126" y="122745"/>
                      <a:pt x="129055" y="95804"/>
                      <a:pt x="129055" y="62574"/>
                    </a:cubicBezTo>
                    <a:cubicBezTo>
                      <a:pt x="129055" y="29355"/>
                      <a:pt x="102126" y="2414"/>
                      <a:pt x="68899" y="2414"/>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56" name="Freeform 655">
                <a:extLst>
                  <a:ext uri="{FF2B5EF4-FFF2-40B4-BE49-F238E27FC236}">
                    <a16:creationId xmlns:a16="http://schemas.microsoft.com/office/drawing/2014/main" id="{B1D106E0-6C1D-F48C-CC23-A04BAB103536}"/>
                  </a:ext>
                </a:extLst>
              </p:cNvPr>
              <p:cNvSpPr/>
              <p:nvPr/>
            </p:nvSpPr>
            <p:spPr>
              <a:xfrm rot="-8100000" flipV="1">
                <a:off x="28180193" y="8528120"/>
                <a:ext cx="120312" cy="120320"/>
              </a:xfrm>
              <a:custGeom>
                <a:avLst/>
                <a:gdLst>
                  <a:gd name="connsiteX0" fmla="*/ 68945 w 120312"/>
                  <a:gd name="connsiteY0" fmla="*/ 2431 h 120320"/>
                  <a:gd name="connsiteX1" fmla="*/ 8788 w 120312"/>
                  <a:gd name="connsiteY1" fmla="*/ 62592 h 120320"/>
                  <a:gd name="connsiteX2" fmla="*/ 68945 w 120312"/>
                  <a:gd name="connsiteY2" fmla="*/ 122752 h 120320"/>
                  <a:gd name="connsiteX3" fmla="*/ 129101 w 120312"/>
                  <a:gd name="connsiteY3" fmla="*/ 62592 h 120320"/>
                  <a:gd name="connsiteX4" fmla="*/ 68945 w 120312"/>
                  <a:gd name="connsiteY4" fmla="*/ 2431 h 12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20">
                    <a:moveTo>
                      <a:pt x="68945" y="2431"/>
                    </a:moveTo>
                    <a:cubicBezTo>
                      <a:pt x="35717" y="2431"/>
                      <a:pt x="8788" y="29362"/>
                      <a:pt x="8788" y="62592"/>
                    </a:cubicBezTo>
                    <a:cubicBezTo>
                      <a:pt x="8788" y="95821"/>
                      <a:pt x="35717" y="122752"/>
                      <a:pt x="68945" y="122752"/>
                    </a:cubicBezTo>
                    <a:cubicBezTo>
                      <a:pt x="102172" y="122752"/>
                      <a:pt x="129101" y="95821"/>
                      <a:pt x="129101" y="62592"/>
                    </a:cubicBezTo>
                    <a:cubicBezTo>
                      <a:pt x="129101" y="29362"/>
                      <a:pt x="102172" y="2431"/>
                      <a:pt x="68945" y="2431"/>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57" name="Freeform 656">
                <a:extLst>
                  <a:ext uri="{FF2B5EF4-FFF2-40B4-BE49-F238E27FC236}">
                    <a16:creationId xmlns:a16="http://schemas.microsoft.com/office/drawing/2014/main" id="{D8906416-1791-E816-85E1-F9D7FF7C82FD}"/>
                  </a:ext>
                </a:extLst>
              </p:cNvPr>
              <p:cNvSpPr/>
              <p:nvPr/>
            </p:nvSpPr>
            <p:spPr>
              <a:xfrm rot="-8100000" flipV="1">
                <a:off x="28137400" y="8870294"/>
                <a:ext cx="120312" cy="120330"/>
              </a:xfrm>
              <a:custGeom>
                <a:avLst/>
                <a:gdLst>
                  <a:gd name="connsiteX0" fmla="*/ 68935 w 120312"/>
                  <a:gd name="connsiteY0" fmla="*/ 2576 h 120330"/>
                  <a:gd name="connsiteX1" fmla="*/ 8779 w 120312"/>
                  <a:gd name="connsiteY1" fmla="*/ 62737 h 120330"/>
                  <a:gd name="connsiteX2" fmla="*/ 68935 w 120312"/>
                  <a:gd name="connsiteY2" fmla="*/ 122907 h 120330"/>
                  <a:gd name="connsiteX3" fmla="*/ 129091 w 120312"/>
                  <a:gd name="connsiteY3" fmla="*/ 62737 h 120330"/>
                  <a:gd name="connsiteX4" fmla="*/ 68935 w 120312"/>
                  <a:gd name="connsiteY4" fmla="*/ 2576 h 12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12" h="120330">
                    <a:moveTo>
                      <a:pt x="68935" y="2576"/>
                    </a:moveTo>
                    <a:cubicBezTo>
                      <a:pt x="35708" y="2576"/>
                      <a:pt x="8779" y="29518"/>
                      <a:pt x="8779" y="62737"/>
                    </a:cubicBezTo>
                    <a:cubicBezTo>
                      <a:pt x="8779" y="95966"/>
                      <a:pt x="35708" y="122907"/>
                      <a:pt x="68935" y="122907"/>
                    </a:cubicBezTo>
                    <a:cubicBezTo>
                      <a:pt x="102162" y="122907"/>
                      <a:pt x="129091" y="95966"/>
                      <a:pt x="129091" y="62737"/>
                    </a:cubicBezTo>
                    <a:cubicBezTo>
                      <a:pt x="129091" y="29518"/>
                      <a:pt x="102162" y="2576"/>
                      <a:pt x="68935" y="2576"/>
                    </a:cubicBezTo>
                  </a:path>
                </a:pathLst>
              </a:custGeom>
              <a:solidFill>
                <a:srgbClr val="FB2D8A"/>
              </a:solidFill>
              <a:ln w="18205" cap="flat">
                <a:solidFill>
                  <a:srgbClr val="000000"/>
                </a:solidFill>
                <a:prstDash val="solid"/>
                <a:miter/>
              </a:ln>
            </p:spPr>
            <p:txBody>
              <a:bodyPr rtlCol="0" anchor="ctr"/>
              <a:lstStyle/>
              <a:p>
                <a:endParaRPr lang="en-CH" sz="4000"/>
              </a:p>
            </p:txBody>
          </p:sp>
          <p:sp>
            <p:nvSpPr>
              <p:cNvPr id="658" name="TextBox 657">
                <a:extLst>
                  <a:ext uri="{FF2B5EF4-FFF2-40B4-BE49-F238E27FC236}">
                    <a16:creationId xmlns:a16="http://schemas.microsoft.com/office/drawing/2014/main" id="{9E4CA328-B391-38DA-B9DF-6329EEBF4B84}"/>
                  </a:ext>
                </a:extLst>
              </p:cNvPr>
              <p:cNvSpPr txBox="1"/>
              <p:nvPr/>
            </p:nvSpPr>
            <p:spPr>
              <a:xfrm rot="16200000">
                <a:off x="22124465" y="7566115"/>
                <a:ext cx="2882840"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ZFP (ng/ml)</a:t>
                </a:r>
              </a:p>
            </p:txBody>
          </p:sp>
          <p:sp>
            <p:nvSpPr>
              <p:cNvPr id="659" name="TextBox 658">
                <a:extLst>
                  <a:ext uri="{FF2B5EF4-FFF2-40B4-BE49-F238E27FC236}">
                    <a16:creationId xmlns:a16="http://schemas.microsoft.com/office/drawing/2014/main" id="{63624253-7A9C-B723-6AE2-427D759B397D}"/>
                  </a:ext>
                </a:extLst>
              </p:cNvPr>
              <p:cNvSpPr txBox="1"/>
              <p:nvPr/>
            </p:nvSpPr>
            <p:spPr>
              <a:xfrm>
                <a:off x="27455409" y="6033446"/>
                <a:ext cx="385042"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t>
                </a:r>
              </a:p>
            </p:txBody>
          </p:sp>
          <p:sp>
            <p:nvSpPr>
              <p:cNvPr id="660" name="TextBox 659">
                <a:extLst>
                  <a:ext uri="{FF2B5EF4-FFF2-40B4-BE49-F238E27FC236}">
                    <a16:creationId xmlns:a16="http://schemas.microsoft.com/office/drawing/2014/main" id="{7593065C-72CC-1104-6C40-27750C303252}"/>
                  </a:ext>
                </a:extLst>
              </p:cNvPr>
              <p:cNvSpPr txBox="1"/>
              <p:nvPr/>
            </p:nvSpPr>
            <p:spPr>
              <a:xfrm>
                <a:off x="25007504" y="6411908"/>
                <a:ext cx="7857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t>
                </a:r>
              </a:p>
            </p:txBody>
          </p:sp>
          <p:sp>
            <p:nvSpPr>
              <p:cNvPr id="661" name="TextBox 660">
                <a:extLst>
                  <a:ext uri="{FF2B5EF4-FFF2-40B4-BE49-F238E27FC236}">
                    <a16:creationId xmlns:a16="http://schemas.microsoft.com/office/drawing/2014/main" id="{5A5065D8-657E-958B-6433-736E77E7A49B}"/>
                  </a:ext>
                </a:extLst>
              </p:cNvPr>
              <p:cNvSpPr txBox="1"/>
              <p:nvPr/>
            </p:nvSpPr>
            <p:spPr>
              <a:xfrm>
                <a:off x="25464081" y="6041607"/>
                <a:ext cx="7857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t>
                </a:r>
              </a:p>
            </p:txBody>
          </p:sp>
          <p:sp>
            <p:nvSpPr>
              <p:cNvPr id="662" name="TextBox 661">
                <a:extLst>
                  <a:ext uri="{FF2B5EF4-FFF2-40B4-BE49-F238E27FC236}">
                    <a16:creationId xmlns:a16="http://schemas.microsoft.com/office/drawing/2014/main" id="{5070B606-A65F-17AD-61FC-C1DFB994D12C}"/>
                  </a:ext>
                </a:extLst>
              </p:cNvPr>
              <p:cNvSpPr txBox="1"/>
              <p:nvPr/>
            </p:nvSpPr>
            <p:spPr>
              <a:xfrm>
                <a:off x="26050871" y="5756380"/>
                <a:ext cx="7857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t>
                </a:r>
              </a:p>
            </p:txBody>
          </p:sp>
        </p:grpSp>
      </p:grpSp>
      <p:sp>
        <p:nvSpPr>
          <p:cNvPr id="663" name="Freeform 662">
            <a:extLst>
              <a:ext uri="{FF2B5EF4-FFF2-40B4-BE49-F238E27FC236}">
                <a16:creationId xmlns:a16="http://schemas.microsoft.com/office/drawing/2014/main" id="{5D045D12-1455-EE44-0DFA-7DBB6B3AE431}"/>
              </a:ext>
            </a:extLst>
          </p:cNvPr>
          <p:cNvSpPr/>
          <p:nvPr/>
        </p:nvSpPr>
        <p:spPr>
          <a:xfrm>
            <a:off x="24616409" y="2063336"/>
            <a:ext cx="1331489" cy="605337"/>
          </a:xfrm>
          <a:custGeom>
            <a:avLst/>
            <a:gdLst>
              <a:gd name="connsiteX0" fmla="*/ -3080 w 1331489"/>
              <a:gd name="connsiteY0" fmla="*/ 604265 h 605337"/>
              <a:gd name="connsiteX1" fmla="*/ -3080 w 1331489"/>
              <a:gd name="connsiteY1" fmla="*/ -1073 h 605337"/>
              <a:gd name="connsiteX2" fmla="*/ 1328409 w 1331489"/>
              <a:gd name="connsiteY2" fmla="*/ -1073 h 605337"/>
              <a:gd name="connsiteX3" fmla="*/ 1328409 w 1331489"/>
              <a:gd name="connsiteY3" fmla="*/ 188586 h 605337"/>
            </a:gdLst>
            <a:ahLst/>
            <a:cxnLst>
              <a:cxn ang="0">
                <a:pos x="connsiteX0" y="connsiteY0"/>
              </a:cxn>
              <a:cxn ang="0">
                <a:pos x="connsiteX1" y="connsiteY1"/>
              </a:cxn>
              <a:cxn ang="0">
                <a:pos x="connsiteX2" y="connsiteY2"/>
              </a:cxn>
              <a:cxn ang="0">
                <a:pos x="connsiteX3" y="connsiteY3"/>
              </a:cxn>
            </a:cxnLst>
            <a:rect l="l" t="t" r="r" b="b"/>
            <a:pathLst>
              <a:path w="1331489" h="605337">
                <a:moveTo>
                  <a:pt x="-3080" y="604265"/>
                </a:moveTo>
                <a:lnTo>
                  <a:pt x="-3080" y="-1073"/>
                </a:lnTo>
                <a:lnTo>
                  <a:pt x="1328409" y="-1073"/>
                </a:lnTo>
                <a:lnTo>
                  <a:pt x="1328409" y="188586"/>
                </a:lnTo>
              </a:path>
            </a:pathLst>
          </a:custGeom>
          <a:noFill/>
          <a:ln w="19032" cap="sq">
            <a:solidFill>
              <a:srgbClr val="000000"/>
            </a:solidFill>
            <a:prstDash val="solid"/>
            <a:miter/>
          </a:ln>
        </p:spPr>
        <p:txBody>
          <a:bodyPr rtlCol="0" anchor="ctr"/>
          <a:lstStyle/>
          <a:p>
            <a:endParaRPr lang="en-CH" sz="4000"/>
          </a:p>
        </p:txBody>
      </p:sp>
      <p:sp>
        <p:nvSpPr>
          <p:cNvPr id="664" name="Freeform 663">
            <a:extLst>
              <a:ext uri="{FF2B5EF4-FFF2-40B4-BE49-F238E27FC236}">
                <a16:creationId xmlns:a16="http://schemas.microsoft.com/office/drawing/2014/main" id="{15942F8C-F1E8-2223-D68F-59295B2FCB20}"/>
              </a:ext>
            </a:extLst>
          </p:cNvPr>
          <p:cNvSpPr/>
          <p:nvPr/>
        </p:nvSpPr>
        <p:spPr>
          <a:xfrm>
            <a:off x="26009719" y="2062391"/>
            <a:ext cx="1043000" cy="396751"/>
          </a:xfrm>
          <a:custGeom>
            <a:avLst/>
            <a:gdLst>
              <a:gd name="connsiteX0" fmla="*/ -2663 w 1043000"/>
              <a:gd name="connsiteY0" fmla="*/ 188556 h 396751"/>
              <a:gd name="connsiteX1" fmla="*/ -2663 w 1043000"/>
              <a:gd name="connsiteY1" fmla="*/ -1073 h 396751"/>
              <a:gd name="connsiteX2" fmla="*/ 1040338 w 1043000"/>
              <a:gd name="connsiteY2" fmla="*/ -1073 h 396751"/>
              <a:gd name="connsiteX3" fmla="*/ 1040338 w 1043000"/>
              <a:gd name="connsiteY3" fmla="*/ 395679 h 396751"/>
            </a:gdLst>
            <a:ahLst/>
            <a:cxnLst>
              <a:cxn ang="0">
                <a:pos x="connsiteX0" y="connsiteY0"/>
              </a:cxn>
              <a:cxn ang="0">
                <a:pos x="connsiteX1" y="connsiteY1"/>
              </a:cxn>
              <a:cxn ang="0">
                <a:pos x="connsiteX2" y="connsiteY2"/>
              </a:cxn>
              <a:cxn ang="0">
                <a:pos x="connsiteX3" y="connsiteY3"/>
              </a:cxn>
            </a:cxnLst>
            <a:rect l="l" t="t" r="r" b="b"/>
            <a:pathLst>
              <a:path w="1043000" h="396751">
                <a:moveTo>
                  <a:pt x="-2663" y="188556"/>
                </a:moveTo>
                <a:lnTo>
                  <a:pt x="-2663" y="-1073"/>
                </a:lnTo>
                <a:lnTo>
                  <a:pt x="1040338" y="-1073"/>
                </a:lnTo>
                <a:lnTo>
                  <a:pt x="1040338" y="395679"/>
                </a:lnTo>
              </a:path>
            </a:pathLst>
          </a:custGeom>
          <a:noFill/>
          <a:ln w="17436" cap="sq">
            <a:solidFill>
              <a:srgbClr val="000000"/>
            </a:solidFill>
            <a:prstDash val="solid"/>
            <a:miter/>
          </a:ln>
        </p:spPr>
        <p:txBody>
          <a:bodyPr rtlCol="0" anchor="ctr"/>
          <a:lstStyle/>
          <a:p>
            <a:endParaRPr lang="en-CH" sz="4000"/>
          </a:p>
        </p:txBody>
      </p:sp>
      <p:sp>
        <p:nvSpPr>
          <p:cNvPr id="665" name="Freeform 664">
            <a:extLst>
              <a:ext uri="{FF2B5EF4-FFF2-40B4-BE49-F238E27FC236}">
                <a16:creationId xmlns:a16="http://schemas.microsoft.com/office/drawing/2014/main" id="{AA5DCA74-8962-5894-A069-B9AAB4FCC89D}"/>
              </a:ext>
            </a:extLst>
          </p:cNvPr>
          <p:cNvSpPr/>
          <p:nvPr/>
        </p:nvSpPr>
        <p:spPr>
          <a:xfrm>
            <a:off x="26013227" y="1805560"/>
            <a:ext cx="2218612" cy="189628"/>
          </a:xfrm>
          <a:custGeom>
            <a:avLst/>
            <a:gdLst>
              <a:gd name="connsiteX0" fmla="*/ -2476 w 2218612"/>
              <a:gd name="connsiteY0" fmla="*/ 188471 h 189628"/>
              <a:gd name="connsiteX1" fmla="*/ -2476 w 2218612"/>
              <a:gd name="connsiteY1" fmla="*/ -1158 h 189628"/>
              <a:gd name="connsiteX2" fmla="*/ 2216136 w 2218612"/>
              <a:gd name="connsiteY2" fmla="*/ -1158 h 189628"/>
              <a:gd name="connsiteX3" fmla="*/ 2216136 w 2218612"/>
              <a:gd name="connsiteY3" fmla="*/ 188471 h 189628"/>
            </a:gdLst>
            <a:ahLst/>
            <a:cxnLst>
              <a:cxn ang="0">
                <a:pos x="connsiteX0" y="connsiteY0"/>
              </a:cxn>
              <a:cxn ang="0">
                <a:pos x="connsiteX1" y="connsiteY1"/>
              </a:cxn>
              <a:cxn ang="0">
                <a:pos x="connsiteX2" y="connsiteY2"/>
              </a:cxn>
              <a:cxn ang="0">
                <a:pos x="connsiteX3" y="connsiteY3"/>
              </a:cxn>
            </a:cxnLst>
            <a:rect l="l" t="t" r="r" b="b"/>
            <a:pathLst>
              <a:path w="2218612" h="189628">
                <a:moveTo>
                  <a:pt x="-2476" y="188471"/>
                </a:moveTo>
                <a:lnTo>
                  <a:pt x="-2476" y="-1158"/>
                </a:lnTo>
                <a:lnTo>
                  <a:pt x="2216136" y="-1158"/>
                </a:lnTo>
                <a:lnTo>
                  <a:pt x="2216136" y="188471"/>
                </a:lnTo>
              </a:path>
            </a:pathLst>
          </a:custGeom>
          <a:noFill/>
          <a:ln w="18305" cap="sq">
            <a:solidFill>
              <a:srgbClr val="000000"/>
            </a:solidFill>
            <a:prstDash val="solid"/>
            <a:miter/>
          </a:ln>
        </p:spPr>
        <p:txBody>
          <a:bodyPr rtlCol="0" anchor="ctr"/>
          <a:lstStyle/>
          <a:p>
            <a:endParaRPr lang="en-CH" sz="4000"/>
          </a:p>
        </p:txBody>
      </p:sp>
      <p:sp>
        <p:nvSpPr>
          <p:cNvPr id="666" name="Freeform 665">
            <a:extLst>
              <a:ext uri="{FF2B5EF4-FFF2-40B4-BE49-F238E27FC236}">
                <a16:creationId xmlns:a16="http://schemas.microsoft.com/office/drawing/2014/main" id="{D70525AA-D9F1-D037-20F8-9D8CBFDD6825}"/>
              </a:ext>
            </a:extLst>
          </p:cNvPr>
          <p:cNvSpPr/>
          <p:nvPr/>
        </p:nvSpPr>
        <p:spPr>
          <a:xfrm>
            <a:off x="24616555" y="1548667"/>
            <a:ext cx="3615343" cy="434269"/>
          </a:xfrm>
          <a:custGeom>
            <a:avLst/>
            <a:gdLst>
              <a:gd name="connsiteX0" fmla="*/ -2706 w 3615343"/>
              <a:gd name="connsiteY0" fmla="*/ 433028 h 434269"/>
              <a:gd name="connsiteX1" fmla="*/ -2706 w 3615343"/>
              <a:gd name="connsiteY1" fmla="*/ -1242 h 434269"/>
              <a:gd name="connsiteX2" fmla="*/ 3612638 w 3615343"/>
              <a:gd name="connsiteY2" fmla="*/ -1242 h 434269"/>
              <a:gd name="connsiteX3" fmla="*/ 3612638 w 3615343"/>
              <a:gd name="connsiteY3" fmla="*/ 188418 h 434269"/>
            </a:gdLst>
            <a:ahLst/>
            <a:cxnLst>
              <a:cxn ang="0">
                <a:pos x="connsiteX0" y="connsiteY0"/>
              </a:cxn>
              <a:cxn ang="0">
                <a:pos x="connsiteX1" y="connsiteY1"/>
              </a:cxn>
              <a:cxn ang="0">
                <a:pos x="connsiteX2" y="connsiteY2"/>
              </a:cxn>
              <a:cxn ang="0">
                <a:pos x="connsiteX3" y="connsiteY3"/>
              </a:cxn>
            </a:cxnLst>
            <a:rect l="l" t="t" r="r" b="b"/>
            <a:pathLst>
              <a:path w="3615343" h="434269">
                <a:moveTo>
                  <a:pt x="-2706" y="433028"/>
                </a:moveTo>
                <a:lnTo>
                  <a:pt x="-2706" y="-1242"/>
                </a:lnTo>
                <a:lnTo>
                  <a:pt x="3612638" y="-1242"/>
                </a:lnTo>
                <a:lnTo>
                  <a:pt x="3612638" y="188418"/>
                </a:lnTo>
              </a:path>
            </a:pathLst>
          </a:custGeom>
          <a:noFill/>
          <a:ln w="17041" cap="sq">
            <a:solidFill>
              <a:srgbClr val="000000"/>
            </a:solidFill>
            <a:prstDash val="solid"/>
            <a:miter/>
          </a:ln>
        </p:spPr>
        <p:txBody>
          <a:bodyPr rtlCol="0" anchor="ctr"/>
          <a:lstStyle/>
          <a:p>
            <a:endParaRPr lang="en-CH" sz="4000"/>
          </a:p>
        </p:txBody>
      </p:sp>
      <p:sp>
        <p:nvSpPr>
          <p:cNvPr id="667" name="Freeform 666">
            <a:extLst>
              <a:ext uri="{FF2B5EF4-FFF2-40B4-BE49-F238E27FC236}">
                <a16:creationId xmlns:a16="http://schemas.microsoft.com/office/drawing/2014/main" id="{893440D6-2E86-7467-E9AF-FB3B2463A925}"/>
              </a:ext>
            </a:extLst>
          </p:cNvPr>
          <p:cNvSpPr/>
          <p:nvPr/>
        </p:nvSpPr>
        <p:spPr>
          <a:xfrm>
            <a:off x="27110002" y="2063336"/>
            <a:ext cx="1121927" cy="395807"/>
          </a:xfrm>
          <a:custGeom>
            <a:avLst/>
            <a:gdLst>
              <a:gd name="connsiteX0" fmla="*/ -2263 w 1121927"/>
              <a:gd name="connsiteY0" fmla="*/ 394734 h 395807"/>
              <a:gd name="connsiteX1" fmla="*/ -2263 w 1121927"/>
              <a:gd name="connsiteY1" fmla="*/ -1073 h 395807"/>
              <a:gd name="connsiteX2" fmla="*/ 1119664 w 1121927"/>
              <a:gd name="connsiteY2" fmla="*/ -1073 h 395807"/>
              <a:gd name="connsiteX3" fmla="*/ 1119664 w 1121927"/>
              <a:gd name="connsiteY3" fmla="*/ 375686 h 395807"/>
            </a:gdLst>
            <a:ahLst/>
            <a:cxnLst>
              <a:cxn ang="0">
                <a:pos x="connsiteX0" y="connsiteY0"/>
              </a:cxn>
              <a:cxn ang="0">
                <a:pos x="connsiteX1" y="connsiteY1"/>
              </a:cxn>
              <a:cxn ang="0">
                <a:pos x="connsiteX2" y="connsiteY2"/>
              </a:cxn>
              <a:cxn ang="0">
                <a:pos x="connsiteX3" y="connsiteY3"/>
              </a:cxn>
            </a:cxnLst>
            <a:rect l="l" t="t" r="r" b="b"/>
            <a:pathLst>
              <a:path w="1121927" h="395807">
                <a:moveTo>
                  <a:pt x="-2263" y="394734"/>
                </a:moveTo>
                <a:lnTo>
                  <a:pt x="-2263" y="-1073"/>
                </a:lnTo>
                <a:lnTo>
                  <a:pt x="1119664" y="-1073"/>
                </a:lnTo>
                <a:lnTo>
                  <a:pt x="1119664" y="375686"/>
                </a:lnTo>
              </a:path>
            </a:pathLst>
          </a:custGeom>
          <a:noFill/>
          <a:ln w="17344" cap="sq">
            <a:solidFill>
              <a:srgbClr val="000000"/>
            </a:solidFill>
            <a:prstDash val="solid"/>
            <a:miter/>
          </a:ln>
        </p:spPr>
        <p:txBody>
          <a:bodyPr rtlCol="0" anchor="ctr"/>
          <a:lstStyle/>
          <a:p>
            <a:endParaRPr lang="en-CH" sz="4000"/>
          </a:p>
        </p:txBody>
      </p:sp>
      <p:grpSp>
        <p:nvGrpSpPr>
          <p:cNvPr id="668" name="Graphic 4">
            <a:extLst>
              <a:ext uri="{FF2B5EF4-FFF2-40B4-BE49-F238E27FC236}">
                <a16:creationId xmlns:a16="http://schemas.microsoft.com/office/drawing/2014/main" id="{DACFD7DF-77EA-1A84-44CB-A7B97F9CF221}"/>
              </a:ext>
            </a:extLst>
          </p:cNvPr>
          <p:cNvGrpSpPr/>
          <p:nvPr/>
        </p:nvGrpSpPr>
        <p:grpSpPr>
          <a:xfrm>
            <a:off x="22692690" y="1282887"/>
            <a:ext cx="5893242" cy="4237261"/>
            <a:chOff x="22692690" y="1282887"/>
            <a:chExt cx="5893242" cy="4237261"/>
          </a:xfrm>
        </p:grpSpPr>
        <p:sp>
          <p:nvSpPr>
            <p:cNvPr id="669" name="Freeform 668">
              <a:extLst>
                <a:ext uri="{FF2B5EF4-FFF2-40B4-BE49-F238E27FC236}">
                  <a16:creationId xmlns:a16="http://schemas.microsoft.com/office/drawing/2014/main" id="{4C695E53-B388-2939-20CE-0C52C9C4CDC9}"/>
                </a:ext>
              </a:extLst>
            </p:cNvPr>
            <p:cNvSpPr/>
            <p:nvPr/>
          </p:nvSpPr>
          <p:spPr>
            <a:xfrm flipV="1">
              <a:off x="24490217" y="4301484"/>
              <a:ext cx="744692" cy="3047"/>
            </a:xfrm>
            <a:custGeom>
              <a:avLst/>
              <a:gdLst>
                <a:gd name="connsiteX0" fmla="*/ 8121 w 744692"/>
                <a:gd name="connsiteY0" fmla="*/ 1268 h 3047"/>
                <a:gd name="connsiteX1" fmla="*/ 752813 w 744692"/>
                <a:gd name="connsiteY1" fmla="*/ 1268 h 3047"/>
              </a:gdLst>
              <a:ahLst/>
              <a:cxnLst>
                <a:cxn ang="0">
                  <a:pos x="connsiteX0" y="connsiteY0"/>
                </a:cxn>
                <a:cxn ang="0">
                  <a:pos x="connsiteX1" y="connsiteY1"/>
                </a:cxn>
              </a:cxnLst>
              <a:rect l="l" t="t" r="r" b="b"/>
              <a:pathLst>
                <a:path w="744692" h="3047">
                  <a:moveTo>
                    <a:pt x="8121" y="1268"/>
                  </a:moveTo>
                  <a:lnTo>
                    <a:pt x="752813" y="1268"/>
                  </a:lnTo>
                </a:path>
              </a:pathLst>
            </a:custGeom>
            <a:noFill/>
            <a:ln w="18282" cap="flat">
              <a:solidFill>
                <a:srgbClr val="000000"/>
              </a:solidFill>
              <a:prstDash val="solid"/>
              <a:miter/>
            </a:ln>
          </p:spPr>
          <p:txBody>
            <a:bodyPr rtlCol="0" anchor="ctr"/>
            <a:lstStyle/>
            <a:p>
              <a:endParaRPr lang="en-CH" sz="4000"/>
            </a:p>
          </p:txBody>
        </p:sp>
        <p:sp>
          <p:nvSpPr>
            <p:cNvPr id="670" name="Freeform 669">
              <a:extLst>
                <a:ext uri="{FF2B5EF4-FFF2-40B4-BE49-F238E27FC236}">
                  <a16:creationId xmlns:a16="http://schemas.microsoft.com/office/drawing/2014/main" id="{EB5A13CE-F698-C716-E4D0-4475B3B2EE89}"/>
                </a:ext>
              </a:extLst>
            </p:cNvPr>
            <p:cNvSpPr/>
            <p:nvPr/>
          </p:nvSpPr>
          <p:spPr>
            <a:xfrm flipV="1">
              <a:off x="24677017" y="3946666"/>
              <a:ext cx="371092" cy="654467"/>
            </a:xfrm>
            <a:custGeom>
              <a:avLst/>
              <a:gdLst>
                <a:gd name="connsiteX0" fmla="*/ 8121 w 371092"/>
                <a:gd name="connsiteY0" fmla="*/ 655729 h 654467"/>
                <a:gd name="connsiteX1" fmla="*/ 379214 w 371092"/>
                <a:gd name="connsiteY1" fmla="*/ 655729 h 654467"/>
                <a:gd name="connsiteX2" fmla="*/ 193667 w 371092"/>
                <a:gd name="connsiteY2" fmla="*/ 655729 h 654467"/>
                <a:gd name="connsiteX3" fmla="*/ 193667 w 371092"/>
                <a:gd name="connsiteY3" fmla="*/ 1261 h 654467"/>
                <a:gd name="connsiteX4" fmla="*/ 8121 w 371092"/>
                <a:gd name="connsiteY4" fmla="*/ 1261 h 654467"/>
                <a:gd name="connsiteX5" fmla="*/ 379214 w 371092"/>
                <a:gd name="connsiteY5" fmla="*/ 1261 h 65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092" h="654467">
                  <a:moveTo>
                    <a:pt x="8121" y="655729"/>
                  </a:moveTo>
                  <a:lnTo>
                    <a:pt x="379214" y="655729"/>
                  </a:lnTo>
                  <a:moveTo>
                    <a:pt x="193667" y="655729"/>
                  </a:moveTo>
                  <a:lnTo>
                    <a:pt x="193667" y="1261"/>
                  </a:lnTo>
                  <a:moveTo>
                    <a:pt x="8121" y="1261"/>
                  </a:moveTo>
                  <a:lnTo>
                    <a:pt x="379214" y="1261"/>
                  </a:lnTo>
                </a:path>
              </a:pathLst>
            </a:custGeom>
            <a:noFill/>
            <a:ln w="18282" cap="rnd">
              <a:solidFill>
                <a:srgbClr val="000000"/>
              </a:solidFill>
              <a:prstDash val="solid"/>
              <a:miter/>
            </a:ln>
          </p:spPr>
          <p:txBody>
            <a:bodyPr rtlCol="0" anchor="ctr"/>
            <a:lstStyle/>
            <a:p>
              <a:endParaRPr lang="en-CH" sz="4000"/>
            </a:p>
          </p:txBody>
        </p:sp>
        <p:sp>
          <p:nvSpPr>
            <p:cNvPr id="671" name="Freeform 670">
              <a:extLst>
                <a:ext uri="{FF2B5EF4-FFF2-40B4-BE49-F238E27FC236}">
                  <a16:creationId xmlns:a16="http://schemas.microsoft.com/office/drawing/2014/main" id="{680DADC4-7129-DA18-F21B-8099315F5D7D}"/>
                </a:ext>
              </a:extLst>
            </p:cNvPr>
            <p:cNvSpPr/>
            <p:nvPr/>
          </p:nvSpPr>
          <p:spPr>
            <a:xfrm rot="-8100000" flipV="1">
              <a:off x="24749708" y="3497823"/>
              <a:ext cx="120354" cy="120372"/>
            </a:xfrm>
            <a:custGeom>
              <a:avLst/>
              <a:gdLst>
                <a:gd name="connsiteX0" fmla="*/ 68168 w 120354"/>
                <a:gd name="connsiteY0" fmla="*/ 727 h 120372"/>
                <a:gd name="connsiteX1" fmla="*/ 7991 w 120354"/>
                <a:gd name="connsiteY1" fmla="*/ 60918 h 120372"/>
                <a:gd name="connsiteX2" fmla="*/ 68168 w 120354"/>
                <a:gd name="connsiteY2" fmla="*/ 121099 h 120372"/>
                <a:gd name="connsiteX3" fmla="*/ 128345 w 120354"/>
                <a:gd name="connsiteY3" fmla="*/ 60908 h 120372"/>
                <a:gd name="connsiteX4" fmla="*/ 68168 w 120354"/>
                <a:gd name="connsiteY4" fmla="*/ 727 h 12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72">
                  <a:moveTo>
                    <a:pt x="68168" y="727"/>
                  </a:moveTo>
                  <a:cubicBezTo>
                    <a:pt x="34930" y="727"/>
                    <a:pt x="7991" y="27679"/>
                    <a:pt x="7991" y="60918"/>
                  </a:cubicBezTo>
                  <a:cubicBezTo>
                    <a:pt x="7991" y="94147"/>
                    <a:pt x="34930" y="121099"/>
                    <a:pt x="68168" y="121099"/>
                  </a:cubicBezTo>
                  <a:cubicBezTo>
                    <a:pt x="101395" y="121099"/>
                    <a:pt x="128345" y="94147"/>
                    <a:pt x="128345" y="60908"/>
                  </a:cubicBezTo>
                  <a:cubicBezTo>
                    <a:pt x="128345" y="27679"/>
                    <a:pt x="101395" y="727"/>
                    <a:pt x="68168" y="727"/>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72" name="Freeform 671">
              <a:extLst>
                <a:ext uri="{FF2B5EF4-FFF2-40B4-BE49-F238E27FC236}">
                  <a16:creationId xmlns:a16="http://schemas.microsoft.com/office/drawing/2014/main" id="{9B2A1EB4-4686-591C-E747-66337805A83B}"/>
                </a:ext>
              </a:extLst>
            </p:cNvPr>
            <p:cNvSpPr/>
            <p:nvPr/>
          </p:nvSpPr>
          <p:spPr>
            <a:xfrm rot="-8100000" flipV="1">
              <a:off x="24853687" y="3484045"/>
              <a:ext cx="120354" cy="120361"/>
            </a:xfrm>
            <a:custGeom>
              <a:avLst/>
              <a:gdLst>
                <a:gd name="connsiteX0" fmla="*/ 68192 w 120354"/>
                <a:gd name="connsiteY0" fmla="*/ 721 h 120361"/>
                <a:gd name="connsiteX1" fmla="*/ 8015 w 120354"/>
                <a:gd name="connsiteY1" fmla="*/ 60902 h 120361"/>
                <a:gd name="connsiteX2" fmla="*/ 68192 w 120354"/>
                <a:gd name="connsiteY2" fmla="*/ 121083 h 120361"/>
                <a:gd name="connsiteX3" fmla="*/ 128369 w 120354"/>
                <a:gd name="connsiteY3" fmla="*/ 60902 h 120361"/>
                <a:gd name="connsiteX4" fmla="*/ 68192 w 120354"/>
                <a:gd name="connsiteY4" fmla="*/ 72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92" y="721"/>
                  </a:moveTo>
                  <a:cubicBezTo>
                    <a:pt x="34954" y="721"/>
                    <a:pt x="8015" y="27662"/>
                    <a:pt x="8015" y="60902"/>
                  </a:cubicBezTo>
                  <a:cubicBezTo>
                    <a:pt x="8015" y="94131"/>
                    <a:pt x="34954" y="121083"/>
                    <a:pt x="68192" y="121083"/>
                  </a:cubicBezTo>
                  <a:cubicBezTo>
                    <a:pt x="101430" y="121083"/>
                    <a:pt x="128369" y="94131"/>
                    <a:pt x="128369" y="60902"/>
                  </a:cubicBezTo>
                  <a:cubicBezTo>
                    <a:pt x="128369" y="27662"/>
                    <a:pt x="101430" y="721"/>
                    <a:pt x="68192" y="721"/>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73" name="Freeform 672">
              <a:extLst>
                <a:ext uri="{FF2B5EF4-FFF2-40B4-BE49-F238E27FC236}">
                  <a16:creationId xmlns:a16="http://schemas.microsoft.com/office/drawing/2014/main" id="{49EFF910-92BD-335A-BB95-747F19237730}"/>
                </a:ext>
              </a:extLst>
            </p:cNvPr>
            <p:cNvSpPr/>
            <p:nvPr/>
          </p:nvSpPr>
          <p:spPr>
            <a:xfrm rot="-8100000" flipV="1">
              <a:off x="24802356" y="5399790"/>
              <a:ext cx="120354" cy="120361"/>
            </a:xfrm>
            <a:custGeom>
              <a:avLst/>
              <a:gdLst>
                <a:gd name="connsiteX0" fmla="*/ 68180 w 120354"/>
                <a:gd name="connsiteY0" fmla="*/ 1533 h 120361"/>
                <a:gd name="connsiteX1" fmla="*/ 8003 w 120354"/>
                <a:gd name="connsiteY1" fmla="*/ 61714 h 120361"/>
                <a:gd name="connsiteX2" fmla="*/ 68180 w 120354"/>
                <a:gd name="connsiteY2" fmla="*/ 121895 h 120361"/>
                <a:gd name="connsiteX3" fmla="*/ 128357 w 120354"/>
                <a:gd name="connsiteY3" fmla="*/ 61714 h 120361"/>
                <a:gd name="connsiteX4" fmla="*/ 68180 w 120354"/>
                <a:gd name="connsiteY4" fmla="*/ 153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1533"/>
                  </a:moveTo>
                  <a:cubicBezTo>
                    <a:pt x="34942" y="1533"/>
                    <a:pt x="8003" y="28485"/>
                    <a:pt x="8003" y="61714"/>
                  </a:cubicBezTo>
                  <a:cubicBezTo>
                    <a:pt x="8003" y="94954"/>
                    <a:pt x="34942" y="121895"/>
                    <a:pt x="68180" y="121895"/>
                  </a:cubicBezTo>
                  <a:cubicBezTo>
                    <a:pt x="101407" y="121895"/>
                    <a:pt x="128357" y="94954"/>
                    <a:pt x="128357" y="61714"/>
                  </a:cubicBezTo>
                  <a:cubicBezTo>
                    <a:pt x="128357" y="28485"/>
                    <a:pt x="101407" y="1533"/>
                    <a:pt x="68180" y="1533"/>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74" name="Freeform 673">
              <a:extLst>
                <a:ext uri="{FF2B5EF4-FFF2-40B4-BE49-F238E27FC236}">
                  <a16:creationId xmlns:a16="http://schemas.microsoft.com/office/drawing/2014/main" id="{3B7CBDC3-2A9A-2AD9-BFCC-0362D5A4989D}"/>
                </a:ext>
              </a:extLst>
            </p:cNvPr>
            <p:cNvSpPr/>
            <p:nvPr/>
          </p:nvSpPr>
          <p:spPr>
            <a:xfrm rot="-8099977" flipV="1">
              <a:off x="24490218" y="4019397"/>
              <a:ext cx="120354" cy="120361"/>
            </a:xfrm>
            <a:custGeom>
              <a:avLst/>
              <a:gdLst>
                <a:gd name="connsiteX0" fmla="*/ 68107 w 120354"/>
                <a:gd name="connsiteY0" fmla="*/ 948 h 120361"/>
                <a:gd name="connsiteX1" fmla="*/ 7930 w 120354"/>
                <a:gd name="connsiteY1" fmla="*/ 61129 h 120361"/>
                <a:gd name="connsiteX2" fmla="*/ 68107 w 120354"/>
                <a:gd name="connsiteY2" fmla="*/ 121310 h 120361"/>
                <a:gd name="connsiteX3" fmla="*/ 128285 w 120354"/>
                <a:gd name="connsiteY3" fmla="*/ 61129 h 120361"/>
                <a:gd name="connsiteX4" fmla="*/ 68107 w 120354"/>
                <a:gd name="connsiteY4" fmla="*/ 94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07" y="948"/>
                  </a:moveTo>
                  <a:cubicBezTo>
                    <a:pt x="34870" y="948"/>
                    <a:pt x="7930" y="27889"/>
                    <a:pt x="7930" y="61129"/>
                  </a:cubicBezTo>
                  <a:cubicBezTo>
                    <a:pt x="7930" y="94368"/>
                    <a:pt x="34870" y="121310"/>
                    <a:pt x="68107" y="121310"/>
                  </a:cubicBezTo>
                  <a:cubicBezTo>
                    <a:pt x="101345" y="121310"/>
                    <a:pt x="128285" y="94368"/>
                    <a:pt x="128285" y="61129"/>
                  </a:cubicBezTo>
                  <a:cubicBezTo>
                    <a:pt x="128285" y="27889"/>
                    <a:pt x="101345" y="948"/>
                    <a:pt x="68107" y="948"/>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75" name="Freeform 674">
              <a:extLst>
                <a:ext uri="{FF2B5EF4-FFF2-40B4-BE49-F238E27FC236}">
                  <a16:creationId xmlns:a16="http://schemas.microsoft.com/office/drawing/2014/main" id="{C9B80C89-E1ED-119C-E854-818FED3C25CE}"/>
                </a:ext>
              </a:extLst>
            </p:cNvPr>
            <p:cNvSpPr/>
            <p:nvPr/>
          </p:nvSpPr>
          <p:spPr>
            <a:xfrm rot="-8100023" flipV="1">
              <a:off x="25010360" y="4292725"/>
              <a:ext cx="120354" cy="120361"/>
            </a:xfrm>
            <a:custGeom>
              <a:avLst/>
              <a:gdLst>
                <a:gd name="connsiteX0" fmla="*/ 68228 w 120354"/>
                <a:gd name="connsiteY0" fmla="*/ 1064 h 120361"/>
                <a:gd name="connsiteX1" fmla="*/ 8051 w 120354"/>
                <a:gd name="connsiteY1" fmla="*/ 61244 h 120361"/>
                <a:gd name="connsiteX2" fmla="*/ 68228 w 120354"/>
                <a:gd name="connsiteY2" fmla="*/ 121426 h 120361"/>
                <a:gd name="connsiteX3" fmla="*/ 128406 w 120354"/>
                <a:gd name="connsiteY3" fmla="*/ 61244 h 120361"/>
                <a:gd name="connsiteX4" fmla="*/ 68228 w 120354"/>
                <a:gd name="connsiteY4" fmla="*/ 106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28" y="1064"/>
                  </a:moveTo>
                  <a:cubicBezTo>
                    <a:pt x="34991" y="1064"/>
                    <a:pt x="8051" y="28015"/>
                    <a:pt x="8051" y="61244"/>
                  </a:cubicBezTo>
                  <a:cubicBezTo>
                    <a:pt x="8051" y="94484"/>
                    <a:pt x="34991" y="121426"/>
                    <a:pt x="68228" y="121426"/>
                  </a:cubicBezTo>
                  <a:cubicBezTo>
                    <a:pt x="101466" y="121426"/>
                    <a:pt x="128406" y="94484"/>
                    <a:pt x="128406" y="61244"/>
                  </a:cubicBezTo>
                  <a:cubicBezTo>
                    <a:pt x="128406" y="28005"/>
                    <a:pt x="101466" y="1064"/>
                    <a:pt x="68228" y="1064"/>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76" name="Freeform 675">
              <a:extLst>
                <a:ext uri="{FF2B5EF4-FFF2-40B4-BE49-F238E27FC236}">
                  <a16:creationId xmlns:a16="http://schemas.microsoft.com/office/drawing/2014/main" id="{FC1FB7ED-BC1F-D74C-846D-2E557FAFD2A3}"/>
                </a:ext>
              </a:extLst>
            </p:cNvPr>
            <p:cNvSpPr/>
            <p:nvPr/>
          </p:nvSpPr>
          <p:spPr>
            <a:xfrm rot="-8100000" flipV="1">
              <a:off x="24594267" y="4771648"/>
              <a:ext cx="120354" cy="120361"/>
            </a:xfrm>
            <a:custGeom>
              <a:avLst/>
              <a:gdLst>
                <a:gd name="connsiteX0" fmla="*/ 68132 w 120354"/>
                <a:gd name="connsiteY0" fmla="*/ 1267 h 120361"/>
                <a:gd name="connsiteX1" fmla="*/ 7955 w 120354"/>
                <a:gd name="connsiteY1" fmla="*/ 61447 h 120361"/>
                <a:gd name="connsiteX2" fmla="*/ 68132 w 120354"/>
                <a:gd name="connsiteY2" fmla="*/ 121628 h 120361"/>
                <a:gd name="connsiteX3" fmla="*/ 128309 w 120354"/>
                <a:gd name="connsiteY3" fmla="*/ 61447 h 120361"/>
                <a:gd name="connsiteX4" fmla="*/ 68132 w 120354"/>
                <a:gd name="connsiteY4" fmla="*/ 126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32" y="1267"/>
                  </a:moveTo>
                  <a:cubicBezTo>
                    <a:pt x="34905" y="1267"/>
                    <a:pt x="7955" y="28208"/>
                    <a:pt x="7955" y="61447"/>
                  </a:cubicBezTo>
                  <a:cubicBezTo>
                    <a:pt x="7955" y="94687"/>
                    <a:pt x="34905" y="121628"/>
                    <a:pt x="68132" y="121628"/>
                  </a:cubicBezTo>
                  <a:cubicBezTo>
                    <a:pt x="101369" y="121628"/>
                    <a:pt x="128309" y="94687"/>
                    <a:pt x="128309" y="61447"/>
                  </a:cubicBezTo>
                  <a:cubicBezTo>
                    <a:pt x="128309" y="28208"/>
                    <a:pt x="101369" y="1267"/>
                    <a:pt x="68132" y="1267"/>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77" name="Freeform 676">
              <a:extLst>
                <a:ext uri="{FF2B5EF4-FFF2-40B4-BE49-F238E27FC236}">
                  <a16:creationId xmlns:a16="http://schemas.microsoft.com/office/drawing/2014/main" id="{4288789B-19CE-4A7A-FC7A-C9EBC97B5280}"/>
                </a:ext>
              </a:extLst>
            </p:cNvPr>
            <p:cNvSpPr/>
            <p:nvPr/>
          </p:nvSpPr>
          <p:spPr>
            <a:xfrm rot="-8100023" flipV="1">
              <a:off x="24906267" y="4820549"/>
              <a:ext cx="120354" cy="120361"/>
            </a:xfrm>
            <a:custGeom>
              <a:avLst/>
              <a:gdLst>
                <a:gd name="connsiteX0" fmla="*/ 68204 w 120354"/>
                <a:gd name="connsiteY0" fmla="*/ 1287 h 120361"/>
                <a:gd name="connsiteX1" fmla="*/ 8027 w 120354"/>
                <a:gd name="connsiteY1" fmla="*/ 61468 h 120361"/>
                <a:gd name="connsiteX2" fmla="*/ 68204 w 120354"/>
                <a:gd name="connsiteY2" fmla="*/ 121649 h 120361"/>
                <a:gd name="connsiteX3" fmla="*/ 128381 w 120354"/>
                <a:gd name="connsiteY3" fmla="*/ 61468 h 120361"/>
                <a:gd name="connsiteX4" fmla="*/ 68204 w 120354"/>
                <a:gd name="connsiteY4" fmla="*/ 128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04" y="1287"/>
                  </a:moveTo>
                  <a:cubicBezTo>
                    <a:pt x="34967" y="1287"/>
                    <a:pt x="8027" y="28239"/>
                    <a:pt x="8027" y="61468"/>
                  </a:cubicBezTo>
                  <a:cubicBezTo>
                    <a:pt x="8027" y="94708"/>
                    <a:pt x="34967" y="121649"/>
                    <a:pt x="68204" y="121649"/>
                  </a:cubicBezTo>
                  <a:cubicBezTo>
                    <a:pt x="101442" y="121649"/>
                    <a:pt x="128381" y="94708"/>
                    <a:pt x="128381" y="61468"/>
                  </a:cubicBezTo>
                  <a:cubicBezTo>
                    <a:pt x="128381" y="28239"/>
                    <a:pt x="101442" y="1287"/>
                    <a:pt x="68204" y="1287"/>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78" name="Freeform 677">
              <a:extLst>
                <a:ext uri="{FF2B5EF4-FFF2-40B4-BE49-F238E27FC236}">
                  <a16:creationId xmlns:a16="http://schemas.microsoft.com/office/drawing/2014/main" id="{E34B7220-56DE-AB23-4C3A-A17A3E2540E9}"/>
                </a:ext>
              </a:extLst>
            </p:cNvPr>
            <p:cNvSpPr/>
            <p:nvPr/>
          </p:nvSpPr>
          <p:spPr>
            <a:xfrm rot="-8099977" flipV="1">
              <a:off x="24594337" y="3106645"/>
              <a:ext cx="120354" cy="120361"/>
            </a:xfrm>
            <a:custGeom>
              <a:avLst/>
              <a:gdLst>
                <a:gd name="connsiteX0" fmla="*/ 68132 w 120354"/>
                <a:gd name="connsiteY0" fmla="*/ 561 h 120361"/>
                <a:gd name="connsiteX1" fmla="*/ 7955 w 120354"/>
                <a:gd name="connsiteY1" fmla="*/ 60742 h 120361"/>
                <a:gd name="connsiteX2" fmla="*/ 68132 w 120354"/>
                <a:gd name="connsiteY2" fmla="*/ 120923 h 120361"/>
                <a:gd name="connsiteX3" fmla="*/ 128309 w 120354"/>
                <a:gd name="connsiteY3" fmla="*/ 60752 h 120361"/>
                <a:gd name="connsiteX4" fmla="*/ 68132 w 120354"/>
                <a:gd name="connsiteY4" fmla="*/ 56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32" y="561"/>
                  </a:moveTo>
                  <a:cubicBezTo>
                    <a:pt x="34905" y="561"/>
                    <a:pt x="7955" y="27513"/>
                    <a:pt x="7955" y="60742"/>
                  </a:cubicBezTo>
                  <a:cubicBezTo>
                    <a:pt x="7955" y="93982"/>
                    <a:pt x="34905" y="120923"/>
                    <a:pt x="68132" y="120923"/>
                  </a:cubicBezTo>
                  <a:cubicBezTo>
                    <a:pt x="101369" y="120923"/>
                    <a:pt x="128309" y="93982"/>
                    <a:pt x="128309" y="60752"/>
                  </a:cubicBezTo>
                  <a:cubicBezTo>
                    <a:pt x="128309" y="27513"/>
                    <a:pt x="101369" y="561"/>
                    <a:pt x="68132" y="561"/>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79" name="Freeform 678">
              <a:extLst>
                <a:ext uri="{FF2B5EF4-FFF2-40B4-BE49-F238E27FC236}">
                  <a16:creationId xmlns:a16="http://schemas.microsoft.com/office/drawing/2014/main" id="{55896898-BCAA-604C-2E90-46882E188B20}"/>
                </a:ext>
              </a:extLst>
            </p:cNvPr>
            <p:cNvSpPr/>
            <p:nvPr/>
          </p:nvSpPr>
          <p:spPr>
            <a:xfrm rot="-8100000" flipV="1">
              <a:off x="24906298" y="4008094"/>
              <a:ext cx="120354" cy="120361"/>
            </a:xfrm>
            <a:custGeom>
              <a:avLst/>
              <a:gdLst>
                <a:gd name="connsiteX0" fmla="*/ 68204 w 120354"/>
                <a:gd name="connsiteY0" fmla="*/ 943 h 120361"/>
                <a:gd name="connsiteX1" fmla="*/ 8027 w 120354"/>
                <a:gd name="connsiteY1" fmla="*/ 61124 h 120361"/>
                <a:gd name="connsiteX2" fmla="*/ 68204 w 120354"/>
                <a:gd name="connsiteY2" fmla="*/ 121305 h 120361"/>
                <a:gd name="connsiteX3" fmla="*/ 128381 w 120354"/>
                <a:gd name="connsiteY3" fmla="*/ 61124 h 120361"/>
                <a:gd name="connsiteX4" fmla="*/ 68204 w 120354"/>
                <a:gd name="connsiteY4" fmla="*/ 94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04" y="943"/>
                  </a:moveTo>
                  <a:cubicBezTo>
                    <a:pt x="34967" y="943"/>
                    <a:pt x="8027" y="27895"/>
                    <a:pt x="8027" y="61124"/>
                  </a:cubicBezTo>
                  <a:cubicBezTo>
                    <a:pt x="8027" y="94364"/>
                    <a:pt x="34967" y="121305"/>
                    <a:pt x="68204" y="121305"/>
                  </a:cubicBezTo>
                  <a:cubicBezTo>
                    <a:pt x="101442" y="121305"/>
                    <a:pt x="128381" y="94364"/>
                    <a:pt x="128381" y="61124"/>
                  </a:cubicBezTo>
                  <a:cubicBezTo>
                    <a:pt x="128381" y="27895"/>
                    <a:pt x="101442" y="943"/>
                    <a:pt x="68204" y="943"/>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0" name="Freeform 679">
              <a:extLst>
                <a:ext uri="{FF2B5EF4-FFF2-40B4-BE49-F238E27FC236}">
                  <a16:creationId xmlns:a16="http://schemas.microsoft.com/office/drawing/2014/main" id="{7CE78DD4-436A-E67B-A02E-D97950AE63B5}"/>
                </a:ext>
              </a:extLst>
            </p:cNvPr>
            <p:cNvSpPr/>
            <p:nvPr/>
          </p:nvSpPr>
          <p:spPr>
            <a:xfrm rot="-8099977" flipV="1">
              <a:off x="24802320" y="4515886"/>
              <a:ext cx="120354" cy="120361"/>
            </a:xfrm>
            <a:custGeom>
              <a:avLst/>
              <a:gdLst>
                <a:gd name="connsiteX0" fmla="*/ 68180 w 120354"/>
                <a:gd name="connsiteY0" fmla="*/ 1158 h 120361"/>
                <a:gd name="connsiteX1" fmla="*/ 8003 w 120354"/>
                <a:gd name="connsiteY1" fmla="*/ 61339 h 120361"/>
                <a:gd name="connsiteX2" fmla="*/ 68180 w 120354"/>
                <a:gd name="connsiteY2" fmla="*/ 121520 h 120361"/>
                <a:gd name="connsiteX3" fmla="*/ 128357 w 120354"/>
                <a:gd name="connsiteY3" fmla="*/ 61339 h 120361"/>
                <a:gd name="connsiteX4" fmla="*/ 68180 w 120354"/>
                <a:gd name="connsiteY4" fmla="*/ 115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1158"/>
                  </a:moveTo>
                  <a:cubicBezTo>
                    <a:pt x="34942" y="1158"/>
                    <a:pt x="8003" y="28100"/>
                    <a:pt x="8003" y="61339"/>
                  </a:cubicBezTo>
                  <a:cubicBezTo>
                    <a:pt x="8003" y="94579"/>
                    <a:pt x="34942" y="121520"/>
                    <a:pt x="68180" y="121520"/>
                  </a:cubicBezTo>
                  <a:cubicBezTo>
                    <a:pt x="101407" y="121520"/>
                    <a:pt x="128357" y="94579"/>
                    <a:pt x="128357" y="61339"/>
                  </a:cubicBezTo>
                  <a:cubicBezTo>
                    <a:pt x="128357" y="28100"/>
                    <a:pt x="101407" y="1158"/>
                    <a:pt x="68180" y="1158"/>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1" name="Freeform 680">
              <a:extLst>
                <a:ext uri="{FF2B5EF4-FFF2-40B4-BE49-F238E27FC236}">
                  <a16:creationId xmlns:a16="http://schemas.microsoft.com/office/drawing/2014/main" id="{80DCFAA7-3E25-D6F2-0444-E5BF0EAA2DFF}"/>
                </a:ext>
              </a:extLst>
            </p:cNvPr>
            <p:cNvSpPr/>
            <p:nvPr/>
          </p:nvSpPr>
          <p:spPr>
            <a:xfrm rot="-8100000" flipV="1">
              <a:off x="24490235" y="4142260"/>
              <a:ext cx="120354" cy="120361"/>
            </a:xfrm>
            <a:custGeom>
              <a:avLst/>
              <a:gdLst>
                <a:gd name="connsiteX0" fmla="*/ 68107 w 120354"/>
                <a:gd name="connsiteY0" fmla="*/ 1000 h 120361"/>
                <a:gd name="connsiteX1" fmla="*/ 7930 w 120354"/>
                <a:gd name="connsiteY1" fmla="*/ 61181 h 120361"/>
                <a:gd name="connsiteX2" fmla="*/ 68107 w 120354"/>
                <a:gd name="connsiteY2" fmla="*/ 121362 h 120361"/>
                <a:gd name="connsiteX3" fmla="*/ 128285 w 120354"/>
                <a:gd name="connsiteY3" fmla="*/ 61181 h 120361"/>
                <a:gd name="connsiteX4" fmla="*/ 68107 w 120354"/>
                <a:gd name="connsiteY4" fmla="*/ 100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07" y="1000"/>
                  </a:moveTo>
                  <a:cubicBezTo>
                    <a:pt x="34870" y="1000"/>
                    <a:pt x="7930" y="27941"/>
                    <a:pt x="7930" y="61181"/>
                  </a:cubicBezTo>
                  <a:cubicBezTo>
                    <a:pt x="7930" y="94421"/>
                    <a:pt x="34870" y="121362"/>
                    <a:pt x="68107" y="121362"/>
                  </a:cubicBezTo>
                  <a:cubicBezTo>
                    <a:pt x="101345" y="121362"/>
                    <a:pt x="128285" y="94421"/>
                    <a:pt x="128285" y="61181"/>
                  </a:cubicBezTo>
                  <a:cubicBezTo>
                    <a:pt x="128285" y="27941"/>
                    <a:pt x="101345" y="1000"/>
                    <a:pt x="68107" y="1000"/>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2" name="Freeform 681">
              <a:extLst>
                <a:ext uri="{FF2B5EF4-FFF2-40B4-BE49-F238E27FC236}">
                  <a16:creationId xmlns:a16="http://schemas.microsoft.com/office/drawing/2014/main" id="{F7AD053F-9FDD-69EB-0CAE-07F285898FDF}"/>
                </a:ext>
              </a:extLst>
            </p:cNvPr>
            <p:cNvSpPr/>
            <p:nvPr/>
          </p:nvSpPr>
          <p:spPr>
            <a:xfrm rot="-8100023" flipV="1">
              <a:off x="24906307" y="3885236"/>
              <a:ext cx="120354" cy="120361"/>
            </a:xfrm>
            <a:custGeom>
              <a:avLst/>
              <a:gdLst>
                <a:gd name="connsiteX0" fmla="*/ 68204 w 120354"/>
                <a:gd name="connsiteY0" fmla="*/ 891 h 120361"/>
                <a:gd name="connsiteX1" fmla="*/ 8027 w 120354"/>
                <a:gd name="connsiteY1" fmla="*/ 61072 h 120361"/>
                <a:gd name="connsiteX2" fmla="*/ 68204 w 120354"/>
                <a:gd name="connsiteY2" fmla="*/ 121253 h 120361"/>
                <a:gd name="connsiteX3" fmla="*/ 128381 w 120354"/>
                <a:gd name="connsiteY3" fmla="*/ 61072 h 120361"/>
                <a:gd name="connsiteX4" fmla="*/ 68204 w 120354"/>
                <a:gd name="connsiteY4" fmla="*/ 89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04" y="891"/>
                  </a:moveTo>
                  <a:cubicBezTo>
                    <a:pt x="34967" y="891"/>
                    <a:pt x="8027" y="27832"/>
                    <a:pt x="8027" y="61072"/>
                  </a:cubicBezTo>
                  <a:cubicBezTo>
                    <a:pt x="8027" y="94312"/>
                    <a:pt x="34967" y="121253"/>
                    <a:pt x="68204" y="121253"/>
                  </a:cubicBezTo>
                  <a:cubicBezTo>
                    <a:pt x="101442" y="121253"/>
                    <a:pt x="128381" y="94312"/>
                    <a:pt x="128381" y="61072"/>
                  </a:cubicBezTo>
                  <a:cubicBezTo>
                    <a:pt x="128381" y="27832"/>
                    <a:pt x="101442" y="891"/>
                    <a:pt x="68204" y="891"/>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3" name="Freeform 682">
              <a:extLst>
                <a:ext uri="{FF2B5EF4-FFF2-40B4-BE49-F238E27FC236}">
                  <a16:creationId xmlns:a16="http://schemas.microsoft.com/office/drawing/2014/main" id="{A07BB3FF-DAF5-188D-3B1E-6044AE9E4D20}"/>
                </a:ext>
              </a:extLst>
            </p:cNvPr>
            <p:cNvSpPr/>
            <p:nvPr/>
          </p:nvSpPr>
          <p:spPr>
            <a:xfrm rot="-8099977" flipV="1">
              <a:off x="24802266" y="3156784"/>
              <a:ext cx="120354" cy="120361"/>
            </a:xfrm>
            <a:custGeom>
              <a:avLst/>
              <a:gdLst>
                <a:gd name="connsiteX0" fmla="*/ 68180 w 120354"/>
                <a:gd name="connsiteY0" fmla="*/ 582 h 120361"/>
                <a:gd name="connsiteX1" fmla="*/ 8003 w 120354"/>
                <a:gd name="connsiteY1" fmla="*/ 60763 h 120361"/>
                <a:gd name="connsiteX2" fmla="*/ 68180 w 120354"/>
                <a:gd name="connsiteY2" fmla="*/ 120944 h 120361"/>
                <a:gd name="connsiteX3" fmla="*/ 128357 w 120354"/>
                <a:gd name="connsiteY3" fmla="*/ 60763 h 120361"/>
                <a:gd name="connsiteX4" fmla="*/ 68180 w 120354"/>
                <a:gd name="connsiteY4" fmla="*/ 58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582"/>
                  </a:moveTo>
                  <a:cubicBezTo>
                    <a:pt x="34942" y="582"/>
                    <a:pt x="8003" y="27523"/>
                    <a:pt x="8003" y="60763"/>
                  </a:cubicBezTo>
                  <a:cubicBezTo>
                    <a:pt x="8003" y="94003"/>
                    <a:pt x="34942" y="120944"/>
                    <a:pt x="68180" y="120944"/>
                  </a:cubicBezTo>
                  <a:cubicBezTo>
                    <a:pt x="101407" y="120944"/>
                    <a:pt x="128357" y="94003"/>
                    <a:pt x="128357" y="60763"/>
                  </a:cubicBezTo>
                  <a:cubicBezTo>
                    <a:pt x="128357" y="27523"/>
                    <a:pt x="101407" y="582"/>
                    <a:pt x="68180" y="582"/>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4" name="Freeform 683">
              <a:extLst>
                <a:ext uri="{FF2B5EF4-FFF2-40B4-BE49-F238E27FC236}">
                  <a16:creationId xmlns:a16="http://schemas.microsoft.com/office/drawing/2014/main" id="{08CB2651-97E1-81EE-78F2-BBE7351AFE33}"/>
                </a:ext>
              </a:extLst>
            </p:cNvPr>
            <p:cNvSpPr/>
            <p:nvPr/>
          </p:nvSpPr>
          <p:spPr>
            <a:xfrm rot="-8100000" flipV="1">
              <a:off x="24594157" y="4446931"/>
              <a:ext cx="120354" cy="120361"/>
            </a:xfrm>
            <a:custGeom>
              <a:avLst/>
              <a:gdLst>
                <a:gd name="connsiteX0" fmla="*/ 68132 w 120354"/>
                <a:gd name="connsiteY0" fmla="*/ 1129 h 120361"/>
                <a:gd name="connsiteX1" fmla="*/ 7954 w 120354"/>
                <a:gd name="connsiteY1" fmla="*/ 61310 h 120361"/>
                <a:gd name="connsiteX2" fmla="*/ 68132 w 120354"/>
                <a:gd name="connsiteY2" fmla="*/ 121491 h 120361"/>
                <a:gd name="connsiteX3" fmla="*/ 128309 w 120354"/>
                <a:gd name="connsiteY3" fmla="*/ 61310 h 120361"/>
                <a:gd name="connsiteX4" fmla="*/ 68132 w 120354"/>
                <a:gd name="connsiteY4" fmla="*/ 112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32" y="1129"/>
                  </a:moveTo>
                  <a:cubicBezTo>
                    <a:pt x="34905" y="1129"/>
                    <a:pt x="7954" y="28070"/>
                    <a:pt x="7954" y="61310"/>
                  </a:cubicBezTo>
                  <a:cubicBezTo>
                    <a:pt x="7954" y="94539"/>
                    <a:pt x="34905" y="121491"/>
                    <a:pt x="68132" y="121491"/>
                  </a:cubicBezTo>
                  <a:cubicBezTo>
                    <a:pt x="101369" y="121491"/>
                    <a:pt x="128309" y="94539"/>
                    <a:pt x="128309" y="61310"/>
                  </a:cubicBezTo>
                  <a:cubicBezTo>
                    <a:pt x="128309" y="28070"/>
                    <a:pt x="101369" y="1129"/>
                    <a:pt x="68132" y="1129"/>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5" name="Freeform 684">
              <a:extLst>
                <a:ext uri="{FF2B5EF4-FFF2-40B4-BE49-F238E27FC236}">
                  <a16:creationId xmlns:a16="http://schemas.microsoft.com/office/drawing/2014/main" id="{67527C6C-3694-7EE9-A4D0-4917B2DBEC36}"/>
                </a:ext>
              </a:extLst>
            </p:cNvPr>
            <p:cNvSpPr/>
            <p:nvPr/>
          </p:nvSpPr>
          <p:spPr>
            <a:xfrm rot="-8100000" flipV="1">
              <a:off x="24802277" y="3749824"/>
              <a:ext cx="120354" cy="120361"/>
            </a:xfrm>
            <a:custGeom>
              <a:avLst/>
              <a:gdLst>
                <a:gd name="connsiteX0" fmla="*/ 68180 w 120354"/>
                <a:gd name="connsiteY0" fmla="*/ 834 h 120361"/>
                <a:gd name="connsiteX1" fmla="*/ 8003 w 120354"/>
                <a:gd name="connsiteY1" fmla="*/ 61014 h 120361"/>
                <a:gd name="connsiteX2" fmla="*/ 68180 w 120354"/>
                <a:gd name="connsiteY2" fmla="*/ 121196 h 120361"/>
                <a:gd name="connsiteX3" fmla="*/ 128357 w 120354"/>
                <a:gd name="connsiteY3" fmla="*/ 61014 h 120361"/>
                <a:gd name="connsiteX4" fmla="*/ 68180 w 120354"/>
                <a:gd name="connsiteY4" fmla="*/ 83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834"/>
                  </a:moveTo>
                  <a:cubicBezTo>
                    <a:pt x="34942" y="834"/>
                    <a:pt x="8003" y="27775"/>
                    <a:pt x="8003" y="61014"/>
                  </a:cubicBezTo>
                  <a:cubicBezTo>
                    <a:pt x="8003" y="94254"/>
                    <a:pt x="34942" y="121196"/>
                    <a:pt x="68180" y="121196"/>
                  </a:cubicBezTo>
                  <a:cubicBezTo>
                    <a:pt x="101407" y="121196"/>
                    <a:pt x="128357" y="94254"/>
                    <a:pt x="128357" y="61014"/>
                  </a:cubicBezTo>
                  <a:cubicBezTo>
                    <a:pt x="128357" y="27775"/>
                    <a:pt x="101407" y="834"/>
                    <a:pt x="68180" y="834"/>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6" name="Freeform 685">
              <a:extLst>
                <a:ext uri="{FF2B5EF4-FFF2-40B4-BE49-F238E27FC236}">
                  <a16:creationId xmlns:a16="http://schemas.microsoft.com/office/drawing/2014/main" id="{960278D2-A87A-BEA1-968F-C745D5ABAFF7}"/>
                </a:ext>
              </a:extLst>
            </p:cNvPr>
            <p:cNvSpPr/>
            <p:nvPr/>
          </p:nvSpPr>
          <p:spPr>
            <a:xfrm rot="-8100000" flipV="1">
              <a:off x="25010491" y="3906563"/>
              <a:ext cx="120354" cy="120361"/>
            </a:xfrm>
            <a:custGeom>
              <a:avLst/>
              <a:gdLst>
                <a:gd name="connsiteX0" fmla="*/ 68228 w 120354"/>
                <a:gd name="connsiteY0" fmla="*/ 900 h 120361"/>
                <a:gd name="connsiteX1" fmla="*/ 8051 w 120354"/>
                <a:gd name="connsiteY1" fmla="*/ 61081 h 120361"/>
                <a:gd name="connsiteX2" fmla="*/ 68228 w 120354"/>
                <a:gd name="connsiteY2" fmla="*/ 121262 h 120361"/>
                <a:gd name="connsiteX3" fmla="*/ 128406 w 120354"/>
                <a:gd name="connsiteY3" fmla="*/ 61081 h 120361"/>
                <a:gd name="connsiteX4" fmla="*/ 68228 w 120354"/>
                <a:gd name="connsiteY4" fmla="*/ 90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28" y="900"/>
                  </a:moveTo>
                  <a:cubicBezTo>
                    <a:pt x="34991" y="900"/>
                    <a:pt x="8051" y="27841"/>
                    <a:pt x="8051" y="61081"/>
                  </a:cubicBezTo>
                  <a:cubicBezTo>
                    <a:pt x="8051" y="94321"/>
                    <a:pt x="34991" y="121262"/>
                    <a:pt x="68228" y="121262"/>
                  </a:cubicBezTo>
                  <a:cubicBezTo>
                    <a:pt x="101466" y="121262"/>
                    <a:pt x="128406" y="94321"/>
                    <a:pt x="128406" y="61081"/>
                  </a:cubicBezTo>
                  <a:cubicBezTo>
                    <a:pt x="128406" y="27841"/>
                    <a:pt x="101466" y="900"/>
                    <a:pt x="68228" y="900"/>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7" name="Freeform 686">
              <a:extLst>
                <a:ext uri="{FF2B5EF4-FFF2-40B4-BE49-F238E27FC236}">
                  <a16:creationId xmlns:a16="http://schemas.microsoft.com/office/drawing/2014/main" id="{8102B7AF-CB7B-5F6A-657B-A452B7D62DB1}"/>
                </a:ext>
              </a:extLst>
            </p:cNvPr>
            <p:cNvSpPr/>
            <p:nvPr/>
          </p:nvSpPr>
          <p:spPr>
            <a:xfrm rot="-8100023" flipV="1">
              <a:off x="24698197" y="4277677"/>
              <a:ext cx="120354" cy="120361"/>
            </a:xfrm>
            <a:custGeom>
              <a:avLst/>
              <a:gdLst>
                <a:gd name="connsiteX0" fmla="*/ 68156 w 120354"/>
                <a:gd name="connsiteY0" fmla="*/ 1057 h 120361"/>
                <a:gd name="connsiteX1" fmla="*/ 7979 w 120354"/>
                <a:gd name="connsiteY1" fmla="*/ 61238 h 120361"/>
                <a:gd name="connsiteX2" fmla="*/ 68156 w 120354"/>
                <a:gd name="connsiteY2" fmla="*/ 121419 h 120361"/>
                <a:gd name="connsiteX3" fmla="*/ 128333 w 120354"/>
                <a:gd name="connsiteY3" fmla="*/ 61238 h 120361"/>
                <a:gd name="connsiteX4" fmla="*/ 68156 w 120354"/>
                <a:gd name="connsiteY4" fmla="*/ 105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56" y="1057"/>
                  </a:moveTo>
                  <a:cubicBezTo>
                    <a:pt x="34918" y="1057"/>
                    <a:pt x="7979" y="28009"/>
                    <a:pt x="7979" y="61238"/>
                  </a:cubicBezTo>
                  <a:cubicBezTo>
                    <a:pt x="7979" y="94478"/>
                    <a:pt x="34918" y="121419"/>
                    <a:pt x="68156" y="121419"/>
                  </a:cubicBezTo>
                  <a:cubicBezTo>
                    <a:pt x="101383" y="121419"/>
                    <a:pt x="128333" y="94478"/>
                    <a:pt x="128333" y="61238"/>
                  </a:cubicBezTo>
                  <a:cubicBezTo>
                    <a:pt x="128333" y="27999"/>
                    <a:pt x="101383" y="1057"/>
                    <a:pt x="68156" y="1057"/>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8" name="Freeform 687">
              <a:extLst>
                <a:ext uri="{FF2B5EF4-FFF2-40B4-BE49-F238E27FC236}">
                  <a16:creationId xmlns:a16="http://schemas.microsoft.com/office/drawing/2014/main" id="{755B4B3E-5642-B07A-CD0C-27653D2AFD6D}"/>
                </a:ext>
              </a:extLst>
            </p:cNvPr>
            <p:cNvSpPr/>
            <p:nvPr/>
          </p:nvSpPr>
          <p:spPr>
            <a:xfrm rot="-8099977" flipV="1">
              <a:off x="24802354" y="2741798"/>
              <a:ext cx="120354" cy="120361"/>
            </a:xfrm>
            <a:custGeom>
              <a:avLst/>
              <a:gdLst>
                <a:gd name="connsiteX0" fmla="*/ 68180 w 120354"/>
                <a:gd name="connsiteY0" fmla="*/ 407 h 120361"/>
                <a:gd name="connsiteX1" fmla="*/ 8003 w 120354"/>
                <a:gd name="connsiteY1" fmla="*/ 60587 h 120361"/>
                <a:gd name="connsiteX2" fmla="*/ 68180 w 120354"/>
                <a:gd name="connsiteY2" fmla="*/ 120768 h 120361"/>
                <a:gd name="connsiteX3" fmla="*/ 128357 w 120354"/>
                <a:gd name="connsiteY3" fmla="*/ 60587 h 120361"/>
                <a:gd name="connsiteX4" fmla="*/ 68180 w 120354"/>
                <a:gd name="connsiteY4" fmla="*/ 40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407"/>
                  </a:moveTo>
                  <a:cubicBezTo>
                    <a:pt x="34942" y="407"/>
                    <a:pt x="8003" y="27348"/>
                    <a:pt x="8003" y="60587"/>
                  </a:cubicBezTo>
                  <a:cubicBezTo>
                    <a:pt x="8003" y="93827"/>
                    <a:pt x="34942" y="120768"/>
                    <a:pt x="68180" y="120768"/>
                  </a:cubicBezTo>
                  <a:cubicBezTo>
                    <a:pt x="101407" y="120768"/>
                    <a:pt x="128357" y="93827"/>
                    <a:pt x="128357" y="60587"/>
                  </a:cubicBezTo>
                  <a:cubicBezTo>
                    <a:pt x="128357" y="27348"/>
                    <a:pt x="101407" y="407"/>
                    <a:pt x="68180" y="407"/>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89" name="Freeform 688">
              <a:extLst>
                <a:ext uri="{FF2B5EF4-FFF2-40B4-BE49-F238E27FC236}">
                  <a16:creationId xmlns:a16="http://schemas.microsoft.com/office/drawing/2014/main" id="{19E131AE-2A5A-7A2D-C622-E1B457846AAC}"/>
                </a:ext>
              </a:extLst>
            </p:cNvPr>
            <p:cNvSpPr/>
            <p:nvPr/>
          </p:nvSpPr>
          <p:spPr>
            <a:xfrm rot="-8100023" flipV="1">
              <a:off x="25010503" y="4152298"/>
              <a:ext cx="120354" cy="120351"/>
            </a:xfrm>
            <a:custGeom>
              <a:avLst/>
              <a:gdLst>
                <a:gd name="connsiteX0" fmla="*/ 68228 w 120354"/>
                <a:gd name="connsiteY0" fmla="*/ 1004 h 120351"/>
                <a:gd name="connsiteX1" fmla="*/ 8051 w 120354"/>
                <a:gd name="connsiteY1" fmla="*/ 61185 h 120351"/>
                <a:gd name="connsiteX2" fmla="*/ 68228 w 120354"/>
                <a:gd name="connsiteY2" fmla="*/ 121356 h 120351"/>
                <a:gd name="connsiteX3" fmla="*/ 128406 w 120354"/>
                <a:gd name="connsiteY3" fmla="*/ 61174 h 120351"/>
                <a:gd name="connsiteX4" fmla="*/ 68228 w 120354"/>
                <a:gd name="connsiteY4" fmla="*/ 1004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228" y="1004"/>
                  </a:moveTo>
                  <a:cubicBezTo>
                    <a:pt x="34991" y="1004"/>
                    <a:pt x="8051" y="27945"/>
                    <a:pt x="8051" y="61185"/>
                  </a:cubicBezTo>
                  <a:cubicBezTo>
                    <a:pt x="8051" y="94414"/>
                    <a:pt x="34991" y="121366"/>
                    <a:pt x="68228" y="121356"/>
                  </a:cubicBezTo>
                  <a:cubicBezTo>
                    <a:pt x="101466" y="121356"/>
                    <a:pt x="128406" y="94414"/>
                    <a:pt x="128406" y="61174"/>
                  </a:cubicBezTo>
                  <a:cubicBezTo>
                    <a:pt x="128406" y="27945"/>
                    <a:pt x="101466" y="994"/>
                    <a:pt x="68228" y="1004"/>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0" name="Freeform 689">
              <a:extLst>
                <a:ext uri="{FF2B5EF4-FFF2-40B4-BE49-F238E27FC236}">
                  <a16:creationId xmlns:a16="http://schemas.microsoft.com/office/drawing/2014/main" id="{BBB6BEDB-3219-69A7-9610-07B08FEB7520}"/>
                </a:ext>
              </a:extLst>
            </p:cNvPr>
            <p:cNvSpPr/>
            <p:nvPr/>
          </p:nvSpPr>
          <p:spPr>
            <a:xfrm rot="-8100023" flipV="1">
              <a:off x="24698378" y="4123446"/>
              <a:ext cx="120354" cy="120361"/>
            </a:xfrm>
            <a:custGeom>
              <a:avLst/>
              <a:gdLst>
                <a:gd name="connsiteX0" fmla="*/ 68156 w 120354"/>
                <a:gd name="connsiteY0" fmla="*/ 992 h 120361"/>
                <a:gd name="connsiteX1" fmla="*/ 7979 w 120354"/>
                <a:gd name="connsiteY1" fmla="*/ 61173 h 120361"/>
                <a:gd name="connsiteX2" fmla="*/ 68156 w 120354"/>
                <a:gd name="connsiteY2" fmla="*/ 121354 h 120361"/>
                <a:gd name="connsiteX3" fmla="*/ 128333 w 120354"/>
                <a:gd name="connsiteY3" fmla="*/ 61173 h 120361"/>
                <a:gd name="connsiteX4" fmla="*/ 68156 w 120354"/>
                <a:gd name="connsiteY4" fmla="*/ 99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56" y="992"/>
                  </a:moveTo>
                  <a:cubicBezTo>
                    <a:pt x="34918" y="992"/>
                    <a:pt x="7979" y="27933"/>
                    <a:pt x="7979" y="61173"/>
                  </a:cubicBezTo>
                  <a:cubicBezTo>
                    <a:pt x="7979" y="94413"/>
                    <a:pt x="34918" y="121354"/>
                    <a:pt x="68156" y="121354"/>
                  </a:cubicBezTo>
                  <a:cubicBezTo>
                    <a:pt x="101383" y="121354"/>
                    <a:pt x="128333" y="94402"/>
                    <a:pt x="128333" y="61173"/>
                  </a:cubicBezTo>
                  <a:cubicBezTo>
                    <a:pt x="128333" y="27933"/>
                    <a:pt x="101383" y="992"/>
                    <a:pt x="68156" y="992"/>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1" name="Freeform 690">
              <a:extLst>
                <a:ext uri="{FF2B5EF4-FFF2-40B4-BE49-F238E27FC236}">
                  <a16:creationId xmlns:a16="http://schemas.microsoft.com/office/drawing/2014/main" id="{65ECDE60-72D5-5411-8186-56A8B4C1286D}"/>
                </a:ext>
              </a:extLst>
            </p:cNvPr>
            <p:cNvSpPr/>
            <p:nvPr/>
          </p:nvSpPr>
          <p:spPr>
            <a:xfrm rot="-8099977" flipV="1">
              <a:off x="24802238" y="5013633"/>
              <a:ext cx="120354" cy="120361"/>
            </a:xfrm>
            <a:custGeom>
              <a:avLst/>
              <a:gdLst>
                <a:gd name="connsiteX0" fmla="*/ 68180 w 120354"/>
                <a:gd name="connsiteY0" fmla="*/ 1369 h 120361"/>
                <a:gd name="connsiteX1" fmla="*/ 8003 w 120354"/>
                <a:gd name="connsiteY1" fmla="*/ 61550 h 120361"/>
                <a:gd name="connsiteX2" fmla="*/ 68180 w 120354"/>
                <a:gd name="connsiteY2" fmla="*/ 121731 h 120361"/>
                <a:gd name="connsiteX3" fmla="*/ 128357 w 120354"/>
                <a:gd name="connsiteY3" fmla="*/ 61550 h 120361"/>
                <a:gd name="connsiteX4" fmla="*/ 68180 w 120354"/>
                <a:gd name="connsiteY4" fmla="*/ 136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1369"/>
                  </a:moveTo>
                  <a:cubicBezTo>
                    <a:pt x="34942" y="1369"/>
                    <a:pt x="8003" y="28311"/>
                    <a:pt x="8003" y="61550"/>
                  </a:cubicBezTo>
                  <a:cubicBezTo>
                    <a:pt x="8003" y="94790"/>
                    <a:pt x="34942" y="121731"/>
                    <a:pt x="68180" y="121731"/>
                  </a:cubicBezTo>
                  <a:cubicBezTo>
                    <a:pt x="101407" y="121731"/>
                    <a:pt x="128357" y="94790"/>
                    <a:pt x="128357" y="61550"/>
                  </a:cubicBezTo>
                  <a:cubicBezTo>
                    <a:pt x="128357" y="28311"/>
                    <a:pt x="101407" y="1369"/>
                    <a:pt x="68180" y="1369"/>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2" name="Freeform 691">
              <a:extLst>
                <a:ext uri="{FF2B5EF4-FFF2-40B4-BE49-F238E27FC236}">
                  <a16:creationId xmlns:a16="http://schemas.microsoft.com/office/drawing/2014/main" id="{184A36AD-3731-3F4B-ED29-A18E76FAE2C8}"/>
                </a:ext>
              </a:extLst>
            </p:cNvPr>
            <p:cNvSpPr/>
            <p:nvPr/>
          </p:nvSpPr>
          <p:spPr>
            <a:xfrm rot="-8099977" flipV="1">
              <a:off x="25114460" y="4731540"/>
              <a:ext cx="120354" cy="120361"/>
            </a:xfrm>
            <a:custGeom>
              <a:avLst/>
              <a:gdLst>
                <a:gd name="connsiteX0" fmla="*/ 68253 w 120354"/>
                <a:gd name="connsiteY0" fmla="*/ 1250 h 120361"/>
                <a:gd name="connsiteX1" fmla="*/ 8075 w 120354"/>
                <a:gd name="connsiteY1" fmla="*/ 61420 h 120361"/>
                <a:gd name="connsiteX2" fmla="*/ 68253 w 120354"/>
                <a:gd name="connsiteY2" fmla="*/ 121611 h 120361"/>
                <a:gd name="connsiteX3" fmla="*/ 128430 w 120354"/>
                <a:gd name="connsiteY3" fmla="*/ 61430 h 120361"/>
                <a:gd name="connsiteX4" fmla="*/ 68253 w 120354"/>
                <a:gd name="connsiteY4" fmla="*/ 12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53" y="1250"/>
                  </a:moveTo>
                  <a:cubicBezTo>
                    <a:pt x="35015" y="1250"/>
                    <a:pt x="8075" y="28191"/>
                    <a:pt x="8075" y="61420"/>
                  </a:cubicBezTo>
                  <a:cubicBezTo>
                    <a:pt x="8075" y="94660"/>
                    <a:pt x="35015" y="121611"/>
                    <a:pt x="68253" y="121611"/>
                  </a:cubicBezTo>
                  <a:cubicBezTo>
                    <a:pt x="101490" y="121611"/>
                    <a:pt x="128430" y="94660"/>
                    <a:pt x="128430" y="61430"/>
                  </a:cubicBezTo>
                  <a:cubicBezTo>
                    <a:pt x="128430" y="28191"/>
                    <a:pt x="101490" y="1250"/>
                    <a:pt x="68253" y="1250"/>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3" name="Freeform 692">
              <a:extLst>
                <a:ext uri="{FF2B5EF4-FFF2-40B4-BE49-F238E27FC236}">
                  <a16:creationId xmlns:a16="http://schemas.microsoft.com/office/drawing/2014/main" id="{840A7EC1-5885-CF1C-5F42-715F2C5DBB44}"/>
                </a:ext>
              </a:extLst>
            </p:cNvPr>
            <p:cNvSpPr/>
            <p:nvPr/>
          </p:nvSpPr>
          <p:spPr>
            <a:xfrm rot="-8100023" flipV="1">
              <a:off x="24906486" y="4201192"/>
              <a:ext cx="120354" cy="120361"/>
            </a:xfrm>
            <a:custGeom>
              <a:avLst/>
              <a:gdLst>
                <a:gd name="connsiteX0" fmla="*/ 68204 w 120354"/>
                <a:gd name="connsiteY0" fmla="*/ 1025 h 120361"/>
                <a:gd name="connsiteX1" fmla="*/ 8027 w 120354"/>
                <a:gd name="connsiteY1" fmla="*/ 61206 h 120361"/>
                <a:gd name="connsiteX2" fmla="*/ 68204 w 120354"/>
                <a:gd name="connsiteY2" fmla="*/ 121387 h 120361"/>
                <a:gd name="connsiteX3" fmla="*/ 128381 w 120354"/>
                <a:gd name="connsiteY3" fmla="*/ 61206 h 120361"/>
                <a:gd name="connsiteX4" fmla="*/ 68204 w 120354"/>
                <a:gd name="connsiteY4" fmla="*/ 102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04" y="1025"/>
                  </a:moveTo>
                  <a:cubicBezTo>
                    <a:pt x="34967" y="1025"/>
                    <a:pt x="8027" y="27966"/>
                    <a:pt x="8027" y="61206"/>
                  </a:cubicBezTo>
                  <a:cubicBezTo>
                    <a:pt x="8027" y="94445"/>
                    <a:pt x="34967" y="121387"/>
                    <a:pt x="68204" y="121387"/>
                  </a:cubicBezTo>
                  <a:cubicBezTo>
                    <a:pt x="101442" y="121387"/>
                    <a:pt x="128381" y="94445"/>
                    <a:pt x="128381" y="61206"/>
                  </a:cubicBezTo>
                  <a:cubicBezTo>
                    <a:pt x="128381" y="27966"/>
                    <a:pt x="101442" y="1025"/>
                    <a:pt x="68204" y="1025"/>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4" name="Freeform 693">
              <a:extLst>
                <a:ext uri="{FF2B5EF4-FFF2-40B4-BE49-F238E27FC236}">
                  <a16:creationId xmlns:a16="http://schemas.microsoft.com/office/drawing/2014/main" id="{6CDB88FE-7205-5C76-B005-D4F88051835C}"/>
                </a:ext>
              </a:extLst>
            </p:cNvPr>
            <p:cNvSpPr/>
            <p:nvPr/>
          </p:nvSpPr>
          <p:spPr>
            <a:xfrm rot="-8100000" flipV="1">
              <a:off x="24698294" y="3865183"/>
              <a:ext cx="120354" cy="120361"/>
            </a:xfrm>
            <a:custGeom>
              <a:avLst/>
              <a:gdLst>
                <a:gd name="connsiteX0" fmla="*/ 68156 w 120354"/>
                <a:gd name="connsiteY0" fmla="*/ 883 h 120361"/>
                <a:gd name="connsiteX1" fmla="*/ 7979 w 120354"/>
                <a:gd name="connsiteY1" fmla="*/ 61064 h 120361"/>
                <a:gd name="connsiteX2" fmla="*/ 68156 w 120354"/>
                <a:gd name="connsiteY2" fmla="*/ 121244 h 120361"/>
                <a:gd name="connsiteX3" fmla="*/ 128333 w 120354"/>
                <a:gd name="connsiteY3" fmla="*/ 61064 h 120361"/>
                <a:gd name="connsiteX4" fmla="*/ 68156 w 120354"/>
                <a:gd name="connsiteY4" fmla="*/ 88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56" y="883"/>
                  </a:moveTo>
                  <a:cubicBezTo>
                    <a:pt x="34918" y="883"/>
                    <a:pt x="7979" y="27834"/>
                    <a:pt x="7979" y="61064"/>
                  </a:cubicBezTo>
                  <a:cubicBezTo>
                    <a:pt x="7979" y="94303"/>
                    <a:pt x="34918" y="121244"/>
                    <a:pt x="68156" y="121244"/>
                  </a:cubicBezTo>
                  <a:cubicBezTo>
                    <a:pt x="101383" y="121244"/>
                    <a:pt x="128333" y="94303"/>
                    <a:pt x="128333" y="61064"/>
                  </a:cubicBezTo>
                  <a:cubicBezTo>
                    <a:pt x="128333" y="27834"/>
                    <a:pt x="101383" y="883"/>
                    <a:pt x="68156" y="883"/>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5" name="Freeform 694">
              <a:extLst>
                <a:ext uri="{FF2B5EF4-FFF2-40B4-BE49-F238E27FC236}">
                  <a16:creationId xmlns:a16="http://schemas.microsoft.com/office/drawing/2014/main" id="{E2593D98-6544-1EE3-0FEB-93F698D4C811}"/>
                </a:ext>
              </a:extLst>
            </p:cNvPr>
            <p:cNvSpPr/>
            <p:nvPr/>
          </p:nvSpPr>
          <p:spPr>
            <a:xfrm rot="-8100000" flipV="1">
              <a:off x="24698314" y="4810513"/>
              <a:ext cx="120354" cy="120362"/>
            </a:xfrm>
            <a:custGeom>
              <a:avLst/>
              <a:gdLst>
                <a:gd name="connsiteX0" fmla="*/ 68156 w 120354"/>
                <a:gd name="connsiteY0" fmla="*/ 1283 h 120362"/>
                <a:gd name="connsiteX1" fmla="*/ 7979 w 120354"/>
                <a:gd name="connsiteY1" fmla="*/ 61464 h 120362"/>
                <a:gd name="connsiteX2" fmla="*/ 68156 w 120354"/>
                <a:gd name="connsiteY2" fmla="*/ 121645 h 120362"/>
                <a:gd name="connsiteX3" fmla="*/ 128333 w 120354"/>
                <a:gd name="connsiteY3" fmla="*/ 61464 h 120362"/>
                <a:gd name="connsiteX4" fmla="*/ 68156 w 120354"/>
                <a:gd name="connsiteY4" fmla="*/ 1283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156" y="1283"/>
                  </a:moveTo>
                  <a:cubicBezTo>
                    <a:pt x="34918" y="1283"/>
                    <a:pt x="7979" y="28224"/>
                    <a:pt x="7979" y="61464"/>
                  </a:cubicBezTo>
                  <a:cubicBezTo>
                    <a:pt x="7979" y="94704"/>
                    <a:pt x="34918" y="121645"/>
                    <a:pt x="68156" y="121645"/>
                  </a:cubicBezTo>
                  <a:cubicBezTo>
                    <a:pt x="101383" y="121645"/>
                    <a:pt x="128333" y="94704"/>
                    <a:pt x="128333" y="61464"/>
                  </a:cubicBezTo>
                  <a:cubicBezTo>
                    <a:pt x="128333" y="28224"/>
                    <a:pt x="101383" y="1283"/>
                    <a:pt x="68156" y="1283"/>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6" name="Freeform 695">
              <a:extLst>
                <a:ext uri="{FF2B5EF4-FFF2-40B4-BE49-F238E27FC236}">
                  <a16:creationId xmlns:a16="http://schemas.microsoft.com/office/drawing/2014/main" id="{1850F87B-F3EF-5B70-B35D-8D29C7A40599}"/>
                </a:ext>
              </a:extLst>
            </p:cNvPr>
            <p:cNvSpPr/>
            <p:nvPr/>
          </p:nvSpPr>
          <p:spPr>
            <a:xfrm rot="-8100000" flipV="1">
              <a:off x="24802289" y="3300967"/>
              <a:ext cx="120354" cy="120361"/>
            </a:xfrm>
            <a:custGeom>
              <a:avLst/>
              <a:gdLst>
                <a:gd name="connsiteX0" fmla="*/ 68180 w 120354"/>
                <a:gd name="connsiteY0" fmla="*/ 644 h 120361"/>
                <a:gd name="connsiteX1" fmla="*/ 8003 w 120354"/>
                <a:gd name="connsiteY1" fmla="*/ 60824 h 120361"/>
                <a:gd name="connsiteX2" fmla="*/ 68180 w 120354"/>
                <a:gd name="connsiteY2" fmla="*/ 121005 h 120361"/>
                <a:gd name="connsiteX3" fmla="*/ 128357 w 120354"/>
                <a:gd name="connsiteY3" fmla="*/ 60824 h 120361"/>
                <a:gd name="connsiteX4" fmla="*/ 68180 w 120354"/>
                <a:gd name="connsiteY4" fmla="*/ 64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644"/>
                  </a:moveTo>
                  <a:cubicBezTo>
                    <a:pt x="34942" y="644"/>
                    <a:pt x="8003" y="27595"/>
                    <a:pt x="8003" y="60824"/>
                  </a:cubicBezTo>
                  <a:cubicBezTo>
                    <a:pt x="8003" y="94064"/>
                    <a:pt x="34942" y="121005"/>
                    <a:pt x="68180" y="121005"/>
                  </a:cubicBezTo>
                  <a:cubicBezTo>
                    <a:pt x="101407" y="121005"/>
                    <a:pt x="128357" y="94064"/>
                    <a:pt x="128357" y="60824"/>
                  </a:cubicBezTo>
                  <a:cubicBezTo>
                    <a:pt x="128357" y="27595"/>
                    <a:pt x="101407" y="644"/>
                    <a:pt x="68180" y="644"/>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7" name="Freeform 696">
              <a:extLst>
                <a:ext uri="{FF2B5EF4-FFF2-40B4-BE49-F238E27FC236}">
                  <a16:creationId xmlns:a16="http://schemas.microsoft.com/office/drawing/2014/main" id="{A0E86102-8673-AAEE-B568-9B53DAFCF22B}"/>
                </a:ext>
              </a:extLst>
            </p:cNvPr>
            <p:cNvSpPr/>
            <p:nvPr/>
          </p:nvSpPr>
          <p:spPr>
            <a:xfrm rot="-8100023" flipV="1">
              <a:off x="24906426" y="3146783"/>
              <a:ext cx="120354" cy="120361"/>
            </a:xfrm>
            <a:custGeom>
              <a:avLst/>
              <a:gdLst>
                <a:gd name="connsiteX0" fmla="*/ 68204 w 120354"/>
                <a:gd name="connsiteY0" fmla="*/ 578 h 120361"/>
                <a:gd name="connsiteX1" fmla="*/ 8027 w 120354"/>
                <a:gd name="connsiteY1" fmla="*/ 60759 h 120361"/>
                <a:gd name="connsiteX2" fmla="*/ 68204 w 120354"/>
                <a:gd name="connsiteY2" fmla="*/ 120940 h 120361"/>
                <a:gd name="connsiteX3" fmla="*/ 128381 w 120354"/>
                <a:gd name="connsiteY3" fmla="*/ 60759 h 120361"/>
                <a:gd name="connsiteX4" fmla="*/ 68204 w 120354"/>
                <a:gd name="connsiteY4" fmla="*/ 57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04" y="578"/>
                  </a:moveTo>
                  <a:cubicBezTo>
                    <a:pt x="34967" y="578"/>
                    <a:pt x="8027" y="27520"/>
                    <a:pt x="8027" y="60759"/>
                  </a:cubicBezTo>
                  <a:cubicBezTo>
                    <a:pt x="8027" y="93999"/>
                    <a:pt x="34967" y="120940"/>
                    <a:pt x="68204" y="120940"/>
                  </a:cubicBezTo>
                  <a:cubicBezTo>
                    <a:pt x="101442" y="120940"/>
                    <a:pt x="128381" y="93988"/>
                    <a:pt x="128381" y="60759"/>
                  </a:cubicBezTo>
                  <a:cubicBezTo>
                    <a:pt x="128381" y="27520"/>
                    <a:pt x="101442" y="578"/>
                    <a:pt x="68204" y="578"/>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8" name="Freeform 697">
              <a:extLst>
                <a:ext uri="{FF2B5EF4-FFF2-40B4-BE49-F238E27FC236}">
                  <a16:creationId xmlns:a16="http://schemas.microsoft.com/office/drawing/2014/main" id="{508FF5A9-C697-0EA5-41F7-2733B1A6F9EC}"/>
                </a:ext>
              </a:extLst>
            </p:cNvPr>
            <p:cNvSpPr/>
            <p:nvPr/>
          </p:nvSpPr>
          <p:spPr>
            <a:xfrm rot="-8100023" flipV="1">
              <a:off x="25010401" y="4586095"/>
              <a:ext cx="120354" cy="120361"/>
            </a:xfrm>
            <a:custGeom>
              <a:avLst/>
              <a:gdLst>
                <a:gd name="connsiteX0" fmla="*/ 68228 w 120354"/>
                <a:gd name="connsiteY0" fmla="*/ 1188 h 120361"/>
                <a:gd name="connsiteX1" fmla="*/ 8051 w 120354"/>
                <a:gd name="connsiteY1" fmla="*/ 61369 h 120361"/>
                <a:gd name="connsiteX2" fmla="*/ 68228 w 120354"/>
                <a:gd name="connsiteY2" fmla="*/ 121550 h 120361"/>
                <a:gd name="connsiteX3" fmla="*/ 128406 w 120354"/>
                <a:gd name="connsiteY3" fmla="*/ 61369 h 120361"/>
                <a:gd name="connsiteX4" fmla="*/ 68228 w 120354"/>
                <a:gd name="connsiteY4" fmla="*/ 118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28" y="1188"/>
                  </a:moveTo>
                  <a:cubicBezTo>
                    <a:pt x="34991" y="1188"/>
                    <a:pt x="8051" y="28140"/>
                    <a:pt x="8051" y="61369"/>
                  </a:cubicBezTo>
                  <a:cubicBezTo>
                    <a:pt x="8051" y="94609"/>
                    <a:pt x="34991" y="121550"/>
                    <a:pt x="68228" y="121550"/>
                  </a:cubicBezTo>
                  <a:cubicBezTo>
                    <a:pt x="101466" y="121550"/>
                    <a:pt x="128406" y="94609"/>
                    <a:pt x="128406" y="61369"/>
                  </a:cubicBezTo>
                  <a:cubicBezTo>
                    <a:pt x="128406" y="28129"/>
                    <a:pt x="101466" y="1188"/>
                    <a:pt x="68228" y="1188"/>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699" name="Freeform 698">
              <a:extLst>
                <a:ext uri="{FF2B5EF4-FFF2-40B4-BE49-F238E27FC236}">
                  <a16:creationId xmlns:a16="http://schemas.microsoft.com/office/drawing/2014/main" id="{575164B3-1DFC-2B2B-9AEA-18A9B454B507}"/>
                </a:ext>
              </a:extLst>
            </p:cNvPr>
            <p:cNvSpPr/>
            <p:nvPr/>
          </p:nvSpPr>
          <p:spPr>
            <a:xfrm rot="-8100023" flipV="1">
              <a:off x="24906317" y="4480785"/>
              <a:ext cx="120354" cy="120361"/>
            </a:xfrm>
            <a:custGeom>
              <a:avLst/>
              <a:gdLst>
                <a:gd name="connsiteX0" fmla="*/ 68204 w 120354"/>
                <a:gd name="connsiteY0" fmla="*/ 1143 h 120361"/>
                <a:gd name="connsiteX1" fmla="*/ 8027 w 120354"/>
                <a:gd name="connsiteY1" fmla="*/ 61324 h 120361"/>
                <a:gd name="connsiteX2" fmla="*/ 68204 w 120354"/>
                <a:gd name="connsiteY2" fmla="*/ 121505 h 120361"/>
                <a:gd name="connsiteX3" fmla="*/ 128381 w 120354"/>
                <a:gd name="connsiteY3" fmla="*/ 61324 h 120361"/>
                <a:gd name="connsiteX4" fmla="*/ 68204 w 120354"/>
                <a:gd name="connsiteY4" fmla="*/ 114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04" y="1143"/>
                  </a:moveTo>
                  <a:cubicBezTo>
                    <a:pt x="34967" y="1143"/>
                    <a:pt x="8027" y="28095"/>
                    <a:pt x="8027" y="61324"/>
                  </a:cubicBezTo>
                  <a:cubicBezTo>
                    <a:pt x="8027" y="94564"/>
                    <a:pt x="34967" y="121505"/>
                    <a:pt x="68204" y="121505"/>
                  </a:cubicBezTo>
                  <a:cubicBezTo>
                    <a:pt x="101442" y="121505"/>
                    <a:pt x="128381" y="94564"/>
                    <a:pt x="128381" y="61324"/>
                  </a:cubicBezTo>
                  <a:cubicBezTo>
                    <a:pt x="128381" y="28084"/>
                    <a:pt x="101442" y="1143"/>
                    <a:pt x="68204" y="1143"/>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0" name="Freeform 699">
              <a:extLst>
                <a:ext uri="{FF2B5EF4-FFF2-40B4-BE49-F238E27FC236}">
                  <a16:creationId xmlns:a16="http://schemas.microsoft.com/office/drawing/2014/main" id="{1A1A7D4F-19EB-5CD0-DEFF-EFC654D2B882}"/>
                </a:ext>
              </a:extLst>
            </p:cNvPr>
            <p:cNvSpPr/>
            <p:nvPr/>
          </p:nvSpPr>
          <p:spPr>
            <a:xfrm rot="-8100023" flipV="1">
              <a:off x="24698336" y="4567282"/>
              <a:ext cx="120354" cy="120361"/>
            </a:xfrm>
            <a:custGeom>
              <a:avLst/>
              <a:gdLst>
                <a:gd name="connsiteX0" fmla="*/ 68156 w 120354"/>
                <a:gd name="connsiteY0" fmla="*/ 1180 h 120361"/>
                <a:gd name="connsiteX1" fmla="*/ 7979 w 120354"/>
                <a:gd name="connsiteY1" fmla="*/ 61361 h 120361"/>
                <a:gd name="connsiteX2" fmla="*/ 68156 w 120354"/>
                <a:gd name="connsiteY2" fmla="*/ 121542 h 120361"/>
                <a:gd name="connsiteX3" fmla="*/ 128333 w 120354"/>
                <a:gd name="connsiteY3" fmla="*/ 61361 h 120361"/>
                <a:gd name="connsiteX4" fmla="*/ 68156 w 120354"/>
                <a:gd name="connsiteY4" fmla="*/ 11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56" y="1180"/>
                  </a:moveTo>
                  <a:cubicBezTo>
                    <a:pt x="34918" y="1180"/>
                    <a:pt x="7979" y="28121"/>
                    <a:pt x="7979" y="61361"/>
                  </a:cubicBezTo>
                  <a:cubicBezTo>
                    <a:pt x="7979" y="94601"/>
                    <a:pt x="34918" y="121542"/>
                    <a:pt x="68156" y="121542"/>
                  </a:cubicBezTo>
                  <a:cubicBezTo>
                    <a:pt x="101383" y="121542"/>
                    <a:pt x="128333" y="94590"/>
                    <a:pt x="128333" y="61361"/>
                  </a:cubicBezTo>
                  <a:cubicBezTo>
                    <a:pt x="128333" y="28121"/>
                    <a:pt x="101383" y="1180"/>
                    <a:pt x="68156" y="1180"/>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1" name="Freeform 700">
              <a:extLst>
                <a:ext uri="{FF2B5EF4-FFF2-40B4-BE49-F238E27FC236}">
                  <a16:creationId xmlns:a16="http://schemas.microsoft.com/office/drawing/2014/main" id="{8F058A6C-5983-C1B9-5D1A-E20FBA0BADAD}"/>
                </a:ext>
              </a:extLst>
            </p:cNvPr>
            <p:cNvSpPr/>
            <p:nvPr/>
          </p:nvSpPr>
          <p:spPr>
            <a:xfrm rot="-8099977" flipV="1">
              <a:off x="24594144" y="4241304"/>
              <a:ext cx="120354" cy="120361"/>
            </a:xfrm>
            <a:custGeom>
              <a:avLst/>
              <a:gdLst>
                <a:gd name="connsiteX0" fmla="*/ 68132 w 120354"/>
                <a:gd name="connsiteY0" fmla="*/ 1042 h 120361"/>
                <a:gd name="connsiteX1" fmla="*/ 7954 w 120354"/>
                <a:gd name="connsiteY1" fmla="*/ 61223 h 120361"/>
                <a:gd name="connsiteX2" fmla="*/ 68132 w 120354"/>
                <a:gd name="connsiteY2" fmla="*/ 121404 h 120361"/>
                <a:gd name="connsiteX3" fmla="*/ 128309 w 120354"/>
                <a:gd name="connsiteY3" fmla="*/ 61223 h 120361"/>
                <a:gd name="connsiteX4" fmla="*/ 68132 w 120354"/>
                <a:gd name="connsiteY4" fmla="*/ 104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32" y="1042"/>
                  </a:moveTo>
                  <a:cubicBezTo>
                    <a:pt x="34905" y="1042"/>
                    <a:pt x="7954" y="27994"/>
                    <a:pt x="7954" y="61223"/>
                  </a:cubicBezTo>
                  <a:cubicBezTo>
                    <a:pt x="7954" y="94462"/>
                    <a:pt x="34905" y="121404"/>
                    <a:pt x="68132" y="121404"/>
                  </a:cubicBezTo>
                  <a:cubicBezTo>
                    <a:pt x="101369" y="121404"/>
                    <a:pt x="128309" y="94462"/>
                    <a:pt x="128309" y="61223"/>
                  </a:cubicBezTo>
                  <a:cubicBezTo>
                    <a:pt x="128309" y="27994"/>
                    <a:pt x="101369" y="1042"/>
                    <a:pt x="68132" y="1042"/>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2" name="Freeform 701">
              <a:extLst>
                <a:ext uri="{FF2B5EF4-FFF2-40B4-BE49-F238E27FC236}">
                  <a16:creationId xmlns:a16="http://schemas.microsoft.com/office/drawing/2014/main" id="{178767A1-BE45-FA2E-EAB7-E6B910F92895}"/>
                </a:ext>
              </a:extLst>
            </p:cNvPr>
            <p:cNvSpPr/>
            <p:nvPr/>
          </p:nvSpPr>
          <p:spPr>
            <a:xfrm rot="-8099977" flipV="1">
              <a:off x="24802363" y="4256351"/>
              <a:ext cx="120354" cy="120361"/>
            </a:xfrm>
            <a:custGeom>
              <a:avLst/>
              <a:gdLst>
                <a:gd name="connsiteX0" fmla="*/ 68180 w 120354"/>
                <a:gd name="connsiteY0" fmla="*/ 1048 h 120361"/>
                <a:gd name="connsiteX1" fmla="*/ 8003 w 120354"/>
                <a:gd name="connsiteY1" fmla="*/ 61229 h 120361"/>
                <a:gd name="connsiteX2" fmla="*/ 68180 w 120354"/>
                <a:gd name="connsiteY2" fmla="*/ 121410 h 120361"/>
                <a:gd name="connsiteX3" fmla="*/ 128357 w 120354"/>
                <a:gd name="connsiteY3" fmla="*/ 61229 h 120361"/>
                <a:gd name="connsiteX4" fmla="*/ 68180 w 120354"/>
                <a:gd name="connsiteY4" fmla="*/ 104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1048"/>
                  </a:moveTo>
                  <a:cubicBezTo>
                    <a:pt x="34942" y="1048"/>
                    <a:pt x="8003" y="28000"/>
                    <a:pt x="8003" y="61229"/>
                  </a:cubicBezTo>
                  <a:cubicBezTo>
                    <a:pt x="8003" y="94469"/>
                    <a:pt x="34942" y="121410"/>
                    <a:pt x="68180" y="121410"/>
                  </a:cubicBezTo>
                  <a:cubicBezTo>
                    <a:pt x="101407" y="121410"/>
                    <a:pt x="128357" y="94469"/>
                    <a:pt x="128357" y="61229"/>
                  </a:cubicBezTo>
                  <a:cubicBezTo>
                    <a:pt x="128357" y="28000"/>
                    <a:pt x="101407" y="1048"/>
                    <a:pt x="68180" y="1048"/>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3" name="Freeform 702">
              <a:extLst>
                <a:ext uri="{FF2B5EF4-FFF2-40B4-BE49-F238E27FC236}">
                  <a16:creationId xmlns:a16="http://schemas.microsoft.com/office/drawing/2014/main" id="{5AD6DCA7-6A4A-4D8C-1878-136291C0599F}"/>
                </a:ext>
              </a:extLst>
            </p:cNvPr>
            <p:cNvSpPr/>
            <p:nvPr/>
          </p:nvSpPr>
          <p:spPr>
            <a:xfrm rot="-8100000" flipV="1">
              <a:off x="24594255" y="3930365"/>
              <a:ext cx="120354" cy="120361"/>
            </a:xfrm>
            <a:custGeom>
              <a:avLst/>
              <a:gdLst>
                <a:gd name="connsiteX0" fmla="*/ 68132 w 120354"/>
                <a:gd name="connsiteY0" fmla="*/ 910 h 120361"/>
                <a:gd name="connsiteX1" fmla="*/ 7955 w 120354"/>
                <a:gd name="connsiteY1" fmla="*/ 61091 h 120361"/>
                <a:gd name="connsiteX2" fmla="*/ 68132 w 120354"/>
                <a:gd name="connsiteY2" fmla="*/ 121272 h 120361"/>
                <a:gd name="connsiteX3" fmla="*/ 128309 w 120354"/>
                <a:gd name="connsiteY3" fmla="*/ 61091 h 120361"/>
                <a:gd name="connsiteX4" fmla="*/ 68132 w 120354"/>
                <a:gd name="connsiteY4" fmla="*/ 91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32" y="910"/>
                  </a:moveTo>
                  <a:cubicBezTo>
                    <a:pt x="34905" y="910"/>
                    <a:pt x="7955" y="27851"/>
                    <a:pt x="7955" y="61091"/>
                  </a:cubicBezTo>
                  <a:cubicBezTo>
                    <a:pt x="7955" y="94331"/>
                    <a:pt x="34905" y="121272"/>
                    <a:pt x="68132" y="121272"/>
                  </a:cubicBezTo>
                  <a:cubicBezTo>
                    <a:pt x="101369" y="121272"/>
                    <a:pt x="128309" y="94331"/>
                    <a:pt x="128309" y="61091"/>
                  </a:cubicBezTo>
                  <a:cubicBezTo>
                    <a:pt x="128309" y="27851"/>
                    <a:pt x="101369" y="910"/>
                    <a:pt x="68132" y="910"/>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4" name="Freeform 703">
              <a:extLst>
                <a:ext uri="{FF2B5EF4-FFF2-40B4-BE49-F238E27FC236}">
                  <a16:creationId xmlns:a16="http://schemas.microsoft.com/office/drawing/2014/main" id="{F0AB0865-9768-BAEE-3132-0D04F86FF5E8}"/>
                </a:ext>
              </a:extLst>
            </p:cNvPr>
            <p:cNvSpPr/>
            <p:nvPr/>
          </p:nvSpPr>
          <p:spPr>
            <a:xfrm rot="-8100000" flipV="1">
              <a:off x="24698291" y="4418088"/>
              <a:ext cx="120354" cy="120361"/>
            </a:xfrm>
            <a:custGeom>
              <a:avLst/>
              <a:gdLst>
                <a:gd name="connsiteX0" fmla="*/ 68156 w 120354"/>
                <a:gd name="connsiteY0" fmla="*/ 1117 h 120361"/>
                <a:gd name="connsiteX1" fmla="*/ 7979 w 120354"/>
                <a:gd name="connsiteY1" fmla="*/ 61298 h 120361"/>
                <a:gd name="connsiteX2" fmla="*/ 68156 w 120354"/>
                <a:gd name="connsiteY2" fmla="*/ 121479 h 120361"/>
                <a:gd name="connsiteX3" fmla="*/ 128333 w 120354"/>
                <a:gd name="connsiteY3" fmla="*/ 61298 h 120361"/>
                <a:gd name="connsiteX4" fmla="*/ 68156 w 120354"/>
                <a:gd name="connsiteY4" fmla="*/ 111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56" y="1117"/>
                  </a:moveTo>
                  <a:cubicBezTo>
                    <a:pt x="34918" y="1117"/>
                    <a:pt x="7979" y="28058"/>
                    <a:pt x="7979" y="61298"/>
                  </a:cubicBezTo>
                  <a:cubicBezTo>
                    <a:pt x="7979" y="94537"/>
                    <a:pt x="34918" y="121479"/>
                    <a:pt x="68156" y="121479"/>
                  </a:cubicBezTo>
                  <a:cubicBezTo>
                    <a:pt x="101383" y="121479"/>
                    <a:pt x="128333" y="94537"/>
                    <a:pt x="128333" y="61298"/>
                  </a:cubicBezTo>
                  <a:cubicBezTo>
                    <a:pt x="128333" y="28058"/>
                    <a:pt x="101383" y="1117"/>
                    <a:pt x="68156" y="1117"/>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5" name="Freeform 704">
              <a:extLst>
                <a:ext uri="{FF2B5EF4-FFF2-40B4-BE49-F238E27FC236}">
                  <a16:creationId xmlns:a16="http://schemas.microsoft.com/office/drawing/2014/main" id="{F6B0ED3E-50DB-971D-659E-9AB9AFE342A2}"/>
                </a:ext>
              </a:extLst>
            </p:cNvPr>
            <p:cNvSpPr/>
            <p:nvPr/>
          </p:nvSpPr>
          <p:spPr>
            <a:xfrm rot="-8099977" flipV="1">
              <a:off x="24802207" y="4784179"/>
              <a:ext cx="120354" cy="120362"/>
            </a:xfrm>
            <a:custGeom>
              <a:avLst/>
              <a:gdLst>
                <a:gd name="connsiteX0" fmla="*/ 68180 w 120354"/>
                <a:gd name="connsiteY0" fmla="*/ 1272 h 120362"/>
                <a:gd name="connsiteX1" fmla="*/ 8003 w 120354"/>
                <a:gd name="connsiteY1" fmla="*/ 61442 h 120362"/>
                <a:gd name="connsiteX2" fmla="*/ 68180 w 120354"/>
                <a:gd name="connsiteY2" fmla="*/ 121634 h 120362"/>
                <a:gd name="connsiteX3" fmla="*/ 128357 w 120354"/>
                <a:gd name="connsiteY3" fmla="*/ 61453 h 120362"/>
                <a:gd name="connsiteX4" fmla="*/ 68180 w 120354"/>
                <a:gd name="connsiteY4" fmla="*/ 1272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180" y="1272"/>
                  </a:moveTo>
                  <a:cubicBezTo>
                    <a:pt x="34942" y="1272"/>
                    <a:pt x="8003" y="28213"/>
                    <a:pt x="8003" y="61442"/>
                  </a:cubicBezTo>
                  <a:cubicBezTo>
                    <a:pt x="8003" y="94682"/>
                    <a:pt x="34942" y="121634"/>
                    <a:pt x="68180" y="121634"/>
                  </a:cubicBezTo>
                  <a:cubicBezTo>
                    <a:pt x="101407" y="121634"/>
                    <a:pt x="128357" y="94682"/>
                    <a:pt x="128357" y="61453"/>
                  </a:cubicBezTo>
                  <a:cubicBezTo>
                    <a:pt x="128357" y="28213"/>
                    <a:pt x="101407" y="1272"/>
                    <a:pt x="68180" y="1272"/>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6" name="Freeform 705">
              <a:extLst>
                <a:ext uri="{FF2B5EF4-FFF2-40B4-BE49-F238E27FC236}">
                  <a16:creationId xmlns:a16="http://schemas.microsoft.com/office/drawing/2014/main" id="{D54189C4-53F9-83BE-2948-C5FCAE7CEB91}"/>
                </a:ext>
              </a:extLst>
            </p:cNvPr>
            <p:cNvSpPr/>
            <p:nvPr/>
          </p:nvSpPr>
          <p:spPr>
            <a:xfrm rot="-8100023" flipV="1">
              <a:off x="24906340" y="4341603"/>
              <a:ext cx="120354" cy="120361"/>
            </a:xfrm>
            <a:custGeom>
              <a:avLst/>
              <a:gdLst>
                <a:gd name="connsiteX0" fmla="*/ 68204 w 120354"/>
                <a:gd name="connsiteY0" fmla="*/ 1084 h 120361"/>
                <a:gd name="connsiteX1" fmla="*/ 8027 w 120354"/>
                <a:gd name="connsiteY1" fmla="*/ 61265 h 120361"/>
                <a:gd name="connsiteX2" fmla="*/ 68204 w 120354"/>
                <a:gd name="connsiteY2" fmla="*/ 121446 h 120361"/>
                <a:gd name="connsiteX3" fmla="*/ 128381 w 120354"/>
                <a:gd name="connsiteY3" fmla="*/ 61265 h 120361"/>
                <a:gd name="connsiteX4" fmla="*/ 68204 w 120354"/>
                <a:gd name="connsiteY4" fmla="*/ 108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04" y="1084"/>
                  </a:moveTo>
                  <a:cubicBezTo>
                    <a:pt x="34967" y="1084"/>
                    <a:pt x="8027" y="28025"/>
                    <a:pt x="8027" y="61265"/>
                  </a:cubicBezTo>
                  <a:cubicBezTo>
                    <a:pt x="8027" y="94505"/>
                    <a:pt x="34967" y="121446"/>
                    <a:pt x="68204" y="121446"/>
                  </a:cubicBezTo>
                  <a:cubicBezTo>
                    <a:pt x="101442" y="121446"/>
                    <a:pt x="128381" y="94494"/>
                    <a:pt x="128381" y="61265"/>
                  </a:cubicBezTo>
                  <a:cubicBezTo>
                    <a:pt x="128381" y="28025"/>
                    <a:pt x="101442" y="1084"/>
                    <a:pt x="68204" y="1084"/>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7" name="Freeform 706">
              <a:extLst>
                <a:ext uri="{FF2B5EF4-FFF2-40B4-BE49-F238E27FC236}">
                  <a16:creationId xmlns:a16="http://schemas.microsoft.com/office/drawing/2014/main" id="{ED6C1322-63D0-BA07-0236-E64C681FD6AC}"/>
                </a:ext>
              </a:extLst>
            </p:cNvPr>
            <p:cNvSpPr/>
            <p:nvPr/>
          </p:nvSpPr>
          <p:spPr>
            <a:xfrm rot="-8099977" flipV="1">
              <a:off x="25114431" y="4173589"/>
              <a:ext cx="120354" cy="120362"/>
            </a:xfrm>
            <a:custGeom>
              <a:avLst/>
              <a:gdLst>
                <a:gd name="connsiteX0" fmla="*/ 68253 w 120354"/>
                <a:gd name="connsiteY0" fmla="*/ 1013 h 120362"/>
                <a:gd name="connsiteX1" fmla="*/ 8075 w 120354"/>
                <a:gd name="connsiteY1" fmla="*/ 61194 h 120362"/>
                <a:gd name="connsiteX2" fmla="*/ 68253 w 120354"/>
                <a:gd name="connsiteY2" fmla="*/ 121375 h 120362"/>
                <a:gd name="connsiteX3" fmla="*/ 128430 w 120354"/>
                <a:gd name="connsiteY3" fmla="*/ 61194 h 120362"/>
                <a:gd name="connsiteX4" fmla="*/ 68253 w 120354"/>
                <a:gd name="connsiteY4" fmla="*/ 1013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253" y="1013"/>
                  </a:moveTo>
                  <a:cubicBezTo>
                    <a:pt x="35015" y="1013"/>
                    <a:pt x="8075" y="27965"/>
                    <a:pt x="8075" y="61194"/>
                  </a:cubicBezTo>
                  <a:cubicBezTo>
                    <a:pt x="8075" y="94434"/>
                    <a:pt x="35015" y="121375"/>
                    <a:pt x="68253" y="121375"/>
                  </a:cubicBezTo>
                  <a:cubicBezTo>
                    <a:pt x="101490" y="121375"/>
                    <a:pt x="128430" y="94434"/>
                    <a:pt x="128430" y="61194"/>
                  </a:cubicBezTo>
                  <a:cubicBezTo>
                    <a:pt x="128430" y="27965"/>
                    <a:pt x="101490" y="1013"/>
                    <a:pt x="68253" y="1013"/>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8" name="Freeform 707">
              <a:extLst>
                <a:ext uri="{FF2B5EF4-FFF2-40B4-BE49-F238E27FC236}">
                  <a16:creationId xmlns:a16="http://schemas.microsoft.com/office/drawing/2014/main" id="{42CC1F11-5107-7E68-7505-3C69160E2771}"/>
                </a:ext>
              </a:extLst>
            </p:cNvPr>
            <p:cNvSpPr/>
            <p:nvPr/>
          </p:nvSpPr>
          <p:spPr>
            <a:xfrm rot="-8099977" flipV="1">
              <a:off x="24490084" y="4426874"/>
              <a:ext cx="120354" cy="120361"/>
            </a:xfrm>
            <a:custGeom>
              <a:avLst/>
              <a:gdLst>
                <a:gd name="connsiteX0" fmla="*/ 68107 w 120354"/>
                <a:gd name="connsiteY0" fmla="*/ 1121 h 120361"/>
                <a:gd name="connsiteX1" fmla="*/ 7930 w 120354"/>
                <a:gd name="connsiteY1" fmla="*/ 61302 h 120361"/>
                <a:gd name="connsiteX2" fmla="*/ 68107 w 120354"/>
                <a:gd name="connsiteY2" fmla="*/ 121482 h 120361"/>
                <a:gd name="connsiteX3" fmla="*/ 128285 w 120354"/>
                <a:gd name="connsiteY3" fmla="*/ 61302 h 120361"/>
                <a:gd name="connsiteX4" fmla="*/ 68107 w 120354"/>
                <a:gd name="connsiteY4" fmla="*/ 112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07" y="1121"/>
                  </a:moveTo>
                  <a:cubicBezTo>
                    <a:pt x="34870" y="1121"/>
                    <a:pt x="7930" y="28062"/>
                    <a:pt x="7930" y="61302"/>
                  </a:cubicBezTo>
                  <a:cubicBezTo>
                    <a:pt x="7930" y="94541"/>
                    <a:pt x="34870" y="121482"/>
                    <a:pt x="68107" y="121482"/>
                  </a:cubicBezTo>
                  <a:cubicBezTo>
                    <a:pt x="101345" y="121482"/>
                    <a:pt x="128285" y="94541"/>
                    <a:pt x="128285" y="61302"/>
                  </a:cubicBezTo>
                  <a:cubicBezTo>
                    <a:pt x="128285" y="28062"/>
                    <a:pt x="101345" y="1121"/>
                    <a:pt x="68107" y="1121"/>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09" name="Freeform 708">
              <a:extLst>
                <a:ext uri="{FF2B5EF4-FFF2-40B4-BE49-F238E27FC236}">
                  <a16:creationId xmlns:a16="http://schemas.microsoft.com/office/drawing/2014/main" id="{0695D966-00AF-874D-C366-F9C225EF2039}"/>
                </a:ext>
              </a:extLst>
            </p:cNvPr>
            <p:cNvSpPr/>
            <p:nvPr/>
          </p:nvSpPr>
          <p:spPr>
            <a:xfrm rot="-8100000" flipV="1">
              <a:off x="25010503" y="4440671"/>
              <a:ext cx="120354" cy="120361"/>
            </a:xfrm>
            <a:custGeom>
              <a:avLst/>
              <a:gdLst>
                <a:gd name="connsiteX0" fmla="*/ 68228 w 120354"/>
                <a:gd name="connsiteY0" fmla="*/ 1126 h 120361"/>
                <a:gd name="connsiteX1" fmla="*/ 8051 w 120354"/>
                <a:gd name="connsiteY1" fmla="*/ 61307 h 120361"/>
                <a:gd name="connsiteX2" fmla="*/ 68228 w 120354"/>
                <a:gd name="connsiteY2" fmla="*/ 121488 h 120361"/>
                <a:gd name="connsiteX3" fmla="*/ 128406 w 120354"/>
                <a:gd name="connsiteY3" fmla="*/ 61307 h 120361"/>
                <a:gd name="connsiteX4" fmla="*/ 68228 w 120354"/>
                <a:gd name="connsiteY4" fmla="*/ 112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28" y="1126"/>
                  </a:moveTo>
                  <a:cubicBezTo>
                    <a:pt x="34991" y="1126"/>
                    <a:pt x="8051" y="28068"/>
                    <a:pt x="8051" y="61307"/>
                  </a:cubicBezTo>
                  <a:cubicBezTo>
                    <a:pt x="8051" y="94547"/>
                    <a:pt x="34991" y="121488"/>
                    <a:pt x="68228" y="121488"/>
                  </a:cubicBezTo>
                  <a:cubicBezTo>
                    <a:pt x="101466" y="121488"/>
                    <a:pt x="128406" y="94547"/>
                    <a:pt x="128406" y="61307"/>
                  </a:cubicBezTo>
                  <a:cubicBezTo>
                    <a:pt x="128406" y="28068"/>
                    <a:pt x="101466" y="1126"/>
                    <a:pt x="68228" y="1126"/>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0" name="Freeform 709">
              <a:extLst>
                <a:ext uri="{FF2B5EF4-FFF2-40B4-BE49-F238E27FC236}">
                  <a16:creationId xmlns:a16="http://schemas.microsoft.com/office/drawing/2014/main" id="{036C673E-0CBE-8CBF-974F-4AC98D3A0E64}"/>
                </a:ext>
              </a:extLst>
            </p:cNvPr>
            <p:cNvSpPr/>
            <p:nvPr/>
          </p:nvSpPr>
          <p:spPr>
            <a:xfrm rot="-8099977" flipV="1">
              <a:off x="24802430" y="4124705"/>
              <a:ext cx="120354" cy="120361"/>
            </a:xfrm>
            <a:custGeom>
              <a:avLst/>
              <a:gdLst>
                <a:gd name="connsiteX0" fmla="*/ 68180 w 120354"/>
                <a:gd name="connsiteY0" fmla="*/ 993 h 120361"/>
                <a:gd name="connsiteX1" fmla="*/ 8003 w 120354"/>
                <a:gd name="connsiteY1" fmla="*/ 61174 h 120361"/>
                <a:gd name="connsiteX2" fmla="*/ 68180 w 120354"/>
                <a:gd name="connsiteY2" fmla="*/ 121354 h 120361"/>
                <a:gd name="connsiteX3" fmla="*/ 128357 w 120354"/>
                <a:gd name="connsiteY3" fmla="*/ 61174 h 120361"/>
                <a:gd name="connsiteX4" fmla="*/ 68180 w 120354"/>
                <a:gd name="connsiteY4" fmla="*/ 99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993"/>
                  </a:moveTo>
                  <a:cubicBezTo>
                    <a:pt x="34942" y="993"/>
                    <a:pt x="8003" y="27934"/>
                    <a:pt x="8003" y="61174"/>
                  </a:cubicBezTo>
                  <a:cubicBezTo>
                    <a:pt x="8003" y="94413"/>
                    <a:pt x="34942" y="121354"/>
                    <a:pt x="68180" y="121354"/>
                  </a:cubicBezTo>
                  <a:cubicBezTo>
                    <a:pt x="101407" y="121354"/>
                    <a:pt x="128357" y="94413"/>
                    <a:pt x="128357" y="61174"/>
                  </a:cubicBezTo>
                  <a:cubicBezTo>
                    <a:pt x="128357" y="27934"/>
                    <a:pt x="101407" y="993"/>
                    <a:pt x="68180" y="993"/>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1" name="Freeform 710">
              <a:extLst>
                <a:ext uri="{FF2B5EF4-FFF2-40B4-BE49-F238E27FC236}">
                  <a16:creationId xmlns:a16="http://schemas.microsoft.com/office/drawing/2014/main" id="{5C0836EE-33CD-B3B9-3A5C-D546B0362E69}"/>
                </a:ext>
              </a:extLst>
            </p:cNvPr>
            <p:cNvSpPr/>
            <p:nvPr/>
          </p:nvSpPr>
          <p:spPr>
            <a:xfrm rot="-8100023" flipV="1">
              <a:off x="24698161" y="3206947"/>
              <a:ext cx="120354" cy="120362"/>
            </a:xfrm>
            <a:custGeom>
              <a:avLst/>
              <a:gdLst>
                <a:gd name="connsiteX0" fmla="*/ 68156 w 120354"/>
                <a:gd name="connsiteY0" fmla="*/ 604 h 120362"/>
                <a:gd name="connsiteX1" fmla="*/ 7979 w 120354"/>
                <a:gd name="connsiteY1" fmla="*/ 60785 h 120362"/>
                <a:gd name="connsiteX2" fmla="*/ 68156 w 120354"/>
                <a:gd name="connsiteY2" fmla="*/ 120966 h 120362"/>
                <a:gd name="connsiteX3" fmla="*/ 128333 w 120354"/>
                <a:gd name="connsiteY3" fmla="*/ 60785 h 120362"/>
                <a:gd name="connsiteX4" fmla="*/ 68156 w 120354"/>
                <a:gd name="connsiteY4" fmla="*/ 604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156" y="604"/>
                  </a:moveTo>
                  <a:cubicBezTo>
                    <a:pt x="34918" y="604"/>
                    <a:pt x="7979" y="27545"/>
                    <a:pt x="7979" y="60785"/>
                  </a:cubicBezTo>
                  <a:cubicBezTo>
                    <a:pt x="7979" y="94025"/>
                    <a:pt x="34918" y="120966"/>
                    <a:pt x="68156" y="120966"/>
                  </a:cubicBezTo>
                  <a:cubicBezTo>
                    <a:pt x="101383" y="120966"/>
                    <a:pt x="128333" y="94014"/>
                    <a:pt x="128333" y="60785"/>
                  </a:cubicBezTo>
                  <a:cubicBezTo>
                    <a:pt x="128333" y="27545"/>
                    <a:pt x="101383" y="604"/>
                    <a:pt x="68156" y="604"/>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2" name="Freeform 711">
              <a:extLst>
                <a:ext uri="{FF2B5EF4-FFF2-40B4-BE49-F238E27FC236}">
                  <a16:creationId xmlns:a16="http://schemas.microsoft.com/office/drawing/2014/main" id="{BC0151F4-CD6B-0C10-2364-F2CBA8029DE6}"/>
                </a:ext>
              </a:extLst>
            </p:cNvPr>
            <p:cNvSpPr/>
            <p:nvPr/>
          </p:nvSpPr>
          <p:spPr>
            <a:xfrm rot="-8099977" flipV="1">
              <a:off x="25114475" y="4365439"/>
              <a:ext cx="120354" cy="120361"/>
            </a:xfrm>
            <a:custGeom>
              <a:avLst/>
              <a:gdLst>
                <a:gd name="connsiteX0" fmla="*/ 68253 w 120354"/>
                <a:gd name="connsiteY0" fmla="*/ 1095 h 120361"/>
                <a:gd name="connsiteX1" fmla="*/ 8075 w 120354"/>
                <a:gd name="connsiteY1" fmla="*/ 61275 h 120361"/>
                <a:gd name="connsiteX2" fmla="*/ 68253 w 120354"/>
                <a:gd name="connsiteY2" fmla="*/ 121456 h 120361"/>
                <a:gd name="connsiteX3" fmla="*/ 128430 w 120354"/>
                <a:gd name="connsiteY3" fmla="*/ 61275 h 120361"/>
                <a:gd name="connsiteX4" fmla="*/ 68253 w 120354"/>
                <a:gd name="connsiteY4" fmla="*/ 109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53" y="1095"/>
                  </a:moveTo>
                  <a:cubicBezTo>
                    <a:pt x="35015" y="1095"/>
                    <a:pt x="8075" y="28036"/>
                    <a:pt x="8075" y="61275"/>
                  </a:cubicBezTo>
                  <a:cubicBezTo>
                    <a:pt x="8075" y="94515"/>
                    <a:pt x="35015" y="121456"/>
                    <a:pt x="68253" y="121456"/>
                  </a:cubicBezTo>
                  <a:cubicBezTo>
                    <a:pt x="101490" y="121456"/>
                    <a:pt x="128430" y="94515"/>
                    <a:pt x="128430" y="61275"/>
                  </a:cubicBezTo>
                  <a:cubicBezTo>
                    <a:pt x="128430" y="28036"/>
                    <a:pt x="101490" y="1095"/>
                    <a:pt x="68253" y="1095"/>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3" name="Freeform 712">
              <a:extLst>
                <a:ext uri="{FF2B5EF4-FFF2-40B4-BE49-F238E27FC236}">
                  <a16:creationId xmlns:a16="http://schemas.microsoft.com/office/drawing/2014/main" id="{49A6EE72-86AD-A162-5C7C-227C5CE0A1A5}"/>
                </a:ext>
              </a:extLst>
            </p:cNvPr>
            <p:cNvSpPr/>
            <p:nvPr/>
          </p:nvSpPr>
          <p:spPr>
            <a:xfrm rot="-8099977" flipV="1">
              <a:off x="24594242" y="4584843"/>
              <a:ext cx="120354" cy="120361"/>
            </a:xfrm>
            <a:custGeom>
              <a:avLst/>
              <a:gdLst>
                <a:gd name="connsiteX0" fmla="*/ 68132 w 120354"/>
                <a:gd name="connsiteY0" fmla="*/ 1188 h 120361"/>
                <a:gd name="connsiteX1" fmla="*/ 7955 w 120354"/>
                <a:gd name="connsiteY1" fmla="*/ 61369 h 120361"/>
                <a:gd name="connsiteX2" fmla="*/ 68132 w 120354"/>
                <a:gd name="connsiteY2" fmla="*/ 121549 h 120361"/>
                <a:gd name="connsiteX3" fmla="*/ 128309 w 120354"/>
                <a:gd name="connsiteY3" fmla="*/ 61369 h 120361"/>
                <a:gd name="connsiteX4" fmla="*/ 68132 w 120354"/>
                <a:gd name="connsiteY4" fmla="*/ 118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32" y="1188"/>
                  </a:moveTo>
                  <a:cubicBezTo>
                    <a:pt x="34905" y="1188"/>
                    <a:pt x="7955" y="28129"/>
                    <a:pt x="7955" y="61369"/>
                  </a:cubicBezTo>
                  <a:cubicBezTo>
                    <a:pt x="7955" y="94608"/>
                    <a:pt x="34905" y="121549"/>
                    <a:pt x="68132" y="121549"/>
                  </a:cubicBezTo>
                  <a:cubicBezTo>
                    <a:pt x="101369" y="121549"/>
                    <a:pt x="128309" y="94608"/>
                    <a:pt x="128309" y="61369"/>
                  </a:cubicBezTo>
                  <a:cubicBezTo>
                    <a:pt x="128309" y="28129"/>
                    <a:pt x="101369" y="1188"/>
                    <a:pt x="68132" y="1188"/>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4" name="Freeform 713">
              <a:extLst>
                <a:ext uri="{FF2B5EF4-FFF2-40B4-BE49-F238E27FC236}">
                  <a16:creationId xmlns:a16="http://schemas.microsoft.com/office/drawing/2014/main" id="{C77C87DD-7CAD-E96F-147E-25EE6519154C}"/>
                </a:ext>
              </a:extLst>
            </p:cNvPr>
            <p:cNvSpPr/>
            <p:nvPr/>
          </p:nvSpPr>
          <p:spPr>
            <a:xfrm rot="-8099977" flipV="1">
              <a:off x="24802360" y="3887732"/>
              <a:ext cx="120354" cy="120361"/>
            </a:xfrm>
            <a:custGeom>
              <a:avLst/>
              <a:gdLst>
                <a:gd name="connsiteX0" fmla="*/ 68180 w 120354"/>
                <a:gd name="connsiteY0" fmla="*/ 892 h 120361"/>
                <a:gd name="connsiteX1" fmla="*/ 8003 w 120354"/>
                <a:gd name="connsiteY1" fmla="*/ 61073 h 120361"/>
                <a:gd name="connsiteX2" fmla="*/ 68180 w 120354"/>
                <a:gd name="connsiteY2" fmla="*/ 121254 h 120361"/>
                <a:gd name="connsiteX3" fmla="*/ 128357 w 120354"/>
                <a:gd name="connsiteY3" fmla="*/ 61073 h 120361"/>
                <a:gd name="connsiteX4" fmla="*/ 68180 w 120354"/>
                <a:gd name="connsiteY4" fmla="*/ 89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892"/>
                  </a:moveTo>
                  <a:cubicBezTo>
                    <a:pt x="34942" y="892"/>
                    <a:pt x="8003" y="27844"/>
                    <a:pt x="8003" y="61073"/>
                  </a:cubicBezTo>
                  <a:cubicBezTo>
                    <a:pt x="8003" y="94313"/>
                    <a:pt x="34942" y="121254"/>
                    <a:pt x="68180" y="121254"/>
                  </a:cubicBezTo>
                  <a:cubicBezTo>
                    <a:pt x="101407" y="121254"/>
                    <a:pt x="128357" y="94313"/>
                    <a:pt x="128357" y="61073"/>
                  </a:cubicBezTo>
                  <a:cubicBezTo>
                    <a:pt x="128357" y="27844"/>
                    <a:pt x="101407" y="892"/>
                    <a:pt x="68180" y="892"/>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5" name="Freeform 714">
              <a:extLst>
                <a:ext uri="{FF2B5EF4-FFF2-40B4-BE49-F238E27FC236}">
                  <a16:creationId xmlns:a16="http://schemas.microsoft.com/office/drawing/2014/main" id="{CA09E9E5-0B19-0464-F1A3-EA8DDF76D02D}"/>
                </a:ext>
              </a:extLst>
            </p:cNvPr>
            <p:cNvSpPr/>
            <p:nvPr/>
          </p:nvSpPr>
          <p:spPr>
            <a:xfrm rot="-8099977" flipV="1">
              <a:off x="24802224" y="4377974"/>
              <a:ext cx="120354" cy="120361"/>
            </a:xfrm>
            <a:custGeom>
              <a:avLst/>
              <a:gdLst>
                <a:gd name="connsiteX0" fmla="*/ 68180 w 120354"/>
                <a:gd name="connsiteY0" fmla="*/ 1100 h 120361"/>
                <a:gd name="connsiteX1" fmla="*/ 8003 w 120354"/>
                <a:gd name="connsiteY1" fmla="*/ 61270 h 120361"/>
                <a:gd name="connsiteX2" fmla="*/ 68180 w 120354"/>
                <a:gd name="connsiteY2" fmla="*/ 121462 h 120361"/>
                <a:gd name="connsiteX3" fmla="*/ 128357 w 120354"/>
                <a:gd name="connsiteY3" fmla="*/ 61281 h 120361"/>
                <a:gd name="connsiteX4" fmla="*/ 68180 w 120354"/>
                <a:gd name="connsiteY4" fmla="*/ 110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80" y="1100"/>
                  </a:moveTo>
                  <a:cubicBezTo>
                    <a:pt x="34942" y="1100"/>
                    <a:pt x="8003" y="28041"/>
                    <a:pt x="8003" y="61270"/>
                  </a:cubicBezTo>
                  <a:cubicBezTo>
                    <a:pt x="8003" y="94510"/>
                    <a:pt x="34942" y="121462"/>
                    <a:pt x="68180" y="121462"/>
                  </a:cubicBezTo>
                  <a:cubicBezTo>
                    <a:pt x="101407" y="121462"/>
                    <a:pt x="128357" y="94510"/>
                    <a:pt x="128357" y="61281"/>
                  </a:cubicBezTo>
                  <a:cubicBezTo>
                    <a:pt x="128357" y="28041"/>
                    <a:pt x="101407" y="1100"/>
                    <a:pt x="68180" y="1100"/>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6" name="Freeform 715">
              <a:extLst>
                <a:ext uri="{FF2B5EF4-FFF2-40B4-BE49-F238E27FC236}">
                  <a16:creationId xmlns:a16="http://schemas.microsoft.com/office/drawing/2014/main" id="{8DC519AD-FD24-17C7-5A4A-3320E3E5B7BC}"/>
                </a:ext>
              </a:extLst>
            </p:cNvPr>
            <p:cNvSpPr/>
            <p:nvPr/>
          </p:nvSpPr>
          <p:spPr>
            <a:xfrm rot="-8100023" flipV="1">
              <a:off x="25010371" y="4725259"/>
              <a:ext cx="120354" cy="120361"/>
            </a:xfrm>
            <a:custGeom>
              <a:avLst/>
              <a:gdLst>
                <a:gd name="connsiteX0" fmla="*/ 68228 w 120354"/>
                <a:gd name="connsiteY0" fmla="*/ 1247 h 120361"/>
                <a:gd name="connsiteX1" fmla="*/ 8051 w 120354"/>
                <a:gd name="connsiteY1" fmla="*/ 61428 h 120361"/>
                <a:gd name="connsiteX2" fmla="*/ 68228 w 120354"/>
                <a:gd name="connsiteY2" fmla="*/ 121609 h 120361"/>
                <a:gd name="connsiteX3" fmla="*/ 128406 w 120354"/>
                <a:gd name="connsiteY3" fmla="*/ 61428 h 120361"/>
                <a:gd name="connsiteX4" fmla="*/ 68228 w 120354"/>
                <a:gd name="connsiteY4" fmla="*/ 124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28" y="1247"/>
                  </a:moveTo>
                  <a:cubicBezTo>
                    <a:pt x="34991" y="1247"/>
                    <a:pt x="8051" y="28188"/>
                    <a:pt x="8051" y="61428"/>
                  </a:cubicBezTo>
                  <a:cubicBezTo>
                    <a:pt x="8051" y="94667"/>
                    <a:pt x="34991" y="121609"/>
                    <a:pt x="68228" y="121609"/>
                  </a:cubicBezTo>
                  <a:cubicBezTo>
                    <a:pt x="101466" y="121609"/>
                    <a:pt x="128406" y="94657"/>
                    <a:pt x="128406" y="61428"/>
                  </a:cubicBezTo>
                  <a:cubicBezTo>
                    <a:pt x="128406" y="28188"/>
                    <a:pt x="101466" y="1247"/>
                    <a:pt x="68228" y="1247"/>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7" name="Freeform 716">
              <a:extLst>
                <a:ext uri="{FF2B5EF4-FFF2-40B4-BE49-F238E27FC236}">
                  <a16:creationId xmlns:a16="http://schemas.microsoft.com/office/drawing/2014/main" id="{20FCFE11-311A-9391-D480-C8EC2A4D7B23}"/>
                </a:ext>
              </a:extLst>
            </p:cNvPr>
            <p:cNvSpPr/>
            <p:nvPr/>
          </p:nvSpPr>
          <p:spPr>
            <a:xfrm rot="-8100023" flipV="1">
              <a:off x="24906335" y="4688904"/>
              <a:ext cx="120354" cy="120361"/>
            </a:xfrm>
            <a:custGeom>
              <a:avLst/>
              <a:gdLst>
                <a:gd name="connsiteX0" fmla="*/ 68204 w 120354"/>
                <a:gd name="connsiteY0" fmla="*/ 1232 h 120361"/>
                <a:gd name="connsiteX1" fmla="*/ 8027 w 120354"/>
                <a:gd name="connsiteY1" fmla="*/ 61412 h 120361"/>
                <a:gd name="connsiteX2" fmla="*/ 68204 w 120354"/>
                <a:gd name="connsiteY2" fmla="*/ 121593 h 120361"/>
                <a:gd name="connsiteX3" fmla="*/ 128381 w 120354"/>
                <a:gd name="connsiteY3" fmla="*/ 61412 h 120361"/>
                <a:gd name="connsiteX4" fmla="*/ 68204 w 120354"/>
                <a:gd name="connsiteY4" fmla="*/ 123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04" y="1232"/>
                  </a:moveTo>
                  <a:cubicBezTo>
                    <a:pt x="34967" y="1232"/>
                    <a:pt x="8027" y="28173"/>
                    <a:pt x="8027" y="61412"/>
                  </a:cubicBezTo>
                  <a:cubicBezTo>
                    <a:pt x="8027" y="94652"/>
                    <a:pt x="34967" y="121593"/>
                    <a:pt x="68204" y="121593"/>
                  </a:cubicBezTo>
                  <a:cubicBezTo>
                    <a:pt x="101442" y="121593"/>
                    <a:pt x="128381" y="94642"/>
                    <a:pt x="128381" y="61412"/>
                  </a:cubicBezTo>
                  <a:cubicBezTo>
                    <a:pt x="128381" y="28173"/>
                    <a:pt x="101442" y="1232"/>
                    <a:pt x="68204" y="1232"/>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8" name="Freeform 717">
              <a:extLst>
                <a:ext uri="{FF2B5EF4-FFF2-40B4-BE49-F238E27FC236}">
                  <a16:creationId xmlns:a16="http://schemas.microsoft.com/office/drawing/2014/main" id="{A57CF143-EEC5-4119-84DD-AA1818BD0D56}"/>
                </a:ext>
              </a:extLst>
            </p:cNvPr>
            <p:cNvSpPr/>
            <p:nvPr/>
          </p:nvSpPr>
          <p:spPr>
            <a:xfrm rot="-8100000" flipV="1">
              <a:off x="24906492" y="3672101"/>
              <a:ext cx="120354" cy="120361"/>
            </a:xfrm>
            <a:custGeom>
              <a:avLst/>
              <a:gdLst>
                <a:gd name="connsiteX0" fmla="*/ 68204 w 120354"/>
                <a:gd name="connsiteY0" fmla="*/ 801 h 120361"/>
                <a:gd name="connsiteX1" fmla="*/ 8027 w 120354"/>
                <a:gd name="connsiteY1" fmla="*/ 60982 h 120361"/>
                <a:gd name="connsiteX2" fmla="*/ 68204 w 120354"/>
                <a:gd name="connsiteY2" fmla="*/ 121163 h 120361"/>
                <a:gd name="connsiteX3" fmla="*/ 128381 w 120354"/>
                <a:gd name="connsiteY3" fmla="*/ 60982 h 120361"/>
                <a:gd name="connsiteX4" fmla="*/ 68204 w 120354"/>
                <a:gd name="connsiteY4" fmla="*/ 80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204" y="801"/>
                  </a:moveTo>
                  <a:cubicBezTo>
                    <a:pt x="34967" y="801"/>
                    <a:pt x="8027" y="27742"/>
                    <a:pt x="8027" y="60982"/>
                  </a:cubicBezTo>
                  <a:cubicBezTo>
                    <a:pt x="8027" y="94211"/>
                    <a:pt x="34967" y="121163"/>
                    <a:pt x="68204" y="121163"/>
                  </a:cubicBezTo>
                  <a:cubicBezTo>
                    <a:pt x="101442" y="121163"/>
                    <a:pt x="128381" y="94211"/>
                    <a:pt x="128381" y="60982"/>
                  </a:cubicBezTo>
                  <a:cubicBezTo>
                    <a:pt x="128381" y="27742"/>
                    <a:pt x="101442" y="801"/>
                    <a:pt x="68204" y="801"/>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19" name="Freeform 718">
              <a:extLst>
                <a:ext uri="{FF2B5EF4-FFF2-40B4-BE49-F238E27FC236}">
                  <a16:creationId xmlns:a16="http://schemas.microsoft.com/office/drawing/2014/main" id="{671B07D0-81F6-4C7F-F4BC-0002FDE7829B}"/>
                </a:ext>
              </a:extLst>
            </p:cNvPr>
            <p:cNvSpPr/>
            <p:nvPr/>
          </p:nvSpPr>
          <p:spPr>
            <a:xfrm rot="-8100000" flipV="1">
              <a:off x="24594288" y="4119689"/>
              <a:ext cx="120354" cy="120361"/>
            </a:xfrm>
            <a:custGeom>
              <a:avLst/>
              <a:gdLst>
                <a:gd name="connsiteX0" fmla="*/ 68132 w 120354"/>
                <a:gd name="connsiteY0" fmla="*/ 990 h 120361"/>
                <a:gd name="connsiteX1" fmla="*/ 7955 w 120354"/>
                <a:gd name="connsiteY1" fmla="*/ 61171 h 120361"/>
                <a:gd name="connsiteX2" fmla="*/ 68132 w 120354"/>
                <a:gd name="connsiteY2" fmla="*/ 121352 h 120361"/>
                <a:gd name="connsiteX3" fmla="*/ 128309 w 120354"/>
                <a:gd name="connsiteY3" fmla="*/ 61171 h 120361"/>
                <a:gd name="connsiteX4" fmla="*/ 68132 w 120354"/>
                <a:gd name="connsiteY4" fmla="*/ 99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132" y="990"/>
                  </a:moveTo>
                  <a:cubicBezTo>
                    <a:pt x="34905" y="990"/>
                    <a:pt x="7955" y="27932"/>
                    <a:pt x="7955" y="61171"/>
                  </a:cubicBezTo>
                  <a:cubicBezTo>
                    <a:pt x="7955" y="94411"/>
                    <a:pt x="34905" y="121352"/>
                    <a:pt x="68132" y="121352"/>
                  </a:cubicBezTo>
                  <a:cubicBezTo>
                    <a:pt x="101369" y="121352"/>
                    <a:pt x="128309" y="94411"/>
                    <a:pt x="128309" y="61171"/>
                  </a:cubicBezTo>
                  <a:cubicBezTo>
                    <a:pt x="128309" y="27932"/>
                    <a:pt x="101369" y="990"/>
                    <a:pt x="68132" y="990"/>
                  </a:cubicBezTo>
                </a:path>
              </a:pathLst>
            </a:custGeom>
            <a:solidFill>
              <a:srgbClr val="8691B3"/>
            </a:solidFill>
            <a:ln w="18308" cap="flat">
              <a:solidFill>
                <a:srgbClr val="000000"/>
              </a:solidFill>
              <a:prstDash val="solid"/>
              <a:miter/>
            </a:ln>
          </p:spPr>
          <p:txBody>
            <a:bodyPr rtlCol="0" anchor="ctr"/>
            <a:lstStyle/>
            <a:p>
              <a:endParaRPr lang="en-CH" sz="4000"/>
            </a:p>
          </p:txBody>
        </p:sp>
        <p:sp>
          <p:nvSpPr>
            <p:cNvPr id="720" name="Freeform 719">
              <a:extLst>
                <a:ext uri="{FF2B5EF4-FFF2-40B4-BE49-F238E27FC236}">
                  <a16:creationId xmlns:a16="http://schemas.microsoft.com/office/drawing/2014/main" id="{548D879E-85EF-7FE3-ED19-B4275FE0494C}"/>
                </a:ext>
              </a:extLst>
            </p:cNvPr>
            <p:cNvSpPr/>
            <p:nvPr/>
          </p:nvSpPr>
          <p:spPr>
            <a:xfrm flipV="1">
              <a:off x="25607302" y="4594877"/>
              <a:ext cx="744692" cy="3047"/>
            </a:xfrm>
            <a:custGeom>
              <a:avLst/>
              <a:gdLst>
                <a:gd name="connsiteX0" fmla="*/ 8488 w 744692"/>
                <a:gd name="connsiteY0" fmla="*/ 1302 h 3047"/>
                <a:gd name="connsiteX1" fmla="*/ 753180 w 744692"/>
                <a:gd name="connsiteY1" fmla="*/ 1302 h 3047"/>
              </a:gdLst>
              <a:ahLst/>
              <a:cxnLst>
                <a:cxn ang="0">
                  <a:pos x="connsiteX0" y="connsiteY0"/>
                </a:cxn>
                <a:cxn ang="0">
                  <a:pos x="connsiteX1" y="connsiteY1"/>
                </a:cxn>
              </a:cxnLst>
              <a:rect l="l" t="t" r="r" b="b"/>
              <a:pathLst>
                <a:path w="744692" h="3047">
                  <a:moveTo>
                    <a:pt x="8488" y="1302"/>
                  </a:moveTo>
                  <a:lnTo>
                    <a:pt x="753180" y="1302"/>
                  </a:lnTo>
                </a:path>
              </a:pathLst>
            </a:custGeom>
            <a:noFill/>
            <a:ln w="18282" cap="flat">
              <a:solidFill>
                <a:srgbClr val="000000"/>
              </a:solidFill>
              <a:prstDash val="solid"/>
              <a:miter/>
            </a:ln>
          </p:spPr>
          <p:txBody>
            <a:bodyPr rtlCol="0" anchor="ctr"/>
            <a:lstStyle/>
            <a:p>
              <a:endParaRPr lang="en-CH" sz="4000"/>
            </a:p>
          </p:txBody>
        </p:sp>
        <p:sp>
          <p:nvSpPr>
            <p:cNvPr id="721" name="Freeform 720">
              <a:extLst>
                <a:ext uri="{FF2B5EF4-FFF2-40B4-BE49-F238E27FC236}">
                  <a16:creationId xmlns:a16="http://schemas.microsoft.com/office/drawing/2014/main" id="{867D34A1-91D6-2EFD-501E-F7962F2E9DE5}"/>
                </a:ext>
              </a:extLst>
            </p:cNvPr>
            <p:cNvSpPr/>
            <p:nvPr/>
          </p:nvSpPr>
          <p:spPr>
            <a:xfrm flipV="1">
              <a:off x="25794102" y="4168577"/>
              <a:ext cx="371092" cy="694587"/>
            </a:xfrm>
            <a:custGeom>
              <a:avLst/>
              <a:gdLst>
                <a:gd name="connsiteX0" fmla="*/ 8488 w 371092"/>
                <a:gd name="connsiteY0" fmla="*/ 695871 h 694587"/>
                <a:gd name="connsiteX1" fmla="*/ 379580 w 371092"/>
                <a:gd name="connsiteY1" fmla="*/ 695871 h 694587"/>
                <a:gd name="connsiteX2" fmla="*/ 194034 w 371092"/>
                <a:gd name="connsiteY2" fmla="*/ 695871 h 694587"/>
                <a:gd name="connsiteX3" fmla="*/ 194034 w 371092"/>
                <a:gd name="connsiteY3" fmla="*/ 1283 h 694587"/>
                <a:gd name="connsiteX4" fmla="*/ 8488 w 371092"/>
                <a:gd name="connsiteY4" fmla="*/ 1283 h 694587"/>
                <a:gd name="connsiteX5" fmla="*/ 379580 w 371092"/>
                <a:gd name="connsiteY5" fmla="*/ 1283 h 69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092" h="694587">
                  <a:moveTo>
                    <a:pt x="8488" y="695871"/>
                  </a:moveTo>
                  <a:lnTo>
                    <a:pt x="379580" y="695871"/>
                  </a:lnTo>
                  <a:moveTo>
                    <a:pt x="194034" y="695871"/>
                  </a:moveTo>
                  <a:lnTo>
                    <a:pt x="194034" y="1283"/>
                  </a:lnTo>
                  <a:moveTo>
                    <a:pt x="8488" y="1283"/>
                  </a:moveTo>
                  <a:lnTo>
                    <a:pt x="379580" y="1283"/>
                  </a:lnTo>
                </a:path>
              </a:pathLst>
            </a:custGeom>
            <a:noFill/>
            <a:ln w="18282" cap="rnd">
              <a:solidFill>
                <a:srgbClr val="000000"/>
              </a:solidFill>
              <a:prstDash val="solid"/>
              <a:miter/>
            </a:ln>
          </p:spPr>
          <p:txBody>
            <a:bodyPr rtlCol="0" anchor="ctr"/>
            <a:lstStyle/>
            <a:p>
              <a:endParaRPr lang="en-CH" sz="4000"/>
            </a:p>
          </p:txBody>
        </p:sp>
        <p:sp>
          <p:nvSpPr>
            <p:cNvPr id="722" name="Freeform 721">
              <a:extLst>
                <a:ext uri="{FF2B5EF4-FFF2-40B4-BE49-F238E27FC236}">
                  <a16:creationId xmlns:a16="http://schemas.microsoft.com/office/drawing/2014/main" id="{A6425FD9-1615-5434-5C63-833FBCC58394}"/>
                </a:ext>
              </a:extLst>
            </p:cNvPr>
            <p:cNvSpPr/>
            <p:nvPr/>
          </p:nvSpPr>
          <p:spPr>
            <a:xfrm rot="-8100000" flipV="1">
              <a:off x="25919307" y="4448184"/>
              <a:ext cx="120354" cy="120361"/>
            </a:xfrm>
            <a:custGeom>
              <a:avLst/>
              <a:gdLst>
                <a:gd name="connsiteX0" fmla="*/ 68440 w 120354"/>
                <a:gd name="connsiteY0" fmla="*/ 1130 h 120361"/>
                <a:gd name="connsiteX1" fmla="*/ 8263 w 120354"/>
                <a:gd name="connsiteY1" fmla="*/ 61310 h 120361"/>
                <a:gd name="connsiteX2" fmla="*/ 68440 w 120354"/>
                <a:gd name="connsiteY2" fmla="*/ 121491 h 120361"/>
                <a:gd name="connsiteX3" fmla="*/ 128617 w 120354"/>
                <a:gd name="connsiteY3" fmla="*/ 61310 h 120361"/>
                <a:gd name="connsiteX4" fmla="*/ 68440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40" y="1130"/>
                  </a:moveTo>
                  <a:cubicBezTo>
                    <a:pt x="35202" y="1130"/>
                    <a:pt x="8263" y="28071"/>
                    <a:pt x="8263" y="61310"/>
                  </a:cubicBezTo>
                  <a:cubicBezTo>
                    <a:pt x="8263" y="94550"/>
                    <a:pt x="35202" y="121491"/>
                    <a:pt x="68440" y="121491"/>
                  </a:cubicBezTo>
                  <a:cubicBezTo>
                    <a:pt x="101677" y="121491"/>
                    <a:pt x="128617" y="94550"/>
                    <a:pt x="128617" y="61310"/>
                  </a:cubicBezTo>
                  <a:cubicBezTo>
                    <a:pt x="128617" y="28071"/>
                    <a:pt x="101677" y="1130"/>
                    <a:pt x="68440" y="113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23" name="Freeform 722">
              <a:extLst>
                <a:ext uri="{FF2B5EF4-FFF2-40B4-BE49-F238E27FC236}">
                  <a16:creationId xmlns:a16="http://schemas.microsoft.com/office/drawing/2014/main" id="{5556B0E2-7B2B-FBF0-F3E1-E40B9FC157C8}"/>
                </a:ext>
              </a:extLst>
            </p:cNvPr>
            <p:cNvSpPr/>
            <p:nvPr/>
          </p:nvSpPr>
          <p:spPr>
            <a:xfrm rot="-8099977" flipV="1">
              <a:off x="25856748" y="4645022"/>
              <a:ext cx="120343" cy="120361"/>
            </a:xfrm>
            <a:custGeom>
              <a:avLst/>
              <a:gdLst>
                <a:gd name="connsiteX0" fmla="*/ 68415 w 120343"/>
                <a:gd name="connsiteY0" fmla="*/ 1213 h 120361"/>
                <a:gd name="connsiteX1" fmla="*/ 8248 w 120343"/>
                <a:gd name="connsiteY1" fmla="*/ 61394 h 120361"/>
                <a:gd name="connsiteX2" fmla="*/ 68415 w 120343"/>
                <a:gd name="connsiteY2" fmla="*/ 121575 h 120361"/>
                <a:gd name="connsiteX3" fmla="*/ 128592 w 120343"/>
                <a:gd name="connsiteY3" fmla="*/ 61394 h 120361"/>
                <a:gd name="connsiteX4" fmla="*/ 68415 w 120343"/>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43" h="120361">
                  <a:moveTo>
                    <a:pt x="68415" y="1213"/>
                  </a:moveTo>
                  <a:cubicBezTo>
                    <a:pt x="35188" y="1213"/>
                    <a:pt x="8248" y="28154"/>
                    <a:pt x="8248" y="61394"/>
                  </a:cubicBezTo>
                  <a:cubicBezTo>
                    <a:pt x="8238" y="94633"/>
                    <a:pt x="35188" y="121575"/>
                    <a:pt x="68415" y="121575"/>
                  </a:cubicBezTo>
                  <a:cubicBezTo>
                    <a:pt x="101652" y="121575"/>
                    <a:pt x="128592" y="94633"/>
                    <a:pt x="128592" y="61394"/>
                  </a:cubicBezTo>
                  <a:cubicBezTo>
                    <a:pt x="128603" y="28154"/>
                    <a:pt x="101652" y="1213"/>
                    <a:pt x="68415" y="121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24" name="Freeform 723">
              <a:extLst>
                <a:ext uri="{FF2B5EF4-FFF2-40B4-BE49-F238E27FC236}">
                  <a16:creationId xmlns:a16="http://schemas.microsoft.com/office/drawing/2014/main" id="{38EF7BAC-431E-8C39-0164-7842BA8A94DD}"/>
                </a:ext>
              </a:extLst>
            </p:cNvPr>
            <p:cNvSpPr/>
            <p:nvPr/>
          </p:nvSpPr>
          <p:spPr>
            <a:xfrm rot="-8099977" flipV="1">
              <a:off x="25794068" y="4802984"/>
              <a:ext cx="120354" cy="120361"/>
            </a:xfrm>
            <a:custGeom>
              <a:avLst/>
              <a:gdLst>
                <a:gd name="connsiteX0" fmla="*/ 68411 w 120354"/>
                <a:gd name="connsiteY0" fmla="*/ 1280 h 120361"/>
                <a:gd name="connsiteX1" fmla="*/ 8234 w 120354"/>
                <a:gd name="connsiteY1" fmla="*/ 61461 h 120361"/>
                <a:gd name="connsiteX2" fmla="*/ 68411 w 120354"/>
                <a:gd name="connsiteY2" fmla="*/ 121642 h 120361"/>
                <a:gd name="connsiteX3" fmla="*/ 128588 w 120354"/>
                <a:gd name="connsiteY3" fmla="*/ 61461 h 120361"/>
                <a:gd name="connsiteX4" fmla="*/ 68411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11" y="1280"/>
                  </a:moveTo>
                  <a:cubicBezTo>
                    <a:pt x="35173" y="1280"/>
                    <a:pt x="8234" y="28221"/>
                    <a:pt x="8234" y="61461"/>
                  </a:cubicBezTo>
                  <a:cubicBezTo>
                    <a:pt x="8234" y="94700"/>
                    <a:pt x="35173" y="121642"/>
                    <a:pt x="68411" y="121642"/>
                  </a:cubicBezTo>
                  <a:cubicBezTo>
                    <a:pt x="101648" y="121642"/>
                    <a:pt x="128588" y="94700"/>
                    <a:pt x="128588" y="61461"/>
                  </a:cubicBezTo>
                  <a:cubicBezTo>
                    <a:pt x="128588" y="28221"/>
                    <a:pt x="101648" y="1280"/>
                    <a:pt x="68411" y="128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25" name="Freeform 724">
              <a:extLst>
                <a:ext uri="{FF2B5EF4-FFF2-40B4-BE49-F238E27FC236}">
                  <a16:creationId xmlns:a16="http://schemas.microsoft.com/office/drawing/2014/main" id="{68BF89ED-6FB7-DAA3-C02C-793E36869D7F}"/>
                </a:ext>
              </a:extLst>
            </p:cNvPr>
            <p:cNvSpPr/>
            <p:nvPr/>
          </p:nvSpPr>
          <p:spPr>
            <a:xfrm rot="-8100000" flipV="1">
              <a:off x="25949433" y="5071307"/>
              <a:ext cx="120354" cy="120361"/>
            </a:xfrm>
            <a:custGeom>
              <a:avLst/>
              <a:gdLst>
                <a:gd name="connsiteX0" fmla="*/ 68447 w 120354"/>
                <a:gd name="connsiteY0" fmla="*/ 1394 h 120361"/>
                <a:gd name="connsiteX1" fmla="*/ 8270 w 120354"/>
                <a:gd name="connsiteY1" fmla="*/ 61575 h 120361"/>
                <a:gd name="connsiteX2" fmla="*/ 68447 w 120354"/>
                <a:gd name="connsiteY2" fmla="*/ 121755 h 120361"/>
                <a:gd name="connsiteX3" fmla="*/ 128624 w 120354"/>
                <a:gd name="connsiteY3" fmla="*/ 61575 h 120361"/>
                <a:gd name="connsiteX4" fmla="*/ 68447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47" y="1394"/>
                  </a:moveTo>
                  <a:cubicBezTo>
                    <a:pt x="35209" y="1394"/>
                    <a:pt x="8270" y="28335"/>
                    <a:pt x="8270" y="61575"/>
                  </a:cubicBezTo>
                  <a:cubicBezTo>
                    <a:pt x="8270" y="94804"/>
                    <a:pt x="35209" y="121755"/>
                    <a:pt x="68447" y="121755"/>
                  </a:cubicBezTo>
                  <a:cubicBezTo>
                    <a:pt x="101685" y="121755"/>
                    <a:pt x="128624" y="94804"/>
                    <a:pt x="128624" y="61575"/>
                  </a:cubicBezTo>
                  <a:cubicBezTo>
                    <a:pt x="128624" y="28335"/>
                    <a:pt x="101685" y="1394"/>
                    <a:pt x="68447" y="1394"/>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26" name="Freeform 725">
              <a:extLst>
                <a:ext uri="{FF2B5EF4-FFF2-40B4-BE49-F238E27FC236}">
                  <a16:creationId xmlns:a16="http://schemas.microsoft.com/office/drawing/2014/main" id="{CAB7CB09-B5E0-9886-446D-A40CAC22E051}"/>
                </a:ext>
              </a:extLst>
            </p:cNvPr>
            <p:cNvSpPr/>
            <p:nvPr/>
          </p:nvSpPr>
          <p:spPr>
            <a:xfrm rot="-8100000" flipV="1">
              <a:off x="25731220" y="4645018"/>
              <a:ext cx="120354" cy="120361"/>
            </a:xfrm>
            <a:custGeom>
              <a:avLst/>
              <a:gdLst>
                <a:gd name="connsiteX0" fmla="*/ 68396 w 120354"/>
                <a:gd name="connsiteY0" fmla="*/ 1213 h 120361"/>
                <a:gd name="connsiteX1" fmla="*/ 8219 w 120354"/>
                <a:gd name="connsiteY1" fmla="*/ 61394 h 120361"/>
                <a:gd name="connsiteX2" fmla="*/ 68396 w 120354"/>
                <a:gd name="connsiteY2" fmla="*/ 121575 h 120361"/>
                <a:gd name="connsiteX3" fmla="*/ 128573 w 120354"/>
                <a:gd name="connsiteY3" fmla="*/ 61394 h 120361"/>
                <a:gd name="connsiteX4" fmla="*/ 68396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396" y="1213"/>
                  </a:moveTo>
                  <a:cubicBezTo>
                    <a:pt x="35158" y="1213"/>
                    <a:pt x="8219" y="28154"/>
                    <a:pt x="8219" y="61394"/>
                  </a:cubicBezTo>
                  <a:cubicBezTo>
                    <a:pt x="8219" y="94633"/>
                    <a:pt x="35158" y="121575"/>
                    <a:pt x="68396" y="121575"/>
                  </a:cubicBezTo>
                  <a:cubicBezTo>
                    <a:pt x="101634" y="121575"/>
                    <a:pt x="128573" y="94633"/>
                    <a:pt x="128573" y="61394"/>
                  </a:cubicBezTo>
                  <a:cubicBezTo>
                    <a:pt x="128573" y="28154"/>
                    <a:pt x="101634" y="1213"/>
                    <a:pt x="68396" y="121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27" name="Freeform 726">
              <a:extLst>
                <a:ext uri="{FF2B5EF4-FFF2-40B4-BE49-F238E27FC236}">
                  <a16:creationId xmlns:a16="http://schemas.microsoft.com/office/drawing/2014/main" id="{D5A2DE03-6D35-2F81-EF49-6E1FB628AD40}"/>
                </a:ext>
              </a:extLst>
            </p:cNvPr>
            <p:cNvSpPr/>
            <p:nvPr/>
          </p:nvSpPr>
          <p:spPr>
            <a:xfrm rot="-8099977" flipV="1">
              <a:off x="25668546" y="4803001"/>
              <a:ext cx="120343" cy="120361"/>
            </a:xfrm>
            <a:custGeom>
              <a:avLst/>
              <a:gdLst>
                <a:gd name="connsiteX0" fmla="*/ 68371 w 120343"/>
                <a:gd name="connsiteY0" fmla="*/ 1280 h 120361"/>
                <a:gd name="connsiteX1" fmla="*/ 8204 w 120343"/>
                <a:gd name="connsiteY1" fmla="*/ 61461 h 120361"/>
                <a:gd name="connsiteX2" fmla="*/ 68371 w 120343"/>
                <a:gd name="connsiteY2" fmla="*/ 121642 h 120361"/>
                <a:gd name="connsiteX3" fmla="*/ 128548 w 120343"/>
                <a:gd name="connsiteY3" fmla="*/ 61461 h 120361"/>
                <a:gd name="connsiteX4" fmla="*/ 68371 w 120343"/>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43" h="120361">
                  <a:moveTo>
                    <a:pt x="68371" y="1280"/>
                  </a:moveTo>
                  <a:cubicBezTo>
                    <a:pt x="35144" y="1280"/>
                    <a:pt x="8204" y="28221"/>
                    <a:pt x="8204" y="61461"/>
                  </a:cubicBezTo>
                  <a:cubicBezTo>
                    <a:pt x="8194" y="94700"/>
                    <a:pt x="35144" y="121642"/>
                    <a:pt x="68371" y="121642"/>
                  </a:cubicBezTo>
                  <a:cubicBezTo>
                    <a:pt x="101609" y="121642"/>
                    <a:pt x="128548" y="94700"/>
                    <a:pt x="128548" y="61461"/>
                  </a:cubicBezTo>
                  <a:cubicBezTo>
                    <a:pt x="128559" y="28221"/>
                    <a:pt x="101609" y="1280"/>
                    <a:pt x="68371" y="128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28" name="Freeform 727">
              <a:extLst>
                <a:ext uri="{FF2B5EF4-FFF2-40B4-BE49-F238E27FC236}">
                  <a16:creationId xmlns:a16="http://schemas.microsoft.com/office/drawing/2014/main" id="{81A8A795-9CF1-183C-54F4-367660EC621D}"/>
                </a:ext>
              </a:extLst>
            </p:cNvPr>
            <p:cNvSpPr/>
            <p:nvPr/>
          </p:nvSpPr>
          <p:spPr>
            <a:xfrm rot="-8099977" flipV="1">
              <a:off x="25794103" y="4645029"/>
              <a:ext cx="120354" cy="120361"/>
            </a:xfrm>
            <a:custGeom>
              <a:avLst/>
              <a:gdLst>
                <a:gd name="connsiteX0" fmla="*/ 68411 w 120354"/>
                <a:gd name="connsiteY0" fmla="*/ 1213 h 120361"/>
                <a:gd name="connsiteX1" fmla="*/ 8234 w 120354"/>
                <a:gd name="connsiteY1" fmla="*/ 61394 h 120361"/>
                <a:gd name="connsiteX2" fmla="*/ 68411 w 120354"/>
                <a:gd name="connsiteY2" fmla="*/ 121575 h 120361"/>
                <a:gd name="connsiteX3" fmla="*/ 128588 w 120354"/>
                <a:gd name="connsiteY3" fmla="*/ 61394 h 120361"/>
                <a:gd name="connsiteX4" fmla="*/ 68411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11" y="1213"/>
                  </a:moveTo>
                  <a:cubicBezTo>
                    <a:pt x="35173" y="1213"/>
                    <a:pt x="8234" y="28154"/>
                    <a:pt x="8234" y="61394"/>
                  </a:cubicBezTo>
                  <a:cubicBezTo>
                    <a:pt x="8234" y="94633"/>
                    <a:pt x="35173" y="121575"/>
                    <a:pt x="68411" y="121575"/>
                  </a:cubicBezTo>
                  <a:cubicBezTo>
                    <a:pt x="101648" y="121575"/>
                    <a:pt x="128588" y="94633"/>
                    <a:pt x="128588" y="61394"/>
                  </a:cubicBezTo>
                  <a:cubicBezTo>
                    <a:pt x="128588" y="28154"/>
                    <a:pt x="101648" y="1213"/>
                    <a:pt x="68411" y="121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29" name="Freeform 728">
              <a:extLst>
                <a:ext uri="{FF2B5EF4-FFF2-40B4-BE49-F238E27FC236}">
                  <a16:creationId xmlns:a16="http://schemas.microsoft.com/office/drawing/2014/main" id="{320D86B6-6191-293A-43A3-4D204F3BE2B8}"/>
                </a:ext>
              </a:extLst>
            </p:cNvPr>
            <p:cNvSpPr/>
            <p:nvPr/>
          </p:nvSpPr>
          <p:spPr>
            <a:xfrm rot="-8099977" flipV="1">
              <a:off x="26106177" y="4645025"/>
              <a:ext cx="120354" cy="120361"/>
            </a:xfrm>
            <a:custGeom>
              <a:avLst/>
              <a:gdLst>
                <a:gd name="connsiteX0" fmla="*/ 68483 w 120354"/>
                <a:gd name="connsiteY0" fmla="*/ 1213 h 120361"/>
                <a:gd name="connsiteX1" fmla="*/ 8306 w 120354"/>
                <a:gd name="connsiteY1" fmla="*/ 61394 h 120361"/>
                <a:gd name="connsiteX2" fmla="*/ 68483 w 120354"/>
                <a:gd name="connsiteY2" fmla="*/ 121575 h 120361"/>
                <a:gd name="connsiteX3" fmla="*/ 128660 w 120354"/>
                <a:gd name="connsiteY3" fmla="*/ 61394 h 120361"/>
                <a:gd name="connsiteX4" fmla="*/ 68483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83" y="1213"/>
                  </a:moveTo>
                  <a:cubicBezTo>
                    <a:pt x="35256" y="1213"/>
                    <a:pt x="8306" y="28154"/>
                    <a:pt x="8306" y="61394"/>
                  </a:cubicBezTo>
                  <a:cubicBezTo>
                    <a:pt x="8306" y="94633"/>
                    <a:pt x="35256" y="121575"/>
                    <a:pt x="68483" y="121575"/>
                  </a:cubicBezTo>
                  <a:cubicBezTo>
                    <a:pt x="101721" y="121575"/>
                    <a:pt x="128660" y="94633"/>
                    <a:pt x="128660" y="61394"/>
                  </a:cubicBezTo>
                  <a:cubicBezTo>
                    <a:pt x="128660" y="28154"/>
                    <a:pt x="101721" y="1213"/>
                    <a:pt x="68483" y="121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0" name="Freeform 729">
              <a:extLst>
                <a:ext uri="{FF2B5EF4-FFF2-40B4-BE49-F238E27FC236}">
                  <a16:creationId xmlns:a16="http://schemas.microsoft.com/office/drawing/2014/main" id="{68C11F60-59DB-B167-FB7E-79FA264D742C}"/>
                </a:ext>
              </a:extLst>
            </p:cNvPr>
            <p:cNvSpPr/>
            <p:nvPr/>
          </p:nvSpPr>
          <p:spPr>
            <a:xfrm rot="-8100023" flipV="1">
              <a:off x="26043476" y="4266392"/>
              <a:ext cx="120354" cy="120361"/>
            </a:xfrm>
            <a:custGeom>
              <a:avLst/>
              <a:gdLst>
                <a:gd name="connsiteX0" fmla="*/ 68469 w 120354"/>
                <a:gd name="connsiteY0" fmla="*/ 1053 h 120361"/>
                <a:gd name="connsiteX1" fmla="*/ 8292 w 120354"/>
                <a:gd name="connsiteY1" fmla="*/ 61233 h 120361"/>
                <a:gd name="connsiteX2" fmla="*/ 68469 w 120354"/>
                <a:gd name="connsiteY2" fmla="*/ 121414 h 120361"/>
                <a:gd name="connsiteX3" fmla="*/ 128646 w 120354"/>
                <a:gd name="connsiteY3" fmla="*/ 61233 h 120361"/>
                <a:gd name="connsiteX4" fmla="*/ 68469 w 120354"/>
                <a:gd name="connsiteY4" fmla="*/ 10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69" y="1053"/>
                  </a:moveTo>
                  <a:cubicBezTo>
                    <a:pt x="35231" y="1053"/>
                    <a:pt x="8292" y="27994"/>
                    <a:pt x="8292" y="61233"/>
                  </a:cubicBezTo>
                  <a:cubicBezTo>
                    <a:pt x="8292" y="94473"/>
                    <a:pt x="35231" y="121414"/>
                    <a:pt x="68469" y="121414"/>
                  </a:cubicBezTo>
                  <a:cubicBezTo>
                    <a:pt x="101696" y="121414"/>
                    <a:pt x="128646" y="94463"/>
                    <a:pt x="128646" y="61233"/>
                  </a:cubicBezTo>
                  <a:cubicBezTo>
                    <a:pt x="128646" y="27994"/>
                    <a:pt x="101696" y="1053"/>
                    <a:pt x="68469" y="105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1" name="Freeform 730">
              <a:extLst>
                <a:ext uri="{FF2B5EF4-FFF2-40B4-BE49-F238E27FC236}">
                  <a16:creationId xmlns:a16="http://schemas.microsoft.com/office/drawing/2014/main" id="{B2879E9F-91C0-795F-8D10-B8085586484E}"/>
                </a:ext>
              </a:extLst>
            </p:cNvPr>
            <p:cNvSpPr/>
            <p:nvPr/>
          </p:nvSpPr>
          <p:spPr>
            <a:xfrm rot="-8100000" flipV="1">
              <a:off x="25731335" y="4376701"/>
              <a:ext cx="120354" cy="120361"/>
            </a:xfrm>
            <a:custGeom>
              <a:avLst/>
              <a:gdLst>
                <a:gd name="connsiteX0" fmla="*/ 68396 w 120354"/>
                <a:gd name="connsiteY0" fmla="*/ 1099 h 120361"/>
                <a:gd name="connsiteX1" fmla="*/ 8219 w 120354"/>
                <a:gd name="connsiteY1" fmla="*/ 61280 h 120361"/>
                <a:gd name="connsiteX2" fmla="*/ 68396 w 120354"/>
                <a:gd name="connsiteY2" fmla="*/ 121461 h 120361"/>
                <a:gd name="connsiteX3" fmla="*/ 128573 w 120354"/>
                <a:gd name="connsiteY3" fmla="*/ 61280 h 120361"/>
                <a:gd name="connsiteX4" fmla="*/ 68396 w 120354"/>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396" y="1099"/>
                  </a:moveTo>
                  <a:cubicBezTo>
                    <a:pt x="35158" y="1099"/>
                    <a:pt x="8219" y="28051"/>
                    <a:pt x="8219" y="61280"/>
                  </a:cubicBezTo>
                  <a:cubicBezTo>
                    <a:pt x="8219" y="94520"/>
                    <a:pt x="35158" y="121461"/>
                    <a:pt x="68396" y="121461"/>
                  </a:cubicBezTo>
                  <a:cubicBezTo>
                    <a:pt x="101634" y="121461"/>
                    <a:pt x="128573" y="94520"/>
                    <a:pt x="128573" y="61280"/>
                  </a:cubicBezTo>
                  <a:cubicBezTo>
                    <a:pt x="128573" y="28051"/>
                    <a:pt x="101634" y="1099"/>
                    <a:pt x="68396" y="1099"/>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2" name="Freeform 731">
              <a:extLst>
                <a:ext uri="{FF2B5EF4-FFF2-40B4-BE49-F238E27FC236}">
                  <a16:creationId xmlns:a16="http://schemas.microsoft.com/office/drawing/2014/main" id="{FFF87E51-0BFE-01D9-96D7-DCDFF8A2C723}"/>
                </a:ext>
              </a:extLst>
            </p:cNvPr>
            <p:cNvSpPr/>
            <p:nvPr/>
          </p:nvSpPr>
          <p:spPr>
            <a:xfrm rot="-8100000" flipV="1">
              <a:off x="25919386" y="4645020"/>
              <a:ext cx="120354" cy="120361"/>
            </a:xfrm>
            <a:custGeom>
              <a:avLst/>
              <a:gdLst>
                <a:gd name="connsiteX0" fmla="*/ 68440 w 120354"/>
                <a:gd name="connsiteY0" fmla="*/ 1213 h 120361"/>
                <a:gd name="connsiteX1" fmla="*/ 8263 w 120354"/>
                <a:gd name="connsiteY1" fmla="*/ 61394 h 120361"/>
                <a:gd name="connsiteX2" fmla="*/ 68440 w 120354"/>
                <a:gd name="connsiteY2" fmla="*/ 121575 h 120361"/>
                <a:gd name="connsiteX3" fmla="*/ 128617 w 120354"/>
                <a:gd name="connsiteY3" fmla="*/ 61394 h 120361"/>
                <a:gd name="connsiteX4" fmla="*/ 68440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40" y="1213"/>
                  </a:moveTo>
                  <a:cubicBezTo>
                    <a:pt x="35202" y="1213"/>
                    <a:pt x="8263" y="28154"/>
                    <a:pt x="8263" y="61394"/>
                  </a:cubicBezTo>
                  <a:cubicBezTo>
                    <a:pt x="8263" y="94633"/>
                    <a:pt x="35202" y="121575"/>
                    <a:pt x="68440" y="121575"/>
                  </a:cubicBezTo>
                  <a:cubicBezTo>
                    <a:pt x="101677" y="121575"/>
                    <a:pt x="128617" y="94633"/>
                    <a:pt x="128617" y="61394"/>
                  </a:cubicBezTo>
                  <a:cubicBezTo>
                    <a:pt x="128617" y="28154"/>
                    <a:pt x="101677" y="1213"/>
                    <a:pt x="68440" y="121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3" name="Freeform 732">
              <a:extLst>
                <a:ext uri="{FF2B5EF4-FFF2-40B4-BE49-F238E27FC236}">
                  <a16:creationId xmlns:a16="http://schemas.microsoft.com/office/drawing/2014/main" id="{04A99A1B-7BD7-3D1C-8959-0766B395D7F1}"/>
                </a:ext>
              </a:extLst>
            </p:cNvPr>
            <p:cNvSpPr/>
            <p:nvPr/>
          </p:nvSpPr>
          <p:spPr>
            <a:xfrm rot="-8100000" flipV="1">
              <a:off x="26168780" y="4802999"/>
              <a:ext cx="120354" cy="120361"/>
            </a:xfrm>
            <a:custGeom>
              <a:avLst/>
              <a:gdLst>
                <a:gd name="connsiteX0" fmla="*/ 68498 w 120354"/>
                <a:gd name="connsiteY0" fmla="*/ 1280 h 120361"/>
                <a:gd name="connsiteX1" fmla="*/ 8321 w 120354"/>
                <a:gd name="connsiteY1" fmla="*/ 61461 h 120361"/>
                <a:gd name="connsiteX2" fmla="*/ 68498 w 120354"/>
                <a:gd name="connsiteY2" fmla="*/ 121642 h 120361"/>
                <a:gd name="connsiteX3" fmla="*/ 128675 w 120354"/>
                <a:gd name="connsiteY3" fmla="*/ 61461 h 120361"/>
                <a:gd name="connsiteX4" fmla="*/ 68498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98" y="1280"/>
                  </a:moveTo>
                  <a:cubicBezTo>
                    <a:pt x="35260" y="1280"/>
                    <a:pt x="8321" y="28221"/>
                    <a:pt x="8321" y="61461"/>
                  </a:cubicBezTo>
                  <a:cubicBezTo>
                    <a:pt x="8321" y="94700"/>
                    <a:pt x="35260" y="121642"/>
                    <a:pt x="68498" y="121642"/>
                  </a:cubicBezTo>
                  <a:cubicBezTo>
                    <a:pt x="101736" y="121642"/>
                    <a:pt x="128675" y="94700"/>
                    <a:pt x="128675" y="61461"/>
                  </a:cubicBezTo>
                  <a:cubicBezTo>
                    <a:pt x="128675" y="28221"/>
                    <a:pt x="101736" y="1280"/>
                    <a:pt x="68498" y="128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4" name="Freeform 733">
              <a:extLst>
                <a:ext uri="{FF2B5EF4-FFF2-40B4-BE49-F238E27FC236}">
                  <a16:creationId xmlns:a16="http://schemas.microsoft.com/office/drawing/2014/main" id="{209805BA-8731-6AFD-B73D-DD9EADEBF9EB}"/>
                </a:ext>
              </a:extLst>
            </p:cNvPr>
            <p:cNvSpPr/>
            <p:nvPr/>
          </p:nvSpPr>
          <p:spPr>
            <a:xfrm rot="-8099977" flipV="1">
              <a:off x="25856713" y="4803002"/>
              <a:ext cx="120343" cy="120361"/>
            </a:xfrm>
            <a:custGeom>
              <a:avLst/>
              <a:gdLst>
                <a:gd name="connsiteX0" fmla="*/ 68415 w 120343"/>
                <a:gd name="connsiteY0" fmla="*/ 1280 h 120361"/>
                <a:gd name="connsiteX1" fmla="*/ 8248 w 120343"/>
                <a:gd name="connsiteY1" fmla="*/ 61461 h 120361"/>
                <a:gd name="connsiteX2" fmla="*/ 68415 w 120343"/>
                <a:gd name="connsiteY2" fmla="*/ 121642 h 120361"/>
                <a:gd name="connsiteX3" fmla="*/ 128592 w 120343"/>
                <a:gd name="connsiteY3" fmla="*/ 61461 h 120361"/>
                <a:gd name="connsiteX4" fmla="*/ 68415 w 120343"/>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43" h="120361">
                  <a:moveTo>
                    <a:pt x="68415" y="1280"/>
                  </a:moveTo>
                  <a:cubicBezTo>
                    <a:pt x="35188" y="1280"/>
                    <a:pt x="8248" y="28221"/>
                    <a:pt x="8248" y="61461"/>
                  </a:cubicBezTo>
                  <a:cubicBezTo>
                    <a:pt x="8238" y="94700"/>
                    <a:pt x="35188" y="121642"/>
                    <a:pt x="68415" y="121642"/>
                  </a:cubicBezTo>
                  <a:cubicBezTo>
                    <a:pt x="101652" y="121642"/>
                    <a:pt x="128592" y="94700"/>
                    <a:pt x="128592" y="61461"/>
                  </a:cubicBezTo>
                  <a:cubicBezTo>
                    <a:pt x="128603" y="28221"/>
                    <a:pt x="101652" y="1280"/>
                    <a:pt x="68415" y="128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5" name="Freeform 734">
              <a:extLst>
                <a:ext uri="{FF2B5EF4-FFF2-40B4-BE49-F238E27FC236}">
                  <a16:creationId xmlns:a16="http://schemas.microsoft.com/office/drawing/2014/main" id="{F30A5F09-3E40-F1C1-3A76-3FEDA21723F5}"/>
                </a:ext>
              </a:extLst>
            </p:cNvPr>
            <p:cNvSpPr/>
            <p:nvPr/>
          </p:nvSpPr>
          <p:spPr>
            <a:xfrm rot="-8100000" flipV="1">
              <a:off x="25731436" y="4802997"/>
              <a:ext cx="120354" cy="120361"/>
            </a:xfrm>
            <a:custGeom>
              <a:avLst/>
              <a:gdLst>
                <a:gd name="connsiteX0" fmla="*/ 68396 w 120354"/>
                <a:gd name="connsiteY0" fmla="*/ 1280 h 120361"/>
                <a:gd name="connsiteX1" fmla="*/ 8219 w 120354"/>
                <a:gd name="connsiteY1" fmla="*/ 61461 h 120361"/>
                <a:gd name="connsiteX2" fmla="*/ 68396 w 120354"/>
                <a:gd name="connsiteY2" fmla="*/ 121642 h 120361"/>
                <a:gd name="connsiteX3" fmla="*/ 128573 w 120354"/>
                <a:gd name="connsiteY3" fmla="*/ 61461 h 120361"/>
                <a:gd name="connsiteX4" fmla="*/ 68396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396" y="1280"/>
                  </a:moveTo>
                  <a:cubicBezTo>
                    <a:pt x="35158" y="1280"/>
                    <a:pt x="8219" y="28221"/>
                    <a:pt x="8219" y="61461"/>
                  </a:cubicBezTo>
                  <a:cubicBezTo>
                    <a:pt x="8219" y="94700"/>
                    <a:pt x="35158" y="121642"/>
                    <a:pt x="68396" y="121642"/>
                  </a:cubicBezTo>
                  <a:cubicBezTo>
                    <a:pt x="101634" y="121642"/>
                    <a:pt x="128573" y="94700"/>
                    <a:pt x="128573" y="61461"/>
                  </a:cubicBezTo>
                  <a:cubicBezTo>
                    <a:pt x="128573" y="28221"/>
                    <a:pt x="101634" y="1280"/>
                    <a:pt x="68396" y="128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6" name="Freeform 735">
              <a:extLst>
                <a:ext uri="{FF2B5EF4-FFF2-40B4-BE49-F238E27FC236}">
                  <a16:creationId xmlns:a16="http://schemas.microsoft.com/office/drawing/2014/main" id="{3449CDD0-EE66-4F20-567D-F29E092C44E8}"/>
                </a:ext>
              </a:extLst>
            </p:cNvPr>
            <p:cNvSpPr/>
            <p:nvPr/>
          </p:nvSpPr>
          <p:spPr>
            <a:xfrm rot="-8100023" flipV="1">
              <a:off x="25919457" y="2381975"/>
              <a:ext cx="120354" cy="120362"/>
            </a:xfrm>
            <a:custGeom>
              <a:avLst/>
              <a:gdLst>
                <a:gd name="connsiteX0" fmla="*/ 68440 w 120354"/>
                <a:gd name="connsiteY0" fmla="*/ 254 h 120362"/>
                <a:gd name="connsiteX1" fmla="*/ 8263 w 120354"/>
                <a:gd name="connsiteY1" fmla="*/ 60435 h 120362"/>
                <a:gd name="connsiteX2" fmla="*/ 68440 w 120354"/>
                <a:gd name="connsiteY2" fmla="*/ 120616 h 120362"/>
                <a:gd name="connsiteX3" fmla="*/ 128617 w 120354"/>
                <a:gd name="connsiteY3" fmla="*/ 60435 h 120362"/>
                <a:gd name="connsiteX4" fmla="*/ 68440 w 120354"/>
                <a:gd name="connsiteY4" fmla="*/ 254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440" y="254"/>
                  </a:moveTo>
                  <a:cubicBezTo>
                    <a:pt x="35202" y="254"/>
                    <a:pt x="8263" y="27196"/>
                    <a:pt x="8263" y="60435"/>
                  </a:cubicBezTo>
                  <a:cubicBezTo>
                    <a:pt x="8263" y="93675"/>
                    <a:pt x="35202" y="120616"/>
                    <a:pt x="68440" y="120616"/>
                  </a:cubicBezTo>
                  <a:cubicBezTo>
                    <a:pt x="101677" y="120616"/>
                    <a:pt x="128617" y="93675"/>
                    <a:pt x="128617" y="60435"/>
                  </a:cubicBezTo>
                  <a:cubicBezTo>
                    <a:pt x="128617" y="27196"/>
                    <a:pt x="101677" y="254"/>
                    <a:pt x="68440" y="254"/>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7" name="Freeform 736">
              <a:extLst>
                <a:ext uri="{FF2B5EF4-FFF2-40B4-BE49-F238E27FC236}">
                  <a16:creationId xmlns:a16="http://schemas.microsoft.com/office/drawing/2014/main" id="{57C237AB-4216-F773-3C6F-C221905D105F}"/>
                </a:ext>
              </a:extLst>
            </p:cNvPr>
            <p:cNvSpPr/>
            <p:nvPr/>
          </p:nvSpPr>
          <p:spPr>
            <a:xfrm rot="-8100000" flipV="1">
              <a:off x="26168895" y="4534682"/>
              <a:ext cx="120354" cy="120361"/>
            </a:xfrm>
            <a:custGeom>
              <a:avLst/>
              <a:gdLst>
                <a:gd name="connsiteX0" fmla="*/ 68498 w 120354"/>
                <a:gd name="connsiteY0" fmla="*/ 1166 h 120361"/>
                <a:gd name="connsiteX1" fmla="*/ 8321 w 120354"/>
                <a:gd name="connsiteY1" fmla="*/ 61347 h 120361"/>
                <a:gd name="connsiteX2" fmla="*/ 68498 w 120354"/>
                <a:gd name="connsiteY2" fmla="*/ 121528 h 120361"/>
                <a:gd name="connsiteX3" fmla="*/ 128675 w 120354"/>
                <a:gd name="connsiteY3" fmla="*/ 61347 h 120361"/>
                <a:gd name="connsiteX4" fmla="*/ 68498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98" y="1166"/>
                  </a:moveTo>
                  <a:cubicBezTo>
                    <a:pt x="35260" y="1166"/>
                    <a:pt x="8321" y="28118"/>
                    <a:pt x="8321" y="61347"/>
                  </a:cubicBezTo>
                  <a:cubicBezTo>
                    <a:pt x="8321" y="94587"/>
                    <a:pt x="35260" y="121528"/>
                    <a:pt x="68498" y="121528"/>
                  </a:cubicBezTo>
                  <a:cubicBezTo>
                    <a:pt x="101736" y="121528"/>
                    <a:pt x="128675" y="94587"/>
                    <a:pt x="128675" y="61347"/>
                  </a:cubicBezTo>
                  <a:cubicBezTo>
                    <a:pt x="128675" y="28118"/>
                    <a:pt x="101736" y="1166"/>
                    <a:pt x="68498" y="1166"/>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8" name="Freeform 737">
              <a:extLst>
                <a:ext uri="{FF2B5EF4-FFF2-40B4-BE49-F238E27FC236}">
                  <a16:creationId xmlns:a16="http://schemas.microsoft.com/office/drawing/2014/main" id="{C157A8FF-C446-BD79-B3A9-5CDBAF14A434}"/>
                </a:ext>
              </a:extLst>
            </p:cNvPr>
            <p:cNvSpPr/>
            <p:nvPr/>
          </p:nvSpPr>
          <p:spPr>
            <a:xfrm rot="-8099977" flipV="1">
              <a:off x="25856596" y="3741045"/>
              <a:ext cx="120343" cy="120361"/>
            </a:xfrm>
            <a:custGeom>
              <a:avLst/>
              <a:gdLst>
                <a:gd name="connsiteX0" fmla="*/ 68415 w 120343"/>
                <a:gd name="connsiteY0" fmla="*/ 830 h 120361"/>
                <a:gd name="connsiteX1" fmla="*/ 8248 w 120343"/>
                <a:gd name="connsiteY1" fmla="*/ 61011 h 120361"/>
                <a:gd name="connsiteX2" fmla="*/ 68415 w 120343"/>
                <a:gd name="connsiteY2" fmla="*/ 121192 h 120361"/>
                <a:gd name="connsiteX3" fmla="*/ 128592 w 120343"/>
                <a:gd name="connsiteY3" fmla="*/ 61011 h 120361"/>
                <a:gd name="connsiteX4" fmla="*/ 68415 w 120343"/>
                <a:gd name="connsiteY4" fmla="*/ 8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43" h="120361">
                  <a:moveTo>
                    <a:pt x="68415" y="830"/>
                  </a:moveTo>
                  <a:cubicBezTo>
                    <a:pt x="35188" y="830"/>
                    <a:pt x="8248" y="27771"/>
                    <a:pt x="8248" y="61011"/>
                  </a:cubicBezTo>
                  <a:cubicBezTo>
                    <a:pt x="8238" y="94250"/>
                    <a:pt x="35188" y="121192"/>
                    <a:pt x="68415" y="121192"/>
                  </a:cubicBezTo>
                  <a:cubicBezTo>
                    <a:pt x="101652" y="121192"/>
                    <a:pt x="128592" y="94250"/>
                    <a:pt x="128592" y="61011"/>
                  </a:cubicBezTo>
                  <a:cubicBezTo>
                    <a:pt x="128603" y="27771"/>
                    <a:pt x="101652" y="830"/>
                    <a:pt x="68415" y="83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39" name="Freeform 738">
              <a:extLst>
                <a:ext uri="{FF2B5EF4-FFF2-40B4-BE49-F238E27FC236}">
                  <a16:creationId xmlns:a16="http://schemas.microsoft.com/office/drawing/2014/main" id="{7434F1F6-9A65-2B7B-1DE5-1F8B3F0BED3F}"/>
                </a:ext>
              </a:extLst>
            </p:cNvPr>
            <p:cNvSpPr/>
            <p:nvPr/>
          </p:nvSpPr>
          <p:spPr>
            <a:xfrm rot="-8100000" flipV="1">
              <a:off x="25919406" y="3461478"/>
              <a:ext cx="120354" cy="120361"/>
            </a:xfrm>
            <a:custGeom>
              <a:avLst/>
              <a:gdLst>
                <a:gd name="connsiteX0" fmla="*/ 68440 w 120354"/>
                <a:gd name="connsiteY0" fmla="*/ 712 h 120361"/>
                <a:gd name="connsiteX1" fmla="*/ 8263 w 120354"/>
                <a:gd name="connsiteY1" fmla="*/ 60893 h 120361"/>
                <a:gd name="connsiteX2" fmla="*/ 68440 w 120354"/>
                <a:gd name="connsiteY2" fmla="*/ 121073 h 120361"/>
                <a:gd name="connsiteX3" fmla="*/ 128617 w 120354"/>
                <a:gd name="connsiteY3" fmla="*/ 60893 h 120361"/>
                <a:gd name="connsiteX4" fmla="*/ 68440 w 120354"/>
                <a:gd name="connsiteY4" fmla="*/ 71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40" y="712"/>
                  </a:moveTo>
                  <a:cubicBezTo>
                    <a:pt x="35202" y="712"/>
                    <a:pt x="8263" y="27653"/>
                    <a:pt x="8263" y="60893"/>
                  </a:cubicBezTo>
                  <a:cubicBezTo>
                    <a:pt x="8263" y="94122"/>
                    <a:pt x="35202" y="121073"/>
                    <a:pt x="68440" y="121073"/>
                  </a:cubicBezTo>
                  <a:cubicBezTo>
                    <a:pt x="101677" y="121073"/>
                    <a:pt x="128617" y="94122"/>
                    <a:pt x="128617" y="60893"/>
                  </a:cubicBezTo>
                  <a:cubicBezTo>
                    <a:pt x="128617" y="27653"/>
                    <a:pt x="101677" y="712"/>
                    <a:pt x="68440" y="712"/>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0" name="Freeform 739">
              <a:extLst>
                <a:ext uri="{FF2B5EF4-FFF2-40B4-BE49-F238E27FC236}">
                  <a16:creationId xmlns:a16="http://schemas.microsoft.com/office/drawing/2014/main" id="{CA29009E-FE72-842C-EF92-6F08A2C4A135}"/>
                </a:ext>
              </a:extLst>
            </p:cNvPr>
            <p:cNvSpPr/>
            <p:nvPr/>
          </p:nvSpPr>
          <p:spPr>
            <a:xfrm rot="-8099977" flipV="1">
              <a:off x="25668660" y="4534683"/>
              <a:ext cx="120343" cy="120361"/>
            </a:xfrm>
            <a:custGeom>
              <a:avLst/>
              <a:gdLst>
                <a:gd name="connsiteX0" fmla="*/ 68371 w 120343"/>
                <a:gd name="connsiteY0" fmla="*/ 1166 h 120361"/>
                <a:gd name="connsiteX1" fmla="*/ 8204 w 120343"/>
                <a:gd name="connsiteY1" fmla="*/ 61347 h 120361"/>
                <a:gd name="connsiteX2" fmla="*/ 68371 w 120343"/>
                <a:gd name="connsiteY2" fmla="*/ 121528 h 120361"/>
                <a:gd name="connsiteX3" fmla="*/ 128548 w 120343"/>
                <a:gd name="connsiteY3" fmla="*/ 61347 h 120361"/>
                <a:gd name="connsiteX4" fmla="*/ 68371 w 120343"/>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43" h="120361">
                  <a:moveTo>
                    <a:pt x="68371" y="1166"/>
                  </a:moveTo>
                  <a:cubicBezTo>
                    <a:pt x="35144" y="1166"/>
                    <a:pt x="8204" y="28118"/>
                    <a:pt x="8204" y="61347"/>
                  </a:cubicBezTo>
                  <a:cubicBezTo>
                    <a:pt x="8194" y="94587"/>
                    <a:pt x="35144" y="121528"/>
                    <a:pt x="68371" y="121528"/>
                  </a:cubicBezTo>
                  <a:cubicBezTo>
                    <a:pt x="101609" y="121528"/>
                    <a:pt x="128559" y="94587"/>
                    <a:pt x="128548" y="61347"/>
                  </a:cubicBezTo>
                  <a:cubicBezTo>
                    <a:pt x="128559" y="28118"/>
                    <a:pt x="101609" y="1166"/>
                    <a:pt x="68371" y="1166"/>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1" name="Freeform 740">
              <a:extLst>
                <a:ext uri="{FF2B5EF4-FFF2-40B4-BE49-F238E27FC236}">
                  <a16:creationId xmlns:a16="http://schemas.microsoft.com/office/drawing/2014/main" id="{C0394B99-F0AD-E2D1-983D-050F3CA0FED4}"/>
                </a:ext>
              </a:extLst>
            </p:cNvPr>
            <p:cNvSpPr/>
            <p:nvPr/>
          </p:nvSpPr>
          <p:spPr>
            <a:xfrm rot="-8100000" flipV="1">
              <a:off x="25793882" y="4219991"/>
              <a:ext cx="120354" cy="120361"/>
            </a:xfrm>
            <a:custGeom>
              <a:avLst/>
              <a:gdLst>
                <a:gd name="connsiteX0" fmla="*/ 68411 w 120354"/>
                <a:gd name="connsiteY0" fmla="*/ 1033 h 120361"/>
                <a:gd name="connsiteX1" fmla="*/ 8233 w 120354"/>
                <a:gd name="connsiteY1" fmla="*/ 61214 h 120361"/>
                <a:gd name="connsiteX2" fmla="*/ 68411 w 120354"/>
                <a:gd name="connsiteY2" fmla="*/ 121395 h 120361"/>
                <a:gd name="connsiteX3" fmla="*/ 128588 w 120354"/>
                <a:gd name="connsiteY3" fmla="*/ 61214 h 120361"/>
                <a:gd name="connsiteX4" fmla="*/ 68411 w 120354"/>
                <a:gd name="connsiteY4" fmla="*/ 103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11" y="1033"/>
                  </a:moveTo>
                  <a:cubicBezTo>
                    <a:pt x="35173" y="1033"/>
                    <a:pt x="8233" y="27974"/>
                    <a:pt x="8233" y="61214"/>
                  </a:cubicBezTo>
                  <a:cubicBezTo>
                    <a:pt x="8233" y="94443"/>
                    <a:pt x="35173" y="121395"/>
                    <a:pt x="68411" y="121395"/>
                  </a:cubicBezTo>
                  <a:cubicBezTo>
                    <a:pt x="101648" y="121395"/>
                    <a:pt x="128588" y="94443"/>
                    <a:pt x="128588" y="61214"/>
                  </a:cubicBezTo>
                  <a:cubicBezTo>
                    <a:pt x="128588" y="27974"/>
                    <a:pt x="101648" y="1033"/>
                    <a:pt x="68411" y="103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2" name="Freeform 741">
              <a:extLst>
                <a:ext uri="{FF2B5EF4-FFF2-40B4-BE49-F238E27FC236}">
                  <a16:creationId xmlns:a16="http://schemas.microsoft.com/office/drawing/2014/main" id="{2E5C03A8-2144-46F3-B406-CF8CC9387CFA}"/>
                </a:ext>
              </a:extLst>
            </p:cNvPr>
            <p:cNvSpPr/>
            <p:nvPr/>
          </p:nvSpPr>
          <p:spPr>
            <a:xfrm rot="-8100000" flipV="1">
              <a:off x="26231531" y="4534696"/>
              <a:ext cx="120354" cy="120361"/>
            </a:xfrm>
            <a:custGeom>
              <a:avLst/>
              <a:gdLst>
                <a:gd name="connsiteX0" fmla="*/ 68512 w 120354"/>
                <a:gd name="connsiteY0" fmla="*/ 1166 h 120361"/>
                <a:gd name="connsiteX1" fmla="*/ 8335 w 120354"/>
                <a:gd name="connsiteY1" fmla="*/ 61347 h 120361"/>
                <a:gd name="connsiteX2" fmla="*/ 68512 w 120354"/>
                <a:gd name="connsiteY2" fmla="*/ 121528 h 120361"/>
                <a:gd name="connsiteX3" fmla="*/ 128690 w 120354"/>
                <a:gd name="connsiteY3" fmla="*/ 61347 h 120361"/>
                <a:gd name="connsiteX4" fmla="*/ 68512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512" y="1166"/>
                  </a:moveTo>
                  <a:cubicBezTo>
                    <a:pt x="35275" y="1166"/>
                    <a:pt x="8335" y="28118"/>
                    <a:pt x="8335" y="61347"/>
                  </a:cubicBezTo>
                  <a:cubicBezTo>
                    <a:pt x="8335" y="94587"/>
                    <a:pt x="35275" y="121528"/>
                    <a:pt x="68512" y="121528"/>
                  </a:cubicBezTo>
                  <a:cubicBezTo>
                    <a:pt x="101740" y="121528"/>
                    <a:pt x="128690" y="94587"/>
                    <a:pt x="128690" y="61347"/>
                  </a:cubicBezTo>
                  <a:cubicBezTo>
                    <a:pt x="128690" y="28118"/>
                    <a:pt x="101740" y="1166"/>
                    <a:pt x="68512" y="1166"/>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3" name="Freeform 742">
              <a:extLst>
                <a:ext uri="{FF2B5EF4-FFF2-40B4-BE49-F238E27FC236}">
                  <a16:creationId xmlns:a16="http://schemas.microsoft.com/office/drawing/2014/main" id="{3CE81B67-A16E-784B-BACE-4575F09E75FC}"/>
                </a:ext>
              </a:extLst>
            </p:cNvPr>
            <p:cNvSpPr/>
            <p:nvPr/>
          </p:nvSpPr>
          <p:spPr>
            <a:xfrm rot="-8099977" flipV="1">
              <a:off x="25980818" y="4448177"/>
              <a:ext cx="120354" cy="120361"/>
            </a:xfrm>
            <a:custGeom>
              <a:avLst/>
              <a:gdLst>
                <a:gd name="connsiteX0" fmla="*/ 68454 w 120354"/>
                <a:gd name="connsiteY0" fmla="*/ 1130 h 120361"/>
                <a:gd name="connsiteX1" fmla="*/ 8277 w 120354"/>
                <a:gd name="connsiteY1" fmla="*/ 61310 h 120361"/>
                <a:gd name="connsiteX2" fmla="*/ 68454 w 120354"/>
                <a:gd name="connsiteY2" fmla="*/ 121491 h 120361"/>
                <a:gd name="connsiteX3" fmla="*/ 128631 w 120354"/>
                <a:gd name="connsiteY3" fmla="*/ 61310 h 120361"/>
                <a:gd name="connsiteX4" fmla="*/ 68454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54" y="1130"/>
                  </a:moveTo>
                  <a:cubicBezTo>
                    <a:pt x="35217" y="1130"/>
                    <a:pt x="8277" y="28071"/>
                    <a:pt x="8277" y="61310"/>
                  </a:cubicBezTo>
                  <a:cubicBezTo>
                    <a:pt x="8277" y="94550"/>
                    <a:pt x="35217" y="121491"/>
                    <a:pt x="68454" y="121491"/>
                  </a:cubicBezTo>
                  <a:cubicBezTo>
                    <a:pt x="101692" y="121491"/>
                    <a:pt x="128631" y="94550"/>
                    <a:pt x="128631" y="61310"/>
                  </a:cubicBezTo>
                  <a:cubicBezTo>
                    <a:pt x="128631" y="28071"/>
                    <a:pt x="101692" y="1130"/>
                    <a:pt x="68454" y="113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4" name="Freeform 743">
              <a:extLst>
                <a:ext uri="{FF2B5EF4-FFF2-40B4-BE49-F238E27FC236}">
                  <a16:creationId xmlns:a16="http://schemas.microsoft.com/office/drawing/2014/main" id="{DC48F4C7-36FF-6E74-493C-CABE5FA33FDA}"/>
                </a:ext>
              </a:extLst>
            </p:cNvPr>
            <p:cNvSpPr/>
            <p:nvPr/>
          </p:nvSpPr>
          <p:spPr>
            <a:xfrm rot="-8099977" flipV="1">
              <a:off x="25856610" y="4376704"/>
              <a:ext cx="120343" cy="120361"/>
            </a:xfrm>
            <a:custGeom>
              <a:avLst/>
              <a:gdLst>
                <a:gd name="connsiteX0" fmla="*/ 68415 w 120343"/>
                <a:gd name="connsiteY0" fmla="*/ 1099 h 120361"/>
                <a:gd name="connsiteX1" fmla="*/ 8248 w 120343"/>
                <a:gd name="connsiteY1" fmla="*/ 61280 h 120361"/>
                <a:gd name="connsiteX2" fmla="*/ 68415 w 120343"/>
                <a:gd name="connsiteY2" fmla="*/ 121461 h 120361"/>
                <a:gd name="connsiteX3" fmla="*/ 128592 w 120343"/>
                <a:gd name="connsiteY3" fmla="*/ 61280 h 120361"/>
                <a:gd name="connsiteX4" fmla="*/ 68415 w 120343"/>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43" h="120361">
                  <a:moveTo>
                    <a:pt x="68415" y="1099"/>
                  </a:moveTo>
                  <a:cubicBezTo>
                    <a:pt x="35188" y="1099"/>
                    <a:pt x="8248" y="28051"/>
                    <a:pt x="8248" y="61280"/>
                  </a:cubicBezTo>
                  <a:cubicBezTo>
                    <a:pt x="8238" y="94520"/>
                    <a:pt x="35188" y="121461"/>
                    <a:pt x="68415" y="121461"/>
                  </a:cubicBezTo>
                  <a:cubicBezTo>
                    <a:pt x="101652" y="121461"/>
                    <a:pt x="128592" y="94520"/>
                    <a:pt x="128592" y="61280"/>
                  </a:cubicBezTo>
                  <a:cubicBezTo>
                    <a:pt x="128603" y="28051"/>
                    <a:pt x="101652" y="1099"/>
                    <a:pt x="68415" y="1099"/>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5" name="Freeform 744">
              <a:extLst>
                <a:ext uri="{FF2B5EF4-FFF2-40B4-BE49-F238E27FC236}">
                  <a16:creationId xmlns:a16="http://schemas.microsoft.com/office/drawing/2014/main" id="{0CA5DAC0-BFDC-9033-3209-EA89AF208EA4}"/>
                </a:ext>
              </a:extLst>
            </p:cNvPr>
            <p:cNvSpPr/>
            <p:nvPr/>
          </p:nvSpPr>
          <p:spPr>
            <a:xfrm rot="-8099977" flipV="1">
              <a:off x="25980863" y="4802993"/>
              <a:ext cx="120354" cy="120361"/>
            </a:xfrm>
            <a:custGeom>
              <a:avLst/>
              <a:gdLst>
                <a:gd name="connsiteX0" fmla="*/ 68454 w 120354"/>
                <a:gd name="connsiteY0" fmla="*/ 1280 h 120361"/>
                <a:gd name="connsiteX1" fmla="*/ 8277 w 120354"/>
                <a:gd name="connsiteY1" fmla="*/ 61461 h 120361"/>
                <a:gd name="connsiteX2" fmla="*/ 68454 w 120354"/>
                <a:gd name="connsiteY2" fmla="*/ 121642 h 120361"/>
                <a:gd name="connsiteX3" fmla="*/ 128631 w 120354"/>
                <a:gd name="connsiteY3" fmla="*/ 61461 h 120361"/>
                <a:gd name="connsiteX4" fmla="*/ 68454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54" y="1280"/>
                  </a:moveTo>
                  <a:cubicBezTo>
                    <a:pt x="35217" y="1280"/>
                    <a:pt x="8277" y="28221"/>
                    <a:pt x="8277" y="61461"/>
                  </a:cubicBezTo>
                  <a:cubicBezTo>
                    <a:pt x="8277" y="94700"/>
                    <a:pt x="35217" y="121642"/>
                    <a:pt x="68454" y="121642"/>
                  </a:cubicBezTo>
                  <a:cubicBezTo>
                    <a:pt x="101692" y="121642"/>
                    <a:pt x="128631" y="94700"/>
                    <a:pt x="128631" y="61461"/>
                  </a:cubicBezTo>
                  <a:cubicBezTo>
                    <a:pt x="128631" y="28221"/>
                    <a:pt x="101692" y="1280"/>
                    <a:pt x="68454" y="128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6" name="Freeform 745">
              <a:extLst>
                <a:ext uri="{FF2B5EF4-FFF2-40B4-BE49-F238E27FC236}">
                  <a16:creationId xmlns:a16="http://schemas.microsoft.com/office/drawing/2014/main" id="{F8D0CDBC-A440-6EFC-A950-02A05A05BAA8}"/>
                </a:ext>
              </a:extLst>
            </p:cNvPr>
            <p:cNvSpPr/>
            <p:nvPr/>
          </p:nvSpPr>
          <p:spPr>
            <a:xfrm rot="-8100000" flipV="1">
              <a:off x="25980836" y="4266396"/>
              <a:ext cx="120354" cy="120361"/>
            </a:xfrm>
            <a:custGeom>
              <a:avLst/>
              <a:gdLst>
                <a:gd name="connsiteX0" fmla="*/ 68454 w 120354"/>
                <a:gd name="connsiteY0" fmla="*/ 1053 h 120361"/>
                <a:gd name="connsiteX1" fmla="*/ 8277 w 120354"/>
                <a:gd name="connsiteY1" fmla="*/ 61233 h 120361"/>
                <a:gd name="connsiteX2" fmla="*/ 68454 w 120354"/>
                <a:gd name="connsiteY2" fmla="*/ 121414 h 120361"/>
                <a:gd name="connsiteX3" fmla="*/ 128631 w 120354"/>
                <a:gd name="connsiteY3" fmla="*/ 61233 h 120361"/>
                <a:gd name="connsiteX4" fmla="*/ 68454 w 120354"/>
                <a:gd name="connsiteY4" fmla="*/ 10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54" y="1053"/>
                  </a:moveTo>
                  <a:cubicBezTo>
                    <a:pt x="35217" y="1053"/>
                    <a:pt x="8277" y="27994"/>
                    <a:pt x="8277" y="61233"/>
                  </a:cubicBezTo>
                  <a:cubicBezTo>
                    <a:pt x="8277" y="94463"/>
                    <a:pt x="35217" y="121414"/>
                    <a:pt x="68454" y="121414"/>
                  </a:cubicBezTo>
                  <a:cubicBezTo>
                    <a:pt x="101692" y="121414"/>
                    <a:pt x="128631" y="94463"/>
                    <a:pt x="128631" y="61233"/>
                  </a:cubicBezTo>
                  <a:cubicBezTo>
                    <a:pt x="128631" y="27994"/>
                    <a:pt x="101692" y="1053"/>
                    <a:pt x="68454" y="105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7" name="Freeform 746">
              <a:extLst>
                <a:ext uri="{FF2B5EF4-FFF2-40B4-BE49-F238E27FC236}">
                  <a16:creationId xmlns:a16="http://schemas.microsoft.com/office/drawing/2014/main" id="{3C9C9C78-F511-0D1D-767D-26352A4C28F7}"/>
                </a:ext>
              </a:extLst>
            </p:cNvPr>
            <p:cNvSpPr/>
            <p:nvPr/>
          </p:nvSpPr>
          <p:spPr>
            <a:xfrm rot="-8099977" flipV="1">
              <a:off x="25793965" y="4376711"/>
              <a:ext cx="120354" cy="120361"/>
            </a:xfrm>
            <a:custGeom>
              <a:avLst/>
              <a:gdLst>
                <a:gd name="connsiteX0" fmla="*/ 68411 w 120354"/>
                <a:gd name="connsiteY0" fmla="*/ 1099 h 120361"/>
                <a:gd name="connsiteX1" fmla="*/ 8233 w 120354"/>
                <a:gd name="connsiteY1" fmla="*/ 61280 h 120361"/>
                <a:gd name="connsiteX2" fmla="*/ 68411 w 120354"/>
                <a:gd name="connsiteY2" fmla="*/ 121461 h 120361"/>
                <a:gd name="connsiteX3" fmla="*/ 128588 w 120354"/>
                <a:gd name="connsiteY3" fmla="*/ 61280 h 120361"/>
                <a:gd name="connsiteX4" fmla="*/ 68411 w 120354"/>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11" y="1099"/>
                  </a:moveTo>
                  <a:cubicBezTo>
                    <a:pt x="35173" y="1099"/>
                    <a:pt x="8233" y="28051"/>
                    <a:pt x="8233" y="61280"/>
                  </a:cubicBezTo>
                  <a:cubicBezTo>
                    <a:pt x="8233" y="94520"/>
                    <a:pt x="35173" y="121461"/>
                    <a:pt x="68411" y="121461"/>
                  </a:cubicBezTo>
                  <a:cubicBezTo>
                    <a:pt x="101648" y="121461"/>
                    <a:pt x="128588" y="94520"/>
                    <a:pt x="128588" y="61280"/>
                  </a:cubicBezTo>
                  <a:cubicBezTo>
                    <a:pt x="128588" y="28051"/>
                    <a:pt x="101648" y="1099"/>
                    <a:pt x="68411" y="1099"/>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8" name="Freeform 747">
              <a:extLst>
                <a:ext uri="{FF2B5EF4-FFF2-40B4-BE49-F238E27FC236}">
                  <a16:creationId xmlns:a16="http://schemas.microsoft.com/office/drawing/2014/main" id="{3CC4E978-C4CF-281B-96A2-9C52EA558ED3}"/>
                </a:ext>
              </a:extLst>
            </p:cNvPr>
            <p:cNvSpPr/>
            <p:nvPr/>
          </p:nvSpPr>
          <p:spPr>
            <a:xfrm rot="-8100000" flipV="1">
              <a:off x="25919350" y="4802999"/>
              <a:ext cx="120354" cy="120361"/>
            </a:xfrm>
            <a:custGeom>
              <a:avLst/>
              <a:gdLst>
                <a:gd name="connsiteX0" fmla="*/ 68440 w 120354"/>
                <a:gd name="connsiteY0" fmla="*/ 1280 h 120361"/>
                <a:gd name="connsiteX1" fmla="*/ 8263 w 120354"/>
                <a:gd name="connsiteY1" fmla="*/ 61461 h 120361"/>
                <a:gd name="connsiteX2" fmla="*/ 68440 w 120354"/>
                <a:gd name="connsiteY2" fmla="*/ 121642 h 120361"/>
                <a:gd name="connsiteX3" fmla="*/ 128617 w 120354"/>
                <a:gd name="connsiteY3" fmla="*/ 61461 h 120361"/>
                <a:gd name="connsiteX4" fmla="*/ 68440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40" y="1280"/>
                  </a:moveTo>
                  <a:cubicBezTo>
                    <a:pt x="35202" y="1280"/>
                    <a:pt x="8263" y="28221"/>
                    <a:pt x="8263" y="61461"/>
                  </a:cubicBezTo>
                  <a:cubicBezTo>
                    <a:pt x="8263" y="94700"/>
                    <a:pt x="35202" y="121642"/>
                    <a:pt x="68440" y="121642"/>
                  </a:cubicBezTo>
                  <a:cubicBezTo>
                    <a:pt x="101677" y="121642"/>
                    <a:pt x="128617" y="94700"/>
                    <a:pt x="128617" y="61461"/>
                  </a:cubicBezTo>
                  <a:cubicBezTo>
                    <a:pt x="128617" y="28221"/>
                    <a:pt x="101677" y="1280"/>
                    <a:pt x="68440" y="128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49" name="Freeform 748">
              <a:extLst>
                <a:ext uri="{FF2B5EF4-FFF2-40B4-BE49-F238E27FC236}">
                  <a16:creationId xmlns:a16="http://schemas.microsoft.com/office/drawing/2014/main" id="{8739F87B-2B1B-7DBD-D638-C8A1D4CF7BA7}"/>
                </a:ext>
              </a:extLst>
            </p:cNvPr>
            <p:cNvSpPr/>
            <p:nvPr/>
          </p:nvSpPr>
          <p:spPr>
            <a:xfrm rot="-8100023" flipV="1">
              <a:off x="25919428" y="4179873"/>
              <a:ext cx="120354" cy="120361"/>
            </a:xfrm>
            <a:custGeom>
              <a:avLst/>
              <a:gdLst>
                <a:gd name="connsiteX0" fmla="*/ 68440 w 120354"/>
                <a:gd name="connsiteY0" fmla="*/ 1016 h 120361"/>
                <a:gd name="connsiteX1" fmla="*/ 8263 w 120354"/>
                <a:gd name="connsiteY1" fmla="*/ 61197 h 120361"/>
                <a:gd name="connsiteX2" fmla="*/ 68440 w 120354"/>
                <a:gd name="connsiteY2" fmla="*/ 121378 h 120361"/>
                <a:gd name="connsiteX3" fmla="*/ 128617 w 120354"/>
                <a:gd name="connsiteY3" fmla="*/ 61197 h 120361"/>
                <a:gd name="connsiteX4" fmla="*/ 68440 w 120354"/>
                <a:gd name="connsiteY4" fmla="*/ 101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40" y="1016"/>
                  </a:moveTo>
                  <a:cubicBezTo>
                    <a:pt x="35202" y="1016"/>
                    <a:pt x="8263" y="27968"/>
                    <a:pt x="8263" y="61197"/>
                  </a:cubicBezTo>
                  <a:cubicBezTo>
                    <a:pt x="8263" y="94437"/>
                    <a:pt x="35202" y="121378"/>
                    <a:pt x="68440" y="121378"/>
                  </a:cubicBezTo>
                  <a:cubicBezTo>
                    <a:pt x="101677" y="121378"/>
                    <a:pt x="128617" y="94437"/>
                    <a:pt x="128617" y="61197"/>
                  </a:cubicBezTo>
                  <a:cubicBezTo>
                    <a:pt x="128617" y="27957"/>
                    <a:pt x="101677" y="1016"/>
                    <a:pt x="68440" y="1016"/>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0" name="Freeform 749">
              <a:extLst>
                <a:ext uri="{FF2B5EF4-FFF2-40B4-BE49-F238E27FC236}">
                  <a16:creationId xmlns:a16="http://schemas.microsoft.com/office/drawing/2014/main" id="{E7AB32C4-CC3B-B3E8-04AB-119A874E01BA}"/>
                </a:ext>
              </a:extLst>
            </p:cNvPr>
            <p:cNvSpPr/>
            <p:nvPr/>
          </p:nvSpPr>
          <p:spPr>
            <a:xfrm rot="-8100000" flipV="1">
              <a:off x="25919487" y="3781176"/>
              <a:ext cx="120354" cy="120361"/>
            </a:xfrm>
            <a:custGeom>
              <a:avLst/>
              <a:gdLst>
                <a:gd name="connsiteX0" fmla="*/ 68440 w 120354"/>
                <a:gd name="connsiteY0" fmla="*/ 847 h 120361"/>
                <a:gd name="connsiteX1" fmla="*/ 8263 w 120354"/>
                <a:gd name="connsiteY1" fmla="*/ 61028 h 120361"/>
                <a:gd name="connsiteX2" fmla="*/ 68440 w 120354"/>
                <a:gd name="connsiteY2" fmla="*/ 121209 h 120361"/>
                <a:gd name="connsiteX3" fmla="*/ 128617 w 120354"/>
                <a:gd name="connsiteY3" fmla="*/ 61028 h 120361"/>
                <a:gd name="connsiteX4" fmla="*/ 68440 w 120354"/>
                <a:gd name="connsiteY4" fmla="*/ 84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40" y="847"/>
                  </a:moveTo>
                  <a:cubicBezTo>
                    <a:pt x="35202" y="847"/>
                    <a:pt x="8263" y="27788"/>
                    <a:pt x="8263" y="61028"/>
                  </a:cubicBezTo>
                  <a:cubicBezTo>
                    <a:pt x="8263" y="94267"/>
                    <a:pt x="35202" y="121209"/>
                    <a:pt x="68440" y="121209"/>
                  </a:cubicBezTo>
                  <a:cubicBezTo>
                    <a:pt x="101678" y="121209"/>
                    <a:pt x="128617" y="94267"/>
                    <a:pt x="128617" y="61028"/>
                  </a:cubicBezTo>
                  <a:cubicBezTo>
                    <a:pt x="128617" y="27788"/>
                    <a:pt x="101678" y="847"/>
                    <a:pt x="68440" y="847"/>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1" name="Freeform 750">
              <a:extLst>
                <a:ext uri="{FF2B5EF4-FFF2-40B4-BE49-F238E27FC236}">
                  <a16:creationId xmlns:a16="http://schemas.microsoft.com/office/drawing/2014/main" id="{BDCBD606-365A-9ABC-5199-7D01891F68C3}"/>
                </a:ext>
              </a:extLst>
            </p:cNvPr>
            <p:cNvSpPr/>
            <p:nvPr/>
          </p:nvSpPr>
          <p:spPr>
            <a:xfrm rot="-8100000" flipV="1">
              <a:off x="25607141" y="4534684"/>
              <a:ext cx="120354" cy="120361"/>
            </a:xfrm>
            <a:custGeom>
              <a:avLst/>
              <a:gdLst>
                <a:gd name="connsiteX0" fmla="*/ 68367 w 120354"/>
                <a:gd name="connsiteY0" fmla="*/ 1166 h 120361"/>
                <a:gd name="connsiteX1" fmla="*/ 8190 w 120354"/>
                <a:gd name="connsiteY1" fmla="*/ 61347 h 120361"/>
                <a:gd name="connsiteX2" fmla="*/ 68367 w 120354"/>
                <a:gd name="connsiteY2" fmla="*/ 121528 h 120361"/>
                <a:gd name="connsiteX3" fmla="*/ 128544 w 120354"/>
                <a:gd name="connsiteY3" fmla="*/ 61347 h 120361"/>
                <a:gd name="connsiteX4" fmla="*/ 68367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367" y="1166"/>
                  </a:moveTo>
                  <a:cubicBezTo>
                    <a:pt x="35130" y="1166"/>
                    <a:pt x="8190" y="28118"/>
                    <a:pt x="8190" y="61347"/>
                  </a:cubicBezTo>
                  <a:cubicBezTo>
                    <a:pt x="8190" y="94587"/>
                    <a:pt x="35130" y="121528"/>
                    <a:pt x="68367" y="121528"/>
                  </a:cubicBezTo>
                  <a:cubicBezTo>
                    <a:pt x="101594" y="121528"/>
                    <a:pt x="128544" y="94587"/>
                    <a:pt x="128544" y="61347"/>
                  </a:cubicBezTo>
                  <a:cubicBezTo>
                    <a:pt x="128544" y="28118"/>
                    <a:pt x="101594" y="1166"/>
                    <a:pt x="68367" y="1166"/>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2" name="Freeform 751">
              <a:extLst>
                <a:ext uri="{FF2B5EF4-FFF2-40B4-BE49-F238E27FC236}">
                  <a16:creationId xmlns:a16="http://schemas.microsoft.com/office/drawing/2014/main" id="{291B886A-6637-EA20-45B7-C9F32C727FA0}"/>
                </a:ext>
              </a:extLst>
            </p:cNvPr>
            <p:cNvSpPr/>
            <p:nvPr/>
          </p:nvSpPr>
          <p:spPr>
            <a:xfrm rot="-8099977" flipV="1">
              <a:off x="25886797" y="5071311"/>
              <a:ext cx="120344" cy="120361"/>
            </a:xfrm>
            <a:custGeom>
              <a:avLst/>
              <a:gdLst>
                <a:gd name="connsiteX0" fmla="*/ 68422 w 120344"/>
                <a:gd name="connsiteY0" fmla="*/ 1394 h 120361"/>
                <a:gd name="connsiteX1" fmla="*/ 8255 w 120344"/>
                <a:gd name="connsiteY1" fmla="*/ 61575 h 120361"/>
                <a:gd name="connsiteX2" fmla="*/ 68422 w 120344"/>
                <a:gd name="connsiteY2" fmla="*/ 121755 h 120361"/>
                <a:gd name="connsiteX3" fmla="*/ 128599 w 120344"/>
                <a:gd name="connsiteY3" fmla="*/ 61575 h 120361"/>
                <a:gd name="connsiteX4" fmla="*/ 68422 w 12034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44" h="120361">
                  <a:moveTo>
                    <a:pt x="68422" y="1394"/>
                  </a:moveTo>
                  <a:cubicBezTo>
                    <a:pt x="35195" y="1394"/>
                    <a:pt x="8245" y="28335"/>
                    <a:pt x="8255" y="61575"/>
                  </a:cubicBezTo>
                  <a:cubicBezTo>
                    <a:pt x="8245" y="94804"/>
                    <a:pt x="35195" y="121755"/>
                    <a:pt x="68422" y="121755"/>
                  </a:cubicBezTo>
                  <a:cubicBezTo>
                    <a:pt x="101660" y="121755"/>
                    <a:pt x="128599" y="94814"/>
                    <a:pt x="128599" y="61575"/>
                  </a:cubicBezTo>
                  <a:cubicBezTo>
                    <a:pt x="128609" y="28335"/>
                    <a:pt x="101660" y="1394"/>
                    <a:pt x="68422" y="1394"/>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3" name="Freeform 752">
              <a:extLst>
                <a:ext uri="{FF2B5EF4-FFF2-40B4-BE49-F238E27FC236}">
                  <a16:creationId xmlns:a16="http://schemas.microsoft.com/office/drawing/2014/main" id="{E67B49EE-BD3E-A558-3420-7106AF562E67}"/>
                </a:ext>
              </a:extLst>
            </p:cNvPr>
            <p:cNvSpPr/>
            <p:nvPr/>
          </p:nvSpPr>
          <p:spPr>
            <a:xfrm rot="-8099977" flipV="1">
              <a:off x="25886664" y="3269641"/>
              <a:ext cx="120344" cy="120361"/>
            </a:xfrm>
            <a:custGeom>
              <a:avLst/>
              <a:gdLst>
                <a:gd name="connsiteX0" fmla="*/ 68422 w 120344"/>
                <a:gd name="connsiteY0" fmla="*/ 630 h 120361"/>
                <a:gd name="connsiteX1" fmla="*/ 8255 w 120344"/>
                <a:gd name="connsiteY1" fmla="*/ 60811 h 120361"/>
                <a:gd name="connsiteX2" fmla="*/ 68422 w 120344"/>
                <a:gd name="connsiteY2" fmla="*/ 120992 h 120361"/>
                <a:gd name="connsiteX3" fmla="*/ 128599 w 120344"/>
                <a:gd name="connsiteY3" fmla="*/ 60811 h 120361"/>
                <a:gd name="connsiteX4" fmla="*/ 68422 w 120344"/>
                <a:gd name="connsiteY4" fmla="*/ 6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44" h="120361">
                  <a:moveTo>
                    <a:pt x="68422" y="630"/>
                  </a:moveTo>
                  <a:cubicBezTo>
                    <a:pt x="35195" y="630"/>
                    <a:pt x="8255" y="27571"/>
                    <a:pt x="8255" y="60811"/>
                  </a:cubicBezTo>
                  <a:cubicBezTo>
                    <a:pt x="8245" y="94051"/>
                    <a:pt x="35195" y="120992"/>
                    <a:pt x="68422" y="120992"/>
                  </a:cubicBezTo>
                  <a:cubicBezTo>
                    <a:pt x="101659" y="120992"/>
                    <a:pt x="128599" y="94051"/>
                    <a:pt x="128599" y="60811"/>
                  </a:cubicBezTo>
                  <a:cubicBezTo>
                    <a:pt x="128609" y="27571"/>
                    <a:pt x="101659" y="630"/>
                    <a:pt x="68422" y="63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4" name="Freeform 753">
              <a:extLst>
                <a:ext uri="{FF2B5EF4-FFF2-40B4-BE49-F238E27FC236}">
                  <a16:creationId xmlns:a16="http://schemas.microsoft.com/office/drawing/2014/main" id="{A06F4455-8B9D-302E-C20D-5D088FD21ED4}"/>
                </a:ext>
              </a:extLst>
            </p:cNvPr>
            <p:cNvSpPr/>
            <p:nvPr/>
          </p:nvSpPr>
          <p:spPr>
            <a:xfrm rot="-8100000" flipV="1">
              <a:off x="25919373" y="4049493"/>
              <a:ext cx="120354" cy="120361"/>
            </a:xfrm>
            <a:custGeom>
              <a:avLst/>
              <a:gdLst>
                <a:gd name="connsiteX0" fmla="*/ 68440 w 120354"/>
                <a:gd name="connsiteY0" fmla="*/ 961 h 120361"/>
                <a:gd name="connsiteX1" fmla="*/ 8263 w 120354"/>
                <a:gd name="connsiteY1" fmla="*/ 61142 h 120361"/>
                <a:gd name="connsiteX2" fmla="*/ 68440 w 120354"/>
                <a:gd name="connsiteY2" fmla="*/ 121323 h 120361"/>
                <a:gd name="connsiteX3" fmla="*/ 128617 w 120354"/>
                <a:gd name="connsiteY3" fmla="*/ 61142 h 120361"/>
                <a:gd name="connsiteX4" fmla="*/ 68440 w 120354"/>
                <a:gd name="connsiteY4" fmla="*/ 96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40" y="961"/>
                  </a:moveTo>
                  <a:cubicBezTo>
                    <a:pt x="35202" y="961"/>
                    <a:pt x="8263" y="27902"/>
                    <a:pt x="8263" y="61142"/>
                  </a:cubicBezTo>
                  <a:cubicBezTo>
                    <a:pt x="8263" y="94381"/>
                    <a:pt x="35202" y="121323"/>
                    <a:pt x="68440" y="121323"/>
                  </a:cubicBezTo>
                  <a:cubicBezTo>
                    <a:pt x="101677" y="121323"/>
                    <a:pt x="128617" y="94381"/>
                    <a:pt x="128617" y="61142"/>
                  </a:cubicBezTo>
                  <a:cubicBezTo>
                    <a:pt x="128617" y="27902"/>
                    <a:pt x="101677" y="961"/>
                    <a:pt x="68440" y="961"/>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5" name="Freeform 754">
              <a:extLst>
                <a:ext uri="{FF2B5EF4-FFF2-40B4-BE49-F238E27FC236}">
                  <a16:creationId xmlns:a16="http://schemas.microsoft.com/office/drawing/2014/main" id="{413EF4D2-D077-17C5-B4E4-98D3268DC3AD}"/>
                </a:ext>
              </a:extLst>
            </p:cNvPr>
            <p:cNvSpPr/>
            <p:nvPr/>
          </p:nvSpPr>
          <p:spPr>
            <a:xfrm rot="-8100023" flipV="1">
              <a:off x="26043580" y="4078316"/>
              <a:ext cx="120354" cy="120361"/>
            </a:xfrm>
            <a:custGeom>
              <a:avLst/>
              <a:gdLst>
                <a:gd name="connsiteX0" fmla="*/ 68469 w 120354"/>
                <a:gd name="connsiteY0" fmla="*/ 973 h 120361"/>
                <a:gd name="connsiteX1" fmla="*/ 8292 w 120354"/>
                <a:gd name="connsiteY1" fmla="*/ 61154 h 120361"/>
                <a:gd name="connsiteX2" fmla="*/ 68469 w 120354"/>
                <a:gd name="connsiteY2" fmla="*/ 121335 h 120361"/>
                <a:gd name="connsiteX3" fmla="*/ 128646 w 120354"/>
                <a:gd name="connsiteY3" fmla="*/ 61154 h 120361"/>
                <a:gd name="connsiteX4" fmla="*/ 68469 w 120354"/>
                <a:gd name="connsiteY4" fmla="*/ 97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69" y="973"/>
                  </a:moveTo>
                  <a:cubicBezTo>
                    <a:pt x="35231" y="973"/>
                    <a:pt x="8292" y="27914"/>
                    <a:pt x="8292" y="61154"/>
                  </a:cubicBezTo>
                  <a:cubicBezTo>
                    <a:pt x="8292" y="94394"/>
                    <a:pt x="35231" y="121335"/>
                    <a:pt x="68469" y="121335"/>
                  </a:cubicBezTo>
                  <a:cubicBezTo>
                    <a:pt x="101696" y="121335"/>
                    <a:pt x="128646" y="94383"/>
                    <a:pt x="128646" y="61154"/>
                  </a:cubicBezTo>
                  <a:cubicBezTo>
                    <a:pt x="128646" y="27914"/>
                    <a:pt x="101696" y="973"/>
                    <a:pt x="68469" y="97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6" name="Freeform 755">
              <a:extLst>
                <a:ext uri="{FF2B5EF4-FFF2-40B4-BE49-F238E27FC236}">
                  <a16:creationId xmlns:a16="http://schemas.microsoft.com/office/drawing/2014/main" id="{554A7CC8-BCC1-D15C-2FF0-04AC819A514C}"/>
                </a:ext>
              </a:extLst>
            </p:cNvPr>
            <p:cNvSpPr/>
            <p:nvPr/>
          </p:nvSpPr>
          <p:spPr>
            <a:xfrm rot="-8100000" flipV="1">
              <a:off x="26043501" y="4802987"/>
              <a:ext cx="120354" cy="120361"/>
            </a:xfrm>
            <a:custGeom>
              <a:avLst/>
              <a:gdLst>
                <a:gd name="connsiteX0" fmla="*/ 68469 w 120354"/>
                <a:gd name="connsiteY0" fmla="*/ 1280 h 120361"/>
                <a:gd name="connsiteX1" fmla="*/ 8292 w 120354"/>
                <a:gd name="connsiteY1" fmla="*/ 61461 h 120361"/>
                <a:gd name="connsiteX2" fmla="*/ 68469 w 120354"/>
                <a:gd name="connsiteY2" fmla="*/ 121642 h 120361"/>
                <a:gd name="connsiteX3" fmla="*/ 128646 w 120354"/>
                <a:gd name="connsiteY3" fmla="*/ 61461 h 120361"/>
                <a:gd name="connsiteX4" fmla="*/ 68469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69" y="1280"/>
                  </a:moveTo>
                  <a:cubicBezTo>
                    <a:pt x="35231" y="1280"/>
                    <a:pt x="8292" y="28221"/>
                    <a:pt x="8292" y="61461"/>
                  </a:cubicBezTo>
                  <a:cubicBezTo>
                    <a:pt x="8292" y="94700"/>
                    <a:pt x="35231" y="121642"/>
                    <a:pt x="68469" y="121642"/>
                  </a:cubicBezTo>
                  <a:cubicBezTo>
                    <a:pt x="101696" y="121642"/>
                    <a:pt x="128646" y="94700"/>
                    <a:pt x="128646" y="61461"/>
                  </a:cubicBezTo>
                  <a:cubicBezTo>
                    <a:pt x="128646" y="28221"/>
                    <a:pt x="101696" y="1280"/>
                    <a:pt x="68469" y="128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7" name="Freeform 756">
              <a:extLst>
                <a:ext uri="{FF2B5EF4-FFF2-40B4-BE49-F238E27FC236}">
                  <a16:creationId xmlns:a16="http://schemas.microsoft.com/office/drawing/2014/main" id="{9C50ECFF-2BFE-8714-3092-288FB4D9E99D}"/>
                </a:ext>
              </a:extLst>
            </p:cNvPr>
            <p:cNvSpPr/>
            <p:nvPr/>
          </p:nvSpPr>
          <p:spPr>
            <a:xfrm rot="-8100000" flipV="1">
              <a:off x="25793906" y="3998068"/>
              <a:ext cx="120354" cy="120361"/>
            </a:xfrm>
            <a:custGeom>
              <a:avLst/>
              <a:gdLst>
                <a:gd name="connsiteX0" fmla="*/ 68411 w 120354"/>
                <a:gd name="connsiteY0" fmla="*/ 939 h 120361"/>
                <a:gd name="connsiteX1" fmla="*/ 8233 w 120354"/>
                <a:gd name="connsiteY1" fmla="*/ 61120 h 120361"/>
                <a:gd name="connsiteX2" fmla="*/ 68411 w 120354"/>
                <a:gd name="connsiteY2" fmla="*/ 121301 h 120361"/>
                <a:gd name="connsiteX3" fmla="*/ 128588 w 120354"/>
                <a:gd name="connsiteY3" fmla="*/ 61120 h 120361"/>
                <a:gd name="connsiteX4" fmla="*/ 68411 w 120354"/>
                <a:gd name="connsiteY4" fmla="*/ 93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11" y="939"/>
                  </a:moveTo>
                  <a:cubicBezTo>
                    <a:pt x="35173" y="939"/>
                    <a:pt x="8233" y="27880"/>
                    <a:pt x="8233" y="61120"/>
                  </a:cubicBezTo>
                  <a:cubicBezTo>
                    <a:pt x="8233" y="94360"/>
                    <a:pt x="35173" y="121301"/>
                    <a:pt x="68411" y="121301"/>
                  </a:cubicBezTo>
                  <a:cubicBezTo>
                    <a:pt x="101648" y="121301"/>
                    <a:pt x="128588" y="94360"/>
                    <a:pt x="128588" y="61120"/>
                  </a:cubicBezTo>
                  <a:cubicBezTo>
                    <a:pt x="128588" y="27880"/>
                    <a:pt x="101648" y="939"/>
                    <a:pt x="68411" y="939"/>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8" name="Freeform 757">
              <a:extLst>
                <a:ext uri="{FF2B5EF4-FFF2-40B4-BE49-F238E27FC236}">
                  <a16:creationId xmlns:a16="http://schemas.microsoft.com/office/drawing/2014/main" id="{26D2AFDB-9B8A-98C2-E66E-FB54CF72AD73}"/>
                </a:ext>
              </a:extLst>
            </p:cNvPr>
            <p:cNvSpPr/>
            <p:nvPr/>
          </p:nvSpPr>
          <p:spPr>
            <a:xfrm rot="-8099977" flipV="1">
              <a:off x="25980898" y="4645014"/>
              <a:ext cx="120354" cy="120361"/>
            </a:xfrm>
            <a:custGeom>
              <a:avLst/>
              <a:gdLst>
                <a:gd name="connsiteX0" fmla="*/ 68454 w 120354"/>
                <a:gd name="connsiteY0" fmla="*/ 1213 h 120361"/>
                <a:gd name="connsiteX1" fmla="*/ 8277 w 120354"/>
                <a:gd name="connsiteY1" fmla="*/ 61394 h 120361"/>
                <a:gd name="connsiteX2" fmla="*/ 68454 w 120354"/>
                <a:gd name="connsiteY2" fmla="*/ 121575 h 120361"/>
                <a:gd name="connsiteX3" fmla="*/ 128631 w 120354"/>
                <a:gd name="connsiteY3" fmla="*/ 61394 h 120361"/>
                <a:gd name="connsiteX4" fmla="*/ 68454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54" y="1213"/>
                  </a:moveTo>
                  <a:cubicBezTo>
                    <a:pt x="35217" y="1213"/>
                    <a:pt x="8277" y="28154"/>
                    <a:pt x="8277" y="61394"/>
                  </a:cubicBezTo>
                  <a:cubicBezTo>
                    <a:pt x="8277" y="94633"/>
                    <a:pt x="35217" y="121575"/>
                    <a:pt x="68454" y="121575"/>
                  </a:cubicBezTo>
                  <a:cubicBezTo>
                    <a:pt x="101692" y="121575"/>
                    <a:pt x="128631" y="94633"/>
                    <a:pt x="128631" y="61394"/>
                  </a:cubicBezTo>
                  <a:cubicBezTo>
                    <a:pt x="128631" y="28154"/>
                    <a:pt x="101692" y="1213"/>
                    <a:pt x="68454" y="121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59" name="Freeform 758">
              <a:extLst>
                <a:ext uri="{FF2B5EF4-FFF2-40B4-BE49-F238E27FC236}">
                  <a16:creationId xmlns:a16="http://schemas.microsoft.com/office/drawing/2014/main" id="{32DFE8E7-29C0-0AB3-FC90-C1066C022920}"/>
                </a:ext>
              </a:extLst>
            </p:cNvPr>
            <p:cNvSpPr/>
            <p:nvPr/>
          </p:nvSpPr>
          <p:spPr>
            <a:xfrm rot="-8099977" flipV="1">
              <a:off x="25980786" y="3767388"/>
              <a:ext cx="120354" cy="120361"/>
            </a:xfrm>
            <a:custGeom>
              <a:avLst/>
              <a:gdLst>
                <a:gd name="connsiteX0" fmla="*/ 68454 w 120354"/>
                <a:gd name="connsiteY0" fmla="*/ 841 h 120361"/>
                <a:gd name="connsiteX1" fmla="*/ 8277 w 120354"/>
                <a:gd name="connsiteY1" fmla="*/ 61022 h 120361"/>
                <a:gd name="connsiteX2" fmla="*/ 68454 w 120354"/>
                <a:gd name="connsiteY2" fmla="*/ 121203 h 120361"/>
                <a:gd name="connsiteX3" fmla="*/ 128631 w 120354"/>
                <a:gd name="connsiteY3" fmla="*/ 61022 h 120361"/>
                <a:gd name="connsiteX4" fmla="*/ 68454 w 120354"/>
                <a:gd name="connsiteY4" fmla="*/ 84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54" y="841"/>
                  </a:moveTo>
                  <a:cubicBezTo>
                    <a:pt x="35217" y="841"/>
                    <a:pt x="8277" y="27793"/>
                    <a:pt x="8277" y="61022"/>
                  </a:cubicBezTo>
                  <a:cubicBezTo>
                    <a:pt x="8277" y="94262"/>
                    <a:pt x="35217" y="121203"/>
                    <a:pt x="68454" y="121203"/>
                  </a:cubicBezTo>
                  <a:cubicBezTo>
                    <a:pt x="101692" y="121203"/>
                    <a:pt x="128631" y="94262"/>
                    <a:pt x="128631" y="61022"/>
                  </a:cubicBezTo>
                  <a:cubicBezTo>
                    <a:pt x="128631" y="27793"/>
                    <a:pt x="101692" y="841"/>
                    <a:pt x="68454" y="841"/>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60" name="Freeform 759">
              <a:extLst>
                <a:ext uri="{FF2B5EF4-FFF2-40B4-BE49-F238E27FC236}">
                  <a16:creationId xmlns:a16="http://schemas.microsoft.com/office/drawing/2014/main" id="{95EA66EF-C09E-D686-7D02-5272D33464A7}"/>
                </a:ext>
              </a:extLst>
            </p:cNvPr>
            <p:cNvSpPr/>
            <p:nvPr/>
          </p:nvSpPr>
          <p:spPr>
            <a:xfrm rot="-8099977" flipV="1">
              <a:off x="26106143" y="4803004"/>
              <a:ext cx="120354" cy="120361"/>
            </a:xfrm>
            <a:custGeom>
              <a:avLst/>
              <a:gdLst>
                <a:gd name="connsiteX0" fmla="*/ 68483 w 120354"/>
                <a:gd name="connsiteY0" fmla="*/ 1280 h 120361"/>
                <a:gd name="connsiteX1" fmla="*/ 8306 w 120354"/>
                <a:gd name="connsiteY1" fmla="*/ 61461 h 120361"/>
                <a:gd name="connsiteX2" fmla="*/ 68483 w 120354"/>
                <a:gd name="connsiteY2" fmla="*/ 121642 h 120361"/>
                <a:gd name="connsiteX3" fmla="*/ 128660 w 120354"/>
                <a:gd name="connsiteY3" fmla="*/ 61461 h 120361"/>
                <a:gd name="connsiteX4" fmla="*/ 68483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83" y="1280"/>
                  </a:moveTo>
                  <a:cubicBezTo>
                    <a:pt x="35256" y="1280"/>
                    <a:pt x="8306" y="28221"/>
                    <a:pt x="8306" y="61461"/>
                  </a:cubicBezTo>
                  <a:cubicBezTo>
                    <a:pt x="8306" y="94700"/>
                    <a:pt x="35256" y="121642"/>
                    <a:pt x="68483" y="121642"/>
                  </a:cubicBezTo>
                  <a:cubicBezTo>
                    <a:pt x="101721" y="121642"/>
                    <a:pt x="128660" y="94700"/>
                    <a:pt x="128660" y="61461"/>
                  </a:cubicBezTo>
                  <a:cubicBezTo>
                    <a:pt x="128660" y="28221"/>
                    <a:pt x="101721" y="1280"/>
                    <a:pt x="68483" y="128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61" name="Freeform 760">
              <a:extLst>
                <a:ext uri="{FF2B5EF4-FFF2-40B4-BE49-F238E27FC236}">
                  <a16:creationId xmlns:a16="http://schemas.microsoft.com/office/drawing/2014/main" id="{B39BB857-9D9A-F47B-9B75-EE9BB3974218}"/>
                </a:ext>
              </a:extLst>
            </p:cNvPr>
            <p:cNvSpPr/>
            <p:nvPr/>
          </p:nvSpPr>
          <p:spPr>
            <a:xfrm rot="-8100000" flipV="1">
              <a:off x="25949448" y="3292207"/>
              <a:ext cx="120354" cy="120361"/>
            </a:xfrm>
            <a:custGeom>
              <a:avLst/>
              <a:gdLst>
                <a:gd name="connsiteX0" fmla="*/ 68447 w 120354"/>
                <a:gd name="connsiteY0" fmla="*/ 640 h 120361"/>
                <a:gd name="connsiteX1" fmla="*/ 8270 w 120354"/>
                <a:gd name="connsiteY1" fmla="*/ 60821 h 120361"/>
                <a:gd name="connsiteX2" fmla="*/ 68447 w 120354"/>
                <a:gd name="connsiteY2" fmla="*/ 121002 h 120361"/>
                <a:gd name="connsiteX3" fmla="*/ 128624 w 120354"/>
                <a:gd name="connsiteY3" fmla="*/ 60821 h 120361"/>
                <a:gd name="connsiteX4" fmla="*/ 68447 w 120354"/>
                <a:gd name="connsiteY4" fmla="*/ 64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47" y="640"/>
                  </a:moveTo>
                  <a:cubicBezTo>
                    <a:pt x="35209" y="640"/>
                    <a:pt x="8270" y="27581"/>
                    <a:pt x="8270" y="60821"/>
                  </a:cubicBezTo>
                  <a:cubicBezTo>
                    <a:pt x="8270" y="94061"/>
                    <a:pt x="35209" y="121002"/>
                    <a:pt x="68447" y="121002"/>
                  </a:cubicBezTo>
                  <a:cubicBezTo>
                    <a:pt x="101685" y="121002"/>
                    <a:pt x="128624" y="94061"/>
                    <a:pt x="128624" y="60821"/>
                  </a:cubicBezTo>
                  <a:cubicBezTo>
                    <a:pt x="128624" y="27581"/>
                    <a:pt x="101685" y="640"/>
                    <a:pt x="68447" y="640"/>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62" name="Freeform 761">
              <a:extLst>
                <a:ext uri="{FF2B5EF4-FFF2-40B4-BE49-F238E27FC236}">
                  <a16:creationId xmlns:a16="http://schemas.microsoft.com/office/drawing/2014/main" id="{FCD5BA2E-FA19-FCED-6A92-D08ACB59B9A0}"/>
                </a:ext>
              </a:extLst>
            </p:cNvPr>
            <p:cNvSpPr/>
            <p:nvPr/>
          </p:nvSpPr>
          <p:spPr>
            <a:xfrm rot="-8100000" flipV="1">
              <a:off x="25856712" y="4108400"/>
              <a:ext cx="120364" cy="120361"/>
            </a:xfrm>
            <a:custGeom>
              <a:avLst/>
              <a:gdLst>
                <a:gd name="connsiteX0" fmla="*/ 68436 w 120364"/>
                <a:gd name="connsiteY0" fmla="*/ 986 h 120361"/>
                <a:gd name="connsiteX1" fmla="*/ 8248 w 120364"/>
                <a:gd name="connsiteY1" fmla="*/ 61166 h 120361"/>
                <a:gd name="connsiteX2" fmla="*/ 68425 w 120364"/>
                <a:gd name="connsiteY2" fmla="*/ 121347 h 120361"/>
                <a:gd name="connsiteX3" fmla="*/ 128613 w 120364"/>
                <a:gd name="connsiteY3" fmla="*/ 61166 h 120361"/>
                <a:gd name="connsiteX4" fmla="*/ 68436 w 120364"/>
                <a:gd name="connsiteY4" fmla="*/ 98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64" h="120361">
                  <a:moveTo>
                    <a:pt x="68436" y="986"/>
                  </a:moveTo>
                  <a:cubicBezTo>
                    <a:pt x="35198" y="986"/>
                    <a:pt x="8248" y="27927"/>
                    <a:pt x="8248" y="61166"/>
                  </a:cubicBezTo>
                  <a:cubicBezTo>
                    <a:pt x="8248" y="94396"/>
                    <a:pt x="35198" y="121347"/>
                    <a:pt x="68425" y="121347"/>
                  </a:cubicBezTo>
                  <a:cubicBezTo>
                    <a:pt x="101663" y="121347"/>
                    <a:pt x="128613" y="94396"/>
                    <a:pt x="128613" y="61166"/>
                  </a:cubicBezTo>
                  <a:cubicBezTo>
                    <a:pt x="128613" y="27927"/>
                    <a:pt x="101663" y="986"/>
                    <a:pt x="68436" y="986"/>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63" name="Freeform 762">
              <a:extLst>
                <a:ext uri="{FF2B5EF4-FFF2-40B4-BE49-F238E27FC236}">
                  <a16:creationId xmlns:a16="http://schemas.microsoft.com/office/drawing/2014/main" id="{42869CFA-D504-F02E-F092-795F2999E89F}"/>
                </a:ext>
              </a:extLst>
            </p:cNvPr>
            <p:cNvSpPr/>
            <p:nvPr/>
          </p:nvSpPr>
          <p:spPr>
            <a:xfrm rot="-8100000" flipV="1">
              <a:off x="26043537" y="4645008"/>
              <a:ext cx="120354" cy="120361"/>
            </a:xfrm>
            <a:custGeom>
              <a:avLst/>
              <a:gdLst>
                <a:gd name="connsiteX0" fmla="*/ 68469 w 120354"/>
                <a:gd name="connsiteY0" fmla="*/ 1213 h 120361"/>
                <a:gd name="connsiteX1" fmla="*/ 8292 w 120354"/>
                <a:gd name="connsiteY1" fmla="*/ 61394 h 120361"/>
                <a:gd name="connsiteX2" fmla="*/ 68469 w 120354"/>
                <a:gd name="connsiteY2" fmla="*/ 121575 h 120361"/>
                <a:gd name="connsiteX3" fmla="*/ 128646 w 120354"/>
                <a:gd name="connsiteY3" fmla="*/ 61394 h 120361"/>
                <a:gd name="connsiteX4" fmla="*/ 68469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469" y="1213"/>
                  </a:moveTo>
                  <a:cubicBezTo>
                    <a:pt x="35231" y="1213"/>
                    <a:pt x="8292" y="28154"/>
                    <a:pt x="8292" y="61394"/>
                  </a:cubicBezTo>
                  <a:cubicBezTo>
                    <a:pt x="8292" y="94633"/>
                    <a:pt x="35231" y="121575"/>
                    <a:pt x="68469" y="121575"/>
                  </a:cubicBezTo>
                  <a:cubicBezTo>
                    <a:pt x="101696" y="121575"/>
                    <a:pt x="128646" y="94633"/>
                    <a:pt x="128646" y="61394"/>
                  </a:cubicBezTo>
                  <a:cubicBezTo>
                    <a:pt x="128646" y="28154"/>
                    <a:pt x="101696" y="1213"/>
                    <a:pt x="68469" y="1213"/>
                  </a:cubicBezTo>
                </a:path>
              </a:pathLst>
            </a:custGeom>
            <a:solidFill>
              <a:srgbClr val="FFD2E8"/>
            </a:solidFill>
            <a:ln w="18308" cap="flat">
              <a:solidFill>
                <a:srgbClr val="000000"/>
              </a:solidFill>
              <a:prstDash val="solid"/>
              <a:miter/>
            </a:ln>
          </p:spPr>
          <p:txBody>
            <a:bodyPr rtlCol="0" anchor="ctr"/>
            <a:lstStyle/>
            <a:p>
              <a:endParaRPr lang="en-CH" sz="4000"/>
            </a:p>
          </p:txBody>
        </p:sp>
        <p:sp>
          <p:nvSpPr>
            <p:cNvPr id="764" name="Freeform 763">
              <a:extLst>
                <a:ext uri="{FF2B5EF4-FFF2-40B4-BE49-F238E27FC236}">
                  <a16:creationId xmlns:a16="http://schemas.microsoft.com/office/drawing/2014/main" id="{5910E90B-6CC6-16FD-5883-5B555EE5FC00}"/>
                </a:ext>
              </a:extLst>
            </p:cNvPr>
            <p:cNvSpPr/>
            <p:nvPr/>
          </p:nvSpPr>
          <p:spPr>
            <a:xfrm flipV="1">
              <a:off x="26724136" y="4168588"/>
              <a:ext cx="744692" cy="3047"/>
            </a:xfrm>
            <a:custGeom>
              <a:avLst/>
              <a:gdLst>
                <a:gd name="connsiteX0" fmla="*/ 8854 w 744692"/>
                <a:gd name="connsiteY0" fmla="*/ 1216 h 3047"/>
                <a:gd name="connsiteX1" fmla="*/ 753546 w 744692"/>
                <a:gd name="connsiteY1" fmla="*/ 1216 h 3047"/>
              </a:gdLst>
              <a:ahLst/>
              <a:cxnLst>
                <a:cxn ang="0">
                  <a:pos x="connsiteX0" y="connsiteY0"/>
                </a:cxn>
                <a:cxn ang="0">
                  <a:pos x="connsiteX1" y="connsiteY1"/>
                </a:cxn>
              </a:cxnLst>
              <a:rect l="l" t="t" r="r" b="b"/>
              <a:pathLst>
                <a:path w="744692" h="3047">
                  <a:moveTo>
                    <a:pt x="8854" y="1216"/>
                  </a:moveTo>
                  <a:lnTo>
                    <a:pt x="753546" y="1216"/>
                  </a:lnTo>
                </a:path>
              </a:pathLst>
            </a:custGeom>
            <a:noFill/>
            <a:ln w="18282" cap="flat">
              <a:solidFill>
                <a:srgbClr val="000000"/>
              </a:solidFill>
              <a:prstDash val="solid"/>
              <a:miter/>
            </a:ln>
          </p:spPr>
          <p:txBody>
            <a:bodyPr rtlCol="0" anchor="ctr"/>
            <a:lstStyle/>
            <a:p>
              <a:endParaRPr lang="en-CH" sz="4000"/>
            </a:p>
          </p:txBody>
        </p:sp>
        <p:sp>
          <p:nvSpPr>
            <p:cNvPr id="765" name="Freeform 764">
              <a:extLst>
                <a:ext uri="{FF2B5EF4-FFF2-40B4-BE49-F238E27FC236}">
                  <a16:creationId xmlns:a16="http://schemas.microsoft.com/office/drawing/2014/main" id="{9FCB2080-3CDE-5D67-E2C6-0C01B9368762}"/>
                </a:ext>
              </a:extLst>
            </p:cNvPr>
            <p:cNvSpPr/>
            <p:nvPr/>
          </p:nvSpPr>
          <p:spPr>
            <a:xfrm flipV="1">
              <a:off x="26910936" y="3743563"/>
              <a:ext cx="371092" cy="851308"/>
            </a:xfrm>
            <a:custGeom>
              <a:avLst/>
              <a:gdLst>
                <a:gd name="connsiteX0" fmla="*/ 8854 w 371092"/>
                <a:gd name="connsiteY0" fmla="*/ 852525 h 851308"/>
                <a:gd name="connsiteX1" fmla="*/ 379947 w 371092"/>
                <a:gd name="connsiteY1" fmla="*/ 852525 h 851308"/>
                <a:gd name="connsiteX2" fmla="*/ 194400 w 371092"/>
                <a:gd name="connsiteY2" fmla="*/ 852525 h 851308"/>
                <a:gd name="connsiteX3" fmla="*/ 194400 w 371092"/>
                <a:gd name="connsiteY3" fmla="*/ 1217 h 851308"/>
                <a:gd name="connsiteX4" fmla="*/ 8854 w 371092"/>
                <a:gd name="connsiteY4" fmla="*/ 1217 h 851308"/>
                <a:gd name="connsiteX5" fmla="*/ 379947 w 371092"/>
                <a:gd name="connsiteY5" fmla="*/ 1217 h 85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092" h="851308">
                  <a:moveTo>
                    <a:pt x="8854" y="852525"/>
                  </a:moveTo>
                  <a:lnTo>
                    <a:pt x="379947" y="852525"/>
                  </a:lnTo>
                  <a:moveTo>
                    <a:pt x="194400" y="852525"/>
                  </a:moveTo>
                  <a:lnTo>
                    <a:pt x="194400" y="1217"/>
                  </a:lnTo>
                  <a:moveTo>
                    <a:pt x="8854" y="1217"/>
                  </a:moveTo>
                  <a:lnTo>
                    <a:pt x="379947" y="1217"/>
                  </a:lnTo>
                </a:path>
              </a:pathLst>
            </a:custGeom>
            <a:noFill/>
            <a:ln w="18282" cap="rnd">
              <a:solidFill>
                <a:srgbClr val="000000"/>
              </a:solidFill>
              <a:prstDash val="solid"/>
              <a:miter/>
            </a:ln>
          </p:spPr>
          <p:txBody>
            <a:bodyPr rtlCol="0" anchor="ctr"/>
            <a:lstStyle/>
            <a:p>
              <a:endParaRPr lang="en-CH" sz="4000"/>
            </a:p>
          </p:txBody>
        </p:sp>
        <p:sp>
          <p:nvSpPr>
            <p:cNvPr id="766" name="Freeform 765">
              <a:extLst>
                <a:ext uri="{FF2B5EF4-FFF2-40B4-BE49-F238E27FC236}">
                  <a16:creationId xmlns:a16="http://schemas.microsoft.com/office/drawing/2014/main" id="{31280EEC-8F1C-CA50-28B4-DB92E9D6C01F}"/>
                </a:ext>
              </a:extLst>
            </p:cNvPr>
            <p:cNvSpPr/>
            <p:nvPr/>
          </p:nvSpPr>
          <p:spPr>
            <a:xfrm rot="-8099977" flipV="1">
              <a:off x="26953684" y="3624434"/>
              <a:ext cx="120354" cy="120362"/>
            </a:xfrm>
            <a:custGeom>
              <a:avLst/>
              <a:gdLst>
                <a:gd name="connsiteX0" fmla="*/ 68681 w 120354"/>
                <a:gd name="connsiteY0" fmla="*/ 781 h 120362"/>
                <a:gd name="connsiteX1" fmla="*/ 8503 w 120354"/>
                <a:gd name="connsiteY1" fmla="*/ 60962 h 120362"/>
                <a:gd name="connsiteX2" fmla="*/ 68681 w 120354"/>
                <a:gd name="connsiteY2" fmla="*/ 121143 h 120362"/>
                <a:gd name="connsiteX3" fmla="*/ 128858 w 120354"/>
                <a:gd name="connsiteY3" fmla="*/ 60962 h 120362"/>
                <a:gd name="connsiteX4" fmla="*/ 68681 w 120354"/>
                <a:gd name="connsiteY4" fmla="*/ 781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681" y="781"/>
                  </a:moveTo>
                  <a:cubicBezTo>
                    <a:pt x="35443" y="781"/>
                    <a:pt x="8503" y="27732"/>
                    <a:pt x="8503" y="60962"/>
                  </a:cubicBezTo>
                  <a:cubicBezTo>
                    <a:pt x="8503" y="94201"/>
                    <a:pt x="35443" y="121143"/>
                    <a:pt x="68681" y="121143"/>
                  </a:cubicBezTo>
                  <a:cubicBezTo>
                    <a:pt x="101908" y="121143"/>
                    <a:pt x="128858" y="94201"/>
                    <a:pt x="128858" y="60962"/>
                  </a:cubicBezTo>
                  <a:cubicBezTo>
                    <a:pt x="128858" y="27732"/>
                    <a:pt x="101908" y="781"/>
                    <a:pt x="68681" y="78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67" name="Freeform 766">
              <a:extLst>
                <a:ext uri="{FF2B5EF4-FFF2-40B4-BE49-F238E27FC236}">
                  <a16:creationId xmlns:a16="http://schemas.microsoft.com/office/drawing/2014/main" id="{235551DA-62D0-68A7-4919-8885E0E7DC8C}"/>
                </a:ext>
              </a:extLst>
            </p:cNvPr>
            <p:cNvSpPr/>
            <p:nvPr/>
          </p:nvSpPr>
          <p:spPr>
            <a:xfrm rot="-8100023" flipV="1">
              <a:off x="27003852" y="3931632"/>
              <a:ext cx="120354" cy="120361"/>
            </a:xfrm>
            <a:custGeom>
              <a:avLst/>
              <a:gdLst>
                <a:gd name="connsiteX0" fmla="*/ 68692 w 120354"/>
                <a:gd name="connsiteY0" fmla="*/ 911 h 120361"/>
                <a:gd name="connsiteX1" fmla="*/ 8515 w 120354"/>
                <a:gd name="connsiteY1" fmla="*/ 61091 h 120361"/>
                <a:gd name="connsiteX2" fmla="*/ 68692 w 120354"/>
                <a:gd name="connsiteY2" fmla="*/ 121273 h 120361"/>
                <a:gd name="connsiteX3" fmla="*/ 128869 w 120354"/>
                <a:gd name="connsiteY3" fmla="*/ 61091 h 120361"/>
                <a:gd name="connsiteX4" fmla="*/ 68692 w 120354"/>
                <a:gd name="connsiteY4" fmla="*/ 91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2" y="911"/>
                  </a:moveTo>
                  <a:cubicBezTo>
                    <a:pt x="35455" y="911"/>
                    <a:pt x="8515" y="27852"/>
                    <a:pt x="8515" y="61091"/>
                  </a:cubicBezTo>
                  <a:cubicBezTo>
                    <a:pt x="8515" y="94331"/>
                    <a:pt x="35455" y="121273"/>
                    <a:pt x="68692" y="121273"/>
                  </a:cubicBezTo>
                  <a:cubicBezTo>
                    <a:pt x="101930" y="121273"/>
                    <a:pt x="128869" y="94331"/>
                    <a:pt x="128869" y="61091"/>
                  </a:cubicBezTo>
                  <a:cubicBezTo>
                    <a:pt x="128869" y="27852"/>
                    <a:pt x="101930" y="911"/>
                    <a:pt x="68692" y="91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68" name="Freeform 767">
              <a:extLst>
                <a:ext uri="{FF2B5EF4-FFF2-40B4-BE49-F238E27FC236}">
                  <a16:creationId xmlns:a16="http://schemas.microsoft.com/office/drawing/2014/main" id="{B027160D-3154-8EA5-9F31-ED150DFC54C8}"/>
                </a:ext>
              </a:extLst>
            </p:cNvPr>
            <p:cNvSpPr/>
            <p:nvPr/>
          </p:nvSpPr>
          <p:spPr>
            <a:xfrm rot="-8100000" flipV="1">
              <a:off x="27054073" y="4534679"/>
              <a:ext cx="120354" cy="120361"/>
            </a:xfrm>
            <a:custGeom>
              <a:avLst/>
              <a:gdLst>
                <a:gd name="connsiteX0" fmla="*/ 68704 w 120354"/>
                <a:gd name="connsiteY0" fmla="*/ 1166 h 120361"/>
                <a:gd name="connsiteX1" fmla="*/ 8527 w 120354"/>
                <a:gd name="connsiteY1" fmla="*/ 61347 h 120361"/>
                <a:gd name="connsiteX2" fmla="*/ 68704 w 120354"/>
                <a:gd name="connsiteY2" fmla="*/ 121528 h 120361"/>
                <a:gd name="connsiteX3" fmla="*/ 128881 w 120354"/>
                <a:gd name="connsiteY3" fmla="*/ 61347 h 120361"/>
                <a:gd name="connsiteX4" fmla="*/ 68704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4" y="1166"/>
                  </a:moveTo>
                  <a:cubicBezTo>
                    <a:pt x="35477" y="1166"/>
                    <a:pt x="8527" y="28118"/>
                    <a:pt x="8527" y="61347"/>
                  </a:cubicBezTo>
                  <a:cubicBezTo>
                    <a:pt x="8527" y="94587"/>
                    <a:pt x="35477" y="121528"/>
                    <a:pt x="68704" y="121528"/>
                  </a:cubicBezTo>
                  <a:cubicBezTo>
                    <a:pt x="101942" y="121528"/>
                    <a:pt x="128881" y="94587"/>
                    <a:pt x="128881" y="61347"/>
                  </a:cubicBezTo>
                  <a:cubicBezTo>
                    <a:pt x="128881" y="28118"/>
                    <a:pt x="101942" y="1166"/>
                    <a:pt x="68704"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69" name="Freeform 768">
              <a:extLst>
                <a:ext uri="{FF2B5EF4-FFF2-40B4-BE49-F238E27FC236}">
                  <a16:creationId xmlns:a16="http://schemas.microsoft.com/office/drawing/2014/main" id="{15D319A5-2B35-2D28-86B6-6218EF19CDBA}"/>
                </a:ext>
              </a:extLst>
            </p:cNvPr>
            <p:cNvSpPr/>
            <p:nvPr/>
          </p:nvSpPr>
          <p:spPr>
            <a:xfrm rot="-8099977" flipV="1">
              <a:off x="27070203" y="4376713"/>
              <a:ext cx="120354" cy="120361"/>
            </a:xfrm>
            <a:custGeom>
              <a:avLst/>
              <a:gdLst>
                <a:gd name="connsiteX0" fmla="*/ 68707 w 120354"/>
                <a:gd name="connsiteY0" fmla="*/ 1099 h 120361"/>
                <a:gd name="connsiteX1" fmla="*/ 8530 w 120354"/>
                <a:gd name="connsiteY1" fmla="*/ 61280 h 120361"/>
                <a:gd name="connsiteX2" fmla="*/ 68707 w 120354"/>
                <a:gd name="connsiteY2" fmla="*/ 121461 h 120361"/>
                <a:gd name="connsiteX3" fmla="*/ 128885 w 120354"/>
                <a:gd name="connsiteY3" fmla="*/ 61280 h 120361"/>
                <a:gd name="connsiteX4" fmla="*/ 68707 w 120354"/>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7" y="1099"/>
                  </a:moveTo>
                  <a:cubicBezTo>
                    <a:pt x="35470" y="1099"/>
                    <a:pt x="8530" y="28051"/>
                    <a:pt x="8530" y="61280"/>
                  </a:cubicBezTo>
                  <a:cubicBezTo>
                    <a:pt x="8530" y="94520"/>
                    <a:pt x="35470" y="121461"/>
                    <a:pt x="68707" y="121461"/>
                  </a:cubicBezTo>
                  <a:cubicBezTo>
                    <a:pt x="101945" y="121461"/>
                    <a:pt x="128885" y="94520"/>
                    <a:pt x="128885" y="61280"/>
                  </a:cubicBezTo>
                  <a:cubicBezTo>
                    <a:pt x="128885" y="28051"/>
                    <a:pt x="101945" y="1099"/>
                    <a:pt x="68707" y="109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0" name="Freeform 769">
              <a:extLst>
                <a:ext uri="{FF2B5EF4-FFF2-40B4-BE49-F238E27FC236}">
                  <a16:creationId xmlns:a16="http://schemas.microsoft.com/office/drawing/2014/main" id="{54217D37-D8C9-C181-C3A2-8D66AFAC6E9F}"/>
                </a:ext>
              </a:extLst>
            </p:cNvPr>
            <p:cNvSpPr/>
            <p:nvPr/>
          </p:nvSpPr>
          <p:spPr>
            <a:xfrm rot="-8100023" flipV="1">
              <a:off x="27101481" y="3346117"/>
              <a:ext cx="120354" cy="120361"/>
            </a:xfrm>
            <a:custGeom>
              <a:avLst/>
              <a:gdLst>
                <a:gd name="connsiteX0" fmla="*/ 68715 w 120354"/>
                <a:gd name="connsiteY0" fmla="*/ 663 h 120361"/>
                <a:gd name="connsiteX1" fmla="*/ 8538 w 120354"/>
                <a:gd name="connsiteY1" fmla="*/ 60843 h 120361"/>
                <a:gd name="connsiteX2" fmla="*/ 68715 w 120354"/>
                <a:gd name="connsiteY2" fmla="*/ 121024 h 120361"/>
                <a:gd name="connsiteX3" fmla="*/ 128892 w 120354"/>
                <a:gd name="connsiteY3" fmla="*/ 60843 h 120361"/>
                <a:gd name="connsiteX4" fmla="*/ 68715 w 120354"/>
                <a:gd name="connsiteY4" fmla="*/ 66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5" y="663"/>
                  </a:moveTo>
                  <a:cubicBezTo>
                    <a:pt x="35477" y="663"/>
                    <a:pt x="8538" y="27614"/>
                    <a:pt x="8538" y="60843"/>
                  </a:cubicBezTo>
                  <a:cubicBezTo>
                    <a:pt x="8538" y="94083"/>
                    <a:pt x="35477" y="121024"/>
                    <a:pt x="68715" y="121024"/>
                  </a:cubicBezTo>
                  <a:cubicBezTo>
                    <a:pt x="101952" y="121024"/>
                    <a:pt x="128892" y="94083"/>
                    <a:pt x="128892" y="60843"/>
                  </a:cubicBezTo>
                  <a:cubicBezTo>
                    <a:pt x="128892" y="27614"/>
                    <a:pt x="101952" y="663"/>
                    <a:pt x="68715" y="66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1" name="Freeform 770">
              <a:extLst>
                <a:ext uri="{FF2B5EF4-FFF2-40B4-BE49-F238E27FC236}">
                  <a16:creationId xmlns:a16="http://schemas.microsoft.com/office/drawing/2014/main" id="{AF7A2603-4488-80F2-02B0-FCAB261275EC}"/>
                </a:ext>
              </a:extLst>
            </p:cNvPr>
            <p:cNvSpPr/>
            <p:nvPr/>
          </p:nvSpPr>
          <p:spPr>
            <a:xfrm rot="-8100023" flipV="1">
              <a:off x="26970081" y="3364945"/>
              <a:ext cx="120354" cy="120362"/>
            </a:xfrm>
            <a:custGeom>
              <a:avLst/>
              <a:gdLst>
                <a:gd name="connsiteX0" fmla="*/ 68684 w 120354"/>
                <a:gd name="connsiteY0" fmla="*/ 671 h 120362"/>
                <a:gd name="connsiteX1" fmla="*/ 8507 w 120354"/>
                <a:gd name="connsiteY1" fmla="*/ 60852 h 120362"/>
                <a:gd name="connsiteX2" fmla="*/ 68684 w 120354"/>
                <a:gd name="connsiteY2" fmla="*/ 121033 h 120362"/>
                <a:gd name="connsiteX3" fmla="*/ 128861 w 120354"/>
                <a:gd name="connsiteY3" fmla="*/ 60852 h 120362"/>
                <a:gd name="connsiteX4" fmla="*/ 68684 w 120354"/>
                <a:gd name="connsiteY4" fmla="*/ 671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684" y="671"/>
                  </a:moveTo>
                  <a:cubicBezTo>
                    <a:pt x="35457" y="671"/>
                    <a:pt x="8507" y="27612"/>
                    <a:pt x="8507" y="60852"/>
                  </a:cubicBezTo>
                  <a:cubicBezTo>
                    <a:pt x="8507" y="94091"/>
                    <a:pt x="35457" y="121033"/>
                    <a:pt x="68684" y="121033"/>
                  </a:cubicBezTo>
                  <a:cubicBezTo>
                    <a:pt x="101922" y="121033"/>
                    <a:pt x="128861" y="94081"/>
                    <a:pt x="128861" y="60852"/>
                  </a:cubicBezTo>
                  <a:cubicBezTo>
                    <a:pt x="128861" y="27612"/>
                    <a:pt x="101922" y="671"/>
                    <a:pt x="68684" y="67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2" name="Freeform 771">
              <a:extLst>
                <a:ext uri="{FF2B5EF4-FFF2-40B4-BE49-F238E27FC236}">
                  <a16:creationId xmlns:a16="http://schemas.microsoft.com/office/drawing/2014/main" id="{88BD9EFE-C6D9-7321-C795-BCAFE7C0937D}"/>
                </a:ext>
              </a:extLst>
            </p:cNvPr>
            <p:cNvSpPr/>
            <p:nvPr/>
          </p:nvSpPr>
          <p:spPr>
            <a:xfrm rot="-8100000" flipV="1">
              <a:off x="27332170" y="4448181"/>
              <a:ext cx="120354" cy="120361"/>
            </a:xfrm>
            <a:custGeom>
              <a:avLst/>
              <a:gdLst>
                <a:gd name="connsiteX0" fmla="*/ 68769 w 120354"/>
                <a:gd name="connsiteY0" fmla="*/ 1130 h 120361"/>
                <a:gd name="connsiteX1" fmla="*/ 8591 w 120354"/>
                <a:gd name="connsiteY1" fmla="*/ 61310 h 120361"/>
                <a:gd name="connsiteX2" fmla="*/ 68769 w 120354"/>
                <a:gd name="connsiteY2" fmla="*/ 121491 h 120361"/>
                <a:gd name="connsiteX3" fmla="*/ 128946 w 120354"/>
                <a:gd name="connsiteY3" fmla="*/ 61310 h 120361"/>
                <a:gd name="connsiteX4" fmla="*/ 68769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69" y="1130"/>
                  </a:moveTo>
                  <a:cubicBezTo>
                    <a:pt x="35541" y="1130"/>
                    <a:pt x="8591" y="28071"/>
                    <a:pt x="8591" y="61310"/>
                  </a:cubicBezTo>
                  <a:cubicBezTo>
                    <a:pt x="8591" y="94550"/>
                    <a:pt x="35541" y="121491"/>
                    <a:pt x="68769" y="121491"/>
                  </a:cubicBezTo>
                  <a:cubicBezTo>
                    <a:pt x="102006" y="121491"/>
                    <a:pt x="128946" y="94550"/>
                    <a:pt x="128946" y="61310"/>
                  </a:cubicBezTo>
                  <a:cubicBezTo>
                    <a:pt x="128946" y="28071"/>
                    <a:pt x="102006" y="1130"/>
                    <a:pt x="68769"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3" name="Freeform 772">
              <a:extLst>
                <a:ext uri="{FF2B5EF4-FFF2-40B4-BE49-F238E27FC236}">
                  <a16:creationId xmlns:a16="http://schemas.microsoft.com/office/drawing/2014/main" id="{7E29FFFA-5F60-6923-8DA7-8FE4882A0F7B}"/>
                </a:ext>
              </a:extLst>
            </p:cNvPr>
            <p:cNvSpPr/>
            <p:nvPr/>
          </p:nvSpPr>
          <p:spPr>
            <a:xfrm rot="-8100000" flipV="1">
              <a:off x="26971195" y="3405049"/>
              <a:ext cx="120354" cy="120361"/>
            </a:xfrm>
            <a:custGeom>
              <a:avLst/>
              <a:gdLst>
                <a:gd name="connsiteX0" fmla="*/ 68685 w 120354"/>
                <a:gd name="connsiteY0" fmla="*/ 688 h 120361"/>
                <a:gd name="connsiteX1" fmla="*/ 8507 w 120354"/>
                <a:gd name="connsiteY1" fmla="*/ 60869 h 120361"/>
                <a:gd name="connsiteX2" fmla="*/ 68685 w 120354"/>
                <a:gd name="connsiteY2" fmla="*/ 121049 h 120361"/>
                <a:gd name="connsiteX3" fmla="*/ 128862 w 120354"/>
                <a:gd name="connsiteY3" fmla="*/ 60869 h 120361"/>
                <a:gd name="connsiteX4" fmla="*/ 68685 w 120354"/>
                <a:gd name="connsiteY4" fmla="*/ 68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5" y="688"/>
                  </a:moveTo>
                  <a:cubicBezTo>
                    <a:pt x="35457" y="688"/>
                    <a:pt x="8507" y="27629"/>
                    <a:pt x="8507" y="60869"/>
                  </a:cubicBezTo>
                  <a:cubicBezTo>
                    <a:pt x="8507" y="94108"/>
                    <a:pt x="35457" y="121049"/>
                    <a:pt x="68685" y="121049"/>
                  </a:cubicBezTo>
                  <a:cubicBezTo>
                    <a:pt x="101922" y="121049"/>
                    <a:pt x="128862" y="94108"/>
                    <a:pt x="128862" y="60869"/>
                  </a:cubicBezTo>
                  <a:cubicBezTo>
                    <a:pt x="128862" y="27629"/>
                    <a:pt x="101922" y="688"/>
                    <a:pt x="68685" y="688"/>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4" name="Freeform 773">
              <a:extLst>
                <a:ext uri="{FF2B5EF4-FFF2-40B4-BE49-F238E27FC236}">
                  <a16:creationId xmlns:a16="http://schemas.microsoft.com/office/drawing/2014/main" id="{89C27F60-3505-9EB0-74DB-4E5C51725831}"/>
                </a:ext>
              </a:extLst>
            </p:cNvPr>
            <p:cNvSpPr/>
            <p:nvPr/>
          </p:nvSpPr>
          <p:spPr>
            <a:xfrm rot="-8099977" flipV="1">
              <a:off x="26987566" y="4534673"/>
              <a:ext cx="120354" cy="120361"/>
            </a:xfrm>
            <a:custGeom>
              <a:avLst/>
              <a:gdLst>
                <a:gd name="connsiteX0" fmla="*/ 68688 w 120354"/>
                <a:gd name="connsiteY0" fmla="*/ 1166 h 120361"/>
                <a:gd name="connsiteX1" fmla="*/ 8511 w 120354"/>
                <a:gd name="connsiteY1" fmla="*/ 61347 h 120361"/>
                <a:gd name="connsiteX2" fmla="*/ 68688 w 120354"/>
                <a:gd name="connsiteY2" fmla="*/ 121528 h 120361"/>
                <a:gd name="connsiteX3" fmla="*/ 128865 w 120354"/>
                <a:gd name="connsiteY3" fmla="*/ 61347 h 120361"/>
                <a:gd name="connsiteX4" fmla="*/ 68688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8" y="1166"/>
                  </a:moveTo>
                  <a:cubicBezTo>
                    <a:pt x="35450" y="1166"/>
                    <a:pt x="8511" y="28118"/>
                    <a:pt x="8511" y="61347"/>
                  </a:cubicBezTo>
                  <a:cubicBezTo>
                    <a:pt x="8511" y="94587"/>
                    <a:pt x="35450" y="121528"/>
                    <a:pt x="68688" y="121528"/>
                  </a:cubicBezTo>
                  <a:cubicBezTo>
                    <a:pt x="101926" y="121528"/>
                    <a:pt x="128865" y="94587"/>
                    <a:pt x="128865" y="61347"/>
                  </a:cubicBezTo>
                  <a:cubicBezTo>
                    <a:pt x="128865" y="28118"/>
                    <a:pt x="101926" y="1166"/>
                    <a:pt x="68688"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5" name="Freeform 774">
              <a:extLst>
                <a:ext uri="{FF2B5EF4-FFF2-40B4-BE49-F238E27FC236}">
                  <a16:creationId xmlns:a16="http://schemas.microsoft.com/office/drawing/2014/main" id="{928EED31-C246-63B1-7225-F5E74D309EC4}"/>
                </a:ext>
              </a:extLst>
            </p:cNvPr>
            <p:cNvSpPr/>
            <p:nvPr/>
          </p:nvSpPr>
          <p:spPr>
            <a:xfrm rot="-8099977" flipV="1">
              <a:off x="26807058" y="4645015"/>
              <a:ext cx="120354" cy="120361"/>
            </a:xfrm>
            <a:custGeom>
              <a:avLst/>
              <a:gdLst>
                <a:gd name="connsiteX0" fmla="*/ 68646 w 120354"/>
                <a:gd name="connsiteY0" fmla="*/ 1213 h 120361"/>
                <a:gd name="connsiteX1" fmla="*/ 8469 w 120354"/>
                <a:gd name="connsiteY1" fmla="*/ 61394 h 120361"/>
                <a:gd name="connsiteX2" fmla="*/ 68646 w 120354"/>
                <a:gd name="connsiteY2" fmla="*/ 121575 h 120361"/>
                <a:gd name="connsiteX3" fmla="*/ 128823 w 120354"/>
                <a:gd name="connsiteY3" fmla="*/ 61394 h 120361"/>
                <a:gd name="connsiteX4" fmla="*/ 68646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46" y="1213"/>
                  </a:moveTo>
                  <a:cubicBezTo>
                    <a:pt x="35409" y="1213"/>
                    <a:pt x="8469" y="28154"/>
                    <a:pt x="8469" y="61394"/>
                  </a:cubicBezTo>
                  <a:cubicBezTo>
                    <a:pt x="8469" y="94633"/>
                    <a:pt x="35409" y="121575"/>
                    <a:pt x="68646" y="121575"/>
                  </a:cubicBezTo>
                  <a:cubicBezTo>
                    <a:pt x="101884" y="121575"/>
                    <a:pt x="128823" y="94633"/>
                    <a:pt x="128823" y="61394"/>
                  </a:cubicBezTo>
                  <a:cubicBezTo>
                    <a:pt x="128823" y="28154"/>
                    <a:pt x="101884" y="1213"/>
                    <a:pt x="68646"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6" name="Freeform 775">
              <a:extLst>
                <a:ext uri="{FF2B5EF4-FFF2-40B4-BE49-F238E27FC236}">
                  <a16:creationId xmlns:a16="http://schemas.microsoft.com/office/drawing/2014/main" id="{646A3B30-CAA6-C399-8E5E-758EA2699D14}"/>
                </a:ext>
              </a:extLst>
            </p:cNvPr>
            <p:cNvSpPr/>
            <p:nvPr/>
          </p:nvSpPr>
          <p:spPr>
            <a:xfrm rot="-8099977" flipV="1">
              <a:off x="27036522" y="4645009"/>
              <a:ext cx="120354" cy="120361"/>
            </a:xfrm>
            <a:custGeom>
              <a:avLst/>
              <a:gdLst>
                <a:gd name="connsiteX0" fmla="*/ 68700 w 120354"/>
                <a:gd name="connsiteY0" fmla="*/ 1213 h 120361"/>
                <a:gd name="connsiteX1" fmla="*/ 8522 w 120354"/>
                <a:gd name="connsiteY1" fmla="*/ 61394 h 120361"/>
                <a:gd name="connsiteX2" fmla="*/ 68700 w 120354"/>
                <a:gd name="connsiteY2" fmla="*/ 121575 h 120361"/>
                <a:gd name="connsiteX3" fmla="*/ 128877 w 120354"/>
                <a:gd name="connsiteY3" fmla="*/ 61394 h 120361"/>
                <a:gd name="connsiteX4" fmla="*/ 68700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0" y="1213"/>
                  </a:moveTo>
                  <a:cubicBezTo>
                    <a:pt x="35462" y="1213"/>
                    <a:pt x="8522" y="28154"/>
                    <a:pt x="8522" y="61394"/>
                  </a:cubicBezTo>
                  <a:cubicBezTo>
                    <a:pt x="8522" y="94633"/>
                    <a:pt x="35462" y="121575"/>
                    <a:pt x="68700" y="121575"/>
                  </a:cubicBezTo>
                  <a:cubicBezTo>
                    <a:pt x="101927" y="121575"/>
                    <a:pt x="128877" y="94633"/>
                    <a:pt x="128877" y="61394"/>
                  </a:cubicBezTo>
                  <a:cubicBezTo>
                    <a:pt x="128877" y="28154"/>
                    <a:pt x="101927" y="1213"/>
                    <a:pt x="68700"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7" name="Freeform 776">
              <a:extLst>
                <a:ext uri="{FF2B5EF4-FFF2-40B4-BE49-F238E27FC236}">
                  <a16:creationId xmlns:a16="http://schemas.microsoft.com/office/drawing/2014/main" id="{3036874D-0CF4-5183-9D50-8F47370537BD}"/>
                </a:ext>
              </a:extLst>
            </p:cNvPr>
            <p:cNvSpPr/>
            <p:nvPr/>
          </p:nvSpPr>
          <p:spPr>
            <a:xfrm rot="-8099977" flipV="1">
              <a:off x="27233304" y="4645012"/>
              <a:ext cx="120354" cy="120361"/>
            </a:xfrm>
            <a:custGeom>
              <a:avLst/>
              <a:gdLst>
                <a:gd name="connsiteX0" fmla="*/ 68745 w 120354"/>
                <a:gd name="connsiteY0" fmla="*/ 1213 h 120361"/>
                <a:gd name="connsiteX1" fmla="*/ 8568 w 120354"/>
                <a:gd name="connsiteY1" fmla="*/ 61394 h 120361"/>
                <a:gd name="connsiteX2" fmla="*/ 68745 w 120354"/>
                <a:gd name="connsiteY2" fmla="*/ 121575 h 120361"/>
                <a:gd name="connsiteX3" fmla="*/ 128923 w 120354"/>
                <a:gd name="connsiteY3" fmla="*/ 61394 h 120361"/>
                <a:gd name="connsiteX4" fmla="*/ 68745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45" y="1213"/>
                  </a:moveTo>
                  <a:cubicBezTo>
                    <a:pt x="35518" y="1213"/>
                    <a:pt x="8579" y="28154"/>
                    <a:pt x="8568" y="61394"/>
                  </a:cubicBezTo>
                  <a:cubicBezTo>
                    <a:pt x="8568" y="94633"/>
                    <a:pt x="35518" y="121575"/>
                    <a:pt x="68745" y="121575"/>
                  </a:cubicBezTo>
                  <a:cubicBezTo>
                    <a:pt x="101983" y="121575"/>
                    <a:pt x="128923" y="94633"/>
                    <a:pt x="128923" y="61394"/>
                  </a:cubicBezTo>
                  <a:cubicBezTo>
                    <a:pt x="128933" y="28154"/>
                    <a:pt x="101983" y="1213"/>
                    <a:pt x="68745"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8" name="Freeform 777">
              <a:extLst>
                <a:ext uri="{FF2B5EF4-FFF2-40B4-BE49-F238E27FC236}">
                  <a16:creationId xmlns:a16="http://schemas.microsoft.com/office/drawing/2014/main" id="{0516B42B-0BA5-1CD6-7176-1B23CF7EF50D}"/>
                </a:ext>
              </a:extLst>
            </p:cNvPr>
            <p:cNvSpPr/>
            <p:nvPr/>
          </p:nvSpPr>
          <p:spPr>
            <a:xfrm rot="-8099977" flipV="1">
              <a:off x="27282072" y="4049480"/>
              <a:ext cx="120354" cy="120361"/>
            </a:xfrm>
            <a:custGeom>
              <a:avLst/>
              <a:gdLst>
                <a:gd name="connsiteX0" fmla="*/ 68757 w 120354"/>
                <a:gd name="connsiteY0" fmla="*/ 961 h 120361"/>
                <a:gd name="connsiteX1" fmla="*/ 8580 w 120354"/>
                <a:gd name="connsiteY1" fmla="*/ 61142 h 120361"/>
                <a:gd name="connsiteX2" fmla="*/ 68757 w 120354"/>
                <a:gd name="connsiteY2" fmla="*/ 121323 h 120361"/>
                <a:gd name="connsiteX3" fmla="*/ 128934 w 120354"/>
                <a:gd name="connsiteY3" fmla="*/ 61142 h 120361"/>
                <a:gd name="connsiteX4" fmla="*/ 68757 w 120354"/>
                <a:gd name="connsiteY4" fmla="*/ 96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57" y="961"/>
                  </a:moveTo>
                  <a:cubicBezTo>
                    <a:pt x="35519" y="961"/>
                    <a:pt x="8580" y="27902"/>
                    <a:pt x="8580" y="61142"/>
                  </a:cubicBezTo>
                  <a:cubicBezTo>
                    <a:pt x="8580" y="94381"/>
                    <a:pt x="35519" y="121323"/>
                    <a:pt x="68757" y="121323"/>
                  </a:cubicBezTo>
                  <a:cubicBezTo>
                    <a:pt x="101995" y="121323"/>
                    <a:pt x="128934" y="94381"/>
                    <a:pt x="128934" y="61142"/>
                  </a:cubicBezTo>
                  <a:cubicBezTo>
                    <a:pt x="128934" y="27902"/>
                    <a:pt x="101995" y="961"/>
                    <a:pt x="68757" y="96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79" name="Freeform 778">
              <a:extLst>
                <a:ext uri="{FF2B5EF4-FFF2-40B4-BE49-F238E27FC236}">
                  <a16:creationId xmlns:a16="http://schemas.microsoft.com/office/drawing/2014/main" id="{0192757C-5984-9C29-3695-B4BCB06D397F}"/>
                </a:ext>
              </a:extLst>
            </p:cNvPr>
            <p:cNvSpPr/>
            <p:nvPr/>
          </p:nvSpPr>
          <p:spPr>
            <a:xfrm rot="-8100000" flipV="1">
              <a:off x="26954875" y="4534685"/>
              <a:ext cx="120354" cy="120361"/>
            </a:xfrm>
            <a:custGeom>
              <a:avLst/>
              <a:gdLst>
                <a:gd name="connsiteX0" fmla="*/ 68680 w 120354"/>
                <a:gd name="connsiteY0" fmla="*/ 1166 h 120361"/>
                <a:gd name="connsiteX1" fmla="*/ 8503 w 120354"/>
                <a:gd name="connsiteY1" fmla="*/ 61347 h 120361"/>
                <a:gd name="connsiteX2" fmla="*/ 68680 w 120354"/>
                <a:gd name="connsiteY2" fmla="*/ 121528 h 120361"/>
                <a:gd name="connsiteX3" fmla="*/ 128858 w 120354"/>
                <a:gd name="connsiteY3" fmla="*/ 61347 h 120361"/>
                <a:gd name="connsiteX4" fmla="*/ 68680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0" y="1166"/>
                  </a:moveTo>
                  <a:cubicBezTo>
                    <a:pt x="35453" y="1166"/>
                    <a:pt x="8503" y="28118"/>
                    <a:pt x="8503" y="61347"/>
                  </a:cubicBezTo>
                  <a:cubicBezTo>
                    <a:pt x="8503" y="94587"/>
                    <a:pt x="35453" y="121528"/>
                    <a:pt x="68680" y="121528"/>
                  </a:cubicBezTo>
                  <a:cubicBezTo>
                    <a:pt x="101918" y="121528"/>
                    <a:pt x="128858" y="94587"/>
                    <a:pt x="128858" y="61347"/>
                  </a:cubicBezTo>
                  <a:cubicBezTo>
                    <a:pt x="128858" y="28118"/>
                    <a:pt x="101918" y="1166"/>
                    <a:pt x="68680"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0" name="Freeform 779">
              <a:extLst>
                <a:ext uri="{FF2B5EF4-FFF2-40B4-BE49-F238E27FC236}">
                  <a16:creationId xmlns:a16="http://schemas.microsoft.com/office/drawing/2014/main" id="{CFBCE202-B865-DB73-0C33-B680FE6A8C28}"/>
                </a:ext>
              </a:extLst>
            </p:cNvPr>
            <p:cNvSpPr/>
            <p:nvPr/>
          </p:nvSpPr>
          <p:spPr>
            <a:xfrm rot="-8099977" flipV="1">
              <a:off x="27299668" y="4376707"/>
              <a:ext cx="120354" cy="120361"/>
            </a:xfrm>
            <a:custGeom>
              <a:avLst/>
              <a:gdLst>
                <a:gd name="connsiteX0" fmla="*/ 68761 w 120354"/>
                <a:gd name="connsiteY0" fmla="*/ 1099 h 120361"/>
                <a:gd name="connsiteX1" fmla="*/ 8584 w 120354"/>
                <a:gd name="connsiteY1" fmla="*/ 61280 h 120361"/>
                <a:gd name="connsiteX2" fmla="*/ 68761 w 120354"/>
                <a:gd name="connsiteY2" fmla="*/ 121461 h 120361"/>
                <a:gd name="connsiteX3" fmla="*/ 128938 w 120354"/>
                <a:gd name="connsiteY3" fmla="*/ 61280 h 120361"/>
                <a:gd name="connsiteX4" fmla="*/ 68761 w 120354"/>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61" y="1099"/>
                  </a:moveTo>
                  <a:cubicBezTo>
                    <a:pt x="35523" y="1099"/>
                    <a:pt x="8584" y="28051"/>
                    <a:pt x="8584" y="61280"/>
                  </a:cubicBezTo>
                  <a:cubicBezTo>
                    <a:pt x="8584" y="94520"/>
                    <a:pt x="35523" y="121461"/>
                    <a:pt x="68761" y="121461"/>
                  </a:cubicBezTo>
                  <a:cubicBezTo>
                    <a:pt x="101988" y="121461"/>
                    <a:pt x="128938" y="94520"/>
                    <a:pt x="128938" y="61280"/>
                  </a:cubicBezTo>
                  <a:cubicBezTo>
                    <a:pt x="128938" y="28051"/>
                    <a:pt x="101988" y="1099"/>
                    <a:pt x="68761" y="109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1" name="Freeform 780">
              <a:extLst>
                <a:ext uri="{FF2B5EF4-FFF2-40B4-BE49-F238E27FC236}">
                  <a16:creationId xmlns:a16="http://schemas.microsoft.com/office/drawing/2014/main" id="{84927DA9-B285-1156-4CBD-C494654FB383}"/>
                </a:ext>
              </a:extLst>
            </p:cNvPr>
            <p:cNvSpPr/>
            <p:nvPr/>
          </p:nvSpPr>
          <p:spPr>
            <a:xfrm rot="-8099977" flipV="1">
              <a:off x="26938616" y="4448170"/>
              <a:ext cx="120354" cy="120361"/>
            </a:xfrm>
            <a:custGeom>
              <a:avLst/>
              <a:gdLst>
                <a:gd name="connsiteX0" fmla="*/ 68677 w 120354"/>
                <a:gd name="connsiteY0" fmla="*/ 1130 h 120361"/>
                <a:gd name="connsiteX1" fmla="*/ 8500 w 120354"/>
                <a:gd name="connsiteY1" fmla="*/ 61310 h 120361"/>
                <a:gd name="connsiteX2" fmla="*/ 68677 w 120354"/>
                <a:gd name="connsiteY2" fmla="*/ 121491 h 120361"/>
                <a:gd name="connsiteX3" fmla="*/ 128854 w 120354"/>
                <a:gd name="connsiteY3" fmla="*/ 61310 h 120361"/>
                <a:gd name="connsiteX4" fmla="*/ 68677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7" y="1130"/>
                  </a:moveTo>
                  <a:cubicBezTo>
                    <a:pt x="35439" y="1130"/>
                    <a:pt x="8500" y="28071"/>
                    <a:pt x="8500" y="61310"/>
                  </a:cubicBezTo>
                  <a:cubicBezTo>
                    <a:pt x="8500" y="94550"/>
                    <a:pt x="35439" y="121491"/>
                    <a:pt x="68677" y="121491"/>
                  </a:cubicBezTo>
                  <a:cubicBezTo>
                    <a:pt x="101904" y="121491"/>
                    <a:pt x="128854" y="94550"/>
                    <a:pt x="128854" y="61310"/>
                  </a:cubicBezTo>
                  <a:cubicBezTo>
                    <a:pt x="128854" y="28071"/>
                    <a:pt x="101904" y="1130"/>
                    <a:pt x="68677"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2" name="Freeform 781">
              <a:extLst>
                <a:ext uri="{FF2B5EF4-FFF2-40B4-BE49-F238E27FC236}">
                  <a16:creationId xmlns:a16="http://schemas.microsoft.com/office/drawing/2014/main" id="{C01BBAB9-1D9E-41A6-6D92-8495E20A5F0A}"/>
                </a:ext>
              </a:extLst>
            </p:cNvPr>
            <p:cNvSpPr/>
            <p:nvPr/>
          </p:nvSpPr>
          <p:spPr>
            <a:xfrm rot="-8100000" flipV="1">
              <a:off x="27166666" y="4317793"/>
              <a:ext cx="120354" cy="120361"/>
            </a:xfrm>
            <a:custGeom>
              <a:avLst/>
              <a:gdLst>
                <a:gd name="connsiteX0" fmla="*/ 68730 w 120354"/>
                <a:gd name="connsiteY0" fmla="*/ 1074 h 120361"/>
                <a:gd name="connsiteX1" fmla="*/ 8553 w 120354"/>
                <a:gd name="connsiteY1" fmla="*/ 61255 h 120361"/>
                <a:gd name="connsiteX2" fmla="*/ 68730 w 120354"/>
                <a:gd name="connsiteY2" fmla="*/ 121436 h 120361"/>
                <a:gd name="connsiteX3" fmla="*/ 128907 w 120354"/>
                <a:gd name="connsiteY3" fmla="*/ 61255 h 120361"/>
                <a:gd name="connsiteX4" fmla="*/ 68730 w 120354"/>
                <a:gd name="connsiteY4" fmla="*/ 107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0" y="1074"/>
                  </a:moveTo>
                  <a:cubicBezTo>
                    <a:pt x="35503" y="1074"/>
                    <a:pt x="8553" y="28016"/>
                    <a:pt x="8553" y="61255"/>
                  </a:cubicBezTo>
                  <a:cubicBezTo>
                    <a:pt x="8553" y="94485"/>
                    <a:pt x="35503" y="121436"/>
                    <a:pt x="68730" y="121436"/>
                  </a:cubicBezTo>
                  <a:cubicBezTo>
                    <a:pt x="101968" y="121436"/>
                    <a:pt x="128907" y="94485"/>
                    <a:pt x="128907" y="61255"/>
                  </a:cubicBezTo>
                  <a:cubicBezTo>
                    <a:pt x="128907" y="28016"/>
                    <a:pt x="101968" y="1074"/>
                    <a:pt x="68730" y="107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3" name="Freeform 782">
              <a:extLst>
                <a:ext uri="{FF2B5EF4-FFF2-40B4-BE49-F238E27FC236}">
                  <a16:creationId xmlns:a16="http://schemas.microsoft.com/office/drawing/2014/main" id="{2352A2D4-0D2B-AB32-638E-F9A1193A77DE}"/>
                </a:ext>
              </a:extLst>
            </p:cNvPr>
            <p:cNvSpPr/>
            <p:nvPr/>
          </p:nvSpPr>
          <p:spPr>
            <a:xfrm rot="-8100000" flipV="1">
              <a:off x="27150435" y="4049477"/>
              <a:ext cx="120354" cy="120361"/>
            </a:xfrm>
            <a:custGeom>
              <a:avLst/>
              <a:gdLst>
                <a:gd name="connsiteX0" fmla="*/ 68726 w 120354"/>
                <a:gd name="connsiteY0" fmla="*/ 961 h 120361"/>
                <a:gd name="connsiteX1" fmla="*/ 8549 w 120354"/>
                <a:gd name="connsiteY1" fmla="*/ 61142 h 120361"/>
                <a:gd name="connsiteX2" fmla="*/ 68726 w 120354"/>
                <a:gd name="connsiteY2" fmla="*/ 121323 h 120361"/>
                <a:gd name="connsiteX3" fmla="*/ 128903 w 120354"/>
                <a:gd name="connsiteY3" fmla="*/ 61142 h 120361"/>
                <a:gd name="connsiteX4" fmla="*/ 68726 w 120354"/>
                <a:gd name="connsiteY4" fmla="*/ 96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6" y="961"/>
                  </a:moveTo>
                  <a:cubicBezTo>
                    <a:pt x="35499" y="961"/>
                    <a:pt x="8549" y="27902"/>
                    <a:pt x="8549" y="61142"/>
                  </a:cubicBezTo>
                  <a:cubicBezTo>
                    <a:pt x="8549" y="94381"/>
                    <a:pt x="35499" y="121323"/>
                    <a:pt x="68726" y="121323"/>
                  </a:cubicBezTo>
                  <a:cubicBezTo>
                    <a:pt x="101964" y="121323"/>
                    <a:pt x="128903" y="94381"/>
                    <a:pt x="128903" y="61142"/>
                  </a:cubicBezTo>
                  <a:cubicBezTo>
                    <a:pt x="128903" y="27902"/>
                    <a:pt x="101964" y="961"/>
                    <a:pt x="68726" y="96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4" name="Freeform 783">
              <a:extLst>
                <a:ext uri="{FF2B5EF4-FFF2-40B4-BE49-F238E27FC236}">
                  <a16:creationId xmlns:a16="http://schemas.microsoft.com/office/drawing/2014/main" id="{4A4D8573-5442-7386-1B55-98C89F345587}"/>
                </a:ext>
              </a:extLst>
            </p:cNvPr>
            <p:cNvSpPr/>
            <p:nvPr/>
          </p:nvSpPr>
          <p:spPr>
            <a:xfrm rot="-8100000" flipV="1">
              <a:off x="27151713" y="3767373"/>
              <a:ext cx="120354" cy="120361"/>
            </a:xfrm>
            <a:custGeom>
              <a:avLst/>
              <a:gdLst>
                <a:gd name="connsiteX0" fmla="*/ 68726 w 120354"/>
                <a:gd name="connsiteY0" fmla="*/ 841 h 120361"/>
                <a:gd name="connsiteX1" fmla="*/ 8549 w 120354"/>
                <a:gd name="connsiteY1" fmla="*/ 61022 h 120361"/>
                <a:gd name="connsiteX2" fmla="*/ 68726 w 120354"/>
                <a:gd name="connsiteY2" fmla="*/ 121203 h 120361"/>
                <a:gd name="connsiteX3" fmla="*/ 128904 w 120354"/>
                <a:gd name="connsiteY3" fmla="*/ 61022 h 120361"/>
                <a:gd name="connsiteX4" fmla="*/ 68726 w 120354"/>
                <a:gd name="connsiteY4" fmla="*/ 84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6" y="841"/>
                  </a:moveTo>
                  <a:cubicBezTo>
                    <a:pt x="35499" y="841"/>
                    <a:pt x="8549" y="27793"/>
                    <a:pt x="8549" y="61022"/>
                  </a:cubicBezTo>
                  <a:cubicBezTo>
                    <a:pt x="8549" y="94262"/>
                    <a:pt x="35499" y="121203"/>
                    <a:pt x="68726" y="121203"/>
                  </a:cubicBezTo>
                  <a:cubicBezTo>
                    <a:pt x="101964" y="121203"/>
                    <a:pt x="128904" y="94262"/>
                    <a:pt x="128904" y="61022"/>
                  </a:cubicBezTo>
                  <a:cubicBezTo>
                    <a:pt x="128904" y="27793"/>
                    <a:pt x="101964" y="841"/>
                    <a:pt x="68726" y="84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5" name="Freeform 784">
              <a:extLst>
                <a:ext uri="{FF2B5EF4-FFF2-40B4-BE49-F238E27FC236}">
                  <a16:creationId xmlns:a16="http://schemas.microsoft.com/office/drawing/2014/main" id="{A2FD56D5-B0DF-3063-D4F7-B056C28CF259}"/>
                </a:ext>
              </a:extLst>
            </p:cNvPr>
            <p:cNvSpPr/>
            <p:nvPr/>
          </p:nvSpPr>
          <p:spPr>
            <a:xfrm rot="-8099977" flipV="1">
              <a:off x="27167916" y="4645008"/>
              <a:ext cx="120354" cy="120361"/>
            </a:xfrm>
            <a:custGeom>
              <a:avLst/>
              <a:gdLst>
                <a:gd name="connsiteX0" fmla="*/ 68730 w 120354"/>
                <a:gd name="connsiteY0" fmla="*/ 1213 h 120361"/>
                <a:gd name="connsiteX1" fmla="*/ 8553 w 120354"/>
                <a:gd name="connsiteY1" fmla="*/ 61394 h 120361"/>
                <a:gd name="connsiteX2" fmla="*/ 68730 w 120354"/>
                <a:gd name="connsiteY2" fmla="*/ 121575 h 120361"/>
                <a:gd name="connsiteX3" fmla="*/ 128908 w 120354"/>
                <a:gd name="connsiteY3" fmla="*/ 61394 h 120361"/>
                <a:gd name="connsiteX4" fmla="*/ 68730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0" y="1213"/>
                  </a:moveTo>
                  <a:cubicBezTo>
                    <a:pt x="35493" y="1213"/>
                    <a:pt x="8553" y="28154"/>
                    <a:pt x="8553" y="61394"/>
                  </a:cubicBezTo>
                  <a:cubicBezTo>
                    <a:pt x="8553" y="94633"/>
                    <a:pt x="35493" y="121575"/>
                    <a:pt x="68730" y="121575"/>
                  </a:cubicBezTo>
                  <a:cubicBezTo>
                    <a:pt x="101968" y="121575"/>
                    <a:pt x="128908" y="94633"/>
                    <a:pt x="128908" y="61394"/>
                  </a:cubicBezTo>
                  <a:cubicBezTo>
                    <a:pt x="128908" y="28154"/>
                    <a:pt x="101968" y="1213"/>
                    <a:pt x="68730"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6" name="Freeform 785">
              <a:extLst>
                <a:ext uri="{FF2B5EF4-FFF2-40B4-BE49-F238E27FC236}">
                  <a16:creationId xmlns:a16="http://schemas.microsoft.com/office/drawing/2014/main" id="{DC892F6B-5E74-07E4-E0F2-887B5605137F}"/>
                </a:ext>
              </a:extLst>
            </p:cNvPr>
            <p:cNvSpPr/>
            <p:nvPr/>
          </p:nvSpPr>
          <p:spPr>
            <a:xfrm rot="-8100000" flipV="1">
              <a:off x="26904819" y="4266379"/>
              <a:ext cx="120354" cy="120361"/>
            </a:xfrm>
            <a:custGeom>
              <a:avLst/>
              <a:gdLst>
                <a:gd name="connsiteX0" fmla="*/ 68669 w 120354"/>
                <a:gd name="connsiteY0" fmla="*/ 1053 h 120361"/>
                <a:gd name="connsiteX1" fmla="*/ 8492 w 120354"/>
                <a:gd name="connsiteY1" fmla="*/ 61233 h 120361"/>
                <a:gd name="connsiteX2" fmla="*/ 68669 w 120354"/>
                <a:gd name="connsiteY2" fmla="*/ 121414 h 120361"/>
                <a:gd name="connsiteX3" fmla="*/ 128846 w 120354"/>
                <a:gd name="connsiteY3" fmla="*/ 61233 h 120361"/>
                <a:gd name="connsiteX4" fmla="*/ 68669 w 120354"/>
                <a:gd name="connsiteY4" fmla="*/ 10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9" y="1053"/>
                  </a:moveTo>
                  <a:cubicBezTo>
                    <a:pt x="35431" y="1053"/>
                    <a:pt x="8492" y="27994"/>
                    <a:pt x="8492" y="61233"/>
                  </a:cubicBezTo>
                  <a:cubicBezTo>
                    <a:pt x="8492" y="94463"/>
                    <a:pt x="35431" y="121414"/>
                    <a:pt x="68669" y="121414"/>
                  </a:cubicBezTo>
                  <a:cubicBezTo>
                    <a:pt x="101906" y="121414"/>
                    <a:pt x="128846" y="94463"/>
                    <a:pt x="128846" y="61233"/>
                  </a:cubicBezTo>
                  <a:cubicBezTo>
                    <a:pt x="128846" y="27994"/>
                    <a:pt x="101906" y="1053"/>
                    <a:pt x="68669" y="105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7" name="Freeform 786">
              <a:extLst>
                <a:ext uri="{FF2B5EF4-FFF2-40B4-BE49-F238E27FC236}">
                  <a16:creationId xmlns:a16="http://schemas.microsoft.com/office/drawing/2014/main" id="{2258B2ED-D199-4377-7BF0-FD5893C6594A}"/>
                </a:ext>
              </a:extLst>
            </p:cNvPr>
            <p:cNvSpPr/>
            <p:nvPr/>
          </p:nvSpPr>
          <p:spPr>
            <a:xfrm rot="-8100000" flipV="1">
              <a:off x="26938531" y="3492795"/>
              <a:ext cx="120354" cy="120361"/>
            </a:xfrm>
            <a:custGeom>
              <a:avLst/>
              <a:gdLst>
                <a:gd name="connsiteX0" fmla="*/ 68677 w 120354"/>
                <a:gd name="connsiteY0" fmla="*/ 725 h 120361"/>
                <a:gd name="connsiteX1" fmla="*/ 8500 w 120354"/>
                <a:gd name="connsiteY1" fmla="*/ 60906 h 120361"/>
                <a:gd name="connsiteX2" fmla="*/ 68677 w 120354"/>
                <a:gd name="connsiteY2" fmla="*/ 121087 h 120361"/>
                <a:gd name="connsiteX3" fmla="*/ 128854 w 120354"/>
                <a:gd name="connsiteY3" fmla="*/ 60906 h 120361"/>
                <a:gd name="connsiteX4" fmla="*/ 68677 w 120354"/>
                <a:gd name="connsiteY4" fmla="*/ 72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7" y="725"/>
                  </a:moveTo>
                  <a:cubicBezTo>
                    <a:pt x="35439" y="725"/>
                    <a:pt x="8500" y="27666"/>
                    <a:pt x="8500" y="60906"/>
                  </a:cubicBezTo>
                  <a:cubicBezTo>
                    <a:pt x="8500" y="94146"/>
                    <a:pt x="35439" y="121087"/>
                    <a:pt x="68677" y="121087"/>
                  </a:cubicBezTo>
                  <a:cubicBezTo>
                    <a:pt x="101904" y="121087"/>
                    <a:pt x="128854" y="94146"/>
                    <a:pt x="128854" y="60906"/>
                  </a:cubicBezTo>
                  <a:cubicBezTo>
                    <a:pt x="128854" y="27666"/>
                    <a:pt x="101904" y="725"/>
                    <a:pt x="68677" y="725"/>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8" name="Freeform 787">
              <a:extLst>
                <a:ext uri="{FF2B5EF4-FFF2-40B4-BE49-F238E27FC236}">
                  <a16:creationId xmlns:a16="http://schemas.microsoft.com/office/drawing/2014/main" id="{BB802A08-D3AC-A122-3BF2-79187FD94254}"/>
                </a:ext>
              </a:extLst>
            </p:cNvPr>
            <p:cNvSpPr/>
            <p:nvPr/>
          </p:nvSpPr>
          <p:spPr>
            <a:xfrm rot="-8099977" flipV="1">
              <a:off x="27183125" y="4049487"/>
              <a:ext cx="120354" cy="120361"/>
            </a:xfrm>
            <a:custGeom>
              <a:avLst/>
              <a:gdLst>
                <a:gd name="connsiteX0" fmla="*/ 68734 w 120354"/>
                <a:gd name="connsiteY0" fmla="*/ 961 h 120361"/>
                <a:gd name="connsiteX1" fmla="*/ 8557 w 120354"/>
                <a:gd name="connsiteY1" fmla="*/ 61142 h 120361"/>
                <a:gd name="connsiteX2" fmla="*/ 68734 w 120354"/>
                <a:gd name="connsiteY2" fmla="*/ 121323 h 120361"/>
                <a:gd name="connsiteX3" fmla="*/ 128911 w 120354"/>
                <a:gd name="connsiteY3" fmla="*/ 61142 h 120361"/>
                <a:gd name="connsiteX4" fmla="*/ 68734 w 120354"/>
                <a:gd name="connsiteY4" fmla="*/ 96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4" y="961"/>
                  </a:moveTo>
                  <a:cubicBezTo>
                    <a:pt x="35496" y="961"/>
                    <a:pt x="8557" y="27902"/>
                    <a:pt x="8557" y="61142"/>
                  </a:cubicBezTo>
                  <a:cubicBezTo>
                    <a:pt x="8557" y="94381"/>
                    <a:pt x="35496" y="121323"/>
                    <a:pt x="68734" y="121323"/>
                  </a:cubicBezTo>
                  <a:cubicBezTo>
                    <a:pt x="101971" y="121323"/>
                    <a:pt x="128911" y="94381"/>
                    <a:pt x="128911" y="61142"/>
                  </a:cubicBezTo>
                  <a:cubicBezTo>
                    <a:pt x="128911" y="27902"/>
                    <a:pt x="101971" y="961"/>
                    <a:pt x="68734" y="96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89" name="Freeform 788">
              <a:extLst>
                <a:ext uri="{FF2B5EF4-FFF2-40B4-BE49-F238E27FC236}">
                  <a16:creationId xmlns:a16="http://schemas.microsoft.com/office/drawing/2014/main" id="{B995BB40-AD87-26F1-8029-A3E3A5757C2E}"/>
                </a:ext>
              </a:extLst>
            </p:cNvPr>
            <p:cNvSpPr/>
            <p:nvPr/>
          </p:nvSpPr>
          <p:spPr>
            <a:xfrm rot="-8100023" flipV="1">
              <a:off x="27200538" y="4266382"/>
              <a:ext cx="120354" cy="120361"/>
            </a:xfrm>
            <a:custGeom>
              <a:avLst/>
              <a:gdLst>
                <a:gd name="connsiteX0" fmla="*/ 68738 w 120354"/>
                <a:gd name="connsiteY0" fmla="*/ 1053 h 120361"/>
                <a:gd name="connsiteX1" fmla="*/ 8561 w 120354"/>
                <a:gd name="connsiteY1" fmla="*/ 61233 h 120361"/>
                <a:gd name="connsiteX2" fmla="*/ 68738 w 120354"/>
                <a:gd name="connsiteY2" fmla="*/ 121414 h 120361"/>
                <a:gd name="connsiteX3" fmla="*/ 128915 w 120354"/>
                <a:gd name="connsiteY3" fmla="*/ 61233 h 120361"/>
                <a:gd name="connsiteX4" fmla="*/ 68738 w 120354"/>
                <a:gd name="connsiteY4" fmla="*/ 10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8" y="1053"/>
                  </a:moveTo>
                  <a:cubicBezTo>
                    <a:pt x="35500" y="1053"/>
                    <a:pt x="8561" y="27994"/>
                    <a:pt x="8561" y="61233"/>
                  </a:cubicBezTo>
                  <a:cubicBezTo>
                    <a:pt x="8561" y="94473"/>
                    <a:pt x="35500" y="121414"/>
                    <a:pt x="68738" y="121414"/>
                  </a:cubicBezTo>
                  <a:cubicBezTo>
                    <a:pt x="101965" y="121414"/>
                    <a:pt x="128915" y="94463"/>
                    <a:pt x="128915" y="61233"/>
                  </a:cubicBezTo>
                  <a:cubicBezTo>
                    <a:pt x="128915" y="27994"/>
                    <a:pt x="101965" y="1053"/>
                    <a:pt x="68738" y="105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0" name="Freeform 789">
              <a:extLst>
                <a:ext uri="{FF2B5EF4-FFF2-40B4-BE49-F238E27FC236}">
                  <a16:creationId xmlns:a16="http://schemas.microsoft.com/office/drawing/2014/main" id="{7933E1E2-10C3-70F4-BA9E-E9AFE548F7A5}"/>
                </a:ext>
              </a:extLst>
            </p:cNvPr>
            <p:cNvSpPr/>
            <p:nvPr/>
          </p:nvSpPr>
          <p:spPr>
            <a:xfrm rot="-8100000" flipV="1">
              <a:off x="27200632" y="3974245"/>
              <a:ext cx="120354" cy="120361"/>
            </a:xfrm>
            <a:custGeom>
              <a:avLst/>
              <a:gdLst>
                <a:gd name="connsiteX0" fmla="*/ 68738 w 120354"/>
                <a:gd name="connsiteY0" fmla="*/ 929 h 120361"/>
                <a:gd name="connsiteX1" fmla="*/ 8561 w 120354"/>
                <a:gd name="connsiteY1" fmla="*/ 61110 h 120361"/>
                <a:gd name="connsiteX2" fmla="*/ 68738 w 120354"/>
                <a:gd name="connsiteY2" fmla="*/ 121291 h 120361"/>
                <a:gd name="connsiteX3" fmla="*/ 128915 w 120354"/>
                <a:gd name="connsiteY3" fmla="*/ 61110 h 120361"/>
                <a:gd name="connsiteX4" fmla="*/ 68738 w 120354"/>
                <a:gd name="connsiteY4" fmla="*/ 92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8" y="929"/>
                  </a:moveTo>
                  <a:cubicBezTo>
                    <a:pt x="35500" y="929"/>
                    <a:pt x="8561" y="27870"/>
                    <a:pt x="8561" y="61110"/>
                  </a:cubicBezTo>
                  <a:cubicBezTo>
                    <a:pt x="8561" y="94349"/>
                    <a:pt x="35500" y="121291"/>
                    <a:pt x="68738" y="121291"/>
                  </a:cubicBezTo>
                  <a:cubicBezTo>
                    <a:pt x="101965" y="121291"/>
                    <a:pt x="128915" y="94349"/>
                    <a:pt x="128915" y="61110"/>
                  </a:cubicBezTo>
                  <a:cubicBezTo>
                    <a:pt x="128915" y="27870"/>
                    <a:pt x="101965" y="929"/>
                    <a:pt x="68738" y="92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1" name="Freeform 790">
              <a:extLst>
                <a:ext uri="{FF2B5EF4-FFF2-40B4-BE49-F238E27FC236}">
                  <a16:creationId xmlns:a16="http://schemas.microsoft.com/office/drawing/2014/main" id="{0A3386FB-4AFA-3194-6F0F-1545B8756B0A}"/>
                </a:ext>
              </a:extLst>
            </p:cNvPr>
            <p:cNvSpPr/>
            <p:nvPr/>
          </p:nvSpPr>
          <p:spPr>
            <a:xfrm rot="-8100023" flipV="1">
              <a:off x="27086520" y="3840111"/>
              <a:ext cx="120354" cy="120361"/>
            </a:xfrm>
            <a:custGeom>
              <a:avLst/>
              <a:gdLst>
                <a:gd name="connsiteX0" fmla="*/ 68711 w 120354"/>
                <a:gd name="connsiteY0" fmla="*/ 872 h 120361"/>
                <a:gd name="connsiteX1" fmla="*/ 8534 w 120354"/>
                <a:gd name="connsiteY1" fmla="*/ 61053 h 120361"/>
                <a:gd name="connsiteX2" fmla="*/ 68711 w 120354"/>
                <a:gd name="connsiteY2" fmla="*/ 121234 h 120361"/>
                <a:gd name="connsiteX3" fmla="*/ 128889 w 120354"/>
                <a:gd name="connsiteY3" fmla="*/ 61053 h 120361"/>
                <a:gd name="connsiteX4" fmla="*/ 68711 w 120354"/>
                <a:gd name="connsiteY4" fmla="*/ 87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1" y="872"/>
                  </a:moveTo>
                  <a:cubicBezTo>
                    <a:pt x="35474" y="872"/>
                    <a:pt x="8534" y="27813"/>
                    <a:pt x="8534" y="61053"/>
                  </a:cubicBezTo>
                  <a:cubicBezTo>
                    <a:pt x="8534" y="94293"/>
                    <a:pt x="35474" y="121234"/>
                    <a:pt x="68711" y="121234"/>
                  </a:cubicBezTo>
                  <a:cubicBezTo>
                    <a:pt x="101949" y="121234"/>
                    <a:pt x="128889" y="94293"/>
                    <a:pt x="128889" y="61053"/>
                  </a:cubicBezTo>
                  <a:cubicBezTo>
                    <a:pt x="128889" y="27813"/>
                    <a:pt x="101949" y="872"/>
                    <a:pt x="68711" y="872"/>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2" name="Freeform 791">
              <a:extLst>
                <a:ext uri="{FF2B5EF4-FFF2-40B4-BE49-F238E27FC236}">
                  <a16:creationId xmlns:a16="http://schemas.microsoft.com/office/drawing/2014/main" id="{6C5AB945-F51E-0A88-0505-2EE34DDB45DA}"/>
                </a:ext>
              </a:extLst>
            </p:cNvPr>
            <p:cNvSpPr/>
            <p:nvPr/>
          </p:nvSpPr>
          <p:spPr>
            <a:xfrm rot="-8100023" flipV="1">
              <a:off x="27069115" y="3911578"/>
              <a:ext cx="120354" cy="120351"/>
            </a:xfrm>
            <a:custGeom>
              <a:avLst/>
              <a:gdLst>
                <a:gd name="connsiteX0" fmla="*/ 68707 w 120354"/>
                <a:gd name="connsiteY0" fmla="*/ 902 h 120351"/>
                <a:gd name="connsiteX1" fmla="*/ 8530 w 120354"/>
                <a:gd name="connsiteY1" fmla="*/ 61083 h 120351"/>
                <a:gd name="connsiteX2" fmla="*/ 68707 w 120354"/>
                <a:gd name="connsiteY2" fmla="*/ 121254 h 120351"/>
                <a:gd name="connsiteX3" fmla="*/ 128884 w 120354"/>
                <a:gd name="connsiteY3" fmla="*/ 61073 h 120351"/>
                <a:gd name="connsiteX4" fmla="*/ 68707 w 120354"/>
                <a:gd name="connsiteY4" fmla="*/ 902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707" y="902"/>
                  </a:moveTo>
                  <a:cubicBezTo>
                    <a:pt x="35480" y="902"/>
                    <a:pt x="8530" y="27843"/>
                    <a:pt x="8530" y="61083"/>
                  </a:cubicBezTo>
                  <a:cubicBezTo>
                    <a:pt x="8530" y="94312"/>
                    <a:pt x="35480" y="121264"/>
                    <a:pt x="68707" y="121254"/>
                  </a:cubicBezTo>
                  <a:cubicBezTo>
                    <a:pt x="101945" y="121254"/>
                    <a:pt x="128884" y="94312"/>
                    <a:pt x="128884" y="61073"/>
                  </a:cubicBezTo>
                  <a:cubicBezTo>
                    <a:pt x="128884" y="27843"/>
                    <a:pt x="101945" y="892"/>
                    <a:pt x="68707" y="902"/>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3" name="Freeform 792">
              <a:extLst>
                <a:ext uri="{FF2B5EF4-FFF2-40B4-BE49-F238E27FC236}">
                  <a16:creationId xmlns:a16="http://schemas.microsoft.com/office/drawing/2014/main" id="{93BFCD44-E3EC-684D-5458-F93A3D17AD3C}"/>
                </a:ext>
              </a:extLst>
            </p:cNvPr>
            <p:cNvSpPr/>
            <p:nvPr/>
          </p:nvSpPr>
          <p:spPr>
            <a:xfrm rot="-8099977" flipV="1">
              <a:off x="26938696" y="4645007"/>
              <a:ext cx="120354" cy="120361"/>
            </a:xfrm>
            <a:custGeom>
              <a:avLst/>
              <a:gdLst>
                <a:gd name="connsiteX0" fmla="*/ 68677 w 120354"/>
                <a:gd name="connsiteY0" fmla="*/ 1213 h 120361"/>
                <a:gd name="connsiteX1" fmla="*/ 8500 w 120354"/>
                <a:gd name="connsiteY1" fmla="*/ 61394 h 120361"/>
                <a:gd name="connsiteX2" fmla="*/ 68677 w 120354"/>
                <a:gd name="connsiteY2" fmla="*/ 121575 h 120361"/>
                <a:gd name="connsiteX3" fmla="*/ 128854 w 120354"/>
                <a:gd name="connsiteY3" fmla="*/ 61394 h 120361"/>
                <a:gd name="connsiteX4" fmla="*/ 68677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7" y="1213"/>
                  </a:moveTo>
                  <a:cubicBezTo>
                    <a:pt x="35439" y="1213"/>
                    <a:pt x="8500" y="28154"/>
                    <a:pt x="8500" y="61394"/>
                  </a:cubicBezTo>
                  <a:cubicBezTo>
                    <a:pt x="8500" y="94633"/>
                    <a:pt x="35439" y="121575"/>
                    <a:pt x="68677" y="121575"/>
                  </a:cubicBezTo>
                  <a:cubicBezTo>
                    <a:pt x="101904" y="121575"/>
                    <a:pt x="128854" y="94633"/>
                    <a:pt x="128854" y="61394"/>
                  </a:cubicBezTo>
                  <a:cubicBezTo>
                    <a:pt x="128854" y="28154"/>
                    <a:pt x="101904" y="1213"/>
                    <a:pt x="68677"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4" name="Freeform 793">
              <a:extLst>
                <a:ext uri="{FF2B5EF4-FFF2-40B4-BE49-F238E27FC236}">
                  <a16:creationId xmlns:a16="http://schemas.microsoft.com/office/drawing/2014/main" id="{77F0E4F8-4442-1D44-E452-1968E916B8DF}"/>
                </a:ext>
              </a:extLst>
            </p:cNvPr>
            <p:cNvSpPr/>
            <p:nvPr/>
          </p:nvSpPr>
          <p:spPr>
            <a:xfrm rot="-8100000" flipV="1">
              <a:off x="27102950" y="4448179"/>
              <a:ext cx="120354" cy="120361"/>
            </a:xfrm>
            <a:custGeom>
              <a:avLst/>
              <a:gdLst>
                <a:gd name="connsiteX0" fmla="*/ 68715 w 120354"/>
                <a:gd name="connsiteY0" fmla="*/ 1130 h 120361"/>
                <a:gd name="connsiteX1" fmla="*/ 8538 w 120354"/>
                <a:gd name="connsiteY1" fmla="*/ 61310 h 120361"/>
                <a:gd name="connsiteX2" fmla="*/ 68715 w 120354"/>
                <a:gd name="connsiteY2" fmla="*/ 121491 h 120361"/>
                <a:gd name="connsiteX3" fmla="*/ 128892 w 120354"/>
                <a:gd name="connsiteY3" fmla="*/ 61310 h 120361"/>
                <a:gd name="connsiteX4" fmla="*/ 68715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5" y="1130"/>
                  </a:moveTo>
                  <a:cubicBezTo>
                    <a:pt x="35478" y="1130"/>
                    <a:pt x="8538" y="28071"/>
                    <a:pt x="8538" y="61310"/>
                  </a:cubicBezTo>
                  <a:cubicBezTo>
                    <a:pt x="8538" y="94550"/>
                    <a:pt x="35478" y="121491"/>
                    <a:pt x="68715" y="121491"/>
                  </a:cubicBezTo>
                  <a:cubicBezTo>
                    <a:pt x="101942" y="121491"/>
                    <a:pt x="128892" y="94550"/>
                    <a:pt x="128892" y="61310"/>
                  </a:cubicBezTo>
                  <a:cubicBezTo>
                    <a:pt x="128892" y="28071"/>
                    <a:pt x="101942" y="1130"/>
                    <a:pt x="68715"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5" name="Freeform 794">
              <a:extLst>
                <a:ext uri="{FF2B5EF4-FFF2-40B4-BE49-F238E27FC236}">
                  <a16:creationId xmlns:a16="http://schemas.microsoft.com/office/drawing/2014/main" id="{A1FA50B4-5813-092C-D2E5-4A027DDC83D1}"/>
                </a:ext>
              </a:extLst>
            </p:cNvPr>
            <p:cNvSpPr/>
            <p:nvPr/>
          </p:nvSpPr>
          <p:spPr>
            <a:xfrm rot="-8100023" flipV="1">
              <a:off x="27003780" y="3633227"/>
              <a:ext cx="120354" cy="120351"/>
            </a:xfrm>
            <a:custGeom>
              <a:avLst/>
              <a:gdLst>
                <a:gd name="connsiteX0" fmla="*/ 68692 w 120354"/>
                <a:gd name="connsiteY0" fmla="*/ 784 h 120351"/>
                <a:gd name="connsiteX1" fmla="*/ 8515 w 120354"/>
                <a:gd name="connsiteY1" fmla="*/ 60965 h 120351"/>
                <a:gd name="connsiteX2" fmla="*/ 68692 w 120354"/>
                <a:gd name="connsiteY2" fmla="*/ 121136 h 120351"/>
                <a:gd name="connsiteX3" fmla="*/ 128869 w 120354"/>
                <a:gd name="connsiteY3" fmla="*/ 60955 h 120351"/>
                <a:gd name="connsiteX4" fmla="*/ 68692 w 120354"/>
                <a:gd name="connsiteY4" fmla="*/ 784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692" y="784"/>
                  </a:moveTo>
                  <a:cubicBezTo>
                    <a:pt x="35455" y="784"/>
                    <a:pt x="8515" y="27725"/>
                    <a:pt x="8515" y="60965"/>
                  </a:cubicBezTo>
                  <a:cubicBezTo>
                    <a:pt x="8515" y="94195"/>
                    <a:pt x="35455" y="121146"/>
                    <a:pt x="68692" y="121136"/>
                  </a:cubicBezTo>
                  <a:cubicBezTo>
                    <a:pt x="101930" y="121136"/>
                    <a:pt x="128869" y="94195"/>
                    <a:pt x="128869" y="60955"/>
                  </a:cubicBezTo>
                  <a:cubicBezTo>
                    <a:pt x="128869" y="27725"/>
                    <a:pt x="101930" y="774"/>
                    <a:pt x="68692" y="78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6" name="Freeform 795">
              <a:extLst>
                <a:ext uri="{FF2B5EF4-FFF2-40B4-BE49-F238E27FC236}">
                  <a16:creationId xmlns:a16="http://schemas.microsoft.com/office/drawing/2014/main" id="{93249B85-C3D1-0E20-BDF2-4A7E76AAD4D4}"/>
                </a:ext>
              </a:extLst>
            </p:cNvPr>
            <p:cNvSpPr/>
            <p:nvPr/>
          </p:nvSpPr>
          <p:spPr>
            <a:xfrm rot="-8100023" flipV="1">
              <a:off x="27166829" y="4179888"/>
              <a:ext cx="120354" cy="120361"/>
            </a:xfrm>
            <a:custGeom>
              <a:avLst/>
              <a:gdLst>
                <a:gd name="connsiteX0" fmla="*/ 68730 w 120354"/>
                <a:gd name="connsiteY0" fmla="*/ 1016 h 120361"/>
                <a:gd name="connsiteX1" fmla="*/ 8553 w 120354"/>
                <a:gd name="connsiteY1" fmla="*/ 61197 h 120361"/>
                <a:gd name="connsiteX2" fmla="*/ 68730 w 120354"/>
                <a:gd name="connsiteY2" fmla="*/ 121378 h 120361"/>
                <a:gd name="connsiteX3" fmla="*/ 128907 w 120354"/>
                <a:gd name="connsiteY3" fmla="*/ 61197 h 120361"/>
                <a:gd name="connsiteX4" fmla="*/ 68730 w 120354"/>
                <a:gd name="connsiteY4" fmla="*/ 101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0" y="1016"/>
                  </a:moveTo>
                  <a:cubicBezTo>
                    <a:pt x="35503" y="1016"/>
                    <a:pt x="8553" y="27968"/>
                    <a:pt x="8553" y="61197"/>
                  </a:cubicBezTo>
                  <a:cubicBezTo>
                    <a:pt x="8553" y="94437"/>
                    <a:pt x="35503" y="121378"/>
                    <a:pt x="68730" y="121378"/>
                  </a:cubicBezTo>
                  <a:cubicBezTo>
                    <a:pt x="101968" y="121378"/>
                    <a:pt x="128907" y="94437"/>
                    <a:pt x="128907" y="61197"/>
                  </a:cubicBezTo>
                  <a:cubicBezTo>
                    <a:pt x="128907" y="27957"/>
                    <a:pt x="101968" y="1016"/>
                    <a:pt x="68730" y="101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7" name="Freeform 796">
              <a:extLst>
                <a:ext uri="{FF2B5EF4-FFF2-40B4-BE49-F238E27FC236}">
                  <a16:creationId xmlns:a16="http://schemas.microsoft.com/office/drawing/2014/main" id="{F5732F38-29E2-1536-08BD-B7669F5E16E6}"/>
                </a:ext>
              </a:extLst>
            </p:cNvPr>
            <p:cNvSpPr/>
            <p:nvPr/>
          </p:nvSpPr>
          <p:spPr>
            <a:xfrm rot="-8099977" flipV="1">
              <a:off x="27314730" y="4023145"/>
              <a:ext cx="120354" cy="120361"/>
            </a:xfrm>
            <a:custGeom>
              <a:avLst/>
              <a:gdLst>
                <a:gd name="connsiteX0" fmla="*/ 68764 w 120354"/>
                <a:gd name="connsiteY0" fmla="*/ 950 h 120361"/>
                <a:gd name="connsiteX1" fmla="*/ 8587 w 120354"/>
                <a:gd name="connsiteY1" fmla="*/ 61131 h 120361"/>
                <a:gd name="connsiteX2" fmla="*/ 68764 w 120354"/>
                <a:gd name="connsiteY2" fmla="*/ 121311 h 120361"/>
                <a:gd name="connsiteX3" fmla="*/ 128941 w 120354"/>
                <a:gd name="connsiteY3" fmla="*/ 61131 h 120361"/>
                <a:gd name="connsiteX4" fmla="*/ 68764 w 120354"/>
                <a:gd name="connsiteY4" fmla="*/ 9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64" y="950"/>
                  </a:moveTo>
                  <a:cubicBezTo>
                    <a:pt x="35526" y="950"/>
                    <a:pt x="8587" y="27901"/>
                    <a:pt x="8587" y="61131"/>
                  </a:cubicBezTo>
                  <a:cubicBezTo>
                    <a:pt x="8587" y="94370"/>
                    <a:pt x="35526" y="121311"/>
                    <a:pt x="68764" y="121311"/>
                  </a:cubicBezTo>
                  <a:cubicBezTo>
                    <a:pt x="101991" y="121311"/>
                    <a:pt x="128941" y="94370"/>
                    <a:pt x="128941" y="61131"/>
                  </a:cubicBezTo>
                  <a:cubicBezTo>
                    <a:pt x="128941" y="27901"/>
                    <a:pt x="101991" y="950"/>
                    <a:pt x="68764" y="95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8" name="Freeform 797">
              <a:extLst>
                <a:ext uri="{FF2B5EF4-FFF2-40B4-BE49-F238E27FC236}">
                  <a16:creationId xmlns:a16="http://schemas.microsoft.com/office/drawing/2014/main" id="{BCA142ED-2D60-AE1C-A170-379044A1A481}"/>
                </a:ext>
              </a:extLst>
            </p:cNvPr>
            <p:cNvSpPr/>
            <p:nvPr/>
          </p:nvSpPr>
          <p:spPr>
            <a:xfrm rot="-8100000" flipV="1">
              <a:off x="27117957" y="4023138"/>
              <a:ext cx="120354" cy="120361"/>
            </a:xfrm>
            <a:custGeom>
              <a:avLst/>
              <a:gdLst>
                <a:gd name="connsiteX0" fmla="*/ 68719 w 120354"/>
                <a:gd name="connsiteY0" fmla="*/ 950 h 120361"/>
                <a:gd name="connsiteX1" fmla="*/ 8541 w 120354"/>
                <a:gd name="connsiteY1" fmla="*/ 61131 h 120361"/>
                <a:gd name="connsiteX2" fmla="*/ 68719 w 120354"/>
                <a:gd name="connsiteY2" fmla="*/ 121311 h 120361"/>
                <a:gd name="connsiteX3" fmla="*/ 128896 w 120354"/>
                <a:gd name="connsiteY3" fmla="*/ 61131 h 120361"/>
                <a:gd name="connsiteX4" fmla="*/ 68719 w 120354"/>
                <a:gd name="connsiteY4" fmla="*/ 9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9" y="950"/>
                  </a:moveTo>
                  <a:cubicBezTo>
                    <a:pt x="35481" y="950"/>
                    <a:pt x="8541" y="27901"/>
                    <a:pt x="8541" y="61131"/>
                  </a:cubicBezTo>
                  <a:cubicBezTo>
                    <a:pt x="8541" y="94370"/>
                    <a:pt x="35481" y="121311"/>
                    <a:pt x="68719" y="121311"/>
                  </a:cubicBezTo>
                  <a:cubicBezTo>
                    <a:pt x="101946" y="121311"/>
                    <a:pt x="128896" y="94370"/>
                    <a:pt x="128896" y="61131"/>
                  </a:cubicBezTo>
                  <a:cubicBezTo>
                    <a:pt x="128896" y="27901"/>
                    <a:pt x="101946" y="950"/>
                    <a:pt x="68719" y="95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799" name="Freeform 798">
              <a:extLst>
                <a:ext uri="{FF2B5EF4-FFF2-40B4-BE49-F238E27FC236}">
                  <a16:creationId xmlns:a16="http://schemas.microsoft.com/office/drawing/2014/main" id="{DCC13A78-545E-4B6F-B3E9-EF54FAC1F258}"/>
                </a:ext>
              </a:extLst>
            </p:cNvPr>
            <p:cNvSpPr/>
            <p:nvPr/>
          </p:nvSpPr>
          <p:spPr>
            <a:xfrm rot="-8099977" flipV="1">
              <a:off x="27036393" y="4317773"/>
              <a:ext cx="120354" cy="120361"/>
            </a:xfrm>
            <a:custGeom>
              <a:avLst/>
              <a:gdLst>
                <a:gd name="connsiteX0" fmla="*/ 68700 w 120354"/>
                <a:gd name="connsiteY0" fmla="*/ 1074 h 120361"/>
                <a:gd name="connsiteX1" fmla="*/ 8522 w 120354"/>
                <a:gd name="connsiteY1" fmla="*/ 61245 h 120361"/>
                <a:gd name="connsiteX2" fmla="*/ 68700 w 120354"/>
                <a:gd name="connsiteY2" fmla="*/ 121436 h 120361"/>
                <a:gd name="connsiteX3" fmla="*/ 128877 w 120354"/>
                <a:gd name="connsiteY3" fmla="*/ 61255 h 120361"/>
                <a:gd name="connsiteX4" fmla="*/ 68700 w 120354"/>
                <a:gd name="connsiteY4" fmla="*/ 107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0" y="1074"/>
                  </a:moveTo>
                  <a:cubicBezTo>
                    <a:pt x="35462" y="1074"/>
                    <a:pt x="8522" y="28016"/>
                    <a:pt x="8522" y="61245"/>
                  </a:cubicBezTo>
                  <a:cubicBezTo>
                    <a:pt x="8522" y="94485"/>
                    <a:pt x="35462" y="121436"/>
                    <a:pt x="68700" y="121436"/>
                  </a:cubicBezTo>
                  <a:cubicBezTo>
                    <a:pt x="101927" y="121436"/>
                    <a:pt x="128877" y="94485"/>
                    <a:pt x="128877" y="61255"/>
                  </a:cubicBezTo>
                  <a:cubicBezTo>
                    <a:pt x="128877" y="28016"/>
                    <a:pt x="101927" y="1074"/>
                    <a:pt x="68700" y="107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0" name="Freeform 799">
              <a:extLst>
                <a:ext uri="{FF2B5EF4-FFF2-40B4-BE49-F238E27FC236}">
                  <a16:creationId xmlns:a16="http://schemas.microsoft.com/office/drawing/2014/main" id="{F9D1F7E4-49F1-5FA8-DB9F-27D226D8A1AB}"/>
                </a:ext>
              </a:extLst>
            </p:cNvPr>
            <p:cNvSpPr/>
            <p:nvPr/>
          </p:nvSpPr>
          <p:spPr>
            <a:xfrm rot="-8100000" flipV="1">
              <a:off x="27233127" y="3369937"/>
              <a:ext cx="120364" cy="120361"/>
            </a:xfrm>
            <a:custGeom>
              <a:avLst/>
              <a:gdLst>
                <a:gd name="connsiteX0" fmla="*/ 68745 w 120364"/>
                <a:gd name="connsiteY0" fmla="*/ 673 h 120361"/>
                <a:gd name="connsiteX1" fmla="*/ 8568 w 120364"/>
                <a:gd name="connsiteY1" fmla="*/ 60854 h 120361"/>
                <a:gd name="connsiteX2" fmla="*/ 68745 w 120364"/>
                <a:gd name="connsiteY2" fmla="*/ 121035 h 120361"/>
                <a:gd name="connsiteX3" fmla="*/ 128933 w 120364"/>
                <a:gd name="connsiteY3" fmla="*/ 60854 h 120361"/>
                <a:gd name="connsiteX4" fmla="*/ 68745 w 120364"/>
                <a:gd name="connsiteY4" fmla="*/ 67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64" h="120361">
                  <a:moveTo>
                    <a:pt x="68745" y="673"/>
                  </a:moveTo>
                  <a:cubicBezTo>
                    <a:pt x="35518" y="673"/>
                    <a:pt x="8568" y="27614"/>
                    <a:pt x="8568" y="60854"/>
                  </a:cubicBezTo>
                  <a:cubicBezTo>
                    <a:pt x="8568" y="94083"/>
                    <a:pt x="35518" y="121035"/>
                    <a:pt x="68745" y="121035"/>
                  </a:cubicBezTo>
                  <a:cubicBezTo>
                    <a:pt x="101983" y="121024"/>
                    <a:pt x="128922" y="94083"/>
                    <a:pt x="128933" y="60854"/>
                  </a:cubicBezTo>
                  <a:cubicBezTo>
                    <a:pt x="128933" y="27614"/>
                    <a:pt x="101983" y="673"/>
                    <a:pt x="68745" y="67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1" name="Freeform 800">
              <a:extLst>
                <a:ext uri="{FF2B5EF4-FFF2-40B4-BE49-F238E27FC236}">
                  <a16:creationId xmlns:a16="http://schemas.microsoft.com/office/drawing/2014/main" id="{C403A834-06CD-2652-290E-8D0925D99D61}"/>
                </a:ext>
              </a:extLst>
            </p:cNvPr>
            <p:cNvSpPr/>
            <p:nvPr/>
          </p:nvSpPr>
          <p:spPr>
            <a:xfrm rot="-8100000" flipV="1">
              <a:off x="27068932" y="4803004"/>
              <a:ext cx="120354" cy="120361"/>
            </a:xfrm>
            <a:custGeom>
              <a:avLst/>
              <a:gdLst>
                <a:gd name="connsiteX0" fmla="*/ 68707 w 120354"/>
                <a:gd name="connsiteY0" fmla="*/ 1280 h 120361"/>
                <a:gd name="connsiteX1" fmla="*/ 8530 w 120354"/>
                <a:gd name="connsiteY1" fmla="*/ 61461 h 120361"/>
                <a:gd name="connsiteX2" fmla="*/ 68707 w 120354"/>
                <a:gd name="connsiteY2" fmla="*/ 121642 h 120361"/>
                <a:gd name="connsiteX3" fmla="*/ 128884 w 120354"/>
                <a:gd name="connsiteY3" fmla="*/ 61461 h 120361"/>
                <a:gd name="connsiteX4" fmla="*/ 68707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7" y="1280"/>
                  </a:moveTo>
                  <a:cubicBezTo>
                    <a:pt x="35480" y="1280"/>
                    <a:pt x="8530" y="28221"/>
                    <a:pt x="8530" y="61461"/>
                  </a:cubicBezTo>
                  <a:cubicBezTo>
                    <a:pt x="8530" y="94700"/>
                    <a:pt x="35480" y="121642"/>
                    <a:pt x="68707" y="121642"/>
                  </a:cubicBezTo>
                  <a:cubicBezTo>
                    <a:pt x="101945" y="121642"/>
                    <a:pt x="128884" y="94700"/>
                    <a:pt x="128884" y="61461"/>
                  </a:cubicBezTo>
                  <a:cubicBezTo>
                    <a:pt x="128884" y="28221"/>
                    <a:pt x="101945" y="1280"/>
                    <a:pt x="68707"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2" name="Freeform 801">
              <a:extLst>
                <a:ext uri="{FF2B5EF4-FFF2-40B4-BE49-F238E27FC236}">
                  <a16:creationId xmlns:a16="http://schemas.microsoft.com/office/drawing/2014/main" id="{61D95597-C286-E675-8BBA-CCB2BA5EBCFB}"/>
                </a:ext>
              </a:extLst>
            </p:cNvPr>
            <p:cNvSpPr/>
            <p:nvPr/>
          </p:nvSpPr>
          <p:spPr>
            <a:xfrm rot="-8100000" flipV="1">
              <a:off x="27200569" y="4802996"/>
              <a:ext cx="120354" cy="120361"/>
            </a:xfrm>
            <a:custGeom>
              <a:avLst/>
              <a:gdLst>
                <a:gd name="connsiteX0" fmla="*/ 68738 w 120354"/>
                <a:gd name="connsiteY0" fmla="*/ 1280 h 120361"/>
                <a:gd name="connsiteX1" fmla="*/ 8561 w 120354"/>
                <a:gd name="connsiteY1" fmla="*/ 61461 h 120361"/>
                <a:gd name="connsiteX2" fmla="*/ 68738 w 120354"/>
                <a:gd name="connsiteY2" fmla="*/ 121642 h 120361"/>
                <a:gd name="connsiteX3" fmla="*/ 128915 w 120354"/>
                <a:gd name="connsiteY3" fmla="*/ 61461 h 120361"/>
                <a:gd name="connsiteX4" fmla="*/ 68738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8" y="1280"/>
                  </a:moveTo>
                  <a:cubicBezTo>
                    <a:pt x="35500" y="1280"/>
                    <a:pt x="8561" y="28221"/>
                    <a:pt x="8561" y="61461"/>
                  </a:cubicBezTo>
                  <a:cubicBezTo>
                    <a:pt x="8561" y="94700"/>
                    <a:pt x="35500" y="121642"/>
                    <a:pt x="68738" y="121642"/>
                  </a:cubicBezTo>
                  <a:cubicBezTo>
                    <a:pt x="101965" y="121642"/>
                    <a:pt x="128915" y="94700"/>
                    <a:pt x="128915" y="61461"/>
                  </a:cubicBezTo>
                  <a:cubicBezTo>
                    <a:pt x="128915" y="28221"/>
                    <a:pt x="101965" y="1280"/>
                    <a:pt x="68738"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3" name="Freeform 802">
              <a:extLst>
                <a:ext uri="{FF2B5EF4-FFF2-40B4-BE49-F238E27FC236}">
                  <a16:creationId xmlns:a16="http://schemas.microsoft.com/office/drawing/2014/main" id="{F50B1A58-3B2E-90C2-BE15-2B8A20465F6F}"/>
                </a:ext>
              </a:extLst>
            </p:cNvPr>
            <p:cNvSpPr/>
            <p:nvPr/>
          </p:nvSpPr>
          <p:spPr>
            <a:xfrm rot="-8100000" flipV="1">
              <a:off x="27020116" y="3058991"/>
              <a:ext cx="120354" cy="120361"/>
            </a:xfrm>
            <a:custGeom>
              <a:avLst/>
              <a:gdLst>
                <a:gd name="connsiteX0" fmla="*/ 68696 w 120354"/>
                <a:gd name="connsiteY0" fmla="*/ 541 h 120361"/>
                <a:gd name="connsiteX1" fmla="*/ 8519 w 120354"/>
                <a:gd name="connsiteY1" fmla="*/ 60722 h 120361"/>
                <a:gd name="connsiteX2" fmla="*/ 68696 w 120354"/>
                <a:gd name="connsiteY2" fmla="*/ 120903 h 120361"/>
                <a:gd name="connsiteX3" fmla="*/ 128873 w 120354"/>
                <a:gd name="connsiteY3" fmla="*/ 60722 h 120361"/>
                <a:gd name="connsiteX4" fmla="*/ 68696 w 120354"/>
                <a:gd name="connsiteY4" fmla="*/ 54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6" y="541"/>
                  </a:moveTo>
                  <a:cubicBezTo>
                    <a:pt x="35458" y="541"/>
                    <a:pt x="8519" y="27482"/>
                    <a:pt x="8519" y="60722"/>
                  </a:cubicBezTo>
                  <a:cubicBezTo>
                    <a:pt x="8519" y="93961"/>
                    <a:pt x="35458" y="120903"/>
                    <a:pt x="68696" y="120903"/>
                  </a:cubicBezTo>
                  <a:cubicBezTo>
                    <a:pt x="101923" y="120903"/>
                    <a:pt x="128873" y="93961"/>
                    <a:pt x="128873" y="60722"/>
                  </a:cubicBezTo>
                  <a:cubicBezTo>
                    <a:pt x="128873" y="27482"/>
                    <a:pt x="101923" y="541"/>
                    <a:pt x="68696" y="54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4" name="Freeform 803">
              <a:extLst>
                <a:ext uri="{FF2B5EF4-FFF2-40B4-BE49-F238E27FC236}">
                  <a16:creationId xmlns:a16="http://schemas.microsoft.com/office/drawing/2014/main" id="{D85738D3-9D52-D30A-8788-E6E6FDCEA959}"/>
                </a:ext>
              </a:extLst>
            </p:cNvPr>
            <p:cNvSpPr/>
            <p:nvPr/>
          </p:nvSpPr>
          <p:spPr>
            <a:xfrm rot="-8100000" flipV="1">
              <a:off x="26987600" y="3230774"/>
              <a:ext cx="120354" cy="120361"/>
            </a:xfrm>
            <a:custGeom>
              <a:avLst/>
              <a:gdLst>
                <a:gd name="connsiteX0" fmla="*/ 68688 w 120354"/>
                <a:gd name="connsiteY0" fmla="*/ 614 h 120361"/>
                <a:gd name="connsiteX1" fmla="*/ 8511 w 120354"/>
                <a:gd name="connsiteY1" fmla="*/ 60795 h 120361"/>
                <a:gd name="connsiteX2" fmla="*/ 68688 w 120354"/>
                <a:gd name="connsiteY2" fmla="*/ 120976 h 120361"/>
                <a:gd name="connsiteX3" fmla="*/ 128865 w 120354"/>
                <a:gd name="connsiteY3" fmla="*/ 60795 h 120361"/>
                <a:gd name="connsiteX4" fmla="*/ 68688 w 120354"/>
                <a:gd name="connsiteY4" fmla="*/ 61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8" y="614"/>
                  </a:moveTo>
                  <a:cubicBezTo>
                    <a:pt x="35450" y="614"/>
                    <a:pt x="8511" y="27555"/>
                    <a:pt x="8511" y="60795"/>
                  </a:cubicBezTo>
                  <a:cubicBezTo>
                    <a:pt x="8511" y="94034"/>
                    <a:pt x="35450" y="120976"/>
                    <a:pt x="68688" y="120976"/>
                  </a:cubicBezTo>
                  <a:cubicBezTo>
                    <a:pt x="101926" y="120976"/>
                    <a:pt x="128865" y="94034"/>
                    <a:pt x="128865" y="60795"/>
                  </a:cubicBezTo>
                  <a:cubicBezTo>
                    <a:pt x="128865" y="27555"/>
                    <a:pt x="101926" y="614"/>
                    <a:pt x="68688" y="61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5" name="Freeform 804">
              <a:extLst>
                <a:ext uri="{FF2B5EF4-FFF2-40B4-BE49-F238E27FC236}">
                  <a16:creationId xmlns:a16="http://schemas.microsoft.com/office/drawing/2014/main" id="{5F954AF3-2014-48CD-AAC0-BA801E7F0057}"/>
                </a:ext>
              </a:extLst>
            </p:cNvPr>
            <p:cNvSpPr/>
            <p:nvPr/>
          </p:nvSpPr>
          <p:spPr>
            <a:xfrm rot="-8100023" flipV="1">
              <a:off x="27020171" y="3189406"/>
              <a:ext cx="120354" cy="120361"/>
            </a:xfrm>
            <a:custGeom>
              <a:avLst/>
              <a:gdLst>
                <a:gd name="connsiteX0" fmla="*/ 68696 w 120354"/>
                <a:gd name="connsiteY0" fmla="*/ 596 h 120361"/>
                <a:gd name="connsiteX1" fmla="*/ 8519 w 120354"/>
                <a:gd name="connsiteY1" fmla="*/ 60777 h 120361"/>
                <a:gd name="connsiteX2" fmla="*/ 68696 w 120354"/>
                <a:gd name="connsiteY2" fmla="*/ 120958 h 120361"/>
                <a:gd name="connsiteX3" fmla="*/ 128873 w 120354"/>
                <a:gd name="connsiteY3" fmla="*/ 60777 h 120361"/>
                <a:gd name="connsiteX4" fmla="*/ 68696 w 120354"/>
                <a:gd name="connsiteY4" fmla="*/ 59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6" y="596"/>
                  </a:moveTo>
                  <a:cubicBezTo>
                    <a:pt x="35458" y="596"/>
                    <a:pt x="8519" y="27548"/>
                    <a:pt x="8519" y="60777"/>
                  </a:cubicBezTo>
                  <a:cubicBezTo>
                    <a:pt x="8519" y="94017"/>
                    <a:pt x="35458" y="120958"/>
                    <a:pt x="68696" y="120958"/>
                  </a:cubicBezTo>
                  <a:cubicBezTo>
                    <a:pt x="101933" y="120958"/>
                    <a:pt x="128873" y="94017"/>
                    <a:pt x="128873" y="60777"/>
                  </a:cubicBezTo>
                  <a:cubicBezTo>
                    <a:pt x="128873" y="27548"/>
                    <a:pt x="101923" y="596"/>
                    <a:pt x="68696" y="59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6" name="Freeform 805">
              <a:extLst>
                <a:ext uri="{FF2B5EF4-FFF2-40B4-BE49-F238E27FC236}">
                  <a16:creationId xmlns:a16="http://schemas.microsoft.com/office/drawing/2014/main" id="{933E760D-2C0B-1899-24F8-6358CF36025A}"/>
                </a:ext>
              </a:extLst>
            </p:cNvPr>
            <p:cNvSpPr/>
            <p:nvPr/>
          </p:nvSpPr>
          <p:spPr>
            <a:xfrm rot="-8100023" flipV="1">
              <a:off x="27184412" y="3810016"/>
              <a:ext cx="120354" cy="120361"/>
            </a:xfrm>
            <a:custGeom>
              <a:avLst/>
              <a:gdLst>
                <a:gd name="connsiteX0" fmla="*/ 68734 w 120354"/>
                <a:gd name="connsiteY0" fmla="*/ 859 h 120361"/>
                <a:gd name="connsiteX1" fmla="*/ 8557 w 120354"/>
                <a:gd name="connsiteY1" fmla="*/ 61040 h 120361"/>
                <a:gd name="connsiteX2" fmla="*/ 68734 w 120354"/>
                <a:gd name="connsiteY2" fmla="*/ 121221 h 120361"/>
                <a:gd name="connsiteX3" fmla="*/ 128911 w 120354"/>
                <a:gd name="connsiteY3" fmla="*/ 61040 h 120361"/>
                <a:gd name="connsiteX4" fmla="*/ 68734 w 120354"/>
                <a:gd name="connsiteY4" fmla="*/ 85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4" y="859"/>
                  </a:moveTo>
                  <a:cubicBezTo>
                    <a:pt x="35497" y="859"/>
                    <a:pt x="8557" y="27801"/>
                    <a:pt x="8557" y="61040"/>
                  </a:cubicBezTo>
                  <a:cubicBezTo>
                    <a:pt x="8557" y="94280"/>
                    <a:pt x="35497" y="121221"/>
                    <a:pt x="68734" y="121221"/>
                  </a:cubicBezTo>
                  <a:cubicBezTo>
                    <a:pt x="101972" y="121221"/>
                    <a:pt x="128911" y="94280"/>
                    <a:pt x="128911" y="61040"/>
                  </a:cubicBezTo>
                  <a:cubicBezTo>
                    <a:pt x="128911" y="27801"/>
                    <a:pt x="101972" y="859"/>
                    <a:pt x="68734" y="85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7" name="Freeform 806">
              <a:extLst>
                <a:ext uri="{FF2B5EF4-FFF2-40B4-BE49-F238E27FC236}">
                  <a16:creationId xmlns:a16="http://schemas.microsoft.com/office/drawing/2014/main" id="{C38DEBE2-7EC7-8A81-4C31-157BA05B336E}"/>
                </a:ext>
              </a:extLst>
            </p:cNvPr>
            <p:cNvSpPr/>
            <p:nvPr/>
          </p:nvSpPr>
          <p:spPr>
            <a:xfrm rot="-8100000" flipV="1">
              <a:off x="26921079" y="5071297"/>
              <a:ext cx="120354" cy="120361"/>
            </a:xfrm>
            <a:custGeom>
              <a:avLst/>
              <a:gdLst>
                <a:gd name="connsiteX0" fmla="*/ 68673 w 120354"/>
                <a:gd name="connsiteY0" fmla="*/ 1394 h 120361"/>
                <a:gd name="connsiteX1" fmla="*/ 8496 w 120354"/>
                <a:gd name="connsiteY1" fmla="*/ 61575 h 120361"/>
                <a:gd name="connsiteX2" fmla="*/ 68673 w 120354"/>
                <a:gd name="connsiteY2" fmla="*/ 121755 h 120361"/>
                <a:gd name="connsiteX3" fmla="*/ 128850 w 120354"/>
                <a:gd name="connsiteY3" fmla="*/ 61575 h 120361"/>
                <a:gd name="connsiteX4" fmla="*/ 68673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3" y="1394"/>
                  </a:moveTo>
                  <a:cubicBezTo>
                    <a:pt x="35435" y="1394"/>
                    <a:pt x="8496" y="28335"/>
                    <a:pt x="8496" y="61575"/>
                  </a:cubicBezTo>
                  <a:cubicBezTo>
                    <a:pt x="8496" y="94804"/>
                    <a:pt x="35435" y="121755"/>
                    <a:pt x="68673" y="121755"/>
                  </a:cubicBezTo>
                  <a:cubicBezTo>
                    <a:pt x="101911" y="121755"/>
                    <a:pt x="128850" y="94804"/>
                    <a:pt x="128850" y="61575"/>
                  </a:cubicBezTo>
                  <a:cubicBezTo>
                    <a:pt x="128850" y="28335"/>
                    <a:pt x="101911" y="1394"/>
                    <a:pt x="68673"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8" name="Freeform 807">
              <a:extLst>
                <a:ext uri="{FF2B5EF4-FFF2-40B4-BE49-F238E27FC236}">
                  <a16:creationId xmlns:a16="http://schemas.microsoft.com/office/drawing/2014/main" id="{18C1A554-413A-6878-A29D-69855D04BA9D}"/>
                </a:ext>
              </a:extLst>
            </p:cNvPr>
            <p:cNvSpPr/>
            <p:nvPr/>
          </p:nvSpPr>
          <p:spPr>
            <a:xfrm rot="-8099977" flipV="1">
              <a:off x="27168030" y="4376715"/>
              <a:ext cx="120354" cy="120361"/>
            </a:xfrm>
            <a:custGeom>
              <a:avLst/>
              <a:gdLst>
                <a:gd name="connsiteX0" fmla="*/ 68730 w 120354"/>
                <a:gd name="connsiteY0" fmla="*/ 1099 h 120361"/>
                <a:gd name="connsiteX1" fmla="*/ 8553 w 120354"/>
                <a:gd name="connsiteY1" fmla="*/ 61280 h 120361"/>
                <a:gd name="connsiteX2" fmla="*/ 68730 w 120354"/>
                <a:gd name="connsiteY2" fmla="*/ 121461 h 120361"/>
                <a:gd name="connsiteX3" fmla="*/ 128908 w 120354"/>
                <a:gd name="connsiteY3" fmla="*/ 61280 h 120361"/>
                <a:gd name="connsiteX4" fmla="*/ 68730 w 120354"/>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0" y="1099"/>
                  </a:moveTo>
                  <a:cubicBezTo>
                    <a:pt x="35493" y="1099"/>
                    <a:pt x="8553" y="28051"/>
                    <a:pt x="8553" y="61280"/>
                  </a:cubicBezTo>
                  <a:cubicBezTo>
                    <a:pt x="8553" y="94520"/>
                    <a:pt x="35493" y="121461"/>
                    <a:pt x="68730" y="121461"/>
                  </a:cubicBezTo>
                  <a:cubicBezTo>
                    <a:pt x="101968" y="121461"/>
                    <a:pt x="128908" y="94520"/>
                    <a:pt x="128908" y="61280"/>
                  </a:cubicBezTo>
                  <a:cubicBezTo>
                    <a:pt x="128908" y="28051"/>
                    <a:pt x="101968" y="1099"/>
                    <a:pt x="68730" y="109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09" name="Freeform 808">
              <a:extLst>
                <a:ext uri="{FF2B5EF4-FFF2-40B4-BE49-F238E27FC236}">
                  <a16:creationId xmlns:a16="http://schemas.microsoft.com/office/drawing/2014/main" id="{803C4118-FDE7-CF20-D6AA-14ACA48B148B}"/>
                </a:ext>
              </a:extLst>
            </p:cNvPr>
            <p:cNvSpPr/>
            <p:nvPr/>
          </p:nvSpPr>
          <p:spPr>
            <a:xfrm rot="-8099977" flipV="1">
              <a:off x="27036488" y="4802989"/>
              <a:ext cx="120354" cy="120361"/>
            </a:xfrm>
            <a:custGeom>
              <a:avLst/>
              <a:gdLst>
                <a:gd name="connsiteX0" fmla="*/ 68700 w 120354"/>
                <a:gd name="connsiteY0" fmla="*/ 1280 h 120361"/>
                <a:gd name="connsiteX1" fmla="*/ 8522 w 120354"/>
                <a:gd name="connsiteY1" fmla="*/ 61461 h 120361"/>
                <a:gd name="connsiteX2" fmla="*/ 68700 w 120354"/>
                <a:gd name="connsiteY2" fmla="*/ 121642 h 120361"/>
                <a:gd name="connsiteX3" fmla="*/ 128877 w 120354"/>
                <a:gd name="connsiteY3" fmla="*/ 61461 h 120361"/>
                <a:gd name="connsiteX4" fmla="*/ 68700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0" y="1280"/>
                  </a:moveTo>
                  <a:cubicBezTo>
                    <a:pt x="35462" y="1280"/>
                    <a:pt x="8522" y="28221"/>
                    <a:pt x="8522" y="61461"/>
                  </a:cubicBezTo>
                  <a:cubicBezTo>
                    <a:pt x="8522" y="94700"/>
                    <a:pt x="35462" y="121642"/>
                    <a:pt x="68700" y="121642"/>
                  </a:cubicBezTo>
                  <a:cubicBezTo>
                    <a:pt x="101927" y="121642"/>
                    <a:pt x="128877" y="94700"/>
                    <a:pt x="128877" y="61461"/>
                  </a:cubicBezTo>
                  <a:cubicBezTo>
                    <a:pt x="128877" y="28221"/>
                    <a:pt x="101927" y="1280"/>
                    <a:pt x="68700"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0" name="Freeform 809">
              <a:extLst>
                <a:ext uri="{FF2B5EF4-FFF2-40B4-BE49-F238E27FC236}">
                  <a16:creationId xmlns:a16="http://schemas.microsoft.com/office/drawing/2014/main" id="{D8234F93-C07C-C279-6BF9-8BC715D231C8}"/>
                </a:ext>
              </a:extLst>
            </p:cNvPr>
            <p:cNvSpPr/>
            <p:nvPr/>
          </p:nvSpPr>
          <p:spPr>
            <a:xfrm rot="-8099977" flipV="1">
              <a:off x="26904885" y="4645017"/>
              <a:ext cx="120354" cy="120361"/>
            </a:xfrm>
            <a:custGeom>
              <a:avLst/>
              <a:gdLst>
                <a:gd name="connsiteX0" fmla="*/ 68669 w 120354"/>
                <a:gd name="connsiteY0" fmla="*/ 1213 h 120361"/>
                <a:gd name="connsiteX1" fmla="*/ 8492 w 120354"/>
                <a:gd name="connsiteY1" fmla="*/ 61394 h 120361"/>
                <a:gd name="connsiteX2" fmla="*/ 68669 w 120354"/>
                <a:gd name="connsiteY2" fmla="*/ 121575 h 120361"/>
                <a:gd name="connsiteX3" fmla="*/ 128846 w 120354"/>
                <a:gd name="connsiteY3" fmla="*/ 61394 h 120361"/>
                <a:gd name="connsiteX4" fmla="*/ 68669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9" y="1213"/>
                  </a:moveTo>
                  <a:cubicBezTo>
                    <a:pt x="35431" y="1213"/>
                    <a:pt x="8492" y="28154"/>
                    <a:pt x="8492" y="61394"/>
                  </a:cubicBezTo>
                  <a:cubicBezTo>
                    <a:pt x="8492" y="94633"/>
                    <a:pt x="35431" y="121575"/>
                    <a:pt x="68669" y="121575"/>
                  </a:cubicBezTo>
                  <a:cubicBezTo>
                    <a:pt x="101907" y="121575"/>
                    <a:pt x="128846" y="94633"/>
                    <a:pt x="128846" y="61394"/>
                  </a:cubicBezTo>
                  <a:cubicBezTo>
                    <a:pt x="128846" y="28154"/>
                    <a:pt x="101907" y="1213"/>
                    <a:pt x="68669"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1" name="Freeform 810">
              <a:extLst>
                <a:ext uri="{FF2B5EF4-FFF2-40B4-BE49-F238E27FC236}">
                  <a16:creationId xmlns:a16="http://schemas.microsoft.com/office/drawing/2014/main" id="{33D41334-A07D-AF09-526E-E5253FC0E149}"/>
                </a:ext>
              </a:extLst>
            </p:cNvPr>
            <p:cNvSpPr/>
            <p:nvPr/>
          </p:nvSpPr>
          <p:spPr>
            <a:xfrm rot="-8100000" flipV="1">
              <a:off x="27216999" y="3998077"/>
              <a:ext cx="120354" cy="120361"/>
            </a:xfrm>
            <a:custGeom>
              <a:avLst/>
              <a:gdLst>
                <a:gd name="connsiteX0" fmla="*/ 68742 w 120354"/>
                <a:gd name="connsiteY0" fmla="*/ 939 h 120361"/>
                <a:gd name="connsiteX1" fmla="*/ 8564 w 120354"/>
                <a:gd name="connsiteY1" fmla="*/ 61120 h 120361"/>
                <a:gd name="connsiteX2" fmla="*/ 68742 w 120354"/>
                <a:gd name="connsiteY2" fmla="*/ 121301 h 120361"/>
                <a:gd name="connsiteX3" fmla="*/ 128919 w 120354"/>
                <a:gd name="connsiteY3" fmla="*/ 61120 h 120361"/>
                <a:gd name="connsiteX4" fmla="*/ 68742 w 120354"/>
                <a:gd name="connsiteY4" fmla="*/ 93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42" y="939"/>
                  </a:moveTo>
                  <a:cubicBezTo>
                    <a:pt x="35504" y="939"/>
                    <a:pt x="8564" y="27880"/>
                    <a:pt x="8564" y="61120"/>
                  </a:cubicBezTo>
                  <a:cubicBezTo>
                    <a:pt x="8564" y="94360"/>
                    <a:pt x="35504" y="121301"/>
                    <a:pt x="68742" y="121301"/>
                  </a:cubicBezTo>
                  <a:cubicBezTo>
                    <a:pt x="101969" y="121301"/>
                    <a:pt x="128919" y="94360"/>
                    <a:pt x="128919" y="61120"/>
                  </a:cubicBezTo>
                  <a:cubicBezTo>
                    <a:pt x="128919" y="27880"/>
                    <a:pt x="101969" y="939"/>
                    <a:pt x="68742" y="93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2" name="Freeform 811">
              <a:extLst>
                <a:ext uri="{FF2B5EF4-FFF2-40B4-BE49-F238E27FC236}">
                  <a16:creationId xmlns:a16="http://schemas.microsoft.com/office/drawing/2014/main" id="{A1C1E791-0E8B-5C0F-3CA1-53EFAC8429B9}"/>
                </a:ext>
              </a:extLst>
            </p:cNvPr>
            <p:cNvSpPr/>
            <p:nvPr/>
          </p:nvSpPr>
          <p:spPr>
            <a:xfrm rot="-8099977" flipV="1">
              <a:off x="26741842" y="4448174"/>
              <a:ext cx="120354" cy="120361"/>
            </a:xfrm>
            <a:custGeom>
              <a:avLst/>
              <a:gdLst>
                <a:gd name="connsiteX0" fmla="*/ 68631 w 120354"/>
                <a:gd name="connsiteY0" fmla="*/ 1130 h 120361"/>
                <a:gd name="connsiteX1" fmla="*/ 8454 w 120354"/>
                <a:gd name="connsiteY1" fmla="*/ 61310 h 120361"/>
                <a:gd name="connsiteX2" fmla="*/ 68631 w 120354"/>
                <a:gd name="connsiteY2" fmla="*/ 121491 h 120361"/>
                <a:gd name="connsiteX3" fmla="*/ 128808 w 120354"/>
                <a:gd name="connsiteY3" fmla="*/ 61310 h 120361"/>
                <a:gd name="connsiteX4" fmla="*/ 68631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31" y="1130"/>
                  </a:moveTo>
                  <a:cubicBezTo>
                    <a:pt x="35393" y="1130"/>
                    <a:pt x="8454" y="28071"/>
                    <a:pt x="8454" y="61310"/>
                  </a:cubicBezTo>
                  <a:cubicBezTo>
                    <a:pt x="8454" y="94550"/>
                    <a:pt x="35393" y="121491"/>
                    <a:pt x="68631" y="121491"/>
                  </a:cubicBezTo>
                  <a:cubicBezTo>
                    <a:pt x="101869" y="121491"/>
                    <a:pt x="128808" y="94550"/>
                    <a:pt x="128808" y="61310"/>
                  </a:cubicBezTo>
                  <a:cubicBezTo>
                    <a:pt x="128808" y="28071"/>
                    <a:pt x="101869" y="1130"/>
                    <a:pt x="68631"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3" name="Freeform 812">
              <a:extLst>
                <a:ext uri="{FF2B5EF4-FFF2-40B4-BE49-F238E27FC236}">
                  <a16:creationId xmlns:a16="http://schemas.microsoft.com/office/drawing/2014/main" id="{7F11DCD9-CCD8-3821-FD1F-DECAF75D21F1}"/>
                </a:ext>
              </a:extLst>
            </p:cNvPr>
            <p:cNvSpPr/>
            <p:nvPr/>
          </p:nvSpPr>
          <p:spPr>
            <a:xfrm rot="-8100023" flipV="1">
              <a:off x="27052799" y="3526658"/>
              <a:ext cx="120354" cy="120361"/>
            </a:xfrm>
            <a:custGeom>
              <a:avLst/>
              <a:gdLst>
                <a:gd name="connsiteX0" fmla="*/ 68704 w 120354"/>
                <a:gd name="connsiteY0" fmla="*/ 739 h 120361"/>
                <a:gd name="connsiteX1" fmla="*/ 8526 w 120354"/>
                <a:gd name="connsiteY1" fmla="*/ 60920 h 120361"/>
                <a:gd name="connsiteX2" fmla="*/ 68704 w 120354"/>
                <a:gd name="connsiteY2" fmla="*/ 121101 h 120361"/>
                <a:gd name="connsiteX3" fmla="*/ 128881 w 120354"/>
                <a:gd name="connsiteY3" fmla="*/ 60920 h 120361"/>
                <a:gd name="connsiteX4" fmla="*/ 68704 w 120354"/>
                <a:gd name="connsiteY4" fmla="*/ 73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4" y="739"/>
                  </a:moveTo>
                  <a:cubicBezTo>
                    <a:pt x="35476" y="739"/>
                    <a:pt x="8526" y="27691"/>
                    <a:pt x="8526" y="60920"/>
                  </a:cubicBezTo>
                  <a:cubicBezTo>
                    <a:pt x="8537" y="94160"/>
                    <a:pt x="35476" y="121101"/>
                    <a:pt x="68704" y="121101"/>
                  </a:cubicBezTo>
                  <a:cubicBezTo>
                    <a:pt x="101941" y="121101"/>
                    <a:pt x="128881" y="94160"/>
                    <a:pt x="128881" y="60920"/>
                  </a:cubicBezTo>
                  <a:cubicBezTo>
                    <a:pt x="128881" y="27691"/>
                    <a:pt x="101941" y="739"/>
                    <a:pt x="68704" y="73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4" name="Freeform 813">
              <a:extLst>
                <a:ext uri="{FF2B5EF4-FFF2-40B4-BE49-F238E27FC236}">
                  <a16:creationId xmlns:a16="http://schemas.microsoft.com/office/drawing/2014/main" id="{834B0A6F-AB05-5A88-343D-E4478BA513B4}"/>
                </a:ext>
              </a:extLst>
            </p:cNvPr>
            <p:cNvSpPr/>
            <p:nvPr/>
          </p:nvSpPr>
          <p:spPr>
            <a:xfrm rot="-8099977" flipV="1">
              <a:off x="26953772" y="5071288"/>
              <a:ext cx="120354" cy="120361"/>
            </a:xfrm>
            <a:custGeom>
              <a:avLst/>
              <a:gdLst>
                <a:gd name="connsiteX0" fmla="*/ 68681 w 120354"/>
                <a:gd name="connsiteY0" fmla="*/ 1394 h 120361"/>
                <a:gd name="connsiteX1" fmla="*/ 8503 w 120354"/>
                <a:gd name="connsiteY1" fmla="*/ 61575 h 120361"/>
                <a:gd name="connsiteX2" fmla="*/ 68681 w 120354"/>
                <a:gd name="connsiteY2" fmla="*/ 121755 h 120361"/>
                <a:gd name="connsiteX3" fmla="*/ 128858 w 120354"/>
                <a:gd name="connsiteY3" fmla="*/ 61575 h 120361"/>
                <a:gd name="connsiteX4" fmla="*/ 68681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1" y="1394"/>
                  </a:moveTo>
                  <a:cubicBezTo>
                    <a:pt x="35443" y="1394"/>
                    <a:pt x="8503" y="28335"/>
                    <a:pt x="8503" y="61575"/>
                  </a:cubicBezTo>
                  <a:cubicBezTo>
                    <a:pt x="8503" y="94804"/>
                    <a:pt x="35443" y="121755"/>
                    <a:pt x="68681" y="121755"/>
                  </a:cubicBezTo>
                  <a:cubicBezTo>
                    <a:pt x="101908" y="121755"/>
                    <a:pt x="128858" y="94814"/>
                    <a:pt x="128858" y="61575"/>
                  </a:cubicBezTo>
                  <a:cubicBezTo>
                    <a:pt x="128858" y="28335"/>
                    <a:pt x="101908" y="1394"/>
                    <a:pt x="68681"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5" name="Freeform 814">
              <a:extLst>
                <a:ext uri="{FF2B5EF4-FFF2-40B4-BE49-F238E27FC236}">
                  <a16:creationId xmlns:a16="http://schemas.microsoft.com/office/drawing/2014/main" id="{74CA08A2-E654-B351-875E-3027C78E3E2F}"/>
                </a:ext>
              </a:extLst>
            </p:cNvPr>
            <p:cNvSpPr/>
            <p:nvPr/>
          </p:nvSpPr>
          <p:spPr>
            <a:xfrm rot="-8100000" flipV="1">
              <a:off x="26922429" y="4534679"/>
              <a:ext cx="120354" cy="120361"/>
            </a:xfrm>
            <a:custGeom>
              <a:avLst/>
              <a:gdLst>
                <a:gd name="connsiteX0" fmla="*/ 68673 w 120354"/>
                <a:gd name="connsiteY0" fmla="*/ 1166 h 120361"/>
                <a:gd name="connsiteX1" fmla="*/ 8496 w 120354"/>
                <a:gd name="connsiteY1" fmla="*/ 61347 h 120361"/>
                <a:gd name="connsiteX2" fmla="*/ 68673 w 120354"/>
                <a:gd name="connsiteY2" fmla="*/ 121528 h 120361"/>
                <a:gd name="connsiteX3" fmla="*/ 128850 w 120354"/>
                <a:gd name="connsiteY3" fmla="*/ 61347 h 120361"/>
                <a:gd name="connsiteX4" fmla="*/ 68673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3" y="1166"/>
                  </a:moveTo>
                  <a:cubicBezTo>
                    <a:pt x="35436" y="1166"/>
                    <a:pt x="8496" y="28118"/>
                    <a:pt x="8496" y="61347"/>
                  </a:cubicBezTo>
                  <a:cubicBezTo>
                    <a:pt x="8496" y="94587"/>
                    <a:pt x="35436" y="121528"/>
                    <a:pt x="68673" y="121528"/>
                  </a:cubicBezTo>
                  <a:cubicBezTo>
                    <a:pt x="101900" y="121528"/>
                    <a:pt x="128850" y="94587"/>
                    <a:pt x="128850" y="61347"/>
                  </a:cubicBezTo>
                  <a:cubicBezTo>
                    <a:pt x="128850" y="28118"/>
                    <a:pt x="101900" y="1166"/>
                    <a:pt x="68673"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6" name="Freeform 815">
              <a:extLst>
                <a:ext uri="{FF2B5EF4-FFF2-40B4-BE49-F238E27FC236}">
                  <a16:creationId xmlns:a16="http://schemas.microsoft.com/office/drawing/2014/main" id="{B142919E-EE31-6144-4EB2-FE5730F9793B}"/>
                </a:ext>
              </a:extLst>
            </p:cNvPr>
            <p:cNvSpPr/>
            <p:nvPr/>
          </p:nvSpPr>
          <p:spPr>
            <a:xfrm rot="-8100023" flipV="1">
              <a:off x="26872251" y="4142276"/>
              <a:ext cx="120354" cy="120361"/>
            </a:xfrm>
            <a:custGeom>
              <a:avLst/>
              <a:gdLst>
                <a:gd name="connsiteX0" fmla="*/ 68661 w 120354"/>
                <a:gd name="connsiteY0" fmla="*/ 1000 h 120361"/>
                <a:gd name="connsiteX1" fmla="*/ 8484 w 120354"/>
                <a:gd name="connsiteY1" fmla="*/ 61181 h 120361"/>
                <a:gd name="connsiteX2" fmla="*/ 68661 w 120354"/>
                <a:gd name="connsiteY2" fmla="*/ 121362 h 120361"/>
                <a:gd name="connsiteX3" fmla="*/ 128839 w 120354"/>
                <a:gd name="connsiteY3" fmla="*/ 61181 h 120361"/>
                <a:gd name="connsiteX4" fmla="*/ 68661 w 120354"/>
                <a:gd name="connsiteY4" fmla="*/ 100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1" y="1000"/>
                  </a:moveTo>
                  <a:cubicBezTo>
                    <a:pt x="35434" y="1000"/>
                    <a:pt x="8484" y="27952"/>
                    <a:pt x="8484" y="61181"/>
                  </a:cubicBezTo>
                  <a:cubicBezTo>
                    <a:pt x="8484" y="94421"/>
                    <a:pt x="35434" y="121362"/>
                    <a:pt x="68661" y="121362"/>
                  </a:cubicBezTo>
                  <a:cubicBezTo>
                    <a:pt x="101899" y="121362"/>
                    <a:pt x="128839" y="94421"/>
                    <a:pt x="128839" y="61181"/>
                  </a:cubicBezTo>
                  <a:cubicBezTo>
                    <a:pt x="128839" y="27941"/>
                    <a:pt x="101899" y="1000"/>
                    <a:pt x="68661" y="100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7" name="Freeform 816">
              <a:extLst>
                <a:ext uri="{FF2B5EF4-FFF2-40B4-BE49-F238E27FC236}">
                  <a16:creationId xmlns:a16="http://schemas.microsoft.com/office/drawing/2014/main" id="{4A39BEA4-B5E9-66C0-7D48-2208D1760E09}"/>
                </a:ext>
              </a:extLst>
            </p:cNvPr>
            <p:cNvSpPr/>
            <p:nvPr/>
          </p:nvSpPr>
          <p:spPr>
            <a:xfrm rot="-8100000" flipV="1">
              <a:off x="27052605" y="2882229"/>
              <a:ext cx="120354" cy="120361"/>
            </a:xfrm>
            <a:custGeom>
              <a:avLst/>
              <a:gdLst>
                <a:gd name="connsiteX0" fmla="*/ 68704 w 120354"/>
                <a:gd name="connsiteY0" fmla="*/ 466 h 120361"/>
                <a:gd name="connsiteX1" fmla="*/ 8526 w 120354"/>
                <a:gd name="connsiteY1" fmla="*/ 60647 h 120361"/>
                <a:gd name="connsiteX2" fmla="*/ 68704 w 120354"/>
                <a:gd name="connsiteY2" fmla="*/ 120828 h 120361"/>
                <a:gd name="connsiteX3" fmla="*/ 128880 w 120354"/>
                <a:gd name="connsiteY3" fmla="*/ 60647 h 120361"/>
                <a:gd name="connsiteX4" fmla="*/ 68704 w 120354"/>
                <a:gd name="connsiteY4" fmla="*/ 4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4" y="466"/>
                  </a:moveTo>
                  <a:cubicBezTo>
                    <a:pt x="35476" y="466"/>
                    <a:pt x="8526" y="27407"/>
                    <a:pt x="8526" y="60647"/>
                  </a:cubicBezTo>
                  <a:cubicBezTo>
                    <a:pt x="8526" y="93876"/>
                    <a:pt x="35476" y="120828"/>
                    <a:pt x="68704" y="120828"/>
                  </a:cubicBezTo>
                  <a:cubicBezTo>
                    <a:pt x="101941" y="120828"/>
                    <a:pt x="128880" y="93876"/>
                    <a:pt x="128880" y="60647"/>
                  </a:cubicBezTo>
                  <a:cubicBezTo>
                    <a:pt x="128880" y="27407"/>
                    <a:pt x="101941" y="466"/>
                    <a:pt x="68704" y="4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8" name="Freeform 817">
              <a:extLst>
                <a:ext uri="{FF2B5EF4-FFF2-40B4-BE49-F238E27FC236}">
                  <a16:creationId xmlns:a16="http://schemas.microsoft.com/office/drawing/2014/main" id="{06AC7AAB-BC94-8113-D5B4-707CAE401882}"/>
                </a:ext>
              </a:extLst>
            </p:cNvPr>
            <p:cNvSpPr/>
            <p:nvPr/>
          </p:nvSpPr>
          <p:spPr>
            <a:xfrm rot="-8100000" flipV="1">
              <a:off x="26872158" y="4803007"/>
              <a:ext cx="120354" cy="120361"/>
            </a:xfrm>
            <a:custGeom>
              <a:avLst/>
              <a:gdLst>
                <a:gd name="connsiteX0" fmla="*/ 68661 w 120354"/>
                <a:gd name="connsiteY0" fmla="*/ 1280 h 120361"/>
                <a:gd name="connsiteX1" fmla="*/ 8484 w 120354"/>
                <a:gd name="connsiteY1" fmla="*/ 61461 h 120361"/>
                <a:gd name="connsiteX2" fmla="*/ 68661 w 120354"/>
                <a:gd name="connsiteY2" fmla="*/ 121642 h 120361"/>
                <a:gd name="connsiteX3" fmla="*/ 128839 w 120354"/>
                <a:gd name="connsiteY3" fmla="*/ 61461 h 120361"/>
                <a:gd name="connsiteX4" fmla="*/ 68661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1" y="1280"/>
                  </a:moveTo>
                  <a:cubicBezTo>
                    <a:pt x="35434" y="1280"/>
                    <a:pt x="8484" y="28221"/>
                    <a:pt x="8484" y="61461"/>
                  </a:cubicBezTo>
                  <a:cubicBezTo>
                    <a:pt x="8484" y="94700"/>
                    <a:pt x="35434" y="121642"/>
                    <a:pt x="68661" y="121642"/>
                  </a:cubicBezTo>
                  <a:cubicBezTo>
                    <a:pt x="101899" y="121642"/>
                    <a:pt x="128839" y="94700"/>
                    <a:pt x="128839" y="61461"/>
                  </a:cubicBezTo>
                  <a:cubicBezTo>
                    <a:pt x="128839" y="28221"/>
                    <a:pt x="101899" y="1280"/>
                    <a:pt x="68661"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19" name="Freeform 818">
              <a:extLst>
                <a:ext uri="{FF2B5EF4-FFF2-40B4-BE49-F238E27FC236}">
                  <a16:creationId xmlns:a16="http://schemas.microsoft.com/office/drawing/2014/main" id="{B4BAD3E9-154A-9174-E6CF-FCCF28072018}"/>
                </a:ext>
              </a:extLst>
            </p:cNvPr>
            <p:cNvSpPr/>
            <p:nvPr/>
          </p:nvSpPr>
          <p:spPr>
            <a:xfrm rot="-8099977" flipV="1">
              <a:off x="27002583" y="4317783"/>
              <a:ext cx="120354" cy="120361"/>
            </a:xfrm>
            <a:custGeom>
              <a:avLst/>
              <a:gdLst>
                <a:gd name="connsiteX0" fmla="*/ 68692 w 120354"/>
                <a:gd name="connsiteY0" fmla="*/ 1074 h 120361"/>
                <a:gd name="connsiteX1" fmla="*/ 8515 w 120354"/>
                <a:gd name="connsiteY1" fmla="*/ 61245 h 120361"/>
                <a:gd name="connsiteX2" fmla="*/ 68692 w 120354"/>
                <a:gd name="connsiteY2" fmla="*/ 121436 h 120361"/>
                <a:gd name="connsiteX3" fmla="*/ 128869 w 120354"/>
                <a:gd name="connsiteY3" fmla="*/ 61255 h 120361"/>
                <a:gd name="connsiteX4" fmla="*/ 68692 w 120354"/>
                <a:gd name="connsiteY4" fmla="*/ 107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2" y="1074"/>
                  </a:moveTo>
                  <a:cubicBezTo>
                    <a:pt x="35454" y="1074"/>
                    <a:pt x="8515" y="28016"/>
                    <a:pt x="8515" y="61245"/>
                  </a:cubicBezTo>
                  <a:cubicBezTo>
                    <a:pt x="8515" y="94485"/>
                    <a:pt x="35454" y="121436"/>
                    <a:pt x="68692" y="121436"/>
                  </a:cubicBezTo>
                  <a:cubicBezTo>
                    <a:pt x="101930" y="121436"/>
                    <a:pt x="128869" y="94485"/>
                    <a:pt x="128869" y="61255"/>
                  </a:cubicBezTo>
                  <a:cubicBezTo>
                    <a:pt x="128869" y="28016"/>
                    <a:pt x="101930" y="1074"/>
                    <a:pt x="68692" y="107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0" name="Freeform 819">
              <a:extLst>
                <a:ext uri="{FF2B5EF4-FFF2-40B4-BE49-F238E27FC236}">
                  <a16:creationId xmlns:a16="http://schemas.microsoft.com/office/drawing/2014/main" id="{946E5088-4FFB-47B5-4EE4-7E6735031155}"/>
                </a:ext>
              </a:extLst>
            </p:cNvPr>
            <p:cNvSpPr/>
            <p:nvPr/>
          </p:nvSpPr>
          <p:spPr>
            <a:xfrm rot="-8100000" flipV="1">
              <a:off x="27200604" y="4645017"/>
              <a:ext cx="120354" cy="120361"/>
            </a:xfrm>
            <a:custGeom>
              <a:avLst/>
              <a:gdLst>
                <a:gd name="connsiteX0" fmla="*/ 68738 w 120354"/>
                <a:gd name="connsiteY0" fmla="*/ 1213 h 120361"/>
                <a:gd name="connsiteX1" fmla="*/ 8561 w 120354"/>
                <a:gd name="connsiteY1" fmla="*/ 61394 h 120361"/>
                <a:gd name="connsiteX2" fmla="*/ 68738 w 120354"/>
                <a:gd name="connsiteY2" fmla="*/ 121575 h 120361"/>
                <a:gd name="connsiteX3" fmla="*/ 128915 w 120354"/>
                <a:gd name="connsiteY3" fmla="*/ 61394 h 120361"/>
                <a:gd name="connsiteX4" fmla="*/ 68738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8" y="1213"/>
                  </a:moveTo>
                  <a:cubicBezTo>
                    <a:pt x="35500" y="1213"/>
                    <a:pt x="8561" y="28154"/>
                    <a:pt x="8561" y="61394"/>
                  </a:cubicBezTo>
                  <a:cubicBezTo>
                    <a:pt x="8561" y="94633"/>
                    <a:pt x="35500" y="121575"/>
                    <a:pt x="68738" y="121575"/>
                  </a:cubicBezTo>
                  <a:cubicBezTo>
                    <a:pt x="101965" y="121575"/>
                    <a:pt x="128915" y="94633"/>
                    <a:pt x="128915" y="61394"/>
                  </a:cubicBezTo>
                  <a:cubicBezTo>
                    <a:pt x="128915" y="28154"/>
                    <a:pt x="101965" y="1213"/>
                    <a:pt x="68738"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1" name="Freeform 820">
              <a:extLst>
                <a:ext uri="{FF2B5EF4-FFF2-40B4-BE49-F238E27FC236}">
                  <a16:creationId xmlns:a16="http://schemas.microsoft.com/office/drawing/2014/main" id="{BF1581A2-9E99-DADB-340D-7EEB0550AAD8}"/>
                </a:ext>
              </a:extLst>
            </p:cNvPr>
            <p:cNvSpPr/>
            <p:nvPr/>
          </p:nvSpPr>
          <p:spPr>
            <a:xfrm rot="-8099977" flipV="1">
              <a:off x="27348549" y="4023142"/>
              <a:ext cx="120354" cy="120361"/>
            </a:xfrm>
            <a:custGeom>
              <a:avLst/>
              <a:gdLst>
                <a:gd name="connsiteX0" fmla="*/ 68772 w 120354"/>
                <a:gd name="connsiteY0" fmla="*/ 950 h 120361"/>
                <a:gd name="connsiteX1" fmla="*/ 8595 w 120354"/>
                <a:gd name="connsiteY1" fmla="*/ 61131 h 120361"/>
                <a:gd name="connsiteX2" fmla="*/ 68772 w 120354"/>
                <a:gd name="connsiteY2" fmla="*/ 121311 h 120361"/>
                <a:gd name="connsiteX3" fmla="*/ 128949 w 120354"/>
                <a:gd name="connsiteY3" fmla="*/ 61131 h 120361"/>
                <a:gd name="connsiteX4" fmla="*/ 68772 w 120354"/>
                <a:gd name="connsiteY4" fmla="*/ 9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72" y="950"/>
                  </a:moveTo>
                  <a:cubicBezTo>
                    <a:pt x="35535" y="950"/>
                    <a:pt x="8595" y="27901"/>
                    <a:pt x="8595" y="61131"/>
                  </a:cubicBezTo>
                  <a:cubicBezTo>
                    <a:pt x="8595" y="94370"/>
                    <a:pt x="35535" y="121311"/>
                    <a:pt x="68772" y="121311"/>
                  </a:cubicBezTo>
                  <a:cubicBezTo>
                    <a:pt x="102010" y="121311"/>
                    <a:pt x="128949" y="94370"/>
                    <a:pt x="128949" y="61131"/>
                  </a:cubicBezTo>
                  <a:cubicBezTo>
                    <a:pt x="128949" y="27901"/>
                    <a:pt x="102010" y="950"/>
                    <a:pt x="68772" y="95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2" name="Freeform 821">
              <a:extLst>
                <a:ext uri="{FF2B5EF4-FFF2-40B4-BE49-F238E27FC236}">
                  <a16:creationId xmlns:a16="http://schemas.microsoft.com/office/drawing/2014/main" id="{96846046-C9DE-846F-443F-339DCD815B41}"/>
                </a:ext>
              </a:extLst>
            </p:cNvPr>
            <p:cNvSpPr/>
            <p:nvPr/>
          </p:nvSpPr>
          <p:spPr>
            <a:xfrm rot="-8100000" flipV="1">
              <a:off x="26822067" y="4078332"/>
              <a:ext cx="120354" cy="120361"/>
            </a:xfrm>
            <a:custGeom>
              <a:avLst/>
              <a:gdLst>
                <a:gd name="connsiteX0" fmla="*/ 68650 w 120354"/>
                <a:gd name="connsiteY0" fmla="*/ 973 h 120361"/>
                <a:gd name="connsiteX1" fmla="*/ 8473 w 120354"/>
                <a:gd name="connsiteY1" fmla="*/ 61154 h 120361"/>
                <a:gd name="connsiteX2" fmla="*/ 68650 w 120354"/>
                <a:gd name="connsiteY2" fmla="*/ 121335 h 120361"/>
                <a:gd name="connsiteX3" fmla="*/ 128827 w 120354"/>
                <a:gd name="connsiteY3" fmla="*/ 61154 h 120361"/>
                <a:gd name="connsiteX4" fmla="*/ 68650 w 120354"/>
                <a:gd name="connsiteY4" fmla="*/ 97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50" y="973"/>
                  </a:moveTo>
                  <a:cubicBezTo>
                    <a:pt x="35412" y="973"/>
                    <a:pt x="8473" y="27914"/>
                    <a:pt x="8473" y="61154"/>
                  </a:cubicBezTo>
                  <a:cubicBezTo>
                    <a:pt x="8473" y="94383"/>
                    <a:pt x="35412" y="121335"/>
                    <a:pt x="68650" y="121335"/>
                  </a:cubicBezTo>
                  <a:cubicBezTo>
                    <a:pt x="101887" y="121335"/>
                    <a:pt x="128827" y="94383"/>
                    <a:pt x="128827" y="61154"/>
                  </a:cubicBezTo>
                  <a:cubicBezTo>
                    <a:pt x="128827" y="27914"/>
                    <a:pt x="101887" y="973"/>
                    <a:pt x="68650" y="97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3" name="Freeform 822">
              <a:extLst>
                <a:ext uri="{FF2B5EF4-FFF2-40B4-BE49-F238E27FC236}">
                  <a16:creationId xmlns:a16="http://schemas.microsoft.com/office/drawing/2014/main" id="{9AB7E43C-50CC-3FA8-34EC-EF4103C9EAD5}"/>
                </a:ext>
              </a:extLst>
            </p:cNvPr>
            <p:cNvSpPr/>
            <p:nvPr/>
          </p:nvSpPr>
          <p:spPr>
            <a:xfrm rot="-8100023" flipV="1">
              <a:off x="27135343" y="3415078"/>
              <a:ext cx="120354" cy="120351"/>
            </a:xfrm>
            <a:custGeom>
              <a:avLst/>
              <a:gdLst>
                <a:gd name="connsiteX0" fmla="*/ 68723 w 120354"/>
                <a:gd name="connsiteY0" fmla="*/ 692 h 120351"/>
                <a:gd name="connsiteX1" fmla="*/ 8545 w 120354"/>
                <a:gd name="connsiteY1" fmla="*/ 60873 h 120351"/>
                <a:gd name="connsiteX2" fmla="*/ 68723 w 120354"/>
                <a:gd name="connsiteY2" fmla="*/ 121043 h 120351"/>
                <a:gd name="connsiteX3" fmla="*/ 128900 w 120354"/>
                <a:gd name="connsiteY3" fmla="*/ 60862 h 120351"/>
                <a:gd name="connsiteX4" fmla="*/ 68723 w 120354"/>
                <a:gd name="connsiteY4" fmla="*/ 692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723" y="692"/>
                  </a:moveTo>
                  <a:cubicBezTo>
                    <a:pt x="35496" y="692"/>
                    <a:pt x="8545" y="27633"/>
                    <a:pt x="8545" y="60873"/>
                  </a:cubicBezTo>
                  <a:cubicBezTo>
                    <a:pt x="8545" y="94102"/>
                    <a:pt x="35496" y="121054"/>
                    <a:pt x="68723" y="121043"/>
                  </a:cubicBezTo>
                  <a:cubicBezTo>
                    <a:pt x="101960" y="121043"/>
                    <a:pt x="128900" y="94102"/>
                    <a:pt x="128900" y="60862"/>
                  </a:cubicBezTo>
                  <a:cubicBezTo>
                    <a:pt x="128900" y="27633"/>
                    <a:pt x="101960" y="682"/>
                    <a:pt x="68723" y="692"/>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4" name="Freeform 823">
              <a:extLst>
                <a:ext uri="{FF2B5EF4-FFF2-40B4-BE49-F238E27FC236}">
                  <a16:creationId xmlns:a16="http://schemas.microsoft.com/office/drawing/2014/main" id="{34D184C6-A8F8-BD5E-5CE6-6F498217C469}"/>
                </a:ext>
              </a:extLst>
            </p:cNvPr>
            <p:cNvSpPr/>
            <p:nvPr/>
          </p:nvSpPr>
          <p:spPr>
            <a:xfrm rot="-8100000" flipV="1">
              <a:off x="26904689" y="4142263"/>
              <a:ext cx="120354" cy="120361"/>
            </a:xfrm>
            <a:custGeom>
              <a:avLst/>
              <a:gdLst>
                <a:gd name="connsiteX0" fmla="*/ 68669 w 120354"/>
                <a:gd name="connsiteY0" fmla="*/ 1000 h 120361"/>
                <a:gd name="connsiteX1" fmla="*/ 8492 w 120354"/>
                <a:gd name="connsiteY1" fmla="*/ 61181 h 120361"/>
                <a:gd name="connsiteX2" fmla="*/ 68669 w 120354"/>
                <a:gd name="connsiteY2" fmla="*/ 121362 h 120361"/>
                <a:gd name="connsiteX3" fmla="*/ 128846 w 120354"/>
                <a:gd name="connsiteY3" fmla="*/ 61181 h 120361"/>
                <a:gd name="connsiteX4" fmla="*/ 68669 w 120354"/>
                <a:gd name="connsiteY4" fmla="*/ 100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9" y="1000"/>
                  </a:moveTo>
                  <a:cubicBezTo>
                    <a:pt x="35431" y="1000"/>
                    <a:pt x="8492" y="27941"/>
                    <a:pt x="8492" y="61181"/>
                  </a:cubicBezTo>
                  <a:cubicBezTo>
                    <a:pt x="8492" y="94421"/>
                    <a:pt x="35431" y="121362"/>
                    <a:pt x="68669" y="121362"/>
                  </a:cubicBezTo>
                  <a:cubicBezTo>
                    <a:pt x="101906" y="121362"/>
                    <a:pt x="128846" y="94421"/>
                    <a:pt x="128846" y="61181"/>
                  </a:cubicBezTo>
                  <a:cubicBezTo>
                    <a:pt x="128846" y="27941"/>
                    <a:pt x="101906" y="1000"/>
                    <a:pt x="68669" y="100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5" name="Freeform 824">
              <a:extLst>
                <a:ext uri="{FF2B5EF4-FFF2-40B4-BE49-F238E27FC236}">
                  <a16:creationId xmlns:a16="http://schemas.microsoft.com/office/drawing/2014/main" id="{1CDD5EAA-1041-2183-8D2A-5CE048871EBE}"/>
                </a:ext>
              </a:extLst>
            </p:cNvPr>
            <p:cNvSpPr/>
            <p:nvPr/>
          </p:nvSpPr>
          <p:spPr>
            <a:xfrm rot="-8100000" flipV="1">
              <a:off x="27134132" y="4179869"/>
              <a:ext cx="120354" cy="120361"/>
            </a:xfrm>
            <a:custGeom>
              <a:avLst/>
              <a:gdLst>
                <a:gd name="connsiteX0" fmla="*/ 68722 w 120354"/>
                <a:gd name="connsiteY0" fmla="*/ 1016 h 120361"/>
                <a:gd name="connsiteX1" fmla="*/ 8545 w 120354"/>
                <a:gd name="connsiteY1" fmla="*/ 61197 h 120361"/>
                <a:gd name="connsiteX2" fmla="*/ 68722 w 120354"/>
                <a:gd name="connsiteY2" fmla="*/ 121378 h 120361"/>
                <a:gd name="connsiteX3" fmla="*/ 128899 w 120354"/>
                <a:gd name="connsiteY3" fmla="*/ 61197 h 120361"/>
                <a:gd name="connsiteX4" fmla="*/ 68722 w 120354"/>
                <a:gd name="connsiteY4" fmla="*/ 101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2" y="1016"/>
                  </a:moveTo>
                  <a:cubicBezTo>
                    <a:pt x="35485" y="1016"/>
                    <a:pt x="8545" y="27957"/>
                    <a:pt x="8545" y="61197"/>
                  </a:cubicBezTo>
                  <a:cubicBezTo>
                    <a:pt x="8545" y="94437"/>
                    <a:pt x="35485" y="121378"/>
                    <a:pt x="68722" y="121378"/>
                  </a:cubicBezTo>
                  <a:cubicBezTo>
                    <a:pt x="101950" y="121378"/>
                    <a:pt x="128899" y="94437"/>
                    <a:pt x="128899" y="61197"/>
                  </a:cubicBezTo>
                  <a:cubicBezTo>
                    <a:pt x="128899" y="27957"/>
                    <a:pt x="101950" y="1016"/>
                    <a:pt x="68722" y="101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6" name="Freeform 825">
              <a:extLst>
                <a:ext uri="{FF2B5EF4-FFF2-40B4-BE49-F238E27FC236}">
                  <a16:creationId xmlns:a16="http://schemas.microsoft.com/office/drawing/2014/main" id="{B9922B5F-9614-41FB-512A-ABD38BDFA1C4}"/>
                </a:ext>
              </a:extLst>
            </p:cNvPr>
            <p:cNvSpPr/>
            <p:nvPr/>
          </p:nvSpPr>
          <p:spPr>
            <a:xfrm rot="-8100000" flipV="1">
              <a:off x="26937287" y="4803004"/>
              <a:ext cx="120354" cy="120361"/>
            </a:xfrm>
            <a:custGeom>
              <a:avLst/>
              <a:gdLst>
                <a:gd name="connsiteX0" fmla="*/ 68676 w 120354"/>
                <a:gd name="connsiteY0" fmla="*/ 1280 h 120361"/>
                <a:gd name="connsiteX1" fmla="*/ 8499 w 120354"/>
                <a:gd name="connsiteY1" fmla="*/ 61461 h 120361"/>
                <a:gd name="connsiteX2" fmla="*/ 68676 w 120354"/>
                <a:gd name="connsiteY2" fmla="*/ 121642 h 120361"/>
                <a:gd name="connsiteX3" fmla="*/ 128854 w 120354"/>
                <a:gd name="connsiteY3" fmla="*/ 61461 h 120361"/>
                <a:gd name="connsiteX4" fmla="*/ 68676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6" y="1280"/>
                  </a:moveTo>
                  <a:cubicBezTo>
                    <a:pt x="35439" y="1280"/>
                    <a:pt x="8499" y="28221"/>
                    <a:pt x="8499" y="61461"/>
                  </a:cubicBezTo>
                  <a:cubicBezTo>
                    <a:pt x="8499" y="94700"/>
                    <a:pt x="35439" y="121642"/>
                    <a:pt x="68676" y="121642"/>
                  </a:cubicBezTo>
                  <a:cubicBezTo>
                    <a:pt x="101904" y="121642"/>
                    <a:pt x="128854" y="94700"/>
                    <a:pt x="128854" y="61461"/>
                  </a:cubicBezTo>
                  <a:cubicBezTo>
                    <a:pt x="128854" y="28221"/>
                    <a:pt x="101904" y="1280"/>
                    <a:pt x="68676"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7" name="Freeform 826">
              <a:extLst>
                <a:ext uri="{FF2B5EF4-FFF2-40B4-BE49-F238E27FC236}">
                  <a16:creationId xmlns:a16="http://schemas.microsoft.com/office/drawing/2014/main" id="{BFB8D17E-527C-BF11-7B55-4D410CEA6A76}"/>
                </a:ext>
              </a:extLst>
            </p:cNvPr>
            <p:cNvSpPr/>
            <p:nvPr/>
          </p:nvSpPr>
          <p:spPr>
            <a:xfrm rot="-8100023" flipV="1">
              <a:off x="27135393" y="3873963"/>
              <a:ext cx="120354" cy="120351"/>
            </a:xfrm>
            <a:custGeom>
              <a:avLst/>
              <a:gdLst>
                <a:gd name="connsiteX0" fmla="*/ 68723 w 120354"/>
                <a:gd name="connsiteY0" fmla="*/ 886 h 120351"/>
                <a:gd name="connsiteX1" fmla="*/ 8545 w 120354"/>
                <a:gd name="connsiteY1" fmla="*/ 61067 h 120351"/>
                <a:gd name="connsiteX2" fmla="*/ 68723 w 120354"/>
                <a:gd name="connsiteY2" fmla="*/ 121238 h 120351"/>
                <a:gd name="connsiteX3" fmla="*/ 128900 w 120354"/>
                <a:gd name="connsiteY3" fmla="*/ 61057 h 120351"/>
                <a:gd name="connsiteX4" fmla="*/ 68723 w 120354"/>
                <a:gd name="connsiteY4" fmla="*/ 886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723" y="886"/>
                  </a:moveTo>
                  <a:cubicBezTo>
                    <a:pt x="35496" y="886"/>
                    <a:pt x="8545" y="27827"/>
                    <a:pt x="8545" y="61067"/>
                  </a:cubicBezTo>
                  <a:cubicBezTo>
                    <a:pt x="8545" y="94296"/>
                    <a:pt x="35496" y="121248"/>
                    <a:pt x="68723" y="121238"/>
                  </a:cubicBezTo>
                  <a:cubicBezTo>
                    <a:pt x="101960" y="121238"/>
                    <a:pt x="128900" y="94296"/>
                    <a:pt x="128900" y="61057"/>
                  </a:cubicBezTo>
                  <a:cubicBezTo>
                    <a:pt x="128900" y="27827"/>
                    <a:pt x="101960" y="876"/>
                    <a:pt x="68723" y="88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8" name="Freeform 827">
              <a:extLst>
                <a:ext uri="{FF2B5EF4-FFF2-40B4-BE49-F238E27FC236}">
                  <a16:creationId xmlns:a16="http://schemas.microsoft.com/office/drawing/2014/main" id="{4BF07001-552F-3E7F-3502-DB11A3250D25}"/>
                </a:ext>
              </a:extLst>
            </p:cNvPr>
            <p:cNvSpPr/>
            <p:nvPr/>
          </p:nvSpPr>
          <p:spPr>
            <a:xfrm rot="-8100000" flipV="1">
              <a:off x="27020004" y="4534682"/>
              <a:ext cx="120354" cy="120361"/>
            </a:xfrm>
            <a:custGeom>
              <a:avLst/>
              <a:gdLst>
                <a:gd name="connsiteX0" fmla="*/ 68696 w 120354"/>
                <a:gd name="connsiteY0" fmla="*/ 1166 h 120361"/>
                <a:gd name="connsiteX1" fmla="*/ 8519 w 120354"/>
                <a:gd name="connsiteY1" fmla="*/ 61347 h 120361"/>
                <a:gd name="connsiteX2" fmla="*/ 68696 w 120354"/>
                <a:gd name="connsiteY2" fmla="*/ 121528 h 120361"/>
                <a:gd name="connsiteX3" fmla="*/ 128873 w 120354"/>
                <a:gd name="connsiteY3" fmla="*/ 61347 h 120361"/>
                <a:gd name="connsiteX4" fmla="*/ 68696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6" y="1166"/>
                  </a:moveTo>
                  <a:cubicBezTo>
                    <a:pt x="35458" y="1166"/>
                    <a:pt x="8519" y="28118"/>
                    <a:pt x="8519" y="61347"/>
                  </a:cubicBezTo>
                  <a:cubicBezTo>
                    <a:pt x="8519" y="94587"/>
                    <a:pt x="35458" y="121528"/>
                    <a:pt x="68696" y="121528"/>
                  </a:cubicBezTo>
                  <a:cubicBezTo>
                    <a:pt x="101923" y="121528"/>
                    <a:pt x="128873" y="94587"/>
                    <a:pt x="128873" y="61347"/>
                  </a:cubicBezTo>
                  <a:cubicBezTo>
                    <a:pt x="128873" y="28118"/>
                    <a:pt x="101923" y="1166"/>
                    <a:pt x="68696"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29" name="Freeform 828">
              <a:extLst>
                <a:ext uri="{FF2B5EF4-FFF2-40B4-BE49-F238E27FC236}">
                  <a16:creationId xmlns:a16="http://schemas.microsoft.com/office/drawing/2014/main" id="{9CEEE420-BB30-32C1-95C3-56708E237674}"/>
                </a:ext>
              </a:extLst>
            </p:cNvPr>
            <p:cNvSpPr/>
            <p:nvPr/>
          </p:nvSpPr>
          <p:spPr>
            <a:xfrm rot="-8100000" flipV="1">
              <a:off x="27200719" y="4376700"/>
              <a:ext cx="120354" cy="120361"/>
            </a:xfrm>
            <a:custGeom>
              <a:avLst/>
              <a:gdLst>
                <a:gd name="connsiteX0" fmla="*/ 68738 w 120354"/>
                <a:gd name="connsiteY0" fmla="*/ 1099 h 120361"/>
                <a:gd name="connsiteX1" fmla="*/ 8561 w 120354"/>
                <a:gd name="connsiteY1" fmla="*/ 61280 h 120361"/>
                <a:gd name="connsiteX2" fmla="*/ 68738 w 120354"/>
                <a:gd name="connsiteY2" fmla="*/ 121461 h 120361"/>
                <a:gd name="connsiteX3" fmla="*/ 128915 w 120354"/>
                <a:gd name="connsiteY3" fmla="*/ 61280 h 120361"/>
                <a:gd name="connsiteX4" fmla="*/ 68738 w 120354"/>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8" y="1099"/>
                  </a:moveTo>
                  <a:cubicBezTo>
                    <a:pt x="35500" y="1099"/>
                    <a:pt x="8561" y="28051"/>
                    <a:pt x="8561" y="61280"/>
                  </a:cubicBezTo>
                  <a:cubicBezTo>
                    <a:pt x="8561" y="94520"/>
                    <a:pt x="35500" y="121461"/>
                    <a:pt x="68738" y="121461"/>
                  </a:cubicBezTo>
                  <a:cubicBezTo>
                    <a:pt x="101965" y="121461"/>
                    <a:pt x="128915" y="94520"/>
                    <a:pt x="128915" y="61280"/>
                  </a:cubicBezTo>
                  <a:cubicBezTo>
                    <a:pt x="128915" y="28051"/>
                    <a:pt x="101965" y="1099"/>
                    <a:pt x="68738" y="109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0" name="Freeform 829">
              <a:extLst>
                <a:ext uri="{FF2B5EF4-FFF2-40B4-BE49-F238E27FC236}">
                  <a16:creationId xmlns:a16="http://schemas.microsoft.com/office/drawing/2014/main" id="{A1EEA45C-9018-5339-413B-AA32B2A74B01}"/>
                </a:ext>
              </a:extLst>
            </p:cNvPr>
            <p:cNvSpPr/>
            <p:nvPr/>
          </p:nvSpPr>
          <p:spPr>
            <a:xfrm rot="-8100000" flipV="1">
              <a:off x="27018791" y="4049477"/>
              <a:ext cx="120354" cy="120361"/>
            </a:xfrm>
            <a:custGeom>
              <a:avLst/>
              <a:gdLst>
                <a:gd name="connsiteX0" fmla="*/ 68695 w 120354"/>
                <a:gd name="connsiteY0" fmla="*/ 961 h 120361"/>
                <a:gd name="connsiteX1" fmla="*/ 8518 w 120354"/>
                <a:gd name="connsiteY1" fmla="*/ 61142 h 120361"/>
                <a:gd name="connsiteX2" fmla="*/ 68695 w 120354"/>
                <a:gd name="connsiteY2" fmla="*/ 121323 h 120361"/>
                <a:gd name="connsiteX3" fmla="*/ 128873 w 120354"/>
                <a:gd name="connsiteY3" fmla="*/ 61142 h 120361"/>
                <a:gd name="connsiteX4" fmla="*/ 68695 w 120354"/>
                <a:gd name="connsiteY4" fmla="*/ 96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5" y="961"/>
                  </a:moveTo>
                  <a:cubicBezTo>
                    <a:pt x="35458" y="961"/>
                    <a:pt x="8518" y="27902"/>
                    <a:pt x="8518" y="61142"/>
                  </a:cubicBezTo>
                  <a:cubicBezTo>
                    <a:pt x="8518" y="94381"/>
                    <a:pt x="35458" y="121323"/>
                    <a:pt x="68695" y="121323"/>
                  </a:cubicBezTo>
                  <a:cubicBezTo>
                    <a:pt x="101933" y="121323"/>
                    <a:pt x="128873" y="94381"/>
                    <a:pt x="128873" y="61142"/>
                  </a:cubicBezTo>
                  <a:cubicBezTo>
                    <a:pt x="128873" y="27902"/>
                    <a:pt x="101933" y="961"/>
                    <a:pt x="68695" y="96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1" name="Freeform 830">
              <a:extLst>
                <a:ext uri="{FF2B5EF4-FFF2-40B4-BE49-F238E27FC236}">
                  <a16:creationId xmlns:a16="http://schemas.microsoft.com/office/drawing/2014/main" id="{7C541629-DE63-86DB-5D77-3881E4674497}"/>
                </a:ext>
              </a:extLst>
            </p:cNvPr>
            <p:cNvSpPr/>
            <p:nvPr/>
          </p:nvSpPr>
          <p:spPr>
            <a:xfrm rot="-8099977" flipV="1">
              <a:off x="27085266" y="4023151"/>
              <a:ext cx="120354" cy="120361"/>
            </a:xfrm>
            <a:custGeom>
              <a:avLst/>
              <a:gdLst>
                <a:gd name="connsiteX0" fmla="*/ 68711 w 120354"/>
                <a:gd name="connsiteY0" fmla="*/ 950 h 120361"/>
                <a:gd name="connsiteX1" fmla="*/ 8534 w 120354"/>
                <a:gd name="connsiteY1" fmla="*/ 61131 h 120361"/>
                <a:gd name="connsiteX2" fmla="*/ 68711 w 120354"/>
                <a:gd name="connsiteY2" fmla="*/ 121311 h 120361"/>
                <a:gd name="connsiteX3" fmla="*/ 128888 w 120354"/>
                <a:gd name="connsiteY3" fmla="*/ 61131 h 120361"/>
                <a:gd name="connsiteX4" fmla="*/ 68711 w 120354"/>
                <a:gd name="connsiteY4" fmla="*/ 9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1" y="950"/>
                  </a:moveTo>
                  <a:cubicBezTo>
                    <a:pt x="35473" y="950"/>
                    <a:pt x="8534" y="27901"/>
                    <a:pt x="8534" y="61131"/>
                  </a:cubicBezTo>
                  <a:cubicBezTo>
                    <a:pt x="8534" y="94370"/>
                    <a:pt x="35473" y="121311"/>
                    <a:pt x="68711" y="121311"/>
                  </a:cubicBezTo>
                  <a:cubicBezTo>
                    <a:pt x="101949" y="121311"/>
                    <a:pt x="128888" y="94370"/>
                    <a:pt x="128888" y="61131"/>
                  </a:cubicBezTo>
                  <a:cubicBezTo>
                    <a:pt x="128888" y="27901"/>
                    <a:pt x="101949" y="950"/>
                    <a:pt x="68711" y="95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2" name="Freeform 831">
              <a:extLst>
                <a:ext uri="{FF2B5EF4-FFF2-40B4-BE49-F238E27FC236}">
                  <a16:creationId xmlns:a16="http://schemas.microsoft.com/office/drawing/2014/main" id="{D553FA0E-9BB5-65D1-29BB-4498C8205D23}"/>
                </a:ext>
              </a:extLst>
            </p:cNvPr>
            <p:cNvSpPr/>
            <p:nvPr/>
          </p:nvSpPr>
          <p:spPr>
            <a:xfrm rot="-8099977" flipV="1">
              <a:off x="26756846" y="4023156"/>
              <a:ext cx="120354" cy="120361"/>
            </a:xfrm>
            <a:custGeom>
              <a:avLst/>
              <a:gdLst>
                <a:gd name="connsiteX0" fmla="*/ 68635 w 120354"/>
                <a:gd name="connsiteY0" fmla="*/ 950 h 120361"/>
                <a:gd name="connsiteX1" fmla="*/ 8457 w 120354"/>
                <a:gd name="connsiteY1" fmla="*/ 61131 h 120361"/>
                <a:gd name="connsiteX2" fmla="*/ 68635 w 120354"/>
                <a:gd name="connsiteY2" fmla="*/ 121311 h 120361"/>
                <a:gd name="connsiteX3" fmla="*/ 128812 w 120354"/>
                <a:gd name="connsiteY3" fmla="*/ 61131 h 120361"/>
                <a:gd name="connsiteX4" fmla="*/ 68635 w 120354"/>
                <a:gd name="connsiteY4" fmla="*/ 9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35" y="950"/>
                  </a:moveTo>
                  <a:cubicBezTo>
                    <a:pt x="35397" y="950"/>
                    <a:pt x="8457" y="27901"/>
                    <a:pt x="8457" y="61131"/>
                  </a:cubicBezTo>
                  <a:cubicBezTo>
                    <a:pt x="8457" y="94370"/>
                    <a:pt x="35397" y="121311"/>
                    <a:pt x="68635" y="121311"/>
                  </a:cubicBezTo>
                  <a:cubicBezTo>
                    <a:pt x="101872" y="121311"/>
                    <a:pt x="128812" y="94370"/>
                    <a:pt x="128812" y="61131"/>
                  </a:cubicBezTo>
                  <a:cubicBezTo>
                    <a:pt x="128812" y="27901"/>
                    <a:pt x="101872" y="950"/>
                    <a:pt x="68635" y="95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3" name="Freeform 832">
              <a:extLst>
                <a:ext uri="{FF2B5EF4-FFF2-40B4-BE49-F238E27FC236}">
                  <a16:creationId xmlns:a16="http://schemas.microsoft.com/office/drawing/2014/main" id="{84B6C514-EA9C-2810-9D87-C6BCC7D12B37}"/>
                </a:ext>
              </a:extLst>
            </p:cNvPr>
            <p:cNvSpPr/>
            <p:nvPr/>
          </p:nvSpPr>
          <p:spPr>
            <a:xfrm rot="-8100000" flipV="1">
              <a:off x="27003752" y="4448185"/>
              <a:ext cx="120354" cy="120361"/>
            </a:xfrm>
            <a:custGeom>
              <a:avLst/>
              <a:gdLst>
                <a:gd name="connsiteX0" fmla="*/ 68692 w 120354"/>
                <a:gd name="connsiteY0" fmla="*/ 1130 h 120361"/>
                <a:gd name="connsiteX1" fmla="*/ 8515 w 120354"/>
                <a:gd name="connsiteY1" fmla="*/ 61310 h 120361"/>
                <a:gd name="connsiteX2" fmla="*/ 68692 w 120354"/>
                <a:gd name="connsiteY2" fmla="*/ 121491 h 120361"/>
                <a:gd name="connsiteX3" fmla="*/ 128869 w 120354"/>
                <a:gd name="connsiteY3" fmla="*/ 61310 h 120361"/>
                <a:gd name="connsiteX4" fmla="*/ 68692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2" y="1130"/>
                  </a:moveTo>
                  <a:cubicBezTo>
                    <a:pt x="35454" y="1130"/>
                    <a:pt x="8515" y="28071"/>
                    <a:pt x="8515" y="61310"/>
                  </a:cubicBezTo>
                  <a:cubicBezTo>
                    <a:pt x="8515" y="94550"/>
                    <a:pt x="35454" y="121491"/>
                    <a:pt x="68692" y="121491"/>
                  </a:cubicBezTo>
                  <a:cubicBezTo>
                    <a:pt x="101930" y="121491"/>
                    <a:pt x="128869" y="94550"/>
                    <a:pt x="128869" y="61310"/>
                  </a:cubicBezTo>
                  <a:cubicBezTo>
                    <a:pt x="128869" y="28071"/>
                    <a:pt x="101930" y="1130"/>
                    <a:pt x="68692"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4" name="Freeform 833">
              <a:extLst>
                <a:ext uri="{FF2B5EF4-FFF2-40B4-BE49-F238E27FC236}">
                  <a16:creationId xmlns:a16="http://schemas.microsoft.com/office/drawing/2014/main" id="{6110999D-903E-3689-D866-5DA2FD6674A3}"/>
                </a:ext>
              </a:extLst>
            </p:cNvPr>
            <p:cNvSpPr/>
            <p:nvPr/>
          </p:nvSpPr>
          <p:spPr>
            <a:xfrm rot="-8100000" flipV="1">
              <a:off x="26823252" y="5071294"/>
              <a:ext cx="120354" cy="120361"/>
            </a:xfrm>
            <a:custGeom>
              <a:avLst/>
              <a:gdLst>
                <a:gd name="connsiteX0" fmla="*/ 68650 w 120354"/>
                <a:gd name="connsiteY0" fmla="*/ 1394 h 120361"/>
                <a:gd name="connsiteX1" fmla="*/ 8473 w 120354"/>
                <a:gd name="connsiteY1" fmla="*/ 61575 h 120361"/>
                <a:gd name="connsiteX2" fmla="*/ 68650 w 120354"/>
                <a:gd name="connsiteY2" fmla="*/ 121755 h 120361"/>
                <a:gd name="connsiteX3" fmla="*/ 128827 w 120354"/>
                <a:gd name="connsiteY3" fmla="*/ 61575 h 120361"/>
                <a:gd name="connsiteX4" fmla="*/ 68650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50" y="1394"/>
                  </a:moveTo>
                  <a:cubicBezTo>
                    <a:pt x="35412" y="1394"/>
                    <a:pt x="8473" y="28335"/>
                    <a:pt x="8473" y="61575"/>
                  </a:cubicBezTo>
                  <a:cubicBezTo>
                    <a:pt x="8473" y="94804"/>
                    <a:pt x="35412" y="121755"/>
                    <a:pt x="68650" y="121755"/>
                  </a:cubicBezTo>
                  <a:cubicBezTo>
                    <a:pt x="101888" y="121755"/>
                    <a:pt x="128827" y="94804"/>
                    <a:pt x="128827" y="61575"/>
                  </a:cubicBezTo>
                  <a:cubicBezTo>
                    <a:pt x="128827" y="28335"/>
                    <a:pt x="101888" y="1394"/>
                    <a:pt x="68650"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5" name="Freeform 834">
              <a:extLst>
                <a:ext uri="{FF2B5EF4-FFF2-40B4-BE49-F238E27FC236}">
                  <a16:creationId xmlns:a16="http://schemas.microsoft.com/office/drawing/2014/main" id="{B6D71F0C-8EC9-74D0-3735-10530B539BFC}"/>
                </a:ext>
              </a:extLst>
            </p:cNvPr>
            <p:cNvSpPr/>
            <p:nvPr/>
          </p:nvSpPr>
          <p:spPr>
            <a:xfrm rot="-8099977" flipV="1">
              <a:off x="27216804" y="5071304"/>
              <a:ext cx="120354" cy="120361"/>
            </a:xfrm>
            <a:custGeom>
              <a:avLst/>
              <a:gdLst>
                <a:gd name="connsiteX0" fmla="*/ 68742 w 120354"/>
                <a:gd name="connsiteY0" fmla="*/ 1394 h 120361"/>
                <a:gd name="connsiteX1" fmla="*/ 8564 w 120354"/>
                <a:gd name="connsiteY1" fmla="*/ 61575 h 120361"/>
                <a:gd name="connsiteX2" fmla="*/ 68742 w 120354"/>
                <a:gd name="connsiteY2" fmla="*/ 121755 h 120361"/>
                <a:gd name="connsiteX3" fmla="*/ 128919 w 120354"/>
                <a:gd name="connsiteY3" fmla="*/ 61575 h 120361"/>
                <a:gd name="connsiteX4" fmla="*/ 68742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42" y="1394"/>
                  </a:moveTo>
                  <a:cubicBezTo>
                    <a:pt x="35504" y="1394"/>
                    <a:pt x="8564" y="28335"/>
                    <a:pt x="8564" y="61575"/>
                  </a:cubicBezTo>
                  <a:cubicBezTo>
                    <a:pt x="8564" y="94804"/>
                    <a:pt x="35504" y="121755"/>
                    <a:pt x="68742" y="121755"/>
                  </a:cubicBezTo>
                  <a:cubicBezTo>
                    <a:pt x="101969" y="121755"/>
                    <a:pt x="128919" y="94814"/>
                    <a:pt x="128919" y="61575"/>
                  </a:cubicBezTo>
                  <a:cubicBezTo>
                    <a:pt x="128919" y="28335"/>
                    <a:pt x="101969" y="1394"/>
                    <a:pt x="68742"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6" name="Freeform 835">
              <a:extLst>
                <a:ext uri="{FF2B5EF4-FFF2-40B4-BE49-F238E27FC236}">
                  <a16:creationId xmlns:a16="http://schemas.microsoft.com/office/drawing/2014/main" id="{EC53A2DE-CECF-7F14-1F2E-E9B9E25DC216}"/>
                </a:ext>
              </a:extLst>
            </p:cNvPr>
            <p:cNvSpPr/>
            <p:nvPr/>
          </p:nvSpPr>
          <p:spPr>
            <a:xfrm rot="-8100000" flipV="1">
              <a:off x="27101621" y="4803002"/>
              <a:ext cx="120354" cy="120361"/>
            </a:xfrm>
            <a:custGeom>
              <a:avLst/>
              <a:gdLst>
                <a:gd name="connsiteX0" fmla="*/ 68715 w 120354"/>
                <a:gd name="connsiteY0" fmla="*/ 1280 h 120361"/>
                <a:gd name="connsiteX1" fmla="*/ 8538 w 120354"/>
                <a:gd name="connsiteY1" fmla="*/ 61461 h 120361"/>
                <a:gd name="connsiteX2" fmla="*/ 68715 w 120354"/>
                <a:gd name="connsiteY2" fmla="*/ 121642 h 120361"/>
                <a:gd name="connsiteX3" fmla="*/ 128892 w 120354"/>
                <a:gd name="connsiteY3" fmla="*/ 61461 h 120361"/>
                <a:gd name="connsiteX4" fmla="*/ 68715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5" y="1280"/>
                  </a:moveTo>
                  <a:cubicBezTo>
                    <a:pt x="35477" y="1280"/>
                    <a:pt x="8538" y="28221"/>
                    <a:pt x="8538" y="61461"/>
                  </a:cubicBezTo>
                  <a:cubicBezTo>
                    <a:pt x="8538" y="94700"/>
                    <a:pt x="35477" y="121642"/>
                    <a:pt x="68715" y="121642"/>
                  </a:cubicBezTo>
                  <a:cubicBezTo>
                    <a:pt x="101952" y="121642"/>
                    <a:pt x="128892" y="94700"/>
                    <a:pt x="128892" y="61461"/>
                  </a:cubicBezTo>
                  <a:cubicBezTo>
                    <a:pt x="128892" y="28221"/>
                    <a:pt x="101952" y="1280"/>
                    <a:pt x="68715"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7" name="Freeform 836">
              <a:extLst>
                <a:ext uri="{FF2B5EF4-FFF2-40B4-BE49-F238E27FC236}">
                  <a16:creationId xmlns:a16="http://schemas.microsoft.com/office/drawing/2014/main" id="{3C319FD5-5F2D-7788-BB9B-393E4F07F8F3}"/>
                </a:ext>
              </a:extLst>
            </p:cNvPr>
            <p:cNvSpPr/>
            <p:nvPr/>
          </p:nvSpPr>
          <p:spPr>
            <a:xfrm rot="-8100000" flipV="1">
              <a:off x="27151670" y="5071316"/>
              <a:ext cx="120354" cy="120361"/>
            </a:xfrm>
            <a:custGeom>
              <a:avLst/>
              <a:gdLst>
                <a:gd name="connsiteX0" fmla="*/ 68726 w 120354"/>
                <a:gd name="connsiteY0" fmla="*/ 1394 h 120361"/>
                <a:gd name="connsiteX1" fmla="*/ 8549 w 120354"/>
                <a:gd name="connsiteY1" fmla="*/ 61575 h 120361"/>
                <a:gd name="connsiteX2" fmla="*/ 68726 w 120354"/>
                <a:gd name="connsiteY2" fmla="*/ 121755 h 120361"/>
                <a:gd name="connsiteX3" fmla="*/ 128904 w 120354"/>
                <a:gd name="connsiteY3" fmla="*/ 61575 h 120361"/>
                <a:gd name="connsiteX4" fmla="*/ 68726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6" y="1394"/>
                  </a:moveTo>
                  <a:cubicBezTo>
                    <a:pt x="35499" y="1394"/>
                    <a:pt x="8549" y="28335"/>
                    <a:pt x="8549" y="61575"/>
                  </a:cubicBezTo>
                  <a:cubicBezTo>
                    <a:pt x="8549" y="94804"/>
                    <a:pt x="35499" y="121755"/>
                    <a:pt x="68726" y="121755"/>
                  </a:cubicBezTo>
                  <a:cubicBezTo>
                    <a:pt x="101964" y="121755"/>
                    <a:pt x="128904" y="94804"/>
                    <a:pt x="128904" y="61575"/>
                  </a:cubicBezTo>
                  <a:cubicBezTo>
                    <a:pt x="128904" y="28335"/>
                    <a:pt x="101964" y="1394"/>
                    <a:pt x="68726"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8" name="Freeform 837">
              <a:extLst>
                <a:ext uri="{FF2B5EF4-FFF2-40B4-BE49-F238E27FC236}">
                  <a16:creationId xmlns:a16="http://schemas.microsoft.com/office/drawing/2014/main" id="{0FEEE4BC-4BB1-4AF4-763C-DD2895B8D442}"/>
                </a:ext>
              </a:extLst>
            </p:cNvPr>
            <p:cNvSpPr/>
            <p:nvPr/>
          </p:nvSpPr>
          <p:spPr>
            <a:xfrm rot="-8100000" flipV="1">
              <a:off x="26872194" y="4645028"/>
              <a:ext cx="120354" cy="120361"/>
            </a:xfrm>
            <a:custGeom>
              <a:avLst/>
              <a:gdLst>
                <a:gd name="connsiteX0" fmla="*/ 68661 w 120354"/>
                <a:gd name="connsiteY0" fmla="*/ 1213 h 120361"/>
                <a:gd name="connsiteX1" fmla="*/ 8484 w 120354"/>
                <a:gd name="connsiteY1" fmla="*/ 61394 h 120361"/>
                <a:gd name="connsiteX2" fmla="*/ 68661 w 120354"/>
                <a:gd name="connsiteY2" fmla="*/ 121575 h 120361"/>
                <a:gd name="connsiteX3" fmla="*/ 128839 w 120354"/>
                <a:gd name="connsiteY3" fmla="*/ 61394 h 120361"/>
                <a:gd name="connsiteX4" fmla="*/ 68661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1" y="1213"/>
                  </a:moveTo>
                  <a:cubicBezTo>
                    <a:pt x="35434" y="1213"/>
                    <a:pt x="8484" y="28154"/>
                    <a:pt x="8484" y="61394"/>
                  </a:cubicBezTo>
                  <a:cubicBezTo>
                    <a:pt x="8484" y="94633"/>
                    <a:pt x="35434" y="121575"/>
                    <a:pt x="68661" y="121575"/>
                  </a:cubicBezTo>
                  <a:cubicBezTo>
                    <a:pt x="101899" y="121575"/>
                    <a:pt x="128839" y="94633"/>
                    <a:pt x="128839" y="61394"/>
                  </a:cubicBezTo>
                  <a:cubicBezTo>
                    <a:pt x="128839" y="28154"/>
                    <a:pt x="101899" y="1213"/>
                    <a:pt x="68661"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39" name="Freeform 838">
              <a:extLst>
                <a:ext uri="{FF2B5EF4-FFF2-40B4-BE49-F238E27FC236}">
                  <a16:creationId xmlns:a16="http://schemas.microsoft.com/office/drawing/2014/main" id="{D75C9FD1-B118-0FBD-961E-CE7EB46E3F35}"/>
                </a:ext>
              </a:extLst>
            </p:cNvPr>
            <p:cNvSpPr/>
            <p:nvPr/>
          </p:nvSpPr>
          <p:spPr>
            <a:xfrm rot="-8100000" flipV="1">
              <a:off x="27249497" y="5071293"/>
              <a:ext cx="120354" cy="120361"/>
            </a:xfrm>
            <a:custGeom>
              <a:avLst/>
              <a:gdLst>
                <a:gd name="connsiteX0" fmla="*/ 68749 w 120354"/>
                <a:gd name="connsiteY0" fmla="*/ 1394 h 120361"/>
                <a:gd name="connsiteX1" fmla="*/ 8572 w 120354"/>
                <a:gd name="connsiteY1" fmla="*/ 61575 h 120361"/>
                <a:gd name="connsiteX2" fmla="*/ 68749 w 120354"/>
                <a:gd name="connsiteY2" fmla="*/ 121755 h 120361"/>
                <a:gd name="connsiteX3" fmla="*/ 128926 w 120354"/>
                <a:gd name="connsiteY3" fmla="*/ 61575 h 120361"/>
                <a:gd name="connsiteX4" fmla="*/ 68749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49" y="1394"/>
                  </a:moveTo>
                  <a:cubicBezTo>
                    <a:pt x="35522" y="1394"/>
                    <a:pt x="8572" y="28335"/>
                    <a:pt x="8572" y="61575"/>
                  </a:cubicBezTo>
                  <a:cubicBezTo>
                    <a:pt x="8572" y="94804"/>
                    <a:pt x="35522" y="121755"/>
                    <a:pt x="68749" y="121755"/>
                  </a:cubicBezTo>
                  <a:cubicBezTo>
                    <a:pt x="101987" y="121755"/>
                    <a:pt x="128926" y="94804"/>
                    <a:pt x="128926" y="61575"/>
                  </a:cubicBezTo>
                  <a:cubicBezTo>
                    <a:pt x="128926" y="28335"/>
                    <a:pt x="101987" y="1394"/>
                    <a:pt x="68749"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0" name="Freeform 839">
              <a:extLst>
                <a:ext uri="{FF2B5EF4-FFF2-40B4-BE49-F238E27FC236}">
                  <a16:creationId xmlns:a16="http://schemas.microsoft.com/office/drawing/2014/main" id="{9B946401-C7E9-A188-DCAF-3E5428B77735}"/>
                </a:ext>
              </a:extLst>
            </p:cNvPr>
            <p:cNvSpPr/>
            <p:nvPr/>
          </p:nvSpPr>
          <p:spPr>
            <a:xfrm rot="-8100000" flipV="1">
              <a:off x="27184360" y="5071314"/>
              <a:ext cx="120354" cy="120361"/>
            </a:xfrm>
            <a:custGeom>
              <a:avLst/>
              <a:gdLst>
                <a:gd name="connsiteX0" fmla="*/ 68734 w 120354"/>
                <a:gd name="connsiteY0" fmla="*/ 1394 h 120361"/>
                <a:gd name="connsiteX1" fmla="*/ 8557 w 120354"/>
                <a:gd name="connsiteY1" fmla="*/ 61575 h 120361"/>
                <a:gd name="connsiteX2" fmla="*/ 68734 w 120354"/>
                <a:gd name="connsiteY2" fmla="*/ 121755 h 120361"/>
                <a:gd name="connsiteX3" fmla="*/ 128911 w 120354"/>
                <a:gd name="connsiteY3" fmla="*/ 61575 h 120361"/>
                <a:gd name="connsiteX4" fmla="*/ 68734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4" y="1394"/>
                  </a:moveTo>
                  <a:cubicBezTo>
                    <a:pt x="35497" y="1394"/>
                    <a:pt x="8557" y="28335"/>
                    <a:pt x="8557" y="61575"/>
                  </a:cubicBezTo>
                  <a:cubicBezTo>
                    <a:pt x="8557" y="94804"/>
                    <a:pt x="35497" y="121755"/>
                    <a:pt x="68734" y="121755"/>
                  </a:cubicBezTo>
                  <a:cubicBezTo>
                    <a:pt x="101971" y="121755"/>
                    <a:pt x="128911" y="94804"/>
                    <a:pt x="128911" y="61575"/>
                  </a:cubicBezTo>
                  <a:cubicBezTo>
                    <a:pt x="128911" y="28335"/>
                    <a:pt x="101971" y="1394"/>
                    <a:pt x="68734"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1" name="Freeform 840">
              <a:extLst>
                <a:ext uri="{FF2B5EF4-FFF2-40B4-BE49-F238E27FC236}">
                  <a16:creationId xmlns:a16="http://schemas.microsoft.com/office/drawing/2014/main" id="{D5BCA43F-F4EA-2544-161D-54548CBDE282}"/>
                </a:ext>
              </a:extLst>
            </p:cNvPr>
            <p:cNvSpPr/>
            <p:nvPr/>
          </p:nvSpPr>
          <p:spPr>
            <a:xfrm rot="-8100000" flipV="1">
              <a:off x="27020026" y="5071291"/>
              <a:ext cx="120354" cy="120361"/>
            </a:xfrm>
            <a:custGeom>
              <a:avLst/>
              <a:gdLst>
                <a:gd name="connsiteX0" fmla="*/ 68696 w 120354"/>
                <a:gd name="connsiteY0" fmla="*/ 1394 h 120361"/>
                <a:gd name="connsiteX1" fmla="*/ 8519 w 120354"/>
                <a:gd name="connsiteY1" fmla="*/ 61575 h 120361"/>
                <a:gd name="connsiteX2" fmla="*/ 68696 w 120354"/>
                <a:gd name="connsiteY2" fmla="*/ 121755 h 120361"/>
                <a:gd name="connsiteX3" fmla="*/ 128873 w 120354"/>
                <a:gd name="connsiteY3" fmla="*/ 61575 h 120361"/>
                <a:gd name="connsiteX4" fmla="*/ 68696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6" y="1394"/>
                  </a:moveTo>
                  <a:cubicBezTo>
                    <a:pt x="35458" y="1394"/>
                    <a:pt x="8519" y="28335"/>
                    <a:pt x="8519" y="61575"/>
                  </a:cubicBezTo>
                  <a:cubicBezTo>
                    <a:pt x="8519" y="94804"/>
                    <a:pt x="35458" y="121755"/>
                    <a:pt x="68696" y="121755"/>
                  </a:cubicBezTo>
                  <a:cubicBezTo>
                    <a:pt x="101923" y="121755"/>
                    <a:pt x="128873" y="94804"/>
                    <a:pt x="128873" y="61575"/>
                  </a:cubicBezTo>
                  <a:cubicBezTo>
                    <a:pt x="128873" y="28335"/>
                    <a:pt x="101923" y="1394"/>
                    <a:pt x="68696"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2" name="Freeform 841">
              <a:extLst>
                <a:ext uri="{FF2B5EF4-FFF2-40B4-BE49-F238E27FC236}">
                  <a16:creationId xmlns:a16="http://schemas.microsoft.com/office/drawing/2014/main" id="{9E7A0CC2-9D28-1AC8-8CF2-3F8AF271CC6E}"/>
                </a:ext>
              </a:extLst>
            </p:cNvPr>
            <p:cNvSpPr/>
            <p:nvPr/>
          </p:nvSpPr>
          <p:spPr>
            <a:xfrm rot="-8099977" flipV="1">
              <a:off x="27134063" y="4802991"/>
              <a:ext cx="120354" cy="120361"/>
            </a:xfrm>
            <a:custGeom>
              <a:avLst/>
              <a:gdLst>
                <a:gd name="connsiteX0" fmla="*/ 68722 w 120354"/>
                <a:gd name="connsiteY0" fmla="*/ 1280 h 120361"/>
                <a:gd name="connsiteX1" fmla="*/ 8545 w 120354"/>
                <a:gd name="connsiteY1" fmla="*/ 61461 h 120361"/>
                <a:gd name="connsiteX2" fmla="*/ 68722 w 120354"/>
                <a:gd name="connsiteY2" fmla="*/ 121642 h 120361"/>
                <a:gd name="connsiteX3" fmla="*/ 128899 w 120354"/>
                <a:gd name="connsiteY3" fmla="*/ 61461 h 120361"/>
                <a:gd name="connsiteX4" fmla="*/ 68722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2" y="1280"/>
                  </a:moveTo>
                  <a:cubicBezTo>
                    <a:pt x="35485" y="1280"/>
                    <a:pt x="8545" y="28221"/>
                    <a:pt x="8545" y="61461"/>
                  </a:cubicBezTo>
                  <a:cubicBezTo>
                    <a:pt x="8545" y="94700"/>
                    <a:pt x="35485" y="121642"/>
                    <a:pt x="68722" y="121642"/>
                  </a:cubicBezTo>
                  <a:cubicBezTo>
                    <a:pt x="101950" y="121642"/>
                    <a:pt x="128899" y="94700"/>
                    <a:pt x="128899" y="61461"/>
                  </a:cubicBezTo>
                  <a:cubicBezTo>
                    <a:pt x="128899" y="28221"/>
                    <a:pt x="101950" y="1280"/>
                    <a:pt x="68722"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3" name="Freeform 842">
              <a:extLst>
                <a:ext uri="{FF2B5EF4-FFF2-40B4-BE49-F238E27FC236}">
                  <a16:creationId xmlns:a16="http://schemas.microsoft.com/office/drawing/2014/main" id="{841EDC43-59A9-54FB-C819-A8041C4A7C2D}"/>
                </a:ext>
              </a:extLst>
            </p:cNvPr>
            <p:cNvSpPr/>
            <p:nvPr/>
          </p:nvSpPr>
          <p:spPr>
            <a:xfrm rot="-8099977" flipV="1">
              <a:off x="26839497" y="4645014"/>
              <a:ext cx="120354" cy="120361"/>
            </a:xfrm>
            <a:custGeom>
              <a:avLst/>
              <a:gdLst>
                <a:gd name="connsiteX0" fmla="*/ 68654 w 120354"/>
                <a:gd name="connsiteY0" fmla="*/ 1213 h 120361"/>
                <a:gd name="connsiteX1" fmla="*/ 8477 w 120354"/>
                <a:gd name="connsiteY1" fmla="*/ 61394 h 120361"/>
                <a:gd name="connsiteX2" fmla="*/ 68654 w 120354"/>
                <a:gd name="connsiteY2" fmla="*/ 121575 h 120361"/>
                <a:gd name="connsiteX3" fmla="*/ 128831 w 120354"/>
                <a:gd name="connsiteY3" fmla="*/ 61394 h 120361"/>
                <a:gd name="connsiteX4" fmla="*/ 68654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54" y="1213"/>
                  </a:moveTo>
                  <a:cubicBezTo>
                    <a:pt x="35416" y="1213"/>
                    <a:pt x="8477" y="28154"/>
                    <a:pt x="8477" y="61394"/>
                  </a:cubicBezTo>
                  <a:cubicBezTo>
                    <a:pt x="8477" y="94633"/>
                    <a:pt x="35416" y="121575"/>
                    <a:pt x="68654" y="121575"/>
                  </a:cubicBezTo>
                  <a:cubicBezTo>
                    <a:pt x="101881" y="121575"/>
                    <a:pt x="128831" y="94633"/>
                    <a:pt x="128831" y="61394"/>
                  </a:cubicBezTo>
                  <a:cubicBezTo>
                    <a:pt x="128831" y="28154"/>
                    <a:pt x="101881" y="1213"/>
                    <a:pt x="68654"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4" name="Freeform 843">
              <a:extLst>
                <a:ext uri="{FF2B5EF4-FFF2-40B4-BE49-F238E27FC236}">
                  <a16:creationId xmlns:a16="http://schemas.microsoft.com/office/drawing/2014/main" id="{1F4F8E0A-983B-674F-F7B6-BFB0DE9EBD14}"/>
                </a:ext>
              </a:extLst>
            </p:cNvPr>
            <p:cNvSpPr/>
            <p:nvPr/>
          </p:nvSpPr>
          <p:spPr>
            <a:xfrm rot="-8099977" flipV="1">
              <a:off x="27002677" y="4803000"/>
              <a:ext cx="120354" cy="120361"/>
            </a:xfrm>
            <a:custGeom>
              <a:avLst/>
              <a:gdLst>
                <a:gd name="connsiteX0" fmla="*/ 68692 w 120354"/>
                <a:gd name="connsiteY0" fmla="*/ 1280 h 120361"/>
                <a:gd name="connsiteX1" fmla="*/ 8515 w 120354"/>
                <a:gd name="connsiteY1" fmla="*/ 61461 h 120361"/>
                <a:gd name="connsiteX2" fmla="*/ 68692 w 120354"/>
                <a:gd name="connsiteY2" fmla="*/ 121642 h 120361"/>
                <a:gd name="connsiteX3" fmla="*/ 128869 w 120354"/>
                <a:gd name="connsiteY3" fmla="*/ 61461 h 120361"/>
                <a:gd name="connsiteX4" fmla="*/ 68692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2" y="1280"/>
                  </a:moveTo>
                  <a:cubicBezTo>
                    <a:pt x="35454" y="1280"/>
                    <a:pt x="8515" y="28221"/>
                    <a:pt x="8515" y="61461"/>
                  </a:cubicBezTo>
                  <a:cubicBezTo>
                    <a:pt x="8515" y="94700"/>
                    <a:pt x="35454" y="121642"/>
                    <a:pt x="68692" y="121642"/>
                  </a:cubicBezTo>
                  <a:cubicBezTo>
                    <a:pt x="101930" y="121642"/>
                    <a:pt x="128869" y="94700"/>
                    <a:pt x="128869" y="61461"/>
                  </a:cubicBezTo>
                  <a:cubicBezTo>
                    <a:pt x="128869" y="28221"/>
                    <a:pt x="101930" y="1280"/>
                    <a:pt x="68692"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5" name="Freeform 844">
              <a:extLst>
                <a:ext uri="{FF2B5EF4-FFF2-40B4-BE49-F238E27FC236}">
                  <a16:creationId xmlns:a16="http://schemas.microsoft.com/office/drawing/2014/main" id="{805FEE9F-B47F-AA98-472B-7C49DF91060F}"/>
                </a:ext>
              </a:extLst>
            </p:cNvPr>
            <p:cNvSpPr/>
            <p:nvPr/>
          </p:nvSpPr>
          <p:spPr>
            <a:xfrm rot="-8100000" flipV="1">
              <a:off x="26889719" y="3794978"/>
              <a:ext cx="120354" cy="120361"/>
            </a:xfrm>
            <a:custGeom>
              <a:avLst/>
              <a:gdLst>
                <a:gd name="connsiteX0" fmla="*/ 68666 w 120354"/>
                <a:gd name="connsiteY0" fmla="*/ 853 h 120361"/>
                <a:gd name="connsiteX1" fmla="*/ 8488 w 120354"/>
                <a:gd name="connsiteY1" fmla="*/ 61034 h 120361"/>
                <a:gd name="connsiteX2" fmla="*/ 68666 w 120354"/>
                <a:gd name="connsiteY2" fmla="*/ 121215 h 120361"/>
                <a:gd name="connsiteX3" fmla="*/ 128843 w 120354"/>
                <a:gd name="connsiteY3" fmla="*/ 61034 h 120361"/>
                <a:gd name="connsiteX4" fmla="*/ 68666 w 120354"/>
                <a:gd name="connsiteY4" fmla="*/ 8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6" y="853"/>
                  </a:moveTo>
                  <a:cubicBezTo>
                    <a:pt x="35428" y="853"/>
                    <a:pt x="8488" y="27794"/>
                    <a:pt x="8488" y="61034"/>
                  </a:cubicBezTo>
                  <a:cubicBezTo>
                    <a:pt x="8488" y="94274"/>
                    <a:pt x="35428" y="121215"/>
                    <a:pt x="68666" y="121215"/>
                  </a:cubicBezTo>
                  <a:cubicBezTo>
                    <a:pt x="101903" y="121215"/>
                    <a:pt x="128843" y="94274"/>
                    <a:pt x="128843" y="61034"/>
                  </a:cubicBezTo>
                  <a:cubicBezTo>
                    <a:pt x="128843" y="27794"/>
                    <a:pt x="101903" y="853"/>
                    <a:pt x="68666" y="85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6" name="Freeform 845">
              <a:extLst>
                <a:ext uri="{FF2B5EF4-FFF2-40B4-BE49-F238E27FC236}">
                  <a16:creationId xmlns:a16="http://schemas.microsoft.com/office/drawing/2014/main" id="{9A246BCE-4FBA-FF4E-06F4-56EBB80257DB}"/>
                </a:ext>
              </a:extLst>
            </p:cNvPr>
            <p:cNvSpPr/>
            <p:nvPr/>
          </p:nvSpPr>
          <p:spPr>
            <a:xfrm rot="-8099977" flipV="1">
              <a:off x="27119204" y="4534690"/>
              <a:ext cx="120354" cy="120361"/>
            </a:xfrm>
            <a:custGeom>
              <a:avLst/>
              <a:gdLst>
                <a:gd name="connsiteX0" fmla="*/ 68719 w 120354"/>
                <a:gd name="connsiteY0" fmla="*/ 1166 h 120361"/>
                <a:gd name="connsiteX1" fmla="*/ 8542 w 120354"/>
                <a:gd name="connsiteY1" fmla="*/ 61347 h 120361"/>
                <a:gd name="connsiteX2" fmla="*/ 68719 w 120354"/>
                <a:gd name="connsiteY2" fmla="*/ 121528 h 120361"/>
                <a:gd name="connsiteX3" fmla="*/ 128896 w 120354"/>
                <a:gd name="connsiteY3" fmla="*/ 61347 h 120361"/>
                <a:gd name="connsiteX4" fmla="*/ 68719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9" y="1166"/>
                  </a:moveTo>
                  <a:cubicBezTo>
                    <a:pt x="35481" y="1166"/>
                    <a:pt x="8542" y="28118"/>
                    <a:pt x="8542" y="61347"/>
                  </a:cubicBezTo>
                  <a:cubicBezTo>
                    <a:pt x="8542" y="94587"/>
                    <a:pt x="35481" y="121528"/>
                    <a:pt x="68719" y="121528"/>
                  </a:cubicBezTo>
                  <a:cubicBezTo>
                    <a:pt x="101946" y="121528"/>
                    <a:pt x="128896" y="94587"/>
                    <a:pt x="128896" y="61347"/>
                  </a:cubicBezTo>
                  <a:cubicBezTo>
                    <a:pt x="128896" y="28118"/>
                    <a:pt x="101946" y="1166"/>
                    <a:pt x="68719"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7" name="Freeform 846">
              <a:extLst>
                <a:ext uri="{FF2B5EF4-FFF2-40B4-BE49-F238E27FC236}">
                  <a16:creationId xmlns:a16="http://schemas.microsoft.com/office/drawing/2014/main" id="{A0BF595C-3CB5-AF3D-A922-8A21266C1F0B}"/>
                </a:ext>
              </a:extLst>
            </p:cNvPr>
            <p:cNvSpPr/>
            <p:nvPr/>
          </p:nvSpPr>
          <p:spPr>
            <a:xfrm rot="-8100023" flipV="1">
              <a:off x="26937359" y="4179884"/>
              <a:ext cx="120354" cy="120361"/>
            </a:xfrm>
            <a:custGeom>
              <a:avLst/>
              <a:gdLst>
                <a:gd name="connsiteX0" fmla="*/ 68676 w 120354"/>
                <a:gd name="connsiteY0" fmla="*/ 1016 h 120361"/>
                <a:gd name="connsiteX1" fmla="*/ 8499 w 120354"/>
                <a:gd name="connsiteY1" fmla="*/ 61197 h 120361"/>
                <a:gd name="connsiteX2" fmla="*/ 68676 w 120354"/>
                <a:gd name="connsiteY2" fmla="*/ 121378 h 120361"/>
                <a:gd name="connsiteX3" fmla="*/ 128854 w 120354"/>
                <a:gd name="connsiteY3" fmla="*/ 61197 h 120361"/>
                <a:gd name="connsiteX4" fmla="*/ 68676 w 120354"/>
                <a:gd name="connsiteY4" fmla="*/ 101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6" y="1016"/>
                  </a:moveTo>
                  <a:cubicBezTo>
                    <a:pt x="35439" y="1016"/>
                    <a:pt x="8499" y="27968"/>
                    <a:pt x="8499" y="61197"/>
                  </a:cubicBezTo>
                  <a:cubicBezTo>
                    <a:pt x="8499" y="94437"/>
                    <a:pt x="35439" y="121378"/>
                    <a:pt x="68676" y="121378"/>
                  </a:cubicBezTo>
                  <a:cubicBezTo>
                    <a:pt x="101904" y="121378"/>
                    <a:pt x="128854" y="94437"/>
                    <a:pt x="128854" y="61197"/>
                  </a:cubicBezTo>
                  <a:cubicBezTo>
                    <a:pt x="128854" y="27957"/>
                    <a:pt x="101904" y="1016"/>
                    <a:pt x="68676" y="101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8" name="Freeform 847">
              <a:extLst>
                <a:ext uri="{FF2B5EF4-FFF2-40B4-BE49-F238E27FC236}">
                  <a16:creationId xmlns:a16="http://schemas.microsoft.com/office/drawing/2014/main" id="{6E3D832D-ED87-F11B-7E66-87AE6824E796}"/>
                </a:ext>
              </a:extLst>
            </p:cNvPr>
            <p:cNvSpPr/>
            <p:nvPr/>
          </p:nvSpPr>
          <p:spPr>
            <a:xfrm rot="-8100000" flipV="1">
              <a:off x="27102778" y="4645015"/>
              <a:ext cx="120354" cy="120361"/>
            </a:xfrm>
            <a:custGeom>
              <a:avLst/>
              <a:gdLst>
                <a:gd name="connsiteX0" fmla="*/ 68715 w 120354"/>
                <a:gd name="connsiteY0" fmla="*/ 1213 h 120361"/>
                <a:gd name="connsiteX1" fmla="*/ 8538 w 120354"/>
                <a:gd name="connsiteY1" fmla="*/ 61394 h 120361"/>
                <a:gd name="connsiteX2" fmla="*/ 68715 w 120354"/>
                <a:gd name="connsiteY2" fmla="*/ 121575 h 120361"/>
                <a:gd name="connsiteX3" fmla="*/ 128892 w 120354"/>
                <a:gd name="connsiteY3" fmla="*/ 61394 h 120361"/>
                <a:gd name="connsiteX4" fmla="*/ 68715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5" y="1213"/>
                  </a:moveTo>
                  <a:cubicBezTo>
                    <a:pt x="35478" y="1213"/>
                    <a:pt x="8538" y="28154"/>
                    <a:pt x="8538" y="61394"/>
                  </a:cubicBezTo>
                  <a:cubicBezTo>
                    <a:pt x="8538" y="94633"/>
                    <a:pt x="35478" y="121575"/>
                    <a:pt x="68715" y="121575"/>
                  </a:cubicBezTo>
                  <a:cubicBezTo>
                    <a:pt x="101942" y="121575"/>
                    <a:pt x="128892" y="94633"/>
                    <a:pt x="128892" y="61394"/>
                  </a:cubicBezTo>
                  <a:cubicBezTo>
                    <a:pt x="128892" y="28154"/>
                    <a:pt x="101942" y="1213"/>
                    <a:pt x="68715"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49" name="Freeform 848">
              <a:extLst>
                <a:ext uri="{FF2B5EF4-FFF2-40B4-BE49-F238E27FC236}">
                  <a16:creationId xmlns:a16="http://schemas.microsoft.com/office/drawing/2014/main" id="{F13D6795-47C5-D724-0C59-1171BDD9D782}"/>
                </a:ext>
              </a:extLst>
            </p:cNvPr>
            <p:cNvSpPr/>
            <p:nvPr/>
          </p:nvSpPr>
          <p:spPr>
            <a:xfrm rot="-8100000" flipV="1">
              <a:off x="27052723" y="5071297"/>
              <a:ext cx="120354" cy="120361"/>
            </a:xfrm>
            <a:custGeom>
              <a:avLst/>
              <a:gdLst>
                <a:gd name="connsiteX0" fmla="*/ 68704 w 120354"/>
                <a:gd name="connsiteY0" fmla="*/ 1394 h 120361"/>
                <a:gd name="connsiteX1" fmla="*/ 8526 w 120354"/>
                <a:gd name="connsiteY1" fmla="*/ 61575 h 120361"/>
                <a:gd name="connsiteX2" fmla="*/ 68704 w 120354"/>
                <a:gd name="connsiteY2" fmla="*/ 121755 h 120361"/>
                <a:gd name="connsiteX3" fmla="*/ 128881 w 120354"/>
                <a:gd name="connsiteY3" fmla="*/ 61575 h 120361"/>
                <a:gd name="connsiteX4" fmla="*/ 68704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4" y="1394"/>
                  </a:moveTo>
                  <a:cubicBezTo>
                    <a:pt x="35476" y="1394"/>
                    <a:pt x="8526" y="28335"/>
                    <a:pt x="8526" y="61575"/>
                  </a:cubicBezTo>
                  <a:cubicBezTo>
                    <a:pt x="8526" y="94804"/>
                    <a:pt x="35476" y="121755"/>
                    <a:pt x="68704" y="121755"/>
                  </a:cubicBezTo>
                  <a:cubicBezTo>
                    <a:pt x="101941" y="121755"/>
                    <a:pt x="128881" y="94804"/>
                    <a:pt x="128881" y="61575"/>
                  </a:cubicBezTo>
                  <a:cubicBezTo>
                    <a:pt x="128881" y="28335"/>
                    <a:pt x="101941" y="1394"/>
                    <a:pt x="68704"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0" name="Freeform 849">
              <a:extLst>
                <a:ext uri="{FF2B5EF4-FFF2-40B4-BE49-F238E27FC236}">
                  <a16:creationId xmlns:a16="http://schemas.microsoft.com/office/drawing/2014/main" id="{0B834935-DBE6-C6D9-864C-01FC72A088D9}"/>
                </a:ext>
              </a:extLst>
            </p:cNvPr>
            <p:cNvSpPr/>
            <p:nvPr/>
          </p:nvSpPr>
          <p:spPr>
            <a:xfrm rot="-8099977" flipV="1">
              <a:off x="26904850" y="4802997"/>
              <a:ext cx="120354" cy="120361"/>
            </a:xfrm>
            <a:custGeom>
              <a:avLst/>
              <a:gdLst>
                <a:gd name="connsiteX0" fmla="*/ 68669 w 120354"/>
                <a:gd name="connsiteY0" fmla="*/ 1280 h 120361"/>
                <a:gd name="connsiteX1" fmla="*/ 8492 w 120354"/>
                <a:gd name="connsiteY1" fmla="*/ 61461 h 120361"/>
                <a:gd name="connsiteX2" fmla="*/ 68669 w 120354"/>
                <a:gd name="connsiteY2" fmla="*/ 121642 h 120361"/>
                <a:gd name="connsiteX3" fmla="*/ 128846 w 120354"/>
                <a:gd name="connsiteY3" fmla="*/ 61461 h 120361"/>
                <a:gd name="connsiteX4" fmla="*/ 68669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9" y="1280"/>
                  </a:moveTo>
                  <a:cubicBezTo>
                    <a:pt x="35431" y="1280"/>
                    <a:pt x="8492" y="28221"/>
                    <a:pt x="8492" y="61461"/>
                  </a:cubicBezTo>
                  <a:cubicBezTo>
                    <a:pt x="8492" y="94700"/>
                    <a:pt x="35431" y="121642"/>
                    <a:pt x="68669" y="121642"/>
                  </a:cubicBezTo>
                  <a:cubicBezTo>
                    <a:pt x="101906" y="121642"/>
                    <a:pt x="128846" y="94700"/>
                    <a:pt x="128846" y="61461"/>
                  </a:cubicBezTo>
                  <a:cubicBezTo>
                    <a:pt x="128846" y="28221"/>
                    <a:pt x="101906" y="1280"/>
                    <a:pt x="68669"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1" name="Freeform 850">
              <a:extLst>
                <a:ext uri="{FF2B5EF4-FFF2-40B4-BE49-F238E27FC236}">
                  <a16:creationId xmlns:a16="http://schemas.microsoft.com/office/drawing/2014/main" id="{CE3C6D56-608B-0A73-82B2-B891BB3601D2}"/>
                </a:ext>
              </a:extLst>
            </p:cNvPr>
            <p:cNvSpPr/>
            <p:nvPr/>
          </p:nvSpPr>
          <p:spPr>
            <a:xfrm rot="-8100000" flipV="1">
              <a:off x="27117852" y="5071294"/>
              <a:ext cx="120354" cy="120361"/>
            </a:xfrm>
            <a:custGeom>
              <a:avLst/>
              <a:gdLst>
                <a:gd name="connsiteX0" fmla="*/ 68719 w 120354"/>
                <a:gd name="connsiteY0" fmla="*/ 1394 h 120361"/>
                <a:gd name="connsiteX1" fmla="*/ 8541 w 120354"/>
                <a:gd name="connsiteY1" fmla="*/ 61575 h 120361"/>
                <a:gd name="connsiteX2" fmla="*/ 68719 w 120354"/>
                <a:gd name="connsiteY2" fmla="*/ 121755 h 120361"/>
                <a:gd name="connsiteX3" fmla="*/ 128896 w 120354"/>
                <a:gd name="connsiteY3" fmla="*/ 61575 h 120361"/>
                <a:gd name="connsiteX4" fmla="*/ 68719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9" y="1394"/>
                  </a:moveTo>
                  <a:cubicBezTo>
                    <a:pt x="35481" y="1394"/>
                    <a:pt x="8541" y="28335"/>
                    <a:pt x="8541" y="61575"/>
                  </a:cubicBezTo>
                  <a:cubicBezTo>
                    <a:pt x="8541" y="94804"/>
                    <a:pt x="35481" y="121755"/>
                    <a:pt x="68719" y="121755"/>
                  </a:cubicBezTo>
                  <a:cubicBezTo>
                    <a:pt x="101946" y="121755"/>
                    <a:pt x="128896" y="94804"/>
                    <a:pt x="128896" y="61575"/>
                  </a:cubicBezTo>
                  <a:cubicBezTo>
                    <a:pt x="128896" y="28335"/>
                    <a:pt x="101946" y="1394"/>
                    <a:pt x="68719"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2" name="Freeform 851">
              <a:extLst>
                <a:ext uri="{FF2B5EF4-FFF2-40B4-BE49-F238E27FC236}">
                  <a16:creationId xmlns:a16="http://schemas.microsoft.com/office/drawing/2014/main" id="{F01AB824-DA5D-E3C1-735F-3475A579F03A}"/>
                </a:ext>
              </a:extLst>
            </p:cNvPr>
            <p:cNvSpPr/>
            <p:nvPr/>
          </p:nvSpPr>
          <p:spPr>
            <a:xfrm rot="-8100000" flipV="1">
              <a:off x="26774367" y="4645026"/>
              <a:ext cx="120354" cy="120361"/>
            </a:xfrm>
            <a:custGeom>
              <a:avLst/>
              <a:gdLst>
                <a:gd name="connsiteX0" fmla="*/ 68639 w 120354"/>
                <a:gd name="connsiteY0" fmla="*/ 1213 h 120361"/>
                <a:gd name="connsiteX1" fmla="*/ 8461 w 120354"/>
                <a:gd name="connsiteY1" fmla="*/ 61394 h 120361"/>
                <a:gd name="connsiteX2" fmla="*/ 68639 w 120354"/>
                <a:gd name="connsiteY2" fmla="*/ 121575 h 120361"/>
                <a:gd name="connsiteX3" fmla="*/ 128816 w 120354"/>
                <a:gd name="connsiteY3" fmla="*/ 61394 h 120361"/>
                <a:gd name="connsiteX4" fmla="*/ 68639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39" y="1213"/>
                  </a:moveTo>
                  <a:cubicBezTo>
                    <a:pt x="35411" y="1213"/>
                    <a:pt x="8461" y="28154"/>
                    <a:pt x="8461" y="61394"/>
                  </a:cubicBezTo>
                  <a:cubicBezTo>
                    <a:pt x="8461" y="94633"/>
                    <a:pt x="35411" y="121575"/>
                    <a:pt x="68639" y="121575"/>
                  </a:cubicBezTo>
                  <a:cubicBezTo>
                    <a:pt x="101876" y="121575"/>
                    <a:pt x="128816" y="94633"/>
                    <a:pt x="128816" y="61394"/>
                  </a:cubicBezTo>
                  <a:cubicBezTo>
                    <a:pt x="128816" y="28154"/>
                    <a:pt x="101876" y="1213"/>
                    <a:pt x="68639"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3" name="Freeform 852">
              <a:extLst>
                <a:ext uri="{FF2B5EF4-FFF2-40B4-BE49-F238E27FC236}">
                  <a16:creationId xmlns:a16="http://schemas.microsoft.com/office/drawing/2014/main" id="{6473F67C-086B-E2E8-69F4-B9865E185A94}"/>
                </a:ext>
              </a:extLst>
            </p:cNvPr>
            <p:cNvSpPr/>
            <p:nvPr/>
          </p:nvSpPr>
          <p:spPr>
            <a:xfrm rot="-8100000" flipV="1">
              <a:off x="26888389" y="5071298"/>
              <a:ext cx="120354" cy="120361"/>
            </a:xfrm>
            <a:custGeom>
              <a:avLst/>
              <a:gdLst>
                <a:gd name="connsiteX0" fmla="*/ 68665 w 120354"/>
                <a:gd name="connsiteY0" fmla="*/ 1394 h 120361"/>
                <a:gd name="connsiteX1" fmla="*/ 8488 w 120354"/>
                <a:gd name="connsiteY1" fmla="*/ 61575 h 120361"/>
                <a:gd name="connsiteX2" fmla="*/ 68665 w 120354"/>
                <a:gd name="connsiteY2" fmla="*/ 121755 h 120361"/>
                <a:gd name="connsiteX3" fmla="*/ 128842 w 120354"/>
                <a:gd name="connsiteY3" fmla="*/ 61575 h 120361"/>
                <a:gd name="connsiteX4" fmla="*/ 68665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5" y="1394"/>
                  </a:moveTo>
                  <a:cubicBezTo>
                    <a:pt x="35438" y="1394"/>
                    <a:pt x="8488" y="28335"/>
                    <a:pt x="8488" y="61575"/>
                  </a:cubicBezTo>
                  <a:cubicBezTo>
                    <a:pt x="8488" y="94804"/>
                    <a:pt x="35438" y="121755"/>
                    <a:pt x="68665" y="121755"/>
                  </a:cubicBezTo>
                  <a:cubicBezTo>
                    <a:pt x="101903" y="121755"/>
                    <a:pt x="128842" y="94804"/>
                    <a:pt x="128842" y="61575"/>
                  </a:cubicBezTo>
                  <a:cubicBezTo>
                    <a:pt x="128842" y="28335"/>
                    <a:pt x="101903" y="1394"/>
                    <a:pt x="68665"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4" name="Freeform 853">
              <a:extLst>
                <a:ext uri="{FF2B5EF4-FFF2-40B4-BE49-F238E27FC236}">
                  <a16:creationId xmlns:a16="http://schemas.microsoft.com/office/drawing/2014/main" id="{4B3ED8E9-58D1-4A8D-2BB0-5929D7D67BFC}"/>
                </a:ext>
              </a:extLst>
            </p:cNvPr>
            <p:cNvSpPr/>
            <p:nvPr/>
          </p:nvSpPr>
          <p:spPr>
            <a:xfrm rot="-8100023" flipV="1">
              <a:off x="27020012" y="3840115"/>
              <a:ext cx="120354" cy="120361"/>
            </a:xfrm>
            <a:custGeom>
              <a:avLst/>
              <a:gdLst>
                <a:gd name="connsiteX0" fmla="*/ 68696 w 120354"/>
                <a:gd name="connsiteY0" fmla="*/ 872 h 120361"/>
                <a:gd name="connsiteX1" fmla="*/ 8519 w 120354"/>
                <a:gd name="connsiteY1" fmla="*/ 61053 h 120361"/>
                <a:gd name="connsiteX2" fmla="*/ 68696 w 120354"/>
                <a:gd name="connsiteY2" fmla="*/ 121234 h 120361"/>
                <a:gd name="connsiteX3" fmla="*/ 128873 w 120354"/>
                <a:gd name="connsiteY3" fmla="*/ 61053 h 120361"/>
                <a:gd name="connsiteX4" fmla="*/ 68696 w 120354"/>
                <a:gd name="connsiteY4" fmla="*/ 87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6" y="872"/>
                  </a:moveTo>
                  <a:cubicBezTo>
                    <a:pt x="35458" y="872"/>
                    <a:pt x="8519" y="27813"/>
                    <a:pt x="8519" y="61053"/>
                  </a:cubicBezTo>
                  <a:cubicBezTo>
                    <a:pt x="8519" y="94293"/>
                    <a:pt x="35458" y="121234"/>
                    <a:pt x="68696" y="121234"/>
                  </a:cubicBezTo>
                  <a:cubicBezTo>
                    <a:pt x="101923" y="121234"/>
                    <a:pt x="128873" y="94293"/>
                    <a:pt x="128873" y="61053"/>
                  </a:cubicBezTo>
                  <a:cubicBezTo>
                    <a:pt x="128873" y="27813"/>
                    <a:pt x="101923" y="872"/>
                    <a:pt x="68696" y="872"/>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5" name="Freeform 854">
              <a:extLst>
                <a:ext uri="{FF2B5EF4-FFF2-40B4-BE49-F238E27FC236}">
                  <a16:creationId xmlns:a16="http://schemas.microsoft.com/office/drawing/2014/main" id="{7EA5857B-19C2-25EC-9034-CDCA5D78C06F}"/>
                </a:ext>
              </a:extLst>
            </p:cNvPr>
            <p:cNvSpPr/>
            <p:nvPr/>
          </p:nvSpPr>
          <p:spPr>
            <a:xfrm rot="-8100000" flipV="1">
              <a:off x="27151648" y="4534681"/>
              <a:ext cx="120354" cy="120361"/>
            </a:xfrm>
            <a:custGeom>
              <a:avLst/>
              <a:gdLst>
                <a:gd name="connsiteX0" fmla="*/ 68726 w 120354"/>
                <a:gd name="connsiteY0" fmla="*/ 1166 h 120361"/>
                <a:gd name="connsiteX1" fmla="*/ 8549 w 120354"/>
                <a:gd name="connsiteY1" fmla="*/ 61347 h 120361"/>
                <a:gd name="connsiteX2" fmla="*/ 68726 w 120354"/>
                <a:gd name="connsiteY2" fmla="*/ 121528 h 120361"/>
                <a:gd name="connsiteX3" fmla="*/ 128904 w 120354"/>
                <a:gd name="connsiteY3" fmla="*/ 61347 h 120361"/>
                <a:gd name="connsiteX4" fmla="*/ 68726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6" y="1166"/>
                  </a:moveTo>
                  <a:cubicBezTo>
                    <a:pt x="35499" y="1166"/>
                    <a:pt x="8549" y="28118"/>
                    <a:pt x="8549" y="61347"/>
                  </a:cubicBezTo>
                  <a:cubicBezTo>
                    <a:pt x="8549" y="94587"/>
                    <a:pt x="35499" y="121528"/>
                    <a:pt x="68726" y="121528"/>
                  </a:cubicBezTo>
                  <a:cubicBezTo>
                    <a:pt x="101964" y="121528"/>
                    <a:pt x="128904" y="94587"/>
                    <a:pt x="128904" y="61347"/>
                  </a:cubicBezTo>
                  <a:cubicBezTo>
                    <a:pt x="128904" y="28118"/>
                    <a:pt x="101964" y="1166"/>
                    <a:pt x="68726"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6" name="Freeform 855">
              <a:extLst>
                <a:ext uri="{FF2B5EF4-FFF2-40B4-BE49-F238E27FC236}">
                  <a16:creationId xmlns:a16="http://schemas.microsoft.com/office/drawing/2014/main" id="{BB17FE9A-C334-BEAF-29A3-36AED067B471}"/>
                </a:ext>
              </a:extLst>
            </p:cNvPr>
            <p:cNvSpPr/>
            <p:nvPr/>
          </p:nvSpPr>
          <p:spPr>
            <a:xfrm rot="-8100000" flipV="1">
              <a:off x="26969984" y="4803010"/>
              <a:ext cx="120354" cy="120361"/>
            </a:xfrm>
            <a:custGeom>
              <a:avLst/>
              <a:gdLst>
                <a:gd name="connsiteX0" fmla="*/ 68684 w 120354"/>
                <a:gd name="connsiteY0" fmla="*/ 1280 h 120361"/>
                <a:gd name="connsiteX1" fmla="*/ 8507 w 120354"/>
                <a:gd name="connsiteY1" fmla="*/ 61461 h 120361"/>
                <a:gd name="connsiteX2" fmla="*/ 68684 w 120354"/>
                <a:gd name="connsiteY2" fmla="*/ 121642 h 120361"/>
                <a:gd name="connsiteX3" fmla="*/ 128861 w 120354"/>
                <a:gd name="connsiteY3" fmla="*/ 61461 h 120361"/>
                <a:gd name="connsiteX4" fmla="*/ 68684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4" y="1280"/>
                  </a:moveTo>
                  <a:cubicBezTo>
                    <a:pt x="35457" y="1280"/>
                    <a:pt x="8507" y="28221"/>
                    <a:pt x="8507" y="61461"/>
                  </a:cubicBezTo>
                  <a:cubicBezTo>
                    <a:pt x="8507" y="94700"/>
                    <a:pt x="35457" y="121642"/>
                    <a:pt x="68684" y="121642"/>
                  </a:cubicBezTo>
                  <a:cubicBezTo>
                    <a:pt x="101922" y="121642"/>
                    <a:pt x="128861" y="94700"/>
                    <a:pt x="128861" y="61461"/>
                  </a:cubicBezTo>
                  <a:cubicBezTo>
                    <a:pt x="128861" y="28221"/>
                    <a:pt x="101922" y="1280"/>
                    <a:pt x="68684"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7" name="Freeform 856">
              <a:extLst>
                <a:ext uri="{FF2B5EF4-FFF2-40B4-BE49-F238E27FC236}">
                  <a16:creationId xmlns:a16="http://schemas.microsoft.com/office/drawing/2014/main" id="{F5D02D3B-8415-B860-21FA-E0994F0CBB22}"/>
                </a:ext>
              </a:extLst>
            </p:cNvPr>
            <p:cNvSpPr/>
            <p:nvPr/>
          </p:nvSpPr>
          <p:spPr>
            <a:xfrm rot="-8100000" flipV="1">
              <a:off x="27166758" y="4803007"/>
              <a:ext cx="120354" cy="120361"/>
            </a:xfrm>
            <a:custGeom>
              <a:avLst/>
              <a:gdLst>
                <a:gd name="connsiteX0" fmla="*/ 68730 w 120354"/>
                <a:gd name="connsiteY0" fmla="*/ 1280 h 120361"/>
                <a:gd name="connsiteX1" fmla="*/ 8553 w 120354"/>
                <a:gd name="connsiteY1" fmla="*/ 61461 h 120361"/>
                <a:gd name="connsiteX2" fmla="*/ 68730 w 120354"/>
                <a:gd name="connsiteY2" fmla="*/ 121642 h 120361"/>
                <a:gd name="connsiteX3" fmla="*/ 128907 w 120354"/>
                <a:gd name="connsiteY3" fmla="*/ 61461 h 120361"/>
                <a:gd name="connsiteX4" fmla="*/ 68730 w 120354"/>
                <a:gd name="connsiteY4" fmla="*/ 12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0" y="1280"/>
                  </a:moveTo>
                  <a:cubicBezTo>
                    <a:pt x="35503" y="1280"/>
                    <a:pt x="8553" y="28221"/>
                    <a:pt x="8553" y="61461"/>
                  </a:cubicBezTo>
                  <a:cubicBezTo>
                    <a:pt x="8553" y="94700"/>
                    <a:pt x="35503" y="121642"/>
                    <a:pt x="68730" y="121642"/>
                  </a:cubicBezTo>
                  <a:cubicBezTo>
                    <a:pt x="101968" y="121642"/>
                    <a:pt x="128907" y="94700"/>
                    <a:pt x="128907" y="61461"/>
                  </a:cubicBezTo>
                  <a:cubicBezTo>
                    <a:pt x="128907" y="28221"/>
                    <a:pt x="101968" y="1280"/>
                    <a:pt x="68730" y="128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8" name="Freeform 857">
              <a:extLst>
                <a:ext uri="{FF2B5EF4-FFF2-40B4-BE49-F238E27FC236}">
                  <a16:creationId xmlns:a16="http://schemas.microsoft.com/office/drawing/2014/main" id="{D8CB593A-5682-60C4-1496-AC9A7946BC0E}"/>
                </a:ext>
              </a:extLst>
            </p:cNvPr>
            <p:cNvSpPr/>
            <p:nvPr/>
          </p:nvSpPr>
          <p:spPr>
            <a:xfrm rot="-8100000" flipV="1">
              <a:off x="27216905" y="3614410"/>
              <a:ext cx="120354" cy="120361"/>
            </a:xfrm>
            <a:custGeom>
              <a:avLst/>
              <a:gdLst>
                <a:gd name="connsiteX0" fmla="*/ 68742 w 120354"/>
                <a:gd name="connsiteY0" fmla="*/ 776 h 120361"/>
                <a:gd name="connsiteX1" fmla="*/ 8564 w 120354"/>
                <a:gd name="connsiteY1" fmla="*/ 60957 h 120361"/>
                <a:gd name="connsiteX2" fmla="*/ 68742 w 120354"/>
                <a:gd name="connsiteY2" fmla="*/ 121138 h 120361"/>
                <a:gd name="connsiteX3" fmla="*/ 128919 w 120354"/>
                <a:gd name="connsiteY3" fmla="*/ 60957 h 120361"/>
                <a:gd name="connsiteX4" fmla="*/ 68742 w 120354"/>
                <a:gd name="connsiteY4" fmla="*/ 77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42" y="776"/>
                  </a:moveTo>
                  <a:cubicBezTo>
                    <a:pt x="35504" y="776"/>
                    <a:pt x="8564" y="27718"/>
                    <a:pt x="8564" y="60957"/>
                  </a:cubicBezTo>
                  <a:cubicBezTo>
                    <a:pt x="8564" y="94197"/>
                    <a:pt x="35504" y="121138"/>
                    <a:pt x="68742" y="121138"/>
                  </a:cubicBezTo>
                  <a:cubicBezTo>
                    <a:pt x="101969" y="121138"/>
                    <a:pt x="128919" y="94197"/>
                    <a:pt x="128919" y="60957"/>
                  </a:cubicBezTo>
                  <a:cubicBezTo>
                    <a:pt x="128919" y="27718"/>
                    <a:pt x="101969" y="776"/>
                    <a:pt x="68742" y="77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59" name="Freeform 858">
              <a:extLst>
                <a:ext uri="{FF2B5EF4-FFF2-40B4-BE49-F238E27FC236}">
                  <a16:creationId xmlns:a16="http://schemas.microsoft.com/office/drawing/2014/main" id="{15E2415B-7D32-7D2E-C931-B19C9B3774B2}"/>
                </a:ext>
              </a:extLst>
            </p:cNvPr>
            <p:cNvSpPr/>
            <p:nvPr/>
          </p:nvSpPr>
          <p:spPr>
            <a:xfrm rot="-8100000" flipV="1">
              <a:off x="27135475" y="4645021"/>
              <a:ext cx="120354" cy="120361"/>
            </a:xfrm>
            <a:custGeom>
              <a:avLst/>
              <a:gdLst>
                <a:gd name="connsiteX0" fmla="*/ 68723 w 120354"/>
                <a:gd name="connsiteY0" fmla="*/ 1213 h 120361"/>
                <a:gd name="connsiteX1" fmla="*/ 8545 w 120354"/>
                <a:gd name="connsiteY1" fmla="*/ 61394 h 120361"/>
                <a:gd name="connsiteX2" fmla="*/ 68723 w 120354"/>
                <a:gd name="connsiteY2" fmla="*/ 121575 h 120361"/>
                <a:gd name="connsiteX3" fmla="*/ 128900 w 120354"/>
                <a:gd name="connsiteY3" fmla="*/ 61394 h 120361"/>
                <a:gd name="connsiteX4" fmla="*/ 68723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3" y="1213"/>
                  </a:moveTo>
                  <a:cubicBezTo>
                    <a:pt x="35496" y="1213"/>
                    <a:pt x="8545" y="28154"/>
                    <a:pt x="8545" y="61394"/>
                  </a:cubicBezTo>
                  <a:cubicBezTo>
                    <a:pt x="8545" y="94633"/>
                    <a:pt x="35496" y="121575"/>
                    <a:pt x="68723" y="121575"/>
                  </a:cubicBezTo>
                  <a:cubicBezTo>
                    <a:pt x="101960" y="121575"/>
                    <a:pt x="128900" y="94633"/>
                    <a:pt x="128900" y="61394"/>
                  </a:cubicBezTo>
                  <a:cubicBezTo>
                    <a:pt x="128900" y="28154"/>
                    <a:pt x="101960" y="1213"/>
                    <a:pt x="68723"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0" name="Freeform 859">
              <a:extLst>
                <a:ext uri="{FF2B5EF4-FFF2-40B4-BE49-F238E27FC236}">
                  <a16:creationId xmlns:a16="http://schemas.microsoft.com/office/drawing/2014/main" id="{C3597062-3E76-C2C2-00ED-B0A0EE598335}"/>
                </a:ext>
              </a:extLst>
            </p:cNvPr>
            <p:cNvSpPr/>
            <p:nvPr/>
          </p:nvSpPr>
          <p:spPr>
            <a:xfrm rot="-8099977" flipV="1">
              <a:off x="27036459" y="2527405"/>
              <a:ext cx="120354" cy="120362"/>
            </a:xfrm>
            <a:custGeom>
              <a:avLst/>
              <a:gdLst>
                <a:gd name="connsiteX0" fmla="*/ 68700 w 120354"/>
                <a:gd name="connsiteY0" fmla="*/ 316 h 120362"/>
                <a:gd name="connsiteX1" fmla="*/ 8522 w 120354"/>
                <a:gd name="connsiteY1" fmla="*/ 60497 h 120362"/>
                <a:gd name="connsiteX2" fmla="*/ 68700 w 120354"/>
                <a:gd name="connsiteY2" fmla="*/ 120678 h 120362"/>
                <a:gd name="connsiteX3" fmla="*/ 128877 w 120354"/>
                <a:gd name="connsiteY3" fmla="*/ 60507 h 120362"/>
                <a:gd name="connsiteX4" fmla="*/ 68700 w 120354"/>
                <a:gd name="connsiteY4" fmla="*/ 316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700" y="316"/>
                  </a:moveTo>
                  <a:cubicBezTo>
                    <a:pt x="35462" y="316"/>
                    <a:pt x="8522" y="27267"/>
                    <a:pt x="8522" y="60497"/>
                  </a:cubicBezTo>
                  <a:cubicBezTo>
                    <a:pt x="8522" y="93737"/>
                    <a:pt x="35462" y="120678"/>
                    <a:pt x="68700" y="120678"/>
                  </a:cubicBezTo>
                  <a:cubicBezTo>
                    <a:pt x="101927" y="120678"/>
                    <a:pt x="128877" y="93737"/>
                    <a:pt x="128877" y="60507"/>
                  </a:cubicBezTo>
                  <a:cubicBezTo>
                    <a:pt x="128877" y="27267"/>
                    <a:pt x="101927" y="316"/>
                    <a:pt x="68700" y="31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1" name="Freeform 860">
              <a:extLst>
                <a:ext uri="{FF2B5EF4-FFF2-40B4-BE49-F238E27FC236}">
                  <a16:creationId xmlns:a16="http://schemas.microsoft.com/office/drawing/2014/main" id="{24233EE5-8FB8-6900-6B18-E5FA25030704}"/>
                </a:ext>
              </a:extLst>
            </p:cNvPr>
            <p:cNvSpPr/>
            <p:nvPr/>
          </p:nvSpPr>
          <p:spPr>
            <a:xfrm rot="-8100023" flipV="1">
              <a:off x="26986336" y="4108416"/>
              <a:ext cx="120354" cy="120361"/>
            </a:xfrm>
            <a:custGeom>
              <a:avLst/>
              <a:gdLst>
                <a:gd name="connsiteX0" fmla="*/ 68688 w 120354"/>
                <a:gd name="connsiteY0" fmla="*/ 986 h 120361"/>
                <a:gd name="connsiteX1" fmla="*/ 8511 w 120354"/>
                <a:gd name="connsiteY1" fmla="*/ 61166 h 120361"/>
                <a:gd name="connsiteX2" fmla="*/ 68688 w 120354"/>
                <a:gd name="connsiteY2" fmla="*/ 121347 h 120361"/>
                <a:gd name="connsiteX3" fmla="*/ 128865 w 120354"/>
                <a:gd name="connsiteY3" fmla="*/ 61166 h 120361"/>
                <a:gd name="connsiteX4" fmla="*/ 68688 w 120354"/>
                <a:gd name="connsiteY4" fmla="*/ 98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8" y="986"/>
                  </a:moveTo>
                  <a:cubicBezTo>
                    <a:pt x="35461" y="986"/>
                    <a:pt x="8511" y="27927"/>
                    <a:pt x="8511" y="61166"/>
                  </a:cubicBezTo>
                  <a:cubicBezTo>
                    <a:pt x="8511" y="94396"/>
                    <a:pt x="35461" y="121347"/>
                    <a:pt x="68688" y="121347"/>
                  </a:cubicBezTo>
                  <a:cubicBezTo>
                    <a:pt x="101925" y="121347"/>
                    <a:pt x="128865" y="94396"/>
                    <a:pt x="128865" y="61166"/>
                  </a:cubicBezTo>
                  <a:cubicBezTo>
                    <a:pt x="128865" y="27927"/>
                    <a:pt x="101925" y="986"/>
                    <a:pt x="68688" y="98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2" name="Freeform 861">
              <a:extLst>
                <a:ext uri="{FF2B5EF4-FFF2-40B4-BE49-F238E27FC236}">
                  <a16:creationId xmlns:a16="http://schemas.microsoft.com/office/drawing/2014/main" id="{E734AAE0-35F0-A432-6B3E-BE6E739A238D}"/>
                </a:ext>
              </a:extLst>
            </p:cNvPr>
            <p:cNvSpPr/>
            <p:nvPr/>
          </p:nvSpPr>
          <p:spPr>
            <a:xfrm rot="-8099977" flipV="1">
              <a:off x="26987591" y="5071310"/>
              <a:ext cx="120354" cy="120361"/>
            </a:xfrm>
            <a:custGeom>
              <a:avLst/>
              <a:gdLst>
                <a:gd name="connsiteX0" fmla="*/ 68688 w 120354"/>
                <a:gd name="connsiteY0" fmla="*/ 1394 h 120361"/>
                <a:gd name="connsiteX1" fmla="*/ 8511 w 120354"/>
                <a:gd name="connsiteY1" fmla="*/ 61575 h 120361"/>
                <a:gd name="connsiteX2" fmla="*/ 68688 w 120354"/>
                <a:gd name="connsiteY2" fmla="*/ 121755 h 120361"/>
                <a:gd name="connsiteX3" fmla="*/ 128865 w 120354"/>
                <a:gd name="connsiteY3" fmla="*/ 61575 h 120361"/>
                <a:gd name="connsiteX4" fmla="*/ 68688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8" y="1394"/>
                  </a:moveTo>
                  <a:cubicBezTo>
                    <a:pt x="35450" y="1394"/>
                    <a:pt x="8511" y="28335"/>
                    <a:pt x="8511" y="61575"/>
                  </a:cubicBezTo>
                  <a:cubicBezTo>
                    <a:pt x="8511" y="94804"/>
                    <a:pt x="35450" y="121755"/>
                    <a:pt x="68688" y="121755"/>
                  </a:cubicBezTo>
                  <a:cubicBezTo>
                    <a:pt x="101926" y="121755"/>
                    <a:pt x="128865" y="94814"/>
                    <a:pt x="128865" y="61575"/>
                  </a:cubicBezTo>
                  <a:cubicBezTo>
                    <a:pt x="128865" y="28335"/>
                    <a:pt x="101926" y="1394"/>
                    <a:pt x="68688"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3" name="Freeform 862">
              <a:extLst>
                <a:ext uri="{FF2B5EF4-FFF2-40B4-BE49-F238E27FC236}">
                  <a16:creationId xmlns:a16="http://schemas.microsoft.com/office/drawing/2014/main" id="{B0A762D9-3443-B1C2-E64D-6052BCA186C2}"/>
                </a:ext>
              </a:extLst>
            </p:cNvPr>
            <p:cNvSpPr/>
            <p:nvPr/>
          </p:nvSpPr>
          <p:spPr>
            <a:xfrm rot="-8100000" flipV="1">
              <a:off x="26854506" y="4078305"/>
              <a:ext cx="120354" cy="120361"/>
            </a:xfrm>
            <a:custGeom>
              <a:avLst/>
              <a:gdLst>
                <a:gd name="connsiteX0" fmla="*/ 68657 w 120354"/>
                <a:gd name="connsiteY0" fmla="*/ 973 h 120361"/>
                <a:gd name="connsiteX1" fmla="*/ 8480 w 120354"/>
                <a:gd name="connsiteY1" fmla="*/ 61154 h 120361"/>
                <a:gd name="connsiteX2" fmla="*/ 68657 w 120354"/>
                <a:gd name="connsiteY2" fmla="*/ 121335 h 120361"/>
                <a:gd name="connsiteX3" fmla="*/ 128834 w 120354"/>
                <a:gd name="connsiteY3" fmla="*/ 61154 h 120361"/>
                <a:gd name="connsiteX4" fmla="*/ 68657 w 120354"/>
                <a:gd name="connsiteY4" fmla="*/ 97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57" y="973"/>
                  </a:moveTo>
                  <a:cubicBezTo>
                    <a:pt x="35419" y="973"/>
                    <a:pt x="8480" y="27914"/>
                    <a:pt x="8480" y="61154"/>
                  </a:cubicBezTo>
                  <a:cubicBezTo>
                    <a:pt x="8480" y="94383"/>
                    <a:pt x="35419" y="121335"/>
                    <a:pt x="68657" y="121335"/>
                  </a:cubicBezTo>
                  <a:cubicBezTo>
                    <a:pt x="101884" y="121335"/>
                    <a:pt x="128834" y="94383"/>
                    <a:pt x="128834" y="61154"/>
                  </a:cubicBezTo>
                  <a:cubicBezTo>
                    <a:pt x="128834" y="27914"/>
                    <a:pt x="101884" y="973"/>
                    <a:pt x="68657" y="97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4" name="Freeform 863">
              <a:extLst>
                <a:ext uri="{FF2B5EF4-FFF2-40B4-BE49-F238E27FC236}">
                  <a16:creationId xmlns:a16="http://schemas.microsoft.com/office/drawing/2014/main" id="{B5446153-3DF7-6D81-C744-F44DBC7F1780}"/>
                </a:ext>
              </a:extLst>
            </p:cNvPr>
            <p:cNvSpPr/>
            <p:nvPr/>
          </p:nvSpPr>
          <p:spPr>
            <a:xfrm rot="-8100000" flipV="1">
              <a:off x="27068967" y="4645025"/>
              <a:ext cx="120354" cy="120361"/>
            </a:xfrm>
            <a:custGeom>
              <a:avLst/>
              <a:gdLst>
                <a:gd name="connsiteX0" fmla="*/ 68707 w 120354"/>
                <a:gd name="connsiteY0" fmla="*/ 1213 h 120361"/>
                <a:gd name="connsiteX1" fmla="*/ 8530 w 120354"/>
                <a:gd name="connsiteY1" fmla="*/ 61394 h 120361"/>
                <a:gd name="connsiteX2" fmla="*/ 68707 w 120354"/>
                <a:gd name="connsiteY2" fmla="*/ 121575 h 120361"/>
                <a:gd name="connsiteX3" fmla="*/ 128884 w 120354"/>
                <a:gd name="connsiteY3" fmla="*/ 61394 h 120361"/>
                <a:gd name="connsiteX4" fmla="*/ 68707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7" y="1213"/>
                  </a:moveTo>
                  <a:cubicBezTo>
                    <a:pt x="35480" y="1213"/>
                    <a:pt x="8530" y="28154"/>
                    <a:pt x="8530" y="61394"/>
                  </a:cubicBezTo>
                  <a:cubicBezTo>
                    <a:pt x="8530" y="94633"/>
                    <a:pt x="35480" y="121575"/>
                    <a:pt x="68707" y="121575"/>
                  </a:cubicBezTo>
                  <a:cubicBezTo>
                    <a:pt x="101945" y="121575"/>
                    <a:pt x="128884" y="94633"/>
                    <a:pt x="128884" y="61394"/>
                  </a:cubicBezTo>
                  <a:cubicBezTo>
                    <a:pt x="128884" y="28154"/>
                    <a:pt x="101945" y="1213"/>
                    <a:pt x="68707"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5" name="Freeform 864">
              <a:extLst>
                <a:ext uri="{FF2B5EF4-FFF2-40B4-BE49-F238E27FC236}">
                  <a16:creationId xmlns:a16="http://schemas.microsoft.com/office/drawing/2014/main" id="{4D62AEC7-EE18-F82A-A2DF-ECE9C0DF7B81}"/>
                </a:ext>
              </a:extLst>
            </p:cNvPr>
            <p:cNvSpPr/>
            <p:nvPr/>
          </p:nvSpPr>
          <p:spPr>
            <a:xfrm rot="-8100000" flipV="1">
              <a:off x="27052753" y="3171853"/>
              <a:ext cx="120354" cy="120361"/>
            </a:xfrm>
            <a:custGeom>
              <a:avLst/>
              <a:gdLst>
                <a:gd name="connsiteX0" fmla="*/ 68704 w 120354"/>
                <a:gd name="connsiteY0" fmla="*/ 589 h 120361"/>
                <a:gd name="connsiteX1" fmla="*/ 8526 w 120354"/>
                <a:gd name="connsiteY1" fmla="*/ 60770 h 120361"/>
                <a:gd name="connsiteX2" fmla="*/ 68704 w 120354"/>
                <a:gd name="connsiteY2" fmla="*/ 120951 h 120361"/>
                <a:gd name="connsiteX3" fmla="*/ 128881 w 120354"/>
                <a:gd name="connsiteY3" fmla="*/ 60770 h 120361"/>
                <a:gd name="connsiteX4" fmla="*/ 68704 w 120354"/>
                <a:gd name="connsiteY4" fmla="*/ 58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4" y="589"/>
                  </a:moveTo>
                  <a:cubicBezTo>
                    <a:pt x="35476" y="589"/>
                    <a:pt x="8526" y="27530"/>
                    <a:pt x="8526" y="60770"/>
                  </a:cubicBezTo>
                  <a:cubicBezTo>
                    <a:pt x="8526" y="94010"/>
                    <a:pt x="35476" y="120951"/>
                    <a:pt x="68704" y="120951"/>
                  </a:cubicBezTo>
                  <a:cubicBezTo>
                    <a:pt x="101941" y="120951"/>
                    <a:pt x="128881" y="94010"/>
                    <a:pt x="128881" y="60770"/>
                  </a:cubicBezTo>
                  <a:cubicBezTo>
                    <a:pt x="128881" y="27530"/>
                    <a:pt x="101941" y="589"/>
                    <a:pt x="68704" y="58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6" name="Freeform 865">
              <a:extLst>
                <a:ext uri="{FF2B5EF4-FFF2-40B4-BE49-F238E27FC236}">
                  <a16:creationId xmlns:a16="http://schemas.microsoft.com/office/drawing/2014/main" id="{20AC7F0B-553D-4FEF-4160-A8357FFDD865}"/>
                </a:ext>
              </a:extLst>
            </p:cNvPr>
            <p:cNvSpPr/>
            <p:nvPr/>
          </p:nvSpPr>
          <p:spPr>
            <a:xfrm rot="-8099977" flipV="1">
              <a:off x="26855945" y="5071285"/>
              <a:ext cx="120354" cy="120361"/>
            </a:xfrm>
            <a:custGeom>
              <a:avLst/>
              <a:gdLst>
                <a:gd name="connsiteX0" fmla="*/ 68657 w 120354"/>
                <a:gd name="connsiteY0" fmla="*/ 1394 h 120361"/>
                <a:gd name="connsiteX1" fmla="*/ 8480 w 120354"/>
                <a:gd name="connsiteY1" fmla="*/ 61575 h 120361"/>
                <a:gd name="connsiteX2" fmla="*/ 68657 w 120354"/>
                <a:gd name="connsiteY2" fmla="*/ 121755 h 120361"/>
                <a:gd name="connsiteX3" fmla="*/ 128835 w 120354"/>
                <a:gd name="connsiteY3" fmla="*/ 61575 h 120361"/>
                <a:gd name="connsiteX4" fmla="*/ 68657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57" y="1394"/>
                  </a:moveTo>
                  <a:cubicBezTo>
                    <a:pt x="35420" y="1394"/>
                    <a:pt x="8480" y="28335"/>
                    <a:pt x="8480" y="61575"/>
                  </a:cubicBezTo>
                  <a:cubicBezTo>
                    <a:pt x="8480" y="94804"/>
                    <a:pt x="35420" y="121755"/>
                    <a:pt x="68657" y="121755"/>
                  </a:cubicBezTo>
                  <a:cubicBezTo>
                    <a:pt x="101885" y="121755"/>
                    <a:pt x="128835" y="94814"/>
                    <a:pt x="128835" y="61575"/>
                  </a:cubicBezTo>
                  <a:cubicBezTo>
                    <a:pt x="128835" y="28335"/>
                    <a:pt x="101885" y="1394"/>
                    <a:pt x="68657"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7" name="Freeform 866">
              <a:extLst>
                <a:ext uri="{FF2B5EF4-FFF2-40B4-BE49-F238E27FC236}">
                  <a16:creationId xmlns:a16="http://schemas.microsoft.com/office/drawing/2014/main" id="{71348204-E7D9-04CB-C87F-F798F89049AD}"/>
                </a:ext>
              </a:extLst>
            </p:cNvPr>
            <p:cNvSpPr/>
            <p:nvPr/>
          </p:nvSpPr>
          <p:spPr>
            <a:xfrm rot="-8099977" flipV="1">
              <a:off x="27085417" y="5071312"/>
              <a:ext cx="120354" cy="120361"/>
            </a:xfrm>
            <a:custGeom>
              <a:avLst/>
              <a:gdLst>
                <a:gd name="connsiteX0" fmla="*/ 68711 w 120354"/>
                <a:gd name="connsiteY0" fmla="*/ 1394 h 120361"/>
                <a:gd name="connsiteX1" fmla="*/ 8534 w 120354"/>
                <a:gd name="connsiteY1" fmla="*/ 61575 h 120361"/>
                <a:gd name="connsiteX2" fmla="*/ 68711 w 120354"/>
                <a:gd name="connsiteY2" fmla="*/ 121755 h 120361"/>
                <a:gd name="connsiteX3" fmla="*/ 128888 w 120354"/>
                <a:gd name="connsiteY3" fmla="*/ 61575 h 120361"/>
                <a:gd name="connsiteX4" fmla="*/ 68711 w 120354"/>
                <a:gd name="connsiteY4" fmla="*/ 13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1" y="1394"/>
                  </a:moveTo>
                  <a:cubicBezTo>
                    <a:pt x="35474" y="1394"/>
                    <a:pt x="8534" y="28335"/>
                    <a:pt x="8534" y="61575"/>
                  </a:cubicBezTo>
                  <a:cubicBezTo>
                    <a:pt x="8534" y="94804"/>
                    <a:pt x="35474" y="121755"/>
                    <a:pt x="68711" y="121755"/>
                  </a:cubicBezTo>
                  <a:cubicBezTo>
                    <a:pt x="101949" y="121755"/>
                    <a:pt x="128888" y="94814"/>
                    <a:pt x="128888" y="61575"/>
                  </a:cubicBezTo>
                  <a:cubicBezTo>
                    <a:pt x="128888" y="28335"/>
                    <a:pt x="101949" y="1394"/>
                    <a:pt x="68711" y="13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8" name="Freeform 867">
              <a:extLst>
                <a:ext uri="{FF2B5EF4-FFF2-40B4-BE49-F238E27FC236}">
                  <a16:creationId xmlns:a16="http://schemas.microsoft.com/office/drawing/2014/main" id="{C087871B-4EC7-DA1A-E7CA-D07BF57DFBB0}"/>
                </a:ext>
              </a:extLst>
            </p:cNvPr>
            <p:cNvSpPr/>
            <p:nvPr/>
          </p:nvSpPr>
          <p:spPr>
            <a:xfrm rot="-8100000" flipV="1">
              <a:off x="27036311" y="3485286"/>
              <a:ext cx="120354" cy="120361"/>
            </a:xfrm>
            <a:custGeom>
              <a:avLst/>
              <a:gdLst>
                <a:gd name="connsiteX0" fmla="*/ 68700 w 120354"/>
                <a:gd name="connsiteY0" fmla="*/ 722 h 120361"/>
                <a:gd name="connsiteX1" fmla="*/ 8522 w 120354"/>
                <a:gd name="connsiteY1" fmla="*/ 60903 h 120361"/>
                <a:gd name="connsiteX2" fmla="*/ 68700 w 120354"/>
                <a:gd name="connsiteY2" fmla="*/ 121083 h 120361"/>
                <a:gd name="connsiteX3" fmla="*/ 128877 w 120354"/>
                <a:gd name="connsiteY3" fmla="*/ 60903 h 120361"/>
                <a:gd name="connsiteX4" fmla="*/ 68700 w 120354"/>
                <a:gd name="connsiteY4" fmla="*/ 72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0" y="722"/>
                  </a:moveTo>
                  <a:cubicBezTo>
                    <a:pt x="35462" y="722"/>
                    <a:pt x="8522" y="27663"/>
                    <a:pt x="8522" y="60903"/>
                  </a:cubicBezTo>
                  <a:cubicBezTo>
                    <a:pt x="8522" y="94142"/>
                    <a:pt x="35462" y="121083"/>
                    <a:pt x="68700" y="121083"/>
                  </a:cubicBezTo>
                  <a:cubicBezTo>
                    <a:pt x="101927" y="121083"/>
                    <a:pt x="128877" y="94142"/>
                    <a:pt x="128877" y="60903"/>
                  </a:cubicBezTo>
                  <a:cubicBezTo>
                    <a:pt x="128877" y="27663"/>
                    <a:pt x="101927" y="722"/>
                    <a:pt x="68700" y="722"/>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69" name="Freeform 868">
              <a:extLst>
                <a:ext uri="{FF2B5EF4-FFF2-40B4-BE49-F238E27FC236}">
                  <a16:creationId xmlns:a16="http://schemas.microsoft.com/office/drawing/2014/main" id="{1ACD190B-442A-C633-F895-F213585725B0}"/>
                </a:ext>
              </a:extLst>
            </p:cNvPr>
            <p:cNvSpPr/>
            <p:nvPr/>
          </p:nvSpPr>
          <p:spPr>
            <a:xfrm rot="-8100000" flipV="1">
              <a:off x="26937446" y="4317790"/>
              <a:ext cx="120354" cy="120361"/>
            </a:xfrm>
            <a:custGeom>
              <a:avLst/>
              <a:gdLst>
                <a:gd name="connsiteX0" fmla="*/ 68676 w 120354"/>
                <a:gd name="connsiteY0" fmla="*/ 1074 h 120361"/>
                <a:gd name="connsiteX1" fmla="*/ 8499 w 120354"/>
                <a:gd name="connsiteY1" fmla="*/ 61255 h 120361"/>
                <a:gd name="connsiteX2" fmla="*/ 68676 w 120354"/>
                <a:gd name="connsiteY2" fmla="*/ 121436 h 120361"/>
                <a:gd name="connsiteX3" fmla="*/ 128854 w 120354"/>
                <a:gd name="connsiteY3" fmla="*/ 61255 h 120361"/>
                <a:gd name="connsiteX4" fmla="*/ 68676 w 120354"/>
                <a:gd name="connsiteY4" fmla="*/ 107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6" y="1074"/>
                  </a:moveTo>
                  <a:cubicBezTo>
                    <a:pt x="35439" y="1074"/>
                    <a:pt x="8499" y="28016"/>
                    <a:pt x="8499" y="61255"/>
                  </a:cubicBezTo>
                  <a:cubicBezTo>
                    <a:pt x="8499" y="94485"/>
                    <a:pt x="35439" y="121436"/>
                    <a:pt x="68676" y="121436"/>
                  </a:cubicBezTo>
                  <a:cubicBezTo>
                    <a:pt x="101904" y="121436"/>
                    <a:pt x="128854" y="94485"/>
                    <a:pt x="128854" y="61255"/>
                  </a:cubicBezTo>
                  <a:cubicBezTo>
                    <a:pt x="128854" y="28016"/>
                    <a:pt x="101904" y="1074"/>
                    <a:pt x="68676" y="107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0" name="Freeform 869">
              <a:extLst>
                <a:ext uri="{FF2B5EF4-FFF2-40B4-BE49-F238E27FC236}">
                  <a16:creationId xmlns:a16="http://schemas.microsoft.com/office/drawing/2014/main" id="{1ED89430-C14A-FB8B-5BFD-32E786D26F9B}"/>
                </a:ext>
              </a:extLst>
            </p:cNvPr>
            <p:cNvSpPr/>
            <p:nvPr/>
          </p:nvSpPr>
          <p:spPr>
            <a:xfrm rot="-8100023" flipV="1">
              <a:off x="27003714" y="3479012"/>
              <a:ext cx="120354" cy="120361"/>
            </a:xfrm>
            <a:custGeom>
              <a:avLst/>
              <a:gdLst>
                <a:gd name="connsiteX0" fmla="*/ 68692 w 120354"/>
                <a:gd name="connsiteY0" fmla="*/ 719 h 120361"/>
                <a:gd name="connsiteX1" fmla="*/ 8515 w 120354"/>
                <a:gd name="connsiteY1" fmla="*/ 60900 h 120361"/>
                <a:gd name="connsiteX2" fmla="*/ 68692 w 120354"/>
                <a:gd name="connsiteY2" fmla="*/ 121081 h 120361"/>
                <a:gd name="connsiteX3" fmla="*/ 128869 w 120354"/>
                <a:gd name="connsiteY3" fmla="*/ 60900 h 120361"/>
                <a:gd name="connsiteX4" fmla="*/ 68692 w 120354"/>
                <a:gd name="connsiteY4" fmla="*/ 71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2" y="719"/>
                  </a:moveTo>
                  <a:cubicBezTo>
                    <a:pt x="35454" y="719"/>
                    <a:pt x="8515" y="27660"/>
                    <a:pt x="8515" y="60900"/>
                  </a:cubicBezTo>
                  <a:cubicBezTo>
                    <a:pt x="8515" y="94140"/>
                    <a:pt x="35454" y="121081"/>
                    <a:pt x="68692" y="121081"/>
                  </a:cubicBezTo>
                  <a:cubicBezTo>
                    <a:pt x="101930" y="121081"/>
                    <a:pt x="128869" y="94140"/>
                    <a:pt x="128869" y="60900"/>
                  </a:cubicBezTo>
                  <a:cubicBezTo>
                    <a:pt x="128869" y="27660"/>
                    <a:pt x="101930" y="719"/>
                    <a:pt x="68692" y="71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1" name="Freeform 870">
              <a:extLst>
                <a:ext uri="{FF2B5EF4-FFF2-40B4-BE49-F238E27FC236}">
                  <a16:creationId xmlns:a16="http://schemas.microsoft.com/office/drawing/2014/main" id="{602F6F03-326F-FDD5-B23F-5F72B5096F2C}"/>
                </a:ext>
              </a:extLst>
            </p:cNvPr>
            <p:cNvSpPr/>
            <p:nvPr/>
          </p:nvSpPr>
          <p:spPr>
            <a:xfrm rot="-8100000" flipV="1">
              <a:off x="26954897" y="3781179"/>
              <a:ext cx="120354" cy="120361"/>
            </a:xfrm>
            <a:custGeom>
              <a:avLst/>
              <a:gdLst>
                <a:gd name="connsiteX0" fmla="*/ 68680 w 120354"/>
                <a:gd name="connsiteY0" fmla="*/ 847 h 120361"/>
                <a:gd name="connsiteX1" fmla="*/ 8503 w 120354"/>
                <a:gd name="connsiteY1" fmla="*/ 61028 h 120361"/>
                <a:gd name="connsiteX2" fmla="*/ 68680 w 120354"/>
                <a:gd name="connsiteY2" fmla="*/ 121209 h 120361"/>
                <a:gd name="connsiteX3" fmla="*/ 128858 w 120354"/>
                <a:gd name="connsiteY3" fmla="*/ 61028 h 120361"/>
                <a:gd name="connsiteX4" fmla="*/ 68680 w 120354"/>
                <a:gd name="connsiteY4" fmla="*/ 84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0" y="847"/>
                  </a:moveTo>
                  <a:cubicBezTo>
                    <a:pt x="35453" y="847"/>
                    <a:pt x="8503" y="27788"/>
                    <a:pt x="8503" y="61028"/>
                  </a:cubicBezTo>
                  <a:cubicBezTo>
                    <a:pt x="8503" y="94267"/>
                    <a:pt x="35453" y="121209"/>
                    <a:pt x="68680" y="121209"/>
                  </a:cubicBezTo>
                  <a:cubicBezTo>
                    <a:pt x="101918" y="121209"/>
                    <a:pt x="128858" y="94267"/>
                    <a:pt x="128858" y="61028"/>
                  </a:cubicBezTo>
                  <a:cubicBezTo>
                    <a:pt x="128858" y="27788"/>
                    <a:pt x="101918" y="847"/>
                    <a:pt x="68680" y="847"/>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2" name="Freeform 871">
              <a:extLst>
                <a:ext uri="{FF2B5EF4-FFF2-40B4-BE49-F238E27FC236}">
                  <a16:creationId xmlns:a16="http://schemas.microsoft.com/office/drawing/2014/main" id="{3EF5A3E2-EB89-F5DA-5E6A-D5E28ABBCEC8}"/>
                </a:ext>
              </a:extLst>
            </p:cNvPr>
            <p:cNvSpPr/>
            <p:nvPr/>
          </p:nvSpPr>
          <p:spPr>
            <a:xfrm rot="-8099977" flipV="1">
              <a:off x="26889739" y="4534696"/>
              <a:ext cx="120354" cy="120361"/>
            </a:xfrm>
            <a:custGeom>
              <a:avLst/>
              <a:gdLst>
                <a:gd name="connsiteX0" fmla="*/ 68666 w 120354"/>
                <a:gd name="connsiteY0" fmla="*/ 1166 h 120361"/>
                <a:gd name="connsiteX1" fmla="*/ 8488 w 120354"/>
                <a:gd name="connsiteY1" fmla="*/ 61347 h 120361"/>
                <a:gd name="connsiteX2" fmla="*/ 68666 w 120354"/>
                <a:gd name="connsiteY2" fmla="*/ 121528 h 120361"/>
                <a:gd name="connsiteX3" fmla="*/ 128843 w 120354"/>
                <a:gd name="connsiteY3" fmla="*/ 61347 h 120361"/>
                <a:gd name="connsiteX4" fmla="*/ 68666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6" y="1166"/>
                  </a:moveTo>
                  <a:cubicBezTo>
                    <a:pt x="35428" y="1166"/>
                    <a:pt x="8488" y="28118"/>
                    <a:pt x="8488" y="61347"/>
                  </a:cubicBezTo>
                  <a:cubicBezTo>
                    <a:pt x="8488" y="94587"/>
                    <a:pt x="35428" y="121528"/>
                    <a:pt x="68666" y="121528"/>
                  </a:cubicBezTo>
                  <a:cubicBezTo>
                    <a:pt x="101903" y="121528"/>
                    <a:pt x="128843" y="94587"/>
                    <a:pt x="128843" y="61347"/>
                  </a:cubicBezTo>
                  <a:cubicBezTo>
                    <a:pt x="128843" y="28118"/>
                    <a:pt x="101903" y="1166"/>
                    <a:pt x="68666"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3" name="Freeform 872">
              <a:extLst>
                <a:ext uri="{FF2B5EF4-FFF2-40B4-BE49-F238E27FC236}">
                  <a16:creationId xmlns:a16="http://schemas.microsoft.com/office/drawing/2014/main" id="{505C8FF1-3E43-0E62-1DCE-D4C394FFA273}"/>
                </a:ext>
              </a:extLst>
            </p:cNvPr>
            <p:cNvSpPr/>
            <p:nvPr/>
          </p:nvSpPr>
          <p:spPr>
            <a:xfrm rot="-8100023" flipV="1">
              <a:off x="27053830" y="3840112"/>
              <a:ext cx="120354" cy="120361"/>
            </a:xfrm>
            <a:custGeom>
              <a:avLst/>
              <a:gdLst>
                <a:gd name="connsiteX0" fmla="*/ 68704 w 120354"/>
                <a:gd name="connsiteY0" fmla="*/ 872 h 120361"/>
                <a:gd name="connsiteX1" fmla="*/ 8526 w 120354"/>
                <a:gd name="connsiteY1" fmla="*/ 61053 h 120361"/>
                <a:gd name="connsiteX2" fmla="*/ 68704 w 120354"/>
                <a:gd name="connsiteY2" fmla="*/ 121234 h 120361"/>
                <a:gd name="connsiteX3" fmla="*/ 128881 w 120354"/>
                <a:gd name="connsiteY3" fmla="*/ 61053 h 120361"/>
                <a:gd name="connsiteX4" fmla="*/ 68704 w 120354"/>
                <a:gd name="connsiteY4" fmla="*/ 87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4" y="872"/>
                  </a:moveTo>
                  <a:cubicBezTo>
                    <a:pt x="35477" y="872"/>
                    <a:pt x="8526" y="27813"/>
                    <a:pt x="8526" y="61053"/>
                  </a:cubicBezTo>
                  <a:cubicBezTo>
                    <a:pt x="8526" y="94293"/>
                    <a:pt x="35477" y="121234"/>
                    <a:pt x="68704" y="121234"/>
                  </a:cubicBezTo>
                  <a:cubicBezTo>
                    <a:pt x="101941" y="121234"/>
                    <a:pt x="128881" y="94293"/>
                    <a:pt x="128881" y="61053"/>
                  </a:cubicBezTo>
                  <a:cubicBezTo>
                    <a:pt x="128881" y="27813"/>
                    <a:pt x="101941" y="872"/>
                    <a:pt x="68704" y="872"/>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4" name="Freeform 873">
              <a:extLst>
                <a:ext uri="{FF2B5EF4-FFF2-40B4-BE49-F238E27FC236}">
                  <a16:creationId xmlns:a16="http://schemas.microsoft.com/office/drawing/2014/main" id="{DA7B7E6D-02E8-90F6-4E69-81F363B30C1B}"/>
                </a:ext>
              </a:extLst>
            </p:cNvPr>
            <p:cNvSpPr/>
            <p:nvPr/>
          </p:nvSpPr>
          <p:spPr>
            <a:xfrm rot="-8099977" flipV="1">
              <a:off x="27085360" y="3589348"/>
              <a:ext cx="120354" cy="120361"/>
            </a:xfrm>
            <a:custGeom>
              <a:avLst/>
              <a:gdLst>
                <a:gd name="connsiteX0" fmla="*/ 68711 w 120354"/>
                <a:gd name="connsiteY0" fmla="*/ 766 h 120361"/>
                <a:gd name="connsiteX1" fmla="*/ 8534 w 120354"/>
                <a:gd name="connsiteY1" fmla="*/ 60946 h 120361"/>
                <a:gd name="connsiteX2" fmla="*/ 68711 w 120354"/>
                <a:gd name="connsiteY2" fmla="*/ 121128 h 120361"/>
                <a:gd name="connsiteX3" fmla="*/ 128888 w 120354"/>
                <a:gd name="connsiteY3" fmla="*/ 60946 h 120361"/>
                <a:gd name="connsiteX4" fmla="*/ 68711 w 120354"/>
                <a:gd name="connsiteY4" fmla="*/ 7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1" y="766"/>
                  </a:moveTo>
                  <a:cubicBezTo>
                    <a:pt x="35473" y="766"/>
                    <a:pt x="8534" y="27707"/>
                    <a:pt x="8534" y="60946"/>
                  </a:cubicBezTo>
                  <a:cubicBezTo>
                    <a:pt x="8534" y="94176"/>
                    <a:pt x="35473" y="121128"/>
                    <a:pt x="68711" y="121128"/>
                  </a:cubicBezTo>
                  <a:cubicBezTo>
                    <a:pt x="101949" y="121128"/>
                    <a:pt x="128888" y="94176"/>
                    <a:pt x="128888" y="60946"/>
                  </a:cubicBezTo>
                  <a:cubicBezTo>
                    <a:pt x="128888" y="27707"/>
                    <a:pt x="101949" y="766"/>
                    <a:pt x="68711" y="7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5" name="Freeform 874">
              <a:extLst>
                <a:ext uri="{FF2B5EF4-FFF2-40B4-BE49-F238E27FC236}">
                  <a16:creationId xmlns:a16="http://schemas.microsoft.com/office/drawing/2014/main" id="{C9DB72F4-9053-51F7-AE15-00F723552118}"/>
                </a:ext>
              </a:extLst>
            </p:cNvPr>
            <p:cNvSpPr/>
            <p:nvPr/>
          </p:nvSpPr>
          <p:spPr>
            <a:xfrm rot="-8100000" flipV="1">
              <a:off x="26789546" y="4023148"/>
              <a:ext cx="120354" cy="120361"/>
            </a:xfrm>
            <a:custGeom>
              <a:avLst/>
              <a:gdLst>
                <a:gd name="connsiteX0" fmla="*/ 68642 w 120354"/>
                <a:gd name="connsiteY0" fmla="*/ 950 h 120361"/>
                <a:gd name="connsiteX1" fmla="*/ 8465 w 120354"/>
                <a:gd name="connsiteY1" fmla="*/ 61131 h 120361"/>
                <a:gd name="connsiteX2" fmla="*/ 68642 w 120354"/>
                <a:gd name="connsiteY2" fmla="*/ 121311 h 120361"/>
                <a:gd name="connsiteX3" fmla="*/ 128819 w 120354"/>
                <a:gd name="connsiteY3" fmla="*/ 61131 h 120361"/>
                <a:gd name="connsiteX4" fmla="*/ 68642 w 120354"/>
                <a:gd name="connsiteY4" fmla="*/ 9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42" y="950"/>
                  </a:moveTo>
                  <a:cubicBezTo>
                    <a:pt x="35415" y="950"/>
                    <a:pt x="8465" y="27901"/>
                    <a:pt x="8465" y="61131"/>
                  </a:cubicBezTo>
                  <a:cubicBezTo>
                    <a:pt x="8465" y="94370"/>
                    <a:pt x="35415" y="121311"/>
                    <a:pt x="68642" y="121311"/>
                  </a:cubicBezTo>
                  <a:cubicBezTo>
                    <a:pt x="101880" y="121311"/>
                    <a:pt x="128819" y="94370"/>
                    <a:pt x="128819" y="61131"/>
                  </a:cubicBezTo>
                  <a:cubicBezTo>
                    <a:pt x="128819" y="27901"/>
                    <a:pt x="101880" y="950"/>
                    <a:pt x="68642" y="95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6" name="Freeform 875">
              <a:extLst>
                <a:ext uri="{FF2B5EF4-FFF2-40B4-BE49-F238E27FC236}">
                  <a16:creationId xmlns:a16="http://schemas.microsoft.com/office/drawing/2014/main" id="{4A72DCF8-A41F-9163-7B06-BCC39068F200}"/>
                </a:ext>
              </a:extLst>
            </p:cNvPr>
            <p:cNvSpPr/>
            <p:nvPr/>
          </p:nvSpPr>
          <p:spPr>
            <a:xfrm rot="-8100000" flipV="1">
              <a:off x="26904800" y="3873945"/>
              <a:ext cx="120354" cy="120372"/>
            </a:xfrm>
            <a:custGeom>
              <a:avLst/>
              <a:gdLst>
                <a:gd name="connsiteX0" fmla="*/ 68669 w 120354"/>
                <a:gd name="connsiteY0" fmla="*/ 886 h 120372"/>
                <a:gd name="connsiteX1" fmla="*/ 8492 w 120354"/>
                <a:gd name="connsiteY1" fmla="*/ 61067 h 120372"/>
                <a:gd name="connsiteX2" fmla="*/ 68669 w 120354"/>
                <a:gd name="connsiteY2" fmla="*/ 121259 h 120372"/>
                <a:gd name="connsiteX3" fmla="*/ 128846 w 120354"/>
                <a:gd name="connsiteY3" fmla="*/ 61067 h 120372"/>
                <a:gd name="connsiteX4" fmla="*/ 68669 w 120354"/>
                <a:gd name="connsiteY4" fmla="*/ 886 h 12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72">
                  <a:moveTo>
                    <a:pt x="68669" y="886"/>
                  </a:moveTo>
                  <a:cubicBezTo>
                    <a:pt x="35431" y="886"/>
                    <a:pt x="8492" y="27838"/>
                    <a:pt x="8492" y="61067"/>
                  </a:cubicBezTo>
                  <a:cubicBezTo>
                    <a:pt x="8492" y="94307"/>
                    <a:pt x="35431" y="121259"/>
                    <a:pt x="68669" y="121259"/>
                  </a:cubicBezTo>
                  <a:cubicBezTo>
                    <a:pt x="101906" y="121259"/>
                    <a:pt x="128846" y="94307"/>
                    <a:pt x="128846" y="61067"/>
                  </a:cubicBezTo>
                  <a:cubicBezTo>
                    <a:pt x="128846" y="27838"/>
                    <a:pt x="101906" y="886"/>
                    <a:pt x="68669" y="88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7" name="Freeform 876">
              <a:extLst>
                <a:ext uri="{FF2B5EF4-FFF2-40B4-BE49-F238E27FC236}">
                  <a16:creationId xmlns:a16="http://schemas.microsoft.com/office/drawing/2014/main" id="{92DC8E8B-9DC5-E629-C25C-7729089325DB}"/>
                </a:ext>
              </a:extLst>
            </p:cNvPr>
            <p:cNvSpPr/>
            <p:nvPr/>
          </p:nvSpPr>
          <p:spPr>
            <a:xfrm rot="-8100023" flipV="1">
              <a:off x="26920949" y="4108412"/>
              <a:ext cx="120354" cy="120361"/>
            </a:xfrm>
            <a:custGeom>
              <a:avLst/>
              <a:gdLst>
                <a:gd name="connsiteX0" fmla="*/ 68673 w 120354"/>
                <a:gd name="connsiteY0" fmla="*/ 986 h 120361"/>
                <a:gd name="connsiteX1" fmla="*/ 8496 w 120354"/>
                <a:gd name="connsiteY1" fmla="*/ 61166 h 120361"/>
                <a:gd name="connsiteX2" fmla="*/ 68673 w 120354"/>
                <a:gd name="connsiteY2" fmla="*/ 121347 h 120361"/>
                <a:gd name="connsiteX3" fmla="*/ 128850 w 120354"/>
                <a:gd name="connsiteY3" fmla="*/ 61166 h 120361"/>
                <a:gd name="connsiteX4" fmla="*/ 68673 w 120354"/>
                <a:gd name="connsiteY4" fmla="*/ 98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3" y="986"/>
                  </a:moveTo>
                  <a:cubicBezTo>
                    <a:pt x="35435" y="986"/>
                    <a:pt x="8496" y="27927"/>
                    <a:pt x="8496" y="61166"/>
                  </a:cubicBezTo>
                  <a:cubicBezTo>
                    <a:pt x="8496" y="94406"/>
                    <a:pt x="35435" y="121347"/>
                    <a:pt x="68673" y="121347"/>
                  </a:cubicBezTo>
                  <a:cubicBezTo>
                    <a:pt x="101911" y="121347"/>
                    <a:pt x="128850" y="94396"/>
                    <a:pt x="128850" y="61166"/>
                  </a:cubicBezTo>
                  <a:cubicBezTo>
                    <a:pt x="128850" y="27927"/>
                    <a:pt x="101911" y="986"/>
                    <a:pt x="68673" y="98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8" name="Freeform 877">
              <a:extLst>
                <a:ext uri="{FF2B5EF4-FFF2-40B4-BE49-F238E27FC236}">
                  <a16:creationId xmlns:a16="http://schemas.microsoft.com/office/drawing/2014/main" id="{95C52C68-C141-74BF-1FF8-CE2BAB683395}"/>
                </a:ext>
              </a:extLst>
            </p:cNvPr>
            <p:cNvSpPr/>
            <p:nvPr/>
          </p:nvSpPr>
          <p:spPr>
            <a:xfrm rot="-8100023" flipV="1">
              <a:off x="27200745" y="3316038"/>
              <a:ext cx="120354" cy="120361"/>
            </a:xfrm>
            <a:custGeom>
              <a:avLst/>
              <a:gdLst>
                <a:gd name="connsiteX0" fmla="*/ 68738 w 120354"/>
                <a:gd name="connsiteY0" fmla="*/ 650 h 120361"/>
                <a:gd name="connsiteX1" fmla="*/ 8561 w 120354"/>
                <a:gd name="connsiteY1" fmla="*/ 60831 h 120361"/>
                <a:gd name="connsiteX2" fmla="*/ 68738 w 120354"/>
                <a:gd name="connsiteY2" fmla="*/ 121012 h 120361"/>
                <a:gd name="connsiteX3" fmla="*/ 128915 w 120354"/>
                <a:gd name="connsiteY3" fmla="*/ 60831 h 120361"/>
                <a:gd name="connsiteX4" fmla="*/ 68738 w 120354"/>
                <a:gd name="connsiteY4" fmla="*/ 6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8" y="650"/>
                  </a:moveTo>
                  <a:cubicBezTo>
                    <a:pt x="35500" y="650"/>
                    <a:pt x="8561" y="27602"/>
                    <a:pt x="8561" y="60831"/>
                  </a:cubicBezTo>
                  <a:cubicBezTo>
                    <a:pt x="8561" y="94071"/>
                    <a:pt x="35500" y="121012"/>
                    <a:pt x="68738" y="121012"/>
                  </a:cubicBezTo>
                  <a:cubicBezTo>
                    <a:pt x="101965" y="121012"/>
                    <a:pt x="128915" y="94071"/>
                    <a:pt x="128915" y="60831"/>
                  </a:cubicBezTo>
                  <a:cubicBezTo>
                    <a:pt x="128915" y="27591"/>
                    <a:pt x="101965" y="650"/>
                    <a:pt x="68738" y="65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79" name="Freeform 878">
              <a:extLst>
                <a:ext uri="{FF2B5EF4-FFF2-40B4-BE49-F238E27FC236}">
                  <a16:creationId xmlns:a16="http://schemas.microsoft.com/office/drawing/2014/main" id="{F74B7C5D-05A3-627A-95AC-C4FFCA098597}"/>
                </a:ext>
              </a:extLst>
            </p:cNvPr>
            <p:cNvSpPr/>
            <p:nvPr/>
          </p:nvSpPr>
          <p:spPr>
            <a:xfrm rot="-8100000" flipV="1">
              <a:off x="27150475" y="3605664"/>
              <a:ext cx="120354" cy="120361"/>
            </a:xfrm>
            <a:custGeom>
              <a:avLst/>
              <a:gdLst>
                <a:gd name="connsiteX0" fmla="*/ 68726 w 120354"/>
                <a:gd name="connsiteY0" fmla="*/ 773 h 120361"/>
                <a:gd name="connsiteX1" fmla="*/ 8549 w 120354"/>
                <a:gd name="connsiteY1" fmla="*/ 60954 h 120361"/>
                <a:gd name="connsiteX2" fmla="*/ 68726 w 120354"/>
                <a:gd name="connsiteY2" fmla="*/ 121134 h 120361"/>
                <a:gd name="connsiteX3" fmla="*/ 128903 w 120354"/>
                <a:gd name="connsiteY3" fmla="*/ 60954 h 120361"/>
                <a:gd name="connsiteX4" fmla="*/ 68726 w 120354"/>
                <a:gd name="connsiteY4" fmla="*/ 77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6" y="773"/>
                  </a:moveTo>
                  <a:cubicBezTo>
                    <a:pt x="35499" y="773"/>
                    <a:pt x="8549" y="27714"/>
                    <a:pt x="8549" y="60954"/>
                  </a:cubicBezTo>
                  <a:cubicBezTo>
                    <a:pt x="8549" y="94193"/>
                    <a:pt x="35499" y="121134"/>
                    <a:pt x="68726" y="121134"/>
                  </a:cubicBezTo>
                  <a:cubicBezTo>
                    <a:pt x="101964" y="121134"/>
                    <a:pt x="128903" y="94193"/>
                    <a:pt x="128903" y="60954"/>
                  </a:cubicBezTo>
                  <a:cubicBezTo>
                    <a:pt x="128903" y="27714"/>
                    <a:pt x="101964" y="773"/>
                    <a:pt x="68726" y="77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0" name="Freeform 879">
              <a:extLst>
                <a:ext uri="{FF2B5EF4-FFF2-40B4-BE49-F238E27FC236}">
                  <a16:creationId xmlns:a16="http://schemas.microsoft.com/office/drawing/2014/main" id="{1B5338FD-5954-1B8F-D949-67AC2F542893}"/>
                </a:ext>
              </a:extLst>
            </p:cNvPr>
            <p:cNvSpPr/>
            <p:nvPr/>
          </p:nvSpPr>
          <p:spPr>
            <a:xfrm rot="-8100000" flipV="1">
              <a:off x="26987545" y="3794955"/>
              <a:ext cx="120354" cy="120361"/>
            </a:xfrm>
            <a:custGeom>
              <a:avLst/>
              <a:gdLst>
                <a:gd name="connsiteX0" fmla="*/ 68688 w 120354"/>
                <a:gd name="connsiteY0" fmla="*/ 853 h 120361"/>
                <a:gd name="connsiteX1" fmla="*/ 8511 w 120354"/>
                <a:gd name="connsiteY1" fmla="*/ 61034 h 120361"/>
                <a:gd name="connsiteX2" fmla="*/ 68688 w 120354"/>
                <a:gd name="connsiteY2" fmla="*/ 121215 h 120361"/>
                <a:gd name="connsiteX3" fmla="*/ 128865 w 120354"/>
                <a:gd name="connsiteY3" fmla="*/ 61034 h 120361"/>
                <a:gd name="connsiteX4" fmla="*/ 68688 w 120354"/>
                <a:gd name="connsiteY4" fmla="*/ 8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8" y="853"/>
                  </a:moveTo>
                  <a:cubicBezTo>
                    <a:pt x="35450" y="853"/>
                    <a:pt x="8511" y="27794"/>
                    <a:pt x="8511" y="61034"/>
                  </a:cubicBezTo>
                  <a:cubicBezTo>
                    <a:pt x="8511" y="94274"/>
                    <a:pt x="35450" y="121215"/>
                    <a:pt x="68688" y="121215"/>
                  </a:cubicBezTo>
                  <a:cubicBezTo>
                    <a:pt x="101926" y="121215"/>
                    <a:pt x="128865" y="94274"/>
                    <a:pt x="128865" y="61034"/>
                  </a:cubicBezTo>
                  <a:cubicBezTo>
                    <a:pt x="128865" y="27794"/>
                    <a:pt x="101926" y="853"/>
                    <a:pt x="68688" y="85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1" name="Freeform 880">
              <a:extLst>
                <a:ext uri="{FF2B5EF4-FFF2-40B4-BE49-F238E27FC236}">
                  <a16:creationId xmlns:a16="http://schemas.microsoft.com/office/drawing/2014/main" id="{CE63C701-2CE3-43FE-7C79-313251D95327}"/>
                </a:ext>
              </a:extLst>
            </p:cNvPr>
            <p:cNvSpPr/>
            <p:nvPr/>
          </p:nvSpPr>
          <p:spPr>
            <a:xfrm rot="-8100023" flipV="1">
              <a:off x="27184387" y="3580591"/>
              <a:ext cx="120354" cy="120351"/>
            </a:xfrm>
            <a:custGeom>
              <a:avLst/>
              <a:gdLst>
                <a:gd name="connsiteX0" fmla="*/ 68734 w 120354"/>
                <a:gd name="connsiteY0" fmla="*/ 762 h 120351"/>
                <a:gd name="connsiteX1" fmla="*/ 8557 w 120354"/>
                <a:gd name="connsiteY1" fmla="*/ 60943 h 120351"/>
                <a:gd name="connsiteX2" fmla="*/ 68734 w 120354"/>
                <a:gd name="connsiteY2" fmla="*/ 121114 h 120351"/>
                <a:gd name="connsiteX3" fmla="*/ 128911 w 120354"/>
                <a:gd name="connsiteY3" fmla="*/ 60933 h 120351"/>
                <a:gd name="connsiteX4" fmla="*/ 68734 w 120354"/>
                <a:gd name="connsiteY4" fmla="*/ 762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734" y="762"/>
                  </a:moveTo>
                  <a:cubicBezTo>
                    <a:pt x="35497" y="762"/>
                    <a:pt x="8557" y="27703"/>
                    <a:pt x="8557" y="60943"/>
                  </a:cubicBezTo>
                  <a:cubicBezTo>
                    <a:pt x="8557" y="94172"/>
                    <a:pt x="35497" y="121124"/>
                    <a:pt x="68734" y="121114"/>
                  </a:cubicBezTo>
                  <a:cubicBezTo>
                    <a:pt x="101971" y="121114"/>
                    <a:pt x="128911" y="94172"/>
                    <a:pt x="128911" y="60933"/>
                  </a:cubicBezTo>
                  <a:cubicBezTo>
                    <a:pt x="128911" y="27703"/>
                    <a:pt x="101971" y="751"/>
                    <a:pt x="68734" y="762"/>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2" name="Freeform 881">
              <a:extLst>
                <a:ext uri="{FF2B5EF4-FFF2-40B4-BE49-F238E27FC236}">
                  <a16:creationId xmlns:a16="http://schemas.microsoft.com/office/drawing/2014/main" id="{627BFD61-8980-B098-C8E4-8F45DFD016B7}"/>
                </a:ext>
              </a:extLst>
            </p:cNvPr>
            <p:cNvSpPr/>
            <p:nvPr/>
          </p:nvSpPr>
          <p:spPr>
            <a:xfrm rot="-8100000" flipV="1">
              <a:off x="27134167" y="3346124"/>
              <a:ext cx="120354" cy="120361"/>
            </a:xfrm>
            <a:custGeom>
              <a:avLst/>
              <a:gdLst>
                <a:gd name="connsiteX0" fmla="*/ 68722 w 120354"/>
                <a:gd name="connsiteY0" fmla="*/ 663 h 120361"/>
                <a:gd name="connsiteX1" fmla="*/ 8545 w 120354"/>
                <a:gd name="connsiteY1" fmla="*/ 60843 h 120361"/>
                <a:gd name="connsiteX2" fmla="*/ 68722 w 120354"/>
                <a:gd name="connsiteY2" fmla="*/ 121024 h 120361"/>
                <a:gd name="connsiteX3" fmla="*/ 128899 w 120354"/>
                <a:gd name="connsiteY3" fmla="*/ 60843 h 120361"/>
                <a:gd name="connsiteX4" fmla="*/ 68722 w 120354"/>
                <a:gd name="connsiteY4" fmla="*/ 66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2" y="663"/>
                  </a:moveTo>
                  <a:cubicBezTo>
                    <a:pt x="35485" y="663"/>
                    <a:pt x="8545" y="27614"/>
                    <a:pt x="8545" y="60843"/>
                  </a:cubicBezTo>
                  <a:cubicBezTo>
                    <a:pt x="8545" y="94083"/>
                    <a:pt x="35485" y="121024"/>
                    <a:pt x="68722" y="121024"/>
                  </a:cubicBezTo>
                  <a:cubicBezTo>
                    <a:pt x="101950" y="121024"/>
                    <a:pt x="128899" y="94083"/>
                    <a:pt x="128899" y="60843"/>
                  </a:cubicBezTo>
                  <a:cubicBezTo>
                    <a:pt x="128899" y="27614"/>
                    <a:pt x="101950" y="663"/>
                    <a:pt x="68722" y="66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3" name="Freeform 882">
              <a:extLst>
                <a:ext uri="{FF2B5EF4-FFF2-40B4-BE49-F238E27FC236}">
                  <a16:creationId xmlns:a16="http://schemas.microsoft.com/office/drawing/2014/main" id="{76054C65-E7F0-D583-814B-2876F49606C6}"/>
                </a:ext>
              </a:extLst>
            </p:cNvPr>
            <p:cNvSpPr/>
            <p:nvPr/>
          </p:nvSpPr>
          <p:spPr>
            <a:xfrm rot="-8100023" flipV="1">
              <a:off x="27249433" y="4078336"/>
              <a:ext cx="120354" cy="120361"/>
            </a:xfrm>
            <a:custGeom>
              <a:avLst/>
              <a:gdLst>
                <a:gd name="connsiteX0" fmla="*/ 68749 w 120354"/>
                <a:gd name="connsiteY0" fmla="*/ 973 h 120361"/>
                <a:gd name="connsiteX1" fmla="*/ 8572 w 120354"/>
                <a:gd name="connsiteY1" fmla="*/ 61154 h 120361"/>
                <a:gd name="connsiteX2" fmla="*/ 68749 w 120354"/>
                <a:gd name="connsiteY2" fmla="*/ 121335 h 120361"/>
                <a:gd name="connsiteX3" fmla="*/ 128926 w 120354"/>
                <a:gd name="connsiteY3" fmla="*/ 61154 h 120361"/>
                <a:gd name="connsiteX4" fmla="*/ 68749 w 120354"/>
                <a:gd name="connsiteY4" fmla="*/ 97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49" y="973"/>
                  </a:moveTo>
                  <a:cubicBezTo>
                    <a:pt x="35522" y="973"/>
                    <a:pt x="8572" y="27914"/>
                    <a:pt x="8572" y="61154"/>
                  </a:cubicBezTo>
                  <a:cubicBezTo>
                    <a:pt x="8572" y="94394"/>
                    <a:pt x="35522" y="121335"/>
                    <a:pt x="68749" y="121335"/>
                  </a:cubicBezTo>
                  <a:cubicBezTo>
                    <a:pt x="101987" y="121335"/>
                    <a:pt x="128926" y="94383"/>
                    <a:pt x="128926" y="61154"/>
                  </a:cubicBezTo>
                  <a:cubicBezTo>
                    <a:pt x="128926" y="27914"/>
                    <a:pt x="101987" y="973"/>
                    <a:pt x="68749" y="97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4" name="Freeform 883">
              <a:extLst>
                <a:ext uri="{FF2B5EF4-FFF2-40B4-BE49-F238E27FC236}">
                  <a16:creationId xmlns:a16="http://schemas.microsoft.com/office/drawing/2014/main" id="{8F5C342B-FF45-617D-24E3-25C895BA4A74}"/>
                </a:ext>
              </a:extLst>
            </p:cNvPr>
            <p:cNvSpPr/>
            <p:nvPr/>
          </p:nvSpPr>
          <p:spPr>
            <a:xfrm rot="-8100000" flipV="1">
              <a:off x="26971145" y="3683371"/>
              <a:ext cx="120354" cy="120361"/>
            </a:xfrm>
            <a:custGeom>
              <a:avLst/>
              <a:gdLst>
                <a:gd name="connsiteX0" fmla="*/ 68685 w 120354"/>
                <a:gd name="connsiteY0" fmla="*/ 806 h 120361"/>
                <a:gd name="connsiteX1" fmla="*/ 8507 w 120354"/>
                <a:gd name="connsiteY1" fmla="*/ 60987 h 120361"/>
                <a:gd name="connsiteX2" fmla="*/ 68685 w 120354"/>
                <a:gd name="connsiteY2" fmla="*/ 121167 h 120361"/>
                <a:gd name="connsiteX3" fmla="*/ 128862 w 120354"/>
                <a:gd name="connsiteY3" fmla="*/ 60987 h 120361"/>
                <a:gd name="connsiteX4" fmla="*/ 68685 w 120354"/>
                <a:gd name="connsiteY4" fmla="*/ 80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5" y="806"/>
                  </a:moveTo>
                  <a:cubicBezTo>
                    <a:pt x="35457" y="806"/>
                    <a:pt x="8507" y="27747"/>
                    <a:pt x="8507" y="60987"/>
                  </a:cubicBezTo>
                  <a:cubicBezTo>
                    <a:pt x="8507" y="94226"/>
                    <a:pt x="35457" y="121167"/>
                    <a:pt x="68685" y="121167"/>
                  </a:cubicBezTo>
                  <a:cubicBezTo>
                    <a:pt x="101922" y="121167"/>
                    <a:pt x="128862" y="94226"/>
                    <a:pt x="128862" y="60987"/>
                  </a:cubicBezTo>
                  <a:cubicBezTo>
                    <a:pt x="128862" y="27747"/>
                    <a:pt x="101922" y="806"/>
                    <a:pt x="68685" y="80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5" name="Freeform 884">
              <a:extLst>
                <a:ext uri="{FF2B5EF4-FFF2-40B4-BE49-F238E27FC236}">
                  <a16:creationId xmlns:a16="http://schemas.microsoft.com/office/drawing/2014/main" id="{D5519B3F-0FCF-2796-3511-353B93074423}"/>
                </a:ext>
              </a:extLst>
            </p:cNvPr>
            <p:cNvSpPr/>
            <p:nvPr/>
          </p:nvSpPr>
          <p:spPr>
            <a:xfrm rot="-8099977" flipV="1">
              <a:off x="27036375" y="2963708"/>
              <a:ext cx="120354" cy="120361"/>
            </a:xfrm>
            <a:custGeom>
              <a:avLst/>
              <a:gdLst>
                <a:gd name="connsiteX0" fmla="*/ 68700 w 120354"/>
                <a:gd name="connsiteY0" fmla="*/ 501 h 120361"/>
                <a:gd name="connsiteX1" fmla="*/ 8522 w 120354"/>
                <a:gd name="connsiteY1" fmla="*/ 60682 h 120361"/>
                <a:gd name="connsiteX2" fmla="*/ 68700 w 120354"/>
                <a:gd name="connsiteY2" fmla="*/ 120862 h 120361"/>
                <a:gd name="connsiteX3" fmla="*/ 128877 w 120354"/>
                <a:gd name="connsiteY3" fmla="*/ 60692 h 120361"/>
                <a:gd name="connsiteX4" fmla="*/ 68700 w 120354"/>
                <a:gd name="connsiteY4" fmla="*/ 50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0" y="501"/>
                  </a:moveTo>
                  <a:cubicBezTo>
                    <a:pt x="35462" y="501"/>
                    <a:pt x="8522" y="27453"/>
                    <a:pt x="8522" y="60682"/>
                  </a:cubicBezTo>
                  <a:cubicBezTo>
                    <a:pt x="8522" y="93921"/>
                    <a:pt x="35462" y="120862"/>
                    <a:pt x="68700" y="120862"/>
                  </a:cubicBezTo>
                  <a:cubicBezTo>
                    <a:pt x="101927" y="120862"/>
                    <a:pt x="128877" y="93921"/>
                    <a:pt x="128877" y="60692"/>
                  </a:cubicBezTo>
                  <a:cubicBezTo>
                    <a:pt x="128877" y="27453"/>
                    <a:pt x="101927" y="501"/>
                    <a:pt x="68700" y="50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6" name="Freeform 885">
              <a:extLst>
                <a:ext uri="{FF2B5EF4-FFF2-40B4-BE49-F238E27FC236}">
                  <a16:creationId xmlns:a16="http://schemas.microsoft.com/office/drawing/2014/main" id="{66236BBF-631E-5A9F-DBB7-16EF5D5FDF0B}"/>
                </a:ext>
              </a:extLst>
            </p:cNvPr>
            <p:cNvSpPr/>
            <p:nvPr/>
          </p:nvSpPr>
          <p:spPr>
            <a:xfrm rot="-8100023" flipV="1">
              <a:off x="26872256" y="3364942"/>
              <a:ext cx="120354" cy="120362"/>
            </a:xfrm>
            <a:custGeom>
              <a:avLst/>
              <a:gdLst>
                <a:gd name="connsiteX0" fmla="*/ 68661 w 120354"/>
                <a:gd name="connsiteY0" fmla="*/ 671 h 120362"/>
                <a:gd name="connsiteX1" fmla="*/ 8484 w 120354"/>
                <a:gd name="connsiteY1" fmla="*/ 60852 h 120362"/>
                <a:gd name="connsiteX2" fmla="*/ 68661 w 120354"/>
                <a:gd name="connsiteY2" fmla="*/ 121033 h 120362"/>
                <a:gd name="connsiteX3" fmla="*/ 128839 w 120354"/>
                <a:gd name="connsiteY3" fmla="*/ 60852 h 120362"/>
                <a:gd name="connsiteX4" fmla="*/ 68661 w 120354"/>
                <a:gd name="connsiteY4" fmla="*/ 671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661" y="671"/>
                  </a:moveTo>
                  <a:cubicBezTo>
                    <a:pt x="35434" y="671"/>
                    <a:pt x="8484" y="27612"/>
                    <a:pt x="8484" y="60852"/>
                  </a:cubicBezTo>
                  <a:cubicBezTo>
                    <a:pt x="8484" y="94091"/>
                    <a:pt x="35434" y="121033"/>
                    <a:pt x="68661" y="121033"/>
                  </a:cubicBezTo>
                  <a:cubicBezTo>
                    <a:pt x="101899" y="121033"/>
                    <a:pt x="128839" y="94081"/>
                    <a:pt x="128839" y="60852"/>
                  </a:cubicBezTo>
                  <a:cubicBezTo>
                    <a:pt x="128839" y="27612"/>
                    <a:pt x="101899" y="671"/>
                    <a:pt x="68661" y="67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7" name="Freeform 886">
              <a:extLst>
                <a:ext uri="{FF2B5EF4-FFF2-40B4-BE49-F238E27FC236}">
                  <a16:creationId xmlns:a16="http://schemas.microsoft.com/office/drawing/2014/main" id="{5399D90D-4B36-4F6A-5ED2-E2153F628891}"/>
                </a:ext>
              </a:extLst>
            </p:cNvPr>
            <p:cNvSpPr/>
            <p:nvPr/>
          </p:nvSpPr>
          <p:spPr>
            <a:xfrm rot="-8100000" flipV="1">
              <a:off x="27003701" y="3374949"/>
              <a:ext cx="120354" cy="120361"/>
            </a:xfrm>
            <a:custGeom>
              <a:avLst/>
              <a:gdLst>
                <a:gd name="connsiteX0" fmla="*/ 68692 w 120354"/>
                <a:gd name="connsiteY0" fmla="*/ 675 h 120361"/>
                <a:gd name="connsiteX1" fmla="*/ 8515 w 120354"/>
                <a:gd name="connsiteY1" fmla="*/ 60856 h 120361"/>
                <a:gd name="connsiteX2" fmla="*/ 68692 w 120354"/>
                <a:gd name="connsiteY2" fmla="*/ 121037 h 120361"/>
                <a:gd name="connsiteX3" fmla="*/ 128869 w 120354"/>
                <a:gd name="connsiteY3" fmla="*/ 60856 h 120361"/>
                <a:gd name="connsiteX4" fmla="*/ 68692 w 120354"/>
                <a:gd name="connsiteY4" fmla="*/ 67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2" y="675"/>
                  </a:moveTo>
                  <a:cubicBezTo>
                    <a:pt x="35454" y="675"/>
                    <a:pt x="8515" y="27616"/>
                    <a:pt x="8515" y="60856"/>
                  </a:cubicBezTo>
                  <a:cubicBezTo>
                    <a:pt x="8515" y="94095"/>
                    <a:pt x="35454" y="121037"/>
                    <a:pt x="68692" y="121037"/>
                  </a:cubicBezTo>
                  <a:cubicBezTo>
                    <a:pt x="101930" y="121037"/>
                    <a:pt x="128869" y="94095"/>
                    <a:pt x="128869" y="60856"/>
                  </a:cubicBezTo>
                  <a:cubicBezTo>
                    <a:pt x="128869" y="27616"/>
                    <a:pt x="101930" y="675"/>
                    <a:pt x="68692" y="675"/>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8" name="Freeform 887">
              <a:extLst>
                <a:ext uri="{FF2B5EF4-FFF2-40B4-BE49-F238E27FC236}">
                  <a16:creationId xmlns:a16="http://schemas.microsoft.com/office/drawing/2014/main" id="{0C818DE6-B5F1-CDA4-EA20-EE5B7443DF46}"/>
                </a:ext>
              </a:extLst>
            </p:cNvPr>
            <p:cNvSpPr/>
            <p:nvPr/>
          </p:nvSpPr>
          <p:spPr>
            <a:xfrm rot="-8099977" flipV="1">
              <a:off x="27119065" y="3857648"/>
              <a:ext cx="120354" cy="120362"/>
            </a:xfrm>
            <a:custGeom>
              <a:avLst/>
              <a:gdLst>
                <a:gd name="connsiteX0" fmla="*/ 68719 w 120354"/>
                <a:gd name="connsiteY0" fmla="*/ 879 h 120362"/>
                <a:gd name="connsiteX1" fmla="*/ 8542 w 120354"/>
                <a:gd name="connsiteY1" fmla="*/ 61060 h 120362"/>
                <a:gd name="connsiteX2" fmla="*/ 68719 w 120354"/>
                <a:gd name="connsiteY2" fmla="*/ 121242 h 120362"/>
                <a:gd name="connsiteX3" fmla="*/ 128896 w 120354"/>
                <a:gd name="connsiteY3" fmla="*/ 61060 h 120362"/>
                <a:gd name="connsiteX4" fmla="*/ 68719 w 120354"/>
                <a:gd name="connsiteY4" fmla="*/ 879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719" y="879"/>
                  </a:moveTo>
                  <a:cubicBezTo>
                    <a:pt x="35481" y="879"/>
                    <a:pt x="8542" y="27831"/>
                    <a:pt x="8542" y="61060"/>
                  </a:cubicBezTo>
                  <a:cubicBezTo>
                    <a:pt x="8542" y="94300"/>
                    <a:pt x="35481" y="121242"/>
                    <a:pt x="68719" y="121242"/>
                  </a:cubicBezTo>
                  <a:cubicBezTo>
                    <a:pt x="101946" y="121242"/>
                    <a:pt x="128896" y="94300"/>
                    <a:pt x="128896" y="61060"/>
                  </a:cubicBezTo>
                  <a:cubicBezTo>
                    <a:pt x="128896" y="27831"/>
                    <a:pt x="101946" y="879"/>
                    <a:pt x="68719" y="87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89" name="Freeform 888">
              <a:extLst>
                <a:ext uri="{FF2B5EF4-FFF2-40B4-BE49-F238E27FC236}">
                  <a16:creationId xmlns:a16="http://schemas.microsoft.com/office/drawing/2014/main" id="{FE984267-B1E8-265E-85D3-AEE4770214EE}"/>
                </a:ext>
              </a:extLst>
            </p:cNvPr>
            <p:cNvSpPr/>
            <p:nvPr/>
          </p:nvSpPr>
          <p:spPr>
            <a:xfrm rot="-8099977" flipV="1">
              <a:off x="26806920" y="4376722"/>
              <a:ext cx="120354" cy="120361"/>
            </a:xfrm>
            <a:custGeom>
              <a:avLst/>
              <a:gdLst>
                <a:gd name="connsiteX0" fmla="*/ 68646 w 120354"/>
                <a:gd name="connsiteY0" fmla="*/ 1099 h 120361"/>
                <a:gd name="connsiteX1" fmla="*/ 8469 w 120354"/>
                <a:gd name="connsiteY1" fmla="*/ 61280 h 120361"/>
                <a:gd name="connsiteX2" fmla="*/ 68646 w 120354"/>
                <a:gd name="connsiteY2" fmla="*/ 121461 h 120361"/>
                <a:gd name="connsiteX3" fmla="*/ 128823 w 120354"/>
                <a:gd name="connsiteY3" fmla="*/ 61280 h 120361"/>
                <a:gd name="connsiteX4" fmla="*/ 68646 w 120354"/>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46" y="1099"/>
                  </a:moveTo>
                  <a:cubicBezTo>
                    <a:pt x="35409" y="1099"/>
                    <a:pt x="8469" y="28051"/>
                    <a:pt x="8469" y="61280"/>
                  </a:cubicBezTo>
                  <a:cubicBezTo>
                    <a:pt x="8469" y="94520"/>
                    <a:pt x="35409" y="121461"/>
                    <a:pt x="68646" y="121461"/>
                  </a:cubicBezTo>
                  <a:cubicBezTo>
                    <a:pt x="101884" y="121461"/>
                    <a:pt x="128823" y="94520"/>
                    <a:pt x="128823" y="61280"/>
                  </a:cubicBezTo>
                  <a:cubicBezTo>
                    <a:pt x="128823" y="28051"/>
                    <a:pt x="101884" y="1099"/>
                    <a:pt x="68646" y="109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0" name="Freeform 889">
              <a:extLst>
                <a:ext uri="{FF2B5EF4-FFF2-40B4-BE49-F238E27FC236}">
                  <a16:creationId xmlns:a16="http://schemas.microsoft.com/office/drawing/2014/main" id="{8C7815ED-149B-42B7-0329-C12F864BBC16}"/>
                </a:ext>
              </a:extLst>
            </p:cNvPr>
            <p:cNvSpPr/>
            <p:nvPr/>
          </p:nvSpPr>
          <p:spPr>
            <a:xfrm rot="-8100023" flipV="1">
              <a:off x="26937482" y="3892754"/>
              <a:ext cx="120354" cy="120361"/>
            </a:xfrm>
            <a:custGeom>
              <a:avLst/>
              <a:gdLst>
                <a:gd name="connsiteX0" fmla="*/ 68676 w 120354"/>
                <a:gd name="connsiteY0" fmla="*/ 894 h 120361"/>
                <a:gd name="connsiteX1" fmla="*/ 8499 w 120354"/>
                <a:gd name="connsiteY1" fmla="*/ 61075 h 120361"/>
                <a:gd name="connsiteX2" fmla="*/ 68676 w 120354"/>
                <a:gd name="connsiteY2" fmla="*/ 121256 h 120361"/>
                <a:gd name="connsiteX3" fmla="*/ 128854 w 120354"/>
                <a:gd name="connsiteY3" fmla="*/ 61075 h 120361"/>
                <a:gd name="connsiteX4" fmla="*/ 68676 w 120354"/>
                <a:gd name="connsiteY4" fmla="*/ 8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6" y="894"/>
                  </a:moveTo>
                  <a:cubicBezTo>
                    <a:pt x="35439" y="894"/>
                    <a:pt x="8499" y="27835"/>
                    <a:pt x="8499" y="61075"/>
                  </a:cubicBezTo>
                  <a:cubicBezTo>
                    <a:pt x="8499" y="94315"/>
                    <a:pt x="35439" y="121256"/>
                    <a:pt x="68676" y="121256"/>
                  </a:cubicBezTo>
                  <a:cubicBezTo>
                    <a:pt x="101904" y="121256"/>
                    <a:pt x="128854" y="94315"/>
                    <a:pt x="128854" y="61075"/>
                  </a:cubicBezTo>
                  <a:cubicBezTo>
                    <a:pt x="128854" y="27835"/>
                    <a:pt x="101904" y="894"/>
                    <a:pt x="68676" y="8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1" name="Freeform 890">
              <a:extLst>
                <a:ext uri="{FF2B5EF4-FFF2-40B4-BE49-F238E27FC236}">
                  <a16:creationId xmlns:a16="http://schemas.microsoft.com/office/drawing/2014/main" id="{562704F4-2DB8-0C48-70B8-4EBD6A3C19B9}"/>
                </a:ext>
              </a:extLst>
            </p:cNvPr>
            <p:cNvSpPr/>
            <p:nvPr/>
          </p:nvSpPr>
          <p:spPr>
            <a:xfrm rot="-8100000" flipV="1">
              <a:off x="26937464" y="3337343"/>
              <a:ext cx="120354" cy="120361"/>
            </a:xfrm>
            <a:custGeom>
              <a:avLst/>
              <a:gdLst>
                <a:gd name="connsiteX0" fmla="*/ 68676 w 120354"/>
                <a:gd name="connsiteY0" fmla="*/ 659 h 120361"/>
                <a:gd name="connsiteX1" fmla="*/ 8499 w 120354"/>
                <a:gd name="connsiteY1" fmla="*/ 60840 h 120361"/>
                <a:gd name="connsiteX2" fmla="*/ 68676 w 120354"/>
                <a:gd name="connsiteY2" fmla="*/ 121021 h 120361"/>
                <a:gd name="connsiteX3" fmla="*/ 128854 w 120354"/>
                <a:gd name="connsiteY3" fmla="*/ 60840 h 120361"/>
                <a:gd name="connsiteX4" fmla="*/ 68676 w 120354"/>
                <a:gd name="connsiteY4" fmla="*/ 65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6" y="659"/>
                  </a:moveTo>
                  <a:cubicBezTo>
                    <a:pt x="35439" y="659"/>
                    <a:pt x="8499" y="27600"/>
                    <a:pt x="8499" y="60840"/>
                  </a:cubicBezTo>
                  <a:cubicBezTo>
                    <a:pt x="8499" y="94079"/>
                    <a:pt x="35439" y="121021"/>
                    <a:pt x="68676" y="121021"/>
                  </a:cubicBezTo>
                  <a:cubicBezTo>
                    <a:pt x="101904" y="121021"/>
                    <a:pt x="128854" y="94079"/>
                    <a:pt x="128854" y="60840"/>
                  </a:cubicBezTo>
                  <a:cubicBezTo>
                    <a:pt x="128854" y="27600"/>
                    <a:pt x="101904" y="659"/>
                    <a:pt x="68676" y="65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2" name="Freeform 891">
              <a:extLst>
                <a:ext uri="{FF2B5EF4-FFF2-40B4-BE49-F238E27FC236}">
                  <a16:creationId xmlns:a16="http://schemas.microsoft.com/office/drawing/2014/main" id="{8BF3C57B-B126-F90C-905D-6258683D08EA}"/>
                </a:ext>
              </a:extLst>
            </p:cNvPr>
            <p:cNvSpPr/>
            <p:nvPr/>
          </p:nvSpPr>
          <p:spPr>
            <a:xfrm rot="-8100023" flipV="1">
              <a:off x="26888417" y="3580574"/>
              <a:ext cx="120354" cy="120351"/>
            </a:xfrm>
            <a:custGeom>
              <a:avLst/>
              <a:gdLst>
                <a:gd name="connsiteX0" fmla="*/ 68665 w 120354"/>
                <a:gd name="connsiteY0" fmla="*/ 762 h 120351"/>
                <a:gd name="connsiteX1" fmla="*/ 8488 w 120354"/>
                <a:gd name="connsiteY1" fmla="*/ 60943 h 120351"/>
                <a:gd name="connsiteX2" fmla="*/ 68665 w 120354"/>
                <a:gd name="connsiteY2" fmla="*/ 121114 h 120351"/>
                <a:gd name="connsiteX3" fmla="*/ 128842 w 120354"/>
                <a:gd name="connsiteY3" fmla="*/ 60933 h 120351"/>
                <a:gd name="connsiteX4" fmla="*/ 68665 w 120354"/>
                <a:gd name="connsiteY4" fmla="*/ 762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665" y="762"/>
                  </a:moveTo>
                  <a:cubicBezTo>
                    <a:pt x="35438" y="762"/>
                    <a:pt x="8488" y="27703"/>
                    <a:pt x="8488" y="60943"/>
                  </a:cubicBezTo>
                  <a:cubicBezTo>
                    <a:pt x="8488" y="94172"/>
                    <a:pt x="35438" y="121124"/>
                    <a:pt x="68665" y="121114"/>
                  </a:cubicBezTo>
                  <a:cubicBezTo>
                    <a:pt x="101903" y="121114"/>
                    <a:pt x="128842" y="94172"/>
                    <a:pt x="128842" y="60933"/>
                  </a:cubicBezTo>
                  <a:cubicBezTo>
                    <a:pt x="128842" y="27703"/>
                    <a:pt x="101903" y="751"/>
                    <a:pt x="68665" y="762"/>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3" name="Freeform 892">
              <a:extLst>
                <a:ext uri="{FF2B5EF4-FFF2-40B4-BE49-F238E27FC236}">
                  <a16:creationId xmlns:a16="http://schemas.microsoft.com/office/drawing/2014/main" id="{313C1A95-6293-6112-7054-72E68D545FC8}"/>
                </a:ext>
              </a:extLst>
            </p:cNvPr>
            <p:cNvSpPr/>
            <p:nvPr/>
          </p:nvSpPr>
          <p:spPr>
            <a:xfrm rot="-8100000" flipV="1">
              <a:off x="26904770" y="3316030"/>
              <a:ext cx="120354" cy="120361"/>
            </a:xfrm>
            <a:custGeom>
              <a:avLst/>
              <a:gdLst>
                <a:gd name="connsiteX0" fmla="*/ 68669 w 120354"/>
                <a:gd name="connsiteY0" fmla="*/ 650 h 120361"/>
                <a:gd name="connsiteX1" fmla="*/ 8492 w 120354"/>
                <a:gd name="connsiteY1" fmla="*/ 60831 h 120361"/>
                <a:gd name="connsiteX2" fmla="*/ 68669 w 120354"/>
                <a:gd name="connsiteY2" fmla="*/ 121012 h 120361"/>
                <a:gd name="connsiteX3" fmla="*/ 128846 w 120354"/>
                <a:gd name="connsiteY3" fmla="*/ 60831 h 120361"/>
                <a:gd name="connsiteX4" fmla="*/ 68669 w 120354"/>
                <a:gd name="connsiteY4" fmla="*/ 6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9" y="650"/>
                  </a:moveTo>
                  <a:cubicBezTo>
                    <a:pt x="35431" y="650"/>
                    <a:pt x="8492" y="27602"/>
                    <a:pt x="8492" y="60831"/>
                  </a:cubicBezTo>
                  <a:cubicBezTo>
                    <a:pt x="8492" y="94071"/>
                    <a:pt x="35431" y="121012"/>
                    <a:pt x="68669" y="121012"/>
                  </a:cubicBezTo>
                  <a:cubicBezTo>
                    <a:pt x="101906" y="121012"/>
                    <a:pt x="128846" y="94071"/>
                    <a:pt x="128846" y="60831"/>
                  </a:cubicBezTo>
                  <a:cubicBezTo>
                    <a:pt x="128846" y="27602"/>
                    <a:pt x="101906" y="650"/>
                    <a:pt x="68669" y="65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4" name="Freeform 893">
              <a:extLst>
                <a:ext uri="{FF2B5EF4-FFF2-40B4-BE49-F238E27FC236}">
                  <a16:creationId xmlns:a16="http://schemas.microsoft.com/office/drawing/2014/main" id="{45CFAF4C-9AEA-DB2F-7902-A99903FABA98}"/>
                </a:ext>
              </a:extLst>
            </p:cNvPr>
            <p:cNvSpPr/>
            <p:nvPr/>
          </p:nvSpPr>
          <p:spPr>
            <a:xfrm rot="-8100000" flipV="1">
              <a:off x="27168071" y="3892760"/>
              <a:ext cx="120354" cy="120361"/>
            </a:xfrm>
            <a:custGeom>
              <a:avLst/>
              <a:gdLst>
                <a:gd name="connsiteX0" fmla="*/ 68730 w 120354"/>
                <a:gd name="connsiteY0" fmla="*/ 894 h 120361"/>
                <a:gd name="connsiteX1" fmla="*/ 8553 w 120354"/>
                <a:gd name="connsiteY1" fmla="*/ 61075 h 120361"/>
                <a:gd name="connsiteX2" fmla="*/ 68730 w 120354"/>
                <a:gd name="connsiteY2" fmla="*/ 121256 h 120361"/>
                <a:gd name="connsiteX3" fmla="*/ 128908 w 120354"/>
                <a:gd name="connsiteY3" fmla="*/ 61075 h 120361"/>
                <a:gd name="connsiteX4" fmla="*/ 68730 w 120354"/>
                <a:gd name="connsiteY4" fmla="*/ 8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0" y="894"/>
                  </a:moveTo>
                  <a:cubicBezTo>
                    <a:pt x="35493" y="894"/>
                    <a:pt x="8553" y="27835"/>
                    <a:pt x="8553" y="61075"/>
                  </a:cubicBezTo>
                  <a:cubicBezTo>
                    <a:pt x="8553" y="94315"/>
                    <a:pt x="35493" y="121256"/>
                    <a:pt x="68730" y="121256"/>
                  </a:cubicBezTo>
                  <a:cubicBezTo>
                    <a:pt x="101968" y="121256"/>
                    <a:pt x="128908" y="94315"/>
                    <a:pt x="128908" y="61075"/>
                  </a:cubicBezTo>
                  <a:cubicBezTo>
                    <a:pt x="128908" y="27835"/>
                    <a:pt x="101968" y="894"/>
                    <a:pt x="68730" y="8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5" name="Freeform 894">
              <a:extLst>
                <a:ext uri="{FF2B5EF4-FFF2-40B4-BE49-F238E27FC236}">
                  <a16:creationId xmlns:a16="http://schemas.microsoft.com/office/drawing/2014/main" id="{3C73A218-8A96-7550-C619-7CF19B3F5CD3}"/>
                </a:ext>
              </a:extLst>
            </p:cNvPr>
            <p:cNvSpPr/>
            <p:nvPr/>
          </p:nvSpPr>
          <p:spPr>
            <a:xfrm rot="-8100000" flipV="1">
              <a:off x="26986165" y="3589345"/>
              <a:ext cx="120354" cy="120361"/>
            </a:xfrm>
            <a:custGeom>
              <a:avLst/>
              <a:gdLst>
                <a:gd name="connsiteX0" fmla="*/ 68688 w 120354"/>
                <a:gd name="connsiteY0" fmla="*/ 766 h 120361"/>
                <a:gd name="connsiteX1" fmla="*/ 8511 w 120354"/>
                <a:gd name="connsiteY1" fmla="*/ 60946 h 120361"/>
                <a:gd name="connsiteX2" fmla="*/ 68688 w 120354"/>
                <a:gd name="connsiteY2" fmla="*/ 121128 h 120361"/>
                <a:gd name="connsiteX3" fmla="*/ 128865 w 120354"/>
                <a:gd name="connsiteY3" fmla="*/ 60946 h 120361"/>
                <a:gd name="connsiteX4" fmla="*/ 68688 w 120354"/>
                <a:gd name="connsiteY4" fmla="*/ 7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8" y="766"/>
                  </a:moveTo>
                  <a:cubicBezTo>
                    <a:pt x="35461" y="766"/>
                    <a:pt x="8511" y="27707"/>
                    <a:pt x="8511" y="60946"/>
                  </a:cubicBezTo>
                  <a:cubicBezTo>
                    <a:pt x="8511" y="94176"/>
                    <a:pt x="35461" y="121128"/>
                    <a:pt x="68688" y="121128"/>
                  </a:cubicBezTo>
                  <a:cubicBezTo>
                    <a:pt x="101925" y="121128"/>
                    <a:pt x="128865" y="94176"/>
                    <a:pt x="128865" y="60946"/>
                  </a:cubicBezTo>
                  <a:cubicBezTo>
                    <a:pt x="128865" y="27707"/>
                    <a:pt x="101925" y="766"/>
                    <a:pt x="68688" y="7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6" name="Freeform 895">
              <a:extLst>
                <a:ext uri="{FF2B5EF4-FFF2-40B4-BE49-F238E27FC236}">
                  <a16:creationId xmlns:a16="http://schemas.microsoft.com/office/drawing/2014/main" id="{A5A9F4F4-6DB4-C974-68FD-E3486CE4D619}"/>
                </a:ext>
              </a:extLst>
            </p:cNvPr>
            <p:cNvSpPr/>
            <p:nvPr/>
          </p:nvSpPr>
          <p:spPr>
            <a:xfrm rot="-8100000" flipV="1">
              <a:off x="27020078" y="3564272"/>
              <a:ext cx="120354" cy="120361"/>
            </a:xfrm>
            <a:custGeom>
              <a:avLst/>
              <a:gdLst>
                <a:gd name="connsiteX0" fmla="*/ 68696 w 120354"/>
                <a:gd name="connsiteY0" fmla="*/ 755 h 120361"/>
                <a:gd name="connsiteX1" fmla="*/ 8519 w 120354"/>
                <a:gd name="connsiteY1" fmla="*/ 60936 h 120361"/>
                <a:gd name="connsiteX2" fmla="*/ 68696 w 120354"/>
                <a:gd name="connsiteY2" fmla="*/ 121117 h 120361"/>
                <a:gd name="connsiteX3" fmla="*/ 128873 w 120354"/>
                <a:gd name="connsiteY3" fmla="*/ 60936 h 120361"/>
                <a:gd name="connsiteX4" fmla="*/ 68696 w 120354"/>
                <a:gd name="connsiteY4" fmla="*/ 75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6" y="755"/>
                  </a:moveTo>
                  <a:cubicBezTo>
                    <a:pt x="35458" y="755"/>
                    <a:pt x="8519" y="27707"/>
                    <a:pt x="8519" y="60936"/>
                  </a:cubicBezTo>
                  <a:cubicBezTo>
                    <a:pt x="8519" y="94176"/>
                    <a:pt x="35458" y="121117"/>
                    <a:pt x="68696" y="121117"/>
                  </a:cubicBezTo>
                  <a:cubicBezTo>
                    <a:pt x="101923" y="121117"/>
                    <a:pt x="128873" y="94176"/>
                    <a:pt x="128873" y="60936"/>
                  </a:cubicBezTo>
                  <a:cubicBezTo>
                    <a:pt x="128873" y="27707"/>
                    <a:pt x="101923" y="755"/>
                    <a:pt x="68696" y="755"/>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7" name="Freeform 896">
              <a:extLst>
                <a:ext uri="{FF2B5EF4-FFF2-40B4-BE49-F238E27FC236}">
                  <a16:creationId xmlns:a16="http://schemas.microsoft.com/office/drawing/2014/main" id="{B1046149-13C0-46D2-AF1E-26421F061F90}"/>
                </a:ext>
              </a:extLst>
            </p:cNvPr>
            <p:cNvSpPr/>
            <p:nvPr/>
          </p:nvSpPr>
          <p:spPr>
            <a:xfrm rot="-8100023" flipV="1">
              <a:off x="27069026" y="3466486"/>
              <a:ext cx="120354" cy="120362"/>
            </a:xfrm>
            <a:custGeom>
              <a:avLst/>
              <a:gdLst>
                <a:gd name="connsiteX0" fmla="*/ 68707 w 120354"/>
                <a:gd name="connsiteY0" fmla="*/ 714 h 120362"/>
                <a:gd name="connsiteX1" fmla="*/ 8530 w 120354"/>
                <a:gd name="connsiteY1" fmla="*/ 60895 h 120362"/>
                <a:gd name="connsiteX2" fmla="*/ 68707 w 120354"/>
                <a:gd name="connsiteY2" fmla="*/ 121076 h 120362"/>
                <a:gd name="connsiteX3" fmla="*/ 128884 w 120354"/>
                <a:gd name="connsiteY3" fmla="*/ 60895 h 120362"/>
                <a:gd name="connsiteX4" fmla="*/ 68707 w 120354"/>
                <a:gd name="connsiteY4" fmla="*/ 714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707" y="714"/>
                  </a:moveTo>
                  <a:cubicBezTo>
                    <a:pt x="35469" y="714"/>
                    <a:pt x="8530" y="27666"/>
                    <a:pt x="8530" y="60895"/>
                  </a:cubicBezTo>
                  <a:cubicBezTo>
                    <a:pt x="8530" y="94134"/>
                    <a:pt x="35480" y="121076"/>
                    <a:pt x="68707" y="121076"/>
                  </a:cubicBezTo>
                  <a:cubicBezTo>
                    <a:pt x="101945" y="121076"/>
                    <a:pt x="128884" y="94134"/>
                    <a:pt x="128884" y="60895"/>
                  </a:cubicBezTo>
                  <a:cubicBezTo>
                    <a:pt x="128884" y="27666"/>
                    <a:pt x="101945" y="714"/>
                    <a:pt x="68707" y="71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8" name="Freeform 897">
              <a:extLst>
                <a:ext uri="{FF2B5EF4-FFF2-40B4-BE49-F238E27FC236}">
                  <a16:creationId xmlns:a16="http://schemas.microsoft.com/office/drawing/2014/main" id="{D751CEA0-F4EF-A12F-64E5-E90A62745343}"/>
                </a:ext>
              </a:extLst>
            </p:cNvPr>
            <p:cNvSpPr/>
            <p:nvPr/>
          </p:nvSpPr>
          <p:spPr>
            <a:xfrm rot="-8100000" flipV="1">
              <a:off x="27052780" y="3115428"/>
              <a:ext cx="120354" cy="120361"/>
            </a:xfrm>
            <a:custGeom>
              <a:avLst/>
              <a:gdLst>
                <a:gd name="connsiteX0" fmla="*/ 68704 w 120354"/>
                <a:gd name="connsiteY0" fmla="*/ 565 h 120361"/>
                <a:gd name="connsiteX1" fmla="*/ 8526 w 120354"/>
                <a:gd name="connsiteY1" fmla="*/ 60746 h 120361"/>
                <a:gd name="connsiteX2" fmla="*/ 68704 w 120354"/>
                <a:gd name="connsiteY2" fmla="*/ 120927 h 120361"/>
                <a:gd name="connsiteX3" fmla="*/ 128881 w 120354"/>
                <a:gd name="connsiteY3" fmla="*/ 60746 h 120361"/>
                <a:gd name="connsiteX4" fmla="*/ 68704 w 120354"/>
                <a:gd name="connsiteY4" fmla="*/ 56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4" y="565"/>
                  </a:moveTo>
                  <a:cubicBezTo>
                    <a:pt x="35476" y="565"/>
                    <a:pt x="8526" y="27506"/>
                    <a:pt x="8526" y="60746"/>
                  </a:cubicBezTo>
                  <a:cubicBezTo>
                    <a:pt x="8526" y="93975"/>
                    <a:pt x="35476" y="120927"/>
                    <a:pt x="68704" y="120927"/>
                  </a:cubicBezTo>
                  <a:cubicBezTo>
                    <a:pt x="101941" y="120927"/>
                    <a:pt x="128881" y="93975"/>
                    <a:pt x="128881" y="60746"/>
                  </a:cubicBezTo>
                  <a:cubicBezTo>
                    <a:pt x="128881" y="27506"/>
                    <a:pt x="101941" y="565"/>
                    <a:pt x="68704" y="565"/>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899" name="Freeform 898">
              <a:extLst>
                <a:ext uri="{FF2B5EF4-FFF2-40B4-BE49-F238E27FC236}">
                  <a16:creationId xmlns:a16="http://schemas.microsoft.com/office/drawing/2014/main" id="{D8C1576A-79FD-A220-1891-E03E6CE902ED}"/>
                </a:ext>
              </a:extLst>
            </p:cNvPr>
            <p:cNvSpPr/>
            <p:nvPr/>
          </p:nvSpPr>
          <p:spPr>
            <a:xfrm rot="-8099977" flipV="1">
              <a:off x="27267036" y="4448165"/>
              <a:ext cx="120354" cy="120361"/>
            </a:xfrm>
            <a:custGeom>
              <a:avLst/>
              <a:gdLst>
                <a:gd name="connsiteX0" fmla="*/ 68753 w 120354"/>
                <a:gd name="connsiteY0" fmla="*/ 1130 h 120361"/>
                <a:gd name="connsiteX1" fmla="*/ 8576 w 120354"/>
                <a:gd name="connsiteY1" fmla="*/ 61310 h 120361"/>
                <a:gd name="connsiteX2" fmla="*/ 68753 w 120354"/>
                <a:gd name="connsiteY2" fmla="*/ 121491 h 120361"/>
                <a:gd name="connsiteX3" fmla="*/ 128930 w 120354"/>
                <a:gd name="connsiteY3" fmla="*/ 61310 h 120361"/>
                <a:gd name="connsiteX4" fmla="*/ 68753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53" y="1130"/>
                  </a:moveTo>
                  <a:cubicBezTo>
                    <a:pt x="35516" y="1130"/>
                    <a:pt x="8576" y="28071"/>
                    <a:pt x="8576" y="61310"/>
                  </a:cubicBezTo>
                  <a:cubicBezTo>
                    <a:pt x="8576" y="94550"/>
                    <a:pt x="35516" y="121491"/>
                    <a:pt x="68753" y="121491"/>
                  </a:cubicBezTo>
                  <a:cubicBezTo>
                    <a:pt x="101991" y="121491"/>
                    <a:pt x="128930" y="94550"/>
                    <a:pt x="128930" y="61310"/>
                  </a:cubicBezTo>
                  <a:cubicBezTo>
                    <a:pt x="128930" y="28071"/>
                    <a:pt x="101991" y="1130"/>
                    <a:pt x="68753"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0" name="Freeform 899">
              <a:extLst>
                <a:ext uri="{FF2B5EF4-FFF2-40B4-BE49-F238E27FC236}">
                  <a16:creationId xmlns:a16="http://schemas.microsoft.com/office/drawing/2014/main" id="{287AA08B-C39B-F00D-1069-5F1896EB792B}"/>
                </a:ext>
              </a:extLst>
            </p:cNvPr>
            <p:cNvSpPr/>
            <p:nvPr/>
          </p:nvSpPr>
          <p:spPr>
            <a:xfrm rot="-8100000" flipV="1">
              <a:off x="26724175" y="4108403"/>
              <a:ext cx="120354" cy="120361"/>
            </a:xfrm>
            <a:custGeom>
              <a:avLst/>
              <a:gdLst>
                <a:gd name="connsiteX0" fmla="*/ 68627 w 120354"/>
                <a:gd name="connsiteY0" fmla="*/ 986 h 120361"/>
                <a:gd name="connsiteX1" fmla="*/ 8450 w 120354"/>
                <a:gd name="connsiteY1" fmla="*/ 61166 h 120361"/>
                <a:gd name="connsiteX2" fmla="*/ 68627 w 120354"/>
                <a:gd name="connsiteY2" fmla="*/ 121347 h 120361"/>
                <a:gd name="connsiteX3" fmla="*/ 128804 w 120354"/>
                <a:gd name="connsiteY3" fmla="*/ 61166 h 120361"/>
                <a:gd name="connsiteX4" fmla="*/ 68627 w 120354"/>
                <a:gd name="connsiteY4" fmla="*/ 98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27" y="986"/>
                  </a:moveTo>
                  <a:cubicBezTo>
                    <a:pt x="35389" y="986"/>
                    <a:pt x="8450" y="27927"/>
                    <a:pt x="8450" y="61166"/>
                  </a:cubicBezTo>
                  <a:cubicBezTo>
                    <a:pt x="8450" y="94396"/>
                    <a:pt x="35389" y="121347"/>
                    <a:pt x="68627" y="121347"/>
                  </a:cubicBezTo>
                  <a:cubicBezTo>
                    <a:pt x="101865" y="121347"/>
                    <a:pt x="128804" y="94396"/>
                    <a:pt x="128804" y="61166"/>
                  </a:cubicBezTo>
                  <a:cubicBezTo>
                    <a:pt x="128804" y="27927"/>
                    <a:pt x="101865" y="986"/>
                    <a:pt x="68627" y="98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1" name="Freeform 900">
              <a:extLst>
                <a:ext uri="{FF2B5EF4-FFF2-40B4-BE49-F238E27FC236}">
                  <a16:creationId xmlns:a16="http://schemas.microsoft.com/office/drawing/2014/main" id="{070CE446-C7AD-9793-9D3B-D59686038E61}"/>
                </a:ext>
              </a:extLst>
            </p:cNvPr>
            <p:cNvSpPr/>
            <p:nvPr/>
          </p:nvSpPr>
          <p:spPr>
            <a:xfrm rot="-8099977" flipV="1">
              <a:off x="27267115" y="4645027"/>
              <a:ext cx="120354" cy="120361"/>
            </a:xfrm>
            <a:custGeom>
              <a:avLst/>
              <a:gdLst>
                <a:gd name="connsiteX0" fmla="*/ 68753 w 120354"/>
                <a:gd name="connsiteY0" fmla="*/ 1213 h 120361"/>
                <a:gd name="connsiteX1" fmla="*/ 8576 w 120354"/>
                <a:gd name="connsiteY1" fmla="*/ 61394 h 120361"/>
                <a:gd name="connsiteX2" fmla="*/ 68753 w 120354"/>
                <a:gd name="connsiteY2" fmla="*/ 121575 h 120361"/>
                <a:gd name="connsiteX3" fmla="*/ 128930 w 120354"/>
                <a:gd name="connsiteY3" fmla="*/ 61394 h 120361"/>
                <a:gd name="connsiteX4" fmla="*/ 68753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53" y="1213"/>
                  </a:moveTo>
                  <a:cubicBezTo>
                    <a:pt x="35516" y="1213"/>
                    <a:pt x="8576" y="28154"/>
                    <a:pt x="8576" y="61394"/>
                  </a:cubicBezTo>
                  <a:cubicBezTo>
                    <a:pt x="8576" y="94633"/>
                    <a:pt x="35516" y="121575"/>
                    <a:pt x="68753" y="121575"/>
                  </a:cubicBezTo>
                  <a:cubicBezTo>
                    <a:pt x="101991" y="121575"/>
                    <a:pt x="128930" y="94633"/>
                    <a:pt x="128930" y="61394"/>
                  </a:cubicBezTo>
                  <a:cubicBezTo>
                    <a:pt x="128930" y="28154"/>
                    <a:pt x="101991" y="1213"/>
                    <a:pt x="68753"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2" name="Freeform 901">
              <a:extLst>
                <a:ext uri="{FF2B5EF4-FFF2-40B4-BE49-F238E27FC236}">
                  <a16:creationId xmlns:a16="http://schemas.microsoft.com/office/drawing/2014/main" id="{132B4EFA-25B8-9467-9E5F-4455B8552C5B}"/>
                </a:ext>
              </a:extLst>
            </p:cNvPr>
            <p:cNvSpPr/>
            <p:nvPr/>
          </p:nvSpPr>
          <p:spPr>
            <a:xfrm rot="-8100000" flipV="1">
              <a:off x="26971313" y="4448186"/>
              <a:ext cx="120354" cy="120361"/>
            </a:xfrm>
            <a:custGeom>
              <a:avLst/>
              <a:gdLst>
                <a:gd name="connsiteX0" fmla="*/ 68685 w 120354"/>
                <a:gd name="connsiteY0" fmla="*/ 1130 h 120361"/>
                <a:gd name="connsiteX1" fmla="*/ 8507 w 120354"/>
                <a:gd name="connsiteY1" fmla="*/ 61310 h 120361"/>
                <a:gd name="connsiteX2" fmla="*/ 68685 w 120354"/>
                <a:gd name="connsiteY2" fmla="*/ 121491 h 120361"/>
                <a:gd name="connsiteX3" fmla="*/ 128862 w 120354"/>
                <a:gd name="connsiteY3" fmla="*/ 61310 h 120361"/>
                <a:gd name="connsiteX4" fmla="*/ 68685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5" y="1130"/>
                  </a:moveTo>
                  <a:cubicBezTo>
                    <a:pt x="35458" y="1130"/>
                    <a:pt x="8507" y="28071"/>
                    <a:pt x="8507" y="61310"/>
                  </a:cubicBezTo>
                  <a:cubicBezTo>
                    <a:pt x="8507" y="94550"/>
                    <a:pt x="35458" y="121491"/>
                    <a:pt x="68685" y="121491"/>
                  </a:cubicBezTo>
                  <a:cubicBezTo>
                    <a:pt x="101922" y="121491"/>
                    <a:pt x="128862" y="94550"/>
                    <a:pt x="128862" y="61310"/>
                  </a:cubicBezTo>
                  <a:cubicBezTo>
                    <a:pt x="128862" y="28071"/>
                    <a:pt x="101922" y="1130"/>
                    <a:pt x="68685"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3" name="Freeform 902">
              <a:extLst>
                <a:ext uri="{FF2B5EF4-FFF2-40B4-BE49-F238E27FC236}">
                  <a16:creationId xmlns:a16="http://schemas.microsoft.com/office/drawing/2014/main" id="{B821E459-F130-D75A-2953-553FAD7F8623}"/>
                </a:ext>
              </a:extLst>
            </p:cNvPr>
            <p:cNvSpPr/>
            <p:nvPr/>
          </p:nvSpPr>
          <p:spPr>
            <a:xfrm rot="-8100000" flipV="1">
              <a:off x="26855902" y="3549225"/>
              <a:ext cx="120354" cy="120361"/>
            </a:xfrm>
            <a:custGeom>
              <a:avLst/>
              <a:gdLst>
                <a:gd name="connsiteX0" fmla="*/ 68657 w 120354"/>
                <a:gd name="connsiteY0" fmla="*/ 749 h 120361"/>
                <a:gd name="connsiteX1" fmla="*/ 8480 w 120354"/>
                <a:gd name="connsiteY1" fmla="*/ 60930 h 120361"/>
                <a:gd name="connsiteX2" fmla="*/ 68657 w 120354"/>
                <a:gd name="connsiteY2" fmla="*/ 121111 h 120361"/>
                <a:gd name="connsiteX3" fmla="*/ 128835 w 120354"/>
                <a:gd name="connsiteY3" fmla="*/ 60930 h 120361"/>
                <a:gd name="connsiteX4" fmla="*/ 68657 w 120354"/>
                <a:gd name="connsiteY4" fmla="*/ 74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57" y="749"/>
                  </a:moveTo>
                  <a:cubicBezTo>
                    <a:pt x="35420" y="749"/>
                    <a:pt x="8480" y="27701"/>
                    <a:pt x="8480" y="60930"/>
                  </a:cubicBezTo>
                  <a:cubicBezTo>
                    <a:pt x="8480" y="94170"/>
                    <a:pt x="35420" y="121111"/>
                    <a:pt x="68657" y="121111"/>
                  </a:cubicBezTo>
                  <a:cubicBezTo>
                    <a:pt x="101885" y="121111"/>
                    <a:pt x="128835" y="94170"/>
                    <a:pt x="128835" y="60930"/>
                  </a:cubicBezTo>
                  <a:cubicBezTo>
                    <a:pt x="128835" y="27701"/>
                    <a:pt x="101885" y="749"/>
                    <a:pt x="68657" y="74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4" name="Freeform 903">
              <a:extLst>
                <a:ext uri="{FF2B5EF4-FFF2-40B4-BE49-F238E27FC236}">
                  <a16:creationId xmlns:a16="http://schemas.microsoft.com/office/drawing/2014/main" id="{3332F0FA-E123-54FF-BB32-8B19AB928CA0}"/>
                </a:ext>
              </a:extLst>
            </p:cNvPr>
            <p:cNvSpPr/>
            <p:nvPr/>
          </p:nvSpPr>
          <p:spPr>
            <a:xfrm rot="-8099977" flipV="1">
              <a:off x="27085231" y="3117928"/>
              <a:ext cx="120354" cy="120361"/>
            </a:xfrm>
            <a:custGeom>
              <a:avLst/>
              <a:gdLst>
                <a:gd name="connsiteX0" fmla="*/ 68711 w 120354"/>
                <a:gd name="connsiteY0" fmla="*/ 566 h 120361"/>
                <a:gd name="connsiteX1" fmla="*/ 8534 w 120354"/>
                <a:gd name="connsiteY1" fmla="*/ 60747 h 120361"/>
                <a:gd name="connsiteX2" fmla="*/ 68711 w 120354"/>
                <a:gd name="connsiteY2" fmla="*/ 120928 h 120361"/>
                <a:gd name="connsiteX3" fmla="*/ 128888 w 120354"/>
                <a:gd name="connsiteY3" fmla="*/ 60747 h 120361"/>
                <a:gd name="connsiteX4" fmla="*/ 68711 w 120354"/>
                <a:gd name="connsiteY4" fmla="*/ 5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1" y="566"/>
                  </a:moveTo>
                  <a:cubicBezTo>
                    <a:pt x="35473" y="566"/>
                    <a:pt x="8534" y="27507"/>
                    <a:pt x="8534" y="60747"/>
                  </a:cubicBezTo>
                  <a:cubicBezTo>
                    <a:pt x="8534" y="93986"/>
                    <a:pt x="35473" y="120928"/>
                    <a:pt x="68711" y="120928"/>
                  </a:cubicBezTo>
                  <a:cubicBezTo>
                    <a:pt x="101949" y="120928"/>
                    <a:pt x="128888" y="93986"/>
                    <a:pt x="128888" y="60747"/>
                  </a:cubicBezTo>
                  <a:cubicBezTo>
                    <a:pt x="128888" y="27507"/>
                    <a:pt x="101949" y="566"/>
                    <a:pt x="68711" y="5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5" name="Freeform 904">
              <a:extLst>
                <a:ext uri="{FF2B5EF4-FFF2-40B4-BE49-F238E27FC236}">
                  <a16:creationId xmlns:a16="http://schemas.microsoft.com/office/drawing/2014/main" id="{BFD8279B-218F-0C33-552C-44F07E0E8D57}"/>
                </a:ext>
              </a:extLst>
            </p:cNvPr>
            <p:cNvSpPr/>
            <p:nvPr/>
          </p:nvSpPr>
          <p:spPr>
            <a:xfrm rot="-8099977" flipV="1">
              <a:off x="27036320" y="3303483"/>
              <a:ext cx="120354" cy="120361"/>
            </a:xfrm>
            <a:custGeom>
              <a:avLst/>
              <a:gdLst>
                <a:gd name="connsiteX0" fmla="*/ 68700 w 120354"/>
                <a:gd name="connsiteY0" fmla="*/ 645 h 120361"/>
                <a:gd name="connsiteX1" fmla="*/ 8522 w 120354"/>
                <a:gd name="connsiteY1" fmla="*/ 60826 h 120361"/>
                <a:gd name="connsiteX2" fmla="*/ 68700 w 120354"/>
                <a:gd name="connsiteY2" fmla="*/ 121006 h 120361"/>
                <a:gd name="connsiteX3" fmla="*/ 128877 w 120354"/>
                <a:gd name="connsiteY3" fmla="*/ 60826 h 120361"/>
                <a:gd name="connsiteX4" fmla="*/ 68700 w 120354"/>
                <a:gd name="connsiteY4" fmla="*/ 64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0" y="645"/>
                  </a:moveTo>
                  <a:cubicBezTo>
                    <a:pt x="35462" y="645"/>
                    <a:pt x="8522" y="27586"/>
                    <a:pt x="8522" y="60826"/>
                  </a:cubicBezTo>
                  <a:cubicBezTo>
                    <a:pt x="8522" y="94055"/>
                    <a:pt x="35462" y="121006"/>
                    <a:pt x="68700" y="121006"/>
                  </a:cubicBezTo>
                  <a:cubicBezTo>
                    <a:pt x="101927" y="121006"/>
                    <a:pt x="128877" y="94055"/>
                    <a:pt x="128877" y="60826"/>
                  </a:cubicBezTo>
                  <a:cubicBezTo>
                    <a:pt x="128877" y="27586"/>
                    <a:pt x="101927" y="645"/>
                    <a:pt x="68700" y="645"/>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6" name="Freeform 905">
              <a:extLst>
                <a:ext uri="{FF2B5EF4-FFF2-40B4-BE49-F238E27FC236}">
                  <a16:creationId xmlns:a16="http://schemas.microsoft.com/office/drawing/2014/main" id="{DC61D2B4-A76E-7A4E-0FE7-924677A9C6E2}"/>
                </a:ext>
              </a:extLst>
            </p:cNvPr>
            <p:cNvSpPr/>
            <p:nvPr/>
          </p:nvSpPr>
          <p:spPr>
            <a:xfrm rot="-8099977" flipV="1">
              <a:off x="27168072" y="3299735"/>
              <a:ext cx="120354" cy="120361"/>
            </a:xfrm>
            <a:custGeom>
              <a:avLst/>
              <a:gdLst>
                <a:gd name="connsiteX0" fmla="*/ 68730 w 120354"/>
                <a:gd name="connsiteY0" fmla="*/ 643 h 120361"/>
                <a:gd name="connsiteX1" fmla="*/ 8553 w 120354"/>
                <a:gd name="connsiteY1" fmla="*/ 60824 h 120361"/>
                <a:gd name="connsiteX2" fmla="*/ 68730 w 120354"/>
                <a:gd name="connsiteY2" fmla="*/ 121005 h 120361"/>
                <a:gd name="connsiteX3" fmla="*/ 128908 w 120354"/>
                <a:gd name="connsiteY3" fmla="*/ 60824 h 120361"/>
                <a:gd name="connsiteX4" fmla="*/ 68730 w 120354"/>
                <a:gd name="connsiteY4" fmla="*/ 64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0" y="643"/>
                  </a:moveTo>
                  <a:cubicBezTo>
                    <a:pt x="35493" y="643"/>
                    <a:pt x="8553" y="27584"/>
                    <a:pt x="8553" y="60824"/>
                  </a:cubicBezTo>
                  <a:cubicBezTo>
                    <a:pt x="8553" y="94063"/>
                    <a:pt x="35493" y="121005"/>
                    <a:pt x="68730" y="121005"/>
                  </a:cubicBezTo>
                  <a:cubicBezTo>
                    <a:pt x="101968" y="121005"/>
                    <a:pt x="128908" y="94063"/>
                    <a:pt x="128908" y="60824"/>
                  </a:cubicBezTo>
                  <a:cubicBezTo>
                    <a:pt x="128908" y="27584"/>
                    <a:pt x="101968" y="643"/>
                    <a:pt x="68730" y="64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7" name="Freeform 906">
              <a:extLst>
                <a:ext uri="{FF2B5EF4-FFF2-40B4-BE49-F238E27FC236}">
                  <a16:creationId xmlns:a16="http://schemas.microsoft.com/office/drawing/2014/main" id="{F7121B6E-9FE8-85D6-8D48-CBD2E301E95F}"/>
                </a:ext>
              </a:extLst>
            </p:cNvPr>
            <p:cNvSpPr/>
            <p:nvPr/>
          </p:nvSpPr>
          <p:spPr>
            <a:xfrm rot="-8100000" flipV="1">
              <a:off x="27036295" y="4220002"/>
              <a:ext cx="120354" cy="120361"/>
            </a:xfrm>
            <a:custGeom>
              <a:avLst/>
              <a:gdLst>
                <a:gd name="connsiteX0" fmla="*/ 68700 w 120354"/>
                <a:gd name="connsiteY0" fmla="*/ 1033 h 120361"/>
                <a:gd name="connsiteX1" fmla="*/ 8522 w 120354"/>
                <a:gd name="connsiteY1" fmla="*/ 61214 h 120361"/>
                <a:gd name="connsiteX2" fmla="*/ 68700 w 120354"/>
                <a:gd name="connsiteY2" fmla="*/ 121395 h 120361"/>
                <a:gd name="connsiteX3" fmla="*/ 128877 w 120354"/>
                <a:gd name="connsiteY3" fmla="*/ 61214 h 120361"/>
                <a:gd name="connsiteX4" fmla="*/ 68700 w 120354"/>
                <a:gd name="connsiteY4" fmla="*/ 103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0" y="1033"/>
                  </a:moveTo>
                  <a:cubicBezTo>
                    <a:pt x="35462" y="1033"/>
                    <a:pt x="8522" y="27974"/>
                    <a:pt x="8522" y="61214"/>
                  </a:cubicBezTo>
                  <a:cubicBezTo>
                    <a:pt x="8522" y="94443"/>
                    <a:pt x="35462" y="121395"/>
                    <a:pt x="68700" y="121395"/>
                  </a:cubicBezTo>
                  <a:cubicBezTo>
                    <a:pt x="101927" y="121395"/>
                    <a:pt x="128877" y="94443"/>
                    <a:pt x="128877" y="61214"/>
                  </a:cubicBezTo>
                  <a:cubicBezTo>
                    <a:pt x="128877" y="27974"/>
                    <a:pt x="101927" y="1033"/>
                    <a:pt x="68700" y="103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8" name="Freeform 907">
              <a:extLst>
                <a:ext uri="{FF2B5EF4-FFF2-40B4-BE49-F238E27FC236}">
                  <a16:creationId xmlns:a16="http://schemas.microsoft.com/office/drawing/2014/main" id="{342B5025-985D-DC63-07C0-B41DD2D9C6DD}"/>
                </a:ext>
              </a:extLst>
            </p:cNvPr>
            <p:cNvSpPr/>
            <p:nvPr/>
          </p:nvSpPr>
          <p:spPr>
            <a:xfrm rot="-8100000" flipV="1">
              <a:off x="27002495" y="4179877"/>
              <a:ext cx="120354" cy="120361"/>
            </a:xfrm>
            <a:custGeom>
              <a:avLst/>
              <a:gdLst>
                <a:gd name="connsiteX0" fmla="*/ 68692 w 120354"/>
                <a:gd name="connsiteY0" fmla="*/ 1016 h 120361"/>
                <a:gd name="connsiteX1" fmla="*/ 8515 w 120354"/>
                <a:gd name="connsiteY1" fmla="*/ 61197 h 120361"/>
                <a:gd name="connsiteX2" fmla="*/ 68692 w 120354"/>
                <a:gd name="connsiteY2" fmla="*/ 121378 h 120361"/>
                <a:gd name="connsiteX3" fmla="*/ 128869 w 120354"/>
                <a:gd name="connsiteY3" fmla="*/ 61197 h 120361"/>
                <a:gd name="connsiteX4" fmla="*/ 68692 w 120354"/>
                <a:gd name="connsiteY4" fmla="*/ 101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2" y="1016"/>
                  </a:moveTo>
                  <a:cubicBezTo>
                    <a:pt x="35454" y="1016"/>
                    <a:pt x="8515" y="27957"/>
                    <a:pt x="8515" y="61197"/>
                  </a:cubicBezTo>
                  <a:cubicBezTo>
                    <a:pt x="8515" y="94437"/>
                    <a:pt x="35454" y="121378"/>
                    <a:pt x="68692" y="121378"/>
                  </a:cubicBezTo>
                  <a:cubicBezTo>
                    <a:pt x="101930" y="121378"/>
                    <a:pt x="128869" y="94437"/>
                    <a:pt x="128869" y="61197"/>
                  </a:cubicBezTo>
                  <a:cubicBezTo>
                    <a:pt x="128869" y="27957"/>
                    <a:pt x="101930" y="1016"/>
                    <a:pt x="68692" y="101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09" name="Freeform 908">
              <a:extLst>
                <a:ext uri="{FF2B5EF4-FFF2-40B4-BE49-F238E27FC236}">
                  <a16:creationId xmlns:a16="http://schemas.microsoft.com/office/drawing/2014/main" id="{7912C13D-3665-01D7-3634-767439AEC1B4}"/>
                </a:ext>
              </a:extLst>
            </p:cNvPr>
            <p:cNvSpPr/>
            <p:nvPr/>
          </p:nvSpPr>
          <p:spPr>
            <a:xfrm rot="-8100000" flipV="1">
              <a:off x="27020046" y="2904784"/>
              <a:ext cx="120354" cy="120361"/>
            </a:xfrm>
            <a:custGeom>
              <a:avLst/>
              <a:gdLst>
                <a:gd name="connsiteX0" fmla="*/ 68696 w 120354"/>
                <a:gd name="connsiteY0" fmla="*/ 476 h 120361"/>
                <a:gd name="connsiteX1" fmla="*/ 8519 w 120354"/>
                <a:gd name="connsiteY1" fmla="*/ 60657 h 120361"/>
                <a:gd name="connsiteX2" fmla="*/ 68696 w 120354"/>
                <a:gd name="connsiteY2" fmla="*/ 120838 h 120361"/>
                <a:gd name="connsiteX3" fmla="*/ 128873 w 120354"/>
                <a:gd name="connsiteY3" fmla="*/ 60657 h 120361"/>
                <a:gd name="connsiteX4" fmla="*/ 68696 w 120354"/>
                <a:gd name="connsiteY4" fmla="*/ 47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6" y="476"/>
                  </a:moveTo>
                  <a:cubicBezTo>
                    <a:pt x="35458" y="476"/>
                    <a:pt x="8519" y="27417"/>
                    <a:pt x="8519" y="60657"/>
                  </a:cubicBezTo>
                  <a:cubicBezTo>
                    <a:pt x="8519" y="93886"/>
                    <a:pt x="35458" y="120838"/>
                    <a:pt x="68696" y="120838"/>
                  </a:cubicBezTo>
                  <a:cubicBezTo>
                    <a:pt x="101923" y="120838"/>
                    <a:pt x="128873" y="93886"/>
                    <a:pt x="128873" y="60657"/>
                  </a:cubicBezTo>
                  <a:cubicBezTo>
                    <a:pt x="128873" y="27417"/>
                    <a:pt x="101923" y="476"/>
                    <a:pt x="68696" y="47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0" name="Freeform 909">
              <a:extLst>
                <a:ext uri="{FF2B5EF4-FFF2-40B4-BE49-F238E27FC236}">
                  <a16:creationId xmlns:a16="http://schemas.microsoft.com/office/drawing/2014/main" id="{C66F0300-72AE-C7F9-7DAA-19348365B943}"/>
                </a:ext>
              </a:extLst>
            </p:cNvPr>
            <p:cNvSpPr/>
            <p:nvPr/>
          </p:nvSpPr>
          <p:spPr>
            <a:xfrm rot="-8100023" flipV="1">
              <a:off x="27069002" y="3319792"/>
              <a:ext cx="120354" cy="120361"/>
            </a:xfrm>
            <a:custGeom>
              <a:avLst/>
              <a:gdLst>
                <a:gd name="connsiteX0" fmla="*/ 68707 w 120354"/>
                <a:gd name="connsiteY0" fmla="*/ 652 h 120361"/>
                <a:gd name="connsiteX1" fmla="*/ 8530 w 120354"/>
                <a:gd name="connsiteY1" fmla="*/ 60832 h 120361"/>
                <a:gd name="connsiteX2" fmla="*/ 68707 w 120354"/>
                <a:gd name="connsiteY2" fmla="*/ 121013 h 120361"/>
                <a:gd name="connsiteX3" fmla="*/ 128884 w 120354"/>
                <a:gd name="connsiteY3" fmla="*/ 60832 h 120361"/>
                <a:gd name="connsiteX4" fmla="*/ 68707 w 120354"/>
                <a:gd name="connsiteY4" fmla="*/ 65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7" y="652"/>
                  </a:moveTo>
                  <a:cubicBezTo>
                    <a:pt x="35480" y="652"/>
                    <a:pt x="8530" y="27593"/>
                    <a:pt x="8530" y="60832"/>
                  </a:cubicBezTo>
                  <a:cubicBezTo>
                    <a:pt x="8530" y="94072"/>
                    <a:pt x="35480" y="121013"/>
                    <a:pt x="68707" y="121013"/>
                  </a:cubicBezTo>
                  <a:cubicBezTo>
                    <a:pt x="101945" y="121013"/>
                    <a:pt x="128884" y="94061"/>
                    <a:pt x="128884" y="60832"/>
                  </a:cubicBezTo>
                  <a:cubicBezTo>
                    <a:pt x="128884" y="27593"/>
                    <a:pt x="101945" y="652"/>
                    <a:pt x="68707" y="652"/>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1" name="Freeform 910">
              <a:extLst>
                <a:ext uri="{FF2B5EF4-FFF2-40B4-BE49-F238E27FC236}">
                  <a16:creationId xmlns:a16="http://schemas.microsoft.com/office/drawing/2014/main" id="{3D4E78E6-C4C1-E2D3-BB56-4600ECE0AEB4}"/>
                </a:ext>
              </a:extLst>
            </p:cNvPr>
            <p:cNvSpPr/>
            <p:nvPr/>
          </p:nvSpPr>
          <p:spPr>
            <a:xfrm rot="-8100000" flipV="1">
              <a:off x="27036400" y="3663324"/>
              <a:ext cx="120354" cy="120372"/>
            </a:xfrm>
            <a:custGeom>
              <a:avLst/>
              <a:gdLst>
                <a:gd name="connsiteX0" fmla="*/ 68700 w 120354"/>
                <a:gd name="connsiteY0" fmla="*/ 797 h 120372"/>
                <a:gd name="connsiteX1" fmla="*/ 8522 w 120354"/>
                <a:gd name="connsiteY1" fmla="*/ 60989 h 120372"/>
                <a:gd name="connsiteX2" fmla="*/ 68700 w 120354"/>
                <a:gd name="connsiteY2" fmla="*/ 121169 h 120372"/>
                <a:gd name="connsiteX3" fmla="*/ 128877 w 120354"/>
                <a:gd name="connsiteY3" fmla="*/ 60989 h 120372"/>
                <a:gd name="connsiteX4" fmla="*/ 68700 w 120354"/>
                <a:gd name="connsiteY4" fmla="*/ 797 h 12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72">
                  <a:moveTo>
                    <a:pt x="68700" y="797"/>
                  </a:moveTo>
                  <a:cubicBezTo>
                    <a:pt x="35462" y="797"/>
                    <a:pt x="8522" y="27749"/>
                    <a:pt x="8522" y="60989"/>
                  </a:cubicBezTo>
                  <a:cubicBezTo>
                    <a:pt x="8522" y="94218"/>
                    <a:pt x="35462" y="121169"/>
                    <a:pt x="68700" y="121169"/>
                  </a:cubicBezTo>
                  <a:cubicBezTo>
                    <a:pt x="101927" y="121169"/>
                    <a:pt x="128877" y="94218"/>
                    <a:pt x="128877" y="60989"/>
                  </a:cubicBezTo>
                  <a:cubicBezTo>
                    <a:pt x="128877" y="27749"/>
                    <a:pt x="101927" y="797"/>
                    <a:pt x="68700" y="797"/>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2" name="Freeform 911">
              <a:extLst>
                <a:ext uri="{FF2B5EF4-FFF2-40B4-BE49-F238E27FC236}">
                  <a16:creationId xmlns:a16="http://schemas.microsoft.com/office/drawing/2014/main" id="{630EB1C1-9BEB-D3A7-69C9-8CD9A156549B}"/>
                </a:ext>
              </a:extLst>
            </p:cNvPr>
            <p:cNvSpPr/>
            <p:nvPr/>
          </p:nvSpPr>
          <p:spPr>
            <a:xfrm rot="-8100000" flipV="1">
              <a:off x="27086512" y="4534677"/>
              <a:ext cx="120354" cy="120361"/>
            </a:xfrm>
            <a:custGeom>
              <a:avLst/>
              <a:gdLst>
                <a:gd name="connsiteX0" fmla="*/ 68711 w 120354"/>
                <a:gd name="connsiteY0" fmla="*/ 1166 h 120361"/>
                <a:gd name="connsiteX1" fmla="*/ 8534 w 120354"/>
                <a:gd name="connsiteY1" fmla="*/ 61347 h 120361"/>
                <a:gd name="connsiteX2" fmla="*/ 68711 w 120354"/>
                <a:gd name="connsiteY2" fmla="*/ 121528 h 120361"/>
                <a:gd name="connsiteX3" fmla="*/ 128889 w 120354"/>
                <a:gd name="connsiteY3" fmla="*/ 61347 h 120361"/>
                <a:gd name="connsiteX4" fmla="*/ 68711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1" y="1166"/>
                  </a:moveTo>
                  <a:cubicBezTo>
                    <a:pt x="35474" y="1166"/>
                    <a:pt x="8534" y="28118"/>
                    <a:pt x="8534" y="61347"/>
                  </a:cubicBezTo>
                  <a:cubicBezTo>
                    <a:pt x="8534" y="94587"/>
                    <a:pt x="35474" y="121528"/>
                    <a:pt x="68711" y="121528"/>
                  </a:cubicBezTo>
                  <a:cubicBezTo>
                    <a:pt x="101949" y="121528"/>
                    <a:pt x="128889" y="94587"/>
                    <a:pt x="128889" y="61347"/>
                  </a:cubicBezTo>
                  <a:cubicBezTo>
                    <a:pt x="128889" y="28118"/>
                    <a:pt x="101949" y="1166"/>
                    <a:pt x="68711"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3" name="Freeform 912">
              <a:extLst>
                <a:ext uri="{FF2B5EF4-FFF2-40B4-BE49-F238E27FC236}">
                  <a16:creationId xmlns:a16="http://schemas.microsoft.com/office/drawing/2014/main" id="{7031F900-B40E-B9A2-0F29-DC799A807999}"/>
                </a:ext>
              </a:extLst>
            </p:cNvPr>
            <p:cNvSpPr/>
            <p:nvPr/>
          </p:nvSpPr>
          <p:spPr>
            <a:xfrm rot="-8100000" flipV="1">
              <a:off x="26971141" y="4645022"/>
              <a:ext cx="120354" cy="120361"/>
            </a:xfrm>
            <a:custGeom>
              <a:avLst/>
              <a:gdLst>
                <a:gd name="connsiteX0" fmla="*/ 68685 w 120354"/>
                <a:gd name="connsiteY0" fmla="*/ 1213 h 120361"/>
                <a:gd name="connsiteX1" fmla="*/ 8507 w 120354"/>
                <a:gd name="connsiteY1" fmla="*/ 61394 h 120361"/>
                <a:gd name="connsiteX2" fmla="*/ 68685 w 120354"/>
                <a:gd name="connsiteY2" fmla="*/ 121575 h 120361"/>
                <a:gd name="connsiteX3" fmla="*/ 128862 w 120354"/>
                <a:gd name="connsiteY3" fmla="*/ 61394 h 120361"/>
                <a:gd name="connsiteX4" fmla="*/ 68685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5" y="1213"/>
                  </a:moveTo>
                  <a:cubicBezTo>
                    <a:pt x="35457" y="1213"/>
                    <a:pt x="8507" y="28154"/>
                    <a:pt x="8507" y="61394"/>
                  </a:cubicBezTo>
                  <a:cubicBezTo>
                    <a:pt x="8507" y="94633"/>
                    <a:pt x="35457" y="121575"/>
                    <a:pt x="68685" y="121575"/>
                  </a:cubicBezTo>
                  <a:cubicBezTo>
                    <a:pt x="101922" y="121575"/>
                    <a:pt x="128862" y="94633"/>
                    <a:pt x="128862" y="61394"/>
                  </a:cubicBezTo>
                  <a:cubicBezTo>
                    <a:pt x="128862" y="28154"/>
                    <a:pt x="101922" y="1213"/>
                    <a:pt x="68685"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4" name="Freeform 913">
              <a:extLst>
                <a:ext uri="{FF2B5EF4-FFF2-40B4-BE49-F238E27FC236}">
                  <a16:creationId xmlns:a16="http://schemas.microsoft.com/office/drawing/2014/main" id="{02234522-AAE4-02C4-B9DE-334101C87842}"/>
                </a:ext>
              </a:extLst>
            </p:cNvPr>
            <p:cNvSpPr/>
            <p:nvPr/>
          </p:nvSpPr>
          <p:spPr>
            <a:xfrm rot="-8099977" flipV="1">
              <a:off x="26839522" y="3974263"/>
              <a:ext cx="120354" cy="120361"/>
            </a:xfrm>
            <a:custGeom>
              <a:avLst/>
              <a:gdLst>
                <a:gd name="connsiteX0" fmla="*/ 68654 w 120354"/>
                <a:gd name="connsiteY0" fmla="*/ 929 h 120361"/>
                <a:gd name="connsiteX1" fmla="*/ 8477 w 120354"/>
                <a:gd name="connsiteY1" fmla="*/ 61110 h 120361"/>
                <a:gd name="connsiteX2" fmla="*/ 68654 w 120354"/>
                <a:gd name="connsiteY2" fmla="*/ 121291 h 120361"/>
                <a:gd name="connsiteX3" fmla="*/ 128831 w 120354"/>
                <a:gd name="connsiteY3" fmla="*/ 61110 h 120361"/>
                <a:gd name="connsiteX4" fmla="*/ 68654 w 120354"/>
                <a:gd name="connsiteY4" fmla="*/ 92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54" y="929"/>
                  </a:moveTo>
                  <a:cubicBezTo>
                    <a:pt x="35416" y="929"/>
                    <a:pt x="8477" y="27870"/>
                    <a:pt x="8477" y="61110"/>
                  </a:cubicBezTo>
                  <a:cubicBezTo>
                    <a:pt x="8477" y="94339"/>
                    <a:pt x="35416" y="121291"/>
                    <a:pt x="68654" y="121291"/>
                  </a:cubicBezTo>
                  <a:cubicBezTo>
                    <a:pt x="101881" y="121291"/>
                    <a:pt x="128831" y="94349"/>
                    <a:pt x="128831" y="61110"/>
                  </a:cubicBezTo>
                  <a:cubicBezTo>
                    <a:pt x="128831" y="27870"/>
                    <a:pt x="101881" y="929"/>
                    <a:pt x="68654" y="92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5" name="Freeform 914">
              <a:extLst>
                <a:ext uri="{FF2B5EF4-FFF2-40B4-BE49-F238E27FC236}">
                  <a16:creationId xmlns:a16="http://schemas.microsoft.com/office/drawing/2014/main" id="{AE2B8A80-B929-1BB7-C392-3928CF58C28F}"/>
                </a:ext>
              </a:extLst>
            </p:cNvPr>
            <p:cNvSpPr/>
            <p:nvPr/>
          </p:nvSpPr>
          <p:spPr>
            <a:xfrm rot="-8100000" flipV="1">
              <a:off x="27134282" y="4266374"/>
              <a:ext cx="120354" cy="120361"/>
            </a:xfrm>
            <a:custGeom>
              <a:avLst/>
              <a:gdLst>
                <a:gd name="connsiteX0" fmla="*/ 68722 w 120354"/>
                <a:gd name="connsiteY0" fmla="*/ 1053 h 120361"/>
                <a:gd name="connsiteX1" fmla="*/ 8545 w 120354"/>
                <a:gd name="connsiteY1" fmla="*/ 61233 h 120361"/>
                <a:gd name="connsiteX2" fmla="*/ 68722 w 120354"/>
                <a:gd name="connsiteY2" fmla="*/ 121414 h 120361"/>
                <a:gd name="connsiteX3" fmla="*/ 128900 w 120354"/>
                <a:gd name="connsiteY3" fmla="*/ 61233 h 120361"/>
                <a:gd name="connsiteX4" fmla="*/ 68722 w 120354"/>
                <a:gd name="connsiteY4" fmla="*/ 10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2" y="1053"/>
                  </a:moveTo>
                  <a:cubicBezTo>
                    <a:pt x="35485" y="1053"/>
                    <a:pt x="8545" y="27994"/>
                    <a:pt x="8545" y="61233"/>
                  </a:cubicBezTo>
                  <a:cubicBezTo>
                    <a:pt x="8545" y="94463"/>
                    <a:pt x="35485" y="121414"/>
                    <a:pt x="68722" y="121414"/>
                  </a:cubicBezTo>
                  <a:cubicBezTo>
                    <a:pt x="101950" y="121414"/>
                    <a:pt x="128900" y="94463"/>
                    <a:pt x="128900" y="61233"/>
                  </a:cubicBezTo>
                  <a:cubicBezTo>
                    <a:pt x="128900" y="27994"/>
                    <a:pt x="101950" y="1053"/>
                    <a:pt x="68722" y="105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6" name="Freeform 915">
              <a:extLst>
                <a:ext uri="{FF2B5EF4-FFF2-40B4-BE49-F238E27FC236}">
                  <a16:creationId xmlns:a16="http://schemas.microsoft.com/office/drawing/2014/main" id="{843C592D-252A-F297-E57A-8A2747DB4807}"/>
                </a:ext>
              </a:extLst>
            </p:cNvPr>
            <p:cNvSpPr/>
            <p:nvPr/>
          </p:nvSpPr>
          <p:spPr>
            <a:xfrm rot="-8100000" flipV="1">
              <a:off x="26953717" y="3998085"/>
              <a:ext cx="120354" cy="120361"/>
            </a:xfrm>
            <a:custGeom>
              <a:avLst/>
              <a:gdLst>
                <a:gd name="connsiteX0" fmla="*/ 68681 w 120354"/>
                <a:gd name="connsiteY0" fmla="*/ 939 h 120361"/>
                <a:gd name="connsiteX1" fmla="*/ 8503 w 120354"/>
                <a:gd name="connsiteY1" fmla="*/ 61120 h 120361"/>
                <a:gd name="connsiteX2" fmla="*/ 68681 w 120354"/>
                <a:gd name="connsiteY2" fmla="*/ 121301 h 120361"/>
                <a:gd name="connsiteX3" fmla="*/ 128858 w 120354"/>
                <a:gd name="connsiteY3" fmla="*/ 61120 h 120361"/>
                <a:gd name="connsiteX4" fmla="*/ 68681 w 120354"/>
                <a:gd name="connsiteY4" fmla="*/ 93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1" y="939"/>
                  </a:moveTo>
                  <a:cubicBezTo>
                    <a:pt x="35443" y="939"/>
                    <a:pt x="8503" y="27880"/>
                    <a:pt x="8503" y="61120"/>
                  </a:cubicBezTo>
                  <a:cubicBezTo>
                    <a:pt x="8503" y="94360"/>
                    <a:pt x="35443" y="121301"/>
                    <a:pt x="68681" y="121301"/>
                  </a:cubicBezTo>
                  <a:cubicBezTo>
                    <a:pt x="101908" y="121301"/>
                    <a:pt x="128858" y="94360"/>
                    <a:pt x="128858" y="61120"/>
                  </a:cubicBezTo>
                  <a:cubicBezTo>
                    <a:pt x="128858" y="27880"/>
                    <a:pt x="101908" y="939"/>
                    <a:pt x="68681" y="93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7" name="Freeform 916">
              <a:extLst>
                <a:ext uri="{FF2B5EF4-FFF2-40B4-BE49-F238E27FC236}">
                  <a16:creationId xmlns:a16="http://schemas.microsoft.com/office/drawing/2014/main" id="{C015D7B1-6D2D-0B27-5A0F-ADDDDD687F1F}"/>
                </a:ext>
              </a:extLst>
            </p:cNvPr>
            <p:cNvSpPr/>
            <p:nvPr/>
          </p:nvSpPr>
          <p:spPr>
            <a:xfrm rot="-8100000" flipV="1">
              <a:off x="27069049" y="3717245"/>
              <a:ext cx="120354" cy="120361"/>
            </a:xfrm>
            <a:custGeom>
              <a:avLst/>
              <a:gdLst>
                <a:gd name="connsiteX0" fmla="*/ 68707 w 120354"/>
                <a:gd name="connsiteY0" fmla="*/ 820 h 120361"/>
                <a:gd name="connsiteX1" fmla="*/ 8530 w 120354"/>
                <a:gd name="connsiteY1" fmla="*/ 61001 h 120361"/>
                <a:gd name="connsiteX2" fmla="*/ 68707 w 120354"/>
                <a:gd name="connsiteY2" fmla="*/ 121182 h 120361"/>
                <a:gd name="connsiteX3" fmla="*/ 128884 w 120354"/>
                <a:gd name="connsiteY3" fmla="*/ 61001 h 120361"/>
                <a:gd name="connsiteX4" fmla="*/ 68707 w 120354"/>
                <a:gd name="connsiteY4" fmla="*/ 82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7" y="820"/>
                  </a:moveTo>
                  <a:cubicBezTo>
                    <a:pt x="35480" y="820"/>
                    <a:pt x="8530" y="27761"/>
                    <a:pt x="8530" y="61001"/>
                  </a:cubicBezTo>
                  <a:cubicBezTo>
                    <a:pt x="8530" y="94230"/>
                    <a:pt x="35480" y="121182"/>
                    <a:pt x="68707" y="121182"/>
                  </a:cubicBezTo>
                  <a:cubicBezTo>
                    <a:pt x="101945" y="121182"/>
                    <a:pt x="128884" y="94230"/>
                    <a:pt x="128884" y="61001"/>
                  </a:cubicBezTo>
                  <a:cubicBezTo>
                    <a:pt x="128884" y="27761"/>
                    <a:pt x="101945" y="820"/>
                    <a:pt x="68707" y="82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8" name="Freeform 917">
              <a:extLst>
                <a:ext uri="{FF2B5EF4-FFF2-40B4-BE49-F238E27FC236}">
                  <a16:creationId xmlns:a16="http://schemas.microsoft.com/office/drawing/2014/main" id="{588AB880-8F53-38B2-879A-94D38ED60557}"/>
                </a:ext>
              </a:extLst>
            </p:cNvPr>
            <p:cNvSpPr/>
            <p:nvPr/>
          </p:nvSpPr>
          <p:spPr>
            <a:xfrm rot="-8100000" flipV="1">
              <a:off x="26839587" y="3308489"/>
              <a:ext cx="120354" cy="120361"/>
            </a:xfrm>
            <a:custGeom>
              <a:avLst/>
              <a:gdLst>
                <a:gd name="connsiteX0" fmla="*/ 68654 w 120354"/>
                <a:gd name="connsiteY0" fmla="*/ 647 h 120361"/>
                <a:gd name="connsiteX1" fmla="*/ 8477 w 120354"/>
                <a:gd name="connsiteY1" fmla="*/ 60827 h 120361"/>
                <a:gd name="connsiteX2" fmla="*/ 68654 w 120354"/>
                <a:gd name="connsiteY2" fmla="*/ 121009 h 120361"/>
                <a:gd name="connsiteX3" fmla="*/ 128831 w 120354"/>
                <a:gd name="connsiteY3" fmla="*/ 60827 h 120361"/>
                <a:gd name="connsiteX4" fmla="*/ 68654 w 120354"/>
                <a:gd name="connsiteY4" fmla="*/ 64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54" y="647"/>
                  </a:moveTo>
                  <a:cubicBezTo>
                    <a:pt x="35416" y="647"/>
                    <a:pt x="8477" y="27598"/>
                    <a:pt x="8477" y="60827"/>
                  </a:cubicBezTo>
                  <a:cubicBezTo>
                    <a:pt x="8477" y="94067"/>
                    <a:pt x="35416" y="121009"/>
                    <a:pt x="68654" y="121009"/>
                  </a:cubicBezTo>
                  <a:cubicBezTo>
                    <a:pt x="101881" y="121009"/>
                    <a:pt x="128831" y="94067"/>
                    <a:pt x="128831" y="60827"/>
                  </a:cubicBezTo>
                  <a:cubicBezTo>
                    <a:pt x="128831" y="27598"/>
                    <a:pt x="101881" y="647"/>
                    <a:pt x="68654" y="647"/>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19" name="Freeform 918">
              <a:extLst>
                <a:ext uri="{FF2B5EF4-FFF2-40B4-BE49-F238E27FC236}">
                  <a16:creationId xmlns:a16="http://schemas.microsoft.com/office/drawing/2014/main" id="{2B85466E-23FA-C74B-89C5-50C0F9B2EE45}"/>
                </a:ext>
              </a:extLst>
            </p:cNvPr>
            <p:cNvSpPr/>
            <p:nvPr/>
          </p:nvSpPr>
          <p:spPr>
            <a:xfrm rot="-8100000" flipV="1">
              <a:off x="27101661" y="3683373"/>
              <a:ext cx="120354" cy="120361"/>
            </a:xfrm>
            <a:custGeom>
              <a:avLst/>
              <a:gdLst>
                <a:gd name="connsiteX0" fmla="*/ 68715 w 120354"/>
                <a:gd name="connsiteY0" fmla="*/ 806 h 120361"/>
                <a:gd name="connsiteX1" fmla="*/ 8538 w 120354"/>
                <a:gd name="connsiteY1" fmla="*/ 60987 h 120361"/>
                <a:gd name="connsiteX2" fmla="*/ 68715 w 120354"/>
                <a:gd name="connsiteY2" fmla="*/ 121167 h 120361"/>
                <a:gd name="connsiteX3" fmla="*/ 128892 w 120354"/>
                <a:gd name="connsiteY3" fmla="*/ 60987 h 120361"/>
                <a:gd name="connsiteX4" fmla="*/ 68715 w 120354"/>
                <a:gd name="connsiteY4" fmla="*/ 80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5" y="806"/>
                  </a:moveTo>
                  <a:cubicBezTo>
                    <a:pt x="35477" y="806"/>
                    <a:pt x="8538" y="27747"/>
                    <a:pt x="8538" y="60987"/>
                  </a:cubicBezTo>
                  <a:cubicBezTo>
                    <a:pt x="8538" y="94226"/>
                    <a:pt x="35477" y="121167"/>
                    <a:pt x="68715" y="121167"/>
                  </a:cubicBezTo>
                  <a:cubicBezTo>
                    <a:pt x="101952" y="121167"/>
                    <a:pt x="128892" y="94226"/>
                    <a:pt x="128892" y="60987"/>
                  </a:cubicBezTo>
                  <a:cubicBezTo>
                    <a:pt x="128892" y="27747"/>
                    <a:pt x="101952" y="806"/>
                    <a:pt x="68715" y="80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0" name="Freeform 919">
              <a:extLst>
                <a:ext uri="{FF2B5EF4-FFF2-40B4-BE49-F238E27FC236}">
                  <a16:creationId xmlns:a16="http://schemas.microsoft.com/office/drawing/2014/main" id="{034B8F62-918D-9DD8-81FA-87256066788B}"/>
                </a:ext>
              </a:extLst>
            </p:cNvPr>
            <p:cNvSpPr/>
            <p:nvPr/>
          </p:nvSpPr>
          <p:spPr>
            <a:xfrm rot="-8099977" flipV="1">
              <a:off x="26987427" y="3040186"/>
              <a:ext cx="120354" cy="120361"/>
            </a:xfrm>
            <a:custGeom>
              <a:avLst/>
              <a:gdLst>
                <a:gd name="connsiteX0" fmla="*/ 68688 w 120354"/>
                <a:gd name="connsiteY0" fmla="*/ 533 h 120361"/>
                <a:gd name="connsiteX1" fmla="*/ 8511 w 120354"/>
                <a:gd name="connsiteY1" fmla="*/ 60714 h 120361"/>
                <a:gd name="connsiteX2" fmla="*/ 68688 w 120354"/>
                <a:gd name="connsiteY2" fmla="*/ 120895 h 120361"/>
                <a:gd name="connsiteX3" fmla="*/ 128865 w 120354"/>
                <a:gd name="connsiteY3" fmla="*/ 60714 h 120361"/>
                <a:gd name="connsiteX4" fmla="*/ 68688 w 120354"/>
                <a:gd name="connsiteY4" fmla="*/ 53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8" y="533"/>
                  </a:moveTo>
                  <a:cubicBezTo>
                    <a:pt x="35450" y="533"/>
                    <a:pt x="8511" y="27474"/>
                    <a:pt x="8511" y="60714"/>
                  </a:cubicBezTo>
                  <a:cubicBezTo>
                    <a:pt x="8511" y="93943"/>
                    <a:pt x="35450" y="120895"/>
                    <a:pt x="68688" y="120895"/>
                  </a:cubicBezTo>
                  <a:cubicBezTo>
                    <a:pt x="101926" y="120895"/>
                    <a:pt x="128865" y="93943"/>
                    <a:pt x="128865" y="60714"/>
                  </a:cubicBezTo>
                  <a:cubicBezTo>
                    <a:pt x="128865" y="27474"/>
                    <a:pt x="101926" y="533"/>
                    <a:pt x="68688" y="53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1" name="Freeform 920">
              <a:extLst>
                <a:ext uri="{FF2B5EF4-FFF2-40B4-BE49-F238E27FC236}">
                  <a16:creationId xmlns:a16="http://schemas.microsoft.com/office/drawing/2014/main" id="{80ABD2BE-CCF6-D0C8-BC11-084786802DEF}"/>
                </a:ext>
              </a:extLst>
            </p:cNvPr>
            <p:cNvSpPr/>
            <p:nvPr/>
          </p:nvSpPr>
          <p:spPr>
            <a:xfrm rot="-8099977" flipV="1">
              <a:off x="27036408" y="3951672"/>
              <a:ext cx="120354" cy="120362"/>
            </a:xfrm>
            <a:custGeom>
              <a:avLst/>
              <a:gdLst>
                <a:gd name="connsiteX0" fmla="*/ 68700 w 120354"/>
                <a:gd name="connsiteY0" fmla="*/ 919 h 120362"/>
                <a:gd name="connsiteX1" fmla="*/ 8522 w 120354"/>
                <a:gd name="connsiteY1" fmla="*/ 61100 h 120362"/>
                <a:gd name="connsiteX2" fmla="*/ 68700 w 120354"/>
                <a:gd name="connsiteY2" fmla="*/ 121281 h 120362"/>
                <a:gd name="connsiteX3" fmla="*/ 128877 w 120354"/>
                <a:gd name="connsiteY3" fmla="*/ 61100 h 120362"/>
                <a:gd name="connsiteX4" fmla="*/ 68700 w 120354"/>
                <a:gd name="connsiteY4" fmla="*/ 919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700" y="919"/>
                  </a:moveTo>
                  <a:cubicBezTo>
                    <a:pt x="35462" y="919"/>
                    <a:pt x="8522" y="27861"/>
                    <a:pt x="8522" y="61100"/>
                  </a:cubicBezTo>
                  <a:cubicBezTo>
                    <a:pt x="8522" y="94340"/>
                    <a:pt x="35462" y="121281"/>
                    <a:pt x="68700" y="121281"/>
                  </a:cubicBezTo>
                  <a:cubicBezTo>
                    <a:pt x="101927" y="121281"/>
                    <a:pt x="128877" y="94340"/>
                    <a:pt x="128877" y="61100"/>
                  </a:cubicBezTo>
                  <a:cubicBezTo>
                    <a:pt x="128877" y="27861"/>
                    <a:pt x="101927" y="919"/>
                    <a:pt x="68700" y="91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2" name="Freeform 921">
              <a:extLst>
                <a:ext uri="{FF2B5EF4-FFF2-40B4-BE49-F238E27FC236}">
                  <a16:creationId xmlns:a16="http://schemas.microsoft.com/office/drawing/2014/main" id="{CEDC1B6F-EBFE-30A6-CDDD-A0648B383385}"/>
                </a:ext>
              </a:extLst>
            </p:cNvPr>
            <p:cNvSpPr/>
            <p:nvPr/>
          </p:nvSpPr>
          <p:spPr>
            <a:xfrm rot="-8100000" flipV="1">
              <a:off x="26807077" y="3931622"/>
              <a:ext cx="120354" cy="120361"/>
            </a:xfrm>
            <a:custGeom>
              <a:avLst/>
              <a:gdLst>
                <a:gd name="connsiteX0" fmla="*/ 68646 w 120354"/>
                <a:gd name="connsiteY0" fmla="*/ 911 h 120361"/>
                <a:gd name="connsiteX1" fmla="*/ 8469 w 120354"/>
                <a:gd name="connsiteY1" fmla="*/ 61091 h 120361"/>
                <a:gd name="connsiteX2" fmla="*/ 68646 w 120354"/>
                <a:gd name="connsiteY2" fmla="*/ 121273 h 120361"/>
                <a:gd name="connsiteX3" fmla="*/ 128823 w 120354"/>
                <a:gd name="connsiteY3" fmla="*/ 61091 h 120361"/>
                <a:gd name="connsiteX4" fmla="*/ 68646 w 120354"/>
                <a:gd name="connsiteY4" fmla="*/ 91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46" y="911"/>
                  </a:moveTo>
                  <a:cubicBezTo>
                    <a:pt x="35409" y="911"/>
                    <a:pt x="8469" y="27852"/>
                    <a:pt x="8469" y="61091"/>
                  </a:cubicBezTo>
                  <a:cubicBezTo>
                    <a:pt x="8469" y="94331"/>
                    <a:pt x="35409" y="121273"/>
                    <a:pt x="68646" y="121273"/>
                  </a:cubicBezTo>
                  <a:cubicBezTo>
                    <a:pt x="101884" y="121273"/>
                    <a:pt x="128823" y="94331"/>
                    <a:pt x="128823" y="61091"/>
                  </a:cubicBezTo>
                  <a:cubicBezTo>
                    <a:pt x="128823" y="27852"/>
                    <a:pt x="101884" y="911"/>
                    <a:pt x="68646" y="91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3" name="Freeform 922">
              <a:extLst>
                <a:ext uri="{FF2B5EF4-FFF2-40B4-BE49-F238E27FC236}">
                  <a16:creationId xmlns:a16="http://schemas.microsoft.com/office/drawing/2014/main" id="{F05C65F4-FC8B-8E27-BFD9-4349F01F0D3F}"/>
                </a:ext>
              </a:extLst>
            </p:cNvPr>
            <p:cNvSpPr/>
            <p:nvPr/>
          </p:nvSpPr>
          <p:spPr>
            <a:xfrm rot="-8100000" flipV="1">
              <a:off x="27233312" y="3931618"/>
              <a:ext cx="120364" cy="120361"/>
            </a:xfrm>
            <a:custGeom>
              <a:avLst/>
              <a:gdLst>
                <a:gd name="connsiteX0" fmla="*/ 68756 w 120364"/>
                <a:gd name="connsiteY0" fmla="*/ 911 h 120361"/>
                <a:gd name="connsiteX1" fmla="*/ 8568 w 120364"/>
                <a:gd name="connsiteY1" fmla="*/ 61091 h 120361"/>
                <a:gd name="connsiteX2" fmla="*/ 68756 w 120364"/>
                <a:gd name="connsiteY2" fmla="*/ 121273 h 120361"/>
                <a:gd name="connsiteX3" fmla="*/ 128933 w 120364"/>
                <a:gd name="connsiteY3" fmla="*/ 61091 h 120361"/>
                <a:gd name="connsiteX4" fmla="*/ 68756 w 120364"/>
                <a:gd name="connsiteY4" fmla="*/ 91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64" h="120361">
                  <a:moveTo>
                    <a:pt x="68756" y="911"/>
                  </a:moveTo>
                  <a:cubicBezTo>
                    <a:pt x="35518" y="911"/>
                    <a:pt x="8568" y="27852"/>
                    <a:pt x="8568" y="61091"/>
                  </a:cubicBezTo>
                  <a:cubicBezTo>
                    <a:pt x="8568" y="94331"/>
                    <a:pt x="35518" y="121273"/>
                    <a:pt x="68756" y="121273"/>
                  </a:cubicBezTo>
                  <a:cubicBezTo>
                    <a:pt x="101983" y="121273"/>
                    <a:pt x="128923" y="94331"/>
                    <a:pt x="128933" y="61091"/>
                  </a:cubicBezTo>
                  <a:cubicBezTo>
                    <a:pt x="128923" y="27852"/>
                    <a:pt x="101983" y="911"/>
                    <a:pt x="68756" y="91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4" name="Freeform 923">
              <a:extLst>
                <a:ext uri="{FF2B5EF4-FFF2-40B4-BE49-F238E27FC236}">
                  <a16:creationId xmlns:a16="http://schemas.microsoft.com/office/drawing/2014/main" id="{2F5456F6-8E09-C507-D45F-022B149A0BC3}"/>
                </a:ext>
              </a:extLst>
            </p:cNvPr>
            <p:cNvSpPr/>
            <p:nvPr/>
          </p:nvSpPr>
          <p:spPr>
            <a:xfrm rot="-8100000" flipV="1">
              <a:off x="26969892" y="4317796"/>
              <a:ext cx="120354" cy="120361"/>
            </a:xfrm>
            <a:custGeom>
              <a:avLst/>
              <a:gdLst>
                <a:gd name="connsiteX0" fmla="*/ 68684 w 120354"/>
                <a:gd name="connsiteY0" fmla="*/ 1074 h 120361"/>
                <a:gd name="connsiteX1" fmla="*/ 8507 w 120354"/>
                <a:gd name="connsiteY1" fmla="*/ 61255 h 120361"/>
                <a:gd name="connsiteX2" fmla="*/ 68684 w 120354"/>
                <a:gd name="connsiteY2" fmla="*/ 121436 h 120361"/>
                <a:gd name="connsiteX3" fmla="*/ 128861 w 120354"/>
                <a:gd name="connsiteY3" fmla="*/ 61255 h 120361"/>
                <a:gd name="connsiteX4" fmla="*/ 68684 w 120354"/>
                <a:gd name="connsiteY4" fmla="*/ 107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4" y="1074"/>
                  </a:moveTo>
                  <a:cubicBezTo>
                    <a:pt x="35457" y="1074"/>
                    <a:pt x="8507" y="28016"/>
                    <a:pt x="8507" y="61255"/>
                  </a:cubicBezTo>
                  <a:cubicBezTo>
                    <a:pt x="8507" y="94485"/>
                    <a:pt x="35457" y="121436"/>
                    <a:pt x="68684" y="121436"/>
                  </a:cubicBezTo>
                  <a:cubicBezTo>
                    <a:pt x="101922" y="121436"/>
                    <a:pt x="128861" y="94485"/>
                    <a:pt x="128861" y="61255"/>
                  </a:cubicBezTo>
                  <a:cubicBezTo>
                    <a:pt x="128861" y="28016"/>
                    <a:pt x="101922" y="1074"/>
                    <a:pt x="68684" y="107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5" name="Freeform 924">
              <a:extLst>
                <a:ext uri="{FF2B5EF4-FFF2-40B4-BE49-F238E27FC236}">
                  <a16:creationId xmlns:a16="http://schemas.microsoft.com/office/drawing/2014/main" id="{232CEC41-BF7E-573C-5DFD-4466689D5697}"/>
                </a:ext>
              </a:extLst>
            </p:cNvPr>
            <p:cNvSpPr/>
            <p:nvPr/>
          </p:nvSpPr>
          <p:spPr>
            <a:xfrm rot="-8099977" flipV="1">
              <a:off x="27265768" y="3974260"/>
              <a:ext cx="120354" cy="120361"/>
            </a:xfrm>
            <a:custGeom>
              <a:avLst/>
              <a:gdLst>
                <a:gd name="connsiteX0" fmla="*/ 68753 w 120354"/>
                <a:gd name="connsiteY0" fmla="*/ 929 h 120361"/>
                <a:gd name="connsiteX1" fmla="*/ 8576 w 120354"/>
                <a:gd name="connsiteY1" fmla="*/ 61110 h 120361"/>
                <a:gd name="connsiteX2" fmla="*/ 68753 w 120354"/>
                <a:gd name="connsiteY2" fmla="*/ 121291 h 120361"/>
                <a:gd name="connsiteX3" fmla="*/ 128930 w 120354"/>
                <a:gd name="connsiteY3" fmla="*/ 61110 h 120361"/>
                <a:gd name="connsiteX4" fmla="*/ 68753 w 120354"/>
                <a:gd name="connsiteY4" fmla="*/ 92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53" y="929"/>
                  </a:moveTo>
                  <a:cubicBezTo>
                    <a:pt x="35515" y="929"/>
                    <a:pt x="8576" y="27870"/>
                    <a:pt x="8576" y="61110"/>
                  </a:cubicBezTo>
                  <a:cubicBezTo>
                    <a:pt x="8576" y="94349"/>
                    <a:pt x="35515" y="121291"/>
                    <a:pt x="68753" y="121291"/>
                  </a:cubicBezTo>
                  <a:cubicBezTo>
                    <a:pt x="101990" y="121291"/>
                    <a:pt x="128930" y="94349"/>
                    <a:pt x="128930" y="61110"/>
                  </a:cubicBezTo>
                  <a:cubicBezTo>
                    <a:pt x="128930" y="27870"/>
                    <a:pt x="101990" y="929"/>
                    <a:pt x="68753" y="92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6" name="Freeform 925">
              <a:extLst>
                <a:ext uri="{FF2B5EF4-FFF2-40B4-BE49-F238E27FC236}">
                  <a16:creationId xmlns:a16="http://schemas.microsoft.com/office/drawing/2014/main" id="{EC9870F2-0BAD-9B5A-5E93-210F96AB3D0F}"/>
                </a:ext>
              </a:extLst>
            </p:cNvPr>
            <p:cNvSpPr/>
            <p:nvPr/>
          </p:nvSpPr>
          <p:spPr>
            <a:xfrm rot="-8100000" flipV="1">
              <a:off x="26774289" y="4448190"/>
              <a:ext cx="120354" cy="120361"/>
            </a:xfrm>
            <a:custGeom>
              <a:avLst/>
              <a:gdLst>
                <a:gd name="connsiteX0" fmla="*/ 68639 w 120354"/>
                <a:gd name="connsiteY0" fmla="*/ 1130 h 120361"/>
                <a:gd name="connsiteX1" fmla="*/ 8461 w 120354"/>
                <a:gd name="connsiteY1" fmla="*/ 61310 h 120361"/>
                <a:gd name="connsiteX2" fmla="*/ 68639 w 120354"/>
                <a:gd name="connsiteY2" fmla="*/ 121491 h 120361"/>
                <a:gd name="connsiteX3" fmla="*/ 128816 w 120354"/>
                <a:gd name="connsiteY3" fmla="*/ 61310 h 120361"/>
                <a:gd name="connsiteX4" fmla="*/ 68639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39" y="1130"/>
                  </a:moveTo>
                  <a:cubicBezTo>
                    <a:pt x="35411" y="1130"/>
                    <a:pt x="8461" y="28071"/>
                    <a:pt x="8461" y="61310"/>
                  </a:cubicBezTo>
                  <a:cubicBezTo>
                    <a:pt x="8461" y="94550"/>
                    <a:pt x="35411" y="121491"/>
                    <a:pt x="68639" y="121491"/>
                  </a:cubicBezTo>
                  <a:cubicBezTo>
                    <a:pt x="101876" y="121491"/>
                    <a:pt x="128816" y="94550"/>
                    <a:pt x="128816" y="61310"/>
                  </a:cubicBezTo>
                  <a:cubicBezTo>
                    <a:pt x="128816" y="28071"/>
                    <a:pt x="101876" y="1130"/>
                    <a:pt x="68639"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7" name="Freeform 926">
              <a:extLst>
                <a:ext uri="{FF2B5EF4-FFF2-40B4-BE49-F238E27FC236}">
                  <a16:creationId xmlns:a16="http://schemas.microsoft.com/office/drawing/2014/main" id="{044305A3-FA23-B11D-0973-671DBA931913}"/>
                </a:ext>
              </a:extLst>
            </p:cNvPr>
            <p:cNvSpPr/>
            <p:nvPr/>
          </p:nvSpPr>
          <p:spPr>
            <a:xfrm rot="-8100000" flipV="1">
              <a:off x="27234595" y="4448178"/>
              <a:ext cx="120354" cy="120361"/>
            </a:xfrm>
            <a:custGeom>
              <a:avLst/>
              <a:gdLst>
                <a:gd name="connsiteX0" fmla="*/ 68746 w 120354"/>
                <a:gd name="connsiteY0" fmla="*/ 1130 h 120361"/>
                <a:gd name="connsiteX1" fmla="*/ 8569 w 120354"/>
                <a:gd name="connsiteY1" fmla="*/ 61310 h 120361"/>
                <a:gd name="connsiteX2" fmla="*/ 68746 w 120354"/>
                <a:gd name="connsiteY2" fmla="*/ 121491 h 120361"/>
                <a:gd name="connsiteX3" fmla="*/ 128923 w 120354"/>
                <a:gd name="connsiteY3" fmla="*/ 61310 h 120361"/>
                <a:gd name="connsiteX4" fmla="*/ 68746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46" y="1130"/>
                  </a:moveTo>
                  <a:cubicBezTo>
                    <a:pt x="35518" y="1130"/>
                    <a:pt x="8569" y="28071"/>
                    <a:pt x="8569" y="61310"/>
                  </a:cubicBezTo>
                  <a:cubicBezTo>
                    <a:pt x="8569" y="94550"/>
                    <a:pt x="35518" y="121491"/>
                    <a:pt x="68746" y="121491"/>
                  </a:cubicBezTo>
                  <a:cubicBezTo>
                    <a:pt x="101983" y="121491"/>
                    <a:pt x="128923" y="94550"/>
                    <a:pt x="128923" y="61310"/>
                  </a:cubicBezTo>
                  <a:cubicBezTo>
                    <a:pt x="128923" y="28071"/>
                    <a:pt x="101983" y="1130"/>
                    <a:pt x="68746"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8" name="Freeform 927">
              <a:extLst>
                <a:ext uri="{FF2B5EF4-FFF2-40B4-BE49-F238E27FC236}">
                  <a16:creationId xmlns:a16="http://schemas.microsoft.com/office/drawing/2014/main" id="{52E19196-8BF5-D527-0243-5603007C5D67}"/>
                </a:ext>
              </a:extLst>
            </p:cNvPr>
            <p:cNvSpPr/>
            <p:nvPr/>
          </p:nvSpPr>
          <p:spPr>
            <a:xfrm rot="-8100023" flipV="1">
              <a:off x="26922345" y="3825063"/>
              <a:ext cx="120354" cy="120361"/>
            </a:xfrm>
            <a:custGeom>
              <a:avLst/>
              <a:gdLst>
                <a:gd name="connsiteX0" fmla="*/ 68673 w 120354"/>
                <a:gd name="connsiteY0" fmla="*/ 866 h 120361"/>
                <a:gd name="connsiteX1" fmla="*/ 8496 w 120354"/>
                <a:gd name="connsiteY1" fmla="*/ 61046 h 120361"/>
                <a:gd name="connsiteX2" fmla="*/ 68673 w 120354"/>
                <a:gd name="connsiteY2" fmla="*/ 121227 h 120361"/>
                <a:gd name="connsiteX3" fmla="*/ 128850 w 120354"/>
                <a:gd name="connsiteY3" fmla="*/ 61046 h 120361"/>
                <a:gd name="connsiteX4" fmla="*/ 68673 w 120354"/>
                <a:gd name="connsiteY4" fmla="*/ 8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3" y="866"/>
                  </a:moveTo>
                  <a:cubicBezTo>
                    <a:pt x="35436" y="866"/>
                    <a:pt x="8496" y="27807"/>
                    <a:pt x="8496" y="61046"/>
                  </a:cubicBezTo>
                  <a:cubicBezTo>
                    <a:pt x="8496" y="94286"/>
                    <a:pt x="35436" y="121227"/>
                    <a:pt x="68673" y="121227"/>
                  </a:cubicBezTo>
                  <a:cubicBezTo>
                    <a:pt x="101900" y="121227"/>
                    <a:pt x="128850" y="94286"/>
                    <a:pt x="128850" y="61046"/>
                  </a:cubicBezTo>
                  <a:cubicBezTo>
                    <a:pt x="128850" y="27807"/>
                    <a:pt x="101900" y="866"/>
                    <a:pt x="68673" y="8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29" name="Freeform 928">
              <a:extLst>
                <a:ext uri="{FF2B5EF4-FFF2-40B4-BE49-F238E27FC236}">
                  <a16:creationId xmlns:a16="http://schemas.microsoft.com/office/drawing/2014/main" id="{3A2839FD-EEA7-1B1D-9527-DA25A742B83E}"/>
                </a:ext>
              </a:extLst>
            </p:cNvPr>
            <p:cNvSpPr/>
            <p:nvPr/>
          </p:nvSpPr>
          <p:spPr>
            <a:xfrm rot="-8100023" flipV="1">
              <a:off x="27052660" y="4078339"/>
              <a:ext cx="120354" cy="120361"/>
            </a:xfrm>
            <a:custGeom>
              <a:avLst/>
              <a:gdLst>
                <a:gd name="connsiteX0" fmla="*/ 68704 w 120354"/>
                <a:gd name="connsiteY0" fmla="*/ 973 h 120361"/>
                <a:gd name="connsiteX1" fmla="*/ 8526 w 120354"/>
                <a:gd name="connsiteY1" fmla="*/ 61154 h 120361"/>
                <a:gd name="connsiteX2" fmla="*/ 68704 w 120354"/>
                <a:gd name="connsiteY2" fmla="*/ 121335 h 120361"/>
                <a:gd name="connsiteX3" fmla="*/ 128881 w 120354"/>
                <a:gd name="connsiteY3" fmla="*/ 61154 h 120361"/>
                <a:gd name="connsiteX4" fmla="*/ 68704 w 120354"/>
                <a:gd name="connsiteY4" fmla="*/ 97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4" y="973"/>
                  </a:moveTo>
                  <a:cubicBezTo>
                    <a:pt x="35476" y="973"/>
                    <a:pt x="8526" y="27914"/>
                    <a:pt x="8526" y="61154"/>
                  </a:cubicBezTo>
                  <a:cubicBezTo>
                    <a:pt x="8526" y="94394"/>
                    <a:pt x="35476" y="121335"/>
                    <a:pt x="68704" y="121335"/>
                  </a:cubicBezTo>
                  <a:cubicBezTo>
                    <a:pt x="101941" y="121335"/>
                    <a:pt x="128881" y="94383"/>
                    <a:pt x="128881" y="61154"/>
                  </a:cubicBezTo>
                  <a:cubicBezTo>
                    <a:pt x="128881" y="27914"/>
                    <a:pt x="101941" y="973"/>
                    <a:pt x="68704" y="97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0" name="Freeform 929">
              <a:extLst>
                <a:ext uri="{FF2B5EF4-FFF2-40B4-BE49-F238E27FC236}">
                  <a16:creationId xmlns:a16="http://schemas.microsoft.com/office/drawing/2014/main" id="{F9F1E29D-CA86-8B19-A5A5-5EE578B3A5E4}"/>
                </a:ext>
              </a:extLst>
            </p:cNvPr>
            <p:cNvSpPr/>
            <p:nvPr/>
          </p:nvSpPr>
          <p:spPr>
            <a:xfrm rot="-8100000" flipV="1">
              <a:off x="26872057" y="4376711"/>
              <a:ext cx="120354" cy="120361"/>
            </a:xfrm>
            <a:custGeom>
              <a:avLst/>
              <a:gdLst>
                <a:gd name="connsiteX0" fmla="*/ 68661 w 120354"/>
                <a:gd name="connsiteY0" fmla="*/ 1099 h 120361"/>
                <a:gd name="connsiteX1" fmla="*/ 8484 w 120354"/>
                <a:gd name="connsiteY1" fmla="*/ 61280 h 120361"/>
                <a:gd name="connsiteX2" fmla="*/ 68661 w 120354"/>
                <a:gd name="connsiteY2" fmla="*/ 121461 h 120361"/>
                <a:gd name="connsiteX3" fmla="*/ 128839 w 120354"/>
                <a:gd name="connsiteY3" fmla="*/ 61280 h 120361"/>
                <a:gd name="connsiteX4" fmla="*/ 68661 w 120354"/>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1" y="1099"/>
                  </a:moveTo>
                  <a:cubicBezTo>
                    <a:pt x="35434" y="1099"/>
                    <a:pt x="8484" y="28051"/>
                    <a:pt x="8484" y="61280"/>
                  </a:cubicBezTo>
                  <a:cubicBezTo>
                    <a:pt x="8484" y="94520"/>
                    <a:pt x="35434" y="121461"/>
                    <a:pt x="68661" y="121461"/>
                  </a:cubicBezTo>
                  <a:cubicBezTo>
                    <a:pt x="101899" y="121461"/>
                    <a:pt x="128839" y="94520"/>
                    <a:pt x="128839" y="61280"/>
                  </a:cubicBezTo>
                  <a:cubicBezTo>
                    <a:pt x="128839" y="28051"/>
                    <a:pt x="101899" y="1099"/>
                    <a:pt x="68661" y="109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1" name="Freeform 930">
              <a:extLst>
                <a:ext uri="{FF2B5EF4-FFF2-40B4-BE49-F238E27FC236}">
                  <a16:creationId xmlns:a16="http://schemas.microsoft.com/office/drawing/2014/main" id="{616DDD14-3EDE-BA2F-34AB-2BF39AD80D6C}"/>
                </a:ext>
              </a:extLst>
            </p:cNvPr>
            <p:cNvSpPr/>
            <p:nvPr/>
          </p:nvSpPr>
          <p:spPr>
            <a:xfrm rot="-8100023" flipV="1">
              <a:off x="27101592" y="4266388"/>
              <a:ext cx="120354" cy="120361"/>
            </a:xfrm>
            <a:custGeom>
              <a:avLst/>
              <a:gdLst>
                <a:gd name="connsiteX0" fmla="*/ 68715 w 120354"/>
                <a:gd name="connsiteY0" fmla="*/ 1053 h 120361"/>
                <a:gd name="connsiteX1" fmla="*/ 8538 w 120354"/>
                <a:gd name="connsiteY1" fmla="*/ 61233 h 120361"/>
                <a:gd name="connsiteX2" fmla="*/ 68715 w 120354"/>
                <a:gd name="connsiteY2" fmla="*/ 121414 h 120361"/>
                <a:gd name="connsiteX3" fmla="*/ 128892 w 120354"/>
                <a:gd name="connsiteY3" fmla="*/ 61233 h 120361"/>
                <a:gd name="connsiteX4" fmla="*/ 68715 w 120354"/>
                <a:gd name="connsiteY4" fmla="*/ 10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5" y="1053"/>
                  </a:moveTo>
                  <a:cubicBezTo>
                    <a:pt x="35477" y="1053"/>
                    <a:pt x="8538" y="27994"/>
                    <a:pt x="8538" y="61233"/>
                  </a:cubicBezTo>
                  <a:cubicBezTo>
                    <a:pt x="8538" y="94473"/>
                    <a:pt x="35477" y="121414"/>
                    <a:pt x="68715" y="121414"/>
                  </a:cubicBezTo>
                  <a:cubicBezTo>
                    <a:pt x="101952" y="121414"/>
                    <a:pt x="128892" y="94463"/>
                    <a:pt x="128892" y="61233"/>
                  </a:cubicBezTo>
                  <a:cubicBezTo>
                    <a:pt x="128892" y="27994"/>
                    <a:pt x="101952" y="1053"/>
                    <a:pt x="68715" y="105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2" name="Freeform 931">
              <a:extLst>
                <a:ext uri="{FF2B5EF4-FFF2-40B4-BE49-F238E27FC236}">
                  <a16:creationId xmlns:a16="http://schemas.microsoft.com/office/drawing/2014/main" id="{FADA6079-7C0F-1A6E-DB29-406C630CED0F}"/>
                </a:ext>
              </a:extLst>
            </p:cNvPr>
            <p:cNvSpPr/>
            <p:nvPr/>
          </p:nvSpPr>
          <p:spPr>
            <a:xfrm rot="-8100023" flipV="1">
              <a:off x="26921043" y="3549219"/>
              <a:ext cx="120354" cy="120361"/>
            </a:xfrm>
            <a:custGeom>
              <a:avLst/>
              <a:gdLst>
                <a:gd name="connsiteX0" fmla="*/ 68673 w 120354"/>
                <a:gd name="connsiteY0" fmla="*/ 749 h 120361"/>
                <a:gd name="connsiteX1" fmla="*/ 8496 w 120354"/>
                <a:gd name="connsiteY1" fmla="*/ 60930 h 120361"/>
                <a:gd name="connsiteX2" fmla="*/ 68673 w 120354"/>
                <a:gd name="connsiteY2" fmla="*/ 121111 h 120361"/>
                <a:gd name="connsiteX3" fmla="*/ 128850 w 120354"/>
                <a:gd name="connsiteY3" fmla="*/ 60930 h 120361"/>
                <a:gd name="connsiteX4" fmla="*/ 68673 w 120354"/>
                <a:gd name="connsiteY4" fmla="*/ 74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73" y="749"/>
                  </a:moveTo>
                  <a:cubicBezTo>
                    <a:pt x="35435" y="749"/>
                    <a:pt x="8496" y="27701"/>
                    <a:pt x="8496" y="60930"/>
                  </a:cubicBezTo>
                  <a:cubicBezTo>
                    <a:pt x="8496" y="94170"/>
                    <a:pt x="35435" y="121111"/>
                    <a:pt x="68673" y="121111"/>
                  </a:cubicBezTo>
                  <a:cubicBezTo>
                    <a:pt x="101911" y="121111"/>
                    <a:pt x="128850" y="94170"/>
                    <a:pt x="128850" y="60930"/>
                  </a:cubicBezTo>
                  <a:cubicBezTo>
                    <a:pt x="128850" y="27701"/>
                    <a:pt x="101911" y="749"/>
                    <a:pt x="68673" y="74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3" name="Freeform 932">
              <a:extLst>
                <a:ext uri="{FF2B5EF4-FFF2-40B4-BE49-F238E27FC236}">
                  <a16:creationId xmlns:a16="http://schemas.microsoft.com/office/drawing/2014/main" id="{818F611D-0892-71A2-1240-D644DD55BB15}"/>
                </a:ext>
              </a:extLst>
            </p:cNvPr>
            <p:cNvSpPr/>
            <p:nvPr/>
          </p:nvSpPr>
          <p:spPr>
            <a:xfrm rot="-8100023" flipV="1">
              <a:off x="26872102" y="3892757"/>
              <a:ext cx="120354" cy="120361"/>
            </a:xfrm>
            <a:custGeom>
              <a:avLst/>
              <a:gdLst>
                <a:gd name="connsiteX0" fmla="*/ 68661 w 120354"/>
                <a:gd name="connsiteY0" fmla="*/ 894 h 120361"/>
                <a:gd name="connsiteX1" fmla="*/ 8484 w 120354"/>
                <a:gd name="connsiteY1" fmla="*/ 61075 h 120361"/>
                <a:gd name="connsiteX2" fmla="*/ 68661 w 120354"/>
                <a:gd name="connsiteY2" fmla="*/ 121256 h 120361"/>
                <a:gd name="connsiteX3" fmla="*/ 128839 w 120354"/>
                <a:gd name="connsiteY3" fmla="*/ 61075 h 120361"/>
                <a:gd name="connsiteX4" fmla="*/ 68661 w 120354"/>
                <a:gd name="connsiteY4" fmla="*/ 89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1" y="894"/>
                  </a:moveTo>
                  <a:cubicBezTo>
                    <a:pt x="35434" y="894"/>
                    <a:pt x="8484" y="27835"/>
                    <a:pt x="8484" y="61075"/>
                  </a:cubicBezTo>
                  <a:cubicBezTo>
                    <a:pt x="8484" y="94315"/>
                    <a:pt x="35434" y="121256"/>
                    <a:pt x="68661" y="121256"/>
                  </a:cubicBezTo>
                  <a:cubicBezTo>
                    <a:pt x="101899" y="121256"/>
                    <a:pt x="128839" y="94315"/>
                    <a:pt x="128839" y="61075"/>
                  </a:cubicBezTo>
                  <a:cubicBezTo>
                    <a:pt x="128839" y="27835"/>
                    <a:pt x="101899" y="894"/>
                    <a:pt x="68661" y="89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4" name="Freeform 933">
              <a:extLst>
                <a:ext uri="{FF2B5EF4-FFF2-40B4-BE49-F238E27FC236}">
                  <a16:creationId xmlns:a16="http://schemas.microsoft.com/office/drawing/2014/main" id="{2A190D75-A575-8F68-6E85-ADAA760B27C0}"/>
                </a:ext>
              </a:extLst>
            </p:cNvPr>
            <p:cNvSpPr/>
            <p:nvPr/>
          </p:nvSpPr>
          <p:spPr>
            <a:xfrm rot="-8100000" flipV="1">
              <a:off x="27069091" y="4317790"/>
              <a:ext cx="120354" cy="120361"/>
            </a:xfrm>
            <a:custGeom>
              <a:avLst/>
              <a:gdLst>
                <a:gd name="connsiteX0" fmla="*/ 68707 w 120354"/>
                <a:gd name="connsiteY0" fmla="*/ 1074 h 120361"/>
                <a:gd name="connsiteX1" fmla="*/ 8530 w 120354"/>
                <a:gd name="connsiteY1" fmla="*/ 61255 h 120361"/>
                <a:gd name="connsiteX2" fmla="*/ 68707 w 120354"/>
                <a:gd name="connsiteY2" fmla="*/ 121436 h 120361"/>
                <a:gd name="connsiteX3" fmla="*/ 128884 w 120354"/>
                <a:gd name="connsiteY3" fmla="*/ 61255 h 120361"/>
                <a:gd name="connsiteX4" fmla="*/ 68707 w 120354"/>
                <a:gd name="connsiteY4" fmla="*/ 107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7" y="1074"/>
                  </a:moveTo>
                  <a:cubicBezTo>
                    <a:pt x="35480" y="1074"/>
                    <a:pt x="8530" y="28016"/>
                    <a:pt x="8530" y="61255"/>
                  </a:cubicBezTo>
                  <a:cubicBezTo>
                    <a:pt x="8530" y="94485"/>
                    <a:pt x="35480" y="121436"/>
                    <a:pt x="68707" y="121436"/>
                  </a:cubicBezTo>
                  <a:cubicBezTo>
                    <a:pt x="101945" y="121436"/>
                    <a:pt x="128884" y="94485"/>
                    <a:pt x="128884" y="61255"/>
                  </a:cubicBezTo>
                  <a:cubicBezTo>
                    <a:pt x="128884" y="28016"/>
                    <a:pt x="101945" y="1074"/>
                    <a:pt x="68707" y="1074"/>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5" name="Freeform 934">
              <a:extLst>
                <a:ext uri="{FF2B5EF4-FFF2-40B4-BE49-F238E27FC236}">
                  <a16:creationId xmlns:a16="http://schemas.microsoft.com/office/drawing/2014/main" id="{A56956CE-6C29-E1FC-43E2-5656BAFA46EA}"/>
                </a:ext>
              </a:extLst>
            </p:cNvPr>
            <p:cNvSpPr/>
            <p:nvPr/>
          </p:nvSpPr>
          <p:spPr>
            <a:xfrm rot="-8099977" flipV="1">
              <a:off x="27299554" y="4645025"/>
              <a:ext cx="120354" cy="120361"/>
            </a:xfrm>
            <a:custGeom>
              <a:avLst/>
              <a:gdLst>
                <a:gd name="connsiteX0" fmla="*/ 68761 w 120354"/>
                <a:gd name="connsiteY0" fmla="*/ 1213 h 120361"/>
                <a:gd name="connsiteX1" fmla="*/ 8584 w 120354"/>
                <a:gd name="connsiteY1" fmla="*/ 61394 h 120361"/>
                <a:gd name="connsiteX2" fmla="*/ 68761 w 120354"/>
                <a:gd name="connsiteY2" fmla="*/ 121575 h 120361"/>
                <a:gd name="connsiteX3" fmla="*/ 128938 w 120354"/>
                <a:gd name="connsiteY3" fmla="*/ 61394 h 120361"/>
                <a:gd name="connsiteX4" fmla="*/ 68761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61" y="1213"/>
                  </a:moveTo>
                  <a:cubicBezTo>
                    <a:pt x="35523" y="1213"/>
                    <a:pt x="8584" y="28154"/>
                    <a:pt x="8584" y="61394"/>
                  </a:cubicBezTo>
                  <a:cubicBezTo>
                    <a:pt x="8584" y="94633"/>
                    <a:pt x="35523" y="121575"/>
                    <a:pt x="68761" y="121575"/>
                  </a:cubicBezTo>
                  <a:cubicBezTo>
                    <a:pt x="101988" y="121575"/>
                    <a:pt x="128938" y="94633"/>
                    <a:pt x="128938" y="61394"/>
                  </a:cubicBezTo>
                  <a:cubicBezTo>
                    <a:pt x="128938" y="28154"/>
                    <a:pt x="101988" y="1213"/>
                    <a:pt x="68761"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6" name="Freeform 935">
              <a:extLst>
                <a:ext uri="{FF2B5EF4-FFF2-40B4-BE49-F238E27FC236}">
                  <a16:creationId xmlns:a16="http://schemas.microsoft.com/office/drawing/2014/main" id="{2CB7137A-9CC9-AFDC-A1F5-DCEB2AA2005A}"/>
                </a:ext>
              </a:extLst>
            </p:cNvPr>
            <p:cNvSpPr/>
            <p:nvPr/>
          </p:nvSpPr>
          <p:spPr>
            <a:xfrm rot="-8100000" flipV="1">
              <a:off x="27184338" y="4534680"/>
              <a:ext cx="120354" cy="120361"/>
            </a:xfrm>
            <a:custGeom>
              <a:avLst/>
              <a:gdLst>
                <a:gd name="connsiteX0" fmla="*/ 68734 w 120354"/>
                <a:gd name="connsiteY0" fmla="*/ 1166 h 120361"/>
                <a:gd name="connsiteX1" fmla="*/ 8557 w 120354"/>
                <a:gd name="connsiteY1" fmla="*/ 61347 h 120361"/>
                <a:gd name="connsiteX2" fmla="*/ 68734 w 120354"/>
                <a:gd name="connsiteY2" fmla="*/ 121528 h 120361"/>
                <a:gd name="connsiteX3" fmla="*/ 128911 w 120354"/>
                <a:gd name="connsiteY3" fmla="*/ 61347 h 120361"/>
                <a:gd name="connsiteX4" fmla="*/ 68734 w 120354"/>
                <a:gd name="connsiteY4" fmla="*/ 11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4" y="1166"/>
                  </a:moveTo>
                  <a:cubicBezTo>
                    <a:pt x="35496" y="1166"/>
                    <a:pt x="8557" y="28118"/>
                    <a:pt x="8557" y="61347"/>
                  </a:cubicBezTo>
                  <a:cubicBezTo>
                    <a:pt x="8557" y="94587"/>
                    <a:pt x="35496" y="121528"/>
                    <a:pt x="68734" y="121528"/>
                  </a:cubicBezTo>
                  <a:cubicBezTo>
                    <a:pt x="101971" y="121528"/>
                    <a:pt x="128911" y="94587"/>
                    <a:pt x="128911" y="61347"/>
                  </a:cubicBezTo>
                  <a:cubicBezTo>
                    <a:pt x="128911" y="28118"/>
                    <a:pt x="101971" y="1166"/>
                    <a:pt x="68734" y="116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7" name="Freeform 936">
              <a:extLst>
                <a:ext uri="{FF2B5EF4-FFF2-40B4-BE49-F238E27FC236}">
                  <a16:creationId xmlns:a16="http://schemas.microsoft.com/office/drawing/2014/main" id="{7690CD7C-2E13-1028-98CF-8B8D938E20B1}"/>
                </a:ext>
              </a:extLst>
            </p:cNvPr>
            <p:cNvSpPr/>
            <p:nvPr/>
          </p:nvSpPr>
          <p:spPr>
            <a:xfrm rot="-8100023" flipV="1">
              <a:off x="27101714" y="4142273"/>
              <a:ext cx="120354" cy="120361"/>
            </a:xfrm>
            <a:custGeom>
              <a:avLst/>
              <a:gdLst>
                <a:gd name="connsiteX0" fmla="*/ 68715 w 120354"/>
                <a:gd name="connsiteY0" fmla="*/ 1000 h 120361"/>
                <a:gd name="connsiteX1" fmla="*/ 8538 w 120354"/>
                <a:gd name="connsiteY1" fmla="*/ 61181 h 120361"/>
                <a:gd name="connsiteX2" fmla="*/ 68715 w 120354"/>
                <a:gd name="connsiteY2" fmla="*/ 121362 h 120361"/>
                <a:gd name="connsiteX3" fmla="*/ 128892 w 120354"/>
                <a:gd name="connsiteY3" fmla="*/ 61181 h 120361"/>
                <a:gd name="connsiteX4" fmla="*/ 68715 w 120354"/>
                <a:gd name="connsiteY4" fmla="*/ 100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5" y="1000"/>
                  </a:moveTo>
                  <a:cubicBezTo>
                    <a:pt x="35477" y="1000"/>
                    <a:pt x="8538" y="27952"/>
                    <a:pt x="8538" y="61181"/>
                  </a:cubicBezTo>
                  <a:cubicBezTo>
                    <a:pt x="8538" y="94421"/>
                    <a:pt x="35477" y="121362"/>
                    <a:pt x="68715" y="121362"/>
                  </a:cubicBezTo>
                  <a:cubicBezTo>
                    <a:pt x="101952" y="121362"/>
                    <a:pt x="128892" y="94421"/>
                    <a:pt x="128892" y="61181"/>
                  </a:cubicBezTo>
                  <a:cubicBezTo>
                    <a:pt x="128892" y="27941"/>
                    <a:pt x="101952" y="1000"/>
                    <a:pt x="68715" y="100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8" name="Freeform 937">
              <a:extLst>
                <a:ext uri="{FF2B5EF4-FFF2-40B4-BE49-F238E27FC236}">
                  <a16:creationId xmlns:a16="http://schemas.microsoft.com/office/drawing/2014/main" id="{71A8DA91-4891-B75E-3E82-D2C576BE65C8}"/>
                </a:ext>
              </a:extLst>
            </p:cNvPr>
            <p:cNvSpPr/>
            <p:nvPr/>
          </p:nvSpPr>
          <p:spPr>
            <a:xfrm rot="-8100023" flipV="1">
              <a:off x="27200640" y="4179877"/>
              <a:ext cx="120354" cy="120361"/>
            </a:xfrm>
            <a:custGeom>
              <a:avLst/>
              <a:gdLst>
                <a:gd name="connsiteX0" fmla="*/ 68738 w 120354"/>
                <a:gd name="connsiteY0" fmla="*/ 1016 h 120361"/>
                <a:gd name="connsiteX1" fmla="*/ 8561 w 120354"/>
                <a:gd name="connsiteY1" fmla="*/ 61197 h 120361"/>
                <a:gd name="connsiteX2" fmla="*/ 68738 w 120354"/>
                <a:gd name="connsiteY2" fmla="*/ 121378 h 120361"/>
                <a:gd name="connsiteX3" fmla="*/ 128915 w 120354"/>
                <a:gd name="connsiteY3" fmla="*/ 61197 h 120361"/>
                <a:gd name="connsiteX4" fmla="*/ 68738 w 120354"/>
                <a:gd name="connsiteY4" fmla="*/ 101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38" y="1016"/>
                  </a:moveTo>
                  <a:cubicBezTo>
                    <a:pt x="35500" y="1016"/>
                    <a:pt x="8561" y="27968"/>
                    <a:pt x="8561" y="61197"/>
                  </a:cubicBezTo>
                  <a:cubicBezTo>
                    <a:pt x="8561" y="94437"/>
                    <a:pt x="35500" y="121378"/>
                    <a:pt x="68738" y="121378"/>
                  </a:cubicBezTo>
                  <a:cubicBezTo>
                    <a:pt x="101965" y="121378"/>
                    <a:pt x="128915" y="94437"/>
                    <a:pt x="128915" y="61197"/>
                  </a:cubicBezTo>
                  <a:cubicBezTo>
                    <a:pt x="128915" y="27957"/>
                    <a:pt x="101965" y="1016"/>
                    <a:pt x="68738" y="101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39" name="Freeform 938">
              <a:extLst>
                <a:ext uri="{FF2B5EF4-FFF2-40B4-BE49-F238E27FC236}">
                  <a16:creationId xmlns:a16="http://schemas.microsoft.com/office/drawing/2014/main" id="{EACAAD58-A295-2D75-1CF5-D5E69594872A}"/>
                </a:ext>
              </a:extLst>
            </p:cNvPr>
            <p:cNvSpPr/>
            <p:nvPr/>
          </p:nvSpPr>
          <p:spPr>
            <a:xfrm rot="-8099977" flipV="1">
              <a:off x="27036443" y="4448172"/>
              <a:ext cx="120354" cy="120361"/>
            </a:xfrm>
            <a:custGeom>
              <a:avLst/>
              <a:gdLst>
                <a:gd name="connsiteX0" fmla="*/ 68700 w 120354"/>
                <a:gd name="connsiteY0" fmla="*/ 1130 h 120361"/>
                <a:gd name="connsiteX1" fmla="*/ 8522 w 120354"/>
                <a:gd name="connsiteY1" fmla="*/ 61310 h 120361"/>
                <a:gd name="connsiteX2" fmla="*/ 68700 w 120354"/>
                <a:gd name="connsiteY2" fmla="*/ 121491 h 120361"/>
                <a:gd name="connsiteX3" fmla="*/ 128877 w 120354"/>
                <a:gd name="connsiteY3" fmla="*/ 61310 h 120361"/>
                <a:gd name="connsiteX4" fmla="*/ 68700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0" y="1130"/>
                  </a:moveTo>
                  <a:cubicBezTo>
                    <a:pt x="35462" y="1130"/>
                    <a:pt x="8522" y="28071"/>
                    <a:pt x="8522" y="61310"/>
                  </a:cubicBezTo>
                  <a:cubicBezTo>
                    <a:pt x="8522" y="94550"/>
                    <a:pt x="35462" y="121491"/>
                    <a:pt x="68700" y="121491"/>
                  </a:cubicBezTo>
                  <a:cubicBezTo>
                    <a:pt x="101927" y="121491"/>
                    <a:pt x="128877" y="94550"/>
                    <a:pt x="128877" y="61310"/>
                  </a:cubicBezTo>
                  <a:cubicBezTo>
                    <a:pt x="128877" y="28071"/>
                    <a:pt x="101927" y="1130"/>
                    <a:pt x="68700"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0" name="Freeform 939">
              <a:extLst>
                <a:ext uri="{FF2B5EF4-FFF2-40B4-BE49-F238E27FC236}">
                  <a16:creationId xmlns:a16="http://schemas.microsoft.com/office/drawing/2014/main" id="{3C06F9FB-5C6A-DB40-FB2A-049E7200EF1C}"/>
                </a:ext>
              </a:extLst>
            </p:cNvPr>
            <p:cNvSpPr/>
            <p:nvPr/>
          </p:nvSpPr>
          <p:spPr>
            <a:xfrm rot="-8099977" flipV="1">
              <a:off x="27085279" y="3186884"/>
              <a:ext cx="120354" cy="120361"/>
            </a:xfrm>
            <a:custGeom>
              <a:avLst/>
              <a:gdLst>
                <a:gd name="connsiteX0" fmla="*/ 68711 w 120354"/>
                <a:gd name="connsiteY0" fmla="*/ 595 h 120361"/>
                <a:gd name="connsiteX1" fmla="*/ 8534 w 120354"/>
                <a:gd name="connsiteY1" fmla="*/ 60776 h 120361"/>
                <a:gd name="connsiteX2" fmla="*/ 68711 w 120354"/>
                <a:gd name="connsiteY2" fmla="*/ 120957 h 120361"/>
                <a:gd name="connsiteX3" fmla="*/ 128888 w 120354"/>
                <a:gd name="connsiteY3" fmla="*/ 60776 h 120361"/>
                <a:gd name="connsiteX4" fmla="*/ 68711 w 120354"/>
                <a:gd name="connsiteY4" fmla="*/ 59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1" y="595"/>
                  </a:moveTo>
                  <a:cubicBezTo>
                    <a:pt x="35473" y="595"/>
                    <a:pt x="8534" y="27536"/>
                    <a:pt x="8534" y="60776"/>
                  </a:cubicBezTo>
                  <a:cubicBezTo>
                    <a:pt x="8534" y="94016"/>
                    <a:pt x="35473" y="120957"/>
                    <a:pt x="68711" y="120957"/>
                  </a:cubicBezTo>
                  <a:cubicBezTo>
                    <a:pt x="101949" y="120957"/>
                    <a:pt x="128888" y="94016"/>
                    <a:pt x="128888" y="60776"/>
                  </a:cubicBezTo>
                  <a:cubicBezTo>
                    <a:pt x="128888" y="27536"/>
                    <a:pt x="101949" y="595"/>
                    <a:pt x="68711" y="595"/>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1" name="Freeform 940">
              <a:extLst>
                <a:ext uri="{FF2B5EF4-FFF2-40B4-BE49-F238E27FC236}">
                  <a16:creationId xmlns:a16="http://schemas.microsoft.com/office/drawing/2014/main" id="{71F9B52B-F4A3-FCEE-91EF-FFB6A3955045}"/>
                </a:ext>
              </a:extLst>
            </p:cNvPr>
            <p:cNvSpPr/>
            <p:nvPr/>
          </p:nvSpPr>
          <p:spPr>
            <a:xfrm rot="-8100023" flipV="1">
              <a:off x="26872129" y="4266392"/>
              <a:ext cx="120354" cy="120361"/>
            </a:xfrm>
            <a:custGeom>
              <a:avLst/>
              <a:gdLst>
                <a:gd name="connsiteX0" fmla="*/ 68661 w 120354"/>
                <a:gd name="connsiteY0" fmla="*/ 1053 h 120361"/>
                <a:gd name="connsiteX1" fmla="*/ 8484 w 120354"/>
                <a:gd name="connsiteY1" fmla="*/ 61233 h 120361"/>
                <a:gd name="connsiteX2" fmla="*/ 68661 w 120354"/>
                <a:gd name="connsiteY2" fmla="*/ 121414 h 120361"/>
                <a:gd name="connsiteX3" fmla="*/ 128839 w 120354"/>
                <a:gd name="connsiteY3" fmla="*/ 61233 h 120361"/>
                <a:gd name="connsiteX4" fmla="*/ 68661 w 120354"/>
                <a:gd name="connsiteY4" fmla="*/ 10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1" y="1053"/>
                  </a:moveTo>
                  <a:cubicBezTo>
                    <a:pt x="35434" y="1053"/>
                    <a:pt x="8484" y="27994"/>
                    <a:pt x="8484" y="61233"/>
                  </a:cubicBezTo>
                  <a:cubicBezTo>
                    <a:pt x="8484" y="94473"/>
                    <a:pt x="35434" y="121414"/>
                    <a:pt x="68661" y="121414"/>
                  </a:cubicBezTo>
                  <a:cubicBezTo>
                    <a:pt x="101899" y="121414"/>
                    <a:pt x="128839" y="94463"/>
                    <a:pt x="128839" y="61233"/>
                  </a:cubicBezTo>
                  <a:cubicBezTo>
                    <a:pt x="128839" y="27994"/>
                    <a:pt x="101899" y="1053"/>
                    <a:pt x="68661" y="105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2" name="Freeform 941">
              <a:extLst>
                <a:ext uri="{FF2B5EF4-FFF2-40B4-BE49-F238E27FC236}">
                  <a16:creationId xmlns:a16="http://schemas.microsoft.com/office/drawing/2014/main" id="{C7DADB72-53DF-B6DA-9019-3A1C1D645846}"/>
                </a:ext>
              </a:extLst>
            </p:cNvPr>
            <p:cNvSpPr/>
            <p:nvPr/>
          </p:nvSpPr>
          <p:spPr>
            <a:xfrm rot="-8100000" flipV="1">
              <a:off x="27117771" y="3624447"/>
              <a:ext cx="120354" cy="120362"/>
            </a:xfrm>
            <a:custGeom>
              <a:avLst/>
              <a:gdLst>
                <a:gd name="connsiteX0" fmla="*/ 68719 w 120354"/>
                <a:gd name="connsiteY0" fmla="*/ 781 h 120362"/>
                <a:gd name="connsiteX1" fmla="*/ 8541 w 120354"/>
                <a:gd name="connsiteY1" fmla="*/ 60962 h 120362"/>
                <a:gd name="connsiteX2" fmla="*/ 68719 w 120354"/>
                <a:gd name="connsiteY2" fmla="*/ 121143 h 120362"/>
                <a:gd name="connsiteX3" fmla="*/ 128896 w 120354"/>
                <a:gd name="connsiteY3" fmla="*/ 60962 h 120362"/>
                <a:gd name="connsiteX4" fmla="*/ 68719 w 120354"/>
                <a:gd name="connsiteY4" fmla="*/ 781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719" y="781"/>
                  </a:moveTo>
                  <a:cubicBezTo>
                    <a:pt x="35481" y="781"/>
                    <a:pt x="8541" y="27732"/>
                    <a:pt x="8541" y="60962"/>
                  </a:cubicBezTo>
                  <a:cubicBezTo>
                    <a:pt x="8541" y="94201"/>
                    <a:pt x="35481" y="121143"/>
                    <a:pt x="68719" y="121143"/>
                  </a:cubicBezTo>
                  <a:cubicBezTo>
                    <a:pt x="101946" y="121143"/>
                    <a:pt x="128896" y="94201"/>
                    <a:pt x="128896" y="60962"/>
                  </a:cubicBezTo>
                  <a:cubicBezTo>
                    <a:pt x="128896" y="27732"/>
                    <a:pt x="101946" y="781"/>
                    <a:pt x="68719" y="78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3" name="Freeform 942">
              <a:extLst>
                <a:ext uri="{FF2B5EF4-FFF2-40B4-BE49-F238E27FC236}">
                  <a16:creationId xmlns:a16="http://schemas.microsoft.com/office/drawing/2014/main" id="{D8B364C2-2B87-3451-B23C-4295C6AB06F1}"/>
                </a:ext>
              </a:extLst>
            </p:cNvPr>
            <p:cNvSpPr/>
            <p:nvPr/>
          </p:nvSpPr>
          <p:spPr>
            <a:xfrm rot="-8100023" flipV="1">
              <a:off x="26970057" y="4179890"/>
              <a:ext cx="120354" cy="120361"/>
            </a:xfrm>
            <a:custGeom>
              <a:avLst/>
              <a:gdLst>
                <a:gd name="connsiteX0" fmla="*/ 68684 w 120354"/>
                <a:gd name="connsiteY0" fmla="*/ 1016 h 120361"/>
                <a:gd name="connsiteX1" fmla="*/ 8507 w 120354"/>
                <a:gd name="connsiteY1" fmla="*/ 61197 h 120361"/>
                <a:gd name="connsiteX2" fmla="*/ 68684 w 120354"/>
                <a:gd name="connsiteY2" fmla="*/ 121378 h 120361"/>
                <a:gd name="connsiteX3" fmla="*/ 128861 w 120354"/>
                <a:gd name="connsiteY3" fmla="*/ 61197 h 120361"/>
                <a:gd name="connsiteX4" fmla="*/ 68684 w 120354"/>
                <a:gd name="connsiteY4" fmla="*/ 101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4" y="1016"/>
                  </a:moveTo>
                  <a:cubicBezTo>
                    <a:pt x="35457" y="1016"/>
                    <a:pt x="8507" y="27968"/>
                    <a:pt x="8507" y="61197"/>
                  </a:cubicBezTo>
                  <a:cubicBezTo>
                    <a:pt x="8507" y="94437"/>
                    <a:pt x="35457" y="121378"/>
                    <a:pt x="68684" y="121378"/>
                  </a:cubicBezTo>
                  <a:cubicBezTo>
                    <a:pt x="101922" y="121378"/>
                    <a:pt x="128861" y="94437"/>
                    <a:pt x="128861" y="61197"/>
                  </a:cubicBezTo>
                  <a:cubicBezTo>
                    <a:pt x="128861" y="27957"/>
                    <a:pt x="101922" y="1016"/>
                    <a:pt x="68684" y="1016"/>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4" name="Freeform 943">
              <a:extLst>
                <a:ext uri="{FF2B5EF4-FFF2-40B4-BE49-F238E27FC236}">
                  <a16:creationId xmlns:a16="http://schemas.microsoft.com/office/drawing/2014/main" id="{8F4F783B-BE79-D086-05EE-D33FA0C454F0}"/>
                </a:ext>
              </a:extLst>
            </p:cNvPr>
            <p:cNvSpPr/>
            <p:nvPr/>
          </p:nvSpPr>
          <p:spPr>
            <a:xfrm rot="-8100023" flipV="1">
              <a:off x="27068993" y="4219995"/>
              <a:ext cx="120354" cy="120361"/>
            </a:xfrm>
            <a:custGeom>
              <a:avLst/>
              <a:gdLst>
                <a:gd name="connsiteX0" fmla="*/ 68707 w 120354"/>
                <a:gd name="connsiteY0" fmla="*/ 1033 h 120361"/>
                <a:gd name="connsiteX1" fmla="*/ 8530 w 120354"/>
                <a:gd name="connsiteY1" fmla="*/ 61214 h 120361"/>
                <a:gd name="connsiteX2" fmla="*/ 68707 w 120354"/>
                <a:gd name="connsiteY2" fmla="*/ 121395 h 120361"/>
                <a:gd name="connsiteX3" fmla="*/ 128884 w 120354"/>
                <a:gd name="connsiteY3" fmla="*/ 61214 h 120361"/>
                <a:gd name="connsiteX4" fmla="*/ 68707 w 120354"/>
                <a:gd name="connsiteY4" fmla="*/ 103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07" y="1033"/>
                  </a:moveTo>
                  <a:cubicBezTo>
                    <a:pt x="35469" y="1033"/>
                    <a:pt x="8530" y="27974"/>
                    <a:pt x="8530" y="61214"/>
                  </a:cubicBezTo>
                  <a:cubicBezTo>
                    <a:pt x="8530" y="94443"/>
                    <a:pt x="35480" y="121395"/>
                    <a:pt x="68707" y="121395"/>
                  </a:cubicBezTo>
                  <a:cubicBezTo>
                    <a:pt x="101945" y="121395"/>
                    <a:pt x="128884" y="94443"/>
                    <a:pt x="128884" y="61214"/>
                  </a:cubicBezTo>
                  <a:cubicBezTo>
                    <a:pt x="128884" y="27974"/>
                    <a:pt x="101945" y="1033"/>
                    <a:pt x="68707" y="103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5" name="Freeform 944">
              <a:extLst>
                <a:ext uri="{FF2B5EF4-FFF2-40B4-BE49-F238E27FC236}">
                  <a16:creationId xmlns:a16="http://schemas.microsoft.com/office/drawing/2014/main" id="{C128F98F-3CDA-549B-77EA-7C17462ED337}"/>
                </a:ext>
              </a:extLst>
            </p:cNvPr>
            <p:cNvSpPr/>
            <p:nvPr/>
          </p:nvSpPr>
          <p:spPr>
            <a:xfrm rot="-8100000" flipV="1">
              <a:off x="27003831" y="4645021"/>
              <a:ext cx="120354" cy="120361"/>
            </a:xfrm>
            <a:custGeom>
              <a:avLst/>
              <a:gdLst>
                <a:gd name="connsiteX0" fmla="*/ 68692 w 120354"/>
                <a:gd name="connsiteY0" fmla="*/ 1213 h 120361"/>
                <a:gd name="connsiteX1" fmla="*/ 8515 w 120354"/>
                <a:gd name="connsiteY1" fmla="*/ 61394 h 120361"/>
                <a:gd name="connsiteX2" fmla="*/ 68692 w 120354"/>
                <a:gd name="connsiteY2" fmla="*/ 121575 h 120361"/>
                <a:gd name="connsiteX3" fmla="*/ 128869 w 120354"/>
                <a:gd name="connsiteY3" fmla="*/ 61394 h 120361"/>
                <a:gd name="connsiteX4" fmla="*/ 68692 w 120354"/>
                <a:gd name="connsiteY4" fmla="*/ 121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92" y="1213"/>
                  </a:moveTo>
                  <a:cubicBezTo>
                    <a:pt x="35455" y="1213"/>
                    <a:pt x="8515" y="28154"/>
                    <a:pt x="8515" y="61394"/>
                  </a:cubicBezTo>
                  <a:cubicBezTo>
                    <a:pt x="8515" y="94633"/>
                    <a:pt x="35455" y="121575"/>
                    <a:pt x="68692" y="121575"/>
                  </a:cubicBezTo>
                  <a:cubicBezTo>
                    <a:pt x="101930" y="121575"/>
                    <a:pt x="128869" y="94633"/>
                    <a:pt x="128869" y="61394"/>
                  </a:cubicBezTo>
                  <a:cubicBezTo>
                    <a:pt x="128869" y="28154"/>
                    <a:pt x="101930" y="1213"/>
                    <a:pt x="68692" y="1213"/>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6" name="Freeform 945">
              <a:extLst>
                <a:ext uri="{FF2B5EF4-FFF2-40B4-BE49-F238E27FC236}">
                  <a16:creationId xmlns:a16="http://schemas.microsoft.com/office/drawing/2014/main" id="{C3C9B6B3-B34C-9F5F-F7E2-F4C71C506779}"/>
                </a:ext>
              </a:extLst>
            </p:cNvPr>
            <p:cNvSpPr/>
            <p:nvPr/>
          </p:nvSpPr>
          <p:spPr>
            <a:xfrm rot="-8100000" flipV="1">
              <a:off x="26906119" y="4376701"/>
              <a:ext cx="120354" cy="120361"/>
            </a:xfrm>
            <a:custGeom>
              <a:avLst/>
              <a:gdLst>
                <a:gd name="connsiteX0" fmla="*/ 68669 w 120354"/>
                <a:gd name="connsiteY0" fmla="*/ 1099 h 120361"/>
                <a:gd name="connsiteX1" fmla="*/ 8492 w 120354"/>
                <a:gd name="connsiteY1" fmla="*/ 61280 h 120361"/>
                <a:gd name="connsiteX2" fmla="*/ 68669 w 120354"/>
                <a:gd name="connsiteY2" fmla="*/ 121461 h 120361"/>
                <a:gd name="connsiteX3" fmla="*/ 128846 w 120354"/>
                <a:gd name="connsiteY3" fmla="*/ 61280 h 120361"/>
                <a:gd name="connsiteX4" fmla="*/ 68669 w 120354"/>
                <a:gd name="connsiteY4" fmla="*/ 10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9" y="1099"/>
                  </a:moveTo>
                  <a:cubicBezTo>
                    <a:pt x="35431" y="1099"/>
                    <a:pt x="8492" y="28051"/>
                    <a:pt x="8492" y="61280"/>
                  </a:cubicBezTo>
                  <a:cubicBezTo>
                    <a:pt x="8492" y="94520"/>
                    <a:pt x="35431" y="121461"/>
                    <a:pt x="68669" y="121461"/>
                  </a:cubicBezTo>
                  <a:cubicBezTo>
                    <a:pt x="101907" y="121461"/>
                    <a:pt x="128846" y="94520"/>
                    <a:pt x="128846" y="61280"/>
                  </a:cubicBezTo>
                  <a:cubicBezTo>
                    <a:pt x="128846" y="28051"/>
                    <a:pt x="101907" y="1099"/>
                    <a:pt x="68669" y="109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7" name="Freeform 946">
              <a:extLst>
                <a:ext uri="{FF2B5EF4-FFF2-40B4-BE49-F238E27FC236}">
                  <a16:creationId xmlns:a16="http://schemas.microsoft.com/office/drawing/2014/main" id="{01F91FA7-4364-6139-A030-EA70A71DE24D}"/>
                </a:ext>
              </a:extLst>
            </p:cNvPr>
            <p:cNvSpPr/>
            <p:nvPr/>
          </p:nvSpPr>
          <p:spPr>
            <a:xfrm rot="-8100000" flipV="1">
              <a:off x="27101546" y="3951689"/>
              <a:ext cx="120354" cy="120362"/>
            </a:xfrm>
            <a:custGeom>
              <a:avLst/>
              <a:gdLst>
                <a:gd name="connsiteX0" fmla="*/ 68715 w 120354"/>
                <a:gd name="connsiteY0" fmla="*/ 919 h 120362"/>
                <a:gd name="connsiteX1" fmla="*/ 8538 w 120354"/>
                <a:gd name="connsiteY1" fmla="*/ 61100 h 120362"/>
                <a:gd name="connsiteX2" fmla="*/ 68715 w 120354"/>
                <a:gd name="connsiteY2" fmla="*/ 121281 h 120362"/>
                <a:gd name="connsiteX3" fmla="*/ 128892 w 120354"/>
                <a:gd name="connsiteY3" fmla="*/ 61100 h 120362"/>
                <a:gd name="connsiteX4" fmla="*/ 68715 w 120354"/>
                <a:gd name="connsiteY4" fmla="*/ 919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715" y="919"/>
                  </a:moveTo>
                  <a:cubicBezTo>
                    <a:pt x="35477" y="919"/>
                    <a:pt x="8538" y="27861"/>
                    <a:pt x="8538" y="61100"/>
                  </a:cubicBezTo>
                  <a:cubicBezTo>
                    <a:pt x="8538" y="94340"/>
                    <a:pt x="35477" y="121281"/>
                    <a:pt x="68715" y="121281"/>
                  </a:cubicBezTo>
                  <a:cubicBezTo>
                    <a:pt x="101952" y="121281"/>
                    <a:pt x="128892" y="94340"/>
                    <a:pt x="128892" y="61100"/>
                  </a:cubicBezTo>
                  <a:cubicBezTo>
                    <a:pt x="128892" y="27861"/>
                    <a:pt x="101952" y="919"/>
                    <a:pt x="68715" y="91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8" name="Freeform 947">
              <a:extLst>
                <a:ext uri="{FF2B5EF4-FFF2-40B4-BE49-F238E27FC236}">
                  <a16:creationId xmlns:a16="http://schemas.microsoft.com/office/drawing/2014/main" id="{55782E98-8F92-5DB1-9AE8-16EC5229D569}"/>
                </a:ext>
              </a:extLst>
            </p:cNvPr>
            <p:cNvSpPr/>
            <p:nvPr/>
          </p:nvSpPr>
          <p:spPr>
            <a:xfrm rot="-8100000" flipV="1">
              <a:off x="27102865" y="3431375"/>
              <a:ext cx="120354" cy="120361"/>
            </a:xfrm>
            <a:custGeom>
              <a:avLst/>
              <a:gdLst>
                <a:gd name="connsiteX0" fmla="*/ 68715 w 120354"/>
                <a:gd name="connsiteY0" fmla="*/ 699 h 120361"/>
                <a:gd name="connsiteX1" fmla="*/ 8538 w 120354"/>
                <a:gd name="connsiteY1" fmla="*/ 60880 h 120361"/>
                <a:gd name="connsiteX2" fmla="*/ 68715 w 120354"/>
                <a:gd name="connsiteY2" fmla="*/ 121061 h 120361"/>
                <a:gd name="connsiteX3" fmla="*/ 128892 w 120354"/>
                <a:gd name="connsiteY3" fmla="*/ 60880 h 120361"/>
                <a:gd name="connsiteX4" fmla="*/ 68715 w 120354"/>
                <a:gd name="connsiteY4" fmla="*/ 69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15" y="699"/>
                  </a:moveTo>
                  <a:cubicBezTo>
                    <a:pt x="35478" y="699"/>
                    <a:pt x="8538" y="27640"/>
                    <a:pt x="8538" y="60880"/>
                  </a:cubicBezTo>
                  <a:cubicBezTo>
                    <a:pt x="8538" y="94109"/>
                    <a:pt x="35478" y="121061"/>
                    <a:pt x="68715" y="121061"/>
                  </a:cubicBezTo>
                  <a:cubicBezTo>
                    <a:pt x="101942" y="121061"/>
                    <a:pt x="128892" y="94109"/>
                    <a:pt x="128892" y="60880"/>
                  </a:cubicBezTo>
                  <a:cubicBezTo>
                    <a:pt x="128892" y="27640"/>
                    <a:pt x="101942" y="699"/>
                    <a:pt x="68715" y="69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49" name="Freeform 948">
              <a:extLst>
                <a:ext uri="{FF2B5EF4-FFF2-40B4-BE49-F238E27FC236}">
                  <a16:creationId xmlns:a16="http://schemas.microsoft.com/office/drawing/2014/main" id="{5303B808-85C8-1E47-95EC-477767193F7B}"/>
                </a:ext>
              </a:extLst>
            </p:cNvPr>
            <p:cNvSpPr/>
            <p:nvPr/>
          </p:nvSpPr>
          <p:spPr>
            <a:xfrm rot="-8100023" flipV="1">
              <a:off x="26888590" y="3998075"/>
              <a:ext cx="120354" cy="120361"/>
            </a:xfrm>
            <a:custGeom>
              <a:avLst/>
              <a:gdLst>
                <a:gd name="connsiteX0" fmla="*/ 68665 w 120354"/>
                <a:gd name="connsiteY0" fmla="*/ 939 h 120361"/>
                <a:gd name="connsiteX1" fmla="*/ 8488 w 120354"/>
                <a:gd name="connsiteY1" fmla="*/ 61120 h 120361"/>
                <a:gd name="connsiteX2" fmla="*/ 68665 w 120354"/>
                <a:gd name="connsiteY2" fmla="*/ 121301 h 120361"/>
                <a:gd name="connsiteX3" fmla="*/ 128842 w 120354"/>
                <a:gd name="connsiteY3" fmla="*/ 61120 h 120361"/>
                <a:gd name="connsiteX4" fmla="*/ 68665 w 120354"/>
                <a:gd name="connsiteY4" fmla="*/ 93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65" y="939"/>
                  </a:moveTo>
                  <a:cubicBezTo>
                    <a:pt x="35438" y="939"/>
                    <a:pt x="8488" y="27880"/>
                    <a:pt x="8488" y="61120"/>
                  </a:cubicBezTo>
                  <a:cubicBezTo>
                    <a:pt x="8488" y="94360"/>
                    <a:pt x="35438" y="121301"/>
                    <a:pt x="68665" y="121301"/>
                  </a:cubicBezTo>
                  <a:cubicBezTo>
                    <a:pt x="101903" y="121301"/>
                    <a:pt x="128842" y="94360"/>
                    <a:pt x="128842" y="61120"/>
                  </a:cubicBezTo>
                  <a:cubicBezTo>
                    <a:pt x="128842" y="27880"/>
                    <a:pt x="101903" y="939"/>
                    <a:pt x="68665" y="939"/>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50" name="Freeform 949">
              <a:extLst>
                <a:ext uri="{FF2B5EF4-FFF2-40B4-BE49-F238E27FC236}">
                  <a16:creationId xmlns:a16="http://schemas.microsoft.com/office/drawing/2014/main" id="{3D8DB47F-1AA5-CAE4-1043-AB5B00DC1A0A}"/>
                </a:ext>
              </a:extLst>
            </p:cNvPr>
            <p:cNvSpPr/>
            <p:nvPr/>
          </p:nvSpPr>
          <p:spPr>
            <a:xfrm rot="-8100000" flipV="1">
              <a:off x="27135397" y="4448185"/>
              <a:ext cx="120354" cy="120361"/>
            </a:xfrm>
            <a:custGeom>
              <a:avLst/>
              <a:gdLst>
                <a:gd name="connsiteX0" fmla="*/ 68723 w 120354"/>
                <a:gd name="connsiteY0" fmla="*/ 1130 h 120361"/>
                <a:gd name="connsiteX1" fmla="*/ 8545 w 120354"/>
                <a:gd name="connsiteY1" fmla="*/ 61310 h 120361"/>
                <a:gd name="connsiteX2" fmla="*/ 68723 w 120354"/>
                <a:gd name="connsiteY2" fmla="*/ 121491 h 120361"/>
                <a:gd name="connsiteX3" fmla="*/ 128900 w 120354"/>
                <a:gd name="connsiteY3" fmla="*/ 61310 h 120361"/>
                <a:gd name="connsiteX4" fmla="*/ 68723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723" y="1130"/>
                  </a:moveTo>
                  <a:cubicBezTo>
                    <a:pt x="35496" y="1130"/>
                    <a:pt x="8545" y="28071"/>
                    <a:pt x="8545" y="61310"/>
                  </a:cubicBezTo>
                  <a:cubicBezTo>
                    <a:pt x="8545" y="94550"/>
                    <a:pt x="35496" y="121491"/>
                    <a:pt x="68723" y="121491"/>
                  </a:cubicBezTo>
                  <a:cubicBezTo>
                    <a:pt x="101960" y="121491"/>
                    <a:pt x="128900" y="94550"/>
                    <a:pt x="128900" y="61310"/>
                  </a:cubicBezTo>
                  <a:cubicBezTo>
                    <a:pt x="128900" y="28071"/>
                    <a:pt x="101960" y="1130"/>
                    <a:pt x="68723"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51" name="Freeform 950">
              <a:extLst>
                <a:ext uri="{FF2B5EF4-FFF2-40B4-BE49-F238E27FC236}">
                  <a16:creationId xmlns:a16="http://schemas.microsoft.com/office/drawing/2014/main" id="{16D6BC8B-0DE0-833C-7C22-C0B7A3D6A088}"/>
                </a:ext>
              </a:extLst>
            </p:cNvPr>
            <p:cNvSpPr/>
            <p:nvPr/>
          </p:nvSpPr>
          <p:spPr>
            <a:xfrm rot="-8100023" flipV="1">
              <a:off x="26971163" y="3931634"/>
              <a:ext cx="120354" cy="120361"/>
            </a:xfrm>
            <a:custGeom>
              <a:avLst/>
              <a:gdLst>
                <a:gd name="connsiteX0" fmla="*/ 68685 w 120354"/>
                <a:gd name="connsiteY0" fmla="*/ 911 h 120361"/>
                <a:gd name="connsiteX1" fmla="*/ 8507 w 120354"/>
                <a:gd name="connsiteY1" fmla="*/ 61091 h 120361"/>
                <a:gd name="connsiteX2" fmla="*/ 68685 w 120354"/>
                <a:gd name="connsiteY2" fmla="*/ 121273 h 120361"/>
                <a:gd name="connsiteX3" fmla="*/ 128862 w 120354"/>
                <a:gd name="connsiteY3" fmla="*/ 61091 h 120361"/>
                <a:gd name="connsiteX4" fmla="*/ 68685 w 120354"/>
                <a:gd name="connsiteY4" fmla="*/ 91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85" y="911"/>
                  </a:moveTo>
                  <a:cubicBezTo>
                    <a:pt x="35457" y="911"/>
                    <a:pt x="8507" y="27852"/>
                    <a:pt x="8507" y="61091"/>
                  </a:cubicBezTo>
                  <a:cubicBezTo>
                    <a:pt x="8507" y="94331"/>
                    <a:pt x="35457" y="121273"/>
                    <a:pt x="68685" y="121273"/>
                  </a:cubicBezTo>
                  <a:cubicBezTo>
                    <a:pt x="101922" y="121273"/>
                    <a:pt x="128862" y="94331"/>
                    <a:pt x="128862" y="61091"/>
                  </a:cubicBezTo>
                  <a:cubicBezTo>
                    <a:pt x="128862" y="27852"/>
                    <a:pt x="101922" y="911"/>
                    <a:pt x="68685" y="911"/>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52" name="Freeform 951">
              <a:extLst>
                <a:ext uri="{FF2B5EF4-FFF2-40B4-BE49-F238E27FC236}">
                  <a16:creationId xmlns:a16="http://schemas.microsoft.com/office/drawing/2014/main" id="{DA9AC174-A9DB-AE57-2AD4-C4DFD24B581C}"/>
                </a:ext>
              </a:extLst>
            </p:cNvPr>
            <p:cNvSpPr/>
            <p:nvPr/>
          </p:nvSpPr>
          <p:spPr>
            <a:xfrm rot="-8099977" flipV="1">
              <a:off x="26839669" y="4448177"/>
              <a:ext cx="120354" cy="120361"/>
            </a:xfrm>
            <a:custGeom>
              <a:avLst/>
              <a:gdLst>
                <a:gd name="connsiteX0" fmla="*/ 68654 w 120354"/>
                <a:gd name="connsiteY0" fmla="*/ 1130 h 120361"/>
                <a:gd name="connsiteX1" fmla="*/ 8477 w 120354"/>
                <a:gd name="connsiteY1" fmla="*/ 61310 h 120361"/>
                <a:gd name="connsiteX2" fmla="*/ 68654 w 120354"/>
                <a:gd name="connsiteY2" fmla="*/ 121491 h 120361"/>
                <a:gd name="connsiteX3" fmla="*/ 128831 w 120354"/>
                <a:gd name="connsiteY3" fmla="*/ 61310 h 120361"/>
                <a:gd name="connsiteX4" fmla="*/ 68654 w 120354"/>
                <a:gd name="connsiteY4" fmla="*/ 11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654" y="1130"/>
                  </a:moveTo>
                  <a:cubicBezTo>
                    <a:pt x="35416" y="1130"/>
                    <a:pt x="8477" y="28071"/>
                    <a:pt x="8477" y="61310"/>
                  </a:cubicBezTo>
                  <a:cubicBezTo>
                    <a:pt x="8477" y="94540"/>
                    <a:pt x="35416" y="121491"/>
                    <a:pt x="68654" y="121491"/>
                  </a:cubicBezTo>
                  <a:cubicBezTo>
                    <a:pt x="101881" y="121491"/>
                    <a:pt x="128831" y="94550"/>
                    <a:pt x="128831" y="61310"/>
                  </a:cubicBezTo>
                  <a:cubicBezTo>
                    <a:pt x="128831" y="28071"/>
                    <a:pt x="101881" y="1130"/>
                    <a:pt x="68654" y="1130"/>
                  </a:cubicBezTo>
                </a:path>
              </a:pathLst>
            </a:custGeom>
            <a:solidFill>
              <a:srgbClr val="FF84BF"/>
            </a:solidFill>
            <a:ln w="18308" cap="flat">
              <a:solidFill>
                <a:srgbClr val="000000"/>
              </a:solidFill>
              <a:prstDash val="solid"/>
              <a:miter/>
            </a:ln>
          </p:spPr>
          <p:txBody>
            <a:bodyPr rtlCol="0" anchor="ctr"/>
            <a:lstStyle/>
            <a:p>
              <a:endParaRPr lang="en-CH" sz="4000"/>
            </a:p>
          </p:txBody>
        </p:sp>
        <p:sp>
          <p:nvSpPr>
            <p:cNvPr id="953" name="Freeform 952">
              <a:extLst>
                <a:ext uri="{FF2B5EF4-FFF2-40B4-BE49-F238E27FC236}">
                  <a16:creationId xmlns:a16="http://schemas.microsoft.com/office/drawing/2014/main" id="{CE54BD69-F44D-2F93-8EF1-756392B18E18}"/>
                </a:ext>
              </a:extLst>
            </p:cNvPr>
            <p:cNvSpPr/>
            <p:nvPr/>
          </p:nvSpPr>
          <p:spPr>
            <a:xfrm flipV="1">
              <a:off x="27841221" y="3922855"/>
              <a:ext cx="744692" cy="3047"/>
            </a:xfrm>
            <a:custGeom>
              <a:avLst/>
              <a:gdLst>
                <a:gd name="connsiteX0" fmla="*/ 9221 w 744692"/>
                <a:gd name="connsiteY0" fmla="*/ 1155 h 3047"/>
                <a:gd name="connsiteX1" fmla="*/ 753913 w 744692"/>
                <a:gd name="connsiteY1" fmla="*/ 1155 h 3047"/>
              </a:gdLst>
              <a:ahLst/>
              <a:cxnLst>
                <a:cxn ang="0">
                  <a:pos x="connsiteX0" y="connsiteY0"/>
                </a:cxn>
                <a:cxn ang="0">
                  <a:pos x="connsiteX1" y="connsiteY1"/>
                </a:cxn>
              </a:cxnLst>
              <a:rect l="l" t="t" r="r" b="b"/>
              <a:pathLst>
                <a:path w="744692" h="3047">
                  <a:moveTo>
                    <a:pt x="9221" y="1155"/>
                  </a:moveTo>
                  <a:lnTo>
                    <a:pt x="753913" y="1155"/>
                  </a:lnTo>
                </a:path>
              </a:pathLst>
            </a:custGeom>
            <a:noFill/>
            <a:ln w="18282" cap="flat">
              <a:solidFill>
                <a:srgbClr val="000000"/>
              </a:solidFill>
              <a:prstDash val="solid"/>
              <a:miter/>
            </a:ln>
          </p:spPr>
          <p:txBody>
            <a:bodyPr rtlCol="0" anchor="ctr"/>
            <a:lstStyle/>
            <a:p>
              <a:endParaRPr lang="en-CH" sz="4000"/>
            </a:p>
          </p:txBody>
        </p:sp>
        <p:sp>
          <p:nvSpPr>
            <p:cNvPr id="954" name="Freeform 953">
              <a:extLst>
                <a:ext uri="{FF2B5EF4-FFF2-40B4-BE49-F238E27FC236}">
                  <a16:creationId xmlns:a16="http://schemas.microsoft.com/office/drawing/2014/main" id="{E788CB83-2A3A-5FC6-AB67-E79FA50B9863}"/>
                </a:ext>
              </a:extLst>
            </p:cNvPr>
            <p:cNvSpPr/>
            <p:nvPr/>
          </p:nvSpPr>
          <p:spPr>
            <a:xfrm flipV="1">
              <a:off x="28028021" y="3515381"/>
              <a:ext cx="371092" cy="670766"/>
            </a:xfrm>
            <a:custGeom>
              <a:avLst/>
              <a:gdLst>
                <a:gd name="connsiteX0" fmla="*/ 9221 w 371092"/>
                <a:gd name="connsiteY0" fmla="*/ 671905 h 670766"/>
                <a:gd name="connsiteX1" fmla="*/ 380313 w 371092"/>
                <a:gd name="connsiteY1" fmla="*/ 671905 h 670766"/>
                <a:gd name="connsiteX2" fmla="*/ 194767 w 371092"/>
                <a:gd name="connsiteY2" fmla="*/ 671905 h 670766"/>
                <a:gd name="connsiteX3" fmla="*/ 194767 w 371092"/>
                <a:gd name="connsiteY3" fmla="*/ 1138 h 670766"/>
                <a:gd name="connsiteX4" fmla="*/ 9221 w 371092"/>
                <a:gd name="connsiteY4" fmla="*/ 1138 h 670766"/>
                <a:gd name="connsiteX5" fmla="*/ 380313 w 371092"/>
                <a:gd name="connsiteY5" fmla="*/ 1138 h 67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092" h="670766">
                  <a:moveTo>
                    <a:pt x="9221" y="671905"/>
                  </a:moveTo>
                  <a:lnTo>
                    <a:pt x="380313" y="671905"/>
                  </a:lnTo>
                  <a:moveTo>
                    <a:pt x="194767" y="671905"/>
                  </a:moveTo>
                  <a:lnTo>
                    <a:pt x="194767" y="1138"/>
                  </a:lnTo>
                  <a:moveTo>
                    <a:pt x="9221" y="1138"/>
                  </a:moveTo>
                  <a:lnTo>
                    <a:pt x="380313" y="1138"/>
                  </a:lnTo>
                </a:path>
              </a:pathLst>
            </a:custGeom>
            <a:noFill/>
            <a:ln w="18282" cap="rnd">
              <a:solidFill>
                <a:srgbClr val="000000"/>
              </a:solidFill>
              <a:prstDash val="solid"/>
              <a:miter/>
            </a:ln>
          </p:spPr>
          <p:txBody>
            <a:bodyPr rtlCol="0" anchor="ctr"/>
            <a:lstStyle/>
            <a:p>
              <a:endParaRPr lang="en-CH" sz="4000"/>
            </a:p>
          </p:txBody>
        </p:sp>
        <p:sp>
          <p:nvSpPr>
            <p:cNvPr id="955" name="Freeform 954">
              <a:extLst>
                <a:ext uri="{FF2B5EF4-FFF2-40B4-BE49-F238E27FC236}">
                  <a16:creationId xmlns:a16="http://schemas.microsoft.com/office/drawing/2014/main" id="{F5EB3AD3-84B6-4E4D-0CC2-B448FC27D86B}"/>
                </a:ext>
              </a:extLst>
            </p:cNvPr>
            <p:cNvSpPr/>
            <p:nvPr/>
          </p:nvSpPr>
          <p:spPr>
            <a:xfrm rot="-8100000" flipV="1">
              <a:off x="28237497" y="3885241"/>
              <a:ext cx="120354" cy="120361"/>
            </a:xfrm>
            <a:custGeom>
              <a:avLst/>
              <a:gdLst>
                <a:gd name="connsiteX0" fmla="*/ 68979 w 120354"/>
                <a:gd name="connsiteY0" fmla="*/ 891 h 120361"/>
                <a:gd name="connsiteX1" fmla="*/ 8802 w 120354"/>
                <a:gd name="connsiteY1" fmla="*/ 61072 h 120361"/>
                <a:gd name="connsiteX2" fmla="*/ 68979 w 120354"/>
                <a:gd name="connsiteY2" fmla="*/ 121253 h 120361"/>
                <a:gd name="connsiteX3" fmla="*/ 129156 w 120354"/>
                <a:gd name="connsiteY3" fmla="*/ 61072 h 120361"/>
                <a:gd name="connsiteX4" fmla="*/ 68979 w 120354"/>
                <a:gd name="connsiteY4" fmla="*/ 89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9" y="891"/>
                  </a:moveTo>
                  <a:cubicBezTo>
                    <a:pt x="35741" y="891"/>
                    <a:pt x="8802" y="27832"/>
                    <a:pt x="8802" y="61072"/>
                  </a:cubicBezTo>
                  <a:cubicBezTo>
                    <a:pt x="8802" y="94312"/>
                    <a:pt x="35741" y="121253"/>
                    <a:pt x="68979" y="121253"/>
                  </a:cubicBezTo>
                  <a:cubicBezTo>
                    <a:pt x="102216" y="121253"/>
                    <a:pt x="129156" y="94312"/>
                    <a:pt x="129156" y="61072"/>
                  </a:cubicBezTo>
                  <a:cubicBezTo>
                    <a:pt x="129156" y="27832"/>
                    <a:pt x="102216" y="891"/>
                    <a:pt x="68979" y="89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56" name="Freeform 955">
              <a:extLst>
                <a:ext uri="{FF2B5EF4-FFF2-40B4-BE49-F238E27FC236}">
                  <a16:creationId xmlns:a16="http://schemas.microsoft.com/office/drawing/2014/main" id="{BBBB9BFD-DAC9-7E24-373E-41E88DF3752F}"/>
                </a:ext>
              </a:extLst>
            </p:cNvPr>
            <p:cNvSpPr/>
            <p:nvPr/>
          </p:nvSpPr>
          <p:spPr>
            <a:xfrm rot="-8100000" flipV="1">
              <a:off x="28209940" y="3643248"/>
              <a:ext cx="120354" cy="120361"/>
            </a:xfrm>
            <a:custGeom>
              <a:avLst/>
              <a:gdLst>
                <a:gd name="connsiteX0" fmla="*/ 68973 w 120354"/>
                <a:gd name="connsiteY0" fmla="*/ 789 h 120361"/>
                <a:gd name="connsiteX1" fmla="*/ 8795 w 120354"/>
                <a:gd name="connsiteY1" fmla="*/ 60970 h 120361"/>
                <a:gd name="connsiteX2" fmla="*/ 68973 w 120354"/>
                <a:gd name="connsiteY2" fmla="*/ 121150 h 120361"/>
                <a:gd name="connsiteX3" fmla="*/ 129150 w 120354"/>
                <a:gd name="connsiteY3" fmla="*/ 60970 h 120361"/>
                <a:gd name="connsiteX4" fmla="*/ 68973 w 120354"/>
                <a:gd name="connsiteY4" fmla="*/ 78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3" y="789"/>
                  </a:moveTo>
                  <a:cubicBezTo>
                    <a:pt x="35735" y="789"/>
                    <a:pt x="8795" y="27730"/>
                    <a:pt x="8795" y="60970"/>
                  </a:cubicBezTo>
                  <a:cubicBezTo>
                    <a:pt x="8795" y="94209"/>
                    <a:pt x="35735" y="121150"/>
                    <a:pt x="68973" y="121150"/>
                  </a:cubicBezTo>
                  <a:cubicBezTo>
                    <a:pt x="102200" y="121150"/>
                    <a:pt x="129150" y="94209"/>
                    <a:pt x="129150" y="60970"/>
                  </a:cubicBezTo>
                  <a:cubicBezTo>
                    <a:pt x="129150" y="27730"/>
                    <a:pt x="102200" y="789"/>
                    <a:pt x="68973" y="78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57" name="Freeform 956">
              <a:extLst>
                <a:ext uri="{FF2B5EF4-FFF2-40B4-BE49-F238E27FC236}">
                  <a16:creationId xmlns:a16="http://schemas.microsoft.com/office/drawing/2014/main" id="{70F6BCDD-02D4-D288-8719-B2C370122230}"/>
                </a:ext>
              </a:extLst>
            </p:cNvPr>
            <p:cNvSpPr/>
            <p:nvPr/>
          </p:nvSpPr>
          <p:spPr>
            <a:xfrm rot="-8100023" flipV="1">
              <a:off x="27984094" y="3787446"/>
              <a:ext cx="120354" cy="120361"/>
            </a:xfrm>
            <a:custGeom>
              <a:avLst/>
              <a:gdLst>
                <a:gd name="connsiteX0" fmla="*/ 68920 w 120354"/>
                <a:gd name="connsiteY0" fmla="*/ 850 h 120361"/>
                <a:gd name="connsiteX1" fmla="*/ 8743 w 120354"/>
                <a:gd name="connsiteY1" fmla="*/ 61030 h 120361"/>
                <a:gd name="connsiteX2" fmla="*/ 68920 w 120354"/>
                <a:gd name="connsiteY2" fmla="*/ 121211 h 120361"/>
                <a:gd name="connsiteX3" fmla="*/ 129097 w 120354"/>
                <a:gd name="connsiteY3" fmla="*/ 61030 h 120361"/>
                <a:gd name="connsiteX4" fmla="*/ 68920 w 120354"/>
                <a:gd name="connsiteY4" fmla="*/ 85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20" y="850"/>
                  </a:moveTo>
                  <a:cubicBezTo>
                    <a:pt x="35682" y="850"/>
                    <a:pt x="8743" y="27791"/>
                    <a:pt x="8743" y="61030"/>
                  </a:cubicBezTo>
                  <a:cubicBezTo>
                    <a:pt x="8743" y="94270"/>
                    <a:pt x="35682" y="121211"/>
                    <a:pt x="68920" y="121211"/>
                  </a:cubicBezTo>
                  <a:cubicBezTo>
                    <a:pt x="102147" y="121211"/>
                    <a:pt x="129097" y="94270"/>
                    <a:pt x="129097" y="61030"/>
                  </a:cubicBezTo>
                  <a:cubicBezTo>
                    <a:pt x="129097" y="27791"/>
                    <a:pt x="102147" y="850"/>
                    <a:pt x="68920" y="85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58" name="Freeform 957">
              <a:extLst>
                <a:ext uri="{FF2B5EF4-FFF2-40B4-BE49-F238E27FC236}">
                  <a16:creationId xmlns:a16="http://schemas.microsoft.com/office/drawing/2014/main" id="{DEEB47F9-844D-07D5-B3A2-6D5956F7A267}"/>
                </a:ext>
              </a:extLst>
            </p:cNvPr>
            <p:cNvSpPr/>
            <p:nvPr/>
          </p:nvSpPr>
          <p:spPr>
            <a:xfrm rot="-8100000" flipV="1">
              <a:off x="28069368" y="4715217"/>
              <a:ext cx="120354" cy="120361"/>
            </a:xfrm>
            <a:custGeom>
              <a:avLst/>
              <a:gdLst>
                <a:gd name="connsiteX0" fmla="*/ 68940 w 120354"/>
                <a:gd name="connsiteY0" fmla="*/ 1243 h 120361"/>
                <a:gd name="connsiteX1" fmla="*/ 8763 w 120354"/>
                <a:gd name="connsiteY1" fmla="*/ 61423 h 120361"/>
                <a:gd name="connsiteX2" fmla="*/ 68940 w 120354"/>
                <a:gd name="connsiteY2" fmla="*/ 121605 h 120361"/>
                <a:gd name="connsiteX3" fmla="*/ 129117 w 120354"/>
                <a:gd name="connsiteY3" fmla="*/ 61423 h 120361"/>
                <a:gd name="connsiteX4" fmla="*/ 68940 w 120354"/>
                <a:gd name="connsiteY4" fmla="*/ 124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0" y="1243"/>
                  </a:moveTo>
                  <a:cubicBezTo>
                    <a:pt x="35702" y="1243"/>
                    <a:pt x="8763" y="28194"/>
                    <a:pt x="8763" y="61423"/>
                  </a:cubicBezTo>
                  <a:cubicBezTo>
                    <a:pt x="8763" y="94663"/>
                    <a:pt x="35702" y="121605"/>
                    <a:pt x="68940" y="121605"/>
                  </a:cubicBezTo>
                  <a:cubicBezTo>
                    <a:pt x="102178" y="121605"/>
                    <a:pt x="129117" y="94663"/>
                    <a:pt x="129117" y="61423"/>
                  </a:cubicBezTo>
                  <a:cubicBezTo>
                    <a:pt x="129117" y="28194"/>
                    <a:pt x="102178" y="1243"/>
                    <a:pt x="68940" y="1243"/>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59" name="Freeform 958">
              <a:extLst>
                <a:ext uri="{FF2B5EF4-FFF2-40B4-BE49-F238E27FC236}">
                  <a16:creationId xmlns:a16="http://schemas.microsoft.com/office/drawing/2014/main" id="{C93538CB-16EF-0F12-6DAE-5D0EE580C223}"/>
                </a:ext>
              </a:extLst>
            </p:cNvPr>
            <p:cNvSpPr/>
            <p:nvPr/>
          </p:nvSpPr>
          <p:spPr>
            <a:xfrm rot="-8100000" flipV="1">
              <a:off x="28097064" y="2893496"/>
              <a:ext cx="120354" cy="120361"/>
            </a:xfrm>
            <a:custGeom>
              <a:avLst/>
              <a:gdLst>
                <a:gd name="connsiteX0" fmla="*/ 68946 w 120354"/>
                <a:gd name="connsiteY0" fmla="*/ 471 h 120361"/>
                <a:gd name="connsiteX1" fmla="*/ 8769 w 120354"/>
                <a:gd name="connsiteY1" fmla="*/ 60652 h 120361"/>
                <a:gd name="connsiteX2" fmla="*/ 68946 w 120354"/>
                <a:gd name="connsiteY2" fmla="*/ 120833 h 120361"/>
                <a:gd name="connsiteX3" fmla="*/ 129123 w 120354"/>
                <a:gd name="connsiteY3" fmla="*/ 60652 h 120361"/>
                <a:gd name="connsiteX4" fmla="*/ 68946 w 120354"/>
                <a:gd name="connsiteY4" fmla="*/ 47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6" y="471"/>
                  </a:moveTo>
                  <a:cubicBezTo>
                    <a:pt x="35708" y="471"/>
                    <a:pt x="8769" y="27412"/>
                    <a:pt x="8769" y="60652"/>
                  </a:cubicBezTo>
                  <a:cubicBezTo>
                    <a:pt x="8769" y="93892"/>
                    <a:pt x="35708" y="120833"/>
                    <a:pt x="68946" y="120833"/>
                  </a:cubicBezTo>
                  <a:cubicBezTo>
                    <a:pt x="102173" y="120833"/>
                    <a:pt x="129123" y="93892"/>
                    <a:pt x="129123" y="60652"/>
                  </a:cubicBezTo>
                  <a:cubicBezTo>
                    <a:pt x="129123" y="27412"/>
                    <a:pt x="102173" y="471"/>
                    <a:pt x="68946" y="47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0" name="Freeform 959">
              <a:extLst>
                <a:ext uri="{FF2B5EF4-FFF2-40B4-BE49-F238E27FC236}">
                  <a16:creationId xmlns:a16="http://schemas.microsoft.com/office/drawing/2014/main" id="{BC3ADB7E-750A-2CD6-F3E0-FC07EE8EC29D}"/>
                </a:ext>
              </a:extLst>
            </p:cNvPr>
            <p:cNvSpPr/>
            <p:nvPr/>
          </p:nvSpPr>
          <p:spPr>
            <a:xfrm rot="-8100000" flipV="1">
              <a:off x="28125816" y="3249583"/>
              <a:ext cx="120354" cy="120361"/>
            </a:xfrm>
            <a:custGeom>
              <a:avLst/>
              <a:gdLst>
                <a:gd name="connsiteX0" fmla="*/ 68953 w 120354"/>
                <a:gd name="connsiteY0" fmla="*/ 622 h 120361"/>
                <a:gd name="connsiteX1" fmla="*/ 8776 w 120354"/>
                <a:gd name="connsiteY1" fmla="*/ 60803 h 120361"/>
                <a:gd name="connsiteX2" fmla="*/ 68953 w 120354"/>
                <a:gd name="connsiteY2" fmla="*/ 120984 h 120361"/>
                <a:gd name="connsiteX3" fmla="*/ 129130 w 120354"/>
                <a:gd name="connsiteY3" fmla="*/ 60803 h 120361"/>
                <a:gd name="connsiteX4" fmla="*/ 68953 w 120354"/>
                <a:gd name="connsiteY4" fmla="*/ 62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3" y="622"/>
                  </a:moveTo>
                  <a:cubicBezTo>
                    <a:pt x="35715" y="622"/>
                    <a:pt x="8776" y="27573"/>
                    <a:pt x="8776" y="60803"/>
                  </a:cubicBezTo>
                  <a:cubicBezTo>
                    <a:pt x="8776" y="94042"/>
                    <a:pt x="35715" y="120984"/>
                    <a:pt x="68953" y="120984"/>
                  </a:cubicBezTo>
                  <a:cubicBezTo>
                    <a:pt x="102180" y="120984"/>
                    <a:pt x="129130" y="94042"/>
                    <a:pt x="129130" y="60803"/>
                  </a:cubicBezTo>
                  <a:cubicBezTo>
                    <a:pt x="129130" y="27573"/>
                    <a:pt x="102180" y="622"/>
                    <a:pt x="68953" y="62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1" name="Freeform 960">
              <a:extLst>
                <a:ext uri="{FF2B5EF4-FFF2-40B4-BE49-F238E27FC236}">
                  <a16:creationId xmlns:a16="http://schemas.microsoft.com/office/drawing/2014/main" id="{0DF30220-927F-FED6-20A6-B982D44407B8}"/>
                </a:ext>
              </a:extLst>
            </p:cNvPr>
            <p:cNvSpPr/>
            <p:nvPr/>
          </p:nvSpPr>
          <p:spPr>
            <a:xfrm rot="-8100023" flipV="1">
              <a:off x="28153445" y="3504102"/>
              <a:ext cx="120354" cy="120361"/>
            </a:xfrm>
            <a:custGeom>
              <a:avLst/>
              <a:gdLst>
                <a:gd name="connsiteX0" fmla="*/ 68959 w 120354"/>
                <a:gd name="connsiteY0" fmla="*/ 730 h 120361"/>
                <a:gd name="connsiteX1" fmla="*/ 8782 w 120354"/>
                <a:gd name="connsiteY1" fmla="*/ 60910 h 120361"/>
                <a:gd name="connsiteX2" fmla="*/ 68959 w 120354"/>
                <a:gd name="connsiteY2" fmla="*/ 121091 h 120361"/>
                <a:gd name="connsiteX3" fmla="*/ 129137 w 120354"/>
                <a:gd name="connsiteY3" fmla="*/ 60910 h 120361"/>
                <a:gd name="connsiteX4" fmla="*/ 68959 w 120354"/>
                <a:gd name="connsiteY4" fmla="*/ 73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9" y="730"/>
                  </a:moveTo>
                  <a:cubicBezTo>
                    <a:pt x="35722" y="730"/>
                    <a:pt x="8782" y="27681"/>
                    <a:pt x="8782" y="60910"/>
                  </a:cubicBezTo>
                  <a:cubicBezTo>
                    <a:pt x="8782" y="94150"/>
                    <a:pt x="35722" y="121091"/>
                    <a:pt x="68959" y="121091"/>
                  </a:cubicBezTo>
                  <a:cubicBezTo>
                    <a:pt x="102197" y="121091"/>
                    <a:pt x="129137" y="94150"/>
                    <a:pt x="129137" y="60910"/>
                  </a:cubicBezTo>
                  <a:cubicBezTo>
                    <a:pt x="129137" y="27681"/>
                    <a:pt x="102197" y="730"/>
                    <a:pt x="68959" y="73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2" name="Freeform 961">
              <a:extLst>
                <a:ext uri="{FF2B5EF4-FFF2-40B4-BE49-F238E27FC236}">
                  <a16:creationId xmlns:a16="http://schemas.microsoft.com/office/drawing/2014/main" id="{ABA79CF2-ECF8-1455-071E-5892AE0D5CA3}"/>
                </a:ext>
              </a:extLst>
            </p:cNvPr>
            <p:cNvSpPr/>
            <p:nvPr/>
          </p:nvSpPr>
          <p:spPr>
            <a:xfrm rot="-8100023" flipV="1">
              <a:off x="28209867" y="2853378"/>
              <a:ext cx="120354" cy="120361"/>
            </a:xfrm>
            <a:custGeom>
              <a:avLst/>
              <a:gdLst>
                <a:gd name="connsiteX0" fmla="*/ 68973 w 120354"/>
                <a:gd name="connsiteY0" fmla="*/ 454 h 120361"/>
                <a:gd name="connsiteX1" fmla="*/ 8795 w 120354"/>
                <a:gd name="connsiteY1" fmla="*/ 60635 h 120361"/>
                <a:gd name="connsiteX2" fmla="*/ 68973 w 120354"/>
                <a:gd name="connsiteY2" fmla="*/ 120816 h 120361"/>
                <a:gd name="connsiteX3" fmla="*/ 129150 w 120354"/>
                <a:gd name="connsiteY3" fmla="*/ 60635 h 120361"/>
                <a:gd name="connsiteX4" fmla="*/ 68973 w 120354"/>
                <a:gd name="connsiteY4" fmla="*/ 45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3" y="454"/>
                  </a:moveTo>
                  <a:cubicBezTo>
                    <a:pt x="35735" y="454"/>
                    <a:pt x="8795" y="27395"/>
                    <a:pt x="8795" y="60635"/>
                  </a:cubicBezTo>
                  <a:cubicBezTo>
                    <a:pt x="8795" y="93874"/>
                    <a:pt x="35735" y="120816"/>
                    <a:pt x="68973" y="120816"/>
                  </a:cubicBezTo>
                  <a:cubicBezTo>
                    <a:pt x="102200" y="120816"/>
                    <a:pt x="129150" y="93864"/>
                    <a:pt x="129150" y="60635"/>
                  </a:cubicBezTo>
                  <a:cubicBezTo>
                    <a:pt x="129150" y="27395"/>
                    <a:pt x="102200" y="454"/>
                    <a:pt x="68973" y="45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3" name="Freeform 962">
              <a:extLst>
                <a:ext uri="{FF2B5EF4-FFF2-40B4-BE49-F238E27FC236}">
                  <a16:creationId xmlns:a16="http://schemas.microsoft.com/office/drawing/2014/main" id="{754A4798-B1E7-03F1-593E-C1C50E59E5D9}"/>
                </a:ext>
              </a:extLst>
            </p:cNvPr>
            <p:cNvSpPr/>
            <p:nvPr/>
          </p:nvSpPr>
          <p:spPr>
            <a:xfrm rot="-8099977" flipV="1">
              <a:off x="28069462" y="3175593"/>
              <a:ext cx="120354" cy="120361"/>
            </a:xfrm>
            <a:custGeom>
              <a:avLst/>
              <a:gdLst>
                <a:gd name="connsiteX0" fmla="*/ 68940 w 120354"/>
                <a:gd name="connsiteY0" fmla="*/ 590 h 120361"/>
                <a:gd name="connsiteX1" fmla="*/ 8763 w 120354"/>
                <a:gd name="connsiteY1" fmla="*/ 60771 h 120361"/>
                <a:gd name="connsiteX2" fmla="*/ 68940 w 120354"/>
                <a:gd name="connsiteY2" fmla="*/ 120952 h 120361"/>
                <a:gd name="connsiteX3" fmla="*/ 129117 w 120354"/>
                <a:gd name="connsiteY3" fmla="*/ 60771 h 120361"/>
                <a:gd name="connsiteX4" fmla="*/ 68940 w 120354"/>
                <a:gd name="connsiteY4" fmla="*/ 59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0" y="590"/>
                  </a:moveTo>
                  <a:cubicBezTo>
                    <a:pt x="35702" y="590"/>
                    <a:pt x="8763" y="27532"/>
                    <a:pt x="8763" y="60771"/>
                  </a:cubicBezTo>
                  <a:cubicBezTo>
                    <a:pt x="8763" y="94001"/>
                    <a:pt x="35702" y="120952"/>
                    <a:pt x="68940" y="120952"/>
                  </a:cubicBezTo>
                  <a:cubicBezTo>
                    <a:pt x="102178" y="120952"/>
                    <a:pt x="129117" y="94001"/>
                    <a:pt x="129117" y="60771"/>
                  </a:cubicBezTo>
                  <a:cubicBezTo>
                    <a:pt x="129117" y="27532"/>
                    <a:pt x="102178" y="590"/>
                    <a:pt x="68940" y="59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4" name="Freeform 963">
              <a:extLst>
                <a:ext uri="{FF2B5EF4-FFF2-40B4-BE49-F238E27FC236}">
                  <a16:creationId xmlns:a16="http://schemas.microsoft.com/office/drawing/2014/main" id="{C44CDD53-1410-2385-0151-DAFDC85AE0A2}"/>
                </a:ext>
              </a:extLst>
            </p:cNvPr>
            <p:cNvSpPr/>
            <p:nvPr/>
          </p:nvSpPr>
          <p:spPr>
            <a:xfrm rot="-8099977" flipV="1">
              <a:off x="28238808" y="3322300"/>
              <a:ext cx="120354" cy="120361"/>
            </a:xfrm>
            <a:custGeom>
              <a:avLst/>
              <a:gdLst>
                <a:gd name="connsiteX0" fmla="*/ 68979 w 120354"/>
                <a:gd name="connsiteY0" fmla="*/ 653 h 120361"/>
                <a:gd name="connsiteX1" fmla="*/ 8802 w 120354"/>
                <a:gd name="connsiteY1" fmla="*/ 60834 h 120361"/>
                <a:gd name="connsiteX2" fmla="*/ 68979 w 120354"/>
                <a:gd name="connsiteY2" fmla="*/ 121014 h 120361"/>
                <a:gd name="connsiteX3" fmla="*/ 129156 w 120354"/>
                <a:gd name="connsiteY3" fmla="*/ 60834 h 120361"/>
                <a:gd name="connsiteX4" fmla="*/ 68979 w 120354"/>
                <a:gd name="connsiteY4" fmla="*/ 65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9" y="653"/>
                  </a:moveTo>
                  <a:cubicBezTo>
                    <a:pt x="35742" y="653"/>
                    <a:pt x="8802" y="27594"/>
                    <a:pt x="8802" y="60834"/>
                  </a:cubicBezTo>
                  <a:cubicBezTo>
                    <a:pt x="8802" y="94073"/>
                    <a:pt x="35742" y="121014"/>
                    <a:pt x="68979" y="121014"/>
                  </a:cubicBezTo>
                  <a:cubicBezTo>
                    <a:pt x="102206" y="121014"/>
                    <a:pt x="129156" y="94073"/>
                    <a:pt x="129156" y="60834"/>
                  </a:cubicBezTo>
                  <a:cubicBezTo>
                    <a:pt x="129156" y="27594"/>
                    <a:pt x="102206" y="653"/>
                    <a:pt x="68979" y="653"/>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5" name="Freeform 964">
              <a:extLst>
                <a:ext uri="{FF2B5EF4-FFF2-40B4-BE49-F238E27FC236}">
                  <a16:creationId xmlns:a16="http://schemas.microsoft.com/office/drawing/2014/main" id="{51443254-F0BC-9BAE-8141-B862FEC92BC5}"/>
                </a:ext>
              </a:extLst>
            </p:cNvPr>
            <p:cNvSpPr/>
            <p:nvPr/>
          </p:nvSpPr>
          <p:spPr>
            <a:xfrm rot="-8099977" flipV="1">
              <a:off x="28125840" y="4542200"/>
              <a:ext cx="120354" cy="120361"/>
            </a:xfrm>
            <a:custGeom>
              <a:avLst/>
              <a:gdLst>
                <a:gd name="connsiteX0" fmla="*/ 68953 w 120354"/>
                <a:gd name="connsiteY0" fmla="*/ 1169 h 120361"/>
                <a:gd name="connsiteX1" fmla="*/ 8776 w 120354"/>
                <a:gd name="connsiteY1" fmla="*/ 61351 h 120361"/>
                <a:gd name="connsiteX2" fmla="*/ 68953 w 120354"/>
                <a:gd name="connsiteY2" fmla="*/ 121531 h 120361"/>
                <a:gd name="connsiteX3" fmla="*/ 129130 w 120354"/>
                <a:gd name="connsiteY3" fmla="*/ 61351 h 120361"/>
                <a:gd name="connsiteX4" fmla="*/ 68953 w 120354"/>
                <a:gd name="connsiteY4" fmla="*/ 116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3" y="1169"/>
                  </a:moveTo>
                  <a:cubicBezTo>
                    <a:pt x="35715" y="1169"/>
                    <a:pt x="8776" y="28121"/>
                    <a:pt x="8776" y="61351"/>
                  </a:cubicBezTo>
                  <a:cubicBezTo>
                    <a:pt x="8776" y="94590"/>
                    <a:pt x="35715" y="121531"/>
                    <a:pt x="68953" y="121531"/>
                  </a:cubicBezTo>
                  <a:cubicBezTo>
                    <a:pt x="102180" y="121531"/>
                    <a:pt x="129130" y="94590"/>
                    <a:pt x="129130" y="61351"/>
                  </a:cubicBezTo>
                  <a:cubicBezTo>
                    <a:pt x="129130" y="28121"/>
                    <a:pt x="102180" y="1169"/>
                    <a:pt x="68953" y="116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6" name="Freeform 965">
              <a:extLst>
                <a:ext uri="{FF2B5EF4-FFF2-40B4-BE49-F238E27FC236}">
                  <a16:creationId xmlns:a16="http://schemas.microsoft.com/office/drawing/2014/main" id="{E0E67F33-9D6E-8B08-8DD3-F2825825AFA1}"/>
                </a:ext>
              </a:extLst>
            </p:cNvPr>
            <p:cNvSpPr/>
            <p:nvPr/>
          </p:nvSpPr>
          <p:spPr>
            <a:xfrm rot="-8100000" flipV="1">
              <a:off x="28238595" y="4638737"/>
              <a:ext cx="120354" cy="120361"/>
            </a:xfrm>
            <a:custGeom>
              <a:avLst/>
              <a:gdLst>
                <a:gd name="connsiteX0" fmla="*/ 68979 w 120354"/>
                <a:gd name="connsiteY0" fmla="*/ 1210 h 120361"/>
                <a:gd name="connsiteX1" fmla="*/ 8802 w 120354"/>
                <a:gd name="connsiteY1" fmla="*/ 61391 h 120361"/>
                <a:gd name="connsiteX2" fmla="*/ 68979 w 120354"/>
                <a:gd name="connsiteY2" fmla="*/ 121572 h 120361"/>
                <a:gd name="connsiteX3" fmla="*/ 129156 w 120354"/>
                <a:gd name="connsiteY3" fmla="*/ 61391 h 120361"/>
                <a:gd name="connsiteX4" fmla="*/ 68979 w 120354"/>
                <a:gd name="connsiteY4" fmla="*/ 121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9" y="1210"/>
                  </a:moveTo>
                  <a:cubicBezTo>
                    <a:pt x="35742" y="1210"/>
                    <a:pt x="8802" y="28151"/>
                    <a:pt x="8802" y="61391"/>
                  </a:cubicBezTo>
                  <a:cubicBezTo>
                    <a:pt x="8802" y="94631"/>
                    <a:pt x="35742" y="121572"/>
                    <a:pt x="68979" y="121572"/>
                  </a:cubicBezTo>
                  <a:cubicBezTo>
                    <a:pt x="102206" y="121572"/>
                    <a:pt x="129156" y="94631"/>
                    <a:pt x="129156" y="61391"/>
                  </a:cubicBezTo>
                  <a:cubicBezTo>
                    <a:pt x="129156" y="28151"/>
                    <a:pt x="102206" y="1210"/>
                    <a:pt x="68979" y="121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7" name="Freeform 966">
              <a:extLst>
                <a:ext uri="{FF2B5EF4-FFF2-40B4-BE49-F238E27FC236}">
                  <a16:creationId xmlns:a16="http://schemas.microsoft.com/office/drawing/2014/main" id="{97AD4324-77D3-8DFA-ED92-27294356B491}"/>
                </a:ext>
              </a:extLst>
            </p:cNvPr>
            <p:cNvSpPr/>
            <p:nvPr/>
          </p:nvSpPr>
          <p:spPr>
            <a:xfrm rot="-8100000" flipV="1">
              <a:off x="28011851" y="3324801"/>
              <a:ext cx="120354" cy="120372"/>
            </a:xfrm>
            <a:custGeom>
              <a:avLst/>
              <a:gdLst>
                <a:gd name="connsiteX0" fmla="*/ 68927 w 120354"/>
                <a:gd name="connsiteY0" fmla="*/ 654 h 120372"/>
                <a:gd name="connsiteX1" fmla="*/ 8749 w 120354"/>
                <a:gd name="connsiteY1" fmla="*/ 60845 h 120372"/>
                <a:gd name="connsiteX2" fmla="*/ 68927 w 120354"/>
                <a:gd name="connsiteY2" fmla="*/ 121026 h 120372"/>
                <a:gd name="connsiteX3" fmla="*/ 129104 w 120354"/>
                <a:gd name="connsiteY3" fmla="*/ 60845 h 120372"/>
                <a:gd name="connsiteX4" fmla="*/ 68927 w 120354"/>
                <a:gd name="connsiteY4" fmla="*/ 654 h 12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72">
                  <a:moveTo>
                    <a:pt x="68927" y="654"/>
                  </a:moveTo>
                  <a:cubicBezTo>
                    <a:pt x="35689" y="654"/>
                    <a:pt x="8749" y="27605"/>
                    <a:pt x="8749" y="60845"/>
                  </a:cubicBezTo>
                  <a:cubicBezTo>
                    <a:pt x="8749" y="94074"/>
                    <a:pt x="35689" y="121026"/>
                    <a:pt x="68927" y="121026"/>
                  </a:cubicBezTo>
                  <a:cubicBezTo>
                    <a:pt x="102164" y="121026"/>
                    <a:pt x="129104" y="94074"/>
                    <a:pt x="129104" y="60845"/>
                  </a:cubicBezTo>
                  <a:cubicBezTo>
                    <a:pt x="129104" y="27605"/>
                    <a:pt x="102164" y="654"/>
                    <a:pt x="68927" y="65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8" name="Freeform 967">
              <a:extLst>
                <a:ext uri="{FF2B5EF4-FFF2-40B4-BE49-F238E27FC236}">
                  <a16:creationId xmlns:a16="http://schemas.microsoft.com/office/drawing/2014/main" id="{ECFD5406-EE1D-249C-2400-199B01CBD115}"/>
                </a:ext>
              </a:extLst>
            </p:cNvPr>
            <p:cNvSpPr/>
            <p:nvPr/>
          </p:nvSpPr>
          <p:spPr>
            <a:xfrm rot="-8099977" flipV="1">
              <a:off x="27982862" y="3687142"/>
              <a:ext cx="120354" cy="120361"/>
            </a:xfrm>
            <a:custGeom>
              <a:avLst/>
              <a:gdLst>
                <a:gd name="connsiteX0" fmla="*/ 68920 w 120354"/>
                <a:gd name="connsiteY0" fmla="*/ 807 h 120361"/>
                <a:gd name="connsiteX1" fmla="*/ 8743 w 120354"/>
                <a:gd name="connsiteY1" fmla="*/ 60988 h 120361"/>
                <a:gd name="connsiteX2" fmla="*/ 68920 w 120354"/>
                <a:gd name="connsiteY2" fmla="*/ 121169 h 120361"/>
                <a:gd name="connsiteX3" fmla="*/ 129097 w 120354"/>
                <a:gd name="connsiteY3" fmla="*/ 60988 h 120361"/>
                <a:gd name="connsiteX4" fmla="*/ 68920 w 120354"/>
                <a:gd name="connsiteY4" fmla="*/ 80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20" y="807"/>
                  </a:moveTo>
                  <a:cubicBezTo>
                    <a:pt x="35682" y="807"/>
                    <a:pt x="8743" y="27748"/>
                    <a:pt x="8743" y="60988"/>
                  </a:cubicBezTo>
                  <a:cubicBezTo>
                    <a:pt x="8743" y="94217"/>
                    <a:pt x="35682" y="121169"/>
                    <a:pt x="68920" y="121169"/>
                  </a:cubicBezTo>
                  <a:cubicBezTo>
                    <a:pt x="102147" y="121169"/>
                    <a:pt x="129097" y="94217"/>
                    <a:pt x="129097" y="60988"/>
                  </a:cubicBezTo>
                  <a:cubicBezTo>
                    <a:pt x="129097" y="27748"/>
                    <a:pt x="102157" y="807"/>
                    <a:pt x="68920" y="80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69" name="Freeform 968">
              <a:extLst>
                <a:ext uri="{FF2B5EF4-FFF2-40B4-BE49-F238E27FC236}">
                  <a16:creationId xmlns:a16="http://schemas.microsoft.com/office/drawing/2014/main" id="{4C3F7438-265D-19F6-65AF-3EA582B6A8E3}"/>
                </a:ext>
              </a:extLst>
            </p:cNvPr>
            <p:cNvSpPr/>
            <p:nvPr/>
          </p:nvSpPr>
          <p:spPr>
            <a:xfrm rot="-8100023" flipV="1">
              <a:off x="28153529" y="2822056"/>
              <a:ext cx="120354" cy="120362"/>
            </a:xfrm>
            <a:custGeom>
              <a:avLst/>
              <a:gdLst>
                <a:gd name="connsiteX0" fmla="*/ 68959 w 120354"/>
                <a:gd name="connsiteY0" fmla="*/ 441 h 120362"/>
                <a:gd name="connsiteX1" fmla="*/ 8782 w 120354"/>
                <a:gd name="connsiteY1" fmla="*/ 60622 h 120362"/>
                <a:gd name="connsiteX2" fmla="*/ 68959 w 120354"/>
                <a:gd name="connsiteY2" fmla="*/ 120803 h 120362"/>
                <a:gd name="connsiteX3" fmla="*/ 129137 w 120354"/>
                <a:gd name="connsiteY3" fmla="*/ 60622 h 120362"/>
                <a:gd name="connsiteX4" fmla="*/ 68959 w 120354"/>
                <a:gd name="connsiteY4" fmla="*/ 441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959" y="441"/>
                  </a:moveTo>
                  <a:cubicBezTo>
                    <a:pt x="35722" y="441"/>
                    <a:pt x="8782" y="27382"/>
                    <a:pt x="8782" y="60622"/>
                  </a:cubicBezTo>
                  <a:cubicBezTo>
                    <a:pt x="8782" y="93851"/>
                    <a:pt x="35722" y="120803"/>
                    <a:pt x="68959" y="120803"/>
                  </a:cubicBezTo>
                  <a:cubicBezTo>
                    <a:pt x="102197" y="120803"/>
                    <a:pt x="129137" y="93851"/>
                    <a:pt x="129137" y="60622"/>
                  </a:cubicBezTo>
                  <a:cubicBezTo>
                    <a:pt x="129137" y="27382"/>
                    <a:pt x="102197" y="441"/>
                    <a:pt x="68959" y="44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0" name="Freeform 969">
              <a:extLst>
                <a:ext uri="{FF2B5EF4-FFF2-40B4-BE49-F238E27FC236}">
                  <a16:creationId xmlns:a16="http://schemas.microsoft.com/office/drawing/2014/main" id="{C31DAD24-DB3F-6311-D519-7466B3369865}"/>
                </a:ext>
              </a:extLst>
            </p:cNvPr>
            <p:cNvSpPr/>
            <p:nvPr/>
          </p:nvSpPr>
          <p:spPr>
            <a:xfrm rot="-8099977" flipV="1">
              <a:off x="28068189" y="3989308"/>
              <a:ext cx="120354" cy="120361"/>
            </a:xfrm>
            <a:custGeom>
              <a:avLst/>
              <a:gdLst>
                <a:gd name="connsiteX0" fmla="*/ 68940 w 120354"/>
                <a:gd name="connsiteY0" fmla="*/ 935 h 120361"/>
                <a:gd name="connsiteX1" fmla="*/ 8762 w 120354"/>
                <a:gd name="connsiteY1" fmla="*/ 61116 h 120361"/>
                <a:gd name="connsiteX2" fmla="*/ 68940 w 120354"/>
                <a:gd name="connsiteY2" fmla="*/ 121297 h 120361"/>
                <a:gd name="connsiteX3" fmla="*/ 129117 w 120354"/>
                <a:gd name="connsiteY3" fmla="*/ 61116 h 120361"/>
                <a:gd name="connsiteX4" fmla="*/ 68940 w 120354"/>
                <a:gd name="connsiteY4" fmla="*/ 93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0" y="935"/>
                  </a:moveTo>
                  <a:cubicBezTo>
                    <a:pt x="35713" y="935"/>
                    <a:pt x="8762" y="27876"/>
                    <a:pt x="8762" y="61116"/>
                  </a:cubicBezTo>
                  <a:cubicBezTo>
                    <a:pt x="8762" y="94356"/>
                    <a:pt x="35713" y="121297"/>
                    <a:pt x="68940" y="121297"/>
                  </a:cubicBezTo>
                  <a:cubicBezTo>
                    <a:pt x="102177" y="121297"/>
                    <a:pt x="129117" y="94356"/>
                    <a:pt x="129117" y="61116"/>
                  </a:cubicBezTo>
                  <a:cubicBezTo>
                    <a:pt x="129117" y="27876"/>
                    <a:pt x="102177" y="935"/>
                    <a:pt x="68940" y="935"/>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1" name="Freeform 970">
              <a:extLst>
                <a:ext uri="{FF2B5EF4-FFF2-40B4-BE49-F238E27FC236}">
                  <a16:creationId xmlns:a16="http://schemas.microsoft.com/office/drawing/2014/main" id="{BA1F0914-A389-6EE9-F9C8-5086E77A460D}"/>
                </a:ext>
              </a:extLst>
            </p:cNvPr>
            <p:cNvSpPr/>
            <p:nvPr/>
          </p:nvSpPr>
          <p:spPr>
            <a:xfrm rot="-8100000" flipV="1">
              <a:off x="27926458" y="4115923"/>
              <a:ext cx="120354" cy="120361"/>
            </a:xfrm>
            <a:custGeom>
              <a:avLst/>
              <a:gdLst>
                <a:gd name="connsiteX0" fmla="*/ 68906 w 120354"/>
                <a:gd name="connsiteY0" fmla="*/ 989 h 120361"/>
                <a:gd name="connsiteX1" fmla="*/ 8729 w 120354"/>
                <a:gd name="connsiteY1" fmla="*/ 61170 h 120361"/>
                <a:gd name="connsiteX2" fmla="*/ 68906 w 120354"/>
                <a:gd name="connsiteY2" fmla="*/ 121351 h 120361"/>
                <a:gd name="connsiteX3" fmla="*/ 129084 w 120354"/>
                <a:gd name="connsiteY3" fmla="*/ 61170 h 120361"/>
                <a:gd name="connsiteX4" fmla="*/ 68906 w 120354"/>
                <a:gd name="connsiteY4" fmla="*/ 98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06" y="989"/>
                  </a:moveTo>
                  <a:cubicBezTo>
                    <a:pt x="35679" y="989"/>
                    <a:pt x="8729" y="27930"/>
                    <a:pt x="8729" y="61170"/>
                  </a:cubicBezTo>
                  <a:cubicBezTo>
                    <a:pt x="8729" y="94399"/>
                    <a:pt x="35679" y="121351"/>
                    <a:pt x="68906" y="121351"/>
                  </a:cubicBezTo>
                  <a:cubicBezTo>
                    <a:pt x="102144" y="121351"/>
                    <a:pt x="129084" y="94399"/>
                    <a:pt x="129084" y="61170"/>
                  </a:cubicBezTo>
                  <a:cubicBezTo>
                    <a:pt x="129084" y="27930"/>
                    <a:pt x="102144" y="989"/>
                    <a:pt x="68906" y="98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2" name="Freeform 971">
              <a:extLst>
                <a:ext uri="{FF2B5EF4-FFF2-40B4-BE49-F238E27FC236}">
                  <a16:creationId xmlns:a16="http://schemas.microsoft.com/office/drawing/2014/main" id="{290801D8-4219-BB90-4782-3F503845F5F2}"/>
                </a:ext>
              </a:extLst>
            </p:cNvPr>
            <p:cNvSpPr/>
            <p:nvPr/>
          </p:nvSpPr>
          <p:spPr>
            <a:xfrm rot="-8100000" flipV="1">
              <a:off x="28182394" y="4077071"/>
              <a:ext cx="120354" cy="120372"/>
            </a:xfrm>
            <a:custGeom>
              <a:avLst/>
              <a:gdLst>
                <a:gd name="connsiteX0" fmla="*/ 68966 w 120354"/>
                <a:gd name="connsiteY0" fmla="*/ 972 h 120372"/>
                <a:gd name="connsiteX1" fmla="*/ 8789 w 120354"/>
                <a:gd name="connsiteY1" fmla="*/ 61164 h 120372"/>
                <a:gd name="connsiteX2" fmla="*/ 68966 w 120354"/>
                <a:gd name="connsiteY2" fmla="*/ 121345 h 120372"/>
                <a:gd name="connsiteX3" fmla="*/ 129143 w 120354"/>
                <a:gd name="connsiteY3" fmla="*/ 61164 h 120372"/>
                <a:gd name="connsiteX4" fmla="*/ 68966 w 120354"/>
                <a:gd name="connsiteY4" fmla="*/ 972 h 12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72">
                  <a:moveTo>
                    <a:pt x="68966" y="972"/>
                  </a:moveTo>
                  <a:cubicBezTo>
                    <a:pt x="35729" y="972"/>
                    <a:pt x="8789" y="27924"/>
                    <a:pt x="8789" y="61164"/>
                  </a:cubicBezTo>
                  <a:cubicBezTo>
                    <a:pt x="8789" y="94393"/>
                    <a:pt x="35729" y="121345"/>
                    <a:pt x="68966" y="121345"/>
                  </a:cubicBezTo>
                  <a:cubicBezTo>
                    <a:pt x="102204" y="121345"/>
                    <a:pt x="129143" y="94393"/>
                    <a:pt x="129143" y="61164"/>
                  </a:cubicBezTo>
                  <a:cubicBezTo>
                    <a:pt x="129143" y="27924"/>
                    <a:pt x="102204" y="972"/>
                    <a:pt x="68966" y="97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3" name="Freeform 972">
              <a:extLst>
                <a:ext uri="{FF2B5EF4-FFF2-40B4-BE49-F238E27FC236}">
                  <a16:creationId xmlns:a16="http://schemas.microsoft.com/office/drawing/2014/main" id="{C56D7C5B-F1DC-C3E2-F582-F058EAB0CF4F}"/>
                </a:ext>
              </a:extLst>
            </p:cNvPr>
            <p:cNvSpPr/>
            <p:nvPr/>
          </p:nvSpPr>
          <p:spPr>
            <a:xfrm rot="-8100000" flipV="1">
              <a:off x="28295142" y="3986787"/>
              <a:ext cx="120354" cy="120372"/>
            </a:xfrm>
            <a:custGeom>
              <a:avLst/>
              <a:gdLst>
                <a:gd name="connsiteX0" fmla="*/ 68992 w 120354"/>
                <a:gd name="connsiteY0" fmla="*/ 934 h 120372"/>
                <a:gd name="connsiteX1" fmla="*/ 8815 w 120354"/>
                <a:gd name="connsiteY1" fmla="*/ 61115 h 120372"/>
                <a:gd name="connsiteX2" fmla="*/ 68992 w 120354"/>
                <a:gd name="connsiteY2" fmla="*/ 121306 h 120372"/>
                <a:gd name="connsiteX3" fmla="*/ 129169 w 120354"/>
                <a:gd name="connsiteY3" fmla="*/ 61115 h 120372"/>
                <a:gd name="connsiteX4" fmla="*/ 68992 w 120354"/>
                <a:gd name="connsiteY4" fmla="*/ 934 h 12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72">
                  <a:moveTo>
                    <a:pt x="68992" y="934"/>
                  </a:moveTo>
                  <a:cubicBezTo>
                    <a:pt x="35755" y="934"/>
                    <a:pt x="8815" y="27886"/>
                    <a:pt x="8815" y="61115"/>
                  </a:cubicBezTo>
                  <a:cubicBezTo>
                    <a:pt x="8815" y="94355"/>
                    <a:pt x="35755" y="121306"/>
                    <a:pt x="68992" y="121306"/>
                  </a:cubicBezTo>
                  <a:cubicBezTo>
                    <a:pt x="102230" y="121306"/>
                    <a:pt x="129169" y="94355"/>
                    <a:pt x="129169" y="61115"/>
                  </a:cubicBezTo>
                  <a:cubicBezTo>
                    <a:pt x="129169" y="27886"/>
                    <a:pt x="102230" y="934"/>
                    <a:pt x="68992" y="93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4" name="Freeform 973">
              <a:extLst>
                <a:ext uri="{FF2B5EF4-FFF2-40B4-BE49-F238E27FC236}">
                  <a16:creationId xmlns:a16="http://schemas.microsoft.com/office/drawing/2014/main" id="{72510509-C195-E9AC-6183-19983E1EC4F8}"/>
                </a:ext>
              </a:extLst>
            </p:cNvPr>
            <p:cNvSpPr/>
            <p:nvPr/>
          </p:nvSpPr>
          <p:spPr>
            <a:xfrm rot="-8099977" flipV="1">
              <a:off x="28181078" y="4391751"/>
              <a:ext cx="120354" cy="120361"/>
            </a:xfrm>
            <a:custGeom>
              <a:avLst/>
              <a:gdLst>
                <a:gd name="connsiteX0" fmla="*/ 68966 w 120354"/>
                <a:gd name="connsiteY0" fmla="*/ 1106 h 120361"/>
                <a:gd name="connsiteX1" fmla="*/ 8789 w 120354"/>
                <a:gd name="connsiteY1" fmla="*/ 61286 h 120361"/>
                <a:gd name="connsiteX2" fmla="*/ 68966 w 120354"/>
                <a:gd name="connsiteY2" fmla="*/ 121468 h 120361"/>
                <a:gd name="connsiteX3" fmla="*/ 129143 w 120354"/>
                <a:gd name="connsiteY3" fmla="*/ 61286 h 120361"/>
                <a:gd name="connsiteX4" fmla="*/ 68966 w 120354"/>
                <a:gd name="connsiteY4" fmla="*/ 110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66" y="1106"/>
                  </a:moveTo>
                  <a:cubicBezTo>
                    <a:pt x="35739" y="1106"/>
                    <a:pt x="8789" y="28057"/>
                    <a:pt x="8789" y="61286"/>
                  </a:cubicBezTo>
                  <a:cubicBezTo>
                    <a:pt x="8789" y="94526"/>
                    <a:pt x="35739" y="121468"/>
                    <a:pt x="68966" y="121468"/>
                  </a:cubicBezTo>
                  <a:cubicBezTo>
                    <a:pt x="102204" y="121468"/>
                    <a:pt x="129143" y="94526"/>
                    <a:pt x="129143" y="61286"/>
                  </a:cubicBezTo>
                  <a:cubicBezTo>
                    <a:pt x="129143" y="28057"/>
                    <a:pt x="102204" y="1106"/>
                    <a:pt x="68966" y="1106"/>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5" name="Freeform 974">
              <a:extLst>
                <a:ext uri="{FF2B5EF4-FFF2-40B4-BE49-F238E27FC236}">
                  <a16:creationId xmlns:a16="http://schemas.microsoft.com/office/drawing/2014/main" id="{76554C51-DC04-5D27-4F8E-48652159C797}"/>
                </a:ext>
              </a:extLst>
            </p:cNvPr>
            <p:cNvSpPr/>
            <p:nvPr/>
          </p:nvSpPr>
          <p:spPr>
            <a:xfrm rot="-8099977" flipV="1">
              <a:off x="28351518" y="3921587"/>
              <a:ext cx="120354" cy="120361"/>
            </a:xfrm>
            <a:custGeom>
              <a:avLst/>
              <a:gdLst>
                <a:gd name="connsiteX0" fmla="*/ 69005 w 120354"/>
                <a:gd name="connsiteY0" fmla="*/ 906 h 120361"/>
                <a:gd name="connsiteX1" fmla="*/ 8828 w 120354"/>
                <a:gd name="connsiteY1" fmla="*/ 61088 h 120361"/>
                <a:gd name="connsiteX2" fmla="*/ 69005 w 120354"/>
                <a:gd name="connsiteY2" fmla="*/ 121268 h 120361"/>
                <a:gd name="connsiteX3" fmla="*/ 129183 w 120354"/>
                <a:gd name="connsiteY3" fmla="*/ 61088 h 120361"/>
                <a:gd name="connsiteX4" fmla="*/ 69005 w 120354"/>
                <a:gd name="connsiteY4" fmla="*/ 90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9005" y="906"/>
                  </a:moveTo>
                  <a:cubicBezTo>
                    <a:pt x="35768" y="906"/>
                    <a:pt x="8828" y="27848"/>
                    <a:pt x="8828" y="61088"/>
                  </a:cubicBezTo>
                  <a:cubicBezTo>
                    <a:pt x="8828" y="94327"/>
                    <a:pt x="35768" y="121268"/>
                    <a:pt x="69005" y="121268"/>
                  </a:cubicBezTo>
                  <a:cubicBezTo>
                    <a:pt x="102233" y="121268"/>
                    <a:pt x="129183" y="94327"/>
                    <a:pt x="129183" y="61088"/>
                  </a:cubicBezTo>
                  <a:cubicBezTo>
                    <a:pt x="129183" y="27848"/>
                    <a:pt x="102233" y="906"/>
                    <a:pt x="69005" y="906"/>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6" name="Freeform 975">
              <a:extLst>
                <a:ext uri="{FF2B5EF4-FFF2-40B4-BE49-F238E27FC236}">
                  <a16:creationId xmlns:a16="http://schemas.microsoft.com/office/drawing/2014/main" id="{99E9B88F-3600-7ECB-D16A-B4B6DFD96EC7}"/>
                </a:ext>
              </a:extLst>
            </p:cNvPr>
            <p:cNvSpPr/>
            <p:nvPr/>
          </p:nvSpPr>
          <p:spPr>
            <a:xfrm rot="-8099977" flipV="1">
              <a:off x="28011680" y="4053236"/>
              <a:ext cx="120354" cy="120361"/>
            </a:xfrm>
            <a:custGeom>
              <a:avLst/>
              <a:gdLst>
                <a:gd name="connsiteX0" fmla="*/ 68927 w 120354"/>
                <a:gd name="connsiteY0" fmla="*/ 962 h 120361"/>
                <a:gd name="connsiteX1" fmla="*/ 8749 w 120354"/>
                <a:gd name="connsiteY1" fmla="*/ 61143 h 120361"/>
                <a:gd name="connsiteX2" fmla="*/ 68927 w 120354"/>
                <a:gd name="connsiteY2" fmla="*/ 121324 h 120361"/>
                <a:gd name="connsiteX3" fmla="*/ 129104 w 120354"/>
                <a:gd name="connsiteY3" fmla="*/ 61143 h 120361"/>
                <a:gd name="connsiteX4" fmla="*/ 68927 w 120354"/>
                <a:gd name="connsiteY4" fmla="*/ 96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27" y="962"/>
                  </a:moveTo>
                  <a:cubicBezTo>
                    <a:pt x="35689" y="962"/>
                    <a:pt x="8749" y="27914"/>
                    <a:pt x="8749" y="61143"/>
                  </a:cubicBezTo>
                  <a:cubicBezTo>
                    <a:pt x="8749" y="94383"/>
                    <a:pt x="35689" y="121324"/>
                    <a:pt x="68927" y="121324"/>
                  </a:cubicBezTo>
                  <a:cubicBezTo>
                    <a:pt x="102164" y="121324"/>
                    <a:pt x="129104" y="94383"/>
                    <a:pt x="129104" y="61143"/>
                  </a:cubicBezTo>
                  <a:cubicBezTo>
                    <a:pt x="129104" y="27914"/>
                    <a:pt x="102164" y="962"/>
                    <a:pt x="68927" y="96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7" name="Freeform 976">
              <a:extLst>
                <a:ext uri="{FF2B5EF4-FFF2-40B4-BE49-F238E27FC236}">
                  <a16:creationId xmlns:a16="http://schemas.microsoft.com/office/drawing/2014/main" id="{4334B29D-F999-A680-6836-40EEA148D4B9}"/>
                </a:ext>
              </a:extLst>
            </p:cNvPr>
            <p:cNvSpPr/>
            <p:nvPr/>
          </p:nvSpPr>
          <p:spPr>
            <a:xfrm rot="-8100000" flipV="1">
              <a:off x="28182347" y="4499578"/>
              <a:ext cx="120354" cy="120361"/>
            </a:xfrm>
            <a:custGeom>
              <a:avLst/>
              <a:gdLst>
                <a:gd name="connsiteX0" fmla="*/ 68966 w 120354"/>
                <a:gd name="connsiteY0" fmla="*/ 1151 h 120361"/>
                <a:gd name="connsiteX1" fmla="*/ 8789 w 120354"/>
                <a:gd name="connsiteY1" fmla="*/ 61332 h 120361"/>
                <a:gd name="connsiteX2" fmla="*/ 68966 w 120354"/>
                <a:gd name="connsiteY2" fmla="*/ 121513 h 120361"/>
                <a:gd name="connsiteX3" fmla="*/ 129143 w 120354"/>
                <a:gd name="connsiteY3" fmla="*/ 61332 h 120361"/>
                <a:gd name="connsiteX4" fmla="*/ 68966 w 120354"/>
                <a:gd name="connsiteY4" fmla="*/ 115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66" y="1151"/>
                  </a:moveTo>
                  <a:cubicBezTo>
                    <a:pt x="35729" y="1151"/>
                    <a:pt x="8789" y="28092"/>
                    <a:pt x="8789" y="61332"/>
                  </a:cubicBezTo>
                  <a:cubicBezTo>
                    <a:pt x="8789" y="94561"/>
                    <a:pt x="35729" y="121513"/>
                    <a:pt x="68966" y="121513"/>
                  </a:cubicBezTo>
                  <a:cubicBezTo>
                    <a:pt x="102204" y="121513"/>
                    <a:pt x="129143" y="94561"/>
                    <a:pt x="129143" y="61332"/>
                  </a:cubicBezTo>
                  <a:cubicBezTo>
                    <a:pt x="129143" y="28092"/>
                    <a:pt x="102204" y="1151"/>
                    <a:pt x="68966" y="115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8" name="Freeform 977">
              <a:extLst>
                <a:ext uri="{FF2B5EF4-FFF2-40B4-BE49-F238E27FC236}">
                  <a16:creationId xmlns:a16="http://schemas.microsoft.com/office/drawing/2014/main" id="{828E6651-7779-5BCE-33D9-472F9A2CCDEC}"/>
                </a:ext>
              </a:extLst>
            </p:cNvPr>
            <p:cNvSpPr/>
            <p:nvPr/>
          </p:nvSpPr>
          <p:spPr>
            <a:xfrm rot="-8099977" flipV="1">
              <a:off x="28182277" y="4671344"/>
              <a:ext cx="120354" cy="120361"/>
            </a:xfrm>
            <a:custGeom>
              <a:avLst/>
              <a:gdLst>
                <a:gd name="connsiteX0" fmla="*/ 68966 w 120354"/>
                <a:gd name="connsiteY0" fmla="*/ 1224 h 120361"/>
                <a:gd name="connsiteX1" fmla="*/ 8789 w 120354"/>
                <a:gd name="connsiteY1" fmla="*/ 61395 h 120361"/>
                <a:gd name="connsiteX2" fmla="*/ 68966 w 120354"/>
                <a:gd name="connsiteY2" fmla="*/ 121586 h 120361"/>
                <a:gd name="connsiteX3" fmla="*/ 129143 w 120354"/>
                <a:gd name="connsiteY3" fmla="*/ 61405 h 120361"/>
                <a:gd name="connsiteX4" fmla="*/ 68966 w 120354"/>
                <a:gd name="connsiteY4" fmla="*/ 122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66" y="1224"/>
                  </a:moveTo>
                  <a:cubicBezTo>
                    <a:pt x="35729" y="1224"/>
                    <a:pt x="8789" y="28165"/>
                    <a:pt x="8789" y="61395"/>
                  </a:cubicBezTo>
                  <a:cubicBezTo>
                    <a:pt x="8789" y="94634"/>
                    <a:pt x="35729" y="121586"/>
                    <a:pt x="68966" y="121586"/>
                  </a:cubicBezTo>
                  <a:cubicBezTo>
                    <a:pt x="102204" y="121586"/>
                    <a:pt x="129143" y="94634"/>
                    <a:pt x="129143" y="61405"/>
                  </a:cubicBezTo>
                  <a:cubicBezTo>
                    <a:pt x="129143" y="28165"/>
                    <a:pt x="102204" y="1224"/>
                    <a:pt x="68966" y="122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79" name="Freeform 978">
              <a:extLst>
                <a:ext uri="{FF2B5EF4-FFF2-40B4-BE49-F238E27FC236}">
                  <a16:creationId xmlns:a16="http://schemas.microsoft.com/office/drawing/2014/main" id="{262C504B-DF13-49A8-2076-CFACE6C906D9}"/>
                </a:ext>
              </a:extLst>
            </p:cNvPr>
            <p:cNvSpPr/>
            <p:nvPr/>
          </p:nvSpPr>
          <p:spPr>
            <a:xfrm rot="-8100000" flipV="1">
              <a:off x="28181117" y="4236289"/>
              <a:ext cx="120354" cy="120361"/>
            </a:xfrm>
            <a:custGeom>
              <a:avLst/>
              <a:gdLst>
                <a:gd name="connsiteX0" fmla="*/ 68966 w 120354"/>
                <a:gd name="connsiteY0" fmla="*/ 1040 h 120361"/>
                <a:gd name="connsiteX1" fmla="*/ 8789 w 120354"/>
                <a:gd name="connsiteY1" fmla="*/ 61221 h 120361"/>
                <a:gd name="connsiteX2" fmla="*/ 68966 w 120354"/>
                <a:gd name="connsiteY2" fmla="*/ 121402 h 120361"/>
                <a:gd name="connsiteX3" fmla="*/ 129143 w 120354"/>
                <a:gd name="connsiteY3" fmla="*/ 61221 h 120361"/>
                <a:gd name="connsiteX4" fmla="*/ 68966 w 120354"/>
                <a:gd name="connsiteY4" fmla="*/ 104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66" y="1040"/>
                  </a:moveTo>
                  <a:cubicBezTo>
                    <a:pt x="35739" y="1040"/>
                    <a:pt x="8789" y="27981"/>
                    <a:pt x="8789" y="61221"/>
                  </a:cubicBezTo>
                  <a:cubicBezTo>
                    <a:pt x="8789" y="94450"/>
                    <a:pt x="35739" y="121402"/>
                    <a:pt x="68966" y="121402"/>
                  </a:cubicBezTo>
                  <a:cubicBezTo>
                    <a:pt x="102204" y="121402"/>
                    <a:pt x="129143" y="94450"/>
                    <a:pt x="129143" y="61221"/>
                  </a:cubicBezTo>
                  <a:cubicBezTo>
                    <a:pt x="129143" y="27981"/>
                    <a:pt x="102204" y="1040"/>
                    <a:pt x="68966" y="104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0" name="Freeform 979">
              <a:extLst>
                <a:ext uri="{FF2B5EF4-FFF2-40B4-BE49-F238E27FC236}">
                  <a16:creationId xmlns:a16="http://schemas.microsoft.com/office/drawing/2014/main" id="{21C0C57F-B170-1A63-5ECE-BE34377579CD}"/>
                </a:ext>
              </a:extLst>
            </p:cNvPr>
            <p:cNvSpPr/>
            <p:nvPr/>
          </p:nvSpPr>
          <p:spPr>
            <a:xfrm rot="-8100000" flipV="1">
              <a:off x="28011727" y="4450672"/>
              <a:ext cx="120354" cy="120362"/>
            </a:xfrm>
            <a:custGeom>
              <a:avLst/>
              <a:gdLst>
                <a:gd name="connsiteX0" fmla="*/ 68927 w 120354"/>
                <a:gd name="connsiteY0" fmla="*/ 1131 h 120362"/>
                <a:gd name="connsiteX1" fmla="*/ 8749 w 120354"/>
                <a:gd name="connsiteY1" fmla="*/ 61312 h 120362"/>
                <a:gd name="connsiteX2" fmla="*/ 68927 w 120354"/>
                <a:gd name="connsiteY2" fmla="*/ 121493 h 120362"/>
                <a:gd name="connsiteX3" fmla="*/ 129104 w 120354"/>
                <a:gd name="connsiteY3" fmla="*/ 61312 h 120362"/>
                <a:gd name="connsiteX4" fmla="*/ 68927 w 120354"/>
                <a:gd name="connsiteY4" fmla="*/ 1131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927" y="1131"/>
                  </a:moveTo>
                  <a:cubicBezTo>
                    <a:pt x="35689" y="1131"/>
                    <a:pt x="8749" y="28072"/>
                    <a:pt x="8749" y="61312"/>
                  </a:cubicBezTo>
                  <a:cubicBezTo>
                    <a:pt x="8749" y="94551"/>
                    <a:pt x="35689" y="121493"/>
                    <a:pt x="68927" y="121493"/>
                  </a:cubicBezTo>
                  <a:cubicBezTo>
                    <a:pt x="102164" y="121493"/>
                    <a:pt x="129104" y="94551"/>
                    <a:pt x="129104" y="61312"/>
                  </a:cubicBezTo>
                  <a:cubicBezTo>
                    <a:pt x="129104" y="28072"/>
                    <a:pt x="102164" y="1131"/>
                    <a:pt x="68927" y="113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1" name="Freeform 980">
              <a:extLst>
                <a:ext uri="{FF2B5EF4-FFF2-40B4-BE49-F238E27FC236}">
                  <a16:creationId xmlns:a16="http://schemas.microsoft.com/office/drawing/2014/main" id="{EBE6737F-5C89-C7D7-EB30-0183AD9C28C1}"/>
                </a:ext>
              </a:extLst>
            </p:cNvPr>
            <p:cNvSpPr/>
            <p:nvPr/>
          </p:nvSpPr>
          <p:spPr>
            <a:xfrm rot="-8099977" flipV="1">
              <a:off x="28238743" y="4068272"/>
              <a:ext cx="120354" cy="120361"/>
            </a:xfrm>
            <a:custGeom>
              <a:avLst/>
              <a:gdLst>
                <a:gd name="connsiteX0" fmla="*/ 68979 w 120354"/>
                <a:gd name="connsiteY0" fmla="*/ 969 h 120361"/>
                <a:gd name="connsiteX1" fmla="*/ 8802 w 120354"/>
                <a:gd name="connsiteY1" fmla="*/ 61150 h 120361"/>
                <a:gd name="connsiteX2" fmla="*/ 68979 w 120354"/>
                <a:gd name="connsiteY2" fmla="*/ 121330 h 120361"/>
                <a:gd name="connsiteX3" fmla="*/ 129156 w 120354"/>
                <a:gd name="connsiteY3" fmla="*/ 61150 h 120361"/>
                <a:gd name="connsiteX4" fmla="*/ 68979 w 120354"/>
                <a:gd name="connsiteY4" fmla="*/ 96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9" y="969"/>
                  </a:moveTo>
                  <a:cubicBezTo>
                    <a:pt x="35742" y="969"/>
                    <a:pt x="8802" y="27920"/>
                    <a:pt x="8802" y="61150"/>
                  </a:cubicBezTo>
                  <a:cubicBezTo>
                    <a:pt x="8802" y="94389"/>
                    <a:pt x="35742" y="121330"/>
                    <a:pt x="68979" y="121330"/>
                  </a:cubicBezTo>
                  <a:cubicBezTo>
                    <a:pt x="102206" y="121330"/>
                    <a:pt x="129156" y="94389"/>
                    <a:pt x="129156" y="61150"/>
                  </a:cubicBezTo>
                  <a:cubicBezTo>
                    <a:pt x="129156" y="27920"/>
                    <a:pt x="102206" y="969"/>
                    <a:pt x="68979" y="96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2" name="Freeform 981">
              <a:extLst>
                <a:ext uri="{FF2B5EF4-FFF2-40B4-BE49-F238E27FC236}">
                  <a16:creationId xmlns:a16="http://schemas.microsoft.com/office/drawing/2014/main" id="{506AAE84-174C-44BA-ADAB-730D2933AE53}"/>
                </a:ext>
              </a:extLst>
            </p:cNvPr>
            <p:cNvSpPr/>
            <p:nvPr/>
          </p:nvSpPr>
          <p:spPr>
            <a:xfrm rot="-8099977" flipV="1">
              <a:off x="28068218" y="4403050"/>
              <a:ext cx="120354" cy="120361"/>
            </a:xfrm>
            <a:custGeom>
              <a:avLst/>
              <a:gdLst>
                <a:gd name="connsiteX0" fmla="*/ 68940 w 120354"/>
                <a:gd name="connsiteY0" fmla="*/ 1110 h 120361"/>
                <a:gd name="connsiteX1" fmla="*/ 8762 w 120354"/>
                <a:gd name="connsiteY1" fmla="*/ 61291 h 120361"/>
                <a:gd name="connsiteX2" fmla="*/ 68940 w 120354"/>
                <a:gd name="connsiteY2" fmla="*/ 121472 h 120361"/>
                <a:gd name="connsiteX3" fmla="*/ 129117 w 120354"/>
                <a:gd name="connsiteY3" fmla="*/ 61291 h 120361"/>
                <a:gd name="connsiteX4" fmla="*/ 68940 w 120354"/>
                <a:gd name="connsiteY4" fmla="*/ 111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0" y="1110"/>
                  </a:moveTo>
                  <a:cubicBezTo>
                    <a:pt x="35713" y="1110"/>
                    <a:pt x="8762" y="28052"/>
                    <a:pt x="8762" y="61291"/>
                  </a:cubicBezTo>
                  <a:cubicBezTo>
                    <a:pt x="8762" y="94531"/>
                    <a:pt x="35713" y="121472"/>
                    <a:pt x="68940" y="121472"/>
                  </a:cubicBezTo>
                  <a:cubicBezTo>
                    <a:pt x="102177" y="121472"/>
                    <a:pt x="129117" y="94531"/>
                    <a:pt x="129117" y="61291"/>
                  </a:cubicBezTo>
                  <a:cubicBezTo>
                    <a:pt x="129117" y="28052"/>
                    <a:pt x="102177" y="1110"/>
                    <a:pt x="68940" y="111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3" name="Freeform 982">
              <a:extLst>
                <a:ext uri="{FF2B5EF4-FFF2-40B4-BE49-F238E27FC236}">
                  <a16:creationId xmlns:a16="http://schemas.microsoft.com/office/drawing/2014/main" id="{0F996264-BD92-FE3D-FF0C-CDA33C2F4B08}"/>
                </a:ext>
              </a:extLst>
            </p:cNvPr>
            <p:cNvSpPr/>
            <p:nvPr/>
          </p:nvSpPr>
          <p:spPr>
            <a:xfrm rot="-8099977" flipV="1">
              <a:off x="28124490" y="4464470"/>
              <a:ext cx="120354" cy="120361"/>
            </a:xfrm>
            <a:custGeom>
              <a:avLst/>
              <a:gdLst>
                <a:gd name="connsiteX0" fmla="*/ 68953 w 120354"/>
                <a:gd name="connsiteY0" fmla="*/ 1137 h 120361"/>
                <a:gd name="connsiteX1" fmla="*/ 8775 w 120354"/>
                <a:gd name="connsiteY1" fmla="*/ 61318 h 120361"/>
                <a:gd name="connsiteX2" fmla="*/ 68953 w 120354"/>
                <a:gd name="connsiteY2" fmla="*/ 121498 h 120361"/>
                <a:gd name="connsiteX3" fmla="*/ 129130 w 120354"/>
                <a:gd name="connsiteY3" fmla="*/ 61318 h 120361"/>
                <a:gd name="connsiteX4" fmla="*/ 68953 w 120354"/>
                <a:gd name="connsiteY4" fmla="*/ 113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3" y="1137"/>
                  </a:moveTo>
                  <a:cubicBezTo>
                    <a:pt x="35715" y="1137"/>
                    <a:pt x="8775" y="28078"/>
                    <a:pt x="8775" y="61318"/>
                  </a:cubicBezTo>
                  <a:cubicBezTo>
                    <a:pt x="8775" y="94557"/>
                    <a:pt x="35715" y="121498"/>
                    <a:pt x="68953" y="121498"/>
                  </a:cubicBezTo>
                  <a:cubicBezTo>
                    <a:pt x="102190" y="121498"/>
                    <a:pt x="129130" y="94557"/>
                    <a:pt x="129130" y="61318"/>
                  </a:cubicBezTo>
                  <a:cubicBezTo>
                    <a:pt x="129130" y="28078"/>
                    <a:pt x="102190" y="1137"/>
                    <a:pt x="68953" y="113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4" name="Freeform 983">
              <a:extLst>
                <a:ext uri="{FF2B5EF4-FFF2-40B4-BE49-F238E27FC236}">
                  <a16:creationId xmlns:a16="http://schemas.microsoft.com/office/drawing/2014/main" id="{272810EB-4CEE-E3FA-9191-D40359052E20}"/>
                </a:ext>
              </a:extLst>
            </p:cNvPr>
            <p:cNvSpPr/>
            <p:nvPr/>
          </p:nvSpPr>
          <p:spPr>
            <a:xfrm rot="-8100000" flipV="1">
              <a:off x="28125904" y="4063268"/>
              <a:ext cx="120354" cy="120361"/>
            </a:xfrm>
            <a:custGeom>
              <a:avLst/>
              <a:gdLst>
                <a:gd name="connsiteX0" fmla="*/ 68953 w 120354"/>
                <a:gd name="connsiteY0" fmla="*/ 967 h 120361"/>
                <a:gd name="connsiteX1" fmla="*/ 8776 w 120354"/>
                <a:gd name="connsiteY1" fmla="*/ 61147 h 120361"/>
                <a:gd name="connsiteX2" fmla="*/ 68953 w 120354"/>
                <a:gd name="connsiteY2" fmla="*/ 121328 h 120361"/>
                <a:gd name="connsiteX3" fmla="*/ 129130 w 120354"/>
                <a:gd name="connsiteY3" fmla="*/ 61147 h 120361"/>
                <a:gd name="connsiteX4" fmla="*/ 68953 w 120354"/>
                <a:gd name="connsiteY4" fmla="*/ 96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3" y="967"/>
                  </a:moveTo>
                  <a:cubicBezTo>
                    <a:pt x="35715" y="967"/>
                    <a:pt x="8776" y="27908"/>
                    <a:pt x="8776" y="61147"/>
                  </a:cubicBezTo>
                  <a:cubicBezTo>
                    <a:pt x="8776" y="94376"/>
                    <a:pt x="35715" y="121328"/>
                    <a:pt x="68953" y="121328"/>
                  </a:cubicBezTo>
                  <a:cubicBezTo>
                    <a:pt x="102180" y="121328"/>
                    <a:pt x="129130" y="94376"/>
                    <a:pt x="129130" y="61147"/>
                  </a:cubicBezTo>
                  <a:cubicBezTo>
                    <a:pt x="129130" y="27908"/>
                    <a:pt x="102180" y="967"/>
                    <a:pt x="68953" y="96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5" name="Freeform 984">
              <a:extLst>
                <a:ext uri="{FF2B5EF4-FFF2-40B4-BE49-F238E27FC236}">
                  <a16:creationId xmlns:a16="http://schemas.microsoft.com/office/drawing/2014/main" id="{95AE213F-2270-D880-7EA2-604610435F7F}"/>
                </a:ext>
              </a:extLst>
            </p:cNvPr>
            <p:cNvSpPr/>
            <p:nvPr/>
          </p:nvSpPr>
          <p:spPr>
            <a:xfrm rot="-8100000" flipV="1">
              <a:off x="27954021" y="3970495"/>
              <a:ext cx="120354" cy="120361"/>
            </a:xfrm>
            <a:custGeom>
              <a:avLst/>
              <a:gdLst>
                <a:gd name="connsiteX0" fmla="*/ 68913 w 120354"/>
                <a:gd name="connsiteY0" fmla="*/ 927 h 120361"/>
                <a:gd name="connsiteX1" fmla="*/ 8736 w 120354"/>
                <a:gd name="connsiteY1" fmla="*/ 61108 h 120361"/>
                <a:gd name="connsiteX2" fmla="*/ 68913 w 120354"/>
                <a:gd name="connsiteY2" fmla="*/ 121289 h 120361"/>
                <a:gd name="connsiteX3" fmla="*/ 129090 w 120354"/>
                <a:gd name="connsiteY3" fmla="*/ 61108 h 120361"/>
                <a:gd name="connsiteX4" fmla="*/ 68913 w 120354"/>
                <a:gd name="connsiteY4" fmla="*/ 92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13" y="927"/>
                  </a:moveTo>
                  <a:cubicBezTo>
                    <a:pt x="35675" y="927"/>
                    <a:pt x="8736" y="27879"/>
                    <a:pt x="8736" y="61108"/>
                  </a:cubicBezTo>
                  <a:cubicBezTo>
                    <a:pt x="8736" y="94348"/>
                    <a:pt x="35675" y="121289"/>
                    <a:pt x="68913" y="121289"/>
                  </a:cubicBezTo>
                  <a:cubicBezTo>
                    <a:pt x="102140" y="121289"/>
                    <a:pt x="129090" y="94348"/>
                    <a:pt x="129090" y="61108"/>
                  </a:cubicBezTo>
                  <a:cubicBezTo>
                    <a:pt x="129090" y="27879"/>
                    <a:pt x="102140" y="927"/>
                    <a:pt x="68913" y="92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6" name="Freeform 985">
              <a:extLst>
                <a:ext uri="{FF2B5EF4-FFF2-40B4-BE49-F238E27FC236}">
                  <a16:creationId xmlns:a16="http://schemas.microsoft.com/office/drawing/2014/main" id="{CFCB9AAB-03DE-88E5-463B-293A576184DB}"/>
                </a:ext>
              </a:extLst>
            </p:cNvPr>
            <p:cNvSpPr/>
            <p:nvPr/>
          </p:nvSpPr>
          <p:spPr>
            <a:xfrm rot="-8100023" flipV="1">
              <a:off x="28409167" y="4025674"/>
              <a:ext cx="120354" cy="120361"/>
            </a:xfrm>
            <a:custGeom>
              <a:avLst/>
              <a:gdLst>
                <a:gd name="connsiteX0" fmla="*/ 69019 w 120354"/>
                <a:gd name="connsiteY0" fmla="*/ 951 h 120361"/>
                <a:gd name="connsiteX1" fmla="*/ 8842 w 120354"/>
                <a:gd name="connsiteY1" fmla="*/ 61131 h 120361"/>
                <a:gd name="connsiteX2" fmla="*/ 69019 w 120354"/>
                <a:gd name="connsiteY2" fmla="*/ 121312 h 120361"/>
                <a:gd name="connsiteX3" fmla="*/ 129196 w 120354"/>
                <a:gd name="connsiteY3" fmla="*/ 61131 h 120361"/>
                <a:gd name="connsiteX4" fmla="*/ 69019 w 120354"/>
                <a:gd name="connsiteY4" fmla="*/ 95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9019" y="951"/>
                  </a:moveTo>
                  <a:cubicBezTo>
                    <a:pt x="35781" y="951"/>
                    <a:pt x="8842" y="27892"/>
                    <a:pt x="8842" y="61131"/>
                  </a:cubicBezTo>
                  <a:cubicBezTo>
                    <a:pt x="8842" y="94371"/>
                    <a:pt x="35781" y="121312"/>
                    <a:pt x="69019" y="121312"/>
                  </a:cubicBezTo>
                  <a:cubicBezTo>
                    <a:pt x="102257" y="121312"/>
                    <a:pt x="129196" y="94361"/>
                    <a:pt x="129196" y="61131"/>
                  </a:cubicBezTo>
                  <a:cubicBezTo>
                    <a:pt x="129196" y="27892"/>
                    <a:pt x="102257" y="951"/>
                    <a:pt x="69019" y="95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7" name="Freeform 986">
              <a:extLst>
                <a:ext uri="{FF2B5EF4-FFF2-40B4-BE49-F238E27FC236}">
                  <a16:creationId xmlns:a16="http://schemas.microsoft.com/office/drawing/2014/main" id="{AD88AD36-1F46-59BD-A097-2281A02BCC8F}"/>
                </a:ext>
              </a:extLst>
            </p:cNvPr>
            <p:cNvSpPr/>
            <p:nvPr/>
          </p:nvSpPr>
          <p:spPr>
            <a:xfrm rot="-8099977" flipV="1">
              <a:off x="28323879" y="3848882"/>
              <a:ext cx="120354" cy="120361"/>
            </a:xfrm>
            <a:custGeom>
              <a:avLst/>
              <a:gdLst>
                <a:gd name="connsiteX0" fmla="*/ 68999 w 120354"/>
                <a:gd name="connsiteY0" fmla="*/ 876 h 120361"/>
                <a:gd name="connsiteX1" fmla="*/ 8822 w 120354"/>
                <a:gd name="connsiteY1" fmla="*/ 61056 h 120361"/>
                <a:gd name="connsiteX2" fmla="*/ 68999 w 120354"/>
                <a:gd name="connsiteY2" fmla="*/ 121238 h 120361"/>
                <a:gd name="connsiteX3" fmla="*/ 129176 w 120354"/>
                <a:gd name="connsiteY3" fmla="*/ 61056 h 120361"/>
                <a:gd name="connsiteX4" fmla="*/ 68999 w 120354"/>
                <a:gd name="connsiteY4" fmla="*/ 87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99" y="876"/>
                  </a:moveTo>
                  <a:cubicBezTo>
                    <a:pt x="35772" y="876"/>
                    <a:pt x="8822" y="27817"/>
                    <a:pt x="8822" y="61056"/>
                  </a:cubicBezTo>
                  <a:cubicBezTo>
                    <a:pt x="8822" y="94296"/>
                    <a:pt x="35772" y="121238"/>
                    <a:pt x="68999" y="121238"/>
                  </a:cubicBezTo>
                  <a:cubicBezTo>
                    <a:pt x="102236" y="121238"/>
                    <a:pt x="129176" y="94296"/>
                    <a:pt x="129176" y="61056"/>
                  </a:cubicBezTo>
                  <a:cubicBezTo>
                    <a:pt x="129176" y="27817"/>
                    <a:pt x="102236" y="876"/>
                    <a:pt x="68999" y="876"/>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8" name="Freeform 987">
              <a:extLst>
                <a:ext uri="{FF2B5EF4-FFF2-40B4-BE49-F238E27FC236}">
                  <a16:creationId xmlns:a16="http://schemas.microsoft.com/office/drawing/2014/main" id="{6ED88C4F-59B6-A465-C44E-CDEA410D1AF4}"/>
                </a:ext>
              </a:extLst>
            </p:cNvPr>
            <p:cNvSpPr/>
            <p:nvPr/>
          </p:nvSpPr>
          <p:spPr>
            <a:xfrm rot="-8100000" flipV="1">
              <a:off x="28407947" y="3946670"/>
              <a:ext cx="120354" cy="120361"/>
            </a:xfrm>
            <a:custGeom>
              <a:avLst/>
              <a:gdLst>
                <a:gd name="connsiteX0" fmla="*/ 69018 w 120354"/>
                <a:gd name="connsiteY0" fmla="*/ 917 h 120361"/>
                <a:gd name="connsiteX1" fmla="*/ 8841 w 120354"/>
                <a:gd name="connsiteY1" fmla="*/ 61098 h 120361"/>
                <a:gd name="connsiteX2" fmla="*/ 69018 w 120354"/>
                <a:gd name="connsiteY2" fmla="*/ 121279 h 120361"/>
                <a:gd name="connsiteX3" fmla="*/ 129196 w 120354"/>
                <a:gd name="connsiteY3" fmla="*/ 61098 h 120361"/>
                <a:gd name="connsiteX4" fmla="*/ 69018 w 120354"/>
                <a:gd name="connsiteY4" fmla="*/ 91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9018" y="917"/>
                  </a:moveTo>
                  <a:cubicBezTo>
                    <a:pt x="35781" y="917"/>
                    <a:pt x="8841" y="27858"/>
                    <a:pt x="8841" y="61098"/>
                  </a:cubicBezTo>
                  <a:cubicBezTo>
                    <a:pt x="8841" y="94338"/>
                    <a:pt x="35781" y="121279"/>
                    <a:pt x="69018" y="121279"/>
                  </a:cubicBezTo>
                  <a:cubicBezTo>
                    <a:pt x="102256" y="121279"/>
                    <a:pt x="129196" y="94338"/>
                    <a:pt x="129196" y="61098"/>
                  </a:cubicBezTo>
                  <a:cubicBezTo>
                    <a:pt x="129196" y="27858"/>
                    <a:pt x="102256" y="917"/>
                    <a:pt x="69018" y="91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89" name="Freeform 988">
              <a:extLst>
                <a:ext uri="{FF2B5EF4-FFF2-40B4-BE49-F238E27FC236}">
                  <a16:creationId xmlns:a16="http://schemas.microsoft.com/office/drawing/2014/main" id="{FD89AB5F-EF39-4162-3BE8-802996776F9B}"/>
                </a:ext>
              </a:extLst>
            </p:cNvPr>
            <p:cNvSpPr/>
            <p:nvPr/>
          </p:nvSpPr>
          <p:spPr>
            <a:xfrm rot="-8100000" flipV="1">
              <a:off x="28040609" y="3846362"/>
              <a:ext cx="120354" cy="120361"/>
            </a:xfrm>
            <a:custGeom>
              <a:avLst/>
              <a:gdLst>
                <a:gd name="connsiteX0" fmla="*/ 68933 w 120354"/>
                <a:gd name="connsiteY0" fmla="*/ 875 h 120361"/>
                <a:gd name="connsiteX1" fmla="*/ 8756 w 120354"/>
                <a:gd name="connsiteY1" fmla="*/ 61056 h 120361"/>
                <a:gd name="connsiteX2" fmla="*/ 68933 w 120354"/>
                <a:gd name="connsiteY2" fmla="*/ 121236 h 120361"/>
                <a:gd name="connsiteX3" fmla="*/ 129110 w 120354"/>
                <a:gd name="connsiteY3" fmla="*/ 61056 h 120361"/>
                <a:gd name="connsiteX4" fmla="*/ 68933 w 120354"/>
                <a:gd name="connsiteY4" fmla="*/ 87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33" y="875"/>
                  </a:moveTo>
                  <a:cubicBezTo>
                    <a:pt x="35695" y="875"/>
                    <a:pt x="8756" y="27816"/>
                    <a:pt x="8756" y="61056"/>
                  </a:cubicBezTo>
                  <a:cubicBezTo>
                    <a:pt x="8756" y="94295"/>
                    <a:pt x="35695" y="121236"/>
                    <a:pt x="68933" y="121236"/>
                  </a:cubicBezTo>
                  <a:cubicBezTo>
                    <a:pt x="102171" y="121236"/>
                    <a:pt x="129110" y="94295"/>
                    <a:pt x="129110" y="61056"/>
                  </a:cubicBezTo>
                  <a:cubicBezTo>
                    <a:pt x="129110" y="27816"/>
                    <a:pt x="102171" y="875"/>
                    <a:pt x="68933" y="875"/>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0" name="Freeform 989">
              <a:extLst>
                <a:ext uri="{FF2B5EF4-FFF2-40B4-BE49-F238E27FC236}">
                  <a16:creationId xmlns:a16="http://schemas.microsoft.com/office/drawing/2014/main" id="{86774D1F-C334-6C0B-857C-3EB0B36087CF}"/>
                </a:ext>
              </a:extLst>
            </p:cNvPr>
            <p:cNvSpPr/>
            <p:nvPr/>
          </p:nvSpPr>
          <p:spPr>
            <a:xfrm rot="-8100023" flipV="1">
              <a:off x="28352744" y="4021892"/>
              <a:ext cx="120354" cy="120362"/>
            </a:xfrm>
            <a:custGeom>
              <a:avLst/>
              <a:gdLst>
                <a:gd name="connsiteX0" fmla="*/ 69006 w 120354"/>
                <a:gd name="connsiteY0" fmla="*/ 949 h 120362"/>
                <a:gd name="connsiteX1" fmla="*/ 8829 w 120354"/>
                <a:gd name="connsiteY1" fmla="*/ 61130 h 120362"/>
                <a:gd name="connsiteX2" fmla="*/ 69006 w 120354"/>
                <a:gd name="connsiteY2" fmla="*/ 121311 h 120362"/>
                <a:gd name="connsiteX3" fmla="*/ 129183 w 120354"/>
                <a:gd name="connsiteY3" fmla="*/ 61130 h 120362"/>
                <a:gd name="connsiteX4" fmla="*/ 69006 w 120354"/>
                <a:gd name="connsiteY4" fmla="*/ 949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9006" y="949"/>
                  </a:moveTo>
                  <a:cubicBezTo>
                    <a:pt x="35768" y="949"/>
                    <a:pt x="8829" y="27901"/>
                    <a:pt x="8829" y="61130"/>
                  </a:cubicBezTo>
                  <a:cubicBezTo>
                    <a:pt x="8829" y="94370"/>
                    <a:pt x="35768" y="121311"/>
                    <a:pt x="69006" y="121311"/>
                  </a:cubicBezTo>
                  <a:cubicBezTo>
                    <a:pt x="102233" y="121311"/>
                    <a:pt x="129183" y="94370"/>
                    <a:pt x="129183" y="61130"/>
                  </a:cubicBezTo>
                  <a:cubicBezTo>
                    <a:pt x="129183" y="27890"/>
                    <a:pt x="102233" y="949"/>
                    <a:pt x="69006" y="94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1" name="Freeform 990">
              <a:extLst>
                <a:ext uri="{FF2B5EF4-FFF2-40B4-BE49-F238E27FC236}">
                  <a16:creationId xmlns:a16="http://schemas.microsoft.com/office/drawing/2014/main" id="{95710873-4B48-E099-8082-CAA867B8672C}"/>
                </a:ext>
              </a:extLst>
            </p:cNvPr>
            <p:cNvSpPr/>
            <p:nvPr/>
          </p:nvSpPr>
          <p:spPr>
            <a:xfrm rot="-8100000" flipV="1">
              <a:off x="28322633" y="4117171"/>
              <a:ext cx="120354" cy="120361"/>
            </a:xfrm>
            <a:custGeom>
              <a:avLst/>
              <a:gdLst>
                <a:gd name="connsiteX0" fmla="*/ 68999 w 120354"/>
                <a:gd name="connsiteY0" fmla="*/ 989 h 120361"/>
                <a:gd name="connsiteX1" fmla="*/ 8822 w 120354"/>
                <a:gd name="connsiteY1" fmla="*/ 61170 h 120361"/>
                <a:gd name="connsiteX2" fmla="*/ 68999 w 120354"/>
                <a:gd name="connsiteY2" fmla="*/ 121351 h 120361"/>
                <a:gd name="connsiteX3" fmla="*/ 129176 w 120354"/>
                <a:gd name="connsiteY3" fmla="*/ 61170 h 120361"/>
                <a:gd name="connsiteX4" fmla="*/ 68999 w 120354"/>
                <a:gd name="connsiteY4" fmla="*/ 98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99" y="989"/>
                  </a:moveTo>
                  <a:cubicBezTo>
                    <a:pt x="35761" y="989"/>
                    <a:pt x="8822" y="27931"/>
                    <a:pt x="8822" y="61170"/>
                  </a:cubicBezTo>
                  <a:cubicBezTo>
                    <a:pt x="8822" y="94410"/>
                    <a:pt x="35761" y="121351"/>
                    <a:pt x="68999" y="121351"/>
                  </a:cubicBezTo>
                  <a:cubicBezTo>
                    <a:pt x="102226" y="121351"/>
                    <a:pt x="129176" y="94410"/>
                    <a:pt x="129176" y="61170"/>
                  </a:cubicBezTo>
                  <a:cubicBezTo>
                    <a:pt x="129176" y="27931"/>
                    <a:pt x="102226" y="989"/>
                    <a:pt x="68999" y="98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2" name="Freeform 991">
              <a:extLst>
                <a:ext uri="{FF2B5EF4-FFF2-40B4-BE49-F238E27FC236}">
                  <a16:creationId xmlns:a16="http://schemas.microsoft.com/office/drawing/2014/main" id="{454DE10D-409D-DE5A-02F9-41DCD3D5E55F}"/>
                </a:ext>
              </a:extLst>
            </p:cNvPr>
            <p:cNvSpPr/>
            <p:nvPr/>
          </p:nvSpPr>
          <p:spPr>
            <a:xfrm rot="-8100023" flipV="1">
              <a:off x="27984152" y="3407555"/>
              <a:ext cx="120354" cy="120351"/>
            </a:xfrm>
            <a:custGeom>
              <a:avLst/>
              <a:gdLst>
                <a:gd name="connsiteX0" fmla="*/ 68920 w 120354"/>
                <a:gd name="connsiteY0" fmla="*/ 689 h 120351"/>
                <a:gd name="connsiteX1" fmla="*/ 8743 w 120354"/>
                <a:gd name="connsiteY1" fmla="*/ 60869 h 120351"/>
                <a:gd name="connsiteX2" fmla="*/ 68920 w 120354"/>
                <a:gd name="connsiteY2" fmla="*/ 121040 h 120351"/>
                <a:gd name="connsiteX3" fmla="*/ 129097 w 120354"/>
                <a:gd name="connsiteY3" fmla="*/ 60859 h 120351"/>
                <a:gd name="connsiteX4" fmla="*/ 68920 w 120354"/>
                <a:gd name="connsiteY4" fmla="*/ 689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920" y="689"/>
                  </a:moveTo>
                  <a:cubicBezTo>
                    <a:pt x="35682" y="689"/>
                    <a:pt x="8743" y="27630"/>
                    <a:pt x="8743" y="60869"/>
                  </a:cubicBezTo>
                  <a:cubicBezTo>
                    <a:pt x="8743" y="94099"/>
                    <a:pt x="35682" y="121051"/>
                    <a:pt x="68920" y="121040"/>
                  </a:cubicBezTo>
                  <a:cubicBezTo>
                    <a:pt x="102147" y="121040"/>
                    <a:pt x="129097" y="94099"/>
                    <a:pt x="129097" y="60859"/>
                  </a:cubicBezTo>
                  <a:cubicBezTo>
                    <a:pt x="129097" y="27630"/>
                    <a:pt x="102147" y="678"/>
                    <a:pt x="68920" y="68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3" name="Freeform 992">
              <a:extLst>
                <a:ext uri="{FF2B5EF4-FFF2-40B4-BE49-F238E27FC236}">
                  <a16:creationId xmlns:a16="http://schemas.microsoft.com/office/drawing/2014/main" id="{9E52F38F-B058-580C-6D89-F6214F272286}"/>
                </a:ext>
              </a:extLst>
            </p:cNvPr>
            <p:cNvSpPr/>
            <p:nvPr/>
          </p:nvSpPr>
          <p:spPr>
            <a:xfrm rot="-8100000" flipV="1">
              <a:off x="28181027" y="3975509"/>
              <a:ext cx="120354" cy="120361"/>
            </a:xfrm>
            <a:custGeom>
              <a:avLst/>
              <a:gdLst>
                <a:gd name="connsiteX0" fmla="*/ 68966 w 120354"/>
                <a:gd name="connsiteY0" fmla="*/ 929 h 120361"/>
                <a:gd name="connsiteX1" fmla="*/ 8789 w 120354"/>
                <a:gd name="connsiteY1" fmla="*/ 61110 h 120361"/>
                <a:gd name="connsiteX2" fmla="*/ 68966 w 120354"/>
                <a:gd name="connsiteY2" fmla="*/ 121291 h 120361"/>
                <a:gd name="connsiteX3" fmla="*/ 129143 w 120354"/>
                <a:gd name="connsiteY3" fmla="*/ 61110 h 120361"/>
                <a:gd name="connsiteX4" fmla="*/ 68966 w 120354"/>
                <a:gd name="connsiteY4" fmla="*/ 92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66" y="929"/>
                  </a:moveTo>
                  <a:cubicBezTo>
                    <a:pt x="35738" y="929"/>
                    <a:pt x="8789" y="27870"/>
                    <a:pt x="8789" y="61110"/>
                  </a:cubicBezTo>
                  <a:cubicBezTo>
                    <a:pt x="8789" y="94350"/>
                    <a:pt x="35738" y="121291"/>
                    <a:pt x="68966" y="121291"/>
                  </a:cubicBezTo>
                  <a:cubicBezTo>
                    <a:pt x="102204" y="121291"/>
                    <a:pt x="129143" y="94350"/>
                    <a:pt x="129143" y="61110"/>
                  </a:cubicBezTo>
                  <a:cubicBezTo>
                    <a:pt x="129143" y="27870"/>
                    <a:pt x="102204" y="929"/>
                    <a:pt x="68966" y="92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4" name="Freeform 993">
              <a:extLst>
                <a:ext uri="{FF2B5EF4-FFF2-40B4-BE49-F238E27FC236}">
                  <a16:creationId xmlns:a16="http://schemas.microsoft.com/office/drawing/2014/main" id="{BE4BAF00-18A9-D59B-FAF0-6B34E850FAB1}"/>
                </a:ext>
              </a:extLst>
            </p:cNvPr>
            <p:cNvSpPr/>
            <p:nvPr/>
          </p:nvSpPr>
          <p:spPr>
            <a:xfrm rot="-8100000" flipV="1">
              <a:off x="28095689" y="4223749"/>
              <a:ext cx="120354" cy="120361"/>
            </a:xfrm>
            <a:custGeom>
              <a:avLst/>
              <a:gdLst>
                <a:gd name="connsiteX0" fmla="*/ 68946 w 120354"/>
                <a:gd name="connsiteY0" fmla="*/ 1035 h 120361"/>
                <a:gd name="connsiteX1" fmla="*/ 8769 w 120354"/>
                <a:gd name="connsiteY1" fmla="*/ 61216 h 120361"/>
                <a:gd name="connsiteX2" fmla="*/ 68946 w 120354"/>
                <a:gd name="connsiteY2" fmla="*/ 121396 h 120361"/>
                <a:gd name="connsiteX3" fmla="*/ 129123 w 120354"/>
                <a:gd name="connsiteY3" fmla="*/ 61216 h 120361"/>
                <a:gd name="connsiteX4" fmla="*/ 68946 w 120354"/>
                <a:gd name="connsiteY4" fmla="*/ 103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6" y="1035"/>
                  </a:moveTo>
                  <a:cubicBezTo>
                    <a:pt x="35708" y="1035"/>
                    <a:pt x="8769" y="27976"/>
                    <a:pt x="8769" y="61216"/>
                  </a:cubicBezTo>
                  <a:cubicBezTo>
                    <a:pt x="8769" y="94455"/>
                    <a:pt x="35708" y="121396"/>
                    <a:pt x="68946" y="121396"/>
                  </a:cubicBezTo>
                  <a:cubicBezTo>
                    <a:pt x="102173" y="121396"/>
                    <a:pt x="129123" y="94455"/>
                    <a:pt x="129123" y="61216"/>
                  </a:cubicBezTo>
                  <a:cubicBezTo>
                    <a:pt x="129123" y="27976"/>
                    <a:pt x="102173" y="1035"/>
                    <a:pt x="68946" y="1035"/>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5" name="Freeform 994">
              <a:extLst>
                <a:ext uri="{FF2B5EF4-FFF2-40B4-BE49-F238E27FC236}">
                  <a16:creationId xmlns:a16="http://schemas.microsoft.com/office/drawing/2014/main" id="{14B8F7AB-A8F9-373E-AA5A-F35B1898EC78}"/>
                </a:ext>
              </a:extLst>
            </p:cNvPr>
            <p:cNvSpPr/>
            <p:nvPr/>
          </p:nvSpPr>
          <p:spPr>
            <a:xfrm rot="-8100000" flipV="1">
              <a:off x="27898835" y="4067020"/>
              <a:ext cx="120354" cy="120361"/>
            </a:xfrm>
            <a:custGeom>
              <a:avLst/>
              <a:gdLst>
                <a:gd name="connsiteX0" fmla="*/ 68900 w 120354"/>
                <a:gd name="connsiteY0" fmla="*/ 968 h 120361"/>
                <a:gd name="connsiteX1" fmla="*/ 8723 w 120354"/>
                <a:gd name="connsiteY1" fmla="*/ 61149 h 120361"/>
                <a:gd name="connsiteX2" fmla="*/ 68900 w 120354"/>
                <a:gd name="connsiteY2" fmla="*/ 121330 h 120361"/>
                <a:gd name="connsiteX3" fmla="*/ 129077 w 120354"/>
                <a:gd name="connsiteY3" fmla="*/ 61149 h 120361"/>
                <a:gd name="connsiteX4" fmla="*/ 68900 w 120354"/>
                <a:gd name="connsiteY4" fmla="*/ 96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00" y="968"/>
                  </a:moveTo>
                  <a:cubicBezTo>
                    <a:pt x="35663" y="968"/>
                    <a:pt x="8723" y="27909"/>
                    <a:pt x="8723" y="61149"/>
                  </a:cubicBezTo>
                  <a:cubicBezTo>
                    <a:pt x="8723" y="94389"/>
                    <a:pt x="35663" y="121330"/>
                    <a:pt x="68900" y="121330"/>
                  </a:cubicBezTo>
                  <a:cubicBezTo>
                    <a:pt x="102138" y="121330"/>
                    <a:pt x="129077" y="94389"/>
                    <a:pt x="129077" y="61149"/>
                  </a:cubicBezTo>
                  <a:cubicBezTo>
                    <a:pt x="129077" y="27909"/>
                    <a:pt x="102138" y="968"/>
                    <a:pt x="68900" y="968"/>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6" name="Freeform 995">
              <a:extLst>
                <a:ext uri="{FF2B5EF4-FFF2-40B4-BE49-F238E27FC236}">
                  <a16:creationId xmlns:a16="http://schemas.microsoft.com/office/drawing/2014/main" id="{B487E2E8-BA61-1ACE-B252-CE92AAE7A42E}"/>
                </a:ext>
              </a:extLst>
            </p:cNvPr>
            <p:cNvSpPr/>
            <p:nvPr/>
          </p:nvSpPr>
          <p:spPr>
            <a:xfrm rot="-8100023" flipV="1">
              <a:off x="28153513" y="4171107"/>
              <a:ext cx="120354" cy="120361"/>
            </a:xfrm>
            <a:custGeom>
              <a:avLst/>
              <a:gdLst>
                <a:gd name="connsiteX0" fmla="*/ 68959 w 120354"/>
                <a:gd name="connsiteY0" fmla="*/ 1012 h 120361"/>
                <a:gd name="connsiteX1" fmla="*/ 8782 w 120354"/>
                <a:gd name="connsiteY1" fmla="*/ 61193 h 120361"/>
                <a:gd name="connsiteX2" fmla="*/ 68959 w 120354"/>
                <a:gd name="connsiteY2" fmla="*/ 121374 h 120361"/>
                <a:gd name="connsiteX3" fmla="*/ 129137 w 120354"/>
                <a:gd name="connsiteY3" fmla="*/ 61193 h 120361"/>
                <a:gd name="connsiteX4" fmla="*/ 68959 w 120354"/>
                <a:gd name="connsiteY4" fmla="*/ 101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9" y="1012"/>
                  </a:moveTo>
                  <a:cubicBezTo>
                    <a:pt x="35722" y="1012"/>
                    <a:pt x="8782" y="27953"/>
                    <a:pt x="8782" y="61193"/>
                  </a:cubicBezTo>
                  <a:cubicBezTo>
                    <a:pt x="8782" y="94433"/>
                    <a:pt x="35722" y="121374"/>
                    <a:pt x="68959" y="121374"/>
                  </a:cubicBezTo>
                  <a:cubicBezTo>
                    <a:pt x="102197" y="121374"/>
                    <a:pt x="129137" y="94433"/>
                    <a:pt x="129137" y="61193"/>
                  </a:cubicBezTo>
                  <a:cubicBezTo>
                    <a:pt x="129137" y="27953"/>
                    <a:pt x="102197" y="1012"/>
                    <a:pt x="68959" y="101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7" name="Freeform 996">
              <a:extLst>
                <a:ext uri="{FF2B5EF4-FFF2-40B4-BE49-F238E27FC236}">
                  <a16:creationId xmlns:a16="http://schemas.microsoft.com/office/drawing/2014/main" id="{E412FF3B-C2BC-829D-D958-E3C9E24114D8}"/>
                </a:ext>
              </a:extLst>
            </p:cNvPr>
            <p:cNvSpPr/>
            <p:nvPr/>
          </p:nvSpPr>
          <p:spPr>
            <a:xfrm rot="-8099977" flipV="1">
              <a:off x="28182353" y="3292200"/>
              <a:ext cx="120354" cy="120361"/>
            </a:xfrm>
            <a:custGeom>
              <a:avLst/>
              <a:gdLst>
                <a:gd name="connsiteX0" fmla="*/ 68966 w 120354"/>
                <a:gd name="connsiteY0" fmla="*/ 640 h 120361"/>
                <a:gd name="connsiteX1" fmla="*/ 8789 w 120354"/>
                <a:gd name="connsiteY1" fmla="*/ 60821 h 120361"/>
                <a:gd name="connsiteX2" fmla="*/ 68966 w 120354"/>
                <a:gd name="connsiteY2" fmla="*/ 121002 h 120361"/>
                <a:gd name="connsiteX3" fmla="*/ 129143 w 120354"/>
                <a:gd name="connsiteY3" fmla="*/ 60821 h 120361"/>
                <a:gd name="connsiteX4" fmla="*/ 68966 w 120354"/>
                <a:gd name="connsiteY4" fmla="*/ 64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66" y="640"/>
                  </a:moveTo>
                  <a:cubicBezTo>
                    <a:pt x="35729" y="640"/>
                    <a:pt x="8789" y="27581"/>
                    <a:pt x="8789" y="60821"/>
                  </a:cubicBezTo>
                  <a:cubicBezTo>
                    <a:pt x="8789" y="94061"/>
                    <a:pt x="35729" y="121002"/>
                    <a:pt x="68966" y="121002"/>
                  </a:cubicBezTo>
                  <a:cubicBezTo>
                    <a:pt x="102204" y="121002"/>
                    <a:pt x="129143" y="94061"/>
                    <a:pt x="129143" y="60821"/>
                  </a:cubicBezTo>
                  <a:cubicBezTo>
                    <a:pt x="129143" y="27581"/>
                    <a:pt x="102204" y="640"/>
                    <a:pt x="68966" y="64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8" name="Freeform 997">
              <a:extLst>
                <a:ext uri="{FF2B5EF4-FFF2-40B4-BE49-F238E27FC236}">
                  <a16:creationId xmlns:a16="http://schemas.microsoft.com/office/drawing/2014/main" id="{D1B065F1-7D8C-E961-6D8C-A61D7FA3F497}"/>
                </a:ext>
              </a:extLst>
            </p:cNvPr>
            <p:cNvSpPr/>
            <p:nvPr/>
          </p:nvSpPr>
          <p:spPr>
            <a:xfrm rot="-8100023" flipV="1">
              <a:off x="28380248" y="3682137"/>
              <a:ext cx="120354" cy="120361"/>
            </a:xfrm>
            <a:custGeom>
              <a:avLst/>
              <a:gdLst>
                <a:gd name="connsiteX0" fmla="*/ 69012 w 120354"/>
                <a:gd name="connsiteY0" fmla="*/ 805 h 120361"/>
                <a:gd name="connsiteX1" fmla="*/ 8835 w 120354"/>
                <a:gd name="connsiteY1" fmla="*/ 60986 h 120361"/>
                <a:gd name="connsiteX2" fmla="*/ 69012 w 120354"/>
                <a:gd name="connsiteY2" fmla="*/ 121167 h 120361"/>
                <a:gd name="connsiteX3" fmla="*/ 129189 w 120354"/>
                <a:gd name="connsiteY3" fmla="*/ 60986 h 120361"/>
                <a:gd name="connsiteX4" fmla="*/ 69012 w 120354"/>
                <a:gd name="connsiteY4" fmla="*/ 80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9012" y="805"/>
                  </a:moveTo>
                  <a:cubicBezTo>
                    <a:pt x="35774" y="805"/>
                    <a:pt x="8835" y="27746"/>
                    <a:pt x="8835" y="60986"/>
                  </a:cubicBezTo>
                  <a:cubicBezTo>
                    <a:pt x="8835" y="94226"/>
                    <a:pt x="35774" y="121167"/>
                    <a:pt x="69012" y="121167"/>
                  </a:cubicBezTo>
                  <a:cubicBezTo>
                    <a:pt x="102250" y="121167"/>
                    <a:pt x="129189" y="94226"/>
                    <a:pt x="129189" y="60986"/>
                  </a:cubicBezTo>
                  <a:cubicBezTo>
                    <a:pt x="129189" y="27746"/>
                    <a:pt x="102250" y="805"/>
                    <a:pt x="69012" y="805"/>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999" name="Freeform 998">
              <a:extLst>
                <a:ext uri="{FF2B5EF4-FFF2-40B4-BE49-F238E27FC236}">
                  <a16:creationId xmlns:a16="http://schemas.microsoft.com/office/drawing/2014/main" id="{6E18FDDD-5D3B-D253-0030-2E4B9F0D21C9}"/>
                </a:ext>
              </a:extLst>
            </p:cNvPr>
            <p:cNvSpPr/>
            <p:nvPr/>
          </p:nvSpPr>
          <p:spPr>
            <a:xfrm rot="-8100000" flipV="1">
              <a:off x="28294990" y="4330326"/>
              <a:ext cx="120354" cy="120361"/>
            </a:xfrm>
            <a:custGeom>
              <a:avLst/>
              <a:gdLst>
                <a:gd name="connsiteX0" fmla="*/ 68992 w 120354"/>
                <a:gd name="connsiteY0" fmla="*/ 1080 h 120361"/>
                <a:gd name="connsiteX1" fmla="*/ 8815 w 120354"/>
                <a:gd name="connsiteY1" fmla="*/ 61260 h 120361"/>
                <a:gd name="connsiteX2" fmla="*/ 68992 w 120354"/>
                <a:gd name="connsiteY2" fmla="*/ 121441 h 120361"/>
                <a:gd name="connsiteX3" fmla="*/ 129169 w 120354"/>
                <a:gd name="connsiteY3" fmla="*/ 61260 h 120361"/>
                <a:gd name="connsiteX4" fmla="*/ 68992 w 120354"/>
                <a:gd name="connsiteY4" fmla="*/ 10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92" y="1080"/>
                  </a:moveTo>
                  <a:cubicBezTo>
                    <a:pt x="35755" y="1080"/>
                    <a:pt x="8815" y="28021"/>
                    <a:pt x="8815" y="61260"/>
                  </a:cubicBezTo>
                  <a:cubicBezTo>
                    <a:pt x="8815" y="94500"/>
                    <a:pt x="35755" y="121441"/>
                    <a:pt x="68992" y="121441"/>
                  </a:cubicBezTo>
                  <a:cubicBezTo>
                    <a:pt x="102230" y="121441"/>
                    <a:pt x="129169" y="94500"/>
                    <a:pt x="129169" y="61260"/>
                  </a:cubicBezTo>
                  <a:cubicBezTo>
                    <a:pt x="129169" y="28021"/>
                    <a:pt x="102230" y="1080"/>
                    <a:pt x="68992" y="108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0" name="Freeform 999">
              <a:extLst>
                <a:ext uri="{FF2B5EF4-FFF2-40B4-BE49-F238E27FC236}">
                  <a16:creationId xmlns:a16="http://schemas.microsoft.com/office/drawing/2014/main" id="{B0F53008-E9E2-CB89-2EAD-4B05B1ACED34}"/>
                </a:ext>
              </a:extLst>
            </p:cNvPr>
            <p:cNvSpPr/>
            <p:nvPr/>
          </p:nvSpPr>
          <p:spPr>
            <a:xfrm rot="-8100000" flipV="1">
              <a:off x="27897798" y="3876458"/>
              <a:ext cx="120354" cy="120361"/>
            </a:xfrm>
            <a:custGeom>
              <a:avLst/>
              <a:gdLst>
                <a:gd name="connsiteX0" fmla="*/ 68900 w 120354"/>
                <a:gd name="connsiteY0" fmla="*/ 887 h 120361"/>
                <a:gd name="connsiteX1" fmla="*/ 8723 w 120354"/>
                <a:gd name="connsiteY1" fmla="*/ 61068 h 120361"/>
                <a:gd name="connsiteX2" fmla="*/ 68900 w 120354"/>
                <a:gd name="connsiteY2" fmla="*/ 121249 h 120361"/>
                <a:gd name="connsiteX3" fmla="*/ 129077 w 120354"/>
                <a:gd name="connsiteY3" fmla="*/ 61068 h 120361"/>
                <a:gd name="connsiteX4" fmla="*/ 68900 w 120354"/>
                <a:gd name="connsiteY4" fmla="*/ 88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00" y="887"/>
                  </a:moveTo>
                  <a:cubicBezTo>
                    <a:pt x="35662" y="887"/>
                    <a:pt x="8723" y="27829"/>
                    <a:pt x="8723" y="61068"/>
                  </a:cubicBezTo>
                  <a:cubicBezTo>
                    <a:pt x="8723" y="94308"/>
                    <a:pt x="35662" y="121249"/>
                    <a:pt x="68900" y="121249"/>
                  </a:cubicBezTo>
                  <a:cubicBezTo>
                    <a:pt x="102138" y="121249"/>
                    <a:pt x="129077" y="94308"/>
                    <a:pt x="129077" y="61068"/>
                  </a:cubicBezTo>
                  <a:cubicBezTo>
                    <a:pt x="129077" y="27829"/>
                    <a:pt x="102138" y="887"/>
                    <a:pt x="68900" y="88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1" name="Freeform 1000">
              <a:extLst>
                <a:ext uri="{FF2B5EF4-FFF2-40B4-BE49-F238E27FC236}">
                  <a16:creationId xmlns:a16="http://schemas.microsoft.com/office/drawing/2014/main" id="{DD696097-947D-735B-6FB9-864D68D686FF}"/>
                </a:ext>
              </a:extLst>
            </p:cNvPr>
            <p:cNvSpPr/>
            <p:nvPr/>
          </p:nvSpPr>
          <p:spPr>
            <a:xfrm rot="-8099977" flipV="1">
              <a:off x="28068141" y="3367420"/>
              <a:ext cx="120354" cy="120361"/>
            </a:xfrm>
            <a:custGeom>
              <a:avLst/>
              <a:gdLst>
                <a:gd name="connsiteX0" fmla="*/ 68940 w 120354"/>
                <a:gd name="connsiteY0" fmla="*/ 672 h 120361"/>
                <a:gd name="connsiteX1" fmla="*/ 8762 w 120354"/>
                <a:gd name="connsiteY1" fmla="*/ 60853 h 120361"/>
                <a:gd name="connsiteX2" fmla="*/ 68940 w 120354"/>
                <a:gd name="connsiteY2" fmla="*/ 121034 h 120361"/>
                <a:gd name="connsiteX3" fmla="*/ 129117 w 120354"/>
                <a:gd name="connsiteY3" fmla="*/ 60853 h 120361"/>
                <a:gd name="connsiteX4" fmla="*/ 68940 w 120354"/>
                <a:gd name="connsiteY4" fmla="*/ 67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0" y="672"/>
                  </a:moveTo>
                  <a:cubicBezTo>
                    <a:pt x="35713" y="672"/>
                    <a:pt x="8762" y="27613"/>
                    <a:pt x="8762" y="60853"/>
                  </a:cubicBezTo>
                  <a:cubicBezTo>
                    <a:pt x="8762" y="94092"/>
                    <a:pt x="35713" y="121034"/>
                    <a:pt x="68940" y="121034"/>
                  </a:cubicBezTo>
                  <a:cubicBezTo>
                    <a:pt x="102177" y="121034"/>
                    <a:pt x="129117" y="94092"/>
                    <a:pt x="129117" y="60853"/>
                  </a:cubicBezTo>
                  <a:cubicBezTo>
                    <a:pt x="129117" y="27613"/>
                    <a:pt x="102177" y="672"/>
                    <a:pt x="68940" y="67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2" name="Freeform 1001">
              <a:extLst>
                <a:ext uri="{FF2B5EF4-FFF2-40B4-BE49-F238E27FC236}">
                  <a16:creationId xmlns:a16="http://schemas.microsoft.com/office/drawing/2014/main" id="{3D128980-E1C7-96CA-E8B0-A80DD85AFFB6}"/>
                </a:ext>
              </a:extLst>
            </p:cNvPr>
            <p:cNvSpPr/>
            <p:nvPr/>
          </p:nvSpPr>
          <p:spPr>
            <a:xfrm rot="-8100000" flipV="1">
              <a:off x="28209970" y="3095362"/>
              <a:ext cx="120354" cy="120361"/>
            </a:xfrm>
            <a:custGeom>
              <a:avLst/>
              <a:gdLst>
                <a:gd name="connsiteX0" fmla="*/ 68973 w 120354"/>
                <a:gd name="connsiteY0" fmla="*/ 556 h 120361"/>
                <a:gd name="connsiteX1" fmla="*/ 8795 w 120354"/>
                <a:gd name="connsiteY1" fmla="*/ 60737 h 120361"/>
                <a:gd name="connsiteX2" fmla="*/ 68973 w 120354"/>
                <a:gd name="connsiteY2" fmla="*/ 120918 h 120361"/>
                <a:gd name="connsiteX3" fmla="*/ 129150 w 120354"/>
                <a:gd name="connsiteY3" fmla="*/ 60737 h 120361"/>
                <a:gd name="connsiteX4" fmla="*/ 68973 w 120354"/>
                <a:gd name="connsiteY4" fmla="*/ 55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3" y="556"/>
                  </a:moveTo>
                  <a:cubicBezTo>
                    <a:pt x="35735" y="556"/>
                    <a:pt x="8795" y="27498"/>
                    <a:pt x="8795" y="60737"/>
                  </a:cubicBezTo>
                  <a:cubicBezTo>
                    <a:pt x="8795" y="93977"/>
                    <a:pt x="35735" y="120918"/>
                    <a:pt x="68973" y="120918"/>
                  </a:cubicBezTo>
                  <a:cubicBezTo>
                    <a:pt x="102200" y="120918"/>
                    <a:pt x="129150" y="93977"/>
                    <a:pt x="129150" y="60737"/>
                  </a:cubicBezTo>
                  <a:cubicBezTo>
                    <a:pt x="129150" y="27498"/>
                    <a:pt x="102200" y="556"/>
                    <a:pt x="68973" y="556"/>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3" name="Freeform 1002">
              <a:extLst>
                <a:ext uri="{FF2B5EF4-FFF2-40B4-BE49-F238E27FC236}">
                  <a16:creationId xmlns:a16="http://schemas.microsoft.com/office/drawing/2014/main" id="{A483C8B0-FF9D-0D16-CDA4-CA884B62BFA1}"/>
                </a:ext>
              </a:extLst>
            </p:cNvPr>
            <p:cNvSpPr/>
            <p:nvPr/>
          </p:nvSpPr>
          <p:spPr>
            <a:xfrm rot="-8100000" flipV="1">
              <a:off x="28096918" y="3811272"/>
              <a:ext cx="120354" cy="120361"/>
            </a:xfrm>
            <a:custGeom>
              <a:avLst/>
              <a:gdLst>
                <a:gd name="connsiteX0" fmla="*/ 68946 w 120354"/>
                <a:gd name="connsiteY0" fmla="*/ 860 h 120361"/>
                <a:gd name="connsiteX1" fmla="*/ 8769 w 120354"/>
                <a:gd name="connsiteY1" fmla="*/ 61041 h 120361"/>
                <a:gd name="connsiteX2" fmla="*/ 68946 w 120354"/>
                <a:gd name="connsiteY2" fmla="*/ 121222 h 120361"/>
                <a:gd name="connsiteX3" fmla="*/ 129123 w 120354"/>
                <a:gd name="connsiteY3" fmla="*/ 61041 h 120361"/>
                <a:gd name="connsiteX4" fmla="*/ 68946 w 120354"/>
                <a:gd name="connsiteY4" fmla="*/ 86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6" y="860"/>
                  </a:moveTo>
                  <a:cubicBezTo>
                    <a:pt x="35708" y="860"/>
                    <a:pt x="8769" y="27801"/>
                    <a:pt x="8769" y="61041"/>
                  </a:cubicBezTo>
                  <a:cubicBezTo>
                    <a:pt x="8769" y="94280"/>
                    <a:pt x="35708" y="121222"/>
                    <a:pt x="68946" y="121222"/>
                  </a:cubicBezTo>
                  <a:cubicBezTo>
                    <a:pt x="102173" y="121222"/>
                    <a:pt x="129123" y="94280"/>
                    <a:pt x="129123" y="61041"/>
                  </a:cubicBezTo>
                  <a:cubicBezTo>
                    <a:pt x="129123" y="27801"/>
                    <a:pt x="102173" y="860"/>
                    <a:pt x="68946" y="86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4" name="Freeform 1003">
              <a:extLst>
                <a:ext uri="{FF2B5EF4-FFF2-40B4-BE49-F238E27FC236}">
                  <a16:creationId xmlns:a16="http://schemas.microsoft.com/office/drawing/2014/main" id="{1145BC1A-BC06-A450-735A-2C9D4491BF54}"/>
                </a:ext>
              </a:extLst>
            </p:cNvPr>
            <p:cNvSpPr/>
            <p:nvPr/>
          </p:nvSpPr>
          <p:spPr>
            <a:xfrm rot="-8100023" flipV="1">
              <a:off x="28096894" y="3418842"/>
              <a:ext cx="120354" cy="120361"/>
            </a:xfrm>
            <a:custGeom>
              <a:avLst/>
              <a:gdLst>
                <a:gd name="connsiteX0" fmla="*/ 68946 w 120354"/>
                <a:gd name="connsiteY0" fmla="*/ 693 h 120361"/>
                <a:gd name="connsiteX1" fmla="*/ 8769 w 120354"/>
                <a:gd name="connsiteY1" fmla="*/ 60874 h 120361"/>
                <a:gd name="connsiteX2" fmla="*/ 68946 w 120354"/>
                <a:gd name="connsiteY2" fmla="*/ 121055 h 120361"/>
                <a:gd name="connsiteX3" fmla="*/ 129123 w 120354"/>
                <a:gd name="connsiteY3" fmla="*/ 60874 h 120361"/>
                <a:gd name="connsiteX4" fmla="*/ 68946 w 120354"/>
                <a:gd name="connsiteY4" fmla="*/ 69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6" y="693"/>
                  </a:moveTo>
                  <a:cubicBezTo>
                    <a:pt x="35708" y="693"/>
                    <a:pt x="8769" y="27635"/>
                    <a:pt x="8769" y="60874"/>
                  </a:cubicBezTo>
                  <a:cubicBezTo>
                    <a:pt x="8769" y="94114"/>
                    <a:pt x="35708" y="121055"/>
                    <a:pt x="68946" y="121055"/>
                  </a:cubicBezTo>
                  <a:cubicBezTo>
                    <a:pt x="102173" y="121055"/>
                    <a:pt x="129123" y="94114"/>
                    <a:pt x="129123" y="60874"/>
                  </a:cubicBezTo>
                  <a:cubicBezTo>
                    <a:pt x="129123" y="27635"/>
                    <a:pt x="102173" y="693"/>
                    <a:pt x="68946" y="693"/>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5" name="Freeform 1004">
              <a:extLst>
                <a:ext uri="{FF2B5EF4-FFF2-40B4-BE49-F238E27FC236}">
                  <a16:creationId xmlns:a16="http://schemas.microsoft.com/office/drawing/2014/main" id="{2442C888-3D6C-784B-06A9-FADB4FF2766F}"/>
                </a:ext>
              </a:extLst>
            </p:cNvPr>
            <p:cNvSpPr/>
            <p:nvPr/>
          </p:nvSpPr>
          <p:spPr>
            <a:xfrm rot="-8100023" flipV="1">
              <a:off x="28153441" y="2622695"/>
              <a:ext cx="120354" cy="120362"/>
            </a:xfrm>
            <a:custGeom>
              <a:avLst/>
              <a:gdLst>
                <a:gd name="connsiteX0" fmla="*/ 68959 w 120354"/>
                <a:gd name="connsiteY0" fmla="*/ 356 h 120362"/>
                <a:gd name="connsiteX1" fmla="*/ 8782 w 120354"/>
                <a:gd name="connsiteY1" fmla="*/ 60537 h 120362"/>
                <a:gd name="connsiteX2" fmla="*/ 68959 w 120354"/>
                <a:gd name="connsiteY2" fmla="*/ 120718 h 120362"/>
                <a:gd name="connsiteX3" fmla="*/ 129137 w 120354"/>
                <a:gd name="connsiteY3" fmla="*/ 60537 h 120362"/>
                <a:gd name="connsiteX4" fmla="*/ 68959 w 120354"/>
                <a:gd name="connsiteY4" fmla="*/ 356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959" y="356"/>
                  </a:moveTo>
                  <a:cubicBezTo>
                    <a:pt x="35722" y="356"/>
                    <a:pt x="8782" y="27298"/>
                    <a:pt x="8782" y="60537"/>
                  </a:cubicBezTo>
                  <a:cubicBezTo>
                    <a:pt x="8782" y="93777"/>
                    <a:pt x="35722" y="120718"/>
                    <a:pt x="68959" y="120718"/>
                  </a:cubicBezTo>
                  <a:cubicBezTo>
                    <a:pt x="102197" y="120718"/>
                    <a:pt x="129137" y="93777"/>
                    <a:pt x="129137" y="60537"/>
                  </a:cubicBezTo>
                  <a:cubicBezTo>
                    <a:pt x="129137" y="27298"/>
                    <a:pt x="102197" y="356"/>
                    <a:pt x="68959" y="356"/>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6" name="Freeform 1005">
              <a:extLst>
                <a:ext uri="{FF2B5EF4-FFF2-40B4-BE49-F238E27FC236}">
                  <a16:creationId xmlns:a16="http://schemas.microsoft.com/office/drawing/2014/main" id="{B74FD0C2-D560-74EC-47C0-4FC0F2624B87}"/>
                </a:ext>
              </a:extLst>
            </p:cNvPr>
            <p:cNvSpPr/>
            <p:nvPr/>
          </p:nvSpPr>
          <p:spPr>
            <a:xfrm rot="-8100000" flipV="1">
              <a:off x="28125937" y="4621209"/>
              <a:ext cx="120354" cy="120361"/>
            </a:xfrm>
            <a:custGeom>
              <a:avLst/>
              <a:gdLst>
                <a:gd name="connsiteX0" fmla="*/ 68953 w 120354"/>
                <a:gd name="connsiteY0" fmla="*/ 1203 h 120361"/>
                <a:gd name="connsiteX1" fmla="*/ 8776 w 120354"/>
                <a:gd name="connsiteY1" fmla="*/ 61384 h 120361"/>
                <a:gd name="connsiteX2" fmla="*/ 68953 w 120354"/>
                <a:gd name="connsiteY2" fmla="*/ 121565 h 120361"/>
                <a:gd name="connsiteX3" fmla="*/ 129130 w 120354"/>
                <a:gd name="connsiteY3" fmla="*/ 61384 h 120361"/>
                <a:gd name="connsiteX4" fmla="*/ 68953 w 120354"/>
                <a:gd name="connsiteY4" fmla="*/ 120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3" y="1203"/>
                  </a:moveTo>
                  <a:cubicBezTo>
                    <a:pt x="35715" y="1203"/>
                    <a:pt x="8776" y="28144"/>
                    <a:pt x="8776" y="61384"/>
                  </a:cubicBezTo>
                  <a:cubicBezTo>
                    <a:pt x="8776" y="94624"/>
                    <a:pt x="35715" y="121565"/>
                    <a:pt x="68953" y="121565"/>
                  </a:cubicBezTo>
                  <a:cubicBezTo>
                    <a:pt x="102180" y="121565"/>
                    <a:pt x="129130" y="94624"/>
                    <a:pt x="129130" y="61384"/>
                  </a:cubicBezTo>
                  <a:cubicBezTo>
                    <a:pt x="129130" y="28144"/>
                    <a:pt x="102180" y="1203"/>
                    <a:pt x="68953" y="1203"/>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7" name="Freeform 1006">
              <a:extLst>
                <a:ext uri="{FF2B5EF4-FFF2-40B4-BE49-F238E27FC236}">
                  <a16:creationId xmlns:a16="http://schemas.microsoft.com/office/drawing/2014/main" id="{65493872-BF65-D721-D4CB-66E3546226F3}"/>
                </a:ext>
              </a:extLst>
            </p:cNvPr>
            <p:cNvSpPr/>
            <p:nvPr/>
          </p:nvSpPr>
          <p:spPr>
            <a:xfrm rot="-8100000" flipV="1">
              <a:off x="27955329" y="3324799"/>
              <a:ext cx="120354" cy="120372"/>
            </a:xfrm>
            <a:custGeom>
              <a:avLst/>
              <a:gdLst>
                <a:gd name="connsiteX0" fmla="*/ 68913 w 120354"/>
                <a:gd name="connsiteY0" fmla="*/ 654 h 120372"/>
                <a:gd name="connsiteX1" fmla="*/ 8736 w 120354"/>
                <a:gd name="connsiteY1" fmla="*/ 60845 h 120372"/>
                <a:gd name="connsiteX2" fmla="*/ 68913 w 120354"/>
                <a:gd name="connsiteY2" fmla="*/ 121026 h 120372"/>
                <a:gd name="connsiteX3" fmla="*/ 129090 w 120354"/>
                <a:gd name="connsiteY3" fmla="*/ 60845 h 120372"/>
                <a:gd name="connsiteX4" fmla="*/ 68913 w 120354"/>
                <a:gd name="connsiteY4" fmla="*/ 654 h 12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72">
                  <a:moveTo>
                    <a:pt x="68913" y="654"/>
                  </a:moveTo>
                  <a:cubicBezTo>
                    <a:pt x="35686" y="654"/>
                    <a:pt x="8736" y="27605"/>
                    <a:pt x="8736" y="60845"/>
                  </a:cubicBezTo>
                  <a:cubicBezTo>
                    <a:pt x="8736" y="94074"/>
                    <a:pt x="35686" y="121026"/>
                    <a:pt x="68913" y="121026"/>
                  </a:cubicBezTo>
                  <a:cubicBezTo>
                    <a:pt x="102151" y="121026"/>
                    <a:pt x="129090" y="94074"/>
                    <a:pt x="129090" y="60845"/>
                  </a:cubicBezTo>
                  <a:cubicBezTo>
                    <a:pt x="129090" y="27605"/>
                    <a:pt x="102151" y="654"/>
                    <a:pt x="68913" y="65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8" name="Freeform 1007">
              <a:extLst>
                <a:ext uri="{FF2B5EF4-FFF2-40B4-BE49-F238E27FC236}">
                  <a16:creationId xmlns:a16="http://schemas.microsoft.com/office/drawing/2014/main" id="{1158F767-C7CB-DF54-82A0-C48A90121215}"/>
                </a:ext>
              </a:extLst>
            </p:cNvPr>
            <p:cNvSpPr/>
            <p:nvPr/>
          </p:nvSpPr>
          <p:spPr>
            <a:xfrm rot="-8100000" flipV="1">
              <a:off x="28153329" y="3751084"/>
              <a:ext cx="120354" cy="120361"/>
            </a:xfrm>
            <a:custGeom>
              <a:avLst/>
              <a:gdLst>
                <a:gd name="connsiteX0" fmla="*/ 68959 w 120354"/>
                <a:gd name="connsiteY0" fmla="*/ 834 h 120361"/>
                <a:gd name="connsiteX1" fmla="*/ 8782 w 120354"/>
                <a:gd name="connsiteY1" fmla="*/ 61015 h 120361"/>
                <a:gd name="connsiteX2" fmla="*/ 68959 w 120354"/>
                <a:gd name="connsiteY2" fmla="*/ 121196 h 120361"/>
                <a:gd name="connsiteX3" fmla="*/ 129136 w 120354"/>
                <a:gd name="connsiteY3" fmla="*/ 61015 h 120361"/>
                <a:gd name="connsiteX4" fmla="*/ 68959 w 120354"/>
                <a:gd name="connsiteY4" fmla="*/ 83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9" y="834"/>
                  </a:moveTo>
                  <a:cubicBezTo>
                    <a:pt x="35722" y="834"/>
                    <a:pt x="8782" y="27776"/>
                    <a:pt x="8782" y="61015"/>
                  </a:cubicBezTo>
                  <a:cubicBezTo>
                    <a:pt x="8782" y="94255"/>
                    <a:pt x="35722" y="121196"/>
                    <a:pt x="68959" y="121196"/>
                  </a:cubicBezTo>
                  <a:cubicBezTo>
                    <a:pt x="102197" y="121196"/>
                    <a:pt x="129136" y="94255"/>
                    <a:pt x="129136" y="61015"/>
                  </a:cubicBezTo>
                  <a:cubicBezTo>
                    <a:pt x="129136" y="27776"/>
                    <a:pt x="102197" y="834"/>
                    <a:pt x="68959" y="83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09" name="Freeform 1008">
              <a:extLst>
                <a:ext uri="{FF2B5EF4-FFF2-40B4-BE49-F238E27FC236}">
                  <a16:creationId xmlns:a16="http://schemas.microsoft.com/office/drawing/2014/main" id="{44B227F2-E0A3-C7F7-8695-8DA98F664C53}"/>
                </a:ext>
              </a:extLst>
            </p:cNvPr>
            <p:cNvSpPr/>
            <p:nvPr/>
          </p:nvSpPr>
          <p:spPr>
            <a:xfrm rot="-8100000" flipV="1">
              <a:off x="28295093" y="3364935"/>
              <a:ext cx="120354" cy="120362"/>
            </a:xfrm>
            <a:custGeom>
              <a:avLst/>
              <a:gdLst>
                <a:gd name="connsiteX0" fmla="*/ 68992 w 120354"/>
                <a:gd name="connsiteY0" fmla="*/ 671 h 120362"/>
                <a:gd name="connsiteX1" fmla="*/ 8815 w 120354"/>
                <a:gd name="connsiteY1" fmla="*/ 60852 h 120362"/>
                <a:gd name="connsiteX2" fmla="*/ 68992 w 120354"/>
                <a:gd name="connsiteY2" fmla="*/ 121033 h 120362"/>
                <a:gd name="connsiteX3" fmla="*/ 129169 w 120354"/>
                <a:gd name="connsiteY3" fmla="*/ 60852 h 120362"/>
                <a:gd name="connsiteX4" fmla="*/ 68992 w 120354"/>
                <a:gd name="connsiteY4" fmla="*/ 671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992" y="671"/>
                  </a:moveTo>
                  <a:cubicBezTo>
                    <a:pt x="35755" y="671"/>
                    <a:pt x="8815" y="27612"/>
                    <a:pt x="8815" y="60852"/>
                  </a:cubicBezTo>
                  <a:cubicBezTo>
                    <a:pt x="8815" y="94091"/>
                    <a:pt x="35755" y="121033"/>
                    <a:pt x="68992" y="121033"/>
                  </a:cubicBezTo>
                  <a:cubicBezTo>
                    <a:pt x="102230" y="121033"/>
                    <a:pt x="129169" y="94091"/>
                    <a:pt x="129169" y="60852"/>
                  </a:cubicBezTo>
                  <a:cubicBezTo>
                    <a:pt x="129169" y="27612"/>
                    <a:pt x="102230" y="671"/>
                    <a:pt x="68992" y="67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0" name="Freeform 1009">
              <a:extLst>
                <a:ext uri="{FF2B5EF4-FFF2-40B4-BE49-F238E27FC236}">
                  <a16:creationId xmlns:a16="http://schemas.microsoft.com/office/drawing/2014/main" id="{5FCF8A32-4A06-A19E-07CD-282F69EA11F8}"/>
                </a:ext>
              </a:extLst>
            </p:cNvPr>
            <p:cNvSpPr/>
            <p:nvPr/>
          </p:nvSpPr>
          <p:spPr>
            <a:xfrm rot="-8100023" flipV="1">
              <a:off x="28380303" y="4223755"/>
              <a:ext cx="120354" cy="120361"/>
            </a:xfrm>
            <a:custGeom>
              <a:avLst/>
              <a:gdLst>
                <a:gd name="connsiteX0" fmla="*/ 69012 w 120354"/>
                <a:gd name="connsiteY0" fmla="*/ 1035 h 120361"/>
                <a:gd name="connsiteX1" fmla="*/ 8835 w 120354"/>
                <a:gd name="connsiteY1" fmla="*/ 61216 h 120361"/>
                <a:gd name="connsiteX2" fmla="*/ 69012 w 120354"/>
                <a:gd name="connsiteY2" fmla="*/ 121396 h 120361"/>
                <a:gd name="connsiteX3" fmla="*/ 129189 w 120354"/>
                <a:gd name="connsiteY3" fmla="*/ 61216 h 120361"/>
                <a:gd name="connsiteX4" fmla="*/ 69012 w 120354"/>
                <a:gd name="connsiteY4" fmla="*/ 103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9012" y="1035"/>
                  </a:moveTo>
                  <a:cubicBezTo>
                    <a:pt x="35774" y="1035"/>
                    <a:pt x="8835" y="27976"/>
                    <a:pt x="8835" y="61216"/>
                  </a:cubicBezTo>
                  <a:cubicBezTo>
                    <a:pt x="8835" y="94455"/>
                    <a:pt x="35774" y="121396"/>
                    <a:pt x="69012" y="121396"/>
                  </a:cubicBezTo>
                  <a:cubicBezTo>
                    <a:pt x="102250" y="121396"/>
                    <a:pt x="129189" y="94455"/>
                    <a:pt x="129189" y="61216"/>
                  </a:cubicBezTo>
                  <a:cubicBezTo>
                    <a:pt x="129189" y="27976"/>
                    <a:pt x="102239" y="1035"/>
                    <a:pt x="69012" y="1035"/>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1" name="Freeform 1010">
              <a:extLst>
                <a:ext uri="{FF2B5EF4-FFF2-40B4-BE49-F238E27FC236}">
                  <a16:creationId xmlns:a16="http://schemas.microsoft.com/office/drawing/2014/main" id="{2CA7DE39-F7D7-5A78-0377-C9277671D679}"/>
                </a:ext>
              </a:extLst>
            </p:cNvPr>
            <p:cNvSpPr/>
            <p:nvPr/>
          </p:nvSpPr>
          <p:spPr>
            <a:xfrm rot="-8100023" flipV="1">
              <a:off x="28097073" y="3734798"/>
              <a:ext cx="120354" cy="120361"/>
            </a:xfrm>
            <a:custGeom>
              <a:avLst/>
              <a:gdLst>
                <a:gd name="connsiteX0" fmla="*/ 68946 w 120354"/>
                <a:gd name="connsiteY0" fmla="*/ 827 h 120361"/>
                <a:gd name="connsiteX1" fmla="*/ 8769 w 120354"/>
                <a:gd name="connsiteY1" fmla="*/ 61008 h 120361"/>
                <a:gd name="connsiteX2" fmla="*/ 68946 w 120354"/>
                <a:gd name="connsiteY2" fmla="*/ 121189 h 120361"/>
                <a:gd name="connsiteX3" fmla="*/ 129123 w 120354"/>
                <a:gd name="connsiteY3" fmla="*/ 61008 h 120361"/>
                <a:gd name="connsiteX4" fmla="*/ 68946 w 120354"/>
                <a:gd name="connsiteY4" fmla="*/ 82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6" y="827"/>
                  </a:moveTo>
                  <a:cubicBezTo>
                    <a:pt x="35708" y="827"/>
                    <a:pt x="8769" y="27768"/>
                    <a:pt x="8769" y="61008"/>
                  </a:cubicBezTo>
                  <a:cubicBezTo>
                    <a:pt x="8769" y="94248"/>
                    <a:pt x="35708" y="121189"/>
                    <a:pt x="68946" y="121189"/>
                  </a:cubicBezTo>
                  <a:cubicBezTo>
                    <a:pt x="102173" y="121189"/>
                    <a:pt x="129123" y="94248"/>
                    <a:pt x="129123" y="61008"/>
                  </a:cubicBezTo>
                  <a:cubicBezTo>
                    <a:pt x="129123" y="27768"/>
                    <a:pt x="102173" y="827"/>
                    <a:pt x="68946" y="82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2" name="Freeform 1011">
              <a:extLst>
                <a:ext uri="{FF2B5EF4-FFF2-40B4-BE49-F238E27FC236}">
                  <a16:creationId xmlns:a16="http://schemas.microsoft.com/office/drawing/2014/main" id="{6685BC34-A918-4D5D-C51F-C1900BE73D4E}"/>
                </a:ext>
              </a:extLst>
            </p:cNvPr>
            <p:cNvSpPr/>
            <p:nvPr/>
          </p:nvSpPr>
          <p:spPr>
            <a:xfrm rot="-8100000" flipV="1">
              <a:off x="28125961" y="3621948"/>
              <a:ext cx="120354" cy="120361"/>
            </a:xfrm>
            <a:custGeom>
              <a:avLst/>
              <a:gdLst>
                <a:gd name="connsiteX0" fmla="*/ 68953 w 120354"/>
                <a:gd name="connsiteY0" fmla="*/ 780 h 120361"/>
                <a:gd name="connsiteX1" fmla="*/ 8776 w 120354"/>
                <a:gd name="connsiteY1" fmla="*/ 60960 h 120361"/>
                <a:gd name="connsiteX2" fmla="*/ 68953 w 120354"/>
                <a:gd name="connsiteY2" fmla="*/ 121141 h 120361"/>
                <a:gd name="connsiteX3" fmla="*/ 129130 w 120354"/>
                <a:gd name="connsiteY3" fmla="*/ 60960 h 120361"/>
                <a:gd name="connsiteX4" fmla="*/ 68953 w 120354"/>
                <a:gd name="connsiteY4" fmla="*/ 78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3" y="780"/>
                  </a:moveTo>
                  <a:cubicBezTo>
                    <a:pt x="35715" y="780"/>
                    <a:pt x="8776" y="27721"/>
                    <a:pt x="8776" y="60960"/>
                  </a:cubicBezTo>
                  <a:cubicBezTo>
                    <a:pt x="8776" y="94200"/>
                    <a:pt x="35715" y="121141"/>
                    <a:pt x="68953" y="121141"/>
                  </a:cubicBezTo>
                  <a:cubicBezTo>
                    <a:pt x="102180" y="121141"/>
                    <a:pt x="129130" y="94200"/>
                    <a:pt x="129130" y="60960"/>
                  </a:cubicBezTo>
                  <a:cubicBezTo>
                    <a:pt x="129130" y="27721"/>
                    <a:pt x="102180" y="780"/>
                    <a:pt x="68953" y="78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3" name="Freeform 1012">
              <a:extLst>
                <a:ext uri="{FF2B5EF4-FFF2-40B4-BE49-F238E27FC236}">
                  <a16:creationId xmlns:a16="http://schemas.microsoft.com/office/drawing/2014/main" id="{A7B3E4AB-B031-90DA-7B21-B0FAEF308995}"/>
                </a:ext>
              </a:extLst>
            </p:cNvPr>
            <p:cNvSpPr/>
            <p:nvPr/>
          </p:nvSpPr>
          <p:spPr>
            <a:xfrm rot="-8100000" flipV="1">
              <a:off x="28324021" y="3708466"/>
              <a:ext cx="120354" cy="120361"/>
            </a:xfrm>
            <a:custGeom>
              <a:avLst/>
              <a:gdLst>
                <a:gd name="connsiteX0" fmla="*/ 68999 w 120354"/>
                <a:gd name="connsiteY0" fmla="*/ 816 h 120361"/>
                <a:gd name="connsiteX1" fmla="*/ 8822 w 120354"/>
                <a:gd name="connsiteY1" fmla="*/ 60997 h 120361"/>
                <a:gd name="connsiteX2" fmla="*/ 68999 w 120354"/>
                <a:gd name="connsiteY2" fmla="*/ 121178 h 120361"/>
                <a:gd name="connsiteX3" fmla="*/ 129176 w 120354"/>
                <a:gd name="connsiteY3" fmla="*/ 60997 h 120361"/>
                <a:gd name="connsiteX4" fmla="*/ 68999 w 120354"/>
                <a:gd name="connsiteY4" fmla="*/ 81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99" y="816"/>
                  </a:moveTo>
                  <a:cubicBezTo>
                    <a:pt x="35772" y="827"/>
                    <a:pt x="8822" y="27768"/>
                    <a:pt x="8822" y="60997"/>
                  </a:cubicBezTo>
                  <a:cubicBezTo>
                    <a:pt x="8822" y="94237"/>
                    <a:pt x="35772" y="121178"/>
                    <a:pt x="68999" y="121178"/>
                  </a:cubicBezTo>
                  <a:cubicBezTo>
                    <a:pt x="102237" y="121178"/>
                    <a:pt x="129176" y="94237"/>
                    <a:pt x="129176" y="60997"/>
                  </a:cubicBezTo>
                  <a:cubicBezTo>
                    <a:pt x="129176" y="27768"/>
                    <a:pt x="102237" y="816"/>
                    <a:pt x="68999" y="816"/>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4" name="Freeform 1013">
              <a:extLst>
                <a:ext uri="{FF2B5EF4-FFF2-40B4-BE49-F238E27FC236}">
                  <a16:creationId xmlns:a16="http://schemas.microsoft.com/office/drawing/2014/main" id="{801D0306-670D-FDEB-AB8F-5DC195CCF363}"/>
                </a:ext>
              </a:extLst>
            </p:cNvPr>
            <p:cNvSpPr/>
            <p:nvPr/>
          </p:nvSpPr>
          <p:spPr>
            <a:xfrm rot="-8100000" flipV="1">
              <a:off x="28182279" y="3178119"/>
              <a:ext cx="120354" cy="120361"/>
            </a:xfrm>
            <a:custGeom>
              <a:avLst/>
              <a:gdLst>
                <a:gd name="connsiteX0" fmla="*/ 68966 w 120354"/>
                <a:gd name="connsiteY0" fmla="*/ 591 h 120361"/>
                <a:gd name="connsiteX1" fmla="*/ 8789 w 120354"/>
                <a:gd name="connsiteY1" fmla="*/ 60773 h 120361"/>
                <a:gd name="connsiteX2" fmla="*/ 68966 w 120354"/>
                <a:gd name="connsiteY2" fmla="*/ 120953 h 120361"/>
                <a:gd name="connsiteX3" fmla="*/ 129143 w 120354"/>
                <a:gd name="connsiteY3" fmla="*/ 60773 h 120361"/>
                <a:gd name="connsiteX4" fmla="*/ 68966 w 120354"/>
                <a:gd name="connsiteY4" fmla="*/ 59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66" y="591"/>
                  </a:moveTo>
                  <a:cubicBezTo>
                    <a:pt x="35729" y="591"/>
                    <a:pt x="8789" y="27533"/>
                    <a:pt x="8789" y="60773"/>
                  </a:cubicBezTo>
                  <a:cubicBezTo>
                    <a:pt x="8789" y="94012"/>
                    <a:pt x="35729" y="120953"/>
                    <a:pt x="68966" y="120953"/>
                  </a:cubicBezTo>
                  <a:cubicBezTo>
                    <a:pt x="102204" y="120953"/>
                    <a:pt x="129143" y="94012"/>
                    <a:pt x="129143" y="60773"/>
                  </a:cubicBezTo>
                  <a:cubicBezTo>
                    <a:pt x="129143" y="27533"/>
                    <a:pt x="102204" y="591"/>
                    <a:pt x="68966" y="59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5" name="Freeform 1014">
              <a:extLst>
                <a:ext uri="{FF2B5EF4-FFF2-40B4-BE49-F238E27FC236}">
                  <a16:creationId xmlns:a16="http://schemas.microsoft.com/office/drawing/2014/main" id="{BEA4C320-C8D3-EC46-4F7F-393923F97A20}"/>
                </a:ext>
              </a:extLst>
            </p:cNvPr>
            <p:cNvSpPr/>
            <p:nvPr/>
          </p:nvSpPr>
          <p:spPr>
            <a:xfrm rot="-8099977" flipV="1">
              <a:off x="28323883" y="3461474"/>
              <a:ext cx="120354" cy="120361"/>
            </a:xfrm>
            <a:custGeom>
              <a:avLst/>
              <a:gdLst>
                <a:gd name="connsiteX0" fmla="*/ 68999 w 120354"/>
                <a:gd name="connsiteY0" fmla="*/ 712 h 120361"/>
                <a:gd name="connsiteX1" fmla="*/ 8822 w 120354"/>
                <a:gd name="connsiteY1" fmla="*/ 60893 h 120361"/>
                <a:gd name="connsiteX2" fmla="*/ 68999 w 120354"/>
                <a:gd name="connsiteY2" fmla="*/ 121073 h 120361"/>
                <a:gd name="connsiteX3" fmla="*/ 129176 w 120354"/>
                <a:gd name="connsiteY3" fmla="*/ 60893 h 120361"/>
                <a:gd name="connsiteX4" fmla="*/ 68999 w 120354"/>
                <a:gd name="connsiteY4" fmla="*/ 71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99" y="712"/>
                  </a:moveTo>
                  <a:cubicBezTo>
                    <a:pt x="35772" y="712"/>
                    <a:pt x="8822" y="27653"/>
                    <a:pt x="8822" y="60893"/>
                  </a:cubicBezTo>
                  <a:cubicBezTo>
                    <a:pt x="8822" y="94122"/>
                    <a:pt x="35772" y="121073"/>
                    <a:pt x="68999" y="121073"/>
                  </a:cubicBezTo>
                  <a:cubicBezTo>
                    <a:pt x="102236" y="121073"/>
                    <a:pt x="129176" y="94122"/>
                    <a:pt x="129176" y="60893"/>
                  </a:cubicBezTo>
                  <a:cubicBezTo>
                    <a:pt x="129176" y="27653"/>
                    <a:pt x="102236" y="712"/>
                    <a:pt x="68999" y="71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6" name="Freeform 1015">
              <a:extLst>
                <a:ext uri="{FF2B5EF4-FFF2-40B4-BE49-F238E27FC236}">
                  <a16:creationId xmlns:a16="http://schemas.microsoft.com/office/drawing/2014/main" id="{71C1649C-52CA-7CB6-C0BB-0C4F23C1F2D1}"/>
                </a:ext>
              </a:extLst>
            </p:cNvPr>
            <p:cNvSpPr/>
            <p:nvPr/>
          </p:nvSpPr>
          <p:spPr>
            <a:xfrm rot="-8100000" flipV="1">
              <a:off x="28124704" y="3353640"/>
              <a:ext cx="120354" cy="120361"/>
            </a:xfrm>
            <a:custGeom>
              <a:avLst/>
              <a:gdLst>
                <a:gd name="connsiteX0" fmla="*/ 68953 w 120354"/>
                <a:gd name="connsiteY0" fmla="*/ 666 h 120361"/>
                <a:gd name="connsiteX1" fmla="*/ 8776 w 120354"/>
                <a:gd name="connsiteY1" fmla="*/ 60847 h 120361"/>
                <a:gd name="connsiteX2" fmla="*/ 68953 w 120354"/>
                <a:gd name="connsiteY2" fmla="*/ 121028 h 120361"/>
                <a:gd name="connsiteX3" fmla="*/ 129130 w 120354"/>
                <a:gd name="connsiteY3" fmla="*/ 60847 h 120361"/>
                <a:gd name="connsiteX4" fmla="*/ 68953 w 120354"/>
                <a:gd name="connsiteY4" fmla="*/ 66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3" y="666"/>
                  </a:moveTo>
                  <a:cubicBezTo>
                    <a:pt x="35715" y="666"/>
                    <a:pt x="8776" y="27618"/>
                    <a:pt x="8776" y="60847"/>
                  </a:cubicBezTo>
                  <a:cubicBezTo>
                    <a:pt x="8776" y="94087"/>
                    <a:pt x="35715" y="121028"/>
                    <a:pt x="68953" y="121028"/>
                  </a:cubicBezTo>
                  <a:cubicBezTo>
                    <a:pt x="102190" y="121028"/>
                    <a:pt x="129130" y="94087"/>
                    <a:pt x="129130" y="60847"/>
                  </a:cubicBezTo>
                  <a:cubicBezTo>
                    <a:pt x="129130" y="27618"/>
                    <a:pt x="102190" y="666"/>
                    <a:pt x="68953" y="666"/>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7" name="Freeform 1016">
              <a:extLst>
                <a:ext uri="{FF2B5EF4-FFF2-40B4-BE49-F238E27FC236}">
                  <a16:creationId xmlns:a16="http://schemas.microsoft.com/office/drawing/2014/main" id="{F359FAE0-6FCD-653A-8509-2556E08378CF}"/>
                </a:ext>
              </a:extLst>
            </p:cNvPr>
            <p:cNvSpPr/>
            <p:nvPr/>
          </p:nvSpPr>
          <p:spPr>
            <a:xfrm rot="-8100000" flipV="1">
              <a:off x="28295074" y="4446930"/>
              <a:ext cx="120354" cy="120361"/>
            </a:xfrm>
            <a:custGeom>
              <a:avLst/>
              <a:gdLst>
                <a:gd name="connsiteX0" fmla="*/ 68992 w 120354"/>
                <a:gd name="connsiteY0" fmla="*/ 1129 h 120361"/>
                <a:gd name="connsiteX1" fmla="*/ 8815 w 120354"/>
                <a:gd name="connsiteY1" fmla="*/ 61310 h 120361"/>
                <a:gd name="connsiteX2" fmla="*/ 68992 w 120354"/>
                <a:gd name="connsiteY2" fmla="*/ 121491 h 120361"/>
                <a:gd name="connsiteX3" fmla="*/ 129169 w 120354"/>
                <a:gd name="connsiteY3" fmla="*/ 61310 h 120361"/>
                <a:gd name="connsiteX4" fmla="*/ 68992 w 120354"/>
                <a:gd name="connsiteY4" fmla="*/ 112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92" y="1129"/>
                  </a:moveTo>
                  <a:cubicBezTo>
                    <a:pt x="35755" y="1129"/>
                    <a:pt x="8815" y="28070"/>
                    <a:pt x="8815" y="61310"/>
                  </a:cubicBezTo>
                  <a:cubicBezTo>
                    <a:pt x="8815" y="94539"/>
                    <a:pt x="35755" y="121491"/>
                    <a:pt x="68992" y="121491"/>
                  </a:cubicBezTo>
                  <a:cubicBezTo>
                    <a:pt x="102230" y="121491"/>
                    <a:pt x="129169" y="94539"/>
                    <a:pt x="129169" y="61310"/>
                  </a:cubicBezTo>
                  <a:cubicBezTo>
                    <a:pt x="129169" y="28070"/>
                    <a:pt x="102230" y="1129"/>
                    <a:pt x="68992" y="112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8" name="Freeform 1017">
              <a:extLst>
                <a:ext uri="{FF2B5EF4-FFF2-40B4-BE49-F238E27FC236}">
                  <a16:creationId xmlns:a16="http://schemas.microsoft.com/office/drawing/2014/main" id="{88DB47DD-D43A-BA25-C82D-1F72D35175A7}"/>
                </a:ext>
              </a:extLst>
            </p:cNvPr>
            <p:cNvSpPr/>
            <p:nvPr/>
          </p:nvSpPr>
          <p:spPr>
            <a:xfrm rot="-8100000" flipV="1">
              <a:off x="28068215" y="4055763"/>
              <a:ext cx="120354" cy="120361"/>
            </a:xfrm>
            <a:custGeom>
              <a:avLst/>
              <a:gdLst>
                <a:gd name="connsiteX0" fmla="*/ 68940 w 120354"/>
                <a:gd name="connsiteY0" fmla="*/ 963 h 120361"/>
                <a:gd name="connsiteX1" fmla="*/ 8762 w 120354"/>
                <a:gd name="connsiteY1" fmla="*/ 61144 h 120361"/>
                <a:gd name="connsiteX2" fmla="*/ 68940 w 120354"/>
                <a:gd name="connsiteY2" fmla="*/ 121325 h 120361"/>
                <a:gd name="connsiteX3" fmla="*/ 129117 w 120354"/>
                <a:gd name="connsiteY3" fmla="*/ 61144 h 120361"/>
                <a:gd name="connsiteX4" fmla="*/ 68940 w 120354"/>
                <a:gd name="connsiteY4" fmla="*/ 96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0" y="963"/>
                  </a:moveTo>
                  <a:cubicBezTo>
                    <a:pt x="35713" y="963"/>
                    <a:pt x="8762" y="27905"/>
                    <a:pt x="8762" y="61144"/>
                  </a:cubicBezTo>
                  <a:cubicBezTo>
                    <a:pt x="8762" y="94374"/>
                    <a:pt x="35713" y="121325"/>
                    <a:pt x="68940" y="121325"/>
                  </a:cubicBezTo>
                  <a:cubicBezTo>
                    <a:pt x="102177" y="121325"/>
                    <a:pt x="129117" y="94374"/>
                    <a:pt x="129117" y="61144"/>
                  </a:cubicBezTo>
                  <a:cubicBezTo>
                    <a:pt x="129117" y="27905"/>
                    <a:pt x="102177" y="963"/>
                    <a:pt x="68940" y="963"/>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19" name="Freeform 1018">
              <a:extLst>
                <a:ext uri="{FF2B5EF4-FFF2-40B4-BE49-F238E27FC236}">
                  <a16:creationId xmlns:a16="http://schemas.microsoft.com/office/drawing/2014/main" id="{1DB428E3-B8AD-5688-968B-C3E0FE1400F6}"/>
                </a:ext>
              </a:extLst>
            </p:cNvPr>
            <p:cNvSpPr/>
            <p:nvPr/>
          </p:nvSpPr>
          <p:spPr>
            <a:xfrm rot="-8100000" flipV="1">
              <a:off x="27926456" y="3685888"/>
              <a:ext cx="120354" cy="120361"/>
            </a:xfrm>
            <a:custGeom>
              <a:avLst/>
              <a:gdLst>
                <a:gd name="connsiteX0" fmla="*/ 68906 w 120354"/>
                <a:gd name="connsiteY0" fmla="*/ 807 h 120361"/>
                <a:gd name="connsiteX1" fmla="*/ 8729 w 120354"/>
                <a:gd name="connsiteY1" fmla="*/ 60987 h 120361"/>
                <a:gd name="connsiteX2" fmla="*/ 68906 w 120354"/>
                <a:gd name="connsiteY2" fmla="*/ 121168 h 120361"/>
                <a:gd name="connsiteX3" fmla="*/ 129084 w 120354"/>
                <a:gd name="connsiteY3" fmla="*/ 60987 h 120361"/>
                <a:gd name="connsiteX4" fmla="*/ 68906 w 120354"/>
                <a:gd name="connsiteY4" fmla="*/ 80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06" y="807"/>
                  </a:moveTo>
                  <a:cubicBezTo>
                    <a:pt x="35679" y="807"/>
                    <a:pt x="8729" y="27748"/>
                    <a:pt x="8729" y="60987"/>
                  </a:cubicBezTo>
                  <a:cubicBezTo>
                    <a:pt x="8729" y="94217"/>
                    <a:pt x="35679" y="121168"/>
                    <a:pt x="68906" y="121168"/>
                  </a:cubicBezTo>
                  <a:cubicBezTo>
                    <a:pt x="102144" y="121158"/>
                    <a:pt x="129084" y="94217"/>
                    <a:pt x="129084" y="60987"/>
                  </a:cubicBezTo>
                  <a:cubicBezTo>
                    <a:pt x="129084" y="27748"/>
                    <a:pt x="102144" y="807"/>
                    <a:pt x="68906" y="80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0" name="Freeform 1019">
              <a:extLst>
                <a:ext uri="{FF2B5EF4-FFF2-40B4-BE49-F238E27FC236}">
                  <a16:creationId xmlns:a16="http://schemas.microsoft.com/office/drawing/2014/main" id="{27D1908C-615D-5CCF-1FCE-DEF51940E6EE}"/>
                </a:ext>
              </a:extLst>
            </p:cNvPr>
            <p:cNvSpPr/>
            <p:nvPr/>
          </p:nvSpPr>
          <p:spPr>
            <a:xfrm rot="-8100000" flipV="1">
              <a:off x="28211063" y="3437643"/>
              <a:ext cx="120354" cy="120372"/>
            </a:xfrm>
            <a:custGeom>
              <a:avLst/>
              <a:gdLst>
                <a:gd name="connsiteX0" fmla="*/ 68973 w 120354"/>
                <a:gd name="connsiteY0" fmla="*/ 701 h 120372"/>
                <a:gd name="connsiteX1" fmla="*/ 8796 w 120354"/>
                <a:gd name="connsiteY1" fmla="*/ 60893 h 120372"/>
                <a:gd name="connsiteX2" fmla="*/ 68973 w 120354"/>
                <a:gd name="connsiteY2" fmla="*/ 121074 h 120372"/>
                <a:gd name="connsiteX3" fmla="*/ 129150 w 120354"/>
                <a:gd name="connsiteY3" fmla="*/ 60893 h 120372"/>
                <a:gd name="connsiteX4" fmla="*/ 68973 w 120354"/>
                <a:gd name="connsiteY4" fmla="*/ 701 h 12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72">
                  <a:moveTo>
                    <a:pt x="68973" y="701"/>
                  </a:moveTo>
                  <a:cubicBezTo>
                    <a:pt x="35745" y="701"/>
                    <a:pt x="8796" y="27653"/>
                    <a:pt x="8796" y="60893"/>
                  </a:cubicBezTo>
                  <a:cubicBezTo>
                    <a:pt x="8796" y="94122"/>
                    <a:pt x="35745" y="121074"/>
                    <a:pt x="68973" y="121074"/>
                  </a:cubicBezTo>
                  <a:cubicBezTo>
                    <a:pt x="102210" y="121074"/>
                    <a:pt x="129150" y="94122"/>
                    <a:pt x="129150" y="60893"/>
                  </a:cubicBezTo>
                  <a:cubicBezTo>
                    <a:pt x="129150" y="27653"/>
                    <a:pt x="102210" y="701"/>
                    <a:pt x="68973" y="70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1" name="Freeform 1020">
              <a:extLst>
                <a:ext uri="{FF2B5EF4-FFF2-40B4-BE49-F238E27FC236}">
                  <a16:creationId xmlns:a16="http://schemas.microsoft.com/office/drawing/2014/main" id="{F0DDFD18-1E44-4317-D34E-E66F0D06234A}"/>
                </a:ext>
              </a:extLst>
            </p:cNvPr>
            <p:cNvSpPr/>
            <p:nvPr/>
          </p:nvSpPr>
          <p:spPr>
            <a:xfrm rot="-8100023" flipV="1">
              <a:off x="28010559" y="3911581"/>
              <a:ext cx="120354" cy="120351"/>
            </a:xfrm>
            <a:custGeom>
              <a:avLst/>
              <a:gdLst>
                <a:gd name="connsiteX0" fmla="*/ 68926 w 120354"/>
                <a:gd name="connsiteY0" fmla="*/ 902 h 120351"/>
                <a:gd name="connsiteX1" fmla="*/ 8749 w 120354"/>
                <a:gd name="connsiteY1" fmla="*/ 61083 h 120351"/>
                <a:gd name="connsiteX2" fmla="*/ 68926 w 120354"/>
                <a:gd name="connsiteY2" fmla="*/ 121254 h 120351"/>
                <a:gd name="connsiteX3" fmla="*/ 129103 w 120354"/>
                <a:gd name="connsiteY3" fmla="*/ 61073 h 120351"/>
                <a:gd name="connsiteX4" fmla="*/ 68926 w 120354"/>
                <a:gd name="connsiteY4" fmla="*/ 902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926" y="902"/>
                  </a:moveTo>
                  <a:cubicBezTo>
                    <a:pt x="35689" y="902"/>
                    <a:pt x="8749" y="27843"/>
                    <a:pt x="8749" y="61083"/>
                  </a:cubicBezTo>
                  <a:cubicBezTo>
                    <a:pt x="8749" y="94312"/>
                    <a:pt x="35689" y="121264"/>
                    <a:pt x="68926" y="121254"/>
                  </a:cubicBezTo>
                  <a:cubicBezTo>
                    <a:pt x="102164" y="121254"/>
                    <a:pt x="129103" y="94312"/>
                    <a:pt x="129103" y="61073"/>
                  </a:cubicBezTo>
                  <a:cubicBezTo>
                    <a:pt x="129103" y="27843"/>
                    <a:pt x="102164" y="892"/>
                    <a:pt x="68926" y="90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2" name="Freeform 1021">
              <a:extLst>
                <a:ext uri="{FF2B5EF4-FFF2-40B4-BE49-F238E27FC236}">
                  <a16:creationId xmlns:a16="http://schemas.microsoft.com/office/drawing/2014/main" id="{08FF63F8-98CF-CCB1-62A5-80BAC5F6EC6B}"/>
                </a:ext>
              </a:extLst>
            </p:cNvPr>
            <p:cNvSpPr/>
            <p:nvPr/>
          </p:nvSpPr>
          <p:spPr>
            <a:xfrm rot="-8099977" flipV="1">
              <a:off x="28011659" y="4336578"/>
              <a:ext cx="120354" cy="120361"/>
            </a:xfrm>
            <a:custGeom>
              <a:avLst/>
              <a:gdLst>
                <a:gd name="connsiteX0" fmla="*/ 68927 w 120354"/>
                <a:gd name="connsiteY0" fmla="*/ 1082 h 120361"/>
                <a:gd name="connsiteX1" fmla="*/ 8749 w 120354"/>
                <a:gd name="connsiteY1" fmla="*/ 61263 h 120361"/>
                <a:gd name="connsiteX2" fmla="*/ 68927 w 120354"/>
                <a:gd name="connsiteY2" fmla="*/ 121444 h 120361"/>
                <a:gd name="connsiteX3" fmla="*/ 129104 w 120354"/>
                <a:gd name="connsiteY3" fmla="*/ 61263 h 120361"/>
                <a:gd name="connsiteX4" fmla="*/ 68927 w 120354"/>
                <a:gd name="connsiteY4" fmla="*/ 108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27" y="1082"/>
                  </a:moveTo>
                  <a:cubicBezTo>
                    <a:pt x="35689" y="1082"/>
                    <a:pt x="8749" y="28023"/>
                    <a:pt x="8749" y="61263"/>
                  </a:cubicBezTo>
                  <a:cubicBezTo>
                    <a:pt x="8749" y="94503"/>
                    <a:pt x="35689" y="121444"/>
                    <a:pt x="68927" y="121444"/>
                  </a:cubicBezTo>
                  <a:cubicBezTo>
                    <a:pt x="102164" y="121444"/>
                    <a:pt x="129104" y="94503"/>
                    <a:pt x="129104" y="61263"/>
                  </a:cubicBezTo>
                  <a:cubicBezTo>
                    <a:pt x="129104" y="28023"/>
                    <a:pt x="102164" y="1082"/>
                    <a:pt x="68927" y="108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3" name="Freeform 1022">
              <a:extLst>
                <a:ext uri="{FF2B5EF4-FFF2-40B4-BE49-F238E27FC236}">
                  <a16:creationId xmlns:a16="http://schemas.microsoft.com/office/drawing/2014/main" id="{ABF3C7AD-02D3-E475-7C90-A7482F4E4C2B}"/>
                </a:ext>
              </a:extLst>
            </p:cNvPr>
            <p:cNvSpPr/>
            <p:nvPr/>
          </p:nvSpPr>
          <p:spPr>
            <a:xfrm rot="-8100000" flipV="1">
              <a:off x="28266375" y="3729755"/>
              <a:ext cx="120354" cy="120361"/>
            </a:xfrm>
            <a:custGeom>
              <a:avLst/>
              <a:gdLst>
                <a:gd name="connsiteX0" fmla="*/ 68986 w 120354"/>
                <a:gd name="connsiteY0" fmla="*/ 825 h 120361"/>
                <a:gd name="connsiteX1" fmla="*/ 8808 w 120354"/>
                <a:gd name="connsiteY1" fmla="*/ 61006 h 120361"/>
                <a:gd name="connsiteX2" fmla="*/ 68986 w 120354"/>
                <a:gd name="connsiteY2" fmla="*/ 121187 h 120361"/>
                <a:gd name="connsiteX3" fmla="*/ 129163 w 120354"/>
                <a:gd name="connsiteY3" fmla="*/ 61006 h 120361"/>
                <a:gd name="connsiteX4" fmla="*/ 68986 w 120354"/>
                <a:gd name="connsiteY4" fmla="*/ 82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86" y="825"/>
                  </a:moveTo>
                  <a:cubicBezTo>
                    <a:pt x="35748" y="825"/>
                    <a:pt x="8808" y="27777"/>
                    <a:pt x="8808" y="61006"/>
                  </a:cubicBezTo>
                  <a:cubicBezTo>
                    <a:pt x="8808" y="94246"/>
                    <a:pt x="35748" y="121187"/>
                    <a:pt x="68986" y="121187"/>
                  </a:cubicBezTo>
                  <a:cubicBezTo>
                    <a:pt x="102223" y="121187"/>
                    <a:pt x="129163" y="94246"/>
                    <a:pt x="129163" y="61006"/>
                  </a:cubicBezTo>
                  <a:cubicBezTo>
                    <a:pt x="129163" y="27777"/>
                    <a:pt x="102223" y="825"/>
                    <a:pt x="68986" y="825"/>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4" name="Freeform 1023">
              <a:extLst>
                <a:ext uri="{FF2B5EF4-FFF2-40B4-BE49-F238E27FC236}">
                  <a16:creationId xmlns:a16="http://schemas.microsoft.com/office/drawing/2014/main" id="{BF261541-D180-30F7-003F-E55496083BF5}"/>
                </a:ext>
              </a:extLst>
            </p:cNvPr>
            <p:cNvSpPr/>
            <p:nvPr/>
          </p:nvSpPr>
          <p:spPr>
            <a:xfrm rot="-8100000" flipV="1">
              <a:off x="28097054" y="3096623"/>
              <a:ext cx="120354" cy="120361"/>
            </a:xfrm>
            <a:custGeom>
              <a:avLst/>
              <a:gdLst>
                <a:gd name="connsiteX0" fmla="*/ 68946 w 120354"/>
                <a:gd name="connsiteY0" fmla="*/ 557 h 120361"/>
                <a:gd name="connsiteX1" fmla="*/ 8769 w 120354"/>
                <a:gd name="connsiteY1" fmla="*/ 60738 h 120361"/>
                <a:gd name="connsiteX2" fmla="*/ 68946 w 120354"/>
                <a:gd name="connsiteY2" fmla="*/ 120919 h 120361"/>
                <a:gd name="connsiteX3" fmla="*/ 129123 w 120354"/>
                <a:gd name="connsiteY3" fmla="*/ 60738 h 120361"/>
                <a:gd name="connsiteX4" fmla="*/ 68946 w 120354"/>
                <a:gd name="connsiteY4" fmla="*/ 55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6" y="557"/>
                  </a:moveTo>
                  <a:cubicBezTo>
                    <a:pt x="35708" y="557"/>
                    <a:pt x="8769" y="27498"/>
                    <a:pt x="8769" y="60738"/>
                  </a:cubicBezTo>
                  <a:cubicBezTo>
                    <a:pt x="8769" y="93978"/>
                    <a:pt x="35708" y="120919"/>
                    <a:pt x="68946" y="120919"/>
                  </a:cubicBezTo>
                  <a:cubicBezTo>
                    <a:pt x="102173" y="120919"/>
                    <a:pt x="129123" y="93978"/>
                    <a:pt x="129123" y="60738"/>
                  </a:cubicBezTo>
                  <a:cubicBezTo>
                    <a:pt x="129123" y="27498"/>
                    <a:pt x="102173" y="557"/>
                    <a:pt x="68946" y="55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5" name="Freeform 1024">
              <a:extLst>
                <a:ext uri="{FF2B5EF4-FFF2-40B4-BE49-F238E27FC236}">
                  <a16:creationId xmlns:a16="http://schemas.microsoft.com/office/drawing/2014/main" id="{0F6AAA6E-5151-7967-1CE5-D4046E8BA62C}"/>
                </a:ext>
              </a:extLst>
            </p:cNvPr>
            <p:cNvSpPr/>
            <p:nvPr/>
          </p:nvSpPr>
          <p:spPr>
            <a:xfrm rot="-8100000" flipV="1">
              <a:off x="28238754" y="3170583"/>
              <a:ext cx="120354" cy="120361"/>
            </a:xfrm>
            <a:custGeom>
              <a:avLst/>
              <a:gdLst>
                <a:gd name="connsiteX0" fmla="*/ 68979 w 120354"/>
                <a:gd name="connsiteY0" fmla="*/ 588 h 120361"/>
                <a:gd name="connsiteX1" fmla="*/ 8802 w 120354"/>
                <a:gd name="connsiteY1" fmla="*/ 60769 h 120361"/>
                <a:gd name="connsiteX2" fmla="*/ 68979 w 120354"/>
                <a:gd name="connsiteY2" fmla="*/ 120950 h 120361"/>
                <a:gd name="connsiteX3" fmla="*/ 129156 w 120354"/>
                <a:gd name="connsiteY3" fmla="*/ 60769 h 120361"/>
                <a:gd name="connsiteX4" fmla="*/ 68979 w 120354"/>
                <a:gd name="connsiteY4" fmla="*/ 58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9" y="588"/>
                  </a:moveTo>
                  <a:cubicBezTo>
                    <a:pt x="35742" y="588"/>
                    <a:pt x="8802" y="27530"/>
                    <a:pt x="8802" y="60769"/>
                  </a:cubicBezTo>
                  <a:cubicBezTo>
                    <a:pt x="8802" y="94009"/>
                    <a:pt x="35742" y="120950"/>
                    <a:pt x="68979" y="120950"/>
                  </a:cubicBezTo>
                  <a:cubicBezTo>
                    <a:pt x="102206" y="120950"/>
                    <a:pt x="129156" y="94009"/>
                    <a:pt x="129156" y="60769"/>
                  </a:cubicBezTo>
                  <a:cubicBezTo>
                    <a:pt x="129156" y="27530"/>
                    <a:pt x="102206" y="588"/>
                    <a:pt x="68979" y="588"/>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6" name="Freeform 1025">
              <a:extLst>
                <a:ext uri="{FF2B5EF4-FFF2-40B4-BE49-F238E27FC236}">
                  <a16:creationId xmlns:a16="http://schemas.microsoft.com/office/drawing/2014/main" id="{F2350FDF-C5F9-C8CB-C53F-3523E0DE02C5}"/>
                </a:ext>
              </a:extLst>
            </p:cNvPr>
            <p:cNvSpPr/>
            <p:nvPr/>
          </p:nvSpPr>
          <p:spPr>
            <a:xfrm rot="-8100000" flipV="1">
              <a:off x="28068270" y="4268895"/>
              <a:ext cx="120354" cy="120361"/>
            </a:xfrm>
            <a:custGeom>
              <a:avLst/>
              <a:gdLst>
                <a:gd name="connsiteX0" fmla="*/ 68940 w 120354"/>
                <a:gd name="connsiteY0" fmla="*/ 1054 h 120361"/>
                <a:gd name="connsiteX1" fmla="*/ 8762 w 120354"/>
                <a:gd name="connsiteY1" fmla="*/ 61235 h 120361"/>
                <a:gd name="connsiteX2" fmla="*/ 68940 w 120354"/>
                <a:gd name="connsiteY2" fmla="*/ 121415 h 120361"/>
                <a:gd name="connsiteX3" fmla="*/ 129117 w 120354"/>
                <a:gd name="connsiteY3" fmla="*/ 61235 h 120361"/>
                <a:gd name="connsiteX4" fmla="*/ 68940 w 120354"/>
                <a:gd name="connsiteY4" fmla="*/ 105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0" y="1054"/>
                  </a:moveTo>
                  <a:cubicBezTo>
                    <a:pt x="35713" y="1054"/>
                    <a:pt x="8762" y="27995"/>
                    <a:pt x="8762" y="61235"/>
                  </a:cubicBezTo>
                  <a:cubicBezTo>
                    <a:pt x="8762" y="94474"/>
                    <a:pt x="35713" y="121415"/>
                    <a:pt x="68940" y="121415"/>
                  </a:cubicBezTo>
                  <a:cubicBezTo>
                    <a:pt x="102177" y="121415"/>
                    <a:pt x="129117" y="94474"/>
                    <a:pt x="129117" y="61235"/>
                  </a:cubicBezTo>
                  <a:cubicBezTo>
                    <a:pt x="129117" y="27995"/>
                    <a:pt x="102177" y="1054"/>
                    <a:pt x="68940" y="105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7" name="Freeform 1026">
              <a:extLst>
                <a:ext uri="{FF2B5EF4-FFF2-40B4-BE49-F238E27FC236}">
                  <a16:creationId xmlns:a16="http://schemas.microsoft.com/office/drawing/2014/main" id="{6A7DA3B7-08E7-15D6-240D-D9601E413D9A}"/>
                </a:ext>
              </a:extLst>
            </p:cNvPr>
            <p:cNvSpPr/>
            <p:nvPr/>
          </p:nvSpPr>
          <p:spPr>
            <a:xfrm rot="-8099977" flipV="1">
              <a:off x="27982872" y="4199938"/>
              <a:ext cx="120354" cy="120361"/>
            </a:xfrm>
            <a:custGeom>
              <a:avLst/>
              <a:gdLst>
                <a:gd name="connsiteX0" fmla="*/ 68920 w 120354"/>
                <a:gd name="connsiteY0" fmla="*/ 1024 h 120361"/>
                <a:gd name="connsiteX1" fmla="*/ 8743 w 120354"/>
                <a:gd name="connsiteY1" fmla="*/ 61205 h 120361"/>
                <a:gd name="connsiteX2" fmla="*/ 68920 w 120354"/>
                <a:gd name="connsiteY2" fmla="*/ 121386 h 120361"/>
                <a:gd name="connsiteX3" fmla="*/ 129097 w 120354"/>
                <a:gd name="connsiteY3" fmla="*/ 61205 h 120361"/>
                <a:gd name="connsiteX4" fmla="*/ 68920 w 120354"/>
                <a:gd name="connsiteY4" fmla="*/ 102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20" y="1024"/>
                  </a:moveTo>
                  <a:cubicBezTo>
                    <a:pt x="35682" y="1024"/>
                    <a:pt x="8743" y="27966"/>
                    <a:pt x="8743" y="61205"/>
                  </a:cubicBezTo>
                  <a:cubicBezTo>
                    <a:pt x="8743" y="94445"/>
                    <a:pt x="35682" y="121386"/>
                    <a:pt x="68920" y="121386"/>
                  </a:cubicBezTo>
                  <a:cubicBezTo>
                    <a:pt x="102147" y="121386"/>
                    <a:pt x="129097" y="94445"/>
                    <a:pt x="129097" y="61205"/>
                  </a:cubicBezTo>
                  <a:cubicBezTo>
                    <a:pt x="129097" y="27966"/>
                    <a:pt x="102157" y="1024"/>
                    <a:pt x="68920" y="102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8" name="Freeform 1027">
              <a:extLst>
                <a:ext uri="{FF2B5EF4-FFF2-40B4-BE49-F238E27FC236}">
                  <a16:creationId xmlns:a16="http://schemas.microsoft.com/office/drawing/2014/main" id="{E64BFC4B-B4EE-C926-E202-60675EE79B2A}"/>
                </a:ext>
              </a:extLst>
            </p:cNvPr>
            <p:cNvSpPr/>
            <p:nvPr/>
          </p:nvSpPr>
          <p:spPr>
            <a:xfrm rot="-8100000" flipV="1">
              <a:off x="28069506" y="3591848"/>
              <a:ext cx="120354" cy="120361"/>
            </a:xfrm>
            <a:custGeom>
              <a:avLst/>
              <a:gdLst>
                <a:gd name="connsiteX0" fmla="*/ 68940 w 120354"/>
                <a:gd name="connsiteY0" fmla="*/ 767 h 120361"/>
                <a:gd name="connsiteX1" fmla="*/ 8763 w 120354"/>
                <a:gd name="connsiteY1" fmla="*/ 60948 h 120361"/>
                <a:gd name="connsiteX2" fmla="*/ 68940 w 120354"/>
                <a:gd name="connsiteY2" fmla="*/ 121129 h 120361"/>
                <a:gd name="connsiteX3" fmla="*/ 129117 w 120354"/>
                <a:gd name="connsiteY3" fmla="*/ 60948 h 120361"/>
                <a:gd name="connsiteX4" fmla="*/ 68940 w 120354"/>
                <a:gd name="connsiteY4" fmla="*/ 76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40" y="767"/>
                  </a:moveTo>
                  <a:cubicBezTo>
                    <a:pt x="35702" y="767"/>
                    <a:pt x="8763" y="27708"/>
                    <a:pt x="8763" y="60948"/>
                  </a:cubicBezTo>
                  <a:cubicBezTo>
                    <a:pt x="8763" y="94187"/>
                    <a:pt x="35702" y="121129"/>
                    <a:pt x="68940" y="121129"/>
                  </a:cubicBezTo>
                  <a:cubicBezTo>
                    <a:pt x="102178" y="121129"/>
                    <a:pt x="129117" y="94187"/>
                    <a:pt x="129117" y="60948"/>
                  </a:cubicBezTo>
                  <a:cubicBezTo>
                    <a:pt x="129117" y="27708"/>
                    <a:pt x="102178" y="767"/>
                    <a:pt x="68940" y="76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29" name="Freeform 1028">
              <a:extLst>
                <a:ext uri="{FF2B5EF4-FFF2-40B4-BE49-F238E27FC236}">
                  <a16:creationId xmlns:a16="http://schemas.microsoft.com/office/drawing/2014/main" id="{662E7C43-4653-502E-5E58-30E702CF9DBC}"/>
                </a:ext>
              </a:extLst>
            </p:cNvPr>
            <p:cNvSpPr/>
            <p:nvPr/>
          </p:nvSpPr>
          <p:spPr>
            <a:xfrm rot="-8099977" flipV="1">
              <a:off x="28267549" y="3758603"/>
              <a:ext cx="120354" cy="120361"/>
            </a:xfrm>
            <a:custGeom>
              <a:avLst/>
              <a:gdLst>
                <a:gd name="connsiteX0" fmla="*/ 68986 w 120354"/>
                <a:gd name="connsiteY0" fmla="*/ 837 h 120361"/>
                <a:gd name="connsiteX1" fmla="*/ 8809 w 120354"/>
                <a:gd name="connsiteY1" fmla="*/ 61019 h 120361"/>
                <a:gd name="connsiteX2" fmla="*/ 68986 w 120354"/>
                <a:gd name="connsiteY2" fmla="*/ 121199 h 120361"/>
                <a:gd name="connsiteX3" fmla="*/ 129163 w 120354"/>
                <a:gd name="connsiteY3" fmla="*/ 61019 h 120361"/>
                <a:gd name="connsiteX4" fmla="*/ 68986 w 120354"/>
                <a:gd name="connsiteY4" fmla="*/ 83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86" y="837"/>
                  </a:moveTo>
                  <a:cubicBezTo>
                    <a:pt x="35748" y="837"/>
                    <a:pt x="8809" y="27779"/>
                    <a:pt x="8809" y="61019"/>
                  </a:cubicBezTo>
                  <a:cubicBezTo>
                    <a:pt x="8809" y="94258"/>
                    <a:pt x="35748" y="121199"/>
                    <a:pt x="68986" y="121199"/>
                  </a:cubicBezTo>
                  <a:cubicBezTo>
                    <a:pt x="102223" y="121199"/>
                    <a:pt x="129163" y="94258"/>
                    <a:pt x="129163" y="61019"/>
                  </a:cubicBezTo>
                  <a:cubicBezTo>
                    <a:pt x="129163" y="27779"/>
                    <a:pt x="102223" y="837"/>
                    <a:pt x="68986" y="83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0" name="Freeform 1029">
              <a:extLst>
                <a:ext uri="{FF2B5EF4-FFF2-40B4-BE49-F238E27FC236}">
                  <a16:creationId xmlns:a16="http://schemas.microsoft.com/office/drawing/2014/main" id="{FB3AB6A2-54F9-A795-BB75-232BF71483F3}"/>
                </a:ext>
              </a:extLst>
            </p:cNvPr>
            <p:cNvSpPr/>
            <p:nvPr/>
          </p:nvSpPr>
          <p:spPr>
            <a:xfrm rot="-8100000" flipV="1">
              <a:off x="28436670" y="3664583"/>
              <a:ext cx="120354" cy="120361"/>
            </a:xfrm>
            <a:custGeom>
              <a:avLst/>
              <a:gdLst>
                <a:gd name="connsiteX0" fmla="*/ 69025 w 120354"/>
                <a:gd name="connsiteY0" fmla="*/ 798 h 120361"/>
                <a:gd name="connsiteX1" fmla="*/ 8848 w 120354"/>
                <a:gd name="connsiteY1" fmla="*/ 60978 h 120361"/>
                <a:gd name="connsiteX2" fmla="*/ 69025 w 120354"/>
                <a:gd name="connsiteY2" fmla="*/ 121159 h 120361"/>
                <a:gd name="connsiteX3" fmla="*/ 129202 w 120354"/>
                <a:gd name="connsiteY3" fmla="*/ 60978 h 120361"/>
                <a:gd name="connsiteX4" fmla="*/ 69025 w 120354"/>
                <a:gd name="connsiteY4" fmla="*/ 79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9025" y="798"/>
                  </a:moveTo>
                  <a:cubicBezTo>
                    <a:pt x="35798" y="798"/>
                    <a:pt x="8848" y="27739"/>
                    <a:pt x="8848" y="60978"/>
                  </a:cubicBezTo>
                  <a:cubicBezTo>
                    <a:pt x="8848" y="94208"/>
                    <a:pt x="35798" y="121159"/>
                    <a:pt x="69025" y="121159"/>
                  </a:cubicBezTo>
                  <a:cubicBezTo>
                    <a:pt x="102263" y="121159"/>
                    <a:pt x="129202" y="94208"/>
                    <a:pt x="129202" y="60978"/>
                  </a:cubicBezTo>
                  <a:cubicBezTo>
                    <a:pt x="129202" y="27739"/>
                    <a:pt x="102263" y="798"/>
                    <a:pt x="69025" y="798"/>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1" name="Freeform 1030">
              <a:extLst>
                <a:ext uri="{FF2B5EF4-FFF2-40B4-BE49-F238E27FC236}">
                  <a16:creationId xmlns:a16="http://schemas.microsoft.com/office/drawing/2014/main" id="{A695C970-61EE-C10B-371E-05E4651D009E}"/>
                </a:ext>
              </a:extLst>
            </p:cNvPr>
            <p:cNvSpPr/>
            <p:nvPr/>
          </p:nvSpPr>
          <p:spPr>
            <a:xfrm rot="-8099977" flipV="1">
              <a:off x="28238801" y="3586821"/>
              <a:ext cx="120354" cy="120361"/>
            </a:xfrm>
            <a:custGeom>
              <a:avLst/>
              <a:gdLst>
                <a:gd name="connsiteX0" fmla="*/ 68979 w 120354"/>
                <a:gd name="connsiteY0" fmla="*/ 765 h 120361"/>
                <a:gd name="connsiteX1" fmla="*/ 8802 w 120354"/>
                <a:gd name="connsiteY1" fmla="*/ 60946 h 120361"/>
                <a:gd name="connsiteX2" fmla="*/ 68979 w 120354"/>
                <a:gd name="connsiteY2" fmla="*/ 121126 h 120361"/>
                <a:gd name="connsiteX3" fmla="*/ 129156 w 120354"/>
                <a:gd name="connsiteY3" fmla="*/ 60946 h 120361"/>
                <a:gd name="connsiteX4" fmla="*/ 68979 w 120354"/>
                <a:gd name="connsiteY4" fmla="*/ 76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9" y="765"/>
                  </a:moveTo>
                  <a:cubicBezTo>
                    <a:pt x="35742" y="765"/>
                    <a:pt x="8802" y="27717"/>
                    <a:pt x="8802" y="60946"/>
                  </a:cubicBezTo>
                  <a:cubicBezTo>
                    <a:pt x="8802" y="94185"/>
                    <a:pt x="35742" y="121126"/>
                    <a:pt x="68979" y="121126"/>
                  </a:cubicBezTo>
                  <a:cubicBezTo>
                    <a:pt x="102206" y="121126"/>
                    <a:pt x="129156" y="94185"/>
                    <a:pt x="129156" y="60946"/>
                  </a:cubicBezTo>
                  <a:cubicBezTo>
                    <a:pt x="129156" y="27717"/>
                    <a:pt x="102206" y="765"/>
                    <a:pt x="68979" y="765"/>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2" name="Freeform 1031">
              <a:extLst>
                <a:ext uri="{FF2B5EF4-FFF2-40B4-BE49-F238E27FC236}">
                  <a16:creationId xmlns:a16="http://schemas.microsoft.com/office/drawing/2014/main" id="{F4DFEC4A-AF4C-8D7C-5AB4-9622DFE65664}"/>
                </a:ext>
              </a:extLst>
            </p:cNvPr>
            <p:cNvSpPr/>
            <p:nvPr/>
          </p:nvSpPr>
          <p:spPr>
            <a:xfrm rot="-8100000" flipV="1">
              <a:off x="28267579" y="3477758"/>
              <a:ext cx="120354" cy="120361"/>
            </a:xfrm>
            <a:custGeom>
              <a:avLst/>
              <a:gdLst>
                <a:gd name="connsiteX0" fmla="*/ 68986 w 120354"/>
                <a:gd name="connsiteY0" fmla="*/ 718 h 120361"/>
                <a:gd name="connsiteX1" fmla="*/ 8809 w 120354"/>
                <a:gd name="connsiteY1" fmla="*/ 60899 h 120361"/>
                <a:gd name="connsiteX2" fmla="*/ 68986 w 120354"/>
                <a:gd name="connsiteY2" fmla="*/ 121080 h 120361"/>
                <a:gd name="connsiteX3" fmla="*/ 129163 w 120354"/>
                <a:gd name="connsiteY3" fmla="*/ 60899 h 120361"/>
                <a:gd name="connsiteX4" fmla="*/ 68986 w 120354"/>
                <a:gd name="connsiteY4" fmla="*/ 71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86" y="718"/>
                  </a:moveTo>
                  <a:cubicBezTo>
                    <a:pt x="35748" y="718"/>
                    <a:pt x="8809" y="27659"/>
                    <a:pt x="8809" y="60899"/>
                  </a:cubicBezTo>
                  <a:cubicBezTo>
                    <a:pt x="8809" y="94139"/>
                    <a:pt x="35748" y="121080"/>
                    <a:pt x="68986" y="121080"/>
                  </a:cubicBezTo>
                  <a:cubicBezTo>
                    <a:pt x="102223" y="121080"/>
                    <a:pt x="129163" y="94139"/>
                    <a:pt x="129163" y="60899"/>
                  </a:cubicBezTo>
                  <a:cubicBezTo>
                    <a:pt x="129163" y="27659"/>
                    <a:pt x="102223" y="718"/>
                    <a:pt x="68986" y="718"/>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3" name="Freeform 1032">
              <a:extLst>
                <a:ext uri="{FF2B5EF4-FFF2-40B4-BE49-F238E27FC236}">
                  <a16:creationId xmlns:a16="http://schemas.microsoft.com/office/drawing/2014/main" id="{425082EC-8056-1B50-BF35-43C817534CCD}"/>
                </a:ext>
              </a:extLst>
            </p:cNvPr>
            <p:cNvSpPr/>
            <p:nvPr/>
          </p:nvSpPr>
          <p:spPr>
            <a:xfrm rot="-8100000" flipV="1">
              <a:off x="28124549" y="3881481"/>
              <a:ext cx="120354" cy="120372"/>
            </a:xfrm>
            <a:custGeom>
              <a:avLst/>
              <a:gdLst>
                <a:gd name="connsiteX0" fmla="*/ 68953 w 120354"/>
                <a:gd name="connsiteY0" fmla="*/ 889 h 120372"/>
                <a:gd name="connsiteX1" fmla="*/ 8775 w 120354"/>
                <a:gd name="connsiteY1" fmla="*/ 61070 h 120372"/>
                <a:gd name="connsiteX2" fmla="*/ 68953 w 120354"/>
                <a:gd name="connsiteY2" fmla="*/ 121262 h 120372"/>
                <a:gd name="connsiteX3" fmla="*/ 129130 w 120354"/>
                <a:gd name="connsiteY3" fmla="*/ 61081 h 120372"/>
                <a:gd name="connsiteX4" fmla="*/ 68953 w 120354"/>
                <a:gd name="connsiteY4" fmla="*/ 889 h 12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72">
                  <a:moveTo>
                    <a:pt x="68953" y="889"/>
                  </a:moveTo>
                  <a:cubicBezTo>
                    <a:pt x="35715" y="889"/>
                    <a:pt x="8775" y="27841"/>
                    <a:pt x="8775" y="61070"/>
                  </a:cubicBezTo>
                  <a:cubicBezTo>
                    <a:pt x="8775" y="94310"/>
                    <a:pt x="35715" y="121262"/>
                    <a:pt x="68953" y="121262"/>
                  </a:cubicBezTo>
                  <a:cubicBezTo>
                    <a:pt x="102190" y="121262"/>
                    <a:pt x="129130" y="94310"/>
                    <a:pt x="129130" y="61081"/>
                  </a:cubicBezTo>
                  <a:cubicBezTo>
                    <a:pt x="129130" y="27841"/>
                    <a:pt x="102190" y="889"/>
                    <a:pt x="68953" y="88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4" name="Freeform 1033">
              <a:extLst>
                <a:ext uri="{FF2B5EF4-FFF2-40B4-BE49-F238E27FC236}">
                  <a16:creationId xmlns:a16="http://schemas.microsoft.com/office/drawing/2014/main" id="{1ADF536A-FACC-9116-0CC7-A8A74DB13EE4}"/>
                </a:ext>
              </a:extLst>
            </p:cNvPr>
            <p:cNvSpPr/>
            <p:nvPr/>
          </p:nvSpPr>
          <p:spPr>
            <a:xfrm rot="-8100000" flipV="1">
              <a:off x="28153465" y="3036436"/>
              <a:ext cx="120354" cy="120361"/>
            </a:xfrm>
            <a:custGeom>
              <a:avLst/>
              <a:gdLst>
                <a:gd name="connsiteX0" fmla="*/ 68959 w 120354"/>
                <a:gd name="connsiteY0" fmla="*/ 531 h 120361"/>
                <a:gd name="connsiteX1" fmla="*/ 8782 w 120354"/>
                <a:gd name="connsiteY1" fmla="*/ 60712 h 120361"/>
                <a:gd name="connsiteX2" fmla="*/ 68959 w 120354"/>
                <a:gd name="connsiteY2" fmla="*/ 120893 h 120361"/>
                <a:gd name="connsiteX3" fmla="*/ 129137 w 120354"/>
                <a:gd name="connsiteY3" fmla="*/ 60712 h 120361"/>
                <a:gd name="connsiteX4" fmla="*/ 68959 w 120354"/>
                <a:gd name="connsiteY4" fmla="*/ 531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9" y="531"/>
                  </a:moveTo>
                  <a:cubicBezTo>
                    <a:pt x="35722" y="531"/>
                    <a:pt x="8782" y="27472"/>
                    <a:pt x="8782" y="60712"/>
                  </a:cubicBezTo>
                  <a:cubicBezTo>
                    <a:pt x="8782" y="93952"/>
                    <a:pt x="35722" y="120893"/>
                    <a:pt x="68959" y="120893"/>
                  </a:cubicBezTo>
                  <a:cubicBezTo>
                    <a:pt x="102197" y="120893"/>
                    <a:pt x="129137" y="93952"/>
                    <a:pt x="129137" y="60712"/>
                  </a:cubicBezTo>
                  <a:cubicBezTo>
                    <a:pt x="129137" y="27472"/>
                    <a:pt x="102197" y="531"/>
                    <a:pt x="68959" y="531"/>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5" name="Freeform 1034">
              <a:extLst>
                <a:ext uri="{FF2B5EF4-FFF2-40B4-BE49-F238E27FC236}">
                  <a16:creationId xmlns:a16="http://schemas.microsoft.com/office/drawing/2014/main" id="{9762CB04-ED66-BA37-BDA9-342DFA905852}"/>
                </a:ext>
              </a:extLst>
            </p:cNvPr>
            <p:cNvSpPr/>
            <p:nvPr/>
          </p:nvSpPr>
          <p:spPr>
            <a:xfrm rot="-8099977" flipV="1">
              <a:off x="28295180" y="4053232"/>
              <a:ext cx="120354" cy="120361"/>
            </a:xfrm>
            <a:custGeom>
              <a:avLst/>
              <a:gdLst>
                <a:gd name="connsiteX0" fmla="*/ 68992 w 120354"/>
                <a:gd name="connsiteY0" fmla="*/ 962 h 120361"/>
                <a:gd name="connsiteX1" fmla="*/ 8815 w 120354"/>
                <a:gd name="connsiteY1" fmla="*/ 61143 h 120361"/>
                <a:gd name="connsiteX2" fmla="*/ 68992 w 120354"/>
                <a:gd name="connsiteY2" fmla="*/ 121324 h 120361"/>
                <a:gd name="connsiteX3" fmla="*/ 129169 w 120354"/>
                <a:gd name="connsiteY3" fmla="*/ 61143 h 120361"/>
                <a:gd name="connsiteX4" fmla="*/ 68992 w 120354"/>
                <a:gd name="connsiteY4" fmla="*/ 962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92" y="962"/>
                  </a:moveTo>
                  <a:cubicBezTo>
                    <a:pt x="35755" y="962"/>
                    <a:pt x="8815" y="27914"/>
                    <a:pt x="8815" y="61143"/>
                  </a:cubicBezTo>
                  <a:cubicBezTo>
                    <a:pt x="8815" y="94383"/>
                    <a:pt x="35755" y="121324"/>
                    <a:pt x="68992" y="121324"/>
                  </a:cubicBezTo>
                  <a:cubicBezTo>
                    <a:pt x="102230" y="121324"/>
                    <a:pt x="129169" y="94383"/>
                    <a:pt x="129169" y="61143"/>
                  </a:cubicBezTo>
                  <a:cubicBezTo>
                    <a:pt x="129169" y="27914"/>
                    <a:pt x="102230" y="962"/>
                    <a:pt x="68992" y="96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6" name="Freeform 1035">
              <a:extLst>
                <a:ext uri="{FF2B5EF4-FFF2-40B4-BE49-F238E27FC236}">
                  <a16:creationId xmlns:a16="http://schemas.microsoft.com/office/drawing/2014/main" id="{B5AC5AD1-5A66-2C77-F97D-C4762ABB6FA2}"/>
                </a:ext>
              </a:extLst>
            </p:cNvPr>
            <p:cNvSpPr/>
            <p:nvPr/>
          </p:nvSpPr>
          <p:spPr>
            <a:xfrm rot="-8099977" flipV="1">
              <a:off x="28039396" y="4117189"/>
              <a:ext cx="120354" cy="120361"/>
            </a:xfrm>
            <a:custGeom>
              <a:avLst/>
              <a:gdLst>
                <a:gd name="connsiteX0" fmla="*/ 68933 w 120354"/>
                <a:gd name="connsiteY0" fmla="*/ 989 h 120361"/>
                <a:gd name="connsiteX1" fmla="*/ 8756 w 120354"/>
                <a:gd name="connsiteY1" fmla="*/ 61170 h 120361"/>
                <a:gd name="connsiteX2" fmla="*/ 68933 w 120354"/>
                <a:gd name="connsiteY2" fmla="*/ 121351 h 120361"/>
                <a:gd name="connsiteX3" fmla="*/ 129110 w 120354"/>
                <a:gd name="connsiteY3" fmla="*/ 61170 h 120361"/>
                <a:gd name="connsiteX4" fmla="*/ 68933 w 120354"/>
                <a:gd name="connsiteY4" fmla="*/ 98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33" y="989"/>
                  </a:moveTo>
                  <a:cubicBezTo>
                    <a:pt x="35695" y="989"/>
                    <a:pt x="8756" y="27931"/>
                    <a:pt x="8756" y="61170"/>
                  </a:cubicBezTo>
                  <a:cubicBezTo>
                    <a:pt x="8756" y="94410"/>
                    <a:pt x="35695" y="121351"/>
                    <a:pt x="68933" y="121351"/>
                  </a:cubicBezTo>
                  <a:cubicBezTo>
                    <a:pt x="102170" y="121351"/>
                    <a:pt x="129110" y="94410"/>
                    <a:pt x="129110" y="61170"/>
                  </a:cubicBezTo>
                  <a:cubicBezTo>
                    <a:pt x="129110" y="27931"/>
                    <a:pt x="102170" y="989"/>
                    <a:pt x="68933" y="98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7" name="Freeform 1036">
              <a:extLst>
                <a:ext uri="{FF2B5EF4-FFF2-40B4-BE49-F238E27FC236}">
                  <a16:creationId xmlns:a16="http://schemas.microsoft.com/office/drawing/2014/main" id="{CC274F09-703C-C23D-803C-63960B13FF6C}"/>
                </a:ext>
              </a:extLst>
            </p:cNvPr>
            <p:cNvSpPr/>
            <p:nvPr/>
          </p:nvSpPr>
          <p:spPr>
            <a:xfrm rot="-8100023" flipV="1">
              <a:off x="28040726" y="3415077"/>
              <a:ext cx="120354" cy="120351"/>
            </a:xfrm>
            <a:custGeom>
              <a:avLst/>
              <a:gdLst>
                <a:gd name="connsiteX0" fmla="*/ 68933 w 120354"/>
                <a:gd name="connsiteY0" fmla="*/ 692 h 120351"/>
                <a:gd name="connsiteX1" fmla="*/ 8756 w 120354"/>
                <a:gd name="connsiteY1" fmla="*/ 60873 h 120351"/>
                <a:gd name="connsiteX2" fmla="*/ 68933 w 120354"/>
                <a:gd name="connsiteY2" fmla="*/ 121043 h 120351"/>
                <a:gd name="connsiteX3" fmla="*/ 129110 w 120354"/>
                <a:gd name="connsiteY3" fmla="*/ 60862 h 120351"/>
                <a:gd name="connsiteX4" fmla="*/ 68933 w 120354"/>
                <a:gd name="connsiteY4" fmla="*/ 692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933" y="692"/>
                  </a:moveTo>
                  <a:cubicBezTo>
                    <a:pt x="35695" y="692"/>
                    <a:pt x="8756" y="27633"/>
                    <a:pt x="8756" y="60873"/>
                  </a:cubicBezTo>
                  <a:cubicBezTo>
                    <a:pt x="8756" y="94102"/>
                    <a:pt x="35695" y="121054"/>
                    <a:pt x="68933" y="121043"/>
                  </a:cubicBezTo>
                  <a:cubicBezTo>
                    <a:pt x="102171" y="121043"/>
                    <a:pt x="129110" y="94102"/>
                    <a:pt x="129110" y="60862"/>
                  </a:cubicBezTo>
                  <a:cubicBezTo>
                    <a:pt x="129110" y="27633"/>
                    <a:pt x="102171" y="682"/>
                    <a:pt x="68933" y="692"/>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8" name="Freeform 1037">
              <a:extLst>
                <a:ext uri="{FF2B5EF4-FFF2-40B4-BE49-F238E27FC236}">
                  <a16:creationId xmlns:a16="http://schemas.microsoft.com/office/drawing/2014/main" id="{1F578959-68C4-7563-E77F-C58C3DCE6E88}"/>
                </a:ext>
              </a:extLst>
            </p:cNvPr>
            <p:cNvSpPr/>
            <p:nvPr/>
          </p:nvSpPr>
          <p:spPr>
            <a:xfrm rot="-8099977" flipV="1">
              <a:off x="28351482" y="3363668"/>
              <a:ext cx="120354" cy="120361"/>
            </a:xfrm>
            <a:custGeom>
              <a:avLst/>
              <a:gdLst>
                <a:gd name="connsiteX0" fmla="*/ 69005 w 120354"/>
                <a:gd name="connsiteY0" fmla="*/ 670 h 120361"/>
                <a:gd name="connsiteX1" fmla="*/ 8828 w 120354"/>
                <a:gd name="connsiteY1" fmla="*/ 60851 h 120361"/>
                <a:gd name="connsiteX2" fmla="*/ 69005 w 120354"/>
                <a:gd name="connsiteY2" fmla="*/ 121032 h 120361"/>
                <a:gd name="connsiteX3" fmla="*/ 129183 w 120354"/>
                <a:gd name="connsiteY3" fmla="*/ 60851 h 120361"/>
                <a:gd name="connsiteX4" fmla="*/ 69005 w 120354"/>
                <a:gd name="connsiteY4" fmla="*/ 67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9005" y="670"/>
                  </a:moveTo>
                  <a:cubicBezTo>
                    <a:pt x="35768" y="670"/>
                    <a:pt x="8828" y="27611"/>
                    <a:pt x="8828" y="60851"/>
                  </a:cubicBezTo>
                  <a:cubicBezTo>
                    <a:pt x="8828" y="94080"/>
                    <a:pt x="35768" y="121032"/>
                    <a:pt x="69005" y="121032"/>
                  </a:cubicBezTo>
                  <a:cubicBezTo>
                    <a:pt x="102233" y="121032"/>
                    <a:pt x="129183" y="94080"/>
                    <a:pt x="129183" y="60851"/>
                  </a:cubicBezTo>
                  <a:cubicBezTo>
                    <a:pt x="129183" y="27611"/>
                    <a:pt x="102233" y="670"/>
                    <a:pt x="69005" y="67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39" name="Freeform 1038">
              <a:extLst>
                <a:ext uri="{FF2B5EF4-FFF2-40B4-BE49-F238E27FC236}">
                  <a16:creationId xmlns:a16="http://schemas.microsoft.com/office/drawing/2014/main" id="{CFA2FB25-EFFE-6900-A3BB-787700C14840}"/>
                </a:ext>
              </a:extLst>
            </p:cNvPr>
            <p:cNvSpPr/>
            <p:nvPr/>
          </p:nvSpPr>
          <p:spPr>
            <a:xfrm rot="-8100000" flipV="1">
              <a:off x="27841196" y="3925362"/>
              <a:ext cx="120354" cy="120361"/>
            </a:xfrm>
            <a:custGeom>
              <a:avLst/>
              <a:gdLst>
                <a:gd name="connsiteX0" fmla="*/ 68887 w 120354"/>
                <a:gd name="connsiteY0" fmla="*/ 908 h 120361"/>
                <a:gd name="connsiteX1" fmla="*/ 8710 w 120354"/>
                <a:gd name="connsiteY1" fmla="*/ 61089 h 120361"/>
                <a:gd name="connsiteX2" fmla="*/ 68887 w 120354"/>
                <a:gd name="connsiteY2" fmla="*/ 121270 h 120361"/>
                <a:gd name="connsiteX3" fmla="*/ 129064 w 120354"/>
                <a:gd name="connsiteY3" fmla="*/ 61089 h 120361"/>
                <a:gd name="connsiteX4" fmla="*/ 68887 w 120354"/>
                <a:gd name="connsiteY4" fmla="*/ 90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887" y="908"/>
                  </a:moveTo>
                  <a:cubicBezTo>
                    <a:pt x="35649" y="908"/>
                    <a:pt x="8710" y="27860"/>
                    <a:pt x="8710" y="61089"/>
                  </a:cubicBezTo>
                  <a:cubicBezTo>
                    <a:pt x="8710" y="94329"/>
                    <a:pt x="35649" y="121270"/>
                    <a:pt x="68887" y="121270"/>
                  </a:cubicBezTo>
                  <a:cubicBezTo>
                    <a:pt x="102114" y="121270"/>
                    <a:pt x="129064" y="94329"/>
                    <a:pt x="129064" y="61089"/>
                  </a:cubicBezTo>
                  <a:cubicBezTo>
                    <a:pt x="129064" y="27860"/>
                    <a:pt x="102114" y="908"/>
                    <a:pt x="68887" y="908"/>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0" name="Freeform 1039">
              <a:extLst>
                <a:ext uri="{FF2B5EF4-FFF2-40B4-BE49-F238E27FC236}">
                  <a16:creationId xmlns:a16="http://schemas.microsoft.com/office/drawing/2014/main" id="{2D292264-6878-F841-36A3-8498649A734D}"/>
                </a:ext>
              </a:extLst>
            </p:cNvPr>
            <p:cNvSpPr/>
            <p:nvPr/>
          </p:nvSpPr>
          <p:spPr>
            <a:xfrm rot="-8100000" flipV="1">
              <a:off x="28124652" y="4246310"/>
              <a:ext cx="120354" cy="120361"/>
            </a:xfrm>
            <a:custGeom>
              <a:avLst/>
              <a:gdLst>
                <a:gd name="connsiteX0" fmla="*/ 68953 w 120354"/>
                <a:gd name="connsiteY0" fmla="*/ 1044 h 120361"/>
                <a:gd name="connsiteX1" fmla="*/ 8776 w 120354"/>
                <a:gd name="connsiteY1" fmla="*/ 61225 h 120361"/>
                <a:gd name="connsiteX2" fmla="*/ 68953 w 120354"/>
                <a:gd name="connsiteY2" fmla="*/ 121406 h 120361"/>
                <a:gd name="connsiteX3" fmla="*/ 129130 w 120354"/>
                <a:gd name="connsiteY3" fmla="*/ 61225 h 120361"/>
                <a:gd name="connsiteX4" fmla="*/ 68953 w 120354"/>
                <a:gd name="connsiteY4" fmla="*/ 1044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3" y="1044"/>
                  </a:moveTo>
                  <a:cubicBezTo>
                    <a:pt x="35715" y="1044"/>
                    <a:pt x="8776" y="27985"/>
                    <a:pt x="8776" y="61225"/>
                  </a:cubicBezTo>
                  <a:cubicBezTo>
                    <a:pt x="8776" y="94465"/>
                    <a:pt x="35715" y="121406"/>
                    <a:pt x="68953" y="121406"/>
                  </a:cubicBezTo>
                  <a:cubicBezTo>
                    <a:pt x="102190" y="121406"/>
                    <a:pt x="129130" y="94465"/>
                    <a:pt x="129130" y="61225"/>
                  </a:cubicBezTo>
                  <a:cubicBezTo>
                    <a:pt x="129130" y="27985"/>
                    <a:pt x="102190" y="1044"/>
                    <a:pt x="68953" y="104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1" name="Freeform 1040">
              <a:extLst>
                <a:ext uri="{FF2B5EF4-FFF2-40B4-BE49-F238E27FC236}">
                  <a16:creationId xmlns:a16="http://schemas.microsoft.com/office/drawing/2014/main" id="{C09FE0EF-D9BA-8C15-3899-C34DC2B2A92C}"/>
                </a:ext>
              </a:extLst>
            </p:cNvPr>
            <p:cNvSpPr/>
            <p:nvPr/>
          </p:nvSpPr>
          <p:spPr>
            <a:xfrm rot="-8099977" flipV="1">
              <a:off x="28182218" y="3536685"/>
              <a:ext cx="120354" cy="120361"/>
            </a:xfrm>
            <a:custGeom>
              <a:avLst/>
              <a:gdLst>
                <a:gd name="connsiteX0" fmla="*/ 68966 w 120354"/>
                <a:gd name="connsiteY0" fmla="*/ 743 h 120361"/>
                <a:gd name="connsiteX1" fmla="*/ 8789 w 120354"/>
                <a:gd name="connsiteY1" fmla="*/ 60924 h 120361"/>
                <a:gd name="connsiteX2" fmla="*/ 68966 w 120354"/>
                <a:gd name="connsiteY2" fmla="*/ 121105 h 120361"/>
                <a:gd name="connsiteX3" fmla="*/ 129143 w 120354"/>
                <a:gd name="connsiteY3" fmla="*/ 60924 h 120361"/>
                <a:gd name="connsiteX4" fmla="*/ 68966 w 120354"/>
                <a:gd name="connsiteY4" fmla="*/ 743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66" y="743"/>
                  </a:moveTo>
                  <a:cubicBezTo>
                    <a:pt x="35729" y="743"/>
                    <a:pt x="8789" y="27685"/>
                    <a:pt x="8789" y="60924"/>
                  </a:cubicBezTo>
                  <a:cubicBezTo>
                    <a:pt x="8789" y="94154"/>
                    <a:pt x="35729" y="121105"/>
                    <a:pt x="68966" y="121105"/>
                  </a:cubicBezTo>
                  <a:cubicBezTo>
                    <a:pt x="102204" y="121105"/>
                    <a:pt x="129143" y="94154"/>
                    <a:pt x="129143" y="60924"/>
                  </a:cubicBezTo>
                  <a:cubicBezTo>
                    <a:pt x="129143" y="27685"/>
                    <a:pt x="102204" y="743"/>
                    <a:pt x="68966" y="743"/>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2" name="Freeform 1041">
              <a:extLst>
                <a:ext uri="{FF2B5EF4-FFF2-40B4-BE49-F238E27FC236}">
                  <a16:creationId xmlns:a16="http://schemas.microsoft.com/office/drawing/2014/main" id="{AA6AF6D0-DF55-F280-1B9F-63F9D34C4B06}"/>
                </a:ext>
              </a:extLst>
            </p:cNvPr>
            <p:cNvSpPr/>
            <p:nvPr/>
          </p:nvSpPr>
          <p:spPr>
            <a:xfrm rot="-8100023" flipV="1">
              <a:off x="28465578" y="3986796"/>
              <a:ext cx="120354" cy="120351"/>
            </a:xfrm>
            <a:custGeom>
              <a:avLst/>
              <a:gdLst>
                <a:gd name="connsiteX0" fmla="*/ 69032 w 120354"/>
                <a:gd name="connsiteY0" fmla="*/ 934 h 120351"/>
                <a:gd name="connsiteX1" fmla="*/ 8855 w 120354"/>
                <a:gd name="connsiteY1" fmla="*/ 61115 h 120351"/>
                <a:gd name="connsiteX2" fmla="*/ 69032 w 120354"/>
                <a:gd name="connsiteY2" fmla="*/ 121285 h 120351"/>
                <a:gd name="connsiteX3" fmla="*/ 129209 w 120354"/>
                <a:gd name="connsiteY3" fmla="*/ 61105 h 120351"/>
                <a:gd name="connsiteX4" fmla="*/ 69032 w 120354"/>
                <a:gd name="connsiteY4" fmla="*/ 934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9032" y="934"/>
                  </a:moveTo>
                  <a:cubicBezTo>
                    <a:pt x="35794" y="934"/>
                    <a:pt x="8855" y="27875"/>
                    <a:pt x="8855" y="61115"/>
                  </a:cubicBezTo>
                  <a:cubicBezTo>
                    <a:pt x="8855" y="94344"/>
                    <a:pt x="35794" y="121296"/>
                    <a:pt x="69032" y="121285"/>
                  </a:cubicBezTo>
                  <a:cubicBezTo>
                    <a:pt x="102259" y="121285"/>
                    <a:pt x="129209" y="94344"/>
                    <a:pt x="129209" y="61105"/>
                  </a:cubicBezTo>
                  <a:cubicBezTo>
                    <a:pt x="129209" y="27875"/>
                    <a:pt x="102259" y="924"/>
                    <a:pt x="69032" y="93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3" name="Freeform 1042">
              <a:extLst>
                <a:ext uri="{FF2B5EF4-FFF2-40B4-BE49-F238E27FC236}">
                  <a16:creationId xmlns:a16="http://schemas.microsoft.com/office/drawing/2014/main" id="{6D2B9F0B-DA58-9D78-A0F0-D075385DF081}"/>
                </a:ext>
              </a:extLst>
            </p:cNvPr>
            <p:cNvSpPr/>
            <p:nvPr/>
          </p:nvSpPr>
          <p:spPr>
            <a:xfrm rot="-8100000" flipV="1">
              <a:off x="28153408" y="3846373"/>
              <a:ext cx="120354" cy="120361"/>
            </a:xfrm>
            <a:custGeom>
              <a:avLst/>
              <a:gdLst>
                <a:gd name="connsiteX0" fmla="*/ 68959 w 120354"/>
                <a:gd name="connsiteY0" fmla="*/ 875 h 120361"/>
                <a:gd name="connsiteX1" fmla="*/ 8782 w 120354"/>
                <a:gd name="connsiteY1" fmla="*/ 61056 h 120361"/>
                <a:gd name="connsiteX2" fmla="*/ 68959 w 120354"/>
                <a:gd name="connsiteY2" fmla="*/ 121236 h 120361"/>
                <a:gd name="connsiteX3" fmla="*/ 129136 w 120354"/>
                <a:gd name="connsiteY3" fmla="*/ 61056 h 120361"/>
                <a:gd name="connsiteX4" fmla="*/ 68959 w 120354"/>
                <a:gd name="connsiteY4" fmla="*/ 87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59" y="875"/>
                  </a:moveTo>
                  <a:cubicBezTo>
                    <a:pt x="35722" y="875"/>
                    <a:pt x="8782" y="27816"/>
                    <a:pt x="8782" y="61056"/>
                  </a:cubicBezTo>
                  <a:cubicBezTo>
                    <a:pt x="8782" y="94295"/>
                    <a:pt x="35722" y="121236"/>
                    <a:pt x="68959" y="121236"/>
                  </a:cubicBezTo>
                  <a:cubicBezTo>
                    <a:pt x="102197" y="121236"/>
                    <a:pt x="129136" y="94295"/>
                    <a:pt x="129136" y="61056"/>
                  </a:cubicBezTo>
                  <a:cubicBezTo>
                    <a:pt x="129136" y="27816"/>
                    <a:pt x="102197" y="875"/>
                    <a:pt x="68959" y="875"/>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4" name="Freeform 1043">
              <a:extLst>
                <a:ext uri="{FF2B5EF4-FFF2-40B4-BE49-F238E27FC236}">
                  <a16:creationId xmlns:a16="http://schemas.microsoft.com/office/drawing/2014/main" id="{BC7F2FFE-66AB-1A27-8084-9F14B72DBEEC}"/>
                </a:ext>
              </a:extLst>
            </p:cNvPr>
            <p:cNvSpPr/>
            <p:nvPr/>
          </p:nvSpPr>
          <p:spPr>
            <a:xfrm rot="-8100023" flipV="1">
              <a:off x="27869996" y="3655800"/>
              <a:ext cx="120354" cy="120351"/>
            </a:xfrm>
            <a:custGeom>
              <a:avLst/>
              <a:gdLst>
                <a:gd name="connsiteX0" fmla="*/ 68893 w 120354"/>
                <a:gd name="connsiteY0" fmla="*/ 794 h 120351"/>
                <a:gd name="connsiteX1" fmla="*/ 8716 w 120354"/>
                <a:gd name="connsiteY1" fmla="*/ 60975 h 120351"/>
                <a:gd name="connsiteX2" fmla="*/ 68893 w 120354"/>
                <a:gd name="connsiteY2" fmla="*/ 121145 h 120351"/>
                <a:gd name="connsiteX3" fmla="*/ 129071 w 120354"/>
                <a:gd name="connsiteY3" fmla="*/ 60964 h 120351"/>
                <a:gd name="connsiteX4" fmla="*/ 68893 w 120354"/>
                <a:gd name="connsiteY4" fmla="*/ 794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893" y="794"/>
                  </a:moveTo>
                  <a:cubicBezTo>
                    <a:pt x="35656" y="794"/>
                    <a:pt x="8716" y="27735"/>
                    <a:pt x="8716" y="60975"/>
                  </a:cubicBezTo>
                  <a:cubicBezTo>
                    <a:pt x="8716" y="94204"/>
                    <a:pt x="35656" y="121156"/>
                    <a:pt x="68893" y="121145"/>
                  </a:cubicBezTo>
                  <a:cubicBezTo>
                    <a:pt x="102120" y="121145"/>
                    <a:pt x="129071" y="94204"/>
                    <a:pt x="129071" y="60964"/>
                  </a:cubicBezTo>
                  <a:cubicBezTo>
                    <a:pt x="129071" y="27735"/>
                    <a:pt x="102120" y="784"/>
                    <a:pt x="68893" y="79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5" name="Freeform 1044">
              <a:extLst>
                <a:ext uri="{FF2B5EF4-FFF2-40B4-BE49-F238E27FC236}">
                  <a16:creationId xmlns:a16="http://schemas.microsoft.com/office/drawing/2014/main" id="{4E898AA7-6A4D-DD72-37BB-56925BC1BE53}"/>
                </a:ext>
              </a:extLst>
            </p:cNvPr>
            <p:cNvSpPr/>
            <p:nvPr/>
          </p:nvSpPr>
          <p:spPr>
            <a:xfrm rot="-8099977" flipV="1">
              <a:off x="28211122" y="3835094"/>
              <a:ext cx="120354" cy="120361"/>
            </a:xfrm>
            <a:custGeom>
              <a:avLst/>
              <a:gdLst>
                <a:gd name="connsiteX0" fmla="*/ 68973 w 120354"/>
                <a:gd name="connsiteY0" fmla="*/ 870 h 120361"/>
                <a:gd name="connsiteX1" fmla="*/ 8796 w 120354"/>
                <a:gd name="connsiteY1" fmla="*/ 61051 h 120361"/>
                <a:gd name="connsiteX2" fmla="*/ 68973 w 120354"/>
                <a:gd name="connsiteY2" fmla="*/ 121232 h 120361"/>
                <a:gd name="connsiteX3" fmla="*/ 129150 w 120354"/>
                <a:gd name="connsiteY3" fmla="*/ 61051 h 120361"/>
                <a:gd name="connsiteX4" fmla="*/ 68973 w 120354"/>
                <a:gd name="connsiteY4" fmla="*/ 870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3" y="870"/>
                  </a:moveTo>
                  <a:cubicBezTo>
                    <a:pt x="35745" y="870"/>
                    <a:pt x="8796" y="27821"/>
                    <a:pt x="8796" y="61051"/>
                  </a:cubicBezTo>
                  <a:cubicBezTo>
                    <a:pt x="8796" y="94291"/>
                    <a:pt x="35745" y="121232"/>
                    <a:pt x="68973" y="121232"/>
                  </a:cubicBezTo>
                  <a:cubicBezTo>
                    <a:pt x="102210" y="121232"/>
                    <a:pt x="129150" y="94291"/>
                    <a:pt x="129150" y="61051"/>
                  </a:cubicBezTo>
                  <a:cubicBezTo>
                    <a:pt x="129150" y="27821"/>
                    <a:pt x="102210" y="870"/>
                    <a:pt x="68973" y="870"/>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6" name="Freeform 1045">
              <a:extLst>
                <a:ext uri="{FF2B5EF4-FFF2-40B4-BE49-F238E27FC236}">
                  <a16:creationId xmlns:a16="http://schemas.microsoft.com/office/drawing/2014/main" id="{AC9052C8-F476-EE99-03C6-42F55CC9C530}"/>
                </a:ext>
              </a:extLst>
            </p:cNvPr>
            <p:cNvSpPr/>
            <p:nvPr/>
          </p:nvSpPr>
          <p:spPr>
            <a:xfrm rot="-8099977" flipV="1">
              <a:off x="28039431" y="3713477"/>
              <a:ext cx="120354" cy="120361"/>
            </a:xfrm>
            <a:custGeom>
              <a:avLst/>
              <a:gdLst>
                <a:gd name="connsiteX0" fmla="*/ 68933 w 120354"/>
                <a:gd name="connsiteY0" fmla="*/ 818 h 120361"/>
                <a:gd name="connsiteX1" fmla="*/ 8756 w 120354"/>
                <a:gd name="connsiteY1" fmla="*/ 60999 h 120361"/>
                <a:gd name="connsiteX2" fmla="*/ 68933 w 120354"/>
                <a:gd name="connsiteY2" fmla="*/ 121180 h 120361"/>
                <a:gd name="connsiteX3" fmla="*/ 129110 w 120354"/>
                <a:gd name="connsiteY3" fmla="*/ 60999 h 120361"/>
                <a:gd name="connsiteX4" fmla="*/ 68933 w 120354"/>
                <a:gd name="connsiteY4" fmla="*/ 818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33" y="818"/>
                  </a:moveTo>
                  <a:cubicBezTo>
                    <a:pt x="35695" y="818"/>
                    <a:pt x="8756" y="27760"/>
                    <a:pt x="8756" y="60999"/>
                  </a:cubicBezTo>
                  <a:cubicBezTo>
                    <a:pt x="8756" y="94239"/>
                    <a:pt x="35695" y="121180"/>
                    <a:pt x="68933" y="121180"/>
                  </a:cubicBezTo>
                  <a:cubicBezTo>
                    <a:pt x="102170" y="121180"/>
                    <a:pt x="129110" y="94239"/>
                    <a:pt x="129110" y="60999"/>
                  </a:cubicBezTo>
                  <a:cubicBezTo>
                    <a:pt x="129110" y="27760"/>
                    <a:pt x="102170" y="818"/>
                    <a:pt x="68933" y="818"/>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7" name="Freeform 1046">
              <a:extLst>
                <a:ext uri="{FF2B5EF4-FFF2-40B4-BE49-F238E27FC236}">
                  <a16:creationId xmlns:a16="http://schemas.microsoft.com/office/drawing/2014/main" id="{E5208399-68B6-97DF-F85E-8FC3D6DFB822}"/>
                </a:ext>
              </a:extLst>
            </p:cNvPr>
            <p:cNvSpPr/>
            <p:nvPr/>
          </p:nvSpPr>
          <p:spPr>
            <a:xfrm rot="-8099977" flipV="1">
              <a:off x="28238702" y="4389250"/>
              <a:ext cx="120354" cy="120361"/>
            </a:xfrm>
            <a:custGeom>
              <a:avLst/>
              <a:gdLst>
                <a:gd name="connsiteX0" fmla="*/ 68979 w 120354"/>
                <a:gd name="connsiteY0" fmla="*/ 1105 h 120361"/>
                <a:gd name="connsiteX1" fmla="*/ 8802 w 120354"/>
                <a:gd name="connsiteY1" fmla="*/ 61286 h 120361"/>
                <a:gd name="connsiteX2" fmla="*/ 68979 w 120354"/>
                <a:gd name="connsiteY2" fmla="*/ 121466 h 120361"/>
                <a:gd name="connsiteX3" fmla="*/ 129156 w 120354"/>
                <a:gd name="connsiteY3" fmla="*/ 61286 h 120361"/>
                <a:gd name="connsiteX4" fmla="*/ 68979 w 120354"/>
                <a:gd name="connsiteY4" fmla="*/ 1105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9" y="1105"/>
                  </a:moveTo>
                  <a:cubicBezTo>
                    <a:pt x="35742" y="1105"/>
                    <a:pt x="8802" y="28046"/>
                    <a:pt x="8802" y="61286"/>
                  </a:cubicBezTo>
                  <a:cubicBezTo>
                    <a:pt x="8802" y="94525"/>
                    <a:pt x="35742" y="121466"/>
                    <a:pt x="68979" y="121466"/>
                  </a:cubicBezTo>
                  <a:cubicBezTo>
                    <a:pt x="102206" y="121466"/>
                    <a:pt x="129156" y="94525"/>
                    <a:pt x="129156" y="61286"/>
                  </a:cubicBezTo>
                  <a:cubicBezTo>
                    <a:pt x="129156" y="28046"/>
                    <a:pt x="102206" y="1105"/>
                    <a:pt x="68979" y="1105"/>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8" name="Freeform 1047">
              <a:extLst>
                <a:ext uri="{FF2B5EF4-FFF2-40B4-BE49-F238E27FC236}">
                  <a16:creationId xmlns:a16="http://schemas.microsoft.com/office/drawing/2014/main" id="{C3C913CA-F092-607E-8429-5AB78415F3D8}"/>
                </a:ext>
              </a:extLst>
            </p:cNvPr>
            <p:cNvSpPr/>
            <p:nvPr/>
          </p:nvSpPr>
          <p:spPr>
            <a:xfrm rot="-8100000" flipV="1">
              <a:off x="28238805" y="4345366"/>
              <a:ext cx="120354" cy="120361"/>
            </a:xfrm>
            <a:custGeom>
              <a:avLst/>
              <a:gdLst>
                <a:gd name="connsiteX0" fmla="*/ 68979 w 120354"/>
                <a:gd name="connsiteY0" fmla="*/ 1086 h 120361"/>
                <a:gd name="connsiteX1" fmla="*/ 8802 w 120354"/>
                <a:gd name="connsiteY1" fmla="*/ 61267 h 120361"/>
                <a:gd name="connsiteX2" fmla="*/ 68979 w 120354"/>
                <a:gd name="connsiteY2" fmla="*/ 121448 h 120361"/>
                <a:gd name="connsiteX3" fmla="*/ 129156 w 120354"/>
                <a:gd name="connsiteY3" fmla="*/ 61267 h 120361"/>
                <a:gd name="connsiteX4" fmla="*/ 68979 w 120354"/>
                <a:gd name="connsiteY4" fmla="*/ 1086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9" y="1086"/>
                  </a:moveTo>
                  <a:cubicBezTo>
                    <a:pt x="35742" y="1086"/>
                    <a:pt x="8802" y="28027"/>
                    <a:pt x="8802" y="61267"/>
                  </a:cubicBezTo>
                  <a:cubicBezTo>
                    <a:pt x="8802" y="94507"/>
                    <a:pt x="35742" y="121448"/>
                    <a:pt x="68979" y="121448"/>
                  </a:cubicBezTo>
                  <a:cubicBezTo>
                    <a:pt x="102206" y="121448"/>
                    <a:pt x="129156" y="94507"/>
                    <a:pt x="129156" y="61267"/>
                  </a:cubicBezTo>
                  <a:cubicBezTo>
                    <a:pt x="129156" y="28027"/>
                    <a:pt x="102206" y="1086"/>
                    <a:pt x="68979" y="1086"/>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49" name="Freeform 1048">
              <a:extLst>
                <a:ext uri="{FF2B5EF4-FFF2-40B4-BE49-F238E27FC236}">
                  <a16:creationId xmlns:a16="http://schemas.microsoft.com/office/drawing/2014/main" id="{9946DADD-094B-CCA2-511E-7EA38F974A51}"/>
                </a:ext>
              </a:extLst>
            </p:cNvPr>
            <p:cNvSpPr/>
            <p:nvPr/>
          </p:nvSpPr>
          <p:spPr>
            <a:xfrm rot="-8100023" flipV="1">
              <a:off x="28153463" y="2483539"/>
              <a:ext cx="120354" cy="120362"/>
            </a:xfrm>
            <a:custGeom>
              <a:avLst/>
              <a:gdLst>
                <a:gd name="connsiteX0" fmla="*/ 68959 w 120354"/>
                <a:gd name="connsiteY0" fmla="*/ 297 h 120362"/>
                <a:gd name="connsiteX1" fmla="*/ 8782 w 120354"/>
                <a:gd name="connsiteY1" fmla="*/ 60478 h 120362"/>
                <a:gd name="connsiteX2" fmla="*/ 68959 w 120354"/>
                <a:gd name="connsiteY2" fmla="*/ 120659 h 120362"/>
                <a:gd name="connsiteX3" fmla="*/ 129137 w 120354"/>
                <a:gd name="connsiteY3" fmla="*/ 60478 h 120362"/>
                <a:gd name="connsiteX4" fmla="*/ 68959 w 120354"/>
                <a:gd name="connsiteY4" fmla="*/ 297 h 1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2">
                  <a:moveTo>
                    <a:pt x="68959" y="297"/>
                  </a:moveTo>
                  <a:cubicBezTo>
                    <a:pt x="35722" y="297"/>
                    <a:pt x="8782" y="27239"/>
                    <a:pt x="8782" y="60478"/>
                  </a:cubicBezTo>
                  <a:cubicBezTo>
                    <a:pt x="8782" y="93707"/>
                    <a:pt x="35722" y="120659"/>
                    <a:pt x="68959" y="120659"/>
                  </a:cubicBezTo>
                  <a:cubicBezTo>
                    <a:pt x="102197" y="120659"/>
                    <a:pt x="129137" y="93707"/>
                    <a:pt x="129137" y="60478"/>
                  </a:cubicBezTo>
                  <a:cubicBezTo>
                    <a:pt x="129137" y="27239"/>
                    <a:pt x="102197" y="297"/>
                    <a:pt x="68959" y="297"/>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50" name="Freeform 1049">
              <a:extLst>
                <a:ext uri="{FF2B5EF4-FFF2-40B4-BE49-F238E27FC236}">
                  <a16:creationId xmlns:a16="http://schemas.microsoft.com/office/drawing/2014/main" id="{81631270-0D27-CC51-B0E7-B9D30592E45C}"/>
                </a:ext>
              </a:extLst>
            </p:cNvPr>
            <p:cNvSpPr/>
            <p:nvPr/>
          </p:nvSpPr>
          <p:spPr>
            <a:xfrm rot="-8100023" flipV="1">
              <a:off x="28209876" y="4186133"/>
              <a:ext cx="120354" cy="120361"/>
            </a:xfrm>
            <a:custGeom>
              <a:avLst/>
              <a:gdLst>
                <a:gd name="connsiteX0" fmla="*/ 68973 w 120354"/>
                <a:gd name="connsiteY0" fmla="*/ 1019 h 120361"/>
                <a:gd name="connsiteX1" fmla="*/ 8795 w 120354"/>
                <a:gd name="connsiteY1" fmla="*/ 61200 h 120361"/>
                <a:gd name="connsiteX2" fmla="*/ 68973 w 120354"/>
                <a:gd name="connsiteY2" fmla="*/ 121380 h 120361"/>
                <a:gd name="connsiteX3" fmla="*/ 129150 w 120354"/>
                <a:gd name="connsiteY3" fmla="*/ 61200 h 120361"/>
                <a:gd name="connsiteX4" fmla="*/ 68973 w 120354"/>
                <a:gd name="connsiteY4" fmla="*/ 1019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73" y="1019"/>
                  </a:moveTo>
                  <a:cubicBezTo>
                    <a:pt x="35735" y="1019"/>
                    <a:pt x="8785" y="27960"/>
                    <a:pt x="8795" y="61200"/>
                  </a:cubicBezTo>
                  <a:cubicBezTo>
                    <a:pt x="8795" y="94439"/>
                    <a:pt x="35735" y="121380"/>
                    <a:pt x="68973" y="121380"/>
                  </a:cubicBezTo>
                  <a:cubicBezTo>
                    <a:pt x="102200" y="121380"/>
                    <a:pt x="129150" y="94439"/>
                    <a:pt x="129150" y="61200"/>
                  </a:cubicBezTo>
                  <a:cubicBezTo>
                    <a:pt x="129139" y="27960"/>
                    <a:pt x="102200" y="1019"/>
                    <a:pt x="68973" y="1019"/>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51" name="Freeform 1050">
              <a:extLst>
                <a:ext uri="{FF2B5EF4-FFF2-40B4-BE49-F238E27FC236}">
                  <a16:creationId xmlns:a16="http://schemas.microsoft.com/office/drawing/2014/main" id="{869023E0-75B9-4BF8-44AF-1CB301EB08D9}"/>
                </a:ext>
              </a:extLst>
            </p:cNvPr>
            <p:cNvSpPr/>
            <p:nvPr/>
          </p:nvSpPr>
          <p:spPr>
            <a:xfrm rot="-8100023" flipV="1">
              <a:off x="28266322" y="4152306"/>
              <a:ext cx="120354" cy="120351"/>
            </a:xfrm>
            <a:custGeom>
              <a:avLst/>
              <a:gdLst>
                <a:gd name="connsiteX0" fmla="*/ 68986 w 120354"/>
                <a:gd name="connsiteY0" fmla="*/ 1004 h 120351"/>
                <a:gd name="connsiteX1" fmla="*/ 8808 w 120354"/>
                <a:gd name="connsiteY1" fmla="*/ 61185 h 120351"/>
                <a:gd name="connsiteX2" fmla="*/ 68986 w 120354"/>
                <a:gd name="connsiteY2" fmla="*/ 121356 h 120351"/>
                <a:gd name="connsiteX3" fmla="*/ 129163 w 120354"/>
                <a:gd name="connsiteY3" fmla="*/ 61174 h 120351"/>
                <a:gd name="connsiteX4" fmla="*/ 68986 w 120354"/>
                <a:gd name="connsiteY4" fmla="*/ 1004 h 12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51">
                  <a:moveTo>
                    <a:pt x="68986" y="1004"/>
                  </a:moveTo>
                  <a:cubicBezTo>
                    <a:pt x="35748" y="1004"/>
                    <a:pt x="8808" y="27945"/>
                    <a:pt x="8808" y="61185"/>
                  </a:cubicBezTo>
                  <a:cubicBezTo>
                    <a:pt x="8808" y="94414"/>
                    <a:pt x="35748" y="121366"/>
                    <a:pt x="68986" y="121356"/>
                  </a:cubicBezTo>
                  <a:cubicBezTo>
                    <a:pt x="102223" y="121356"/>
                    <a:pt x="129163" y="94414"/>
                    <a:pt x="129163" y="61174"/>
                  </a:cubicBezTo>
                  <a:cubicBezTo>
                    <a:pt x="129163" y="27945"/>
                    <a:pt x="102223" y="994"/>
                    <a:pt x="68986" y="1004"/>
                  </a:cubicBezTo>
                </a:path>
              </a:pathLst>
            </a:custGeom>
            <a:solidFill>
              <a:srgbClr val="FB2D8A"/>
            </a:solidFill>
            <a:ln w="18308" cap="flat">
              <a:solidFill>
                <a:srgbClr val="000000"/>
              </a:solidFill>
              <a:prstDash val="solid"/>
              <a:miter/>
            </a:ln>
          </p:spPr>
          <p:txBody>
            <a:bodyPr rtlCol="0" anchor="ctr"/>
            <a:lstStyle/>
            <a:p>
              <a:endParaRPr lang="en-CH" sz="4000"/>
            </a:p>
          </p:txBody>
        </p:sp>
        <p:sp>
          <p:nvSpPr>
            <p:cNvPr id="1052" name="Freeform 1051">
              <a:extLst>
                <a:ext uri="{FF2B5EF4-FFF2-40B4-BE49-F238E27FC236}">
                  <a16:creationId xmlns:a16="http://schemas.microsoft.com/office/drawing/2014/main" id="{88871DA5-E806-D51F-24A3-8C3B68F06F44}"/>
                </a:ext>
              </a:extLst>
            </p:cNvPr>
            <p:cNvSpPr/>
            <p:nvPr/>
          </p:nvSpPr>
          <p:spPr>
            <a:xfrm rot="-8100000" flipV="1">
              <a:off x="27955436" y="4018142"/>
              <a:ext cx="120354" cy="120361"/>
            </a:xfrm>
            <a:custGeom>
              <a:avLst/>
              <a:gdLst>
                <a:gd name="connsiteX0" fmla="*/ 68913 w 120354"/>
                <a:gd name="connsiteY0" fmla="*/ 947 h 120361"/>
                <a:gd name="connsiteX1" fmla="*/ 8736 w 120354"/>
                <a:gd name="connsiteY1" fmla="*/ 61128 h 120361"/>
                <a:gd name="connsiteX2" fmla="*/ 68913 w 120354"/>
                <a:gd name="connsiteY2" fmla="*/ 121309 h 120361"/>
                <a:gd name="connsiteX3" fmla="*/ 129090 w 120354"/>
                <a:gd name="connsiteY3" fmla="*/ 61128 h 120361"/>
                <a:gd name="connsiteX4" fmla="*/ 68913 w 120354"/>
                <a:gd name="connsiteY4" fmla="*/ 947 h 120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354" h="120361">
                  <a:moveTo>
                    <a:pt x="68913" y="947"/>
                  </a:moveTo>
                  <a:cubicBezTo>
                    <a:pt x="35686" y="947"/>
                    <a:pt x="8736" y="27889"/>
                    <a:pt x="8736" y="61128"/>
                  </a:cubicBezTo>
                  <a:cubicBezTo>
                    <a:pt x="8736" y="94358"/>
                    <a:pt x="35686" y="121309"/>
                    <a:pt x="68913" y="121309"/>
                  </a:cubicBezTo>
                  <a:cubicBezTo>
                    <a:pt x="102151" y="121309"/>
                    <a:pt x="129090" y="94358"/>
                    <a:pt x="129090" y="61128"/>
                  </a:cubicBezTo>
                  <a:cubicBezTo>
                    <a:pt x="129090" y="27889"/>
                    <a:pt x="102151" y="947"/>
                    <a:pt x="68913" y="947"/>
                  </a:cubicBezTo>
                </a:path>
              </a:pathLst>
            </a:custGeom>
            <a:solidFill>
              <a:srgbClr val="FB2D8A"/>
            </a:solidFill>
            <a:ln w="18308" cap="flat">
              <a:solidFill>
                <a:srgbClr val="000000"/>
              </a:solidFill>
              <a:prstDash val="solid"/>
              <a:miter/>
            </a:ln>
          </p:spPr>
          <p:txBody>
            <a:bodyPr rtlCol="0" anchor="ctr"/>
            <a:lstStyle/>
            <a:p>
              <a:endParaRPr lang="en-CH" sz="4000"/>
            </a:p>
          </p:txBody>
        </p:sp>
        <p:grpSp>
          <p:nvGrpSpPr>
            <p:cNvPr id="1053" name="Graphic 4">
              <a:extLst>
                <a:ext uri="{FF2B5EF4-FFF2-40B4-BE49-F238E27FC236}">
                  <a16:creationId xmlns:a16="http://schemas.microsoft.com/office/drawing/2014/main" id="{20CA245E-C5D1-FBC4-20CF-7190F182F6C8}"/>
                </a:ext>
              </a:extLst>
            </p:cNvPr>
            <p:cNvGrpSpPr/>
            <p:nvPr/>
          </p:nvGrpSpPr>
          <p:grpSpPr>
            <a:xfrm>
              <a:off x="22692690" y="1743845"/>
              <a:ext cx="1266599" cy="3405099"/>
              <a:chOff x="22692690" y="1743845"/>
              <a:chExt cx="1266599" cy="3405099"/>
            </a:xfrm>
            <a:solidFill>
              <a:srgbClr val="000000"/>
            </a:solidFill>
          </p:grpSpPr>
          <p:sp>
            <p:nvSpPr>
              <p:cNvPr id="1054" name="TextBox 1053">
                <a:extLst>
                  <a:ext uri="{FF2B5EF4-FFF2-40B4-BE49-F238E27FC236}">
                    <a16:creationId xmlns:a16="http://schemas.microsoft.com/office/drawing/2014/main" id="{97043CF1-7A1B-E216-C73D-35DF022480F6}"/>
                  </a:ext>
                </a:extLst>
              </p:cNvPr>
              <p:cNvSpPr txBox="1"/>
              <p:nvPr/>
            </p:nvSpPr>
            <p:spPr>
              <a:xfrm rot="16200000">
                <a:off x="21344083" y="3092452"/>
                <a:ext cx="3405099"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Bacterial DNA</a:t>
                </a:r>
              </a:p>
            </p:txBody>
          </p:sp>
          <p:sp>
            <p:nvSpPr>
              <p:cNvPr id="1055" name="TextBox 1054">
                <a:extLst>
                  <a:ext uri="{FF2B5EF4-FFF2-40B4-BE49-F238E27FC236}">
                    <a16:creationId xmlns:a16="http://schemas.microsoft.com/office/drawing/2014/main" id="{8F89AB7A-884A-A9E7-7204-64D88928D5BA}"/>
                  </a:ext>
                </a:extLst>
              </p:cNvPr>
              <p:cNvSpPr txBox="1"/>
              <p:nvPr/>
            </p:nvSpPr>
            <p:spPr>
              <a:xfrm rot="16200000">
                <a:off x="22713916" y="3133609"/>
                <a:ext cx="1782860"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(ng/ml)</a:t>
                </a:r>
              </a:p>
            </p:txBody>
          </p:sp>
        </p:grpSp>
        <p:sp>
          <p:nvSpPr>
            <p:cNvPr id="1056" name="TextBox 1055">
              <a:extLst>
                <a:ext uri="{FF2B5EF4-FFF2-40B4-BE49-F238E27FC236}">
                  <a16:creationId xmlns:a16="http://schemas.microsoft.com/office/drawing/2014/main" id="{990FE80B-9DD6-6D5D-3472-DD9FA5723C48}"/>
                </a:ext>
              </a:extLst>
            </p:cNvPr>
            <p:cNvSpPr txBox="1"/>
            <p:nvPr/>
          </p:nvSpPr>
          <p:spPr>
            <a:xfrm>
              <a:off x="26033275" y="1282887"/>
              <a:ext cx="7857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t>
              </a:r>
            </a:p>
          </p:txBody>
        </p:sp>
        <p:sp>
          <p:nvSpPr>
            <p:cNvPr id="1057" name="TextBox 1056">
              <a:extLst>
                <a:ext uri="{FF2B5EF4-FFF2-40B4-BE49-F238E27FC236}">
                  <a16:creationId xmlns:a16="http://schemas.microsoft.com/office/drawing/2014/main" id="{0C1F60E9-CCD7-EE9D-5384-80C322457DF7}"/>
                </a:ext>
              </a:extLst>
            </p:cNvPr>
            <p:cNvSpPr txBox="1"/>
            <p:nvPr/>
          </p:nvSpPr>
          <p:spPr>
            <a:xfrm>
              <a:off x="24893498" y="1790416"/>
              <a:ext cx="7857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t>
              </a:r>
            </a:p>
          </p:txBody>
        </p:sp>
        <p:sp>
          <p:nvSpPr>
            <p:cNvPr id="1058" name="TextBox 1057">
              <a:extLst>
                <a:ext uri="{FF2B5EF4-FFF2-40B4-BE49-F238E27FC236}">
                  <a16:creationId xmlns:a16="http://schemas.microsoft.com/office/drawing/2014/main" id="{7C35C1E1-BAF8-C072-DE52-CA37BE124E27}"/>
                </a:ext>
              </a:extLst>
            </p:cNvPr>
            <p:cNvSpPr txBox="1"/>
            <p:nvPr/>
          </p:nvSpPr>
          <p:spPr>
            <a:xfrm>
              <a:off x="26690206" y="1546595"/>
              <a:ext cx="7857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t>
              </a:r>
            </a:p>
          </p:txBody>
        </p:sp>
        <p:sp>
          <p:nvSpPr>
            <p:cNvPr id="1059" name="TextBox 1058">
              <a:extLst>
                <a:ext uri="{FF2B5EF4-FFF2-40B4-BE49-F238E27FC236}">
                  <a16:creationId xmlns:a16="http://schemas.microsoft.com/office/drawing/2014/main" id="{844E94E7-44FD-84C2-D42E-E405B0C8C2B7}"/>
                </a:ext>
              </a:extLst>
            </p:cNvPr>
            <p:cNvSpPr txBox="1"/>
            <p:nvPr/>
          </p:nvSpPr>
          <p:spPr>
            <a:xfrm>
              <a:off x="27355571" y="1790416"/>
              <a:ext cx="7857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t>
              </a:r>
            </a:p>
          </p:txBody>
        </p:sp>
        <p:sp>
          <p:nvSpPr>
            <p:cNvPr id="1060" name="TextBox 1059">
              <a:extLst>
                <a:ext uri="{FF2B5EF4-FFF2-40B4-BE49-F238E27FC236}">
                  <a16:creationId xmlns:a16="http://schemas.microsoft.com/office/drawing/2014/main" id="{DF453C8E-C617-2577-9966-390BD7338EE5}"/>
                </a:ext>
              </a:extLst>
            </p:cNvPr>
            <p:cNvSpPr txBox="1"/>
            <p:nvPr/>
          </p:nvSpPr>
          <p:spPr>
            <a:xfrm>
              <a:off x="26172042" y="1791571"/>
              <a:ext cx="7857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t>
              </a:r>
            </a:p>
          </p:txBody>
        </p:sp>
      </p:grpSp>
      <p:grpSp>
        <p:nvGrpSpPr>
          <p:cNvPr id="1061" name="Graphic 4">
            <a:extLst>
              <a:ext uri="{FF2B5EF4-FFF2-40B4-BE49-F238E27FC236}">
                <a16:creationId xmlns:a16="http://schemas.microsoft.com/office/drawing/2014/main" id="{EDAF58E3-6E7F-BC6D-923F-7E716AFBE8C0}"/>
              </a:ext>
            </a:extLst>
          </p:cNvPr>
          <p:cNvGrpSpPr/>
          <p:nvPr/>
        </p:nvGrpSpPr>
        <p:grpSpPr>
          <a:xfrm>
            <a:off x="29503801" y="2783617"/>
            <a:ext cx="213386" cy="213420"/>
            <a:chOff x="29503801" y="2783617"/>
            <a:chExt cx="213386" cy="213420"/>
          </a:xfrm>
        </p:grpSpPr>
        <p:sp>
          <p:nvSpPr>
            <p:cNvPr id="1062" name="Freeform 1061">
              <a:extLst>
                <a:ext uri="{FF2B5EF4-FFF2-40B4-BE49-F238E27FC236}">
                  <a16:creationId xmlns:a16="http://schemas.microsoft.com/office/drawing/2014/main" id="{C43E5F5E-D0A5-00C0-5AC7-17C3EB2146A4}"/>
                </a:ext>
              </a:extLst>
            </p:cNvPr>
            <p:cNvSpPr/>
            <p:nvPr/>
          </p:nvSpPr>
          <p:spPr>
            <a:xfrm>
              <a:off x="29522841" y="2802665"/>
              <a:ext cx="175307" cy="175318"/>
            </a:xfrm>
            <a:custGeom>
              <a:avLst/>
              <a:gdLst>
                <a:gd name="connsiteX0" fmla="*/ 175225 w 175307"/>
                <a:gd name="connsiteY0" fmla="*/ 87656 h 175318"/>
                <a:gd name="connsiteX1" fmla="*/ 87571 w 175307"/>
                <a:gd name="connsiteY1" fmla="*/ 175315 h 175318"/>
                <a:gd name="connsiteX2" fmla="*/ -83 w 175307"/>
                <a:gd name="connsiteY2" fmla="*/ 87656 h 175318"/>
                <a:gd name="connsiteX3" fmla="*/ 87571 w 175307"/>
                <a:gd name="connsiteY3" fmla="*/ -4 h 175318"/>
                <a:gd name="connsiteX4" fmla="*/ 175225 w 175307"/>
                <a:gd name="connsiteY4" fmla="*/ 87656 h 175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07" h="175318">
                  <a:moveTo>
                    <a:pt x="175225" y="87656"/>
                  </a:moveTo>
                  <a:cubicBezTo>
                    <a:pt x="175225" y="136069"/>
                    <a:pt x="135982" y="175315"/>
                    <a:pt x="87571" y="175315"/>
                  </a:cubicBezTo>
                  <a:cubicBezTo>
                    <a:pt x="39162" y="175315"/>
                    <a:pt x="-83" y="136069"/>
                    <a:pt x="-83" y="87656"/>
                  </a:cubicBezTo>
                  <a:cubicBezTo>
                    <a:pt x="-83" y="39243"/>
                    <a:pt x="39160" y="-4"/>
                    <a:pt x="87571" y="-4"/>
                  </a:cubicBezTo>
                  <a:cubicBezTo>
                    <a:pt x="135980" y="-4"/>
                    <a:pt x="175225" y="39243"/>
                    <a:pt x="175225" y="87656"/>
                  </a:cubicBezTo>
                  <a:close/>
                </a:path>
              </a:pathLst>
            </a:custGeom>
            <a:solidFill>
              <a:srgbClr val="8691B3"/>
            </a:solidFill>
            <a:ln w="1823" cap="rnd">
              <a:noFill/>
              <a:prstDash val="solid"/>
              <a:round/>
            </a:ln>
          </p:spPr>
          <p:txBody>
            <a:bodyPr rtlCol="0" anchor="ctr"/>
            <a:lstStyle/>
            <a:p>
              <a:endParaRPr lang="en-CH" sz="4000"/>
            </a:p>
          </p:txBody>
        </p:sp>
        <p:sp>
          <p:nvSpPr>
            <p:cNvPr id="1063" name="Freeform 1062">
              <a:extLst>
                <a:ext uri="{FF2B5EF4-FFF2-40B4-BE49-F238E27FC236}">
                  <a16:creationId xmlns:a16="http://schemas.microsoft.com/office/drawing/2014/main" id="{04D37234-E53F-9B30-8139-133C93900AB0}"/>
                </a:ext>
              </a:extLst>
            </p:cNvPr>
            <p:cNvSpPr/>
            <p:nvPr/>
          </p:nvSpPr>
          <p:spPr>
            <a:xfrm>
              <a:off x="29503801" y="2783617"/>
              <a:ext cx="213386" cy="213420"/>
            </a:xfrm>
            <a:custGeom>
              <a:avLst/>
              <a:gdLst>
                <a:gd name="connsiteX0" fmla="*/ 106611 w 213386"/>
                <a:gd name="connsiteY0" fmla="*/ -4 h 213420"/>
                <a:gd name="connsiteX1" fmla="*/ 213304 w 213386"/>
                <a:gd name="connsiteY1" fmla="*/ 106704 h 213420"/>
                <a:gd name="connsiteX2" fmla="*/ 106611 w 213386"/>
                <a:gd name="connsiteY2" fmla="*/ 213417 h 213420"/>
                <a:gd name="connsiteX3" fmla="*/ -83 w 213386"/>
                <a:gd name="connsiteY3" fmla="*/ 106704 h 213420"/>
                <a:gd name="connsiteX4" fmla="*/ 106611 w 213386"/>
                <a:gd name="connsiteY4" fmla="*/ -4 h 213420"/>
                <a:gd name="connsiteX5" fmla="*/ 106611 w 213386"/>
                <a:gd name="connsiteY5" fmla="*/ 19045 h 213420"/>
                <a:gd name="connsiteX6" fmla="*/ 18952 w 213386"/>
                <a:gd name="connsiteY6" fmla="*/ 106704 h 213420"/>
                <a:gd name="connsiteX7" fmla="*/ 106611 w 213386"/>
                <a:gd name="connsiteY7" fmla="*/ 194363 h 213420"/>
                <a:gd name="connsiteX8" fmla="*/ 194271 w 213386"/>
                <a:gd name="connsiteY8" fmla="*/ 106704 h 213420"/>
                <a:gd name="connsiteX9" fmla="*/ 106611 w 213386"/>
                <a:gd name="connsiteY9" fmla="*/ 19045 h 2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86" h="213420">
                  <a:moveTo>
                    <a:pt x="106611" y="-4"/>
                  </a:moveTo>
                  <a:cubicBezTo>
                    <a:pt x="165500" y="-4"/>
                    <a:pt x="213304" y="47809"/>
                    <a:pt x="213304" y="106704"/>
                  </a:cubicBezTo>
                  <a:cubicBezTo>
                    <a:pt x="213304" y="165597"/>
                    <a:pt x="165500" y="213417"/>
                    <a:pt x="106611" y="213417"/>
                  </a:cubicBezTo>
                  <a:cubicBezTo>
                    <a:pt x="47722" y="213417"/>
                    <a:pt x="-83" y="165597"/>
                    <a:pt x="-83" y="106704"/>
                  </a:cubicBezTo>
                  <a:cubicBezTo>
                    <a:pt x="-83" y="47809"/>
                    <a:pt x="47722" y="-4"/>
                    <a:pt x="106611" y="-4"/>
                  </a:cubicBezTo>
                  <a:close/>
                  <a:moveTo>
                    <a:pt x="106611" y="19045"/>
                  </a:moveTo>
                  <a:cubicBezTo>
                    <a:pt x="58241" y="19045"/>
                    <a:pt x="18952" y="58322"/>
                    <a:pt x="18952" y="106704"/>
                  </a:cubicBezTo>
                  <a:cubicBezTo>
                    <a:pt x="18952" y="155084"/>
                    <a:pt x="58241" y="194363"/>
                    <a:pt x="106611" y="194363"/>
                  </a:cubicBezTo>
                  <a:cubicBezTo>
                    <a:pt x="154999" y="194363"/>
                    <a:pt x="194271" y="155084"/>
                    <a:pt x="194271" y="106704"/>
                  </a:cubicBezTo>
                  <a:cubicBezTo>
                    <a:pt x="194271" y="58322"/>
                    <a:pt x="154999" y="19045"/>
                    <a:pt x="106611" y="19045"/>
                  </a:cubicBezTo>
                  <a:close/>
                </a:path>
              </a:pathLst>
            </a:custGeom>
            <a:solidFill>
              <a:srgbClr val="000000"/>
            </a:solidFill>
            <a:ln w="1823" cap="rnd">
              <a:noFill/>
              <a:prstDash val="solid"/>
              <a:round/>
            </a:ln>
          </p:spPr>
          <p:txBody>
            <a:bodyPr rtlCol="0" anchor="ctr"/>
            <a:lstStyle/>
            <a:p>
              <a:endParaRPr lang="en-CH" sz="4000"/>
            </a:p>
          </p:txBody>
        </p:sp>
      </p:grpSp>
      <p:grpSp>
        <p:nvGrpSpPr>
          <p:cNvPr id="1064" name="Graphic 4">
            <a:extLst>
              <a:ext uri="{FF2B5EF4-FFF2-40B4-BE49-F238E27FC236}">
                <a16:creationId xmlns:a16="http://schemas.microsoft.com/office/drawing/2014/main" id="{B40F4E29-18CF-7A3B-71BA-4724F40A00B1}"/>
              </a:ext>
            </a:extLst>
          </p:cNvPr>
          <p:cNvGrpSpPr/>
          <p:nvPr/>
        </p:nvGrpSpPr>
        <p:grpSpPr>
          <a:xfrm>
            <a:off x="29503801" y="4785404"/>
            <a:ext cx="213386" cy="213420"/>
            <a:chOff x="29503801" y="4785404"/>
            <a:chExt cx="213386" cy="213420"/>
          </a:xfrm>
        </p:grpSpPr>
        <p:sp>
          <p:nvSpPr>
            <p:cNvPr id="1065" name="Freeform 1064">
              <a:extLst>
                <a:ext uri="{FF2B5EF4-FFF2-40B4-BE49-F238E27FC236}">
                  <a16:creationId xmlns:a16="http://schemas.microsoft.com/office/drawing/2014/main" id="{A7012A31-AFDC-3514-CD81-5E0977B48107}"/>
                </a:ext>
              </a:extLst>
            </p:cNvPr>
            <p:cNvSpPr/>
            <p:nvPr/>
          </p:nvSpPr>
          <p:spPr>
            <a:xfrm>
              <a:off x="29522841" y="4804452"/>
              <a:ext cx="175307" cy="175318"/>
            </a:xfrm>
            <a:custGeom>
              <a:avLst/>
              <a:gdLst>
                <a:gd name="connsiteX0" fmla="*/ 175225 w 175307"/>
                <a:gd name="connsiteY0" fmla="*/ 88312 h 175318"/>
                <a:gd name="connsiteX1" fmla="*/ 87571 w 175307"/>
                <a:gd name="connsiteY1" fmla="*/ 175972 h 175318"/>
                <a:gd name="connsiteX2" fmla="*/ -83 w 175307"/>
                <a:gd name="connsiteY2" fmla="*/ 88312 h 175318"/>
                <a:gd name="connsiteX3" fmla="*/ 87571 w 175307"/>
                <a:gd name="connsiteY3" fmla="*/ 653 h 175318"/>
                <a:gd name="connsiteX4" fmla="*/ 175225 w 175307"/>
                <a:gd name="connsiteY4" fmla="*/ 88312 h 175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07" h="175318">
                  <a:moveTo>
                    <a:pt x="175225" y="88312"/>
                  </a:moveTo>
                  <a:cubicBezTo>
                    <a:pt x="175225" y="136725"/>
                    <a:pt x="135982" y="175972"/>
                    <a:pt x="87571" y="175972"/>
                  </a:cubicBezTo>
                  <a:cubicBezTo>
                    <a:pt x="39162" y="175972"/>
                    <a:pt x="-83" y="136725"/>
                    <a:pt x="-83" y="88312"/>
                  </a:cubicBezTo>
                  <a:cubicBezTo>
                    <a:pt x="-83" y="39900"/>
                    <a:pt x="39160" y="653"/>
                    <a:pt x="87571" y="653"/>
                  </a:cubicBezTo>
                  <a:cubicBezTo>
                    <a:pt x="135980" y="653"/>
                    <a:pt x="175225" y="39899"/>
                    <a:pt x="175225" y="88312"/>
                  </a:cubicBezTo>
                  <a:close/>
                </a:path>
              </a:pathLst>
            </a:custGeom>
            <a:solidFill>
              <a:srgbClr val="FFC6E2"/>
            </a:solidFill>
            <a:ln w="1823" cap="rnd">
              <a:noFill/>
              <a:prstDash val="solid"/>
              <a:round/>
            </a:ln>
          </p:spPr>
          <p:txBody>
            <a:bodyPr rtlCol="0" anchor="ctr"/>
            <a:lstStyle/>
            <a:p>
              <a:endParaRPr lang="en-CH" sz="4000"/>
            </a:p>
          </p:txBody>
        </p:sp>
        <p:sp>
          <p:nvSpPr>
            <p:cNvPr id="1066" name="Freeform 1065">
              <a:extLst>
                <a:ext uri="{FF2B5EF4-FFF2-40B4-BE49-F238E27FC236}">
                  <a16:creationId xmlns:a16="http://schemas.microsoft.com/office/drawing/2014/main" id="{8660658E-650C-BD5B-BD30-9C012779D241}"/>
                </a:ext>
              </a:extLst>
            </p:cNvPr>
            <p:cNvSpPr/>
            <p:nvPr/>
          </p:nvSpPr>
          <p:spPr>
            <a:xfrm>
              <a:off x="29503801" y="4785404"/>
              <a:ext cx="213386" cy="213420"/>
            </a:xfrm>
            <a:custGeom>
              <a:avLst/>
              <a:gdLst>
                <a:gd name="connsiteX0" fmla="*/ 106611 w 213386"/>
                <a:gd name="connsiteY0" fmla="*/ 653 h 213420"/>
                <a:gd name="connsiteX1" fmla="*/ 213304 w 213386"/>
                <a:gd name="connsiteY1" fmla="*/ 107361 h 213420"/>
                <a:gd name="connsiteX2" fmla="*/ 106611 w 213386"/>
                <a:gd name="connsiteY2" fmla="*/ 214074 h 213420"/>
                <a:gd name="connsiteX3" fmla="*/ -83 w 213386"/>
                <a:gd name="connsiteY3" fmla="*/ 107361 h 213420"/>
                <a:gd name="connsiteX4" fmla="*/ 106611 w 213386"/>
                <a:gd name="connsiteY4" fmla="*/ 653 h 213420"/>
                <a:gd name="connsiteX5" fmla="*/ 106611 w 213386"/>
                <a:gd name="connsiteY5" fmla="*/ 19701 h 213420"/>
                <a:gd name="connsiteX6" fmla="*/ 18952 w 213386"/>
                <a:gd name="connsiteY6" fmla="*/ 107361 h 213420"/>
                <a:gd name="connsiteX7" fmla="*/ 106611 w 213386"/>
                <a:gd name="connsiteY7" fmla="*/ 195020 h 213420"/>
                <a:gd name="connsiteX8" fmla="*/ 194271 w 213386"/>
                <a:gd name="connsiteY8" fmla="*/ 107361 h 213420"/>
                <a:gd name="connsiteX9" fmla="*/ 106611 w 213386"/>
                <a:gd name="connsiteY9" fmla="*/ 19701 h 2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86" h="213420">
                  <a:moveTo>
                    <a:pt x="106611" y="653"/>
                  </a:moveTo>
                  <a:cubicBezTo>
                    <a:pt x="165500" y="653"/>
                    <a:pt x="213304" y="48466"/>
                    <a:pt x="213304" y="107361"/>
                  </a:cubicBezTo>
                  <a:cubicBezTo>
                    <a:pt x="213304" y="166254"/>
                    <a:pt x="165500" y="214074"/>
                    <a:pt x="106611" y="214074"/>
                  </a:cubicBezTo>
                  <a:cubicBezTo>
                    <a:pt x="47722" y="214074"/>
                    <a:pt x="-83" y="166254"/>
                    <a:pt x="-83" y="107361"/>
                  </a:cubicBezTo>
                  <a:cubicBezTo>
                    <a:pt x="-83" y="48466"/>
                    <a:pt x="47722" y="653"/>
                    <a:pt x="106611" y="653"/>
                  </a:cubicBezTo>
                  <a:close/>
                  <a:moveTo>
                    <a:pt x="106611" y="19701"/>
                  </a:moveTo>
                  <a:cubicBezTo>
                    <a:pt x="58241" y="19701"/>
                    <a:pt x="18952" y="58979"/>
                    <a:pt x="18952" y="107361"/>
                  </a:cubicBezTo>
                  <a:cubicBezTo>
                    <a:pt x="18952" y="155740"/>
                    <a:pt x="58241" y="195020"/>
                    <a:pt x="106611" y="195020"/>
                  </a:cubicBezTo>
                  <a:cubicBezTo>
                    <a:pt x="154999" y="195020"/>
                    <a:pt x="194271" y="155740"/>
                    <a:pt x="194271" y="107361"/>
                  </a:cubicBezTo>
                  <a:cubicBezTo>
                    <a:pt x="194271" y="58979"/>
                    <a:pt x="154999" y="19701"/>
                    <a:pt x="106611" y="19701"/>
                  </a:cubicBezTo>
                  <a:close/>
                </a:path>
              </a:pathLst>
            </a:custGeom>
            <a:solidFill>
              <a:srgbClr val="000000"/>
            </a:solidFill>
            <a:ln w="1823" cap="rnd">
              <a:noFill/>
              <a:prstDash val="solid"/>
              <a:round/>
            </a:ln>
          </p:spPr>
          <p:txBody>
            <a:bodyPr rtlCol="0" anchor="ctr"/>
            <a:lstStyle/>
            <a:p>
              <a:endParaRPr lang="en-CH" sz="4000"/>
            </a:p>
          </p:txBody>
        </p:sp>
      </p:grpSp>
      <p:grpSp>
        <p:nvGrpSpPr>
          <p:cNvPr id="1067" name="Graphic 4">
            <a:extLst>
              <a:ext uri="{FF2B5EF4-FFF2-40B4-BE49-F238E27FC236}">
                <a16:creationId xmlns:a16="http://schemas.microsoft.com/office/drawing/2014/main" id="{9880FAB9-410A-FE23-CEDD-B504BD759288}"/>
              </a:ext>
            </a:extLst>
          </p:cNvPr>
          <p:cNvGrpSpPr/>
          <p:nvPr/>
        </p:nvGrpSpPr>
        <p:grpSpPr>
          <a:xfrm>
            <a:off x="29503801" y="6810247"/>
            <a:ext cx="213386" cy="213420"/>
            <a:chOff x="29503801" y="6810247"/>
            <a:chExt cx="213386" cy="213420"/>
          </a:xfrm>
        </p:grpSpPr>
        <p:sp>
          <p:nvSpPr>
            <p:cNvPr id="1068" name="Freeform 1067">
              <a:extLst>
                <a:ext uri="{FF2B5EF4-FFF2-40B4-BE49-F238E27FC236}">
                  <a16:creationId xmlns:a16="http://schemas.microsoft.com/office/drawing/2014/main" id="{F4AF4A41-8075-E59C-12FC-1DF4B383D5BC}"/>
                </a:ext>
              </a:extLst>
            </p:cNvPr>
            <p:cNvSpPr/>
            <p:nvPr/>
          </p:nvSpPr>
          <p:spPr>
            <a:xfrm>
              <a:off x="29522841" y="6829295"/>
              <a:ext cx="175307" cy="175318"/>
            </a:xfrm>
            <a:custGeom>
              <a:avLst/>
              <a:gdLst>
                <a:gd name="connsiteX0" fmla="*/ 175225 w 175307"/>
                <a:gd name="connsiteY0" fmla="*/ 88977 h 175318"/>
                <a:gd name="connsiteX1" fmla="*/ 87571 w 175307"/>
                <a:gd name="connsiteY1" fmla="*/ 176636 h 175318"/>
                <a:gd name="connsiteX2" fmla="*/ -83 w 175307"/>
                <a:gd name="connsiteY2" fmla="*/ 88977 h 175318"/>
                <a:gd name="connsiteX3" fmla="*/ 87571 w 175307"/>
                <a:gd name="connsiteY3" fmla="*/ 1318 h 175318"/>
                <a:gd name="connsiteX4" fmla="*/ 175225 w 175307"/>
                <a:gd name="connsiteY4" fmla="*/ 88977 h 175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07" h="175318">
                  <a:moveTo>
                    <a:pt x="175225" y="88977"/>
                  </a:moveTo>
                  <a:cubicBezTo>
                    <a:pt x="175225" y="137390"/>
                    <a:pt x="135982" y="176636"/>
                    <a:pt x="87571" y="176636"/>
                  </a:cubicBezTo>
                  <a:cubicBezTo>
                    <a:pt x="39162" y="176636"/>
                    <a:pt x="-83" y="137390"/>
                    <a:pt x="-83" y="88977"/>
                  </a:cubicBezTo>
                  <a:cubicBezTo>
                    <a:pt x="-83" y="40564"/>
                    <a:pt x="39160" y="1318"/>
                    <a:pt x="87571" y="1318"/>
                  </a:cubicBezTo>
                  <a:cubicBezTo>
                    <a:pt x="135980" y="1318"/>
                    <a:pt x="175225" y="40564"/>
                    <a:pt x="175225" y="88977"/>
                  </a:cubicBezTo>
                  <a:close/>
                </a:path>
              </a:pathLst>
            </a:custGeom>
            <a:solidFill>
              <a:srgbClr val="FF6AB2"/>
            </a:solidFill>
            <a:ln w="1823" cap="rnd">
              <a:noFill/>
              <a:prstDash val="solid"/>
              <a:round/>
            </a:ln>
          </p:spPr>
          <p:txBody>
            <a:bodyPr rtlCol="0" anchor="ctr"/>
            <a:lstStyle/>
            <a:p>
              <a:endParaRPr lang="en-CH" sz="4000"/>
            </a:p>
          </p:txBody>
        </p:sp>
        <p:sp>
          <p:nvSpPr>
            <p:cNvPr id="1069" name="Freeform 1068">
              <a:extLst>
                <a:ext uri="{FF2B5EF4-FFF2-40B4-BE49-F238E27FC236}">
                  <a16:creationId xmlns:a16="http://schemas.microsoft.com/office/drawing/2014/main" id="{7E702FDD-389A-B324-4ADF-3D65E8C51F73}"/>
                </a:ext>
              </a:extLst>
            </p:cNvPr>
            <p:cNvSpPr/>
            <p:nvPr/>
          </p:nvSpPr>
          <p:spPr>
            <a:xfrm>
              <a:off x="29503801" y="6810247"/>
              <a:ext cx="213386" cy="213420"/>
            </a:xfrm>
            <a:custGeom>
              <a:avLst/>
              <a:gdLst>
                <a:gd name="connsiteX0" fmla="*/ 106611 w 213386"/>
                <a:gd name="connsiteY0" fmla="*/ 1318 h 213420"/>
                <a:gd name="connsiteX1" fmla="*/ 213304 w 213386"/>
                <a:gd name="connsiteY1" fmla="*/ 108025 h 213420"/>
                <a:gd name="connsiteX2" fmla="*/ 106611 w 213386"/>
                <a:gd name="connsiteY2" fmla="*/ 214738 h 213420"/>
                <a:gd name="connsiteX3" fmla="*/ -83 w 213386"/>
                <a:gd name="connsiteY3" fmla="*/ 108025 h 213420"/>
                <a:gd name="connsiteX4" fmla="*/ 106611 w 213386"/>
                <a:gd name="connsiteY4" fmla="*/ 1318 h 213420"/>
                <a:gd name="connsiteX5" fmla="*/ 106611 w 213386"/>
                <a:gd name="connsiteY5" fmla="*/ 20366 h 213420"/>
                <a:gd name="connsiteX6" fmla="*/ 18952 w 213386"/>
                <a:gd name="connsiteY6" fmla="*/ 108025 h 213420"/>
                <a:gd name="connsiteX7" fmla="*/ 106611 w 213386"/>
                <a:gd name="connsiteY7" fmla="*/ 195684 h 213420"/>
                <a:gd name="connsiteX8" fmla="*/ 194271 w 213386"/>
                <a:gd name="connsiteY8" fmla="*/ 108025 h 213420"/>
                <a:gd name="connsiteX9" fmla="*/ 106611 w 213386"/>
                <a:gd name="connsiteY9" fmla="*/ 20366 h 2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86" h="213420">
                  <a:moveTo>
                    <a:pt x="106611" y="1318"/>
                  </a:moveTo>
                  <a:cubicBezTo>
                    <a:pt x="165500" y="1318"/>
                    <a:pt x="213304" y="49130"/>
                    <a:pt x="213304" y="108025"/>
                  </a:cubicBezTo>
                  <a:cubicBezTo>
                    <a:pt x="213304" y="166918"/>
                    <a:pt x="165500" y="214738"/>
                    <a:pt x="106611" y="214738"/>
                  </a:cubicBezTo>
                  <a:cubicBezTo>
                    <a:pt x="47722" y="214738"/>
                    <a:pt x="-83" y="166918"/>
                    <a:pt x="-83" y="108025"/>
                  </a:cubicBezTo>
                  <a:cubicBezTo>
                    <a:pt x="-83" y="49130"/>
                    <a:pt x="47722" y="1318"/>
                    <a:pt x="106611" y="1318"/>
                  </a:cubicBezTo>
                  <a:close/>
                  <a:moveTo>
                    <a:pt x="106611" y="20366"/>
                  </a:moveTo>
                  <a:cubicBezTo>
                    <a:pt x="58241" y="20366"/>
                    <a:pt x="18952" y="59644"/>
                    <a:pt x="18952" y="108025"/>
                  </a:cubicBezTo>
                  <a:cubicBezTo>
                    <a:pt x="18952" y="156405"/>
                    <a:pt x="58241" y="195684"/>
                    <a:pt x="106611" y="195684"/>
                  </a:cubicBezTo>
                  <a:cubicBezTo>
                    <a:pt x="154999" y="195684"/>
                    <a:pt x="194271" y="156405"/>
                    <a:pt x="194271" y="108025"/>
                  </a:cubicBezTo>
                  <a:cubicBezTo>
                    <a:pt x="194271" y="59644"/>
                    <a:pt x="154999" y="20366"/>
                    <a:pt x="106611" y="20366"/>
                  </a:cubicBezTo>
                  <a:close/>
                </a:path>
              </a:pathLst>
            </a:custGeom>
            <a:solidFill>
              <a:srgbClr val="000000"/>
            </a:solidFill>
            <a:ln w="1823" cap="rnd">
              <a:noFill/>
              <a:prstDash val="solid"/>
              <a:round/>
            </a:ln>
          </p:spPr>
          <p:txBody>
            <a:bodyPr rtlCol="0" anchor="ctr"/>
            <a:lstStyle/>
            <a:p>
              <a:endParaRPr lang="en-CH" sz="4000"/>
            </a:p>
          </p:txBody>
        </p:sp>
      </p:grpSp>
      <p:grpSp>
        <p:nvGrpSpPr>
          <p:cNvPr id="1070" name="Graphic 4">
            <a:extLst>
              <a:ext uri="{FF2B5EF4-FFF2-40B4-BE49-F238E27FC236}">
                <a16:creationId xmlns:a16="http://schemas.microsoft.com/office/drawing/2014/main" id="{D0A19CE6-B984-67B5-BF72-5FEF56792A73}"/>
              </a:ext>
            </a:extLst>
          </p:cNvPr>
          <p:cNvGrpSpPr/>
          <p:nvPr/>
        </p:nvGrpSpPr>
        <p:grpSpPr>
          <a:xfrm>
            <a:off x="29591448" y="8758898"/>
            <a:ext cx="213386" cy="213420"/>
            <a:chOff x="29591448" y="8758898"/>
            <a:chExt cx="213386" cy="213420"/>
          </a:xfrm>
        </p:grpSpPr>
        <p:sp>
          <p:nvSpPr>
            <p:cNvPr id="1071" name="Freeform 1070">
              <a:extLst>
                <a:ext uri="{FF2B5EF4-FFF2-40B4-BE49-F238E27FC236}">
                  <a16:creationId xmlns:a16="http://schemas.microsoft.com/office/drawing/2014/main" id="{96973763-90D5-E7E9-2D4D-6C50A80B6713}"/>
                </a:ext>
              </a:extLst>
            </p:cNvPr>
            <p:cNvSpPr/>
            <p:nvPr/>
          </p:nvSpPr>
          <p:spPr>
            <a:xfrm>
              <a:off x="29610488" y="8777946"/>
              <a:ext cx="175307" cy="175318"/>
            </a:xfrm>
            <a:custGeom>
              <a:avLst/>
              <a:gdLst>
                <a:gd name="connsiteX0" fmla="*/ 175254 w 175307"/>
                <a:gd name="connsiteY0" fmla="*/ 89616 h 175318"/>
                <a:gd name="connsiteX1" fmla="*/ 87600 w 175307"/>
                <a:gd name="connsiteY1" fmla="*/ 177276 h 175318"/>
                <a:gd name="connsiteX2" fmla="*/ -55 w 175307"/>
                <a:gd name="connsiteY2" fmla="*/ 89616 h 175318"/>
                <a:gd name="connsiteX3" fmla="*/ 87600 w 175307"/>
                <a:gd name="connsiteY3" fmla="*/ 1957 h 175318"/>
                <a:gd name="connsiteX4" fmla="*/ 175254 w 175307"/>
                <a:gd name="connsiteY4" fmla="*/ 89616 h 175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07" h="175318">
                  <a:moveTo>
                    <a:pt x="175254" y="89616"/>
                  </a:moveTo>
                  <a:cubicBezTo>
                    <a:pt x="175254" y="138029"/>
                    <a:pt x="136010" y="177276"/>
                    <a:pt x="87600" y="177276"/>
                  </a:cubicBezTo>
                  <a:cubicBezTo>
                    <a:pt x="39190" y="177276"/>
                    <a:pt x="-55" y="138029"/>
                    <a:pt x="-55" y="89616"/>
                  </a:cubicBezTo>
                  <a:cubicBezTo>
                    <a:pt x="-55" y="41203"/>
                    <a:pt x="39189" y="1957"/>
                    <a:pt x="87600" y="1957"/>
                  </a:cubicBezTo>
                  <a:cubicBezTo>
                    <a:pt x="136009" y="1957"/>
                    <a:pt x="175254" y="41203"/>
                    <a:pt x="175254" y="89616"/>
                  </a:cubicBezTo>
                  <a:close/>
                </a:path>
              </a:pathLst>
            </a:custGeom>
            <a:solidFill>
              <a:srgbClr val="F60077"/>
            </a:solidFill>
            <a:ln w="1823" cap="rnd">
              <a:noFill/>
              <a:prstDash val="solid"/>
              <a:round/>
            </a:ln>
          </p:spPr>
          <p:txBody>
            <a:bodyPr rtlCol="0" anchor="ctr"/>
            <a:lstStyle/>
            <a:p>
              <a:endParaRPr lang="en-CH" sz="4000"/>
            </a:p>
          </p:txBody>
        </p:sp>
        <p:sp>
          <p:nvSpPr>
            <p:cNvPr id="1072" name="Freeform 1071">
              <a:extLst>
                <a:ext uri="{FF2B5EF4-FFF2-40B4-BE49-F238E27FC236}">
                  <a16:creationId xmlns:a16="http://schemas.microsoft.com/office/drawing/2014/main" id="{51E5BEF3-FD5D-6B25-B0FB-306515633029}"/>
                </a:ext>
              </a:extLst>
            </p:cNvPr>
            <p:cNvSpPr/>
            <p:nvPr/>
          </p:nvSpPr>
          <p:spPr>
            <a:xfrm>
              <a:off x="29591448" y="8758898"/>
              <a:ext cx="213386" cy="213420"/>
            </a:xfrm>
            <a:custGeom>
              <a:avLst/>
              <a:gdLst>
                <a:gd name="connsiteX0" fmla="*/ 106640 w 213386"/>
                <a:gd name="connsiteY0" fmla="*/ 1957 h 213420"/>
                <a:gd name="connsiteX1" fmla="*/ 213333 w 213386"/>
                <a:gd name="connsiteY1" fmla="*/ 108664 h 213420"/>
                <a:gd name="connsiteX2" fmla="*/ 106640 w 213386"/>
                <a:gd name="connsiteY2" fmla="*/ 215377 h 213420"/>
                <a:gd name="connsiteX3" fmla="*/ -54 w 213386"/>
                <a:gd name="connsiteY3" fmla="*/ 108664 h 213420"/>
                <a:gd name="connsiteX4" fmla="*/ 106640 w 213386"/>
                <a:gd name="connsiteY4" fmla="*/ 1957 h 213420"/>
                <a:gd name="connsiteX5" fmla="*/ 106640 w 213386"/>
                <a:gd name="connsiteY5" fmla="*/ 21005 h 213420"/>
                <a:gd name="connsiteX6" fmla="*/ 18981 w 213386"/>
                <a:gd name="connsiteY6" fmla="*/ 108664 h 213420"/>
                <a:gd name="connsiteX7" fmla="*/ 106640 w 213386"/>
                <a:gd name="connsiteY7" fmla="*/ 196324 h 213420"/>
                <a:gd name="connsiteX8" fmla="*/ 194299 w 213386"/>
                <a:gd name="connsiteY8" fmla="*/ 108664 h 213420"/>
                <a:gd name="connsiteX9" fmla="*/ 106640 w 213386"/>
                <a:gd name="connsiteY9" fmla="*/ 21005 h 2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86" h="213420">
                  <a:moveTo>
                    <a:pt x="106640" y="1957"/>
                  </a:moveTo>
                  <a:cubicBezTo>
                    <a:pt x="165529" y="1957"/>
                    <a:pt x="213333" y="49770"/>
                    <a:pt x="213333" y="108664"/>
                  </a:cubicBezTo>
                  <a:cubicBezTo>
                    <a:pt x="213333" y="167557"/>
                    <a:pt x="165529" y="215377"/>
                    <a:pt x="106640" y="215377"/>
                  </a:cubicBezTo>
                  <a:cubicBezTo>
                    <a:pt x="47751" y="215377"/>
                    <a:pt x="-54" y="167557"/>
                    <a:pt x="-54" y="108664"/>
                  </a:cubicBezTo>
                  <a:cubicBezTo>
                    <a:pt x="-54" y="49770"/>
                    <a:pt x="47751" y="1957"/>
                    <a:pt x="106640" y="1957"/>
                  </a:cubicBezTo>
                  <a:close/>
                  <a:moveTo>
                    <a:pt x="106640" y="21005"/>
                  </a:moveTo>
                  <a:cubicBezTo>
                    <a:pt x="58270" y="21005"/>
                    <a:pt x="18981" y="60283"/>
                    <a:pt x="18981" y="108664"/>
                  </a:cubicBezTo>
                  <a:cubicBezTo>
                    <a:pt x="18981" y="157044"/>
                    <a:pt x="58270" y="196324"/>
                    <a:pt x="106640" y="196324"/>
                  </a:cubicBezTo>
                  <a:cubicBezTo>
                    <a:pt x="155028" y="196324"/>
                    <a:pt x="194299" y="157044"/>
                    <a:pt x="194299" y="108664"/>
                  </a:cubicBezTo>
                  <a:cubicBezTo>
                    <a:pt x="194299" y="60283"/>
                    <a:pt x="155028" y="21005"/>
                    <a:pt x="106640" y="21005"/>
                  </a:cubicBezTo>
                  <a:close/>
                </a:path>
              </a:pathLst>
            </a:custGeom>
            <a:solidFill>
              <a:srgbClr val="000000"/>
            </a:solidFill>
            <a:ln w="1823" cap="rnd">
              <a:noFill/>
              <a:prstDash val="solid"/>
              <a:round/>
            </a:ln>
          </p:spPr>
          <p:txBody>
            <a:bodyPr rtlCol="0" anchor="ctr"/>
            <a:lstStyle/>
            <a:p>
              <a:endParaRPr lang="en-CH" sz="4000"/>
            </a:p>
          </p:txBody>
        </p:sp>
      </p:grpSp>
      <p:pic>
        <p:nvPicPr>
          <p:cNvPr id="1073" name="Picture 1072">
            <a:extLst>
              <a:ext uri="{FF2B5EF4-FFF2-40B4-BE49-F238E27FC236}">
                <a16:creationId xmlns:a16="http://schemas.microsoft.com/office/drawing/2014/main" id="{36EC9BD8-5321-3410-07EF-762773D97806}"/>
              </a:ext>
            </a:extLst>
          </p:cNvPr>
          <p:cNvPicPr>
            <a:picLocks noChangeAspect="1"/>
          </p:cNvPicPr>
          <p:nvPr/>
        </p:nvPicPr>
        <p:blipFill>
          <a:blip r:embed="rId12"/>
          <a:stretch>
            <a:fillRect/>
          </a:stretch>
        </p:blipFill>
        <p:spPr>
          <a:xfrm>
            <a:off x="194767" y="17287158"/>
            <a:ext cx="10125341" cy="3085570"/>
          </a:xfrm>
          <a:prstGeom prst="rect">
            <a:avLst/>
          </a:prstGeom>
        </p:spPr>
      </p:pic>
      <p:pic>
        <p:nvPicPr>
          <p:cNvPr id="1074" name="Picture 1073">
            <a:extLst>
              <a:ext uri="{FF2B5EF4-FFF2-40B4-BE49-F238E27FC236}">
                <a16:creationId xmlns:a16="http://schemas.microsoft.com/office/drawing/2014/main" id="{336F6090-6EF9-477C-1FFE-97031112463A}"/>
              </a:ext>
            </a:extLst>
          </p:cNvPr>
          <p:cNvPicPr>
            <a:picLocks noChangeAspect="1"/>
          </p:cNvPicPr>
          <p:nvPr/>
        </p:nvPicPr>
        <p:blipFill>
          <a:blip r:embed="rId13"/>
          <a:stretch>
            <a:fillRect/>
          </a:stretch>
        </p:blipFill>
        <p:spPr>
          <a:xfrm>
            <a:off x="14748121" y="17521975"/>
            <a:ext cx="11649216" cy="2850753"/>
          </a:xfrm>
          <a:prstGeom prst="rect">
            <a:avLst/>
          </a:prstGeom>
        </p:spPr>
      </p:pic>
    </p:spTree>
    <p:extLst>
      <p:ext uri="{BB962C8B-B14F-4D97-AF65-F5344CB8AC3E}">
        <p14:creationId xmlns:p14="http://schemas.microsoft.com/office/powerpoint/2010/main" val="311736102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8" name="Graphic 4">
            <a:extLst>
              <a:ext uri="{FF2B5EF4-FFF2-40B4-BE49-F238E27FC236}">
                <a16:creationId xmlns:a16="http://schemas.microsoft.com/office/drawing/2014/main" id="{F4786AEE-7B24-82EA-E9AE-CA4519DE65CB}"/>
              </a:ext>
            </a:extLst>
          </p:cNvPr>
          <p:cNvGrpSpPr/>
          <p:nvPr/>
        </p:nvGrpSpPr>
        <p:grpSpPr>
          <a:xfrm>
            <a:off x="4063" y="-6096"/>
            <a:ext cx="32407430" cy="21603257"/>
            <a:chOff x="4063" y="-6096"/>
            <a:chExt cx="32407430" cy="21603257"/>
          </a:xfrm>
        </p:grpSpPr>
        <p:sp>
          <p:nvSpPr>
            <p:cNvPr id="409" name="Freeform 408">
              <a:extLst>
                <a:ext uri="{FF2B5EF4-FFF2-40B4-BE49-F238E27FC236}">
                  <a16:creationId xmlns:a16="http://schemas.microsoft.com/office/drawing/2014/main" id="{287B614A-65DB-ED98-9D9A-D5C6D79848D4}"/>
                </a:ext>
              </a:extLst>
            </p:cNvPr>
            <p:cNvSpPr/>
            <p:nvPr/>
          </p:nvSpPr>
          <p:spPr>
            <a:xfrm>
              <a:off x="4063" y="-6096"/>
              <a:ext cx="32407430" cy="21603257"/>
            </a:xfrm>
            <a:custGeom>
              <a:avLst/>
              <a:gdLst>
                <a:gd name="connsiteX0" fmla="*/ -1793 w 32407430"/>
                <a:gd name="connsiteY0" fmla="*/ -30 h 21603257"/>
                <a:gd name="connsiteX1" fmla="*/ 32405638 w 32407430"/>
                <a:gd name="connsiteY1" fmla="*/ -30 h 21603257"/>
                <a:gd name="connsiteX2" fmla="*/ 32405638 w 32407430"/>
                <a:gd name="connsiteY2" fmla="*/ 21603226 h 21603257"/>
                <a:gd name="connsiteX3" fmla="*/ -1793 w 32407430"/>
                <a:gd name="connsiteY3" fmla="*/ 21603226 h 21603257"/>
              </a:gdLst>
              <a:ahLst/>
              <a:cxnLst>
                <a:cxn ang="0">
                  <a:pos x="connsiteX0" y="connsiteY0"/>
                </a:cxn>
                <a:cxn ang="0">
                  <a:pos x="connsiteX1" y="connsiteY1"/>
                </a:cxn>
                <a:cxn ang="0">
                  <a:pos x="connsiteX2" y="connsiteY2"/>
                </a:cxn>
                <a:cxn ang="0">
                  <a:pos x="connsiteX3" y="connsiteY3"/>
                </a:cxn>
              </a:cxnLst>
              <a:rect l="l" t="t" r="r" b="b"/>
              <a:pathLst>
                <a:path w="32407430" h="21603257">
                  <a:moveTo>
                    <a:pt x="-1793" y="-30"/>
                  </a:moveTo>
                  <a:lnTo>
                    <a:pt x="32405638" y="-30"/>
                  </a:lnTo>
                  <a:lnTo>
                    <a:pt x="32405638" y="21603226"/>
                  </a:lnTo>
                  <a:lnTo>
                    <a:pt x="-1793" y="21603226"/>
                  </a:lnTo>
                  <a:close/>
                </a:path>
              </a:pathLst>
            </a:custGeom>
            <a:solidFill>
              <a:srgbClr val="AEBDE9"/>
            </a:solidFill>
            <a:ln w="2641" cap="rnd">
              <a:noFill/>
              <a:prstDash val="solid"/>
              <a:round/>
            </a:ln>
          </p:spPr>
          <p:txBody>
            <a:bodyPr rtlCol="0" anchor="ctr"/>
            <a:lstStyle/>
            <a:p>
              <a:endParaRPr lang="en-CH" sz="4200"/>
            </a:p>
          </p:txBody>
        </p:sp>
        <p:sp>
          <p:nvSpPr>
            <p:cNvPr id="410" name="Freeform 409">
              <a:extLst>
                <a:ext uri="{FF2B5EF4-FFF2-40B4-BE49-F238E27FC236}">
                  <a16:creationId xmlns:a16="http://schemas.microsoft.com/office/drawing/2014/main" id="{E32682DF-848F-8D51-44EE-76286674396A}"/>
                </a:ext>
              </a:extLst>
            </p:cNvPr>
            <p:cNvSpPr/>
            <p:nvPr/>
          </p:nvSpPr>
          <p:spPr>
            <a:xfrm>
              <a:off x="770100" y="942394"/>
              <a:ext cx="14445351" cy="7521264"/>
            </a:xfrm>
            <a:custGeom>
              <a:avLst/>
              <a:gdLst>
                <a:gd name="connsiteX0" fmla="*/ 14445224 w 14445351"/>
                <a:gd name="connsiteY0" fmla="*/ 354318 h 7521264"/>
                <a:gd name="connsiteX1" fmla="*/ 14089715 w 14445351"/>
                <a:gd name="connsiteY1" fmla="*/ -1204 h 7521264"/>
                <a:gd name="connsiteX2" fmla="*/ 355389 w 14445351"/>
                <a:gd name="connsiteY2" fmla="*/ -1204 h 7521264"/>
                <a:gd name="connsiteX3" fmla="*/ -128 w 14445351"/>
                <a:gd name="connsiteY3" fmla="*/ 354318 h 7521264"/>
                <a:gd name="connsiteX4" fmla="*/ -128 w 14445351"/>
                <a:gd name="connsiteY4" fmla="*/ 7164539 h 7521264"/>
                <a:gd name="connsiteX5" fmla="*/ 355389 w 14445351"/>
                <a:gd name="connsiteY5" fmla="*/ 7520061 h 7521264"/>
                <a:gd name="connsiteX6" fmla="*/ 14089715 w 14445351"/>
                <a:gd name="connsiteY6" fmla="*/ 7520061 h 7521264"/>
                <a:gd name="connsiteX7" fmla="*/ 14445224 w 14445351"/>
                <a:gd name="connsiteY7" fmla="*/ 7164539 h 7521264"/>
                <a:gd name="connsiteX8" fmla="*/ 14445224 w 14445351"/>
                <a:gd name="connsiteY8" fmla="*/ 354318 h 752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45351" h="7521264">
                  <a:moveTo>
                    <a:pt x="14445224" y="354318"/>
                  </a:moveTo>
                  <a:cubicBezTo>
                    <a:pt x="14445224" y="158100"/>
                    <a:pt x="14285934" y="-1204"/>
                    <a:pt x="14089715" y="-1204"/>
                  </a:cubicBezTo>
                  <a:lnTo>
                    <a:pt x="355389" y="-1204"/>
                  </a:lnTo>
                  <a:cubicBezTo>
                    <a:pt x="159173" y="-1204"/>
                    <a:pt x="-128" y="158100"/>
                    <a:pt x="-128" y="354318"/>
                  </a:cubicBezTo>
                  <a:lnTo>
                    <a:pt x="-128" y="7164539"/>
                  </a:lnTo>
                  <a:cubicBezTo>
                    <a:pt x="-128" y="7360757"/>
                    <a:pt x="159173" y="7520061"/>
                    <a:pt x="355389" y="7520061"/>
                  </a:cubicBezTo>
                  <a:lnTo>
                    <a:pt x="14089715" y="7520061"/>
                  </a:lnTo>
                  <a:cubicBezTo>
                    <a:pt x="14285934" y="7520061"/>
                    <a:pt x="14445224" y="7360757"/>
                    <a:pt x="14445224" y="7164539"/>
                  </a:cubicBezTo>
                  <a:lnTo>
                    <a:pt x="14445224" y="354318"/>
                  </a:lnTo>
                  <a:close/>
                </a:path>
              </a:pathLst>
            </a:custGeom>
            <a:solidFill>
              <a:srgbClr val="D8E6FF"/>
            </a:solidFill>
            <a:ln w="18607" cap="rnd">
              <a:solidFill>
                <a:srgbClr val="01158F"/>
              </a:solidFill>
              <a:prstDash val="solid"/>
              <a:round/>
            </a:ln>
          </p:spPr>
          <p:txBody>
            <a:bodyPr rtlCol="0" anchor="ctr"/>
            <a:lstStyle/>
            <a:p>
              <a:endParaRPr lang="en-CH" sz="4200"/>
            </a:p>
          </p:txBody>
        </p:sp>
        <p:sp>
          <p:nvSpPr>
            <p:cNvPr id="411" name="Freeform 410">
              <a:extLst>
                <a:ext uri="{FF2B5EF4-FFF2-40B4-BE49-F238E27FC236}">
                  <a16:creationId xmlns:a16="http://schemas.microsoft.com/office/drawing/2014/main" id="{A85B28AA-2AFA-8768-9853-C06EE7D76361}"/>
                </a:ext>
              </a:extLst>
            </p:cNvPr>
            <p:cNvSpPr/>
            <p:nvPr/>
          </p:nvSpPr>
          <p:spPr>
            <a:xfrm>
              <a:off x="15583995" y="948952"/>
              <a:ext cx="16039968" cy="7514702"/>
            </a:xfrm>
            <a:custGeom>
              <a:avLst/>
              <a:gdLst>
                <a:gd name="connsiteX0" fmla="*/ 16044962 w 16039968"/>
                <a:gd name="connsiteY0" fmla="*/ 354009 h 7514702"/>
                <a:gd name="connsiteX1" fmla="*/ 15689759 w 16039968"/>
                <a:gd name="connsiteY1" fmla="*/ -1203 h 7514702"/>
                <a:gd name="connsiteX2" fmla="*/ 360201 w 16039968"/>
                <a:gd name="connsiteY2" fmla="*/ -1203 h 7514702"/>
                <a:gd name="connsiteX3" fmla="*/ 4994 w 16039968"/>
                <a:gd name="connsiteY3" fmla="*/ 354009 h 7514702"/>
                <a:gd name="connsiteX4" fmla="*/ 4994 w 16039968"/>
                <a:gd name="connsiteY4" fmla="*/ 7158289 h 7514702"/>
                <a:gd name="connsiteX5" fmla="*/ 360201 w 16039968"/>
                <a:gd name="connsiteY5" fmla="*/ 7513500 h 7514702"/>
                <a:gd name="connsiteX6" fmla="*/ 15689759 w 16039968"/>
                <a:gd name="connsiteY6" fmla="*/ 7513500 h 7514702"/>
                <a:gd name="connsiteX7" fmla="*/ 16044962 w 16039968"/>
                <a:gd name="connsiteY7" fmla="*/ 7158289 h 7514702"/>
                <a:gd name="connsiteX8" fmla="*/ 16044962 w 16039968"/>
                <a:gd name="connsiteY8" fmla="*/ 354009 h 75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39968" h="7514702">
                  <a:moveTo>
                    <a:pt x="16044962" y="354009"/>
                  </a:moveTo>
                  <a:cubicBezTo>
                    <a:pt x="16044962" y="157962"/>
                    <a:pt x="15885792" y="-1203"/>
                    <a:pt x="15689759" y="-1203"/>
                  </a:cubicBezTo>
                  <a:lnTo>
                    <a:pt x="360201" y="-1203"/>
                  </a:lnTo>
                  <a:cubicBezTo>
                    <a:pt x="164158" y="-1203"/>
                    <a:pt x="4994" y="157962"/>
                    <a:pt x="4994" y="354009"/>
                  </a:cubicBezTo>
                  <a:lnTo>
                    <a:pt x="4994" y="7158289"/>
                  </a:lnTo>
                  <a:cubicBezTo>
                    <a:pt x="4994" y="7354336"/>
                    <a:pt x="164158" y="7513500"/>
                    <a:pt x="360201" y="7513500"/>
                  </a:cubicBezTo>
                  <a:lnTo>
                    <a:pt x="15689759" y="7513500"/>
                  </a:lnTo>
                  <a:cubicBezTo>
                    <a:pt x="15885792" y="7513500"/>
                    <a:pt x="16044962" y="7354336"/>
                    <a:pt x="16044962" y="7158289"/>
                  </a:cubicBezTo>
                  <a:lnTo>
                    <a:pt x="16044962" y="354009"/>
                  </a:lnTo>
                  <a:close/>
                </a:path>
              </a:pathLst>
            </a:custGeom>
            <a:solidFill>
              <a:srgbClr val="D8E6FF"/>
            </a:solidFill>
            <a:ln w="18397" cap="rnd">
              <a:solidFill>
                <a:srgbClr val="01158F"/>
              </a:solidFill>
              <a:prstDash val="solid"/>
              <a:round/>
            </a:ln>
          </p:spPr>
          <p:txBody>
            <a:bodyPr rtlCol="0" anchor="ctr"/>
            <a:lstStyle/>
            <a:p>
              <a:endParaRPr lang="en-CH" sz="4200"/>
            </a:p>
          </p:txBody>
        </p:sp>
        <p:pic>
          <p:nvPicPr>
            <p:cNvPr id="412" name="Picture 411">
              <a:extLst>
                <a:ext uri="{FF2B5EF4-FFF2-40B4-BE49-F238E27FC236}">
                  <a16:creationId xmlns:a16="http://schemas.microsoft.com/office/drawing/2014/main" id="{1BB3C0E8-85FD-AAB8-7294-80A1E376F802}"/>
                </a:ext>
              </a:extLst>
            </p:cNvPr>
            <p:cNvPicPr>
              <a:picLocks noChangeAspect="1"/>
            </p:cNvPicPr>
            <p:nvPr/>
          </p:nvPicPr>
          <p:blipFill>
            <a:blip r:embed="rId3"/>
            <a:stretch>
              <a:fillRect/>
            </a:stretch>
          </p:blipFill>
          <p:spPr>
            <a:xfrm>
              <a:off x="21518588" y="2203258"/>
              <a:ext cx="551654" cy="1813477"/>
            </a:xfrm>
            <a:custGeom>
              <a:avLst/>
              <a:gdLst>
                <a:gd name="connsiteX0" fmla="*/ 7060 w 551654"/>
                <a:gd name="connsiteY0" fmla="*/ 723 h 1813477"/>
                <a:gd name="connsiteX1" fmla="*/ 558715 w 551654"/>
                <a:gd name="connsiteY1" fmla="*/ 723 h 1813477"/>
                <a:gd name="connsiteX2" fmla="*/ 558715 w 551654"/>
                <a:gd name="connsiteY2" fmla="*/ 1814201 h 1813477"/>
                <a:gd name="connsiteX3" fmla="*/ 7060 w 551654"/>
                <a:gd name="connsiteY3" fmla="*/ 1814201 h 1813477"/>
              </a:gdLst>
              <a:ahLst/>
              <a:cxnLst>
                <a:cxn ang="0">
                  <a:pos x="connsiteX0" y="connsiteY0"/>
                </a:cxn>
                <a:cxn ang="0">
                  <a:pos x="connsiteX1" y="connsiteY1"/>
                </a:cxn>
                <a:cxn ang="0">
                  <a:pos x="connsiteX2" y="connsiteY2"/>
                </a:cxn>
                <a:cxn ang="0">
                  <a:pos x="connsiteX3" y="connsiteY3"/>
                </a:cxn>
              </a:cxnLst>
              <a:rect l="l" t="t" r="r" b="b"/>
              <a:pathLst>
                <a:path w="551654" h="1813477">
                  <a:moveTo>
                    <a:pt x="7060" y="723"/>
                  </a:moveTo>
                  <a:lnTo>
                    <a:pt x="558715" y="723"/>
                  </a:lnTo>
                  <a:lnTo>
                    <a:pt x="558715" y="1814201"/>
                  </a:lnTo>
                  <a:lnTo>
                    <a:pt x="7060" y="1814201"/>
                  </a:lnTo>
                  <a:close/>
                </a:path>
              </a:pathLst>
            </a:custGeom>
          </p:spPr>
        </p:pic>
      </p:grpSp>
      <p:grpSp>
        <p:nvGrpSpPr>
          <p:cNvPr id="413" name="Graphic 4">
            <a:extLst>
              <a:ext uri="{FF2B5EF4-FFF2-40B4-BE49-F238E27FC236}">
                <a16:creationId xmlns:a16="http://schemas.microsoft.com/office/drawing/2014/main" id="{661212FD-0DAD-C5A8-A873-767DC692E4FE}"/>
              </a:ext>
            </a:extLst>
          </p:cNvPr>
          <p:cNvGrpSpPr/>
          <p:nvPr/>
        </p:nvGrpSpPr>
        <p:grpSpPr>
          <a:xfrm>
            <a:off x="6259429" y="4320563"/>
            <a:ext cx="436416" cy="1532052"/>
            <a:chOff x="6259429" y="4320563"/>
            <a:chExt cx="436416" cy="1532052"/>
          </a:xfrm>
          <a:noFill/>
        </p:grpSpPr>
        <p:sp>
          <p:nvSpPr>
            <p:cNvPr id="414" name="Freeform 413">
              <a:extLst>
                <a:ext uri="{FF2B5EF4-FFF2-40B4-BE49-F238E27FC236}">
                  <a16:creationId xmlns:a16="http://schemas.microsoft.com/office/drawing/2014/main" id="{47578A6B-1B75-CE15-CF89-E525B64D423A}"/>
                </a:ext>
              </a:extLst>
            </p:cNvPr>
            <p:cNvSpPr/>
            <p:nvPr/>
          </p:nvSpPr>
          <p:spPr>
            <a:xfrm rot="10800000" flipV="1">
              <a:off x="6259429" y="4320563"/>
              <a:ext cx="204386" cy="1532052"/>
            </a:xfrm>
            <a:custGeom>
              <a:avLst/>
              <a:gdLst>
                <a:gd name="connsiteX0" fmla="*/ 205095 w 204386"/>
                <a:gd name="connsiteY0" fmla="*/ 319 h 1532052"/>
                <a:gd name="connsiteX1" fmla="*/ 709 w 204386"/>
                <a:gd name="connsiteY1" fmla="*/ 319 h 1532052"/>
                <a:gd name="connsiteX2" fmla="*/ 709 w 204386"/>
                <a:gd name="connsiteY2" fmla="*/ 1532372 h 1532052"/>
                <a:gd name="connsiteX3" fmla="*/ 205095 w 204386"/>
                <a:gd name="connsiteY3" fmla="*/ 1532372 h 1532052"/>
              </a:gdLst>
              <a:ahLst/>
              <a:cxnLst>
                <a:cxn ang="0">
                  <a:pos x="connsiteX0" y="connsiteY0"/>
                </a:cxn>
                <a:cxn ang="0">
                  <a:pos x="connsiteX1" y="connsiteY1"/>
                </a:cxn>
                <a:cxn ang="0">
                  <a:pos x="connsiteX2" y="connsiteY2"/>
                </a:cxn>
                <a:cxn ang="0">
                  <a:pos x="connsiteX3" y="connsiteY3"/>
                </a:cxn>
              </a:cxnLst>
              <a:rect l="l" t="t" r="r" b="b"/>
              <a:pathLst>
                <a:path w="204386" h="1532052">
                  <a:moveTo>
                    <a:pt x="205095" y="319"/>
                  </a:moveTo>
                  <a:lnTo>
                    <a:pt x="709" y="319"/>
                  </a:lnTo>
                  <a:lnTo>
                    <a:pt x="709" y="1532372"/>
                  </a:lnTo>
                  <a:lnTo>
                    <a:pt x="205095" y="1532372"/>
                  </a:lnTo>
                </a:path>
              </a:pathLst>
            </a:custGeom>
            <a:noFill/>
            <a:ln w="9514" cap="flat">
              <a:solidFill>
                <a:srgbClr val="01148F"/>
              </a:solidFill>
              <a:prstDash val="solid"/>
              <a:round/>
            </a:ln>
          </p:spPr>
          <p:txBody>
            <a:bodyPr rtlCol="0" anchor="ctr"/>
            <a:lstStyle/>
            <a:p>
              <a:endParaRPr lang="en-CH" sz="4200"/>
            </a:p>
          </p:txBody>
        </p:sp>
        <p:sp>
          <p:nvSpPr>
            <p:cNvPr id="415" name="Freeform 414">
              <a:extLst>
                <a:ext uri="{FF2B5EF4-FFF2-40B4-BE49-F238E27FC236}">
                  <a16:creationId xmlns:a16="http://schemas.microsoft.com/office/drawing/2014/main" id="{07E03214-1D0C-1415-1F5E-2086D768F57E}"/>
                </a:ext>
              </a:extLst>
            </p:cNvPr>
            <p:cNvSpPr/>
            <p:nvPr/>
          </p:nvSpPr>
          <p:spPr>
            <a:xfrm rot="10800000" flipV="1">
              <a:off x="6518253" y="5086590"/>
              <a:ext cx="177592" cy="3047"/>
            </a:xfrm>
            <a:custGeom>
              <a:avLst/>
              <a:gdLst>
                <a:gd name="connsiteX0" fmla="*/ 914 w 177592"/>
                <a:gd name="connsiteY0" fmla="*/ 319 h 3047"/>
                <a:gd name="connsiteX1" fmla="*/ 178506 w 177592"/>
                <a:gd name="connsiteY1" fmla="*/ 319 h 3047"/>
              </a:gdLst>
              <a:ahLst/>
              <a:cxnLst>
                <a:cxn ang="0">
                  <a:pos x="connsiteX0" y="connsiteY0"/>
                </a:cxn>
                <a:cxn ang="0">
                  <a:pos x="connsiteX1" y="connsiteY1"/>
                </a:cxn>
              </a:cxnLst>
              <a:rect l="l" t="t" r="r" b="b"/>
              <a:pathLst>
                <a:path w="177592" h="3047">
                  <a:moveTo>
                    <a:pt x="914" y="319"/>
                  </a:moveTo>
                  <a:lnTo>
                    <a:pt x="178506" y="319"/>
                  </a:lnTo>
                </a:path>
              </a:pathLst>
            </a:custGeom>
            <a:noFill/>
            <a:ln w="7798" cap="flat">
              <a:solidFill>
                <a:srgbClr val="01148F"/>
              </a:solidFill>
              <a:prstDash val="solid"/>
              <a:round/>
            </a:ln>
          </p:spPr>
          <p:txBody>
            <a:bodyPr rtlCol="0" anchor="ctr"/>
            <a:lstStyle/>
            <a:p>
              <a:endParaRPr lang="en-CH" sz="4200"/>
            </a:p>
          </p:txBody>
        </p:sp>
      </p:grpSp>
      <p:grpSp>
        <p:nvGrpSpPr>
          <p:cNvPr id="416" name="Graphic 4">
            <a:extLst>
              <a:ext uri="{FF2B5EF4-FFF2-40B4-BE49-F238E27FC236}">
                <a16:creationId xmlns:a16="http://schemas.microsoft.com/office/drawing/2014/main" id="{AD6D186C-ECEA-476D-168A-1E122CDBC081}"/>
              </a:ext>
            </a:extLst>
          </p:cNvPr>
          <p:cNvGrpSpPr/>
          <p:nvPr/>
        </p:nvGrpSpPr>
        <p:grpSpPr>
          <a:xfrm>
            <a:off x="4359604" y="4320555"/>
            <a:ext cx="436416" cy="2349738"/>
            <a:chOff x="4359604" y="4320555"/>
            <a:chExt cx="436416" cy="2349738"/>
          </a:xfrm>
          <a:noFill/>
        </p:grpSpPr>
        <p:sp>
          <p:nvSpPr>
            <p:cNvPr id="417" name="Freeform 416">
              <a:extLst>
                <a:ext uri="{FF2B5EF4-FFF2-40B4-BE49-F238E27FC236}">
                  <a16:creationId xmlns:a16="http://schemas.microsoft.com/office/drawing/2014/main" id="{2764DAE9-01B9-E086-9432-9FB8D3079D83}"/>
                </a:ext>
              </a:extLst>
            </p:cNvPr>
            <p:cNvSpPr/>
            <p:nvPr/>
          </p:nvSpPr>
          <p:spPr>
            <a:xfrm>
              <a:off x="4591634" y="4320555"/>
              <a:ext cx="204386" cy="2349738"/>
            </a:xfrm>
            <a:custGeom>
              <a:avLst/>
              <a:gdLst>
                <a:gd name="connsiteX0" fmla="*/ 204548 w 204386"/>
                <a:gd name="connsiteY0" fmla="*/ 453 h 2349738"/>
                <a:gd name="connsiteX1" fmla="*/ 161 w 204386"/>
                <a:gd name="connsiteY1" fmla="*/ 453 h 2349738"/>
                <a:gd name="connsiteX2" fmla="*/ 161 w 204386"/>
                <a:gd name="connsiteY2" fmla="*/ 2350192 h 2349738"/>
                <a:gd name="connsiteX3" fmla="*/ 204548 w 204386"/>
                <a:gd name="connsiteY3" fmla="*/ 2350192 h 2349738"/>
              </a:gdLst>
              <a:ahLst/>
              <a:cxnLst>
                <a:cxn ang="0">
                  <a:pos x="connsiteX0" y="connsiteY0"/>
                </a:cxn>
                <a:cxn ang="0">
                  <a:pos x="connsiteX1" y="connsiteY1"/>
                </a:cxn>
                <a:cxn ang="0">
                  <a:pos x="connsiteX2" y="connsiteY2"/>
                </a:cxn>
                <a:cxn ang="0">
                  <a:pos x="connsiteX3" y="connsiteY3"/>
                </a:cxn>
              </a:cxnLst>
              <a:rect l="l" t="t" r="r" b="b"/>
              <a:pathLst>
                <a:path w="204386" h="2349738">
                  <a:moveTo>
                    <a:pt x="204548" y="453"/>
                  </a:moveTo>
                  <a:lnTo>
                    <a:pt x="161" y="453"/>
                  </a:lnTo>
                  <a:lnTo>
                    <a:pt x="161" y="2350192"/>
                  </a:lnTo>
                  <a:lnTo>
                    <a:pt x="204548" y="2350192"/>
                  </a:lnTo>
                </a:path>
              </a:pathLst>
            </a:custGeom>
            <a:noFill/>
            <a:ln w="9419" cap="flat">
              <a:solidFill>
                <a:srgbClr val="01148F"/>
              </a:solidFill>
              <a:prstDash val="solid"/>
              <a:round/>
            </a:ln>
          </p:spPr>
          <p:txBody>
            <a:bodyPr rtlCol="0" anchor="ctr"/>
            <a:lstStyle/>
            <a:p>
              <a:endParaRPr lang="en-CH" sz="4200"/>
            </a:p>
          </p:txBody>
        </p:sp>
        <p:sp>
          <p:nvSpPr>
            <p:cNvPr id="418" name="Freeform 417">
              <a:extLst>
                <a:ext uri="{FF2B5EF4-FFF2-40B4-BE49-F238E27FC236}">
                  <a16:creationId xmlns:a16="http://schemas.microsoft.com/office/drawing/2014/main" id="{AA34F9A9-A228-44BC-2A53-9FA5D92EE2B9}"/>
                </a:ext>
              </a:extLst>
            </p:cNvPr>
            <p:cNvSpPr/>
            <p:nvPr/>
          </p:nvSpPr>
          <p:spPr>
            <a:xfrm>
              <a:off x="4359604" y="5495424"/>
              <a:ext cx="177592" cy="3047"/>
            </a:xfrm>
            <a:custGeom>
              <a:avLst/>
              <a:gdLst>
                <a:gd name="connsiteX0" fmla="*/ 205 w 177592"/>
                <a:gd name="connsiteY0" fmla="*/ 453 h 3047"/>
                <a:gd name="connsiteX1" fmla="*/ 177798 w 177592"/>
                <a:gd name="connsiteY1" fmla="*/ 453 h 3047"/>
              </a:gdLst>
              <a:ahLst/>
              <a:cxnLst>
                <a:cxn ang="0">
                  <a:pos x="connsiteX0" y="connsiteY0"/>
                </a:cxn>
                <a:cxn ang="0">
                  <a:pos x="connsiteX1" y="connsiteY1"/>
                </a:cxn>
              </a:cxnLst>
              <a:rect l="l" t="t" r="r" b="b"/>
              <a:pathLst>
                <a:path w="177592" h="3047">
                  <a:moveTo>
                    <a:pt x="205" y="453"/>
                  </a:moveTo>
                  <a:lnTo>
                    <a:pt x="177798" y="453"/>
                  </a:lnTo>
                </a:path>
              </a:pathLst>
            </a:custGeom>
            <a:noFill/>
            <a:ln w="7416" cap="flat">
              <a:solidFill>
                <a:srgbClr val="01148F"/>
              </a:solidFill>
              <a:prstDash val="solid"/>
              <a:round/>
            </a:ln>
          </p:spPr>
          <p:txBody>
            <a:bodyPr rtlCol="0" anchor="ctr"/>
            <a:lstStyle/>
            <a:p>
              <a:endParaRPr lang="en-CH" sz="4200"/>
            </a:p>
          </p:txBody>
        </p:sp>
      </p:grpSp>
      <p:sp>
        <p:nvSpPr>
          <p:cNvPr id="419" name="TextBox 418">
            <a:extLst>
              <a:ext uri="{FF2B5EF4-FFF2-40B4-BE49-F238E27FC236}">
                <a16:creationId xmlns:a16="http://schemas.microsoft.com/office/drawing/2014/main" id="{1653D5DF-D512-4DFF-4FCC-D594E1E336C5}"/>
              </a:ext>
            </a:extLst>
          </p:cNvPr>
          <p:cNvSpPr txBox="1"/>
          <p:nvPr/>
        </p:nvSpPr>
        <p:spPr>
          <a:xfrm>
            <a:off x="6737297" y="4664311"/>
            <a:ext cx="1353256"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CCD</a:t>
            </a:r>
          </a:p>
        </p:txBody>
      </p:sp>
      <p:grpSp>
        <p:nvGrpSpPr>
          <p:cNvPr id="420" name="Graphic 4">
            <a:extLst>
              <a:ext uri="{FF2B5EF4-FFF2-40B4-BE49-F238E27FC236}">
                <a16:creationId xmlns:a16="http://schemas.microsoft.com/office/drawing/2014/main" id="{2878E33D-D367-1D15-C56A-29E850A27E53}"/>
              </a:ext>
            </a:extLst>
          </p:cNvPr>
          <p:cNvGrpSpPr/>
          <p:nvPr/>
        </p:nvGrpSpPr>
        <p:grpSpPr>
          <a:xfrm>
            <a:off x="1063658" y="5125062"/>
            <a:ext cx="3449983" cy="1348236"/>
            <a:chOff x="1063658" y="5125062"/>
            <a:chExt cx="3449983" cy="1348236"/>
          </a:xfrm>
          <a:solidFill>
            <a:srgbClr val="0F0080"/>
          </a:solidFill>
        </p:grpSpPr>
        <p:sp>
          <p:nvSpPr>
            <p:cNvPr id="421" name="TextBox 420">
              <a:extLst>
                <a:ext uri="{FF2B5EF4-FFF2-40B4-BE49-F238E27FC236}">
                  <a16:creationId xmlns:a16="http://schemas.microsoft.com/office/drawing/2014/main" id="{624DB1FD-F608-8A7A-8D4A-8657FCA9BB76}"/>
                </a:ext>
              </a:extLst>
            </p:cNvPr>
            <p:cNvSpPr txBox="1"/>
            <p:nvPr/>
          </p:nvSpPr>
          <p:spPr>
            <a:xfrm>
              <a:off x="1063658" y="5125062"/>
              <a:ext cx="3449983"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Carbohydrate</a:t>
              </a:r>
            </a:p>
          </p:txBody>
        </p:sp>
        <p:sp>
          <p:nvSpPr>
            <p:cNvPr id="422" name="TextBox 421">
              <a:extLst>
                <a:ext uri="{FF2B5EF4-FFF2-40B4-BE49-F238E27FC236}">
                  <a16:creationId xmlns:a16="http://schemas.microsoft.com/office/drawing/2014/main" id="{B67DEA81-F6EB-B647-E975-C6908DC750A4}"/>
                </a:ext>
              </a:extLst>
            </p:cNvPr>
            <p:cNvSpPr txBox="1"/>
            <p:nvPr/>
          </p:nvSpPr>
          <p:spPr>
            <a:xfrm>
              <a:off x="2474961" y="5734634"/>
              <a:ext cx="1952779"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antigen</a:t>
              </a:r>
            </a:p>
          </p:txBody>
        </p:sp>
      </p:grpSp>
      <p:grpSp>
        <p:nvGrpSpPr>
          <p:cNvPr id="423" name="Graphic 4">
            <a:extLst>
              <a:ext uri="{FF2B5EF4-FFF2-40B4-BE49-F238E27FC236}">
                <a16:creationId xmlns:a16="http://schemas.microsoft.com/office/drawing/2014/main" id="{C74B125B-F81D-C16B-EE71-E1E6EF82A8B1}"/>
              </a:ext>
            </a:extLst>
          </p:cNvPr>
          <p:cNvGrpSpPr/>
          <p:nvPr/>
        </p:nvGrpSpPr>
        <p:grpSpPr>
          <a:xfrm>
            <a:off x="6819673" y="2448966"/>
            <a:ext cx="2460930" cy="1348236"/>
            <a:chOff x="6819673" y="2448966"/>
            <a:chExt cx="2460930" cy="1348236"/>
          </a:xfrm>
          <a:solidFill>
            <a:srgbClr val="0F0080"/>
          </a:solidFill>
        </p:grpSpPr>
        <p:sp>
          <p:nvSpPr>
            <p:cNvPr id="424" name="TextBox 423">
              <a:extLst>
                <a:ext uri="{FF2B5EF4-FFF2-40B4-BE49-F238E27FC236}">
                  <a16:creationId xmlns:a16="http://schemas.microsoft.com/office/drawing/2014/main" id="{9D7426D4-ABB8-E1AA-5FCE-D71B34DF65F1}"/>
                </a:ext>
              </a:extLst>
            </p:cNvPr>
            <p:cNvSpPr txBox="1"/>
            <p:nvPr/>
          </p:nvSpPr>
          <p:spPr>
            <a:xfrm>
              <a:off x="6819673" y="2448966"/>
              <a:ext cx="2460930"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Anti-CCD</a:t>
              </a:r>
            </a:p>
          </p:txBody>
        </p:sp>
        <p:sp>
          <p:nvSpPr>
            <p:cNvPr id="425" name="TextBox 424">
              <a:extLst>
                <a:ext uri="{FF2B5EF4-FFF2-40B4-BE49-F238E27FC236}">
                  <a16:creationId xmlns:a16="http://schemas.microsoft.com/office/drawing/2014/main" id="{1F54FE97-E5FA-0E46-7D6E-C236E089A269}"/>
                </a:ext>
              </a:extLst>
            </p:cNvPr>
            <p:cNvSpPr txBox="1"/>
            <p:nvPr/>
          </p:nvSpPr>
          <p:spPr>
            <a:xfrm>
              <a:off x="6819673" y="3058538"/>
              <a:ext cx="2222083"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antibody</a:t>
              </a:r>
            </a:p>
          </p:txBody>
        </p:sp>
      </p:grpSp>
      <p:sp>
        <p:nvSpPr>
          <p:cNvPr id="426" name="Freeform 425">
            <a:extLst>
              <a:ext uri="{FF2B5EF4-FFF2-40B4-BE49-F238E27FC236}">
                <a16:creationId xmlns:a16="http://schemas.microsoft.com/office/drawing/2014/main" id="{D8D1636B-E15B-EAB7-BB57-C8E28D48475E}"/>
              </a:ext>
            </a:extLst>
          </p:cNvPr>
          <p:cNvSpPr/>
          <p:nvPr/>
        </p:nvSpPr>
        <p:spPr>
          <a:xfrm>
            <a:off x="6053630" y="2836132"/>
            <a:ext cx="694201" cy="3047"/>
          </a:xfrm>
          <a:custGeom>
            <a:avLst/>
            <a:gdLst>
              <a:gd name="connsiteX0" fmla="*/ 338 w 694201"/>
              <a:gd name="connsiteY0" fmla="*/ -239 h 3047"/>
              <a:gd name="connsiteX1" fmla="*/ 694540 w 694201"/>
              <a:gd name="connsiteY1" fmla="*/ -239 h 3047"/>
            </a:gdLst>
            <a:ahLst/>
            <a:cxnLst>
              <a:cxn ang="0">
                <a:pos x="connsiteX0" y="connsiteY0"/>
              </a:cxn>
              <a:cxn ang="0">
                <a:pos x="connsiteX1" y="connsiteY1"/>
              </a:cxn>
            </a:cxnLst>
            <a:rect l="l" t="t" r="r" b="b"/>
            <a:pathLst>
              <a:path w="694201" h="3047">
                <a:moveTo>
                  <a:pt x="338" y="-239"/>
                </a:moveTo>
                <a:lnTo>
                  <a:pt x="694540" y="-239"/>
                </a:lnTo>
              </a:path>
            </a:pathLst>
          </a:custGeom>
          <a:noFill/>
          <a:ln w="9471" cap="flat">
            <a:solidFill>
              <a:srgbClr val="01148F"/>
            </a:solidFill>
            <a:prstDash val="solid"/>
            <a:round/>
          </a:ln>
        </p:spPr>
        <p:txBody>
          <a:bodyPr rtlCol="0" anchor="ctr"/>
          <a:lstStyle/>
          <a:p>
            <a:endParaRPr lang="en-CH" sz="4200"/>
          </a:p>
        </p:txBody>
      </p:sp>
      <p:grpSp>
        <p:nvGrpSpPr>
          <p:cNvPr id="427" name="Graphic 4">
            <a:extLst>
              <a:ext uri="{FF2B5EF4-FFF2-40B4-BE49-F238E27FC236}">
                <a16:creationId xmlns:a16="http://schemas.microsoft.com/office/drawing/2014/main" id="{2F61FD03-D42A-7B7D-9796-845C24DA61AF}"/>
              </a:ext>
            </a:extLst>
          </p:cNvPr>
          <p:cNvGrpSpPr/>
          <p:nvPr/>
        </p:nvGrpSpPr>
        <p:grpSpPr>
          <a:xfrm>
            <a:off x="2282189" y="462245"/>
            <a:ext cx="11300511" cy="960298"/>
            <a:chOff x="2282189" y="462245"/>
            <a:chExt cx="11300511" cy="960298"/>
          </a:xfrm>
        </p:grpSpPr>
        <p:sp>
          <p:nvSpPr>
            <p:cNvPr id="428" name="Freeform 427">
              <a:extLst>
                <a:ext uri="{FF2B5EF4-FFF2-40B4-BE49-F238E27FC236}">
                  <a16:creationId xmlns:a16="http://schemas.microsoft.com/office/drawing/2014/main" id="{BE8E28B4-8533-4A52-8FAE-3A33B6361BB2}"/>
                </a:ext>
              </a:extLst>
            </p:cNvPr>
            <p:cNvSpPr/>
            <p:nvPr/>
          </p:nvSpPr>
          <p:spPr>
            <a:xfrm>
              <a:off x="2282189" y="462245"/>
              <a:ext cx="11300511" cy="960298"/>
            </a:xfrm>
            <a:custGeom>
              <a:avLst/>
              <a:gdLst>
                <a:gd name="connsiteX0" fmla="*/ 11300791 w 11300511"/>
                <a:gd name="connsiteY0" fmla="*/ 479955 h 960298"/>
                <a:gd name="connsiteX1" fmla="*/ 10820657 w 11300511"/>
                <a:gd name="connsiteY1" fmla="*/ -194 h 960298"/>
                <a:gd name="connsiteX2" fmla="*/ 480423 w 11300511"/>
                <a:gd name="connsiteY2" fmla="*/ -194 h 960298"/>
                <a:gd name="connsiteX3" fmla="*/ 279 w 11300511"/>
                <a:gd name="connsiteY3" fmla="*/ 479955 h 960298"/>
                <a:gd name="connsiteX4" fmla="*/ 480423 w 11300511"/>
                <a:gd name="connsiteY4" fmla="*/ 960105 h 960298"/>
                <a:gd name="connsiteX5" fmla="*/ 10820657 w 11300511"/>
                <a:gd name="connsiteY5" fmla="*/ 960105 h 960298"/>
                <a:gd name="connsiteX6" fmla="*/ 11300791 w 11300511"/>
                <a:gd name="connsiteY6" fmla="*/ 479955 h 9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0511" h="960298">
                  <a:moveTo>
                    <a:pt x="11300791" y="479955"/>
                  </a:moveTo>
                  <a:cubicBezTo>
                    <a:pt x="11300791" y="214954"/>
                    <a:pt x="11085639" y="-194"/>
                    <a:pt x="10820657" y="-194"/>
                  </a:cubicBezTo>
                  <a:lnTo>
                    <a:pt x="480423" y="-194"/>
                  </a:lnTo>
                  <a:cubicBezTo>
                    <a:pt x="215425" y="-194"/>
                    <a:pt x="279" y="214954"/>
                    <a:pt x="279" y="479955"/>
                  </a:cubicBezTo>
                  <a:cubicBezTo>
                    <a:pt x="279" y="744957"/>
                    <a:pt x="215425" y="960105"/>
                    <a:pt x="480423" y="960105"/>
                  </a:cubicBezTo>
                  <a:lnTo>
                    <a:pt x="10820657" y="960105"/>
                  </a:lnTo>
                  <a:cubicBezTo>
                    <a:pt x="11085639" y="960105"/>
                    <a:pt x="11300791" y="744957"/>
                    <a:pt x="11300791" y="479955"/>
                  </a:cubicBezTo>
                  <a:close/>
                </a:path>
              </a:pathLst>
            </a:custGeom>
            <a:solidFill>
              <a:srgbClr val="FFFFFF"/>
            </a:solidFill>
            <a:ln w="18833" cap="rnd">
              <a:solidFill>
                <a:srgbClr val="01158F"/>
              </a:solidFill>
              <a:prstDash val="solid"/>
              <a:round/>
            </a:ln>
          </p:spPr>
          <p:txBody>
            <a:bodyPr rtlCol="0" anchor="ctr"/>
            <a:lstStyle/>
            <a:p>
              <a:endParaRPr lang="en-CH" sz="4200"/>
            </a:p>
          </p:txBody>
        </p:sp>
        <p:sp>
          <p:nvSpPr>
            <p:cNvPr id="429" name="TextBox 428">
              <a:extLst>
                <a:ext uri="{FF2B5EF4-FFF2-40B4-BE49-F238E27FC236}">
                  <a16:creationId xmlns:a16="http://schemas.microsoft.com/office/drawing/2014/main" id="{1D7F7AD4-8CBA-A206-3799-C1E5200C4E5D}"/>
                </a:ext>
              </a:extLst>
            </p:cNvPr>
            <p:cNvSpPr txBox="1"/>
            <p:nvPr/>
          </p:nvSpPr>
          <p:spPr>
            <a:xfrm>
              <a:off x="2694770" y="563921"/>
              <a:ext cx="10607391" cy="738664"/>
            </a:xfrm>
            <a:prstGeom prst="rect">
              <a:avLst/>
            </a:prstGeom>
            <a:noFill/>
          </p:spPr>
          <p:txBody>
            <a:bodyPr wrap="none" rtlCol="0">
              <a:spAutoFit/>
            </a:bodyPr>
            <a:lstStyle/>
            <a:p>
              <a:pPr algn="l"/>
              <a:r>
                <a:rPr lang="en-CH" sz="4200" spc="0" baseline="0" dirty="0">
                  <a:ln/>
                  <a:solidFill>
                    <a:srgbClr val="01148F"/>
                  </a:solidFill>
                  <a:latin typeface="Arial"/>
                  <a:cs typeface="Arial"/>
                  <a:sym typeface="Arial"/>
                  <a:rtl val="0"/>
                </a:rPr>
                <a:t>CCDs are recognized by speciﬁc antibodies</a:t>
              </a:r>
            </a:p>
          </p:txBody>
        </p:sp>
      </p:grpSp>
      <p:grpSp>
        <p:nvGrpSpPr>
          <p:cNvPr id="430" name="Graphic 4">
            <a:extLst>
              <a:ext uri="{FF2B5EF4-FFF2-40B4-BE49-F238E27FC236}">
                <a16:creationId xmlns:a16="http://schemas.microsoft.com/office/drawing/2014/main" id="{5D90685B-7936-2EA4-9F71-2C14A9716C4C}"/>
              </a:ext>
            </a:extLst>
          </p:cNvPr>
          <p:cNvGrpSpPr/>
          <p:nvPr/>
        </p:nvGrpSpPr>
        <p:grpSpPr>
          <a:xfrm>
            <a:off x="16536770" y="468805"/>
            <a:ext cx="13843166" cy="960298"/>
            <a:chOff x="16536770" y="468805"/>
            <a:chExt cx="13843166" cy="960298"/>
          </a:xfrm>
        </p:grpSpPr>
        <p:sp>
          <p:nvSpPr>
            <p:cNvPr id="431" name="Freeform 430">
              <a:extLst>
                <a:ext uri="{FF2B5EF4-FFF2-40B4-BE49-F238E27FC236}">
                  <a16:creationId xmlns:a16="http://schemas.microsoft.com/office/drawing/2014/main" id="{F25B833F-5149-68BA-F339-840394CE36EB}"/>
                </a:ext>
              </a:extLst>
            </p:cNvPr>
            <p:cNvSpPr/>
            <p:nvPr/>
          </p:nvSpPr>
          <p:spPr>
            <a:xfrm>
              <a:off x="16536770" y="468805"/>
              <a:ext cx="13843166" cy="960298"/>
            </a:xfrm>
            <a:custGeom>
              <a:avLst/>
              <a:gdLst>
                <a:gd name="connsiteX0" fmla="*/ 13848540 w 13843166"/>
                <a:gd name="connsiteY0" fmla="*/ 479958 h 960298"/>
                <a:gd name="connsiteX1" fmla="*/ 13368392 w 13843166"/>
                <a:gd name="connsiteY1" fmla="*/ -192 h 960298"/>
                <a:gd name="connsiteX2" fmla="*/ 485513 w 13843166"/>
                <a:gd name="connsiteY2" fmla="*/ -192 h 960298"/>
                <a:gd name="connsiteX3" fmla="*/ 5373 w 13843166"/>
                <a:gd name="connsiteY3" fmla="*/ 479958 h 960298"/>
                <a:gd name="connsiteX4" fmla="*/ 485513 w 13843166"/>
                <a:gd name="connsiteY4" fmla="*/ 960107 h 960298"/>
                <a:gd name="connsiteX5" fmla="*/ 13368392 w 13843166"/>
                <a:gd name="connsiteY5" fmla="*/ 960107 h 960298"/>
                <a:gd name="connsiteX6" fmla="*/ 13848540 w 13843166"/>
                <a:gd name="connsiteY6" fmla="*/ 479958 h 9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3166" h="960298">
                  <a:moveTo>
                    <a:pt x="13848540" y="479958"/>
                  </a:moveTo>
                  <a:cubicBezTo>
                    <a:pt x="13848540" y="214956"/>
                    <a:pt x="13633394" y="-192"/>
                    <a:pt x="13368392" y="-192"/>
                  </a:cubicBezTo>
                  <a:lnTo>
                    <a:pt x="485513" y="-192"/>
                  </a:lnTo>
                  <a:cubicBezTo>
                    <a:pt x="220519" y="-192"/>
                    <a:pt x="5373" y="214956"/>
                    <a:pt x="5373" y="479958"/>
                  </a:cubicBezTo>
                  <a:cubicBezTo>
                    <a:pt x="5373" y="744959"/>
                    <a:pt x="220519" y="960107"/>
                    <a:pt x="485513" y="960107"/>
                  </a:cubicBezTo>
                  <a:lnTo>
                    <a:pt x="13368392" y="960107"/>
                  </a:lnTo>
                  <a:cubicBezTo>
                    <a:pt x="13633394" y="960107"/>
                    <a:pt x="13848540" y="744959"/>
                    <a:pt x="13848540" y="479958"/>
                  </a:cubicBezTo>
                  <a:close/>
                </a:path>
              </a:pathLst>
            </a:custGeom>
            <a:solidFill>
              <a:srgbClr val="FFFFFF"/>
            </a:solidFill>
            <a:ln w="18464" cap="rnd">
              <a:solidFill>
                <a:srgbClr val="01158F"/>
              </a:solidFill>
              <a:prstDash val="solid"/>
              <a:round/>
            </a:ln>
          </p:spPr>
          <p:txBody>
            <a:bodyPr rtlCol="0" anchor="ctr"/>
            <a:lstStyle/>
            <a:p>
              <a:endParaRPr lang="en-CH" sz="4200"/>
            </a:p>
          </p:txBody>
        </p:sp>
        <p:sp>
          <p:nvSpPr>
            <p:cNvPr id="432" name="TextBox 431">
              <a:extLst>
                <a:ext uri="{FF2B5EF4-FFF2-40B4-BE49-F238E27FC236}">
                  <a16:creationId xmlns:a16="http://schemas.microsoft.com/office/drawing/2014/main" id="{40D9A6A8-3E55-F02E-F8FE-72154F563104}"/>
                </a:ext>
              </a:extLst>
            </p:cNvPr>
            <p:cNvSpPr txBox="1"/>
            <p:nvPr/>
          </p:nvSpPr>
          <p:spPr>
            <a:xfrm>
              <a:off x="16929741" y="563921"/>
              <a:ext cx="13237919" cy="738664"/>
            </a:xfrm>
            <a:prstGeom prst="rect">
              <a:avLst/>
            </a:prstGeom>
            <a:noFill/>
          </p:spPr>
          <p:txBody>
            <a:bodyPr wrap="none" rtlCol="0">
              <a:spAutoFit/>
            </a:bodyPr>
            <a:lstStyle/>
            <a:p>
              <a:pPr algn="l"/>
              <a:r>
                <a:rPr lang="en-CH" sz="4200" spc="0" baseline="0" dirty="0">
                  <a:ln/>
                  <a:solidFill>
                    <a:srgbClr val="01148F"/>
                  </a:solidFill>
                  <a:latin typeface="Arial"/>
                  <a:cs typeface="Arial"/>
                  <a:sym typeface="Arial"/>
                  <a:rtl val="0"/>
                </a:rPr>
                <a:t>Study design - generation of CCD-speciﬁc IgE and IgG</a:t>
              </a:r>
            </a:p>
          </p:txBody>
        </p:sp>
      </p:grpSp>
      <p:grpSp>
        <p:nvGrpSpPr>
          <p:cNvPr id="433" name="Graphic 4">
            <a:extLst>
              <a:ext uri="{FF2B5EF4-FFF2-40B4-BE49-F238E27FC236}">
                <a16:creationId xmlns:a16="http://schemas.microsoft.com/office/drawing/2014/main" id="{F09BD833-625F-9CB0-20E8-B33E260B827E}"/>
              </a:ext>
            </a:extLst>
          </p:cNvPr>
          <p:cNvGrpSpPr/>
          <p:nvPr/>
        </p:nvGrpSpPr>
        <p:grpSpPr>
          <a:xfrm>
            <a:off x="5061936" y="4347189"/>
            <a:ext cx="991666" cy="2289859"/>
            <a:chOff x="5061936" y="4347189"/>
            <a:chExt cx="991666" cy="2289859"/>
          </a:xfrm>
        </p:grpSpPr>
        <p:sp>
          <p:nvSpPr>
            <p:cNvPr id="434" name="Freeform 433">
              <a:extLst>
                <a:ext uri="{FF2B5EF4-FFF2-40B4-BE49-F238E27FC236}">
                  <a16:creationId xmlns:a16="http://schemas.microsoft.com/office/drawing/2014/main" id="{37036EE6-6AB2-35BC-F16A-3DF763871946}"/>
                </a:ext>
              </a:extLst>
            </p:cNvPr>
            <p:cNvSpPr/>
            <p:nvPr/>
          </p:nvSpPr>
          <p:spPr>
            <a:xfrm>
              <a:off x="5151396" y="5852613"/>
              <a:ext cx="806664" cy="784435"/>
            </a:xfrm>
            <a:custGeom>
              <a:avLst/>
              <a:gdLst>
                <a:gd name="connsiteX0" fmla="*/ 403997 w 806664"/>
                <a:gd name="connsiteY0" fmla="*/ 555 h 784435"/>
                <a:gd name="connsiteX1" fmla="*/ 807315 w 806664"/>
                <a:gd name="connsiteY1" fmla="*/ 699156 h 784435"/>
                <a:gd name="connsiteX2" fmla="*/ 650 w 806664"/>
                <a:gd name="connsiteY2" fmla="*/ 699156 h 784435"/>
                <a:gd name="connsiteX3" fmla="*/ 403997 w 806664"/>
                <a:gd name="connsiteY3" fmla="*/ 555 h 784435"/>
              </a:gdLst>
              <a:ahLst/>
              <a:cxnLst>
                <a:cxn ang="0">
                  <a:pos x="connsiteX0" y="connsiteY0"/>
                </a:cxn>
                <a:cxn ang="0">
                  <a:pos x="connsiteX1" y="connsiteY1"/>
                </a:cxn>
                <a:cxn ang="0">
                  <a:pos x="connsiteX2" y="connsiteY2"/>
                </a:cxn>
                <a:cxn ang="0">
                  <a:pos x="connsiteX3" y="connsiteY3"/>
                </a:cxn>
              </a:cxnLst>
              <a:rect l="l" t="t" r="r" b="b"/>
              <a:pathLst>
                <a:path w="806664" h="784435">
                  <a:moveTo>
                    <a:pt x="403997" y="555"/>
                  </a:moveTo>
                  <a:cubicBezTo>
                    <a:pt x="621032" y="147584"/>
                    <a:pt x="788510" y="437680"/>
                    <a:pt x="807315" y="699156"/>
                  </a:cubicBezTo>
                  <a:cubicBezTo>
                    <a:pt x="571475" y="813603"/>
                    <a:pt x="236490" y="813603"/>
                    <a:pt x="650" y="699156"/>
                  </a:cubicBezTo>
                  <a:cubicBezTo>
                    <a:pt x="19454" y="437680"/>
                    <a:pt x="186932" y="147584"/>
                    <a:pt x="403997" y="555"/>
                  </a:cubicBezTo>
                  <a:close/>
                </a:path>
              </a:pathLst>
            </a:custGeom>
            <a:solidFill>
              <a:srgbClr val="FFFFFF"/>
            </a:solidFill>
            <a:ln w="25385" cap="flat">
              <a:solidFill>
                <a:srgbClr val="01148F"/>
              </a:solidFill>
              <a:prstDash val="solid"/>
              <a:round/>
            </a:ln>
          </p:spPr>
          <p:txBody>
            <a:bodyPr rtlCol="0" anchor="ctr"/>
            <a:lstStyle/>
            <a:p>
              <a:endParaRPr lang="en-CH" sz="4200"/>
            </a:p>
          </p:txBody>
        </p:sp>
        <p:grpSp>
          <p:nvGrpSpPr>
            <p:cNvPr id="435" name="Graphic 4">
              <a:extLst>
                <a:ext uri="{FF2B5EF4-FFF2-40B4-BE49-F238E27FC236}">
                  <a16:creationId xmlns:a16="http://schemas.microsoft.com/office/drawing/2014/main" id="{96AA65E7-19FE-94E0-4E55-2CFD5FA90E91}"/>
                </a:ext>
              </a:extLst>
            </p:cNvPr>
            <p:cNvGrpSpPr/>
            <p:nvPr/>
          </p:nvGrpSpPr>
          <p:grpSpPr>
            <a:xfrm>
              <a:off x="5061936" y="4347189"/>
              <a:ext cx="991666" cy="1505413"/>
              <a:chOff x="5061936" y="4347189"/>
              <a:chExt cx="991666" cy="1505413"/>
            </a:xfrm>
          </p:grpSpPr>
          <p:sp>
            <p:nvSpPr>
              <p:cNvPr id="436" name="Freeform 435">
                <a:extLst>
                  <a:ext uri="{FF2B5EF4-FFF2-40B4-BE49-F238E27FC236}">
                    <a16:creationId xmlns:a16="http://schemas.microsoft.com/office/drawing/2014/main" id="{76FE7E69-5F0B-C590-181B-24293B7C468E}"/>
                  </a:ext>
                </a:extLst>
              </p:cNvPr>
              <p:cNvSpPr/>
              <p:nvPr/>
            </p:nvSpPr>
            <p:spPr>
              <a:xfrm>
                <a:off x="5061936" y="4347189"/>
                <a:ext cx="255101" cy="294574"/>
              </a:xfrm>
              <a:custGeom>
                <a:avLst/>
                <a:gdLst>
                  <a:gd name="connsiteX0" fmla="*/ 128080 w 255101"/>
                  <a:gd name="connsiteY0" fmla="*/ 444 h 294574"/>
                  <a:gd name="connsiteX1" fmla="*/ 255631 w 255101"/>
                  <a:gd name="connsiteY1" fmla="*/ 74088 h 294574"/>
                  <a:gd name="connsiteX2" fmla="*/ 255631 w 255101"/>
                  <a:gd name="connsiteY2" fmla="*/ 221382 h 294574"/>
                  <a:gd name="connsiteX3" fmla="*/ 128080 w 255101"/>
                  <a:gd name="connsiteY3" fmla="*/ 295018 h 294574"/>
                  <a:gd name="connsiteX4" fmla="*/ 530 w 255101"/>
                  <a:gd name="connsiteY4" fmla="*/ 221382 h 294574"/>
                  <a:gd name="connsiteX5" fmla="*/ 530 w 255101"/>
                  <a:gd name="connsiteY5" fmla="*/ 74088 h 294574"/>
                  <a:gd name="connsiteX6" fmla="*/ 128080 w 255101"/>
                  <a:gd name="connsiteY6" fmla="*/ 444 h 29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101" h="294574">
                    <a:moveTo>
                      <a:pt x="128080" y="444"/>
                    </a:moveTo>
                    <a:lnTo>
                      <a:pt x="255631" y="74088"/>
                    </a:lnTo>
                    <a:lnTo>
                      <a:pt x="255631" y="221382"/>
                    </a:lnTo>
                    <a:lnTo>
                      <a:pt x="128080" y="295018"/>
                    </a:lnTo>
                    <a:lnTo>
                      <a:pt x="530" y="221382"/>
                    </a:lnTo>
                    <a:lnTo>
                      <a:pt x="530" y="74088"/>
                    </a:lnTo>
                    <a:lnTo>
                      <a:pt x="128080" y="444"/>
                    </a:lnTo>
                    <a:close/>
                  </a:path>
                </a:pathLst>
              </a:custGeom>
              <a:solidFill>
                <a:srgbClr val="FFFFFF"/>
              </a:solidFill>
              <a:ln w="25398" cap="flat">
                <a:solidFill>
                  <a:srgbClr val="01148F"/>
                </a:solidFill>
                <a:prstDash val="solid"/>
                <a:round/>
              </a:ln>
            </p:spPr>
            <p:txBody>
              <a:bodyPr rtlCol="0" anchor="ctr"/>
              <a:lstStyle/>
              <a:p>
                <a:endParaRPr lang="en-CH" sz="4200"/>
              </a:p>
            </p:txBody>
          </p:sp>
          <p:sp>
            <p:nvSpPr>
              <p:cNvPr id="437" name="Freeform 436">
                <a:extLst>
                  <a:ext uri="{FF2B5EF4-FFF2-40B4-BE49-F238E27FC236}">
                    <a16:creationId xmlns:a16="http://schemas.microsoft.com/office/drawing/2014/main" id="{71E260D1-E152-ED41-B0AC-67A57167FC03}"/>
                  </a:ext>
                </a:extLst>
              </p:cNvPr>
              <p:cNvSpPr/>
              <p:nvPr/>
            </p:nvSpPr>
            <p:spPr>
              <a:xfrm>
                <a:off x="5764356" y="4359200"/>
                <a:ext cx="255101" cy="294574"/>
              </a:xfrm>
              <a:custGeom>
                <a:avLst/>
                <a:gdLst>
                  <a:gd name="connsiteX0" fmla="*/ 128311 w 255101"/>
                  <a:gd name="connsiteY0" fmla="*/ 448 h 294574"/>
                  <a:gd name="connsiteX1" fmla="*/ 255861 w 255101"/>
                  <a:gd name="connsiteY1" fmla="*/ 74092 h 294574"/>
                  <a:gd name="connsiteX2" fmla="*/ 255861 w 255101"/>
                  <a:gd name="connsiteY2" fmla="*/ 221386 h 294574"/>
                  <a:gd name="connsiteX3" fmla="*/ 128311 w 255101"/>
                  <a:gd name="connsiteY3" fmla="*/ 295022 h 294574"/>
                  <a:gd name="connsiteX4" fmla="*/ 760 w 255101"/>
                  <a:gd name="connsiteY4" fmla="*/ 221386 h 294574"/>
                  <a:gd name="connsiteX5" fmla="*/ 760 w 255101"/>
                  <a:gd name="connsiteY5" fmla="*/ 74092 h 294574"/>
                  <a:gd name="connsiteX6" fmla="*/ 128311 w 255101"/>
                  <a:gd name="connsiteY6" fmla="*/ 448 h 29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101" h="294574">
                    <a:moveTo>
                      <a:pt x="128311" y="448"/>
                    </a:moveTo>
                    <a:lnTo>
                      <a:pt x="255861" y="74092"/>
                    </a:lnTo>
                    <a:lnTo>
                      <a:pt x="255861" y="221386"/>
                    </a:lnTo>
                    <a:lnTo>
                      <a:pt x="128311" y="295022"/>
                    </a:lnTo>
                    <a:lnTo>
                      <a:pt x="760" y="221386"/>
                    </a:lnTo>
                    <a:lnTo>
                      <a:pt x="760" y="74092"/>
                    </a:lnTo>
                    <a:lnTo>
                      <a:pt x="128311" y="448"/>
                    </a:lnTo>
                    <a:close/>
                  </a:path>
                </a:pathLst>
              </a:custGeom>
              <a:solidFill>
                <a:srgbClr val="FFFFFF"/>
              </a:solidFill>
              <a:ln w="25398" cap="flat">
                <a:solidFill>
                  <a:srgbClr val="01148F"/>
                </a:solidFill>
                <a:prstDash val="solid"/>
                <a:round/>
              </a:ln>
            </p:spPr>
            <p:txBody>
              <a:bodyPr rtlCol="0" anchor="ctr"/>
              <a:lstStyle/>
              <a:p>
                <a:endParaRPr lang="en-CH" sz="4200"/>
              </a:p>
            </p:txBody>
          </p:sp>
          <p:sp>
            <p:nvSpPr>
              <p:cNvPr id="438" name="Freeform 437">
                <a:extLst>
                  <a:ext uri="{FF2B5EF4-FFF2-40B4-BE49-F238E27FC236}">
                    <a16:creationId xmlns:a16="http://schemas.microsoft.com/office/drawing/2014/main" id="{02F5FC77-19E4-9C01-8FEE-2F2393477268}"/>
                  </a:ext>
                </a:extLst>
              </p:cNvPr>
              <p:cNvSpPr/>
              <p:nvPr/>
            </p:nvSpPr>
            <p:spPr>
              <a:xfrm>
                <a:off x="5798501" y="5202466"/>
                <a:ext cx="255101" cy="294574"/>
              </a:xfrm>
              <a:custGeom>
                <a:avLst/>
                <a:gdLst>
                  <a:gd name="connsiteX0" fmla="*/ 128322 w 255101"/>
                  <a:gd name="connsiteY0" fmla="*/ 725 h 294574"/>
                  <a:gd name="connsiteX1" fmla="*/ 255873 w 255101"/>
                  <a:gd name="connsiteY1" fmla="*/ 74369 h 294574"/>
                  <a:gd name="connsiteX2" fmla="*/ 255873 w 255101"/>
                  <a:gd name="connsiteY2" fmla="*/ 221663 h 294574"/>
                  <a:gd name="connsiteX3" fmla="*/ 128322 w 255101"/>
                  <a:gd name="connsiteY3" fmla="*/ 295299 h 294574"/>
                  <a:gd name="connsiteX4" fmla="*/ 771 w 255101"/>
                  <a:gd name="connsiteY4" fmla="*/ 221663 h 294574"/>
                  <a:gd name="connsiteX5" fmla="*/ 771 w 255101"/>
                  <a:gd name="connsiteY5" fmla="*/ 74369 h 294574"/>
                  <a:gd name="connsiteX6" fmla="*/ 128322 w 255101"/>
                  <a:gd name="connsiteY6" fmla="*/ 725 h 29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101" h="294574">
                    <a:moveTo>
                      <a:pt x="128322" y="725"/>
                    </a:moveTo>
                    <a:lnTo>
                      <a:pt x="255873" y="74369"/>
                    </a:lnTo>
                    <a:lnTo>
                      <a:pt x="255873" y="221663"/>
                    </a:lnTo>
                    <a:lnTo>
                      <a:pt x="128322" y="295299"/>
                    </a:lnTo>
                    <a:lnTo>
                      <a:pt x="771" y="221663"/>
                    </a:lnTo>
                    <a:lnTo>
                      <a:pt x="771" y="74369"/>
                    </a:lnTo>
                    <a:lnTo>
                      <a:pt x="128322" y="725"/>
                    </a:lnTo>
                    <a:close/>
                  </a:path>
                </a:pathLst>
              </a:custGeom>
              <a:solidFill>
                <a:srgbClr val="FFFFFF"/>
              </a:solidFill>
              <a:ln w="25398" cap="flat">
                <a:solidFill>
                  <a:srgbClr val="01148F"/>
                </a:solidFill>
                <a:prstDash val="solid"/>
                <a:round/>
              </a:ln>
            </p:spPr>
            <p:txBody>
              <a:bodyPr rtlCol="0" anchor="ctr"/>
              <a:lstStyle/>
              <a:p>
                <a:endParaRPr lang="en-CH" sz="4200"/>
              </a:p>
            </p:txBody>
          </p:sp>
          <p:sp>
            <p:nvSpPr>
              <p:cNvPr id="439" name="Freeform 438">
                <a:extLst>
                  <a:ext uri="{FF2B5EF4-FFF2-40B4-BE49-F238E27FC236}">
                    <a16:creationId xmlns:a16="http://schemas.microsoft.com/office/drawing/2014/main" id="{1A260593-18DE-3590-21E7-09DBCF1156A9}"/>
                  </a:ext>
                </a:extLst>
              </p:cNvPr>
              <p:cNvSpPr/>
              <p:nvPr/>
            </p:nvSpPr>
            <p:spPr>
              <a:xfrm>
                <a:off x="5317045" y="4568485"/>
                <a:ext cx="231331" cy="1284117"/>
              </a:xfrm>
              <a:custGeom>
                <a:avLst/>
                <a:gdLst>
                  <a:gd name="connsiteX0" fmla="*/ 85 w 231331"/>
                  <a:gd name="connsiteY0" fmla="*/ 349 h 1284117"/>
                  <a:gd name="connsiteX1" fmla="*/ 103852 w 231331"/>
                  <a:gd name="connsiteY1" fmla="*/ 72998 h 1284117"/>
                  <a:gd name="connsiteX2" fmla="*/ 231417 w 231331"/>
                  <a:gd name="connsiteY2" fmla="*/ 294932 h 1284117"/>
                  <a:gd name="connsiteX3" fmla="*/ 231417 w 231331"/>
                  <a:gd name="connsiteY3" fmla="*/ 1284466 h 1284117"/>
                </a:gdLst>
                <a:ahLst/>
                <a:cxnLst>
                  <a:cxn ang="0">
                    <a:pos x="connsiteX0" y="connsiteY0"/>
                  </a:cxn>
                  <a:cxn ang="0">
                    <a:pos x="connsiteX1" y="connsiteY1"/>
                  </a:cxn>
                  <a:cxn ang="0">
                    <a:pos x="connsiteX2" y="connsiteY2"/>
                  </a:cxn>
                  <a:cxn ang="0">
                    <a:pos x="connsiteX3" y="connsiteY3"/>
                  </a:cxn>
                </a:cxnLst>
                <a:rect l="l" t="t" r="r" b="b"/>
                <a:pathLst>
                  <a:path w="231331" h="1284117">
                    <a:moveTo>
                      <a:pt x="85" y="349"/>
                    </a:moveTo>
                    <a:lnTo>
                      <a:pt x="103852" y="72998"/>
                    </a:lnTo>
                    <a:lnTo>
                      <a:pt x="231417" y="294932"/>
                    </a:lnTo>
                    <a:lnTo>
                      <a:pt x="231417" y="1284466"/>
                    </a:lnTo>
                  </a:path>
                </a:pathLst>
              </a:custGeom>
              <a:noFill/>
              <a:ln w="25398" cap="flat">
                <a:solidFill>
                  <a:srgbClr val="01148F"/>
                </a:solidFill>
                <a:prstDash val="solid"/>
                <a:round/>
              </a:ln>
            </p:spPr>
            <p:txBody>
              <a:bodyPr rtlCol="0" anchor="ctr"/>
              <a:lstStyle/>
              <a:p>
                <a:endParaRPr lang="en-CH" sz="4200"/>
              </a:p>
            </p:txBody>
          </p:sp>
          <p:sp>
            <p:nvSpPr>
              <p:cNvPr id="440" name="Freeform 439">
                <a:extLst>
                  <a:ext uri="{FF2B5EF4-FFF2-40B4-BE49-F238E27FC236}">
                    <a16:creationId xmlns:a16="http://schemas.microsoft.com/office/drawing/2014/main" id="{E81F98C9-D588-9935-3DE9-A21137A45521}"/>
                  </a:ext>
                </a:extLst>
              </p:cNvPr>
              <p:cNvSpPr/>
              <p:nvPr/>
            </p:nvSpPr>
            <p:spPr>
              <a:xfrm>
                <a:off x="5675931" y="4581142"/>
                <a:ext cx="87521" cy="59838"/>
              </a:xfrm>
              <a:custGeom>
                <a:avLst/>
                <a:gdLst>
                  <a:gd name="connsiteX0" fmla="*/ 87767 w 87521"/>
                  <a:gd name="connsiteY0" fmla="*/ 552 h 59838"/>
                  <a:gd name="connsiteX1" fmla="*/ 245 w 87521"/>
                  <a:gd name="connsiteY1" fmla="*/ 60391 h 59838"/>
                </a:gdLst>
                <a:ahLst/>
                <a:cxnLst>
                  <a:cxn ang="0">
                    <a:pos x="connsiteX0" y="connsiteY0"/>
                  </a:cxn>
                  <a:cxn ang="0">
                    <a:pos x="connsiteX1" y="connsiteY1"/>
                  </a:cxn>
                </a:cxnLst>
                <a:rect l="l" t="t" r="r" b="b"/>
                <a:pathLst>
                  <a:path w="87521" h="59838">
                    <a:moveTo>
                      <a:pt x="87767" y="552"/>
                    </a:moveTo>
                    <a:lnTo>
                      <a:pt x="245" y="60391"/>
                    </a:lnTo>
                  </a:path>
                </a:pathLst>
              </a:custGeom>
              <a:noFill/>
              <a:ln w="25398" cap="flat">
                <a:solidFill>
                  <a:srgbClr val="01148F"/>
                </a:solidFill>
                <a:prstDash val="solid"/>
                <a:round/>
              </a:ln>
            </p:spPr>
            <p:txBody>
              <a:bodyPr rtlCol="0" anchor="ctr"/>
              <a:lstStyle/>
              <a:p>
                <a:endParaRPr lang="en-CH" sz="4200"/>
              </a:p>
            </p:txBody>
          </p:sp>
          <p:sp>
            <p:nvSpPr>
              <p:cNvPr id="441" name="Freeform 440">
                <a:extLst>
                  <a:ext uri="{FF2B5EF4-FFF2-40B4-BE49-F238E27FC236}">
                    <a16:creationId xmlns:a16="http://schemas.microsoft.com/office/drawing/2014/main" id="{DC13E304-C8BC-FD64-4F4E-4AD0F56C9356}"/>
                  </a:ext>
                </a:extLst>
              </p:cNvPr>
              <p:cNvSpPr/>
              <p:nvPr/>
            </p:nvSpPr>
            <p:spPr>
              <a:xfrm rot="5400000">
                <a:off x="5704967" y="5185392"/>
                <a:ext cx="67077" cy="115495"/>
              </a:xfrm>
              <a:custGeom>
                <a:avLst/>
                <a:gdLst>
                  <a:gd name="connsiteX0" fmla="*/ 67325 w 67077"/>
                  <a:gd name="connsiteY0" fmla="*/ 769 h 115495"/>
                  <a:gd name="connsiteX1" fmla="*/ 248 w 67077"/>
                  <a:gd name="connsiteY1" fmla="*/ 116264 h 115495"/>
                </a:gdLst>
                <a:ahLst/>
                <a:cxnLst>
                  <a:cxn ang="0">
                    <a:pos x="connsiteX0" y="connsiteY0"/>
                  </a:cxn>
                  <a:cxn ang="0">
                    <a:pos x="connsiteX1" y="connsiteY1"/>
                  </a:cxn>
                </a:cxnLst>
                <a:rect l="l" t="t" r="r" b="b"/>
                <a:pathLst>
                  <a:path w="67077" h="115495">
                    <a:moveTo>
                      <a:pt x="67325" y="769"/>
                    </a:moveTo>
                    <a:lnTo>
                      <a:pt x="248" y="116264"/>
                    </a:lnTo>
                  </a:path>
                </a:pathLst>
              </a:custGeom>
              <a:noFill/>
              <a:ln w="25398" cap="flat">
                <a:solidFill>
                  <a:srgbClr val="01148F"/>
                </a:solidFill>
                <a:prstDash val="solid"/>
                <a:round/>
              </a:ln>
            </p:spPr>
            <p:txBody>
              <a:bodyPr rtlCol="0" anchor="ctr"/>
              <a:lstStyle/>
              <a:p>
                <a:endParaRPr lang="en-CH" sz="4200"/>
              </a:p>
            </p:txBody>
          </p:sp>
          <p:sp>
            <p:nvSpPr>
              <p:cNvPr id="442" name="Freeform 441">
                <a:extLst>
                  <a:ext uri="{FF2B5EF4-FFF2-40B4-BE49-F238E27FC236}">
                    <a16:creationId xmlns:a16="http://schemas.microsoft.com/office/drawing/2014/main" id="{D0B8F53C-1284-2CD4-785E-CA4375F30323}"/>
                  </a:ext>
                </a:extLst>
              </p:cNvPr>
              <p:cNvSpPr/>
              <p:nvPr/>
            </p:nvSpPr>
            <p:spPr>
              <a:xfrm>
                <a:off x="5426605" y="4989004"/>
                <a:ext cx="255101" cy="294574"/>
              </a:xfrm>
              <a:custGeom>
                <a:avLst/>
                <a:gdLst>
                  <a:gd name="connsiteX0" fmla="*/ 128200 w 255101"/>
                  <a:gd name="connsiteY0" fmla="*/ 655 h 294574"/>
                  <a:gd name="connsiteX1" fmla="*/ 255751 w 255101"/>
                  <a:gd name="connsiteY1" fmla="*/ 74299 h 294574"/>
                  <a:gd name="connsiteX2" fmla="*/ 255751 w 255101"/>
                  <a:gd name="connsiteY2" fmla="*/ 221593 h 294574"/>
                  <a:gd name="connsiteX3" fmla="*/ 128200 w 255101"/>
                  <a:gd name="connsiteY3" fmla="*/ 295229 h 294574"/>
                  <a:gd name="connsiteX4" fmla="*/ 649 w 255101"/>
                  <a:gd name="connsiteY4" fmla="*/ 221593 h 294574"/>
                  <a:gd name="connsiteX5" fmla="*/ 649 w 255101"/>
                  <a:gd name="connsiteY5" fmla="*/ 74299 h 294574"/>
                  <a:gd name="connsiteX6" fmla="*/ 128200 w 255101"/>
                  <a:gd name="connsiteY6" fmla="*/ 655 h 29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101" h="294574">
                    <a:moveTo>
                      <a:pt x="128200" y="655"/>
                    </a:moveTo>
                    <a:lnTo>
                      <a:pt x="255751" y="74299"/>
                    </a:lnTo>
                    <a:lnTo>
                      <a:pt x="255751" y="221593"/>
                    </a:lnTo>
                    <a:lnTo>
                      <a:pt x="128200" y="295229"/>
                    </a:lnTo>
                    <a:lnTo>
                      <a:pt x="649" y="221593"/>
                    </a:lnTo>
                    <a:lnTo>
                      <a:pt x="649" y="74299"/>
                    </a:lnTo>
                    <a:lnTo>
                      <a:pt x="128200" y="655"/>
                    </a:lnTo>
                    <a:close/>
                  </a:path>
                </a:pathLst>
              </a:custGeom>
              <a:solidFill>
                <a:srgbClr val="FFFFFF"/>
              </a:solidFill>
              <a:ln w="25398" cap="flat">
                <a:solidFill>
                  <a:srgbClr val="01148F"/>
                </a:solidFill>
                <a:prstDash val="solid"/>
                <a:round/>
              </a:ln>
            </p:spPr>
            <p:txBody>
              <a:bodyPr rtlCol="0" anchor="ctr"/>
              <a:lstStyle/>
              <a:p>
                <a:endParaRPr lang="en-CH" sz="4200"/>
              </a:p>
            </p:txBody>
          </p:sp>
          <p:sp>
            <p:nvSpPr>
              <p:cNvPr id="443" name="Freeform 442">
                <a:extLst>
                  <a:ext uri="{FF2B5EF4-FFF2-40B4-BE49-F238E27FC236}">
                    <a16:creationId xmlns:a16="http://schemas.microsoft.com/office/drawing/2014/main" id="{62DAE51B-4A4E-3D1C-F89E-E1FCF573ACC3}"/>
                  </a:ext>
                </a:extLst>
              </p:cNvPr>
              <p:cNvSpPr/>
              <p:nvPr/>
            </p:nvSpPr>
            <p:spPr>
              <a:xfrm>
                <a:off x="5424832" y="5425530"/>
                <a:ext cx="255101" cy="294574"/>
              </a:xfrm>
              <a:custGeom>
                <a:avLst/>
                <a:gdLst>
                  <a:gd name="connsiteX0" fmla="*/ 128199 w 255101"/>
                  <a:gd name="connsiteY0" fmla="*/ 798 h 294574"/>
                  <a:gd name="connsiteX1" fmla="*/ 255750 w 255101"/>
                  <a:gd name="connsiteY1" fmla="*/ 74442 h 294574"/>
                  <a:gd name="connsiteX2" fmla="*/ 255750 w 255101"/>
                  <a:gd name="connsiteY2" fmla="*/ 221736 h 294574"/>
                  <a:gd name="connsiteX3" fmla="*/ 128199 w 255101"/>
                  <a:gd name="connsiteY3" fmla="*/ 295372 h 294574"/>
                  <a:gd name="connsiteX4" fmla="*/ 649 w 255101"/>
                  <a:gd name="connsiteY4" fmla="*/ 221736 h 294574"/>
                  <a:gd name="connsiteX5" fmla="*/ 649 w 255101"/>
                  <a:gd name="connsiteY5" fmla="*/ 74442 h 294574"/>
                  <a:gd name="connsiteX6" fmla="*/ 128199 w 255101"/>
                  <a:gd name="connsiteY6" fmla="*/ 798 h 29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101" h="294574">
                    <a:moveTo>
                      <a:pt x="128199" y="798"/>
                    </a:moveTo>
                    <a:lnTo>
                      <a:pt x="255750" y="74442"/>
                    </a:lnTo>
                    <a:lnTo>
                      <a:pt x="255750" y="221736"/>
                    </a:lnTo>
                    <a:lnTo>
                      <a:pt x="128199" y="295372"/>
                    </a:lnTo>
                    <a:lnTo>
                      <a:pt x="649" y="221736"/>
                    </a:lnTo>
                    <a:lnTo>
                      <a:pt x="649" y="74442"/>
                    </a:lnTo>
                    <a:lnTo>
                      <a:pt x="128199" y="798"/>
                    </a:lnTo>
                    <a:close/>
                  </a:path>
                </a:pathLst>
              </a:custGeom>
              <a:solidFill>
                <a:srgbClr val="FFFFFF"/>
              </a:solidFill>
              <a:ln w="25398" cap="flat">
                <a:solidFill>
                  <a:srgbClr val="01148F"/>
                </a:solidFill>
                <a:prstDash val="solid"/>
                <a:round/>
              </a:ln>
            </p:spPr>
            <p:txBody>
              <a:bodyPr rtlCol="0" anchor="ctr"/>
              <a:lstStyle/>
              <a:p>
                <a:endParaRPr lang="en-CH" sz="4200"/>
              </a:p>
            </p:txBody>
          </p:sp>
          <p:sp>
            <p:nvSpPr>
              <p:cNvPr id="444" name="Freeform 443">
                <a:extLst>
                  <a:ext uri="{FF2B5EF4-FFF2-40B4-BE49-F238E27FC236}">
                    <a16:creationId xmlns:a16="http://schemas.microsoft.com/office/drawing/2014/main" id="{37D6D0EC-CA78-3553-43CF-5ED05AAA4F55}"/>
                  </a:ext>
                </a:extLst>
              </p:cNvPr>
              <p:cNvSpPr/>
              <p:nvPr/>
            </p:nvSpPr>
            <p:spPr>
              <a:xfrm>
                <a:off x="5420816" y="4568485"/>
                <a:ext cx="255101" cy="294574"/>
              </a:xfrm>
              <a:custGeom>
                <a:avLst/>
                <a:gdLst>
                  <a:gd name="connsiteX0" fmla="*/ 128198 w 255101"/>
                  <a:gd name="connsiteY0" fmla="*/ 517 h 294574"/>
                  <a:gd name="connsiteX1" fmla="*/ 255749 w 255101"/>
                  <a:gd name="connsiteY1" fmla="*/ 74161 h 294574"/>
                  <a:gd name="connsiteX2" fmla="*/ 255749 w 255101"/>
                  <a:gd name="connsiteY2" fmla="*/ 221455 h 294574"/>
                  <a:gd name="connsiteX3" fmla="*/ 128198 w 255101"/>
                  <a:gd name="connsiteY3" fmla="*/ 295091 h 294574"/>
                  <a:gd name="connsiteX4" fmla="*/ 647 w 255101"/>
                  <a:gd name="connsiteY4" fmla="*/ 221455 h 294574"/>
                  <a:gd name="connsiteX5" fmla="*/ 647 w 255101"/>
                  <a:gd name="connsiteY5" fmla="*/ 74161 h 294574"/>
                  <a:gd name="connsiteX6" fmla="*/ 128198 w 255101"/>
                  <a:gd name="connsiteY6" fmla="*/ 517 h 29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101" h="294574">
                    <a:moveTo>
                      <a:pt x="128198" y="517"/>
                    </a:moveTo>
                    <a:lnTo>
                      <a:pt x="255749" y="74161"/>
                    </a:lnTo>
                    <a:lnTo>
                      <a:pt x="255749" y="221455"/>
                    </a:lnTo>
                    <a:lnTo>
                      <a:pt x="128198" y="295091"/>
                    </a:lnTo>
                    <a:lnTo>
                      <a:pt x="647" y="221455"/>
                    </a:lnTo>
                    <a:lnTo>
                      <a:pt x="647" y="74161"/>
                    </a:lnTo>
                    <a:lnTo>
                      <a:pt x="128198" y="517"/>
                    </a:lnTo>
                    <a:close/>
                  </a:path>
                </a:pathLst>
              </a:custGeom>
              <a:solidFill>
                <a:srgbClr val="FFFFFF"/>
              </a:solidFill>
              <a:ln w="25398" cap="flat">
                <a:solidFill>
                  <a:srgbClr val="01148F"/>
                </a:solidFill>
                <a:prstDash val="solid"/>
                <a:round/>
              </a:ln>
            </p:spPr>
            <p:txBody>
              <a:bodyPr rtlCol="0" anchor="ctr"/>
              <a:lstStyle/>
              <a:p>
                <a:endParaRPr lang="en-CH" sz="4200"/>
              </a:p>
            </p:txBody>
          </p:sp>
        </p:grpSp>
      </p:grpSp>
      <p:grpSp>
        <p:nvGrpSpPr>
          <p:cNvPr id="445" name="Graphic 4">
            <a:extLst>
              <a:ext uri="{FF2B5EF4-FFF2-40B4-BE49-F238E27FC236}">
                <a16:creationId xmlns:a16="http://schemas.microsoft.com/office/drawing/2014/main" id="{789E3196-D465-7AA1-C19D-681DF1266430}"/>
              </a:ext>
            </a:extLst>
          </p:cNvPr>
          <p:cNvGrpSpPr/>
          <p:nvPr/>
        </p:nvGrpSpPr>
        <p:grpSpPr>
          <a:xfrm>
            <a:off x="7639469" y="4461671"/>
            <a:ext cx="1639904" cy="1972659"/>
            <a:chOff x="7639469" y="4461671"/>
            <a:chExt cx="1639904" cy="1972659"/>
          </a:xfrm>
        </p:grpSpPr>
        <p:sp>
          <p:nvSpPr>
            <p:cNvPr id="446" name="Freeform 445">
              <a:extLst>
                <a:ext uri="{FF2B5EF4-FFF2-40B4-BE49-F238E27FC236}">
                  <a16:creationId xmlns:a16="http://schemas.microsoft.com/office/drawing/2014/main" id="{36C2E1FE-5943-7009-E5E5-DF1E746EAD11}"/>
                </a:ext>
              </a:extLst>
            </p:cNvPr>
            <p:cNvSpPr/>
            <p:nvPr/>
          </p:nvSpPr>
          <p:spPr>
            <a:xfrm rot="-525250">
              <a:off x="7722080" y="4649921"/>
              <a:ext cx="717627" cy="761540"/>
            </a:xfrm>
            <a:custGeom>
              <a:avLst/>
              <a:gdLst>
                <a:gd name="connsiteX0" fmla="*/ 361401 w 717627"/>
                <a:gd name="connsiteY0" fmla="*/ 1558 h 761540"/>
                <a:gd name="connsiteX1" fmla="*/ 2587 w 717627"/>
                <a:gd name="connsiteY1" fmla="*/ 378937 h 761540"/>
                <a:gd name="connsiteX2" fmla="*/ 361401 w 717627"/>
                <a:gd name="connsiteY2" fmla="*/ 763068 h 761540"/>
                <a:gd name="connsiteX3" fmla="*/ 720215 w 717627"/>
                <a:gd name="connsiteY3" fmla="*/ 385689 h 761540"/>
                <a:gd name="connsiteX4" fmla="*/ 361401 w 717627"/>
                <a:gd name="connsiteY4" fmla="*/ 1558 h 761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627" h="761540">
                  <a:moveTo>
                    <a:pt x="361401" y="1558"/>
                  </a:moveTo>
                  <a:cubicBezTo>
                    <a:pt x="163364" y="-311"/>
                    <a:pt x="2587" y="168792"/>
                    <a:pt x="2587" y="378937"/>
                  </a:cubicBezTo>
                  <a:cubicBezTo>
                    <a:pt x="2587" y="589083"/>
                    <a:pt x="163364" y="761199"/>
                    <a:pt x="361401" y="763068"/>
                  </a:cubicBezTo>
                  <a:cubicBezTo>
                    <a:pt x="559438" y="764924"/>
                    <a:pt x="720215" y="595834"/>
                    <a:pt x="720215" y="385689"/>
                  </a:cubicBezTo>
                  <a:cubicBezTo>
                    <a:pt x="720215" y="175543"/>
                    <a:pt x="559438" y="3414"/>
                    <a:pt x="361401" y="1558"/>
                  </a:cubicBezTo>
                  <a:close/>
                </a:path>
              </a:pathLst>
            </a:custGeom>
            <a:solidFill>
              <a:srgbClr val="BFD7FF">
                <a:alpha val="55000"/>
              </a:srgbClr>
            </a:solidFill>
            <a:ln w="19190" cap="flat">
              <a:solidFill>
                <a:srgbClr val="010A58"/>
              </a:solidFill>
              <a:prstDash val="solid"/>
              <a:miter/>
            </a:ln>
          </p:spPr>
          <p:txBody>
            <a:bodyPr rtlCol="0" anchor="ctr"/>
            <a:lstStyle/>
            <a:p>
              <a:endParaRPr lang="en-CH" sz="4200"/>
            </a:p>
          </p:txBody>
        </p:sp>
        <p:sp>
          <p:nvSpPr>
            <p:cNvPr id="447" name="Freeform 446">
              <a:extLst>
                <a:ext uri="{FF2B5EF4-FFF2-40B4-BE49-F238E27FC236}">
                  <a16:creationId xmlns:a16="http://schemas.microsoft.com/office/drawing/2014/main" id="{669B8027-E90E-B0BA-6E25-5581A5B434F6}"/>
                </a:ext>
              </a:extLst>
            </p:cNvPr>
            <p:cNvSpPr/>
            <p:nvPr/>
          </p:nvSpPr>
          <p:spPr>
            <a:xfrm rot="10143086" flipV="1">
              <a:off x="7781985" y="4753356"/>
              <a:ext cx="435279" cy="265889"/>
            </a:xfrm>
            <a:custGeom>
              <a:avLst/>
              <a:gdLst>
                <a:gd name="connsiteX0" fmla="*/ 437477 w 435279"/>
                <a:gd name="connsiteY0" fmla="*/ 267179 h 265889"/>
                <a:gd name="connsiteX1" fmla="*/ 2197 w 435279"/>
                <a:gd name="connsiteY1" fmla="*/ 40278 h 265889"/>
                <a:gd name="connsiteX2" fmla="*/ 437477 w 435279"/>
                <a:gd name="connsiteY2" fmla="*/ 267179 h 265889"/>
              </a:gdLst>
              <a:ahLst/>
              <a:cxnLst>
                <a:cxn ang="0">
                  <a:pos x="connsiteX0" y="connsiteY0"/>
                </a:cxn>
                <a:cxn ang="0">
                  <a:pos x="connsiteX1" y="connsiteY1"/>
                </a:cxn>
                <a:cxn ang="0">
                  <a:pos x="connsiteX2" y="connsiteY2"/>
                </a:cxn>
              </a:cxnLst>
              <a:rect l="l" t="t" r="r" b="b"/>
              <a:pathLst>
                <a:path w="435279" h="265889">
                  <a:moveTo>
                    <a:pt x="437477" y="267179"/>
                  </a:moveTo>
                  <a:cubicBezTo>
                    <a:pt x="400864" y="49752"/>
                    <a:pt x="79218" y="-7434"/>
                    <a:pt x="2197" y="40278"/>
                  </a:cubicBezTo>
                  <a:cubicBezTo>
                    <a:pt x="136136" y="-33226"/>
                    <a:pt x="414618" y="-25746"/>
                    <a:pt x="437477" y="267179"/>
                  </a:cubicBezTo>
                  <a:close/>
                </a:path>
              </a:pathLst>
            </a:custGeom>
            <a:solidFill>
              <a:srgbClr val="FFFFFF"/>
            </a:solidFill>
            <a:ln w="12696" cap="rnd">
              <a:noFill/>
              <a:prstDash val="solid"/>
              <a:round/>
            </a:ln>
          </p:spPr>
          <p:txBody>
            <a:bodyPr rtlCol="0" anchor="ctr"/>
            <a:lstStyle/>
            <a:p>
              <a:endParaRPr lang="en-CH" sz="4200"/>
            </a:p>
          </p:txBody>
        </p:sp>
        <p:sp>
          <p:nvSpPr>
            <p:cNvPr id="448" name="Freeform 447">
              <a:extLst>
                <a:ext uri="{FF2B5EF4-FFF2-40B4-BE49-F238E27FC236}">
                  <a16:creationId xmlns:a16="http://schemas.microsoft.com/office/drawing/2014/main" id="{2257576E-2688-5F40-40B4-9C9F0EE7B333}"/>
                </a:ext>
              </a:extLst>
            </p:cNvPr>
            <p:cNvSpPr/>
            <p:nvPr/>
          </p:nvSpPr>
          <p:spPr>
            <a:xfrm rot="10143086" flipV="1">
              <a:off x="8491243" y="5347467"/>
              <a:ext cx="708205" cy="909512"/>
            </a:xfrm>
            <a:custGeom>
              <a:avLst/>
              <a:gdLst>
                <a:gd name="connsiteX0" fmla="*/ 704333 w 708205"/>
                <a:gd name="connsiteY0" fmla="*/ 126533 h 909512"/>
                <a:gd name="connsiteX1" fmla="*/ 694389 w 708205"/>
                <a:gd name="connsiteY1" fmla="*/ 76142 h 909512"/>
                <a:gd name="connsiteX2" fmla="*/ 589519 w 708205"/>
                <a:gd name="connsiteY2" fmla="*/ 7730 h 909512"/>
                <a:gd name="connsiteX3" fmla="*/ 537858 w 708205"/>
                <a:gd name="connsiteY3" fmla="*/ 17927 h 909512"/>
                <a:gd name="connsiteX4" fmla="*/ 8922 w 708205"/>
                <a:gd name="connsiteY4" fmla="*/ 786320 h 909512"/>
                <a:gd name="connsiteX5" fmla="*/ 18866 w 708205"/>
                <a:gd name="connsiteY5" fmla="*/ 836711 h 909512"/>
                <a:gd name="connsiteX6" fmla="*/ 123736 w 708205"/>
                <a:gd name="connsiteY6" fmla="*/ 905136 h 909512"/>
                <a:gd name="connsiteX7" fmla="*/ 175409 w 708205"/>
                <a:gd name="connsiteY7" fmla="*/ 894926 h 909512"/>
                <a:gd name="connsiteX8" fmla="*/ 704333 w 708205"/>
                <a:gd name="connsiteY8" fmla="*/ 126533 h 90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8205" h="909512">
                  <a:moveTo>
                    <a:pt x="704333" y="126533"/>
                  </a:moveTo>
                  <a:cubicBezTo>
                    <a:pt x="715851" y="109821"/>
                    <a:pt x="711394" y="87228"/>
                    <a:pt x="694389" y="76142"/>
                  </a:cubicBezTo>
                  <a:lnTo>
                    <a:pt x="589519" y="7730"/>
                  </a:lnTo>
                  <a:cubicBezTo>
                    <a:pt x="572515" y="-3357"/>
                    <a:pt x="549364" y="1215"/>
                    <a:pt x="537858" y="17927"/>
                  </a:cubicBezTo>
                  <a:lnTo>
                    <a:pt x="8922" y="786320"/>
                  </a:lnTo>
                  <a:cubicBezTo>
                    <a:pt x="-2596" y="803045"/>
                    <a:pt x="1874" y="825625"/>
                    <a:pt x="18866" y="836711"/>
                  </a:cubicBezTo>
                  <a:lnTo>
                    <a:pt x="123736" y="905136"/>
                  </a:lnTo>
                  <a:cubicBezTo>
                    <a:pt x="140740" y="916223"/>
                    <a:pt x="163891" y="911651"/>
                    <a:pt x="175409" y="894926"/>
                  </a:cubicBezTo>
                  <a:lnTo>
                    <a:pt x="704333" y="126533"/>
                  </a:lnTo>
                  <a:close/>
                </a:path>
              </a:pathLst>
            </a:custGeom>
            <a:solidFill>
              <a:srgbClr val="010D58"/>
            </a:solidFill>
            <a:ln w="12696" cap="rnd">
              <a:noFill/>
              <a:prstDash val="solid"/>
              <a:round/>
            </a:ln>
          </p:spPr>
          <p:txBody>
            <a:bodyPr rtlCol="0" anchor="ctr"/>
            <a:lstStyle/>
            <a:p>
              <a:endParaRPr lang="en-CH" sz="4200"/>
            </a:p>
          </p:txBody>
        </p:sp>
        <p:sp>
          <p:nvSpPr>
            <p:cNvPr id="449" name="Freeform 448">
              <a:extLst>
                <a:ext uri="{FF2B5EF4-FFF2-40B4-BE49-F238E27FC236}">
                  <a16:creationId xmlns:a16="http://schemas.microsoft.com/office/drawing/2014/main" id="{6DA2305A-1860-5571-066D-A1CA59749E59}"/>
                </a:ext>
              </a:extLst>
            </p:cNvPr>
            <p:cNvSpPr/>
            <p:nvPr/>
          </p:nvSpPr>
          <p:spPr>
            <a:xfrm rot="10143086" flipV="1">
              <a:off x="8292594" y="5288013"/>
              <a:ext cx="248091" cy="207041"/>
            </a:xfrm>
            <a:custGeom>
              <a:avLst/>
              <a:gdLst>
                <a:gd name="connsiteX0" fmla="*/ 153543 w 248091"/>
                <a:gd name="connsiteY0" fmla="*/ 197540 h 207041"/>
                <a:gd name="connsiteX1" fmla="*/ 238920 w 248091"/>
                <a:gd name="connsiteY1" fmla="*/ 183367 h 207041"/>
                <a:gd name="connsiteX2" fmla="*/ 225040 w 248091"/>
                <a:gd name="connsiteY2" fmla="*/ 100084 h 207041"/>
                <a:gd name="connsiteX3" fmla="*/ 99266 w 248091"/>
                <a:gd name="connsiteY3" fmla="*/ 12509 h 207041"/>
                <a:gd name="connsiteX4" fmla="*/ 13890 w 248091"/>
                <a:gd name="connsiteY4" fmla="*/ 26682 h 207041"/>
                <a:gd name="connsiteX5" fmla="*/ 27770 w 248091"/>
                <a:gd name="connsiteY5" fmla="*/ 109964 h 207041"/>
                <a:gd name="connsiteX6" fmla="*/ 153543 w 248091"/>
                <a:gd name="connsiteY6" fmla="*/ 197540 h 20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091" h="207041">
                  <a:moveTo>
                    <a:pt x="153543" y="197540"/>
                  </a:moveTo>
                  <a:cubicBezTo>
                    <a:pt x="180935" y="216614"/>
                    <a:pt x="219185" y="210265"/>
                    <a:pt x="238920" y="183367"/>
                  </a:cubicBezTo>
                  <a:cubicBezTo>
                    <a:pt x="258655" y="156483"/>
                    <a:pt x="252432" y="119159"/>
                    <a:pt x="225040" y="100084"/>
                  </a:cubicBezTo>
                  <a:lnTo>
                    <a:pt x="99266" y="12509"/>
                  </a:lnTo>
                  <a:cubicBezTo>
                    <a:pt x="71874" y="-6566"/>
                    <a:pt x="33611" y="-216"/>
                    <a:pt x="13890" y="26682"/>
                  </a:cubicBezTo>
                  <a:cubicBezTo>
                    <a:pt x="-5845" y="53566"/>
                    <a:pt x="378" y="90890"/>
                    <a:pt x="27770" y="109964"/>
                  </a:cubicBezTo>
                  <a:lnTo>
                    <a:pt x="153543" y="197540"/>
                  </a:lnTo>
                  <a:close/>
                </a:path>
              </a:pathLst>
            </a:custGeom>
            <a:solidFill>
              <a:srgbClr val="010D58"/>
            </a:solidFill>
            <a:ln w="12696" cap="rnd">
              <a:noFill/>
              <a:prstDash val="solid"/>
              <a:round/>
            </a:ln>
          </p:spPr>
          <p:txBody>
            <a:bodyPr rtlCol="0" anchor="ctr"/>
            <a:lstStyle/>
            <a:p>
              <a:endParaRPr lang="en-CH" sz="4200"/>
            </a:p>
          </p:txBody>
        </p:sp>
      </p:grpSp>
      <p:grpSp>
        <p:nvGrpSpPr>
          <p:cNvPr id="450" name="Graphic 4">
            <a:extLst>
              <a:ext uri="{FF2B5EF4-FFF2-40B4-BE49-F238E27FC236}">
                <a16:creationId xmlns:a16="http://schemas.microsoft.com/office/drawing/2014/main" id="{6A06A0D7-2FC6-2D3F-0A50-7D61771922BE}"/>
              </a:ext>
            </a:extLst>
          </p:cNvPr>
          <p:cNvGrpSpPr/>
          <p:nvPr/>
        </p:nvGrpSpPr>
        <p:grpSpPr>
          <a:xfrm>
            <a:off x="8650527" y="3897846"/>
            <a:ext cx="4474315" cy="4565827"/>
            <a:chOff x="8650527" y="3897846"/>
            <a:chExt cx="4474315" cy="4565827"/>
          </a:xfrm>
        </p:grpSpPr>
        <p:sp>
          <p:nvSpPr>
            <p:cNvPr id="451" name="Freeform 450">
              <a:extLst>
                <a:ext uri="{FF2B5EF4-FFF2-40B4-BE49-F238E27FC236}">
                  <a16:creationId xmlns:a16="http://schemas.microsoft.com/office/drawing/2014/main" id="{CC266DA6-D1E4-DED0-7922-99A9316FE953}"/>
                </a:ext>
              </a:extLst>
            </p:cNvPr>
            <p:cNvSpPr/>
            <p:nvPr/>
          </p:nvSpPr>
          <p:spPr>
            <a:xfrm rot="10800000" flipV="1">
              <a:off x="8650527" y="3907190"/>
              <a:ext cx="4474315" cy="4556484"/>
            </a:xfrm>
            <a:custGeom>
              <a:avLst/>
              <a:gdLst>
                <a:gd name="connsiteX0" fmla="*/ 2531916 w 4474315"/>
                <a:gd name="connsiteY0" fmla="*/ 512395 h 4556484"/>
                <a:gd name="connsiteX1" fmla="*/ 2406659 w 4474315"/>
                <a:gd name="connsiteY1" fmla="*/ 142288 h 4556484"/>
                <a:gd name="connsiteX2" fmla="*/ 1933874 w 4474315"/>
                <a:gd name="connsiteY2" fmla="*/ 66238 h 4556484"/>
                <a:gd name="connsiteX3" fmla="*/ 1591096 w 4474315"/>
                <a:gd name="connsiteY3" fmla="*/ 54187 h 4556484"/>
                <a:gd name="connsiteX4" fmla="*/ 1321374 w 4474315"/>
                <a:gd name="connsiteY4" fmla="*/ 512395 h 4556484"/>
                <a:gd name="connsiteX5" fmla="*/ 1261981 w 4474315"/>
                <a:gd name="connsiteY5" fmla="*/ 1225845 h 4556484"/>
                <a:gd name="connsiteX6" fmla="*/ 1121503 w 4474315"/>
                <a:gd name="connsiteY6" fmla="*/ 1670686 h 4556484"/>
                <a:gd name="connsiteX7" fmla="*/ 1321374 w 4474315"/>
                <a:gd name="connsiteY7" fmla="*/ 1549184 h 4556484"/>
                <a:gd name="connsiteX8" fmla="*/ 1078795 w 4474315"/>
                <a:gd name="connsiteY8" fmla="*/ 1705608 h 4556484"/>
                <a:gd name="connsiteX9" fmla="*/ 763149 w 4474315"/>
                <a:gd name="connsiteY9" fmla="*/ 2169297 h 4556484"/>
                <a:gd name="connsiteX10" fmla="*/ 498705 w 4474315"/>
                <a:gd name="connsiteY10" fmla="*/ 3805706 h 4556484"/>
                <a:gd name="connsiteX11" fmla="*/ 3388 w 4474315"/>
                <a:gd name="connsiteY11" fmla="*/ 4558244 h 4556484"/>
                <a:gd name="connsiteX12" fmla="*/ 1933874 w 4474315"/>
                <a:gd name="connsiteY12" fmla="*/ 4558244 h 4556484"/>
                <a:gd name="connsiteX13" fmla="*/ 2225257 w 4474315"/>
                <a:gd name="connsiteY13" fmla="*/ 3870109 h 4556484"/>
                <a:gd name="connsiteX14" fmla="*/ 2406659 w 4474315"/>
                <a:gd name="connsiteY14" fmla="*/ 3948678 h 4556484"/>
                <a:gd name="connsiteX15" fmla="*/ 3843000 w 4474315"/>
                <a:gd name="connsiteY15" fmla="*/ 2860515 h 4556484"/>
                <a:gd name="connsiteX16" fmla="*/ 4004246 w 4474315"/>
                <a:gd name="connsiteY16" fmla="*/ 2685478 h 4556484"/>
                <a:gd name="connsiteX17" fmla="*/ 4029111 w 4474315"/>
                <a:gd name="connsiteY17" fmla="*/ 2538868 h 4556484"/>
                <a:gd name="connsiteX18" fmla="*/ 4041914 w 4474315"/>
                <a:gd name="connsiteY18" fmla="*/ 2465187 h 4556484"/>
                <a:gd name="connsiteX19" fmla="*/ 4156829 w 4474315"/>
                <a:gd name="connsiteY19" fmla="*/ 2351432 h 4556484"/>
                <a:gd name="connsiteX20" fmla="*/ 4341725 w 4474315"/>
                <a:gd name="connsiteY20" fmla="*/ 2192404 h 4556484"/>
                <a:gd name="connsiteX21" fmla="*/ 4432915 w 4474315"/>
                <a:gd name="connsiteY21" fmla="*/ 1959807 h 4556484"/>
                <a:gd name="connsiteX22" fmla="*/ 4424304 w 4474315"/>
                <a:gd name="connsiteY22" fmla="*/ 1837563 h 4556484"/>
                <a:gd name="connsiteX23" fmla="*/ 4268777 w 4474315"/>
                <a:gd name="connsiteY23" fmla="*/ 2026880 h 4556484"/>
                <a:gd name="connsiteX24" fmla="*/ 4135480 w 4474315"/>
                <a:gd name="connsiteY24" fmla="*/ 2023552 h 4556484"/>
                <a:gd name="connsiteX25" fmla="*/ 4188863 w 4474315"/>
                <a:gd name="connsiteY25" fmla="*/ 1825878 h 4556484"/>
                <a:gd name="connsiteX26" fmla="*/ 3983295 w 4474315"/>
                <a:gd name="connsiteY26" fmla="*/ 1939916 h 4556484"/>
                <a:gd name="connsiteX27" fmla="*/ 3857437 w 4474315"/>
                <a:gd name="connsiteY27" fmla="*/ 2120095 h 4556484"/>
                <a:gd name="connsiteX28" fmla="*/ 3806666 w 4474315"/>
                <a:gd name="connsiteY28" fmla="*/ 2276745 h 4556484"/>
                <a:gd name="connsiteX29" fmla="*/ 3651633 w 4474315"/>
                <a:gd name="connsiteY29" fmla="*/ 2345744 h 4556484"/>
                <a:gd name="connsiteX30" fmla="*/ 2704869 w 4474315"/>
                <a:gd name="connsiteY30" fmla="*/ 2879598 h 4556484"/>
                <a:gd name="connsiteX31" fmla="*/ 2567766 w 4474315"/>
                <a:gd name="connsiteY31" fmla="*/ 2120095 h 4556484"/>
                <a:gd name="connsiteX32" fmla="*/ 2117104 w 4474315"/>
                <a:gd name="connsiteY32" fmla="*/ 1670686 h 4556484"/>
                <a:gd name="connsiteX33" fmla="*/ 2198232 w 4474315"/>
                <a:gd name="connsiteY33" fmla="*/ 1394321 h 4556484"/>
                <a:gd name="connsiteX34" fmla="*/ 2406659 w 4474315"/>
                <a:gd name="connsiteY34" fmla="*/ 1338331 h 4556484"/>
                <a:gd name="connsiteX35" fmla="*/ 2567917 w 4474315"/>
                <a:gd name="connsiteY35" fmla="*/ 1268768 h 4556484"/>
                <a:gd name="connsiteX36" fmla="*/ 2559166 w 4474315"/>
                <a:gd name="connsiteY36" fmla="*/ 1178974 h 4556484"/>
                <a:gd name="connsiteX37" fmla="*/ 2585320 w 4474315"/>
                <a:gd name="connsiteY37" fmla="*/ 1117918 h 4556484"/>
                <a:gd name="connsiteX38" fmla="*/ 2523606 w 4474315"/>
                <a:gd name="connsiteY38" fmla="*/ 1077863 h 4556484"/>
                <a:gd name="connsiteX39" fmla="*/ 2567766 w 4474315"/>
                <a:gd name="connsiteY39" fmla="*/ 1061722 h 4556484"/>
                <a:gd name="connsiteX40" fmla="*/ 2569078 w 4474315"/>
                <a:gd name="connsiteY40" fmla="*/ 969625 h 4556484"/>
                <a:gd name="connsiteX41" fmla="*/ 2572195 w 4474315"/>
                <a:gd name="connsiteY41" fmla="*/ 925180 h 4556484"/>
                <a:gd name="connsiteX42" fmla="*/ 2596532 w 4474315"/>
                <a:gd name="connsiteY42" fmla="*/ 901556 h 4556484"/>
                <a:gd name="connsiteX43" fmla="*/ 2640961 w 4474315"/>
                <a:gd name="connsiteY43" fmla="*/ 833948 h 4556484"/>
                <a:gd name="connsiteX44" fmla="*/ 2531916 w 4474315"/>
                <a:gd name="connsiteY44" fmla="*/ 717880 h 4556484"/>
                <a:gd name="connsiteX45" fmla="*/ 2531916 w 4474315"/>
                <a:gd name="connsiteY45" fmla="*/ 512395 h 455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474315" h="4556484">
                  <a:moveTo>
                    <a:pt x="2531916" y="512395"/>
                  </a:moveTo>
                  <a:cubicBezTo>
                    <a:pt x="2511040" y="416463"/>
                    <a:pt x="2527024" y="250488"/>
                    <a:pt x="2406659" y="142288"/>
                  </a:cubicBezTo>
                  <a:cubicBezTo>
                    <a:pt x="2338828" y="81298"/>
                    <a:pt x="2239855" y="-42855"/>
                    <a:pt x="1933874" y="66238"/>
                  </a:cubicBezTo>
                  <a:cubicBezTo>
                    <a:pt x="1910945" y="74407"/>
                    <a:pt x="1844780" y="-74083"/>
                    <a:pt x="1591096" y="54187"/>
                  </a:cubicBezTo>
                  <a:cubicBezTo>
                    <a:pt x="1456434" y="122274"/>
                    <a:pt x="1311237" y="313922"/>
                    <a:pt x="1321374" y="512395"/>
                  </a:cubicBezTo>
                  <a:cubicBezTo>
                    <a:pt x="1328888" y="659569"/>
                    <a:pt x="1337165" y="1094699"/>
                    <a:pt x="1261981" y="1225845"/>
                  </a:cubicBezTo>
                  <a:cubicBezTo>
                    <a:pt x="1070367" y="1560108"/>
                    <a:pt x="1060638" y="1672199"/>
                    <a:pt x="1121503" y="1670686"/>
                  </a:cubicBezTo>
                  <a:cubicBezTo>
                    <a:pt x="1121503" y="1670686"/>
                    <a:pt x="1303486" y="1565203"/>
                    <a:pt x="1321374" y="1549184"/>
                  </a:cubicBezTo>
                  <a:cubicBezTo>
                    <a:pt x="1334553" y="1537377"/>
                    <a:pt x="1171221" y="1640369"/>
                    <a:pt x="1078795" y="1705608"/>
                  </a:cubicBezTo>
                  <a:cubicBezTo>
                    <a:pt x="878817" y="1846813"/>
                    <a:pt x="797968" y="2090935"/>
                    <a:pt x="763149" y="2169297"/>
                  </a:cubicBezTo>
                  <a:cubicBezTo>
                    <a:pt x="655555" y="2411482"/>
                    <a:pt x="498705" y="3805706"/>
                    <a:pt x="498705" y="3805706"/>
                  </a:cubicBezTo>
                  <a:lnTo>
                    <a:pt x="3388" y="4558244"/>
                  </a:lnTo>
                  <a:lnTo>
                    <a:pt x="1933874" y="4558244"/>
                  </a:lnTo>
                  <a:cubicBezTo>
                    <a:pt x="2117104" y="4440080"/>
                    <a:pt x="1908107" y="4850092"/>
                    <a:pt x="2225257" y="3870109"/>
                  </a:cubicBezTo>
                  <a:cubicBezTo>
                    <a:pt x="2225257" y="3870109"/>
                    <a:pt x="2294776" y="4019840"/>
                    <a:pt x="2406659" y="3948678"/>
                  </a:cubicBezTo>
                  <a:cubicBezTo>
                    <a:pt x="3002712" y="3569557"/>
                    <a:pt x="3690203" y="3060811"/>
                    <a:pt x="3843000" y="2860515"/>
                  </a:cubicBezTo>
                  <a:cubicBezTo>
                    <a:pt x="3868273" y="2827397"/>
                    <a:pt x="3979468" y="2723578"/>
                    <a:pt x="4004246" y="2685478"/>
                  </a:cubicBezTo>
                  <a:cubicBezTo>
                    <a:pt x="4048041" y="2618114"/>
                    <a:pt x="4021167" y="2597301"/>
                    <a:pt x="4029111" y="2538868"/>
                  </a:cubicBezTo>
                  <a:cubicBezTo>
                    <a:pt x="4033013" y="2510225"/>
                    <a:pt x="4015501" y="2501567"/>
                    <a:pt x="4041914" y="2465187"/>
                  </a:cubicBezTo>
                  <a:cubicBezTo>
                    <a:pt x="4060221" y="2439975"/>
                    <a:pt x="4124902" y="2374077"/>
                    <a:pt x="4156829" y="2351432"/>
                  </a:cubicBezTo>
                  <a:cubicBezTo>
                    <a:pt x="4189379" y="2328325"/>
                    <a:pt x="4287546" y="2276247"/>
                    <a:pt x="4341725" y="2192404"/>
                  </a:cubicBezTo>
                  <a:cubicBezTo>
                    <a:pt x="4388626" y="2119851"/>
                    <a:pt x="4390701" y="2017761"/>
                    <a:pt x="4432915" y="1959807"/>
                  </a:cubicBezTo>
                  <a:cubicBezTo>
                    <a:pt x="4538488" y="1814880"/>
                    <a:pt x="4424304" y="1837563"/>
                    <a:pt x="4424304" y="1837563"/>
                  </a:cubicBezTo>
                  <a:cubicBezTo>
                    <a:pt x="4424304" y="1837563"/>
                    <a:pt x="4311862" y="1992803"/>
                    <a:pt x="4268777" y="2026880"/>
                  </a:cubicBezTo>
                  <a:cubicBezTo>
                    <a:pt x="4221349" y="2064388"/>
                    <a:pt x="4173899" y="2058296"/>
                    <a:pt x="4135480" y="2023552"/>
                  </a:cubicBezTo>
                  <a:cubicBezTo>
                    <a:pt x="4030917" y="1929030"/>
                    <a:pt x="4276560" y="1899879"/>
                    <a:pt x="4188863" y="1825878"/>
                  </a:cubicBezTo>
                  <a:cubicBezTo>
                    <a:pt x="4126579" y="1773311"/>
                    <a:pt x="4035905" y="1905341"/>
                    <a:pt x="3983295" y="1939916"/>
                  </a:cubicBezTo>
                  <a:cubicBezTo>
                    <a:pt x="3872207" y="2012939"/>
                    <a:pt x="3861844" y="2087720"/>
                    <a:pt x="3857437" y="2120095"/>
                  </a:cubicBezTo>
                  <a:cubicBezTo>
                    <a:pt x="3852997" y="2152733"/>
                    <a:pt x="3851084" y="2236398"/>
                    <a:pt x="3806666" y="2276745"/>
                  </a:cubicBezTo>
                  <a:cubicBezTo>
                    <a:pt x="3765989" y="2313689"/>
                    <a:pt x="3710047" y="2337190"/>
                    <a:pt x="3651633" y="2345744"/>
                  </a:cubicBezTo>
                  <a:cubicBezTo>
                    <a:pt x="3576653" y="2356705"/>
                    <a:pt x="3021750" y="2675335"/>
                    <a:pt x="2704869" y="2879598"/>
                  </a:cubicBezTo>
                  <a:cubicBezTo>
                    <a:pt x="2713640" y="2734953"/>
                    <a:pt x="2644519" y="2437051"/>
                    <a:pt x="2567766" y="2120095"/>
                  </a:cubicBezTo>
                  <a:cubicBezTo>
                    <a:pt x="2519790" y="1921998"/>
                    <a:pt x="2119286" y="1681853"/>
                    <a:pt x="2117104" y="1670686"/>
                  </a:cubicBezTo>
                  <a:cubicBezTo>
                    <a:pt x="2100409" y="1585564"/>
                    <a:pt x="2187268" y="1406616"/>
                    <a:pt x="2198232" y="1394321"/>
                  </a:cubicBezTo>
                  <a:cubicBezTo>
                    <a:pt x="2279608" y="1302967"/>
                    <a:pt x="2401994" y="1338566"/>
                    <a:pt x="2406659" y="1338331"/>
                  </a:cubicBezTo>
                  <a:cubicBezTo>
                    <a:pt x="2523606" y="1332494"/>
                    <a:pt x="2564778" y="1332494"/>
                    <a:pt x="2567917" y="1268768"/>
                  </a:cubicBezTo>
                  <a:cubicBezTo>
                    <a:pt x="2569647" y="1233638"/>
                    <a:pt x="2549975" y="1196562"/>
                    <a:pt x="2559166" y="1178974"/>
                  </a:cubicBezTo>
                  <a:cubicBezTo>
                    <a:pt x="2576979" y="1144841"/>
                    <a:pt x="2587384" y="1131210"/>
                    <a:pt x="2585320" y="1117918"/>
                  </a:cubicBezTo>
                  <a:cubicBezTo>
                    <a:pt x="2583450" y="1105951"/>
                    <a:pt x="2556640" y="1073839"/>
                    <a:pt x="2523606" y="1077863"/>
                  </a:cubicBezTo>
                  <a:cubicBezTo>
                    <a:pt x="2521166" y="1078163"/>
                    <a:pt x="2561381" y="1065303"/>
                    <a:pt x="2567766" y="1061722"/>
                  </a:cubicBezTo>
                  <a:cubicBezTo>
                    <a:pt x="2600381" y="1043400"/>
                    <a:pt x="2587589" y="1023678"/>
                    <a:pt x="2569078" y="969625"/>
                  </a:cubicBezTo>
                  <a:cubicBezTo>
                    <a:pt x="2562273" y="949753"/>
                    <a:pt x="2562617" y="937344"/>
                    <a:pt x="2572195" y="925180"/>
                  </a:cubicBezTo>
                  <a:cubicBezTo>
                    <a:pt x="2579290" y="916165"/>
                    <a:pt x="2588965" y="908428"/>
                    <a:pt x="2596532" y="901556"/>
                  </a:cubicBezTo>
                  <a:cubicBezTo>
                    <a:pt x="2606713" y="892297"/>
                    <a:pt x="2642842" y="881223"/>
                    <a:pt x="2640961" y="833948"/>
                  </a:cubicBezTo>
                  <a:cubicBezTo>
                    <a:pt x="2640069" y="811641"/>
                    <a:pt x="2577129" y="761451"/>
                    <a:pt x="2531916" y="717880"/>
                  </a:cubicBezTo>
                  <a:cubicBezTo>
                    <a:pt x="2456452" y="645167"/>
                    <a:pt x="2546557" y="579683"/>
                    <a:pt x="2531916" y="512395"/>
                  </a:cubicBezTo>
                  <a:close/>
                </a:path>
              </a:pathLst>
            </a:custGeom>
            <a:gradFill>
              <a:gsLst>
                <a:gs pos="0">
                  <a:srgbClr val="DAE6FF">
                    <a:alpha val="0"/>
                  </a:srgbClr>
                </a:gs>
                <a:gs pos="54000">
                  <a:srgbClr val="B1C2EA">
                    <a:alpha val="71765"/>
                  </a:srgbClr>
                </a:gs>
                <a:gs pos="100000">
                  <a:srgbClr val="A1B4E2"/>
                </a:gs>
              </a:gsLst>
              <a:lin ang="17310095" scaled="1"/>
            </a:gradFill>
            <a:ln w="10072" cap="rnd">
              <a:noFill/>
              <a:prstDash val="solid"/>
              <a:round/>
            </a:ln>
          </p:spPr>
          <p:txBody>
            <a:bodyPr rtlCol="0" anchor="ctr"/>
            <a:lstStyle/>
            <a:p>
              <a:endParaRPr lang="en-CH" sz="4200"/>
            </a:p>
          </p:txBody>
        </p:sp>
        <p:sp>
          <p:nvSpPr>
            <p:cNvPr id="452" name="Freeform 451">
              <a:extLst>
                <a:ext uri="{FF2B5EF4-FFF2-40B4-BE49-F238E27FC236}">
                  <a16:creationId xmlns:a16="http://schemas.microsoft.com/office/drawing/2014/main" id="{F68BE104-07FA-BC57-2DC6-AEE2687594C8}"/>
                </a:ext>
              </a:extLst>
            </p:cNvPr>
            <p:cNvSpPr/>
            <p:nvPr/>
          </p:nvSpPr>
          <p:spPr>
            <a:xfrm>
              <a:off x="10534513" y="3897846"/>
              <a:ext cx="860594" cy="775374"/>
            </a:xfrm>
            <a:custGeom>
              <a:avLst/>
              <a:gdLst>
                <a:gd name="connsiteX0" fmla="*/ 447668 w 860594"/>
                <a:gd name="connsiteY0" fmla="*/ 7270 h 775374"/>
                <a:gd name="connsiteX1" fmla="*/ 12441 w 860594"/>
                <a:gd name="connsiteY1" fmla="*/ 570165 h 775374"/>
                <a:gd name="connsiteX2" fmla="*/ 220606 w 860594"/>
                <a:gd name="connsiteY2" fmla="*/ 312895 h 775374"/>
                <a:gd name="connsiteX3" fmla="*/ 493385 w 860594"/>
                <a:gd name="connsiteY3" fmla="*/ 306772 h 775374"/>
                <a:gd name="connsiteX4" fmla="*/ 595183 w 860594"/>
                <a:gd name="connsiteY4" fmla="*/ 372572 h 775374"/>
                <a:gd name="connsiteX5" fmla="*/ 822856 w 860594"/>
                <a:gd name="connsiteY5" fmla="*/ 771141 h 775374"/>
                <a:gd name="connsiteX6" fmla="*/ 732639 w 860594"/>
                <a:gd name="connsiteY6" fmla="*/ 31105 h 775374"/>
                <a:gd name="connsiteX7" fmla="*/ 447668 w 860594"/>
                <a:gd name="connsiteY7" fmla="*/ 7270 h 77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594" h="775374">
                  <a:moveTo>
                    <a:pt x="447668" y="7270"/>
                  </a:moveTo>
                  <a:cubicBezTo>
                    <a:pt x="137097" y="54863"/>
                    <a:pt x="-72595" y="340904"/>
                    <a:pt x="12441" y="570165"/>
                  </a:cubicBezTo>
                  <a:cubicBezTo>
                    <a:pt x="103265" y="815853"/>
                    <a:pt x="221519" y="324202"/>
                    <a:pt x="220606" y="312895"/>
                  </a:cubicBezTo>
                  <a:cubicBezTo>
                    <a:pt x="216341" y="264141"/>
                    <a:pt x="439438" y="293498"/>
                    <a:pt x="493385" y="306772"/>
                  </a:cubicBezTo>
                  <a:cubicBezTo>
                    <a:pt x="534227" y="316826"/>
                    <a:pt x="564399" y="345842"/>
                    <a:pt x="595183" y="372572"/>
                  </a:cubicBezTo>
                  <a:cubicBezTo>
                    <a:pt x="718620" y="479765"/>
                    <a:pt x="705515" y="658218"/>
                    <a:pt x="822856" y="771141"/>
                  </a:cubicBezTo>
                  <a:cubicBezTo>
                    <a:pt x="896003" y="841699"/>
                    <a:pt x="829865" y="80346"/>
                    <a:pt x="732639" y="31105"/>
                  </a:cubicBezTo>
                  <a:cubicBezTo>
                    <a:pt x="682046" y="5439"/>
                    <a:pt x="554038" y="-9017"/>
                    <a:pt x="447668" y="7270"/>
                  </a:cubicBezTo>
                  <a:close/>
                </a:path>
              </a:pathLst>
            </a:custGeom>
            <a:solidFill>
              <a:srgbClr val="A3B5E2"/>
            </a:solidFill>
            <a:ln w="3047" cap="rnd">
              <a:noFill/>
              <a:prstDash val="solid"/>
              <a:round/>
            </a:ln>
          </p:spPr>
          <p:txBody>
            <a:bodyPr rtlCol="0" anchor="ctr"/>
            <a:lstStyle/>
            <a:p>
              <a:endParaRPr lang="en-CH" sz="4200"/>
            </a:p>
          </p:txBody>
        </p:sp>
      </p:grpSp>
      <p:sp>
        <p:nvSpPr>
          <p:cNvPr id="453" name="Freeform 452">
            <a:extLst>
              <a:ext uri="{FF2B5EF4-FFF2-40B4-BE49-F238E27FC236}">
                <a16:creationId xmlns:a16="http://schemas.microsoft.com/office/drawing/2014/main" id="{2D7A683E-3E82-36FA-E893-5E9697958912}"/>
              </a:ext>
            </a:extLst>
          </p:cNvPr>
          <p:cNvSpPr/>
          <p:nvPr/>
        </p:nvSpPr>
        <p:spPr>
          <a:xfrm>
            <a:off x="12070577" y="2205330"/>
            <a:ext cx="2593020" cy="2338122"/>
          </a:xfrm>
          <a:custGeom>
            <a:avLst/>
            <a:gdLst>
              <a:gd name="connsiteX0" fmla="*/ 2594095 w 2593020"/>
              <a:gd name="connsiteY0" fmla="*/ 180091 h 2338122"/>
              <a:gd name="connsiteX1" fmla="*/ 2414245 w 2593020"/>
              <a:gd name="connsiteY1" fmla="*/ 235 h 2338122"/>
              <a:gd name="connsiteX2" fmla="*/ 180924 w 2593020"/>
              <a:gd name="connsiteY2" fmla="*/ 235 h 2338122"/>
              <a:gd name="connsiteX3" fmla="*/ 1074 w 2593020"/>
              <a:gd name="connsiteY3" fmla="*/ 180091 h 2338122"/>
              <a:gd name="connsiteX4" fmla="*/ 1074 w 2593020"/>
              <a:gd name="connsiteY4" fmla="*/ 2158501 h 2338122"/>
              <a:gd name="connsiteX5" fmla="*/ 180924 w 2593020"/>
              <a:gd name="connsiteY5" fmla="*/ 2338357 h 2338122"/>
              <a:gd name="connsiteX6" fmla="*/ 2414245 w 2593020"/>
              <a:gd name="connsiteY6" fmla="*/ 2338357 h 2338122"/>
              <a:gd name="connsiteX7" fmla="*/ 2594095 w 2593020"/>
              <a:gd name="connsiteY7" fmla="*/ 2158501 h 2338122"/>
              <a:gd name="connsiteX8" fmla="*/ 2594095 w 2593020"/>
              <a:gd name="connsiteY8" fmla="*/ 180091 h 233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3020" h="2338122">
                <a:moveTo>
                  <a:pt x="2594095" y="180091"/>
                </a:moveTo>
                <a:cubicBezTo>
                  <a:pt x="2594095" y="80826"/>
                  <a:pt x="2513524" y="235"/>
                  <a:pt x="2414245" y="235"/>
                </a:cubicBezTo>
                <a:lnTo>
                  <a:pt x="180924" y="235"/>
                </a:lnTo>
                <a:cubicBezTo>
                  <a:pt x="81668" y="235"/>
                  <a:pt x="1074" y="80826"/>
                  <a:pt x="1074" y="180091"/>
                </a:cubicBezTo>
                <a:lnTo>
                  <a:pt x="1074" y="2158501"/>
                </a:lnTo>
                <a:cubicBezTo>
                  <a:pt x="1074" y="2257745"/>
                  <a:pt x="81668" y="2338357"/>
                  <a:pt x="180924" y="2338357"/>
                </a:cubicBezTo>
                <a:lnTo>
                  <a:pt x="2414245" y="2338357"/>
                </a:lnTo>
                <a:cubicBezTo>
                  <a:pt x="2513524" y="2338357"/>
                  <a:pt x="2594095" y="2257745"/>
                  <a:pt x="2594095" y="2158501"/>
                </a:cubicBezTo>
                <a:lnTo>
                  <a:pt x="2594095" y="180091"/>
                </a:lnTo>
                <a:close/>
              </a:path>
            </a:pathLst>
          </a:custGeom>
          <a:solidFill>
            <a:srgbClr val="A4B6E2">
              <a:alpha val="42000"/>
            </a:srgbClr>
          </a:solidFill>
          <a:ln w="8876" cap="flat">
            <a:solidFill>
              <a:srgbClr val="01148F"/>
            </a:solidFill>
            <a:prstDash val="solid"/>
            <a:round/>
          </a:ln>
        </p:spPr>
        <p:txBody>
          <a:bodyPr rtlCol="0" anchor="ctr"/>
          <a:lstStyle/>
          <a:p>
            <a:endParaRPr lang="en-CH" sz="4200"/>
          </a:p>
        </p:txBody>
      </p:sp>
      <p:sp>
        <p:nvSpPr>
          <p:cNvPr id="454" name="Freeform 453">
            <a:extLst>
              <a:ext uri="{FF2B5EF4-FFF2-40B4-BE49-F238E27FC236}">
                <a16:creationId xmlns:a16="http://schemas.microsoft.com/office/drawing/2014/main" id="{FA125A37-62AD-A65A-F7BE-85083EFD12B4}"/>
              </a:ext>
            </a:extLst>
          </p:cNvPr>
          <p:cNvSpPr/>
          <p:nvPr/>
        </p:nvSpPr>
        <p:spPr>
          <a:xfrm>
            <a:off x="11016736" y="3568203"/>
            <a:ext cx="179913" cy="179916"/>
          </a:xfrm>
          <a:custGeom>
            <a:avLst/>
            <a:gdLst>
              <a:gd name="connsiteX0" fmla="*/ 180355 w 179913"/>
              <a:gd name="connsiteY0" fmla="*/ 90258 h 179916"/>
              <a:gd name="connsiteX1" fmla="*/ 90398 w 179913"/>
              <a:gd name="connsiteY1" fmla="*/ 180217 h 179916"/>
              <a:gd name="connsiteX2" fmla="*/ 441 w 179913"/>
              <a:gd name="connsiteY2" fmla="*/ 90258 h 179916"/>
              <a:gd name="connsiteX3" fmla="*/ 90398 w 179913"/>
              <a:gd name="connsiteY3" fmla="*/ 300 h 179916"/>
              <a:gd name="connsiteX4" fmla="*/ 180355 w 179913"/>
              <a:gd name="connsiteY4" fmla="*/ 90258 h 179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13" h="179916">
                <a:moveTo>
                  <a:pt x="180355" y="90258"/>
                </a:moveTo>
                <a:cubicBezTo>
                  <a:pt x="180355" y="139941"/>
                  <a:pt x="140079" y="180217"/>
                  <a:pt x="90398" y="180217"/>
                </a:cubicBezTo>
                <a:cubicBezTo>
                  <a:pt x="40716" y="180217"/>
                  <a:pt x="441" y="139941"/>
                  <a:pt x="441" y="90258"/>
                </a:cubicBezTo>
                <a:cubicBezTo>
                  <a:pt x="441" y="40576"/>
                  <a:pt x="40716" y="300"/>
                  <a:pt x="90398" y="300"/>
                </a:cubicBezTo>
                <a:cubicBezTo>
                  <a:pt x="140080" y="300"/>
                  <a:pt x="180355" y="40576"/>
                  <a:pt x="180355" y="90258"/>
                </a:cubicBezTo>
                <a:close/>
              </a:path>
            </a:pathLst>
          </a:custGeom>
          <a:solidFill>
            <a:srgbClr val="A4B6E2"/>
          </a:solidFill>
          <a:ln w="9527" cap="flat">
            <a:solidFill>
              <a:srgbClr val="01148F"/>
            </a:solidFill>
            <a:prstDash val="solid"/>
            <a:round/>
          </a:ln>
        </p:spPr>
        <p:txBody>
          <a:bodyPr rtlCol="0" anchor="ctr"/>
          <a:lstStyle/>
          <a:p>
            <a:endParaRPr lang="en-CH" sz="4200"/>
          </a:p>
        </p:txBody>
      </p:sp>
      <p:sp>
        <p:nvSpPr>
          <p:cNvPr id="455" name="Freeform 454">
            <a:extLst>
              <a:ext uri="{FF2B5EF4-FFF2-40B4-BE49-F238E27FC236}">
                <a16:creationId xmlns:a16="http://schemas.microsoft.com/office/drawing/2014/main" id="{8895AB6B-0A24-294E-E208-F5A3A70BE336}"/>
              </a:ext>
            </a:extLst>
          </p:cNvPr>
          <p:cNvSpPr/>
          <p:nvPr/>
        </p:nvSpPr>
        <p:spPr>
          <a:xfrm>
            <a:off x="11365437" y="3194483"/>
            <a:ext cx="179913" cy="179916"/>
          </a:xfrm>
          <a:custGeom>
            <a:avLst/>
            <a:gdLst>
              <a:gd name="connsiteX0" fmla="*/ 180469 w 179913"/>
              <a:gd name="connsiteY0" fmla="*/ 90136 h 179916"/>
              <a:gd name="connsiteX1" fmla="*/ 90512 w 179913"/>
              <a:gd name="connsiteY1" fmla="*/ 180094 h 179916"/>
              <a:gd name="connsiteX2" fmla="*/ 556 w 179913"/>
              <a:gd name="connsiteY2" fmla="*/ 90136 h 179916"/>
              <a:gd name="connsiteX3" fmla="*/ 90512 w 179913"/>
              <a:gd name="connsiteY3" fmla="*/ 177 h 179916"/>
              <a:gd name="connsiteX4" fmla="*/ 180469 w 179913"/>
              <a:gd name="connsiteY4" fmla="*/ 90136 h 179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13" h="179916">
                <a:moveTo>
                  <a:pt x="180469" y="90136"/>
                </a:moveTo>
                <a:cubicBezTo>
                  <a:pt x="180469" y="139818"/>
                  <a:pt x="140194" y="180094"/>
                  <a:pt x="90512" y="180094"/>
                </a:cubicBezTo>
                <a:cubicBezTo>
                  <a:pt x="40830" y="180094"/>
                  <a:pt x="556" y="139818"/>
                  <a:pt x="556" y="90136"/>
                </a:cubicBezTo>
                <a:cubicBezTo>
                  <a:pt x="556" y="40453"/>
                  <a:pt x="40831" y="177"/>
                  <a:pt x="90512" y="177"/>
                </a:cubicBezTo>
                <a:cubicBezTo>
                  <a:pt x="140194" y="177"/>
                  <a:pt x="180469" y="40453"/>
                  <a:pt x="180469" y="90136"/>
                </a:cubicBezTo>
                <a:close/>
              </a:path>
            </a:pathLst>
          </a:custGeom>
          <a:solidFill>
            <a:srgbClr val="A4B6E2"/>
          </a:solidFill>
          <a:ln w="9527" cap="flat">
            <a:solidFill>
              <a:srgbClr val="01148F"/>
            </a:solidFill>
            <a:prstDash val="solid"/>
            <a:round/>
          </a:ln>
        </p:spPr>
        <p:txBody>
          <a:bodyPr rtlCol="0" anchor="ctr"/>
          <a:lstStyle/>
          <a:p>
            <a:endParaRPr lang="en-CH" sz="4200"/>
          </a:p>
        </p:txBody>
      </p:sp>
      <p:sp>
        <p:nvSpPr>
          <p:cNvPr id="456" name="Freeform 455">
            <a:extLst>
              <a:ext uri="{FF2B5EF4-FFF2-40B4-BE49-F238E27FC236}">
                <a16:creationId xmlns:a16="http://schemas.microsoft.com/office/drawing/2014/main" id="{5E33CC17-5F57-91FC-0998-C0FEE620F16C}"/>
              </a:ext>
            </a:extLst>
          </p:cNvPr>
          <p:cNvSpPr/>
          <p:nvPr/>
        </p:nvSpPr>
        <p:spPr>
          <a:xfrm>
            <a:off x="11718313" y="2801327"/>
            <a:ext cx="179913" cy="179916"/>
          </a:xfrm>
          <a:custGeom>
            <a:avLst/>
            <a:gdLst>
              <a:gd name="connsiteX0" fmla="*/ 180585 w 179913"/>
              <a:gd name="connsiteY0" fmla="*/ 90007 h 179916"/>
              <a:gd name="connsiteX1" fmla="*/ 90628 w 179913"/>
              <a:gd name="connsiteY1" fmla="*/ 179965 h 179916"/>
              <a:gd name="connsiteX2" fmla="*/ 671 w 179913"/>
              <a:gd name="connsiteY2" fmla="*/ 90007 h 179916"/>
              <a:gd name="connsiteX3" fmla="*/ 90628 w 179913"/>
              <a:gd name="connsiteY3" fmla="*/ 48 h 179916"/>
              <a:gd name="connsiteX4" fmla="*/ 180585 w 179913"/>
              <a:gd name="connsiteY4" fmla="*/ 90007 h 179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13" h="179916">
                <a:moveTo>
                  <a:pt x="180585" y="90007"/>
                </a:moveTo>
                <a:cubicBezTo>
                  <a:pt x="180585" y="139689"/>
                  <a:pt x="140310" y="179965"/>
                  <a:pt x="90628" y="179965"/>
                </a:cubicBezTo>
                <a:cubicBezTo>
                  <a:pt x="40946" y="179965"/>
                  <a:pt x="671" y="139689"/>
                  <a:pt x="671" y="90007"/>
                </a:cubicBezTo>
                <a:cubicBezTo>
                  <a:pt x="671" y="40324"/>
                  <a:pt x="40947" y="48"/>
                  <a:pt x="90628" y="48"/>
                </a:cubicBezTo>
                <a:cubicBezTo>
                  <a:pt x="140310" y="48"/>
                  <a:pt x="180585" y="40324"/>
                  <a:pt x="180585" y="90007"/>
                </a:cubicBezTo>
                <a:close/>
              </a:path>
            </a:pathLst>
          </a:custGeom>
          <a:solidFill>
            <a:srgbClr val="A4B6E2"/>
          </a:solidFill>
          <a:ln w="9527" cap="flat">
            <a:solidFill>
              <a:srgbClr val="01148F"/>
            </a:solidFill>
            <a:prstDash val="solid"/>
            <a:round/>
          </a:ln>
        </p:spPr>
        <p:txBody>
          <a:bodyPr rtlCol="0" anchor="ctr"/>
          <a:lstStyle/>
          <a:p>
            <a:endParaRPr lang="en-CH" sz="4200"/>
          </a:p>
        </p:txBody>
      </p:sp>
      <p:sp>
        <p:nvSpPr>
          <p:cNvPr id="457" name="Freeform 456">
            <a:extLst>
              <a:ext uri="{FF2B5EF4-FFF2-40B4-BE49-F238E27FC236}">
                <a16:creationId xmlns:a16="http://schemas.microsoft.com/office/drawing/2014/main" id="{19C48064-E3C7-7563-DDDA-17768888B535}"/>
              </a:ext>
            </a:extLst>
          </p:cNvPr>
          <p:cNvSpPr/>
          <p:nvPr/>
        </p:nvSpPr>
        <p:spPr>
          <a:xfrm>
            <a:off x="15583977" y="9423953"/>
            <a:ext cx="16051296" cy="11244354"/>
          </a:xfrm>
          <a:custGeom>
            <a:avLst/>
            <a:gdLst>
              <a:gd name="connsiteX0" fmla="*/ 16056293 w 16051296"/>
              <a:gd name="connsiteY0" fmla="*/ 408901 h 11244354"/>
              <a:gd name="connsiteX1" fmla="*/ 15649602 w 16051296"/>
              <a:gd name="connsiteY1" fmla="*/ 2190 h 11244354"/>
              <a:gd name="connsiteX2" fmla="*/ 411700 w 16051296"/>
              <a:gd name="connsiteY2" fmla="*/ 2190 h 11244354"/>
              <a:gd name="connsiteX3" fmla="*/ 4996 w 16051296"/>
              <a:gd name="connsiteY3" fmla="*/ 408901 h 11244354"/>
              <a:gd name="connsiteX4" fmla="*/ 4996 w 16051296"/>
              <a:gd name="connsiteY4" fmla="*/ 10839831 h 11244354"/>
              <a:gd name="connsiteX5" fmla="*/ 411700 w 16051296"/>
              <a:gd name="connsiteY5" fmla="*/ 11246544 h 11244354"/>
              <a:gd name="connsiteX6" fmla="*/ 15649602 w 16051296"/>
              <a:gd name="connsiteY6" fmla="*/ 11246544 h 11244354"/>
              <a:gd name="connsiteX7" fmla="*/ 16056293 w 16051296"/>
              <a:gd name="connsiteY7" fmla="*/ 10839831 h 11244354"/>
              <a:gd name="connsiteX8" fmla="*/ 16056293 w 16051296"/>
              <a:gd name="connsiteY8" fmla="*/ 408901 h 1124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51296" h="11244354">
                <a:moveTo>
                  <a:pt x="16056293" y="408901"/>
                </a:moveTo>
                <a:cubicBezTo>
                  <a:pt x="16056293" y="184433"/>
                  <a:pt x="15874048" y="2190"/>
                  <a:pt x="15649602" y="2190"/>
                </a:cubicBezTo>
                <a:lnTo>
                  <a:pt x="411700" y="2190"/>
                </a:lnTo>
                <a:cubicBezTo>
                  <a:pt x="187235" y="2190"/>
                  <a:pt x="4996" y="184433"/>
                  <a:pt x="4996" y="408901"/>
                </a:cubicBezTo>
                <a:lnTo>
                  <a:pt x="4996" y="10839831"/>
                </a:lnTo>
                <a:cubicBezTo>
                  <a:pt x="4996" y="11064298"/>
                  <a:pt x="187235" y="11246544"/>
                  <a:pt x="411700" y="11246544"/>
                </a:cubicBezTo>
                <a:lnTo>
                  <a:pt x="15649602" y="11246544"/>
                </a:lnTo>
                <a:cubicBezTo>
                  <a:pt x="15874048" y="11246544"/>
                  <a:pt x="16056293" y="11064298"/>
                  <a:pt x="16056293" y="10839831"/>
                </a:cubicBezTo>
                <a:lnTo>
                  <a:pt x="16056293" y="408901"/>
                </a:lnTo>
                <a:close/>
              </a:path>
            </a:pathLst>
          </a:custGeom>
          <a:solidFill>
            <a:srgbClr val="D8E6FF"/>
          </a:solidFill>
          <a:ln w="19002" cap="rnd">
            <a:solidFill>
              <a:srgbClr val="01148F"/>
            </a:solidFill>
            <a:prstDash val="solid"/>
            <a:round/>
          </a:ln>
        </p:spPr>
        <p:txBody>
          <a:bodyPr rtlCol="0" anchor="ctr"/>
          <a:lstStyle/>
          <a:p>
            <a:endParaRPr lang="en-CH" sz="4200" dirty="0"/>
          </a:p>
        </p:txBody>
      </p:sp>
      <p:grpSp>
        <p:nvGrpSpPr>
          <p:cNvPr id="458" name="Graphic 4">
            <a:extLst>
              <a:ext uri="{FF2B5EF4-FFF2-40B4-BE49-F238E27FC236}">
                <a16:creationId xmlns:a16="http://schemas.microsoft.com/office/drawing/2014/main" id="{7C5A9DB0-DF28-4B02-51E9-1F0A8A2C145F}"/>
              </a:ext>
            </a:extLst>
          </p:cNvPr>
          <p:cNvGrpSpPr/>
          <p:nvPr/>
        </p:nvGrpSpPr>
        <p:grpSpPr>
          <a:xfrm>
            <a:off x="17933621" y="17186961"/>
            <a:ext cx="5724644" cy="1326216"/>
            <a:chOff x="17933621" y="17186961"/>
            <a:chExt cx="5724644" cy="1326216"/>
          </a:xfrm>
          <a:solidFill>
            <a:srgbClr val="0F0080"/>
          </a:solidFill>
        </p:grpSpPr>
        <p:sp>
          <p:nvSpPr>
            <p:cNvPr id="459" name="TextBox 458">
              <a:extLst>
                <a:ext uri="{FF2B5EF4-FFF2-40B4-BE49-F238E27FC236}">
                  <a16:creationId xmlns:a16="http://schemas.microsoft.com/office/drawing/2014/main" id="{E61690EF-F603-BF5E-2531-43DEB5CC4E02}"/>
                </a:ext>
              </a:extLst>
            </p:cNvPr>
            <p:cNvSpPr txBox="1"/>
            <p:nvPr/>
          </p:nvSpPr>
          <p:spPr>
            <a:xfrm>
              <a:off x="17933621" y="17186961"/>
              <a:ext cx="5724644"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Antigen-IgE complexes</a:t>
              </a:r>
            </a:p>
          </p:txBody>
        </p:sp>
        <p:sp>
          <p:nvSpPr>
            <p:cNvPr id="460" name="TextBox 459">
              <a:extLst>
                <a:ext uri="{FF2B5EF4-FFF2-40B4-BE49-F238E27FC236}">
                  <a16:creationId xmlns:a16="http://schemas.microsoft.com/office/drawing/2014/main" id="{3A5066FD-3F30-E857-0E9A-F2F03963E2BF}"/>
                </a:ext>
              </a:extLst>
            </p:cNvPr>
            <p:cNvSpPr txBox="1"/>
            <p:nvPr/>
          </p:nvSpPr>
          <p:spPr>
            <a:xfrm>
              <a:off x="18327507" y="17774513"/>
              <a:ext cx="4796506"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bound to CD23 (%)</a:t>
              </a:r>
            </a:p>
          </p:txBody>
        </p:sp>
      </p:grpSp>
      <p:sp>
        <p:nvSpPr>
          <p:cNvPr id="461" name="TextBox 460">
            <a:extLst>
              <a:ext uri="{FF2B5EF4-FFF2-40B4-BE49-F238E27FC236}">
                <a16:creationId xmlns:a16="http://schemas.microsoft.com/office/drawing/2014/main" id="{03C94854-DD37-4D31-5F9E-459BF06BBD89}"/>
              </a:ext>
            </a:extLst>
          </p:cNvPr>
          <p:cNvSpPr txBox="1"/>
          <p:nvPr/>
        </p:nvSpPr>
        <p:spPr>
          <a:xfrm rot="16200000">
            <a:off x="15977583" y="13459497"/>
            <a:ext cx="2130711"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Patients</a:t>
            </a:r>
          </a:p>
        </p:txBody>
      </p:sp>
      <p:grpSp>
        <p:nvGrpSpPr>
          <p:cNvPr id="462" name="Graphic 4">
            <a:extLst>
              <a:ext uri="{FF2B5EF4-FFF2-40B4-BE49-F238E27FC236}">
                <a16:creationId xmlns:a16="http://schemas.microsoft.com/office/drawing/2014/main" id="{1EB31B7C-1264-4BEF-E64E-1C3F08705D33}"/>
              </a:ext>
            </a:extLst>
          </p:cNvPr>
          <p:cNvGrpSpPr/>
          <p:nvPr/>
        </p:nvGrpSpPr>
        <p:grpSpPr>
          <a:xfrm>
            <a:off x="24977578" y="17161432"/>
            <a:ext cx="5724644" cy="1326216"/>
            <a:chOff x="24977578" y="17161432"/>
            <a:chExt cx="5724644" cy="1326216"/>
          </a:xfrm>
          <a:solidFill>
            <a:srgbClr val="0F0080"/>
          </a:solidFill>
        </p:grpSpPr>
        <p:sp>
          <p:nvSpPr>
            <p:cNvPr id="463" name="TextBox 462">
              <a:extLst>
                <a:ext uri="{FF2B5EF4-FFF2-40B4-BE49-F238E27FC236}">
                  <a16:creationId xmlns:a16="http://schemas.microsoft.com/office/drawing/2014/main" id="{D04761F3-DF46-5482-2377-D0A05833B7D2}"/>
                </a:ext>
              </a:extLst>
            </p:cNvPr>
            <p:cNvSpPr txBox="1"/>
            <p:nvPr/>
          </p:nvSpPr>
          <p:spPr>
            <a:xfrm>
              <a:off x="24977578" y="17161432"/>
              <a:ext cx="5724644"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Antigen-IgE complexes</a:t>
              </a:r>
            </a:p>
          </p:txBody>
        </p:sp>
        <p:sp>
          <p:nvSpPr>
            <p:cNvPr id="464" name="TextBox 463">
              <a:extLst>
                <a:ext uri="{FF2B5EF4-FFF2-40B4-BE49-F238E27FC236}">
                  <a16:creationId xmlns:a16="http://schemas.microsoft.com/office/drawing/2014/main" id="{D2936975-851F-0091-0C5B-F9B5938505AD}"/>
                </a:ext>
              </a:extLst>
            </p:cNvPr>
            <p:cNvSpPr txBox="1"/>
            <p:nvPr/>
          </p:nvSpPr>
          <p:spPr>
            <a:xfrm>
              <a:off x="25371464" y="17748984"/>
              <a:ext cx="4796506"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bound to CD23 (%)</a:t>
              </a:r>
            </a:p>
          </p:txBody>
        </p:sp>
      </p:grpSp>
      <p:grpSp>
        <p:nvGrpSpPr>
          <p:cNvPr id="465" name="Graphic 4">
            <a:extLst>
              <a:ext uri="{FF2B5EF4-FFF2-40B4-BE49-F238E27FC236}">
                <a16:creationId xmlns:a16="http://schemas.microsoft.com/office/drawing/2014/main" id="{6D57F6FF-4E16-CCB2-85E0-F4B428ED7D64}"/>
              </a:ext>
            </a:extLst>
          </p:cNvPr>
          <p:cNvGrpSpPr/>
          <p:nvPr/>
        </p:nvGrpSpPr>
        <p:grpSpPr>
          <a:xfrm>
            <a:off x="15985613" y="20188158"/>
            <a:ext cx="15248060" cy="960298"/>
            <a:chOff x="15985613" y="20188158"/>
            <a:chExt cx="15248060" cy="960298"/>
          </a:xfrm>
        </p:grpSpPr>
        <p:sp>
          <p:nvSpPr>
            <p:cNvPr id="466" name="Freeform 465">
              <a:extLst>
                <a:ext uri="{FF2B5EF4-FFF2-40B4-BE49-F238E27FC236}">
                  <a16:creationId xmlns:a16="http://schemas.microsoft.com/office/drawing/2014/main" id="{2C814752-06B0-87B7-E416-B4EE94F82C31}"/>
                </a:ext>
              </a:extLst>
            </p:cNvPr>
            <p:cNvSpPr/>
            <p:nvPr/>
          </p:nvSpPr>
          <p:spPr>
            <a:xfrm>
              <a:off x="15985613" y="20188158"/>
              <a:ext cx="15248060" cy="960298"/>
            </a:xfrm>
            <a:custGeom>
              <a:avLst/>
              <a:gdLst>
                <a:gd name="connsiteX0" fmla="*/ 15253484 w 15248060"/>
                <a:gd name="connsiteY0" fmla="*/ 486428 h 960298"/>
                <a:gd name="connsiteX1" fmla="*/ 14773366 w 15248060"/>
                <a:gd name="connsiteY1" fmla="*/ 6278 h 960298"/>
                <a:gd name="connsiteX2" fmla="*/ 485565 w 15248060"/>
                <a:gd name="connsiteY2" fmla="*/ 6278 h 960298"/>
                <a:gd name="connsiteX3" fmla="*/ 5423 w 15248060"/>
                <a:gd name="connsiteY3" fmla="*/ 486428 h 960298"/>
                <a:gd name="connsiteX4" fmla="*/ 485565 w 15248060"/>
                <a:gd name="connsiteY4" fmla="*/ 966577 h 960298"/>
                <a:gd name="connsiteX5" fmla="*/ 14773366 w 15248060"/>
                <a:gd name="connsiteY5" fmla="*/ 966577 h 960298"/>
                <a:gd name="connsiteX6" fmla="*/ 15253484 w 15248060"/>
                <a:gd name="connsiteY6" fmla="*/ 486428 h 9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8060" h="960298">
                  <a:moveTo>
                    <a:pt x="15253484" y="486428"/>
                  </a:moveTo>
                  <a:cubicBezTo>
                    <a:pt x="15253484" y="221426"/>
                    <a:pt x="15038340" y="6278"/>
                    <a:pt x="14773366" y="6278"/>
                  </a:cubicBezTo>
                  <a:lnTo>
                    <a:pt x="485565" y="6278"/>
                  </a:lnTo>
                  <a:cubicBezTo>
                    <a:pt x="220566" y="6278"/>
                    <a:pt x="5423" y="221426"/>
                    <a:pt x="5423" y="486428"/>
                  </a:cubicBezTo>
                  <a:cubicBezTo>
                    <a:pt x="5423" y="751429"/>
                    <a:pt x="220566" y="966577"/>
                    <a:pt x="485565" y="966577"/>
                  </a:cubicBezTo>
                  <a:lnTo>
                    <a:pt x="14773366" y="966577"/>
                  </a:lnTo>
                  <a:cubicBezTo>
                    <a:pt x="15038340" y="966577"/>
                    <a:pt x="15253484" y="751429"/>
                    <a:pt x="15253484" y="486428"/>
                  </a:cubicBezTo>
                  <a:close/>
                </a:path>
              </a:pathLst>
            </a:custGeom>
            <a:solidFill>
              <a:srgbClr val="FFFFFF"/>
            </a:solidFill>
            <a:ln w="18266" cap="rnd">
              <a:solidFill>
                <a:srgbClr val="01158F"/>
              </a:solidFill>
              <a:prstDash val="solid"/>
              <a:round/>
            </a:ln>
          </p:spPr>
          <p:txBody>
            <a:bodyPr rtlCol="0" anchor="ctr"/>
            <a:lstStyle/>
            <a:p>
              <a:endParaRPr lang="en-CH" sz="4200"/>
            </a:p>
          </p:txBody>
        </p:sp>
        <p:sp>
          <p:nvSpPr>
            <p:cNvPr id="467" name="TextBox 466">
              <a:extLst>
                <a:ext uri="{FF2B5EF4-FFF2-40B4-BE49-F238E27FC236}">
                  <a16:creationId xmlns:a16="http://schemas.microsoft.com/office/drawing/2014/main" id="{9F3389CB-F0B0-DE46-36E7-ECF9D7A265E4}"/>
                </a:ext>
              </a:extLst>
            </p:cNvPr>
            <p:cNvSpPr txBox="1"/>
            <p:nvPr/>
          </p:nvSpPr>
          <p:spPr>
            <a:xfrm>
              <a:off x="16333711" y="20280053"/>
              <a:ext cx="14690240" cy="738664"/>
            </a:xfrm>
            <a:prstGeom prst="rect">
              <a:avLst/>
            </a:prstGeom>
            <a:noFill/>
          </p:spPr>
          <p:txBody>
            <a:bodyPr wrap="none" rtlCol="0">
              <a:spAutoFit/>
            </a:bodyPr>
            <a:lstStyle/>
            <a:p>
              <a:pPr algn="l"/>
              <a:r>
                <a:rPr lang="en-CH" sz="4200" spc="0" baseline="0">
                  <a:ln/>
                  <a:solidFill>
                    <a:srgbClr val="01148F"/>
                  </a:solidFill>
                  <a:latin typeface="Arial"/>
                  <a:cs typeface="Arial"/>
                  <a:sym typeface="Arial"/>
                  <a:rtl val="0"/>
                </a:rPr>
                <a:t>Patients' sera with CCD-speciﬁc IgGs inhibit binding to CD23</a:t>
              </a:r>
            </a:p>
          </p:txBody>
        </p:sp>
      </p:grpSp>
      <p:grpSp>
        <p:nvGrpSpPr>
          <p:cNvPr id="468" name="Graphic 4">
            <a:extLst>
              <a:ext uri="{FF2B5EF4-FFF2-40B4-BE49-F238E27FC236}">
                <a16:creationId xmlns:a16="http://schemas.microsoft.com/office/drawing/2014/main" id="{96DFFA58-3D0F-E24E-AE37-D295201CBB8F}"/>
              </a:ext>
            </a:extLst>
          </p:cNvPr>
          <p:cNvGrpSpPr/>
          <p:nvPr/>
        </p:nvGrpSpPr>
        <p:grpSpPr>
          <a:xfrm>
            <a:off x="17544679" y="8943802"/>
            <a:ext cx="12129902" cy="960298"/>
            <a:chOff x="17544679" y="8943802"/>
            <a:chExt cx="12129902" cy="960298"/>
          </a:xfrm>
        </p:grpSpPr>
        <p:sp>
          <p:nvSpPr>
            <p:cNvPr id="469" name="Freeform 468">
              <a:extLst>
                <a:ext uri="{FF2B5EF4-FFF2-40B4-BE49-F238E27FC236}">
                  <a16:creationId xmlns:a16="http://schemas.microsoft.com/office/drawing/2014/main" id="{519C2323-B250-5BBD-04E3-22B6C6A44BEA}"/>
                </a:ext>
              </a:extLst>
            </p:cNvPr>
            <p:cNvSpPr/>
            <p:nvPr/>
          </p:nvSpPr>
          <p:spPr>
            <a:xfrm>
              <a:off x="17544679" y="8943802"/>
              <a:ext cx="12129902" cy="960298"/>
            </a:xfrm>
            <a:custGeom>
              <a:avLst/>
              <a:gdLst>
                <a:gd name="connsiteX0" fmla="*/ 12135325 w 12129902"/>
                <a:gd name="connsiteY0" fmla="*/ 482738 h 960298"/>
                <a:gd name="connsiteX1" fmla="*/ 11655177 w 12129902"/>
                <a:gd name="connsiteY1" fmla="*/ 2589 h 960298"/>
                <a:gd name="connsiteX2" fmla="*/ 485564 w 12129902"/>
                <a:gd name="connsiteY2" fmla="*/ 2589 h 960298"/>
                <a:gd name="connsiteX3" fmla="*/ 5423 w 12129902"/>
                <a:gd name="connsiteY3" fmla="*/ 482738 h 960298"/>
                <a:gd name="connsiteX4" fmla="*/ 485564 w 12129902"/>
                <a:gd name="connsiteY4" fmla="*/ 962888 h 960298"/>
                <a:gd name="connsiteX5" fmla="*/ 11655177 w 12129902"/>
                <a:gd name="connsiteY5" fmla="*/ 962888 h 960298"/>
                <a:gd name="connsiteX6" fmla="*/ 12135325 w 12129902"/>
                <a:gd name="connsiteY6" fmla="*/ 482738 h 9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29902" h="960298">
                  <a:moveTo>
                    <a:pt x="12135325" y="482738"/>
                  </a:moveTo>
                  <a:cubicBezTo>
                    <a:pt x="12135325" y="217736"/>
                    <a:pt x="11920194" y="2589"/>
                    <a:pt x="11655177" y="2589"/>
                  </a:cubicBezTo>
                  <a:lnTo>
                    <a:pt x="485564" y="2589"/>
                  </a:lnTo>
                  <a:cubicBezTo>
                    <a:pt x="220566" y="2589"/>
                    <a:pt x="5423" y="217736"/>
                    <a:pt x="5423" y="482738"/>
                  </a:cubicBezTo>
                  <a:cubicBezTo>
                    <a:pt x="5423" y="747740"/>
                    <a:pt x="220566" y="962888"/>
                    <a:pt x="485564" y="962888"/>
                  </a:cubicBezTo>
                  <a:lnTo>
                    <a:pt x="11655177" y="962888"/>
                  </a:lnTo>
                  <a:cubicBezTo>
                    <a:pt x="11920194" y="962888"/>
                    <a:pt x="12135325" y="747740"/>
                    <a:pt x="12135325" y="482738"/>
                  </a:cubicBezTo>
                  <a:close/>
                </a:path>
              </a:pathLst>
            </a:custGeom>
            <a:solidFill>
              <a:srgbClr val="FFFFFF"/>
            </a:solidFill>
            <a:ln w="18723" cap="rnd">
              <a:solidFill>
                <a:srgbClr val="01158F"/>
              </a:solidFill>
              <a:prstDash val="solid"/>
              <a:round/>
            </a:ln>
          </p:spPr>
          <p:txBody>
            <a:bodyPr rtlCol="0" anchor="ctr"/>
            <a:lstStyle/>
            <a:p>
              <a:endParaRPr lang="en-CH" sz="4200"/>
            </a:p>
          </p:txBody>
        </p:sp>
        <p:sp>
          <p:nvSpPr>
            <p:cNvPr id="470" name="TextBox 469">
              <a:extLst>
                <a:ext uri="{FF2B5EF4-FFF2-40B4-BE49-F238E27FC236}">
                  <a16:creationId xmlns:a16="http://schemas.microsoft.com/office/drawing/2014/main" id="{13494AF9-8080-5276-08F0-B1A5D29EF425}"/>
                </a:ext>
              </a:extLst>
            </p:cNvPr>
            <p:cNvSpPr txBox="1"/>
            <p:nvPr/>
          </p:nvSpPr>
          <p:spPr>
            <a:xfrm>
              <a:off x="17977824" y="9035697"/>
              <a:ext cx="11383244" cy="738664"/>
            </a:xfrm>
            <a:prstGeom prst="rect">
              <a:avLst/>
            </a:prstGeom>
            <a:noFill/>
          </p:spPr>
          <p:txBody>
            <a:bodyPr wrap="none" rtlCol="0">
              <a:spAutoFit/>
            </a:bodyPr>
            <a:lstStyle/>
            <a:p>
              <a:pPr algn="l"/>
              <a:r>
                <a:rPr lang="en-CH" sz="4200" spc="0" baseline="0">
                  <a:ln/>
                  <a:solidFill>
                    <a:srgbClr val="01148F"/>
                  </a:solidFill>
                  <a:latin typeface="Arial"/>
                  <a:cs typeface="Arial"/>
                  <a:sym typeface="Arial"/>
                  <a:rtl val="0"/>
                </a:rPr>
                <a:t>Antigen/IgE complexes bind efﬁciently to CD23</a:t>
              </a:r>
            </a:p>
          </p:txBody>
        </p:sp>
      </p:grpSp>
      <p:grpSp>
        <p:nvGrpSpPr>
          <p:cNvPr id="471" name="Graphic 4">
            <a:extLst>
              <a:ext uri="{FF2B5EF4-FFF2-40B4-BE49-F238E27FC236}">
                <a16:creationId xmlns:a16="http://schemas.microsoft.com/office/drawing/2014/main" id="{42997BCF-B03A-3834-4D0D-CDCEA1536A3C}"/>
              </a:ext>
            </a:extLst>
          </p:cNvPr>
          <p:cNvGrpSpPr/>
          <p:nvPr/>
        </p:nvGrpSpPr>
        <p:grpSpPr>
          <a:xfrm>
            <a:off x="787442" y="8946858"/>
            <a:ext cx="14416334" cy="12201606"/>
            <a:chOff x="787442" y="8946858"/>
            <a:chExt cx="14416334" cy="12201606"/>
          </a:xfrm>
        </p:grpSpPr>
        <p:sp>
          <p:nvSpPr>
            <p:cNvPr id="472" name="Freeform 471">
              <a:extLst>
                <a:ext uri="{FF2B5EF4-FFF2-40B4-BE49-F238E27FC236}">
                  <a16:creationId xmlns:a16="http://schemas.microsoft.com/office/drawing/2014/main" id="{20AFE7CF-F543-2075-3376-96548566EA54}"/>
                </a:ext>
              </a:extLst>
            </p:cNvPr>
            <p:cNvSpPr/>
            <p:nvPr/>
          </p:nvSpPr>
          <p:spPr>
            <a:xfrm>
              <a:off x="787442" y="9423961"/>
              <a:ext cx="14416334" cy="11244354"/>
            </a:xfrm>
            <a:custGeom>
              <a:avLst/>
              <a:gdLst>
                <a:gd name="connsiteX0" fmla="*/ 14416208 w 14416334"/>
                <a:gd name="connsiteY0" fmla="*/ 376534 h 11244354"/>
                <a:gd name="connsiteX1" fmla="*/ 14041866 w 14416334"/>
                <a:gd name="connsiteY1" fmla="*/ 2190 h 11244354"/>
                <a:gd name="connsiteX2" fmla="*/ 374212 w 14416334"/>
                <a:gd name="connsiteY2" fmla="*/ 2190 h 11244354"/>
                <a:gd name="connsiteX3" fmla="*/ -127 w 14416334"/>
                <a:gd name="connsiteY3" fmla="*/ 376534 h 11244354"/>
                <a:gd name="connsiteX4" fmla="*/ -127 w 14416334"/>
                <a:gd name="connsiteY4" fmla="*/ 10872188 h 11244354"/>
                <a:gd name="connsiteX5" fmla="*/ 374212 w 14416334"/>
                <a:gd name="connsiteY5" fmla="*/ 11246544 h 11244354"/>
                <a:gd name="connsiteX6" fmla="*/ 14041866 w 14416334"/>
                <a:gd name="connsiteY6" fmla="*/ 11246544 h 11244354"/>
                <a:gd name="connsiteX7" fmla="*/ 14416208 w 14416334"/>
                <a:gd name="connsiteY7" fmla="*/ 10872188 h 11244354"/>
                <a:gd name="connsiteX8" fmla="*/ 14416208 w 14416334"/>
                <a:gd name="connsiteY8" fmla="*/ 376534 h 1124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16334" h="11244354">
                  <a:moveTo>
                    <a:pt x="14416208" y="376534"/>
                  </a:moveTo>
                  <a:cubicBezTo>
                    <a:pt x="14416208" y="169927"/>
                    <a:pt x="14248482" y="2190"/>
                    <a:pt x="14041866" y="2190"/>
                  </a:cubicBezTo>
                  <a:lnTo>
                    <a:pt x="374212" y="2190"/>
                  </a:lnTo>
                  <a:cubicBezTo>
                    <a:pt x="167607" y="2190"/>
                    <a:pt x="-127" y="169927"/>
                    <a:pt x="-127" y="376534"/>
                  </a:cubicBezTo>
                  <a:lnTo>
                    <a:pt x="-127" y="10872188"/>
                  </a:lnTo>
                  <a:cubicBezTo>
                    <a:pt x="-127" y="11078802"/>
                    <a:pt x="167607" y="11246544"/>
                    <a:pt x="374212" y="11246544"/>
                  </a:cubicBezTo>
                  <a:lnTo>
                    <a:pt x="14041866" y="11246544"/>
                  </a:lnTo>
                  <a:cubicBezTo>
                    <a:pt x="14248482" y="11246544"/>
                    <a:pt x="14416208" y="11078802"/>
                    <a:pt x="14416208" y="10872188"/>
                  </a:cubicBezTo>
                  <a:lnTo>
                    <a:pt x="14416208" y="376534"/>
                  </a:lnTo>
                  <a:close/>
                </a:path>
              </a:pathLst>
            </a:custGeom>
            <a:solidFill>
              <a:srgbClr val="D8E6FF"/>
            </a:solidFill>
            <a:ln w="19046" cap="rnd">
              <a:solidFill>
                <a:srgbClr val="01148F"/>
              </a:solidFill>
              <a:prstDash val="solid"/>
              <a:round/>
            </a:ln>
          </p:spPr>
          <p:txBody>
            <a:bodyPr rtlCol="0" anchor="ctr"/>
            <a:lstStyle/>
            <a:p>
              <a:endParaRPr lang="en-CH" sz="4200"/>
            </a:p>
          </p:txBody>
        </p:sp>
        <p:grpSp>
          <p:nvGrpSpPr>
            <p:cNvPr id="473" name="Graphic 4">
              <a:extLst>
                <a:ext uri="{FF2B5EF4-FFF2-40B4-BE49-F238E27FC236}">
                  <a16:creationId xmlns:a16="http://schemas.microsoft.com/office/drawing/2014/main" id="{043B50B3-A968-A826-79E2-413496754F26}"/>
                </a:ext>
              </a:extLst>
            </p:cNvPr>
            <p:cNvGrpSpPr/>
            <p:nvPr/>
          </p:nvGrpSpPr>
          <p:grpSpPr>
            <a:xfrm>
              <a:off x="983420" y="11298930"/>
              <a:ext cx="13283432" cy="8562800"/>
              <a:chOff x="983420" y="11298930"/>
              <a:chExt cx="13283432" cy="8562800"/>
            </a:xfrm>
          </p:grpSpPr>
          <p:grpSp>
            <p:nvGrpSpPr>
              <p:cNvPr id="474" name="Graphic 4">
                <a:extLst>
                  <a:ext uri="{FF2B5EF4-FFF2-40B4-BE49-F238E27FC236}">
                    <a16:creationId xmlns:a16="http://schemas.microsoft.com/office/drawing/2014/main" id="{533626D6-49A7-784D-2BDC-59AE57CD68BF}"/>
                  </a:ext>
                </a:extLst>
              </p:cNvPr>
              <p:cNvGrpSpPr/>
              <p:nvPr/>
            </p:nvGrpSpPr>
            <p:grpSpPr>
              <a:xfrm>
                <a:off x="2642155" y="11316321"/>
                <a:ext cx="4739231" cy="738664"/>
                <a:chOff x="2642155" y="11316321"/>
                <a:chExt cx="4739231" cy="738664"/>
              </a:xfrm>
            </p:grpSpPr>
            <p:sp>
              <p:nvSpPr>
                <p:cNvPr id="475" name="Freeform 474">
                  <a:extLst>
                    <a:ext uri="{FF2B5EF4-FFF2-40B4-BE49-F238E27FC236}">
                      <a16:creationId xmlns:a16="http://schemas.microsoft.com/office/drawing/2014/main" id="{382B3E23-ADEE-2EDE-940E-3620E8AD166F}"/>
                    </a:ext>
                  </a:extLst>
                </p:cNvPr>
                <p:cNvSpPr/>
                <p:nvPr/>
              </p:nvSpPr>
              <p:spPr>
                <a:xfrm flipV="1">
                  <a:off x="2642155" y="11617007"/>
                  <a:ext cx="1562767" cy="859"/>
                </a:xfrm>
                <a:custGeom>
                  <a:avLst/>
                  <a:gdLst>
                    <a:gd name="connsiteX0" fmla="*/ -3604 w 1562767"/>
                    <a:gd name="connsiteY0" fmla="*/ 268 h 859"/>
                    <a:gd name="connsiteX1" fmla="*/ 1559164 w 1562767"/>
                    <a:gd name="connsiteY1" fmla="*/ 1128 h 859"/>
                  </a:gdLst>
                  <a:ahLst/>
                  <a:cxnLst>
                    <a:cxn ang="0">
                      <a:pos x="connsiteX0" y="connsiteY0"/>
                    </a:cxn>
                    <a:cxn ang="0">
                      <a:pos x="connsiteX1" y="connsiteY1"/>
                    </a:cxn>
                  </a:cxnLst>
                  <a:rect l="l" t="t" r="r" b="b"/>
                  <a:pathLst>
                    <a:path w="1562767" h="859">
                      <a:moveTo>
                        <a:pt x="-3604" y="268"/>
                      </a:moveTo>
                      <a:lnTo>
                        <a:pt x="1559164" y="1128"/>
                      </a:lnTo>
                    </a:path>
                  </a:pathLst>
                </a:custGeom>
                <a:noFill/>
                <a:ln w="18112" cap="flat">
                  <a:solidFill>
                    <a:srgbClr val="0F0080"/>
                  </a:solidFill>
                  <a:prstDash val="solid"/>
                  <a:round/>
                </a:ln>
              </p:spPr>
              <p:txBody>
                <a:bodyPr rtlCol="0" anchor="ctr"/>
                <a:lstStyle/>
                <a:p>
                  <a:endParaRPr lang="en-CH" sz="4200"/>
                </a:p>
              </p:txBody>
            </p:sp>
            <p:sp>
              <p:nvSpPr>
                <p:cNvPr id="476" name="Freeform 475">
                  <a:extLst>
                    <a:ext uri="{FF2B5EF4-FFF2-40B4-BE49-F238E27FC236}">
                      <a16:creationId xmlns:a16="http://schemas.microsoft.com/office/drawing/2014/main" id="{712723A1-E155-2B31-C697-8AD501A8B10A}"/>
                    </a:ext>
                  </a:extLst>
                </p:cNvPr>
                <p:cNvSpPr/>
                <p:nvPr/>
              </p:nvSpPr>
              <p:spPr>
                <a:xfrm>
                  <a:off x="5934351" y="11617889"/>
                  <a:ext cx="1447035" cy="3047"/>
                </a:xfrm>
                <a:custGeom>
                  <a:avLst/>
                  <a:gdLst>
                    <a:gd name="connsiteX0" fmla="*/ -2501 w 1447035"/>
                    <a:gd name="connsiteY0" fmla="*/ 269 h 3047"/>
                    <a:gd name="connsiteX1" fmla="*/ 1444535 w 1447035"/>
                    <a:gd name="connsiteY1" fmla="*/ 269 h 3047"/>
                  </a:gdLst>
                  <a:ahLst/>
                  <a:cxnLst>
                    <a:cxn ang="0">
                      <a:pos x="connsiteX0" y="connsiteY0"/>
                    </a:cxn>
                    <a:cxn ang="0">
                      <a:pos x="connsiteX1" y="connsiteY1"/>
                    </a:cxn>
                  </a:cxnLst>
                  <a:rect l="l" t="t" r="r" b="b"/>
                  <a:pathLst>
                    <a:path w="1447035" h="3047">
                      <a:moveTo>
                        <a:pt x="-2501" y="269"/>
                      </a:moveTo>
                      <a:lnTo>
                        <a:pt x="1444535" y="269"/>
                      </a:lnTo>
                    </a:path>
                  </a:pathLst>
                </a:custGeom>
                <a:noFill/>
                <a:ln w="19047" cap="flat">
                  <a:solidFill>
                    <a:srgbClr val="0F0080"/>
                  </a:solidFill>
                  <a:prstDash val="solid"/>
                  <a:round/>
                </a:ln>
              </p:spPr>
              <p:txBody>
                <a:bodyPr rtlCol="0" anchor="ctr"/>
                <a:lstStyle/>
                <a:p>
                  <a:endParaRPr lang="en-CH" sz="4200"/>
                </a:p>
              </p:txBody>
            </p:sp>
            <p:sp>
              <p:nvSpPr>
                <p:cNvPr id="477" name="TextBox 476">
                  <a:extLst>
                    <a:ext uri="{FF2B5EF4-FFF2-40B4-BE49-F238E27FC236}">
                      <a16:creationId xmlns:a16="http://schemas.microsoft.com/office/drawing/2014/main" id="{A3BD5633-45A0-8A09-30B9-77B705EF324F}"/>
                    </a:ext>
                  </a:extLst>
                </p:cNvPr>
                <p:cNvSpPr txBox="1"/>
                <p:nvPr/>
              </p:nvSpPr>
              <p:spPr>
                <a:xfrm>
                  <a:off x="4178057" y="11316321"/>
                  <a:ext cx="1859805" cy="738664"/>
                </a:xfrm>
                <a:prstGeom prst="rect">
                  <a:avLst/>
                </a:prstGeom>
                <a:noFill/>
              </p:spPr>
              <p:txBody>
                <a:bodyPr wrap="none" rtlCol="0">
                  <a:spAutoFit/>
                </a:bodyPr>
                <a:lstStyle/>
                <a:p>
                  <a:pPr algn="l"/>
                  <a:r>
                    <a:rPr lang="en-CH" sz="4200" b="1" spc="0" baseline="0">
                      <a:ln/>
                      <a:solidFill>
                        <a:srgbClr val="0F0080"/>
                      </a:solidFill>
                      <a:latin typeface="Arial"/>
                      <a:cs typeface="Arial"/>
                      <a:sym typeface="Arial"/>
                      <a:rtl val="0"/>
                    </a:rPr>
                    <a:t>H1 IgE</a:t>
                  </a:r>
                </a:p>
              </p:txBody>
            </p:sp>
          </p:grpSp>
          <p:grpSp>
            <p:nvGrpSpPr>
              <p:cNvPr id="478" name="Graphic 4">
                <a:extLst>
                  <a:ext uri="{FF2B5EF4-FFF2-40B4-BE49-F238E27FC236}">
                    <a16:creationId xmlns:a16="http://schemas.microsoft.com/office/drawing/2014/main" id="{3AC7378C-4CEA-B433-3CFE-5077233EBC55}"/>
                  </a:ext>
                </a:extLst>
              </p:cNvPr>
              <p:cNvGrpSpPr/>
              <p:nvPr/>
            </p:nvGrpSpPr>
            <p:grpSpPr>
              <a:xfrm>
                <a:off x="8565511" y="11298930"/>
                <a:ext cx="4754353" cy="738664"/>
                <a:chOff x="8565511" y="11298930"/>
                <a:chExt cx="4754353" cy="738664"/>
              </a:xfrm>
            </p:grpSpPr>
            <p:sp>
              <p:nvSpPr>
                <p:cNvPr id="479" name="Freeform 478">
                  <a:extLst>
                    <a:ext uri="{FF2B5EF4-FFF2-40B4-BE49-F238E27FC236}">
                      <a16:creationId xmlns:a16="http://schemas.microsoft.com/office/drawing/2014/main" id="{B3FD952A-4096-70E1-B327-7A7BEC556770}"/>
                    </a:ext>
                  </a:extLst>
                </p:cNvPr>
                <p:cNvSpPr/>
                <p:nvPr/>
              </p:nvSpPr>
              <p:spPr>
                <a:xfrm>
                  <a:off x="8565511" y="11603700"/>
                  <a:ext cx="1430488" cy="3047"/>
                </a:xfrm>
                <a:custGeom>
                  <a:avLst/>
                  <a:gdLst>
                    <a:gd name="connsiteX0" fmla="*/ -1725 w 1430488"/>
                    <a:gd name="connsiteY0" fmla="*/ 264 h 3047"/>
                    <a:gd name="connsiteX1" fmla="*/ 1428764 w 1430488"/>
                    <a:gd name="connsiteY1" fmla="*/ 264 h 3047"/>
                  </a:gdLst>
                  <a:ahLst/>
                  <a:cxnLst>
                    <a:cxn ang="0">
                      <a:pos x="connsiteX0" y="connsiteY0"/>
                    </a:cxn>
                    <a:cxn ang="0">
                      <a:pos x="connsiteX1" y="connsiteY1"/>
                    </a:cxn>
                  </a:cxnLst>
                  <a:rect l="l" t="t" r="r" b="b"/>
                  <a:pathLst>
                    <a:path w="1430488" h="3047">
                      <a:moveTo>
                        <a:pt x="-1725" y="264"/>
                      </a:moveTo>
                      <a:lnTo>
                        <a:pt x="1428764" y="264"/>
                      </a:lnTo>
                    </a:path>
                  </a:pathLst>
                </a:custGeom>
                <a:noFill/>
                <a:ln w="18759" cap="flat">
                  <a:solidFill>
                    <a:srgbClr val="0F0080"/>
                  </a:solidFill>
                  <a:prstDash val="solid"/>
                  <a:round/>
                </a:ln>
              </p:spPr>
              <p:txBody>
                <a:bodyPr rtlCol="0" anchor="ctr"/>
                <a:lstStyle/>
                <a:p>
                  <a:endParaRPr lang="en-CH" sz="4200"/>
                </a:p>
              </p:txBody>
            </p:sp>
            <p:sp>
              <p:nvSpPr>
                <p:cNvPr id="480" name="Freeform 479">
                  <a:extLst>
                    <a:ext uri="{FF2B5EF4-FFF2-40B4-BE49-F238E27FC236}">
                      <a16:creationId xmlns:a16="http://schemas.microsoft.com/office/drawing/2014/main" id="{6B5A1A42-6E5D-D90B-ACC6-241B89BF21C6}"/>
                    </a:ext>
                  </a:extLst>
                </p:cNvPr>
                <p:cNvSpPr/>
                <p:nvPr/>
              </p:nvSpPr>
              <p:spPr>
                <a:xfrm>
                  <a:off x="11808853" y="11603700"/>
                  <a:ext cx="1511011" cy="700"/>
                </a:xfrm>
                <a:custGeom>
                  <a:avLst/>
                  <a:gdLst>
                    <a:gd name="connsiteX0" fmla="*/ -484 w 1511011"/>
                    <a:gd name="connsiteY0" fmla="*/ 965 h 700"/>
                    <a:gd name="connsiteX1" fmla="*/ 1510527 w 1511011"/>
                    <a:gd name="connsiteY1" fmla="*/ 264 h 700"/>
                  </a:gdLst>
                  <a:ahLst/>
                  <a:cxnLst>
                    <a:cxn ang="0">
                      <a:pos x="connsiteX0" y="connsiteY0"/>
                    </a:cxn>
                    <a:cxn ang="0">
                      <a:pos x="connsiteX1" y="connsiteY1"/>
                    </a:cxn>
                  </a:cxnLst>
                  <a:rect l="l" t="t" r="r" b="b"/>
                  <a:pathLst>
                    <a:path w="1511011" h="700">
                      <a:moveTo>
                        <a:pt x="-484" y="965"/>
                      </a:moveTo>
                      <a:lnTo>
                        <a:pt x="1510527" y="264"/>
                      </a:lnTo>
                    </a:path>
                  </a:pathLst>
                </a:custGeom>
                <a:noFill/>
                <a:ln w="18851" cap="flat">
                  <a:solidFill>
                    <a:srgbClr val="0F0080"/>
                  </a:solidFill>
                  <a:prstDash val="solid"/>
                  <a:round/>
                </a:ln>
              </p:spPr>
              <p:txBody>
                <a:bodyPr rtlCol="0" anchor="ctr"/>
                <a:lstStyle/>
                <a:p>
                  <a:endParaRPr lang="en-CH" sz="4200"/>
                </a:p>
              </p:txBody>
            </p:sp>
            <p:sp>
              <p:nvSpPr>
                <p:cNvPr id="481" name="TextBox 480">
                  <a:extLst>
                    <a:ext uri="{FF2B5EF4-FFF2-40B4-BE49-F238E27FC236}">
                      <a16:creationId xmlns:a16="http://schemas.microsoft.com/office/drawing/2014/main" id="{59FA0FCD-9E47-4081-EBAA-5884553B7AE0}"/>
                    </a:ext>
                  </a:extLst>
                </p:cNvPr>
                <p:cNvSpPr txBox="1"/>
                <p:nvPr/>
              </p:nvSpPr>
              <p:spPr>
                <a:xfrm>
                  <a:off x="10004011" y="11298930"/>
                  <a:ext cx="1919115" cy="738664"/>
                </a:xfrm>
                <a:prstGeom prst="rect">
                  <a:avLst/>
                </a:prstGeom>
                <a:noFill/>
              </p:spPr>
              <p:txBody>
                <a:bodyPr wrap="none" rtlCol="0">
                  <a:spAutoFit/>
                </a:bodyPr>
                <a:lstStyle/>
                <a:p>
                  <a:pPr algn="l"/>
                  <a:r>
                    <a:rPr lang="en-CH" sz="4200" b="1" spc="0" baseline="0">
                      <a:ln/>
                      <a:solidFill>
                        <a:srgbClr val="0F0080"/>
                      </a:solidFill>
                      <a:latin typeface="Arial"/>
                      <a:cs typeface="Arial"/>
                      <a:sym typeface="Arial"/>
                      <a:rtl val="0"/>
                    </a:rPr>
                    <a:t>M5 IgE</a:t>
                  </a:r>
                </a:p>
              </p:txBody>
            </p:sp>
          </p:grpSp>
          <p:grpSp>
            <p:nvGrpSpPr>
              <p:cNvPr id="482" name="Graphic 4">
                <a:extLst>
                  <a:ext uri="{FF2B5EF4-FFF2-40B4-BE49-F238E27FC236}">
                    <a16:creationId xmlns:a16="http://schemas.microsoft.com/office/drawing/2014/main" id="{56FB55B2-D9B2-282A-3717-ABBE17976ECA}"/>
                  </a:ext>
                </a:extLst>
              </p:cNvPr>
              <p:cNvGrpSpPr/>
              <p:nvPr/>
            </p:nvGrpSpPr>
            <p:grpSpPr>
              <a:xfrm>
                <a:off x="2546195" y="12331320"/>
                <a:ext cx="4787550" cy="3502547"/>
                <a:chOff x="2546195" y="12331320"/>
                <a:chExt cx="4787550" cy="3502547"/>
              </a:xfrm>
            </p:grpSpPr>
            <p:sp>
              <p:nvSpPr>
                <p:cNvPr id="483" name="Freeform 482">
                  <a:extLst>
                    <a:ext uri="{FF2B5EF4-FFF2-40B4-BE49-F238E27FC236}">
                      <a16:creationId xmlns:a16="http://schemas.microsoft.com/office/drawing/2014/main" id="{0522CFFC-FE4B-5AF3-5183-00E6F138A9CA}"/>
                    </a:ext>
                  </a:extLst>
                </p:cNvPr>
                <p:cNvSpPr/>
                <p:nvPr/>
              </p:nvSpPr>
              <p:spPr>
                <a:xfrm>
                  <a:off x="2546195" y="12331320"/>
                  <a:ext cx="190488" cy="190490"/>
                </a:xfrm>
                <a:custGeom>
                  <a:avLst/>
                  <a:gdLst>
                    <a:gd name="connsiteX0" fmla="*/ 190489 w 190488"/>
                    <a:gd name="connsiteY0" fmla="*/ 190491 h 190490"/>
                    <a:gd name="connsiteX1" fmla="*/ 95244 w 190488"/>
                    <a:gd name="connsiteY1" fmla="*/ 0 h 190490"/>
                    <a:gd name="connsiteX2" fmla="*/ 0 w 190488"/>
                    <a:gd name="connsiteY2" fmla="*/ 190491 h 190490"/>
                    <a:gd name="connsiteX3" fmla="*/ 190489 w 190488"/>
                    <a:gd name="connsiteY3" fmla="*/ 190491 h 190490"/>
                  </a:gdLst>
                  <a:ahLst/>
                  <a:cxnLst>
                    <a:cxn ang="0">
                      <a:pos x="connsiteX0" y="connsiteY0"/>
                    </a:cxn>
                    <a:cxn ang="0">
                      <a:pos x="connsiteX1" y="connsiteY1"/>
                    </a:cxn>
                    <a:cxn ang="0">
                      <a:pos x="connsiteX2" y="connsiteY2"/>
                    </a:cxn>
                    <a:cxn ang="0">
                      <a:pos x="connsiteX3" y="connsiteY3"/>
                    </a:cxn>
                  </a:cxnLst>
                  <a:rect l="l" t="t" r="r" b="b"/>
                  <a:pathLst>
                    <a:path w="190488" h="190490">
                      <a:moveTo>
                        <a:pt x="190489" y="190491"/>
                      </a:moveTo>
                      <a:lnTo>
                        <a:pt x="95244" y="0"/>
                      </a:lnTo>
                      <a:lnTo>
                        <a:pt x="0" y="190491"/>
                      </a:lnTo>
                      <a:lnTo>
                        <a:pt x="190489" y="190491"/>
                      </a:lnTo>
                      <a:close/>
                    </a:path>
                  </a:pathLst>
                </a:custGeom>
                <a:solidFill>
                  <a:srgbClr val="0F0080"/>
                </a:solidFill>
                <a:ln w="3047" cap="rnd">
                  <a:noFill/>
                  <a:prstDash val="solid"/>
                  <a:round/>
                </a:ln>
              </p:spPr>
              <p:txBody>
                <a:bodyPr rtlCol="0" anchor="ctr"/>
                <a:lstStyle/>
                <a:p>
                  <a:endParaRPr lang="en-CH" sz="4200"/>
                </a:p>
              </p:txBody>
            </p:sp>
            <p:sp>
              <p:nvSpPr>
                <p:cNvPr id="484" name="Freeform 483">
                  <a:extLst>
                    <a:ext uri="{FF2B5EF4-FFF2-40B4-BE49-F238E27FC236}">
                      <a16:creationId xmlns:a16="http://schemas.microsoft.com/office/drawing/2014/main" id="{DB0F0035-0D36-E44F-A69C-A44266CFFBB6}"/>
                    </a:ext>
                  </a:extLst>
                </p:cNvPr>
                <p:cNvSpPr/>
                <p:nvPr/>
              </p:nvSpPr>
              <p:spPr>
                <a:xfrm>
                  <a:off x="7143257" y="15643375"/>
                  <a:ext cx="190488" cy="190491"/>
                </a:xfrm>
                <a:custGeom>
                  <a:avLst/>
                  <a:gdLst>
                    <a:gd name="connsiteX0" fmla="*/ 0 w 190488"/>
                    <a:gd name="connsiteY0" fmla="*/ 0 h 190491"/>
                    <a:gd name="connsiteX1" fmla="*/ 190489 w 190488"/>
                    <a:gd name="connsiteY1" fmla="*/ 95246 h 190491"/>
                    <a:gd name="connsiteX2" fmla="*/ 0 w 190488"/>
                    <a:gd name="connsiteY2" fmla="*/ 190492 h 190491"/>
                    <a:gd name="connsiteX3" fmla="*/ 0 w 190488"/>
                    <a:gd name="connsiteY3" fmla="*/ 0 h 190491"/>
                  </a:gdLst>
                  <a:ahLst/>
                  <a:cxnLst>
                    <a:cxn ang="0">
                      <a:pos x="connsiteX0" y="connsiteY0"/>
                    </a:cxn>
                    <a:cxn ang="0">
                      <a:pos x="connsiteX1" y="connsiteY1"/>
                    </a:cxn>
                    <a:cxn ang="0">
                      <a:pos x="connsiteX2" y="connsiteY2"/>
                    </a:cxn>
                    <a:cxn ang="0">
                      <a:pos x="connsiteX3" y="connsiteY3"/>
                    </a:cxn>
                  </a:cxnLst>
                  <a:rect l="l" t="t" r="r" b="b"/>
                  <a:pathLst>
                    <a:path w="190488" h="190491">
                      <a:moveTo>
                        <a:pt x="0" y="0"/>
                      </a:moveTo>
                      <a:lnTo>
                        <a:pt x="190489" y="95246"/>
                      </a:lnTo>
                      <a:lnTo>
                        <a:pt x="0" y="190492"/>
                      </a:lnTo>
                      <a:lnTo>
                        <a:pt x="0" y="0"/>
                      </a:lnTo>
                      <a:close/>
                    </a:path>
                  </a:pathLst>
                </a:custGeom>
                <a:solidFill>
                  <a:srgbClr val="0F0080"/>
                </a:solidFill>
                <a:ln w="3047" cap="rnd">
                  <a:noFill/>
                  <a:prstDash val="solid"/>
                  <a:round/>
                </a:ln>
              </p:spPr>
              <p:txBody>
                <a:bodyPr rtlCol="0" anchor="ctr"/>
                <a:lstStyle/>
                <a:p>
                  <a:endParaRPr lang="en-CH" sz="4200"/>
                </a:p>
              </p:txBody>
            </p:sp>
            <p:sp>
              <p:nvSpPr>
                <p:cNvPr id="485" name="Freeform 484">
                  <a:extLst>
                    <a:ext uri="{FF2B5EF4-FFF2-40B4-BE49-F238E27FC236}">
                      <a16:creationId xmlns:a16="http://schemas.microsoft.com/office/drawing/2014/main" id="{205C91C7-2602-4910-927F-5B96CD062D49}"/>
                    </a:ext>
                  </a:extLst>
                </p:cNvPr>
                <p:cNvSpPr/>
                <p:nvPr/>
              </p:nvSpPr>
              <p:spPr>
                <a:xfrm>
                  <a:off x="2641439" y="12483713"/>
                  <a:ext cx="4539915" cy="3254907"/>
                </a:xfrm>
                <a:custGeom>
                  <a:avLst/>
                  <a:gdLst>
                    <a:gd name="connsiteX0" fmla="*/ 0 w 4539915"/>
                    <a:gd name="connsiteY0" fmla="*/ 0 h 3254907"/>
                    <a:gd name="connsiteX1" fmla="*/ 0 w 4539915"/>
                    <a:gd name="connsiteY1" fmla="*/ 3254908 h 3254907"/>
                    <a:gd name="connsiteX2" fmla="*/ 4539916 w 4539915"/>
                    <a:gd name="connsiteY2" fmla="*/ 3254908 h 3254907"/>
                  </a:gdLst>
                  <a:ahLst/>
                  <a:cxnLst>
                    <a:cxn ang="0">
                      <a:pos x="connsiteX0" y="connsiteY0"/>
                    </a:cxn>
                    <a:cxn ang="0">
                      <a:pos x="connsiteX1" y="connsiteY1"/>
                    </a:cxn>
                    <a:cxn ang="0">
                      <a:pos x="connsiteX2" y="connsiteY2"/>
                    </a:cxn>
                  </a:cxnLst>
                  <a:rect l="l" t="t" r="r" b="b"/>
                  <a:pathLst>
                    <a:path w="4539915" h="3254907">
                      <a:moveTo>
                        <a:pt x="0" y="0"/>
                      </a:moveTo>
                      <a:lnTo>
                        <a:pt x="0" y="3254908"/>
                      </a:lnTo>
                      <a:lnTo>
                        <a:pt x="4539916" y="3254908"/>
                      </a:lnTo>
                    </a:path>
                  </a:pathLst>
                </a:custGeom>
                <a:noFill/>
                <a:ln w="31755" cap="flat">
                  <a:solidFill>
                    <a:srgbClr val="0F0080"/>
                  </a:solidFill>
                  <a:prstDash val="solid"/>
                  <a:round/>
                </a:ln>
              </p:spPr>
              <p:txBody>
                <a:bodyPr rtlCol="0" anchor="ctr"/>
                <a:lstStyle/>
                <a:p>
                  <a:endParaRPr lang="en-CH" sz="4200"/>
                </a:p>
              </p:txBody>
            </p:sp>
          </p:grpSp>
          <p:grpSp>
            <p:nvGrpSpPr>
              <p:cNvPr id="486" name="Graphic 4">
                <a:extLst>
                  <a:ext uri="{FF2B5EF4-FFF2-40B4-BE49-F238E27FC236}">
                    <a16:creationId xmlns:a16="http://schemas.microsoft.com/office/drawing/2014/main" id="{036A93EA-A25D-15BB-A9ED-F40D1C53F2C7}"/>
                  </a:ext>
                </a:extLst>
              </p:cNvPr>
              <p:cNvGrpSpPr/>
              <p:nvPr/>
            </p:nvGrpSpPr>
            <p:grpSpPr>
              <a:xfrm>
                <a:off x="8481917" y="12313864"/>
                <a:ext cx="4787541" cy="3502577"/>
                <a:chOff x="8481917" y="12313864"/>
                <a:chExt cx="4787541" cy="3502577"/>
              </a:xfrm>
            </p:grpSpPr>
            <p:sp>
              <p:nvSpPr>
                <p:cNvPr id="487" name="Freeform 486">
                  <a:extLst>
                    <a:ext uri="{FF2B5EF4-FFF2-40B4-BE49-F238E27FC236}">
                      <a16:creationId xmlns:a16="http://schemas.microsoft.com/office/drawing/2014/main" id="{533D4E5C-E132-E908-4792-8EB72A976817}"/>
                    </a:ext>
                  </a:extLst>
                </p:cNvPr>
                <p:cNvSpPr/>
                <p:nvPr/>
              </p:nvSpPr>
              <p:spPr>
                <a:xfrm>
                  <a:off x="8481917" y="12313864"/>
                  <a:ext cx="190488" cy="190491"/>
                </a:xfrm>
                <a:custGeom>
                  <a:avLst/>
                  <a:gdLst>
                    <a:gd name="connsiteX0" fmla="*/ 190489 w 190488"/>
                    <a:gd name="connsiteY0" fmla="*/ 190492 h 190491"/>
                    <a:gd name="connsiteX1" fmla="*/ 95244 w 190488"/>
                    <a:gd name="connsiteY1" fmla="*/ 0 h 190491"/>
                    <a:gd name="connsiteX2" fmla="*/ 0 w 190488"/>
                    <a:gd name="connsiteY2" fmla="*/ 190492 h 190491"/>
                    <a:gd name="connsiteX3" fmla="*/ 190489 w 190488"/>
                    <a:gd name="connsiteY3" fmla="*/ 190492 h 190491"/>
                  </a:gdLst>
                  <a:ahLst/>
                  <a:cxnLst>
                    <a:cxn ang="0">
                      <a:pos x="connsiteX0" y="connsiteY0"/>
                    </a:cxn>
                    <a:cxn ang="0">
                      <a:pos x="connsiteX1" y="connsiteY1"/>
                    </a:cxn>
                    <a:cxn ang="0">
                      <a:pos x="connsiteX2" y="connsiteY2"/>
                    </a:cxn>
                    <a:cxn ang="0">
                      <a:pos x="connsiteX3" y="connsiteY3"/>
                    </a:cxn>
                  </a:cxnLst>
                  <a:rect l="l" t="t" r="r" b="b"/>
                  <a:pathLst>
                    <a:path w="190488" h="190491">
                      <a:moveTo>
                        <a:pt x="190489" y="190492"/>
                      </a:moveTo>
                      <a:lnTo>
                        <a:pt x="95244" y="0"/>
                      </a:lnTo>
                      <a:lnTo>
                        <a:pt x="0" y="190492"/>
                      </a:lnTo>
                      <a:lnTo>
                        <a:pt x="190489" y="190492"/>
                      </a:lnTo>
                      <a:close/>
                    </a:path>
                  </a:pathLst>
                </a:custGeom>
                <a:solidFill>
                  <a:srgbClr val="0F0080"/>
                </a:solidFill>
                <a:ln w="3047" cap="rnd">
                  <a:noFill/>
                  <a:prstDash val="solid"/>
                  <a:round/>
                </a:ln>
              </p:spPr>
              <p:txBody>
                <a:bodyPr rtlCol="0" anchor="ctr"/>
                <a:lstStyle/>
                <a:p>
                  <a:endParaRPr lang="en-CH" sz="4200"/>
                </a:p>
              </p:txBody>
            </p:sp>
            <p:sp>
              <p:nvSpPr>
                <p:cNvPr id="488" name="Freeform 487">
                  <a:extLst>
                    <a:ext uri="{FF2B5EF4-FFF2-40B4-BE49-F238E27FC236}">
                      <a16:creationId xmlns:a16="http://schemas.microsoft.com/office/drawing/2014/main" id="{338F60C3-6A0E-ABA7-199E-A2CA18B42FA9}"/>
                    </a:ext>
                  </a:extLst>
                </p:cNvPr>
                <p:cNvSpPr/>
                <p:nvPr/>
              </p:nvSpPr>
              <p:spPr>
                <a:xfrm>
                  <a:off x="13078970" y="15625950"/>
                  <a:ext cx="190488" cy="190491"/>
                </a:xfrm>
                <a:custGeom>
                  <a:avLst/>
                  <a:gdLst>
                    <a:gd name="connsiteX0" fmla="*/ 0 w 190488"/>
                    <a:gd name="connsiteY0" fmla="*/ 0 h 190491"/>
                    <a:gd name="connsiteX1" fmla="*/ 190489 w 190488"/>
                    <a:gd name="connsiteY1" fmla="*/ 95246 h 190491"/>
                    <a:gd name="connsiteX2" fmla="*/ 0 w 190488"/>
                    <a:gd name="connsiteY2" fmla="*/ 190492 h 190491"/>
                    <a:gd name="connsiteX3" fmla="*/ 0 w 190488"/>
                    <a:gd name="connsiteY3" fmla="*/ 0 h 190491"/>
                  </a:gdLst>
                  <a:ahLst/>
                  <a:cxnLst>
                    <a:cxn ang="0">
                      <a:pos x="connsiteX0" y="connsiteY0"/>
                    </a:cxn>
                    <a:cxn ang="0">
                      <a:pos x="connsiteX1" y="connsiteY1"/>
                    </a:cxn>
                    <a:cxn ang="0">
                      <a:pos x="connsiteX2" y="connsiteY2"/>
                    </a:cxn>
                    <a:cxn ang="0">
                      <a:pos x="connsiteX3" y="connsiteY3"/>
                    </a:cxn>
                  </a:cxnLst>
                  <a:rect l="l" t="t" r="r" b="b"/>
                  <a:pathLst>
                    <a:path w="190488" h="190491">
                      <a:moveTo>
                        <a:pt x="0" y="0"/>
                      </a:moveTo>
                      <a:lnTo>
                        <a:pt x="190489" y="95246"/>
                      </a:lnTo>
                      <a:lnTo>
                        <a:pt x="0" y="190492"/>
                      </a:lnTo>
                      <a:lnTo>
                        <a:pt x="0" y="0"/>
                      </a:lnTo>
                      <a:close/>
                    </a:path>
                  </a:pathLst>
                </a:custGeom>
                <a:solidFill>
                  <a:srgbClr val="0F0080"/>
                </a:solidFill>
                <a:ln w="3047" cap="rnd">
                  <a:noFill/>
                  <a:prstDash val="solid"/>
                  <a:round/>
                </a:ln>
              </p:spPr>
              <p:txBody>
                <a:bodyPr rtlCol="0" anchor="ctr"/>
                <a:lstStyle/>
                <a:p>
                  <a:endParaRPr lang="en-CH" sz="4200"/>
                </a:p>
              </p:txBody>
            </p:sp>
            <p:sp>
              <p:nvSpPr>
                <p:cNvPr id="489" name="Freeform 488">
                  <a:extLst>
                    <a:ext uri="{FF2B5EF4-FFF2-40B4-BE49-F238E27FC236}">
                      <a16:creationId xmlns:a16="http://schemas.microsoft.com/office/drawing/2014/main" id="{7DB10A5D-FC28-751A-9D50-3DEC27544BD6}"/>
                    </a:ext>
                  </a:extLst>
                </p:cNvPr>
                <p:cNvSpPr/>
                <p:nvPr/>
              </p:nvSpPr>
              <p:spPr>
                <a:xfrm>
                  <a:off x="8577162" y="12466257"/>
                  <a:ext cx="4539906" cy="3254938"/>
                </a:xfrm>
                <a:custGeom>
                  <a:avLst/>
                  <a:gdLst>
                    <a:gd name="connsiteX0" fmla="*/ 0 w 4539906"/>
                    <a:gd name="connsiteY0" fmla="*/ 0 h 3254938"/>
                    <a:gd name="connsiteX1" fmla="*/ 0 w 4539906"/>
                    <a:gd name="connsiteY1" fmla="*/ 3254939 h 3254938"/>
                    <a:gd name="connsiteX2" fmla="*/ 4539907 w 4539906"/>
                    <a:gd name="connsiteY2" fmla="*/ 3254939 h 3254938"/>
                  </a:gdLst>
                  <a:ahLst/>
                  <a:cxnLst>
                    <a:cxn ang="0">
                      <a:pos x="connsiteX0" y="connsiteY0"/>
                    </a:cxn>
                    <a:cxn ang="0">
                      <a:pos x="connsiteX1" y="connsiteY1"/>
                    </a:cxn>
                    <a:cxn ang="0">
                      <a:pos x="connsiteX2" y="connsiteY2"/>
                    </a:cxn>
                  </a:cxnLst>
                  <a:rect l="l" t="t" r="r" b="b"/>
                  <a:pathLst>
                    <a:path w="4539906" h="3254938">
                      <a:moveTo>
                        <a:pt x="0" y="0"/>
                      </a:moveTo>
                      <a:lnTo>
                        <a:pt x="0" y="3254939"/>
                      </a:lnTo>
                      <a:lnTo>
                        <a:pt x="4539907" y="3254939"/>
                      </a:lnTo>
                    </a:path>
                  </a:pathLst>
                </a:custGeom>
                <a:noFill/>
                <a:ln w="31755" cap="flat">
                  <a:solidFill>
                    <a:srgbClr val="0F0080"/>
                  </a:solidFill>
                  <a:prstDash val="solid"/>
                  <a:round/>
                </a:ln>
              </p:spPr>
              <p:txBody>
                <a:bodyPr rtlCol="0" anchor="ctr"/>
                <a:lstStyle/>
                <a:p>
                  <a:endParaRPr lang="en-CH" sz="4200"/>
                </a:p>
              </p:txBody>
            </p:sp>
          </p:grpSp>
          <p:sp>
            <p:nvSpPr>
              <p:cNvPr id="490" name="Freeform 489">
                <a:extLst>
                  <a:ext uri="{FF2B5EF4-FFF2-40B4-BE49-F238E27FC236}">
                    <a16:creationId xmlns:a16="http://schemas.microsoft.com/office/drawing/2014/main" id="{E334FA64-83BF-FC15-86EA-284530F3E569}"/>
                  </a:ext>
                </a:extLst>
              </p:cNvPr>
              <p:cNvSpPr/>
              <p:nvPr/>
            </p:nvSpPr>
            <p:spPr>
              <a:xfrm>
                <a:off x="2946027" y="15303185"/>
                <a:ext cx="4023962" cy="121934"/>
              </a:xfrm>
              <a:custGeom>
                <a:avLst/>
                <a:gdLst>
                  <a:gd name="connsiteX0" fmla="*/ -4958 w 4023962"/>
                  <a:gd name="connsiteY0" fmla="*/ 121709 h 121934"/>
                  <a:gd name="connsiteX1" fmla="*/ 643185 w 4023962"/>
                  <a:gd name="connsiteY1" fmla="*/ 757 h 121934"/>
                  <a:gd name="connsiteX2" fmla="*/ 653820 w 4023962"/>
                  <a:gd name="connsiteY2" fmla="*/ -225 h 121934"/>
                  <a:gd name="connsiteX3" fmla="*/ 4019006 w 4023962"/>
                  <a:gd name="connsiteY3" fmla="*/ -225 h 121934"/>
                </a:gdLst>
                <a:ahLst/>
                <a:cxnLst>
                  <a:cxn ang="0">
                    <a:pos x="connsiteX0" y="connsiteY0"/>
                  </a:cxn>
                  <a:cxn ang="0">
                    <a:pos x="connsiteX1" y="connsiteY1"/>
                  </a:cxn>
                  <a:cxn ang="0">
                    <a:pos x="connsiteX2" y="connsiteY2"/>
                  </a:cxn>
                  <a:cxn ang="0">
                    <a:pos x="connsiteX3" y="connsiteY3"/>
                  </a:cxn>
                </a:cxnLst>
                <a:rect l="l" t="t" r="r" b="b"/>
                <a:pathLst>
                  <a:path w="4023962" h="121934">
                    <a:moveTo>
                      <a:pt x="-4958" y="121709"/>
                    </a:moveTo>
                    <a:cubicBezTo>
                      <a:pt x="-4958" y="121709"/>
                      <a:pt x="581342" y="12302"/>
                      <a:pt x="643185" y="757"/>
                    </a:cubicBezTo>
                    <a:cubicBezTo>
                      <a:pt x="646686" y="102"/>
                      <a:pt x="650240" y="-225"/>
                      <a:pt x="653820" y="-225"/>
                    </a:cubicBezTo>
                    <a:cubicBezTo>
                      <a:pt x="718458" y="-225"/>
                      <a:pt x="4019006" y="-225"/>
                      <a:pt x="4019006" y="-225"/>
                    </a:cubicBezTo>
                  </a:path>
                </a:pathLst>
              </a:custGeom>
              <a:noFill/>
              <a:ln w="107495" cap="flat">
                <a:solidFill>
                  <a:srgbClr val="F65900"/>
                </a:solidFill>
                <a:prstDash val="solid"/>
                <a:round/>
              </a:ln>
            </p:spPr>
            <p:txBody>
              <a:bodyPr rtlCol="0" anchor="ctr"/>
              <a:lstStyle/>
              <a:p>
                <a:endParaRPr lang="en-CH" sz="4200"/>
              </a:p>
            </p:txBody>
          </p:sp>
          <p:sp>
            <p:nvSpPr>
              <p:cNvPr id="491" name="Freeform 490">
                <a:extLst>
                  <a:ext uri="{FF2B5EF4-FFF2-40B4-BE49-F238E27FC236}">
                    <a16:creationId xmlns:a16="http://schemas.microsoft.com/office/drawing/2014/main" id="{C6AC3D80-C602-C0C7-F7DF-9BD0FCE00581}"/>
                  </a:ext>
                </a:extLst>
              </p:cNvPr>
              <p:cNvSpPr/>
              <p:nvPr/>
            </p:nvSpPr>
            <p:spPr>
              <a:xfrm>
                <a:off x="4916122" y="19437139"/>
                <a:ext cx="576672" cy="3047"/>
              </a:xfrm>
              <a:custGeom>
                <a:avLst/>
                <a:gdLst>
                  <a:gd name="connsiteX0" fmla="*/ -5883 w 576672"/>
                  <a:gd name="connsiteY0" fmla="*/ 1139 h 3047"/>
                  <a:gd name="connsiteX1" fmla="*/ 570790 w 576672"/>
                  <a:gd name="connsiteY1" fmla="*/ 1139 h 3047"/>
                </a:gdLst>
                <a:ahLst/>
                <a:cxnLst>
                  <a:cxn ang="0">
                    <a:pos x="connsiteX0" y="connsiteY0"/>
                  </a:cxn>
                  <a:cxn ang="0">
                    <a:pos x="connsiteX1" y="connsiteY1"/>
                  </a:cxn>
                </a:cxnLst>
                <a:rect l="l" t="t" r="r" b="b"/>
                <a:pathLst>
                  <a:path w="576672" h="3047">
                    <a:moveTo>
                      <a:pt x="-5883" y="1139"/>
                    </a:moveTo>
                    <a:lnTo>
                      <a:pt x="570790" y="1139"/>
                    </a:lnTo>
                  </a:path>
                </a:pathLst>
              </a:custGeom>
              <a:noFill/>
              <a:ln w="99741" cap="flat">
                <a:solidFill>
                  <a:srgbClr val="A112F2"/>
                </a:solidFill>
                <a:prstDash val="solid"/>
                <a:round/>
              </a:ln>
            </p:spPr>
            <p:txBody>
              <a:bodyPr rtlCol="0" anchor="ctr"/>
              <a:lstStyle/>
              <a:p>
                <a:endParaRPr lang="en-CH" sz="4200"/>
              </a:p>
            </p:txBody>
          </p:sp>
          <p:sp>
            <p:nvSpPr>
              <p:cNvPr id="492" name="Freeform 491">
                <a:extLst>
                  <a:ext uri="{FF2B5EF4-FFF2-40B4-BE49-F238E27FC236}">
                    <a16:creationId xmlns:a16="http://schemas.microsoft.com/office/drawing/2014/main" id="{2D202AD0-6940-88F1-D53E-710E5B5C8983}"/>
                  </a:ext>
                </a:extLst>
              </p:cNvPr>
              <p:cNvSpPr/>
              <p:nvPr/>
            </p:nvSpPr>
            <p:spPr>
              <a:xfrm>
                <a:off x="7958185" y="19440136"/>
                <a:ext cx="576672" cy="3047"/>
              </a:xfrm>
              <a:custGeom>
                <a:avLst/>
                <a:gdLst>
                  <a:gd name="connsiteX0" fmla="*/ -4885 w 576672"/>
                  <a:gd name="connsiteY0" fmla="*/ 1140 h 3047"/>
                  <a:gd name="connsiteX1" fmla="*/ 571788 w 576672"/>
                  <a:gd name="connsiteY1" fmla="*/ 1140 h 3047"/>
                </a:gdLst>
                <a:ahLst/>
                <a:cxnLst>
                  <a:cxn ang="0">
                    <a:pos x="connsiteX0" y="connsiteY0"/>
                  </a:cxn>
                  <a:cxn ang="0">
                    <a:pos x="connsiteX1" y="connsiteY1"/>
                  </a:cxn>
                </a:cxnLst>
                <a:rect l="l" t="t" r="r" b="b"/>
                <a:pathLst>
                  <a:path w="576672" h="3047">
                    <a:moveTo>
                      <a:pt x="-4885" y="1140"/>
                    </a:moveTo>
                    <a:lnTo>
                      <a:pt x="571788" y="1140"/>
                    </a:lnTo>
                  </a:path>
                </a:pathLst>
              </a:custGeom>
              <a:noFill/>
              <a:ln w="99741" cap="flat">
                <a:solidFill>
                  <a:srgbClr val="F65900"/>
                </a:solidFill>
                <a:prstDash val="solid"/>
                <a:round/>
              </a:ln>
            </p:spPr>
            <p:txBody>
              <a:bodyPr rtlCol="0" anchor="ctr"/>
              <a:lstStyle/>
              <a:p>
                <a:endParaRPr lang="en-CH" sz="4200"/>
              </a:p>
            </p:txBody>
          </p:sp>
          <p:sp>
            <p:nvSpPr>
              <p:cNvPr id="493" name="Freeform 492">
                <a:extLst>
                  <a:ext uri="{FF2B5EF4-FFF2-40B4-BE49-F238E27FC236}">
                    <a16:creationId xmlns:a16="http://schemas.microsoft.com/office/drawing/2014/main" id="{2336D655-D1D5-19E2-A3A2-09E0E59DC196}"/>
                  </a:ext>
                </a:extLst>
              </p:cNvPr>
              <p:cNvSpPr/>
              <p:nvPr/>
            </p:nvSpPr>
            <p:spPr>
              <a:xfrm>
                <a:off x="2946021" y="13224872"/>
                <a:ext cx="4051892" cy="1927134"/>
              </a:xfrm>
              <a:custGeom>
                <a:avLst/>
                <a:gdLst>
                  <a:gd name="connsiteX0" fmla="*/ -4940 w 4051892"/>
                  <a:gd name="connsiteY0" fmla="*/ 716135 h 1927134"/>
                  <a:gd name="connsiteX1" fmla="*/ 711891 w 4051892"/>
                  <a:gd name="connsiteY1" fmla="*/ 504720 h 1927134"/>
                  <a:gd name="connsiteX2" fmla="*/ 732480 w 4051892"/>
                  <a:gd name="connsiteY2" fmla="*/ 493720 h 1927134"/>
                  <a:gd name="connsiteX3" fmla="*/ 1311072 w 4051892"/>
                  <a:gd name="connsiteY3" fmla="*/ 12902 h 1927134"/>
                  <a:gd name="connsiteX4" fmla="*/ 1348069 w 4051892"/>
                  <a:gd name="connsiteY4" fmla="*/ -455 h 1927134"/>
                  <a:gd name="connsiteX5" fmla="*/ 2028035 w 4051892"/>
                  <a:gd name="connsiteY5" fmla="*/ -455 h 1927134"/>
                  <a:gd name="connsiteX6" fmla="*/ 2074227 w 4051892"/>
                  <a:gd name="connsiteY6" fmla="*/ 22571 h 1927134"/>
                  <a:gd name="connsiteX7" fmla="*/ 2664186 w 4051892"/>
                  <a:gd name="connsiteY7" fmla="*/ 805375 h 1927134"/>
                  <a:gd name="connsiteX8" fmla="*/ 2666353 w 4051892"/>
                  <a:gd name="connsiteY8" fmla="*/ 808059 h 1927134"/>
                  <a:gd name="connsiteX9" fmla="*/ 3347391 w 4051892"/>
                  <a:gd name="connsiteY9" fmla="*/ 1608149 h 1927134"/>
                  <a:gd name="connsiteX10" fmla="*/ 3367874 w 4051892"/>
                  <a:gd name="connsiteY10" fmla="*/ 1623470 h 1927134"/>
                  <a:gd name="connsiteX11" fmla="*/ 4046953 w 4051892"/>
                  <a:gd name="connsiteY11" fmla="*/ 1926680 h 19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1892" h="1927134">
                    <a:moveTo>
                      <a:pt x="-4940" y="716135"/>
                    </a:moveTo>
                    <a:cubicBezTo>
                      <a:pt x="-4940" y="716135"/>
                      <a:pt x="619244" y="532044"/>
                      <a:pt x="711891" y="504720"/>
                    </a:cubicBezTo>
                    <a:cubicBezTo>
                      <a:pt x="719416" y="502493"/>
                      <a:pt x="726444" y="498739"/>
                      <a:pt x="732480" y="493720"/>
                    </a:cubicBezTo>
                    <a:cubicBezTo>
                      <a:pt x="800254" y="437413"/>
                      <a:pt x="1222996" y="86102"/>
                      <a:pt x="1311072" y="12902"/>
                    </a:cubicBezTo>
                    <a:cubicBezTo>
                      <a:pt x="1321471" y="4260"/>
                      <a:pt x="1334560" y="-455"/>
                      <a:pt x="1348069" y="-455"/>
                    </a:cubicBezTo>
                    <a:cubicBezTo>
                      <a:pt x="1451480" y="-455"/>
                      <a:pt x="1908241" y="-455"/>
                      <a:pt x="2028035" y="-455"/>
                    </a:cubicBezTo>
                    <a:cubicBezTo>
                      <a:pt x="2046193" y="-455"/>
                      <a:pt x="2063307" y="8079"/>
                      <a:pt x="2074227" y="22571"/>
                    </a:cubicBezTo>
                    <a:cubicBezTo>
                      <a:pt x="2170899" y="150812"/>
                      <a:pt x="2639260" y="772289"/>
                      <a:pt x="2664186" y="805375"/>
                    </a:cubicBezTo>
                    <a:cubicBezTo>
                      <a:pt x="2664891" y="806292"/>
                      <a:pt x="2665597" y="807186"/>
                      <a:pt x="2666353" y="808059"/>
                    </a:cubicBezTo>
                    <a:cubicBezTo>
                      <a:pt x="2695068" y="841779"/>
                      <a:pt x="3270367" y="1517664"/>
                      <a:pt x="3347391" y="1608149"/>
                    </a:cubicBezTo>
                    <a:cubicBezTo>
                      <a:pt x="3352983" y="1614719"/>
                      <a:pt x="3359984" y="1619957"/>
                      <a:pt x="3367874" y="1623470"/>
                    </a:cubicBezTo>
                    <a:cubicBezTo>
                      <a:pt x="3459556" y="1664414"/>
                      <a:pt x="4046953" y="1926680"/>
                      <a:pt x="4046953" y="1926680"/>
                    </a:cubicBezTo>
                  </a:path>
                </a:pathLst>
              </a:custGeom>
              <a:noFill/>
              <a:ln w="107495" cap="flat">
                <a:solidFill>
                  <a:srgbClr val="A112F2"/>
                </a:solidFill>
                <a:prstDash val="solid"/>
                <a:round/>
              </a:ln>
            </p:spPr>
            <p:txBody>
              <a:bodyPr rtlCol="0" anchor="ctr"/>
              <a:lstStyle/>
              <a:p>
                <a:endParaRPr lang="en-CH" sz="4200"/>
              </a:p>
            </p:txBody>
          </p:sp>
          <p:sp>
            <p:nvSpPr>
              <p:cNvPr id="494" name="Freeform 493">
                <a:extLst>
                  <a:ext uri="{FF2B5EF4-FFF2-40B4-BE49-F238E27FC236}">
                    <a16:creationId xmlns:a16="http://schemas.microsoft.com/office/drawing/2014/main" id="{EC3AE93B-AA8A-75B2-6135-7AB7BF9BF90E}"/>
                  </a:ext>
                </a:extLst>
              </p:cNvPr>
              <p:cNvSpPr/>
              <p:nvPr/>
            </p:nvSpPr>
            <p:spPr>
              <a:xfrm>
                <a:off x="8898183" y="13476136"/>
                <a:ext cx="4011924" cy="1498550"/>
              </a:xfrm>
              <a:custGeom>
                <a:avLst/>
                <a:gdLst>
                  <a:gd name="connsiteX0" fmla="*/ -2896 w 4011924"/>
                  <a:gd name="connsiteY0" fmla="*/ 524215 h 1498550"/>
                  <a:gd name="connsiteX1" fmla="*/ 496567 w 4011924"/>
                  <a:gd name="connsiteY1" fmla="*/ 442526 h 1498550"/>
                  <a:gd name="connsiteX2" fmla="*/ 520239 w 4011924"/>
                  <a:gd name="connsiteY2" fmla="*/ 432945 h 1498550"/>
                  <a:gd name="connsiteX3" fmla="*/ 1013589 w 4011924"/>
                  <a:gd name="connsiteY3" fmla="*/ 90190 h 1498550"/>
                  <a:gd name="connsiteX4" fmla="*/ 1035970 w 4011924"/>
                  <a:gd name="connsiteY4" fmla="*/ 80848 h 1498550"/>
                  <a:gd name="connsiteX5" fmla="*/ 1465027 w 4011924"/>
                  <a:gd name="connsiteY5" fmla="*/ 534 h 1498550"/>
                  <a:gd name="connsiteX6" fmla="*/ 1509277 w 4011924"/>
                  <a:gd name="connsiteY6" fmla="*/ 10312 h 1498550"/>
                  <a:gd name="connsiteX7" fmla="*/ 1986507 w 4011924"/>
                  <a:gd name="connsiteY7" fmla="*/ 350972 h 1498550"/>
                  <a:gd name="connsiteX8" fmla="*/ 1986993 w 4011924"/>
                  <a:gd name="connsiteY8" fmla="*/ 351321 h 1498550"/>
                  <a:gd name="connsiteX9" fmla="*/ 2484727 w 4011924"/>
                  <a:gd name="connsiteY9" fmla="*/ 714526 h 1498550"/>
                  <a:gd name="connsiteX10" fmla="*/ 3005938 w 4011924"/>
                  <a:gd name="connsiteY10" fmla="*/ 898573 h 1498550"/>
                  <a:gd name="connsiteX11" fmla="*/ 3506034 w 4011924"/>
                  <a:gd name="connsiteY11" fmla="*/ 1229062 h 1498550"/>
                  <a:gd name="connsiteX12" fmla="*/ 3510661 w 4011924"/>
                  <a:gd name="connsiteY12" fmla="*/ 1231834 h 1498550"/>
                  <a:gd name="connsiteX13" fmla="*/ 4009029 w 4011924"/>
                  <a:gd name="connsiteY13" fmla="*/ 1498094 h 14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11924" h="1498550">
                    <a:moveTo>
                      <a:pt x="-2896" y="524215"/>
                    </a:moveTo>
                    <a:cubicBezTo>
                      <a:pt x="-2896" y="524215"/>
                      <a:pt x="417028" y="455534"/>
                      <a:pt x="496567" y="442526"/>
                    </a:cubicBezTo>
                    <a:cubicBezTo>
                      <a:pt x="505090" y="441129"/>
                      <a:pt x="513175" y="437855"/>
                      <a:pt x="520239" y="432945"/>
                    </a:cubicBezTo>
                    <a:cubicBezTo>
                      <a:pt x="587357" y="386305"/>
                      <a:pt x="948175" y="135650"/>
                      <a:pt x="1013589" y="90190"/>
                    </a:cubicBezTo>
                    <a:cubicBezTo>
                      <a:pt x="1020310" y="85541"/>
                      <a:pt x="1027933" y="82354"/>
                      <a:pt x="1035970" y="80848"/>
                    </a:cubicBezTo>
                    <a:cubicBezTo>
                      <a:pt x="1098095" y="69216"/>
                      <a:pt x="1380180" y="16401"/>
                      <a:pt x="1465027" y="534"/>
                    </a:cubicBezTo>
                    <a:cubicBezTo>
                      <a:pt x="1480492" y="-2368"/>
                      <a:pt x="1496468" y="1167"/>
                      <a:pt x="1509277" y="10312"/>
                    </a:cubicBezTo>
                    <a:cubicBezTo>
                      <a:pt x="1600846" y="75676"/>
                      <a:pt x="1975523" y="343137"/>
                      <a:pt x="1986507" y="350972"/>
                    </a:cubicBezTo>
                    <a:cubicBezTo>
                      <a:pt x="1986677" y="351081"/>
                      <a:pt x="1986823" y="351211"/>
                      <a:pt x="1986993" y="351321"/>
                    </a:cubicBezTo>
                    <a:cubicBezTo>
                      <a:pt x="1999462" y="360422"/>
                      <a:pt x="2484727" y="714526"/>
                      <a:pt x="2484727" y="714526"/>
                    </a:cubicBezTo>
                    <a:lnTo>
                      <a:pt x="3005938" y="898573"/>
                    </a:lnTo>
                    <a:cubicBezTo>
                      <a:pt x="3005938" y="898573"/>
                      <a:pt x="3469699" y="1205055"/>
                      <a:pt x="3506034" y="1229062"/>
                    </a:cubicBezTo>
                    <a:cubicBezTo>
                      <a:pt x="3507520" y="1230067"/>
                      <a:pt x="3509078" y="1230984"/>
                      <a:pt x="3510661" y="1231834"/>
                    </a:cubicBezTo>
                    <a:cubicBezTo>
                      <a:pt x="3547898" y="1251717"/>
                      <a:pt x="4009029" y="1498094"/>
                      <a:pt x="4009029" y="1498094"/>
                    </a:cubicBezTo>
                  </a:path>
                </a:pathLst>
              </a:custGeom>
              <a:noFill/>
              <a:ln w="107766" cap="flat">
                <a:solidFill>
                  <a:srgbClr val="F65900"/>
                </a:solidFill>
                <a:prstDash val="solid"/>
                <a:round/>
              </a:ln>
            </p:spPr>
            <p:txBody>
              <a:bodyPr rtlCol="0" anchor="ctr"/>
              <a:lstStyle/>
              <a:p>
                <a:endParaRPr lang="en-CH" sz="4200"/>
              </a:p>
            </p:txBody>
          </p:sp>
          <p:grpSp>
            <p:nvGrpSpPr>
              <p:cNvPr id="495" name="Graphic 4">
                <a:extLst>
                  <a:ext uri="{FF2B5EF4-FFF2-40B4-BE49-F238E27FC236}">
                    <a16:creationId xmlns:a16="http://schemas.microsoft.com/office/drawing/2014/main" id="{C8FC09F7-EC1D-7B3D-6B7C-B54E7198F01C}"/>
                  </a:ext>
                </a:extLst>
              </p:cNvPr>
              <p:cNvGrpSpPr/>
              <p:nvPr/>
            </p:nvGrpSpPr>
            <p:grpSpPr>
              <a:xfrm>
                <a:off x="983420" y="11564343"/>
                <a:ext cx="1326206" cy="4299575"/>
                <a:chOff x="983420" y="11564343"/>
                <a:chExt cx="1326206" cy="4299575"/>
              </a:xfrm>
              <a:solidFill>
                <a:srgbClr val="0F0080"/>
              </a:solidFill>
            </p:grpSpPr>
            <p:sp>
              <p:nvSpPr>
                <p:cNvPr id="496" name="TextBox 495">
                  <a:extLst>
                    <a:ext uri="{FF2B5EF4-FFF2-40B4-BE49-F238E27FC236}">
                      <a16:creationId xmlns:a16="http://schemas.microsoft.com/office/drawing/2014/main" id="{47A92EFC-91EA-5062-39D0-92381970AB9E}"/>
                    </a:ext>
                  </a:extLst>
                </p:cNvPr>
                <p:cNvSpPr txBox="1"/>
                <p:nvPr/>
              </p:nvSpPr>
              <p:spPr>
                <a:xfrm rot="16200000">
                  <a:off x="-797036" y="13344799"/>
                  <a:ext cx="4299575"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β-hexoaminidase</a:t>
                  </a:r>
                </a:p>
              </p:txBody>
            </p:sp>
            <p:sp>
              <p:nvSpPr>
                <p:cNvPr id="497" name="TextBox 496">
                  <a:extLst>
                    <a:ext uri="{FF2B5EF4-FFF2-40B4-BE49-F238E27FC236}">
                      <a16:creationId xmlns:a16="http://schemas.microsoft.com/office/drawing/2014/main" id="{4E9D253F-85E5-22D2-87EF-B1C87A9BAE99}"/>
                    </a:ext>
                  </a:extLst>
                </p:cNvPr>
                <p:cNvSpPr txBox="1"/>
                <p:nvPr/>
              </p:nvSpPr>
              <p:spPr>
                <a:xfrm rot="16200000">
                  <a:off x="470180" y="13347046"/>
                  <a:ext cx="2940228"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release (%)</a:t>
                  </a:r>
                </a:p>
              </p:txBody>
            </p:sp>
          </p:grpSp>
          <p:sp>
            <p:nvSpPr>
              <p:cNvPr id="498" name="TextBox 497">
                <a:extLst>
                  <a:ext uri="{FF2B5EF4-FFF2-40B4-BE49-F238E27FC236}">
                    <a16:creationId xmlns:a16="http://schemas.microsoft.com/office/drawing/2014/main" id="{F2FAADF8-0B0B-E5C9-B358-2B5C3ADABE29}"/>
                  </a:ext>
                </a:extLst>
              </p:cNvPr>
              <p:cNvSpPr txBox="1"/>
              <p:nvPr/>
            </p:nvSpPr>
            <p:spPr>
              <a:xfrm>
                <a:off x="2614781" y="16843187"/>
                <a:ext cx="5396029"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Antigen concentration</a:t>
                </a:r>
              </a:p>
            </p:txBody>
          </p:sp>
          <p:sp>
            <p:nvSpPr>
              <p:cNvPr id="499" name="TextBox 498">
                <a:extLst>
                  <a:ext uri="{FF2B5EF4-FFF2-40B4-BE49-F238E27FC236}">
                    <a16:creationId xmlns:a16="http://schemas.microsoft.com/office/drawing/2014/main" id="{2842419D-628F-FD71-065D-2B79DA9A79DB}"/>
                  </a:ext>
                </a:extLst>
              </p:cNvPr>
              <p:cNvSpPr txBox="1"/>
              <p:nvPr/>
            </p:nvSpPr>
            <p:spPr>
              <a:xfrm>
                <a:off x="8870823" y="16825793"/>
                <a:ext cx="5396029"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Antigen concentration</a:t>
                </a:r>
              </a:p>
            </p:txBody>
          </p:sp>
          <p:sp>
            <p:nvSpPr>
              <p:cNvPr id="500" name="TextBox 499">
                <a:extLst>
                  <a:ext uri="{FF2B5EF4-FFF2-40B4-BE49-F238E27FC236}">
                    <a16:creationId xmlns:a16="http://schemas.microsoft.com/office/drawing/2014/main" id="{FCBB64BB-C98D-48D7-42FC-D179B6C8F30F}"/>
                  </a:ext>
                </a:extLst>
              </p:cNvPr>
              <p:cNvSpPr txBox="1"/>
              <p:nvPr/>
            </p:nvSpPr>
            <p:spPr>
              <a:xfrm>
                <a:off x="5672995" y="19123066"/>
                <a:ext cx="1322798"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HRP</a:t>
                </a:r>
              </a:p>
            </p:txBody>
          </p:sp>
          <p:sp>
            <p:nvSpPr>
              <p:cNvPr id="501" name="TextBox 500">
                <a:extLst>
                  <a:ext uri="{FF2B5EF4-FFF2-40B4-BE49-F238E27FC236}">
                    <a16:creationId xmlns:a16="http://schemas.microsoft.com/office/drawing/2014/main" id="{1E6661E9-644D-5AFD-0065-7A0138DC9501}"/>
                  </a:ext>
                </a:extLst>
              </p:cNvPr>
              <p:cNvSpPr txBox="1"/>
              <p:nvPr/>
            </p:nvSpPr>
            <p:spPr>
              <a:xfrm>
                <a:off x="8724254" y="19123066"/>
                <a:ext cx="1710725"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MUXF</a:t>
                </a:r>
              </a:p>
            </p:txBody>
          </p:sp>
          <p:pic>
            <p:nvPicPr>
              <p:cNvPr id="502" name="Picture 501">
                <a:extLst>
                  <a:ext uri="{FF2B5EF4-FFF2-40B4-BE49-F238E27FC236}">
                    <a16:creationId xmlns:a16="http://schemas.microsoft.com/office/drawing/2014/main" id="{D9FE81D2-48B6-255C-38B0-F6549EBF9A29}"/>
                  </a:ext>
                </a:extLst>
              </p:cNvPr>
              <p:cNvPicPr>
                <a:picLocks noChangeAspect="1"/>
              </p:cNvPicPr>
              <p:nvPr/>
            </p:nvPicPr>
            <p:blipFill>
              <a:blip r:embed="rId4"/>
              <a:stretch>
                <a:fillRect/>
              </a:stretch>
            </p:blipFill>
            <p:spPr>
              <a:xfrm>
                <a:off x="2864155" y="16114063"/>
                <a:ext cx="4297420" cy="457179"/>
              </a:xfrm>
              <a:custGeom>
                <a:avLst/>
                <a:gdLst>
                  <a:gd name="connsiteX0" fmla="*/ 939 w 4297420"/>
                  <a:gd name="connsiteY0" fmla="*/ 5287 h 457179"/>
                  <a:gd name="connsiteX1" fmla="*/ 4298360 w 4297420"/>
                  <a:gd name="connsiteY1" fmla="*/ 5287 h 457179"/>
                  <a:gd name="connsiteX2" fmla="*/ 4298360 w 4297420"/>
                  <a:gd name="connsiteY2" fmla="*/ 462467 h 457179"/>
                  <a:gd name="connsiteX3" fmla="*/ 939 w 4297420"/>
                  <a:gd name="connsiteY3" fmla="*/ 462467 h 457179"/>
                </a:gdLst>
                <a:ahLst/>
                <a:cxnLst>
                  <a:cxn ang="0">
                    <a:pos x="connsiteX0" y="connsiteY0"/>
                  </a:cxn>
                  <a:cxn ang="0">
                    <a:pos x="connsiteX1" y="connsiteY1"/>
                  </a:cxn>
                  <a:cxn ang="0">
                    <a:pos x="connsiteX2" y="connsiteY2"/>
                  </a:cxn>
                  <a:cxn ang="0">
                    <a:pos x="connsiteX3" y="connsiteY3"/>
                  </a:cxn>
                </a:cxnLst>
                <a:rect l="l" t="t" r="r" b="b"/>
                <a:pathLst>
                  <a:path w="4297420" h="457179">
                    <a:moveTo>
                      <a:pt x="939" y="5287"/>
                    </a:moveTo>
                    <a:lnTo>
                      <a:pt x="4298360" y="5287"/>
                    </a:lnTo>
                    <a:lnTo>
                      <a:pt x="4298360" y="462467"/>
                    </a:lnTo>
                    <a:lnTo>
                      <a:pt x="939" y="462467"/>
                    </a:lnTo>
                    <a:close/>
                  </a:path>
                </a:pathLst>
              </a:custGeom>
            </p:spPr>
          </p:pic>
          <p:pic>
            <p:nvPicPr>
              <p:cNvPr id="503" name="Picture 502">
                <a:extLst>
                  <a:ext uri="{FF2B5EF4-FFF2-40B4-BE49-F238E27FC236}">
                    <a16:creationId xmlns:a16="http://schemas.microsoft.com/office/drawing/2014/main" id="{A55BF9BD-809C-41EB-FC67-34FD9FAD1307}"/>
                  </a:ext>
                </a:extLst>
              </p:cNvPr>
              <p:cNvPicPr>
                <a:picLocks noChangeAspect="1"/>
              </p:cNvPicPr>
              <p:nvPr/>
            </p:nvPicPr>
            <p:blipFill>
              <a:blip r:embed="rId4"/>
              <a:stretch>
                <a:fillRect/>
              </a:stretch>
            </p:blipFill>
            <p:spPr>
              <a:xfrm>
                <a:off x="8898209" y="16096698"/>
                <a:ext cx="4297420" cy="457179"/>
              </a:xfrm>
              <a:custGeom>
                <a:avLst/>
                <a:gdLst>
                  <a:gd name="connsiteX0" fmla="*/ 2919 w 4297420"/>
                  <a:gd name="connsiteY0" fmla="*/ 5281 h 457179"/>
                  <a:gd name="connsiteX1" fmla="*/ 4300340 w 4297420"/>
                  <a:gd name="connsiteY1" fmla="*/ 5281 h 457179"/>
                  <a:gd name="connsiteX2" fmla="*/ 4300340 w 4297420"/>
                  <a:gd name="connsiteY2" fmla="*/ 462461 h 457179"/>
                  <a:gd name="connsiteX3" fmla="*/ 2919 w 4297420"/>
                  <a:gd name="connsiteY3" fmla="*/ 462461 h 457179"/>
                </a:gdLst>
                <a:ahLst/>
                <a:cxnLst>
                  <a:cxn ang="0">
                    <a:pos x="connsiteX0" y="connsiteY0"/>
                  </a:cxn>
                  <a:cxn ang="0">
                    <a:pos x="connsiteX1" y="connsiteY1"/>
                  </a:cxn>
                  <a:cxn ang="0">
                    <a:pos x="connsiteX2" y="connsiteY2"/>
                  </a:cxn>
                  <a:cxn ang="0">
                    <a:pos x="connsiteX3" y="connsiteY3"/>
                  </a:cxn>
                </a:cxnLst>
                <a:rect l="l" t="t" r="r" b="b"/>
                <a:pathLst>
                  <a:path w="4297420" h="457179">
                    <a:moveTo>
                      <a:pt x="2919" y="5281"/>
                    </a:moveTo>
                    <a:lnTo>
                      <a:pt x="4300340" y="5281"/>
                    </a:lnTo>
                    <a:lnTo>
                      <a:pt x="4300340" y="462461"/>
                    </a:lnTo>
                    <a:lnTo>
                      <a:pt x="2919" y="462461"/>
                    </a:lnTo>
                    <a:close/>
                  </a:path>
                </a:pathLst>
              </a:custGeom>
            </p:spPr>
          </p:pic>
          <p:sp>
            <p:nvSpPr>
              <p:cNvPr id="504" name="Freeform 503">
                <a:extLst>
                  <a:ext uri="{FF2B5EF4-FFF2-40B4-BE49-F238E27FC236}">
                    <a16:creationId xmlns:a16="http://schemas.microsoft.com/office/drawing/2014/main" id="{3A6F88A3-57DB-4C76-FC3A-6CADBCA44087}"/>
                  </a:ext>
                </a:extLst>
              </p:cNvPr>
              <p:cNvSpPr/>
              <p:nvPr/>
            </p:nvSpPr>
            <p:spPr>
              <a:xfrm>
                <a:off x="8898198" y="13331441"/>
                <a:ext cx="3511170" cy="1977854"/>
              </a:xfrm>
              <a:custGeom>
                <a:avLst/>
                <a:gdLst>
                  <a:gd name="connsiteX0" fmla="*/ -2893 w 3511170"/>
                  <a:gd name="connsiteY0" fmla="*/ -87 h 1977854"/>
                  <a:gd name="connsiteX1" fmla="*/ 960720 w 3511170"/>
                  <a:gd name="connsiteY1" fmla="*/ 1584598 h 1977854"/>
                  <a:gd name="connsiteX2" fmla="*/ 982955 w 3511170"/>
                  <a:gd name="connsiteY2" fmla="*/ 1605593 h 1977854"/>
                  <a:gd name="connsiteX3" fmla="*/ 1486461 w 3511170"/>
                  <a:gd name="connsiteY3" fmla="*/ 1873751 h 1977854"/>
                  <a:gd name="connsiteX4" fmla="*/ 1502120 w 3511170"/>
                  <a:gd name="connsiteY4" fmla="*/ 1879382 h 1977854"/>
                  <a:gd name="connsiteX5" fmla="*/ 1978107 w 3511170"/>
                  <a:gd name="connsiteY5" fmla="*/ 1976262 h 1977854"/>
                  <a:gd name="connsiteX6" fmla="*/ 1993158 w 3511170"/>
                  <a:gd name="connsiteY6" fmla="*/ 1977309 h 1977854"/>
                  <a:gd name="connsiteX7" fmla="*/ 2488212 w 3511170"/>
                  <a:gd name="connsiteY7" fmla="*/ 1947278 h 1977854"/>
                  <a:gd name="connsiteX8" fmla="*/ 2491719 w 3511170"/>
                  <a:gd name="connsiteY8" fmla="*/ 1947169 h 1977854"/>
                  <a:gd name="connsiteX9" fmla="*/ 3022014 w 3511170"/>
                  <a:gd name="connsiteY9" fmla="*/ 1947169 h 1977854"/>
                  <a:gd name="connsiteX10" fmla="*/ 3025643 w 3511170"/>
                  <a:gd name="connsiteY10" fmla="*/ 1947278 h 1977854"/>
                  <a:gd name="connsiteX11" fmla="*/ 3508277 w 3511170"/>
                  <a:gd name="connsiteY11" fmla="*/ 1977767 h 197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1170" h="1977854">
                    <a:moveTo>
                      <a:pt x="-2893" y="-87"/>
                    </a:moveTo>
                    <a:cubicBezTo>
                      <a:pt x="-2893" y="-87"/>
                      <a:pt x="866571" y="1429752"/>
                      <a:pt x="960720" y="1584598"/>
                    </a:cubicBezTo>
                    <a:cubicBezTo>
                      <a:pt x="966103" y="1593458"/>
                      <a:pt x="973798" y="1600704"/>
                      <a:pt x="982955" y="1605593"/>
                    </a:cubicBezTo>
                    <a:cubicBezTo>
                      <a:pt x="1059839" y="1646535"/>
                      <a:pt x="1429352" y="1843328"/>
                      <a:pt x="1486461" y="1873751"/>
                    </a:cubicBezTo>
                    <a:cubicBezTo>
                      <a:pt x="1491381" y="1876370"/>
                      <a:pt x="1496640" y="1878269"/>
                      <a:pt x="1502120" y="1879382"/>
                    </a:cubicBezTo>
                    <a:cubicBezTo>
                      <a:pt x="1561348" y="1891429"/>
                      <a:pt x="1921607" y="1964760"/>
                      <a:pt x="1978107" y="1976262"/>
                    </a:cubicBezTo>
                    <a:cubicBezTo>
                      <a:pt x="1983050" y="1977266"/>
                      <a:pt x="1988116" y="1977615"/>
                      <a:pt x="1993158" y="1977309"/>
                    </a:cubicBezTo>
                    <a:cubicBezTo>
                      <a:pt x="2053797" y="1973642"/>
                      <a:pt x="2458282" y="1949090"/>
                      <a:pt x="2488212" y="1947278"/>
                    </a:cubicBezTo>
                    <a:cubicBezTo>
                      <a:pt x="2489381" y="1947192"/>
                      <a:pt x="2490550" y="1947169"/>
                      <a:pt x="2491719" y="1947169"/>
                    </a:cubicBezTo>
                    <a:cubicBezTo>
                      <a:pt x="2523915" y="1947169"/>
                      <a:pt x="2989162" y="1947169"/>
                      <a:pt x="3022014" y="1947169"/>
                    </a:cubicBezTo>
                    <a:cubicBezTo>
                      <a:pt x="3023231" y="1947169"/>
                      <a:pt x="3024449" y="1947192"/>
                      <a:pt x="3025643" y="1947278"/>
                    </a:cubicBezTo>
                    <a:cubicBezTo>
                      <a:pt x="3057935" y="1949308"/>
                      <a:pt x="3508277" y="1977767"/>
                      <a:pt x="3508277" y="1977767"/>
                    </a:cubicBezTo>
                  </a:path>
                </a:pathLst>
              </a:custGeom>
              <a:noFill/>
              <a:ln w="107766" cap="flat">
                <a:solidFill>
                  <a:srgbClr val="A112F2"/>
                </a:solidFill>
                <a:prstDash val="solid"/>
                <a:round/>
              </a:ln>
            </p:spPr>
            <p:txBody>
              <a:bodyPr rtlCol="0" anchor="ctr"/>
              <a:lstStyle/>
              <a:p>
                <a:endParaRPr lang="en-CH" sz="4200"/>
              </a:p>
            </p:txBody>
          </p:sp>
        </p:grpSp>
        <p:grpSp>
          <p:nvGrpSpPr>
            <p:cNvPr id="505" name="Graphic 4">
              <a:extLst>
                <a:ext uri="{FF2B5EF4-FFF2-40B4-BE49-F238E27FC236}">
                  <a16:creationId xmlns:a16="http://schemas.microsoft.com/office/drawing/2014/main" id="{630B4E7E-AF8F-9714-3B05-697EF77A3CF6}"/>
                </a:ext>
              </a:extLst>
            </p:cNvPr>
            <p:cNvGrpSpPr/>
            <p:nvPr/>
          </p:nvGrpSpPr>
          <p:grpSpPr>
            <a:xfrm>
              <a:off x="1995042" y="8946858"/>
              <a:ext cx="12016753" cy="960298"/>
              <a:chOff x="1995042" y="8946858"/>
              <a:chExt cx="12016753" cy="960298"/>
            </a:xfrm>
          </p:grpSpPr>
          <p:sp>
            <p:nvSpPr>
              <p:cNvPr id="506" name="Freeform 505">
                <a:extLst>
                  <a:ext uri="{FF2B5EF4-FFF2-40B4-BE49-F238E27FC236}">
                    <a16:creationId xmlns:a16="http://schemas.microsoft.com/office/drawing/2014/main" id="{9F30F793-A7CB-D2E1-9411-F6A76F0936C2}"/>
                  </a:ext>
                </a:extLst>
              </p:cNvPr>
              <p:cNvSpPr/>
              <p:nvPr/>
            </p:nvSpPr>
            <p:spPr>
              <a:xfrm>
                <a:off x="1995042" y="8946858"/>
                <a:ext cx="12016753" cy="960298"/>
              </a:xfrm>
              <a:custGeom>
                <a:avLst/>
                <a:gdLst>
                  <a:gd name="connsiteX0" fmla="*/ 12017056 w 12016753"/>
                  <a:gd name="connsiteY0" fmla="*/ 482739 h 960298"/>
                  <a:gd name="connsiteX1" fmla="*/ 11536901 w 12016753"/>
                  <a:gd name="connsiteY1" fmla="*/ 2590 h 960298"/>
                  <a:gd name="connsiteX2" fmla="*/ 480447 w 12016753"/>
                  <a:gd name="connsiteY2" fmla="*/ 2590 h 960298"/>
                  <a:gd name="connsiteX3" fmla="*/ 303 w 12016753"/>
                  <a:gd name="connsiteY3" fmla="*/ 482739 h 960298"/>
                  <a:gd name="connsiteX4" fmla="*/ 480447 w 12016753"/>
                  <a:gd name="connsiteY4" fmla="*/ 962889 h 960298"/>
                  <a:gd name="connsiteX5" fmla="*/ 11536901 w 12016753"/>
                  <a:gd name="connsiteY5" fmla="*/ 962889 h 960298"/>
                  <a:gd name="connsiteX6" fmla="*/ 12017056 w 12016753"/>
                  <a:gd name="connsiteY6" fmla="*/ 482739 h 9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16753" h="960298">
                    <a:moveTo>
                      <a:pt x="12017056" y="482739"/>
                    </a:moveTo>
                    <a:cubicBezTo>
                      <a:pt x="12017056" y="217737"/>
                      <a:pt x="11801909" y="2590"/>
                      <a:pt x="11536901" y="2590"/>
                    </a:cubicBezTo>
                    <a:lnTo>
                      <a:pt x="480447" y="2590"/>
                    </a:lnTo>
                    <a:cubicBezTo>
                      <a:pt x="215446" y="2590"/>
                      <a:pt x="303" y="217737"/>
                      <a:pt x="303" y="482739"/>
                    </a:cubicBezTo>
                    <a:cubicBezTo>
                      <a:pt x="303" y="747741"/>
                      <a:pt x="215446" y="962889"/>
                      <a:pt x="480447" y="962889"/>
                    </a:cubicBezTo>
                    <a:lnTo>
                      <a:pt x="11536901" y="962889"/>
                    </a:lnTo>
                    <a:cubicBezTo>
                      <a:pt x="11801909" y="962889"/>
                      <a:pt x="12017056" y="747741"/>
                      <a:pt x="12017056" y="482739"/>
                    </a:cubicBezTo>
                    <a:close/>
                  </a:path>
                </a:pathLst>
              </a:custGeom>
              <a:solidFill>
                <a:srgbClr val="FFFFFF"/>
              </a:solidFill>
              <a:ln w="18743" cap="rnd">
                <a:solidFill>
                  <a:srgbClr val="01158F"/>
                </a:solidFill>
                <a:prstDash val="solid"/>
                <a:round/>
              </a:ln>
            </p:spPr>
            <p:txBody>
              <a:bodyPr rtlCol="0" anchor="ctr"/>
              <a:lstStyle/>
              <a:p>
                <a:endParaRPr lang="en-CH" sz="4200"/>
              </a:p>
            </p:txBody>
          </p:sp>
          <p:sp>
            <p:nvSpPr>
              <p:cNvPr id="507" name="TextBox 506">
                <a:extLst>
                  <a:ext uri="{FF2B5EF4-FFF2-40B4-BE49-F238E27FC236}">
                    <a16:creationId xmlns:a16="http://schemas.microsoft.com/office/drawing/2014/main" id="{0AD57B06-AFB1-B8B2-A7D8-9BBEF2B6947E}"/>
                  </a:ext>
                </a:extLst>
              </p:cNvPr>
              <p:cNvSpPr txBox="1"/>
              <p:nvPr/>
            </p:nvSpPr>
            <p:spPr>
              <a:xfrm>
                <a:off x="2306417" y="9048534"/>
                <a:ext cx="10277172" cy="738664"/>
              </a:xfrm>
              <a:prstGeom prst="rect">
                <a:avLst/>
              </a:prstGeom>
              <a:noFill/>
            </p:spPr>
            <p:txBody>
              <a:bodyPr wrap="none" rtlCol="0">
                <a:spAutoFit/>
              </a:bodyPr>
              <a:lstStyle/>
              <a:p>
                <a:pPr algn="l"/>
                <a:r>
                  <a:rPr lang="en-CH" sz="4200" spc="0" baseline="0" dirty="0">
                    <a:ln/>
                    <a:solidFill>
                      <a:srgbClr val="01148F"/>
                    </a:solidFill>
                    <a:latin typeface="Arial"/>
                    <a:cs typeface="Arial"/>
                    <a:sym typeface="Arial"/>
                    <a:rtl val="0"/>
                  </a:rPr>
                  <a:t>H1 IgE mediate cell degranulation by HRP</a:t>
                </a:r>
              </a:p>
            </p:txBody>
          </p:sp>
          <p:sp>
            <p:nvSpPr>
              <p:cNvPr id="508" name="TextBox 507">
                <a:extLst>
                  <a:ext uri="{FF2B5EF4-FFF2-40B4-BE49-F238E27FC236}">
                    <a16:creationId xmlns:a16="http://schemas.microsoft.com/office/drawing/2014/main" id="{1B566F31-DE14-C848-3BEB-B96F6325A5EE}"/>
                  </a:ext>
                </a:extLst>
              </p:cNvPr>
              <p:cNvSpPr txBox="1"/>
              <p:nvPr/>
            </p:nvSpPr>
            <p:spPr>
              <a:xfrm>
                <a:off x="12282166" y="9048534"/>
                <a:ext cx="333746" cy="738664"/>
              </a:xfrm>
              <a:prstGeom prst="rect">
                <a:avLst/>
              </a:prstGeom>
              <a:noFill/>
            </p:spPr>
            <p:txBody>
              <a:bodyPr wrap="none" rtlCol="0">
                <a:spAutoFit/>
              </a:bodyPr>
              <a:lstStyle/>
              <a:p>
                <a:pPr algn="l"/>
                <a:r>
                  <a:rPr lang="en-CH" sz="4200" spc="0" baseline="0">
                    <a:ln/>
                    <a:solidFill>
                      <a:srgbClr val="01148F"/>
                    </a:solidFill>
                    <a:latin typeface="Arial"/>
                    <a:cs typeface="Arial"/>
                    <a:sym typeface="Arial"/>
                    <a:rtl val="0"/>
                  </a:rPr>
                  <a:t> </a:t>
                </a:r>
              </a:p>
            </p:txBody>
          </p:sp>
          <p:sp>
            <p:nvSpPr>
              <p:cNvPr id="509" name="TextBox 508">
                <a:extLst>
                  <a:ext uri="{FF2B5EF4-FFF2-40B4-BE49-F238E27FC236}">
                    <a16:creationId xmlns:a16="http://schemas.microsoft.com/office/drawing/2014/main" id="{AC81BF25-7978-4973-9BC4-A7205F91196F}"/>
                  </a:ext>
                </a:extLst>
              </p:cNvPr>
              <p:cNvSpPr txBox="1"/>
              <p:nvPr/>
            </p:nvSpPr>
            <p:spPr>
              <a:xfrm>
                <a:off x="12430167" y="9048534"/>
                <a:ext cx="1173719" cy="738664"/>
              </a:xfrm>
              <a:prstGeom prst="rect">
                <a:avLst/>
              </a:prstGeom>
              <a:noFill/>
            </p:spPr>
            <p:txBody>
              <a:bodyPr wrap="none" rtlCol="0">
                <a:spAutoFit/>
              </a:bodyPr>
              <a:lstStyle/>
              <a:p>
                <a:pPr algn="l"/>
                <a:r>
                  <a:rPr lang="en-CH" sz="4200" spc="0" baseline="0">
                    <a:ln/>
                    <a:solidFill>
                      <a:srgbClr val="01148F"/>
                    </a:solidFill>
                    <a:latin typeface="Arial"/>
                    <a:cs typeface="Arial"/>
                    <a:sym typeface="Arial"/>
                    <a:rtl val="0"/>
                  </a:rPr>
                  <a:t>only</a:t>
                </a:r>
              </a:p>
            </p:txBody>
          </p:sp>
        </p:grpSp>
        <p:grpSp>
          <p:nvGrpSpPr>
            <p:cNvPr id="510" name="Graphic 4">
              <a:extLst>
                <a:ext uri="{FF2B5EF4-FFF2-40B4-BE49-F238E27FC236}">
                  <a16:creationId xmlns:a16="http://schemas.microsoft.com/office/drawing/2014/main" id="{4D3E530F-AAF4-D359-7B2E-8C50F53A3543}"/>
                </a:ext>
              </a:extLst>
            </p:cNvPr>
            <p:cNvGrpSpPr/>
            <p:nvPr/>
          </p:nvGrpSpPr>
          <p:grpSpPr>
            <a:xfrm>
              <a:off x="1453220" y="20188166"/>
              <a:ext cx="13100330" cy="960298"/>
              <a:chOff x="1453220" y="20188166"/>
              <a:chExt cx="13100330" cy="960298"/>
            </a:xfrm>
          </p:grpSpPr>
          <p:sp>
            <p:nvSpPr>
              <p:cNvPr id="511" name="Freeform 510">
                <a:extLst>
                  <a:ext uri="{FF2B5EF4-FFF2-40B4-BE49-F238E27FC236}">
                    <a16:creationId xmlns:a16="http://schemas.microsoft.com/office/drawing/2014/main" id="{C05A756C-F3C8-7531-560D-96B238CF5195}"/>
                  </a:ext>
                </a:extLst>
              </p:cNvPr>
              <p:cNvSpPr/>
              <p:nvPr/>
            </p:nvSpPr>
            <p:spPr>
              <a:xfrm>
                <a:off x="1453220" y="20188166"/>
                <a:ext cx="13100330" cy="960298"/>
              </a:xfrm>
              <a:custGeom>
                <a:avLst/>
                <a:gdLst>
                  <a:gd name="connsiteX0" fmla="*/ 13100633 w 13100330"/>
                  <a:gd name="connsiteY0" fmla="*/ 486428 h 960298"/>
                  <a:gd name="connsiteX1" fmla="*/ 12620474 w 13100330"/>
                  <a:gd name="connsiteY1" fmla="*/ 6278 h 960298"/>
                  <a:gd name="connsiteX2" fmla="*/ 480445 w 13100330"/>
                  <a:gd name="connsiteY2" fmla="*/ 6278 h 960298"/>
                  <a:gd name="connsiteX3" fmla="*/ 303 w 13100330"/>
                  <a:gd name="connsiteY3" fmla="*/ 486428 h 960298"/>
                  <a:gd name="connsiteX4" fmla="*/ 480445 w 13100330"/>
                  <a:gd name="connsiteY4" fmla="*/ 966577 h 960298"/>
                  <a:gd name="connsiteX5" fmla="*/ 12620474 w 13100330"/>
                  <a:gd name="connsiteY5" fmla="*/ 966577 h 960298"/>
                  <a:gd name="connsiteX6" fmla="*/ 13100633 w 13100330"/>
                  <a:gd name="connsiteY6" fmla="*/ 486428 h 96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00330" h="960298">
                    <a:moveTo>
                      <a:pt x="13100633" y="486428"/>
                    </a:moveTo>
                    <a:cubicBezTo>
                      <a:pt x="13100633" y="221426"/>
                      <a:pt x="12885488" y="6278"/>
                      <a:pt x="12620474" y="6278"/>
                    </a:cubicBezTo>
                    <a:lnTo>
                      <a:pt x="480445" y="6278"/>
                    </a:lnTo>
                    <a:cubicBezTo>
                      <a:pt x="215448" y="6278"/>
                      <a:pt x="303" y="221426"/>
                      <a:pt x="303" y="486428"/>
                    </a:cubicBezTo>
                    <a:cubicBezTo>
                      <a:pt x="303" y="751429"/>
                      <a:pt x="215448" y="966577"/>
                      <a:pt x="480445" y="966577"/>
                    </a:cubicBezTo>
                    <a:lnTo>
                      <a:pt x="12620474" y="966577"/>
                    </a:lnTo>
                    <a:cubicBezTo>
                      <a:pt x="12885488" y="966577"/>
                      <a:pt x="13100633" y="751429"/>
                      <a:pt x="13100633" y="486428"/>
                    </a:cubicBezTo>
                    <a:close/>
                  </a:path>
                </a:pathLst>
              </a:custGeom>
              <a:solidFill>
                <a:srgbClr val="FFFFFF"/>
              </a:solidFill>
              <a:ln w="18598" cap="rnd">
                <a:solidFill>
                  <a:srgbClr val="01158F"/>
                </a:solidFill>
                <a:prstDash val="solid"/>
                <a:round/>
              </a:ln>
            </p:spPr>
            <p:txBody>
              <a:bodyPr rtlCol="0" anchor="ctr"/>
              <a:lstStyle/>
              <a:p>
                <a:endParaRPr lang="en-CH" sz="4200"/>
              </a:p>
            </p:txBody>
          </p:sp>
          <p:sp>
            <p:nvSpPr>
              <p:cNvPr id="512" name="TextBox 511">
                <a:extLst>
                  <a:ext uri="{FF2B5EF4-FFF2-40B4-BE49-F238E27FC236}">
                    <a16:creationId xmlns:a16="http://schemas.microsoft.com/office/drawing/2014/main" id="{95415951-81FE-53E1-BA71-0A41A84A8295}"/>
                  </a:ext>
                </a:extLst>
              </p:cNvPr>
              <p:cNvSpPr txBox="1"/>
              <p:nvPr/>
            </p:nvSpPr>
            <p:spPr>
              <a:xfrm>
                <a:off x="1922209" y="20289842"/>
                <a:ext cx="12433212" cy="738664"/>
              </a:xfrm>
              <a:prstGeom prst="rect">
                <a:avLst/>
              </a:prstGeom>
              <a:noFill/>
            </p:spPr>
            <p:txBody>
              <a:bodyPr wrap="none" rtlCol="0">
                <a:spAutoFit/>
              </a:bodyPr>
              <a:lstStyle/>
              <a:p>
                <a:pPr algn="l"/>
                <a:r>
                  <a:rPr lang="en-CH" sz="4200" spc="0" baseline="0">
                    <a:ln/>
                    <a:solidFill>
                      <a:srgbClr val="01148F"/>
                    </a:solidFill>
                    <a:latin typeface="Arial"/>
                    <a:cs typeface="Arial"/>
                    <a:sym typeface="Arial"/>
                    <a:rtl val="0"/>
                  </a:rPr>
                  <a:t>M5 IgE mediate cell degranulation by both antigens</a:t>
                </a:r>
              </a:p>
            </p:txBody>
          </p:sp>
        </p:grpSp>
      </p:grpSp>
      <p:grpSp>
        <p:nvGrpSpPr>
          <p:cNvPr id="513" name="Graphic 4">
            <a:extLst>
              <a:ext uri="{FF2B5EF4-FFF2-40B4-BE49-F238E27FC236}">
                <a16:creationId xmlns:a16="http://schemas.microsoft.com/office/drawing/2014/main" id="{95A0237B-CB9B-4D78-1DAA-8DA81168F58F}"/>
              </a:ext>
            </a:extLst>
          </p:cNvPr>
          <p:cNvGrpSpPr/>
          <p:nvPr/>
        </p:nvGrpSpPr>
        <p:grpSpPr>
          <a:xfrm>
            <a:off x="12181690" y="2418780"/>
            <a:ext cx="2492990" cy="1957809"/>
            <a:chOff x="12181690" y="2418780"/>
            <a:chExt cx="2492990" cy="1957809"/>
          </a:xfrm>
          <a:solidFill>
            <a:srgbClr val="0F0080"/>
          </a:solidFill>
        </p:grpSpPr>
        <p:sp>
          <p:nvSpPr>
            <p:cNvPr id="514" name="TextBox 513">
              <a:extLst>
                <a:ext uri="{FF2B5EF4-FFF2-40B4-BE49-F238E27FC236}">
                  <a16:creationId xmlns:a16="http://schemas.microsoft.com/office/drawing/2014/main" id="{82DCA7B9-4610-1996-CE6F-3D0676542D35}"/>
                </a:ext>
              </a:extLst>
            </p:cNvPr>
            <p:cNvSpPr txBox="1"/>
            <p:nvPr/>
          </p:nvSpPr>
          <p:spPr>
            <a:xfrm>
              <a:off x="12280406" y="2418780"/>
              <a:ext cx="2281394"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Potential</a:t>
              </a:r>
            </a:p>
          </p:txBody>
        </p:sp>
        <p:sp>
          <p:nvSpPr>
            <p:cNvPr id="515" name="TextBox 514">
              <a:extLst>
                <a:ext uri="{FF2B5EF4-FFF2-40B4-BE49-F238E27FC236}">
                  <a16:creationId xmlns:a16="http://schemas.microsoft.com/office/drawing/2014/main" id="{AEEB0BB0-DD51-C0F2-0021-8537B5B56F6B}"/>
                </a:ext>
              </a:extLst>
            </p:cNvPr>
            <p:cNvSpPr txBox="1"/>
            <p:nvPr/>
          </p:nvSpPr>
          <p:spPr>
            <a:xfrm>
              <a:off x="12181690" y="3028352"/>
              <a:ext cx="2492990"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allergenic</a:t>
              </a:r>
            </a:p>
          </p:txBody>
        </p:sp>
        <p:sp>
          <p:nvSpPr>
            <p:cNvPr id="516" name="TextBox 515">
              <a:extLst>
                <a:ext uri="{FF2B5EF4-FFF2-40B4-BE49-F238E27FC236}">
                  <a16:creationId xmlns:a16="http://schemas.microsoft.com/office/drawing/2014/main" id="{DAEFE7F2-73D3-81B2-860C-E5E0B5ADBBFC}"/>
                </a:ext>
              </a:extLst>
            </p:cNvPr>
            <p:cNvSpPr txBox="1"/>
            <p:nvPr/>
          </p:nvSpPr>
          <p:spPr>
            <a:xfrm>
              <a:off x="12308559" y="3637925"/>
              <a:ext cx="2222083"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epitopes</a:t>
              </a:r>
            </a:p>
          </p:txBody>
        </p:sp>
      </p:grpSp>
      <p:sp>
        <p:nvSpPr>
          <p:cNvPr id="517" name="TextBox 516">
            <a:extLst>
              <a:ext uri="{FF2B5EF4-FFF2-40B4-BE49-F238E27FC236}">
                <a16:creationId xmlns:a16="http://schemas.microsoft.com/office/drawing/2014/main" id="{42434E20-000A-E687-6F57-2B6B07536CDC}"/>
              </a:ext>
            </a:extLst>
          </p:cNvPr>
          <p:cNvSpPr txBox="1"/>
          <p:nvPr/>
        </p:nvSpPr>
        <p:spPr>
          <a:xfrm>
            <a:off x="16268978" y="7554580"/>
            <a:ext cx="2969083"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Interactions</a:t>
            </a:r>
          </a:p>
        </p:txBody>
      </p:sp>
      <p:grpSp>
        <p:nvGrpSpPr>
          <p:cNvPr id="518" name="Graphic 4">
            <a:extLst>
              <a:ext uri="{FF2B5EF4-FFF2-40B4-BE49-F238E27FC236}">
                <a16:creationId xmlns:a16="http://schemas.microsoft.com/office/drawing/2014/main" id="{0D73A020-A01C-CA9F-BED4-EBEEE7D45D6F}"/>
              </a:ext>
            </a:extLst>
          </p:cNvPr>
          <p:cNvGrpSpPr/>
          <p:nvPr/>
        </p:nvGrpSpPr>
        <p:grpSpPr>
          <a:xfrm>
            <a:off x="16911283" y="5938657"/>
            <a:ext cx="12511232" cy="1591065"/>
            <a:chOff x="16911283" y="5938657"/>
            <a:chExt cx="12511232" cy="1591065"/>
          </a:xfrm>
          <a:solidFill>
            <a:srgbClr val="FFFFFF"/>
          </a:solidFill>
        </p:grpSpPr>
        <p:grpSp>
          <p:nvGrpSpPr>
            <p:cNvPr id="519" name="Graphic 4">
              <a:extLst>
                <a:ext uri="{FF2B5EF4-FFF2-40B4-BE49-F238E27FC236}">
                  <a16:creationId xmlns:a16="http://schemas.microsoft.com/office/drawing/2014/main" id="{9AD8208F-9850-3521-000E-F31BE6E4295D}"/>
                </a:ext>
              </a:extLst>
            </p:cNvPr>
            <p:cNvGrpSpPr/>
            <p:nvPr/>
          </p:nvGrpSpPr>
          <p:grpSpPr>
            <a:xfrm>
              <a:off x="16911283" y="5938657"/>
              <a:ext cx="1587413" cy="1587373"/>
              <a:chOff x="16911283" y="5938657"/>
              <a:chExt cx="1587413" cy="1587373"/>
            </a:xfrm>
            <a:solidFill>
              <a:srgbClr val="FFFFFF"/>
            </a:solidFill>
          </p:grpSpPr>
          <p:sp>
            <p:nvSpPr>
              <p:cNvPr id="520" name="Freeform 519">
                <a:extLst>
                  <a:ext uri="{FF2B5EF4-FFF2-40B4-BE49-F238E27FC236}">
                    <a16:creationId xmlns:a16="http://schemas.microsoft.com/office/drawing/2014/main" id="{E2C09F2C-3F9F-90C4-D9C6-716AB3B749BD}"/>
                  </a:ext>
                </a:extLst>
              </p:cNvPr>
              <p:cNvSpPr/>
              <p:nvPr/>
            </p:nvSpPr>
            <p:spPr>
              <a:xfrm>
                <a:off x="16911283" y="5938657"/>
                <a:ext cx="1587413" cy="1587373"/>
              </a:xfrm>
              <a:custGeom>
                <a:avLst/>
                <a:gdLst>
                  <a:gd name="connsiteX0" fmla="*/ 1592974 w 1587413"/>
                  <a:gd name="connsiteY0" fmla="*/ 795221 h 1587373"/>
                  <a:gd name="connsiteX1" fmla="*/ 799268 w 1587413"/>
                  <a:gd name="connsiteY1" fmla="*/ 1588907 h 1587373"/>
                  <a:gd name="connsiteX2" fmla="*/ 5561 w 1587413"/>
                  <a:gd name="connsiteY2" fmla="*/ 795221 h 1587373"/>
                  <a:gd name="connsiteX3" fmla="*/ 799268 w 1587413"/>
                  <a:gd name="connsiteY3" fmla="*/ 1535 h 1587373"/>
                  <a:gd name="connsiteX4" fmla="*/ 1592974 w 1587413"/>
                  <a:gd name="connsiteY4" fmla="*/ 795221 h 158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413" h="1587373">
                    <a:moveTo>
                      <a:pt x="1592974" y="795221"/>
                    </a:moveTo>
                    <a:cubicBezTo>
                      <a:pt x="1592974" y="1233562"/>
                      <a:pt x="1237620" y="1588907"/>
                      <a:pt x="799268" y="1588907"/>
                    </a:cubicBezTo>
                    <a:cubicBezTo>
                      <a:pt x="360915" y="1588907"/>
                      <a:pt x="5561" y="1233562"/>
                      <a:pt x="5561" y="795221"/>
                    </a:cubicBezTo>
                    <a:cubicBezTo>
                      <a:pt x="5561" y="356881"/>
                      <a:pt x="360915" y="1535"/>
                      <a:pt x="799268" y="1535"/>
                    </a:cubicBezTo>
                    <a:cubicBezTo>
                      <a:pt x="1237620" y="1535"/>
                      <a:pt x="1592974" y="356881"/>
                      <a:pt x="1592974" y="795221"/>
                    </a:cubicBezTo>
                    <a:close/>
                  </a:path>
                </a:pathLst>
              </a:custGeom>
              <a:solidFill>
                <a:srgbClr val="FFFFFF"/>
              </a:solidFill>
              <a:ln w="23364" cap="rnd">
                <a:solidFill>
                  <a:srgbClr val="213A7F"/>
                </a:solidFill>
                <a:prstDash val="solid"/>
                <a:miter/>
              </a:ln>
            </p:spPr>
            <p:txBody>
              <a:bodyPr rtlCol="0" anchor="ctr"/>
              <a:lstStyle/>
              <a:p>
                <a:endParaRPr lang="en-CH" sz="4200"/>
              </a:p>
            </p:txBody>
          </p:sp>
          <p:sp>
            <p:nvSpPr>
              <p:cNvPr id="521" name="Freeform 520">
                <a:extLst>
                  <a:ext uri="{FF2B5EF4-FFF2-40B4-BE49-F238E27FC236}">
                    <a16:creationId xmlns:a16="http://schemas.microsoft.com/office/drawing/2014/main" id="{95A156C2-50B1-7941-6E70-D3E09EC43D9E}"/>
                  </a:ext>
                </a:extLst>
              </p:cNvPr>
              <p:cNvSpPr/>
              <p:nvPr/>
            </p:nvSpPr>
            <p:spPr>
              <a:xfrm>
                <a:off x="17021519" y="6040547"/>
                <a:ext cx="1360581" cy="1367161"/>
              </a:xfrm>
              <a:custGeom>
                <a:avLst/>
                <a:gdLst>
                  <a:gd name="connsiteX0" fmla="*/ 1366141 w 1360581"/>
                  <a:gd name="connsiteY0" fmla="*/ 685112 h 1367161"/>
                  <a:gd name="connsiteX1" fmla="*/ 685850 w 1360581"/>
                  <a:gd name="connsiteY1" fmla="*/ 1368694 h 1367161"/>
                  <a:gd name="connsiteX2" fmla="*/ 5559 w 1360581"/>
                  <a:gd name="connsiteY2" fmla="*/ 685112 h 1367161"/>
                  <a:gd name="connsiteX3" fmla="*/ 685850 w 1360581"/>
                  <a:gd name="connsiteY3" fmla="*/ 1529 h 1367161"/>
                  <a:gd name="connsiteX4" fmla="*/ 1366141 w 1360581"/>
                  <a:gd name="connsiteY4" fmla="*/ 685112 h 1367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0581" h="1367161">
                    <a:moveTo>
                      <a:pt x="1366141" y="685112"/>
                    </a:moveTo>
                    <a:cubicBezTo>
                      <a:pt x="1366141" y="1062641"/>
                      <a:pt x="1061565" y="1368694"/>
                      <a:pt x="685850" y="1368694"/>
                    </a:cubicBezTo>
                    <a:cubicBezTo>
                      <a:pt x="310136" y="1368694"/>
                      <a:pt x="5559" y="1062645"/>
                      <a:pt x="5559" y="685112"/>
                    </a:cubicBezTo>
                    <a:cubicBezTo>
                      <a:pt x="5559" y="307582"/>
                      <a:pt x="310136" y="1529"/>
                      <a:pt x="685850" y="1529"/>
                    </a:cubicBezTo>
                    <a:cubicBezTo>
                      <a:pt x="1061565" y="1529"/>
                      <a:pt x="1366141" y="307578"/>
                      <a:pt x="1366141" y="685112"/>
                    </a:cubicBezTo>
                    <a:close/>
                  </a:path>
                </a:pathLst>
              </a:custGeom>
              <a:solidFill>
                <a:srgbClr val="FFFFFF"/>
              </a:solidFill>
              <a:ln w="9630" cap="rnd">
                <a:solidFill>
                  <a:srgbClr val="213A7F"/>
                </a:solidFill>
                <a:prstDash val="solid"/>
                <a:miter/>
              </a:ln>
            </p:spPr>
            <p:txBody>
              <a:bodyPr rtlCol="0" anchor="ctr"/>
              <a:lstStyle/>
              <a:p>
                <a:endParaRPr lang="en-CH" sz="4200"/>
              </a:p>
            </p:txBody>
          </p:sp>
        </p:grpSp>
        <p:grpSp>
          <p:nvGrpSpPr>
            <p:cNvPr id="522" name="Graphic 4">
              <a:extLst>
                <a:ext uri="{FF2B5EF4-FFF2-40B4-BE49-F238E27FC236}">
                  <a16:creationId xmlns:a16="http://schemas.microsoft.com/office/drawing/2014/main" id="{548F618E-463F-1A90-AB5D-419FA2863BBB}"/>
                </a:ext>
              </a:extLst>
            </p:cNvPr>
            <p:cNvGrpSpPr/>
            <p:nvPr/>
          </p:nvGrpSpPr>
          <p:grpSpPr>
            <a:xfrm>
              <a:off x="21872993" y="5942349"/>
              <a:ext cx="1587413" cy="1587373"/>
              <a:chOff x="21872993" y="5942349"/>
              <a:chExt cx="1587413" cy="1587373"/>
            </a:xfrm>
            <a:solidFill>
              <a:srgbClr val="FFFFFF"/>
            </a:solidFill>
          </p:grpSpPr>
          <p:sp>
            <p:nvSpPr>
              <p:cNvPr id="523" name="Freeform 522">
                <a:extLst>
                  <a:ext uri="{FF2B5EF4-FFF2-40B4-BE49-F238E27FC236}">
                    <a16:creationId xmlns:a16="http://schemas.microsoft.com/office/drawing/2014/main" id="{2F4222E6-2B59-7436-D87F-C87504B5767B}"/>
                  </a:ext>
                </a:extLst>
              </p:cNvPr>
              <p:cNvSpPr/>
              <p:nvPr/>
            </p:nvSpPr>
            <p:spPr>
              <a:xfrm>
                <a:off x="21872993" y="5942349"/>
                <a:ext cx="1587413" cy="1587373"/>
              </a:xfrm>
              <a:custGeom>
                <a:avLst/>
                <a:gdLst>
                  <a:gd name="connsiteX0" fmla="*/ 1594602 w 1587413"/>
                  <a:gd name="connsiteY0" fmla="*/ 795222 h 1587373"/>
                  <a:gd name="connsiteX1" fmla="*/ 800896 w 1587413"/>
                  <a:gd name="connsiteY1" fmla="*/ 1588908 h 1587373"/>
                  <a:gd name="connsiteX2" fmla="*/ 7189 w 1587413"/>
                  <a:gd name="connsiteY2" fmla="*/ 795222 h 1587373"/>
                  <a:gd name="connsiteX3" fmla="*/ 800896 w 1587413"/>
                  <a:gd name="connsiteY3" fmla="*/ 1537 h 1587373"/>
                  <a:gd name="connsiteX4" fmla="*/ 1594602 w 1587413"/>
                  <a:gd name="connsiteY4" fmla="*/ 795222 h 158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413" h="1587373">
                    <a:moveTo>
                      <a:pt x="1594602" y="795222"/>
                    </a:moveTo>
                    <a:cubicBezTo>
                      <a:pt x="1594602" y="1233563"/>
                      <a:pt x="1239248" y="1588908"/>
                      <a:pt x="800896" y="1588908"/>
                    </a:cubicBezTo>
                    <a:cubicBezTo>
                      <a:pt x="362543" y="1588908"/>
                      <a:pt x="7189" y="1233563"/>
                      <a:pt x="7189" y="795222"/>
                    </a:cubicBezTo>
                    <a:cubicBezTo>
                      <a:pt x="7189" y="356882"/>
                      <a:pt x="362543" y="1537"/>
                      <a:pt x="800896" y="1537"/>
                    </a:cubicBezTo>
                    <a:cubicBezTo>
                      <a:pt x="1239248" y="1537"/>
                      <a:pt x="1594602" y="356882"/>
                      <a:pt x="1594602" y="795222"/>
                    </a:cubicBezTo>
                    <a:close/>
                  </a:path>
                </a:pathLst>
              </a:custGeom>
              <a:solidFill>
                <a:srgbClr val="FFFFFF"/>
              </a:solidFill>
              <a:ln w="23364" cap="rnd">
                <a:solidFill>
                  <a:srgbClr val="213A7F"/>
                </a:solidFill>
                <a:prstDash val="solid"/>
                <a:miter/>
              </a:ln>
            </p:spPr>
            <p:txBody>
              <a:bodyPr rtlCol="0" anchor="ctr"/>
              <a:lstStyle/>
              <a:p>
                <a:endParaRPr lang="en-CH" sz="4200"/>
              </a:p>
            </p:txBody>
          </p:sp>
          <p:sp>
            <p:nvSpPr>
              <p:cNvPr id="524" name="Freeform 523">
                <a:extLst>
                  <a:ext uri="{FF2B5EF4-FFF2-40B4-BE49-F238E27FC236}">
                    <a16:creationId xmlns:a16="http://schemas.microsoft.com/office/drawing/2014/main" id="{E4608FB1-E2E2-F22F-19E5-E6340016C56F}"/>
                  </a:ext>
                </a:extLst>
              </p:cNvPr>
              <p:cNvSpPr/>
              <p:nvPr/>
            </p:nvSpPr>
            <p:spPr>
              <a:xfrm>
                <a:off x="21983229" y="6044239"/>
                <a:ext cx="1360581" cy="1367161"/>
              </a:xfrm>
              <a:custGeom>
                <a:avLst/>
                <a:gdLst>
                  <a:gd name="connsiteX0" fmla="*/ 1367769 w 1360581"/>
                  <a:gd name="connsiteY0" fmla="*/ 685113 h 1367161"/>
                  <a:gd name="connsiteX1" fmla="*/ 687478 w 1360581"/>
                  <a:gd name="connsiteY1" fmla="*/ 1368695 h 1367161"/>
                  <a:gd name="connsiteX2" fmla="*/ 7187 w 1360581"/>
                  <a:gd name="connsiteY2" fmla="*/ 685113 h 1367161"/>
                  <a:gd name="connsiteX3" fmla="*/ 687478 w 1360581"/>
                  <a:gd name="connsiteY3" fmla="*/ 1531 h 1367161"/>
                  <a:gd name="connsiteX4" fmla="*/ 1367769 w 1360581"/>
                  <a:gd name="connsiteY4" fmla="*/ 685113 h 1367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0581" h="1367161">
                    <a:moveTo>
                      <a:pt x="1367769" y="685113"/>
                    </a:moveTo>
                    <a:cubicBezTo>
                      <a:pt x="1367769" y="1062642"/>
                      <a:pt x="1063192" y="1368695"/>
                      <a:pt x="687478" y="1368695"/>
                    </a:cubicBezTo>
                    <a:cubicBezTo>
                      <a:pt x="311764" y="1368695"/>
                      <a:pt x="7187" y="1062646"/>
                      <a:pt x="7187" y="685113"/>
                    </a:cubicBezTo>
                    <a:cubicBezTo>
                      <a:pt x="7187" y="307584"/>
                      <a:pt x="311764" y="1531"/>
                      <a:pt x="687478" y="1531"/>
                    </a:cubicBezTo>
                    <a:cubicBezTo>
                      <a:pt x="1063192" y="1531"/>
                      <a:pt x="1367769" y="307579"/>
                      <a:pt x="1367769" y="685113"/>
                    </a:cubicBezTo>
                    <a:close/>
                  </a:path>
                </a:pathLst>
              </a:custGeom>
              <a:solidFill>
                <a:srgbClr val="FFFFFF"/>
              </a:solidFill>
              <a:ln w="9630" cap="rnd">
                <a:solidFill>
                  <a:srgbClr val="213A7F"/>
                </a:solidFill>
                <a:prstDash val="solid"/>
                <a:miter/>
              </a:ln>
            </p:spPr>
            <p:txBody>
              <a:bodyPr rtlCol="0" anchor="ctr"/>
              <a:lstStyle/>
              <a:p>
                <a:endParaRPr lang="en-CH" sz="4200"/>
              </a:p>
            </p:txBody>
          </p:sp>
        </p:grpSp>
        <p:grpSp>
          <p:nvGrpSpPr>
            <p:cNvPr id="525" name="Graphic 4">
              <a:extLst>
                <a:ext uri="{FF2B5EF4-FFF2-40B4-BE49-F238E27FC236}">
                  <a16:creationId xmlns:a16="http://schemas.microsoft.com/office/drawing/2014/main" id="{FAB46AA5-2A32-3029-2BA2-E96DC0D7EFD1}"/>
                </a:ext>
              </a:extLst>
            </p:cNvPr>
            <p:cNvGrpSpPr/>
            <p:nvPr/>
          </p:nvGrpSpPr>
          <p:grpSpPr>
            <a:xfrm>
              <a:off x="27835102" y="5942349"/>
              <a:ext cx="1587413" cy="1587373"/>
              <a:chOff x="27835102" y="5942349"/>
              <a:chExt cx="1587413" cy="1587373"/>
            </a:xfrm>
            <a:solidFill>
              <a:srgbClr val="FFFFFF"/>
            </a:solidFill>
          </p:grpSpPr>
          <p:sp>
            <p:nvSpPr>
              <p:cNvPr id="526" name="Freeform 525">
                <a:extLst>
                  <a:ext uri="{FF2B5EF4-FFF2-40B4-BE49-F238E27FC236}">
                    <a16:creationId xmlns:a16="http://schemas.microsoft.com/office/drawing/2014/main" id="{F673286A-5835-4F63-CC01-92024FB402DF}"/>
                  </a:ext>
                </a:extLst>
              </p:cNvPr>
              <p:cNvSpPr/>
              <p:nvPr/>
            </p:nvSpPr>
            <p:spPr>
              <a:xfrm>
                <a:off x="27835102" y="5942349"/>
                <a:ext cx="1587413" cy="1587373"/>
              </a:xfrm>
              <a:custGeom>
                <a:avLst/>
                <a:gdLst>
                  <a:gd name="connsiteX0" fmla="*/ 1596559 w 1587413"/>
                  <a:gd name="connsiteY0" fmla="*/ 795222 h 1587373"/>
                  <a:gd name="connsiteX1" fmla="*/ 802852 w 1587413"/>
                  <a:gd name="connsiteY1" fmla="*/ 1588908 h 1587373"/>
                  <a:gd name="connsiteX2" fmla="*/ 9145 w 1587413"/>
                  <a:gd name="connsiteY2" fmla="*/ 795222 h 1587373"/>
                  <a:gd name="connsiteX3" fmla="*/ 802852 w 1587413"/>
                  <a:gd name="connsiteY3" fmla="*/ 1537 h 1587373"/>
                  <a:gd name="connsiteX4" fmla="*/ 1596559 w 1587413"/>
                  <a:gd name="connsiteY4" fmla="*/ 795222 h 158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413" h="1587373">
                    <a:moveTo>
                      <a:pt x="1596559" y="795222"/>
                    </a:moveTo>
                    <a:cubicBezTo>
                      <a:pt x="1596559" y="1233563"/>
                      <a:pt x="1241204" y="1588908"/>
                      <a:pt x="802852" y="1588908"/>
                    </a:cubicBezTo>
                    <a:cubicBezTo>
                      <a:pt x="364500" y="1588908"/>
                      <a:pt x="9145" y="1233563"/>
                      <a:pt x="9145" y="795222"/>
                    </a:cubicBezTo>
                    <a:cubicBezTo>
                      <a:pt x="9145" y="356882"/>
                      <a:pt x="364500" y="1537"/>
                      <a:pt x="802852" y="1537"/>
                    </a:cubicBezTo>
                    <a:cubicBezTo>
                      <a:pt x="1241204" y="1537"/>
                      <a:pt x="1596559" y="356882"/>
                      <a:pt x="1596559" y="795222"/>
                    </a:cubicBezTo>
                    <a:close/>
                  </a:path>
                </a:pathLst>
              </a:custGeom>
              <a:solidFill>
                <a:srgbClr val="FFFFFF"/>
              </a:solidFill>
              <a:ln w="23364" cap="rnd">
                <a:solidFill>
                  <a:srgbClr val="213A7F"/>
                </a:solidFill>
                <a:prstDash val="solid"/>
                <a:miter/>
              </a:ln>
            </p:spPr>
            <p:txBody>
              <a:bodyPr rtlCol="0" anchor="ctr"/>
              <a:lstStyle/>
              <a:p>
                <a:endParaRPr lang="en-CH" sz="4200"/>
              </a:p>
            </p:txBody>
          </p:sp>
          <p:sp>
            <p:nvSpPr>
              <p:cNvPr id="527" name="Freeform 526">
                <a:extLst>
                  <a:ext uri="{FF2B5EF4-FFF2-40B4-BE49-F238E27FC236}">
                    <a16:creationId xmlns:a16="http://schemas.microsoft.com/office/drawing/2014/main" id="{87F21532-609A-D492-0F14-78A76787673E}"/>
                  </a:ext>
                </a:extLst>
              </p:cNvPr>
              <p:cNvSpPr/>
              <p:nvPr/>
            </p:nvSpPr>
            <p:spPr>
              <a:xfrm>
                <a:off x="27945337" y="6044239"/>
                <a:ext cx="1360581" cy="1367161"/>
              </a:xfrm>
              <a:custGeom>
                <a:avLst/>
                <a:gdLst>
                  <a:gd name="connsiteX0" fmla="*/ 1369726 w 1360581"/>
                  <a:gd name="connsiteY0" fmla="*/ 685113 h 1367161"/>
                  <a:gd name="connsiteX1" fmla="*/ 689434 w 1360581"/>
                  <a:gd name="connsiteY1" fmla="*/ 1368695 h 1367161"/>
                  <a:gd name="connsiteX2" fmla="*/ 9143 w 1360581"/>
                  <a:gd name="connsiteY2" fmla="*/ 685113 h 1367161"/>
                  <a:gd name="connsiteX3" fmla="*/ 689434 w 1360581"/>
                  <a:gd name="connsiteY3" fmla="*/ 1531 h 1367161"/>
                  <a:gd name="connsiteX4" fmla="*/ 1369726 w 1360581"/>
                  <a:gd name="connsiteY4" fmla="*/ 685113 h 1367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0581" h="1367161">
                    <a:moveTo>
                      <a:pt x="1369726" y="685113"/>
                    </a:moveTo>
                    <a:cubicBezTo>
                      <a:pt x="1369726" y="1062642"/>
                      <a:pt x="1065149" y="1368695"/>
                      <a:pt x="689434" y="1368695"/>
                    </a:cubicBezTo>
                    <a:cubicBezTo>
                      <a:pt x="313720" y="1368695"/>
                      <a:pt x="9143" y="1062646"/>
                      <a:pt x="9143" y="685113"/>
                    </a:cubicBezTo>
                    <a:cubicBezTo>
                      <a:pt x="9143" y="307584"/>
                      <a:pt x="313720" y="1531"/>
                      <a:pt x="689434" y="1531"/>
                    </a:cubicBezTo>
                    <a:cubicBezTo>
                      <a:pt x="1065149" y="1531"/>
                      <a:pt x="1369726" y="307579"/>
                      <a:pt x="1369726" y="685113"/>
                    </a:cubicBezTo>
                    <a:close/>
                  </a:path>
                </a:pathLst>
              </a:custGeom>
              <a:solidFill>
                <a:srgbClr val="FFFFFF"/>
              </a:solidFill>
              <a:ln w="9630" cap="rnd">
                <a:solidFill>
                  <a:srgbClr val="213A7F"/>
                </a:solidFill>
                <a:prstDash val="solid"/>
                <a:miter/>
              </a:ln>
            </p:spPr>
            <p:txBody>
              <a:bodyPr rtlCol="0" anchor="ctr"/>
              <a:lstStyle/>
              <a:p>
                <a:endParaRPr lang="en-CH" sz="4200"/>
              </a:p>
            </p:txBody>
          </p:sp>
        </p:grpSp>
      </p:grpSp>
      <p:sp>
        <p:nvSpPr>
          <p:cNvPr id="528" name="TextBox 527">
            <a:extLst>
              <a:ext uri="{FF2B5EF4-FFF2-40B4-BE49-F238E27FC236}">
                <a16:creationId xmlns:a16="http://schemas.microsoft.com/office/drawing/2014/main" id="{8571187D-4155-57D7-95D8-506B1B8106D1}"/>
              </a:ext>
            </a:extLst>
          </p:cNvPr>
          <p:cNvSpPr txBox="1"/>
          <p:nvPr/>
        </p:nvSpPr>
        <p:spPr>
          <a:xfrm>
            <a:off x="20079996" y="7548362"/>
            <a:ext cx="5455340"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Cellular activation test</a:t>
            </a:r>
          </a:p>
        </p:txBody>
      </p:sp>
      <p:sp>
        <p:nvSpPr>
          <p:cNvPr id="529" name="TextBox 528">
            <a:extLst>
              <a:ext uri="{FF2B5EF4-FFF2-40B4-BE49-F238E27FC236}">
                <a16:creationId xmlns:a16="http://schemas.microsoft.com/office/drawing/2014/main" id="{EEDEF73C-462B-5AAD-FF22-8452AADAADBA}"/>
              </a:ext>
            </a:extLst>
          </p:cNvPr>
          <p:cNvSpPr txBox="1"/>
          <p:nvPr/>
        </p:nvSpPr>
        <p:spPr>
          <a:xfrm>
            <a:off x="26235089" y="7554580"/>
            <a:ext cx="5067413"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Molecular dissection</a:t>
            </a:r>
          </a:p>
        </p:txBody>
      </p:sp>
      <p:grpSp>
        <p:nvGrpSpPr>
          <p:cNvPr id="530" name="Graphic 4">
            <a:extLst>
              <a:ext uri="{FF2B5EF4-FFF2-40B4-BE49-F238E27FC236}">
                <a16:creationId xmlns:a16="http://schemas.microsoft.com/office/drawing/2014/main" id="{6C52D871-5FB3-D358-725E-A36D1D3DEB37}"/>
              </a:ext>
            </a:extLst>
          </p:cNvPr>
          <p:cNvGrpSpPr/>
          <p:nvPr/>
        </p:nvGrpSpPr>
        <p:grpSpPr>
          <a:xfrm>
            <a:off x="4944805" y="2433915"/>
            <a:ext cx="1420892" cy="1656389"/>
            <a:chOff x="4944805" y="2433915"/>
            <a:chExt cx="1420892" cy="1656389"/>
          </a:xfrm>
          <a:solidFill>
            <a:srgbClr val="0B0B97"/>
          </a:solidFill>
        </p:grpSpPr>
        <p:sp>
          <p:nvSpPr>
            <p:cNvPr id="531" name="Freeform 530">
              <a:extLst>
                <a:ext uri="{FF2B5EF4-FFF2-40B4-BE49-F238E27FC236}">
                  <a16:creationId xmlns:a16="http://schemas.microsoft.com/office/drawing/2014/main" id="{941762D7-B7CB-7839-0419-57971D264D37}"/>
                </a:ext>
              </a:extLst>
            </p:cNvPr>
            <p:cNvSpPr/>
            <p:nvPr/>
          </p:nvSpPr>
          <p:spPr>
            <a:xfrm>
              <a:off x="5747403" y="3588883"/>
              <a:ext cx="288958" cy="284207"/>
            </a:xfrm>
            <a:custGeom>
              <a:avLst/>
              <a:gdLst>
                <a:gd name="connsiteX0" fmla="*/ 191206 w 288958"/>
                <a:gd name="connsiteY0" fmla="*/ 270262 h 284207"/>
                <a:gd name="connsiteX1" fmla="*/ 219625 w 288958"/>
                <a:gd name="connsiteY1" fmla="*/ 270030 h 284207"/>
                <a:gd name="connsiteX2" fmla="*/ 274839 w 288958"/>
                <a:gd name="connsiteY2" fmla="*/ 214593 h 284207"/>
                <a:gd name="connsiteX3" fmla="*/ 274660 w 288958"/>
                <a:gd name="connsiteY3" fmla="*/ 186471 h 284207"/>
                <a:gd name="connsiteX4" fmla="*/ 97753 w 288958"/>
                <a:gd name="connsiteY4" fmla="*/ 13945 h 284207"/>
                <a:gd name="connsiteX5" fmla="*/ 69334 w 288958"/>
                <a:gd name="connsiteY5" fmla="*/ 14177 h 284207"/>
                <a:gd name="connsiteX6" fmla="*/ 14120 w 288958"/>
                <a:gd name="connsiteY6" fmla="*/ 69614 h 284207"/>
                <a:gd name="connsiteX7" fmla="*/ 14299 w 288958"/>
                <a:gd name="connsiteY7" fmla="*/ 97736 h 284207"/>
                <a:gd name="connsiteX8" fmla="*/ 191206 w 288958"/>
                <a:gd name="connsiteY8" fmla="*/ 270262 h 28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58" h="284207">
                  <a:moveTo>
                    <a:pt x="191206" y="270262"/>
                  </a:moveTo>
                  <a:cubicBezTo>
                    <a:pt x="199101" y="277962"/>
                    <a:pt x="211843" y="277843"/>
                    <a:pt x="219625" y="270030"/>
                  </a:cubicBezTo>
                  <a:lnTo>
                    <a:pt x="274839" y="214593"/>
                  </a:lnTo>
                  <a:cubicBezTo>
                    <a:pt x="282619" y="206781"/>
                    <a:pt x="282555" y="194171"/>
                    <a:pt x="274660" y="186471"/>
                  </a:cubicBezTo>
                  <a:lnTo>
                    <a:pt x="97753" y="13945"/>
                  </a:lnTo>
                  <a:cubicBezTo>
                    <a:pt x="89862" y="6250"/>
                    <a:pt x="77114" y="6365"/>
                    <a:pt x="69334" y="14177"/>
                  </a:cubicBezTo>
                  <a:lnTo>
                    <a:pt x="14120" y="69614"/>
                  </a:lnTo>
                  <a:cubicBezTo>
                    <a:pt x="6339" y="77427"/>
                    <a:pt x="6409" y="90041"/>
                    <a:pt x="14299" y="97736"/>
                  </a:cubicBezTo>
                  <a:lnTo>
                    <a:pt x="191206" y="270262"/>
                  </a:lnTo>
                  <a:close/>
                </a:path>
              </a:pathLst>
            </a:custGeom>
            <a:solidFill>
              <a:srgbClr val="0B0B97"/>
            </a:solidFill>
            <a:ln w="10181" cap="flat">
              <a:solidFill>
                <a:srgbClr val="FFFFFF"/>
              </a:solidFill>
              <a:prstDash val="solid"/>
              <a:miter/>
            </a:ln>
          </p:spPr>
          <p:txBody>
            <a:bodyPr rtlCol="0" anchor="ctr"/>
            <a:lstStyle/>
            <a:p>
              <a:endParaRPr lang="en-CH" sz="4200"/>
            </a:p>
          </p:txBody>
        </p:sp>
        <p:sp>
          <p:nvSpPr>
            <p:cNvPr id="532" name="Freeform 531">
              <a:extLst>
                <a:ext uri="{FF2B5EF4-FFF2-40B4-BE49-F238E27FC236}">
                  <a16:creationId xmlns:a16="http://schemas.microsoft.com/office/drawing/2014/main" id="{33CC6FB5-F2BA-2C6A-3C66-9C99502F44B4}"/>
                </a:ext>
              </a:extLst>
            </p:cNvPr>
            <p:cNvSpPr/>
            <p:nvPr/>
          </p:nvSpPr>
          <p:spPr>
            <a:xfrm>
              <a:off x="5970400" y="3806141"/>
              <a:ext cx="288914" cy="284163"/>
            </a:xfrm>
            <a:custGeom>
              <a:avLst/>
              <a:gdLst>
                <a:gd name="connsiteX0" fmla="*/ 191206 w 288914"/>
                <a:gd name="connsiteY0" fmla="*/ 270218 h 284163"/>
                <a:gd name="connsiteX1" fmla="*/ 219625 w 288914"/>
                <a:gd name="connsiteY1" fmla="*/ 269986 h 284163"/>
                <a:gd name="connsiteX2" fmla="*/ 274838 w 288914"/>
                <a:gd name="connsiteY2" fmla="*/ 214550 h 284163"/>
                <a:gd name="connsiteX3" fmla="*/ 274616 w 288914"/>
                <a:gd name="connsiteY3" fmla="*/ 186471 h 284163"/>
                <a:gd name="connsiteX4" fmla="*/ 97709 w 288914"/>
                <a:gd name="connsiteY4" fmla="*/ 13945 h 284163"/>
                <a:gd name="connsiteX5" fmla="*/ 69333 w 288914"/>
                <a:gd name="connsiteY5" fmla="*/ 14134 h 284163"/>
                <a:gd name="connsiteX6" fmla="*/ 14120 w 288914"/>
                <a:gd name="connsiteY6" fmla="*/ 69570 h 284163"/>
                <a:gd name="connsiteX7" fmla="*/ 14299 w 288914"/>
                <a:gd name="connsiteY7" fmla="*/ 97692 h 284163"/>
                <a:gd name="connsiteX8" fmla="*/ 191206 w 288914"/>
                <a:gd name="connsiteY8" fmla="*/ 270218 h 284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14" h="284163">
                  <a:moveTo>
                    <a:pt x="191206" y="270218"/>
                  </a:moveTo>
                  <a:cubicBezTo>
                    <a:pt x="199096" y="277913"/>
                    <a:pt x="211843" y="277799"/>
                    <a:pt x="219625" y="269986"/>
                  </a:cubicBezTo>
                  <a:lnTo>
                    <a:pt x="274838" y="214550"/>
                  </a:lnTo>
                  <a:cubicBezTo>
                    <a:pt x="282619" y="206737"/>
                    <a:pt x="282506" y="194166"/>
                    <a:pt x="274616" y="186471"/>
                  </a:cubicBezTo>
                  <a:lnTo>
                    <a:pt x="97709" y="13945"/>
                  </a:lnTo>
                  <a:cubicBezTo>
                    <a:pt x="89818" y="6250"/>
                    <a:pt x="77114" y="6321"/>
                    <a:pt x="69333" y="14134"/>
                  </a:cubicBezTo>
                  <a:lnTo>
                    <a:pt x="14120" y="69570"/>
                  </a:lnTo>
                  <a:cubicBezTo>
                    <a:pt x="6339" y="77383"/>
                    <a:pt x="6408" y="89997"/>
                    <a:pt x="14299" y="97692"/>
                  </a:cubicBezTo>
                  <a:lnTo>
                    <a:pt x="191206" y="270218"/>
                  </a:lnTo>
                  <a:close/>
                </a:path>
              </a:pathLst>
            </a:custGeom>
            <a:solidFill>
              <a:srgbClr val="0B0B97"/>
            </a:solidFill>
            <a:ln w="10181" cap="flat">
              <a:solidFill>
                <a:srgbClr val="FFFFFF"/>
              </a:solidFill>
              <a:prstDash val="solid"/>
              <a:miter/>
            </a:ln>
          </p:spPr>
          <p:txBody>
            <a:bodyPr rtlCol="0" anchor="ctr"/>
            <a:lstStyle/>
            <a:p>
              <a:endParaRPr lang="en-CH" sz="4200"/>
            </a:p>
          </p:txBody>
        </p:sp>
        <p:sp>
          <p:nvSpPr>
            <p:cNvPr id="533" name="Freeform 532">
              <a:extLst>
                <a:ext uri="{FF2B5EF4-FFF2-40B4-BE49-F238E27FC236}">
                  <a16:creationId xmlns:a16="http://schemas.microsoft.com/office/drawing/2014/main" id="{AC034E4A-0DEA-0AF1-DEE4-B4A97751AA69}"/>
                </a:ext>
              </a:extLst>
            </p:cNvPr>
            <p:cNvSpPr/>
            <p:nvPr/>
          </p:nvSpPr>
          <p:spPr>
            <a:xfrm>
              <a:off x="6076782" y="3712179"/>
              <a:ext cx="288914" cy="284163"/>
            </a:xfrm>
            <a:custGeom>
              <a:avLst/>
              <a:gdLst>
                <a:gd name="connsiteX0" fmla="*/ 191206 w 288914"/>
                <a:gd name="connsiteY0" fmla="*/ 270218 h 284163"/>
                <a:gd name="connsiteX1" fmla="*/ 219582 w 288914"/>
                <a:gd name="connsiteY1" fmla="*/ 270029 h 284163"/>
                <a:gd name="connsiteX2" fmla="*/ 274839 w 288914"/>
                <a:gd name="connsiteY2" fmla="*/ 214549 h 284163"/>
                <a:gd name="connsiteX3" fmla="*/ 274616 w 288914"/>
                <a:gd name="connsiteY3" fmla="*/ 186471 h 284163"/>
                <a:gd name="connsiteX4" fmla="*/ 97709 w 288914"/>
                <a:gd name="connsiteY4" fmla="*/ 13945 h 284163"/>
                <a:gd name="connsiteX5" fmla="*/ 69334 w 288914"/>
                <a:gd name="connsiteY5" fmla="*/ 14133 h 284163"/>
                <a:gd name="connsiteX6" fmla="*/ 14077 w 288914"/>
                <a:gd name="connsiteY6" fmla="*/ 69613 h 284163"/>
                <a:gd name="connsiteX7" fmla="*/ 14299 w 288914"/>
                <a:gd name="connsiteY7" fmla="*/ 97692 h 284163"/>
                <a:gd name="connsiteX8" fmla="*/ 191206 w 288914"/>
                <a:gd name="connsiteY8" fmla="*/ 270218 h 284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14" h="284163">
                  <a:moveTo>
                    <a:pt x="191206" y="270218"/>
                  </a:moveTo>
                  <a:cubicBezTo>
                    <a:pt x="199096" y="277913"/>
                    <a:pt x="211801" y="277842"/>
                    <a:pt x="219582" y="270029"/>
                  </a:cubicBezTo>
                  <a:lnTo>
                    <a:pt x="274839" y="214549"/>
                  </a:lnTo>
                  <a:cubicBezTo>
                    <a:pt x="282620" y="206736"/>
                    <a:pt x="282506" y="194166"/>
                    <a:pt x="274616" y="186471"/>
                  </a:cubicBezTo>
                  <a:lnTo>
                    <a:pt x="97709" y="13945"/>
                  </a:lnTo>
                  <a:cubicBezTo>
                    <a:pt x="89819" y="6250"/>
                    <a:pt x="77115" y="6320"/>
                    <a:pt x="69334" y="14133"/>
                  </a:cubicBezTo>
                  <a:lnTo>
                    <a:pt x="14077" y="69613"/>
                  </a:lnTo>
                  <a:cubicBezTo>
                    <a:pt x="6296" y="77426"/>
                    <a:pt x="6409" y="89997"/>
                    <a:pt x="14299" y="97692"/>
                  </a:cubicBezTo>
                  <a:lnTo>
                    <a:pt x="191206" y="270218"/>
                  </a:lnTo>
                  <a:close/>
                </a:path>
              </a:pathLst>
            </a:custGeom>
            <a:solidFill>
              <a:srgbClr val="0B0B97"/>
            </a:solidFill>
            <a:ln w="10181" cap="flat">
              <a:solidFill>
                <a:srgbClr val="FFFFFF"/>
              </a:solidFill>
              <a:prstDash val="solid"/>
              <a:miter/>
            </a:ln>
          </p:spPr>
          <p:txBody>
            <a:bodyPr rtlCol="0" anchor="ctr"/>
            <a:lstStyle/>
            <a:p>
              <a:endParaRPr lang="en-CH" sz="4200"/>
            </a:p>
          </p:txBody>
        </p:sp>
        <p:sp>
          <p:nvSpPr>
            <p:cNvPr id="534" name="Freeform 533">
              <a:extLst>
                <a:ext uri="{FF2B5EF4-FFF2-40B4-BE49-F238E27FC236}">
                  <a16:creationId xmlns:a16="http://schemas.microsoft.com/office/drawing/2014/main" id="{07DA3C09-6615-0BDE-527A-E3B50E564F97}"/>
                </a:ext>
              </a:extLst>
            </p:cNvPr>
            <p:cNvSpPr/>
            <p:nvPr/>
          </p:nvSpPr>
          <p:spPr>
            <a:xfrm>
              <a:off x="5852043" y="3489067"/>
              <a:ext cx="288957" cy="284205"/>
            </a:xfrm>
            <a:custGeom>
              <a:avLst/>
              <a:gdLst>
                <a:gd name="connsiteX0" fmla="*/ 191206 w 288957"/>
                <a:gd name="connsiteY0" fmla="*/ 270261 h 284205"/>
                <a:gd name="connsiteX1" fmla="*/ 219625 w 288957"/>
                <a:gd name="connsiteY1" fmla="*/ 270029 h 284205"/>
                <a:gd name="connsiteX2" fmla="*/ 274838 w 288957"/>
                <a:gd name="connsiteY2" fmla="*/ 214593 h 284205"/>
                <a:gd name="connsiteX3" fmla="*/ 274659 w 288957"/>
                <a:gd name="connsiteY3" fmla="*/ 186471 h 284205"/>
                <a:gd name="connsiteX4" fmla="*/ 97752 w 288957"/>
                <a:gd name="connsiteY4" fmla="*/ 13945 h 284205"/>
                <a:gd name="connsiteX5" fmla="*/ 69333 w 288957"/>
                <a:gd name="connsiteY5" fmla="*/ 14177 h 284205"/>
                <a:gd name="connsiteX6" fmla="*/ 14120 w 288957"/>
                <a:gd name="connsiteY6" fmla="*/ 69613 h 284205"/>
                <a:gd name="connsiteX7" fmla="*/ 14299 w 288957"/>
                <a:gd name="connsiteY7" fmla="*/ 97735 h 284205"/>
                <a:gd name="connsiteX8" fmla="*/ 191206 w 288957"/>
                <a:gd name="connsiteY8" fmla="*/ 270261 h 28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57" h="284205">
                  <a:moveTo>
                    <a:pt x="191206" y="270261"/>
                  </a:moveTo>
                  <a:cubicBezTo>
                    <a:pt x="199101" y="277961"/>
                    <a:pt x="211843" y="277842"/>
                    <a:pt x="219625" y="270029"/>
                  </a:cubicBezTo>
                  <a:lnTo>
                    <a:pt x="274838" y="214593"/>
                  </a:lnTo>
                  <a:cubicBezTo>
                    <a:pt x="282619" y="206780"/>
                    <a:pt x="282554" y="194171"/>
                    <a:pt x="274659" y="186471"/>
                  </a:cubicBezTo>
                  <a:lnTo>
                    <a:pt x="97752" y="13945"/>
                  </a:lnTo>
                  <a:cubicBezTo>
                    <a:pt x="89861" y="6250"/>
                    <a:pt x="77114" y="6364"/>
                    <a:pt x="69333" y="14177"/>
                  </a:cubicBezTo>
                  <a:lnTo>
                    <a:pt x="14120" y="69613"/>
                  </a:lnTo>
                  <a:cubicBezTo>
                    <a:pt x="6339" y="77426"/>
                    <a:pt x="6408" y="90040"/>
                    <a:pt x="14299" y="97735"/>
                  </a:cubicBezTo>
                  <a:lnTo>
                    <a:pt x="191206" y="270261"/>
                  </a:lnTo>
                  <a:close/>
                </a:path>
              </a:pathLst>
            </a:custGeom>
            <a:solidFill>
              <a:srgbClr val="0B0B97"/>
            </a:solidFill>
            <a:ln w="10181" cap="flat">
              <a:solidFill>
                <a:srgbClr val="FFFFFF"/>
              </a:solidFill>
              <a:prstDash val="solid"/>
              <a:miter/>
            </a:ln>
          </p:spPr>
          <p:txBody>
            <a:bodyPr rtlCol="0" anchor="ctr"/>
            <a:lstStyle/>
            <a:p>
              <a:endParaRPr lang="en-CH" sz="4200"/>
            </a:p>
          </p:txBody>
        </p:sp>
        <p:sp>
          <p:nvSpPr>
            <p:cNvPr id="535" name="Freeform 534">
              <a:extLst>
                <a:ext uri="{FF2B5EF4-FFF2-40B4-BE49-F238E27FC236}">
                  <a16:creationId xmlns:a16="http://schemas.microsoft.com/office/drawing/2014/main" id="{B30000BB-29D5-B82F-3E79-18CD571DA425}"/>
                </a:ext>
              </a:extLst>
            </p:cNvPr>
            <p:cNvSpPr/>
            <p:nvPr/>
          </p:nvSpPr>
          <p:spPr>
            <a:xfrm rot="10799950">
              <a:off x="5666877" y="2433916"/>
              <a:ext cx="179543" cy="1123036"/>
            </a:xfrm>
            <a:custGeom>
              <a:avLst/>
              <a:gdLst>
                <a:gd name="connsiteX0" fmla="*/ 179125 w 179543"/>
                <a:gd name="connsiteY0" fmla="*/ 13795 h 1123036"/>
                <a:gd name="connsiteX1" fmla="*/ 167178 w 179543"/>
                <a:gd name="connsiteY1" fmla="*/ 1817 h 1123036"/>
                <a:gd name="connsiteX2" fmla="*/ 11585 w 179543"/>
                <a:gd name="connsiteY2" fmla="*/ 1817 h 1123036"/>
                <a:gd name="connsiteX3" fmla="*/ -419 w 179543"/>
                <a:gd name="connsiteY3" fmla="*/ 13795 h 1123036"/>
                <a:gd name="connsiteX4" fmla="*/ -419 w 179543"/>
                <a:gd name="connsiteY4" fmla="*/ 1112876 h 1123036"/>
                <a:gd name="connsiteX5" fmla="*/ 11585 w 179543"/>
                <a:gd name="connsiteY5" fmla="*/ 1124854 h 1123036"/>
                <a:gd name="connsiteX6" fmla="*/ 167178 w 179543"/>
                <a:gd name="connsiteY6" fmla="*/ 1124854 h 1123036"/>
                <a:gd name="connsiteX7" fmla="*/ 179125 w 179543"/>
                <a:gd name="connsiteY7" fmla="*/ 1112876 h 1123036"/>
                <a:gd name="connsiteX8" fmla="*/ 179125 w 179543"/>
                <a:gd name="connsiteY8" fmla="*/ 13795 h 1123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543" h="1123036">
                  <a:moveTo>
                    <a:pt x="179125" y="13795"/>
                  </a:moveTo>
                  <a:cubicBezTo>
                    <a:pt x="179125" y="7178"/>
                    <a:pt x="173760" y="1817"/>
                    <a:pt x="167178" y="1817"/>
                  </a:cubicBezTo>
                  <a:lnTo>
                    <a:pt x="11585" y="1817"/>
                  </a:lnTo>
                  <a:cubicBezTo>
                    <a:pt x="4946" y="1817"/>
                    <a:pt x="-419" y="7178"/>
                    <a:pt x="-419" y="13795"/>
                  </a:cubicBezTo>
                  <a:lnTo>
                    <a:pt x="-419" y="1112876"/>
                  </a:lnTo>
                  <a:cubicBezTo>
                    <a:pt x="-419" y="1119485"/>
                    <a:pt x="4946" y="1124854"/>
                    <a:pt x="11585" y="1124854"/>
                  </a:cubicBezTo>
                  <a:lnTo>
                    <a:pt x="167178" y="1124854"/>
                  </a:lnTo>
                  <a:cubicBezTo>
                    <a:pt x="173760" y="1124854"/>
                    <a:pt x="179125" y="1119485"/>
                    <a:pt x="179125" y="1112876"/>
                  </a:cubicBezTo>
                  <a:lnTo>
                    <a:pt x="179125" y="13795"/>
                  </a:lnTo>
                  <a:close/>
                </a:path>
              </a:pathLst>
            </a:custGeom>
            <a:solidFill>
              <a:srgbClr val="0B0B97"/>
            </a:solidFill>
            <a:ln w="10090" cap="sq">
              <a:solidFill>
                <a:srgbClr val="FFFFFF"/>
              </a:solidFill>
              <a:prstDash val="solid"/>
              <a:miter/>
            </a:ln>
          </p:spPr>
          <p:txBody>
            <a:bodyPr rtlCol="0" anchor="ctr"/>
            <a:lstStyle/>
            <a:p>
              <a:endParaRPr lang="en-CH" sz="4200"/>
            </a:p>
          </p:txBody>
        </p:sp>
        <p:sp>
          <p:nvSpPr>
            <p:cNvPr id="536" name="Freeform 535">
              <a:extLst>
                <a:ext uri="{FF2B5EF4-FFF2-40B4-BE49-F238E27FC236}">
                  <a16:creationId xmlns:a16="http://schemas.microsoft.com/office/drawing/2014/main" id="{76C57371-2276-57B4-2BB4-09B1DD6933C4}"/>
                </a:ext>
              </a:extLst>
            </p:cNvPr>
            <p:cNvSpPr/>
            <p:nvPr/>
          </p:nvSpPr>
          <p:spPr>
            <a:xfrm rot="10799950">
              <a:off x="5458625" y="2433919"/>
              <a:ext cx="179543" cy="1123036"/>
            </a:xfrm>
            <a:custGeom>
              <a:avLst/>
              <a:gdLst>
                <a:gd name="connsiteX0" fmla="*/ 179019 w 179543"/>
                <a:gd name="connsiteY0" fmla="*/ 13795 h 1123036"/>
                <a:gd name="connsiteX1" fmla="*/ 167017 w 179543"/>
                <a:gd name="connsiteY1" fmla="*/ 1817 h 1123036"/>
                <a:gd name="connsiteX2" fmla="*/ 11422 w 179543"/>
                <a:gd name="connsiteY2" fmla="*/ 1817 h 1123036"/>
                <a:gd name="connsiteX3" fmla="*/ -525 w 179543"/>
                <a:gd name="connsiteY3" fmla="*/ 13795 h 1123036"/>
                <a:gd name="connsiteX4" fmla="*/ -525 w 179543"/>
                <a:gd name="connsiteY4" fmla="*/ 1112876 h 1123036"/>
                <a:gd name="connsiteX5" fmla="*/ 11422 w 179543"/>
                <a:gd name="connsiteY5" fmla="*/ 1124854 h 1123036"/>
                <a:gd name="connsiteX6" fmla="*/ 167017 w 179543"/>
                <a:gd name="connsiteY6" fmla="*/ 1124854 h 1123036"/>
                <a:gd name="connsiteX7" fmla="*/ 179019 w 179543"/>
                <a:gd name="connsiteY7" fmla="*/ 1112876 h 1123036"/>
                <a:gd name="connsiteX8" fmla="*/ 179019 w 179543"/>
                <a:gd name="connsiteY8" fmla="*/ 13795 h 1123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543" h="1123036">
                  <a:moveTo>
                    <a:pt x="179019" y="13795"/>
                  </a:moveTo>
                  <a:cubicBezTo>
                    <a:pt x="179019" y="7178"/>
                    <a:pt x="173654" y="1817"/>
                    <a:pt x="167017" y="1817"/>
                  </a:cubicBezTo>
                  <a:lnTo>
                    <a:pt x="11422" y="1817"/>
                  </a:lnTo>
                  <a:cubicBezTo>
                    <a:pt x="4840" y="1817"/>
                    <a:pt x="-525" y="7178"/>
                    <a:pt x="-525" y="13795"/>
                  </a:cubicBezTo>
                  <a:lnTo>
                    <a:pt x="-525" y="1112876"/>
                  </a:lnTo>
                  <a:cubicBezTo>
                    <a:pt x="-525" y="1119485"/>
                    <a:pt x="4840" y="1124854"/>
                    <a:pt x="11422" y="1124854"/>
                  </a:cubicBezTo>
                  <a:lnTo>
                    <a:pt x="167017" y="1124854"/>
                  </a:lnTo>
                  <a:cubicBezTo>
                    <a:pt x="173654" y="1124854"/>
                    <a:pt x="179019" y="1119485"/>
                    <a:pt x="179019" y="1112876"/>
                  </a:cubicBezTo>
                  <a:lnTo>
                    <a:pt x="179019" y="13795"/>
                  </a:lnTo>
                  <a:close/>
                </a:path>
              </a:pathLst>
            </a:custGeom>
            <a:solidFill>
              <a:srgbClr val="0B0B97"/>
            </a:solidFill>
            <a:ln w="10090" cap="sq">
              <a:solidFill>
                <a:srgbClr val="FFFFFF"/>
              </a:solidFill>
              <a:prstDash val="solid"/>
              <a:miter/>
            </a:ln>
          </p:spPr>
          <p:txBody>
            <a:bodyPr rtlCol="0" anchor="ctr"/>
            <a:lstStyle/>
            <a:p>
              <a:endParaRPr lang="en-CH" sz="4200"/>
            </a:p>
          </p:txBody>
        </p:sp>
        <p:sp>
          <p:nvSpPr>
            <p:cNvPr id="537" name="Freeform 536">
              <a:extLst>
                <a:ext uri="{FF2B5EF4-FFF2-40B4-BE49-F238E27FC236}">
                  <a16:creationId xmlns:a16="http://schemas.microsoft.com/office/drawing/2014/main" id="{D8E82E07-791F-36B9-2914-CBBC3069FB5C}"/>
                </a:ext>
              </a:extLst>
            </p:cNvPr>
            <p:cNvSpPr/>
            <p:nvPr/>
          </p:nvSpPr>
          <p:spPr>
            <a:xfrm>
              <a:off x="5272150" y="3580969"/>
              <a:ext cx="288964" cy="284217"/>
            </a:xfrm>
            <a:custGeom>
              <a:avLst/>
              <a:gdLst>
                <a:gd name="connsiteX0" fmla="*/ 97757 w 288964"/>
                <a:gd name="connsiteY0" fmla="*/ 270268 h 284217"/>
                <a:gd name="connsiteX1" fmla="*/ 69333 w 288964"/>
                <a:gd name="connsiteY1" fmla="*/ 270041 h 284217"/>
                <a:gd name="connsiteX2" fmla="*/ 14120 w 288964"/>
                <a:gd name="connsiteY2" fmla="*/ 214606 h 284217"/>
                <a:gd name="connsiteX3" fmla="*/ 14303 w 288964"/>
                <a:gd name="connsiteY3" fmla="*/ 186480 h 284217"/>
                <a:gd name="connsiteX4" fmla="*/ 191212 w 288964"/>
                <a:gd name="connsiteY4" fmla="*/ 13945 h 284217"/>
                <a:gd name="connsiteX5" fmla="*/ 219631 w 288964"/>
                <a:gd name="connsiteY5" fmla="*/ 14177 h 284217"/>
                <a:gd name="connsiteX6" fmla="*/ 274844 w 288964"/>
                <a:gd name="connsiteY6" fmla="*/ 69611 h 284217"/>
                <a:gd name="connsiteX7" fmla="*/ 274665 w 288964"/>
                <a:gd name="connsiteY7" fmla="*/ 97733 h 284217"/>
                <a:gd name="connsiteX8" fmla="*/ 97757 w 288964"/>
                <a:gd name="connsiteY8" fmla="*/ 270268 h 28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64" h="284217">
                  <a:moveTo>
                    <a:pt x="97757" y="270268"/>
                  </a:moveTo>
                  <a:cubicBezTo>
                    <a:pt x="89862" y="277968"/>
                    <a:pt x="77115" y="277854"/>
                    <a:pt x="69333" y="270041"/>
                  </a:cubicBezTo>
                  <a:lnTo>
                    <a:pt x="14120" y="214606"/>
                  </a:lnTo>
                  <a:cubicBezTo>
                    <a:pt x="6340" y="206795"/>
                    <a:pt x="6408" y="194180"/>
                    <a:pt x="14303" y="186480"/>
                  </a:cubicBezTo>
                  <a:lnTo>
                    <a:pt x="191212" y="13945"/>
                  </a:lnTo>
                  <a:cubicBezTo>
                    <a:pt x="199102" y="6250"/>
                    <a:pt x="211851" y="6365"/>
                    <a:pt x="219631" y="14177"/>
                  </a:cubicBezTo>
                  <a:lnTo>
                    <a:pt x="274844" y="69611"/>
                  </a:lnTo>
                  <a:cubicBezTo>
                    <a:pt x="282626" y="77424"/>
                    <a:pt x="282556" y="90038"/>
                    <a:pt x="274665" y="97733"/>
                  </a:cubicBezTo>
                  <a:lnTo>
                    <a:pt x="97757" y="270268"/>
                  </a:lnTo>
                  <a:close/>
                </a:path>
              </a:pathLst>
            </a:custGeom>
            <a:solidFill>
              <a:srgbClr val="0B0B97"/>
            </a:solidFill>
            <a:ln w="10181" cap="flat">
              <a:solidFill>
                <a:srgbClr val="FFFFFF"/>
              </a:solidFill>
              <a:prstDash val="solid"/>
              <a:miter/>
            </a:ln>
          </p:spPr>
          <p:txBody>
            <a:bodyPr rtlCol="0" anchor="ctr"/>
            <a:lstStyle/>
            <a:p>
              <a:endParaRPr lang="en-CH" sz="4200"/>
            </a:p>
          </p:txBody>
        </p:sp>
        <p:sp>
          <p:nvSpPr>
            <p:cNvPr id="538" name="Freeform 537">
              <a:extLst>
                <a:ext uri="{FF2B5EF4-FFF2-40B4-BE49-F238E27FC236}">
                  <a16:creationId xmlns:a16="http://schemas.microsoft.com/office/drawing/2014/main" id="{C21CD050-8C99-1C1F-5E4D-AFDC1192A5D7}"/>
                </a:ext>
              </a:extLst>
            </p:cNvPr>
            <p:cNvSpPr/>
            <p:nvPr/>
          </p:nvSpPr>
          <p:spPr>
            <a:xfrm>
              <a:off x="5051187" y="3796300"/>
              <a:ext cx="288915" cy="284169"/>
            </a:xfrm>
            <a:custGeom>
              <a:avLst/>
              <a:gdLst>
                <a:gd name="connsiteX0" fmla="*/ 97708 w 288915"/>
                <a:gd name="connsiteY0" fmla="*/ 270224 h 284169"/>
                <a:gd name="connsiteX1" fmla="*/ 69289 w 288915"/>
                <a:gd name="connsiteY1" fmla="*/ 269993 h 284169"/>
                <a:gd name="connsiteX2" fmla="*/ 14077 w 288915"/>
                <a:gd name="connsiteY2" fmla="*/ 214559 h 284169"/>
                <a:gd name="connsiteX3" fmla="*/ 14299 w 288915"/>
                <a:gd name="connsiteY3" fmla="*/ 186480 h 284169"/>
                <a:gd name="connsiteX4" fmla="*/ 191208 w 288915"/>
                <a:gd name="connsiteY4" fmla="*/ 13945 h 284169"/>
                <a:gd name="connsiteX5" fmla="*/ 219584 w 288915"/>
                <a:gd name="connsiteY5" fmla="*/ 14134 h 284169"/>
                <a:gd name="connsiteX6" fmla="*/ 274796 w 288915"/>
                <a:gd name="connsiteY6" fmla="*/ 69567 h 284169"/>
                <a:gd name="connsiteX7" fmla="*/ 274617 w 288915"/>
                <a:gd name="connsiteY7" fmla="*/ 97689 h 284169"/>
                <a:gd name="connsiteX8" fmla="*/ 97708 w 288915"/>
                <a:gd name="connsiteY8" fmla="*/ 270224 h 284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15" h="284169">
                  <a:moveTo>
                    <a:pt x="97708" y="270224"/>
                  </a:moveTo>
                  <a:cubicBezTo>
                    <a:pt x="89818" y="277919"/>
                    <a:pt x="77071" y="277805"/>
                    <a:pt x="69289" y="269993"/>
                  </a:cubicBezTo>
                  <a:lnTo>
                    <a:pt x="14077" y="214559"/>
                  </a:lnTo>
                  <a:cubicBezTo>
                    <a:pt x="6296" y="206747"/>
                    <a:pt x="6409" y="194175"/>
                    <a:pt x="14299" y="186480"/>
                  </a:cubicBezTo>
                  <a:lnTo>
                    <a:pt x="191208" y="13945"/>
                  </a:lnTo>
                  <a:cubicBezTo>
                    <a:pt x="199098" y="6250"/>
                    <a:pt x="211802" y="6321"/>
                    <a:pt x="219584" y="14134"/>
                  </a:cubicBezTo>
                  <a:lnTo>
                    <a:pt x="274796" y="69567"/>
                  </a:lnTo>
                  <a:cubicBezTo>
                    <a:pt x="282577" y="77380"/>
                    <a:pt x="282508" y="89994"/>
                    <a:pt x="274617" y="97689"/>
                  </a:cubicBezTo>
                  <a:lnTo>
                    <a:pt x="97708" y="270224"/>
                  </a:lnTo>
                  <a:close/>
                </a:path>
              </a:pathLst>
            </a:custGeom>
            <a:solidFill>
              <a:srgbClr val="0B0B97"/>
            </a:solidFill>
            <a:ln w="10181" cap="flat">
              <a:solidFill>
                <a:srgbClr val="FFFFFF"/>
              </a:solidFill>
              <a:prstDash val="solid"/>
              <a:miter/>
            </a:ln>
          </p:spPr>
          <p:txBody>
            <a:bodyPr rtlCol="0" anchor="ctr"/>
            <a:lstStyle/>
            <a:p>
              <a:endParaRPr lang="en-CH" sz="4200"/>
            </a:p>
          </p:txBody>
        </p:sp>
        <p:sp>
          <p:nvSpPr>
            <p:cNvPr id="539" name="Freeform 538">
              <a:extLst>
                <a:ext uri="{FF2B5EF4-FFF2-40B4-BE49-F238E27FC236}">
                  <a16:creationId xmlns:a16="http://schemas.microsoft.com/office/drawing/2014/main" id="{11BCD64D-8D12-A651-1E8B-D30EE7CDF8A0}"/>
                </a:ext>
              </a:extLst>
            </p:cNvPr>
            <p:cNvSpPr/>
            <p:nvPr/>
          </p:nvSpPr>
          <p:spPr>
            <a:xfrm>
              <a:off x="4944805" y="3702342"/>
              <a:ext cx="288915" cy="284169"/>
            </a:xfrm>
            <a:custGeom>
              <a:avLst/>
              <a:gdLst>
                <a:gd name="connsiteX0" fmla="*/ 97708 w 288915"/>
                <a:gd name="connsiteY0" fmla="*/ 270224 h 284169"/>
                <a:gd name="connsiteX1" fmla="*/ 69332 w 288915"/>
                <a:gd name="connsiteY1" fmla="*/ 270035 h 284169"/>
                <a:gd name="connsiteX2" fmla="*/ 14076 w 288915"/>
                <a:gd name="connsiteY2" fmla="*/ 214558 h 284169"/>
                <a:gd name="connsiteX3" fmla="*/ 14299 w 288915"/>
                <a:gd name="connsiteY3" fmla="*/ 186480 h 284169"/>
                <a:gd name="connsiteX4" fmla="*/ 191208 w 288915"/>
                <a:gd name="connsiteY4" fmla="*/ 13945 h 284169"/>
                <a:gd name="connsiteX5" fmla="*/ 219583 w 288915"/>
                <a:gd name="connsiteY5" fmla="*/ 14133 h 284169"/>
                <a:gd name="connsiteX6" fmla="*/ 274839 w 288915"/>
                <a:gd name="connsiteY6" fmla="*/ 69610 h 284169"/>
                <a:gd name="connsiteX7" fmla="*/ 274617 w 288915"/>
                <a:gd name="connsiteY7" fmla="*/ 97689 h 284169"/>
                <a:gd name="connsiteX8" fmla="*/ 97708 w 288915"/>
                <a:gd name="connsiteY8" fmla="*/ 270224 h 284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15" h="284169">
                  <a:moveTo>
                    <a:pt x="97708" y="270224"/>
                  </a:moveTo>
                  <a:cubicBezTo>
                    <a:pt x="89818" y="277919"/>
                    <a:pt x="77114" y="277848"/>
                    <a:pt x="69332" y="270035"/>
                  </a:cubicBezTo>
                  <a:lnTo>
                    <a:pt x="14076" y="214558"/>
                  </a:lnTo>
                  <a:cubicBezTo>
                    <a:pt x="6295" y="206745"/>
                    <a:pt x="6409" y="194175"/>
                    <a:pt x="14299" y="186480"/>
                  </a:cubicBezTo>
                  <a:lnTo>
                    <a:pt x="191208" y="13945"/>
                  </a:lnTo>
                  <a:cubicBezTo>
                    <a:pt x="199098" y="6250"/>
                    <a:pt x="211801" y="6320"/>
                    <a:pt x="219583" y="14133"/>
                  </a:cubicBezTo>
                  <a:lnTo>
                    <a:pt x="274839" y="69610"/>
                  </a:lnTo>
                  <a:cubicBezTo>
                    <a:pt x="282620" y="77423"/>
                    <a:pt x="282507" y="89994"/>
                    <a:pt x="274617" y="97689"/>
                  </a:cubicBezTo>
                  <a:lnTo>
                    <a:pt x="97708" y="270224"/>
                  </a:lnTo>
                  <a:close/>
                </a:path>
              </a:pathLst>
            </a:custGeom>
            <a:solidFill>
              <a:srgbClr val="0B0B97"/>
            </a:solidFill>
            <a:ln w="10181" cap="flat">
              <a:solidFill>
                <a:srgbClr val="FFFFFF"/>
              </a:solidFill>
              <a:prstDash val="solid"/>
              <a:miter/>
            </a:ln>
          </p:spPr>
          <p:txBody>
            <a:bodyPr rtlCol="0" anchor="ctr"/>
            <a:lstStyle/>
            <a:p>
              <a:endParaRPr lang="en-CH" sz="4200"/>
            </a:p>
          </p:txBody>
        </p:sp>
        <p:sp>
          <p:nvSpPr>
            <p:cNvPr id="540" name="Freeform 539">
              <a:extLst>
                <a:ext uri="{FF2B5EF4-FFF2-40B4-BE49-F238E27FC236}">
                  <a16:creationId xmlns:a16="http://schemas.microsoft.com/office/drawing/2014/main" id="{452179E0-6DCB-D5DD-863A-355C4ED37EDE}"/>
                </a:ext>
              </a:extLst>
            </p:cNvPr>
            <p:cNvSpPr/>
            <p:nvPr/>
          </p:nvSpPr>
          <p:spPr>
            <a:xfrm>
              <a:off x="5169503" y="3479220"/>
              <a:ext cx="288958" cy="284212"/>
            </a:xfrm>
            <a:custGeom>
              <a:avLst/>
              <a:gdLst>
                <a:gd name="connsiteX0" fmla="*/ 97751 w 288958"/>
                <a:gd name="connsiteY0" fmla="*/ 270267 h 284212"/>
                <a:gd name="connsiteX1" fmla="*/ 69332 w 288958"/>
                <a:gd name="connsiteY1" fmla="*/ 270035 h 284212"/>
                <a:gd name="connsiteX2" fmla="*/ 14120 w 288958"/>
                <a:gd name="connsiteY2" fmla="*/ 214602 h 284212"/>
                <a:gd name="connsiteX3" fmla="*/ 14299 w 288958"/>
                <a:gd name="connsiteY3" fmla="*/ 186480 h 284212"/>
                <a:gd name="connsiteX4" fmla="*/ 191208 w 288958"/>
                <a:gd name="connsiteY4" fmla="*/ 13945 h 284212"/>
                <a:gd name="connsiteX5" fmla="*/ 219626 w 288958"/>
                <a:gd name="connsiteY5" fmla="*/ 14177 h 284212"/>
                <a:gd name="connsiteX6" fmla="*/ 274839 w 288958"/>
                <a:gd name="connsiteY6" fmla="*/ 69610 h 284212"/>
                <a:gd name="connsiteX7" fmla="*/ 274660 w 288958"/>
                <a:gd name="connsiteY7" fmla="*/ 97732 h 284212"/>
                <a:gd name="connsiteX8" fmla="*/ 97751 w 288958"/>
                <a:gd name="connsiteY8" fmla="*/ 270267 h 28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8958" h="284212">
                  <a:moveTo>
                    <a:pt x="97751" y="270267"/>
                  </a:moveTo>
                  <a:cubicBezTo>
                    <a:pt x="89856" y="277966"/>
                    <a:pt x="77114" y="277848"/>
                    <a:pt x="69332" y="270035"/>
                  </a:cubicBezTo>
                  <a:lnTo>
                    <a:pt x="14120" y="214602"/>
                  </a:lnTo>
                  <a:cubicBezTo>
                    <a:pt x="6339" y="206789"/>
                    <a:pt x="6404" y="194180"/>
                    <a:pt x="14299" y="186480"/>
                  </a:cubicBezTo>
                  <a:lnTo>
                    <a:pt x="191208" y="13945"/>
                  </a:lnTo>
                  <a:cubicBezTo>
                    <a:pt x="199098" y="6250"/>
                    <a:pt x="211845" y="6364"/>
                    <a:pt x="219626" y="14177"/>
                  </a:cubicBezTo>
                  <a:lnTo>
                    <a:pt x="274839" y="69610"/>
                  </a:lnTo>
                  <a:cubicBezTo>
                    <a:pt x="282620" y="77423"/>
                    <a:pt x="282550" y="90036"/>
                    <a:pt x="274660" y="97732"/>
                  </a:cubicBezTo>
                  <a:lnTo>
                    <a:pt x="97751" y="270267"/>
                  </a:lnTo>
                  <a:close/>
                </a:path>
              </a:pathLst>
            </a:custGeom>
            <a:solidFill>
              <a:srgbClr val="0B0B97"/>
            </a:solidFill>
            <a:ln w="10181" cap="flat">
              <a:solidFill>
                <a:srgbClr val="FFFFFF"/>
              </a:solidFill>
              <a:prstDash val="solid"/>
              <a:miter/>
            </a:ln>
          </p:spPr>
          <p:txBody>
            <a:bodyPr rtlCol="0" anchor="ctr"/>
            <a:lstStyle/>
            <a:p>
              <a:endParaRPr lang="en-CH" sz="4200"/>
            </a:p>
          </p:txBody>
        </p:sp>
      </p:grpSp>
      <p:grpSp>
        <p:nvGrpSpPr>
          <p:cNvPr id="541" name="Graphic 4">
            <a:extLst>
              <a:ext uri="{FF2B5EF4-FFF2-40B4-BE49-F238E27FC236}">
                <a16:creationId xmlns:a16="http://schemas.microsoft.com/office/drawing/2014/main" id="{973A4F34-00E7-CD17-3EA6-F9CB6CFBD7A0}"/>
              </a:ext>
            </a:extLst>
          </p:cNvPr>
          <p:cNvGrpSpPr/>
          <p:nvPr/>
        </p:nvGrpSpPr>
        <p:grpSpPr>
          <a:xfrm>
            <a:off x="17485112" y="6171608"/>
            <a:ext cx="423766" cy="529007"/>
            <a:chOff x="17485112" y="6171608"/>
            <a:chExt cx="423766" cy="529007"/>
          </a:xfrm>
          <a:solidFill>
            <a:srgbClr val="223A7F"/>
          </a:solidFill>
        </p:grpSpPr>
        <p:sp>
          <p:nvSpPr>
            <p:cNvPr id="542" name="Freeform 541">
              <a:extLst>
                <a:ext uri="{FF2B5EF4-FFF2-40B4-BE49-F238E27FC236}">
                  <a16:creationId xmlns:a16="http://schemas.microsoft.com/office/drawing/2014/main" id="{DC53BDFD-FA39-CAFC-509E-CD4E3DBA6E57}"/>
                </a:ext>
              </a:extLst>
            </p:cNvPr>
            <p:cNvSpPr/>
            <p:nvPr/>
          </p:nvSpPr>
          <p:spPr>
            <a:xfrm>
              <a:off x="17724479" y="6540475"/>
              <a:ext cx="86178" cy="90768"/>
            </a:xfrm>
            <a:custGeom>
              <a:avLst/>
              <a:gdLst>
                <a:gd name="connsiteX0" fmla="*/ 48636 w 86178"/>
                <a:gd name="connsiteY0" fmla="*/ 77553 h 90768"/>
                <a:gd name="connsiteX1" fmla="*/ 73741 w 86178"/>
                <a:gd name="connsiteY1" fmla="*/ 77381 h 90768"/>
                <a:gd name="connsiteX2" fmla="*/ 73525 w 86178"/>
                <a:gd name="connsiteY2" fmla="*/ 50793 h 90768"/>
                <a:gd name="connsiteX3" fmla="*/ 37543 w 86178"/>
                <a:gd name="connsiteY3" fmla="*/ 13215 h 90768"/>
                <a:gd name="connsiteX4" fmla="*/ 12451 w 86178"/>
                <a:gd name="connsiteY4" fmla="*/ 13373 h 90768"/>
                <a:gd name="connsiteX5" fmla="*/ 12654 w 86178"/>
                <a:gd name="connsiteY5" fmla="*/ 39976 h 90768"/>
                <a:gd name="connsiteX6" fmla="*/ 48636 w 86178"/>
                <a:gd name="connsiteY6" fmla="*/ 77553 h 9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78" h="90768">
                  <a:moveTo>
                    <a:pt x="48636" y="77553"/>
                  </a:moveTo>
                  <a:cubicBezTo>
                    <a:pt x="55620" y="84847"/>
                    <a:pt x="66870" y="84769"/>
                    <a:pt x="73741" y="77381"/>
                  </a:cubicBezTo>
                  <a:cubicBezTo>
                    <a:pt x="80599" y="70007"/>
                    <a:pt x="80509" y="58087"/>
                    <a:pt x="73525" y="50793"/>
                  </a:cubicBezTo>
                  <a:lnTo>
                    <a:pt x="37543" y="13215"/>
                  </a:lnTo>
                  <a:cubicBezTo>
                    <a:pt x="30559" y="5921"/>
                    <a:pt x="19309" y="6000"/>
                    <a:pt x="12451" y="13373"/>
                  </a:cubicBezTo>
                  <a:cubicBezTo>
                    <a:pt x="5580" y="20761"/>
                    <a:pt x="5670" y="32682"/>
                    <a:pt x="12654" y="39976"/>
                  </a:cubicBezTo>
                  <a:lnTo>
                    <a:pt x="48636" y="77553"/>
                  </a:lnTo>
                  <a:close/>
                </a:path>
              </a:pathLst>
            </a:custGeom>
            <a:solidFill>
              <a:srgbClr val="223A7F"/>
            </a:solidFill>
            <a:ln w="3143" cap="flat">
              <a:solidFill>
                <a:srgbClr val="FFFFFF"/>
              </a:solidFill>
              <a:prstDash val="solid"/>
              <a:miter/>
            </a:ln>
          </p:spPr>
          <p:txBody>
            <a:bodyPr rtlCol="0" anchor="ctr"/>
            <a:lstStyle/>
            <a:p>
              <a:endParaRPr lang="en-CH" sz="4200"/>
            </a:p>
          </p:txBody>
        </p:sp>
        <p:sp>
          <p:nvSpPr>
            <p:cNvPr id="543" name="Freeform 542">
              <a:extLst>
                <a:ext uri="{FF2B5EF4-FFF2-40B4-BE49-F238E27FC236}">
                  <a16:creationId xmlns:a16="http://schemas.microsoft.com/office/drawing/2014/main" id="{2B1B41FF-25F1-A98D-6A54-40186282E0F9}"/>
                </a:ext>
              </a:extLst>
            </p:cNvPr>
            <p:cNvSpPr/>
            <p:nvPr/>
          </p:nvSpPr>
          <p:spPr>
            <a:xfrm>
              <a:off x="17790985" y="6609861"/>
              <a:ext cx="86165" cy="90754"/>
            </a:xfrm>
            <a:custGeom>
              <a:avLst/>
              <a:gdLst>
                <a:gd name="connsiteX0" fmla="*/ 48636 w 86165"/>
                <a:gd name="connsiteY0" fmla="*/ 77539 h 90754"/>
                <a:gd name="connsiteX1" fmla="*/ 73728 w 86165"/>
                <a:gd name="connsiteY1" fmla="*/ 77381 h 90754"/>
                <a:gd name="connsiteX2" fmla="*/ 73512 w 86165"/>
                <a:gd name="connsiteY2" fmla="*/ 50793 h 90754"/>
                <a:gd name="connsiteX3" fmla="*/ 37530 w 86165"/>
                <a:gd name="connsiteY3" fmla="*/ 13215 h 90754"/>
                <a:gd name="connsiteX4" fmla="*/ 12438 w 86165"/>
                <a:gd name="connsiteY4" fmla="*/ 13373 h 90754"/>
                <a:gd name="connsiteX5" fmla="*/ 12654 w 86165"/>
                <a:gd name="connsiteY5" fmla="*/ 39962 h 90754"/>
                <a:gd name="connsiteX6" fmla="*/ 48636 w 86165"/>
                <a:gd name="connsiteY6" fmla="*/ 77539 h 9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5" h="90754">
                  <a:moveTo>
                    <a:pt x="48636" y="77539"/>
                  </a:moveTo>
                  <a:cubicBezTo>
                    <a:pt x="55620" y="84833"/>
                    <a:pt x="66870" y="84754"/>
                    <a:pt x="73728" y="77381"/>
                  </a:cubicBezTo>
                  <a:cubicBezTo>
                    <a:pt x="80599" y="69993"/>
                    <a:pt x="80496" y="58087"/>
                    <a:pt x="73512" y="50793"/>
                  </a:cubicBezTo>
                  <a:lnTo>
                    <a:pt x="37530" y="13215"/>
                  </a:lnTo>
                  <a:cubicBezTo>
                    <a:pt x="30546" y="5921"/>
                    <a:pt x="19309" y="5986"/>
                    <a:pt x="12438" y="13373"/>
                  </a:cubicBezTo>
                  <a:cubicBezTo>
                    <a:pt x="5580" y="20747"/>
                    <a:pt x="5670" y="32668"/>
                    <a:pt x="12654" y="39962"/>
                  </a:cubicBezTo>
                  <a:lnTo>
                    <a:pt x="48636" y="77539"/>
                  </a:lnTo>
                  <a:close/>
                </a:path>
              </a:pathLst>
            </a:custGeom>
            <a:solidFill>
              <a:srgbClr val="223A7F"/>
            </a:solidFill>
            <a:ln w="3143" cap="flat">
              <a:solidFill>
                <a:srgbClr val="FFFFFF"/>
              </a:solidFill>
              <a:prstDash val="solid"/>
              <a:miter/>
            </a:ln>
          </p:spPr>
          <p:txBody>
            <a:bodyPr rtlCol="0" anchor="ctr"/>
            <a:lstStyle/>
            <a:p>
              <a:endParaRPr lang="en-CH" sz="4200"/>
            </a:p>
          </p:txBody>
        </p:sp>
        <p:sp>
          <p:nvSpPr>
            <p:cNvPr id="544" name="Freeform 543">
              <a:extLst>
                <a:ext uri="{FF2B5EF4-FFF2-40B4-BE49-F238E27FC236}">
                  <a16:creationId xmlns:a16="http://schemas.microsoft.com/office/drawing/2014/main" id="{6950432B-9EC4-5344-7AED-CF30952C7200}"/>
                </a:ext>
              </a:extLst>
            </p:cNvPr>
            <p:cNvSpPr/>
            <p:nvPr/>
          </p:nvSpPr>
          <p:spPr>
            <a:xfrm>
              <a:off x="17822712" y="6579852"/>
              <a:ext cx="86165" cy="90754"/>
            </a:xfrm>
            <a:custGeom>
              <a:avLst/>
              <a:gdLst>
                <a:gd name="connsiteX0" fmla="*/ 48636 w 86165"/>
                <a:gd name="connsiteY0" fmla="*/ 77539 h 90754"/>
                <a:gd name="connsiteX1" fmla="*/ 73728 w 86165"/>
                <a:gd name="connsiteY1" fmla="*/ 77381 h 90754"/>
                <a:gd name="connsiteX2" fmla="*/ 73512 w 86165"/>
                <a:gd name="connsiteY2" fmla="*/ 50793 h 90754"/>
                <a:gd name="connsiteX3" fmla="*/ 37530 w 86165"/>
                <a:gd name="connsiteY3" fmla="*/ 13215 h 90754"/>
                <a:gd name="connsiteX4" fmla="*/ 12438 w 86165"/>
                <a:gd name="connsiteY4" fmla="*/ 13373 h 90754"/>
                <a:gd name="connsiteX5" fmla="*/ 12654 w 86165"/>
                <a:gd name="connsiteY5" fmla="*/ 39962 h 90754"/>
                <a:gd name="connsiteX6" fmla="*/ 48636 w 86165"/>
                <a:gd name="connsiteY6" fmla="*/ 77539 h 90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5" h="90754">
                  <a:moveTo>
                    <a:pt x="48636" y="77539"/>
                  </a:moveTo>
                  <a:cubicBezTo>
                    <a:pt x="55620" y="84833"/>
                    <a:pt x="66857" y="84769"/>
                    <a:pt x="73728" y="77381"/>
                  </a:cubicBezTo>
                  <a:cubicBezTo>
                    <a:pt x="80599" y="69993"/>
                    <a:pt x="80496" y="58087"/>
                    <a:pt x="73512" y="50793"/>
                  </a:cubicBezTo>
                  <a:lnTo>
                    <a:pt x="37530" y="13215"/>
                  </a:lnTo>
                  <a:cubicBezTo>
                    <a:pt x="30546" y="5921"/>
                    <a:pt x="19309" y="5986"/>
                    <a:pt x="12438" y="13373"/>
                  </a:cubicBezTo>
                  <a:cubicBezTo>
                    <a:pt x="5567" y="20761"/>
                    <a:pt x="5670" y="32668"/>
                    <a:pt x="12654" y="39962"/>
                  </a:cubicBezTo>
                  <a:lnTo>
                    <a:pt x="48636" y="77539"/>
                  </a:lnTo>
                  <a:close/>
                </a:path>
              </a:pathLst>
            </a:custGeom>
            <a:solidFill>
              <a:srgbClr val="223A7F"/>
            </a:solidFill>
            <a:ln w="3143" cap="flat">
              <a:solidFill>
                <a:srgbClr val="FFFFFF"/>
              </a:solidFill>
              <a:prstDash val="solid"/>
              <a:miter/>
            </a:ln>
          </p:spPr>
          <p:txBody>
            <a:bodyPr rtlCol="0" anchor="ctr"/>
            <a:lstStyle/>
            <a:p>
              <a:endParaRPr lang="en-CH" sz="4200"/>
            </a:p>
          </p:txBody>
        </p:sp>
        <p:sp>
          <p:nvSpPr>
            <p:cNvPr id="545" name="Freeform 544">
              <a:extLst>
                <a:ext uri="{FF2B5EF4-FFF2-40B4-BE49-F238E27FC236}">
                  <a16:creationId xmlns:a16="http://schemas.microsoft.com/office/drawing/2014/main" id="{9FD758E4-58DF-6617-57B9-1EF6FCCA9E62}"/>
                </a:ext>
              </a:extLst>
            </p:cNvPr>
            <p:cNvSpPr/>
            <p:nvPr/>
          </p:nvSpPr>
          <p:spPr>
            <a:xfrm>
              <a:off x="17755686" y="6508596"/>
              <a:ext cx="86178" cy="90767"/>
            </a:xfrm>
            <a:custGeom>
              <a:avLst/>
              <a:gdLst>
                <a:gd name="connsiteX0" fmla="*/ 48636 w 86178"/>
                <a:gd name="connsiteY0" fmla="*/ 77553 h 90767"/>
                <a:gd name="connsiteX1" fmla="*/ 73728 w 86178"/>
                <a:gd name="connsiteY1" fmla="*/ 77395 h 90767"/>
                <a:gd name="connsiteX2" fmla="*/ 73525 w 86178"/>
                <a:gd name="connsiteY2" fmla="*/ 50793 h 90767"/>
                <a:gd name="connsiteX3" fmla="*/ 37543 w 86178"/>
                <a:gd name="connsiteY3" fmla="*/ 13215 h 90767"/>
                <a:gd name="connsiteX4" fmla="*/ 12438 w 86178"/>
                <a:gd name="connsiteY4" fmla="*/ 13387 h 90767"/>
                <a:gd name="connsiteX5" fmla="*/ 12654 w 86178"/>
                <a:gd name="connsiteY5" fmla="*/ 39975 h 90767"/>
                <a:gd name="connsiteX6" fmla="*/ 48636 w 86178"/>
                <a:gd name="connsiteY6" fmla="*/ 77553 h 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78" h="90767">
                  <a:moveTo>
                    <a:pt x="48636" y="77553"/>
                  </a:moveTo>
                  <a:cubicBezTo>
                    <a:pt x="55620" y="84847"/>
                    <a:pt x="66870" y="84768"/>
                    <a:pt x="73728" y="77395"/>
                  </a:cubicBezTo>
                  <a:cubicBezTo>
                    <a:pt x="80598" y="70007"/>
                    <a:pt x="80509" y="58087"/>
                    <a:pt x="73525" y="50793"/>
                  </a:cubicBezTo>
                  <a:lnTo>
                    <a:pt x="37543" y="13215"/>
                  </a:lnTo>
                  <a:cubicBezTo>
                    <a:pt x="30559" y="5921"/>
                    <a:pt x="19309" y="6000"/>
                    <a:pt x="12438" y="13387"/>
                  </a:cubicBezTo>
                  <a:cubicBezTo>
                    <a:pt x="5580" y="20761"/>
                    <a:pt x="5670" y="32681"/>
                    <a:pt x="12654" y="39975"/>
                  </a:cubicBezTo>
                  <a:lnTo>
                    <a:pt x="48636" y="77553"/>
                  </a:lnTo>
                  <a:close/>
                </a:path>
              </a:pathLst>
            </a:custGeom>
            <a:solidFill>
              <a:srgbClr val="223A7F"/>
            </a:solidFill>
            <a:ln w="3143" cap="flat">
              <a:solidFill>
                <a:srgbClr val="FFFFFF"/>
              </a:solidFill>
              <a:prstDash val="solid"/>
              <a:miter/>
            </a:ln>
          </p:spPr>
          <p:txBody>
            <a:bodyPr rtlCol="0" anchor="ctr"/>
            <a:lstStyle/>
            <a:p>
              <a:endParaRPr lang="en-CH" sz="4200"/>
            </a:p>
          </p:txBody>
        </p:sp>
        <p:sp>
          <p:nvSpPr>
            <p:cNvPr id="546" name="Freeform 545">
              <a:extLst>
                <a:ext uri="{FF2B5EF4-FFF2-40B4-BE49-F238E27FC236}">
                  <a16:creationId xmlns:a16="http://schemas.microsoft.com/office/drawing/2014/main" id="{6ACCCFE6-6042-0705-5A78-FBC66D3C04E8}"/>
                </a:ext>
              </a:extLst>
            </p:cNvPr>
            <p:cNvSpPr/>
            <p:nvPr/>
          </p:nvSpPr>
          <p:spPr>
            <a:xfrm rot="10799947">
              <a:off x="17700462" y="6171609"/>
              <a:ext cx="53547" cy="358668"/>
            </a:xfrm>
            <a:custGeom>
              <a:avLst/>
              <a:gdLst>
                <a:gd name="connsiteX0" fmla="*/ 57056 w 53547"/>
                <a:gd name="connsiteY0" fmla="*/ 14894 h 358668"/>
                <a:gd name="connsiteX1" fmla="*/ 45080 w 53547"/>
                <a:gd name="connsiteY1" fmla="*/ 2918 h 358668"/>
                <a:gd name="connsiteX2" fmla="*/ 15485 w 53547"/>
                <a:gd name="connsiteY2" fmla="*/ 2918 h 358668"/>
                <a:gd name="connsiteX3" fmla="*/ 3509 w 53547"/>
                <a:gd name="connsiteY3" fmla="*/ 14894 h 358668"/>
                <a:gd name="connsiteX4" fmla="*/ 3509 w 53547"/>
                <a:gd name="connsiteY4" fmla="*/ 349609 h 358668"/>
                <a:gd name="connsiteX5" fmla="*/ 15485 w 53547"/>
                <a:gd name="connsiteY5" fmla="*/ 361587 h 358668"/>
                <a:gd name="connsiteX6" fmla="*/ 45080 w 53547"/>
                <a:gd name="connsiteY6" fmla="*/ 361587 h 358668"/>
                <a:gd name="connsiteX7" fmla="*/ 57056 w 53547"/>
                <a:gd name="connsiteY7" fmla="*/ 349609 h 358668"/>
                <a:gd name="connsiteX8" fmla="*/ 57056 w 53547"/>
                <a:gd name="connsiteY8" fmla="*/ 14894 h 35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547" h="358668">
                  <a:moveTo>
                    <a:pt x="57056" y="14894"/>
                  </a:moveTo>
                  <a:cubicBezTo>
                    <a:pt x="57056" y="8285"/>
                    <a:pt x="51695" y="2918"/>
                    <a:pt x="45080" y="2918"/>
                  </a:cubicBezTo>
                  <a:lnTo>
                    <a:pt x="15485" y="2918"/>
                  </a:lnTo>
                  <a:cubicBezTo>
                    <a:pt x="8887" y="2918"/>
                    <a:pt x="3509" y="8285"/>
                    <a:pt x="3509" y="14894"/>
                  </a:cubicBezTo>
                  <a:lnTo>
                    <a:pt x="3509" y="349609"/>
                  </a:lnTo>
                  <a:cubicBezTo>
                    <a:pt x="3509" y="356217"/>
                    <a:pt x="8887" y="361587"/>
                    <a:pt x="15485" y="361587"/>
                  </a:cubicBezTo>
                  <a:lnTo>
                    <a:pt x="45080" y="361587"/>
                  </a:lnTo>
                  <a:cubicBezTo>
                    <a:pt x="51695" y="361587"/>
                    <a:pt x="57056" y="356217"/>
                    <a:pt x="57056" y="349609"/>
                  </a:cubicBezTo>
                  <a:lnTo>
                    <a:pt x="57056" y="14894"/>
                  </a:lnTo>
                  <a:close/>
                </a:path>
              </a:pathLst>
            </a:custGeom>
            <a:solidFill>
              <a:srgbClr val="223A7F"/>
            </a:solidFill>
            <a:ln w="3134" cap="sq">
              <a:solidFill>
                <a:srgbClr val="FFFFFF"/>
              </a:solidFill>
              <a:prstDash val="solid"/>
              <a:miter/>
            </a:ln>
          </p:spPr>
          <p:txBody>
            <a:bodyPr rtlCol="0" anchor="ctr"/>
            <a:lstStyle/>
            <a:p>
              <a:endParaRPr lang="en-CH" sz="4200"/>
            </a:p>
          </p:txBody>
        </p:sp>
        <p:sp>
          <p:nvSpPr>
            <p:cNvPr id="547" name="Freeform 546">
              <a:extLst>
                <a:ext uri="{FF2B5EF4-FFF2-40B4-BE49-F238E27FC236}">
                  <a16:creationId xmlns:a16="http://schemas.microsoft.com/office/drawing/2014/main" id="{58D583C9-911A-166F-FD36-48EE5A6D20A3}"/>
                </a:ext>
              </a:extLst>
            </p:cNvPr>
            <p:cNvSpPr/>
            <p:nvPr/>
          </p:nvSpPr>
          <p:spPr>
            <a:xfrm rot="10799947">
              <a:off x="17638354" y="6171610"/>
              <a:ext cx="53547" cy="358668"/>
            </a:xfrm>
            <a:custGeom>
              <a:avLst/>
              <a:gdLst>
                <a:gd name="connsiteX0" fmla="*/ 56998 w 53547"/>
                <a:gd name="connsiteY0" fmla="*/ 14894 h 358668"/>
                <a:gd name="connsiteX1" fmla="*/ 45022 w 53547"/>
                <a:gd name="connsiteY1" fmla="*/ 2918 h 358668"/>
                <a:gd name="connsiteX2" fmla="*/ 15427 w 53547"/>
                <a:gd name="connsiteY2" fmla="*/ 2918 h 358668"/>
                <a:gd name="connsiteX3" fmla="*/ 3451 w 53547"/>
                <a:gd name="connsiteY3" fmla="*/ 14894 h 358668"/>
                <a:gd name="connsiteX4" fmla="*/ 3451 w 53547"/>
                <a:gd name="connsiteY4" fmla="*/ 349609 h 358668"/>
                <a:gd name="connsiteX5" fmla="*/ 15427 w 53547"/>
                <a:gd name="connsiteY5" fmla="*/ 361587 h 358668"/>
                <a:gd name="connsiteX6" fmla="*/ 45022 w 53547"/>
                <a:gd name="connsiteY6" fmla="*/ 361587 h 358668"/>
                <a:gd name="connsiteX7" fmla="*/ 56998 w 53547"/>
                <a:gd name="connsiteY7" fmla="*/ 349609 h 358668"/>
                <a:gd name="connsiteX8" fmla="*/ 56998 w 53547"/>
                <a:gd name="connsiteY8" fmla="*/ 14894 h 35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547" h="358668">
                  <a:moveTo>
                    <a:pt x="56998" y="14894"/>
                  </a:moveTo>
                  <a:cubicBezTo>
                    <a:pt x="56998" y="8285"/>
                    <a:pt x="51620" y="2918"/>
                    <a:pt x="45022" y="2918"/>
                  </a:cubicBezTo>
                  <a:lnTo>
                    <a:pt x="15427" y="2918"/>
                  </a:lnTo>
                  <a:cubicBezTo>
                    <a:pt x="8812" y="2918"/>
                    <a:pt x="3451" y="8285"/>
                    <a:pt x="3451" y="14894"/>
                  </a:cubicBezTo>
                  <a:lnTo>
                    <a:pt x="3451" y="349609"/>
                  </a:lnTo>
                  <a:cubicBezTo>
                    <a:pt x="3451" y="356217"/>
                    <a:pt x="8812" y="361587"/>
                    <a:pt x="15427" y="361587"/>
                  </a:cubicBezTo>
                  <a:lnTo>
                    <a:pt x="45022" y="361587"/>
                  </a:lnTo>
                  <a:cubicBezTo>
                    <a:pt x="51620" y="361587"/>
                    <a:pt x="56998" y="356217"/>
                    <a:pt x="56998" y="349609"/>
                  </a:cubicBezTo>
                  <a:lnTo>
                    <a:pt x="56998" y="14894"/>
                  </a:lnTo>
                  <a:close/>
                </a:path>
              </a:pathLst>
            </a:custGeom>
            <a:solidFill>
              <a:srgbClr val="223A7F"/>
            </a:solidFill>
            <a:ln w="3134" cap="sq">
              <a:solidFill>
                <a:srgbClr val="FFFFFF"/>
              </a:solidFill>
              <a:prstDash val="solid"/>
              <a:miter/>
            </a:ln>
          </p:spPr>
          <p:txBody>
            <a:bodyPr rtlCol="0" anchor="ctr"/>
            <a:lstStyle/>
            <a:p>
              <a:endParaRPr lang="en-CH" sz="4200"/>
            </a:p>
          </p:txBody>
        </p:sp>
        <p:sp>
          <p:nvSpPr>
            <p:cNvPr id="548" name="Freeform 547">
              <a:extLst>
                <a:ext uri="{FF2B5EF4-FFF2-40B4-BE49-F238E27FC236}">
                  <a16:creationId xmlns:a16="http://schemas.microsoft.com/office/drawing/2014/main" id="{8931963C-A3A4-9D51-0C5A-9D26175E20B5}"/>
                </a:ext>
              </a:extLst>
            </p:cNvPr>
            <p:cNvSpPr/>
            <p:nvPr/>
          </p:nvSpPr>
          <p:spPr>
            <a:xfrm>
              <a:off x="17582739" y="6537947"/>
              <a:ext cx="86180" cy="90771"/>
            </a:xfrm>
            <a:custGeom>
              <a:avLst/>
              <a:gdLst>
                <a:gd name="connsiteX0" fmla="*/ 37543 w 86180"/>
                <a:gd name="connsiteY0" fmla="*/ 77556 h 90771"/>
                <a:gd name="connsiteX1" fmla="*/ 12438 w 86180"/>
                <a:gd name="connsiteY1" fmla="*/ 77385 h 90771"/>
                <a:gd name="connsiteX2" fmla="*/ 12654 w 86180"/>
                <a:gd name="connsiteY2" fmla="*/ 50797 h 90771"/>
                <a:gd name="connsiteX3" fmla="*/ 48638 w 86180"/>
                <a:gd name="connsiteY3" fmla="*/ 13216 h 90771"/>
                <a:gd name="connsiteX4" fmla="*/ 73729 w 86180"/>
                <a:gd name="connsiteY4" fmla="*/ 13373 h 90771"/>
                <a:gd name="connsiteX5" fmla="*/ 73527 w 86180"/>
                <a:gd name="connsiteY5" fmla="*/ 39975 h 90771"/>
                <a:gd name="connsiteX6" fmla="*/ 37543 w 86180"/>
                <a:gd name="connsiteY6" fmla="*/ 77556 h 9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80" h="90771">
                  <a:moveTo>
                    <a:pt x="37543" y="77556"/>
                  </a:moveTo>
                  <a:cubicBezTo>
                    <a:pt x="30560" y="84849"/>
                    <a:pt x="19309" y="84772"/>
                    <a:pt x="12438" y="77385"/>
                  </a:cubicBezTo>
                  <a:cubicBezTo>
                    <a:pt x="5580" y="70012"/>
                    <a:pt x="5671" y="58089"/>
                    <a:pt x="12654" y="50797"/>
                  </a:cubicBezTo>
                  <a:lnTo>
                    <a:pt x="48638" y="13216"/>
                  </a:lnTo>
                  <a:cubicBezTo>
                    <a:pt x="55622" y="5921"/>
                    <a:pt x="66872" y="6000"/>
                    <a:pt x="73729" y="13373"/>
                  </a:cubicBezTo>
                  <a:cubicBezTo>
                    <a:pt x="80600" y="20760"/>
                    <a:pt x="80511" y="32681"/>
                    <a:pt x="73527" y="39975"/>
                  </a:cubicBezTo>
                  <a:lnTo>
                    <a:pt x="37543" y="77556"/>
                  </a:lnTo>
                  <a:close/>
                </a:path>
              </a:pathLst>
            </a:custGeom>
            <a:solidFill>
              <a:srgbClr val="223A7F"/>
            </a:solidFill>
            <a:ln w="3143" cap="flat">
              <a:solidFill>
                <a:srgbClr val="FFFFFF"/>
              </a:solidFill>
              <a:prstDash val="solid"/>
              <a:miter/>
            </a:ln>
          </p:spPr>
          <p:txBody>
            <a:bodyPr rtlCol="0" anchor="ctr"/>
            <a:lstStyle/>
            <a:p>
              <a:endParaRPr lang="en-CH" sz="4200"/>
            </a:p>
          </p:txBody>
        </p:sp>
        <p:sp>
          <p:nvSpPr>
            <p:cNvPr id="549" name="Freeform 548">
              <a:extLst>
                <a:ext uri="{FF2B5EF4-FFF2-40B4-BE49-F238E27FC236}">
                  <a16:creationId xmlns:a16="http://schemas.microsoft.com/office/drawing/2014/main" id="{7350EDE5-8E3A-8636-8141-CBE3E7CF0909}"/>
                </a:ext>
              </a:extLst>
            </p:cNvPr>
            <p:cNvSpPr/>
            <p:nvPr/>
          </p:nvSpPr>
          <p:spPr>
            <a:xfrm>
              <a:off x="17516839" y="6606718"/>
              <a:ext cx="86166" cy="90756"/>
            </a:xfrm>
            <a:custGeom>
              <a:avLst/>
              <a:gdLst>
                <a:gd name="connsiteX0" fmla="*/ 37530 w 86166"/>
                <a:gd name="connsiteY0" fmla="*/ 77541 h 90756"/>
                <a:gd name="connsiteX1" fmla="*/ 12438 w 86166"/>
                <a:gd name="connsiteY1" fmla="*/ 77383 h 90756"/>
                <a:gd name="connsiteX2" fmla="*/ 12654 w 86166"/>
                <a:gd name="connsiteY2" fmla="*/ 50795 h 90756"/>
                <a:gd name="connsiteX3" fmla="*/ 48638 w 86166"/>
                <a:gd name="connsiteY3" fmla="*/ 13214 h 90756"/>
                <a:gd name="connsiteX4" fmla="*/ 73728 w 86166"/>
                <a:gd name="connsiteY4" fmla="*/ 13373 h 90756"/>
                <a:gd name="connsiteX5" fmla="*/ 73514 w 86166"/>
                <a:gd name="connsiteY5" fmla="*/ 39960 h 90756"/>
                <a:gd name="connsiteX6" fmla="*/ 37530 w 86166"/>
                <a:gd name="connsiteY6" fmla="*/ 77541 h 9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6" h="90756">
                  <a:moveTo>
                    <a:pt x="37530" y="77541"/>
                  </a:moveTo>
                  <a:cubicBezTo>
                    <a:pt x="30546" y="84835"/>
                    <a:pt x="19296" y="84757"/>
                    <a:pt x="12438" y="77383"/>
                  </a:cubicBezTo>
                  <a:cubicBezTo>
                    <a:pt x="5567" y="69996"/>
                    <a:pt x="5670" y="58089"/>
                    <a:pt x="12654" y="50795"/>
                  </a:cubicBezTo>
                  <a:lnTo>
                    <a:pt x="48638" y="13214"/>
                  </a:lnTo>
                  <a:cubicBezTo>
                    <a:pt x="55620" y="5921"/>
                    <a:pt x="66857" y="5986"/>
                    <a:pt x="73728" y="13373"/>
                  </a:cubicBezTo>
                  <a:cubicBezTo>
                    <a:pt x="80586" y="20746"/>
                    <a:pt x="80496" y="32667"/>
                    <a:pt x="73514" y="39960"/>
                  </a:cubicBezTo>
                  <a:lnTo>
                    <a:pt x="37530" y="77541"/>
                  </a:lnTo>
                  <a:close/>
                </a:path>
              </a:pathLst>
            </a:custGeom>
            <a:solidFill>
              <a:srgbClr val="223A7F"/>
            </a:solidFill>
            <a:ln w="3143" cap="flat">
              <a:solidFill>
                <a:srgbClr val="FFFFFF"/>
              </a:solidFill>
              <a:prstDash val="solid"/>
              <a:miter/>
            </a:ln>
          </p:spPr>
          <p:txBody>
            <a:bodyPr rtlCol="0" anchor="ctr"/>
            <a:lstStyle/>
            <a:p>
              <a:endParaRPr lang="en-CH" sz="4200"/>
            </a:p>
          </p:txBody>
        </p:sp>
        <p:sp>
          <p:nvSpPr>
            <p:cNvPr id="550" name="Freeform 549">
              <a:extLst>
                <a:ext uri="{FF2B5EF4-FFF2-40B4-BE49-F238E27FC236}">
                  <a16:creationId xmlns:a16="http://schemas.microsoft.com/office/drawing/2014/main" id="{702A24C3-67EC-6EBA-9A62-C6493C60EBEE}"/>
                </a:ext>
              </a:extLst>
            </p:cNvPr>
            <p:cNvSpPr/>
            <p:nvPr/>
          </p:nvSpPr>
          <p:spPr>
            <a:xfrm>
              <a:off x="17485112" y="6576711"/>
              <a:ext cx="86166" cy="90756"/>
            </a:xfrm>
            <a:custGeom>
              <a:avLst/>
              <a:gdLst>
                <a:gd name="connsiteX0" fmla="*/ 37530 w 86166"/>
                <a:gd name="connsiteY0" fmla="*/ 77541 h 90756"/>
                <a:gd name="connsiteX1" fmla="*/ 12438 w 86166"/>
                <a:gd name="connsiteY1" fmla="*/ 77383 h 90756"/>
                <a:gd name="connsiteX2" fmla="*/ 12654 w 86166"/>
                <a:gd name="connsiteY2" fmla="*/ 50795 h 90756"/>
                <a:gd name="connsiteX3" fmla="*/ 48638 w 86166"/>
                <a:gd name="connsiteY3" fmla="*/ 13214 h 90756"/>
                <a:gd name="connsiteX4" fmla="*/ 73728 w 86166"/>
                <a:gd name="connsiteY4" fmla="*/ 13373 h 90756"/>
                <a:gd name="connsiteX5" fmla="*/ 73514 w 86166"/>
                <a:gd name="connsiteY5" fmla="*/ 39960 h 90756"/>
                <a:gd name="connsiteX6" fmla="*/ 37530 w 86166"/>
                <a:gd name="connsiteY6" fmla="*/ 77541 h 9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66" h="90756">
                  <a:moveTo>
                    <a:pt x="37530" y="77541"/>
                  </a:moveTo>
                  <a:cubicBezTo>
                    <a:pt x="30546" y="84835"/>
                    <a:pt x="19309" y="84771"/>
                    <a:pt x="12438" y="77383"/>
                  </a:cubicBezTo>
                  <a:cubicBezTo>
                    <a:pt x="5567" y="69996"/>
                    <a:pt x="5670" y="58089"/>
                    <a:pt x="12654" y="50795"/>
                  </a:cubicBezTo>
                  <a:lnTo>
                    <a:pt x="48638" y="13214"/>
                  </a:lnTo>
                  <a:cubicBezTo>
                    <a:pt x="55620" y="5921"/>
                    <a:pt x="66857" y="5986"/>
                    <a:pt x="73728" y="13373"/>
                  </a:cubicBezTo>
                  <a:cubicBezTo>
                    <a:pt x="80599" y="20760"/>
                    <a:pt x="80496" y="32667"/>
                    <a:pt x="73514" y="39960"/>
                  </a:cubicBezTo>
                  <a:lnTo>
                    <a:pt x="37530" y="77541"/>
                  </a:lnTo>
                  <a:close/>
                </a:path>
              </a:pathLst>
            </a:custGeom>
            <a:solidFill>
              <a:srgbClr val="223A7F"/>
            </a:solidFill>
            <a:ln w="3143" cap="flat">
              <a:solidFill>
                <a:srgbClr val="FFFFFF"/>
              </a:solidFill>
              <a:prstDash val="solid"/>
              <a:miter/>
            </a:ln>
          </p:spPr>
          <p:txBody>
            <a:bodyPr rtlCol="0" anchor="ctr"/>
            <a:lstStyle/>
            <a:p>
              <a:endParaRPr lang="en-CH" sz="4200"/>
            </a:p>
          </p:txBody>
        </p:sp>
        <p:sp>
          <p:nvSpPr>
            <p:cNvPr id="551" name="Freeform 550">
              <a:extLst>
                <a:ext uri="{FF2B5EF4-FFF2-40B4-BE49-F238E27FC236}">
                  <a16:creationId xmlns:a16="http://schemas.microsoft.com/office/drawing/2014/main" id="{7B3B5EAA-82E8-D6B7-1AB0-4DF40E34D097}"/>
                </a:ext>
              </a:extLst>
            </p:cNvPr>
            <p:cNvSpPr/>
            <p:nvPr/>
          </p:nvSpPr>
          <p:spPr>
            <a:xfrm>
              <a:off x="17552126" y="6505451"/>
              <a:ext cx="86178" cy="90769"/>
            </a:xfrm>
            <a:custGeom>
              <a:avLst/>
              <a:gdLst>
                <a:gd name="connsiteX0" fmla="*/ 37541 w 86178"/>
                <a:gd name="connsiteY0" fmla="*/ 77556 h 90769"/>
                <a:gd name="connsiteX1" fmla="*/ 12451 w 86178"/>
                <a:gd name="connsiteY1" fmla="*/ 77397 h 90769"/>
                <a:gd name="connsiteX2" fmla="*/ 12653 w 86178"/>
                <a:gd name="connsiteY2" fmla="*/ 50796 h 90769"/>
                <a:gd name="connsiteX3" fmla="*/ 48636 w 86178"/>
                <a:gd name="connsiteY3" fmla="*/ 13216 h 90769"/>
                <a:gd name="connsiteX4" fmla="*/ 73741 w 86178"/>
                <a:gd name="connsiteY4" fmla="*/ 13386 h 90769"/>
                <a:gd name="connsiteX5" fmla="*/ 73525 w 86178"/>
                <a:gd name="connsiteY5" fmla="*/ 39975 h 90769"/>
                <a:gd name="connsiteX6" fmla="*/ 37541 w 86178"/>
                <a:gd name="connsiteY6" fmla="*/ 77556 h 9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78" h="90769">
                  <a:moveTo>
                    <a:pt x="37541" y="77556"/>
                  </a:moveTo>
                  <a:cubicBezTo>
                    <a:pt x="30558" y="84849"/>
                    <a:pt x="19309" y="84770"/>
                    <a:pt x="12451" y="77397"/>
                  </a:cubicBezTo>
                  <a:cubicBezTo>
                    <a:pt x="5580" y="70010"/>
                    <a:pt x="5670" y="58089"/>
                    <a:pt x="12653" y="50796"/>
                  </a:cubicBezTo>
                  <a:lnTo>
                    <a:pt x="48636" y="13216"/>
                  </a:lnTo>
                  <a:cubicBezTo>
                    <a:pt x="55620" y="5921"/>
                    <a:pt x="66870" y="6000"/>
                    <a:pt x="73741" y="13386"/>
                  </a:cubicBezTo>
                  <a:cubicBezTo>
                    <a:pt x="80599" y="20760"/>
                    <a:pt x="80509" y="32681"/>
                    <a:pt x="73525" y="39975"/>
                  </a:cubicBezTo>
                  <a:lnTo>
                    <a:pt x="37541" y="77556"/>
                  </a:lnTo>
                  <a:close/>
                </a:path>
              </a:pathLst>
            </a:custGeom>
            <a:solidFill>
              <a:srgbClr val="223A7F"/>
            </a:solidFill>
            <a:ln w="3143" cap="flat">
              <a:solidFill>
                <a:srgbClr val="FFFFFF"/>
              </a:solidFill>
              <a:prstDash val="solid"/>
              <a:miter/>
            </a:ln>
          </p:spPr>
          <p:txBody>
            <a:bodyPr rtlCol="0" anchor="ctr"/>
            <a:lstStyle/>
            <a:p>
              <a:endParaRPr lang="en-CH" sz="4200"/>
            </a:p>
          </p:txBody>
        </p:sp>
      </p:grpSp>
      <p:grpSp>
        <p:nvGrpSpPr>
          <p:cNvPr id="552" name="Graphic 4">
            <a:extLst>
              <a:ext uri="{FF2B5EF4-FFF2-40B4-BE49-F238E27FC236}">
                <a16:creationId xmlns:a16="http://schemas.microsoft.com/office/drawing/2014/main" id="{05CE4433-9CD8-FCBD-5B62-17748DDD8607}"/>
              </a:ext>
            </a:extLst>
          </p:cNvPr>
          <p:cNvGrpSpPr/>
          <p:nvPr/>
        </p:nvGrpSpPr>
        <p:grpSpPr>
          <a:xfrm>
            <a:off x="22338626" y="6226709"/>
            <a:ext cx="650030" cy="1092562"/>
            <a:chOff x="22338626" y="6226709"/>
            <a:chExt cx="650030" cy="1092562"/>
          </a:xfrm>
        </p:grpSpPr>
        <p:sp>
          <p:nvSpPr>
            <p:cNvPr id="553" name="Freeform 552">
              <a:extLst>
                <a:ext uri="{FF2B5EF4-FFF2-40B4-BE49-F238E27FC236}">
                  <a16:creationId xmlns:a16="http://schemas.microsoft.com/office/drawing/2014/main" id="{A71D4A39-5F47-88A2-80D1-83C28A87558B}"/>
                </a:ext>
              </a:extLst>
            </p:cNvPr>
            <p:cNvSpPr/>
            <p:nvPr/>
          </p:nvSpPr>
          <p:spPr>
            <a:xfrm rot="10800000" flipV="1">
              <a:off x="22681174" y="6386193"/>
              <a:ext cx="121106" cy="123010"/>
            </a:xfrm>
            <a:custGeom>
              <a:avLst/>
              <a:gdLst>
                <a:gd name="connsiteX0" fmla="*/ 35915 w 121106"/>
                <a:gd name="connsiteY0" fmla="*/ 80730 h 123010"/>
                <a:gd name="connsiteX1" fmla="*/ 105677 w 121106"/>
                <a:gd name="connsiteY1" fmla="*/ 68331 h 123010"/>
                <a:gd name="connsiteX2" fmla="*/ 91037 w 121106"/>
                <a:gd name="connsiteY2" fmla="*/ 1591 h 123010"/>
                <a:gd name="connsiteX3" fmla="*/ 110976 w 121106"/>
                <a:gd name="connsiteY3" fmla="*/ 14063 h 123010"/>
                <a:gd name="connsiteX4" fmla="*/ 111079 w 121106"/>
                <a:gd name="connsiteY4" fmla="*/ 14390 h 123010"/>
                <a:gd name="connsiteX5" fmla="*/ 127922 w 121106"/>
                <a:gd name="connsiteY5" fmla="*/ 92108 h 123010"/>
                <a:gd name="connsiteX6" fmla="*/ 120352 w 121106"/>
                <a:gd name="connsiteY6" fmla="*/ 109460 h 123010"/>
                <a:gd name="connsiteX7" fmla="*/ 39628 w 121106"/>
                <a:gd name="connsiteY7" fmla="*/ 124465 h 123010"/>
                <a:gd name="connsiteX8" fmla="*/ 24288 w 121106"/>
                <a:gd name="connsiteY8" fmla="*/ 111133 h 123010"/>
                <a:gd name="connsiteX9" fmla="*/ 7321 w 121106"/>
                <a:gd name="connsiteY9" fmla="*/ 32854 h 123010"/>
                <a:gd name="connsiteX10" fmla="*/ 21453 w 121106"/>
                <a:gd name="connsiteY10" fmla="*/ 13810 h 123010"/>
                <a:gd name="connsiteX11" fmla="*/ 35942 w 121106"/>
                <a:gd name="connsiteY11" fmla="*/ 80723 h 123010"/>
                <a:gd name="connsiteX12" fmla="*/ 35915 w 121106"/>
                <a:gd name="connsiteY12" fmla="*/ 80730 h 12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106" h="123010">
                  <a:moveTo>
                    <a:pt x="35915" y="80730"/>
                  </a:moveTo>
                  <a:lnTo>
                    <a:pt x="105677" y="68331"/>
                  </a:lnTo>
                  <a:cubicBezTo>
                    <a:pt x="99980" y="41980"/>
                    <a:pt x="92286" y="7250"/>
                    <a:pt x="91037" y="1591"/>
                  </a:cubicBezTo>
                  <a:cubicBezTo>
                    <a:pt x="100228" y="4258"/>
                    <a:pt x="108917" y="9130"/>
                    <a:pt x="110976" y="14063"/>
                  </a:cubicBezTo>
                  <a:cubicBezTo>
                    <a:pt x="111038" y="14163"/>
                    <a:pt x="111058" y="14276"/>
                    <a:pt x="111079" y="14390"/>
                  </a:cubicBezTo>
                  <a:lnTo>
                    <a:pt x="127922" y="92108"/>
                  </a:lnTo>
                  <a:cubicBezTo>
                    <a:pt x="129762" y="100594"/>
                    <a:pt x="126419" y="108333"/>
                    <a:pt x="120352" y="109460"/>
                  </a:cubicBezTo>
                  <a:lnTo>
                    <a:pt x="39628" y="124465"/>
                  </a:lnTo>
                  <a:cubicBezTo>
                    <a:pt x="33554" y="125591"/>
                    <a:pt x="26127" y="119625"/>
                    <a:pt x="24288" y="111133"/>
                  </a:cubicBezTo>
                  <a:lnTo>
                    <a:pt x="7321" y="32854"/>
                  </a:lnTo>
                  <a:cubicBezTo>
                    <a:pt x="7321" y="23315"/>
                    <a:pt x="14425" y="18156"/>
                    <a:pt x="21453" y="13810"/>
                  </a:cubicBezTo>
                  <a:cubicBezTo>
                    <a:pt x="27871" y="41953"/>
                    <a:pt x="31261" y="60158"/>
                    <a:pt x="35942" y="80723"/>
                  </a:cubicBezTo>
                  <a:lnTo>
                    <a:pt x="35915" y="80730"/>
                  </a:lnTo>
                  <a:close/>
                </a:path>
              </a:pathLst>
            </a:custGeom>
            <a:solidFill>
              <a:srgbClr val="213A7F"/>
            </a:solidFill>
            <a:ln w="7981" cap="flat">
              <a:solidFill>
                <a:srgbClr val="213A7F"/>
              </a:solidFill>
              <a:prstDash val="solid"/>
              <a:miter/>
            </a:ln>
          </p:spPr>
          <p:txBody>
            <a:bodyPr rtlCol="0" anchor="ctr"/>
            <a:lstStyle/>
            <a:p>
              <a:endParaRPr lang="en-CH" sz="4200"/>
            </a:p>
          </p:txBody>
        </p:sp>
        <p:sp>
          <p:nvSpPr>
            <p:cNvPr id="554" name="Freeform 553">
              <a:extLst>
                <a:ext uri="{FF2B5EF4-FFF2-40B4-BE49-F238E27FC236}">
                  <a16:creationId xmlns:a16="http://schemas.microsoft.com/office/drawing/2014/main" id="{4C124C7C-1EE5-987B-A4D2-B1BFC62AB97E}"/>
                </a:ext>
              </a:extLst>
            </p:cNvPr>
            <p:cNvSpPr/>
            <p:nvPr/>
          </p:nvSpPr>
          <p:spPr>
            <a:xfrm rot="10800000" flipV="1">
              <a:off x="22520286" y="6382600"/>
              <a:ext cx="119894" cy="126309"/>
            </a:xfrm>
            <a:custGeom>
              <a:avLst/>
              <a:gdLst>
                <a:gd name="connsiteX0" fmla="*/ 30862 w 119894"/>
                <a:gd name="connsiteY0" fmla="*/ 68530 h 126309"/>
                <a:gd name="connsiteX1" fmla="*/ 99897 w 119894"/>
                <a:gd name="connsiteY1" fmla="*/ 84322 h 126309"/>
                <a:gd name="connsiteX2" fmla="*/ 114015 w 119894"/>
                <a:gd name="connsiteY2" fmla="*/ 17476 h 126309"/>
                <a:gd name="connsiteX3" fmla="*/ 127132 w 119894"/>
                <a:gd name="connsiteY3" fmla="*/ 36660 h 126309"/>
                <a:gd name="connsiteX4" fmla="*/ 127097 w 119894"/>
                <a:gd name="connsiteY4" fmla="*/ 37000 h 126309"/>
                <a:gd name="connsiteX5" fmla="*/ 110467 w 119894"/>
                <a:gd name="connsiteY5" fmla="*/ 114759 h 126309"/>
                <a:gd name="connsiteX6" fmla="*/ 96369 w 119894"/>
                <a:gd name="connsiteY6" fmla="*/ 127711 h 126309"/>
                <a:gd name="connsiteX7" fmla="*/ 16215 w 119894"/>
                <a:gd name="connsiteY7" fmla="*/ 110046 h 126309"/>
                <a:gd name="connsiteX8" fmla="*/ 7663 w 119894"/>
                <a:gd name="connsiteY8" fmla="*/ 91868 h 126309"/>
                <a:gd name="connsiteX9" fmla="*/ 24417 w 119894"/>
                <a:gd name="connsiteY9" fmla="*/ 13543 h 126309"/>
                <a:gd name="connsiteX10" fmla="*/ 45221 w 119894"/>
                <a:gd name="connsiteY10" fmla="*/ 1591 h 126309"/>
                <a:gd name="connsiteX11" fmla="*/ 30883 w 119894"/>
                <a:gd name="connsiteY11" fmla="*/ 68544 h 126309"/>
                <a:gd name="connsiteX12" fmla="*/ 30862 w 119894"/>
                <a:gd name="connsiteY12" fmla="*/ 68530 h 12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9894" h="126309">
                  <a:moveTo>
                    <a:pt x="30862" y="68530"/>
                  </a:moveTo>
                  <a:lnTo>
                    <a:pt x="99897" y="84322"/>
                  </a:lnTo>
                  <a:cubicBezTo>
                    <a:pt x="105545" y="57958"/>
                    <a:pt x="112821" y="23142"/>
                    <a:pt x="114015" y="17476"/>
                  </a:cubicBezTo>
                  <a:cubicBezTo>
                    <a:pt x="121332" y="23495"/>
                    <a:pt x="127283" y="31334"/>
                    <a:pt x="127132" y="36660"/>
                  </a:cubicBezTo>
                  <a:cubicBezTo>
                    <a:pt x="127152" y="36780"/>
                    <a:pt x="127125" y="36894"/>
                    <a:pt x="127097" y="37000"/>
                  </a:cubicBezTo>
                  <a:lnTo>
                    <a:pt x="110467" y="114759"/>
                  </a:lnTo>
                  <a:cubicBezTo>
                    <a:pt x="108648" y="123258"/>
                    <a:pt x="102395" y="129038"/>
                    <a:pt x="96369" y="127711"/>
                  </a:cubicBezTo>
                  <a:lnTo>
                    <a:pt x="16215" y="110046"/>
                  </a:lnTo>
                  <a:cubicBezTo>
                    <a:pt x="10189" y="108719"/>
                    <a:pt x="5844" y="100361"/>
                    <a:pt x="7663" y="91868"/>
                  </a:cubicBezTo>
                  <a:lnTo>
                    <a:pt x="24417" y="13543"/>
                  </a:lnTo>
                  <a:cubicBezTo>
                    <a:pt x="28350" y="4804"/>
                    <a:pt x="36991" y="2837"/>
                    <a:pt x="45221" y="1591"/>
                  </a:cubicBezTo>
                  <a:cubicBezTo>
                    <a:pt x="39490" y="29874"/>
                    <a:pt x="35083" y="47879"/>
                    <a:pt x="30883" y="68544"/>
                  </a:cubicBezTo>
                  <a:lnTo>
                    <a:pt x="30862" y="68530"/>
                  </a:lnTo>
                  <a:close/>
                </a:path>
              </a:pathLst>
            </a:custGeom>
            <a:solidFill>
              <a:srgbClr val="213A7F"/>
            </a:solidFill>
            <a:ln w="7981" cap="flat">
              <a:solidFill>
                <a:srgbClr val="213A7F"/>
              </a:solidFill>
              <a:prstDash val="solid"/>
              <a:miter/>
            </a:ln>
          </p:spPr>
          <p:txBody>
            <a:bodyPr rtlCol="0" anchor="ctr"/>
            <a:lstStyle/>
            <a:p>
              <a:endParaRPr lang="en-CH" sz="4200"/>
            </a:p>
          </p:txBody>
        </p:sp>
        <p:grpSp>
          <p:nvGrpSpPr>
            <p:cNvPr id="555" name="Graphic 4">
              <a:extLst>
                <a:ext uri="{FF2B5EF4-FFF2-40B4-BE49-F238E27FC236}">
                  <a16:creationId xmlns:a16="http://schemas.microsoft.com/office/drawing/2014/main" id="{3D40B9FF-49C3-0124-7003-970139FB38CD}"/>
                </a:ext>
              </a:extLst>
            </p:cNvPr>
            <p:cNvGrpSpPr/>
            <p:nvPr/>
          </p:nvGrpSpPr>
          <p:grpSpPr>
            <a:xfrm>
              <a:off x="22694504" y="6231054"/>
              <a:ext cx="180388" cy="217263"/>
              <a:chOff x="22694504" y="6231054"/>
              <a:chExt cx="180388" cy="217263"/>
            </a:xfrm>
            <a:solidFill>
              <a:srgbClr val="213A7F"/>
            </a:solidFill>
          </p:grpSpPr>
          <p:sp>
            <p:nvSpPr>
              <p:cNvPr id="556" name="Freeform 555">
                <a:extLst>
                  <a:ext uri="{FF2B5EF4-FFF2-40B4-BE49-F238E27FC236}">
                    <a16:creationId xmlns:a16="http://schemas.microsoft.com/office/drawing/2014/main" id="{BC14D6E3-FED1-69CD-F5ED-A1D093366960}"/>
                  </a:ext>
                </a:extLst>
              </p:cNvPr>
              <p:cNvSpPr/>
              <p:nvPr/>
            </p:nvSpPr>
            <p:spPr>
              <a:xfrm>
                <a:off x="22789870" y="6275321"/>
                <a:ext cx="39859" cy="31820"/>
              </a:xfrm>
              <a:custGeom>
                <a:avLst/>
                <a:gdLst>
                  <a:gd name="connsiteX0" fmla="*/ 25366 w 39859"/>
                  <a:gd name="connsiteY0" fmla="*/ 3882 h 31820"/>
                  <a:gd name="connsiteX1" fmla="*/ 35734 w 39859"/>
                  <a:gd name="connsiteY1" fmla="*/ 6079 h 31820"/>
                  <a:gd name="connsiteX2" fmla="*/ 33621 w 39859"/>
                  <a:gd name="connsiteY2" fmla="*/ 16034 h 31820"/>
                  <a:gd name="connsiteX3" fmla="*/ 14494 w 39859"/>
                  <a:gd name="connsiteY3" fmla="*/ 27938 h 31820"/>
                  <a:gd name="connsiteX4" fmla="*/ 4130 w 39859"/>
                  <a:gd name="connsiteY4" fmla="*/ 25748 h 31820"/>
                  <a:gd name="connsiteX5" fmla="*/ 6239 w 39859"/>
                  <a:gd name="connsiteY5" fmla="*/ 15786 h 31820"/>
                  <a:gd name="connsiteX6" fmla="*/ 25366 w 39859"/>
                  <a:gd name="connsiteY6" fmla="*/ 3882 h 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59" h="31820">
                    <a:moveTo>
                      <a:pt x="25366" y="3882"/>
                    </a:moveTo>
                    <a:cubicBezTo>
                      <a:pt x="28810" y="1739"/>
                      <a:pt x="33455" y="2724"/>
                      <a:pt x="35734" y="6079"/>
                    </a:cubicBezTo>
                    <a:cubicBezTo>
                      <a:pt x="38009" y="9427"/>
                      <a:pt x="37064" y="13891"/>
                      <a:pt x="33621" y="16034"/>
                    </a:cubicBezTo>
                    <a:lnTo>
                      <a:pt x="14494" y="27938"/>
                    </a:lnTo>
                    <a:cubicBezTo>
                      <a:pt x="11050" y="30081"/>
                      <a:pt x="6404" y="29096"/>
                      <a:pt x="4130" y="25748"/>
                    </a:cubicBezTo>
                    <a:cubicBezTo>
                      <a:pt x="1851" y="22393"/>
                      <a:pt x="2796" y="17929"/>
                      <a:pt x="6239" y="15786"/>
                    </a:cubicBezTo>
                    <a:lnTo>
                      <a:pt x="25366" y="3882"/>
                    </a:lnTo>
                    <a:close/>
                  </a:path>
                </a:pathLst>
              </a:custGeom>
              <a:solidFill>
                <a:srgbClr val="213A7F"/>
              </a:solidFill>
              <a:ln w="808" cap="rnd">
                <a:noFill/>
                <a:prstDash val="solid"/>
                <a:round/>
              </a:ln>
            </p:spPr>
            <p:txBody>
              <a:bodyPr rtlCol="0" anchor="ctr"/>
              <a:lstStyle/>
              <a:p>
                <a:endParaRPr lang="en-CH" sz="4200"/>
              </a:p>
            </p:txBody>
          </p:sp>
          <p:sp>
            <p:nvSpPr>
              <p:cNvPr id="557" name="Freeform 556">
                <a:extLst>
                  <a:ext uri="{FF2B5EF4-FFF2-40B4-BE49-F238E27FC236}">
                    <a16:creationId xmlns:a16="http://schemas.microsoft.com/office/drawing/2014/main" id="{1BD2FE92-3454-3D7D-08D8-B09282C91A18}"/>
                  </a:ext>
                </a:extLst>
              </p:cNvPr>
              <p:cNvSpPr/>
              <p:nvPr/>
            </p:nvSpPr>
            <p:spPr>
              <a:xfrm>
                <a:off x="22824158" y="6254010"/>
                <a:ext cx="39854" cy="31813"/>
              </a:xfrm>
              <a:custGeom>
                <a:avLst/>
                <a:gdLst>
                  <a:gd name="connsiteX0" fmla="*/ 25366 w 39854"/>
                  <a:gd name="connsiteY0" fmla="*/ 3882 h 31813"/>
                  <a:gd name="connsiteX1" fmla="*/ 35730 w 39854"/>
                  <a:gd name="connsiteY1" fmla="*/ 6073 h 31813"/>
                  <a:gd name="connsiteX2" fmla="*/ 33617 w 39854"/>
                  <a:gd name="connsiteY2" fmla="*/ 16028 h 31813"/>
                  <a:gd name="connsiteX3" fmla="*/ 14489 w 39854"/>
                  <a:gd name="connsiteY3" fmla="*/ 27932 h 31813"/>
                  <a:gd name="connsiteX4" fmla="*/ 4125 w 39854"/>
                  <a:gd name="connsiteY4" fmla="*/ 25741 h 31813"/>
                  <a:gd name="connsiteX5" fmla="*/ 6238 w 39854"/>
                  <a:gd name="connsiteY5" fmla="*/ 15786 h 31813"/>
                  <a:gd name="connsiteX6" fmla="*/ 25366 w 39854"/>
                  <a:gd name="connsiteY6" fmla="*/ 3882 h 3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54" h="31813">
                    <a:moveTo>
                      <a:pt x="25366" y="3882"/>
                    </a:moveTo>
                    <a:cubicBezTo>
                      <a:pt x="28809" y="1740"/>
                      <a:pt x="33455" y="2724"/>
                      <a:pt x="35730" y="6073"/>
                    </a:cubicBezTo>
                    <a:cubicBezTo>
                      <a:pt x="38009" y="9427"/>
                      <a:pt x="37059" y="13885"/>
                      <a:pt x="33617" y="16028"/>
                    </a:cubicBezTo>
                    <a:lnTo>
                      <a:pt x="14489" y="27932"/>
                    </a:lnTo>
                    <a:cubicBezTo>
                      <a:pt x="11046" y="30074"/>
                      <a:pt x="6404" y="29096"/>
                      <a:pt x="4125" y="25741"/>
                    </a:cubicBezTo>
                    <a:cubicBezTo>
                      <a:pt x="1851" y="22393"/>
                      <a:pt x="2796" y="17929"/>
                      <a:pt x="6238" y="15786"/>
                    </a:cubicBezTo>
                    <a:lnTo>
                      <a:pt x="25366" y="3882"/>
                    </a:lnTo>
                    <a:close/>
                  </a:path>
                </a:pathLst>
              </a:custGeom>
              <a:solidFill>
                <a:srgbClr val="213A7F"/>
              </a:solidFill>
              <a:ln w="808" cap="rnd">
                <a:noFill/>
                <a:prstDash val="solid"/>
                <a:round/>
              </a:ln>
            </p:spPr>
            <p:txBody>
              <a:bodyPr rtlCol="0" anchor="ctr"/>
              <a:lstStyle/>
              <a:p>
                <a:endParaRPr lang="en-CH" sz="4200"/>
              </a:p>
            </p:txBody>
          </p:sp>
          <p:sp>
            <p:nvSpPr>
              <p:cNvPr id="558" name="Freeform 557">
                <a:extLst>
                  <a:ext uri="{FF2B5EF4-FFF2-40B4-BE49-F238E27FC236}">
                    <a16:creationId xmlns:a16="http://schemas.microsoft.com/office/drawing/2014/main" id="{8E1D0634-971F-8B47-5CAE-DF558069A99B}"/>
                  </a:ext>
                </a:extLst>
              </p:cNvPr>
              <p:cNvSpPr/>
              <p:nvPr/>
            </p:nvSpPr>
            <p:spPr>
              <a:xfrm>
                <a:off x="22835037" y="6267933"/>
                <a:ext cx="39854" cy="31813"/>
              </a:xfrm>
              <a:custGeom>
                <a:avLst/>
                <a:gdLst>
                  <a:gd name="connsiteX0" fmla="*/ 25366 w 39854"/>
                  <a:gd name="connsiteY0" fmla="*/ 3883 h 31813"/>
                  <a:gd name="connsiteX1" fmla="*/ 35730 w 39854"/>
                  <a:gd name="connsiteY1" fmla="*/ 6073 h 31813"/>
                  <a:gd name="connsiteX2" fmla="*/ 33616 w 39854"/>
                  <a:gd name="connsiteY2" fmla="*/ 16028 h 31813"/>
                  <a:gd name="connsiteX3" fmla="*/ 14489 w 39854"/>
                  <a:gd name="connsiteY3" fmla="*/ 27932 h 31813"/>
                  <a:gd name="connsiteX4" fmla="*/ 4125 w 39854"/>
                  <a:gd name="connsiteY4" fmla="*/ 25741 h 31813"/>
                  <a:gd name="connsiteX5" fmla="*/ 6238 w 39854"/>
                  <a:gd name="connsiteY5" fmla="*/ 15786 h 31813"/>
                  <a:gd name="connsiteX6" fmla="*/ 25366 w 39854"/>
                  <a:gd name="connsiteY6" fmla="*/ 3883 h 31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54" h="31813">
                    <a:moveTo>
                      <a:pt x="25366" y="3883"/>
                    </a:moveTo>
                    <a:cubicBezTo>
                      <a:pt x="28809" y="1740"/>
                      <a:pt x="33451" y="2718"/>
                      <a:pt x="35730" y="6073"/>
                    </a:cubicBezTo>
                    <a:cubicBezTo>
                      <a:pt x="38009" y="9427"/>
                      <a:pt x="37059" y="13885"/>
                      <a:pt x="33616" y="16028"/>
                    </a:cubicBezTo>
                    <a:lnTo>
                      <a:pt x="14489" y="27932"/>
                    </a:lnTo>
                    <a:cubicBezTo>
                      <a:pt x="11046" y="30074"/>
                      <a:pt x="6404" y="29096"/>
                      <a:pt x="4125" y="25741"/>
                    </a:cubicBezTo>
                    <a:cubicBezTo>
                      <a:pt x="1846" y="22387"/>
                      <a:pt x="2796" y="17929"/>
                      <a:pt x="6238" y="15786"/>
                    </a:cubicBezTo>
                    <a:lnTo>
                      <a:pt x="25366" y="3883"/>
                    </a:lnTo>
                    <a:close/>
                  </a:path>
                </a:pathLst>
              </a:custGeom>
              <a:solidFill>
                <a:srgbClr val="213A7F"/>
              </a:solidFill>
              <a:ln w="808" cap="rnd">
                <a:noFill/>
                <a:prstDash val="solid"/>
                <a:round/>
              </a:ln>
            </p:spPr>
            <p:txBody>
              <a:bodyPr rtlCol="0" anchor="ctr"/>
              <a:lstStyle/>
              <a:p>
                <a:endParaRPr lang="en-CH" sz="4200"/>
              </a:p>
            </p:txBody>
          </p:sp>
          <p:sp>
            <p:nvSpPr>
              <p:cNvPr id="559" name="Freeform 558">
                <a:extLst>
                  <a:ext uri="{FF2B5EF4-FFF2-40B4-BE49-F238E27FC236}">
                    <a16:creationId xmlns:a16="http://schemas.microsoft.com/office/drawing/2014/main" id="{925CB42E-1BBC-0391-0309-695C940ACDC3}"/>
                  </a:ext>
                </a:extLst>
              </p:cNvPr>
              <p:cNvSpPr/>
              <p:nvPr/>
            </p:nvSpPr>
            <p:spPr>
              <a:xfrm>
                <a:off x="22800366" y="6289918"/>
                <a:ext cx="39859" cy="31820"/>
              </a:xfrm>
              <a:custGeom>
                <a:avLst/>
                <a:gdLst>
                  <a:gd name="connsiteX0" fmla="*/ 25366 w 39859"/>
                  <a:gd name="connsiteY0" fmla="*/ 3882 h 31820"/>
                  <a:gd name="connsiteX1" fmla="*/ 35730 w 39859"/>
                  <a:gd name="connsiteY1" fmla="*/ 6073 h 31820"/>
                  <a:gd name="connsiteX2" fmla="*/ 33621 w 39859"/>
                  <a:gd name="connsiteY2" fmla="*/ 16034 h 31820"/>
                  <a:gd name="connsiteX3" fmla="*/ 14494 w 39859"/>
                  <a:gd name="connsiteY3" fmla="*/ 27937 h 31820"/>
                  <a:gd name="connsiteX4" fmla="*/ 4125 w 39859"/>
                  <a:gd name="connsiteY4" fmla="*/ 25741 h 31820"/>
                  <a:gd name="connsiteX5" fmla="*/ 6239 w 39859"/>
                  <a:gd name="connsiteY5" fmla="*/ 15786 h 31820"/>
                  <a:gd name="connsiteX6" fmla="*/ 25366 w 39859"/>
                  <a:gd name="connsiteY6" fmla="*/ 3882 h 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59" h="31820">
                    <a:moveTo>
                      <a:pt x="25366" y="3882"/>
                    </a:moveTo>
                    <a:cubicBezTo>
                      <a:pt x="28810" y="1739"/>
                      <a:pt x="33455" y="2724"/>
                      <a:pt x="35730" y="6073"/>
                    </a:cubicBezTo>
                    <a:cubicBezTo>
                      <a:pt x="38008" y="9427"/>
                      <a:pt x="37064" y="13891"/>
                      <a:pt x="33621" y="16034"/>
                    </a:cubicBezTo>
                    <a:lnTo>
                      <a:pt x="14494" y="27937"/>
                    </a:lnTo>
                    <a:cubicBezTo>
                      <a:pt x="11050" y="30080"/>
                      <a:pt x="6404" y="29096"/>
                      <a:pt x="4125" y="25741"/>
                    </a:cubicBezTo>
                    <a:cubicBezTo>
                      <a:pt x="1851" y="22393"/>
                      <a:pt x="2796" y="17929"/>
                      <a:pt x="6239" y="15786"/>
                    </a:cubicBezTo>
                    <a:lnTo>
                      <a:pt x="25366" y="3882"/>
                    </a:lnTo>
                    <a:close/>
                  </a:path>
                </a:pathLst>
              </a:custGeom>
              <a:solidFill>
                <a:srgbClr val="213A7F"/>
              </a:solidFill>
              <a:ln w="808" cap="rnd">
                <a:noFill/>
                <a:prstDash val="solid"/>
                <a:round/>
              </a:ln>
            </p:spPr>
            <p:txBody>
              <a:bodyPr rtlCol="0" anchor="ctr"/>
              <a:lstStyle/>
              <a:p>
                <a:endParaRPr lang="en-CH" sz="4200"/>
              </a:p>
            </p:txBody>
          </p:sp>
          <p:sp>
            <p:nvSpPr>
              <p:cNvPr id="560" name="Freeform 559">
                <a:extLst>
                  <a:ext uri="{FF2B5EF4-FFF2-40B4-BE49-F238E27FC236}">
                    <a16:creationId xmlns:a16="http://schemas.microsoft.com/office/drawing/2014/main" id="{837F8B29-5D6A-F234-07A2-4CB03AF6E76F}"/>
                  </a:ext>
                </a:extLst>
              </p:cNvPr>
              <p:cNvSpPr/>
              <p:nvPr/>
            </p:nvSpPr>
            <p:spPr>
              <a:xfrm>
                <a:off x="22745323" y="6307230"/>
                <a:ext cx="53892" cy="141087"/>
              </a:xfrm>
              <a:custGeom>
                <a:avLst/>
                <a:gdLst>
                  <a:gd name="connsiteX0" fmla="*/ 28568 w 53892"/>
                  <a:gd name="connsiteY0" fmla="*/ 11289 h 141087"/>
                  <a:gd name="connsiteX1" fmla="*/ 42513 w 53892"/>
                  <a:gd name="connsiteY1" fmla="*/ 2082 h 141087"/>
                  <a:gd name="connsiteX2" fmla="*/ 51325 w 53892"/>
                  <a:gd name="connsiteY2" fmla="*/ 15454 h 141087"/>
                  <a:gd name="connsiteX3" fmla="*/ 25325 w 53892"/>
                  <a:gd name="connsiteY3" fmla="*/ 129797 h 141087"/>
                  <a:gd name="connsiteX4" fmla="*/ 11379 w 53892"/>
                  <a:gd name="connsiteY4" fmla="*/ 139005 h 141087"/>
                  <a:gd name="connsiteX5" fmla="*/ 2567 w 53892"/>
                  <a:gd name="connsiteY5" fmla="*/ 125633 h 141087"/>
                  <a:gd name="connsiteX6" fmla="*/ 28568 w 53892"/>
                  <a:gd name="connsiteY6" fmla="*/ 11289 h 14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92" h="141087">
                    <a:moveTo>
                      <a:pt x="28568" y="11289"/>
                    </a:moveTo>
                    <a:cubicBezTo>
                      <a:pt x="29985" y="5058"/>
                      <a:pt x="36232" y="933"/>
                      <a:pt x="42513" y="2082"/>
                    </a:cubicBezTo>
                    <a:cubicBezTo>
                      <a:pt x="48795" y="3232"/>
                      <a:pt x="52742" y="9223"/>
                      <a:pt x="51325" y="15454"/>
                    </a:cubicBezTo>
                    <a:lnTo>
                      <a:pt x="25325" y="129797"/>
                    </a:lnTo>
                    <a:cubicBezTo>
                      <a:pt x="23908" y="136029"/>
                      <a:pt x="17660" y="140155"/>
                      <a:pt x="11379" y="139005"/>
                    </a:cubicBezTo>
                    <a:cubicBezTo>
                      <a:pt x="5097" y="137856"/>
                      <a:pt x="1150" y="131864"/>
                      <a:pt x="2567" y="125633"/>
                    </a:cubicBezTo>
                    <a:lnTo>
                      <a:pt x="28568" y="11289"/>
                    </a:lnTo>
                    <a:close/>
                  </a:path>
                </a:pathLst>
              </a:custGeom>
              <a:solidFill>
                <a:srgbClr val="213A7F"/>
              </a:solidFill>
              <a:ln w="843" cap="rnd">
                <a:noFill/>
                <a:prstDash val="solid"/>
                <a:round/>
              </a:ln>
            </p:spPr>
            <p:txBody>
              <a:bodyPr rtlCol="0" anchor="ctr"/>
              <a:lstStyle/>
              <a:p>
                <a:endParaRPr lang="en-CH" sz="4200"/>
              </a:p>
            </p:txBody>
          </p:sp>
          <p:sp>
            <p:nvSpPr>
              <p:cNvPr id="561" name="Freeform 560">
                <a:extLst>
                  <a:ext uri="{FF2B5EF4-FFF2-40B4-BE49-F238E27FC236}">
                    <a16:creationId xmlns:a16="http://schemas.microsoft.com/office/drawing/2014/main" id="{3C3399A3-88AC-FDAE-0FE5-80F8C3A043AB}"/>
                  </a:ext>
                </a:extLst>
              </p:cNvPr>
              <p:cNvSpPr/>
              <p:nvPr/>
            </p:nvSpPr>
            <p:spPr>
              <a:xfrm>
                <a:off x="22718927" y="6302400"/>
                <a:ext cx="53892" cy="141087"/>
              </a:xfrm>
              <a:custGeom>
                <a:avLst/>
                <a:gdLst>
                  <a:gd name="connsiteX0" fmla="*/ 28568 w 53892"/>
                  <a:gd name="connsiteY0" fmla="*/ 11289 h 141087"/>
                  <a:gd name="connsiteX1" fmla="*/ 42513 w 53892"/>
                  <a:gd name="connsiteY1" fmla="*/ 2082 h 141087"/>
                  <a:gd name="connsiteX2" fmla="*/ 51325 w 53892"/>
                  <a:gd name="connsiteY2" fmla="*/ 15454 h 141087"/>
                  <a:gd name="connsiteX3" fmla="*/ 25325 w 53892"/>
                  <a:gd name="connsiteY3" fmla="*/ 129797 h 141087"/>
                  <a:gd name="connsiteX4" fmla="*/ 11379 w 53892"/>
                  <a:gd name="connsiteY4" fmla="*/ 139005 h 141087"/>
                  <a:gd name="connsiteX5" fmla="*/ 2567 w 53892"/>
                  <a:gd name="connsiteY5" fmla="*/ 125633 h 141087"/>
                  <a:gd name="connsiteX6" fmla="*/ 28568 w 53892"/>
                  <a:gd name="connsiteY6" fmla="*/ 11289 h 14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92" h="141087">
                    <a:moveTo>
                      <a:pt x="28568" y="11289"/>
                    </a:moveTo>
                    <a:cubicBezTo>
                      <a:pt x="29985" y="5058"/>
                      <a:pt x="36239" y="934"/>
                      <a:pt x="42513" y="2082"/>
                    </a:cubicBezTo>
                    <a:cubicBezTo>
                      <a:pt x="48795" y="3232"/>
                      <a:pt x="52742" y="9223"/>
                      <a:pt x="51325" y="15454"/>
                    </a:cubicBezTo>
                    <a:lnTo>
                      <a:pt x="25325" y="129797"/>
                    </a:lnTo>
                    <a:cubicBezTo>
                      <a:pt x="23908" y="136029"/>
                      <a:pt x="17660" y="140155"/>
                      <a:pt x="11379" y="139005"/>
                    </a:cubicBezTo>
                    <a:cubicBezTo>
                      <a:pt x="5104" y="137857"/>
                      <a:pt x="1150" y="131864"/>
                      <a:pt x="2567" y="125633"/>
                    </a:cubicBezTo>
                    <a:lnTo>
                      <a:pt x="28568" y="11289"/>
                    </a:lnTo>
                    <a:close/>
                  </a:path>
                </a:pathLst>
              </a:custGeom>
              <a:solidFill>
                <a:srgbClr val="213A7F"/>
              </a:solidFill>
              <a:ln w="843" cap="rnd">
                <a:noFill/>
                <a:prstDash val="solid"/>
                <a:round/>
              </a:ln>
            </p:spPr>
            <p:txBody>
              <a:bodyPr rtlCol="0" anchor="ctr"/>
              <a:lstStyle/>
              <a:p>
                <a:endParaRPr lang="en-CH" sz="4200"/>
              </a:p>
            </p:txBody>
          </p:sp>
          <p:sp>
            <p:nvSpPr>
              <p:cNvPr id="562" name="Freeform 561">
                <a:extLst>
                  <a:ext uri="{FF2B5EF4-FFF2-40B4-BE49-F238E27FC236}">
                    <a16:creationId xmlns:a16="http://schemas.microsoft.com/office/drawing/2014/main" id="{8B207A90-141E-41AB-E5A4-E525724497B7}"/>
                  </a:ext>
                </a:extLst>
              </p:cNvPr>
              <p:cNvSpPr/>
              <p:nvPr/>
            </p:nvSpPr>
            <p:spPr>
              <a:xfrm>
                <a:off x="22732630" y="6262428"/>
                <a:ext cx="33392" cy="37483"/>
              </a:xfrm>
              <a:custGeom>
                <a:avLst/>
                <a:gdLst>
                  <a:gd name="connsiteX0" fmla="*/ 17306 w 33392"/>
                  <a:gd name="connsiteY0" fmla="*/ 6278 h 37483"/>
                  <a:gd name="connsiteX1" fmla="*/ 6447 w 33392"/>
                  <a:gd name="connsiteY1" fmla="*/ 4142 h 37483"/>
                  <a:gd name="connsiteX2" fmla="*/ 4405 w 33392"/>
                  <a:gd name="connsiteY2" fmla="*/ 14558 h 37483"/>
                  <a:gd name="connsiteX3" fmla="*/ 16087 w 33392"/>
                  <a:gd name="connsiteY3" fmla="*/ 31206 h 37483"/>
                  <a:gd name="connsiteX4" fmla="*/ 26939 w 33392"/>
                  <a:gd name="connsiteY4" fmla="*/ 33346 h 37483"/>
                  <a:gd name="connsiteX5" fmla="*/ 28988 w 33392"/>
                  <a:gd name="connsiteY5" fmla="*/ 22926 h 37483"/>
                  <a:gd name="connsiteX6" fmla="*/ 17306 w 33392"/>
                  <a:gd name="connsiteY6" fmla="*/ 6278 h 3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2" h="37483">
                    <a:moveTo>
                      <a:pt x="17306" y="6278"/>
                    </a:moveTo>
                    <a:cubicBezTo>
                      <a:pt x="14875" y="2813"/>
                      <a:pt x="10008" y="1856"/>
                      <a:pt x="6447" y="4142"/>
                    </a:cubicBezTo>
                    <a:cubicBezTo>
                      <a:pt x="2892" y="6424"/>
                      <a:pt x="1974" y="11093"/>
                      <a:pt x="4405" y="14558"/>
                    </a:cubicBezTo>
                    <a:lnTo>
                      <a:pt x="16087" y="31206"/>
                    </a:lnTo>
                    <a:cubicBezTo>
                      <a:pt x="18518" y="34670"/>
                      <a:pt x="23384" y="35627"/>
                      <a:pt x="26939" y="33346"/>
                    </a:cubicBezTo>
                    <a:cubicBezTo>
                      <a:pt x="30500" y="31060"/>
                      <a:pt x="31419" y="26390"/>
                      <a:pt x="28988" y="22926"/>
                    </a:cubicBezTo>
                    <a:lnTo>
                      <a:pt x="17306" y="6278"/>
                    </a:lnTo>
                    <a:close/>
                  </a:path>
                </a:pathLst>
              </a:custGeom>
              <a:solidFill>
                <a:srgbClr val="213A7F"/>
              </a:solidFill>
              <a:ln w="807" cap="rnd">
                <a:noFill/>
                <a:prstDash val="solid"/>
                <a:round/>
              </a:ln>
            </p:spPr>
            <p:txBody>
              <a:bodyPr rtlCol="0" anchor="ctr"/>
              <a:lstStyle/>
              <a:p>
                <a:endParaRPr lang="en-CH" sz="4200"/>
              </a:p>
            </p:txBody>
          </p:sp>
          <p:sp>
            <p:nvSpPr>
              <p:cNvPr id="563" name="Freeform 562">
                <a:extLst>
                  <a:ext uri="{FF2B5EF4-FFF2-40B4-BE49-F238E27FC236}">
                    <a16:creationId xmlns:a16="http://schemas.microsoft.com/office/drawing/2014/main" id="{DA11471F-A84D-E25F-DF45-EA591EF7B69B}"/>
                  </a:ext>
                </a:extLst>
              </p:cNvPr>
              <p:cNvSpPr/>
              <p:nvPr/>
            </p:nvSpPr>
            <p:spPr>
              <a:xfrm>
                <a:off x="22710593" y="6231054"/>
                <a:ext cx="33385" cy="37478"/>
              </a:xfrm>
              <a:custGeom>
                <a:avLst/>
                <a:gdLst>
                  <a:gd name="connsiteX0" fmla="*/ 17299 w 33385"/>
                  <a:gd name="connsiteY0" fmla="*/ 6277 h 37478"/>
                  <a:gd name="connsiteX1" fmla="*/ 6447 w 33385"/>
                  <a:gd name="connsiteY1" fmla="*/ 4138 h 37478"/>
                  <a:gd name="connsiteX2" fmla="*/ 4405 w 33385"/>
                  <a:gd name="connsiteY2" fmla="*/ 14553 h 37478"/>
                  <a:gd name="connsiteX3" fmla="*/ 16087 w 33385"/>
                  <a:gd name="connsiteY3" fmla="*/ 31201 h 37478"/>
                  <a:gd name="connsiteX4" fmla="*/ 26938 w 33385"/>
                  <a:gd name="connsiteY4" fmla="*/ 33341 h 37478"/>
                  <a:gd name="connsiteX5" fmla="*/ 28981 w 33385"/>
                  <a:gd name="connsiteY5" fmla="*/ 22926 h 37478"/>
                  <a:gd name="connsiteX6" fmla="*/ 17299 w 33385"/>
                  <a:gd name="connsiteY6" fmla="*/ 6277 h 3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85" h="37478">
                    <a:moveTo>
                      <a:pt x="17299" y="6277"/>
                    </a:moveTo>
                    <a:cubicBezTo>
                      <a:pt x="14867" y="2812"/>
                      <a:pt x="10002" y="1856"/>
                      <a:pt x="6447" y="4138"/>
                    </a:cubicBezTo>
                    <a:cubicBezTo>
                      <a:pt x="2886" y="6424"/>
                      <a:pt x="1973" y="11088"/>
                      <a:pt x="4405" y="14553"/>
                    </a:cubicBezTo>
                    <a:lnTo>
                      <a:pt x="16087" y="31201"/>
                    </a:lnTo>
                    <a:cubicBezTo>
                      <a:pt x="18518" y="34666"/>
                      <a:pt x="23377" y="35626"/>
                      <a:pt x="26938" y="33341"/>
                    </a:cubicBezTo>
                    <a:cubicBezTo>
                      <a:pt x="30493" y="31059"/>
                      <a:pt x="31412" y="26390"/>
                      <a:pt x="28981" y="22926"/>
                    </a:cubicBezTo>
                    <a:lnTo>
                      <a:pt x="17299" y="6277"/>
                    </a:lnTo>
                    <a:close/>
                  </a:path>
                </a:pathLst>
              </a:custGeom>
              <a:solidFill>
                <a:srgbClr val="213A7F"/>
              </a:solidFill>
              <a:ln w="807" cap="rnd">
                <a:noFill/>
                <a:prstDash val="solid"/>
                <a:round/>
              </a:ln>
            </p:spPr>
            <p:txBody>
              <a:bodyPr rtlCol="0" anchor="ctr"/>
              <a:lstStyle/>
              <a:p>
                <a:endParaRPr lang="en-CH" sz="4200"/>
              </a:p>
            </p:txBody>
          </p:sp>
          <p:sp>
            <p:nvSpPr>
              <p:cNvPr id="564" name="Freeform 563">
                <a:extLst>
                  <a:ext uri="{FF2B5EF4-FFF2-40B4-BE49-F238E27FC236}">
                    <a16:creationId xmlns:a16="http://schemas.microsoft.com/office/drawing/2014/main" id="{44BA53DA-E6EF-B027-FC32-B266AFF506D7}"/>
                  </a:ext>
                </a:extLst>
              </p:cNvPr>
              <p:cNvSpPr/>
              <p:nvPr/>
            </p:nvSpPr>
            <p:spPr>
              <a:xfrm>
                <a:off x="22694504" y="6240042"/>
                <a:ext cx="33385" cy="37478"/>
              </a:xfrm>
              <a:custGeom>
                <a:avLst/>
                <a:gdLst>
                  <a:gd name="connsiteX0" fmla="*/ 17299 w 33385"/>
                  <a:gd name="connsiteY0" fmla="*/ 6277 h 37478"/>
                  <a:gd name="connsiteX1" fmla="*/ 6447 w 33385"/>
                  <a:gd name="connsiteY1" fmla="*/ 4138 h 37478"/>
                  <a:gd name="connsiteX2" fmla="*/ 4405 w 33385"/>
                  <a:gd name="connsiteY2" fmla="*/ 14553 h 37478"/>
                  <a:gd name="connsiteX3" fmla="*/ 16087 w 33385"/>
                  <a:gd name="connsiteY3" fmla="*/ 31201 h 37478"/>
                  <a:gd name="connsiteX4" fmla="*/ 26938 w 33385"/>
                  <a:gd name="connsiteY4" fmla="*/ 33341 h 37478"/>
                  <a:gd name="connsiteX5" fmla="*/ 28981 w 33385"/>
                  <a:gd name="connsiteY5" fmla="*/ 22926 h 37478"/>
                  <a:gd name="connsiteX6" fmla="*/ 17299 w 33385"/>
                  <a:gd name="connsiteY6" fmla="*/ 6277 h 3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85" h="37478">
                    <a:moveTo>
                      <a:pt x="17299" y="6277"/>
                    </a:moveTo>
                    <a:cubicBezTo>
                      <a:pt x="14867" y="2812"/>
                      <a:pt x="10008" y="1852"/>
                      <a:pt x="6447" y="4138"/>
                    </a:cubicBezTo>
                    <a:cubicBezTo>
                      <a:pt x="2886" y="6424"/>
                      <a:pt x="1973" y="11088"/>
                      <a:pt x="4405" y="14553"/>
                    </a:cubicBezTo>
                    <a:lnTo>
                      <a:pt x="16087" y="31201"/>
                    </a:lnTo>
                    <a:cubicBezTo>
                      <a:pt x="18518" y="34666"/>
                      <a:pt x="23377" y="35626"/>
                      <a:pt x="26938" y="33341"/>
                    </a:cubicBezTo>
                    <a:cubicBezTo>
                      <a:pt x="30500" y="31055"/>
                      <a:pt x="31412" y="26390"/>
                      <a:pt x="28981" y="22926"/>
                    </a:cubicBezTo>
                    <a:lnTo>
                      <a:pt x="17299" y="6277"/>
                    </a:lnTo>
                    <a:close/>
                  </a:path>
                </a:pathLst>
              </a:custGeom>
              <a:solidFill>
                <a:srgbClr val="213A7F"/>
              </a:solidFill>
              <a:ln w="807" cap="rnd">
                <a:noFill/>
                <a:prstDash val="solid"/>
                <a:round/>
              </a:ln>
            </p:spPr>
            <p:txBody>
              <a:bodyPr rtlCol="0" anchor="ctr"/>
              <a:lstStyle/>
              <a:p>
                <a:endParaRPr lang="en-CH" sz="4200"/>
              </a:p>
            </p:txBody>
          </p:sp>
          <p:sp>
            <p:nvSpPr>
              <p:cNvPr id="565" name="Freeform 564">
                <a:extLst>
                  <a:ext uri="{FF2B5EF4-FFF2-40B4-BE49-F238E27FC236}">
                    <a16:creationId xmlns:a16="http://schemas.microsoft.com/office/drawing/2014/main" id="{021621A0-0F66-69CA-8543-DDE2E7F3A8C0}"/>
                  </a:ext>
                </a:extLst>
              </p:cNvPr>
              <p:cNvSpPr/>
              <p:nvPr/>
            </p:nvSpPr>
            <p:spPr>
              <a:xfrm>
                <a:off x="22716798" y="6272453"/>
                <a:ext cx="33392" cy="37482"/>
              </a:xfrm>
              <a:custGeom>
                <a:avLst/>
                <a:gdLst>
                  <a:gd name="connsiteX0" fmla="*/ 17305 w 33392"/>
                  <a:gd name="connsiteY0" fmla="*/ 6277 h 37482"/>
                  <a:gd name="connsiteX1" fmla="*/ 6454 w 33392"/>
                  <a:gd name="connsiteY1" fmla="*/ 4138 h 37482"/>
                  <a:gd name="connsiteX2" fmla="*/ 4405 w 33392"/>
                  <a:gd name="connsiteY2" fmla="*/ 14557 h 37482"/>
                  <a:gd name="connsiteX3" fmla="*/ 16087 w 33392"/>
                  <a:gd name="connsiteY3" fmla="*/ 31206 h 37482"/>
                  <a:gd name="connsiteX4" fmla="*/ 26945 w 33392"/>
                  <a:gd name="connsiteY4" fmla="*/ 33341 h 37482"/>
                  <a:gd name="connsiteX5" fmla="*/ 28988 w 33392"/>
                  <a:gd name="connsiteY5" fmla="*/ 22926 h 37482"/>
                  <a:gd name="connsiteX6" fmla="*/ 17305 w 33392"/>
                  <a:gd name="connsiteY6" fmla="*/ 6277 h 3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2" h="37482">
                    <a:moveTo>
                      <a:pt x="17305" y="6277"/>
                    </a:moveTo>
                    <a:cubicBezTo>
                      <a:pt x="14874" y="2812"/>
                      <a:pt x="10008" y="1856"/>
                      <a:pt x="6454" y="4138"/>
                    </a:cubicBezTo>
                    <a:cubicBezTo>
                      <a:pt x="2892" y="6423"/>
                      <a:pt x="1973" y="11092"/>
                      <a:pt x="4405" y="14557"/>
                    </a:cubicBezTo>
                    <a:lnTo>
                      <a:pt x="16087" y="31206"/>
                    </a:lnTo>
                    <a:cubicBezTo>
                      <a:pt x="18518" y="34670"/>
                      <a:pt x="23384" y="35626"/>
                      <a:pt x="26945" y="33341"/>
                    </a:cubicBezTo>
                    <a:cubicBezTo>
                      <a:pt x="30500" y="31059"/>
                      <a:pt x="31419" y="26390"/>
                      <a:pt x="28988" y="22926"/>
                    </a:cubicBezTo>
                    <a:lnTo>
                      <a:pt x="17305" y="6277"/>
                    </a:lnTo>
                    <a:close/>
                  </a:path>
                </a:pathLst>
              </a:custGeom>
              <a:solidFill>
                <a:srgbClr val="213A7F"/>
              </a:solidFill>
              <a:ln w="807" cap="rnd">
                <a:noFill/>
                <a:prstDash val="solid"/>
                <a:round/>
              </a:ln>
            </p:spPr>
            <p:txBody>
              <a:bodyPr rtlCol="0" anchor="ctr"/>
              <a:lstStyle/>
              <a:p>
                <a:endParaRPr lang="en-CH" sz="4200"/>
              </a:p>
            </p:txBody>
          </p:sp>
        </p:grpSp>
        <p:grpSp>
          <p:nvGrpSpPr>
            <p:cNvPr id="566" name="Graphic 4">
              <a:extLst>
                <a:ext uri="{FF2B5EF4-FFF2-40B4-BE49-F238E27FC236}">
                  <a16:creationId xmlns:a16="http://schemas.microsoft.com/office/drawing/2014/main" id="{730788BB-F8D7-15A1-42CC-9ECD30E87203}"/>
                </a:ext>
              </a:extLst>
            </p:cNvPr>
            <p:cNvGrpSpPr/>
            <p:nvPr/>
          </p:nvGrpSpPr>
          <p:grpSpPr>
            <a:xfrm>
              <a:off x="22450402" y="6226709"/>
              <a:ext cx="178896" cy="220732"/>
              <a:chOff x="22450402" y="6226709"/>
              <a:chExt cx="178896" cy="220732"/>
            </a:xfrm>
            <a:solidFill>
              <a:srgbClr val="213A7F"/>
            </a:solidFill>
          </p:grpSpPr>
          <p:sp>
            <p:nvSpPr>
              <p:cNvPr id="567" name="Freeform 566">
                <a:extLst>
                  <a:ext uri="{FF2B5EF4-FFF2-40B4-BE49-F238E27FC236}">
                    <a16:creationId xmlns:a16="http://schemas.microsoft.com/office/drawing/2014/main" id="{6732FD99-8787-ABCE-1D5E-7AD77BC92C3A}"/>
                  </a:ext>
                </a:extLst>
              </p:cNvPr>
              <p:cNvSpPr/>
              <p:nvPr/>
            </p:nvSpPr>
            <p:spPr>
              <a:xfrm>
                <a:off x="22557939" y="6259020"/>
                <a:ext cx="33226" cy="37847"/>
              </a:xfrm>
              <a:custGeom>
                <a:avLst/>
                <a:gdLst>
                  <a:gd name="connsiteX0" fmla="*/ 16120 w 33226"/>
                  <a:gd name="connsiteY0" fmla="*/ 6251 h 37847"/>
                  <a:gd name="connsiteX1" fmla="*/ 26815 w 33226"/>
                  <a:gd name="connsiteY1" fmla="*/ 4023 h 37847"/>
                  <a:gd name="connsiteX2" fmla="*/ 28949 w 33226"/>
                  <a:gd name="connsiteY2" fmla="*/ 14293 h 37847"/>
                  <a:gd name="connsiteX3" fmla="*/ 17107 w 33226"/>
                  <a:gd name="connsiteY3" fmla="*/ 31597 h 37847"/>
                  <a:gd name="connsiteX4" fmla="*/ 6418 w 33226"/>
                  <a:gd name="connsiteY4" fmla="*/ 33829 h 37847"/>
                  <a:gd name="connsiteX5" fmla="*/ 4278 w 33226"/>
                  <a:gd name="connsiteY5" fmla="*/ 23555 h 37847"/>
                  <a:gd name="connsiteX6" fmla="*/ 16120 w 33226"/>
                  <a:gd name="connsiteY6" fmla="*/ 6251 h 3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26" h="37847">
                    <a:moveTo>
                      <a:pt x="16120" y="6251"/>
                    </a:moveTo>
                    <a:cubicBezTo>
                      <a:pt x="18481" y="2801"/>
                      <a:pt x="23273" y="1803"/>
                      <a:pt x="26815" y="4023"/>
                    </a:cubicBezTo>
                    <a:cubicBezTo>
                      <a:pt x="30350" y="6239"/>
                      <a:pt x="31310" y="10843"/>
                      <a:pt x="28949" y="14293"/>
                    </a:cubicBezTo>
                    <a:lnTo>
                      <a:pt x="17107" y="31597"/>
                    </a:lnTo>
                    <a:cubicBezTo>
                      <a:pt x="14746" y="35047"/>
                      <a:pt x="9953" y="36045"/>
                      <a:pt x="6418" y="33829"/>
                    </a:cubicBezTo>
                    <a:cubicBezTo>
                      <a:pt x="2876" y="31609"/>
                      <a:pt x="1917" y="27005"/>
                      <a:pt x="4278" y="23555"/>
                    </a:cubicBezTo>
                    <a:lnTo>
                      <a:pt x="16120" y="6251"/>
                    </a:lnTo>
                    <a:close/>
                  </a:path>
                </a:pathLst>
              </a:custGeom>
              <a:solidFill>
                <a:srgbClr val="213A7F"/>
              </a:solidFill>
              <a:ln w="807" cap="rnd">
                <a:noFill/>
                <a:prstDash val="solid"/>
                <a:round/>
              </a:ln>
            </p:spPr>
            <p:txBody>
              <a:bodyPr rtlCol="0" anchor="ctr"/>
              <a:lstStyle/>
              <a:p>
                <a:endParaRPr lang="en-CH" sz="4200"/>
              </a:p>
            </p:txBody>
          </p:sp>
          <p:sp>
            <p:nvSpPr>
              <p:cNvPr id="568" name="Freeform 567">
                <a:extLst>
                  <a:ext uri="{FF2B5EF4-FFF2-40B4-BE49-F238E27FC236}">
                    <a16:creationId xmlns:a16="http://schemas.microsoft.com/office/drawing/2014/main" id="{CF2C2B05-5405-B017-9396-33D947C6D50E}"/>
                  </a:ext>
                </a:extLst>
              </p:cNvPr>
              <p:cNvSpPr/>
              <p:nvPr/>
            </p:nvSpPr>
            <p:spPr>
              <a:xfrm>
                <a:off x="22580079" y="6226709"/>
                <a:ext cx="33219" cy="37843"/>
              </a:xfrm>
              <a:custGeom>
                <a:avLst/>
                <a:gdLst>
                  <a:gd name="connsiteX0" fmla="*/ 16120 w 33219"/>
                  <a:gd name="connsiteY0" fmla="*/ 6251 h 37843"/>
                  <a:gd name="connsiteX1" fmla="*/ 26808 w 33219"/>
                  <a:gd name="connsiteY1" fmla="*/ 4019 h 37843"/>
                  <a:gd name="connsiteX2" fmla="*/ 28942 w 33219"/>
                  <a:gd name="connsiteY2" fmla="*/ 14289 h 37843"/>
                  <a:gd name="connsiteX3" fmla="*/ 17100 w 33219"/>
                  <a:gd name="connsiteY3" fmla="*/ 31593 h 37843"/>
                  <a:gd name="connsiteX4" fmla="*/ 6411 w 33219"/>
                  <a:gd name="connsiteY4" fmla="*/ 33825 h 37843"/>
                  <a:gd name="connsiteX5" fmla="*/ 4277 w 33219"/>
                  <a:gd name="connsiteY5" fmla="*/ 23555 h 37843"/>
                  <a:gd name="connsiteX6" fmla="*/ 16120 w 33219"/>
                  <a:gd name="connsiteY6" fmla="*/ 6251 h 3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19" h="37843">
                    <a:moveTo>
                      <a:pt x="16120" y="6251"/>
                    </a:moveTo>
                    <a:cubicBezTo>
                      <a:pt x="18480" y="2801"/>
                      <a:pt x="23273" y="1803"/>
                      <a:pt x="26808" y="4019"/>
                    </a:cubicBezTo>
                    <a:cubicBezTo>
                      <a:pt x="30350" y="6239"/>
                      <a:pt x="31303" y="10839"/>
                      <a:pt x="28942" y="14289"/>
                    </a:cubicBezTo>
                    <a:lnTo>
                      <a:pt x="17100" y="31593"/>
                    </a:lnTo>
                    <a:cubicBezTo>
                      <a:pt x="14739" y="35043"/>
                      <a:pt x="9953" y="36045"/>
                      <a:pt x="6411" y="33825"/>
                    </a:cubicBezTo>
                    <a:cubicBezTo>
                      <a:pt x="2876" y="31609"/>
                      <a:pt x="1917" y="27005"/>
                      <a:pt x="4277" y="23555"/>
                    </a:cubicBezTo>
                    <a:lnTo>
                      <a:pt x="16120" y="6251"/>
                    </a:lnTo>
                    <a:close/>
                  </a:path>
                </a:pathLst>
              </a:custGeom>
              <a:solidFill>
                <a:srgbClr val="213A7F"/>
              </a:solidFill>
              <a:ln w="807" cap="rnd">
                <a:noFill/>
                <a:prstDash val="solid"/>
                <a:round/>
              </a:ln>
            </p:spPr>
            <p:txBody>
              <a:bodyPr rtlCol="0" anchor="ctr"/>
              <a:lstStyle/>
              <a:p>
                <a:endParaRPr lang="en-CH" sz="4200"/>
              </a:p>
            </p:txBody>
          </p:sp>
          <p:sp>
            <p:nvSpPr>
              <p:cNvPr id="569" name="Freeform 568">
                <a:extLst>
                  <a:ext uri="{FF2B5EF4-FFF2-40B4-BE49-F238E27FC236}">
                    <a16:creationId xmlns:a16="http://schemas.microsoft.com/office/drawing/2014/main" id="{8CA73111-18CA-ACB3-5BA7-8D73278B3FD0}"/>
                  </a:ext>
                </a:extLst>
              </p:cNvPr>
              <p:cNvSpPr/>
              <p:nvPr/>
            </p:nvSpPr>
            <p:spPr>
              <a:xfrm>
                <a:off x="22596079" y="6235394"/>
                <a:ext cx="33219" cy="37843"/>
              </a:xfrm>
              <a:custGeom>
                <a:avLst/>
                <a:gdLst>
                  <a:gd name="connsiteX0" fmla="*/ 16120 w 33219"/>
                  <a:gd name="connsiteY0" fmla="*/ 6251 h 37843"/>
                  <a:gd name="connsiteX1" fmla="*/ 26808 w 33219"/>
                  <a:gd name="connsiteY1" fmla="*/ 4019 h 37843"/>
                  <a:gd name="connsiteX2" fmla="*/ 28942 w 33219"/>
                  <a:gd name="connsiteY2" fmla="*/ 14289 h 37843"/>
                  <a:gd name="connsiteX3" fmla="*/ 17100 w 33219"/>
                  <a:gd name="connsiteY3" fmla="*/ 31593 h 37843"/>
                  <a:gd name="connsiteX4" fmla="*/ 6411 w 33219"/>
                  <a:gd name="connsiteY4" fmla="*/ 33825 h 37843"/>
                  <a:gd name="connsiteX5" fmla="*/ 4278 w 33219"/>
                  <a:gd name="connsiteY5" fmla="*/ 23555 h 37843"/>
                  <a:gd name="connsiteX6" fmla="*/ 16120 w 33219"/>
                  <a:gd name="connsiteY6" fmla="*/ 6251 h 3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19" h="37843">
                    <a:moveTo>
                      <a:pt x="16120" y="6251"/>
                    </a:moveTo>
                    <a:cubicBezTo>
                      <a:pt x="18481" y="2801"/>
                      <a:pt x="23267" y="1799"/>
                      <a:pt x="26808" y="4019"/>
                    </a:cubicBezTo>
                    <a:cubicBezTo>
                      <a:pt x="30350" y="6239"/>
                      <a:pt x="31303" y="10839"/>
                      <a:pt x="28942" y="14289"/>
                    </a:cubicBezTo>
                    <a:lnTo>
                      <a:pt x="17100" y="31593"/>
                    </a:lnTo>
                    <a:cubicBezTo>
                      <a:pt x="14739" y="35043"/>
                      <a:pt x="9953" y="36045"/>
                      <a:pt x="6411" y="33825"/>
                    </a:cubicBezTo>
                    <a:cubicBezTo>
                      <a:pt x="2870" y="31605"/>
                      <a:pt x="1917" y="27005"/>
                      <a:pt x="4278" y="23555"/>
                    </a:cubicBezTo>
                    <a:lnTo>
                      <a:pt x="16120" y="6251"/>
                    </a:lnTo>
                    <a:close/>
                  </a:path>
                </a:pathLst>
              </a:custGeom>
              <a:solidFill>
                <a:srgbClr val="213A7F"/>
              </a:solidFill>
              <a:ln w="807" cap="rnd">
                <a:noFill/>
                <a:prstDash val="solid"/>
                <a:round/>
              </a:ln>
            </p:spPr>
            <p:txBody>
              <a:bodyPr rtlCol="0" anchor="ctr"/>
              <a:lstStyle/>
              <a:p>
                <a:endParaRPr lang="en-CH" sz="4200"/>
              </a:p>
            </p:txBody>
          </p:sp>
          <p:sp>
            <p:nvSpPr>
              <p:cNvPr id="570" name="Freeform 569">
                <a:extLst>
                  <a:ext uri="{FF2B5EF4-FFF2-40B4-BE49-F238E27FC236}">
                    <a16:creationId xmlns:a16="http://schemas.microsoft.com/office/drawing/2014/main" id="{0AF7E663-41EA-3AE2-3783-000D142F11F3}"/>
                  </a:ext>
                </a:extLst>
              </p:cNvPr>
              <p:cNvSpPr/>
              <p:nvPr/>
            </p:nvSpPr>
            <p:spPr>
              <a:xfrm>
                <a:off x="22573880" y="6268464"/>
                <a:ext cx="33226" cy="37847"/>
              </a:xfrm>
              <a:custGeom>
                <a:avLst/>
                <a:gdLst>
                  <a:gd name="connsiteX0" fmla="*/ 16120 w 33226"/>
                  <a:gd name="connsiteY0" fmla="*/ 6251 h 37847"/>
                  <a:gd name="connsiteX1" fmla="*/ 26808 w 33226"/>
                  <a:gd name="connsiteY1" fmla="*/ 4019 h 37847"/>
                  <a:gd name="connsiteX2" fmla="*/ 28949 w 33226"/>
                  <a:gd name="connsiteY2" fmla="*/ 14293 h 37847"/>
                  <a:gd name="connsiteX3" fmla="*/ 17107 w 33226"/>
                  <a:gd name="connsiteY3" fmla="*/ 31597 h 37847"/>
                  <a:gd name="connsiteX4" fmla="*/ 6411 w 33226"/>
                  <a:gd name="connsiteY4" fmla="*/ 33825 h 37847"/>
                  <a:gd name="connsiteX5" fmla="*/ 4277 w 33226"/>
                  <a:gd name="connsiteY5" fmla="*/ 23555 h 37847"/>
                  <a:gd name="connsiteX6" fmla="*/ 16120 w 33226"/>
                  <a:gd name="connsiteY6" fmla="*/ 6251 h 3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26" h="37847">
                    <a:moveTo>
                      <a:pt x="16120" y="6251"/>
                    </a:moveTo>
                    <a:cubicBezTo>
                      <a:pt x="18480" y="2801"/>
                      <a:pt x="23273" y="1803"/>
                      <a:pt x="26808" y="4019"/>
                    </a:cubicBezTo>
                    <a:cubicBezTo>
                      <a:pt x="30350" y="6239"/>
                      <a:pt x="31310" y="10843"/>
                      <a:pt x="28949" y="14293"/>
                    </a:cubicBezTo>
                    <a:lnTo>
                      <a:pt x="17107" y="31597"/>
                    </a:lnTo>
                    <a:cubicBezTo>
                      <a:pt x="14746" y="35047"/>
                      <a:pt x="9953" y="36045"/>
                      <a:pt x="6411" y="33825"/>
                    </a:cubicBezTo>
                    <a:cubicBezTo>
                      <a:pt x="2876" y="31609"/>
                      <a:pt x="1917" y="27005"/>
                      <a:pt x="4277" y="23555"/>
                    </a:cubicBezTo>
                    <a:lnTo>
                      <a:pt x="16120" y="6251"/>
                    </a:lnTo>
                    <a:close/>
                  </a:path>
                </a:pathLst>
              </a:custGeom>
              <a:solidFill>
                <a:srgbClr val="213A7F"/>
              </a:solidFill>
              <a:ln w="807" cap="rnd">
                <a:noFill/>
                <a:prstDash val="solid"/>
                <a:round/>
              </a:ln>
            </p:spPr>
            <p:txBody>
              <a:bodyPr rtlCol="0" anchor="ctr"/>
              <a:lstStyle/>
              <a:p>
                <a:endParaRPr lang="en-CH" sz="4200"/>
              </a:p>
            </p:txBody>
          </p:sp>
          <p:sp>
            <p:nvSpPr>
              <p:cNvPr id="571" name="Freeform 570">
                <a:extLst>
                  <a:ext uri="{FF2B5EF4-FFF2-40B4-BE49-F238E27FC236}">
                    <a16:creationId xmlns:a16="http://schemas.microsoft.com/office/drawing/2014/main" id="{04B11266-FA0B-B9CD-6A47-C78B87438FE1}"/>
                  </a:ext>
                </a:extLst>
              </p:cNvPr>
              <p:cNvSpPr/>
              <p:nvPr/>
            </p:nvSpPr>
            <p:spPr>
              <a:xfrm>
                <a:off x="22550969" y="6300353"/>
                <a:ext cx="53549" cy="141655"/>
              </a:xfrm>
              <a:custGeom>
                <a:avLst/>
                <a:gdLst>
                  <a:gd name="connsiteX0" fmla="*/ 2545 w 53549"/>
                  <a:gd name="connsiteY0" fmla="*/ 15962 h 141655"/>
                  <a:gd name="connsiteX1" fmla="*/ 11320 w 53549"/>
                  <a:gd name="connsiteY1" fmla="*/ 2342 h 141655"/>
                  <a:gd name="connsiteX2" fmla="*/ 25185 w 53549"/>
                  <a:gd name="connsiteY2" fmla="*/ 11277 h 141655"/>
                  <a:gd name="connsiteX3" fmla="*/ 51004 w 53549"/>
                  <a:gd name="connsiteY3" fmla="*/ 125693 h 141655"/>
                  <a:gd name="connsiteX4" fmla="*/ 42230 w 53549"/>
                  <a:gd name="connsiteY4" fmla="*/ 139313 h 141655"/>
                  <a:gd name="connsiteX5" fmla="*/ 28365 w 53549"/>
                  <a:gd name="connsiteY5" fmla="*/ 130377 h 141655"/>
                  <a:gd name="connsiteX6" fmla="*/ 2545 w 53549"/>
                  <a:gd name="connsiteY6" fmla="*/ 15962 h 1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49" h="141655">
                    <a:moveTo>
                      <a:pt x="2545" y="15962"/>
                    </a:moveTo>
                    <a:cubicBezTo>
                      <a:pt x="1140" y="9737"/>
                      <a:pt x="5070" y="3635"/>
                      <a:pt x="11320" y="2342"/>
                    </a:cubicBezTo>
                    <a:cubicBezTo>
                      <a:pt x="17569" y="1049"/>
                      <a:pt x="23780" y="5053"/>
                      <a:pt x="25185" y="11277"/>
                    </a:cubicBezTo>
                    <a:lnTo>
                      <a:pt x="51004" y="125693"/>
                    </a:lnTo>
                    <a:cubicBezTo>
                      <a:pt x="52409" y="131918"/>
                      <a:pt x="48479" y="138020"/>
                      <a:pt x="42230" y="139313"/>
                    </a:cubicBezTo>
                    <a:cubicBezTo>
                      <a:pt x="35980" y="140606"/>
                      <a:pt x="29770" y="136602"/>
                      <a:pt x="28365" y="130377"/>
                    </a:cubicBezTo>
                    <a:lnTo>
                      <a:pt x="2545" y="15962"/>
                    </a:lnTo>
                    <a:close/>
                  </a:path>
                </a:pathLst>
              </a:custGeom>
              <a:solidFill>
                <a:srgbClr val="213A7F"/>
              </a:solidFill>
              <a:ln w="842" cap="rnd">
                <a:noFill/>
                <a:prstDash val="solid"/>
                <a:round/>
              </a:ln>
            </p:spPr>
            <p:txBody>
              <a:bodyPr rtlCol="0" anchor="ctr"/>
              <a:lstStyle/>
              <a:p>
                <a:endParaRPr lang="en-CH" sz="4200"/>
              </a:p>
            </p:txBody>
          </p:sp>
          <p:sp>
            <p:nvSpPr>
              <p:cNvPr id="572" name="Freeform 571">
                <a:extLst>
                  <a:ext uri="{FF2B5EF4-FFF2-40B4-BE49-F238E27FC236}">
                    <a16:creationId xmlns:a16="http://schemas.microsoft.com/office/drawing/2014/main" id="{17D4E9ED-E06A-42D0-C897-22917F6FF648}"/>
                  </a:ext>
                </a:extLst>
              </p:cNvPr>
              <p:cNvSpPr/>
              <p:nvPr/>
            </p:nvSpPr>
            <p:spPr>
              <a:xfrm>
                <a:off x="22524709" y="6305786"/>
                <a:ext cx="53549" cy="141655"/>
              </a:xfrm>
              <a:custGeom>
                <a:avLst/>
                <a:gdLst>
                  <a:gd name="connsiteX0" fmla="*/ 2545 w 53549"/>
                  <a:gd name="connsiteY0" fmla="*/ 15962 h 141655"/>
                  <a:gd name="connsiteX1" fmla="*/ 11320 w 53549"/>
                  <a:gd name="connsiteY1" fmla="*/ 2342 h 141655"/>
                  <a:gd name="connsiteX2" fmla="*/ 25185 w 53549"/>
                  <a:gd name="connsiteY2" fmla="*/ 11277 h 141655"/>
                  <a:gd name="connsiteX3" fmla="*/ 51004 w 53549"/>
                  <a:gd name="connsiteY3" fmla="*/ 125693 h 141655"/>
                  <a:gd name="connsiteX4" fmla="*/ 42230 w 53549"/>
                  <a:gd name="connsiteY4" fmla="*/ 139313 h 141655"/>
                  <a:gd name="connsiteX5" fmla="*/ 28365 w 53549"/>
                  <a:gd name="connsiteY5" fmla="*/ 130377 h 141655"/>
                  <a:gd name="connsiteX6" fmla="*/ 2545 w 53549"/>
                  <a:gd name="connsiteY6" fmla="*/ 15962 h 14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49" h="141655">
                    <a:moveTo>
                      <a:pt x="2545" y="15962"/>
                    </a:moveTo>
                    <a:cubicBezTo>
                      <a:pt x="1140" y="9737"/>
                      <a:pt x="5078" y="3634"/>
                      <a:pt x="11320" y="2342"/>
                    </a:cubicBezTo>
                    <a:cubicBezTo>
                      <a:pt x="17569" y="1049"/>
                      <a:pt x="23780" y="5053"/>
                      <a:pt x="25185" y="11277"/>
                    </a:cubicBezTo>
                    <a:lnTo>
                      <a:pt x="51004" y="125693"/>
                    </a:lnTo>
                    <a:cubicBezTo>
                      <a:pt x="52409" y="131918"/>
                      <a:pt x="48479" y="138020"/>
                      <a:pt x="42230" y="139313"/>
                    </a:cubicBezTo>
                    <a:cubicBezTo>
                      <a:pt x="35987" y="140605"/>
                      <a:pt x="29770" y="136602"/>
                      <a:pt x="28365" y="130377"/>
                    </a:cubicBezTo>
                    <a:lnTo>
                      <a:pt x="2545" y="15962"/>
                    </a:lnTo>
                    <a:close/>
                  </a:path>
                </a:pathLst>
              </a:custGeom>
              <a:solidFill>
                <a:srgbClr val="213A7F"/>
              </a:solidFill>
              <a:ln w="842" cap="rnd">
                <a:noFill/>
                <a:prstDash val="solid"/>
                <a:round/>
              </a:ln>
            </p:spPr>
            <p:txBody>
              <a:bodyPr rtlCol="0" anchor="ctr"/>
              <a:lstStyle/>
              <a:p>
                <a:endParaRPr lang="en-CH" sz="4200"/>
              </a:p>
            </p:txBody>
          </p:sp>
          <p:sp>
            <p:nvSpPr>
              <p:cNvPr id="573" name="Freeform 572">
                <a:extLst>
                  <a:ext uri="{FF2B5EF4-FFF2-40B4-BE49-F238E27FC236}">
                    <a16:creationId xmlns:a16="http://schemas.microsoft.com/office/drawing/2014/main" id="{12C02C04-365F-8619-7B7E-F496A79E58D0}"/>
                  </a:ext>
                </a:extLst>
              </p:cNvPr>
              <p:cNvSpPr/>
              <p:nvPr/>
            </p:nvSpPr>
            <p:spPr>
              <a:xfrm>
                <a:off x="22495019" y="6275567"/>
                <a:ext cx="39647" cy="31480"/>
              </a:xfrm>
              <a:custGeom>
                <a:avLst/>
                <a:gdLst>
                  <a:gd name="connsiteX0" fmla="*/ 14576 w 39647"/>
                  <a:gd name="connsiteY0" fmla="*/ 3861 h 31480"/>
                  <a:gd name="connsiteX1" fmla="*/ 4106 w 39647"/>
                  <a:gd name="connsiteY1" fmla="*/ 6202 h 31480"/>
                  <a:gd name="connsiteX2" fmla="*/ 6359 w 39647"/>
                  <a:gd name="connsiteY2" fmla="*/ 16257 h 31480"/>
                  <a:gd name="connsiteX3" fmla="*/ 25071 w 39647"/>
                  <a:gd name="connsiteY3" fmla="*/ 27619 h 31480"/>
                  <a:gd name="connsiteX4" fmla="*/ 35537 w 39647"/>
                  <a:gd name="connsiteY4" fmla="*/ 25285 h 31480"/>
                  <a:gd name="connsiteX5" fmla="*/ 33288 w 39647"/>
                  <a:gd name="connsiteY5" fmla="*/ 15223 h 31480"/>
                  <a:gd name="connsiteX6" fmla="*/ 14576 w 39647"/>
                  <a:gd name="connsiteY6" fmla="*/ 3861 h 3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7" h="31480">
                    <a:moveTo>
                      <a:pt x="14576" y="3861"/>
                    </a:moveTo>
                    <a:cubicBezTo>
                      <a:pt x="11066" y="1730"/>
                      <a:pt x="6375" y="2779"/>
                      <a:pt x="4106" y="6202"/>
                    </a:cubicBezTo>
                    <a:cubicBezTo>
                      <a:pt x="1842" y="9617"/>
                      <a:pt x="2849" y="14127"/>
                      <a:pt x="6359" y="16257"/>
                    </a:cubicBezTo>
                    <a:lnTo>
                      <a:pt x="25071" y="27619"/>
                    </a:lnTo>
                    <a:cubicBezTo>
                      <a:pt x="28581" y="29750"/>
                      <a:pt x="33273" y="28701"/>
                      <a:pt x="35537" y="25285"/>
                    </a:cubicBezTo>
                    <a:cubicBezTo>
                      <a:pt x="37805" y="21863"/>
                      <a:pt x="36798" y="17353"/>
                      <a:pt x="33288" y="15223"/>
                    </a:cubicBezTo>
                    <a:lnTo>
                      <a:pt x="14576" y="3861"/>
                    </a:lnTo>
                    <a:close/>
                  </a:path>
                </a:pathLst>
              </a:custGeom>
              <a:solidFill>
                <a:srgbClr val="213A7F"/>
              </a:solidFill>
              <a:ln w="808" cap="rnd">
                <a:noFill/>
                <a:prstDash val="solid"/>
                <a:round/>
              </a:ln>
            </p:spPr>
            <p:txBody>
              <a:bodyPr rtlCol="0" anchor="ctr"/>
              <a:lstStyle/>
              <a:p>
                <a:endParaRPr lang="en-CH" sz="4200"/>
              </a:p>
            </p:txBody>
          </p:sp>
          <p:sp>
            <p:nvSpPr>
              <p:cNvPr id="574" name="Freeform 573">
                <a:extLst>
                  <a:ext uri="{FF2B5EF4-FFF2-40B4-BE49-F238E27FC236}">
                    <a16:creationId xmlns:a16="http://schemas.microsoft.com/office/drawing/2014/main" id="{817008DA-B8A2-7850-4D67-8171DB06220D}"/>
                  </a:ext>
                </a:extLst>
              </p:cNvPr>
              <p:cNvSpPr/>
              <p:nvPr/>
            </p:nvSpPr>
            <p:spPr>
              <a:xfrm>
                <a:off x="22461230" y="6255076"/>
                <a:ext cx="39642" cy="31473"/>
              </a:xfrm>
              <a:custGeom>
                <a:avLst/>
                <a:gdLst>
                  <a:gd name="connsiteX0" fmla="*/ 14571 w 39642"/>
                  <a:gd name="connsiteY0" fmla="*/ 3861 h 31473"/>
                  <a:gd name="connsiteX1" fmla="*/ 4106 w 39642"/>
                  <a:gd name="connsiteY1" fmla="*/ 6195 h 31473"/>
                  <a:gd name="connsiteX2" fmla="*/ 6359 w 39642"/>
                  <a:gd name="connsiteY2" fmla="*/ 16251 h 31473"/>
                  <a:gd name="connsiteX3" fmla="*/ 25071 w 39642"/>
                  <a:gd name="connsiteY3" fmla="*/ 27612 h 31473"/>
                  <a:gd name="connsiteX4" fmla="*/ 35536 w 39642"/>
                  <a:gd name="connsiteY4" fmla="*/ 25278 h 31473"/>
                  <a:gd name="connsiteX5" fmla="*/ 33283 w 39642"/>
                  <a:gd name="connsiteY5" fmla="*/ 15222 h 31473"/>
                  <a:gd name="connsiteX6" fmla="*/ 14571 w 39642"/>
                  <a:gd name="connsiteY6" fmla="*/ 3861 h 3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2" h="31473">
                    <a:moveTo>
                      <a:pt x="14571" y="3861"/>
                    </a:moveTo>
                    <a:cubicBezTo>
                      <a:pt x="11062" y="1730"/>
                      <a:pt x="6370" y="2779"/>
                      <a:pt x="4106" y="6195"/>
                    </a:cubicBezTo>
                    <a:cubicBezTo>
                      <a:pt x="1838" y="9617"/>
                      <a:pt x="2850" y="14120"/>
                      <a:pt x="6359" y="16251"/>
                    </a:cubicBezTo>
                    <a:lnTo>
                      <a:pt x="25071" y="27612"/>
                    </a:lnTo>
                    <a:cubicBezTo>
                      <a:pt x="28580" y="29743"/>
                      <a:pt x="33268" y="28700"/>
                      <a:pt x="35536" y="25278"/>
                    </a:cubicBezTo>
                    <a:cubicBezTo>
                      <a:pt x="37800" y="21862"/>
                      <a:pt x="36793" y="17353"/>
                      <a:pt x="33283" y="15222"/>
                    </a:cubicBezTo>
                    <a:lnTo>
                      <a:pt x="14571" y="3861"/>
                    </a:lnTo>
                    <a:close/>
                  </a:path>
                </a:pathLst>
              </a:custGeom>
              <a:solidFill>
                <a:srgbClr val="213A7F"/>
              </a:solidFill>
              <a:ln w="808" cap="rnd">
                <a:noFill/>
                <a:prstDash val="solid"/>
                <a:round/>
              </a:ln>
            </p:spPr>
            <p:txBody>
              <a:bodyPr rtlCol="0" anchor="ctr"/>
              <a:lstStyle/>
              <a:p>
                <a:endParaRPr lang="en-CH" sz="4200"/>
              </a:p>
            </p:txBody>
          </p:sp>
          <p:sp>
            <p:nvSpPr>
              <p:cNvPr id="575" name="Freeform 574">
                <a:extLst>
                  <a:ext uri="{FF2B5EF4-FFF2-40B4-BE49-F238E27FC236}">
                    <a16:creationId xmlns:a16="http://schemas.microsoft.com/office/drawing/2014/main" id="{BF7F2C4A-9DC8-97CD-606E-2A637617DBAE}"/>
                  </a:ext>
                </a:extLst>
              </p:cNvPr>
              <p:cNvSpPr/>
              <p:nvPr/>
            </p:nvSpPr>
            <p:spPr>
              <a:xfrm>
                <a:off x="22450402" y="6269311"/>
                <a:ext cx="39642" cy="31473"/>
              </a:xfrm>
              <a:custGeom>
                <a:avLst/>
                <a:gdLst>
                  <a:gd name="connsiteX0" fmla="*/ 14571 w 39642"/>
                  <a:gd name="connsiteY0" fmla="*/ 3861 h 31473"/>
                  <a:gd name="connsiteX1" fmla="*/ 4106 w 39642"/>
                  <a:gd name="connsiteY1" fmla="*/ 6195 h 31473"/>
                  <a:gd name="connsiteX2" fmla="*/ 6359 w 39642"/>
                  <a:gd name="connsiteY2" fmla="*/ 16251 h 31473"/>
                  <a:gd name="connsiteX3" fmla="*/ 25071 w 39642"/>
                  <a:gd name="connsiteY3" fmla="*/ 27612 h 31473"/>
                  <a:gd name="connsiteX4" fmla="*/ 35536 w 39642"/>
                  <a:gd name="connsiteY4" fmla="*/ 25278 h 31473"/>
                  <a:gd name="connsiteX5" fmla="*/ 33283 w 39642"/>
                  <a:gd name="connsiteY5" fmla="*/ 15222 h 31473"/>
                  <a:gd name="connsiteX6" fmla="*/ 14571 w 39642"/>
                  <a:gd name="connsiteY6" fmla="*/ 3861 h 3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2" h="31473">
                    <a:moveTo>
                      <a:pt x="14571" y="3861"/>
                    </a:moveTo>
                    <a:cubicBezTo>
                      <a:pt x="11062" y="1730"/>
                      <a:pt x="6375" y="2773"/>
                      <a:pt x="4106" y="6195"/>
                    </a:cubicBezTo>
                    <a:cubicBezTo>
                      <a:pt x="1838" y="9617"/>
                      <a:pt x="2850" y="14120"/>
                      <a:pt x="6359" y="16251"/>
                    </a:cubicBezTo>
                    <a:lnTo>
                      <a:pt x="25071" y="27612"/>
                    </a:lnTo>
                    <a:cubicBezTo>
                      <a:pt x="28580" y="29743"/>
                      <a:pt x="33268" y="28700"/>
                      <a:pt x="35536" y="25278"/>
                    </a:cubicBezTo>
                    <a:cubicBezTo>
                      <a:pt x="37804" y="21856"/>
                      <a:pt x="36793" y="17353"/>
                      <a:pt x="33283" y="15222"/>
                    </a:cubicBezTo>
                    <a:lnTo>
                      <a:pt x="14571" y="3861"/>
                    </a:lnTo>
                    <a:close/>
                  </a:path>
                </a:pathLst>
              </a:custGeom>
              <a:solidFill>
                <a:srgbClr val="213A7F"/>
              </a:solidFill>
              <a:ln w="808" cap="rnd">
                <a:noFill/>
                <a:prstDash val="solid"/>
                <a:round/>
              </a:ln>
            </p:spPr>
            <p:txBody>
              <a:bodyPr rtlCol="0" anchor="ctr"/>
              <a:lstStyle/>
              <a:p>
                <a:endParaRPr lang="en-CH" sz="4200"/>
              </a:p>
            </p:txBody>
          </p:sp>
          <p:sp>
            <p:nvSpPr>
              <p:cNvPr id="576" name="Freeform 575">
                <a:extLst>
                  <a:ext uri="{FF2B5EF4-FFF2-40B4-BE49-F238E27FC236}">
                    <a16:creationId xmlns:a16="http://schemas.microsoft.com/office/drawing/2014/main" id="{DD84A215-3ACF-3122-2579-E76ADF158190}"/>
                  </a:ext>
                </a:extLst>
              </p:cNvPr>
              <p:cNvSpPr/>
              <p:nvPr/>
            </p:nvSpPr>
            <p:spPr>
              <a:xfrm>
                <a:off x="22484877" y="6290656"/>
                <a:ext cx="39646" cy="31479"/>
              </a:xfrm>
              <a:custGeom>
                <a:avLst/>
                <a:gdLst>
                  <a:gd name="connsiteX0" fmla="*/ 14576 w 39646"/>
                  <a:gd name="connsiteY0" fmla="*/ 3861 h 31479"/>
                  <a:gd name="connsiteX1" fmla="*/ 4111 w 39646"/>
                  <a:gd name="connsiteY1" fmla="*/ 6195 h 31479"/>
                  <a:gd name="connsiteX2" fmla="*/ 6359 w 39646"/>
                  <a:gd name="connsiteY2" fmla="*/ 16257 h 31479"/>
                  <a:gd name="connsiteX3" fmla="*/ 25071 w 39646"/>
                  <a:gd name="connsiteY3" fmla="*/ 27619 h 31479"/>
                  <a:gd name="connsiteX4" fmla="*/ 35540 w 39646"/>
                  <a:gd name="connsiteY4" fmla="*/ 25278 h 31479"/>
                  <a:gd name="connsiteX5" fmla="*/ 33288 w 39646"/>
                  <a:gd name="connsiteY5" fmla="*/ 15222 h 31479"/>
                  <a:gd name="connsiteX6" fmla="*/ 14576 w 39646"/>
                  <a:gd name="connsiteY6" fmla="*/ 3861 h 3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6" h="31479">
                    <a:moveTo>
                      <a:pt x="14576" y="3861"/>
                    </a:moveTo>
                    <a:cubicBezTo>
                      <a:pt x="11066" y="1730"/>
                      <a:pt x="6375" y="2779"/>
                      <a:pt x="4111" y="6195"/>
                    </a:cubicBezTo>
                    <a:cubicBezTo>
                      <a:pt x="1842" y="9617"/>
                      <a:pt x="2849" y="14126"/>
                      <a:pt x="6359" y="16257"/>
                    </a:cubicBezTo>
                    <a:lnTo>
                      <a:pt x="25071" y="27619"/>
                    </a:lnTo>
                    <a:cubicBezTo>
                      <a:pt x="28580" y="29749"/>
                      <a:pt x="33272" y="28700"/>
                      <a:pt x="35540" y="25278"/>
                    </a:cubicBezTo>
                    <a:cubicBezTo>
                      <a:pt x="37804" y="21862"/>
                      <a:pt x="36797" y="17353"/>
                      <a:pt x="33288" y="15222"/>
                    </a:cubicBezTo>
                    <a:lnTo>
                      <a:pt x="14576" y="3861"/>
                    </a:lnTo>
                    <a:close/>
                  </a:path>
                </a:pathLst>
              </a:custGeom>
              <a:solidFill>
                <a:srgbClr val="213A7F"/>
              </a:solidFill>
              <a:ln w="808" cap="rnd">
                <a:noFill/>
                <a:prstDash val="solid"/>
                <a:round/>
              </a:ln>
            </p:spPr>
            <p:txBody>
              <a:bodyPr rtlCol="0" anchor="ctr"/>
              <a:lstStyle/>
              <a:p>
                <a:endParaRPr lang="en-CH" sz="4200"/>
              </a:p>
            </p:txBody>
          </p:sp>
        </p:grpSp>
        <p:grpSp>
          <p:nvGrpSpPr>
            <p:cNvPr id="577" name="Graphic 4">
              <a:extLst>
                <a:ext uri="{FF2B5EF4-FFF2-40B4-BE49-F238E27FC236}">
                  <a16:creationId xmlns:a16="http://schemas.microsoft.com/office/drawing/2014/main" id="{B251B009-FA5D-48B1-7318-D9FF425BB1E7}"/>
                </a:ext>
              </a:extLst>
            </p:cNvPr>
            <p:cNvGrpSpPr/>
            <p:nvPr/>
          </p:nvGrpSpPr>
          <p:grpSpPr>
            <a:xfrm>
              <a:off x="22338626" y="6477655"/>
              <a:ext cx="650030" cy="841616"/>
              <a:chOff x="22338626" y="6477655"/>
              <a:chExt cx="650030" cy="841616"/>
            </a:xfrm>
          </p:grpSpPr>
          <p:sp>
            <p:nvSpPr>
              <p:cNvPr id="578" name="Freeform 577">
                <a:extLst>
                  <a:ext uri="{FF2B5EF4-FFF2-40B4-BE49-F238E27FC236}">
                    <a16:creationId xmlns:a16="http://schemas.microsoft.com/office/drawing/2014/main" id="{CE7833B5-61BD-0D41-24ED-6A20A97A1E23}"/>
                  </a:ext>
                </a:extLst>
              </p:cNvPr>
              <p:cNvSpPr/>
              <p:nvPr/>
            </p:nvSpPr>
            <p:spPr>
              <a:xfrm>
                <a:off x="22338626" y="6477655"/>
                <a:ext cx="650030" cy="687535"/>
              </a:xfrm>
              <a:custGeom>
                <a:avLst/>
                <a:gdLst>
                  <a:gd name="connsiteX0" fmla="*/ 531002 w 650030"/>
                  <a:gd name="connsiteY0" fmla="*/ 677845 h 687535"/>
                  <a:gd name="connsiteX1" fmla="*/ 458565 w 650030"/>
                  <a:gd name="connsiteY1" fmla="*/ 538170 h 687535"/>
                  <a:gd name="connsiteX2" fmla="*/ 315931 w 650030"/>
                  <a:gd name="connsiteY2" fmla="*/ 687680 h 687535"/>
                  <a:gd name="connsiteX3" fmla="*/ 201425 w 650030"/>
                  <a:gd name="connsiteY3" fmla="*/ 544688 h 687535"/>
                  <a:gd name="connsiteX4" fmla="*/ 123948 w 650030"/>
                  <a:gd name="connsiteY4" fmla="*/ 670881 h 687535"/>
                  <a:gd name="connsiteX5" fmla="*/ 334347 w 650030"/>
                  <a:gd name="connsiteY5" fmla="*/ 207 h 687535"/>
                  <a:gd name="connsiteX6" fmla="*/ 530998 w 650030"/>
                  <a:gd name="connsiteY6" fmla="*/ 677806 h 687535"/>
                  <a:gd name="connsiteX7" fmla="*/ 531002 w 650030"/>
                  <a:gd name="connsiteY7" fmla="*/ 677845 h 6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030" h="687535">
                    <a:moveTo>
                      <a:pt x="531002" y="677845"/>
                    </a:moveTo>
                    <a:cubicBezTo>
                      <a:pt x="481017" y="696740"/>
                      <a:pt x="511674" y="545464"/>
                      <a:pt x="458565" y="538170"/>
                    </a:cubicBezTo>
                    <a:cubicBezTo>
                      <a:pt x="389335" y="528664"/>
                      <a:pt x="385787" y="690610"/>
                      <a:pt x="315931" y="687680"/>
                    </a:cubicBezTo>
                    <a:cubicBezTo>
                      <a:pt x="253855" y="685081"/>
                      <a:pt x="263443" y="540963"/>
                      <a:pt x="201425" y="544688"/>
                    </a:cubicBezTo>
                    <a:cubicBezTo>
                      <a:pt x="151132" y="547715"/>
                      <a:pt x="170016" y="690726"/>
                      <a:pt x="123948" y="670881"/>
                    </a:cubicBezTo>
                    <a:cubicBezTo>
                      <a:pt x="-95849" y="576193"/>
                      <a:pt x="4854" y="925"/>
                      <a:pt x="334347" y="207"/>
                    </a:cubicBezTo>
                    <a:cubicBezTo>
                      <a:pt x="672926" y="-4099"/>
                      <a:pt x="755987" y="592740"/>
                      <a:pt x="530998" y="677806"/>
                    </a:cubicBezTo>
                    <a:lnTo>
                      <a:pt x="531002" y="677845"/>
                    </a:lnTo>
                    <a:close/>
                  </a:path>
                </a:pathLst>
              </a:custGeom>
              <a:solidFill>
                <a:srgbClr val="FFFFFF"/>
              </a:solidFill>
              <a:ln w="7063" cap="flat">
                <a:solidFill>
                  <a:srgbClr val="213A7F"/>
                </a:solidFill>
                <a:prstDash val="solid"/>
                <a:miter/>
              </a:ln>
            </p:spPr>
            <p:txBody>
              <a:bodyPr rtlCol="0" anchor="ctr"/>
              <a:lstStyle/>
              <a:p>
                <a:endParaRPr lang="en-CH" sz="4200"/>
              </a:p>
            </p:txBody>
          </p:sp>
          <p:sp>
            <p:nvSpPr>
              <p:cNvPr id="579" name="Freeform 578">
                <a:extLst>
                  <a:ext uri="{FF2B5EF4-FFF2-40B4-BE49-F238E27FC236}">
                    <a16:creationId xmlns:a16="http://schemas.microsoft.com/office/drawing/2014/main" id="{C4185BCE-CB95-E9C8-E1C1-4C2CD26D66D7}"/>
                  </a:ext>
                </a:extLst>
              </p:cNvPr>
              <p:cNvSpPr/>
              <p:nvPr/>
            </p:nvSpPr>
            <p:spPr>
              <a:xfrm>
                <a:off x="22493053" y="6517575"/>
                <a:ext cx="341172" cy="221299"/>
              </a:xfrm>
              <a:custGeom>
                <a:avLst/>
                <a:gdLst>
                  <a:gd name="connsiteX0" fmla="*/ 348065 w 341172"/>
                  <a:gd name="connsiteY0" fmla="*/ 110878 h 221299"/>
                  <a:gd name="connsiteX1" fmla="*/ 177479 w 341172"/>
                  <a:gd name="connsiteY1" fmla="*/ 221528 h 221299"/>
                  <a:gd name="connsiteX2" fmla="*/ 6893 w 341172"/>
                  <a:gd name="connsiteY2" fmla="*/ 110878 h 221299"/>
                  <a:gd name="connsiteX3" fmla="*/ 177479 w 341172"/>
                  <a:gd name="connsiteY3" fmla="*/ 229 h 221299"/>
                  <a:gd name="connsiteX4" fmla="*/ 348065 w 341172"/>
                  <a:gd name="connsiteY4" fmla="*/ 110878 h 2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72" h="221299">
                    <a:moveTo>
                      <a:pt x="348065" y="110878"/>
                    </a:moveTo>
                    <a:cubicBezTo>
                      <a:pt x="348065" y="171988"/>
                      <a:pt x="271691" y="221528"/>
                      <a:pt x="177479" y="221528"/>
                    </a:cubicBezTo>
                    <a:cubicBezTo>
                      <a:pt x="83267" y="221528"/>
                      <a:pt x="6893" y="171988"/>
                      <a:pt x="6893" y="110878"/>
                    </a:cubicBezTo>
                    <a:cubicBezTo>
                      <a:pt x="6893" y="49768"/>
                      <a:pt x="83267" y="229"/>
                      <a:pt x="177479" y="229"/>
                    </a:cubicBezTo>
                    <a:cubicBezTo>
                      <a:pt x="271691" y="229"/>
                      <a:pt x="348065" y="49768"/>
                      <a:pt x="348065" y="110878"/>
                    </a:cubicBezTo>
                    <a:close/>
                  </a:path>
                </a:pathLst>
              </a:custGeom>
              <a:solidFill>
                <a:srgbClr val="213A7F"/>
              </a:solidFill>
              <a:ln w="3043" cap="flat">
                <a:solidFill>
                  <a:srgbClr val="213A7F"/>
                </a:solidFill>
                <a:prstDash val="solid"/>
                <a:round/>
              </a:ln>
            </p:spPr>
            <p:txBody>
              <a:bodyPr rtlCol="0" anchor="ctr"/>
              <a:lstStyle/>
              <a:p>
                <a:endParaRPr lang="en-CH" sz="4200"/>
              </a:p>
            </p:txBody>
          </p:sp>
          <p:grpSp>
            <p:nvGrpSpPr>
              <p:cNvPr id="580" name="Graphic 4">
                <a:extLst>
                  <a:ext uri="{FF2B5EF4-FFF2-40B4-BE49-F238E27FC236}">
                    <a16:creationId xmlns:a16="http://schemas.microsoft.com/office/drawing/2014/main" id="{3A27EFD3-ADA1-E84E-D4C6-69BDBE6D9D3C}"/>
                  </a:ext>
                </a:extLst>
              </p:cNvPr>
              <p:cNvGrpSpPr/>
              <p:nvPr/>
            </p:nvGrpSpPr>
            <p:grpSpPr>
              <a:xfrm>
                <a:off x="22402343" y="6910249"/>
                <a:ext cx="559489" cy="409022"/>
                <a:chOff x="22402343" y="6910249"/>
                <a:chExt cx="559489" cy="409022"/>
              </a:xfrm>
              <a:solidFill>
                <a:srgbClr val="213A7F"/>
              </a:solidFill>
            </p:grpSpPr>
            <p:sp>
              <p:nvSpPr>
                <p:cNvPr id="581" name="Freeform 580">
                  <a:extLst>
                    <a:ext uri="{FF2B5EF4-FFF2-40B4-BE49-F238E27FC236}">
                      <a16:creationId xmlns:a16="http://schemas.microsoft.com/office/drawing/2014/main" id="{24CC125C-EA52-6973-75FC-9249460102CE}"/>
                    </a:ext>
                  </a:extLst>
                </p:cNvPr>
                <p:cNvSpPr/>
                <p:nvPr/>
              </p:nvSpPr>
              <p:spPr>
                <a:xfrm>
                  <a:off x="22402343" y="7027977"/>
                  <a:ext cx="26729" cy="26263"/>
                </a:xfrm>
                <a:custGeom>
                  <a:avLst/>
                  <a:gdLst>
                    <a:gd name="connsiteX0" fmla="*/ 33648 w 26729"/>
                    <a:gd name="connsiteY0" fmla="*/ 13320 h 26263"/>
                    <a:gd name="connsiteX1" fmla="*/ 20283 w 26729"/>
                    <a:gd name="connsiteY1" fmla="*/ 26452 h 26263"/>
                    <a:gd name="connsiteX2" fmla="*/ 6919 w 26729"/>
                    <a:gd name="connsiteY2" fmla="*/ 13320 h 26263"/>
                    <a:gd name="connsiteX3" fmla="*/ 20283 w 26729"/>
                    <a:gd name="connsiteY3" fmla="*/ 188 h 26263"/>
                    <a:gd name="connsiteX4" fmla="*/ 33648 w 26729"/>
                    <a:gd name="connsiteY4" fmla="*/ 13320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48" y="13320"/>
                      </a:moveTo>
                      <a:cubicBezTo>
                        <a:pt x="33648" y="20572"/>
                        <a:pt x="27664" y="26452"/>
                        <a:pt x="20283" y="26452"/>
                      </a:cubicBezTo>
                      <a:cubicBezTo>
                        <a:pt x="12902" y="26452"/>
                        <a:pt x="6919" y="20572"/>
                        <a:pt x="6919" y="13320"/>
                      </a:cubicBezTo>
                      <a:cubicBezTo>
                        <a:pt x="6919" y="6067"/>
                        <a:pt x="12902" y="188"/>
                        <a:pt x="20283" y="188"/>
                      </a:cubicBezTo>
                      <a:cubicBezTo>
                        <a:pt x="27664" y="188"/>
                        <a:pt x="33648" y="6067"/>
                        <a:pt x="33648" y="13320"/>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82" name="Freeform 581">
                  <a:extLst>
                    <a:ext uri="{FF2B5EF4-FFF2-40B4-BE49-F238E27FC236}">
                      <a16:creationId xmlns:a16="http://schemas.microsoft.com/office/drawing/2014/main" id="{D8CE3C89-9BC0-3A22-A90B-EC9FA13176C5}"/>
                    </a:ext>
                  </a:extLst>
                </p:cNvPr>
                <p:cNvSpPr/>
                <p:nvPr/>
              </p:nvSpPr>
              <p:spPr>
                <a:xfrm>
                  <a:off x="22429074" y="6923378"/>
                  <a:ext cx="26729" cy="26263"/>
                </a:xfrm>
                <a:custGeom>
                  <a:avLst/>
                  <a:gdLst>
                    <a:gd name="connsiteX0" fmla="*/ 33605 w 26729"/>
                    <a:gd name="connsiteY0" fmla="*/ 13338 h 26263"/>
                    <a:gd name="connsiteX1" fmla="*/ 20240 w 26729"/>
                    <a:gd name="connsiteY1" fmla="*/ 26470 h 26263"/>
                    <a:gd name="connsiteX2" fmla="*/ 6876 w 26729"/>
                    <a:gd name="connsiteY2" fmla="*/ 13338 h 26263"/>
                    <a:gd name="connsiteX3" fmla="*/ 20240 w 26729"/>
                    <a:gd name="connsiteY3" fmla="*/ 206 h 26263"/>
                    <a:gd name="connsiteX4" fmla="*/ 33605 w 26729"/>
                    <a:gd name="connsiteY4" fmla="*/ 13338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05" y="13338"/>
                      </a:moveTo>
                      <a:cubicBezTo>
                        <a:pt x="33605" y="20590"/>
                        <a:pt x="27621" y="26470"/>
                        <a:pt x="20240" y="26470"/>
                      </a:cubicBezTo>
                      <a:cubicBezTo>
                        <a:pt x="12859" y="26470"/>
                        <a:pt x="6876" y="20590"/>
                        <a:pt x="6876" y="13338"/>
                      </a:cubicBezTo>
                      <a:cubicBezTo>
                        <a:pt x="6876" y="6085"/>
                        <a:pt x="12859" y="206"/>
                        <a:pt x="20240" y="206"/>
                      </a:cubicBezTo>
                      <a:cubicBezTo>
                        <a:pt x="27621" y="206"/>
                        <a:pt x="33605" y="6085"/>
                        <a:pt x="33605" y="13338"/>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83" name="Freeform 582">
                  <a:extLst>
                    <a:ext uri="{FF2B5EF4-FFF2-40B4-BE49-F238E27FC236}">
                      <a16:creationId xmlns:a16="http://schemas.microsoft.com/office/drawing/2014/main" id="{77A53855-B5CA-EFD3-67B4-CD4C88905D6F}"/>
                    </a:ext>
                  </a:extLst>
                </p:cNvPr>
                <p:cNvSpPr/>
                <p:nvPr/>
              </p:nvSpPr>
              <p:spPr>
                <a:xfrm>
                  <a:off x="22594163" y="6910249"/>
                  <a:ext cx="26729" cy="26263"/>
                </a:xfrm>
                <a:custGeom>
                  <a:avLst/>
                  <a:gdLst>
                    <a:gd name="connsiteX0" fmla="*/ 33612 w 26729"/>
                    <a:gd name="connsiteY0" fmla="*/ 13344 h 26263"/>
                    <a:gd name="connsiteX1" fmla="*/ 20247 w 26729"/>
                    <a:gd name="connsiteY1" fmla="*/ 26476 h 26263"/>
                    <a:gd name="connsiteX2" fmla="*/ 6883 w 26729"/>
                    <a:gd name="connsiteY2" fmla="*/ 13344 h 26263"/>
                    <a:gd name="connsiteX3" fmla="*/ 20247 w 26729"/>
                    <a:gd name="connsiteY3" fmla="*/ 212 h 26263"/>
                    <a:gd name="connsiteX4" fmla="*/ 33612 w 26729"/>
                    <a:gd name="connsiteY4" fmla="*/ 13344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12" y="13344"/>
                      </a:moveTo>
                      <a:cubicBezTo>
                        <a:pt x="33612" y="20596"/>
                        <a:pt x="27628" y="26476"/>
                        <a:pt x="20247" y="26476"/>
                      </a:cubicBezTo>
                      <a:cubicBezTo>
                        <a:pt x="12866" y="26476"/>
                        <a:pt x="6883" y="20596"/>
                        <a:pt x="6883" y="13344"/>
                      </a:cubicBezTo>
                      <a:cubicBezTo>
                        <a:pt x="6883" y="6091"/>
                        <a:pt x="12866" y="212"/>
                        <a:pt x="20247" y="212"/>
                      </a:cubicBezTo>
                      <a:cubicBezTo>
                        <a:pt x="27628" y="212"/>
                        <a:pt x="33612" y="6091"/>
                        <a:pt x="33612" y="13344"/>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84" name="Freeform 583">
                  <a:extLst>
                    <a:ext uri="{FF2B5EF4-FFF2-40B4-BE49-F238E27FC236}">
                      <a16:creationId xmlns:a16="http://schemas.microsoft.com/office/drawing/2014/main" id="{6762AFC8-7DA3-5E3E-DB10-ECF37ADA193B}"/>
                    </a:ext>
                  </a:extLst>
                </p:cNvPr>
                <p:cNvSpPr/>
                <p:nvPr/>
              </p:nvSpPr>
              <p:spPr>
                <a:xfrm>
                  <a:off x="22650277" y="6936507"/>
                  <a:ext cx="26729" cy="26263"/>
                </a:xfrm>
                <a:custGeom>
                  <a:avLst/>
                  <a:gdLst>
                    <a:gd name="connsiteX0" fmla="*/ 33628 w 26729"/>
                    <a:gd name="connsiteY0" fmla="*/ 13296 h 26263"/>
                    <a:gd name="connsiteX1" fmla="*/ 20264 w 26729"/>
                    <a:gd name="connsiteY1" fmla="*/ 26428 h 26263"/>
                    <a:gd name="connsiteX2" fmla="*/ 6899 w 26729"/>
                    <a:gd name="connsiteY2" fmla="*/ 13296 h 26263"/>
                    <a:gd name="connsiteX3" fmla="*/ 20264 w 26729"/>
                    <a:gd name="connsiteY3" fmla="*/ 164 h 26263"/>
                    <a:gd name="connsiteX4" fmla="*/ 33628 w 26729"/>
                    <a:gd name="connsiteY4" fmla="*/ 13296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28" y="13296"/>
                      </a:moveTo>
                      <a:cubicBezTo>
                        <a:pt x="33628" y="20549"/>
                        <a:pt x="27645" y="26428"/>
                        <a:pt x="20264" y="26428"/>
                      </a:cubicBezTo>
                      <a:cubicBezTo>
                        <a:pt x="12883" y="26428"/>
                        <a:pt x="6899" y="20549"/>
                        <a:pt x="6899" y="13296"/>
                      </a:cubicBezTo>
                      <a:cubicBezTo>
                        <a:pt x="6899" y="6044"/>
                        <a:pt x="12883" y="164"/>
                        <a:pt x="20264" y="164"/>
                      </a:cubicBezTo>
                      <a:cubicBezTo>
                        <a:pt x="27645" y="164"/>
                        <a:pt x="33628" y="6044"/>
                        <a:pt x="33628" y="13296"/>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85" name="Freeform 584">
                  <a:extLst>
                    <a:ext uri="{FF2B5EF4-FFF2-40B4-BE49-F238E27FC236}">
                      <a16:creationId xmlns:a16="http://schemas.microsoft.com/office/drawing/2014/main" id="{2CDBD372-D715-6C50-7794-F098759A3378}"/>
                    </a:ext>
                  </a:extLst>
                </p:cNvPr>
                <p:cNvSpPr/>
                <p:nvPr/>
              </p:nvSpPr>
              <p:spPr>
                <a:xfrm>
                  <a:off x="22754703" y="6962329"/>
                  <a:ext cx="26729" cy="26263"/>
                </a:xfrm>
                <a:custGeom>
                  <a:avLst/>
                  <a:gdLst>
                    <a:gd name="connsiteX0" fmla="*/ 33587 w 26729"/>
                    <a:gd name="connsiteY0" fmla="*/ 13307 h 26263"/>
                    <a:gd name="connsiteX1" fmla="*/ 20222 w 26729"/>
                    <a:gd name="connsiteY1" fmla="*/ 26439 h 26263"/>
                    <a:gd name="connsiteX2" fmla="*/ 6857 w 26729"/>
                    <a:gd name="connsiteY2" fmla="*/ 13307 h 26263"/>
                    <a:gd name="connsiteX3" fmla="*/ 20222 w 26729"/>
                    <a:gd name="connsiteY3" fmla="*/ 175 h 26263"/>
                    <a:gd name="connsiteX4" fmla="*/ 33587 w 26729"/>
                    <a:gd name="connsiteY4" fmla="*/ 13307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87" y="13307"/>
                      </a:moveTo>
                      <a:cubicBezTo>
                        <a:pt x="33587" y="20559"/>
                        <a:pt x="27603" y="26439"/>
                        <a:pt x="20222" y="26439"/>
                      </a:cubicBezTo>
                      <a:cubicBezTo>
                        <a:pt x="12841" y="26439"/>
                        <a:pt x="6857" y="20559"/>
                        <a:pt x="6857" y="13307"/>
                      </a:cubicBezTo>
                      <a:cubicBezTo>
                        <a:pt x="6857" y="6054"/>
                        <a:pt x="12841" y="175"/>
                        <a:pt x="20222" y="175"/>
                      </a:cubicBezTo>
                      <a:cubicBezTo>
                        <a:pt x="27603" y="175"/>
                        <a:pt x="33587" y="6054"/>
                        <a:pt x="33587" y="13307"/>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86" name="Freeform 585">
                  <a:extLst>
                    <a:ext uri="{FF2B5EF4-FFF2-40B4-BE49-F238E27FC236}">
                      <a16:creationId xmlns:a16="http://schemas.microsoft.com/office/drawing/2014/main" id="{B4AA0A5C-B3B6-F2FD-640C-B4448F443968}"/>
                    </a:ext>
                  </a:extLst>
                </p:cNvPr>
                <p:cNvSpPr/>
                <p:nvPr/>
              </p:nvSpPr>
              <p:spPr>
                <a:xfrm>
                  <a:off x="22911656" y="7032505"/>
                  <a:ext cx="26729" cy="26263"/>
                </a:xfrm>
                <a:custGeom>
                  <a:avLst/>
                  <a:gdLst>
                    <a:gd name="connsiteX0" fmla="*/ 33572 w 26729"/>
                    <a:gd name="connsiteY0" fmla="*/ 13377 h 26263"/>
                    <a:gd name="connsiteX1" fmla="*/ 20207 w 26729"/>
                    <a:gd name="connsiteY1" fmla="*/ 26509 h 26263"/>
                    <a:gd name="connsiteX2" fmla="*/ 6842 w 26729"/>
                    <a:gd name="connsiteY2" fmla="*/ 13377 h 26263"/>
                    <a:gd name="connsiteX3" fmla="*/ 20207 w 26729"/>
                    <a:gd name="connsiteY3" fmla="*/ 245 h 26263"/>
                    <a:gd name="connsiteX4" fmla="*/ 33572 w 26729"/>
                    <a:gd name="connsiteY4" fmla="*/ 13377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72" y="13377"/>
                      </a:moveTo>
                      <a:cubicBezTo>
                        <a:pt x="33572" y="20630"/>
                        <a:pt x="27588" y="26509"/>
                        <a:pt x="20207" y="26509"/>
                      </a:cubicBezTo>
                      <a:cubicBezTo>
                        <a:pt x="12826" y="26509"/>
                        <a:pt x="6842" y="20630"/>
                        <a:pt x="6842" y="13377"/>
                      </a:cubicBezTo>
                      <a:cubicBezTo>
                        <a:pt x="6842" y="6125"/>
                        <a:pt x="12826" y="245"/>
                        <a:pt x="20207" y="245"/>
                      </a:cubicBezTo>
                      <a:cubicBezTo>
                        <a:pt x="27588" y="245"/>
                        <a:pt x="33572" y="6125"/>
                        <a:pt x="33572" y="13377"/>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87" name="Freeform 586">
                  <a:extLst>
                    <a:ext uri="{FF2B5EF4-FFF2-40B4-BE49-F238E27FC236}">
                      <a16:creationId xmlns:a16="http://schemas.microsoft.com/office/drawing/2014/main" id="{BC6A5EC2-C5EB-C203-84BB-58D9C797F50C}"/>
                    </a:ext>
                  </a:extLst>
                </p:cNvPr>
                <p:cNvSpPr/>
                <p:nvPr/>
              </p:nvSpPr>
              <p:spPr>
                <a:xfrm>
                  <a:off x="22839876" y="7027984"/>
                  <a:ext cx="26729" cy="26263"/>
                </a:xfrm>
                <a:custGeom>
                  <a:avLst/>
                  <a:gdLst>
                    <a:gd name="connsiteX0" fmla="*/ 33548 w 26729"/>
                    <a:gd name="connsiteY0" fmla="*/ 13376 h 26263"/>
                    <a:gd name="connsiteX1" fmla="*/ 20183 w 26729"/>
                    <a:gd name="connsiteY1" fmla="*/ 26508 h 26263"/>
                    <a:gd name="connsiteX2" fmla="*/ 6819 w 26729"/>
                    <a:gd name="connsiteY2" fmla="*/ 13376 h 26263"/>
                    <a:gd name="connsiteX3" fmla="*/ 20183 w 26729"/>
                    <a:gd name="connsiteY3" fmla="*/ 244 h 26263"/>
                    <a:gd name="connsiteX4" fmla="*/ 33548 w 26729"/>
                    <a:gd name="connsiteY4" fmla="*/ 13376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48" y="13376"/>
                      </a:moveTo>
                      <a:cubicBezTo>
                        <a:pt x="33548" y="20628"/>
                        <a:pt x="27564" y="26508"/>
                        <a:pt x="20183" y="26508"/>
                      </a:cubicBezTo>
                      <a:cubicBezTo>
                        <a:pt x="12802" y="26508"/>
                        <a:pt x="6819" y="20628"/>
                        <a:pt x="6819" y="13376"/>
                      </a:cubicBezTo>
                      <a:cubicBezTo>
                        <a:pt x="6819" y="6123"/>
                        <a:pt x="12802" y="244"/>
                        <a:pt x="20183" y="244"/>
                      </a:cubicBezTo>
                      <a:cubicBezTo>
                        <a:pt x="27564" y="244"/>
                        <a:pt x="33548" y="6123"/>
                        <a:pt x="33548" y="13376"/>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88" name="Freeform 587">
                  <a:extLst>
                    <a:ext uri="{FF2B5EF4-FFF2-40B4-BE49-F238E27FC236}">
                      <a16:creationId xmlns:a16="http://schemas.microsoft.com/office/drawing/2014/main" id="{645A2221-B766-BF6E-B0CD-D13CA8398796}"/>
                    </a:ext>
                  </a:extLst>
                </p:cNvPr>
                <p:cNvSpPr/>
                <p:nvPr/>
              </p:nvSpPr>
              <p:spPr>
                <a:xfrm>
                  <a:off x="22897686" y="7075604"/>
                  <a:ext cx="26729" cy="26263"/>
                </a:xfrm>
                <a:custGeom>
                  <a:avLst/>
                  <a:gdLst>
                    <a:gd name="connsiteX0" fmla="*/ 33567 w 26729"/>
                    <a:gd name="connsiteY0" fmla="*/ 13392 h 26263"/>
                    <a:gd name="connsiteX1" fmla="*/ 20202 w 26729"/>
                    <a:gd name="connsiteY1" fmla="*/ 26523 h 26263"/>
                    <a:gd name="connsiteX2" fmla="*/ 6838 w 26729"/>
                    <a:gd name="connsiteY2" fmla="*/ 13392 h 26263"/>
                    <a:gd name="connsiteX3" fmla="*/ 20202 w 26729"/>
                    <a:gd name="connsiteY3" fmla="*/ 260 h 26263"/>
                    <a:gd name="connsiteX4" fmla="*/ 33567 w 26729"/>
                    <a:gd name="connsiteY4" fmla="*/ 13392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67" y="13392"/>
                      </a:moveTo>
                      <a:cubicBezTo>
                        <a:pt x="33567" y="20644"/>
                        <a:pt x="27583" y="26523"/>
                        <a:pt x="20202" y="26523"/>
                      </a:cubicBezTo>
                      <a:cubicBezTo>
                        <a:pt x="12821" y="26523"/>
                        <a:pt x="6838" y="20644"/>
                        <a:pt x="6838" y="13392"/>
                      </a:cubicBezTo>
                      <a:cubicBezTo>
                        <a:pt x="6838" y="6139"/>
                        <a:pt x="12821" y="260"/>
                        <a:pt x="20202" y="260"/>
                      </a:cubicBezTo>
                      <a:cubicBezTo>
                        <a:pt x="27583" y="260"/>
                        <a:pt x="33567" y="6139"/>
                        <a:pt x="33567" y="13392"/>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89" name="Freeform 588">
                  <a:extLst>
                    <a:ext uri="{FF2B5EF4-FFF2-40B4-BE49-F238E27FC236}">
                      <a16:creationId xmlns:a16="http://schemas.microsoft.com/office/drawing/2014/main" id="{F9899453-B4F9-2143-71BC-44A611D3E941}"/>
                    </a:ext>
                  </a:extLst>
                </p:cNvPr>
                <p:cNvSpPr/>
                <p:nvPr/>
              </p:nvSpPr>
              <p:spPr>
                <a:xfrm>
                  <a:off x="22868275" y="6948062"/>
                  <a:ext cx="26729" cy="26263"/>
                </a:xfrm>
                <a:custGeom>
                  <a:avLst/>
                  <a:gdLst>
                    <a:gd name="connsiteX0" fmla="*/ 33565 w 26729"/>
                    <a:gd name="connsiteY0" fmla="*/ 13251 h 26263"/>
                    <a:gd name="connsiteX1" fmla="*/ 20201 w 26729"/>
                    <a:gd name="connsiteY1" fmla="*/ 26383 h 26263"/>
                    <a:gd name="connsiteX2" fmla="*/ 6836 w 26729"/>
                    <a:gd name="connsiteY2" fmla="*/ 13251 h 26263"/>
                    <a:gd name="connsiteX3" fmla="*/ 20201 w 26729"/>
                    <a:gd name="connsiteY3" fmla="*/ 119 h 26263"/>
                    <a:gd name="connsiteX4" fmla="*/ 33565 w 26729"/>
                    <a:gd name="connsiteY4" fmla="*/ 13251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65" y="13251"/>
                      </a:moveTo>
                      <a:cubicBezTo>
                        <a:pt x="33565" y="20503"/>
                        <a:pt x="27582" y="26383"/>
                        <a:pt x="20201" y="26383"/>
                      </a:cubicBezTo>
                      <a:cubicBezTo>
                        <a:pt x="12820" y="26383"/>
                        <a:pt x="6836" y="20503"/>
                        <a:pt x="6836" y="13251"/>
                      </a:cubicBezTo>
                      <a:cubicBezTo>
                        <a:pt x="6836" y="5998"/>
                        <a:pt x="12820" y="119"/>
                        <a:pt x="20201" y="119"/>
                      </a:cubicBezTo>
                      <a:cubicBezTo>
                        <a:pt x="27582" y="119"/>
                        <a:pt x="33565" y="5998"/>
                        <a:pt x="33565" y="13251"/>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0" name="Freeform 589">
                  <a:extLst>
                    <a:ext uri="{FF2B5EF4-FFF2-40B4-BE49-F238E27FC236}">
                      <a16:creationId xmlns:a16="http://schemas.microsoft.com/office/drawing/2014/main" id="{1223FAC7-C070-8388-FD0D-771970A98C31}"/>
                    </a:ext>
                  </a:extLst>
                </p:cNvPr>
                <p:cNvSpPr/>
                <p:nvPr/>
              </p:nvSpPr>
              <p:spPr>
                <a:xfrm>
                  <a:off x="22603866" y="7012757"/>
                  <a:ext cx="26729" cy="26263"/>
                </a:xfrm>
                <a:custGeom>
                  <a:avLst/>
                  <a:gdLst>
                    <a:gd name="connsiteX0" fmla="*/ 33655 w 26729"/>
                    <a:gd name="connsiteY0" fmla="*/ 13285 h 26263"/>
                    <a:gd name="connsiteX1" fmla="*/ 20291 w 26729"/>
                    <a:gd name="connsiteY1" fmla="*/ 26417 h 26263"/>
                    <a:gd name="connsiteX2" fmla="*/ 6926 w 26729"/>
                    <a:gd name="connsiteY2" fmla="*/ 13285 h 26263"/>
                    <a:gd name="connsiteX3" fmla="*/ 20291 w 26729"/>
                    <a:gd name="connsiteY3" fmla="*/ 153 h 26263"/>
                    <a:gd name="connsiteX4" fmla="*/ 33655 w 26729"/>
                    <a:gd name="connsiteY4" fmla="*/ 13285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55" y="13285"/>
                      </a:moveTo>
                      <a:cubicBezTo>
                        <a:pt x="33655" y="20538"/>
                        <a:pt x="27672" y="26417"/>
                        <a:pt x="20291" y="26417"/>
                      </a:cubicBezTo>
                      <a:cubicBezTo>
                        <a:pt x="12910" y="26417"/>
                        <a:pt x="6926" y="20538"/>
                        <a:pt x="6926" y="13285"/>
                      </a:cubicBezTo>
                      <a:cubicBezTo>
                        <a:pt x="6926" y="6033"/>
                        <a:pt x="12910" y="153"/>
                        <a:pt x="20291" y="153"/>
                      </a:cubicBezTo>
                      <a:cubicBezTo>
                        <a:pt x="27672" y="153"/>
                        <a:pt x="33655" y="6033"/>
                        <a:pt x="33655" y="13285"/>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1" name="Freeform 590">
                  <a:extLst>
                    <a:ext uri="{FF2B5EF4-FFF2-40B4-BE49-F238E27FC236}">
                      <a16:creationId xmlns:a16="http://schemas.microsoft.com/office/drawing/2014/main" id="{E9F61257-B202-A109-D374-FAB61963BFEA}"/>
                    </a:ext>
                  </a:extLst>
                </p:cNvPr>
                <p:cNvSpPr/>
                <p:nvPr/>
              </p:nvSpPr>
              <p:spPr>
                <a:xfrm>
                  <a:off x="22509665" y="6923373"/>
                  <a:ext cx="26729" cy="26263"/>
                </a:xfrm>
                <a:custGeom>
                  <a:avLst/>
                  <a:gdLst>
                    <a:gd name="connsiteX0" fmla="*/ 33659 w 26729"/>
                    <a:gd name="connsiteY0" fmla="*/ 13350 h 26263"/>
                    <a:gd name="connsiteX1" fmla="*/ 20295 w 26729"/>
                    <a:gd name="connsiteY1" fmla="*/ 26482 h 26263"/>
                    <a:gd name="connsiteX2" fmla="*/ 6930 w 26729"/>
                    <a:gd name="connsiteY2" fmla="*/ 13350 h 26263"/>
                    <a:gd name="connsiteX3" fmla="*/ 20295 w 26729"/>
                    <a:gd name="connsiteY3" fmla="*/ 218 h 26263"/>
                    <a:gd name="connsiteX4" fmla="*/ 33659 w 26729"/>
                    <a:gd name="connsiteY4" fmla="*/ 13350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59" y="13350"/>
                      </a:moveTo>
                      <a:cubicBezTo>
                        <a:pt x="33659" y="20603"/>
                        <a:pt x="27676" y="26482"/>
                        <a:pt x="20295" y="26482"/>
                      </a:cubicBezTo>
                      <a:cubicBezTo>
                        <a:pt x="12914" y="26482"/>
                        <a:pt x="6930" y="20603"/>
                        <a:pt x="6930" y="13350"/>
                      </a:cubicBezTo>
                      <a:cubicBezTo>
                        <a:pt x="6930" y="6098"/>
                        <a:pt x="12914" y="218"/>
                        <a:pt x="20295" y="218"/>
                      </a:cubicBezTo>
                      <a:cubicBezTo>
                        <a:pt x="27676" y="218"/>
                        <a:pt x="33659" y="6098"/>
                        <a:pt x="33659" y="13350"/>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2" name="Freeform 591">
                  <a:extLst>
                    <a:ext uri="{FF2B5EF4-FFF2-40B4-BE49-F238E27FC236}">
                      <a16:creationId xmlns:a16="http://schemas.microsoft.com/office/drawing/2014/main" id="{23B13FEC-03F1-1693-DA6D-748FE0E104AB}"/>
                    </a:ext>
                  </a:extLst>
                </p:cNvPr>
                <p:cNvSpPr/>
                <p:nvPr/>
              </p:nvSpPr>
              <p:spPr>
                <a:xfrm>
                  <a:off x="22607526" y="6961921"/>
                  <a:ext cx="26729" cy="26263"/>
                </a:xfrm>
                <a:custGeom>
                  <a:avLst/>
                  <a:gdLst>
                    <a:gd name="connsiteX0" fmla="*/ 33637 w 26729"/>
                    <a:gd name="connsiteY0" fmla="*/ 13330 h 26263"/>
                    <a:gd name="connsiteX1" fmla="*/ 20272 w 26729"/>
                    <a:gd name="connsiteY1" fmla="*/ 26462 h 26263"/>
                    <a:gd name="connsiteX2" fmla="*/ 6907 w 26729"/>
                    <a:gd name="connsiteY2" fmla="*/ 13330 h 26263"/>
                    <a:gd name="connsiteX3" fmla="*/ 20272 w 26729"/>
                    <a:gd name="connsiteY3" fmla="*/ 198 h 26263"/>
                    <a:gd name="connsiteX4" fmla="*/ 33637 w 26729"/>
                    <a:gd name="connsiteY4" fmla="*/ 13330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37" y="13330"/>
                      </a:moveTo>
                      <a:cubicBezTo>
                        <a:pt x="33637" y="20582"/>
                        <a:pt x="27653" y="26462"/>
                        <a:pt x="20272" y="26462"/>
                      </a:cubicBezTo>
                      <a:cubicBezTo>
                        <a:pt x="12891" y="26462"/>
                        <a:pt x="6907" y="20582"/>
                        <a:pt x="6907" y="13330"/>
                      </a:cubicBezTo>
                      <a:cubicBezTo>
                        <a:pt x="6907" y="6077"/>
                        <a:pt x="12891" y="198"/>
                        <a:pt x="20272" y="198"/>
                      </a:cubicBezTo>
                      <a:cubicBezTo>
                        <a:pt x="27653" y="198"/>
                        <a:pt x="33637" y="6077"/>
                        <a:pt x="33637" y="13330"/>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3" name="Freeform 592">
                  <a:extLst>
                    <a:ext uri="{FF2B5EF4-FFF2-40B4-BE49-F238E27FC236}">
                      <a16:creationId xmlns:a16="http://schemas.microsoft.com/office/drawing/2014/main" id="{414A1EA3-330A-490C-9CAE-A2DA8BA1781B}"/>
                    </a:ext>
                  </a:extLst>
                </p:cNvPr>
                <p:cNvSpPr/>
                <p:nvPr/>
              </p:nvSpPr>
              <p:spPr>
                <a:xfrm>
                  <a:off x="22700637" y="7024189"/>
                  <a:ext cx="26729" cy="26263"/>
                </a:xfrm>
                <a:custGeom>
                  <a:avLst/>
                  <a:gdLst>
                    <a:gd name="connsiteX0" fmla="*/ 33622 w 26729"/>
                    <a:gd name="connsiteY0" fmla="*/ 13280 h 26263"/>
                    <a:gd name="connsiteX1" fmla="*/ 20258 w 26729"/>
                    <a:gd name="connsiteY1" fmla="*/ 26412 h 26263"/>
                    <a:gd name="connsiteX2" fmla="*/ 6893 w 26729"/>
                    <a:gd name="connsiteY2" fmla="*/ 13280 h 26263"/>
                    <a:gd name="connsiteX3" fmla="*/ 20258 w 26729"/>
                    <a:gd name="connsiteY3" fmla="*/ 148 h 26263"/>
                    <a:gd name="connsiteX4" fmla="*/ 33622 w 26729"/>
                    <a:gd name="connsiteY4" fmla="*/ 13280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22" y="13280"/>
                      </a:moveTo>
                      <a:cubicBezTo>
                        <a:pt x="33622" y="20533"/>
                        <a:pt x="27639" y="26412"/>
                        <a:pt x="20258" y="26412"/>
                      </a:cubicBezTo>
                      <a:cubicBezTo>
                        <a:pt x="12877" y="26412"/>
                        <a:pt x="6893" y="20533"/>
                        <a:pt x="6893" y="13280"/>
                      </a:cubicBezTo>
                      <a:cubicBezTo>
                        <a:pt x="6893" y="6028"/>
                        <a:pt x="12877" y="148"/>
                        <a:pt x="20258" y="148"/>
                      </a:cubicBezTo>
                      <a:cubicBezTo>
                        <a:pt x="27639" y="148"/>
                        <a:pt x="33622" y="6028"/>
                        <a:pt x="33622" y="13280"/>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4" name="Freeform 593">
                  <a:extLst>
                    <a:ext uri="{FF2B5EF4-FFF2-40B4-BE49-F238E27FC236}">
                      <a16:creationId xmlns:a16="http://schemas.microsoft.com/office/drawing/2014/main" id="{BED4CECB-AB44-E5EC-3079-AC8118BC13D6}"/>
                    </a:ext>
                  </a:extLst>
                </p:cNvPr>
                <p:cNvSpPr/>
                <p:nvPr/>
              </p:nvSpPr>
              <p:spPr>
                <a:xfrm>
                  <a:off x="22565170" y="6989828"/>
                  <a:ext cx="26729" cy="26263"/>
                </a:xfrm>
                <a:custGeom>
                  <a:avLst/>
                  <a:gdLst>
                    <a:gd name="connsiteX0" fmla="*/ 33672 w 26729"/>
                    <a:gd name="connsiteY0" fmla="*/ 13296 h 26263"/>
                    <a:gd name="connsiteX1" fmla="*/ 20308 w 26729"/>
                    <a:gd name="connsiteY1" fmla="*/ 26428 h 26263"/>
                    <a:gd name="connsiteX2" fmla="*/ 6943 w 26729"/>
                    <a:gd name="connsiteY2" fmla="*/ 13296 h 26263"/>
                    <a:gd name="connsiteX3" fmla="*/ 20308 w 26729"/>
                    <a:gd name="connsiteY3" fmla="*/ 164 h 26263"/>
                    <a:gd name="connsiteX4" fmla="*/ 33672 w 26729"/>
                    <a:gd name="connsiteY4" fmla="*/ 13296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72" y="13296"/>
                      </a:moveTo>
                      <a:cubicBezTo>
                        <a:pt x="33672" y="20548"/>
                        <a:pt x="27689" y="26428"/>
                        <a:pt x="20308" y="26428"/>
                      </a:cubicBezTo>
                      <a:cubicBezTo>
                        <a:pt x="12927" y="26428"/>
                        <a:pt x="6943" y="20548"/>
                        <a:pt x="6943" y="13296"/>
                      </a:cubicBezTo>
                      <a:cubicBezTo>
                        <a:pt x="6943" y="6043"/>
                        <a:pt x="12927" y="164"/>
                        <a:pt x="20308" y="164"/>
                      </a:cubicBezTo>
                      <a:cubicBezTo>
                        <a:pt x="27689" y="164"/>
                        <a:pt x="33672" y="6043"/>
                        <a:pt x="33672" y="13296"/>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5" name="Freeform 594">
                  <a:extLst>
                    <a:ext uri="{FF2B5EF4-FFF2-40B4-BE49-F238E27FC236}">
                      <a16:creationId xmlns:a16="http://schemas.microsoft.com/office/drawing/2014/main" id="{09C57BCB-0874-3887-392F-9424B867CAF8}"/>
                    </a:ext>
                  </a:extLst>
                </p:cNvPr>
                <p:cNvSpPr/>
                <p:nvPr/>
              </p:nvSpPr>
              <p:spPr>
                <a:xfrm>
                  <a:off x="22452168" y="6988105"/>
                  <a:ext cx="26729" cy="26263"/>
                </a:xfrm>
                <a:custGeom>
                  <a:avLst/>
                  <a:gdLst>
                    <a:gd name="connsiteX0" fmla="*/ 33702 w 26729"/>
                    <a:gd name="connsiteY0" fmla="*/ 13306 h 26263"/>
                    <a:gd name="connsiteX1" fmla="*/ 20338 w 26729"/>
                    <a:gd name="connsiteY1" fmla="*/ 26438 h 26263"/>
                    <a:gd name="connsiteX2" fmla="*/ 6973 w 26729"/>
                    <a:gd name="connsiteY2" fmla="*/ 13306 h 26263"/>
                    <a:gd name="connsiteX3" fmla="*/ 20338 w 26729"/>
                    <a:gd name="connsiteY3" fmla="*/ 174 h 26263"/>
                    <a:gd name="connsiteX4" fmla="*/ 33702 w 26729"/>
                    <a:gd name="connsiteY4" fmla="*/ 13306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702" y="13306"/>
                      </a:moveTo>
                      <a:cubicBezTo>
                        <a:pt x="33702" y="20558"/>
                        <a:pt x="27719" y="26438"/>
                        <a:pt x="20338" y="26438"/>
                      </a:cubicBezTo>
                      <a:cubicBezTo>
                        <a:pt x="12957" y="26438"/>
                        <a:pt x="6973" y="20558"/>
                        <a:pt x="6973" y="13306"/>
                      </a:cubicBezTo>
                      <a:cubicBezTo>
                        <a:pt x="6973" y="6053"/>
                        <a:pt x="12957" y="174"/>
                        <a:pt x="20338" y="174"/>
                      </a:cubicBezTo>
                      <a:cubicBezTo>
                        <a:pt x="27719" y="174"/>
                        <a:pt x="33702" y="6053"/>
                        <a:pt x="33702" y="13306"/>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6" name="Freeform 595">
                  <a:extLst>
                    <a:ext uri="{FF2B5EF4-FFF2-40B4-BE49-F238E27FC236}">
                      <a16:creationId xmlns:a16="http://schemas.microsoft.com/office/drawing/2014/main" id="{C126F166-1E62-5323-A6D0-35D486AE3085}"/>
                    </a:ext>
                  </a:extLst>
                </p:cNvPr>
                <p:cNvSpPr/>
                <p:nvPr/>
              </p:nvSpPr>
              <p:spPr>
                <a:xfrm>
                  <a:off x="22908369" y="6923371"/>
                  <a:ext cx="26729" cy="26263"/>
                </a:xfrm>
                <a:custGeom>
                  <a:avLst/>
                  <a:gdLst>
                    <a:gd name="connsiteX0" fmla="*/ 33693 w 26729"/>
                    <a:gd name="connsiteY0" fmla="*/ 13326 h 26263"/>
                    <a:gd name="connsiteX1" fmla="*/ 20328 w 26729"/>
                    <a:gd name="connsiteY1" fmla="*/ 26458 h 26263"/>
                    <a:gd name="connsiteX2" fmla="*/ 6964 w 26729"/>
                    <a:gd name="connsiteY2" fmla="*/ 13326 h 26263"/>
                    <a:gd name="connsiteX3" fmla="*/ 20328 w 26729"/>
                    <a:gd name="connsiteY3" fmla="*/ 194 h 26263"/>
                    <a:gd name="connsiteX4" fmla="*/ 33693 w 26729"/>
                    <a:gd name="connsiteY4" fmla="*/ 13326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93" y="13326"/>
                      </a:moveTo>
                      <a:cubicBezTo>
                        <a:pt x="33693" y="20578"/>
                        <a:pt x="27709" y="26458"/>
                        <a:pt x="20328" y="26458"/>
                      </a:cubicBezTo>
                      <a:cubicBezTo>
                        <a:pt x="12947" y="26458"/>
                        <a:pt x="6964" y="20578"/>
                        <a:pt x="6964" y="13326"/>
                      </a:cubicBezTo>
                      <a:cubicBezTo>
                        <a:pt x="6964" y="6073"/>
                        <a:pt x="12947" y="194"/>
                        <a:pt x="20328" y="194"/>
                      </a:cubicBezTo>
                      <a:cubicBezTo>
                        <a:pt x="27709" y="194"/>
                        <a:pt x="33693" y="6073"/>
                        <a:pt x="33693" y="13326"/>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7" name="Freeform 596">
                  <a:extLst>
                    <a:ext uri="{FF2B5EF4-FFF2-40B4-BE49-F238E27FC236}">
                      <a16:creationId xmlns:a16="http://schemas.microsoft.com/office/drawing/2014/main" id="{ECF2F27F-01E2-8D95-3608-D376DB499AE2}"/>
                    </a:ext>
                  </a:extLst>
                </p:cNvPr>
                <p:cNvSpPr/>
                <p:nvPr/>
              </p:nvSpPr>
              <p:spPr>
                <a:xfrm>
                  <a:off x="22743387" y="6913754"/>
                  <a:ext cx="26729" cy="26263"/>
                </a:xfrm>
                <a:custGeom>
                  <a:avLst/>
                  <a:gdLst>
                    <a:gd name="connsiteX0" fmla="*/ 33584 w 26729"/>
                    <a:gd name="connsiteY0" fmla="*/ 13329 h 26263"/>
                    <a:gd name="connsiteX1" fmla="*/ 20219 w 26729"/>
                    <a:gd name="connsiteY1" fmla="*/ 26461 h 26263"/>
                    <a:gd name="connsiteX2" fmla="*/ 6855 w 26729"/>
                    <a:gd name="connsiteY2" fmla="*/ 13329 h 26263"/>
                    <a:gd name="connsiteX3" fmla="*/ 20219 w 26729"/>
                    <a:gd name="connsiteY3" fmla="*/ 197 h 26263"/>
                    <a:gd name="connsiteX4" fmla="*/ 33584 w 26729"/>
                    <a:gd name="connsiteY4" fmla="*/ 13329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84" y="13329"/>
                      </a:moveTo>
                      <a:cubicBezTo>
                        <a:pt x="33584" y="20582"/>
                        <a:pt x="27600" y="26461"/>
                        <a:pt x="20219" y="26461"/>
                      </a:cubicBezTo>
                      <a:cubicBezTo>
                        <a:pt x="12838" y="26461"/>
                        <a:pt x="6855" y="20582"/>
                        <a:pt x="6855" y="13329"/>
                      </a:cubicBezTo>
                      <a:cubicBezTo>
                        <a:pt x="6855" y="6077"/>
                        <a:pt x="12838" y="197"/>
                        <a:pt x="20219" y="197"/>
                      </a:cubicBezTo>
                      <a:cubicBezTo>
                        <a:pt x="27600" y="197"/>
                        <a:pt x="33584" y="6077"/>
                        <a:pt x="33584" y="13329"/>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8" name="Freeform 597">
                  <a:extLst>
                    <a:ext uri="{FF2B5EF4-FFF2-40B4-BE49-F238E27FC236}">
                      <a16:creationId xmlns:a16="http://schemas.microsoft.com/office/drawing/2014/main" id="{2A4140FC-A989-61C2-FE24-A6ED78819AE1}"/>
                    </a:ext>
                  </a:extLst>
                </p:cNvPr>
                <p:cNvSpPr/>
                <p:nvPr/>
              </p:nvSpPr>
              <p:spPr>
                <a:xfrm>
                  <a:off x="22822431" y="6975052"/>
                  <a:ext cx="26729" cy="26263"/>
                </a:xfrm>
                <a:custGeom>
                  <a:avLst/>
                  <a:gdLst>
                    <a:gd name="connsiteX0" fmla="*/ 33579 w 26729"/>
                    <a:gd name="connsiteY0" fmla="*/ 13319 h 26263"/>
                    <a:gd name="connsiteX1" fmla="*/ 20214 w 26729"/>
                    <a:gd name="connsiteY1" fmla="*/ 26451 h 26263"/>
                    <a:gd name="connsiteX2" fmla="*/ 6850 w 26729"/>
                    <a:gd name="connsiteY2" fmla="*/ 13319 h 26263"/>
                    <a:gd name="connsiteX3" fmla="*/ 20214 w 26729"/>
                    <a:gd name="connsiteY3" fmla="*/ 187 h 26263"/>
                    <a:gd name="connsiteX4" fmla="*/ 33579 w 26729"/>
                    <a:gd name="connsiteY4" fmla="*/ 13319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79" y="13319"/>
                      </a:moveTo>
                      <a:cubicBezTo>
                        <a:pt x="33579" y="20572"/>
                        <a:pt x="27596" y="26451"/>
                        <a:pt x="20214" y="26451"/>
                      </a:cubicBezTo>
                      <a:cubicBezTo>
                        <a:pt x="12833" y="26451"/>
                        <a:pt x="6850" y="20572"/>
                        <a:pt x="6850" y="13319"/>
                      </a:cubicBezTo>
                      <a:cubicBezTo>
                        <a:pt x="6850" y="6066"/>
                        <a:pt x="12833" y="187"/>
                        <a:pt x="20214" y="187"/>
                      </a:cubicBezTo>
                      <a:cubicBezTo>
                        <a:pt x="27596" y="187"/>
                        <a:pt x="33579" y="6066"/>
                        <a:pt x="33579" y="13319"/>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599" name="Freeform 598">
                  <a:extLst>
                    <a:ext uri="{FF2B5EF4-FFF2-40B4-BE49-F238E27FC236}">
                      <a16:creationId xmlns:a16="http://schemas.microsoft.com/office/drawing/2014/main" id="{510494C9-F5AE-A84A-8168-D695E791D646}"/>
                    </a:ext>
                  </a:extLst>
                </p:cNvPr>
                <p:cNvSpPr/>
                <p:nvPr/>
              </p:nvSpPr>
              <p:spPr>
                <a:xfrm>
                  <a:off x="22935103" y="6975057"/>
                  <a:ext cx="26729" cy="26263"/>
                </a:xfrm>
                <a:custGeom>
                  <a:avLst/>
                  <a:gdLst>
                    <a:gd name="connsiteX0" fmla="*/ 33666 w 26729"/>
                    <a:gd name="connsiteY0" fmla="*/ 13285 h 26263"/>
                    <a:gd name="connsiteX1" fmla="*/ 20301 w 26729"/>
                    <a:gd name="connsiteY1" fmla="*/ 26416 h 26263"/>
                    <a:gd name="connsiteX2" fmla="*/ 6937 w 26729"/>
                    <a:gd name="connsiteY2" fmla="*/ 13285 h 26263"/>
                    <a:gd name="connsiteX3" fmla="*/ 20301 w 26729"/>
                    <a:gd name="connsiteY3" fmla="*/ 153 h 26263"/>
                    <a:gd name="connsiteX4" fmla="*/ 33666 w 26729"/>
                    <a:gd name="connsiteY4" fmla="*/ 13285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66" y="13285"/>
                      </a:moveTo>
                      <a:cubicBezTo>
                        <a:pt x="33666" y="20537"/>
                        <a:pt x="27682" y="26416"/>
                        <a:pt x="20301" y="26416"/>
                      </a:cubicBezTo>
                      <a:cubicBezTo>
                        <a:pt x="12920" y="26416"/>
                        <a:pt x="6937" y="20537"/>
                        <a:pt x="6937" y="13285"/>
                      </a:cubicBezTo>
                      <a:cubicBezTo>
                        <a:pt x="6937" y="6032"/>
                        <a:pt x="12920" y="153"/>
                        <a:pt x="20301" y="153"/>
                      </a:cubicBezTo>
                      <a:cubicBezTo>
                        <a:pt x="27682" y="153"/>
                        <a:pt x="33666" y="6032"/>
                        <a:pt x="33666" y="13285"/>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0" name="Freeform 599">
                  <a:extLst>
                    <a:ext uri="{FF2B5EF4-FFF2-40B4-BE49-F238E27FC236}">
                      <a16:creationId xmlns:a16="http://schemas.microsoft.com/office/drawing/2014/main" id="{7AEAD056-2447-5353-7ADE-6E5FB606120F}"/>
                    </a:ext>
                  </a:extLst>
                </p:cNvPr>
                <p:cNvSpPr/>
                <p:nvPr/>
              </p:nvSpPr>
              <p:spPr>
                <a:xfrm>
                  <a:off x="22558588" y="6948784"/>
                  <a:ext cx="26729" cy="26263"/>
                </a:xfrm>
                <a:custGeom>
                  <a:avLst/>
                  <a:gdLst>
                    <a:gd name="connsiteX0" fmla="*/ 33636 w 26729"/>
                    <a:gd name="connsiteY0" fmla="*/ 13301 h 26263"/>
                    <a:gd name="connsiteX1" fmla="*/ 20272 w 26729"/>
                    <a:gd name="connsiteY1" fmla="*/ 26433 h 26263"/>
                    <a:gd name="connsiteX2" fmla="*/ 6907 w 26729"/>
                    <a:gd name="connsiteY2" fmla="*/ 13301 h 26263"/>
                    <a:gd name="connsiteX3" fmla="*/ 20272 w 26729"/>
                    <a:gd name="connsiteY3" fmla="*/ 169 h 26263"/>
                    <a:gd name="connsiteX4" fmla="*/ 33636 w 26729"/>
                    <a:gd name="connsiteY4" fmla="*/ 13301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36" y="13301"/>
                      </a:moveTo>
                      <a:cubicBezTo>
                        <a:pt x="33636" y="20554"/>
                        <a:pt x="27653" y="26433"/>
                        <a:pt x="20272" y="26433"/>
                      </a:cubicBezTo>
                      <a:cubicBezTo>
                        <a:pt x="12891" y="26433"/>
                        <a:pt x="6907" y="20554"/>
                        <a:pt x="6907" y="13301"/>
                      </a:cubicBezTo>
                      <a:cubicBezTo>
                        <a:pt x="6907" y="6049"/>
                        <a:pt x="12891" y="169"/>
                        <a:pt x="20272" y="169"/>
                      </a:cubicBezTo>
                      <a:cubicBezTo>
                        <a:pt x="27653" y="169"/>
                        <a:pt x="33636" y="6049"/>
                        <a:pt x="33636" y="13301"/>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1" name="Freeform 600">
                  <a:extLst>
                    <a:ext uri="{FF2B5EF4-FFF2-40B4-BE49-F238E27FC236}">
                      <a16:creationId xmlns:a16="http://schemas.microsoft.com/office/drawing/2014/main" id="{B1232749-9ECA-660E-A88E-10B34CEB8E85}"/>
                    </a:ext>
                  </a:extLst>
                </p:cNvPr>
                <p:cNvSpPr/>
                <p:nvPr/>
              </p:nvSpPr>
              <p:spPr>
                <a:xfrm>
                  <a:off x="22648233" y="7037459"/>
                  <a:ext cx="26729" cy="26263"/>
                </a:xfrm>
                <a:custGeom>
                  <a:avLst/>
                  <a:gdLst>
                    <a:gd name="connsiteX0" fmla="*/ 33636 w 26729"/>
                    <a:gd name="connsiteY0" fmla="*/ 13274 h 26263"/>
                    <a:gd name="connsiteX1" fmla="*/ 20271 w 26729"/>
                    <a:gd name="connsiteY1" fmla="*/ 26406 h 26263"/>
                    <a:gd name="connsiteX2" fmla="*/ 6907 w 26729"/>
                    <a:gd name="connsiteY2" fmla="*/ 13274 h 26263"/>
                    <a:gd name="connsiteX3" fmla="*/ 20271 w 26729"/>
                    <a:gd name="connsiteY3" fmla="*/ 142 h 26263"/>
                    <a:gd name="connsiteX4" fmla="*/ 33636 w 26729"/>
                    <a:gd name="connsiteY4" fmla="*/ 13274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36" y="13274"/>
                      </a:moveTo>
                      <a:cubicBezTo>
                        <a:pt x="33636" y="20527"/>
                        <a:pt x="27653" y="26406"/>
                        <a:pt x="20271" y="26406"/>
                      </a:cubicBezTo>
                      <a:cubicBezTo>
                        <a:pt x="12890" y="26406"/>
                        <a:pt x="6907" y="20527"/>
                        <a:pt x="6907" y="13274"/>
                      </a:cubicBezTo>
                      <a:cubicBezTo>
                        <a:pt x="6907" y="6022"/>
                        <a:pt x="12890" y="142"/>
                        <a:pt x="20271" y="142"/>
                      </a:cubicBezTo>
                      <a:cubicBezTo>
                        <a:pt x="27653" y="142"/>
                        <a:pt x="33636" y="6022"/>
                        <a:pt x="33636" y="13274"/>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2" name="Freeform 601">
                  <a:extLst>
                    <a:ext uri="{FF2B5EF4-FFF2-40B4-BE49-F238E27FC236}">
                      <a16:creationId xmlns:a16="http://schemas.microsoft.com/office/drawing/2014/main" id="{A56FF026-6AF0-2A89-E0D8-24A2A05C9BB5}"/>
                    </a:ext>
                  </a:extLst>
                </p:cNvPr>
                <p:cNvSpPr/>
                <p:nvPr/>
              </p:nvSpPr>
              <p:spPr>
                <a:xfrm>
                  <a:off x="22704692" y="6932348"/>
                  <a:ext cx="26729" cy="26263"/>
                </a:xfrm>
                <a:custGeom>
                  <a:avLst/>
                  <a:gdLst>
                    <a:gd name="connsiteX0" fmla="*/ 33601 w 26729"/>
                    <a:gd name="connsiteY0" fmla="*/ 13309 h 26263"/>
                    <a:gd name="connsiteX1" fmla="*/ 20236 w 26729"/>
                    <a:gd name="connsiteY1" fmla="*/ 26441 h 26263"/>
                    <a:gd name="connsiteX2" fmla="*/ 6871 w 26729"/>
                    <a:gd name="connsiteY2" fmla="*/ 13309 h 26263"/>
                    <a:gd name="connsiteX3" fmla="*/ 20236 w 26729"/>
                    <a:gd name="connsiteY3" fmla="*/ 177 h 26263"/>
                    <a:gd name="connsiteX4" fmla="*/ 33601 w 26729"/>
                    <a:gd name="connsiteY4" fmla="*/ 13309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01" y="13309"/>
                      </a:moveTo>
                      <a:cubicBezTo>
                        <a:pt x="33601" y="20561"/>
                        <a:pt x="27617" y="26441"/>
                        <a:pt x="20236" y="26441"/>
                      </a:cubicBezTo>
                      <a:cubicBezTo>
                        <a:pt x="12855" y="26441"/>
                        <a:pt x="6871" y="20561"/>
                        <a:pt x="6871" y="13309"/>
                      </a:cubicBezTo>
                      <a:cubicBezTo>
                        <a:pt x="6871" y="6056"/>
                        <a:pt x="12855" y="177"/>
                        <a:pt x="20236" y="177"/>
                      </a:cubicBezTo>
                      <a:cubicBezTo>
                        <a:pt x="27617" y="177"/>
                        <a:pt x="33601" y="6056"/>
                        <a:pt x="33601" y="13309"/>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3" name="Freeform 602">
                  <a:extLst>
                    <a:ext uri="{FF2B5EF4-FFF2-40B4-BE49-F238E27FC236}">
                      <a16:creationId xmlns:a16="http://schemas.microsoft.com/office/drawing/2014/main" id="{41D76AC8-2CE8-BCDB-C0A3-C5CA029A283E}"/>
                    </a:ext>
                  </a:extLst>
                </p:cNvPr>
                <p:cNvSpPr/>
                <p:nvPr/>
              </p:nvSpPr>
              <p:spPr>
                <a:xfrm>
                  <a:off x="22795695" y="6934919"/>
                  <a:ext cx="26729" cy="26263"/>
                </a:xfrm>
                <a:custGeom>
                  <a:avLst/>
                  <a:gdLst>
                    <a:gd name="connsiteX0" fmla="*/ 33569 w 26729"/>
                    <a:gd name="connsiteY0" fmla="*/ 13333 h 26263"/>
                    <a:gd name="connsiteX1" fmla="*/ 20205 w 26729"/>
                    <a:gd name="connsiteY1" fmla="*/ 26465 h 26263"/>
                    <a:gd name="connsiteX2" fmla="*/ 6840 w 26729"/>
                    <a:gd name="connsiteY2" fmla="*/ 13333 h 26263"/>
                    <a:gd name="connsiteX3" fmla="*/ 20205 w 26729"/>
                    <a:gd name="connsiteY3" fmla="*/ 201 h 26263"/>
                    <a:gd name="connsiteX4" fmla="*/ 33569 w 26729"/>
                    <a:gd name="connsiteY4" fmla="*/ 13333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69" y="13333"/>
                      </a:moveTo>
                      <a:cubicBezTo>
                        <a:pt x="33569" y="20585"/>
                        <a:pt x="27586" y="26465"/>
                        <a:pt x="20205" y="26465"/>
                      </a:cubicBezTo>
                      <a:cubicBezTo>
                        <a:pt x="12824" y="26465"/>
                        <a:pt x="6840" y="20585"/>
                        <a:pt x="6840" y="13333"/>
                      </a:cubicBezTo>
                      <a:cubicBezTo>
                        <a:pt x="6840" y="6080"/>
                        <a:pt x="12824" y="201"/>
                        <a:pt x="20205" y="201"/>
                      </a:cubicBezTo>
                      <a:cubicBezTo>
                        <a:pt x="27586" y="201"/>
                        <a:pt x="33569" y="6080"/>
                        <a:pt x="33569" y="13333"/>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4" name="Freeform 603">
                  <a:extLst>
                    <a:ext uri="{FF2B5EF4-FFF2-40B4-BE49-F238E27FC236}">
                      <a16:creationId xmlns:a16="http://schemas.microsoft.com/office/drawing/2014/main" id="{55557910-2097-E971-DB69-7EAB3129DFAE}"/>
                    </a:ext>
                  </a:extLst>
                </p:cNvPr>
                <p:cNvSpPr/>
                <p:nvPr/>
              </p:nvSpPr>
              <p:spPr>
                <a:xfrm>
                  <a:off x="22883143" y="6994256"/>
                  <a:ext cx="26729" cy="26263"/>
                </a:xfrm>
                <a:custGeom>
                  <a:avLst/>
                  <a:gdLst>
                    <a:gd name="connsiteX0" fmla="*/ 33560 w 26729"/>
                    <a:gd name="connsiteY0" fmla="*/ 13305 h 26263"/>
                    <a:gd name="connsiteX1" fmla="*/ 20195 w 26729"/>
                    <a:gd name="connsiteY1" fmla="*/ 26437 h 26263"/>
                    <a:gd name="connsiteX2" fmla="*/ 6831 w 26729"/>
                    <a:gd name="connsiteY2" fmla="*/ 13305 h 26263"/>
                    <a:gd name="connsiteX3" fmla="*/ 20195 w 26729"/>
                    <a:gd name="connsiteY3" fmla="*/ 173 h 26263"/>
                    <a:gd name="connsiteX4" fmla="*/ 33560 w 26729"/>
                    <a:gd name="connsiteY4" fmla="*/ 13305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60" y="13305"/>
                      </a:moveTo>
                      <a:cubicBezTo>
                        <a:pt x="33560" y="20557"/>
                        <a:pt x="27576" y="26437"/>
                        <a:pt x="20195" y="26437"/>
                      </a:cubicBezTo>
                      <a:cubicBezTo>
                        <a:pt x="12814" y="26437"/>
                        <a:pt x="6831" y="20557"/>
                        <a:pt x="6831" y="13305"/>
                      </a:cubicBezTo>
                      <a:cubicBezTo>
                        <a:pt x="6831" y="6052"/>
                        <a:pt x="12814" y="173"/>
                        <a:pt x="20195" y="173"/>
                      </a:cubicBezTo>
                      <a:cubicBezTo>
                        <a:pt x="27576" y="173"/>
                        <a:pt x="33560" y="6052"/>
                        <a:pt x="33560" y="13305"/>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5" name="Freeform 604">
                  <a:extLst>
                    <a:ext uri="{FF2B5EF4-FFF2-40B4-BE49-F238E27FC236}">
                      <a16:creationId xmlns:a16="http://schemas.microsoft.com/office/drawing/2014/main" id="{734FE181-B8A8-1A5D-0021-490BECF2022F}"/>
                    </a:ext>
                  </a:extLst>
                </p:cNvPr>
                <p:cNvSpPr/>
                <p:nvPr/>
              </p:nvSpPr>
              <p:spPr>
                <a:xfrm>
                  <a:off x="22765005" y="7046962"/>
                  <a:ext cx="26729" cy="26263"/>
                </a:xfrm>
                <a:custGeom>
                  <a:avLst/>
                  <a:gdLst>
                    <a:gd name="connsiteX0" fmla="*/ 33560 w 26729"/>
                    <a:gd name="connsiteY0" fmla="*/ 13271 h 26263"/>
                    <a:gd name="connsiteX1" fmla="*/ 20195 w 26729"/>
                    <a:gd name="connsiteY1" fmla="*/ 26403 h 26263"/>
                    <a:gd name="connsiteX2" fmla="*/ 6830 w 26729"/>
                    <a:gd name="connsiteY2" fmla="*/ 13271 h 26263"/>
                    <a:gd name="connsiteX3" fmla="*/ 20195 w 26729"/>
                    <a:gd name="connsiteY3" fmla="*/ 139 h 26263"/>
                    <a:gd name="connsiteX4" fmla="*/ 33560 w 26729"/>
                    <a:gd name="connsiteY4" fmla="*/ 13271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60" y="13271"/>
                      </a:moveTo>
                      <a:cubicBezTo>
                        <a:pt x="33560" y="20523"/>
                        <a:pt x="27576" y="26403"/>
                        <a:pt x="20195" y="26403"/>
                      </a:cubicBezTo>
                      <a:cubicBezTo>
                        <a:pt x="12814" y="26403"/>
                        <a:pt x="6830" y="20523"/>
                        <a:pt x="6830" y="13271"/>
                      </a:cubicBezTo>
                      <a:cubicBezTo>
                        <a:pt x="6830" y="6018"/>
                        <a:pt x="12814" y="139"/>
                        <a:pt x="20195" y="139"/>
                      </a:cubicBezTo>
                      <a:cubicBezTo>
                        <a:pt x="27576" y="139"/>
                        <a:pt x="33560" y="6018"/>
                        <a:pt x="33560" y="13271"/>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6" name="Freeform 605">
                  <a:extLst>
                    <a:ext uri="{FF2B5EF4-FFF2-40B4-BE49-F238E27FC236}">
                      <a16:creationId xmlns:a16="http://schemas.microsoft.com/office/drawing/2014/main" id="{F6E2CF0E-4CD1-E0C3-60CD-57133161CEAF}"/>
                    </a:ext>
                  </a:extLst>
                </p:cNvPr>
                <p:cNvSpPr/>
                <p:nvPr/>
              </p:nvSpPr>
              <p:spPr>
                <a:xfrm>
                  <a:off x="22509662" y="6975056"/>
                  <a:ext cx="26729" cy="26263"/>
                </a:xfrm>
                <a:custGeom>
                  <a:avLst/>
                  <a:gdLst>
                    <a:gd name="connsiteX0" fmla="*/ 33696 w 26729"/>
                    <a:gd name="connsiteY0" fmla="*/ 13275 h 26263"/>
                    <a:gd name="connsiteX1" fmla="*/ 20331 w 26729"/>
                    <a:gd name="connsiteY1" fmla="*/ 26407 h 26263"/>
                    <a:gd name="connsiteX2" fmla="*/ 6966 w 26729"/>
                    <a:gd name="connsiteY2" fmla="*/ 13275 h 26263"/>
                    <a:gd name="connsiteX3" fmla="*/ 20331 w 26729"/>
                    <a:gd name="connsiteY3" fmla="*/ 143 h 26263"/>
                    <a:gd name="connsiteX4" fmla="*/ 33696 w 26729"/>
                    <a:gd name="connsiteY4" fmla="*/ 13275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96" y="13275"/>
                      </a:moveTo>
                      <a:cubicBezTo>
                        <a:pt x="33696" y="20528"/>
                        <a:pt x="27712" y="26407"/>
                        <a:pt x="20331" y="26407"/>
                      </a:cubicBezTo>
                      <a:cubicBezTo>
                        <a:pt x="12950" y="26407"/>
                        <a:pt x="6966" y="20528"/>
                        <a:pt x="6966" y="13275"/>
                      </a:cubicBezTo>
                      <a:cubicBezTo>
                        <a:pt x="6966" y="6023"/>
                        <a:pt x="12950" y="143"/>
                        <a:pt x="20331" y="143"/>
                      </a:cubicBezTo>
                      <a:cubicBezTo>
                        <a:pt x="27712" y="143"/>
                        <a:pt x="33696" y="6023"/>
                        <a:pt x="33696" y="13275"/>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7" name="Freeform 606">
                  <a:extLst>
                    <a:ext uri="{FF2B5EF4-FFF2-40B4-BE49-F238E27FC236}">
                      <a16:creationId xmlns:a16="http://schemas.microsoft.com/office/drawing/2014/main" id="{F333738B-10DB-47D2-BD98-DDDECA8F890B}"/>
                    </a:ext>
                  </a:extLst>
                </p:cNvPr>
                <p:cNvSpPr/>
                <p:nvPr/>
              </p:nvSpPr>
              <p:spPr>
                <a:xfrm>
                  <a:off x="22620837" y="7076789"/>
                  <a:ext cx="26729" cy="26263"/>
                </a:xfrm>
                <a:custGeom>
                  <a:avLst/>
                  <a:gdLst>
                    <a:gd name="connsiteX0" fmla="*/ 33675 w 26729"/>
                    <a:gd name="connsiteY0" fmla="*/ 13284 h 26263"/>
                    <a:gd name="connsiteX1" fmla="*/ 20311 w 26729"/>
                    <a:gd name="connsiteY1" fmla="*/ 26416 h 26263"/>
                    <a:gd name="connsiteX2" fmla="*/ 6946 w 26729"/>
                    <a:gd name="connsiteY2" fmla="*/ 13284 h 26263"/>
                    <a:gd name="connsiteX3" fmla="*/ 20311 w 26729"/>
                    <a:gd name="connsiteY3" fmla="*/ 152 h 26263"/>
                    <a:gd name="connsiteX4" fmla="*/ 33675 w 26729"/>
                    <a:gd name="connsiteY4" fmla="*/ 13284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75" y="13284"/>
                      </a:moveTo>
                      <a:cubicBezTo>
                        <a:pt x="33675" y="20537"/>
                        <a:pt x="27692" y="26416"/>
                        <a:pt x="20311" y="26416"/>
                      </a:cubicBezTo>
                      <a:cubicBezTo>
                        <a:pt x="12930" y="26416"/>
                        <a:pt x="6946" y="20537"/>
                        <a:pt x="6946" y="13284"/>
                      </a:cubicBezTo>
                      <a:cubicBezTo>
                        <a:pt x="6946" y="6032"/>
                        <a:pt x="12930" y="152"/>
                        <a:pt x="20311" y="152"/>
                      </a:cubicBezTo>
                      <a:cubicBezTo>
                        <a:pt x="27692" y="152"/>
                        <a:pt x="33675" y="6032"/>
                        <a:pt x="33675" y="13284"/>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8" name="Freeform 607">
                  <a:extLst>
                    <a:ext uri="{FF2B5EF4-FFF2-40B4-BE49-F238E27FC236}">
                      <a16:creationId xmlns:a16="http://schemas.microsoft.com/office/drawing/2014/main" id="{0CEA3753-3F4F-886D-C88A-F8B1FD517748}"/>
                    </a:ext>
                  </a:extLst>
                </p:cNvPr>
                <p:cNvSpPr/>
                <p:nvPr/>
              </p:nvSpPr>
              <p:spPr>
                <a:xfrm>
                  <a:off x="22704980" y="7152069"/>
                  <a:ext cx="26729" cy="26263"/>
                </a:xfrm>
                <a:custGeom>
                  <a:avLst/>
                  <a:gdLst>
                    <a:gd name="connsiteX0" fmla="*/ 33587 w 26729"/>
                    <a:gd name="connsiteY0" fmla="*/ 13216 h 26263"/>
                    <a:gd name="connsiteX1" fmla="*/ 20223 w 26729"/>
                    <a:gd name="connsiteY1" fmla="*/ 26348 h 26263"/>
                    <a:gd name="connsiteX2" fmla="*/ 6858 w 26729"/>
                    <a:gd name="connsiteY2" fmla="*/ 13216 h 26263"/>
                    <a:gd name="connsiteX3" fmla="*/ 20223 w 26729"/>
                    <a:gd name="connsiteY3" fmla="*/ 84 h 26263"/>
                    <a:gd name="connsiteX4" fmla="*/ 33587 w 26729"/>
                    <a:gd name="connsiteY4" fmla="*/ 13216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87" y="13216"/>
                      </a:moveTo>
                      <a:cubicBezTo>
                        <a:pt x="33587" y="20469"/>
                        <a:pt x="27604" y="26348"/>
                        <a:pt x="20223" y="26348"/>
                      </a:cubicBezTo>
                      <a:cubicBezTo>
                        <a:pt x="12842" y="26348"/>
                        <a:pt x="6858" y="20469"/>
                        <a:pt x="6858" y="13216"/>
                      </a:cubicBezTo>
                      <a:cubicBezTo>
                        <a:pt x="6858" y="5964"/>
                        <a:pt x="12842" y="84"/>
                        <a:pt x="20223" y="84"/>
                      </a:cubicBezTo>
                      <a:cubicBezTo>
                        <a:pt x="27604" y="84"/>
                        <a:pt x="33587" y="5964"/>
                        <a:pt x="33587" y="13216"/>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09" name="Freeform 608">
                  <a:extLst>
                    <a:ext uri="{FF2B5EF4-FFF2-40B4-BE49-F238E27FC236}">
                      <a16:creationId xmlns:a16="http://schemas.microsoft.com/office/drawing/2014/main" id="{C7A247FE-ADBE-C441-754A-077194E1031C}"/>
                    </a:ext>
                  </a:extLst>
                </p:cNvPr>
                <p:cNvSpPr/>
                <p:nvPr/>
              </p:nvSpPr>
              <p:spPr>
                <a:xfrm>
                  <a:off x="22704978" y="7234948"/>
                  <a:ext cx="26729" cy="26263"/>
                </a:xfrm>
                <a:custGeom>
                  <a:avLst/>
                  <a:gdLst>
                    <a:gd name="connsiteX0" fmla="*/ 33517 w 26729"/>
                    <a:gd name="connsiteY0" fmla="*/ 13219 h 26263"/>
                    <a:gd name="connsiteX1" fmla="*/ 20153 w 26729"/>
                    <a:gd name="connsiteY1" fmla="*/ 26351 h 26263"/>
                    <a:gd name="connsiteX2" fmla="*/ 6788 w 26729"/>
                    <a:gd name="connsiteY2" fmla="*/ 13219 h 26263"/>
                    <a:gd name="connsiteX3" fmla="*/ 20153 w 26729"/>
                    <a:gd name="connsiteY3" fmla="*/ 87 h 26263"/>
                    <a:gd name="connsiteX4" fmla="*/ 33517 w 26729"/>
                    <a:gd name="connsiteY4" fmla="*/ 13219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17" y="13219"/>
                      </a:moveTo>
                      <a:cubicBezTo>
                        <a:pt x="33517" y="20472"/>
                        <a:pt x="27534" y="26351"/>
                        <a:pt x="20153" y="26351"/>
                      </a:cubicBezTo>
                      <a:cubicBezTo>
                        <a:pt x="12772" y="26351"/>
                        <a:pt x="6788" y="20472"/>
                        <a:pt x="6788" y="13219"/>
                      </a:cubicBezTo>
                      <a:cubicBezTo>
                        <a:pt x="6788" y="5967"/>
                        <a:pt x="12772" y="87"/>
                        <a:pt x="20153" y="87"/>
                      </a:cubicBezTo>
                      <a:cubicBezTo>
                        <a:pt x="27534" y="87"/>
                        <a:pt x="33517" y="5967"/>
                        <a:pt x="33517" y="13219"/>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0" name="Freeform 609">
                  <a:extLst>
                    <a:ext uri="{FF2B5EF4-FFF2-40B4-BE49-F238E27FC236}">
                      <a16:creationId xmlns:a16="http://schemas.microsoft.com/office/drawing/2014/main" id="{B53748DF-E327-80BC-CC6C-ACF79D3FC41B}"/>
                    </a:ext>
                  </a:extLst>
                </p:cNvPr>
                <p:cNvSpPr/>
                <p:nvPr/>
              </p:nvSpPr>
              <p:spPr>
                <a:xfrm>
                  <a:off x="22675248" y="7073230"/>
                  <a:ext cx="26729" cy="26263"/>
                </a:xfrm>
                <a:custGeom>
                  <a:avLst/>
                  <a:gdLst>
                    <a:gd name="connsiteX0" fmla="*/ 33638 w 26729"/>
                    <a:gd name="connsiteY0" fmla="*/ 13249 h 26263"/>
                    <a:gd name="connsiteX1" fmla="*/ 20273 w 26729"/>
                    <a:gd name="connsiteY1" fmla="*/ 26381 h 26263"/>
                    <a:gd name="connsiteX2" fmla="*/ 6909 w 26729"/>
                    <a:gd name="connsiteY2" fmla="*/ 13249 h 26263"/>
                    <a:gd name="connsiteX3" fmla="*/ 20273 w 26729"/>
                    <a:gd name="connsiteY3" fmla="*/ 117 h 26263"/>
                    <a:gd name="connsiteX4" fmla="*/ 33638 w 26729"/>
                    <a:gd name="connsiteY4" fmla="*/ 13249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38" y="13249"/>
                      </a:moveTo>
                      <a:cubicBezTo>
                        <a:pt x="33638" y="20502"/>
                        <a:pt x="27654" y="26381"/>
                        <a:pt x="20273" y="26381"/>
                      </a:cubicBezTo>
                      <a:cubicBezTo>
                        <a:pt x="12892" y="26381"/>
                        <a:pt x="6909" y="20502"/>
                        <a:pt x="6909" y="13249"/>
                      </a:cubicBezTo>
                      <a:cubicBezTo>
                        <a:pt x="6909" y="5996"/>
                        <a:pt x="12892" y="117"/>
                        <a:pt x="20273" y="117"/>
                      </a:cubicBezTo>
                      <a:cubicBezTo>
                        <a:pt x="27654" y="117"/>
                        <a:pt x="33638" y="5996"/>
                        <a:pt x="33638" y="13249"/>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1" name="Freeform 610">
                  <a:extLst>
                    <a:ext uri="{FF2B5EF4-FFF2-40B4-BE49-F238E27FC236}">
                      <a16:creationId xmlns:a16="http://schemas.microsoft.com/office/drawing/2014/main" id="{79A11E35-412A-D50D-4D19-98FD7CDB8D09}"/>
                    </a:ext>
                  </a:extLst>
                </p:cNvPr>
                <p:cNvSpPr/>
                <p:nvPr/>
              </p:nvSpPr>
              <p:spPr>
                <a:xfrm>
                  <a:off x="22635341" y="7293008"/>
                  <a:ext cx="26729" cy="26263"/>
                </a:xfrm>
                <a:custGeom>
                  <a:avLst/>
                  <a:gdLst>
                    <a:gd name="connsiteX0" fmla="*/ 33519 w 26729"/>
                    <a:gd name="connsiteY0" fmla="*/ 13320 h 26263"/>
                    <a:gd name="connsiteX1" fmla="*/ 20154 w 26729"/>
                    <a:gd name="connsiteY1" fmla="*/ 26452 h 26263"/>
                    <a:gd name="connsiteX2" fmla="*/ 6790 w 26729"/>
                    <a:gd name="connsiteY2" fmla="*/ 13320 h 26263"/>
                    <a:gd name="connsiteX3" fmla="*/ 20154 w 26729"/>
                    <a:gd name="connsiteY3" fmla="*/ 188 h 26263"/>
                    <a:gd name="connsiteX4" fmla="*/ 33519 w 26729"/>
                    <a:gd name="connsiteY4" fmla="*/ 13320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19" y="13320"/>
                      </a:moveTo>
                      <a:cubicBezTo>
                        <a:pt x="33519" y="20572"/>
                        <a:pt x="27536" y="26452"/>
                        <a:pt x="20154" y="26452"/>
                      </a:cubicBezTo>
                      <a:cubicBezTo>
                        <a:pt x="12773" y="26452"/>
                        <a:pt x="6790" y="20572"/>
                        <a:pt x="6790" y="13320"/>
                      </a:cubicBezTo>
                      <a:cubicBezTo>
                        <a:pt x="6790" y="6067"/>
                        <a:pt x="12773" y="188"/>
                        <a:pt x="20154" y="188"/>
                      </a:cubicBezTo>
                      <a:cubicBezTo>
                        <a:pt x="27536" y="188"/>
                        <a:pt x="33519" y="6067"/>
                        <a:pt x="33519" y="13320"/>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2" name="Freeform 611">
                  <a:extLst>
                    <a:ext uri="{FF2B5EF4-FFF2-40B4-BE49-F238E27FC236}">
                      <a16:creationId xmlns:a16="http://schemas.microsoft.com/office/drawing/2014/main" id="{CB1AF869-6533-951B-0D81-54EE45AB75D5}"/>
                    </a:ext>
                  </a:extLst>
                </p:cNvPr>
                <p:cNvSpPr/>
                <p:nvPr/>
              </p:nvSpPr>
              <p:spPr>
                <a:xfrm>
                  <a:off x="22585806" y="7178338"/>
                  <a:ext cx="26729" cy="26263"/>
                </a:xfrm>
                <a:custGeom>
                  <a:avLst/>
                  <a:gdLst>
                    <a:gd name="connsiteX0" fmla="*/ 33651 w 26729"/>
                    <a:gd name="connsiteY0" fmla="*/ 13224 h 26263"/>
                    <a:gd name="connsiteX1" fmla="*/ 20286 w 26729"/>
                    <a:gd name="connsiteY1" fmla="*/ 26356 h 26263"/>
                    <a:gd name="connsiteX2" fmla="*/ 6921 w 26729"/>
                    <a:gd name="connsiteY2" fmla="*/ 13224 h 26263"/>
                    <a:gd name="connsiteX3" fmla="*/ 20286 w 26729"/>
                    <a:gd name="connsiteY3" fmla="*/ 92 h 26263"/>
                    <a:gd name="connsiteX4" fmla="*/ 33651 w 26729"/>
                    <a:gd name="connsiteY4" fmla="*/ 13224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51" y="13224"/>
                      </a:moveTo>
                      <a:cubicBezTo>
                        <a:pt x="33651" y="20477"/>
                        <a:pt x="27667" y="26356"/>
                        <a:pt x="20286" y="26356"/>
                      </a:cubicBezTo>
                      <a:cubicBezTo>
                        <a:pt x="12905" y="26356"/>
                        <a:pt x="6921" y="20477"/>
                        <a:pt x="6921" y="13224"/>
                      </a:cubicBezTo>
                      <a:cubicBezTo>
                        <a:pt x="6921" y="5971"/>
                        <a:pt x="12905" y="92"/>
                        <a:pt x="20286" y="92"/>
                      </a:cubicBezTo>
                      <a:cubicBezTo>
                        <a:pt x="27667" y="92"/>
                        <a:pt x="33651" y="5971"/>
                        <a:pt x="33651" y="13224"/>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3" name="Freeform 612">
                  <a:extLst>
                    <a:ext uri="{FF2B5EF4-FFF2-40B4-BE49-F238E27FC236}">
                      <a16:creationId xmlns:a16="http://schemas.microsoft.com/office/drawing/2014/main" id="{5D5CE208-C01D-7B26-3B13-9BE4DEC6B9F5}"/>
                    </a:ext>
                  </a:extLst>
                </p:cNvPr>
                <p:cNvSpPr/>
                <p:nvPr/>
              </p:nvSpPr>
              <p:spPr>
                <a:xfrm>
                  <a:off x="22664282" y="7192115"/>
                  <a:ext cx="26729" cy="26263"/>
                </a:xfrm>
                <a:custGeom>
                  <a:avLst/>
                  <a:gdLst>
                    <a:gd name="connsiteX0" fmla="*/ 33629 w 26729"/>
                    <a:gd name="connsiteY0" fmla="*/ 13204 h 26263"/>
                    <a:gd name="connsiteX1" fmla="*/ 20264 w 26729"/>
                    <a:gd name="connsiteY1" fmla="*/ 26336 h 26263"/>
                    <a:gd name="connsiteX2" fmla="*/ 6900 w 26729"/>
                    <a:gd name="connsiteY2" fmla="*/ 13204 h 26263"/>
                    <a:gd name="connsiteX3" fmla="*/ 20264 w 26729"/>
                    <a:gd name="connsiteY3" fmla="*/ 72 h 26263"/>
                    <a:gd name="connsiteX4" fmla="*/ 33629 w 26729"/>
                    <a:gd name="connsiteY4" fmla="*/ 13204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29" y="13204"/>
                      </a:moveTo>
                      <a:cubicBezTo>
                        <a:pt x="33629" y="20456"/>
                        <a:pt x="27645" y="26336"/>
                        <a:pt x="20264" y="26336"/>
                      </a:cubicBezTo>
                      <a:cubicBezTo>
                        <a:pt x="12883" y="26336"/>
                        <a:pt x="6900" y="20456"/>
                        <a:pt x="6900" y="13204"/>
                      </a:cubicBezTo>
                      <a:cubicBezTo>
                        <a:pt x="6900" y="5951"/>
                        <a:pt x="12883" y="72"/>
                        <a:pt x="20264" y="72"/>
                      </a:cubicBezTo>
                      <a:cubicBezTo>
                        <a:pt x="27645" y="72"/>
                        <a:pt x="33629" y="5951"/>
                        <a:pt x="33629" y="13204"/>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4" name="Freeform 613">
                  <a:extLst>
                    <a:ext uri="{FF2B5EF4-FFF2-40B4-BE49-F238E27FC236}">
                      <a16:creationId xmlns:a16="http://schemas.microsoft.com/office/drawing/2014/main" id="{2D83AC45-46DF-F142-3BE7-A3EECF07A140}"/>
                    </a:ext>
                  </a:extLst>
                </p:cNvPr>
                <p:cNvSpPr/>
                <p:nvPr/>
              </p:nvSpPr>
              <p:spPr>
                <a:xfrm>
                  <a:off x="22640919" y="7123317"/>
                  <a:ext cx="26729" cy="26263"/>
                </a:xfrm>
                <a:custGeom>
                  <a:avLst/>
                  <a:gdLst>
                    <a:gd name="connsiteX0" fmla="*/ 33613 w 26729"/>
                    <a:gd name="connsiteY0" fmla="*/ 13222 h 26263"/>
                    <a:gd name="connsiteX1" fmla="*/ 20249 w 26729"/>
                    <a:gd name="connsiteY1" fmla="*/ 26354 h 26263"/>
                    <a:gd name="connsiteX2" fmla="*/ 6884 w 26729"/>
                    <a:gd name="connsiteY2" fmla="*/ 13222 h 26263"/>
                    <a:gd name="connsiteX3" fmla="*/ 20249 w 26729"/>
                    <a:gd name="connsiteY3" fmla="*/ 90 h 26263"/>
                    <a:gd name="connsiteX4" fmla="*/ 33613 w 26729"/>
                    <a:gd name="connsiteY4" fmla="*/ 13222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13" y="13222"/>
                      </a:moveTo>
                      <a:cubicBezTo>
                        <a:pt x="33613" y="20474"/>
                        <a:pt x="27630" y="26354"/>
                        <a:pt x="20249" y="26354"/>
                      </a:cubicBezTo>
                      <a:cubicBezTo>
                        <a:pt x="12868" y="26354"/>
                        <a:pt x="6884" y="20474"/>
                        <a:pt x="6884" y="13222"/>
                      </a:cubicBezTo>
                      <a:cubicBezTo>
                        <a:pt x="6884" y="5969"/>
                        <a:pt x="12868" y="90"/>
                        <a:pt x="20249" y="90"/>
                      </a:cubicBezTo>
                      <a:cubicBezTo>
                        <a:pt x="27630" y="90"/>
                        <a:pt x="33613" y="5969"/>
                        <a:pt x="33613" y="13222"/>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5" name="Freeform 614">
                  <a:extLst>
                    <a:ext uri="{FF2B5EF4-FFF2-40B4-BE49-F238E27FC236}">
                      <a16:creationId xmlns:a16="http://schemas.microsoft.com/office/drawing/2014/main" id="{0D9DB7C2-C826-7A96-7D78-BA70AD8AC924}"/>
                    </a:ext>
                  </a:extLst>
                </p:cNvPr>
                <p:cNvSpPr/>
                <p:nvPr/>
              </p:nvSpPr>
              <p:spPr>
                <a:xfrm>
                  <a:off x="22751458" y="7105964"/>
                  <a:ext cx="26729" cy="26263"/>
                </a:xfrm>
                <a:custGeom>
                  <a:avLst/>
                  <a:gdLst>
                    <a:gd name="connsiteX0" fmla="*/ 33591 w 26729"/>
                    <a:gd name="connsiteY0" fmla="*/ 13243 h 26263"/>
                    <a:gd name="connsiteX1" fmla="*/ 20226 w 26729"/>
                    <a:gd name="connsiteY1" fmla="*/ 26375 h 26263"/>
                    <a:gd name="connsiteX2" fmla="*/ 6862 w 26729"/>
                    <a:gd name="connsiteY2" fmla="*/ 13243 h 26263"/>
                    <a:gd name="connsiteX3" fmla="*/ 20226 w 26729"/>
                    <a:gd name="connsiteY3" fmla="*/ 111 h 26263"/>
                    <a:gd name="connsiteX4" fmla="*/ 33591 w 26729"/>
                    <a:gd name="connsiteY4" fmla="*/ 13243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91" y="13243"/>
                      </a:moveTo>
                      <a:cubicBezTo>
                        <a:pt x="33591" y="20496"/>
                        <a:pt x="27607" y="26375"/>
                        <a:pt x="20226" y="26375"/>
                      </a:cubicBezTo>
                      <a:cubicBezTo>
                        <a:pt x="12845" y="26375"/>
                        <a:pt x="6862" y="20496"/>
                        <a:pt x="6862" y="13243"/>
                      </a:cubicBezTo>
                      <a:cubicBezTo>
                        <a:pt x="6862" y="5990"/>
                        <a:pt x="12845" y="111"/>
                        <a:pt x="20226" y="111"/>
                      </a:cubicBezTo>
                      <a:cubicBezTo>
                        <a:pt x="27607" y="111"/>
                        <a:pt x="33591" y="5990"/>
                        <a:pt x="33591" y="13243"/>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6" name="Freeform 615">
                  <a:extLst>
                    <a:ext uri="{FF2B5EF4-FFF2-40B4-BE49-F238E27FC236}">
                      <a16:creationId xmlns:a16="http://schemas.microsoft.com/office/drawing/2014/main" id="{175FA5EF-6441-5822-DACA-0536E9A4156F}"/>
                    </a:ext>
                  </a:extLst>
                </p:cNvPr>
                <p:cNvSpPr/>
                <p:nvPr/>
              </p:nvSpPr>
              <p:spPr>
                <a:xfrm>
                  <a:off x="22521657" y="7068388"/>
                  <a:ext cx="26729" cy="26263"/>
                </a:xfrm>
                <a:custGeom>
                  <a:avLst/>
                  <a:gdLst>
                    <a:gd name="connsiteX0" fmla="*/ 33691 w 26729"/>
                    <a:gd name="connsiteY0" fmla="*/ 13260 h 26263"/>
                    <a:gd name="connsiteX1" fmla="*/ 20327 w 26729"/>
                    <a:gd name="connsiteY1" fmla="*/ 26392 h 26263"/>
                    <a:gd name="connsiteX2" fmla="*/ 6962 w 26729"/>
                    <a:gd name="connsiteY2" fmla="*/ 13260 h 26263"/>
                    <a:gd name="connsiteX3" fmla="*/ 20327 w 26729"/>
                    <a:gd name="connsiteY3" fmla="*/ 128 h 26263"/>
                    <a:gd name="connsiteX4" fmla="*/ 33691 w 26729"/>
                    <a:gd name="connsiteY4" fmla="*/ 13260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91" y="13260"/>
                      </a:moveTo>
                      <a:cubicBezTo>
                        <a:pt x="33691" y="20513"/>
                        <a:pt x="27708" y="26392"/>
                        <a:pt x="20327" y="26392"/>
                      </a:cubicBezTo>
                      <a:cubicBezTo>
                        <a:pt x="12946" y="26392"/>
                        <a:pt x="6962" y="20513"/>
                        <a:pt x="6962" y="13260"/>
                      </a:cubicBezTo>
                      <a:cubicBezTo>
                        <a:pt x="6962" y="6008"/>
                        <a:pt x="12946" y="128"/>
                        <a:pt x="20327" y="128"/>
                      </a:cubicBezTo>
                      <a:cubicBezTo>
                        <a:pt x="27708" y="128"/>
                        <a:pt x="33691" y="6008"/>
                        <a:pt x="33691" y="13260"/>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7" name="Freeform 616">
                  <a:extLst>
                    <a:ext uri="{FF2B5EF4-FFF2-40B4-BE49-F238E27FC236}">
                      <a16:creationId xmlns:a16="http://schemas.microsoft.com/office/drawing/2014/main" id="{CF5FE1E1-2C24-C49B-D63C-7BDB07B2AC8D}"/>
                    </a:ext>
                  </a:extLst>
                </p:cNvPr>
                <p:cNvSpPr/>
                <p:nvPr/>
              </p:nvSpPr>
              <p:spPr>
                <a:xfrm>
                  <a:off x="22648207" y="6989954"/>
                  <a:ext cx="26729" cy="26263"/>
                </a:xfrm>
                <a:custGeom>
                  <a:avLst/>
                  <a:gdLst>
                    <a:gd name="connsiteX0" fmla="*/ 33644 w 26729"/>
                    <a:gd name="connsiteY0" fmla="*/ 13285 h 26263"/>
                    <a:gd name="connsiteX1" fmla="*/ 20279 w 26729"/>
                    <a:gd name="connsiteY1" fmla="*/ 26417 h 26263"/>
                    <a:gd name="connsiteX2" fmla="*/ 6914 w 26729"/>
                    <a:gd name="connsiteY2" fmla="*/ 13285 h 26263"/>
                    <a:gd name="connsiteX3" fmla="*/ 20279 w 26729"/>
                    <a:gd name="connsiteY3" fmla="*/ 153 h 26263"/>
                    <a:gd name="connsiteX4" fmla="*/ 33644 w 26729"/>
                    <a:gd name="connsiteY4" fmla="*/ 13285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44" y="13285"/>
                      </a:moveTo>
                      <a:cubicBezTo>
                        <a:pt x="33644" y="20538"/>
                        <a:pt x="27660" y="26417"/>
                        <a:pt x="20279" y="26417"/>
                      </a:cubicBezTo>
                      <a:cubicBezTo>
                        <a:pt x="12898" y="26417"/>
                        <a:pt x="6914" y="20538"/>
                        <a:pt x="6914" y="13285"/>
                      </a:cubicBezTo>
                      <a:cubicBezTo>
                        <a:pt x="6914" y="6033"/>
                        <a:pt x="12898" y="153"/>
                        <a:pt x="20279" y="153"/>
                      </a:cubicBezTo>
                      <a:cubicBezTo>
                        <a:pt x="27660" y="153"/>
                        <a:pt x="33644" y="6033"/>
                        <a:pt x="33644" y="13285"/>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8" name="Freeform 617">
                  <a:extLst>
                    <a:ext uri="{FF2B5EF4-FFF2-40B4-BE49-F238E27FC236}">
                      <a16:creationId xmlns:a16="http://schemas.microsoft.com/office/drawing/2014/main" id="{30874A49-CC74-DBD5-5D38-D3979714C896}"/>
                    </a:ext>
                  </a:extLst>
                </p:cNvPr>
                <p:cNvSpPr/>
                <p:nvPr/>
              </p:nvSpPr>
              <p:spPr>
                <a:xfrm>
                  <a:off x="22691487" y="6969916"/>
                  <a:ext cx="26729" cy="26263"/>
                </a:xfrm>
                <a:custGeom>
                  <a:avLst/>
                  <a:gdLst>
                    <a:gd name="connsiteX0" fmla="*/ 33617 w 26729"/>
                    <a:gd name="connsiteY0" fmla="*/ 13290 h 26263"/>
                    <a:gd name="connsiteX1" fmla="*/ 20253 w 26729"/>
                    <a:gd name="connsiteY1" fmla="*/ 26422 h 26263"/>
                    <a:gd name="connsiteX2" fmla="*/ 6888 w 26729"/>
                    <a:gd name="connsiteY2" fmla="*/ 13290 h 26263"/>
                    <a:gd name="connsiteX3" fmla="*/ 20253 w 26729"/>
                    <a:gd name="connsiteY3" fmla="*/ 158 h 26263"/>
                    <a:gd name="connsiteX4" fmla="*/ 33617 w 26729"/>
                    <a:gd name="connsiteY4" fmla="*/ 13290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17" y="13290"/>
                      </a:moveTo>
                      <a:cubicBezTo>
                        <a:pt x="33617" y="20543"/>
                        <a:pt x="27634" y="26422"/>
                        <a:pt x="20253" y="26422"/>
                      </a:cubicBezTo>
                      <a:cubicBezTo>
                        <a:pt x="12871" y="26422"/>
                        <a:pt x="6888" y="20543"/>
                        <a:pt x="6888" y="13290"/>
                      </a:cubicBezTo>
                      <a:cubicBezTo>
                        <a:pt x="6888" y="6038"/>
                        <a:pt x="12871" y="158"/>
                        <a:pt x="20253" y="158"/>
                      </a:cubicBezTo>
                      <a:cubicBezTo>
                        <a:pt x="27634" y="158"/>
                        <a:pt x="33617" y="6038"/>
                        <a:pt x="33617" y="13290"/>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19" name="Freeform 618">
                  <a:extLst>
                    <a:ext uri="{FF2B5EF4-FFF2-40B4-BE49-F238E27FC236}">
                      <a16:creationId xmlns:a16="http://schemas.microsoft.com/office/drawing/2014/main" id="{C8B2836D-8530-B776-2C3F-9B3036A98EEA}"/>
                    </a:ext>
                  </a:extLst>
                </p:cNvPr>
                <p:cNvSpPr/>
                <p:nvPr/>
              </p:nvSpPr>
              <p:spPr>
                <a:xfrm>
                  <a:off x="22452168" y="7036374"/>
                  <a:ext cx="26729" cy="26263"/>
                </a:xfrm>
                <a:custGeom>
                  <a:avLst/>
                  <a:gdLst>
                    <a:gd name="connsiteX0" fmla="*/ 33693 w 26729"/>
                    <a:gd name="connsiteY0" fmla="*/ 13275 h 26263"/>
                    <a:gd name="connsiteX1" fmla="*/ 20328 w 26729"/>
                    <a:gd name="connsiteY1" fmla="*/ 26407 h 26263"/>
                    <a:gd name="connsiteX2" fmla="*/ 6964 w 26729"/>
                    <a:gd name="connsiteY2" fmla="*/ 13275 h 26263"/>
                    <a:gd name="connsiteX3" fmla="*/ 20328 w 26729"/>
                    <a:gd name="connsiteY3" fmla="*/ 143 h 26263"/>
                    <a:gd name="connsiteX4" fmla="*/ 33693 w 26729"/>
                    <a:gd name="connsiteY4" fmla="*/ 13275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93" y="13275"/>
                      </a:moveTo>
                      <a:cubicBezTo>
                        <a:pt x="33693" y="20527"/>
                        <a:pt x="27709" y="26407"/>
                        <a:pt x="20328" y="26407"/>
                      </a:cubicBezTo>
                      <a:cubicBezTo>
                        <a:pt x="12947" y="26407"/>
                        <a:pt x="6964" y="20527"/>
                        <a:pt x="6964" y="13275"/>
                      </a:cubicBezTo>
                      <a:cubicBezTo>
                        <a:pt x="6964" y="6022"/>
                        <a:pt x="12947" y="143"/>
                        <a:pt x="20328" y="143"/>
                      </a:cubicBezTo>
                      <a:cubicBezTo>
                        <a:pt x="27709" y="143"/>
                        <a:pt x="33693" y="6022"/>
                        <a:pt x="33693" y="13275"/>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20" name="Freeform 619">
                  <a:extLst>
                    <a:ext uri="{FF2B5EF4-FFF2-40B4-BE49-F238E27FC236}">
                      <a16:creationId xmlns:a16="http://schemas.microsoft.com/office/drawing/2014/main" id="{6CF03C09-A799-CCF4-551E-4C58E3E86721}"/>
                    </a:ext>
                  </a:extLst>
                </p:cNvPr>
                <p:cNvSpPr/>
                <p:nvPr/>
              </p:nvSpPr>
              <p:spPr>
                <a:xfrm>
                  <a:off x="22853246" y="7099787"/>
                  <a:ext cx="26729" cy="26263"/>
                </a:xfrm>
                <a:custGeom>
                  <a:avLst/>
                  <a:gdLst>
                    <a:gd name="connsiteX0" fmla="*/ 33527 w 26729"/>
                    <a:gd name="connsiteY0" fmla="*/ 13234 h 26263"/>
                    <a:gd name="connsiteX1" fmla="*/ 20163 w 26729"/>
                    <a:gd name="connsiteY1" fmla="*/ 26366 h 26263"/>
                    <a:gd name="connsiteX2" fmla="*/ 6798 w 26729"/>
                    <a:gd name="connsiteY2" fmla="*/ 13234 h 26263"/>
                    <a:gd name="connsiteX3" fmla="*/ 20163 w 26729"/>
                    <a:gd name="connsiteY3" fmla="*/ 102 h 26263"/>
                    <a:gd name="connsiteX4" fmla="*/ 33527 w 26729"/>
                    <a:gd name="connsiteY4" fmla="*/ 13234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27" y="13234"/>
                      </a:moveTo>
                      <a:cubicBezTo>
                        <a:pt x="33527" y="20486"/>
                        <a:pt x="27544" y="26366"/>
                        <a:pt x="20163" y="26366"/>
                      </a:cubicBezTo>
                      <a:cubicBezTo>
                        <a:pt x="12782" y="26366"/>
                        <a:pt x="6798" y="20486"/>
                        <a:pt x="6798" y="13234"/>
                      </a:cubicBezTo>
                      <a:cubicBezTo>
                        <a:pt x="6798" y="5981"/>
                        <a:pt x="12782" y="102"/>
                        <a:pt x="20163" y="102"/>
                      </a:cubicBezTo>
                      <a:cubicBezTo>
                        <a:pt x="27544" y="102"/>
                        <a:pt x="33527" y="5981"/>
                        <a:pt x="33527" y="13234"/>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21" name="Freeform 620">
                  <a:extLst>
                    <a:ext uri="{FF2B5EF4-FFF2-40B4-BE49-F238E27FC236}">
                      <a16:creationId xmlns:a16="http://schemas.microsoft.com/office/drawing/2014/main" id="{C51A6728-DC7B-AF68-DAAC-07952A9FE131}"/>
                    </a:ext>
                  </a:extLst>
                </p:cNvPr>
                <p:cNvSpPr/>
                <p:nvPr/>
              </p:nvSpPr>
              <p:spPr>
                <a:xfrm flipV="1">
                  <a:off x="22532615" y="7204592"/>
                  <a:ext cx="26729" cy="26263"/>
                </a:xfrm>
                <a:custGeom>
                  <a:avLst/>
                  <a:gdLst>
                    <a:gd name="connsiteX0" fmla="*/ 33642 w 26729"/>
                    <a:gd name="connsiteY0" fmla="*/ 17824 h 26263"/>
                    <a:gd name="connsiteX1" fmla="*/ 20277 w 26729"/>
                    <a:gd name="connsiteY1" fmla="*/ 30956 h 26263"/>
                    <a:gd name="connsiteX2" fmla="*/ 6913 w 26729"/>
                    <a:gd name="connsiteY2" fmla="*/ 17824 h 26263"/>
                    <a:gd name="connsiteX3" fmla="*/ 20277 w 26729"/>
                    <a:gd name="connsiteY3" fmla="*/ 4692 h 26263"/>
                    <a:gd name="connsiteX4" fmla="*/ 33642 w 26729"/>
                    <a:gd name="connsiteY4" fmla="*/ 17824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42" y="17824"/>
                      </a:moveTo>
                      <a:cubicBezTo>
                        <a:pt x="33642" y="25076"/>
                        <a:pt x="27658" y="30956"/>
                        <a:pt x="20277" y="30956"/>
                      </a:cubicBezTo>
                      <a:cubicBezTo>
                        <a:pt x="12896" y="30956"/>
                        <a:pt x="6913" y="25076"/>
                        <a:pt x="6913" y="17824"/>
                      </a:cubicBezTo>
                      <a:cubicBezTo>
                        <a:pt x="6913" y="10571"/>
                        <a:pt x="12896" y="4692"/>
                        <a:pt x="20277" y="4692"/>
                      </a:cubicBezTo>
                      <a:cubicBezTo>
                        <a:pt x="27658" y="4692"/>
                        <a:pt x="33642" y="10571"/>
                        <a:pt x="33642" y="17824"/>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22" name="Freeform 621">
                  <a:extLst>
                    <a:ext uri="{FF2B5EF4-FFF2-40B4-BE49-F238E27FC236}">
                      <a16:creationId xmlns:a16="http://schemas.microsoft.com/office/drawing/2014/main" id="{9A9E9B22-35D3-EB1D-E654-A8690B50BB6E}"/>
                    </a:ext>
                  </a:extLst>
                </p:cNvPr>
                <p:cNvSpPr/>
                <p:nvPr/>
              </p:nvSpPr>
              <p:spPr>
                <a:xfrm flipV="1">
                  <a:off x="22778371" y="7152067"/>
                  <a:ext cx="26729" cy="26263"/>
                </a:xfrm>
                <a:custGeom>
                  <a:avLst/>
                  <a:gdLst>
                    <a:gd name="connsiteX0" fmla="*/ 33545 w 26729"/>
                    <a:gd name="connsiteY0" fmla="*/ 17727 h 26263"/>
                    <a:gd name="connsiteX1" fmla="*/ 20180 w 26729"/>
                    <a:gd name="connsiteY1" fmla="*/ 30859 h 26263"/>
                    <a:gd name="connsiteX2" fmla="*/ 6815 w 26729"/>
                    <a:gd name="connsiteY2" fmla="*/ 17727 h 26263"/>
                    <a:gd name="connsiteX3" fmla="*/ 20180 w 26729"/>
                    <a:gd name="connsiteY3" fmla="*/ 4595 h 26263"/>
                    <a:gd name="connsiteX4" fmla="*/ 33545 w 26729"/>
                    <a:gd name="connsiteY4" fmla="*/ 17727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45" y="17727"/>
                      </a:moveTo>
                      <a:cubicBezTo>
                        <a:pt x="33545" y="24979"/>
                        <a:pt x="27561" y="30859"/>
                        <a:pt x="20180" y="30859"/>
                      </a:cubicBezTo>
                      <a:cubicBezTo>
                        <a:pt x="12799" y="30859"/>
                        <a:pt x="6815" y="24979"/>
                        <a:pt x="6815" y="17727"/>
                      </a:cubicBezTo>
                      <a:cubicBezTo>
                        <a:pt x="6815" y="10474"/>
                        <a:pt x="12799" y="4595"/>
                        <a:pt x="20180" y="4595"/>
                      </a:cubicBezTo>
                      <a:cubicBezTo>
                        <a:pt x="27561" y="4595"/>
                        <a:pt x="33545" y="10474"/>
                        <a:pt x="33545" y="17727"/>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23" name="Freeform 622">
                  <a:extLst>
                    <a:ext uri="{FF2B5EF4-FFF2-40B4-BE49-F238E27FC236}">
                      <a16:creationId xmlns:a16="http://schemas.microsoft.com/office/drawing/2014/main" id="{0588CD1E-CEDC-93AF-E963-E5C53070995D}"/>
                    </a:ext>
                  </a:extLst>
                </p:cNvPr>
                <p:cNvSpPr/>
                <p:nvPr/>
              </p:nvSpPr>
              <p:spPr>
                <a:xfrm flipV="1">
                  <a:off x="22621979" y="7234949"/>
                  <a:ext cx="26729" cy="26263"/>
                </a:xfrm>
                <a:custGeom>
                  <a:avLst/>
                  <a:gdLst>
                    <a:gd name="connsiteX0" fmla="*/ 33581 w 26729"/>
                    <a:gd name="connsiteY0" fmla="*/ 17846 h 26263"/>
                    <a:gd name="connsiteX1" fmla="*/ 20217 w 26729"/>
                    <a:gd name="connsiteY1" fmla="*/ 30978 h 26263"/>
                    <a:gd name="connsiteX2" fmla="*/ 6852 w 26729"/>
                    <a:gd name="connsiteY2" fmla="*/ 17846 h 26263"/>
                    <a:gd name="connsiteX3" fmla="*/ 20217 w 26729"/>
                    <a:gd name="connsiteY3" fmla="*/ 4714 h 26263"/>
                    <a:gd name="connsiteX4" fmla="*/ 33581 w 26729"/>
                    <a:gd name="connsiteY4" fmla="*/ 17846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581" y="17846"/>
                      </a:moveTo>
                      <a:cubicBezTo>
                        <a:pt x="33581" y="25099"/>
                        <a:pt x="27598" y="30978"/>
                        <a:pt x="20217" y="30978"/>
                      </a:cubicBezTo>
                      <a:cubicBezTo>
                        <a:pt x="12835" y="30978"/>
                        <a:pt x="6852" y="25099"/>
                        <a:pt x="6852" y="17846"/>
                      </a:cubicBezTo>
                      <a:cubicBezTo>
                        <a:pt x="6852" y="10593"/>
                        <a:pt x="12835" y="4714"/>
                        <a:pt x="20217" y="4714"/>
                      </a:cubicBezTo>
                      <a:cubicBezTo>
                        <a:pt x="27598" y="4714"/>
                        <a:pt x="33581" y="10593"/>
                        <a:pt x="33581" y="17846"/>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24" name="Freeform 623">
                  <a:extLst>
                    <a:ext uri="{FF2B5EF4-FFF2-40B4-BE49-F238E27FC236}">
                      <a16:creationId xmlns:a16="http://schemas.microsoft.com/office/drawing/2014/main" id="{2DE649EB-A9F6-E559-9D6B-D4E0C0929197}"/>
                    </a:ext>
                  </a:extLst>
                </p:cNvPr>
                <p:cNvSpPr/>
                <p:nvPr/>
              </p:nvSpPr>
              <p:spPr>
                <a:xfrm flipV="1">
                  <a:off x="22539892" y="7129403"/>
                  <a:ext cx="26729" cy="26263"/>
                </a:xfrm>
                <a:custGeom>
                  <a:avLst/>
                  <a:gdLst>
                    <a:gd name="connsiteX0" fmla="*/ 33683 w 26729"/>
                    <a:gd name="connsiteY0" fmla="*/ 17718 h 26263"/>
                    <a:gd name="connsiteX1" fmla="*/ 20319 w 26729"/>
                    <a:gd name="connsiteY1" fmla="*/ 30850 h 26263"/>
                    <a:gd name="connsiteX2" fmla="*/ 6954 w 26729"/>
                    <a:gd name="connsiteY2" fmla="*/ 17718 h 26263"/>
                    <a:gd name="connsiteX3" fmla="*/ 20319 w 26729"/>
                    <a:gd name="connsiteY3" fmla="*/ 4586 h 26263"/>
                    <a:gd name="connsiteX4" fmla="*/ 33683 w 26729"/>
                    <a:gd name="connsiteY4" fmla="*/ 17718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683" y="17718"/>
                      </a:moveTo>
                      <a:cubicBezTo>
                        <a:pt x="33683" y="24971"/>
                        <a:pt x="27700" y="30850"/>
                        <a:pt x="20319" y="30850"/>
                      </a:cubicBezTo>
                      <a:cubicBezTo>
                        <a:pt x="12938" y="30850"/>
                        <a:pt x="6954" y="24971"/>
                        <a:pt x="6954" y="17718"/>
                      </a:cubicBezTo>
                      <a:cubicBezTo>
                        <a:pt x="6954" y="10466"/>
                        <a:pt x="12938" y="4586"/>
                        <a:pt x="20319" y="4586"/>
                      </a:cubicBezTo>
                      <a:cubicBezTo>
                        <a:pt x="27700" y="4586"/>
                        <a:pt x="33683" y="10466"/>
                        <a:pt x="33683" y="17718"/>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25" name="Freeform 624">
                  <a:extLst>
                    <a:ext uri="{FF2B5EF4-FFF2-40B4-BE49-F238E27FC236}">
                      <a16:creationId xmlns:a16="http://schemas.microsoft.com/office/drawing/2014/main" id="{1C12742D-F88F-7E5D-A840-CEB4A56EA038}"/>
                    </a:ext>
                  </a:extLst>
                </p:cNvPr>
                <p:cNvSpPr/>
                <p:nvPr/>
              </p:nvSpPr>
              <p:spPr>
                <a:xfrm flipV="1">
                  <a:off x="22461945" y="7173346"/>
                  <a:ext cx="26729" cy="26263"/>
                </a:xfrm>
                <a:custGeom>
                  <a:avLst/>
                  <a:gdLst>
                    <a:gd name="connsiteX0" fmla="*/ 33717 w 26729"/>
                    <a:gd name="connsiteY0" fmla="*/ 17767 h 26263"/>
                    <a:gd name="connsiteX1" fmla="*/ 20353 w 26729"/>
                    <a:gd name="connsiteY1" fmla="*/ 30899 h 26263"/>
                    <a:gd name="connsiteX2" fmla="*/ 6988 w 26729"/>
                    <a:gd name="connsiteY2" fmla="*/ 17767 h 26263"/>
                    <a:gd name="connsiteX3" fmla="*/ 20353 w 26729"/>
                    <a:gd name="connsiteY3" fmla="*/ 4635 h 26263"/>
                    <a:gd name="connsiteX4" fmla="*/ 33717 w 26729"/>
                    <a:gd name="connsiteY4" fmla="*/ 17767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717" y="17767"/>
                      </a:moveTo>
                      <a:cubicBezTo>
                        <a:pt x="33717" y="25020"/>
                        <a:pt x="27734" y="30899"/>
                        <a:pt x="20353" y="30899"/>
                      </a:cubicBezTo>
                      <a:cubicBezTo>
                        <a:pt x="12972" y="30899"/>
                        <a:pt x="6988" y="25020"/>
                        <a:pt x="6988" y="17767"/>
                      </a:cubicBezTo>
                      <a:cubicBezTo>
                        <a:pt x="6988" y="10515"/>
                        <a:pt x="12972" y="4635"/>
                        <a:pt x="20353" y="4635"/>
                      </a:cubicBezTo>
                      <a:cubicBezTo>
                        <a:pt x="27734" y="4635"/>
                        <a:pt x="33717" y="10515"/>
                        <a:pt x="33717" y="17767"/>
                      </a:cubicBezTo>
                      <a:close/>
                    </a:path>
                  </a:pathLst>
                </a:custGeom>
                <a:solidFill>
                  <a:srgbClr val="213A7F"/>
                </a:solidFill>
                <a:ln w="3048" cap="flat">
                  <a:solidFill>
                    <a:srgbClr val="213A7F"/>
                  </a:solidFill>
                  <a:prstDash val="solid"/>
                  <a:round/>
                </a:ln>
              </p:spPr>
              <p:txBody>
                <a:bodyPr rtlCol="0" anchor="ctr"/>
                <a:lstStyle/>
                <a:p>
                  <a:endParaRPr lang="en-CH" sz="4200"/>
                </a:p>
              </p:txBody>
            </p:sp>
            <p:sp>
              <p:nvSpPr>
                <p:cNvPr id="626" name="Freeform 625">
                  <a:extLst>
                    <a:ext uri="{FF2B5EF4-FFF2-40B4-BE49-F238E27FC236}">
                      <a16:creationId xmlns:a16="http://schemas.microsoft.com/office/drawing/2014/main" id="{31A70C73-23C7-1B1D-C6A9-B2DA077CB3AF}"/>
                    </a:ext>
                  </a:extLst>
                </p:cNvPr>
                <p:cNvSpPr/>
                <p:nvPr/>
              </p:nvSpPr>
              <p:spPr>
                <a:xfrm flipV="1">
                  <a:off x="22432143" y="7091334"/>
                  <a:ext cx="26729" cy="26263"/>
                </a:xfrm>
                <a:custGeom>
                  <a:avLst/>
                  <a:gdLst>
                    <a:gd name="connsiteX0" fmla="*/ 33708 w 26729"/>
                    <a:gd name="connsiteY0" fmla="*/ 17740 h 26263"/>
                    <a:gd name="connsiteX1" fmla="*/ 20343 w 26729"/>
                    <a:gd name="connsiteY1" fmla="*/ 30872 h 26263"/>
                    <a:gd name="connsiteX2" fmla="*/ 6978 w 26729"/>
                    <a:gd name="connsiteY2" fmla="*/ 17740 h 26263"/>
                    <a:gd name="connsiteX3" fmla="*/ 20343 w 26729"/>
                    <a:gd name="connsiteY3" fmla="*/ 4608 h 26263"/>
                    <a:gd name="connsiteX4" fmla="*/ 33708 w 26729"/>
                    <a:gd name="connsiteY4" fmla="*/ 17740 h 26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9" h="26263">
                      <a:moveTo>
                        <a:pt x="33708" y="17740"/>
                      </a:moveTo>
                      <a:cubicBezTo>
                        <a:pt x="33708" y="24993"/>
                        <a:pt x="27724" y="30872"/>
                        <a:pt x="20343" y="30872"/>
                      </a:cubicBezTo>
                      <a:cubicBezTo>
                        <a:pt x="12962" y="30872"/>
                        <a:pt x="6978" y="24993"/>
                        <a:pt x="6978" y="17740"/>
                      </a:cubicBezTo>
                      <a:cubicBezTo>
                        <a:pt x="6978" y="10488"/>
                        <a:pt x="12962" y="4608"/>
                        <a:pt x="20343" y="4608"/>
                      </a:cubicBezTo>
                      <a:cubicBezTo>
                        <a:pt x="27724" y="4608"/>
                        <a:pt x="33708" y="10488"/>
                        <a:pt x="33708" y="17740"/>
                      </a:cubicBezTo>
                      <a:close/>
                    </a:path>
                  </a:pathLst>
                </a:custGeom>
                <a:solidFill>
                  <a:srgbClr val="213A7F"/>
                </a:solidFill>
                <a:ln w="3048" cap="flat">
                  <a:solidFill>
                    <a:srgbClr val="213A7F"/>
                  </a:solidFill>
                  <a:prstDash val="solid"/>
                  <a:round/>
                </a:ln>
              </p:spPr>
              <p:txBody>
                <a:bodyPr rtlCol="0" anchor="ctr"/>
                <a:lstStyle/>
                <a:p>
                  <a:endParaRPr lang="en-CH" sz="4200"/>
                </a:p>
              </p:txBody>
            </p:sp>
          </p:grpSp>
        </p:grpSp>
      </p:grpSp>
      <p:grpSp>
        <p:nvGrpSpPr>
          <p:cNvPr id="627" name="Graphic 4">
            <a:extLst>
              <a:ext uri="{FF2B5EF4-FFF2-40B4-BE49-F238E27FC236}">
                <a16:creationId xmlns:a16="http://schemas.microsoft.com/office/drawing/2014/main" id="{80CC2CA4-7F1C-EEC4-F34D-FCA09D0AB532}"/>
              </a:ext>
            </a:extLst>
          </p:cNvPr>
          <p:cNvGrpSpPr/>
          <p:nvPr/>
        </p:nvGrpSpPr>
        <p:grpSpPr>
          <a:xfrm>
            <a:off x="28021775" y="2456481"/>
            <a:ext cx="1142769" cy="1332170"/>
            <a:chOff x="28021775" y="2456481"/>
            <a:chExt cx="1142769" cy="1332170"/>
          </a:xfrm>
          <a:solidFill>
            <a:srgbClr val="A112F2"/>
          </a:solidFill>
        </p:grpSpPr>
        <p:sp>
          <p:nvSpPr>
            <p:cNvPr id="628" name="Freeform 627">
              <a:extLst>
                <a:ext uri="{FF2B5EF4-FFF2-40B4-BE49-F238E27FC236}">
                  <a16:creationId xmlns:a16="http://schemas.microsoft.com/office/drawing/2014/main" id="{D7A101F3-2C2D-18CF-263A-A8C5FA2CBCBE}"/>
                </a:ext>
              </a:extLst>
            </p:cNvPr>
            <p:cNvSpPr/>
            <p:nvPr/>
          </p:nvSpPr>
          <p:spPr>
            <a:xfrm>
              <a:off x="28286647" y="2631178"/>
              <a:ext cx="232398" cy="228576"/>
            </a:xfrm>
            <a:custGeom>
              <a:avLst/>
              <a:gdLst>
                <a:gd name="connsiteX0" fmla="*/ 81416 w 232398"/>
                <a:gd name="connsiteY0" fmla="*/ 13943 h 228576"/>
                <a:gd name="connsiteX1" fmla="*/ 53020 w 232398"/>
                <a:gd name="connsiteY1" fmla="*/ 14156 h 228576"/>
                <a:gd name="connsiteX2" fmla="*/ 14099 w 232398"/>
                <a:gd name="connsiteY2" fmla="*/ 53234 h 228576"/>
                <a:gd name="connsiteX3" fmla="*/ 14297 w 232398"/>
                <a:gd name="connsiteY3" fmla="*/ 81333 h 228576"/>
                <a:gd name="connsiteX4" fmla="*/ 150979 w 232398"/>
                <a:gd name="connsiteY4" fmla="*/ 214630 h 228576"/>
                <a:gd name="connsiteX5" fmla="*/ 179379 w 232398"/>
                <a:gd name="connsiteY5" fmla="*/ 214421 h 228576"/>
                <a:gd name="connsiteX6" fmla="*/ 218300 w 232398"/>
                <a:gd name="connsiteY6" fmla="*/ 175343 h 228576"/>
                <a:gd name="connsiteX7" fmla="*/ 218098 w 232398"/>
                <a:gd name="connsiteY7" fmla="*/ 147240 h 228576"/>
                <a:gd name="connsiteX8" fmla="*/ 81416 w 232398"/>
                <a:gd name="connsiteY8" fmla="*/ 13943 h 22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98" h="228576">
                  <a:moveTo>
                    <a:pt x="81416" y="13943"/>
                  </a:moveTo>
                  <a:cubicBezTo>
                    <a:pt x="73525" y="6247"/>
                    <a:pt x="60790" y="6354"/>
                    <a:pt x="53020" y="14156"/>
                  </a:cubicBezTo>
                  <a:lnTo>
                    <a:pt x="14099" y="53234"/>
                  </a:lnTo>
                  <a:cubicBezTo>
                    <a:pt x="6329" y="61036"/>
                    <a:pt x="6406" y="73637"/>
                    <a:pt x="14297" y="81333"/>
                  </a:cubicBezTo>
                  <a:lnTo>
                    <a:pt x="150979" y="214630"/>
                  </a:lnTo>
                  <a:cubicBezTo>
                    <a:pt x="158874" y="222329"/>
                    <a:pt x="171609" y="222223"/>
                    <a:pt x="179379" y="214421"/>
                  </a:cubicBezTo>
                  <a:lnTo>
                    <a:pt x="218300" y="175343"/>
                  </a:lnTo>
                  <a:cubicBezTo>
                    <a:pt x="226070" y="167541"/>
                    <a:pt x="225992" y="154940"/>
                    <a:pt x="218098" y="147240"/>
                  </a:cubicBezTo>
                  <a:lnTo>
                    <a:pt x="81416" y="13943"/>
                  </a:lnTo>
                  <a:close/>
                </a:path>
              </a:pathLst>
            </a:custGeom>
            <a:solidFill>
              <a:srgbClr val="A112F2"/>
            </a:solidFill>
            <a:ln w="8188" cap="flat">
              <a:solidFill>
                <a:srgbClr val="FFFFFF"/>
              </a:solidFill>
              <a:prstDash val="solid"/>
              <a:miter/>
            </a:ln>
          </p:spPr>
          <p:txBody>
            <a:bodyPr rtlCol="0" anchor="ctr"/>
            <a:lstStyle/>
            <a:p>
              <a:endParaRPr lang="en-CH" sz="4200"/>
            </a:p>
          </p:txBody>
        </p:sp>
        <p:sp>
          <p:nvSpPr>
            <p:cNvPr id="629" name="Freeform 628">
              <a:extLst>
                <a:ext uri="{FF2B5EF4-FFF2-40B4-BE49-F238E27FC236}">
                  <a16:creationId xmlns:a16="http://schemas.microsoft.com/office/drawing/2014/main" id="{93CC368C-BD3E-A5ED-E29C-53E1E31ADEF8}"/>
                </a:ext>
              </a:extLst>
            </p:cNvPr>
            <p:cNvSpPr/>
            <p:nvPr/>
          </p:nvSpPr>
          <p:spPr>
            <a:xfrm>
              <a:off x="28107334" y="2456481"/>
              <a:ext cx="232363" cy="228541"/>
            </a:xfrm>
            <a:custGeom>
              <a:avLst/>
              <a:gdLst>
                <a:gd name="connsiteX0" fmla="*/ 81384 w 232363"/>
                <a:gd name="connsiteY0" fmla="*/ 13946 h 228541"/>
                <a:gd name="connsiteX1" fmla="*/ 52985 w 232363"/>
                <a:gd name="connsiteY1" fmla="*/ 14156 h 228541"/>
                <a:gd name="connsiteX2" fmla="*/ 14064 w 232363"/>
                <a:gd name="connsiteY2" fmla="*/ 53234 h 228541"/>
                <a:gd name="connsiteX3" fmla="*/ 14301 w 232363"/>
                <a:gd name="connsiteY3" fmla="*/ 81301 h 228541"/>
                <a:gd name="connsiteX4" fmla="*/ 150979 w 232363"/>
                <a:gd name="connsiteY4" fmla="*/ 214595 h 228541"/>
                <a:gd name="connsiteX5" fmla="*/ 179343 w 232363"/>
                <a:gd name="connsiteY5" fmla="*/ 214421 h 228541"/>
                <a:gd name="connsiteX6" fmla="*/ 218265 w 232363"/>
                <a:gd name="connsiteY6" fmla="*/ 175343 h 228541"/>
                <a:gd name="connsiteX7" fmla="*/ 218063 w 232363"/>
                <a:gd name="connsiteY7" fmla="*/ 147240 h 228541"/>
                <a:gd name="connsiteX8" fmla="*/ 81384 w 232363"/>
                <a:gd name="connsiteY8" fmla="*/ 13946 h 22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63" h="228541">
                  <a:moveTo>
                    <a:pt x="81384" y="13946"/>
                  </a:moveTo>
                  <a:cubicBezTo>
                    <a:pt x="73490" y="6247"/>
                    <a:pt x="60755" y="6354"/>
                    <a:pt x="52985" y="14156"/>
                  </a:cubicBezTo>
                  <a:lnTo>
                    <a:pt x="14064" y="53234"/>
                  </a:lnTo>
                  <a:cubicBezTo>
                    <a:pt x="6294" y="61036"/>
                    <a:pt x="6406" y="73602"/>
                    <a:pt x="14301" y="81301"/>
                  </a:cubicBezTo>
                  <a:lnTo>
                    <a:pt x="150979" y="214595"/>
                  </a:lnTo>
                  <a:cubicBezTo>
                    <a:pt x="158874" y="222294"/>
                    <a:pt x="171573" y="222223"/>
                    <a:pt x="179343" y="214421"/>
                  </a:cubicBezTo>
                  <a:lnTo>
                    <a:pt x="218265" y="175343"/>
                  </a:lnTo>
                  <a:cubicBezTo>
                    <a:pt x="226035" y="167541"/>
                    <a:pt x="225957" y="154940"/>
                    <a:pt x="218063" y="147240"/>
                  </a:cubicBezTo>
                  <a:lnTo>
                    <a:pt x="81384" y="13946"/>
                  </a:lnTo>
                  <a:close/>
                </a:path>
              </a:pathLst>
            </a:custGeom>
            <a:solidFill>
              <a:srgbClr val="A112F2"/>
            </a:solidFill>
            <a:ln w="8188" cap="flat">
              <a:solidFill>
                <a:srgbClr val="FFFFFF"/>
              </a:solidFill>
              <a:prstDash val="solid"/>
              <a:miter/>
            </a:ln>
          </p:spPr>
          <p:txBody>
            <a:bodyPr rtlCol="0" anchor="ctr"/>
            <a:lstStyle/>
            <a:p>
              <a:endParaRPr lang="en-CH" sz="4200"/>
            </a:p>
          </p:txBody>
        </p:sp>
        <p:sp>
          <p:nvSpPr>
            <p:cNvPr id="630" name="Freeform 629">
              <a:extLst>
                <a:ext uri="{FF2B5EF4-FFF2-40B4-BE49-F238E27FC236}">
                  <a16:creationId xmlns:a16="http://schemas.microsoft.com/office/drawing/2014/main" id="{C7E12EC4-123F-3D72-CEFB-2947531E401E}"/>
                </a:ext>
              </a:extLst>
            </p:cNvPr>
            <p:cNvSpPr/>
            <p:nvPr/>
          </p:nvSpPr>
          <p:spPr>
            <a:xfrm>
              <a:off x="28021775" y="2532051"/>
              <a:ext cx="232363" cy="228541"/>
            </a:xfrm>
            <a:custGeom>
              <a:avLst/>
              <a:gdLst>
                <a:gd name="connsiteX0" fmla="*/ 81384 w 232363"/>
                <a:gd name="connsiteY0" fmla="*/ 13946 h 228541"/>
                <a:gd name="connsiteX1" fmla="*/ 52985 w 232363"/>
                <a:gd name="connsiteY1" fmla="*/ 14156 h 228541"/>
                <a:gd name="connsiteX2" fmla="*/ 14099 w 232363"/>
                <a:gd name="connsiteY2" fmla="*/ 53199 h 228541"/>
                <a:gd name="connsiteX3" fmla="*/ 14301 w 232363"/>
                <a:gd name="connsiteY3" fmla="*/ 81301 h 228541"/>
                <a:gd name="connsiteX4" fmla="*/ 150979 w 232363"/>
                <a:gd name="connsiteY4" fmla="*/ 214595 h 228541"/>
                <a:gd name="connsiteX5" fmla="*/ 179379 w 232363"/>
                <a:gd name="connsiteY5" fmla="*/ 214386 h 228541"/>
                <a:gd name="connsiteX6" fmla="*/ 218265 w 232363"/>
                <a:gd name="connsiteY6" fmla="*/ 175343 h 228541"/>
                <a:gd name="connsiteX7" fmla="*/ 218063 w 232363"/>
                <a:gd name="connsiteY7" fmla="*/ 147240 h 228541"/>
                <a:gd name="connsiteX8" fmla="*/ 81384 w 232363"/>
                <a:gd name="connsiteY8" fmla="*/ 13946 h 22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63" h="228541">
                  <a:moveTo>
                    <a:pt x="81384" y="13946"/>
                  </a:moveTo>
                  <a:cubicBezTo>
                    <a:pt x="73489" y="6247"/>
                    <a:pt x="60755" y="6354"/>
                    <a:pt x="52985" y="14156"/>
                  </a:cubicBezTo>
                  <a:lnTo>
                    <a:pt x="14099" y="53199"/>
                  </a:lnTo>
                  <a:cubicBezTo>
                    <a:pt x="6294" y="61036"/>
                    <a:pt x="6406" y="73602"/>
                    <a:pt x="14301" y="81301"/>
                  </a:cubicBezTo>
                  <a:lnTo>
                    <a:pt x="150979" y="214595"/>
                  </a:lnTo>
                  <a:cubicBezTo>
                    <a:pt x="158874" y="222294"/>
                    <a:pt x="171573" y="222223"/>
                    <a:pt x="179379" y="214386"/>
                  </a:cubicBezTo>
                  <a:lnTo>
                    <a:pt x="218265" y="175343"/>
                  </a:lnTo>
                  <a:cubicBezTo>
                    <a:pt x="226035" y="167541"/>
                    <a:pt x="225957" y="154940"/>
                    <a:pt x="218063" y="147240"/>
                  </a:cubicBezTo>
                  <a:lnTo>
                    <a:pt x="81384" y="13946"/>
                  </a:lnTo>
                  <a:close/>
                </a:path>
              </a:pathLst>
            </a:custGeom>
            <a:solidFill>
              <a:srgbClr val="A112F2"/>
            </a:solidFill>
            <a:ln w="8188" cap="flat">
              <a:solidFill>
                <a:srgbClr val="FFFFFF"/>
              </a:solidFill>
              <a:prstDash val="solid"/>
              <a:miter/>
            </a:ln>
          </p:spPr>
          <p:txBody>
            <a:bodyPr rtlCol="0" anchor="ctr"/>
            <a:lstStyle/>
            <a:p>
              <a:endParaRPr lang="en-CH" sz="4200"/>
            </a:p>
          </p:txBody>
        </p:sp>
        <p:sp>
          <p:nvSpPr>
            <p:cNvPr id="631" name="Freeform 630">
              <a:extLst>
                <a:ext uri="{FF2B5EF4-FFF2-40B4-BE49-F238E27FC236}">
                  <a16:creationId xmlns:a16="http://schemas.microsoft.com/office/drawing/2014/main" id="{FD99401C-2622-9C00-AB6E-F64DB52025B5}"/>
                </a:ext>
              </a:extLst>
            </p:cNvPr>
            <p:cNvSpPr/>
            <p:nvPr/>
          </p:nvSpPr>
          <p:spPr>
            <a:xfrm>
              <a:off x="28202490" y="2711457"/>
              <a:ext cx="232397" cy="228576"/>
            </a:xfrm>
            <a:custGeom>
              <a:avLst/>
              <a:gdLst>
                <a:gd name="connsiteX0" fmla="*/ 81415 w 232397"/>
                <a:gd name="connsiteY0" fmla="*/ 13943 h 228576"/>
                <a:gd name="connsiteX1" fmla="*/ 53019 w 232397"/>
                <a:gd name="connsiteY1" fmla="*/ 14156 h 228576"/>
                <a:gd name="connsiteX2" fmla="*/ 14099 w 232397"/>
                <a:gd name="connsiteY2" fmla="*/ 53233 h 228576"/>
                <a:gd name="connsiteX3" fmla="*/ 14297 w 232397"/>
                <a:gd name="connsiteY3" fmla="*/ 81332 h 228576"/>
                <a:gd name="connsiteX4" fmla="*/ 150979 w 232397"/>
                <a:gd name="connsiteY4" fmla="*/ 214630 h 228576"/>
                <a:gd name="connsiteX5" fmla="*/ 179379 w 232397"/>
                <a:gd name="connsiteY5" fmla="*/ 214420 h 228576"/>
                <a:gd name="connsiteX6" fmla="*/ 218299 w 232397"/>
                <a:gd name="connsiteY6" fmla="*/ 175343 h 228576"/>
                <a:gd name="connsiteX7" fmla="*/ 218097 w 232397"/>
                <a:gd name="connsiteY7" fmla="*/ 147240 h 228576"/>
                <a:gd name="connsiteX8" fmla="*/ 81415 w 232397"/>
                <a:gd name="connsiteY8" fmla="*/ 13943 h 22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97" h="228576">
                  <a:moveTo>
                    <a:pt x="81415" y="13943"/>
                  </a:moveTo>
                  <a:cubicBezTo>
                    <a:pt x="73524" y="6247"/>
                    <a:pt x="60790" y="6353"/>
                    <a:pt x="53019" y="14156"/>
                  </a:cubicBezTo>
                  <a:lnTo>
                    <a:pt x="14099" y="53233"/>
                  </a:lnTo>
                  <a:cubicBezTo>
                    <a:pt x="6328" y="61036"/>
                    <a:pt x="6406" y="73637"/>
                    <a:pt x="14297" y="81332"/>
                  </a:cubicBezTo>
                  <a:lnTo>
                    <a:pt x="150979" y="214630"/>
                  </a:lnTo>
                  <a:cubicBezTo>
                    <a:pt x="158874" y="222329"/>
                    <a:pt x="171608" y="222223"/>
                    <a:pt x="179379" y="214420"/>
                  </a:cubicBezTo>
                  <a:lnTo>
                    <a:pt x="218299" y="175343"/>
                  </a:lnTo>
                  <a:cubicBezTo>
                    <a:pt x="226070" y="167540"/>
                    <a:pt x="225992" y="154940"/>
                    <a:pt x="218097" y="147240"/>
                  </a:cubicBezTo>
                  <a:lnTo>
                    <a:pt x="81415" y="13943"/>
                  </a:lnTo>
                  <a:close/>
                </a:path>
              </a:pathLst>
            </a:custGeom>
            <a:solidFill>
              <a:srgbClr val="A112F2"/>
            </a:solidFill>
            <a:ln w="8188" cap="flat">
              <a:solidFill>
                <a:srgbClr val="FFFFFF"/>
              </a:solidFill>
              <a:prstDash val="solid"/>
              <a:miter/>
            </a:ln>
          </p:spPr>
          <p:txBody>
            <a:bodyPr rtlCol="0" anchor="ctr"/>
            <a:lstStyle/>
            <a:p>
              <a:endParaRPr lang="en-CH" sz="4200"/>
            </a:p>
          </p:txBody>
        </p:sp>
        <p:sp>
          <p:nvSpPr>
            <p:cNvPr id="632" name="Freeform 631">
              <a:extLst>
                <a:ext uri="{FF2B5EF4-FFF2-40B4-BE49-F238E27FC236}">
                  <a16:creationId xmlns:a16="http://schemas.microsoft.com/office/drawing/2014/main" id="{B4DFCA07-2016-E1E3-B1D8-D64F56AFE2AF}"/>
                </a:ext>
              </a:extLst>
            </p:cNvPr>
            <p:cNvSpPr/>
            <p:nvPr/>
          </p:nvSpPr>
          <p:spPr>
            <a:xfrm rot="-50">
              <a:off x="28439409" y="2885435"/>
              <a:ext cx="144400" cy="903215"/>
            </a:xfrm>
            <a:custGeom>
              <a:avLst/>
              <a:gdLst>
                <a:gd name="connsiteX0" fmla="*/ 151448 w 144400"/>
                <a:gd name="connsiteY0" fmla="*/ 13905 h 903215"/>
                <a:gd name="connsiteX1" fmla="*/ 139481 w 144400"/>
                <a:gd name="connsiteY1" fmla="*/ 1929 h 903215"/>
                <a:gd name="connsiteX2" fmla="*/ 19015 w 144400"/>
                <a:gd name="connsiteY2" fmla="*/ 1929 h 903215"/>
                <a:gd name="connsiteX3" fmla="*/ 7047 w 144400"/>
                <a:gd name="connsiteY3" fmla="*/ 13905 h 903215"/>
                <a:gd name="connsiteX4" fmla="*/ 7047 w 144400"/>
                <a:gd name="connsiteY4" fmla="*/ 893162 h 903215"/>
                <a:gd name="connsiteX5" fmla="*/ 19015 w 144400"/>
                <a:gd name="connsiteY5" fmla="*/ 905145 h 903215"/>
                <a:gd name="connsiteX6" fmla="*/ 139481 w 144400"/>
                <a:gd name="connsiteY6" fmla="*/ 905145 h 903215"/>
                <a:gd name="connsiteX7" fmla="*/ 151448 w 144400"/>
                <a:gd name="connsiteY7" fmla="*/ 893162 h 903215"/>
                <a:gd name="connsiteX8" fmla="*/ 151448 w 144400"/>
                <a:gd name="connsiteY8" fmla="*/ 13905 h 90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400" h="903215">
                  <a:moveTo>
                    <a:pt x="151448" y="13905"/>
                  </a:moveTo>
                  <a:cubicBezTo>
                    <a:pt x="151448" y="7294"/>
                    <a:pt x="146065" y="1929"/>
                    <a:pt x="139481" y="1929"/>
                  </a:cubicBezTo>
                  <a:lnTo>
                    <a:pt x="19015" y="1929"/>
                  </a:lnTo>
                  <a:cubicBezTo>
                    <a:pt x="12430" y="1929"/>
                    <a:pt x="7047" y="7294"/>
                    <a:pt x="7047" y="13905"/>
                  </a:cubicBezTo>
                  <a:lnTo>
                    <a:pt x="7047" y="893162"/>
                  </a:lnTo>
                  <a:cubicBezTo>
                    <a:pt x="7047" y="899774"/>
                    <a:pt x="12430" y="905145"/>
                    <a:pt x="19015" y="905145"/>
                  </a:cubicBezTo>
                  <a:lnTo>
                    <a:pt x="139481" y="905145"/>
                  </a:lnTo>
                  <a:cubicBezTo>
                    <a:pt x="146065" y="905145"/>
                    <a:pt x="151448" y="899774"/>
                    <a:pt x="151448" y="893162"/>
                  </a:cubicBezTo>
                  <a:lnTo>
                    <a:pt x="151448" y="13905"/>
                  </a:lnTo>
                  <a:close/>
                </a:path>
              </a:pathLst>
            </a:custGeom>
            <a:solidFill>
              <a:srgbClr val="A112F2"/>
            </a:solidFill>
            <a:ln w="8115" cap="sq">
              <a:solidFill>
                <a:srgbClr val="FFFFFF"/>
              </a:solidFill>
              <a:prstDash val="solid"/>
              <a:miter/>
            </a:ln>
          </p:spPr>
          <p:txBody>
            <a:bodyPr rtlCol="0" anchor="ctr"/>
            <a:lstStyle/>
            <a:p>
              <a:endParaRPr lang="en-CH" sz="4200"/>
            </a:p>
          </p:txBody>
        </p:sp>
        <p:sp>
          <p:nvSpPr>
            <p:cNvPr id="633" name="Freeform 632">
              <a:extLst>
                <a:ext uri="{FF2B5EF4-FFF2-40B4-BE49-F238E27FC236}">
                  <a16:creationId xmlns:a16="http://schemas.microsoft.com/office/drawing/2014/main" id="{56454E03-40A8-4102-1BBD-10ABC2EE6954}"/>
                </a:ext>
              </a:extLst>
            </p:cNvPr>
            <p:cNvSpPr/>
            <p:nvPr/>
          </p:nvSpPr>
          <p:spPr>
            <a:xfrm rot="-50">
              <a:off x="28606898" y="2885433"/>
              <a:ext cx="144400" cy="903215"/>
            </a:xfrm>
            <a:custGeom>
              <a:avLst/>
              <a:gdLst>
                <a:gd name="connsiteX0" fmla="*/ 151465 w 144400"/>
                <a:gd name="connsiteY0" fmla="*/ 13905 h 903215"/>
                <a:gd name="connsiteX1" fmla="*/ 139454 w 144400"/>
                <a:gd name="connsiteY1" fmla="*/ 1929 h 903215"/>
                <a:gd name="connsiteX2" fmla="*/ 19031 w 144400"/>
                <a:gd name="connsiteY2" fmla="*/ 1929 h 903215"/>
                <a:gd name="connsiteX3" fmla="*/ 7065 w 144400"/>
                <a:gd name="connsiteY3" fmla="*/ 13905 h 903215"/>
                <a:gd name="connsiteX4" fmla="*/ 7065 w 144400"/>
                <a:gd name="connsiteY4" fmla="*/ 893162 h 903215"/>
                <a:gd name="connsiteX5" fmla="*/ 19031 w 144400"/>
                <a:gd name="connsiteY5" fmla="*/ 905145 h 903215"/>
                <a:gd name="connsiteX6" fmla="*/ 139454 w 144400"/>
                <a:gd name="connsiteY6" fmla="*/ 905145 h 903215"/>
                <a:gd name="connsiteX7" fmla="*/ 151465 w 144400"/>
                <a:gd name="connsiteY7" fmla="*/ 893162 h 903215"/>
                <a:gd name="connsiteX8" fmla="*/ 151465 w 144400"/>
                <a:gd name="connsiteY8" fmla="*/ 13905 h 90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400" h="903215">
                  <a:moveTo>
                    <a:pt x="151465" y="13905"/>
                  </a:moveTo>
                  <a:cubicBezTo>
                    <a:pt x="151465" y="7294"/>
                    <a:pt x="146082" y="1929"/>
                    <a:pt x="139454" y="1929"/>
                  </a:cubicBezTo>
                  <a:lnTo>
                    <a:pt x="19031" y="1929"/>
                  </a:lnTo>
                  <a:cubicBezTo>
                    <a:pt x="12403" y="1929"/>
                    <a:pt x="7065" y="7294"/>
                    <a:pt x="7065" y="13905"/>
                  </a:cubicBezTo>
                  <a:lnTo>
                    <a:pt x="7065" y="893162"/>
                  </a:lnTo>
                  <a:cubicBezTo>
                    <a:pt x="7065" y="899774"/>
                    <a:pt x="12403" y="905145"/>
                    <a:pt x="19031" y="905145"/>
                  </a:cubicBezTo>
                  <a:lnTo>
                    <a:pt x="139454" y="905145"/>
                  </a:lnTo>
                  <a:cubicBezTo>
                    <a:pt x="146082" y="905145"/>
                    <a:pt x="151465" y="899774"/>
                    <a:pt x="151465" y="893162"/>
                  </a:cubicBezTo>
                  <a:lnTo>
                    <a:pt x="151465" y="13905"/>
                  </a:lnTo>
                  <a:close/>
                </a:path>
              </a:pathLst>
            </a:custGeom>
            <a:solidFill>
              <a:srgbClr val="A112F2"/>
            </a:solidFill>
            <a:ln w="8115" cap="sq">
              <a:solidFill>
                <a:srgbClr val="FFFFFF"/>
              </a:solidFill>
              <a:prstDash val="solid"/>
              <a:miter/>
            </a:ln>
          </p:spPr>
          <p:txBody>
            <a:bodyPr rtlCol="0" anchor="ctr"/>
            <a:lstStyle/>
            <a:p>
              <a:endParaRPr lang="en-CH" sz="4200"/>
            </a:p>
          </p:txBody>
        </p:sp>
        <p:sp>
          <p:nvSpPr>
            <p:cNvPr id="634" name="Freeform 633">
              <a:extLst>
                <a:ext uri="{FF2B5EF4-FFF2-40B4-BE49-F238E27FC236}">
                  <a16:creationId xmlns:a16="http://schemas.microsoft.com/office/drawing/2014/main" id="{E831F340-77E5-58E5-582D-619BF0D7FB23}"/>
                </a:ext>
              </a:extLst>
            </p:cNvPr>
            <p:cNvSpPr/>
            <p:nvPr/>
          </p:nvSpPr>
          <p:spPr>
            <a:xfrm>
              <a:off x="28668870" y="2637535"/>
              <a:ext cx="232402" cy="228585"/>
            </a:xfrm>
            <a:custGeom>
              <a:avLst/>
              <a:gdLst>
                <a:gd name="connsiteX0" fmla="*/ 150984 w 232402"/>
                <a:gd name="connsiteY0" fmla="*/ 13947 h 228585"/>
                <a:gd name="connsiteX1" fmla="*/ 179383 w 232402"/>
                <a:gd name="connsiteY1" fmla="*/ 14155 h 228585"/>
                <a:gd name="connsiteX2" fmla="*/ 218304 w 232402"/>
                <a:gd name="connsiteY2" fmla="*/ 53232 h 228585"/>
                <a:gd name="connsiteX3" fmla="*/ 218102 w 232402"/>
                <a:gd name="connsiteY3" fmla="*/ 81334 h 228585"/>
                <a:gd name="connsiteX4" fmla="*/ 81419 w 232402"/>
                <a:gd name="connsiteY4" fmla="*/ 214638 h 228585"/>
                <a:gd name="connsiteX5" fmla="*/ 53020 w 232402"/>
                <a:gd name="connsiteY5" fmla="*/ 214430 h 228585"/>
                <a:gd name="connsiteX6" fmla="*/ 14099 w 232402"/>
                <a:gd name="connsiteY6" fmla="*/ 175353 h 228585"/>
                <a:gd name="connsiteX7" fmla="*/ 14301 w 232402"/>
                <a:gd name="connsiteY7" fmla="*/ 147251 h 228585"/>
                <a:gd name="connsiteX8" fmla="*/ 150984 w 232402"/>
                <a:gd name="connsiteY8" fmla="*/ 13947 h 22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02" h="228585">
                  <a:moveTo>
                    <a:pt x="150984" y="13947"/>
                  </a:moveTo>
                  <a:cubicBezTo>
                    <a:pt x="158875" y="6251"/>
                    <a:pt x="171613" y="6354"/>
                    <a:pt x="179383" y="14155"/>
                  </a:cubicBezTo>
                  <a:lnTo>
                    <a:pt x="218304" y="53232"/>
                  </a:lnTo>
                  <a:cubicBezTo>
                    <a:pt x="226074" y="61033"/>
                    <a:pt x="225993" y="73638"/>
                    <a:pt x="218102" y="81334"/>
                  </a:cubicBezTo>
                  <a:lnTo>
                    <a:pt x="81419" y="214638"/>
                  </a:lnTo>
                  <a:cubicBezTo>
                    <a:pt x="73528" y="222334"/>
                    <a:pt x="60789" y="222231"/>
                    <a:pt x="53020" y="214430"/>
                  </a:cubicBezTo>
                  <a:lnTo>
                    <a:pt x="14099" y="175353"/>
                  </a:lnTo>
                  <a:cubicBezTo>
                    <a:pt x="6329" y="167552"/>
                    <a:pt x="6410" y="154947"/>
                    <a:pt x="14301" y="147251"/>
                  </a:cubicBezTo>
                  <a:lnTo>
                    <a:pt x="150984" y="13947"/>
                  </a:lnTo>
                  <a:close/>
                </a:path>
              </a:pathLst>
            </a:custGeom>
            <a:solidFill>
              <a:srgbClr val="A112F2"/>
            </a:solidFill>
            <a:ln w="8189" cap="flat">
              <a:solidFill>
                <a:srgbClr val="FFFFFF"/>
              </a:solidFill>
              <a:prstDash val="solid"/>
              <a:miter/>
            </a:ln>
          </p:spPr>
          <p:txBody>
            <a:bodyPr rtlCol="0" anchor="ctr"/>
            <a:lstStyle/>
            <a:p>
              <a:endParaRPr lang="en-CH" sz="4200"/>
            </a:p>
          </p:txBody>
        </p:sp>
        <p:sp>
          <p:nvSpPr>
            <p:cNvPr id="635" name="Freeform 634">
              <a:extLst>
                <a:ext uri="{FF2B5EF4-FFF2-40B4-BE49-F238E27FC236}">
                  <a16:creationId xmlns:a16="http://schemas.microsoft.com/office/drawing/2014/main" id="{28ADDA59-68D0-47F2-4869-487F7F5E4C49}"/>
                </a:ext>
              </a:extLst>
            </p:cNvPr>
            <p:cNvSpPr/>
            <p:nvPr/>
          </p:nvSpPr>
          <p:spPr>
            <a:xfrm>
              <a:off x="28846622" y="2464391"/>
              <a:ext cx="232364" cy="228546"/>
            </a:xfrm>
            <a:custGeom>
              <a:avLst/>
              <a:gdLst>
                <a:gd name="connsiteX0" fmla="*/ 150980 w 232364"/>
                <a:gd name="connsiteY0" fmla="*/ 13947 h 228546"/>
                <a:gd name="connsiteX1" fmla="*/ 179380 w 232364"/>
                <a:gd name="connsiteY1" fmla="*/ 14155 h 228546"/>
                <a:gd name="connsiteX2" fmla="*/ 218301 w 232364"/>
                <a:gd name="connsiteY2" fmla="*/ 53232 h 228546"/>
                <a:gd name="connsiteX3" fmla="*/ 218063 w 232364"/>
                <a:gd name="connsiteY3" fmla="*/ 81299 h 228546"/>
                <a:gd name="connsiteX4" fmla="*/ 81380 w 232364"/>
                <a:gd name="connsiteY4" fmla="*/ 214603 h 228546"/>
                <a:gd name="connsiteX5" fmla="*/ 53020 w 232364"/>
                <a:gd name="connsiteY5" fmla="*/ 214427 h 228546"/>
                <a:gd name="connsiteX6" fmla="*/ 14099 w 232364"/>
                <a:gd name="connsiteY6" fmla="*/ 175350 h 228546"/>
                <a:gd name="connsiteX7" fmla="*/ 14297 w 232364"/>
                <a:gd name="connsiteY7" fmla="*/ 147251 h 228546"/>
                <a:gd name="connsiteX8" fmla="*/ 150980 w 232364"/>
                <a:gd name="connsiteY8" fmla="*/ 13947 h 22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64" h="228546">
                  <a:moveTo>
                    <a:pt x="150980" y="13947"/>
                  </a:moveTo>
                  <a:cubicBezTo>
                    <a:pt x="158875" y="6248"/>
                    <a:pt x="171610" y="6354"/>
                    <a:pt x="179380" y="14155"/>
                  </a:cubicBezTo>
                  <a:lnTo>
                    <a:pt x="218301" y="53232"/>
                  </a:lnTo>
                  <a:cubicBezTo>
                    <a:pt x="226070" y="61033"/>
                    <a:pt x="225958" y="73600"/>
                    <a:pt x="218063" y="81299"/>
                  </a:cubicBezTo>
                  <a:lnTo>
                    <a:pt x="81380" y="214603"/>
                  </a:lnTo>
                  <a:cubicBezTo>
                    <a:pt x="73489" y="222299"/>
                    <a:pt x="60789" y="222228"/>
                    <a:pt x="53020" y="214427"/>
                  </a:cubicBezTo>
                  <a:lnTo>
                    <a:pt x="14099" y="175350"/>
                  </a:lnTo>
                  <a:cubicBezTo>
                    <a:pt x="6329" y="167549"/>
                    <a:pt x="6406" y="154947"/>
                    <a:pt x="14297" y="147251"/>
                  </a:cubicBezTo>
                  <a:lnTo>
                    <a:pt x="150980" y="13947"/>
                  </a:lnTo>
                  <a:close/>
                </a:path>
              </a:pathLst>
            </a:custGeom>
            <a:solidFill>
              <a:srgbClr val="A112F2"/>
            </a:solidFill>
            <a:ln w="8189" cap="flat">
              <a:solidFill>
                <a:srgbClr val="FFFFFF"/>
              </a:solidFill>
              <a:prstDash val="solid"/>
              <a:miter/>
            </a:ln>
          </p:spPr>
          <p:txBody>
            <a:bodyPr rtlCol="0" anchor="ctr"/>
            <a:lstStyle/>
            <a:p>
              <a:endParaRPr lang="en-CH" sz="4200"/>
            </a:p>
          </p:txBody>
        </p:sp>
        <p:sp>
          <p:nvSpPr>
            <p:cNvPr id="636" name="Freeform 635">
              <a:extLst>
                <a:ext uri="{FF2B5EF4-FFF2-40B4-BE49-F238E27FC236}">
                  <a16:creationId xmlns:a16="http://schemas.microsoft.com/office/drawing/2014/main" id="{7C0A27D3-2C12-2527-EE7C-5906C7BF1009}"/>
                </a:ext>
              </a:extLst>
            </p:cNvPr>
            <p:cNvSpPr/>
            <p:nvPr/>
          </p:nvSpPr>
          <p:spPr>
            <a:xfrm>
              <a:off x="28932180" y="2539957"/>
              <a:ext cx="232364" cy="228546"/>
            </a:xfrm>
            <a:custGeom>
              <a:avLst/>
              <a:gdLst>
                <a:gd name="connsiteX0" fmla="*/ 150980 w 232364"/>
                <a:gd name="connsiteY0" fmla="*/ 13947 h 228546"/>
                <a:gd name="connsiteX1" fmla="*/ 179380 w 232364"/>
                <a:gd name="connsiteY1" fmla="*/ 14155 h 228546"/>
                <a:gd name="connsiteX2" fmla="*/ 218265 w 232364"/>
                <a:gd name="connsiteY2" fmla="*/ 53197 h 228546"/>
                <a:gd name="connsiteX3" fmla="*/ 218063 w 232364"/>
                <a:gd name="connsiteY3" fmla="*/ 81299 h 228546"/>
                <a:gd name="connsiteX4" fmla="*/ 81380 w 232364"/>
                <a:gd name="connsiteY4" fmla="*/ 214603 h 228546"/>
                <a:gd name="connsiteX5" fmla="*/ 52984 w 232364"/>
                <a:gd name="connsiteY5" fmla="*/ 214391 h 228546"/>
                <a:gd name="connsiteX6" fmla="*/ 14099 w 232364"/>
                <a:gd name="connsiteY6" fmla="*/ 175350 h 228546"/>
                <a:gd name="connsiteX7" fmla="*/ 14297 w 232364"/>
                <a:gd name="connsiteY7" fmla="*/ 147251 h 228546"/>
                <a:gd name="connsiteX8" fmla="*/ 150980 w 232364"/>
                <a:gd name="connsiteY8" fmla="*/ 13947 h 22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64" h="228546">
                  <a:moveTo>
                    <a:pt x="150980" y="13947"/>
                  </a:moveTo>
                  <a:cubicBezTo>
                    <a:pt x="158875" y="6248"/>
                    <a:pt x="171610" y="6354"/>
                    <a:pt x="179380" y="14155"/>
                  </a:cubicBezTo>
                  <a:lnTo>
                    <a:pt x="218265" y="53197"/>
                  </a:lnTo>
                  <a:cubicBezTo>
                    <a:pt x="226070" y="61033"/>
                    <a:pt x="225958" y="73599"/>
                    <a:pt x="218063" y="81299"/>
                  </a:cubicBezTo>
                  <a:lnTo>
                    <a:pt x="81380" y="214603"/>
                  </a:lnTo>
                  <a:cubicBezTo>
                    <a:pt x="73489" y="222299"/>
                    <a:pt x="60789" y="222228"/>
                    <a:pt x="52984" y="214391"/>
                  </a:cubicBezTo>
                  <a:lnTo>
                    <a:pt x="14099" y="175350"/>
                  </a:lnTo>
                  <a:cubicBezTo>
                    <a:pt x="6329" y="167549"/>
                    <a:pt x="6406" y="154947"/>
                    <a:pt x="14297" y="147251"/>
                  </a:cubicBezTo>
                  <a:lnTo>
                    <a:pt x="150980" y="13947"/>
                  </a:lnTo>
                  <a:close/>
                </a:path>
              </a:pathLst>
            </a:custGeom>
            <a:solidFill>
              <a:srgbClr val="A112F2"/>
            </a:solidFill>
            <a:ln w="8189" cap="flat">
              <a:solidFill>
                <a:srgbClr val="FFFFFF"/>
              </a:solidFill>
              <a:prstDash val="solid"/>
              <a:miter/>
            </a:ln>
          </p:spPr>
          <p:txBody>
            <a:bodyPr rtlCol="0" anchor="ctr"/>
            <a:lstStyle/>
            <a:p>
              <a:endParaRPr lang="en-CH" sz="4200"/>
            </a:p>
          </p:txBody>
        </p:sp>
        <p:sp>
          <p:nvSpPr>
            <p:cNvPr id="637" name="Freeform 636">
              <a:extLst>
                <a:ext uri="{FF2B5EF4-FFF2-40B4-BE49-F238E27FC236}">
                  <a16:creationId xmlns:a16="http://schemas.microsoft.com/office/drawing/2014/main" id="{7684390A-EE41-8D89-C99F-4AAD64D40FA3}"/>
                </a:ext>
              </a:extLst>
            </p:cNvPr>
            <p:cNvSpPr/>
            <p:nvPr/>
          </p:nvSpPr>
          <p:spPr>
            <a:xfrm>
              <a:off x="28751430" y="2719372"/>
              <a:ext cx="232398" cy="228580"/>
            </a:xfrm>
            <a:custGeom>
              <a:avLst/>
              <a:gdLst>
                <a:gd name="connsiteX0" fmla="*/ 150984 w 232398"/>
                <a:gd name="connsiteY0" fmla="*/ 13944 h 228580"/>
                <a:gd name="connsiteX1" fmla="*/ 179380 w 232398"/>
                <a:gd name="connsiteY1" fmla="*/ 14155 h 228580"/>
                <a:gd name="connsiteX2" fmla="*/ 218300 w 232398"/>
                <a:gd name="connsiteY2" fmla="*/ 53231 h 228580"/>
                <a:gd name="connsiteX3" fmla="*/ 218101 w 232398"/>
                <a:gd name="connsiteY3" fmla="*/ 81330 h 228580"/>
                <a:gd name="connsiteX4" fmla="*/ 81418 w 232398"/>
                <a:gd name="connsiteY4" fmla="*/ 214634 h 228580"/>
                <a:gd name="connsiteX5" fmla="*/ 53019 w 232398"/>
                <a:gd name="connsiteY5" fmla="*/ 214426 h 228580"/>
                <a:gd name="connsiteX6" fmla="*/ 14099 w 232398"/>
                <a:gd name="connsiteY6" fmla="*/ 175350 h 228580"/>
                <a:gd name="connsiteX7" fmla="*/ 14301 w 232398"/>
                <a:gd name="connsiteY7" fmla="*/ 147247 h 228580"/>
                <a:gd name="connsiteX8" fmla="*/ 150984 w 232398"/>
                <a:gd name="connsiteY8" fmla="*/ 13944 h 22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98" h="228580">
                  <a:moveTo>
                    <a:pt x="150984" y="13944"/>
                  </a:moveTo>
                  <a:cubicBezTo>
                    <a:pt x="158875" y="6248"/>
                    <a:pt x="171609" y="6353"/>
                    <a:pt x="179380" y="14155"/>
                  </a:cubicBezTo>
                  <a:lnTo>
                    <a:pt x="218300" y="53231"/>
                  </a:lnTo>
                  <a:cubicBezTo>
                    <a:pt x="226070" y="61033"/>
                    <a:pt x="225992" y="73634"/>
                    <a:pt x="218101" y="81330"/>
                  </a:cubicBezTo>
                  <a:lnTo>
                    <a:pt x="81418" y="214634"/>
                  </a:lnTo>
                  <a:cubicBezTo>
                    <a:pt x="73523" y="222333"/>
                    <a:pt x="60789" y="222228"/>
                    <a:pt x="53019" y="214426"/>
                  </a:cubicBezTo>
                  <a:lnTo>
                    <a:pt x="14099" y="175350"/>
                  </a:lnTo>
                  <a:cubicBezTo>
                    <a:pt x="6328" y="167548"/>
                    <a:pt x="6406" y="154947"/>
                    <a:pt x="14301" y="147247"/>
                  </a:cubicBezTo>
                  <a:lnTo>
                    <a:pt x="150984" y="13944"/>
                  </a:lnTo>
                  <a:close/>
                </a:path>
              </a:pathLst>
            </a:custGeom>
            <a:solidFill>
              <a:srgbClr val="A112F2"/>
            </a:solidFill>
            <a:ln w="8189" cap="flat">
              <a:solidFill>
                <a:srgbClr val="FFFFFF"/>
              </a:solidFill>
              <a:prstDash val="solid"/>
              <a:miter/>
            </a:ln>
          </p:spPr>
          <p:txBody>
            <a:bodyPr rtlCol="0" anchor="ctr"/>
            <a:lstStyle/>
            <a:p>
              <a:endParaRPr lang="en-CH" sz="4200"/>
            </a:p>
          </p:txBody>
        </p:sp>
      </p:grpSp>
      <p:grpSp>
        <p:nvGrpSpPr>
          <p:cNvPr id="638" name="Graphic 4">
            <a:extLst>
              <a:ext uri="{FF2B5EF4-FFF2-40B4-BE49-F238E27FC236}">
                <a16:creationId xmlns:a16="http://schemas.microsoft.com/office/drawing/2014/main" id="{247E27B8-315B-A95E-FE77-05305A817FCF}"/>
              </a:ext>
            </a:extLst>
          </p:cNvPr>
          <p:cNvGrpSpPr/>
          <p:nvPr/>
        </p:nvGrpSpPr>
        <p:grpSpPr>
          <a:xfrm>
            <a:off x="29425786" y="2456493"/>
            <a:ext cx="1139082" cy="1327872"/>
            <a:chOff x="29425786" y="2456493"/>
            <a:chExt cx="1139082" cy="1327872"/>
          </a:xfrm>
          <a:solidFill>
            <a:srgbClr val="F65900"/>
          </a:solidFill>
        </p:grpSpPr>
        <p:sp>
          <p:nvSpPr>
            <p:cNvPr id="639" name="Freeform 638">
              <a:extLst>
                <a:ext uri="{FF2B5EF4-FFF2-40B4-BE49-F238E27FC236}">
                  <a16:creationId xmlns:a16="http://schemas.microsoft.com/office/drawing/2014/main" id="{E9CE43A5-76F3-9FAA-C22C-704D822EB668}"/>
                </a:ext>
              </a:extLst>
            </p:cNvPr>
            <p:cNvSpPr/>
            <p:nvPr/>
          </p:nvSpPr>
          <p:spPr>
            <a:xfrm>
              <a:off x="29689803" y="2630627"/>
              <a:ext cx="231648" cy="227839"/>
            </a:xfrm>
            <a:custGeom>
              <a:avLst/>
              <a:gdLst>
                <a:gd name="connsiteX0" fmla="*/ 81202 w 231648"/>
                <a:gd name="connsiteY0" fmla="*/ 13945 h 227839"/>
                <a:gd name="connsiteX1" fmla="*/ 52779 w 231648"/>
                <a:gd name="connsiteY1" fmla="*/ 14181 h 227839"/>
                <a:gd name="connsiteX2" fmla="*/ 14088 w 231648"/>
                <a:gd name="connsiteY2" fmla="*/ 53027 h 227839"/>
                <a:gd name="connsiteX3" fmla="*/ 14300 w 231648"/>
                <a:gd name="connsiteY3" fmla="*/ 81118 h 227839"/>
                <a:gd name="connsiteX4" fmla="*/ 150447 w 231648"/>
                <a:gd name="connsiteY4" fmla="*/ 213894 h 227839"/>
                <a:gd name="connsiteX5" fmla="*/ 178835 w 231648"/>
                <a:gd name="connsiteY5" fmla="*/ 213694 h 227839"/>
                <a:gd name="connsiteX6" fmla="*/ 217525 w 231648"/>
                <a:gd name="connsiteY6" fmla="*/ 174847 h 227839"/>
                <a:gd name="connsiteX7" fmla="*/ 217349 w 231648"/>
                <a:gd name="connsiteY7" fmla="*/ 146721 h 227839"/>
                <a:gd name="connsiteX8" fmla="*/ 81202 w 231648"/>
                <a:gd name="connsiteY8" fmla="*/ 13945 h 22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648" h="227839">
                  <a:moveTo>
                    <a:pt x="81202" y="13945"/>
                  </a:moveTo>
                  <a:cubicBezTo>
                    <a:pt x="73310" y="6249"/>
                    <a:pt x="60559" y="6369"/>
                    <a:pt x="52779" y="14181"/>
                  </a:cubicBezTo>
                  <a:lnTo>
                    <a:pt x="14088" y="53027"/>
                  </a:lnTo>
                  <a:cubicBezTo>
                    <a:pt x="6343" y="60803"/>
                    <a:pt x="6408" y="73422"/>
                    <a:pt x="14300" y="81118"/>
                  </a:cubicBezTo>
                  <a:lnTo>
                    <a:pt x="150447" y="213894"/>
                  </a:lnTo>
                  <a:cubicBezTo>
                    <a:pt x="158339" y="221590"/>
                    <a:pt x="171090" y="221470"/>
                    <a:pt x="178835" y="213694"/>
                  </a:cubicBezTo>
                  <a:lnTo>
                    <a:pt x="217525" y="174847"/>
                  </a:lnTo>
                  <a:cubicBezTo>
                    <a:pt x="225305" y="167036"/>
                    <a:pt x="225241" y="154418"/>
                    <a:pt x="217349" y="146721"/>
                  </a:cubicBezTo>
                  <a:lnTo>
                    <a:pt x="81202" y="13945"/>
                  </a:lnTo>
                  <a:close/>
                </a:path>
              </a:pathLst>
            </a:custGeom>
            <a:solidFill>
              <a:srgbClr val="F65900"/>
            </a:solidFill>
            <a:ln w="8162" cap="flat">
              <a:solidFill>
                <a:srgbClr val="FFFFFF"/>
              </a:solidFill>
              <a:prstDash val="solid"/>
              <a:miter/>
            </a:ln>
          </p:spPr>
          <p:txBody>
            <a:bodyPr rtlCol="0" anchor="ctr"/>
            <a:lstStyle/>
            <a:p>
              <a:endParaRPr lang="en-CH" sz="4200"/>
            </a:p>
          </p:txBody>
        </p:sp>
        <p:sp>
          <p:nvSpPr>
            <p:cNvPr id="640" name="Freeform 639">
              <a:extLst>
                <a:ext uri="{FF2B5EF4-FFF2-40B4-BE49-F238E27FC236}">
                  <a16:creationId xmlns:a16="http://schemas.microsoft.com/office/drawing/2014/main" id="{1FC8FE86-2EE7-6142-C9CA-B92B3AECD845}"/>
                </a:ext>
              </a:extLst>
            </p:cNvPr>
            <p:cNvSpPr/>
            <p:nvPr/>
          </p:nvSpPr>
          <p:spPr>
            <a:xfrm>
              <a:off x="29511069" y="2456493"/>
              <a:ext cx="231613" cy="227804"/>
            </a:xfrm>
            <a:custGeom>
              <a:avLst/>
              <a:gdLst>
                <a:gd name="connsiteX0" fmla="*/ 81167 w 231613"/>
                <a:gd name="connsiteY0" fmla="*/ 13945 h 227804"/>
                <a:gd name="connsiteX1" fmla="*/ 52779 w 231613"/>
                <a:gd name="connsiteY1" fmla="*/ 14145 h 227804"/>
                <a:gd name="connsiteX2" fmla="*/ 14088 w 231613"/>
                <a:gd name="connsiteY2" fmla="*/ 52992 h 227804"/>
                <a:gd name="connsiteX3" fmla="*/ 14300 w 231613"/>
                <a:gd name="connsiteY3" fmla="*/ 81083 h 227804"/>
                <a:gd name="connsiteX4" fmla="*/ 150447 w 231613"/>
                <a:gd name="connsiteY4" fmla="*/ 213859 h 227804"/>
                <a:gd name="connsiteX5" fmla="*/ 178835 w 231613"/>
                <a:gd name="connsiteY5" fmla="*/ 213659 h 227804"/>
                <a:gd name="connsiteX6" fmla="*/ 217525 w 231613"/>
                <a:gd name="connsiteY6" fmla="*/ 174812 h 227804"/>
                <a:gd name="connsiteX7" fmla="*/ 217314 w 231613"/>
                <a:gd name="connsiteY7" fmla="*/ 146722 h 227804"/>
                <a:gd name="connsiteX8" fmla="*/ 81167 w 231613"/>
                <a:gd name="connsiteY8" fmla="*/ 13945 h 22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613" h="227804">
                  <a:moveTo>
                    <a:pt x="81167" y="13945"/>
                  </a:moveTo>
                  <a:cubicBezTo>
                    <a:pt x="73275" y="6249"/>
                    <a:pt x="60524" y="6369"/>
                    <a:pt x="52779" y="14145"/>
                  </a:cubicBezTo>
                  <a:lnTo>
                    <a:pt x="14088" y="52992"/>
                  </a:lnTo>
                  <a:cubicBezTo>
                    <a:pt x="6308" y="60803"/>
                    <a:pt x="6408" y="73386"/>
                    <a:pt x="14300" y="81083"/>
                  </a:cubicBezTo>
                  <a:lnTo>
                    <a:pt x="150447" y="213859"/>
                  </a:lnTo>
                  <a:cubicBezTo>
                    <a:pt x="158339" y="221555"/>
                    <a:pt x="171055" y="221470"/>
                    <a:pt x="178835" y="213659"/>
                  </a:cubicBezTo>
                  <a:lnTo>
                    <a:pt x="217525" y="174812"/>
                  </a:lnTo>
                  <a:cubicBezTo>
                    <a:pt x="225270" y="167036"/>
                    <a:pt x="225206" y="154418"/>
                    <a:pt x="217314" y="146722"/>
                  </a:cubicBezTo>
                  <a:lnTo>
                    <a:pt x="81167" y="13945"/>
                  </a:lnTo>
                  <a:close/>
                </a:path>
              </a:pathLst>
            </a:custGeom>
            <a:solidFill>
              <a:srgbClr val="F65900"/>
            </a:solidFill>
            <a:ln w="8162" cap="flat">
              <a:solidFill>
                <a:srgbClr val="FFFFFF"/>
              </a:solidFill>
              <a:prstDash val="solid"/>
              <a:miter/>
            </a:ln>
          </p:spPr>
          <p:txBody>
            <a:bodyPr rtlCol="0" anchor="ctr"/>
            <a:lstStyle/>
            <a:p>
              <a:endParaRPr lang="en-CH" sz="4200"/>
            </a:p>
          </p:txBody>
        </p:sp>
        <p:sp>
          <p:nvSpPr>
            <p:cNvPr id="641" name="Freeform 640">
              <a:extLst>
                <a:ext uri="{FF2B5EF4-FFF2-40B4-BE49-F238E27FC236}">
                  <a16:creationId xmlns:a16="http://schemas.microsoft.com/office/drawing/2014/main" id="{3FE31B0F-DDB6-516C-A5EB-69C1D328F502}"/>
                </a:ext>
              </a:extLst>
            </p:cNvPr>
            <p:cNvSpPr/>
            <p:nvPr/>
          </p:nvSpPr>
          <p:spPr>
            <a:xfrm>
              <a:off x="29425786" y="2531819"/>
              <a:ext cx="231613" cy="227804"/>
            </a:xfrm>
            <a:custGeom>
              <a:avLst/>
              <a:gdLst>
                <a:gd name="connsiteX0" fmla="*/ 81166 w 231613"/>
                <a:gd name="connsiteY0" fmla="*/ 13945 h 227804"/>
                <a:gd name="connsiteX1" fmla="*/ 52779 w 231613"/>
                <a:gd name="connsiteY1" fmla="*/ 14145 h 227804"/>
                <a:gd name="connsiteX2" fmla="*/ 14088 w 231613"/>
                <a:gd name="connsiteY2" fmla="*/ 52992 h 227804"/>
                <a:gd name="connsiteX3" fmla="*/ 14299 w 231613"/>
                <a:gd name="connsiteY3" fmla="*/ 81083 h 227804"/>
                <a:gd name="connsiteX4" fmla="*/ 150447 w 231613"/>
                <a:gd name="connsiteY4" fmla="*/ 213859 h 227804"/>
                <a:gd name="connsiteX5" fmla="*/ 178835 w 231613"/>
                <a:gd name="connsiteY5" fmla="*/ 213659 h 227804"/>
                <a:gd name="connsiteX6" fmla="*/ 217525 w 231613"/>
                <a:gd name="connsiteY6" fmla="*/ 174812 h 227804"/>
                <a:gd name="connsiteX7" fmla="*/ 217314 w 231613"/>
                <a:gd name="connsiteY7" fmla="*/ 146721 h 227804"/>
                <a:gd name="connsiteX8" fmla="*/ 81166 w 231613"/>
                <a:gd name="connsiteY8" fmla="*/ 13945 h 22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613" h="227804">
                  <a:moveTo>
                    <a:pt x="81166" y="13945"/>
                  </a:moveTo>
                  <a:cubicBezTo>
                    <a:pt x="73275" y="6249"/>
                    <a:pt x="60559" y="6334"/>
                    <a:pt x="52779" y="14145"/>
                  </a:cubicBezTo>
                  <a:lnTo>
                    <a:pt x="14088" y="52992"/>
                  </a:lnTo>
                  <a:cubicBezTo>
                    <a:pt x="6308" y="60803"/>
                    <a:pt x="6408" y="73386"/>
                    <a:pt x="14299" y="81083"/>
                  </a:cubicBezTo>
                  <a:lnTo>
                    <a:pt x="150447" y="213859"/>
                  </a:lnTo>
                  <a:cubicBezTo>
                    <a:pt x="158339" y="221555"/>
                    <a:pt x="171055" y="221470"/>
                    <a:pt x="178835" y="213659"/>
                  </a:cubicBezTo>
                  <a:lnTo>
                    <a:pt x="217525" y="174812"/>
                  </a:lnTo>
                  <a:cubicBezTo>
                    <a:pt x="225305" y="167001"/>
                    <a:pt x="225206" y="154418"/>
                    <a:pt x="217314" y="146721"/>
                  </a:cubicBezTo>
                  <a:lnTo>
                    <a:pt x="81166" y="13945"/>
                  </a:lnTo>
                  <a:close/>
                </a:path>
              </a:pathLst>
            </a:custGeom>
            <a:solidFill>
              <a:srgbClr val="F65900"/>
            </a:solidFill>
            <a:ln w="8162" cap="flat">
              <a:solidFill>
                <a:srgbClr val="FFFFFF"/>
              </a:solidFill>
              <a:prstDash val="solid"/>
              <a:miter/>
            </a:ln>
          </p:spPr>
          <p:txBody>
            <a:bodyPr rtlCol="0" anchor="ctr"/>
            <a:lstStyle/>
            <a:p>
              <a:endParaRPr lang="en-CH" sz="4200"/>
            </a:p>
          </p:txBody>
        </p:sp>
        <p:sp>
          <p:nvSpPr>
            <p:cNvPr id="642" name="Freeform 641">
              <a:extLst>
                <a:ext uri="{FF2B5EF4-FFF2-40B4-BE49-F238E27FC236}">
                  <a16:creationId xmlns:a16="http://schemas.microsoft.com/office/drawing/2014/main" id="{9F80EC74-2B57-93B4-5178-9EB87B3337B1}"/>
                </a:ext>
              </a:extLst>
            </p:cNvPr>
            <p:cNvSpPr/>
            <p:nvPr/>
          </p:nvSpPr>
          <p:spPr>
            <a:xfrm>
              <a:off x="29605917" y="2710646"/>
              <a:ext cx="231647" cy="227838"/>
            </a:xfrm>
            <a:custGeom>
              <a:avLst/>
              <a:gdLst>
                <a:gd name="connsiteX0" fmla="*/ 81201 w 231647"/>
                <a:gd name="connsiteY0" fmla="*/ 13945 h 227838"/>
                <a:gd name="connsiteX1" fmla="*/ 52778 w 231647"/>
                <a:gd name="connsiteY1" fmla="*/ 14181 h 227838"/>
                <a:gd name="connsiteX2" fmla="*/ 14123 w 231647"/>
                <a:gd name="connsiteY2" fmla="*/ 52991 h 227838"/>
                <a:gd name="connsiteX3" fmla="*/ 14300 w 231647"/>
                <a:gd name="connsiteY3" fmla="*/ 81117 h 227838"/>
                <a:gd name="connsiteX4" fmla="*/ 150447 w 231647"/>
                <a:gd name="connsiteY4" fmla="*/ 213893 h 227838"/>
                <a:gd name="connsiteX5" fmla="*/ 178870 w 231647"/>
                <a:gd name="connsiteY5" fmla="*/ 213658 h 227838"/>
                <a:gd name="connsiteX6" fmla="*/ 217524 w 231647"/>
                <a:gd name="connsiteY6" fmla="*/ 174847 h 227838"/>
                <a:gd name="connsiteX7" fmla="*/ 217349 w 231647"/>
                <a:gd name="connsiteY7" fmla="*/ 146722 h 227838"/>
                <a:gd name="connsiteX8" fmla="*/ 81201 w 231647"/>
                <a:gd name="connsiteY8" fmla="*/ 13945 h 22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647" h="227838">
                  <a:moveTo>
                    <a:pt x="81201" y="13945"/>
                  </a:moveTo>
                  <a:cubicBezTo>
                    <a:pt x="73309" y="6249"/>
                    <a:pt x="60594" y="6333"/>
                    <a:pt x="52778" y="14181"/>
                  </a:cubicBezTo>
                  <a:lnTo>
                    <a:pt x="14123" y="52991"/>
                  </a:lnTo>
                  <a:cubicBezTo>
                    <a:pt x="6343" y="60803"/>
                    <a:pt x="6408" y="73421"/>
                    <a:pt x="14300" y="81117"/>
                  </a:cubicBezTo>
                  <a:lnTo>
                    <a:pt x="150447" y="213893"/>
                  </a:lnTo>
                  <a:cubicBezTo>
                    <a:pt x="158339" y="221589"/>
                    <a:pt x="171089" y="221470"/>
                    <a:pt x="178870" y="213658"/>
                  </a:cubicBezTo>
                  <a:lnTo>
                    <a:pt x="217524" y="174847"/>
                  </a:lnTo>
                  <a:cubicBezTo>
                    <a:pt x="225340" y="167000"/>
                    <a:pt x="225240" y="154418"/>
                    <a:pt x="217349" y="146722"/>
                  </a:cubicBezTo>
                  <a:lnTo>
                    <a:pt x="81201" y="13945"/>
                  </a:lnTo>
                  <a:close/>
                </a:path>
              </a:pathLst>
            </a:custGeom>
            <a:solidFill>
              <a:srgbClr val="F65900"/>
            </a:solidFill>
            <a:ln w="8162" cap="flat">
              <a:solidFill>
                <a:srgbClr val="FFFFFF"/>
              </a:solidFill>
              <a:prstDash val="solid"/>
              <a:miter/>
            </a:ln>
          </p:spPr>
          <p:txBody>
            <a:bodyPr rtlCol="0" anchor="ctr"/>
            <a:lstStyle/>
            <a:p>
              <a:endParaRPr lang="en-CH" sz="4200"/>
            </a:p>
          </p:txBody>
        </p:sp>
        <p:sp>
          <p:nvSpPr>
            <p:cNvPr id="643" name="Freeform 642">
              <a:extLst>
                <a:ext uri="{FF2B5EF4-FFF2-40B4-BE49-F238E27FC236}">
                  <a16:creationId xmlns:a16="http://schemas.microsoft.com/office/drawing/2014/main" id="{35F06D3D-DDF0-C1B0-4C85-8EC1DA1403D8}"/>
                </a:ext>
              </a:extLst>
            </p:cNvPr>
            <p:cNvSpPr/>
            <p:nvPr/>
          </p:nvSpPr>
          <p:spPr>
            <a:xfrm rot="-50">
              <a:off x="29842073" y="2884063"/>
              <a:ext cx="143934" cy="900301"/>
            </a:xfrm>
            <a:custGeom>
              <a:avLst/>
              <a:gdLst>
                <a:gd name="connsiteX0" fmla="*/ 151442 w 143934"/>
                <a:gd name="connsiteY0" fmla="*/ 13903 h 900301"/>
                <a:gd name="connsiteX1" fmla="*/ 139470 w 143934"/>
                <a:gd name="connsiteY1" fmla="*/ 1928 h 900301"/>
                <a:gd name="connsiteX2" fmla="*/ 19480 w 143934"/>
                <a:gd name="connsiteY2" fmla="*/ 1928 h 900301"/>
                <a:gd name="connsiteX3" fmla="*/ 7507 w 143934"/>
                <a:gd name="connsiteY3" fmla="*/ 13903 h 900301"/>
                <a:gd name="connsiteX4" fmla="*/ 7507 w 143934"/>
                <a:gd name="connsiteY4" fmla="*/ 890249 h 900301"/>
                <a:gd name="connsiteX5" fmla="*/ 19480 w 143934"/>
                <a:gd name="connsiteY5" fmla="*/ 902230 h 900301"/>
                <a:gd name="connsiteX6" fmla="*/ 139470 w 143934"/>
                <a:gd name="connsiteY6" fmla="*/ 902230 h 900301"/>
                <a:gd name="connsiteX7" fmla="*/ 151442 w 143934"/>
                <a:gd name="connsiteY7" fmla="*/ 890249 h 900301"/>
                <a:gd name="connsiteX8" fmla="*/ 151442 w 143934"/>
                <a:gd name="connsiteY8" fmla="*/ 13903 h 9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34" h="900301">
                  <a:moveTo>
                    <a:pt x="151442" y="13903"/>
                  </a:moveTo>
                  <a:cubicBezTo>
                    <a:pt x="151442" y="7294"/>
                    <a:pt x="146077" y="1928"/>
                    <a:pt x="139470" y="1928"/>
                  </a:cubicBezTo>
                  <a:lnTo>
                    <a:pt x="19480" y="1928"/>
                  </a:lnTo>
                  <a:cubicBezTo>
                    <a:pt x="12873" y="1928"/>
                    <a:pt x="7507" y="7294"/>
                    <a:pt x="7507" y="13903"/>
                  </a:cubicBezTo>
                  <a:lnTo>
                    <a:pt x="7507" y="890249"/>
                  </a:lnTo>
                  <a:cubicBezTo>
                    <a:pt x="7507" y="896857"/>
                    <a:pt x="12873" y="902230"/>
                    <a:pt x="19480" y="902230"/>
                  </a:cubicBezTo>
                  <a:lnTo>
                    <a:pt x="139470" y="902230"/>
                  </a:lnTo>
                  <a:cubicBezTo>
                    <a:pt x="146077" y="902230"/>
                    <a:pt x="151442" y="896857"/>
                    <a:pt x="151442" y="890249"/>
                  </a:cubicBezTo>
                  <a:lnTo>
                    <a:pt x="151442" y="13903"/>
                  </a:lnTo>
                  <a:close/>
                </a:path>
              </a:pathLst>
            </a:custGeom>
            <a:solidFill>
              <a:srgbClr val="F65900"/>
            </a:solidFill>
            <a:ln w="8089" cap="sq">
              <a:solidFill>
                <a:srgbClr val="FFFFFF"/>
              </a:solidFill>
              <a:prstDash val="solid"/>
              <a:miter/>
            </a:ln>
          </p:spPr>
          <p:txBody>
            <a:bodyPr rtlCol="0" anchor="ctr"/>
            <a:lstStyle/>
            <a:p>
              <a:endParaRPr lang="en-CH" sz="4200"/>
            </a:p>
          </p:txBody>
        </p:sp>
        <p:sp>
          <p:nvSpPr>
            <p:cNvPr id="644" name="Freeform 643">
              <a:extLst>
                <a:ext uri="{FF2B5EF4-FFF2-40B4-BE49-F238E27FC236}">
                  <a16:creationId xmlns:a16="http://schemas.microsoft.com/office/drawing/2014/main" id="{036648D0-A27C-BECA-1202-6DB0B8C5A12F}"/>
                </a:ext>
              </a:extLst>
            </p:cNvPr>
            <p:cNvSpPr/>
            <p:nvPr/>
          </p:nvSpPr>
          <p:spPr>
            <a:xfrm rot="-50">
              <a:off x="30009021" y="2884061"/>
              <a:ext cx="143934" cy="900301"/>
            </a:xfrm>
            <a:custGeom>
              <a:avLst/>
              <a:gdLst>
                <a:gd name="connsiteX0" fmla="*/ 151459 w 143934"/>
                <a:gd name="connsiteY0" fmla="*/ 13903 h 900301"/>
                <a:gd name="connsiteX1" fmla="*/ 139487 w 143934"/>
                <a:gd name="connsiteY1" fmla="*/ 1928 h 900301"/>
                <a:gd name="connsiteX2" fmla="*/ 19497 w 143934"/>
                <a:gd name="connsiteY2" fmla="*/ 1928 h 900301"/>
                <a:gd name="connsiteX3" fmla="*/ 7525 w 143934"/>
                <a:gd name="connsiteY3" fmla="*/ 13903 h 900301"/>
                <a:gd name="connsiteX4" fmla="*/ 7525 w 143934"/>
                <a:gd name="connsiteY4" fmla="*/ 890249 h 900301"/>
                <a:gd name="connsiteX5" fmla="*/ 19497 w 143934"/>
                <a:gd name="connsiteY5" fmla="*/ 902230 h 900301"/>
                <a:gd name="connsiteX6" fmla="*/ 139487 w 143934"/>
                <a:gd name="connsiteY6" fmla="*/ 902230 h 900301"/>
                <a:gd name="connsiteX7" fmla="*/ 151459 w 143934"/>
                <a:gd name="connsiteY7" fmla="*/ 890249 h 900301"/>
                <a:gd name="connsiteX8" fmla="*/ 151459 w 143934"/>
                <a:gd name="connsiteY8" fmla="*/ 13903 h 9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34" h="900301">
                  <a:moveTo>
                    <a:pt x="151459" y="13903"/>
                  </a:moveTo>
                  <a:cubicBezTo>
                    <a:pt x="151459" y="7294"/>
                    <a:pt x="146094" y="1928"/>
                    <a:pt x="139487" y="1928"/>
                  </a:cubicBezTo>
                  <a:lnTo>
                    <a:pt x="19497" y="1928"/>
                  </a:lnTo>
                  <a:cubicBezTo>
                    <a:pt x="12890" y="1928"/>
                    <a:pt x="7525" y="7294"/>
                    <a:pt x="7525" y="13903"/>
                  </a:cubicBezTo>
                  <a:lnTo>
                    <a:pt x="7525" y="890249"/>
                  </a:lnTo>
                  <a:cubicBezTo>
                    <a:pt x="7525" y="896857"/>
                    <a:pt x="12890" y="902230"/>
                    <a:pt x="19497" y="902230"/>
                  </a:cubicBezTo>
                  <a:lnTo>
                    <a:pt x="139487" y="902230"/>
                  </a:lnTo>
                  <a:cubicBezTo>
                    <a:pt x="146094" y="902230"/>
                    <a:pt x="151459" y="896857"/>
                    <a:pt x="151459" y="890249"/>
                  </a:cubicBezTo>
                  <a:lnTo>
                    <a:pt x="151459" y="13903"/>
                  </a:lnTo>
                  <a:close/>
                </a:path>
              </a:pathLst>
            </a:custGeom>
            <a:solidFill>
              <a:srgbClr val="F65900"/>
            </a:solidFill>
            <a:ln w="8089" cap="sq">
              <a:solidFill>
                <a:srgbClr val="FFFFFF"/>
              </a:solidFill>
              <a:prstDash val="solid"/>
              <a:miter/>
            </a:ln>
          </p:spPr>
          <p:txBody>
            <a:bodyPr rtlCol="0" anchor="ctr"/>
            <a:lstStyle/>
            <a:p>
              <a:endParaRPr lang="en-CH" sz="4200"/>
            </a:p>
          </p:txBody>
        </p:sp>
        <p:sp>
          <p:nvSpPr>
            <p:cNvPr id="645" name="Freeform 644">
              <a:extLst>
                <a:ext uri="{FF2B5EF4-FFF2-40B4-BE49-F238E27FC236}">
                  <a16:creationId xmlns:a16="http://schemas.microsoft.com/office/drawing/2014/main" id="{2BB56C5D-748A-3595-B0B5-AF455C6D3BAC}"/>
                </a:ext>
              </a:extLst>
            </p:cNvPr>
            <p:cNvSpPr/>
            <p:nvPr/>
          </p:nvSpPr>
          <p:spPr>
            <a:xfrm>
              <a:off x="30070793" y="2636963"/>
              <a:ext cx="231653" cy="227847"/>
            </a:xfrm>
            <a:custGeom>
              <a:avLst/>
              <a:gdLst>
                <a:gd name="connsiteX0" fmla="*/ 150452 w 231653"/>
                <a:gd name="connsiteY0" fmla="*/ 13946 h 227847"/>
                <a:gd name="connsiteX1" fmla="*/ 178875 w 231653"/>
                <a:gd name="connsiteY1" fmla="*/ 14180 h 227847"/>
                <a:gd name="connsiteX2" fmla="*/ 217565 w 231653"/>
                <a:gd name="connsiteY2" fmla="*/ 53025 h 227847"/>
                <a:gd name="connsiteX3" fmla="*/ 217354 w 231653"/>
                <a:gd name="connsiteY3" fmla="*/ 81116 h 227847"/>
                <a:gd name="connsiteX4" fmla="*/ 81201 w 231653"/>
                <a:gd name="connsiteY4" fmla="*/ 213902 h 227847"/>
                <a:gd name="connsiteX5" fmla="*/ 52813 w 231653"/>
                <a:gd name="connsiteY5" fmla="*/ 213703 h 227847"/>
                <a:gd name="connsiteX6" fmla="*/ 14123 w 231653"/>
                <a:gd name="connsiteY6" fmla="*/ 174858 h 227847"/>
                <a:gd name="connsiteX7" fmla="*/ 14300 w 231653"/>
                <a:gd name="connsiteY7" fmla="*/ 146732 h 227847"/>
                <a:gd name="connsiteX8" fmla="*/ 150452 w 231653"/>
                <a:gd name="connsiteY8" fmla="*/ 13946 h 22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653" h="227847">
                  <a:moveTo>
                    <a:pt x="150452" y="13946"/>
                  </a:moveTo>
                  <a:cubicBezTo>
                    <a:pt x="158344" y="6249"/>
                    <a:pt x="171095" y="6369"/>
                    <a:pt x="178875" y="14180"/>
                  </a:cubicBezTo>
                  <a:lnTo>
                    <a:pt x="217565" y="53025"/>
                  </a:lnTo>
                  <a:cubicBezTo>
                    <a:pt x="225310" y="60801"/>
                    <a:pt x="225245" y="73419"/>
                    <a:pt x="217354" y="81116"/>
                  </a:cubicBezTo>
                  <a:lnTo>
                    <a:pt x="81201" y="213902"/>
                  </a:lnTo>
                  <a:cubicBezTo>
                    <a:pt x="73310" y="221598"/>
                    <a:pt x="60558" y="221479"/>
                    <a:pt x="52813" y="213703"/>
                  </a:cubicBezTo>
                  <a:lnTo>
                    <a:pt x="14123" y="174858"/>
                  </a:lnTo>
                  <a:cubicBezTo>
                    <a:pt x="6343" y="167047"/>
                    <a:pt x="6408" y="154429"/>
                    <a:pt x="14300" y="146732"/>
                  </a:cubicBezTo>
                  <a:lnTo>
                    <a:pt x="150452" y="13946"/>
                  </a:lnTo>
                  <a:close/>
                </a:path>
              </a:pathLst>
            </a:custGeom>
            <a:solidFill>
              <a:srgbClr val="F65900"/>
            </a:solidFill>
            <a:ln w="8162" cap="flat">
              <a:solidFill>
                <a:srgbClr val="FFFFFF"/>
              </a:solidFill>
              <a:prstDash val="solid"/>
              <a:miter/>
            </a:ln>
          </p:spPr>
          <p:txBody>
            <a:bodyPr rtlCol="0" anchor="ctr"/>
            <a:lstStyle/>
            <a:p>
              <a:endParaRPr lang="en-CH" sz="4200"/>
            </a:p>
          </p:txBody>
        </p:sp>
        <p:sp>
          <p:nvSpPr>
            <p:cNvPr id="646" name="Freeform 645">
              <a:extLst>
                <a:ext uri="{FF2B5EF4-FFF2-40B4-BE49-F238E27FC236}">
                  <a16:creationId xmlns:a16="http://schemas.microsoft.com/office/drawing/2014/main" id="{2E3D9247-BB0E-CA88-C77D-948609581CD4}"/>
                </a:ext>
              </a:extLst>
            </p:cNvPr>
            <p:cNvSpPr/>
            <p:nvPr/>
          </p:nvSpPr>
          <p:spPr>
            <a:xfrm>
              <a:off x="30247971" y="2464378"/>
              <a:ext cx="231614" cy="227809"/>
            </a:xfrm>
            <a:custGeom>
              <a:avLst/>
              <a:gdLst>
                <a:gd name="connsiteX0" fmla="*/ 150448 w 231614"/>
                <a:gd name="connsiteY0" fmla="*/ 13946 h 227809"/>
                <a:gd name="connsiteX1" fmla="*/ 178836 w 231614"/>
                <a:gd name="connsiteY1" fmla="*/ 14145 h 227809"/>
                <a:gd name="connsiteX2" fmla="*/ 217526 w 231614"/>
                <a:gd name="connsiteY2" fmla="*/ 52990 h 227809"/>
                <a:gd name="connsiteX3" fmla="*/ 217315 w 231614"/>
                <a:gd name="connsiteY3" fmla="*/ 81081 h 227809"/>
                <a:gd name="connsiteX4" fmla="*/ 81166 w 231614"/>
                <a:gd name="connsiteY4" fmla="*/ 213863 h 227809"/>
                <a:gd name="connsiteX5" fmla="*/ 52778 w 231614"/>
                <a:gd name="connsiteY5" fmla="*/ 213664 h 227809"/>
                <a:gd name="connsiteX6" fmla="*/ 14088 w 231614"/>
                <a:gd name="connsiteY6" fmla="*/ 174819 h 227809"/>
                <a:gd name="connsiteX7" fmla="*/ 14299 w 231614"/>
                <a:gd name="connsiteY7" fmla="*/ 146729 h 227809"/>
                <a:gd name="connsiteX8" fmla="*/ 150448 w 231614"/>
                <a:gd name="connsiteY8" fmla="*/ 13946 h 22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614" h="227809">
                  <a:moveTo>
                    <a:pt x="150448" y="13946"/>
                  </a:moveTo>
                  <a:cubicBezTo>
                    <a:pt x="158340" y="6249"/>
                    <a:pt x="171091" y="6369"/>
                    <a:pt x="178836" y="14145"/>
                  </a:cubicBezTo>
                  <a:lnTo>
                    <a:pt x="217526" y="52990"/>
                  </a:lnTo>
                  <a:cubicBezTo>
                    <a:pt x="225306" y="60801"/>
                    <a:pt x="225206" y="73384"/>
                    <a:pt x="217315" y="81081"/>
                  </a:cubicBezTo>
                  <a:lnTo>
                    <a:pt x="81166" y="213863"/>
                  </a:lnTo>
                  <a:cubicBezTo>
                    <a:pt x="73274" y="221560"/>
                    <a:pt x="60558" y="221475"/>
                    <a:pt x="52778" y="213664"/>
                  </a:cubicBezTo>
                  <a:lnTo>
                    <a:pt x="14088" y="174819"/>
                  </a:lnTo>
                  <a:cubicBezTo>
                    <a:pt x="6343" y="167043"/>
                    <a:pt x="6408" y="154425"/>
                    <a:pt x="14299" y="146729"/>
                  </a:cubicBezTo>
                  <a:lnTo>
                    <a:pt x="150448" y="13946"/>
                  </a:lnTo>
                  <a:close/>
                </a:path>
              </a:pathLst>
            </a:custGeom>
            <a:solidFill>
              <a:srgbClr val="F65900"/>
            </a:solidFill>
            <a:ln w="8162" cap="flat">
              <a:solidFill>
                <a:srgbClr val="FFFFFF"/>
              </a:solidFill>
              <a:prstDash val="solid"/>
              <a:miter/>
            </a:ln>
          </p:spPr>
          <p:txBody>
            <a:bodyPr rtlCol="0" anchor="ctr"/>
            <a:lstStyle/>
            <a:p>
              <a:endParaRPr lang="en-CH" sz="4200"/>
            </a:p>
          </p:txBody>
        </p:sp>
        <p:sp>
          <p:nvSpPr>
            <p:cNvPr id="647" name="Freeform 646">
              <a:extLst>
                <a:ext uri="{FF2B5EF4-FFF2-40B4-BE49-F238E27FC236}">
                  <a16:creationId xmlns:a16="http://schemas.microsoft.com/office/drawing/2014/main" id="{704757B8-CADE-6452-256F-F7AB53BB147C}"/>
                </a:ext>
              </a:extLst>
            </p:cNvPr>
            <p:cNvSpPr/>
            <p:nvPr/>
          </p:nvSpPr>
          <p:spPr>
            <a:xfrm>
              <a:off x="30333254" y="2539700"/>
              <a:ext cx="231614" cy="227809"/>
            </a:xfrm>
            <a:custGeom>
              <a:avLst/>
              <a:gdLst>
                <a:gd name="connsiteX0" fmla="*/ 150448 w 231614"/>
                <a:gd name="connsiteY0" fmla="*/ 13946 h 227809"/>
                <a:gd name="connsiteX1" fmla="*/ 178836 w 231614"/>
                <a:gd name="connsiteY1" fmla="*/ 14145 h 227809"/>
                <a:gd name="connsiteX2" fmla="*/ 217526 w 231614"/>
                <a:gd name="connsiteY2" fmla="*/ 52990 h 227809"/>
                <a:gd name="connsiteX3" fmla="*/ 217315 w 231614"/>
                <a:gd name="connsiteY3" fmla="*/ 81080 h 227809"/>
                <a:gd name="connsiteX4" fmla="*/ 81166 w 231614"/>
                <a:gd name="connsiteY4" fmla="*/ 213863 h 227809"/>
                <a:gd name="connsiteX5" fmla="*/ 52778 w 231614"/>
                <a:gd name="connsiteY5" fmla="*/ 213664 h 227809"/>
                <a:gd name="connsiteX6" fmla="*/ 14088 w 231614"/>
                <a:gd name="connsiteY6" fmla="*/ 174819 h 227809"/>
                <a:gd name="connsiteX7" fmla="*/ 14300 w 231614"/>
                <a:gd name="connsiteY7" fmla="*/ 146728 h 227809"/>
                <a:gd name="connsiteX8" fmla="*/ 150448 w 231614"/>
                <a:gd name="connsiteY8" fmla="*/ 13946 h 22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614" h="227809">
                  <a:moveTo>
                    <a:pt x="150448" y="13946"/>
                  </a:moveTo>
                  <a:cubicBezTo>
                    <a:pt x="158340" y="6249"/>
                    <a:pt x="171056" y="6334"/>
                    <a:pt x="178836" y="14145"/>
                  </a:cubicBezTo>
                  <a:lnTo>
                    <a:pt x="217526" y="52990"/>
                  </a:lnTo>
                  <a:cubicBezTo>
                    <a:pt x="225306" y="60801"/>
                    <a:pt x="225206" y="73384"/>
                    <a:pt x="217315" y="81080"/>
                  </a:cubicBezTo>
                  <a:lnTo>
                    <a:pt x="81166" y="213863"/>
                  </a:lnTo>
                  <a:cubicBezTo>
                    <a:pt x="73274" y="221560"/>
                    <a:pt x="60558" y="221475"/>
                    <a:pt x="52778" y="213664"/>
                  </a:cubicBezTo>
                  <a:lnTo>
                    <a:pt x="14088" y="174819"/>
                  </a:lnTo>
                  <a:cubicBezTo>
                    <a:pt x="6308" y="167008"/>
                    <a:pt x="6408" y="154425"/>
                    <a:pt x="14300" y="146728"/>
                  </a:cubicBezTo>
                  <a:lnTo>
                    <a:pt x="150448" y="13946"/>
                  </a:lnTo>
                  <a:close/>
                </a:path>
              </a:pathLst>
            </a:custGeom>
            <a:solidFill>
              <a:srgbClr val="F65900"/>
            </a:solidFill>
            <a:ln w="8162" cap="flat">
              <a:solidFill>
                <a:srgbClr val="FFFFFF"/>
              </a:solidFill>
              <a:prstDash val="solid"/>
              <a:miter/>
            </a:ln>
          </p:spPr>
          <p:txBody>
            <a:bodyPr rtlCol="0" anchor="ctr"/>
            <a:lstStyle/>
            <a:p>
              <a:endParaRPr lang="en-CH" sz="4200"/>
            </a:p>
          </p:txBody>
        </p:sp>
        <p:sp>
          <p:nvSpPr>
            <p:cNvPr id="648" name="Freeform 647">
              <a:extLst>
                <a:ext uri="{FF2B5EF4-FFF2-40B4-BE49-F238E27FC236}">
                  <a16:creationId xmlns:a16="http://schemas.microsoft.com/office/drawing/2014/main" id="{66377149-DF2F-7701-280C-FAE5545C5479}"/>
                </a:ext>
              </a:extLst>
            </p:cNvPr>
            <p:cNvSpPr/>
            <p:nvPr/>
          </p:nvSpPr>
          <p:spPr>
            <a:xfrm>
              <a:off x="30153087" y="2718536"/>
              <a:ext cx="231648" cy="227843"/>
            </a:xfrm>
            <a:custGeom>
              <a:avLst/>
              <a:gdLst>
                <a:gd name="connsiteX0" fmla="*/ 150448 w 231648"/>
                <a:gd name="connsiteY0" fmla="*/ 13946 h 227843"/>
                <a:gd name="connsiteX1" fmla="*/ 178871 w 231648"/>
                <a:gd name="connsiteY1" fmla="*/ 14180 h 227843"/>
                <a:gd name="connsiteX2" fmla="*/ 217525 w 231648"/>
                <a:gd name="connsiteY2" fmla="*/ 52989 h 227843"/>
                <a:gd name="connsiteX3" fmla="*/ 217349 w 231648"/>
                <a:gd name="connsiteY3" fmla="*/ 81115 h 227843"/>
                <a:gd name="connsiteX4" fmla="*/ 81200 w 231648"/>
                <a:gd name="connsiteY4" fmla="*/ 213898 h 227843"/>
                <a:gd name="connsiteX5" fmla="*/ 52777 w 231648"/>
                <a:gd name="connsiteY5" fmla="*/ 213663 h 227843"/>
                <a:gd name="connsiteX6" fmla="*/ 14123 w 231648"/>
                <a:gd name="connsiteY6" fmla="*/ 174854 h 227843"/>
                <a:gd name="connsiteX7" fmla="*/ 14299 w 231648"/>
                <a:gd name="connsiteY7" fmla="*/ 146729 h 227843"/>
                <a:gd name="connsiteX8" fmla="*/ 150448 w 231648"/>
                <a:gd name="connsiteY8" fmla="*/ 13946 h 22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648" h="227843">
                  <a:moveTo>
                    <a:pt x="150448" y="13946"/>
                  </a:moveTo>
                  <a:cubicBezTo>
                    <a:pt x="158340" y="6249"/>
                    <a:pt x="171055" y="6333"/>
                    <a:pt x="178871" y="14180"/>
                  </a:cubicBezTo>
                  <a:lnTo>
                    <a:pt x="217525" y="52989"/>
                  </a:lnTo>
                  <a:cubicBezTo>
                    <a:pt x="225306" y="60801"/>
                    <a:pt x="225241" y="73418"/>
                    <a:pt x="217349" y="81115"/>
                  </a:cubicBezTo>
                  <a:lnTo>
                    <a:pt x="81200" y="213898"/>
                  </a:lnTo>
                  <a:cubicBezTo>
                    <a:pt x="73309" y="221594"/>
                    <a:pt x="60558" y="221475"/>
                    <a:pt x="52777" y="213663"/>
                  </a:cubicBezTo>
                  <a:lnTo>
                    <a:pt x="14123" y="174854"/>
                  </a:lnTo>
                  <a:cubicBezTo>
                    <a:pt x="6307" y="167007"/>
                    <a:pt x="6408" y="154425"/>
                    <a:pt x="14299" y="146729"/>
                  </a:cubicBezTo>
                  <a:lnTo>
                    <a:pt x="150448" y="13946"/>
                  </a:lnTo>
                  <a:close/>
                </a:path>
              </a:pathLst>
            </a:custGeom>
            <a:solidFill>
              <a:srgbClr val="F65900"/>
            </a:solidFill>
            <a:ln w="8162" cap="flat">
              <a:solidFill>
                <a:srgbClr val="FFFFFF"/>
              </a:solidFill>
              <a:prstDash val="solid"/>
              <a:miter/>
            </a:ln>
          </p:spPr>
          <p:txBody>
            <a:bodyPr rtlCol="0" anchor="ctr"/>
            <a:lstStyle/>
            <a:p>
              <a:endParaRPr lang="en-CH" sz="4200"/>
            </a:p>
          </p:txBody>
        </p:sp>
      </p:grpSp>
      <p:sp>
        <p:nvSpPr>
          <p:cNvPr id="649" name="Freeform 648">
            <a:extLst>
              <a:ext uri="{FF2B5EF4-FFF2-40B4-BE49-F238E27FC236}">
                <a16:creationId xmlns:a16="http://schemas.microsoft.com/office/drawing/2014/main" id="{1DC868B1-1528-E2F9-BAE2-20A8B6FFE1D6}"/>
              </a:ext>
            </a:extLst>
          </p:cNvPr>
          <p:cNvSpPr/>
          <p:nvPr/>
        </p:nvSpPr>
        <p:spPr>
          <a:xfrm rot="5400000">
            <a:off x="19701156" y="8925625"/>
            <a:ext cx="147167" cy="4514824"/>
          </a:xfrm>
          <a:custGeom>
            <a:avLst/>
            <a:gdLst>
              <a:gd name="connsiteX0" fmla="*/ 61 w 147167"/>
              <a:gd name="connsiteY0" fmla="*/ -1265 h 4514824"/>
              <a:gd name="connsiteX1" fmla="*/ 147228 w 147167"/>
              <a:gd name="connsiteY1" fmla="*/ -1265 h 4514824"/>
              <a:gd name="connsiteX2" fmla="*/ 147228 w 147167"/>
              <a:gd name="connsiteY2" fmla="*/ 4513560 h 4514824"/>
              <a:gd name="connsiteX3" fmla="*/ 61 w 147167"/>
              <a:gd name="connsiteY3" fmla="*/ 4513560 h 4514824"/>
            </a:gdLst>
            <a:ahLst/>
            <a:cxnLst>
              <a:cxn ang="0">
                <a:pos x="connsiteX0" y="connsiteY0"/>
              </a:cxn>
              <a:cxn ang="0">
                <a:pos x="connsiteX1" y="connsiteY1"/>
              </a:cxn>
              <a:cxn ang="0">
                <a:pos x="connsiteX2" y="connsiteY2"/>
              </a:cxn>
              <a:cxn ang="0">
                <a:pos x="connsiteX3" y="connsiteY3"/>
              </a:cxn>
            </a:cxnLst>
            <a:rect l="l" t="t" r="r" b="b"/>
            <a:pathLst>
              <a:path w="147167" h="4514824">
                <a:moveTo>
                  <a:pt x="61" y="-1265"/>
                </a:moveTo>
                <a:lnTo>
                  <a:pt x="147228" y="-1265"/>
                </a:lnTo>
                <a:lnTo>
                  <a:pt x="147228" y="4513560"/>
                </a:lnTo>
                <a:lnTo>
                  <a:pt x="61" y="4513560"/>
                </a:lnTo>
                <a:close/>
              </a:path>
            </a:pathLst>
          </a:custGeom>
          <a:solidFill>
            <a:srgbClr val="F65900"/>
          </a:solidFill>
          <a:ln w="18005" cap="flat">
            <a:solidFill>
              <a:srgbClr val="FFFFFF"/>
            </a:solidFill>
            <a:prstDash val="solid"/>
            <a:round/>
          </a:ln>
        </p:spPr>
        <p:txBody>
          <a:bodyPr rtlCol="0" anchor="ctr"/>
          <a:lstStyle/>
          <a:p>
            <a:endParaRPr lang="en-CH" sz="4200"/>
          </a:p>
        </p:txBody>
      </p:sp>
      <p:sp>
        <p:nvSpPr>
          <p:cNvPr id="650" name="Freeform 649">
            <a:extLst>
              <a:ext uri="{FF2B5EF4-FFF2-40B4-BE49-F238E27FC236}">
                <a16:creationId xmlns:a16="http://schemas.microsoft.com/office/drawing/2014/main" id="{5483E2B3-359A-E8FC-C9A4-0DCFA3784C22}"/>
              </a:ext>
            </a:extLst>
          </p:cNvPr>
          <p:cNvSpPr/>
          <p:nvPr/>
        </p:nvSpPr>
        <p:spPr>
          <a:xfrm rot="5400000">
            <a:off x="26445294" y="9265904"/>
            <a:ext cx="147167" cy="3915388"/>
          </a:xfrm>
          <a:custGeom>
            <a:avLst/>
            <a:gdLst>
              <a:gd name="connsiteX0" fmla="*/ 2274 w 147167"/>
              <a:gd name="connsiteY0" fmla="*/ -1252 h 3915388"/>
              <a:gd name="connsiteX1" fmla="*/ 149441 w 147167"/>
              <a:gd name="connsiteY1" fmla="*/ -1252 h 3915388"/>
              <a:gd name="connsiteX2" fmla="*/ 149441 w 147167"/>
              <a:gd name="connsiteY2" fmla="*/ 3914137 h 3915388"/>
              <a:gd name="connsiteX3" fmla="*/ 2274 w 147167"/>
              <a:gd name="connsiteY3" fmla="*/ 3914137 h 3915388"/>
            </a:gdLst>
            <a:ahLst/>
            <a:cxnLst>
              <a:cxn ang="0">
                <a:pos x="connsiteX0" y="connsiteY0"/>
              </a:cxn>
              <a:cxn ang="0">
                <a:pos x="connsiteX1" y="connsiteY1"/>
              </a:cxn>
              <a:cxn ang="0">
                <a:pos x="connsiteX2" y="connsiteY2"/>
              </a:cxn>
              <a:cxn ang="0">
                <a:pos x="connsiteX3" y="connsiteY3"/>
              </a:cxn>
            </a:cxnLst>
            <a:rect l="l" t="t" r="r" b="b"/>
            <a:pathLst>
              <a:path w="147167" h="3915388">
                <a:moveTo>
                  <a:pt x="2274" y="-1252"/>
                </a:moveTo>
                <a:lnTo>
                  <a:pt x="149441" y="-1252"/>
                </a:lnTo>
                <a:lnTo>
                  <a:pt x="149441" y="3914137"/>
                </a:lnTo>
                <a:lnTo>
                  <a:pt x="2274" y="3914137"/>
                </a:lnTo>
                <a:close/>
              </a:path>
            </a:pathLst>
          </a:custGeom>
          <a:solidFill>
            <a:srgbClr val="A112F2"/>
          </a:solidFill>
          <a:ln w="18350" cap="flat">
            <a:solidFill>
              <a:srgbClr val="FFFFFF"/>
            </a:solidFill>
            <a:prstDash val="solid"/>
            <a:round/>
          </a:ln>
        </p:spPr>
        <p:txBody>
          <a:bodyPr rtlCol="0" anchor="ctr"/>
          <a:lstStyle/>
          <a:p>
            <a:endParaRPr lang="en-CH" sz="4200"/>
          </a:p>
        </p:txBody>
      </p:sp>
      <p:sp>
        <p:nvSpPr>
          <p:cNvPr id="651" name="Freeform 650">
            <a:extLst>
              <a:ext uri="{FF2B5EF4-FFF2-40B4-BE49-F238E27FC236}">
                <a16:creationId xmlns:a16="http://schemas.microsoft.com/office/drawing/2014/main" id="{E2BC22CE-3BCB-0F4C-DA08-D75CC06E4E13}"/>
              </a:ext>
            </a:extLst>
          </p:cNvPr>
          <p:cNvSpPr/>
          <p:nvPr/>
        </p:nvSpPr>
        <p:spPr>
          <a:xfrm rot="5400000">
            <a:off x="19551344" y="9598744"/>
            <a:ext cx="147167" cy="4194497"/>
          </a:xfrm>
          <a:custGeom>
            <a:avLst/>
            <a:gdLst>
              <a:gd name="connsiteX0" fmla="*/ 12 w 147167"/>
              <a:gd name="connsiteY0" fmla="*/ -1097 h 4194497"/>
              <a:gd name="connsiteX1" fmla="*/ 147179 w 147167"/>
              <a:gd name="connsiteY1" fmla="*/ -1097 h 4194497"/>
              <a:gd name="connsiteX2" fmla="*/ 147179 w 147167"/>
              <a:gd name="connsiteY2" fmla="*/ 4193401 h 4194497"/>
              <a:gd name="connsiteX3" fmla="*/ 12 w 147167"/>
              <a:gd name="connsiteY3" fmla="*/ 4193401 h 4194497"/>
            </a:gdLst>
            <a:ahLst/>
            <a:cxnLst>
              <a:cxn ang="0">
                <a:pos x="connsiteX0" y="connsiteY0"/>
              </a:cxn>
              <a:cxn ang="0">
                <a:pos x="connsiteX1" y="connsiteY1"/>
              </a:cxn>
              <a:cxn ang="0">
                <a:pos x="connsiteX2" y="connsiteY2"/>
              </a:cxn>
              <a:cxn ang="0">
                <a:pos x="connsiteX3" y="connsiteY3"/>
              </a:cxn>
            </a:cxnLst>
            <a:rect l="l" t="t" r="r" b="b"/>
            <a:pathLst>
              <a:path w="147167" h="4194497">
                <a:moveTo>
                  <a:pt x="12" y="-1097"/>
                </a:moveTo>
                <a:lnTo>
                  <a:pt x="147179" y="-1097"/>
                </a:lnTo>
                <a:lnTo>
                  <a:pt x="147179" y="4193401"/>
                </a:lnTo>
                <a:lnTo>
                  <a:pt x="12" y="4193401"/>
                </a:lnTo>
                <a:close/>
              </a:path>
            </a:pathLst>
          </a:custGeom>
          <a:solidFill>
            <a:srgbClr val="F65900"/>
          </a:solidFill>
          <a:ln w="18178" cap="flat">
            <a:solidFill>
              <a:srgbClr val="FFFFFF"/>
            </a:solidFill>
            <a:prstDash val="solid"/>
            <a:round/>
          </a:ln>
        </p:spPr>
        <p:txBody>
          <a:bodyPr rtlCol="0" anchor="ctr"/>
          <a:lstStyle/>
          <a:p>
            <a:endParaRPr lang="en-CH" sz="4200"/>
          </a:p>
        </p:txBody>
      </p:sp>
      <p:sp>
        <p:nvSpPr>
          <p:cNvPr id="652" name="Freeform 651">
            <a:extLst>
              <a:ext uri="{FF2B5EF4-FFF2-40B4-BE49-F238E27FC236}">
                <a16:creationId xmlns:a16="http://schemas.microsoft.com/office/drawing/2014/main" id="{A3EA43FF-AB20-A963-1F08-6BFAB51F41FD}"/>
              </a:ext>
            </a:extLst>
          </p:cNvPr>
          <p:cNvSpPr/>
          <p:nvPr/>
        </p:nvSpPr>
        <p:spPr>
          <a:xfrm rot="5400000">
            <a:off x="26755482" y="9479071"/>
            <a:ext cx="147167" cy="4514957"/>
          </a:xfrm>
          <a:custGeom>
            <a:avLst/>
            <a:gdLst>
              <a:gd name="connsiteX0" fmla="*/ 2375 w 147167"/>
              <a:gd name="connsiteY0" fmla="*/ -1084 h 4514957"/>
              <a:gd name="connsiteX1" fmla="*/ 149542 w 147167"/>
              <a:gd name="connsiteY1" fmla="*/ -1084 h 4514957"/>
              <a:gd name="connsiteX2" fmla="*/ 149542 w 147167"/>
              <a:gd name="connsiteY2" fmla="*/ 4513875 h 4514957"/>
              <a:gd name="connsiteX3" fmla="*/ 2375 w 147167"/>
              <a:gd name="connsiteY3" fmla="*/ 4513875 h 4514957"/>
            </a:gdLst>
            <a:ahLst/>
            <a:cxnLst>
              <a:cxn ang="0">
                <a:pos x="connsiteX0" y="connsiteY0"/>
              </a:cxn>
              <a:cxn ang="0">
                <a:pos x="connsiteX1" y="connsiteY1"/>
              </a:cxn>
              <a:cxn ang="0">
                <a:pos x="connsiteX2" y="connsiteY2"/>
              </a:cxn>
              <a:cxn ang="0">
                <a:pos x="connsiteX3" y="connsiteY3"/>
              </a:cxn>
            </a:cxnLst>
            <a:rect l="l" t="t" r="r" b="b"/>
            <a:pathLst>
              <a:path w="147167" h="4514957">
                <a:moveTo>
                  <a:pt x="2375" y="-1084"/>
                </a:moveTo>
                <a:lnTo>
                  <a:pt x="149542" y="-1084"/>
                </a:lnTo>
                <a:lnTo>
                  <a:pt x="149542" y="4513875"/>
                </a:lnTo>
                <a:lnTo>
                  <a:pt x="2375" y="4513875"/>
                </a:lnTo>
                <a:close/>
              </a:path>
            </a:pathLst>
          </a:custGeom>
          <a:solidFill>
            <a:srgbClr val="A112F2"/>
          </a:solidFill>
          <a:ln w="18005" cap="flat">
            <a:solidFill>
              <a:srgbClr val="FFFFFF"/>
            </a:solidFill>
            <a:prstDash val="solid"/>
            <a:round/>
          </a:ln>
        </p:spPr>
        <p:txBody>
          <a:bodyPr rtlCol="0" anchor="ctr"/>
          <a:lstStyle/>
          <a:p>
            <a:endParaRPr lang="en-CH" sz="4200"/>
          </a:p>
        </p:txBody>
      </p:sp>
      <p:sp>
        <p:nvSpPr>
          <p:cNvPr id="653" name="Freeform 652">
            <a:extLst>
              <a:ext uri="{FF2B5EF4-FFF2-40B4-BE49-F238E27FC236}">
                <a16:creationId xmlns:a16="http://schemas.microsoft.com/office/drawing/2014/main" id="{A9E2A606-9C30-3372-B3EB-E9D50F036059}"/>
              </a:ext>
            </a:extLst>
          </p:cNvPr>
          <p:cNvSpPr/>
          <p:nvPr/>
        </p:nvSpPr>
        <p:spPr>
          <a:xfrm rot="5400000">
            <a:off x="19431350" y="10314899"/>
            <a:ext cx="147167" cy="3954346"/>
          </a:xfrm>
          <a:custGeom>
            <a:avLst/>
            <a:gdLst>
              <a:gd name="connsiteX0" fmla="*/ -28 w 147167"/>
              <a:gd name="connsiteY0" fmla="*/ -901 h 3954346"/>
              <a:gd name="connsiteX1" fmla="*/ 147139 w 147167"/>
              <a:gd name="connsiteY1" fmla="*/ -901 h 3954346"/>
              <a:gd name="connsiteX2" fmla="*/ 147139 w 147167"/>
              <a:gd name="connsiteY2" fmla="*/ 3953446 h 3954346"/>
              <a:gd name="connsiteX3" fmla="*/ -28 w 147167"/>
              <a:gd name="connsiteY3" fmla="*/ 3953446 h 3954346"/>
            </a:gdLst>
            <a:ahLst/>
            <a:cxnLst>
              <a:cxn ang="0">
                <a:pos x="connsiteX0" y="connsiteY0"/>
              </a:cxn>
              <a:cxn ang="0">
                <a:pos x="connsiteX1" y="connsiteY1"/>
              </a:cxn>
              <a:cxn ang="0">
                <a:pos x="connsiteX2" y="connsiteY2"/>
              </a:cxn>
              <a:cxn ang="0">
                <a:pos x="connsiteX3" y="connsiteY3"/>
              </a:cxn>
            </a:cxnLst>
            <a:rect l="l" t="t" r="r" b="b"/>
            <a:pathLst>
              <a:path w="147167" h="3954346">
                <a:moveTo>
                  <a:pt x="-28" y="-901"/>
                </a:moveTo>
                <a:lnTo>
                  <a:pt x="147139" y="-901"/>
                </a:lnTo>
                <a:lnTo>
                  <a:pt x="147139" y="3953446"/>
                </a:lnTo>
                <a:lnTo>
                  <a:pt x="-28" y="3953446"/>
                </a:lnTo>
                <a:close/>
              </a:path>
            </a:pathLst>
          </a:custGeom>
          <a:solidFill>
            <a:srgbClr val="F65900"/>
          </a:solidFill>
          <a:ln w="18319" cap="flat">
            <a:solidFill>
              <a:srgbClr val="FFFFFF"/>
            </a:solidFill>
            <a:prstDash val="solid"/>
            <a:round/>
          </a:ln>
        </p:spPr>
        <p:txBody>
          <a:bodyPr rtlCol="0" anchor="ctr"/>
          <a:lstStyle/>
          <a:p>
            <a:endParaRPr lang="en-CH" sz="4200"/>
          </a:p>
        </p:txBody>
      </p:sp>
      <p:sp>
        <p:nvSpPr>
          <p:cNvPr id="654" name="Freeform 653">
            <a:extLst>
              <a:ext uri="{FF2B5EF4-FFF2-40B4-BE49-F238E27FC236}">
                <a16:creationId xmlns:a16="http://schemas.microsoft.com/office/drawing/2014/main" id="{1F422E2A-5288-C9E5-34B5-A91504980701}"/>
              </a:ext>
            </a:extLst>
          </p:cNvPr>
          <p:cNvSpPr/>
          <p:nvPr/>
        </p:nvSpPr>
        <p:spPr>
          <a:xfrm rot="5400000">
            <a:off x="25545823" y="11284817"/>
            <a:ext cx="147167" cy="2095626"/>
          </a:xfrm>
          <a:custGeom>
            <a:avLst/>
            <a:gdLst>
              <a:gd name="connsiteX0" fmla="*/ 1978 w 147167"/>
              <a:gd name="connsiteY0" fmla="*/ -888 h 2095626"/>
              <a:gd name="connsiteX1" fmla="*/ 149146 w 147167"/>
              <a:gd name="connsiteY1" fmla="*/ -888 h 2095626"/>
              <a:gd name="connsiteX2" fmla="*/ 149146 w 147167"/>
              <a:gd name="connsiteY2" fmla="*/ 2094739 h 2095626"/>
              <a:gd name="connsiteX3" fmla="*/ 1978 w 147167"/>
              <a:gd name="connsiteY3" fmla="*/ 2094739 h 2095626"/>
            </a:gdLst>
            <a:ahLst/>
            <a:cxnLst>
              <a:cxn ang="0">
                <a:pos x="connsiteX0" y="connsiteY0"/>
              </a:cxn>
              <a:cxn ang="0">
                <a:pos x="connsiteX1" y="connsiteY1"/>
              </a:cxn>
              <a:cxn ang="0">
                <a:pos x="connsiteX2" y="connsiteY2"/>
              </a:cxn>
              <a:cxn ang="0">
                <a:pos x="connsiteX3" y="connsiteY3"/>
              </a:cxn>
            </a:cxnLst>
            <a:rect l="l" t="t" r="r" b="b"/>
            <a:pathLst>
              <a:path w="147167" h="2095626">
                <a:moveTo>
                  <a:pt x="1978" y="-888"/>
                </a:moveTo>
                <a:lnTo>
                  <a:pt x="149146" y="-888"/>
                </a:lnTo>
                <a:lnTo>
                  <a:pt x="149146" y="2094739"/>
                </a:lnTo>
                <a:lnTo>
                  <a:pt x="1978" y="2094739"/>
                </a:lnTo>
                <a:close/>
              </a:path>
            </a:pathLst>
          </a:custGeom>
          <a:solidFill>
            <a:srgbClr val="A112F2"/>
          </a:solidFill>
          <a:ln w="19041" cap="flat">
            <a:solidFill>
              <a:srgbClr val="FFFFFF"/>
            </a:solidFill>
            <a:prstDash val="solid"/>
            <a:round/>
          </a:ln>
        </p:spPr>
        <p:txBody>
          <a:bodyPr rtlCol="0" anchor="ctr"/>
          <a:lstStyle/>
          <a:p>
            <a:endParaRPr lang="en-CH" sz="4200"/>
          </a:p>
        </p:txBody>
      </p:sp>
      <p:sp>
        <p:nvSpPr>
          <p:cNvPr id="655" name="Freeform 654">
            <a:extLst>
              <a:ext uri="{FF2B5EF4-FFF2-40B4-BE49-F238E27FC236}">
                <a16:creationId xmlns:a16="http://schemas.microsoft.com/office/drawing/2014/main" id="{4C3C7F9C-E282-5584-810B-EB0834BD98A3}"/>
              </a:ext>
            </a:extLst>
          </p:cNvPr>
          <p:cNvSpPr/>
          <p:nvPr/>
        </p:nvSpPr>
        <p:spPr>
          <a:xfrm rot="5400000">
            <a:off x="19264553" y="10918167"/>
            <a:ext cx="147167" cy="3621039"/>
          </a:xfrm>
          <a:custGeom>
            <a:avLst/>
            <a:gdLst>
              <a:gd name="connsiteX0" fmla="*/ -83 w 147167"/>
              <a:gd name="connsiteY0" fmla="*/ -758 h 3621039"/>
              <a:gd name="connsiteX1" fmla="*/ 147085 w 147167"/>
              <a:gd name="connsiteY1" fmla="*/ -758 h 3621039"/>
              <a:gd name="connsiteX2" fmla="*/ 147085 w 147167"/>
              <a:gd name="connsiteY2" fmla="*/ 3620282 h 3621039"/>
              <a:gd name="connsiteX3" fmla="*/ -83 w 147167"/>
              <a:gd name="connsiteY3" fmla="*/ 3620282 h 3621039"/>
            </a:gdLst>
            <a:ahLst/>
            <a:cxnLst>
              <a:cxn ang="0">
                <a:pos x="connsiteX0" y="connsiteY0"/>
              </a:cxn>
              <a:cxn ang="0">
                <a:pos x="connsiteX1" y="connsiteY1"/>
              </a:cxn>
              <a:cxn ang="0">
                <a:pos x="connsiteX2" y="connsiteY2"/>
              </a:cxn>
              <a:cxn ang="0">
                <a:pos x="connsiteX3" y="connsiteY3"/>
              </a:cxn>
            </a:cxnLst>
            <a:rect l="l" t="t" r="r" b="b"/>
            <a:pathLst>
              <a:path w="147167" h="3621039">
                <a:moveTo>
                  <a:pt x="-83" y="-758"/>
                </a:moveTo>
                <a:lnTo>
                  <a:pt x="147085" y="-758"/>
                </a:lnTo>
                <a:lnTo>
                  <a:pt x="147085" y="3620282"/>
                </a:lnTo>
                <a:lnTo>
                  <a:pt x="-83" y="3620282"/>
                </a:lnTo>
                <a:close/>
              </a:path>
            </a:pathLst>
          </a:custGeom>
          <a:solidFill>
            <a:srgbClr val="F65900"/>
          </a:solidFill>
          <a:ln w="18507" cap="flat">
            <a:solidFill>
              <a:srgbClr val="FFFFFF"/>
            </a:solidFill>
            <a:prstDash val="solid"/>
            <a:round/>
          </a:ln>
        </p:spPr>
        <p:txBody>
          <a:bodyPr rtlCol="0" anchor="ctr"/>
          <a:lstStyle/>
          <a:p>
            <a:endParaRPr lang="en-CH" sz="4200"/>
          </a:p>
        </p:txBody>
      </p:sp>
      <p:sp>
        <p:nvSpPr>
          <p:cNvPr id="656" name="Freeform 655">
            <a:extLst>
              <a:ext uri="{FF2B5EF4-FFF2-40B4-BE49-F238E27FC236}">
                <a16:creationId xmlns:a16="http://schemas.microsoft.com/office/drawing/2014/main" id="{F7A0750D-F098-542E-13BF-357C47172686}"/>
              </a:ext>
            </a:extLst>
          </p:cNvPr>
          <p:cNvSpPr/>
          <p:nvPr/>
        </p:nvSpPr>
        <p:spPr>
          <a:xfrm rot="5400000">
            <a:off x="25928409" y="11338904"/>
            <a:ext cx="147167" cy="2860687"/>
          </a:xfrm>
          <a:custGeom>
            <a:avLst/>
            <a:gdLst>
              <a:gd name="connsiteX0" fmla="*/ 2104 w 147167"/>
              <a:gd name="connsiteY0" fmla="*/ -745 h 2860687"/>
              <a:gd name="connsiteX1" fmla="*/ 149271 w 147167"/>
              <a:gd name="connsiteY1" fmla="*/ -745 h 2860687"/>
              <a:gd name="connsiteX2" fmla="*/ 149271 w 147167"/>
              <a:gd name="connsiteY2" fmla="*/ 2859944 h 2860687"/>
              <a:gd name="connsiteX3" fmla="*/ 2104 w 147167"/>
              <a:gd name="connsiteY3" fmla="*/ 2859944 h 2860687"/>
            </a:gdLst>
            <a:ahLst/>
            <a:cxnLst>
              <a:cxn ang="0">
                <a:pos x="connsiteX0" y="connsiteY0"/>
              </a:cxn>
              <a:cxn ang="0">
                <a:pos x="connsiteX1" y="connsiteY1"/>
              </a:cxn>
              <a:cxn ang="0">
                <a:pos x="connsiteX2" y="connsiteY2"/>
              </a:cxn>
              <a:cxn ang="0">
                <a:pos x="connsiteX3" y="connsiteY3"/>
              </a:cxn>
            </a:cxnLst>
            <a:rect l="l" t="t" r="r" b="b"/>
            <a:pathLst>
              <a:path w="147167" h="2860687">
                <a:moveTo>
                  <a:pt x="2104" y="-745"/>
                </a:moveTo>
                <a:lnTo>
                  <a:pt x="149271" y="-745"/>
                </a:lnTo>
                <a:lnTo>
                  <a:pt x="149271" y="2859944"/>
                </a:lnTo>
                <a:lnTo>
                  <a:pt x="2104" y="2859944"/>
                </a:lnTo>
                <a:close/>
              </a:path>
            </a:pathLst>
          </a:custGeom>
          <a:solidFill>
            <a:srgbClr val="A112F2"/>
          </a:solidFill>
          <a:ln w="18887" cap="flat">
            <a:solidFill>
              <a:srgbClr val="FFFFFF"/>
            </a:solidFill>
            <a:prstDash val="solid"/>
            <a:round/>
          </a:ln>
        </p:spPr>
        <p:txBody>
          <a:bodyPr rtlCol="0" anchor="ctr"/>
          <a:lstStyle/>
          <a:p>
            <a:endParaRPr lang="en-CH" sz="4200"/>
          </a:p>
        </p:txBody>
      </p:sp>
      <p:sp>
        <p:nvSpPr>
          <p:cNvPr id="657" name="Freeform 656">
            <a:extLst>
              <a:ext uri="{FF2B5EF4-FFF2-40B4-BE49-F238E27FC236}">
                <a16:creationId xmlns:a16="http://schemas.microsoft.com/office/drawing/2014/main" id="{76DD5C40-46B6-EB19-5F76-7041012724C1}"/>
              </a:ext>
            </a:extLst>
          </p:cNvPr>
          <p:cNvSpPr/>
          <p:nvPr/>
        </p:nvSpPr>
        <p:spPr>
          <a:xfrm rot="5400000">
            <a:off x="19203685" y="11648215"/>
            <a:ext cx="147167" cy="3518450"/>
          </a:xfrm>
          <a:custGeom>
            <a:avLst/>
            <a:gdLst>
              <a:gd name="connsiteX0" fmla="*/ -102 w 147167"/>
              <a:gd name="connsiteY0" fmla="*/ -535 h 3518450"/>
              <a:gd name="connsiteX1" fmla="*/ 147065 w 147167"/>
              <a:gd name="connsiteY1" fmla="*/ -535 h 3518450"/>
              <a:gd name="connsiteX2" fmla="*/ 147065 w 147167"/>
              <a:gd name="connsiteY2" fmla="*/ 3517916 h 3518450"/>
              <a:gd name="connsiteX3" fmla="*/ -102 w 147167"/>
              <a:gd name="connsiteY3" fmla="*/ 3517916 h 3518450"/>
            </a:gdLst>
            <a:ahLst/>
            <a:cxnLst>
              <a:cxn ang="0">
                <a:pos x="connsiteX0" y="connsiteY0"/>
              </a:cxn>
              <a:cxn ang="0">
                <a:pos x="connsiteX1" y="connsiteY1"/>
              </a:cxn>
              <a:cxn ang="0">
                <a:pos x="connsiteX2" y="connsiteY2"/>
              </a:cxn>
              <a:cxn ang="0">
                <a:pos x="connsiteX3" y="connsiteY3"/>
              </a:cxn>
            </a:cxnLst>
            <a:rect l="l" t="t" r="r" b="b"/>
            <a:pathLst>
              <a:path w="147167" h="3518450">
                <a:moveTo>
                  <a:pt x="-102" y="-535"/>
                </a:moveTo>
                <a:lnTo>
                  <a:pt x="147065" y="-535"/>
                </a:lnTo>
                <a:lnTo>
                  <a:pt x="147065" y="3517916"/>
                </a:lnTo>
                <a:lnTo>
                  <a:pt x="-102" y="3517916"/>
                </a:lnTo>
                <a:close/>
              </a:path>
            </a:pathLst>
          </a:custGeom>
          <a:solidFill>
            <a:srgbClr val="F65900"/>
          </a:solidFill>
          <a:ln w="18554" cap="flat">
            <a:solidFill>
              <a:srgbClr val="FFFFFF"/>
            </a:solidFill>
            <a:prstDash val="solid"/>
            <a:round/>
          </a:ln>
        </p:spPr>
        <p:txBody>
          <a:bodyPr rtlCol="0" anchor="ctr"/>
          <a:lstStyle/>
          <a:p>
            <a:endParaRPr lang="en-CH" sz="4200"/>
          </a:p>
        </p:txBody>
      </p:sp>
      <p:sp>
        <p:nvSpPr>
          <p:cNvPr id="658" name="Freeform 657">
            <a:extLst>
              <a:ext uri="{FF2B5EF4-FFF2-40B4-BE49-F238E27FC236}">
                <a16:creationId xmlns:a16="http://schemas.microsoft.com/office/drawing/2014/main" id="{D17DC435-A20E-7FFA-8E33-FA432F282670}"/>
              </a:ext>
            </a:extLst>
          </p:cNvPr>
          <p:cNvSpPr/>
          <p:nvPr/>
        </p:nvSpPr>
        <p:spPr>
          <a:xfrm rot="5400000">
            <a:off x="26199850" y="11736541"/>
            <a:ext cx="147167" cy="3422932"/>
          </a:xfrm>
          <a:custGeom>
            <a:avLst/>
            <a:gdLst>
              <a:gd name="connsiteX0" fmla="*/ 2193 w 147167"/>
              <a:gd name="connsiteY0" fmla="*/ -522 h 3422932"/>
              <a:gd name="connsiteX1" fmla="*/ 149360 w 147167"/>
              <a:gd name="connsiteY1" fmla="*/ -522 h 3422932"/>
              <a:gd name="connsiteX2" fmla="*/ 149360 w 147167"/>
              <a:gd name="connsiteY2" fmla="*/ 3422411 h 3422932"/>
              <a:gd name="connsiteX3" fmla="*/ 2193 w 147167"/>
              <a:gd name="connsiteY3" fmla="*/ 3422411 h 3422932"/>
            </a:gdLst>
            <a:ahLst/>
            <a:cxnLst>
              <a:cxn ang="0">
                <a:pos x="connsiteX0" y="connsiteY0"/>
              </a:cxn>
              <a:cxn ang="0">
                <a:pos x="connsiteX1" y="connsiteY1"/>
              </a:cxn>
              <a:cxn ang="0">
                <a:pos x="connsiteX2" y="connsiteY2"/>
              </a:cxn>
              <a:cxn ang="0">
                <a:pos x="connsiteX3" y="connsiteY3"/>
              </a:cxn>
            </a:cxnLst>
            <a:rect l="l" t="t" r="r" b="b"/>
            <a:pathLst>
              <a:path w="147167" h="3422932">
                <a:moveTo>
                  <a:pt x="2193" y="-522"/>
                </a:moveTo>
                <a:lnTo>
                  <a:pt x="149360" y="-522"/>
                </a:lnTo>
                <a:lnTo>
                  <a:pt x="149360" y="3422411"/>
                </a:lnTo>
                <a:lnTo>
                  <a:pt x="2193" y="3422411"/>
                </a:lnTo>
                <a:close/>
              </a:path>
            </a:pathLst>
          </a:custGeom>
          <a:solidFill>
            <a:srgbClr val="A112F2"/>
          </a:solidFill>
          <a:ln w="18610" cap="flat">
            <a:solidFill>
              <a:srgbClr val="FFFFFF"/>
            </a:solidFill>
            <a:prstDash val="solid"/>
            <a:round/>
          </a:ln>
        </p:spPr>
        <p:txBody>
          <a:bodyPr rtlCol="0" anchor="ctr"/>
          <a:lstStyle/>
          <a:p>
            <a:endParaRPr lang="en-CH" sz="4200"/>
          </a:p>
        </p:txBody>
      </p:sp>
      <p:sp>
        <p:nvSpPr>
          <p:cNvPr id="659" name="Freeform 658">
            <a:extLst>
              <a:ext uri="{FF2B5EF4-FFF2-40B4-BE49-F238E27FC236}">
                <a16:creationId xmlns:a16="http://schemas.microsoft.com/office/drawing/2014/main" id="{28851177-AB47-F751-006A-9B594E165426}"/>
              </a:ext>
            </a:extLst>
          </p:cNvPr>
          <p:cNvSpPr/>
          <p:nvPr/>
        </p:nvSpPr>
        <p:spPr>
          <a:xfrm rot="5400000">
            <a:off x="19131233" y="12288619"/>
            <a:ext cx="147167" cy="3358462"/>
          </a:xfrm>
          <a:custGeom>
            <a:avLst/>
            <a:gdLst>
              <a:gd name="connsiteX0" fmla="*/ -126 w 147167"/>
              <a:gd name="connsiteY0" fmla="*/ -351 h 3358462"/>
              <a:gd name="connsiteX1" fmla="*/ 147041 w 147167"/>
              <a:gd name="connsiteY1" fmla="*/ -351 h 3358462"/>
              <a:gd name="connsiteX2" fmla="*/ 147041 w 147167"/>
              <a:gd name="connsiteY2" fmla="*/ 3358111 h 3358462"/>
              <a:gd name="connsiteX3" fmla="*/ -126 w 147167"/>
              <a:gd name="connsiteY3" fmla="*/ 3358111 h 3358462"/>
            </a:gdLst>
            <a:ahLst/>
            <a:cxnLst>
              <a:cxn ang="0">
                <a:pos x="connsiteX0" y="connsiteY0"/>
              </a:cxn>
              <a:cxn ang="0">
                <a:pos x="connsiteX1" y="connsiteY1"/>
              </a:cxn>
              <a:cxn ang="0">
                <a:pos x="connsiteX2" y="connsiteY2"/>
              </a:cxn>
              <a:cxn ang="0">
                <a:pos x="connsiteX3" y="connsiteY3"/>
              </a:cxn>
            </a:cxnLst>
            <a:rect l="l" t="t" r="r" b="b"/>
            <a:pathLst>
              <a:path w="147167" h="3358462">
                <a:moveTo>
                  <a:pt x="-126" y="-351"/>
                </a:moveTo>
                <a:lnTo>
                  <a:pt x="147041" y="-351"/>
                </a:lnTo>
                <a:lnTo>
                  <a:pt x="147041" y="3358111"/>
                </a:lnTo>
                <a:lnTo>
                  <a:pt x="-126" y="3358111"/>
                </a:lnTo>
                <a:close/>
              </a:path>
            </a:pathLst>
          </a:custGeom>
          <a:solidFill>
            <a:srgbClr val="F65900"/>
          </a:solidFill>
          <a:ln w="18645" cap="flat">
            <a:solidFill>
              <a:srgbClr val="FFFFFF"/>
            </a:solidFill>
            <a:prstDash val="solid"/>
            <a:round/>
          </a:ln>
        </p:spPr>
        <p:txBody>
          <a:bodyPr rtlCol="0" anchor="ctr"/>
          <a:lstStyle/>
          <a:p>
            <a:endParaRPr lang="en-CH" sz="4200"/>
          </a:p>
        </p:txBody>
      </p:sp>
      <p:sp>
        <p:nvSpPr>
          <p:cNvPr id="660" name="Freeform 659">
            <a:extLst>
              <a:ext uri="{FF2B5EF4-FFF2-40B4-BE49-F238E27FC236}">
                <a16:creationId xmlns:a16="http://schemas.microsoft.com/office/drawing/2014/main" id="{1E889283-4A06-ACEB-9C93-4D78F2D3F62D}"/>
              </a:ext>
            </a:extLst>
          </p:cNvPr>
          <p:cNvSpPr/>
          <p:nvPr/>
        </p:nvSpPr>
        <p:spPr>
          <a:xfrm rot="5400000">
            <a:off x="26393917" y="12110481"/>
            <a:ext cx="147167" cy="3795872"/>
          </a:xfrm>
          <a:custGeom>
            <a:avLst/>
            <a:gdLst>
              <a:gd name="connsiteX0" fmla="*/ 2257 w 147167"/>
              <a:gd name="connsiteY0" fmla="*/ -338 h 3795872"/>
              <a:gd name="connsiteX1" fmla="*/ 149424 w 147167"/>
              <a:gd name="connsiteY1" fmla="*/ -338 h 3795872"/>
              <a:gd name="connsiteX2" fmla="*/ 149424 w 147167"/>
              <a:gd name="connsiteY2" fmla="*/ 3795535 h 3795872"/>
              <a:gd name="connsiteX3" fmla="*/ 2257 w 147167"/>
              <a:gd name="connsiteY3" fmla="*/ 3795535 h 3795872"/>
            </a:gdLst>
            <a:ahLst/>
            <a:cxnLst>
              <a:cxn ang="0">
                <a:pos x="connsiteX0" y="connsiteY0"/>
              </a:cxn>
              <a:cxn ang="0">
                <a:pos x="connsiteX1" y="connsiteY1"/>
              </a:cxn>
              <a:cxn ang="0">
                <a:pos x="connsiteX2" y="connsiteY2"/>
              </a:cxn>
              <a:cxn ang="0">
                <a:pos x="connsiteX3" y="connsiteY3"/>
              </a:cxn>
            </a:cxnLst>
            <a:rect l="l" t="t" r="r" b="b"/>
            <a:pathLst>
              <a:path w="147167" h="3795872">
                <a:moveTo>
                  <a:pt x="2257" y="-338"/>
                </a:moveTo>
                <a:lnTo>
                  <a:pt x="149424" y="-338"/>
                </a:lnTo>
                <a:lnTo>
                  <a:pt x="149424" y="3795535"/>
                </a:lnTo>
                <a:lnTo>
                  <a:pt x="2257" y="3795535"/>
                </a:lnTo>
                <a:close/>
              </a:path>
            </a:pathLst>
          </a:custGeom>
          <a:solidFill>
            <a:srgbClr val="A112F2"/>
          </a:solidFill>
          <a:ln w="18403" cap="flat">
            <a:solidFill>
              <a:srgbClr val="FFFFFF"/>
            </a:solidFill>
            <a:prstDash val="solid"/>
            <a:round/>
          </a:ln>
        </p:spPr>
        <p:txBody>
          <a:bodyPr rtlCol="0" anchor="ctr"/>
          <a:lstStyle/>
          <a:p>
            <a:endParaRPr lang="en-CH" sz="4200"/>
          </a:p>
        </p:txBody>
      </p:sp>
      <p:sp>
        <p:nvSpPr>
          <p:cNvPr id="661" name="Freeform 660">
            <a:extLst>
              <a:ext uri="{FF2B5EF4-FFF2-40B4-BE49-F238E27FC236}">
                <a16:creationId xmlns:a16="http://schemas.microsoft.com/office/drawing/2014/main" id="{37FBE67C-E194-6FA6-123E-95DE26A53BC7}"/>
              </a:ext>
            </a:extLst>
          </p:cNvPr>
          <p:cNvSpPr/>
          <p:nvPr/>
        </p:nvSpPr>
        <p:spPr>
          <a:xfrm rot="5400000">
            <a:off x="19107958" y="12929112"/>
            <a:ext cx="147167" cy="3285162"/>
          </a:xfrm>
          <a:custGeom>
            <a:avLst/>
            <a:gdLst>
              <a:gd name="connsiteX0" fmla="*/ -134 w 147167"/>
              <a:gd name="connsiteY0" fmla="*/ -153 h 3285162"/>
              <a:gd name="connsiteX1" fmla="*/ 147033 w 147167"/>
              <a:gd name="connsiteY1" fmla="*/ -153 h 3285162"/>
              <a:gd name="connsiteX2" fmla="*/ 147033 w 147167"/>
              <a:gd name="connsiteY2" fmla="*/ 3285010 h 3285162"/>
              <a:gd name="connsiteX3" fmla="*/ -134 w 147167"/>
              <a:gd name="connsiteY3" fmla="*/ 3285010 h 3285162"/>
            </a:gdLst>
            <a:ahLst/>
            <a:cxnLst>
              <a:cxn ang="0">
                <a:pos x="connsiteX0" y="connsiteY0"/>
              </a:cxn>
              <a:cxn ang="0">
                <a:pos x="connsiteX1" y="connsiteY1"/>
              </a:cxn>
              <a:cxn ang="0">
                <a:pos x="connsiteX2" y="connsiteY2"/>
              </a:cxn>
              <a:cxn ang="0">
                <a:pos x="connsiteX3" y="connsiteY3"/>
              </a:cxn>
            </a:cxnLst>
            <a:rect l="l" t="t" r="r" b="b"/>
            <a:pathLst>
              <a:path w="147167" h="3285162">
                <a:moveTo>
                  <a:pt x="-134" y="-153"/>
                </a:moveTo>
                <a:lnTo>
                  <a:pt x="147033" y="-153"/>
                </a:lnTo>
                <a:lnTo>
                  <a:pt x="147033" y="3285010"/>
                </a:lnTo>
                <a:lnTo>
                  <a:pt x="-134" y="3285010"/>
                </a:lnTo>
                <a:close/>
              </a:path>
            </a:pathLst>
          </a:custGeom>
          <a:solidFill>
            <a:srgbClr val="F65900"/>
          </a:solidFill>
          <a:ln w="18682" cap="flat">
            <a:solidFill>
              <a:srgbClr val="FFFFFF"/>
            </a:solidFill>
            <a:prstDash val="solid"/>
            <a:round/>
          </a:ln>
        </p:spPr>
        <p:txBody>
          <a:bodyPr rtlCol="0" anchor="ctr"/>
          <a:lstStyle/>
          <a:p>
            <a:endParaRPr lang="en-CH" sz="4200"/>
          </a:p>
        </p:txBody>
      </p:sp>
      <p:sp>
        <p:nvSpPr>
          <p:cNvPr id="662" name="Freeform 661">
            <a:extLst>
              <a:ext uri="{FF2B5EF4-FFF2-40B4-BE49-F238E27FC236}">
                <a16:creationId xmlns:a16="http://schemas.microsoft.com/office/drawing/2014/main" id="{0697EE1C-1DB6-146A-A9A6-48F287372151}"/>
              </a:ext>
            </a:extLst>
          </p:cNvPr>
          <p:cNvSpPr/>
          <p:nvPr/>
        </p:nvSpPr>
        <p:spPr>
          <a:xfrm rot="5400000">
            <a:off x="18428114" y="14144695"/>
            <a:ext cx="147167" cy="1953421"/>
          </a:xfrm>
          <a:custGeom>
            <a:avLst/>
            <a:gdLst>
              <a:gd name="connsiteX0" fmla="*/ -357 w 147167"/>
              <a:gd name="connsiteY0" fmla="*/ 27 h 1953421"/>
              <a:gd name="connsiteX1" fmla="*/ 146810 w 147167"/>
              <a:gd name="connsiteY1" fmla="*/ 27 h 1953421"/>
              <a:gd name="connsiteX2" fmla="*/ 146810 w 147167"/>
              <a:gd name="connsiteY2" fmla="*/ 1953449 h 1953421"/>
              <a:gd name="connsiteX3" fmla="*/ -357 w 147167"/>
              <a:gd name="connsiteY3" fmla="*/ 1953449 h 1953421"/>
            </a:gdLst>
            <a:ahLst/>
            <a:cxnLst>
              <a:cxn ang="0">
                <a:pos x="connsiteX0" y="connsiteY0"/>
              </a:cxn>
              <a:cxn ang="0">
                <a:pos x="connsiteX1" y="connsiteY1"/>
              </a:cxn>
              <a:cxn ang="0">
                <a:pos x="connsiteX2" y="connsiteY2"/>
              </a:cxn>
              <a:cxn ang="0">
                <a:pos x="connsiteX3" y="connsiteY3"/>
              </a:cxn>
            </a:cxnLst>
            <a:rect l="l" t="t" r="r" b="b"/>
            <a:pathLst>
              <a:path w="147167" h="1953421">
                <a:moveTo>
                  <a:pt x="-357" y="27"/>
                </a:moveTo>
                <a:lnTo>
                  <a:pt x="146810" y="27"/>
                </a:lnTo>
                <a:lnTo>
                  <a:pt x="146810" y="1953449"/>
                </a:lnTo>
                <a:lnTo>
                  <a:pt x="-357" y="1953449"/>
                </a:lnTo>
                <a:close/>
              </a:path>
            </a:pathLst>
          </a:custGeom>
          <a:solidFill>
            <a:srgbClr val="F65900"/>
          </a:solidFill>
          <a:ln w="19010" cap="flat">
            <a:solidFill>
              <a:srgbClr val="FFFFFF"/>
            </a:solidFill>
            <a:prstDash val="solid"/>
            <a:round/>
          </a:ln>
        </p:spPr>
        <p:txBody>
          <a:bodyPr rtlCol="0" anchor="ctr"/>
          <a:lstStyle/>
          <a:p>
            <a:endParaRPr lang="en-CH" sz="4200"/>
          </a:p>
        </p:txBody>
      </p:sp>
      <p:sp>
        <p:nvSpPr>
          <p:cNvPr id="663" name="Freeform 662">
            <a:extLst>
              <a:ext uri="{FF2B5EF4-FFF2-40B4-BE49-F238E27FC236}">
                <a16:creationId xmlns:a16="http://schemas.microsoft.com/office/drawing/2014/main" id="{3262E188-B85A-F2FB-9662-EAB9DDA5716E}"/>
              </a:ext>
            </a:extLst>
          </p:cNvPr>
          <p:cNvSpPr/>
          <p:nvPr/>
        </p:nvSpPr>
        <p:spPr>
          <a:xfrm rot="5400000">
            <a:off x="18359074" y="14850034"/>
            <a:ext cx="147167" cy="1813640"/>
          </a:xfrm>
          <a:custGeom>
            <a:avLst/>
            <a:gdLst>
              <a:gd name="connsiteX0" fmla="*/ -380 w 147167"/>
              <a:gd name="connsiteY0" fmla="*/ 236 h 1813640"/>
              <a:gd name="connsiteX1" fmla="*/ 146788 w 147167"/>
              <a:gd name="connsiteY1" fmla="*/ 236 h 1813640"/>
              <a:gd name="connsiteX2" fmla="*/ 146788 w 147167"/>
              <a:gd name="connsiteY2" fmla="*/ 1813877 h 1813640"/>
              <a:gd name="connsiteX3" fmla="*/ -380 w 147167"/>
              <a:gd name="connsiteY3" fmla="*/ 1813877 h 1813640"/>
            </a:gdLst>
            <a:ahLst/>
            <a:cxnLst>
              <a:cxn ang="0">
                <a:pos x="connsiteX0" y="connsiteY0"/>
              </a:cxn>
              <a:cxn ang="0">
                <a:pos x="connsiteX1" y="connsiteY1"/>
              </a:cxn>
              <a:cxn ang="0">
                <a:pos x="connsiteX2" y="connsiteY2"/>
              </a:cxn>
              <a:cxn ang="0">
                <a:pos x="connsiteX3" y="connsiteY3"/>
              </a:cxn>
            </a:cxnLst>
            <a:rect l="l" t="t" r="r" b="b"/>
            <a:pathLst>
              <a:path w="147167" h="1813640">
                <a:moveTo>
                  <a:pt x="-380" y="236"/>
                </a:moveTo>
                <a:lnTo>
                  <a:pt x="146788" y="236"/>
                </a:lnTo>
                <a:lnTo>
                  <a:pt x="146788" y="1813877"/>
                </a:lnTo>
                <a:lnTo>
                  <a:pt x="-380" y="1813877"/>
                </a:lnTo>
                <a:close/>
              </a:path>
            </a:pathLst>
          </a:custGeom>
          <a:solidFill>
            <a:srgbClr val="F65900"/>
          </a:solidFill>
          <a:ln w="18963" cap="flat">
            <a:solidFill>
              <a:srgbClr val="FFFFFF"/>
            </a:solidFill>
            <a:prstDash val="solid"/>
            <a:round/>
          </a:ln>
        </p:spPr>
        <p:txBody>
          <a:bodyPr rtlCol="0" anchor="ctr"/>
          <a:lstStyle/>
          <a:p>
            <a:endParaRPr lang="en-CH" sz="4200"/>
          </a:p>
        </p:txBody>
      </p:sp>
      <p:sp>
        <p:nvSpPr>
          <p:cNvPr id="664" name="Freeform 663">
            <a:extLst>
              <a:ext uri="{FF2B5EF4-FFF2-40B4-BE49-F238E27FC236}">
                <a16:creationId xmlns:a16="http://schemas.microsoft.com/office/drawing/2014/main" id="{A74E361A-68DE-5084-73A0-E3D5C7067365}"/>
              </a:ext>
            </a:extLst>
          </p:cNvPr>
          <p:cNvSpPr/>
          <p:nvPr/>
        </p:nvSpPr>
        <p:spPr>
          <a:xfrm rot="5400000">
            <a:off x="17156521" y="18968353"/>
            <a:ext cx="147167" cy="912353"/>
          </a:xfrm>
          <a:custGeom>
            <a:avLst/>
            <a:gdLst>
              <a:gd name="connsiteX0" fmla="*/ -774 w 147167"/>
              <a:gd name="connsiteY0" fmla="*/ 1439 h 912353"/>
              <a:gd name="connsiteX1" fmla="*/ 146393 w 147167"/>
              <a:gd name="connsiteY1" fmla="*/ 1439 h 912353"/>
              <a:gd name="connsiteX2" fmla="*/ 146393 w 147167"/>
              <a:gd name="connsiteY2" fmla="*/ 913793 h 912353"/>
              <a:gd name="connsiteX3" fmla="*/ -774 w 147167"/>
              <a:gd name="connsiteY3" fmla="*/ 913793 h 912353"/>
            </a:gdLst>
            <a:ahLst/>
            <a:cxnLst>
              <a:cxn ang="0">
                <a:pos x="connsiteX0" y="connsiteY0"/>
              </a:cxn>
              <a:cxn ang="0">
                <a:pos x="connsiteX1" y="connsiteY1"/>
              </a:cxn>
              <a:cxn ang="0">
                <a:pos x="connsiteX2" y="connsiteY2"/>
              </a:cxn>
              <a:cxn ang="0">
                <a:pos x="connsiteX3" y="connsiteY3"/>
              </a:cxn>
            </a:cxnLst>
            <a:rect l="l" t="t" r="r" b="b"/>
            <a:pathLst>
              <a:path w="147167" h="912353">
                <a:moveTo>
                  <a:pt x="-774" y="1439"/>
                </a:moveTo>
                <a:lnTo>
                  <a:pt x="146393" y="1439"/>
                </a:lnTo>
                <a:lnTo>
                  <a:pt x="146393" y="913793"/>
                </a:lnTo>
                <a:lnTo>
                  <a:pt x="-774" y="913793"/>
                </a:lnTo>
                <a:close/>
              </a:path>
            </a:pathLst>
          </a:custGeom>
          <a:solidFill>
            <a:srgbClr val="F65900"/>
          </a:solidFill>
          <a:ln w="17603" cap="flat">
            <a:solidFill>
              <a:srgbClr val="FFFFFF"/>
            </a:solidFill>
            <a:prstDash val="solid"/>
            <a:round/>
          </a:ln>
        </p:spPr>
        <p:txBody>
          <a:bodyPr rtlCol="0" anchor="ctr"/>
          <a:lstStyle/>
          <a:p>
            <a:endParaRPr lang="en-CH" sz="4200"/>
          </a:p>
        </p:txBody>
      </p:sp>
      <p:sp>
        <p:nvSpPr>
          <p:cNvPr id="665" name="Freeform 664">
            <a:extLst>
              <a:ext uri="{FF2B5EF4-FFF2-40B4-BE49-F238E27FC236}">
                <a16:creationId xmlns:a16="http://schemas.microsoft.com/office/drawing/2014/main" id="{7089DFFA-BC82-4F0F-F5E3-A337D639E6CB}"/>
              </a:ext>
            </a:extLst>
          </p:cNvPr>
          <p:cNvSpPr/>
          <p:nvPr/>
        </p:nvSpPr>
        <p:spPr>
          <a:xfrm rot="5400000">
            <a:off x="17946955" y="15877912"/>
            <a:ext cx="147167" cy="977090"/>
          </a:xfrm>
          <a:custGeom>
            <a:avLst/>
            <a:gdLst>
              <a:gd name="connsiteX0" fmla="*/ -515 w 147167"/>
              <a:gd name="connsiteY0" fmla="*/ 436 h 977090"/>
              <a:gd name="connsiteX1" fmla="*/ 146652 w 147167"/>
              <a:gd name="connsiteY1" fmla="*/ 436 h 977090"/>
              <a:gd name="connsiteX2" fmla="*/ 146652 w 147167"/>
              <a:gd name="connsiteY2" fmla="*/ 977526 h 977090"/>
              <a:gd name="connsiteX3" fmla="*/ -515 w 147167"/>
              <a:gd name="connsiteY3" fmla="*/ 977526 h 977090"/>
            </a:gdLst>
            <a:ahLst/>
            <a:cxnLst>
              <a:cxn ang="0">
                <a:pos x="connsiteX0" y="connsiteY0"/>
              </a:cxn>
              <a:cxn ang="0">
                <a:pos x="connsiteX1" y="connsiteY1"/>
              </a:cxn>
              <a:cxn ang="0">
                <a:pos x="connsiteX2" y="connsiteY2"/>
              </a:cxn>
              <a:cxn ang="0">
                <a:pos x="connsiteX3" y="connsiteY3"/>
              </a:cxn>
            </a:cxnLst>
            <a:rect l="l" t="t" r="r" b="b"/>
            <a:pathLst>
              <a:path w="147167" h="977090">
                <a:moveTo>
                  <a:pt x="-515" y="436"/>
                </a:moveTo>
                <a:lnTo>
                  <a:pt x="146652" y="436"/>
                </a:lnTo>
                <a:lnTo>
                  <a:pt x="146652" y="977526"/>
                </a:lnTo>
                <a:lnTo>
                  <a:pt x="-515" y="977526"/>
                </a:lnTo>
                <a:close/>
              </a:path>
            </a:pathLst>
          </a:custGeom>
          <a:solidFill>
            <a:srgbClr val="F65900"/>
          </a:solidFill>
          <a:ln w="17772" cap="flat">
            <a:solidFill>
              <a:srgbClr val="FFFFFF"/>
            </a:solidFill>
            <a:prstDash val="solid"/>
            <a:round/>
          </a:ln>
        </p:spPr>
        <p:txBody>
          <a:bodyPr rtlCol="0" anchor="ctr"/>
          <a:lstStyle/>
          <a:p>
            <a:endParaRPr lang="en-CH" sz="4200"/>
          </a:p>
        </p:txBody>
      </p:sp>
      <p:sp>
        <p:nvSpPr>
          <p:cNvPr id="666" name="Freeform 665">
            <a:extLst>
              <a:ext uri="{FF2B5EF4-FFF2-40B4-BE49-F238E27FC236}">
                <a16:creationId xmlns:a16="http://schemas.microsoft.com/office/drawing/2014/main" id="{9C43416F-BE28-40F4-B3F5-4FB6E6D32C28}"/>
              </a:ext>
            </a:extLst>
          </p:cNvPr>
          <p:cNvSpPr/>
          <p:nvPr/>
        </p:nvSpPr>
        <p:spPr>
          <a:xfrm rot="5400000">
            <a:off x="26576195" y="12545322"/>
            <a:ext cx="147167" cy="4133876"/>
          </a:xfrm>
          <a:custGeom>
            <a:avLst/>
            <a:gdLst>
              <a:gd name="connsiteX0" fmla="*/ 2316 w 147167"/>
              <a:gd name="connsiteY0" fmla="*/ -140 h 4133876"/>
              <a:gd name="connsiteX1" fmla="*/ 149484 w 147167"/>
              <a:gd name="connsiteY1" fmla="*/ -140 h 4133876"/>
              <a:gd name="connsiteX2" fmla="*/ 149484 w 147167"/>
              <a:gd name="connsiteY2" fmla="*/ 4133737 h 4133876"/>
              <a:gd name="connsiteX3" fmla="*/ 2316 w 147167"/>
              <a:gd name="connsiteY3" fmla="*/ 4133737 h 4133876"/>
            </a:gdLst>
            <a:ahLst/>
            <a:cxnLst>
              <a:cxn ang="0">
                <a:pos x="connsiteX0" y="connsiteY0"/>
              </a:cxn>
              <a:cxn ang="0">
                <a:pos x="connsiteX1" y="connsiteY1"/>
              </a:cxn>
              <a:cxn ang="0">
                <a:pos x="connsiteX2" y="connsiteY2"/>
              </a:cxn>
              <a:cxn ang="0">
                <a:pos x="connsiteX3" y="connsiteY3"/>
              </a:cxn>
            </a:cxnLst>
            <a:rect l="l" t="t" r="r" b="b"/>
            <a:pathLst>
              <a:path w="147167" h="4133876">
                <a:moveTo>
                  <a:pt x="2316" y="-140"/>
                </a:moveTo>
                <a:lnTo>
                  <a:pt x="149484" y="-140"/>
                </a:lnTo>
                <a:lnTo>
                  <a:pt x="149484" y="4133737"/>
                </a:lnTo>
                <a:lnTo>
                  <a:pt x="2316" y="4133737"/>
                </a:lnTo>
                <a:close/>
              </a:path>
            </a:pathLst>
          </a:custGeom>
          <a:solidFill>
            <a:srgbClr val="A112F2"/>
          </a:solidFill>
          <a:ln w="18223" cap="flat">
            <a:solidFill>
              <a:srgbClr val="FFFFFF"/>
            </a:solidFill>
            <a:prstDash val="solid"/>
            <a:round/>
          </a:ln>
        </p:spPr>
        <p:txBody>
          <a:bodyPr rtlCol="0" anchor="ctr"/>
          <a:lstStyle/>
          <a:p>
            <a:endParaRPr lang="en-CH" sz="4200"/>
          </a:p>
        </p:txBody>
      </p:sp>
      <p:sp>
        <p:nvSpPr>
          <p:cNvPr id="667" name="Freeform 666">
            <a:extLst>
              <a:ext uri="{FF2B5EF4-FFF2-40B4-BE49-F238E27FC236}">
                <a16:creationId xmlns:a16="http://schemas.microsoft.com/office/drawing/2014/main" id="{9BCEA906-E4E4-10BD-73A3-0B85AE254CAE}"/>
              </a:ext>
            </a:extLst>
          </p:cNvPr>
          <p:cNvSpPr/>
          <p:nvPr/>
        </p:nvSpPr>
        <p:spPr>
          <a:xfrm rot="5400000">
            <a:off x="26094513" y="13663806"/>
            <a:ext cx="147167" cy="3194199"/>
          </a:xfrm>
          <a:custGeom>
            <a:avLst/>
            <a:gdLst>
              <a:gd name="connsiteX0" fmla="*/ 2158 w 147167"/>
              <a:gd name="connsiteY0" fmla="*/ 73 h 3194199"/>
              <a:gd name="connsiteX1" fmla="*/ 149326 w 147167"/>
              <a:gd name="connsiteY1" fmla="*/ 73 h 3194199"/>
              <a:gd name="connsiteX2" fmla="*/ 149326 w 147167"/>
              <a:gd name="connsiteY2" fmla="*/ 3194273 h 3194199"/>
              <a:gd name="connsiteX3" fmla="*/ 2158 w 147167"/>
              <a:gd name="connsiteY3" fmla="*/ 3194273 h 3194199"/>
            </a:gdLst>
            <a:ahLst/>
            <a:cxnLst>
              <a:cxn ang="0">
                <a:pos x="connsiteX0" y="connsiteY0"/>
              </a:cxn>
              <a:cxn ang="0">
                <a:pos x="connsiteX1" y="connsiteY1"/>
              </a:cxn>
              <a:cxn ang="0">
                <a:pos x="connsiteX2" y="connsiteY2"/>
              </a:cxn>
              <a:cxn ang="0">
                <a:pos x="connsiteX3" y="connsiteY3"/>
              </a:cxn>
            </a:cxnLst>
            <a:rect l="l" t="t" r="r" b="b"/>
            <a:pathLst>
              <a:path w="147167" h="3194199">
                <a:moveTo>
                  <a:pt x="2158" y="73"/>
                </a:moveTo>
                <a:lnTo>
                  <a:pt x="149326" y="73"/>
                </a:lnTo>
                <a:lnTo>
                  <a:pt x="149326" y="3194273"/>
                </a:lnTo>
                <a:lnTo>
                  <a:pt x="2158" y="3194273"/>
                </a:lnTo>
                <a:close/>
              </a:path>
            </a:pathLst>
          </a:custGeom>
          <a:solidFill>
            <a:srgbClr val="A112F2"/>
          </a:solidFill>
          <a:ln w="18724" cap="flat">
            <a:solidFill>
              <a:srgbClr val="FFFFFF"/>
            </a:solidFill>
            <a:prstDash val="solid"/>
            <a:round/>
          </a:ln>
        </p:spPr>
        <p:txBody>
          <a:bodyPr rtlCol="0" anchor="ctr"/>
          <a:lstStyle/>
          <a:p>
            <a:endParaRPr lang="en-CH" sz="4200"/>
          </a:p>
        </p:txBody>
      </p:sp>
      <p:sp>
        <p:nvSpPr>
          <p:cNvPr id="668" name="Freeform 667">
            <a:extLst>
              <a:ext uri="{FF2B5EF4-FFF2-40B4-BE49-F238E27FC236}">
                <a16:creationId xmlns:a16="http://schemas.microsoft.com/office/drawing/2014/main" id="{455C0F02-D6A4-5AB2-4425-DFBBF2F60BA7}"/>
              </a:ext>
            </a:extLst>
          </p:cNvPr>
          <p:cNvSpPr/>
          <p:nvPr/>
        </p:nvSpPr>
        <p:spPr>
          <a:xfrm rot="5400000">
            <a:off x="26068647" y="14284075"/>
            <a:ext cx="147167" cy="3142815"/>
          </a:xfrm>
          <a:custGeom>
            <a:avLst/>
            <a:gdLst>
              <a:gd name="connsiteX0" fmla="*/ 2150 w 147167"/>
              <a:gd name="connsiteY0" fmla="*/ 268 h 3142815"/>
              <a:gd name="connsiteX1" fmla="*/ 149317 w 147167"/>
              <a:gd name="connsiteY1" fmla="*/ 268 h 3142815"/>
              <a:gd name="connsiteX2" fmla="*/ 149317 w 147167"/>
              <a:gd name="connsiteY2" fmla="*/ 3143084 h 3142815"/>
              <a:gd name="connsiteX3" fmla="*/ 2150 w 147167"/>
              <a:gd name="connsiteY3" fmla="*/ 3143084 h 3142815"/>
            </a:gdLst>
            <a:ahLst/>
            <a:cxnLst>
              <a:cxn ang="0">
                <a:pos x="connsiteX0" y="connsiteY0"/>
              </a:cxn>
              <a:cxn ang="0">
                <a:pos x="connsiteX1" y="connsiteY1"/>
              </a:cxn>
              <a:cxn ang="0">
                <a:pos x="connsiteX2" y="connsiteY2"/>
              </a:cxn>
              <a:cxn ang="0">
                <a:pos x="connsiteX3" y="connsiteY3"/>
              </a:cxn>
            </a:cxnLst>
            <a:rect l="l" t="t" r="r" b="b"/>
            <a:pathLst>
              <a:path w="147167" h="3142815">
                <a:moveTo>
                  <a:pt x="2150" y="268"/>
                </a:moveTo>
                <a:lnTo>
                  <a:pt x="149317" y="268"/>
                </a:lnTo>
                <a:lnTo>
                  <a:pt x="149317" y="3143084"/>
                </a:lnTo>
                <a:lnTo>
                  <a:pt x="2150" y="3143084"/>
                </a:lnTo>
                <a:close/>
              </a:path>
            </a:pathLst>
          </a:custGeom>
          <a:solidFill>
            <a:srgbClr val="A112F2"/>
          </a:solidFill>
          <a:ln w="18766" cap="flat">
            <a:solidFill>
              <a:srgbClr val="FFFFFF"/>
            </a:solidFill>
            <a:prstDash val="solid"/>
            <a:round/>
          </a:ln>
        </p:spPr>
        <p:txBody>
          <a:bodyPr rtlCol="0" anchor="ctr"/>
          <a:lstStyle/>
          <a:p>
            <a:endParaRPr lang="en-CH" sz="4200"/>
          </a:p>
        </p:txBody>
      </p:sp>
      <p:sp>
        <p:nvSpPr>
          <p:cNvPr id="669" name="Freeform 668">
            <a:extLst>
              <a:ext uri="{FF2B5EF4-FFF2-40B4-BE49-F238E27FC236}">
                <a16:creationId xmlns:a16="http://schemas.microsoft.com/office/drawing/2014/main" id="{735F98D5-2CD0-4C2D-1F12-63A994D622AD}"/>
              </a:ext>
            </a:extLst>
          </p:cNvPr>
          <p:cNvSpPr/>
          <p:nvPr/>
        </p:nvSpPr>
        <p:spPr>
          <a:xfrm rot="5400000">
            <a:off x="22023663" y="18899114"/>
            <a:ext cx="147167" cy="1059974"/>
          </a:xfrm>
          <a:custGeom>
            <a:avLst/>
            <a:gdLst>
              <a:gd name="connsiteX0" fmla="*/ 823 w 147167"/>
              <a:gd name="connsiteY0" fmla="*/ 1440 h 1059974"/>
              <a:gd name="connsiteX1" fmla="*/ 147990 w 147167"/>
              <a:gd name="connsiteY1" fmla="*/ 1440 h 1059974"/>
              <a:gd name="connsiteX2" fmla="*/ 147990 w 147167"/>
              <a:gd name="connsiteY2" fmla="*/ 1061415 h 1059974"/>
              <a:gd name="connsiteX3" fmla="*/ 823 w 147167"/>
              <a:gd name="connsiteY3" fmla="*/ 1061415 h 1059974"/>
            </a:gdLst>
            <a:ahLst/>
            <a:cxnLst>
              <a:cxn ang="0">
                <a:pos x="connsiteX0" y="connsiteY0"/>
              </a:cxn>
              <a:cxn ang="0">
                <a:pos x="connsiteX1" y="connsiteY1"/>
              </a:cxn>
              <a:cxn ang="0">
                <a:pos x="connsiteX2" y="connsiteY2"/>
              </a:cxn>
              <a:cxn ang="0">
                <a:pos x="connsiteX3" y="connsiteY3"/>
              </a:cxn>
            </a:cxnLst>
            <a:rect l="l" t="t" r="r" b="b"/>
            <a:pathLst>
              <a:path w="147167" h="1059974">
                <a:moveTo>
                  <a:pt x="823" y="1440"/>
                </a:moveTo>
                <a:lnTo>
                  <a:pt x="147990" y="1440"/>
                </a:lnTo>
                <a:lnTo>
                  <a:pt x="147990" y="1061415"/>
                </a:lnTo>
                <a:lnTo>
                  <a:pt x="823" y="1061415"/>
                </a:lnTo>
                <a:close/>
              </a:path>
            </a:pathLst>
          </a:custGeom>
          <a:solidFill>
            <a:srgbClr val="A112F2"/>
          </a:solidFill>
          <a:ln w="17978" cap="flat">
            <a:solidFill>
              <a:srgbClr val="FFFFFF"/>
            </a:solidFill>
            <a:prstDash val="solid"/>
            <a:round/>
          </a:ln>
        </p:spPr>
        <p:txBody>
          <a:bodyPr rtlCol="0" anchor="ctr"/>
          <a:lstStyle/>
          <a:p>
            <a:endParaRPr lang="en-CH" sz="4200"/>
          </a:p>
        </p:txBody>
      </p:sp>
      <p:sp>
        <p:nvSpPr>
          <p:cNvPr id="670" name="Freeform 669">
            <a:extLst>
              <a:ext uri="{FF2B5EF4-FFF2-40B4-BE49-F238E27FC236}">
                <a16:creationId xmlns:a16="http://schemas.microsoft.com/office/drawing/2014/main" id="{3583E6E8-02AE-AE40-7C43-8D9BD8591F5A}"/>
              </a:ext>
            </a:extLst>
          </p:cNvPr>
          <p:cNvSpPr/>
          <p:nvPr/>
        </p:nvSpPr>
        <p:spPr>
          <a:xfrm rot="5400000">
            <a:off x="26244338" y="18895944"/>
            <a:ext cx="147167" cy="1059974"/>
          </a:xfrm>
          <a:custGeom>
            <a:avLst/>
            <a:gdLst>
              <a:gd name="connsiteX0" fmla="*/ 2208 w 147167"/>
              <a:gd name="connsiteY0" fmla="*/ 1439 h 1059974"/>
              <a:gd name="connsiteX1" fmla="*/ 149375 w 147167"/>
              <a:gd name="connsiteY1" fmla="*/ 1439 h 1059974"/>
              <a:gd name="connsiteX2" fmla="*/ 149375 w 147167"/>
              <a:gd name="connsiteY2" fmla="*/ 1061414 h 1059974"/>
              <a:gd name="connsiteX3" fmla="*/ 2208 w 147167"/>
              <a:gd name="connsiteY3" fmla="*/ 1061414 h 1059974"/>
            </a:gdLst>
            <a:ahLst/>
            <a:cxnLst>
              <a:cxn ang="0">
                <a:pos x="connsiteX0" y="connsiteY0"/>
              </a:cxn>
              <a:cxn ang="0">
                <a:pos x="connsiteX1" y="connsiteY1"/>
              </a:cxn>
              <a:cxn ang="0">
                <a:pos x="connsiteX2" y="connsiteY2"/>
              </a:cxn>
              <a:cxn ang="0">
                <a:pos x="connsiteX3" y="connsiteY3"/>
              </a:cxn>
            </a:cxnLst>
            <a:rect l="l" t="t" r="r" b="b"/>
            <a:pathLst>
              <a:path w="147167" h="1059974">
                <a:moveTo>
                  <a:pt x="2208" y="1439"/>
                </a:moveTo>
                <a:lnTo>
                  <a:pt x="149375" y="1439"/>
                </a:lnTo>
                <a:lnTo>
                  <a:pt x="149375" y="1061414"/>
                </a:lnTo>
                <a:lnTo>
                  <a:pt x="2208" y="1061414"/>
                </a:lnTo>
                <a:close/>
              </a:path>
            </a:pathLst>
          </a:custGeom>
          <a:solidFill>
            <a:srgbClr val="42528D"/>
          </a:solidFill>
          <a:ln w="17978" cap="flat">
            <a:solidFill>
              <a:srgbClr val="FFFFFF"/>
            </a:solidFill>
            <a:prstDash val="solid"/>
            <a:round/>
          </a:ln>
        </p:spPr>
        <p:txBody>
          <a:bodyPr rtlCol="0" anchor="ctr"/>
          <a:lstStyle/>
          <a:p>
            <a:endParaRPr lang="en-CH" sz="4200"/>
          </a:p>
        </p:txBody>
      </p:sp>
      <p:sp>
        <p:nvSpPr>
          <p:cNvPr id="671" name="Freeform 670">
            <a:extLst>
              <a:ext uri="{FF2B5EF4-FFF2-40B4-BE49-F238E27FC236}">
                <a16:creationId xmlns:a16="http://schemas.microsoft.com/office/drawing/2014/main" id="{15896AF1-B4B0-CED9-BAD5-E2C4C983A0C7}"/>
              </a:ext>
            </a:extLst>
          </p:cNvPr>
          <p:cNvSpPr/>
          <p:nvPr/>
        </p:nvSpPr>
        <p:spPr>
          <a:xfrm rot="5400000">
            <a:off x="24791612" y="16121133"/>
            <a:ext cx="147167" cy="588484"/>
          </a:xfrm>
          <a:custGeom>
            <a:avLst/>
            <a:gdLst>
              <a:gd name="connsiteX0" fmla="*/ 1731 w 147167"/>
              <a:gd name="connsiteY0" fmla="*/ 452 h 588484"/>
              <a:gd name="connsiteX1" fmla="*/ 148898 w 147167"/>
              <a:gd name="connsiteY1" fmla="*/ 452 h 588484"/>
              <a:gd name="connsiteX2" fmla="*/ 148898 w 147167"/>
              <a:gd name="connsiteY2" fmla="*/ 588936 h 588484"/>
              <a:gd name="connsiteX3" fmla="*/ 1731 w 147167"/>
              <a:gd name="connsiteY3" fmla="*/ 588936 h 588484"/>
            </a:gdLst>
            <a:ahLst/>
            <a:cxnLst>
              <a:cxn ang="0">
                <a:pos x="connsiteX0" y="connsiteY0"/>
              </a:cxn>
              <a:cxn ang="0">
                <a:pos x="connsiteX1" y="connsiteY1"/>
              </a:cxn>
              <a:cxn ang="0">
                <a:pos x="connsiteX2" y="connsiteY2"/>
              </a:cxn>
              <a:cxn ang="0">
                <a:pos x="connsiteX3" y="connsiteY3"/>
              </a:cxn>
            </a:cxnLst>
            <a:rect l="l" t="t" r="r" b="b"/>
            <a:pathLst>
              <a:path w="147167" h="588484">
                <a:moveTo>
                  <a:pt x="1731" y="452"/>
                </a:moveTo>
                <a:lnTo>
                  <a:pt x="148898" y="452"/>
                </a:lnTo>
                <a:lnTo>
                  <a:pt x="148898" y="588936"/>
                </a:lnTo>
                <a:lnTo>
                  <a:pt x="1731" y="588936"/>
                </a:lnTo>
                <a:close/>
              </a:path>
            </a:pathLst>
          </a:custGeom>
          <a:solidFill>
            <a:srgbClr val="A112F2"/>
          </a:solidFill>
          <a:ln w="16490" cap="flat">
            <a:solidFill>
              <a:srgbClr val="FFFFFF"/>
            </a:solidFill>
            <a:prstDash val="solid"/>
            <a:round/>
          </a:ln>
        </p:spPr>
        <p:txBody>
          <a:bodyPr rtlCol="0" anchor="ctr"/>
          <a:lstStyle/>
          <a:p>
            <a:endParaRPr lang="en-CH" sz="4200"/>
          </a:p>
        </p:txBody>
      </p:sp>
      <p:sp>
        <p:nvSpPr>
          <p:cNvPr id="672" name="Freeform 671">
            <a:extLst>
              <a:ext uri="{FF2B5EF4-FFF2-40B4-BE49-F238E27FC236}">
                <a16:creationId xmlns:a16="http://schemas.microsoft.com/office/drawing/2014/main" id="{EEE17279-B7E3-E4C1-FEE4-C49765221489}"/>
              </a:ext>
            </a:extLst>
          </p:cNvPr>
          <p:cNvSpPr/>
          <p:nvPr/>
        </p:nvSpPr>
        <p:spPr>
          <a:xfrm rot="5400000">
            <a:off x="17848665" y="10925115"/>
            <a:ext cx="147167" cy="810181"/>
          </a:xfrm>
          <a:custGeom>
            <a:avLst/>
            <a:gdLst>
              <a:gd name="connsiteX0" fmla="*/ -547 w 147167"/>
              <a:gd name="connsiteY0" fmla="*/ -1217 h 810181"/>
              <a:gd name="connsiteX1" fmla="*/ 146620 w 147167"/>
              <a:gd name="connsiteY1" fmla="*/ -1217 h 810181"/>
              <a:gd name="connsiteX2" fmla="*/ 146620 w 147167"/>
              <a:gd name="connsiteY2" fmla="*/ 808965 h 810181"/>
              <a:gd name="connsiteX3" fmla="*/ -547 w 147167"/>
              <a:gd name="connsiteY3" fmla="*/ 808965 h 810181"/>
            </a:gdLst>
            <a:ahLst/>
            <a:cxnLst>
              <a:cxn ang="0">
                <a:pos x="connsiteX0" y="connsiteY0"/>
              </a:cxn>
              <a:cxn ang="0">
                <a:pos x="connsiteX1" y="connsiteY1"/>
              </a:cxn>
              <a:cxn ang="0">
                <a:pos x="connsiteX2" y="connsiteY2"/>
              </a:cxn>
              <a:cxn ang="0">
                <a:pos x="connsiteX3" y="connsiteY3"/>
              </a:cxn>
            </a:cxnLst>
            <a:rect l="l" t="t" r="r" b="b"/>
            <a:pathLst>
              <a:path w="147167" h="810181">
                <a:moveTo>
                  <a:pt x="-547" y="-1217"/>
                </a:moveTo>
                <a:lnTo>
                  <a:pt x="146620" y="-1217"/>
                </a:lnTo>
                <a:lnTo>
                  <a:pt x="146620" y="808965"/>
                </a:lnTo>
                <a:lnTo>
                  <a:pt x="-547" y="808965"/>
                </a:lnTo>
                <a:close/>
              </a:path>
            </a:pathLst>
          </a:custGeom>
          <a:solidFill>
            <a:srgbClr val="42528D"/>
          </a:solidFill>
          <a:ln w="17294" cap="flat">
            <a:solidFill>
              <a:srgbClr val="FFFFFF"/>
            </a:solidFill>
            <a:prstDash val="solid"/>
            <a:round/>
          </a:ln>
        </p:spPr>
        <p:txBody>
          <a:bodyPr rtlCol="0" anchor="ctr"/>
          <a:lstStyle/>
          <a:p>
            <a:endParaRPr lang="en-CH" sz="4200"/>
          </a:p>
        </p:txBody>
      </p:sp>
      <p:sp>
        <p:nvSpPr>
          <p:cNvPr id="673" name="Freeform 672">
            <a:extLst>
              <a:ext uri="{FF2B5EF4-FFF2-40B4-BE49-F238E27FC236}">
                <a16:creationId xmlns:a16="http://schemas.microsoft.com/office/drawing/2014/main" id="{99AC75C4-C871-ED4B-D125-F336035C5CC4}"/>
              </a:ext>
            </a:extLst>
          </p:cNvPr>
          <p:cNvSpPr/>
          <p:nvPr/>
        </p:nvSpPr>
        <p:spPr>
          <a:xfrm rot="5400000">
            <a:off x="25645299" y="10223689"/>
            <a:ext cx="147167" cy="2294150"/>
          </a:xfrm>
          <a:custGeom>
            <a:avLst/>
            <a:gdLst>
              <a:gd name="connsiteX0" fmla="*/ 2011 w 147167"/>
              <a:gd name="connsiteY0" fmla="*/ -1204 h 2294150"/>
              <a:gd name="connsiteX1" fmla="*/ 149178 w 147167"/>
              <a:gd name="connsiteY1" fmla="*/ -1204 h 2294150"/>
              <a:gd name="connsiteX2" fmla="*/ 149178 w 147167"/>
              <a:gd name="connsiteY2" fmla="*/ 2292948 h 2294150"/>
              <a:gd name="connsiteX3" fmla="*/ 2011 w 147167"/>
              <a:gd name="connsiteY3" fmla="*/ 2292948 h 2294150"/>
            </a:gdLst>
            <a:ahLst/>
            <a:cxnLst>
              <a:cxn ang="0">
                <a:pos x="connsiteX0" y="connsiteY0"/>
              </a:cxn>
              <a:cxn ang="0">
                <a:pos x="connsiteX1" y="connsiteY1"/>
              </a:cxn>
              <a:cxn ang="0">
                <a:pos x="connsiteX2" y="connsiteY2"/>
              </a:cxn>
              <a:cxn ang="0">
                <a:pos x="connsiteX3" y="connsiteY3"/>
              </a:cxn>
            </a:cxnLst>
            <a:rect l="l" t="t" r="r" b="b"/>
            <a:pathLst>
              <a:path w="147167" h="2294150">
                <a:moveTo>
                  <a:pt x="2011" y="-1204"/>
                </a:moveTo>
                <a:lnTo>
                  <a:pt x="149178" y="-1204"/>
                </a:lnTo>
                <a:lnTo>
                  <a:pt x="149178" y="2292948"/>
                </a:lnTo>
                <a:lnTo>
                  <a:pt x="2011" y="2292948"/>
                </a:lnTo>
                <a:close/>
              </a:path>
            </a:pathLst>
          </a:custGeom>
          <a:solidFill>
            <a:srgbClr val="42528D"/>
          </a:solidFill>
          <a:ln w="19042" cap="flat">
            <a:solidFill>
              <a:srgbClr val="FFFFFF"/>
            </a:solidFill>
            <a:prstDash val="solid"/>
            <a:round/>
          </a:ln>
        </p:spPr>
        <p:txBody>
          <a:bodyPr rtlCol="0" anchor="ctr"/>
          <a:lstStyle/>
          <a:p>
            <a:endParaRPr lang="en-CH" sz="4200"/>
          </a:p>
        </p:txBody>
      </p:sp>
      <p:sp>
        <p:nvSpPr>
          <p:cNvPr id="674" name="Freeform 673">
            <a:extLst>
              <a:ext uri="{FF2B5EF4-FFF2-40B4-BE49-F238E27FC236}">
                <a16:creationId xmlns:a16="http://schemas.microsoft.com/office/drawing/2014/main" id="{34655CC2-E1A9-4F04-8219-D0BB247D5EE9}"/>
              </a:ext>
            </a:extLst>
          </p:cNvPr>
          <p:cNvSpPr/>
          <p:nvPr/>
        </p:nvSpPr>
        <p:spPr>
          <a:xfrm rot="5400000">
            <a:off x="18369730" y="10927523"/>
            <a:ext cx="147167" cy="1831277"/>
          </a:xfrm>
          <a:custGeom>
            <a:avLst/>
            <a:gdLst>
              <a:gd name="connsiteX0" fmla="*/ -376 w 147167"/>
              <a:gd name="connsiteY0" fmla="*/ -1049 h 1831277"/>
              <a:gd name="connsiteX1" fmla="*/ 146791 w 147167"/>
              <a:gd name="connsiteY1" fmla="*/ -1049 h 1831277"/>
              <a:gd name="connsiteX2" fmla="*/ 146791 w 147167"/>
              <a:gd name="connsiteY2" fmla="*/ 1830229 h 1831277"/>
              <a:gd name="connsiteX3" fmla="*/ -376 w 147167"/>
              <a:gd name="connsiteY3" fmla="*/ 1830229 h 1831277"/>
            </a:gdLst>
            <a:ahLst/>
            <a:cxnLst>
              <a:cxn ang="0">
                <a:pos x="connsiteX0" y="connsiteY0"/>
              </a:cxn>
              <a:cxn ang="0">
                <a:pos x="connsiteX1" y="connsiteY1"/>
              </a:cxn>
              <a:cxn ang="0">
                <a:pos x="connsiteX2" y="connsiteY2"/>
              </a:cxn>
              <a:cxn ang="0">
                <a:pos x="connsiteX3" y="connsiteY3"/>
              </a:cxn>
            </a:cxnLst>
            <a:rect l="l" t="t" r="r" b="b"/>
            <a:pathLst>
              <a:path w="147167" h="1831277">
                <a:moveTo>
                  <a:pt x="-376" y="-1049"/>
                </a:moveTo>
                <a:lnTo>
                  <a:pt x="146791" y="-1049"/>
                </a:lnTo>
                <a:lnTo>
                  <a:pt x="146791" y="1830229"/>
                </a:lnTo>
                <a:lnTo>
                  <a:pt x="-376" y="1830229"/>
                </a:lnTo>
                <a:close/>
              </a:path>
            </a:pathLst>
          </a:custGeom>
          <a:solidFill>
            <a:srgbClr val="42528D"/>
          </a:solidFill>
          <a:ln w="18963" cap="flat">
            <a:solidFill>
              <a:srgbClr val="FFFFFF"/>
            </a:solidFill>
            <a:prstDash val="solid"/>
            <a:round/>
          </a:ln>
        </p:spPr>
        <p:txBody>
          <a:bodyPr rtlCol="0" anchor="ctr"/>
          <a:lstStyle/>
          <a:p>
            <a:endParaRPr lang="en-CH" sz="4200"/>
          </a:p>
        </p:txBody>
      </p:sp>
      <p:sp>
        <p:nvSpPr>
          <p:cNvPr id="675" name="Freeform 674">
            <a:extLst>
              <a:ext uri="{FF2B5EF4-FFF2-40B4-BE49-F238E27FC236}">
                <a16:creationId xmlns:a16="http://schemas.microsoft.com/office/drawing/2014/main" id="{863AB63E-23E3-0914-788E-6F802EB94C74}"/>
              </a:ext>
            </a:extLst>
          </p:cNvPr>
          <p:cNvSpPr/>
          <p:nvPr/>
        </p:nvSpPr>
        <p:spPr>
          <a:xfrm rot="5400000">
            <a:off x="25976669" y="10405168"/>
            <a:ext cx="147167" cy="2957102"/>
          </a:xfrm>
          <a:custGeom>
            <a:avLst/>
            <a:gdLst>
              <a:gd name="connsiteX0" fmla="*/ 2120 w 147167"/>
              <a:gd name="connsiteY0" fmla="*/ -1035 h 2957102"/>
              <a:gd name="connsiteX1" fmla="*/ 149287 w 147167"/>
              <a:gd name="connsiteY1" fmla="*/ -1035 h 2957102"/>
              <a:gd name="connsiteX2" fmla="*/ 149287 w 147167"/>
              <a:gd name="connsiteY2" fmla="*/ 2956068 h 2957102"/>
              <a:gd name="connsiteX3" fmla="*/ 2120 w 147167"/>
              <a:gd name="connsiteY3" fmla="*/ 2956068 h 2957102"/>
            </a:gdLst>
            <a:ahLst/>
            <a:cxnLst>
              <a:cxn ang="0">
                <a:pos x="connsiteX0" y="connsiteY0"/>
              </a:cxn>
              <a:cxn ang="0">
                <a:pos x="connsiteX1" y="connsiteY1"/>
              </a:cxn>
              <a:cxn ang="0">
                <a:pos x="connsiteX2" y="connsiteY2"/>
              </a:cxn>
              <a:cxn ang="0">
                <a:pos x="connsiteX3" y="connsiteY3"/>
              </a:cxn>
            </a:cxnLst>
            <a:rect l="l" t="t" r="r" b="b"/>
            <a:pathLst>
              <a:path w="147167" h="2957102">
                <a:moveTo>
                  <a:pt x="2120" y="-1035"/>
                </a:moveTo>
                <a:lnTo>
                  <a:pt x="149287" y="-1035"/>
                </a:lnTo>
                <a:lnTo>
                  <a:pt x="149287" y="2956068"/>
                </a:lnTo>
                <a:lnTo>
                  <a:pt x="2120" y="2956068"/>
                </a:lnTo>
                <a:close/>
              </a:path>
            </a:pathLst>
          </a:custGeom>
          <a:solidFill>
            <a:srgbClr val="42528D"/>
          </a:solidFill>
          <a:ln w="18839" cap="flat">
            <a:solidFill>
              <a:srgbClr val="FFFFFF"/>
            </a:solidFill>
            <a:prstDash val="solid"/>
            <a:round/>
          </a:ln>
        </p:spPr>
        <p:txBody>
          <a:bodyPr rtlCol="0" anchor="ctr"/>
          <a:lstStyle/>
          <a:p>
            <a:endParaRPr lang="en-CH" sz="4200"/>
          </a:p>
        </p:txBody>
      </p:sp>
      <p:sp>
        <p:nvSpPr>
          <p:cNvPr id="676" name="Freeform 675">
            <a:extLst>
              <a:ext uri="{FF2B5EF4-FFF2-40B4-BE49-F238E27FC236}">
                <a16:creationId xmlns:a16="http://schemas.microsoft.com/office/drawing/2014/main" id="{DFAC827D-310A-59E4-6F2B-7FAF4E92ACE0}"/>
              </a:ext>
            </a:extLst>
          </p:cNvPr>
          <p:cNvSpPr/>
          <p:nvPr/>
        </p:nvSpPr>
        <p:spPr>
          <a:xfrm rot="5400000">
            <a:off x="17595153" y="12298184"/>
            <a:ext cx="147167" cy="282113"/>
          </a:xfrm>
          <a:custGeom>
            <a:avLst/>
            <a:gdLst>
              <a:gd name="connsiteX0" fmla="*/ -630 w 147167"/>
              <a:gd name="connsiteY0" fmla="*/ -853 h 282113"/>
              <a:gd name="connsiteX1" fmla="*/ 146537 w 147167"/>
              <a:gd name="connsiteY1" fmla="*/ -853 h 282113"/>
              <a:gd name="connsiteX2" fmla="*/ 146537 w 147167"/>
              <a:gd name="connsiteY2" fmla="*/ 281261 h 282113"/>
              <a:gd name="connsiteX3" fmla="*/ -630 w 147167"/>
              <a:gd name="connsiteY3" fmla="*/ 281261 h 282113"/>
            </a:gdLst>
            <a:ahLst/>
            <a:cxnLst>
              <a:cxn ang="0">
                <a:pos x="connsiteX0" y="connsiteY0"/>
              </a:cxn>
              <a:cxn ang="0">
                <a:pos x="connsiteX1" y="connsiteY1"/>
              </a:cxn>
              <a:cxn ang="0">
                <a:pos x="connsiteX2" y="connsiteY2"/>
              </a:cxn>
              <a:cxn ang="0">
                <a:pos x="connsiteX3" y="connsiteY3"/>
              </a:cxn>
            </a:cxnLst>
            <a:rect l="l" t="t" r="r" b="b"/>
            <a:pathLst>
              <a:path w="147167" h="282113">
                <a:moveTo>
                  <a:pt x="-630" y="-853"/>
                </a:moveTo>
                <a:lnTo>
                  <a:pt x="146537" y="-853"/>
                </a:lnTo>
                <a:lnTo>
                  <a:pt x="146537" y="281261"/>
                </a:lnTo>
                <a:lnTo>
                  <a:pt x="-630" y="281261"/>
                </a:lnTo>
                <a:close/>
              </a:path>
            </a:pathLst>
          </a:custGeom>
          <a:solidFill>
            <a:srgbClr val="42528D"/>
          </a:solidFill>
          <a:ln w="15071" cap="flat">
            <a:solidFill>
              <a:srgbClr val="FFFFFF"/>
            </a:solidFill>
            <a:prstDash val="solid"/>
            <a:round/>
          </a:ln>
        </p:spPr>
        <p:txBody>
          <a:bodyPr rtlCol="0" anchor="ctr"/>
          <a:lstStyle/>
          <a:p>
            <a:endParaRPr lang="en-CH" sz="4200"/>
          </a:p>
        </p:txBody>
      </p:sp>
      <p:sp>
        <p:nvSpPr>
          <p:cNvPr id="677" name="Freeform 676">
            <a:extLst>
              <a:ext uri="{FF2B5EF4-FFF2-40B4-BE49-F238E27FC236}">
                <a16:creationId xmlns:a16="http://schemas.microsoft.com/office/drawing/2014/main" id="{4B30ADEF-3D45-B2E8-CAB6-62F8AFFDFEE1}"/>
              </a:ext>
            </a:extLst>
          </p:cNvPr>
          <p:cNvSpPr/>
          <p:nvPr/>
        </p:nvSpPr>
        <p:spPr>
          <a:xfrm rot="5400000">
            <a:off x="25129486" y="11848379"/>
            <a:ext cx="147167" cy="1262840"/>
          </a:xfrm>
          <a:custGeom>
            <a:avLst/>
            <a:gdLst>
              <a:gd name="connsiteX0" fmla="*/ 1842 w 147167"/>
              <a:gd name="connsiteY0" fmla="*/ -840 h 1262840"/>
              <a:gd name="connsiteX1" fmla="*/ 149009 w 147167"/>
              <a:gd name="connsiteY1" fmla="*/ -840 h 1262840"/>
              <a:gd name="connsiteX2" fmla="*/ 149009 w 147167"/>
              <a:gd name="connsiteY2" fmla="*/ 1262001 h 1262840"/>
              <a:gd name="connsiteX3" fmla="*/ 1842 w 147167"/>
              <a:gd name="connsiteY3" fmla="*/ 1262001 h 1262840"/>
            </a:gdLst>
            <a:ahLst/>
            <a:cxnLst>
              <a:cxn ang="0">
                <a:pos x="connsiteX0" y="connsiteY0"/>
              </a:cxn>
              <a:cxn ang="0">
                <a:pos x="connsiteX1" y="connsiteY1"/>
              </a:cxn>
              <a:cxn ang="0">
                <a:pos x="connsiteX2" y="connsiteY2"/>
              </a:cxn>
              <a:cxn ang="0">
                <a:pos x="connsiteX3" y="connsiteY3"/>
              </a:cxn>
            </a:cxnLst>
            <a:rect l="l" t="t" r="r" b="b"/>
            <a:pathLst>
              <a:path w="147167" h="1262840">
                <a:moveTo>
                  <a:pt x="1842" y="-840"/>
                </a:moveTo>
                <a:lnTo>
                  <a:pt x="149009" y="-840"/>
                </a:lnTo>
                <a:lnTo>
                  <a:pt x="149009" y="1262001"/>
                </a:lnTo>
                <a:lnTo>
                  <a:pt x="1842" y="1262001"/>
                </a:lnTo>
                <a:close/>
              </a:path>
            </a:pathLst>
          </a:custGeom>
          <a:solidFill>
            <a:srgbClr val="42528D"/>
          </a:solidFill>
          <a:ln w="18383" cap="flat">
            <a:solidFill>
              <a:srgbClr val="FFFFFF"/>
            </a:solidFill>
            <a:prstDash val="solid"/>
            <a:round/>
          </a:ln>
        </p:spPr>
        <p:txBody>
          <a:bodyPr rtlCol="0" anchor="ctr"/>
          <a:lstStyle/>
          <a:p>
            <a:endParaRPr lang="en-CH" sz="4200"/>
          </a:p>
        </p:txBody>
      </p:sp>
      <p:sp>
        <p:nvSpPr>
          <p:cNvPr id="678" name="Freeform 677">
            <a:extLst>
              <a:ext uri="{FF2B5EF4-FFF2-40B4-BE49-F238E27FC236}">
                <a16:creationId xmlns:a16="http://schemas.microsoft.com/office/drawing/2014/main" id="{60879CEE-67FE-2D04-7AFD-CC2ABBC2E43C}"/>
              </a:ext>
            </a:extLst>
          </p:cNvPr>
          <p:cNvSpPr/>
          <p:nvPr/>
        </p:nvSpPr>
        <p:spPr>
          <a:xfrm rot="5400000">
            <a:off x="17951926" y="12378019"/>
            <a:ext cx="147167" cy="995686"/>
          </a:xfrm>
          <a:custGeom>
            <a:avLst/>
            <a:gdLst>
              <a:gd name="connsiteX0" fmla="*/ -513 w 147167"/>
              <a:gd name="connsiteY0" fmla="*/ -710 h 995686"/>
              <a:gd name="connsiteX1" fmla="*/ 146654 w 147167"/>
              <a:gd name="connsiteY1" fmla="*/ -710 h 995686"/>
              <a:gd name="connsiteX2" fmla="*/ 146654 w 147167"/>
              <a:gd name="connsiteY2" fmla="*/ 994977 h 995686"/>
              <a:gd name="connsiteX3" fmla="*/ -513 w 147167"/>
              <a:gd name="connsiteY3" fmla="*/ 994977 h 995686"/>
            </a:gdLst>
            <a:ahLst/>
            <a:cxnLst>
              <a:cxn ang="0">
                <a:pos x="connsiteX0" y="connsiteY0"/>
              </a:cxn>
              <a:cxn ang="0">
                <a:pos x="connsiteX1" y="connsiteY1"/>
              </a:cxn>
              <a:cxn ang="0">
                <a:pos x="connsiteX2" y="connsiteY2"/>
              </a:cxn>
              <a:cxn ang="0">
                <a:pos x="connsiteX3" y="connsiteY3"/>
              </a:cxn>
            </a:cxnLst>
            <a:rect l="l" t="t" r="r" b="b"/>
            <a:pathLst>
              <a:path w="147167" h="995686">
                <a:moveTo>
                  <a:pt x="-513" y="-710"/>
                </a:moveTo>
                <a:lnTo>
                  <a:pt x="146654" y="-710"/>
                </a:lnTo>
                <a:lnTo>
                  <a:pt x="146654" y="994977"/>
                </a:lnTo>
                <a:lnTo>
                  <a:pt x="-513" y="994977"/>
                </a:lnTo>
                <a:close/>
              </a:path>
            </a:pathLst>
          </a:custGeom>
          <a:solidFill>
            <a:srgbClr val="42528D"/>
          </a:solidFill>
          <a:ln w="17821" cap="flat">
            <a:solidFill>
              <a:srgbClr val="FFFFFF"/>
            </a:solidFill>
            <a:prstDash val="solid"/>
            <a:round/>
          </a:ln>
        </p:spPr>
        <p:txBody>
          <a:bodyPr rtlCol="0" anchor="ctr"/>
          <a:lstStyle/>
          <a:p>
            <a:endParaRPr lang="en-CH" sz="4200"/>
          </a:p>
        </p:txBody>
      </p:sp>
      <p:sp>
        <p:nvSpPr>
          <p:cNvPr id="679" name="Freeform 678">
            <a:extLst>
              <a:ext uri="{FF2B5EF4-FFF2-40B4-BE49-F238E27FC236}">
                <a16:creationId xmlns:a16="http://schemas.microsoft.com/office/drawing/2014/main" id="{FD61ED4B-21D9-6B13-0B3B-F0D333BA5DA0}"/>
              </a:ext>
            </a:extLst>
          </p:cNvPr>
          <p:cNvSpPr/>
          <p:nvPr/>
        </p:nvSpPr>
        <p:spPr>
          <a:xfrm rot="5400000">
            <a:off x="25021966" y="12392522"/>
            <a:ext cx="147167" cy="1047815"/>
          </a:xfrm>
          <a:custGeom>
            <a:avLst/>
            <a:gdLst>
              <a:gd name="connsiteX0" fmla="*/ 1807 w 147167"/>
              <a:gd name="connsiteY0" fmla="*/ -696 h 1047815"/>
              <a:gd name="connsiteX1" fmla="*/ 148974 w 147167"/>
              <a:gd name="connsiteY1" fmla="*/ -696 h 1047815"/>
              <a:gd name="connsiteX2" fmla="*/ 148974 w 147167"/>
              <a:gd name="connsiteY2" fmla="*/ 1047119 h 1047815"/>
              <a:gd name="connsiteX3" fmla="*/ 1807 w 147167"/>
              <a:gd name="connsiteY3" fmla="*/ 1047119 h 1047815"/>
            </a:gdLst>
            <a:ahLst/>
            <a:cxnLst>
              <a:cxn ang="0">
                <a:pos x="connsiteX0" y="connsiteY0"/>
              </a:cxn>
              <a:cxn ang="0">
                <a:pos x="connsiteX1" y="connsiteY1"/>
              </a:cxn>
              <a:cxn ang="0">
                <a:pos x="connsiteX2" y="connsiteY2"/>
              </a:cxn>
              <a:cxn ang="0">
                <a:pos x="connsiteX3" y="connsiteY3"/>
              </a:cxn>
            </a:cxnLst>
            <a:rect l="l" t="t" r="r" b="b"/>
            <a:pathLst>
              <a:path w="147167" h="1047815">
                <a:moveTo>
                  <a:pt x="1807" y="-696"/>
                </a:moveTo>
                <a:lnTo>
                  <a:pt x="148974" y="-696"/>
                </a:lnTo>
                <a:lnTo>
                  <a:pt x="148974" y="1047119"/>
                </a:lnTo>
                <a:lnTo>
                  <a:pt x="1807" y="1047119"/>
                </a:lnTo>
                <a:close/>
              </a:path>
            </a:pathLst>
          </a:custGeom>
          <a:solidFill>
            <a:srgbClr val="42528D"/>
          </a:solidFill>
          <a:ln w="17945" cap="flat">
            <a:solidFill>
              <a:srgbClr val="FFFFFF"/>
            </a:solidFill>
            <a:prstDash val="solid"/>
            <a:round/>
          </a:ln>
        </p:spPr>
        <p:txBody>
          <a:bodyPr rtlCol="0" anchor="ctr"/>
          <a:lstStyle/>
          <a:p>
            <a:endParaRPr lang="en-CH" sz="4200"/>
          </a:p>
        </p:txBody>
      </p:sp>
      <p:sp>
        <p:nvSpPr>
          <p:cNvPr id="680" name="Freeform 679">
            <a:extLst>
              <a:ext uri="{FF2B5EF4-FFF2-40B4-BE49-F238E27FC236}">
                <a16:creationId xmlns:a16="http://schemas.microsoft.com/office/drawing/2014/main" id="{BA9D63D7-683E-C2E6-F323-93A35B9A1A0D}"/>
              </a:ext>
            </a:extLst>
          </p:cNvPr>
          <p:cNvSpPr/>
          <p:nvPr/>
        </p:nvSpPr>
        <p:spPr>
          <a:xfrm rot="5400000">
            <a:off x="18175707" y="12823286"/>
            <a:ext cx="147167" cy="1462670"/>
          </a:xfrm>
          <a:custGeom>
            <a:avLst/>
            <a:gdLst>
              <a:gd name="connsiteX0" fmla="*/ -440 w 147167"/>
              <a:gd name="connsiteY0" fmla="*/ -487 h 1462670"/>
              <a:gd name="connsiteX1" fmla="*/ 146727 w 147167"/>
              <a:gd name="connsiteY1" fmla="*/ -487 h 1462670"/>
              <a:gd name="connsiteX2" fmla="*/ 146727 w 147167"/>
              <a:gd name="connsiteY2" fmla="*/ 1462183 h 1462670"/>
              <a:gd name="connsiteX3" fmla="*/ -440 w 147167"/>
              <a:gd name="connsiteY3" fmla="*/ 1462183 h 1462670"/>
            </a:gdLst>
            <a:ahLst/>
            <a:cxnLst>
              <a:cxn ang="0">
                <a:pos x="connsiteX0" y="connsiteY0"/>
              </a:cxn>
              <a:cxn ang="0">
                <a:pos x="connsiteX1" y="connsiteY1"/>
              </a:cxn>
              <a:cxn ang="0">
                <a:pos x="connsiteX2" y="connsiteY2"/>
              </a:cxn>
              <a:cxn ang="0">
                <a:pos x="connsiteX3" y="connsiteY3"/>
              </a:cxn>
            </a:cxnLst>
            <a:rect l="l" t="t" r="r" b="b"/>
            <a:pathLst>
              <a:path w="147167" h="1462670">
                <a:moveTo>
                  <a:pt x="-440" y="-487"/>
                </a:moveTo>
                <a:lnTo>
                  <a:pt x="146727" y="-487"/>
                </a:lnTo>
                <a:lnTo>
                  <a:pt x="146727" y="1462183"/>
                </a:lnTo>
                <a:lnTo>
                  <a:pt x="-440" y="1462183"/>
                </a:lnTo>
                <a:close/>
              </a:path>
            </a:pathLst>
          </a:custGeom>
          <a:solidFill>
            <a:srgbClr val="42528D"/>
          </a:solidFill>
          <a:ln w="18676" cap="flat">
            <a:solidFill>
              <a:srgbClr val="FFFFFF"/>
            </a:solidFill>
            <a:prstDash val="solid"/>
            <a:round/>
          </a:ln>
        </p:spPr>
        <p:txBody>
          <a:bodyPr rtlCol="0" anchor="ctr"/>
          <a:lstStyle/>
          <a:p>
            <a:endParaRPr lang="en-CH" sz="4200"/>
          </a:p>
        </p:txBody>
      </p:sp>
      <p:sp>
        <p:nvSpPr>
          <p:cNvPr id="681" name="Freeform 680">
            <a:extLst>
              <a:ext uri="{FF2B5EF4-FFF2-40B4-BE49-F238E27FC236}">
                <a16:creationId xmlns:a16="http://schemas.microsoft.com/office/drawing/2014/main" id="{1ED4AF49-18BB-0DDE-3459-51786B9B8347}"/>
              </a:ext>
            </a:extLst>
          </p:cNvPr>
          <p:cNvSpPr/>
          <p:nvPr/>
        </p:nvSpPr>
        <p:spPr>
          <a:xfrm rot="5400000">
            <a:off x="26611944" y="11471418"/>
            <a:ext cx="147167" cy="4247479"/>
          </a:xfrm>
          <a:custGeom>
            <a:avLst/>
            <a:gdLst>
              <a:gd name="connsiteX0" fmla="*/ 2328 w 147167"/>
              <a:gd name="connsiteY0" fmla="*/ -474 h 4247479"/>
              <a:gd name="connsiteX1" fmla="*/ 149495 w 147167"/>
              <a:gd name="connsiteY1" fmla="*/ -474 h 4247479"/>
              <a:gd name="connsiteX2" fmla="*/ 149495 w 147167"/>
              <a:gd name="connsiteY2" fmla="*/ 4247006 h 4247479"/>
              <a:gd name="connsiteX3" fmla="*/ 2328 w 147167"/>
              <a:gd name="connsiteY3" fmla="*/ 4247006 h 4247479"/>
            </a:gdLst>
            <a:ahLst/>
            <a:cxnLst>
              <a:cxn ang="0">
                <a:pos x="connsiteX0" y="connsiteY0"/>
              </a:cxn>
              <a:cxn ang="0">
                <a:pos x="connsiteX1" y="connsiteY1"/>
              </a:cxn>
              <a:cxn ang="0">
                <a:pos x="connsiteX2" y="connsiteY2"/>
              </a:cxn>
              <a:cxn ang="0">
                <a:pos x="connsiteX3" y="connsiteY3"/>
              </a:cxn>
            </a:cxnLst>
            <a:rect l="l" t="t" r="r" b="b"/>
            <a:pathLst>
              <a:path w="147167" h="4247479">
                <a:moveTo>
                  <a:pt x="2328" y="-474"/>
                </a:moveTo>
                <a:lnTo>
                  <a:pt x="149495" y="-474"/>
                </a:lnTo>
                <a:lnTo>
                  <a:pt x="149495" y="4247006"/>
                </a:lnTo>
                <a:lnTo>
                  <a:pt x="2328" y="4247006"/>
                </a:lnTo>
                <a:close/>
              </a:path>
            </a:pathLst>
          </a:custGeom>
          <a:solidFill>
            <a:srgbClr val="42528D"/>
          </a:solidFill>
          <a:ln w="18151" cap="flat">
            <a:solidFill>
              <a:srgbClr val="FFFFFF"/>
            </a:solidFill>
            <a:prstDash val="solid"/>
            <a:round/>
          </a:ln>
        </p:spPr>
        <p:txBody>
          <a:bodyPr rtlCol="0" anchor="ctr"/>
          <a:lstStyle/>
          <a:p>
            <a:endParaRPr lang="en-CH" sz="4200"/>
          </a:p>
        </p:txBody>
      </p:sp>
      <p:sp>
        <p:nvSpPr>
          <p:cNvPr id="682" name="Freeform 681">
            <a:extLst>
              <a:ext uri="{FF2B5EF4-FFF2-40B4-BE49-F238E27FC236}">
                <a16:creationId xmlns:a16="http://schemas.microsoft.com/office/drawing/2014/main" id="{3C68F412-F0B7-8A1A-CD02-7F10B8AE34D4}"/>
              </a:ext>
            </a:extLst>
          </p:cNvPr>
          <p:cNvSpPr/>
          <p:nvPr/>
        </p:nvSpPr>
        <p:spPr>
          <a:xfrm rot="5400000">
            <a:off x="18429457" y="13137624"/>
            <a:ext cx="147167" cy="1954815"/>
          </a:xfrm>
          <a:custGeom>
            <a:avLst/>
            <a:gdLst>
              <a:gd name="connsiteX0" fmla="*/ -357 w 147167"/>
              <a:gd name="connsiteY0" fmla="*/ -303 h 1954815"/>
              <a:gd name="connsiteX1" fmla="*/ 146811 w 147167"/>
              <a:gd name="connsiteY1" fmla="*/ -303 h 1954815"/>
              <a:gd name="connsiteX2" fmla="*/ 146811 w 147167"/>
              <a:gd name="connsiteY2" fmla="*/ 1954513 h 1954815"/>
              <a:gd name="connsiteX3" fmla="*/ -357 w 147167"/>
              <a:gd name="connsiteY3" fmla="*/ 1954513 h 1954815"/>
            </a:gdLst>
            <a:ahLst/>
            <a:cxnLst>
              <a:cxn ang="0">
                <a:pos x="connsiteX0" y="connsiteY0"/>
              </a:cxn>
              <a:cxn ang="0">
                <a:pos x="connsiteX1" y="connsiteY1"/>
              </a:cxn>
              <a:cxn ang="0">
                <a:pos x="connsiteX2" y="connsiteY2"/>
              </a:cxn>
              <a:cxn ang="0">
                <a:pos x="connsiteX3" y="connsiteY3"/>
              </a:cxn>
            </a:cxnLst>
            <a:rect l="l" t="t" r="r" b="b"/>
            <a:pathLst>
              <a:path w="147167" h="1954815">
                <a:moveTo>
                  <a:pt x="-357" y="-303"/>
                </a:moveTo>
                <a:lnTo>
                  <a:pt x="146811" y="-303"/>
                </a:lnTo>
                <a:lnTo>
                  <a:pt x="146811" y="1954513"/>
                </a:lnTo>
                <a:lnTo>
                  <a:pt x="-357" y="1954513"/>
                </a:lnTo>
                <a:close/>
              </a:path>
            </a:pathLst>
          </a:custGeom>
          <a:solidFill>
            <a:srgbClr val="42528D"/>
          </a:solidFill>
          <a:ln w="19017" cap="flat">
            <a:solidFill>
              <a:srgbClr val="FFFFFF"/>
            </a:solidFill>
            <a:prstDash val="solid"/>
            <a:round/>
          </a:ln>
        </p:spPr>
        <p:txBody>
          <a:bodyPr rtlCol="0" anchor="ctr"/>
          <a:lstStyle/>
          <a:p>
            <a:endParaRPr lang="en-CH" sz="4200"/>
          </a:p>
        </p:txBody>
      </p:sp>
      <p:sp>
        <p:nvSpPr>
          <p:cNvPr id="683" name="Freeform 682">
            <a:extLst>
              <a:ext uri="{FF2B5EF4-FFF2-40B4-BE49-F238E27FC236}">
                <a16:creationId xmlns:a16="http://schemas.microsoft.com/office/drawing/2014/main" id="{4079574A-19B0-2CCE-4BEA-8D179D37DBCD}"/>
              </a:ext>
            </a:extLst>
          </p:cNvPr>
          <p:cNvSpPr/>
          <p:nvPr/>
        </p:nvSpPr>
        <p:spPr>
          <a:xfrm rot="5400000">
            <a:off x="26743960" y="11907576"/>
            <a:ext cx="147167" cy="4496046"/>
          </a:xfrm>
          <a:custGeom>
            <a:avLst/>
            <a:gdLst>
              <a:gd name="connsiteX0" fmla="*/ 2371 w 147167"/>
              <a:gd name="connsiteY0" fmla="*/ -290 h 4496046"/>
              <a:gd name="connsiteX1" fmla="*/ 149539 w 147167"/>
              <a:gd name="connsiteY1" fmla="*/ -290 h 4496046"/>
              <a:gd name="connsiteX2" fmla="*/ 149539 w 147167"/>
              <a:gd name="connsiteY2" fmla="*/ 4495758 h 4496046"/>
              <a:gd name="connsiteX3" fmla="*/ 2371 w 147167"/>
              <a:gd name="connsiteY3" fmla="*/ 4495758 h 4496046"/>
            </a:gdLst>
            <a:ahLst/>
            <a:cxnLst>
              <a:cxn ang="0">
                <a:pos x="connsiteX0" y="connsiteY0"/>
              </a:cxn>
              <a:cxn ang="0">
                <a:pos x="connsiteX1" y="connsiteY1"/>
              </a:cxn>
              <a:cxn ang="0">
                <a:pos x="connsiteX2" y="connsiteY2"/>
              </a:cxn>
              <a:cxn ang="0">
                <a:pos x="connsiteX3" y="connsiteY3"/>
              </a:cxn>
            </a:cxnLst>
            <a:rect l="l" t="t" r="r" b="b"/>
            <a:pathLst>
              <a:path w="147167" h="4496046">
                <a:moveTo>
                  <a:pt x="2371" y="-290"/>
                </a:moveTo>
                <a:lnTo>
                  <a:pt x="149539" y="-290"/>
                </a:lnTo>
                <a:lnTo>
                  <a:pt x="149539" y="4495758"/>
                </a:lnTo>
                <a:lnTo>
                  <a:pt x="2371" y="4495758"/>
                </a:lnTo>
                <a:close/>
              </a:path>
            </a:pathLst>
          </a:custGeom>
          <a:solidFill>
            <a:srgbClr val="42528D"/>
          </a:solidFill>
          <a:ln w="18023" cap="flat">
            <a:solidFill>
              <a:srgbClr val="FFFFFF"/>
            </a:solidFill>
            <a:prstDash val="solid"/>
            <a:round/>
          </a:ln>
        </p:spPr>
        <p:txBody>
          <a:bodyPr rtlCol="0" anchor="ctr"/>
          <a:lstStyle/>
          <a:p>
            <a:endParaRPr lang="en-CH" sz="4200"/>
          </a:p>
        </p:txBody>
      </p:sp>
      <p:sp>
        <p:nvSpPr>
          <p:cNvPr id="684" name="Freeform 683">
            <a:extLst>
              <a:ext uri="{FF2B5EF4-FFF2-40B4-BE49-F238E27FC236}">
                <a16:creationId xmlns:a16="http://schemas.microsoft.com/office/drawing/2014/main" id="{01F1487D-905D-3AD7-AABA-EE31FB903013}"/>
              </a:ext>
            </a:extLst>
          </p:cNvPr>
          <p:cNvSpPr/>
          <p:nvPr/>
        </p:nvSpPr>
        <p:spPr>
          <a:xfrm rot="5400000">
            <a:off x="17496458" y="14687816"/>
            <a:ext cx="147167" cy="62117"/>
          </a:xfrm>
          <a:custGeom>
            <a:avLst/>
            <a:gdLst>
              <a:gd name="connsiteX0" fmla="*/ -663 w 147167"/>
              <a:gd name="connsiteY0" fmla="*/ -105 h 62117"/>
              <a:gd name="connsiteX1" fmla="*/ 146505 w 147167"/>
              <a:gd name="connsiteY1" fmla="*/ -105 h 62117"/>
              <a:gd name="connsiteX2" fmla="*/ 146505 w 147167"/>
              <a:gd name="connsiteY2" fmla="*/ 62012 h 62117"/>
              <a:gd name="connsiteX3" fmla="*/ -663 w 147167"/>
              <a:gd name="connsiteY3" fmla="*/ 62012 h 62117"/>
            </a:gdLst>
            <a:ahLst/>
            <a:cxnLst>
              <a:cxn ang="0">
                <a:pos x="connsiteX0" y="connsiteY0"/>
              </a:cxn>
              <a:cxn ang="0">
                <a:pos x="connsiteX1" y="connsiteY1"/>
              </a:cxn>
              <a:cxn ang="0">
                <a:pos x="connsiteX2" y="connsiteY2"/>
              </a:cxn>
              <a:cxn ang="0">
                <a:pos x="connsiteX3" y="connsiteY3"/>
              </a:cxn>
            </a:cxnLst>
            <a:rect l="l" t="t" r="r" b="b"/>
            <a:pathLst>
              <a:path w="147167" h="62117">
                <a:moveTo>
                  <a:pt x="-663" y="-105"/>
                </a:moveTo>
                <a:lnTo>
                  <a:pt x="146505" y="-105"/>
                </a:lnTo>
                <a:lnTo>
                  <a:pt x="146505" y="62012"/>
                </a:lnTo>
                <a:lnTo>
                  <a:pt x="-663" y="62012"/>
                </a:lnTo>
                <a:close/>
              </a:path>
            </a:pathLst>
          </a:custGeom>
          <a:solidFill>
            <a:srgbClr val="42528D"/>
          </a:solidFill>
          <a:ln w="13845" cap="flat">
            <a:solidFill>
              <a:srgbClr val="FFFFFF"/>
            </a:solidFill>
            <a:prstDash val="solid"/>
            <a:round/>
          </a:ln>
        </p:spPr>
        <p:txBody>
          <a:bodyPr rtlCol="0" anchor="ctr"/>
          <a:lstStyle/>
          <a:p>
            <a:endParaRPr lang="en-CH" sz="4200"/>
          </a:p>
        </p:txBody>
      </p:sp>
      <p:sp>
        <p:nvSpPr>
          <p:cNvPr id="685" name="Freeform 684">
            <a:extLst>
              <a:ext uri="{FF2B5EF4-FFF2-40B4-BE49-F238E27FC236}">
                <a16:creationId xmlns:a16="http://schemas.microsoft.com/office/drawing/2014/main" id="{A27B9CBF-D4AE-91DA-A5A5-1892107E53F4}"/>
              </a:ext>
            </a:extLst>
          </p:cNvPr>
          <p:cNvSpPr/>
          <p:nvPr/>
        </p:nvSpPr>
        <p:spPr>
          <a:xfrm rot="5400000">
            <a:off x="17917780" y="14802182"/>
            <a:ext cx="147167" cy="932747"/>
          </a:xfrm>
          <a:custGeom>
            <a:avLst/>
            <a:gdLst>
              <a:gd name="connsiteX0" fmla="*/ -524 w 147167"/>
              <a:gd name="connsiteY0" fmla="*/ 75 h 932747"/>
              <a:gd name="connsiteX1" fmla="*/ 146643 w 147167"/>
              <a:gd name="connsiteY1" fmla="*/ 75 h 932747"/>
              <a:gd name="connsiteX2" fmla="*/ 146643 w 147167"/>
              <a:gd name="connsiteY2" fmla="*/ 932823 h 932747"/>
              <a:gd name="connsiteX3" fmla="*/ -524 w 147167"/>
              <a:gd name="connsiteY3" fmla="*/ 932823 h 932747"/>
            </a:gdLst>
            <a:ahLst/>
            <a:cxnLst>
              <a:cxn ang="0">
                <a:pos x="connsiteX0" y="connsiteY0"/>
              </a:cxn>
              <a:cxn ang="0">
                <a:pos x="connsiteX1" y="connsiteY1"/>
              </a:cxn>
              <a:cxn ang="0">
                <a:pos x="connsiteX2" y="connsiteY2"/>
              </a:cxn>
              <a:cxn ang="0">
                <a:pos x="connsiteX3" y="connsiteY3"/>
              </a:cxn>
            </a:cxnLst>
            <a:rect l="l" t="t" r="r" b="b"/>
            <a:pathLst>
              <a:path w="147167" h="932747">
                <a:moveTo>
                  <a:pt x="-524" y="75"/>
                </a:moveTo>
                <a:lnTo>
                  <a:pt x="146643" y="75"/>
                </a:lnTo>
                <a:lnTo>
                  <a:pt x="146643" y="932823"/>
                </a:lnTo>
                <a:lnTo>
                  <a:pt x="-524" y="932823"/>
                </a:lnTo>
                <a:close/>
              </a:path>
            </a:pathLst>
          </a:custGeom>
          <a:solidFill>
            <a:srgbClr val="42528D"/>
          </a:solidFill>
          <a:ln w="17653" cap="flat">
            <a:solidFill>
              <a:srgbClr val="FFFFFF"/>
            </a:solidFill>
            <a:prstDash val="solid"/>
            <a:round/>
          </a:ln>
        </p:spPr>
        <p:txBody>
          <a:bodyPr rtlCol="0" anchor="ctr"/>
          <a:lstStyle/>
          <a:p>
            <a:endParaRPr lang="en-CH" sz="4200"/>
          </a:p>
        </p:txBody>
      </p:sp>
      <p:sp>
        <p:nvSpPr>
          <p:cNvPr id="686" name="Freeform 685">
            <a:extLst>
              <a:ext uri="{FF2B5EF4-FFF2-40B4-BE49-F238E27FC236}">
                <a16:creationId xmlns:a16="http://schemas.microsoft.com/office/drawing/2014/main" id="{E05DFF5D-7BFF-D11C-4BBE-7592E3664271}"/>
              </a:ext>
            </a:extLst>
          </p:cNvPr>
          <p:cNvSpPr/>
          <p:nvPr/>
        </p:nvSpPr>
        <p:spPr>
          <a:xfrm rot="5400000">
            <a:off x="18128064" y="15228232"/>
            <a:ext cx="147167" cy="1351606"/>
          </a:xfrm>
          <a:custGeom>
            <a:avLst/>
            <a:gdLst>
              <a:gd name="connsiteX0" fmla="*/ -455 w 147167"/>
              <a:gd name="connsiteY0" fmla="*/ 284 h 1351606"/>
              <a:gd name="connsiteX1" fmla="*/ 146712 w 147167"/>
              <a:gd name="connsiteY1" fmla="*/ 284 h 1351606"/>
              <a:gd name="connsiteX2" fmla="*/ 146712 w 147167"/>
              <a:gd name="connsiteY2" fmla="*/ 1351890 h 1351606"/>
              <a:gd name="connsiteX3" fmla="*/ -455 w 147167"/>
              <a:gd name="connsiteY3" fmla="*/ 1351890 h 1351606"/>
            </a:gdLst>
            <a:ahLst/>
            <a:cxnLst>
              <a:cxn ang="0">
                <a:pos x="connsiteX0" y="connsiteY0"/>
              </a:cxn>
              <a:cxn ang="0">
                <a:pos x="connsiteX1" y="connsiteY1"/>
              </a:cxn>
              <a:cxn ang="0">
                <a:pos x="connsiteX2" y="connsiteY2"/>
              </a:cxn>
              <a:cxn ang="0">
                <a:pos x="connsiteX3" y="connsiteY3"/>
              </a:cxn>
            </a:cxnLst>
            <a:rect l="l" t="t" r="r" b="b"/>
            <a:pathLst>
              <a:path w="147167" h="1351606">
                <a:moveTo>
                  <a:pt x="-455" y="284"/>
                </a:moveTo>
                <a:lnTo>
                  <a:pt x="146712" y="284"/>
                </a:lnTo>
                <a:lnTo>
                  <a:pt x="146712" y="1351890"/>
                </a:lnTo>
                <a:lnTo>
                  <a:pt x="-455" y="1351890"/>
                </a:lnTo>
                <a:close/>
              </a:path>
            </a:pathLst>
          </a:custGeom>
          <a:solidFill>
            <a:srgbClr val="42528D"/>
          </a:solidFill>
          <a:ln w="18525" cap="flat">
            <a:solidFill>
              <a:srgbClr val="FFFFFF"/>
            </a:solidFill>
            <a:prstDash val="solid"/>
            <a:round/>
          </a:ln>
        </p:spPr>
        <p:txBody>
          <a:bodyPr rtlCol="0" anchor="ctr"/>
          <a:lstStyle/>
          <a:p>
            <a:endParaRPr lang="en-CH" sz="4200"/>
          </a:p>
        </p:txBody>
      </p:sp>
      <p:sp>
        <p:nvSpPr>
          <p:cNvPr id="687" name="Freeform 686">
            <a:extLst>
              <a:ext uri="{FF2B5EF4-FFF2-40B4-BE49-F238E27FC236}">
                <a16:creationId xmlns:a16="http://schemas.microsoft.com/office/drawing/2014/main" id="{0A85280B-7313-74A7-06E7-D98A0FFB682E}"/>
              </a:ext>
            </a:extLst>
          </p:cNvPr>
          <p:cNvSpPr/>
          <p:nvPr/>
        </p:nvSpPr>
        <p:spPr>
          <a:xfrm rot="5400000">
            <a:off x="18312241" y="15659797"/>
            <a:ext cx="147167" cy="1707681"/>
          </a:xfrm>
          <a:custGeom>
            <a:avLst/>
            <a:gdLst>
              <a:gd name="connsiteX0" fmla="*/ -395 w 147167"/>
              <a:gd name="connsiteY0" fmla="*/ 484 h 1707681"/>
              <a:gd name="connsiteX1" fmla="*/ 146772 w 147167"/>
              <a:gd name="connsiteY1" fmla="*/ 484 h 1707681"/>
              <a:gd name="connsiteX2" fmla="*/ 146772 w 147167"/>
              <a:gd name="connsiteY2" fmla="*/ 1708166 h 1707681"/>
              <a:gd name="connsiteX3" fmla="*/ -395 w 147167"/>
              <a:gd name="connsiteY3" fmla="*/ 1708166 h 1707681"/>
            </a:gdLst>
            <a:ahLst/>
            <a:cxnLst>
              <a:cxn ang="0">
                <a:pos x="connsiteX0" y="connsiteY0"/>
              </a:cxn>
              <a:cxn ang="0">
                <a:pos x="connsiteX1" y="connsiteY1"/>
              </a:cxn>
              <a:cxn ang="0">
                <a:pos x="connsiteX2" y="connsiteY2"/>
              </a:cxn>
              <a:cxn ang="0">
                <a:pos x="connsiteX3" y="connsiteY3"/>
              </a:cxn>
            </a:cxnLst>
            <a:rect l="l" t="t" r="r" b="b"/>
            <a:pathLst>
              <a:path w="147167" h="1707681">
                <a:moveTo>
                  <a:pt x="-395" y="484"/>
                </a:moveTo>
                <a:lnTo>
                  <a:pt x="146772" y="484"/>
                </a:lnTo>
                <a:lnTo>
                  <a:pt x="146772" y="1708166"/>
                </a:lnTo>
                <a:lnTo>
                  <a:pt x="-395" y="1708166"/>
                </a:lnTo>
                <a:close/>
              </a:path>
            </a:pathLst>
          </a:custGeom>
          <a:solidFill>
            <a:srgbClr val="42528D"/>
          </a:solidFill>
          <a:ln w="18892" cap="flat">
            <a:solidFill>
              <a:srgbClr val="FFFFFF"/>
            </a:solidFill>
            <a:prstDash val="solid"/>
            <a:round/>
          </a:ln>
        </p:spPr>
        <p:txBody>
          <a:bodyPr rtlCol="0" anchor="ctr"/>
          <a:lstStyle/>
          <a:p>
            <a:endParaRPr lang="en-CH" sz="4200"/>
          </a:p>
        </p:txBody>
      </p:sp>
      <p:sp>
        <p:nvSpPr>
          <p:cNvPr id="688" name="Freeform 687">
            <a:extLst>
              <a:ext uri="{FF2B5EF4-FFF2-40B4-BE49-F238E27FC236}">
                <a16:creationId xmlns:a16="http://schemas.microsoft.com/office/drawing/2014/main" id="{DE074EF1-A320-E7A1-205E-E84276D7D338}"/>
              </a:ext>
            </a:extLst>
          </p:cNvPr>
          <p:cNvSpPr/>
          <p:nvPr/>
        </p:nvSpPr>
        <p:spPr>
          <a:xfrm rot="5400000">
            <a:off x="25388206" y="13880551"/>
            <a:ext cx="147167" cy="1757720"/>
          </a:xfrm>
          <a:custGeom>
            <a:avLst/>
            <a:gdLst>
              <a:gd name="connsiteX0" fmla="*/ 1927 w 147167"/>
              <a:gd name="connsiteY0" fmla="*/ -92 h 1757720"/>
              <a:gd name="connsiteX1" fmla="*/ 149094 w 147167"/>
              <a:gd name="connsiteY1" fmla="*/ -92 h 1757720"/>
              <a:gd name="connsiteX2" fmla="*/ 149094 w 147167"/>
              <a:gd name="connsiteY2" fmla="*/ 1757629 h 1757720"/>
              <a:gd name="connsiteX3" fmla="*/ 1927 w 147167"/>
              <a:gd name="connsiteY3" fmla="*/ 1757629 h 1757720"/>
            </a:gdLst>
            <a:ahLst/>
            <a:cxnLst>
              <a:cxn ang="0">
                <a:pos x="connsiteX0" y="connsiteY0"/>
              </a:cxn>
              <a:cxn ang="0">
                <a:pos x="connsiteX1" y="connsiteY1"/>
              </a:cxn>
              <a:cxn ang="0">
                <a:pos x="connsiteX2" y="connsiteY2"/>
              </a:cxn>
              <a:cxn ang="0">
                <a:pos x="connsiteX3" y="connsiteY3"/>
              </a:cxn>
            </a:cxnLst>
            <a:rect l="l" t="t" r="r" b="b"/>
            <a:pathLst>
              <a:path w="147167" h="1757720">
                <a:moveTo>
                  <a:pt x="1927" y="-92"/>
                </a:moveTo>
                <a:lnTo>
                  <a:pt x="149094" y="-92"/>
                </a:lnTo>
                <a:lnTo>
                  <a:pt x="149094" y="1757629"/>
                </a:lnTo>
                <a:lnTo>
                  <a:pt x="1927" y="1757629"/>
                </a:lnTo>
                <a:close/>
              </a:path>
            </a:pathLst>
          </a:custGeom>
          <a:solidFill>
            <a:srgbClr val="42528D"/>
          </a:solidFill>
          <a:ln w="18930" cap="flat">
            <a:solidFill>
              <a:srgbClr val="FFFFFF"/>
            </a:solidFill>
            <a:prstDash val="solid"/>
            <a:round/>
          </a:ln>
        </p:spPr>
        <p:txBody>
          <a:bodyPr rtlCol="0" anchor="ctr"/>
          <a:lstStyle/>
          <a:p>
            <a:endParaRPr lang="en-CH" sz="4200"/>
          </a:p>
        </p:txBody>
      </p:sp>
      <p:sp>
        <p:nvSpPr>
          <p:cNvPr id="689" name="Freeform 688">
            <a:extLst>
              <a:ext uri="{FF2B5EF4-FFF2-40B4-BE49-F238E27FC236}">
                <a16:creationId xmlns:a16="http://schemas.microsoft.com/office/drawing/2014/main" id="{0A3B5782-4710-2E5A-93A6-4D877FC3A313}"/>
              </a:ext>
            </a:extLst>
          </p:cNvPr>
          <p:cNvSpPr/>
          <p:nvPr/>
        </p:nvSpPr>
        <p:spPr>
          <a:xfrm rot="5400000">
            <a:off x="26186631" y="13718751"/>
            <a:ext cx="147167" cy="3378611"/>
          </a:xfrm>
          <a:custGeom>
            <a:avLst/>
            <a:gdLst>
              <a:gd name="connsiteX0" fmla="*/ 2189 w 147167"/>
              <a:gd name="connsiteY0" fmla="*/ 121 h 3378611"/>
              <a:gd name="connsiteX1" fmla="*/ 149356 w 147167"/>
              <a:gd name="connsiteY1" fmla="*/ 121 h 3378611"/>
              <a:gd name="connsiteX2" fmla="*/ 149356 w 147167"/>
              <a:gd name="connsiteY2" fmla="*/ 3378733 h 3378611"/>
              <a:gd name="connsiteX3" fmla="*/ 2189 w 147167"/>
              <a:gd name="connsiteY3" fmla="*/ 3378733 h 3378611"/>
            </a:gdLst>
            <a:ahLst/>
            <a:cxnLst>
              <a:cxn ang="0">
                <a:pos x="connsiteX0" y="connsiteY0"/>
              </a:cxn>
              <a:cxn ang="0">
                <a:pos x="connsiteX1" y="connsiteY1"/>
              </a:cxn>
              <a:cxn ang="0">
                <a:pos x="connsiteX2" y="connsiteY2"/>
              </a:cxn>
              <a:cxn ang="0">
                <a:pos x="connsiteX3" y="connsiteY3"/>
              </a:cxn>
            </a:cxnLst>
            <a:rect l="l" t="t" r="r" b="b"/>
            <a:pathLst>
              <a:path w="147167" h="3378611">
                <a:moveTo>
                  <a:pt x="2189" y="121"/>
                </a:moveTo>
                <a:lnTo>
                  <a:pt x="149356" y="121"/>
                </a:lnTo>
                <a:lnTo>
                  <a:pt x="149356" y="3378733"/>
                </a:lnTo>
                <a:lnTo>
                  <a:pt x="2189" y="3378733"/>
                </a:lnTo>
                <a:close/>
              </a:path>
            </a:pathLst>
          </a:custGeom>
          <a:solidFill>
            <a:srgbClr val="42528D"/>
          </a:solidFill>
          <a:ln w="18636" cap="flat">
            <a:solidFill>
              <a:srgbClr val="FFFFFF"/>
            </a:solidFill>
            <a:prstDash val="solid"/>
            <a:round/>
          </a:ln>
        </p:spPr>
        <p:txBody>
          <a:bodyPr rtlCol="0" anchor="ctr"/>
          <a:lstStyle/>
          <a:p>
            <a:endParaRPr lang="en-CH" sz="4200"/>
          </a:p>
        </p:txBody>
      </p:sp>
      <p:sp>
        <p:nvSpPr>
          <p:cNvPr id="690" name="Freeform 689">
            <a:extLst>
              <a:ext uri="{FF2B5EF4-FFF2-40B4-BE49-F238E27FC236}">
                <a16:creationId xmlns:a16="http://schemas.microsoft.com/office/drawing/2014/main" id="{665DF059-EE11-7388-F08D-55F9BBC5CE4C}"/>
              </a:ext>
            </a:extLst>
          </p:cNvPr>
          <p:cNvSpPr/>
          <p:nvPr/>
        </p:nvSpPr>
        <p:spPr>
          <a:xfrm rot="5400000">
            <a:off x="25779695" y="14720290"/>
            <a:ext cx="147167" cy="2564687"/>
          </a:xfrm>
          <a:custGeom>
            <a:avLst/>
            <a:gdLst>
              <a:gd name="connsiteX0" fmla="*/ 2055 w 147167"/>
              <a:gd name="connsiteY0" fmla="*/ 316 h 2564687"/>
              <a:gd name="connsiteX1" fmla="*/ 149222 w 147167"/>
              <a:gd name="connsiteY1" fmla="*/ 316 h 2564687"/>
              <a:gd name="connsiteX2" fmla="*/ 149222 w 147167"/>
              <a:gd name="connsiteY2" fmla="*/ 2565005 h 2564687"/>
              <a:gd name="connsiteX3" fmla="*/ 2055 w 147167"/>
              <a:gd name="connsiteY3" fmla="*/ 2565005 h 2564687"/>
            </a:gdLst>
            <a:ahLst/>
            <a:cxnLst>
              <a:cxn ang="0">
                <a:pos x="connsiteX0" y="connsiteY0"/>
              </a:cxn>
              <a:cxn ang="0">
                <a:pos x="connsiteX1" y="connsiteY1"/>
              </a:cxn>
              <a:cxn ang="0">
                <a:pos x="connsiteX2" y="connsiteY2"/>
              </a:cxn>
              <a:cxn ang="0">
                <a:pos x="connsiteX3" y="connsiteY3"/>
              </a:cxn>
            </a:cxnLst>
            <a:rect l="l" t="t" r="r" b="b"/>
            <a:pathLst>
              <a:path w="147167" h="2564687">
                <a:moveTo>
                  <a:pt x="2055" y="316"/>
                </a:moveTo>
                <a:lnTo>
                  <a:pt x="149222" y="316"/>
                </a:lnTo>
                <a:lnTo>
                  <a:pt x="149222" y="2565005"/>
                </a:lnTo>
                <a:lnTo>
                  <a:pt x="2055" y="2565005"/>
                </a:lnTo>
                <a:close/>
              </a:path>
            </a:pathLst>
          </a:custGeom>
          <a:solidFill>
            <a:srgbClr val="42528D"/>
          </a:solidFill>
          <a:ln w="18993" cap="flat">
            <a:solidFill>
              <a:srgbClr val="FFFFFF"/>
            </a:solidFill>
            <a:prstDash val="solid"/>
            <a:round/>
          </a:ln>
        </p:spPr>
        <p:txBody>
          <a:bodyPr rtlCol="0" anchor="ctr"/>
          <a:lstStyle/>
          <a:p>
            <a:endParaRPr lang="en-CH" sz="4200"/>
          </a:p>
        </p:txBody>
      </p:sp>
      <p:sp>
        <p:nvSpPr>
          <p:cNvPr id="691" name="Freeform 690">
            <a:extLst>
              <a:ext uri="{FF2B5EF4-FFF2-40B4-BE49-F238E27FC236}">
                <a16:creationId xmlns:a16="http://schemas.microsoft.com/office/drawing/2014/main" id="{59F4F0CE-6F7D-A53A-CCA1-D43B1430A1C2}"/>
              </a:ext>
            </a:extLst>
          </p:cNvPr>
          <p:cNvSpPr/>
          <p:nvPr/>
        </p:nvSpPr>
        <p:spPr>
          <a:xfrm rot="5400000">
            <a:off x="24705071" y="16354861"/>
            <a:ext cx="147167" cy="415390"/>
          </a:xfrm>
          <a:custGeom>
            <a:avLst/>
            <a:gdLst>
              <a:gd name="connsiteX0" fmla="*/ 1703 w 147167"/>
              <a:gd name="connsiteY0" fmla="*/ 500 h 415390"/>
              <a:gd name="connsiteX1" fmla="*/ 148870 w 147167"/>
              <a:gd name="connsiteY1" fmla="*/ 500 h 415390"/>
              <a:gd name="connsiteX2" fmla="*/ 148870 w 147167"/>
              <a:gd name="connsiteY2" fmla="*/ 415890 h 415390"/>
              <a:gd name="connsiteX3" fmla="*/ 1703 w 147167"/>
              <a:gd name="connsiteY3" fmla="*/ 415890 h 415390"/>
            </a:gdLst>
            <a:ahLst/>
            <a:cxnLst>
              <a:cxn ang="0">
                <a:pos x="connsiteX0" y="connsiteY0"/>
              </a:cxn>
              <a:cxn ang="0">
                <a:pos x="connsiteX1" y="connsiteY1"/>
              </a:cxn>
              <a:cxn ang="0">
                <a:pos x="connsiteX2" y="connsiteY2"/>
              </a:cxn>
              <a:cxn ang="0">
                <a:pos x="connsiteX3" y="connsiteY3"/>
              </a:cxn>
            </a:cxnLst>
            <a:rect l="l" t="t" r="r" b="b"/>
            <a:pathLst>
              <a:path w="147167" h="415390">
                <a:moveTo>
                  <a:pt x="1703" y="500"/>
                </a:moveTo>
                <a:lnTo>
                  <a:pt x="148870" y="500"/>
                </a:lnTo>
                <a:lnTo>
                  <a:pt x="148870" y="415890"/>
                </a:lnTo>
                <a:lnTo>
                  <a:pt x="1703" y="415890"/>
                </a:lnTo>
                <a:close/>
              </a:path>
            </a:pathLst>
          </a:custGeom>
          <a:solidFill>
            <a:srgbClr val="42528D"/>
          </a:solidFill>
          <a:ln w="15727" cap="flat">
            <a:solidFill>
              <a:srgbClr val="FFFFFF"/>
            </a:solidFill>
            <a:prstDash val="solid"/>
            <a:round/>
          </a:ln>
        </p:spPr>
        <p:txBody>
          <a:bodyPr rtlCol="0" anchor="ctr"/>
          <a:lstStyle/>
          <a:p>
            <a:endParaRPr lang="en-CH" sz="4200"/>
          </a:p>
        </p:txBody>
      </p:sp>
      <p:grpSp>
        <p:nvGrpSpPr>
          <p:cNvPr id="692" name="Graphic 4">
            <a:extLst>
              <a:ext uri="{FF2B5EF4-FFF2-40B4-BE49-F238E27FC236}">
                <a16:creationId xmlns:a16="http://schemas.microsoft.com/office/drawing/2014/main" id="{97FAE6CD-34DB-62FD-9FF2-689164519849}"/>
              </a:ext>
            </a:extLst>
          </p:cNvPr>
          <p:cNvGrpSpPr/>
          <p:nvPr/>
        </p:nvGrpSpPr>
        <p:grpSpPr>
          <a:xfrm>
            <a:off x="17424593" y="10472615"/>
            <a:ext cx="5941043" cy="6688504"/>
            <a:chOff x="17424593" y="10472615"/>
            <a:chExt cx="5941043" cy="6688504"/>
          </a:xfrm>
        </p:grpSpPr>
        <p:sp>
          <p:nvSpPr>
            <p:cNvPr id="693" name="Freeform 692">
              <a:extLst>
                <a:ext uri="{FF2B5EF4-FFF2-40B4-BE49-F238E27FC236}">
                  <a16:creationId xmlns:a16="http://schemas.microsoft.com/office/drawing/2014/main" id="{5856EAE5-FDBA-9817-DE2D-39EFF3E8C048}"/>
                </a:ext>
              </a:extLst>
            </p:cNvPr>
            <p:cNvSpPr/>
            <p:nvPr/>
          </p:nvSpPr>
          <p:spPr>
            <a:xfrm>
              <a:off x="23175149" y="16970629"/>
              <a:ext cx="190488" cy="190491"/>
            </a:xfrm>
            <a:custGeom>
              <a:avLst/>
              <a:gdLst>
                <a:gd name="connsiteX0" fmla="*/ 0 w 190488"/>
                <a:gd name="connsiteY0" fmla="*/ 190491 h 190491"/>
                <a:gd name="connsiteX1" fmla="*/ 190488 w 190488"/>
                <a:gd name="connsiteY1" fmla="*/ 95246 h 190491"/>
                <a:gd name="connsiteX2" fmla="*/ 0 w 190488"/>
                <a:gd name="connsiteY2" fmla="*/ 0 h 190491"/>
                <a:gd name="connsiteX3" fmla="*/ 0 w 190488"/>
                <a:gd name="connsiteY3" fmla="*/ 190491 h 190491"/>
              </a:gdLst>
              <a:ahLst/>
              <a:cxnLst>
                <a:cxn ang="0">
                  <a:pos x="connsiteX0" y="connsiteY0"/>
                </a:cxn>
                <a:cxn ang="0">
                  <a:pos x="connsiteX1" y="connsiteY1"/>
                </a:cxn>
                <a:cxn ang="0">
                  <a:pos x="connsiteX2" y="connsiteY2"/>
                </a:cxn>
                <a:cxn ang="0">
                  <a:pos x="connsiteX3" y="connsiteY3"/>
                </a:cxn>
              </a:cxnLst>
              <a:rect l="l" t="t" r="r" b="b"/>
              <a:pathLst>
                <a:path w="190488" h="190491">
                  <a:moveTo>
                    <a:pt x="0" y="190491"/>
                  </a:moveTo>
                  <a:lnTo>
                    <a:pt x="190488" y="95246"/>
                  </a:lnTo>
                  <a:lnTo>
                    <a:pt x="0" y="0"/>
                  </a:lnTo>
                  <a:lnTo>
                    <a:pt x="0" y="190491"/>
                  </a:lnTo>
                  <a:close/>
                </a:path>
              </a:pathLst>
            </a:custGeom>
            <a:solidFill>
              <a:srgbClr val="0F0080"/>
            </a:solidFill>
            <a:ln w="3047" cap="rnd">
              <a:noFill/>
              <a:prstDash val="solid"/>
              <a:round/>
            </a:ln>
          </p:spPr>
          <p:txBody>
            <a:bodyPr rtlCol="0" anchor="ctr"/>
            <a:lstStyle/>
            <a:p>
              <a:endParaRPr lang="en-CH" sz="4200"/>
            </a:p>
          </p:txBody>
        </p:sp>
        <p:sp>
          <p:nvSpPr>
            <p:cNvPr id="694" name="Freeform 693">
              <a:extLst>
                <a:ext uri="{FF2B5EF4-FFF2-40B4-BE49-F238E27FC236}">
                  <a16:creationId xmlns:a16="http://schemas.microsoft.com/office/drawing/2014/main" id="{8520D4FA-7CA4-20FE-961A-343E49738A84}"/>
                </a:ext>
              </a:extLst>
            </p:cNvPr>
            <p:cNvSpPr/>
            <p:nvPr/>
          </p:nvSpPr>
          <p:spPr>
            <a:xfrm>
              <a:off x="17424593" y="10472615"/>
              <a:ext cx="190488" cy="190491"/>
            </a:xfrm>
            <a:custGeom>
              <a:avLst/>
              <a:gdLst>
                <a:gd name="connsiteX0" fmla="*/ 0 w 190488"/>
                <a:gd name="connsiteY0" fmla="*/ 190491 h 190491"/>
                <a:gd name="connsiteX1" fmla="*/ 95244 w 190488"/>
                <a:gd name="connsiteY1" fmla="*/ 0 h 190491"/>
                <a:gd name="connsiteX2" fmla="*/ 190488 w 190488"/>
                <a:gd name="connsiteY2" fmla="*/ 190491 h 190491"/>
                <a:gd name="connsiteX3" fmla="*/ 0 w 190488"/>
                <a:gd name="connsiteY3" fmla="*/ 190491 h 190491"/>
              </a:gdLst>
              <a:ahLst/>
              <a:cxnLst>
                <a:cxn ang="0">
                  <a:pos x="connsiteX0" y="connsiteY0"/>
                </a:cxn>
                <a:cxn ang="0">
                  <a:pos x="connsiteX1" y="connsiteY1"/>
                </a:cxn>
                <a:cxn ang="0">
                  <a:pos x="connsiteX2" y="connsiteY2"/>
                </a:cxn>
                <a:cxn ang="0">
                  <a:pos x="connsiteX3" y="connsiteY3"/>
                </a:cxn>
              </a:cxnLst>
              <a:rect l="l" t="t" r="r" b="b"/>
              <a:pathLst>
                <a:path w="190488" h="190491">
                  <a:moveTo>
                    <a:pt x="0" y="190491"/>
                  </a:moveTo>
                  <a:lnTo>
                    <a:pt x="95244" y="0"/>
                  </a:lnTo>
                  <a:lnTo>
                    <a:pt x="190488" y="190491"/>
                  </a:lnTo>
                  <a:lnTo>
                    <a:pt x="0" y="190491"/>
                  </a:lnTo>
                  <a:close/>
                </a:path>
              </a:pathLst>
            </a:custGeom>
            <a:solidFill>
              <a:srgbClr val="0F0080"/>
            </a:solidFill>
            <a:ln w="3047" cap="rnd">
              <a:noFill/>
              <a:prstDash val="solid"/>
              <a:round/>
            </a:ln>
          </p:spPr>
          <p:txBody>
            <a:bodyPr rtlCol="0" anchor="ctr"/>
            <a:lstStyle/>
            <a:p>
              <a:endParaRPr lang="en-CH" sz="4200"/>
            </a:p>
          </p:txBody>
        </p:sp>
        <p:sp>
          <p:nvSpPr>
            <p:cNvPr id="695" name="Freeform 694">
              <a:extLst>
                <a:ext uri="{FF2B5EF4-FFF2-40B4-BE49-F238E27FC236}">
                  <a16:creationId xmlns:a16="http://schemas.microsoft.com/office/drawing/2014/main" id="{EFCB644C-991E-F0AE-0EC7-A12731D61C8F}"/>
                </a:ext>
              </a:extLst>
            </p:cNvPr>
            <p:cNvSpPr/>
            <p:nvPr/>
          </p:nvSpPr>
          <p:spPr>
            <a:xfrm>
              <a:off x="17519838" y="10625008"/>
              <a:ext cx="5693408" cy="6440865"/>
            </a:xfrm>
            <a:custGeom>
              <a:avLst/>
              <a:gdLst>
                <a:gd name="connsiteX0" fmla="*/ 5693409 w 5693408"/>
                <a:gd name="connsiteY0" fmla="*/ 6440866 h 6440865"/>
                <a:gd name="connsiteX1" fmla="*/ 0 w 5693408"/>
                <a:gd name="connsiteY1" fmla="*/ 6440866 h 6440865"/>
                <a:gd name="connsiteX2" fmla="*/ 0 w 5693408"/>
                <a:gd name="connsiteY2" fmla="*/ 0 h 6440865"/>
              </a:gdLst>
              <a:ahLst/>
              <a:cxnLst>
                <a:cxn ang="0">
                  <a:pos x="connsiteX0" y="connsiteY0"/>
                </a:cxn>
                <a:cxn ang="0">
                  <a:pos x="connsiteX1" y="connsiteY1"/>
                </a:cxn>
                <a:cxn ang="0">
                  <a:pos x="connsiteX2" y="connsiteY2"/>
                </a:cxn>
              </a:cxnLst>
              <a:rect l="l" t="t" r="r" b="b"/>
              <a:pathLst>
                <a:path w="5693408" h="6440865">
                  <a:moveTo>
                    <a:pt x="5693409" y="6440866"/>
                  </a:moveTo>
                  <a:lnTo>
                    <a:pt x="0" y="6440866"/>
                  </a:lnTo>
                  <a:lnTo>
                    <a:pt x="0" y="0"/>
                  </a:lnTo>
                </a:path>
              </a:pathLst>
            </a:custGeom>
            <a:noFill/>
            <a:ln w="31755" cap="flat">
              <a:solidFill>
                <a:srgbClr val="0F0080"/>
              </a:solidFill>
              <a:prstDash val="solid"/>
              <a:round/>
            </a:ln>
          </p:spPr>
          <p:txBody>
            <a:bodyPr rtlCol="0" anchor="ctr"/>
            <a:lstStyle/>
            <a:p>
              <a:endParaRPr lang="en-CH" sz="4200"/>
            </a:p>
          </p:txBody>
        </p:sp>
      </p:grpSp>
      <p:grpSp>
        <p:nvGrpSpPr>
          <p:cNvPr id="696" name="Graphic 4">
            <a:extLst>
              <a:ext uri="{FF2B5EF4-FFF2-40B4-BE49-F238E27FC236}">
                <a16:creationId xmlns:a16="http://schemas.microsoft.com/office/drawing/2014/main" id="{52557684-BF6E-54DF-47B3-C143884D871B}"/>
              </a:ext>
            </a:extLst>
          </p:cNvPr>
          <p:cNvGrpSpPr/>
          <p:nvPr/>
        </p:nvGrpSpPr>
        <p:grpSpPr>
          <a:xfrm>
            <a:off x="24468667" y="10512930"/>
            <a:ext cx="5941074" cy="6617005"/>
            <a:chOff x="24468667" y="10512930"/>
            <a:chExt cx="5941074" cy="6617005"/>
          </a:xfrm>
        </p:grpSpPr>
        <p:sp>
          <p:nvSpPr>
            <p:cNvPr id="697" name="Freeform 696">
              <a:extLst>
                <a:ext uri="{FF2B5EF4-FFF2-40B4-BE49-F238E27FC236}">
                  <a16:creationId xmlns:a16="http://schemas.microsoft.com/office/drawing/2014/main" id="{2CB5CDA9-FB24-8B81-F2D1-74ECFF4F4B12}"/>
                </a:ext>
              </a:extLst>
            </p:cNvPr>
            <p:cNvSpPr/>
            <p:nvPr/>
          </p:nvSpPr>
          <p:spPr>
            <a:xfrm>
              <a:off x="30219253" y="16939444"/>
              <a:ext cx="190488" cy="190491"/>
            </a:xfrm>
            <a:custGeom>
              <a:avLst/>
              <a:gdLst>
                <a:gd name="connsiteX0" fmla="*/ 0 w 190488"/>
                <a:gd name="connsiteY0" fmla="*/ 190492 h 190491"/>
                <a:gd name="connsiteX1" fmla="*/ 190488 w 190488"/>
                <a:gd name="connsiteY1" fmla="*/ 95246 h 190491"/>
                <a:gd name="connsiteX2" fmla="*/ 0 w 190488"/>
                <a:gd name="connsiteY2" fmla="*/ 0 h 190491"/>
                <a:gd name="connsiteX3" fmla="*/ 0 w 190488"/>
                <a:gd name="connsiteY3" fmla="*/ 190492 h 190491"/>
              </a:gdLst>
              <a:ahLst/>
              <a:cxnLst>
                <a:cxn ang="0">
                  <a:pos x="connsiteX0" y="connsiteY0"/>
                </a:cxn>
                <a:cxn ang="0">
                  <a:pos x="connsiteX1" y="connsiteY1"/>
                </a:cxn>
                <a:cxn ang="0">
                  <a:pos x="connsiteX2" y="connsiteY2"/>
                </a:cxn>
                <a:cxn ang="0">
                  <a:pos x="connsiteX3" y="connsiteY3"/>
                </a:cxn>
              </a:cxnLst>
              <a:rect l="l" t="t" r="r" b="b"/>
              <a:pathLst>
                <a:path w="190488" h="190491">
                  <a:moveTo>
                    <a:pt x="0" y="190492"/>
                  </a:moveTo>
                  <a:lnTo>
                    <a:pt x="190488" y="95246"/>
                  </a:lnTo>
                  <a:lnTo>
                    <a:pt x="0" y="0"/>
                  </a:lnTo>
                  <a:lnTo>
                    <a:pt x="0" y="190492"/>
                  </a:lnTo>
                  <a:close/>
                </a:path>
              </a:pathLst>
            </a:custGeom>
            <a:solidFill>
              <a:srgbClr val="0F0080"/>
            </a:solidFill>
            <a:ln w="3047" cap="rnd">
              <a:noFill/>
              <a:prstDash val="solid"/>
              <a:round/>
            </a:ln>
          </p:spPr>
          <p:txBody>
            <a:bodyPr rtlCol="0" anchor="ctr"/>
            <a:lstStyle/>
            <a:p>
              <a:endParaRPr lang="en-CH" sz="4200"/>
            </a:p>
          </p:txBody>
        </p:sp>
        <p:sp>
          <p:nvSpPr>
            <p:cNvPr id="698" name="Freeform 697">
              <a:extLst>
                <a:ext uri="{FF2B5EF4-FFF2-40B4-BE49-F238E27FC236}">
                  <a16:creationId xmlns:a16="http://schemas.microsoft.com/office/drawing/2014/main" id="{DBE80230-9AD2-35E2-EDDE-2AF8460496FE}"/>
                </a:ext>
              </a:extLst>
            </p:cNvPr>
            <p:cNvSpPr/>
            <p:nvPr/>
          </p:nvSpPr>
          <p:spPr>
            <a:xfrm>
              <a:off x="24468667" y="10512930"/>
              <a:ext cx="190488" cy="190491"/>
            </a:xfrm>
            <a:custGeom>
              <a:avLst/>
              <a:gdLst>
                <a:gd name="connsiteX0" fmla="*/ 0 w 190488"/>
                <a:gd name="connsiteY0" fmla="*/ 190492 h 190491"/>
                <a:gd name="connsiteX1" fmla="*/ 95244 w 190488"/>
                <a:gd name="connsiteY1" fmla="*/ 0 h 190491"/>
                <a:gd name="connsiteX2" fmla="*/ 190488 w 190488"/>
                <a:gd name="connsiteY2" fmla="*/ 190492 h 190491"/>
                <a:gd name="connsiteX3" fmla="*/ 0 w 190488"/>
                <a:gd name="connsiteY3" fmla="*/ 190492 h 190491"/>
              </a:gdLst>
              <a:ahLst/>
              <a:cxnLst>
                <a:cxn ang="0">
                  <a:pos x="connsiteX0" y="connsiteY0"/>
                </a:cxn>
                <a:cxn ang="0">
                  <a:pos x="connsiteX1" y="connsiteY1"/>
                </a:cxn>
                <a:cxn ang="0">
                  <a:pos x="connsiteX2" y="connsiteY2"/>
                </a:cxn>
                <a:cxn ang="0">
                  <a:pos x="connsiteX3" y="connsiteY3"/>
                </a:cxn>
              </a:cxnLst>
              <a:rect l="l" t="t" r="r" b="b"/>
              <a:pathLst>
                <a:path w="190488" h="190491">
                  <a:moveTo>
                    <a:pt x="0" y="190492"/>
                  </a:moveTo>
                  <a:lnTo>
                    <a:pt x="95244" y="0"/>
                  </a:lnTo>
                  <a:lnTo>
                    <a:pt x="190488" y="190492"/>
                  </a:lnTo>
                  <a:lnTo>
                    <a:pt x="0" y="190492"/>
                  </a:lnTo>
                  <a:close/>
                </a:path>
              </a:pathLst>
            </a:custGeom>
            <a:solidFill>
              <a:srgbClr val="0F0080"/>
            </a:solidFill>
            <a:ln w="3047" cap="rnd">
              <a:noFill/>
              <a:prstDash val="solid"/>
              <a:round/>
            </a:ln>
          </p:spPr>
          <p:txBody>
            <a:bodyPr rtlCol="0" anchor="ctr"/>
            <a:lstStyle/>
            <a:p>
              <a:endParaRPr lang="en-CH" sz="4200"/>
            </a:p>
          </p:txBody>
        </p:sp>
        <p:sp>
          <p:nvSpPr>
            <p:cNvPr id="699" name="Freeform 698">
              <a:extLst>
                <a:ext uri="{FF2B5EF4-FFF2-40B4-BE49-F238E27FC236}">
                  <a16:creationId xmlns:a16="http://schemas.microsoft.com/office/drawing/2014/main" id="{4A6A2A17-4756-4186-42BC-4F78304716C9}"/>
                </a:ext>
              </a:extLst>
            </p:cNvPr>
            <p:cNvSpPr/>
            <p:nvPr/>
          </p:nvSpPr>
          <p:spPr>
            <a:xfrm>
              <a:off x="24563911" y="10665323"/>
              <a:ext cx="5693439" cy="6369366"/>
            </a:xfrm>
            <a:custGeom>
              <a:avLst/>
              <a:gdLst>
                <a:gd name="connsiteX0" fmla="*/ 5693440 w 5693439"/>
                <a:gd name="connsiteY0" fmla="*/ 6369366 h 6369366"/>
                <a:gd name="connsiteX1" fmla="*/ 0 w 5693439"/>
                <a:gd name="connsiteY1" fmla="*/ 6369366 h 6369366"/>
                <a:gd name="connsiteX2" fmla="*/ 0 w 5693439"/>
                <a:gd name="connsiteY2" fmla="*/ 0 h 6369366"/>
              </a:gdLst>
              <a:ahLst/>
              <a:cxnLst>
                <a:cxn ang="0">
                  <a:pos x="connsiteX0" y="connsiteY0"/>
                </a:cxn>
                <a:cxn ang="0">
                  <a:pos x="connsiteX1" y="connsiteY1"/>
                </a:cxn>
                <a:cxn ang="0">
                  <a:pos x="connsiteX2" y="connsiteY2"/>
                </a:cxn>
              </a:cxnLst>
              <a:rect l="l" t="t" r="r" b="b"/>
              <a:pathLst>
                <a:path w="5693439" h="6369366">
                  <a:moveTo>
                    <a:pt x="5693440" y="6369366"/>
                  </a:moveTo>
                  <a:lnTo>
                    <a:pt x="0" y="6369366"/>
                  </a:lnTo>
                  <a:lnTo>
                    <a:pt x="0" y="0"/>
                  </a:lnTo>
                </a:path>
              </a:pathLst>
            </a:custGeom>
            <a:noFill/>
            <a:ln w="31755" cap="flat">
              <a:solidFill>
                <a:srgbClr val="0F0080"/>
              </a:solidFill>
              <a:prstDash val="solid"/>
              <a:round/>
            </a:ln>
          </p:spPr>
          <p:txBody>
            <a:bodyPr rtlCol="0" anchor="ctr"/>
            <a:lstStyle/>
            <a:p>
              <a:endParaRPr lang="en-CH" sz="4200"/>
            </a:p>
          </p:txBody>
        </p:sp>
      </p:grpSp>
      <p:sp>
        <p:nvSpPr>
          <p:cNvPr id="700" name="TextBox 699">
            <a:extLst>
              <a:ext uri="{FF2B5EF4-FFF2-40B4-BE49-F238E27FC236}">
                <a16:creationId xmlns:a16="http://schemas.microsoft.com/office/drawing/2014/main" id="{7196663A-48D5-9BAF-55AE-68E945378DED}"/>
              </a:ext>
            </a:extLst>
          </p:cNvPr>
          <p:cNvSpPr txBox="1"/>
          <p:nvPr/>
        </p:nvSpPr>
        <p:spPr>
          <a:xfrm>
            <a:off x="17735709" y="19114003"/>
            <a:ext cx="1710725"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MUXF</a:t>
            </a:r>
          </a:p>
        </p:txBody>
      </p:sp>
      <p:sp>
        <p:nvSpPr>
          <p:cNvPr id="701" name="TextBox 700">
            <a:extLst>
              <a:ext uri="{FF2B5EF4-FFF2-40B4-BE49-F238E27FC236}">
                <a16:creationId xmlns:a16="http://schemas.microsoft.com/office/drawing/2014/main" id="{CEFD03B3-1CEF-6C87-2115-53F01AA923B8}"/>
              </a:ext>
            </a:extLst>
          </p:cNvPr>
          <p:cNvSpPr txBox="1"/>
          <p:nvPr/>
        </p:nvSpPr>
        <p:spPr>
          <a:xfrm>
            <a:off x="22646366" y="19113884"/>
            <a:ext cx="1322798"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HRP</a:t>
            </a:r>
          </a:p>
        </p:txBody>
      </p:sp>
      <p:sp>
        <p:nvSpPr>
          <p:cNvPr id="702" name="TextBox 701">
            <a:extLst>
              <a:ext uri="{FF2B5EF4-FFF2-40B4-BE49-F238E27FC236}">
                <a16:creationId xmlns:a16="http://schemas.microsoft.com/office/drawing/2014/main" id="{AAF0C372-CD4D-E706-B190-ECBD5E25FD58}"/>
              </a:ext>
            </a:extLst>
          </p:cNvPr>
          <p:cNvSpPr txBox="1"/>
          <p:nvPr/>
        </p:nvSpPr>
        <p:spPr>
          <a:xfrm>
            <a:off x="26927357" y="19114003"/>
            <a:ext cx="3879588" cy="738664"/>
          </a:xfrm>
          <a:prstGeom prst="rect">
            <a:avLst/>
          </a:prstGeom>
          <a:noFill/>
        </p:spPr>
        <p:txBody>
          <a:bodyPr wrap="none" rtlCol="0">
            <a:spAutoFit/>
          </a:bodyPr>
          <a:lstStyle/>
          <a:p>
            <a:pPr algn="l"/>
            <a:r>
              <a:rPr lang="en-CH" sz="4200" spc="0" baseline="0">
                <a:ln/>
                <a:solidFill>
                  <a:srgbClr val="0F0080"/>
                </a:solidFill>
                <a:latin typeface="Arial"/>
                <a:cs typeface="Arial"/>
                <a:sym typeface="Arial"/>
                <a:rtl val="0"/>
              </a:rPr>
              <a:t>Patient's serum</a:t>
            </a:r>
          </a:p>
        </p:txBody>
      </p:sp>
      <p:grpSp>
        <p:nvGrpSpPr>
          <p:cNvPr id="703" name="Graphic 4">
            <a:extLst>
              <a:ext uri="{FF2B5EF4-FFF2-40B4-BE49-F238E27FC236}">
                <a16:creationId xmlns:a16="http://schemas.microsoft.com/office/drawing/2014/main" id="{E0898D5A-40B7-9EF2-8D53-8B072AAEA330}"/>
              </a:ext>
            </a:extLst>
          </p:cNvPr>
          <p:cNvGrpSpPr/>
          <p:nvPr/>
        </p:nvGrpSpPr>
        <p:grpSpPr>
          <a:xfrm>
            <a:off x="18528460" y="2140928"/>
            <a:ext cx="1934864" cy="1643435"/>
            <a:chOff x="18528460" y="2140928"/>
            <a:chExt cx="1934864" cy="1643435"/>
          </a:xfrm>
        </p:grpSpPr>
        <p:sp>
          <p:nvSpPr>
            <p:cNvPr id="704" name="Freeform 703">
              <a:extLst>
                <a:ext uri="{FF2B5EF4-FFF2-40B4-BE49-F238E27FC236}">
                  <a16:creationId xmlns:a16="http://schemas.microsoft.com/office/drawing/2014/main" id="{D4DAB02D-7F0E-E226-B244-ABD70F71D508}"/>
                </a:ext>
              </a:extLst>
            </p:cNvPr>
            <p:cNvSpPr/>
            <p:nvPr/>
          </p:nvSpPr>
          <p:spPr>
            <a:xfrm>
              <a:off x="18528460" y="2337449"/>
              <a:ext cx="1510220" cy="1446915"/>
            </a:xfrm>
            <a:custGeom>
              <a:avLst/>
              <a:gdLst>
                <a:gd name="connsiteX0" fmla="*/ 1378828 w 1510220"/>
                <a:gd name="connsiteY0" fmla="*/ 1393362 h 1446915"/>
                <a:gd name="connsiteX1" fmla="*/ 1208244 w 1510220"/>
                <a:gd name="connsiteY1" fmla="*/ 1432983 h 1446915"/>
                <a:gd name="connsiteX2" fmla="*/ 1123413 w 1510220"/>
                <a:gd name="connsiteY2" fmla="*/ 1437683 h 1446915"/>
                <a:gd name="connsiteX3" fmla="*/ 1056114 w 1510220"/>
                <a:gd name="connsiteY3" fmla="*/ 1441319 h 1446915"/>
                <a:gd name="connsiteX4" fmla="*/ 948087 w 1510220"/>
                <a:gd name="connsiteY4" fmla="*/ 1442732 h 1446915"/>
                <a:gd name="connsiteX5" fmla="*/ 902375 w 1510220"/>
                <a:gd name="connsiteY5" fmla="*/ 1444600 h 1446915"/>
                <a:gd name="connsiteX6" fmla="*/ 834189 w 1510220"/>
                <a:gd name="connsiteY6" fmla="*/ 1436838 h 1446915"/>
                <a:gd name="connsiteX7" fmla="*/ 823896 w 1510220"/>
                <a:gd name="connsiteY7" fmla="*/ 1423042 h 1446915"/>
                <a:gd name="connsiteX8" fmla="*/ 819263 w 1510220"/>
                <a:gd name="connsiteY8" fmla="*/ 1420054 h 1446915"/>
                <a:gd name="connsiteX9" fmla="*/ 782283 w 1510220"/>
                <a:gd name="connsiteY9" fmla="*/ 1419588 h 1446915"/>
                <a:gd name="connsiteX10" fmla="*/ 749810 w 1510220"/>
                <a:gd name="connsiteY10" fmla="*/ 1411323 h 1446915"/>
                <a:gd name="connsiteX11" fmla="*/ 744573 w 1510220"/>
                <a:gd name="connsiteY11" fmla="*/ 1393362 h 1446915"/>
                <a:gd name="connsiteX12" fmla="*/ 761984 w 1510220"/>
                <a:gd name="connsiteY12" fmla="*/ 1373492 h 1446915"/>
                <a:gd name="connsiteX13" fmla="*/ 768730 w 1510220"/>
                <a:gd name="connsiteY13" fmla="*/ 1347351 h 1446915"/>
                <a:gd name="connsiteX14" fmla="*/ 766167 w 1510220"/>
                <a:gd name="connsiteY14" fmla="*/ 1344492 h 1446915"/>
                <a:gd name="connsiteX15" fmla="*/ 673623 w 1510220"/>
                <a:gd name="connsiteY15" fmla="*/ 1291020 h 1446915"/>
                <a:gd name="connsiteX16" fmla="*/ 634861 w 1510220"/>
                <a:gd name="connsiteY16" fmla="*/ 1301189 h 1446915"/>
                <a:gd name="connsiteX17" fmla="*/ 533354 w 1510220"/>
                <a:gd name="connsiteY17" fmla="*/ 1413077 h 1446915"/>
                <a:gd name="connsiteX18" fmla="*/ 520807 w 1510220"/>
                <a:gd name="connsiteY18" fmla="*/ 1426466 h 1446915"/>
                <a:gd name="connsiteX19" fmla="*/ 476869 w 1510220"/>
                <a:gd name="connsiteY19" fmla="*/ 1443607 h 1446915"/>
                <a:gd name="connsiteX20" fmla="*/ 393829 w 1510220"/>
                <a:gd name="connsiteY20" fmla="*/ 1446812 h 1446915"/>
                <a:gd name="connsiteX21" fmla="*/ 326723 w 1510220"/>
                <a:gd name="connsiteY21" fmla="*/ 1447361 h 1446915"/>
                <a:gd name="connsiteX22" fmla="*/ 276040 w 1510220"/>
                <a:gd name="connsiteY22" fmla="*/ 1440153 h 1446915"/>
                <a:gd name="connsiteX23" fmla="*/ 268048 w 1510220"/>
                <a:gd name="connsiteY23" fmla="*/ 1407263 h 1446915"/>
                <a:gd name="connsiteX24" fmla="*/ 302650 w 1510220"/>
                <a:gd name="connsiteY24" fmla="*/ 1369393 h 1446915"/>
                <a:gd name="connsiteX25" fmla="*/ 359637 w 1510220"/>
                <a:gd name="connsiteY25" fmla="*/ 1347354 h 1446915"/>
                <a:gd name="connsiteX26" fmla="*/ 414407 w 1510220"/>
                <a:gd name="connsiteY26" fmla="*/ 1281531 h 1446915"/>
                <a:gd name="connsiteX27" fmla="*/ 413764 w 1510220"/>
                <a:gd name="connsiteY27" fmla="*/ 1271395 h 1446915"/>
                <a:gd name="connsiteX28" fmla="*/ 385463 w 1510220"/>
                <a:gd name="connsiteY28" fmla="*/ 1236558 h 1446915"/>
                <a:gd name="connsiteX29" fmla="*/ 289368 w 1510220"/>
                <a:gd name="connsiteY29" fmla="*/ 1174953 h 1446915"/>
                <a:gd name="connsiteX30" fmla="*/ 180922 w 1510220"/>
                <a:gd name="connsiteY30" fmla="*/ 984959 h 1446915"/>
                <a:gd name="connsiteX31" fmla="*/ 161077 w 1510220"/>
                <a:gd name="connsiteY31" fmla="*/ 916217 h 1446915"/>
                <a:gd name="connsiteX32" fmla="*/ 158548 w 1510220"/>
                <a:gd name="connsiteY32" fmla="*/ 870218 h 1446915"/>
                <a:gd name="connsiteX33" fmla="*/ 156277 w 1510220"/>
                <a:gd name="connsiteY33" fmla="*/ 865645 h 1446915"/>
                <a:gd name="connsiteX34" fmla="*/ 65274 w 1510220"/>
                <a:gd name="connsiteY34" fmla="*/ 814318 h 1446915"/>
                <a:gd name="connsiteX35" fmla="*/ 24736 w 1510220"/>
                <a:gd name="connsiteY35" fmla="*/ 722187 h 1446915"/>
                <a:gd name="connsiteX36" fmla="*/ 7327 w 1510220"/>
                <a:gd name="connsiteY36" fmla="*/ 701497 h 1446915"/>
                <a:gd name="connsiteX37" fmla="*/ 24736 w 1510220"/>
                <a:gd name="connsiteY37" fmla="*/ 641629 h 1446915"/>
                <a:gd name="connsiteX38" fmla="*/ 67346 w 1510220"/>
                <a:gd name="connsiteY38" fmla="*/ 578992 h 1446915"/>
                <a:gd name="connsiteX39" fmla="*/ 97168 w 1510220"/>
                <a:gd name="connsiteY39" fmla="*/ 526520 h 1446915"/>
                <a:gd name="connsiteX40" fmla="*/ 191225 w 1510220"/>
                <a:gd name="connsiteY40" fmla="*/ 437854 h 1446915"/>
                <a:gd name="connsiteX41" fmla="*/ 228756 w 1510220"/>
                <a:gd name="connsiteY41" fmla="*/ 418545 h 1446915"/>
                <a:gd name="connsiteX42" fmla="*/ 264084 w 1510220"/>
                <a:gd name="connsiteY42" fmla="*/ 394231 h 1446915"/>
                <a:gd name="connsiteX43" fmla="*/ 296329 w 1510220"/>
                <a:gd name="connsiteY43" fmla="*/ 333575 h 1446915"/>
                <a:gd name="connsiteX44" fmla="*/ 305403 w 1510220"/>
                <a:gd name="connsiteY44" fmla="*/ 271949 h 1446915"/>
                <a:gd name="connsiteX45" fmla="*/ 307004 w 1510220"/>
                <a:gd name="connsiteY45" fmla="*/ 236164 h 1446915"/>
                <a:gd name="connsiteX46" fmla="*/ 308011 w 1510220"/>
                <a:gd name="connsiteY46" fmla="*/ 182960 h 1446915"/>
                <a:gd name="connsiteX47" fmla="*/ 319958 w 1510220"/>
                <a:gd name="connsiteY47" fmla="*/ 110781 h 1446915"/>
                <a:gd name="connsiteX48" fmla="*/ 364019 w 1510220"/>
                <a:gd name="connsiteY48" fmla="*/ 32763 h 1446915"/>
                <a:gd name="connsiteX49" fmla="*/ 404288 w 1510220"/>
                <a:gd name="connsiteY49" fmla="*/ 9499 h 1446915"/>
                <a:gd name="connsiteX50" fmla="*/ 453293 w 1510220"/>
                <a:gd name="connsiteY50" fmla="*/ 51293 h 1446915"/>
                <a:gd name="connsiteX51" fmla="*/ 451683 w 1510220"/>
                <a:gd name="connsiteY51" fmla="*/ 108732 h 1446915"/>
                <a:gd name="connsiteX52" fmla="*/ 440407 w 1510220"/>
                <a:gd name="connsiteY52" fmla="*/ 195288 h 1446915"/>
                <a:gd name="connsiteX53" fmla="*/ 476869 w 1510220"/>
                <a:gd name="connsiteY53" fmla="*/ 157632 h 1446915"/>
                <a:gd name="connsiteX54" fmla="*/ 554020 w 1510220"/>
                <a:gd name="connsiteY54" fmla="*/ 51374 h 1446915"/>
                <a:gd name="connsiteX55" fmla="*/ 631599 w 1510220"/>
                <a:gd name="connsiteY55" fmla="*/ 835 h 1446915"/>
                <a:gd name="connsiteX56" fmla="*/ 646964 w 1510220"/>
                <a:gd name="connsiteY56" fmla="*/ 34624 h 1446915"/>
                <a:gd name="connsiteX57" fmla="*/ 650477 w 1510220"/>
                <a:gd name="connsiteY57" fmla="*/ 88534 h 1446915"/>
                <a:gd name="connsiteX58" fmla="*/ 647129 w 1510220"/>
                <a:gd name="connsiteY58" fmla="*/ 137337 h 1446915"/>
                <a:gd name="connsiteX59" fmla="*/ 635619 w 1510220"/>
                <a:gd name="connsiteY59" fmla="*/ 236164 h 1446915"/>
                <a:gd name="connsiteX60" fmla="*/ 595375 w 1510220"/>
                <a:gd name="connsiteY60" fmla="*/ 340720 h 1446915"/>
                <a:gd name="connsiteX61" fmla="*/ 547749 w 1510220"/>
                <a:gd name="connsiteY61" fmla="*/ 421384 h 1446915"/>
                <a:gd name="connsiteX62" fmla="*/ 520294 w 1510220"/>
                <a:gd name="connsiteY62" fmla="*/ 466447 h 1446915"/>
                <a:gd name="connsiteX63" fmla="*/ 514853 w 1510220"/>
                <a:gd name="connsiteY63" fmla="*/ 495741 h 1446915"/>
                <a:gd name="connsiteX64" fmla="*/ 524386 w 1510220"/>
                <a:gd name="connsiteY64" fmla="*/ 551777 h 1446915"/>
                <a:gd name="connsiteX65" fmla="*/ 541623 w 1510220"/>
                <a:gd name="connsiteY65" fmla="*/ 585280 h 1446915"/>
                <a:gd name="connsiteX66" fmla="*/ 592081 w 1510220"/>
                <a:gd name="connsiteY66" fmla="*/ 607808 h 1446915"/>
                <a:gd name="connsiteX67" fmla="*/ 627321 w 1510220"/>
                <a:gd name="connsiteY67" fmla="*/ 606972 h 1446915"/>
                <a:gd name="connsiteX68" fmla="*/ 705132 w 1510220"/>
                <a:gd name="connsiteY68" fmla="*/ 583969 h 1446915"/>
                <a:gd name="connsiteX69" fmla="*/ 777553 w 1510220"/>
                <a:gd name="connsiteY69" fmla="*/ 572091 h 1446915"/>
                <a:gd name="connsiteX70" fmla="*/ 830101 w 1510220"/>
                <a:gd name="connsiteY70" fmla="*/ 568775 h 1446915"/>
                <a:gd name="connsiteX71" fmla="*/ 1089376 w 1510220"/>
                <a:gd name="connsiteY71" fmla="*/ 632412 h 1446915"/>
                <a:gd name="connsiteX72" fmla="*/ 1192112 w 1510220"/>
                <a:gd name="connsiteY72" fmla="*/ 695317 h 1446915"/>
                <a:gd name="connsiteX73" fmla="*/ 1313448 w 1510220"/>
                <a:gd name="connsiteY73" fmla="*/ 798150 h 1446915"/>
                <a:gd name="connsiteX74" fmla="*/ 1378828 w 1510220"/>
                <a:gd name="connsiteY74" fmla="*/ 882940 h 1446915"/>
                <a:gd name="connsiteX75" fmla="*/ 1418416 w 1510220"/>
                <a:gd name="connsiteY75" fmla="*/ 962562 h 1446915"/>
                <a:gd name="connsiteX76" fmla="*/ 1463239 w 1510220"/>
                <a:gd name="connsiteY76" fmla="*/ 1101091 h 1446915"/>
                <a:gd name="connsiteX77" fmla="*/ 1479577 w 1510220"/>
                <a:gd name="connsiteY77" fmla="*/ 1277352 h 1446915"/>
                <a:gd name="connsiteX78" fmla="*/ 1503915 w 1510220"/>
                <a:gd name="connsiteY78" fmla="*/ 1393362 h 1446915"/>
                <a:gd name="connsiteX79" fmla="*/ 1378828 w 1510220"/>
                <a:gd name="connsiteY79" fmla="*/ 1393362 h 144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10220" h="1446915">
                  <a:moveTo>
                    <a:pt x="1378828" y="1393362"/>
                  </a:moveTo>
                  <a:cubicBezTo>
                    <a:pt x="1355029" y="1431925"/>
                    <a:pt x="1224352" y="1431925"/>
                    <a:pt x="1208244" y="1432983"/>
                  </a:cubicBezTo>
                  <a:cubicBezTo>
                    <a:pt x="1179983" y="1434835"/>
                    <a:pt x="1151689" y="1436128"/>
                    <a:pt x="1123413" y="1437683"/>
                  </a:cubicBezTo>
                  <a:cubicBezTo>
                    <a:pt x="1100980" y="1438916"/>
                    <a:pt x="1078563" y="1440766"/>
                    <a:pt x="1056114" y="1441319"/>
                  </a:cubicBezTo>
                  <a:cubicBezTo>
                    <a:pt x="1020116" y="1442211"/>
                    <a:pt x="984094" y="1442100"/>
                    <a:pt x="948087" y="1442732"/>
                  </a:cubicBezTo>
                  <a:cubicBezTo>
                    <a:pt x="932841" y="1442999"/>
                    <a:pt x="917596" y="1444877"/>
                    <a:pt x="902375" y="1444600"/>
                  </a:cubicBezTo>
                  <a:cubicBezTo>
                    <a:pt x="879465" y="1444186"/>
                    <a:pt x="856254" y="1445474"/>
                    <a:pt x="834189" y="1436838"/>
                  </a:cubicBezTo>
                  <a:cubicBezTo>
                    <a:pt x="827916" y="1434381"/>
                    <a:pt x="822980" y="1431208"/>
                    <a:pt x="823896" y="1423042"/>
                  </a:cubicBezTo>
                  <a:cubicBezTo>
                    <a:pt x="823991" y="1422190"/>
                    <a:pt x="820903" y="1420088"/>
                    <a:pt x="819263" y="1420054"/>
                  </a:cubicBezTo>
                  <a:cubicBezTo>
                    <a:pt x="806929" y="1419796"/>
                    <a:pt x="794470" y="1420980"/>
                    <a:pt x="782283" y="1419588"/>
                  </a:cubicBezTo>
                  <a:cubicBezTo>
                    <a:pt x="771268" y="1418330"/>
                    <a:pt x="760194" y="1415337"/>
                    <a:pt x="749810" y="1411323"/>
                  </a:cubicBezTo>
                  <a:cubicBezTo>
                    <a:pt x="741313" y="1408040"/>
                    <a:pt x="739460" y="1401023"/>
                    <a:pt x="744573" y="1393362"/>
                  </a:cubicBezTo>
                  <a:cubicBezTo>
                    <a:pt x="749432" y="1386078"/>
                    <a:pt x="755778" y="1379723"/>
                    <a:pt x="761984" y="1373492"/>
                  </a:cubicBezTo>
                  <a:cubicBezTo>
                    <a:pt x="769449" y="1366002"/>
                    <a:pt x="767551" y="1356319"/>
                    <a:pt x="768730" y="1347351"/>
                  </a:cubicBezTo>
                  <a:cubicBezTo>
                    <a:pt x="768841" y="1346515"/>
                    <a:pt x="767250" y="1345123"/>
                    <a:pt x="766167" y="1344492"/>
                  </a:cubicBezTo>
                  <a:cubicBezTo>
                    <a:pt x="735395" y="1326521"/>
                    <a:pt x="705053" y="1307707"/>
                    <a:pt x="673623" y="1291020"/>
                  </a:cubicBezTo>
                  <a:cubicBezTo>
                    <a:pt x="652783" y="1279958"/>
                    <a:pt x="652213" y="1281778"/>
                    <a:pt x="634861" y="1301189"/>
                  </a:cubicBezTo>
                  <a:cubicBezTo>
                    <a:pt x="601295" y="1338736"/>
                    <a:pt x="567229" y="1375817"/>
                    <a:pt x="533354" y="1413077"/>
                  </a:cubicBezTo>
                  <a:cubicBezTo>
                    <a:pt x="529236" y="1417604"/>
                    <a:pt x="525253" y="1422296"/>
                    <a:pt x="520807" y="1426466"/>
                  </a:cubicBezTo>
                  <a:cubicBezTo>
                    <a:pt x="508437" y="1438068"/>
                    <a:pt x="492927" y="1442471"/>
                    <a:pt x="476869" y="1443607"/>
                  </a:cubicBezTo>
                  <a:cubicBezTo>
                    <a:pt x="449226" y="1445564"/>
                    <a:pt x="421391" y="1448246"/>
                    <a:pt x="393829" y="1446812"/>
                  </a:cubicBezTo>
                  <a:cubicBezTo>
                    <a:pt x="371317" y="1445642"/>
                    <a:pt x="349074" y="1448444"/>
                    <a:pt x="326723" y="1447361"/>
                  </a:cubicBezTo>
                  <a:cubicBezTo>
                    <a:pt x="309626" y="1446534"/>
                    <a:pt x="292379" y="1446529"/>
                    <a:pt x="276040" y="1440153"/>
                  </a:cubicBezTo>
                  <a:cubicBezTo>
                    <a:pt x="259275" y="1433612"/>
                    <a:pt x="256094" y="1421065"/>
                    <a:pt x="268048" y="1407263"/>
                  </a:cubicBezTo>
                  <a:cubicBezTo>
                    <a:pt x="279260" y="1394323"/>
                    <a:pt x="289804" y="1380442"/>
                    <a:pt x="302650" y="1369393"/>
                  </a:cubicBezTo>
                  <a:cubicBezTo>
                    <a:pt x="318689" y="1355596"/>
                    <a:pt x="338439" y="1349282"/>
                    <a:pt x="359637" y="1347354"/>
                  </a:cubicBezTo>
                  <a:cubicBezTo>
                    <a:pt x="384925" y="1345056"/>
                    <a:pt x="417181" y="1318500"/>
                    <a:pt x="414407" y="1281531"/>
                  </a:cubicBezTo>
                  <a:cubicBezTo>
                    <a:pt x="414154" y="1278154"/>
                    <a:pt x="414348" y="1274706"/>
                    <a:pt x="413764" y="1271395"/>
                  </a:cubicBezTo>
                  <a:cubicBezTo>
                    <a:pt x="409278" y="1245959"/>
                    <a:pt x="409034" y="1246464"/>
                    <a:pt x="385463" y="1236558"/>
                  </a:cubicBezTo>
                  <a:cubicBezTo>
                    <a:pt x="350022" y="1221668"/>
                    <a:pt x="317619" y="1201642"/>
                    <a:pt x="289368" y="1174953"/>
                  </a:cubicBezTo>
                  <a:cubicBezTo>
                    <a:pt x="234220" y="1122850"/>
                    <a:pt x="200220" y="1058332"/>
                    <a:pt x="180922" y="984959"/>
                  </a:cubicBezTo>
                  <a:cubicBezTo>
                    <a:pt x="174855" y="961896"/>
                    <a:pt x="167335" y="939232"/>
                    <a:pt x="161077" y="916217"/>
                  </a:cubicBezTo>
                  <a:cubicBezTo>
                    <a:pt x="156992" y="901189"/>
                    <a:pt x="155892" y="885779"/>
                    <a:pt x="158548" y="870218"/>
                  </a:cubicBezTo>
                  <a:cubicBezTo>
                    <a:pt x="158786" y="868829"/>
                    <a:pt x="157530" y="866361"/>
                    <a:pt x="156277" y="865645"/>
                  </a:cubicBezTo>
                  <a:cubicBezTo>
                    <a:pt x="126046" y="848340"/>
                    <a:pt x="96222" y="830190"/>
                    <a:pt x="65274" y="814318"/>
                  </a:cubicBezTo>
                  <a:cubicBezTo>
                    <a:pt x="31733" y="797117"/>
                    <a:pt x="13569" y="759646"/>
                    <a:pt x="24736" y="722187"/>
                  </a:cubicBezTo>
                  <a:cubicBezTo>
                    <a:pt x="9393" y="711739"/>
                    <a:pt x="8820" y="711878"/>
                    <a:pt x="7327" y="701497"/>
                  </a:cubicBezTo>
                  <a:cubicBezTo>
                    <a:pt x="4051" y="678748"/>
                    <a:pt x="11779" y="659641"/>
                    <a:pt x="24736" y="641629"/>
                  </a:cubicBezTo>
                  <a:cubicBezTo>
                    <a:pt x="39470" y="621140"/>
                    <a:pt x="53860" y="600345"/>
                    <a:pt x="67346" y="578992"/>
                  </a:cubicBezTo>
                  <a:cubicBezTo>
                    <a:pt x="78067" y="562014"/>
                    <a:pt x="86582" y="543597"/>
                    <a:pt x="97168" y="526520"/>
                  </a:cubicBezTo>
                  <a:cubicBezTo>
                    <a:pt x="120718" y="488528"/>
                    <a:pt x="152956" y="459719"/>
                    <a:pt x="191225" y="437854"/>
                  </a:cubicBezTo>
                  <a:cubicBezTo>
                    <a:pt x="203439" y="430877"/>
                    <a:pt x="216725" y="425805"/>
                    <a:pt x="228756" y="418545"/>
                  </a:cubicBezTo>
                  <a:cubicBezTo>
                    <a:pt x="240970" y="411176"/>
                    <a:pt x="251479" y="400630"/>
                    <a:pt x="264084" y="394231"/>
                  </a:cubicBezTo>
                  <a:cubicBezTo>
                    <a:pt x="289352" y="381408"/>
                    <a:pt x="291913" y="357016"/>
                    <a:pt x="296329" y="333575"/>
                  </a:cubicBezTo>
                  <a:cubicBezTo>
                    <a:pt x="300170" y="313187"/>
                    <a:pt x="302969" y="292567"/>
                    <a:pt x="305403" y="271949"/>
                  </a:cubicBezTo>
                  <a:cubicBezTo>
                    <a:pt x="306796" y="260124"/>
                    <a:pt x="306661" y="248102"/>
                    <a:pt x="307004" y="236164"/>
                  </a:cubicBezTo>
                  <a:cubicBezTo>
                    <a:pt x="307513" y="218429"/>
                    <a:pt x="308774" y="200645"/>
                    <a:pt x="308011" y="182960"/>
                  </a:cubicBezTo>
                  <a:cubicBezTo>
                    <a:pt x="306930" y="157872"/>
                    <a:pt x="310968" y="134042"/>
                    <a:pt x="319958" y="110781"/>
                  </a:cubicBezTo>
                  <a:cubicBezTo>
                    <a:pt x="330881" y="82524"/>
                    <a:pt x="343138" y="55063"/>
                    <a:pt x="364019" y="32763"/>
                  </a:cubicBezTo>
                  <a:cubicBezTo>
                    <a:pt x="375045" y="20986"/>
                    <a:pt x="387567" y="10610"/>
                    <a:pt x="404288" y="9499"/>
                  </a:cubicBezTo>
                  <a:cubicBezTo>
                    <a:pt x="428938" y="7861"/>
                    <a:pt x="448280" y="24857"/>
                    <a:pt x="453293" y="51293"/>
                  </a:cubicBezTo>
                  <a:cubicBezTo>
                    <a:pt x="456945" y="70549"/>
                    <a:pt x="454305" y="89640"/>
                    <a:pt x="451683" y="108732"/>
                  </a:cubicBezTo>
                  <a:cubicBezTo>
                    <a:pt x="449443" y="125023"/>
                    <a:pt x="442532" y="178981"/>
                    <a:pt x="440407" y="195288"/>
                  </a:cubicBezTo>
                  <a:cubicBezTo>
                    <a:pt x="440208" y="196825"/>
                    <a:pt x="475735" y="158803"/>
                    <a:pt x="476869" y="157632"/>
                  </a:cubicBezTo>
                  <a:cubicBezTo>
                    <a:pt x="511749" y="121601"/>
                    <a:pt x="519092" y="87356"/>
                    <a:pt x="554020" y="51374"/>
                  </a:cubicBezTo>
                  <a:cubicBezTo>
                    <a:pt x="568440" y="36516"/>
                    <a:pt x="616109" y="3628"/>
                    <a:pt x="631599" y="835"/>
                  </a:cubicBezTo>
                  <a:cubicBezTo>
                    <a:pt x="643598" y="-1328"/>
                    <a:pt x="643039" y="22919"/>
                    <a:pt x="646964" y="34624"/>
                  </a:cubicBezTo>
                  <a:cubicBezTo>
                    <a:pt x="652814" y="52074"/>
                    <a:pt x="651084" y="70476"/>
                    <a:pt x="650477" y="88534"/>
                  </a:cubicBezTo>
                  <a:cubicBezTo>
                    <a:pt x="649930" y="104824"/>
                    <a:pt x="649014" y="121159"/>
                    <a:pt x="647129" y="137337"/>
                  </a:cubicBezTo>
                  <a:cubicBezTo>
                    <a:pt x="644132" y="163073"/>
                    <a:pt x="640272" y="210705"/>
                    <a:pt x="635619" y="236164"/>
                  </a:cubicBezTo>
                  <a:cubicBezTo>
                    <a:pt x="627585" y="280119"/>
                    <a:pt x="616407" y="301240"/>
                    <a:pt x="595375" y="340720"/>
                  </a:cubicBezTo>
                  <a:cubicBezTo>
                    <a:pt x="580697" y="368269"/>
                    <a:pt x="563757" y="394572"/>
                    <a:pt x="547749" y="421384"/>
                  </a:cubicBezTo>
                  <a:cubicBezTo>
                    <a:pt x="538729" y="436490"/>
                    <a:pt x="529942" y="451765"/>
                    <a:pt x="520294" y="466447"/>
                  </a:cubicBezTo>
                  <a:cubicBezTo>
                    <a:pt x="514219" y="475692"/>
                    <a:pt x="513885" y="486033"/>
                    <a:pt x="514853" y="495741"/>
                  </a:cubicBezTo>
                  <a:cubicBezTo>
                    <a:pt x="516733" y="514584"/>
                    <a:pt x="519407" y="533587"/>
                    <a:pt x="524386" y="551777"/>
                  </a:cubicBezTo>
                  <a:cubicBezTo>
                    <a:pt x="527644" y="563687"/>
                    <a:pt x="534947" y="574660"/>
                    <a:pt x="541623" y="585280"/>
                  </a:cubicBezTo>
                  <a:cubicBezTo>
                    <a:pt x="544283" y="589513"/>
                    <a:pt x="579912" y="602614"/>
                    <a:pt x="592081" y="607808"/>
                  </a:cubicBezTo>
                  <a:cubicBezTo>
                    <a:pt x="604275" y="613013"/>
                    <a:pt x="615805" y="610287"/>
                    <a:pt x="627321" y="606972"/>
                  </a:cubicBezTo>
                  <a:cubicBezTo>
                    <a:pt x="653314" y="599490"/>
                    <a:pt x="678867" y="590197"/>
                    <a:pt x="705132" y="583969"/>
                  </a:cubicBezTo>
                  <a:cubicBezTo>
                    <a:pt x="728895" y="578333"/>
                    <a:pt x="753290" y="575148"/>
                    <a:pt x="777553" y="572091"/>
                  </a:cubicBezTo>
                  <a:cubicBezTo>
                    <a:pt x="794945" y="569897"/>
                    <a:pt x="812584" y="568671"/>
                    <a:pt x="830101" y="568775"/>
                  </a:cubicBezTo>
                  <a:cubicBezTo>
                    <a:pt x="921360" y="569323"/>
                    <a:pt x="1008393" y="589303"/>
                    <a:pt x="1089376" y="632412"/>
                  </a:cubicBezTo>
                  <a:cubicBezTo>
                    <a:pt x="1124729" y="651231"/>
                    <a:pt x="1158331" y="673577"/>
                    <a:pt x="1192112" y="695317"/>
                  </a:cubicBezTo>
                  <a:cubicBezTo>
                    <a:pt x="1236912" y="724150"/>
                    <a:pt x="1277034" y="758948"/>
                    <a:pt x="1313448" y="798150"/>
                  </a:cubicBezTo>
                  <a:cubicBezTo>
                    <a:pt x="1337799" y="824365"/>
                    <a:pt x="1360702" y="852001"/>
                    <a:pt x="1378828" y="882940"/>
                  </a:cubicBezTo>
                  <a:cubicBezTo>
                    <a:pt x="1393759" y="908434"/>
                    <a:pt x="1406279" y="935511"/>
                    <a:pt x="1418416" y="962562"/>
                  </a:cubicBezTo>
                  <a:cubicBezTo>
                    <a:pt x="1438349" y="1006989"/>
                    <a:pt x="1452244" y="1053498"/>
                    <a:pt x="1463239" y="1101091"/>
                  </a:cubicBezTo>
                  <a:cubicBezTo>
                    <a:pt x="1472410" y="1140795"/>
                    <a:pt x="1493823" y="1211020"/>
                    <a:pt x="1479577" y="1277352"/>
                  </a:cubicBezTo>
                  <a:cubicBezTo>
                    <a:pt x="1472779" y="1309014"/>
                    <a:pt x="1545410" y="1328129"/>
                    <a:pt x="1503915" y="1393362"/>
                  </a:cubicBezTo>
                  <a:cubicBezTo>
                    <a:pt x="1478964" y="1432584"/>
                    <a:pt x="1412023" y="1432983"/>
                    <a:pt x="1378828" y="1393362"/>
                  </a:cubicBezTo>
                  <a:close/>
                </a:path>
              </a:pathLst>
            </a:custGeom>
            <a:solidFill>
              <a:srgbClr val="6377B5"/>
            </a:solidFill>
            <a:ln w="2283" cap="rnd">
              <a:noFill/>
              <a:prstDash val="solid"/>
              <a:round/>
            </a:ln>
          </p:spPr>
          <p:txBody>
            <a:bodyPr rtlCol="0" anchor="ctr"/>
            <a:lstStyle/>
            <a:p>
              <a:endParaRPr lang="en-CH" sz="4200"/>
            </a:p>
          </p:txBody>
        </p:sp>
        <p:grpSp>
          <p:nvGrpSpPr>
            <p:cNvPr id="705" name="Graphic 4">
              <a:extLst>
                <a:ext uri="{FF2B5EF4-FFF2-40B4-BE49-F238E27FC236}">
                  <a16:creationId xmlns:a16="http://schemas.microsoft.com/office/drawing/2014/main" id="{DB9A4B71-38EC-6755-AA33-9C6489F85C38}"/>
                </a:ext>
              </a:extLst>
            </p:cNvPr>
            <p:cNvGrpSpPr/>
            <p:nvPr/>
          </p:nvGrpSpPr>
          <p:grpSpPr>
            <a:xfrm>
              <a:off x="19527664" y="2140928"/>
              <a:ext cx="935660" cy="1121759"/>
              <a:chOff x="19527664" y="2140928"/>
              <a:chExt cx="935660" cy="1121759"/>
            </a:xfrm>
          </p:grpSpPr>
          <p:grpSp>
            <p:nvGrpSpPr>
              <p:cNvPr id="706" name="Graphic 4">
                <a:extLst>
                  <a:ext uri="{FF2B5EF4-FFF2-40B4-BE49-F238E27FC236}">
                    <a16:creationId xmlns:a16="http://schemas.microsoft.com/office/drawing/2014/main" id="{4E728567-DF9B-F08C-D9F1-B3C64F1960BF}"/>
                  </a:ext>
                </a:extLst>
              </p:cNvPr>
              <p:cNvGrpSpPr/>
              <p:nvPr/>
            </p:nvGrpSpPr>
            <p:grpSpPr>
              <a:xfrm>
                <a:off x="19527664" y="2140928"/>
                <a:ext cx="935660" cy="1121759"/>
                <a:chOff x="19527664" y="2140928"/>
                <a:chExt cx="935660" cy="1121759"/>
              </a:xfrm>
            </p:grpSpPr>
            <p:sp>
              <p:nvSpPr>
                <p:cNvPr id="707" name="Freeform 706">
                  <a:extLst>
                    <a:ext uri="{FF2B5EF4-FFF2-40B4-BE49-F238E27FC236}">
                      <a16:creationId xmlns:a16="http://schemas.microsoft.com/office/drawing/2014/main" id="{9BD0E166-695E-1B98-D3CC-349C1A7126D1}"/>
                    </a:ext>
                  </a:extLst>
                </p:cNvPr>
                <p:cNvSpPr/>
                <p:nvPr/>
              </p:nvSpPr>
              <p:spPr>
                <a:xfrm rot="2138473">
                  <a:off x="19969135" y="2281443"/>
                  <a:ext cx="191504" cy="674053"/>
                </a:xfrm>
                <a:custGeom>
                  <a:avLst/>
                  <a:gdLst>
                    <a:gd name="connsiteX0" fmla="*/ 5747 w 191504"/>
                    <a:gd name="connsiteY0" fmla="*/ 416 h 674053"/>
                    <a:gd name="connsiteX1" fmla="*/ 197251 w 191504"/>
                    <a:gd name="connsiteY1" fmla="*/ 416 h 674053"/>
                    <a:gd name="connsiteX2" fmla="*/ 197251 w 191504"/>
                    <a:gd name="connsiteY2" fmla="*/ 674470 h 674053"/>
                    <a:gd name="connsiteX3" fmla="*/ 5747 w 191504"/>
                    <a:gd name="connsiteY3" fmla="*/ 674470 h 674053"/>
                  </a:gdLst>
                  <a:ahLst/>
                  <a:cxnLst>
                    <a:cxn ang="0">
                      <a:pos x="connsiteX0" y="connsiteY0"/>
                    </a:cxn>
                    <a:cxn ang="0">
                      <a:pos x="connsiteX1" y="connsiteY1"/>
                    </a:cxn>
                    <a:cxn ang="0">
                      <a:pos x="connsiteX2" y="connsiteY2"/>
                    </a:cxn>
                    <a:cxn ang="0">
                      <a:pos x="connsiteX3" y="connsiteY3"/>
                    </a:cxn>
                  </a:cxnLst>
                  <a:rect l="l" t="t" r="r" b="b"/>
                  <a:pathLst>
                    <a:path w="191504" h="674053">
                      <a:moveTo>
                        <a:pt x="5747" y="416"/>
                      </a:moveTo>
                      <a:lnTo>
                        <a:pt x="197251" y="416"/>
                      </a:lnTo>
                      <a:lnTo>
                        <a:pt x="197251" y="674470"/>
                      </a:lnTo>
                      <a:lnTo>
                        <a:pt x="5747" y="674470"/>
                      </a:lnTo>
                      <a:close/>
                    </a:path>
                  </a:pathLst>
                </a:custGeom>
                <a:solidFill>
                  <a:srgbClr val="FFFFFF"/>
                </a:solidFill>
                <a:ln w="6042" cap="flat">
                  <a:solidFill>
                    <a:srgbClr val="213A7F"/>
                  </a:solidFill>
                  <a:prstDash val="solid"/>
                  <a:round/>
                </a:ln>
              </p:spPr>
              <p:txBody>
                <a:bodyPr rtlCol="0" anchor="ctr"/>
                <a:lstStyle/>
                <a:p>
                  <a:endParaRPr lang="en-CH" sz="4200"/>
                </a:p>
              </p:txBody>
            </p:sp>
            <p:sp>
              <p:nvSpPr>
                <p:cNvPr id="708" name="Freeform 707">
                  <a:extLst>
                    <a:ext uri="{FF2B5EF4-FFF2-40B4-BE49-F238E27FC236}">
                      <a16:creationId xmlns:a16="http://schemas.microsoft.com/office/drawing/2014/main" id="{CF3433BC-E049-D6A5-C87B-C7815CE40334}"/>
                    </a:ext>
                  </a:extLst>
                </p:cNvPr>
                <p:cNvSpPr/>
                <p:nvPr/>
              </p:nvSpPr>
              <p:spPr>
                <a:xfrm rot="2138473">
                  <a:off x="20250165" y="2476997"/>
                  <a:ext cx="3047" cy="93980"/>
                </a:xfrm>
                <a:custGeom>
                  <a:avLst/>
                  <a:gdLst>
                    <a:gd name="connsiteX0" fmla="*/ 5784 w 3047"/>
                    <a:gd name="connsiteY0" fmla="*/ 385 h 93980"/>
                    <a:gd name="connsiteX1" fmla="*/ 5784 w 3047"/>
                    <a:gd name="connsiteY1" fmla="*/ 94365 h 93980"/>
                    <a:gd name="connsiteX2" fmla="*/ 5784 w 3047"/>
                    <a:gd name="connsiteY2" fmla="*/ 385 h 93980"/>
                  </a:gdLst>
                  <a:ahLst/>
                  <a:cxnLst>
                    <a:cxn ang="0">
                      <a:pos x="connsiteX0" y="connsiteY0"/>
                    </a:cxn>
                    <a:cxn ang="0">
                      <a:pos x="connsiteX1" y="connsiteY1"/>
                    </a:cxn>
                    <a:cxn ang="0">
                      <a:pos x="connsiteX2" y="connsiteY2"/>
                    </a:cxn>
                  </a:cxnLst>
                  <a:rect l="l" t="t" r="r" b="b"/>
                  <a:pathLst>
                    <a:path w="3047" h="93980">
                      <a:moveTo>
                        <a:pt x="5784" y="385"/>
                      </a:moveTo>
                      <a:lnTo>
                        <a:pt x="5784" y="94365"/>
                      </a:lnTo>
                      <a:lnTo>
                        <a:pt x="5784" y="385"/>
                      </a:lnTo>
                      <a:close/>
                    </a:path>
                  </a:pathLst>
                </a:custGeom>
                <a:solidFill>
                  <a:srgbClr val="CE038F">
                    <a:alpha val="5000"/>
                  </a:srgbClr>
                </a:solidFill>
                <a:ln w="5957" cap="flat">
                  <a:solidFill>
                    <a:srgbClr val="213A7F"/>
                  </a:solidFill>
                  <a:prstDash val="solid"/>
                  <a:round/>
                </a:ln>
              </p:spPr>
              <p:txBody>
                <a:bodyPr rtlCol="0" anchor="ctr"/>
                <a:lstStyle/>
                <a:p>
                  <a:endParaRPr lang="en-CH" sz="4200"/>
                </a:p>
              </p:txBody>
            </p:sp>
            <p:sp>
              <p:nvSpPr>
                <p:cNvPr id="709" name="Freeform 708">
                  <a:extLst>
                    <a:ext uri="{FF2B5EF4-FFF2-40B4-BE49-F238E27FC236}">
                      <a16:creationId xmlns:a16="http://schemas.microsoft.com/office/drawing/2014/main" id="{51F5B665-9DC9-50A6-83C0-98FFD08C3DFC}"/>
                    </a:ext>
                  </a:extLst>
                </p:cNvPr>
                <p:cNvSpPr/>
                <p:nvPr/>
              </p:nvSpPr>
              <p:spPr>
                <a:xfrm rot="2138473" flipV="1">
                  <a:off x="19789785" y="2887333"/>
                  <a:ext cx="121089" cy="73421"/>
                </a:xfrm>
                <a:custGeom>
                  <a:avLst/>
                  <a:gdLst>
                    <a:gd name="connsiteX0" fmla="*/ 5676 w 121089"/>
                    <a:gd name="connsiteY0" fmla="*/ 516 h 73421"/>
                    <a:gd name="connsiteX1" fmla="*/ 126766 w 121089"/>
                    <a:gd name="connsiteY1" fmla="*/ 516 h 73421"/>
                    <a:gd name="connsiteX2" fmla="*/ 126766 w 121089"/>
                    <a:gd name="connsiteY2" fmla="*/ 73938 h 73421"/>
                    <a:gd name="connsiteX3" fmla="*/ 5676 w 121089"/>
                    <a:gd name="connsiteY3" fmla="*/ 73938 h 73421"/>
                  </a:gdLst>
                  <a:ahLst/>
                  <a:cxnLst>
                    <a:cxn ang="0">
                      <a:pos x="connsiteX0" y="connsiteY0"/>
                    </a:cxn>
                    <a:cxn ang="0">
                      <a:pos x="connsiteX1" y="connsiteY1"/>
                    </a:cxn>
                    <a:cxn ang="0">
                      <a:pos x="connsiteX2" y="connsiteY2"/>
                    </a:cxn>
                    <a:cxn ang="0">
                      <a:pos x="connsiteX3" y="connsiteY3"/>
                    </a:cxn>
                  </a:cxnLst>
                  <a:rect l="l" t="t" r="r" b="b"/>
                  <a:pathLst>
                    <a:path w="121089" h="73421">
                      <a:moveTo>
                        <a:pt x="5676" y="516"/>
                      </a:moveTo>
                      <a:lnTo>
                        <a:pt x="126766" y="516"/>
                      </a:lnTo>
                      <a:lnTo>
                        <a:pt x="126766" y="73938"/>
                      </a:lnTo>
                      <a:lnTo>
                        <a:pt x="5676" y="73938"/>
                      </a:lnTo>
                      <a:close/>
                    </a:path>
                  </a:pathLst>
                </a:custGeom>
                <a:solidFill>
                  <a:srgbClr val="C7CCE4"/>
                </a:solidFill>
                <a:ln w="5970" cap="flat">
                  <a:solidFill>
                    <a:srgbClr val="213A7F"/>
                  </a:solidFill>
                  <a:prstDash val="solid"/>
                  <a:round/>
                </a:ln>
              </p:spPr>
              <p:txBody>
                <a:bodyPr rtlCol="0" anchor="ctr"/>
                <a:lstStyle/>
                <a:p>
                  <a:endParaRPr lang="en-CH" sz="4200"/>
                </a:p>
              </p:txBody>
            </p:sp>
            <p:sp>
              <p:nvSpPr>
                <p:cNvPr id="710" name="Freeform 709">
                  <a:extLst>
                    <a:ext uri="{FF2B5EF4-FFF2-40B4-BE49-F238E27FC236}">
                      <a16:creationId xmlns:a16="http://schemas.microsoft.com/office/drawing/2014/main" id="{9C53DDC8-4AE1-0F8B-8158-EC3901F74293}"/>
                    </a:ext>
                  </a:extLst>
                </p:cNvPr>
                <p:cNvSpPr/>
                <p:nvPr/>
              </p:nvSpPr>
              <p:spPr>
                <a:xfrm rot="2138473" flipV="1">
                  <a:off x="19788941" y="2947855"/>
                  <a:ext cx="48341" cy="49144"/>
                </a:xfrm>
                <a:custGeom>
                  <a:avLst/>
                  <a:gdLst>
                    <a:gd name="connsiteX0" fmla="*/ 5664 w 48341"/>
                    <a:gd name="connsiteY0" fmla="*/ 532 h 49144"/>
                    <a:gd name="connsiteX1" fmla="*/ 54006 w 48341"/>
                    <a:gd name="connsiteY1" fmla="*/ 532 h 49144"/>
                    <a:gd name="connsiteX2" fmla="*/ 54006 w 48341"/>
                    <a:gd name="connsiteY2" fmla="*/ 49677 h 49144"/>
                    <a:gd name="connsiteX3" fmla="*/ 5664 w 48341"/>
                    <a:gd name="connsiteY3" fmla="*/ 49677 h 49144"/>
                  </a:gdLst>
                  <a:ahLst/>
                  <a:cxnLst>
                    <a:cxn ang="0">
                      <a:pos x="connsiteX0" y="connsiteY0"/>
                    </a:cxn>
                    <a:cxn ang="0">
                      <a:pos x="connsiteX1" y="connsiteY1"/>
                    </a:cxn>
                    <a:cxn ang="0">
                      <a:pos x="connsiteX2" y="connsiteY2"/>
                    </a:cxn>
                    <a:cxn ang="0">
                      <a:pos x="connsiteX3" y="connsiteY3"/>
                    </a:cxn>
                  </a:cxnLst>
                  <a:rect l="l" t="t" r="r" b="b"/>
                  <a:pathLst>
                    <a:path w="48341" h="49144">
                      <a:moveTo>
                        <a:pt x="5664" y="532"/>
                      </a:moveTo>
                      <a:lnTo>
                        <a:pt x="54006" y="532"/>
                      </a:lnTo>
                      <a:lnTo>
                        <a:pt x="54006" y="49677"/>
                      </a:lnTo>
                      <a:lnTo>
                        <a:pt x="5664" y="49677"/>
                      </a:lnTo>
                      <a:close/>
                    </a:path>
                  </a:pathLst>
                </a:custGeom>
                <a:solidFill>
                  <a:srgbClr val="C7CCE4"/>
                </a:solidFill>
                <a:ln w="5991" cap="flat">
                  <a:solidFill>
                    <a:srgbClr val="213A7F"/>
                  </a:solidFill>
                  <a:prstDash val="solid"/>
                  <a:round/>
                </a:ln>
              </p:spPr>
              <p:txBody>
                <a:bodyPr rtlCol="0" anchor="ctr"/>
                <a:lstStyle/>
                <a:p>
                  <a:endParaRPr lang="en-CH" sz="4200"/>
                </a:p>
              </p:txBody>
            </p:sp>
            <p:sp>
              <p:nvSpPr>
                <p:cNvPr id="711" name="Freeform 710">
                  <a:extLst>
                    <a:ext uri="{FF2B5EF4-FFF2-40B4-BE49-F238E27FC236}">
                      <a16:creationId xmlns:a16="http://schemas.microsoft.com/office/drawing/2014/main" id="{BD00D8A3-B2FA-3979-9635-6386FDA115FF}"/>
                    </a:ext>
                  </a:extLst>
                </p:cNvPr>
                <p:cNvSpPr/>
                <p:nvPr/>
              </p:nvSpPr>
              <p:spPr>
                <a:xfrm rot="2138473" flipV="1">
                  <a:off x="19729878" y="2971137"/>
                  <a:ext cx="6206" cy="219621"/>
                </a:xfrm>
                <a:custGeom>
                  <a:avLst/>
                  <a:gdLst>
                    <a:gd name="connsiteX0" fmla="*/ 5638 w 6206"/>
                    <a:gd name="connsiteY0" fmla="*/ 567 h 219621"/>
                    <a:gd name="connsiteX1" fmla="*/ 11844 w 6206"/>
                    <a:gd name="connsiteY1" fmla="*/ 567 h 219621"/>
                    <a:gd name="connsiteX2" fmla="*/ 11844 w 6206"/>
                    <a:gd name="connsiteY2" fmla="*/ 220189 h 219621"/>
                    <a:gd name="connsiteX3" fmla="*/ 5638 w 6206"/>
                    <a:gd name="connsiteY3" fmla="*/ 220189 h 219621"/>
                  </a:gdLst>
                  <a:ahLst/>
                  <a:cxnLst>
                    <a:cxn ang="0">
                      <a:pos x="connsiteX0" y="connsiteY0"/>
                    </a:cxn>
                    <a:cxn ang="0">
                      <a:pos x="connsiteX1" y="connsiteY1"/>
                    </a:cxn>
                    <a:cxn ang="0">
                      <a:pos x="connsiteX2" y="connsiteY2"/>
                    </a:cxn>
                    <a:cxn ang="0">
                      <a:pos x="connsiteX3" y="connsiteY3"/>
                    </a:cxn>
                  </a:cxnLst>
                  <a:rect l="l" t="t" r="r" b="b"/>
                  <a:pathLst>
                    <a:path w="6206" h="219621">
                      <a:moveTo>
                        <a:pt x="5638" y="567"/>
                      </a:moveTo>
                      <a:lnTo>
                        <a:pt x="11844" y="567"/>
                      </a:lnTo>
                      <a:lnTo>
                        <a:pt x="11844" y="220189"/>
                      </a:lnTo>
                      <a:lnTo>
                        <a:pt x="5638" y="220189"/>
                      </a:lnTo>
                      <a:close/>
                    </a:path>
                  </a:pathLst>
                </a:custGeom>
                <a:solidFill>
                  <a:srgbClr val="C7CCE4"/>
                </a:solidFill>
                <a:ln w="5959" cap="flat">
                  <a:solidFill>
                    <a:srgbClr val="213A7F"/>
                  </a:solidFill>
                  <a:prstDash val="solid"/>
                  <a:round/>
                </a:ln>
              </p:spPr>
              <p:txBody>
                <a:bodyPr rtlCol="0" anchor="ctr"/>
                <a:lstStyle/>
                <a:p>
                  <a:endParaRPr lang="en-CH" sz="4200"/>
                </a:p>
              </p:txBody>
            </p:sp>
            <p:sp>
              <p:nvSpPr>
                <p:cNvPr id="712" name="Freeform 711">
                  <a:extLst>
                    <a:ext uri="{FF2B5EF4-FFF2-40B4-BE49-F238E27FC236}">
                      <a16:creationId xmlns:a16="http://schemas.microsoft.com/office/drawing/2014/main" id="{FBF9755F-1083-7391-42C7-2E6B84A59078}"/>
                    </a:ext>
                  </a:extLst>
                </p:cNvPr>
                <p:cNvSpPr/>
                <p:nvPr/>
              </p:nvSpPr>
              <p:spPr>
                <a:xfrm rot="2138473">
                  <a:off x="20264805" y="2242773"/>
                  <a:ext cx="61968" cy="107323"/>
                </a:xfrm>
                <a:custGeom>
                  <a:avLst/>
                  <a:gdLst>
                    <a:gd name="connsiteX0" fmla="*/ 5822 w 61968"/>
                    <a:gd name="connsiteY0" fmla="*/ 310 h 107323"/>
                    <a:gd name="connsiteX1" fmla="*/ 67791 w 61968"/>
                    <a:gd name="connsiteY1" fmla="*/ 310 h 107323"/>
                    <a:gd name="connsiteX2" fmla="*/ 67791 w 61968"/>
                    <a:gd name="connsiteY2" fmla="*/ 107633 h 107323"/>
                    <a:gd name="connsiteX3" fmla="*/ 5822 w 61968"/>
                    <a:gd name="connsiteY3" fmla="*/ 107633 h 107323"/>
                  </a:gdLst>
                  <a:ahLst/>
                  <a:cxnLst>
                    <a:cxn ang="0">
                      <a:pos x="connsiteX0" y="connsiteY0"/>
                    </a:cxn>
                    <a:cxn ang="0">
                      <a:pos x="connsiteX1" y="connsiteY1"/>
                    </a:cxn>
                    <a:cxn ang="0">
                      <a:pos x="connsiteX2" y="connsiteY2"/>
                    </a:cxn>
                    <a:cxn ang="0">
                      <a:pos x="connsiteX3" y="connsiteY3"/>
                    </a:cxn>
                  </a:cxnLst>
                  <a:rect l="l" t="t" r="r" b="b"/>
                  <a:pathLst>
                    <a:path w="61968" h="107323">
                      <a:moveTo>
                        <a:pt x="5822" y="310"/>
                      </a:moveTo>
                      <a:lnTo>
                        <a:pt x="67791" y="310"/>
                      </a:lnTo>
                      <a:lnTo>
                        <a:pt x="67791" y="107633"/>
                      </a:lnTo>
                      <a:lnTo>
                        <a:pt x="5822" y="107633"/>
                      </a:lnTo>
                      <a:close/>
                    </a:path>
                  </a:pathLst>
                </a:custGeom>
                <a:solidFill>
                  <a:srgbClr val="C7CCE4"/>
                </a:solidFill>
                <a:ln w="6029" cap="flat">
                  <a:solidFill>
                    <a:srgbClr val="213A7F"/>
                  </a:solidFill>
                  <a:prstDash val="solid"/>
                  <a:round/>
                </a:ln>
              </p:spPr>
              <p:txBody>
                <a:bodyPr rtlCol="0" anchor="ctr"/>
                <a:lstStyle/>
                <a:p>
                  <a:endParaRPr lang="en-CH" sz="4200"/>
                </a:p>
              </p:txBody>
            </p:sp>
            <p:sp>
              <p:nvSpPr>
                <p:cNvPr id="713" name="Freeform 712">
                  <a:extLst>
                    <a:ext uri="{FF2B5EF4-FFF2-40B4-BE49-F238E27FC236}">
                      <a16:creationId xmlns:a16="http://schemas.microsoft.com/office/drawing/2014/main" id="{E14ED3E0-E939-ADDD-1814-CAFB8CFA9B13}"/>
                    </a:ext>
                  </a:extLst>
                </p:cNvPr>
                <p:cNvSpPr/>
                <p:nvPr/>
              </p:nvSpPr>
              <p:spPr>
                <a:xfrm rot="2138473">
                  <a:off x="20223767" y="2237667"/>
                  <a:ext cx="197174" cy="28868"/>
                </a:xfrm>
                <a:custGeom>
                  <a:avLst/>
                  <a:gdLst>
                    <a:gd name="connsiteX0" fmla="*/ 5831 w 197174"/>
                    <a:gd name="connsiteY0" fmla="*/ 295 h 28868"/>
                    <a:gd name="connsiteX1" fmla="*/ 203006 w 197174"/>
                    <a:gd name="connsiteY1" fmla="*/ 295 h 28868"/>
                    <a:gd name="connsiteX2" fmla="*/ 203006 w 197174"/>
                    <a:gd name="connsiteY2" fmla="*/ 29164 h 28868"/>
                    <a:gd name="connsiteX3" fmla="*/ 5831 w 197174"/>
                    <a:gd name="connsiteY3" fmla="*/ 29164 h 28868"/>
                  </a:gdLst>
                  <a:ahLst/>
                  <a:cxnLst>
                    <a:cxn ang="0">
                      <a:pos x="connsiteX0" y="connsiteY0"/>
                    </a:cxn>
                    <a:cxn ang="0">
                      <a:pos x="connsiteX1" y="connsiteY1"/>
                    </a:cxn>
                    <a:cxn ang="0">
                      <a:pos x="connsiteX2" y="connsiteY2"/>
                    </a:cxn>
                    <a:cxn ang="0">
                      <a:pos x="connsiteX3" y="connsiteY3"/>
                    </a:cxn>
                  </a:cxnLst>
                  <a:rect l="l" t="t" r="r" b="b"/>
                  <a:pathLst>
                    <a:path w="197174" h="28868">
                      <a:moveTo>
                        <a:pt x="5831" y="295"/>
                      </a:moveTo>
                      <a:lnTo>
                        <a:pt x="203006" y="295"/>
                      </a:lnTo>
                      <a:lnTo>
                        <a:pt x="203006" y="29164"/>
                      </a:lnTo>
                      <a:lnTo>
                        <a:pt x="5831" y="29164"/>
                      </a:lnTo>
                      <a:close/>
                    </a:path>
                  </a:pathLst>
                </a:custGeom>
                <a:solidFill>
                  <a:srgbClr val="C7CCE4"/>
                </a:solidFill>
                <a:ln w="5969" cap="flat">
                  <a:solidFill>
                    <a:srgbClr val="213A7F"/>
                  </a:solidFill>
                  <a:prstDash val="solid"/>
                  <a:round/>
                </a:ln>
              </p:spPr>
              <p:txBody>
                <a:bodyPr rtlCol="0" anchor="ctr"/>
                <a:lstStyle/>
                <a:p>
                  <a:endParaRPr lang="en-CH" sz="4200"/>
                </a:p>
              </p:txBody>
            </p:sp>
            <p:sp>
              <p:nvSpPr>
                <p:cNvPr id="714" name="Freeform 713">
                  <a:extLst>
                    <a:ext uri="{FF2B5EF4-FFF2-40B4-BE49-F238E27FC236}">
                      <a16:creationId xmlns:a16="http://schemas.microsoft.com/office/drawing/2014/main" id="{0065E7DE-182F-BD0C-3AED-EF3920074075}"/>
                    </a:ext>
                  </a:extLst>
                </p:cNvPr>
                <p:cNvSpPr/>
                <p:nvPr/>
              </p:nvSpPr>
              <p:spPr>
                <a:xfrm rot="2138473">
                  <a:off x="20090681" y="2324502"/>
                  <a:ext cx="332317" cy="26179"/>
                </a:xfrm>
                <a:custGeom>
                  <a:avLst/>
                  <a:gdLst>
                    <a:gd name="connsiteX0" fmla="*/ 5810 w 332317"/>
                    <a:gd name="connsiteY0" fmla="*/ 324 h 26179"/>
                    <a:gd name="connsiteX1" fmla="*/ 338127 w 332317"/>
                    <a:gd name="connsiteY1" fmla="*/ 324 h 26179"/>
                    <a:gd name="connsiteX2" fmla="*/ 338127 w 332317"/>
                    <a:gd name="connsiteY2" fmla="*/ 26503 h 26179"/>
                    <a:gd name="connsiteX3" fmla="*/ 5810 w 332317"/>
                    <a:gd name="connsiteY3" fmla="*/ 26503 h 26179"/>
                  </a:gdLst>
                  <a:ahLst/>
                  <a:cxnLst>
                    <a:cxn ang="0">
                      <a:pos x="connsiteX0" y="connsiteY0"/>
                    </a:cxn>
                    <a:cxn ang="0">
                      <a:pos x="connsiteX1" y="connsiteY1"/>
                    </a:cxn>
                    <a:cxn ang="0">
                      <a:pos x="connsiteX2" y="connsiteY2"/>
                    </a:cxn>
                    <a:cxn ang="0">
                      <a:pos x="connsiteX3" y="connsiteY3"/>
                    </a:cxn>
                  </a:cxnLst>
                  <a:rect l="l" t="t" r="r" b="b"/>
                  <a:pathLst>
                    <a:path w="332317" h="26179">
                      <a:moveTo>
                        <a:pt x="5810" y="324"/>
                      </a:moveTo>
                      <a:lnTo>
                        <a:pt x="338127" y="324"/>
                      </a:lnTo>
                      <a:lnTo>
                        <a:pt x="338127" y="26503"/>
                      </a:lnTo>
                      <a:lnTo>
                        <a:pt x="5810" y="26503"/>
                      </a:lnTo>
                      <a:close/>
                    </a:path>
                  </a:pathLst>
                </a:custGeom>
                <a:solidFill>
                  <a:srgbClr val="C7CCE4"/>
                </a:solidFill>
                <a:ln w="5978" cap="flat">
                  <a:solidFill>
                    <a:srgbClr val="213A7F"/>
                  </a:solidFill>
                  <a:prstDash val="solid"/>
                  <a:round/>
                </a:ln>
              </p:spPr>
              <p:txBody>
                <a:bodyPr rtlCol="0" anchor="ctr"/>
                <a:lstStyle/>
                <a:p>
                  <a:endParaRPr lang="en-CH" sz="4200"/>
                </a:p>
              </p:txBody>
            </p:sp>
            <p:grpSp>
              <p:nvGrpSpPr>
                <p:cNvPr id="715" name="Graphic 4">
                  <a:extLst>
                    <a:ext uri="{FF2B5EF4-FFF2-40B4-BE49-F238E27FC236}">
                      <a16:creationId xmlns:a16="http://schemas.microsoft.com/office/drawing/2014/main" id="{A64C8018-59FF-A933-E92C-46EAC44B7DD0}"/>
                    </a:ext>
                  </a:extLst>
                </p:cNvPr>
                <p:cNvGrpSpPr/>
                <p:nvPr/>
              </p:nvGrpSpPr>
              <p:grpSpPr>
                <a:xfrm>
                  <a:off x="20107349" y="2331419"/>
                  <a:ext cx="218262" cy="220648"/>
                  <a:chOff x="20107349" y="2331419"/>
                  <a:chExt cx="218262" cy="220648"/>
                </a:xfrm>
                <a:noFill/>
              </p:grpSpPr>
              <p:grpSp>
                <p:nvGrpSpPr>
                  <p:cNvPr id="716" name="Graphic 4">
                    <a:extLst>
                      <a:ext uri="{FF2B5EF4-FFF2-40B4-BE49-F238E27FC236}">
                        <a16:creationId xmlns:a16="http://schemas.microsoft.com/office/drawing/2014/main" id="{A04AFE51-28CE-569C-3B28-FBD8E2BC992B}"/>
                      </a:ext>
                    </a:extLst>
                  </p:cNvPr>
                  <p:cNvGrpSpPr/>
                  <p:nvPr/>
                </p:nvGrpSpPr>
                <p:grpSpPr>
                  <a:xfrm>
                    <a:off x="20162955" y="2331419"/>
                    <a:ext cx="161915" cy="142564"/>
                    <a:chOff x="20162955" y="2331419"/>
                    <a:chExt cx="161915" cy="142564"/>
                  </a:xfrm>
                  <a:noFill/>
                </p:grpSpPr>
                <p:sp>
                  <p:nvSpPr>
                    <p:cNvPr id="717" name="Freeform 716">
                      <a:extLst>
                        <a:ext uri="{FF2B5EF4-FFF2-40B4-BE49-F238E27FC236}">
                          <a16:creationId xmlns:a16="http://schemas.microsoft.com/office/drawing/2014/main" id="{E05F4BE0-7DAF-4EE5-04AD-0E91298398E6}"/>
                        </a:ext>
                      </a:extLst>
                    </p:cNvPr>
                    <p:cNvSpPr/>
                    <p:nvPr/>
                  </p:nvSpPr>
                  <p:spPr>
                    <a:xfrm rot="2138473">
                      <a:off x="20187897" y="2375323"/>
                      <a:ext cx="150685" cy="3047"/>
                    </a:xfrm>
                    <a:custGeom>
                      <a:avLst/>
                      <a:gdLst>
                        <a:gd name="connsiteX0" fmla="*/ 156270 w 150685"/>
                        <a:gd name="connsiteY0" fmla="*/ 280 h 3047"/>
                        <a:gd name="connsiteX1" fmla="*/ 5585 w 150685"/>
                        <a:gd name="connsiteY1" fmla="*/ 280 h 3047"/>
                      </a:gdLst>
                      <a:ahLst/>
                      <a:cxnLst>
                        <a:cxn ang="0">
                          <a:pos x="connsiteX0" y="connsiteY0"/>
                        </a:cxn>
                        <a:cxn ang="0">
                          <a:pos x="connsiteX1" y="connsiteY1"/>
                        </a:cxn>
                      </a:cxnLst>
                      <a:rect l="l" t="t" r="r" b="b"/>
                      <a:pathLst>
                        <a:path w="150685" h="3047">
                          <a:moveTo>
                            <a:pt x="156270" y="280"/>
                          </a:moveTo>
                          <a:lnTo>
                            <a:pt x="5585" y="280"/>
                          </a:lnTo>
                        </a:path>
                      </a:pathLst>
                    </a:custGeom>
                    <a:noFill/>
                    <a:ln w="6042" cap="flat">
                      <a:solidFill>
                        <a:srgbClr val="213A7F"/>
                      </a:solidFill>
                      <a:prstDash val="solid"/>
                      <a:round/>
                    </a:ln>
                  </p:spPr>
                  <p:txBody>
                    <a:bodyPr rtlCol="0" anchor="ctr"/>
                    <a:lstStyle/>
                    <a:p>
                      <a:endParaRPr lang="en-CH" sz="4200"/>
                    </a:p>
                  </p:txBody>
                </p:sp>
                <p:sp>
                  <p:nvSpPr>
                    <p:cNvPr id="718" name="Freeform 717">
                      <a:extLst>
                        <a:ext uri="{FF2B5EF4-FFF2-40B4-BE49-F238E27FC236}">
                          <a16:creationId xmlns:a16="http://schemas.microsoft.com/office/drawing/2014/main" id="{2948C883-FCD1-DA38-65BB-3801FEDED4FC}"/>
                        </a:ext>
                      </a:extLst>
                    </p:cNvPr>
                    <p:cNvSpPr/>
                    <p:nvPr/>
                  </p:nvSpPr>
                  <p:spPr>
                    <a:xfrm rot="2138473">
                      <a:off x="20257389" y="2420026"/>
                      <a:ext cx="60178" cy="3047"/>
                    </a:xfrm>
                    <a:custGeom>
                      <a:avLst/>
                      <a:gdLst>
                        <a:gd name="connsiteX0" fmla="*/ 65771 w 60178"/>
                        <a:gd name="connsiteY0" fmla="*/ 295 h 3047"/>
                        <a:gd name="connsiteX1" fmla="*/ 5593 w 60178"/>
                        <a:gd name="connsiteY1" fmla="*/ 295 h 3047"/>
                      </a:gdLst>
                      <a:ahLst/>
                      <a:cxnLst>
                        <a:cxn ang="0">
                          <a:pos x="connsiteX0" y="connsiteY0"/>
                        </a:cxn>
                        <a:cxn ang="0">
                          <a:pos x="connsiteX1" y="connsiteY1"/>
                        </a:cxn>
                      </a:cxnLst>
                      <a:rect l="l" t="t" r="r" b="b"/>
                      <a:pathLst>
                        <a:path w="60178" h="3047">
                          <a:moveTo>
                            <a:pt x="65771" y="295"/>
                          </a:moveTo>
                          <a:lnTo>
                            <a:pt x="5593" y="295"/>
                          </a:lnTo>
                        </a:path>
                      </a:pathLst>
                    </a:custGeom>
                    <a:noFill/>
                    <a:ln w="5996" cap="flat">
                      <a:solidFill>
                        <a:srgbClr val="213A7F"/>
                      </a:solidFill>
                      <a:prstDash val="solid"/>
                      <a:round/>
                    </a:ln>
                  </p:spPr>
                  <p:txBody>
                    <a:bodyPr rtlCol="0" anchor="ctr"/>
                    <a:lstStyle/>
                    <a:p>
                      <a:endParaRPr lang="en-CH" sz="4200"/>
                    </a:p>
                  </p:txBody>
                </p:sp>
                <p:sp>
                  <p:nvSpPr>
                    <p:cNvPr id="719" name="Freeform 718">
                      <a:extLst>
                        <a:ext uri="{FF2B5EF4-FFF2-40B4-BE49-F238E27FC236}">
                          <a16:creationId xmlns:a16="http://schemas.microsoft.com/office/drawing/2014/main" id="{78D08195-B7A8-3B89-4A92-1CCBB9227476}"/>
                        </a:ext>
                      </a:extLst>
                    </p:cNvPr>
                    <p:cNvSpPr/>
                    <p:nvPr/>
                  </p:nvSpPr>
                  <p:spPr>
                    <a:xfrm rot="2138473">
                      <a:off x="20244322" y="2438174"/>
                      <a:ext cx="60178" cy="3047"/>
                    </a:xfrm>
                    <a:custGeom>
                      <a:avLst/>
                      <a:gdLst>
                        <a:gd name="connsiteX0" fmla="*/ 65767 w 60178"/>
                        <a:gd name="connsiteY0" fmla="*/ 301 h 3047"/>
                        <a:gd name="connsiteX1" fmla="*/ 5589 w 60178"/>
                        <a:gd name="connsiteY1" fmla="*/ 301 h 3047"/>
                      </a:gdLst>
                      <a:ahLst/>
                      <a:cxnLst>
                        <a:cxn ang="0">
                          <a:pos x="connsiteX0" y="connsiteY0"/>
                        </a:cxn>
                        <a:cxn ang="0">
                          <a:pos x="connsiteX1" y="connsiteY1"/>
                        </a:cxn>
                      </a:cxnLst>
                      <a:rect l="l" t="t" r="r" b="b"/>
                      <a:pathLst>
                        <a:path w="60178" h="3047">
                          <a:moveTo>
                            <a:pt x="65767" y="301"/>
                          </a:moveTo>
                          <a:lnTo>
                            <a:pt x="5589" y="301"/>
                          </a:lnTo>
                        </a:path>
                      </a:pathLst>
                    </a:custGeom>
                    <a:noFill/>
                    <a:ln w="5996" cap="flat">
                      <a:solidFill>
                        <a:srgbClr val="213A7F"/>
                      </a:solidFill>
                      <a:prstDash val="solid"/>
                      <a:round/>
                    </a:ln>
                  </p:spPr>
                  <p:txBody>
                    <a:bodyPr rtlCol="0" anchor="ctr"/>
                    <a:lstStyle/>
                    <a:p>
                      <a:endParaRPr lang="en-CH" sz="4200"/>
                    </a:p>
                  </p:txBody>
                </p:sp>
                <p:sp>
                  <p:nvSpPr>
                    <p:cNvPr id="720" name="Freeform 719">
                      <a:extLst>
                        <a:ext uri="{FF2B5EF4-FFF2-40B4-BE49-F238E27FC236}">
                          <a16:creationId xmlns:a16="http://schemas.microsoft.com/office/drawing/2014/main" id="{585EA610-5397-5694-DB57-EC3D9FE48CC9}"/>
                        </a:ext>
                      </a:extLst>
                    </p:cNvPr>
                    <p:cNvSpPr/>
                    <p:nvPr/>
                  </p:nvSpPr>
                  <p:spPr>
                    <a:xfrm rot="2138473">
                      <a:off x="20231143" y="2456357"/>
                      <a:ext cx="60178" cy="3047"/>
                    </a:xfrm>
                    <a:custGeom>
                      <a:avLst/>
                      <a:gdLst>
                        <a:gd name="connsiteX0" fmla="*/ 65763 w 60178"/>
                        <a:gd name="connsiteY0" fmla="*/ 307 h 3047"/>
                        <a:gd name="connsiteX1" fmla="*/ 5585 w 60178"/>
                        <a:gd name="connsiteY1" fmla="*/ 307 h 3047"/>
                      </a:gdLst>
                      <a:ahLst/>
                      <a:cxnLst>
                        <a:cxn ang="0">
                          <a:pos x="connsiteX0" y="connsiteY0"/>
                        </a:cxn>
                        <a:cxn ang="0">
                          <a:pos x="connsiteX1" y="connsiteY1"/>
                        </a:cxn>
                      </a:cxnLst>
                      <a:rect l="l" t="t" r="r" b="b"/>
                      <a:pathLst>
                        <a:path w="60178" h="3047">
                          <a:moveTo>
                            <a:pt x="65763" y="307"/>
                          </a:moveTo>
                          <a:lnTo>
                            <a:pt x="5585" y="307"/>
                          </a:lnTo>
                        </a:path>
                      </a:pathLst>
                    </a:custGeom>
                    <a:noFill/>
                    <a:ln w="5996" cap="flat">
                      <a:solidFill>
                        <a:srgbClr val="213A7F"/>
                      </a:solidFill>
                      <a:prstDash val="solid"/>
                      <a:round/>
                    </a:ln>
                  </p:spPr>
                  <p:txBody>
                    <a:bodyPr rtlCol="0" anchor="ctr"/>
                    <a:lstStyle/>
                    <a:p>
                      <a:endParaRPr lang="en-CH" sz="4200"/>
                    </a:p>
                  </p:txBody>
                </p:sp>
              </p:grpSp>
              <p:grpSp>
                <p:nvGrpSpPr>
                  <p:cNvPr id="721" name="Graphic 4">
                    <a:extLst>
                      <a:ext uri="{FF2B5EF4-FFF2-40B4-BE49-F238E27FC236}">
                        <a16:creationId xmlns:a16="http://schemas.microsoft.com/office/drawing/2014/main" id="{334B9665-83FF-8D54-C299-46B06ED1B208}"/>
                      </a:ext>
                    </a:extLst>
                  </p:cNvPr>
                  <p:cNvGrpSpPr/>
                  <p:nvPr/>
                </p:nvGrpSpPr>
                <p:grpSpPr>
                  <a:xfrm>
                    <a:off x="20108090" y="2409503"/>
                    <a:ext cx="161915" cy="142564"/>
                    <a:chOff x="20108090" y="2409503"/>
                    <a:chExt cx="161915" cy="142564"/>
                  </a:xfrm>
                  <a:noFill/>
                </p:grpSpPr>
                <p:sp>
                  <p:nvSpPr>
                    <p:cNvPr id="722" name="Freeform 721">
                      <a:extLst>
                        <a:ext uri="{FF2B5EF4-FFF2-40B4-BE49-F238E27FC236}">
                          <a16:creationId xmlns:a16="http://schemas.microsoft.com/office/drawing/2014/main" id="{4B8BE643-FDE3-FB5D-74AB-F532473D64D3}"/>
                        </a:ext>
                      </a:extLst>
                    </p:cNvPr>
                    <p:cNvSpPr/>
                    <p:nvPr/>
                  </p:nvSpPr>
                  <p:spPr>
                    <a:xfrm rot="2138473">
                      <a:off x="20133033" y="2453407"/>
                      <a:ext cx="150685" cy="3047"/>
                    </a:xfrm>
                    <a:custGeom>
                      <a:avLst/>
                      <a:gdLst>
                        <a:gd name="connsiteX0" fmla="*/ 156252 w 150685"/>
                        <a:gd name="connsiteY0" fmla="*/ 306 h 3047"/>
                        <a:gd name="connsiteX1" fmla="*/ 5567 w 150685"/>
                        <a:gd name="connsiteY1" fmla="*/ 306 h 3047"/>
                      </a:gdLst>
                      <a:ahLst/>
                      <a:cxnLst>
                        <a:cxn ang="0">
                          <a:pos x="connsiteX0" y="connsiteY0"/>
                        </a:cxn>
                        <a:cxn ang="0">
                          <a:pos x="connsiteX1" y="connsiteY1"/>
                        </a:cxn>
                      </a:cxnLst>
                      <a:rect l="l" t="t" r="r" b="b"/>
                      <a:pathLst>
                        <a:path w="150685" h="3047">
                          <a:moveTo>
                            <a:pt x="156252" y="306"/>
                          </a:moveTo>
                          <a:lnTo>
                            <a:pt x="5567" y="306"/>
                          </a:lnTo>
                        </a:path>
                      </a:pathLst>
                    </a:custGeom>
                    <a:noFill/>
                    <a:ln w="6042" cap="flat">
                      <a:solidFill>
                        <a:srgbClr val="213A7F"/>
                      </a:solidFill>
                      <a:prstDash val="solid"/>
                      <a:round/>
                    </a:ln>
                  </p:spPr>
                  <p:txBody>
                    <a:bodyPr rtlCol="0" anchor="ctr"/>
                    <a:lstStyle/>
                    <a:p>
                      <a:endParaRPr lang="en-CH" sz="4200"/>
                    </a:p>
                  </p:txBody>
                </p:sp>
                <p:sp>
                  <p:nvSpPr>
                    <p:cNvPr id="723" name="Freeform 722">
                      <a:extLst>
                        <a:ext uri="{FF2B5EF4-FFF2-40B4-BE49-F238E27FC236}">
                          <a16:creationId xmlns:a16="http://schemas.microsoft.com/office/drawing/2014/main" id="{72C66E86-F5E7-87B9-A050-B50EA6D79BDE}"/>
                        </a:ext>
                      </a:extLst>
                    </p:cNvPr>
                    <p:cNvSpPr/>
                    <p:nvPr/>
                  </p:nvSpPr>
                  <p:spPr>
                    <a:xfrm rot="2138473">
                      <a:off x="20202525" y="2498110"/>
                      <a:ext cx="60178" cy="3047"/>
                    </a:xfrm>
                    <a:custGeom>
                      <a:avLst/>
                      <a:gdLst>
                        <a:gd name="connsiteX0" fmla="*/ 65753 w 60178"/>
                        <a:gd name="connsiteY0" fmla="*/ 320 h 3047"/>
                        <a:gd name="connsiteX1" fmla="*/ 5575 w 60178"/>
                        <a:gd name="connsiteY1" fmla="*/ 320 h 3047"/>
                      </a:gdLst>
                      <a:ahLst/>
                      <a:cxnLst>
                        <a:cxn ang="0">
                          <a:pos x="connsiteX0" y="connsiteY0"/>
                        </a:cxn>
                        <a:cxn ang="0">
                          <a:pos x="connsiteX1" y="connsiteY1"/>
                        </a:cxn>
                      </a:cxnLst>
                      <a:rect l="l" t="t" r="r" b="b"/>
                      <a:pathLst>
                        <a:path w="60178" h="3047">
                          <a:moveTo>
                            <a:pt x="65753" y="320"/>
                          </a:moveTo>
                          <a:lnTo>
                            <a:pt x="5575" y="320"/>
                          </a:lnTo>
                        </a:path>
                      </a:pathLst>
                    </a:custGeom>
                    <a:noFill/>
                    <a:ln w="5996" cap="flat">
                      <a:solidFill>
                        <a:srgbClr val="213A7F"/>
                      </a:solidFill>
                      <a:prstDash val="solid"/>
                      <a:round/>
                    </a:ln>
                  </p:spPr>
                  <p:txBody>
                    <a:bodyPr rtlCol="0" anchor="ctr"/>
                    <a:lstStyle/>
                    <a:p>
                      <a:endParaRPr lang="en-CH" sz="4200"/>
                    </a:p>
                  </p:txBody>
                </p:sp>
                <p:sp>
                  <p:nvSpPr>
                    <p:cNvPr id="724" name="Freeform 723">
                      <a:extLst>
                        <a:ext uri="{FF2B5EF4-FFF2-40B4-BE49-F238E27FC236}">
                          <a16:creationId xmlns:a16="http://schemas.microsoft.com/office/drawing/2014/main" id="{EF9FA67E-7A27-F4FE-3292-380A6599EB4D}"/>
                        </a:ext>
                      </a:extLst>
                    </p:cNvPr>
                    <p:cNvSpPr/>
                    <p:nvPr/>
                  </p:nvSpPr>
                  <p:spPr>
                    <a:xfrm rot="2138473">
                      <a:off x="20189457" y="2516258"/>
                      <a:ext cx="60178" cy="3047"/>
                    </a:xfrm>
                    <a:custGeom>
                      <a:avLst/>
                      <a:gdLst>
                        <a:gd name="connsiteX0" fmla="*/ 65749 w 60178"/>
                        <a:gd name="connsiteY0" fmla="*/ 326 h 3047"/>
                        <a:gd name="connsiteX1" fmla="*/ 5571 w 60178"/>
                        <a:gd name="connsiteY1" fmla="*/ 326 h 3047"/>
                      </a:gdLst>
                      <a:ahLst/>
                      <a:cxnLst>
                        <a:cxn ang="0">
                          <a:pos x="connsiteX0" y="connsiteY0"/>
                        </a:cxn>
                        <a:cxn ang="0">
                          <a:pos x="connsiteX1" y="connsiteY1"/>
                        </a:cxn>
                      </a:cxnLst>
                      <a:rect l="l" t="t" r="r" b="b"/>
                      <a:pathLst>
                        <a:path w="60178" h="3047">
                          <a:moveTo>
                            <a:pt x="65749" y="326"/>
                          </a:moveTo>
                          <a:lnTo>
                            <a:pt x="5571" y="326"/>
                          </a:lnTo>
                        </a:path>
                      </a:pathLst>
                    </a:custGeom>
                    <a:noFill/>
                    <a:ln w="5996" cap="flat">
                      <a:solidFill>
                        <a:srgbClr val="213A7F"/>
                      </a:solidFill>
                      <a:prstDash val="solid"/>
                      <a:round/>
                    </a:ln>
                  </p:spPr>
                  <p:txBody>
                    <a:bodyPr rtlCol="0" anchor="ctr"/>
                    <a:lstStyle/>
                    <a:p>
                      <a:endParaRPr lang="en-CH" sz="4200"/>
                    </a:p>
                  </p:txBody>
                </p:sp>
                <p:sp>
                  <p:nvSpPr>
                    <p:cNvPr id="725" name="Freeform 724">
                      <a:extLst>
                        <a:ext uri="{FF2B5EF4-FFF2-40B4-BE49-F238E27FC236}">
                          <a16:creationId xmlns:a16="http://schemas.microsoft.com/office/drawing/2014/main" id="{74BE5909-7329-E17F-2691-C30A13F60838}"/>
                        </a:ext>
                      </a:extLst>
                    </p:cNvPr>
                    <p:cNvSpPr/>
                    <p:nvPr/>
                  </p:nvSpPr>
                  <p:spPr>
                    <a:xfrm rot="2138473">
                      <a:off x="20176278" y="2534441"/>
                      <a:ext cx="60178" cy="3047"/>
                    </a:xfrm>
                    <a:custGeom>
                      <a:avLst/>
                      <a:gdLst>
                        <a:gd name="connsiteX0" fmla="*/ 65745 w 60178"/>
                        <a:gd name="connsiteY0" fmla="*/ 332 h 3047"/>
                        <a:gd name="connsiteX1" fmla="*/ 5567 w 60178"/>
                        <a:gd name="connsiteY1" fmla="*/ 332 h 3047"/>
                      </a:gdLst>
                      <a:ahLst/>
                      <a:cxnLst>
                        <a:cxn ang="0">
                          <a:pos x="connsiteX0" y="connsiteY0"/>
                        </a:cxn>
                        <a:cxn ang="0">
                          <a:pos x="connsiteX1" y="connsiteY1"/>
                        </a:cxn>
                      </a:cxnLst>
                      <a:rect l="l" t="t" r="r" b="b"/>
                      <a:pathLst>
                        <a:path w="60178" h="3047">
                          <a:moveTo>
                            <a:pt x="65745" y="332"/>
                          </a:moveTo>
                          <a:lnTo>
                            <a:pt x="5567" y="332"/>
                          </a:lnTo>
                        </a:path>
                      </a:pathLst>
                    </a:custGeom>
                    <a:noFill/>
                    <a:ln w="5996" cap="flat">
                      <a:solidFill>
                        <a:srgbClr val="213A7F"/>
                      </a:solidFill>
                      <a:prstDash val="solid"/>
                      <a:round/>
                    </a:ln>
                  </p:spPr>
                  <p:txBody>
                    <a:bodyPr rtlCol="0" anchor="ctr"/>
                    <a:lstStyle/>
                    <a:p>
                      <a:endParaRPr lang="en-CH" sz="4200"/>
                    </a:p>
                  </p:txBody>
                </p:sp>
              </p:grpSp>
            </p:grpSp>
            <p:grpSp>
              <p:nvGrpSpPr>
                <p:cNvPr id="726" name="Graphic 4">
                  <a:extLst>
                    <a:ext uri="{FF2B5EF4-FFF2-40B4-BE49-F238E27FC236}">
                      <a16:creationId xmlns:a16="http://schemas.microsoft.com/office/drawing/2014/main" id="{CD79756E-8898-D3FE-2AED-F26C4958A08B}"/>
                    </a:ext>
                  </a:extLst>
                </p:cNvPr>
                <p:cNvGrpSpPr/>
                <p:nvPr/>
              </p:nvGrpSpPr>
              <p:grpSpPr>
                <a:xfrm>
                  <a:off x="19995188" y="2484376"/>
                  <a:ext cx="218262" cy="220648"/>
                  <a:chOff x="19995188" y="2484376"/>
                  <a:chExt cx="218262" cy="220648"/>
                </a:xfrm>
                <a:noFill/>
              </p:grpSpPr>
              <p:grpSp>
                <p:nvGrpSpPr>
                  <p:cNvPr id="727" name="Graphic 4">
                    <a:extLst>
                      <a:ext uri="{FF2B5EF4-FFF2-40B4-BE49-F238E27FC236}">
                        <a16:creationId xmlns:a16="http://schemas.microsoft.com/office/drawing/2014/main" id="{0567EEA3-FE3C-6E16-08EB-0751BC2B5993}"/>
                      </a:ext>
                    </a:extLst>
                  </p:cNvPr>
                  <p:cNvGrpSpPr/>
                  <p:nvPr/>
                </p:nvGrpSpPr>
                <p:grpSpPr>
                  <a:xfrm>
                    <a:off x="20050794" y="2484376"/>
                    <a:ext cx="161915" cy="142564"/>
                    <a:chOff x="20050794" y="2484376"/>
                    <a:chExt cx="161915" cy="142564"/>
                  </a:xfrm>
                  <a:noFill/>
                </p:grpSpPr>
                <p:sp>
                  <p:nvSpPr>
                    <p:cNvPr id="728" name="Freeform 727">
                      <a:extLst>
                        <a:ext uri="{FF2B5EF4-FFF2-40B4-BE49-F238E27FC236}">
                          <a16:creationId xmlns:a16="http://schemas.microsoft.com/office/drawing/2014/main" id="{91C8FF4B-DAEC-FB0F-97D3-0104A78EE9B0}"/>
                        </a:ext>
                      </a:extLst>
                    </p:cNvPr>
                    <p:cNvSpPr/>
                    <p:nvPr/>
                  </p:nvSpPr>
                  <p:spPr>
                    <a:xfrm rot="2138473">
                      <a:off x="20075737" y="2528279"/>
                      <a:ext cx="150685" cy="3047"/>
                    </a:xfrm>
                    <a:custGeom>
                      <a:avLst/>
                      <a:gdLst>
                        <a:gd name="connsiteX0" fmla="*/ 156234 w 150685"/>
                        <a:gd name="connsiteY0" fmla="*/ 330 h 3047"/>
                        <a:gd name="connsiteX1" fmla="*/ 5548 w 150685"/>
                        <a:gd name="connsiteY1" fmla="*/ 330 h 3047"/>
                      </a:gdLst>
                      <a:ahLst/>
                      <a:cxnLst>
                        <a:cxn ang="0">
                          <a:pos x="connsiteX0" y="connsiteY0"/>
                        </a:cxn>
                        <a:cxn ang="0">
                          <a:pos x="connsiteX1" y="connsiteY1"/>
                        </a:cxn>
                      </a:cxnLst>
                      <a:rect l="l" t="t" r="r" b="b"/>
                      <a:pathLst>
                        <a:path w="150685" h="3047">
                          <a:moveTo>
                            <a:pt x="156234" y="330"/>
                          </a:moveTo>
                          <a:lnTo>
                            <a:pt x="5548" y="330"/>
                          </a:lnTo>
                        </a:path>
                      </a:pathLst>
                    </a:custGeom>
                    <a:noFill/>
                    <a:ln w="6042" cap="flat">
                      <a:solidFill>
                        <a:srgbClr val="213A7F"/>
                      </a:solidFill>
                      <a:prstDash val="solid"/>
                      <a:round/>
                    </a:ln>
                  </p:spPr>
                  <p:txBody>
                    <a:bodyPr rtlCol="0" anchor="ctr"/>
                    <a:lstStyle/>
                    <a:p>
                      <a:endParaRPr lang="en-CH" sz="4200"/>
                    </a:p>
                  </p:txBody>
                </p:sp>
                <p:sp>
                  <p:nvSpPr>
                    <p:cNvPr id="729" name="Freeform 728">
                      <a:extLst>
                        <a:ext uri="{FF2B5EF4-FFF2-40B4-BE49-F238E27FC236}">
                          <a16:creationId xmlns:a16="http://schemas.microsoft.com/office/drawing/2014/main" id="{53ABFD78-CB62-EE99-13F6-CCFBD3ADECC7}"/>
                        </a:ext>
                      </a:extLst>
                    </p:cNvPr>
                    <p:cNvSpPr/>
                    <p:nvPr/>
                  </p:nvSpPr>
                  <p:spPr>
                    <a:xfrm rot="2138473">
                      <a:off x="20145229" y="2572983"/>
                      <a:ext cx="60178" cy="3047"/>
                    </a:xfrm>
                    <a:custGeom>
                      <a:avLst/>
                      <a:gdLst>
                        <a:gd name="connsiteX0" fmla="*/ 65735 w 60178"/>
                        <a:gd name="connsiteY0" fmla="*/ 345 h 3047"/>
                        <a:gd name="connsiteX1" fmla="*/ 5556 w 60178"/>
                        <a:gd name="connsiteY1" fmla="*/ 345 h 3047"/>
                      </a:gdLst>
                      <a:ahLst/>
                      <a:cxnLst>
                        <a:cxn ang="0">
                          <a:pos x="connsiteX0" y="connsiteY0"/>
                        </a:cxn>
                        <a:cxn ang="0">
                          <a:pos x="connsiteX1" y="connsiteY1"/>
                        </a:cxn>
                      </a:cxnLst>
                      <a:rect l="l" t="t" r="r" b="b"/>
                      <a:pathLst>
                        <a:path w="60178" h="3047">
                          <a:moveTo>
                            <a:pt x="65735" y="345"/>
                          </a:moveTo>
                          <a:lnTo>
                            <a:pt x="5556" y="345"/>
                          </a:lnTo>
                        </a:path>
                      </a:pathLst>
                    </a:custGeom>
                    <a:noFill/>
                    <a:ln w="5996" cap="flat">
                      <a:solidFill>
                        <a:srgbClr val="213A7F"/>
                      </a:solidFill>
                      <a:prstDash val="solid"/>
                      <a:round/>
                    </a:ln>
                  </p:spPr>
                  <p:txBody>
                    <a:bodyPr rtlCol="0" anchor="ctr"/>
                    <a:lstStyle/>
                    <a:p>
                      <a:endParaRPr lang="en-CH" sz="4200"/>
                    </a:p>
                  </p:txBody>
                </p:sp>
                <p:sp>
                  <p:nvSpPr>
                    <p:cNvPr id="730" name="Freeform 729">
                      <a:extLst>
                        <a:ext uri="{FF2B5EF4-FFF2-40B4-BE49-F238E27FC236}">
                          <a16:creationId xmlns:a16="http://schemas.microsoft.com/office/drawing/2014/main" id="{868EF79C-4B2D-06F9-7746-E5F7EDC76154}"/>
                        </a:ext>
                      </a:extLst>
                    </p:cNvPr>
                    <p:cNvSpPr/>
                    <p:nvPr/>
                  </p:nvSpPr>
                  <p:spPr>
                    <a:xfrm rot="2138473">
                      <a:off x="20132161" y="2591131"/>
                      <a:ext cx="60178" cy="3047"/>
                    </a:xfrm>
                    <a:custGeom>
                      <a:avLst/>
                      <a:gdLst>
                        <a:gd name="connsiteX0" fmla="*/ 65730 w 60178"/>
                        <a:gd name="connsiteY0" fmla="*/ 351 h 3047"/>
                        <a:gd name="connsiteX1" fmla="*/ 5552 w 60178"/>
                        <a:gd name="connsiteY1" fmla="*/ 351 h 3047"/>
                      </a:gdLst>
                      <a:ahLst/>
                      <a:cxnLst>
                        <a:cxn ang="0">
                          <a:pos x="connsiteX0" y="connsiteY0"/>
                        </a:cxn>
                        <a:cxn ang="0">
                          <a:pos x="connsiteX1" y="connsiteY1"/>
                        </a:cxn>
                      </a:cxnLst>
                      <a:rect l="l" t="t" r="r" b="b"/>
                      <a:pathLst>
                        <a:path w="60178" h="3047">
                          <a:moveTo>
                            <a:pt x="65730" y="351"/>
                          </a:moveTo>
                          <a:lnTo>
                            <a:pt x="5552" y="351"/>
                          </a:lnTo>
                        </a:path>
                      </a:pathLst>
                    </a:custGeom>
                    <a:noFill/>
                    <a:ln w="5996" cap="flat">
                      <a:solidFill>
                        <a:srgbClr val="213A7F"/>
                      </a:solidFill>
                      <a:prstDash val="solid"/>
                      <a:round/>
                    </a:ln>
                  </p:spPr>
                  <p:txBody>
                    <a:bodyPr rtlCol="0" anchor="ctr"/>
                    <a:lstStyle/>
                    <a:p>
                      <a:endParaRPr lang="en-CH" sz="4200"/>
                    </a:p>
                  </p:txBody>
                </p:sp>
                <p:sp>
                  <p:nvSpPr>
                    <p:cNvPr id="731" name="Freeform 730">
                      <a:extLst>
                        <a:ext uri="{FF2B5EF4-FFF2-40B4-BE49-F238E27FC236}">
                          <a16:creationId xmlns:a16="http://schemas.microsoft.com/office/drawing/2014/main" id="{EBEE55EB-8C7F-C681-4EBD-07C20B64156D}"/>
                        </a:ext>
                      </a:extLst>
                    </p:cNvPr>
                    <p:cNvSpPr/>
                    <p:nvPr/>
                  </p:nvSpPr>
                  <p:spPr>
                    <a:xfrm rot="2138473">
                      <a:off x="20118982" y="2609314"/>
                      <a:ext cx="60178" cy="3047"/>
                    </a:xfrm>
                    <a:custGeom>
                      <a:avLst/>
                      <a:gdLst>
                        <a:gd name="connsiteX0" fmla="*/ 65726 w 60178"/>
                        <a:gd name="connsiteY0" fmla="*/ 357 h 3047"/>
                        <a:gd name="connsiteX1" fmla="*/ 5548 w 60178"/>
                        <a:gd name="connsiteY1" fmla="*/ 357 h 3047"/>
                      </a:gdLst>
                      <a:ahLst/>
                      <a:cxnLst>
                        <a:cxn ang="0">
                          <a:pos x="connsiteX0" y="connsiteY0"/>
                        </a:cxn>
                        <a:cxn ang="0">
                          <a:pos x="connsiteX1" y="connsiteY1"/>
                        </a:cxn>
                      </a:cxnLst>
                      <a:rect l="l" t="t" r="r" b="b"/>
                      <a:pathLst>
                        <a:path w="60178" h="3047">
                          <a:moveTo>
                            <a:pt x="65726" y="357"/>
                          </a:moveTo>
                          <a:lnTo>
                            <a:pt x="5548" y="357"/>
                          </a:lnTo>
                        </a:path>
                      </a:pathLst>
                    </a:custGeom>
                    <a:noFill/>
                    <a:ln w="5996" cap="flat">
                      <a:solidFill>
                        <a:srgbClr val="213A7F"/>
                      </a:solidFill>
                      <a:prstDash val="solid"/>
                      <a:round/>
                    </a:ln>
                  </p:spPr>
                  <p:txBody>
                    <a:bodyPr rtlCol="0" anchor="ctr"/>
                    <a:lstStyle/>
                    <a:p>
                      <a:endParaRPr lang="en-CH" sz="4200"/>
                    </a:p>
                  </p:txBody>
                </p:sp>
              </p:grpSp>
              <p:grpSp>
                <p:nvGrpSpPr>
                  <p:cNvPr id="732" name="Graphic 4">
                    <a:extLst>
                      <a:ext uri="{FF2B5EF4-FFF2-40B4-BE49-F238E27FC236}">
                        <a16:creationId xmlns:a16="http://schemas.microsoft.com/office/drawing/2014/main" id="{AD5BFA9D-713F-7E44-FAED-6A0F6C313865}"/>
                      </a:ext>
                    </a:extLst>
                  </p:cNvPr>
                  <p:cNvGrpSpPr/>
                  <p:nvPr/>
                </p:nvGrpSpPr>
                <p:grpSpPr>
                  <a:xfrm>
                    <a:off x="19995929" y="2562460"/>
                    <a:ext cx="161915" cy="142564"/>
                    <a:chOff x="19995929" y="2562460"/>
                    <a:chExt cx="161915" cy="142564"/>
                  </a:xfrm>
                  <a:noFill/>
                </p:grpSpPr>
                <p:sp>
                  <p:nvSpPr>
                    <p:cNvPr id="733" name="Freeform 732">
                      <a:extLst>
                        <a:ext uri="{FF2B5EF4-FFF2-40B4-BE49-F238E27FC236}">
                          <a16:creationId xmlns:a16="http://schemas.microsoft.com/office/drawing/2014/main" id="{7E8FAEFD-9753-CE85-1187-AA7FA987F3A0}"/>
                        </a:ext>
                      </a:extLst>
                    </p:cNvPr>
                    <p:cNvSpPr/>
                    <p:nvPr/>
                  </p:nvSpPr>
                  <p:spPr>
                    <a:xfrm rot="2138473">
                      <a:off x="20020872" y="2606363"/>
                      <a:ext cx="150685" cy="3047"/>
                    </a:xfrm>
                    <a:custGeom>
                      <a:avLst/>
                      <a:gdLst>
                        <a:gd name="connsiteX0" fmla="*/ 156216 w 150685"/>
                        <a:gd name="connsiteY0" fmla="*/ 356 h 3047"/>
                        <a:gd name="connsiteX1" fmla="*/ 5530 w 150685"/>
                        <a:gd name="connsiteY1" fmla="*/ 356 h 3047"/>
                      </a:gdLst>
                      <a:ahLst/>
                      <a:cxnLst>
                        <a:cxn ang="0">
                          <a:pos x="connsiteX0" y="connsiteY0"/>
                        </a:cxn>
                        <a:cxn ang="0">
                          <a:pos x="connsiteX1" y="connsiteY1"/>
                        </a:cxn>
                      </a:cxnLst>
                      <a:rect l="l" t="t" r="r" b="b"/>
                      <a:pathLst>
                        <a:path w="150685" h="3047">
                          <a:moveTo>
                            <a:pt x="156216" y="356"/>
                          </a:moveTo>
                          <a:lnTo>
                            <a:pt x="5530" y="356"/>
                          </a:lnTo>
                        </a:path>
                      </a:pathLst>
                    </a:custGeom>
                    <a:noFill/>
                    <a:ln w="6042" cap="flat">
                      <a:solidFill>
                        <a:srgbClr val="213A7F"/>
                      </a:solidFill>
                      <a:prstDash val="solid"/>
                      <a:round/>
                    </a:ln>
                  </p:spPr>
                  <p:txBody>
                    <a:bodyPr rtlCol="0" anchor="ctr"/>
                    <a:lstStyle/>
                    <a:p>
                      <a:endParaRPr lang="en-CH" sz="4200"/>
                    </a:p>
                  </p:txBody>
                </p:sp>
                <p:sp>
                  <p:nvSpPr>
                    <p:cNvPr id="734" name="Freeform 733">
                      <a:extLst>
                        <a:ext uri="{FF2B5EF4-FFF2-40B4-BE49-F238E27FC236}">
                          <a16:creationId xmlns:a16="http://schemas.microsoft.com/office/drawing/2014/main" id="{092B4503-C118-D9E5-54AF-7599A5C6E0B7}"/>
                        </a:ext>
                      </a:extLst>
                    </p:cNvPr>
                    <p:cNvSpPr/>
                    <p:nvPr/>
                  </p:nvSpPr>
                  <p:spPr>
                    <a:xfrm rot="2138473">
                      <a:off x="20090364" y="2651066"/>
                      <a:ext cx="60178" cy="3047"/>
                    </a:xfrm>
                    <a:custGeom>
                      <a:avLst/>
                      <a:gdLst>
                        <a:gd name="connsiteX0" fmla="*/ 65717 w 60178"/>
                        <a:gd name="connsiteY0" fmla="*/ 370 h 3047"/>
                        <a:gd name="connsiteX1" fmla="*/ 5538 w 60178"/>
                        <a:gd name="connsiteY1" fmla="*/ 370 h 3047"/>
                      </a:gdLst>
                      <a:ahLst/>
                      <a:cxnLst>
                        <a:cxn ang="0">
                          <a:pos x="connsiteX0" y="connsiteY0"/>
                        </a:cxn>
                        <a:cxn ang="0">
                          <a:pos x="connsiteX1" y="connsiteY1"/>
                        </a:cxn>
                      </a:cxnLst>
                      <a:rect l="l" t="t" r="r" b="b"/>
                      <a:pathLst>
                        <a:path w="60178" h="3047">
                          <a:moveTo>
                            <a:pt x="65717" y="370"/>
                          </a:moveTo>
                          <a:lnTo>
                            <a:pt x="5538" y="370"/>
                          </a:lnTo>
                        </a:path>
                      </a:pathLst>
                    </a:custGeom>
                    <a:noFill/>
                    <a:ln w="5996" cap="flat">
                      <a:solidFill>
                        <a:srgbClr val="213A7F"/>
                      </a:solidFill>
                      <a:prstDash val="solid"/>
                      <a:round/>
                    </a:ln>
                  </p:spPr>
                  <p:txBody>
                    <a:bodyPr rtlCol="0" anchor="ctr"/>
                    <a:lstStyle/>
                    <a:p>
                      <a:endParaRPr lang="en-CH" sz="4200"/>
                    </a:p>
                  </p:txBody>
                </p:sp>
                <p:sp>
                  <p:nvSpPr>
                    <p:cNvPr id="735" name="Freeform 734">
                      <a:extLst>
                        <a:ext uri="{FF2B5EF4-FFF2-40B4-BE49-F238E27FC236}">
                          <a16:creationId xmlns:a16="http://schemas.microsoft.com/office/drawing/2014/main" id="{36C9C153-5F5D-68CC-1702-384EB565EAE3}"/>
                        </a:ext>
                      </a:extLst>
                    </p:cNvPr>
                    <p:cNvSpPr/>
                    <p:nvPr/>
                  </p:nvSpPr>
                  <p:spPr>
                    <a:xfrm rot="2138473">
                      <a:off x="20077296" y="2669214"/>
                      <a:ext cx="60178" cy="3047"/>
                    </a:xfrm>
                    <a:custGeom>
                      <a:avLst/>
                      <a:gdLst>
                        <a:gd name="connsiteX0" fmla="*/ 65712 w 60178"/>
                        <a:gd name="connsiteY0" fmla="*/ 376 h 3047"/>
                        <a:gd name="connsiteX1" fmla="*/ 5534 w 60178"/>
                        <a:gd name="connsiteY1" fmla="*/ 376 h 3047"/>
                      </a:gdLst>
                      <a:ahLst/>
                      <a:cxnLst>
                        <a:cxn ang="0">
                          <a:pos x="connsiteX0" y="connsiteY0"/>
                        </a:cxn>
                        <a:cxn ang="0">
                          <a:pos x="connsiteX1" y="connsiteY1"/>
                        </a:cxn>
                      </a:cxnLst>
                      <a:rect l="l" t="t" r="r" b="b"/>
                      <a:pathLst>
                        <a:path w="60178" h="3047">
                          <a:moveTo>
                            <a:pt x="65712" y="376"/>
                          </a:moveTo>
                          <a:lnTo>
                            <a:pt x="5534" y="376"/>
                          </a:lnTo>
                        </a:path>
                      </a:pathLst>
                    </a:custGeom>
                    <a:noFill/>
                    <a:ln w="5996" cap="flat">
                      <a:solidFill>
                        <a:srgbClr val="213A7F"/>
                      </a:solidFill>
                      <a:prstDash val="solid"/>
                      <a:round/>
                    </a:ln>
                  </p:spPr>
                  <p:txBody>
                    <a:bodyPr rtlCol="0" anchor="ctr"/>
                    <a:lstStyle/>
                    <a:p>
                      <a:endParaRPr lang="en-CH" sz="4200"/>
                    </a:p>
                  </p:txBody>
                </p:sp>
                <p:sp>
                  <p:nvSpPr>
                    <p:cNvPr id="736" name="Freeform 735">
                      <a:extLst>
                        <a:ext uri="{FF2B5EF4-FFF2-40B4-BE49-F238E27FC236}">
                          <a16:creationId xmlns:a16="http://schemas.microsoft.com/office/drawing/2014/main" id="{90057ECA-906A-D390-938D-9A6CA0C10BE7}"/>
                        </a:ext>
                      </a:extLst>
                    </p:cNvPr>
                    <p:cNvSpPr/>
                    <p:nvPr/>
                  </p:nvSpPr>
                  <p:spPr>
                    <a:xfrm rot="2138473">
                      <a:off x="20064118" y="2687398"/>
                      <a:ext cx="60178" cy="3047"/>
                    </a:xfrm>
                    <a:custGeom>
                      <a:avLst/>
                      <a:gdLst>
                        <a:gd name="connsiteX0" fmla="*/ 65708 w 60178"/>
                        <a:gd name="connsiteY0" fmla="*/ 382 h 3047"/>
                        <a:gd name="connsiteX1" fmla="*/ 5530 w 60178"/>
                        <a:gd name="connsiteY1" fmla="*/ 382 h 3047"/>
                      </a:gdLst>
                      <a:ahLst/>
                      <a:cxnLst>
                        <a:cxn ang="0">
                          <a:pos x="connsiteX0" y="connsiteY0"/>
                        </a:cxn>
                        <a:cxn ang="0">
                          <a:pos x="connsiteX1" y="connsiteY1"/>
                        </a:cxn>
                      </a:cxnLst>
                      <a:rect l="l" t="t" r="r" b="b"/>
                      <a:pathLst>
                        <a:path w="60178" h="3047">
                          <a:moveTo>
                            <a:pt x="65708" y="382"/>
                          </a:moveTo>
                          <a:lnTo>
                            <a:pt x="5530" y="382"/>
                          </a:lnTo>
                        </a:path>
                      </a:pathLst>
                    </a:custGeom>
                    <a:noFill/>
                    <a:ln w="5996" cap="flat">
                      <a:solidFill>
                        <a:srgbClr val="213A7F"/>
                      </a:solidFill>
                      <a:prstDash val="solid"/>
                      <a:round/>
                    </a:ln>
                  </p:spPr>
                  <p:txBody>
                    <a:bodyPr rtlCol="0" anchor="ctr"/>
                    <a:lstStyle/>
                    <a:p>
                      <a:endParaRPr lang="en-CH" sz="4200"/>
                    </a:p>
                  </p:txBody>
                </p:sp>
              </p:grpSp>
            </p:grpSp>
            <p:grpSp>
              <p:nvGrpSpPr>
                <p:cNvPr id="737" name="Graphic 4">
                  <a:extLst>
                    <a:ext uri="{FF2B5EF4-FFF2-40B4-BE49-F238E27FC236}">
                      <a16:creationId xmlns:a16="http://schemas.microsoft.com/office/drawing/2014/main" id="{DD640608-C181-8C8F-EDE7-95649D8FD9ED}"/>
                    </a:ext>
                  </a:extLst>
                </p:cNvPr>
                <p:cNvGrpSpPr/>
                <p:nvPr/>
              </p:nvGrpSpPr>
              <p:grpSpPr>
                <a:xfrm>
                  <a:off x="19884016" y="2639842"/>
                  <a:ext cx="218262" cy="220648"/>
                  <a:chOff x="19884016" y="2639842"/>
                  <a:chExt cx="218262" cy="220648"/>
                </a:xfrm>
                <a:noFill/>
              </p:grpSpPr>
              <p:grpSp>
                <p:nvGrpSpPr>
                  <p:cNvPr id="738" name="Graphic 4">
                    <a:extLst>
                      <a:ext uri="{FF2B5EF4-FFF2-40B4-BE49-F238E27FC236}">
                        <a16:creationId xmlns:a16="http://schemas.microsoft.com/office/drawing/2014/main" id="{144B3B88-1710-E1B1-5B79-CE19E6D45331}"/>
                      </a:ext>
                    </a:extLst>
                  </p:cNvPr>
                  <p:cNvGrpSpPr/>
                  <p:nvPr/>
                </p:nvGrpSpPr>
                <p:grpSpPr>
                  <a:xfrm>
                    <a:off x="19939622" y="2639842"/>
                    <a:ext cx="161915" cy="142564"/>
                    <a:chOff x="19939622" y="2639842"/>
                    <a:chExt cx="161915" cy="142564"/>
                  </a:xfrm>
                  <a:noFill/>
                </p:grpSpPr>
                <p:sp>
                  <p:nvSpPr>
                    <p:cNvPr id="739" name="Freeform 738">
                      <a:extLst>
                        <a:ext uri="{FF2B5EF4-FFF2-40B4-BE49-F238E27FC236}">
                          <a16:creationId xmlns:a16="http://schemas.microsoft.com/office/drawing/2014/main" id="{75AA69BF-769F-941C-061A-5836E07E885B}"/>
                        </a:ext>
                      </a:extLst>
                    </p:cNvPr>
                    <p:cNvSpPr/>
                    <p:nvPr/>
                  </p:nvSpPr>
                  <p:spPr>
                    <a:xfrm rot="2138473">
                      <a:off x="19964565" y="2683746"/>
                      <a:ext cx="150685" cy="3047"/>
                    </a:xfrm>
                    <a:custGeom>
                      <a:avLst/>
                      <a:gdLst>
                        <a:gd name="connsiteX0" fmla="*/ 156197 w 150685"/>
                        <a:gd name="connsiteY0" fmla="*/ 381 h 3047"/>
                        <a:gd name="connsiteX1" fmla="*/ 5512 w 150685"/>
                        <a:gd name="connsiteY1" fmla="*/ 381 h 3047"/>
                      </a:gdLst>
                      <a:ahLst/>
                      <a:cxnLst>
                        <a:cxn ang="0">
                          <a:pos x="connsiteX0" y="connsiteY0"/>
                        </a:cxn>
                        <a:cxn ang="0">
                          <a:pos x="connsiteX1" y="connsiteY1"/>
                        </a:cxn>
                      </a:cxnLst>
                      <a:rect l="l" t="t" r="r" b="b"/>
                      <a:pathLst>
                        <a:path w="150685" h="3047">
                          <a:moveTo>
                            <a:pt x="156197" y="381"/>
                          </a:moveTo>
                          <a:lnTo>
                            <a:pt x="5512" y="381"/>
                          </a:lnTo>
                        </a:path>
                      </a:pathLst>
                    </a:custGeom>
                    <a:noFill/>
                    <a:ln w="6042" cap="flat">
                      <a:solidFill>
                        <a:srgbClr val="213A7F"/>
                      </a:solidFill>
                      <a:prstDash val="solid"/>
                      <a:round/>
                    </a:ln>
                  </p:spPr>
                  <p:txBody>
                    <a:bodyPr rtlCol="0" anchor="ctr"/>
                    <a:lstStyle/>
                    <a:p>
                      <a:endParaRPr lang="en-CH" sz="4200"/>
                    </a:p>
                  </p:txBody>
                </p:sp>
                <p:sp>
                  <p:nvSpPr>
                    <p:cNvPr id="740" name="Freeform 739">
                      <a:extLst>
                        <a:ext uri="{FF2B5EF4-FFF2-40B4-BE49-F238E27FC236}">
                          <a16:creationId xmlns:a16="http://schemas.microsoft.com/office/drawing/2014/main" id="{65E552AC-77B1-9950-76E3-D98821C32E47}"/>
                        </a:ext>
                      </a:extLst>
                    </p:cNvPr>
                    <p:cNvSpPr/>
                    <p:nvPr/>
                  </p:nvSpPr>
                  <p:spPr>
                    <a:xfrm rot="2138473">
                      <a:off x="20034057" y="2728449"/>
                      <a:ext cx="60178" cy="3047"/>
                    </a:xfrm>
                    <a:custGeom>
                      <a:avLst/>
                      <a:gdLst>
                        <a:gd name="connsiteX0" fmla="*/ 65698 w 60178"/>
                        <a:gd name="connsiteY0" fmla="*/ 396 h 3047"/>
                        <a:gd name="connsiteX1" fmla="*/ 5520 w 60178"/>
                        <a:gd name="connsiteY1" fmla="*/ 396 h 3047"/>
                      </a:gdLst>
                      <a:ahLst/>
                      <a:cxnLst>
                        <a:cxn ang="0">
                          <a:pos x="connsiteX0" y="connsiteY0"/>
                        </a:cxn>
                        <a:cxn ang="0">
                          <a:pos x="connsiteX1" y="connsiteY1"/>
                        </a:cxn>
                      </a:cxnLst>
                      <a:rect l="l" t="t" r="r" b="b"/>
                      <a:pathLst>
                        <a:path w="60178" h="3047">
                          <a:moveTo>
                            <a:pt x="65698" y="396"/>
                          </a:moveTo>
                          <a:lnTo>
                            <a:pt x="5520" y="396"/>
                          </a:lnTo>
                        </a:path>
                      </a:pathLst>
                    </a:custGeom>
                    <a:noFill/>
                    <a:ln w="5996" cap="flat">
                      <a:solidFill>
                        <a:srgbClr val="213A7F"/>
                      </a:solidFill>
                      <a:prstDash val="solid"/>
                      <a:round/>
                    </a:ln>
                  </p:spPr>
                  <p:txBody>
                    <a:bodyPr rtlCol="0" anchor="ctr"/>
                    <a:lstStyle/>
                    <a:p>
                      <a:endParaRPr lang="en-CH" sz="4200"/>
                    </a:p>
                  </p:txBody>
                </p:sp>
                <p:sp>
                  <p:nvSpPr>
                    <p:cNvPr id="741" name="Freeform 740">
                      <a:extLst>
                        <a:ext uri="{FF2B5EF4-FFF2-40B4-BE49-F238E27FC236}">
                          <a16:creationId xmlns:a16="http://schemas.microsoft.com/office/drawing/2014/main" id="{69395B6E-B9BA-4FB6-20CF-3A2F0710A6C1}"/>
                        </a:ext>
                      </a:extLst>
                    </p:cNvPr>
                    <p:cNvSpPr/>
                    <p:nvPr/>
                  </p:nvSpPr>
                  <p:spPr>
                    <a:xfrm rot="2138473">
                      <a:off x="20020989" y="2746597"/>
                      <a:ext cx="60178" cy="3047"/>
                    </a:xfrm>
                    <a:custGeom>
                      <a:avLst/>
                      <a:gdLst>
                        <a:gd name="connsiteX0" fmla="*/ 65694 w 60178"/>
                        <a:gd name="connsiteY0" fmla="*/ 402 h 3047"/>
                        <a:gd name="connsiteX1" fmla="*/ 5516 w 60178"/>
                        <a:gd name="connsiteY1" fmla="*/ 402 h 3047"/>
                      </a:gdLst>
                      <a:ahLst/>
                      <a:cxnLst>
                        <a:cxn ang="0">
                          <a:pos x="connsiteX0" y="connsiteY0"/>
                        </a:cxn>
                        <a:cxn ang="0">
                          <a:pos x="connsiteX1" y="connsiteY1"/>
                        </a:cxn>
                      </a:cxnLst>
                      <a:rect l="l" t="t" r="r" b="b"/>
                      <a:pathLst>
                        <a:path w="60178" h="3047">
                          <a:moveTo>
                            <a:pt x="65694" y="402"/>
                          </a:moveTo>
                          <a:lnTo>
                            <a:pt x="5516" y="402"/>
                          </a:lnTo>
                        </a:path>
                      </a:pathLst>
                    </a:custGeom>
                    <a:noFill/>
                    <a:ln w="5996" cap="flat">
                      <a:solidFill>
                        <a:srgbClr val="213A7F"/>
                      </a:solidFill>
                      <a:prstDash val="solid"/>
                      <a:round/>
                    </a:ln>
                  </p:spPr>
                  <p:txBody>
                    <a:bodyPr rtlCol="0" anchor="ctr"/>
                    <a:lstStyle/>
                    <a:p>
                      <a:endParaRPr lang="en-CH" sz="4200"/>
                    </a:p>
                  </p:txBody>
                </p:sp>
                <p:sp>
                  <p:nvSpPr>
                    <p:cNvPr id="742" name="Freeform 741">
                      <a:extLst>
                        <a:ext uri="{FF2B5EF4-FFF2-40B4-BE49-F238E27FC236}">
                          <a16:creationId xmlns:a16="http://schemas.microsoft.com/office/drawing/2014/main" id="{86669CE2-F864-F26D-C6FB-A127FFB30E88}"/>
                        </a:ext>
                      </a:extLst>
                    </p:cNvPr>
                    <p:cNvSpPr/>
                    <p:nvPr/>
                  </p:nvSpPr>
                  <p:spPr>
                    <a:xfrm rot="2138473">
                      <a:off x="20007811" y="2764780"/>
                      <a:ext cx="60178" cy="3047"/>
                    </a:xfrm>
                    <a:custGeom>
                      <a:avLst/>
                      <a:gdLst>
                        <a:gd name="connsiteX0" fmla="*/ 65689 w 60178"/>
                        <a:gd name="connsiteY0" fmla="*/ 408 h 3047"/>
                        <a:gd name="connsiteX1" fmla="*/ 5511 w 60178"/>
                        <a:gd name="connsiteY1" fmla="*/ 408 h 3047"/>
                      </a:gdLst>
                      <a:ahLst/>
                      <a:cxnLst>
                        <a:cxn ang="0">
                          <a:pos x="connsiteX0" y="connsiteY0"/>
                        </a:cxn>
                        <a:cxn ang="0">
                          <a:pos x="connsiteX1" y="connsiteY1"/>
                        </a:cxn>
                      </a:cxnLst>
                      <a:rect l="l" t="t" r="r" b="b"/>
                      <a:pathLst>
                        <a:path w="60178" h="3047">
                          <a:moveTo>
                            <a:pt x="65689" y="408"/>
                          </a:moveTo>
                          <a:lnTo>
                            <a:pt x="5511" y="408"/>
                          </a:lnTo>
                        </a:path>
                      </a:pathLst>
                    </a:custGeom>
                    <a:noFill/>
                    <a:ln w="5996" cap="flat">
                      <a:solidFill>
                        <a:srgbClr val="213A7F"/>
                      </a:solidFill>
                      <a:prstDash val="solid"/>
                      <a:round/>
                    </a:ln>
                  </p:spPr>
                  <p:txBody>
                    <a:bodyPr rtlCol="0" anchor="ctr"/>
                    <a:lstStyle/>
                    <a:p>
                      <a:endParaRPr lang="en-CH" sz="4200"/>
                    </a:p>
                  </p:txBody>
                </p:sp>
              </p:grpSp>
              <p:grpSp>
                <p:nvGrpSpPr>
                  <p:cNvPr id="743" name="Graphic 4">
                    <a:extLst>
                      <a:ext uri="{FF2B5EF4-FFF2-40B4-BE49-F238E27FC236}">
                        <a16:creationId xmlns:a16="http://schemas.microsoft.com/office/drawing/2014/main" id="{0852A395-4594-64CC-1350-7554CCED73A9}"/>
                      </a:ext>
                    </a:extLst>
                  </p:cNvPr>
                  <p:cNvGrpSpPr/>
                  <p:nvPr/>
                </p:nvGrpSpPr>
                <p:grpSpPr>
                  <a:xfrm>
                    <a:off x="19884757" y="2717926"/>
                    <a:ext cx="161915" cy="142564"/>
                    <a:chOff x="19884757" y="2717926"/>
                    <a:chExt cx="161915" cy="142564"/>
                  </a:xfrm>
                  <a:noFill/>
                </p:grpSpPr>
                <p:sp>
                  <p:nvSpPr>
                    <p:cNvPr id="744" name="Freeform 743">
                      <a:extLst>
                        <a:ext uri="{FF2B5EF4-FFF2-40B4-BE49-F238E27FC236}">
                          <a16:creationId xmlns:a16="http://schemas.microsoft.com/office/drawing/2014/main" id="{303FFCC5-1AAA-D06A-3206-679F5BC6ACDF}"/>
                        </a:ext>
                      </a:extLst>
                    </p:cNvPr>
                    <p:cNvSpPr/>
                    <p:nvPr/>
                  </p:nvSpPr>
                  <p:spPr>
                    <a:xfrm rot="2138473">
                      <a:off x="19909700" y="2761830"/>
                      <a:ext cx="150685" cy="3047"/>
                    </a:xfrm>
                    <a:custGeom>
                      <a:avLst/>
                      <a:gdLst>
                        <a:gd name="connsiteX0" fmla="*/ 156179 w 150685"/>
                        <a:gd name="connsiteY0" fmla="*/ 407 h 3047"/>
                        <a:gd name="connsiteX1" fmla="*/ 5494 w 150685"/>
                        <a:gd name="connsiteY1" fmla="*/ 407 h 3047"/>
                      </a:gdLst>
                      <a:ahLst/>
                      <a:cxnLst>
                        <a:cxn ang="0">
                          <a:pos x="connsiteX0" y="connsiteY0"/>
                        </a:cxn>
                        <a:cxn ang="0">
                          <a:pos x="connsiteX1" y="connsiteY1"/>
                        </a:cxn>
                      </a:cxnLst>
                      <a:rect l="l" t="t" r="r" b="b"/>
                      <a:pathLst>
                        <a:path w="150685" h="3047">
                          <a:moveTo>
                            <a:pt x="156179" y="407"/>
                          </a:moveTo>
                          <a:lnTo>
                            <a:pt x="5494" y="407"/>
                          </a:lnTo>
                        </a:path>
                      </a:pathLst>
                    </a:custGeom>
                    <a:noFill/>
                    <a:ln w="6042" cap="flat">
                      <a:solidFill>
                        <a:srgbClr val="213A7F"/>
                      </a:solidFill>
                      <a:prstDash val="solid"/>
                      <a:round/>
                    </a:ln>
                  </p:spPr>
                  <p:txBody>
                    <a:bodyPr rtlCol="0" anchor="ctr"/>
                    <a:lstStyle/>
                    <a:p>
                      <a:endParaRPr lang="en-CH" sz="4200"/>
                    </a:p>
                  </p:txBody>
                </p:sp>
                <p:sp>
                  <p:nvSpPr>
                    <p:cNvPr id="745" name="Freeform 744">
                      <a:extLst>
                        <a:ext uri="{FF2B5EF4-FFF2-40B4-BE49-F238E27FC236}">
                          <a16:creationId xmlns:a16="http://schemas.microsoft.com/office/drawing/2014/main" id="{160BF36C-70CA-6929-5881-F7E7512D7A79}"/>
                        </a:ext>
                      </a:extLst>
                    </p:cNvPr>
                    <p:cNvSpPr/>
                    <p:nvPr/>
                  </p:nvSpPr>
                  <p:spPr>
                    <a:xfrm rot="2138473">
                      <a:off x="19979192" y="2806533"/>
                      <a:ext cx="60178" cy="3047"/>
                    </a:xfrm>
                    <a:custGeom>
                      <a:avLst/>
                      <a:gdLst>
                        <a:gd name="connsiteX0" fmla="*/ 65680 w 60178"/>
                        <a:gd name="connsiteY0" fmla="*/ 421 h 3047"/>
                        <a:gd name="connsiteX1" fmla="*/ 5502 w 60178"/>
                        <a:gd name="connsiteY1" fmla="*/ 421 h 3047"/>
                      </a:gdLst>
                      <a:ahLst/>
                      <a:cxnLst>
                        <a:cxn ang="0">
                          <a:pos x="connsiteX0" y="connsiteY0"/>
                        </a:cxn>
                        <a:cxn ang="0">
                          <a:pos x="connsiteX1" y="connsiteY1"/>
                        </a:cxn>
                      </a:cxnLst>
                      <a:rect l="l" t="t" r="r" b="b"/>
                      <a:pathLst>
                        <a:path w="60178" h="3047">
                          <a:moveTo>
                            <a:pt x="65680" y="421"/>
                          </a:moveTo>
                          <a:lnTo>
                            <a:pt x="5502" y="421"/>
                          </a:lnTo>
                        </a:path>
                      </a:pathLst>
                    </a:custGeom>
                    <a:noFill/>
                    <a:ln w="5996" cap="flat">
                      <a:solidFill>
                        <a:srgbClr val="213A7F"/>
                      </a:solidFill>
                      <a:prstDash val="solid"/>
                      <a:round/>
                    </a:ln>
                  </p:spPr>
                  <p:txBody>
                    <a:bodyPr rtlCol="0" anchor="ctr"/>
                    <a:lstStyle/>
                    <a:p>
                      <a:endParaRPr lang="en-CH" sz="4200"/>
                    </a:p>
                  </p:txBody>
                </p:sp>
                <p:sp>
                  <p:nvSpPr>
                    <p:cNvPr id="746" name="Freeform 745">
                      <a:extLst>
                        <a:ext uri="{FF2B5EF4-FFF2-40B4-BE49-F238E27FC236}">
                          <a16:creationId xmlns:a16="http://schemas.microsoft.com/office/drawing/2014/main" id="{CA5FED05-8C2D-848B-BEB4-DA710AF0557E}"/>
                        </a:ext>
                      </a:extLst>
                    </p:cNvPr>
                    <p:cNvSpPr/>
                    <p:nvPr/>
                  </p:nvSpPr>
                  <p:spPr>
                    <a:xfrm rot="2138473">
                      <a:off x="19966124" y="2824681"/>
                      <a:ext cx="60178" cy="3047"/>
                    </a:xfrm>
                    <a:custGeom>
                      <a:avLst/>
                      <a:gdLst>
                        <a:gd name="connsiteX0" fmla="*/ 65676 w 60178"/>
                        <a:gd name="connsiteY0" fmla="*/ 427 h 3047"/>
                        <a:gd name="connsiteX1" fmla="*/ 5498 w 60178"/>
                        <a:gd name="connsiteY1" fmla="*/ 427 h 3047"/>
                      </a:gdLst>
                      <a:ahLst/>
                      <a:cxnLst>
                        <a:cxn ang="0">
                          <a:pos x="connsiteX0" y="connsiteY0"/>
                        </a:cxn>
                        <a:cxn ang="0">
                          <a:pos x="connsiteX1" y="connsiteY1"/>
                        </a:cxn>
                      </a:cxnLst>
                      <a:rect l="l" t="t" r="r" b="b"/>
                      <a:pathLst>
                        <a:path w="60178" h="3047">
                          <a:moveTo>
                            <a:pt x="65676" y="427"/>
                          </a:moveTo>
                          <a:lnTo>
                            <a:pt x="5498" y="427"/>
                          </a:lnTo>
                        </a:path>
                      </a:pathLst>
                    </a:custGeom>
                    <a:noFill/>
                    <a:ln w="5996" cap="flat">
                      <a:solidFill>
                        <a:srgbClr val="213A7F"/>
                      </a:solidFill>
                      <a:prstDash val="solid"/>
                      <a:round/>
                    </a:ln>
                  </p:spPr>
                  <p:txBody>
                    <a:bodyPr rtlCol="0" anchor="ctr"/>
                    <a:lstStyle/>
                    <a:p>
                      <a:endParaRPr lang="en-CH" sz="4200"/>
                    </a:p>
                  </p:txBody>
                </p:sp>
                <p:sp>
                  <p:nvSpPr>
                    <p:cNvPr id="747" name="Freeform 746">
                      <a:extLst>
                        <a:ext uri="{FF2B5EF4-FFF2-40B4-BE49-F238E27FC236}">
                          <a16:creationId xmlns:a16="http://schemas.microsoft.com/office/drawing/2014/main" id="{A645252A-399D-E8BB-4432-D10CD66B7CCE}"/>
                        </a:ext>
                      </a:extLst>
                    </p:cNvPr>
                    <p:cNvSpPr/>
                    <p:nvPr/>
                  </p:nvSpPr>
                  <p:spPr>
                    <a:xfrm rot="2138473">
                      <a:off x="19952946" y="2842864"/>
                      <a:ext cx="60178" cy="3047"/>
                    </a:xfrm>
                    <a:custGeom>
                      <a:avLst/>
                      <a:gdLst>
                        <a:gd name="connsiteX0" fmla="*/ 65671 w 60178"/>
                        <a:gd name="connsiteY0" fmla="*/ 433 h 3047"/>
                        <a:gd name="connsiteX1" fmla="*/ 5493 w 60178"/>
                        <a:gd name="connsiteY1" fmla="*/ 433 h 3047"/>
                      </a:gdLst>
                      <a:ahLst/>
                      <a:cxnLst>
                        <a:cxn ang="0">
                          <a:pos x="connsiteX0" y="connsiteY0"/>
                        </a:cxn>
                        <a:cxn ang="0">
                          <a:pos x="connsiteX1" y="connsiteY1"/>
                        </a:cxn>
                      </a:cxnLst>
                      <a:rect l="l" t="t" r="r" b="b"/>
                      <a:pathLst>
                        <a:path w="60178" h="3047">
                          <a:moveTo>
                            <a:pt x="65671" y="433"/>
                          </a:moveTo>
                          <a:lnTo>
                            <a:pt x="5493" y="433"/>
                          </a:lnTo>
                        </a:path>
                      </a:pathLst>
                    </a:custGeom>
                    <a:noFill/>
                    <a:ln w="5996" cap="flat">
                      <a:solidFill>
                        <a:srgbClr val="213A7F"/>
                      </a:solidFill>
                      <a:prstDash val="solid"/>
                      <a:round/>
                    </a:ln>
                  </p:spPr>
                  <p:txBody>
                    <a:bodyPr rtlCol="0" anchor="ctr"/>
                    <a:lstStyle/>
                    <a:p>
                      <a:endParaRPr lang="en-CH" sz="4200"/>
                    </a:p>
                  </p:txBody>
                </p:sp>
              </p:grpSp>
            </p:grpSp>
            <p:sp>
              <p:nvSpPr>
                <p:cNvPr id="748" name="Freeform 747">
                  <a:extLst>
                    <a:ext uri="{FF2B5EF4-FFF2-40B4-BE49-F238E27FC236}">
                      <a16:creationId xmlns:a16="http://schemas.microsoft.com/office/drawing/2014/main" id="{F77F28F7-8860-66DC-EF0E-8F0D9D1B28E5}"/>
                    </a:ext>
                  </a:extLst>
                </p:cNvPr>
                <p:cNvSpPr/>
                <p:nvPr/>
              </p:nvSpPr>
              <p:spPr>
                <a:xfrm rot="2138473" flipV="1">
                  <a:off x="19974444" y="2262212"/>
                  <a:ext cx="96150" cy="663340"/>
                </a:xfrm>
                <a:custGeom>
                  <a:avLst/>
                  <a:gdLst>
                    <a:gd name="connsiteX0" fmla="*/ 5572 w 96150"/>
                    <a:gd name="connsiteY0" fmla="*/ 127 h 663340"/>
                    <a:gd name="connsiteX1" fmla="*/ 101723 w 96150"/>
                    <a:gd name="connsiteY1" fmla="*/ 127 h 663340"/>
                    <a:gd name="connsiteX2" fmla="*/ 101723 w 96150"/>
                    <a:gd name="connsiteY2" fmla="*/ 663468 h 663340"/>
                    <a:gd name="connsiteX3" fmla="*/ 5572 w 96150"/>
                    <a:gd name="connsiteY3" fmla="*/ 663468 h 663340"/>
                  </a:gdLst>
                  <a:ahLst/>
                  <a:cxnLst>
                    <a:cxn ang="0">
                      <a:pos x="connsiteX0" y="connsiteY0"/>
                    </a:cxn>
                    <a:cxn ang="0">
                      <a:pos x="connsiteX1" y="connsiteY1"/>
                    </a:cxn>
                    <a:cxn ang="0">
                      <a:pos x="connsiteX2" y="connsiteY2"/>
                    </a:cxn>
                    <a:cxn ang="0">
                      <a:pos x="connsiteX3" y="connsiteY3"/>
                    </a:cxn>
                  </a:cxnLst>
                  <a:rect l="l" t="t" r="r" b="b"/>
                  <a:pathLst>
                    <a:path w="96150" h="663340">
                      <a:moveTo>
                        <a:pt x="5572" y="127"/>
                      </a:moveTo>
                      <a:lnTo>
                        <a:pt x="101723" y="127"/>
                      </a:lnTo>
                      <a:lnTo>
                        <a:pt x="101723" y="663468"/>
                      </a:lnTo>
                      <a:lnTo>
                        <a:pt x="5572" y="663468"/>
                      </a:lnTo>
                      <a:close/>
                    </a:path>
                  </a:pathLst>
                </a:custGeom>
                <a:solidFill>
                  <a:srgbClr val="7384CF">
                    <a:alpha val="14000"/>
                  </a:srgbClr>
                </a:solidFill>
                <a:ln w="1208" cap="rnd">
                  <a:noFill/>
                  <a:prstDash val="solid"/>
                  <a:round/>
                </a:ln>
              </p:spPr>
              <p:txBody>
                <a:bodyPr rtlCol="0" anchor="ctr"/>
                <a:lstStyle/>
                <a:p>
                  <a:endParaRPr lang="en-CH" sz="4200"/>
                </a:p>
              </p:txBody>
            </p:sp>
            <p:sp>
              <p:nvSpPr>
                <p:cNvPr id="749" name="Freeform 748">
                  <a:extLst>
                    <a:ext uri="{FF2B5EF4-FFF2-40B4-BE49-F238E27FC236}">
                      <a16:creationId xmlns:a16="http://schemas.microsoft.com/office/drawing/2014/main" id="{A65B6C12-0CF6-7424-28FA-95911563CB3B}"/>
                    </a:ext>
                  </a:extLst>
                </p:cNvPr>
                <p:cNvSpPr/>
                <p:nvPr/>
              </p:nvSpPr>
              <p:spPr>
                <a:xfrm rot="2138473">
                  <a:off x="19795739" y="2869077"/>
                  <a:ext cx="55630" cy="74124"/>
                </a:xfrm>
                <a:custGeom>
                  <a:avLst/>
                  <a:gdLst>
                    <a:gd name="connsiteX0" fmla="*/ 5507 w 55630"/>
                    <a:gd name="connsiteY0" fmla="*/ 230 h 74124"/>
                    <a:gd name="connsiteX1" fmla="*/ 61137 w 55630"/>
                    <a:gd name="connsiteY1" fmla="*/ 230 h 74124"/>
                    <a:gd name="connsiteX2" fmla="*/ 61137 w 55630"/>
                    <a:gd name="connsiteY2" fmla="*/ 74354 h 74124"/>
                    <a:gd name="connsiteX3" fmla="*/ 5507 w 55630"/>
                    <a:gd name="connsiteY3" fmla="*/ 74354 h 74124"/>
                  </a:gdLst>
                  <a:ahLst/>
                  <a:cxnLst>
                    <a:cxn ang="0">
                      <a:pos x="connsiteX0" y="connsiteY0"/>
                    </a:cxn>
                    <a:cxn ang="0">
                      <a:pos x="connsiteX1" y="connsiteY1"/>
                    </a:cxn>
                    <a:cxn ang="0">
                      <a:pos x="connsiteX2" y="connsiteY2"/>
                    </a:cxn>
                    <a:cxn ang="0">
                      <a:pos x="connsiteX3" y="connsiteY3"/>
                    </a:cxn>
                  </a:cxnLst>
                  <a:rect l="l" t="t" r="r" b="b"/>
                  <a:pathLst>
                    <a:path w="55630" h="74124">
                      <a:moveTo>
                        <a:pt x="5507" y="230"/>
                      </a:moveTo>
                      <a:lnTo>
                        <a:pt x="61137" y="230"/>
                      </a:lnTo>
                      <a:lnTo>
                        <a:pt x="61137" y="74354"/>
                      </a:lnTo>
                      <a:lnTo>
                        <a:pt x="5507" y="74354"/>
                      </a:lnTo>
                      <a:close/>
                    </a:path>
                  </a:pathLst>
                </a:custGeom>
                <a:solidFill>
                  <a:srgbClr val="7384CF">
                    <a:alpha val="14000"/>
                  </a:srgbClr>
                </a:solidFill>
                <a:ln w="479" cap="rnd">
                  <a:noFill/>
                  <a:prstDash val="solid"/>
                  <a:round/>
                </a:ln>
              </p:spPr>
              <p:txBody>
                <a:bodyPr rtlCol="0" anchor="ctr"/>
                <a:lstStyle/>
                <a:p>
                  <a:endParaRPr lang="en-CH" sz="4200"/>
                </a:p>
              </p:txBody>
            </p:sp>
            <p:sp>
              <p:nvSpPr>
                <p:cNvPr id="750" name="Freeform 749">
                  <a:extLst>
                    <a:ext uri="{FF2B5EF4-FFF2-40B4-BE49-F238E27FC236}">
                      <a16:creationId xmlns:a16="http://schemas.microsoft.com/office/drawing/2014/main" id="{78B57829-9574-236B-10AE-252C09D13D02}"/>
                    </a:ext>
                  </a:extLst>
                </p:cNvPr>
                <p:cNvSpPr/>
                <p:nvPr/>
              </p:nvSpPr>
              <p:spPr>
                <a:xfrm rot="2138473">
                  <a:off x="20137639" y="2179004"/>
                  <a:ext cx="173795" cy="134116"/>
                </a:xfrm>
                <a:custGeom>
                  <a:avLst/>
                  <a:gdLst>
                    <a:gd name="connsiteX0" fmla="*/ 179076 w 173795"/>
                    <a:gd name="connsiteY0" fmla="*/ 134432 h 134116"/>
                    <a:gd name="connsiteX1" fmla="*/ 5677 w 173795"/>
                    <a:gd name="connsiteY1" fmla="*/ 134432 h 134116"/>
                    <a:gd name="connsiteX2" fmla="*/ 5677 w 173795"/>
                    <a:gd name="connsiteY2" fmla="*/ 108958 h 134116"/>
                    <a:gd name="connsiteX3" fmla="*/ 179076 w 173795"/>
                    <a:gd name="connsiteY3" fmla="*/ 108958 h 134116"/>
                    <a:gd name="connsiteX4" fmla="*/ 179076 w 173795"/>
                    <a:gd name="connsiteY4" fmla="*/ 134432 h 134116"/>
                    <a:gd name="connsiteX5" fmla="*/ 149295 w 173795"/>
                    <a:gd name="connsiteY5" fmla="*/ 108891 h 134116"/>
                    <a:gd name="connsiteX6" fmla="*/ 149295 w 173795"/>
                    <a:gd name="connsiteY6" fmla="*/ 29610 h 134116"/>
                    <a:gd name="connsiteX7" fmla="*/ 179261 w 173795"/>
                    <a:gd name="connsiteY7" fmla="*/ 29610 h 134116"/>
                    <a:gd name="connsiteX8" fmla="*/ 179261 w 173795"/>
                    <a:gd name="connsiteY8" fmla="*/ 108891 h 134116"/>
                    <a:gd name="connsiteX9" fmla="*/ 149295 w 173795"/>
                    <a:gd name="connsiteY9" fmla="*/ 108891 h 134116"/>
                    <a:gd name="connsiteX10" fmla="*/ 179472 w 173795"/>
                    <a:gd name="connsiteY10" fmla="*/ 29568 h 134116"/>
                    <a:gd name="connsiteX11" fmla="*/ 76863 w 173795"/>
                    <a:gd name="connsiteY11" fmla="*/ 29568 h 134116"/>
                    <a:gd name="connsiteX12" fmla="*/ 76863 w 173795"/>
                    <a:gd name="connsiteY12" fmla="*/ 315 h 134116"/>
                    <a:gd name="connsiteX13" fmla="*/ 179472 w 173795"/>
                    <a:gd name="connsiteY13" fmla="*/ 315 h 134116"/>
                    <a:gd name="connsiteX14" fmla="*/ 179472 w 173795"/>
                    <a:gd name="connsiteY14" fmla="*/ 29568 h 13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795" h="134116">
                      <a:moveTo>
                        <a:pt x="179076" y="134432"/>
                      </a:moveTo>
                      <a:lnTo>
                        <a:pt x="5677" y="134432"/>
                      </a:lnTo>
                      <a:lnTo>
                        <a:pt x="5677" y="108958"/>
                      </a:lnTo>
                      <a:lnTo>
                        <a:pt x="179076" y="108958"/>
                      </a:lnTo>
                      <a:lnTo>
                        <a:pt x="179076" y="134432"/>
                      </a:lnTo>
                      <a:close/>
                      <a:moveTo>
                        <a:pt x="149295" y="108891"/>
                      </a:moveTo>
                      <a:lnTo>
                        <a:pt x="149295" y="29610"/>
                      </a:lnTo>
                      <a:lnTo>
                        <a:pt x="179261" y="29610"/>
                      </a:lnTo>
                      <a:lnTo>
                        <a:pt x="179261" y="108891"/>
                      </a:lnTo>
                      <a:lnTo>
                        <a:pt x="149295" y="108891"/>
                      </a:lnTo>
                      <a:close/>
                      <a:moveTo>
                        <a:pt x="179472" y="29568"/>
                      </a:moveTo>
                      <a:lnTo>
                        <a:pt x="76863" y="29568"/>
                      </a:lnTo>
                      <a:lnTo>
                        <a:pt x="76863" y="315"/>
                      </a:lnTo>
                      <a:lnTo>
                        <a:pt x="179472" y="315"/>
                      </a:lnTo>
                      <a:lnTo>
                        <a:pt x="179472" y="29568"/>
                      </a:lnTo>
                      <a:close/>
                    </a:path>
                  </a:pathLst>
                </a:custGeom>
                <a:solidFill>
                  <a:srgbClr val="7384CF">
                    <a:alpha val="14000"/>
                  </a:srgbClr>
                </a:solidFill>
                <a:ln w="1313" cap="rnd">
                  <a:noFill/>
                  <a:prstDash val="solid"/>
                  <a:round/>
                </a:ln>
              </p:spPr>
              <p:txBody>
                <a:bodyPr rtlCol="0" anchor="ctr"/>
                <a:lstStyle/>
                <a:p>
                  <a:endParaRPr lang="en-CH" sz="4200"/>
                </a:p>
              </p:txBody>
            </p:sp>
            <p:sp>
              <p:nvSpPr>
                <p:cNvPr id="751" name="Freeform 750">
                  <a:extLst>
                    <a:ext uri="{FF2B5EF4-FFF2-40B4-BE49-F238E27FC236}">
                      <a16:creationId xmlns:a16="http://schemas.microsoft.com/office/drawing/2014/main" id="{1BB29FCF-7984-2708-3DF0-AA7E14906A11}"/>
                    </a:ext>
                  </a:extLst>
                </p:cNvPr>
                <p:cNvSpPr/>
                <p:nvPr/>
              </p:nvSpPr>
              <p:spPr>
                <a:xfrm rot="2138473">
                  <a:off x="19791599" y="2941291"/>
                  <a:ext cx="21653" cy="48609"/>
                </a:xfrm>
                <a:custGeom>
                  <a:avLst/>
                  <a:gdLst>
                    <a:gd name="connsiteX0" fmla="*/ 5500 w 21653"/>
                    <a:gd name="connsiteY0" fmla="*/ 249 h 48609"/>
                    <a:gd name="connsiteX1" fmla="*/ 27153 w 21653"/>
                    <a:gd name="connsiteY1" fmla="*/ 249 h 48609"/>
                    <a:gd name="connsiteX2" fmla="*/ 27153 w 21653"/>
                    <a:gd name="connsiteY2" fmla="*/ 48859 h 48609"/>
                    <a:gd name="connsiteX3" fmla="*/ 5500 w 21653"/>
                    <a:gd name="connsiteY3" fmla="*/ 48859 h 48609"/>
                  </a:gdLst>
                  <a:ahLst/>
                  <a:cxnLst>
                    <a:cxn ang="0">
                      <a:pos x="connsiteX0" y="connsiteY0"/>
                    </a:cxn>
                    <a:cxn ang="0">
                      <a:pos x="connsiteX1" y="connsiteY1"/>
                    </a:cxn>
                    <a:cxn ang="0">
                      <a:pos x="connsiteX2" y="connsiteY2"/>
                    </a:cxn>
                    <a:cxn ang="0">
                      <a:pos x="connsiteX3" y="connsiteY3"/>
                    </a:cxn>
                  </a:cxnLst>
                  <a:rect l="l" t="t" r="r" b="b"/>
                  <a:pathLst>
                    <a:path w="21653" h="48609">
                      <a:moveTo>
                        <a:pt x="5500" y="249"/>
                      </a:moveTo>
                      <a:lnTo>
                        <a:pt x="27153" y="249"/>
                      </a:lnTo>
                      <a:lnTo>
                        <a:pt x="27153" y="48859"/>
                      </a:lnTo>
                      <a:lnTo>
                        <a:pt x="5500" y="48859"/>
                      </a:lnTo>
                      <a:close/>
                    </a:path>
                  </a:pathLst>
                </a:custGeom>
                <a:solidFill>
                  <a:srgbClr val="7384CF">
                    <a:alpha val="14000"/>
                  </a:srgbClr>
                </a:solidFill>
                <a:ln w="194" cap="rnd">
                  <a:noFill/>
                  <a:prstDash val="solid"/>
                  <a:round/>
                </a:ln>
              </p:spPr>
              <p:txBody>
                <a:bodyPr rtlCol="0" anchor="ctr"/>
                <a:lstStyle/>
                <a:p>
                  <a:endParaRPr lang="en-CH" sz="4200"/>
                </a:p>
              </p:txBody>
            </p:sp>
          </p:grpSp>
          <p:sp>
            <p:nvSpPr>
              <p:cNvPr id="752" name="Freeform 751">
                <a:extLst>
                  <a:ext uri="{FF2B5EF4-FFF2-40B4-BE49-F238E27FC236}">
                    <a16:creationId xmlns:a16="http://schemas.microsoft.com/office/drawing/2014/main" id="{AFADF4E0-B363-B44C-D3F9-B5FBF8887C96}"/>
                  </a:ext>
                </a:extLst>
              </p:cNvPr>
              <p:cNvSpPr/>
              <p:nvPr/>
            </p:nvSpPr>
            <p:spPr>
              <a:xfrm rot="2138473">
                <a:off x="19860960" y="2617461"/>
                <a:ext cx="190146" cy="302573"/>
              </a:xfrm>
              <a:custGeom>
                <a:avLst/>
                <a:gdLst>
                  <a:gd name="connsiteX0" fmla="*/ 4278 w 190146"/>
                  <a:gd name="connsiteY0" fmla="*/ -1274 h 302573"/>
                  <a:gd name="connsiteX1" fmla="*/ 194425 w 190146"/>
                  <a:gd name="connsiteY1" fmla="*/ -1274 h 302573"/>
                  <a:gd name="connsiteX2" fmla="*/ 194425 w 190146"/>
                  <a:gd name="connsiteY2" fmla="*/ 301299 h 302573"/>
                  <a:gd name="connsiteX3" fmla="*/ 4278 w 190146"/>
                  <a:gd name="connsiteY3" fmla="*/ 301299 h 302573"/>
                </a:gdLst>
                <a:ahLst/>
                <a:cxnLst>
                  <a:cxn ang="0">
                    <a:pos x="connsiteX0" y="connsiteY0"/>
                  </a:cxn>
                  <a:cxn ang="0">
                    <a:pos x="connsiteX1" y="connsiteY1"/>
                  </a:cxn>
                  <a:cxn ang="0">
                    <a:pos x="connsiteX2" y="connsiteY2"/>
                  </a:cxn>
                  <a:cxn ang="0">
                    <a:pos x="connsiteX3" y="connsiteY3"/>
                  </a:cxn>
                </a:cxnLst>
                <a:rect l="l" t="t" r="r" b="b"/>
                <a:pathLst>
                  <a:path w="190146" h="302573">
                    <a:moveTo>
                      <a:pt x="4278" y="-1274"/>
                    </a:moveTo>
                    <a:lnTo>
                      <a:pt x="194425" y="-1274"/>
                    </a:lnTo>
                    <a:lnTo>
                      <a:pt x="194425" y="301299"/>
                    </a:lnTo>
                    <a:lnTo>
                      <a:pt x="4278" y="301299"/>
                    </a:lnTo>
                    <a:close/>
                  </a:path>
                </a:pathLst>
              </a:custGeom>
              <a:solidFill>
                <a:srgbClr val="3F63D9">
                  <a:alpha val="36000"/>
                </a:srgbClr>
              </a:solidFill>
              <a:ln w="1323" cap="rnd">
                <a:noFill/>
                <a:prstDash val="solid"/>
                <a:round/>
              </a:ln>
            </p:spPr>
            <p:txBody>
              <a:bodyPr rtlCol="0" anchor="ctr"/>
              <a:lstStyle/>
              <a:p>
                <a:endParaRPr lang="en-CH" sz="4200"/>
              </a:p>
            </p:txBody>
          </p:sp>
        </p:grpSp>
      </p:grpSp>
      <p:grpSp>
        <p:nvGrpSpPr>
          <p:cNvPr id="753" name="Graphic 4">
            <a:extLst>
              <a:ext uri="{FF2B5EF4-FFF2-40B4-BE49-F238E27FC236}">
                <a16:creationId xmlns:a16="http://schemas.microsoft.com/office/drawing/2014/main" id="{CC395A4B-7409-A4B9-6218-CD7855FBE0AA}"/>
              </a:ext>
            </a:extLst>
          </p:cNvPr>
          <p:cNvGrpSpPr/>
          <p:nvPr/>
        </p:nvGrpSpPr>
        <p:grpSpPr>
          <a:xfrm>
            <a:off x="20459687" y="3037576"/>
            <a:ext cx="805812" cy="266687"/>
            <a:chOff x="20459687" y="3037576"/>
            <a:chExt cx="805812" cy="266687"/>
          </a:xfrm>
        </p:grpSpPr>
        <p:sp>
          <p:nvSpPr>
            <p:cNvPr id="754" name="Freeform 753">
              <a:extLst>
                <a:ext uri="{FF2B5EF4-FFF2-40B4-BE49-F238E27FC236}">
                  <a16:creationId xmlns:a16="http://schemas.microsoft.com/office/drawing/2014/main" id="{C55BECC8-AA1E-B3DC-F347-8739E9482F84}"/>
                </a:ext>
              </a:extLst>
            </p:cNvPr>
            <p:cNvSpPr/>
            <p:nvPr/>
          </p:nvSpPr>
          <p:spPr>
            <a:xfrm>
              <a:off x="20998815" y="3037576"/>
              <a:ext cx="266683" cy="266687"/>
            </a:xfrm>
            <a:custGeom>
              <a:avLst/>
              <a:gdLst>
                <a:gd name="connsiteX0" fmla="*/ 0 w 266683"/>
                <a:gd name="connsiteY0" fmla="*/ 0 h 266687"/>
                <a:gd name="connsiteX1" fmla="*/ 266684 w 266683"/>
                <a:gd name="connsiteY1" fmla="*/ 133344 h 266687"/>
                <a:gd name="connsiteX2" fmla="*/ 0 w 266683"/>
                <a:gd name="connsiteY2" fmla="*/ 266687 h 266687"/>
                <a:gd name="connsiteX3" fmla="*/ 0 w 266683"/>
                <a:gd name="connsiteY3" fmla="*/ 0 h 266687"/>
              </a:gdLst>
              <a:ahLst/>
              <a:cxnLst>
                <a:cxn ang="0">
                  <a:pos x="connsiteX0" y="connsiteY0"/>
                </a:cxn>
                <a:cxn ang="0">
                  <a:pos x="connsiteX1" y="connsiteY1"/>
                </a:cxn>
                <a:cxn ang="0">
                  <a:pos x="connsiteX2" y="connsiteY2"/>
                </a:cxn>
                <a:cxn ang="0">
                  <a:pos x="connsiteX3" y="connsiteY3"/>
                </a:cxn>
              </a:cxnLst>
              <a:rect l="l" t="t" r="r" b="b"/>
              <a:pathLst>
                <a:path w="266683" h="266687">
                  <a:moveTo>
                    <a:pt x="0" y="0"/>
                  </a:moveTo>
                  <a:lnTo>
                    <a:pt x="266684" y="133344"/>
                  </a:lnTo>
                  <a:lnTo>
                    <a:pt x="0" y="266687"/>
                  </a:lnTo>
                  <a:lnTo>
                    <a:pt x="0" y="0"/>
                  </a:lnTo>
                  <a:close/>
                </a:path>
              </a:pathLst>
            </a:custGeom>
            <a:solidFill>
              <a:srgbClr val="AEBDE9"/>
            </a:solidFill>
            <a:ln w="3047" cap="rnd">
              <a:noFill/>
              <a:prstDash val="solid"/>
              <a:round/>
            </a:ln>
          </p:spPr>
          <p:txBody>
            <a:bodyPr rtlCol="0" anchor="ctr"/>
            <a:lstStyle/>
            <a:p>
              <a:endParaRPr lang="en-CH" sz="4200"/>
            </a:p>
          </p:txBody>
        </p:sp>
        <p:sp>
          <p:nvSpPr>
            <p:cNvPr id="755" name="Freeform 754">
              <a:extLst>
                <a:ext uri="{FF2B5EF4-FFF2-40B4-BE49-F238E27FC236}">
                  <a16:creationId xmlns:a16="http://schemas.microsoft.com/office/drawing/2014/main" id="{118FC044-9002-286A-9BFE-97D043FFC122}"/>
                </a:ext>
              </a:extLst>
            </p:cNvPr>
            <p:cNvSpPr/>
            <p:nvPr/>
          </p:nvSpPr>
          <p:spPr>
            <a:xfrm>
              <a:off x="20459687" y="3170920"/>
              <a:ext cx="592465" cy="3047"/>
            </a:xfrm>
            <a:custGeom>
              <a:avLst/>
              <a:gdLst>
                <a:gd name="connsiteX0" fmla="*/ 0 w 592465"/>
                <a:gd name="connsiteY0" fmla="*/ 0 h 3047"/>
                <a:gd name="connsiteX1" fmla="*/ 592465 w 592465"/>
                <a:gd name="connsiteY1" fmla="*/ 0 h 3047"/>
              </a:gdLst>
              <a:ahLst/>
              <a:cxnLst>
                <a:cxn ang="0">
                  <a:pos x="connsiteX0" y="connsiteY0"/>
                </a:cxn>
                <a:cxn ang="0">
                  <a:pos x="connsiteX1" y="connsiteY1"/>
                </a:cxn>
              </a:cxnLst>
              <a:rect l="l" t="t" r="r" b="b"/>
              <a:pathLst>
                <a:path w="592465" h="3047">
                  <a:moveTo>
                    <a:pt x="0" y="0"/>
                  </a:moveTo>
                  <a:lnTo>
                    <a:pt x="592465" y="0"/>
                  </a:lnTo>
                </a:path>
              </a:pathLst>
            </a:custGeom>
            <a:noFill/>
            <a:ln w="44432" cap="flat">
              <a:solidFill>
                <a:srgbClr val="AEBDE9"/>
              </a:solidFill>
              <a:prstDash val="solid"/>
              <a:round/>
            </a:ln>
          </p:spPr>
          <p:txBody>
            <a:bodyPr rtlCol="0" anchor="ctr"/>
            <a:lstStyle/>
            <a:p>
              <a:endParaRPr lang="en-CH" sz="4200"/>
            </a:p>
          </p:txBody>
        </p:sp>
      </p:grpSp>
      <p:grpSp>
        <p:nvGrpSpPr>
          <p:cNvPr id="756" name="Graphic 4">
            <a:extLst>
              <a:ext uri="{FF2B5EF4-FFF2-40B4-BE49-F238E27FC236}">
                <a16:creationId xmlns:a16="http://schemas.microsoft.com/office/drawing/2014/main" id="{DC089979-0EB6-CAE0-7402-272B4D5B6655}"/>
              </a:ext>
            </a:extLst>
          </p:cNvPr>
          <p:cNvGrpSpPr/>
          <p:nvPr/>
        </p:nvGrpSpPr>
        <p:grpSpPr>
          <a:xfrm>
            <a:off x="17561695" y="3926488"/>
            <a:ext cx="11843847" cy="1771290"/>
            <a:chOff x="17561695" y="3926488"/>
            <a:chExt cx="11843847" cy="1771290"/>
          </a:xfrm>
        </p:grpSpPr>
        <p:sp>
          <p:nvSpPr>
            <p:cNvPr id="757" name="Freeform 756">
              <a:extLst>
                <a:ext uri="{FF2B5EF4-FFF2-40B4-BE49-F238E27FC236}">
                  <a16:creationId xmlns:a16="http://schemas.microsoft.com/office/drawing/2014/main" id="{64F17CDF-3632-EDFA-1AA0-2728C3D10F48}"/>
                </a:ext>
              </a:extLst>
            </p:cNvPr>
            <p:cNvSpPr/>
            <p:nvPr/>
          </p:nvSpPr>
          <p:spPr>
            <a:xfrm>
              <a:off x="17561695" y="5431092"/>
              <a:ext cx="266684" cy="266687"/>
            </a:xfrm>
            <a:custGeom>
              <a:avLst/>
              <a:gdLst>
                <a:gd name="connsiteX0" fmla="*/ 266685 w 266684"/>
                <a:gd name="connsiteY0" fmla="*/ 0 h 266687"/>
                <a:gd name="connsiteX1" fmla="*/ 133342 w 266684"/>
                <a:gd name="connsiteY1" fmla="*/ 266687 h 266687"/>
                <a:gd name="connsiteX2" fmla="*/ 0 w 266684"/>
                <a:gd name="connsiteY2" fmla="*/ 0 h 266687"/>
                <a:gd name="connsiteX3" fmla="*/ 266685 w 266684"/>
                <a:gd name="connsiteY3" fmla="*/ 0 h 266687"/>
              </a:gdLst>
              <a:ahLst/>
              <a:cxnLst>
                <a:cxn ang="0">
                  <a:pos x="connsiteX0" y="connsiteY0"/>
                </a:cxn>
                <a:cxn ang="0">
                  <a:pos x="connsiteX1" y="connsiteY1"/>
                </a:cxn>
                <a:cxn ang="0">
                  <a:pos x="connsiteX2" y="connsiteY2"/>
                </a:cxn>
                <a:cxn ang="0">
                  <a:pos x="connsiteX3" y="connsiteY3"/>
                </a:cxn>
              </a:cxnLst>
              <a:rect l="l" t="t" r="r" b="b"/>
              <a:pathLst>
                <a:path w="266684" h="266687">
                  <a:moveTo>
                    <a:pt x="266685" y="0"/>
                  </a:moveTo>
                  <a:lnTo>
                    <a:pt x="133342" y="266687"/>
                  </a:lnTo>
                  <a:lnTo>
                    <a:pt x="0" y="0"/>
                  </a:lnTo>
                  <a:lnTo>
                    <a:pt x="266685" y="0"/>
                  </a:lnTo>
                  <a:close/>
                </a:path>
              </a:pathLst>
            </a:custGeom>
            <a:solidFill>
              <a:srgbClr val="AEBDE9"/>
            </a:solidFill>
            <a:ln w="3047" cap="rnd">
              <a:noFill/>
              <a:prstDash val="solid"/>
              <a:round/>
            </a:ln>
          </p:spPr>
          <p:txBody>
            <a:bodyPr rtlCol="0" anchor="ctr"/>
            <a:lstStyle/>
            <a:p>
              <a:endParaRPr lang="en-CH" sz="4200"/>
            </a:p>
          </p:txBody>
        </p:sp>
        <p:sp>
          <p:nvSpPr>
            <p:cNvPr id="758" name="Freeform 757">
              <a:extLst>
                <a:ext uri="{FF2B5EF4-FFF2-40B4-BE49-F238E27FC236}">
                  <a16:creationId xmlns:a16="http://schemas.microsoft.com/office/drawing/2014/main" id="{243A65FF-2855-87DC-BE0E-844D69F6C9CA}"/>
                </a:ext>
              </a:extLst>
            </p:cNvPr>
            <p:cNvSpPr/>
            <p:nvPr/>
          </p:nvSpPr>
          <p:spPr>
            <a:xfrm>
              <a:off x="17695037" y="3926488"/>
              <a:ext cx="11710504" cy="1557940"/>
            </a:xfrm>
            <a:custGeom>
              <a:avLst/>
              <a:gdLst>
                <a:gd name="connsiteX0" fmla="*/ 11710505 w 11710504"/>
                <a:gd name="connsiteY0" fmla="*/ 0 h 1557940"/>
                <a:gd name="connsiteX1" fmla="*/ 11710505 w 11710504"/>
                <a:gd name="connsiteY1" fmla="*/ 729169 h 1557940"/>
                <a:gd name="connsiteX2" fmla="*/ 557447 w 11710504"/>
                <a:gd name="connsiteY2" fmla="*/ 729169 h 1557940"/>
                <a:gd name="connsiteX3" fmla="*/ 0 w 11710504"/>
                <a:gd name="connsiteY3" fmla="*/ 1286621 h 1557940"/>
                <a:gd name="connsiteX4" fmla="*/ 0 w 11710504"/>
                <a:gd name="connsiteY4" fmla="*/ 1557941 h 1557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0504" h="1557940">
                  <a:moveTo>
                    <a:pt x="11710505" y="0"/>
                  </a:moveTo>
                  <a:lnTo>
                    <a:pt x="11710505" y="729169"/>
                  </a:lnTo>
                  <a:lnTo>
                    <a:pt x="557447" y="729169"/>
                  </a:lnTo>
                  <a:cubicBezTo>
                    <a:pt x="249556" y="729169"/>
                    <a:pt x="0" y="978727"/>
                    <a:pt x="0" y="1286621"/>
                  </a:cubicBezTo>
                  <a:lnTo>
                    <a:pt x="0" y="1557941"/>
                  </a:lnTo>
                </a:path>
              </a:pathLst>
            </a:custGeom>
            <a:noFill/>
            <a:ln w="44432" cap="flat">
              <a:solidFill>
                <a:srgbClr val="AEBDE9"/>
              </a:solidFill>
              <a:prstDash val="solid"/>
              <a:round/>
            </a:ln>
          </p:spPr>
          <p:txBody>
            <a:bodyPr rtlCol="0" anchor="ctr"/>
            <a:lstStyle/>
            <a:p>
              <a:endParaRPr lang="en-CH" sz="4200"/>
            </a:p>
          </p:txBody>
        </p:sp>
      </p:grpSp>
      <p:grpSp>
        <p:nvGrpSpPr>
          <p:cNvPr id="759" name="Graphic 4">
            <a:extLst>
              <a:ext uri="{FF2B5EF4-FFF2-40B4-BE49-F238E27FC236}">
                <a16:creationId xmlns:a16="http://schemas.microsoft.com/office/drawing/2014/main" id="{182069E8-DEB1-553A-EFA0-25BDA716FF29}"/>
              </a:ext>
            </a:extLst>
          </p:cNvPr>
          <p:cNvGrpSpPr/>
          <p:nvPr/>
        </p:nvGrpSpPr>
        <p:grpSpPr>
          <a:xfrm>
            <a:off x="22533442" y="3926488"/>
            <a:ext cx="6871989" cy="1771290"/>
            <a:chOff x="22533442" y="3926488"/>
            <a:chExt cx="6871989" cy="1771290"/>
          </a:xfrm>
        </p:grpSpPr>
        <p:sp>
          <p:nvSpPr>
            <p:cNvPr id="760" name="Freeform 759">
              <a:extLst>
                <a:ext uri="{FF2B5EF4-FFF2-40B4-BE49-F238E27FC236}">
                  <a16:creationId xmlns:a16="http://schemas.microsoft.com/office/drawing/2014/main" id="{9078A1BB-1084-59F2-BA4D-8F569B8E7986}"/>
                </a:ext>
              </a:extLst>
            </p:cNvPr>
            <p:cNvSpPr/>
            <p:nvPr/>
          </p:nvSpPr>
          <p:spPr>
            <a:xfrm>
              <a:off x="22533442" y="5431092"/>
              <a:ext cx="266683" cy="266687"/>
            </a:xfrm>
            <a:custGeom>
              <a:avLst/>
              <a:gdLst>
                <a:gd name="connsiteX0" fmla="*/ 266683 w 266683"/>
                <a:gd name="connsiteY0" fmla="*/ 0 h 266687"/>
                <a:gd name="connsiteX1" fmla="*/ 133342 w 266683"/>
                <a:gd name="connsiteY1" fmla="*/ 266687 h 266687"/>
                <a:gd name="connsiteX2" fmla="*/ 0 w 266683"/>
                <a:gd name="connsiteY2" fmla="*/ 0 h 266687"/>
                <a:gd name="connsiteX3" fmla="*/ 266683 w 266683"/>
                <a:gd name="connsiteY3" fmla="*/ 0 h 266687"/>
              </a:gdLst>
              <a:ahLst/>
              <a:cxnLst>
                <a:cxn ang="0">
                  <a:pos x="connsiteX0" y="connsiteY0"/>
                </a:cxn>
                <a:cxn ang="0">
                  <a:pos x="connsiteX1" y="connsiteY1"/>
                </a:cxn>
                <a:cxn ang="0">
                  <a:pos x="connsiteX2" y="connsiteY2"/>
                </a:cxn>
                <a:cxn ang="0">
                  <a:pos x="connsiteX3" y="connsiteY3"/>
                </a:cxn>
              </a:cxnLst>
              <a:rect l="l" t="t" r="r" b="b"/>
              <a:pathLst>
                <a:path w="266683" h="266687">
                  <a:moveTo>
                    <a:pt x="266683" y="0"/>
                  </a:moveTo>
                  <a:lnTo>
                    <a:pt x="133342" y="266687"/>
                  </a:lnTo>
                  <a:lnTo>
                    <a:pt x="0" y="0"/>
                  </a:lnTo>
                  <a:lnTo>
                    <a:pt x="266683" y="0"/>
                  </a:lnTo>
                  <a:close/>
                </a:path>
              </a:pathLst>
            </a:custGeom>
            <a:solidFill>
              <a:srgbClr val="AEBDE9"/>
            </a:solidFill>
            <a:ln w="3047" cap="rnd">
              <a:noFill/>
              <a:prstDash val="solid"/>
              <a:round/>
            </a:ln>
          </p:spPr>
          <p:txBody>
            <a:bodyPr rtlCol="0" anchor="ctr"/>
            <a:lstStyle/>
            <a:p>
              <a:endParaRPr lang="en-CH" sz="4200"/>
            </a:p>
          </p:txBody>
        </p:sp>
        <p:sp>
          <p:nvSpPr>
            <p:cNvPr id="761" name="Freeform 760">
              <a:extLst>
                <a:ext uri="{FF2B5EF4-FFF2-40B4-BE49-F238E27FC236}">
                  <a16:creationId xmlns:a16="http://schemas.microsoft.com/office/drawing/2014/main" id="{0E46E5B8-0C47-86E5-2D4F-A42388581A0F}"/>
                </a:ext>
              </a:extLst>
            </p:cNvPr>
            <p:cNvSpPr/>
            <p:nvPr/>
          </p:nvSpPr>
          <p:spPr>
            <a:xfrm>
              <a:off x="22666784" y="3926488"/>
              <a:ext cx="6738648" cy="1557940"/>
            </a:xfrm>
            <a:custGeom>
              <a:avLst/>
              <a:gdLst>
                <a:gd name="connsiteX0" fmla="*/ 6738649 w 6738648"/>
                <a:gd name="connsiteY0" fmla="*/ 0 h 1557940"/>
                <a:gd name="connsiteX1" fmla="*/ 6738649 w 6738648"/>
                <a:gd name="connsiteY1" fmla="*/ 729169 h 1557940"/>
                <a:gd name="connsiteX2" fmla="*/ 557444 w 6738648"/>
                <a:gd name="connsiteY2" fmla="*/ 729169 h 1557940"/>
                <a:gd name="connsiteX3" fmla="*/ 163271 w 6738648"/>
                <a:gd name="connsiteY3" fmla="*/ 892442 h 1557940"/>
                <a:gd name="connsiteX4" fmla="*/ 0 w 6738648"/>
                <a:gd name="connsiteY4" fmla="*/ 1286621 h 1557940"/>
                <a:gd name="connsiteX5" fmla="*/ 0 w 6738648"/>
                <a:gd name="connsiteY5" fmla="*/ 1557941 h 155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648" h="1557940">
                  <a:moveTo>
                    <a:pt x="6738649" y="0"/>
                  </a:moveTo>
                  <a:lnTo>
                    <a:pt x="6738649" y="729169"/>
                  </a:lnTo>
                  <a:lnTo>
                    <a:pt x="557444" y="729169"/>
                  </a:lnTo>
                  <a:cubicBezTo>
                    <a:pt x="409594" y="729169"/>
                    <a:pt x="267810" y="787901"/>
                    <a:pt x="163271" y="892442"/>
                  </a:cubicBezTo>
                  <a:cubicBezTo>
                    <a:pt x="58731" y="996983"/>
                    <a:pt x="0" y="1138770"/>
                    <a:pt x="0" y="1286621"/>
                  </a:cubicBezTo>
                  <a:cubicBezTo>
                    <a:pt x="0" y="1436514"/>
                    <a:pt x="0" y="1557941"/>
                    <a:pt x="0" y="1557941"/>
                  </a:cubicBezTo>
                </a:path>
              </a:pathLst>
            </a:custGeom>
            <a:noFill/>
            <a:ln w="44432" cap="flat">
              <a:solidFill>
                <a:srgbClr val="AEBDE9"/>
              </a:solidFill>
              <a:prstDash val="solid"/>
              <a:round/>
            </a:ln>
          </p:spPr>
          <p:txBody>
            <a:bodyPr rtlCol="0" anchor="ctr"/>
            <a:lstStyle/>
            <a:p>
              <a:endParaRPr lang="en-CH" sz="4200"/>
            </a:p>
          </p:txBody>
        </p:sp>
      </p:grpSp>
      <p:grpSp>
        <p:nvGrpSpPr>
          <p:cNvPr id="762" name="Graphic 4">
            <a:extLst>
              <a:ext uri="{FF2B5EF4-FFF2-40B4-BE49-F238E27FC236}">
                <a16:creationId xmlns:a16="http://schemas.microsoft.com/office/drawing/2014/main" id="{5276FCDB-7F34-1D82-B80B-AA1B8791245A}"/>
              </a:ext>
            </a:extLst>
          </p:cNvPr>
          <p:cNvGrpSpPr/>
          <p:nvPr/>
        </p:nvGrpSpPr>
        <p:grpSpPr>
          <a:xfrm>
            <a:off x="28421845" y="3926488"/>
            <a:ext cx="983467" cy="1771290"/>
            <a:chOff x="28421845" y="3926488"/>
            <a:chExt cx="983467" cy="1771290"/>
          </a:xfrm>
        </p:grpSpPr>
        <p:sp>
          <p:nvSpPr>
            <p:cNvPr id="763" name="Freeform 762">
              <a:extLst>
                <a:ext uri="{FF2B5EF4-FFF2-40B4-BE49-F238E27FC236}">
                  <a16:creationId xmlns:a16="http://schemas.microsoft.com/office/drawing/2014/main" id="{33D779EB-B03C-4BE0-50AB-F4A0A61F07FC}"/>
                </a:ext>
              </a:extLst>
            </p:cNvPr>
            <p:cNvSpPr/>
            <p:nvPr/>
          </p:nvSpPr>
          <p:spPr>
            <a:xfrm>
              <a:off x="28421845" y="5431092"/>
              <a:ext cx="266682" cy="266687"/>
            </a:xfrm>
            <a:custGeom>
              <a:avLst/>
              <a:gdLst>
                <a:gd name="connsiteX0" fmla="*/ 266683 w 266682"/>
                <a:gd name="connsiteY0" fmla="*/ 0 h 266687"/>
                <a:gd name="connsiteX1" fmla="*/ 133341 w 266682"/>
                <a:gd name="connsiteY1" fmla="*/ 266687 h 266687"/>
                <a:gd name="connsiteX2" fmla="*/ 0 w 266682"/>
                <a:gd name="connsiteY2" fmla="*/ 0 h 266687"/>
                <a:gd name="connsiteX3" fmla="*/ 266683 w 266682"/>
                <a:gd name="connsiteY3" fmla="*/ 0 h 266687"/>
              </a:gdLst>
              <a:ahLst/>
              <a:cxnLst>
                <a:cxn ang="0">
                  <a:pos x="connsiteX0" y="connsiteY0"/>
                </a:cxn>
                <a:cxn ang="0">
                  <a:pos x="connsiteX1" y="connsiteY1"/>
                </a:cxn>
                <a:cxn ang="0">
                  <a:pos x="connsiteX2" y="connsiteY2"/>
                </a:cxn>
                <a:cxn ang="0">
                  <a:pos x="connsiteX3" y="connsiteY3"/>
                </a:cxn>
              </a:cxnLst>
              <a:rect l="l" t="t" r="r" b="b"/>
              <a:pathLst>
                <a:path w="266682" h="266687">
                  <a:moveTo>
                    <a:pt x="266683" y="0"/>
                  </a:moveTo>
                  <a:lnTo>
                    <a:pt x="133341" y="266687"/>
                  </a:lnTo>
                  <a:lnTo>
                    <a:pt x="0" y="0"/>
                  </a:lnTo>
                  <a:lnTo>
                    <a:pt x="266683" y="0"/>
                  </a:lnTo>
                  <a:close/>
                </a:path>
              </a:pathLst>
            </a:custGeom>
            <a:solidFill>
              <a:srgbClr val="AEBDE9"/>
            </a:solidFill>
            <a:ln w="3047" cap="rnd">
              <a:noFill/>
              <a:prstDash val="solid"/>
              <a:round/>
            </a:ln>
          </p:spPr>
          <p:txBody>
            <a:bodyPr rtlCol="0" anchor="ctr"/>
            <a:lstStyle/>
            <a:p>
              <a:endParaRPr lang="en-CH" sz="4200"/>
            </a:p>
          </p:txBody>
        </p:sp>
        <p:sp>
          <p:nvSpPr>
            <p:cNvPr id="764" name="Freeform 763">
              <a:extLst>
                <a:ext uri="{FF2B5EF4-FFF2-40B4-BE49-F238E27FC236}">
                  <a16:creationId xmlns:a16="http://schemas.microsoft.com/office/drawing/2014/main" id="{7546968B-8CAA-C2C6-5BEB-A5D1FB164043}"/>
                </a:ext>
              </a:extLst>
            </p:cNvPr>
            <p:cNvSpPr/>
            <p:nvPr/>
          </p:nvSpPr>
          <p:spPr>
            <a:xfrm>
              <a:off x="28555186" y="3926488"/>
              <a:ext cx="850126" cy="1557940"/>
            </a:xfrm>
            <a:custGeom>
              <a:avLst/>
              <a:gdLst>
                <a:gd name="connsiteX0" fmla="*/ 850126 w 850126"/>
                <a:gd name="connsiteY0" fmla="*/ 0 h 1557940"/>
                <a:gd name="connsiteX1" fmla="*/ 850126 w 850126"/>
                <a:gd name="connsiteY1" fmla="*/ 729169 h 1557940"/>
                <a:gd name="connsiteX2" fmla="*/ 557445 w 850126"/>
                <a:gd name="connsiteY2" fmla="*/ 729169 h 1557940"/>
                <a:gd name="connsiteX3" fmla="*/ 0 w 850126"/>
                <a:gd name="connsiteY3" fmla="*/ 1286621 h 1557940"/>
                <a:gd name="connsiteX4" fmla="*/ 0 w 850126"/>
                <a:gd name="connsiteY4" fmla="*/ 1557941 h 1557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26" h="1557940">
                  <a:moveTo>
                    <a:pt x="850126" y="0"/>
                  </a:moveTo>
                  <a:lnTo>
                    <a:pt x="850126" y="729169"/>
                  </a:lnTo>
                  <a:lnTo>
                    <a:pt x="557445" y="729169"/>
                  </a:lnTo>
                  <a:cubicBezTo>
                    <a:pt x="249587" y="729169"/>
                    <a:pt x="0" y="978727"/>
                    <a:pt x="0" y="1286621"/>
                  </a:cubicBezTo>
                  <a:lnTo>
                    <a:pt x="0" y="1557941"/>
                  </a:lnTo>
                </a:path>
              </a:pathLst>
            </a:custGeom>
            <a:noFill/>
            <a:ln w="44432" cap="flat">
              <a:solidFill>
                <a:srgbClr val="AEBDE9"/>
              </a:solidFill>
              <a:prstDash val="solid"/>
              <a:round/>
            </a:ln>
          </p:spPr>
          <p:txBody>
            <a:bodyPr rtlCol="0" anchor="ctr"/>
            <a:lstStyle/>
            <a:p>
              <a:endParaRPr lang="en-CH" sz="4200"/>
            </a:p>
          </p:txBody>
        </p:sp>
      </p:grpSp>
      <p:grpSp>
        <p:nvGrpSpPr>
          <p:cNvPr id="765" name="Graphic 4">
            <a:extLst>
              <a:ext uri="{FF2B5EF4-FFF2-40B4-BE49-F238E27FC236}">
                <a16:creationId xmlns:a16="http://schemas.microsoft.com/office/drawing/2014/main" id="{29C4439E-2FF3-CB2B-26DB-93AA304BBEDC}"/>
              </a:ext>
            </a:extLst>
          </p:cNvPr>
          <p:cNvGrpSpPr/>
          <p:nvPr/>
        </p:nvGrpSpPr>
        <p:grpSpPr>
          <a:xfrm>
            <a:off x="22258373" y="2992876"/>
            <a:ext cx="919587" cy="266675"/>
            <a:chOff x="22258373" y="2992876"/>
            <a:chExt cx="919587" cy="266675"/>
          </a:xfrm>
        </p:grpSpPr>
        <p:sp>
          <p:nvSpPr>
            <p:cNvPr id="766" name="Freeform 765">
              <a:extLst>
                <a:ext uri="{FF2B5EF4-FFF2-40B4-BE49-F238E27FC236}">
                  <a16:creationId xmlns:a16="http://schemas.microsoft.com/office/drawing/2014/main" id="{D2151BAF-95E8-31A3-5A6B-B4336D32B758}"/>
                </a:ext>
              </a:extLst>
            </p:cNvPr>
            <p:cNvSpPr/>
            <p:nvPr/>
          </p:nvSpPr>
          <p:spPr>
            <a:xfrm>
              <a:off x="22911276" y="2992876"/>
              <a:ext cx="266683" cy="266675"/>
            </a:xfrm>
            <a:custGeom>
              <a:avLst/>
              <a:gdLst>
                <a:gd name="connsiteX0" fmla="*/ 0 w 266683"/>
                <a:gd name="connsiteY0" fmla="*/ 0 h 266675"/>
                <a:gd name="connsiteX1" fmla="*/ 266684 w 266683"/>
                <a:gd name="connsiteY1" fmla="*/ 133331 h 266675"/>
                <a:gd name="connsiteX2" fmla="*/ 0 w 266683"/>
                <a:gd name="connsiteY2" fmla="*/ 266675 h 266675"/>
                <a:gd name="connsiteX3" fmla="*/ 0 w 266683"/>
                <a:gd name="connsiteY3" fmla="*/ 0 h 266675"/>
              </a:gdLst>
              <a:ahLst/>
              <a:cxnLst>
                <a:cxn ang="0">
                  <a:pos x="connsiteX0" y="connsiteY0"/>
                </a:cxn>
                <a:cxn ang="0">
                  <a:pos x="connsiteX1" y="connsiteY1"/>
                </a:cxn>
                <a:cxn ang="0">
                  <a:pos x="connsiteX2" y="connsiteY2"/>
                </a:cxn>
                <a:cxn ang="0">
                  <a:pos x="connsiteX3" y="connsiteY3"/>
                </a:cxn>
              </a:cxnLst>
              <a:rect l="l" t="t" r="r" b="b"/>
              <a:pathLst>
                <a:path w="266683" h="266675">
                  <a:moveTo>
                    <a:pt x="0" y="0"/>
                  </a:moveTo>
                  <a:lnTo>
                    <a:pt x="266684" y="133331"/>
                  </a:lnTo>
                  <a:lnTo>
                    <a:pt x="0" y="266675"/>
                  </a:lnTo>
                  <a:lnTo>
                    <a:pt x="0" y="0"/>
                  </a:lnTo>
                  <a:close/>
                </a:path>
              </a:pathLst>
            </a:custGeom>
            <a:solidFill>
              <a:srgbClr val="AEBDE9"/>
            </a:solidFill>
            <a:ln w="3047" cap="rnd">
              <a:noFill/>
              <a:prstDash val="solid"/>
              <a:round/>
            </a:ln>
          </p:spPr>
          <p:txBody>
            <a:bodyPr rtlCol="0" anchor="ctr"/>
            <a:lstStyle/>
            <a:p>
              <a:endParaRPr lang="en-CH" sz="4200"/>
            </a:p>
          </p:txBody>
        </p:sp>
        <p:sp>
          <p:nvSpPr>
            <p:cNvPr id="767" name="Freeform 766">
              <a:extLst>
                <a:ext uri="{FF2B5EF4-FFF2-40B4-BE49-F238E27FC236}">
                  <a16:creationId xmlns:a16="http://schemas.microsoft.com/office/drawing/2014/main" id="{1A43B966-3FFA-4762-4981-B71F31688198}"/>
                </a:ext>
              </a:extLst>
            </p:cNvPr>
            <p:cNvSpPr/>
            <p:nvPr/>
          </p:nvSpPr>
          <p:spPr>
            <a:xfrm>
              <a:off x="22258373" y="3126208"/>
              <a:ext cx="706240" cy="3047"/>
            </a:xfrm>
            <a:custGeom>
              <a:avLst/>
              <a:gdLst>
                <a:gd name="connsiteX0" fmla="*/ 0 w 706240"/>
                <a:gd name="connsiteY0" fmla="*/ 0 h 3047"/>
                <a:gd name="connsiteX1" fmla="*/ 706240 w 706240"/>
                <a:gd name="connsiteY1" fmla="*/ 0 h 3047"/>
              </a:gdLst>
              <a:ahLst/>
              <a:cxnLst>
                <a:cxn ang="0">
                  <a:pos x="connsiteX0" y="connsiteY0"/>
                </a:cxn>
                <a:cxn ang="0">
                  <a:pos x="connsiteX1" y="connsiteY1"/>
                </a:cxn>
              </a:cxnLst>
              <a:rect l="l" t="t" r="r" b="b"/>
              <a:pathLst>
                <a:path w="706240" h="3047">
                  <a:moveTo>
                    <a:pt x="0" y="0"/>
                  </a:moveTo>
                  <a:lnTo>
                    <a:pt x="706240" y="0"/>
                  </a:lnTo>
                </a:path>
              </a:pathLst>
            </a:custGeom>
            <a:noFill/>
            <a:ln w="44432" cap="flat">
              <a:solidFill>
                <a:srgbClr val="AEBDE9"/>
              </a:solidFill>
              <a:prstDash val="solid"/>
              <a:round/>
            </a:ln>
          </p:spPr>
          <p:txBody>
            <a:bodyPr rtlCol="0" anchor="ctr"/>
            <a:lstStyle/>
            <a:p>
              <a:endParaRPr lang="en-CH" sz="4200"/>
            </a:p>
          </p:txBody>
        </p:sp>
      </p:grpSp>
      <p:grpSp>
        <p:nvGrpSpPr>
          <p:cNvPr id="768" name="Graphic 4">
            <a:extLst>
              <a:ext uri="{FF2B5EF4-FFF2-40B4-BE49-F238E27FC236}">
                <a16:creationId xmlns:a16="http://schemas.microsoft.com/office/drawing/2014/main" id="{19EA8560-DC29-1D27-6329-77624B0B4747}"/>
              </a:ext>
            </a:extLst>
          </p:cNvPr>
          <p:cNvGrpSpPr/>
          <p:nvPr/>
        </p:nvGrpSpPr>
        <p:grpSpPr>
          <a:xfrm>
            <a:off x="24079910" y="2995498"/>
            <a:ext cx="919618" cy="266675"/>
            <a:chOff x="24079910" y="2995498"/>
            <a:chExt cx="919618" cy="266675"/>
          </a:xfrm>
        </p:grpSpPr>
        <p:sp>
          <p:nvSpPr>
            <p:cNvPr id="769" name="Freeform 768">
              <a:extLst>
                <a:ext uri="{FF2B5EF4-FFF2-40B4-BE49-F238E27FC236}">
                  <a16:creationId xmlns:a16="http://schemas.microsoft.com/office/drawing/2014/main" id="{96AA8D88-9F7D-90D3-42B8-ABFC5F31FAE3}"/>
                </a:ext>
              </a:extLst>
            </p:cNvPr>
            <p:cNvSpPr/>
            <p:nvPr/>
          </p:nvSpPr>
          <p:spPr>
            <a:xfrm>
              <a:off x="24732844" y="2995498"/>
              <a:ext cx="266685" cy="266675"/>
            </a:xfrm>
            <a:custGeom>
              <a:avLst/>
              <a:gdLst>
                <a:gd name="connsiteX0" fmla="*/ 0 w 266685"/>
                <a:gd name="connsiteY0" fmla="*/ 0 h 266675"/>
                <a:gd name="connsiteX1" fmla="*/ 266685 w 266685"/>
                <a:gd name="connsiteY1" fmla="*/ 133331 h 266675"/>
                <a:gd name="connsiteX2" fmla="*/ 0 w 266685"/>
                <a:gd name="connsiteY2" fmla="*/ 266675 h 266675"/>
                <a:gd name="connsiteX3" fmla="*/ 0 w 266685"/>
                <a:gd name="connsiteY3" fmla="*/ 0 h 266675"/>
              </a:gdLst>
              <a:ahLst/>
              <a:cxnLst>
                <a:cxn ang="0">
                  <a:pos x="connsiteX0" y="connsiteY0"/>
                </a:cxn>
                <a:cxn ang="0">
                  <a:pos x="connsiteX1" y="connsiteY1"/>
                </a:cxn>
                <a:cxn ang="0">
                  <a:pos x="connsiteX2" y="connsiteY2"/>
                </a:cxn>
                <a:cxn ang="0">
                  <a:pos x="connsiteX3" y="connsiteY3"/>
                </a:cxn>
              </a:cxnLst>
              <a:rect l="l" t="t" r="r" b="b"/>
              <a:pathLst>
                <a:path w="266685" h="266675">
                  <a:moveTo>
                    <a:pt x="0" y="0"/>
                  </a:moveTo>
                  <a:lnTo>
                    <a:pt x="266685" y="133331"/>
                  </a:lnTo>
                  <a:lnTo>
                    <a:pt x="0" y="266675"/>
                  </a:lnTo>
                  <a:lnTo>
                    <a:pt x="0" y="0"/>
                  </a:lnTo>
                  <a:close/>
                </a:path>
              </a:pathLst>
            </a:custGeom>
            <a:solidFill>
              <a:srgbClr val="AEBDE9"/>
            </a:solidFill>
            <a:ln w="3047" cap="rnd">
              <a:noFill/>
              <a:prstDash val="solid"/>
              <a:round/>
            </a:ln>
          </p:spPr>
          <p:txBody>
            <a:bodyPr rtlCol="0" anchor="ctr"/>
            <a:lstStyle/>
            <a:p>
              <a:endParaRPr lang="en-CH" sz="4200"/>
            </a:p>
          </p:txBody>
        </p:sp>
        <p:sp>
          <p:nvSpPr>
            <p:cNvPr id="770" name="Freeform 769">
              <a:extLst>
                <a:ext uri="{FF2B5EF4-FFF2-40B4-BE49-F238E27FC236}">
                  <a16:creationId xmlns:a16="http://schemas.microsoft.com/office/drawing/2014/main" id="{1D8B61D9-1267-5039-8E64-209B4CE414DF}"/>
                </a:ext>
              </a:extLst>
            </p:cNvPr>
            <p:cNvSpPr/>
            <p:nvPr/>
          </p:nvSpPr>
          <p:spPr>
            <a:xfrm>
              <a:off x="24079910" y="3128829"/>
              <a:ext cx="706269" cy="3047"/>
            </a:xfrm>
            <a:custGeom>
              <a:avLst/>
              <a:gdLst>
                <a:gd name="connsiteX0" fmla="*/ 0 w 706269"/>
                <a:gd name="connsiteY0" fmla="*/ 0 h 3047"/>
                <a:gd name="connsiteX1" fmla="*/ 706270 w 706269"/>
                <a:gd name="connsiteY1" fmla="*/ 0 h 3047"/>
              </a:gdLst>
              <a:ahLst/>
              <a:cxnLst>
                <a:cxn ang="0">
                  <a:pos x="connsiteX0" y="connsiteY0"/>
                </a:cxn>
                <a:cxn ang="0">
                  <a:pos x="connsiteX1" y="connsiteY1"/>
                </a:cxn>
              </a:cxnLst>
              <a:rect l="l" t="t" r="r" b="b"/>
              <a:pathLst>
                <a:path w="706269" h="3047">
                  <a:moveTo>
                    <a:pt x="0" y="0"/>
                  </a:moveTo>
                  <a:lnTo>
                    <a:pt x="706270" y="0"/>
                  </a:lnTo>
                </a:path>
              </a:pathLst>
            </a:custGeom>
            <a:noFill/>
            <a:ln w="44432" cap="flat">
              <a:solidFill>
                <a:srgbClr val="AEBDE9"/>
              </a:solidFill>
              <a:prstDash val="solid"/>
              <a:round/>
            </a:ln>
          </p:spPr>
          <p:txBody>
            <a:bodyPr rtlCol="0" anchor="ctr"/>
            <a:lstStyle/>
            <a:p>
              <a:endParaRPr lang="en-CH" sz="4200"/>
            </a:p>
          </p:txBody>
        </p:sp>
      </p:grpSp>
      <p:grpSp>
        <p:nvGrpSpPr>
          <p:cNvPr id="771" name="Graphic 4">
            <a:extLst>
              <a:ext uri="{FF2B5EF4-FFF2-40B4-BE49-F238E27FC236}">
                <a16:creationId xmlns:a16="http://schemas.microsoft.com/office/drawing/2014/main" id="{8330FC17-5188-9228-7C58-78F1F61E668B}"/>
              </a:ext>
            </a:extLst>
          </p:cNvPr>
          <p:cNvGrpSpPr/>
          <p:nvPr/>
        </p:nvGrpSpPr>
        <p:grpSpPr>
          <a:xfrm>
            <a:off x="26146867" y="2995498"/>
            <a:ext cx="1513301" cy="266675"/>
            <a:chOff x="26146867" y="2995498"/>
            <a:chExt cx="1513301" cy="266675"/>
          </a:xfrm>
        </p:grpSpPr>
        <p:sp>
          <p:nvSpPr>
            <p:cNvPr id="772" name="Freeform 771">
              <a:extLst>
                <a:ext uri="{FF2B5EF4-FFF2-40B4-BE49-F238E27FC236}">
                  <a16:creationId xmlns:a16="http://schemas.microsoft.com/office/drawing/2014/main" id="{820FA0A0-67AF-DABC-5BB8-C19A8E669862}"/>
                </a:ext>
              </a:extLst>
            </p:cNvPr>
            <p:cNvSpPr/>
            <p:nvPr/>
          </p:nvSpPr>
          <p:spPr>
            <a:xfrm>
              <a:off x="27393485" y="2995498"/>
              <a:ext cx="266683" cy="266675"/>
            </a:xfrm>
            <a:custGeom>
              <a:avLst/>
              <a:gdLst>
                <a:gd name="connsiteX0" fmla="*/ 0 w 266683"/>
                <a:gd name="connsiteY0" fmla="*/ 0 h 266675"/>
                <a:gd name="connsiteX1" fmla="*/ 266684 w 266683"/>
                <a:gd name="connsiteY1" fmla="*/ 133331 h 266675"/>
                <a:gd name="connsiteX2" fmla="*/ 0 w 266683"/>
                <a:gd name="connsiteY2" fmla="*/ 266675 h 266675"/>
                <a:gd name="connsiteX3" fmla="*/ 0 w 266683"/>
                <a:gd name="connsiteY3" fmla="*/ 0 h 266675"/>
              </a:gdLst>
              <a:ahLst/>
              <a:cxnLst>
                <a:cxn ang="0">
                  <a:pos x="connsiteX0" y="connsiteY0"/>
                </a:cxn>
                <a:cxn ang="0">
                  <a:pos x="connsiteX1" y="connsiteY1"/>
                </a:cxn>
                <a:cxn ang="0">
                  <a:pos x="connsiteX2" y="connsiteY2"/>
                </a:cxn>
                <a:cxn ang="0">
                  <a:pos x="connsiteX3" y="connsiteY3"/>
                </a:cxn>
              </a:cxnLst>
              <a:rect l="l" t="t" r="r" b="b"/>
              <a:pathLst>
                <a:path w="266683" h="266675">
                  <a:moveTo>
                    <a:pt x="0" y="0"/>
                  </a:moveTo>
                  <a:lnTo>
                    <a:pt x="266684" y="133331"/>
                  </a:lnTo>
                  <a:lnTo>
                    <a:pt x="0" y="266675"/>
                  </a:lnTo>
                  <a:lnTo>
                    <a:pt x="0" y="0"/>
                  </a:lnTo>
                  <a:close/>
                </a:path>
              </a:pathLst>
            </a:custGeom>
            <a:solidFill>
              <a:srgbClr val="AEBDE9"/>
            </a:solidFill>
            <a:ln w="3047" cap="rnd">
              <a:noFill/>
              <a:prstDash val="solid"/>
              <a:round/>
            </a:ln>
          </p:spPr>
          <p:txBody>
            <a:bodyPr rtlCol="0" anchor="ctr"/>
            <a:lstStyle/>
            <a:p>
              <a:endParaRPr lang="en-CH" sz="4200"/>
            </a:p>
          </p:txBody>
        </p:sp>
        <p:sp>
          <p:nvSpPr>
            <p:cNvPr id="773" name="Freeform 772">
              <a:extLst>
                <a:ext uri="{FF2B5EF4-FFF2-40B4-BE49-F238E27FC236}">
                  <a16:creationId xmlns:a16="http://schemas.microsoft.com/office/drawing/2014/main" id="{2FC6D032-3320-006A-8252-4D3CEEA2D9F3}"/>
                </a:ext>
              </a:extLst>
            </p:cNvPr>
            <p:cNvSpPr/>
            <p:nvPr/>
          </p:nvSpPr>
          <p:spPr>
            <a:xfrm>
              <a:off x="26146867" y="3128829"/>
              <a:ext cx="1299954" cy="3047"/>
            </a:xfrm>
            <a:custGeom>
              <a:avLst/>
              <a:gdLst>
                <a:gd name="connsiteX0" fmla="*/ 0 w 1299954"/>
                <a:gd name="connsiteY0" fmla="*/ 0 h 3047"/>
                <a:gd name="connsiteX1" fmla="*/ 1299954 w 1299954"/>
                <a:gd name="connsiteY1" fmla="*/ 0 h 3047"/>
              </a:gdLst>
              <a:ahLst/>
              <a:cxnLst>
                <a:cxn ang="0">
                  <a:pos x="connsiteX0" y="connsiteY0"/>
                </a:cxn>
                <a:cxn ang="0">
                  <a:pos x="connsiteX1" y="connsiteY1"/>
                </a:cxn>
              </a:cxnLst>
              <a:rect l="l" t="t" r="r" b="b"/>
              <a:pathLst>
                <a:path w="1299954" h="3047">
                  <a:moveTo>
                    <a:pt x="0" y="0"/>
                  </a:moveTo>
                  <a:lnTo>
                    <a:pt x="1299954" y="0"/>
                  </a:lnTo>
                </a:path>
              </a:pathLst>
            </a:custGeom>
            <a:noFill/>
            <a:ln w="44432" cap="flat">
              <a:solidFill>
                <a:srgbClr val="AEBDE9"/>
              </a:solidFill>
              <a:prstDash val="solid"/>
              <a:round/>
            </a:ln>
          </p:spPr>
          <p:txBody>
            <a:bodyPr rtlCol="0" anchor="ctr"/>
            <a:lstStyle/>
            <a:p>
              <a:endParaRPr lang="en-CH" sz="4200"/>
            </a:p>
          </p:txBody>
        </p:sp>
      </p:grpSp>
      <p:grpSp>
        <p:nvGrpSpPr>
          <p:cNvPr id="774" name="Graphic 4">
            <a:extLst>
              <a:ext uri="{FF2B5EF4-FFF2-40B4-BE49-F238E27FC236}">
                <a16:creationId xmlns:a16="http://schemas.microsoft.com/office/drawing/2014/main" id="{35BDEE6D-9F2F-007E-D41C-DBDE8BD0FC22}"/>
              </a:ext>
            </a:extLst>
          </p:cNvPr>
          <p:cNvGrpSpPr/>
          <p:nvPr/>
        </p:nvGrpSpPr>
        <p:grpSpPr>
          <a:xfrm>
            <a:off x="23391240" y="2282891"/>
            <a:ext cx="383875" cy="1867280"/>
            <a:chOff x="23391240" y="2282891"/>
            <a:chExt cx="383875" cy="1867280"/>
          </a:xfrm>
          <a:solidFill>
            <a:srgbClr val="6377B5"/>
          </a:solidFill>
        </p:grpSpPr>
        <p:grpSp>
          <p:nvGrpSpPr>
            <p:cNvPr id="775" name="Graphic 4">
              <a:extLst>
                <a:ext uri="{FF2B5EF4-FFF2-40B4-BE49-F238E27FC236}">
                  <a16:creationId xmlns:a16="http://schemas.microsoft.com/office/drawing/2014/main" id="{EA8D070A-440B-59A4-59A9-ECF1F49657F9}"/>
                </a:ext>
              </a:extLst>
            </p:cNvPr>
            <p:cNvGrpSpPr/>
            <p:nvPr/>
          </p:nvGrpSpPr>
          <p:grpSpPr>
            <a:xfrm>
              <a:off x="23391240" y="3444968"/>
              <a:ext cx="383875" cy="705203"/>
              <a:chOff x="23391240" y="3444968"/>
              <a:chExt cx="383875" cy="705203"/>
            </a:xfrm>
            <a:solidFill>
              <a:srgbClr val="6377B5"/>
            </a:solidFill>
          </p:grpSpPr>
          <p:sp>
            <p:nvSpPr>
              <p:cNvPr id="776" name="Freeform 775">
                <a:extLst>
                  <a:ext uri="{FF2B5EF4-FFF2-40B4-BE49-F238E27FC236}">
                    <a16:creationId xmlns:a16="http://schemas.microsoft.com/office/drawing/2014/main" id="{87E343B1-AC1D-D3CC-E8CA-130E3C09F795}"/>
                  </a:ext>
                </a:extLst>
              </p:cNvPr>
              <p:cNvSpPr/>
              <p:nvPr/>
            </p:nvSpPr>
            <p:spPr>
              <a:xfrm>
                <a:off x="23391283" y="3523151"/>
                <a:ext cx="383832" cy="627020"/>
              </a:xfrm>
              <a:custGeom>
                <a:avLst/>
                <a:gdLst>
                  <a:gd name="connsiteX0" fmla="*/ 383261 w 383832"/>
                  <a:gd name="connsiteY0" fmla="*/ -251 h 627020"/>
                  <a:gd name="connsiteX1" fmla="*/ -571 w 383832"/>
                  <a:gd name="connsiteY1" fmla="*/ -251 h 627020"/>
                  <a:gd name="connsiteX2" fmla="*/ -571 w 383832"/>
                  <a:gd name="connsiteY2" fmla="*/ 544088 h 627020"/>
                  <a:gd name="connsiteX3" fmla="*/ 20500 w 383832"/>
                  <a:gd name="connsiteY3" fmla="*/ 562541 h 627020"/>
                  <a:gd name="connsiteX4" fmla="*/ 362190 w 383832"/>
                  <a:gd name="connsiteY4" fmla="*/ 562541 h 627020"/>
                  <a:gd name="connsiteX5" fmla="*/ 383261 w 383832"/>
                  <a:gd name="connsiteY5" fmla="*/ 544088 h 627020"/>
                  <a:gd name="connsiteX6" fmla="*/ 383261 w 383832"/>
                  <a:gd name="connsiteY6" fmla="*/ -251 h 62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832" h="627020">
                    <a:moveTo>
                      <a:pt x="383261" y="-251"/>
                    </a:moveTo>
                    <a:lnTo>
                      <a:pt x="-571" y="-251"/>
                    </a:lnTo>
                    <a:lnTo>
                      <a:pt x="-571" y="544088"/>
                    </a:lnTo>
                    <a:cubicBezTo>
                      <a:pt x="-571" y="544088"/>
                      <a:pt x="7549" y="551224"/>
                      <a:pt x="20500" y="562541"/>
                    </a:cubicBezTo>
                    <a:cubicBezTo>
                      <a:pt x="118303" y="648178"/>
                      <a:pt x="264382" y="648178"/>
                      <a:pt x="362190" y="562541"/>
                    </a:cubicBezTo>
                    <a:cubicBezTo>
                      <a:pt x="375135" y="551224"/>
                      <a:pt x="383261" y="544088"/>
                      <a:pt x="383261" y="544088"/>
                    </a:cubicBezTo>
                    <a:lnTo>
                      <a:pt x="383261" y="-251"/>
                    </a:lnTo>
                    <a:close/>
                  </a:path>
                </a:pathLst>
              </a:custGeom>
              <a:solidFill>
                <a:srgbClr val="6377B5"/>
              </a:solidFill>
              <a:ln w="15131" cap="flat">
                <a:solidFill>
                  <a:srgbClr val="FFFFFF"/>
                </a:solidFill>
                <a:prstDash val="solid"/>
                <a:round/>
              </a:ln>
            </p:spPr>
            <p:txBody>
              <a:bodyPr rtlCol="0" anchor="ctr"/>
              <a:lstStyle/>
              <a:p>
                <a:endParaRPr lang="en-CH" sz="4200"/>
              </a:p>
            </p:txBody>
          </p:sp>
          <p:sp>
            <p:nvSpPr>
              <p:cNvPr id="777" name="Freeform 776">
                <a:extLst>
                  <a:ext uri="{FF2B5EF4-FFF2-40B4-BE49-F238E27FC236}">
                    <a16:creationId xmlns:a16="http://schemas.microsoft.com/office/drawing/2014/main" id="{66A67E30-019A-01F6-107F-5FE8307E130B}"/>
                  </a:ext>
                </a:extLst>
              </p:cNvPr>
              <p:cNvSpPr/>
              <p:nvPr/>
            </p:nvSpPr>
            <p:spPr>
              <a:xfrm>
                <a:off x="23391240" y="3444968"/>
                <a:ext cx="383855" cy="156365"/>
              </a:xfrm>
              <a:custGeom>
                <a:avLst/>
                <a:gdLst>
                  <a:gd name="connsiteX0" fmla="*/ 383292 w 383855"/>
                  <a:gd name="connsiteY0" fmla="*/ 78371 h 156365"/>
                  <a:gd name="connsiteX1" fmla="*/ 191364 w 383855"/>
                  <a:gd name="connsiteY1" fmla="*/ 156553 h 156365"/>
                  <a:gd name="connsiteX2" fmla="*/ -563 w 383855"/>
                  <a:gd name="connsiteY2" fmla="*/ 78371 h 156365"/>
                  <a:gd name="connsiteX3" fmla="*/ 191364 w 383855"/>
                  <a:gd name="connsiteY3" fmla="*/ 188 h 156365"/>
                  <a:gd name="connsiteX4" fmla="*/ 383292 w 383855"/>
                  <a:gd name="connsiteY4" fmla="*/ 78371 h 156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855" h="156365">
                    <a:moveTo>
                      <a:pt x="383292" y="78371"/>
                    </a:moveTo>
                    <a:cubicBezTo>
                      <a:pt x="383292" y="121550"/>
                      <a:pt x="297363" y="156553"/>
                      <a:pt x="191364" y="156553"/>
                    </a:cubicBezTo>
                    <a:cubicBezTo>
                      <a:pt x="85365" y="156553"/>
                      <a:pt x="-563" y="121550"/>
                      <a:pt x="-563" y="78371"/>
                    </a:cubicBezTo>
                    <a:cubicBezTo>
                      <a:pt x="-563" y="35191"/>
                      <a:pt x="85365" y="188"/>
                      <a:pt x="191364" y="188"/>
                    </a:cubicBezTo>
                    <a:cubicBezTo>
                      <a:pt x="297364" y="188"/>
                      <a:pt x="383292" y="35191"/>
                      <a:pt x="383292" y="78371"/>
                    </a:cubicBezTo>
                    <a:close/>
                  </a:path>
                </a:pathLst>
              </a:custGeom>
              <a:solidFill>
                <a:srgbClr val="6377B5"/>
              </a:solidFill>
              <a:ln w="16821" cap="flat">
                <a:solidFill>
                  <a:srgbClr val="FFFFFF"/>
                </a:solidFill>
                <a:prstDash val="solid"/>
                <a:round/>
              </a:ln>
            </p:spPr>
            <p:txBody>
              <a:bodyPr rtlCol="0" anchor="ctr"/>
              <a:lstStyle/>
              <a:p>
                <a:endParaRPr lang="en-CH" sz="4200"/>
              </a:p>
            </p:txBody>
          </p:sp>
        </p:grpSp>
        <p:sp>
          <p:nvSpPr>
            <p:cNvPr id="778" name="Freeform 777">
              <a:extLst>
                <a:ext uri="{FF2B5EF4-FFF2-40B4-BE49-F238E27FC236}">
                  <a16:creationId xmlns:a16="http://schemas.microsoft.com/office/drawing/2014/main" id="{9DEB666F-A133-72ED-1ED4-4E83D72D0BBF}"/>
                </a:ext>
              </a:extLst>
            </p:cNvPr>
            <p:cNvSpPr/>
            <p:nvPr/>
          </p:nvSpPr>
          <p:spPr>
            <a:xfrm>
              <a:off x="23489323" y="2780996"/>
              <a:ext cx="47017" cy="765710"/>
            </a:xfrm>
            <a:custGeom>
              <a:avLst/>
              <a:gdLst>
                <a:gd name="connsiteX0" fmla="*/ -413 w 47017"/>
                <a:gd name="connsiteY0" fmla="*/ -179 h 765710"/>
                <a:gd name="connsiteX1" fmla="*/ 46604 w 47017"/>
                <a:gd name="connsiteY1" fmla="*/ -179 h 765710"/>
                <a:gd name="connsiteX2" fmla="*/ 46604 w 47017"/>
                <a:gd name="connsiteY2" fmla="*/ 765531 h 765710"/>
                <a:gd name="connsiteX3" fmla="*/ -413 w 47017"/>
                <a:gd name="connsiteY3" fmla="*/ 765531 h 765710"/>
              </a:gdLst>
              <a:ahLst/>
              <a:cxnLst>
                <a:cxn ang="0">
                  <a:pos x="connsiteX0" y="connsiteY0"/>
                </a:cxn>
                <a:cxn ang="0">
                  <a:pos x="connsiteX1" y="connsiteY1"/>
                </a:cxn>
                <a:cxn ang="0">
                  <a:pos x="connsiteX2" y="connsiteY2"/>
                </a:cxn>
                <a:cxn ang="0">
                  <a:pos x="connsiteX3" y="connsiteY3"/>
                </a:cxn>
              </a:cxnLst>
              <a:rect l="l" t="t" r="r" b="b"/>
              <a:pathLst>
                <a:path w="47017" h="765710">
                  <a:moveTo>
                    <a:pt x="-413" y="-179"/>
                  </a:moveTo>
                  <a:lnTo>
                    <a:pt x="46604" y="-179"/>
                  </a:lnTo>
                  <a:lnTo>
                    <a:pt x="46604" y="765531"/>
                  </a:lnTo>
                  <a:lnTo>
                    <a:pt x="-413" y="765531"/>
                  </a:lnTo>
                  <a:close/>
                </a:path>
              </a:pathLst>
            </a:custGeom>
            <a:solidFill>
              <a:srgbClr val="6377B5"/>
            </a:solidFill>
            <a:ln w="4202" cap="rnd">
              <a:noFill/>
              <a:prstDash val="solid"/>
              <a:round/>
            </a:ln>
          </p:spPr>
          <p:txBody>
            <a:bodyPr rtlCol="0" anchor="ctr"/>
            <a:lstStyle/>
            <a:p>
              <a:endParaRPr lang="en-CH" sz="4200"/>
            </a:p>
          </p:txBody>
        </p:sp>
        <p:sp>
          <p:nvSpPr>
            <p:cNvPr id="779" name="Freeform 778">
              <a:extLst>
                <a:ext uri="{FF2B5EF4-FFF2-40B4-BE49-F238E27FC236}">
                  <a16:creationId xmlns:a16="http://schemas.microsoft.com/office/drawing/2014/main" id="{195ABDAC-7FF3-99B6-FE69-AD9F9F6C3FD9}"/>
                </a:ext>
              </a:extLst>
            </p:cNvPr>
            <p:cNvSpPr/>
            <p:nvPr/>
          </p:nvSpPr>
          <p:spPr>
            <a:xfrm>
              <a:off x="23620969" y="2780996"/>
              <a:ext cx="47017" cy="765710"/>
            </a:xfrm>
            <a:custGeom>
              <a:avLst/>
              <a:gdLst>
                <a:gd name="connsiteX0" fmla="*/ -370 w 47017"/>
                <a:gd name="connsiteY0" fmla="*/ -179 h 765710"/>
                <a:gd name="connsiteX1" fmla="*/ 46648 w 47017"/>
                <a:gd name="connsiteY1" fmla="*/ -179 h 765710"/>
                <a:gd name="connsiteX2" fmla="*/ 46648 w 47017"/>
                <a:gd name="connsiteY2" fmla="*/ 765531 h 765710"/>
                <a:gd name="connsiteX3" fmla="*/ -370 w 47017"/>
                <a:gd name="connsiteY3" fmla="*/ 765531 h 765710"/>
              </a:gdLst>
              <a:ahLst/>
              <a:cxnLst>
                <a:cxn ang="0">
                  <a:pos x="connsiteX0" y="connsiteY0"/>
                </a:cxn>
                <a:cxn ang="0">
                  <a:pos x="connsiteX1" y="connsiteY1"/>
                </a:cxn>
                <a:cxn ang="0">
                  <a:pos x="connsiteX2" y="connsiteY2"/>
                </a:cxn>
                <a:cxn ang="0">
                  <a:pos x="connsiteX3" y="connsiteY3"/>
                </a:cxn>
              </a:cxnLst>
              <a:rect l="l" t="t" r="r" b="b"/>
              <a:pathLst>
                <a:path w="47017" h="765710">
                  <a:moveTo>
                    <a:pt x="-370" y="-179"/>
                  </a:moveTo>
                  <a:lnTo>
                    <a:pt x="46648" y="-179"/>
                  </a:lnTo>
                  <a:lnTo>
                    <a:pt x="46648" y="765531"/>
                  </a:lnTo>
                  <a:lnTo>
                    <a:pt x="-370" y="765531"/>
                  </a:lnTo>
                  <a:close/>
                </a:path>
              </a:pathLst>
            </a:custGeom>
            <a:solidFill>
              <a:srgbClr val="6377B5"/>
            </a:solidFill>
            <a:ln w="4202" cap="rnd">
              <a:noFill/>
              <a:prstDash val="solid"/>
              <a:round/>
            </a:ln>
          </p:spPr>
          <p:txBody>
            <a:bodyPr rtlCol="0" anchor="ctr"/>
            <a:lstStyle/>
            <a:p>
              <a:endParaRPr lang="en-CH" sz="4200"/>
            </a:p>
          </p:txBody>
        </p:sp>
        <p:sp>
          <p:nvSpPr>
            <p:cNvPr id="780" name="Freeform 779">
              <a:extLst>
                <a:ext uri="{FF2B5EF4-FFF2-40B4-BE49-F238E27FC236}">
                  <a16:creationId xmlns:a16="http://schemas.microsoft.com/office/drawing/2014/main" id="{4902266C-FB38-EA01-B3BF-396DDDD0D6F8}"/>
                </a:ext>
              </a:extLst>
            </p:cNvPr>
            <p:cNvSpPr/>
            <p:nvPr/>
          </p:nvSpPr>
          <p:spPr>
            <a:xfrm>
              <a:off x="23581476" y="3065781"/>
              <a:ext cx="126489" cy="125437"/>
            </a:xfrm>
            <a:custGeom>
              <a:avLst/>
              <a:gdLst>
                <a:gd name="connsiteX0" fmla="*/ 126068 w 126489"/>
                <a:gd name="connsiteY0" fmla="*/ 31184 h 125437"/>
                <a:gd name="connsiteX1" fmla="*/ 94705 w 126489"/>
                <a:gd name="connsiteY1" fmla="*/ -182 h 125437"/>
                <a:gd name="connsiteX2" fmla="*/ 30941 w 126489"/>
                <a:gd name="connsiteY2" fmla="*/ -182 h 125437"/>
                <a:gd name="connsiteX3" fmla="*/ -422 w 126489"/>
                <a:gd name="connsiteY3" fmla="*/ 31184 h 125437"/>
                <a:gd name="connsiteX4" fmla="*/ -422 w 126489"/>
                <a:gd name="connsiteY4" fmla="*/ 93889 h 125437"/>
                <a:gd name="connsiteX5" fmla="*/ 30941 w 126489"/>
                <a:gd name="connsiteY5" fmla="*/ 125255 h 125437"/>
                <a:gd name="connsiteX6" fmla="*/ 94705 w 126489"/>
                <a:gd name="connsiteY6" fmla="*/ 125255 h 125437"/>
                <a:gd name="connsiteX7" fmla="*/ 126068 w 126489"/>
                <a:gd name="connsiteY7" fmla="*/ 93889 h 125437"/>
                <a:gd name="connsiteX8" fmla="*/ 126068 w 126489"/>
                <a:gd name="connsiteY8" fmla="*/ 31184 h 12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489" h="125437">
                  <a:moveTo>
                    <a:pt x="126068" y="31184"/>
                  </a:moveTo>
                  <a:cubicBezTo>
                    <a:pt x="126068" y="13885"/>
                    <a:pt x="112018" y="-182"/>
                    <a:pt x="94705" y="-182"/>
                  </a:cubicBezTo>
                  <a:lnTo>
                    <a:pt x="30941" y="-182"/>
                  </a:lnTo>
                  <a:cubicBezTo>
                    <a:pt x="13627" y="-182"/>
                    <a:pt x="-422" y="13885"/>
                    <a:pt x="-422" y="31184"/>
                  </a:cubicBezTo>
                  <a:lnTo>
                    <a:pt x="-422" y="93889"/>
                  </a:lnTo>
                  <a:cubicBezTo>
                    <a:pt x="-422" y="111188"/>
                    <a:pt x="13627" y="125255"/>
                    <a:pt x="30941" y="125255"/>
                  </a:cubicBezTo>
                  <a:lnTo>
                    <a:pt x="94705" y="125255"/>
                  </a:lnTo>
                  <a:cubicBezTo>
                    <a:pt x="112018" y="125255"/>
                    <a:pt x="126068" y="111188"/>
                    <a:pt x="126068" y="93889"/>
                  </a:cubicBezTo>
                  <a:lnTo>
                    <a:pt x="126068" y="31184"/>
                  </a:lnTo>
                  <a:close/>
                </a:path>
              </a:pathLst>
            </a:custGeom>
            <a:solidFill>
              <a:srgbClr val="6377B5"/>
            </a:solidFill>
            <a:ln w="18995" cap="flat">
              <a:solidFill>
                <a:srgbClr val="FFFFFF"/>
              </a:solidFill>
              <a:prstDash val="solid"/>
              <a:round/>
            </a:ln>
          </p:spPr>
          <p:txBody>
            <a:bodyPr rtlCol="0" anchor="ctr"/>
            <a:lstStyle/>
            <a:p>
              <a:endParaRPr lang="en-CH" sz="4200"/>
            </a:p>
          </p:txBody>
        </p:sp>
        <p:sp>
          <p:nvSpPr>
            <p:cNvPr id="781" name="Freeform 780">
              <a:extLst>
                <a:ext uri="{FF2B5EF4-FFF2-40B4-BE49-F238E27FC236}">
                  <a16:creationId xmlns:a16="http://schemas.microsoft.com/office/drawing/2014/main" id="{C7891745-742D-ED03-2A43-E14ADAA42DDC}"/>
                </a:ext>
              </a:extLst>
            </p:cNvPr>
            <p:cNvSpPr/>
            <p:nvPr/>
          </p:nvSpPr>
          <p:spPr>
            <a:xfrm>
              <a:off x="23581014" y="3253558"/>
              <a:ext cx="126489" cy="111305"/>
            </a:xfrm>
            <a:custGeom>
              <a:avLst/>
              <a:gdLst>
                <a:gd name="connsiteX0" fmla="*/ 126068 w 126489"/>
                <a:gd name="connsiteY0" fmla="*/ 27709 h 111305"/>
                <a:gd name="connsiteX1" fmla="*/ 98257 w 126489"/>
                <a:gd name="connsiteY1" fmla="*/ -123 h 111305"/>
                <a:gd name="connsiteX2" fmla="*/ 27412 w 126489"/>
                <a:gd name="connsiteY2" fmla="*/ -123 h 111305"/>
                <a:gd name="connsiteX3" fmla="*/ -422 w 126489"/>
                <a:gd name="connsiteY3" fmla="*/ 27709 h 111305"/>
                <a:gd name="connsiteX4" fmla="*/ -422 w 126489"/>
                <a:gd name="connsiteY4" fmla="*/ 83351 h 111305"/>
                <a:gd name="connsiteX5" fmla="*/ 27412 w 126489"/>
                <a:gd name="connsiteY5" fmla="*/ 111183 h 111305"/>
                <a:gd name="connsiteX6" fmla="*/ 98257 w 126489"/>
                <a:gd name="connsiteY6" fmla="*/ 111183 h 111305"/>
                <a:gd name="connsiteX7" fmla="*/ 126068 w 126489"/>
                <a:gd name="connsiteY7" fmla="*/ 83351 h 111305"/>
                <a:gd name="connsiteX8" fmla="*/ 126068 w 126489"/>
                <a:gd name="connsiteY8" fmla="*/ 27709 h 11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489" h="111305">
                  <a:moveTo>
                    <a:pt x="126068" y="27709"/>
                  </a:moveTo>
                  <a:cubicBezTo>
                    <a:pt x="126068" y="12359"/>
                    <a:pt x="113607" y="-123"/>
                    <a:pt x="98257" y="-123"/>
                  </a:cubicBezTo>
                  <a:lnTo>
                    <a:pt x="27412" y="-123"/>
                  </a:lnTo>
                  <a:cubicBezTo>
                    <a:pt x="12040" y="-123"/>
                    <a:pt x="-422" y="12359"/>
                    <a:pt x="-422" y="27709"/>
                  </a:cubicBezTo>
                  <a:lnTo>
                    <a:pt x="-422" y="83351"/>
                  </a:lnTo>
                  <a:cubicBezTo>
                    <a:pt x="-422" y="98701"/>
                    <a:pt x="12040" y="111183"/>
                    <a:pt x="27412" y="111183"/>
                  </a:cubicBezTo>
                  <a:lnTo>
                    <a:pt x="98257" y="111183"/>
                  </a:lnTo>
                  <a:cubicBezTo>
                    <a:pt x="113607" y="111183"/>
                    <a:pt x="126068" y="98701"/>
                    <a:pt x="126068" y="83351"/>
                  </a:cubicBezTo>
                  <a:lnTo>
                    <a:pt x="126068" y="27709"/>
                  </a:lnTo>
                  <a:close/>
                </a:path>
              </a:pathLst>
            </a:custGeom>
            <a:solidFill>
              <a:srgbClr val="6377B5"/>
            </a:solidFill>
            <a:ln w="19033" cap="flat">
              <a:solidFill>
                <a:srgbClr val="FFFFFF"/>
              </a:solidFill>
              <a:prstDash val="solid"/>
              <a:round/>
            </a:ln>
          </p:spPr>
          <p:txBody>
            <a:bodyPr rtlCol="0" anchor="ctr"/>
            <a:lstStyle/>
            <a:p>
              <a:endParaRPr lang="en-CH" sz="4200"/>
            </a:p>
          </p:txBody>
        </p:sp>
        <p:grpSp>
          <p:nvGrpSpPr>
            <p:cNvPr id="782" name="Graphic 4">
              <a:extLst>
                <a:ext uri="{FF2B5EF4-FFF2-40B4-BE49-F238E27FC236}">
                  <a16:creationId xmlns:a16="http://schemas.microsoft.com/office/drawing/2014/main" id="{71B912C1-D8EB-684B-8596-989803859372}"/>
                </a:ext>
              </a:extLst>
            </p:cNvPr>
            <p:cNvGrpSpPr/>
            <p:nvPr/>
          </p:nvGrpSpPr>
          <p:grpSpPr>
            <a:xfrm>
              <a:off x="23391240" y="2282891"/>
              <a:ext cx="383875" cy="705203"/>
              <a:chOff x="23391240" y="2282891"/>
              <a:chExt cx="383875" cy="705203"/>
            </a:xfrm>
            <a:solidFill>
              <a:srgbClr val="6377B5"/>
            </a:solidFill>
          </p:grpSpPr>
          <p:sp>
            <p:nvSpPr>
              <p:cNvPr id="783" name="Freeform 782">
                <a:extLst>
                  <a:ext uri="{FF2B5EF4-FFF2-40B4-BE49-F238E27FC236}">
                    <a16:creationId xmlns:a16="http://schemas.microsoft.com/office/drawing/2014/main" id="{A51FF0BA-D570-56E6-BCBB-1D063207D069}"/>
                  </a:ext>
                </a:extLst>
              </p:cNvPr>
              <p:cNvSpPr/>
              <p:nvPr/>
            </p:nvSpPr>
            <p:spPr>
              <a:xfrm>
                <a:off x="23391283" y="2361074"/>
                <a:ext cx="383832" cy="627020"/>
              </a:xfrm>
              <a:custGeom>
                <a:avLst/>
                <a:gdLst>
                  <a:gd name="connsiteX0" fmla="*/ 383261 w 383832"/>
                  <a:gd name="connsiteY0" fmla="*/ -633 h 627020"/>
                  <a:gd name="connsiteX1" fmla="*/ -571 w 383832"/>
                  <a:gd name="connsiteY1" fmla="*/ -633 h 627020"/>
                  <a:gd name="connsiteX2" fmla="*/ -571 w 383832"/>
                  <a:gd name="connsiteY2" fmla="*/ 543706 h 627020"/>
                  <a:gd name="connsiteX3" fmla="*/ 20500 w 383832"/>
                  <a:gd name="connsiteY3" fmla="*/ 562159 h 627020"/>
                  <a:gd name="connsiteX4" fmla="*/ 362190 w 383832"/>
                  <a:gd name="connsiteY4" fmla="*/ 562159 h 627020"/>
                  <a:gd name="connsiteX5" fmla="*/ 383261 w 383832"/>
                  <a:gd name="connsiteY5" fmla="*/ 543706 h 627020"/>
                  <a:gd name="connsiteX6" fmla="*/ 383261 w 383832"/>
                  <a:gd name="connsiteY6" fmla="*/ -633 h 62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832" h="627020">
                    <a:moveTo>
                      <a:pt x="383261" y="-633"/>
                    </a:moveTo>
                    <a:lnTo>
                      <a:pt x="-571" y="-633"/>
                    </a:lnTo>
                    <a:lnTo>
                      <a:pt x="-571" y="543706"/>
                    </a:lnTo>
                    <a:cubicBezTo>
                      <a:pt x="-571" y="543706"/>
                      <a:pt x="7549" y="550843"/>
                      <a:pt x="20500" y="562159"/>
                    </a:cubicBezTo>
                    <a:cubicBezTo>
                      <a:pt x="118303" y="647797"/>
                      <a:pt x="264382" y="647797"/>
                      <a:pt x="362190" y="562159"/>
                    </a:cubicBezTo>
                    <a:cubicBezTo>
                      <a:pt x="375135" y="550843"/>
                      <a:pt x="383261" y="543706"/>
                      <a:pt x="383261" y="543706"/>
                    </a:cubicBezTo>
                    <a:lnTo>
                      <a:pt x="383261" y="-633"/>
                    </a:lnTo>
                    <a:close/>
                  </a:path>
                </a:pathLst>
              </a:custGeom>
              <a:solidFill>
                <a:srgbClr val="6377B5"/>
              </a:solidFill>
              <a:ln w="15131" cap="flat">
                <a:solidFill>
                  <a:srgbClr val="FFFFFF"/>
                </a:solidFill>
                <a:prstDash val="solid"/>
                <a:round/>
              </a:ln>
            </p:spPr>
            <p:txBody>
              <a:bodyPr rtlCol="0" anchor="ctr"/>
              <a:lstStyle/>
              <a:p>
                <a:endParaRPr lang="en-CH" sz="4200"/>
              </a:p>
            </p:txBody>
          </p:sp>
          <p:sp>
            <p:nvSpPr>
              <p:cNvPr id="784" name="Freeform 783">
                <a:extLst>
                  <a:ext uri="{FF2B5EF4-FFF2-40B4-BE49-F238E27FC236}">
                    <a16:creationId xmlns:a16="http://schemas.microsoft.com/office/drawing/2014/main" id="{6EBDD4FC-0FAE-C047-DF19-3FDC4A919C35}"/>
                  </a:ext>
                </a:extLst>
              </p:cNvPr>
              <p:cNvSpPr/>
              <p:nvPr/>
            </p:nvSpPr>
            <p:spPr>
              <a:xfrm>
                <a:off x="23391240" y="2282891"/>
                <a:ext cx="383855" cy="156365"/>
              </a:xfrm>
              <a:custGeom>
                <a:avLst/>
                <a:gdLst>
                  <a:gd name="connsiteX0" fmla="*/ 383292 w 383855"/>
                  <a:gd name="connsiteY0" fmla="*/ 77989 h 156365"/>
                  <a:gd name="connsiteX1" fmla="*/ 191364 w 383855"/>
                  <a:gd name="connsiteY1" fmla="*/ 156172 h 156365"/>
                  <a:gd name="connsiteX2" fmla="*/ -563 w 383855"/>
                  <a:gd name="connsiteY2" fmla="*/ 77989 h 156365"/>
                  <a:gd name="connsiteX3" fmla="*/ 191364 w 383855"/>
                  <a:gd name="connsiteY3" fmla="*/ -193 h 156365"/>
                  <a:gd name="connsiteX4" fmla="*/ 383292 w 383855"/>
                  <a:gd name="connsiteY4" fmla="*/ 77989 h 156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855" h="156365">
                    <a:moveTo>
                      <a:pt x="383292" y="77989"/>
                    </a:moveTo>
                    <a:cubicBezTo>
                      <a:pt x="383292" y="121169"/>
                      <a:pt x="297363" y="156172"/>
                      <a:pt x="191364" y="156172"/>
                    </a:cubicBezTo>
                    <a:cubicBezTo>
                      <a:pt x="85365" y="156172"/>
                      <a:pt x="-563" y="121169"/>
                      <a:pt x="-563" y="77989"/>
                    </a:cubicBezTo>
                    <a:cubicBezTo>
                      <a:pt x="-563" y="34810"/>
                      <a:pt x="85365" y="-193"/>
                      <a:pt x="191364" y="-193"/>
                    </a:cubicBezTo>
                    <a:cubicBezTo>
                      <a:pt x="297364" y="-193"/>
                      <a:pt x="383292" y="34810"/>
                      <a:pt x="383292" y="77989"/>
                    </a:cubicBezTo>
                    <a:close/>
                  </a:path>
                </a:pathLst>
              </a:custGeom>
              <a:solidFill>
                <a:srgbClr val="6377B5"/>
              </a:solidFill>
              <a:ln w="16821" cap="flat">
                <a:solidFill>
                  <a:srgbClr val="FFFFFF"/>
                </a:solidFill>
                <a:prstDash val="solid"/>
                <a:round/>
              </a:ln>
            </p:spPr>
            <p:txBody>
              <a:bodyPr rtlCol="0" anchor="ctr"/>
              <a:lstStyle/>
              <a:p>
                <a:endParaRPr lang="en-CH" sz="4200"/>
              </a:p>
            </p:txBody>
          </p:sp>
        </p:grpSp>
      </p:grpSp>
      <p:grpSp>
        <p:nvGrpSpPr>
          <p:cNvPr id="785" name="Graphic 4">
            <a:extLst>
              <a:ext uri="{FF2B5EF4-FFF2-40B4-BE49-F238E27FC236}">
                <a16:creationId xmlns:a16="http://schemas.microsoft.com/office/drawing/2014/main" id="{F9FE3485-862D-313A-9BFF-71AA0DCD33FB}"/>
              </a:ext>
            </a:extLst>
          </p:cNvPr>
          <p:cNvGrpSpPr/>
          <p:nvPr/>
        </p:nvGrpSpPr>
        <p:grpSpPr>
          <a:xfrm>
            <a:off x="23741008" y="2013978"/>
            <a:ext cx="497703" cy="485541"/>
            <a:chOff x="23741008" y="2013978"/>
            <a:chExt cx="497703" cy="485541"/>
          </a:xfrm>
          <a:solidFill>
            <a:srgbClr val="0B0B97"/>
          </a:solidFill>
        </p:grpSpPr>
        <p:sp>
          <p:nvSpPr>
            <p:cNvPr id="786" name="Freeform 785">
              <a:extLst>
                <a:ext uri="{FF2B5EF4-FFF2-40B4-BE49-F238E27FC236}">
                  <a16:creationId xmlns:a16="http://schemas.microsoft.com/office/drawing/2014/main" id="{A777C6E4-4EF9-82C0-CFCB-5A125CB8FC0E}"/>
                </a:ext>
              </a:extLst>
            </p:cNvPr>
            <p:cNvSpPr/>
            <p:nvPr/>
          </p:nvSpPr>
          <p:spPr>
            <a:xfrm>
              <a:off x="23741008" y="2187831"/>
              <a:ext cx="233354" cy="229521"/>
            </a:xfrm>
            <a:custGeom>
              <a:avLst/>
              <a:gdLst>
                <a:gd name="connsiteX0" fmla="*/ 151659 w 233354"/>
                <a:gd name="connsiteY0" fmla="*/ 13949 h 229521"/>
                <a:gd name="connsiteX1" fmla="*/ 180083 w 233354"/>
                <a:gd name="connsiteY1" fmla="*/ 14178 h 229521"/>
                <a:gd name="connsiteX2" fmla="*/ 219233 w 233354"/>
                <a:gd name="connsiteY2" fmla="*/ 53485 h 229521"/>
                <a:gd name="connsiteX3" fmla="*/ 219052 w 233354"/>
                <a:gd name="connsiteY3" fmla="*/ 81612 h 229521"/>
                <a:gd name="connsiteX4" fmla="*/ 81692 w 233354"/>
                <a:gd name="connsiteY4" fmla="*/ 215576 h 229521"/>
                <a:gd name="connsiteX5" fmla="*/ 53272 w 233354"/>
                <a:gd name="connsiteY5" fmla="*/ 215344 h 229521"/>
                <a:gd name="connsiteX6" fmla="*/ 14121 w 233354"/>
                <a:gd name="connsiteY6" fmla="*/ 176036 h 229521"/>
                <a:gd name="connsiteX7" fmla="*/ 14299 w 233354"/>
                <a:gd name="connsiteY7" fmla="*/ 147913 h 229521"/>
                <a:gd name="connsiteX8" fmla="*/ 151659 w 233354"/>
                <a:gd name="connsiteY8" fmla="*/ 13949 h 22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354" h="229521">
                  <a:moveTo>
                    <a:pt x="151659" y="13949"/>
                  </a:moveTo>
                  <a:cubicBezTo>
                    <a:pt x="159552" y="6251"/>
                    <a:pt x="172281" y="6345"/>
                    <a:pt x="180083" y="14178"/>
                  </a:cubicBezTo>
                  <a:lnTo>
                    <a:pt x="219233" y="53485"/>
                  </a:lnTo>
                  <a:cubicBezTo>
                    <a:pt x="227035" y="61319"/>
                    <a:pt x="226945" y="73914"/>
                    <a:pt x="219052" y="81612"/>
                  </a:cubicBezTo>
                  <a:lnTo>
                    <a:pt x="81692" y="215576"/>
                  </a:lnTo>
                  <a:cubicBezTo>
                    <a:pt x="73803" y="223270"/>
                    <a:pt x="61074" y="223177"/>
                    <a:pt x="53272" y="215344"/>
                  </a:cubicBezTo>
                  <a:lnTo>
                    <a:pt x="14121" y="176036"/>
                  </a:lnTo>
                  <a:cubicBezTo>
                    <a:pt x="6319" y="168203"/>
                    <a:pt x="6410" y="155607"/>
                    <a:pt x="14299" y="147913"/>
                  </a:cubicBezTo>
                  <a:lnTo>
                    <a:pt x="151659" y="13949"/>
                  </a:lnTo>
                  <a:close/>
                </a:path>
              </a:pathLst>
            </a:custGeom>
            <a:solidFill>
              <a:srgbClr val="0B0B97"/>
            </a:solidFill>
            <a:ln w="8222" cap="flat">
              <a:solidFill>
                <a:srgbClr val="FFFFFF"/>
              </a:solidFill>
              <a:prstDash val="solid"/>
              <a:miter/>
            </a:ln>
          </p:spPr>
          <p:txBody>
            <a:bodyPr rtlCol="0" anchor="ctr"/>
            <a:lstStyle/>
            <a:p>
              <a:endParaRPr lang="en-CH" sz="4200"/>
            </a:p>
          </p:txBody>
        </p:sp>
        <p:sp>
          <p:nvSpPr>
            <p:cNvPr id="787" name="Freeform 786">
              <a:extLst>
                <a:ext uri="{FF2B5EF4-FFF2-40B4-BE49-F238E27FC236}">
                  <a16:creationId xmlns:a16="http://schemas.microsoft.com/office/drawing/2014/main" id="{1AEB41CE-6A59-3887-DC93-09A4C708219C}"/>
                </a:ext>
              </a:extLst>
            </p:cNvPr>
            <p:cNvSpPr/>
            <p:nvPr/>
          </p:nvSpPr>
          <p:spPr>
            <a:xfrm>
              <a:off x="23919487" y="2013978"/>
              <a:ext cx="233315" cy="229482"/>
            </a:xfrm>
            <a:custGeom>
              <a:avLst/>
              <a:gdLst>
                <a:gd name="connsiteX0" fmla="*/ 151659 w 233315"/>
                <a:gd name="connsiteY0" fmla="*/ 13945 h 229482"/>
                <a:gd name="connsiteX1" fmla="*/ 180079 w 233315"/>
                <a:gd name="connsiteY1" fmla="*/ 14178 h 229482"/>
                <a:gd name="connsiteX2" fmla="*/ 219230 w 233315"/>
                <a:gd name="connsiteY2" fmla="*/ 53485 h 229482"/>
                <a:gd name="connsiteX3" fmla="*/ 219017 w 233315"/>
                <a:gd name="connsiteY3" fmla="*/ 81573 h 229482"/>
                <a:gd name="connsiteX4" fmla="*/ 81657 w 233315"/>
                <a:gd name="connsiteY4" fmla="*/ 215537 h 229482"/>
                <a:gd name="connsiteX5" fmla="*/ 53272 w 233315"/>
                <a:gd name="connsiteY5" fmla="*/ 215340 h 229482"/>
                <a:gd name="connsiteX6" fmla="*/ 14121 w 233315"/>
                <a:gd name="connsiteY6" fmla="*/ 176032 h 229482"/>
                <a:gd name="connsiteX7" fmla="*/ 14299 w 233315"/>
                <a:gd name="connsiteY7" fmla="*/ 147909 h 229482"/>
                <a:gd name="connsiteX8" fmla="*/ 151659 w 233315"/>
                <a:gd name="connsiteY8" fmla="*/ 13945 h 229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315" h="229482">
                  <a:moveTo>
                    <a:pt x="151659" y="13945"/>
                  </a:moveTo>
                  <a:cubicBezTo>
                    <a:pt x="159552" y="6247"/>
                    <a:pt x="172277" y="6345"/>
                    <a:pt x="180079" y="14178"/>
                  </a:cubicBezTo>
                  <a:lnTo>
                    <a:pt x="219230" y="53485"/>
                  </a:lnTo>
                  <a:cubicBezTo>
                    <a:pt x="227032" y="61319"/>
                    <a:pt x="226910" y="73875"/>
                    <a:pt x="219017" y="81573"/>
                  </a:cubicBezTo>
                  <a:lnTo>
                    <a:pt x="81657" y="215537"/>
                  </a:lnTo>
                  <a:cubicBezTo>
                    <a:pt x="73764" y="223235"/>
                    <a:pt x="61074" y="223173"/>
                    <a:pt x="53272" y="215340"/>
                  </a:cubicBezTo>
                  <a:lnTo>
                    <a:pt x="14121" y="176032"/>
                  </a:lnTo>
                  <a:cubicBezTo>
                    <a:pt x="6319" y="168199"/>
                    <a:pt x="6406" y="155607"/>
                    <a:pt x="14299" y="147909"/>
                  </a:cubicBezTo>
                  <a:lnTo>
                    <a:pt x="151659" y="13945"/>
                  </a:lnTo>
                  <a:close/>
                </a:path>
              </a:pathLst>
            </a:custGeom>
            <a:solidFill>
              <a:srgbClr val="0B0B97"/>
            </a:solidFill>
            <a:ln w="8222" cap="flat">
              <a:solidFill>
                <a:srgbClr val="FFFFFF"/>
              </a:solidFill>
              <a:prstDash val="solid"/>
              <a:miter/>
            </a:ln>
          </p:spPr>
          <p:txBody>
            <a:bodyPr rtlCol="0" anchor="ctr"/>
            <a:lstStyle/>
            <a:p>
              <a:endParaRPr lang="en-CH" sz="4200"/>
            </a:p>
          </p:txBody>
        </p:sp>
        <p:sp>
          <p:nvSpPr>
            <p:cNvPr id="788" name="Freeform 787">
              <a:extLst>
                <a:ext uri="{FF2B5EF4-FFF2-40B4-BE49-F238E27FC236}">
                  <a16:creationId xmlns:a16="http://schemas.microsoft.com/office/drawing/2014/main" id="{9F8FE710-0023-86C1-BF23-AD1DA6743E7D}"/>
                </a:ext>
              </a:extLst>
            </p:cNvPr>
            <p:cNvSpPr/>
            <p:nvPr/>
          </p:nvSpPr>
          <p:spPr>
            <a:xfrm>
              <a:off x="24005396" y="2089854"/>
              <a:ext cx="233315" cy="229482"/>
            </a:xfrm>
            <a:custGeom>
              <a:avLst/>
              <a:gdLst>
                <a:gd name="connsiteX0" fmla="*/ 151659 w 233315"/>
                <a:gd name="connsiteY0" fmla="*/ 13945 h 229482"/>
                <a:gd name="connsiteX1" fmla="*/ 180044 w 233315"/>
                <a:gd name="connsiteY1" fmla="*/ 14143 h 229482"/>
                <a:gd name="connsiteX2" fmla="*/ 219230 w 233315"/>
                <a:gd name="connsiteY2" fmla="*/ 53485 h 229482"/>
                <a:gd name="connsiteX3" fmla="*/ 219017 w 233315"/>
                <a:gd name="connsiteY3" fmla="*/ 81573 h 229482"/>
                <a:gd name="connsiteX4" fmla="*/ 81657 w 233315"/>
                <a:gd name="connsiteY4" fmla="*/ 215537 h 229482"/>
                <a:gd name="connsiteX5" fmla="*/ 53272 w 233315"/>
                <a:gd name="connsiteY5" fmla="*/ 215340 h 229482"/>
                <a:gd name="connsiteX6" fmla="*/ 14087 w 233315"/>
                <a:gd name="connsiteY6" fmla="*/ 175998 h 229482"/>
                <a:gd name="connsiteX7" fmla="*/ 14299 w 233315"/>
                <a:gd name="connsiteY7" fmla="*/ 147909 h 229482"/>
                <a:gd name="connsiteX8" fmla="*/ 151659 w 233315"/>
                <a:gd name="connsiteY8" fmla="*/ 13945 h 229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315" h="229482">
                  <a:moveTo>
                    <a:pt x="151659" y="13945"/>
                  </a:moveTo>
                  <a:cubicBezTo>
                    <a:pt x="159552" y="6247"/>
                    <a:pt x="172277" y="6345"/>
                    <a:pt x="180044" y="14143"/>
                  </a:cubicBezTo>
                  <a:lnTo>
                    <a:pt x="219230" y="53485"/>
                  </a:lnTo>
                  <a:cubicBezTo>
                    <a:pt x="226996" y="61283"/>
                    <a:pt x="226910" y="73875"/>
                    <a:pt x="219017" y="81573"/>
                  </a:cubicBezTo>
                  <a:lnTo>
                    <a:pt x="81657" y="215537"/>
                  </a:lnTo>
                  <a:cubicBezTo>
                    <a:pt x="73764" y="223235"/>
                    <a:pt x="61038" y="223138"/>
                    <a:pt x="53272" y="215340"/>
                  </a:cubicBezTo>
                  <a:lnTo>
                    <a:pt x="14087" y="175998"/>
                  </a:lnTo>
                  <a:cubicBezTo>
                    <a:pt x="6319" y="168199"/>
                    <a:pt x="6406" y="155607"/>
                    <a:pt x="14299" y="147909"/>
                  </a:cubicBezTo>
                  <a:lnTo>
                    <a:pt x="151659" y="13945"/>
                  </a:lnTo>
                  <a:close/>
                </a:path>
              </a:pathLst>
            </a:custGeom>
            <a:solidFill>
              <a:srgbClr val="0B0B97"/>
            </a:solidFill>
            <a:ln w="8222" cap="flat">
              <a:solidFill>
                <a:srgbClr val="FFFFFF"/>
              </a:solidFill>
              <a:prstDash val="solid"/>
              <a:miter/>
            </a:ln>
          </p:spPr>
          <p:txBody>
            <a:bodyPr rtlCol="0" anchor="ctr"/>
            <a:lstStyle/>
            <a:p>
              <a:endParaRPr lang="en-CH" sz="4200"/>
            </a:p>
          </p:txBody>
        </p:sp>
        <p:sp>
          <p:nvSpPr>
            <p:cNvPr id="789" name="Freeform 788">
              <a:extLst>
                <a:ext uri="{FF2B5EF4-FFF2-40B4-BE49-F238E27FC236}">
                  <a16:creationId xmlns:a16="http://schemas.microsoft.com/office/drawing/2014/main" id="{214BEBED-AD55-1641-5DEC-737B5A89883F}"/>
                </a:ext>
              </a:extLst>
            </p:cNvPr>
            <p:cNvSpPr/>
            <p:nvPr/>
          </p:nvSpPr>
          <p:spPr>
            <a:xfrm>
              <a:off x="23823906" y="2270003"/>
              <a:ext cx="233349" cy="229516"/>
            </a:xfrm>
            <a:custGeom>
              <a:avLst/>
              <a:gdLst>
                <a:gd name="connsiteX0" fmla="*/ 151659 w 233349"/>
                <a:gd name="connsiteY0" fmla="*/ 13945 h 229516"/>
                <a:gd name="connsiteX1" fmla="*/ 180079 w 233349"/>
                <a:gd name="connsiteY1" fmla="*/ 14178 h 229516"/>
                <a:gd name="connsiteX2" fmla="*/ 219229 w 233349"/>
                <a:gd name="connsiteY2" fmla="*/ 53485 h 229516"/>
                <a:gd name="connsiteX3" fmla="*/ 219051 w 233349"/>
                <a:gd name="connsiteY3" fmla="*/ 81608 h 229516"/>
                <a:gd name="connsiteX4" fmla="*/ 81691 w 233349"/>
                <a:gd name="connsiteY4" fmla="*/ 215571 h 229516"/>
                <a:gd name="connsiteX5" fmla="*/ 53271 w 233349"/>
                <a:gd name="connsiteY5" fmla="*/ 215339 h 229516"/>
                <a:gd name="connsiteX6" fmla="*/ 14121 w 233349"/>
                <a:gd name="connsiteY6" fmla="*/ 176032 h 229516"/>
                <a:gd name="connsiteX7" fmla="*/ 14299 w 233349"/>
                <a:gd name="connsiteY7" fmla="*/ 147909 h 229516"/>
                <a:gd name="connsiteX8" fmla="*/ 151659 w 233349"/>
                <a:gd name="connsiteY8" fmla="*/ 13945 h 22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349" h="229516">
                  <a:moveTo>
                    <a:pt x="151659" y="13945"/>
                  </a:moveTo>
                  <a:cubicBezTo>
                    <a:pt x="159552" y="6247"/>
                    <a:pt x="172277" y="6345"/>
                    <a:pt x="180079" y="14178"/>
                  </a:cubicBezTo>
                  <a:lnTo>
                    <a:pt x="219229" y="53485"/>
                  </a:lnTo>
                  <a:cubicBezTo>
                    <a:pt x="227031" y="61318"/>
                    <a:pt x="226944" y="73910"/>
                    <a:pt x="219051" y="81608"/>
                  </a:cubicBezTo>
                  <a:lnTo>
                    <a:pt x="81691" y="215571"/>
                  </a:lnTo>
                  <a:cubicBezTo>
                    <a:pt x="73798" y="223269"/>
                    <a:pt x="61073" y="223172"/>
                    <a:pt x="53271" y="215339"/>
                  </a:cubicBezTo>
                  <a:lnTo>
                    <a:pt x="14121" y="176032"/>
                  </a:lnTo>
                  <a:cubicBezTo>
                    <a:pt x="6319" y="168199"/>
                    <a:pt x="6406" y="155607"/>
                    <a:pt x="14299" y="147909"/>
                  </a:cubicBezTo>
                  <a:lnTo>
                    <a:pt x="151659" y="13945"/>
                  </a:lnTo>
                  <a:close/>
                </a:path>
              </a:pathLst>
            </a:custGeom>
            <a:solidFill>
              <a:srgbClr val="0B0B97"/>
            </a:solidFill>
            <a:ln w="8222" cap="flat">
              <a:solidFill>
                <a:srgbClr val="FFFFFF"/>
              </a:solidFill>
              <a:prstDash val="solid"/>
              <a:miter/>
            </a:ln>
          </p:spPr>
          <p:txBody>
            <a:bodyPr rtlCol="0" anchor="ctr"/>
            <a:lstStyle/>
            <a:p>
              <a:endParaRPr lang="en-CH" sz="4200"/>
            </a:p>
          </p:txBody>
        </p:sp>
      </p:grpSp>
      <p:grpSp>
        <p:nvGrpSpPr>
          <p:cNvPr id="790" name="Graphic 4">
            <a:extLst>
              <a:ext uri="{FF2B5EF4-FFF2-40B4-BE49-F238E27FC236}">
                <a16:creationId xmlns:a16="http://schemas.microsoft.com/office/drawing/2014/main" id="{60794D3E-D129-39E0-5C04-900CDBD45EAB}"/>
              </a:ext>
            </a:extLst>
          </p:cNvPr>
          <p:cNvGrpSpPr/>
          <p:nvPr/>
        </p:nvGrpSpPr>
        <p:grpSpPr>
          <a:xfrm>
            <a:off x="25231694" y="2896792"/>
            <a:ext cx="497703" cy="485541"/>
            <a:chOff x="25231694" y="2896792"/>
            <a:chExt cx="497703" cy="485541"/>
          </a:xfrm>
          <a:solidFill>
            <a:srgbClr val="0B0B97"/>
          </a:solidFill>
        </p:grpSpPr>
        <p:sp>
          <p:nvSpPr>
            <p:cNvPr id="791" name="Freeform 790">
              <a:extLst>
                <a:ext uri="{FF2B5EF4-FFF2-40B4-BE49-F238E27FC236}">
                  <a16:creationId xmlns:a16="http://schemas.microsoft.com/office/drawing/2014/main" id="{70338D30-CD67-56CE-B3AF-AEC3E7B23833}"/>
                </a:ext>
              </a:extLst>
            </p:cNvPr>
            <p:cNvSpPr/>
            <p:nvPr/>
          </p:nvSpPr>
          <p:spPr>
            <a:xfrm>
              <a:off x="25231694" y="3070645"/>
              <a:ext cx="233354" cy="229521"/>
            </a:xfrm>
            <a:custGeom>
              <a:avLst/>
              <a:gdLst>
                <a:gd name="connsiteX0" fmla="*/ 151659 w 233354"/>
                <a:gd name="connsiteY0" fmla="*/ 13949 h 229521"/>
                <a:gd name="connsiteX1" fmla="*/ 180083 w 233354"/>
                <a:gd name="connsiteY1" fmla="*/ 14178 h 229521"/>
                <a:gd name="connsiteX2" fmla="*/ 219233 w 233354"/>
                <a:gd name="connsiteY2" fmla="*/ 53485 h 229521"/>
                <a:gd name="connsiteX3" fmla="*/ 219052 w 233354"/>
                <a:gd name="connsiteY3" fmla="*/ 81612 h 229521"/>
                <a:gd name="connsiteX4" fmla="*/ 81692 w 233354"/>
                <a:gd name="connsiteY4" fmla="*/ 215576 h 229521"/>
                <a:gd name="connsiteX5" fmla="*/ 53272 w 233354"/>
                <a:gd name="connsiteY5" fmla="*/ 215344 h 229521"/>
                <a:gd name="connsiteX6" fmla="*/ 14121 w 233354"/>
                <a:gd name="connsiteY6" fmla="*/ 176036 h 229521"/>
                <a:gd name="connsiteX7" fmla="*/ 14299 w 233354"/>
                <a:gd name="connsiteY7" fmla="*/ 147913 h 229521"/>
                <a:gd name="connsiteX8" fmla="*/ 151659 w 233354"/>
                <a:gd name="connsiteY8" fmla="*/ 13949 h 22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354" h="229521">
                  <a:moveTo>
                    <a:pt x="151659" y="13949"/>
                  </a:moveTo>
                  <a:cubicBezTo>
                    <a:pt x="159552" y="6251"/>
                    <a:pt x="172281" y="6345"/>
                    <a:pt x="180083" y="14178"/>
                  </a:cubicBezTo>
                  <a:lnTo>
                    <a:pt x="219233" y="53485"/>
                  </a:lnTo>
                  <a:cubicBezTo>
                    <a:pt x="227035" y="61319"/>
                    <a:pt x="226945" y="73914"/>
                    <a:pt x="219052" y="81612"/>
                  </a:cubicBezTo>
                  <a:lnTo>
                    <a:pt x="81692" y="215576"/>
                  </a:lnTo>
                  <a:cubicBezTo>
                    <a:pt x="73803" y="223270"/>
                    <a:pt x="61074" y="223177"/>
                    <a:pt x="53272" y="215344"/>
                  </a:cubicBezTo>
                  <a:lnTo>
                    <a:pt x="14121" y="176036"/>
                  </a:lnTo>
                  <a:cubicBezTo>
                    <a:pt x="6319" y="168203"/>
                    <a:pt x="6410" y="155607"/>
                    <a:pt x="14299" y="147913"/>
                  </a:cubicBezTo>
                  <a:lnTo>
                    <a:pt x="151659" y="13949"/>
                  </a:lnTo>
                  <a:close/>
                </a:path>
              </a:pathLst>
            </a:custGeom>
            <a:solidFill>
              <a:srgbClr val="0B0B97"/>
            </a:solidFill>
            <a:ln w="8222" cap="flat">
              <a:solidFill>
                <a:srgbClr val="FFFFFF"/>
              </a:solidFill>
              <a:prstDash val="solid"/>
              <a:miter/>
            </a:ln>
          </p:spPr>
          <p:txBody>
            <a:bodyPr rtlCol="0" anchor="ctr"/>
            <a:lstStyle/>
            <a:p>
              <a:endParaRPr lang="en-CH" sz="4200"/>
            </a:p>
          </p:txBody>
        </p:sp>
        <p:sp>
          <p:nvSpPr>
            <p:cNvPr id="792" name="Freeform 791">
              <a:extLst>
                <a:ext uri="{FF2B5EF4-FFF2-40B4-BE49-F238E27FC236}">
                  <a16:creationId xmlns:a16="http://schemas.microsoft.com/office/drawing/2014/main" id="{16D3F438-D358-361C-B97E-34F9EE51CD84}"/>
                </a:ext>
              </a:extLst>
            </p:cNvPr>
            <p:cNvSpPr/>
            <p:nvPr/>
          </p:nvSpPr>
          <p:spPr>
            <a:xfrm>
              <a:off x="25410173" y="2896792"/>
              <a:ext cx="233315" cy="229482"/>
            </a:xfrm>
            <a:custGeom>
              <a:avLst/>
              <a:gdLst>
                <a:gd name="connsiteX0" fmla="*/ 151659 w 233315"/>
                <a:gd name="connsiteY0" fmla="*/ 13945 h 229482"/>
                <a:gd name="connsiteX1" fmla="*/ 180079 w 233315"/>
                <a:gd name="connsiteY1" fmla="*/ 14178 h 229482"/>
                <a:gd name="connsiteX2" fmla="*/ 219230 w 233315"/>
                <a:gd name="connsiteY2" fmla="*/ 53485 h 229482"/>
                <a:gd name="connsiteX3" fmla="*/ 219017 w 233315"/>
                <a:gd name="connsiteY3" fmla="*/ 81573 h 229482"/>
                <a:gd name="connsiteX4" fmla="*/ 81657 w 233315"/>
                <a:gd name="connsiteY4" fmla="*/ 215537 h 229482"/>
                <a:gd name="connsiteX5" fmla="*/ 53272 w 233315"/>
                <a:gd name="connsiteY5" fmla="*/ 215340 h 229482"/>
                <a:gd name="connsiteX6" fmla="*/ 14121 w 233315"/>
                <a:gd name="connsiteY6" fmla="*/ 176032 h 229482"/>
                <a:gd name="connsiteX7" fmla="*/ 14299 w 233315"/>
                <a:gd name="connsiteY7" fmla="*/ 147909 h 229482"/>
                <a:gd name="connsiteX8" fmla="*/ 151659 w 233315"/>
                <a:gd name="connsiteY8" fmla="*/ 13945 h 229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315" h="229482">
                  <a:moveTo>
                    <a:pt x="151659" y="13945"/>
                  </a:moveTo>
                  <a:cubicBezTo>
                    <a:pt x="159552" y="6247"/>
                    <a:pt x="172277" y="6345"/>
                    <a:pt x="180079" y="14178"/>
                  </a:cubicBezTo>
                  <a:lnTo>
                    <a:pt x="219230" y="53485"/>
                  </a:lnTo>
                  <a:cubicBezTo>
                    <a:pt x="227032" y="61319"/>
                    <a:pt x="226910" y="73875"/>
                    <a:pt x="219017" y="81573"/>
                  </a:cubicBezTo>
                  <a:lnTo>
                    <a:pt x="81657" y="215537"/>
                  </a:lnTo>
                  <a:cubicBezTo>
                    <a:pt x="73764" y="223235"/>
                    <a:pt x="61074" y="223173"/>
                    <a:pt x="53272" y="215340"/>
                  </a:cubicBezTo>
                  <a:lnTo>
                    <a:pt x="14121" y="176032"/>
                  </a:lnTo>
                  <a:cubicBezTo>
                    <a:pt x="6319" y="168199"/>
                    <a:pt x="6406" y="155607"/>
                    <a:pt x="14299" y="147909"/>
                  </a:cubicBezTo>
                  <a:lnTo>
                    <a:pt x="151659" y="13945"/>
                  </a:lnTo>
                  <a:close/>
                </a:path>
              </a:pathLst>
            </a:custGeom>
            <a:solidFill>
              <a:srgbClr val="0B0B97"/>
            </a:solidFill>
            <a:ln w="8222" cap="flat">
              <a:solidFill>
                <a:srgbClr val="FFFFFF"/>
              </a:solidFill>
              <a:prstDash val="solid"/>
              <a:miter/>
            </a:ln>
          </p:spPr>
          <p:txBody>
            <a:bodyPr rtlCol="0" anchor="ctr"/>
            <a:lstStyle/>
            <a:p>
              <a:endParaRPr lang="en-CH" sz="4200"/>
            </a:p>
          </p:txBody>
        </p:sp>
        <p:sp>
          <p:nvSpPr>
            <p:cNvPr id="793" name="Freeform 792">
              <a:extLst>
                <a:ext uri="{FF2B5EF4-FFF2-40B4-BE49-F238E27FC236}">
                  <a16:creationId xmlns:a16="http://schemas.microsoft.com/office/drawing/2014/main" id="{A6AA3E43-077E-3DDF-4DE4-E4D7C0748736}"/>
                </a:ext>
              </a:extLst>
            </p:cNvPr>
            <p:cNvSpPr/>
            <p:nvPr/>
          </p:nvSpPr>
          <p:spPr>
            <a:xfrm>
              <a:off x="25496083" y="2972668"/>
              <a:ext cx="233315" cy="229482"/>
            </a:xfrm>
            <a:custGeom>
              <a:avLst/>
              <a:gdLst>
                <a:gd name="connsiteX0" fmla="*/ 151659 w 233315"/>
                <a:gd name="connsiteY0" fmla="*/ 13945 h 229482"/>
                <a:gd name="connsiteX1" fmla="*/ 180044 w 233315"/>
                <a:gd name="connsiteY1" fmla="*/ 14143 h 229482"/>
                <a:gd name="connsiteX2" fmla="*/ 219230 w 233315"/>
                <a:gd name="connsiteY2" fmla="*/ 53485 h 229482"/>
                <a:gd name="connsiteX3" fmla="*/ 219017 w 233315"/>
                <a:gd name="connsiteY3" fmla="*/ 81573 h 229482"/>
                <a:gd name="connsiteX4" fmla="*/ 81657 w 233315"/>
                <a:gd name="connsiteY4" fmla="*/ 215537 h 229482"/>
                <a:gd name="connsiteX5" fmla="*/ 53272 w 233315"/>
                <a:gd name="connsiteY5" fmla="*/ 215340 h 229482"/>
                <a:gd name="connsiteX6" fmla="*/ 14087 w 233315"/>
                <a:gd name="connsiteY6" fmla="*/ 175998 h 229482"/>
                <a:gd name="connsiteX7" fmla="*/ 14299 w 233315"/>
                <a:gd name="connsiteY7" fmla="*/ 147909 h 229482"/>
                <a:gd name="connsiteX8" fmla="*/ 151659 w 233315"/>
                <a:gd name="connsiteY8" fmla="*/ 13945 h 229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315" h="229482">
                  <a:moveTo>
                    <a:pt x="151659" y="13945"/>
                  </a:moveTo>
                  <a:cubicBezTo>
                    <a:pt x="159552" y="6247"/>
                    <a:pt x="172277" y="6345"/>
                    <a:pt x="180044" y="14143"/>
                  </a:cubicBezTo>
                  <a:lnTo>
                    <a:pt x="219230" y="53485"/>
                  </a:lnTo>
                  <a:cubicBezTo>
                    <a:pt x="226996" y="61283"/>
                    <a:pt x="226910" y="73875"/>
                    <a:pt x="219017" y="81573"/>
                  </a:cubicBezTo>
                  <a:lnTo>
                    <a:pt x="81657" y="215537"/>
                  </a:lnTo>
                  <a:cubicBezTo>
                    <a:pt x="73764" y="223235"/>
                    <a:pt x="61038" y="223138"/>
                    <a:pt x="53272" y="215340"/>
                  </a:cubicBezTo>
                  <a:lnTo>
                    <a:pt x="14087" y="175998"/>
                  </a:lnTo>
                  <a:cubicBezTo>
                    <a:pt x="6319" y="168199"/>
                    <a:pt x="6406" y="155607"/>
                    <a:pt x="14299" y="147909"/>
                  </a:cubicBezTo>
                  <a:lnTo>
                    <a:pt x="151659" y="13945"/>
                  </a:lnTo>
                  <a:close/>
                </a:path>
              </a:pathLst>
            </a:custGeom>
            <a:solidFill>
              <a:srgbClr val="0B0B97"/>
            </a:solidFill>
            <a:ln w="8222" cap="flat">
              <a:solidFill>
                <a:srgbClr val="FFFFFF"/>
              </a:solidFill>
              <a:prstDash val="solid"/>
              <a:miter/>
            </a:ln>
          </p:spPr>
          <p:txBody>
            <a:bodyPr rtlCol="0" anchor="ctr"/>
            <a:lstStyle/>
            <a:p>
              <a:endParaRPr lang="en-CH" sz="4200"/>
            </a:p>
          </p:txBody>
        </p:sp>
        <p:sp>
          <p:nvSpPr>
            <p:cNvPr id="794" name="Freeform 793">
              <a:extLst>
                <a:ext uri="{FF2B5EF4-FFF2-40B4-BE49-F238E27FC236}">
                  <a16:creationId xmlns:a16="http://schemas.microsoft.com/office/drawing/2014/main" id="{61729676-2927-C36E-60C2-D9A2EA1750ED}"/>
                </a:ext>
              </a:extLst>
            </p:cNvPr>
            <p:cNvSpPr/>
            <p:nvPr/>
          </p:nvSpPr>
          <p:spPr>
            <a:xfrm>
              <a:off x="25314592" y="3152817"/>
              <a:ext cx="233349" cy="229516"/>
            </a:xfrm>
            <a:custGeom>
              <a:avLst/>
              <a:gdLst>
                <a:gd name="connsiteX0" fmla="*/ 151659 w 233349"/>
                <a:gd name="connsiteY0" fmla="*/ 13945 h 229516"/>
                <a:gd name="connsiteX1" fmla="*/ 180079 w 233349"/>
                <a:gd name="connsiteY1" fmla="*/ 14178 h 229516"/>
                <a:gd name="connsiteX2" fmla="*/ 219229 w 233349"/>
                <a:gd name="connsiteY2" fmla="*/ 53485 h 229516"/>
                <a:gd name="connsiteX3" fmla="*/ 219051 w 233349"/>
                <a:gd name="connsiteY3" fmla="*/ 81608 h 229516"/>
                <a:gd name="connsiteX4" fmla="*/ 81691 w 233349"/>
                <a:gd name="connsiteY4" fmla="*/ 215571 h 229516"/>
                <a:gd name="connsiteX5" fmla="*/ 53271 w 233349"/>
                <a:gd name="connsiteY5" fmla="*/ 215339 h 229516"/>
                <a:gd name="connsiteX6" fmla="*/ 14121 w 233349"/>
                <a:gd name="connsiteY6" fmla="*/ 176032 h 229516"/>
                <a:gd name="connsiteX7" fmla="*/ 14299 w 233349"/>
                <a:gd name="connsiteY7" fmla="*/ 147909 h 229516"/>
                <a:gd name="connsiteX8" fmla="*/ 151659 w 233349"/>
                <a:gd name="connsiteY8" fmla="*/ 13945 h 22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349" h="229516">
                  <a:moveTo>
                    <a:pt x="151659" y="13945"/>
                  </a:moveTo>
                  <a:cubicBezTo>
                    <a:pt x="159552" y="6247"/>
                    <a:pt x="172277" y="6345"/>
                    <a:pt x="180079" y="14178"/>
                  </a:cubicBezTo>
                  <a:lnTo>
                    <a:pt x="219229" y="53485"/>
                  </a:lnTo>
                  <a:cubicBezTo>
                    <a:pt x="227031" y="61318"/>
                    <a:pt x="226944" y="73910"/>
                    <a:pt x="219051" y="81608"/>
                  </a:cubicBezTo>
                  <a:lnTo>
                    <a:pt x="81691" y="215571"/>
                  </a:lnTo>
                  <a:cubicBezTo>
                    <a:pt x="73798" y="223269"/>
                    <a:pt x="61073" y="223172"/>
                    <a:pt x="53271" y="215339"/>
                  </a:cubicBezTo>
                  <a:lnTo>
                    <a:pt x="14121" y="176032"/>
                  </a:lnTo>
                  <a:cubicBezTo>
                    <a:pt x="6319" y="168199"/>
                    <a:pt x="6406" y="155607"/>
                    <a:pt x="14299" y="147909"/>
                  </a:cubicBezTo>
                  <a:lnTo>
                    <a:pt x="151659" y="13945"/>
                  </a:lnTo>
                  <a:close/>
                </a:path>
              </a:pathLst>
            </a:custGeom>
            <a:solidFill>
              <a:srgbClr val="0B0B97"/>
            </a:solidFill>
            <a:ln w="8222" cap="flat">
              <a:solidFill>
                <a:srgbClr val="FFFFFF"/>
              </a:solidFill>
              <a:prstDash val="solid"/>
              <a:miter/>
            </a:ln>
          </p:spPr>
          <p:txBody>
            <a:bodyPr rtlCol="0" anchor="ctr"/>
            <a:lstStyle/>
            <a:p>
              <a:endParaRPr lang="en-CH" sz="4200"/>
            </a:p>
          </p:txBody>
        </p:sp>
      </p:grpSp>
      <p:pic>
        <p:nvPicPr>
          <p:cNvPr id="795" name="Picture 794">
            <a:extLst>
              <a:ext uri="{FF2B5EF4-FFF2-40B4-BE49-F238E27FC236}">
                <a16:creationId xmlns:a16="http://schemas.microsoft.com/office/drawing/2014/main" id="{F2E3FEB2-FFE5-F990-4E9E-71D6B745C0C9}"/>
              </a:ext>
            </a:extLst>
          </p:cNvPr>
          <p:cNvPicPr>
            <a:picLocks noChangeAspect="1"/>
          </p:cNvPicPr>
          <p:nvPr/>
        </p:nvPicPr>
        <p:blipFill>
          <a:blip r:embed="rId5"/>
          <a:stretch>
            <a:fillRect/>
          </a:stretch>
        </p:blipFill>
        <p:spPr>
          <a:xfrm>
            <a:off x="28181051" y="6145708"/>
            <a:ext cx="895689" cy="1265668"/>
          </a:xfrm>
          <a:custGeom>
            <a:avLst/>
            <a:gdLst>
              <a:gd name="connsiteX0" fmla="*/ 9048 w 895689"/>
              <a:gd name="connsiteY0" fmla="*/ 1737 h 1265668"/>
              <a:gd name="connsiteX1" fmla="*/ 904738 w 895689"/>
              <a:gd name="connsiteY1" fmla="*/ 1737 h 1265668"/>
              <a:gd name="connsiteX2" fmla="*/ 904738 w 895689"/>
              <a:gd name="connsiteY2" fmla="*/ 1267405 h 1265668"/>
              <a:gd name="connsiteX3" fmla="*/ 9048 w 895689"/>
              <a:gd name="connsiteY3" fmla="*/ 1267405 h 1265668"/>
            </a:gdLst>
            <a:ahLst/>
            <a:cxnLst>
              <a:cxn ang="0">
                <a:pos x="connsiteX0" y="connsiteY0"/>
              </a:cxn>
              <a:cxn ang="0">
                <a:pos x="connsiteX1" y="connsiteY1"/>
              </a:cxn>
              <a:cxn ang="0">
                <a:pos x="connsiteX2" y="connsiteY2"/>
              </a:cxn>
              <a:cxn ang="0">
                <a:pos x="connsiteX3" y="connsiteY3"/>
              </a:cxn>
            </a:cxnLst>
            <a:rect l="l" t="t" r="r" b="b"/>
            <a:pathLst>
              <a:path w="895689" h="1265668">
                <a:moveTo>
                  <a:pt x="9048" y="1737"/>
                </a:moveTo>
                <a:lnTo>
                  <a:pt x="904738" y="1737"/>
                </a:lnTo>
                <a:lnTo>
                  <a:pt x="904738" y="1267405"/>
                </a:lnTo>
                <a:lnTo>
                  <a:pt x="9048" y="1267405"/>
                </a:lnTo>
                <a:close/>
              </a:path>
            </a:pathLst>
          </a:custGeom>
        </p:spPr>
      </p:pic>
      <p:grpSp>
        <p:nvGrpSpPr>
          <p:cNvPr id="796" name="Graphic 4">
            <a:extLst>
              <a:ext uri="{FF2B5EF4-FFF2-40B4-BE49-F238E27FC236}">
                <a16:creationId xmlns:a16="http://schemas.microsoft.com/office/drawing/2014/main" id="{99EF96B4-4081-62E0-4236-1818B22349FB}"/>
              </a:ext>
            </a:extLst>
          </p:cNvPr>
          <p:cNvGrpSpPr/>
          <p:nvPr/>
        </p:nvGrpSpPr>
        <p:grpSpPr>
          <a:xfrm>
            <a:off x="17583263" y="6777016"/>
            <a:ext cx="209083" cy="482796"/>
            <a:chOff x="17583263" y="6777016"/>
            <a:chExt cx="209083" cy="482796"/>
          </a:xfrm>
        </p:grpSpPr>
        <p:sp>
          <p:nvSpPr>
            <p:cNvPr id="797" name="Freeform 796">
              <a:extLst>
                <a:ext uri="{FF2B5EF4-FFF2-40B4-BE49-F238E27FC236}">
                  <a16:creationId xmlns:a16="http://schemas.microsoft.com/office/drawing/2014/main" id="{66EAC2C6-EB54-57C6-03A6-4171BFE2EEE5}"/>
                </a:ext>
              </a:extLst>
            </p:cNvPr>
            <p:cNvSpPr/>
            <p:nvPr/>
          </p:nvSpPr>
          <p:spPr>
            <a:xfrm>
              <a:off x="17602124" y="7094421"/>
              <a:ext cx="170078" cy="165391"/>
            </a:xfrm>
            <a:custGeom>
              <a:avLst/>
              <a:gdLst>
                <a:gd name="connsiteX0" fmla="*/ 89673 w 170078"/>
                <a:gd name="connsiteY0" fmla="*/ 861 h 165391"/>
                <a:gd name="connsiteX1" fmla="*/ 174708 w 170078"/>
                <a:gd name="connsiteY1" fmla="*/ 148155 h 165391"/>
                <a:gd name="connsiteX2" fmla="*/ 4630 w 170078"/>
                <a:gd name="connsiteY2" fmla="*/ 148155 h 165391"/>
                <a:gd name="connsiteX3" fmla="*/ 89673 w 170078"/>
                <a:gd name="connsiteY3" fmla="*/ 861 h 165391"/>
              </a:gdLst>
              <a:ahLst/>
              <a:cxnLst>
                <a:cxn ang="0">
                  <a:pos x="connsiteX0" y="connsiteY0"/>
                </a:cxn>
                <a:cxn ang="0">
                  <a:pos x="connsiteX1" y="connsiteY1"/>
                </a:cxn>
                <a:cxn ang="0">
                  <a:pos x="connsiteX2" y="connsiteY2"/>
                </a:cxn>
                <a:cxn ang="0">
                  <a:pos x="connsiteX3" y="connsiteY3"/>
                </a:cxn>
              </a:cxnLst>
              <a:rect l="l" t="t" r="r" b="b"/>
              <a:pathLst>
                <a:path w="170078" h="165391">
                  <a:moveTo>
                    <a:pt x="89673" y="861"/>
                  </a:moveTo>
                  <a:cubicBezTo>
                    <a:pt x="135432" y="31861"/>
                    <a:pt x="170744" y="93025"/>
                    <a:pt x="174708" y="148155"/>
                  </a:cubicBezTo>
                  <a:cubicBezTo>
                    <a:pt x="124984" y="172285"/>
                    <a:pt x="54355" y="172285"/>
                    <a:pt x="4630" y="148155"/>
                  </a:cubicBezTo>
                  <a:cubicBezTo>
                    <a:pt x="8595" y="93025"/>
                    <a:pt x="43906" y="31861"/>
                    <a:pt x="89673" y="861"/>
                  </a:cubicBezTo>
                  <a:close/>
                </a:path>
              </a:pathLst>
            </a:custGeom>
            <a:solidFill>
              <a:srgbClr val="FFFFFF"/>
            </a:solidFill>
            <a:ln w="11925" cap="flat">
              <a:solidFill>
                <a:srgbClr val="223A7F"/>
              </a:solidFill>
              <a:prstDash val="solid"/>
              <a:round/>
            </a:ln>
          </p:spPr>
          <p:txBody>
            <a:bodyPr rtlCol="0" anchor="ctr"/>
            <a:lstStyle/>
            <a:p>
              <a:endParaRPr lang="en-CH" sz="4200"/>
            </a:p>
          </p:txBody>
        </p:sp>
        <p:grpSp>
          <p:nvGrpSpPr>
            <p:cNvPr id="798" name="Graphic 4">
              <a:extLst>
                <a:ext uri="{FF2B5EF4-FFF2-40B4-BE49-F238E27FC236}">
                  <a16:creationId xmlns:a16="http://schemas.microsoft.com/office/drawing/2014/main" id="{1D4EE483-0E6A-DEC3-3485-A1E2AD1FBEA2}"/>
                </a:ext>
              </a:extLst>
            </p:cNvPr>
            <p:cNvGrpSpPr/>
            <p:nvPr/>
          </p:nvGrpSpPr>
          <p:grpSpPr>
            <a:xfrm>
              <a:off x="17583263" y="6777016"/>
              <a:ext cx="209083" cy="317402"/>
              <a:chOff x="17583263" y="6777016"/>
              <a:chExt cx="209083" cy="317402"/>
            </a:xfrm>
          </p:grpSpPr>
          <p:sp>
            <p:nvSpPr>
              <p:cNvPr id="799" name="Freeform 798">
                <a:extLst>
                  <a:ext uri="{FF2B5EF4-FFF2-40B4-BE49-F238E27FC236}">
                    <a16:creationId xmlns:a16="http://schemas.microsoft.com/office/drawing/2014/main" id="{735A71FF-A3E1-65CD-5E1E-15E7F86117B8}"/>
                  </a:ext>
                </a:extLst>
              </p:cNvPr>
              <p:cNvSpPr/>
              <p:nvPr/>
            </p:nvSpPr>
            <p:spPr>
              <a:xfrm>
                <a:off x="17583263" y="6777016"/>
                <a:ext cx="53785" cy="62108"/>
              </a:xfrm>
              <a:custGeom>
                <a:avLst/>
                <a:gdLst>
                  <a:gd name="connsiteX0" fmla="*/ 31498 w 53785"/>
                  <a:gd name="connsiteY0" fmla="*/ 1203 h 62108"/>
                  <a:gd name="connsiteX1" fmla="*/ 58391 w 53785"/>
                  <a:gd name="connsiteY1" fmla="*/ 16731 h 62108"/>
                  <a:gd name="connsiteX2" fmla="*/ 58391 w 53785"/>
                  <a:gd name="connsiteY2" fmla="*/ 47786 h 62108"/>
                  <a:gd name="connsiteX3" fmla="*/ 31498 w 53785"/>
                  <a:gd name="connsiteY3" fmla="*/ 63312 h 62108"/>
                  <a:gd name="connsiteX4" fmla="*/ 4605 w 53785"/>
                  <a:gd name="connsiteY4" fmla="*/ 47786 h 62108"/>
                  <a:gd name="connsiteX5" fmla="*/ 4605 w 53785"/>
                  <a:gd name="connsiteY5" fmla="*/ 16731 h 62108"/>
                  <a:gd name="connsiteX6" fmla="*/ 31498 w 53785"/>
                  <a:gd name="connsiteY6" fmla="*/ 1203 h 6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5" h="62108">
                    <a:moveTo>
                      <a:pt x="31498" y="1203"/>
                    </a:moveTo>
                    <a:lnTo>
                      <a:pt x="58391" y="16731"/>
                    </a:lnTo>
                    <a:lnTo>
                      <a:pt x="58391" y="47786"/>
                    </a:lnTo>
                    <a:lnTo>
                      <a:pt x="31498" y="63312"/>
                    </a:lnTo>
                    <a:lnTo>
                      <a:pt x="4605" y="47786"/>
                    </a:lnTo>
                    <a:lnTo>
                      <a:pt x="4605" y="16731"/>
                    </a:lnTo>
                    <a:lnTo>
                      <a:pt x="31498" y="1203"/>
                    </a:lnTo>
                    <a:close/>
                  </a:path>
                </a:pathLst>
              </a:custGeom>
              <a:solidFill>
                <a:srgbClr val="FFFFFF"/>
              </a:solidFill>
              <a:ln w="11924" cap="flat">
                <a:solidFill>
                  <a:srgbClr val="223A7F"/>
                </a:solidFill>
                <a:prstDash val="solid"/>
                <a:round/>
              </a:ln>
            </p:spPr>
            <p:txBody>
              <a:bodyPr rtlCol="0" anchor="ctr"/>
              <a:lstStyle/>
              <a:p>
                <a:endParaRPr lang="en-CH" sz="4200"/>
              </a:p>
            </p:txBody>
          </p:sp>
          <p:sp>
            <p:nvSpPr>
              <p:cNvPr id="800" name="Freeform 799">
                <a:extLst>
                  <a:ext uri="{FF2B5EF4-FFF2-40B4-BE49-F238E27FC236}">
                    <a16:creationId xmlns:a16="http://schemas.microsoft.com/office/drawing/2014/main" id="{17644024-469F-0746-FE3B-41982754BE1D}"/>
                  </a:ext>
                </a:extLst>
              </p:cNvPr>
              <p:cNvSpPr/>
              <p:nvPr/>
            </p:nvSpPr>
            <p:spPr>
              <a:xfrm>
                <a:off x="17731362" y="6779548"/>
                <a:ext cx="53785" cy="62108"/>
              </a:xfrm>
              <a:custGeom>
                <a:avLst/>
                <a:gdLst>
                  <a:gd name="connsiteX0" fmla="*/ 31546 w 53785"/>
                  <a:gd name="connsiteY0" fmla="*/ 1204 h 62108"/>
                  <a:gd name="connsiteX1" fmla="*/ 58439 w 53785"/>
                  <a:gd name="connsiteY1" fmla="*/ 16731 h 62108"/>
                  <a:gd name="connsiteX2" fmla="*/ 58439 w 53785"/>
                  <a:gd name="connsiteY2" fmla="*/ 47787 h 62108"/>
                  <a:gd name="connsiteX3" fmla="*/ 31546 w 53785"/>
                  <a:gd name="connsiteY3" fmla="*/ 63313 h 62108"/>
                  <a:gd name="connsiteX4" fmla="*/ 4653 w 53785"/>
                  <a:gd name="connsiteY4" fmla="*/ 47787 h 62108"/>
                  <a:gd name="connsiteX5" fmla="*/ 4653 w 53785"/>
                  <a:gd name="connsiteY5" fmla="*/ 16731 h 62108"/>
                  <a:gd name="connsiteX6" fmla="*/ 31546 w 53785"/>
                  <a:gd name="connsiteY6" fmla="*/ 1204 h 6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5" h="62108">
                    <a:moveTo>
                      <a:pt x="31546" y="1204"/>
                    </a:moveTo>
                    <a:lnTo>
                      <a:pt x="58439" y="16731"/>
                    </a:lnTo>
                    <a:lnTo>
                      <a:pt x="58439" y="47787"/>
                    </a:lnTo>
                    <a:lnTo>
                      <a:pt x="31546" y="63313"/>
                    </a:lnTo>
                    <a:lnTo>
                      <a:pt x="4653" y="47787"/>
                    </a:lnTo>
                    <a:lnTo>
                      <a:pt x="4653" y="16731"/>
                    </a:lnTo>
                    <a:lnTo>
                      <a:pt x="31546" y="1204"/>
                    </a:lnTo>
                    <a:close/>
                  </a:path>
                </a:pathLst>
              </a:custGeom>
              <a:solidFill>
                <a:srgbClr val="FFFFFF"/>
              </a:solidFill>
              <a:ln w="11924" cap="flat">
                <a:solidFill>
                  <a:srgbClr val="223A7F"/>
                </a:solidFill>
                <a:prstDash val="solid"/>
                <a:round/>
              </a:ln>
            </p:spPr>
            <p:txBody>
              <a:bodyPr rtlCol="0" anchor="ctr"/>
              <a:lstStyle/>
              <a:p>
                <a:endParaRPr lang="en-CH" sz="4200"/>
              </a:p>
            </p:txBody>
          </p:sp>
          <p:sp>
            <p:nvSpPr>
              <p:cNvPr id="801" name="Freeform 800">
                <a:extLst>
                  <a:ext uri="{FF2B5EF4-FFF2-40B4-BE49-F238E27FC236}">
                    <a16:creationId xmlns:a16="http://schemas.microsoft.com/office/drawing/2014/main" id="{B07589CB-0D6D-BEF3-D35F-63D199ACAAD0}"/>
                  </a:ext>
                </a:extLst>
              </p:cNvPr>
              <p:cNvSpPr/>
              <p:nvPr/>
            </p:nvSpPr>
            <p:spPr>
              <a:xfrm>
                <a:off x="17738561" y="6957343"/>
                <a:ext cx="53785" cy="62108"/>
              </a:xfrm>
              <a:custGeom>
                <a:avLst/>
                <a:gdLst>
                  <a:gd name="connsiteX0" fmla="*/ 31549 w 53785"/>
                  <a:gd name="connsiteY0" fmla="*/ 1263 h 62108"/>
                  <a:gd name="connsiteX1" fmla="*/ 58442 w 53785"/>
                  <a:gd name="connsiteY1" fmla="*/ 16790 h 62108"/>
                  <a:gd name="connsiteX2" fmla="*/ 58442 w 53785"/>
                  <a:gd name="connsiteY2" fmla="*/ 47845 h 62108"/>
                  <a:gd name="connsiteX3" fmla="*/ 31549 w 53785"/>
                  <a:gd name="connsiteY3" fmla="*/ 63371 h 62108"/>
                  <a:gd name="connsiteX4" fmla="*/ 4656 w 53785"/>
                  <a:gd name="connsiteY4" fmla="*/ 47845 h 62108"/>
                  <a:gd name="connsiteX5" fmla="*/ 4656 w 53785"/>
                  <a:gd name="connsiteY5" fmla="*/ 16790 h 62108"/>
                  <a:gd name="connsiteX6" fmla="*/ 31549 w 53785"/>
                  <a:gd name="connsiteY6" fmla="*/ 1263 h 6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5" h="62108">
                    <a:moveTo>
                      <a:pt x="31549" y="1263"/>
                    </a:moveTo>
                    <a:lnTo>
                      <a:pt x="58442" y="16790"/>
                    </a:lnTo>
                    <a:lnTo>
                      <a:pt x="58442" y="47845"/>
                    </a:lnTo>
                    <a:lnTo>
                      <a:pt x="31549" y="63371"/>
                    </a:lnTo>
                    <a:lnTo>
                      <a:pt x="4656" y="47845"/>
                    </a:lnTo>
                    <a:lnTo>
                      <a:pt x="4656" y="16790"/>
                    </a:lnTo>
                    <a:lnTo>
                      <a:pt x="31549" y="1263"/>
                    </a:lnTo>
                    <a:close/>
                  </a:path>
                </a:pathLst>
              </a:custGeom>
              <a:solidFill>
                <a:srgbClr val="FFFFFF"/>
              </a:solidFill>
              <a:ln w="11924" cap="flat">
                <a:solidFill>
                  <a:srgbClr val="223A7F"/>
                </a:solidFill>
                <a:prstDash val="solid"/>
                <a:round/>
              </a:ln>
            </p:spPr>
            <p:txBody>
              <a:bodyPr rtlCol="0" anchor="ctr"/>
              <a:lstStyle/>
              <a:p>
                <a:endParaRPr lang="en-CH" sz="4200"/>
              </a:p>
            </p:txBody>
          </p:sp>
          <p:sp>
            <p:nvSpPr>
              <p:cNvPr id="802" name="Freeform 801">
                <a:extLst>
                  <a:ext uri="{FF2B5EF4-FFF2-40B4-BE49-F238E27FC236}">
                    <a16:creationId xmlns:a16="http://schemas.microsoft.com/office/drawing/2014/main" id="{E3E8A12C-5FCE-BE1D-1974-CEAAC6701DF2}"/>
                  </a:ext>
                </a:extLst>
              </p:cNvPr>
              <p:cNvSpPr/>
              <p:nvPr/>
            </p:nvSpPr>
            <p:spPr>
              <a:xfrm>
                <a:off x="17637050" y="6823674"/>
                <a:ext cx="48774" cy="270744"/>
              </a:xfrm>
              <a:custGeom>
                <a:avLst/>
                <a:gdLst>
                  <a:gd name="connsiteX0" fmla="*/ 4098 w 48774"/>
                  <a:gd name="connsiteY0" fmla="*/ 922 h 270744"/>
                  <a:gd name="connsiteX1" fmla="*/ 25976 w 48774"/>
                  <a:gd name="connsiteY1" fmla="*/ 16240 h 270744"/>
                  <a:gd name="connsiteX2" fmla="*/ 52872 w 48774"/>
                  <a:gd name="connsiteY2" fmla="*/ 63033 h 270744"/>
                  <a:gd name="connsiteX3" fmla="*/ 52872 w 48774"/>
                  <a:gd name="connsiteY3" fmla="*/ 271667 h 270744"/>
                </a:gdLst>
                <a:ahLst/>
                <a:cxnLst>
                  <a:cxn ang="0">
                    <a:pos x="connsiteX0" y="connsiteY0"/>
                  </a:cxn>
                  <a:cxn ang="0">
                    <a:pos x="connsiteX1" y="connsiteY1"/>
                  </a:cxn>
                  <a:cxn ang="0">
                    <a:pos x="connsiteX2" y="connsiteY2"/>
                  </a:cxn>
                  <a:cxn ang="0">
                    <a:pos x="connsiteX3" y="connsiteY3"/>
                  </a:cxn>
                </a:cxnLst>
                <a:rect l="l" t="t" r="r" b="b"/>
                <a:pathLst>
                  <a:path w="48774" h="270744">
                    <a:moveTo>
                      <a:pt x="4098" y="922"/>
                    </a:moveTo>
                    <a:lnTo>
                      <a:pt x="25976" y="16240"/>
                    </a:lnTo>
                    <a:lnTo>
                      <a:pt x="52872" y="63033"/>
                    </a:lnTo>
                    <a:lnTo>
                      <a:pt x="52872" y="271667"/>
                    </a:lnTo>
                  </a:path>
                </a:pathLst>
              </a:custGeom>
              <a:noFill/>
              <a:ln w="11924" cap="flat">
                <a:solidFill>
                  <a:srgbClr val="223A7F"/>
                </a:solidFill>
                <a:prstDash val="solid"/>
                <a:round/>
              </a:ln>
            </p:spPr>
            <p:txBody>
              <a:bodyPr rtlCol="0" anchor="ctr"/>
              <a:lstStyle/>
              <a:p>
                <a:endParaRPr lang="en-CH" sz="4200"/>
              </a:p>
            </p:txBody>
          </p:sp>
          <p:sp>
            <p:nvSpPr>
              <p:cNvPr id="803" name="Freeform 802">
                <a:extLst>
                  <a:ext uri="{FF2B5EF4-FFF2-40B4-BE49-F238E27FC236}">
                    <a16:creationId xmlns:a16="http://schemas.microsoft.com/office/drawing/2014/main" id="{13E155DE-AF68-B569-01F6-54DC9EEB7C99}"/>
                  </a:ext>
                </a:extLst>
              </p:cNvPr>
              <p:cNvSpPr/>
              <p:nvPr/>
            </p:nvSpPr>
            <p:spPr>
              <a:xfrm>
                <a:off x="17712718" y="6826342"/>
                <a:ext cx="18453" cy="12616"/>
              </a:xfrm>
              <a:custGeom>
                <a:avLst/>
                <a:gdLst>
                  <a:gd name="connsiteX0" fmla="*/ 22636 w 18453"/>
                  <a:gd name="connsiteY0" fmla="*/ 1281 h 12616"/>
                  <a:gd name="connsiteX1" fmla="*/ 4183 w 18453"/>
                  <a:gd name="connsiteY1" fmla="*/ 13897 h 12616"/>
                </a:gdLst>
                <a:ahLst/>
                <a:cxnLst>
                  <a:cxn ang="0">
                    <a:pos x="connsiteX0" y="connsiteY0"/>
                  </a:cxn>
                  <a:cxn ang="0">
                    <a:pos x="connsiteX1" y="connsiteY1"/>
                  </a:cxn>
                </a:cxnLst>
                <a:rect l="l" t="t" r="r" b="b"/>
                <a:pathLst>
                  <a:path w="18453" h="12616">
                    <a:moveTo>
                      <a:pt x="22636" y="1281"/>
                    </a:moveTo>
                    <a:lnTo>
                      <a:pt x="4183" y="13897"/>
                    </a:lnTo>
                  </a:path>
                </a:pathLst>
              </a:custGeom>
              <a:noFill/>
              <a:ln w="11924" cap="flat">
                <a:solidFill>
                  <a:srgbClr val="223A7F"/>
                </a:solidFill>
                <a:prstDash val="solid"/>
                <a:round/>
              </a:ln>
            </p:spPr>
            <p:txBody>
              <a:bodyPr rtlCol="0" anchor="ctr"/>
              <a:lstStyle/>
              <a:p>
                <a:endParaRPr lang="en-CH" sz="4200"/>
              </a:p>
            </p:txBody>
          </p:sp>
          <p:sp>
            <p:nvSpPr>
              <p:cNvPr id="804" name="Freeform 803">
                <a:extLst>
                  <a:ext uri="{FF2B5EF4-FFF2-40B4-BE49-F238E27FC236}">
                    <a16:creationId xmlns:a16="http://schemas.microsoft.com/office/drawing/2014/main" id="{52FDC6C9-7F4F-0A85-CE9B-0FFD251422B7}"/>
                  </a:ext>
                </a:extLst>
              </p:cNvPr>
              <p:cNvSpPr/>
              <p:nvPr/>
            </p:nvSpPr>
            <p:spPr>
              <a:xfrm rot="5400000">
                <a:off x="17718840" y="6953743"/>
                <a:ext cx="14142" cy="24351"/>
              </a:xfrm>
              <a:custGeom>
                <a:avLst/>
                <a:gdLst>
                  <a:gd name="connsiteX0" fmla="*/ 18324 w 14142"/>
                  <a:gd name="connsiteY0" fmla="*/ 1334 h 24351"/>
                  <a:gd name="connsiteX1" fmla="*/ 4181 w 14142"/>
                  <a:gd name="connsiteY1" fmla="*/ 25685 h 24351"/>
                </a:gdLst>
                <a:ahLst/>
                <a:cxnLst>
                  <a:cxn ang="0">
                    <a:pos x="connsiteX0" y="connsiteY0"/>
                  </a:cxn>
                  <a:cxn ang="0">
                    <a:pos x="connsiteX1" y="connsiteY1"/>
                  </a:cxn>
                </a:cxnLst>
                <a:rect l="l" t="t" r="r" b="b"/>
                <a:pathLst>
                  <a:path w="14142" h="24351">
                    <a:moveTo>
                      <a:pt x="18324" y="1334"/>
                    </a:moveTo>
                    <a:lnTo>
                      <a:pt x="4181" y="25685"/>
                    </a:lnTo>
                  </a:path>
                </a:pathLst>
              </a:custGeom>
              <a:noFill/>
              <a:ln w="11924" cap="flat">
                <a:solidFill>
                  <a:srgbClr val="223A7F"/>
                </a:solidFill>
                <a:prstDash val="solid"/>
                <a:round/>
              </a:ln>
            </p:spPr>
            <p:txBody>
              <a:bodyPr rtlCol="0" anchor="ctr"/>
              <a:lstStyle/>
              <a:p>
                <a:endParaRPr lang="en-CH" sz="4200"/>
              </a:p>
            </p:txBody>
          </p:sp>
          <p:sp>
            <p:nvSpPr>
              <p:cNvPr id="805" name="Freeform 804">
                <a:extLst>
                  <a:ext uri="{FF2B5EF4-FFF2-40B4-BE49-F238E27FC236}">
                    <a16:creationId xmlns:a16="http://schemas.microsoft.com/office/drawing/2014/main" id="{0394B0BC-1AB2-3A99-AEE2-ED0BE541882E}"/>
                  </a:ext>
                </a:extLst>
              </p:cNvPr>
              <p:cNvSpPr/>
              <p:nvPr/>
            </p:nvSpPr>
            <p:spPr>
              <a:xfrm>
                <a:off x="17660150" y="6912336"/>
                <a:ext cx="53785" cy="62108"/>
              </a:xfrm>
              <a:custGeom>
                <a:avLst/>
                <a:gdLst>
                  <a:gd name="connsiteX0" fmla="*/ 31523 w 53785"/>
                  <a:gd name="connsiteY0" fmla="*/ 1248 h 62108"/>
                  <a:gd name="connsiteX1" fmla="*/ 58416 w 53785"/>
                  <a:gd name="connsiteY1" fmla="*/ 16775 h 62108"/>
                  <a:gd name="connsiteX2" fmla="*/ 58416 w 53785"/>
                  <a:gd name="connsiteY2" fmla="*/ 47830 h 62108"/>
                  <a:gd name="connsiteX3" fmla="*/ 31523 w 53785"/>
                  <a:gd name="connsiteY3" fmla="*/ 63356 h 62108"/>
                  <a:gd name="connsiteX4" fmla="*/ 4630 w 53785"/>
                  <a:gd name="connsiteY4" fmla="*/ 47830 h 62108"/>
                  <a:gd name="connsiteX5" fmla="*/ 4630 w 53785"/>
                  <a:gd name="connsiteY5" fmla="*/ 16775 h 62108"/>
                  <a:gd name="connsiteX6" fmla="*/ 31523 w 53785"/>
                  <a:gd name="connsiteY6" fmla="*/ 1248 h 6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5" h="62108">
                    <a:moveTo>
                      <a:pt x="31523" y="1248"/>
                    </a:moveTo>
                    <a:lnTo>
                      <a:pt x="58416" y="16775"/>
                    </a:lnTo>
                    <a:lnTo>
                      <a:pt x="58416" y="47830"/>
                    </a:lnTo>
                    <a:lnTo>
                      <a:pt x="31523" y="63356"/>
                    </a:lnTo>
                    <a:lnTo>
                      <a:pt x="4630" y="47830"/>
                    </a:lnTo>
                    <a:lnTo>
                      <a:pt x="4630" y="16775"/>
                    </a:lnTo>
                    <a:lnTo>
                      <a:pt x="31523" y="1248"/>
                    </a:lnTo>
                    <a:close/>
                  </a:path>
                </a:pathLst>
              </a:custGeom>
              <a:solidFill>
                <a:srgbClr val="FFFFFF"/>
              </a:solidFill>
              <a:ln w="11924" cap="flat">
                <a:solidFill>
                  <a:srgbClr val="223A7F"/>
                </a:solidFill>
                <a:prstDash val="solid"/>
                <a:round/>
              </a:ln>
            </p:spPr>
            <p:txBody>
              <a:bodyPr rtlCol="0" anchor="ctr"/>
              <a:lstStyle/>
              <a:p>
                <a:endParaRPr lang="en-CH" sz="4200"/>
              </a:p>
            </p:txBody>
          </p:sp>
          <p:sp>
            <p:nvSpPr>
              <p:cNvPr id="806" name="Freeform 805">
                <a:extLst>
                  <a:ext uri="{FF2B5EF4-FFF2-40B4-BE49-F238E27FC236}">
                    <a16:creationId xmlns:a16="http://schemas.microsoft.com/office/drawing/2014/main" id="{F3D2A48E-117D-A689-2A7D-9F0C27418DE5}"/>
                  </a:ext>
                </a:extLst>
              </p:cNvPr>
              <p:cNvSpPr/>
              <p:nvPr/>
            </p:nvSpPr>
            <p:spPr>
              <a:xfrm>
                <a:off x="17659776" y="7004374"/>
                <a:ext cx="53785" cy="62108"/>
              </a:xfrm>
              <a:custGeom>
                <a:avLst/>
                <a:gdLst>
                  <a:gd name="connsiteX0" fmla="*/ 31523 w 53785"/>
                  <a:gd name="connsiteY0" fmla="*/ 1278 h 62108"/>
                  <a:gd name="connsiteX1" fmla="*/ 58416 w 53785"/>
                  <a:gd name="connsiteY1" fmla="*/ 16805 h 62108"/>
                  <a:gd name="connsiteX2" fmla="*/ 58416 w 53785"/>
                  <a:gd name="connsiteY2" fmla="*/ 47861 h 62108"/>
                  <a:gd name="connsiteX3" fmla="*/ 31523 w 53785"/>
                  <a:gd name="connsiteY3" fmla="*/ 63386 h 62108"/>
                  <a:gd name="connsiteX4" fmla="*/ 4630 w 53785"/>
                  <a:gd name="connsiteY4" fmla="*/ 47861 h 62108"/>
                  <a:gd name="connsiteX5" fmla="*/ 4630 w 53785"/>
                  <a:gd name="connsiteY5" fmla="*/ 16805 h 62108"/>
                  <a:gd name="connsiteX6" fmla="*/ 31523 w 53785"/>
                  <a:gd name="connsiteY6" fmla="*/ 1278 h 6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5" h="62108">
                    <a:moveTo>
                      <a:pt x="31523" y="1278"/>
                    </a:moveTo>
                    <a:lnTo>
                      <a:pt x="58416" y="16805"/>
                    </a:lnTo>
                    <a:lnTo>
                      <a:pt x="58416" y="47861"/>
                    </a:lnTo>
                    <a:lnTo>
                      <a:pt x="31523" y="63386"/>
                    </a:lnTo>
                    <a:lnTo>
                      <a:pt x="4630" y="47861"/>
                    </a:lnTo>
                    <a:lnTo>
                      <a:pt x="4630" y="16805"/>
                    </a:lnTo>
                    <a:lnTo>
                      <a:pt x="31523" y="1278"/>
                    </a:lnTo>
                    <a:close/>
                  </a:path>
                </a:pathLst>
              </a:custGeom>
              <a:solidFill>
                <a:srgbClr val="FFFFFF"/>
              </a:solidFill>
              <a:ln w="11924" cap="flat">
                <a:solidFill>
                  <a:srgbClr val="223A7F"/>
                </a:solidFill>
                <a:prstDash val="solid"/>
                <a:round/>
              </a:ln>
            </p:spPr>
            <p:txBody>
              <a:bodyPr rtlCol="0" anchor="ctr"/>
              <a:lstStyle/>
              <a:p>
                <a:endParaRPr lang="en-CH" sz="4200"/>
              </a:p>
            </p:txBody>
          </p:sp>
          <p:sp>
            <p:nvSpPr>
              <p:cNvPr id="807" name="Freeform 806">
                <a:extLst>
                  <a:ext uri="{FF2B5EF4-FFF2-40B4-BE49-F238E27FC236}">
                    <a16:creationId xmlns:a16="http://schemas.microsoft.com/office/drawing/2014/main" id="{7BBEF68C-94BC-62F9-48FE-8889E5BE6D91}"/>
                  </a:ext>
                </a:extLst>
              </p:cNvPr>
              <p:cNvSpPr/>
              <p:nvPr/>
            </p:nvSpPr>
            <p:spPr>
              <a:xfrm>
                <a:off x="17658929" y="6823674"/>
                <a:ext cx="53785" cy="62108"/>
              </a:xfrm>
              <a:custGeom>
                <a:avLst/>
                <a:gdLst>
                  <a:gd name="connsiteX0" fmla="*/ 31523 w 53785"/>
                  <a:gd name="connsiteY0" fmla="*/ 1219 h 62108"/>
                  <a:gd name="connsiteX1" fmla="*/ 58415 w 53785"/>
                  <a:gd name="connsiteY1" fmla="*/ 16746 h 62108"/>
                  <a:gd name="connsiteX2" fmla="*/ 58415 w 53785"/>
                  <a:gd name="connsiteY2" fmla="*/ 47801 h 62108"/>
                  <a:gd name="connsiteX3" fmla="*/ 31523 w 53785"/>
                  <a:gd name="connsiteY3" fmla="*/ 63327 h 62108"/>
                  <a:gd name="connsiteX4" fmla="*/ 4630 w 53785"/>
                  <a:gd name="connsiteY4" fmla="*/ 47801 h 62108"/>
                  <a:gd name="connsiteX5" fmla="*/ 4630 w 53785"/>
                  <a:gd name="connsiteY5" fmla="*/ 16746 h 62108"/>
                  <a:gd name="connsiteX6" fmla="*/ 31523 w 53785"/>
                  <a:gd name="connsiteY6" fmla="*/ 1219 h 6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5" h="62108">
                    <a:moveTo>
                      <a:pt x="31523" y="1219"/>
                    </a:moveTo>
                    <a:lnTo>
                      <a:pt x="58415" y="16746"/>
                    </a:lnTo>
                    <a:lnTo>
                      <a:pt x="58415" y="47801"/>
                    </a:lnTo>
                    <a:lnTo>
                      <a:pt x="31523" y="63327"/>
                    </a:lnTo>
                    <a:lnTo>
                      <a:pt x="4630" y="47801"/>
                    </a:lnTo>
                    <a:lnTo>
                      <a:pt x="4630" y="16746"/>
                    </a:lnTo>
                    <a:lnTo>
                      <a:pt x="31523" y="1219"/>
                    </a:lnTo>
                    <a:close/>
                  </a:path>
                </a:pathLst>
              </a:custGeom>
              <a:solidFill>
                <a:srgbClr val="FFFFFF"/>
              </a:solidFill>
              <a:ln w="11924" cap="flat">
                <a:solidFill>
                  <a:srgbClr val="223A7F"/>
                </a:solidFill>
                <a:prstDash val="solid"/>
                <a:round/>
              </a:ln>
            </p:spPr>
            <p:txBody>
              <a:bodyPr rtlCol="0" anchor="ctr"/>
              <a:lstStyle/>
              <a:p>
                <a:endParaRPr lang="en-CH" sz="4200"/>
              </a:p>
            </p:txBody>
          </p:sp>
        </p:grpSp>
      </p:grpSp>
    </p:spTree>
    <p:extLst>
      <p:ext uri="{BB962C8B-B14F-4D97-AF65-F5344CB8AC3E}">
        <p14:creationId xmlns:p14="http://schemas.microsoft.com/office/powerpoint/2010/main" val="246586073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ounded Rectangle 26">
            <a:extLst>
              <a:ext uri="{FF2B5EF4-FFF2-40B4-BE49-F238E27FC236}">
                <a16:creationId xmlns:a16="http://schemas.microsoft.com/office/drawing/2014/main" id="{AD895824-3272-3949-9AFD-9DC7394635C5}"/>
              </a:ext>
            </a:extLst>
          </p:cNvPr>
          <p:cNvSpPr/>
          <p:nvPr/>
        </p:nvSpPr>
        <p:spPr>
          <a:xfrm>
            <a:off x="563375" y="10605516"/>
            <a:ext cx="14804366" cy="10503554"/>
          </a:xfrm>
          <a:prstGeom prst="roundRect">
            <a:avLst>
              <a:gd name="adj" fmla="val 4531"/>
            </a:avLst>
          </a:prstGeom>
          <a:solidFill>
            <a:srgbClr val="DBE9FF"/>
          </a:solidFill>
          <a:ln w="28575">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dirty="0">
              <a:solidFill>
                <a:schemeClr val="tx1"/>
              </a:solidFill>
            </a:endParaRPr>
          </a:p>
          <a:p>
            <a:pPr algn="ctr"/>
            <a:endParaRPr lang="en-US" dirty="0">
              <a:solidFill>
                <a:schemeClr val="tx1"/>
              </a:solidFill>
            </a:endParaRPr>
          </a:p>
        </p:txBody>
      </p:sp>
      <p:sp>
        <p:nvSpPr>
          <p:cNvPr id="38" name="Rounded Rectangle 37">
            <a:extLst>
              <a:ext uri="{FF2B5EF4-FFF2-40B4-BE49-F238E27FC236}">
                <a16:creationId xmlns:a16="http://schemas.microsoft.com/office/drawing/2014/main" id="{530D02CF-4510-884D-B7D8-A59D40F1C392}"/>
              </a:ext>
            </a:extLst>
          </p:cNvPr>
          <p:cNvSpPr/>
          <p:nvPr/>
        </p:nvSpPr>
        <p:spPr>
          <a:xfrm>
            <a:off x="525845" y="898525"/>
            <a:ext cx="14841896" cy="8775780"/>
          </a:xfrm>
          <a:prstGeom prst="roundRect">
            <a:avLst>
              <a:gd name="adj" fmla="val 5045"/>
            </a:avLst>
          </a:prstGeom>
          <a:solidFill>
            <a:srgbClr val="DBE9FF"/>
          </a:solidFill>
          <a:ln w="28575">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ounded Rectangle 41">
            <a:extLst>
              <a:ext uri="{FF2B5EF4-FFF2-40B4-BE49-F238E27FC236}">
                <a16:creationId xmlns:a16="http://schemas.microsoft.com/office/drawing/2014/main" id="{9C97DB89-C4DC-3940-A05A-15B462C8EE85}"/>
              </a:ext>
            </a:extLst>
          </p:cNvPr>
          <p:cNvSpPr/>
          <p:nvPr/>
        </p:nvSpPr>
        <p:spPr>
          <a:xfrm>
            <a:off x="2919237" y="429827"/>
            <a:ext cx="10041689" cy="1008570"/>
          </a:xfrm>
          <a:prstGeom prst="roundRect">
            <a:avLst>
              <a:gd name="adj" fmla="val 50000"/>
            </a:avLst>
          </a:prstGeom>
          <a:solidFill>
            <a:schemeClr val="bg1"/>
          </a:solidFill>
          <a:ln w="28575">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dirty="0">
                <a:solidFill>
                  <a:srgbClr val="000080"/>
                </a:solidFill>
                <a:latin typeface="Arial" panose="020B0604020202020204" pitchFamily="34" charset="0"/>
                <a:cs typeface="Arial" panose="020B0604020202020204" pitchFamily="34" charset="0"/>
              </a:rPr>
              <a:t>The ALADDIN study (Sweden)</a:t>
            </a:r>
          </a:p>
        </p:txBody>
      </p:sp>
      <p:sp>
        <p:nvSpPr>
          <p:cNvPr id="57" name="Rounded Rectangle 56">
            <a:extLst>
              <a:ext uri="{FF2B5EF4-FFF2-40B4-BE49-F238E27FC236}">
                <a16:creationId xmlns:a16="http://schemas.microsoft.com/office/drawing/2014/main" id="{368C9AAF-8784-0042-AC0E-2BCB466A3AF6}"/>
              </a:ext>
            </a:extLst>
          </p:cNvPr>
          <p:cNvSpPr/>
          <p:nvPr/>
        </p:nvSpPr>
        <p:spPr>
          <a:xfrm>
            <a:off x="15933126" y="898525"/>
            <a:ext cx="15896703" cy="20210545"/>
          </a:xfrm>
          <a:prstGeom prst="roundRect">
            <a:avLst>
              <a:gd name="adj" fmla="val 2466"/>
            </a:avLst>
          </a:prstGeom>
          <a:solidFill>
            <a:srgbClr val="DBE9FF"/>
          </a:solidFill>
          <a:ln w="28575">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tr-TR" dirty="0">
              <a:solidFill>
                <a:schemeClr val="tx1"/>
              </a:solidFill>
            </a:endParaRPr>
          </a:p>
          <a:p>
            <a:pPr algn="just"/>
            <a:endParaRPr lang="tr-TR" dirty="0">
              <a:solidFill>
                <a:schemeClr val="tx1"/>
              </a:solidFill>
            </a:endParaRPr>
          </a:p>
          <a:p>
            <a:pPr algn="just"/>
            <a:endParaRPr lang="tr-TR" dirty="0">
              <a:solidFill>
                <a:schemeClr val="tx1"/>
              </a:solidFill>
            </a:endParaRPr>
          </a:p>
          <a:p>
            <a:pPr algn="just"/>
            <a:endParaRPr lang="tr-TR" dirty="0">
              <a:solidFill>
                <a:schemeClr val="tx1"/>
              </a:solidFill>
            </a:endParaRPr>
          </a:p>
          <a:p>
            <a:pPr algn="just"/>
            <a:endParaRPr lang="tr-TR" dirty="0">
              <a:solidFill>
                <a:schemeClr val="tx1"/>
              </a:solidFill>
            </a:endParaRPr>
          </a:p>
          <a:p>
            <a:pPr algn="just"/>
            <a:endParaRPr lang="tr-TR" dirty="0">
              <a:solidFill>
                <a:schemeClr val="tx1"/>
              </a:solidFill>
            </a:endParaRPr>
          </a:p>
          <a:p>
            <a:pPr algn="just"/>
            <a:endParaRPr lang="tr-TR" dirty="0">
              <a:solidFill>
                <a:schemeClr val="tx1"/>
              </a:solidFill>
            </a:endParaRPr>
          </a:p>
          <a:p>
            <a:pPr algn="just"/>
            <a:endParaRPr lang="tr-TR" dirty="0">
              <a:solidFill>
                <a:schemeClr val="tx1"/>
              </a:solidFill>
            </a:endParaRPr>
          </a:p>
          <a:p>
            <a:pPr algn="just"/>
            <a:endParaRPr lang="tr-TR" dirty="0">
              <a:solidFill>
                <a:schemeClr val="tx1"/>
              </a:solidFill>
            </a:endParaRPr>
          </a:p>
        </p:txBody>
      </p:sp>
      <p:sp>
        <p:nvSpPr>
          <p:cNvPr id="3" name="Dikdörtgen 2">
            <a:extLst>
              <a:ext uri="{FF2B5EF4-FFF2-40B4-BE49-F238E27FC236}">
                <a16:creationId xmlns:a16="http://schemas.microsoft.com/office/drawing/2014/main" id="{689EBB23-93B8-B44F-BA76-8E826080FEAD}"/>
              </a:ext>
            </a:extLst>
          </p:cNvPr>
          <p:cNvSpPr/>
          <p:nvPr/>
        </p:nvSpPr>
        <p:spPr>
          <a:xfrm>
            <a:off x="3161523" y="18576348"/>
            <a:ext cx="3296698" cy="1446550"/>
          </a:xfrm>
          <a:prstGeom prst="rect">
            <a:avLst/>
          </a:prstGeom>
        </p:spPr>
        <p:txBody>
          <a:bodyPr wrap="square">
            <a:spAutoFit/>
          </a:bodyPr>
          <a:lstStyle/>
          <a:p>
            <a:pPr algn="ctr"/>
            <a:r>
              <a:rPr lang="en-US" sz="4400" dirty="0">
                <a:solidFill>
                  <a:srgbClr val="000080"/>
                </a:solidFill>
                <a:latin typeface="Arial" panose="020B0604020202020204" pitchFamily="34" charset="0"/>
                <a:cs typeface="Arial" panose="020B0604020202020204" pitchFamily="34" charset="0"/>
              </a:rPr>
              <a:t>Cord</a:t>
            </a:r>
            <a:br>
              <a:rPr lang="en-US" sz="4400" dirty="0">
                <a:solidFill>
                  <a:srgbClr val="000080"/>
                </a:solidFill>
                <a:latin typeface="Arial" panose="020B0604020202020204" pitchFamily="34" charset="0"/>
                <a:cs typeface="Arial" panose="020B0604020202020204" pitchFamily="34" charset="0"/>
              </a:rPr>
            </a:br>
            <a:r>
              <a:rPr lang="en-US" sz="4400" dirty="0">
                <a:solidFill>
                  <a:srgbClr val="000080"/>
                </a:solidFill>
                <a:latin typeface="Arial" panose="020B0604020202020204" pitchFamily="34" charset="0"/>
                <a:cs typeface="Arial" panose="020B0604020202020204" pitchFamily="34" charset="0"/>
              </a:rPr>
              <a:t>blood</a:t>
            </a:r>
          </a:p>
        </p:txBody>
      </p:sp>
      <p:grpSp>
        <p:nvGrpSpPr>
          <p:cNvPr id="69" name="Group 68">
            <a:extLst>
              <a:ext uri="{FF2B5EF4-FFF2-40B4-BE49-F238E27FC236}">
                <a16:creationId xmlns:a16="http://schemas.microsoft.com/office/drawing/2014/main" id="{3F95C087-1363-024D-BF00-132A2E13F7A8}"/>
              </a:ext>
            </a:extLst>
          </p:cNvPr>
          <p:cNvGrpSpPr/>
          <p:nvPr/>
        </p:nvGrpSpPr>
        <p:grpSpPr>
          <a:xfrm>
            <a:off x="3098590" y="6343102"/>
            <a:ext cx="1055611" cy="1553410"/>
            <a:chOff x="13443984" y="2963744"/>
            <a:chExt cx="2486497" cy="3672158"/>
          </a:xfrm>
        </p:grpSpPr>
        <p:grpSp>
          <p:nvGrpSpPr>
            <p:cNvPr id="73" name="Group 72">
              <a:extLst>
                <a:ext uri="{FF2B5EF4-FFF2-40B4-BE49-F238E27FC236}">
                  <a16:creationId xmlns:a16="http://schemas.microsoft.com/office/drawing/2014/main" id="{3D2B1D77-EEDB-2F4B-B4DF-2528445D6189}"/>
                </a:ext>
              </a:extLst>
            </p:cNvPr>
            <p:cNvGrpSpPr/>
            <p:nvPr/>
          </p:nvGrpSpPr>
          <p:grpSpPr>
            <a:xfrm>
              <a:off x="13443984" y="2963744"/>
              <a:ext cx="2486497" cy="3672158"/>
              <a:chOff x="12797817" y="3506796"/>
              <a:chExt cx="2536293" cy="3741179"/>
            </a:xfrm>
          </p:grpSpPr>
          <p:sp>
            <p:nvSpPr>
              <p:cNvPr id="80" name="Oval 79">
                <a:extLst>
                  <a:ext uri="{FF2B5EF4-FFF2-40B4-BE49-F238E27FC236}">
                    <a16:creationId xmlns:a16="http://schemas.microsoft.com/office/drawing/2014/main" id="{223723EB-0BAC-B94E-A381-812E0A8D8B32}"/>
                  </a:ext>
                </a:extLst>
              </p:cNvPr>
              <p:cNvSpPr/>
              <p:nvPr/>
            </p:nvSpPr>
            <p:spPr>
              <a:xfrm>
                <a:off x="13789644" y="3506796"/>
                <a:ext cx="539964" cy="522644"/>
              </a:xfrm>
              <a:prstGeom prst="ellipse">
                <a:avLst/>
              </a:prstGeom>
              <a:noFill/>
              <a:ln w="12700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ounded Rectangle 80">
                <a:extLst>
                  <a:ext uri="{FF2B5EF4-FFF2-40B4-BE49-F238E27FC236}">
                    <a16:creationId xmlns:a16="http://schemas.microsoft.com/office/drawing/2014/main" id="{77B26EA0-9C7F-EF4F-A6ED-7CBB3E340CF9}"/>
                  </a:ext>
                </a:extLst>
              </p:cNvPr>
              <p:cNvSpPr/>
              <p:nvPr/>
            </p:nvSpPr>
            <p:spPr>
              <a:xfrm>
                <a:off x="12797817" y="3889486"/>
                <a:ext cx="2536293" cy="3358489"/>
              </a:xfrm>
              <a:prstGeom prst="roundRect">
                <a:avLst>
                  <a:gd name="adj" fmla="val 10530"/>
                </a:avLst>
              </a:prstGeom>
              <a:solidFill>
                <a:schemeClr val="bg1"/>
              </a:solidFill>
              <a:ln w="2540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Rounded Rectangle 81">
                <a:extLst>
                  <a:ext uri="{FF2B5EF4-FFF2-40B4-BE49-F238E27FC236}">
                    <a16:creationId xmlns:a16="http://schemas.microsoft.com/office/drawing/2014/main" id="{B840257F-FB7D-3A4E-AC9E-342B75DDF57B}"/>
                  </a:ext>
                </a:extLst>
              </p:cNvPr>
              <p:cNvSpPr/>
              <p:nvPr/>
            </p:nvSpPr>
            <p:spPr>
              <a:xfrm>
                <a:off x="13283677" y="3754699"/>
                <a:ext cx="1580497" cy="291834"/>
              </a:xfrm>
              <a:prstGeom prst="roundRect">
                <a:avLst>
                  <a:gd name="adj" fmla="val 50000"/>
                </a:avLst>
              </a:prstGeom>
              <a:solidFill>
                <a:srgbClr val="000080"/>
              </a:solidFill>
              <a:ln>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3" name="Straight Connector 82">
                <a:extLst>
                  <a:ext uri="{FF2B5EF4-FFF2-40B4-BE49-F238E27FC236}">
                    <a16:creationId xmlns:a16="http://schemas.microsoft.com/office/drawing/2014/main" id="{16599151-E18D-334C-B477-FDA48ECDA089}"/>
                  </a:ext>
                </a:extLst>
              </p:cNvPr>
              <p:cNvCxnSpPr>
                <a:cxnSpLocks/>
              </p:cNvCxnSpPr>
              <p:nvPr/>
            </p:nvCxnSpPr>
            <p:spPr>
              <a:xfrm>
                <a:off x="13010867" y="4692038"/>
                <a:ext cx="1453017" cy="0"/>
              </a:xfrm>
              <a:prstGeom prst="line">
                <a:avLst/>
              </a:prstGeom>
              <a:ln w="25400" cap="rnd">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A3AD9869-2D88-C346-8FC9-C1F486002445}"/>
                  </a:ext>
                </a:extLst>
              </p:cNvPr>
              <p:cNvCxnSpPr>
                <a:cxnSpLocks/>
              </p:cNvCxnSpPr>
              <p:nvPr/>
            </p:nvCxnSpPr>
            <p:spPr>
              <a:xfrm>
                <a:off x="13000707" y="5220358"/>
                <a:ext cx="1453017" cy="0"/>
              </a:xfrm>
              <a:prstGeom prst="line">
                <a:avLst/>
              </a:prstGeom>
              <a:ln w="25400" cap="rnd">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AA308F49-A854-0E44-B879-B313A0648A74}"/>
                  </a:ext>
                </a:extLst>
              </p:cNvPr>
              <p:cNvCxnSpPr>
                <a:cxnSpLocks/>
              </p:cNvCxnSpPr>
              <p:nvPr/>
            </p:nvCxnSpPr>
            <p:spPr>
              <a:xfrm>
                <a:off x="13000707" y="5860438"/>
                <a:ext cx="1453017" cy="0"/>
              </a:xfrm>
              <a:prstGeom prst="line">
                <a:avLst/>
              </a:prstGeom>
              <a:ln w="25400" cap="rnd">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A01011E-3783-E747-8B0E-980BC99C9594}"/>
                  </a:ext>
                </a:extLst>
              </p:cNvPr>
              <p:cNvCxnSpPr>
                <a:cxnSpLocks/>
              </p:cNvCxnSpPr>
              <p:nvPr/>
            </p:nvCxnSpPr>
            <p:spPr>
              <a:xfrm>
                <a:off x="13000707" y="6459878"/>
                <a:ext cx="1453017" cy="0"/>
              </a:xfrm>
              <a:prstGeom prst="line">
                <a:avLst/>
              </a:prstGeom>
              <a:ln w="25400" cap="rnd">
                <a:solidFill>
                  <a:srgbClr val="000080"/>
                </a:solidFill>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775B343E-ADF1-744E-966D-03F1A8774DA6}"/>
                  </a:ext>
                </a:extLst>
              </p:cNvPr>
              <p:cNvSpPr/>
              <p:nvPr/>
            </p:nvSpPr>
            <p:spPr>
              <a:xfrm>
                <a:off x="14746286" y="4487547"/>
                <a:ext cx="325120" cy="326212"/>
              </a:xfrm>
              <a:prstGeom prst="rect">
                <a:avLst/>
              </a:prstGeom>
              <a:solidFill>
                <a:schemeClr val="bg1"/>
              </a:solidFill>
              <a:ln w="2540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a:extLst>
                  <a:ext uri="{FF2B5EF4-FFF2-40B4-BE49-F238E27FC236}">
                    <a16:creationId xmlns:a16="http://schemas.microsoft.com/office/drawing/2014/main" id="{B369FEB0-A0B8-184F-B683-082E5614333A}"/>
                  </a:ext>
                </a:extLst>
              </p:cNvPr>
              <p:cNvSpPr/>
              <p:nvPr/>
            </p:nvSpPr>
            <p:spPr>
              <a:xfrm>
                <a:off x="14746286" y="5066643"/>
                <a:ext cx="325120" cy="326212"/>
              </a:xfrm>
              <a:prstGeom prst="rect">
                <a:avLst/>
              </a:prstGeom>
              <a:solidFill>
                <a:schemeClr val="bg1"/>
              </a:solidFill>
              <a:ln w="2540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a:extLst>
                  <a:ext uri="{FF2B5EF4-FFF2-40B4-BE49-F238E27FC236}">
                    <a16:creationId xmlns:a16="http://schemas.microsoft.com/office/drawing/2014/main" id="{1FDC0FBC-8B81-504A-908C-269812401AD7}"/>
                  </a:ext>
                </a:extLst>
              </p:cNvPr>
              <p:cNvSpPr/>
              <p:nvPr/>
            </p:nvSpPr>
            <p:spPr>
              <a:xfrm>
                <a:off x="14746286" y="5679430"/>
                <a:ext cx="325120" cy="326212"/>
              </a:xfrm>
              <a:prstGeom prst="rect">
                <a:avLst/>
              </a:prstGeom>
              <a:solidFill>
                <a:schemeClr val="bg1"/>
              </a:solidFill>
              <a:ln w="2540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a:extLst>
                  <a:ext uri="{FF2B5EF4-FFF2-40B4-BE49-F238E27FC236}">
                    <a16:creationId xmlns:a16="http://schemas.microsoft.com/office/drawing/2014/main" id="{411A7C92-EDC3-E140-99F4-7210BF50C770}"/>
                  </a:ext>
                </a:extLst>
              </p:cNvPr>
              <p:cNvSpPr/>
              <p:nvPr/>
            </p:nvSpPr>
            <p:spPr>
              <a:xfrm>
                <a:off x="14748699" y="6279184"/>
                <a:ext cx="325120" cy="326212"/>
              </a:xfrm>
              <a:prstGeom prst="rect">
                <a:avLst/>
              </a:prstGeom>
              <a:solidFill>
                <a:schemeClr val="bg1"/>
              </a:solidFill>
              <a:ln w="2540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1" name="Group 90">
                <a:extLst>
                  <a:ext uri="{FF2B5EF4-FFF2-40B4-BE49-F238E27FC236}">
                    <a16:creationId xmlns:a16="http://schemas.microsoft.com/office/drawing/2014/main" id="{E0C867F9-B128-2F49-ACFA-CC2EF09229BC}"/>
                  </a:ext>
                </a:extLst>
              </p:cNvPr>
              <p:cNvGrpSpPr/>
              <p:nvPr/>
            </p:nvGrpSpPr>
            <p:grpSpPr>
              <a:xfrm>
                <a:off x="14808337" y="6202329"/>
                <a:ext cx="328475" cy="316040"/>
                <a:chOff x="14808337" y="6202329"/>
                <a:chExt cx="328475" cy="316040"/>
              </a:xfrm>
            </p:grpSpPr>
            <p:cxnSp>
              <p:nvCxnSpPr>
                <p:cNvPr id="101" name="Straight Connector 100">
                  <a:extLst>
                    <a:ext uri="{FF2B5EF4-FFF2-40B4-BE49-F238E27FC236}">
                      <a16:creationId xmlns:a16="http://schemas.microsoft.com/office/drawing/2014/main" id="{0EB29F38-62A8-314D-8EBD-5678350AEA49}"/>
                    </a:ext>
                  </a:extLst>
                </p:cNvPr>
                <p:cNvCxnSpPr>
                  <a:cxnSpLocks/>
                </p:cNvCxnSpPr>
                <p:nvPr/>
              </p:nvCxnSpPr>
              <p:spPr>
                <a:xfrm flipH="1">
                  <a:off x="14901779" y="6202329"/>
                  <a:ext cx="235033" cy="316040"/>
                </a:xfrm>
                <a:prstGeom prst="line">
                  <a:avLst/>
                </a:prstGeom>
                <a:ln w="38100" cap="rnd">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97D5AC9-6838-5B4C-B3E0-0D300B8C9CF5}"/>
                    </a:ext>
                  </a:extLst>
                </p:cNvPr>
                <p:cNvCxnSpPr>
                  <a:cxnSpLocks/>
                </p:cNvCxnSpPr>
                <p:nvPr/>
              </p:nvCxnSpPr>
              <p:spPr>
                <a:xfrm>
                  <a:off x="14808337" y="6361258"/>
                  <a:ext cx="88969" cy="153224"/>
                </a:xfrm>
                <a:prstGeom prst="line">
                  <a:avLst/>
                </a:prstGeom>
                <a:ln w="38100" cap="rnd">
                  <a:solidFill>
                    <a:srgbClr val="000080"/>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4938038A-8FA1-6245-B9F8-E35DA70CE053}"/>
                  </a:ext>
                </a:extLst>
              </p:cNvPr>
              <p:cNvGrpSpPr/>
              <p:nvPr/>
            </p:nvGrpSpPr>
            <p:grpSpPr>
              <a:xfrm>
                <a:off x="14808337" y="5609205"/>
                <a:ext cx="328475" cy="316040"/>
                <a:chOff x="14808337" y="6202329"/>
                <a:chExt cx="328475" cy="316040"/>
              </a:xfrm>
            </p:grpSpPr>
            <p:cxnSp>
              <p:nvCxnSpPr>
                <p:cNvPr id="99" name="Straight Connector 98">
                  <a:extLst>
                    <a:ext uri="{FF2B5EF4-FFF2-40B4-BE49-F238E27FC236}">
                      <a16:creationId xmlns:a16="http://schemas.microsoft.com/office/drawing/2014/main" id="{F292DC08-4C21-494D-99FD-C4994315BCBD}"/>
                    </a:ext>
                  </a:extLst>
                </p:cNvPr>
                <p:cNvCxnSpPr>
                  <a:cxnSpLocks/>
                </p:cNvCxnSpPr>
                <p:nvPr/>
              </p:nvCxnSpPr>
              <p:spPr>
                <a:xfrm flipH="1">
                  <a:off x="14901779" y="6202329"/>
                  <a:ext cx="235033" cy="316040"/>
                </a:xfrm>
                <a:prstGeom prst="line">
                  <a:avLst/>
                </a:prstGeom>
                <a:ln w="38100" cap="rnd">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B2D6551-F9D1-2E4C-95C2-2681D19F5652}"/>
                    </a:ext>
                  </a:extLst>
                </p:cNvPr>
                <p:cNvCxnSpPr>
                  <a:cxnSpLocks/>
                </p:cNvCxnSpPr>
                <p:nvPr/>
              </p:nvCxnSpPr>
              <p:spPr>
                <a:xfrm>
                  <a:off x="14808337" y="6361258"/>
                  <a:ext cx="88969" cy="153224"/>
                </a:xfrm>
                <a:prstGeom prst="line">
                  <a:avLst/>
                </a:prstGeom>
                <a:ln w="38100" cap="rnd">
                  <a:solidFill>
                    <a:srgbClr val="000080"/>
                  </a:solidFill>
                </a:ln>
              </p:spPr>
              <p:style>
                <a:lnRef idx="1">
                  <a:schemeClr val="accent1"/>
                </a:lnRef>
                <a:fillRef idx="0">
                  <a:schemeClr val="accent1"/>
                </a:fillRef>
                <a:effectRef idx="0">
                  <a:schemeClr val="accent1"/>
                </a:effectRef>
                <a:fontRef idx="minor">
                  <a:schemeClr val="tx1"/>
                </a:fontRef>
              </p:style>
            </p:cxnSp>
          </p:grpSp>
          <p:grpSp>
            <p:nvGrpSpPr>
              <p:cNvPr id="93" name="Group 92">
                <a:extLst>
                  <a:ext uri="{FF2B5EF4-FFF2-40B4-BE49-F238E27FC236}">
                    <a16:creationId xmlns:a16="http://schemas.microsoft.com/office/drawing/2014/main" id="{4B4A40FE-D043-E54A-9C7E-2FAF12FC62CC}"/>
                  </a:ext>
                </a:extLst>
              </p:cNvPr>
              <p:cNvGrpSpPr/>
              <p:nvPr/>
            </p:nvGrpSpPr>
            <p:grpSpPr>
              <a:xfrm>
                <a:off x="14808337" y="5001253"/>
                <a:ext cx="328475" cy="316040"/>
                <a:chOff x="14808337" y="6202329"/>
                <a:chExt cx="328475" cy="316040"/>
              </a:xfrm>
            </p:grpSpPr>
            <p:cxnSp>
              <p:nvCxnSpPr>
                <p:cNvPr id="97" name="Straight Connector 96">
                  <a:extLst>
                    <a:ext uri="{FF2B5EF4-FFF2-40B4-BE49-F238E27FC236}">
                      <a16:creationId xmlns:a16="http://schemas.microsoft.com/office/drawing/2014/main" id="{BED11F5E-EAE4-AE4F-9ADF-EF5FE4CA8AF6}"/>
                    </a:ext>
                  </a:extLst>
                </p:cNvPr>
                <p:cNvCxnSpPr>
                  <a:cxnSpLocks/>
                </p:cNvCxnSpPr>
                <p:nvPr/>
              </p:nvCxnSpPr>
              <p:spPr>
                <a:xfrm flipH="1">
                  <a:off x="14901779" y="6202329"/>
                  <a:ext cx="235033" cy="316040"/>
                </a:xfrm>
                <a:prstGeom prst="line">
                  <a:avLst/>
                </a:prstGeom>
                <a:ln w="38100" cap="rnd">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1040A6D-F796-824E-B639-275FCD5F567B}"/>
                    </a:ext>
                  </a:extLst>
                </p:cNvPr>
                <p:cNvCxnSpPr>
                  <a:cxnSpLocks/>
                </p:cNvCxnSpPr>
                <p:nvPr/>
              </p:nvCxnSpPr>
              <p:spPr>
                <a:xfrm>
                  <a:off x="14808337" y="6361258"/>
                  <a:ext cx="88969" cy="153224"/>
                </a:xfrm>
                <a:prstGeom prst="line">
                  <a:avLst/>
                </a:prstGeom>
                <a:ln w="38100" cap="rnd">
                  <a:solidFill>
                    <a:srgbClr val="000080"/>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17BE1F5C-B648-C148-9B70-DCAC619A563F}"/>
                  </a:ext>
                </a:extLst>
              </p:cNvPr>
              <p:cNvGrpSpPr/>
              <p:nvPr/>
            </p:nvGrpSpPr>
            <p:grpSpPr>
              <a:xfrm>
                <a:off x="14813280" y="4422957"/>
                <a:ext cx="328475" cy="316040"/>
                <a:chOff x="14808337" y="6202329"/>
                <a:chExt cx="328475" cy="316040"/>
              </a:xfrm>
            </p:grpSpPr>
            <p:cxnSp>
              <p:nvCxnSpPr>
                <p:cNvPr id="95" name="Straight Connector 94">
                  <a:extLst>
                    <a:ext uri="{FF2B5EF4-FFF2-40B4-BE49-F238E27FC236}">
                      <a16:creationId xmlns:a16="http://schemas.microsoft.com/office/drawing/2014/main" id="{0BAC4C72-1A38-BC4B-8D91-D11E39D0E6BA}"/>
                    </a:ext>
                  </a:extLst>
                </p:cNvPr>
                <p:cNvCxnSpPr>
                  <a:cxnSpLocks/>
                </p:cNvCxnSpPr>
                <p:nvPr/>
              </p:nvCxnSpPr>
              <p:spPr>
                <a:xfrm flipH="1">
                  <a:off x="14901779" y="6202329"/>
                  <a:ext cx="235033" cy="316040"/>
                </a:xfrm>
                <a:prstGeom prst="line">
                  <a:avLst/>
                </a:prstGeom>
                <a:ln w="38100" cap="rnd">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705682-9DD2-B14F-ADFC-23780D47D62A}"/>
                    </a:ext>
                  </a:extLst>
                </p:cNvPr>
                <p:cNvCxnSpPr>
                  <a:cxnSpLocks/>
                </p:cNvCxnSpPr>
                <p:nvPr/>
              </p:nvCxnSpPr>
              <p:spPr>
                <a:xfrm>
                  <a:off x="14808337" y="6361258"/>
                  <a:ext cx="88969" cy="153224"/>
                </a:xfrm>
                <a:prstGeom prst="line">
                  <a:avLst/>
                </a:prstGeom>
                <a:ln w="38100" cap="rnd">
                  <a:solidFill>
                    <a:srgbClr val="000080"/>
                  </a:solidFill>
                </a:ln>
              </p:spPr>
              <p:style>
                <a:lnRef idx="1">
                  <a:schemeClr val="accent1"/>
                </a:lnRef>
                <a:fillRef idx="0">
                  <a:schemeClr val="accent1"/>
                </a:fillRef>
                <a:effectRef idx="0">
                  <a:schemeClr val="accent1"/>
                </a:effectRef>
                <a:fontRef idx="minor">
                  <a:schemeClr val="tx1"/>
                </a:fontRef>
              </p:style>
            </p:cxnSp>
          </p:grpSp>
        </p:grpSp>
        <p:grpSp>
          <p:nvGrpSpPr>
            <p:cNvPr id="74" name="Group 73">
              <a:extLst>
                <a:ext uri="{FF2B5EF4-FFF2-40B4-BE49-F238E27FC236}">
                  <a16:creationId xmlns:a16="http://schemas.microsoft.com/office/drawing/2014/main" id="{77410131-E150-F949-AF12-0BE076BDAB80}"/>
                </a:ext>
              </a:extLst>
            </p:cNvPr>
            <p:cNvGrpSpPr/>
            <p:nvPr/>
          </p:nvGrpSpPr>
          <p:grpSpPr>
            <a:xfrm rot="1948048">
              <a:off x="14159108" y="3916507"/>
              <a:ext cx="221698" cy="2062377"/>
              <a:chOff x="16175411" y="3568011"/>
              <a:chExt cx="449590" cy="3729761"/>
            </a:xfrm>
          </p:grpSpPr>
          <p:sp>
            <p:nvSpPr>
              <p:cNvPr id="76" name="Rounded Rectangle 75">
                <a:extLst>
                  <a:ext uri="{FF2B5EF4-FFF2-40B4-BE49-F238E27FC236}">
                    <a16:creationId xmlns:a16="http://schemas.microsoft.com/office/drawing/2014/main" id="{EBD6CF6F-9484-F949-8176-B52F7F8F9706}"/>
                  </a:ext>
                </a:extLst>
              </p:cNvPr>
              <p:cNvSpPr/>
              <p:nvPr/>
            </p:nvSpPr>
            <p:spPr>
              <a:xfrm>
                <a:off x="16181551" y="3568011"/>
                <a:ext cx="443449" cy="3033819"/>
              </a:xfrm>
              <a:prstGeom prst="roundRect">
                <a:avLst>
                  <a:gd name="adj" fmla="val 50000"/>
                </a:avLst>
              </a:prstGeom>
              <a:solidFill>
                <a:srgbClr val="000080"/>
              </a:solidFill>
              <a:ln>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ounded Rectangle 76">
                <a:extLst>
                  <a:ext uri="{FF2B5EF4-FFF2-40B4-BE49-F238E27FC236}">
                    <a16:creationId xmlns:a16="http://schemas.microsoft.com/office/drawing/2014/main" id="{1838EB1D-2BCC-4B4E-AAAF-98755B6AFDD4}"/>
                  </a:ext>
                </a:extLst>
              </p:cNvPr>
              <p:cNvSpPr/>
              <p:nvPr/>
            </p:nvSpPr>
            <p:spPr>
              <a:xfrm>
                <a:off x="16175411" y="6244376"/>
                <a:ext cx="449590" cy="443036"/>
              </a:xfrm>
              <a:prstGeom prst="roundRect">
                <a:avLst>
                  <a:gd name="adj" fmla="val 0"/>
                </a:avLst>
              </a:prstGeom>
              <a:solidFill>
                <a:srgbClr val="000080"/>
              </a:solidFill>
              <a:ln>
                <a:solidFill>
                  <a:srgbClr val="213A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riangle 77">
                <a:extLst>
                  <a:ext uri="{FF2B5EF4-FFF2-40B4-BE49-F238E27FC236}">
                    <a16:creationId xmlns:a16="http://schemas.microsoft.com/office/drawing/2014/main" id="{D2BF85B8-AAC6-3943-A33A-A7FD1D7531AE}"/>
                  </a:ext>
                </a:extLst>
              </p:cNvPr>
              <p:cNvSpPr/>
              <p:nvPr/>
            </p:nvSpPr>
            <p:spPr>
              <a:xfrm rot="10800000">
                <a:off x="16181551" y="6755678"/>
                <a:ext cx="443449" cy="542094"/>
              </a:xfrm>
              <a:prstGeom prst="triangle">
                <a:avLst/>
              </a:prstGeom>
              <a:solidFill>
                <a:srgbClr val="000080"/>
              </a:solidFill>
              <a:ln>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Rectangle 78">
                <a:extLst>
                  <a:ext uri="{FF2B5EF4-FFF2-40B4-BE49-F238E27FC236}">
                    <a16:creationId xmlns:a16="http://schemas.microsoft.com/office/drawing/2014/main" id="{8C684586-D842-2641-92EF-E19EA0B7550B}"/>
                  </a:ext>
                </a:extLst>
              </p:cNvPr>
              <p:cNvSpPr/>
              <p:nvPr/>
            </p:nvSpPr>
            <p:spPr>
              <a:xfrm>
                <a:off x="16175411" y="3978877"/>
                <a:ext cx="449589" cy="65902"/>
              </a:xfrm>
              <a:prstGeom prst="rect">
                <a:avLst/>
              </a:prstGeom>
              <a:solidFill>
                <a:schemeClr val="bg1"/>
              </a:solidFill>
              <a:ln>
                <a:solidFill>
                  <a:srgbClr val="213A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8" name="Rounded Rectangle 217">
            <a:extLst>
              <a:ext uri="{FF2B5EF4-FFF2-40B4-BE49-F238E27FC236}">
                <a16:creationId xmlns:a16="http://schemas.microsoft.com/office/drawing/2014/main" id="{D717D65E-419A-DD45-B951-D71969D85EDB}"/>
              </a:ext>
            </a:extLst>
          </p:cNvPr>
          <p:cNvSpPr/>
          <p:nvPr/>
        </p:nvSpPr>
        <p:spPr>
          <a:xfrm>
            <a:off x="16593399" y="429827"/>
            <a:ext cx="14716545" cy="1004305"/>
          </a:xfrm>
          <a:prstGeom prst="roundRect">
            <a:avLst>
              <a:gd name="adj" fmla="val 50000"/>
            </a:avLst>
          </a:prstGeom>
          <a:solidFill>
            <a:schemeClr val="bg1"/>
          </a:solidFill>
          <a:ln w="28575">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5400" dirty="0" err="1">
                <a:solidFill>
                  <a:srgbClr val="000080"/>
                </a:solidFill>
                <a:latin typeface="Arial" panose="020B0604020202020204" pitchFamily="34" charset="0"/>
                <a:cs typeface="Arial" panose="020B0604020202020204" pitchFamily="34" charset="0"/>
              </a:rPr>
              <a:t>Cytokine</a:t>
            </a:r>
            <a:r>
              <a:rPr lang="es-ES" sz="5400" dirty="0">
                <a:solidFill>
                  <a:srgbClr val="000080"/>
                </a:solidFill>
                <a:latin typeface="Arial" panose="020B0604020202020204" pitchFamily="34" charset="0"/>
                <a:cs typeface="Arial" panose="020B0604020202020204" pitchFamily="34" charset="0"/>
              </a:rPr>
              <a:t> </a:t>
            </a:r>
            <a:r>
              <a:rPr lang="es-ES" sz="5400" dirty="0" err="1">
                <a:solidFill>
                  <a:srgbClr val="000080"/>
                </a:solidFill>
                <a:latin typeface="Arial" panose="020B0604020202020204" pitchFamily="34" charset="0"/>
                <a:cs typeface="Arial" panose="020B0604020202020204" pitchFamily="34" charset="0"/>
              </a:rPr>
              <a:t>production</a:t>
            </a:r>
            <a:r>
              <a:rPr lang="es-ES" sz="5400" dirty="0">
                <a:solidFill>
                  <a:srgbClr val="000080"/>
                </a:solidFill>
                <a:latin typeface="Arial" panose="020B0604020202020204" pitchFamily="34" charset="0"/>
                <a:cs typeface="Arial" panose="020B0604020202020204" pitchFamily="34" charset="0"/>
              </a:rPr>
              <a:t> in </a:t>
            </a:r>
            <a:r>
              <a:rPr lang="es-ES" sz="5400" dirty="0" err="1">
                <a:solidFill>
                  <a:srgbClr val="000080"/>
                </a:solidFill>
                <a:latin typeface="Arial" panose="020B0604020202020204" pitchFamily="34" charset="0"/>
                <a:cs typeface="Arial" panose="020B0604020202020204" pitchFamily="34" charset="0"/>
              </a:rPr>
              <a:t>immune</a:t>
            </a:r>
            <a:r>
              <a:rPr lang="es-ES" sz="5400" dirty="0">
                <a:solidFill>
                  <a:srgbClr val="000080"/>
                </a:solidFill>
                <a:latin typeface="Arial" panose="020B0604020202020204" pitchFamily="34" charset="0"/>
                <a:cs typeface="Arial" panose="020B0604020202020204" pitchFamily="34" charset="0"/>
              </a:rPr>
              <a:t> </a:t>
            </a:r>
            <a:r>
              <a:rPr lang="es-ES" sz="5400" dirty="0" err="1">
                <a:solidFill>
                  <a:srgbClr val="000080"/>
                </a:solidFill>
                <a:latin typeface="Arial" panose="020B0604020202020204" pitchFamily="34" charset="0"/>
                <a:cs typeface="Arial" panose="020B0604020202020204" pitchFamily="34" charset="0"/>
              </a:rPr>
              <a:t>cell</a:t>
            </a:r>
            <a:r>
              <a:rPr lang="es-ES" sz="5400" dirty="0">
                <a:solidFill>
                  <a:srgbClr val="000080"/>
                </a:solidFill>
                <a:latin typeface="Arial" panose="020B0604020202020204" pitchFamily="34" charset="0"/>
                <a:cs typeface="Arial" panose="020B0604020202020204" pitchFamily="34" charset="0"/>
              </a:rPr>
              <a:t> </a:t>
            </a:r>
            <a:r>
              <a:rPr lang="es-ES" sz="5400" dirty="0" err="1">
                <a:solidFill>
                  <a:srgbClr val="000080"/>
                </a:solidFill>
                <a:latin typeface="Arial" panose="020B0604020202020204" pitchFamily="34" charset="0"/>
                <a:cs typeface="Arial" panose="020B0604020202020204" pitchFamily="34" charset="0"/>
              </a:rPr>
              <a:t>lineages</a:t>
            </a:r>
            <a:endParaRPr lang="en-US" sz="5400" dirty="0">
              <a:solidFill>
                <a:srgbClr val="000080"/>
              </a:solidFill>
              <a:latin typeface="Arial" panose="020B0604020202020204" pitchFamily="34" charset="0"/>
              <a:cs typeface="Arial" panose="020B0604020202020204" pitchFamily="34" charset="0"/>
            </a:endParaRPr>
          </a:p>
        </p:txBody>
      </p:sp>
      <p:sp>
        <p:nvSpPr>
          <p:cNvPr id="221" name="Rounded Rectangle 220">
            <a:extLst>
              <a:ext uri="{FF2B5EF4-FFF2-40B4-BE49-F238E27FC236}">
                <a16:creationId xmlns:a16="http://schemas.microsoft.com/office/drawing/2014/main" id="{9029C7E6-7C21-3A41-AC7B-58FB0272DC60}"/>
              </a:ext>
            </a:extLst>
          </p:cNvPr>
          <p:cNvSpPr/>
          <p:nvPr/>
        </p:nvSpPr>
        <p:spPr>
          <a:xfrm>
            <a:off x="3491368" y="10034106"/>
            <a:ext cx="8923789" cy="1179955"/>
          </a:xfrm>
          <a:prstGeom prst="roundRect">
            <a:avLst>
              <a:gd name="adj" fmla="val 50000"/>
            </a:avLst>
          </a:prstGeom>
          <a:solidFill>
            <a:schemeClr val="bg1"/>
          </a:solidFill>
          <a:ln w="28575">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dirty="0">
                <a:solidFill>
                  <a:srgbClr val="000080"/>
                </a:solidFill>
                <a:latin typeface="Arial" panose="020B0604020202020204" pitchFamily="34" charset="0"/>
                <a:cs typeface="Arial" panose="020B0604020202020204" pitchFamily="34" charset="0"/>
              </a:rPr>
              <a:t>Immune cell composition</a:t>
            </a:r>
          </a:p>
        </p:txBody>
      </p:sp>
      <p:sp>
        <p:nvSpPr>
          <p:cNvPr id="150" name="CuadroTexto 149">
            <a:extLst>
              <a:ext uri="{FF2B5EF4-FFF2-40B4-BE49-F238E27FC236}">
                <a16:creationId xmlns:a16="http://schemas.microsoft.com/office/drawing/2014/main" id="{A7C63052-D010-4220-B6FC-D5886BF93C86}"/>
              </a:ext>
            </a:extLst>
          </p:cNvPr>
          <p:cNvSpPr txBox="1"/>
          <p:nvPr/>
        </p:nvSpPr>
        <p:spPr>
          <a:xfrm>
            <a:off x="1435921" y="4680460"/>
            <a:ext cx="1941557" cy="769441"/>
          </a:xfrm>
          <a:prstGeom prst="rect">
            <a:avLst/>
          </a:prstGeom>
          <a:noFill/>
        </p:spPr>
        <p:txBody>
          <a:bodyPr wrap="none" rtlCol="0">
            <a:spAutoFit/>
          </a:bodyPr>
          <a:lstStyle/>
          <a:p>
            <a:r>
              <a:rPr lang="es-ES" sz="4400" dirty="0">
                <a:solidFill>
                  <a:srgbClr val="000080"/>
                </a:solidFill>
                <a:latin typeface="Arial" panose="020B0604020202020204" pitchFamily="34" charset="0"/>
                <a:cs typeface="Arial" panose="020B0604020202020204" pitchFamily="34" charset="0"/>
              </a:rPr>
              <a:t>Mother</a:t>
            </a:r>
            <a:endParaRPr lang="en-GB" sz="4400" dirty="0">
              <a:solidFill>
                <a:srgbClr val="000080"/>
              </a:solidFill>
              <a:latin typeface="Arial" panose="020B0604020202020204" pitchFamily="34" charset="0"/>
              <a:cs typeface="Arial" panose="020B0604020202020204" pitchFamily="34" charset="0"/>
            </a:endParaRPr>
          </a:p>
        </p:txBody>
      </p:sp>
      <p:pic>
        <p:nvPicPr>
          <p:cNvPr id="158" name="Picture 12">
            <a:extLst>
              <a:ext uri="{FF2B5EF4-FFF2-40B4-BE49-F238E27FC236}">
                <a16:creationId xmlns:a16="http://schemas.microsoft.com/office/drawing/2014/main" id="{3559A99E-76D4-4DC5-A197-37A05837B9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261369">
            <a:off x="4871876" y="3214493"/>
            <a:ext cx="1366741" cy="882197"/>
          </a:xfrm>
          <a:prstGeom prst="rect">
            <a:avLst/>
          </a:prstGeom>
        </p:spPr>
      </p:pic>
      <p:pic>
        <p:nvPicPr>
          <p:cNvPr id="162" name="Picture 7">
            <a:extLst>
              <a:ext uri="{FF2B5EF4-FFF2-40B4-BE49-F238E27FC236}">
                <a16:creationId xmlns:a16="http://schemas.microsoft.com/office/drawing/2014/main" id="{C64C45E6-EED5-46B2-BBA0-E544583094C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63969" y="2514720"/>
            <a:ext cx="1336689" cy="1778759"/>
          </a:xfrm>
          <a:prstGeom prst="rect">
            <a:avLst/>
          </a:prstGeom>
        </p:spPr>
      </p:pic>
      <p:pic>
        <p:nvPicPr>
          <p:cNvPr id="164" name="Picture 9">
            <a:extLst>
              <a:ext uri="{FF2B5EF4-FFF2-40B4-BE49-F238E27FC236}">
                <a16:creationId xmlns:a16="http://schemas.microsoft.com/office/drawing/2014/main" id="{F77C7510-F62E-4470-BBF8-03034DE3BF5C}"/>
              </a:ext>
            </a:extLst>
          </p:cNvPr>
          <p:cNvPicPr>
            <a:picLocks noChangeAspect="1"/>
          </p:cNvPicPr>
          <p:nvPr/>
        </p:nvPicPr>
        <p:blipFill>
          <a:blip r:embed="rId5"/>
          <a:stretch>
            <a:fillRect/>
          </a:stretch>
        </p:blipFill>
        <p:spPr>
          <a:xfrm flipH="1">
            <a:off x="12768398" y="1820354"/>
            <a:ext cx="843974" cy="2338687"/>
          </a:xfrm>
          <a:prstGeom prst="rect">
            <a:avLst/>
          </a:prstGeom>
        </p:spPr>
      </p:pic>
      <p:sp>
        <p:nvSpPr>
          <p:cNvPr id="165" name="CuadroTexto 164">
            <a:extLst>
              <a:ext uri="{FF2B5EF4-FFF2-40B4-BE49-F238E27FC236}">
                <a16:creationId xmlns:a16="http://schemas.microsoft.com/office/drawing/2014/main" id="{53C68C3A-7E3B-4FC5-BE05-F15816134B0A}"/>
              </a:ext>
            </a:extLst>
          </p:cNvPr>
          <p:cNvSpPr txBox="1"/>
          <p:nvPr/>
        </p:nvSpPr>
        <p:spPr>
          <a:xfrm>
            <a:off x="11927985" y="4646241"/>
            <a:ext cx="2036135" cy="769441"/>
          </a:xfrm>
          <a:prstGeom prst="rect">
            <a:avLst/>
          </a:prstGeom>
          <a:noFill/>
        </p:spPr>
        <p:txBody>
          <a:bodyPr wrap="none" rtlCol="0">
            <a:spAutoFit/>
          </a:bodyPr>
          <a:lstStyle/>
          <a:p>
            <a:r>
              <a:rPr lang="es-ES" sz="4400" dirty="0">
                <a:solidFill>
                  <a:srgbClr val="000080"/>
                </a:solidFill>
                <a:latin typeface="Arial" panose="020B0604020202020204" pitchFamily="34" charset="0"/>
                <a:cs typeface="Arial" panose="020B0604020202020204" pitchFamily="34" charset="0"/>
              </a:rPr>
              <a:t>5 </a:t>
            </a:r>
            <a:r>
              <a:rPr lang="es-ES" sz="4400" dirty="0" err="1">
                <a:solidFill>
                  <a:srgbClr val="000080"/>
                </a:solidFill>
                <a:latin typeface="Arial" panose="020B0604020202020204" pitchFamily="34" charset="0"/>
                <a:cs typeface="Arial" panose="020B0604020202020204" pitchFamily="34" charset="0"/>
              </a:rPr>
              <a:t>years</a:t>
            </a:r>
            <a:endParaRPr lang="en-GB" sz="4400" dirty="0">
              <a:solidFill>
                <a:srgbClr val="000080"/>
              </a:solidFill>
              <a:latin typeface="Arial" panose="020B0604020202020204" pitchFamily="34" charset="0"/>
              <a:cs typeface="Arial" panose="020B0604020202020204" pitchFamily="34" charset="0"/>
            </a:endParaRPr>
          </a:p>
        </p:txBody>
      </p:sp>
      <p:sp>
        <p:nvSpPr>
          <p:cNvPr id="166" name="CuadroTexto 165">
            <a:extLst>
              <a:ext uri="{FF2B5EF4-FFF2-40B4-BE49-F238E27FC236}">
                <a16:creationId xmlns:a16="http://schemas.microsoft.com/office/drawing/2014/main" id="{1F08C6D1-DD11-4266-9BF3-71B3229FA5B9}"/>
              </a:ext>
            </a:extLst>
          </p:cNvPr>
          <p:cNvSpPr txBox="1"/>
          <p:nvPr/>
        </p:nvSpPr>
        <p:spPr>
          <a:xfrm>
            <a:off x="8602033" y="4646241"/>
            <a:ext cx="2036135" cy="769441"/>
          </a:xfrm>
          <a:prstGeom prst="rect">
            <a:avLst/>
          </a:prstGeom>
          <a:noFill/>
        </p:spPr>
        <p:txBody>
          <a:bodyPr wrap="none" rtlCol="0">
            <a:spAutoFit/>
          </a:bodyPr>
          <a:lstStyle/>
          <a:p>
            <a:r>
              <a:rPr lang="es-ES" sz="4400" dirty="0">
                <a:solidFill>
                  <a:srgbClr val="000080"/>
                </a:solidFill>
                <a:latin typeface="Arial" panose="020B0604020202020204" pitchFamily="34" charset="0"/>
                <a:cs typeface="Arial" panose="020B0604020202020204" pitchFamily="34" charset="0"/>
              </a:rPr>
              <a:t>2 </a:t>
            </a:r>
            <a:r>
              <a:rPr lang="es-ES" sz="4400" dirty="0" err="1">
                <a:solidFill>
                  <a:srgbClr val="000080"/>
                </a:solidFill>
                <a:latin typeface="Arial" panose="020B0604020202020204" pitchFamily="34" charset="0"/>
                <a:cs typeface="Arial" panose="020B0604020202020204" pitchFamily="34" charset="0"/>
              </a:rPr>
              <a:t>years</a:t>
            </a:r>
            <a:endParaRPr lang="en-GB" sz="4400" dirty="0">
              <a:solidFill>
                <a:srgbClr val="000080"/>
              </a:solidFill>
              <a:latin typeface="Arial" panose="020B0604020202020204" pitchFamily="34" charset="0"/>
              <a:cs typeface="Arial" panose="020B0604020202020204" pitchFamily="34" charset="0"/>
            </a:endParaRPr>
          </a:p>
        </p:txBody>
      </p:sp>
      <p:sp>
        <p:nvSpPr>
          <p:cNvPr id="228" name="CuadroTexto 227">
            <a:extLst>
              <a:ext uri="{FF2B5EF4-FFF2-40B4-BE49-F238E27FC236}">
                <a16:creationId xmlns:a16="http://schemas.microsoft.com/office/drawing/2014/main" id="{6D16CEE9-766D-4344-AD6E-CB848A8A281B}"/>
              </a:ext>
            </a:extLst>
          </p:cNvPr>
          <p:cNvSpPr txBox="1"/>
          <p:nvPr/>
        </p:nvSpPr>
        <p:spPr>
          <a:xfrm>
            <a:off x="4323427" y="4680460"/>
            <a:ext cx="2946640" cy="769441"/>
          </a:xfrm>
          <a:prstGeom prst="rect">
            <a:avLst/>
          </a:prstGeom>
          <a:noFill/>
        </p:spPr>
        <p:txBody>
          <a:bodyPr wrap="none" rtlCol="0">
            <a:spAutoFit/>
          </a:bodyPr>
          <a:lstStyle/>
          <a:p>
            <a:r>
              <a:rPr lang="es-ES" sz="4400" dirty="0">
                <a:solidFill>
                  <a:srgbClr val="000080"/>
                </a:solidFill>
                <a:latin typeface="Arial" panose="020B0604020202020204" pitchFamily="34" charset="0"/>
                <a:cs typeface="Arial" panose="020B0604020202020204" pitchFamily="34" charset="0"/>
              </a:rPr>
              <a:t>Cord blood</a:t>
            </a:r>
            <a:endParaRPr lang="en-GB" sz="4400" dirty="0">
              <a:solidFill>
                <a:srgbClr val="000080"/>
              </a:solidFill>
              <a:latin typeface="Arial" panose="020B0604020202020204" pitchFamily="34" charset="0"/>
              <a:cs typeface="Arial" panose="020B0604020202020204" pitchFamily="34" charset="0"/>
            </a:endParaRPr>
          </a:p>
        </p:txBody>
      </p:sp>
      <p:sp>
        <p:nvSpPr>
          <p:cNvPr id="23" name="Cerrar corchete 22">
            <a:extLst>
              <a:ext uri="{FF2B5EF4-FFF2-40B4-BE49-F238E27FC236}">
                <a16:creationId xmlns:a16="http://schemas.microsoft.com/office/drawing/2014/main" id="{E77622C3-D462-4BEE-A72E-A5BB2ADE56AF}"/>
              </a:ext>
            </a:extLst>
          </p:cNvPr>
          <p:cNvSpPr/>
          <p:nvPr/>
        </p:nvSpPr>
        <p:spPr>
          <a:xfrm rot="5400000">
            <a:off x="7599474" y="-1632122"/>
            <a:ext cx="538382" cy="13968490"/>
          </a:xfrm>
          <a:prstGeom prst="rightBracket">
            <a:avLst>
              <a:gd name="adj" fmla="val 83323"/>
            </a:avLst>
          </a:prstGeom>
          <a:ln>
            <a:solidFill>
              <a:srgbClr val="00008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pic>
        <p:nvPicPr>
          <p:cNvPr id="230" name="Picture 12">
            <a:extLst>
              <a:ext uri="{FF2B5EF4-FFF2-40B4-BE49-F238E27FC236}">
                <a16:creationId xmlns:a16="http://schemas.microsoft.com/office/drawing/2014/main" id="{95F6F28D-28A2-4B8F-B8DA-2263FF8089DE}"/>
              </a:ext>
            </a:extLst>
          </p:cNvPr>
          <p:cNvPicPr>
            <a:picLocks noChangeAspect="1"/>
          </p:cNvPicPr>
          <p:nvPr/>
        </p:nvPicPr>
        <p:blipFill>
          <a:blip r:embed="rId6"/>
          <a:stretch>
            <a:fillRect/>
          </a:stretch>
        </p:blipFill>
        <p:spPr>
          <a:xfrm>
            <a:off x="7779315" y="6343102"/>
            <a:ext cx="647122" cy="1587102"/>
          </a:xfrm>
          <a:prstGeom prst="rect">
            <a:avLst/>
          </a:prstGeom>
        </p:spPr>
      </p:pic>
      <p:pic>
        <p:nvPicPr>
          <p:cNvPr id="231" name="Picture 11">
            <a:extLst>
              <a:ext uri="{FF2B5EF4-FFF2-40B4-BE49-F238E27FC236}">
                <a16:creationId xmlns:a16="http://schemas.microsoft.com/office/drawing/2014/main" id="{04120EAA-1342-4E81-BE07-14518233E086}"/>
              </a:ext>
            </a:extLst>
          </p:cNvPr>
          <p:cNvPicPr>
            <a:picLocks noChangeAspect="1"/>
          </p:cNvPicPr>
          <p:nvPr/>
        </p:nvPicPr>
        <p:blipFill>
          <a:blip r:embed="rId7"/>
          <a:stretch>
            <a:fillRect/>
          </a:stretch>
        </p:blipFill>
        <p:spPr>
          <a:xfrm>
            <a:off x="11135950" y="6342118"/>
            <a:ext cx="2193833" cy="1690331"/>
          </a:xfrm>
          <a:prstGeom prst="rect">
            <a:avLst/>
          </a:prstGeom>
        </p:spPr>
      </p:pic>
      <p:sp>
        <p:nvSpPr>
          <p:cNvPr id="110" name="Dikdörtgen 2">
            <a:extLst>
              <a:ext uri="{FF2B5EF4-FFF2-40B4-BE49-F238E27FC236}">
                <a16:creationId xmlns:a16="http://schemas.microsoft.com/office/drawing/2014/main" id="{317CD511-02AB-684B-9801-822651ED9F36}"/>
              </a:ext>
            </a:extLst>
          </p:cNvPr>
          <p:cNvSpPr/>
          <p:nvPr/>
        </p:nvSpPr>
        <p:spPr>
          <a:xfrm>
            <a:off x="5683570" y="18588145"/>
            <a:ext cx="3296698" cy="769441"/>
          </a:xfrm>
          <a:prstGeom prst="rect">
            <a:avLst/>
          </a:prstGeom>
        </p:spPr>
        <p:txBody>
          <a:bodyPr wrap="square">
            <a:spAutoFit/>
          </a:bodyPr>
          <a:lstStyle/>
          <a:p>
            <a:pPr algn="ctr"/>
            <a:r>
              <a:rPr lang="en-US" sz="4400" dirty="0">
                <a:solidFill>
                  <a:srgbClr val="000080"/>
                </a:solidFill>
                <a:latin typeface="Arial" panose="020B0604020202020204" pitchFamily="34" charset="0"/>
                <a:cs typeface="Arial" panose="020B0604020202020204" pitchFamily="34" charset="0"/>
              </a:rPr>
              <a:t>2 years</a:t>
            </a:r>
          </a:p>
        </p:txBody>
      </p:sp>
      <p:grpSp>
        <p:nvGrpSpPr>
          <p:cNvPr id="10" name="Group 9">
            <a:extLst>
              <a:ext uri="{FF2B5EF4-FFF2-40B4-BE49-F238E27FC236}">
                <a16:creationId xmlns:a16="http://schemas.microsoft.com/office/drawing/2014/main" id="{8DB17BC6-7E19-CE4D-B263-FF7BAF472B2E}"/>
              </a:ext>
            </a:extLst>
          </p:cNvPr>
          <p:cNvGrpSpPr/>
          <p:nvPr/>
        </p:nvGrpSpPr>
        <p:grpSpPr>
          <a:xfrm>
            <a:off x="11457863" y="12112114"/>
            <a:ext cx="5725322" cy="5117363"/>
            <a:chOff x="10996129" y="11775354"/>
            <a:chExt cx="5725322" cy="5117363"/>
          </a:xfrm>
        </p:grpSpPr>
        <p:sp>
          <p:nvSpPr>
            <p:cNvPr id="111" name="Dikdörtgen 2">
              <a:extLst>
                <a:ext uri="{FF2B5EF4-FFF2-40B4-BE49-F238E27FC236}">
                  <a16:creationId xmlns:a16="http://schemas.microsoft.com/office/drawing/2014/main" id="{4C2F9564-982E-A145-8B3C-2783AE56185C}"/>
                </a:ext>
              </a:extLst>
            </p:cNvPr>
            <p:cNvSpPr/>
            <p:nvPr/>
          </p:nvSpPr>
          <p:spPr>
            <a:xfrm>
              <a:off x="11657823" y="11775354"/>
              <a:ext cx="5063628"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DCs</a:t>
              </a:r>
            </a:p>
          </p:txBody>
        </p:sp>
        <p:sp>
          <p:nvSpPr>
            <p:cNvPr id="8" name="Rectangle 7">
              <a:extLst>
                <a:ext uri="{FF2B5EF4-FFF2-40B4-BE49-F238E27FC236}">
                  <a16:creationId xmlns:a16="http://schemas.microsoft.com/office/drawing/2014/main" id="{46C290B7-28E7-CF42-8D04-EB95DC001CE0}"/>
                </a:ext>
              </a:extLst>
            </p:cNvPr>
            <p:cNvSpPr/>
            <p:nvPr/>
          </p:nvSpPr>
          <p:spPr>
            <a:xfrm>
              <a:off x="10997464" y="16317593"/>
              <a:ext cx="443955" cy="430913"/>
            </a:xfrm>
            <a:prstGeom prst="rect">
              <a:avLst/>
            </a:prstGeom>
            <a:solidFill>
              <a:srgbClr val="56BFC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Rectangle 111">
              <a:extLst>
                <a:ext uri="{FF2B5EF4-FFF2-40B4-BE49-F238E27FC236}">
                  <a16:creationId xmlns:a16="http://schemas.microsoft.com/office/drawing/2014/main" id="{02B49F3D-9A40-294C-9372-1A6DB6418172}"/>
                </a:ext>
              </a:extLst>
            </p:cNvPr>
            <p:cNvSpPr/>
            <p:nvPr/>
          </p:nvSpPr>
          <p:spPr>
            <a:xfrm>
              <a:off x="10997464" y="15191358"/>
              <a:ext cx="443955" cy="430913"/>
            </a:xfrm>
            <a:prstGeom prst="rect">
              <a:avLst/>
            </a:prstGeom>
            <a:solidFill>
              <a:srgbClr val="F4DD6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Rectangle 112">
              <a:extLst>
                <a:ext uri="{FF2B5EF4-FFF2-40B4-BE49-F238E27FC236}">
                  <a16:creationId xmlns:a16="http://schemas.microsoft.com/office/drawing/2014/main" id="{E0748ECA-C048-7148-B462-0746A75B7C0B}"/>
                </a:ext>
              </a:extLst>
            </p:cNvPr>
            <p:cNvSpPr/>
            <p:nvPr/>
          </p:nvSpPr>
          <p:spPr>
            <a:xfrm>
              <a:off x="10997464" y="14068806"/>
              <a:ext cx="443955" cy="430913"/>
            </a:xfrm>
            <a:prstGeom prst="rect">
              <a:avLst/>
            </a:prstGeom>
            <a:solidFill>
              <a:srgbClr val="B17AE5"/>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Rectangle 113">
              <a:extLst>
                <a:ext uri="{FF2B5EF4-FFF2-40B4-BE49-F238E27FC236}">
                  <a16:creationId xmlns:a16="http://schemas.microsoft.com/office/drawing/2014/main" id="{4DA15794-8378-CB4F-886D-FF31B3CDF14D}"/>
                </a:ext>
              </a:extLst>
            </p:cNvPr>
            <p:cNvSpPr/>
            <p:nvPr/>
          </p:nvSpPr>
          <p:spPr>
            <a:xfrm>
              <a:off x="10997464" y="12924984"/>
              <a:ext cx="443955" cy="430913"/>
            </a:xfrm>
            <a:prstGeom prst="rect">
              <a:avLst/>
            </a:prstGeom>
            <a:solidFill>
              <a:srgbClr val="ACB8F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Rectangle 114">
              <a:extLst>
                <a:ext uri="{FF2B5EF4-FFF2-40B4-BE49-F238E27FC236}">
                  <a16:creationId xmlns:a16="http://schemas.microsoft.com/office/drawing/2014/main" id="{4D5A28F0-7E5E-4449-8FF8-3BAB25D3727C}"/>
                </a:ext>
              </a:extLst>
            </p:cNvPr>
            <p:cNvSpPr/>
            <p:nvPr/>
          </p:nvSpPr>
          <p:spPr>
            <a:xfrm>
              <a:off x="10996129" y="11886058"/>
              <a:ext cx="443955" cy="430913"/>
            </a:xfrm>
            <a:prstGeom prst="rect">
              <a:avLst/>
            </a:prstGeom>
            <a:solidFill>
              <a:srgbClr val="354E9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Dikdörtgen 2">
              <a:extLst>
                <a:ext uri="{FF2B5EF4-FFF2-40B4-BE49-F238E27FC236}">
                  <a16:creationId xmlns:a16="http://schemas.microsoft.com/office/drawing/2014/main" id="{DA5E58FF-9942-624B-9582-4ADDB1347B9B}"/>
                </a:ext>
              </a:extLst>
            </p:cNvPr>
            <p:cNvSpPr/>
            <p:nvPr/>
          </p:nvSpPr>
          <p:spPr>
            <a:xfrm>
              <a:off x="11626472" y="12838127"/>
              <a:ext cx="5063628"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NK cells</a:t>
              </a:r>
            </a:p>
          </p:txBody>
        </p:sp>
        <p:sp>
          <p:nvSpPr>
            <p:cNvPr id="117" name="Dikdörtgen 2">
              <a:extLst>
                <a:ext uri="{FF2B5EF4-FFF2-40B4-BE49-F238E27FC236}">
                  <a16:creationId xmlns:a16="http://schemas.microsoft.com/office/drawing/2014/main" id="{DE193A83-5956-6A4D-A29E-32FD9A3AA29E}"/>
                </a:ext>
              </a:extLst>
            </p:cNvPr>
            <p:cNvSpPr/>
            <p:nvPr/>
          </p:nvSpPr>
          <p:spPr>
            <a:xfrm>
              <a:off x="11608184" y="13971983"/>
              <a:ext cx="5063628"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B cells</a:t>
              </a:r>
            </a:p>
          </p:txBody>
        </p:sp>
        <p:sp>
          <p:nvSpPr>
            <p:cNvPr id="118" name="Dikdörtgen 2">
              <a:extLst>
                <a:ext uri="{FF2B5EF4-FFF2-40B4-BE49-F238E27FC236}">
                  <a16:creationId xmlns:a16="http://schemas.microsoft.com/office/drawing/2014/main" id="{C50C782D-036A-CB42-BCA5-FB4710AADFA5}"/>
                </a:ext>
              </a:extLst>
            </p:cNvPr>
            <p:cNvSpPr/>
            <p:nvPr/>
          </p:nvSpPr>
          <p:spPr>
            <a:xfrm>
              <a:off x="11626472" y="15069263"/>
              <a:ext cx="5063628"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Monocytes</a:t>
              </a:r>
            </a:p>
          </p:txBody>
        </p:sp>
        <p:sp>
          <p:nvSpPr>
            <p:cNvPr id="119" name="Dikdörtgen 2">
              <a:extLst>
                <a:ext uri="{FF2B5EF4-FFF2-40B4-BE49-F238E27FC236}">
                  <a16:creationId xmlns:a16="http://schemas.microsoft.com/office/drawing/2014/main" id="{1865CA87-AD14-B34B-99E1-0B917FCBD72C}"/>
                </a:ext>
              </a:extLst>
            </p:cNvPr>
            <p:cNvSpPr/>
            <p:nvPr/>
          </p:nvSpPr>
          <p:spPr>
            <a:xfrm>
              <a:off x="11608184" y="16184831"/>
              <a:ext cx="5063628"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T cells</a:t>
              </a:r>
            </a:p>
          </p:txBody>
        </p:sp>
      </p:grpSp>
      <p:grpSp>
        <p:nvGrpSpPr>
          <p:cNvPr id="25" name="Group 24">
            <a:extLst>
              <a:ext uri="{FF2B5EF4-FFF2-40B4-BE49-F238E27FC236}">
                <a16:creationId xmlns:a16="http://schemas.microsoft.com/office/drawing/2014/main" id="{E4334103-7940-EC4B-92F5-08CAFD4A28D2}"/>
              </a:ext>
            </a:extLst>
          </p:cNvPr>
          <p:cNvGrpSpPr/>
          <p:nvPr/>
        </p:nvGrpSpPr>
        <p:grpSpPr>
          <a:xfrm>
            <a:off x="16593399" y="2038652"/>
            <a:ext cx="14696662" cy="17791041"/>
            <a:chOff x="15628506" y="2124533"/>
            <a:chExt cx="15586564" cy="18868311"/>
          </a:xfrm>
        </p:grpSpPr>
        <p:sp>
          <p:nvSpPr>
            <p:cNvPr id="120" name="Dikdörtgen 2">
              <a:extLst>
                <a:ext uri="{FF2B5EF4-FFF2-40B4-BE49-F238E27FC236}">
                  <a16:creationId xmlns:a16="http://schemas.microsoft.com/office/drawing/2014/main" id="{97B7EFD9-4C98-3E43-AB34-AD55FEACE76B}"/>
                </a:ext>
              </a:extLst>
            </p:cNvPr>
            <p:cNvSpPr/>
            <p:nvPr/>
          </p:nvSpPr>
          <p:spPr>
            <a:xfrm>
              <a:off x="22906068" y="9398576"/>
              <a:ext cx="2397028" cy="750750"/>
            </a:xfrm>
            <a:prstGeom prst="rect">
              <a:avLst/>
            </a:prstGeom>
          </p:spPr>
          <p:txBody>
            <a:bodyPr wrap="square">
              <a:spAutoFit/>
            </a:bodyPr>
            <a:lstStyle/>
            <a:p>
              <a:pPr algn="ctr"/>
              <a:r>
                <a:rPr lang="en-US" sz="4000" dirty="0">
                  <a:solidFill>
                    <a:srgbClr val="000080"/>
                  </a:solidFill>
                  <a:latin typeface="Arial" panose="020B0604020202020204" pitchFamily="34" charset="0"/>
                  <a:cs typeface="Arial" panose="020B0604020202020204" pitchFamily="34" charset="0"/>
                </a:rPr>
                <a:t>PC1</a:t>
              </a:r>
            </a:p>
          </p:txBody>
        </p:sp>
        <p:pic>
          <p:nvPicPr>
            <p:cNvPr id="9" name="Picture 8">
              <a:extLst>
                <a:ext uri="{FF2B5EF4-FFF2-40B4-BE49-F238E27FC236}">
                  <a16:creationId xmlns:a16="http://schemas.microsoft.com/office/drawing/2014/main" id="{F5BB8443-C2DF-A04A-B528-F3663B9BDF18}"/>
                </a:ext>
              </a:extLst>
            </p:cNvPr>
            <p:cNvPicPr>
              <a:picLocks noChangeAspect="1"/>
            </p:cNvPicPr>
            <p:nvPr/>
          </p:nvPicPr>
          <p:blipFill rotWithShape="1">
            <a:blip r:embed="rId8"/>
            <a:srcRect r="49693"/>
            <a:stretch/>
          </p:blipFill>
          <p:spPr>
            <a:xfrm>
              <a:off x="17951735" y="3750367"/>
              <a:ext cx="5566981" cy="5484909"/>
            </a:xfrm>
            <a:prstGeom prst="rect">
              <a:avLst/>
            </a:prstGeom>
          </p:spPr>
        </p:pic>
        <p:sp>
          <p:nvSpPr>
            <p:cNvPr id="153" name="Dikdörtgen 2">
              <a:extLst>
                <a:ext uri="{FF2B5EF4-FFF2-40B4-BE49-F238E27FC236}">
                  <a16:creationId xmlns:a16="http://schemas.microsoft.com/office/drawing/2014/main" id="{5D208064-B404-394C-B929-C8441F8F864B}"/>
                </a:ext>
              </a:extLst>
            </p:cNvPr>
            <p:cNvSpPr/>
            <p:nvPr/>
          </p:nvSpPr>
          <p:spPr>
            <a:xfrm rot="16200000">
              <a:off x="16350319" y="6179543"/>
              <a:ext cx="1907981" cy="750749"/>
            </a:xfrm>
            <a:prstGeom prst="rect">
              <a:avLst/>
            </a:prstGeom>
          </p:spPr>
          <p:txBody>
            <a:bodyPr wrap="square">
              <a:spAutoFit/>
            </a:bodyPr>
            <a:lstStyle/>
            <a:p>
              <a:pPr algn="ctr"/>
              <a:r>
                <a:rPr lang="en-US" sz="4000" dirty="0">
                  <a:solidFill>
                    <a:srgbClr val="000080"/>
                  </a:solidFill>
                  <a:latin typeface="Arial" panose="020B0604020202020204" pitchFamily="34" charset="0"/>
                  <a:cs typeface="Arial" panose="020B0604020202020204" pitchFamily="34" charset="0"/>
                </a:rPr>
                <a:t>PC2</a:t>
              </a:r>
            </a:p>
          </p:txBody>
        </p:sp>
        <p:sp>
          <p:nvSpPr>
            <p:cNvPr id="154" name="Dikdörtgen 2">
              <a:extLst>
                <a:ext uri="{FF2B5EF4-FFF2-40B4-BE49-F238E27FC236}">
                  <a16:creationId xmlns:a16="http://schemas.microsoft.com/office/drawing/2014/main" id="{11BCCB5C-F9DD-9249-96E7-B9716DDA95F8}"/>
                </a:ext>
              </a:extLst>
            </p:cNvPr>
            <p:cNvSpPr/>
            <p:nvPr/>
          </p:nvSpPr>
          <p:spPr>
            <a:xfrm>
              <a:off x="17973357" y="2979459"/>
              <a:ext cx="5436995" cy="750749"/>
            </a:xfrm>
            <a:prstGeom prst="rect">
              <a:avLst/>
            </a:prstGeom>
          </p:spPr>
          <p:txBody>
            <a:bodyPr wrap="square">
              <a:spAutoFit/>
            </a:bodyPr>
            <a:lstStyle/>
            <a:p>
              <a:pPr algn="ctr"/>
              <a:r>
                <a:rPr lang="en-US" sz="4000" b="1" dirty="0" err="1">
                  <a:solidFill>
                    <a:srgbClr val="000080"/>
                  </a:solidFill>
                  <a:latin typeface="Arial" panose="020B0604020202020204" pitchFamily="34" charset="0"/>
                  <a:cs typeface="Arial" panose="020B0604020202020204" pitchFamily="34" charset="0"/>
                </a:rPr>
                <a:t>Anthroposophic</a:t>
              </a:r>
              <a:endParaRPr lang="en-US" sz="4000" b="1" dirty="0">
                <a:solidFill>
                  <a:srgbClr val="000080"/>
                </a:solidFill>
                <a:latin typeface="Arial" panose="020B0604020202020204" pitchFamily="34" charset="0"/>
                <a:cs typeface="Arial" panose="020B0604020202020204" pitchFamily="34" charset="0"/>
              </a:endParaRPr>
            </a:p>
          </p:txBody>
        </p:sp>
        <p:sp>
          <p:nvSpPr>
            <p:cNvPr id="155" name="Dikdörtgen 2">
              <a:extLst>
                <a:ext uri="{FF2B5EF4-FFF2-40B4-BE49-F238E27FC236}">
                  <a16:creationId xmlns:a16="http://schemas.microsoft.com/office/drawing/2014/main" id="{A59D658C-1345-E54B-AE7E-776FDC3FDB08}"/>
                </a:ext>
              </a:extLst>
            </p:cNvPr>
            <p:cNvSpPr/>
            <p:nvPr/>
          </p:nvSpPr>
          <p:spPr>
            <a:xfrm>
              <a:off x="23483436" y="2951514"/>
              <a:ext cx="7731634" cy="750749"/>
            </a:xfrm>
            <a:prstGeom prst="rect">
              <a:avLst/>
            </a:prstGeom>
          </p:spPr>
          <p:txBody>
            <a:bodyPr wrap="square">
              <a:spAutoFit/>
            </a:bodyPr>
            <a:lstStyle/>
            <a:p>
              <a:pPr algn="ctr"/>
              <a:r>
                <a:rPr lang="en-US" sz="4000" b="1" dirty="0">
                  <a:solidFill>
                    <a:srgbClr val="000080"/>
                  </a:solidFill>
                  <a:latin typeface="Arial" panose="020B0604020202020204" pitchFamily="34" charset="0"/>
                  <a:cs typeface="Arial" panose="020B0604020202020204" pitchFamily="34" charset="0"/>
                </a:rPr>
                <a:t>Non-</a:t>
              </a:r>
              <a:r>
                <a:rPr lang="en-US" sz="4000" b="1" dirty="0" err="1">
                  <a:solidFill>
                    <a:srgbClr val="000080"/>
                  </a:solidFill>
                  <a:latin typeface="Arial" panose="020B0604020202020204" pitchFamily="34" charset="0"/>
                  <a:cs typeface="Arial" panose="020B0604020202020204" pitchFamily="34" charset="0"/>
                </a:rPr>
                <a:t>anthroposophic</a:t>
              </a:r>
              <a:endParaRPr lang="en-US" sz="4000" b="1" dirty="0">
                <a:solidFill>
                  <a:srgbClr val="000080"/>
                </a:solidFill>
                <a:latin typeface="Arial" panose="020B0604020202020204" pitchFamily="34" charset="0"/>
                <a:cs typeface="Arial" panose="020B0604020202020204" pitchFamily="34" charset="0"/>
              </a:endParaRPr>
            </a:p>
          </p:txBody>
        </p:sp>
        <p:pic>
          <p:nvPicPr>
            <p:cNvPr id="156" name="Picture 155">
              <a:extLst>
                <a:ext uri="{FF2B5EF4-FFF2-40B4-BE49-F238E27FC236}">
                  <a16:creationId xmlns:a16="http://schemas.microsoft.com/office/drawing/2014/main" id="{FECFD66E-34B0-1A41-9D39-29749D49F38E}"/>
                </a:ext>
              </a:extLst>
            </p:cNvPr>
            <p:cNvPicPr>
              <a:picLocks noChangeAspect="1"/>
            </p:cNvPicPr>
            <p:nvPr/>
          </p:nvPicPr>
          <p:blipFill rotWithShape="1">
            <a:blip r:embed="rId8"/>
            <a:srcRect l="50294"/>
            <a:stretch/>
          </p:blipFill>
          <p:spPr>
            <a:xfrm>
              <a:off x="24610232" y="3750367"/>
              <a:ext cx="5500457" cy="5484909"/>
            </a:xfrm>
            <a:prstGeom prst="rect">
              <a:avLst/>
            </a:prstGeom>
          </p:spPr>
        </p:pic>
        <p:sp>
          <p:nvSpPr>
            <p:cNvPr id="157" name="Dikdörtgen 2">
              <a:extLst>
                <a:ext uri="{FF2B5EF4-FFF2-40B4-BE49-F238E27FC236}">
                  <a16:creationId xmlns:a16="http://schemas.microsoft.com/office/drawing/2014/main" id="{F52CD9A6-85AE-7940-8C1A-7807D49D108C}"/>
                </a:ext>
              </a:extLst>
            </p:cNvPr>
            <p:cNvSpPr/>
            <p:nvPr/>
          </p:nvSpPr>
          <p:spPr>
            <a:xfrm>
              <a:off x="21445073" y="2124533"/>
              <a:ext cx="5436995" cy="750749"/>
            </a:xfrm>
            <a:prstGeom prst="rect">
              <a:avLst/>
            </a:prstGeom>
          </p:spPr>
          <p:txBody>
            <a:bodyPr wrap="square">
              <a:spAutoFit/>
            </a:bodyPr>
            <a:lstStyle/>
            <a:p>
              <a:pPr algn="ctr"/>
              <a:r>
                <a:rPr lang="en-US" sz="4000" dirty="0">
                  <a:solidFill>
                    <a:srgbClr val="000080"/>
                  </a:solidFill>
                  <a:latin typeface="Arial" panose="020B0604020202020204" pitchFamily="34" charset="0"/>
                  <a:cs typeface="Arial" panose="020B0604020202020204" pitchFamily="34" charset="0"/>
                </a:rPr>
                <a:t>Lifestyle</a:t>
              </a:r>
            </a:p>
          </p:txBody>
        </p:sp>
        <p:cxnSp>
          <p:nvCxnSpPr>
            <p:cNvPr id="11" name="Straight Connector 10">
              <a:extLst>
                <a:ext uri="{FF2B5EF4-FFF2-40B4-BE49-F238E27FC236}">
                  <a16:creationId xmlns:a16="http://schemas.microsoft.com/office/drawing/2014/main" id="{150D9BD0-87A1-C146-9202-072E6C0CF295}"/>
                </a:ext>
              </a:extLst>
            </p:cNvPr>
            <p:cNvCxnSpPr>
              <a:cxnSpLocks/>
            </p:cNvCxnSpPr>
            <p:nvPr/>
          </p:nvCxnSpPr>
          <p:spPr>
            <a:xfrm>
              <a:off x="17789113" y="2549779"/>
              <a:ext cx="4860468" cy="0"/>
            </a:xfrm>
            <a:prstGeom prst="line">
              <a:avLst/>
            </a:prstGeom>
            <a:ln>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0714DFBE-19E2-CC46-AC14-4B2409F4F6C3}"/>
                </a:ext>
              </a:extLst>
            </p:cNvPr>
            <p:cNvCxnSpPr>
              <a:cxnSpLocks/>
            </p:cNvCxnSpPr>
            <p:nvPr/>
          </p:nvCxnSpPr>
          <p:spPr>
            <a:xfrm>
              <a:off x="25621148" y="2589536"/>
              <a:ext cx="4489541" cy="0"/>
            </a:xfrm>
            <a:prstGeom prst="line">
              <a:avLst/>
            </a:prstGeom>
            <a:ln>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A873F2C-754F-1448-A1B6-ED68702F2D4F}"/>
                </a:ext>
              </a:extLst>
            </p:cNvPr>
            <p:cNvCxnSpPr>
              <a:cxnSpLocks/>
            </p:cNvCxnSpPr>
            <p:nvPr/>
          </p:nvCxnSpPr>
          <p:spPr>
            <a:xfrm>
              <a:off x="17951735" y="9814074"/>
              <a:ext cx="5458617" cy="0"/>
            </a:xfrm>
            <a:prstGeom prst="line">
              <a:avLst/>
            </a:prstGeom>
            <a:ln w="3175">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85F8C91-EDC7-FA41-899B-D004110EB2C2}"/>
                </a:ext>
              </a:extLst>
            </p:cNvPr>
            <p:cNvCxnSpPr>
              <a:cxnSpLocks/>
            </p:cNvCxnSpPr>
            <p:nvPr/>
          </p:nvCxnSpPr>
          <p:spPr>
            <a:xfrm>
              <a:off x="24779083" y="9814074"/>
              <a:ext cx="5331606" cy="0"/>
            </a:xfrm>
            <a:prstGeom prst="line">
              <a:avLst/>
            </a:prstGeom>
            <a:ln w="3175">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73CC4A9-F3DA-0C4F-97C7-AE791F83D2A3}"/>
                </a:ext>
              </a:extLst>
            </p:cNvPr>
            <p:cNvCxnSpPr>
              <a:cxnSpLocks/>
            </p:cNvCxnSpPr>
            <p:nvPr/>
          </p:nvCxnSpPr>
          <p:spPr>
            <a:xfrm>
              <a:off x="17304309" y="7312298"/>
              <a:ext cx="0" cy="1883192"/>
            </a:xfrm>
            <a:prstGeom prst="line">
              <a:avLst/>
            </a:prstGeom>
            <a:ln w="3175">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A689AE11-5D6A-104D-B47F-62A4F5922853}"/>
                </a:ext>
              </a:extLst>
            </p:cNvPr>
            <p:cNvCxnSpPr>
              <a:cxnSpLocks/>
            </p:cNvCxnSpPr>
            <p:nvPr/>
          </p:nvCxnSpPr>
          <p:spPr>
            <a:xfrm>
              <a:off x="17326350" y="3750367"/>
              <a:ext cx="0" cy="2030308"/>
            </a:xfrm>
            <a:prstGeom prst="line">
              <a:avLst/>
            </a:prstGeom>
            <a:ln w="3175">
              <a:solidFill>
                <a:srgbClr val="000080"/>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6198122D-B53E-6547-954D-7A626FD0BA40}"/>
                </a:ext>
              </a:extLst>
            </p:cNvPr>
            <p:cNvCxnSpPr>
              <a:cxnSpLocks/>
            </p:cNvCxnSpPr>
            <p:nvPr/>
          </p:nvCxnSpPr>
          <p:spPr>
            <a:xfrm>
              <a:off x="17789113" y="10441950"/>
              <a:ext cx="12321576" cy="0"/>
            </a:xfrm>
            <a:prstGeom prst="line">
              <a:avLst/>
            </a:prstGeom>
            <a:ln>
              <a:solidFill>
                <a:srgbClr val="000080"/>
              </a:solidFill>
              <a:tailEnd type="triangle" w="lg" len="lg"/>
            </a:ln>
          </p:spPr>
          <p:style>
            <a:lnRef idx="1">
              <a:schemeClr val="accent1"/>
            </a:lnRef>
            <a:fillRef idx="0">
              <a:schemeClr val="accent1"/>
            </a:fillRef>
            <a:effectRef idx="0">
              <a:schemeClr val="accent1"/>
            </a:effectRef>
            <a:fontRef idx="minor">
              <a:schemeClr val="tx1"/>
            </a:fontRef>
          </p:style>
        </p:cxnSp>
        <p:sp>
          <p:nvSpPr>
            <p:cNvPr id="199" name="Dikdörtgen 2">
              <a:extLst>
                <a:ext uri="{FF2B5EF4-FFF2-40B4-BE49-F238E27FC236}">
                  <a16:creationId xmlns:a16="http://schemas.microsoft.com/office/drawing/2014/main" id="{26E384CC-943E-C642-83C3-F07E4F274B15}"/>
                </a:ext>
              </a:extLst>
            </p:cNvPr>
            <p:cNvSpPr/>
            <p:nvPr/>
          </p:nvSpPr>
          <p:spPr>
            <a:xfrm>
              <a:off x="26034787" y="10526205"/>
              <a:ext cx="4168813" cy="750749"/>
            </a:xfrm>
            <a:prstGeom prst="rect">
              <a:avLst/>
            </a:prstGeom>
          </p:spPr>
          <p:txBody>
            <a:bodyPr wrap="square">
              <a:spAutoFit/>
            </a:bodyPr>
            <a:lstStyle/>
            <a:p>
              <a:pPr algn="r"/>
              <a:r>
                <a:rPr lang="en-US" sz="4000" i="1" dirty="0">
                  <a:solidFill>
                    <a:srgbClr val="000080"/>
                  </a:solidFill>
                  <a:latin typeface="Arial" panose="020B0604020202020204" pitchFamily="34" charset="0"/>
                  <a:cs typeface="Arial" panose="020B0604020202020204" pitchFamily="34" charset="0"/>
                </a:rPr>
                <a:t>Trajectory 2</a:t>
              </a:r>
            </a:p>
          </p:txBody>
        </p:sp>
        <p:cxnSp>
          <p:nvCxnSpPr>
            <p:cNvPr id="200" name="Straight Connector 199">
              <a:extLst>
                <a:ext uri="{FF2B5EF4-FFF2-40B4-BE49-F238E27FC236}">
                  <a16:creationId xmlns:a16="http://schemas.microsoft.com/office/drawing/2014/main" id="{47ACBE15-98EE-B14D-8968-483D86488DB2}"/>
                </a:ext>
              </a:extLst>
            </p:cNvPr>
            <p:cNvCxnSpPr>
              <a:cxnSpLocks/>
            </p:cNvCxnSpPr>
            <p:nvPr/>
          </p:nvCxnSpPr>
          <p:spPr>
            <a:xfrm flipV="1">
              <a:off x="16517339" y="3667021"/>
              <a:ext cx="0" cy="5528469"/>
            </a:xfrm>
            <a:prstGeom prst="line">
              <a:avLst/>
            </a:prstGeom>
            <a:ln>
              <a:solidFill>
                <a:srgbClr val="000080"/>
              </a:solidFill>
              <a:tailEnd type="triangle" w="lg" len="lg"/>
            </a:ln>
          </p:spPr>
          <p:style>
            <a:lnRef idx="1">
              <a:schemeClr val="accent1"/>
            </a:lnRef>
            <a:fillRef idx="0">
              <a:schemeClr val="accent1"/>
            </a:fillRef>
            <a:effectRef idx="0">
              <a:schemeClr val="accent1"/>
            </a:effectRef>
            <a:fontRef idx="minor">
              <a:schemeClr val="tx1"/>
            </a:fontRef>
          </p:style>
        </p:cxnSp>
        <p:sp>
          <p:nvSpPr>
            <p:cNvPr id="201" name="Dikdörtgen 2">
              <a:extLst>
                <a:ext uri="{FF2B5EF4-FFF2-40B4-BE49-F238E27FC236}">
                  <a16:creationId xmlns:a16="http://schemas.microsoft.com/office/drawing/2014/main" id="{97D416C0-EBDF-3745-AA14-0361EEBF2405}"/>
                </a:ext>
              </a:extLst>
            </p:cNvPr>
            <p:cNvSpPr/>
            <p:nvPr/>
          </p:nvSpPr>
          <p:spPr>
            <a:xfrm rot="16200000">
              <a:off x="13919474" y="5268336"/>
              <a:ext cx="4168813" cy="750749"/>
            </a:xfrm>
            <a:prstGeom prst="rect">
              <a:avLst/>
            </a:prstGeom>
          </p:spPr>
          <p:txBody>
            <a:bodyPr wrap="square">
              <a:spAutoFit/>
            </a:bodyPr>
            <a:lstStyle/>
            <a:p>
              <a:pPr algn="r"/>
              <a:r>
                <a:rPr lang="en-US" sz="4000" i="1" dirty="0">
                  <a:solidFill>
                    <a:srgbClr val="000080"/>
                  </a:solidFill>
                  <a:latin typeface="Arial" panose="020B0604020202020204" pitchFamily="34" charset="0"/>
                  <a:cs typeface="Arial" panose="020B0604020202020204" pitchFamily="34" charset="0"/>
                </a:rPr>
                <a:t>Trajectory 1</a:t>
              </a:r>
            </a:p>
          </p:txBody>
        </p:sp>
        <p:sp>
          <p:nvSpPr>
            <p:cNvPr id="233" name="Dikdörtgen 2">
              <a:extLst>
                <a:ext uri="{FF2B5EF4-FFF2-40B4-BE49-F238E27FC236}">
                  <a16:creationId xmlns:a16="http://schemas.microsoft.com/office/drawing/2014/main" id="{A352D07F-F744-AD44-9CD2-AD3DB778F191}"/>
                </a:ext>
              </a:extLst>
            </p:cNvPr>
            <p:cNvSpPr/>
            <p:nvPr/>
          </p:nvSpPr>
          <p:spPr>
            <a:xfrm rot="16200000">
              <a:off x="13088037" y="17687004"/>
              <a:ext cx="5860930" cy="750749"/>
            </a:xfrm>
            <a:prstGeom prst="rect">
              <a:avLst/>
            </a:prstGeom>
          </p:spPr>
          <p:txBody>
            <a:bodyPr wrap="square">
              <a:spAutoFit/>
            </a:bodyPr>
            <a:lstStyle/>
            <a:p>
              <a:pPr algn="ctr"/>
              <a:r>
                <a:rPr lang="en-US" sz="4000" dirty="0">
                  <a:solidFill>
                    <a:srgbClr val="000080"/>
                  </a:solidFill>
                  <a:latin typeface="Arial" panose="020B0604020202020204" pitchFamily="34" charset="0"/>
                  <a:cs typeface="Arial" panose="020B0604020202020204" pitchFamily="34" charset="0"/>
                </a:rPr>
                <a:t>Fraction of cells</a:t>
              </a:r>
            </a:p>
          </p:txBody>
        </p:sp>
      </p:grpSp>
      <p:grpSp>
        <p:nvGrpSpPr>
          <p:cNvPr id="28" name="Group 27">
            <a:extLst>
              <a:ext uri="{FF2B5EF4-FFF2-40B4-BE49-F238E27FC236}">
                <a16:creationId xmlns:a16="http://schemas.microsoft.com/office/drawing/2014/main" id="{11107ADE-D01E-6842-B368-80D6DCD1E937}"/>
              </a:ext>
            </a:extLst>
          </p:cNvPr>
          <p:cNvGrpSpPr/>
          <p:nvPr/>
        </p:nvGrpSpPr>
        <p:grpSpPr>
          <a:xfrm>
            <a:off x="17279436" y="10881654"/>
            <a:ext cx="15179771" cy="725762"/>
            <a:chOff x="17344880" y="10780686"/>
            <a:chExt cx="15179771" cy="725762"/>
          </a:xfrm>
        </p:grpSpPr>
        <p:sp>
          <p:nvSpPr>
            <p:cNvPr id="26" name="Oval 25">
              <a:extLst>
                <a:ext uri="{FF2B5EF4-FFF2-40B4-BE49-F238E27FC236}">
                  <a16:creationId xmlns:a16="http://schemas.microsoft.com/office/drawing/2014/main" id="{CF6AC133-9F1D-B94D-99C6-FD90FF7ACE22}"/>
                </a:ext>
              </a:extLst>
            </p:cNvPr>
            <p:cNvSpPr/>
            <p:nvPr/>
          </p:nvSpPr>
          <p:spPr>
            <a:xfrm>
              <a:off x="17344880" y="10974706"/>
              <a:ext cx="281764" cy="281764"/>
            </a:xfrm>
            <a:prstGeom prst="ellipse">
              <a:avLst/>
            </a:prstGeom>
            <a:solidFill>
              <a:srgbClr val="D62378"/>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8" name="Oval 187">
              <a:extLst>
                <a:ext uri="{FF2B5EF4-FFF2-40B4-BE49-F238E27FC236}">
                  <a16:creationId xmlns:a16="http://schemas.microsoft.com/office/drawing/2014/main" id="{5746FC62-41C1-EC45-AEE0-8CCACDCDC4B1}"/>
                </a:ext>
              </a:extLst>
            </p:cNvPr>
            <p:cNvSpPr/>
            <p:nvPr/>
          </p:nvSpPr>
          <p:spPr>
            <a:xfrm>
              <a:off x="23109848" y="10978268"/>
              <a:ext cx="281764" cy="281764"/>
            </a:xfrm>
            <a:prstGeom prst="ellipse">
              <a:avLst/>
            </a:prstGeom>
            <a:solidFill>
              <a:srgbClr val="AAE934"/>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Oval 190">
              <a:extLst>
                <a:ext uri="{FF2B5EF4-FFF2-40B4-BE49-F238E27FC236}">
                  <a16:creationId xmlns:a16="http://schemas.microsoft.com/office/drawing/2014/main" id="{7D5F6E34-4911-2F4C-A3F0-54DEE872D368}"/>
                </a:ext>
              </a:extLst>
            </p:cNvPr>
            <p:cNvSpPr/>
            <p:nvPr/>
          </p:nvSpPr>
          <p:spPr>
            <a:xfrm>
              <a:off x="27720973" y="10974705"/>
              <a:ext cx="281764" cy="281764"/>
            </a:xfrm>
            <a:prstGeom prst="ellipse">
              <a:avLst/>
            </a:prstGeom>
            <a:solidFill>
              <a:srgbClr val="1094F3"/>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Dikdörtgen 2">
              <a:extLst>
                <a:ext uri="{FF2B5EF4-FFF2-40B4-BE49-F238E27FC236}">
                  <a16:creationId xmlns:a16="http://schemas.microsoft.com/office/drawing/2014/main" id="{44B179C6-3B53-4E46-B6BF-514B4952EAD0}"/>
                </a:ext>
              </a:extLst>
            </p:cNvPr>
            <p:cNvSpPr/>
            <p:nvPr/>
          </p:nvSpPr>
          <p:spPr>
            <a:xfrm>
              <a:off x="17719800" y="10780687"/>
              <a:ext cx="4388169"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Cord blood</a:t>
              </a:r>
            </a:p>
          </p:txBody>
        </p:sp>
        <p:sp>
          <p:nvSpPr>
            <p:cNvPr id="193" name="Dikdörtgen 2">
              <a:extLst>
                <a:ext uri="{FF2B5EF4-FFF2-40B4-BE49-F238E27FC236}">
                  <a16:creationId xmlns:a16="http://schemas.microsoft.com/office/drawing/2014/main" id="{655E269B-B6E7-F541-B7B5-2AECCF4A5434}"/>
                </a:ext>
              </a:extLst>
            </p:cNvPr>
            <p:cNvSpPr/>
            <p:nvPr/>
          </p:nvSpPr>
          <p:spPr>
            <a:xfrm>
              <a:off x="23531787" y="10798562"/>
              <a:ext cx="4388169"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2 years</a:t>
              </a:r>
            </a:p>
          </p:txBody>
        </p:sp>
        <p:sp>
          <p:nvSpPr>
            <p:cNvPr id="194" name="Dikdörtgen 2">
              <a:extLst>
                <a:ext uri="{FF2B5EF4-FFF2-40B4-BE49-F238E27FC236}">
                  <a16:creationId xmlns:a16="http://schemas.microsoft.com/office/drawing/2014/main" id="{E9C0C76A-6329-7145-BDE2-1F15B77DBDD1}"/>
                </a:ext>
              </a:extLst>
            </p:cNvPr>
            <p:cNvSpPr/>
            <p:nvPr/>
          </p:nvSpPr>
          <p:spPr>
            <a:xfrm>
              <a:off x="28136482" y="10780686"/>
              <a:ext cx="4388169"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5 years</a:t>
              </a:r>
            </a:p>
          </p:txBody>
        </p:sp>
      </p:grpSp>
      <p:sp>
        <p:nvSpPr>
          <p:cNvPr id="202" name="Dikdörtgen 2">
            <a:extLst>
              <a:ext uri="{FF2B5EF4-FFF2-40B4-BE49-F238E27FC236}">
                <a16:creationId xmlns:a16="http://schemas.microsoft.com/office/drawing/2014/main" id="{1FC8E073-3106-8B48-BE6E-8A8549DBCBC6}"/>
              </a:ext>
            </a:extLst>
          </p:cNvPr>
          <p:cNvSpPr/>
          <p:nvPr/>
        </p:nvSpPr>
        <p:spPr>
          <a:xfrm>
            <a:off x="8037172" y="18599942"/>
            <a:ext cx="3296698" cy="769441"/>
          </a:xfrm>
          <a:prstGeom prst="rect">
            <a:avLst/>
          </a:prstGeom>
        </p:spPr>
        <p:txBody>
          <a:bodyPr wrap="square">
            <a:spAutoFit/>
          </a:bodyPr>
          <a:lstStyle/>
          <a:p>
            <a:pPr algn="ctr"/>
            <a:r>
              <a:rPr lang="en-US" sz="4400" dirty="0">
                <a:solidFill>
                  <a:srgbClr val="000080"/>
                </a:solidFill>
                <a:latin typeface="Arial" panose="020B0604020202020204" pitchFamily="34" charset="0"/>
                <a:cs typeface="Arial" panose="020B0604020202020204" pitchFamily="34" charset="0"/>
              </a:rPr>
              <a:t>5 years</a:t>
            </a:r>
          </a:p>
        </p:txBody>
      </p:sp>
      <p:pic>
        <p:nvPicPr>
          <p:cNvPr id="33" name="Picture 32">
            <a:extLst>
              <a:ext uri="{FF2B5EF4-FFF2-40B4-BE49-F238E27FC236}">
                <a16:creationId xmlns:a16="http://schemas.microsoft.com/office/drawing/2014/main" id="{EA90A6BF-37C3-0041-B7FC-F35E606A32A6}"/>
              </a:ext>
            </a:extLst>
          </p:cNvPr>
          <p:cNvPicPr>
            <a:picLocks noChangeAspect="1"/>
          </p:cNvPicPr>
          <p:nvPr/>
        </p:nvPicPr>
        <p:blipFill>
          <a:blip r:embed="rId9"/>
          <a:stretch>
            <a:fillRect/>
          </a:stretch>
        </p:blipFill>
        <p:spPr>
          <a:xfrm>
            <a:off x="17419677" y="14165005"/>
            <a:ext cx="13689010" cy="5526304"/>
          </a:xfrm>
          <a:prstGeom prst="rect">
            <a:avLst/>
          </a:prstGeom>
        </p:spPr>
      </p:pic>
      <p:sp>
        <p:nvSpPr>
          <p:cNvPr id="203" name="Dikdörtgen 2">
            <a:extLst>
              <a:ext uri="{FF2B5EF4-FFF2-40B4-BE49-F238E27FC236}">
                <a16:creationId xmlns:a16="http://schemas.microsoft.com/office/drawing/2014/main" id="{78A821C3-B0BC-504E-8DFA-0A5035CE2E27}"/>
              </a:ext>
            </a:extLst>
          </p:cNvPr>
          <p:cNvSpPr/>
          <p:nvPr/>
        </p:nvSpPr>
        <p:spPr>
          <a:xfrm>
            <a:off x="17394386" y="13476094"/>
            <a:ext cx="3720551" cy="707886"/>
          </a:xfrm>
          <a:prstGeom prst="rect">
            <a:avLst/>
          </a:prstGeom>
        </p:spPr>
        <p:txBody>
          <a:bodyPr wrap="square">
            <a:spAutoFit/>
          </a:bodyPr>
          <a:lstStyle/>
          <a:p>
            <a:pPr algn="ctr"/>
            <a:r>
              <a:rPr lang="en-US" sz="4000" dirty="0">
                <a:solidFill>
                  <a:srgbClr val="000080"/>
                </a:solidFill>
                <a:latin typeface="Arial" panose="020B0604020202020204" pitchFamily="34" charset="0"/>
                <a:cs typeface="Arial" panose="020B0604020202020204" pitchFamily="34" charset="0"/>
              </a:rPr>
              <a:t>IFN-</a:t>
            </a:r>
            <a:r>
              <a:rPr lang="en-US" sz="4000" dirty="0" err="1">
                <a:solidFill>
                  <a:srgbClr val="000080"/>
                </a:solidFill>
                <a:latin typeface="Arial" panose="020B0604020202020204" pitchFamily="34" charset="0"/>
                <a:cs typeface="Arial" panose="020B0604020202020204" pitchFamily="34" charset="0"/>
              </a:rPr>
              <a:t>γ</a:t>
            </a:r>
            <a:r>
              <a:rPr lang="en-US" sz="5400" baseline="30000" dirty="0">
                <a:solidFill>
                  <a:srgbClr val="000080"/>
                </a:solidFill>
                <a:latin typeface="Arial" panose="020B0604020202020204" pitchFamily="34" charset="0"/>
                <a:cs typeface="Arial" panose="020B0604020202020204" pitchFamily="34" charset="0"/>
              </a:rPr>
              <a:t>+</a:t>
            </a:r>
            <a:endParaRPr lang="en-US" sz="4000" baseline="30000" dirty="0">
              <a:solidFill>
                <a:srgbClr val="000080"/>
              </a:solidFill>
              <a:latin typeface="Arial" panose="020B0604020202020204" pitchFamily="34" charset="0"/>
              <a:cs typeface="Arial" panose="020B0604020202020204" pitchFamily="34" charset="0"/>
            </a:endParaRPr>
          </a:p>
        </p:txBody>
      </p:sp>
      <p:sp>
        <p:nvSpPr>
          <p:cNvPr id="204" name="Dikdörtgen 2">
            <a:extLst>
              <a:ext uri="{FF2B5EF4-FFF2-40B4-BE49-F238E27FC236}">
                <a16:creationId xmlns:a16="http://schemas.microsoft.com/office/drawing/2014/main" id="{FC621C70-D162-174C-B2C7-129C19EA78D0}"/>
              </a:ext>
            </a:extLst>
          </p:cNvPr>
          <p:cNvSpPr/>
          <p:nvPr/>
        </p:nvSpPr>
        <p:spPr>
          <a:xfrm>
            <a:off x="22361443" y="13257199"/>
            <a:ext cx="3800660" cy="923330"/>
          </a:xfrm>
          <a:prstGeom prst="rect">
            <a:avLst/>
          </a:prstGeom>
        </p:spPr>
        <p:txBody>
          <a:bodyPr wrap="square">
            <a:spAutoFit/>
          </a:bodyPr>
          <a:lstStyle/>
          <a:p>
            <a:pPr algn="ctr"/>
            <a:r>
              <a:rPr lang="en-US" sz="4000" dirty="0">
                <a:solidFill>
                  <a:srgbClr val="000080"/>
                </a:solidFill>
                <a:latin typeface="Arial" panose="020B0604020202020204" pitchFamily="34" charset="0"/>
                <a:cs typeface="Arial" panose="020B0604020202020204" pitchFamily="34" charset="0"/>
              </a:rPr>
              <a:t>IL-2</a:t>
            </a:r>
            <a:r>
              <a:rPr lang="en-US" sz="5400" baseline="30000" dirty="0">
                <a:solidFill>
                  <a:srgbClr val="000080"/>
                </a:solidFill>
                <a:latin typeface="Arial" panose="020B0604020202020204" pitchFamily="34" charset="0"/>
                <a:cs typeface="Arial" panose="020B0604020202020204" pitchFamily="34" charset="0"/>
              </a:rPr>
              <a:t>+</a:t>
            </a:r>
            <a:endParaRPr lang="en-US" sz="4000" dirty="0">
              <a:solidFill>
                <a:srgbClr val="000080"/>
              </a:solidFill>
              <a:latin typeface="Arial" panose="020B0604020202020204" pitchFamily="34" charset="0"/>
              <a:cs typeface="Arial" panose="020B0604020202020204" pitchFamily="34" charset="0"/>
            </a:endParaRPr>
          </a:p>
        </p:txBody>
      </p:sp>
      <p:sp>
        <p:nvSpPr>
          <p:cNvPr id="205" name="Dikdörtgen 2">
            <a:extLst>
              <a:ext uri="{FF2B5EF4-FFF2-40B4-BE49-F238E27FC236}">
                <a16:creationId xmlns:a16="http://schemas.microsoft.com/office/drawing/2014/main" id="{E6AF6C5B-3595-4E4A-9295-F7CF49E6178D}"/>
              </a:ext>
            </a:extLst>
          </p:cNvPr>
          <p:cNvSpPr/>
          <p:nvPr/>
        </p:nvSpPr>
        <p:spPr>
          <a:xfrm>
            <a:off x="27312476" y="13259550"/>
            <a:ext cx="3800660" cy="923330"/>
          </a:xfrm>
          <a:prstGeom prst="rect">
            <a:avLst/>
          </a:prstGeom>
        </p:spPr>
        <p:txBody>
          <a:bodyPr wrap="square">
            <a:spAutoFit/>
          </a:bodyPr>
          <a:lstStyle/>
          <a:p>
            <a:pPr algn="ctr"/>
            <a:r>
              <a:rPr lang="en-US" sz="4000" dirty="0">
                <a:solidFill>
                  <a:srgbClr val="000080"/>
                </a:solidFill>
                <a:latin typeface="Arial" panose="020B0604020202020204" pitchFamily="34" charset="0"/>
                <a:cs typeface="Arial" panose="020B0604020202020204" pitchFamily="34" charset="0"/>
              </a:rPr>
              <a:t>TNF-α</a:t>
            </a:r>
            <a:r>
              <a:rPr lang="en-US" sz="5400" baseline="30000" dirty="0">
                <a:solidFill>
                  <a:srgbClr val="000080"/>
                </a:solidFill>
                <a:latin typeface="Arial" panose="020B0604020202020204" pitchFamily="34" charset="0"/>
                <a:cs typeface="Arial" panose="020B0604020202020204" pitchFamily="34" charset="0"/>
              </a:rPr>
              <a:t>+</a:t>
            </a:r>
            <a:endParaRPr lang="en-US" sz="4000" dirty="0">
              <a:solidFill>
                <a:srgbClr val="000080"/>
              </a:solidFill>
              <a:latin typeface="Arial" panose="020B0604020202020204" pitchFamily="34" charset="0"/>
              <a:cs typeface="Arial" panose="020B0604020202020204" pitchFamily="34" charset="0"/>
            </a:endParaRPr>
          </a:p>
        </p:txBody>
      </p:sp>
      <p:cxnSp>
        <p:nvCxnSpPr>
          <p:cNvPr id="35" name="Straight Connector 34">
            <a:extLst>
              <a:ext uri="{FF2B5EF4-FFF2-40B4-BE49-F238E27FC236}">
                <a16:creationId xmlns:a16="http://schemas.microsoft.com/office/drawing/2014/main" id="{06DA7AAB-5735-524A-8783-915AE84B6DBC}"/>
              </a:ext>
            </a:extLst>
          </p:cNvPr>
          <p:cNvCxnSpPr>
            <a:cxnSpLocks/>
          </p:cNvCxnSpPr>
          <p:nvPr/>
        </p:nvCxnSpPr>
        <p:spPr>
          <a:xfrm>
            <a:off x="17419677" y="13076236"/>
            <a:ext cx="13481986" cy="0"/>
          </a:xfrm>
          <a:prstGeom prst="line">
            <a:avLst/>
          </a:prstGeom>
          <a:ln>
            <a:solidFill>
              <a:srgbClr val="000080"/>
            </a:solidFill>
          </a:ln>
        </p:spPr>
        <p:style>
          <a:lnRef idx="1">
            <a:schemeClr val="accent1"/>
          </a:lnRef>
          <a:fillRef idx="0">
            <a:schemeClr val="accent1"/>
          </a:fillRef>
          <a:effectRef idx="0">
            <a:schemeClr val="accent1"/>
          </a:effectRef>
          <a:fontRef idx="minor">
            <a:schemeClr val="tx1"/>
          </a:fontRef>
        </p:style>
      </p:cxnSp>
      <p:sp>
        <p:nvSpPr>
          <p:cNvPr id="206" name="Dikdörtgen 2">
            <a:extLst>
              <a:ext uri="{FF2B5EF4-FFF2-40B4-BE49-F238E27FC236}">
                <a16:creationId xmlns:a16="http://schemas.microsoft.com/office/drawing/2014/main" id="{AE89F29B-EA63-2842-84F4-FA99D9A9A5C2}"/>
              </a:ext>
            </a:extLst>
          </p:cNvPr>
          <p:cNvSpPr/>
          <p:nvPr/>
        </p:nvSpPr>
        <p:spPr>
          <a:xfrm>
            <a:off x="21785980" y="12378036"/>
            <a:ext cx="5710361" cy="707886"/>
          </a:xfrm>
          <a:prstGeom prst="rect">
            <a:avLst/>
          </a:prstGeom>
        </p:spPr>
        <p:txBody>
          <a:bodyPr wrap="square">
            <a:spAutoFit/>
          </a:bodyPr>
          <a:lstStyle/>
          <a:p>
            <a:pPr algn="ctr"/>
            <a:r>
              <a:rPr lang="en-US" sz="4000" dirty="0">
                <a:solidFill>
                  <a:srgbClr val="000080"/>
                </a:solidFill>
                <a:latin typeface="Arial" panose="020B0604020202020204" pitchFamily="34" charset="0"/>
                <a:cs typeface="Arial" panose="020B0604020202020204" pitchFamily="34" charset="0"/>
              </a:rPr>
              <a:t>CD4</a:t>
            </a:r>
            <a:r>
              <a:rPr lang="en-US" sz="5400" baseline="30000" dirty="0">
                <a:solidFill>
                  <a:srgbClr val="000080"/>
                </a:solidFill>
                <a:latin typeface="Arial" panose="020B0604020202020204" pitchFamily="34" charset="0"/>
                <a:cs typeface="Arial" panose="020B0604020202020204" pitchFamily="34" charset="0"/>
              </a:rPr>
              <a:t>+ </a:t>
            </a:r>
            <a:r>
              <a:rPr lang="en-US" sz="4000" dirty="0">
                <a:solidFill>
                  <a:srgbClr val="000080"/>
                </a:solidFill>
                <a:latin typeface="Arial" panose="020B0604020202020204" pitchFamily="34" charset="0"/>
                <a:cs typeface="Arial" panose="020B0604020202020204" pitchFamily="34" charset="0"/>
              </a:rPr>
              <a:t>T cells at 5 years</a:t>
            </a:r>
          </a:p>
        </p:txBody>
      </p:sp>
      <p:sp>
        <p:nvSpPr>
          <p:cNvPr id="225" name="Dikdörtgen 2">
            <a:extLst>
              <a:ext uri="{FF2B5EF4-FFF2-40B4-BE49-F238E27FC236}">
                <a16:creationId xmlns:a16="http://schemas.microsoft.com/office/drawing/2014/main" id="{AE5B12B3-5FD9-294E-9A21-BD99E46E6426}"/>
              </a:ext>
            </a:extLst>
          </p:cNvPr>
          <p:cNvSpPr/>
          <p:nvPr/>
        </p:nvSpPr>
        <p:spPr>
          <a:xfrm>
            <a:off x="20205305" y="20156924"/>
            <a:ext cx="4388169"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Trajectory 1</a:t>
            </a:r>
          </a:p>
        </p:txBody>
      </p:sp>
      <p:sp>
        <p:nvSpPr>
          <p:cNvPr id="37" name="Triangle 36">
            <a:extLst>
              <a:ext uri="{FF2B5EF4-FFF2-40B4-BE49-F238E27FC236}">
                <a16:creationId xmlns:a16="http://schemas.microsoft.com/office/drawing/2014/main" id="{BFD4174D-75CC-7F44-8A03-99A87B18D97C}"/>
              </a:ext>
            </a:extLst>
          </p:cNvPr>
          <p:cNvSpPr/>
          <p:nvPr/>
        </p:nvSpPr>
        <p:spPr>
          <a:xfrm>
            <a:off x="19909479" y="20295875"/>
            <a:ext cx="253035" cy="388083"/>
          </a:xfrm>
          <a:prstGeom prst="triangle">
            <a:avLst/>
          </a:prstGeom>
          <a:solidFill>
            <a:srgbClr val="1094F3"/>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Dikdörtgen 2">
            <a:extLst>
              <a:ext uri="{FF2B5EF4-FFF2-40B4-BE49-F238E27FC236}">
                <a16:creationId xmlns:a16="http://schemas.microsoft.com/office/drawing/2014/main" id="{3EA75688-AB68-4646-B0E3-A943ABF13AC6}"/>
              </a:ext>
            </a:extLst>
          </p:cNvPr>
          <p:cNvSpPr/>
          <p:nvPr/>
        </p:nvSpPr>
        <p:spPr>
          <a:xfrm>
            <a:off x="25497976" y="20137722"/>
            <a:ext cx="4388169" cy="707886"/>
          </a:xfrm>
          <a:prstGeom prst="rect">
            <a:avLst/>
          </a:prstGeom>
        </p:spPr>
        <p:txBody>
          <a:bodyPr wrap="square">
            <a:spAutoFit/>
          </a:bodyPr>
          <a:lstStyle/>
          <a:p>
            <a:r>
              <a:rPr lang="en-US" sz="4000" dirty="0">
                <a:solidFill>
                  <a:srgbClr val="000080"/>
                </a:solidFill>
                <a:latin typeface="Arial" panose="020B0604020202020204" pitchFamily="34" charset="0"/>
                <a:cs typeface="Arial" panose="020B0604020202020204" pitchFamily="34" charset="0"/>
              </a:rPr>
              <a:t>Trajectory 2</a:t>
            </a:r>
          </a:p>
        </p:txBody>
      </p:sp>
      <p:sp>
        <p:nvSpPr>
          <p:cNvPr id="40" name="Diamond 39">
            <a:extLst>
              <a:ext uri="{FF2B5EF4-FFF2-40B4-BE49-F238E27FC236}">
                <a16:creationId xmlns:a16="http://schemas.microsoft.com/office/drawing/2014/main" id="{8E2AD781-660E-F441-B8EE-D155475AA7A3}"/>
              </a:ext>
            </a:extLst>
          </p:cNvPr>
          <p:cNvSpPr/>
          <p:nvPr/>
        </p:nvSpPr>
        <p:spPr>
          <a:xfrm>
            <a:off x="25089554" y="20234855"/>
            <a:ext cx="282063" cy="379668"/>
          </a:xfrm>
          <a:prstGeom prst="diamond">
            <a:avLst/>
          </a:prstGeom>
          <a:solidFill>
            <a:srgbClr val="1094F3"/>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CE85B02F-DB83-6E47-8035-8EB75302FEE7}"/>
              </a:ext>
            </a:extLst>
          </p:cNvPr>
          <p:cNvSpPr/>
          <p:nvPr/>
        </p:nvSpPr>
        <p:spPr>
          <a:xfrm>
            <a:off x="1838888" y="8038651"/>
            <a:ext cx="3575017" cy="1446550"/>
          </a:xfrm>
          <a:prstGeom prst="rect">
            <a:avLst/>
          </a:prstGeom>
        </p:spPr>
        <p:txBody>
          <a:bodyPr wrap="none">
            <a:spAutoFit/>
          </a:bodyPr>
          <a:lstStyle/>
          <a:p>
            <a:pPr algn="ctr"/>
            <a:r>
              <a:rPr lang="en-US" sz="4400" dirty="0">
                <a:solidFill>
                  <a:srgbClr val="000080"/>
                </a:solidFill>
                <a:latin typeface="Arial" panose="020B0604020202020204" pitchFamily="34" charset="0"/>
                <a:cs typeface="Arial" panose="020B0604020202020204" pitchFamily="34" charset="0"/>
              </a:rPr>
              <a:t>Lifestyle</a:t>
            </a:r>
            <a:br>
              <a:rPr lang="en-US" sz="4400" dirty="0">
                <a:solidFill>
                  <a:srgbClr val="000080"/>
                </a:solidFill>
                <a:latin typeface="Arial" panose="020B0604020202020204" pitchFamily="34" charset="0"/>
                <a:cs typeface="Arial" panose="020B0604020202020204" pitchFamily="34" charset="0"/>
              </a:rPr>
            </a:br>
            <a:r>
              <a:rPr lang="en-US" sz="4400" dirty="0">
                <a:solidFill>
                  <a:srgbClr val="000080"/>
                </a:solidFill>
                <a:latin typeface="Arial" panose="020B0604020202020204" pitchFamily="34" charset="0"/>
                <a:cs typeface="Arial" panose="020B0604020202020204" pitchFamily="34" charset="0"/>
              </a:rPr>
              <a:t>questionnaire</a:t>
            </a:r>
          </a:p>
        </p:txBody>
      </p:sp>
      <p:sp>
        <p:nvSpPr>
          <p:cNvPr id="167" name="Rectangle 166">
            <a:extLst>
              <a:ext uri="{FF2B5EF4-FFF2-40B4-BE49-F238E27FC236}">
                <a16:creationId xmlns:a16="http://schemas.microsoft.com/office/drawing/2014/main" id="{E10CDB78-DA72-A546-846F-8DB7A0A9CD56}"/>
              </a:ext>
            </a:extLst>
          </p:cNvPr>
          <p:cNvSpPr/>
          <p:nvPr/>
        </p:nvSpPr>
        <p:spPr>
          <a:xfrm>
            <a:off x="7131826" y="8026263"/>
            <a:ext cx="2286203" cy="1446550"/>
          </a:xfrm>
          <a:prstGeom prst="rect">
            <a:avLst/>
          </a:prstGeom>
        </p:spPr>
        <p:txBody>
          <a:bodyPr wrap="none">
            <a:spAutoFit/>
          </a:bodyPr>
          <a:lstStyle/>
          <a:p>
            <a:pPr algn="ctr"/>
            <a:r>
              <a:rPr lang="en-US" sz="4400" dirty="0">
                <a:solidFill>
                  <a:srgbClr val="000080"/>
                </a:solidFill>
                <a:latin typeface="Arial" panose="020B0604020202020204" pitchFamily="34" charset="0"/>
                <a:cs typeface="Arial" panose="020B0604020202020204" pitchFamily="34" charset="0"/>
              </a:rPr>
              <a:t>PBMC</a:t>
            </a:r>
            <a:br>
              <a:rPr lang="en-US" sz="4400">
                <a:solidFill>
                  <a:srgbClr val="000080"/>
                </a:solidFill>
                <a:latin typeface="Arial" panose="020B0604020202020204" pitchFamily="34" charset="0"/>
                <a:cs typeface="Arial" panose="020B0604020202020204" pitchFamily="34" charset="0"/>
              </a:rPr>
            </a:br>
            <a:r>
              <a:rPr lang="en-US" sz="4400">
                <a:solidFill>
                  <a:srgbClr val="000080"/>
                </a:solidFill>
                <a:latin typeface="Arial" panose="020B0604020202020204" pitchFamily="34" charset="0"/>
                <a:cs typeface="Arial" panose="020B0604020202020204" pitchFamily="34" charset="0"/>
              </a:rPr>
              <a:t>samples</a:t>
            </a:r>
            <a:endParaRPr lang="en-US" sz="4400" dirty="0">
              <a:solidFill>
                <a:srgbClr val="000080"/>
              </a:solidFill>
              <a:latin typeface="Arial" panose="020B0604020202020204" pitchFamily="34" charset="0"/>
              <a:cs typeface="Arial" panose="020B0604020202020204" pitchFamily="34" charset="0"/>
            </a:endParaRPr>
          </a:p>
        </p:txBody>
      </p:sp>
      <p:sp>
        <p:nvSpPr>
          <p:cNvPr id="207" name="Rectangle 206">
            <a:extLst>
              <a:ext uri="{FF2B5EF4-FFF2-40B4-BE49-F238E27FC236}">
                <a16:creationId xmlns:a16="http://schemas.microsoft.com/office/drawing/2014/main" id="{A2C22693-8505-D84B-AE7C-FFB307550DE3}"/>
              </a:ext>
            </a:extLst>
          </p:cNvPr>
          <p:cNvSpPr/>
          <p:nvPr/>
        </p:nvSpPr>
        <p:spPr>
          <a:xfrm>
            <a:off x="10900756" y="8035294"/>
            <a:ext cx="2630848" cy="1446550"/>
          </a:xfrm>
          <a:prstGeom prst="rect">
            <a:avLst/>
          </a:prstGeom>
        </p:spPr>
        <p:txBody>
          <a:bodyPr wrap="none">
            <a:spAutoFit/>
          </a:bodyPr>
          <a:lstStyle/>
          <a:p>
            <a:pPr algn="ctr"/>
            <a:r>
              <a:rPr lang="en-US" sz="4400" dirty="0">
                <a:solidFill>
                  <a:srgbClr val="000080"/>
                </a:solidFill>
                <a:latin typeface="Arial" panose="020B0604020202020204" pitchFamily="34" charset="0"/>
                <a:cs typeface="Arial" panose="020B0604020202020204" pitchFamily="34" charset="0"/>
              </a:rPr>
              <a:t>Mass</a:t>
            </a:r>
            <a:br>
              <a:rPr lang="en-US" sz="4400" dirty="0">
                <a:solidFill>
                  <a:srgbClr val="000080"/>
                </a:solidFill>
                <a:latin typeface="Arial" panose="020B0604020202020204" pitchFamily="34" charset="0"/>
                <a:cs typeface="Arial" panose="020B0604020202020204" pitchFamily="34" charset="0"/>
              </a:rPr>
            </a:br>
            <a:r>
              <a:rPr lang="en-US" sz="4400" dirty="0">
                <a:solidFill>
                  <a:srgbClr val="000080"/>
                </a:solidFill>
                <a:latin typeface="Arial" panose="020B0604020202020204" pitchFamily="34" charset="0"/>
                <a:cs typeface="Arial" panose="020B0604020202020204" pitchFamily="34" charset="0"/>
              </a:rPr>
              <a:t>cytometry</a:t>
            </a:r>
          </a:p>
        </p:txBody>
      </p:sp>
      <p:pic>
        <p:nvPicPr>
          <p:cNvPr id="5" name="Picture 4">
            <a:extLst>
              <a:ext uri="{FF2B5EF4-FFF2-40B4-BE49-F238E27FC236}">
                <a16:creationId xmlns:a16="http://schemas.microsoft.com/office/drawing/2014/main" id="{10B44D9E-D6E1-4246-8DD6-5A4877EB89F6}"/>
              </a:ext>
            </a:extLst>
          </p:cNvPr>
          <p:cNvPicPr>
            <a:picLocks noChangeAspect="1"/>
          </p:cNvPicPr>
          <p:nvPr/>
        </p:nvPicPr>
        <p:blipFill rotWithShape="1">
          <a:blip r:embed="rId10"/>
          <a:srcRect r="23676"/>
          <a:stretch/>
        </p:blipFill>
        <p:spPr>
          <a:xfrm>
            <a:off x="3633716" y="12203940"/>
            <a:ext cx="7189695" cy="6175565"/>
          </a:xfrm>
          <a:prstGeom prst="rect">
            <a:avLst/>
          </a:prstGeom>
        </p:spPr>
      </p:pic>
      <p:sp>
        <p:nvSpPr>
          <p:cNvPr id="106" name="Dikdörtgen 2">
            <a:extLst>
              <a:ext uri="{FF2B5EF4-FFF2-40B4-BE49-F238E27FC236}">
                <a16:creationId xmlns:a16="http://schemas.microsoft.com/office/drawing/2014/main" id="{84E1E124-F293-0446-AA58-67E8284BEF0C}"/>
              </a:ext>
            </a:extLst>
          </p:cNvPr>
          <p:cNvSpPr/>
          <p:nvPr/>
        </p:nvSpPr>
        <p:spPr>
          <a:xfrm>
            <a:off x="591077" y="18617474"/>
            <a:ext cx="3296698" cy="769441"/>
          </a:xfrm>
          <a:prstGeom prst="rect">
            <a:avLst/>
          </a:prstGeom>
        </p:spPr>
        <p:txBody>
          <a:bodyPr wrap="square">
            <a:spAutoFit/>
          </a:bodyPr>
          <a:lstStyle/>
          <a:p>
            <a:pPr algn="ctr"/>
            <a:r>
              <a:rPr lang="en-US" sz="4400" dirty="0">
                <a:solidFill>
                  <a:srgbClr val="000080"/>
                </a:solidFill>
                <a:latin typeface="Arial" panose="020B0604020202020204" pitchFamily="34" charset="0"/>
                <a:cs typeface="Arial" panose="020B0604020202020204" pitchFamily="34" charset="0"/>
              </a:rPr>
              <a:t>Mother</a:t>
            </a:r>
          </a:p>
        </p:txBody>
      </p:sp>
      <p:pic>
        <p:nvPicPr>
          <p:cNvPr id="107" name="Picture 106">
            <a:extLst>
              <a:ext uri="{FF2B5EF4-FFF2-40B4-BE49-F238E27FC236}">
                <a16:creationId xmlns:a16="http://schemas.microsoft.com/office/drawing/2014/main" id="{4DF08D59-7D98-ED47-9B10-D2B55E4011BC}"/>
              </a:ext>
            </a:extLst>
          </p:cNvPr>
          <p:cNvPicPr>
            <a:picLocks noChangeAspect="1"/>
          </p:cNvPicPr>
          <p:nvPr/>
        </p:nvPicPr>
        <p:blipFill rotWithShape="1">
          <a:blip r:embed="rId10"/>
          <a:srcRect l="75897"/>
          <a:stretch/>
        </p:blipFill>
        <p:spPr>
          <a:xfrm>
            <a:off x="1143933" y="12203939"/>
            <a:ext cx="2270517" cy="6175565"/>
          </a:xfrm>
          <a:prstGeom prst="rect">
            <a:avLst/>
          </a:prstGeom>
        </p:spPr>
      </p:pic>
      <p:sp>
        <p:nvSpPr>
          <p:cNvPr id="121" name="Diamond 120">
            <a:extLst>
              <a:ext uri="{FF2B5EF4-FFF2-40B4-BE49-F238E27FC236}">
                <a16:creationId xmlns:a16="http://schemas.microsoft.com/office/drawing/2014/main" id="{AD7206DD-04A0-BF46-8E5C-FAA7C05BA0BA}"/>
              </a:ext>
            </a:extLst>
          </p:cNvPr>
          <p:cNvSpPr/>
          <p:nvPr/>
        </p:nvSpPr>
        <p:spPr>
          <a:xfrm>
            <a:off x="20190935" y="14385969"/>
            <a:ext cx="266110" cy="329491"/>
          </a:xfrm>
          <a:prstGeom prst="diamond">
            <a:avLst/>
          </a:prstGeom>
          <a:solidFill>
            <a:srgbClr val="1094F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F54CD4D-64F0-6344-AFB6-2C55035AC4E7}"/>
              </a:ext>
            </a:extLst>
          </p:cNvPr>
          <p:cNvPicPr>
            <a:picLocks noChangeAspect="1"/>
          </p:cNvPicPr>
          <p:nvPr/>
        </p:nvPicPr>
        <p:blipFill rotWithShape="1">
          <a:blip r:embed="rId11"/>
          <a:srcRect r="49272"/>
          <a:stretch/>
        </p:blipFill>
        <p:spPr>
          <a:xfrm flipH="1">
            <a:off x="1700505" y="1403563"/>
            <a:ext cx="1218731" cy="3149647"/>
          </a:xfrm>
          <a:prstGeom prst="rect">
            <a:avLst/>
          </a:prstGeom>
        </p:spPr>
      </p:pic>
    </p:spTree>
    <p:extLst>
      <p:ext uri="{BB962C8B-B14F-4D97-AF65-F5344CB8AC3E}">
        <p14:creationId xmlns:p14="http://schemas.microsoft.com/office/powerpoint/2010/main" val="183517242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0D54C4-C8E7-2C5D-9C81-CD0E5C0E2CAC}"/>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C4863370-4855-1383-405B-67B0E79E24C1}"/>
              </a:ext>
            </a:extLst>
          </p:cNvPr>
          <p:cNvSpPr/>
          <p:nvPr/>
        </p:nvSpPr>
        <p:spPr>
          <a:xfrm>
            <a:off x="0" y="8428383"/>
            <a:ext cx="32399287" cy="3697356"/>
          </a:xfrm>
          <a:prstGeom prst="rect">
            <a:avLst/>
          </a:prstGeom>
          <a:solidFill>
            <a:srgbClr val="4747A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dirty="0"/>
          </a:p>
        </p:txBody>
      </p:sp>
      <p:sp>
        <p:nvSpPr>
          <p:cNvPr id="8" name="TextBox 7">
            <a:extLst>
              <a:ext uri="{FF2B5EF4-FFF2-40B4-BE49-F238E27FC236}">
                <a16:creationId xmlns:a16="http://schemas.microsoft.com/office/drawing/2014/main" id="{EA36F275-F7DC-FE67-BB2D-C7F86F1F75C3}"/>
              </a:ext>
            </a:extLst>
          </p:cNvPr>
          <p:cNvSpPr txBox="1"/>
          <p:nvPr/>
        </p:nvSpPr>
        <p:spPr>
          <a:xfrm>
            <a:off x="2634943" y="9636859"/>
            <a:ext cx="27204142" cy="1631216"/>
          </a:xfrm>
          <a:prstGeom prst="rect">
            <a:avLst/>
          </a:prstGeom>
          <a:noFill/>
        </p:spPr>
        <p:txBody>
          <a:bodyPr wrap="square">
            <a:spAutoFit/>
          </a:bodyPr>
          <a:lstStyle/>
          <a:p>
            <a:pPr algn="ctr"/>
            <a:r>
              <a:rPr lang="en-CH" sz="10000" b="1" dirty="0">
                <a:solidFill>
                  <a:schemeClr val="bg1"/>
                </a:solidFill>
                <a:latin typeface="Avenir Heavy" panose="02000503020000020003" pitchFamily="2" charset="0"/>
              </a:rPr>
              <a:t>Rhinitis, Sinusitis, and Upper Airway Disease </a:t>
            </a:r>
          </a:p>
        </p:txBody>
      </p:sp>
    </p:spTree>
    <p:extLst>
      <p:ext uri="{BB962C8B-B14F-4D97-AF65-F5344CB8AC3E}">
        <p14:creationId xmlns:p14="http://schemas.microsoft.com/office/powerpoint/2010/main" val="12610424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2091D768-3338-B85B-5AFD-58904D76C525}"/>
              </a:ext>
            </a:extLst>
          </p:cNvPr>
          <p:cNvSpPr/>
          <p:nvPr/>
        </p:nvSpPr>
        <p:spPr>
          <a:xfrm>
            <a:off x="958680" y="1051671"/>
            <a:ext cx="15115534" cy="8284795"/>
          </a:xfrm>
          <a:custGeom>
            <a:avLst/>
            <a:gdLst>
              <a:gd name="connsiteX0" fmla="*/ 15116149 w 15115534"/>
              <a:gd name="connsiteY0" fmla="*/ 414947 h 8284795"/>
              <a:gd name="connsiteX1" fmla="*/ 15116149 w 15115534"/>
              <a:gd name="connsiteY1" fmla="*/ 7871692 h 8284795"/>
              <a:gd name="connsiteX2" fmla="*/ 14702155 w 15115534"/>
              <a:gd name="connsiteY2" fmla="*/ 8285717 h 8284795"/>
              <a:gd name="connsiteX3" fmla="*/ 414631 w 15115534"/>
              <a:gd name="connsiteY3" fmla="*/ 8285717 h 8284795"/>
              <a:gd name="connsiteX4" fmla="*/ 614 w 15115534"/>
              <a:gd name="connsiteY4" fmla="*/ 7871692 h 8284795"/>
              <a:gd name="connsiteX5" fmla="*/ 614 w 15115534"/>
              <a:gd name="connsiteY5" fmla="*/ 414947 h 8284795"/>
              <a:gd name="connsiteX6" fmla="*/ 414631 w 15115534"/>
              <a:gd name="connsiteY6" fmla="*/ 922 h 8284795"/>
              <a:gd name="connsiteX7" fmla="*/ 14702155 w 15115534"/>
              <a:gd name="connsiteY7" fmla="*/ 922 h 8284795"/>
              <a:gd name="connsiteX8" fmla="*/ 15116149 w 15115534"/>
              <a:gd name="connsiteY8" fmla="*/ 414947 h 828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5534" h="8284795">
                <a:moveTo>
                  <a:pt x="15116149" y="414947"/>
                </a:moveTo>
                <a:lnTo>
                  <a:pt x="15116149" y="7871692"/>
                </a:lnTo>
                <a:cubicBezTo>
                  <a:pt x="15116149" y="8100176"/>
                  <a:pt x="14930687" y="8285717"/>
                  <a:pt x="14702155" y="8285717"/>
                </a:cubicBezTo>
                <a:lnTo>
                  <a:pt x="414631" y="8285717"/>
                </a:lnTo>
                <a:cubicBezTo>
                  <a:pt x="186123" y="8285717"/>
                  <a:pt x="614" y="8100176"/>
                  <a:pt x="614" y="7871692"/>
                </a:cubicBezTo>
                <a:lnTo>
                  <a:pt x="614" y="414947"/>
                </a:lnTo>
                <a:cubicBezTo>
                  <a:pt x="614" y="186463"/>
                  <a:pt x="186123" y="922"/>
                  <a:pt x="414631" y="922"/>
                </a:cubicBezTo>
                <a:lnTo>
                  <a:pt x="14702155" y="922"/>
                </a:lnTo>
                <a:cubicBezTo>
                  <a:pt x="14930687" y="922"/>
                  <a:pt x="15116149" y="186463"/>
                  <a:pt x="15116149" y="414947"/>
                </a:cubicBezTo>
                <a:close/>
              </a:path>
            </a:pathLst>
          </a:custGeom>
          <a:solidFill>
            <a:srgbClr val="DBE6FF"/>
          </a:solidFill>
          <a:ln w="28458" cap="rnd">
            <a:solidFill>
              <a:srgbClr val="000080"/>
            </a:solidFill>
            <a:prstDash val="solid"/>
            <a:round/>
          </a:ln>
        </p:spPr>
        <p:txBody>
          <a:bodyPr rtlCol="0" anchor="ctr"/>
          <a:lstStyle/>
          <a:p>
            <a:endParaRPr lang="en-CH" sz="4400" dirty="0"/>
          </a:p>
        </p:txBody>
      </p:sp>
      <p:sp>
        <p:nvSpPr>
          <p:cNvPr id="10" name="Freeform 9">
            <a:extLst>
              <a:ext uri="{FF2B5EF4-FFF2-40B4-BE49-F238E27FC236}">
                <a16:creationId xmlns:a16="http://schemas.microsoft.com/office/drawing/2014/main" id="{C481A103-4158-CDDE-EE3F-93E0D515AF9A}"/>
              </a:ext>
            </a:extLst>
          </p:cNvPr>
          <p:cNvSpPr/>
          <p:nvPr/>
        </p:nvSpPr>
        <p:spPr>
          <a:xfrm>
            <a:off x="16477004" y="10179268"/>
            <a:ext cx="15115534" cy="10313417"/>
          </a:xfrm>
          <a:custGeom>
            <a:avLst/>
            <a:gdLst>
              <a:gd name="connsiteX0" fmla="*/ 15119408 w 15115534"/>
              <a:gd name="connsiteY0" fmla="*/ 424326 h 10313417"/>
              <a:gd name="connsiteX1" fmla="*/ 15119408 w 15115534"/>
              <a:gd name="connsiteY1" fmla="*/ 9895194 h 10313417"/>
              <a:gd name="connsiteX2" fmla="*/ 14698118 w 15115534"/>
              <a:gd name="connsiteY2" fmla="*/ 10316469 h 10313417"/>
              <a:gd name="connsiteX3" fmla="*/ 425127 w 15115534"/>
              <a:gd name="connsiteY3" fmla="*/ 10316469 h 10313417"/>
              <a:gd name="connsiteX4" fmla="*/ 3873 w 15115534"/>
              <a:gd name="connsiteY4" fmla="*/ 9895194 h 10313417"/>
              <a:gd name="connsiteX5" fmla="*/ 3873 w 15115534"/>
              <a:gd name="connsiteY5" fmla="*/ 424326 h 10313417"/>
              <a:gd name="connsiteX6" fmla="*/ 425127 w 15115534"/>
              <a:gd name="connsiteY6" fmla="*/ 3051 h 10313417"/>
              <a:gd name="connsiteX7" fmla="*/ 14698118 w 15115534"/>
              <a:gd name="connsiteY7" fmla="*/ 3051 h 10313417"/>
              <a:gd name="connsiteX8" fmla="*/ 15119408 w 15115534"/>
              <a:gd name="connsiteY8" fmla="*/ 424326 h 1031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5534" h="10313417">
                <a:moveTo>
                  <a:pt x="15119408" y="424326"/>
                </a:moveTo>
                <a:lnTo>
                  <a:pt x="15119408" y="9895194"/>
                </a:lnTo>
                <a:cubicBezTo>
                  <a:pt x="15119408" y="10127721"/>
                  <a:pt x="14930651" y="10316469"/>
                  <a:pt x="14698118" y="10316469"/>
                </a:cubicBezTo>
                <a:lnTo>
                  <a:pt x="425127" y="10316469"/>
                </a:lnTo>
                <a:cubicBezTo>
                  <a:pt x="192630" y="10316469"/>
                  <a:pt x="3873" y="10127721"/>
                  <a:pt x="3873" y="9895194"/>
                </a:cubicBezTo>
                <a:lnTo>
                  <a:pt x="3873" y="424326"/>
                </a:lnTo>
                <a:cubicBezTo>
                  <a:pt x="3873" y="191799"/>
                  <a:pt x="192630" y="3051"/>
                  <a:pt x="425127" y="3051"/>
                </a:cubicBezTo>
                <a:lnTo>
                  <a:pt x="14698118" y="3051"/>
                </a:lnTo>
                <a:cubicBezTo>
                  <a:pt x="14930651" y="3051"/>
                  <a:pt x="15119408" y="191799"/>
                  <a:pt x="15119408" y="424326"/>
                </a:cubicBezTo>
                <a:close/>
              </a:path>
            </a:pathLst>
          </a:custGeom>
          <a:solidFill>
            <a:srgbClr val="DBE6FF"/>
          </a:solidFill>
          <a:ln w="27523" cap="rnd">
            <a:solidFill>
              <a:srgbClr val="000080"/>
            </a:solidFill>
            <a:prstDash val="solid"/>
            <a:round/>
          </a:ln>
        </p:spPr>
        <p:txBody>
          <a:bodyPr rtlCol="0" anchor="ctr"/>
          <a:lstStyle/>
          <a:p>
            <a:endParaRPr lang="en-CH" sz="4400"/>
          </a:p>
        </p:txBody>
      </p:sp>
      <p:sp>
        <p:nvSpPr>
          <p:cNvPr id="11" name="Freeform 10">
            <a:extLst>
              <a:ext uri="{FF2B5EF4-FFF2-40B4-BE49-F238E27FC236}">
                <a16:creationId xmlns:a16="http://schemas.microsoft.com/office/drawing/2014/main" id="{417B9DF3-F93A-E674-32A5-7350340F2C32}"/>
              </a:ext>
            </a:extLst>
          </p:cNvPr>
          <p:cNvSpPr/>
          <p:nvPr/>
        </p:nvSpPr>
        <p:spPr>
          <a:xfrm>
            <a:off x="958694" y="10179969"/>
            <a:ext cx="15135230" cy="10303550"/>
          </a:xfrm>
          <a:custGeom>
            <a:avLst/>
            <a:gdLst>
              <a:gd name="connsiteX0" fmla="*/ 15135847 w 15135230"/>
              <a:gd name="connsiteY0" fmla="*/ 449206 h 10303550"/>
              <a:gd name="connsiteX1" fmla="*/ 15135847 w 15135230"/>
              <a:gd name="connsiteY1" fmla="*/ 9860444 h 10303550"/>
              <a:gd name="connsiteX2" fmla="*/ 14689736 w 15135230"/>
              <a:gd name="connsiteY2" fmla="*/ 10306601 h 10303550"/>
              <a:gd name="connsiteX3" fmla="*/ 446751 w 15135230"/>
              <a:gd name="connsiteY3" fmla="*/ 10306601 h 10303550"/>
              <a:gd name="connsiteX4" fmla="*/ 616 w 15135230"/>
              <a:gd name="connsiteY4" fmla="*/ 9860444 h 10303550"/>
              <a:gd name="connsiteX5" fmla="*/ 616 w 15135230"/>
              <a:gd name="connsiteY5" fmla="*/ 449206 h 10303550"/>
              <a:gd name="connsiteX6" fmla="*/ 446751 w 15135230"/>
              <a:gd name="connsiteY6" fmla="*/ 3050 h 10303550"/>
              <a:gd name="connsiteX7" fmla="*/ 14689736 w 15135230"/>
              <a:gd name="connsiteY7" fmla="*/ 3050 h 10303550"/>
              <a:gd name="connsiteX8" fmla="*/ 15135847 w 15135230"/>
              <a:gd name="connsiteY8" fmla="*/ 449206 h 1030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5230" h="10303550">
                <a:moveTo>
                  <a:pt x="15135847" y="449206"/>
                </a:moveTo>
                <a:lnTo>
                  <a:pt x="15135847" y="9860444"/>
                </a:lnTo>
                <a:cubicBezTo>
                  <a:pt x="15135847" y="10106678"/>
                  <a:pt x="14936005" y="10306601"/>
                  <a:pt x="14689736" y="10306601"/>
                </a:cubicBezTo>
                <a:lnTo>
                  <a:pt x="446751" y="10306601"/>
                </a:lnTo>
                <a:cubicBezTo>
                  <a:pt x="200518" y="10306601"/>
                  <a:pt x="616" y="10106678"/>
                  <a:pt x="616" y="9860444"/>
                </a:cubicBezTo>
                <a:lnTo>
                  <a:pt x="616" y="449206"/>
                </a:lnTo>
                <a:cubicBezTo>
                  <a:pt x="616" y="202973"/>
                  <a:pt x="200518" y="3050"/>
                  <a:pt x="446751" y="3050"/>
                </a:cubicBezTo>
                <a:lnTo>
                  <a:pt x="14689736" y="3050"/>
                </a:lnTo>
                <a:cubicBezTo>
                  <a:pt x="14936005" y="3050"/>
                  <a:pt x="15135847" y="202973"/>
                  <a:pt x="15135847" y="449206"/>
                </a:cubicBezTo>
                <a:close/>
              </a:path>
            </a:pathLst>
          </a:custGeom>
          <a:solidFill>
            <a:srgbClr val="DBE6FF"/>
          </a:solidFill>
          <a:ln w="27509" cap="rnd">
            <a:solidFill>
              <a:srgbClr val="000080"/>
            </a:solidFill>
            <a:prstDash val="solid"/>
            <a:round/>
          </a:ln>
        </p:spPr>
        <p:txBody>
          <a:bodyPr rtlCol="0" anchor="ctr"/>
          <a:lstStyle/>
          <a:p>
            <a:endParaRPr lang="en-CH" sz="4400"/>
          </a:p>
        </p:txBody>
      </p:sp>
      <p:sp>
        <p:nvSpPr>
          <p:cNvPr id="12" name="Freeform 11">
            <a:extLst>
              <a:ext uri="{FF2B5EF4-FFF2-40B4-BE49-F238E27FC236}">
                <a16:creationId xmlns:a16="http://schemas.microsoft.com/office/drawing/2014/main" id="{3F127F95-6382-A60C-1F91-50AB4EFBB05E}"/>
              </a:ext>
            </a:extLst>
          </p:cNvPr>
          <p:cNvSpPr/>
          <p:nvPr/>
        </p:nvSpPr>
        <p:spPr>
          <a:xfrm>
            <a:off x="16457303" y="1040383"/>
            <a:ext cx="15135230" cy="8275249"/>
          </a:xfrm>
          <a:custGeom>
            <a:avLst/>
            <a:gdLst>
              <a:gd name="connsiteX0" fmla="*/ 15139101 w 15135230"/>
              <a:gd name="connsiteY0" fmla="*/ 372784 h 8275249"/>
              <a:gd name="connsiteX1" fmla="*/ 15139101 w 15135230"/>
              <a:gd name="connsiteY1" fmla="*/ 7904302 h 8275249"/>
              <a:gd name="connsiteX2" fmla="*/ 14767224 w 15135230"/>
              <a:gd name="connsiteY2" fmla="*/ 8276168 h 8275249"/>
              <a:gd name="connsiteX3" fmla="*/ 375737 w 15135230"/>
              <a:gd name="connsiteY3" fmla="*/ 8276168 h 8275249"/>
              <a:gd name="connsiteX4" fmla="*/ 3871 w 15135230"/>
              <a:gd name="connsiteY4" fmla="*/ 7904302 h 8275249"/>
              <a:gd name="connsiteX5" fmla="*/ 3871 w 15135230"/>
              <a:gd name="connsiteY5" fmla="*/ 372784 h 8275249"/>
              <a:gd name="connsiteX6" fmla="*/ 375737 w 15135230"/>
              <a:gd name="connsiteY6" fmla="*/ 918 h 8275249"/>
              <a:gd name="connsiteX7" fmla="*/ 14767224 w 15135230"/>
              <a:gd name="connsiteY7" fmla="*/ 918 h 8275249"/>
              <a:gd name="connsiteX8" fmla="*/ 15139101 w 15135230"/>
              <a:gd name="connsiteY8" fmla="*/ 372784 h 827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5230" h="8275249">
                <a:moveTo>
                  <a:pt x="15139101" y="372784"/>
                </a:moveTo>
                <a:lnTo>
                  <a:pt x="15139101" y="7904302"/>
                </a:lnTo>
                <a:cubicBezTo>
                  <a:pt x="15139101" y="8109544"/>
                  <a:pt x="14972487" y="8276168"/>
                  <a:pt x="14767224" y="8276168"/>
                </a:cubicBezTo>
                <a:lnTo>
                  <a:pt x="375737" y="8276168"/>
                </a:lnTo>
                <a:cubicBezTo>
                  <a:pt x="170498" y="8276168"/>
                  <a:pt x="3871" y="8109544"/>
                  <a:pt x="3871" y="7904302"/>
                </a:cubicBezTo>
                <a:lnTo>
                  <a:pt x="3871" y="372784"/>
                </a:lnTo>
                <a:cubicBezTo>
                  <a:pt x="3871" y="167542"/>
                  <a:pt x="170498" y="918"/>
                  <a:pt x="375737" y="918"/>
                </a:cubicBezTo>
                <a:lnTo>
                  <a:pt x="14767224" y="918"/>
                </a:lnTo>
                <a:cubicBezTo>
                  <a:pt x="14972487" y="918"/>
                  <a:pt x="15139101" y="167542"/>
                  <a:pt x="15139101" y="372784"/>
                </a:cubicBezTo>
                <a:close/>
              </a:path>
            </a:pathLst>
          </a:custGeom>
          <a:solidFill>
            <a:srgbClr val="DBE6FF"/>
          </a:solidFill>
          <a:ln w="28442" cap="rnd">
            <a:solidFill>
              <a:srgbClr val="000080"/>
            </a:solidFill>
            <a:prstDash val="solid"/>
            <a:round/>
          </a:ln>
        </p:spPr>
        <p:txBody>
          <a:bodyPr rtlCol="0" anchor="ctr"/>
          <a:lstStyle/>
          <a:p>
            <a:endParaRPr lang="en-CH" sz="4400"/>
          </a:p>
        </p:txBody>
      </p:sp>
      <p:grpSp>
        <p:nvGrpSpPr>
          <p:cNvPr id="13" name="Graphic 4">
            <a:extLst>
              <a:ext uri="{FF2B5EF4-FFF2-40B4-BE49-F238E27FC236}">
                <a16:creationId xmlns:a16="http://schemas.microsoft.com/office/drawing/2014/main" id="{BB37638E-8849-8BBF-2ABC-9E3968320425}"/>
              </a:ext>
            </a:extLst>
          </p:cNvPr>
          <p:cNvGrpSpPr/>
          <p:nvPr/>
        </p:nvGrpSpPr>
        <p:grpSpPr>
          <a:xfrm>
            <a:off x="20636166" y="5041176"/>
            <a:ext cx="2629601" cy="1133415"/>
            <a:chOff x="20580790" y="5041173"/>
            <a:chExt cx="2629601" cy="1133415"/>
          </a:xfrm>
        </p:grpSpPr>
        <p:pic>
          <p:nvPicPr>
            <p:cNvPr id="14" name="Picture 13">
              <a:extLst>
                <a:ext uri="{FF2B5EF4-FFF2-40B4-BE49-F238E27FC236}">
                  <a16:creationId xmlns:a16="http://schemas.microsoft.com/office/drawing/2014/main" id="{69F24BB2-4B0E-C8BD-D454-4394F3B82064}"/>
                </a:ext>
              </a:extLst>
            </p:cNvPr>
            <p:cNvPicPr>
              <a:picLocks noChangeAspect="1"/>
            </p:cNvPicPr>
            <p:nvPr/>
          </p:nvPicPr>
          <p:blipFill>
            <a:blip r:embed="rId3"/>
            <a:stretch>
              <a:fillRect/>
            </a:stretch>
          </p:blipFill>
          <p:spPr>
            <a:xfrm>
              <a:off x="20580790" y="5044269"/>
              <a:ext cx="490487" cy="1128653"/>
            </a:xfrm>
            <a:custGeom>
              <a:avLst/>
              <a:gdLst>
                <a:gd name="connsiteX0" fmla="*/ 4321 w 490487"/>
                <a:gd name="connsiteY0" fmla="*/ 1059 h 1128653"/>
                <a:gd name="connsiteX1" fmla="*/ 494809 w 490487"/>
                <a:gd name="connsiteY1" fmla="*/ 1059 h 1128653"/>
                <a:gd name="connsiteX2" fmla="*/ 494809 w 490487"/>
                <a:gd name="connsiteY2" fmla="*/ 1129713 h 1128653"/>
                <a:gd name="connsiteX3" fmla="*/ 4321 w 490487"/>
                <a:gd name="connsiteY3" fmla="*/ 1129713 h 1128653"/>
              </a:gdLst>
              <a:ahLst/>
              <a:cxnLst>
                <a:cxn ang="0">
                  <a:pos x="connsiteX0" y="connsiteY0"/>
                </a:cxn>
                <a:cxn ang="0">
                  <a:pos x="connsiteX1" y="connsiteY1"/>
                </a:cxn>
                <a:cxn ang="0">
                  <a:pos x="connsiteX2" y="connsiteY2"/>
                </a:cxn>
                <a:cxn ang="0">
                  <a:pos x="connsiteX3" y="connsiteY3"/>
                </a:cxn>
              </a:cxnLst>
              <a:rect l="l" t="t" r="r" b="b"/>
              <a:pathLst>
                <a:path w="490487" h="1128653">
                  <a:moveTo>
                    <a:pt x="4321" y="1059"/>
                  </a:moveTo>
                  <a:lnTo>
                    <a:pt x="494809" y="1059"/>
                  </a:lnTo>
                  <a:lnTo>
                    <a:pt x="494809" y="1129713"/>
                  </a:lnTo>
                  <a:lnTo>
                    <a:pt x="4321" y="1129713"/>
                  </a:lnTo>
                  <a:close/>
                </a:path>
              </a:pathLst>
            </a:custGeom>
          </p:spPr>
        </p:pic>
        <p:grpSp>
          <p:nvGrpSpPr>
            <p:cNvPr id="15" name="Graphic 4">
              <a:extLst>
                <a:ext uri="{FF2B5EF4-FFF2-40B4-BE49-F238E27FC236}">
                  <a16:creationId xmlns:a16="http://schemas.microsoft.com/office/drawing/2014/main" id="{1A5D2A0B-CA25-F089-179E-FFAA2093B53E}"/>
                </a:ext>
              </a:extLst>
            </p:cNvPr>
            <p:cNvGrpSpPr/>
            <p:nvPr/>
          </p:nvGrpSpPr>
          <p:grpSpPr>
            <a:xfrm>
              <a:off x="21239726" y="5041173"/>
              <a:ext cx="1970665" cy="1133415"/>
              <a:chOff x="21239726" y="5041173"/>
              <a:chExt cx="1970665" cy="1133415"/>
            </a:xfrm>
          </p:grpSpPr>
          <p:pic>
            <p:nvPicPr>
              <p:cNvPr id="16" name="Picture 15">
                <a:extLst>
                  <a:ext uri="{FF2B5EF4-FFF2-40B4-BE49-F238E27FC236}">
                    <a16:creationId xmlns:a16="http://schemas.microsoft.com/office/drawing/2014/main" id="{CBA14F23-0325-8479-C705-1B7D8BE09BF4}"/>
                  </a:ext>
                </a:extLst>
              </p:cNvPr>
              <p:cNvPicPr>
                <a:picLocks noChangeAspect="1"/>
              </p:cNvPicPr>
              <p:nvPr/>
            </p:nvPicPr>
            <p:blipFill>
              <a:blip r:embed="rId4"/>
              <a:stretch>
                <a:fillRect/>
              </a:stretch>
            </p:blipFill>
            <p:spPr>
              <a:xfrm>
                <a:off x="21239726" y="5042983"/>
                <a:ext cx="609538" cy="1128653"/>
              </a:xfrm>
              <a:custGeom>
                <a:avLst/>
                <a:gdLst>
                  <a:gd name="connsiteX0" fmla="*/ 4460 w 609538"/>
                  <a:gd name="connsiteY0" fmla="*/ 1059 h 1128653"/>
                  <a:gd name="connsiteX1" fmla="*/ 613998 w 609538"/>
                  <a:gd name="connsiteY1" fmla="*/ 1059 h 1128653"/>
                  <a:gd name="connsiteX2" fmla="*/ 613998 w 609538"/>
                  <a:gd name="connsiteY2" fmla="*/ 1129712 h 1128653"/>
                  <a:gd name="connsiteX3" fmla="*/ 4460 w 609538"/>
                  <a:gd name="connsiteY3" fmla="*/ 1129712 h 1128653"/>
                </a:gdLst>
                <a:ahLst/>
                <a:cxnLst>
                  <a:cxn ang="0">
                    <a:pos x="connsiteX0" y="connsiteY0"/>
                  </a:cxn>
                  <a:cxn ang="0">
                    <a:pos x="connsiteX1" y="connsiteY1"/>
                  </a:cxn>
                  <a:cxn ang="0">
                    <a:pos x="connsiteX2" y="connsiteY2"/>
                  </a:cxn>
                  <a:cxn ang="0">
                    <a:pos x="connsiteX3" y="connsiteY3"/>
                  </a:cxn>
                </a:cxnLst>
                <a:rect l="l" t="t" r="r" b="b"/>
                <a:pathLst>
                  <a:path w="609538" h="1128653">
                    <a:moveTo>
                      <a:pt x="4460" y="1059"/>
                    </a:moveTo>
                    <a:lnTo>
                      <a:pt x="613998" y="1059"/>
                    </a:lnTo>
                    <a:lnTo>
                      <a:pt x="613998" y="1129712"/>
                    </a:lnTo>
                    <a:lnTo>
                      <a:pt x="4460" y="1129712"/>
                    </a:lnTo>
                    <a:close/>
                  </a:path>
                </a:pathLst>
              </a:custGeom>
            </p:spPr>
          </p:pic>
          <p:pic>
            <p:nvPicPr>
              <p:cNvPr id="17" name="Picture 16">
                <a:extLst>
                  <a:ext uri="{FF2B5EF4-FFF2-40B4-BE49-F238E27FC236}">
                    <a16:creationId xmlns:a16="http://schemas.microsoft.com/office/drawing/2014/main" id="{8AE1AFCD-B571-6C70-E492-BAE6EA39810F}"/>
                  </a:ext>
                </a:extLst>
              </p:cNvPr>
              <p:cNvPicPr>
                <a:picLocks noChangeAspect="1"/>
              </p:cNvPicPr>
              <p:nvPr/>
            </p:nvPicPr>
            <p:blipFill>
              <a:blip r:embed="rId5"/>
              <a:stretch>
                <a:fillRect/>
              </a:stretch>
            </p:blipFill>
            <p:spPr>
              <a:xfrm>
                <a:off x="21986553" y="5041173"/>
                <a:ext cx="1223838" cy="1133415"/>
              </a:xfrm>
              <a:custGeom>
                <a:avLst/>
                <a:gdLst>
                  <a:gd name="connsiteX0" fmla="*/ 4616 w 1223838"/>
                  <a:gd name="connsiteY0" fmla="*/ 1059 h 1133415"/>
                  <a:gd name="connsiteX1" fmla="*/ 1228455 w 1223838"/>
                  <a:gd name="connsiteY1" fmla="*/ 1059 h 1133415"/>
                  <a:gd name="connsiteX2" fmla="*/ 1228455 w 1223838"/>
                  <a:gd name="connsiteY2" fmla="*/ 1134474 h 1133415"/>
                  <a:gd name="connsiteX3" fmla="*/ 4616 w 1223838"/>
                  <a:gd name="connsiteY3" fmla="*/ 1134474 h 1133415"/>
                </a:gdLst>
                <a:ahLst/>
                <a:cxnLst>
                  <a:cxn ang="0">
                    <a:pos x="connsiteX0" y="connsiteY0"/>
                  </a:cxn>
                  <a:cxn ang="0">
                    <a:pos x="connsiteX1" y="connsiteY1"/>
                  </a:cxn>
                  <a:cxn ang="0">
                    <a:pos x="connsiteX2" y="connsiteY2"/>
                  </a:cxn>
                  <a:cxn ang="0">
                    <a:pos x="connsiteX3" y="connsiteY3"/>
                  </a:cxn>
                </a:cxnLst>
                <a:rect l="l" t="t" r="r" b="b"/>
                <a:pathLst>
                  <a:path w="1223838" h="1133415">
                    <a:moveTo>
                      <a:pt x="4616" y="1059"/>
                    </a:moveTo>
                    <a:lnTo>
                      <a:pt x="1228455" y="1059"/>
                    </a:lnTo>
                    <a:lnTo>
                      <a:pt x="1228455" y="1134474"/>
                    </a:lnTo>
                    <a:lnTo>
                      <a:pt x="4616" y="1134474"/>
                    </a:lnTo>
                    <a:close/>
                  </a:path>
                </a:pathLst>
              </a:custGeom>
            </p:spPr>
          </p:pic>
        </p:grpSp>
      </p:grpSp>
      <p:grpSp>
        <p:nvGrpSpPr>
          <p:cNvPr id="18" name="Graphic 4">
            <a:extLst>
              <a:ext uri="{FF2B5EF4-FFF2-40B4-BE49-F238E27FC236}">
                <a16:creationId xmlns:a16="http://schemas.microsoft.com/office/drawing/2014/main" id="{2D80EA27-D88F-DAEE-A075-4BC33C39ED1E}"/>
              </a:ext>
            </a:extLst>
          </p:cNvPr>
          <p:cNvGrpSpPr/>
          <p:nvPr/>
        </p:nvGrpSpPr>
        <p:grpSpPr>
          <a:xfrm>
            <a:off x="20610350" y="3623904"/>
            <a:ext cx="2626211" cy="1136353"/>
            <a:chOff x="20554974" y="3623901"/>
            <a:chExt cx="2626211" cy="1136353"/>
          </a:xfrm>
        </p:grpSpPr>
        <p:pic>
          <p:nvPicPr>
            <p:cNvPr id="19" name="Picture 18">
              <a:extLst>
                <a:ext uri="{FF2B5EF4-FFF2-40B4-BE49-F238E27FC236}">
                  <a16:creationId xmlns:a16="http://schemas.microsoft.com/office/drawing/2014/main" id="{BCCC2618-1C06-BEE7-0FDC-14FDE9307FFF}"/>
                </a:ext>
              </a:extLst>
            </p:cNvPr>
            <p:cNvPicPr>
              <a:picLocks noChangeAspect="1"/>
            </p:cNvPicPr>
            <p:nvPr/>
          </p:nvPicPr>
          <p:blipFill>
            <a:blip r:embed="rId6"/>
            <a:stretch>
              <a:fillRect/>
            </a:stretch>
          </p:blipFill>
          <p:spPr>
            <a:xfrm>
              <a:off x="22690698" y="3629906"/>
              <a:ext cx="490487" cy="1128653"/>
            </a:xfrm>
            <a:custGeom>
              <a:avLst/>
              <a:gdLst>
                <a:gd name="connsiteX0" fmla="*/ 4764 w 490487"/>
                <a:gd name="connsiteY0" fmla="*/ 762 h 1128653"/>
                <a:gd name="connsiteX1" fmla="*/ 495252 w 490487"/>
                <a:gd name="connsiteY1" fmla="*/ 762 h 1128653"/>
                <a:gd name="connsiteX2" fmla="*/ 495252 w 490487"/>
                <a:gd name="connsiteY2" fmla="*/ 1129416 h 1128653"/>
                <a:gd name="connsiteX3" fmla="*/ 4764 w 490487"/>
                <a:gd name="connsiteY3" fmla="*/ 1129416 h 1128653"/>
              </a:gdLst>
              <a:ahLst/>
              <a:cxnLst>
                <a:cxn ang="0">
                  <a:pos x="connsiteX0" y="connsiteY0"/>
                </a:cxn>
                <a:cxn ang="0">
                  <a:pos x="connsiteX1" y="connsiteY1"/>
                </a:cxn>
                <a:cxn ang="0">
                  <a:pos x="connsiteX2" y="connsiteY2"/>
                </a:cxn>
                <a:cxn ang="0">
                  <a:pos x="connsiteX3" y="connsiteY3"/>
                </a:cxn>
              </a:cxnLst>
              <a:rect l="l" t="t" r="r" b="b"/>
              <a:pathLst>
                <a:path w="490487" h="1128653">
                  <a:moveTo>
                    <a:pt x="4764" y="762"/>
                  </a:moveTo>
                  <a:lnTo>
                    <a:pt x="495252" y="762"/>
                  </a:lnTo>
                  <a:lnTo>
                    <a:pt x="495252" y="1129416"/>
                  </a:lnTo>
                  <a:lnTo>
                    <a:pt x="4764" y="1129416"/>
                  </a:lnTo>
                  <a:close/>
                </a:path>
              </a:pathLst>
            </a:custGeom>
          </p:spPr>
        </p:pic>
        <p:grpSp>
          <p:nvGrpSpPr>
            <p:cNvPr id="20" name="Graphic 4">
              <a:extLst>
                <a:ext uri="{FF2B5EF4-FFF2-40B4-BE49-F238E27FC236}">
                  <a16:creationId xmlns:a16="http://schemas.microsoft.com/office/drawing/2014/main" id="{4374D89F-F3E3-0FD1-F8B8-CDECD2099FCF}"/>
                </a:ext>
              </a:extLst>
            </p:cNvPr>
            <p:cNvGrpSpPr/>
            <p:nvPr/>
          </p:nvGrpSpPr>
          <p:grpSpPr>
            <a:xfrm>
              <a:off x="20554974" y="3623901"/>
              <a:ext cx="1970999" cy="1136353"/>
              <a:chOff x="20554974" y="3623901"/>
              <a:chExt cx="1970999" cy="1136353"/>
            </a:xfrm>
          </p:grpSpPr>
          <p:pic>
            <p:nvPicPr>
              <p:cNvPr id="21" name="Picture 20">
                <a:extLst>
                  <a:ext uri="{FF2B5EF4-FFF2-40B4-BE49-F238E27FC236}">
                    <a16:creationId xmlns:a16="http://schemas.microsoft.com/office/drawing/2014/main" id="{69257244-08EF-9DD2-2CD1-CD03DCB9C6FE}"/>
                  </a:ext>
                </a:extLst>
              </p:cNvPr>
              <p:cNvPicPr>
                <a:picLocks noChangeAspect="1"/>
              </p:cNvPicPr>
              <p:nvPr/>
            </p:nvPicPr>
            <p:blipFill>
              <a:blip r:embed="rId7"/>
              <a:stretch>
                <a:fillRect/>
              </a:stretch>
            </p:blipFill>
            <p:spPr>
              <a:xfrm>
                <a:off x="21916435" y="3623901"/>
                <a:ext cx="609538" cy="1133415"/>
              </a:xfrm>
              <a:custGeom>
                <a:avLst/>
                <a:gdLst>
                  <a:gd name="connsiteX0" fmla="*/ 4602 w 609538"/>
                  <a:gd name="connsiteY0" fmla="*/ 761 h 1133415"/>
                  <a:gd name="connsiteX1" fmla="*/ 614140 w 609538"/>
                  <a:gd name="connsiteY1" fmla="*/ 761 h 1133415"/>
                  <a:gd name="connsiteX2" fmla="*/ 614140 w 609538"/>
                  <a:gd name="connsiteY2" fmla="*/ 1134177 h 1133415"/>
                  <a:gd name="connsiteX3" fmla="*/ 4602 w 609538"/>
                  <a:gd name="connsiteY3" fmla="*/ 1134177 h 1133415"/>
                </a:gdLst>
                <a:ahLst/>
                <a:cxnLst>
                  <a:cxn ang="0">
                    <a:pos x="connsiteX0" y="connsiteY0"/>
                  </a:cxn>
                  <a:cxn ang="0">
                    <a:pos x="connsiteX1" y="connsiteY1"/>
                  </a:cxn>
                  <a:cxn ang="0">
                    <a:pos x="connsiteX2" y="connsiteY2"/>
                  </a:cxn>
                  <a:cxn ang="0">
                    <a:pos x="connsiteX3" y="connsiteY3"/>
                  </a:cxn>
                </a:cxnLst>
                <a:rect l="l" t="t" r="r" b="b"/>
                <a:pathLst>
                  <a:path w="609538" h="1133415">
                    <a:moveTo>
                      <a:pt x="4602" y="761"/>
                    </a:moveTo>
                    <a:lnTo>
                      <a:pt x="614140" y="761"/>
                    </a:lnTo>
                    <a:lnTo>
                      <a:pt x="614140" y="1134177"/>
                    </a:lnTo>
                    <a:lnTo>
                      <a:pt x="4602" y="1134177"/>
                    </a:lnTo>
                    <a:close/>
                  </a:path>
                </a:pathLst>
              </a:custGeom>
            </p:spPr>
          </p:pic>
          <p:pic>
            <p:nvPicPr>
              <p:cNvPr id="22" name="Picture 21">
                <a:extLst>
                  <a:ext uri="{FF2B5EF4-FFF2-40B4-BE49-F238E27FC236}">
                    <a16:creationId xmlns:a16="http://schemas.microsoft.com/office/drawing/2014/main" id="{B27C0DE2-DF56-5606-2DFB-CBFE5D3E64AC}"/>
                  </a:ext>
                </a:extLst>
              </p:cNvPr>
              <p:cNvPicPr>
                <a:picLocks noChangeAspect="1"/>
              </p:cNvPicPr>
              <p:nvPr/>
            </p:nvPicPr>
            <p:blipFill>
              <a:blip r:embed="rId8"/>
              <a:stretch>
                <a:fillRect/>
              </a:stretch>
            </p:blipFill>
            <p:spPr>
              <a:xfrm>
                <a:off x="20554974" y="3626839"/>
                <a:ext cx="1219076" cy="1133415"/>
              </a:xfrm>
              <a:custGeom>
                <a:avLst/>
                <a:gdLst>
                  <a:gd name="connsiteX0" fmla="*/ 4316 w 1219076"/>
                  <a:gd name="connsiteY0" fmla="*/ 762 h 1133415"/>
                  <a:gd name="connsiteX1" fmla="*/ 1223392 w 1219076"/>
                  <a:gd name="connsiteY1" fmla="*/ 762 h 1133415"/>
                  <a:gd name="connsiteX2" fmla="*/ 1223392 w 1219076"/>
                  <a:gd name="connsiteY2" fmla="*/ 1134177 h 1133415"/>
                  <a:gd name="connsiteX3" fmla="*/ 4316 w 1219076"/>
                  <a:gd name="connsiteY3" fmla="*/ 1134177 h 1133415"/>
                </a:gdLst>
                <a:ahLst/>
                <a:cxnLst>
                  <a:cxn ang="0">
                    <a:pos x="connsiteX0" y="connsiteY0"/>
                  </a:cxn>
                  <a:cxn ang="0">
                    <a:pos x="connsiteX1" y="connsiteY1"/>
                  </a:cxn>
                  <a:cxn ang="0">
                    <a:pos x="connsiteX2" y="connsiteY2"/>
                  </a:cxn>
                  <a:cxn ang="0">
                    <a:pos x="connsiteX3" y="connsiteY3"/>
                  </a:cxn>
                </a:cxnLst>
                <a:rect l="l" t="t" r="r" b="b"/>
                <a:pathLst>
                  <a:path w="1219076" h="1133415">
                    <a:moveTo>
                      <a:pt x="4316" y="762"/>
                    </a:moveTo>
                    <a:lnTo>
                      <a:pt x="1223392" y="762"/>
                    </a:lnTo>
                    <a:lnTo>
                      <a:pt x="1223392" y="1134177"/>
                    </a:lnTo>
                    <a:lnTo>
                      <a:pt x="4316" y="1134177"/>
                    </a:lnTo>
                    <a:close/>
                  </a:path>
                </a:pathLst>
              </a:custGeom>
            </p:spPr>
          </p:pic>
        </p:grpSp>
      </p:grpSp>
      <p:grpSp>
        <p:nvGrpSpPr>
          <p:cNvPr id="23" name="Graphic 4">
            <a:extLst>
              <a:ext uri="{FF2B5EF4-FFF2-40B4-BE49-F238E27FC236}">
                <a16:creationId xmlns:a16="http://schemas.microsoft.com/office/drawing/2014/main" id="{626F1C87-5268-74D9-A717-09C1BEFEB576}"/>
              </a:ext>
            </a:extLst>
          </p:cNvPr>
          <p:cNvGrpSpPr/>
          <p:nvPr/>
        </p:nvGrpSpPr>
        <p:grpSpPr>
          <a:xfrm>
            <a:off x="17096173" y="3621613"/>
            <a:ext cx="12797098" cy="14699902"/>
            <a:chOff x="17040797" y="3621610"/>
            <a:chExt cx="12797098" cy="14699902"/>
          </a:xfrm>
        </p:grpSpPr>
        <p:pic>
          <p:nvPicPr>
            <p:cNvPr id="24" name="Picture 23">
              <a:extLst>
                <a:ext uri="{FF2B5EF4-FFF2-40B4-BE49-F238E27FC236}">
                  <a16:creationId xmlns:a16="http://schemas.microsoft.com/office/drawing/2014/main" id="{102CBAAA-2731-9DA6-A28C-5524F115CB83}"/>
                </a:ext>
              </a:extLst>
            </p:cNvPr>
            <p:cNvPicPr>
              <a:picLocks noChangeAspect="1"/>
            </p:cNvPicPr>
            <p:nvPr/>
          </p:nvPicPr>
          <p:blipFill>
            <a:blip r:embed="rId9"/>
            <a:stretch>
              <a:fillRect/>
            </a:stretch>
          </p:blipFill>
          <p:spPr>
            <a:xfrm>
              <a:off x="17477351" y="3621610"/>
              <a:ext cx="1219076" cy="1133415"/>
            </a:xfrm>
            <a:custGeom>
              <a:avLst/>
              <a:gdLst>
                <a:gd name="connsiteX0" fmla="*/ 3669 w 1219076"/>
                <a:gd name="connsiteY0" fmla="*/ 760 h 1133415"/>
                <a:gd name="connsiteX1" fmla="*/ 1222746 w 1219076"/>
                <a:gd name="connsiteY1" fmla="*/ 760 h 1133415"/>
                <a:gd name="connsiteX2" fmla="*/ 1222746 w 1219076"/>
                <a:gd name="connsiteY2" fmla="*/ 1134176 h 1133415"/>
                <a:gd name="connsiteX3" fmla="*/ 3669 w 1219076"/>
                <a:gd name="connsiteY3" fmla="*/ 1134176 h 1133415"/>
              </a:gdLst>
              <a:ahLst/>
              <a:cxnLst>
                <a:cxn ang="0">
                  <a:pos x="connsiteX0" y="connsiteY0"/>
                </a:cxn>
                <a:cxn ang="0">
                  <a:pos x="connsiteX1" y="connsiteY1"/>
                </a:cxn>
                <a:cxn ang="0">
                  <a:pos x="connsiteX2" y="connsiteY2"/>
                </a:cxn>
                <a:cxn ang="0">
                  <a:pos x="connsiteX3" y="connsiteY3"/>
                </a:cxn>
              </a:cxnLst>
              <a:rect l="l" t="t" r="r" b="b"/>
              <a:pathLst>
                <a:path w="1219076" h="1133415">
                  <a:moveTo>
                    <a:pt x="3669" y="760"/>
                  </a:moveTo>
                  <a:lnTo>
                    <a:pt x="1222746" y="760"/>
                  </a:lnTo>
                  <a:lnTo>
                    <a:pt x="1222746" y="1134176"/>
                  </a:lnTo>
                  <a:lnTo>
                    <a:pt x="3669" y="1134176"/>
                  </a:lnTo>
                  <a:close/>
                </a:path>
              </a:pathLst>
            </a:custGeom>
          </p:spPr>
        </p:pic>
        <p:grpSp>
          <p:nvGrpSpPr>
            <p:cNvPr id="25" name="Graphic 4">
              <a:extLst>
                <a:ext uri="{FF2B5EF4-FFF2-40B4-BE49-F238E27FC236}">
                  <a16:creationId xmlns:a16="http://schemas.microsoft.com/office/drawing/2014/main" id="{0F304487-C9E0-196C-8890-5131EC708047}"/>
                </a:ext>
              </a:extLst>
            </p:cNvPr>
            <p:cNvGrpSpPr/>
            <p:nvPr/>
          </p:nvGrpSpPr>
          <p:grpSpPr>
            <a:xfrm>
              <a:off x="17502899" y="5056413"/>
              <a:ext cx="1241029" cy="1133415"/>
              <a:chOff x="17502899" y="5056413"/>
              <a:chExt cx="1241029" cy="1133415"/>
            </a:xfrm>
          </p:grpSpPr>
          <p:pic>
            <p:nvPicPr>
              <p:cNvPr id="26" name="Picture 25">
                <a:extLst>
                  <a:ext uri="{FF2B5EF4-FFF2-40B4-BE49-F238E27FC236}">
                    <a16:creationId xmlns:a16="http://schemas.microsoft.com/office/drawing/2014/main" id="{3587AE95-DACB-0190-D21B-9EE732F78D5D}"/>
                  </a:ext>
                </a:extLst>
              </p:cNvPr>
              <p:cNvPicPr>
                <a:picLocks noChangeAspect="1"/>
              </p:cNvPicPr>
              <p:nvPr/>
            </p:nvPicPr>
            <p:blipFill>
              <a:blip r:embed="rId10"/>
              <a:stretch>
                <a:fillRect/>
              </a:stretch>
            </p:blipFill>
            <p:spPr>
              <a:xfrm>
                <a:off x="18134390" y="5056413"/>
                <a:ext cx="609538" cy="1133415"/>
              </a:xfrm>
              <a:custGeom>
                <a:avLst/>
                <a:gdLst>
                  <a:gd name="connsiteX0" fmla="*/ 3807 w 609538"/>
                  <a:gd name="connsiteY0" fmla="*/ 1062 h 1133415"/>
                  <a:gd name="connsiteX1" fmla="*/ 613346 w 609538"/>
                  <a:gd name="connsiteY1" fmla="*/ 1062 h 1133415"/>
                  <a:gd name="connsiteX2" fmla="*/ 613346 w 609538"/>
                  <a:gd name="connsiteY2" fmla="*/ 1134477 h 1133415"/>
                  <a:gd name="connsiteX3" fmla="*/ 3807 w 609538"/>
                  <a:gd name="connsiteY3" fmla="*/ 1134477 h 1133415"/>
                </a:gdLst>
                <a:ahLst/>
                <a:cxnLst>
                  <a:cxn ang="0">
                    <a:pos x="connsiteX0" y="connsiteY0"/>
                  </a:cxn>
                  <a:cxn ang="0">
                    <a:pos x="connsiteX1" y="connsiteY1"/>
                  </a:cxn>
                  <a:cxn ang="0">
                    <a:pos x="connsiteX2" y="connsiteY2"/>
                  </a:cxn>
                  <a:cxn ang="0">
                    <a:pos x="connsiteX3" y="connsiteY3"/>
                  </a:cxn>
                </a:cxnLst>
                <a:rect l="l" t="t" r="r" b="b"/>
                <a:pathLst>
                  <a:path w="609538" h="1133415">
                    <a:moveTo>
                      <a:pt x="3807" y="1062"/>
                    </a:moveTo>
                    <a:lnTo>
                      <a:pt x="613346" y="1062"/>
                    </a:lnTo>
                    <a:lnTo>
                      <a:pt x="613346" y="1134477"/>
                    </a:lnTo>
                    <a:lnTo>
                      <a:pt x="3807" y="1134477"/>
                    </a:lnTo>
                    <a:close/>
                  </a:path>
                </a:pathLst>
              </a:custGeom>
            </p:spPr>
          </p:pic>
          <p:pic>
            <p:nvPicPr>
              <p:cNvPr id="27" name="Picture 26">
                <a:extLst>
                  <a:ext uri="{FF2B5EF4-FFF2-40B4-BE49-F238E27FC236}">
                    <a16:creationId xmlns:a16="http://schemas.microsoft.com/office/drawing/2014/main" id="{A45EC3E9-7661-54B4-280C-B0A68778843B}"/>
                  </a:ext>
                </a:extLst>
              </p:cNvPr>
              <p:cNvPicPr>
                <a:picLocks noChangeAspect="1"/>
              </p:cNvPicPr>
              <p:nvPr/>
            </p:nvPicPr>
            <p:blipFill>
              <a:blip r:embed="rId11"/>
              <a:stretch>
                <a:fillRect/>
              </a:stretch>
            </p:blipFill>
            <p:spPr>
              <a:xfrm>
                <a:off x="17502899" y="5059365"/>
                <a:ext cx="490487" cy="1128653"/>
              </a:xfrm>
              <a:custGeom>
                <a:avLst/>
                <a:gdLst>
                  <a:gd name="connsiteX0" fmla="*/ 3675 w 490487"/>
                  <a:gd name="connsiteY0" fmla="*/ 1062 h 1128653"/>
                  <a:gd name="connsiteX1" fmla="*/ 494163 w 490487"/>
                  <a:gd name="connsiteY1" fmla="*/ 1062 h 1128653"/>
                  <a:gd name="connsiteX2" fmla="*/ 494163 w 490487"/>
                  <a:gd name="connsiteY2" fmla="*/ 1129716 h 1128653"/>
                  <a:gd name="connsiteX3" fmla="*/ 3675 w 490487"/>
                  <a:gd name="connsiteY3" fmla="*/ 1129716 h 1128653"/>
                </a:gdLst>
                <a:ahLst/>
                <a:cxnLst>
                  <a:cxn ang="0">
                    <a:pos x="connsiteX0" y="connsiteY0"/>
                  </a:cxn>
                  <a:cxn ang="0">
                    <a:pos x="connsiteX1" y="connsiteY1"/>
                  </a:cxn>
                  <a:cxn ang="0">
                    <a:pos x="connsiteX2" y="connsiteY2"/>
                  </a:cxn>
                  <a:cxn ang="0">
                    <a:pos x="connsiteX3" y="connsiteY3"/>
                  </a:cxn>
                </a:cxnLst>
                <a:rect l="l" t="t" r="r" b="b"/>
                <a:pathLst>
                  <a:path w="490487" h="1128653">
                    <a:moveTo>
                      <a:pt x="3675" y="1062"/>
                    </a:moveTo>
                    <a:lnTo>
                      <a:pt x="494163" y="1062"/>
                    </a:lnTo>
                    <a:lnTo>
                      <a:pt x="494163" y="1129716"/>
                    </a:lnTo>
                    <a:lnTo>
                      <a:pt x="3675" y="1129716"/>
                    </a:lnTo>
                    <a:close/>
                  </a:path>
                </a:pathLst>
              </a:custGeom>
            </p:spPr>
          </p:pic>
        </p:grpSp>
        <p:sp>
          <p:nvSpPr>
            <p:cNvPr id="28" name="TextBox 27">
              <a:extLst>
                <a:ext uri="{FF2B5EF4-FFF2-40B4-BE49-F238E27FC236}">
                  <a16:creationId xmlns:a16="http://schemas.microsoft.com/office/drawing/2014/main" id="{34940451-F591-2952-D252-BF136BA17898}"/>
                </a:ext>
              </a:extLst>
            </p:cNvPr>
            <p:cNvSpPr txBox="1"/>
            <p:nvPr/>
          </p:nvSpPr>
          <p:spPr>
            <a:xfrm>
              <a:off x="17040797" y="6400476"/>
              <a:ext cx="219002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Control</a:t>
              </a:r>
            </a:p>
          </p:txBody>
        </p:sp>
        <p:sp>
          <p:nvSpPr>
            <p:cNvPr id="29" name="TextBox 28">
              <a:extLst>
                <a:ext uri="{FF2B5EF4-FFF2-40B4-BE49-F238E27FC236}">
                  <a16:creationId xmlns:a16="http://schemas.microsoft.com/office/drawing/2014/main" id="{AA015478-A695-AEAF-D063-92C5AFABFF4C}"/>
                </a:ext>
              </a:extLst>
            </p:cNvPr>
            <p:cNvSpPr txBox="1"/>
            <p:nvPr/>
          </p:nvSpPr>
          <p:spPr>
            <a:xfrm rot="18900000">
              <a:off x="18373808" y="17354301"/>
              <a:ext cx="200407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Control</a:t>
              </a:r>
            </a:p>
          </p:txBody>
        </p:sp>
        <p:sp>
          <p:nvSpPr>
            <p:cNvPr id="30" name="TextBox 29">
              <a:extLst>
                <a:ext uri="{FF2B5EF4-FFF2-40B4-BE49-F238E27FC236}">
                  <a16:creationId xmlns:a16="http://schemas.microsoft.com/office/drawing/2014/main" id="{E36B40A4-91B9-0F31-D918-DFC67E9BF20C}"/>
                </a:ext>
              </a:extLst>
            </p:cNvPr>
            <p:cNvSpPr txBox="1"/>
            <p:nvPr/>
          </p:nvSpPr>
          <p:spPr>
            <a:xfrm rot="18900000">
              <a:off x="25863535" y="17348253"/>
              <a:ext cx="200407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Control</a:t>
              </a:r>
            </a:p>
          </p:txBody>
        </p:sp>
        <p:grpSp>
          <p:nvGrpSpPr>
            <p:cNvPr id="31" name="Graphic 4">
              <a:extLst>
                <a:ext uri="{FF2B5EF4-FFF2-40B4-BE49-F238E27FC236}">
                  <a16:creationId xmlns:a16="http://schemas.microsoft.com/office/drawing/2014/main" id="{AAAC88AA-88CC-CD04-BD48-56E56A0D1C6E}"/>
                </a:ext>
              </a:extLst>
            </p:cNvPr>
            <p:cNvGrpSpPr/>
            <p:nvPr/>
          </p:nvGrpSpPr>
          <p:grpSpPr>
            <a:xfrm>
              <a:off x="17652136" y="12068642"/>
              <a:ext cx="769441" cy="4793193"/>
              <a:chOff x="17652136" y="12068642"/>
              <a:chExt cx="769441" cy="4793193"/>
            </a:xfrm>
            <a:solidFill>
              <a:srgbClr val="000000"/>
            </a:solidFill>
          </p:grpSpPr>
          <p:sp>
            <p:nvSpPr>
              <p:cNvPr id="32" name="TextBox 31">
                <a:extLst>
                  <a:ext uri="{FF2B5EF4-FFF2-40B4-BE49-F238E27FC236}">
                    <a16:creationId xmlns:a16="http://schemas.microsoft.com/office/drawing/2014/main" id="{B65DDECF-1029-B2FF-83B5-2D4E43F2FD4B}"/>
                  </a:ext>
                </a:extLst>
              </p:cNvPr>
              <p:cNvSpPr txBox="1"/>
              <p:nvPr/>
            </p:nvSpPr>
            <p:spPr>
              <a:xfrm rot="16200000">
                <a:off x="17066078" y="15506336"/>
                <a:ext cx="1941557"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HIF-1α</a:t>
                </a:r>
              </a:p>
            </p:txBody>
          </p:sp>
          <p:sp>
            <p:nvSpPr>
              <p:cNvPr id="33" name="TextBox 32">
                <a:extLst>
                  <a:ext uri="{FF2B5EF4-FFF2-40B4-BE49-F238E27FC236}">
                    <a16:creationId xmlns:a16="http://schemas.microsoft.com/office/drawing/2014/main" id="{B6AAE546-8EF3-2D7C-7EF1-F0B01242063F}"/>
                  </a:ext>
                </a:extLst>
              </p:cNvPr>
              <p:cNvSpPr txBox="1"/>
              <p:nvPr/>
            </p:nvSpPr>
            <p:spPr>
              <a:xfrm rot="16200000">
                <a:off x="16893755" y="13441998"/>
                <a:ext cx="228620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expressi</a:t>
                </a:r>
              </a:p>
            </p:txBody>
          </p:sp>
          <p:sp>
            <p:nvSpPr>
              <p:cNvPr id="34" name="TextBox 33">
                <a:extLst>
                  <a:ext uri="{FF2B5EF4-FFF2-40B4-BE49-F238E27FC236}">
                    <a16:creationId xmlns:a16="http://schemas.microsoft.com/office/drawing/2014/main" id="{DBF238BA-525C-2824-0BD1-347AA6A03341}"/>
                  </a:ext>
                </a:extLst>
              </p:cNvPr>
              <p:cNvSpPr txBox="1"/>
              <p:nvPr/>
            </p:nvSpPr>
            <p:spPr>
              <a:xfrm rot="16200000">
                <a:off x="17630335" y="12090443"/>
                <a:ext cx="8130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on</a:t>
                </a:r>
              </a:p>
            </p:txBody>
          </p:sp>
        </p:grpSp>
        <p:grpSp>
          <p:nvGrpSpPr>
            <p:cNvPr id="35" name="Graphic 4">
              <a:extLst>
                <a:ext uri="{FF2B5EF4-FFF2-40B4-BE49-F238E27FC236}">
                  <a16:creationId xmlns:a16="http://schemas.microsoft.com/office/drawing/2014/main" id="{36D15990-778C-BB84-9CE4-B4E402DE0024}"/>
                </a:ext>
              </a:extLst>
            </p:cNvPr>
            <p:cNvGrpSpPr/>
            <p:nvPr/>
          </p:nvGrpSpPr>
          <p:grpSpPr>
            <a:xfrm>
              <a:off x="25273151" y="12389952"/>
              <a:ext cx="769442" cy="4143885"/>
              <a:chOff x="25273151" y="12389952"/>
              <a:chExt cx="769442" cy="4143885"/>
            </a:xfrm>
            <a:solidFill>
              <a:srgbClr val="000000"/>
            </a:solidFill>
          </p:grpSpPr>
          <p:sp>
            <p:nvSpPr>
              <p:cNvPr id="36" name="TextBox 35">
                <a:extLst>
                  <a:ext uri="{FF2B5EF4-FFF2-40B4-BE49-F238E27FC236}">
                    <a16:creationId xmlns:a16="http://schemas.microsoft.com/office/drawing/2014/main" id="{B3AB7147-4056-B65E-3D82-797B0C874425}"/>
                  </a:ext>
                </a:extLst>
              </p:cNvPr>
              <p:cNvSpPr txBox="1"/>
              <p:nvPr/>
            </p:nvSpPr>
            <p:spPr>
              <a:xfrm rot="16200000">
                <a:off x="25377186" y="15868430"/>
                <a:ext cx="56137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Y</a:t>
                </a:r>
              </a:p>
            </p:txBody>
          </p:sp>
          <p:sp>
            <p:nvSpPr>
              <p:cNvPr id="37" name="TextBox 36">
                <a:extLst>
                  <a:ext uri="{FF2B5EF4-FFF2-40B4-BE49-F238E27FC236}">
                    <a16:creationId xmlns:a16="http://schemas.microsoft.com/office/drawing/2014/main" id="{68E8C4E6-4EEB-29B5-A5AD-820526C101E6}"/>
                  </a:ext>
                </a:extLst>
              </p:cNvPr>
              <p:cNvSpPr txBox="1"/>
              <p:nvPr/>
            </p:nvSpPr>
            <p:spPr>
              <a:xfrm rot="16200000">
                <a:off x="25361958" y="15532795"/>
                <a:ext cx="591829"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a:t>
                </a:r>
              </a:p>
            </p:txBody>
          </p:sp>
          <p:sp>
            <p:nvSpPr>
              <p:cNvPr id="38" name="TextBox 37">
                <a:extLst>
                  <a:ext uri="{FF2B5EF4-FFF2-40B4-BE49-F238E27FC236}">
                    <a16:creationId xmlns:a16="http://schemas.microsoft.com/office/drawing/2014/main" id="{D9260232-6C10-7F99-0CFE-31C6A77B8128}"/>
                  </a:ext>
                </a:extLst>
              </p:cNvPr>
              <p:cNvSpPr txBox="1"/>
              <p:nvPr/>
            </p:nvSpPr>
            <p:spPr>
              <a:xfrm rot="16200000">
                <a:off x="25377186" y="15143613"/>
                <a:ext cx="56137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P</a:t>
                </a:r>
              </a:p>
            </p:txBody>
          </p:sp>
          <p:sp>
            <p:nvSpPr>
              <p:cNvPr id="39" name="TextBox 38">
                <a:extLst>
                  <a:ext uri="{FF2B5EF4-FFF2-40B4-BE49-F238E27FC236}">
                    <a16:creationId xmlns:a16="http://schemas.microsoft.com/office/drawing/2014/main" id="{B466D0FF-AC46-B6F4-CA15-B98ED5AD7176}"/>
                  </a:ext>
                </a:extLst>
              </p:cNvPr>
              <p:cNvSpPr txBox="1"/>
              <p:nvPr/>
            </p:nvSpPr>
            <p:spPr>
              <a:xfrm rot="16200000">
                <a:off x="24514770" y="13763341"/>
                <a:ext cx="228620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expressi</a:t>
                </a:r>
              </a:p>
            </p:txBody>
          </p:sp>
          <p:sp>
            <p:nvSpPr>
              <p:cNvPr id="40" name="TextBox 39">
                <a:extLst>
                  <a:ext uri="{FF2B5EF4-FFF2-40B4-BE49-F238E27FC236}">
                    <a16:creationId xmlns:a16="http://schemas.microsoft.com/office/drawing/2014/main" id="{71B5C001-4206-F2FB-D611-42D7C91F8950}"/>
                  </a:ext>
                </a:extLst>
              </p:cNvPr>
              <p:cNvSpPr txBox="1"/>
              <p:nvPr/>
            </p:nvSpPr>
            <p:spPr>
              <a:xfrm rot="16200000">
                <a:off x="25251351" y="12411753"/>
                <a:ext cx="8130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on</a:t>
                </a:r>
              </a:p>
            </p:txBody>
          </p:sp>
        </p:grpSp>
        <p:sp>
          <p:nvSpPr>
            <p:cNvPr id="41" name="TextBox 40">
              <a:extLst>
                <a:ext uri="{FF2B5EF4-FFF2-40B4-BE49-F238E27FC236}">
                  <a16:creationId xmlns:a16="http://schemas.microsoft.com/office/drawing/2014/main" id="{7EF9C199-6A6A-7634-6FB6-42193BEF6D94}"/>
                </a:ext>
              </a:extLst>
            </p:cNvPr>
            <p:cNvSpPr txBox="1"/>
            <p:nvPr/>
          </p:nvSpPr>
          <p:spPr>
            <a:xfrm rot="18900000">
              <a:off x="19561434" y="17552071"/>
              <a:ext cx="256672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CRSwNP</a:t>
              </a:r>
            </a:p>
          </p:txBody>
        </p:sp>
        <p:sp>
          <p:nvSpPr>
            <p:cNvPr id="42" name="TextBox 41">
              <a:extLst>
                <a:ext uri="{FF2B5EF4-FFF2-40B4-BE49-F238E27FC236}">
                  <a16:creationId xmlns:a16="http://schemas.microsoft.com/office/drawing/2014/main" id="{40C65C9A-BCE6-7967-739D-BEE79113D78D}"/>
                </a:ext>
              </a:extLst>
            </p:cNvPr>
            <p:cNvSpPr txBox="1"/>
            <p:nvPr/>
          </p:nvSpPr>
          <p:spPr>
            <a:xfrm rot="18900000">
              <a:off x="27271167" y="17546023"/>
              <a:ext cx="256672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CRSwNP</a:t>
              </a:r>
            </a:p>
          </p:txBody>
        </p:sp>
        <p:sp>
          <p:nvSpPr>
            <p:cNvPr id="43" name="TextBox 42">
              <a:extLst>
                <a:ext uri="{FF2B5EF4-FFF2-40B4-BE49-F238E27FC236}">
                  <a16:creationId xmlns:a16="http://schemas.microsoft.com/office/drawing/2014/main" id="{BC9860B4-5C0F-CD5A-AB0D-B626BC9ED040}"/>
                </a:ext>
              </a:extLst>
            </p:cNvPr>
            <p:cNvSpPr txBox="1"/>
            <p:nvPr/>
          </p:nvSpPr>
          <p:spPr>
            <a:xfrm>
              <a:off x="17576563" y="7178092"/>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n=30</a:t>
              </a:r>
            </a:p>
          </p:txBody>
        </p:sp>
      </p:grpSp>
      <p:grpSp>
        <p:nvGrpSpPr>
          <p:cNvPr id="44" name="Graphic 4">
            <a:extLst>
              <a:ext uri="{FF2B5EF4-FFF2-40B4-BE49-F238E27FC236}">
                <a16:creationId xmlns:a16="http://schemas.microsoft.com/office/drawing/2014/main" id="{598E4450-070B-2E2C-2206-84210111F1D5}"/>
              </a:ext>
            </a:extLst>
          </p:cNvPr>
          <p:cNvGrpSpPr/>
          <p:nvPr/>
        </p:nvGrpSpPr>
        <p:grpSpPr>
          <a:xfrm>
            <a:off x="24478445" y="5038229"/>
            <a:ext cx="1241029" cy="1133415"/>
            <a:chOff x="24423069" y="5038226"/>
            <a:chExt cx="1241029" cy="1133415"/>
          </a:xfrm>
        </p:grpSpPr>
        <p:pic>
          <p:nvPicPr>
            <p:cNvPr id="45" name="Picture 44">
              <a:extLst>
                <a:ext uri="{FF2B5EF4-FFF2-40B4-BE49-F238E27FC236}">
                  <a16:creationId xmlns:a16="http://schemas.microsoft.com/office/drawing/2014/main" id="{D029E91A-C92C-D161-DD62-C412662AB496}"/>
                </a:ext>
              </a:extLst>
            </p:cNvPr>
            <p:cNvPicPr>
              <a:picLocks noChangeAspect="1"/>
            </p:cNvPicPr>
            <p:nvPr/>
          </p:nvPicPr>
          <p:blipFill>
            <a:blip r:embed="rId7"/>
            <a:stretch>
              <a:fillRect/>
            </a:stretch>
          </p:blipFill>
          <p:spPr>
            <a:xfrm>
              <a:off x="25054561" y="5038226"/>
              <a:ext cx="609538" cy="1133415"/>
            </a:xfrm>
            <a:custGeom>
              <a:avLst/>
              <a:gdLst>
                <a:gd name="connsiteX0" fmla="*/ 5261 w 609538"/>
                <a:gd name="connsiteY0" fmla="*/ 1058 h 1133415"/>
                <a:gd name="connsiteX1" fmla="*/ 614799 w 609538"/>
                <a:gd name="connsiteY1" fmla="*/ 1058 h 1133415"/>
                <a:gd name="connsiteX2" fmla="*/ 614799 w 609538"/>
                <a:gd name="connsiteY2" fmla="*/ 1134474 h 1133415"/>
                <a:gd name="connsiteX3" fmla="*/ 5261 w 609538"/>
                <a:gd name="connsiteY3" fmla="*/ 1134474 h 1133415"/>
              </a:gdLst>
              <a:ahLst/>
              <a:cxnLst>
                <a:cxn ang="0">
                  <a:pos x="connsiteX0" y="connsiteY0"/>
                </a:cxn>
                <a:cxn ang="0">
                  <a:pos x="connsiteX1" y="connsiteY1"/>
                </a:cxn>
                <a:cxn ang="0">
                  <a:pos x="connsiteX2" y="connsiteY2"/>
                </a:cxn>
                <a:cxn ang="0">
                  <a:pos x="connsiteX3" y="connsiteY3"/>
                </a:cxn>
              </a:cxnLst>
              <a:rect l="l" t="t" r="r" b="b"/>
              <a:pathLst>
                <a:path w="609538" h="1133415">
                  <a:moveTo>
                    <a:pt x="5261" y="1058"/>
                  </a:moveTo>
                  <a:lnTo>
                    <a:pt x="614799" y="1058"/>
                  </a:lnTo>
                  <a:lnTo>
                    <a:pt x="614799" y="1134474"/>
                  </a:lnTo>
                  <a:lnTo>
                    <a:pt x="5261" y="1134474"/>
                  </a:lnTo>
                  <a:close/>
                </a:path>
              </a:pathLst>
            </a:custGeom>
          </p:spPr>
        </p:pic>
        <p:pic>
          <p:nvPicPr>
            <p:cNvPr id="46" name="Picture 45">
              <a:extLst>
                <a:ext uri="{FF2B5EF4-FFF2-40B4-BE49-F238E27FC236}">
                  <a16:creationId xmlns:a16="http://schemas.microsoft.com/office/drawing/2014/main" id="{B8114F51-DDC8-1DE1-F987-457BEB38DEB1}"/>
                </a:ext>
              </a:extLst>
            </p:cNvPr>
            <p:cNvPicPr>
              <a:picLocks noChangeAspect="1"/>
            </p:cNvPicPr>
            <p:nvPr/>
          </p:nvPicPr>
          <p:blipFill>
            <a:blip r:embed="rId6"/>
            <a:stretch>
              <a:fillRect/>
            </a:stretch>
          </p:blipFill>
          <p:spPr>
            <a:xfrm>
              <a:off x="24423069" y="5041178"/>
              <a:ext cx="490487" cy="1128653"/>
            </a:xfrm>
            <a:custGeom>
              <a:avLst/>
              <a:gdLst>
                <a:gd name="connsiteX0" fmla="*/ 5128 w 490487"/>
                <a:gd name="connsiteY0" fmla="*/ 1059 h 1128653"/>
                <a:gd name="connsiteX1" fmla="*/ 495616 w 490487"/>
                <a:gd name="connsiteY1" fmla="*/ 1059 h 1128653"/>
                <a:gd name="connsiteX2" fmla="*/ 495616 w 490487"/>
                <a:gd name="connsiteY2" fmla="*/ 1129712 h 1128653"/>
                <a:gd name="connsiteX3" fmla="*/ 5128 w 490487"/>
                <a:gd name="connsiteY3" fmla="*/ 1129712 h 1128653"/>
              </a:gdLst>
              <a:ahLst/>
              <a:cxnLst>
                <a:cxn ang="0">
                  <a:pos x="connsiteX0" y="connsiteY0"/>
                </a:cxn>
                <a:cxn ang="0">
                  <a:pos x="connsiteX1" y="connsiteY1"/>
                </a:cxn>
                <a:cxn ang="0">
                  <a:pos x="connsiteX2" y="connsiteY2"/>
                </a:cxn>
                <a:cxn ang="0">
                  <a:pos x="connsiteX3" y="connsiteY3"/>
                </a:cxn>
              </a:cxnLst>
              <a:rect l="l" t="t" r="r" b="b"/>
              <a:pathLst>
                <a:path w="490487" h="1128653">
                  <a:moveTo>
                    <a:pt x="5128" y="1059"/>
                  </a:moveTo>
                  <a:lnTo>
                    <a:pt x="495616" y="1059"/>
                  </a:lnTo>
                  <a:lnTo>
                    <a:pt x="495616" y="1129712"/>
                  </a:lnTo>
                  <a:lnTo>
                    <a:pt x="5128" y="1129712"/>
                  </a:lnTo>
                  <a:close/>
                </a:path>
              </a:pathLst>
            </a:custGeom>
          </p:spPr>
        </p:pic>
      </p:grpSp>
      <p:sp>
        <p:nvSpPr>
          <p:cNvPr id="47" name="Freeform 46">
            <a:extLst>
              <a:ext uri="{FF2B5EF4-FFF2-40B4-BE49-F238E27FC236}">
                <a16:creationId xmlns:a16="http://schemas.microsoft.com/office/drawing/2014/main" id="{F3EA801A-1ABE-E074-CDA9-DA9949EB82FC}"/>
              </a:ext>
            </a:extLst>
          </p:cNvPr>
          <p:cNvSpPr/>
          <p:nvPr/>
        </p:nvSpPr>
        <p:spPr>
          <a:xfrm>
            <a:off x="6687580" y="556057"/>
            <a:ext cx="3657858" cy="1010322"/>
          </a:xfrm>
          <a:custGeom>
            <a:avLst/>
            <a:gdLst>
              <a:gd name="connsiteX0" fmla="*/ 3658473 w 3657858"/>
              <a:gd name="connsiteY0" fmla="*/ 505215 h 1010322"/>
              <a:gd name="connsiteX1" fmla="*/ 3153341 w 3657858"/>
              <a:gd name="connsiteY1" fmla="*/ 1010376 h 1010322"/>
              <a:gd name="connsiteX2" fmla="*/ 505749 w 3657858"/>
              <a:gd name="connsiteY2" fmla="*/ 1010376 h 1010322"/>
              <a:gd name="connsiteX3" fmla="*/ 614 w 3657858"/>
              <a:gd name="connsiteY3" fmla="*/ 505215 h 1010322"/>
              <a:gd name="connsiteX4" fmla="*/ 505749 w 3657858"/>
              <a:gd name="connsiteY4" fmla="*/ 54 h 1010322"/>
              <a:gd name="connsiteX5" fmla="*/ 3153341 w 3657858"/>
              <a:gd name="connsiteY5" fmla="*/ 54 h 1010322"/>
              <a:gd name="connsiteX6" fmla="*/ 3658473 w 3657858"/>
              <a:gd name="connsiteY6" fmla="*/ 505215 h 101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858" h="1010322">
                <a:moveTo>
                  <a:pt x="3658473" y="505215"/>
                </a:moveTo>
                <a:cubicBezTo>
                  <a:pt x="3658473" y="784019"/>
                  <a:pt x="3432134" y="1010376"/>
                  <a:pt x="3153341" y="1010376"/>
                </a:cubicBezTo>
                <a:lnTo>
                  <a:pt x="505749" y="1010376"/>
                </a:lnTo>
                <a:cubicBezTo>
                  <a:pt x="226959" y="1010376"/>
                  <a:pt x="614" y="784019"/>
                  <a:pt x="614" y="505215"/>
                </a:cubicBezTo>
                <a:cubicBezTo>
                  <a:pt x="614" y="226411"/>
                  <a:pt x="226959" y="54"/>
                  <a:pt x="505749" y="54"/>
                </a:cubicBezTo>
                <a:lnTo>
                  <a:pt x="3153341" y="54"/>
                </a:lnTo>
                <a:cubicBezTo>
                  <a:pt x="3432134" y="54"/>
                  <a:pt x="3658473" y="226411"/>
                  <a:pt x="3658473" y="505215"/>
                </a:cubicBezTo>
                <a:close/>
              </a:path>
            </a:pathLst>
          </a:custGeom>
          <a:solidFill>
            <a:srgbClr val="FFFFFF"/>
          </a:solidFill>
          <a:ln w="31090" cap="rnd">
            <a:solidFill>
              <a:srgbClr val="000080"/>
            </a:solidFill>
            <a:prstDash val="solid"/>
            <a:round/>
          </a:ln>
        </p:spPr>
        <p:txBody>
          <a:bodyPr rtlCol="0" anchor="ctr"/>
          <a:lstStyle/>
          <a:p>
            <a:endParaRPr lang="en-CH" sz="4400"/>
          </a:p>
        </p:txBody>
      </p:sp>
      <p:sp>
        <p:nvSpPr>
          <p:cNvPr id="48" name="Freeform 47">
            <a:extLst>
              <a:ext uri="{FF2B5EF4-FFF2-40B4-BE49-F238E27FC236}">
                <a16:creationId xmlns:a16="http://schemas.microsoft.com/office/drawing/2014/main" id="{C65F7FFB-F53A-D9BE-5F79-EFA2570EE66F}"/>
              </a:ext>
            </a:extLst>
          </p:cNvPr>
          <p:cNvSpPr/>
          <p:nvPr/>
        </p:nvSpPr>
        <p:spPr>
          <a:xfrm>
            <a:off x="21152076" y="521806"/>
            <a:ext cx="5689327" cy="1058250"/>
          </a:xfrm>
          <a:custGeom>
            <a:avLst/>
            <a:gdLst>
              <a:gd name="connsiteX0" fmla="*/ 5693193 w 5689327"/>
              <a:gd name="connsiteY0" fmla="*/ 529177 h 1058250"/>
              <a:gd name="connsiteX1" fmla="*/ 5164114 w 5689327"/>
              <a:gd name="connsiteY1" fmla="*/ 1058302 h 1058250"/>
              <a:gd name="connsiteX2" fmla="*/ 532962 w 5689327"/>
              <a:gd name="connsiteY2" fmla="*/ 1058302 h 1058250"/>
              <a:gd name="connsiteX3" fmla="*/ 3865 w 5689327"/>
              <a:gd name="connsiteY3" fmla="*/ 529177 h 1058250"/>
              <a:gd name="connsiteX4" fmla="*/ 532962 w 5689327"/>
              <a:gd name="connsiteY4" fmla="*/ 52 h 1058250"/>
              <a:gd name="connsiteX5" fmla="*/ 5164114 w 5689327"/>
              <a:gd name="connsiteY5" fmla="*/ 52 h 1058250"/>
              <a:gd name="connsiteX6" fmla="*/ 5693193 w 5689327"/>
              <a:gd name="connsiteY6" fmla="*/ 529177 h 105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9327" h="1058250">
                <a:moveTo>
                  <a:pt x="5693193" y="529177"/>
                </a:moveTo>
                <a:cubicBezTo>
                  <a:pt x="5693193" y="821207"/>
                  <a:pt x="5456092" y="1058302"/>
                  <a:pt x="5164114" y="1058302"/>
                </a:cubicBezTo>
                <a:lnTo>
                  <a:pt x="532962" y="1058302"/>
                </a:lnTo>
                <a:cubicBezTo>
                  <a:pt x="240947" y="1058302"/>
                  <a:pt x="3865" y="821207"/>
                  <a:pt x="3865" y="529177"/>
                </a:cubicBezTo>
                <a:cubicBezTo>
                  <a:pt x="3865" y="237147"/>
                  <a:pt x="240947" y="52"/>
                  <a:pt x="532962" y="52"/>
                </a:cubicBezTo>
                <a:lnTo>
                  <a:pt x="5164114" y="52"/>
                </a:lnTo>
                <a:cubicBezTo>
                  <a:pt x="5456092" y="52"/>
                  <a:pt x="5693193" y="237147"/>
                  <a:pt x="5693193" y="529177"/>
                </a:cubicBezTo>
                <a:close/>
              </a:path>
            </a:pathLst>
          </a:custGeom>
          <a:solidFill>
            <a:srgbClr val="FFFFFF"/>
          </a:solidFill>
          <a:ln w="31760" cap="rnd">
            <a:solidFill>
              <a:srgbClr val="000080"/>
            </a:solidFill>
            <a:prstDash val="solid"/>
            <a:round/>
          </a:ln>
        </p:spPr>
        <p:txBody>
          <a:bodyPr rtlCol="0" anchor="ctr"/>
          <a:lstStyle/>
          <a:p>
            <a:endParaRPr lang="en-CH" sz="4800"/>
          </a:p>
        </p:txBody>
      </p:sp>
      <p:sp>
        <p:nvSpPr>
          <p:cNvPr id="49" name="Freeform 48">
            <a:extLst>
              <a:ext uri="{FF2B5EF4-FFF2-40B4-BE49-F238E27FC236}">
                <a16:creationId xmlns:a16="http://schemas.microsoft.com/office/drawing/2014/main" id="{5CB0EB7D-82D8-C463-D0D7-A3AADC7B3EE0}"/>
              </a:ext>
            </a:extLst>
          </p:cNvPr>
          <p:cNvSpPr/>
          <p:nvPr/>
        </p:nvSpPr>
        <p:spPr>
          <a:xfrm>
            <a:off x="3044168" y="9650133"/>
            <a:ext cx="10889915" cy="1058250"/>
          </a:xfrm>
          <a:custGeom>
            <a:avLst/>
            <a:gdLst>
              <a:gd name="connsiteX0" fmla="*/ 10890524 w 10889915"/>
              <a:gd name="connsiteY0" fmla="*/ 531094 h 1058250"/>
              <a:gd name="connsiteX1" fmla="*/ 10361407 w 10889915"/>
              <a:gd name="connsiteY1" fmla="*/ 1060219 h 1058250"/>
              <a:gd name="connsiteX2" fmla="*/ 529709 w 10889915"/>
              <a:gd name="connsiteY2" fmla="*/ 1060219 h 1058250"/>
              <a:gd name="connsiteX3" fmla="*/ 609 w 10889915"/>
              <a:gd name="connsiteY3" fmla="*/ 531094 h 1058250"/>
              <a:gd name="connsiteX4" fmla="*/ 529709 w 10889915"/>
              <a:gd name="connsiteY4" fmla="*/ 1968 h 1058250"/>
              <a:gd name="connsiteX5" fmla="*/ 10361407 w 10889915"/>
              <a:gd name="connsiteY5" fmla="*/ 1968 h 1058250"/>
              <a:gd name="connsiteX6" fmla="*/ 10890524 w 10889915"/>
              <a:gd name="connsiteY6" fmla="*/ 531094 h 105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9915" h="1058250">
                <a:moveTo>
                  <a:pt x="10890524" y="531094"/>
                </a:moveTo>
                <a:cubicBezTo>
                  <a:pt x="10890524" y="823124"/>
                  <a:pt x="10653477" y="1060219"/>
                  <a:pt x="10361407" y="1060219"/>
                </a:cubicBezTo>
                <a:lnTo>
                  <a:pt x="529709" y="1060219"/>
                </a:lnTo>
                <a:cubicBezTo>
                  <a:pt x="237690" y="1060219"/>
                  <a:pt x="609" y="823124"/>
                  <a:pt x="609" y="531094"/>
                </a:cubicBezTo>
                <a:cubicBezTo>
                  <a:pt x="609" y="239063"/>
                  <a:pt x="237690" y="1968"/>
                  <a:pt x="529709" y="1968"/>
                </a:cubicBezTo>
                <a:lnTo>
                  <a:pt x="10361407" y="1968"/>
                </a:lnTo>
                <a:cubicBezTo>
                  <a:pt x="10653477" y="1968"/>
                  <a:pt x="10890524" y="239063"/>
                  <a:pt x="10890524" y="531094"/>
                </a:cubicBezTo>
                <a:close/>
              </a:path>
            </a:pathLst>
          </a:custGeom>
          <a:solidFill>
            <a:srgbClr val="FFFFFF"/>
          </a:solidFill>
          <a:ln w="30367" cap="rnd">
            <a:solidFill>
              <a:srgbClr val="000080"/>
            </a:solidFill>
            <a:prstDash val="solid"/>
            <a:round/>
          </a:ln>
        </p:spPr>
        <p:txBody>
          <a:bodyPr rtlCol="0" anchor="ctr"/>
          <a:lstStyle/>
          <a:p>
            <a:endParaRPr lang="en-CH" sz="4400"/>
          </a:p>
        </p:txBody>
      </p:sp>
      <p:sp>
        <p:nvSpPr>
          <p:cNvPr id="50" name="Freeform 49">
            <a:extLst>
              <a:ext uri="{FF2B5EF4-FFF2-40B4-BE49-F238E27FC236}">
                <a16:creationId xmlns:a16="http://schemas.microsoft.com/office/drawing/2014/main" id="{5DF3D02D-C2EC-5002-2F87-BC597FDA4682}"/>
              </a:ext>
            </a:extLst>
          </p:cNvPr>
          <p:cNvSpPr/>
          <p:nvPr/>
        </p:nvSpPr>
        <p:spPr>
          <a:xfrm>
            <a:off x="19319191" y="9650133"/>
            <a:ext cx="9431198" cy="1058250"/>
          </a:xfrm>
          <a:custGeom>
            <a:avLst/>
            <a:gdLst>
              <a:gd name="connsiteX0" fmla="*/ 9435072 w 9431198"/>
              <a:gd name="connsiteY0" fmla="*/ 531094 h 1058250"/>
              <a:gd name="connsiteX1" fmla="*/ 8905975 w 9431198"/>
              <a:gd name="connsiteY1" fmla="*/ 1060219 h 1058250"/>
              <a:gd name="connsiteX2" fmla="*/ 532969 w 9431198"/>
              <a:gd name="connsiteY2" fmla="*/ 1060219 h 1058250"/>
              <a:gd name="connsiteX3" fmla="*/ 3873 w 9431198"/>
              <a:gd name="connsiteY3" fmla="*/ 531094 h 1058250"/>
              <a:gd name="connsiteX4" fmla="*/ 532969 w 9431198"/>
              <a:gd name="connsiteY4" fmla="*/ 1968 h 1058250"/>
              <a:gd name="connsiteX5" fmla="*/ 8905975 w 9431198"/>
              <a:gd name="connsiteY5" fmla="*/ 1968 h 1058250"/>
              <a:gd name="connsiteX6" fmla="*/ 9435072 w 9431198"/>
              <a:gd name="connsiteY6" fmla="*/ 531094 h 105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31198" h="1058250">
                <a:moveTo>
                  <a:pt x="9435072" y="531094"/>
                </a:moveTo>
                <a:cubicBezTo>
                  <a:pt x="9435072" y="823124"/>
                  <a:pt x="9197984" y="1060219"/>
                  <a:pt x="8905975" y="1060219"/>
                </a:cubicBezTo>
                <a:lnTo>
                  <a:pt x="532969" y="1060219"/>
                </a:lnTo>
                <a:cubicBezTo>
                  <a:pt x="240953" y="1060219"/>
                  <a:pt x="3873" y="823124"/>
                  <a:pt x="3873" y="531094"/>
                </a:cubicBezTo>
                <a:cubicBezTo>
                  <a:pt x="3873" y="239063"/>
                  <a:pt x="240953" y="1968"/>
                  <a:pt x="532969" y="1968"/>
                </a:cubicBezTo>
                <a:lnTo>
                  <a:pt x="8905975" y="1968"/>
                </a:lnTo>
                <a:cubicBezTo>
                  <a:pt x="9197984" y="1968"/>
                  <a:pt x="9435072" y="239063"/>
                  <a:pt x="9435072" y="531094"/>
                </a:cubicBezTo>
                <a:close/>
              </a:path>
            </a:pathLst>
          </a:custGeom>
          <a:solidFill>
            <a:srgbClr val="FFFFFF"/>
          </a:solidFill>
          <a:ln w="30933" cap="rnd">
            <a:solidFill>
              <a:srgbClr val="000080"/>
            </a:solidFill>
            <a:prstDash val="solid"/>
            <a:round/>
          </a:ln>
        </p:spPr>
        <p:txBody>
          <a:bodyPr rtlCol="0" anchor="ctr"/>
          <a:lstStyle/>
          <a:p>
            <a:endParaRPr lang="en-CH" sz="4800"/>
          </a:p>
        </p:txBody>
      </p:sp>
      <p:sp>
        <p:nvSpPr>
          <p:cNvPr id="51" name="Freeform 50">
            <a:extLst>
              <a:ext uri="{FF2B5EF4-FFF2-40B4-BE49-F238E27FC236}">
                <a16:creationId xmlns:a16="http://schemas.microsoft.com/office/drawing/2014/main" id="{C01F03F5-A0CF-2368-BAC7-00FC1AF646A4}"/>
              </a:ext>
            </a:extLst>
          </p:cNvPr>
          <p:cNvSpPr/>
          <p:nvPr/>
        </p:nvSpPr>
        <p:spPr>
          <a:xfrm>
            <a:off x="19474831" y="19963535"/>
            <a:ext cx="9100161" cy="1058250"/>
          </a:xfrm>
          <a:custGeom>
            <a:avLst/>
            <a:gdLst>
              <a:gd name="connsiteX0" fmla="*/ 9104032 w 9100161"/>
              <a:gd name="connsiteY0" fmla="*/ 533259 h 1058250"/>
              <a:gd name="connsiteX1" fmla="*/ 8574945 w 9100161"/>
              <a:gd name="connsiteY1" fmla="*/ 1062385 h 1058250"/>
              <a:gd name="connsiteX2" fmla="*/ 532972 w 9100161"/>
              <a:gd name="connsiteY2" fmla="*/ 1062385 h 1058250"/>
              <a:gd name="connsiteX3" fmla="*/ 3871 w 9100161"/>
              <a:gd name="connsiteY3" fmla="*/ 533259 h 1058250"/>
              <a:gd name="connsiteX4" fmla="*/ 532972 w 9100161"/>
              <a:gd name="connsiteY4" fmla="*/ 4134 h 1058250"/>
              <a:gd name="connsiteX5" fmla="*/ 8574945 w 9100161"/>
              <a:gd name="connsiteY5" fmla="*/ 4134 h 1058250"/>
              <a:gd name="connsiteX6" fmla="*/ 9104032 w 9100161"/>
              <a:gd name="connsiteY6" fmla="*/ 533259 h 105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0161" h="1058250">
                <a:moveTo>
                  <a:pt x="9104032" y="533259"/>
                </a:moveTo>
                <a:cubicBezTo>
                  <a:pt x="9104032" y="825290"/>
                  <a:pt x="8866978" y="1062385"/>
                  <a:pt x="8574945" y="1062385"/>
                </a:cubicBezTo>
                <a:lnTo>
                  <a:pt x="532972" y="1062385"/>
                </a:lnTo>
                <a:cubicBezTo>
                  <a:pt x="240954" y="1062385"/>
                  <a:pt x="3871" y="825290"/>
                  <a:pt x="3871" y="533259"/>
                </a:cubicBezTo>
                <a:cubicBezTo>
                  <a:pt x="3871" y="241229"/>
                  <a:pt x="240954" y="4134"/>
                  <a:pt x="532972" y="4134"/>
                </a:cubicBezTo>
                <a:lnTo>
                  <a:pt x="8574945" y="4134"/>
                </a:lnTo>
                <a:cubicBezTo>
                  <a:pt x="8866978" y="4134"/>
                  <a:pt x="9104032" y="241229"/>
                  <a:pt x="9104032" y="533259"/>
                </a:cubicBezTo>
                <a:close/>
              </a:path>
            </a:pathLst>
          </a:custGeom>
          <a:solidFill>
            <a:srgbClr val="FFFFFF"/>
          </a:solidFill>
          <a:ln w="31020" cap="rnd">
            <a:solidFill>
              <a:srgbClr val="000080"/>
            </a:solidFill>
            <a:prstDash val="solid"/>
            <a:round/>
          </a:ln>
        </p:spPr>
        <p:txBody>
          <a:bodyPr rtlCol="0" anchor="ctr"/>
          <a:lstStyle/>
          <a:p>
            <a:endParaRPr lang="en-CH" sz="4800"/>
          </a:p>
        </p:txBody>
      </p:sp>
      <p:sp>
        <p:nvSpPr>
          <p:cNvPr id="52" name="TextBox 51">
            <a:extLst>
              <a:ext uri="{FF2B5EF4-FFF2-40B4-BE49-F238E27FC236}">
                <a16:creationId xmlns:a16="http://schemas.microsoft.com/office/drawing/2014/main" id="{4E8D98BC-2479-6FCF-3A73-F1EC3D3F0F47}"/>
              </a:ext>
            </a:extLst>
          </p:cNvPr>
          <p:cNvSpPr txBox="1"/>
          <p:nvPr/>
        </p:nvSpPr>
        <p:spPr>
          <a:xfrm>
            <a:off x="7160093" y="648954"/>
            <a:ext cx="2787943"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Rationale</a:t>
            </a:r>
          </a:p>
        </p:txBody>
      </p:sp>
      <p:sp>
        <p:nvSpPr>
          <p:cNvPr id="54" name="TextBox 53">
            <a:extLst>
              <a:ext uri="{FF2B5EF4-FFF2-40B4-BE49-F238E27FC236}">
                <a16:creationId xmlns:a16="http://schemas.microsoft.com/office/drawing/2014/main" id="{04D89307-4E96-B714-B118-CDDA3E1E018A}"/>
              </a:ext>
            </a:extLst>
          </p:cNvPr>
          <p:cNvSpPr txBox="1"/>
          <p:nvPr/>
        </p:nvSpPr>
        <p:spPr>
          <a:xfrm>
            <a:off x="21625895" y="641606"/>
            <a:ext cx="2618024"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Study po</a:t>
            </a:r>
          </a:p>
        </p:txBody>
      </p:sp>
      <p:sp>
        <p:nvSpPr>
          <p:cNvPr id="55" name="TextBox 54">
            <a:extLst>
              <a:ext uri="{FF2B5EF4-FFF2-40B4-BE49-F238E27FC236}">
                <a16:creationId xmlns:a16="http://schemas.microsoft.com/office/drawing/2014/main" id="{26AAC4AF-4204-13E7-AC25-AF1D674D1BB5}"/>
              </a:ext>
            </a:extLst>
          </p:cNvPr>
          <p:cNvSpPr txBox="1"/>
          <p:nvPr/>
        </p:nvSpPr>
        <p:spPr>
          <a:xfrm>
            <a:off x="24052953" y="641606"/>
            <a:ext cx="2343911"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pulation</a:t>
            </a:r>
          </a:p>
        </p:txBody>
      </p:sp>
      <p:sp>
        <p:nvSpPr>
          <p:cNvPr id="56" name="TextBox 55">
            <a:extLst>
              <a:ext uri="{FF2B5EF4-FFF2-40B4-BE49-F238E27FC236}">
                <a16:creationId xmlns:a16="http://schemas.microsoft.com/office/drawing/2014/main" id="{56B7D99D-D9AB-EF45-0502-B9EA6FEDEEC9}"/>
              </a:ext>
            </a:extLst>
          </p:cNvPr>
          <p:cNvSpPr txBox="1"/>
          <p:nvPr/>
        </p:nvSpPr>
        <p:spPr>
          <a:xfrm>
            <a:off x="3531585" y="9769937"/>
            <a:ext cx="2581156"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Hypoxia </a:t>
            </a:r>
          </a:p>
        </p:txBody>
      </p:sp>
      <p:sp>
        <p:nvSpPr>
          <p:cNvPr id="57" name="TextBox 56">
            <a:extLst>
              <a:ext uri="{FF2B5EF4-FFF2-40B4-BE49-F238E27FC236}">
                <a16:creationId xmlns:a16="http://schemas.microsoft.com/office/drawing/2014/main" id="{9BD6E370-BDF1-0D6D-A0EE-CBB4C7C4F93E}"/>
              </a:ext>
            </a:extLst>
          </p:cNvPr>
          <p:cNvSpPr txBox="1"/>
          <p:nvPr/>
        </p:nvSpPr>
        <p:spPr>
          <a:xfrm>
            <a:off x="5951965" y="9769937"/>
            <a:ext cx="4271619" cy="830997"/>
          </a:xfrm>
          <a:prstGeom prst="rect">
            <a:avLst/>
          </a:prstGeom>
          <a:noFill/>
        </p:spPr>
        <p:txBody>
          <a:bodyPr wrap="none" rtlCol="0">
            <a:spAutoFit/>
          </a:bodyPr>
          <a:lstStyle/>
          <a:p>
            <a:pPr algn="l"/>
            <a:r>
              <a:rPr lang="en-GB" sz="4800" spc="0" baseline="0" dirty="0">
                <a:ln/>
                <a:solidFill>
                  <a:srgbClr val="000080"/>
                </a:solidFill>
                <a:latin typeface="Arial"/>
                <a:cs typeface="Arial"/>
                <a:sym typeface="Arial"/>
                <a:rtl val="0"/>
              </a:rPr>
              <a:t>E</a:t>
            </a:r>
            <a:r>
              <a:rPr lang="en-CH" sz="4800" spc="0" baseline="0" dirty="0">
                <a:ln/>
                <a:solidFill>
                  <a:srgbClr val="000080"/>
                </a:solidFill>
                <a:latin typeface="Arial"/>
                <a:cs typeface="Arial"/>
                <a:sym typeface="Arial"/>
                <a:rtl val="0"/>
              </a:rPr>
              <a:t>nhances YAP</a:t>
            </a:r>
          </a:p>
        </p:txBody>
      </p:sp>
      <p:sp>
        <p:nvSpPr>
          <p:cNvPr id="58" name="TextBox 57">
            <a:extLst>
              <a:ext uri="{FF2B5EF4-FFF2-40B4-BE49-F238E27FC236}">
                <a16:creationId xmlns:a16="http://schemas.microsoft.com/office/drawing/2014/main" id="{C1A2D9AE-7D7E-98F5-76C9-E3312EF8A6B2}"/>
              </a:ext>
            </a:extLst>
          </p:cNvPr>
          <p:cNvSpPr txBox="1"/>
          <p:nvPr/>
        </p:nvSpPr>
        <p:spPr>
          <a:xfrm>
            <a:off x="8650037" y="9769937"/>
            <a:ext cx="354313" cy="78196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62" name="TextBox 61">
            <a:extLst>
              <a:ext uri="{FF2B5EF4-FFF2-40B4-BE49-F238E27FC236}">
                <a16:creationId xmlns:a16="http://schemas.microsoft.com/office/drawing/2014/main" id="{EF59F8D7-020C-9119-B4DC-D80ACD7321F6}"/>
              </a:ext>
            </a:extLst>
          </p:cNvPr>
          <p:cNvSpPr txBox="1"/>
          <p:nvPr/>
        </p:nvSpPr>
        <p:spPr>
          <a:xfrm>
            <a:off x="9999122" y="9769937"/>
            <a:ext cx="354313" cy="781968"/>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a:t>
            </a:r>
          </a:p>
        </p:txBody>
      </p:sp>
      <p:sp>
        <p:nvSpPr>
          <p:cNvPr id="63" name="TextBox 62">
            <a:extLst>
              <a:ext uri="{FF2B5EF4-FFF2-40B4-BE49-F238E27FC236}">
                <a16:creationId xmlns:a16="http://schemas.microsoft.com/office/drawing/2014/main" id="{45D0A9AB-7E27-F6F0-2F24-E5475BED90FF}"/>
              </a:ext>
            </a:extLst>
          </p:cNvPr>
          <p:cNvSpPr txBox="1"/>
          <p:nvPr/>
        </p:nvSpPr>
        <p:spPr>
          <a:xfrm>
            <a:off x="10171936" y="9769937"/>
            <a:ext cx="2101857"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activati</a:t>
            </a:r>
          </a:p>
        </p:txBody>
      </p:sp>
      <p:sp>
        <p:nvSpPr>
          <p:cNvPr id="64" name="TextBox 63">
            <a:extLst>
              <a:ext uri="{FF2B5EF4-FFF2-40B4-BE49-F238E27FC236}">
                <a16:creationId xmlns:a16="http://schemas.microsoft.com/office/drawing/2014/main" id="{140D4704-4880-76C3-5339-52C28F18F810}"/>
              </a:ext>
            </a:extLst>
          </p:cNvPr>
          <p:cNvSpPr txBox="1"/>
          <p:nvPr/>
        </p:nvSpPr>
        <p:spPr>
          <a:xfrm>
            <a:off x="12107989" y="9769937"/>
            <a:ext cx="1385316"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on...</a:t>
            </a:r>
          </a:p>
        </p:txBody>
      </p:sp>
      <p:sp>
        <p:nvSpPr>
          <p:cNvPr id="65" name="TextBox 64">
            <a:extLst>
              <a:ext uri="{FF2B5EF4-FFF2-40B4-BE49-F238E27FC236}">
                <a16:creationId xmlns:a16="http://schemas.microsoft.com/office/drawing/2014/main" id="{46E2178F-9E5F-B28D-48BE-8F7DC985BDA2}"/>
              </a:ext>
            </a:extLst>
          </p:cNvPr>
          <p:cNvSpPr txBox="1"/>
          <p:nvPr/>
        </p:nvSpPr>
        <p:spPr>
          <a:xfrm>
            <a:off x="19833547" y="9769937"/>
            <a:ext cx="59503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Y</a:t>
            </a:r>
          </a:p>
        </p:txBody>
      </p:sp>
      <p:sp>
        <p:nvSpPr>
          <p:cNvPr id="66" name="TextBox 65">
            <a:extLst>
              <a:ext uri="{FF2B5EF4-FFF2-40B4-BE49-F238E27FC236}">
                <a16:creationId xmlns:a16="http://schemas.microsoft.com/office/drawing/2014/main" id="{FAC54310-B695-8568-F13B-F4F0C6F83408}"/>
              </a:ext>
            </a:extLst>
          </p:cNvPr>
          <p:cNvSpPr txBox="1"/>
          <p:nvPr/>
        </p:nvSpPr>
        <p:spPr>
          <a:xfrm>
            <a:off x="20202333" y="9769937"/>
            <a:ext cx="595035"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A</a:t>
            </a:r>
          </a:p>
        </p:txBody>
      </p:sp>
      <p:sp>
        <p:nvSpPr>
          <p:cNvPr id="67" name="TextBox 66">
            <a:extLst>
              <a:ext uri="{FF2B5EF4-FFF2-40B4-BE49-F238E27FC236}">
                <a16:creationId xmlns:a16="http://schemas.microsoft.com/office/drawing/2014/main" id="{1B43FAE2-F442-884D-7E99-674BF7665588}"/>
              </a:ext>
            </a:extLst>
          </p:cNvPr>
          <p:cNvSpPr txBox="1"/>
          <p:nvPr/>
        </p:nvSpPr>
        <p:spPr>
          <a:xfrm>
            <a:off x="20617296" y="9769937"/>
            <a:ext cx="59503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P</a:t>
            </a:r>
          </a:p>
        </p:txBody>
      </p:sp>
      <p:sp>
        <p:nvSpPr>
          <p:cNvPr id="68" name="TextBox 67">
            <a:extLst>
              <a:ext uri="{FF2B5EF4-FFF2-40B4-BE49-F238E27FC236}">
                <a16:creationId xmlns:a16="http://schemas.microsoft.com/office/drawing/2014/main" id="{45A0C82A-25C4-85D6-D30C-476AE2182EFF}"/>
              </a:ext>
            </a:extLst>
          </p:cNvPr>
          <p:cNvSpPr txBox="1"/>
          <p:nvPr/>
        </p:nvSpPr>
        <p:spPr>
          <a:xfrm>
            <a:off x="21021022" y="9769937"/>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 </a:t>
            </a:r>
          </a:p>
        </p:txBody>
      </p:sp>
      <p:sp>
        <p:nvSpPr>
          <p:cNvPr id="69" name="TextBox 68">
            <a:extLst>
              <a:ext uri="{FF2B5EF4-FFF2-40B4-BE49-F238E27FC236}">
                <a16:creationId xmlns:a16="http://schemas.microsoft.com/office/drawing/2014/main" id="{3D0D7D9F-5684-3B6E-7242-815982DFB82F}"/>
              </a:ext>
            </a:extLst>
          </p:cNvPr>
          <p:cNvSpPr txBox="1"/>
          <p:nvPr/>
        </p:nvSpPr>
        <p:spPr>
          <a:xfrm>
            <a:off x="21193836" y="9769937"/>
            <a:ext cx="258275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and HIF-</a:t>
            </a:r>
          </a:p>
        </p:txBody>
      </p:sp>
      <p:sp>
        <p:nvSpPr>
          <p:cNvPr id="70" name="TextBox 69">
            <a:extLst>
              <a:ext uri="{FF2B5EF4-FFF2-40B4-BE49-F238E27FC236}">
                <a16:creationId xmlns:a16="http://schemas.microsoft.com/office/drawing/2014/main" id="{855F8476-A0DC-77C0-576E-24FA435016AE}"/>
              </a:ext>
            </a:extLst>
          </p:cNvPr>
          <p:cNvSpPr txBox="1"/>
          <p:nvPr/>
        </p:nvSpPr>
        <p:spPr>
          <a:xfrm>
            <a:off x="23613939" y="9769937"/>
            <a:ext cx="2597186"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1α expre</a:t>
            </a:r>
          </a:p>
        </p:txBody>
      </p:sp>
      <p:sp>
        <p:nvSpPr>
          <p:cNvPr id="71" name="TextBox 70">
            <a:extLst>
              <a:ext uri="{FF2B5EF4-FFF2-40B4-BE49-F238E27FC236}">
                <a16:creationId xmlns:a16="http://schemas.microsoft.com/office/drawing/2014/main" id="{0AE5BFB5-112A-62E5-E703-6C417A8E0E72}"/>
              </a:ext>
            </a:extLst>
          </p:cNvPr>
          <p:cNvSpPr txBox="1"/>
          <p:nvPr/>
        </p:nvSpPr>
        <p:spPr>
          <a:xfrm>
            <a:off x="26048577" y="9769937"/>
            <a:ext cx="2137124"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ssion...</a:t>
            </a:r>
          </a:p>
        </p:txBody>
      </p:sp>
      <p:sp>
        <p:nvSpPr>
          <p:cNvPr id="72" name="TextBox 71">
            <a:extLst>
              <a:ext uri="{FF2B5EF4-FFF2-40B4-BE49-F238E27FC236}">
                <a16:creationId xmlns:a16="http://schemas.microsoft.com/office/drawing/2014/main" id="{E0D9B574-B477-6B54-E7FA-E91788D135CE}"/>
              </a:ext>
            </a:extLst>
          </p:cNvPr>
          <p:cNvSpPr txBox="1"/>
          <p:nvPr/>
        </p:nvSpPr>
        <p:spPr>
          <a:xfrm>
            <a:off x="19991256" y="20071624"/>
            <a:ext cx="189827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...are i</a:t>
            </a:r>
          </a:p>
        </p:txBody>
      </p:sp>
      <p:sp>
        <p:nvSpPr>
          <p:cNvPr id="73" name="TextBox 72">
            <a:extLst>
              <a:ext uri="{FF2B5EF4-FFF2-40B4-BE49-F238E27FC236}">
                <a16:creationId xmlns:a16="http://schemas.microsoft.com/office/drawing/2014/main" id="{75022528-5F64-B8A0-F64B-12EDC8D688D1}"/>
              </a:ext>
            </a:extLst>
          </p:cNvPr>
          <p:cNvSpPr txBox="1"/>
          <p:nvPr/>
        </p:nvSpPr>
        <p:spPr>
          <a:xfrm>
            <a:off x="21719831" y="20071624"/>
            <a:ext cx="272061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ncreased</a:t>
            </a:r>
          </a:p>
        </p:txBody>
      </p:sp>
      <p:sp>
        <p:nvSpPr>
          <p:cNvPr id="74" name="TextBox 73">
            <a:extLst>
              <a:ext uri="{FF2B5EF4-FFF2-40B4-BE49-F238E27FC236}">
                <a16:creationId xmlns:a16="http://schemas.microsoft.com/office/drawing/2014/main" id="{46C64B36-2B05-A4E3-73B3-53CC0FDB4177}"/>
              </a:ext>
            </a:extLst>
          </p:cNvPr>
          <p:cNvSpPr txBox="1"/>
          <p:nvPr/>
        </p:nvSpPr>
        <p:spPr>
          <a:xfrm>
            <a:off x="24279052" y="20071624"/>
            <a:ext cx="2749471"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 in CRSw</a:t>
            </a:r>
          </a:p>
        </p:txBody>
      </p:sp>
      <p:sp>
        <p:nvSpPr>
          <p:cNvPr id="75" name="TextBox 74">
            <a:extLst>
              <a:ext uri="{FF2B5EF4-FFF2-40B4-BE49-F238E27FC236}">
                <a16:creationId xmlns:a16="http://schemas.microsoft.com/office/drawing/2014/main" id="{7796E3F8-EBE2-4C3F-8CFA-D500D109D83F}"/>
              </a:ext>
            </a:extLst>
          </p:cNvPr>
          <p:cNvSpPr txBox="1"/>
          <p:nvPr/>
        </p:nvSpPr>
        <p:spPr>
          <a:xfrm>
            <a:off x="26871742" y="20071624"/>
            <a:ext cx="103906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NP</a:t>
            </a:r>
          </a:p>
        </p:txBody>
      </p:sp>
      <p:sp>
        <p:nvSpPr>
          <p:cNvPr id="77" name="TextBox 76">
            <a:extLst>
              <a:ext uri="{FF2B5EF4-FFF2-40B4-BE49-F238E27FC236}">
                <a16:creationId xmlns:a16="http://schemas.microsoft.com/office/drawing/2014/main" id="{51BFEADD-6343-0E75-DBF0-E9FFF0C7B6A3}"/>
              </a:ext>
            </a:extLst>
          </p:cNvPr>
          <p:cNvSpPr txBox="1"/>
          <p:nvPr/>
        </p:nvSpPr>
        <p:spPr>
          <a:xfrm>
            <a:off x="20573381" y="6406025"/>
            <a:ext cx="2598788"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CRSwNP</a:t>
            </a:r>
          </a:p>
        </p:txBody>
      </p:sp>
      <p:sp>
        <p:nvSpPr>
          <p:cNvPr id="78" name="TextBox 77">
            <a:extLst>
              <a:ext uri="{FF2B5EF4-FFF2-40B4-BE49-F238E27FC236}">
                <a16:creationId xmlns:a16="http://schemas.microsoft.com/office/drawing/2014/main" id="{F5597CBD-DD18-5DB8-A6E2-3E2654914512}"/>
              </a:ext>
            </a:extLst>
          </p:cNvPr>
          <p:cNvSpPr txBox="1"/>
          <p:nvPr/>
        </p:nvSpPr>
        <p:spPr>
          <a:xfrm>
            <a:off x="23936996" y="6406025"/>
            <a:ext cx="2473754"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CRSsNP</a:t>
            </a:r>
          </a:p>
        </p:txBody>
      </p:sp>
      <p:grpSp>
        <p:nvGrpSpPr>
          <p:cNvPr id="79" name="Graphic 4">
            <a:extLst>
              <a:ext uri="{FF2B5EF4-FFF2-40B4-BE49-F238E27FC236}">
                <a16:creationId xmlns:a16="http://schemas.microsoft.com/office/drawing/2014/main" id="{38A24744-531A-E20F-6367-0AAB1B896860}"/>
              </a:ext>
            </a:extLst>
          </p:cNvPr>
          <p:cNvGrpSpPr/>
          <p:nvPr/>
        </p:nvGrpSpPr>
        <p:grpSpPr>
          <a:xfrm>
            <a:off x="28395754" y="6057141"/>
            <a:ext cx="1816523" cy="1429810"/>
            <a:chOff x="28340378" y="6057138"/>
            <a:chExt cx="1816523" cy="1429810"/>
          </a:xfrm>
          <a:solidFill>
            <a:srgbClr val="000080"/>
          </a:solidFill>
        </p:grpSpPr>
        <p:sp>
          <p:nvSpPr>
            <p:cNvPr id="80" name="TextBox 79">
              <a:extLst>
                <a:ext uri="{FF2B5EF4-FFF2-40B4-BE49-F238E27FC236}">
                  <a16:creationId xmlns:a16="http://schemas.microsoft.com/office/drawing/2014/main" id="{DF236ECB-2214-1863-CF84-AE034381CCEC}"/>
                </a:ext>
              </a:extLst>
            </p:cNvPr>
            <p:cNvSpPr txBox="1"/>
            <p:nvPr/>
          </p:nvSpPr>
          <p:spPr>
            <a:xfrm>
              <a:off x="28433652" y="6057138"/>
              <a:ext cx="1627369"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Nasal</a:t>
              </a:r>
            </a:p>
          </p:txBody>
        </p:sp>
        <p:sp>
          <p:nvSpPr>
            <p:cNvPr id="81" name="TextBox 80">
              <a:extLst>
                <a:ext uri="{FF2B5EF4-FFF2-40B4-BE49-F238E27FC236}">
                  <a16:creationId xmlns:a16="http://schemas.microsoft.com/office/drawing/2014/main" id="{C2236E44-67B4-3168-7868-CB0663D321DC}"/>
                </a:ext>
              </a:extLst>
            </p:cNvPr>
            <p:cNvSpPr txBox="1"/>
            <p:nvPr/>
          </p:nvSpPr>
          <p:spPr>
            <a:xfrm>
              <a:off x="28340378" y="6717507"/>
              <a:ext cx="1816523"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biopsy</a:t>
              </a:r>
            </a:p>
          </p:txBody>
        </p:sp>
      </p:grpSp>
      <p:sp>
        <p:nvSpPr>
          <p:cNvPr id="86" name="Freeform 85">
            <a:extLst>
              <a:ext uri="{FF2B5EF4-FFF2-40B4-BE49-F238E27FC236}">
                <a16:creationId xmlns:a16="http://schemas.microsoft.com/office/drawing/2014/main" id="{F03FDC74-F78C-D933-CB35-B59796978FDC}"/>
              </a:ext>
            </a:extLst>
          </p:cNvPr>
          <p:cNvSpPr/>
          <p:nvPr/>
        </p:nvSpPr>
        <p:spPr>
          <a:xfrm rot="16200000">
            <a:off x="18686284" y="12372505"/>
            <a:ext cx="4563164" cy="4003862"/>
          </a:xfrm>
          <a:custGeom>
            <a:avLst/>
            <a:gdLst>
              <a:gd name="connsiteX0" fmla="*/ -248 w 4563164"/>
              <a:gd name="connsiteY0" fmla="*/ -103 h 4003862"/>
              <a:gd name="connsiteX1" fmla="*/ 4562916 w 4563164"/>
              <a:gd name="connsiteY1" fmla="*/ -103 h 4003862"/>
              <a:gd name="connsiteX2" fmla="*/ 4562916 w 4563164"/>
              <a:gd name="connsiteY2" fmla="*/ 4003759 h 4003862"/>
              <a:gd name="connsiteX3" fmla="*/ -248 w 4563164"/>
              <a:gd name="connsiteY3" fmla="*/ 4003759 h 4003862"/>
            </a:gdLst>
            <a:ahLst/>
            <a:cxnLst>
              <a:cxn ang="0">
                <a:pos x="connsiteX0" y="connsiteY0"/>
              </a:cxn>
              <a:cxn ang="0">
                <a:pos x="connsiteX1" y="connsiteY1"/>
              </a:cxn>
              <a:cxn ang="0">
                <a:pos x="connsiteX2" y="connsiteY2"/>
              </a:cxn>
              <a:cxn ang="0">
                <a:pos x="connsiteX3" y="connsiteY3"/>
              </a:cxn>
            </a:cxnLst>
            <a:rect l="l" t="t" r="r" b="b"/>
            <a:pathLst>
              <a:path w="4563164" h="4003862">
                <a:moveTo>
                  <a:pt x="-248" y="-103"/>
                </a:moveTo>
                <a:lnTo>
                  <a:pt x="4562916" y="-103"/>
                </a:lnTo>
                <a:lnTo>
                  <a:pt x="4562916" y="4003759"/>
                </a:lnTo>
                <a:lnTo>
                  <a:pt x="-248" y="4003759"/>
                </a:lnTo>
                <a:close/>
              </a:path>
            </a:pathLst>
          </a:custGeom>
          <a:solidFill>
            <a:srgbClr val="FFFFFF">
              <a:alpha val="46000"/>
            </a:srgbClr>
          </a:solidFill>
          <a:ln w="4356" cap="rnd">
            <a:noFill/>
            <a:prstDash val="solid"/>
            <a:round/>
          </a:ln>
        </p:spPr>
        <p:txBody>
          <a:bodyPr rtlCol="0" anchor="ctr"/>
          <a:lstStyle/>
          <a:p>
            <a:endParaRPr lang="en-CH" sz="4400"/>
          </a:p>
        </p:txBody>
      </p:sp>
      <p:sp>
        <p:nvSpPr>
          <p:cNvPr id="87" name="Freeform 86">
            <a:extLst>
              <a:ext uri="{FF2B5EF4-FFF2-40B4-BE49-F238E27FC236}">
                <a16:creationId xmlns:a16="http://schemas.microsoft.com/office/drawing/2014/main" id="{C9952A4D-FAF3-9B55-553F-352C5F61D653}"/>
              </a:ext>
            </a:extLst>
          </p:cNvPr>
          <p:cNvSpPr/>
          <p:nvPr/>
        </p:nvSpPr>
        <p:spPr>
          <a:xfrm rot="16200000">
            <a:off x="26175963" y="12366409"/>
            <a:ext cx="4563164" cy="4003862"/>
          </a:xfrm>
          <a:custGeom>
            <a:avLst/>
            <a:gdLst>
              <a:gd name="connsiteX0" fmla="*/ 1324 w 4563164"/>
              <a:gd name="connsiteY0" fmla="*/ -105 h 4003862"/>
              <a:gd name="connsiteX1" fmla="*/ 4564489 w 4563164"/>
              <a:gd name="connsiteY1" fmla="*/ -105 h 4003862"/>
              <a:gd name="connsiteX2" fmla="*/ 4564489 w 4563164"/>
              <a:gd name="connsiteY2" fmla="*/ 4003758 h 4003862"/>
              <a:gd name="connsiteX3" fmla="*/ 1324 w 4563164"/>
              <a:gd name="connsiteY3" fmla="*/ 4003758 h 4003862"/>
            </a:gdLst>
            <a:ahLst/>
            <a:cxnLst>
              <a:cxn ang="0">
                <a:pos x="connsiteX0" y="connsiteY0"/>
              </a:cxn>
              <a:cxn ang="0">
                <a:pos x="connsiteX1" y="connsiteY1"/>
              </a:cxn>
              <a:cxn ang="0">
                <a:pos x="connsiteX2" y="connsiteY2"/>
              </a:cxn>
              <a:cxn ang="0">
                <a:pos x="connsiteX3" y="connsiteY3"/>
              </a:cxn>
            </a:cxnLst>
            <a:rect l="l" t="t" r="r" b="b"/>
            <a:pathLst>
              <a:path w="4563164" h="4003862">
                <a:moveTo>
                  <a:pt x="1324" y="-105"/>
                </a:moveTo>
                <a:lnTo>
                  <a:pt x="4564489" y="-105"/>
                </a:lnTo>
                <a:lnTo>
                  <a:pt x="4564489" y="4003758"/>
                </a:lnTo>
                <a:lnTo>
                  <a:pt x="1324" y="4003758"/>
                </a:lnTo>
                <a:close/>
              </a:path>
            </a:pathLst>
          </a:custGeom>
          <a:solidFill>
            <a:srgbClr val="FFFFFF">
              <a:alpha val="46000"/>
            </a:srgbClr>
          </a:solidFill>
          <a:ln w="4356" cap="rnd">
            <a:noFill/>
            <a:prstDash val="solid"/>
            <a:round/>
          </a:ln>
        </p:spPr>
        <p:txBody>
          <a:bodyPr rtlCol="0" anchor="ctr"/>
          <a:lstStyle/>
          <a:p>
            <a:endParaRPr lang="en-CH" sz="4400"/>
          </a:p>
        </p:txBody>
      </p:sp>
      <p:grpSp>
        <p:nvGrpSpPr>
          <p:cNvPr id="88" name="Graphic 4">
            <a:extLst>
              <a:ext uri="{FF2B5EF4-FFF2-40B4-BE49-F238E27FC236}">
                <a16:creationId xmlns:a16="http://schemas.microsoft.com/office/drawing/2014/main" id="{819D3169-474A-8FF2-3860-2D642D1E69E1}"/>
              </a:ext>
            </a:extLst>
          </p:cNvPr>
          <p:cNvGrpSpPr/>
          <p:nvPr/>
        </p:nvGrpSpPr>
        <p:grpSpPr>
          <a:xfrm>
            <a:off x="21031651" y="15265391"/>
            <a:ext cx="1181602" cy="1391797"/>
            <a:chOff x="20976275" y="15265388"/>
            <a:chExt cx="1181602" cy="1391797"/>
          </a:xfrm>
        </p:grpSpPr>
        <p:sp>
          <p:nvSpPr>
            <p:cNvPr id="89" name="Freeform 88">
              <a:extLst>
                <a:ext uri="{FF2B5EF4-FFF2-40B4-BE49-F238E27FC236}">
                  <a16:creationId xmlns:a16="http://schemas.microsoft.com/office/drawing/2014/main" id="{494E999B-4939-E15F-2495-F0A6EA2C1D02}"/>
                </a:ext>
              </a:extLst>
            </p:cNvPr>
            <p:cNvSpPr/>
            <p:nvPr/>
          </p:nvSpPr>
          <p:spPr>
            <a:xfrm rot="-5400000">
              <a:off x="20906473" y="15405737"/>
              <a:ext cx="1321208" cy="1111108"/>
            </a:xfrm>
            <a:custGeom>
              <a:avLst/>
              <a:gdLst>
                <a:gd name="connsiteX0" fmla="*/ 241 w 1321208"/>
                <a:gd name="connsiteY0" fmla="*/ 604 h 1111108"/>
                <a:gd name="connsiteX1" fmla="*/ 1321449 w 1321208"/>
                <a:gd name="connsiteY1" fmla="*/ 604 h 1111108"/>
                <a:gd name="connsiteX2" fmla="*/ 1321449 w 1321208"/>
                <a:gd name="connsiteY2" fmla="*/ 1111713 h 1111108"/>
                <a:gd name="connsiteX3" fmla="*/ 241 w 1321208"/>
                <a:gd name="connsiteY3" fmla="*/ 1111713 h 1111108"/>
              </a:gdLst>
              <a:ahLst/>
              <a:cxnLst>
                <a:cxn ang="0">
                  <a:pos x="connsiteX0" y="connsiteY0"/>
                </a:cxn>
                <a:cxn ang="0">
                  <a:pos x="connsiteX1" y="connsiteY1"/>
                </a:cxn>
                <a:cxn ang="0">
                  <a:pos x="connsiteX2" y="connsiteY2"/>
                </a:cxn>
                <a:cxn ang="0">
                  <a:pos x="connsiteX3" y="connsiteY3"/>
                </a:cxn>
              </a:cxnLst>
              <a:rect l="l" t="t" r="r" b="b"/>
              <a:pathLst>
                <a:path w="1321208" h="1111108">
                  <a:moveTo>
                    <a:pt x="241" y="604"/>
                  </a:moveTo>
                  <a:lnTo>
                    <a:pt x="1321449" y="604"/>
                  </a:lnTo>
                  <a:lnTo>
                    <a:pt x="1321449" y="1111713"/>
                  </a:lnTo>
                  <a:lnTo>
                    <a:pt x="241" y="1111713"/>
                  </a:lnTo>
                  <a:close/>
                </a:path>
              </a:pathLst>
            </a:custGeom>
            <a:solidFill>
              <a:srgbClr val="43F0F9"/>
            </a:solidFill>
            <a:ln w="7692" cap="rnd">
              <a:noFill/>
              <a:prstDash val="solid"/>
              <a:round/>
            </a:ln>
          </p:spPr>
          <p:txBody>
            <a:bodyPr rtlCol="0" anchor="ctr"/>
            <a:lstStyle/>
            <a:p>
              <a:endParaRPr lang="en-CH" sz="4400"/>
            </a:p>
          </p:txBody>
        </p:sp>
        <p:sp>
          <p:nvSpPr>
            <p:cNvPr id="90" name="Freeform 89">
              <a:extLst>
                <a:ext uri="{FF2B5EF4-FFF2-40B4-BE49-F238E27FC236}">
                  <a16:creationId xmlns:a16="http://schemas.microsoft.com/office/drawing/2014/main" id="{FED2F186-3F46-344F-C5CC-6FC741380569}"/>
                </a:ext>
              </a:extLst>
            </p:cNvPr>
            <p:cNvSpPr/>
            <p:nvPr/>
          </p:nvSpPr>
          <p:spPr>
            <a:xfrm rot="-5400000">
              <a:off x="20871212" y="15370457"/>
              <a:ext cx="1391729" cy="1181660"/>
            </a:xfrm>
            <a:custGeom>
              <a:avLst/>
              <a:gdLst>
                <a:gd name="connsiteX0" fmla="*/ 1391970 w 1391729"/>
                <a:gd name="connsiteY0" fmla="*/ 1182264 h 1181660"/>
                <a:gd name="connsiteX1" fmla="*/ 241 w 1391729"/>
                <a:gd name="connsiteY1" fmla="*/ 1182264 h 1181660"/>
                <a:gd name="connsiteX2" fmla="*/ 241 w 1391729"/>
                <a:gd name="connsiteY2" fmla="*/ 604 h 1181660"/>
                <a:gd name="connsiteX3" fmla="*/ 1391970 w 1391729"/>
                <a:gd name="connsiteY3" fmla="*/ 604 h 1181660"/>
                <a:gd name="connsiteX4" fmla="*/ 1391970 w 1391729"/>
                <a:gd name="connsiteY4" fmla="*/ 1182264 h 1181660"/>
                <a:gd name="connsiteX5" fmla="*/ 1356713 w 1391729"/>
                <a:gd name="connsiteY5" fmla="*/ 35880 h 1181660"/>
                <a:gd name="connsiteX6" fmla="*/ 35497 w 1391729"/>
                <a:gd name="connsiteY6" fmla="*/ 35880 h 1181660"/>
                <a:gd name="connsiteX7" fmla="*/ 35497 w 1391729"/>
                <a:gd name="connsiteY7" fmla="*/ 1146989 h 1181660"/>
                <a:gd name="connsiteX8" fmla="*/ 1356713 w 1391729"/>
                <a:gd name="connsiteY8" fmla="*/ 1146989 h 1181660"/>
                <a:gd name="connsiteX9" fmla="*/ 1356713 w 1391729"/>
                <a:gd name="connsiteY9" fmla="*/ 35880 h 118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1729" h="1181660">
                  <a:moveTo>
                    <a:pt x="1391970" y="1182264"/>
                  </a:moveTo>
                  <a:lnTo>
                    <a:pt x="241" y="1182264"/>
                  </a:lnTo>
                  <a:lnTo>
                    <a:pt x="241" y="604"/>
                  </a:lnTo>
                  <a:lnTo>
                    <a:pt x="1391970" y="604"/>
                  </a:lnTo>
                  <a:lnTo>
                    <a:pt x="1391970" y="1182264"/>
                  </a:lnTo>
                  <a:close/>
                  <a:moveTo>
                    <a:pt x="1356713" y="35880"/>
                  </a:moveTo>
                  <a:lnTo>
                    <a:pt x="35497" y="35880"/>
                  </a:lnTo>
                  <a:lnTo>
                    <a:pt x="35497" y="1146989"/>
                  </a:lnTo>
                  <a:lnTo>
                    <a:pt x="1356713" y="1146989"/>
                  </a:lnTo>
                  <a:lnTo>
                    <a:pt x="1356713" y="35880"/>
                  </a:lnTo>
                  <a:close/>
                </a:path>
              </a:pathLst>
            </a:custGeom>
            <a:solidFill>
              <a:srgbClr val="000000"/>
            </a:solidFill>
            <a:ln w="7692" cap="rnd">
              <a:noFill/>
              <a:prstDash val="solid"/>
              <a:round/>
            </a:ln>
          </p:spPr>
          <p:txBody>
            <a:bodyPr rtlCol="0" anchor="ctr"/>
            <a:lstStyle/>
            <a:p>
              <a:endParaRPr lang="en-CH" sz="4400"/>
            </a:p>
          </p:txBody>
        </p:sp>
      </p:grpSp>
      <p:grpSp>
        <p:nvGrpSpPr>
          <p:cNvPr id="91" name="Graphic 4">
            <a:extLst>
              <a:ext uri="{FF2B5EF4-FFF2-40B4-BE49-F238E27FC236}">
                <a16:creationId xmlns:a16="http://schemas.microsoft.com/office/drawing/2014/main" id="{CFE37BF0-C6AB-13C7-E51E-A96148E65640}"/>
              </a:ext>
            </a:extLst>
          </p:cNvPr>
          <p:cNvGrpSpPr/>
          <p:nvPr/>
        </p:nvGrpSpPr>
        <p:grpSpPr>
          <a:xfrm>
            <a:off x="28650676" y="14906571"/>
            <a:ext cx="1181602" cy="1776723"/>
            <a:chOff x="28595300" y="14906568"/>
            <a:chExt cx="1181602" cy="1776723"/>
          </a:xfrm>
        </p:grpSpPr>
        <p:sp>
          <p:nvSpPr>
            <p:cNvPr id="92" name="Freeform 91">
              <a:extLst>
                <a:ext uri="{FF2B5EF4-FFF2-40B4-BE49-F238E27FC236}">
                  <a16:creationId xmlns:a16="http://schemas.microsoft.com/office/drawing/2014/main" id="{15EC5AAC-EB30-59F4-86BA-A535625ADDD9}"/>
                </a:ext>
              </a:extLst>
            </p:cNvPr>
            <p:cNvSpPr/>
            <p:nvPr/>
          </p:nvSpPr>
          <p:spPr>
            <a:xfrm rot="-5400000">
              <a:off x="28333061" y="15239429"/>
              <a:ext cx="1706083" cy="1111108"/>
            </a:xfrm>
            <a:custGeom>
              <a:avLst/>
              <a:gdLst>
                <a:gd name="connsiteX0" fmla="*/ 1840 w 1706083"/>
                <a:gd name="connsiteY0" fmla="*/ 569 h 1111108"/>
                <a:gd name="connsiteX1" fmla="*/ 1707924 w 1706083"/>
                <a:gd name="connsiteY1" fmla="*/ 569 h 1111108"/>
                <a:gd name="connsiteX2" fmla="*/ 1707924 w 1706083"/>
                <a:gd name="connsiteY2" fmla="*/ 1111678 h 1111108"/>
                <a:gd name="connsiteX3" fmla="*/ 1840 w 1706083"/>
                <a:gd name="connsiteY3" fmla="*/ 1111678 h 1111108"/>
              </a:gdLst>
              <a:ahLst/>
              <a:cxnLst>
                <a:cxn ang="0">
                  <a:pos x="connsiteX0" y="connsiteY0"/>
                </a:cxn>
                <a:cxn ang="0">
                  <a:pos x="connsiteX1" y="connsiteY1"/>
                </a:cxn>
                <a:cxn ang="0">
                  <a:pos x="connsiteX2" y="connsiteY2"/>
                </a:cxn>
                <a:cxn ang="0">
                  <a:pos x="connsiteX3" y="connsiteY3"/>
                </a:cxn>
              </a:cxnLst>
              <a:rect l="l" t="t" r="r" b="b"/>
              <a:pathLst>
                <a:path w="1706083" h="1111108">
                  <a:moveTo>
                    <a:pt x="1840" y="569"/>
                  </a:moveTo>
                  <a:lnTo>
                    <a:pt x="1707924" y="569"/>
                  </a:lnTo>
                  <a:lnTo>
                    <a:pt x="1707924" y="1111678"/>
                  </a:lnTo>
                  <a:lnTo>
                    <a:pt x="1840" y="1111678"/>
                  </a:lnTo>
                  <a:close/>
                </a:path>
              </a:pathLst>
            </a:custGeom>
            <a:solidFill>
              <a:srgbClr val="43F0F9"/>
            </a:solidFill>
            <a:ln w="8821" cap="rnd">
              <a:noFill/>
              <a:prstDash val="solid"/>
              <a:round/>
            </a:ln>
          </p:spPr>
          <p:txBody>
            <a:bodyPr rtlCol="0" anchor="ctr"/>
            <a:lstStyle/>
            <a:p>
              <a:endParaRPr lang="en-CH" sz="4400"/>
            </a:p>
          </p:txBody>
        </p:sp>
        <p:sp>
          <p:nvSpPr>
            <p:cNvPr id="93" name="Freeform 92">
              <a:extLst>
                <a:ext uri="{FF2B5EF4-FFF2-40B4-BE49-F238E27FC236}">
                  <a16:creationId xmlns:a16="http://schemas.microsoft.com/office/drawing/2014/main" id="{D487C632-AE3B-04DE-042B-B57DC4C8D3D3}"/>
                </a:ext>
              </a:extLst>
            </p:cNvPr>
            <p:cNvSpPr/>
            <p:nvPr/>
          </p:nvSpPr>
          <p:spPr>
            <a:xfrm rot="-5400000">
              <a:off x="28297783" y="15204100"/>
              <a:ext cx="1776636" cy="1181660"/>
            </a:xfrm>
            <a:custGeom>
              <a:avLst/>
              <a:gdLst>
                <a:gd name="connsiteX0" fmla="*/ 1778477 w 1776636"/>
                <a:gd name="connsiteY0" fmla="*/ 1182229 h 1181660"/>
                <a:gd name="connsiteX1" fmla="*/ 1840 w 1776636"/>
                <a:gd name="connsiteY1" fmla="*/ 1182229 h 1181660"/>
                <a:gd name="connsiteX2" fmla="*/ 1840 w 1776636"/>
                <a:gd name="connsiteY2" fmla="*/ 569 h 1181660"/>
                <a:gd name="connsiteX3" fmla="*/ 1778477 w 1776636"/>
                <a:gd name="connsiteY3" fmla="*/ 569 h 1181660"/>
                <a:gd name="connsiteX4" fmla="*/ 1778477 w 1776636"/>
                <a:gd name="connsiteY4" fmla="*/ 1182229 h 1181660"/>
                <a:gd name="connsiteX5" fmla="*/ 1743157 w 1776636"/>
                <a:gd name="connsiteY5" fmla="*/ 35845 h 1181660"/>
                <a:gd name="connsiteX6" fmla="*/ 37063 w 1776636"/>
                <a:gd name="connsiteY6" fmla="*/ 35845 h 1181660"/>
                <a:gd name="connsiteX7" fmla="*/ 37063 w 1776636"/>
                <a:gd name="connsiteY7" fmla="*/ 1146954 h 1181660"/>
                <a:gd name="connsiteX8" fmla="*/ 1743157 w 1776636"/>
                <a:gd name="connsiteY8" fmla="*/ 1146954 h 1181660"/>
                <a:gd name="connsiteX9" fmla="*/ 1743157 w 1776636"/>
                <a:gd name="connsiteY9" fmla="*/ 35845 h 118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6636" h="1181660">
                  <a:moveTo>
                    <a:pt x="1778477" y="1182229"/>
                  </a:moveTo>
                  <a:lnTo>
                    <a:pt x="1840" y="1182229"/>
                  </a:lnTo>
                  <a:lnTo>
                    <a:pt x="1840" y="569"/>
                  </a:lnTo>
                  <a:lnTo>
                    <a:pt x="1778477" y="569"/>
                  </a:lnTo>
                  <a:lnTo>
                    <a:pt x="1778477" y="1182229"/>
                  </a:lnTo>
                  <a:close/>
                  <a:moveTo>
                    <a:pt x="1743157" y="35845"/>
                  </a:moveTo>
                  <a:lnTo>
                    <a:pt x="37063" y="35845"/>
                  </a:lnTo>
                  <a:lnTo>
                    <a:pt x="37063" y="1146954"/>
                  </a:lnTo>
                  <a:lnTo>
                    <a:pt x="1743157" y="1146954"/>
                  </a:lnTo>
                  <a:lnTo>
                    <a:pt x="1743157" y="35845"/>
                  </a:lnTo>
                  <a:close/>
                </a:path>
              </a:pathLst>
            </a:custGeom>
            <a:solidFill>
              <a:srgbClr val="000000"/>
            </a:solidFill>
            <a:ln w="8821" cap="rnd">
              <a:noFill/>
              <a:prstDash val="solid"/>
              <a:round/>
            </a:ln>
          </p:spPr>
          <p:txBody>
            <a:bodyPr rtlCol="0" anchor="ctr"/>
            <a:lstStyle/>
            <a:p>
              <a:endParaRPr lang="en-CH" sz="4400"/>
            </a:p>
          </p:txBody>
        </p:sp>
      </p:grpSp>
      <p:grpSp>
        <p:nvGrpSpPr>
          <p:cNvPr id="94" name="Graphic 4">
            <a:extLst>
              <a:ext uri="{FF2B5EF4-FFF2-40B4-BE49-F238E27FC236}">
                <a16:creationId xmlns:a16="http://schemas.microsoft.com/office/drawing/2014/main" id="{F4BFB1CF-F6DE-A099-8300-2865E8A6BF79}"/>
              </a:ext>
            </a:extLst>
          </p:cNvPr>
          <p:cNvGrpSpPr/>
          <p:nvPr/>
        </p:nvGrpSpPr>
        <p:grpSpPr>
          <a:xfrm>
            <a:off x="19387914" y="16401822"/>
            <a:ext cx="1048735" cy="257389"/>
            <a:chOff x="19332538" y="16401819"/>
            <a:chExt cx="1048735" cy="257389"/>
          </a:xfrm>
        </p:grpSpPr>
        <p:sp>
          <p:nvSpPr>
            <p:cNvPr id="95" name="Freeform 94">
              <a:extLst>
                <a:ext uri="{FF2B5EF4-FFF2-40B4-BE49-F238E27FC236}">
                  <a16:creationId xmlns:a16="http://schemas.microsoft.com/office/drawing/2014/main" id="{36BA455F-057F-D38C-98B8-A7BD657FCCEF}"/>
                </a:ext>
              </a:extLst>
            </p:cNvPr>
            <p:cNvSpPr/>
            <p:nvPr/>
          </p:nvSpPr>
          <p:spPr>
            <a:xfrm rot="-5400000">
              <a:off x="19763491" y="16041412"/>
              <a:ext cx="186829" cy="978204"/>
            </a:xfrm>
            <a:custGeom>
              <a:avLst/>
              <a:gdLst>
                <a:gd name="connsiteX0" fmla="*/ -119 w 186829"/>
                <a:gd name="connsiteY0" fmla="*/ 723 h 978204"/>
                <a:gd name="connsiteX1" fmla="*/ 186711 w 186829"/>
                <a:gd name="connsiteY1" fmla="*/ 723 h 978204"/>
                <a:gd name="connsiteX2" fmla="*/ 186711 w 186829"/>
                <a:gd name="connsiteY2" fmla="*/ 978928 h 978204"/>
                <a:gd name="connsiteX3" fmla="*/ -119 w 186829"/>
                <a:gd name="connsiteY3" fmla="*/ 978928 h 978204"/>
              </a:gdLst>
              <a:ahLst/>
              <a:cxnLst>
                <a:cxn ang="0">
                  <a:pos x="connsiteX0" y="connsiteY0"/>
                </a:cxn>
                <a:cxn ang="0">
                  <a:pos x="connsiteX1" y="connsiteY1"/>
                </a:cxn>
                <a:cxn ang="0">
                  <a:pos x="connsiteX2" y="connsiteY2"/>
                </a:cxn>
                <a:cxn ang="0">
                  <a:pos x="connsiteX3" y="connsiteY3"/>
                </a:cxn>
              </a:cxnLst>
              <a:rect l="l" t="t" r="r" b="b"/>
              <a:pathLst>
                <a:path w="186829" h="978204">
                  <a:moveTo>
                    <a:pt x="-119" y="723"/>
                  </a:moveTo>
                  <a:lnTo>
                    <a:pt x="186711" y="723"/>
                  </a:lnTo>
                  <a:lnTo>
                    <a:pt x="186711" y="978928"/>
                  </a:lnTo>
                  <a:lnTo>
                    <a:pt x="-119" y="978928"/>
                  </a:lnTo>
                  <a:close/>
                </a:path>
              </a:pathLst>
            </a:custGeom>
            <a:solidFill>
              <a:srgbClr val="B2C2E6"/>
            </a:solidFill>
            <a:ln w="3909" cap="rnd">
              <a:noFill/>
              <a:prstDash val="solid"/>
              <a:round/>
            </a:ln>
          </p:spPr>
          <p:txBody>
            <a:bodyPr rtlCol="0" anchor="ctr"/>
            <a:lstStyle/>
            <a:p>
              <a:endParaRPr lang="en-CH" sz="4400"/>
            </a:p>
          </p:txBody>
        </p:sp>
        <p:sp>
          <p:nvSpPr>
            <p:cNvPr id="96" name="Freeform 95">
              <a:extLst>
                <a:ext uri="{FF2B5EF4-FFF2-40B4-BE49-F238E27FC236}">
                  <a16:creationId xmlns:a16="http://schemas.microsoft.com/office/drawing/2014/main" id="{B3C3CC10-137D-68C2-529B-3BFF23629878}"/>
                </a:ext>
              </a:extLst>
            </p:cNvPr>
            <p:cNvSpPr/>
            <p:nvPr/>
          </p:nvSpPr>
          <p:spPr>
            <a:xfrm rot="-5400000">
              <a:off x="19728217" y="16006120"/>
              <a:ext cx="257377" cy="1048786"/>
            </a:xfrm>
            <a:custGeom>
              <a:avLst/>
              <a:gdLst>
                <a:gd name="connsiteX0" fmla="*/ 257259 w 257377"/>
                <a:gd name="connsiteY0" fmla="*/ 1049510 h 1048786"/>
                <a:gd name="connsiteX1" fmla="*/ -119 w 257377"/>
                <a:gd name="connsiteY1" fmla="*/ 1049510 h 1048786"/>
                <a:gd name="connsiteX2" fmla="*/ -119 w 257377"/>
                <a:gd name="connsiteY2" fmla="*/ 723 h 1048786"/>
                <a:gd name="connsiteX3" fmla="*/ 257259 w 257377"/>
                <a:gd name="connsiteY3" fmla="*/ 723 h 1048786"/>
                <a:gd name="connsiteX4" fmla="*/ 257259 w 257377"/>
                <a:gd name="connsiteY4" fmla="*/ 1049510 h 1048786"/>
                <a:gd name="connsiteX5" fmla="*/ 221985 w 257377"/>
                <a:gd name="connsiteY5" fmla="*/ 36014 h 1048786"/>
                <a:gd name="connsiteX6" fmla="*/ 35155 w 257377"/>
                <a:gd name="connsiteY6" fmla="*/ 36014 h 1048786"/>
                <a:gd name="connsiteX7" fmla="*/ 35155 w 257377"/>
                <a:gd name="connsiteY7" fmla="*/ 1014219 h 1048786"/>
                <a:gd name="connsiteX8" fmla="*/ 221985 w 257377"/>
                <a:gd name="connsiteY8" fmla="*/ 1014219 h 1048786"/>
                <a:gd name="connsiteX9" fmla="*/ 221985 w 257377"/>
                <a:gd name="connsiteY9" fmla="*/ 36014 h 104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377" h="1048786">
                  <a:moveTo>
                    <a:pt x="257259" y="1049510"/>
                  </a:moveTo>
                  <a:lnTo>
                    <a:pt x="-119" y="1049510"/>
                  </a:lnTo>
                  <a:lnTo>
                    <a:pt x="-119" y="723"/>
                  </a:lnTo>
                  <a:lnTo>
                    <a:pt x="257259" y="723"/>
                  </a:lnTo>
                  <a:lnTo>
                    <a:pt x="257259" y="1049510"/>
                  </a:lnTo>
                  <a:close/>
                  <a:moveTo>
                    <a:pt x="221985" y="36014"/>
                  </a:moveTo>
                  <a:lnTo>
                    <a:pt x="35155" y="36014"/>
                  </a:lnTo>
                  <a:lnTo>
                    <a:pt x="35155" y="1014219"/>
                  </a:lnTo>
                  <a:lnTo>
                    <a:pt x="221985" y="1014219"/>
                  </a:lnTo>
                  <a:lnTo>
                    <a:pt x="221985" y="36014"/>
                  </a:lnTo>
                  <a:close/>
                </a:path>
              </a:pathLst>
            </a:custGeom>
            <a:solidFill>
              <a:srgbClr val="000000"/>
            </a:solidFill>
            <a:ln w="3909" cap="rnd">
              <a:noFill/>
              <a:prstDash val="solid"/>
              <a:round/>
            </a:ln>
          </p:spPr>
          <p:txBody>
            <a:bodyPr rtlCol="0" anchor="ctr"/>
            <a:lstStyle/>
            <a:p>
              <a:endParaRPr lang="en-CH" sz="4400"/>
            </a:p>
          </p:txBody>
        </p:sp>
      </p:grpSp>
      <p:grpSp>
        <p:nvGrpSpPr>
          <p:cNvPr id="97" name="Graphic 4">
            <a:extLst>
              <a:ext uri="{FF2B5EF4-FFF2-40B4-BE49-F238E27FC236}">
                <a16:creationId xmlns:a16="http://schemas.microsoft.com/office/drawing/2014/main" id="{D739BB5D-0496-81FB-240F-8A009CB5BF58}"/>
              </a:ext>
            </a:extLst>
          </p:cNvPr>
          <p:cNvGrpSpPr/>
          <p:nvPr/>
        </p:nvGrpSpPr>
        <p:grpSpPr>
          <a:xfrm>
            <a:off x="27006953" y="16427871"/>
            <a:ext cx="1048735" cy="257389"/>
            <a:chOff x="26951577" y="16427868"/>
            <a:chExt cx="1048735" cy="257389"/>
          </a:xfrm>
        </p:grpSpPr>
        <p:sp>
          <p:nvSpPr>
            <p:cNvPr id="98" name="Freeform 97">
              <a:extLst>
                <a:ext uri="{FF2B5EF4-FFF2-40B4-BE49-F238E27FC236}">
                  <a16:creationId xmlns:a16="http://schemas.microsoft.com/office/drawing/2014/main" id="{CD9D2223-710D-42B8-0E4C-4364B4D453E7}"/>
                </a:ext>
              </a:extLst>
            </p:cNvPr>
            <p:cNvSpPr/>
            <p:nvPr/>
          </p:nvSpPr>
          <p:spPr>
            <a:xfrm rot="-5400000">
              <a:off x="27382530" y="16067462"/>
              <a:ext cx="186829" cy="978204"/>
            </a:xfrm>
            <a:custGeom>
              <a:avLst/>
              <a:gdLst>
                <a:gd name="connsiteX0" fmla="*/ 1481 w 186829"/>
                <a:gd name="connsiteY0" fmla="*/ 729 h 978204"/>
                <a:gd name="connsiteX1" fmla="*/ 188311 w 186829"/>
                <a:gd name="connsiteY1" fmla="*/ 729 h 978204"/>
                <a:gd name="connsiteX2" fmla="*/ 188311 w 186829"/>
                <a:gd name="connsiteY2" fmla="*/ 978933 h 978204"/>
                <a:gd name="connsiteX3" fmla="*/ 1481 w 186829"/>
                <a:gd name="connsiteY3" fmla="*/ 978933 h 978204"/>
              </a:gdLst>
              <a:ahLst/>
              <a:cxnLst>
                <a:cxn ang="0">
                  <a:pos x="connsiteX0" y="connsiteY0"/>
                </a:cxn>
                <a:cxn ang="0">
                  <a:pos x="connsiteX1" y="connsiteY1"/>
                </a:cxn>
                <a:cxn ang="0">
                  <a:pos x="connsiteX2" y="connsiteY2"/>
                </a:cxn>
                <a:cxn ang="0">
                  <a:pos x="connsiteX3" y="connsiteY3"/>
                </a:cxn>
              </a:cxnLst>
              <a:rect l="l" t="t" r="r" b="b"/>
              <a:pathLst>
                <a:path w="186829" h="978204">
                  <a:moveTo>
                    <a:pt x="1481" y="729"/>
                  </a:moveTo>
                  <a:lnTo>
                    <a:pt x="188311" y="729"/>
                  </a:lnTo>
                  <a:lnTo>
                    <a:pt x="188311" y="978933"/>
                  </a:lnTo>
                  <a:lnTo>
                    <a:pt x="1481" y="978933"/>
                  </a:lnTo>
                  <a:close/>
                </a:path>
              </a:pathLst>
            </a:custGeom>
            <a:solidFill>
              <a:srgbClr val="B2C2E6"/>
            </a:solidFill>
            <a:ln w="3909" cap="rnd">
              <a:noFill/>
              <a:prstDash val="solid"/>
              <a:round/>
            </a:ln>
          </p:spPr>
          <p:txBody>
            <a:bodyPr rtlCol="0" anchor="ctr"/>
            <a:lstStyle/>
            <a:p>
              <a:endParaRPr lang="en-CH" sz="4400"/>
            </a:p>
          </p:txBody>
        </p:sp>
        <p:sp>
          <p:nvSpPr>
            <p:cNvPr id="99" name="Freeform 98">
              <a:extLst>
                <a:ext uri="{FF2B5EF4-FFF2-40B4-BE49-F238E27FC236}">
                  <a16:creationId xmlns:a16="http://schemas.microsoft.com/office/drawing/2014/main" id="{B8D14985-CD26-9E36-80AC-87DE38E8F2A2}"/>
                </a:ext>
              </a:extLst>
            </p:cNvPr>
            <p:cNvSpPr/>
            <p:nvPr/>
          </p:nvSpPr>
          <p:spPr>
            <a:xfrm rot="-5400000">
              <a:off x="27347257" y="16032170"/>
              <a:ext cx="257377" cy="1048786"/>
            </a:xfrm>
            <a:custGeom>
              <a:avLst/>
              <a:gdLst>
                <a:gd name="connsiteX0" fmla="*/ 258859 w 257377"/>
                <a:gd name="connsiteY0" fmla="*/ 1049515 h 1048786"/>
                <a:gd name="connsiteX1" fmla="*/ 1481 w 257377"/>
                <a:gd name="connsiteY1" fmla="*/ 1049515 h 1048786"/>
                <a:gd name="connsiteX2" fmla="*/ 1481 w 257377"/>
                <a:gd name="connsiteY2" fmla="*/ 729 h 1048786"/>
                <a:gd name="connsiteX3" fmla="*/ 258859 w 257377"/>
                <a:gd name="connsiteY3" fmla="*/ 729 h 1048786"/>
                <a:gd name="connsiteX4" fmla="*/ 258859 w 257377"/>
                <a:gd name="connsiteY4" fmla="*/ 1049515 h 1048786"/>
                <a:gd name="connsiteX5" fmla="*/ 223585 w 257377"/>
                <a:gd name="connsiteY5" fmla="*/ 36020 h 1048786"/>
                <a:gd name="connsiteX6" fmla="*/ 36755 w 257377"/>
                <a:gd name="connsiteY6" fmla="*/ 36020 h 1048786"/>
                <a:gd name="connsiteX7" fmla="*/ 36755 w 257377"/>
                <a:gd name="connsiteY7" fmla="*/ 1014224 h 1048786"/>
                <a:gd name="connsiteX8" fmla="*/ 223585 w 257377"/>
                <a:gd name="connsiteY8" fmla="*/ 1014224 h 1048786"/>
                <a:gd name="connsiteX9" fmla="*/ 223585 w 257377"/>
                <a:gd name="connsiteY9" fmla="*/ 36020 h 104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377" h="1048786">
                  <a:moveTo>
                    <a:pt x="258859" y="1049515"/>
                  </a:moveTo>
                  <a:lnTo>
                    <a:pt x="1481" y="1049515"/>
                  </a:lnTo>
                  <a:lnTo>
                    <a:pt x="1481" y="729"/>
                  </a:lnTo>
                  <a:lnTo>
                    <a:pt x="258859" y="729"/>
                  </a:lnTo>
                  <a:lnTo>
                    <a:pt x="258859" y="1049515"/>
                  </a:lnTo>
                  <a:close/>
                  <a:moveTo>
                    <a:pt x="223585" y="36020"/>
                  </a:moveTo>
                  <a:lnTo>
                    <a:pt x="36755" y="36020"/>
                  </a:lnTo>
                  <a:lnTo>
                    <a:pt x="36755" y="1014224"/>
                  </a:lnTo>
                  <a:lnTo>
                    <a:pt x="223585" y="1014224"/>
                  </a:lnTo>
                  <a:lnTo>
                    <a:pt x="223585" y="36020"/>
                  </a:lnTo>
                  <a:close/>
                </a:path>
              </a:pathLst>
            </a:custGeom>
            <a:solidFill>
              <a:srgbClr val="000000"/>
            </a:solidFill>
            <a:ln w="3909" cap="rnd">
              <a:noFill/>
              <a:prstDash val="solid"/>
              <a:round/>
            </a:ln>
          </p:spPr>
          <p:txBody>
            <a:bodyPr rtlCol="0" anchor="ctr"/>
            <a:lstStyle/>
            <a:p>
              <a:endParaRPr lang="en-CH" sz="4400"/>
            </a:p>
          </p:txBody>
        </p:sp>
      </p:grpSp>
      <p:grpSp>
        <p:nvGrpSpPr>
          <p:cNvPr id="100" name="Graphic 4">
            <a:extLst>
              <a:ext uri="{FF2B5EF4-FFF2-40B4-BE49-F238E27FC236}">
                <a16:creationId xmlns:a16="http://schemas.microsoft.com/office/drawing/2014/main" id="{0C12A91F-3199-84F5-CBF2-B52EA8BB85CD}"/>
              </a:ext>
            </a:extLst>
          </p:cNvPr>
          <p:cNvGrpSpPr/>
          <p:nvPr/>
        </p:nvGrpSpPr>
        <p:grpSpPr>
          <a:xfrm>
            <a:off x="18851656" y="12126112"/>
            <a:ext cx="4359197" cy="4644208"/>
            <a:chOff x="18796280" y="12126109"/>
            <a:chExt cx="4359197" cy="4644208"/>
          </a:xfrm>
        </p:grpSpPr>
        <p:sp>
          <p:nvSpPr>
            <p:cNvPr id="101" name="Freeform 100">
              <a:extLst>
                <a:ext uri="{FF2B5EF4-FFF2-40B4-BE49-F238E27FC236}">
                  <a16:creationId xmlns:a16="http://schemas.microsoft.com/office/drawing/2014/main" id="{8982F1A4-1D1B-B4C0-D2AB-8927B819F495}"/>
                </a:ext>
              </a:extLst>
            </p:cNvPr>
            <p:cNvSpPr/>
            <p:nvPr/>
          </p:nvSpPr>
          <p:spPr>
            <a:xfrm>
              <a:off x="18796280" y="12126109"/>
              <a:ext cx="228576" cy="228588"/>
            </a:xfrm>
            <a:custGeom>
              <a:avLst/>
              <a:gdLst>
                <a:gd name="connsiteX0" fmla="*/ 228577 w 228576"/>
                <a:gd name="connsiteY0" fmla="*/ 228589 h 228588"/>
                <a:gd name="connsiteX1" fmla="*/ 114288 w 228576"/>
                <a:gd name="connsiteY1" fmla="*/ 0 h 228588"/>
                <a:gd name="connsiteX2" fmla="*/ 0 w 228576"/>
                <a:gd name="connsiteY2" fmla="*/ 228589 h 228588"/>
                <a:gd name="connsiteX3" fmla="*/ 228577 w 228576"/>
                <a:gd name="connsiteY3" fmla="*/ 228589 h 228588"/>
              </a:gdLst>
              <a:ahLst/>
              <a:cxnLst>
                <a:cxn ang="0">
                  <a:pos x="connsiteX0" y="connsiteY0"/>
                </a:cxn>
                <a:cxn ang="0">
                  <a:pos x="connsiteX1" y="connsiteY1"/>
                </a:cxn>
                <a:cxn ang="0">
                  <a:pos x="connsiteX2" y="connsiteY2"/>
                </a:cxn>
                <a:cxn ang="0">
                  <a:pos x="connsiteX3" y="connsiteY3"/>
                </a:cxn>
              </a:cxnLst>
              <a:rect l="l" t="t" r="r" b="b"/>
              <a:pathLst>
                <a:path w="228576" h="228588">
                  <a:moveTo>
                    <a:pt x="228577" y="228589"/>
                  </a:moveTo>
                  <a:lnTo>
                    <a:pt x="114288" y="0"/>
                  </a:lnTo>
                  <a:lnTo>
                    <a:pt x="0" y="228589"/>
                  </a:lnTo>
                  <a:lnTo>
                    <a:pt x="228577" y="228589"/>
                  </a:lnTo>
                  <a:close/>
                </a:path>
              </a:pathLst>
            </a:custGeom>
            <a:solidFill>
              <a:srgbClr val="000000"/>
            </a:solidFill>
            <a:ln w="4762" cap="rnd">
              <a:noFill/>
              <a:prstDash val="solid"/>
              <a:round/>
            </a:ln>
          </p:spPr>
          <p:txBody>
            <a:bodyPr rtlCol="0" anchor="ctr"/>
            <a:lstStyle/>
            <a:p>
              <a:endParaRPr lang="en-CH" sz="4400"/>
            </a:p>
          </p:txBody>
        </p:sp>
        <p:sp>
          <p:nvSpPr>
            <p:cNvPr id="102" name="Freeform 101">
              <a:extLst>
                <a:ext uri="{FF2B5EF4-FFF2-40B4-BE49-F238E27FC236}">
                  <a16:creationId xmlns:a16="http://schemas.microsoft.com/office/drawing/2014/main" id="{052985F2-9101-923A-A111-98751AD9030C}"/>
                </a:ext>
              </a:extLst>
            </p:cNvPr>
            <p:cNvSpPr/>
            <p:nvPr/>
          </p:nvSpPr>
          <p:spPr>
            <a:xfrm>
              <a:off x="22926901" y="16541729"/>
              <a:ext cx="228576" cy="228588"/>
            </a:xfrm>
            <a:custGeom>
              <a:avLst/>
              <a:gdLst>
                <a:gd name="connsiteX0" fmla="*/ 0 w 228576"/>
                <a:gd name="connsiteY0" fmla="*/ 0 h 228588"/>
                <a:gd name="connsiteX1" fmla="*/ 228577 w 228576"/>
                <a:gd name="connsiteY1" fmla="*/ 114294 h 228588"/>
                <a:gd name="connsiteX2" fmla="*/ 0 w 228576"/>
                <a:gd name="connsiteY2" fmla="*/ 228589 h 228588"/>
                <a:gd name="connsiteX3" fmla="*/ 0 w 228576"/>
                <a:gd name="connsiteY3" fmla="*/ 0 h 228588"/>
              </a:gdLst>
              <a:ahLst/>
              <a:cxnLst>
                <a:cxn ang="0">
                  <a:pos x="connsiteX0" y="connsiteY0"/>
                </a:cxn>
                <a:cxn ang="0">
                  <a:pos x="connsiteX1" y="connsiteY1"/>
                </a:cxn>
                <a:cxn ang="0">
                  <a:pos x="connsiteX2" y="connsiteY2"/>
                </a:cxn>
                <a:cxn ang="0">
                  <a:pos x="connsiteX3" y="connsiteY3"/>
                </a:cxn>
              </a:cxnLst>
              <a:rect l="l" t="t" r="r" b="b"/>
              <a:pathLst>
                <a:path w="228576" h="228588">
                  <a:moveTo>
                    <a:pt x="0" y="0"/>
                  </a:moveTo>
                  <a:lnTo>
                    <a:pt x="228577" y="114294"/>
                  </a:lnTo>
                  <a:lnTo>
                    <a:pt x="0" y="228589"/>
                  </a:lnTo>
                  <a:lnTo>
                    <a:pt x="0" y="0"/>
                  </a:lnTo>
                  <a:close/>
                </a:path>
              </a:pathLst>
            </a:custGeom>
            <a:solidFill>
              <a:srgbClr val="000000"/>
            </a:solidFill>
            <a:ln w="4762" cap="rnd">
              <a:noFill/>
              <a:prstDash val="solid"/>
              <a:round/>
            </a:ln>
          </p:spPr>
          <p:txBody>
            <a:bodyPr rtlCol="0" anchor="ctr"/>
            <a:lstStyle/>
            <a:p>
              <a:endParaRPr lang="en-CH" sz="4400"/>
            </a:p>
          </p:txBody>
        </p:sp>
        <p:sp>
          <p:nvSpPr>
            <p:cNvPr id="103" name="Freeform 102">
              <a:extLst>
                <a:ext uri="{FF2B5EF4-FFF2-40B4-BE49-F238E27FC236}">
                  <a16:creationId xmlns:a16="http://schemas.microsoft.com/office/drawing/2014/main" id="{282C52E2-1D35-4E4F-74AF-95D48C77DE23}"/>
                </a:ext>
              </a:extLst>
            </p:cNvPr>
            <p:cNvSpPr/>
            <p:nvPr/>
          </p:nvSpPr>
          <p:spPr>
            <a:xfrm>
              <a:off x="18910568" y="12308979"/>
              <a:ext cx="4062048" cy="4347043"/>
            </a:xfrm>
            <a:custGeom>
              <a:avLst/>
              <a:gdLst>
                <a:gd name="connsiteX0" fmla="*/ 0 w 4062048"/>
                <a:gd name="connsiteY0" fmla="*/ 0 h 4347043"/>
                <a:gd name="connsiteX1" fmla="*/ 0 w 4062048"/>
                <a:gd name="connsiteY1" fmla="*/ 4347044 h 4347043"/>
                <a:gd name="connsiteX2" fmla="*/ 4062049 w 4062048"/>
                <a:gd name="connsiteY2" fmla="*/ 4347044 h 4347043"/>
              </a:gdLst>
              <a:ahLst/>
              <a:cxnLst>
                <a:cxn ang="0">
                  <a:pos x="connsiteX0" y="connsiteY0"/>
                </a:cxn>
                <a:cxn ang="0">
                  <a:pos x="connsiteX1" y="connsiteY1"/>
                </a:cxn>
                <a:cxn ang="0">
                  <a:pos x="connsiteX2" y="connsiteY2"/>
                </a:cxn>
              </a:cxnLst>
              <a:rect l="l" t="t" r="r" b="b"/>
              <a:pathLst>
                <a:path w="4062048" h="4347043">
                  <a:moveTo>
                    <a:pt x="0" y="0"/>
                  </a:moveTo>
                  <a:lnTo>
                    <a:pt x="0" y="4347044"/>
                  </a:lnTo>
                  <a:lnTo>
                    <a:pt x="4062049" y="4347044"/>
                  </a:lnTo>
                </a:path>
              </a:pathLst>
            </a:custGeom>
            <a:noFill/>
            <a:ln w="50808" cap="sq">
              <a:solidFill>
                <a:srgbClr val="000000"/>
              </a:solidFill>
              <a:prstDash val="solid"/>
              <a:miter/>
            </a:ln>
          </p:spPr>
          <p:txBody>
            <a:bodyPr rtlCol="0" anchor="ctr"/>
            <a:lstStyle/>
            <a:p>
              <a:endParaRPr lang="en-CH" sz="4400"/>
            </a:p>
          </p:txBody>
        </p:sp>
      </p:grpSp>
      <p:grpSp>
        <p:nvGrpSpPr>
          <p:cNvPr id="104" name="Graphic 4">
            <a:extLst>
              <a:ext uri="{FF2B5EF4-FFF2-40B4-BE49-F238E27FC236}">
                <a16:creationId xmlns:a16="http://schemas.microsoft.com/office/drawing/2014/main" id="{B997667E-6B2C-C78F-0CD2-58BBA557FA4A}"/>
              </a:ext>
            </a:extLst>
          </p:cNvPr>
          <p:cNvGrpSpPr/>
          <p:nvPr/>
        </p:nvGrpSpPr>
        <p:grpSpPr>
          <a:xfrm>
            <a:off x="26324890" y="12126112"/>
            <a:ext cx="4359151" cy="4644208"/>
            <a:chOff x="26269514" y="12126109"/>
            <a:chExt cx="4359151" cy="4644208"/>
          </a:xfrm>
        </p:grpSpPr>
        <p:sp>
          <p:nvSpPr>
            <p:cNvPr id="105" name="Freeform 104">
              <a:extLst>
                <a:ext uri="{FF2B5EF4-FFF2-40B4-BE49-F238E27FC236}">
                  <a16:creationId xmlns:a16="http://schemas.microsoft.com/office/drawing/2014/main" id="{9B70B1E9-C787-6DF6-7706-7B336A2413B8}"/>
                </a:ext>
              </a:extLst>
            </p:cNvPr>
            <p:cNvSpPr/>
            <p:nvPr/>
          </p:nvSpPr>
          <p:spPr>
            <a:xfrm>
              <a:off x="26269514" y="12126109"/>
              <a:ext cx="228576" cy="228588"/>
            </a:xfrm>
            <a:custGeom>
              <a:avLst/>
              <a:gdLst>
                <a:gd name="connsiteX0" fmla="*/ 228577 w 228576"/>
                <a:gd name="connsiteY0" fmla="*/ 228589 h 228588"/>
                <a:gd name="connsiteX1" fmla="*/ 114288 w 228576"/>
                <a:gd name="connsiteY1" fmla="*/ 0 h 228588"/>
                <a:gd name="connsiteX2" fmla="*/ 0 w 228576"/>
                <a:gd name="connsiteY2" fmla="*/ 228589 h 228588"/>
                <a:gd name="connsiteX3" fmla="*/ 228577 w 228576"/>
                <a:gd name="connsiteY3" fmla="*/ 228589 h 228588"/>
              </a:gdLst>
              <a:ahLst/>
              <a:cxnLst>
                <a:cxn ang="0">
                  <a:pos x="connsiteX0" y="connsiteY0"/>
                </a:cxn>
                <a:cxn ang="0">
                  <a:pos x="connsiteX1" y="connsiteY1"/>
                </a:cxn>
                <a:cxn ang="0">
                  <a:pos x="connsiteX2" y="connsiteY2"/>
                </a:cxn>
                <a:cxn ang="0">
                  <a:pos x="connsiteX3" y="connsiteY3"/>
                </a:cxn>
              </a:cxnLst>
              <a:rect l="l" t="t" r="r" b="b"/>
              <a:pathLst>
                <a:path w="228576" h="228588">
                  <a:moveTo>
                    <a:pt x="228577" y="228589"/>
                  </a:moveTo>
                  <a:lnTo>
                    <a:pt x="114288" y="0"/>
                  </a:lnTo>
                  <a:lnTo>
                    <a:pt x="0" y="228589"/>
                  </a:lnTo>
                  <a:lnTo>
                    <a:pt x="228577" y="228589"/>
                  </a:lnTo>
                  <a:close/>
                </a:path>
              </a:pathLst>
            </a:custGeom>
            <a:solidFill>
              <a:srgbClr val="000000"/>
            </a:solidFill>
            <a:ln w="4762" cap="rnd">
              <a:noFill/>
              <a:prstDash val="solid"/>
              <a:round/>
            </a:ln>
          </p:spPr>
          <p:txBody>
            <a:bodyPr rtlCol="0" anchor="ctr"/>
            <a:lstStyle/>
            <a:p>
              <a:endParaRPr lang="en-CH" sz="4400"/>
            </a:p>
          </p:txBody>
        </p:sp>
        <p:sp>
          <p:nvSpPr>
            <p:cNvPr id="106" name="Freeform 105">
              <a:extLst>
                <a:ext uri="{FF2B5EF4-FFF2-40B4-BE49-F238E27FC236}">
                  <a16:creationId xmlns:a16="http://schemas.microsoft.com/office/drawing/2014/main" id="{4241E366-EEDC-C5CD-8179-5BB4EE49DE0C}"/>
                </a:ext>
              </a:extLst>
            </p:cNvPr>
            <p:cNvSpPr/>
            <p:nvPr/>
          </p:nvSpPr>
          <p:spPr>
            <a:xfrm>
              <a:off x="30400088" y="16541729"/>
              <a:ext cx="228576" cy="228588"/>
            </a:xfrm>
            <a:custGeom>
              <a:avLst/>
              <a:gdLst>
                <a:gd name="connsiteX0" fmla="*/ 0 w 228576"/>
                <a:gd name="connsiteY0" fmla="*/ 0 h 228588"/>
                <a:gd name="connsiteX1" fmla="*/ 228577 w 228576"/>
                <a:gd name="connsiteY1" fmla="*/ 114294 h 228588"/>
                <a:gd name="connsiteX2" fmla="*/ 0 w 228576"/>
                <a:gd name="connsiteY2" fmla="*/ 228589 h 228588"/>
                <a:gd name="connsiteX3" fmla="*/ 0 w 228576"/>
                <a:gd name="connsiteY3" fmla="*/ 0 h 228588"/>
              </a:gdLst>
              <a:ahLst/>
              <a:cxnLst>
                <a:cxn ang="0">
                  <a:pos x="connsiteX0" y="connsiteY0"/>
                </a:cxn>
                <a:cxn ang="0">
                  <a:pos x="connsiteX1" y="connsiteY1"/>
                </a:cxn>
                <a:cxn ang="0">
                  <a:pos x="connsiteX2" y="connsiteY2"/>
                </a:cxn>
                <a:cxn ang="0">
                  <a:pos x="connsiteX3" y="connsiteY3"/>
                </a:cxn>
              </a:cxnLst>
              <a:rect l="l" t="t" r="r" b="b"/>
              <a:pathLst>
                <a:path w="228576" h="228588">
                  <a:moveTo>
                    <a:pt x="0" y="0"/>
                  </a:moveTo>
                  <a:lnTo>
                    <a:pt x="228577" y="114294"/>
                  </a:lnTo>
                  <a:lnTo>
                    <a:pt x="0" y="228589"/>
                  </a:lnTo>
                  <a:lnTo>
                    <a:pt x="0" y="0"/>
                  </a:lnTo>
                  <a:close/>
                </a:path>
              </a:pathLst>
            </a:custGeom>
            <a:solidFill>
              <a:srgbClr val="000000"/>
            </a:solidFill>
            <a:ln w="4762" cap="rnd">
              <a:noFill/>
              <a:prstDash val="solid"/>
              <a:round/>
            </a:ln>
          </p:spPr>
          <p:txBody>
            <a:bodyPr rtlCol="0" anchor="ctr"/>
            <a:lstStyle/>
            <a:p>
              <a:endParaRPr lang="en-CH" sz="4400"/>
            </a:p>
          </p:txBody>
        </p:sp>
        <p:sp>
          <p:nvSpPr>
            <p:cNvPr id="107" name="Freeform 106">
              <a:extLst>
                <a:ext uri="{FF2B5EF4-FFF2-40B4-BE49-F238E27FC236}">
                  <a16:creationId xmlns:a16="http://schemas.microsoft.com/office/drawing/2014/main" id="{15B50ED0-AF8B-C909-3B85-B80C8E3F536F}"/>
                </a:ext>
              </a:extLst>
            </p:cNvPr>
            <p:cNvSpPr/>
            <p:nvPr/>
          </p:nvSpPr>
          <p:spPr>
            <a:xfrm>
              <a:off x="26383802" y="12308979"/>
              <a:ext cx="4061999" cy="4347043"/>
            </a:xfrm>
            <a:custGeom>
              <a:avLst/>
              <a:gdLst>
                <a:gd name="connsiteX0" fmla="*/ 0 w 4061999"/>
                <a:gd name="connsiteY0" fmla="*/ 0 h 4347043"/>
                <a:gd name="connsiteX1" fmla="*/ 0 w 4061999"/>
                <a:gd name="connsiteY1" fmla="*/ 4347044 h 4347043"/>
                <a:gd name="connsiteX2" fmla="*/ 4062000 w 4061999"/>
                <a:gd name="connsiteY2" fmla="*/ 4347044 h 4347043"/>
              </a:gdLst>
              <a:ahLst/>
              <a:cxnLst>
                <a:cxn ang="0">
                  <a:pos x="connsiteX0" y="connsiteY0"/>
                </a:cxn>
                <a:cxn ang="0">
                  <a:pos x="connsiteX1" y="connsiteY1"/>
                </a:cxn>
                <a:cxn ang="0">
                  <a:pos x="connsiteX2" y="connsiteY2"/>
                </a:cxn>
              </a:cxnLst>
              <a:rect l="l" t="t" r="r" b="b"/>
              <a:pathLst>
                <a:path w="4061999" h="4347043">
                  <a:moveTo>
                    <a:pt x="0" y="0"/>
                  </a:moveTo>
                  <a:lnTo>
                    <a:pt x="0" y="4347044"/>
                  </a:lnTo>
                  <a:lnTo>
                    <a:pt x="4062000" y="4347044"/>
                  </a:lnTo>
                </a:path>
              </a:pathLst>
            </a:custGeom>
            <a:noFill/>
            <a:ln w="50808" cap="sq">
              <a:solidFill>
                <a:srgbClr val="000000"/>
              </a:solidFill>
              <a:prstDash val="solid"/>
              <a:miter/>
            </a:ln>
          </p:spPr>
          <p:txBody>
            <a:bodyPr rtlCol="0" anchor="ctr"/>
            <a:lstStyle/>
            <a:p>
              <a:endParaRPr lang="en-CH" sz="4400"/>
            </a:p>
          </p:txBody>
        </p:sp>
      </p:grpSp>
      <p:grpSp>
        <p:nvGrpSpPr>
          <p:cNvPr id="120" name="Graphic 4">
            <a:extLst>
              <a:ext uri="{FF2B5EF4-FFF2-40B4-BE49-F238E27FC236}">
                <a16:creationId xmlns:a16="http://schemas.microsoft.com/office/drawing/2014/main" id="{A416C32E-D2EA-50C4-ECFE-740D7C58D209}"/>
              </a:ext>
            </a:extLst>
          </p:cNvPr>
          <p:cNvGrpSpPr/>
          <p:nvPr/>
        </p:nvGrpSpPr>
        <p:grpSpPr>
          <a:xfrm>
            <a:off x="963158" y="12506183"/>
            <a:ext cx="15136707" cy="8002228"/>
            <a:chOff x="907782" y="12506180"/>
            <a:chExt cx="15136707" cy="8002228"/>
          </a:xfrm>
        </p:grpSpPr>
        <p:sp>
          <p:nvSpPr>
            <p:cNvPr id="121" name="Freeform 120">
              <a:extLst>
                <a:ext uri="{FF2B5EF4-FFF2-40B4-BE49-F238E27FC236}">
                  <a16:creationId xmlns:a16="http://schemas.microsoft.com/office/drawing/2014/main" id="{AA2C24FF-DC4C-F86D-5847-EC09E862BC61}"/>
                </a:ext>
              </a:extLst>
            </p:cNvPr>
            <p:cNvSpPr/>
            <p:nvPr/>
          </p:nvSpPr>
          <p:spPr>
            <a:xfrm>
              <a:off x="933276" y="12531697"/>
              <a:ext cx="15085718" cy="7951184"/>
            </a:xfrm>
            <a:custGeom>
              <a:avLst/>
              <a:gdLst>
                <a:gd name="connsiteX0" fmla="*/ 15085255 w 15085718"/>
                <a:gd name="connsiteY0" fmla="*/ 221955 h 7951184"/>
                <a:gd name="connsiteX1" fmla="*/ 15085255 w 15085718"/>
                <a:gd name="connsiteY1" fmla="*/ 7472675 h 7951184"/>
                <a:gd name="connsiteX2" fmla="*/ 14944188 w 15085718"/>
                <a:gd name="connsiteY2" fmla="*/ 7813062 h 7951184"/>
                <a:gd name="connsiteX3" fmla="*/ 14603842 w 15085718"/>
                <a:gd name="connsiteY3" fmla="*/ 7954066 h 7951184"/>
                <a:gd name="connsiteX4" fmla="*/ 480865 w 15085718"/>
                <a:gd name="connsiteY4" fmla="*/ 7954066 h 7951184"/>
                <a:gd name="connsiteX5" fmla="*/ 140518 w 15085718"/>
                <a:gd name="connsiteY5" fmla="*/ 7813062 h 7951184"/>
                <a:gd name="connsiteX6" fmla="*/ -464 w 15085718"/>
                <a:gd name="connsiteY6" fmla="*/ 7472675 h 7951184"/>
                <a:gd name="connsiteX7" fmla="*/ -464 w 15085718"/>
                <a:gd name="connsiteY7" fmla="*/ 221955 h 7951184"/>
                <a:gd name="connsiteX8" fmla="*/ 15085255 w 15085718"/>
                <a:gd name="connsiteY8" fmla="*/ 221955 h 795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85718" h="7951184">
                  <a:moveTo>
                    <a:pt x="15085255" y="221955"/>
                  </a:moveTo>
                  <a:lnTo>
                    <a:pt x="15085255" y="7472675"/>
                  </a:lnTo>
                  <a:cubicBezTo>
                    <a:pt x="15085255" y="7600349"/>
                    <a:pt x="15034522" y="7722790"/>
                    <a:pt x="14944188" y="7813062"/>
                  </a:cubicBezTo>
                  <a:cubicBezTo>
                    <a:pt x="14853938" y="7903354"/>
                    <a:pt x="14731482" y="7954066"/>
                    <a:pt x="14603842" y="7954066"/>
                  </a:cubicBezTo>
                  <a:lnTo>
                    <a:pt x="480865" y="7954066"/>
                  </a:lnTo>
                  <a:cubicBezTo>
                    <a:pt x="353224" y="7954066"/>
                    <a:pt x="230767" y="7903354"/>
                    <a:pt x="140518" y="7813062"/>
                  </a:cubicBezTo>
                  <a:cubicBezTo>
                    <a:pt x="50269" y="7722790"/>
                    <a:pt x="-464" y="7600349"/>
                    <a:pt x="-464" y="7472675"/>
                  </a:cubicBezTo>
                  <a:lnTo>
                    <a:pt x="-464" y="221955"/>
                  </a:lnTo>
                  <a:cubicBezTo>
                    <a:pt x="5012954" y="-73275"/>
                    <a:pt x="10040224" y="-66995"/>
                    <a:pt x="15085255" y="221955"/>
                  </a:cubicBezTo>
                  <a:close/>
                </a:path>
              </a:pathLst>
            </a:custGeom>
            <a:solidFill>
              <a:srgbClr val="F5EDEB"/>
            </a:solidFill>
            <a:ln w="14929" cap="rnd">
              <a:noFill/>
              <a:prstDash val="solid"/>
              <a:round/>
            </a:ln>
          </p:spPr>
          <p:txBody>
            <a:bodyPr rtlCol="0" anchor="ctr"/>
            <a:lstStyle/>
            <a:p>
              <a:endParaRPr lang="en-CH" sz="4400"/>
            </a:p>
          </p:txBody>
        </p:sp>
        <p:sp>
          <p:nvSpPr>
            <p:cNvPr id="122" name="Freeform 121">
              <a:extLst>
                <a:ext uri="{FF2B5EF4-FFF2-40B4-BE49-F238E27FC236}">
                  <a16:creationId xmlns:a16="http://schemas.microsoft.com/office/drawing/2014/main" id="{8AC83651-BB4F-BB05-E586-C84C5FB726EA}"/>
                </a:ext>
              </a:extLst>
            </p:cNvPr>
            <p:cNvSpPr/>
            <p:nvPr/>
          </p:nvSpPr>
          <p:spPr>
            <a:xfrm>
              <a:off x="907782" y="12506180"/>
              <a:ext cx="15136707" cy="8002228"/>
            </a:xfrm>
            <a:custGeom>
              <a:avLst/>
              <a:gdLst>
                <a:gd name="connsiteX0" fmla="*/ 15136243 w 15136707"/>
                <a:gd name="connsiteY0" fmla="*/ 7498193 h 8002228"/>
                <a:gd name="connsiteX1" fmla="*/ 14987782 w 15136707"/>
                <a:gd name="connsiteY1" fmla="*/ 7856630 h 8002228"/>
                <a:gd name="connsiteX2" fmla="*/ 14629336 w 15136707"/>
                <a:gd name="connsiteY2" fmla="*/ 8005110 h 8002228"/>
                <a:gd name="connsiteX3" fmla="*/ 506359 w 15136707"/>
                <a:gd name="connsiteY3" fmla="*/ 8005110 h 8002228"/>
                <a:gd name="connsiteX4" fmla="*/ 147996 w 15136707"/>
                <a:gd name="connsiteY4" fmla="*/ 7856630 h 8002228"/>
                <a:gd name="connsiteX5" fmla="*/ -464 w 15136707"/>
                <a:gd name="connsiteY5" fmla="*/ 7498193 h 8002228"/>
                <a:gd name="connsiteX6" fmla="*/ -464 w 15136707"/>
                <a:gd name="connsiteY6" fmla="*/ 223420 h 8002228"/>
                <a:gd name="connsiteX7" fmla="*/ 23500 w 15136707"/>
                <a:gd name="connsiteY7" fmla="*/ 222011 h 8002228"/>
                <a:gd name="connsiteX8" fmla="*/ 15112195 w 15136707"/>
                <a:gd name="connsiteY8" fmla="*/ 222011 h 8002228"/>
                <a:gd name="connsiteX9" fmla="*/ 15136243 w 15136707"/>
                <a:gd name="connsiteY9" fmla="*/ 223378 h 8002228"/>
                <a:gd name="connsiteX10" fmla="*/ 15136243 w 15136707"/>
                <a:gd name="connsiteY10" fmla="*/ 7498193 h 8002228"/>
                <a:gd name="connsiteX11" fmla="*/ 15110749 w 15136707"/>
                <a:gd name="connsiteY11" fmla="*/ 247473 h 8002228"/>
                <a:gd name="connsiteX12" fmla="*/ 25030 w 15136707"/>
                <a:gd name="connsiteY12" fmla="*/ 247473 h 8002228"/>
                <a:gd name="connsiteX13" fmla="*/ 25030 w 15136707"/>
                <a:gd name="connsiteY13" fmla="*/ 7498193 h 8002228"/>
                <a:gd name="connsiteX14" fmla="*/ 166012 w 15136707"/>
                <a:gd name="connsiteY14" fmla="*/ 7838580 h 8002228"/>
                <a:gd name="connsiteX15" fmla="*/ 506359 w 15136707"/>
                <a:gd name="connsiteY15" fmla="*/ 7979584 h 8002228"/>
                <a:gd name="connsiteX16" fmla="*/ 14629336 w 15136707"/>
                <a:gd name="connsiteY16" fmla="*/ 7979584 h 8002228"/>
                <a:gd name="connsiteX17" fmla="*/ 14969683 w 15136707"/>
                <a:gd name="connsiteY17" fmla="*/ 7838580 h 8002228"/>
                <a:gd name="connsiteX18" fmla="*/ 15110749 w 15136707"/>
                <a:gd name="connsiteY18" fmla="*/ 7498193 h 8002228"/>
                <a:gd name="connsiteX19" fmla="*/ 15110749 w 15136707"/>
                <a:gd name="connsiteY19" fmla="*/ 247473 h 800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36707" h="8002228">
                  <a:moveTo>
                    <a:pt x="15136243" y="7498193"/>
                  </a:moveTo>
                  <a:cubicBezTo>
                    <a:pt x="15136243" y="7632639"/>
                    <a:pt x="15082790" y="7761574"/>
                    <a:pt x="14987782" y="7856630"/>
                  </a:cubicBezTo>
                  <a:cubicBezTo>
                    <a:pt x="14892690" y="7951686"/>
                    <a:pt x="14763775" y="8005110"/>
                    <a:pt x="14629336" y="8005110"/>
                  </a:cubicBezTo>
                  <a:lnTo>
                    <a:pt x="506359" y="8005110"/>
                  </a:lnTo>
                  <a:cubicBezTo>
                    <a:pt x="372004" y="8005110"/>
                    <a:pt x="243005" y="7951686"/>
                    <a:pt x="147996" y="7856630"/>
                  </a:cubicBezTo>
                  <a:cubicBezTo>
                    <a:pt x="52904" y="7761574"/>
                    <a:pt x="-464" y="7632639"/>
                    <a:pt x="-464" y="7498193"/>
                  </a:cubicBezTo>
                  <a:lnTo>
                    <a:pt x="-464" y="223420"/>
                  </a:lnTo>
                  <a:lnTo>
                    <a:pt x="23500" y="222011"/>
                  </a:lnTo>
                  <a:cubicBezTo>
                    <a:pt x="5037939" y="-73283"/>
                    <a:pt x="10066144" y="-67024"/>
                    <a:pt x="15112195" y="222011"/>
                  </a:cubicBezTo>
                  <a:lnTo>
                    <a:pt x="15136243" y="223378"/>
                  </a:lnTo>
                  <a:lnTo>
                    <a:pt x="15136243" y="7498193"/>
                  </a:lnTo>
                  <a:close/>
                  <a:moveTo>
                    <a:pt x="15110749" y="247473"/>
                  </a:moveTo>
                  <a:cubicBezTo>
                    <a:pt x="10065718" y="-41477"/>
                    <a:pt x="5038448" y="-47757"/>
                    <a:pt x="25030" y="247473"/>
                  </a:cubicBezTo>
                  <a:lnTo>
                    <a:pt x="25030" y="7498193"/>
                  </a:lnTo>
                  <a:cubicBezTo>
                    <a:pt x="25030" y="7625867"/>
                    <a:pt x="75763" y="7748308"/>
                    <a:pt x="166012" y="7838580"/>
                  </a:cubicBezTo>
                  <a:cubicBezTo>
                    <a:pt x="256261" y="7928872"/>
                    <a:pt x="378718" y="7979584"/>
                    <a:pt x="506359" y="7979584"/>
                  </a:cubicBezTo>
                  <a:lnTo>
                    <a:pt x="14629336" y="7979584"/>
                  </a:lnTo>
                  <a:cubicBezTo>
                    <a:pt x="14756976" y="7979584"/>
                    <a:pt x="14879432" y="7928872"/>
                    <a:pt x="14969683" y="7838580"/>
                  </a:cubicBezTo>
                  <a:cubicBezTo>
                    <a:pt x="15060016" y="7748308"/>
                    <a:pt x="15110749" y="7625867"/>
                    <a:pt x="15110749" y="7498193"/>
                  </a:cubicBezTo>
                  <a:lnTo>
                    <a:pt x="15110749" y="247473"/>
                  </a:lnTo>
                  <a:close/>
                </a:path>
              </a:pathLst>
            </a:custGeom>
            <a:solidFill>
              <a:srgbClr val="000080"/>
            </a:solidFill>
            <a:ln w="14929" cap="rnd">
              <a:noFill/>
              <a:prstDash val="solid"/>
              <a:round/>
            </a:ln>
          </p:spPr>
          <p:txBody>
            <a:bodyPr rtlCol="0" anchor="ctr"/>
            <a:lstStyle/>
            <a:p>
              <a:endParaRPr lang="en-CH" sz="4400"/>
            </a:p>
          </p:txBody>
        </p:sp>
      </p:grpSp>
      <p:grpSp>
        <p:nvGrpSpPr>
          <p:cNvPr id="123" name="Graphic 4">
            <a:extLst>
              <a:ext uri="{FF2B5EF4-FFF2-40B4-BE49-F238E27FC236}">
                <a16:creationId xmlns:a16="http://schemas.microsoft.com/office/drawing/2014/main" id="{FBDED49A-DFFA-9F61-30E7-45F35F61D2F8}"/>
              </a:ext>
            </a:extLst>
          </p:cNvPr>
          <p:cNvGrpSpPr/>
          <p:nvPr/>
        </p:nvGrpSpPr>
        <p:grpSpPr>
          <a:xfrm>
            <a:off x="963668" y="12730168"/>
            <a:ext cx="15135686" cy="7787475"/>
            <a:chOff x="908292" y="12730165"/>
            <a:chExt cx="15135686" cy="7787475"/>
          </a:xfrm>
        </p:grpSpPr>
        <p:sp>
          <p:nvSpPr>
            <p:cNvPr id="124" name="Freeform 123">
              <a:extLst>
                <a:ext uri="{FF2B5EF4-FFF2-40B4-BE49-F238E27FC236}">
                  <a16:creationId xmlns:a16="http://schemas.microsoft.com/office/drawing/2014/main" id="{6C5D2002-6C70-4D47-3145-AE864D85C60F}"/>
                </a:ext>
              </a:extLst>
            </p:cNvPr>
            <p:cNvSpPr/>
            <p:nvPr/>
          </p:nvSpPr>
          <p:spPr>
            <a:xfrm>
              <a:off x="933276" y="12755167"/>
              <a:ext cx="15085718" cy="7737481"/>
            </a:xfrm>
            <a:custGeom>
              <a:avLst/>
              <a:gdLst>
                <a:gd name="connsiteX0" fmla="*/ 15085255 w 15085718"/>
                <a:gd name="connsiteY0" fmla="*/ 189157 h 7737481"/>
                <a:gd name="connsiteX1" fmla="*/ 15085255 w 15085718"/>
                <a:gd name="connsiteY1" fmla="*/ 7258993 h 7737481"/>
                <a:gd name="connsiteX2" fmla="*/ 14944188 w 15085718"/>
                <a:gd name="connsiteY2" fmla="*/ 7599386 h 7737481"/>
                <a:gd name="connsiteX3" fmla="*/ 14603842 w 15085718"/>
                <a:gd name="connsiteY3" fmla="*/ 7740387 h 7737481"/>
                <a:gd name="connsiteX4" fmla="*/ 480865 w 15085718"/>
                <a:gd name="connsiteY4" fmla="*/ 7740387 h 7737481"/>
                <a:gd name="connsiteX5" fmla="*/ 140518 w 15085718"/>
                <a:gd name="connsiteY5" fmla="*/ 7599386 h 7737481"/>
                <a:gd name="connsiteX6" fmla="*/ -464 w 15085718"/>
                <a:gd name="connsiteY6" fmla="*/ 7258993 h 7737481"/>
                <a:gd name="connsiteX7" fmla="*/ -464 w 15085718"/>
                <a:gd name="connsiteY7" fmla="*/ 189157 h 7737481"/>
                <a:gd name="connsiteX8" fmla="*/ 15085255 w 15085718"/>
                <a:gd name="connsiteY8" fmla="*/ 189157 h 77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85718" h="7737481">
                  <a:moveTo>
                    <a:pt x="15085255" y="189157"/>
                  </a:moveTo>
                  <a:lnTo>
                    <a:pt x="15085255" y="7258993"/>
                  </a:lnTo>
                  <a:cubicBezTo>
                    <a:pt x="15085255" y="7386664"/>
                    <a:pt x="15034522" y="7509119"/>
                    <a:pt x="14944188" y="7599386"/>
                  </a:cubicBezTo>
                  <a:cubicBezTo>
                    <a:pt x="14853938" y="7689673"/>
                    <a:pt x="14731482" y="7740387"/>
                    <a:pt x="14603842" y="7740387"/>
                  </a:cubicBezTo>
                  <a:lnTo>
                    <a:pt x="480865" y="7740387"/>
                  </a:lnTo>
                  <a:cubicBezTo>
                    <a:pt x="353224" y="7740387"/>
                    <a:pt x="230767" y="7689673"/>
                    <a:pt x="140518" y="7599386"/>
                  </a:cubicBezTo>
                  <a:cubicBezTo>
                    <a:pt x="50269" y="7509119"/>
                    <a:pt x="-464" y="7386664"/>
                    <a:pt x="-464" y="7258993"/>
                  </a:cubicBezTo>
                  <a:lnTo>
                    <a:pt x="-464" y="189157"/>
                  </a:lnTo>
                  <a:cubicBezTo>
                    <a:pt x="5026637" y="-81059"/>
                    <a:pt x="10055181" y="-36291"/>
                    <a:pt x="15085255" y="189157"/>
                  </a:cubicBezTo>
                  <a:close/>
                </a:path>
              </a:pathLst>
            </a:custGeom>
            <a:solidFill>
              <a:srgbClr val="F9F4F3"/>
            </a:solidFill>
            <a:ln w="14679" cap="rnd">
              <a:noFill/>
              <a:prstDash val="solid"/>
              <a:round/>
            </a:ln>
          </p:spPr>
          <p:txBody>
            <a:bodyPr rtlCol="0" anchor="ctr"/>
            <a:lstStyle/>
            <a:p>
              <a:endParaRPr lang="en-CH" sz="4400"/>
            </a:p>
          </p:txBody>
        </p:sp>
        <p:sp>
          <p:nvSpPr>
            <p:cNvPr id="125" name="Freeform 124">
              <a:extLst>
                <a:ext uri="{FF2B5EF4-FFF2-40B4-BE49-F238E27FC236}">
                  <a16:creationId xmlns:a16="http://schemas.microsoft.com/office/drawing/2014/main" id="{8AEFF66B-3750-533D-269A-580D921C5FCF}"/>
                </a:ext>
              </a:extLst>
            </p:cNvPr>
            <p:cNvSpPr/>
            <p:nvPr/>
          </p:nvSpPr>
          <p:spPr>
            <a:xfrm>
              <a:off x="908292" y="12730165"/>
              <a:ext cx="15135686" cy="7787475"/>
            </a:xfrm>
            <a:custGeom>
              <a:avLst/>
              <a:gdLst>
                <a:gd name="connsiteX0" fmla="*/ 15135222 w 15135686"/>
                <a:gd name="connsiteY0" fmla="*/ 7283995 h 7787475"/>
                <a:gd name="connsiteX1" fmla="*/ 14986847 w 15135686"/>
                <a:gd name="connsiteY1" fmla="*/ 7642078 h 7787475"/>
                <a:gd name="connsiteX2" fmla="*/ 14628825 w 15135686"/>
                <a:gd name="connsiteY2" fmla="*/ 7790381 h 7787475"/>
                <a:gd name="connsiteX3" fmla="*/ 505848 w 15135686"/>
                <a:gd name="connsiteY3" fmla="*/ 7790381 h 7787475"/>
                <a:gd name="connsiteX4" fmla="*/ 147826 w 15135686"/>
                <a:gd name="connsiteY4" fmla="*/ 7642078 h 7787475"/>
                <a:gd name="connsiteX5" fmla="*/ -464 w 15135686"/>
                <a:gd name="connsiteY5" fmla="*/ 7283995 h 7787475"/>
                <a:gd name="connsiteX6" fmla="*/ -464 w 15135686"/>
                <a:gd name="connsiteY6" fmla="*/ 190461 h 7787475"/>
                <a:gd name="connsiteX7" fmla="*/ 23159 w 15135686"/>
                <a:gd name="connsiteY7" fmla="*/ 189188 h 7787475"/>
                <a:gd name="connsiteX8" fmla="*/ 15111344 w 15135686"/>
                <a:gd name="connsiteY8" fmla="*/ 189188 h 7787475"/>
                <a:gd name="connsiteX9" fmla="*/ 15135222 w 15135686"/>
                <a:gd name="connsiteY9" fmla="*/ 190252 h 7787475"/>
                <a:gd name="connsiteX10" fmla="*/ 15135222 w 15135686"/>
                <a:gd name="connsiteY10" fmla="*/ 7283995 h 7787475"/>
                <a:gd name="connsiteX11" fmla="*/ 15110238 w 15135686"/>
                <a:gd name="connsiteY11" fmla="*/ 214159 h 7787475"/>
                <a:gd name="connsiteX12" fmla="*/ 24519 w 15135686"/>
                <a:gd name="connsiteY12" fmla="*/ 214159 h 7787475"/>
                <a:gd name="connsiteX13" fmla="*/ 24519 w 15135686"/>
                <a:gd name="connsiteY13" fmla="*/ 7283995 h 7787475"/>
                <a:gd name="connsiteX14" fmla="*/ 165502 w 15135686"/>
                <a:gd name="connsiteY14" fmla="*/ 7624389 h 7787475"/>
                <a:gd name="connsiteX15" fmla="*/ 505848 w 15135686"/>
                <a:gd name="connsiteY15" fmla="*/ 7765389 h 7787475"/>
                <a:gd name="connsiteX16" fmla="*/ 14628825 w 15135686"/>
                <a:gd name="connsiteY16" fmla="*/ 7765389 h 7787475"/>
                <a:gd name="connsiteX17" fmla="*/ 14969172 w 15135686"/>
                <a:gd name="connsiteY17" fmla="*/ 7624389 h 7787475"/>
                <a:gd name="connsiteX18" fmla="*/ 15110238 w 15135686"/>
                <a:gd name="connsiteY18" fmla="*/ 7283995 h 7787475"/>
                <a:gd name="connsiteX19" fmla="*/ 15110238 w 15135686"/>
                <a:gd name="connsiteY19" fmla="*/ 214159 h 778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35686" h="7787475">
                  <a:moveTo>
                    <a:pt x="15135222" y="7283995"/>
                  </a:moveTo>
                  <a:cubicBezTo>
                    <a:pt x="15135222" y="7418300"/>
                    <a:pt x="15081856" y="7547097"/>
                    <a:pt x="14986847" y="7642078"/>
                  </a:cubicBezTo>
                  <a:cubicBezTo>
                    <a:pt x="14891924" y="7737039"/>
                    <a:pt x="14763095" y="7790381"/>
                    <a:pt x="14628825" y="7790381"/>
                  </a:cubicBezTo>
                  <a:lnTo>
                    <a:pt x="505848" y="7790381"/>
                  </a:lnTo>
                  <a:cubicBezTo>
                    <a:pt x="371579" y="7790381"/>
                    <a:pt x="242750" y="7737039"/>
                    <a:pt x="147826" y="7642078"/>
                  </a:cubicBezTo>
                  <a:cubicBezTo>
                    <a:pt x="52903" y="7547097"/>
                    <a:pt x="-464" y="7418300"/>
                    <a:pt x="-464" y="7283995"/>
                  </a:cubicBezTo>
                  <a:lnTo>
                    <a:pt x="-464" y="190461"/>
                  </a:lnTo>
                  <a:lnTo>
                    <a:pt x="23159" y="189188"/>
                  </a:lnTo>
                  <a:cubicBezTo>
                    <a:pt x="5051110" y="-81070"/>
                    <a:pt x="10080420" y="-36302"/>
                    <a:pt x="15111344" y="189188"/>
                  </a:cubicBezTo>
                  <a:lnTo>
                    <a:pt x="15135222" y="190252"/>
                  </a:lnTo>
                  <a:lnTo>
                    <a:pt x="15135222" y="7283995"/>
                  </a:lnTo>
                  <a:close/>
                  <a:moveTo>
                    <a:pt x="15110238" y="214159"/>
                  </a:moveTo>
                  <a:cubicBezTo>
                    <a:pt x="10080165" y="-11289"/>
                    <a:pt x="5051620" y="-56057"/>
                    <a:pt x="24519" y="214159"/>
                  </a:cubicBezTo>
                  <a:lnTo>
                    <a:pt x="24519" y="7283995"/>
                  </a:lnTo>
                  <a:cubicBezTo>
                    <a:pt x="24519" y="7411666"/>
                    <a:pt x="75252" y="7534121"/>
                    <a:pt x="165502" y="7624389"/>
                  </a:cubicBezTo>
                  <a:cubicBezTo>
                    <a:pt x="255751" y="7714675"/>
                    <a:pt x="378208" y="7765389"/>
                    <a:pt x="505848" y="7765389"/>
                  </a:cubicBezTo>
                  <a:lnTo>
                    <a:pt x="14628825" y="7765389"/>
                  </a:lnTo>
                  <a:cubicBezTo>
                    <a:pt x="14756466" y="7765389"/>
                    <a:pt x="14878922" y="7714675"/>
                    <a:pt x="14969172" y="7624389"/>
                  </a:cubicBezTo>
                  <a:cubicBezTo>
                    <a:pt x="15059505" y="7534121"/>
                    <a:pt x="15110238" y="7411666"/>
                    <a:pt x="15110238" y="7283995"/>
                  </a:cubicBezTo>
                  <a:lnTo>
                    <a:pt x="15110238" y="214159"/>
                  </a:lnTo>
                  <a:close/>
                </a:path>
              </a:pathLst>
            </a:custGeom>
            <a:solidFill>
              <a:srgbClr val="000080"/>
            </a:solidFill>
            <a:ln w="14679" cap="rnd">
              <a:noFill/>
              <a:prstDash val="solid"/>
              <a:round/>
            </a:ln>
          </p:spPr>
          <p:txBody>
            <a:bodyPr rtlCol="0" anchor="ctr"/>
            <a:lstStyle/>
            <a:p>
              <a:endParaRPr lang="en-CH" sz="4400"/>
            </a:p>
          </p:txBody>
        </p:sp>
      </p:grpSp>
      <p:grpSp>
        <p:nvGrpSpPr>
          <p:cNvPr id="126" name="Graphic 4">
            <a:extLst>
              <a:ext uri="{FF2B5EF4-FFF2-40B4-BE49-F238E27FC236}">
                <a16:creationId xmlns:a16="http://schemas.microsoft.com/office/drawing/2014/main" id="{2D90226C-1694-B332-5F93-C923B6B175F5}"/>
              </a:ext>
            </a:extLst>
          </p:cNvPr>
          <p:cNvGrpSpPr/>
          <p:nvPr/>
        </p:nvGrpSpPr>
        <p:grpSpPr>
          <a:xfrm>
            <a:off x="11778236" y="13350967"/>
            <a:ext cx="2890948" cy="1497889"/>
            <a:chOff x="11722860" y="13350964"/>
            <a:chExt cx="2890948" cy="1497889"/>
          </a:xfrm>
        </p:grpSpPr>
        <p:sp>
          <p:nvSpPr>
            <p:cNvPr id="127" name="Freeform 126">
              <a:extLst>
                <a:ext uri="{FF2B5EF4-FFF2-40B4-BE49-F238E27FC236}">
                  <a16:creationId xmlns:a16="http://schemas.microsoft.com/office/drawing/2014/main" id="{2FEE2D6E-B412-FC93-1DCF-C09F3DC44696}"/>
                </a:ext>
              </a:extLst>
            </p:cNvPr>
            <p:cNvSpPr/>
            <p:nvPr/>
          </p:nvSpPr>
          <p:spPr>
            <a:xfrm>
              <a:off x="13928076" y="13373109"/>
              <a:ext cx="685732" cy="685766"/>
            </a:xfrm>
            <a:custGeom>
              <a:avLst/>
              <a:gdLst>
                <a:gd name="connsiteX0" fmla="*/ 683569 w 685732"/>
                <a:gd name="connsiteY0" fmla="*/ 343131 h 685766"/>
                <a:gd name="connsiteX1" fmla="*/ 340703 w 685732"/>
                <a:gd name="connsiteY1" fmla="*/ 686015 h 685766"/>
                <a:gd name="connsiteX2" fmla="*/ -2164 w 685732"/>
                <a:gd name="connsiteY2" fmla="*/ 343131 h 685766"/>
                <a:gd name="connsiteX3" fmla="*/ 340703 w 685732"/>
                <a:gd name="connsiteY3" fmla="*/ 248 h 685766"/>
                <a:gd name="connsiteX4" fmla="*/ 683569 w 685732"/>
                <a:gd name="connsiteY4" fmla="*/ 343131 h 68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2" h="685766">
                  <a:moveTo>
                    <a:pt x="683569" y="343131"/>
                  </a:moveTo>
                  <a:cubicBezTo>
                    <a:pt x="683569" y="532500"/>
                    <a:pt x="530063" y="686015"/>
                    <a:pt x="340703" y="686015"/>
                  </a:cubicBezTo>
                  <a:cubicBezTo>
                    <a:pt x="151342" y="686015"/>
                    <a:pt x="-2164" y="532500"/>
                    <a:pt x="-2164" y="343131"/>
                  </a:cubicBezTo>
                  <a:cubicBezTo>
                    <a:pt x="-2164" y="153763"/>
                    <a:pt x="151342" y="248"/>
                    <a:pt x="340703" y="248"/>
                  </a:cubicBezTo>
                  <a:cubicBezTo>
                    <a:pt x="530063" y="248"/>
                    <a:pt x="683569" y="153763"/>
                    <a:pt x="683569" y="343131"/>
                  </a:cubicBezTo>
                  <a:close/>
                </a:path>
              </a:pathLst>
            </a:custGeom>
            <a:solidFill>
              <a:srgbClr val="DBC0B4">
                <a:alpha val="59000"/>
              </a:srgbClr>
            </a:solidFill>
            <a:ln w="4762" cap="rnd">
              <a:noFill/>
              <a:prstDash val="solid"/>
              <a:round/>
            </a:ln>
          </p:spPr>
          <p:txBody>
            <a:bodyPr rtlCol="0" anchor="ctr"/>
            <a:lstStyle/>
            <a:p>
              <a:endParaRPr lang="en-CH" sz="4400"/>
            </a:p>
          </p:txBody>
        </p:sp>
        <p:sp>
          <p:nvSpPr>
            <p:cNvPr id="128" name="Freeform 127">
              <a:extLst>
                <a:ext uri="{FF2B5EF4-FFF2-40B4-BE49-F238E27FC236}">
                  <a16:creationId xmlns:a16="http://schemas.microsoft.com/office/drawing/2014/main" id="{9FC3C628-DACA-FBF9-E627-E9CAF3567033}"/>
                </a:ext>
              </a:extLst>
            </p:cNvPr>
            <p:cNvSpPr/>
            <p:nvPr/>
          </p:nvSpPr>
          <p:spPr>
            <a:xfrm>
              <a:off x="11722860" y="13905662"/>
              <a:ext cx="2356154" cy="943191"/>
            </a:xfrm>
            <a:custGeom>
              <a:avLst/>
              <a:gdLst>
                <a:gd name="connsiteX0" fmla="*/ 2118652 w 2356154"/>
                <a:gd name="connsiteY0" fmla="*/ 1360 h 943191"/>
                <a:gd name="connsiteX1" fmla="*/ 2356799 w 2356154"/>
                <a:gd name="connsiteY1" fmla="*/ 239496 h 943191"/>
                <a:gd name="connsiteX2" fmla="*/ 2356799 w 2356154"/>
                <a:gd name="connsiteY2" fmla="*/ 944552 h 943191"/>
                <a:gd name="connsiteX3" fmla="*/ 644 w 2356154"/>
                <a:gd name="connsiteY3" fmla="*/ 944552 h 943191"/>
                <a:gd name="connsiteX4" fmla="*/ 644 w 2356154"/>
                <a:gd name="connsiteY4" fmla="*/ 1360 h 943191"/>
                <a:gd name="connsiteX5" fmla="*/ 2118652 w 2356154"/>
                <a:gd name="connsiteY5" fmla="*/ 1360 h 943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6154" h="943191">
                  <a:moveTo>
                    <a:pt x="2118652" y="1360"/>
                  </a:moveTo>
                  <a:cubicBezTo>
                    <a:pt x="2118652" y="132907"/>
                    <a:pt x="2225300" y="239496"/>
                    <a:pt x="2356799" y="239496"/>
                  </a:cubicBezTo>
                  <a:lnTo>
                    <a:pt x="2356799" y="944552"/>
                  </a:lnTo>
                  <a:lnTo>
                    <a:pt x="644" y="944552"/>
                  </a:lnTo>
                  <a:lnTo>
                    <a:pt x="644" y="1360"/>
                  </a:lnTo>
                  <a:lnTo>
                    <a:pt x="2118652" y="1360"/>
                  </a:lnTo>
                  <a:close/>
                </a:path>
              </a:pathLst>
            </a:custGeom>
            <a:solidFill>
              <a:srgbClr val="DBC0B4">
                <a:alpha val="59000"/>
              </a:srgbClr>
            </a:solidFill>
            <a:ln w="7531" cap="rnd">
              <a:noFill/>
              <a:prstDash val="solid"/>
              <a:round/>
            </a:ln>
          </p:spPr>
          <p:txBody>
            <a:bodyPr rtlCol="0" anchor="ctr"/>
            <a:lstStyle/>
            <a:p>
              <a:endParaRPr lang="en-CH" sz="4400"/>
            </a:p>
          </p:txBody>
        </p:sp>
        <p:sp>
          <p:nvSpPr>
            <p:cNvPr id="129" name="TextBox 128">
              <a:extLst>
                <a:ext uri="{FF2B5EF4-FFF2-40B4-BE49-F238E27FC236}">
                  <a16:creationId xmlns:a16="http://schemas.microsoft.com/office/drawing/2014/main" id="{E0A93B43-8B09-319F-BE38-1A2B5E10B6E3}"/>
                </a:ext>
              </a:extLst>
            </p:cNvPr>
            <p:cNvSpPr txBox="1"/>
            <p:nvPr/>
          </p:nvSpPr>
          <p:spPr>
            <a:xfrm>
              <a:off x="11855491" y="13966011"/>
              <a:ext cx="936475"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LA</a:t>
              </a:r>
            </a:p>
          </p:txBody>
        </p:sp>
        <p:sp>
          <p:nvSpPr>
            <p:cNvPr id="130" name="TextBox 129">
              <a:extLst>
                <a:ext uri="{FF2B5EF4-FFF2-40B4-BE49-F238E27FC236}">
                  <a16:creationId xmlns:a16="http://schemas.microsoft.com/office/drawing/2014/main" id="{E922F75F-EBA1-77C0-DBC2-8158FDA15E4C}"/>
                </a:ext>
              </a:extLst>
            </p:cNvPr>
            <p:cNvSpPr txBox="1"/>
            <p:nvPr/>
          </p:nvSpPr>
          <p:spPr>
            <a:xfrm>
              <a:off x="12632020" y="13966011"/>
              <a:ext cx="52931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T</a:t>
              </a:r>
            </a:p>
          </p:txBody>
        </p:sp>
        <p:sp>
          <p:nvSpPr>
            <p:cNvPr id="131" name="TextBox 130">
              <a:extLst>
                <a:ext uri="{FF2B5EF4-FFF2-40B4-BE49-F238E27FC236}">
                  <a16:creationId xmlns:a16="http://schemas.microsoft.com/office/drawing/2014/main" id="{701310C9-E8F5-E573-A3DD-6D9A321C1263}"/>
                </a:ext>
              </a:extLst>
            </p:cNvPr>
            <p:cNvSpPr txBox="1"/>
            <p:nvPr/>
          </p:nvSpPr>
          <p:spPr>
            <a:xfrm>
              <a:off x="13008834" y="13966011"/>
              <a:ext cx="875561"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S1</a:t>
              </a:r>
            </a:p>
          </p:txBody>
        </p:sp>
        <p:sp>
          <p:nvSpPr>
            <p:cNvPr id="132" name="TextBox 131">
              <a:extLst>
                <a:ext uri="{FF2B5EF4-FFF2-40B4-BE49-F238E27FC236}">
                  <a16:creationId xmlns:a16="http://schemas.microsoft.com/office/drawing/2014/main" id="{E52AC0F5-E8B4-98AE-8D45-30880F41B548}"/>
                </a:ext>
              </a:extLst>
            </p:cNvPr>
            <p:cNvSpPr txBox="1"/>
            <p:nvPr/>
          </p:nvSpPr>
          <p:spPr>
            <a:xfrm>
              <a:off x="13977447" y="13350964"/>
              <a:ext cx="56137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P</a:t>
              </a:r>
            </a:p>
          </p:txBody>
        </p:sp>
      </p:grpSp>
      <p:grpSp>
        <p:nvGrpSpPr>
          <p:cNvPr id="133" name="Graphic 4">
            <a:extLst>
              <a:ext uri="{FF2B5EF4-FFF2-40B4-BE49-F238E27FC236}">
                <a16:creationId xmlns:a16="http://schemas.microsoft.com/office/drawing/2014/main" id="{4792A1D6-F22F-E5F1-2ED0-1769C63BBAE2}"/>
              </a:ext>
            </a:extLst>
          </p:cNvPr>
          <p:cNvGrpSpPr/>
          <p:nvPr/>
        </p:nvGrpSpPr>
        <p:grpSpPr>
          <a:xfrm>
            <a:off x="1895465" y="13354987"/>
            <a:ext cx="2063189" cy="1481538"/>
            <a:chOff x="1840089" y="13354984"/>
            <a:chExt cx="2063189" cy="1481538"/>
          </a:xfrm>
        </p:grpSpPr>
        <p:sp>
          <p:nvSpPr>
            <p:cNvPr id="134" name="Freeform 133">
              <a:extLst>
                <a:ext uri="{FF2B5EF4-FFF2-40B4-BE49-F238E27FC236}">
                  <a16:creationId xmlns:a16="http://schemas.microsoft.com/office/drawing/2014/main" id="{FCDDB6A1-2F6D-7F87-CE11-9CA5820604EC}"/>
                </a:ext>
              </a:extLst>
            </p:cNvPr>
            <p:cNvSpPr/>
            <p:nvPr/>
          </p:nvSpPr>
          <p:spPr>
            <a:xfrm>
              <a:off x="3217546" y="13385392"/>
              <a:ext cx="685732" cy="685766"/>
            </a:xfrm>
            <a:custGeom>
              <a:avLst/>
              <a:gdLst>
                <a:gd name="connsiteX0" fmla="*/ 681320 w 685732"/>
                <a:gd name="connsiteY0" fmla="*/ 343134 h 685766"/>
                <a:gd name="connsiteX1" fmla="*/ 338453 w 685732"/>
                <a:gd name="connsiteY1" fmla="*/ 686017 h 685766"/>
                <a:gd name="connsiteX2" fmla="*/ -4413 w 685732"/>
                <a:gd name="connsiteY2" fmla="*/ 343134 h 685766"/>
                <a:gd name="connsiteX3" fmla="*/ 338453 w 685732"/>
                <a:gd name="connsiteY3" fmla="*/ 251 h 685766"/>
                <a:gd name="connsiteX4" fmla="*/ 681320 w 685732"/>
                <a:gd name="connsiteY4" fmla="*/ 343134 h 685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2" h="685766">
                  <a:moveTo>
                    <a:pt x="681320" y="343134"/>
                  </a:moveTo>
                  <a:cubicBezTo>
                    <a:pt x="681320" y="532503"/>
                    <a:pt x="527814" y="686017"/>
                    <a:pt x="338453" y="686017"/>
                  </a:cubicBezTo>
                  <a:cubicBezTo>
                    <a:pt x="149093" y="686017"/>
                    <a:pt x="-4413" y="532503"/>
                    <a:pt x="-4413" y="343134"/>
                  </a:cubicBezTo>
                  <a:cubicBezTo>
                    <a:pt x="-4413" y="153765"/>
                    <a:pt x="149093" y="251"/>
                    <a:pt x="338453" y="251"/>
                  </a:cubicBezTo>
                  <a:cubicBezTo>
                    <a:pt x="527814" y="251"/>
                    <a:pt x="681320" y="153765"/>
                    <a:pt x="681320" y="343134"/>
                  </a:cubicBezTo>
                  <a:close/>
                </a:path>
              </a:pathLst>
            </a:custGeom>
            <a:solidFill>
              <a:srgbClr val="DBC0B4">
                <a:alpha val="59000"/>
              </a:srgbClr>
            </a:solidFill>
            <a:ln w="4762" cap="rnd">
              <a:noFill/>
              <a:prstDash val="solid"/>
              <a:round/>
            </a:ln>
          </p:spPr>
          <p:txBody>
            <a:bodyPr rtlCol="0" anchor="ctr"/>
            <a:lstStyle/>
            <a:p>
              <a:endParaRPr lang="en-CH" sz="4400"/>
            </a:p>
          </p:txBody>
        </p:sp>
        <p:sp>
          <p:nvSpPr>
            <p:cNvPr id="135" name="TextBox 134">
              <a:extLst>
                <a:ext uri="{FF2B5EF4-FFF2-40B4-BE49-F238E27FC236}">
                  <a16:creationId xmlns:a16="http://schemas.microsoft.com/office/drawing/2014/main" id="{80CDD652-596E-7646-C3C6-D0A2A514C864}"/>
                </a:ext>
              </a:extLst>
            </p:cNvPr>
            <p:cNvSpPr txBox="1"/>
            <p:nvPr/>
          </p:nvSpPr>
          <p:spPr>
            <a:xfrm>
              <a:off x="3283586" y="13354984"/>
              <a:ext cx="56137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P</a:t>
              </a:r>
            </a:p>
          </p:txBody>
        </p:sp>
        <p:grpSp>
          <p:nvGrpSpPr>
            <p:cNvPr id="136" name="Graphic 4">
              <a:extLst>
                <a:ext uri="{FF2B5EF4-FFF2-40B4-BE49-F238E27FC236}">
                  <a16:creationId xmlns:a16="http://schemas.microsoft.com/office/drawing/2014/main" id="{AC867490-4C53-066A-2773-0F6C60CA8517}"/>
                </a:ext>
              </a:extLst>
            </p:cNvPr>
            <p:cNvGrpSpPr/>
            <p:nvPr/>
          </p:nvGrpSpPr>
          <p:grpSpPr>
            <a:xfrm>
              <a:off x="1840089" y="13893802"/>
              <a:ext cx="1552781" cy="942720"/>
              <a:chOff x="1840089" y="13893802"/>
              <a:chExt cx="1552781" cy="942720"/>
            </a:xfrm>
          </p:grpSpPr>
          <p:sp>
            <p:nvSpPr>
              <p:cNvPr id="137" name="Freeform 136">
                <a:extLst>
                  <a:ext uri="{FF2B5EF4-FFF2-40B4-BE49-F238E27FC236}">
                    <a16:creationId xmlns:a16="http://schemas.microsoft.com/office/drawing/2014/main" id="{3F35B656-1814-BA2B-7DDD-39218F9D0592}"/>
                  </a:ext>
                </a:extLst>
              </p:cNvPr>
              <p:cNvSpPr/>
              <p:nvPr/>
            </p:nvSpPr>
            <p:spPr>
              <a:xfrm>
                <a:off x="1840089" y="13893802"/>
                <a:ext cx="1552781" cy="942720"/>
              </a:xfrm>
              <a:custGeom>
                <a:avLst/>
                <a:gdLst>
                  <a:gd name="connsiteX0" fmla="*/ 1313146 w 1552781"/>
                  <a:gd name="connsiteY0" fmla="*/ 1358 h 942720"/>
                  <a:gd name="connsiteX1" fmla="*/ 1382900 w 1552781"/>
                  <a:gd name="connsiteY1" fmla="*/ 169713 h 942720"/>
                  <a:gd name="connsiteX2" fmla="*/ 1551266 w 1552781"/>
                  <a:gd name="connsiteY2" fmla="*/ 239458 h 942720"/>
                  <a:gd name="connsiteX3" fmla="*/ 1551266 w 1552781"/>
                  <a:gd name="connsiteY3" fmla="*/ 944078 h 942720"/>
                  <a:gd name="connsiteX4" fmla="*/ -1516 w 1552781"/>
                  <a:gd name="connsiteY4" fmla="*/ 944078 h 942720"/>
                  <a:gd name="connsiteX5" fmla="*/ -1516 w 1552781"/>
                  <a:gd name="connsiteY5" fmla="*/ 1358 h 942720"/>
                  <a:gd name="connsiteX6" fmla="*/ 1313146 w 1552781"/>
                  <a:gd name="connsiteY6" fmla="*/ 1358 h 94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781" h="942720">
                    <a:moveTo>
                      <a:pt x="1313146" y="1358"/>
                    </a:moveTo>
                    <a:cubicBezTo>
                      <a:pt x="1313146" y="64511"/>
                      <a:pt x="1338241" y="125079"/>
                      <a:pt x="1382900" y="169713"/>
                    </a:cubicBezTo>
                    <a:cubicBezTo>
                      <a:pt x="1427515" y="214430"/>
                      <a:pt x="1488107" y="239458"/>
                      <a:pt x="1551266" y="239458"/>
                    </a:cubicBezTo>
                    <a:cubicBezTo>
                      <a:pt x="1551266" y="518770"/>
                      <a:pt x="1551266" y="944078"/>
                      <a:pt x="1551266" y="944078"/>
                    </a:cubicBezTo>
                    <a:lnTo>
                      <a:pt x="-1516" y="944078"/>
                    </a:lnTo>
                    <a:lnTo>
                      <a:pt x="-1516" y="1358"/>
                    </a:lnTo>
                    <a:lnTo>
                      <a:pt x="1313146" y="1358"/>
                    </a:lnTo>
                    <a:close/>
                  </a:path>
                </a:pathLst>
              </a:custGeom>
              <a:solidFill>
                <a:srgbClr val="E7D5CE"/>
              </a:solidFill>
              <a:ln w="6384" cap="rnd">
                <a:noFill/>
                <a:prstDash val="solid"/>
                <a:round/>
              </a:ln>
            </p:spPr>
            <p:txBody>
              <a:bodyPr rtlCol="0" anchor="ctr"/>
              <a:lstStyle/>
              <a:p>
                <a:endParaRPr lang="en-CH" sz="4400"/>
              </a:p>
            </p:txBody>
          </p:sp>
          <p:sp>
            <p:nvSpPr>
              <p:cNvPr id="138" name="TextBox 137">
                <a:extLst>
                  <a:ext uri="{FF2B5EF4-FFF2-40B4-BE49-F238E27FC236}">
                    <a16:creationId xmlns:a16="http://schemas.microsoft.com/office/drawing/2014/main" id="{940866F6-248A-2744-2A5D-5FA1809612A2}"/>
                  </a:ext>
                </a:extLst>
              </p:cNvPr>
              <p:cNvSpPr txBox="1"/>
              <p:nvPr/>
            </p:nvSpPr>
            <p:spPr>
              <a:xfrm>
                <a:off x="1923508" y="13973691"/>
                <a:ext cx="56137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Y</a:t>
                </a:r>
              </a:p>
            </p:txBody>
          </p:sp>
          <p:sp>
            <p:nvSpPr>
              <p:cNvPr id="139" name="TextBox 138">
                <a:extLst>
                  <a:ext uri="{FF2B5EF4-FFF2-40B4-BE49-F238E27FC236}">
                    <a16:creationId xmlns:a16="http://schemas.microsoft.com/office/drawing/2014/main" id="{BDC7020D-339F-F0F3-3B5C-9116F338E3C4}"/>
                  </a:ext>
                </a:extLst>
              </p:cNvPr>
              <p:cNvSpPr txBox="1"/>
              <p:nvPr/>
            </p:nvSpPr>
            <p:spPr>
              <a:xfrm>
                <a:off x="2278331" y="13973691"/>
                <a:ext cx="591829"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a:t>
                </a:r>
              </a:p>
            </p:txBody>
          </p:sp>
          <p:sp>
            <p:nvSpPr>
              <p:cNvPr id="140" name="TextBox 139">
                <a:extLst>
                  <a:ext uri="{FF2B5EF4-FFF2-40B4-BE49-F238E27FC236}">
                    <a16:creationId xmlns:a16="http://schemas.microsoft.com/office/drawing/2014/main" id="{3CE508B7-F2DA-AFBA-E650-5881B36C2A8A}"/>
                  </a:ext>
                </a:extLst>
              </p:cNvPr>
              <p:cNvSpPr txBox="1"/>
              <p:nvPr/>
            </p:nvSpPr>
            <p:spPr>
              <a:xfrm>
                <a:off x="2723832" y="13973691"/>
                <a:ext cx="56137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P</a:t>
                </a:r>
              </a:p>
            </p:txBody>
          </p:sp>
        </p:grpSp>
      </p:grpSp>
      <p:grpSp>
        <p:nvGrpSpPr>
          <p:cNvPr id="141" name="Graphic 4">
            <a:extLst>
              <a:ext uri="{FF2B5EF4-FFF2-40B4-BE49-F238E27FC236}">
                <a16:creationId xmlns:a16="http://schemas.microsoft.com/office/drawing/2014/main" id="{A38F4463-D52F-A78D-C8E2-ADD695C5638D}"/>
              </a:ext>
            </a:extLst>
          </p:cNvPr>
          <p:cNvGrpSpPr/>
          <p:nvPr/>
        </p:nvGrpSpPr>
        <p:grpSpPr>
          <a:xfrm>
            <a:off x="955424" y="16181503"/>
            <a:ext cx="15152175" cy="4344420"/>
            <a:chOff x="900048" y="16181500"/>
            <a:chExt cx="15152175" cy="4344420"/>
          </a:xfrm>
        </p:grpSpPr>
        <p:sp>
          <p:nvSpPr>
            <p:cNvPr id="142" name="Freeform 141">
              <a:extLst>
                <a:ext uri="{FF2B5EF4-FFF2-40B4-BE49-F238E27FC236}">
                  <a16:creationId xmlns:a16="http://schemas.microsoft.com/office/drawing/2014/main" id="{9E49F311-CE6A-C20F-074E-2377AD78E4B3}"/>
                </a:ext>
              </a:extLst>
            </p:cNvPr>
            <p:cNvSpPr/>
            <p:nvPr/>
          </p:nvSpPr>
          <p:spPr>
            <a:xfrm>
              <a:off x="933276" y="16214779"/>
              <a:ext cx="15085718" cy="4277868"/>
            </a:xfrm>
            <a:custGeom>
              <a:avLst/>
              <a:gdLst>
                <a:gd name="connsiteX0" fmla="*/ 15085255 w 15085718"/>
                <a:gd name="connsiteY0" fmla="*/ 310756 h 4277868"/>
                <a:gd name="connsiteX1" fmla="*/ 15085255 w 15085718"/>
                <a:gd name="connsiteY1" fmla="*/ 3799786 h 4277868"/>
                <a:gd name="connsiteX2" fmla="*/ 14944188 w 15085718"/>
                <a:gd name="connsiteY2" fmla="*/ 4140175 h 4277868"/>
                <a:gd name="connsiteX3" fmla="*/ 14603842 w 15085718"/>
                <a:gd name="connsiteY3" fmla="*/ 4281170 h 4277868"/>
                <a:gd name="connsiteX4" fmla="*/ 480865 w 15085718"/>
                <a:gd name="connsiteY4" fmla="*/ 4281170 h 4277868"/>
                <a:gd name="connsiteX5" fmla="*/ 140518 w 15085718"/>
                <a:gd name="connsiteY5" fmla="*/ 4140175 h 4277868"/>
                <a:gd name="connsiteX6" fmla="*/ -464 w 15085718"/>
                <a:gd name="connsiteY6" fmla="*/ 3799786 h 4277868"/>
                <a:gd name="connsiteX7" fmla="*/ -464 w 15085718"/>
                <a:gd name="connsiteY7" fmla="*/ 310756 h 4277868"/>
                <a:gd name="connsiteX8" fmla="*/ 15085255 w 15085718"/>
                <a:gd name="connsiteY8" fmla="*/ 310756 h 427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85718" h="4277868">
                  <a:moveTo>
                    <a:pt x="15085255" y="310756"/>
                  </a:moveTo>
                  <a:lnTo>
                    <a:pt x="15085255" y="3799786"/>
                  </a:lnTo>
                  <a:cubicBezTo>
                    <a:pt x="15085255" y="3927454"/>
                    <a:pt x="15034522" y="4049893"/>
                    <a:pt x="14944188" y="4140175"/>
                  </a:cubicBezTo>
                  <a:cubicBezTo>
                    <a:pt x="14853938" y="4230457"/>
                    <a:pt x="14731482" y="4281170"/>
                    <a:pt x="14603842" y="4281170"/>
                  </a:cubicBezTo>
                  <a:lnTo>
                    <a:pt x="480865" y="4281170"/>
                  </a:lnTo>
                  <a:cubicBezTo>
                    <a:pt x="353224" y="4281170"/>
                    <a:pt x="230767" y="4230457"/>
                    <a:pt x="140518" y="4140175"/>
                  </a:cubicBezTo>
                  <a:cubicBezTo>
                    <a:pt x="50269" y="4049893"/>
                    <a:pt x="-464" y="3927454"/>
                    <a:pt x="-464" y="3799786"/>
                  </a:cubicBezTo>
                  <a:lnTo>
                    <a:pt x="-464" y="310756"/>
                  </a:lnTo>
                  <a:cubicBezTo>
                    <a:pt x="5026637" y="-120786"/>
                    <a:pt x="10055181" y="-76997"/>
                    <a:pt x="15085255" y="310756"/>
                  </a:cubicBezTo>
                  <a:close/>
                </a:path>
              </a:pathLst>
            </a:custGeom>
            <a:solidFill>
              <a:srgbClr val="EBD7CF">
                <a:alpha val="91000"/>
              </a:srgbClr>
            </a:solidFill>
            <a:ln w="9145" cap="rnd">
              <a:noFill/>
              <a:prstDash val="solid"/>
              <a:round/>
            </a:ln>
          </p:spPr>
          <p:txBody>
            <a:bodyPr rtlCol="0" anchor="ctr"/>
            <a:lstStyle/>
            <a:p>
              <a:endParaRPr lang="en-CH" sz="4400"/>
            </a:p>
          </p:txBody>
        </p:sp>
        <p:sp>
          <p:nvSpPr>
            <p:cNvPr id="143" name="Freeform 142">
              <a:extLst>
                <a:ext uri="{FF2B5EF4-FFF2-40B4-BE49-F238E27FC236}">
                  <a16:creationId xmlns:a16="http://schemas.microsoft.com/office/drawing/2014/main" id="{470ED3D8-ABCB-D43E-4BCF-18775DEAAC27}"/>
                </a:ext>
              </a:extLst>
            </p:cNvPr>
            <p:cNvSpPr/>
            <p:nvPr/>
          </p:nvSpPr>
          <p:spPr>
            <a:xfrm>
              <a:off x="900048" y="16181500"/>
              <a:ext cx="15152175" cy="4344420"/>
            </a:xfrm>
            <a:custGeom>
              <a:avLst/>
              <a:gdLst>
                <a:gd name="connsiteX0" fmla="*/ 15151711 w 15152175"/>
                <a:gd name="connsiteY0" fmla="*/ 3833065 h 4344420"/>
                <a:gd name="connsiteX1" fmla="*/ 15000956 w 15152175"/>
                <a:gd name="connsiteY1" fmla="*/ 4196985 h 4344420"/>
                <a:gd name="connsiteX2" fmla="*/ 14637069 w 15152175"/>
                <a:gd name="connsiteY2" fmla="*/ 4347722 h 4344420"/>
                <a:gd name="connsiteX3" fmla="*/ 514092 w 15152175"/>
                <a:gd name="connsiteY3" fmla="*/ 4347722 h 4344420"/>
                <a:gd name="connsiteX4" fmla="*/ 150206 w 15152175"/>
                <a:gd name="connsiteY4" fmla="*/ 4196985 h 4344420"/>
                <a:gd name="connsiteX5" fmla="*/ -464 w 15152175"/>
                <a:gd name="connsiteY5" fmla="*/ 3833065 h 4344420"/>
                <a:gd name="connsiteX6" fmla="*/ -464 w 15152175"/>
                <a:gd name="connsiteY6" fmla="*/ 313494 h 4344420"/>
                <a:gd name="connsiteX7" fmla="*/ 29874 w 15152175"/>
                <a:gd name="connsiteY7" fmla="*/ 310879 h 4344420"/>
                <a:gd name="connsiteX8" fmla="*/ 15121032 w 15152175"/>
                <a:gd name="connsiteY8" fmla="*/ 310860 h 4344420"/>
                <a:gd name="connsiteX9" fmla="*/ 15151711 w 15152175"/>
                <a:gd name="connsiteY9" fmla="*/ 313220 h 4344420"/>
                <a:gd name="connsiteX10" fmla="*/ 15151711 w 15152175"/>
                <a:gd name="connsiteY10" fmla="*/ 3833065 h 4344420"/>
                <a:gd name="connsiteX11" fmla="*/ 15118482 w 15152175"/>
                <a:gd name="connsiteY11" fmla="*/ 344035 h 4344420"/>
                <a:gd name="connsiteX12" fmla="*/ 32763 w 15152175"/>
                <a:gd name="connsiteY12" fmla="*/ 344035 h 4344420"/>
                <a:gd name="connsiteX13" fmla="*/ 32763 w 15152175"/>
                <a:gd name="connsiteY13" fmla="*/ 3833065 h 4344420"/>
                <a:gd name="connsiteX14" fmla="*/ 173745 w 15152175"/>
                <a:gd name="connsiteY14" fmla="*/ 4173454 h 4344420"/>
                <a:gd name="connsiteX15" fmla="*/ 514092 w 15152175"/>
                <a:gd name="connsiteY15" fmla="*/ 4314449 h 4344420"/>
                <a:gd name="connsiteX16" fmla="*/ 14637069 w 15152175"/>
                <a:gd name="connsiteY16" fmla="*/ 4314449 h 4344420"/>
                <a:gd name="connsiteX17" fmla="*/ 14977416 w 15152175"/>
                <a:gd name="connsiteY17" fmla="*/ 4173454 h 4344420"/>
                <a:gd name="connsiteX18" fmla="*/ 15118482 w 15152175"/>
                <a:gd name="connsiteY18" fmla="*/ 3833065 h 4344420"/>
                <a:gd name="connsiteX19" fmla="*/ 15118482 w 15152175"/>
                <a:gd name="connsiteY19" fmla="*/ 344035 h 434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152175" h="4344420">
                  <a:moveTo>
                    <a:pt x="15151711" y="3833065"/>
                  </a:moveTo>
                  <a:cubicBezTo>
                    <a:pt x="15151711" y="3969556"/>
                    <a:pt x="15097492" y="4100464"/>
                    <a:pt x="15000956" y="4196985"/>
                  </a:cubicBezTo>
                  <a:cubicBezTo>
                    <a:pt x="14904502" y="4293504"/>
                    <a:pt x="14773548" y="4347722"/>
                    <a:pt x="14637069" y="4347722"/>
                  </a:cubicBezTo>
                  <a:lnTo>
                    <a:pt x="514092" y="4347722"/>
                  </a:lnTo>
                  <a:cubicBezTo>
                    <a:pt x="377613" y="4347722"/>
                    <a:pt x="246744" y="4293504"/>
                    <a:pt x="150206" y="4196985"/>
                  </a:cubicBezTo>
                  <a:cubicBezTo>
                    <a:pt x="53668" y="4100464"/>
                    <a:pt x="-464" y="3969556"/>
                    <a:pt x="-464" y="3833065"/>
                  </a:cubicBezTo>
                  <a:lnTo>
                    <a:pt x="-464" y="313494"/>
                  </a:lnTo>
                  <a:lnTo>
                    <a:pt x="29874" y="310879"/>
                  </a:lnTo>
                  <a:cubicBezTo>
                    <a:pt x="5058843" y="-120820"/>
                    <a:pt x="10089172" y="-77040"/>
                    <a:pt x="15121032" y="310860"/>
                  </a:cubicBezTo>
                  <a:lnTo>
                    <a:pt x="15151711" y="313220"/>
                  </a:lnTo>
                  <a:lnTo>
                    <a:pt x="15151711" y="3833065"/>
                  </a:lnTo>
                  <a:close/>
                  <a:moveTo>
                    <a:pt x="15118482" y="344035"/>
                  </a:moveTo>
                  <a:cubicBezTo>
                    <a:pt x="10088409" y="-43718"/>
                    <a:pt x="5059864" y="-87507"/>
                    <a:pt x="32763" y="344035"/>
                  </a:cubicBezTo>
                  <a:lnTo>
                    <a:pt x="32763" y="3833065"/>
                  </a:lnTo>
                  <a:cubicBezTo>
                    <a:pt x="32763" y="3960733"/>
                    <a:pt x="83496" y="4083172"/>
                    <a:pt x="173745" y="4173454"/>
                  </a:cubicBezTo>
                  <a:cubicBezTo>
                    <a:pt x="263995" y="4263736"/>
                    <a:pt x="386452" y="4314449"/>
                    <a:pt x="514092" y="4314449"/>
                  </a:cubicBezTo>
                  <a:lnTo>
                    <a:pt x="14637069" y="4314449"/>
                  </a:lnTo>
                  <a:cubicBezTo>
                    <a:pt x="14764710" y="4314449"/>
                    <a:pt x="14887166" y="4263736"/>
                    <a:pt x="14977416" y="4173454"/>
                  </a:cubicBezTo>
                  <a:cubicBezTo>
                    <a:pt x="15067749" y="4083172"/>
                    <a:pt x="15118482" y="3960733"/>
                    <a:pt x="15118482" y="3833065"/>
                  </a:cubicBezTo>
                  <a:lnTo>
                    <a:pt x="15118482" y="344035"/>
                  </a:lnTo>
                  <a:close/>
                </a:path>
              </a:pathLst>
            </a:custGeom>
            <a:solidFill>
              <a:srgbClr val="000080"/>
            </a:solidFill>
            <a:ln w="9145" cap="rnd">
              <a:noFill/>
              <a:prstDash val="solid"/>
              <a:round/>
            </a:ln>
          </p:spPr>
          <p:txBody>
            <a:bodyPr rtlCol="0" anchor="ctr"/>
            <a:lstStyle/>
            <a:p>
              <a:endParaRPr lang="en-CH" sz="4400"/>
            </a:p>
          </p:txBody>
        </p:sp>
      </p:grpSp>
      <p:pic>
        <p:nvPicPr>
          <p:cNvPr id="144" name="Picture 143">
            <a:extLst>
              <a:ext uri="{FF2B5EF4-FFF2-40B4-BE49-F238E27FC236}">
                <a16:creationId xmlns:a16="http://schemas.microsoft.com/office/drawing/2014/main" id="{CEEB5049-6CD1-BA3E-7AC9-C8E9ED0D840E}"/>
              </a:ext>
            </a:extLst>
          </p:cNvPr>
          <p:cNvPicPr>
            <a:picLocks noChangeAspect="1"/>
          </p:cNvPicPr>
          <p:nvPr/>
        </p:nvPicPr>
        <p:blipFill>
          <a:blip r:embed="rId12"/>
          <a:stretch>
            <a:fillRect/>
          </a:stretch>
        </p:blipFill>
        <p:spPr>
          <a:xfrm>
            <a:off x="7424935" y="18173739"/>
            <a:ext cx="4133438" cy="947690"/>
          </a:xfrm>
          <a:custGeom>
            <a:avLst/>
            <a:gdLst>
              <a:gd name="connsiteX0" fmla="*/ 1547 w 4133438"/>
              <a:gd name="connsiteY0" fmla="*/ 3816 h 947690"/>
              <a:gd name="connsiteX1" fmla="*/ 4134985 w 4133438"/>
              <a:gd name="connsiteY1" fmla="*/ 3816 h 947690"/>
              <a:gd name="connsiteX2" fmla="*/ 4134985 w 4133438"/>
              <a:gd name="connsiteY2" fmla="*/ 951507 h 947690"/>
              <a:gd name="connsiteX3" fmla="*/ 1547 w 4133438"/>
              <a:gd name="connsiteY3" fmla="*/ 951507 h 947690"/>
            </a:gdLst>
            <a:ahLst/>
            <a:cxnLst>
              <a:cxn ang="0">
                <a:pos x="connsiteX0" y="connsiteY0"/>
              </a:cxn>
              <a:cxn ang="0">
                <a:pos x="connsiteX1" y="connsiteY1"/>
              </a:cxn>
              <a:cxn ang="0">
                <a:pos x="connsiteX2" y="connsiteY2"/>
              </a:cxn>
              <a:cxn ang="0">
                <a:pos x="connsiteX3" y="connsiteY3"/>
              </a:cxn>
            </a:cxnLst>
            <a:rect l="l" t="t" r="r" b="b"/>
            <a:pathLst>
              <a:path w="4133438" h="947690">
                <a:moveTo>
                  <a:pt x="1547" y="3816"/>
                </a:moveTo>
                <a:lnTo>
                  <a:pt x="4134985" y="3816"/>
                </a:lnTo>
                <a:lnTo>
                  <a:pt x="4134985" y="951507"/>
                </a:lnTo>
                <a:lnTo>
                  <a:pt x="1547" y="951507"/>
                </a:lnTo>
                <a:close/>
              </a:path>
            </a:pathLst>
          </a:custGeom>
        </p:spPr>
      </p:pic>
      <p:grpSp>
        <p:nvGrpSpPr>
          <p:cNvPr id="145" name="Graphic 4">
            <a:extLst>
              <a:ext uri="{FF2B5EF4-FFF2-40B4-BE49-F238E27FC236}">
                <a16:creationId xmlns:a16="http://schemas.microsoft.com/office/drawing/2014/main" id="{B12EB1E3-D28C-D6B8-FB1C-EC4ED7882470}"/>
              </a:ext>
            </a:extLst>
          </p:cNvPr>
          <p:cNvGrpSpPr/>
          <p:nvPr/>
        </p:nvGrpSpPr>
        <p:grpSpPr>
          <a:xfrm>
            <a:off x="10057292" y="17210018"/>
            <a:ext cx="1624326" cy="796343"/>
            <a:chOff x="10001916" y="17210015"/>
            <a:chExt cx="1624326" cy="796343"/>
          </a:xfrm>
        </p:grpSpPr>
        <p:sp>
          <p:nvSpPr>
            <p:cNvPr id="146" name="Freeform 145">
              <a:extLst>
                <a:ext uri="{FF2B5EF4-FFF2-40B4-BE49-F238E27FC236}">
                  <a16:creationId xmlns:a16="http://schemas.microsoft.com/office/drawing/2014/main" id="{A6BD8E56-17B9-4C75-A808-33EA8B5E6C5F}"/>
                </a:ext>
              </a:extLst>
            </p:cNvPr>
            <p:cNvSpPr/>
            <p:nvPr/>
          </p:nvSpPr>
          <p:spPr>
            <a:xfrm>
              <a:off x="11252280" y="17210015"/>
              <a:ext cx="373961" cy="373979"/>
            </a:xfrm>
            <a:custGeom>
              <a:avLst/>
              <a:gdLst>
                <a:gd name="connsiteX0" fmla="*/ 0 w 373961"/>
                <a:gd name="connsiteY0" fmla="*/ 0 h 373979"/>
                <a:gd name="connsiteX1" fmla="*/ 373962 w 373961"/>
                <a:gd name="connsiteY1" fmla="*/ 186966 h 373979"/>
                <a:gd name="connsiteX2" fmla="*/ 0 w 373961"/>
                <a:gd name="connsiteY2" fmla="*/ 373980 h 373979"/>
                <a:gd name="connsiteX3" fmla="*/ 0 w 373961"/>
                <a:gd name="connsiteY3" fmla="*/ 0 h 373979"/>
              </a:gdLst>
              <a:ahLst/>
              <a:cxnLst>
                <a:cxn ang="0">
                  <a:pos x="connsiteX0" y="connsiteY0"/>
                </a:cxn>
                <a:cxn ang="0">
                  <a:pos x="connsiteX1" y="connsiteY1"/>
                </a:cxn>
                <a:cxn ang="0">
                  <a:pos x="connsiteX2" y="connsiteY2"/>
                </a:cxn>
                <a:cxn ang="0">
                  <a:pos x="connsiteX3" y="connsiteY3"/>
                </a:cxn>
              </a:cxnLst>
              <a:rect l="l" t="t" r="r" b="b"/>
              <a:pathLst>
                <a:path w="373961" h="373979">
                  <a:moveTo>
                    <a:pt x="0" y="0"/>
                  </a:moveTo>
                  <a:lnTo>
                    <a:pt x="373962" y="186966"/>
                  </a:lnTo>
                  <a:lnTo>
                    <a:pt x="0" y="373980"/>
                  </a:lnTo>
                  <a:lnTo>
                    <a:pt x="0" y="0"/>
                  </a:lnTo>
                  <a:close/>
                </a:path>
              </a:pathLst>
            </a:custGeom>
            <a:solidFill>
              <a:srgbClr val="000000"/>
            </a:solidFill>
            <a:ln w="4762" cap="rnd">
              <a:noFill/>
              <a:prstDash val="solid"/>
              <a:round/>
            </a:ln>
          </p:spPr>
          <p:txBody>
            <a:bodyPr rtlCol="0" anchor="ctr"/>
            <a:lstStyle/>
            <a:p>
              <a:endParaRPr lang="en-CH" sz="4400"/>
            </a:p>
          </p:txBody>
        </p:sp>
        <p:sp>
          <p:nvSpPr>
            <p:cNvPr id="147" name="Freeform 146">
              <a:extLst>
                <a:ext uri="{FF2B5EF4-FFF2-40B4-BE49-F238E27FC236}">
                  <a16:creationId xmlns:a16="http://schemas.microsoft.com/office/drawing/2014/main" id="{4D236C6D-D178-CA11-5959-364583645297}"/>
                </a:ext>
              </a:extLst>
            </p:cNvPr>
            <p:cNvSpPr/>
            <p:nvPr/>
          </p:nvSpPr>
          <p:spPr>
            <a:xfrm>
              <a:off x="10001916" y="17396981"/>
              <a:ext cx="1325175" cy="609377"/>
            </a:xfrm>
            <a:custGeom>
              <a:avLst/>
              <a:gdLst>
                <a:gd name="connsiteX0" fmla="*/ 0 w 1325175"/>
                <a:gd name="connsiteY0" fmla="*/ 609378 h 609377"/>
                <a:gd name="connsiteX1" fmla="*/ 0 w 1325175"/>
                <a:gd name="connsiteY1" fmla="*/ 0 h 609377"/>
                <a:gd name="connsiteX2" fmla="*/ 1325176 w 1325175"/>
                <a:gd name="connsiteY2" fmla="*/ 0 h 609377"/>
              </a:gdLst>
              <a:ahLst/>
              <a:cxnLst>
                <a:cxn ang="0">
                  <a:pos x="connsiteX0" y="connsiteY0"/>
                </a:cxn>
                <a:cxn ang="0">
                  <a:pos x="connsiteX1" y="connsiteY1"/>
                </a:cxn>
                <a:cxn ang="0">
                  <a:pos x="connsiteX2" y="connsiteY2"/>
                </a:cxn>
              </a:cxnLst>
              <a:rect l="l" t="t" r="r" b="b"/>
              <a:pathLst>
                <a:path w="1325175" h="609377">
                  <a:moveTo>
                    <a:pt x="0" y="609378"/>
                  </a:moveTo>
                  <a:lnTo>
                    <a:pt x="0" y="0"/>
                  </a:lnTo>
                  <a:lnTo>
                    <a:pt x="1325176" y="0"/>
                  </a:lnTo>
                </a:path>
              </a:pathLst>
            </a:custGeom>
            <a:noFill/>
            <a:ln w="89808" cap="sq">
              <a:solidFill>
                <a:srgbClr val="000000"/>
              </a:solidFill>
              <a:prstDash val="solid"/>
              <a:miter/>
            </a:ln>
          </p:spPr>
          <p:txBody>
            <a:bodyPr rtlCol="0" anchor="ctr"/>
            <a:lstStyle/>
            <a:p>
              <a:endParaRPr lang="en-CH" sz="4400"/>
            </a:p>
          </p:txBody>
        </p:sp>
      </p:grpSp>
      <p:grpSp>
        <p:nvGrpSpPr>
          <p:cNvPr id="153" name="Graphic 4">
            <a:extLst>
              <a:ext uri="{FF2B5EF4-FFF2-40B4-BE49-F238E27FC236}">
                <a16:creationId xmlns:a16="http://schemas.microsoft.com/office/drawing/2014/main" id="{DAE9BE6C-058B-564F-EB3D-879036C0C14D}"/>
              </a:ext>
            </a:extLst>
          </p:cNvPr>
          <p:cNvGrpSpPr/>
          <p:nvPr/>
        </p:nvGrpSpPr>
        <p:grpSpPr>
          <a:xfrm>
            <a:off x="7671625" y="13860893"/>
            <a:ext cx="2769459" cy="1008466"/>
            <a:chOff x="7616249" y="13860890"/>
            <a:chExt cx="2769459" cy="1008466"/>
          </a:xfrm>
        </p:grpSpPr>
        <p:sp>
          <p:nvSpPr>
            <p:cNvPr id="154" name="Freeform 153">
              <a:extLst>
                <a:ext uri="{FF2B5EF4-FFF2-40B4-BE49-F238E27FC236}">
                  <a16:creationId xmlns:a16="http://schemas.microsoft.com/office/drawing/2014/main" id="{9687E6B8-1CE5-AFD0-7FF2-D2055C2E9FFB}"/>
                </a:ext>
              </a:extLst>
            </p:cNvPr>
            <p:cNvSpPr/>
            <p:nvPr/>
          </p:nvSpPr>
          <p:spPr>
            <a:xfrm>
              <a:off x="7616249" y="13860890"/>
              <a:ext cx="2769459" cy="1008466"/>
            </a:xfrm>
            <a:custGeom>
              <a:avLst/>
              <a:gdLst>
                <a:gd name="connsiteX0" fmla="*/ 2769341 w 2769459"/>
                <a:gd name="connsiteY0" fmla="*/ 506710 h 1008466"/>
                <a:gd name="connsiteX1" fmla="*/ 2265137 w 2769459"/>
                <a:gd name="connsiteY1" fmla="*/ 1010943 h 1008466"/>
                <a:gd name="connsiteX2" fmla="*/ 504086 w 2769459"/>
                <a:gd name="connsiteY2" fmla="*/ 1010943 h 1008466"/>
                <a:gd name="connsiteX3" fmla="*/ -118 w 2769459"/>
                <a:gd name="connsiteY3" fmla="*/ 506710 h 1008466"/>
                <a:gd name="connsiteX4" fmla="*/ 504086 w 2769459"/>
                <a:gd name="connsiteY4" fmla="*/ 2476 h 1008466"/>
                <a:gd name="connsiteX5" fmla="*/ 2265137 w 2769459"/>
                <a:gd name="connsiteY5" fmla="*/ 2476 h 1008466"/>
                <a:gd name="connsiteX6" fmla="*/ 2769341 w 2769459"/>
                <a:gd name="connsiteY6" fmla="*/ 506710 h 100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9459" h="1008466">
                  <a:moveTo>
                    <a:pt x="2769341" y="506710"/>
                  </a:moveTo>
                  <a:lnTo>
                    <a:pt x="2265137" y="1010943"/>
                  </a:lnTo>
                  <a:lnTo>
                    <a:pt x="504086" y="1010943"/>
                  </a:lnTo>
                  <a:lnTo>
                    <a:pt x="-118" y="506710"/>
                  </a:lnTo>
                  <a:lnTo>
                    <a:pt x="504086" y="2476"/>
                  </a:lnTo>
                  <a:lnTo>
                    <a:pt x="2265137" y="2476"/>
                  </a:lnTo>
                  <a:lnTo>
                    <a:pt x="2769341" y="506710"/>
                  </a:lnTo>
                  <a:close/>
                </a:path>
              </a:pathLst>
            </a:custGeom>
            <a:solidFill>
              <a:srgbClr val="FE5D00"/>
            </a:solidFill>
            <a:ln w="6520" cap="rnd">
              <a:noFill/>
              <a:prstDash val="solid"/>
              <a:round/>
            </a:ln>
          </p:spPr>
          <p:txBody>
            <a:bodyPr rtlCol="0" anchor="ctr"/>
            <a:lstStyle/>
            <a:p>
              <a:endParaRPr lang="en-CH" sz="4400"/>
            </a:p>
          </p:txBody>
        </p:sp>
        <p:sp>
          <p:nvSpPr>
            <p:cNvPr id="155" name="TextBox 154">
              <a:extLst>
                <a:ext uri="{FF2B5EF4-FFF2-40B4-BE49-F238E27FC236}">
                  <a16:creationId xmlns:a16="http://schemas.microsoft.com/office/drawing/2014/main" id="{D5D9CBB4-F922-AF67-3A4F-7304DDEB4C0A}"/>
                </a:ext>
              </a:extLst>
            </p:cNvPr>
            <p:cNvSpPr txBox="1"/>
            <p:nvPr/>
          </p:nvSpPr>
          <p:spPr>
            <a:xfrm>
              <a:off x="7960432" y="13988704"/>
              <a:ext cx="1941557"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HIF-1α</a:t>
              </a:r>
            </a:p>
          </p:txBody>
        </p:sp>
      </p:grpSp>
      <p:sp>
        <p:nvSpPr>
          <p:cNvPr id="163" name="TextBox 162">
            <a:extLst>
              <a:ext uri="{FF2B5EF4-FFF2-40B4-BE49-F238E27FC236}">
                <a16:creationId xmlns:a16="http://schemas.microsoft.com/office/drawing/2014/main" id="{18900491-3378-E302-D505-55D79547BCD4}"/>
              </a:ext>
            </a:extLst>
          </p:cNvPr>
          <p:cNvSpPr txBox="1"/>
          <p:nvPr/>
        </p:nvSpPr>
        <p:spPr>
          <a:xfrm>
            <a:off x="21123783" y="7178066"/>
            <a:ext cx="145745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n=60</a:t>
            </a:r>
          </a:p>
        </p:txBody>
      </p:sp>
      <p:sp>
        <p:nvSpPr>
          <p:cNvPr id="164" name="TextBox 163">
            <a:extLst>
              <a:ext uri="{FF2B5EF4-FFF2-40B4-BE49-F238E27FC236}">
                <a16:creationId xmlns:a16="http://schemas.microsoft.com/office/drawing/2014/main" id="{C44A14EB-2311-106A-5D4B-B300122B67B3}"/>
              </a:ext>
            </a:extLst>
          </p:cNvPr>
          <p:cNvSpPr txBox="1"/>
          <p:nvPr/>
        </p:nvSpPr>
        <p:spPr>
          <a:xfrm>
            <a:off x="24548304" y="7178066"/>
            <a:ext cx="114326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n=9</a:t>
            </a:r>
          </a:p>
        </p:txBody>
      </p:sp>
      <p:grpSp>
        <p:nvGrpSpPr>
          <p:cNvPr id="335" name="Graphic 4">
            <a:extLst>
              <a:ext uri="{FF2B5EF4-FFF2-40B4-BE49-F238E27FC236}">
                <a16:creationId xmlns:a16="http://schemas.microsoft.com/office/drawing/2014/main" id="{59E12061-24F7-DCF0-300C-F2BD6766561E}"/>
              </a:ext>
            </a:extLst>
          </p:cNvPr>
          <p:cNvGrpSpPr/>
          <p:nvPr/>
        </p:nvGrpSpPr>
        <p:grpSpPr>
          <a:xfrm>
            <a:off x="4756025" y="13893798"/>
            <a:ext cx="1552781" cy="942720"/>
            <a:chOff x="4756025" y="13893798"/>
            <a:chExt cx="1552781" cy="942720"/>
          </a:xfrm>
        </p:grpSpPr>
        <p:sp>
          <p:nvSpPr>
            <p:cNvPr id="336" name="Freeform 335">
              <a:extLst>
                <a:ext uri="{FF2B5EF4-FFF2-40B4-BE49-F238E27FC236}">
                  <a16:creationId xmlns:a16="http://schemas.microsoft.com/office/drawing/2014/main" id="{90298965-02DF-F487-3B5B-F72F3DC01E29}"/>
                </a:ext>
              </a:extLst>
            </p:cNvPr>
            <p:cNvSpPr/>
            <p:nvPr/>
          </p:nvSpPr>
          <p:spPr>
            <a:xfrm>
              <a:off x="4756025" y="13893798"/>
              <a:ext cx="1552781" cy="942720"/>
            </a:xfrm>
            <a:custGeom>
              <a:avLst/>
              <a:gdLst>
                <a:gd name="connsiteX0" fmla="*/ 1551878 w 1552781"/>
                <a:gd name="connsiteY0" fmla="*/ 213595 h 942720"/>
                <a:gd name="connsiteX1" fmla="*/ 1551878 w 1552781"/>
                <a:gd name="connsiteY1" fmla="*/ 731842 h 942720"/>
                <a:gd name="connsiteX2" fmla="*/ 1339651 w 1552781"/>
                <a:gd name="connsiteY2" fmla="*/ 944078 h 942720"/>
                <a:gd name="connsiteX3" fmla="*/ 211325 w 1552781"/>
                <a:gd name="connsiteY3" fmla="*/ 944078 h 942720"/>
                <a:gd name="connsiteX4" fmla="*/ -904 w 1552781"/>
                <a:gd name="connsiteY4" fmla="*/ 731842 h 942720"/>
                <a:gd name="connsiteX5" fmla="*/ -904 w 1552781"/>
                <a:gd name="connsiteY5" fmla="*/ 213595 h 942720"/>
                <a:gd name="connsiteX6" fmla="*/ 211325 w 1552781"/>
                <a:gd name="connsiteY6" fmla="*/ 1358 h 942720"/>
                <a:gd name="connsiteX7" fmla="*/ 1339651 w 1552781"/>
                <a:gd name="connsiteY7" fmla="*/ 1358 h 942720"/>
                <a:gd name="connsiteX8" fmla="*/ 1551878 w 1552781"/>
                <a:gd name="connsiteY8" fmla="*/ 213595 h 94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781" h="942720">
                  <a:moveTo>
                    <a:pt x="1551878" y="213595"/>
                  </a:moveTo>
                  <a:lnTo>
                    <a:pt x="1551878" y="731842"/>
                  </a:lnTo>
                  <a:cubicBezTo>
                    <a:pt x="1551878" y="848972"/>
                    <a:pt x="1456763" y="944078"/>
                    <a:pt x="1339651" y="944078"/>
                  </a:cubicBezTo>
                  <a:lnTo>
                    <a:pt x="211325" y="944078"/>
                  </a:lnTo>
                  <a:cubicBezTo>
                    <a:pt x="94212" y="944078"/>
                    <a:pt x="-904" y="848972"/>
                    <a:pt x="-904" y="731842"/>
                  </a:cubicBezTo>
                  <a:lnTo>
                    <a:pt x="-904" y="213595"/>
                  </a:lnTo>
                  <a:cubicBezTo>
                    <a:pt x="-904" y="96464"/>
                    <a:pt x="94212" y="1358"/>
                    <a:pt x="211325" y="1358"/>
                  </a:cubicBezTo>
                  <a:lnTo>
                    <a:pt x="1339651" y="1358"/>
                  </a:lnTo>
                  <a:cubicBezTo>
                    <a:pt x="1456763" y="1358"/>
                    <a:pt x="1551878" y="96464"/>
                    <a:pt x="1551878" y="213595"/>
                  </a:cubicBezTo>
                  <a:close/>
                </a:path>
              </a:pathLst>
            </a:custGeom>
            <a:solidFill>
              <a:srgbClr val="A700D1"/>
            </a:solidFill>
            <a:ln w="6384" cap="rnd">
              <a:noFill/>
              <a:prstDash val="solid"/>
              <a:round/>
            </a:ln>
          </p:spPr>
          <p:txBody>
            <a:bodyPr rtlCol="0" anchor="ctr"/>
            <a:lstStyle/>
            <a:p>
              <a:endParaRPr lang="en-CH" sz="4400"/>
            </a:p>
          </p:txBody>
        </p:sp>
        <p:sp>
          <p:nvSpPr>
            <p:cNvPr id="337" name="TextBox 336">
              <a:extLst>
                <a:ext uri="{FF2B5EF4-FFF2-40B4-BE49-F238E27FC236}">
                  <a16:creationId xmlns:a16="http://schemas.microsoft.com/office/drawing/2014/main" id="{571EF7F5-8B70-22C8-FCC2-23C88DC345B7}"/>
                </a:ext>
              </a:extLst>
            </p:cNvPr>
            <p:cNvSpPr txBox="1"/>
            <p:nvPr/>
          </p:nvSpPr>
          <p:spPr>
            <a:xfrm>
              <a:off x="4839444" y="13973686"/>
              <a:ext cx="56137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Y</a:t>
              </a:r>
            </a:p>
          </p:txBody>
        </p:sp>
        <p:sp>
          <p:nvSpPr>
            <p:cNvPr id="338" name="TextBox 337">
              <a:extLst>
                <a:ext uri="{FF2B5EF4-FFF2-40B4-BE49-F238E27FC236}">
                  <a16:creationId xmlns:a16="http://schemas.microsoft.com/office/drawing/2014/main" id="{AA459E5E-7FF0-0CA2-D545-E4FC78DBBE10}"/>
                </a:ext>
              </a:extLst>
            </p:cNvPr>
            <p:cNvSpPr txBox="1"/>
            <p:nvPr/>
          </p:nvSpPr>
          <p:spPr>
            <a:xfrm>
              <a:off x="5194267" y="13973686"/>
              <a:ext cx="591829"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a:t>
              </a:r>
            </a:p>
          </p:txBody>
        </p:sp>
        <p:sp>
          <p:nvSpPr>
            <p:cNvPr id="339" name="TextBox 338">
              <a:extLst>
                <a:ext uri="{FF2B5EF4-FFF2-40B4-BE49-F238E27FC236}">
                  <a16:creationId xmlns:a16="http://schemas.microsoft.com/office/drawing/2014/main" id="{BD025BB9-9AA1-FADD-1F41-6356C56F7C70}"/>
                </a:ext>
              </a:extLst>
            </p:cNvPr>
            <p:cNvSpPr txBox="1"/>
            <p:nvPr/>
          </p:nvSpPr>
          <p:spPr>
            <a:xfrm>
              <a:off x="5639768" y="13973686"/>
              <a:ext cx="56137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P</a:t>
              </a:r>
            </a:p>
          </p:txBody>
        </p:sp>
      </p:grpSp>
      <p:grpSp>
        <p:nvGrpSpPr>
          <p:cNvPr id="340" name="Graphic 4">
            <a:extLst>
              <a:ext uri="{FF2B5EF4-FFF2-40B4-BE49-F238E27FC236}">
                <a16:creationId xmlns:a16="http://schemas.microsoft.com/office/drawing/2014/main" id="{A3B71104-C0D4-1744-3AEC-31B18F961AEB}"/>
              </a:ext>
            </a:extLst>
          </p:cNvPr>
          <p:cNvGrpSpPr/>
          <p:nvPr/>
        </p:nvGrpSpPr>
        <p:grpSpPr>
          <a:xfrm>
            <a:off x="4306346" y="17295046"/>
            <a:ext cx="2375519" cy="942720"/>
            <a:chOff x="4306346" y="17295046"/>
            <a:chExt cx="2375519" cy="942720"/>
          </a:xfrm>
        </p:grpSpPr>
        <p:sp>
          <p:nvSpPr>
            <p:cNvPr id="341" name="Freeform 340">
              <a:extLst>
                <a:ext uri="{FF2B5EF4-FFF2-40B4-BE49-F238E27FC236}">
                  <a16:creationId xmlns:a16="http://schemas.microsoft.com/office/drawing/2014/main" id="{365ACB3D-73B6-C06A-1632-0E43A7EA6F03}"/>
                </a:ext>
              </a:extLst>
            </p:cNvPr>
            <p:cNvSpPr/>
            <p:nvPr/>
          </p:nvSpPr>
          <p:spPr>
            <a:xfrm>
              <a:off x="4306346" y="17295046"/>
              <a:ext cx="2375519" cy="942720"/>
            </a:xfrm>
            <a:custGeom>
              <a:avLst/>
              <a:gdLst>
                <a:gd name="connsiteX0" fmla="*/ 2374608 w 2375519"/>
                <a:gd name="connsiteY0" fmla="*/ 118202 h 942720"/>
                <a:gd name="connsiteX1" fmla="*/ 2374608 w 2375519"/>
                <a:gd name="connsiteY1" fmla="*/ 828662 h 942720"/>
                <a:gd name="connsiteX2" fmla="*/ 2258482 w 2375519"/>
                <a:gd name="connsiteY2" fmla="*/ 828662 h 942720"/>
                <a:gd name="connsiteX3" fmla="*/ 2258482 w 2375519"/>
                <a:gd name="connsiteY3" fmla="*/ 944793 h 942720"/>
                <a:gd name="connsiteX4" fmla="*/ 115214 w 2375519"/>
                <a:gd name="connsiteY4" fmla="*/ 944793 h 942720"/>
                <a:gd name="connsiteX5" fmla="*/ 115214 w 2375519"/>
                <a:gd name="connsiteY5" fmla="*/ 828662 h 942720"/>
                <a:gd name="connsiteX6" fmla="*/ -912 w 2375519"/>
                <a:gd name="connsiteY6" fmla="*/ 828662 h 942720"/>
                <a:gd name="connsiteX7" fmla="*/ -912 w 2375519"/>
                <a:gd name="connsiteY7" fmla="*/ 118202 h 942720"/>
                <a:gd name="connsiteX8" fmla="*/ 115214 w 2375519"/>
                <a:gd name="connsiteY8" fmla="*/ 118202 h 942720"/>
                <a:gd name="connsiteX9" fmla="*/ 115214 w 2375519"/>
                <a:gd name="connsiteY9" fmla="*/ 2072 h 942720"/>
                <a:gd name="connsiteX10" fmla="*/ 2258482 w 2375519"/>
                <a:gd name="connsiteY10" fmla="*/ 2072 h 942720"/>
                <a:gd name="connsiteX11" fmla="*/ 2258482 w 2375519"/>
                <a:gd name="connsiteY11" fmla="*/ 118202 h 942720"/>
                <a:gd name="connsiteX12" fmla="*/ 2374608 w 2375519"/>
                <a:gd name="connsiteY12" fmla="*/ 118202 h 94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75519" h="942720">
                  <a:moveTo>
                    <a:pt x="2374608" y="118202"/>
                  </a:moveTo>
                  <a:lnTo>
                    <a:pt x="2374608" y="828662"/>
                  </a:lnTo>
                  <a:lnTo>
                    <a:pt x="2258482" y="828662"/>
                  </a:lnTo>
                  <a:lnTo>
                    <a:pt x="2258482" y="944793"/>
                  </a:lnTo>
                  <a:lnTo>
                    <a:pt x="115214" y="944793"/>
                  </a:lnTo>
                  <a:lnTo>
                    <a:pt x="115214" y="828662"/>
                  </a:lnTo>
                  <a:lnTo>
                    <a:pt x="-912" y="828662"/>
                  </a:lnTo>
                  <a:lnTo>
                    <a:pt x="-912" y="118202"/>
                  </a:lnTo>
                  <a:lnTo>
                    <a:pt x="115214" y="118202"/>
                  </a:lnTo>
                  <a:lnTo>
                    <a:pt x="115214" y="2072"/>
                  </a:lnTo>
                  <a:lnTo>
                    <a:pt x="2258482" y="2072"/>
                  </a:lnTo>
                  <a:lnTo>
                    <a:pt x="2258482" y="118202"/>
                  </a:lnTo>
                  <a:lnTo>
                    <a:pt x="2374608" y="118202"/>
                  </a:lnTo>
                  <a:close/>
                </a:path>
              </a:pathLst>
            </a:custGeom>
            <a:solidFill>
              <a:srgbClr val="A700D1"/>
            </a:solidFill>
            <a:ln w="7557" cap="rnd">
              <a:noFill/>
              <a:prstDash val="solid"/>
              <a:round/>
            </a:ln>
          </p:spPr>
          <p:txBody>
            <a:bodyPr rtlCol="0" anchor="ctr"/>
            <a:lstStyle/>
            <a:p>
              <a:endParaRPr lang="en-CH" sz="4400"/>
            </a:p>
          </p:txBody>
        </p:sp>
        <p:sp>
          <p:nvSpPr>
            <p:cNvPr id="342" name="TextBox 341">
              <a:extLst>
                <a:ext uri="{FF2B5EF4-FFF2-40B4-BE49-F238E27FC236}">
                  <a16:creationId xmlns:a16="http://schemas.microsoft.com/office/drawing/2014/main" id="{BB9F5C79-728A-8BA5-37FB-536041B367AC}"/>
                </a:ext>
              </a:extLst>
            </p:cNvPr>
            <p:cNvSpPr txBox="1"/>
            <p:nvPr/>
          </p:nvSpPr>
          <p:spPr>
            <a:xfrm>
              <a:off x="4522519" y="17341734"/>
              <a:ext cx="106311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a-Y</a:t>
              </a:r>
            </a:p>
          </p:txBody>
        </p:sp>
        <p:sp>
          <p:nvSpPr>
            <p:cNvPr id="343" name="TextBox 342">
              <a:extLst>
                <a:ext uri="{FF2B5EF4-FFF2-40B4-BE49-F238E27FC236}">
                  <a16:creationId xmlns:a16="http://schemas.microsoft.com/office/drawing/2014/main" id="{2C04D38E-EE4B-1E93-F203-1361B43D1255}"/>
                </a:ext>
              </a:extLst>
            </p:cNvPr>
            <p:cNvSpPr txBox="1"/>
            <p:nvPr/>
          </p:nvSpPr>
          <p:spPr>
            <a:xfrm>
              <a:off x="5425806" y="17341734"/>
              <a:ext cx="591829"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a:t>
              </a:r>
            </a:p>
          </p:txBody>
        </p:sp>
        <p:sp>
          <p:nvSpPr>
            <p:cNvPr id="344" name="TextBox 343">
              <a:extLst>
                <a:ext uri="{FF2B5EF4-FFF2-40B4-BE49-F238E27FC236}">
                  <a16:creationId xmlns:a16="http://schemas.microsoft.com/office/drawing/2014/main" id="{6C307499-D323-0963-DC60-8CB0153AE29D}"/>
                </a:ext>
              </a:extLst>
            </p:cNvPr>
            <p:cNvSpPr txBox="1"/>
            <p:nvPr/>
          </p:nvSpPr>
          <p:spPr>
            <a:xfrm>
              <a:off x="5871304" y="17341734"/>
              <a:ext cx="56137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P</a:t>
              </a:r>
            </a:p>
          </p:txBody>
        </p:sp>
      </p:grpSp>
      <p:grpSp>
        <p:nvGrpSpPr>
          <p:cNvPr id="345" name="Graphic 4">
            <a:extLst>
              <a:ext uri="{FF2B5EF4-FFF2-40B4-BE49-F238E27FC236}">
                <a16:creationId xmlns:a16="http://schemas.microsoft.com/office/drawing/2014/main" id="{34E5B62A-F2BA-7A67-FC5F-057C3A5AB9F6}"/>
              </a:ext>
            </a:extLst>
          </p:cNvPr>
          <p:cNvGrpSpPr/>
          <p:nvPr/>
        </p:nvGrpSpPr>
        <p:grpSpPr>
          <a:xfrm>
            <a:off x="3927070" y="18358534"/>
            <a:ext cx="3078678" cy="942720"/>
            <a:chOff x="3927070" y="18358534"/>
            <a:chExt cx="3078678" cy="942720"/>
          </a:xfrm>
        </p:grpSpPr>
        <p:sp>
          <p:nvSpPr>
            <p:cNvPr id="346" name="Freeform 345">
              <a:extLst>
                <a:ext uri="{FF2B5EF4-FFF2-40B4-BE49-F238E27FC236}">
                  <a16:creationId xmlns:a16="http://schemas.microsoft.com/office/drawing/2014/main" id="{33240199-F7CC-17AA-B278-273D4478E2C9}"/>
                </a:ext>
              </a:extLst>
            </p:cNvPr>
            <p:cNvSpPr/>
            <p:nvPr/>
          </p:nvSpPr>
          <p:spPr>
            <a:xfrm>
              <a:off x="3927070" y="18358534"/>
              <a:ext cx="3078678" cy="942720"/>
            </a:xfrm>
            <a:custGeom>
              <a:avLst/>
              <a:gdLst>
                <a:gd name="connsiteX0" fmla="*/ 3077761 w 3078678"/>
                <a:gd name="connsiteY0" fmla="*/ 124015 h 942720"/>
                <a:gd name="connsiteX1" fmla="*/ 3077761 w 3078678"/>
                <a:gd name="connsiteY1" fmla="*/ 823297 h 942720"/>
                <a:gd name="connsiteX2" fmla="*/ 2956045 w 3078678"/>
                <a:gd name="connsiteY2" fmla="*/ 823297 h 942720"/>
                <a:gd name="connsiteX3" fmla="*/ 2956045 w 3078678"/>
                <a:gd name="connsiteY3" fmla="*/ 945016 h 942720"/>
                <a:gd name="connsiteX4" fmla="*/ 120798 w 3078678"/>
                <a:gd name="connsiteY4" fmla="*/ 945016 h 942720"/>
                <a:gd name="connsiteX5" fmla="*/ 120798 w 3078678"/>
                <a:gd name="connsiteY5" fmla="*/ 823297 h 942720"/>
                <a:gd name="connsiteX6" fmla="*/ -917 w 3078678"/>
                <a:gd name="connsiteY6" fmla="*/ 823297 h 942720"/>
                <a:gd name="connsiteX7" fmla="*/ -917 w 3078678"/>
                <a:gd name="connsiteY7" fmla="*/ 124015 h 942720"/>
                <a:gd name="connsiteX8" fmla="*/ 120798 w 3078678"/>
                <a:gd name="connsiteY8" fmla="*/ 124015 h 942720"/>
                <a:gd name="connsiteX9" fmla="*/ 120798 w 3078678"/>
                <a:gd name="connsiteY9" fmla="*/ 2295 h 942720"/>
                <a:gd name="connsiteX10" fmla="*/ 2956045 w 3078678"/>
                <a:gd name="connsiteY10" fmla="*/ 2295 h 942720"/>
                <a:gd name="connsiteX11" fmla="*/ 2956045 w 3078678"/>
                <a:gd name="connsiteY11" fmla="*/ 124015 h 942720"/>
                <a:gd name="connsiteX12" fmla="*/ 3077761 w 3078678"/>
                <a:gd name="connsiteY12" fmla="*/ 124015 h 94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8678" h="942720">
                  <a:moveTo>
                    <a:pt x="3077761" y="124015"/>
                  </a:moveTo>
                  <a:lnTo>
                    <a:pt x="3077761" y="823297"/>
                  </a:lnTo>
                  <a:lnTo>
                    <a:pt x="2956045" y="823297"/>
                  </a:lnTo>
                  <a:lnTo>
                    <a:pt x="2956045" y="945016"/>
                  </a:lnTo>
                  <a:lnTo>
                    <a:pt x="120798" y="945016"/>
                  </a:lnTo>
                  <a:lnTo>
                    <a:pt x="120798" y="823297"/>
                  </a:lnTo>
                  <a:lnTo>
                    <a:pt x="-917" y="823297"/>
                  </a:lnTo>
                  <a:lnTo>
                    <a:pt x="-917" y="124015"/>
                  </a:lnTo>
                  <a:lnTo>
                    <a:pt x="120798" y="124015"/>
                  </a:lnTo>
                  <a:lnTo>
                    <a:pt x="120798" y="2295"/>
                  </a:lnTo>
                  <a:lnTo>
                    <a:pt x="2956045" y="2295"/>
                  </a:lnTo>
                  <a:lnTo>
                    <a:pt x="2956045" y="124015"/>
                  </a:lnTo>
                  <a:lnTo>
                    <a:pt x="3077761" y="124015"/>
                  </a:lnTo>
                  <a:close/>
                </a:path>
              </a:pathLst>
            </a:custGeom>
            <a:solidFill>
              <a:srgbClr val="855752"/>
            </a:solidFill>
            <a:ln w="8559" cap="rnd">
              <a:noFill/>
              <a:prstDash val="solid"/>
              <a:round/>
            </a:ln>
          </p:spPr>
          <p:txBody>
            <a:bodyPr rtlCol="0" anchor="ctr"/>
            <a:lstStyle/>
            <a:p>
              <a:endParaRPr lang="en-CH" sz="4400"/>
            </a:p>
          </p:txBody>
        </p:sp>
        <p:sp>
          <p:nvSpPr>
            <p:cNvPr id="347" name="TextBox 346">
              <a:extLst>
                <a:ext uri="{FF2B5EF4-FFF2-40B4-BE49-F238E27FC236}">
                  <a16:creationId xmlns:a16="http://schemas.microsoft.com/office/drawing/2014/main" id="{303C9894-3362-BEA6-2650-7F8DD135C260}"/>
                </a:ext>
              </a:extLst>
            </p:cNvPr>
            <p:cNvSpPr txBox="1"/>
            <p:nvPr/>
          </p:nvSpPr>
          <p:spPr>
            <a:xfrm>
              <a:off x="4007070" y="18461848"/>
              <a:ext cx="2222083"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TEAD1-</a:t>
              </a:r>
            </a:p>
          </p:txBody>
        </p:sp>
        <p:sp>
          <p:nvSpPr>
            <p:cNvPr id="348" name="TextBox 347">
              <a:extLst>
                <a:ext uri="{FF2B5EF4-FFF2-40B4-BE49-F238E27FC236}">
                  <a16:creationId xmlns:a16="http://schemas.microsoft.com/office/drawing/2014/main" id="{87BB6E07-34BD-988B-1EBC-8DDCA7FBF722}"/>
                </a:ext>
              </a:extLst>
            </p:cNvPr>
            <p:cNvSpPr txBox="1"/>
            <p:nvPr/>
          </p:nvSpPr>
          <p:spPr>
            <a:xfrm>
              <a:off x="6296524" y="18461848"/>
              <a:ext cx="498855"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4</a:t>
              </a:r>
            </a:p>
          </p:txBody>
        </p:sp>
      </p:grpSp>
      <p:sp>
        <p:nvSpPr>
          <p:cNvPr id="366" name="Freeform 365">
            <a:extLst>
              <a:ext uri="{FF2B5EF4-FFF2-40B4-BE49-F238E27FC236}">
                <a16:creationId xmlns:a16="http://schemas.microsoft.com/office/drawing/2014/main" id="{D4221C6C-3222-67AD-A5EF-406AACF3DD59}"/>
              </a:ext>
            </a:extLst>
          </p:cNvPr>
          <p:cNvSpPr/>
          <p:nvPr/>
        </p:nvSpPr>
        <p:spPr>
          <a:xfrm rot="5400000">
            <a:off x="26219414" y="4406003"/>
            <a:ext cx="1142560" cy="392443"/>
          </a:xfrm>
          <a:custGeom>
            <a:avLst/>
            <a:gdLst>
              <a:gd name="connsiteX0" fmla="*/ 571633 w 1142560"/>
              <a:gd name="connsiteY0" fmla="*/ -240 h 392443"/>
              <a:gd name="connsiteX1" fmla="*/ 1142912 w 1142560"/>
              <a:gd name="connsiteY1" fmla="*/ 392203 h 392443"/>
              <a:gd name="connsiteX2" fmla="*/ 351 w 1142560"/>
              <a:gd name="connsiteY2" fmla="*/ 392203 h 392443"/>
              <a:gd name="connsiteX3" fmla="*/ 571633 w 1142560"/>
              <a:gd name="connsiteY3" fmla="*/ -240 h 392443"/>
            </a:gdLst>
            <a:ahLst/>
            <a:cxnLst>
              <a:cxn ang="0">
                <a:pos x="connsiteX0" y="connsiteY0"/>
              </a:cxn>
              <a:cxn ang="0">
                <a:pos x="connsiteX1" y="connsiteY1"/>
              </a:cxn>
              <a:cxn ang="0">
                <a:pos x="connsiteX2" y="connsiteY2"/>
              </a:cxn>
              <a:cxn ang="0">
                <a:pos x="connsiteX3" y="connsiteY3"/>
              </a:cxn>
            </a:cxnLst>
            <a:rect l="l" t="t" r="r" b="b"/>
            <a:pathLst>
              <a:path w="1142560" h="392443">
                <a:moveTo>
                  <a:pt x="571633" y="-240"/>
                </a:moveTo>
                <a:lnTo>
                  <a:pt x="1142912" y="392203"/>
                </a:lnTo>
                <a:lnTo>
                  <a:pt x="351" y="392203"/>
                </a:lnTo>
                <a:lnTo>
                  <a:pt x="571633" y="-240"/>
                </a:lnTo>
                <a:close/>
              </a:path>
            </a:pathLst>
          </a:custGeom>
          <a:solidFill>
            <a:srgbClr val="000080"/>
          </a:solidFill>
          <a:ln w="4362" cap="rnd">
            <a:noFill/>
            <a:prstDash val="solid"/>
            <a:round/>
          </a:ln>
        </p:spPr>
        <p:txBody>
          <a:bodyPr rtlCol="0" anchor="ctr"/>
          <a:lstStyle/>
          <a:p>
            <a:endParaRPr lang="en-CH" sz="4400"/>
          </a:p>
        </p:txBody>
      </p:sp>
      <p:sp>
        <p:nvSpPr>
          <p:cNvPr id="367" name="Freeform 366">
            <a:extLst>
              <a:ext uri="{FF2B5EF4-FFF2-40B4-BE49-F238E27FC236}">
                <a16:creationId xmlns:a16="http://schemas.microsoft.com/office/drawing/2014/main" id="{76FFE28C-D2EE-14CF-699E-8EBB7C9B6921}"/>
              </a:ext>
            </a:extLst>
          </p:cNvPr>
          <p:cNvSpPr/>
          <p:nvPr/>
        </p:nvSpPr>
        <p:spPr>
          <a:xfrm>
            <a:off x="1565621" y="19950341"/>
            <a:ext cx="13753767" cy="1058250"/>
          </a:xfrm>
          <a:custGeom>
            <a:avLst/>
            <a:gdLst>
              <a:gd name="connsiteX0" fmla="*/ 13754378 w 13753767"/>
              <a:gd name="connsiteY0" fmla="*/ 533257 h 1058250"/>
              <a:gd name="connsiteX1" fmla="*/ 13225312 w 13753767"/>
              <a:gd name="connsiteY1" fmla="*/ 1062382 h 1058250"/>
              <a:gd name="connsiteX2" fmla="*/ 529709 w 13753767"/>
              <a:gd name="connsiteY2" fmla="*/ 1062382 h 1058250"/>
              <a:gd name="connsiteX3" fmla="*/ 610 w 13753767"/>
              <a:gd name="connsiteY3" fmla="*/ 533257 h 1058250"/>
              <a:gd name="connsiteX4" fmla="*/ 529709 w 13753767"/>
              <a:gd name="connsiteY4" fmla="*/ 4131 h 1058250"/>
              <a:gd name="connsiteX5" fmla="*/ 13225312 w 13753767"/>
              <a:gd name="connsiteY5" fmla="*/ 4131 h 1058250"/>
              <a:gd name="connsiteX6" fmla="*/ 13754378 w 13753767"/>
              <a:gd name="connsiteY6" fmla="*/ 533257 h 105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53767" h="1058250">
                <a:moveTo>
                  <a:pt x="13754378" y="533257"/>
                </a:moveTo>
                <a:cubicBezTo>
                  <a:pt x="13754378" y="825287"/>
                  <a:pt x="13517310" y="1062382"/>
                  <a:pt x="13225312" y="1062382"/>
                </a:cubicBezTo>
                <a:lnTo>
                  <a:pt x="529709" y="1062382"/>
                </a:lnTo>
                <a:cubicBezTo>
                  <a:pt x="237690" y="1062382"/>
                  <a:pt x="610" y="825287"/>
                  <a:pt x="610" y="533257"/>
                </a:cubicBezTo>
                <a:cubicBezTo>
                  <a:pt x="610" y="241226"/>
                  <a:pt x="237690" y="4131"/>
                  <a:pt x="529709" y="4131"/>
                </a:cubicBezTo>
                <a:lnTo>
                  <a:pt x="13225312" y="4131"/>
                </a:lnTo>
                <a:cubicBezTo>
                  <a:pt x="13517310" y="4131"/>
                  <a:pt x="13754378" y="241226"/>
                  <a:pt x="13754378" y="533257"/>
                </a:cubicBezTo>
                <a:close/>
              </a:path>
            </a:pathLst>
          </a:custGeom>
          <a:solidFill>
            <a:srgbClr val="FFFFFF"/>
          </a:solidFill>
          <a:ln w="29458" cap="rnd">
            <a:solidFill>
              <a:srgbClr val="000080"/>
            </a:solidFill>
            <a:prstDash val="solid"/>
            <a:round/>
          </a:ln>
        </p:spPr>
        <p:txBody>
          <a:bodyPr rtlCol="0" anchor="ctr"/>
          <a:lstStyle/>
          <a:p>
            <a:endParaRPr lang="en-CH" sz="4400"/>
          </a:p>
        </p:txBody>
      </p:sp>
      <p:sp>
        <p:nvSpPr>
          <p:cNvPr id="368" name="TextBox 367">
            <a:extLst>
              <a:ext uri="{FF2B5EF4-FFF2-40B4-BE49-F238E27FC236}">
                <a16:creationId xmlns:a16="http://schemas.microsoft.com/office/drawing/2014/main" id="{6D188B18-55F8-7322-299D-1A90044C4700}"/>
              </a:ext>
            </a:extLst>
          </p:cNvPr>
          <p:cNvSpPr txBox="1"/>
          <p:nvPr/>
        </p:nvSpPr>
        <p:spPr>
          <a:xfrm>
            <a:off x="2120826" y="20068668"/>
            <a:ext cx="203613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 lead</a:t>
            </a:r>
          </a:p>
        </p:txBody>
      </p:sp>
      <p:sp>
        <p:nvSpPr>
          <p:cNvPr id="369" name="TextBox 368">
            <a:extLst>
              <a:ext uri="{FF2B5EF4-FFF2-40B4-BE49-F238E27FC236}">
                <a16:creationId xmlns:a16="http://schemas.microsoft.com/office/drawing/2014/main" id="{AC3FD005-B657-00A8-B20C-5840D64055B2}"/>
              </a:ext>
            </a:extLst>
          </p:cNvPr>
          <p:cNvSpPr txBox="1"/>
          <p:nvPr/>
        </p:nvSpPr>
        <p:spPr>
          <a:xfrm>
            <a:off x="3988248" y="20068668"/>
            <a:ext cx="2207656"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ing to e</a:t>
            </a:r>
          </a:p>
        </p:txBody>
      </p:sp>
      <p:sp>
        <p:nvSpPr>
          <p:cNvPr id="370" name="TextBox 369">
            <a:extLst>
              <a:ext uri="{FF2B5EF4-FFF2-40B4-BE49-F238E27FC236}">
                <a16:creationId xmlns:a16="http://schemas.microsoft.com/office/drawing/2014/main" id="{A9C99CBE-5D44-79F8-E336-039D9A8B3E32}"/>
              </a:ext>
            </a:extLst>
          </p:cNvPr>
          <p:cNvSpPr txBox="1"/>
          <p:nvPr/>
        </p:nvSpPr>
        <p:spPr>
          <a:xfrm>
            <a:off x="6028856" y="20068668"/>
            <a:ext cx="254589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xcessive</a:t>
            </a:r>
          </a:p>
        </p:txBody>
      </p:sp>
      <p:sp>
        <p:nvSpPr>
          <p:cNvPr id="371" name="TextBox 370">
            <a:extLst>
              <a:ext uri="{FF2B5EF4-FFF2-40B4-BE49-F238E27FC236}">
                <a16:creationId xmlns:a16="http://schemas.microsoft.com/office/drawing/2014/main" id="{F539CD84-7951-3EFA-5B82-44F56F9568DF}"/>
              </a:ext>
            </a:extLst>
          </p:cNvPr>
          <p:cNvSpPr txBox="1"/>
          <p:nvPr/>
        </p:nvSpPr>
        <p:spPr>
          <a:xfrm>
            <a:off x="8414302" y="20068668"/>
            <a:ext cx="275267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 Mucin5A</a:t>
            </a:r>
          </a:p>
        </p:txBody>
      </p:sp>
      <p:sp>
        <p:nvSpPr>
          <p:cNvPr id="372" name="TextBox 371">
            <a:extLst>
              <a:ext uri="{FF2B5EF4-FFF2-40B4-BE49-F238E27FC236}">
                <a16:creationId xmlns:a16="http://schemas.microsoft.com/office/drawing/2014/main" id="{BBD0E654-1F43-A6CF-5F1C-772CD09E23E5}"/>
              </a:ext>
            </a:extLst>
          </p:cNvPr>
          <p:cNvSpPr txBox="1"/>
          <p:nvPr/>
        </p:nvSpPr>
        <p:spPr>
          <a:xfrm>
            <a:off x="11007563" y="20068668"/>
            <a:ext cx="2650084"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C expres</a:t>
            </a:r>
          </a:p>
        </p:txBody>
      </p:sp>
      <p:sp>
        <p:nvSpPr>
          <p:cNvPr id="373" name="TextBox 372">
            <a:extLst>
              <a:ext uri="{FF2B5EF4-FFF2-40B4-BE49-F238E27FC236}">
                <a16:creationId xmlns:a16="http://schemas.microsoft.com/office/drawing/2014/main" id="{38D0BE4D-603E-6813-3015-A2278466B945}"/>
              </a:ext>
            </a:extLst>
          </p:cNvPr>
          <p:cNvSpPr txBox="1"/>
          <p:nvPr/>
        </p:nvSpPr>
        <p:spPr>
          <a:xfrm>
            <a:off x="13496916" y="20068668"/>
            <a:ext cx="1314784"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sion</a:t>
            </a:r>
          </a:p>
        </p:txBody>
      </p:sp>
      <p:grpSp>
        <p:nvGrpSpPr>
          <p:cNvPr id="374" name="Graphic 4">
            <a:extLst>
              <a:ext uri="{FF2B5EF4-FFF2-40B4-BE49-F238E27FC236}">
                <a16:creationId xmlns:a16="http://schemas.microsoft.com/office/drawing/2014/main" id="{02AE1E2A-94B4-136E-EC1B-8DD85C1F232B}"/>
              </a:ext>
            </a:extLst>
          </p:cNvPr>
          <p:cNvGrpSpPr/>
          <p:nvPr/>
        </p:nvGrpSpPr>
        <p:grpSpPr>
          <a:xfrm>
            <a:off x="8865413" y="12339068"/>
            <a:ext cx="304770" cy="1342008"/>
            <a:chOff x="8865413" y="12339068"/>
            <a:chExt cx="304770" cy="1342008"/>
          </a:xfrm>
        </p:grpSpPr>
        <p:sp>
          <p:nvSpPr>
            <p:cNvPr id="375" name="Freeform 374">
              <a:extLst>
                <a:ext uri="{FF2B5EF4-FFF2-40B4-BE49-F238E27FC236}">
                  <a16:creationId xmlns:a16="http://schemas.microsoft.com/office/drawing/2014/main" id="{B1A7906F-2EFA-5875-C4BA-864625106EA2}"/>
                </a:ext>
              </a:extLst>
            </p:cNvPr>
            <p:cNvSpPr/>
            <p:nvPr/>
          </p:nvSpPr>
          <p:spPr>
            <a:xfrm>
              <a:off x="8865413" y="13376292"/>
              <a:ext cx="304770" cy="304785"/>
            </a:xfrm>
            <a:custGeom>
              <a:avLst/>
              <a:gdLst>
                <a:gd name="connsiteX0" fmla="*/ 304770 w 304770"/>
                <a:gd name="connsiteY0" fmla="*/ 0 h 304785"/>
                <a:gd name="connsiteX1" fmla="*/ 152385 w 304770"/>
                <a:gd name="connsiteY1" fmla="*/ 304786 h 304785"/>
                <a:gd name="connsiteX2" fmla="*/ 0 w 304770"/>
                <a:gd name="connsiteY2" fmla="*/ 0 h 304785"/>
                <a:gd name="connsiteX3" fmla="*/ 304770 w 304770"/>
                <a:gd name="connsiteY3" fmla="*/ 0 h 304785"/>
              </a:gdLst>
              <a:ahLst/>
              <a:cxnLst>
                <a:cxn ang="0">
                  <a:pos x="connsiteX0" y="connsiteY0"/>
                </a:cxn>
                <a:cxn ang="0">
                  <a:pos x="connsiteX1" y="connsiteY1"/>
                </a:cxn>
                <a:cxn ang="0">
                  <a:pos x="connsiteX2" y="connsiteY2"/>
                </a:cxn>
                <a:cxn ang="0">
                  <a:pos x="connsiteX3" y="connsiteY3"/>
                </a:cxn>
              </a:cxnLst>
              <a:rect l="l" t="t" r="r" b="b"/>
              <a:pathLst>
                <a:path w="304770" h="304785">
                  <a:moveTo>
                    <a:pt x="304770" y="0"/>
                  </a:moveTo>
                  <a:lnTo>
                    <a:pt x="152385" y="304786"/>
                  </a:lnTo>
                  <a:lnTo>
                    <a:pt x="0" y="0"/>
                  </a:lnTo>
                  <a:lnTo>
                    <a:pt x="304770" y="0"/>
                  </a:lnTo>
                  <a:close/>
                </a:path>
              </a:pathLst>
            </a:custGeom>
            <a:solidFill>
              <a:srgbClr val="000080"/>
            </a:solidFill>
            <a:ln w="4762" cap="rnd">
              <a:noFill/>
              <a:prstDash val="solid"/>
              <a:round/>
            </a:ln>
          </p:spPr>
          <p:txBody>
            <a:bodyPr rtlCol="0" anchor="ctr"/>
            <a:lstStyle/>
            <a:p>
              <a:endParaRPr lang="en-CH" sz="4400"/>
            </a:p>
          </p:txBody>
        </p:sp>
        <p:sp>
          <p:nvSpPr>
            <p:cNvPr id="376" name="Freeform 375">
              <a:extLst>
                <a:ext uri="{FF2B5EF4-FFF2-40B4-BE49-F238E27FC236}">
                  <a16:creationId xmlns:a16="http://schemas.microsoft.com/office/drawing/2014/main" id="{283EF74F-07E1-927B-2BBB-D802FF715803}"/>
                </a:ext>
              </a:extLst>
            </p:cNvPr>
            <p:cNvSpPr/>
            <p:nvPr/>
          </p:nvSpPr>
          <p:spPr>
            <a:xfrm>
              <a:off x="9017798" y="12339068"/>
              <a:ext cx="4762" cy="1098180"/>
            </a:xfrm>
            <a:custGeom>
              <a:avLst/>
              <a:gdLst>
                <a:gd name="connsiteX0" fmla="*/ 0 w 4762"/>
                <a:gd name="connsiteY0" fmla="*/ 0 h 1098180"/>
                <a:gd name="connsiteX1" fmla="*/ 0 w 4762"/>
                <a:gd name="connsiteY1" fmla="*/ 1098181 h 1098180"/>
              </a:gdLst>
              <a:ahLst/>
              <a:cxnLst>
                <a:cxn ang="0">
                  <a:pos x="connsiteX0" y="connsiteY0"/>
                </a:cxn>
                <a:cxn ang="0">
                  <a:pos x="connsiteX1" y="connsiteY1"/>
                </a:cxn>
              </a:cxnLst>
              <a:rect l="l" t="t" r="r" b="b"/>
              <a:pathLst>
                <a:path w="4762" h="1098180">
                  <a:moveTo>
                    <a:pt x="0" y="0"/>
                  </a:moveTo>
                  <a:lnTo>
                    <a:pt x="0" y="1098181"/>
                  </a:lnTo>
                </a:path>
              </a:pathLst>
            </a:custGeom>
            <a:noFill/>
            <a:ln w="50808" cap="sq">
              <a:solidFill>
                <a:srgbClr val="000080"/>
              </a:solidFill>
              <a:prstDash val="solid"/>
              <a:miter/>
            </a:ln>
          </p:spPr>
          <p:txBody>
            <a:bodyPr rtlCol="0" anchor="ctr"/>
            <a:lstStyle/>
            <a:p>
              <a:endParaRPr lang="en-CH" sz="4400"/>
            </a:p>
          </p:txBody>
        </p:sp>
      </p:grpSp>
      <p:grpSp>
        <p:nvGrpSpPr>
          <p:cNvPr id="377" name="Graphic 4">
            <a:extLst>
              <a:ext uri="{FF2B5EF4-FFF2-40B4-BE49-F238E27FC236}">
                <a16:creationId xmlns:a16="http://schemas.microsoft.com/office/drawing/2014/main" id="{13DC6B4C-67B7-75B7-36E7-C6847C0A8938}"/>
              </a:ext>
            </a:extLst>
          </p:cNvPr>
          <p:cNvGrpSpPr/>
          <p:nvPr/>
        </p:nvGrpSpPr>
        <p:grpSpPr>
          <a:xfrm>
            <a:off x="6566170" y="14212793"/>
            <a:ext cx="761925" cy="304785"/>
            <a:chOff x="6566170" y="14212793"/>
            <a:chExt cx="761925" cy="304785"/>
          </a:xfrm>
        </p:grpSpPr>
        <p:sp>
          <p:nvSpPr>
            <p:cNvPr id="378" name="Freeform 377">
              <a:extLst>
                <a:ext uri="{FF2B5EF4-FFF2-40B4-BE49-F238E27FC236}">
                  <a16:creationId xmlns:a16="http://schemas.microsoft.com/office/drawing/2014/main" id="{66E35F2B-5479-78A6-3DD0-6311E866EC15}"/>
                </a:ext>
              </a:extLst>
            </p:cNvPr>
            <p:cNvSpPr/>
            <p:nvPr/>
          </p:nvSpPr>
          <p:spPr>
            <a:xfrm>
              <a:off x="6566170" y="14212793"/>
              <a:ext cx="304770" cy="304785"/>
            </a:xfrm>
            <a:custGeom>
              <a:avLst/>
              <a:gdLst>
                <a:gd name="connsiteX0" fmla="*/ 304770 w 304770"/>
                <a:gd name="connsiteY0" fmla="*/ 304785 h 304785"/>
                <a:gd name="connsiteX1" fmla="*/ 0 w 304770"/>
                <a:gd name="connsiteY1" fmla="*/ 152393 h 304785"/>
                <a:gd name="connsiteX2" fmla="*/ 304770 w 304770"/>
                <a:gd name="connsiteY2" fmla="*/ 0 h 304785"/>
                <a:gd name="connsiteX3" fmla="*/ 304770 w 304770"/>
                <a:gd name="connsiteY3" fmla="*/ 304785 h 304785"/>
              </a:gdLst>
              <a:ahLst/>
              <a:cxnLst>
                <a:cxn ang="0">
                  <a:pos x="connsiteX0" y="connsiteY0"/>
                </a:cxn>
                <a:cxn ang="0">
                  <a:pos x="connsiteX1" y="connsiteY1"/>
                </a:cxn>
                <a:cxn ang="0">
                  <a:pos x="connsiteX2" y="connsiteY2"/>
                </a:cxn>
                <a:cxn ang="0">
                  <a:pos x="connsiteX3" y="connsiteY3"/>
                </a:cxn>
              </a:cxnLst>
              <a:rect l="l" t="t" r="r" b="b"/>
              <a:pathLst>
                <a:path w="304770" h="304785">
                  <a:moveTo>
                    <a:pt x="304770" y="304785"/>
                  </a:moveTo>
                  <a:lnTo>
                    <a:pt x="0" y="152393"/>
                  </a:lnTo>
                  <a:lnTo>
                    <a:pt x="304770" y="0"/>
                  </a:lnTo>
                  <a:lnTo>
                    <a:pt x="304770" y="304785"/>
                  </a:lnTo>
                  <a:close/>
                </a:path>
              </a:pathLst>
            </a:custGeom>
            <a:solidFill>
              <a:srgbClr val="000080"/>
            </a:solidFill>
            <a:ln w="4762" cap="rnd">
              <a:noFill/>
              <a:prstDash val="solid"/>
              <a:round/>
            </a:ln>
          </p:spPr>
          <p:txBody>
            <a:bodyPr rtlCol="0" anchor="ctr"/>
            <a:lstStyle/>
            <a:p>
              <a:endParaRPr lang="en-CH" sz="4400"/>
            </a:p>
          </p:txBody>
        </p:sp>
        <p:sp>
          <p:nvSpPr>
            <p:cNvPr id="379" name="Freeform 378">
              <a:extLst>
                <a:ext uri="{FF2B5EF4-FFF2-40B4-BE49-F238E27FC236}">
                  <a16:creationId xmlns:a16="http://schemas.microsoft.com/office/drawing/2014/main" id="{91C572EB-DCB9-9A65-2F01-3532B70028DA}"/>
                </a:ext>
              </a:extLst>
            </p:cNvPr>
            <p:cNvSpPr/>
            <p:nvPr/>
          </p:nvSpPr>
          <p:spPr>
            <a:xfrm>
              <a:off x="6809987" y="14365185"/>
              <a:ext cx="518109" cy="4762"/>
            </a:xfrm>
            <a:custGeom>
              <a:avLst/>
              <a:gdLst>
                <a:gd name="connsiteX0" fmla="*/ 518109 w 518109"/>
                <a:gd name="connsiteY0" fmla="*/ 0 h 4762"/>
                <a:gd name="connsiteX1" fmla="*/ 0 w 518109"/>
                <a:gd name="connsiteY1" fmla="*/ 0 h 4762"/>
              </a:gdLst>
              <a:ahLst/>
              <a:cxnLst>
                <a:cxn ang="0">
                  <a:pos x="connsiteX0" y="connsiteY0"/>
                </a:cxn>
                <a:cxn ang="0">
                  <a:pos x="connsiteX1" y="connsiteY1"/>
                </a:cxn>
              </a:cxnLst>
              <a:rect l="l" t="t" r="r" b="b"/>
              <a:pathLst>
                <a:path w="518109" h="4762">
                  <a:moveTo>
                    <a:pt x="518109" y="0"/>
                  </a:moveTo>
                  <a:lnTo>
                    <a:pt x="0" y="0"/>
                  </a:lnTo>
                </a:path>
              </a:pathLst>
            </a:custGeom>
            <a:noFill/>
            <a:ln w="50808" cap="sq">
              <a:solidFill>
                <a:srgbClr val="000080"/>
              </a:solidFill>
              <a:prstDash val="solid"/>
              <a:miter/>
            </a:ln>
          </p:spPr>
          <p:txBody>
            <a:bodyPr rtlCol="0" anchor="ctr"/>
            <a:lstStyle/>
            <a:p>
              <a:endParaRPr lang="en-CH" sz="4400"/>
            </a:p>
          </p:txBody>
        </p:sp>
      </p:grpSp>
      <p:grpSp>
        <p:nvGrpSpPr>
          <p:cNvPr id="380" name="Graphic 4">
            <a:extLst>
              <a:ext uri="{FF2B5EF4-FFF2-40B4-BE49-F238E27FC236}">
                <a16:creationId xmlns:a16="http://schemas.microsoft.com/office/drawing/2014/main" id="{D8E907A4-23AD-5C36-B2DA-1A09503D6397}"/>
              </a:ext>
            </a:extLst>
          </p:cNvPr>
          <p:cNvGrpSpPr/>
          <p:nvPr/>
        </p:nvGrpSpPr>
        <p:grpSpPr>
          <a:xfrm>
            <a:off x="5342984" y="15048741"/>
            <a:ext cx="304770" cy="2006580"/>
            <a:chOff x="5342984" y="15048741"/>
            <a:chExt cx="304770" cy="2006580"/>
          </a:xfrm>
        </p:grpSpPr>
        <p:sp>
          <p:nvSpPr>
            <p:cNvPr id="381" name="Freeform 380">
              <a:extLst>
                <a:ext uri="{FF2B5EF4-FFF2-40B4-BE49-F238E27FC236}">
                  <a16:creationId xmlns:a16="http://schemas.microsoft.com/office/drawing/2014/main" id="{AB23C30C-7D45-2CC6-2A4C-7219A2E6A5A4}"/>
                </a:ext>
              </a:extLst>
            </p:cNvPr>
            <p:cNvSpPr/>
            <p:nvPr/>
          </p:nvSpPr>
          <p:spPr>
            <a:xfrm>
              <a:off x="5342984" y="16750536"/>
              <a:ext cx="304770" cy="304784"/>
            </a:xfrm>
            <a:custGeom>
              <a:avLst/>
              <a:gdLst>
                <a:gd name="connsiteX0" fmla="*/ 304770 w 304770"/>
                <a:gd name="connsiteY0" fmla="*/ 0 h 304784"/>
                <a:gd name="connsiteX1" fmla="*/ 152385 w 304770"/>
                <a:gd name="connsiteY1" fmla="*/ 304785 h 304784"/>
                <a:gd name="connsiteX2" fmla="*/ 0 w 304770"/>
                <a:gd name="connsiteY2" fmla="*/ 0 h 304784"/>
                <a:gd name="connsiteX3" fmla="*/ 304770 w 304770"/>
                <a:gd name="connsiteY3" fmla="*/ 0 h 304784"/>
              </a:gdLst>
              <a:ahLst/>
              <a:cxnLst>
                <a:cxn ang="0">
                  <a:pos x="connsiteX0" y="connsiteY0"/>
                </a:cxn>
                <a:cxn ang="0">
                  <a:pos x="connsiteX1" y="connsiteY1"/>
                </a:cxn>
                <a:cxn ang="0">
                  <a:pos x="connsiteX2" y="connsiteY2"/>
                </a:cxn>
                <a:cxn ang="0">
                  <a:pos x="connsiteX3" y="connsiteY3"/>
                </a:cxn>
              </a:cxnLst>
              <a:rect l="l" t="t" r="r" b="b"/>
              <a:pathLst>
                <a:path w="304770" h="304784">
                  <a:moveTo>
                    <a:pt x="304770" y="0"/>
                  </a:moveTo>
                  <a:lnTo>
                    <a:pt x="152385" y="304785"/>
                  </a:lnTo>
                  <a:lnTo>
                    <a:pt x="0" y="0"/>
                  </a:lnTo>
                  <a:lnTo>
                    <a:pt x="304770" y="0"/>
                  </a:lnTo>
                  <a:close/>
                </a:path>
              </a:pathLst>
            </a:custGeom>
            <a:solidFill>
              <a:srgbClr val="000080"/>
            </a:solidFill>
            <a:ln w="4762" cap="rnd">
              <a:noFill/>
              <a:prstDash val="solid"/>
              <a:round/>
            </a:ln>
          </p:spPr>
          <p:txBody>
            <a:bodyPr rtlCol="0" anchor="ctr"/>
            <a:lstStyle/>
            <a:p>
              <a:endParaRPr lang="en-CH" sz="4400"/>
            </a:p>
          </p:txBody>
        </p:sp>
        <p:sp>
          <p:nvSpPr>
            <p:cNvPr id="382" name="Freeform 381">
              <a:extLst>
                <a:ext uri="{FF2B5EF4-FFF2-40B4-BE49-F238E27FC236}">
                  <a16:creationId xmlns:a16="http://schemas.microsoft.com/office/drawing/2014/main" id="{0BCB3DB1-4A14-38DA-CE04-F3F80BA0A594}"/>
                </a:ext>
              </a:extLst>
            </p:cNvPr>
            <p:cNvSpPr/>
            <p:nvPr/>
          </p:nvSpPr>
          <p:spPr>
            <a:xfrm>
              <a:off x="5495369" y="15048741"/>
              <a:ext cx="4762" cy="1762751"/>
            </a:xfrm>
            <a:custGeom>
              <a:avLst/>
              <a:gdLst>
                <a:gd name="connsiteX0" fmla="*/ 0 w 4762"/>
                <a:gd name="connsiteY0" fmla="*/ 0 h 1762751"/>
                <a:gd name="connsiteX1" fmla="*/ 0 w 4762"/>
                <a:gd name="connsiteY1" fmla="*/ 1762751 h 1762751"/>
              </a:gdLst>
              <a:ahLst/>
              <a:cxnLst>
                <a:cxn ang="0">
                  <a:pos x="connsiteX0" y="connsiteY0"/>
                </a:cxn>
                <a:cxn ang="0">
                  <a:pos x="connsiteX1" y="connsiteY1"/>
                </a:cxn>
              </a:cxnLst>
              <a:rect l="l" t="t" r="r" b="b"/>
              <a:pathLst>
                <a:path w="4762" h="1762751">
                  <a:moveTo>
                    <a:pt x="0" y="0"/>
                  </a:moveTo>
                  <a:lnTo>
                    <a:pt x="0" y="1762751"/>
                  </a:lnTo>
                </a:path>
              </a:pathLst>
            </a:custGeom>
            <a:noFill/>
            <a:ln w="50808" cap="sq">
              <a:solidFill>
                <a:srgbClr val="000080"/>
              </a:solidFill>
              <a:prstDash val="solid"/>
              <a:miter/>
            </a:ln>
          </p:spPr>
          <p:txBody>
            <a:bodyPr rtlCol="0" anchor="ctr"/>
            <a:lstStyle/>
            <a:p>
              <a:endParaRPr lang="en-CH" sz="4400"/>
            </a:p>
          </p:txBody>
        </p:sp>
      </p:grpSp>
      <p:grpSp>
        <p:nvGrpSpPr>
          <p:cNvPr id="383" name="Graphic 4">
            <a:extLst>
              <a:ext uri="{FF2B5EF4-FFF2-40B4-BE49-F238E27FC236}">
                <a16:creationId xmlns:a16="http://schemas.microsoft.com/office/drawing/2014/main" id="{CC043DC5-5E81-8B5C-8E2A-4D2985FA4228}"/>
              </a:ext>
            </a:extLst>
          </p:cNvPr>
          <p:cNvGrpSpPr/>
          <p:nvPr/>
        </p:nvGrpSpPr>
        <p:grpSpPr>
          <a:xfrm>
            <a:off x="10499680" y="14114595"/>
            <a:ext cx="839737" cy="501133"/>
            <a:chOff x="10499680" y="14114595"/>
            <a:chExt cx="839737" cy="501133"/>
          </a:xfrm>
          <a:noFill/>
        </p:grpSpPr>
        <p:sp>
          <p:nvSpPr>
            <p:cNvPr id="384" name="Freeform 383">
              <a:extLst>
                <a:ext uri="{FF2B5EF4-FFF2-40B4-BE49-F238E27FC236}">
                  <a16:creationId xmlns:a16="http://schemas.microsoft.com/office/drawing/2014/main" id="{A27B35CE-D12E-BDAC-3411-FD8F7012C32A}"/>
                </a:ext>
              </a:extLst>
            </p:cNvPr>
            <p:cNvSpPr/>
            <p:nvPr/>
          </p:nvSpPr>
          <p:spPr>
            <a:xfrm>
              <a:off x="11339418" y="14114595"/>
              <a:ext cx="4762" cy="501133"/>
            </a:xfrm>
            <a:custGeom>
              <a:avLst/>
              <a:gdLst>
                <a:gd name="connsiteX0" fmla="*/ 0 w 4762"/>
                <a:gd name="connsiteY0" fmla="*/ 0 h 501133"/>
                <a:gd name="connsiteX1" fmla="*/ 0 w 4762"/>
                <a:gd name="connsiteY1" fmla="*/ 501133 h 501133"/>
              </a:gdLst>
              <a:ahLst/>
              <a:cxnLst>
                <a:cxn ang="0">
                  <a:pos x="connsiteX0" y="connsiteY0"/>
                </a:cxn>
                <a:cxn ang="0">
                  <a:pos x="connsiteX1" y="connsiteY1"/>
                </a:cxn>
              </a:cxnLst>
              <a:rect l="l" t="t" r="r" b="b"/>
              <a:pathLst>
                <a:path w="4762" h="501133">
                  <a:moveTo>
                    <a:pt x="0" y="0"/>
                  </a:moveTo>
                  <a:lnTo>
                    <a:pt x="0" y="501133"/>
                  </a:lnTo>
                </a:path>
              </a:pathLst>
            </a:custGeom>
            <a:noFill/>
            <a:ln w="62618" cap="flat">
              <a:solidFill>
                <a:srgbClr val="FE5D00"/>
              </a:solidFill>
              <a:prstDash val="solid"/>
              <a:miter/>
            </a:ln>
          </p:spPr>
          <p:txBody>
            <a:bodyPr rtlCol="0" anchor="ctr"/>
            <a:lstStyle/>
            <a:p>
              <a:endParaRPr lang="en-CH" sz="4400"/>
            </a:p>
          </p:txBody>
        </p:sp>
        <p:sp>
          <p:nvSpPr>
            <p:cNvPr id="385" name="Freeform 384">
              <a:extLst>
                <a:ext uri="{FF2B5EF4-FFF2-40B4-BE49-F238E27FC236}">
                  <a16:creationId xmlns:a16="http://schemas.microsoft.com/office/drawing/2014/main" id="{0825A39E-CAD1-5516-0B31-F4CEC2FFB47A}"/>
                </a:ext>
              </a:extLst>
            </p:cNvPr>
            <p:cNvSpPr/>
            <p:nvPr/>
          </p:nvSpPr>
          <p:spPr>
            <a:xfrm>
              <a:off x="10499680" y="14365185"/>
              <a:ext cx="839737" cy="4762"/>
            </a:xfrm>
            <a:custGeom>
              <a:avLst/>
              <a:gdLst>
                <a:gd name="connsiteX0" fmla="*/ 0 w 839737"/>
                <a:gd name="connsiteY0" fmla="*/ 0 h 4762"/>
                <a:gd name="connsiteX1" fmla="*/ 839738 w 839737"/>
                <a:gd name="connsiteY1" fmla="*/ 0 h 4762"/>
              </a:gdLst>
              <a:ahLst/>
              <a:cxnLst>
                <a:cxn ang="0">
                  <a:pos x="connsiteX0" y="connsiteY0"/>
                </a:cxn>
                <a:cxn ang="0">
                  <a:pos x="connsiteX1" y="connsiteY1"/>
                </a:cxn>
              </a:cxnLst>
              <a:rect l="l" t="t" r="r" b="b"/>
              <a:pathLst>
                <a:path w="839737" h="4762">
                  <a:moveTo>
                    <a:pt x="0" y="0"/>
                  </a:moveTo>
                  <a:lnTo>
                    <a:pt x="839738" y="0"/>
                  </a:lnTo>
                </a:path>
              </a:pathLst>
            </a:custGeom>
            <a:noFill/>
            <a:ln w="62618" cap="sq">
              <a:solidFill>
                <a:srgbClr val="FE5D00"/>
              </a:solidFill>
              <a:prstDash val="solid"/>
              <a:miter/>
            </a:ln>
          </p:spPr>
          <p:txBody>
            <a:bodyPr rtlCol="0" anchor="ctr"/>
            <a:lstStyle/>
            <a:p>
              <a:endParaRPr lang="en-CH" sz="4400"/>
            </a:p>
          </p:txBody>
        </p:sp>
      </p:grpSp>
      <p:grpSp>
        <p:nvGrpSpPr>
          <p:cNvPr id="386" name="Graphic 4">
            <a:extLst>
              <a:ext uri="{FF2B5EF4-FFF2-40B4-BE49-F238E27FC236}">
                <a16:creationId xmlns:a16="http://schemas.microsoft.com/office/drawing/2014/main" id="{46604ECD-27F9-C182-8859-C918EEC93C23}"/>
              </a:ext>
            </a:extLst>
          </p:cNvPr>
          <p:cNvGrpSpPr/>
          <p:nvPr/>
        </p:nvGrpSpPr>
        <p:grpSpPr>
          <a:xfrm>
            <a:off x="3830019" y="14117500"/>
            <a:ext cx="691447" cy="495371"/>
            <a:chOff x="3830019" y="14117500"/>
            <a:chExt cx="691447" cy="495371"/>
          </a:xfrm>
          <a:noFill/>
        </p:grpSpPr>
        <p:sp>
          <p:nvSpPr>
            <p:cNvPr id="387" name="Freeform 386">
              <a:extLst>
                <a:ext uri="{FF2B5EF4-FFF2-40B4-BE49-F238E27FC236}">
                  <a16:creationId xmlns:a16="http://schemas.microsoft.com/office/drawing/2014/main" id="{23D4BE9C-31E2-A63D-7362-A58A47EA6D46}"/>
                </a:ext>
              </a:extLst>
            </p:cNvPr>
            <p:cNvSpPr/>
            <p:nvPr/>
          </p:nvSpPr>
          <p:spPr>
            <a:xfrm>
              <a:off x="3830019" y="14117500"/>
              <a:ext cx="4762" cy="495371"/>
            </a:xfrm>
            <a:custGeom>
              <a:avLst/>
              <a:gdLst>
                <a:gd name="connsiteX0" fmla="*/ 0 w 4762"/>
                <a:gd name="connsiteY0" fmla="*/ 495371 h 495371"/>
                <a:gd name="connsiteX1" fmla="*/ 0 w 4762"/>
                <a:gd name="connsiteY1" fmla="*/ 0 h 495371"/>
              </a:gdLst>
              <a:ahLst/>
              <a:cxnLst>
                <a:cxn ang="0">
                  <a:pos x="connsiteX0" y="connsiteY0"/>
                </a:cxn>
                <a:cxn ang="0">
                  <a:pos x="connsiteX1" y="connsiteY1"/>
                </a:cxn>
              </a:cxnLst>
              <a:rect l="l" t="t" r="r" b="b"/>
              <a:pathLst>
                <a:path w="4762" h="495371">
                  <a:moveTo>
                    <a:pt x="0" y="495371"/>
                  </a:moveTo>
                  <a:lnTo>
                    <a:pt x="0" y="0"/>
                  </a:lnTo>
                </a:path>
              </a:pathLst>
            </a:custGeom>
            <a:noFill/>
            <a:ln w="61903" cap="flat">
              <a:solidFill>
                <a:srgbClr val="FE5D00"/>
              </a:solidFill>
              <a:prstDash val="solid"/>
              <a:miter/>
            </a:ln>
          </p:spPr>
          <p:txBody>
            <a:bodyPr rtlCol="0" anchor="ctr"/>
            <a:lstStyle/>
            <a:p>
              <a:endParaRPr lang="en-CH" sz="4400"/>
            </a:p>
          </p:txBody>
        </p:sp>
        <p:sp>
          <p:nvSpPr>
            <p:cNvPr id="388" name="Freeform 387">
              <a:extLst>
                <a:ext uri="{FF2B5EF4-FFF2-40B4-BE49-F238E27FC236}">
                  <a16:creationId xmlns:a16="http://schemas.microsoft.com/office/drawing/2014/main" id="{E4DAD7F4-7EBF-AF69-F45A-21ECD4266BB2}"/>
                </a:ext>
              </a:extLst>
            </p:cNvPr>
            <p:cNvSpPr/>
            <p:nvPr/>
          </p:nvSpPr>
          <p:spPr>
            <a:xfrm>
              <a:off x="3830019" y="14365185"/>
              <a:ext cx="691447" cy="4762"/>
            </a:xfrm>
            <a:custGeom>
              <a:avLst/>
              <a:gdLst>
                <a:gd name="connsiteX0" fmla="*/ 691448 w 691447"/>
                <a:gd name="connsiteY0" fmla="*/ 0 h 4762"/>
                <a:gd name="connsiteX1" fmla="*/ 0 w 691447"/>
                <a:gd name="connsiteY1" fmla="*/ 0 h 4762"/>
              </a:gdLst>
              <a:ahLst/>
              <a:cxnLst>
                <a:cxn ang="0">
                  <a:pos x="connsiteX0" y="connsiteY0"/>
                </a:cxn>
                <a:cxn ang="0">
                  <a:pos x="connsiteX1" y="connsiteY1"/>
                </a:cxn>
              </a:cxnLst>
              <a:rect l="l" t="t" r="r" b="b"/>
              <a:pathLst>
                <a:path w="691447" h="4762">
                  <a:moveTo>
                    <a:pt x="691448" y="0"/>
                  </a:moveTo>
                  <a:lnTo>
                    <a:pt x="0" y="0"/>
                  </a:lnTo>
                </a:path>
              </a:pathLst>
            </a:custGeom>
            <a:noFill/>
            <a:ln w="61903" cap="sq">
              <a:solidFill>
                <a:srgbClr val="FE5D00"/>
              </a:solidFill>
              <a:prstDash val="solid"/>
              <a:miter/>
            </a:ln>
          </p:spPr>
          <p:txBody>
            <a:bodyPr rtlCol="0" anchor="ctr"/>
            <a:lstStyle/>
            <a:p>
              <a:endParaRPr lang="en-CH" sz="4400"/>
            </a:p>
          </p:txBody>
        </p:sp>
      </p:grpSp>
      <p:grpSp>
        <p:nvGrpSpPr>
          <p:cNvPr id="389" name="Graphic 4">
            <a:extLst>
              <a:ext uri="{FF2B5EF4-FFF2-40B4-BE49-F238E27FC236}">
                <a16:creationId xmlns:a16="http://schemas.microsoft.com/office/drawing/2014/main" id="{89A08A2F-439B-AC6F-1907-4B94810E2199}"/>
              </a:ext>
            </a:extLst>
          </p:cNvPr>
          <p:cNvGrpSpPr/>
          <p:nvPr/>
        </p:nvGrpSpPr>
        <p:grpSpPr>
          <a:xfrm>
            <a:off x="7486648" y="11058928"/>
            <a:ext cx="2969315" cy="1162839"/>
            <a:chOff x="7486648" y="11058928"/>
            <a:chExt cx="2969315" cy="1162839"/>
          </a:xfrm>
        </p:grpSpPr>
        <p:grpSp>
          <p:nvGrpSpPr>
            <p:cNvPr id="390" name="Graphic 4">
              <a:extLst>
                <a:ext uri="{FF2B5EF4-FFF2-40B4-BE49-F238E27FC236}">
                  <a16:creationId xmlns:a16="http://schemas.microsoft.com/office/drawing/2014/main" id="{FB3238A3-2C34-A188-967F-9507E1120263}"/>
                </a:ext>
              </a:extLst>
            </p:cNvPr>
            <p:cNvGrpSpPr/>
            <p:nvPr/>
          </p:nvGrpSpPr>
          <p:grpSpPr>
            <a:xfrm>
              <a:off x="7486648" y="11058928"/>
              <a:ext cx="2969315" cy="1162839"/>
              <a:chOff x="7486648" y="11058928"/>
              <a:chExt cx="2969315" cy="1162839"/>
            </a:xfrm>
          </p:grpSpPr>
          <p:sp>
            <p:nvSpPr>
              <p:cNvPr id="391" name="Freeform 390">
                <a:extLst>
                  <a:ext uri="{FF2B5EF4-FFF2-40B4-BE49-F238E27FC236}">
                    <a16:creationId xmlns:a16="http://schemas.microsoft.com/office/drawing/2014/main" id="{0615BA2C-986D-CBF1-DD3C-94E96DDD3905}"/>
                  </a:ext>
                </a:extLst>
              </p:cNvPr>
              <p:cNvSpPr/>
              <p:nvPr/>
            </p:nvSpPr>
            <p:spPr>
              <a:xfrm>
                <a:off x="7550314" y="11122571"/>
                <a:ext cx="2842031" cy="1035552"/>
              </a:xfrm>
              <a:custGeom>
                <a:avLst/>
                <a:gdLst>
                  <a:gd name="connsiteX0" fmla="*/ 2841908 w 2842031"/>
                  <a:gd name="connsiteY0" fmla="*/ 84257 h 1035552"/>
                  <a:gd name="connsiteX1" fmla="*/ 2841908 w 2842031"/>
                  <a:gd name="connsiteY1" fmla="*/ 955105 h 1035552"/>
                  <a:gd name="connsiteX2" fmla="*/ 2759541 w 2842031"/>
                  <a:gd name="connsiteY2" fmla="*/ 1037457 h 1035552"/>
                  <a:gd name="connsiteX3" fmla="*/ 82242 w 2842031"/>
                  <a:gd name="connsiteY3" fmla="*/ 1037457 h 1035552"/>
                  <a:gd name="connsiteX4" fmla="*/ -124 w 2842031"/>
                  <a:gd name="connsiteY4" fmla="*/ 955105 h 1035552"/>
                  <a:gd name="connsiteX5" fmla="*/ -124 w 2842031"/>
                  <a:gd name="connsiteY5" fmla="*/ 84257 h 1035552"/>
                  <a:gd name="connsiteX6" fmla="*/ 82242 w 2842031"/>
                  <a:gd name="connsiteY6" fmla="*/ 1904 h 1035552"/>
                  <a:gd name="connsiteX7" fmla="*/ 2759541 w 2842031"/>
                  <a:gd name="connsiteY7" fmla="*/ 1904 h 1035552"/>
                  <a:gd name="connsiteX8" fmla="*/ 2841908 w 2842031"/>
                  <a:gd name="connsiteY8" fmla="*/ 84257 h 103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42031" h="1035552">
                    <a:moveTo>
                      <a:pt x="2841908" y="84257"/>
                    </a:moveTo>
                    <a:lnTo>
                      <a:pt x="2841908" y="955105"/>
                    </a:lnTo>
                    <a:cubicBezTo>
                      <a:pt x="2841908" y="1000557"/>
                      <a:pt x="2805031" y="1037457"/>
                      <a:pt x="2759541" y="1037457"/>
                    </a:cubicBezTo>
                    <a:lnTo>
                      <a:pt x="82242" y="1037457"/>
                    </a:lnTo>
                    <a:cubicBezTo>
                      <a:pt x="36752" y="1037457"/>
                      <a:pt x="-124" y="1000557"/>
                      <a:pt x="-124" y="955105"/>
                    </a:cubicBezTo>
                    <a:lnTo>
                      <a:pt x="-124" y="84257"/>
                    </a:lnTo>
                    <a:cubicBezTo>
                      <a:pt x="-124" y="38804"/>
                      <a:pt x="36752" y="1904"/>
                      <a:pt x="82242" y="1904"/>
                    </a:cubicBezTo>
                    <a:lnTo>
                      <a:pt x="2759541" y="1904"/>
                    </a:lnTo>
                    <a:cubicBezTo>
                      <a:pt x="2805031" y="1904"/>
                      <a:pt x="2841908" y="38804"/>
                      <a:pt x="2841908" y="84257"/>
                    </a:cubicBezTo>
                    <a:close/>
                  </a:path>
                </a:pathLst>
              </a:custGeom>
              <a:solidFill>
                <a:srgbClr val="FFFFFF"/>
              </a:solidFill>
              <a:ln w="6694" cap="rnd">
                <a:noFill/>
                <a:prstDash val="solid"/>
                <a:round/>
              </a:ln>
            </p:spPr>
            <p:txBody>
              <a:bodyPr rtlCol="0" anchor="ctr"/>
              <a:lstStyle/>
              <a:p>
                <a:endParaRPr lang="en-CH" sz="4400"/>
              </a:p>
            </p:txBody>
          </p:sp>
          <p:sp>
            <p:nvSpPr>
              <p:cNvPr id="392" name="Freeform 391">
                <a:extLst>
                  <a:ext uri="{FF2B5EF4-FFF2-40B4-BE49-F238E27FC236}">
                    <a16:creationId xmlns:a16="http://schemas.microsoft.com/office/drawing/2014/main" id="{0BA6D62C-7F75-AE05-A0F3-57AA454CEC3A}"/>
                  </a:ext>
                </a:extLst>
              </p:cNvPr>
              <p:cNvSpPr/>
              <p:nvPr/>
            </p:nvSpPr>
            <p:spPr>
              <a:xfrm>
                <a:off x="7486648" y="11058928"/>
                <a:ext cx="2969315" cy="1162839"/>
              </a:xfrm>
              <a:custGeom>
                <a:avLst/>
                <a:gdLst>
                  <a:gd name="connsiteX0" fmla="*/ 2969191 w 2969315"/>
                  <a:gd name="connsiteY0" fmla="*/ 147900 h 1162839"/>
                  <a:gd name="connsiteX1" fmla="*/ 2969191 w 2969315"/>
                  <a:gd name="connsiteY1" fmla="*/ 1018748 h 1162839"/>
                  <a:gd name="connsiteX2" fmla="*/ 2823207 w 2969315"/>
                  <a:gd name="connsiteY2" fmla="*/ 1164744 h 1162839"/>
                  <a:gd name="connsiteX3" fmla="*/ 145908 w 2969315"/>
                  <a:gd name="connsiteY3" fmla="*/ 1164744 h 1162839"/>
                  <a:gd name="connsiteX4" fmla="*/ -124 w 2969315"/>
                  <a:gd name="connsiteY4" fmla="*/ 1018748 h 1162839"/>
                  <a:gd name="connsiteX5" fmla="*/ -124 w 2969315"/>
                  <a:gd name="connsiteY5" fmla="*/ 147900 h 1162839"/>
                  <a:gd name="connsiteX6" fmla="*/ 145908 w 2969315"/>
                  <a:gd name="connsiteY6" fmla="*/ 1904 h 1162839"/>
                  <a:gd name="connsiteX7" fmla="*/ 2823207 w 2969315"/>
                  <a:gd name="connsiteY7" fmla="*/ 1904 h 1162839"/>
                  <a:gd name="connsiteX8" fmla="*/ 2969191 w 2969315"/>
                  <a:gd name="connsiteY8" fmla="*/ 147900 h 1162839"/>
                  <a:gd name="connsiteX9" fmla="*/ 2905574 w 2969315"/>
                  <a:gd name="connsiteY9" fmla="*/ 147900 h 1162839"/>
                  <a:gd name="connsiteX10" fmla="*/ 2823207 w 2969315"/>
                  <a:gd name="connsiteY10" fmla="*/ 65548 h 1162839"/>
                  <a:gd name="connsiteX11" fmla="*/ 145908 w 2969315"/>
                  <a:gd name="connsiteY11" fmla="*/ 65548 h 1162839"/>
                  <a:gd name="connsiteX12" fmla="*/ 63542 w 2969315"/>
                  <a:gd name="connsiteY12" fmla="*/ 147900 h 1162839"/>
                  <a:gd name="connsiteX13" fmla="*/ 63542 w 2969315"/>
                  <a:gd name="connsiteY13" fmla="*/ 1018748 h 1162839"/>
                  <a:gd name="connsiteX14" fmla="*/ 145908 w 2969315"/>
                  <a:gd name="connsiteY14" fmla="*/ 1101101 h 1162839"/>
                  <a:gd name="connsiteX15" fmla="*/ 2823207 w 2969315"/>
                  <a:gd name="connsiteY15" fmla="*/ 1101101 h 1162839"/>
                  <a:gd name="connsiteX16" fmla="*/ 2905574 w 2969315"/>
                  <a:gd name="connsiteY16" fmla="*/ 1018748 h 1162839"/>
                  <a:gd name="connsiteX17" fmla="*/ 2905574 w 2969315"/>
                  <a:gd name="connsiteY17" fmla="*/ 147900 h 116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9315" h="1162839">
                    <a:moveTo>
                      <a:pt x="2969191" y="147900"/>
                    </a:moveTo>
                    <a:lnTo>
                      <a:pt x="2969191" y="1018748"/>
                    </a:lnTo>
                    <a:cubicBezTo>
                      <a:pt x="2969191" y="1099323"/>
                      <a:pt x="2903812" y="1164744"/>
                      <a:pt x="2823207" y="1164744"/>
                    </a:cubicBezTo>
                    <a:lnTo>
                      <a:pt x="145908" y="1164744"/>
                    </a:lnTo>
                    <a:cubicBezTo>
                      <a:pt x="65302" y="1164744"/>
                      <a:pt x="-124" y="1099323"/>
                      <a:pt x="-124" y="1018748"/>
                    </a:cubicBezTo>
                    <a:lnTo>
                      <a:pt x="-124" y="147900"/>
                    </a:lnTo>
                    <a:cubicBezTo>
                      <a:pt x="-124" y="67325"/>
                      <a:pt x="65302" y="1904"/>
                      <a:pt x="145908" y="1904"/>
                    </a:cubicBezTo>
                    <a:lnTo>
                      <a:pt x="2823207" y="1904"/>
                    </a:lnTo>
                    <a:cubicBezTo>
                      <a:pt x="2903812" y="1904"/>
                      <a:pt x="2969191" y="67325"/>
                      <a:pt x="2969191" y="147900"/>
                    </a:cubicBezTo>
                    <a:close/>
                    <a:moveTo>
                      <a:pt x="2905574" y="147900"/>
                    </a:moveTo>
                    <a:cubicBezTo>
                      <a:pt x="2905574" y="102448"/>
                      <a:pt x="2868697" y="65548"/>
                      <a:pt x="2823207" y="65548"/>
                    </a:cubicBezTo>
                    <a:lnTo>
                      <a:pt x="145908" y="65548"/>
                    </a:lnTo>
                    <a:cubicBezTo>
                      <a:pt x="100418" y="65548"/>
                      <a:pt x="63542" y="102448"/>
                      <a:pt x="63542" y="147900"/>
                    </a:cubicBezTo>
                    <a:lnTo>
                      <a:pt x="63542" y="1018748"/>
                    </a:lnTo>
                    <a:cubicBezTo>
                      <a:pt x="63542" y="1064200"/>
                      <a:pt x="100418" y="1101101"/>
                      <a:pt x="145908" y="1101101"/>
                    </a:cubicBezTo>
                    <a:lnTo>
                      <a:pt x="2823207" y="1101101"/>
                    </a:lnTo>
                    <a:cubicBezTo>
                      <a:pt x="2868697" y="1101101"/>
                      <a:pt x="2905574" y="1064200"/>
                      <a:pt x="2905574" y="1018748"/>
                    </a:cubicBezTo>
                    <a:lnTo>
                      <a:pt x="2905574" y="147900"/>
                    </a:lnTo>
                    <a:close/>
                  </a:path>
                </a:pathLst>
              </a:custGeom>
              <a:solidFill>
                <a:srgbClr val="FE5D00"/>
              </a:solidFill>
              <a:ln w="6694" cap="rnd">
                <a:noFill/>
                <a:prstDash val="solid"/>
                <a:round/>
              </a:ln>
            </p:spPr>
            <p:txBody>
              <a:bodyPr rtlCol="0" anchor="ctr"/>
              <a:lstStyle/>
              <a:p>
                <a:endParaRPr lang="en-CH" sz="4400"/>
              </a:p>
            </p:txBody>
          </p:sp>
        </p:grpSp>
        <p:sp>
          <p:nvSpPr>
            <p:cNvPr id="393" name="TextBox 392">
              <a:extLst>
                <a:ext uri="{FF2B5EF4-FFF2-40B4-BE49-F238E27FC236}">
                  <a16:creationId xmlns:a16="http://schemas.microsoft.com/office/drawing/2014/main" id="{86806E67-1154-2C90-5ADF-21FDF12D9056}"/>
                </a:ext>
              </a:extLst>
            </p:cNvPr>
            <p:cNvSpPr txBox="1"/>
            <p:nvPr/>
          </p:nvSpPr>
          <p:spPr>
            <a:xfrm>
              <a:off x="7694449" y="11222675"/>
              <a:ext cx="238078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Hypoxia</a:t>
              </a:r>
            </a:p>
          </p:txBody>
        </p:sp>
      </p:grpSp>
      <p:sp>
        <p:nvSpPr>
          <p:cNvPr id="394" name="Freeform 393">
            <a:extLst>
              <a:ext uri="{FF2B5EF4-FFF2-40B4-BE49-F238E27FC236}">
                <a16:creationId xmlns:a16="http://schemas.microsoft.com/office/drawing/2014/main" id="{B5CDD561-84E9-16C0-256C-E0C707C90134}"/>
              </a:ext>
            </a:extLst>
          </p:cNvPr>
          <p:cNvSpPr/>
          <p:nvPr/>
        </p:nvSpPr>
        <p:spPr>
          <a:xfrm>
            <a:off x="11802865" y="17188781"/>
            <a:ext cx="3674566" cy="2085872"/>
          </a:xfrm>
          <a:custGeom>
            <a:avLst/>
            <a:gdLst>
              <a:gd name="connsiteX0" fmla="*/ 3675422 w 3674566"/>
              <a:gd name="connsiteY0" fmla="*/ 169167 h 2085872"/>
              <a:gd name="connsiteX1" fmla="*/ 3675422 w 3674566"/>
              <a:gd name="connsiteY1" fmla="*/ 1923282 h 2085872"/>
              <a:gd name="connsiteX2" fmla="*/ 3509560 w 3674566"/>
              <a:gd name="connsiteY2" fmla="*/ 2089161 h 2085872"/>
              <a:gd name="connsiteX3" fmla="*/ 166718 w 3674566"/>
              <a:gd name="connsiteY3" fmla="*/ 2089161 h 2085872"/>
              <a:gd name="connsiteX4" fmla="*/ 856 w 3674566"/>
              <a:gd name="connsiteY4" fmla="*/ 1923282 h 2085872"/>
              <a:gd name="connsiteX5" fmla="*/ 856 w 3674566"/>
              <a:gd name="connsiteY5" fmla="*/ 169167 h 2085872"/>
              <a:gd name="connsiteX6" fmla="*/ 166718 w 3674566"/>
              <a:gd name="connsiteY6" fmla="*/ 3288 h 2085872"/>
              <a:gd name="connsiteX7" fmla="*/ 3509560 w 3674566"/>
              <a:gd name="connsiteY7" fmla="*/ 3288 h 2085872"/>
              <a:gd name="connsiteX8" fmla="*/ 3675422 w 3674566"/>
              <a:gd name="connsiteY8" fmla="*/ 169167 h 208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4566" h="2085872">
                <a:moveTo>
                  <a:pt x="3675422" y="169167"/>
                </a:moveTo>
                <a:lnTo>
                  <a:pt x="3675422" y="1923282"/>
                </a:lnTo>
                <a:cubicBezTo>
                  <a:pt x="3675422" y="2014834"/>
                  <a:pt x="3601104" y="2089161"/>
                  <a:pt x="3509560" y="2089161"/>
                </a:cubicBezTo>
                <a:lnTo>
                  <a:pt x="166718" y="2089161"/>
                </a:lnTo>
                <a:cubicBezTo>
                  <a:pt x="75174" y="2089161"/>
                  <a:pt x="856" y="2014834"/>
                  <a:pt x="856" y="1923282"/>
                </a:cubicBezTo>
                <a:lnTo>
                  <a:pt x="856" y="169167"/>
                </a:lnTo>
                <a:cubicBezTo>
                  <a:pt x="856" y="77615"/>
                  <a:pt x="75174" y="3288"/>
                  <a:pt x="166718" y="3288"/>
                </a:cubicBezTo>
                <a:lnTo>
                  <a:pt x="3509560" y="3288"/>
                </a:lnTo>
                <a:cubicBezTo>
                  <a:pt x="3601104" y="3288"/>
                  <a:pt x="3675422" y="77615"/>
                  <a:pt x="3675422" y="169167"/>
                </a:cubicBezTo>
                <a:close/>
              </a:path>
            </a:pathLst>
          </a:custGeom>
          <a:solidFill>
            <a:srgbClr val="FFFFFF">
              <a:alpha val="68000"/>
            </a:srgbClr>
          </a:solidFill>
          <a:ln w="11767" cap="rnd">
            <a:noFill/>
            <a:prstDash val="solid"/>
            <a:round/>
          </a:ln>
        </p:spPr>
        <p:txBody>
          <a:bodyPr rtlCol="0" anchor="ctr"/>
          <a:lstStyle/>
          <a:p>
            <a:endParaRPr lang="en-CH" sz="4400"/>
          </a:p>
        </p:txBody>
      </p:sp>
      <p:grpSp>
        <p:nvGrpSpPr>
          <p:cNvPr id="395" name="Graphic 4">
            <a:extLst>
              <a:ext uri="{FF2B5EF4-FFF2-40B4-BE49-F238E27FC236}">
                <a16:creationId xmlns:a16="http://schemas.microsoft.com/office/drawing/2014/main" id="{21126AE0-C08D-D42C-456E-112232C5DE9C}"/>
              </a:ext>
            </a:extLst>
          </p:cNvPr>
          <p:cNvGrpSpPr/>
          <p:nvPr/>
        </p:nvGrpSpPr>
        <p:grpSpPr>
          <a:xfrm>
            <a:off x="6379558" y="11121544"/>
            <a:ext cx="914500" cy="921939"/>
            <a:chOff x="6379558" y="11121544"/>
            <a:chExt cx="914500" cy="921939"/>
          </a:xfrm>
        </p:grpSpPr>
        <p:grpSp>
          <p:nvGrpSpPr>
            <p:cNvPr id="396" name="Graphic 4">
              <a:extLst>
                <a:ext uri="{FF2B5EF4-FFF2-40B4-BE49-F238E27FC236}">
                  <a16:creationId xmlns:a16="http://schemas.microsoft.com/office/drawing/2014/main" id="{0337FE5E-687A-9237-09F2-BC114D20922F}"/>
                </a:ext>
              </a:extLst>
            </p:cNvPr>
            <p:cNvGrpSpPr/>
            <p:nvPr/>
          </p:nvGrpSpPr>
          <p:grpSpPr>
            <a:xfrm>
              <a:off x="6379558" y="11128945"/>
              <a:ext cx="914500" cy="914538"/>
              <a:chOff x="6379558" y="11128945"/>
              <a:chExt cx="914500" cy="914538"/>
            </a:xfrm>
          </p:grpSpPr>
          <p:sp>
            <p:nvSpPr>
              <p:cNvPr id="397" name="Freeform 396">
                <a:extLst>
                  <a:ext uri="{FF2B5EF4-FFF2-40B4-BE49-F238E27FC236}">
                    <a16:creationId xmlns:a16="http://schemas.microsoft.com/office/drawing/2014/main" id="{8C29449F-ED62-52FC-4534-508763F22A7F}"/>
                  </a:ext>
                </a:extLst>
              </p:cNvPr>
              <p:cNvSpPr/>
              <p:nvPr/>
            </p:nvSpPr>
            <p:spPr>
              <a:xfrm>
                <a:off x="6436702" y="11186093"/>
                <a:ext cx="800212" cy="800243"/>
              </a:xfrm>
              <a:custGeom>
                <a:avLst/>
                <a:gdLst>
                  <a:gd name="connsiteX0" fmla="*/ 348022 w 800212"/>
                  <a:gd name="connsiteY0" fmla="*/ 33546 h 800243"/>
                  <a:gd name="connsiteX1" fmla="*/ 399300 w 800212"/>
                  <a:gd name="connsiteY1" fmla="*/ 1858 h 800243"/>
                  <a:gd name="connsiteX2" fmla="*/ 450578 w 800212"/>
                  <a:gd name="connsiteY2" fmla="*/ 33546 h 800243"/>
                  <a:gd name="connsiteX3" fmla="*/ 793356 w 800212"/>
                  <a:gd name="connsiteY3" fmla="*/ 719144 h 800243"/>
                  <a:gd name="connsiteX4" fmla="*/ 790837 w 800212"/>
                  <a:gd name="connsiteY4" fmla="*/ 774917 h 800243"/>
                  <a:gd name="connsiteX5" fmla="*/ 742080 w 800212"/>
                  <a:gd name="connsiteY5" fmla="*/ 802102 h 800243"/>
                  <a:gd name="connsiteX6" fmla="*/ 56520 w 800212"/>
                  <a:gd name="connsiteY6" fmla="*/ 802102 h 800243"/>
                  <a:gd name="connsiteX7" fmla="*/ 7763 w 800212"/>
                  <a:gd name="connsiteY7" fmla="*/ 774917 h 800243"/>
                  <a:gd name="connsiteX8" fmla="*/ 5243 w 800212"/>
                  <a:gd name="connsiteY8" fmla="*/ 719144 h 800243"/>
                  <a:gd name="connsiteX9" fmla="*/ 348022 w 800212"/>
                  <a:gd name="connsiteY9" fmla="*/ 33546 h 80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0212" h="800243">
                    <a:moveTo>
                      <a:pt x="348022" y="33546"/>
                    </a:moveTo>
                    <a:cubicBezTo>
                      <a:pt x="357719" y="14124"/>
                      <a:pt x="377606" y="1858"/>
                      <a:pt x="399300" y="1858"/>
                    </a:cubicBezTo>
                    <a:cubicBezTo>
                      <a:pt x="420994" y="1858"/>
                      <a:pt x="440881" y="14124"/>
                      <a:pt x="450578" y="33546"/>
                    </a:cubicBezTo>
                    <a:cubicBezTo>
                      <a:pt x="537792" y="207969"/>
                      <a:pt x="713319" y="559060"/>
                      <a:pt x="793356" y="719144"/>
                    </a:cubicBezTo>
                    <a:cubicBezTo>
                      <a:pt x="802232" y="736912"/>
                      <a:pt x="801300" y="758015"/>
                      <a:pt x="790837" y="774917"/>
                    </a:cubicBezTo>
                    <a:cubicBezTo>
                      <a:pt x="780428" y="791813"/>
                      <a:pt x="761966" y="802102"/>
                      <a:pt x="742080" y="802102"/>
                    </a:cubicBezTo>
                    <a:cubicBezTo>
                      <a:pt x="574662" y="802102"/>
                      <a:pt x="223938" y="802102"/>
                      <a:pt x="56520" y="802102"/>
                    </a:cubicBezTo>
                    <a:cubicBezTo>
                      <a:pt x="36634" y="802102"/>
                      <a:pt x="18172" y="791813"/>
                      <a:pt x="7763" y="774917"/>
                    </a:cubicBezTo>
                    <a:cubicBezTo>
                      <a:pt x="-2700" y="758015"/>
                      <a:pt x="-3632" y="736912"/>
                      <a:pt x="5243" y="719144"/>
                    </a:cubicBezTo>
                    <a:cubicBezTo>
                      <a:pt x="85281" y="559060"/>
                      <a:pt x="260807" y="207969"/>
                      <a:pt x="348022" y="33546"/>
                    </a:cubicBezTo>
                    <a:close/>
                  </a:path>
                </a:pathLst>
              </a:custGeom>
              <a:solidFill>
                <a:srgbClr val="FFFFFF"/>
              </a:solidFill>
              <a:ln w="5478" cap="rnd">
                <a:noFill/>
                <a:prstDash val="solid"/>
                <a:round/>
              </a:ln>
            </p:spPr>
            <p:txBody>
              <a:bodyPr rtlCol="0" anchor="ctr"/>
              <a:lstStyle/>
              <a:p>
                <a:endParaRPr lang="en-CH" sz="4400"/>
              </a:p>
            </p:txBody>
          </p:sp>
          <p:sp>
            <p:nvSpPr>
              <p:cNvPr id="398" name="Freeform 397">
                <a:extLst>
                  <a:ext uri="{FF2B5EF4-FFF2-40B4-BE49-F238E27FC236}">
                    <a16:creationId xmlns:a16="http://schemas.microsoft.com/office/drawing/2014/main" id="{DB98C920-36A2-BE6E-742F-A7D9904CA4C0}"/>
                  </a:ext>
                </a:extLst>
              </p:cNvPr>
              <p:cNvSpPr/>
              <p:nvPr/>
            </p:nvSpPr>
            <p:spPr>
              <a:xfrm>
                <a:off x="6379558" y="11128945"/>
                <a:ext cx="914500" cy="914538"/>
              </a:xfrm>
              <a:custGeom>
                <a:avLst/>
                <a:gdLst>
                  <a:gd name="connsiteX0" fmla="*/ 354054 w 914500"/>
                  <a:gd name="connsiteY0" fmla="*/ 65136 h 914538"/>
                  <a:gd name="connsiteX1" fmla="*/ 456444 w 914500"/>
                  <a:gd name="connsiteY1" fmla="*/ 1858 h 914538"/>
                  <a:gd name="connsiteX2" fmla="*/ 558834 w 914500"/>
                  <a:gd name="connsiteY2" fmla="*/ 65136 h 914538"/>
                  <a:gd name="connsiteX3" fmla="*/ 901614 w 914500"/>
                  <a:gd name="connsiteY3" fmla="*/ 750734 h 914538"/>
                  <a:gd name="connsiteX4" fmla="*/ 896574 w 914500"/>
                  <a:gd name="connsiteY4" fmla="*/ 862109 h 914538"/>
                  <a:gd name="connsiteX5" fmla="*/ 799224 w 914500"/>
                  <a:gd name="connsiteY5" fmla="*/ 916396 h 914538"/>
                  <a:gd name="connsiteX6" fmla="*/ 113664 w 914500"/>
                  <a:gd name="connsiteY6" fmla="*/ 916396 h 914538"/>
                  <a:gd name="connsiteX7" fmla="*/ 16314 w 914500"/>
                  <a:gd name="connsiteY7" fmla="*/ 862109 h 914538"/>
                  <a:gd name="connsiteX8" fmla="*/ 11274 w 914500"/>
                  <a:gd name="connsiteY8" fmla="*/ 750734 h 914538"/>
                  <a:gd name="connsiteX9" fmla="*/ 354054 w 914500"/>
                  <a:gd name="connsiteY9" fmla="*/ 65136 h 914538"/>
                  <a:gd name="connsiteX10" fmla="*/ 405166 w 914500"/>
                  <a:gd name="connsiteY10" fmla="*/ 90694 h 914538"/>
                  <a:gd name="connsiteX11" fmla="*/ 62387 w 914500"/>
                  <a:gd name="connsiteY11" fmla="*/ 776292 h 914538"/>
                  <a:gd name="connsiteX12" fmla="*/ 64907 w 914500"/>
                  <a:gd name="connsiteY12" fmla="*/ 832064 h 914538"/>
                  <a:gd name="connsiteX13" fmla="*/ 113664 w 914500"/>
                  <a:gd name="connsiteY13" fmla="*/ 859249 h 914538"/>
                  <a:gd name="connsiteX14" fmla="*/ 799224 w 914500"/>
                  <a:gd name="connsiteY14" fmla="*/ 859249 h 914538"/>
                  <a:gd name="connsiteX15" fmla="*/ 847981 w 914500"/>
                  <a:gd name="connsiteY15" fmla="*/ 832064 h 914538"/>
                  <a:gd name="connsiteX16" fmla="*/ 850501 w 914500"/>
                  <a:gd name="connsiteY16" fmla="*/ 776292 h 914538"/>
                  <a:gd name="connsiteX17" fmla="*/ 507722 w 914500"/>
                  <a:gd name="connsiteY17" fmla="*/ 90694 h 914538"/>
                  <a:gd name="connsiteX18" fmla="*/ 456444 w 914500"/>
                  <a:gd name="connsiteY18" fmla="*/ 59005 h 914538"/>
                  <a:gd name="connsiteX19" fmla="*/ 405166 w 914500"/>
                  <a:gd name="connsiteY19" fmla="*/ 90694 h 91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4500" h="914538">
                    <a:moveTo>
                      <a:pt x="354054" y="65136"/>
                    </a:moveTo>
                    <a:cubicBezTo>
                      <a:pt x="373448" y="26353"/>
                      <a:pt x="413111" y="1858"/>
                      <a:pt x="456444" y="1858"/>
                    </a:cubicBezTo>
                    <a:cubicBezTo>
                      <a:pt x="499777" y="1858"/>
                      <a:pt x="539440" y="26353"/>
                      <a:pt x="558834" y="65136"/>
                    </a:cubicBezTo>
                    <a:lnTo>
                      <a:pt x="901614" y="750734"/>
                    </a:lnTo>
                    <a:cubicBezTo>
                      <a:pt x="919364" y="786219"/>
                      <a:pt x="917446" y="828360"/>
                      <a:pt x="896574" y="862109"/>
                    </a:cubicBezTo>
                    <a:cubicBezTo>
                      <a:pt x="875756" y="895857"/>
                      <a:pt x="838887" y="916396"/>
                      <a:pt x="799224" y="916396"/>
                    </a:cubicBezTo>
                    <a:lnTo>
                      <a:pt x="113664" y="916396"/>
                    </a:lnTo>
                    <a:cubicBezTo>
                      <a:pt x="74001" y="916396"/>
                      <a:pt x="37132" y="895857"/>
                      <a:pt x="16314" y="862109"/>
                    </a:cubicBezTo>
                    <a:cubicBezTo>
                      <a:pt x="-4558" y="828360"/>
                      <a:pt x="-6476" y="786219"/>
                      <a:pt x="11274" y="750734"/>
                    </a:cubicBezTo>
                    <a:lnTo>
                      <a:pt x="354054" y="65136"/>
                    </a:lnTo>
                    <a:close/>
                    <a:moveTo>
                      <a:pt x="405166" y="90694"/>
                    </a:moveTo>
                    <a:lnTo>
                      <a:pt x="62387" y="776292"/>
                    </a:lnTo>
                    <a:cubicBezTo>
                      <a:pt x="53512" y="794059"/>
                      <a:pt x="54444" y="815163"/>
                      <a:pt x="64907" y="832064"/>
                    </a:cubicBezTo>
                    <a:cubicBezTo>
                      <a:pt x="75316" y="848960"/>
                      <a:pt x="93778" y="859249"/>
                      <a:pt x="113664" y="859249"/>
                    </a:cubicBezTo>
                    <a:lnTo>
                      <a:pt x="799224" y="859249"/>
                    </a:lnTo>
                    <a:cubicBezTo>
                      <a:pt x="819110" y="859249"/>
                      <a:pt x="837572" y="848960"/>
                      <a:pt x="847981" y="832064"/>
                    </a:cubicBezTo>
                    <a:cubicBezTo>
                      <a:pt x="858444" y="815163"/>
                      <a:pt x="859376" y="794059"/>
                      <a:pt x="850501" y="776292"/>
                    </a:cubicBezTo>
                    <a:lnTo>
                      <a:pt x="507722" y="90694"/>
                    </a:lnTo>
                    <a:cubicBezTo>
                      <a:pt x="498025" y="71272"/>
                      <a:pt x="478138" y="59005"/>
                      <a:pt x="456444" y="59005"/>
                    </a:cubicBezTo>
                    <a:cubicBezTo>
                      <a:pt x="434750" y="59005"/>
                      <a:pt x="414863" y="71272"/>
                      <a:pt x="405166" y="90694"/>
                    </a:cubicBezTo>
                    <a:close/>
                  </a:path>
                </a:pathLst>
              </a:custGeom>
              <a:solidFill>
                <a:srgbClr val="FE5D00"/>
              </a:solidFill>
              <a:ln w="5478" cap="rnd">
                <a:noFill/>
                <a:prstDash val="solid"/>
                <a:round/>
              </a:ln>
            </p:spPr>
            <p:txBody>
              <a:bodyPr rtlCol="0" anchor="ctr"/>
              <a:lstStyle/>
              <a:p>
                <a:endParaRPr lang="en-CH" sz="4400"/>
              </a:p>
            </p:txBody>
          </p:sp>
        </p:grpSp>
        <p:sp>
          <p:nvSpPr>
            <p:cNvPr id="399" name="TextBox 398">
              <a:extLst>
                <a:ext uri="{FF2B5EF4-FFF2-40B4-BE49-F238E27FC236}">
                  <a16:creationId xmlns:a16="http://schemas.microsoft.com/office/drawing/2014/main" id="{0F2C7A11-5DD8-5171-BBCE-DD3E7B9909E2}"/>
                </a:ext>
              </a:extLst>
            </p:cNvPr>
            <p:cNvSpPr txBox="1"/>
            <p:nvPr/>
          </p:nvSpPr>
          <p:spPr>
            <a:xfrm>
              <a:off x="6646782" y="11121544"/>
              <a:ext cx="372218" cy="769441"/>
            </a:xfrm>
            <a:prstGeom prst="rect">
              <a:avLst/>
            </a:prstGeom>
            <a:noFill/>
          </p:spPr>
          <p:txBody>
            <a:bodyPr wrap="none" rtlCol="0">
              <a:spAutoFit/>
            </a:bodyPr>
            <a:lstStyle/>
            <a:p>
              <a:pPr algn="l"/>
              <a:r>
                <a:rPr lang="en-CH" sz="4400" b="1" spc="0" baseline="0">
                  <a:ln/>
                  <a:solidFill>
                    <a:srgbClr val="000080"/>
                  </a:solidFill>
                  <a:latin typeface="Arial Black"/>
                  <a:cs typeface="Arial Black"/>
                  <a:sym typeface="Arial Black"/>
                  <a:rtl val="0"/>
                </a:rPr>
                <a:t>!</a:t>
              </a:r>
            </a:p>
          </p:txBody>
        </p:sp>
      </p:grpSp>
      <p:sp>
        <p:nvSpPr>
          <p:cNvPr id="400" name="TextBox 399">
            <a:extLst>
              <a:ext uri="{FF2B5EF4-FFF2-40B4-BE49-F238E27FC236}">
                <a16:creationId xmlns:a16="http://schemas.microsoft.com/office/drawing/2014/main" id="{6B8F5408-43EC-5BEC-7829-20F52A1E7B73}"/>
              </a:ext>
            </a:extLst>
          </p:cNvPr>
          <p:cNvSpPr txBox="1"/>
          <p:nvPr/>
        </p:nvSpPr>
        <p:spPr>
          <a:xfrm>
            <a:off x="11967664" y="17320917"/>
            <a:ext cx="2943434"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Mucin5AC</a:t>
            </a:r>
          </a:p>
        </p:txBody>
      </p:sp>
      <p:sp>
        <p:nvSpPr>
          <p:cNvPr id="401" name="TextBox 400">
            <a:extLst>
              <a:ext uri="{FF2B5EF4-FFF2-40B4-BE49-F238E27FC236}">
                <a16:creationId xmlns:a16="http://schemas.microsoft.com/office/drawing/2014/main" id="{599269F9-292C-A057-60F5-4A9443065177}"/>
              </a:ext>
            </a:extLst>
          </p:cNvPr>
          <p:cNvSpPr txBox="1"/>
          <p:nvPr/>
        </p:nvSpPr>
        <p:spPr>
          <a:xfrm>
            <a:off x="12036528" y="18334423"/>
            <a:ext cx="118974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P63</a:t>
            </a:r>
          </a:p>
        </p:txBody>
      </p:sp>
      <p:pic>
        <p:nvPicPr>
          <p:cNvPr id="404" name="Picture 403">
            <a:extLst>
              <a:ext uri="{FF2B5EF4-FFF2-40B4-BE49-F238E27FC236}">
                <a16:creationId xmlns:a16="http://schemas.microsoft.com/office/drawing/2014/main" id="{9B251CE3-A960-69A1-6DE4-90278E1611ED}"/>
              </a:ext>
            </a:extLst>
          </p:cNvPr>
          <p:cNvPicPr>
            <a:picLocks noChangeAspect="1"/>
          </p:cNvPicPr>
          <p:nvPr/>
        </p:nvPicPr>
        <p:blipFill>
          <a:blip r:embed="rId13"/>
          <a:stretch>
            <a:fillRect/>
          </a:stretch>
        </p:blipFill>
        <p:spPr>
          <a:xfrm>
            <a:off x="1198582" y="4672743"/>
            <a:ext cx="4457700" cy="4622800"/>
          </a:xfrm>
          <a:prstGeom prst="rect">
            <a:avLst/>
          </a:prstGeom>
        </p:spPr>
      </p:pic>
      <p:sp>
        <p:nvSpPr>
          <p:cNvPr id="409" name="TextBox 408">
            <a:extLst>
              <a:ext uri="{FF2B5EF4-FFF2-40B4-BE49-F238E27FC236}">
                <a16:creationId xmlns:a16="http://schemas.microsoft.com/office/drawing/2014/main" id="{C2612D78-7D96-1087-9830-59EA153830AF}"/>
              </a:ext>
            </a:extLst>
          </p:cNvPr>
          <p:cNvSpPr txBox="1"/>
          <p:nvPr/>
        </p:nvSpPr>
        <p:spPr>
          <a:xfrm>
            <a:off x="2126226" y="1477574"/>
            <a:ext cx="2598788"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CRSwNP</a:t>
            </a:r>
          </a:p>
        </p:txBody>
      </p:sp>
      <p:grpSp>
        <p:nvGrpSpPr>
          <p:cNvPr id="410" name="Graphic 4">
            <a:extLst>
              <a:ext uri="{FF2B5EF4-FFF2-40B4-BE49-F238E27FC236}">
                <a16:creationId xmlns:a16="http://schemas.microsoft.com/office/drawing/2014/main" id="{8D07933A-F7E2-CC49-087C-5CF1E95671ED}"/>
              </a:ext>
            </a:extLst>
          </p:cNvPr>
          <p:cNvGrpSpPr/>
          <p:nvPr/>
        </p:nvGrpSpPr>
        <p:grpSpPr>
          <a:xfrm>
            <a:off x="7069138" y="2762520"/>
            <a:ext cx="5884678" cy="1591816"/>
            <a:chOff x="7013762" y="2762517"/>
            <a:chExt cx="5884678" cy="1591816"/>
          </a:xfrm>
        </p:grpSpPr>
        <p:sp>
          <p:nvSpPr>
            <p:cNvPr id="411" name="Freeform 410">
              <a:extLst>
                <a:ext uri="{FF2B5EF4-FFF2-40B4-BE49-F238E27FC236}">
                  <a16:creationId xmlns:a16="http://schemas.microsoft.com/office/drawing/2014/main" id="{3A716C52-5668-58E9-2E2E-E6E6A70FFAB2}"/>
                </a:ext>
              </a:extLst>
            </p:cNvPr>
            <p:cNvSpPr/>
            <p:nvPr/>
          </p:nvSpPr>
          <p:spPr>
            <a:xfrm>
              <a:off x="7026505" y="2775228"/>
              <a:ext cx="5859260" cy="1566386"/>
            </a:xfrm>
            <a:custGeom>
              <a:avLst/>
              <a:gdLst>
                <a:gd name="connsiteX0" fmla="*/ -1016 w 5859260"/>
                <a:gd name="connsiteY0" fmla="*/ -355 h 1566386"/>
                <a:gd name="connsiteX1" fmla="*/ 5858245 w 5859260"/>
                <a:gd name="connsiteY1" fmla="*/ -355 h 1566386"/>
                <a:gd name="connsiteX2" fmla="*/ 5858245 w 5859260"/>
                <a:gd name="connsiteY2" fmla="*/ 1566032 h 1566386"/>
                <a:gd name="connsiteX3" fmla="*/ -1016 w 5859260"/>
                <a:gd name="connsiteY3" fmla="*/ 1566032 h 1566386"/>
              </a:gdLst>
              <a:ahLst/>
              <a:cxnLst>
                <a:cxn ang="0">
                  <a:pos x="connsiteX0" y="connsiteY0"/>
                </a:cxn>
                <a:cxn ang="0">
                  <a:pos x="connsiteX1" y="connsiteY1"/>
                </a:cxn>
                <a:cxn ang="0">
                  <a:pos x="connsiteX2" y="connsiteY2"/>
                </a:cxn>
                <a:cxn ang="0">
                  <a:pos x="connsiteX3" y="connsiteY3"/>
                </a:cxn>
              </a:cxnLst>
              <a:rect l="l" t="t" r="r" b="b"/>
              <a:pathLst>
                <a:path w="5859260" h="1566386">
                  <a:moveTo>
                    <a:pt x="-1016" y="-355"/>
                  </a:moveTo>
                  <a:lnTo>
                    <a:pt x="5858245" y="-355"/>
                  </a:lnTo>
                  <a:lnTo>
                    <a:pt x="5858245" y="1566032"/>
                  </a:lnTo>
                  <a:lnTo>
                    <a:pt x="-1016" y="1566032"/>
                  </a:lnTo>
                  <a:close/>
                </a:path>
              </a:pathLst>
            </a:custGeom>
            <a:solidFill>
              <a:srgbClr val="FFFFFF">
                <a:alpha val="68000"/>
              </a:srgbClr>
            </a:solidFill>
            <a:ln w="5793" cap="rnd">
              <a:noFill/>
              <a:prstDash val="solid"/>
              <a:round/>
            </a:ln>
          </p:spPr>
          <p:txBody>
            <a:bodyPr rtlCol="0" anchor="ctr"/>
            <a:lstStyle/>
            <a:p>
              <a:endParaRPr lang="en-CH" sz="4400"/>
            </a:p>
          </p:txBody>
        </p:sp>
        <p:sp>
          <p:nvSpPr>
            <p:cNvPr id="412" name="Freeform 411">
              <a:extLst>
                <a:ext uri="{FF2B5EF4-FFF2-40B4-BE49-F238E27FC236}">
                  <a16:creationId xmlns:a16="http://schemas.microsoft.com/office/drawing/2014/main" id="{9B430AF8-D737-A050-1D61-3E1910AA9916}"/>
                </a:ext>
              </a:extLst>
            </p:cNvPr>
            <p:cNvSpPr/>
            <p:nvPr/>
          </p:nvSpPr>
          <p:spPr>
            <a:xfrm>
              <a:off x="7013762" y="2762517"/>
              <a:ext cx="5884678" cy="1591816"/>
            </a:xfrm>
            <a:custGeom>
              <a:avLst/>
              <a:gdLst>
                <a:gd name="connsiteX0" fmla="*/ 11727 w 5884678"/>
                <a:gd name="connsiteY0" fmla="*/ 51843 h 1591816"/>
                <a:gd name="connsiteX1" fmla="*/ -1016 w 5884678"/>
                <a:gd name="connsiteY1" fmla="*/ 51843 h 1591816"/>
                <a:gd name="connsiteX2" fmla="*/ -1016 w 5884678"/>
                <a:gd name="connsiteY2" fmla="*/ -355 h 1591816"/>
                <a:gd name="connsiteX3" fmla="*/ 49956 w 5884678"/>
                <a:gd name="connsiteY3" fmla="*/ -355 h 1591816"/>
                <a:gd name="connsiteX4" fmla="*/ 49956 w 5884678"/>
                <a:gd name="connsiteY4" fmla="*/ 12357 h 1591816"/>
                <a:gd name="connsiteX5" fmla="*/ 11727 w 5884678"/>
                <a:gd name="connsiteY5" fmla="*/ 12357 h 1591816"/>
                <a:gd name="connsiteX6" fmla="*/ 11727 w 5884678"/>
                <a:gd name="connsiteY6" fmla="*/ 51843 h 1591816"/>
                <a:gd name="connsiteX7" fmla="*/ 88361 w 5884678"/>
                <a:gd name="connsiteY7" fmla="*/ 12357 h 1591816"/>
                <a:gd name="connsiteX8" fmla="*/ 88361 w 5884678"/>
                <a:gd name="connsiteY8" fmla="*/ -355 h 1591816"/>
                <a:gd name="connsiteX9" fmla="*/ 164819 w 5884678"/>
                <a:gd name="connsiteY9" fmla="*/ -355 h 1591816"/>
                <a:gd name="connsiteX10" fmla="*/ 164819 w 5884678"/>
                <a:gd name="connsiteY10" fmla="*/ 12357 h 1591816"/>
                <a:gd name="connsiteX11" fmla="*/ 88361 w 5884678"/>
                <a:gd name="connsiteY11" fmla="*/ 12357 h 1591816"/>
                <a:gd name="connsiteX12" fmla="*/ 203223 w 5884678"/>
                <a:gd name="connsiteY12" fmla="*/ 12357 h 1591816"/>
                <a:gd name="connsiteX13" fmla="*/ 203223 w 5884678"/>
                <a:gd name="connsiteY13" fmla="*/ -355 h 1591816"/>
                <a:gd name="connsiteX14" fmla="*/ 279681 w 5884678"/>
                <a:gd name="connsiteY14" fmla="*/ -355 h 1591816"/>
                <a:gd name="connsiteX15" fmla="*/ 279681 w 5884678"/>
                <a:gd name="connsiteY15" fmla="*/ 12357 h 1591816"/>
                <a:gd name="connsiteX16" fmla="*/ 203223 w 5884678"/>
                <a:gd name="connsiteY16" fmla="*/ 12357 h 1591816"/>
                <a:gd name="connsiteX17" fmla="*/ 318172 w 5884678"/>
                <a:gd name="connsiteY17" fmla="*/ 12357 h 1591816"/>
                <a:gd name="connsiteX18" fmla="*/ 318172 w 5884678"/>
                <a:gd name="connsiteY18" fmla="*/ -355 h 1591816"/>
                <a:gd name="connsiteX19" fmla="*/ 394630 w 5884678"/>
                <a:gd name="connsiteY19" fmla="*/ -355 h 1591816"/>
                <a:gd name="connsiteX20" fmla="*/ 394630 w 5884678"/>
                <a:gd name="connsiteY20" fmla="*/ 12357 h 1591816"/>
                <a:gd name="connsiteX21" fmla="*/ 318172 w 5884678"/>
                <a:gd name="connsiteY21" fmla="*/ 12357 h 1591816"/>
                <a:gd name="connsiteX22" fmla="*/ 433034 w 5884678"/>
                <a:gd name="connsiteY22" fmla="*/ 12357 h 1591816"/>
                <a:gd name="connsiteX23" fmla="*/ 433034 w 5884678"/>
                <a:gd name="connsiteY23" fmla="*/ -355 h 1591816"/>
                <a:gd name="connsiteX24" fmla="*/ 509492 w 5884678"/>
                <a:gd name="connsiteY24" fmla="*/ -355 h 1591816"/>
                <a:gd name="connsiteX25" fmla="*/ 509492 w 5884678"/>
                <a:gd name="connsiteY25" fmla="*/ 12357 h 1591816"/>
                <a:gd name="connsiteX26" fmla="*/ 433034 w 5884678"/>
                <a:gd name="connsiteY26" fmla="*/ 12357 h 1591816"/>
                <a:gd name="connsiteX27" fmla="*/ 547897 w 5884678"/>
                <a:gd name="connsiteY27" fmla="*/ 12357 h 1591816"/>
                <a:gd name="connsiteX28" fmla="*/ 547897 w 5884678"/>
                <a:gd name="connsiteY28" fmla="*/ -355 h 1591816"/>
                <a:gd name="connsiteX29" fmla="*/ 624355 w 5884678"/>
                <a:gd name="connsiteY29" fmla="*/ -355 h 1591816"/>
                <a:gd name="connsiteX30" fmla="*/ 624355 w 5884678"/>
                <a:gd name="connsiteY30" fmla="*/ 12357 h 1591816"/>
                <a:gd name="connsiteX31" fmla="*/ 547897 w 5884678"/>
                <a:gd name="connsiteY31" fmla="*/ 12357 h 1591816"/>
                <a:gd name="connsiteX32" fmla="*/ 662759 w 5884678"/>
                <a:gd name="connsiteY32" fmla="*/ 12357 h 1591816"/>
                <a:gd name="connsiteX33" fmla="*/ 662759 w 5884678"/>
                <a:gd name="connsiteY33" fmla="*/ -355 h 1591816"/>
                <a:gd name="connsiteX34" fmla="*/ 739304 w 5884678"/>
                <a:gd name="connsiteY34" fmla="*/ -355 h 1591816"/>
                <a:gd name="connsiteX35" fmla="*/ 739304 w 5884678"/>
                <a:gd name="connsiteY35" fmla="*/ 12357 h 1591816"/>
                <a:gd name="connsiteX36" fmla="*/ 662759 w 5884678"/>
                <a:gd name="connsiteY36" fmla="*/ 12357 h 1591816"/>
                <a:gd name="connsiteX37" fmla="*/ 777708 w 5884678"/>
                <a:gd name="connsiteY37" fmla="*/ 12357 h 1591816"/>
                <a:gd name="connsiteX38" fmla="*/ 777708 w 5884678"/>
                <a:gd name="connsiteY38" fmla="*/ -355 h 1591816"/>
                <a:gd name="connsiteX39" fmla="*/ 854166 w 5884678"/>
                <a:gd name="connsiteY39" fmla="*/ -355 h 1591816"/>
                <a:gd name="connsiteX40" fmla="*/ 854166 w 5884678"/>
                <a:gd name="connsiteY40" fmla="*/ 12357 h 1591816"/>
                <a:gd name="connsiteX41" fmla="*/ 777708 w 5884678"/>
                <a:gd name="connsiteY41" fmla="*/ 12357 h 1591816"/>
                <a:gd name="connsiteX42" fmla="*/ 892570 w 5884678"/>
                <a:gd name="connsiteY42" fmla="*/ 12357 h 1591816"/>
                <a:gd name="connsiteX43" fmla="*/ 892570 w 5884678"/>
                <a:gd name="connsiteY43" fmla="*/ -355 h 1591816"/>
                <a:gd name="connsiteX44" fmla="*/ 969028 w 5884678"/>
                <a:gd name="connsiteY44" fmla="*/ -355 h 1591816"/>
                <a:gd name="connsiteX45" fmla="*/ 969028 w 5884678"/>
                <a:gd name="connsiteY45" fmla="*/ 12357 h 1591816"/>
                <a:gd name="connsiteX46" fmla="*/ 892570 w 5884678"/>
                <a:gd name="connsiteY46" fmla="*/ 12357 h 1591816"/>
                <a:gd name="connsiteX47" fmla="*/ 1007433 w 5884678"/>
                <a:gd name="connsiteY47" fmla="*/ 12357 h 1591816"/>
                <a:gd name="connsiteX48" fmla="*/ 1007433 w 5884678"/>
                <a:gd name="connsiteY48" fmla="*/ -355 h 1591816"/>
                <a:gd name="connsiteX49" fmla="*/ 1083891 w 5884678"/>
                <a:gd name="connsiteY49" fmla="*/ -355 h 1591816"/>
                <a:gd name="connsiteX50" fmla="*/ 1083891 w 5884678"/>
                <a:gd name="connsiteY50" fmla="*/ 12357 h 1591816"/>
                <a:gd name="connsiteX51" fmla="*/ 1007433 w 5884678"/>
                <a:gd name="connsiteY51" fmla="*/ 12357 h 1591816"/>
                <a:gd name="connsiteX52" fmla="*/ 1122382 w 5884678"/>
                <a:gd name="connsiteY52" fmla="*/ 12357 h 1591816"/>
                <a:gd name="connsiteX53" fmla="*/ 1122382 w 5884678"/>
                <a:gd name="connsiteY53" fmla="*/ -355 h 1591816"/>
                <a:gd name="connsiteX54" fmla="*/ 1198840 w 5884678"/>
                <a:gd name="connsiteY54" fmla="*/ -355 h 1591816"/>
                <a:gd name="connsiteX55" fmla="*/ 1198840 w 5884678"/>
                <a:gd name="connsiteY55" fmla="*/ 12357 h 1591816"/>
                <a:gd name="connsiteX56" fmla="*/ 1122382 w 5884678"/>
                <a:gd name="connsiteY56" fmla="*/ 12357 h 1591816"/>
                <a:gd name="connsiteX57" fmla="*/ 1237244 w 5884678"/>
                <a:gd name="connsiteY57" fmla="*/ 12357 h 1591816"/>
                <a:gd name="connsiteX58" fmla="*/ 1237244 w 5884678"/>
                <a:gd name="connsiteY58" fmla="*/ -355 h 1591816"/>
                <a:gd name="connsiteX59" fmla="*/ 1313702 w 5884678"/>
                <a:gd name="connsiteY59" fmla="*/ -355 h 1591816"/>
                <a:gd name="connsiteX60" fmla="*/ 1313702 w 5884678"/>
                <a:gd name="connsiteY60" fmla="*/ 12357 h 1591816"/>
                <a:gd name="connsiteX61" fmla="*/ 1237244 w 5884678"/>
                <a:gd name="connsiteY61" fmla="*/ 12357 h 1591816"/>
                <a:gd name="connsiteX62" fmla="*/ 1352107 w 5884678"/>
                <a:gd name="connsiteY62" fmla="*/ 12357 h 1591816"/>
                <a:gd name="connsiteX63" fmla="*/ 1352107 w 5884678"/>
                <a:gd name="connsiteY63" fmla="*/ -355 h 1591816"/>
                <a:gd name="connsiteX64" fmla="*/ 1428564 w 5884678"/>
                <a:gd name="connsiteY64" fmla="*/ -355 h 1591816"/>
                <a:gd name="connsiteX65" fmla="*/ 1428564 w 5884678"/>
                <a:gd name="connsiteY65" fmla="*/ 12357 h 1591816"/>
                <a:gd name="connsiteX66" fmla="*/ 1352107 w 5884678"/>
                <a:gd name="connsiteY66" fmla="*/ 12357 h 1591816"/>
                <a:gd name="connsiteX67" fmla="*/ 1466969 w 5884678"/>
                <a:gd name="connsiteY67" fmla="*/ 12357 h 1591816"/>
                <a:gd name="connsiteX68" fmla="*/ 1466969 w 5884678"/>
                <a:gd name="connsiteY68" fmla="*/ -355 h 1591816"/>
                <a:gd name="connsiteX69" fmla="*/ 1543513 w 5884678"/>
                <a:gd name="connsiteY69" fmla="*/ -355 h 1591816"/>
                <a:gd name="connsiteX70" fmla="*/ 1543513 w 5884678"/>
                <a:gd name="connsiteY70" fmla="*/ 12357 h 1591816"/>
                <a:gd name="connsiteX71" fmla="*/ 1466969 w 5884678"/>
                <a:gd name="connsiteY71" fmla="*/ 12357 h 1591816"/>
                <a:gd name="connsiteX72" fmla="*/ 1581916 w 5884678"/>
                <a:gd name="connsiteY72" fmla="*/ 12357 h 1591816"/>
                <a:gd name="connsiteX73" fmla="*/ 1581916 w 5884678"/>
                <a:gd name="connsiteY73" fmla="*/ -355 h 1591816"/>
                <a:gd name="connsiteX74" fmla="*/ 1658376 w 5884678"/>
                <a:gd name="connsiteY74" fmla="*/ -355 h 1591816"/>
                <a:gd name="connsiteX75" fmla="*/ 1658376 w 5884678"/>
                <a:gd name="connsiteY75" fmla="*/ 12357 h 1591816"/>
                <a:gd name="connsiteX76" fmla="*/ 1581916 w 5884678"/>
                <a:gd name="connsiteY76" fmla="*/ 12357 h 1591816"/>
                <a:gd name="connsiteX77" fmla="*/ 1696778 w 5884678"/>
                <a:gd name="connsiteY77" fmla="*/ 12357 h 1591816"/>
                <a:gd name="connsiteX78" fmla="*/ 1696778 w 5884678"/>
                <a:gd name="connsiteY78" fmla="*/ -355 h 1591816"/>
                <a:gd name="connsiteX79" fmla="*/ 1773238 w 5884678"/>
                <a:gd name="connsiteY79" fmla="*/ -355 h 1591816"/>
                <a:gd name="connsiteX80" fmla="*/ 1773238 w 5884678"/>
                <a:gd name="connsiteY80" fmla="*/ 12357 h 1591816"/>
                <a:gd name="connsiteX81" fmla="*/ 1696778 w 5884678"/>
                <a:gd name="connsiteY81" fmla="*/ 12357 h 1591816"/>
                <a:gd name="connsiteX82" fmla="*/ 1811640 w 5884678"/>
                <a:gd name="connsiteY82" fmla="*/ 12357 h 1591816"/>
                <a:gd name="connsiteX83" fmla="*/ 1811640 w 5884678"/>
                <a:gd name="connsiteY83" fmla="*/ -355 h 1591816"/>
                <a:gd name="connsiteX84" fmla="*/ 1888100 w 5884678"/>
                <a:gd name="connsiteY84" fmla="*/ -355 h 1591816"/>
                <a:gd name="connsiteX85" fmla="*/ 1888100 w 5884678"/>
                <a:gd name="connsiteY85" fmla="*/ 12357 h 1591816"/>
                <a:gd name="connsiteX86" fmla="*/ 1811640 w 5884678"/>
                <a:gd name="connsiteY86" fmla="*/ 12357 h 1591816"/>
                <a:gd name="connsiteX87" fmla="*/ 1926589 w 5884678"/>
                <a:gd name="connsiteY87" fmla="*/ 12357 h 1591816"/>
                <a:gd name="connsiteX88" fmla="*/ 1926589 w 5884678"/>
                <a:gd name="connsiteY88" fmla="*/ -355 h 1591816"/>
                <a:gd name="connsiteX89" fmla="*/ 2003049 w 5884678"/>
                <a:gd name="connsiteY89" fmla="*/ -355 h 1591816"/>
                <a:gd name="connsiteX90" fmla="*/ 2003049 w 5884678"/>
                <a:gd name="connsiteY90" fmla="*/ 12357 h 1591816"/>
                <a:gd name="connsiteX91" fmla="*/ 1926589 w 5884678"/>
                <a:gd name="connsiteY91" fmla="*/ 12357 h 1591816"/>
                <a:gd name="connsiteX92" fmla="*/ 2041452 w 5884678"/>
                <a:gd name="connsiteY92" fmla="*/ 12357 h 1591816"/>
                <a:gd name="connsiteX93" fmla="*/ 2041452 w 5884678"/>
                <a:gd name="connsiteY93" fmla="*/ -355 h 1591816"/>
                <a:gd name="connsiteX94" fmla="*/ 2117912 w 5884678"/>
                <a:gd name="connsiteY94" fmla="*/ -355 h 1591816"/>
                <a:gd name="connsiteX95" fmla="*/ 2117912 w 5884678"/>
                <a:gd name="connsiteY95" fmla="*/ 12357 h 1591816"/>
                <a:gd name="connsiteX96" fmla="*/ 2041452 w 5884678"/>
                <a:gd name="connsiteY96" fmla="*/ 12357 h 1591816"/>
                <a:gd name="connsiteX97" fmla="*/ 2156314 w 5884678"/>
                <a:gd name="connsiteY97" fmla="*/ 12357 h 1591816"/>
                <a:gd name="connsiteX98" fmla="*/ 2156314 w 5884678"/>
                <a:gd name="connsiteY98" fmla="*/ -355 h 1591816"/>
                <a:gd name="connsiteX99" fmla="*/ 2232861 w 5884678"/>
                <a:gd name="connsiteY99" fmla="*/ -355 h 1591816"/>
                <a:gd name="connsiteX100" fmla="*/ 2232861 w 5884678"/>
                <a:gd name="connsiteY100" fmla="*/ 12357 h 1591816"/>
                <a:gd name="connsiteX101" fmla="*/ 2156314 w 5884678"/>
                <a:gd name="connsiteY101" fmla="*/ 12357 h 1591816"/>
                <a:gd name="connsiteX102" fmla="*/ 2271176 w 5884678"/>
                <a:gd name="connsiteY102" fmla="*/ 12357 h 1591816"/>
                <a:gd name="connsiteX103" fmla="*/ 2271176 w 5884678"/>
                <a:gd name="connsiteY103" fmla="*/ -355 h 1591816"/>
                <a:gd name="connsiteX104" fmla="*/ 2347723 w 5884678"/>
                <a:gd name="connsiteY104" fmla="*/ -355 h 1591816"/>
                <a:gd name="connsiteX105" fmla="*/ 2347723 w 5884678"/>
                <a:gd name="connsiteY105" fmla="*/ 12357 h 1591816"/>
                <a:gd name="connsiteX106" fmla="*/ 2271176 w 5884678"/>
                <a:gd name="connsiteY106" fmla="*/ 12357 h 1591816"/>
                <a:gd name="connsiteX107" fmla="*/ 2386126 w 5884678"/>
                <a:gd name="connsiteY107" fmla="*/ 12357 h 1591816"/>
                <a:gd name="connsiteX108" fmla="*/ 2386126 w 5884678"/>
                <a:gd name="connsiteY108" fmla="*/ -355 h 1591816"/>
                <a:gd name="connsiteX109" fmla="*/ 2462585 w 5884678"/>
                <a:gd name="connsiteY109" fmla="*/ -355 h 1591816"/>
                <a:gd name="connsiteX110" fmla="*/ 2462585 w 5884678"/>
                <a:gd name="connsiteY110" fmla="*/ 12357 h 1591816"/>
                <a:gd name="connsiteX111" fmla="*/ 2386126 w 5884678"/>
                <a:gd name="connsiteY111" fmla="*/ 12357 h 1591816"/>
                <a:gd name="connsiteX112" fmla="*/ 2500988 w 5884678"/>
                <a:gd name="connsiteY112" fmla="*/ 12357 h 1591816"/>
                <a:gd name="connsiteX113" fmla="*/ 2500988 w 5884678"/>
                <a:gd name="connsiteY113" fmla="*/ -355 h 1591816"/>
                <a:gd name="connsiteX114" fmla="*/ 2577448 w 5884678"/>
                <a:gd name="connsiteY114" fmla="*/ -355 h 1591816"/>
                <a:gd name="connsiteX115" fmla="*/ 2577448 w 5884678"/>
                <a:gd name="connsiteY115" fmla="*/ 12357 h 1591816"/>
                <a:gd name="connsiteX116" fmla="*/ 2500988 w 5884678"/>
                <a:gd name="connsiteY116" fmla="*/ 12357 h 1591816"/>
                <a:gd name="connsiteX117" fmla="*/ 2615850 w 5884678"/>
                <a:gd name="connsiteY117" fmla="*/ 12357 h 1591816"/>
                <a:gd name="connsiteX118" fmla="*/ 2615850 w 5884678"/>
                <a:gd name="connsiteY118" fmla="*/ -355 h 1591816"/>
                <a:gd name="connsiteX119" fmla="*/ 2692397 w 5884678"/>
                <a:gd name="connsiteY119" fmla="*/ -355 h 1591816"/>
                <a:gd name="connsiteX120" fmla="*/ 2692397 w 5884678"/>
                <a:gd name="connsiteY120" fmla="*/ 12357 h 1591816"/>
                <a:gd name="connsiteX121" fmla="*/ 2615850 w 5884678"/>
                <a:gd name="connsiteY121" fmla="*/ 12357 h 1591816"/>
                <a:gd name="connsiteX122" fmla="*/ 2730799 w 5884678"/>
                <a:gd name="connsiteY122" fmla="*/ 12357 h 1591816"/>
                <a:gd name="connsiteX123" fmla="*/ 2730799 w 5884678"/>
                <a:gd name="connsiteY123" fmla="*/ -355 h 1591816"/>
                <a:gd name="connsiteX124" fmla="*/ 2807259 w 5884678"/>
                <a:gd name="connsiteY124" fmla="*/ -355 h 1591816"/>
                <a:gd name="connsiteX125" fmla="*/ 2807259 w 5884678"/>
                <a:gd name="connsiteY125" fmla="*/ 12357 h 1591816"/>
                <a:gd name="connsiteX126" fmla="*/ 2730799 w 5884678"/>
                <a:gd name="connsiteY126" fmla="*/ 12357 h 1591816"/>
                <a:gd name="connsiteX127" fmla="*/ 2845662 w 5884678"/>
                <a:gd name="connsiteY127" fmla="*/ 12357 h 1591816"/>
                <a:gd name="connsiteX128" fmla="*/ 2845662 w 5884678"/>
                <a:gd name="connsiteY128" fmla="*/ -355 h 1591816"/>
                <a:gd name="connsiteX129" fmla="*/ 2922121 w 5884678"/>
                <a:gd name="connsiteY129" fmla="*/ -355 h 1591816"/>
                <a:gd name="connsiteX130" fmla="*/ 2922121 w 5884678"/>
                <a:gd name="connsiteY130" fmla="*/ 12357 h 1591816"/>
                <a:gd name="connsiteX131" fmla="*/ 2845662 w 5884678"/>
                <a:gd name="connsiteY131" fmla="*/ 12357 h 1591816"/>
                <a:gd name="connsiteX132" fmla="*/ 2960524 w 5884678"/>
                <a:gd name="connsiteY132" fmla="*/ 12357 h 1591816"/>
                <a:gd name="connsiteX133" fmla="*/ 2960524 w 5884678"/>
                <a:gd name="connsiteY133" fmla="*/ -355 h 1591816"/>
                <a:gd name="connsiteX134" fmla="*/ 3036984 w 5884678"/>
                <a:gd name="connsiteY134" fmla="*/ -355 h 1591816"/>
                <a:gd name="connsiteX135" fmla="*/ 3036984 w 5884678"/>
                <a:gd name="connsiteY135" fmla="*/ 12357 h 1591816"/>
                <a:gd name="connsiteX136" fmla="*/ 2960524 w 5884678"/>
                <a:gd name="connsiteY136" fmla="*/ 12357 h 1591816"/>
                <a:gd name="connsiteX137" fmla="*/ 3075386 w 5884678"/>
                <a:gd name="connsiteY137" fmla="*/ 12357 h 1591816"/>
                <a:gd name="connsiteX138" fmla="*/ 3075386 w 5884678"/>
                <a:gd name="connsiteY138" fmla="*/ -355 h 1591816"/>
                <a:gd name="connsiteX139" fmla="*/ 3151933 w 5884678"/>
                <a:gd name="connsiteY139" fmla="*/ -355 h 1591816"/>
                <a:gd name="connsiteX140" fmla="*/ 3151933 w 5884678"/>
                <a:gd name="connsiteY140" fmla="*/ 12357 h 1591816"/>
                <a:gd name="connsiteX141" fmla="*/ 3075386 w 5884678"/>
                <a:gd name="connsiteY141" fmla="*/ 12357 h 1591816"/>
                <a:gd name="connsiteX142" fmla="*/ 3190335 w 5884678"/>
                <a:gd name="connsiteY142" fmla="*/ 12357 h 1591816"/>
                <a:gd name="connsiteX143" fmla="*/ 3190335 w 5884678"/>
                <a:gd name="connsiteY143" fmla="*/ -355 h 1591816"/>
                <a:gd name="connsiteX144" fmla="*/ 3266795 w 5884678"/>
                <a:gd name="connsiteY144" fmla="*/ -355 h 1591816"/>
                <a:gd name="connsiteX145" fmla="*/ 3266795 w 5884678"/>
                <a:gd name="connsiteY145" fmla="*/ 12357 h 1591816"/>
                <a:gd name="connsiteX146" fmla="*/ 3190335 w 5884678"/>
                <a:gd name="connsiteY146" fmla="*/ 12357 h 1591816"/>
                <a:gd name="connsiteX147" fmla="*/ 3305198 w 5884678"/>
                <a:gd name="connsiteY147" fmla="*/ 12357 h 1591816"/>
                <a:gd name="connsiteX148" fmla="*/ 3305198 w 5884678"/>
                <a:gd name="connsiteY148" fmla="*/ -355 h 1591816"/>
                <a:gd name="connsiteX149" fmla="*/ 3381657 w 5884678"/>
                <a:gd name="connsiteY149" fmla="*/ -355 h 1591816"/>
                <a:gd name="connsiteX150" fmla="*/ 3381657 w 5884678"/>
                <a:gd name="connsiteY150" fmla="*/ 12357 h 1591816"/>
                <a:gd name="connsiteX151" fmla="*/ 3305198 w 5884678"/>
                <a:gd name="connsiteY151" fmla="*/ 12357 h 1591816"/>
                <a:gd name="connsiteX152" fmla="*/ 3420060 w 5884678"/>
                <a:gd name="connsiteY152" fmla="*/ 12357 h 1591816"/>
                <a:gd name="connsiteX153" fmla="*/ 3420060 w 5884678"/>
                <a:gd name="connsiteY153" fmla="*/ -355 h 1591816"/>
                <a:gd name="connsiteX154" fmla="*/ 3496607 w 5884678"/>
                <a:gd name="connsiteY154" fmla="*/ -355 h 1591816"/>
                <a:gd name="connsiteX155" fmla="*/ 3496607 w 5884678"/>
                <a:gd name="connsiteY155" fmla="*/ 12357 h 1591816"/>
                <a:gd name="connsiteX156" fmla="*/ 3420060 w 5884678"/>
                <a:gd name="connsiteY156" fmla="*/ 12357 h 1591816"/>
                <a:gd name="connsiteX157" fmla="*/ 3535009 w 5884678"/>
                <a:gd name="connsiteY157" fmla="*/ 12357 h 1591816"/>
                <a:gd name="connsiteX158" fmla="*/ 3535009 w 5884678"/>
                <a:gd name="connsiteY158" fmla="*/ -355 h 1591816"/>
                <a:gd name="connsiteX159" fmla="*/ 3611469 w 5884678"/>
                <a:gd name="connsiteY159" fmla="*/ -355 h 1591816"/>
                <a:gd name="connsiteX160" fmla="*/ 3611469 w 5884678"/>
                <a:gd name="connsiteY160" fmla="*/ 12357 h 1591816"/>
                <a:gd name="connsiteX161" fmla="*/ 3535009 w 5884678"/>
                <a:gd name="connsiteY161" fmla="*/ 12357 h 1591816"/>
                <a:gd name="connsiteX162" fmla="*/ 3649871 w 5884678"/>
                <a:gd name="connsiteY162" fmla="*/ 12357 h 1591816"/>
                <a:gd name="connsiteX163" fmla="*/ 3649871 w 5884678"/>
                <a:gd name="connsiteY163" fmla="*/ -355 h 1591816"/>
                <a:gd name="connsiteX164" fmla="*/ 3726331 w 5884678"/>
                <a:gd name="connsiteY164" fmla="*/ -355 h 1591816"/>
                <a:gd name="connsiteX165" fmla="*/ 3726331 w 5884678"/>
                <a:gd name="connsiteY165" fmla="*/ 12357 h 1591816"/>
                <a:gd name="connsiteX166" fmla="*/ 3649871 w 5884678"/>
                <a:gd name="connsiteY166" fmla="*/ 12357 h 1591816"/>
                <a:gd name="connsiteX167" fmla="*/ 3764734 w 5884678"/>
                <a:gd name="connsiteY167" fmla="*/ 12357 h 1591816"/>
                <a:gd name="connsiteX168" fmla="*/ 3764734 w 5884678"/>
                <a:gd name="connsiteY168" fmla="*/ -355 h 1591816"/>
                <a:gd name="connsiteX169" fmla="*/ 3841193 w 5884678"/>
                <a:gd name="connsiteY169" fmla="*/ -355 h 1591816"/>
                <a:gd name="connsiteX170" fmla="*/ 3841193 w 5884678"/>
                <a:gd name="connsiteY170" fmla="*/ 12357 h 1591816"/>
                <a:gd name="connsiteX171" fmla="*/ 3764734 w 5884678"/>
                <a:gd name="connsiteY171" fmla="*/ 12357 h 1591816"/>
                <a:gd name="connsiteX172" fmla="*/ 3879683 w 5884678"/>
                <a:gd name="connsiteY172" fmla="*/ 12357 h 1591816"/>
                <a:gd name="connsiteX173" fmla="*/ 3879683 w 5884678"/>
                <a:gd name="connsiteY173" fmla="*/ -355 h 1591816"/>
                <a:gd name="connsiteX174" fmla="*/ 3956143 w 5884678"/>
                <a:gd name="connsiteY174" fmla="*/ -355 h 1591816"/>
                <a:gd name="connsiteX175" fmla="*/ 3956143 w 5884678"/>
                <a:gd name="connsiteY175" fmla="*/ 12357 h 1591816"/>
                <a:gd name="connsiteX176" fmla="*/ 3879683 w 5884678"/>
                <a:gd name="connsiteY176" fmla="*/ 12357 h 1591816"/>
                <a:gd name="connsiteX177" fmla="*/ 3994545 w 5884678"/>
                <a:gd name="connsiteY177" fmla="*/ 12357 h 1591816"/>
                <a:gd name="connsiteX178" fmla="*/ 3994545 w 5884678"/>
                <a:gd name="connsiteY178" fmla="*/ -355 h 1591816"/>
                <a:gd name="connsiteX179" fmla="*/ 4071005 w 5884678"/>
                <a:gd name="connsiteY179" fmla="*/ -355 h 1591816"/>
                <a:gd name="connsiteX180" fmla="*/ 4071005 w 5884678"/>
                <a:gd name="connsiteY180" fmla="*/ 12357 h 1591816"/>
                <a:gd name="connsiteX181" fmla="*/ 3994545 w 5884678"/>
                <a:gd name="connsiteY181" fmla="*/ 12357 h 1591816"/>
                <a:gd name="connsiteX182" fmla="*/ 4109407 w 5884678"/>
                <a:gd name="connsiteY182" fmla="*/ 12357 h 1591816"/>
                <a:gd name="connsiteX183" fmla="*/ 4109407 w 5884678"/>
                <a:gd name="connsiteY183" fmla="*/ -355 h 1591816"/>
                <a:gd name="connsiteX184" fmla="*/ 4185867 w 5884678"/>
                <a:gd name="connsiteY184" fmla="*/ -355 h 1591816"/>
                <a:gd name="connsiteX185" fmla="*/ 4185867 w 5884678"/>
                <a:gd name="connsiteY185" fmla="*/ 12357 h 1591816"/>
                <a:gd name="connsiteX186" fmla="*/ 4109407 w 5884678"/>
                <a:gd name="connsiteY186" fmla="*/ 12357 h 1591816"/>
                <a:gd name="connsiteX187" fmla="*/ 4224356 w 5884678"/>
                <a:gd name="connsiteY187" fmla="*/ 12357 h 1591816"/>
                <a:gd name="connsiteX188" fmla="*/ 4224356 w 5884678"/>
                <a:gd name="connsiteY188" fmla="*/ -355 h 1591816"/>
                <a:gd name="connsiteX189" fmla="*/ 4300816 w 5884678"/>
                <a:gd name="connsiteY189" fmla="*/ -355 h 1591816"/>
                <a:gd name="connsiteX190" fmla="*/ 4300816 w 5884678"/>
                <a:gd name="connsiteY190" fmla="*/ 12357 h 1591816"/>
                <a:gd name="connsiteX191" fmla="*/ 4224356 w 5884678"/>
                <a:gd name="connsiteY191" fmla="*/ 12357 h 1591816"/>
                <a:gd name="connsiteX192" fmla="*/ 4339219 w 5884678"/>
                <a:gd name="connsiteY192" fmla="*/ 12357 h 1591816"/>
                <a:gd name="connsiteX193" fmla="*/ 4339219 w 5884678"/>
                <a:gd name="connsiteY193" fmla="*/ -355 h 1591816"/>
                <a:gd name="connsiteX194" fmla="*/ 4415679 w 5884678"/>
                <a:gd name="connsiteY194" fmla="*/ -355 h 1591816"/>
                <a:gd name="connsiteX195" fmla="*/ 4415679 w 5884678"/>
                <a:gd name="connsiteY195" fmla="*/ 12357 h 1591816"/>
                <a:gd name="connsiteX196" fmla="*/ 4339219 w 5884678"/>
                <a:gd name="connsiteY196" fmla="*/ 12357 h 1591816"/>
                <a:gd name="connsiteX197" fmla="*/ 4454081 w 5884678"/>
                <a:gd name="connsiteY197" fmla="*/ 12357 h 1591816"/>
                <a:gd name="connsiteX198" fmla="*/ 4454081 w 5884678"/>
                <a:gd name="connsiteY198" fmla="*/ -355 h 1591816"/>
                <a:gd name="connsiteX199" fmla="*/ 4530541 w 5884678"/>
                <a:gd name="connsiteY199" fmla="*/ -355 h 1591816"/>
                <a:gd name="connsiteX200" fmla="*/ 4530541 w 5884678"/>
                <a:gd name="connsiteY200" fmla="*/ 12357 h 1591816"/>
                <a:gd name="connsiteX201" fmla="*/ 4454081 w 5884678"/>
                <a:gd name="connsiteY201" fmla="*/ 12357 h 1591816"/>
                <a:gd name="connsiteX202" fmla="*/ 4568943 w 5884678"/>
                <a:gd name="connsiteY202" fmla="*/ 12357 h 1591816"/>
                <a:gd name="connsiteX203" fmla="*/ 4568943 w 5884678"/>
                <a:gd name="connsiteY203" fmla="*/ -355 h 1591816"/>
                <a:gd name="connsiteX204" fmla="*/ 4645490 w 5884678"/>
                <a:gd name="connsiteY204" fmla="*/ -355 h 1591816"/>
                <a:gd name="connsiteX205" fmla="*/ 4645490 w 5884678"/>
                <a:gd name="connsiteY205" fmla="*/ 12357 h 1591816"/>
                <a:gd name="connsiteX206" fmla="*/ 4568943 w 5884678"/>
                <a:gd name="connsiteY206" fmla="*/ 12357 h 1591816"/>
                <a:gd name="connsiteX207" fmla="*/ 4683806 w 5884678"/>
                <a:gd name="connsiteY207" fmla="*/ 12357 h 1591816"/>
                <a:gd name="connsiteX208" fmla="*/ 4683806 w 5884678"/>
                <a:gd name="connsiteY208" fmla="*/ -355 h 1591816"/>
                <a:gd name="connsiteX209" fmla="*/ 4760352 w 5884678"/>
                <a:gd name="connsiteY209" fmla="*/ -355 h 1591816"/>
                <a:gd name="connsiteX210" fmla="*/ 4760352 w 5884678"/>
                <a:gd name="connsiteY210" fmla="*/ 12357 h 1591816"/>
                <a:gd name="connsiteX211" fmla="*/ 4683806 w 5884678"/>
                <a:gd name="connsiteY211" fmla="*/ 12357 h 1591816"/>
                <a:gd name="connsiteX212" fmla="*/ 4798755 w 5884678"/>
                <a:gd name="connsiteY212" fmla="*/ 12357 h 1591816"/>
                <a:gd name="connsiteX213" fmla="*/ 4798755 w 5884678"/>
                <a:gd name="connsiteY213" fmla="*/ -355 h 1591816"/>
                <a:gd name="connsiteX214" fmla="*/ 4875215 w 5884678"/>
                <a:gd name="connsiteY214" fmla="*/ -355 h 1591816"/>
                <a:gd name="connsiteX215" fmla="*/ 4875215 w 5884678"/>
                <a:gd name="connsiteY215" fmla="*/ 12357 h 1591816"/>
                <a:gd name="connsiteX216" fmla="*/ 4798755 w 5884678"/>
                <a:gd name="connsiteY216" fmla="*/ 12357 h 1591816"/>
                <a:gd name="connsiteX217" fmla="*/ 4913617 w 5884678"/>
                <a:gd name="connsiteY217" fmla="*/ 12357 h 1591816"/>
                <a:gd name="connsiteX218" fmla="*/ 4913617 w 5884678"/>
                <a:gd name="connsiteY218" fmla="*/ -355 h 1591816"/>
                <a:gd name="connsiteX219" fmla="*/ 4990077 w 5884678"/>
                <a:gd name="connsiteY219" fmla="*/ -355 h 1591816"/>
                <a:gd name="connsiteX220" fmla="*/ 4990077 w 5884678"/>
                <a:gd name="connsiteY220" fmla="*/ 12357 h 1591816"/>
                <a:gd name="connsiteX221" fmla="*/ 4913617 w 5884678"/>
                <a:gd name="connsiteY221" fmla="*/ 12357 h 1591816"/>
                <a:gd name="connsiteX222" fmla="*/ 5028479 w 5884678"/>
                <a:gd name="connsiteY222" fmla="*/ 12357 h 1591816"/>
                <a:gd name="connsiteX223" fmla="*/ 5028479 w 5884678"/>
                <a:gd name="connsiteY223" fmla="*/ -355 h 1591816"/>
                <a:gd name="connsiteX224" fmla="*/ 5105026 w 5884678"/>
                <a:gd name="connsiteY224" fmla="*/ -355 h 1591816"/>
                <a:gd name="connsiteX225" fmla="*/ 5105026 w 5884678"/>
                <a:gd name="connsiteY225" fmla="*/ 12357 h 1591816"/>
                <a:gd name="connsiteX226" fmla="*/ 5028479 w 5884678"/>
                <a:gd name="connsiteY226" fmla="*/ 12357 h 1591816"/>
                <a:gd name="connsiteX227" fmla="*/ 5143428 w 5884678"/>
                <a:gd name="connsiteY227" fmla="*/ 12357 h 1591816"/>
                <a:gd name="connsiteX228" fmla="*/ 5143428 w 5884678"/>
                <a:gd name="connsiteY228" fmla="*/ -355 h 1591816"/>
                <a:gd name="connsiteX229" fmla="*/ 5219888 w 5884678"/>
                <a:gd name="connsiteY229" fmla="*/ -355 h 1591816"/>
                <a:gd name="connsiteX230" fmla="*/ 5219888 w 5884678"/>
                <a:gd name="connsiteY230" fmla="*/ 12357 h 1591816"/>
                <a:gd name="connsiteX231" fmla="*/ 5143428 w 5884678"/>
                <a:gd name="connsiteY231" fmla="*/ 12357 h 1591816"/>
                <a:gd name="connsiteX232" fmla="*/ 5258291 w 5884678"/>
                <a:gd name="connsiteY232" fmla="*/ 12357 h 1591816"/>
                <a:gd name="connsiteX233" fmla="*/ 5258291 w 5884678"/>
                <a:gd name="connsiteY233" fmla="*/ -355 h 1591816"/>
                <a:gd name="connsiteX234" fmla="*/ 5334751 w 5884678"/>
                <a:gd name="connsiteY234" fmla="*/ -355 h 1591816"/>
                <a:gd name="connsiteX235" fmla="*/ 5334751 w 5884678"/>
                <a:gd name="connsiteY235" fmla="*/ 12357 h 1591816"/>
                <a:gd name="connsiteX236" fmla="*/ 5258291 w 5884678"/>
                <a:gd name="connsiteY236" fmla="*/ 12357 h 1591816"/>
                <a:gd name="connsiteX237" fmla="*/ 5373153 w 5884678"/>
                <a:gd name="connsiteY237" fmla="*/ 12357 h 1591816"/>
                <a:gd name="connsiteX238" fmla="*/ 5373153 w 5884678"/>
                <a:gd name="connsiteY238" fmla="*/ -355 h 1591816"/>
                <a:gd name="connsiteX239" fmla="*/ 5449700 w 5884678"/>
                <a:gd name="connsiteY239" fmla="*/ -355 h 1591816"/>
                <a:gd name="connsiteX240" fmla="*/ 5449700 w 5884678"/>
                <a:gd name="connsiteY240" fmla="*/ 12357 h 1591816"/>
                <a:gd name="connsiteX241" fmla="*/ 5373153 w 5884678"/>
                <a:gd name="connsiteY241" fmla="*/ 12357 h 1591816"/>
                <a:gd name="connsiteX242" fmla="*/ 5488102 w 5884678"/>
                <a:gd name="connsiteY242" fmla="*/ 12357 h 1591816"/>
                <a:gd name="connsiteX243" fmla="*/ 5488102 w 5884678"/>
                <a:gd name="connsiteY243" fmla="*/ -355 h 1591816"/>
                <a:gd name="connsiteX244" fmla="*/ 5564562 w 5884678"/>
                <a:gd name="connsiteY244" fmla="*/ -355 h 1591816"/>
                <a:gd name="connsiteX245" fmla="*/ 5564562 w 5884678"/>
                <a:gd name="connsiteY245" fmla="*/ 12357 h 1591816"/>
                <a:gd name="connsiteX246" fmla="*/ 5488102 w 5884678"/>
                <a:gd name="connsiteY246" fmla="*/ 12357 h 1591816"/>
                <a:gd name="connsiteX247" fmla="*/ 5602964 w 5884678"/>
                <a:gd name="connsiteY247" fmla="*/ 12357 h 1591816"/>
                <a:gd name="connsiteX248" fmla="*/ 5602964 w 5884678"/>
                <a:gd name="connsiteY248" fmla="*/ -355 h 1591816"/>
                <a:gd name="connsiteX249" fmla="*/ 5679424 w 5884678"/>
                <a:gd name="connsiteY249" fmla="*/ -355 h 1591816"/>
                <a:gd name="connsiteX250" fmla="*/ 5679424 w 5884678"/>
                <a:gd name="connsiteY250" fmla="*/ 12357 h 1591816"/>
                <a:gd name="connsiteX251" fmla="*/ 5602964 w 5884678"/>
                <a:gd name="connsiteY251" fmla="*/ 12357 h 1591816"/>
                <a:gd name="connsiteX252" fmla="*/ 5717827 w 5884678"/>
                <a:gd name="connsiteY252" fmla="*/ 12357 h 1591816"/>
                <a:gd name="connsiteX253" fmla="*/ 5717827 w 5884678"/>
                <a:gd name="connsiteY253" fmla="*/ -355 h 1591816"/>
                <a:gd name="connsiteX254" fmla="*/ 5794287 w 5884678"/>
                <a:gd name="connsiteY254" fmla="*/ -355 h 1591816"/>
                <a:gd name="connsiteX255" fmla="*/ 5794287 w 5884678"/>
                <a:gd name="connsiteY255" fmla="*/ 12357 h 1591816"/>
                <a:gd name="connsiteX256" fmla="*/ 5717827 w 5884678"/>
                <a:gd name="connsiteY256" fmla="*/ 12357 h 1591816"/>
                <a:gd name="connsiteX257" fmla="*/ 5832689 w 5884678"/>
                <a:gd name="connsiteY257" fmla="*/ 12357 h 1591816"/>
                <a:gd name="connsiteX258" fmla="*/ 5832689 w 5884678"/>
                <a:gd name="connsiteY258" fmla="*/ -355 h 1591816"/>
                <a:gd name="connsiteX259" fmla="*/ 5883663 w 5884678"/>
                <a:gd name="connsiteY259" fmla="*/ -355 h 1591816"/>
                <a:gd name="connsiteX260" fmla="*/ 5883663 w 5884678"/>
                <a:gd name="connsiteY260" fmla="*/ 51843 h 1591816"/>
                <a:gd name="connsiteX261" fmla="*/ 5871005 w 5884678"/>
                <a:gd name="connsiteY261" fmla="*/ 51843 h 1591816"/>
                <a:gd name="connsiteX262" fmla="*/ 5871005 w 5884678"/>
                <a:gd name="connsiteY262" fmla="*/ 12357 h 1591816"/>
                <a:gd name="connsiteX263" fmla="*/ 5832689 w 5884678"/>
                <a:gd name="connsiteY263" fmla="*/ 12357 h 1591816"/>
                <a:gd name="connsiteX264" fmla="*/ 5871005 w 5884678"/>
                <a:gd name="connsiteY264" fmla="*/ 93360 h 1591816"/>
                <a:gd name="connsiteX265" fmla="*/ 5883663 w 5884678"/>
                <a:gd name="connsiteY265" fmla="*/ 93360 h 1591816"/>
                <a:gd name="connsiteX266" fmla="*/ 5883663 w 5884678"/>
                <a:gd name="connsiteY266" fmla="*/ 172335 h 1591816"/>
                <a:gd name="connsiteX267" fmla="*/ 5871005 w 5884678"/>
                <a:gd name="connsiteY267" fmla="*/ 172335 h 1591816"/>
                <a:gd name="connsiteX268" fmla="*/ 5871005 w 5884678"/>
                <a:gd name="connsiteY268" fmla="*/ 93360 h 1591816"/>
                <a:gd name="connsiteX269" fmla="*/ 5871005 w 5884678"/>
                <a:gd name="connsiteY269" fmla="*/ 213852 h 1591816"/>
                <a:gd name="connsiteX270" fmla="*/ 5883663 w 5884678"/>
                <a:gd name="connsiteY270" fmla="*/ 213852 h 1591816"/>
                <a:gd name="connsiteX271" fmla="*/ 5883663 w 5884678"/>
                <a:gd name="connsiteY271" fmla="*/ 292824 h 1591816"/>
                <a:gd name="connsiteX272" fmla="*/ 5871005 w 5884678"/>
                <a:gd name="connsiteY272" fmla="*/ 292824 h 1591816"/>
                <a:gd name="connsiteX273" fmla="*/ 5871005 w 5884678"/>
                <a:gd name="connsiteY273" fmla="*/ 213852 h 1591816"/>
                <a:gd name="connsiteX274" fmla="*/ 5871005 w 5884678"/>
                <a:gd name="connsiteY274" fmla="*/ 334344 h 1591816"/>
                <a:gd name="connsiteX275" fmla="*/ 5883663 w 5884678"/>
                <a:gd name="connsiteY275" fmla="*/ 334344 h 1591816"/>
                <a:gd name="connsiteX276" fmla="*/ 5883663 w 5884678"/>
                <a:gd name="connsiteY276" fmla="*/ 413320 h 1591816"/>
                <a:gd name="connsiteX277" fmla="*/ 5871005 w 5884678"/>
                <a:gd name="connsiteY277" fmla="*/ 413320 h 1591816"/>
                <a:gd name="connsiteX278" fmla="*/ 5871005 w 5884678"/>
                <a:gd name="connsiteY278" fmla="*/ 334344 h 1591816"/>
                <a:gd name="connsiteX279" fmla="*/ 5871005 w 5884678"/>
                <a:gd name="connsiteY279" fmla="*/ 454836 h 1591816"/>
                <a:gd name="connsiteX280" fmla="*/ 5883663 w 5884678"/>
                <a:gd name="connsiteY280" fmla="*/ 454836 h 1591816"/>
                <a:gd name="connsiteX281" fmla="*/ 5883663 w 5884678"/>
                <a:gd name="connsiteY281" fmla="*/ 533815 h 1591816"/>
                <a:gd name="connsiteX282" fmla="*/ 5871005 w 5884678"/>
                <a:gd name="connsiteY282" fmla="*/ 533815 h 1591816"/>
                <a:gd name="connsiteX283" fmla="*/ 5871005 w 5884678"/>
                <a:gd name="connsiteY283" fmla="*/ 454836 h 1591816"/>
                <a:gd name="connsiteX284" fmla="*/ 5871005 w 5884678"/>
                <a:gd name="connsiteY284" fmla="*/ 575322 h 1591816"/>
                <a:gd name="connsiteX285" fmla="*/ 5883663 w 5884678"/>
                <a:gd name="connsiteY285" fmla="*/ 575322 h 1591816"/>
                <a:gd name="connsiteX286" fmla="*/ 5883663 w 5884678"/>
                <a:gd name="connsiteY286" fmla="*/ 654313 h 1591816"/>
                <a:gd name="connsiteX287" fmla="*/ 5871005 w 5884678"/>
                <a:gd name="connsiteY287" fmla="*/ 654313 h 1591816"/>
                <a:gd name="connsiteX288" fmla="*/ 5871005 w 5884678"/>
                <a:gd name="connsiteY288" fmla="*/ 575322 h 1591816"/>
                <a:gd name="connsiteX289" fmla="*/ 5871005 w 5884678"/>
                <a:gd name="connsiteY289" fmla="*/ 695821 h 1591816"/>
                <a:gd name="connsiteX290" fmla="*/ 5883663 w 5884678"/>
                <a:gd name="connsiteY290" fmla="*/ 695821 h 1591816"/>
                <a:gd name="connsiteX291" fmla="*/ 5883663 w 5884678"/>
                <a:gd name="connsiteY291" fmla="*/ 774782 h 1591816"/>
                <a:gd name="connsiteX292" fmla="*/ 5871005 w 5884678"/>
                <a:gd name="connsiteY292" fmla="*/ 774782 h 1591816"/>
                <a:gd name="connsiteX293" fmla="*/ 5871005 w 5884678"/>
                <a:gd name="connsiteY293" fmla="*/ 695821 h 1591816"/>
                <a:gd name="connsiteX294" fmla="*/ 5871005 w 5884678"/>
                <a:gd name="connsiteY294" fmla="*/ 816318 h 1591816"/>
                <a:gd name="connsiteX295" fmla="*/ 5883663 w 5884678"/>
                <a:gd name="connsiteY295" fmla="*/ 816318 h 1591816"/>
                <a:gd name="connsiteX296" fmla="*/ 5883663 w 5884678"/>
                <a:gd name="connsiteY296" fmla="*/ 895279 h 1591816"/>
                <a:gd name="connsiteX297" fmla="*/ 5871005 w 5884678"/>
                <a:gd name="connsiteY297" fmla="*/ 895279 h 1591816"/>
                <a:gd name="connsiteX298" fmla="*/ 5871005 w 5884678"/>
                <a:gd name="connsiteY298" fmla="*/ 816318 h 1591816"/>
                <a:gd name="connsiteX299" fmla="*/ 5871005 w 5884678"/>
                <a:gd name="connsiteY299" fmla="*/ 936787 h 1591816"/>
                <a:gd name="connsiteX300" fmla="*/ 5883663 w 5884678"/>
                <a:gd name="connsiteY300" fmla="*/ 936787 h 1591816"/>
                <a:gd name="connsiteX301" fmla="*/ 5883663 w 5884678"/>
                <a:gd name="connsiteY301" fmla="*/ 1015778 h 1591816"/>
                <a:gd name="connsiteX302" fmla="*/ 5871005 w 5884678"/>
                <a:gd name="connsiteY302" fmla="*/ 1015778 h 1591816"/>
                <a:gd name="connsiteX303" fmla="*/ 5871005 w 5884678"/>
                <a:gd name="connsiteY303" fmla="*/ 936787 h 1591816"/>
                <a:gd name="connsiteX304" fmla="*/ 5871005 w 5884678"/>
                <a:gd name="connsiteY304" fmla="*/ 1057285 h 1591816"/>
                <a:gd name="connsiteX305" fmla="*/ 5883663 w 5884678"/>
                <a:gd name="connsiteY305" fmla="*/ 1057285 h 1591816"/>
                <a:gd name="connsiteX306" fmla="*/ 5883663 w 5884678"/>
                <a:gd name="connsiteY306" fmla="*/ 1136276 h 1591816"/>
                <a:gd name="connsiteX307" fmla="*/ 5871005 w 5884678"/>
                <a:gd name="connsiteY307" fmla="*/ 1136276 h 1591816"/>
                <a:gd name="connsiteX308" fmla="*/ 5871005 w 5884678"/>
                <a:gd name="connsiteY308" fmla="*/ 1057285 h 1591816"/>
                <a:gd name="connsiteX309" fmla="*/ 5871005 w 5884678"/>
                <a:gd name="connsiteY309" fmla="*/ 1177784 h 1591816"/>
                <a:gd name="connsiteX310" fmla="*/ 5883663 w 5884678"/>
                <a:gd name="connsiteY310" fmla="*/ 1177784 h 1591816"/>
                <a:gd name="connsiteX311" fmla="*/ 5883663 w 5884678"/>
                <a:gd name="connsiteY311" fmla="*/ 1256774 h 1591816"/>
                <a:gd name="connsiteX312" fmla="*/ 5871005 w 5884678"/>
                <a:gd name="connsiteY312" fmla="*/ 1256774 h 1591816"/>
                <a:gd name="connsiteX313" fmla="*/ 5871005 w 5884678"/>
                <a:gd name="connsiteY313" fmla="*/ 1177784 h 1591816"/>
                <a:gd name="connsiteX314" fmla="*/ 5871005 w 5884678"/>
                <a:gd name="connsiteY314" fmla="*/ 1298281 h 1591816"/>
                <a:gd name="connsiteX315" fmla="*/ 5883663 w 5884678"/>
                <a:gd name="connsiteY315" fmla="*/ 1298281 h 1591816"/>
                <a:gd name="connsiteX316" fmla="*/ 5883663 w 5884678"/>
                <a:gd name="connsiteY316" fmla="*/ 1377243 h 1591816"/>
                <a:gd name="connsiteX317" fmla="*/ 5871005 w 5884678"/>
                <a:gd name="connsiteY317" fmla="*/ 1377243 h 1591816"/>
                <a:gd name="connsiteX318" fmla="*/ 5871005 w 5884678"/>
                <a:gd name="connsiteY318" fmla="*/ 1298281 h 1591816"/>
                <a:gd name="connsiteX319" fmla="*/ 5871005 w 5884678"/>
                <a:gd name="connsiteY319" fmla="*/ 1418750 h 1591816"/>
                <a:gd name="connsiteX320" fmla="*/ 5883663 w 5884678"/>
                <a:gd name="connsiteY320" fmla="*/ 1418750 h 1591816"/>
                <a:gd name="connsiteX321" fmla="*/ 5883663 w 5884678"/>
                <a:gd name="connsiteY321" fmla="*/ 1497740 h 1591816"/>
                <a:gd name="connsiteX322" fmla="*/ 5871005 w 5884678"/>
                <a:gd name="connsiteY322" fmla="*/ 1497740 h 1591816"/>
                <a:gd name="connsiteX323" fmla="*/ 5871005 w 5884678"/>
                <a:gd name="connsiteY323" fmla="*/ 1418750 h 1591816"/>
                <a:gd name="connsiteX324" fmla="*/ 5871005 w 5884678"/>
                <a:gd name="connsiteY324" fmla="*/ 1539248 h 1591816"/>
                <a:gd name="connsiteX325" fmla="*/ 5883663 w 5884678"/>
                <a:gd name="connsiteY325" fmla="*/ 1539248 h 1591816"/>
                <a:gd name="connsiteX326" fmla="*/ 5883663 w 5884678"/>
                <a:gd name="connsiteY326" fmla="*/ 1591461 h 1591816"/>
                <a:gd name="connsiteX327" fmla="*/ 5832689 w 5884678"/>
                <a:gd name="connsiteY327" fmla="*/ 1591461 h 1591816"/>
                <a:gd name="connsiteX328" fmla="*/ 5832689 w 5884678"/>
                <a:gd name="connsiteY328" fmla="*/ 1578743 h 1591816"/>
                <a:gd name="connsiteX329" fmla="*/ 5871005 w 5884678"/>
                <a:gd name="connsiteY329" fmla="*/ 1578743 h 1591816"/>
                <a:gd name="connsiteX330" fmla="*/ 5871005 w 5884678"/>
                <a:gd name="connsiteY330" fmla="*/ 1539248 h 1591816"/>
                <a:gd name="connsiteX331" fmla="*/ 5794287 w 5884678"/>
                <a:gd name="connsiteY331" fmla="*/ 1578743 h 1591816"/>
                <a:gd name="connsiteX332" fmla="*/ 5794287 w 5884678"/>
                <a:gd name="connsiteY332" fmla="*/ 1591461 h 1591816"/>
                <a:gd name="connsiteX333" fmla="*/ 5717827 w 5884678"/>
                <a:gd name="connsiteY333" fmla="*/ 1591461 h 1591816"/>
                <a:gd name="connsiteX334" fmla="*/ 5717827 w 5884678"/>
                <a:gd name="connsiteY334" fmla="*/ 1578743 h 1591816"/>
                <a:gd name="connsiteX335" fmla="*/ 5794287 w 5884678"/>
                <a:gd name="connsiteY335" fmla="*/ 1578743 h 1591816"/>
                <a:gd name="connsiteX336" fmla="*/ 5679424 w 5884678"/>
                <a:gd name="connsiteY336" fmla="*/ 1578743 h 1591816"/>
                <a:gd name="connsiteX337" fmla="*/ 5679424 w 5884678"/>
                <a:gd name="connsiteY337" fmla="*/ 1591461 h 1591816"/>
                <a:gd name="connsiteX338" fmla="*/ 5602964 w 5884678"/>
                <a:gd name="connsiteY338" fmla="*/ 1591461 h 1591816"/>
                <a:gd name="connsiteX339" fmla="*/ 5602964 w 5884678"/>
                <a:gd name="connsiteY339" fmla="*/ 1578743 h 1591816"/>
                <a:gd name="connsiteX340" fmla="*/ 5679424 w 5884678"/>
                <a:gd name="connsiteY340" fmla="*/ 1578743 h 1591816"/>
                <a:gd name="connsiteX341" fmla="*/ 5564562 w 5884678"/>
                <a:gd name="connsiteY341" fmla="*/ 1578743 h 1591816"/>
                <a:gd name="connsiteX342" fmla="*/ 5564562 w 5884678"/>
                <a:gd name="connsiteY342" fmla="*/ 1591461 h 1591816"/>
                <a:gd name="connsiteX343" fmla="*/ 5488015 w 5884678"/>
                <a:gd name="connsiteY343" fmla="*/ 1591461 h 1591816"/>
                <a:gd name="connsiteX344" fmla="*/ 5488015 w 5884678"/>
                <a:gd name="connsiteY344" fmla="*/ 1578743 h 1591816"/>
                <a:gd name="connsiteX345" fmla="*/ 5564562 w 5884678"/>
                <a:gd name="connsiteY345" fmla="*/ 1578743 h 1591816"/>
                <a:gd name="connsiteX346" fmla="*/ 5449700 w 5884678"/>
                <a:gd name="connsiteY346" fmla="*/ 1578743 h 1591816"/>
                <a:gd name="connsiteX347" fmla="*/ 5449700 w 5884678"/>
                <a:gd name="connsiteY347" fmla="*/ 1591461 h 1591816"/>
                <a:gd name="connsiteX348" fmla="*/ 5373153 w 5884678"/>
                <a:gd name="connsiteY348" fmla="*/ 1591461 h 1591816"/>
                <a:gd name="connsiteX349" fmla="*/ 5373153 w 5884678"/>
                <a:gd name="connsiteY349" fmla="*/ 1578743 h 1591816"/>
                <a:gd name="connsiteX350" fmla="*/ 5449700 w 5884678"/>
                <a:gd name="connsiteY350" fmla="*/ 1578743 h 1591816"/>
                <a:gd name="connsiteX351" fmla="*/ 5334751 w 5884678"/>
                <a:gd name="connsiteY351" fmla="*/ 1578743 h 1591816"/>
                <a:gd name="connsiteX352" fmla="*/ 5334751 w 5884678"/>
                <a:gd name="connsiteY352" fmla="*/ 1591461 h 1591816"/>
                <a:gd name="connsiteX353" fmla="*/ 5258291 w 5884678"/>
                <a:gd name="connsiteY353" fmla="*/ 1591461 h 1591816"/>
                <a:gd name="connsiteX354" fmla="*/ 5258291 w 5884678"/>
                <a:gd name="connsiteY354" fmla="*/ 1578743 h 1591816"/>
                <a:gd name="connsiteX355" fmla="*/ 5334751 w 5884678"/>
                <a:gd name="connsiteY355" fmla="*/ 1578743 h 1591816"/>
                <a:gd name="connsiteX356" fmla="*/ 5219888 w 5884678"/>
                <a:gd name="connsiteY356" fmla="*/ 1578743 h 1591816"/>
                <a:gd name="connsiteX357" fmla="*/ 5219888 w 5884678"/>
                <a:gd name="connsiteY357" fmla="*/ 1591461 h 1591816"/>
                <a:gd name="connsiteX358" fmla="*/ 5143428 w 5884678"/>
                <a:gd name="connsiteY358" fmla="*/ 1591461 h 1591816"/>
                <a:gd name="connsiteX359" fmla="*/ 5143428 w 5884678"/>
                <a:gd name="connsiteY359" fmla="*/ 1578743 h 1591816"/>
                <a:gd name="connsiteX360" fmla="*/ 5219888 w 5884678"/>
                <a:gd name="connsiteY360" fmla="*/ 1578743 h 1591816"/>
                <a:gd name="connsiteX361" fmla="*/ 5105026 w 5884678"/>
                <a:gd name="connsiteY361" fmla="*/ 1578743 h 1591816"/>
                <a:gd name="connsiteX362" fmla="*/ 5105026 w 5884678"/>
                <a:gd name="connsiteY362" fmla="*/ 1591461 h 1591816"/>
                <a:gd name="connsiteX363" fmla="*/ 5028479 w 5884678"/>
                <a:gd name="connsiteY363" fmla="*/ 1591461 h 1591816"/>
                <a:gd name="connsiteX364" fmla="*/ 5028479 w 5884678"/>
                <a:gd name="connsiteY364" fmla="*/ 1578743 h 1591816"/>
                <a:gd name="connsiteX365" fmla="*/ 5105026 w 5884678"/>
                <a:gd name="connsiteY365" fmla="*/ 1578743 h 1591816"/>
                <a:gd name="connsiteX366" fmla="*/ 4990077 w 5884678"/>
                <a:gd name="connsiteY366" fmla="*/ 1578743 h 1591816"/>
                <a:gd name="connsiteX367" fmla="*/ 4990077 w 5884678"/>
                <a:gd name="connsiteY367" fmla="*/ 1591461 h 1591816"/>
                <a:gd name="connsiteX368" fmla="*/ 4913617 w 5884678"/>
                <a:gd name="connsiteY368" fmla="*/ 1591461 h 1591816"/>
                <a:gd name="connsiteX369" fmla="*/ 4913617 w 5884678"/>
                <a:gd name="connsiteY369" fmla="*/ 1578743 h 1591816"/>
                <a:gd name="connsiteX370" fmla="*/ 4990077 w 5884678"/>
                <a:gd name="connsiteY370" fmla="*/ 1578743 h 1591816"/>
                <a:gd name="connsiteX371" fmla="*/ 4875215 w 5884678"/>
                <a:gd name="connsiteY371" fmla="*/ 1578743 h 1591816"/>
                <a:gd name="connsiteX372" fmla="*/ 4875215 w 5884678"/>
                <a:gd name="connsiteY372" fmla="*/ 1591461 h 1591816"/>
                <a:gd name="connsiteX373" fmla="*/ 4798755 w 5884678"/>
                <a:gd name="connsiteY373" fmla="*/ 1591461 h 1591816"/>
                <a:gd name="connsiteX374" fmla="*/ 4798755 w 5884678"/>
                <a:gd name="connsiteY374" fmla="*/ 1578743 h 1591816"/>
                <a:gd name="connsiteX375" fmla="*/ 4875215 w 5884678"/>
                <a:gd name="connsiteY375" fmla="*/ 1578743 h 1591816"/>
                <a:gd name="connsiteX376" fmla="*/ 4760352 w 5884678"/>
                <a:gd name="connsiteY376" fmla="*/ 1578743 h 1591816"/>
                <a:gd name="connsiteX377" fmla="*/ 4760352 w 5884678"/>
                <a:gd name="connsiteY377" fmla="*/ 1591461 h 1591816"/>
                <a:gd name="connsiteX378" fmla="*/ 4683892 w 5884678"/>
                <a:gd name="connsiteY378" fmla="*/ 1591461 h 1591816"/>
                <a:gd name="connsiteX379" fmla="*/ 4683892 w 5884678"/>
                <a:gd name="connsiteY379" fmla="*/ 1578743 h 1591816"/>
                <a:gd name="connsiteX380" fmla="*/ 4760352 w 5884678"/>
                <a:gd name="connsiteY380" fmla="*/ 1578743 h 1591816"/>
                <a:gd name="connsiteX381" fmla="*/ 4645490 w 5884678"/>
                <a:gd name="connsiteY381" fmla="*/ 1578743 h 1591816"/>
                <a:gd name="connsiteX382" fmla="*/ 4645490 w 5884678"/>
                <a:gd name="connsiteY382" fmla="*/ 1591461 h 1591816"/>
                <a:gd name="connsiteX383" fmla="*/ 4568943 w 5884678"/>
                <a:gd name="connsiteY383" fmla="*/ 1591461 h 1591816"/>
                <a:gd name="connsiteX384" fmla="*/ 4568943 w 5884678"/>
                <a:gd name="connsiteY384" fmla="*/ 1578743 h 1591816"/>
                <a:gd name="connsiteX385" fmla="*/ 4645490 w 5884678"/>
                <a:gd name="connsiteY385" fmla="*/ 1578743 h 1591816"/>
                <a:gd name="connsiteX386" fmla="*/ 4530541 w 5884678"/>
                <a:gd name="connsiteY386" fmla="*/ 1578743 h 1591816"/>
                <a:gd name="connsiteX387" fmla="*/ 4530541 w 5884678"/>
                <a:gd name="connsiteY387" fmla="*/ 1591461 h 1591816"/>
                <a:gd name="connsiteX388" fmla="*/ 4454081 w 5884678"/>
                <a:gd name="connsiteY388" fmla="*/ 1591461 h 1591816"/>
                <a:gd name="connsiteX389" fmla="*/ 4454081 w 5884678"/>
                <a:gd name="connsiteY389" fmla="*/ 1578743 h 1591816"/>
                <a:gd name="connsiteX390" fmla="*/ 4530541 w 5884678"/>
                <a:gd name="connsiteY390" fmla="*/ 1578743 h 1591816"/>
                <a:gd name="connsiteX391" fmla="*/ 4415679 w 5884678"/>
                <a:gd name="connsiteY391" fmla="*/ 1578743 h 1591816"/>
                <a:gd name="connsiteX392" fmla="*/ 4415679 w 5884678"/>
                <a:gd name="connsiteY392" fmla="*/ 1591461 h 1591816"/>
                <a:gd name="connsiteX393" fmla="*/ 4339219 w 5884678"/>
                <a:gd name="connsiteY393" fmla="*/ 1591461 h 1591816"/>
                <a:gd name="connsiteX394" fmla="*/ 4339219 w 5884678"/>
                <a:gd name="connsiteY394" fmla="*/ 1578743 h 1591816"/>
                <a:gd name="connsiteX395" fmla="*/ 4415679 w 5884678"/>
                <a:gd name="connsiteY395" fmla="*/ 1578743 h 1591816"/>
                <a:gd name="connsiteX396" fmla="*/ 4300816 w 5884678"/>
                <a:gd name="connsiteY396" fmla="*/ 1578743 h 1591816"/>
                <a:gd name="connsiteX397" fmla="*/ 4300816 w 5884678"/>
                <a:gd name="connsiteY397" fmla="*/ 1591461 h 1591816"/>
                <a:gd name="connsiteX398" fmla="*/ 4224270 w 5884678"/>
                <a:gd name="connsiteY398" fmla="*/ 1591461 h 1591816"/>
                <a:gd name="connsiteX399" fmla="*/ 4224270 w 5884678"/>
                <a:gd name="connsiteY399" fmla="*/ 1578743 h 1591816"/>
                <a:gd name="connsiteX400" fmla="*/ 4300816 w 5884678"/>
                <a:gd name="connsiteY400" fmla="*/ 1578743 h 1591816"/>
                <a:gd name="connsiteX401" fmla="*/ 4185867 w 5884678"/>
                <a:gd name="connsiteY401" fmla="*/ 1578743 h 1591816"/>
                <a:gd name="connsiteX402" fmla="*/ 4185867 w 5884678"/>
                <a:gd name="connsiteY402" fmla="*/ 1591461 h 1591816"/>
                <a:gd name="connsiteX403" fmla="*/ 4109407 w 5884678"/>
                <a:gd name="connsiteY403" fmla="*/ 1591461 h 1591816"/>
                <a:gd name="connsiteX404" fmla="*/ 4109407 w 5884678"/>
                <a:gd name="connsiteY404" fmla="*/ 1578743 h 1591816"/>
                <a:gd name="connsiteX405" fmla="*/ 4185867 w 5884678"/>
                <a:gd name="connsiteY405" fmla="*/ 1578743 h 1591816"/>
                <a:gd name="connsiteX406" fmla="*/ 4071005 w 5884678"/>
                <a:gd name="connsiteY406" fmla="*/ 1578743 h 1591816"/>
                <a:gd name="connsiteX407" fmla="*/ 4071005 w 5884678"/>
                <a:gd name="connsiteY407" fmla="*/ 1591461 h 1591816"/>
                <a:gd name="connsiteX408" fmla="*/ 3994545 w 5884678"/>
                <a:gd name="connsiteY408" fmla="*/ 1591461 h 1591816"/>
                <a:gd name="connsiteX409" fmla="*/ 3994545 w 5884678"/>
                <a:gd name="connsiteY409" fmla="*/ 1578743 h 1591816"/>
                <a:gd name="connsiteX410" fmla="*/ 4071005 w 5884678"/>
                <a:gd name="connsiteY410" fmla="*/ 1578743 h 1591816"/>
                <a:gd name="connsiteX411" fmla="*/ 3956143 w 5884678"/>
                <a:gd name="connsiteY411" fmla="*/ 1578743 h 1591816"/>
                <a:gd name="connsiteX412" fmla="*/ 3956143 w 5884678"/>
                <a:gd name="connsiteY412" fmla="*/ 1591461 h 1591816"/>
                <a:gd name="connsiteX413" fmla="*/ 3879596 w 5884678"/>
                <a:gd name="connsiteY413" fmla="*/ 1591461 h 1591816"/>
                <a:gd name="connsiteX414" fmla="*/ 3879596 w 5884678"/>
                <a:gd name="connsiteY414" fmla="*/ 1578743 h 1591816"/>
                <a:gd name="connsiteX415" fmla="*/ 3956143 w 5884678"/>
                <a:gd name="connsiteY415" fmla="*/ 1578743 h 1591816"/>
                <a:gd name="connsiteX416" fmla="*/ 3841193 w 5884678"/>
                <a:gd name="connsiteY416" fmla="*/ 1578743 h 1591816"/>
                <a:gd name="connsiteX417" fmla="*/ 3841193 w 5884678"/>
                <a:gd name="connsiteY417" fmla="*/ 1591461 h 1591816"/>
                <a:gd name="connsiteX418" fmla="*/ 3764734 w 5884678"/>
                <a:gd name="connsiteY418" fmla="*/ 1591461 h 1591816"/>
                <a:gd name="connsiteX419" fmla="*/ 3764734 w 5884678"/>
                <a:gd name="connsiteY419" fmla="*/ 1578743 h 1591816"/>
                <a:gd name="connsiteX420" fmla="*/ 3841193 w 5884678"/>
                <a:gd name="connsiteY420" fmla="*/ 1578743 h 1591816"/>
                <a:gd name="connsiteX421" fmla="*/ 3726331 w 5884678"/>
                <a:gd name="connsiteY421" fmla="*/ 1578743 h 1591816"/>
                <a:gd name="connsiteX422" fmla="*/ 3726331 w 5884678"/>
                <a:gd name="connsiteY422" fmla="*/ 1591461 h 1591816"/>
                <a:gd name="connsiteX423" fmla="*/ 3649871 w 5884678"/>
                <a:gd name="connsiteY423" fmla="*/ 1591461 h 1591816"/>
                <a:gd name="connsiteX424" fmla="*/ 3649871 w 5884678"/>
                <a:gd name="connsiteY424" fmla="*/ 1578743 h 1591816"/>
                <a:gd name="connsiteX425" fmla="*/ 3726331 w 5884678"/>
                <a:gd name="connsiteY425" fmla="*/ 1578743 h 1591816"/>
                <a:gd name="connsiteX426" fmla="*/ 3611469 w 5884678"/>
                <a:gd name="connsiteY426" fmla="*/ 1578743 h 1591816"/>
                <a:gd name="connsiteX427" fmla="*/ 3611469 w 5884678"/>
                <a:gd name="connsiteY427" fmla="*/ 1591461 h 1591816"/>
                <a:gd name="connsiteX428" fmla="*/ 3535009 w 5884678"/>
                <a:gd name="connsiteY428" fmla="*/ 1591461 h 1591816"/>
                <a:gd name="connsiteX429" fmla="*/ 3535009 w 5884678"/>
                <a:gd name="connsiteY429" fmla="*/ 1578743 h 1591816"/>
                <a:gd name="connsiteX430" fmla="*/ 3611469 w 5884678"/>
                <a:gd name="connsiteY430" fmla="*/ 1578743 h 1591816"/>
                <a:gd name="connsiteX431" fmla="*/ 3496607 w 5884678"/>
                <a:gd name="connsiteY431" fmla="*/ 1578743 h 1591816"/>
                <a:gd name="connsiteX432" fmla="*/ 3496607 w 5884678"/>
                <a:gd name="connsiteY432" fmla="*/ 1591461 h 1591816"/>
                <a:gd name="connsiteX433" fmla="*/ 3420060 w 5884678"/>
                <a:gd name="connsiteY433" fmla="*/ 1591461 h 1591816"/>
                <a:gd name="connsiteX434" fmla="*/ 3420060 w 5884678"/>
                <a:gd name="connsiteY434" fmla="*/ 1578743 h 1591816"/>
                <a:gd name="connsiteX435" fmla="*/ 3496607 w 5884678"/>
                <a:gd name="connsiteY435" fmla="*/ 1578743 h 1591816"/>
                <a:gd name="connsiteX436" fmla="*/ 3381657 w 5884678"/>
                <a:gd name="connsiteY436" fmla="*/ 1578743 h 1591816"/>
                <a:gd name="connsiteX437" fmla="*/ 3381657 w 5884678"/>
                <a:gd name="connsiteY437" fmla="*/ 1591461 h 1591816"/>
                <a:gd name="connsiteX438" fmla="*/ 3305198 w 5884678"/>
                <a:gd name="connsiteY438" fmla="*/ 1591461 h 1591816"/>
                <a:gd name="connsiteX439" fmla="*/ 3305198 w 5884678"/>
                <a:gd name="connsiteY439" fmla="*/ 1578743 h 1591816"/>
                <a:gd name="connsiteX440" fmla="*/ 3381657 w 5884678"/>
                <a:gd name="connsiteY440" fmla="*/ 1578743 h 1591816"/>
                <a:gd name="connsiteX441" fmla="*/ 3266795 w 5884678"/>
                <a:gd name="connsiteY441" fmla="*/ 1578743 h 1591816"/>
                <a:gd name="connsiteX442" fmla="*/ 3266795 w 5884678"/>
                <a:gd name="connsiteY442" fmla="*/ 1591461 h 1591816"/>
                <a:gd name="connsiteX443" fmla="*/ 3190335 w 5884678"/>
                <a:gd name="connsiteY443" fmla="*/ 1591461 h 1591816"/>
                <a:gd name="connsiteX444" fmla="*/ 3190335 w 5884678"/>
                <a:gd name="connsiteY444" fmla="*/ 1578743 h 1591816"/>
                <a:gd name="connsiteX445" fmla="*/ 3266795 w 5884678"/>
                <a:gd name="connsiteY445" fmla="*/ 1578743 h 1591816"/>
                <a:gd name="connsiteX446" fmla="*/ 3151933 w 5884678"/>
                <a:gd name="connsiteY446" fmla="*/ 1578743 h 1591816"/>
                <a:gd name="connsiteX447" fmla="*/ 3151933 w 5884678"/>
                <a:gd name="connsiteY447" fmla="*/ 1591461 h 1591816"/>
                <a:gd name="connsiteX448" fmla="*/ 3075386 w 5884678"/>
                <a:gd name="connsiteY448" fmla="*/ 1591461 h 1591816"/>
                <a:gd name="connsiteX449" fmla="*/ 3075386 w 5884678"/>
                <a:gd name="connsiteY449" fmla="*/ 1578743 h 1591816"/>
                <a:gd name="connsiteX450" fmla="*/ 3151933 w 5884678"/>
                <a:gd name="connsiteY450" fmla="*/ 1578743 h 1591816"/>
                <a:gd name="connsiteX451" fmla="*/ 3037071 w 5884678"/>
                <a:gd name="connsiteY451" fmla="*/ 1578743 h 1591816"/>
                <a:gd name="connsiteX452" fmla="*/ 3037071 w 5884678"/>
                <a:gd name="connsiteY452" fmla="*/ 1591461 h 1591816"/>
                <a:gd name="connsiteX453" fmla="*/ 2960524 w 5884678"/>
                <a:gd name="connsiteY453" fmla="*/ 1591461 h 1591816"/>
                <a:gd name="connsiteX454" fmla="*/ 2960524 w 5884678"/>
                <a:gd name="connsiteY454" fmla="*/ 1578743 h 1591816"/>
                <a:gd name="connsiteX455" fmla="*/ 3037071 w 5884678"/>
                <a:gd name="connsiteY455" fmla="*/ 1578743 h 1591816"/>
                <a:gd name="connsiteX456" fmla="*/ 2922121 w 5884678"/>
                <a:gd name="connsiteY456" fmla="*/ 1578743 h 1591816"/>
                <a:gd name="connsiteX457" fmla="*/ 2922121 w 5884678"/>
                <a:gd name="connsiteY457" fmla="*/ 1591461 h 1591816"/>
                <a:gd name="connsiteX458" fmla="*/ 2845662 w 5884678"/>
                <a:gd name="connsiteY458" fmla="*/ 1591461 h 1591816"/>
                <a:gd name="connsiteX459" fmla="*/ 2845662 w 5884678"/>
                <a:gd name="connsiteY459" fmla="*/ 1578743 h 1591816"/>
                <a:gd name="connsiteX460" fmla="*/ 2922121 w 5884678"/>
                <a:gd name="connsiteY460" fmla="*/ 1578743 h 1591816"/>
                <a:gd name="connsiteX461" fmla="*/ 2807259 w 5884678"/>
                <a:gd name="connsiteY461" fmla="*/ 1578743 h 1591816"/>
                <a:gd name="connsiteX462" fmla="*/ 2807259 w 5884678"/>
                <a:gd name="connsiteY462" fmla="*/ 1591461 h 1591816"/>
                <a:gd name="connsiteX463" fmla="*/ 2730799 w 5884678"/>
                <a:gd name="connsiteY463" fmla="*/ 1591461 h 1591816"/>
                <a:gd name="connsiteX464" fmla="*/ 2730799 w 5884678"/>
                <a:gd name="connsiteY464" fmla="*/ 1578743 h 1591816"/>
                <a:gd name="connsiteX465" fmla="*/ 2807259 w 5884678"/>
                <a:gd name="connsiteY465" fmla="*/ 1578743 h 1591816"/>
                <a:gd name="connsiteX466" fmla="*/ 2692310 w 5884678"/>
                <a:gd name="connsiteY466" fmla="*/ 1578743 h 1591816"/>
                <a:gd name="connsiteX467" fmla="*/ 2692310 w 5884678"/>
                <a:gd name="connsiteY467" fmla="*/ 1591461 h 1591816"/>
                <a:gd name="connsiteX468" fmla="*/ 2615850 w 5884678"/>
                <a:gd name="connsiteY468" fmla="*/ 1591461 h 1591816"/>
                <a:gd name="connsiteX469" fmla="*/ 2615850 w 5884678"/>
                <a:gd name="connsiteY469" fmla="*/ 1578743 h 1591816"/>
                <a:gd name="connsiteX470" fmla="*/ 2692310 w 5884678"/>
                <a:gd name="connsiteY470" fmla="*/ 1578743 h 1591816"/>
                <a:gd name="connsiteX471" fmla="*/ 2577448 w 5884678"/>
                <a:gd name="connsiteY471" fmla="*/ 1578743 h 1591816"/>
                <a:gd name="connsiteX472" fmla="*/ 2577448 w 5884678"/>
                <a:gd name="connsiteY472" fmla="*/ 1591461 h 1591816"/>
                <a:gd name="connsiteX473" fmla="*/ 2500988 w 5884678"/>
                <a:gd name="connsiteY473" fmla="*/ 1591461 h 1591816"/>
                <a:gd name="connsiteX474" fmla="*/ 2500988 w 5884678"/>
                <a:gd name="connsiteY474" fmla="*/ 1578743 h 1591816"/>
                <a:gd name="connsiteX475" fmla="*/ 2577448 w 5884678"/>
                <a:gd name="connsiteY475" fmla="*/ 1578743 h 1591816"/>
                <a:gd name="connsiteX476" fmla="*/ 2462585 w 5884678"/>
                <a:gd name="connsiteY476" fmla="*/ 1578743 h 1591816"/>
                <a:gd name="connsiteX477" fmla="*/ 2462585 w 5884678"/>
                <a:gd name="connsiteY477" fmla="*/ 1591461 h 1591816"/>
                <a:gd name="connsiteX478" fmla="*/ 2386126 w 5884678"/>
                <a:gd name="connsiteY478" fmla="*/ 1591461 h 1591816"/>
                <a:gd name="connsiteX479" fmla="*/ 2386126 w 5884678"/>
                <a:gd name="connsiteY479" fmla="*/ 1578743 h 1591816"/>
                <a:gd name="connsiteX480" fmla="*/ 2462585 w 5884678"/>
                <a:gd name="connsiteY480" fmla="*/ 1578743 h 1591816"/>
                <a:gd name="connsiteX481" fmla="*/ 2347723 w 5884678"/>
                <a:gd name="connsiteY481" fmla="*/ 1578743 h 1591816"/>
                <a:gd name="connsiteX482" fmla="*/ 2347723 w 5884678"/>
                <a:gd name="connsiteY482" fmla="*/ 1591461 h 1591816"/>
                <a:gd name="connsiteX483" fmla="*/ 2271263 w 5884678"/>
                <a:gd name="connsiteY483" fmla="*/ 1591461 h 1591816"/>
                <a:gd name="connsiteX484" fmla="*/ 2271263 w 5884678"/>
                <a:gd name="connsiteY484" fmla="*/ 1578743 h 1591816"/>
                <a:gd name="connsiteX485" fmla="*/ 2347723 w 5884678"/>
                <a:gd name="connsiteY485" fmla="*/ 1578743 h 1591816"/>
                <a:gd name="connsiteX486" fmla="*/ 2232774 w 5884678"/>
                <a:gd name="connsiteY486" fmla="*/ 1578743 h 1591816"/>
                <a:gd name="connsiteX487" fmla="*/ 2232774 w 5884678"/>
                <a:gd name="connsiteY487" fmla="*/ 1591461 h 1591816"/>
                <a:gd name="connsiteX488" fmla="*/ 2156314 w 5884678"/>
                <a:gd name="connsiteY488" fmla="*/ 1591461 h 1591816"/>
                <a:gd name="connsiteX489" fmla="*/ 2156314 w 5884678"/>
                <a:gd name="connsiteY489" fmla="*/ 1578743 h 1591816"/>
                <a:gd name="connsiteX490" fmla="*/ 2232774 w 5884678"/>
                <a:gd name="connsiteY490" fmla="*/ 1578743 h 1591816"/>
                <a:gd name="connsiteX491" fmla="*/ 2117912 w 5884678"/>
                <a:gd name="connsiteY491" fmla="*/ 1578743 h 1591816"/>
                <a:gd name="connsiteX492" fmla="*/ 2117912 w 5884678"/>
                <a:gd name="connsiteY492" fmla="*/ 1591461 h 1591816"/>
                <a:gd name="connsiteX493" fmla="*/ 2041452 w 5884678"/>
                <a:gd name="connsiteY493" fmla="*/ 1591461 h 1591816"/>
                <a:gd name="connsiteX494" fmla="*/ 2041452 w 5884678"/>
                <a:gd name="connsiteY494" fmla="*/ 1578743 h 1591816"/>
                <a:gd name="connsiteX495" fmla="*/ 2117912 w 5884678"/>
                <a:gd name="connsiteY495" fmla="*/ 1578743 h 1591816"/>
                <a:gd name="connsiteX496" fmla="*/ 2003049 w 5884678"/>
                <a:gd name="connsiteY496" fmla="*/ 1578743 h 1591816"/>
                <a:gd name="connsiteX497" fmla="*/ 2003049 w 5884678"/>
                <a:gd name="connsiteY497" fmla="*/ 1591461 h 1591816"/>
                <a:gd name="connsiteX498" fmla="*/ 1926589 w 5884678"/>
                <a:gd name="connsiteY498" fmla="*/ 1591461 h 1591816"/>
                <a:gd name="connsiteX499" fmla="*/ 1926589 w 5884678"/>
                <a:gd name="connsiteY499" fmla="*/ 1578743 h 1591816"/>
                <a:gd name="connsiteX500" fmla="*/ 2003049 w 5884678"/>
                <a:gd name="connsiteY500" fmla="*/ 1578743 h 1591816"/>
                <a:gd name="connsiteX501" fmla="*/ 1888100 w 5884678"/>
                <a:gd name="connsiteY501" fmla="*/ 1578743 h 1591816"/>
                <a:gd name="connsiteX502" fmla="*/ 1888100 w 5884678"/>
                <a:gd name="connsiteY502" fmla="*/ 1591461 h 1591816"/>
                <a:gd name="connsiteX503" fmla="*/ 1811640 w 5884678"/>
                <a:gd name="connsiteY503" fmla="*/ 1591461 h 1591816"/>
                <a:gd name="connsiteX504" fmla="*/ 1811640 w 5884678"/>
                <a:gd name="connsiteY504" fmla="*/ 1578743 h 1591816"/>
                <a:gd name="connsiteX505" fmla="*/ 1888100 w 5884678"/>
                <a:gd name="connsiteY505" fmla="*/ 1578743 h 1591816"/>
                <a:gd name="connsiteX506" fmla="*/ 1773238 w 5884678"/>
                <a:gd name="connsiteY506" fmla="*/ 1578743 h 1591816"/>
                <a:gd name="connsiteX507" fmla="*/ 1773238 w 5884678"/>
                <a:gd name="connsiteY507" fmla="*/ 1591461 h 1591816"/>
                <a:gd name="connsiteX508" fmla="*/ 1696778 w 5884678"/>
                <a:gd name="connsiteY508" fmla="*/ 1591461 h 1591816"/>
                <a:gd name="connsiteX509" fmla="*/ 1696778 w 5884678"/>
                <a:gd name="connsiteY509" fmla="*/ 1578743 h 1591816"/>
                <a:gd name="connsiteX510" fmla="*/ 1773238 w 5884678"/>
                <a:gd name="connsiteY510" fmla="*/ 1578743 h 1591816"/>
                <a:gd name="connsiteX511" fmla="*/ 1658376 w 5884678"/>
                <a:gd name="connsiteY511" fmla="*/ 1578743 h 1591816"/>
                <a:gd name="connsiteX512" fmla="*/ 1658376 w 5884678"/>
                <a:gd name="connsiteY512" fmla="*/ 1591461 h 1591816"/>
                <a:gd name="connsiteX513" fmla="*/ 1581916 w 5884678"/>
                <a:gd name="connsiteY513" fmla="*/ 1591461 h 1591816"/>
                <a:gd name="connsiteX514" fmla="*/ 1581916 w 5884678"/>
                <a:gd name="connsiteY514" fmla="*/ 1578743 h 1591816"/>
                <a:gd name="connsiteX515" fmla="*/ 1658376 w 5884678"/>
                <a:gd name="connsiteY515" fmla="*/ 1578743 h 1591816"/>
                <a:gd name="connsiteX516" fmla="*/ 1543513 w 5884678"/>
                <a:gd name="connsiteY516" fmla="*/ 1578743 h 1591816"/>
                <a:gd name="connsiteX517" fmla="*/ 1543513 w 5884678"/>
                <a:gd name="connsiteY517" fmla="*/ 1591461 h 1591816"/>
                <a:gd name="connsiteX518" fmla="*/ 1466969 w 5884678"/>
                <a:gd name="connsiteY518" fmla="*/ 1591461 h 1591816"/>
                <a:gd name="connsiteX519" fmla="*/ 1466969 w 5884678"/>
                <a:gd name="connsiteY519" fmla="*/ 1578743 h 1591816"/>
                <a:gd name="connsiteX520" fmla="*/ 1543513 w 5884678"/>
                <a:gd name="connsiteY520" fmla="*/ 1578743 h 1591816"/>
                <a:gd name="connsiteX521" fmla="*/ 1428564 w 5884678"/>
                <a:gd name="connsiteY521" fmla="*/ 1578743 h 1591816"/>
                <a:gd name="connsiteX522" fmla="*/ 1428564 w 5884678"/>
                <a:gd name="connsiteY522" fmla="*/ 1591461 h 1591816"/>
                <a:gd name="connsiteX523" fmla="*/ 1352107 w 5884678"/>
                <a:gd name="connsiteY523" fmla="*/ 1591461 h 1591816"/>
                <a:gd name="connsiteX524" fmla="*/ 1352107 w 5884678"/>
                <a:gd name="connsiteY524" fmla="*/ 1578743 h 1591816"/>
                <a:gd name="connsiteX525" fmla="*/ 1428564 w 5884678"/>
                <a:gd name="connsiteY525" fmla="*/ 1578743 h 1591816"/>
                <a:gd name="connsiteX526" fmla="*/ 1313702 w 5884678"/>
                <a:gd name="connsiteY526" fmla="*/ 1578743 h 1591816"/>
                <a:gd name="connsiteX527" fmla="*/ 1313702 w 5884678"/>
                <a:gd name="connsiteY527" fmla="*/ 1591461 h 1591816"/>
                <a:gd name="connsiteX528" fmla="*/ 1237244 w 5884678"/>
                <a:gd name="connsiteY528" fmla="*/ 1591461 h 1591816"/>
                <a:gd name="connsiteX529" fmla="*/ 1237244 w 5884678"/>
                <a:gd name="connsiteY529" fmla="*/ 1578743 h 1591816"/>
                <a:gd name="connsiteX530" fmla="*/ 1313702 w 5884678"/>
                <a:gd name="connsiteY530" fmla="*/ 1578743 h 1591816"/>
                <a:gd name="connsiteX531" fmla="*/ 1198840 w 5884678"/>
                <a:gd name="connsiteY531" fmla="*/ 1578743 h 1591816"/>
                <a:gd name="connsiteX532" fmla="*/ 1198840 w 5884678"/>
                <a:gd name="connsiteY532" fmla="*/ 1591461 h 1591816"/>
                <a:gd name="connsiteX533" fmla="*/ 1122382 w 5884678"/>
                <a:gd name="connsiteY533" fmla="*/ 1591461 h 1591816"/>
                <a:gd name="connsiteX534" fmla="*/ 1122382 w 5884678"/>
                <a:gd name="connsiteY534" fmla="*/ 1578743 h 1591816"/>
                <a:gd name="connsiteX535" fmla="*/ 1198840 w 5884678"/>
                <a:gd name="connsiteY535" fmla="*/ 1578743 h 1591816"/>
                <a:gd name="connsiteX536" fmla="*/ 1083891 w 5884678"/>
                <a:gd name="connsiteY536" fmla="*/ 1578743 h 1591816"/>
                <a:gd name="connsiteX537" fmla="*/ 1083891 w 5884678"/>
                <a:gd name="connsiteY537" fmla="*/ 1591461 h 1591816"/>
                <a:gd name="connsiteX538" fmla="*/ 1007433 w 5884678"/>
                <a:gd name="connsiteY538" fmla="*/ 1591461 h 1591816"/>
                <a:gd name="connsiteX539" fmla="*/ 1007433 w 5884678"/>
                <a:gd name="connsiteY539" fmla="*/ 1578743 h 1591816"/>
                <a:gd name="connsiteX540" fmla="*/ 1083891 w 5884678"/>
                <a:gd name="connsiteY540" fmla="*/ 1578743 h 1591816"/>
                <a:gd name="connsiteX541" fmla="*/ 969028 w 5884678"/>
                <a:gd name="connsiteY541" fmla="*/ 1578743 h 1591816"/>
                <a:gd name="connsiteX542" fmla="*/ 969028 w 5884678"/>
                <a:gd name="connsiteY542" fmla="*/ 1591461 h 1591816"/>
                <a:gd name="connsiteX543" fmla="*/ 892570 w 5884678"/>
                <a:gd name="connsiteY543" fmla="*/ 1591461 h 1591816"/>
                <a:gd name="connsiteX544" fmla="*/ 892570 w 5884678"/>
                <a:gd name="connsiteY544" fmla="*/ 1578743 h 1591816"/>
                <a:gd name="connsiteX545" fmla="*/ 969028 w 5884678"/>
                <a:gd name="connsiteY545" fmla="*/ 1578743 h 1591816"/>
                <a:gd name="connsiteX546" fmla="*/ 854166 w 5884678"/>
                <a:gd name="connsiteY546" fmla="*/ 1578743 h 1591816"/>
                <a:gd name="connsiteX547" fmla="*/ 854166 w 5884678"/>
                <a:gd name="connsiteY547" fmla="*/ 1591461 h 1591816"/>
                <a:gd name="connsiteX548" fmla="*/ 777708 w 5884678"/>
                <a:gd name="connsiteY548" fmla="*/ 1591461 h 1591816"/>
                <a:gd name="connsiteX549" fmla="*/ 777708 w 5884678"/>
                <a:gd name="connsiteY549" fmla="*/ 1578743 h 1591816"/>
                <a:gd name="connsiteX550" fmla="*/ 854166 w 5884678"/>
                <a:gd name="connsiteY550" fmla="*/ 1578743 h 1591816"/>
                <a:gd name="connsiteX551" fmla="*/ 739304 w 5884678"/>
                <a:gd name="connsiteY551" fmla="*/ 1578743 h 1591816"/>
                <a:gd name="connsiteX552" fmla="*/ 739304 w 5884678"/>
                <a:gd name="connsiteY552" fmla="*/ 1591461 h 1591816"/>
                <a:gd name="connsiteX553" fmla="*/ 662759 w 5884678"/>
                <a:gd name="connsiteY553" fmla="*/ 1591461 h 1591816"/>
                <a:gd name="connsiteX554" fmla="*/ 662759 w 5884678"/>
                <a:gd name="connsiteY554" fmla="*/ 1578743 h 1591816"/>
                <a:gd name="connsiteX555" fmla="*/ 739304 w 5884678"/>
                <a:gd name="connsiteY555" fmla="*/ 1578743 h 1591816"/>
                <a:gd name="connsiteX556" fmla="*/ 624355 w 5884678"/>
                <a:gd name="connsiteY556" fmla="*/ 1578743 h 1591816"/>
                <a:gd name="connsiteX557" fmla="*/ 624355 w 5884678"/>
                <a:gd name="connsiteY557" fmla="*/ 1591461 h 1591816"/>
                <a:gd name="connsiteX558" fmla="*/ 547897 w 5884678"/>
                <a:gd name="connsiteY558" fmla="*/ 1591461 h 1591816"/>
                <a:gd name="connsiteX559" fmla="*/ 547897 w 5884678"/>
                <a:gd name="connsiteY559" fmla="*/ 1578743 h 1591816"/>
                <a:gd name="connsiteX560" fmla="*/ 624355 w 5884678"/>
                <a:gd name="connsiteY560" fmla="*/ 1578743 h 1591816"/>
                <a:gd name="connsiteX561" fmla="*/ 509492 w 5884678"/>
                <a:gd name="connsiteY561" fmla="*/ 1578743 h 1591816"/>
                <a:gd name="connsiteX562" fmla="*/ 509492 w 5884678"/>
                <a:gd name="connsiteY562" fmla="*/ 1591461 h 1591816"/>
                <a:gd name="connsiteX563" fmla="*/ 433034 w 5884678"/>
                <a:gd name="connsiteY563" fmla="*/ 1591461 h 1591816"/>
                <a:gd name="connsiteX564" fmla="*/ 433034 w 5884678"/>
                <a:gd name="connsiteY564" fmla="*/ 1578743 h 1591816"/>
                <a:gd name="connsiteX565" fmla="*/ 509492 w 5884678"/>
                <a:gd name="connsiteY565" fmla="*/ 1578743 h 1591816"/>
                <a:gd name="connsiteX566" fmla="*/ 394630 w 5884678"/>
                <a:gd name="connsiteY566" fmla="*/ 1578743 h 1591816"/>
                <a:gd name="connsiteX567" fmla="*/ 394630 w 5884678"/>
                <a:gd name="connsiteY567" fmla="*/ 1591461 h 1591816"/>
                <a:gd name="connsiteX568" fmla="*/ 318085 w 5884678"/>
                <a:gd name="connsiteY568" fmla="*/ 1591461 h 1591816"/>
                <a:gd name="connsiteX569" fmla="*/ 318085 w 5884678"/>
                <a:gd name="connsiteY569" fmla="*/ 1578743 h 1591816"/>
                <a:gd name="connsiteX570" fmla="*/ 394630 w 5884678"/>
                <a:gd name="connsiteY570" fmla="*/ 1578743 h 1591816"/>
                <a:gd name="connsiteX571" fmla="*/ 279681 w 5884678"/>
                <a:gd name="connsiteY571" fmla="*/ 1578743 h 1591816"/>
                <a:gd name="connsiteX572" fmla="*/ 279681 w 5884678"/>
                <a:gd name="connsiteY572" fmla="*/ 1591461 h 1591816"/>
                <a:gd name="connsiteX573" fmla="*/ 203223 w 5884678"/>
                <a:gd name="connsiteY573" fmla="*/ 1591461 h 1591816"/>
                <a:gd name="connsiteX574" fmla="*/ 203223 w 5884678"/>
                <a:gd name="connsiteY574" fmla="*/ 1578743 h 1591816"/>
                <a:gd name="connsiteX575" fmla="*/ 279681 w 5884678"/>
                <a:gd name="connsiteY575" fmla="*/ 1578743 h 1591816"/>
                <a:gd name="connsiteX576" fmla="*/ 164819 w 5884678"/>
                <a:gd name="connsiteY576" fmla="*/ 1578743 h 1591816"/>
                <a:gd name="connsiteX577" fmla="*/ 164819 w 5884678"/>
                <a:gd name="connsiteY577" fmla="*/ 1591461 h 1591816"/>
                <a:gd name="connsiteX578" fmla="*/ 88361 w 5884678"/>
                <a:gd name="connsiteY578" fmla="*/ 1591461 h 1591816"/>
                <a:gd name="connsiteX579" fmla="*/ 88361 w 5884678"/>
                <a:gd name="connsiteY579" fmla="*/ 1578743 h 1591816"/>
                <a:gd name="connsiteX580" fmla="*/ 164819 w 5884678"/>
                <a:gd name="connsiteY580" fmla="*/ 1578743 h 1591816"/>
                <a:gd name="connsiteX581" fmla="*/ 49956 w 5884678"/>
                <a:gd name="connsiteY581" fmla="*/ 1578743 h 1591816"/>
                <a:gd name="connsiteX582" fmla="*/ 49956 w 5884678"/>
                <a:gd name="connsiteY582" fmla="*/ 1591461 h 1591816"/>
                <a:gd name="connsiteX583" fmla="*/ -1016 w 5884678"/>
                <a:gd name="connsiteY583" fmla="*/ 1591461 h 1591816"/>
                <a:gd name="connsiteX584" fmla="*/ -1016 w 5884678"/>
                <a:gd name="connsiteY584" fmla="*/ 1539248 h 1591816"/>
                <a:gd name="connsiteX585" fmla="*/ 11727 w 5884678"/>
                <a:gd name="connsiteY585" fmla="*/ 1539248 h 1591816"/>
                <a:gd name="connsiteX586" fmla="*/ 11727 w 5884678"/>
                <a:gd name="connsiteY586" fmla="*/ 1578743 h 1591816"/>
                <a:gd name="connsiteX587" fmla="*/ 49956 w 5884678"/>
                <a:gd name="connsiteY587" fmla="*/ 1578743 h 1591816"/>
                <a:gd name="connsiteX588" fmla="*/ 11727 w 5884678"/>
                <a:gd name="connsiteY588" fmla="*/ 1497740 h 1591816"/>
                <a:gd name="connsiteX589" fmla="*/ -1016 w 5884678"/>
                <a:gd name="connsiteY589" fmla="*/ 1497740 h 1591816"/>
                <a:gd name="connsiteX590" fmla="*/ -1016 w 5884678"/>
                <a:gd name="connsiteY590" fmla="*/ 1418750 h 1591816"/>
                <a:gd name="connsiteX591" fmla="*/ 11727 w 5884678"/>
                <a:gd name="connsiteY591" fmla="*/ 1418750 h 1591816"/>
                <a:gd name="connsiteX592" fmla="*/ 11727 w 5884678"/>
                <a:gd name="connsiteY592" fmla="*/ 1497740 h 1591816"/>
                <a:gd name="connsiteX593" fmla="*/ 11727 w 5884678"/>
                <a:gd name="connsiteY593" fmla="*/ 1377243 h 1591816"/>
                <a:gd name="connsiteX594" fmla="*/ -1016 w 5884678"/>
                <a:gd name="connsiteY594" fmla="*/ 1377243 h 1591816"/>
                <a:gd name="connsiteX595" fmla="*/ -1016 w 5884678"/>
                <a:gd name="connsiteY595" fmla="*/ 1298281 h 1591816"/>
                <a:gd name="connsiteX596" fmla="*/ 11727 w 5884678"/>
                <a:gd name="connsiteY596" fmla="*/ 1298281 h 1591816"/>
                <a:gd name="connsiteX597" fmla="*/ 11727 w 5884678"/>
                <a:gd name="connsiteY597" fmla="*/ 1377243 h 1591816"/>
                <a:gd name="connsiteX598" fmla="*/ 11727 w 5884678"/>
                <a:gd name="connsiteY598" fmla="*/ 1256744 h 1591816"/>
                <a:gd name="connsiteX599" fmla="*/ -1016 w 5884678"/>
                <a:gd name="connsiteY599" fmla="*/ 1256744 h 1591816"/>
                <a:gd name="connsiteX600" fmla="*/ -1016 w 5884678"/>
                <a:gd name="connsiteY600" fmla="*/ 1177784 h 1591816"/>
                <a:gd name="connsiteX601" fmla="*/ 11727 w 5884678"/>
                <a:gd name="connsiteY601" fmla="*/ 1177784 h 1591816"/>
                <a:gd name="connsiteX602" fmla="*/ 11727 w 5884678"/>
                <a:gd name="connsiteY602" fmla="*/ 1256744 h 1591816"/>
                <a:gd name="connsiteX603" fmla="*/ 11727 w 5884678"/>
                <a:gd name="connsiteY603" fmla="*/ 1136276 h 1591816"/>
                <a:gd name="connsiteX604" fmla="*/ -1016 w 5884678"/>
                <a:gd name="connsiteY604" fmla="*/ 1136276 h 1591816"/>
                <a:gd name="connsiteX605" fmla="*/ -1016 w 5884678"/>
                <a:gd name="connsiteY605" fmla="*/ 1057285 h 1591816"/>
                <a:gd name="connsiteX606" fmla="*/ 11727 w 5884678"/>
                <a:gd name="connsiteY606" fmla="*/ 1057285 h 1591816"/>
                <a:gd name="connsiteX607" fmla="*/ 11727 w 5884678"/>
                <a:gd name="connsiteY607" fmla="*/ 1136276 h 1591816"/>
                <a:gd name="connsiteX608" fmla="*/ 11727 w 5884678"/>
                <a:gd name="connsiteY608" fmla="*/ 1015778 h 1591816"/>
                <a:gd name="connsiteX609" fmla="*/ -1016 w 5884678"/>
                <a:gd name="connsiteY609" fmla="*/ 1015778 h 1591816"/>
                <a:gd name="connsiteX610" fmla="*/ -1016 w 5884678"/>
                <a:gd name="connsiteY610" fmla="*/ 936787 h 1591816"/>
                <a:gd name="connsiteX611" fmla="*/ 11727 w 5884678"/>
                <a:gd name="connsiteY611" fmla="*/ 936787 h 1591816"/>
                <a:gd name="connsiteX612" fmla="*/ 11727 w 5884678"/>
                <a:gd name="connsiteY612" fmla="*/ 1015778 h 1591816"/>
                <a:gd name="connsiteX613" fmla="*/ 11727 w 5884678"/>
                <a:gd name="connsiteY613" fmla="*/ 895279 h 1591816"/>
                <a:gd name="connsiteX614" fmla="*/ -1016 w 5884678"/>
                <a:gd name="connsiteY614" fmla="*/ 895279 h 1591816"/>
                <a:gd name="connsiteX615" fmla="*/ -1016 w 5884678"/>
                <a:gd name="connsiteY615" fmla="*/ 816318 h 1591816"/>
                <a:gd name="connsiteX616" fmla="*/ 11727 w 5884678"/>
                <a:gd name="connsiteY616" fmla="*/ 816318 h 1591816"/>
                <a:gd name="connsiteX617" fmla="*/ 11727 w 5884678"/>
                <a:gd name="connsiteY617" fmla="*/ 895279 h 1591816"/>
                <a:gd name="connsiteX618" fmla="*/ 11727 w 5884678"/>
                <a:gd name="connsiteY618" fmla="*/ 774782 h 1591816"/>
                <a:gd name="connsiteX619" fmla="*/ -1016 w 5884678"/>
                <a:gd name="connsiteY619" fmla="*/ 774782 h 1591816"/>
                <a:gd name="connsiteX620" fmla="*/ -1016 w 5884678"/>
                <a:gd name="connsiteY620" fmla="*/ 695821 h 1591816"/>
                <a:gd name="connsiteX621" fmla="*/ 11727 w 5884678"/>
                <a:gd name="connsiteY621" fmla="*/ 695821 h 1591816"/>
                <a:gd name="connsiteX622" fmla="*/ 11727 w 5884678"/>
                <a:gd name="connsiteY622" fmla="*/ 774782 h 1591816"/>
                <a:gd name="connsiteX623" fmla="*/ 11727 w 5884678"/>
                <a:gd name="connsiteY623" fmla="*/ 654313 h 1591816"/>
                <a:gd name="connsiteX624" fmla="*/ -1016 w 5884678"/>
                <a:gd name="connsiteY624" fmla="*/ 654313 h 1591816"/>
                <a:gd name="connsiteX625" fmla="*/ -1016 w 5884678"/>
                <a:gd name="connsiteY625" fmla="*/ 575322 h 1591816"/>
                <a:gd name="connsiteX626" fmla="*/ 11727 w 5884678"/>
                <a:gd name="connsiteY626" fmla="*/ 575322 h 1591816"/>
                <a:gd name="connsiteX627" fmla="*/ 11727 w 5884678"/>
                <a:gd name="connsiteY627" fmla="*/ 654313 h 1591816"/>
                <a:gd name="connsiteX628" fmla="*/ 11727 w 5884678"/>
                <a:gd name="connsiteY628" fmla="*/ 533815 h 1591816"/>
                <a:gd name="connsiteX629" fmla="*/ -1016 w 5884678"/>
                <a:gd name="connsiteY629" fmla="*/ 533815 h 1591816"/>
                <a:gd name="connsiteX630" fmla="*/ -1016 w 5884678"/>
                <a:gd name="connsiteY630" fmla="*/ 454833 h 1591816"/>
                <a:gd name="connsiteX631" fmla="*/ 11727 w 5884678"/>
                <a:gd name="connsiteY631" fmla="*/ 454833 h 1591816"/>
                <a:gd name="connsiteX632" fmla="*/ 11727 w 5884678"/>
                <a:gd name="connsiteY632" fmla="*/ 533815 h 1591816"/>
                <a:gd name="connsiteX633" fmla="*/ 11727 w 5884678"/>
                <a:gd name="connsiteY633" fmla="*/ 413317 h 1591816"/>
                <a:gd name="connsiteX634" fmla="*/ -1016 w 5884678"/>
                <a:gd name="connsiteY634" fmla="*/ 413317 h 1591816"/>
                <a:gd name="connsiteX635" fmla="*/ -1016 w 5884678"/>
                <a:gd name="connsiteY635" fmla="*/ 334341 h 1591816"/>
                <a:gd name="connsiteX636" fmla="*/ 11727 w 5884678"/>
                <a:gd name="connsiteY636" fmla="*/ 334341 h 1591816"/>
                <a:gd name="connsiteX637" fmla="*/ 11727 w 5884678"/>
                <a:gd name="connsiteY637" fmla="*/ 413317 h 1591816"/>
                <a:gd name="connsiteX638" fmla="*/ 11727 w 5884678"/>
                <a:gd name="connsiteY638" fmla="*/ 292824 h 1591816"/>
                <a:gd name="connsiteX639" fmla="*/ -1016 w 5884678"/>
                <a:gd name="connsiteY639" fmla="*/ 292824 h 1591816"/>
                <a:gd name="connsiteX640" fmla="*/ -1016 w 5884678"/>
                <a:gd name="connsiteY640" fmla="*/ 213852 h 1591816"/>
                <a:gd name="connsiteX641" fmla="*/ 11727 w 5884678"/>
                <a:gd name="connsiteY641" fmla="*/ 213852 h 1591816"/>
                <a:gd name="connsiteX642" fmla="*/ 11727 w 5884678"/>
                <a:gd name="connsiteY642" fmla="*/ 292824 h 1591816"/>
                <a:gd name="connsiteX643" fmla="*/ 11727 w 5884678"/>
                <a:gd name="connsiteY643" fmla="*/ 172335 h 1591816"/>
                <a:gd name="connsiteX644" fmla="*/ -1016 w 5884678"/>
                <a:gd name="connsiteY644" fmla="*/ 172335 h 1591816"/>
                <a:gd name="connsiteX645" fmla="*/ -1016 w 5884678"/>
                <a:gd name="connsiteY645" fmla="*/ 93360 h 1591816"/>
                <a:gd name="connsiteX646" fmla="*/ 11727 w 5884678"/>
                <a:gd name="connsiteY646" fmla="*/ 93360 h 1591816"/>
                <a:gd name="connsiteX647" fmla="*/ 11727 w 5884678"/>
                <a:gd name="connsiteY647" fmla="*/ 172335 h 159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5884678" h="1591816">
                  <a:moveTo>
                    <a:pt x="11727" y="51843"/>
                  </a:moveTo>
                  <a:lnTo>
                    <a:pt x="-1016" y="51843"/>
                  </a:lnTo>
                  <a:lnTo>
                    <a:pt x="-1016" y="-355"/>
                  </a:lnTo>
                  <a:lnTo>
                    <a:pt x="49956" y="-355"/>
                  </a:lnTo>
                  <a:lnTo>
                    <a:pt x="49956" y="12357"/>
                  </a:lnTo>
                  <a:lnTo>
                    <a:pt x="11727" y="12357"/>
                  </a:lnTo>
                  <a:lnTo>
                    <a:pt x="11727" y="51843"/>
                  </a:lnTo>
                  <a:close/>
                  <a:moveTo>
                    <a:pt x="88361" y="12357"/>
                  </a:moveTo>
                  <a:lnTo>
                    <a:pt x="88361" y="-355"/>
                  </a:lnTo>
                  <a:lnTo>
                    <a:pt x="164819" y="-355"/>
                  </a:lnTo>
                  <a:lnTo>
                    <a:pt x="164819" y="12357"/>
                  </a:lnTo>
                  <a:lnTo>
                    <a:pt x="88361" y="12357"/>
                  </a:lnTo>
                  <a:close/>
                  <a:moveTo>
                    <a:pt x="203223" y="12357"/>
                  </a:moveTo>
                  <a:lnTo>
                    <a:pt x="203223" y="-355"/>
                  </a:lnTo>
                  <a:lnTo>
                    <a:pt x="279681" y="-355"/>
                  </a:lnTo>
                  <a:lnTo>
                    <a:pt x="279681" y="12357"/>
                  </a:lnTo>
                  <a:lnTo>
                    <a:pt x="203223" y="12357"/>
                  </a:lnTo>
                  <a:close/>
                  <a:moveTo>
                    <a:pt x="318172" y="12357"/>
                  </a:moveTo>
                  <a:lnTo>
                    <a:pt x="318172" y="-355"/>
                  </a:lnTo>
                  <a:lnTo>
                    <a:pt x="394630" y="-355"/>
                  </a:lnTo>
                  <a:lnTo>
                    <a:pt x="394630" y="12357"/>
                  </a:lnTo>
                  <a:lnTo>
                    <a:pt x="318172" y="12357"/>
                  </a:lnTo>
                  <a:close/>
                  <a:moveTo>
                    <a:pt x="433034" y="12357"/>
                  </a:moveTo>
                  <a:lnTo>
                    <a:pt x="433034" y="-355"/>
                  </a:lnTo>
                  <a:lnTo>
                    <a:pt x="509492" y="-355"/>
                  </a:lnTo>
                  <a:lnTo>
                    <a:pt x="509492" y="12357"/>
                  </a:lnTo>
                  <a:lnTo>
                    <a:pt x="433034" y="12357"/>
                  </a:lnTo>
                  <a:close/>
                  <a:moveTo>
                    <a:pt x="547897" y="12357"/>
                  </a:moveTo>
                  <a:lnTo>
                    <a:pt x="547897" y="-355"/>
                  </a:lnTo>
                  <a:lnTo>
                    <a:pt x="624355" y="-355"/>
                  </a:lnTo>
                  <a:lnTo>
                    <a:pt x="624355" y="12357"/>
                  </a:lnTo>
                  <a:lnTo>
                    <a:pt x="547897" y="12357"/>
                  </a:lnTo>
                  <a:close/>
                  <a:moveTo>
                    <a:pt x="662759" y="12357"/>
                  </a:moveTo>
                  <a:lnTo>
                    <a:pt x="662759" y="-355"/>
                  </a:lnTo>
                  <a:lnTo>
                    <a:pt x="739304" y="-355"/>
                  </a:lnTo>
                  <a:lnTo>
                    <a:pt x="739304" y="12357"/>
                  </a:lnTo>
                  <a:lnTo>
                    <a:pt x="662759" y="12357"/>
                  </a:lnTo>
                  <a:close/>
                  <a:moveTo>
                    <a:pt x="777708" y="12357"/>
                  </a:moveTo>
                  <a:lnTo>
                    <a:pt x="777708" y="-355"/>
                  </a:lnTo>
                  <a:lnTo>
                    <a:pt x="854166" y="-355"/>
                  </a:lnTo>
                  <a:lnTo>
                    <a:pt x="854166" y="12357"/>
                  </a:lnTo>
                  <a:lnTo>
                    <a:pt x="777708" y="12357"/>
                  </a:lnTo>
                  <a:close/>
                  <a:moveTo>
                    <a:pt x="892570" y="12357"/>
                  </a:moveTo>
                  <a:lnTo>
                    <a:pt x="892570" y="-355"/>
                  </a:lnTo>
                  <a:lnTo>
                    <a:pt x="969028" y="-355"/>
                  </a:lnTo>
                  <a:lnTo>
                    <a:pt x="969028" y="12357"/>
                  </a:lnTo>
                  <a:lnTo>
                    <a:pt x="892570" y="12357"/>
                  </a:lnTo>
                  <a:close/>
                  <a:moveTo>
                    <a:pt x="1007433" y="12357"/>
                  </a:moveTo>
                  <a:lnTo>
                    <a:pt x="1007433" y="-355"/>
                  </a:lnTo>
                  <a:lnTo>
                    <a:pt x="1083891" y="-355"/>
                  </a:lnTo>
                  <a:lnTo>
                    <a:pt x="1083891" y="12357"/>
                  </a:lnTo>
                  <a:lnTo>
                    <a:pt x="1007433" y="12357"/>
                  </a:lnTo>
                  <a:close/>
                  <a:moveTo>
                    <a:pt x="1122382" y="12357"/>
                  </a:moveTo>
                  <a:lnTo>
                    <a:pt x="1122382" y="-355"/>
                  </a:lnTo>
                  <a:lnTo>
                    <a:pt x="1198840" y="-355"/>
                  </a:lnTo>
                  <a:lnTo>
                    <a:pt x="1198840" y="12357"/>
                  </a:lnTo>
                  <a:lnTo>
                    <a:pt x="1122382" y="12357"/>
                  </a:lnTo>
                  <a:close/>
                  <a:moveTo>
                    <a:pt x="1237244" y="12357"/>
                  </a:moveTo>
                  <a:lnTo>
                    <a:pt x="1237244" y="-355"/>
                  </a:lnTo>
                  <a:lnTo>
                    <a:pt x="1313702" y="-355"/>
                  </a:lnTo>
                  <a:lnTo>
                    <a:pt x="1313702" y="12357"/>
                  </a:lnTo>
                  <a:lnTo>
                    <a:pt x="1237244" y="12357"/>
                  </a:lnTo>
                  <a:close/>
                  <a:moveTo>
                    <a:pt x="1352107" y="12357"/>
                  </a:moveTo>
                  <a:lnTo>
                    <a:pt x="1352107" y="-355"/>
                  </a:lnTo>
                  <a:lnTo>
                    <a:pt x="1428564" y="-355"/>
                  </a:lnTo>
                  <a:lnTo>
                    <a:pt x="1428564" y="12357"/>
                  </a:lnTo>
                  <a:lnTo>
                    <a:pt x="1352107" y="12357"/>
                  </a:lnTo>
                  <a:close/>
                  <a:moveTo>
                    <a:pt x="1466969" y="12357"/>
                  </a:moveTo>
                  <a:lnTo>
                    <a:pt x="1466969" y="-355"/>
                  </a:lnTo>
                  <a:lnTo>
                    <a:pt x="1543513" y="-355"/>
                  </a:lnTo>
                  <a:lnTo>
                    <a:pt x="1543513" y="12357"/>
                  </a:lnTo>
                  <a:lnTo>
                    <a:pt x="1466969" y="12357"/>
                  </a:lnTo>
                  <a:close/>
                  <a:moveTo>
                    <a:pt x="1581916" y="12357"/>
                  </a:moveTo>
                  <a:lnTo>
                    <a:pt x="1581916" y="-355"/>
                  </a:lnTo>
                  <a:lnTo>
                    <a:pt x="1658376" y="-355"/>
                  </a:lnTo>
                  <a:lnTo>
                    <a:pt x="1658376" y="12357"/>
                  </a:lnTo>
                  <a:lnTo>
                    <a:pt x="1581916" y="12357"/>
                  </a:lnTo>
                  <a:close/>
                  <a:moveTo>
                    <a:pt x="1696778" y="12357"/>
                  </a:moveTo>
                  <a:lnTo>
                    <a:pt x="1696778" y="-355"/>
                  </a:lnTo>
                  <a:lnTo>
                    <a:pt x="1773238" y="-355"/>
                  </a:lnTo>
                  <a:lnTo>
                    <a:pt x="1773238" y="12357"/>
                  </a:lnTo>
                  <a:lnTo>
                    <a:pt x="1696778" y="12357"/>
                  </a:lnTo>
                  <a:close/>
                  <a:moveTo>
                    <a:pt x="1811640" y="12357"/>
                  </a:moveTo>
                  <a:lnTo>
                    <a:pt x="1811640" y="-355"/>
                  </a:lnTo>
                  <a:lnTo>
                    <a:pt x="1888100" y="-355"/>
                  </a:lnTo>
                  <a:lnTo>
                    <a:pt x="1888100" y="12357"/>
                  </a:lnTo>
                  <a:lnTo>
                    <a:pt x="1811640" y="12357"/>
                  </a:lnTo>
                  <a:close/>
                  <a:moveTo>
                    <a:pt x="1926589" y="12357"/>
                  </a:moveTo>
                  <a:lnTo>
                    <a:pt x="1926589" y="-355"/>
                  </a:lnTo>
                  <a:lnTo>
                    <a:pt x="2003049" y="-355"/>
                  </a:lnTo>
                  <a:lnTo>
                    <a:pt x="2003049" y="12357"/>
                  </a:lnTo>
                  <a:lnTo>
                    <a:pt x="1926589" y="12357"/>
                  </a:lnTo>
                  <a:close/>
                  <a:moveTo>
                    <a:pt x="2041452" y="12357"/>
                  </a:moveTo>
                  <a:lnTo>
                    <a:pt x="2041452" y="-355"/>
                  </a:lnTo>
                  <a:lnTo>
                    <a:pt x="2117912" y="-355"/>
                  </a:lnTo>
                  <a:lnTo>
                    <a:pt x="2117912" y="12357"/>
                  </a:lnTo>
                  <a:lnTo>
                    <a:pt x="2041452" y="12357"/>
                  </a:lnTo>
                  <a:close/>
                  <a:moveTo>
                    <a:pt x="2156314" y="12357"/>
                  </a:moveTo>
                  <a:lnTo>
                    <a:pt x="2156314" y="-355"/>
                  </a:lnTo>
                  <a:lnTo>
                    <a:pt x="2232861" y="-355"/>
                  </a:lnTo>
                  <a:lnTo>
                    <a:pt x="2232861" y="12357"/>
                  </a:lnTo>
                  <a:lnTo>
                    <a:pt x="2156314" y="12357"/>
                  </a:lnTo>
                  <a:close/>
                  <a:moveTo>
                    <a:pt x="2271176" y="12357"/>
                  </a:moveTo>
                  <a:lnTo>
                    <a:pt x="2271176" y="-355"/>
                  </a:lnTo>
                  <a:lnTo>
                    <a:pt x="2347723" y="-355"/>
                  </a:lnTo>
                  <a:lnTo>
                    <a:pt x="2347723" y="12357"/>
                  </a:lnTo>
                  <a:lnTo>
                    <a:pt x="2271176" y="12357"/>
                  </a:lnTo>
                  <a:close/>
                  <a:moveTo>
                    <a:pt x="2386126" y="12357"/>
                  </a:moveTo>
                  <a:lnTo>
                    <a:pt x="2386126" y="-355"/>
                  </a:lnTo>
                  <a:lnTo>
                    <a:pt x="2462585" y="-355"/>
                  </a:lnTo>
                  <a:lnTo>
                    <a:pt x="2462585" y="12357"/>
                  </a:lnTo>
                  <a:lnTo>
                    <a:pt x="2386126" y="12357"/>
                  </a:lnTo>
                  <a:close/>
                  <a:moveTo>
                    <a:pt x="2500988" y="12357"/>
                  </a:moveTo>
                  <a:lnTo>
                    <a:pt x="2500988" y="-355"/>
                  </a:lnTo>
                  <a:lnTo>
                    <a:pt x="2577448" y="-355"/>
                  </a:lnTo>
                  <a:lnTo>
                    <a:pt x="2577448" y="12357"/>
                  </a:lnTo>
                  <a:lnTo>
                    <a:pt x="2500988" y="12357"/>
                  </a:lnTo>
                  <a:close/>
                  <a:moveTo>
                    <a:pt x="2615850" y="12357"/>
                  </a:moveTo>
                  <a:lnTo>
                    <a:pt x="2615850" y="-355"/>
                  </a:lnTo>
                  <a:lnTo>
                    <a:pt x="2692397" y="-355"/>
                  </a:lnTo>
                  <a:lnTo>
                    <a:pt x="2692397" y="12357"/>
                  </a:lnTo>
                  <a:lnTo>
                    <a:pt x="2615850" y="12357"/>
                  </a:lnTo>
                  <a:close/>
                  <a:moveTo>
                    <a:pt x="2730799" y="12357"/>
                  </a:moveTo>
                  <a:lnTo>
                    <a:pt x="2730799" y="-355"/>
                  </a:lnTo>
                  <a:lnTo>
                    <a:pt x="2807259" y="-355"/>
                  </a:lnTo>
                  <a:lnTo>
                    <a:pt x="2807259" y="12357"/>
                  </a:lnTo>
                  <a:lnTo>
                    <a:pt x="2730799" y="12357"/>
                  </a:lnTo>
                  <a:close/>
                  <a:moveTo>
                    <a:pt x="2845662" y="12357"/>
                  </a:moveTo>
                  <a:lnTo>
                    <a:pt x="2845662" y="-355"/>
                  </a:lnTo>
                  <a:lnTo>
                    <a:pt x="2922121" y="-355"/>
                  </a:lnTo>
                  <a:lnTo>
                    <a:pt x="2922121" y="12357"/>
                  </a:lnTo>
                  <a:lnTo>
                    <a:pt x="2845662" y="12357"/>
                  </a:lnTo>
                  <a:close/>
                  <a:moveTo>
                    <a:pt x="2960524" y="12357"/>
                  </a:moveTo>
                  <a:lnTo>
                    <a:pt x="2960524" y="-355"/>
                  </a:lnTo>
                  <a:lnTo>
                    <a:pt x="3036984" y="-355"/>
                  </a:lnTo>
                  <a:lnTo>
                    <a:pt x="3036984" y="12357"/>
                  </a:lnTo>
                  <a:lnTo>
                    <a:pt x="2960524" y="12357"/>
                  </a:lnTo>
                  <a:close/>
                  <a:moveTo>
                    <a:pt x="3075386" y="12357"/>
                  </a:moveTo>
                  <a:lnTo>
                    <a:pt x="3075386" y="-355"/>
                  </a:lnTo>
                  <a:lnTo>
                    <a:pt x="3151933" y="-355"/>
                  </a:lnTo>
                  <a:lnTo>
                    <a:pt x="3151933" y="12357"/>
                  </a:lnTo>
                  <a:lnTo>
                    <a:pt x="3075386" y="12357"/>
                  </a:lnTo>
                  <a:close/>
                  <a:moveTo>
                    <a:pt x="3190335" y="12357"/>
                  </a:moveTo>
                  <a:lnTo>
                    <a:pt x="3190335" y="-355"/>
                  </a:lnTo>
                  <a:lnTo>
                    <a:pt x="3266795" y="-355"/>
                  </a:lnTo>
                  <a:lnTo>
                    <a:pt x="3266795" y="12357"/>
                  </a:lnTo>
                  <a:lnTo>
                    <a:pt x="3190335" y="12357"/>
                  </a:lnTo>
                  <a:close/>
                  <a:moveTo>
                    <a:pt x="3305198" y="12357"/>
                  </a:moveTo>
                  <a:lnTo>
                    <a:pt x="3305198" y="-355"/>
                  </a:lnTo>
                  <a:lnTo>
                    <a:pt x="3381657" y="-355"/>
                  </a:lnTo>
                  <a:lnTo>
                    <a:pt x="3381657" y="12357"/>
                  </a:lnTo>
                  <a:lnTo>
                    <a:pt x="3305198" y="12357"/>
                  </a:lnTo>
                  <a:close/>
                  <a:moveTo>
                    <a:pt x="3420060" y="12357"/>
                  </a:moveTo>
                  <a:lnTo>
                    <a:pt x="3420060" y="-355"/>
                  </a:lnTo>
                  <a:lnTo>
                    <a:pt x="3496607" y="-355"/>
                  </a:lnTo>
                  <a:lnTo>
                    <a:pt x="3496607" y="12357"/>
                  </a:lnTo>
                  <a:lnTo>
                    <a:pt x="3420060" y="12357"/>
                  </a:lnTo>
                  <a:close/>
                  <a:moveTo>
                    <a:pt x="3535009" y="12357"/>
                  </a:moveTo>
                  <a:lnTo>
                    <a:pt x="3535009" y="-355"/>
                  </a:lnTo>
                  <a:lnTo>
                    <a:pt x="3611469" y="-355"/>
                  </a:lnTo>
                  <a:lnTo>
                    <a:pt x="3611469" y="12357"/>
                  </a:lnTo>
                  <a:lnTo>
                    <a:pt x="3535009" y="12357"/>
                  </a:lnTo>
                  <a:close/>
                  <a:moveTo>
                    <a:pt x="3649871" y="12357"/>
                  </a:moveTo>
                  <a:lnTo>
                    <a:pt x="3649871" y="-355"/>
                  </a:lnTo>
                  <a:lnTo>
                    <a:pt x="3726331" y="-355"/>
                  </a:lnTo>
                  <a:lnTo>
                    <a:pt x="3726331" y="12357"/>
                  </a:lnTo>
                  <a:lnTo>
                    <a:pt x="3649871" y="12357"/>
                  </a:lnTo>
                  <a:close/>
                  <a:moveTo>
                    <a:pt x="3764734" y="12357"/>
                  </a:moveTo>
                  <a:lnTo>
                    <a:pt x="3764734" y="-355"/>
                  </a:lnTo>
                  <a:lnTo>
                    <a:pt x="3841193" y="-355"/>
                  </a:lnTo>
                  <a:lnTo>
                    <a:pt x="3841193" y="12357"/>
                  </a:lnTo>
                  <a:lnTo>
                    <a:pt x="3764734" y="12357"/>
                  </a:lnTo>
                  <a:close/>
                  <a:moveTo>
                    <a:pt x="3879683" y="12357"/>
                  </a:moveTo>
                  <a:lnTo>
                    <a:pt x="3879683" y="-355"/>
                  </a:lnTo>
                  <a:lnTo>
                    <a:pt x="3956143" y="-355"/>
                  </a:lnTo>
                  <a:lnTo>
                    <a:pt x="3956143" y="12357"/>
                  </a:lnTo>
                  <a:lnTo>
                    <a:pt x="3879683" y="12357"/>
                  </a:lnTo>
                  <a:close/>
                  <a:moveTo>
                    <a:pt x="3994545" y="12357"/>
                  </a:moveTo>
                  <a:lnTo>
                    <a:pt x="3994545" y="-355"/>
                  </a:lnTo>
                  <a:lnTo>
                    <a:pt x="4071005" y="-355"/>
                  </a:lnTo>
                  <a:lnTo>
                    <a:pt x="4071005" y="12357"/>
                  </a:lnTo>
                  <a:lnTo>
                    <a:pt x="3994545" y="12357"/>
                  </a:lnTo>
                  <a:close/>
                  <a:moveTo>
                    <a:pt x="4109407" y="12357"/>
                  </a:moveTo>
                  <a:lnTo>
                    <a:pt x="4109407" y="-355"/>
                  </a:lnTo>
                  <a:lnTo>
                    <a:pt x="4185867" y="-355"/>
                  </a:lnTo>
                  <a:lnTo>
                    <a:pt x="4185867" y="12357"/>
                  </a:lnTo>
                  <a:lnTo>
                    <a:pt x="4109407" y="12357"/>
                  </a:lnTo>
                  <a:close/>
                  <a:moveTo>
                    <a:pt x="4224356" y="12357"/>
                  </a:moveTo>
                  <a:lnTo>
                    <a:pt x="4224356" y="-355"/>
                  </a:lnTo>
                  <a:lnTo>
                    <a:pt x="4300816" y="-355"/>
                  </a:lnTo>
                  <a:lnTo>
                    <a:pt x="4300816" y="12357"/>
                  </a:lnTo>
                  <a:lnTo>
                    <a:pt x="4224356" y="12357"/>
                  </a:lnTo>
                  <a:close/>
                  <a:moveTo>
                    <a:pt x="4339219" y="12357"/>
                  </a:moveTo>
                  <a:lnTo>
                    <a:pt x="4339219" y="-355"/>
                  </a:lnTo>
                  <a:lnTo>
                    <a:pt x="4415679" y="-355"/>
                  </a:lnTo>
                  <a:lnTo>
                    <a:pt x="4415679" y="12357"/>
                  </a:lnTo>
                  <a:lnTo>
                    <a:pt x="4339219" y="12357"/>
                  </a:lnTo>
                  <a:close/>
                  <a:moveTo>
                    <a:pt x="4454081" y="12357"/>
                  </a:moveTo>
                  <a:lnTo>
                    <a:pt x="4454081" y="-355"/>
                  </a:lnTo>
                  <a:lnTo>
                    <a:pt x="4530541" y="-355"/>
                  </a:lnTo>
                  <a:lnTo>
                    <a:pt x="4530541" y="12357"/>
                  </a:lnTo>
                  <a:lnTo>
                    <a:pt x="4454081" y="12357"/>
                  </a:lnTo>
                  <a:close/>
                  <a:moveTo>
                    <a:pt x="4568943" y="12357"/>
                  </a:moveTo>
                  <a:lnTo>
                    <a:pt x="4568943" y="-355"/>
                  </a:lnTo>
                  <a:lnTo>
                    <a:pt x="4645490" y="-355"/>
                  </a:lnTo>
                  <a:lnTo>
                    <a:pt x="4645490" y="12357"/>
                  </a:lnTo>
                  <a:lnTo>
                    <a:pt x="4568943" y="12357"/>
                  </a:lnTo>
                  <a:close/>
                  <a:moveTo>
                    <a:pt x="4683806" y="12357"/>
                  </a:moveTo>
                  <a:lnTo>
                    <a:pt x="4683806" y="-355"/>
                  </a:lnTo>
                  <a:lnTo>
                    <a:pt x="4760352" y="-355"/>
                  </a:lnTo>
                  <a:lnTo>
                    <a:pt x="4760352" y="12357"/>
                  </a:lnTo>
                  <a:lnTo>
                    <a:pt x="4683806" y="12357"/>
                  </a:lnTo>
                  <a:close/>
                  <a:moveTo>
                    <a:pt x="4798755" y="12357"/>
                  </a:moveTo>
                  <a:lnTo>
                    <a:pt x="4798755" y="-355"/>
                  </a:lnTo>
                  <a:lnTo>
                    <a:pt x="4875215" y="-355"/>
                  </a:lnTo>
                  <a:lnTo>
                    <a:pt x="4875215" y="12357"/>
                  </a:lnTo>
                  <a:lnTo>
                    <a:pt x="4798755" y="12357"/>
                  </a:lnTo>
                  <a:close/>
                  <a:moveTo>
                    <a:pt x="4913617" y="12357"/>
                  </a:moveTo>
                  <a:lnTo>
                    <a:pt x="4913617" y="-355"/>
                  </a:lnTo>
                  <a:lnTo>
                    <a:pt x="4990077" y="-355"/>
                  </a:lnTo>
                  <a:lnTo>
                    <a:pt x="4990077" y="12357"/>
                  </a:lnTo>
                  <a:lnTo>
                    <a:pt x="4913617" y="12357"/>
                  </a:lnTo>
                  <a:close/>
                  <a:moveTo>
                    <a:pt x="5028479" y="12357"/>
                  </a:moveTo>
                  <a:lnTo>
                    <a:pt x="5028479" y="-355"/>
                  </a:lnTo>
                  <a:lnTo>
                    <a:pt x="5105026" y="-355"/>
                  </a:lnTo>
                  <a:lnTo>
                    <a:pt x="5105026" y="12357"/>
                  </a:lnTo>
                  <a:lnTo>
                    <a:pt x="5028479" y="12357"/>
                  </a:lnTo>
                  <a:close/>
                  <a:moveTo>
                    <a:pt x="5143428" y="12357"/>
                  </a:moveTo>
                  <a:lnTo>
                    <a:pt x="5143428" y="-355"/>
                  </a:lnTo>
                  <a:lnTo>
                    <a:pt x="5219888" y="-355"/>
                  </a:lnTo>
                  <a:lnTo>
                    <a:pt x="5219888" y="12357"/>
                  </a:lnTo>
                  <a:lnTo>
                    <a:pt x="5143428" y="12357"/>
                  </a:lnTo>
                  <a:close/>
                  <a:moveTo>
                    <a:pt x="5258291" y="12357"/>
                  </a:moveTo>
                  <a:lnTo>
                    <a:pt x="5258291" y="-355"/>
                  </a:lnTo>
                  <a:lnTo>
                    <a:pt x="5334751" y="-355"/>
                  </a:lnTo>
                  <a:lnTo>
                    <a:pt x="5334751" y="12357"/>
                  </a:lnTo>
                  <a:lnTo>
                    <a:pt x="5258291" y="12357"/>
                  </a:lnTo>
                  <a:close/>
                  <a:moveTo>
                    <a:pt x="5373153" y="12357"/>
                  </a:moveTo>
                  <a:lnTo>
                    <a:pt x="5373153" y="-355"/>
                  </a:lnTo>
                  <a:lnTo>
                    <a:pt x="5449700" y="-355"/>
                  </a:lnTo>
                  <a:lnTo>
                    <a:pt x="5449700" y="12357"/>
                  </a:lnTo>
                  <a:lnTo>
                    <a:pt x="5373153" y="12357"/>
                  </a:lnTo>
                  <a:close/>
                  <a:moveTo>
                    <a:pt x="5488102" y="12357"/>
                  </a:moveTo>
                  <a:lnTo>
                    <a:pt x="5488102" y="-355"/>
                  </a:lnTo>
                  <a:lnTo>
                    <a:pt x="5564562" y="-355"/>
                  </a:lnTo>
                  <a:lnTo>
                    <a:pt x="5564562" y="12357"/>
                  </a:lnTo>
                  <a:lnTo>
                    <a:pt x="5488102" y="12357"/>
                  </a:lnTo>
                  <a:close/>
                  <a:moveTo>
                    <a:pt x="5602964" y="12357"/>
                  </a:moveTo>
                  <a:lnTo>
                    <a:pt x="5602964" y="-355"/>
                  </a:lnTo>
                  <a:lnTo>
                    <a:pt x="5679424" y="-355"/>
                  </a:lnTo>
                  <a:lnTo>
                    <a:pt x="5679424" y="12357"/>
                  </a:lnTo>
                  <a:lnTo>
                    <a:pt x="5602964" y="12357"/>
                  </a:lnTo>
                  <a:close/>
                  <a:moveTo>
                    <a:pt x="5717827" y="12357"/>
                  </a:moveTo>
                  <a:lnTo>
                    <a:pt x="5717827" y="-355"/>
                  </a:lnTo>
                  <a:lnTo>
                    <a:pt x="5794287" y="-355"/>
                  </a:lnTo>
                  <a:lnTo>
                    <a:pt x="5794287" y="12357"/>
                  </a:lnTo>
                  <a:lnTo>
                    <a:pt x="5717827" y="12357"/>
                  </a:lnTo>
                  <a:close/>
                  <a:moveTo>
                    <a:pt x="5832689" y="12357"/>
                  </a:moveTo>
                  <a:lnTo>
                    <a:pt x="5832689" y="-355"/>
                  </a:lnTo>
                  <a:lnTo>
                    <a:pt x="5883663" y="-355"/>
                  </a:lnTo>
                  <a:lnTo>
                    <a:pt x="5883663" y="51843"/>
                  </a:lnTo>
                  <a:lnTo>
                    <a:pt x="5871005" y="51843"/>
                  </a:lnTo>
                  <a:lnTo>
                    <a:pt x="5871005" y="12357"/>
                  </a:lnTo>
                  <a:lnTo>
                    <a:pt x="5832689" y="12357"/>
                  </a:lnTo>
                  <a:close/>
                  <a:moveTo>
                    <a:pt x="5871005" y="93360"/>
                  </a:moveTo>
                  <a:lnTo>
                    <a:pt x="5883663" y="93360"/>
                  </a:lnTo>
                  <a:lnTo>
                    <a:pt x="5883663" y="172335"/>
                  </a:lnTo>
                  <a:lnTo>
                    <a:pt x="5871005" y="172335"/>
                  </a:lnTo>
                  <a:lnTo>
                    <a:pt x="5871005" y="93360"/>
                  </a:lnTo>
                  <a:close/>
                  <a:moveTo>
                    <a:pt x="5871005" y="213852"/>
                  </a:moveTo>
                  <a:lnTo>
                    <a:pt x="5883663" y="213852"/>
                  </a:lnTo>
                  <a:lnTo>
                    <a:pt x="5883663" y="292824"/>
                  </a:lnTo>
                  <a:lnTo>
                    <a:pt x="5871005" y="292824"/>
                  </a:lnTo>
                  <a:lnTo>
                    <a:pt x="5871005" y="213852"/>
                  </a:lnTo>
                  <a:close/>
                  <a:moveTo>
                    <a:pt x="5871005" y="334344"/>
                  </a:moveTo>
                  <a:lnTo>
                    <a:pt x="5883663" y="334344"/>
                  </a:lnTo>
                  <a:lnTo>
                    <a:pt x="5883663" y="413320"/>
                  </a:lnTo>
                  <a:lnTo>
                    <a:pt x="5871005" y="413320"/>
                  </a:lnTo>
                  <a:lnTo>
                    <a:pt x="5871005" y="334344"/>
                  </a:lnTo>
                  <a:close/>
                  <a:moveTo>
                    <a:pt x="5871005" y="454836"/>
                  </a:moveTo>
                  <a:lnTo>
                    <a:pt x="5883663" y="454836"/>
                  </a:lnTo>
                  <a:lnTo>
                    <a:pt x="5883663" y="533815"/>
                  </a:lnTo>
                  <a:lnTo>
                    <a:pt x="5871005" y="533815"/>
                  </a:lnTo>
                  <a:lnTo>
                    <a:pt x="5871005" y="454836"/>
                  </a:lnTo>
                  <a:close/>
                  <a:moveTo>
                    <a:pt x="5871005" y="575322"/>
                  </a:moveTo>
                  <a:lnTo>
                    <a:pt x="5883663" y="575322"/>
                  </a:lnTo>
                  <a:lnTo>
                    <a:pt x="5883663" y="654313"/>
                  </a:lnTo>
                  <a:lnTo>
                    <a:pt x="5871005" y="654313"/>
                  </a:lnTo>
                  <a:lnTo>
                    <a:pt x="5871005" y="575322"/>
                  </a:lnTo>
                  <a:close/>
                  <a:moveTo>
                    <a:pt x="5871005" y="695821"/>
                  </a:moveTo>
                  <a:lnTo>
                    <a:pt x="5883663" y="695821"/>
                  </a:lnTo>
                  <a:lnTo>
                    <a:pt x="5883663" y="774782"/>
                  </a:lnTo>
                  <a:lnTo>
                    <a:pt x="5871005" y="774782"/>
                  </a:lnTo>
                  <a:lnTo>
                    <a:pt x="5871005" y="695821"/>
                  </a:lnTo>
                  <a:close/>
                  <a:moveTo>
                    <a:pt x="5871005" y="816318"/>
                  </a:moveTo>
                  <a:lnTo>
                    <a:pt x="5883663" y="816318"/>
                  </a:lnTo>
                  <a:lnTo>
                    <a:pt x="5883663" y="895279"/>
                  </a:lnTo>
                  <a:lnTo>
                    <a:pt x="5871005" y="895279"/>
                  </a:lnTo>
                  <a:lnTo>
                    <a:pt x="5871005" y="816318"/>
                  </a:lnTo>
                  <a:close/>
                  <a:moveTo>
                    <a:pt x="5871005" y="936787"/>
                  </a:moveTo>
                  <a:lnTo>
                    <a:pt x="5883663" y="936787"/>
                  </a:lnTo>
                  <a:lnTo>
                    <a:pt x="5883663" y="1015778"/>
                  </a:lnTo>
                  <a:lnTo>
                    <a:pt x="5871005" y="1015778"/>
                  </a:lnTo>
                  <a:lnTo>
                    <a:pt x="5871005" y="936787"/>
                  </a:lnTo>
                  <a:close/>
                  <a:moveTo>
                    <a:pt x="5871005" y="1057285"/>
                  </a:moveTo>
                  <a:lnTo>
                    <a:pt x="5883663" y="1057285"/>
                  </a:lnTo>
                  <a:lnTo>
                    <a:pt x="5883663" y="1136276"/>
                  </a:lnTo>
                  <a:lnTo>
                    <a:pt x="5871005" y="1136276"/>
                  </a:lnTo>
                  <a:lnTo>
                    <a:pt x="5871005" y="1057285"/>
                  </a:lnTo>
                  <a:close/>
                  <a:moveTo>
                    <a:pt x="5871005" y="1177784"/>
                  </a:moveTo>
                  <a:lnTo>
                    <a:pt x="5883663" y="1177784"/>
                  </a:lnTo>
                  <a:lnTo>
                    <a:pt x="5883663" y="1256774"/>
                  </a:lnTo>
                  <a:lnTo>
                    <a:pt x="5871005" y="1256774"/>
                  </a:lnTo>
                  <a:lnTo>
                    <a:pt x="5871005" y="1177784"/>
                  </a:lnTo>
                  <a:close/>
                  <a:moveTo>
                    <a:pt x="5871005" y="1298281"/>
                  </a:moveTo>
                  <a:lnTo>
                    <a:pt x="5883663" y="1298281"/>
                  </a:lnTo>
                  <a:lnTo>
                    <a:pt x="5883663" y="1377243"/>
                  </a:lnTo>
                  <a:lnTo>
                    <a:pt x="5871005" y="1377243"/>
                  </a:lnTo>
                  <a:lnTo>
                    <a:pt x="5871005" y="1298281"/>
                  </a:lnTo>
                  <a:close/>
                  <a:moveTo>
                    <a:pt x="5871005" y="1418750"/>
                  </a:moveTo>
                  <a:lnTo>
                    <a:pt x="5883663" y="1418750"/>
                  </a:lnTo>
                  <a:lnTo>
                    <a:pt x="5883663" y="1497740"/>
                  </a:lnTo>
                  <a:lnTo>
                    <a:pt x="5871005" y="1497740"/>
                  </a:lnTo>
                  <a:lnTo>
                    <a:pt x="5871005" y="1418750"/>
                  </a:lnTo>
                  <a:close/>
                  <a:moveTo>
                    <a:pt x="5871005" y="1539248"/>
                  </a:moveTo>
                  <a:lnTo>
                    <a:pt x="5883663" y="1539248"/>
                  </a:lnTo>
                  <a:lnTo>
                    <a:pt x="5883663" y="1591461"/>
                  </a:lnTo>
                  <a:lnTo>
                    <a:pt x="5832689" y="1591461"/>
                  </a:lnTo>
                  <a:lnTo>
                    <a:pt x="5832689" y="1578743"/>
                  </a:lnTo>
                  <a:lnTo>
                    <a:pt x="5871005" y="1578743"/>
                  </a:lnTo>
                  <a:lnTo>
                    <a:pt x="5871005" y="1539248"/>
                  </a:lnTo>
                  <a:close/>
                  <a:moveTo>
                    <a:pt x="5794287" y="1578743"/>
                  </a:moveTo>
                  <a:lnTo>
                    <a:pt x="5794287" y="1591461"/>
                  </a:lnTo>
                  <a:lnTo>
                    <a:pt x="5717827" y="1591461"/>
                  </a:lnTo>
                  <a:lnTo>
                    <a:pt x="5717827" y="1578743"/>
                  </a:lnTo>
                  <a:lnTo>
                    <a:pt x="5794287" y="1578743"/>
                  </a:lnTo>
                  <a:close/>
                  <a:moveTo>
                    <a:pt x="5679424" y="1578743"/>
                  </a:moveTo>
                  <a:lnTo>
                    <a:pt x="5679424" y="1591461"/>
                  </a:lnTo>
                  <a:lnTo>
                    <a:pt x="5602964" y="1591461"/>
                  </a:lnTo>
                  <a:lnTo>
                    <a:pt x="5602964" y="1578743"/>
                  </a:lnTo>
                  <a:lnTo>
                    <a:pt x="5679424" y="1578743"/>
                  </a:lnTo>
                  <a:close/>
                  <a:moveTo>
                    <a:pt x="5564562" y="1578743"/>
                  </a:moveTo>
                  <a:lnTo>
                    <a:pt x="5564562" y="1591461"/>
                  </a:lnTo>
                  <a:lnTo>
                    <a:pt x="5488015" y="1591461"/>
                  </a:lnTo>
                  <a:lnTo>
                    <a:pt x="5488015" y="1578743"/>
                  </a:lnTo>
                  <a:lnTo>
                    <a:pt x="5564562" y="1578743"/>
                  </a:lnTo>
                  <a:close/>
                  <a:moveTo>
                    <a:pt x="5449700" y="1578743"/>
                  </a:moveTo>
                  <a:lnTo>
                    <a:pt x="5449700" y="1591461"/>
                  </a:lnTo>
                  <a:lnTo>
                    <a:pt x="5373153" y="1591461"/>
                  </a:lnTo>
                  <a:lnTo>
                    <a:pt x="5373153" y="1578743"/>
                  </a:lnTo>
                  <a:lnTo>
                    <a:pt x="5449700" y="1578743"/>
                  </a:lnTo>
                  <a:close/>
                  <a:moveTo>
                    <a:pt x="5334751" y="1578743"/>
                  </a:moveTo>
                  <a:lnTo>
                    <a:pt x="5334751" y="1591461"/>
                  </a:lnTo>
                  <a:lnTo>
                    <a:pt x="5258291" y="1591461"/>
                  </a:lnTo>
                  <a:lnTo>
                    <a:pt x="5258291" y="1578743"/>
                  </a:lnTo>
                  <a:lnTo>
                    <a:pt x="5334751" y="1578743"/>
                  </a:lnTo>
                  <a:close/>
                  <a:moveTo>
                    <a:pt x="5219888" y="1578743"/>
                  </a:moveTo>
                  <a:lnTo>
                    <a:pt x="5219888" y="1591461"/>
                  </a:lnTo>
                  <a:lnTo>
                    <a:pt x="5143428" y="1591461"/>
                  </a:lnTo>
                  <a:lnTo>
                    <a:pt x="5143428" y="1578743"/>
                  </a:lnTo>
                  <a:lnTo>
                    <a:pt x="5219888" y="1578743"/>
                  </a:lnTo>
                  <a:close/>
                  <a:moveTo>
                    <a:pt x="5105026" y="1578743"/>
                  </a:moveTo>
                  <a:lnTo>
                    <a:pt x="5105026" y="1591461"/>
                  </a:lnTo>
                  <a:lnTo>
                    <a:pt x="5028479" y="1591461"/>
                  </a:lnTo>
                  <a:lnTo>
                    <a:pt x="5028479" y="1578743"/>
                  </a:lnTo>
                  <a:lnTo>
                    <a:pt x="5105026" y="1578743"/>
                  </a:lnTo>
                  <a:close/>
                  <a:moveTo>
                    <a:pt x="4990077" y="1578743"/>
                  </a:moveTo>
                  <a:lnTo>
                    <a:pt x="4990077" y="1591461"/>
                  </a:lnTo>
                  <a:lnTo>
                    <a:pt x="4913617" y="1591461"/>
                  </a:lnTo>
                  <a:lnTo>
                    <a:pt x="4913617" y="1578743"/>
                  </a:lnTo>
                  <a:lnTo>
                    <a:pt x="4990077" y="1578743"/>
                  </a:lnTo>
                  <a:close/>
                  <a:moveTo>
                    <a:pt x="4875215" y="1578743"/>
                  </a:moveTo>
                  <a:lnTo>
                    <a:pt x="4875215" y="1591461"/>
                  </a:lnTo>
                  <a:lnTo>
                    <a:pt x="4798755" y="1591461"/>
                  </a:lnTo>
                  <a:lnTo>
                    <a:pt x="4798755" y="1578743"/>
                  </a:lnTo>
                  <a:lnTo>
                    <a:pt x="4875215" y="1578743"/>
                  </a:lnTo>
                  <a:close/>
                  <a:moveTo>
                    <a:pt x="4760352" y="1578743"/>
                  </a:moveTo>
                  <a:lnTo>
                    <a:pt x="4760352" y="1591461"/>
                  </a:lnTo>
                  <a:lnTo>
                    <a:pt x="4683892" y="1591461"/>
                  </a:lnTo>
                  <a:lnTo>
                    <a:pt x="4683892" y="1578743"/>
                  </a:lnTo>
                  <a:lnTo>
                    <a:pt x="4760352" y="1578743"/>
                  </a:lnTo>
                  <a:close/>
                  <a:moveTo>
                    <a:pt x="4645490" y="1578743"/>
                  </a:moveTo>
                  <a:lnTo>
                    <a:pt x="4645490" y="1591461"/>
                  </a:lnTo>
                  <a:lnTo>
                    <a:pt x="4568943" y="1591461"/>
                  </a:lnTo>
                  <a:lnTo>
                    <a:pt x="4568943" y="1578743"/>
                  </a:lnTo>
                  <a:lnTo>
                    <a:pt x="4645490" y="1578743"/>
                  </a:lnTo>
                  <a:close/>
                  <a:moveTo>
                    <a:pt x="4530541" y="1578743"/>
                  </a:moveTo>
                  <a:lnTo>
                    <a:pt x="4530541" y="1591461"/>
                  </a:lnTo>
                  <a:lnTo>
                    <a:pt x="4454081" y="1591461"/>
                  </a:lnTo>
                  <a:lnTo>
                    <a:pt x="4454081" y="1578743"/>
                  </a:lnTo>
                  <a:lnTo>
                    <a:pt x="4530541" y="1578743"/>
                  </a:lnTo>
                  <a:close/>
                  <a:moveTo>
                    <a:pt x="4415679" y="1578743"/>
                  </a:moveTo>
                  <a:lnTo>
                    <a:pt x="4415679" y="1591461"/>
                  </a:lnTo>
                  <a:lnTo>
                    <a:pt x="4339219" y="1591461"/>
                  </a:lnTo>
                  <a:lnTo>
                    <a:pt x="4339219" y="1578743"/>
                  </a:lnTo>
                  <a:lnTo>
                    <a:pt x="4415679" y="1578743"/>
                  </a:lnTo>
                  <a:close/>
                  <a:moveTo>
                    <a:pt x="4300816" y="1578743"/>
                  </a:moveTo>
                  <a:lnTo>
                    <a:pt x="4300816" y="1591461"/>
                  </a:lnTo>
                  <a:lnTo>
                    <a:pt x="4224270" y="1591461"/>
                  </a:lnTo>
                  <a:lnTo>
                    <a:pt x="4224270" y="1578743"/>
                  </a:lnTo>
                  <a:lnTo>
                    <a:pt x="4300816" y="1578743"/>
                  </a:lnTo>
                  <a:close/>
                  <a:moveTo>
                    <a:pt x="4185867" y="1578743"/>
                  </a:moveTo>
                  <a:lnTo>
                    <a:pt x="4185867" y="1591461"/>
                  </a:lnTo>
                  <a:lnTo>
                    <a:pt x="4109407" y="1591461"/>
                  </a:lnTo>
                  <a:lnTo>
                    <a:pt x="4109407" y="1578743"/>
                  </a:lnTo>
                  <a:lnTo>
                    <a:pt x="4185867" y="1578743"/>
                  </a:lnTo>
                  <a:close/>
                  <a:moveTo>
                    <a:pt x="4071005" y="1578743"/>
                  </a:moveTo>
                  <a:lnTo>
                    <a:pt x="4071005" y="1591461"/>
                  </a:lnTo>
                  <a:lnTo>
                    <a:pt x="3994545" y="1591461"/>
                  </a:lnTo>
                  <a:lnTo>
                    <a:pt x="3994545" y="1578743"/>
                  </a:lnTo>
                  <a:lnTo>
                    <a:pt x="4071005" y="1578743"/>
                  </a:lnTo>
                  <a:close/>
                  <a:moveTo>
                    <a:pt x="3956143" y="1578743"/>
                  </a:moveTo>
                  <a:lnTo>
                    <a:pt x="3956143" y="1591461"/>
                  </a:lnTo>
                  <a:lnTo>
                    <a:pt x="3879596" y="1591461"/>
                  </a:lnTo>
                  <a:lnTo>
                    <a:pt x="3879596" y="1578743"/>
                  </a:lnTo>
                  <a:lnTo>
                    <a:pt x="3956143" y="1578743"/>
                  </a:lnTo>
                  <a:close/>
                  <a:moveTo>
                    <a:pt x="3841193" y="1578743"/>
                  </a:moveTo>
                  <a:lnTo>
                    <a:pt x="3841193" y="1591461"/>
                  </a:lnTo>
                  <a:lnTo>
                    <a:pt x="3764734" y="1591461"/>
                  </a:lnTo>
                  <a:lnTo>
                    <a:pt x="3764734" y="1578743"/>
                  </a:lnTo>
                  <a:lnTo>
                    <a:pt x="3841193" y="1578743"/>
                  </a:lnTo>
                  <a:close/>
                  <a:moveTo>
                    <a:pt x="3726331" y="1578743"/>
                  </a:moveTo>
                  <a:lnTo>
                    <a:pt x="3726331" y="1591461"/>
                  </a:lnTo>
                  <a:lnTo>
                    <a:pt x="3649871" y="1591461"/>
                  </a:lnTo>
                  <a:lnTo>
                    <a:pt x="3649871" y="1578743"/>
                  </a:lnTo>
                  <a:lnTo>
                    <a:pt x="3726331" y="1578743"/>
                  </a:lnTo>
                  <a:close/>
                  <a:moveTo>
                    <a:pt x="3611469" y="1578743"/>
                  </a:moveTo>
                  <a:lnTo>
                    <a:pt x="3611469" y="1591461"/>
                  </a:lnTo>
                  <a:lnTo>
                    <a:pt x="3535009" y="1591461"/>
                  </a:lnTo>
                  <a:lnTo>
                    <a:pt x="3535009" y="1578743"/>
                  </a:lnTo>
                  <a:lnTo>
                    <a:pt x="3611469" y="1578743"/>
                  </a:lnTo>
                  <a:close/>
                  <a:moveTo>
                    <a:pt x="3496607" y="1578743"/>
                  </a:moveTo>
                  <a:lnTo>
                    <a:pt x="3496607" y="1591461"/>
                  </a:lnTo>
                  <a:lnTo>
                    <a:pt x="3420060" y="1591461"/>
                  </a:lnTo>
                  <a:lnTo>
                    <a:pt x="3420060" y="1578743"/>
                  </a:lnTo>
                  <a:lnTo>
                    <a:pt x="3496607" y="1578743"/>
                  </a:lnTo>
                  <a:close/>
                  <a:moveTo>
                    <a:pt x="3381657" y="1578743"/>
                  </a:moveTo>
                  <a:lnTo>
                    <a:pt x="3381657" y="1591461"/>
                  </a:lnTo>
                  <a:lnTo>
                    <a:pt x="3305198" y="1591461"/>
                  </a:lnTo>
                  <a:lnTo>
                    <a:pt x="3305198" y="1578743"/>
                  </a:lnTo>
                  <a:lnTo>
                    <a:pt x="3381657" y="1578743"/>
                  </a:lnTo>
                  <a:close/>
                  <a:moveTo>
                    <a:pt x="3266795" y="1578743"/>
                  </a:moveTo>
                  <a:lnTo>
                    <a:pt x="3266795" y="1591461"/>
                  </a:lnTo>
                  <a:lnTo>
                    <a:pt x="3190335" y="1591461"/>
                  </a:lnTo>
                  <a:lnTo>
                    <a:pt x="3190335" y="1578743"/>
                  </a:lnTo>
                  <a:lnTo>
                    <a:pt x="3266795" y="1578743"/>
                  </a:lnTo>
                  <a:close/>
                  <a:moveTo>
                    <a:pt x="3151933" y="1578743"/>
                  </a:moveTo>
                  <a:lnTo>
                    <a:pt x="3151933" y="1591461"/>
                  </a:lnTo>
                  <a:lnTo>
                    <a:pt x="3075386" y="1591461"/>
                  </a:lnTo>
                  <a:lnTo>
                    <a:pt x="3075386" y="1578743"/>
                  </a:lnTo>
                  <a:lnTo>
                    <a:pt x="3151933" y="1578743"/>
                  </a:lnTo>
                  <a:close/>
                  <a:moveTo>
                    <a:pt x="3037071" y="1578743"/>
                  </a:moveTo>
                  <a:lnTo>
                    <a:pt x="3037071" y="1591461"/>
                  </a:lnTo>
                  <a:lnTo>
                    <a:pt x="2960524" y="1591461"/>
                  </a:lnTo>
                  <a:lnTo>
                    <a:pt x="2960524" y="1578743"/>
                  </a:lnTo>
                  <a:lnTo>
                    <a:pt x="3037071" y="1578743"/>
                  </a:lnTo>
                  <a:close/>
                  <a:moveTo>
                    <a:pt x="2922121" y="1578743"/>
                  </a:moveTo>
                  <a:lnTo>
                    <a:pt x="2922121" y="1591461"/>
                  </a:lnTo>
                  <a:lnTo>
                    <a:pt x="2845662" y="1591461"/>
                  </a:lnTo>
                  <a:lnTo>
                    <a:pt x="2845662" y="1578743"/>
                  </a:lnTo>
                  <a:lnTo>
                    <a:pt x="2922121" y="1578743"/>
                  </a:lnTo>
                  <a:close/>
                  <a:moveTo>
                    <a:pt x="2807259" y="1578743"/>
                  </a:moveTo>
                  <a:lnTo>
                    <a:pt x="2807259" y="1591461"/>
                  </a:lnTo>
                  <a:lnTo>
                    <a:pt x="2730799" y="1591461"/>
                  </a:lnTo>
                  <a:lnTo>
                    <a:pt x="2730799" y="1578743"/>
                  </a:lnTo>
                  <a:lnTo>
                    <a:pt x="2807259" y="1578743"/>
                  </a:lnTo>
                  <a:close/>
                  <a:moveTo>
                    <a:pt x="2692310" y="1578743"/>
                  </a:moveTo>
                  <a:lnTo>
                    <a:pt x="2692310" y="1591461"/>
                  </a:lnTo>
                  <a:lnTo>
                    <a:pt x="2615850" y="1591461"/>
                  </a:lnTo>
                  <a:lnTo>
                    <a:pt x="2615850" y="1578743"/>
                  </a:lnTo>
                  <a:lnTo>
                    <a:pt x="2692310" y="1578743"/>
                  </a:lnTo>
                  <a:close/>
                  <a:moveTo>
                    <a:pt x="2577448" y="1578743"/>
                  </a:moveTo>
                  <a:lnTo>
                    <a:pt x="2577448" y="1591461"/>
                  </a:lnTo>
                  <a:lnTo>
                    <a:pt x="2500988" y="1591461"/>
                  </a:lnTo>
                  <a:lnTo>
                    <a:pt x="2500988" y="1578743"/>
                  </a:lnTo>
                  <a:lnTo>
                    <a:pt x="2577448" y="1578743"/>
                  </a:lnTo>
                  <a:close/>
                  <a:moveTo>
                    <a:pt x="2462585" y="1578743"/>
                  </a:moveTo>
                  <a:lnTo>
                    <a:pt x="2462585" y="1591461"/>
                  </a:lnTo>
                  <a:lnTo>
                    <a:pt x="2386126" y="1591461"/>
                  </a:lnTo>
                  <a:lnTo>
                    <a:pt x="2386126" y="1578743"/>
                  </a:lnTo>
                  <a:lnTo>
                    <a:pt x="2462585" y="1578743"/>
                  </a:lnTo>
                  <a:close/>
                  <a:moveTo>
                    <a:pt x="2347723" y="1578743"/>
                  </a:moveTo>
                  <a:lnTo>
                    <a:pt x="2347723" y="1591461"/>
                  </a:lnTo>
                  <a:lnTo>
                    <a:pt x="2271263" y="1591461"/>
                  </a:lnTo>
                  <a:lnTo>
                    <a:pt x="2271263" y="1578743"/>
                  </a:lnTo>
                  <a:lnTo>
                    <a:pt x="2347723" y="1578743"/>
                  </a:lnTo>
                  <a:close/>
                  <a:moveTo>
                    <a:pt x="2232774" y="1578743"/>
                  </a:moveTo>
                  <a:lnTo>
                    <a:pt x="2232774" y="1591461"/>
                  </a:lnTo>
                  <a:lnTo>
                    <a:pt x="2156314" y="1591461"/>
                  </a:lnTo>
                  <a:lnTo>
                    <a:pt x="2156314" y="1578743"/>
                  </a:lnTo>
                  <a:lnTo>
                    <a:pt x="2232774" y="1578743"/>
                  </a:lnTo>
                  <a:close/>
                  <a:moveTo>
                    <a:pt x="2117912" y="1578743"/>
                  </a:moveTo>
                  <a:lnTo>
                    <a:pt x="2117912" y="1591461"/>
                  </a:lnTo>
                  <a:lnTo>
                    <a:pt x="2041452" y="1591461"/>
                  </a:lnTo>
                  <a:lnTo>
                    <a:pt x="2041452" y="1578743"/>
                  </a:lnTo>
                  <a:lnTo>
                    <a:pt x="2117912" y="1578743"/>
                  </a:lnTo>
                  <a:close/>
                  <a:moveTo>
                    <a:pt x="2003049" y="1578743"/>
                  </a:moveTo>
                  <a:lnTo>
                    <a:pt x="2003049" y="1591461"/>
                  </a:lnTo>
                  <a:lnTo>
                    <a:pt x="1926589" y="1591461"/>
                  </a:lnTo>
                  <a:lnTo>
                    <a:pt x="1926589" y="1578743"/>
                  </a:lnTo>
                  <a:lnTo>
                    <a:pt x="2003049" y="1578743"/>
                  </a:lnTo>
                  <a:close/>
                  <a:moveTo>
                    <a:pt x="1888100" y="1578743"/>
                  </a:moveTo>
                  <a:lnTo>
                    <a:pt x="1888100" y="1591461"/>
                  </a:lnTo>
                  <a:lnTo>
                    <a:pt x="1811640" y="1591461"/>
                  </a:lnTo>
                  <a:lnTo>
                    <a:pt x="1811640" y="1578743"/>
                  </a:lnTo>
                  <a:lnTo>
                    <a:pt x="1888100" y="1578743"/>
                  </a:lnTo>
                  <a:close/>
                  <a:moveTo>
                    <a:pt x="1773238" y="1578743"/>
                  </a:moveTo>
                  <a:lnTo>
                    <a:pt x="1773238" y="1591461"/>
                  </a:lnTo>
                  <a:lnTo>
                    <a:pt x="1696778" y="1591461"/>
                  </a:lnTo>
                  <a:lnTo>
                    <a:pt x="1696778" y="1578743"/>
                  </a:lnTo>
                  <a:lnTo>
                    <a:pt x="1773238" y="1578743"/>
                  </a:lnTo>
                  <a:close/>
                  <a:moveTo>
                    <a:pt x="1658376" y="1578743"/>
                  </a:moveTo>
                  <a:lnTo>
                    <a:pt x="1658376" y="1591461"/>
                  </a:lnTo>
                  <a:lnTo>
                    <a:pt x="1581916" y="1591461"/>
                  </a:lnTo>
                  <a:lnTo>
                    <a:pt x="1581916" y="1578743"/>
                  </a:lnTo>
                  <a:lnTo>
                    <a:pt x="1658376" y="1578743"/>
                  </a:lnTo>
                  <a:close/>
                  <a:moveTo>
                    <a:pt x="1543513" y="1578743"/>
                  </a:moveTo>
                  <a:lnTo>
                    <a:pt x="1543513" y="1591461"/>
                  </a:lnTo>
                  <a:lnTo>
                    <a:pt x="1466969" y="1591461"/>
                  </a:lnTo>
                  <a:lnTo>
                    <a:pt x="1466969" y="1578743"/>
                  </a:lnTo>
                  <a:lnTo>
                    <a:pt x="1543513" y="1578743"/>
                  </a:lnTo>
                  <a:close/>
                  <a:moveTo>
                    <a:pt x="1428564" y="1578743"/>
                  </a:moveTo>
                  <a:lnTo>
                    <a:pt x="1428564" y="1591461"/>
                  </a:lnTo>
                  <a:lnTo>
                    <a:pt x="1352107" y="1591461"/>
                  </a:lnTo>
                  <a:lnTo>
                    <a:pt x="1352107" y="1578743"/>
                  </a:lnTo>
                  <a:lnTo>
                    <a:pt x="1428564" y="1578743"/>
                  </a:lnTo>
                  <a:close/>
                  <a:moveTo>
                    <a:pt x="1313702" y="1578743"/>
                  </a:moveTo>
                  <a:lnTo>
                    <a:pt x="1313702" y="1591461"/>
                  </a:lnTo>
                  <a:lnTo>
                    <a:pt x="1237244" y="1591461"/>
                  </a:lnTo>
                  <a:lnTo>
                    <a:pt x="1237244" y="1578743"/>
                  </a:lnTo>
                  <a:lnTo>
                    <a:pt x="1313702" y="1578743"/>
                  </a:lnTo>
                  <a:close/>
                  <a:moveTo>
                    <a:pt x="1198840" y="1578743"/>
                  </a:moveTo>
                  <a:lnTo>
                    <a:pt x="1198840" y="1591461"/>
                  </a:lnTo>
                  <a:lnTo>
                    <a:pt x="1122382" y="1591461"/>
                  </a:lnTo>
                  <a:lnTo>
                    <a:pt x="1122382" y="1578743"/>
                  </a:lnTo>
                  <a:lnTo>
                    <a:pt x="1198840" y="1578743"/>
                  </a:lnTo>
                  <a:close/>
                  <a:moveTo>
                    <a:pt x="1083891" y="1578743"/>
                  </a:moveTo>
                  <a:lnTo>
                    <a:pt x="1083891" y="1591461"/>
                  </a:lnTo>
                  <a:lnTo>
                    <a:pt x="1007433" y="1591461"/>
                  </a:lnTo>
                  <a:lnTo>
                    <a:pt x="1007433" y="1578743"/>
                  </a:lnTo>
                  <a:lnTo>
                    <a:pt x="1083891" y="1578743"/>
                  </a:lnTo>
                  <a:close/>
                  <a:moveTo>
                    <a:pt x="969028" y="1578743"/>
                  </a:moveTo>
                  <a:lnTo>
                    <a:pt x="969028" y="1591461"/>
                  </a:lnTo>
                  <a:lnTo>
                    <a:pt x="892570" y="1591461"/>
                  </a:lnTo>
                  <a:lnTo>
                    <a:pt x="892570" y="1578743"/>
                  </a:lnTo>
                  <a:lnTo>
                    <a:pt x="969028" y="1578743"/>
                  </a:lnTo>
                  <a:close/>
                  <a:moveTo>
                    <a:pt x="854166" y="1578743"/>
                  </a:moveTo>
                  <a:lnTo>
                    <a:pt x="854166" y="1591461"/>
                  </a:lnTo>
                  <a:lnTo>
                    <a:pt x="777708" y="1591461"/>
                  </a:lnTo>
                  <a:lnTo>
                    <a:pt x="777708" y="1578743"/>
                  </a:lnTo>
                  <a:lnTo>
                    <a:pt x="854166" y="1578743"/>
                  </a:lnTo>
                  <a:close/>
                  <a:moveTo>
                    <a:pt x="739304" y="1578743"/>
                  </a:moveTo>
                  <a:lnTo>
                    <a:pt x="739304" y="1591461"/>
                  </a:lnTo>
                  <a:lnTo>
                    <a:pt x="662759" y="1591461"/>
                  </a:lnTo>
                  <a:lnTo>
                    <a:pt x="662759" y="1578743"/>
                  </a:lnTo>
                  <a:lnTo>
                    <a:pt x="739304" y="1578743"/>
                  </a:lnTo>
                  <a:close/>
                  <a:moveTo>
                    <a:pt x="624355" y="1578743"/>
                  </a:moveTo>
                  <a:lnTo>
                    <a:pt x="624355" y="1591461"/>
                  </a:lnTo>
                  <a:lnTo>
                    <a:pt x="547897" y="1591461"/>
                  </a:lnTo>
                  <a:lnTo>
                    <a:pt x="547897" y="1578743"/>
                  </a:lnTo>
                  <a:lnTo>
                    <a:pt x="624355" y="1578743"/>
                  </a:lnTo>
                  <a:close/>
                  <a:moveTo>
                    <a:pt x="509492" y="1578743"/>
                  </a:moveTo>
                  <a:lnTo>
                    <a:pt x="509492" y="1591461"/>
                  </a:lnTo>
                  <a:lnTo>
                    <a:pt x="433034" y="1591461"/>
                  </a:lnTo>
                  <a:lnTo>
                    <a:pt x="433034" y="1578743"/>
                  </a:lnTo>
                  <a:lnTo>
                    <a:pt x="509492" y="1578743"/>
                  </a:lnTo>
                  <a:close/>
                  <a:moveTo>
                    <a:pt x="394630" y="1578743"/>
                  </a:moveTo>
                  <a:lnTo>
                    <a:pt x="394630" y="1591461"/>
                  </a:lnTo>
                  <a:lnTo>
                    <a:pt x="318085" y="1591461"/>
                  </a:lnTo>
                  <a:lnTo>
                    <a:pt x="318085" y="1578743"/>
                  </a:lnTo>
                  <a:lnTo>
                    <a:pt x="394630" y="1578743"/>
                  </a:lnTo>
                  <a:close/>
                  <a:moveTo>
                    <a:pt x="279681" y="1578743"/>
                  </a:moveTo>
                  <a:lnTo>
                    <a:pt x="279681" y="1591461"/>
                  </a:lnTo>
                  <a:lnTo>
                    <a:pt x="203223" y="1591461"/>
                  </a:lnTo>
                  <a:lnTo>
                    <a:pt x="203223" y="1578743"/>
                  </a:lnTo>
                  <a:lnTo>
                    <a:pt x="279681" y="1578743"/>
                  </a:lnTo>
                  <a:close/>
                  <a:moveTo>
                    <a:pt x="164819" y="1578743"/>
                  </a:moveTo>
                  <a:lnTo>
                    <a:pt x="164819" y="1591461"/>
                  </a:lnTo>
                  <a:lnTo>
                    <a:pt x="88361" y="1591461"/>
                  </a:lnTo>
                  <a:lnTo>
                    <a:pt x="88361" y="1578743"/>
                  </a:lnTo>
                  <a:lnTo>
                    <a:pt x="164819" y="1578743"/>
                  </a:lnTo>
                  <a:close/>
                  <a:moveTo>
                    <a:pt x="49956" y="1578743"/>
                  </a:moveTo>
                  <a:lnTo>
                    <a:pt x="49956" y="1591461"/>
                  </a:lnTo>
                  <a:lnTo>
                    <a:pt x="-1016" y="1591461"/>
                  </a:lnTo>
                  <a:lnTo>
                    <a:pt x="-1016" y="1539248"/>
                  </a:lnTo>
                  <a:lnTo>
                    <a:pt x="11727" y="1539248"/>
                  </a:lnTo>
                  <a:lnTo>
                    <a:pt x="11727" y="1578743"/>
                  </a:lnTo>
                  <a:lnTo>
                    <a:pt x="49956" y="1578743"/>
                  </a:lnTo>
                  <a:close/>
                  <a:moveTo>
                    <a:pt x="11727" y="1497740"/>
                  </a:moveTo>
                  <a:lnTo>
                    <a:pt x="-1016" y="1497740"/>
                  </a:lnTo>
                  <a:lnTo>
                    <a:pt x="-1016" y="1418750"/>
                  </a:lnTo>
                  <a:lnTo>
                    <a:pt x="11727" y="1418750"/>
                  </a:lnTo>
                  <a:lnTo>
                    <a:pt x="11727" y="1497740"/>
                  </a:lnTo>
                  <a:close/>
                  <a:moveTo>
                    <a:pt x="11727" y="1377243"/>
                  </a:moveTo>
                  <a:lnTo>
                    <a:pt x="-1016" y="1377243"/>
                  </a:lnTo>
                  <a:lnTo>
                    <a:pt x="-1016" y="1298281"/>
                  </a:lnTo>
                  <a:lnTo>
                    <a:pt x="11727" y="1298281"/>
                  </a:lnTo>
                  <a:lnTo>
                    <a:pt x="11727" y="1377243"/>
                  </a:lnTo>
                  <a:close/>
                  <a:moveTo>
                    <a:pt x="11727" y="1256744"/>
                  </a:moveTo>
                  <a:lnTo>
                    <a:pt x="-1016" y="1256744"/>
                  </a:lnTo>
                  <a:lnTo>
                    <a:pt x="-1016" y="1177784"/>
                  </a:lnTo>
                  <a:lnTo>
                    <a:pt x="11727" y="1177784"/>
                  </a:lnTo>
                  <a:lnTo>
                    <a:pt x="11727" y="1256744"/>
                  </a:lnTo>
                  <a:close/>
                  <a:moveTo>
                    <a:pt x="11727" y="1136276"/>
                  </a:moveTo>
                  <a:lnTo>
                    <a:pt x="-1016" y="1136276"/>
                  </a:lnTo>
                  <a:lnTo>
                    <a:pt x="-1016" y="1057285"/>
                  </a:lnTo>
                  <a:lnTo>
                    <a:pt x="11727" y="1057285"/>
                  </a:lnTo>
                  <a:lnTo>
                    <a:pt x="11727" y="1136276"/>
                  </a:lnTo>
                  <a:close/>
                  <a:moveTo>
                    <a:pt x="11727" y="1015778"/>
                  </a:moveTo>
                  <a:lnTo>
                    <a:pt x="-1016" y="1015778"/>
                  </a:lnTo>
                  <a:lnTo>
                    <a:pt x="-1016" y="936787"/>
                  </a:lnTo>
                  <a:lnTo>
                    <a:pt x="11727" y="936787"/>
                  </a:lnTo>
                  <a:lnTo>
                    <a:pt x="11727" y="1015778"/>
                  </a:lnTo>
                  <a:close/>
                  <a:moveTo>
                    <a:pt x="11727" y="895279"/>
                  </a:moveTo>
                  <a:lnTo>
                    <a:pt x="-1016" y="895279"/>
                  </a:lnTo>
                  <a:lnTo>
                    <a:pt x="-1016" y="816318"/>
                  </a:lnTo>
                  <a:lnTo>
                    <a:pt x="11727" y="816318"/>
                  </a:lnTo>
                  <a:lnTo>
                    <a:pt x="11727" y="895279"/>
                  </a:lnTo>
                  <a:close/>
                  <a:moveTo>
                    <a:pt x="11727" y="774782"/>
                  </a:moveTo>
                  <a:lnTo>
                    <a:pt x="-1016" y="774782"/>
                  </a:lnTo>
                  <a:lnTo>
                    <a:pt x="-1016" y="695821"/>
                  </a:lnTo>
                  <a:lnTo>
                    <a:pt x="11727" y="695821"/>
                  </a:lnTo>
                  <a:lnTo>
                    <a:pt x="11727" y="774782"/>
                  </a:lnTo>
                  <a:close/>
                  <a:moveTo>
                    <a:pt x="11727" y="654313"/>
                  </a:moveTo>
                  <a:lnTo>
                    <a:pt x="-1016" y="654313"/>
                  </a:lnTo>
                  <a:lnTo>
                    <a:pt x="-1016" y="575322"/>
                  </a:lnTo>
                  <a:lnTo>
                    <a:pt x="11727" y="575322"/>
                  </a:lnTo>
                  <a:lnTo>
                    <a:pt x="11727" y="654313"/>
                  </a:lnTo>
                  <a:close/>
                  <a:moveTo>
                    <a:pt x="11727" y="533815"/>
                  </a:moveTo>
                  <a:lnTo>
                    <a:pt x="-1016" y="533815"/>
                  </a:lnTo>
                  <a:lnTo>
                    <a:pt x="-1016" y="454833"/>
                  </a:lnTo>
                  <a:lnTo>
                    <a:pt x="11727" y="454833"/>
                  </a:lnTo>
                  <a:lnTo>
                    <a:pt x="11727" y="533815"/>
                  </a:lnTo>
                  <a:close/>
                  <a:moveTo>
                    <a:pt x="11727" y="413317"/>
                  </a:moveTo>
                  <a:lnTo>
                    <a:pt x="-1016" y="413317"/>
                  </a:lnTo>
                  <a:lnTo>
                    <a:pt x="-1016" y="334341"/>
                  </a:lnTo>
                  <a:lnTo>
                    <a:pt x="11727" y="334341"/>
                  </a:lnTo>
                  <a:lnTo>
                    <a:pt x="11727" y="413317"/>
                  </a:lnTo>
                  <a:close/>
                  <a:moveTo>
                    <a:pt x="11727" y="292824"/>
                  </a:moveTo>
                  <a:lnTo>
                    <a:pt x="-1016" y="292824"/>
                  </a:lnTo>
                  <a:lnTo>
                    <a:pt x="-1016" y="213852"/>
                  </a:lnTo>
                  <a:lnTo>
                    <a:pt x="11727" y="213852"/>
                  </a:lnTo>
                  <a:lnTo>
                    <a:pt x="11727" y="292824"/>
                  </a:lnTo>
                  <a:close/>
                  <a:moveTo>
                    <a:pt x="11727" y="172335"/>
                  </a:moveTo>
                  <a:lnTo>
                    <a:pt x="-1016" y="172335"/>
                  </a:lnTo>
                  <a:lnTo>
                    <a:pt x="-1016" y="93360"/>
                  </a:lnTo>
                  <a:lnTo>
                    <a:pt x="11727" y="93360"/>
                  </a:lnTo>
                  <a:lnTo>
                    <a:pt x="11727" y="172335"/>
                  </a:lnTo>
                  <a:close/>
                </a:path>
              </a:pathLst>
            </a:custGeom>
            <a:solidFill>
              <a:srgbClr val="000080"/>
            </a:solidFill>
            <a:ln w="5793" cap="rnd">
              <a:noFill/>
              <a:prstDash val="solid"/>
              <a:round/>
            </a:ln>
          </p:spPr>
          <p:txBody>
            <a:bodyPr rtlCol="0" anchor="ctr"/>
            <a:lstStyle/>
            <a:p>
              <a:endParaRPr lang="en-CH" sz="4400"/>
            </a:p>
          </p:txBody>
        </p:sp>
      </p:grpSp>
      <p:sp>
        <p:nvSpPr>
          <p:cNvPr id="413" name="Freeform 412">
            <a:extLst>
              <a:ext uri="{FF2B5EF4-FFF2-40B4-BE49-F238E27FC236}">
                <a16:creationId xmlns:a16="http://schemas.microsoft.com/office/drawing/2014/main" id="{153FDB48-2A1A-889D-B002-92660F398C11}"/>
              </a:ext>
            </a:extLst>
          </p:cNvPr>
          <p:cNvSpPr/>
          <p:nvPr/>
        </p:nvSpPr>
        <p:spPr>
          <a:xfrm>
            <a:off x="7072827" y="4568461"/>
            <a:ext cx="5884244" cy="4368002"/>
          </a:xfrm>
          <a:custGeom>
            <a:avLst/>
            <a:gdLst>
              <a:gd name="connsiteX0" fmla="*/ 11468 w 5884244"/>
              <a:gd name="connsiteY0" fmla="*/ 50708 h 4368002"/>
              <a:gd name="connsiteX1" fmla="*/ -1015 w 5884244"/>
              <a:gd name="connsiteY1" fmla="*/ 50708 h 4368002"/>
              <a:gd name="connsiteX2" fmla="*/ -1015 w 5884244"/>
              <a:gd name="connsiteY2" fmla="*/ 315 h 4368002"/>
              <a:gd name="connsiteX3" fmla="*/ 49005 w 5884244"/>
              <a:gd name="connsiteY3" fmla="*/ 315 h 4368002"/>
              <a:gd name="connsiteX4" fmla="*/ 49005 w 5884244"/>
              <a:gd name="connsiteY4" fmla="*/ 12810 h 4368002"/>
              <a:gd name="connsiteX5" fmla="*/ 11468 w 5884244"/>
              <a:gd name="connsiteY5" fmla="*/ 12810 h 4368002"/>
              <a:gd name="connsiteX6" fmla="*/ 11468 w 5884244"/>
              <a:gd name="connsiteY6" fmla="*/ 50708 h 4368002"/>
              <a:gd name="connsiteX7" fmla="*/ 86539 w 5884244"/>
              <a:gd name="connsiteY7" fmla="*/ 12810 h 4368002"/>
              <a:gd name="connsiteX8" fmla="*/ 86539 w 5884244"/>
              <a:gd name="connsiteY8" fmla="*/ 315 h 4368002"/>
              <a:gd name="connsiteX9" fmla="*/ 161700 w 5884244"/>
              <a:gd name="connsiteY9" fmla="*/ 315 h 4368002"/>
              <a:gd name="connsiteX10" fmla="*/ 161700 w 5884244"/>
              <a:gd name="connsiteY10" fmla="*/ 12810 h 4368002"/>
              <a:gd name="connsiteX11" fmla="*/ 86539 w 5884244"/>
              <a:gd name="connsiteY11" fmla="*/ 12810 h 4368002"/>
              <a:gd name="connsiteX12" fmla="*/ 199234 w 5884244"/>
              <a:gd name="connsiteY12" fmla="*/ 12810 h 4368002"/>
              <a:gd name="connsiteX13" fmla="*/ 199234 w 5884244"/>
              <a:gd name="connsiteY13" fmla="*/ 315 h 4368002"/>
              <a:gd name="connsiteX14" fmla="*/ 274308 w 5884244"/>
              <a:gd name="connsiteY14" fmla="*/ 315 h 4368002"/>
              <a:gd name="connsiteX15" fmla="*/ 274308 w 5884244"/>
              <a:gd name="connsiteY15" fmla="*/ 12810 h 4368002"/>
              <a:gd name="connsiteX16" fmla="*/ 199234 w 5884244"/>
              <a:gd name="connsiteY16" fmla="*/ 12810 h 4368002"/>
              <a:gd name="connsiteX17" fmla="*/ 311929 w 5884244"/>
              <a:gd name="connsiteY17" fmla="*/ 12810 h 4368002"/>
              <a:gd name="connsiteX18" fmla="*/ 311929 w 5884244"/>
              <a:gd name="connsiteY18" fmla="*/ 315 h 4368002"/>
              <a:gd name="connsiteX19" fmla="*/ 387003 w 5884244"/>
              <a:gd name="connsiteY19" fmla="*/ 315 h 4368002"/>
              <a:gd name="connsiteX20" fmla="*/ 387003 w 5884244"/>
              <a:gd name="connsiteY20" fmla="*/ 12810 h 4368002"/>
              <a:gd name="connsiteX21" fmla="*/ 311929 w 5884244"/>
              <a:gd name="connsiteY21" fmla="*/ 12810 h 4368002"/>
              <a:gd name="connsiteX22" fmla="*/ 424625 w 5884244"/>
              <a:gd name="connsiteY22" fmla="*/ 12810 h 4368002"/>
              <a:gd name="connsiteX23" fmla="*/ 424625 w 5884244"/>
              <a:gd name="connsiteY23" fmla="*/ 315 h 4368002"/>
              <a:gd name="connsiteX24" fmla="*/ 499698 w 5884244"/>
              <a:gd name="connsiteY24" fmla="*/ 315 h 4368002"/>
              <a:gd name="connsiteX25" fmla="*/ 499698 w 5884244"/>
              <a:gd name="connsiteY25" fmla="*/ 12810 h 4368002"/>
              <a:gd name="connsiteX26" fmla="*/ 424625 w 5884244"/>
              <a:gd name="connsiteY26" fmla="*/ 12810 h 4368002"/>
              <a:gd name="connsiteX27" fmla="*/ 537320 w 5884244"/>
              <a:gd name="connsiteY27" fmla="*/ 12810 h 4368002"/>
              <a:gd name="connsiteX28" fmla="*/ 537320 w 5884244"/>
              <a:gd name="connsiteY28" fmla="*/ 315 h 4368002"/>
              <a:gd name="connsiteX29" fmla="*/ 612393 w 5884244"/>
              <a:gd name="connsiteY29" fmla="*/ 315 h 4368002"/>
              <a:gd name="connsiteX30" fmla="*/ 612393 w 5884244"/>
              <a:gd name="connsiteY30" fmla="*/ 12810 h 4368002"/>
              <a:gd name="connsiteX31" fmla="*/ 537320 w 5884244"/>
              <a:gd name="connsiteY31" fmla="*/ 12810 h 4368002"/>
              <a:gd name="connsiteX32" fmla="*/ 650015 w 5884244"/>
              <a:gd name="connsiteY32" fmla="*/ 12810 h 4368002"/>
              <a:gd name="connsiteX33" fmla="*/ 650015 w 5884244"/>
              <a:gd name="connsiteY33" fmla="*/ 315 h 4368002"/>
              <a:gd name="connsiteX34" fmla="*/ 725088 w 5884244"/>
              <a:gd name="connsiteY34" fmla="*/ 315 h 4368002"/>
              <a:gd name="connsiteX35" fmla="*/ 725088 w 5884244"/>
              <a:gd name="connsiteY35" fmla="*/ 12810 h 4368002"/>
              <a:gd name="connsiteX36" fmla="*/ 650015 w 5884244"/>
              <a:gd name="connsiteY36" fmla="*/ 12810 h 4368002"/>
              <a:gd name="connsiteX37" fmla="*/ 762623 w 5884244"/>
              <a:gd name="connsiteY37" fmla="*/ 12810 h 4368002"/>
              <a:gd name="connsiteX38" fmla="*/ 762623 w 5884244"/>
              <a:gd name="connsiteY38" fmla="*/ 315 h 4368002"/>
              <a:gd name="connsiteX39" fmla="*/ 837697 w 5884244"/>
              <a:gd name="connsiteY39" fmla="*/ 315 h 4368002"/>
              <a:gd name="connsiteX40" fmla="*/ 837697 w 5884244"/>
              <a:gd name="connsiteY40" fmla="*/ 12810 h 4368002"/>
              <a:gd name="connsiteX41" fmla="*/ 762623 w 5884244"/>
              <a:gd name="connsiteY41" fmla="*/ 12810 h 4368002"/>
              <a:gd name="connsiteX42" fmla="*/ 875318 w 5884244"/>
              <a:gd name="connsiteY42" fmla="*/ 12810 h 4368002"/>
              <a:gd name="connsiteX43" fmla="*/ 875318 w 5884244"/>
              <a:gd name="connsiteY43" fmla="*/ 315 h 4368002"/>
              <a:gd name="connsiteX44" fmla="*/ 950392 w 5884244"/>
              <a:gd name="connsiteY44" fmla="*/ 315 h 4368002"/>
              <a:gd name="connsiteX45" fmla="*/ 950392 w 5884244"/>
              <a:gd name="connsiteY45" fmla="*/ 12810 h 4368002"/>
              <a:gd name="connsiteX46" fmla="*/ 875318 w 5884244"/>
              <a:gd name="connsiteY46" fmla="*/ 12810 h 4368002"/>
              <a:gd name="connsiteX47" fmla="*/ 988013 w 5884244"/>
              <a:gd name="connsiteY47" fmla="*/ 12810 h 4368002"/>
              <a:gd name="connsiteX48" fmla="*/ 988013 w 5884244"/>
              <a:gd name="connsiteY48" fmla="*/ 315 h 4368002"/>
              <a:gd name="connsiteX49" fmla="*/ 1063087 w 5884244"/>
              <a:gd name="connsiteY49" fmla="*/ 315 h 4368002"/>
              <a:gd name="connsiteX50" fmla="*/ 1063087 w 5884244"/>
              <a:gd name="connsiteY50" fmla="*/ 12810 h 4368002"/>
              <a:gd name="connsiteX51" fmla="*/ 988013 w 5884244"/>
              <a:gd name="connsiteY51" fmla="*/ 12810 h 4368002"/>
              <a:gd name="connsiteX52" fmla="*/ 1100708 w 5884244"/>
              <a:gd name="connsiteY52" fmla="*/ 12810 h 4368002"/>
              <a:gd name="connsiteX53" fmla="*/ 1100708 w 5884244"/>
              <a:gd name="connsiteY53" fmla="*/ 315 h 4368002"/>
              <a:gd name="connsiteX54" fmla="*/ 1175782 w 5884244"/>
              <a:gd name="connsiteY54" fmla="*/ 315 h 4368002"/>
              <a:gd name="connsiteX55" fmla="*/ 1175782 w 5884244"/>
              <a:gd name="connsiteY55" fmla="*/ 12810 h 4368002"/>
              <a:gd name="connsiteX56" fmla="*/ 1100708 w 5884244"/>
              <a:gd name="connsiteY56" fmla="*/ 12810 h 4368002"/>
              <a:gd name="connsiteX57" fmla="*/ 1213403 w 5884244"/>
              <a:gd name="connsiteY57" fmla="*/ 12810 h 4368002"/>
              <a:gd name="connsiteX58" fmla="*/ 1213403 w 5884244"/>
              <a:gd name="connsiteY58" fmla="*/ 315 h 4368002"/>
              <a:gd name="connsiteX59" fmla="*/ 1288477 w 5884244"/>
              <a:gd name="connsiteY59" fmla="*/ 315 h 4368002"/>
              <a:gd name="connsiteX60" fmla="*/ 1288477 w 5884244"/>
              <a:gd name="connsiteY60" fmla="*/ 12810 h 4368002"/>
              <a:gd name="connsiteX61" fmla="*/ 1213403 w 5884244"/>
              <a:gd name="connsiteY61" fmla="*/ 12810 h 4368002"/>
              <a:gd name="connsiteX62" fmla="*/ 1326012 w 5884244"/>
              <a:gd name="connsiteY62" fmla="*/ 12810 h 4368002"/>
              <a:gd name="connsiteX63" fmla="*/ 1326012 w 5884244"/>
              <a:gd name="connsiteY63" fmla="*/ 315 h 4368002"/>
              <a:gd name="connsiteX64" fmla="*/ 1401085 w 5884244"/>
              <a:gd name="connsiteY64" fmla="*/ 315 h 4368002"/>
              <a:gd name="connsiteX65" fmla="*/ 1401085 w 5884244"/>
              <a:gd name="connsiteY65" fmla="*/ 12810 h 4368002"/>
              <a:gd name="connsiteX66" fmla="*/ 1326012 w 5884244"/>
              <a:gd name="connsiteY66" fmla="*/ 12810 h 4368002"/>
              <a:gd name="connsiteX67" fmla="*/ 1438707 w 5884244"/>
              <a:gd name="connsiteY67" fmla="*/ 12810 h 4368002"/>
              <a:gd name="connsiteX68" fmla="*/ 1438707 w 5884244"/>
              <a:gd name="connsiteY68" fmla="*/ 315 h 4368002"/>
              <a:gd name="connsiteX69" fmla="*/ 1513781 w 5884244"/>
              <a:gd name="connsiteY69" fmla="*/ 315 h 4368002"/>
              <a:gd name="connsiteX70" fmla="*/ 1513781 w 5884244"/>
              <a:gd name="connsiteY70" fmla="*/ 12810 h 4368002"/>
              <a:gd name="connsiteX71" fmla="*/ 1438707 w 5884244"/>
              <a:gd name="connsiteY71" fmla="*/ 12810 h 4368002"/>
              <a:gd name="connsiteX72" fmla="*/ 1551402 w 5884244"/>
              <a:gd name="connsiteY72" fmla="*/ 12810 h 4368002"/>
              <a:gd name="connsiteX73" fmla="*/ 1551402 w 5884244"/>
              <a:gd name="connsiteY73" fmla="*/ 315 h 4368002"/>
              <a:gd name="connsiteX74" fmla="*/ 1626476 w 5884244"/>
              <a:gd name="connsiteY74" fmla="*/ 315 h 4368002"/>
              <a:gd name="connsiteX75" fmla="*/ 1626476 w 5884244"/>
              <a:gd name="connsiteY75" fmla="*/ 12810 h 4368002"/>
              <a:gd name="connsiteX76" fmla="*/ 1551402 w 5884244"/>
              <a:gd name="connsiteY76" fmla="*/ 12810 h 4368002"/>
              <a:gd name="connsiteX77" fmla="*/ 1664097 w 5884244"/>
              <a:gd name="connsiteY77" fmla="*/ 12810 h 4368002"/>
              <a:gd name="connsiteX78" fmla="*/ 1664097 w 5884244"/>
              <a:gd name="connsiteY78" fmla="*/ 315 h 4368002"/>
              <a:gd name="connsiteX79" fmla="*/ 1739171 w 5884244"/>
              <a:gd name="connsiteY79" fmla="*/ 315 h 4368002"/>
              <a:gd name="connsiteX80" fmla="*/ 1739171 w 5884244"/>
              <a:gd name="connsiteY80" fmla="*/ 12810 h 4368002"/>
              <a:gd name="connsiteX81" fmla="*/ 1664097 w 5884244"/>
              <a:gd name="connsiteY81" fmla="*/ 12810 h 4368002"/>
              <a:gd name="connsiteX82" fmla="*/ 1776792 w 5884244"/>
              <a:gd name="connsiteY82" fmla="*/ 12810 h 4368002"/>
              <a:gd name="connsiteX83" fmla="*/ 1776792 w 5884244"/>
              <a:gd name="connsiteY83" fmla="*/ 315 h 4368002"/>
              <a:gd name="connsiteX84" fmla="*/ 1851866 w 5884244"/>
              <a:gd name="connsiteY84" fmla="*/ 315 h 4368002"/>
              <a:gd name="connsiteX85" fmla="*/ 1851866 w 5884244"/>
              <a:gd name="connsiteY85" fmla="*/ 12810 h 4368002"/>
              <a:gd name="connsiteX86" fmla="*/ 1776792 w 5884244"/>
              <a:gd name="connsiteY86" fmla="*/ 12810 h 4368002"/>
              <a:gd name="connsiteX87" fmla="*/ 1889487 w 5884244"/>
              <a:gd name="connsiteY87" fmla="*/ 12810 h 4368002"/>
              <a:gd name="connsiteX88" fmla="*/ 1889487 w 5884244"/>
              <a:gd name="connsiteY88" fmla="*/ 315 h 4368002"/>
              <a:gd name="connsiteX89" fmla="*/ 1964474 w 5884244"/>
              <a:gd name="connsiteY89" fmla="*/ 315 h 4368002"/>
              <a:gd name="connsiteX90" fmla="*/ 1964474 w 5884244"/>
              <a:gd name="connsiteY90" fmla="*/ 12810 h 4368002"/>
              <a:gd name="connsiteX91" fmla="*/ 1889487 w 5884244"/>
              <a:gd name="connsiteY91" fmla="*/ 12810 h 4368002"/>
              <a:gd name="connsiteX92" fmla="*/ 2002096 w 5884244"/>
              <a:gd name="connsiteY92" fmla="*/ 12810 h 4368002"/>
              <a:gd name="connsiteX93" fmla="*/ 2002096 w 5884244"/>
              <a:gd name="connsiteY93" fmla="*/ 315 h 4368002"/>
              <a:gd name="connsiteX94" fmla="*/ 2077169 w 5884244"/>
              <a:gd name="connsiteY94" fmla="*/ 315 h 4368002"/>
              <a:gd name="connsiteX95" fmla="*/ 2077169 w 5884244"/>
              <a:gd name="connsiteY95" fmla="*/ 12810 h 4368002"/>
              <a:gd name="connsiteX96" fmla="*/ 2002096 w 5884244"/>
              <a:gd name="connsiteY96" fmla="*/ 12810 h 4368002"/>
              <a:gd name="connsiteX97" fmla="*/ 2114791 w 5884244"/>
              <a:gd name="connsiteY97" fmla="*/ 12810 h 4368002"/>
              <a:gd name="connsiteX98" fmla="*/ 2114791 w 5884244"/>
              <a:gd name="connsiteY98" fmla="*/ 315 h 4368002"/>
              <a:gd name="connsiteX99" fmla="*/ 2189864 w 5884244"/>
              <a:gd name="connsiteY99" fmla="*/ 315 h 4368002"/>
              <a:gd name="connsiteX100" fmla="*/ 2189864 w 5884244"/>
              <a:gd name="connsiteY100" fmla="*/ 12810 h 4368002"/>
              <a:gd name="connsiteX101" fmla="*/ 2114791 w 5884244"/>
              <a:gd name="connsiteY101" fmla="*/ 12810 h 4368002"/>
              <a:gd name="connsiteX102" fmla="*/ 2227486 w 5884244"/>
              <a:gd name="connsiteY102" fmla="*/ 12810 h 4368002"/>
              <a:gd name="connsiteX103" fmla="*/ 2227486 w 5884244"/>
              <a:gd name="connsiteY103" fmla="*/ 315 h 4368002"/>
              <a:gd name="connsiteX104" fmla="*/ 2302559 w 5884244"/>
              <a:gd name="connsiteY104" fmla="*/ 315 h 4368002"/>
              <a:gd name="connsiteX105" fmla="*/ 2302559 w 5884244"/>
              <a:gd name="connsiteY105" fmla="*/ 12810 h 4368002"/>
              <a:gd name="connsiteX106" fmla="*/ 2227486 w 5884244"/>
              <a:gd name="connsiteY106" fmla="*/ 12810 h 4368002"/>
              <a:gd name="connsiteX107" fmla="*/ 2340181 w 5884244"/>
              <a:gd name="connsiteY107" fmla="*/ 12810 h 4368002"/>
              <a:gd name="connsiteX108" fmla="*/ 2340181 w 5884244"/>
              <a:gd name="connsiteY108" fmla="*/ 315 h 4368002"/>
              <a:gd name="connsiteX109" fmla="*/ 2415255 w 5884244"/>
              <a:gd name="connsiteY109" fmla="*/ 315 h 4368002"/>
              <a:gd name="connsiteX110" fmla="*/ 2415255 w 5884244"/>
              <a:gd name="connsiteY110" fmla="*/ 12810 h 4368002"/>
              <a:gd name="connsiteX111" fmla="*/ 2340181 w 5884244"/>
              <a:gd name="connsiteY111" fmla="*/ 12810 h 4368002"/>
              <a:gd name="connsiteX112" fmla="*/ 2452791 w 5884244"/>
              <a:gd name="connsiteY112" fmla="*/ 12810 h 4368002"/>
              <a:gd name="connsiteX113" fmla="*/ 2452791 w 5884244"/>
              <a:gd name="connsiteY113" fmla="*/ 315 h 4368002"/>
              <a:gd name="connsiteX114" fmla="*/ 2527863 w 5884244"/>
              <a:gd name="connsiteY114" fmla="*/ 315 h 4368002"/>
              <a:gd name="connsiteX115" fmla="*/ 2527863 w 5884244"/>
              <a:gd name="connsiteY115" fmla="*/ 12810 h 4368002"/>
              <a:gd name="connsiteX116" fmla="*/ 2452791 w 5884244"/>
              <a:gd name="connsiteY116" fmla="*/ 12810 h 4368002"/>
              <a:gd name="connsiteX117" fmla="*/ 2565486 w 5884244"/>
              <a:gd name="connsiteY117" fmla="*/ 12810 h 4368002"/>
              <a:gd name="connsiteX118" fmla="*/ 2565486 w 5884244"/>
              <a:gd name="connsiteY118" fmla="*/ 315 h 4368002"/>
              <a:gd name="connsiteX119" fmla="*/ 2640558 w 5884244"/>
              <a:gd name="connsiteY119" fmla="*/ 315 h 4368002"/>
              <a:gd name="connsiteX120" fmla="*/ 2640558 w 5884244"/>
              <a:gd name="connsiteY120" fmla="*/ 12810 h 4368002"/>
              <a:gd name="connsiteX121" fmla="*/ 2565486 w 5884244"/>
              <a:gd name="connsiteY121" fmla="*/ 12810 h 4368002"/>
              <a:gd name="connsiteX122" fmla="*/ 2678182 w 5884244"/>
              <a:gd name="connsiteY122" fmla="*/ 12810 h 4368002"/>
              <a:gd name="connsiteX123" fmla="*/ 2678182 w 5884244"/>
              <a:gd name="connsiteY123" fmla="*/ 315 h 4368002"/>
              <a:gd name="connsiteX124" fmla="*/ 2753253 w 5884244"/>
              <a:gd name="connsiteY124" fmla="*/ 315 h 4368002"/>
              <a:gd name="connsiteX125" fmla="*/ 2753253 w 5884244"/>
              <a:gd name="connsiteY125" fmla="*/ 12810 h 4368002"/>
              <a:gd name="connsiteX126" fmla="*/ 2678182 w 5884244"/>
              <a:gd name="connsiteY126" fmla="*/ 12810 h 4368002"/>
              <a:gd name="connsiteX127" fmla="*/ 2790877 w 5884244"/>
              <a:gd name="connsiteY127" fmla="*/ 12810 h 4368002"/>
              <a:gd name="connsiteX128" fmla="*/ 2790877 w 5884244"/>
              <a:gd name="connsiteY128" fmla="*/ 315 h 4368002"/>
              <a:gd name="connsiteX129" fmla="*/ 2865948 w 5884244"/>
              <a:gd name="connsiteY129" fmla="*/ 315 h 4368002"/>
              <a:gd name="connsiteX130" fmla="*/ 2865948 w 5884244"/>
              <a:gd name="connsiteY130" fmla="*/ 12810 h 4368002"/>
              <a:gd name="connsiteX131" fmla="*/ 2790877 w 5884244"/>
              <a:gd name="connsiteY131" fmla="*/ 12810 h 4368002"/>
              <a:gd name="connsiteX132" fmla="*/ 2903572 w 5884244"/>
              <a:gd name="connsiteY132" fmla="*/ 12810 h 4368002"/>
              <a:gd name="connsiteX133" fmla="*/ 2903572 w 5884244"/>
              <a:gd name="connsiteY133" fmla="*/ 315 h 4368002"/>
              <a:gd name="connsiteX134" fmla="*/ 2978643 w 5884244"/>
              <a:gd name="connsiteY134" fmla="*/ 315 h 4368002"/>
              <a:gd name="connsiteX135" fmla="*/ 2978643 w 5884244"/>
              <a:gd name="connsiteY135" fmla="*/ 12810 h 4368002"/>
              <a:gd name="connsiteX136" fmla="*/ 2903572 w 5884244"/>
              <a:gd name="connsiteY136" fmla="*/ 12810 h 4368002"/>
              <a:gd name="connsiteX137" fmla="*/ 3016180 w 5884244"/>
              <a:gd name="connsiteY137" fmla="*/ 12810 h 4368002"/>
              <a:gd name="connsiteX138" fmla="*/ 3016180 w 5884244"/>
              <a:gd name="connsiteY138" fmla="*/ 315 h 4368002"/>
              <a:gd name="connsiteX139" fmla="*/ 3091252 w 5884244"/>
              <a:gd name="connsiteY139" fmla="*/ 315 h 4368002"/>
              <a:gd name="connsiteX140" fmla="*/ 3091252 w 5884244"/>
              <a:gd name="connsiteY140" fmla="*/ 12810 h 4368002"/>
              <a:gd name="connsiteX141" fmla="*/ 3016180 w 5884244"/>
              <a:gd name="connsiteY141" fmla="*/ 12810 h 4368002"/>
              <a:gd name="connsiteX142" fmla="*/ 3128875 w 5884244"/>
              <a:gd name="connsiteY142" fmla="*/ 12810 h 4368002"/>
              <a:gd name="connsiteX143" fmla="*/ 3128875 w 5884244"/>
              <a:gd name="connsiteY143" fmla="*/ 315 h 4368002"/>
              <a:gd name="connsiteX144" fmla="*/ 3203947 w 5884244"/>
              <a:gd name="connsiteY144" fmla="*/ 315 h 4368002"/>
              <a:gd name="connsiteX145" fmla="*/ 3203947 w 5884244"/>
              <a:gd name="connsiteY145" fmla="*/ 12810 h 4368002"/>
              <a:gd name="connsiteX146" fmla="*/ 3128875 w 5884244"/>
              <a:gd name="connsiteY146" fmla="*/ 12810 h 4368002"/>
              <a:gd name="connsiteX147" fmla="*/ 3241570 w 5884244"/>
              <a:gd name="connsiteY147" fmla="*/ 12810 h 4368002"/>
              <a:gd name="connsiteX148" fmla="*/ 3241570 w 5884244"/>
              <a:gd name="connsiteY148" fmla="*/ 315 h 4368002"/>
              <a:gd name="connsiteX149" fmla="*/ 3316642 w 5884244"/>
              <a:gd name="connsiteY149" fmla="*/ 315 h 4368002"/>
              <a:gd name="connsiteX150" fmla="*/ 3316642 w 5884244"/>
              <a:gd name="connsiteY150" fmla="*/ 12810 h 4368002"/>
              <a:gd name="connsiteX151" fmla="*/ 3241570 w 5884244"/>
              <a:gd name="connsiteY151" fmla="*/ 12810 h 4368002"/>
              <a:gd name="connsiteX152" fmla="*/ 3354265 w 5884244"/>
              <a:gd name="connsiteY152" fmla="*/ 12810 h 4368002"/>
              <a:gd name="connsiteX153" fmla="*/ 3354265 w 5884244"/>
              <a:gd name="connsiteY153" fmla="*/ 315 h 4368002"/>
              <a:gd name="connsiteX154" fmla="*/ 3429337 w 5884244"/>
              <a:gd name="connsiteY154" fmla="*/ 315 h 4368002"/>
              <a:gd name="connsiteX155" fmla="*/ 3429337 w 5884244"/>
              <a:gd name="connsiteY155" fmla="*/ 12810 h 4368002"/>
              <a:gd name="connsiteX156" fmla="*/ 3354265 w 5884244"/>
              <a:gd name="connsiteY156" fmla="*/ 12810 h 4368002"/>
              <a:gd name="connsiteX157" fmla="*/ 3466960 w 5884244"/>
              <a:gd name="connsiteY157" fmla="*/ 12810 h 4368002"/>
              <a:gd name="connsiteX158" fmla="*/ 3466960 w 5884244"/>
              <a:gd name="connsiteY158" fmla="*/ 315 h 4368002"/>
              <a:gd name="connsiteX159" fmla="*/ 3542032 w 5884244"/>
              <a:gd name="connsiteY159" fmla="*/ 315 h 4368002"/>
              <a:gd name="connsiteX160" fmla="*/ 3542032 w 5884244"/>
              <a:gd name="connsiteY160" fmla="*/ 12810 h 4368002"/>
              <a:gd name="connsiteX161" fmla="*/ 3466960 w 5884244"/>
              <a:gd name="connsiteY161" fmla="*/ 12810 h 4368002"/>
              <a:gd name="connsiteX162" fmla="*/ 3579569 w 5884244"/>
              <a:gd name="connsiteY162" fmla="*/ 12810 h 4368002"/>
              <a:gd name="connsiteX163" fmla="*/ 3579569 w 5884244"/>
              <a:gd name="connsiteY163" fmla="*/ 315 h 4368002"/>
              <a:gd name="connsiteX164" fmla="*/ 3654640 w 5884244"/>
              <a:gd name="connsiteY164" fmla="*/ 315 h 4368002"/>
              <a:gd name="connsiteX165" fmla="*/ 3654640 w 5884244"/>
              <a:gd name="connsiteY165" fmla="*/ 12810 h 4368002"/>
              <a:gd name="connsiteX166" fmla="*/ 3579569 w 5884244"/>
              <a:gd name="connsiteY166" fmla="*/ 12810 h 4368002"/>
              <a:gd name="connsiteX167" fmla="*/ 3692264 w 5884244"/>
              <a:gd name="connsiteY167" fmla="*/ 12810 h 4368002"/>
              <a:gd name="connsiteX168" fmla="*/ 3692264 w 5884244"/>
              <a:gd name="connsiteY168" fmla="*/ 315 h 4368002"/>
              <a:gd name="connsiteX169" fmla="*/ 3767335 w 5884244"/>
              <a:gd name="connsiteY169" fmla="*/ 315 h 4368002"/>
              <a:gd name="connsiteX170" fmla="*/ 3767335 w 5884244"/>
              <a:gd name="connsiteY170" fmla="*/ 12810 h 4368002"/>
              <a:gd name="connsiteX171" fmla="*/ 3692264 w 5884244"/>
              <a:gd name="connsiteY171" fmla="*/ 12810 h 4368002"/>
              <a:gd name="connsiteX172" fmla="*/ 3804959 w 5884244"/>
              <a:gd name="connsiteY172" fmla="*/ 12810 h 4368002"/>
              <a:gd name="connsiteX173" fmla="*/ 3804959 w 5884244"/>
              <a:gd name="connsiteY173" fmla="*/ 315 h 4368002"/>
              <a:gd name="connsiteX174" fmla="*/ 3880030 w 5884244"/>
              <a:gd name="connsiteY174" fmla="*/ 315 h 4368002"/>
              <a:gd name="connsiteX175" fmla="*/ 3880030 w 5884244"/>
              <a:gd name="connsiteY175" fmla="*/ 12810 h 4368002"/>
              <a:gd name="connsiteX176" fmla="*/ 3804959 w 5884244"/>
              <a:gd name="connsiteY176" fmla="*/ 12810 h 4368002"/>
              <a:gd name="connsiteX177" fmla="*/ 3917654 w 5884244"/>
              <a:gd name="connsiteY177" fmla="*/ 12810 h 4368002"/>
              <a:gd name="connsiteX178" fmla="*/ 3917654 w 5884244"/>
              <a:gd name="connsiteY178" fmla="*/ 315 h 4368002"/>
              <a:gd name="connsiteX179" fmla="*/ 3992726 w 5884244"/>
              <a:gd name="connsiteY179" fmla="*/ 315 h 4368002"/>
              <a:gd name="connsiteX180" fmla="*/ 3992726 w 5884244"/>
              <a:gd name="connsiteY180" fmla="*/ 12810 h 4368002"/>
              <a:gd name="connsiteX181" fmla="*/ 3917654 w 5884244"/>
              <a:gd name="connsiteY181" fmla="*/ 12810 h 4368002"/>
              <a:gd name="connsiteX182" fmla="*/ 4030349 w 5884244"/>
              <a:gd name="connsiteY182" fmla="*/ 12810 h 4368002"/>
              <a:gd name="connsiteX183" fmla="*/ 4030349 w 5884244"/>
              <a:gd name="connsiteY183" fmla="*/ 315 h 4368002"/>
              <a:gd name="connsiteX184" fmla="*/ 4105421 w 5884244"/>
              <a:gd name="connsiteY184" fmla="*/ 315 h 4368002"/>
              <a:gd name="connsiteX185" fmla="*/ 4105421 w 5884244"/>
              <a:gd name="connsiteY185" fmla="*/ 12810 h 4368002"/>
              <a:gd name="connsiteX186" fmla="*/ 4030349 w 5884244"/>
              <a:gd name="connsiteY186" fmla="*/ 12810 h 4368002"/>
              <a:gd name="connsiteX187" fmla="*/ 4143044 w 5884244"/>
              <a:gd name="connsiteY187" fmla="*/ 12810 h 4368002"/>
              <a:gd name="connsiteX188" fmla="*/ 4143044 w 5884244"/>
              <a:gd name="connsiteY188" fmla="*/ 315 h 4368002"/>
              <a:gd name="connsiteX189" fmla="*/ 4218116 w 5884244"/>
              <a:gd name="connsiteY189" fmla="*/ 315 h 4368002"/>
              <a:gd name="connsiteX190" fmla="*/ 4218116 w 5884244"/>
              <a:gd name="connsiteY190" fmla="*/ 12810 h 4368002"/>
              <a:gd name="connsiteX191" fmla="*/ 4143044 w 5884244"/>
              <a:gd name="connsiteY191" fmla="*/ 12810 h 4368002"/>
              <a:gd name="connsiteX192" fmla="*/ 4255653 w 5884244"/>
              <a:gd name="connsiteY192" fmla="*/ 12810 h 4368002"/>
              <a:gd name="connsiteX193" fmla="*/ 4255653 w 5884244"/>
              <a:gd name="connsiteY193" fmla="*/ 315 h 4368002"/>
              <a:gd name="connsiteX194" fmla="*/ 4330724 w 5884244"/>
              <a:gd name="connsiteY194" fmla="*/ 315 h 4368002"/>
              <a:gd name="connsiteX195" fmla="*/ 4330724 w 5884244"/>
              <a:gd name="connsiteY195" fmla="*/ 12810 h 4368002"/>
              <a:gd name="connsiteX196" fmla="*/ 4255653 w 5884244"/>
              <a:gd name="connsiteY196" fmla="*/ 12810 h 4368002"/>
              <a:gd name="connsiteX197" fmla="*/ 4368348 w 5884244"/>
              <a:gd name="connsiteY197" fmla="*/ 12810 h 4368002"/>
              <a:gd name="connsiteX198" fmla="*/ 4368348 w 5884244"/>
              <a:gd name="connsiteY198" fmla="*/ 315 h 4368002"/>
              <a:gd name="connsiteX199" fmla="*/ 4443419 w 5884244"/>
              <a:gd name="connsiteY199" fmla="*/ 315 h 4368002"/>
              <a:gd name="connsiteX200" fmla="*/ 4443419 w 5884244"/>
              <a:gd name="connsiteY200" fmla="*/ 12810 h 4368002"/>
              <a:gd name="connsiteX201" fmla="*/ 4368348 w 5884244"/>
              <a:gd name="connsiteY201" fmla="*/ 12810 h 4368002"/>
              <a:gd name="connsiteX202" fmla="*/ 4481043 w 5884244"/>
              <a:gd name="connsiteY202" fmla="*/ 12810 h 4368002"/>
              <a:gd name="connsiteX203" fmla="*/ 4481043 w 5884244"/>
              <a:gd name="connsiteY203" fmla="*/ 315 h 4368002"/>
              <a:gd name="connsiteX204" fmla="*/ 4556114 w 5884244"/>
              <a:gd name="connsiteY204" fmla="*/ 315 h 4368002"/>
              <a:gd name="connsiteX205" fmla="*/ 4556114 w 5884244"/>
              <a:gd name="connsiteY205" fmla="*/ 12810 h 4368002"/>
              <a:gd name="connsiteX206" fmla="*/ 4481043 w 5884244"/>
              <a:gd name="connsiteY206" fmla="*/ 12810 h 4368002"/>
              <a:gd name="connsiteX207" fmla="*/ 4593738 w 5884244"/>
              <a:gd name="connsiteY207" fmla="*/ 12810 h 4368002"/>
              <a:gd name="connsiteX208" fmla="*/ 4593738 w 5884244"/>
              <a:gd name="connsiteY208" fmla="*/ 315 h 4368002"/>
              <a:gd name="connsiteX209" fmla="*/ 4668809 w 5884244"/>
              <a:gd name="connsiteY209" fmla="*/ 315 h 4368002"/>
              <a:gd name="connsiteX210" fmla="*/ 4668809 w 5884244"/>
              <a:gd name="connsiteY210" fmla="*/ 12810 h 4368002"/>
              <a:gd name="connsiteX211" fmla="*/ 4593738 w 5884244"/>
              <a:gd name="connsiteY211" fmla="*/ 12810 h 4368002"/>
              <a:gd name="connsiteX212" fmla="*/ 4706433 w 5884244"/>
              <a:gd name="connsiteY212" fmla="*/ 12810 h 4368002"/>
              <a:gd name="connsiteX213" fmla="*/ 4706433 w 5884244"/>
              <a:gd name="connsiteY213" fmla="*/ 315 h 4368002"/>
              <a:gd name="connsiteX214" fmla="*/ 4781505 w 5884244"/>
              <a:gd name="connsiteY214" fmla="*/ 315 h 4368002"/>
              <a:gd name="connsiteX215" fmla="*/ 4781505 w 5884244"/>
              <a:gd name="connsiteY215" fmla="*/ 12810 h 4368002"/>
              <a:gd name="connsiteX216" fmla="*/ 4706433 w 5884244"/>
              <a:gd name="connsiteY216" fmla="*/ 12810 h 4368002"/>
              <a:gd name="connsiteX217" fmla="*/ 4819041 w 5884244"/>
              <a:gd name="connsiteY217" fmla="*/ 12810 h 4368002"/>
              <a:gd name="connsiteX218" fmla="*/ 4819041 w 5884244"/>
              <a:gd name="connsiteY218" fmla="*/ 315 h 4368002"/>
              <a:gd name="connsiteX219" fmla="*/ 4894113 w 5884244"/>
              <a:gd name="connsiteY219" fmla="*/ 315 h 4368002"/>
              <a:gd name="connsiteX220" fmla="*/ 4894113 w 5884244"/>
              <a:gd name="connsiteY220" fmla="*/ 12810 h 4368002"/>
              <a:gd name="connsiteX221" fmla="*/ 4819041 w 5884244"/>
              <a:gd name="connsiteY221" fmla="*/ 12810 h 4368002"/>
              <a:gd name="connsiteX222" fmla="*/ 4931736 w 5884244"/>
              <a:gd name="connsiteY222" fmla="*/ 12810 h 4368002"/>
              <a:gd name="connsiteX223" fmla="*/ 4931736 w 5884244"/>
              <a:gd name="connsiteY223" fmla="*/ 315 h 4368002"/>
              <a:gd name="connsiteX224" fmla="*/ 5006808 w 5884244"/>
              <a:gd name="connsiteY224" fmla="*/ 315 h 4368002"/>
              <a:gd name="connsiteX225" fmla="*/ 5006808 w 5884244"/>
              <a:gd name="connsiteY225" fmla="*/ 12810 h 4368002"/>
              <a:gd name="connsiteX226" fmla="*/ 4931736 w 5884244"/>
              <a:gd name="connsiteY226" fmla="*/ 12810 h 4368002"/>
              <a:gd name="connsiteX227" fmla="*/ 5044432 w 5884244"/>
              <a:gd name="connsiteY227" fmla="*/ 12810 h 4368002"/>
              <a:gd name="connsiteX228" fmla="*/ 5044432 w 5884244"/>
              <a:gd name="connsiteY228" fmla="*/ 315 h 4368002"/>
              <a:gd name="connsiteX229" fmla="*/ 5119503 w 5884244"/>
              <a:gd name="connsiteY229" fmla="*/ 315 h 4368002"/>
              <a:gd name="connsiteX230" fmla="*/ 5119503 w 5884244"/>
              <a:gd name="connsiteY230" fmla="*/ 12810 h 4368002"/>
              <a:gd name="connsiteX231" fmla="*/ 5044432 w 5884244"/>
              <a:gd name="connsiteY231" fmla="*/ 12810 h 4368002"/>
              <a:gd name="connsiteX232" fmla="*/ 5157127 w 5884244"/>
              <a:gd name="connsiteY232" fmla="*/ 12810 h 4368002"/>
              <a:gd name="connsiteX233" fmla="*/ 5157127 w 5884244"/>
              <a:gd name="connsiteY233" fmla="*/ 315 h 4368002"/>
              <a:gd name="connsiteX234" fmla="*/ 5232198 w 5884244"/>
              <a:gd name="connsiteY234" fmla="*/ 315 h 4368002"/>
              <a:gd name="connsiteX235" fmla="*/ 5232198 w 5884244"/>
              <a:gd name="connsiteY235" fmla="*/ 12810 h 4368002"/>
              <a:gd name="connsiteX236" fmla="*/ 5157127 w 5884244"/>
              <a:gd name="connsiteY236" fmla="*/ 12810 h 4368002"/>
              <a:gd name="connsiteX237" fmla="*/ 5269822 w 5884244"/>
              <a:gd name="connsiteY237" fmla="*/ 12810 h 4368002"/>
              <a:gd name="connsiteX238" fmla="*/ 5269822 w 5884244"/>
              <a:gd name="connsiteY238" fmla="*/ 315 h 4368002"/>
              <a:gd name="connsiteX239" fmla="*/ 5344893 w 5884244"/>
              <a:gd name="connsiteY239" fmla="*/ 315 h 4368002"/>
              <a:gd name="connsiteX240" fmla="*/ 5344893 w 5884244"/>
              <a:gd name="connsiteY240" fmla="*/ 12810 h 4368002"/>
              <a:gd name="connsiteX241" fmla="*/ 5269822 w 5884244"/>
              <a:gd name="connsiteY241" fmla="*/ 12810 h 4368002"/>
              <a:gd name="connsiteX242" fmla="*/ 5382430 w 5884244"/>
              <a:gd name="connsiteY242" fmla="*/ 12810 h 4368002"/>
              <a:gd name="connsiteX243" fmla="*/ 5382430 w 5884244"/>
              <a:gd name="connsiteY243" fmla="*/ 315 h 4368002"/>
              <a:gd name="connsiteX244" fmla="*/ 5457502 w 5884244"/>
              <a:gd name="connsiteY244" fmla="*/ 315 h 4368002"/>
              <a:gd name="connsiteX245" fmla="*/ 5457502 w 5884244"/>
              <a:gd name="connsiteY245" fmla="*/ 12810 h 4368002"/>
              <a:gd name="connsiteX246" fmla="*/ 5382430 w 5884244"/>
              <a:gd name="connsiteY246" fmla="*/ 12810 h 4368002"/>
              <a:gd name="connsiteX247" fmla="*/ 5495125 w 5884244"/>
              <a:gd name="connsiteY247" fmla="*/ 12810 h 4368002"/>
              <a:gd name="connsiteX248" fmla="*/ 5495125 w 5884244"/>
              <a:gd name="connsiteY248" fmla="*/ 315 h 4368002"/>
              <a:gd name="connsiteX249" fmla="*/ 5570197 w 5884244"/>
              <a:gd name="connsiteY249" fmla="*/ 315 h 4368002"/>
              <a:gd name="connsiteX250" fmla="*/ 5570197 w 5884244"/>
              <a:gd name="connsiteY250" fmla="*/ 12810 h 4368002"/>
              <a:gd name="connsiteX251" fmla="*/ 5495125 w 5884244"/>
              <a:gd name="connsiteY251" fmla="*/ 12810 h 4368002"/>
              <a:gd name="connsiteX252" fmla="*/ 5607820 w 5884244"/>
              <a:gd name="connsiteY252" fmla="*/ 12810 h 4368002"/>
              <a:gd name="connsiteX253" fmla="*/ 5607820 w 5884244"/>
              <a:gd name="connsiteY253" fmla="*/ 315 h 4368002"/>
              <a:gd name="connsiteX254" fmla="*/ 5682892 w 5884244"/>
              <a:gd name="connsiteY254" fmla="*/ 315 h 4368002"/>
              <a:gd name="connsiteX255" fmla="*/ 5682892 w 5884244"/>
              <a:gd name="connsiteY255" fmla="*/ 12810 h 4368002"/>
              <a:gd name="connsiteX256" fmla="*/ 5607820 w 5884244"/>
              <a:gd name="connsiteY256" fmla="*/ 12810 h 4368002"/>
              <a:gd name="connsiteX257" fmla="*/ 5720515 w 5884244"/>
              <a:gd name="connsiteY257" fmla="*/ 12810 h 4368002"/>
              <a:gd name="connsiteX258" fmla="*/ 5720515 w 5884244"/>
              <a:gd name="connsiteY258" fmla="*/ 315 h 4368002"/>
              <a:gd name="connsiteX259" fmla="*/ 5795587 w 5884244"/>
              <a:gd name="connsiteY259" fmla="*/ 315 h 4368002"/>
              <a:gd name="connsiteX260" fmla="*/ 5795587 w 5884244"/>
              <a:gd name="connsiteY260" fmla="*/ 12810 h 4368002"/>
              <a:gd name="connsiteX261" fmla="*/ 5720515 w 5884244"/>
              <a:gd name="connsiteY261" fmla="*/ 12810 h 4368002"/>
              <a:gd name="connsiteX262" fmla="*/ 5833210 w 5884244"/>
              <a:gd name="connsiteY262" fmla="*/ 12810 h 4368002"/>
              <a:gd name="connsiteX263" fmla="*/ 5833210 w 5884244"/>
              <a:gd name="connsiteY263" fmla="*/ 315 h 4368002"/>
              <a:gd name="connsiteX264" fmla="*/ 5883230 w 5884244"/>
              <a:gd name="connsiteY264" fmla="*/ 315 h 4368002"/>
              <a:gd name="connsiteX265" fmla="*/ 5883230 w 5884244"/>
              <a:gd name="connsiteY265" fmla="*/ 50708 h 4368002"/>
              <a:gd name="connsiteX266" fmla="*/ 5870745 w 5884244"/>
              <a:gd name="connsiteY266" fmla="*/ 50708 h 4368002"/>
              <a:gd name="connsiteX267" fmla="*/ 5870745 w 5884244"/>
              <a:gd name="connsiteY267" fmla="*/ 12810 h 4368002"/>
              <a:gd name="connsiteX268" fmla="*/ 5833210 w 5884244"/>
              <a:gd name="connsiteY268" fmla="*/ 12810 h 4368002"/>
              <a:gd name="connsiteX269" fmla="*/ 5870745 w 5884244"/>
              <a:gd name="connsiteY269" fmla="*/ 89205 h 4368002"/>
              <a:gd name="connsiteX270" fmla="*/ 5883230 w 5884244"/>
              <a:gd name="connsiteY270" fmla="*/ 89205 h 4368002"/>
              <a:gd name="connsiteX271" fmla="*/ 5883230 w 5884244"/>
              <a:gd name="connsiteY271" fmla="*/ 164992 h 4368002"/>
              <a:gd name="connsiteX272" fmla="*/ 5870745 w 5884244"/>
              <a:gd name="connsiteY272" fmla="*/ 164992 h 4368002"/>
              <a:gd name="connsiteX273" fmla="*/ 5870745 w 5884244"/>
              <a:gd name="connsiteY273" fmla="*/ 89205 h 4368002"/>
              <a:gd name="connsiteX274" fmla="*/ 5870745 w 5884244"/>
              <a:gd name="connsiteY274" fmla="*/ 203489 h 4368002"/>
              <a:gd name="connsiteX275" fmla="*/ 5883230 w 5884244"/>
              <a:gd name="connsiteY275" fmla="*/ 203489 h 4368002"/>
              <a:gd name="connsiteX276" fmla="*/ 5883230 w 5884244"/>
              <a:gd name="connsiteY276" fmla="*/ 279276 h 4368002"/>
              <a:gd name="connsiteX277" fmla="*/ 5870745 w 5884244"/>
              <a:gd name="connsiteY277" fmla="*/ 279276 h 4368002"/>
              <a:gd name="connsiteX278" fmla="*/ 5870745 w 5884244"/>
              <a:gd name="connsiteY278" fmla="*/ 203489 h 4368002"/>
              <a:gd name="connsiteX279" fmla="*/ 5870745 w 5884244"/>
              <a:gd name="connsiteY279" fmla="*/ 317781 h 4368002"/>
              <a:gd name="connsiteX280" fmla="*/ 5883230 w 5884244"/>
              <a:gd name="connsiteY280" fmla="*/ 317781 h 4368002"/>
              <a:gd name="connsiteX281" fmla="*/ 5883230 w 5884244"/>
              <a:gd name="connsiteY281" fmla="*/ 393577 h 4368002"/>
              <a:gd name="connsiteX282" fmla="*/ 5870745 w 5884244"/>
              <a:gd name="connsiteY282" fmla="*/ 393577 h 4368002"/>
              <a:gd name="connsiteX283" fmla="*/ 5870745 w 5884244"/>
              <a:gd name="connsiteY283" fmla="*/ 317781 h 4368002"/>
              <a:gd name="connsiteX284" fmla="*/ 5870745 w 5884244"/>
              <a:gd name="connsiteY284" fmla="*/ 432065 h 4368002"/>
              <a:gd name="connsiteX285" fmla="*/ 5883230 w 5884244"/>
              <a:gd name="connsiteY285" fmla="*/ 432065 h 4368002"/>
              <a:gd name="connsiteX286" fmla="*/ 5883230 w 5884244"/>
              <a:gd name="connsiteY286" fmla="*/ 507861 h 4368002"/>
              <a:gd name="connsiteX287" fmla="*/ 5870745 w 5884244"/>
              <a:gd name="connsiteY287" fmla="*/ 507861 h 4368002"/>
              <a:gd name="connsiteX288" fmla="*/ 5870745 w 5884244"/>
              <a:gd name="connsiteY288" fmla="*/ 432065 h 4368002"/>
              <a:gd name="connsiteX289" fmla="*/ 5870745 w 5884244"/>
              <a:gd name="connsiteY289" fmla="*/ 546365 h 4368002"/>
              <a:gd name="connsiteX290" fmla="*/ 5883230 w 5884244"/>
              <a:gd name="connsiteY290" fmla="*/ 546365 h 4368002"/>
              <a:gd name="connsiteX291" fmla="*/ 5883230 w 5884244"/>
              <a:gd name="connsiteY291" fmla="*/ 622153 h 4368002"/>
              <a:gd name="connsiteX292" fmla="*/ 5870745 w 5884244"/>
              <a:gd name="connsiteY292" fmla="*/ 622153 h 4368002"/>
              <a:gd name="connsiteX293" fmla="*/ 5870745 w 5884244"/>
              <a:gd name="connsiteY293" fmla="*/ 546365 h 4368002"/>
              <a:gd name="connsiteX294" fmla="*/ 5870745 w 5884244"/>
              <a:gd name="connsiteY294" fmla="*/ 660649 h 4368002"/>
              <a:gd name="connsiteX295" fmla="*/ 5883230 w 5884244"/>
              <a:gd name="connsiteY295" fmla="*/ 660649 h 4368002"/>
              <a:gd name="connsiteX296" fmla="*/ 5883230 w 5884244"/>
              <a:gd name="connsiteY296" fmla="*/ 736437 h 4368002"/>
              <a:gd name="connsiteX297" fmla="*/ 5870745 w 5884244"/>
              <a:gd name="connsiteY297" fmla="*/ 736437 h 4368002"/>
              <a:gd name="connsiteX298" fmla="*/ 5870745 w 5884244"/>
              <a:gd name="connsiteY298" fmla="*/ 660649 h 4368002"/>
              <a:gd name="connsiteX299" fmla="*/ 5870745 w 5884244"/>
              <a:gd name="connsiteY299" fmla="*/ 774933 h 4368002"/>
              <a:gd name="connsiteX300" fmla="*/ 5883230 w 5884244"/>
              <a:gd name="connsiteY300" fmla="*/ 774933 h 4368002"/>
              <a:gd name="connsiteX301" fmla="*/ 5883230 w 5884244"/>
              <a:gd name="connsiteY301" fmla="*/ 850729 h 4368002"/>
              <a:gd name="connsiteX302" fmla="*/ 5870745 w 5884244"/>
              <a:gd name="connsiteY302" fmla="*/ 850729 h 4368002"/>
              <a:gd name="connsiteX303" fmla="*/ 5870745 w 5884244"/>
              <a:gd name="connsiteY303" fmla="*/ 774933 h 4368002"/>
              <a:gd name="connsiteX304" fmla="*/ 5870745 w 5884244"/>
              <a:gd name="connsiteY304" fmla="*/ 889225 h 4368002"/>
              <a:gd name="connsiteX305" fmla="*/ 5883230 w 5884244"/>
              <a:gd name="connsiteY305" fmla="*/ 889225 h 4368002"/>
              <a:gd name="connsiteX306" fmla="*/ 5883230 w 5884244"/>
              <a:gd name="connsiteY306" fmla="*/ 965013 h 4368002"/>
              <a:gd name="connsiteX307" fmla="*/ 5870745 w 5884244"/>
              <a:gd name="connsiteY307" fmla="*/ 965013 h 4368002"/>
              <a:gd name="connsiteX308" fmla="*/ 5870745 w 5884244"/>
              <a:gd name="connsiteY308" fmla="*/ 889225 h 4368002"/>
              <a:gd name="connsiteX309" fmla="*/ 5870745 w 5884244"/>
              <a:gd name="connsiteY309" fmla="*/ 1003509 h 4368002"/>
              <a:gd name="connsiteX310" fmla="*/ 5883230 w 5884244"/>
              <a:gd name="connsiteY310" fmla="*/ 1003509 h 4368002"/>
              <a:gd name="connsiteX311" fmla="*/ 5883230 w 5884244"/>
              <a:gd name="connsiteY311" fmla="*/ 1079305 h 4368002"/>
              <a:gd name="connsiteX312" fmla="*/ 5870745 w 5884244"/>
              <a:gd name="connsiteY312" fmla="*/ 1079305 h 4368002"/>
              <a:gd name="connsiteX313" fmla="*/ 5870745 w 5884244"/>
              <a:gd name="connsiteY313" fmla="*/ 1003509 h 4368002"/>
              <a:gd name="connsiteX314" fmla="*/ 5870745 w 5884244"/>
              <a:gd name="connsiteY314" fmla="*/ 1117802 h 4368002"/>
              <a:gd name="connsiteX315" fmla="*/ 5883230 w 5884244"/>
              <a:gd name="connsiteY315" fmla="*/ 1117802 h 4368002"/>
              <a:gd name="connsiteX316" fmla="*/ 5883230 w 5884244"/>
              <a:gd name="connsiteY316" fmla="*/ 1193598 h 4368002"/>
              <a:gd name="connsiteX317" fmla="*/ 5870745 w 5884244"/>
              <a:gd name="connsiteY317" fmla="*/ 1193598 h 4368002"/>
              <a:gd name="connsiteX318" fmla="*/ 5870745 w 5884244"/>
              <a:gd name="connsiteY318" fmla="*/ 1117802 h 4368002"/>
              <a:gd name="connsiteX319" fmla="*/ 5870745 w 5884244"/>
              <a:gd name="connsiteY319" fmla="*/ 1232094 h 4368002"/>
              <a:gd name="connsiteX320" fmla="*/ 5883230 w 5884244"/>
              <a:gd name="connsiteY320" fmla="*/ 1232094 h 4368002"/>
              <a:gd name="connsiteX321" fmla="*/ 5883230 w 5884244"/>
              <a:gd name="connsiteY321" fmla="*/ 1307881 h 4368002"/>
              <a:gd name="connsiteX322" fmla="*/ 5870745 w 5884244"/>
              <a:gd name="connsiteY322" fmla="*/ 1307881 h 4368002"/>
              <a:gd name="connsiteX323" fmla="*/ 5870745 w 5884244"/>
              <a:gd name="connsiteY323" fmla="*/ 1232094 h 4368002"/>
              <a:gd name="connsiteX324" fmla="*/ 5870745 w 5884244"/>
              <a:gd name="connsiteY324" fmla="*/ 1346378 h 4368002"/>
              <a:gd name="connsiteX325" fmla="*/ 5883230 w 5884244"/>
              <a:gd name="connsiteY325" fmla="*/ 1346378 h 4368002"/>
              <a:gd name="connsiteX326" fmla="*/ 5883230 w 5884244"/>
              <a:gd name="connsiteY326" fmla="*/ 1422133 h 4368002"/>
              <a:gd name="connsiteX327" fmla="*/ 5870745 w 5884244"/>
              <a:gd name="connsiteY327" fmla="*/ 1422133 h 4368002"/>
              <a:gd name="connsiteX328" fmla="*/ 5870745 w 5884244"/>
              <a:gd name="connsiteY328" fmla="*/ 1346378 h 4368002"/>
              <a:gd name="connsiteX329" fmla="*/ 5870745 w 5884244"/>
              <a:gd name="connsiteY329" fmla="*/ 1460630 h 4368002"/>
              <a:gd name="connsiteX330" fmla="*/ 5883230 w 5884244"/>
              <a:gd name="connsiteY330" fmla="*/ 1460630 h 4368002"/>
              <a:gd name="connsiteX331" fmla="*/ 5883230 w 5884244"/>
              <a:gd name="connsiteY331" fmla="*/ 1536490 h 4368002"/>
              <a:gd name="connsiteX332" fmla="*/ 5870745 w 5884244"/>
              <a:gd name="connsiteY332" fmla="*/ 1536490 h 4368002"/>
              <a:gd name="connsiteX333" fmla="*/ 5870745 w 5884244"/>
              <a:gd name="connsiteY333" fmla="*/ 1460630 h 4368002"/>
              <a:gd name="connsiteX334" fmla="*/ 5870745 w 5884244"/>
              <a:gd name="connsiteY334" fmla="*/ 1574987 h 4368002"/>
              <a:gd name="connsiteX335" fmla="*/ 5883230 w 5884244"/>
              <a:gd name="connsiteY335" fmla="*/ 1574987 h 4368002"/>
              <a:gd name="connsiteX336" fmla="*/ 5883230 w 5884244"/>
              <a:gd name="connsiteY336" fmla="*/ 1650766 h 4368002"/>
              <a:gd name="connsiteX337" fmla="*/ 5870745 w 5884244"/>
              <a:gd name="connsiteY337" fmla="*/ 1650766 h 4368002"/>
              <a:gd name="connsiteX338" fmla="*/ 5870745 w 5884244"/>
              <a:gd name="connsiteY338" fmla="*/ 1574987 h 4368002"/>
              <a:gd name="connsiteX339" fmla="*/ 5870745 w 5884244"/>
              <a:gd name="connsiteY339" fmla="*/ 1689263 h 4368002"/>
              <a:gd name="connsiteX340" fmla="*/ 5883230 w 5884244"/>
              <a:gd name="connsiteY340" fmla="*/ 1689263 h 4368002"/>
              <a:gd name="connsiteX341" fmla="*/ 5883230 w 5884244"/>
              <a:gd name="connsiteY341" fmla="*/ 1765042 h 4368002"/>
              <a:gd name="connsiteX342" fmla="*/ 5870745 w 5884244"/>
              <a:gd name="connsiteY342" fmla="*/ 1765042 h 4368002"/>
              <a:gd name="connsiteX343" fmla="*/ 5870745 w 5884244"/>
              <a:gd name="connsiteY343" fmla="*/ 1689263 h 4368002"/>
              <a:gd name="connsiteX344" fmla="*/ 5870745 w 5884244"/>
              <a:gd name="connsiteY344" fmla="*/ 1803539 h 4368002"/>
              <a:gd name="connsiteX345" fmla="*/ 5883230 w 5884244"/>
              <a:gd name="connsiteY345" fmla="*/ 1803539 h 4368002"/>
              <a:gd name="connsiteX346" fmla="*/ 5883230 w 5884244"/>
              <a:gd name="connsiteY346" fmla="*/ 1879318 h 4368002"/>
              <a:gd name="connsiteX347" fmla="*/ 5870745 w 5884244"/>
              <a:gd name="connsiteY347" fmla="*/ 1879318 h 4368002"/>
              <a:gd name="connsiteX348" fmla="*/ 5870745 w 5884244"/>
              <a:gd name="connsiteY348" fmla="*/ 1803539 h 4368002"/>
              <a:gd name="connsiteX349" fmla="*/ 5870745 w 5884244"/>
              <a:gd name="connsiteY349" fmla="*/ 1917815 h 4368002"/>
              <a:gd name="connsiteX350" fmla="*/ 5883230 w 5884244"/>
              <a:gd name="connsiteY350" fmla="*/ 1917815 h 4368002"/>
              <a:gd name="connsiteX351" fmla="*/ 5883230 w 5884244"/>
              <a:gd name="connsiteY351" fmla="*/ 1993594 h 4368002"/>
              <a:gd name="connsiteX352" fmla="*/ 5870745 w 5884244"/>
              <a:gd name="connsiteY352" fmla="*/ 1993594 h 4368002"/>
              <a:gd name="connsiteX353" fmla="*/ 5870745 w 5884244"/>
              <a:gd name="connsiteY353" fmla="*/ 1917815 h 4368002"/>
              <a:gd name="connsiteX354" fmla="*/ 5870745 w 5884244"/>
              <a:gd name="connsiteY354" fmla="*/ 2032091 h 4368002"/>
              <a:gd name="connsiteX355" fmla="*/ 5883230 w 5884244"/>
              <a:gd name="connsiteY355" fmla="*/ 2032091 h 4368002"/>
              <a:gd name="connsiteX356" fmla="*/ 5883230 w 5884244"/>
              <a:gd name="connsiteY356" fmla="*/ 2107951 h 4368002"/>
              <a:gd name="connsiteX357" fmla="*/ 5870745 w 5884244"/>
              <a:gd name="connsiteY357" fmla="*/ 2107951 h 4368002"/>
              <a:gd name="connsiteX358" fmla="*/ 5870745 w 5884244"/>
              <a:gd name="connsiteY358" fmla="*/ 2032091 h 4368002"/>
              <a:gd name="connsiteX359" fmla="*/ 5870745 w 5884244"/>
              <a:gd name="connsiteY359" fmla="*/ 2146367 h 4368002"/>
              <a:gd name="connsiteX360" fmla="*/ 5883230 w 5884244"/>
              <a:gd name="connsiteY360" fmla="*/ 2146367 h 4368002"/>
              <a:gd name="connsiteX361" fmla="*/ 5883230 w 5884244"/>
              <a:gd name="connsiteY361" fmla="*/ 2222146 h 4368002"/>
              <a:gd name="connsiteX362" fmla="*/ 5870745 w 5884244"/>
              <a:gd name="connsiteY362" fmla="*/ 2222146 h 4368002"/>
              <a:gd name="connsiteX363" fmla="*/ 5870745 w 5884244"/>
              <a:gd name="connsiteY363" fmla="*/ 2146367 h 4368002"/>
              <a:gd name="connsiteX364" fmla="*/ 5870745 w 5884244"/>
              <a:gd name="connsiteY364" fmla="*/ 2260723 h 4368002"/>
              <a:gd name="connsiteX365" fmla="*/ 5883230 w 5884244"/>
              <a:gd name="connsiteY365" fmla="*/ 2260723 h 4368002"/>
              <a:gd name="connsiteX366" fmla="*/ 5883230 w 5884244"/>
              <a:gd name="connsiteY366" fmla="*/ 2336502 h 4368002"/>
              <a:gd name="connsiteX367" fmla="*/ 5870745 w 5884244"/>
              <a:gd name="connsiteY367" fmla="*/ 2336502 h 4368002"/>
              <a:gd name="connsiteX368" fmla="*/ 5870745 w 5884244"/>
              <a:gd name="connsiteY368" fmla="*/ 2260723 h 4368002"/>
              <a:gd name="connsiteX369" fmla="*/ 5870745 w 5884244"/>
              <a:gd name="connsiteY369" fmla="*/ 2374999 h 4368002"/>
              <a:gd name="connsiteX370" fmla="*/ 5883230 w 5884244"/>
              <a:gd name="connsiteY370" fmla="*/ 2374999 h 4368002"/>
              <a:gd name="connsiteX371" fmla="*/ 5883230 w 5884244"/>
              <a:gd name="connsiteY371" fmla="*/ 2450778 h 4368002"/>
              <a:gd name="connsiteX372" fmla="*/ 5870745 w 5884244"/>
              <a:gd name="connsiteY372" fmla="*/ 2450778 h 4368002"/>
              <a:gd name="connsiteX373" fmla="*/ 5870745 w 5884244"/>
              <a:gd name="connsiteY373" fmla="*/ 2374999 h 4368002"/>
              <a:gd name="connsiteX374" fmla="*/ 5870745 w 5884244"/>
              <a:gd name="connsiteY374" fmla="*/ 2489275 h 4368002"/>
              <a:gd name="connsiteX375" fmla="*/ 5883230 w 5884244"/>
              <a:gd name="connsiteY375" fmla="*/ 2489275 h 4368002"/>
              <a:gd name="connsiteX376" fmla="*/ 5883230 w 5884244"/>
              <a:gd name="connsiteY376" fmla="*/ 2565054 h 4368002"/>
              <a:gd name="connsiteX377" fmla="*/ 5870745 w 5884244"/>
              <a:gd name="connsiteY377" fmla="*/ 2565054 h 4368002"/>
              <a:gd name="connsiteX378" fmla="*/ 5870745 w 5884244"/>
              <a:gd name="connsiteY378" fmla="*/ 2489275 h 4368002"/>
              <a:gd name="connsiteX379" fmla="*/ 5870745 w 5884244"/>
              <a:gd name="connsiteY379" fmla="*/ 2603551 h 4368002"/>
              <a:gd name="connsiteX380" fmla="*/ 5883230 w 5884244"/>
              <a:gd name="connsiteY380" fmla="*/ 2603551 h 4368002"/>
              <a:gd name="connsiteX381" fmla="*/ 5883230 w 5884244"/>
              <a:gd name="connsiteY381" fmla="*/ 2679330 h 4368002"/>
              <a:gd name="connsiteX382" fmla="*/ 5870745 w 5884244"/>
              <a:gd name="connsiteY382" fmla="*/ 2679330 h 4368002"/>
              <a:gd name="connsiteX383" fmla="*/ 5870745 w 5884244"/>
              <a:gd name="connsiteY383" fmla="*/ 2603551 h 4368002"/>
              <a:gd name="connsiteX384" fmla="*/ 5870745 w 5884244"/>
              <a:gd name="connsiteY384" fmla="*/ 2717827 h 4368002"/>
              <a:gd name="connsiteX385" fmla="*/ 5883230 w 5884244"/>
              <a:gd name="connsiteY385" fmla="*/ 2717827 h 4368002"/>
              <a:gd name="connsiteX386" fmla="*/ 5883230 w 5884244"/>
              <a:gd name="connsiteY386" fmla="*/ 2793606 h 4368002"/>
              <a:gd name="connsiteX387" fmla="*/ 5870745 w 5884244"/>
              <a:gd name="connsiteY387" fmla="*/ 2793606 h 4368002"/>
              <a:gd name="connsiteX388" fmla="*/ 5870745 w 5884244"/>
              <a:gd name="connsiteY388" fmla="*/ 2717827 h 4368002"/>
              <a:gd name="connsiteX389" fmla="*/ 5870745 w 5884244"/>
              <a:gd name="connsiteY389" fmla="*/ 2832103 h 4368002"/>
              <a:gd name="connsiteX390" fmla="*/ 5883230 w 5884244"/>
              <a:gd name="connsiteY390" fmla="*/ 2832103 h 4368002"/>
              <a:gd name="connsiteX391" fmla="*/ 5883230 w 5884244"/>
              <a:gd name="connsiteY391" fmla="*/ 2907882 h 4368002"/>
              <a:gd name="connsiteX392" fmla="*/ 5870745 w 5884244"/>
              <a:gd name="connsiteY392" fmla="*/ 2907882 h 4368002"/>
              <a:gd name="connsiteX393" fmla="*/ 5870745 w 5884244"/>
              <a:gd name="connsiteY393" fmla="*/ 2832103 h 4368002"/>
              <a:gd name="connsiteX394" fmla="*/ 5870745 w 5884244"/>
              <a:gd name="connsiteY394" fmla="*/ 2946460 h 4368002"/>
              <a:gd name="connsiteX395" fmla="*/ 5883230 w 5884244"/>
              <a:gd name="connsiteY395" fmla="*/ 2946460 h 4368002"/>
              <a:gd name="connsiteX396" fmla="*/ 5883230 w 5884244"/>
              <a:gd name="connsiteY396" fmla="*/ 3022239 h 4368002"/>
              <a:gd name="connsiteX397" fmla="*/ 5870745 w 5884244"/>
              <a:gd name="connsiteY397" fmla="*/ 3022239 h 4368002"/>
              <a:gd name="connsiteX398" fmla="*/ 5870745 w 5884244"/>
              <a:gd name="connsiteY398" fmla="*/ 2946460 h 4368002"/>
              <a:gd name="connsiteX399" fmla="*/ 5870745 w 5884244"/>
              <a:gd name="connsiteY399" fmla="*/ 3060736 h 4368002"/>
              <a:gd name="connsiteX400" fmla="*/ 5883230 w 5884244"/>
              <a:gd name="connsiteY400" fmla="*/ 3060736 h 4368002"/>
              <a:gd name="connsiteX401" fmla="*/ 5883230 w 5884244"/>
              <a:gd name="connsiteY401" fmla="*/ 3136515 h 4368002"/>
              <a:gd name="connsiteX402" fmla="*/ 5870745 w 5884244"/>
              <a:gd name="connsiteY402" fmla="*/ 3136515 h 4368002"/>
              <a:gd name="connsiteX403" fmla="*/ 5870745 w 5884244"/>
              <a:gd name="connsiteY403" fmla="*/ 3060736 h 4368002"/>
              <a:gd name="connsiteX404" fmla="*/ 5870745 w 5884244"/>
              <a:gd name="connsiteY404" fmla="*/ 3175012 h 4368002"/>
              <a:gd name="connsiteX405" fmla="*/ 5883230 w 5884244"/>
              <a:gd name="connsiteY405" fmla="*/ 3175012 h 4368002"/>
              <a:gd name="connsiteX406" fmla="*/ 5883230 w 5884244"/>
              <a:gd name="connsiteY406" fmla="*/ 3250791 h 4368002"/>
              <a:gd name="connsiteX407" fmla="*/ 5870745 w 5884244"/>
              <a:gd name="connsiteY407" fmla="*/ 3250791 h 4368002"/>
              <a:gd name="connsiteX408" fmla="*/ 5870745 w 5884244"/>
              <a:gd name="connsiteY408" fmla="*/ 3175012 h 4368002"/>
              <a:gd name="connsiteX409" fmla="*/ 5870745 w 5884244"/>
              <a:gd name="connsiteY409" fmla="*/ 3289288 h 4368002"/>
              <a:gd name="connsiteX410" fmla="*/ 5883230 w 5884244"/>
              <a:gd name="connsiteY410" fmla="*/ 3289288 h 4368002"/>
              <a:gd name="connsiteX411" fmla="*/ 5883230 w 5884244"/>
              <a:gd name="connsiteY411" fmla="*/ 3365067 h 4368002"/>
              <a:gd name="connsiteX412" fmla="*/ 5870745 w 5884244"/>
              <a:gd name="connsiteY412" fmla="*/ 3365067 h 4368002"/>
              <a:gd name="connsiteX413" fmla="*/ 5870745 w 5884244"/>
              <a:gd name="connsiteY413" fmla="*/ 3289288 h 4368002"/>
              <a:gd name="connsiteX414" fmla="*/ 5870745 w 5884244"/>
              <a:gd name="connsiteY414" fmla="*/ 3403564 h 4368002"/>
              <a:gd name="connsiteX415" fmla="*/ 5883230 w 5884244"/>
              <a:gd name="connsiteY415" fmla="*/ 3403564 h 4368002"/>
              <a:gd name="connsiteX416" fmla="*/ 5883230 w 5884244"/>
              <a:gd name="connsiteY416" fmla="*/ 3479343 h 4368002"/>
              <a:gd name="connsiteX417" fmla="*/ 5870745 w 5884244"/>
              <a:gd name="connsiteY417" fmla="*/ 3479343 h 4368002"/>
              <a:gd name="connsiteX418" fmla="*/ 5870745 w 5884244"/>
              <a:gd name="connsiteY418" fmla="*/ 3403564 h 4368002"/>
              <a:gd name="connsiteX419" fmla="*/ 5870745 w 5884244"/>
              <a:gd name="connsiteY419" fmla="*/ 3517840 h 4368002"/>
              <a:gd name="connsiteX420" fmla="*/ 5883230 w 5884244"/>
              <a:gd name="connsiteY420" fmla="*/ 3517840 h 4368002"/>
              <a:gd name="connsiteX421" fmla="*/ 5883230 w 5884244"/>
              <a:gd name="connsiteY421" fmla="*/ 3593700 h 4368002"/>
              <a:gd name="connsiteX422" fmla="*/ 5870745 w 5884244"/>
              <a:gd name="connsiteY422" fmla="*/ 3593700 h 4368002"/>
              <a:gd name="connsiteX423" fmla="*/ 5870745 w 5884244"/>
              <a:gd name="connsiteY423" fmla="*/ 3517840 h 4368002"/>
              <a:gd name="connsiteX424" fmla="*/ 5870745 w 5884244"/>
              <a:gd name="connsiteY424" fmla="*/ 3632197 h 4368002"/>
              <a:gd name="connsiteX425" fmla="*/ 5883230 w 5884244"/>
              <a:gd name="connsiteY425" fmla="*/ 3632197 h 4368002"/>
              <a:gd name="connsiteX426" fmla="*/ 5883230 w 5884244"/>
              <a:gd name="connsiteY426" fmla="*/ 3707976 h 4368002"/>
              <a:gd name="connsiteX427" fmla="*/ 5870745 w 5884244"/>
              <a:gd name="connsiteY427" fmla="*/ 3707976 h 4368002"/>
              <a:gd name="connsiteX428" fmla="*/ 5870745 w 5884244"/>
              <a:gd name="connsiteY428" fmla="*/ 3632197 h 4368002"/>
              <a:gd name="connsiteX429" fmla="*/ 5870745 w 5884244"/>
              <a:gd name="connsiteY429" fmla="*/ 3746473 h 4368002"/>
              <a:gd name="connsiteX430" fmla="*/ 5883230 w 5884244"/>
              <a:gd name="connsiteY430" fmla="*/ 3746473 h 4368002"/>
              <a:gd name="connsiteX431" fmla="*/ 5883230 w 5884244"/>
              <a:gd name="connsiteY431" fmla="*/ 3822252 h 4368002"/>
              <a:gd name="connsiteX432" fmla="*/ 5870745 w 5884244"/>
              <a:gd name="connsiteY432" fmla="*/ 3822252 h 4368002"/>
              <a:gd name="connsiteX433" fmla="*/ 5870745 w 5884244"/>
              <a:gd name="connsiteY433" fmla="*/ 3746473 h 4368002"/>
              <a:gd name="connsiteX434" fmla="*/ 5870745 w 5884244"/>
              <a:gd name="connsiteY434" fmla="*/ 3860749 h 4368002"/>
              <a:gd name="connsiteX435" fmla="*/ 5883230 w 5884244"/>
              <a:gd name="connsiteY435" fmla="*/ 3860749 h 4368002"/>
              <a:gd name="connsiteX436" fmla="*/ 5883230 w 5884244"/>
              <a:gd name="connsiteY436" fmla="*/ 3936528 h 4368002"/>
              <a:gd name="connsiteX437" fmla="*/ 5870745 w 5884244"/>
              <a:gd name="connsiteY437" fmla="*/ 3936528 h 4368002"/>
              <a:gd name="connsiteX438" fmla="*/ 5870745 w 5884244"/>
              <a:gd name="connsiteY438" fmla="*/ 3860749 h 4368002"/>
              <a:gd name="connsiteX439" fmla="*/ 5870745 w 5884244"/>
              <a:gd name="connsiteY439" fmla="*/ 3975025 h 4368002"/>
              <a:gd name="connsiteX440" fmla="*/ 5883230 w 5884244"/>
              <a:gd name="connsiteY440" fmla="*/ 3975025 h 4368002"/>
              <a:gd name="connsiteX441" fmla="*/ 5883230 w 5884244"/>
              <a:gd name="connsiteY441" fmla="*/ 4050804 h 4368002"/>
              <a:gd name="connsiteX442" fmla="*/ 5870745 w 5884244"/>
              <a:gd name="connsiteY442" fmla="*/ 4050804 h 4368002"/>
              <a:gd name="connsiteX443" fmla="*/ 5870745 w 5884244"/>
              <a:gd name="connsiteY443" fmla="*/ 3975025 h 4368002"/>
              <a:gd name="connsiteX444" fmla="*/ 5870745 w 5884244"/>
              <a:gd name="connsiteY444" fmla="*/ 4089301 h 4368002"/>
              <a:gd name="connsiteX445" fmla="*/ 5883230 w 5884244"/>
              <a:gd name="connsiteY445" fmla="*/ 4089301 h 4368002"/>
              <a:gd name="connsiteX446" fmla="*/ 5883230 w 5884244"/>
              <a:gd name="connsiteY446" fmla="*/ 4165080 h 4368002"/>
              <a:gd name="connsiteX447" fmla="*/ 5870745 w 5884244"/>
              <a:gd name="connsiteY447" fmla="*/ 4165080 h 4368002"/>
              <a:gd name="connsiteX448" fmla="*/ 5870745 w 5884244"/>
              <a:gd name="connsiteY448" fmla="*/ 4089301 h 4368002"/>
              <a:gd name="connsiteX449" fmla="*/ 5870745 w 5884244"/>
              <a:gd name="connsiteY449" fmla="*/ 4203577 h 4368002"/>
              <a:gd name="connsiteX450" fmla="*/ 5883230 w 5884244"/>
              <a:gd name="connsiteY450" fmla="*/ 4203577 h 4368002"/>
              <a:gd name="connsiteX451" fmla="*/ 5883230 w 5884244"/>
              <a:gd name="connsiteY451" fmla="*/ 4279356 h 4368002"/>
              <a:gd name="connsiteX452" fmla="*/ 5870745 w 5884244"/>
              <a:gd name="connsiteY452" fmla="*/ 4279356 h 4368002"/>
              <a:gd name="connsiteX453" fmla="*/ 5870745 w 5884244"/>
              <a:gd name="connsiteY453" fmla="*/ 4203577 h 4368002"/>
              <a:gd name="connsiteX454" fmla="*/ 5870745 w 5884244"/>
              <a:gd name="connsiteY454" fmla="*/ 4317853 h 4368002"/>
              <a:gd name="connsiteX455" fmla="*/ 5883230 w 5884244"/>
              <a:gd name="connsiteY455" fmla="*/ 4317853 h 4368002"/>
              <a:gd name="connsiteX456" fmla="*/ 5883230 w 5884244"/>
              <a:gd name="connsiteY456" fmla="*/ 4368319 h 4368002"/>
              <a:gd name="connsiteX457" fmla="*/ 5833210 w 5884244"/>
              <a:gd name="connsiteY457" fmla="*/ 4368319 h 4368002"/>
              <a:gd name="connsiteX458" fmla="*/ 5833210 w 5884244"/>
              <a:gd name="connsiteY458" fmla="*/ 4355783 h 4368002"/>
              <a:gd name="connsiteX459" fmla="*/ 5870745 w 5884244"/>
              <a:gd name="connsiteY459" fmla="*/ 4355783 h 4368002"/>
              <a:gd name="connsiteX460" fmla="*/ 5870745 w 5884244"/>
              <a:gd name="connsiteY460" fmla="*/ 4317853 h 4368002"/>
              <a:gd name="connsiteX461" fmla="*/ 5795587 w 5884244"/>
              <a:gd name="connsiteY461" fmla="*/ 4355783 h 4368002"/>
              <a:gd name="connsiteX462" fmla="*/ 5795587 w 5884244"/>
              <a:gd name="connsiteY462" fmla="*/ 4368319 h 4368002"/>
              <a:gd name="connsiteX463" fmla="*/ 5720515 w 5884244"/>
              <a:gd name="connsiteY463" fmla="*/ 4368319 h 4368002"/>
              <a:gd name="connsiteX464" fmla="*/ 5720515 w 5884244"/>
              <a:gd name="connsiteY464" fmla="*/ 4355783 h 4368002"/>
              <a:gd name="connsiteX465" fmla="*/ 5795587 w 5884244"/>
              <a:gd name="connsiteY465" fmla="*/ 4355783 h 4368002"/>
              <a:gd name="connsiteX466" fmla="*/ 5682892 w 5884244"/>
              <a:gd name="connsiteY466" fmla="*/ 4355783 h 4368002"/>
              <a:gd name="connsiteX467" fmla="*/ 5682892 w 5884244"/>
              <a:gd name="connsiteY467" fmla="*/ 4368319 h 4368002"/>
              <a:gd name="connsiteX468" fmla="*/ 5607820 w 5884244"/>
              <a:gd name="connsiteY468" fmla="*/ 4368319 h 4368002"/>
              <a:gd name="connsiteX469" fmla="*/ 5607820 w 5884244"/>
              <a:gd name="connsiteY469" fmla="*/ 4355783 h 4368002"/>
              <a:gd name="connsiteX470" fmla="*/ 5682892 w 5884244"/>
              <a:gd name="connsiteY470" fmla="*/ 4355783 h 4368002"/>
              <a:gd name="connsiteX471" fmla="*/ 5570197 w 5884244"/>
              <a:gd name="connsiteY471" fmla="*/ 4355783 h 4368002"/>
              <a:gd name="connsiteX472" fmla="*/ 5570197 w 5884244"/>
              <a:gd name="connsiteY472" fmla="*/ 4368319 h 4368002"/>
              <a:gd name="connsiteX473" fmla="*/ 5495125 w 5884244"/>
              <a:gd name="connsiteY473" fmla="*/ 4368319 h 4368002"/>
              <a:gd name="connsiteX474" fmla="*/ 5495125 w 5884244"/>
              <a:gd name="connsiteY474" fmla="*/ 4355783 h 4368002"/>
              <a:gd name="connsiteX475" fmla="*/ 5570197 w 5884244"/>
              <a:gd name="connsiteY475" fmla="*/ 4355783 h 4368002"/>
              <a:gd name="connsiteX476" fmla="*/ 5457502 w 5884244"/>
              <a:gd name="connsiteY476" fmla="*/ 4355783 h 4368002"/>
              <a:gd name="connsiteX477" fmla="*/ 5457502 w 5884244"/>
              <a:gd name="connsiteY477" fmla="*/ 4368319 h 4368002"/>
              <a:gd name="connsiteX478" fmla="*/ 5382430 w 5884244"/>
              <a:gd name="connsiteY478" fmla="*/ 4368319 h 4368002"/>
              <a:gd name="connsiteX479" fmla="*/ 5382430 w 5884244"/>
              <a:gd name="connsiteY479" fmla="*/ 4355783 h 4368002"/>
              <a:gd name="connsiteX480" fmla="*/ 5457502 w 5884244"/>
              <a:gd name="connsiteY480" fmla="*/ 4355783 h 4368002"/>
              <a:gd name="connsiteX481" fmla="*/ 5344893 w 5884244"/>
              <a:gd name="connsiteY481" fmla="*/ 4355783 h 4368002"/>
              <a:gd name="connsiteX482" fmla="*/ 5344893 w 5884244"/>
              <a:gd name="connsiteY482" fmla="*/ 4368319 h 4368002"/>
              <a:gd name="connsiteX483" fmla="*/ 5269822 w 5884244"/>
              <a:gd name="connsiteY483" fmla="*/ 4368319 h 4368002"/>
              <a:gd name="connsiteX484" fmla="*/ 5269822 w 5884244"/>
              <a:gd name="connsiteY484" fmla="*/ 4355783 h 4368002"/>
              <a:gd name="connsiteX485" fmla="*/ 5344893 w 5884244"/>
              <a:gd name="connsiteY485" fmla="*/ 4355783 h 4368002"/>
              <a:gd name="connsiteX486" fmla="*/ 5232198 w 5884244"/>
              <a:gd name="connsiteY486" fmla="*/ 4355783 h 4368002"/>
              <a:gd name="connsiteX487" fmla="*/ 5232198 w 5884244"/>
              <a:gd name="connsiteY487" fmla="*/ 4368319 h 4368002"/>
              <a:gd name="connsiteX488" fmla="*/ 5157127 w 5884244"/>
              <a:gd name="connsiteY488" fmla="*/ 4368319 h 4368002"/>
              <a:gd name="connsiteX489" fmla="*/ 5157127 w 5884244"/>
              <a:gd name="connsiteY489" fmla="*/ 4355783 h 4368002"/>
              <a:gd name="connsiteX490" fmla="*/ 5232198 w 5884244"/>
              <a:gd name="connsiteY490" fmla="*/ 4355783 h 4368002"/>
              <a:gd name="connsiteX491" fmla="*/ 5119503 w 5884244"/>
              <a:gd name="connsiteY491" fmla="*/ 4355783 h 4368002"/>
              <a:gd name="connsiteX492" fmla="*/ 5119503 w 5884244"/>
              <a:gd name="connsiteY492" fmla="*/ 4368319 h 4368002"/>
              <a:gd name="connsiteX493" fmla="*/ 5044432 w 5884244"/>
              <a:gd name="connsiteY493" fmla="*/ 4368319 h 4368002"/>
              <a:gd name="connsiteX494" fmla="*/ 5044432 w 5884244"/>
              <a:gd name="connsiteY494" fmla="*/ 4355783 h 4368002"/>
              <a:gd name="connsiteX495" fmla="*/ 5119503 w 5884244"/>
              <a:gd name="connsiteY495" fmla="*/ 4355783 h 4368002"/>
              <a:gd name="connsiteX496" fmla="*/ 5006808 w 5884244"/>
              <a:gd name="connsiteY496" fmla="*/ 4355783 h 4368002"/>
              <a:gd name="connsiteX497" fmla="*/ 5006808 w 5884244"/>
              <a:gd name="connsiteY497" fmla="*/ 4368319 h 4368002"/>
              <a:gd name="connsiteX498" fmla="*/ 4931736 w 5884244"/>
              <a:gd name="connsiteY498" fmla="*/ 4368319 h 4368002"/>
              <a:gd name="connsiteX499" fmla="*/ 4931736 w 5884244"/>
              <a:gd name="connsiteY499" fmla="*/ 4355783 h 4368002"/>
              <a:gd name="connsiteX500" fmla="*/ 5006808 w 5884244"/>
              <a:gd name="connsiteY500" fmla="*/ 4355783 h 4368002"/>
              <a:gd name="connsiteX501" fmla="*/ 4894113 w 5884244"/>
              <a:gd name="connsiteY501" fmla="*/ 4355783 h 4368002"/>
              <a:gd name="connsiteX502" fmla="*/ 4894113 w 5884244"/>
              <a:gd name="connsiteY502" fmla="*/ 4368319 h 4368002"/>
              <a:gd name="connsiteX503" fmla="*/ 4819041 w 5884244"/>
              <a:gd name="connsiteY503" fmla="*/ 4368319 h 4368002"/>
              <a:gd name="connsiteX504" fmla="*/ 4819041 w 5884244"/>
              <a:gd name="connsiteY504" fmla="*/ 4355783 h 4368002"/>
              <a:gd name="connsiteX505" fmla="*/ 4894113 w 5884244"/>
              <a:gd name="connsiteY505" fmla="*/ 4355783 h 4368002"/>
              <a:gd name="connsiteX506" fmla="*/ 4781505 w 5884244"/>
              <a:gd name="connsiteY506" fmla="*/ 4355783 h 4368002"/>
              <a:gd name="connsiteX507" fmla="*/ 4781505 w 5884244"/>
              <a:gd name="connsiteY507" fmla="*/ 4368319 h 4368002"/>
              <a:gd name="connsiteX508" fmla="*/ 4706433 w 5884244"/>
              <a:gd name="connsiteY508" fmla="*/ 4368319 h 4368002"/>
              <a:gd name="connsiteX509" fmla="*/ 4706433 w 5884244"/>
              <a:gd name="connsiteY509" fmla="*/ 4355783 h 4368002"/>
              <a:gd name="connsiteX510" fmla="*/ 4781505 w 5884244"/>
              <a:gd name="connsiteY510" fmla="*/ 4355783 h 4368002"/>
              <a:gd name="connsiteX511" fmla="*/ 4668809 w 5884244"/>
              <a:gd name="connsiteY511" fmla="*/ 4355783 h 4368002"/>
              <a:gd name="connsiteX512" fmla="*/ 4668809 w 5884244"/>
              <a:gd name="connsiteY512" fmla="*/ 4368319 h 4368002"/>
              <a:gd name="connsiteX513" fmla="*/ 4593738 w 5884244"/>
              <a:gd name="connsiteY513" fmla="*/ 4368319 h 4368002"/>
              <a:gd name="connsiteX514" fmla="*/ 4593738 w 5884244"/>
              <a:gd name="connsiteY514" fmla="*/ 4355783 h 4368002"/>
              <a:gd name="connsiteX515" fmla="*/ 4668809 w 5884244"/>
              <a:gd name="connsiteY515" fmla="*/ 4355783 h 4368002"/>
              <a:gd name="connsiteX516" fmla="*/ 4556114 w 5884244"/>
              <a:gd name="connsiteY516" fmla="*/ 4355783 h 4368002"/>
              <a:gd name="connsiteX517" fmla="*/ 4556114 w 5884244"/>
              <a:gd name="connsiteY517" fmla="*/ 4368319 h 4368002"/>
              <a:gd name="connsiteX518" fmla="*/ 4481043 w 5884244"/>
              <a:gd name="connsiteY518" fmla="*/ 4368319 h 4368002"/>
              <a:gd name="connsiteX519" fmla="*/ 4481043 w 5884244"/>
              <a:gd name="connsiteY519" fmla="*/ 4355783 h 4368002"/>
              <a:gd name="connsiteX520" fmla="*/ 4556114 w 5884244"/>
              <a:gd name="connsiteY520" fmla="*/ 4355783 h 4368002"/>
              <a:gd name="connsiteX521" fmla="*/ 4443419 w 5884244"/>
              <a:gd name="connsiteY521" fmla="*/ 4355783 h 4368002"/>
              <a:gd name="connsiteX522" fmla="*/ 4443419 w 5884244"/>
              <a:gd name="connsiteY522" fmla="*/ 4368319 h 4368002"/>
              <a:gd name="connsiteX523" fmla="*/ 4368348 w 5884244"/>
              <a:gd name="connsiteY523" fmla="*/ 4368319 h 4368002"/>
              <a:gd name="connsiteX524" fmla="*/ 4368348 w 5884244"/>
              <a:gd name="connsiteY524" fmla="*/ 4355783 h 4368002"/>
              <a:gd name="connsiteX525" fmla="*/ 4443419 w 5884244"/>
              <a:gd name="connsiteY525" fmla="*/ 4355783 h 4368002"/>
              <a:gd name="connsiteX526" fmla="*/ 4330724 w 5884244"/>
              <a:gd name="connsiteY526" fmla="*/ 4355783 h 4368002"/>
              <a:gd name="connsiteX527" fmla="*/ 4330724 w 5884244"/>
              <a:gd name="connsiteY527" fmla="*/ 4368319 h 4368002"/>
              <a:gd name="connsiteX528" fmla="*/ 4255653 w 5884244"/>
              <a:gd name="connsiteY528" fmla="*/ 4368319 h 4368002"/>
              <a:gd name="connsiteX529" fmla="*/ 4255653 w 5884244"/>
              <a:gd name="connsiteY529" fmla="*/ 4355783 h 4368002"/>
              <a:gd name="connsiteX530" fmla="*/ 4330724 w 5884244"/>
              <a:gd name="connsiteY530" fmla="*/ 4355783 h 4368002"/>
              <a:gd name="connsiteX531" fmla="*/ 4218029 w 5884244"/>
              <a:gd name="connsiteY531" fmla="*/ 4355783 h 4368002"/>
              <a:gd name="connsiteX532" fmla="*/ 4218029 w 5884244"/>
              <a:gd name="connsiteY532" fmla="*/ 4368319 h 4368002"/>
              <a:gd name="connsiteX533" fmla="*/ 4143044 w 5884244"/>
              <a:gd name="connsiteY533" fmla="*/ 4368319 h 4368002"/>
              <a:gd name="connsiteX534" fmla="*/ 4143044 w 5884244"/>
              <a:gd name="connsiteY534" fmla="*/ 4355783 h 4368002"/>
              <a:gd name="connsiteX535" fmla="*/ 4218029 w 5884244"/>
              <a:gd name="connsiteY535" fmla="*/ 4355783 h 4368002"/>
              <a:gd name="connsiteX536" fmla="*/ 4105421 w 5884244"/>
              <a:gd name="connsiteY536" fmla="*/ 4355783 h 4368002"/>
              <a:gd name="connsiteX537" fmla="*/ 4105421 w 5884244"/>
              <a:gd name="connsiteY537" fmla="*/ 4368319 h 4368002"/>
              <a:gd name="connsiteX538" fmla="*/ 4030349 w 5884244"/>
              <a:gd name="connsiteY538" fmla="*/ 4368319 h 4368002"/>
              <a:gd name="connsiteX539" fmla="*/ 4030349 w 5884244"/>
              <a:gd name="connsiteY539" fmla="*/ 4355783 h 4368002"/>
              <a:gd name="connsiteX540" fmla="*/ 4105421 w 5884244"/>
              <a:gd name="connsiteY540" fmla="*/ 4355783 h 4368002"/>
              <a:gd name="connsiteX541" fmla="*/ 3992726 w 5884244"/>
              <a:gd name="connsiteY541" fmla="*/ 4355783 h 4368002"/>
              <a:gd name="connsiteX542" fmla="*/ 3992726 w 5884244"/>
              <a:gd name="connsiteY542" fmla="*/ 4368319 h 4368002"/>
              <a:gd name="connsiteX543" fmla="*/ 3917654 w 5884244"/>
              <a:gd name="connsiteY543" fmla="*/ 4368319 h 4368002"/>
              <a:gd name="connsiteX544" fmla="*/ 3917654 w 5884244"/>
              <a:gd name="connsiteY544" fmla="*/ 4355783 h 4368002"/>
              <a:gd name="connsiteX545" fmla="*/ 3992726 w 5884244"/>
              <a:gd name="connsiteY545" fmla="*/ 4355783 h 4368002"/>
              <a:gd name="connsiteX546" fmla="*/ 3880030 w 5884244"/>
              <a:gd name="connsiteY546" fmla="*/ 4355783 h 4368002"/>
              <a:gd name="connsiteX547" fmla="*/ 3880030 w 5884244"/>
              <a:gd name="connsiteY547" fmla="*/ 4368319 h 4368002"/>
              <a:gd name="connsiteX548" fmla="*/ 3804959 w 5884244"/>
              <a:gd name="connsiteY548" fmla="*/ 4368319 h 4368002"/>
              <a:gd name="connsiteX549" fmla="*/ 3804959 w 5884244"/>
              <a:gd name="connsiteY549" fmla="*/ 4355783 h 4368002"/>
              <a:gd name="connsiteX550" fmla="*/ 3880030 w 5884244"/>
              <a:gd name="connsiteY550" fmla="*/ 4355783 h 4368002"/>
              <a:gd name="connsiteX551" fmla="*/ 3767335 w 5884244"/>
              <a:gd name="connsiteY551" fmla="*/ 4355783 h 4368002"/>
              <a:gd name="connsiteX552" fmla="*/ 3767335 w 5884244"/>
              <a:gd name="connsiteY552" fmla="*/ 4368319 h 4368002"/>
              <a:gd name="connsiteX553" fmla="*/ 3692264 w 5884244"/>
              <a:gd name="connsiteY553" fmla="*/ 4368319 h 4368002"/>
              <a:gd name="connsiteX554" fmla="*/ 3692264 w 5884244"/>
              <a:gd name="connsiteY554" fmla="*/ 4355783 h 4368002"/>
              <a:gd name="connsiteX555" fmla="*/ 3767335 w 5884244"/>
              <a:gd name="connsiteY555" fmla="*/ 4355783 h 4368002"/>
              <a:gd name="connsiteX556" fmla="*/ 3654640 w 5884244"/>
              <a:gd name="connsiteY556" fmla="*/ 4355783 h 4368002"/>
              <a:gd name="connsiteX557" fmla="*/ 3654640 w 5884244"/>
              <a:gd name="connsiteY557" fmla="*/ 4368319 h 4368002"/>
              <a:gd name="connsiteX558" fmla="*/ 3579569 w 5884244"/>
              <a:gd name="connsiteY558" fmla="*/ 4368319 h 4368002"/>
              <a:gd name="connsiteX559" fmla="*/ 3579569 w 5884244"/>
              <a:gd name="connsiteY559" fmla="*/ 4355783 h 4368002"/>
              <a:gd name="connsiteX560" fmla="*/ 3654640 w 5884244"/>
              <a:gd name="connsiteY560" fmla="*/ 4355783 h 4368002"/>
              <a:gd name="connsiteX561" fmla="*/ 3542032 w 5884244"/>
              <a:gd name="connsiteY561" fmla="*/ 4355783 h 4368002"/>
              <a:gd name="connsiteX562" fmla="*/ 3542032 w 5884244"/>
              <a:gd name="connsiteY562" fmla="*/ 4368319 h 4368002"/>
              <a:gd name="connsiteX563" fmla="*/ 3466960 w 5884244"/>
              <a:gd name="connsiteY563" fmla="*/ 4368319 h 4368002"/>
              <a:gd name="connsiteX564" fmla="*/ 3466960 w 5884244"/>
              <a:gd name="connsiteY564" fmla="*/ 4355783 h 4368002"/>
              <a:gd name="connsiteX565" fmla="*/ 3542032 w 5884244"/>
              <a:gd name="connsiteY565" fmla="*/ 4355783 h 4368002"/>
              <a:gd name="connsiteX566" fmla="*/ 3429337 w 5884244"/>
              <a:gd name="connsiteY566" fmla="*/ 4355783 h 4368002"/>
              <a:gd name="connsiteX567" fmla="*/ 3429337 w 5884244"/>
              <a:gd name="connsiteY567" fmla="*/ 4368319 h 4368002"/>
              <a:gd name="connsiteX568" fmla="*/ 3354265 w 5884244"/>
              <a:gd name="connsiteY568" fmla="*/ 4368319 h 4368002"/>
              <a:gd name="connsiteX569" fmla="*/ 3354265 w 5884244"/>
              <a:gd name="connsiteY569" fmla="*/ 4355783 h 4368002"/>
              <a:gd name="connsiteX570" fmla="*/ 3429337 w 5884244"/>
              <a:gd name="connsiteY570" fmla="*/ 4355783 h 4368002"/>
              <a:gd name="connsiteX571" fmla="*/ 3316642 w 5884244"/>
              <a:gd name="connsiteY571" fmla="*/ 4355783 h 4368002"/>
              <a:gd name="connsiteX572" fmla="*/ 3316642 w 5884244"/>
              <a:gd name="connsiteY572" fmla="*/ 4368319 h 4368002"/>
              <a:gd name="connsiteX573" fmla="*/ 3241570 w 5884244"/>
              <a:gd name="connsiteY573" fmla="*/ 4368319 h 4368002"/>
              <a:gd name="connsiteX574" fmla="*/ 3241570 w 5884244"/>
              <a:gd name="connsiteY574" fmla="*/ 4355783 h 4368002"/>
              <a:gd name="connsiteX575" fmla="*/ 3316642 w 5884244"/>
              <a:gd name="connsiteY575" fmla="*/ 4355783 h 4368002"/>
              <a:gd name="connsiteX576" fmla="*/ 3203947 w 5884244"/>
              <a:gd name="connsiteY576" fmla="*/ 4355783 h 4368002"/>
              <a:gd name="connsiteX577" fmla="*/ 3203947 w 5884244"/>
              <a:gd name="connsiteY577" fmla="*/ 4368319 h 4368002"/>
              <a:gd name="connsiteX578" fmla="*/ 3128875 w 5884244"/>
              <a:gd name="connsiteY578" fmla="*/ 4368319 h 4368002"/>
              <a:gd name="connsiteX579" fmla="*/ 3128875 w 5884244"/>
              <a:gd name="connsiteY579" fmla="*/ 4355783 h 4368002"/>
              <a:gd name="connsiteX580" fmla="*/ 3203947 w 5884244"/>
              <a:gd name="connsiteY580" fmla="*/ 4355783 h 4368002"/>
              <a:gd name="connsiteX581" fmla="*/ 3091338 w 5884244"/>
              <a:gd name="connsiteY581" fmla="*/ 4355783 h 4368002"/>
              <a:gd name="connsiteX582" fmla="*/ 3091338 w 5884244"/>
              <a:gd name="connsiteY582" fmla="*/ 4368319 h 4368002"/>
              <a:gd name="connsiteX583" fmla="*/ 3016267 w 5884244"/>
              <a:gd name="connsiteY583" fmla="*/ 4368319 h 4368002"/>
              <a:gd name="connsiteX584" fmla="*/ 3016267 w 5884244"/>
              <a:gd name="connsiteY584" fmla="*/ 4355783 h 4368002"/>
              <a:gd name="connsiteX585" fmla="*/ 3091338 w 5884244"/>
              <a:gd name="connsiteY585" fmla="*/ 4355783 h 4368002"/>
              <a:gd name="connsiteX586" fmla="*/ 2978643 w 5884244"/>
              <a:gd name="connsiteY586" fmla="*/ 4355783 h 4368002"/>
              <a:gd name="connsiteX587" fmla="*/ 2978643 w 5884244"/>
              <a:gd name="connsiteY587" fmla="*/ 4368319 h 4368002"/>
              <a:gd name="connsiteX588" fmla="*/ 2903572 w 5884244"/>
              <a:gd name="connsiteY588" fmla="*/ 4368319 h 4368002"/>
              <a:gd name="connsiteX589" fmla="*/ 2903572 w 5884244"/>
              <a:gd name="connsiteY589" fmla="*/ 4355783 h 4368002"/>
              <a:gd name="connsiteX590" fmla="*/ 2978643 w 5884244"/>
              <a:gd name="connsiteY590" fmla="*/ 4355783 h 4368002"/>
              <a:gd name="connsiteX591" fmla="*/ 2865948 w 5884244"/>
              <a:gd name="connsiteY591" fmla="*/ 4355783 h 4368002"/>
              <a:gd name="connsiteX592" fmla="*/ 2865948 w 5884244"/>
              <a:gd name="connsiteY592" fmla="*/ 4368319 h 4368002"/>
              <a:gd name="connsiteX593" fmla="*/ 2790877 w 5884244"/>
              <a:gd name="connsiteY593" fmla="*/ 4368319 h 4368002"/>
              <a:gd name="connsiteX594" fmla="*/ 2790877 w 5884244"/>
              <a:gd name="connsiteY594" fmla="*/ 4355783 h 4368002"/>
              <a:gd name="connsiteX595" fmla="*/ 2865948 w 5884244"/>
              <a:gd name="connsiteY595" fmla="*/ 4355783 h 4368002"/>
              <a:gd name="connsiteX596" fmla="*/ 2753253 w 5884244"/>
              <a:gd name="connsiteY596" fmla="*/ 4355783 h 4368002"/>
              <a:gd name="connsiteX597" fmla="*/ 2753253 w 5884244"/>
              <a:gd name="connsiteY597" fmla="*/ 4368319 h 4368002"/>
              <a:gd name="connsiteX598" fmla="*/ 2678182 w 5884244"/>
              <a:gd name="connsiteY598" fmla="*/ 4368319 h 4368002"/>
              <a:gd name="connsiteX599" fmla="*/ 2678182 w 5884244"/>
              <a:gd name="connsiteY599" fmla="*/ 4355783 h 4368002"/>
              <a:gd name="connsiteX600" fmla="*/ 2753253 w 5884244"/>
              <a:gd name="connsiteY600" fmla="*/ 4355783 h 4368002"/>
              <a:gd name="connsiteX601" fmla="*/ 2640558 w 5884244"/>
              <a:gd name="connsiteY601" fmla="*/ 4355783 h 4368002"/>
              <a:gd name="connsiteX602" fmla="*/ 2640558 w 5884244"/>
              <a:gd name="connsiteY602" fmla="*/ 4368319 h 4368002"/>
              <a:gd name="connsiteX603" fmla="*/ 2565486 w 5884244"/>
              <a:gd name="connsiteY603" fmla="*/ 4368319 h 4368002"/>
              <a:gd name="connsiteX604" fmla="*/ 2565486 w 5884244"/>
              <a:gd name="connsiteY604" fmla="*/ 4355783 h 4368002"/>
              <a:gd name="connsiteX605" fmla="*/ 2640558 w 5884244"/>
              <a:gd name="connsiteY605" fmla="*/ 4355783 h 4368002"/>
              <a:gd name="connsiteX606" fmla="*/ 2527863 w 5884244"/>
              <a:gd name="connsiteY606" fmla="*/ 4355783 h 4368002"/>
              <a:gd name="connsiteX607" fmla="*/ 2527863 w 5884244"/>
              <a:gd name="connsiteY607" fmla="*/ 4368319 h 4368002"/>
              <a:gd name="connsiteX608" fmla="*/ 2452791 w 5884244"/>
              <a:gd name="connsiteY608" fmla="*/ 4368319 h 4368002"/>
              <a:gd name="connsiteX609" fmla="*/ 2452791 w 5884244"/>
              <a:gd name="connsiteY609" fmla="*/ 4355783 h 4368002"/>
              <a:gd name="connsiteX610" fmla="*/ 2527863 w 5884244"/>
              <a:gd name="connsiteY610" fmla="*/ 4355783 h 4368002"/>
              <a:gd name="connsiteX611" fmla="*/ 2415255 w 5884244"/>
              <a:gd name="connsiteY611" fmla="*/ 4355783 h 4368002"/>
              <a:gd name="connsiteX612" fmla="*/ 2415255 w 5884244"/>
              <a:gd name="connsiteY612" fmla="*/ 4368319 h 4368002"/>
              <a:gd name="connsiteX613" fmla="*/ 2340181 w 5884244"/>
              <a:gd name="connsiteY613" fmla="*/ 4368319 h 4368002"/>
              <a:gd name="connsiteX614" fmla="*/ 2340181 w 5884244"/>
              <a:gd name="connsiteY614" fmla="*/ 4355783 h 4368002"/>
              <a:gd name="connsiteX615" fmla="*/ 2415255 w 5884244"/>
              <a:gd name="connsiteY615" fmla="*/ 4355783 h 4368002"/>
              <a:gd name="connsiteX616" fmla="*/ 2302559 w 5884244"/>
              <a:gd name="connsiteY616" fmla="*/ 4355783 h 4368002"/>
              <a:gd name="connsiteX617" fmla="*/ 2302559 w 5884244"/>
              <a:gd name="connsiteY617" fmla="*/ 4368319 h 4368002"/>
              <a:gd name="connsiteX618" fmla="*/ 2227486 w 5884244"/>
              <a:gd name="connsiteY618" fmla="*/ 4368319 h 4368002"/>
              <a:gd name="connsiteX619" fmla="*/ 2227486 w 5884244"/>
              <a:gd name="connsiteY619" fmla="*/ 4355783 h 4368002"/>
              <a:gd name="connsiteX620" fmla="*/ 2302559 w 5884244"/>
              <a:gd name="connsiteY620" fmla="*/ 4355783 h 4368002"/>
              <a:gd name="connsiteX621" fmla="*/ 2189864 w 5884244"/>
              <a:gd name="connsiteY621" fmla="*/ 4355783 h 4368002"/>
              <a:gd name="connsiteX622" fmla="*/ 2189864 w 5884244"/>
              <a:gd name="connsiteY622" fmla="*/ 4368319 h 4368002"/>
              <a:gd name="connsiteX623" fmla="*/ 2114791 w 5884244"/>
              <a:gd name="connsiteY623" fmla="*/ 4368319 h 4368002"/>
              <a:gd name="connsiteX624" fmla="*/ 2114791 w 5884244"/>
              <a:gd name="connsiteY624" fmla="*/ 4355783 h 4368002"/>
              <a:gd name="connsiteX625" fmla="*/ 2189864 w 5884244"/>
              <a:gd name="connsiteY625" fmla="*/ 4355783 h 4368002"/>
              <a:gd name="connsiteX626" fmla="*/ 2077169 w 5884244"/>
              <a:gd name="connsiteY626" fmla="*/ 4355783 h 4368002"/>
              <a:gd name="connsiteX627" fmla="*/ 2077169 w 5884244"/>
              <a:gd name="connsiteY627" fmla="*/ 4368319 h 4368002"/>
              <a:gd name="connsiteX628" fmla="*/ 2002096 w 5884244"/>
              <a:gd name="connsiteY628" fmla="*/ 4368319 h 4368002"/>
              <a:gd name="connsiteX629" fmla="*/ 2002096 w 5884244"/>
              <a:gd name="connsiteY629" fmla="*/ 4355783 h 4368002"/>
              <a:gd name="connsiteX630" fmla="*/ 2077169 w 5884244"/>
              <a:gd name="connsiteY630" fmla="*/ 4355783 h 4368002"/>
              <a:gd name="connsiteX631" fmla="*/ 1964474 w 5884244"/>
              <a:gd name="connsiteY631" fmla="*/ 4355783 h 4368002"/>
              <a:gd name="connsiteX632" fmla="*/ 1964474 w 5884244"/>
              <a:gd name="connsiteY632" fmla="*/ 4368319 h 4368002"/>
              <a:gd name="connsiteX633" fmla="*/ 1889400 w 5884244"/>
              <a:gd name="connsiteY633" fmla="*/ 4368319 h 4368002"/>
              <a:gd name="connsiteX634" fmla="*/ 1889400 w 5884244"/>
              <a:gd name="connsiteY634" fmla="*/ 4355783 h 4368002"/>
              <a:gd name="connsiteX635" fmla="*/ 1964474 w 5884244"/>
              <a:gd name="connsiteY635" fmla="*/ 4355783 h 4368002"/>
              <a:gd name="connsiteX636" fmla="*/ 1851866 w 5884244"/>
              <a:gd name="connsiteY636" fmla="*/ 4355783 h 4368002"/>
              <a:gd name="connsiteX637" fmla="*/ 1851866 w 5884244"/>
              <a:gd name="connsiteY637" fmla="*/ 4368319 h 4368002"/>
              <a:gd name="connsiteX638" fmla="*/ 1776792 w 5884244"/>
              <a:gd name="connsiteY638" fmla="*/ 4368319 h 4368002"/>
              <a:gd name="connsiteX639" fmla="*/ 1776792 w 5884244"/>
              <a:gd name="connsiteY639" fmla="*/ 4355783 h 4368002"/>
              <a:gd name="connsiteX640" fmla="*/ 1851866 w 5884244"/>
              <a:gd name="connsiteY640" fmla="*/ 4355783 h 4368002"/>
              <a:gd name="connsiteX641" fmla="*/ 1739171 w 5884244"/>
              <a:gd name="connsiteY641" fmla="*/ 4355783 h 4368002"/>
              <a:gd name="connsiteX642" fmla="*/ 1739171 w 5884244"/>
              <a:gd name="connsiteY642" fmla="*/ 4368319 h 4368002"/>
              <a:gd name="connsiteX643" fmla="*/ 1664097 w 5884244"/>
              <a:gd name="connsiteY643" fmla="*/ 4368319 h 4368002"/>
              <a:gd name="connsiteX644" fmla="*/ 1664097 w 5884244"/>
              <a:gd name="connsiteY644" fmla="*/ 4355783 h 4368002"/>
              <a:gd name="connsiteX645" fmla="*/ 1739171 w 5884244"/>
              <a:gd name="connsiteY645" fmla="*/ 4355783 h 4368002"/>
              <a:gd name="connsiteX646" fmla="*/ 1626476 w 5884244"/>
              <a:gd name="connsiteY646" fmla="*/ 4355783 h 4368002"/>
              <a:gd name="connsiteX647" fmla="*/ 1626476 w 5884244"/>
              <a:gd name="connsiteY647" fmla="*/ 4368319 h 4368002"/>
              <a:gd name="connsiteX648" fmla="*/ 1551402 w 5884244"/>
              <a:gd name="connsiteY648" fmla="*/ 4368319 h 4368002"/>
              <a:gd name="connsiteX649" fmla="*/ 1551402 w 5884244"/>
              <a:gd name="connsiteY649" fmla="*/ 4355783 h 4368002"/>
              <a:gd name="connsiteX650" fmla="*/ 1626476 w 5884244"/>
              <a:gd name="connsiteY650" fmla="*/ 4355783 h 4368002"/>
              <a:gd name="connsiteX651" fmla="*/ 1513781 w 5884244"/>
              <a:gd name="connsiteY651" fmla="*/ 4355783 h 4368002"/>
              <a:gd name="connsiteX652" fmla="*/ 1513781 w 5884244"/>
              <a:gd name="connsiteY652" fmla="*/ 4368319 h 4368002"/>
              <a:gd name="connsiteX653" fmla="*/ 1438707 w 5884244"/>
              <a:gd name="connsiteY653" fmla="*/ 4368319 h 4368002"/>
              <a:gd name="connsiteX654" fmla="*/ 1438707 w 5884244"/>
              <a:gd name="connsiteY654" fmla="*/ 4355783 h 4368002"/>
              <a:gd name="connsiteX655" fmla="*/ 1513781 w 5884244"/>
              <a:gd name="connsiteY655" fmla="*/ 4355783 h 4368002"/>
              <a:gd name="connsiteX656" fmla="*/ 1401085 w 5884244"/>
              <a:gd name="connsiteY656" fmla="*/ 4355783 h 4368002"/>
              <a:gd name="connsiteX657" fmla="*/ 1401085 w 5884244"/>
              <a:gd name="connsiteY657" fmla="*/ 4368319 h 4368002"/>
              <a:gd name="connsiteX658" fmla="*/ 1326012 w 5884244"/>
              <a:gd name="connsiteY658" fmla="*/ 4368319 h 4368002"/>
              <a:gd name="connsiteX659" fmla="*/ 1326012 w 5884244"/>
              <a:gd name="connsiteY659" fmla="*/ 4355783 h 4368002"/>
              <a:gd name="connsiteX660" fmla="*/ 1401085 w 5884244"/>
              <a:gd name="connsiteY660" fmla="*/ 4355783 h 4368002"/>
              <a:gd name="connsiteX661" fmla="*/ 1288477 w 5884244"/>
              <a:gd name="connsiteY661" fmla="*/ 4355783 h 4368002"/>
              <a:gd name="connsiteX662" fmla="*/ 1288477 w 5884244"/>
              <a:gd name="connsiteY662" fmla="*/ 4368319 h 4368002"/>
              <a:gd name="connsiteX663" fmla="*/ 1213403 w 5884244"/>
              <a:gd name="connsiteY663" fmla="*/ 4368319 h 4368002"/>
              <a:gd name="connsiteX664" fmla="*/ 1213403 w 5884244"/>
              <a:gd name="connsiteY664" fmla="*/ 4355783 h 4368002"/>
              <a:gd name="connsiteX665" fmla="*/ 1288477 w 5884244"/>
              <a:gd name="connsiteY665" fmla="*/ 4355783 h 4368002"/>
              <a:gd name="connsiteX666" fmla="*/ 1175782 w 5884244"/>
              <a:gd name="connsiteY666" fmla="*/ 4355783 h 4368002"/>
              <a:gd name="connsiteX667" fmla="*/ 1175782 w 5884244"/>
              <a:gd name="connsiteY667" fmla="*/ 4368319 h 4368002"/>
              <a:gd name="connsiteX668" fmla="*/ 1100708 w 5884244"/>
              <a:gd name="connsiteY668" fmla="*/ 4368319 h 4368002"/>
              <a:gd name="connsiteX669" fmla="*/ 1100708 w 5884244"/>
              <a:gd name="connsiteY669" fmla="*/ 4355783 h 4368002"/>
              <a:gd name="connsiteX670" fmla="*/ 1175782 w 5884244"/>
              <a:gd name="connsiteY670" fmla="*/ 4355783 h 4368002"/>
              <a:gd name="connsiteX671" fmla="*/ 1063087 w 5884244"/>
              <a:gd name="connsiteY671" fmla="*/ 4355783 h 4368002"/>
              <a:gd name="connsiteX672" fmla="*/ 1063087 w 5884244"/>
              <a:gd name="connsiteY672" fmla="*/ 4368319 h 4368002"/>
              <a:gd name="connsiteX673" fmla="*/ 988013 w 5884244"/>
              <a:gd name="connsiteY673" fmla="*/ 4368319 h 4368002"/>
              <a:gd name="connsiteX674" fmla="*/ 988013 w 5884244"/>
              <a:gd name="connsiteY674" fmla="*/ 4355783 h 4368002"/>
              <a:gd name="connsiteX675" fmla="*/ 1063087 w 5884244"/>
              <a:gd name="connsiteY675" fmla="*/ 4355783 h 4368002"/>
              <a:gd name="connsiteX676" fmla="*/ 950392 w 5884244"/>
              <a:gd name="connsiteY676" fmla="*/ 4355783 h 4368002"/>
              <a:gd name="connsiteX677" fmla="*/ 950392 w 5884244"/>
              <a:gd name="connsiteY677" fmla="*/ 4368319 h 4368002"/>
              <a:gd name="connsiteX678" fmla="*/ 875318 w 5884244"/>
              <a:gd name="connsiteY678" fmla="*/ 4368319 h 4368002"/>
              <a:gd name="connsiteX679" fmla="*/ 875318 w 5884244"/>
              <a:gd name="connsiteY679" fmla="*/ 4355783 h 4368002"/>
              <a:gd name="connsiteX680" fmla="*/ 950392 w 5884244"/>
              <a:gd name="connsiteY680" fmla="*/ 4355783 h 4368002"/>
              <a:gd name="connsiteX681" fmla="*/ 837697 w 5884244"/>
              <a:gd name="connsiteY681" fmla="*/ 4355783 h 4368002"/>
              <a:gd name="connsiteX682" fmla="*/ 837697 w 5884244"/>
              <a:gd name="connsiteY682" fmla="*/ 4368319 h 4368002"/>
              <a:gd name="connsiteX683" fmla="*/ 762623 w 5884244"/>
              <a:gd name="connsiteY683" fmla="*/ 4368319 h 4368002"/>
              <a:gd name="connsiteX684" fmla="*/ 762623 w 5884244"/>
              <a:gd name="connsiteY684" fmla="*/ 4355783 h 4368002"/>
              <a:gd name="connsiteX685" fmla="*/ 837697 w 5884244"/>
              <a:gd name="connsiteY685" fmla="*/ 4355783 h 4368002"/>
              <a:gd name="connsiteX686" fmla="*/ 725088 w 5884244"/>
              <a:gd name="connsiteY686" fmla="*/ 4355783 h 4368002"/>
              <a:gd name="connsiteX687" fmla="*/ 725088 w 5884244"/>
              <a:gd name="connsiteY687" fmla="*/ 4368319 h 4368002"/>
              <a:gd name="connsiteX688" fmla="*/ 650015 w 5884244"/>
              <a:gd name="connsiteY688" fmla="*/ 4368319 h 4368002"/>
              <a:gd name="connsiteX689" fmla="*/ 650015 w 5884244"/>
              <a:gd name="connsiteY689" fmla="*/ 4355783 h 4368002"/>
              <a:gd name="connsiteX690" fmla="*/ 725088 w 5884244"/>
              <a:gd name="connsiteY690" fmla="*/ 4355783 h 4368002"/>
              <a:gd name="connsiteX691" fmla="*/ 612393 w 5884244"/>
              <a:gd name="connsiteY691" fmla="*/ 4355783 h 4368002"/>
              <a:gd name="connsiteX692" fmla="*/ 612393 w 5884244"/>
              <a:gd name="connsiteY692" fmla="*/ 4368319 h 4368002"/>
              <a:gd name="connsiteX693" fmla="*/ 537320 w 5884244"/>
              <a:gd name="connsiteY693" fmla="*/ 4368319 h 4368002"/>
              <a:gd name="connsiteX694" fmla="*/ 537320 w 5884244"/>
              <a:gd name="connsiteY694" fmla="*/ 4355783 h 4368002"/>
              <a:gd name="connsiteX695" fmla="*/ 612393 w 5884244"/>
              <a:gd name="connsiteY695" fmla="*/ 4355783 h 4368002"/>
              <a:gd name="connsiteX696" fmla="*/ 499698 w 5884244"/>
              <a:gd name="connsiteY696" fmla="*/ 4355783 h 4368002"/>
              <a:gd name="connsiteX697" fmla="*/ 499698 w 5884244"/>
              <a:gd name="connsiteY697" fmla="*/ 4368319 h 4368002"/>
              <a:gd name="connsiteX698" fmla="*/ 424625 w 5884244"/>
              <a:gd name="connsiteY698" fmla="*/ 4368319 h 4368002"/>
              <a:gd name="connsiteX699" fmla="*/ 424625 w 5884244"/>
              <a:gd name="connsiteY699" fmla="*/ 4355783 h 4368002"/>
              <a:gd name="connsiteX700" fmla="*/ 499698 w 5884244"/>
              <a:gd name="connsiteY700" fmla="*/ 4355783 h 4368002"/>
              <a:gd name="connsiteX701" fmla="*/ 387003 w 5884244"/>
              <a:gd name="connsiteY701" fmla="*/ 4355783 h 4368002"/>
              <a:gd name="connsiteX702" fmla="*/ 387003 w 5884244"/>
              <a:gd name="connsiteY702" fmla="*/ 4368319 h 4368002"/>
              <a:gd name="connsiteX703" fmla="*/ 311929 w 5884244"/>
              <a:gd name="connsiteY703" fmla="*/ 4368319 h 4368002"/>
              <a:gd name="connsiteX704" fmla="*/ 311929 w 5884244"/>
              <a:gd name="connsiteY704" fmla="*/ 4355783 h 4368002"/>
              <a:gd name="connsiteX705" fmla="*/ 387003 w 5884244"/>
              <a:gd name="connsiteY705" fmla="*/ 4355783 h 4368002"/>
              <a:gd name="connsiteX706" fmla="*/ 274308 w 5884244"/>
              <a:gd name="connsiteY706" fmla="*/ 4355783 h 4368002"/>
              <a:gd name="connsiteX707" fmla="*/ 274308 w 5884244"/>
              <a:gd name="connsiteY707" fmla="*/ 4368319 h 4368002"/>
              <a:gd name="connsiteX708" fmla="*/ 199234 w 5884244"/>
              <a:gd name="connsiteY708" fmla="*/ 4368319 h 4368002"/>
              <a:gd name="connsiteX709" fmla="*/ 199234 w 5884244"/>
              <a:gd name="connsiteY709" fmla="*/ 4355783 h 4368002"/>
              <a:gd name="connsiteX710" fmla="*/ 274308 w 5884244"/>
              <a:gd name="connsiteY710" fmla="*/ 4355783 h 4368002"/>
              <a:gd name="connsiteX711" fmla="*/ 161700 w 5884244"/>
              <a:gd name="connsiteY711" fmla="*/ 4355783 h 4368002"/>
              <a:gd name="connsiteX712" fmla="*/ 161700 w 5884244"/>
              <a:gd name="connsiteY712" fmla="*/ 4368319 h 4368002"/>
              <a:gd name="connsiteX713" fmla="*/ 86539 w 5884244"/>
              <a:gd name="connsiteY713" fmla="*/ 4368319 h 4368002"/>
              <a:gd name="connsiteX714" fmla="*/ 86539 w 5884244"/>
              <a:gd name="connsiteY714" fmla="*/ 4355783 h 4368002"/>
              <a:gd name="connsiteX715" fmla="*/ 161700 w 5884244"/>
              <a:gd name="connsiteY715" fmla="*/ 4355783 h 4368002"/>
              <a:gd name="connsiteX716" fmla="*/ 49005 w 5884244"/>
              <a:gd name="connsiteY716" fmla="*/ 4355783 h 4368002"/>
              <a:gd name="connsiteX717" fmla="*/ 49005 w 5884244"/>
              <a:gd name="connsiteY717" fmla="*/ 4368319 h 4368002"/>
              <a:gd name="connsiteX718" fmla="*/ -1015 w 5884244"/>
              <a:gd name="connsiteY718" fmla="*/ 4368319 h 4368002"/>
              <a:gd name="connsiteX719" fmla="*/ -1015 w 5884244"/>
              <a:gd name="connsiteY719" fmla="*/ 4317853 h 4368002"/>
              <a:gd name="connsiteX720" fmla="*/ 11468 w 5884244"/>
              <a:gd name="connsiteY720" fmla="*/ 4317853 h 4368002"/>
              <a:gd name="connsiteX721" fmla="*/ 11468 w 5884244"/>
              <a:gd name="connsiteY721" fmla="*/ 4355783 h 4368002"/>
              <a:gd name="connsiteX722" fmla="*/ 49005 w 5884244"/>
              <a:gd name="connsiteY722" fmla="*/ 4355783 h 4368002"/>
              <a:gd name="connsiteX723" fmla="*/ 11468 w 5884244"/>
              <a:gd name="connsiteY723" fmla="*/ 4279356 h 4368002"/>
              <a:gd name="connsiteX724" fmla="*/ -1015 w 5884244"/>
              <a:gd name="connsiteY724" fmla="*/ 4279356 h 4368002"/>
              <a:gd name="connsiteX725" fmla="*/ -1015 w 5884244"/>
              <a:gd name="connsiteY725" fmla="*/ 4203577 h 4368002"/>
              <a:gd name="connsiteX726" fmla="*/ 11468 w 5884244"/>
              <a:gd name="connsiteY726" fmla="*/ 4203577 h 4368002"/>
              <a:gd name="connsiteX727" fmla="*/ 11468 w 5884244"/>
              <a:gd name="connsiteY727" fmla="*/ 4279356 h 4368002"/>
              <a:gd name="connsiteX728" fmla="*/ 11468 w 5884244"/>
              <a:gd name="connsiteY728" fmla="*/ 4165080 h 4368002"/>
              <a:gd name="connsiteX729" fmla="*/ -1015 w 5884244"/>
              <a:gd name="connsiteY729" fmla="*/ 4165080 h 4368002"/>
              <a:gd name="connsiteX730" fmla="*/ -1015 w 5884244"/>
              <a:gd name="connsiteY730" fmla="*/ 4089301 h 4368002"/>
              <a:gd name="connsiteX731" fmla="*/ 11468 w 5884244"/>
              <a:gd name="connsiteY731" fmla="*/ 4089301 h 4368002"/>
              <a:gd name="connsiteX732" fmla="*/ 11468 w 5884244"/>
              <a:gd name="connsiteY732" fmla="*/ 4165080 h 4368002"/>
              <a:gd name="connsiteX733" fmla="*/ 11468 w 5884244"/>
              <a:gd name="connsiteY733" fmla="*/ 4050804 h 4368002"/>
              <a:gd name="connsiteX734" fmla="*/ -1015 w 5884244"/>
              <a:gd name="connsiteY734" fmla="*/ 4050804 h 4368002"/>
              <a:gd name="connsiteX735" fmla="*/ -1015 w 5884244"/>
              <a:gd name="connsiteY735" fmla="*/ 3975025 h 4368002"/>
              <a:gd name="connsiteX736" fmla="*/ 11468 w 5884244"/>
              <a:gd name="connsiteY736" fmla="*/ 3975025 h 4368002"/>
              <a:gd name="connsiteX737" fmla="*/ 11468 w 5884244"/>
              <a:gd name="connsiteY737" fmla="*/ 4050804 h 4368002"/>
              <a:gd name="connsiteX738" fmla="*/ 11468 w 5884244"/>
              <a:gd name="connsiteY738" fmla="*/ 3936528 h 4368002"/>
              <a:gd name="connsiteX739" fmla="*/ -1015 w 5884244"/>
              <a:gd name="connsiteY739" fmla="*/ 3936528 h 4368002"/>
              <a:gd name="connsiteX740" fmla="*/ -1015 w 5884244"/>
              <a:gd name="connsiteY740" fmla="*/ 3860749 h 4368002"/>
              <a:gd name="connsiteX741" fmla="*/ 11468 w 5884244"/>
              <a:gd name="connsiteY741" fmla="*/ 3860749 h 4368002"/>
              <a:gd name="connsiteX742" fmla="*/ 11468 w 5884244"/>
              <a:gd name="connsiteY742" fmla="*/ 3936528 h 4368002"/>
              <a:gd name="connsiteX743" fmla="*/ 11468 w 5884244"/>
              <a:gd name="connsiteY743" fmla="*/ 3822252 h 4368002"/>
              <a:gd name="connsiteX744" fmla="*/ -1015 w 5884244"/>
              <a:gd name="connsiteY744" fmla="*/ 3822252 h 4368002"/>
              <a:gd name="connsiteX745" fmla="*/ -1015 w 5884244"/>
              <a:gd name="connsiteY745" fmla="*/ 3746473 h 4368002"/>
              <a:gd name="connsiteX746" fmla="*/ 11468 w 5884244"/>
              <a:gd name="connsiteY746" fmla="*/ 3746473 h 4368002"/>
              <a:gd name="connsiteX747" fmla="*/ 11468 w 5884244"/>
              <a:gd name="connsiteY747" fmla="*/ 3822252 h 4368002"/>
              <a:gd name="connsiteX748" fmla="*/ 11468 w 5884244"/>
              <a:gd name="connsiteY748" fmla="*/ 3707976 h 4368002"/>
              <a:gd name="connsiteX749" fmla="*/ -1015 w 5884244"/>
              <a:gd name="connsiteY749" fmla="*/ 3707976 h 4368002"/>
              <a:gd name="connsiteX750" fmla="*/ -1015 w 5884244"/>
              <a:gd name="connsiteY750" fmla="*/ 3632197 h 4368002"/>
              <a:gd name="connsiteX751" fmla="*/ 11468 w 5884244"/>
              <a:gd name="connsiteY751" fmla="*/ 3632197 h 4368002"/>
              <a:gd name="connsiteX752" fmla="*/ 11468 w 5884244"/>
              <a:gd name="connsiteY752" fmla="*/ 3707976 h 4368002"/>
              <a:gd name="connsiteX753" fmla="*/ 11468 w 5884244"/>
              <a:gd name="connsiteY753" fmla="*/ 3593700 h 4368002"/>
              <a:gd name="connsiteX754" fmla="*/ -1015 w 5884244"/>
              <a:gd name="connsiteY754" fmla="*/ 3593700 h 4368002"/>
              <a:gd name="connsiteX755" fmla="*/ -1015 w 5884244"/>
              <a:gd name="connsiteY755" fmla="*/ 3517840 h 4368002"/>
              <a:gd name="connsiteX756" fmla="*/ 11468 w 5884244"/>
              <a:gd name="connsiteY756" fmla="*/ 3517840 h 4368002"/>
              <a:gd name="connsiteX757" fmla="*/ 11468 w 5884244"/>
              <a:gd name="connsiteY757" fmla="*/ 3593700 h 4368002"/>
              <a:gd name="connsiteX758" fmla="*/ 11468 w 5884244"/>
              <a:gd name="connsiteY758" fmla="*/ 3479343 h 4368002"/>
              <a:gd name="connsiteX759" fmla="*/ -1015 w 5884244"/>
              <a:gd name="connsiteY759" fmla="*/ 3479343 h 4368002"/>
              <a:gd name="connsiteX760" fmla="*/ -1015 w 5884244"/>
              <a:gd name="connsiteY760" fmla="*/ 3403564 h 4368002"/>
              <a:gd name="connsiteX761" fmla="*/ 11468 w 5884244"/>
              <a:gd name="connsiteY761" fmla="*/ 3403564 h 4368002"/>
              <a:gd name="connsiteX762" fmla="*/ 11468 w 5884244"/>
              <a:gd name="connsiteY762" fmla="*/ 3479343 h 4368002"/>
              <a:gd name="connsiteX763" fmla="*/ 11468 w 5884244"/>
              <a:gd name="connsiteY763" fmla="*/ 3365067 h 4368002"/>
              <a:gd name="connsiteX764" fmla="*/ -1015 w 5884244"/>
              <a:gd name="connsiteY764" fmla="*/ 3365067 h 4368002"/>
              <a:gd name="connsiteX765" fmla="*/ -1015 w 5884244"/>
              <a:gd name="connsiteY765" fmla="*/ 3289288 h 4368002"/>
              <a:gd name="connsiteX766" fmla="*/ 11468 w 5884244"/>
              <a:gd name="connsiteY766" fmla="*/ 3289288 h 4368002"/>
              <a:gd name="connsiteX767" fmla="*/ 11468 w 5884244"/>
              <a:gd name="connsiteY767" fmla="*/ 3365067 h 4368002"/>
              <a:gd name="connsiteX768" fmla="*/ 11468 w 5884244"/>
              <a:gd name="connsiteY768" fmla="*/ 3250791 h 4368002"/>
              <a:gd name="connsiteX769" fmla="*/ -1015 w 5884244"/>
              <a:gd name="connsiteY769" fmla="*/ 3250791 h 4368002"/>
              <a:gd name="connsiteX770" fmla="*/ -1015 w 5884244"/>
              <a:gd name="connsiteY770" fmla="*/ 3175012 h 4368002"/>
              <a:gd name="connsiteX771" fmla="*/ 11468 w 5884244"/>
              <a:gd name="connsiteY771" fmla="*/ 3175012 h 4368002"/>
              <a:gd name="connsiteX772" fmla="*/ 11468 w 5884244"/>
              <a:gd name="connsiteY772" fmla="*/ 3250791 h 4368002"/>
              <a:gd name="connsiteX773" fmla="*/ 11468 w 5884244"/>
              <a:gd name="connsiteY773" fmla="*/ 3136515 h 4368002"/>
              <a:gd name="connsiteX774" fmla="*/ -1015 w 5884244"/>
              <a:gd name="connsiteY774" fmla="*/ 3136515 h 4368002"/>
              <a:gd name="connsiteX775" fmla="*/ -1015 w 5884244"/>
              <a:gd name="connsiteY775" fmla="*/ 3060736 h 4368002"/>
              <a:gd name="connsiteX776" fmla="*/ 11468 w 5884244"/>
              <a:gd name="connsiteY776" fmla="*/ 3060736 h 4368002"/>
              <a:gd name="connsiteX777" fmla="*/ 11468 w 5884244"/>
              <a:gd name="connsiteY777" fmla="*/ 3136515 h 4368002"/>
              <a:gd name="connsiteX778" fmla="*/ 11468 w 5884244"/>
              <a:gd name="connsiteY778" fmla="*/ 3022239 h 4368002"/>
              <a:gd name="connsiteX779" fmla="*/ -1015 w 5884244"/>
              <a:gd name="connsiteY779" fmla="*/ 3022239 h 4368002"/>
              <a:gd name="connsiteX780" fmla="*/ -1015 w 5884244"/>
              <a:gd name="connsiteY780" fmla="*/ 2946460 h 4368002"/>
              <a:gd name="connsiteX781" fmla="*/ 11468 w 5884244"/>
              <a:gd name="connsiteY781" fmla="*/ 2946460 h 4368002"/>
              <a:gd name="connsiteX782" fmla="*/ 11468 w 5884244"/>
              <a:gd name="connsiteY782" fmla="*/ 3022239 h 4368002"/>
              <a:gd name="connsiteX783" fmla="*/ 11468 w 5884244"/>
              <a:gd name="connsiteY783" fmla="*/ 2907963 h 4368002"/>
              <a:gd name="connsiteX784" fmla="*/ -1015 w 5884244"/>
              <a:gd name="connsiteY784" fmla="*/ 2907963 h 4368002"/>
              <a:gd name="connsiteX785" fmla="*/ -1015 w 5884244"/>
              <a:gd name="connsiteY785" fmla="*/ 2832103 h 4368002"/>
              <a:gd name="connsiteX786" fmla="*/ 11468 w 5884244"/>
              <a:gd name="connsiteY786" fmla="*/ 2832103 h 4368002"/>
              <a:gd name="connsiteX787" fmla="*/ 11468 w 5884244"/>
              <a:gd name="connsiteY787" fmla="*/ 2907963 h 4368002"/>
              <a:gd name="connsiteX788" fmla="*/ 11468 w 5884244"/>
              <a:gd name="connsiteY788" fmla="*/ 2793606 h 4368002"/>
              <a:gd name="connsiteX789" fmla="*/ -1015 w 5884244"/>
              <a:gd name="connsiteY789" fmla="*/ 2793606 h 4368002"/>
              <a:gd name="connsiteX790" fmla="*/ -1015 w 5884244"/>
              <a:gd name="connsiteY790" fmla="*/ 2717827 h 4368002"/>
              <a:gd name="connsiteX791" fmla="*/ 11468 w 5884244"/>
              <a:gd name="connsiteY791" fmla="*/ 2717827 h 4368002"/>
              <a:gd name="connsiteX792" fmla="*/ 11468 w 5884244"/>
              <a:gd name="connsiteY792" fmla="*/ 2793606 h 4368002"/>
              <a:gd name="connsiteX793" fmla="*/ 11468 w 5884244"/>
              <a:gd name="connsiteY793" fmla="*/ 2679330 h 4368002"/>
              <a:gd name="connsiteX794" fmla="*/ -1015 w 5884244"/>
              <a:gd name="connsiteY794" fmla="*/ 2679330 h 4368002"/>
              <a:gd name="connsiteX795" fmla="*/ -1015 w 5884244"/>
              <a:gd name="connsiteY795" fmla="*/ 2603551 h 4368002"/>
              <a:gd name="connsiteX796" fmla="*/ 11468 w 5884244"/>
              <a:gd name="connsiteY796" fmla="*/ 2603551 h 4368002"/>
              <a:gd name="connsiteX797" fmla="*/ 11468 w 5884244"/>
              <a:gd name="connsiteY797" fmla="*/ 2679330 h 4368002"/>
              <a:gd name="connsiteX798" fmla="*/ 11468 w 5884244"/>
              <a:gd name="connsiteY798" fmla="*/ 2565054 h 4368002"/>
              <a:gd name="connsiteX799" fmla="*/ -1015 w 5884244"/>
              <a:gd name="connsiteY799" fmla="*/ 2565054 h 4368002"/>
              <a:gd name="connsiteX800" fmla="*/ -1015 w 5884244"/>
              <a:gd name="connsiteY800" fmla="*/ 2489275 h 4368002"/>
              <a:gd name="connsiteX801" fmla="*/ 11468 w 5884244"/>
              <a:gd name="connsiteY801" fmla="*/ 2489275 h 4368002"/>
              <a:gd name="connsiteX802" fmla="*/ 11468 w 5884244"/>
              <a:gd name="connsiteY802" fmla="*/ 2565054 h 4368002"/>
              <a:gd name="connsiteX803" fmla="*/ 11468 w 5884244"/>
              <a:gd name="connsiteY803" fmla="*/ 2450778 h 4368002"/>
              <a:gd name="connsiteX804" fmla="*/ -1015 w 5884244"/>
              <a:gd name="connsiteY804" fmla="*/ 2450778 h 4368002"/>
              <a:gd name="connsiteX805" fmla="*/ -1015 w 5884244"/>
              <a:gd name="connsiteY805" fmla="*/ 2374999 h 4368002"/>
              <a:gd name="connsiteX806" fmla="*/ 11468 w 5884244"/>
              <a:gd name="connsiteY806" fmla="*/ 2374999 h 4368002"/>
              <a:gd name="connsiteX807" fmla="*/ 11468 w 5884244"/>
              <a:gd name="connsiteY807" fmla="*/ 2450778 h 4368002"/>
              <a:gd name="connsiteX808" fmla="*/ 11468 w 5884244"/>
              <a:gd name="connsiteY808" fmla="*/ 2336502 h 4368002"/>
              <a:gd name="connsiteX809" fmla="*/ -1015 w 5884244"/>
              <a:gd name="connsiteY809" fmla="*/ 2336502 h 4368002"/>
              <a:gd name="connsiteX810" fmla="*/ -1015 w 5884244"/>
              <a:gd name="connsiteY810" fmla="*/ 2260642 h 4368002"/>
              <a:gd name="connsiteX811" fmla="*/ 11468 w 5884244"/>
              <a:gd name="connsiteY811" fmla="*/ 2260642 h 4368002"/>
              <a:gd name="connsiteX812" fmla="*/ 11468 w 5884244"/>
              <a:gd name="connsiteY812" fmla="*/ 2336502 h 4368002"/>
              <a:gd name="connsiteX813" fmla="*/ 11468 w 5884244"/>
              <a:gd name="connsiteY813" fmla="*/ 2222226 h 4368002"/>
              <a:gd name="connsiteX814" fmla="*/ -1015 w 5884244"/>
              <a:gd name="connsiteY814" fmla="*/ 2222226 h 4368002"/>
              <a:gd name="connsiteX815" fmla="*/ -1015 w 5884244"/>
              <a:gd name="connsiteY815" fmla="*/ 2146447 h 4368002"/>
              <a:gd name="connsiteX816" fmla="*/ 11468 w 5884244"/>
              <a:gd name="connsiteY816" fmla="*/ 2146447 h 4368002"/>
              <a:gd name="connsiteX817" fmla="*/ 11468 w 5884244"/>
              <a:gd name="connsiteY817" fmla="*/ 2222226 h 4368002"/>
              <a:gd name="connsiteX818" fmla="*/ 11468 w 5884244"/>
              <a:gd name="connsiteY818" fmla="*/ 2107870 h 4368002"/>
              <a:gd name="connsiteX819" fmla="*/ -1015 w 5884244"/>
              <a:gd name="connsiteY819" fmla="*/ 2107870 h 4368002"/>
              <a:gd name="connsiteX820" fmla="*/ -1015 w 5884244"/>
              <a:gd name="connsiteY820" fmla="*/ 2032091 h 4368002"/>
              <a:gd name="connsiteX821" fmla="*/ 11468 w 5884244"/>
              <a:gd name="connsiteY821" fmla="*/ 2032091 h 4368002"/>
              <a:gd name="connsiteX822" fmla="*/ 11468 w 5884244"/>
              <a:gd name="connsiteY822" fmla="*/ 2107870 h 4368002"/>
              <a:gd name="connsiteX823" fmla="*/ 11468 w 5884244"/>
              <a:gd name="connsiteY823" fmla="*/ 1993594 h 4368002"/>
              <a:gd name="connsiteX824" fmla="*/ -1015 w 5884244"/>
              <a:gd name="connsiteY824" fmla="*/ 1993594 h 4368002"/>
              <a:gd name="connsiteX825" fmla="*/ -1015 w 5884244"/>
              <a:gd name="connsiteY825" fmla="*/ 1917815 h 4368002"/>
              <a:gd name="connsiteX826" fmla="*/ 11468 w 5884244"/>
              <a:gd name="connsiteY826" fmla="*/ 1917815 h 4368002"/>
              <a:gd name="connsiteX827" fmla="*/ 11468 w 5884244"/>
              <a:gd name="connsiteY827" fmla="*/ 1993594 h 4368002"/>
              <a:gd name="connsiteX828" fmla="*/ 11468 w 5884244"/>
              <a:gd name="connsiteY828" fmla="*/ 1879318 h 4368002"/>
              <a:gd name="connsiteX829" fmla="*/ -1015 w 5884244"/>
              <a:gd name="connsiteY829" fmla="*/ 1879318 h 4368002"/>
              <a:gd name="connsiteX830" fmla="*/ -1015 w 5884244"/>
              <a:gd name="connsiteY830" fmla="*/ 1803539 h 4368002"/>
              <a:gd name="connsiteX831" fmla="*/ 11468 w 5884244"/>
              <a:gd name="connsiteY831" fmla="*/ 1803539 h 4368002"/>
              <a:gd name="connsiteX832" fmla="*/ 11468 w 5884244"/>
              <a:gd name="connsiteY832" fmla="*/ 1879318 h 4368002"/>
              <a:gd name="connsiteX833" fmla="*/ 11468 w 5884244"/>
              <a:gd name="connsiteY833" fmla="*/ 1765042 h 4368002"/>
              <a:gd name="connsiteX834" fmla="*/ -1015 w 5884244"/>
              <a:gd name="connsiteY834" fmla="*/ 1765042 h 4368002"/>
              <a:gd name="connsiteX835" fmla="*/ -1015 w 5884244"/>
              <a:gd name="connsiteY835" fmla="*/ 1689263 h 4368002"/>
              <a:gd name="connsiteX836" fmla="*/ 11468 w 5884244"/>
              <a:gd name="connsiteY836" fmla="*/ 1689263 h 4368002"/>
              <a:gd name="connsiteX837" fmla="*/ 11468 w 5884244"/>
              <a:gd name="connsiteY837" fmla="*/ 1765042 h 4368002"/>
              <a:gd name="connsiteX838" fmla="*/ 11468 w 5884244"/>
              <a:gd name="connsiteY838" fmla="*/ 1650766 h 4368002"/>
              <a:gd name="connsiteX839" fmla="*/ -1015 w 5884244"/>
              <a:gd name="connsiteY839" fmla="*/ 1650766 h 4368002"/>
              <a:gd name="connsiteX840" fmla="*/ -1015 w 5884244"/>
              <a:gd name="connsiteY840" fmla="*/ 1574987 h 4368002"/>
              <a:gd name="connsiteX841" fmla="*/ 11468 w 5884244"/>
              <a:gd name="connsiteY841" fmla="*/ 1574987 h 4368002"/>
              <a:gd name="connsiteX842" fmla="*/ 11468 w 5884244"/>
              <a:gd name="connsiteY842" fmla="*/ 1650766 h 4368002"/>
              <a:gd name="connsiteX843" fmla="*/ 11468 w 5884244"/>
              <a:gd name="connsiteY843" fmla="*/ 1536490 h 4368002"/>
              <a:gd name="connsiteX844" fmla="*/ -1015 w 5884244"/>
              <a:gd name="connsiteY844" fmla="*/ 1536490 h 4368002"/>
              <a:gd name="connsiteX845" fmla="*/ -1015 w 5884244"/>
              <a:gd name="connsiteY845" fmla="*/ 1460711 h 4368002"/>
              <a:gd name="connsiteX846" fmla="*/ 11468 w 5884244"/>
              <a:gd name="connsiteY846" fmla="*/ 1460711 h 4368002"/>
              <a:gd name="connsiteX847" fmla="*/ 11468 w 5884244"/>
              <a:gd name="connsiteY847" fmla="*/ 1536490 h 4368002"/>
              <a:gd name="connsiteX848" fmla="*/ 11468 w 5884244"/>
              <a:gd name="connsiteY848" fmla="*/ 1422133 h 4368002"/>
              <a:gd name="connsiteX849" fmla="*/ -1015 w 5884244"/>
              <a:gd name="connsiteY849" fmla="*/ 1422133 h 4368002"/>
              <a:gd name="connsiteX850" fmla="*/ -1015 w 5884244"/>
              <a:gd name="connsiteY850" fmla="*/ 1346386 h 4368002"/>
              <a:gd name="connsiteX851" fmla="*/ 11468 w 5884244"/>
              <a:gd name="connsiteY851" fmla="*/ 1346386 h 4368002"/>
              <a:gd name="connsiteX852" fmla="*/ 11468 w 5884244"/>
              <a:gd name="connsiteY852" fmla="*/ 1422133 h 4368002"/>
              <a:gd name="connsiteX853" fmla="*/ 11468 w 5884244"/>
              <a:gd name="connsiteY853" fmla="*/ 1307881 h 4368002"/>
              <a:gd name="connsiteX854" fmla="*/ -1015 w 5884244"/>
              <a:gd name="connsiteY854" fmla="*/ 1307881 h 4368002"/>
              <a:gd name="connsiteX855" fmla="*/ -1015 w 5884244"/>
              <a:gd name="connsiteY855" fmla="*/ 1232094 h 4368002"/>
              <a:gd name="connsiteX856" fmla="*/ 11468 w 5884244"/>
              <a:gd name="connsiteY856" fmla="*/ 1232094 h 4368002"/>
              <a:gd name="connsiteX857" fmla="*/ 11468 w 5884244"/>
              <a:gd name="connsiteY857" fmla="*/ 1307881 h 4368002"/>
              <a:gd name="connsiteX858" fmla="*/ 11468 w 5884244"/>
              <a:gd name="connsiteY858" fmla="*/ 1193589 h 4368002"/>
              <a:gd name="connsiteX859" fmla="*/ -1015 w 5884244"/>
              <a:gd name="connsiteY859" fmla="*/ 1193589 h 4368002"/>
              <a:gd name="connsiteX860" fmla="*/ -1015 w 5884244"/>
              <a:gd name="connsiteY860" fmla="*/ 1117802 h 4368002"/>
              <a:gd name="connsiteX861" fmla="*/ 11468 w 5884244"/>
              <a:gd name="connsiteY861" fmla="*/ 1117802 h 4368002"/>
              <a:gd name="connsiteX862" fmla="*/ 11468 w 5884244"/>
              <a:gd name="connsiteY862" fmla="*/ 1193589 h 4368002"/>
              <a:gd name="connsiteX863" fmla="*/ 11468 w 5884244"/>
              <a:gd name="connsiteY863" fmla="*/ 1079297 h 4368002"/>
              <a:gd name="connsiteX864" fmla="*/ -1015 w 5884244"/>
              <a:gd name="connsiteY864" fmla="*/ 1079297 h 4368002"/>
              <a:gd name="connsiteX865" fmla="*/ -1015 w 5884244"/>
              <a:gd name="connsiteY865" fmla="*/ 1003509 h 4368002"/>
              <a:gd name="connsiteX866" fmla="*/ 11468 w 5884244"/>
              <a:gd name="connsiteY866" fmla="*/ 1003509 h 4368002"/>
              <a:gd name="connsiteX867" fmla="*/ 11468 w 5884244"/>
              <a:gd name="connsiteY867" fmla="*/ 1079297 h 4368002"/>
              <a:gd name="connsiteX868" fmla="*/ 11468 w 5884244"/>
              <a:gd name="connsiteY868" fmla="*/ 965021 h 4368002"/>
              <a:gd name="connsiteX869" fmla="*/ -1015 w 5884244"/>
              <a:gd name="connsiteY869" fmla="*/ 965021 h 4368002"/>
              <a:gd name="connsiteX870" fmla="*/ -1015 w 5884244"/>
              <a:gd name="connsiteY870" fmla="*/ 889233 h 4368002"/>
              <a:gd name="connsiteX871" fmla="*/ 11468 w 5884244"/>
              <a:gd name="connsiteY871" fmla="*/ 889233 h 4368002"/>
              <a:gd name="connsiteX872" fmla="*/ 11468 w 5884244"/>
              <a:gd name="connsiteY872" fmla="*/ 965021 h 4368002"/>
              <a:gd name="connsiteX873" fmla="*/ 11468 w 5884244"/>
              <a:gd name="connsiteY873" fmla="*/ 850721 h 4368002"/>
              <a:gd name="connsiteX874" fmla="*/ -1015 w 5884244"/>
              <a:gd name="connsiteY874" fmla="*/ 850721 h 4368002"/>
              <a:gd name="connsiteX875" fmla="*/ -1015 w 5884244"/>
              <a:gd name="connsiteY875" fmla="*/ 774933 h 4368002"/>
              <a:gd name="connsiteX876" fmla="*/ 11468 w 5884244"/>
              <a:gd name="connsiteY876" fmla="*/ 774933 h 4368002"/>
              <a:gd name="connsiteX877" fmla="*/ 11468 w 5884244"/>
              <a:gd name="connsiteY877" fmla="*/ 850721 h 4368002"/>
              <a:gd name="connsiteX878" fmla="*/ 11468 w 5884244"/>
              <a:gd name="connsiteY878" fmla="*/ 736437 h 4368002"/>
              <a:gd name="connsiteX879" fmla="*/ -1015 w 5884244"/>
              <a:gd name="connsiteY879" fmla="*/ 736437 h 4368002"/>
              <a:gd name="connsiteX880" fmla="*/ -1015 w 5884244"/>
              <a:gd name="connsiteY880" fmla="*/ 660649 h 4368002"/>
              <a:gd name="connsiteX881" fmla="*/ 11468 w 5884244"/>
              <a:gd name="connsiteY881" fmla="*/ 660649 h 4368002"/>
              <a:gd name="connsiteX882" fmla="*/ 11468 w 5884244"/>
              <a:gd name="connsiteY882" fmla="*/ 736437 h 4368002"/>
              <a:gd name="connsiteX883" fmla="*/ 11468 w 5884244"/>
              <a:gd name="connsiteY883" fmla="*/ 622145 h 4368002"/>
              <a:gd name="connsiteX884" fmla="*/ -1015 w 5884244"/>
              <a:gd name="connsiteY884" fmla="*/ 622145 h 4368002"/>
              <a:gd name="connsiteX885" fmla="*/ -1015 w 5884244"/>
              <a:gd name="connsiteY885" fmla="*/ 546357 h 4368002"/>
              <a:gd name="connsiteX886" fmla="*/ 11468 w 5884244"/>
              <a:gd name="connsiteY886" fmla="*/ 546357 h 4368002"/>
              <a:gd name="connsiteX887" fmla="*/ 11468 w 5884244"/>
              <a:gd name="connsiteY887" fmla="*/ 622145 h 4368002"/>
              <a:gd name="connsiteX888" fmla="*/ 11468 w 5884244"/>
              <a:gd name="connsiteY888" fmla="*/ 507861 h 4368002"/>
              <a:gd name="connsiteX889" fmla="*/ -1015 w 5884244"/>
              <a:gd name="connsiteY889" fmla="*/ 507861 h 4368002"/>
              <a:gd name="connsiteX890" fmla="*/ -1015 w 5884244"/>
              <a:gd name="connsiteY890" fmla="*/ 432073 h 4368002"/>
              <a:gd name="connsiteX891" fmla="*/ 11468 w 5884244"/>
              <a:gd name="connsiteY891" fmla="*/ 432073 h 4368002"/>
              <a:gd name="connsiteX892" fmla="*/ 11468 w 5884244"/>
              <a:gd name="connsiteY892" fmla="*/ 507861 h 4368002"/>
              <a:gd name="connsiteX893" fmla="*/ 11468 w 5884244"/>
              <a:gd name="connsiteY893" fmla="*/ 393569 h 4368002"/>
              <a:gd name="connsiteX894" fmla="*/ -1015 w 5884244"/>
              <a:gd name="connsiteY894" fmla="*/ 393569 h 4368002"/>
              <a:gd name="connsiteX895" fmla="*/ -1015 w 5884244"/>
              <a:gd name="connsiteY895" fmla="*/ 317781 h 4368002"/>
              <a:gd name="connsiteX896" fmla="*/ 11468 w 5884244"/>
              <a:gd name="connsiteY896" fmla="*/ 317781 h 4368002"/>
              <a:gd name="connsiteX897" fmla="*/ 11468 w 5884244"/>
              <a:gd name="connsiteY897" fmla="*/ 393569 h 4368002"/>
              <a:gd name="connsiteX898" fmla="*/ 11468 w 5884244"/>
              <a:gd name="connsiteY898" fmla="*/ 279284 h 4368002"/>
              <a:gd name="connsiteX899" fmla="*/ -1015 w 5884244"/>
              <a:gd name="connsiteY899" fmla="*/ 279284 h 4368002"/>
              <a:gd name="connsiteX900" fmla="*/ -1015 w 5884244"/>
              <a:gd name="connsiteY900" fmla="*/ 203497 h 4368002"/>
              <a:gd name="connsiteX901" fmla="*/ 11468 w 5884244"/>
              <a:gd name="connsiteY901" fmla="*/ 203497 h 4368002"/>
              <a:gd name="connsiteX902" fmla="*/ 11468 w 5884244"/>
              <a:gd name="connsiteY902" fmla="*/ 279284 h 4368002"/>
              <a:gd name="connsiteX903" fmla="*/ 11468 w 5884244"/>
              <a:gd name="connsiteY903" fmla="*/ 164992 h 4368002"/>
              <a:gd name="connsiteX904" fmla="*/ -1015 w 5884244"/>
              <a:gd name="connsiteY904" fmla="*/ 164992 h 4368002"/>
              <a:gd name="connsiteX905" fmla="*/ -1015 w 5884244"/>
              <a:gd name="connsiteY905" fmla="*/ 89205 h 4368002"/>
              <a:gd name="connsiteX906" fmla="*/ 11468 w 5884244"/>
              <a:gd name="connsiteY906" fmla="*/ 89205 h 4368002"/>
              <a:gd name="connsiteX907" fmla="*/ 11468 w 5884244"/>
              <a:gd name="connsiteY907" fmla="*/ 164992 h 43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Lst>
            <a:rect l="l" t="t" r="r" b="b"/>
            <a:pathLst>
              <a:path w="5884244" h="4368002">
                <a:moveTo>
                  <a:pt x="11468" y="50708"/>
                </a:moveTo>
                <a:lnTo>
                  <a:pt x="-1015" y="50708"/>
                </a:lnTo>
                <a:lnTo>
                  <a:pt x="-1015" y="315"/>
                </a:lnTo>
                <a:lnTo>
                  <a:pt x="49005" y="315"/>
                </a:lnTo>
                <a:lnTo>
                  <a:pt x="49005" y="12810"/>
                </a:lnTo>
                <a:lnTo>
                  <a:pt x="11468" y="12810"/>
                </a:lnTo>
                <a:lnTo>
                  <a:pt x="11468" y="50708"/>
                </a:lnTo>
                <a:close/>
                <a:moveTo>
                  <a:pt x="86539" y="12810"/>
                </a:moveTo>
                <a:lnTo>
                  <a:pt x="86539" y="315"/>
                </a:lnTo>
                <a:lnTo>
                  <a:pt x="161700" y="315"/>
                </a:lnTo>
                <a:lnTo>
                  <a:pt x="161700" y="12810"/>
                </a:lnTo>
                <a:lnTo>
                  <a:pt x="86539" y="12810"/>
                </a:lnTo>
                <a:close/>
                <a:moveTo>
                  <a:pt x="199234" y="12810"/>
                </a:moveTo>
                <a:lnTo>
                  <a:pt x="199234" y="315"/>
                </a:lnTo>
                <a:lnTo>
                  <a:pt x="274308" y="315"/>
                </a:lnTo>
                <a:lnTo>
                  <a:pt x="274308" y="12810"/>
                </a:lnTo>
                <a:lnTo>
                  <a:pt x="199234" y="12810"/>
                </a:lnTo>
                <a:close/>
                <a:moveTo>
                  <a:pt x="311929" y="12810"/>
                </a:moveTo>
                <a:lnTo>
                  <a:pt x="311929" y="315"/>
                </a:lnTo>
                <a:lnTo>
                  <a:pt x="387003" y="315"/>
                </a:lnTo>
                <a:lnTo>
                  <a:pt x="387003" y="12810"/>
                </a:lnTo>
                <a:lnTo>
                  <a:pt x="311929" y="12810"/>
                </a:lnTo>
                <a:close/>
                <a:moveTo>
                  <a:pt x="424625" y="12810"/>
                </a:moveTo>
                <a:lnTo>
                  <a:pt x="424625" y="315"/>
                </a:lnTo>
                <a:lnTo>
                  <a:pt x="499698" y="315"/>
                </a:lnTo>
                <a:lnTo>
                  <a:pt x="499698" y="12810"/>
                </a:lnTo>
                <a:lnTo>
                  <a:pt x="424625" y="12810"/>
                </a:lnTo>
                <a:close/>
                <a:moveTo>
                  <a:pt x="537320" y="12810"/>
                </a:moveTo>
                <a:lnTo>
                  <a:pt x="537320" y="315"/>
                </a:lnTo>
                <a:lnTo>
                  <a:pt x="612393" y="315"/>
                </a:lnTo>
                <a:lnTo>
                  <a:pt x="612393" y="12810"/>
                </a:lnTo>
                <a:lnTo>
                  <a:pt x="537320" y="12810"/>
                </a:lnTo>
                <a:close/>
                <a:moveTo>
                  <a:pt x="650015" y="12810"/>
                </a:moveTo>
                <a:lnTo>
                  <a:pt x="650015" y="315"/>
                </a:lnTo>
                <a:lnTo>
                  <a:pt x="725088" y="315"/>
                </a:lnTo>
                <a:lnTo>
                  <a:pt x="725088" y="12810"/>
                </a:lnTo>
                <a:lnTo>
                  <a:pt x="650015" y="12810"/>
                </a:lnTo>
                <a:close/>
                <a:moveTo>
                  <a:pt x="762623" y="12810"/>
                </a:moveTo>
                <a:lnTo>
                  <a:pt x="762623" y="315"/>
                </a:lnTo>
                <a:lnTo>
                  <a:pt x="837697" y="315"/>
                </a:lnTo>
                <a:lnTo>
                  <a:pt x="837697" y="12810"/>
                </a:lnTo>
                <a:lnTo>
                  <a:pt x="762623" y="12810"/>
                </a:lnTo>
                <a:close/>
                <a:moveTo>
                  <a:pt x="875318" y="12810"/>
                </a:moveTo>
                <a:lnTo>
                  <a:pt x="875318" y="315"/>
                </a:lnTo>
                <a:lnTo>
                  <a:pt x="950392" y="315"/>
                </a:lnTo>
                <a:lnTo>
                  <a:pt x="950392" y="12810"/>
                </a:lnTo>
                <a:lnTo>
                  <a:pt x="875318" y="12810"/>
                </a:lnTo>
                <a:close/>
                <a:moveTo>
                  <a:pt x="988013" y="12810"/>
                </a:moveTo>
                <a:lnTo>
                  <a:pt x="988013" y="315"/>
                </a:lnTo>
                <a:lnTo>
                  <a:pt x="1063087" y="315"/>
                </a:lnTo>
                <a:lnTo>
                  <a:pt x="1063087" y="12810"/>
                </a:lnTo>
                <a:lnTo>
                  <a:pt x="988013" y="12810"/>
                </a:lnTo>
                <a:close/>
                <a:moveTo>
                  <a:pt x="1100708" y="12810"/>
                </a:moveTo>
                <a:lnTo>
                  <a:pt x="1100708" y="315"/>
                </a:lnTo>
                <a:lnTo>
                  <a:pt x="1175782" y="315"/>
                </a:lnTo>
                <a:lnTo>
                  <a:pt x="1175782" y="12810"/>
                </a:lnTo>
                <a:lnTo>
                  <a:pt x="1100708" y="12810"/>
                </a:lnTo>
                <a:close/>
                <a:moveTo>
                  <a:pt x="1213403" y="12810"/>
                </a:moveTo>
                <a:lnTo>
                  <a:pt x="1213403" y="315"/>
                </a:lnTo>
                <a:lnTo>
                  <a:pt x="1288477" y="315"/>
                </a:lnTo>
                <a:lnTo>
                  <a:pt x="1288477" y="12810"/>
                </a:lnTo>
                <a:lnTo>
                  <a:pt x="1213403" y="12810"/>
                </a:lnTo>
                <a:close/>
                <a:moveTo>
                  <a:pt x="1326012" y="12810"/>
                </a:moveTo>
                <a:lnTo>
                  <a:pt x="1326012" y="315"/>
                </a:lnTo>
                <a:lnTo>
                  <a:pt x="1401085" y="315"/>
                </a:lnTo>
                <a:lnTo>
                  <a:pt x="1401085" y="12810"/>
                </a:lnTo>
                <a:lnTo>
                  <a:pt x="1326012" y="12810"/>
                </a:lnTo>
                <a:close/>
                <a:moveTo>
                  <a:pt x="1438707" y="12810"/>
                </a:moveTo>
                <a:lnTo>
                  <a:pt x="1438707" y="315"/>
                </a:lnTo>
                <a:lnTo>
                  <a:pt x="1513781" y="315"/>
                </a:lnTo>
                <a:lnTo>
                  <a:pt x="1513781" y="12810"/>
                </a:lnTo>
                <a:lnTo>
                  <a:pt x="1438707" y="12810"/>
                </a:lnTo>
                <a:close/>
                <a:moveTo>
                  <a:pt x="1551402" y="12810"/>
                </a:moveTo>
                <a:lnTo>
                  <a:pt x="1551402" y="315"/>
                </a:lnTo>
                <a:lnTo>
                  <a:pt x="1626476" y="315"/>
                </a:lnTo>
                <a:lnTo>
                  <a:pt x="1626476" y="12810"/>
                </a:lnTo>
                <a:lnTo>
                  <a:pt x="1551402" y="12810"/>
                </a:lnTo>
                <a:close/>
                <a:moveTo>
                  <a:pt x="1664097" y="12810"/>
                </a:moveTo>
                <a:lnTo>
                  <a:pt x="1664097" y="315"/>
                </a:lnTo>
                <a:lnTo>
                  <a:pt x="1739171" y="315"/>
                </a:lnTo>
                <a:lnTo>
                  <a:pt x="1739171" y="12810"/>
                </a:lnTo>
                <a:lnTo>
                  <a:pt x="1664097" y="12810"/>
                </a:lnTo>
                <a:close/>
                <a:moveTo>
                  <a:pt x="1776792" y="12810"/>
                </a:moveTo>
                <a:lnTo>
                  <a:pt x="1776792" y="315"/>
                </a:lnTo>
                <a:lnTo>
                  <a:pt x="1851866" y="315"/>
                </a:lnTo>
                <a:lnTo>
                  <a:pt x="1851866" y="12810"/>
                </a:lnTo>
                <a:lnTo>
                  <a:pt x="1776792" y="12810"/>
                </a:lnTo>
                <a:close/>
                <a:moveTo>
                  <a:pt x="1889487" y="12810"/>
                </a:moveTo>
                <a:lnTo>
                  <a:pt x="1889487" y="315"/>
                </a:lnTo>
                <a:lnTo>
                  <a:pt x="1964474" y="315"/>
                </a:lnTo>
                <a:lnTo>
                  <a:pt x="1964474" y="12810"/>
                </a:lnTo>
                <a:lnTo>
                  <a:pt x="1889487" y="12810"/>
                </a:lnTo>
                <a:close/>
                <a:moveTo>
                  <a:pt x="2002096" y="12810"/>
                </a:moveTo>
                <a:lnTo>
                  <a:pt x="2002096" y="315"/>
                </a:lnTo>
                <a:lnTo>
                  <a:pt x="2077169" y="315"/>
                </a:lnTo>
                <a:lnTo>
                  <a:pt x="2077169" y="12810"/>
                </a:lnTo>
                <a:lnTo>
                  <a:pt x="2002096" y="12810"/>
                </a:lnTo>
                <a:close/>
                <a:moveTo>
                  <a:pt x="2114791" y="12810"/>
                </a:moveTo>
                <a:lnTo>
                  <a:pt x="2114791" y="315"/>
                </a:lnTo>
                <a:lnTo>
                  <a:pt x="2189864" y="315"/>
                </a:lnTo>
                <a:lnTo>
                  <a:pt x="2189864" y="12810"/>
                </a:lnTo>
                <a:lnTo>
                  <a:pt x="2114791" y="12810"/>
                </a:lnTo>
                <a:close/>
                <a:moveTo>
                  <a:pt x="2227486" y="12810"/>
                </a:moveTo>
                <a:lnTo>
                  <a:pt x="2227486" y="315"/>
                </a:lnTo>
                <a:lnTo>
                  <a:pt x="2302559" y="315"/>
                </a:lnTo>
                <a:lnTo>
                  <a:pt x="2302559" y="12810"/>
                </a:lnTo>
                <a:lnTo>
                  <a:pt x="2227486" y="12810"/>
                </a:lnTo>
                <a:close/>
                <a:moveTo>
                  <a:pt x="2340181" y="12810"/>
                </a:moveTo>
                <a:lnTo>
                  <a:pt x="2340181" y="315"/>
                </a:lnTo>
                <a:lnTo>
                  <a:pt x="2415255" y="315"/>
                </a:lnTo>
                <a:lnTo>
                  <a:pt x="2415255" y="12810"/>
                </a:lnTo>
                <a:lnTo>
                  <a:pt x="2340181" y="12810"/>
                </a:lnTo>
                <a:close/>
                <a:moveTo>
                  <a:pt x="2452791" y="12810"/>
                </a:moveTo>
                <a:lnTo>
                  <a:pt x="2452791" y="315"/>
                </a:lnTo>
                <a:lnTo>
                  <a:pt x="2527863" y="315"/>
                </a:lnTo>
                <a:lnTo>
                  <a:pt x="2527863" y="12810"/>
                </a:lnTo>
                <a:lnTo>
                  <a:pt x="2452791" y="12810"/>
                </a:lnTo>
                <a:close/>
                <a:moveTo>
                  <a:pt x="2565486" y="12810"/>
                </a:moveTo>
                <a:lnTo>
                  <a:pt x="2565486" y="315"/>
                </a:lnTo>
                <a:lnTo>
                  <a:pt x="2640558" y="315"/>
                </a:lnTo>
                <a:lnTo>
                  <a:pt x="2640558" y="12810"/>
                </a:lnTo>
                <a:lnTo>
                  <a:pt x="2565486" y="12810"/>
                </a:lnTo>
                <a:close/>
                <a:moveTo>
                  <a:pt x="2678182" y="12810"/>
                </a:moveTo>
                <a:lnTo>
                  <a:pt x="2678182" y="315"/>
                </a:lnTo>
                <a:lnTo>
                  <a:pt x="2753253" y="315"/>
                </a:lnTo>
                <a:lnTo>
                  <a:pt x="2753253" y="12810"/>
                </a:lnTo>
                <a:lnTo>
                  <a:pt x="2678182" y="12810"/>
                </a:lnTo>
                <a:close/>
                <a:moveTo>
                  <a:pt x="2790877" y="12810"/>
                </a:moveTo>
                <a:lnTo>
                  <a:pt x="2790877" y="315"/>
                </a:lnTo>
                <a:lnTo>
                  <a:pt x="2865948" y="315"/>
                </a:lnTo>
                <a:lnTo>
                  <a:pt x="2865948" y="12810"/>
                </a:lnTo>
                <a:lnTo>
                  <a:pt x="2790877" y="12810"/>
                </a:lnTo>
                <a:close/>
                <a:moveTo>
                  <a:pt x="2903572" y="12810"/>
                </a:moveTo>
                <a:lnTo>
                  <a:pt x="2903572" y="315"/>
                </a:lnTo>
                <a:lnTo>
                  <a:pt x="2978643" y="315"/>
                </a:lnTo>
                <a:lnTo>
                  <a:pt x="2978643" y="12810"/>
                </a:lnTo>
                <a:lnTo>
                  <a:pt x="2903572" y="12810"/>
                </a:lnTo>
                <a:close/>
                <a:moveTo>
                  <a:pt x="3016180" y="12810"/>
                </a:moveTo>
                <a:lnTo>
                  <a:pt x="3016180" y="315"/>
                </a:lnTo>
                <a:lnTo>
                  <a:pt x="3091252" y="315"/>
                </a:lnTo>
                <a:lnTo>
                  <a:pt x="3091252" y="12810"/>
                </a:lnTo>
                <a:lnTo>
                  <a:pt x="3016180" y="12810"/>
                </a:lnTo>
                <a:close/>
                <a:moveTo>
                  <a:pt x="3128875" y="12810"/>
                </a:moveTo>
                <a:lnTo>
                  <a:pt x="3128875" y="315"/>
                </a:lnTo>
                <a:lnTo>
                  <a:pt x="3203947" y="315"/>
                </a:lnTo>
                <a:lnTo>
                  <a:pt x="3203947" y="12810"/>
                </a:lnTo>
                <a:lnTo>
                  <a:pt x="3128875" y="12810"/>
                </a:lnTo>
                <a:close/>
                <a:moveTo>
                  <a:pt x="3241570" y="12810"/>
                </a:moveTo>
                <a:lnTo>
                  <a:pt x="3241570" y="315"/>
                </a:lnTo>
                <a:lnTo>
                  <a:pt x="3316642" y="315"/>
                </a:lnTo>
                <a:lnTo>
                  <a:pt x="3316642" y="12810"/>
                </a:lnTo>
                <a:lnTo>
                  <a:pt x="3241570" y="12810"/>
                </a:lnTo>
                <a:close/>
                <a:moveTo>
                  <a:pt x="3354265" y="12810"/>
                </a:moveTo>
                <a:lnTo>
                  <a:pt x="3354265" y="315"/>
                </a:lnTo>
                <a:lnTo>
                  <a:pt x="3429337" y="315"/>
                </a:lnTo>
                <a:lnTo>
                  <a:pt x="3429337" y="12810"/>
                </a:lnTo>
                <a:lnTo>
                  <a:pt x="3354265" y="12810"/>
                </a:lnTo>
                <a:close/>
                <a:moveTo>
                  <a:pt x="3466960" y="12810"/>
                </a:moveTo>
                <a:lnTo>
                  <a:pt x="3466960" y="315"/>
                </a:lnTo>
                <a:lnTo>
                  <a:pt x="3542032" y="315"/>
                </a:lnTo>
                <a:lnTo>
                  <a:pt x="3542032" y="12810"/>
                </a:lnTo>
                <a:lnTo>
                  <a:pt x="3466960" y="12810"/>
                </a:lnTo>
                <a:close/>
                <a:moveTo>
                  <a:pt x="3579569" y="12810"/>
                </a:moveTo>
                <a:lnTo>
                  <a:pt x="3579569" y="315"/>
                </a:lnTo>
                <a:lnTo>
                  <a:pt x="3654640" y="315"/>
                </a:lnTo>
                <a:lnTo>
                  <a:pt x="3654640" y="12810"/>
                </a:lnTo>
                <a:lnTo>
                  <a:pt x="3579569" y="12810"/>
                </a:lnTo>
                <a:close/>
                <a:moveTo>
                  <a:pt x="3692264" y="12810"/>
                </a:moveTo>
                <a:lnTo>
                  <a:pt x="3692264" y="315"/>
                </a:lnTo>
                <a:lnTo>
                  <a:pt x="3767335" y="315"/>
                </a:lnTo>
                <a:lnTo>
                  <a:pt x="3767335" y="12810"/>
                </a:lnTo>
                <a:lnTo>
                  <a:pt x="3692264" y="12810"/>
                </a:lnTo>
                <a:close/>
                <a:moveTo>
                  <a:pt x="3804959" y="12810"/>
                </a:moveTo>
                <a:lnTo>
                  <a:pt x="3804959" y="315"/>
                </a:lnTo>
                <a:lnTo>
                  <a:pt x="3880030" y="315"/>
                </a:lnTo>
                <a:lnTo>
                  <a:pt x="3880030" y="12810"/>
                </a:lnTo>
                <a:lnTo>
                  <a:pt x="3804959" y="12810"/>
                </a:lnTo>
                <a:close/>
                <a:moveTo>
                  <a:pt x="3917654" y="12810"/>
                </a:moveTo>
                <a:lnTo>
                  <a:pt x="3917654" y="315"/>
                </a:lnTo>
                <a:lnTo>
                  <a:pt x="3992726" y="315"/>
                </a:lnTo>
                <a:lnTo>
                  <a:pt x="3992726" y="12810"/>
                </a:lnTo>
                <a:lnTo>
                  <a:pt x="3917654" y="12810"/>
                </a:lnTo>
                <a:close/>
                <a:moveTo>
                  <a:pt x="4030349" y="12810"/>
                </a:moveTo>
                <a:lnTo>
                  <a:pt x="4030349" y="315"/>
                </a:lnTo>
                <a:lnTo>
                  <a:pt x="4105421" y="315"/>
                </a:lnTo>
                <a:lnTo>
                  <a:pt x="4105421" y="12810"/>
                </a:lnTo>
                <a:lnTo>
                  <a:pt x="4030349" y="12810"/>
                </a:lnTo>
                <a:close/>
                <a:moveTo>
                  <a:pt x="4143044" y="12810"/>
                </a:moveTo>
                <a:lnTo>
                  <a:pt x="4143044" y="315"/>
                </a:lnTo>
                <a:lnTo>
                  <a:pt x="4218116" y="315"/>
                </a:lnTo>
                <a:lnTo>
                  <a:pt x="4218116" y="12810"/>
                </a:lnTo>
                <a:lnTo>
                  <a:pt x="4143044" y="12810"/>
                </a:lnTo>
                <a:close/>
                <a:moveTo>
                  <a:pt x="4255653" y="12810"/>
                </a:moveTo>
                <a:lnTo>
                  <a:pt x="4255653" y="315"/>
                </a:lnTo>
                <a:lnTo>
                  <a:pt x="4330724" y="315"/>
                </a:lnTo>
                <a:lnTo>
                  <a:pt x="4330724" y="12810"/>
                </a:lnTo>
                <a:lnTo>
                  <a:pt x="4255653" y="12810"/>
                </a:lnTo>
                <a:close/>
                <a:moveTo>
                  <a:pt x="4368348" y="12810"/>
                </a:moveTo>
                <a:lnTo>
                  <a:pt x="4368348" y="315"/>
                </a:lnTo>
                <a:lnTo>
                  <a:pt x="4443419" y="315"/>
                </a:lnTo>
                <a:lnTo>
                  <a:pt x="4443419" y="12810"/>
                </a:lnTo>
                <a:lnTo>
                  <a:pt x="4368348" y="12810"/>
                </a:lnTo>
                <a:close/>
                <a:moveTo>
                  <a:pt x="4481043" y="12810"/>
                </a:moveTo>
                <a:lnTo>
                  <a:pt x="4481043" y="315"/>
                </a:lnTo>
                <a:lnTo>
                  <a:pt x="4556114" y="315"/>
                </a:lnTo>
                <a:lnTo>
                  <a:pt x="4556114" y="12810"/>
                </a:lnTo>
                <a:lnTo>
                  <a:pt x="4481043" y="12810"/>
                </a:lnTo>
                <a:close/>
                <a:moveTo>
                  <a:pt x="4593738" y="12810"/>
                </a:moveTo>
                <a:lnTo>
                  <a:pt x="4593738" y="315"/>
                </a:lnTo>
                <a:lnTo>
                  <a:pt x="4668809" y="315"/>
                </a:lnTo>
                <a:lnTo>
                  <a:pt x="4668809" y="12810"/>
                </a:lnTo>
                <a:lnTo>
                  <a:pt x="4593738" y="12810"/>
                </a:lnTo>
                <a:close/>
                <a:moveTo>
                  <a:pt x="4706433" y="12810"/>
                </a:moveTo>
                <a:lnTo>
                  <a:pt x="4706433" y="315"/>
                </a:lnTo>
                <a:lnTo>
                  <a:pt x="4781505" y="315"/>
                </a:lnTo>
                <a:lnTo>
                  <a:pt x="4781505" y="12810"/>
                </a:lnTo>
                <a:lnTo>
                  <a:pt x="4706433" y="12810"/>
                </a:lnTo>
                <a:close/>
                <a:moveTo>
                  <a:pt x="4819041" y="12810"/>
                </a:moveTo>
                <a:lnTo>
                  <a:pt x="4819041" y="315"/>
                </a:lnTo>
                <a:lnTo>
                  <a:pt x="4894113" y="315"/>
                </a:lnTo>
                <a:lnTo>
                  <a:pt x="4894113" y="12810"/>
                </a:lnTo>
                <a:lnTo>
                  <a:pt x="4819041" y="12810"/>
                </a:lnTo>
                <a:close/>
                <a:moveTo>
                  <a:pt x="4931736" y="12810"/>
                </a:moveTo>
                <a:lnTo>
                  <a:pt x="4931736" y="315"/>
                </a:lnTo>
                <a:lnTo>
                  <a:pt x="5006808" y="315"/>
                </a:lnTo>
                <a:lnTo>
                  <a:pt x="5006808" y="12810"/>
                </a:lnTo>
                <a:lnTo>
                  <a:pt x="4931736" y="12810"/>
                </a:lnTo>
                <a:close/>
                <a:moveTo>
                  <a:pt x="5044432" y="12810"/>
                </a:moveTo>
                <a:lnTo>
                  <a:pt x="5044432" y="315"/>
                </a:lnTo>
                <a:lnTo>
                  <a:pt x="5119503" y="315"/>
                </a:lnTo>
                <a:lnTo>
                  <a:pt x="5119503" y="12810"/>
                </a:lnTo>
                <a:lnTo>
                  <a:pt x="5044432" y="12810"/>
                </a:lnTo>
                <a:close/>
                <a:moveTo>
                  <a:pt x="5157127" y="12810"/>
                </a:moveTo>
                <a:lnTo>
                  <a:pt x="5157127" y="315"/>
                </a:lnTo>
                <a:lnTo>
                  <a:pt x="5232198" y="315"/>
                </a:lnTo>
                <a:lnTo>
                  <a:pt x="5232198" y="12810"/>
                </a:lnTo>
                <a:lnTo>
                  <a:pt x="5157127" y="12810"/>
                </a:lnTo>
                <a:close/>
                <a:moveTo>
                  <a:pt x="5269822" y="12810"/>
                </a:moveTo>
                <a:lnTo>
                  <a:pt x="5269822" y="315"/>
                </a:lnTo>
                <a:lnTo>
                  <a:pt x="5344893" y="315"/>
                </a:lnTo>
                <a:lnTo>
                  <a:pt x="5344893" y="12810"/>
                </a:lnTo>
                <a:lnTo>
                  <a:pt x="5269822" y="12810"/>
                </a:lnTo>
                <a:close/>
                <a:moveTo>
                  <a:pt x="5382430" y="12810"/>
                </a:moveTo>
                <a:lnTo>
                  <a:pt x="5382430" y="315"/>
                </a:lnTo>
                <a:lnTo>
                  <a:pt x="5457502" y="315"/>
                </a:lnTo>
                <a:lnTo>
                  <a:pt x="5457502" y="12810"/>
                </a:lnTo>
                <a:lnTo>
                  <a:pt x="5382430" y="12810"/>
                </a:lnTo>
                <a:close/>
                <a:moveTo>
                  <a:pt x="5495125" y="12810"/>
                </a:moveTo>
                <a:lnTo>
                  <a:pt x="5495125" y="315"/>
                </a:lnTo>
                <a:lnTo>
                  <a:pt x="5570197" y="315"/>
                </a:lnTo>
                <a:lnTo>
                  <a:pt x="5570197" y="12810"/>
                </a:lnTo>
                <a:lnTo>
                  <a:pt x="5495125" y="12810"/>
                </a:lnTo>
                <a:close/>
                <a:moveTo>
                  <a:pt x="5607820" y="12810"/>
                </a:moveTo>
                <a:lnTo>
                  <a:pt x="5607820" y="315"/>
                </a:lnTo>
                <a:lnTo>
                  <a:pt x="5682892" y="315"/>
                </a:lnTo>
                <a:lnTo>
                  <a:pt x="5682892" y="12810"/>
                </a:lnTo>
                <a:lnTo>
                  <a:pt x="5607820" y="12810"/>
                </a:lnTo>
                <a:close/>
                <a:moveTo>
                  <a:pt x="5720515" y="12810"/>
                </a:moveTo>
                <a:lnTo>
                  <a:pt x="5720515" y="315"/>
                </a:lnTo>
                <a:lnTo>
                  <a:pt x="5795587" y="315"/>
                </a:lnTo>
                <a:lnTo>
                  <a:pt x="5795587" y="12810"/>
                </a:lnTo>
                <a:lnTo>
                  <a:pt x="5720515" y="12810"/>
                </a:lnTo>
                <a:close/>
                <a:moveTo>
                  <a:pt x="5833210" y="12810"/>
                </a:moveTo>
                <a:lnTo>
                  <a:pt x="5833210" y="315"/>
                </a:lnTo>
                <a:lnTo>
                  <a:pt x="5883230" y="315"/>
                </a:lnTo>
                <a:lnTo>
                  <a:pt x="5883230" y="50708"/>
                </a:lnTo>
                <a:lnTo>
                  <a:pt x="5870745" y="50708"/>
                </a:lnTo>
                <a:lnTo>
                  <a:pt x="5870745" y="12810"/>
                </a:lnTo>
                <a:lnTo>
                  <a:pt x="5833210" y="12810"/>
                </a:lnTo>
                <a:close/>
                <a:moveTo>
                  <a:pt x="5870745" y="89205"/>
                </a:moveTo>
                <a:lnTo>
                  <a:pt x="5883230" y="89205"/>
                </a:lnTo>
                <a:lnTo>
                  <a:pt x="5883230" y="164992"/>
                </a:lnTo>
                <a:lnTo>
                  <a:pt x="5870745" y="164992"/>
                </a:lnTo>
                <a:lnTo>
                  <a:pt x="5870745" y="89205"/>
                </a:lnTo>
                <a:close/>
                <a:moveTo>
                  <a:pt x="5870745" y="203489"/>
                </a:moveTo>
                <a:lnTo>
                  <a:pt x="5883230" y="203489"/>
                </a:lnTo>
                <a:lnTo>
                  <a:pt x="5883230" y="279276"/>
                </a:lnTo>
                <a:lnTo>
                  <a:pt x="5870745" y="279276"/>
                </a:lnTo>
                <a:lnTo>
                  <a:pt x="5870745" y="203489"/>
                </a:lnTo>
                <a:close/>
                <a:moveTo>
                  <a:pt x="5870745" y="317781"/>
                </a:moveTo>
                <a:lnTo>
                  <a:pt x="5883230" y="317781"/>
                </a:lnTo>
                <a:lnTo>
                  <a:pt x="5883230" y="393577"/>
                </a:lnTo>
                <a:lnTo>
                  <a:pt x="5870745" y="393577"/>
                </a:lnTo>
                <a:lnTo>
                  <a:pt x="5870745" y="317781"/>
                </a:lnTo>
                <a:close/>
                <a:moveTo>
                  <a:pt x="5870745" y="432065"/>
                </a:moveTo>
                <a:lnTo>
                  <a:pt x="5883230" y="432065"/>
                </a:lnTo>
                <a:lnTo>
                  <a:pt x="5883230" y="507861"/>
                </a:lnTo>
                <a:lnTo>
                  <a:pt x="5870745" y="507861"/>
                </a:lnTo>
                <a:lnTo>
                  <a:pt x="5870745" y="432065"/>
                </a:lnTo>
                <a:close/>
                <a:moveTo>
                  <a:pt x="5870745" y="546365"/>
                </a:moveTo>
                <a:lnTo>
                  <a:pt x="5883230" y="546365"/>
                </a:lnTo>
                <a:lnTo>
                  <a:pt x="5883230" y="622153"/>
                </a:lnTo>
                <a:lnTo>
                  <a:pt x="5870745" y="622153"/>
                </a:lnTo>
                <a:lnTo>
                  <a:pt x="5870745" y="546365"/>
                </a:lnTo>
                <a:close/>
                <a:moveTo>
                  <a:pt x="5870745" y="660649"/>
                </a:moveTo>
                <a:lnTo>
                  <a:pt x="5883230" y="660649"/>
                </a:lnTo>
                <a:lnTo>
                  <a:pt x="5883230" y="736437"/>
                </a:lnTo>
                <a:lnTo>
                  <a:pt x="5870745" y="736437"/>
                </a:lnTo>
                <a:lnTo>
                  <a:pt x="5870745" y="660649"/>
                </a:lnTo>
                <a:close/>
                <a:moveTo>
                  <a:pt x="5870745" y="774933"/>
                </a:moveTo>
                <a:lnTo>
                  <a:pt x="5883230" y="774933"/>
                </a:lnTo>
                <a:lnTo>
                  <a:pt x="5883230" y="850729"/>
                </a:lnTo>
                <a:lnTo>
                  <a:pt x="5870745" y="850729"/>
                </a:lnTo>
                <a:lnTo>
                  <a:pt x="5870745" y="774933"/>
                </a:lnTo>
                <a:close/>
                <a:moveTo>
                  <a:pt x="5870745" y="889225"/>
                </a:moveTo>
                <a:lnTo>
                  <a:pt x="5883230" y="889225"/>
                </a:lnTo>
                <a:lnTo>
                  <a:pt x="5883230" y="965013"/>
                </a:lnTo>
                <a:lnTo>
                  <a:pt x="5870745" y="965013"/>
                </a:lnTo>
                <a:lnTo>
                  <a:pt x="5870745" y="889225"/>
                </a:lnTo>
                <a:close/>
                <a:moveTo>
                  <a:pt x="5870745" y="1003509"/>
                </a:moveTo>
                <a:lnTo>
                  <a:pt x="5883230" y="1003509"/>
                </a:lnTo>
                <a:lnTo>
                  <a:pt x="5883230" y="1079305"/>
                </a:lnTo>
                <a:lnTo>
                  <a:pt x="5870745" y="1079305"/>
                </a:lnTo>
                <a:lnTo>
                  <a:pt x="5870745" y="1003509"/>
                </a:lnTo>
                <a:close/>
                <a:moveTo>
                  <a:pt x="5870745" y="1117802"/>
                </a:moveTo>
                <a:lnTo>
                  <a:pt x="5883230" y="1117802"/>
                </a:lnTo>
                <a:lnTo>
                  <a:pt x="5883230" y="1193598"/>
                </a:lnTo>
                <a:lnTo>
                  <a:pt x="5870745" y="1193598"/>
                </a:lnTo>
                <a:lnTo>
                  <a:pt x="5870745" y="1117802"/>
                </a:lnTo>
                <a:close/>
                <a:moveTo>
                  <a:pt x="5870745" y="1232094"/>
                </a:moveTo>
                <a:lnTo>
                  <a:pt x="5883230" y="1232094"/>
                </a:lnTo>
                <a:lnTo>
                  <a:pt x="5883230" y="1307881"/>
                </a:lnTo>
                <a:lnTo>
                  <a:pt x="5870745" y="1307881"/>
                </a:lnTo>
                <a:lnTo>
                  <a:pt x="5870745" y="1232094"/>
                </a:lnTo>
                <a:close/>
                <a:moveTo>
                  <a:pt x="5870745" y="1346378"/>
                </a:moveTo>
                <a:lnTo>
                  <a:pt x="5883230" y="1346378"/>
                </a:lnTo>
                <a:lnTo>
                  <a:pt x="5883230" y="1422133"/>
                </a:lnTo>
                <a:lnTo>
                  <a:pt x="5870745" y="1422133"/>
                </a:lnTo>
                <a:lnTo>
                  <a:pt x="5870745" y="1346378"/>
                </a:lnTo>
                <a:close/>
                <a:moveTo>
                  <a:pt x="5870745" y="1460630"/>
                </a:moveTo>
                <a:lnTo>
                  <a:pt x="5883230" y="1460630"/>
                </a:lnTo>
                <a:lnTo>
                  <a:pt x="5883230" y="1536490"/>
                </a:lnTo>
                <a:lnTo>
                  <a:pt x="5870745" y="1536490"/>
                </a:lnTo>
                <a:lnTo>
                  <a:pt x="5870745" y="1460630"/>
                </a:lnTo>
                <a:close/>
                <a:moveTo>
                  <a:pt x="5870745" y="1574987"/>
                </a:moveTo>
                <a:lnTo>
                  <a:pt x="5883230" y="1574987"/>
                </a:lnTo>
                <a:lnTo>
                  <a:pt x="5883230" y="1650766"/>
                </a:lnTo>
                <a:lnTo>
                  <a:pt x="5870745" y="1650766"/>
                </a:lnTo>
                <a:lnTo>
                  <a:pt x="5870745" y="1574987"/>
                </a:lnTo>
                <a:close/>
                <a:moveTo>
                  <a:pt x="5870745" y="1689263"/>
                </a:moveTo>
                <a:lnTo>
                  <a:pt x="5883230" y="1689263"/>
                </a:lnTo>
                <a:lnTo>
                  <a:pt x="5883230" y="1765042"/>
                </a:lnTo>
                <a:lnTo>
                  <a:pt x="5870745" y="1765042"/>
                </a:lnTo>
                <a:lnTo>
                  <a:pt x="5870745" y="1689263"/>
                </a:lnTo>
                <a:close/>
                <a:moveTo>
                  <a:pt x="5870745" y="1803539"/>
                </a:moveTo>
                <a:lnTo>
                  <a:pt x="5883230" y="1803539"/>
                </a:lnTo>
                <a:lnTo>
                  <a:pt x="5883230" y="1879318"/>
                </a:lnTo>
                <a:lnTo>
                  <a:pt x="5870745" y="1879318"/>
                </a:lnTo>
                <a:lnTo>
                  <a:pt x="5870745" y="1803539"/>
                </a:lnTo>
                <a:close/>
                <a:moveTo>
                  <a:pt x="5870745" y="1917815"/>
                </a:moveTo>
                <a:lnTo>
                  <a:pt x="5883230" y="1917815"/>
                </a:lnTo>
                <a:lnTo>
                  <a:pt x="5883230" y="1993594"/>
                </a:lnTo>
                <a:lnTo>
                  <a:pt x="5870745" y="1993594"/>
                </a:lnTo>
                <a:lnTo>
                  <a:pt x="5870745" y="1917815"/>
                </a:lnTo>
                <a:close/>
                <a:moveTo>
                  <a:pt x="5870745" y="2032091"/>
                </a:moveTo>
                <a:lnTo>
                  <a:pt x="5883230" y="2032091"/>
                </a:lnTo>
                <a:lnTo>
                  <a:pt x="5883230" y="2107951"/>
                </a:lnTo>
                <a:lnTo>
                  <a:pt x="5870745" y="2107951"/>
                </a:lnTo>
                <a:lnTo>
                  <a:pt x="5870745" y="2032091"/>
                </a:lnTo>
                <a:close/>
                <a:moveTo>
                  <a:pt x="5870745" y="2146367"/>
                </a:moveTo>
                <a:lnTo>
                  <a:pt x="5883230" y="2146367"/>
                </a:lnTo>
                <a:lnTo>
                  <a:pt x="5883230" y="2222146"/>
                </a:lnTo>
                <a:lnTo>
                  <a:pt x="5870745" y="2222146"/>
                </a:lnTo>
                <a:lnTo>
                  <a:pt x="5870745" y="2146367"/>
                </a:lnTo>
                <a:close/>
                <a:moveTo>
                  <a:pt x="5870745" y="2260723"/>
                </a:moveTo>
                <a:lnTo>
                  <a:pt x="5883230" y="2260723"/>
                </a:lnTo>
                <a:lnTo>
                  <a:pt x="5883230" y="2336502"/>
                </a:lnTo>
                <a:lnTo>
                  <a:pt x="5870745" y="2336502"/>
                </a:lnTo>
                <a:lnTo>
                  <a:pt x="5870745" y="2260723"/>
                </a:lnTo>
                <a:close/>
                <a:moveTo>
                  <a:pt x="5870745" y="2374999"/>
                </a:moveTo>
                <a:lnTo>
                  <a:pt x="5883230" y="2374999"/>
                </a:lnTo>
                <a:lnTo>
                  <a:pt x="5883230" y="2450778"/>
                </a:lnTo>
                <a:lnTo>
                  <a:pt x="5870745" y="2450778"/>
                </a:lnTo>
                <a:lnTo>
                  <a:pt x="5870745" y="2374999"/>
                </a:lnTo>
                <a:close/>
                <a:moveTo>
                  <a:pt x="5870745" y="2489275"/>
                </a:moveTo>
                <a:lnTo>
                  <a:pt x="5883230" y="2489275"/>
                </a:lnTo>
                <a:lnTo>
                  <a:pt x="5883230" y="2565054"/>
                </a:lnTo>
                <a:lnTo>
                  <a:pt x="5870745" y="2565054"/>
                </a:lnTo>
                <a:lnTo>
                  <a:pt x="5870745" y="2489275"/>
                </a:lnTo>
                <a:close/>
                <a:moveTo>
                  <a:pt x="5870745" y="2603551"/>
                </a:moveTo>
                <a:lnTo>
                  <a:pt x="5883230" y="2603551"/>
                </a:lnTo>
                <a:lnTo>
                  <a:pt x="5883230" y="2679330"/>
                </a:lnTo>
                <a:lnTo>
                  <a:pt x="5870745" y="2679330"/>
                </a:lnTo>
                <a:lnTo>
                  <a:pt x="5870745" y="2603551"/>
                </a:lnTo>
                <a:close/>
                <a:moveTo>
                  <a:pt x="5870745" y="2717827"/>
                </a:moveTo>
                <a:lnTo>
                  <a:pt x="5883230" y="2717827"/>
                </a:lnTo>
                <a:lnTo>
                  <a:pt x="5883230" y="2793606"/>
                </a:lnTo>
                <a:lnTo>
                  <a:pt x="5870745" y="2793606"/>
                </a:lnTo>
                <a:lnTo>
                  <a:pt x="5870745" y="2717827"/>
                </a:lnTo>
                <a:close/>
                <a:moveTo>
                  <a:pt x="5870745" y="2832103"/>
                </a:moveTo>
                <a:lnTo>
                  <a:pt x="5883230" y="2832103"/>
                </a:lnTo>
                <a:lnTo>
                  <a:pt x="5883230" y="2907882"/>
                </a:lnTo>
                <a:lnTo>
                  <a:pt x="5870745" y="2907882"/>
                </a:lnTo>
                <a:lnTo>
                  <a:pt x="5870745" y="2832103"/>
                </a:lnTo>
                <a:close/>
                <a:moveTo>
                  <a:pt x="5870745" y="2946460"/>
                </a:moveTo>
                <a:lnTo>
                  <a:pt x="5883230" y="2946460"/>
                </a:lnTo>
                <a:lnTo>
                  <a:pt x="5883230" y="3022239"/>
                </a:lnTo>
                <a:lnTo>
                  <a:pt x="5870745" y="3022239"/>
                </a:lnTo>
                <a:lnTo>
                  <a:pt x="5870745" y="2946460"/>
                </a:lnTo>
                <a:close/>
                <a:moveTo>
                  <a:pt x="5870745" y="3060736"/>
                </a:moveTo>
                <a:lnTo>
                  <a:pt x="5883230" y="3060736"/>
                </a:lnTo>
                <a:lnTo>
                  <a:pt x="5883230" y="3136515"/>
                </a:lnTo>
                <a:lnTo>
                  <a:pt x="5870745" y="3136515"/>
                </a:lnTo>
                <a:lnTo>
                  <a:pt x="5870745" y="3060736"/>
                </a:lnTo>
                <a:close/>
                <a:moveTo>
                  <a:pt x="5870745" y="3175012"/>
                </a:moveTo>
                <a:lnTo>
                  <a:pt x="5883230" y="3175012"/>
                </a:lnTo>
                <a:lnTo>
                  <a:pt x="5883230" y="3250791"/>
                </a:lnTo>
                <a:lnTo>
                  <a:pt x="5870745" y="3250791"/>
                </a:lnTo>
                <a:lnTo>
                  <a:pt x="5870745" y="3175012"/>
                </a:lnTo>
                <a:close/>
                <a:moveTo>
                  <a:pt x="5870745" y="3289288"/>
                </a:moveTo>
                <a:lnTo>
                  <a:pt x="5883230" y="3289288"/>
                </a:lnTo>
                <a:lnTo>
                  <a:pt x="5883230" y="3365067"/>
                </a:lnTo>
                <a:lnTo>
                  <a:pt x="5870745" y="3365067"/>
                </a:lnTo>
                <a:lnTo>
                  <a:pt x="5870745" y="3289288"/>
                </a:lnTo>
                <a:close/>
                <a:moveTo>
                  <a:pt x="5870745" y="3403564"/>
                </a:moveTo>
                <a:lnTo>
                  <a:pt x="5883230" y="3403564"/>
                </a:lnTo>
                <a:lnTo>
                  <a:pt x="5883230" y="3479343"/>
                </a:lnTo>
                <a:lnTo>
                  <a:pt x="5870745" y="3479343"/>
                </a:lnTo>
                <a:lnTo>
                  <a:pt x="5870745" y="3403564"/>
                </a:lnTo>
                <a:close/>
                <a:moveTo>
                  <a:pt x="5870745" y="3517840"/>
                </a:moveTo>
                <a:lnTo>
                  <a:pt x="5883230" y="3517840"/>
                </a:lnTo>
                <a:lnTo>
                  <a:pt x="5883230" y="3593700"/>
                </a:lnTo>
                <a:lnTo>
                  <a:pt x="5870745" y="3593700"/>
                </a:lnTo>
                <a:lnTo>
                  <a:pt x="5870745" y="3517840"/>
                </a:lnTo>
                <a:close/>
                <a:moveTo>
                  <a:pt x="5870745" y="3632197"/>
                </a:moveTo>
                <a:lnTo>
                  <a:pt x="5883230" y="3632197"/>
                </a:lnTo>
                <a:lnTo>
                  <a:pt x="5883230" y="3707976"/>
                </a:lnTo>
                <a:lnTo>
                  <a:pt x="5870745" y="3707976"/>
                </a:lnTo>
                <a:lnTo>
                  <a:pt x="5870745" y="3632197"/>
                </a:lnTo>
                <a:close/>
                <a:moveTo>
                  <a:pt x="5870745" y="3746473"/>
                </a:moveTo>
                <a:lnTo>
                  <a:pt x="5883230" y="3746473"/>
                </a:lnTo>
                <a:lnTo>
                  <a:pt x="5883230" y="3822252"/>
                </a:lnTo>
                <a:lnTo>
                  <a:pt x="5870745" y="3822252"/>
                </a:lnTo>
                <a:lnTo>
                  <a:pt x="5870745" y="3746473"/>
                </a:lnTo>
                <a:close/>
                <a:moveTo>
                  <a:pt x="5870745" y="3860749"/>
                </a:moveTo>
                <a:lnTo>
                  <a:pt x="5883230" y="3860749"/>
                </a:lnTo>
                <a:lnTo>
                  <a:pt x="5883230" y="3936528"/>
                </a:lnTo>
                <a:lnTo>
                  <a:pt x="5870745" y="3936528"/>
                </a:lnTo>
                <a:lnTo>
                  <a:pt x="5870745" y="3860749"/>
                </a:lnTo>
                <a:close/>
                <a:moveTo>
                  <a:pt x="5870745" y="3975025"/>
                </a:moveTo>
                <a:lnTo>
                  <a:pt x="5883230" y="3975025"/>
                </a:lnTo>
                <a:lnTo>
                  <a:pt x="5883230" y="4050804"/>
                </a:lnTo>
                <a:lnTo>
                  <a:pt x="5870745" y="4050804"/>
                </a:lnTo>
                <a:lnTo>
                  <a:pt x="5870745" y="3975025"/>
                </a:lnTo>
                <a:close/>
                <a:moveTo>
                  <a:pt x="5870745" y="4089301"/>
                </a:moveTo>
                <a:lnTo>
                  <a:pt x="5883230" y="4089301"/>
                </a:lnTo>
                <a:lnTo>
                  <a:pt x="5883230" y="4165080"/>
                </a:lnTo>
                <a:lnTo>
                  <a:pt x="5870745" y="4165080"/>
                </a:lnTo>
                <a:lnTo>
                  <a:pt x="5870745" y="4089301"/>
                </a:lnTo>
                <a:close/>
                <a:moveTo>
                  <a:pt x="5870745" y="4203577"/>
                </a:moveTo>
                <a:lnTo>
                  <a:pt x="5883230" y="4203577"/>
                </a:lnTo>
                <a:lnTo>
                  <a:pt x="5883230" y="4279356"/>
                </a:lnTo>
                <a:lnTo>
                  <a:pt x="5870745" y="4279356"/>
                </a:lnTo>
                <a:lnTo>
                  <a:pt x="5870745" y="4203577"/>
                </a:lnTo>
                <a:close/>
                <a:moveTo>
                  <a:pt x="5870745" y="4317853"/>
                </a:moveTo>
                <a:lnTo>
                  <a:pt x="5883230" y="4317853"/>
                </a:lnTo>
                <a:lnTo>
                  <a:pt x="5883230" y="4368319"/>
                </a:lnTo>
                <a:lnTo>
                  <a:pt x="5833210" y="4368319"/>
                </a:lnTo>
                <a:lnTo>
                  <a:pt x="5833210" y="4355783"/>
                </a:lnTo>
                <a:lnTo>
                  <a:pt x="5870745" y="4355783"/>
                </a:lnTo>
                <a:lnTo>
                  <a:pt x="5870745" y="4317853"/>
                </a:lnTo>
                <a:close/>
                <a:moveTo>
                  <a:pt x="5795587" y="4355783"/>
                </a:moveTo>
                <a:lnTo>
                  <a:pt x="5795587" y="4368319"/>
                </a:lnTo>
                <a:lnTo>
                  <a:pt x="5720515" y="4368319"/>
                </a:lnTo>
                <a:lnTo>
                  <a:pt x="5720515" y="4355783"/>
                </a:lnTo>
                <a:lnTo>
                  <a:pt x="5795587" y="4355783"/>
                </a:lnTo>
                <a:close/>
                <a:moveTo>
                  <a:pt x="5682892" y="4355783"/>
                </a:moveTo>
                <a:lnTo>
                  <a:pt x="5682892" y="4368319"/>
                </a:lnTo>
                <a:lnTo>
                  <a:pt x="5607820" y="4368319"/>
                </a:lnTo>
                <a:lnTo>
                  <a:pt x="5607820" y="4355783"/>
                </a:lnTo>
                <a:lnTo>
                  <a:pt x="5682892" y="4355783"/>
                </a:lnTo>
                <a:close/>
                <a:moveTo>
                  <a:pt x="5570197" y="4355783"/>
                </a:moveTo>
                <a:lnTo>
                  <a:pt x="5570197" y="4368319"/>
                </a:lnTo>
                <a:lnTo>
                  <a:pt x="5495125" y="4368319"/>
                </a:lnTo>
                <a:lnTo>
                  <a:pt x="5495125" y="4355783"/>
                </a:lnTo>
                <a:lnTo>
                  <a:pt x="5570197" y="4355783"/>
                </a:lnTo>
                <a:close/>
                <a:moveTo>
                  <a:pt x="5457502" y="4355783"/>
                </a:moveTo>
                <a:lnTo>
                  <a:pt x="5457502" y="4368319"/>
                </a:lnTo>
                <a:lnTo>
                  <a:pt x="5382430" y="4368319"/>
                </a:lnTo>
                <a:lnTo>
                  <a:pt x="5382430" y="4355783"/>
                </a:lnTo>
                <a:lnTo>
                  <a:pt x="5457502" y="4355783"/>
                </a:lnTo>
                <a:close/>
                <a:moveTo>
                  <a:pt x="5344893" y="4355783"/>
                </a:moveTo>
                <a:lnTo>
                  <a:pt x="5344893" y="4368319"/>
                </a:lnTo>
                <a:lnTo>
                  <a:pt x="5269822" y="4368319"/>
                </a:lnTo>
                <a:lnTo>
                  <a:pt x="5269822" y="4355783"/>
                </a:lnTo>
                <a:lnTo>
                  <a:pt x="5344893" y="4355783"/>
                </a:lnTo>
                <a:close/>
                <a:moveTo>
                  <a:pt x="5232198" y="4355783"/>
                </a:moveTo>
                <a:lnTo>
                  <a:pt x="5232198" y="4368319"/>
                </a:lnTo>
                <a:lnTo>
                  <a:pt x="5157127" y="4368319"/>
                </a:lnTo>
                <a:lnTo>
                  <a:pt x="5157127" y="4355783"/>
                </a:lnTo>
                <a:lnTo>
                  <a:pt x="5232198" y="4355783"/>
                </a:lnTo>
                <a:close/>
                <a:moveTo>
                  <a:pt x="5119503" y="4355783"/>
                </a:moveTo>
                <a:lnTo>
                  <a:pt x="5119503" y="4368319"/>
                </a:lnTo>
                <a:lnTo>
                  <a:pt x="5044432" y="4368319"/>
                </a:lnTo>
                <a:lnTo>
                  <a:pt x="5044432" y="4355783"/>
                </a:lnTo>
                <a:lnTo>
                  <a:pt x="5119503" y="4355783"/>
                </a:lnTo>
                <a:close/>
                <a:moveTo>
                  <a:pt x="5006808" y="4355783"/>
                </a:moveTo>
                <a:lnTo>
                  <a:pt x="5006808" y="4368319"/>
                </a:lnTo>
                <a:lnTo>
                  <a:pt x="4931736" y="4368319"/>
                </a:lnTo>
                <a:lnTo>
                  <a:pt x="4931736" y="4355783"/>
                </a:lnTo>
                <a:lnTo>
                  <a:pt x="5006808" y="4355783"/>
                </a:lnTo>
                <a:close/>
                <a:moveTo>
                  <a:pt x="4894113" y="4355783"/>
                </a:moveTo>
                <a:lnTo>
                  <a:pt x="4894113" y="4368319"/>
                </a:lnTo>
                <a:lnTo>
                  <a:pt x="4819041" y="4368319"/>
                </a:lnTo>
                <a:lnTo>
                  <a:pt x="4819041" y="4355783"/>
                </a:lnTo>
                <a:lnTo>
                  <a:pt x="4894113" y="4355783"/>
                </a:lnTo>
                <a:close/>
                <a:moveTo>
                  <a:pt x="4781505" y="4355783"/>
                </a:moveTo>
                <a:lnTo>
                  <a:pt x="4781505" y="4368319"/>
                </a:lnTo>
                <a:lnTo>
                  <a:pt x="4706433" y="4368319"/>
                </a:lnTo>
                <a:lnTo>
                  <a:pt x="4706433" y="4355783"/>
                </a:lnTo>
                <a:lnTo>
                  <a:pt x="4781505" y="4355783"/>
                </a:lnTo>
                <a:close/>
                <a:moveTo>
                  <a:pt x="4668809" y="4355783"/>
                </a:moveTo>
                <a:lnTo>
                  <a:pt x="4668809" y="4368319"/>
                </a:lnTo>
                <a:lnTo>
                  <a:pt x="4593738" y="4368319"/>
                </a:lnTo>
                <a:lnTo>
                  <a:pt x="4593738" y="4355783"/>
                </a:lnTo>
                <a:lnTo>
                  <a:pt x="4668809" y="4355783"/>
                </a:lnTo>
                <a:close/>
                <a:moveTo>
                  <a:pt x="4556114" y="4355783"/>
                </a:moveTo>
                <a:lnTo>
                  <a:pt x="4556114" y="4368319"/>
                </a:lnTo>
                <a:lnTo>
                  <a:pt x="4481043" y="4368319"/>
                </a:lnTo>
                <a:lnTo>
                  <a:pt x="4481043" y="4355783"/>
                </a:lnTo>
                <a:lnTo>
                  <a:pt x="4556114" y="4355783"/>
                </a:lnTo>
                <a:close/>
                <a:moveTo>
                  <a:pt x="4443419" y="4355783"/>
                </a:moveTo>
                <a:lnTo>
                  <a:pt x="4443419" y="4368319"/>
                </a:lnTo>
                <a:lnTo>
                  <a:pt x="4368348" y="4368319"/>
                </a:lnTo>
                <a:lnTo>
                  <a:pt x="4368348" y="4355783"/>
                </a:lnTo>
                <a:lnTo>
                  <a:pt x="4443419" y="4355783"/>
                </a:lnTo>
                <a:close/>
                <a:moveTo>
                  <a:pt x="4330724" y="4355783"/>
                </a:moveTo>
                <a:lnTo>
                  <a:pt x="4330724" y="4368319"/>
                </a:lnTo>
                <a:lnTo>
                  <a:pt x="4255653" y="4368319"/>
                </a:lnTo>
                <a:lnTo>
                  <a:pt x="4255653" y="4355783"/>
                </a:lnTo>
                <a:lnTo>
                  <a:pt x="4330724" y="4355783"/>
                </a:lnTo>
                <a:close/>
                <a:moveTo>
                  <a:pt x="4218029" y="4355783"/>
                </a:moveTo>
                <a:lnTo>
                  <a:pt x="4218029" y="4368319"/>
                </a:lnTo>
                <a:lnTo>
                  <a:pt x="4143044" y="4368319"/>
                </a:lnTo>
                <a:lnTo>
                  <a:pt x="4143044" y="4355783"/>
                </a:lnTo>
                <a:lnTo>
                  <a:pt x="4218029" y="4355783"/>
                </a:lnTo>
                <a:close/>
                <a:moveTo>
                  <a:pt x="4105421" y="4355783"/>
                </a:moveTo>
                <a:lnTo>
                  <a:pt x="4105421" y="4368319"/>
                </a:lnTo>
                <a:lnTo>
                  <a:pt x="4030349" y="4368319"/>
                </a:lnTo>
                <a:lnTo>
                  <a:pt x="4030349" y="4355783"/>
                </a:lnTo>
                <a:lnTo>
                  <a:pt x="4105421" y="4355783"/>
                </a:lnTo>
                <a:close/>
                <a:moveTo>
                  <a:pt x="3992726" y="4355783"/>
                </a:moveTo>
                <a:lnTo>
                  <a:pt x="3992726" y="4368319"/>
                </a:lnTo>
                <a:lnTo>
                  <a:pt x="3917654" y="4368319"/>
                </a:lnTo>
                <a:lnTo>
                  <a:pt x="3917654" y="4355783"/>
                </a:lnTo>
                <a:lnTo>
                  <a:pt x="3992726" y="4355783"/>
                </a:lnTo>
                <a:close/>
                <a:moveTo>
                  <a:pt x="3880030" y="4355783"/>
                </a:moveTo>
                <a:lnTo>
                  <a:pt x="3880030" y="4368319"/>
                </a:lnTo>
                <a:lnTo>
                  <a:pt x="3804959" y="4368319"/>
                </a:lnTo>
                <a:lnTo>
                  <a:pt x="3804959" y="4355783"/>
                </a:lnTo>
                <a:lnTo>
                  <a:pt x="3880030" y="4355783"/>
                </a:lnTo>
                <a:close/>
                <a:moveTo>
                  <a:pt x="3767335" y="4355783"/>
                </a:moveTo>
                <a:lnTo>
                  <a:pt x="3767335" y="4368319"/>
                </a:lnTo>
                <a:lnTo>
                  <a:pt x="3692264" y="4368319"/>
                </a:lnTo>
                <a:lnTo>
                  <a:pt x="3692264" y="4355783"/>
                </a:lnTo>
                <a:lnTo>
                  <a:pt x="3767335" y="4355783"/>
                </a:lnTo>
                <a:close/>
                <a:moveTo>
                  <a:pt x="3654640" y="4355783"/>
                </a:moveTo>
                <a:lnTo>
                  <a:pt x="3654640" y="4368319"/>
                </a:lnTo>
                <a:lnTo>
                  <a:pt x="3579569" y="4368319"/>
                </a:lnTo>
                <a:lnTo>
                  <a:pt x="3579569" y="4355783"/>
                </a:lnTo>
                <a:lnTo>
                  <a:pt x="3654640" y="4355783"/>
                </a:lnTo>
                <a:close/>
                <a:moveTo>
                  <a:pt x="3542032" y="4355783"/>
                </a:moveTo>
                <a:lnTo>
                  <a:pt x="3542032" y="4368319"/>
                </a:lnTo>
                <a:lnTo>
                  <a:pt x="3466960" y="4368319"/>
                </a:lnTo>
                <a:lnTo>
                  <a:pt x="3466960" y="4355783"/>
                </a:lnTo>
                <a:lnTo>
                  <a:pt x="3542032" y="4355783"/>
                </a:lnTo>
                <a:close/>
                <a:moveTo>
                  <a:pt x="3429337" y="4355783"/>
                </a:moveTo>
                <a:lnTo>
                  <a:pt x="3429337" y="4368319"/>
                </a:lnTo>
                <a:lnTo>
                  <a:pt x="3354265" y="4368319"/>
                </a:lnTo>
                <a:lnTo>
                  <a:pt x="3354265" y="4355783"/>
                </a:lnTo>
                <a:lnTo>
                  <a:pt x="3429337" y="4355783"/>
                </a:lnTo>
                <a:close/>
                <a:moveTo>
                  <a:pt x="3316642" y="4355783"/>
                </a:moveTo>
                <a:lnTo>
                  <a:pt x="3316642" y="4368319"/>
                </a:lnTo>
                <a:lnTo>
                  <a:pt x="3241570" y="4368319"/>
                </a:lnTo>
                <a:lnTo>
                  <a:pt x="3241570" y="4355783"/>
                </a:lnTo>
                <a:lnTo>
                  <a:pt x="3316642" y="4355783"/>
                </a:lnTo>
                <a:close/>
                <a:moveTo>
                  <a:pt x="3203947" y="4355783"/>
                </a:moveTo>
                <a:lnTo>
                  <a:pt x="3203947" y="4368319"/>
                </a:lnTo>
                <a:lnTo>
                  <a:pt x="3128875" y="4368319"/>
                </a:lnTo>
                <a:lnTo>
                  <a:pt x="3128875" y="4355783"/>
                </a:lnTo>
                <a:lnTo>
                  <a:pt x="3203947" y="4355783"/>
                </a:lnTo>
                <a:close/>
                <a:moveTo>
                  <a:pt x="3091338" y="4355783"/>
                </a:moveTo>
                <a:lnTo>
                  <a:pt x="3091338" y="4368319"/>
                </a:lnTo>
                <a:lnTo>
                  <a:pt x="3016267" y="4368319"/>
                </a:lnTo>
                <a:lnTo>
                  <a:pt x="3016267" y="4355783"/>
                </a:lnTo>
                <a:lnTo>
                  <a:pt x="3091338" y="4355783"/>
                </a:lnTo>
                <a:close/>
                <a:moveTo>
                  <a:pt x="2978643" y="4355783"/>
                </a:moveTo>
                <a:lnTo>
                  <a:pt x="2978643" y="4368319"/>
                </a:lnTo>
                <a:lnTo>
                  <a:pt x="2903572" y="4368319"/>
                </a:lnTo>
                <a:lnTo>
                  <a:pt x="2903572" y="4355783"/>
                </a:lnTo>
                <a:lnTo>
                  <a:pt x="2978643" y="4355783"/>
                </a:lnTo>
                <a:close/>
                <a:moveTo>
                  <a:pt x="2865948" y="4355783"/>
                </a:moveTo>
                <a:lnTo>
                  <a:pt x="2865948" y="4368319"/>
                </a:lnTo>
                <a:lnTo>
                  <a:pt x="2790877" y="4368319"/>
                </a:lnTo>
                <a:lnTo>
                  <a:pt x="2790877" y="4355783"/>
                </a:lnTo>
                <a:lnTo>
                  <a:pt x="2865948" y="4355783"/>
                </a:lnTo>
                <a:close/>
                <a:moveTo>
                  <a:pt x="2753253" y="4355783"/>
                </a:moveTo>
                <a:lnTo>
                  <a:pt x="2753253" y="4368319"/>
                </a:lnTo>
                <a:lnTo>
                  <a:pt x="2678182" y="4368319"/>
                </a:lnTo>
                <a:lnTo>
                  <a:pt x="2678182" y="4355783"/>
                </a:lnTo>
                <a:lnTo>
                  <a:pt x="2753253" y="4355783"/>
                </a:lnTo>
                <a:close/>
                <a:moveTo>
                  <a:pt x="2640558" y="4355783"/>
                </a:moveTo>
                <a:lnTo>
                  <a:pt x="2640558" y="4368319"/>
                </a:lnTo>
                <a:lnTo>
                  <a:pt x="2565486" y="4368319"/>
                </a:lnTo>
                <a:lnTo>
                  <a:pt x="2565486" y="4355783"/>
                </a:lnTo>
                <a:lnTo>
                  <a:pt x="2640558" y="4355783"/>
                </a:lnTo>
                <a:close/>
                <a:moveTo>
                  <a:pt x="2527863" y="4355783"/>
                </a:moveTo>
                <a:lnTo>
                  <a:pt x="2527863" y="4368319"/>
                </a:lnTo>
                <a:lnTo>
                  <a:pt x="2452791" y="4368319"/>
                </a:lnTo>
                <a:lnTo>
                  <a:pt x="2452791" y="4355783"/>
                </a:lnTo>
                <a:lnTo>
                  <a:pt x="2527863" y="4355783"/>
                </a:lnTo>
                <a:close/>
                <a:moveTo>
                  <a:pt x="2415255" y="4355783"/>
                </a:moveTo>
                <a:lnTo>
                  <a:pt x="2415255" y="4368319"/>
                </a:lnTo>
                <a:lnTo>
                  <a:pt x="2340181" y="4368319"/>
                </a:lnTo>
                <a:lnTo>
                  <a:pt x="2340181" y="4355783"/>
                </a:lnTo>
                <a:lnTo>
                  <a:pt x="2415255" y="4355783"/>
                </a:lnTo>
                <a:close/>
                <a:moveTo>
                  <a:pt x="2302559" y="4355783"/>
                </a:moveTo>
                <a:lnTo>
                  <a:pt x="2302559" y="4368319"/>
                </a:lnTo>
                <a:lnTo>
                  <a:pt x="2227486" y="4368319"/>
                </a:lnTo>
                <a:lnTo>
                  <a:pt x="2227486" y="4355783"/>
                </a:lnTo>
                <a:lnTo>
                  <a:pt x="2302559" y="4355783"/>
                </a:lnTo>
                <a:close/>
                <a:moveTo>
                  <a:pt x="2189864" y="4355783"/>
                </a:moveTo>
                <a:lnTo>
                  <a:pt x="2189864" y="4368319"/>
                </a:lnTo>
                <a:lnTo>
                  <a:pt x="2114791" y="4368319"/>
                </a:lnTo>
                <a:lnTo>
                  <a:pt x="2114791" y="4355783"/>
                </a:lnTo>
                <a:lnTo>
                  <a:pt x="2189864" y="4355783"/>
                </a:lnTo>
                <a:close/>
                <a:moveTo>
                  <a:pt x="2077169" y="4355783"/>
                </a:moveTo>
                <a:lnTo>
                  <a:pt x="2077169" y="4368319"/>
                </a:lnTo>
                <a:lnTo>
                  <a:pt x="2002096" y="4368319"/>
                </a:lnTo>
                <a:lnTo>
                  <a:pt x="2002096" y="4355783"/>
                </a:lnTo>
                <a:lnTo>
                  <a:pt x="2077169" y="4355783"/>
                </a:lnTo>
                <a:close/>
                <a:moveTo>
                  <a:pt x="1964474" y="4355783"/>
                </a:moveTo>
                <a:lnTo>
                  <a:pt x="1964474" y="4368319"/>
                </a:lnTo>
                <a:lnTo>
                  <a:pt x="1889400" y="4368319"/>
                </a:lnTo>
                <a:lnTo>
                  <a:pt x="1889400" y="4355783"/>
                </a:lnTo>
                <a:lnTo>
                  <a:pt x="1964474" y="4355783"/>
                </a:lnTo>
                <a:close/>
                <a:moveTo>
                  <a:pt x="1851866" y="4355783"/>
                </a:moveTo>
                <a:lnTo>
                  <a:pt x="1851866" y="4368319"/>
                </a:lnTo>
                <a:lnTo>
                  <a:pt x="1776792" y="4368319"/>
                </a:lnTo>
                <a:lnTo>
                  <a:pt x="1776792" y="4355783"/>
                </a:lnTo>
                <a:lnTo>
                  <a:pt x="1851866" y="4355783"/>
                </a:lnTo>
                <a:close/>
                <a:moveTo>
                  <a:pt x="1739171" y="4355783"/>
                </a:moveTo>
                <a:lnTo>
                  <a:pt x="1739171" y="4368319"/>
                </a:lnTo>
                <a:lnTo>
                  <a:pt x="1664097" y="4368319"/>
                </a:lnTo>
                <a:lnTo>
                  <a:pt x="1664097" y="4355783"/>
                </a:lnTo>
                <a:lnTo>
                  <a:pt x="1739171" y="4355783"/>
                </a:lnTo>
                <a:close/>
                <a:moveTo>
                  <a:pt x="1626476" y="4355783"/>
                </a:moveTo>
                <a:lnTo>
                  <a:pt x="1626476" y="4368319"/>
                </a:lnTo>
                <a:lnTo>
                  <a:pt x="1551402" y="4368319"/>
                </a:lnTo>
                <a:lnTo>
                  <a:pt x="1551402" y="4355783"/>
                </a:lnTo>
                <a:lnTo>
                  <a:pt x="1626476" y="4355783"/>
                </a:lnTo>
                <a:close/>
                <a:moveTo>
                  <a:pt x="1513781" y="4355783"/>
                </a:moveTo>
                <a:lnTo>
                  <a:pt x="1513781" y="4368319"/>
                </a:lnTo>
                <a:lnTo>
                  <a:pt x="1438707" y="4368319"/>
                </a:lnTo>
                <a:lnTo>
                  <a:pt x="1438707" y="4355783"/>
                </a:lnTo>
                <a:lnTo>
                  <a:pt x="1513781" y="4355783"/>
                </a:lnTo>
                <a:close/>
                <a:moveTo>
                  <a:pt x="1401085" y="4355783"/>
                </a:moveTo>
                <a:lnTo>
                  <a:pt x="1401085" y="4368319"/>
                </a:lnTo>
                <a:lnTo>
                  <a:pt x="1326012" y="4368319"/>
                </a:lnTo>
                <a:lnTo>
                  <a:pt x="1326012" y="4355783"/>
                </a:lnTo>
                <a:lnTo>
                  <a:pt x="1401085" y="4355783"/>
                </a:lnTo>
                <a:close/>
                <a:moveTo>
                  <a:pt x="1288477" y="4355783"/>
                </a:moveTo>
                <a:lnTo>
                  <a:pt x="1288477" y="4368319"/>
                </a:lnTo>
                <a:lnTo>
                  <a:pt x="1213403" y="4368319"/>
                </a:lnTo>
                <a:lnTo>
                  <a:pt x="1213403" y="4355783"/>
                </a:lnTo>
                <a:lnTo>
                  <a:pt x="1288477" y="4355783"/>
                </a:lnTo>
                <a:close/>
                <a:moveTo>
                  <a:pt x="1175782" y="4355783"/>
                </a:moveTo>
                <a:lnTo>
                  <a:pt x="1175782" y="4368319"/>
                </a:lnTo>
                <a:lnTo>
                  <a:pt x="1100708" y="4368319"/>
                </a:lnTo>
                <a:lnTo>
                  <a:pt x="1100708" y="4355783"/>
                </a:lnTo>
                <a:lnTo>
                  <a:pt x="1175782" y="4355783"/>
                </a:lnTo>
                <a:close/>
                <a:moveTo>
                  <a:pt x="1063087" y="4355783"/>
                </a:moveTo>
                <a:lnTo>
                  <a:pt x="1063087" y="4368319"/>
                </a:lnTo>
                <a:lnTo>
                  <a:pt x="988013" y="4368319"/>
                </a:lnTo>
                <a:lnTo>
                  <a:pt x="988013" y="4355783"/>
                </a:lnTo>
                <a:lnTo>
                  <a:pt x="1063087" y="4355783"/>
                </a:lnTo>
                <a:close/>
                <a:moveTo>
                  <a:pt x="950392" y="4355783"/>
                </a:moveTo>
                <a:lnTo>
                  <a:pt x="950392" y="4368319"/>
                </a:lnTo>
                <a:lnTo>
                  <a:pt x="875318" y="4368319"/>
                </a:lnTo>
                <a:lnTo>
                  <a:pt x="875318" y="4355783"/>
                </a:lnTo>
                <a:lnTo>
                  <a:pt x="950392" y="4355783"/>
                </a:lnTo>
                <a:close/>
                <a:moveTo>
                  <a:pt x="837697" y="4355783"/>
                </a:moveTo>
                <a:lnTo>
                  <a:pt x="837697" y="4368319"/>
                </a:lnTo>
                <a:lnTo>
                  <a:pt x="762623" y="4368319"/>
                </a:lnTo>
                <a:lnTo>
                  <a:pt x="762623" y="4355783"/>
                </a:lnTo>
                <a:lnTo>
                  <a:pt x="837697" y="4355783"/>
                </a:lnTo>
                <a:close/>
                <a:moveTo>
                  <a:pt x="725088" y="4355783"/>
                </a:moveTo>
                <a:lnTo>
                  <a:pt x="725088" y="4368319"/>
                </a:lnTo>
                <a:lnTo>
                  <a:pt x="650015" y="4368319"/>
                </a:lnTo>
                <a:lnTo>
                  <a:pt x="650015" y="4355783"/>
                </a:lnTo>
                <a:lnTo>
                  <a:pt x="725088" y="4355783"/>
                </a:lnTo>
                <a:close/>
                <a:moveTo>
                  <a:pt x="612393" y="4355783"/>
                </a:moveTo>
                <a:lnTo>
                  <a:pt x="612393" y="4368319"/>
                </a:lnTo>
                <a:lnTo>
                  <a:pt x="537320" y="4368319"/>
                </a:lnTo>
                <a:lnTo>
                  <a:pt x="537320" y="4355783"/>
                </a:lnTo>
                <a:lnTo>
                  <a:pt x="612393" y="4355783"/>
                </a:lnTo>
                <a:close/>
                <a:moveTo>
                  <a:pt x="499698" y="4355783"/>
                </a:moveTo>
                <a:lnTo>
                  <a:pt x="499698" y="4368319"/>
                </a:lnTo>
                <a:lnTo>
                  <a:pt x="424625" y="4368319"/>
                </a:lnTo>
                <a:lnTo>
                  <a:pt x="424625" y="4355783"/>
                </a:lnTo>
                <a:lnTo>
                  <a:pt x="499698" y="4355783"/>
                </a:lnTo>
                <a:close/>
                <a:moveTo>
                  <a:pt x="387003" y="4355783"/>
                </a:moveTo>
                <a:lnTo>
                  <a:pt x="387003" y="4368319"/>
                </a:lnTo>
                <a:lnTo>
                  <a:pt x="311929" y="4368319"/>
                </a:lnTo>
                <a:lnTo>
                  <a:pt x="311929" y="4355783"/>
                </a:lnTo>
                <a:lnTo>
                  <a:pt x="387003" y="4355783"/>
                </a:lnTo>
                <a:close/>
                <a:moveTo>
                  <a:pt x="274308" y="4355783"/>
                </a:moveTo>
                <a:lnTo>
                  <a:pt x="274308" y="4368319"/>
                </a:lnTo>
                <a:lnTo>
                  <a:pt x="199234" y="4368319"/>
                </a:lnTo>
                <a:lnTo>
                  <a:pt x="199234" y="4355783"/>
                </a:lnTo>
                <a:lnTo>
                  <a:pt x="274308" y="4355783"/>
                </a:lnTo>
                <a:close/>
                <a:moveTo>
                  <a:pt x="161700" y="4355783"/>
                </a:moveTo>
                <a:lnTo>
                  <a:pt x="161700" y="4368319"/>
                </a:lnTo>
                <a:lnTo>
                  <a:pt x="86539" y="4368319"/>
                </a:lnTo>
                <a:lnTo>
                  <a:pt x="86539" y="4355783"/>
                </a:lnTo>
                <a:lnTo>
                  <a:pt x="161700" y="4355783"/>
                </a:lnTo>
                <a:close/>
                <a:moveTo>
                  <a:pt x="49005" y="4355783"/>
                </a:moveTo>
                <a:lnTo>
                  <a:pt x="49005" y="4368319"/>
                </a:lnTo>
                <a:lnTo>
                  <a:pt x="-1015" y="4368319"/>
                </a:lnTo>
                <a:lnTo>
                  <a:pt x="-1015" y="4317853"/>
                </a:lnTo>
                <a:lnTo>
                  <a:pt x="11468" y="4317853"/>
                </a:lnTo>
                <a:lnTo>
                  <a:pt x="11468" y="4355783"/>
                </a:lnTo>
                <a:lnTo>
                  <a:pt x="49005" y="4355783"/>
                </a:lnTo>
                <a:close/>
                <a:moveTo>
                  <a:pt x="11468" y="4279356"/>
                </a:moveTo>
                <a:lnTo>
                  <a:pt x="-1015" y="4279356"/>
                </a:lnTo>
                <a:lnTo>
                  <a:pt x="-1015" y="4203577"/>
                </a:lnTo>
                <a:lnTo>
                  <a:pt x="11468" y="4203577"/>
                </a:lnTo>
                <a:lnTo>
                  <a:pt x="11468" y="4279356"/>
                </a:lnTo>
                <a:close/>
                <a:moveTo>
                  <a:pt x="11468" y="4165080"/>
                </a:moveTo>
                <a:lnTo>
                  <a:pt x="-1015" y="4165080"/>
                </a:lnTo>
                <a:lnTo>
                  <a:pt x="-1015" y="4089301"/>
                </a:lnTo>
                <a:lnTo>
                  <a:pt x="11468" y="4089301"/>
                </a:lnTo>
                <a:lnTo>
                  <a:pt x="11468" y="4165080"/>
                </a:lnTo>
                <a:close/>
                <a:moveTo>
                  <a:pt x="11468" y="4050804"/>
                </a:moveTo>
                <a:lnTo>
                  <a:pt x="-1015" y="4050804"/>
                </a:lnTo>
                <a:lnTo>
                  <a:pt x="-1015" y="3975025"/>
                </a:lnTo>
                <a:lnTo>
                  <a:pt x="11468" y="3975025"/>
                </a:lnTo>
                <a:lnTo>
                  <a:pt x="11468" y="4050804"/>
                </a:lnTo>
                <a:close/>
                <a:moveTo>
                  <a:pt x="11468" y="3936528"/>
                </a:moveTo>
                <a:lnTo>
                  <a:pt x="-1015" y="3936528"/>
                </a:lnTo>
                <a:lnTo>
                  <a:pt x="-1015" y="3860749"/>
                </a:lnTo>
                <a:lnTo>
                  <a:pt x="11468" y="3860749"/>
                </a:lnTo>
                <a:lnTo>
                  <a:pt x="11468" y="3936528"/>
                </a:lnTo>
                <a:close/>
                <a:moveTo>
                  <a:pt x="11468" y="3822252"/>
                </a:moveTo>
                <a:lnTo>
                  <a:pt x="-1015" y="3822252"/>
                </a:lnTo>
                <a:lnTo>
                  <a:pt x="-1015" y="3746473"/>
                </a:lnTo>
                <a:lnTo>
                  <a:pt x="11468" y="3746473"/>
                </a:lnTo>
                <a:lnTo>
                  <a:pt x="11468" y="3822252"/>
                </a:lnTo>
                <a:close/>
                <a:moveTo>
                  <a:pt x="11468" y="3707976"/>
                </a:moveTo>
                <a:lnTo>
                  <a:pt x="-1015" y="3707976"/>
                </a:lnTo>
                <a:lnTo>
                  <a:pt x="-1015" y="3632197"/>
                </a:lnTo>
                <a:lnTo>
                  <a:pt x="11468" y="3632197"/>
                </a:lnTo>
                <a:lnTo>
                  <a:pt x="11468" y="3707976"/>
                </a:lnTo>
                <a:close/>
                <a:moveTo>
                  <a:pt x="11468" y="3593700"/>
                </a:moveTo>
                <a:lnTo>
                  <a:pt x="-1015" y="3593700"/>
                </a:lnTo>
                <a:lnTo>
                  <a:pt x="-1015" y="3517840"/>
                </a:lnTo>
                <a:lnTo>
                  <a:pt x="11468" y="3517840"/>
                </a:lnTo>
                <a:lnTo>
                  <a:pt x="11468" y="3593700"/>
                </a:lnTo>
                <a:close/>
                <a:moveTo>
                  <a:pt x="11468" y="3479343"/>
                </a:moveTo>
                <a:lnTo>
                  <a:pt x="-1015" y="3479343"/>
                </a:lnTo>
                <a:lnTo>
                  <a:pt x="-1015" y="3403564"/>
                </a:lnTo>
                <a:lnTo>
                  <a:pt x="11468" y="3403564"/>
                </a:lnTo>
                <a:lnTo>
                  <a:pt x="11468" y="3479343"/>
                </a:lnTo>
                <a:close/>
                <a:moveTo>
                  <a:pt x="11468" y="3365067"/>
                </a:moveTo>
                <a:lnTo>
                  <a:pt x="-1015" y="3365067"/>
                </a:lnTo>
                <a:lnTo>
                  <a:pt x="-1015" y="3289288"/>
                </a:lnTo>
                <a:lnTo>
                  <a:pt x="11468" y="3289288"/>
                </a:lnTo>
                <a:lnTo>
                  <a:pt x="11468" y="3365067"/>
                </a:lnTo>
                <a:close/>
                <a:moveTo>
                  <a:pt x="11468" y="3250791"/>
                </a:moveTo>
                <a:lnTo>
                  <a:pt x="-1015" y="3250791"/>
                </a:lnTo>
                <a:lnTo>
                  <a:pt x="-1015" y="3175012"/>
                </a:lnTo>
                <a:lnTo>
                  <a:pt x="11468" y="3175012"/>
                </a:lnTo>
                <a:lnTo>
                  <a:pt x="11468" y="3250791"/>
                </a:lnTo>
                <a:close/>
                <a:moveTo>
                  <a:pt x="11468" y="3136515"/>
                </a:moveTo>
                <a:lnTo>
                  <a:pt x="-1015" y="3136515"/>
                </a:lnTo>
                <a:lnTo>
                  <a:pt x="-1015" y="3060736"/>
                </a:lnTo>
                <a:lnTo>
                  <a:pt x="11468" y="3060736"/>
                </a:lnTo>
                <a:lnTo>
                  <a:pt x="11468" y="3136515"/>
                </a:lnTo>
                <a:close/>
                <a:moveTo>
                  <a:pt x="11468" y="3022239"/>
                </a:moveTo>
                <a:lnTo>
                  <a:pt x="-1015" y="3022239"/>
                </a:lnTo>
                <a:lnTo>
                  <a:pt x="-1015" y="2946460"/>
                </a:lnTo>
                <a:lnTo>
                  <a:pt x="11468" y="2946460"/>
                </a:lnTo>
                <a:lnTo>
                  <a:pt x="11468" y="3022239"/>
                </a:lnTo>
                <a:close/>
                <a:moveTo>
                  <a:pt x="11468" y="2907963"/>
                </a:moveTo>
                <a:lnTo>
                  <a:pt x="-1015" y="2907963"/>
                </a:lnTo>
                <a:lnTo>
                  <a:pt x="-1015" y="2832103"/>
                </a:lnTo>
                <a:lnTo>
                  <a:pt x="11468" y="2832103"/>
                </a:lnTo>
                <a:lnTo>
                  <a:pt x="11468" y="2907963"/>
                </a:lnTo>
                <a:close/>
                <a:moveTo>
                  <a:pt x="11468" y="2793606"/>
                </a:moveTo>
                <a:lnTo>
                  <a:pt x="-1015" y="2793606"/>
                </a:lnTo>
                <a:lnTo>
                  <a:pt x="-1015" y="2717827"/>
                </a:lnTo>
                <a:lnTo>
                  <a:pt x="11468" y="2717827"/>
                </a:lnTo>
                <a:lnTo>
                  <a:pt x="11468" y="2793606"/>
                </a:lnTo>
                <a:close/>
                <a:moveTo>
                  <a:pt x="11468" y="2679330"/>
                </a:moveTo>
                <a:lnTo>
                  <a:pt x="-1015" y="2679330"/>
                </a:lnTo>
                <a:lnTo>
                  <a:pt x="-1015" y="2603551"/>
                </a:lnTo>
                <a:lnTo>
                  <a:pt x="11468" y="2603551"/>
                </a:lnTo>
                <a:lnTo>
                  <a:pt x="11468" y="2679330"/>
                </a:lnTo>
                <a:close/>
                <a:moveTo>
                  <a:pt x="11468" y="2565054"/>
                </a:moveTo>
                <a:lnTo>
                  <a:pt x="-1015" y="2565054"/>
                </a:lnTo>
                <a:lnTo>
                  <a:pt x="-1015" y="2489275"/>
                </a:lnTo>
                <a:lnTo>
                  <a:pt x="11468" y="2489275"/>
                </a:lnTo>
                <a:lnTo>
                  <a:pt x="11468" y="2565054"/>
                </a:lnTo>
                <a:close/>
                <a:moveTo>
                  <a:pt x="11468" y="2450778"/>
                </a:moveTo>
                <a:lnTo>
                  <a:pt x="-1015" y="2450778"/>
                </a:lnTo>
                <a:lnTo>
                  <a:pt x="-1015" y="2374999"/>
                </a:lnTo>
                <a:lnTo>
                  <a:pt x="11468" y="2374999"/>
                </a:lnTo>
                <a:lnTo>
                  <a:pt x="11468" y="2450778"/>
                </a:lnTo>
                <a:close/>
                <a:moveTo>
                  <a:pt x="11468" y="2336502"/>
                </a:moveTo>
                <a:lnTo>
                  <a:pt x="-1015" y="2336502"/>
                </a:lnTo>
                <a:lnTo>
                  <a:pt x="-1015" y="2260642"/>
                </a:lnTo>
                <a:lnTo>
                  <a:pt x="11468" y="2260642"/>
                </a:lnTo>
                <a:lnTo>
                  <a:pt x="11468" y="2336502"/>
                </a:lnTo>
                <a:close/>
                <a:moveTo>
                  <a:pt x="11468" y="2222226"/>
                </a:moveTo>
                <a:lnTo>
                  <a:pt x="-1015" y="2222226"/>
                </a:lnTo>
                <a:lnTo>
                  <a:pt x="-1015" y="2146447"/>
                </a:lnTo>
                <a:lnTo>
                  <a:pt x="11468" y="2146447"/>
                </a:lnTo>
                <a:lnTo>
                  <a:pt x="11468" y="2222226"/>
                </a:lnTo>
                <a:close/>
                <a:moveTo>
                  <a:pt x="11468" y="2107870"/>
                </a:moveTo>
                <a:lnTo>
                  <a:pt x="-1015" y="2107870"/>
                </a:lnTo>
                <a:lnTo>
                  <a:pt x="-1015" y="2032091"/>
                </a:lnTo>
                <a:lnTo>
                  <a:pt x="11468" y="2032091"/>
                </a:lnTo>
                <a:lnTo>
                  <a:pt x="11468" y="2107870"/>
                </a:lnTo>
                <a:close/>
                <a:moveTo>
                  <a:pt x="11468" y="1993594"/>
                </a:moveTo>
                <a:lnTo>
                  <a:pt x="-1015" y="1993594"/>
                </a:lnTo>
                <a:lnTo>
                  <a:pt x="-1015" y="1917815"/>
                </a:lnTo>
                <a:lnTo>
                  <a:pt x="11468" y="1917815"/>
                </a:lnTo>
                <a:lnTo>
                  <a:pt x="11468" y="1993594"/>
                </a:lnTo>
                <a:close/>
                <a:moveTo>
                  <a:pt x="11468" y="1879318"/>
                </a:moveTo>
                <a:lnTo>
                  <a:pt x="-1015" y="1879318"/>
                </a:lnTo>
                <a:lnTo>
                  <a:pt x="-1015" y="1803539"/>
                </a:lnTo>
                <a:lnTo>
                  <a:pt x="11468" y="1803539"/>
                </a:lnTo>
                <a:lnTo>
                  <a:pt x="11468" y="1879318"/>
                </a:lnTo>
                <a:close/>
                <a:moveTo>
                  <a:pt x="11468" y="1765042"/>
                </a:moveTo>
                <a:lnTo>
                  <a:pt x="-1015" y="1765042"/>
                </a:lnTo>
                <a:lnTo>
                  <a:pt x="-1015" y="1689263"/>
                </a:lnTo>
                <a:lnTo>
                  <a:pt x="11468" y="1689263"/>
                </a:lnTo>
                <a:lnTo>
                  <a:pt x="11468" y="1765042"/>
                </a:lnTo>
                <a:close/>
                <a:moveTo>
                  <a:pt x="11468" y="1650766"/>
                </a:moveTo>
                <a:lnTo>
                  <a:pt x="-1015" y="1650766"/>
                </a:lnTo>
                <a:lnTo>
                  <a:pt x="-1015" y="1574987"/>
                </a:lnTo>
                <a:lnTo>
                  <a:pt x="11468" y="1574987"/>
                </a:lnTo>
                <a:lnTo>
                  <a:pt x="11468" y="1650766"/>
                </a:lnTo>
                <a:close/>
                <a:moveTo>
                  <a:pt x="11468" y="1536490"/>
                </a:moveTo>
                <a:lnTo>
                  <a:pt x="-1015" y="1536490"/>
                </a:lnTo>
                <a:lnTo>
                  <a:pt x="-1015" y="1460711"/>
                </a:lnTo>
                <a:lnTo>
                  <a:pt x="11468" y="1460711"/>
                </a:lnTo>
                <a:lnTo>
                  <a:pt x="11468" y="1536490"/>
                </a:lnTo>
                <a:close/>
                <a:moveTo>
                  <a:pt x="11468" y="1422133"/>
                </a:moveTo>
                <a:lnTo>
                  <a:pt x="-1015" y="1422133"/>
                </a:lnTo>
                <a:lnTo>
                  <a:pt x="-1015" y="1346386"/>
                </a:lnTo>
                <a:lnTo>
                  <a:pt x="11468" y="1346386"/>
                </a:lnTo>
                <a:lnTo>
                  <a:pt x="11468" y="1422133"/>
                </a:lnTo>
                <a:close/>
                <a:moveTo>
                  <a:pt x="11468" y="1307881"/>
                </a:moveTo>
                <a:lnTo>
                  <a:pt x="-1015" y="1307881"/>
                </a:lnTo>
                <a:lnTo>
                  <a:pt x="-1015" y="1232094"/>
                </a:lnTo>
                <a:lnTo>
                  <a:pt x="11468" y="1232094"/>
                </a:lnTo>
                <a:lnTo>
                  <a:pt x="11468" y="1307881"/>
                </a:lnTo>
                <a:close/>
                <a:moveTo>
                  <a:pt x="11468" y="1193589"/>
                </a:moveTo>
                <a:lnTo>
                  <a:pt x="-1015" y="1193589"/>
                </a:lnTo>
                <a:lnTo>
                  <a:pt x="-1015" y="1117802"/>
                </a:lnTo>
                <a:lnTo>
                  <a:pt x="11468" y="1117802"/>
                </a:lnTo>
                <a:lnTo>
                  <a:pt x="11468" y="1193589"/>
                </a:lnTo>
                <a:close/>
                <a:moveTo>
                  <a:pt x="11468" y="1079297"/>
                </a:moveTo>
                <a:lnTo>
                  <a:pt x="-1015" y="1079297"/>
                </a:lnTo>
                <a:lnTo>
                  <a:pt x="-1015" y="1003509"/>
                </a:lnTo>
                <a:lnTo>
                  <a:pt x="11468" y="1003509"/>
                </a:lnTo>
                <a:lnTo>
                  <a:pt x="11468" y="1079297"/>
                </a:lnTo>
                <a:close/>
                <a:moveTo>
                  <a:pt x="11468" y="965021"/>
                </a:moveTo>
                <a:lnTo>
                  <a:pt x="-1015" y="965021"/>
                </a:lnTo>
                <a:lnTo>
                  <a:pt x="-1015" y="889233"/>
                </a:lnTo>
                <a:lnTo>
                  <a:pt x="11468" y="889233"/>
                </a:lnTo>
                <a:lnTo>
                  <a:pt x="11468" y="965021"/>
                </a:lnTo>
                <a:close/>
                <a:moveTo>
                  <a:pt x="11468" y="850721"/>
                </a:moveTo>
                <a:lnTo>
                  <a:pt x="-1015" y="850721"/>
                </a:lnTo>
                <a:lnTo>
                  <a:pt x="-1015" y="774933"/>
                </a:lnTo>
                <a:lnTo>
                  <a:pt x="11468" y="774933"/>
                </a:lnTo>
                <a:lnTo>
                  <a:pt x="11468" y="850721"/>
                </a:lnTo>
                <a:close/>
                <a:moveTo>
                  <a:pt x="11468" y="736437"/>
                </a:moveTo>
                <a:lnTo>
                  <a:pt x="-1015" y="736437"/>
                </a:lnTo>
                <a:lnTo>
                  <a:pt x="-1015" y="660649"/>
                </a:lnTo>
                <a:lnTo>
                  <a:pt x="11468" y="660649"/>
                </a:lnTo>
                <a:lnTo>
                  <a:pt x="11468" y="736437"/>
                </a:lnTo>
                <a:close/>
                <a:moveTo>
                  <a:pt x="11468" y="622145"/>
                </a:moveTo>
                <a:lnTo>
                  <a:pt x="-1015" y="622145"/>
                </a:lnTo>
                <a:lnTo>
                  <a:pt x="-1015" y="546357"/>
                </a:lnTo>
                <a:lnTo>
                  <a:pt x="11468" y="546357"/>
                </a:lnTo>
                <a:lnTo>
                  <a:pt x="11468" y="622145"/>
                </a:lnTo>
                <a:close/>
                <a:moveTo>
                  <a:pt x="11468" y="507861"/>
                </a:moveTo>
                <a:lnTo>
                  <a:pt x="-1015" y="507861"/>
                </a:lnTo>
                <a:lnTo>
                  <a:pt x="-1015" y="432073"/>
                </a:lnTo>
                <a:lnTo>
                  <a:pt x="11468" y="432073"/>
                </a:lnTo>
                <a:lnTo>
                  <a:pt x="11468" y="507861"/>
                </a:lnTo>
                <a:close/>
                <a:moveTo>
                  <a:pt x="11468" y="393569"/>
                </a:moveTo>
                <a:lnTo>
                  <a:pt x="-1015" y="393569"/>
                </a:lnTo>
                <a:lnTo>
                  <a:pt x="-1015" y="317781"/>
                </a:lnTo>
                <a:lnTo>
                  <a:pt x="11468" y="317781"/>
                </a:lnTo>
                <a:lnTo>
                  <a:pt x="11468" y="393569"/>
                </a:lnTo>
                <a:close/>
                <a:moveTo>
                  <a:pt x="11468" y="279284"/>
                </a:moveTo>
                <a:lnTo>
                  <a:pt x="-1015" y="279284"/>
                </a:lnTo>
                <a:lnTo>
                  <a:pt x="-1015" y="203497"/>
                </a:lnTo>
                <a:lnTo>
                  <a:pt x="11468" y="203497"/>
                </a:lnTo>
                <a:lnTo>
                  <a:pt x="11468" y="279284"/>
                </a:lnTo>
                <a:close/>
                <a:moveTo>
                  <a:pt x="11468" y="164992"/>
                </a:moveTo>
                <a:lnTo>
                  <a:pt x="-1015" y="164992"/>
                </a:lnTo>
                <a:lnTo>
                  <a:pt x="-1015" y="89205"/>
                </a:lnTo>
                <a:lnTo>
                  <a:pt x="11468" y="89205"/>
                </a:lnTo>
                <a:lnTo>
                  <a:pt x="11468" y="164992"/>
                </a:lnTo>
                <a:close/>
              </a:path>
            </a:pathLst>
          </a:custGeom>
          <a:solidFill>
            <a:srgbClr val="000080"/>
          </a:solidFill>
          <a:ln w="8378" cap="rnd">
            <a:noFill/>
            <a:prstDash val="solid"/>
            <a:round/>
          </a:ln>
        </p:spPr>
        <p:txBody>
          <a:bodyPr rtlCol="0" anchor="ctr"/>
          <a:lstStyle/>
          <a:p>
            <a:endParaRPr lang="en-CH" sz="4400"/>
          </a:p>
        </p:txBody>
      </p:sp>
      <p:sp>
        <p:nvSpPr>
          <p:cNvPr id="414" name="Freeform 413">
            <a:extLst>
              <a:ext uri="{FF2B5EF4-FFF2-40B4-BE49-F238E27FC236}">
                <a16:creationId xmlns:a16="http://schemas.microsoft.com/office/drawing/2014/main" id="{2C8399F3-D311-0F77-0610-9178E8FB42FA}"/>
              </a:ext>
            </a:extLst>
          </p:cNvPr>
          <p:cNvSpPr/>
          <p:nvPr/>
        </p:nvSpPr>
        <p:spPr>
          <a:xfrm rot="10800000" flipV="1">
            <a:off x="3625374" y="8285851"/>
            <a:ext cx="336114" cy="894541"/>
          </a:xfrm>
          <a:custGeom>
            <a:avLst/>
            <a:gdLst>
              <a:gd name="connsiteX0" fmla="*/ 771 w 336114"/>
              <a:gd name="connsiteY0" fmla="*/ 1846 h 894541"/>
              <a:gd name="connsiteX1" fmla="*/ 771 w 336114"/>
              <a:gd name="connsiteY1" fmla="*/ 1846 h 894541"/>
              <a:gd name="connsiteX2" fmla="*/ 771 w 336114"/>
              <a:gd name="connsiteY2" fmla="*/ 1846 h 894541"/>
              <a:gd name="connsiteX3" fmla="*/ 336586 w 336114"/>
              <a:gd name="connsiteY3" fmla="*/ 896314 h 894541"/>
              <a:gd name="connsiteX4" fmla="*/ 336885 w 336114"/>
              <a:gd name="connsiteY4" fmla="*/ 896387 h 894541"/>
              <a:gd name="connsiteX5" fmla="*/ 336586 w 336114"/>
              <a:gd name="connsiteY5" fmla="*/ 896314 h 89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114" h="894541">
                <a:moveTo>
                  <a:pt x="771" y="1846"/>
                </a:moveTo>
                <a:cubicBezTo>
                  <a:pt x="771" y="1846"/>
                  <a:pt x="771" y="1846"/>
                  <a:pt x="771" y="1846"/>
                </a:cubicBezTo>
                <a:cubicBezTo>
                  <a:pt x="771" y="1846"/>
                  <a:pt x="771" y="1846"/>
                  <a:pt x="771" y="1846"/>
                </a:cubicBezTo>
                <a:close/>
                <a:moveTo>
                  <a:pt x="336586" y="896314"/>
                </a:moveTo>
                <a:cubicBezTo>
                  <a:pt x="336661" y="896350"/>
                  <a:pt x="336773" y="896350"/>
                  <a:pt x="336885" y="896387"/>
                </a:cubicBezTo>
                <a:cubicBezTo>
                  <a:pt x="336773" y="896350"/>
                  <a:pt x="336661" y="896350"/>
                  <a:pt x="336586" y="896314"/>
                </a:cubicBezTo>
                <a:close/>
              </a:path>
            </a:pathLst>
          </a:custGeom>
          <a:solidFill>
            <a:srgbClr val="C2CFEC"/>
          </a:solidFill>
          <a:ln w="37113" cap="rnd">
            <a:noFill/>
            <a:prstDash val="solid"/>
            <a:round/>
          </a:ln>
        </p:spPr>
        <p:txBody>
          <a:bodyPr rtlCol="0" anchor="ctr"/>
          <a:lstStyle/>
          <a:p>
            <a:endParaRPr lang="en-CH" sz="4400"/>
          </a:p>
        </p:txBody>
      </p:sp>
      <p:sp>
        <p:nvSpPr>
          <p:cNvPr id="415" name="Freeform 414">
            <a:extLst>
              <a:ext uri="{FF2B5EF4-FFF2-40B4-BE49-F238E27FC236}">
                <a16:creationId xmlns:a16="http://schemas.microsoft.com/office/drawing/2014/main" id="{12CEA810-60E6-D869-820D-0600966957A9}"/>
              </a:ext>
            </a:extLst>
          </p:cNvPr>
          <p:cNvSpPr/>
          <p:nvPr/>
        </p:nvSpPr>
        <p:spPr>
          <a:xfrm>
            <a:off x="7081836" y="4597201"/>
            <a:ext cx="5859240" cy="1584084"/>
          </a:xfrm>
          <a:custGeom>
            <a:avLst/>
            <a:gdLst>
              <a:gd name="connsiteX0" fmla="*/ -154 w 5859240"/>
              <a:gd name="connsiteY0" fmla="*/ 542 h 1584084"/>
              <a:gd name="connsiteX1" fmla="*/ 5859087 w 5859240"/>
              <a:gd name="connsiteY1" fmla="*/ 542 h 1584084"/>
              <a:gd name="connsiteX2" fmla="*/ 5859087 w 5859240"/>
              <a:gd name="connsiteY2" fmla="*/ 1584626 h 1584084"/>
              <a:gd name="connsiteX3" fmla="*/ -154 w 5859240"/>
              <a:gd name="connsiteY3" fmla="*/ 1584626 h 1584084"/>
            </a:gdLst>
            <a:ahLst/>
            <a:cxnLst>
              <a:cxn ang="0">
                <a:pos x="connsiteX0" y="connsiteY0"/>
              </a:cxn>
              <a:cxn ang="0">
                <a:pos x="connsiteX1" y="connsiteY1"/>
              </a:cxn>
              <a:cxn ang="0">
                <a:pos x="connsiteX2" y="connsiteY2"/>
              </a:cxn>
              <a:cxn ang="0">
                <a:pos x="connsiteX3" y="connsiteY3"/>
              </a:cxn>
            </a:cxnLst>
            <a:rect l="l" t="t" r="r" b="b"/>
            <a:pathLst>
              <a:path w="5859240" h="1584084">
                <a:moveTo>
                  <a:pt x="-154" y="542"/>
                </a:moveTo>
                <a:lnTo>
                  <a:pt x="5859087" y="542"/>
                </a:lnTo>
                <a:lnTo>
                  <a:pt x="5859087" y="1584626"/>
                </a:lnTo>
                <a:lnTo>
                  <a:pt x="-154" y="1584626"/>
                </a:lnTo>
                <a:close/>
              </a:path>
            </a:pathLst>
          </a:custGeom>
          <a:solidFill>
            <a:srgbClr val="AEBDE9">
              <a:alpha val="81000"/>
            </a:srgbClr>
          </a:solidFill>
          <a:ln w="3838" cap="rnd">
            <a:noFill/>
            <a:prstDash val="solid"/>
            <a:round/>
          </a:ln>
        </p:spPr>
        <p:txBody>
          <a:bodyPr rtlCol="0" anchor="ctr"/>
          <a:lstStyle/>
          <a:p>
            <a:endParaRPr lang="en-CH" sz="4400"/>
          </a:p>
        </p:txBody>
      </p:sp>
      <p:sp>
        <p:nvSpPr>
          <p:cNvPr id="416" name="Freeform 415">
            <a:extLst>
              <a:ext uri="{FF2B5EF4-FFF2-40B4-BE49-F238E27FC236}">
                <a16:creationId xmlns:a16="http://schemas.microsoft.com/office/drawing/2014/main" id="{5AC594B0-A163-75D3-C4D2-E7391BC8B9DD}"/>
              </a:ext>
            </a:extLst>
          </p:cNvPr>
          <p:cNvSpPr/>
          <p:nvPr/>
        </p:nvSpPr>
        <p:spPr>
          <a:xfrm>
            <a:off x="7092963" y="6181281"/>
            <a:ext cx="5842916" cy="2729525"/>
          </a:xfrm>
          <a:custGeom>
            <a:avLst/>
            <a:gdLst>
              <a:gd name="connsiteX0" fmla="*/ -153 w 5842916"/>
              <a:gd name="connsiteY0" fmla="*/ 995 h 2729525"/>
              <a:gd name="connsiteX1" fmla="*/ 5842764 w 5842916"/>
              <a:gd name="connsiteY1" fmla="*/ 995 h 2729525"/>
              <a:gd name="connsiteX2" fmla="*/ 5842764 w 5842916"/>
              <a:gd name="connsiteY2" fmla="*/ 2730520 h 2729525"/>
              <a:gd name="connsiteX3" fmla="*/ -153 w 5842916"/>
              <a:gd name="connsiteY3" fmla="*/ 2730520 h 2729525"/>
            </a:gdLst>
            <a:ahLst/>
            <a:cxnLst>
              <a:cxn ang="0">
                <a:pos x="connsiteX0" y="connsiteY0"/>
              </a:cxn>
              <a:cxn ang="0">
                <a:pos x="connsiteX1" y="connsiteY1"/>
              </a:cxn>
              <a:cxn ang="0">
                <a:pos x="connsiteX2" y="connsiteY2"/>
              </a:cxn>
              <a:cxn ang="0">
                <a:pos x="connsiteX3" y="connsiteY3"/>
              </a:cxn>
            </a:cxnLst>
            <a:rect l="l" t="t" r="r" b="b"/>
            <a:pathLst>
              <a:path w="5842916" h="2729525">
                <a:moveTo>
                  <a:pt x="-153" y="995"/>
                </a:moveTo>
                <a:lnTo>
                  <a:pt x="5842764" y="995"/>
                </a:lnTo>
                <a:lnTo>
                  <a:pt x="5842764" y="2730520"/>
                </a:lnTo>
                <a:lnTo>
                  <a:pt x="-153" y="2730520"/>
                </a:lnTo>
                <a:close/>
              </a:path>
            </a:pathLst>
          </a:custGeom>
          <a:solidFill>
            <a:srgbClr val="EFDCD5">
              <a:alpha val="68000"/>
            </a:srgbClr>
          </a:solidFill>
          <a:ln w="5416" cap="rnd">
            <a:noFill/>
            <a:prstDash val="solid"/>
            <a:round/>
          </a:ln>
        </p:spPr>
        <p:txBody>
          <a:bodyPr rtlCol="0" anchor="ctr"/>
          <a:lstStyle/>
          <a:p>
            <a:endParaRPr lang="en-CH" sz="4400"/>
          </a:p>
        </p:txBody>
      </p:sp>
      <p:sp>
        <p:nvSpPr>
          <p:cNvPr id="418" name="Freeform 417">
            <a:extLst>
              <a:ext uri="{FF2B5EF4-FFF2-40B4-BE49-F238E27FC236}">
                <a16:creationId xmlns:a16="http://schemas.microsoft.com/office/drawing/2014/main" id="{73D7E97F-94B4-B06A-B306-25037CFEA2FE}"/>
              </a:ext>
            </a:extLst>
          </p:cNvPr>
          <p:cNvSpPr/>
          <p:nvPr/>
        </p:nvSpPr>
        <p:spPr>
          <a:xfrm>
            <a:off x="5052915" y="2805947"/>
            <a:ext cx="1950702" cy="3688324"/>
          </a:xfrm>
          <a:custGeom>
            <a:avLst/>
            <a:gdLst>
              <a:gd name="connsiteX0" fmla="*/ 1939170 w 1950702"/>
              <a:gd name="connsiteY0" fmla="*/ 111 h 3688324"/>
              <a:gd name="connsiteX1" fmla="*/ 1950391 w 1950702"/>
              <a:gd name="connsiteY1" fmla="*/ 6031 h 3688324"/>
              <a:gd name="connsiteX2" fmla="*/ 1932567 w 1950702"/>
              <a:gd name="connsiteY2" fmla="*/ 39931 h 3688324"/>
              <a:gd name="connsiteX3" fmla="*/ 1921309 w 1950702"/>
              <a:gd name="connsiteY3" fmla="*/ 34011 h 3688324"/>
              <a:gd name="connsiteX4" fmla="*/ 1939170 w 1950702"/>
              <a:gd name="connsiteY4" fmla="*/ 111 h 3688324"/>
              <a:gd name="connsiteX5" fmla="*/ 1897387 w 1950702"/>
              <a:gd name="connsiteY5" fmla="*/ 79428 h 3688324"/>
              <a:gd name="connsiteX6" fmla="*/ 1908645 w 1950702"/>
              <a:gd name="connsiteY6" fmla="*/ 85344 h 3688324"/>
              <a:gd name="connsiteX7" fmla="*/ 1878841 w 1950702"/>
              <a:gd name="connsiteY7" fmla="*/ 141904 h 3688324"/>
              <a:gd name="connsiteX8" fmla="*/ 1867620 w 1950702"/>
              <a:gd name="connsiteY8" fmla="*/ 135984 h 3688324"/>
              <a:gd name="connsiteX9" fmla="*/ 1897387 w 1950702"/>
              <a:gd name="connsiteY9" fmla="*/ 79428 h 3688324"/>
              <a:gd name="connsiteX10" fmla="*/ 1843698 w 1950702"/>
              <a:gd name="connsiteY10" fmla="*/ 181405 h 3688324"/>
              <a:gd name="connsiteX11" fmla="*/ 1854919 w 1950702"/>
              <a:gd name="connsiteY11" fmla="*/ 187325 h 3688324"/>
              <a:gd name="connsiteX12" fmla="*/ 1825117 w 1950702"/>
              <a:gd name="connsiteY12" fmla="*/ 243881 h 3688324"/>
              <a:gd name="connsiteX13" fmla="*/ 1813895 w 1950702"/>
              <a:gd name="connsiteY13" fmla="*/ 237965 h 3688324"/>
              <a:gd name="connsiteX14" fmla="*/ 1843698 w 1950702"/>
              <a:gd name="connsiteY14" fmla="*/ 181405 h 3688324"/>
              <a:gd name="connsiteX15" fmla="*/ 1789973 w 1950702"/>
              <a:gd name="connsiteY15" fmla="*/ 283382 h 3688324"/>
              <a:gd name="connsiteX16" fmla="*/ 1801195 w 1950702"/>
              <a:gd name="connsiteY16" fmla="*/ 289303 h 3688324"/>
              <a:gd name="connsiteX17" fmla="*/ 1771428 w 1950702"/>
              <a:gd name="connsiteY17" fmla="*/ 345858 h 3688324"/>
              <a:gd name="connsiteX18" fmla="*/ 1760170 w 1950702"/>
              <a:gd name="connsiteY18" fmla="*/ 339942 h 3688324"/>
              <a:gd name="connsiteX19" fmla="*/ 1789973 w 1950702"/>
              <a:gd name="connsiteY19" fmla="*/ 283382 h 3688324"/>
              <a:gd name="connsiteX20" fmla="*/ 1736248 w 1950702"/>
              <a:gd name="connsiteY20" fmla="*/ 385363 h 3688324"/>
              <a:gd name="connsiteX21" fmla="*/ 1747506 w 1950702"/>
              <a:gd name="connsiteY21" fmla="*/ 391280 h 3688324"/>
              <a:gd name="connsiteX22" fmla="*/ 1717702 w 1950702"/>
              <a:gd name="connsiteY22" fmla="*/ 447840 h 3688324"/>
              <a:gd name="connsiteX23" fmla="*/ 1706481 w 1950702"/>
              <a:gd name="connsiteY23" fmla="*/ 441919 h 3688324"/>
              <a:gd name="connsiteX24" fmla="*/ 1736248 w 1950702"/>
              <a:gd name="connsiteY24" fmla="*/ 385363 h 3688324"/>
              <a:gd name="connsiteX25" fmla="*/ 1682559 w 1950702"/>
              <a:gd name="connsiteY25" fmla="*/ 487336 h 3688324"/>
              <a:gd name="connsiteX26" fmla="*/ 1693780 w 1950702"/>
              <a:gd name="connsiteY26" fmla="*/ 493257 h 3688324"/>
              <a:gd name="connsiteX27" fmla="*/ 1664013 w 1950702"/>
              <a:gd name="connsiteY27" fmla="*/ 549813 h 3688324"/>
              <a:gd name="connsiteX28" fmla="*/ 1652756 w 1950702"/>
              <a:gd name="connsiteY28" fmla="*/ 543896 h 3688324"/>
              <a:gd name="connsiteX29" fmla="*/ 1682559 w 1950702"/>
              <a:gd name="connsiteY29" fmla="*/ 487336 h 3688324"/>
              <a:gd name="connsiteX30" fmla="*/ 1628834 w 1950702"/>
              <a:gd name="connsiteY30" fmla="*/ 589309 h 3688324"/>
              <a:gd name="connsiteX31" fmla="*/ 1640091 w 1950702"/>
              <a:gd name="connsiteY31" fmla="*/ 595226 h 3688324"/>
              <a:gd name="connsiteX32" fmla="*/ 1610288 w 1950702"/>
              <a:gd name="connsiteY32" fmla="*/ 651786 h 3688324"/>
              <a:gd name="connsiteX33" fmla="*/ 1599067 w 1950702"/>
              <a:gd name="connsiteY33" fmla="*/ 645869 h 3688324"/>
              <a:gd name="connsiteX34" fmla="*/ 1628834 w 1950702"/>
              <a:gd name="connsiteY34" fmla="*/ 589309 h 3688324"/>
              <a:gd name="connsiteX35" fmla="*/ 1575145 w 1950702"/>
              <a:gd name="connsiteY35" fmla="*/ 691295 h 3688324"/>
              <a:gd name="connsiteX36" fmla="*/ 1586366 w 1950702"/>
              <a:gd name="connsiteY36" fmla="*/ 697211 h 3688324"/>
              <a:gd name="connsiteX37" fmla="*/ 1556563 w 1950702"/>
              <a:gd name="connsiteY37" fmla="*/ 753771 h 3688324"/>
              <a:gd name="connsiteX38" fmla="*/ 1545342 w 1950702"/>
              <a:gd name="connsiteY38" fmla="*/ 747851 h 3688324"/>
              <a:gd name="connsiteX39" fmla="*/ 1575145 w 1950702"/>
              <a:gd name="connsiteY39" fmla="*/ 691295 h 3688324"/>
              <a:gd name="connsiteX40" fmla="*/ 1521420 w 1950702"/>
              <a:gd name="connsiteY40" fmla="*/ 793264 h 3688324"/>
              <a:gd name="connsiteX41" fmla="*/ 1532677 w 1950702"/>
              <a:gd name="connsiteY41" fmla="*/ 799180 h 3688324"/>
              <a:gd name="connsiteX42" fmla="*/ 1502874 w 1950702"/>
              <a:gd name="connsiteY42" fmla="*/ 855740 h 3688324"/>
              <a:gd name="connsiteX43" fmla="*/ 1491616 w 1950702"/>
              <a:gd name="connsiteY43" fmla="*/ 849824 h 3688324"/>
              <a:gd name="connsiteX44" fmla="*/ 1521420 w 1950702"/>
              <a:gd name="connsiteY44" fmla="*/ 793264 h 3688324"/>
              <a:gd name="connsiteX45" fmla="*/ 1467731 w 1950702"/>
              <a:gd name="connsiteY45" fmla="*/ 895241 h 3688324"/>
              <a:gd name="connsiteX46" fmla="*/ 1478952 w 1950702"/>
              <a:gd name="connsiteY46" fmla="*/ 901161 h 3688324"/>
              <a:gd name="connsiteX47" fmla="*/ 1449149 w 1950702"/>
              <a:gd name="connsiteY47" fmla="*/ 957721 h 3688324"/>
              <a:gd name="connsiteX48" fmla="*/ 1437927 w 1950702"/>
              <a:gd name="connsiteY48" fmla="*/ 951805 h 3688324"/>
              <a:gd name="connsiteX49" fmla="*/ 1467731 w 1950702"/>
              <a:gd name="connsiteY49" fmla="*/ 895241 h 3688324"/>
              <a:gd name="connsiteX50" fmla="*/ 1414005 w 1950702"/>
              <a:gd name="connsiteY50" fmla="*/ 997222 h 3688324"/>
              <a:gd name="connsiteX51" fmla="*/ 1425227 w 1950702"/>
              <a:gd name="connsiteY51" fmla="*/ 1003138 h 3688324"/>
              <a:gd name="connsiteX52" fmla="*/ 1395460 w 1950702"/>
              <a:gd name="connsiteY52" fmla="*/ 1059694 h 3688324"/>
              <a:gd name="connsiteX53" fmla="*/ 1384202 w 1950702"/>
              <a:gd name="connsiteY53" fmla="*/ 1053778 h 3688324"/>
              <a:gd name="connsiteX54" fmla="*/ 1414005 w 1950702"/>
              <a:gd name="connsiteY54" fmla="*/ 997222 h 3688324"/>
              <a:gd name="connsiteX55" fmla="*/ 1360280 w 1950702"/>
              <a:gd name="connsiteY55" fmla="*/ 1099199 h 3688324"/>
              <a:gd name="connsiteX56" fmla="*/ 1371538 w 1950702"/>
              <a:gd name="connsiteY56" fmla="*/ 1105120 h 3688324"/>
              <a:gd name="connsiteX57" fmla="*/ 1341734 w 1950702"/>
              <a:gd name="connsiteY57" fmla="*/ 1161680 h 3688324"/>
              <a:gd name="connsiteX58" fmla="*/ 1330513 w 1950702"/>
              <a:gd name="connsiteY58" fmla="*/ 1155763 h 3688324"/>
              <a:gd name="connsiteX59" fmla="*/ 1360280 w 1950702"/>
              <a:gd name="connsiteY59" fmla="*/ 1099199 h 3688324"/>
              <a:gd name="connsiteX60" fmla="*/ 1306591 w 1950702"/>
              <a:gd name="connsiteY60" fmla="*/ 1201172 h 3688324"/>
              <a:gd name="connsiteX61" fmla="*/ 1317812 w 1950702"/>
              <a:gd name="connsiteY61" fmla="*/ 1207093 h 3688324"/>
              <a:gd name="connsiteX62" fmla="*/ 1288009 w 1950702"/>
              <a:gd name="connsiteY62" fmla="*/ 1263653 h 3688324"/>
              <a:gd name="connsiteX63" fmla="*/ 1276788 w 1950702"/>
              <a:gd name="connsiteY63" fmla="*/ 1257736 h 3688324"/>
              <a:gd name="connsiteX64" fmla="*/ 1306591 w 1950702"/>
              <a:gd name="connsiteY64" fmla="*/ 1201172 h 3688324"/>
              <a:gd name="connsiteX65" fmla="*/ 1252866 w 1950702"/>
              <a:gd name="connsiteY65" fmla="*/ 1303158 h 3688324"/>
              <a:gd name="connsiteX66" fmla="*/ 1264087 w 1950702"/>
              <a:gd name="connsiteY66" fmla="*/ 1309074 h 3688324"/>
              <a:gd name="connsiteX67" fmla="*/ 1234320 w 1950702"/>
              <a:gd name="connsiteY67" fmla="*/ 1365634 h 3688324"/>
              <a:gd name="connsiteX68" fmla="*/ 1223063 w 1950702"/>
              <a:gd name="connsiteY68" fmla="*/ 1359718 h 3688324"/>
              <a:gd name="connsiteX69" fmla="*/ 1252866 w 1950702"/>
              <a:gd name="connsiteY69" fmla="*/ 1303158 h 3688324"/>
              <a:gd name="connsiteX70" fmla="*/ 1199177 w 1950702"/>
              <a:gd name="connsiteY70" fmla="*/ 1405126 h 3688324"/>
              <a:gd name="connsiteX71" fmla="*/ 1210398 w 1950702"/>
              <a:gd name="connsiteY71" fmla="*/ 1411047 h 3688324"/>
              <a:gd name="connsiteX72" fmla="*/ 1180595 w 1950702"/>
              <a:gd name="connsiteY72" fmla="*/ 1467603 h 3688324"/>
              <a:gd name="connsiteX73" fmla="*/ 1169374 w 1950702"/>
              <a:gd name="connsiteY73" fmla="*/ 1461682 h 3688324"/>
              <a:gd name="connsiteX74" fmla="*/ 1199177 w 1950702"/>
              <a:gd name="connsiteY74" fmla="*/ 1405126 h 3688324"/>
              <a:gd name="connsiteX75" fmla="*/ 1145452 w 1950702"/>
              <a:gd name="connsiteY75" fmla="*/ 1507103 h 3688324"/>
              <a:gd name="connsiteX76" fmla="*/ 1156673 w 1950702"/>
              <a:gd name="connsiteY76" fmla="*/ 1513024 h 3688324"/>
              <a:gd name="connsiteX77" fmla="*/ 1126906 w 1950702"/>
              <a:gd name="connsiteY77" fmla="*/ 1569580 h 3688324"/>
              <a:gd name="connsiteX78" fmla="*/ 1115649 w 1950702"/>
              <a:gd name="connsiteY78" fmla="*/ 1563663 h 3688324"/>
              <a:gd name="connsiteX79" fmla="*/ 1145452 w 1950702"/>
              <a:gd name="connsiteY79" fmla="*/ 1507103 h 3688324"/>
              <a:gd name="connsiteX80" fmla="*/ 1091727 w 1950702"/>
              <a:gd name="connsiteY80" fmla="*/ 1609085 h 3688324"/>
              <a:gd name="connsiteX81" fmla="*/ 1102984 w 1950702"/>
              <a:gd name="connsiteY81" fmla="*/ 1615001 h 3688324"/>
              <a:gd name="connsiteX82" fmla="*/ 1073181 w 1950702"/>
              <a:gd name="connsiteY82" fmla="*/ 1671561 h 3688324"/>
              <a:gd name="connsiteX83" fmla="*/ 1061960 w 1950702"/>
              <a:gd name="connsiteY83" fmla="*/ 1665641 h 3688324"/>
              <a:gd name="connsiteX84" fmla="*/ 1091727 w 1950702"/>
              <a:gd name="connsiteY84" fmla="*/ 1609085 h 3688324"/>
              <a:gd name="connsiteX85" fmla="*/ 1038038 w 1950702"/>
              <a:gd name="connsiteY85" fmla="*/ 1711062 h 3688324"/>
              <a:gd name="connsiteX86" fmla="*/ 1049259 w 1950702"/>
              <a:gd name="connsiteY86" fmla="*/ 1716978 h 3688324"/>
              <a:gd name="connsiteX87" fmla="*/ 1019492 w 1950702"/>
              <a:gd name="connsiteY87" fmla="*/ 1773538 h 3688324"/>
              <a:gd name="connsiteX88" fmla="*/ 1008235 w 1950702"/>
              <a:gd name="connsiteY88" fmla="*/ 1767618 h 3688324"/>
              <a:gd name="connsiteX89" fmla="*/ 1038038 w 1950702"/>
              <a:gd name="connsiteY89" fmla="*/ 1711062 h 3688324"/>
              <a:gd name="connsiteX90" fmla="*/ 984313 w 1950702"/>
              <a:gd name="connsiteY90" fmla="*/ 1813039 h 3688324"/>
              <a:gd name="connsiteX91" fmla="*/ 995534 w 1950702"/>
              <a:gd name="connsiteY91" fmla="*/ 1818955 h 3688324"/>
              <a:gd name="connsiteX92" fmla="*/ 965767 w 1950702"/>
              <a:gd name="connsiteY92" fmla="*/ 1875515 h 3688324"/>
              <a:gd name="connsiteX93" fmla="*/ 954545 w 1950702"/>
              <a:gd name="connsiteY93" fmla="*/ 1869595 h 3688324"/>
              <a:gd name="connsiteX94" fmla="*/ 984313 w 1950702"/>
              <a:gd name="connsiteY94" fmla="*/ 1813039 h 3688324"/>
              <a:gd name="connsiteX95" fmla="*/ 930587 w 1950702"/>
              <a:gd name="connsiteY95" fmla="*/ 1915012 h 3688324"/>
              <a:gd name="connsiteX96" fmla="*/ 941845 w 1950702"/>
              <a:gd name="connsiteY96" fmla="*/ 1920933 h 3688324"/>
              <a:gd name="connsiteX97" fmla="*/ 912042 w 1950702"/>
              <a:gd name="connsiteY97" fmla="*/ 1977488 h 3688324"/>
              <a:gd name="connsiteX98" fmla="*/ 900820 w 1950702"/>
              <a:gd name="connsiteY98" fmla="*/ 1971572 h 3688324"/>
              <a:gd name="connsiteX99" fmla="*/ 930587 w 1950702"/>
              <a:gd name="connsiteY99" fmla="*/ 1915012 h 3688324"/>
              <a:gd name="connsiteX100" fmla="*/ 876898 w 1950702"/>
              <a:gd name="connsiteY100" fmla="*/ 2016989 h 3688324"/>
              <a:gd name="connsiteX101" fmla="*/ 888120 w 1950702"/>
              <a:gd name="connsiteY101" fmla="*/ 2022909 h 3688324"/>
              <a:gd name="connsiteX102" fmla="*/ 858352 w 1950702"/>
              <a:gd name="connsiteY102" fmla="*/ 2079465 h 3688324"/>
              <a:gd name="connsiteX103" fmla="*/ 847095 w 1950702"/>
              <a:gd name="connsiteY103" fmla="*/ 2073549 h 3688324"/>
              <a:gd name="connsiteX104" fmla="*/ 876898 w 1950702"/>
              <a:gd name="connsiteY104" fmla="*/ 2016989 h 3688324"/>
              <a:gd name="connsiteX105" fmla="*/ 823173 w 1950702"/>
              <a:gd name="connsiteY105" fmla="*/ 2118966 h 3688324"/>
              <a:gd name="connsiteX106" fmla="*/ 834431 w 1950702"/>
              <a:gd name="connsiteY106" fmla="*/ 2124883 h 3688324"/>
              <a:gd name="connsiteX107" fmla="*/ 804627 w 1950702"/>
              <a:gd name="connsiteY107" fmla="*/ 2181443 h 3688324"/>
              <a:gd name="connsiteX108" fmla="*/ 793406 w 1950702"/>
              <a:gd name="connsiteY108" fmla="*/ 2175526 h 3688324"/>
              <a:gd name="connsiteX109" fmla="*/ 823173 w 1950702"/>
              <a:gd name="connsiteY109" fmla="*/ 2118966 h 3688324"/>
              <a:gd name="connsiteX110" fmla="*/ 769484 w 1950702"/>
              <a:gd name="connsiteY110" fmla="*/ 2220943 h 3688324"/>
              <a:gd name="connsiteX111" fmla="*/ 780705 w 1950702"/>
              <a:gd name="connsiteY111" fmla="*/ 2226860 h 3688324"/>
              <a:gd name="connsiteX112" fmla="*/ 750938 w 1950702"/>
              <a:gd name="connsiteY112" fmla="*/ 2283420 h 3688324"/>
              <a:gd name="connsiteX113" fmla="*/ 739681 w 1950702"/>
              <a:gd name="connsiteY113" fmla="*/ 2277503 h 3688324"/>
              <a:gd name="connsiteX114" fmla="*/ 769484 w 1950702"/>
              <a:gd name="connsiteY114" fmla="*/ 2220943 h 3688324"/>
              <a:gd name="connsiteX115" fmla="*/ 715759 w 1950702"/>
              <a:gd name="connsiteY115" fmla="*/ 2322920 h 3688324"/>
              <a:gd name="connsiteX116" fmla="*/ 727016 w 1950702"/>
              <a:gd name="connsiteY116" fmla="*/ 2328837 h 3688324"/>
              <a:gd name="connsiteX117" fmla="*/ 697213 w 1950702"/>
              <a:gd name="connsiteY117" fmla="*/ 2385397 h 3688324"/>
              <a:gd name="connsiteX118" fmla="*/ 685992 w 1950702"/>
              <a:gd name="connsiteY118" fmla="*/ 2379476 h 3688324"/>
              <a:gd name="connsiteX119" fmla="*/ 715759 w 1950702"/>
              <a:gd name="connsiteY119" fmla="*/ 2322920 h 3688324"/>
              <a:gd name="connsiteX120" fmla="*/ 662070 w 1950702"/>
              <a:gd name="connsiteY120" fmla="*/ 2424906 h 3688324"/>
              <a:gd name="connsiteX121" fmla="*/ 673291 w 1950702"/>
              <a:gd name="connsiteY121" fmla="*/ 2430835 h 3688324"/>
              <a:gd name="connsiteX122" fmla="*/ 643488 w 1950702"/>
              <a:gd name="connsiteY122" fmla="*/ 2487391 h 3688324"/>
              <a:gd name="connsiteX123" fmla="*/ 632267 w 1950702"/>
              <a:gd name="connsiteY123" fmla="*/ 2481462 h 3688324"/>
              <a:gd name="connsiteX124" fmla="*/ 662070 w 1950702"/>
              <a:gd name="connsiteY124" fmla="*/ 2424906 h 3688324"/>
              <a:gd name="connsiteX125" fmla="*/ 608345 w 1950702"/>
              <a:gd name="connsiteY125" fmla="*/ 2526875 h 3688324"/>
              <a:gd name="connsiteX126" fmla="*/ 619566 w 1950702"/>
              <a:gd name="connsiteY126" fmla="*/ 2532804 h 3688324"/>
              <a:gd name="connsiteX127" fmla="*/ 589799 w 1950702"/>
              <a:gd name="connsiteY127" fmla="*/ 2589360 h 3688324"/>
              <a:gd name="connsiteX128" fmla="*/ 578541 w 1950702"/>
              <a:gd name="connsiteY128" fmla="*/ 2583431 h 3688324"/>
              <a:gd name="connsiteX129" fmla="*/ 608345 w 1950702"/>
              <a:gd name="connsiteY129" fmla="*/ 2526875 h 3688324"/>
              <a:gd name="connsiteX130" fmla="*/ 554619 w 1950702"/>
              <a:gd name="connsiteY130" fmla="*/ 2628844 h 3688324"/>
              <a:gd name="connsiteX131" fmla="*/ 565877 w 1950702"/>
              <a:gd name="connsiteY131" fmla="*/ 2634773 h 3688324"/>
              <a:gd name="connsiteX132" fmla="*/ 536074 w 1950702"/>
              <a:gd name="connsiteY132" fmla="*/ 2691328 h 3688324"/>
              <a:gd name="connsiteX133" fmla="*/ 524852 w 1950702"/>
              <a:gd name="connsiteY133" fmla="*/ 2685399 h 3688324"/>
              <a:gd name="connsiteX134" fmla="*/ 554619 w 1950702"/>
              <a:gd name="connsiteY134" fmla="*/ 2628844 h 3688324"/>
              <a:gd name="connsiteX135" fmla="*/ 500931 w 1950702"/>
              <a:gd name="connsiteY135" fmla="*/ 2730812 h 3688324"/>
              <a:gd name="connsiteX136" fmla="*/ 512152 w 1950702"/>
              <a:gd name="connsiteY136" fmla="*/ 2736741 h 3688324"/>
              <a:gd name="connsiteX137" fmla="*/ 482349 w 1950702"/>
              <a:gd name="connsiteY137" fmla="*/ 2793297 h 3688324"/>
              <a:gd name="connsiteX138" fmla="*/ 471128 w 1950702"/>
              <a:gd name="connsiteY138" fmla="*/ 2787410 h 3688324"/>
              <a:gd name="connsiteX139" fmla="*/ 500931 w 1950702"/>
              <a:gd name="connsiteY139" fmla="*/ 2730812 h 3688324"/>
              <a:gd name="connsiteX140" fmla="*/ 447206 w 1950702"/>
              <a:gd name="connsiteY140" fmla="*/ 2832823 h 3688324"/>
              <a:gd name="connsiteX141" fmla="*/ 458463 w 1950702"/>
              <a:gd name="connsiteY141" fmla="*/ 2838710 h 3688324"/>
              <a:gd name="connsiteX142" fmla="*/ 428660 w 1950702"/>
              <a:gd name="connsiteY142" fmla="*/ 2895266 h 3688324"/>
              <a:gd name="connsiteX143" fmla="*/ 417438 w 1950702"/>
              <a:gd name="connsiteY143" fmla="*/ 2889379 h 3688324"/>
              <a:gd name="connsiteX144" fmla="*/ 447206 w 1950702"/>
              <a:gd name="connsiteY144" fmla="*/ 2832823 h 3688324"/>
              <a:gd name="connsiteX145" fmla="*/ 393517 w 1950702"/>
              <a:gd name="connsiteY145" fmla="*/ 2934792 h 3688324"/>
              <a:gd name="connsiteX146" fmla="*/ 404738 w 1950702"/>
              <a:gd name="connsiteY146" fmla="*/ 2940720 h 3688324"/>
              <a:gd name="connsiteX147" fmla="*/ 374935 w 1950702"/>
              <a:gd name="connsiteY147" fmla="*/ 2997276 h 3688324"/>
              <a:gd name="connsiteX148" fmla="*/ 363713 w 1950702"/>
              <a:gd name="connsiteY148" fmla="*/ 2991347 h 3688324"/>
              <a:gd name="connsiteX149" fmla="*/ 393517 w 1950702"/>
              <a:gd name="connsiteY149" fmla="*/ 2934792 h 3688324"/>
              <a:gd name="connsiteX150" fmla="*/ 339791 w 1950702"/>
              <a:gd name="connsiteY150" fmla="*/ 3036761 h 3688324"/>
              <a:gd name="connsiteX151" fmla="*/ 351013 w 1950702"/>
              <a:gd name="connsiteY151" fmla="*/ 3042689 h 3688324"/>
              <a:gd name="connsiteX152" fmla="*/ 321245 w 1950702"/>
              <a:gd name="connsiteY152" fmla="*/ 3099245 h 3688324"/>
              <a:gd name="connsiteX153" fmla="*/ 309988 w 1950702"/>
              <a:gd name="connsiteY153" fmla="*/ 3093316 h 3688324"/>
              <a:gd name="connsiteX154" fmla="*/ 339791 w 1950702"/>
              <a:gd name="connsiteY154" fmla="*/ 3036761 h 3688324"/>
              <a:gd name="connsiteX155" fmla="*/ 286066 w 1950702"/>
              <a:gd name="connsiteY155" fmla="*/ 3138729 h 3688324"/>
              <a:gd name="connsiteX156" fmla="*/ 297323 w 1950702"/>
              <a:gd name="connsiteY156" fmla="*/ 3144658 h 3688324"/>
              <a:gd name="connsiteX157" fmla="*/ 267520 w 1950702"/>
              <a:gd name="connsiteY157" fmla="*/ 3201214 h 3688324"/>
              <a:gd name="connsiteX158" fmla="*/ 256299 w 1950702"/>
              <a:gd name="connsiteY158" fmla="*/ 3195285 h 3688324"/>
              <a:gd name="connsiteX159" fmla="*/ 286066 w 1950702"/>
              <a:gd name="connsiteY159" fmla="*/ 3138729 h 3688324"/>
              <a:gd name="connsiteX160" fmla="*/ 232377 w 1950702"/>
              <a:gd name="connsiteY160" fmla="*/ 3240698 h 3688324"/>
              <a:gd name="connsiteX161" fmla="*/ 243598 w 1950702"/>
              <a:gd name="connsiteY161" fmla="*/ 3246626 h 3688324"/>
              <a:gd name="connsiteX162" fmla="*/ 213831 w 1950702"/>
              <a:gd name="connsiteY162" fmla="*/ 3303183 h 3688324"/>
              <a:gd name="connsiteX163" fmla="*/ 202574 w 1950702"/>
              <a:gd name="connsiteY163" fmla="*/ 3297296 h 3688324"/>
              <a:gd name="connsiteX164" fmla="*/ 232377 w 1950702"/>
              <a:gd name="connsiteY164" fmla="*/ 3240698 h 3688324"/>
              <a:gd name="connsiteX165" fmla="*/ 178652 w 1950702"/>
              <a:gd name="connsiteY165" fmla="*/ 3342709 h 3688324"/>
              <a:gd name="connsiteX166" fmla="*/ 189909 w 1950702"/>
              <a:gd name="connsiteY166" fmla="*/ 3348595 h 3688324"/>
              <a:gd name="connsiteX167" fmla="*/ 160106 w 1950702"/>
              <a:gd name="connsiteY167" fmla="*/ 3405193 h 3688324"/>
              <a:gd name="connsiteX168" fmla="*/ 148885 w 1950702"/>
              <a:gd name="connsiteY168" fmla="*/ 3399264 h 3688324"/>
              <a:gd name="connsiteX169" fmla="*/ 178652 w 1950702"/>
              <a:gd name="connsiteY169" fmla="*/ 3342709 h 3688324"/>
              <a:gd name="connsiteX170" fmla="*/ 124963 w 1950702"/>
              <a:gd name="connsiteY170" fmla="*/ 3444677 h 3688324"/>
              <a:gd name="connsiteX171" fmla="*/ 136184 w 1950702"/>
              <a:gd name="connsiteY171" fmla="*/ 3450606 h 3688324"/>
              <a:gd name="connsiteX172" fmla="*/ 106381 w 1950702"/>
              <a:gd name="connsiteY172" fmla="*/ 3507162 h 3688324"/>
              <a:gd name="connsiteX173" fmla="*/ 95160 w 1950702"/>
              <a:gd name="connsiteY173" fmla="*/ 3501233 h 3688324"/>
              <a:gd name="connsiteX174" fmla="*/ 124963 w 1950702"/>
              <a:gd name="connsiteY174" fmla="*/ 3444677 h 3688324"/>
              <a:gd name="connsiteX175" fmla="*/ 71238 w 1950702"/>
              <a:gd name="connsiteY175" fmla="*/ 3546646 h 3688324"/>
              <a:gd name="connsiteX176" fmla="*/ 82495 w 1950702"/>
              <a:gd name="connsiteY176" fmla="*/ 3552575 h 3688324"/>
              <a:gd name="connsiteX177" fmla="*/ 52692 w 1950702"/>
              <a:gd name="connsiteY177" fmla="*/ 3609131 h 3688324"/>
              <a:gd name="connsiteX178" fmla="*/ 41434 w 1950702"/>
              <a:gd name="connsiteY178" fmla="*/ 3603202 h 3688324"/>
              <a:gd name="connsiteX179" fmla="*/ 71238 w 1950702"/>
              <a:gd name="connsiteY179" fmla="*/ 3546646 h 3688324"/>
              <a:gd name="connsiteX180" fmla="*/ 17548 w 1950702"/>
              <a:gd name="connsiteY180" fmla="*/ 3648615 h 3688324"/>
              <a:gd name="connsiteX181" fmla="*/ 28770 w 1950702"/>
              <a:gd name="connsiteY181" fmla="*/ 3654543 h 3688324"/>
              <a:gd name="connsiteX182" fmla="*/ 10910 w 1950702"/>
              <a:gd name="connsiteY182" fmla="*/ 3688435 h 3688324"/>
              <a:gd name="connsiteX183" fmla="*/ -312 w 1950702"/>
              <a:gd name="connsiteY183" fmla="*/ 3682506 h 3688324"/>
              <a:gd name="connsiteX184" fmla="*/ 17548 w 1950702"/>
              <a:gd name="connsiteY184" fmla="*/ 3648615 h 368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1950702" h="3688324">
                <a:moveTo>
                  <a:pt x="1939170" y="111"/>
                </a:moveTo>
                <a:lnTo>
                  <a:pt x="1950391" y="6031"/>
                </a:lnTo>
                <a:lnTo>
                  <a:pt x="1932567" y="39931"/>
                </a:lnTo>
                <a:lnTo>
                  <a:pt x="1921309" y="34011"/>
                </a:lnTo>
                <a:lnTo>
                  <a:pt x="1939170" y="111"/>
                </a:lnTo>
                <a:close/>
                <a:moveTo>
                  <a:pt x="1897387" y="79428"/>
                </a:moveTo>
                <a:lnTo>
                  <a:pt x="1908645" y="85344"/>
                </a:lnTo>
                <a:lnTo>
                  <a:pt x="1878841" y="141904"/>
                </a:lnTo>
                <a:lnTo>
                  <a:pt x="1867620" y="135984"/>
                </a:lnTo>
                <a:lnTo>
                  <a:pt x="1897387" y="79428"/>
                </a:lnTo>
                <a:close/>
                <a:moveTo>
                  <a:pt x="1843698" y="181405"/>
                </a:moveTo>
                <a:lnTo>
                  <a:pt x="1854919" y="187325"/>
                </a:lnTo>
                <a:lnTo>
                  <a:pt x="1825117" y="243881"/>
                </a:lnTo>
                <a:lnTo>
                  <a:pt x="1813895" y="237965"/>
                </a:lnTo>
                <a:lnTo>
                  <a:pt x="1843698" y="181405"/>
                </a:lnTo>
                <a:close/>
                <a:moveTo>
                  <a:pt x="1789973" y="283382"/>
                </a:moveTo>
                <a:lnTo>
                  <a:pt x="1801195" y="289303"/>
                </a:lnTo>
                <a:lnTo>
                  <a:pt x="1771428" y="345858"/>
                </a:lnTo>
                <a:lnTo>
                  <a:pt x="1760170" y="339942"/>
                </a:lnTo>
                <a:lnTo>
                  <a:pt x="1789973" y="283382"/>
                </a:lnTo>
                <a:close/>
                <a:moveTo>
                  <a:pt x="1736248" y="385363"/>
                </a:moveTo>
                <a:lnTo>
                  <a:pt x="1747506" y="391280"/>
                </a:lnTo>
                <a:lnTo>
                  <a:pt x="1717702" y="447840"/>
                </a:lnTo>
                <a:lnTo>
                  <a:pt x="1706481" y="441919"/>
                </a:lnTo>
                <a:lnTo>
                  <a:pt x="1736248" y="385363"/>
                </a:lnTo>
                <a:close/>
                <a:moveTo>
                  <a:pt x="1682559" y="487336"/>
                </a:moveTo>
                <a:lnTo>
                  <a:pt x="1693780" y="493257"/>
                </a:lnTo>
                <a:lnTo>
                  <a:pt x="1664013" y="549813"/>
                </a:lnTo>
                <a:lnTo>
                  <a:pt x="1652756" y="543896"/>
                </a:lnTo>
                <a:lnTo>
                  <a:pt x="1682559" y="487336"/>
                </a:lnTo>
                <a:close/>
                <a:moveTo>
                  <a:pt x="1628834" y="589309"/>
                </a:moveTo>
                <a:lnTo>
                  <a:pt x="1640091" y="595226"/>
                </a:lnTo>
                <a:lnTo>
                  <a:pt x="1610288" y="651786"/>
                </a:lnTo>
                <a:lnTo>
                  <a:pt x="1599067" y="645869"/>
                </a:lnTo>
                <a:lnTo>
                  <a:pt x="1628834" y="589309"/>
                </a:lnTo>
                <a:close/>
                <a:moveTo>
                  <a:pt x="1575145" y="691295"/>
                </a:moveTo>
                <a:lnTo>
                  <a:pt x="1586366" y="697211"/>
                </a:lnTo>
                <a:lnTo>
                  <a:pt x="1556563" y="753771"/>
                </a:lnTo>
                <a:lnTo>
                  <a:pt x="1545342" y="747851"/>
                </a:lnTo>
                <a:lnTo>
                  <a:pt x="1575145" y="691295"/>
                </a:lnTo>
                <a:close/>
                <a:moveTo>
                  <a:pt x="1521420" y="793264"/>
                </a:moveTo>
                <a:lnTo>
                  <a:pt x="1532677" y="799180"/>
                </a:lnTo>
                <a:lnTo>
                  <a:pt x="1502874" y="855740"/>
                </a:lnTo>
                <a:lnTo>
                  <a:pt x="1491616" y="849824"/>
                </a:lnTo>
                <a:lnTo>
                  <a:pt x="1521420" y="793264"/>
                </a:lnTo>
                <a:close/>
                <a:moveTo>
                  <a:pt x="1467731" y="895241"/>
                </a:moveTo>
                <a:lnTo>
                  <a:pt x="1478952" y="901161"/>
                </a:lnTo>
                <a:lnTo>
                  <a:pt x="1449149" y="957721"/>
                </a:lnTo>
                <a:lnTo>
                  <a:pt x="1437927" y="951805"/>
                </a:lnTo>
                <a:lnTo>
                  <a:pt x="1467731" y="895241"/>
                </a:lnTo>
                <a:close/>
                <a:moveTo>
                  <a:pt x="1414005" y="997222"/>
                </a:moveTo>
                <a:lnTo>
                  <a:pt x="1425227" y="1003138"/>
                </a:lnTo>
                <a:lnTo>
                  <a:pt x="1395460" y="1059694"/>
                </a:lnTo>
                <a:lnTo>
                  <a:pt x="1384202" y="1053778"/>
                </a:lnTo>
                <a:lnTo>
                  <a:pt x="1414005" y="997222"/>
                </a:lnTo>
                <a:close/>
                <a:moveTo>
                  <a:pt x="1360280" y="1099199"/>
                </a:moveTo>
                <a:lnTo>
                  <a:pt x="1371538" y="1105120"/>
                </a:lnTo>
                <a:lnTo>
                  <a:pt x="1341734" y="1161680"/>
                </a:lnTo>
                <a:lnTo>
                  <a:pt x="1330513" y="1155763"/>
                </a:lnTo>
                <a:lnTo>
                  <a:pt x="1360280" y="1099199"/>
                </a:lnTo>
                <a:close/>
                <a:moveTo>
                  <a:pt x="1306591" y="1201172"/>
                </a:moveTo>
                <a:lnTo>
                  <a:pt x="1317812" y="1207093"/>
                </a:lnTo>
                <a:lnTo>
                  <a:pt x="1288009" y="1263653"/>
                </a:lnTo>
                <a:lnTo>
                  <a:pt x="1276788" y="1257736"/>
                </a:lnTo>
                <a:lnTo>
                  <a:pt x="1306591" y="1201172"/>
                </a:lnTo>
                <a:close/>
                <a:moveTo>
                  <a:pt x="1252866" y="1303158"/>
                </a:moveTo>
                <a:lnTo>
                  <a:pt x="1264087" y="1309074"/>
                </a:lnTo>
                <a:lnTo>
                  <a:pt x="1234320" y="1365634"/>
                </a:lnTo>
                <a:lnTo>
                  <a:pt x="1223063" y="1359718"/>
                </a:lnTo>
                <a:lnTo>
                  <a:pt x="1252866" y="1303158"/>
                </a:lnTo>
                <a:close/>
                <a:moveTo>
                  <a:pt x="1199177" y="1405126"/>
                </a:moveTo>
                <a:lnTo>
                  <a:pt x="1210398" y="1411047"/>
                </a:lnTo>
                <a:lnTo>
                  <a:pt x="1180595" y="1467603"/>
                </a:lnTo>
                <a:lnTo>
                  <a:pt x="1169374" y="1461682"/>
                </a:lnTo>
                <a:lnTo>
                  <a:pt x="1199177" y="1405126"/>
                </a:lnTo>
                <a:close/>
                <a:moveTo>
                  <a:pt x="1145452" y="1507103"/>
                </a:moveTo>
                <a:lnTo>
                  <a:pt x="1156673" y="1513024"/>
                </a:lnTo>
                <a:lnTo>
                  <a:pt x="1126906" y="1569580"/>
                </a:lnTo>
                <a:lnTo>
                  <a:pt x="1115649" y="1563663"/>
                </a:lnTo>
                <a:lnTo>
                  <a:pt x="1145452" y="1507103"/>
                </a:lnTo>
                <a:close/>
                <a:moveTo>
                  <a:pt x="1091727" y="1609085"/>
                </a:moveTo>
                <a:lnTo>
                  <a:pt x="1102984" y="1615001"/>
                </a:lnTo>
                <a:lnTo>
                  <a:pt x="1073181" y="1671561"/>
                </a:lnTo>
                <a:lnTo>
                  <a:pt x="1061960" y="1665641"/>
                </a:lnTo>
                <a:lnTo>
                  <a:pt x="1091727" y="1609085"/>
                </a:lnTo>
                <a:close/>
                <a:moveTo>
                  <a:pt x="1038038" y="1711062"/>
                </a:moveTo>
                <a:lnTo>
                  <a:pt x="1049259" y="1716978"/>
                </a:lnTo>
                <a:lnTo>
                  <a:pt x="1019492" y="1773538"/>
                </a:lnTo>
                <a:lnTo>
                  <a:pt x="1008235" y="1767618"/>
                </a:lnTo>
                <a:lnTo>
                  <a:pt x="1038038" y="1711062"/>
                </a:lnTo>
                <a:close/>
                <a:moveTo>
                  <a:pt x="984313" y="1813039"/>
                </a:moveTo>
                <a:lnTo>
                  <a:pt x="995534" y="1818955"/>
                </a:lnTo>
                <a:lnTo>
                  <a:pt x="965767" y="1875515"/>
                </a:lnTo>
                <a:lnTo>
                  <a:pt x="954545" y="1869595"/>
                </a:lnTo>
                <a:lnTo>
                  <a:pt x="984313" y="1813039"/>
                </a:lnTo>
                <a:close/>
                <a:moveTo>
                  <a:pt x="930587" y="1915012"/>
                </a:moveTo>
                <a:lnTo>
                  <a:pt x="941845" y="1920933"/>
                </a:lnTo>
                <a:lnTo>
                  <a:pt x="912042" y="1977488"/>
                </a:lnTo>
                <a:lnTo>
                  <a:pt x="900820" y="1971572"/>
                </a:lnTo>
                <a:lnTo>
                  <a:pt x="930587" y="1915012"/>
                </a:lnTo>
                <a:close/>
                <a:moveTo>
                  <a:pt x="876898" y="2016989"/>
                </a:moveTo>
                <a:lnTo>
                  <a:pt x="888120" y="2022909"/>
                </a:lnTo>
                <a:lnTo>
                  <a:pt x="858352" y="2079465"/>
                </a:lnTo>
                <a:lnTo>
                  <a:pt x="847095" y="2073549"/>
                </a:lnTo>
                <a:lnTo>
                  <a:pt x="876898" y="2016989"/>
                </a:lnTo>
                <a:close/>
                <a:moveTo>
                  <a:pt x="823173" y="2118966"/>
                </a:moveTo>
                <a:lnTo>
                  <a:pt x="834431" y="2124883"/>
                </a:lnTo>
                <a:lnTo>
                  <a:pt x="804627" y="2181443"/>
                </a:lnTo>
                <a:lnTo>
                  <a:pt x="793406" y="2175526"/>
                </a:lnTo>
                <a:lnTo>
                  <a:pt x="823173" y="2118966"/>
                </a:lnTo>
                <a:close/>
                <a:moveTo>
                  <a:pt x="769484" y="2220943"/>
                </a:moveTo>
                <a:lnTo>
                  <a:pt x="780705" y="2226860"/>
                </a:lnTo>
                <a:lnTo>
                  <a:pt x="750938" y="2283420"/>
                </a:lnTo>
                <a:lnTo>
                  <a:pt x="739681" y="2277503"/>
                </a:lnTo>
                <a:lnTo>
                  <a:pt x="769484" y="2220943"/>
                </a:lnTo>
                <a:close/>
                <a:moveTo>
                  <a:pt x="715759" y="2322920"/>
                </a:moveTo>
                <a:lnTo>
                  <a:pt x="727016" y="2328837"/>
                </a:lnTo>
                <a:lnTo>
                  <a:pt x="697213" y="2385397"/>
                </a:lnTo>
                <a:lnTo>
                  <a:pt x="685992" y="2379476"/>
                </a:lnTo>
                <a:lnTo>
                  <a:pt x="715759" y="2322920"/>
                </a:lnTo>
                <a:close/>
                <a:moveTo>
                  <a:pt x="662070" y="2424906"/>
                </a:moveTo>
                <a:lnTo>
                  <a:pt x="673291" y="2430835"/>
                </a:lnTo>
                <a:lnTo>
                  <a:pt x="643488" y="2487391"/>
                </a:lnTo>
                <a:lnTo>
                  <a:pt x="632267" y="2481462"/>
                </a:lnTo>
                <a:lnTo>
                  <a:pt x="662070" y="2424906"/>
                </a:lnTo>
                <a:close/>
                <a:moveTo>
                  <a:pt x="608345" y="2526875"/>
                </a:moveTo>
                <a:lnTo>
                  <a:pt x="619566" y="2532804"/>
                </a:lnTo>
                <a:lnTo>
                  <a:pt x="589799" y="2589360"/>
                </a:lnTo>
                <a:lnTo>
                  <a:pt x="578541" y="2583431"/>
                </a:lnTo>
                <a:lnTo>
                  <a:pt x="608345" y="2526875"/>
                </a:lnTo>
                <a:close/>
                <a:moveTo>
                  <a:pt x="554619" y="2628844"/>
                </a:moveTo>
                <a:lnTo>
                  <a:pt x="565877" y="2634773"/>
                </a:lnTo>
                <a:lnTo>
                  <a:pt x="536074" y="2691328"/>
                </a:lnTo>
                <a:lnTo>
                  <a:pt x="524852" y="2685399"/>
                </a:lnTo>
                <a:lnTo>
                  <a:pt x="554619" y="2628844"/>
                </a:lnTo>
                <a:close/>
                <a:moveTo>
                  <a:pt x="500931" y="2730812"/>
                </a:moveTo>
                <a:lnTo>
                  <a:pt x="512152" y="2736741"/>
                </a:lnTo>
                <a:lnTo>
                  <a:pt x="482349" y="2793297"/>
                </a:lnTo>
                <a:lnTo>
                  <a:pt x="471128" y="2787410"/>
                </a:lnTo>
                <a:lnTo>
                  <a:pt x="500931" y="2730812"/>
                </a:lnTo>
                <a:close/>
                <a:moveTo>
                  <a:pt x="447206" y="2832823"/>
                </a:moveTo>
                <a:lnTo>
                  <a:pt x="458463" y="2838710"/>
                </a:lnTo>
                <a:lnTo>
                  <a:pt x="428660" y="2895266"/>
                </a:lnTo>
                <a:lnTo>
                  <a:pt x="417438" y="2889379"/>
                </a:lnTo>
                <a:lnTo>
                  <a:pt x="447206" y="2832823"/>
                </a:lnTo>
                <a:close/>
                <a:moveTo>
                  <a:pt x="393517" y="2934792"/>
                </a:moveTo>
                <a:lnTo>
                  <a:pt x="404738" y="2940720"/>
                </a:lnTo>
                <a:lnTo>
                  <a:pt x="374935" y="2997276"/>
                </a:lnTo>
                <a:lnTo>
                  <a:pt x="363713" y="2991347"/>
                </a:lnTo>
                <a:lnTo>
                  <a:pt x="393517" y="2934792"/>
                </a:lnTo>
                <a:close/>
                <a:moveTo>
                  <a:pt x="339791" y="3036761"/>
                </a:moveTo>
                <a:lnTo>
                  <a:pt x="351013" y="3042689"/>
                </a:lnTo>
                <a:lnTo>
                  <a:pt x="321245" y="3099245"/>
                </a:lnTo>
                <a:lnTo>
                  <a:pt x="309988" y="3093316"/>
                </a:lnTo>
                <a:lnTo>
                  <a:pt x="339791" y="3036761"/>
                </a:lnTo>
                <a:close/>
                <a:moveTo>
                  <a:pt x="286066" y="3138729"/>
                </a:moveTo>
                <a:lnTo>
                  <a:pt x="297323" y="3144658"/>
                </a:lnTo>
                <a:lnTo>
                  <a:pt x="267520" y="3201214"/>
                </a:lnTo>
                <a:lnTo>
                  <a:pt x="256299" y="3195285"/>
                </a:lnTo>
                <a:lnTo>
                  <a:pt x="286066" y="3138729"/>
                </a:lnTo>
                <a:close/>
                <a:moveTo>
                  <a:pt x="232377" y="3240698"/>
                </a:moveTo>
                <a:lnTo>
                  <a:pt x="243598" y="3246626"/>
                </a:lnTo>
                <a:lnTo>
                  <a:pt x="213831" y="3303183"/>
                </a:lnTo>
                <a:lnTo>
                  <a:pt x="202574" y="3297296"/>
                </a:lnTo>
                <a:lnTo>
                  <a:pt x="232377" y="3240698"/>
                </a:lnTo>
                <a:close/>
                <a:moveTo>
                  <a:pt x="178652" y="3342709"/>
                </a:moveTo>
                <a:lnTo>
                  <a:pt x="189909" y="3348595"/>
                </a:lnTo>
                <a:lnTo>
                  <a:pt x="160106" y="3405193"/>
                </a:lnTo>
                <a:lnTo>
                  <a:pt x="148885" y="3399264"/>
                </a:lnTo>
                <a:lnTo>
                  <a:pt x="178652" y="3342709"/>
                </a:lnTo>
                <a:close/>
                <a:moveTo>
                  <a:pt x="124963" y="3444677"/>
                </a:moveTo>
                <a:lnTo>
                  <a:pt x="136184" y="3450606"/>
                </a:lnTo>
                <a:lnTo>
                  <a:pt x="106381" y="3507162"/>
                </a:lnTo>
                <a:lnTo>
                  <a:pt x="95160" y="3501233"/>
                </a:lnTo>
                <a:lnTo>
                  <a:pt x="124963" y="3444677"/>
                </a:lnTo>
                <a:close/>
                <a:moveTo>
                  <a:pt x="71238" y="3546646"/>
                </a:moveTo>
                <a:lnTo>
                  <a:pt x="82495" y="3552575"/>
                </a:lnTo>
                <a:lnTo>
                  <a:pt x="52692" y="3609131"/>
                </a:lnTo>
                <a:lnTo>
                  <a:pt x="41434" y="3603202"/>
                </a:lnTo>
                <a:lnTo>
                  <a:pt x="71238" y="3546646"/>
                </a:lnTo>
                <a:close/>
                <a:moveTo>
                  <a:pt x="17548" y="3648615"/>
                </a:moveTo>
                <a:lnTo>
                  <a:pt x="28770" y="3654543"/>
                </a:lnTo>
                <a:lnTo>
                  <a:pt x="10910" y="3688435"/>
                </a:lnTo>
                <a:lnTo>
                  <a:pt x="-312" y="3682506"/>
                </a:lnTo>
                <a:lnTo>
                  <a:pt x="17548" y="3648615"/>
                </a:lnTo>
                <a:close/>
              </a:path>
            </a:pathLst>
          </a:custGeom>
          <a:solidFill>
            <a:srgbClr val="000080"/>
          </a:solidFill>
          <a:ln w="3906" cap="rnd">
            <a:noFill/>
            <a:prstDash val="solid"/>
            <a:round/>
          </a:ln>
        </p:spPr>
        <p:txBody>
          <a:bodyPr rtlCol="0" anchor="ctr"/>
          <a:lstStyle/>
          <a:p>
            <a:endParaRPr lang="en-CH" sz="4400"/>
          </a:p>
        </p:txBody>
      </p:sp>
      <p:pic>
        <p:nvPicPr>
          <p:cNvPr id="419" name="Picture 418">
            <a:extLst>
              <a:ext uri="{FF2B5EF4-FFF2-40B4-BE49-F238E27FC236}">
                <a16:creationId xmlns:a16="http://schemas.microsoft.com/office/drawing/2014/main" id="{C4DB78AE-3B1B-E90F-DBF8-BBC07C151C62}"/>
              </a:ext>
            </a:extLst>
          </p:cNvPr>
          <p:cNvPicPr>
            <a:picLocks noChangeAspect="1"/>
          </p:cNvPicPr>
          <p:nvPr/>
        </p:nvPicPr>
        <p:blipFill>
          <a:blip r:embed="rId14"/>
          <a:stretch>
            <a:fillRect/>
          </a:stretch>
        </p:blipFill>
        <p:spPr>
          <a:xfrm>
            <a:off x="7099549" y="4757016"/>
            <a:ext cx="5847777" cy="2104921"/>
          </a:xfrm>
          <a:custGeom>
            <a:avLst/>
            <a:gdLst>
              <a:gd name="connsiteX0" fmla="*/ 1479 w 5847777"/>
              <a:gd name="connsiteY0" fmla="*/ 999 h 2104921"/>
              <a:gd name="connsiteX1" fmla="*/ 5849256 w 5847777"/>
              <a:gd name="connsiteY1" fmla="*/ 999 h 2104921"/>
              <a:gd name="connsiteX2" fmla="*/ 5849256 w 5847777"/>
              <a:gd name="connsiteY2" fmla="*/ 2105921 h 2104921"/>
              <a:gd name="connsiteX3" fmla="*/ 1479 w 5847777"/>
              <a:gd name="connsiteY3" fmla="*/ 2105921 h 2104921"/>
            </a:gdLst>
            <a:ahLst/>
            <a:cxnLst>
              <a:cxn ang="0">
                <a:pos x="connsiteX0" y="connsiteY0"/>
              </a:cxn>
              <a:cxn ang="0">
                <a:pos x="connsiteX1" y="connsiteY1"/>
              </a:cxn>
              <a:cxn ang="0">
                <a:pos x="connsiteX2" y="connsiteY2"/>
              </a:cxn>
              <a:cxn ang="0">
                <a:pos x="connsiteX3" y="connsiteY3"/>
              </a:cxn>
            </a:cxnLst>
            <a:rect l="l" t="t" r="r" b="b"/>
            <a:pathLst>
              <a:path w="5847777" h="2104921">
                <a:moveTo>
                  <a:pt x="1479" y="999"/>
                </a:moveTo>
                <a:lnTo>
                  <a:pt x="5849256" y="999"/>
                </a:lnTo>
                <a:lnTo>
                  <a:pt x="5849256" y="2105921"/>
                </a:lnTo>
                <a:lnTo>
                  <a:pt x="1479" y="2105921"/>
                </a:lnTo>
                <a:close/>
              </a:path>
            </a:pathLst>
          </a:custGeom>
        </p:spPr>
      </p:pic>
      <p:grpSp>
        <p:nvGrpSpPr>
          <p:cNvPr id="420" name="Graphic 4">
            <a:extLst>
              <a:ext uri="{FF2B5EF4-FFF2-40B4-BE49-F238E27FC236}">
                <a16:creationId xmlns:a16="http://schemas.microsoft.com/office/drawing/2014/main" id="{06DA891B-C9B4-FD88-C73B-40CEFF69C71F}"/>
              </a:ext>
            </a:extLst>
          </p:cNvPr>
          <p:cNvGrpSpPr/>
          <p:nvPr/>
        </p:nvGrpSpPr>
        <p:grpSpPr>
          <a:xfrm>
            <a:off x="1743336" y="2300315"/>
            <a:ext cx="3066522" cy="2384203"/>
            <a:chOff x="1743336" y="2300315"/>
            <a:chExt cx="3066522" cy="2384203"/>
          </a:xfrm>
          <a:solidFill>
            <a:srgbClr val="000080"/>
          </a:solidFill>
        </p:grpSpPr>
        <p:sp>
          <p:nvSpPr>
            <p:cNvPr id="421" name="TextBox 420">
              <a:extLst>
                <a:ext uri="{FF2B5EF4-FFF2-40B4-BE49-F238E27FC236}">
                  <a16:creationId xmlns:a16="http://schemas.microsoft.com/office/drawing/2014/main" id="{2085A61C-1612-A3A5-6129-3114523E0E67}"/>
                </a:ext>
              </a:extLst>
            </p:cNvPr>
            <p:cNvSpPr txBox="1"/>
            <p:nvPr/>
          </p:nvSpPr>
          <p:spPr>
            <a:xfrm>
              <a:off x="2053835" y="2300315"/>
              <a:ext cx="2465740" cy="707886"/>
            </a:xfrm>
            <a:prstGeom prst="rect">
              <a:avLst/>
            </a:prstGeom>
            <a:noFill/>
          </p:spPr>
          <p:txBody>
            <a:bodyPr wrap="none" rtlCol="0">
              <a:spAutoFit/>
            </a:bodyPr>
            <a:lstStyle/>
            <a:p>
              <a:pPr algn="l"/>
              <a:r>
                <a:rPr lang="en-CH" sz="4000" i="1" spc="0" baseline="0">
                  <a:ln/>
                  <a:solidFill>
                    <a:srgbClr val="000080"/>
                  </a:solidFill>
                  <a:latin typeface="Arial"/>
                  <a:cs typeface="Arial"/>
                  <a:sym typeface="Arial"/>
                  <a:rtl val="0"/>
                </a:rPr>
                <a:t>Persistent</a:t>
              </a:r>
            </a:p>
          </p:txBody>
        </p:sp>
        <p:sp>
          <p:nvSpPr>
            <p:cNvPr id="422" name="TextBox 421">
              <a:extLst>
                <a:ext uri="{FF2B5EF4-FFF2-40B4-BE49-F238E27FC236}">
                  <a16:creationId xmlns:a16="http://schemas.microsoft.com/office/drawing/2014/main" id="{48F791DF-E3E1-4E12-A1E3-E47687CED0C7}"/>
                </a:ext>
              </a:extLst>
            </p:cNvPr>
            <p:cNvSpPr txBox="1"/>
            <p:nvPr/>
          </p:nvSpPr>
          <p:spPr>
            <a:xfrm>
              <a:off x="1743336" y="2859086"/>
              <a:ext cx="2808782" cy="707886"/>
            </a:xfrm>
            <a:prstGeom prst="rect">
              <a:avLst/>
            </a:prstGeom>
            <a:noFill/>
          </p:spPr>
          <p:txBody>
            <a:bodyPr wrap="none" rtlCol="0">
              <a:spAutoFit/>
            </a:bodyPr>
            <a:lstStyle/>
            <a:p>
              <a:pPr algn="l"/>
              <a:r>
                <a:rPr lang="en-CH" sz="4000" i="1" spc="0" baseline="0">
                  <a:ln/>
                  <a:solidFill>
                    <a:srgbClr val="000080"/>
                  </a:solidFill>
                  <a:latin typeface="Arial"/>
                  <a:cs typeface="Arial"/>
                  <a:sym typeface="Arial"/>
                  <a:rtl val="0"/>
                </a:rPr>
                <a:t>inﬂammatio</a:t>
              </a:r>
            </a:p>
          </p:txBody>
        </p:sp>
        <p:sp>
          <p:nvSpPr>
            <p:cNvPr id="423" name="TextBox 422">
              <a:extLst>
                <a:ext uri="{FF2B5EF4-FFF2-40B4-BE49-F238E27FC236}">
                  <a16:creationId xmlns:a16="http://schemas.microsoft.com/office/drawing/2014/main" id="{3C42293A-DB39-6430-BBD3-1720937C8E3A}"/>
                </a:ext>
              </a:extLst>
            </p:cNvPr>
            <p:cNvSpPr txBox="1"/>
            <p:nvPr/>
          </p:nvSpPr>
          <p:spPr>
            <a:xfrm>
              <a:off x="4339858" y="2859086"/>
              <a:ext cx="470000" cy="707886"/>
            </a:xfrm>
            <a:prstGeom prst="rect">
              <a:avLst/>
            </a:prstGeom>
            <a:noFill/>
          </p:spPr>
          <p:txBody>
            <a:bodyPr wrap="none" rtlCol="0">
              <a:spAutoFit/>
            </a:bodyPr>
            <a:lstStyle/>
            <a:p>
              <a:pPr algn="l"/>
              <a:r>
                <a:rPr lang="en-CH" sz="4000" i="1" spc="0" baseline="0" dirty="0">
                  <a:ln/>
                  <a:solidFill>
                    <a:srgbClr val="000080"/>
                  </a:solidFill>
                  <a:latin typeface="Arial"/>
                  <a:cs typeface="Arial"/>
                  <a:sym typeface="Arial"/>
                  <a:rtl val="0"/>
                </a:rPr>
                <a:t>n</a:t>
              </a:r>
            </a:p>
          </p:txBody>
        </p:sp>
        <p:sp>
          <p:nvSpPr>
            <p:cNvPr id="424" name="TextBox 423">
              <a:extLst>
                <a:ext uri="{FF2B5EF4-FFF2-40B4-BE49-F238E27FC236}">
                  <a16:creationId xmlns:a16="http://schemas.microsoft.com/office/drawing/2014/main" id="{5B5E116E-8E55-1A10-7894-51A7397FB7F9}"/>
                </a:ext>
              </a:extLst>
            </p:cNvPr>
            <p:cNvSpPr txBox="1"/>
            <p:nvPr/>
          </p:nvSpPr>
          <p:spPr>
            <a:xfrm>
              <a:off x="2293498" y="3417857"/>
              <a:ext cx="1981633" cy="707886"/>
            </a:xfrm>
            <a:prstGeom prst="rect">
              <a:avLst/>
            </a:prstGeom>
            <a:noFill/>
          </p:spPr>
          <p:txBody>
            <a:bodyPr wrap="none" rtlCol="0">
              <a:spAutoFit/>
            </a:bodyPr>
            <a:lstStyle/>
            <a:p>
              <a:pPr algn="l"/>
              <a:r>
                <a:rPr lang="en-CH" sz="4000" i="1" spc="0" baseline="0">
                  <a:ln/>
                  <a:solidFill>
                    <a:srgbClr val="000080"/>
                  </a:solidFill>
                  <a:latin typeface="Arial"/>
                  <a:cs typeface="Arial"/>
                  <a:sym typeface="Arial"/>
                  <a:rtl val="0"/>
                </a:rPr>
                <a:t>of nasal</a:t>
              </a:r>
            </a:p>
          </p:txBody>
        </p:sp>
        <p:sp>
          <p:nvSpPr>
            <p:cNvPr id="425" name="TextBox 424">
              <a:extLst>
                <a:ext uri="{FF2B5EF4-FFF2-40B4-BE49-F238E27FC236}">
                  <a16:creationId xmlns:a16="http://schemas.microsoft.com/office/drawing/2014/main" id="{F77771AA-0943-83F4-288A-9627388474EA}"/>
                </a:ext>
              </a:extLst>
            </p:cNvPr>
            <p:cNvSpPr txBox="1"/>
            <p:nvPr/>
          </p:nvSpPr>
          <p:spPr>
            <a:xfrm>
              <a:off x="2293694" y="3976632"/>
              <a:ext cx="1981633" cy="707886"/>
            </a:xfrm>
            <a:prstGeom prst="rect">
              <a:avLst/>
            </a:prstGeom>
            <a:noFill/>
          </p:spPr>
          <p:txBody>
            <a:bodyPr wrap="none" rtlCol="0">
              <a:spAutoFit/>
            </a:bodyPr>
            <a:lstStyle/>
            <a:p>
              <a:pPr algn="l"/>
              <a:r>
                <a:rPr lang="en-CH" sz="4000" i="1" spc="0" baseline="0">
                  <a:ln/>
                  <a:solidFill>
                    <a:srgbClr val="000080"/>
                  </a:solidFill>
                  <a:latin typeface="Arial"/>
                  <a:cs typeface="Arial"/>
                  <a:sym typeface="Arial"/>
                  <a:rtl val="0"/>
                </a:rPr>
                <a:t>mucosa</a:t>
              </a:r>
            </a:p>
          </p:txBody>
        </p:sp>
      </p:grpSp>
      <p:grpSp>
        <p:nvGrpSpPr>
          <p:cNvPr id="588" name="Graphic 4">
            <a:extLst>
              <a:ext uri="{FF2B5EF4-FFF2-40B4-BE49-F238E27FC236}">
                <a16:creationId xmlns:a16="http://schemas.microsoft.com/office/drawing/2014/main" id="{97301895-DFB5-C47E-528C-99CFE95257AF}"/>
              </a:ext>
            </a:extLst>
          </p:cNvPr>
          <p:cNvGrpSpPr/>
          <p:nvPr/>
        </p:nvGrpSpPr>
        <p:grpSpPr>
          <a:xfrm>
            <a:off x="7686610" y="2895141"/>
            <a:ext cx="4613643" cy="1379011"/>
            <a:chOff x="7686610" y="2895141"/>
            <a:chExt cx="4613643" cy="1379011"/>
          </a:xfrm>
          <a:solidFill>
            <a:srgbClr val="000080"/>
          </a:solidFill>
        </p:grpSpPr>
        <p:sp>
          <p:nvSpPr>
            <p:cNvPr id="589" name="TextBox 588">
              <a:extLst>
                <a:ext uri="{FF2B5EF4-FFF2-40B4-BE49-F238E27FC236}">
                  <a16:creationId xmlns:a16="http://schemas.microsoft.com/office/drawing/2014/main" id="{FBD60756-D597-AE9E-D108-4B82323E094D}"/>
                </a:ext>
              </a:extLst>
            </p:cNvPr>
            <p:cNvSpPr txBox="1"/>
            <p:nvPr/>
          </p:nvSpPr>
          <p:spPr>
            <a:xfrm>
              <a:off x="8633931" y="2895141"/>
              <a:ext cx="272542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Excessive</a:t>
              </a:r>
            </a:p>
          </p:txBody>
        </p:sp>
        <p:sp>
          <p:nvSpPr>
            <p:cNvPr id="590" name="TextBox 589">
              <a:extLst>
                <a:ext uri="{FF2B5EF4-FFF2-40B4-BE49-F238E27FC236}">
                  <a16:creationId xmlns:a16="http://schemas.microsoft.com/office/drawing/2014/main" id="{8B685B37-2B79-E10D-1624-20C6B4092441}"/>
                </a:ext>
              </a:extLst>
            </p:cNvPr>
            <p:cNvSpPr txBox="1"/>
            <p:nvPr/>
          </p:nvSpPr>
          <p:spPr>
            <a:xfrm>
              <a:off x="7686610" y="3504711"/>
              <a:ext cx="282000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mucus pro</a:t>
              </a:r>
            </a:p>
          </p:txBody>
        </p:sp>
        <p:sp>
          <p:nvSpPr>
            <p:cNvPr id="591" name="TextBox 590">
              <a:extLst>
                <a:ext uri="{FF2B5EF4-FFF2-40B4-BE49-F238E27FC236}">
                  <a16:creationId xmlns:a16="http://schemas.microsoft.com/office/drawing/2014/main" id="{2C2DFE28-7BFE-56C3-0CAA-56143CA4D54E}"/>
                </a:ext>
              </a:extLst>
            </p:cNvPr>
            <p:cNvSpPr txBox="1"/>
            <p:nvPr/>
          </p:nvSpPr>
          <p:spPr>
            <a:xfrm>
              <a:off x="10294576" y="3504711"/>
              <a:ext cx="200567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duction</a:t>
              </a:r>
            </a:p>
          </p:txBody>
        </p:sp>
      </p:grpSp>
      <p:sp>
        <p:nvSpPr>
          <p:cNvPr id="592" name="TextBox 591">
            <a:extLst>
              <a:ext uri="{FF2B5EF4-FFF2-40B4-BE49-F238E27FC236}">
                <a16:creationId xmlns:a16="http://schemas.microsoft.com/office/drawing/2014/main" id="{46C7D383-9D4A-C4FB-04F4-F863E4C69597}"/>
              </a:ext>
            </a:extLst>
          </p:cNvPr>
          <p:cNvSpPr txBox="1"/>
          <p:nvPr/>
        </p:nvSpPr>
        <p:spPr>
          <a:xfrm>
            <a:off x="9098763" y="5140997"/>
            <a:ext cx="184698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Mucus</a:t>
            </a:r>
          </a:p>
        </p:txBody>
      </p:sp>
      <p:grpSp>
        <p:nvGrpSpPr>
          <p:cNvPr id="593" name="Graphic 4">
            <a:extLst>
              <a:ext uri="{FF2B5EF4-FFF2-40B4-BE49-F238E27FC236}">
                <a16:creationId xmlns:a16="http://schemas.microsoft.com/office/drawing/2014/main" id="{FC224DB0-F43B-5F6F-31A8-573A10BFEC05}"/>
              </a:ext>
            </a:extLst>
          </p:cNvPr>
          <p:cNvGrpSpPr/>
          <p:nvPr/>
        </p:nvGrpSpPr>
        <p:grpSpPr>
          <a:xfrm>
            <a:off x="10982756" y="3442777"/>
            <a:ext cx="3109846" cy="4608254"/>
            <a:chOff x="10982756" y="3442777"/>
            <a:chExt cx="3109846" cy="4608254"/>
          </a:xfrm>
        </p:grpSpPr>
        <p:sp>
          <p:nvSpPr>
            <p:cNvPr id="594" name="Freeform 593">
              <a:extLst>
                <a:ext uri="{FF2B5EF4-FFF2-40B4-BE49-F238E27FC236}">
                  <a16:creationId xmlns:a16="http://schemas.microsoft.com/office/drawing/2014/main" id="{82A73D18-BF60-2EE7-7A38-A81A0DDB29CF}"/>
                </a:ext>
              </a:extLst>
            </p:cNvPr>
            <p:cNvSpPr/>
            <p:nvPr/>
          </p:nvSpPr>
          <p:spPr>
            <a:xfrm>
              <a:off x="13082717" y="3442777"/>
              <a:ext cx="231244" cy="231279"/>
            </a:xfrm>
            <a:custGeom>
              <a:avLst/>
              <a:gdLst>
                <a:gd name="connsiteX0" fmla="*/ 231245 w 231244"/>
                <a:gd name="connsiteY0" fmla="*/ 0 h 231279"/>
                <a:gd name="connsiteX1" fmla="*/ 0 w 231244"/>
                <a:gd name="connsiteY1" fmla="*/ 115642 h 231279"/>
                <a:gd name="connsiteX2" fmla="*/ 231245 w 231244"/>
                <a:gd name="connsiteY2" fmla="*/ 231279 h 231279"/>
                <a:gd name="connsiteX3" fmla="*/ 231245 w 231244"/>
                <a:gd name="connsiteY3" fmla="*/ 0 h 231279"/>
              </a:gdLst>
              <a:ahLst/>
              <a:cxnLst>
                <a:cxn ang="0">
                  <a:pos x="connsiteX0" y="connsiteY0"/>
                </a:cxn>
                <a:cxn ang="0">
                  <a:pos x="connsiteX1" y="connsiteY1"/>
                </a:cxn>
                <a:cxn ang="0">
                  <a:pos x="connsiteX2" y="connsiteY2"/>
                </a:cxn>
                <a:cxn ang="0">
                  <a:pos x="connsiteX3" y="connsiteY3"/>
                </a:cxn>
              </a:cxnLst>
              <a:rect l="l" t="t" r="r" b="b"/>
              <a:pathLst>
                <a:path w="231244" h="231279">
                  <a:moveTo>
                    <a:pt x="231245" y="0"/>
                  </a:moveTo>
                  <a:lnTo>
                    <a:pt x="0" y="115642"/>
                  </a:lnTo>
                  <a:lnTo>
                    <a:pt x="231245" y="231279"/>
                  </a:lnTo>
                  <a:lnTo>
                    <a:pt x="231245" y="0"/>
                  </a:lnTo>
                  <a:close/>
                </a:path>
              </a:pathLst>
            </a:custGeom>
            <a:solidFill>
              <a:srgbClr val="000080"/>
            </a:solidFill>
            <a:ln w="4762" cap="rnd">
              <a:noFill/>
              <a:prstDash val="solid"/>
              <a:round/>
            </a:ln>
          </p:spPr>
          <p:txBody>
            <a:bodyPr rtlCol="0" anchor="ctr"/>
            <a:lstStyle/>
            <a:p>
              <a:endParaRPr lang="en-CH" sz="4400"/>
            </a:p>
          </p:txBody>
        </p:sp>
        <p:sp>
          <p:nvSpPr>
            <p:cNvPr id="595" name="Freeform 594">
              <a:extLst>
                <a:ext uri="{FF2B5EF4-FFF2-40B4-BE49-F238E27FC236}">
                  <a16:creationId xmlns:a16="http://schemas.microsoft.com/office/drawing/2014/main" id="{A3C70340-96F9-122F-A50F-71D8942590B5}"/>
                </a:ext>
              </a:extLst>
            </p:cNvPr>
            <p:cNvSpPr/>
            <p:nvPr/>
          </p:nvSpPr>
          <p:spPr>
            <a:xfrm>
              <a:off x="10982756" y="3558418"/>
              <a:ext cx="3109846" cy="4492612"/>
            </a:xfrm>
            <a:custGeom>
              <a:avLst/>
              <a:gdLst>
                <a:gd name="connsiteX0" fmla="*/ 2284967 w 3109846"/>
                <a:gd name="connsiteY0" fmla="*/ 0 h 4492612"/>
                <a:gd name="connsiteX1" fmla="*/ 2856125 w 3109846"/>
                <a:gd name="connsiteY1" fmla="*/ 0 h 4492612"/>
                <a:gd name="connsiteX2" fmla="*/ 3109846 w 3109846"/>
                <a:gd name="connsiteY2" fmla="*/ 253724 h 4492612"/>
                <a:gd name="connsiteX3" fmla="*/ 3109846 w 3109846"/>
                <a:gd name="connsiteY3" fmla="*/ 4238927 h 4492612"/>
                <a:gd name="connsiteX4" fmla="*/ 3035512 w 3109846"/>
                <a:gd name="connsiteY4" fmla="*/ 4418322 h 4492612"/>
                <a:gd name="connsiteX5" fmla="*/ 2856125 w 3109846"/>
                <a:gd name="connsiteY5" fmla="*/ 4492613 h 4492612"/>
                <a:gd name="connsiteX6" fmla="*/ 0 w 3109846"/>
                <a:gd name="connsiteY6" fmla="*/ 4492613 h 449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9846" h="4492612">
                  <a:moveTo>
                    <a:pt x="2284967" y="0"/>
                  </a:moveTo>
                  <a:lnTo>
                    <a:pt x="2856125" y="0"/>
                  </a:lnTo>
                  <a:cubicBezTo>
                    <a:pt x="2996273" y="0"/>
                    <a:pt x="3109846" y="113594"/>
                    <a:pt x="3109846" y="253724"/>
                  </a:cubicBezTo>
                  <a:lnTo>
                    <a:pt x="3109846" y="4238927"/>
                  </a:lnTo>
                  <a:cubicBezTo>
                    <a:pt x="3109846" y="4306218"/>
                    <a:pt x="3083132" y="4370747"/>
                    <a:pt x="3035512" y="4418322"/>
                  </a:cubicBezTo>
                  <a:cubicBezTo>
                    <a:pt x="2987939" y="4465897"/>
                    <a:pt x="2923413" y="4492613"/>
                    <a:pt x="2856125" y="4492613"/>
                  </a:cubicBezTo>
                  <a:lnTo>
                    <a:pt x="0" y="4492613"/>
                  </a:lnTo>
                </a:path>
              </a:pathLst>
            </a:custGeom>
            <a:noFill/>
            <a:ln w="38523" cap="sq">
              <a:solidFill>
                <a:srgbClr val="000080"/>
              </a:solidFill>
              <a:prstDash val="solid"/>
              <a:miter/>
            </a:ln>
          </p:spPr>
          <p:txBody>
            <a:bodyPr rtlCol="0" anchor="ctr"/>
            <a:lstStyle/>
            <a:p>
              <a:endParaRPr lang="en-CH" sz="4400"/>
            </a:p>
          </p:txBody>
        </p:sp>
      </p:grpSp>
      <p:grpSp>
        <p:nvGrpSpPr>
          <p:cNvPr id="596" name="Graphic 4">
            <a:extLst>
              <a:ext uri="{FF2B5EF4-FFF2-40B4-BE49-F238E27FC236}">
                <a16:creationId xmlns:a16="http://schemas.microsoft.com/office/drawing/2014/main" id="{74330076-990C-2764-09FC-D8A4BA8A5E1E}"/>
              </a:ext>
            </a:extLst>
          </p:cNvPr>
          <p:cNvGrpSpPr/>
          <p:nvPr/>
        </p:nvGrpSpPr>
        <p:grpSpPr>
          <a:xfrm>
            <a:off x="9070171" y="7608961"/>
            <a:ext cx="1794926" cy="884198"/>
            <a:chOff x="9070171" y="7608961"/>
            <a:chExt cx="1794926" cy="884198"/>
          </a:xfrm>
        </p:grpSpPr>
        <p:sp>
          <p:nvSpPr>
            <p:cNvPr id="597" name="Freeform 596">
              <a:extLst>
                <a:ext uri="{FF2B5EF4-FFF2-40B4-BE49-F238E27FC236}">
                  <a16:creationId xmlns:a16="http://schemas.microsoft.com/office/drawing/2014/main" id="{5B6D1131-A60D-3117-9594-699C59C1DF1F}"/>
                </a:ext>
              </a:extLst>
            </p:cNvPr>
            <p:cNvSpPr/>
            <p:nvPr/>
          </p:nvSpPr>
          <p:spPr>
            <a:xfrm>
              <a:off x="9070171" y="7608961"/>
              <a:ext cx="1794926" cy="884198"/>
            </a:xfrm>
            <a:custGeom>
              <a:avLst/>
              <a:gdLst>
                <a:gd name="connsiteX0" fmla="*/ 1794955 w 1794926"/>
                <a:gd name="connsiteY0" fmla="*/ 199094 h 884198"/>
                <a:gd name="connsiteX1" fmla="*/ 1794955 w 1794926"/>
                <a:gd name="connsiteY1" fmla="*/ 685169 h 884198"/>
                <a:gd name="connsiteX2" fmla="*/ 1595883 w 1794926"/>
                <a:gd name="connsiteY2" fmla="*/ 884231 h 884198"/>
                <a:gd name="connsiteX3" fmla="*/ 199100 w 1794926"/>
                <a:gd name="connsiteY3" fmla="*/ 884231 h 884198"/>
                <a:gd name="connsiteX4" fmla="*/ 28 w 1794926"/>
                <a:gd name="connsiteY4" fmla="*/ 685169 h 884198"/>
                <a:gd name="connsiteX5" fmla="*/ 28 w 1794926"/>
                <a:gd name="connsiteY5" fmla="*/ 199094 h 884198"/>
                <a:gd name="connsiteX6" fmla="*/ 199100 w 1794926"/>
                <a:gd name="connsiteY6" fmla="*/ 32 h 884198"/>
                <a:gd name="connsiteX7" fmla="*/ 1595883 w 1794926"/>
                <a:gd name="connsiteY7" fmla="*/ 32 h 884198"/>
                <a:gd name="connsiteX8" fmla="*/ 1794955 w 1794926"/>
                <a:gd name="connsiteY8" fmla="*/ 199094 h 88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4926" h="884198">
                  <a:moveTo>
                    <a:pt x="1794955" y="199094"/>
                  </a:moveTo>
                  <a:lnTo>
                    <a:pt x="1794955" y="685169"/>
                  </a:lnTo>
                  <a:cubicBezTo>
                    <a:pt x="1794955" y="795028"/>
                    <a:pt x="1705728" y="884231"/>
                    <a:pt x="1595883" y="884231"/>
                  </a:cubicBezTo>
                  <a:lnTo>
                    <a:pt x="199100" y="884231"/>
                  </a:lnTo>
                  <a:cubicBezTo>
                    <a:pt x="89204" y="884231"/>
                    <a:pt x="28" y="795028"/>
                    <a:pt x="28" y="685169"/>
                  </a:cubicBezTo>
                  <a:lnTo>
                    <a:pt x="28" y="199094"/>
                  </a:lnTo>
                  <a:cubicBezTo>
                    <a:pt x="28" y="89235"/>
                    <a:pt x="89204" y="32"/>
                    <a:pt x="199100" y="32"/>
                  </a:cubicBezTo>
                  <a:lnTo>
                    <a:pt x="1595883" y="32"/>
                  </a:lnTo>
                  <a:cubicBezTo>
                    <a:pt x="1705728" y="32"/>
                    <a:pt x="1794955" y="89235"/>
                    <a:pt x="1794955" y="199094"/>
                  </a:cubicBezTo>
                  <a:close/>
                </a:path>
              </a:pathLst>
            </a:custGeom>
            <a:solidFill>
              <a:srgbClr val="A700D1"/>
            </a:solidFill>
            <a:ln w="6470" cap="rnd">
              <a:noFill/>
              <a:prstDash val="solid"/>
              <a:round/>
            </a:ln>
          </p:spPr>
          <p:txBody>
            <a:bodyPr rtlCol="0" anchor="ctr"/>
            <a:lstStyle/>
            <a:p>
              <a:endParaRPr lang="en-CH" sz="4400"/>
            </a:p>
          </p:txBody>
        </p:sp>
        <p:sp>
          <p:nvSpPr>
            <p:cNvPr id="598" name="TextBox 597">
              <a:extLst>
                <a:ext uri="{FF2B5EF4-FFF2-40B4-BE49-F238E27FC236}">
                  <a16:creationId xmlns:a16="http://schemas.microsoft.com/office/drawing/2014/main" id="{9776F2FD-13DC-7B5F-5406-E86B1BC4152C}"/>
                </a:ext>
              </a:extLst>
            </p:cNvPr>
            <p:cNvSpPr txBox="1"/>
            <p:nvPr/>
          </p:nvSpPr>
          <p:spPr>
            <a:xfrm>
              <a:off x="9355447" y="7678204"/>
              <a:ext cx="56137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Y</a:t>
              </a:r>
            </a:p>
          </p:txBody>
        </p:sp>
        <p:sp>
          <p:nvSpPr>
            <p:cNvPr id="599" name="TextBox 598">
              <a:extLst>
                <a:ext uri="{FF2B5EF4-FFF2-40B4-BE49-F238E27FC236}">
                  <a16:creationId xmlns:a16="http://schemas.microsoft.com/office/drawing/2014/main" id="{BDC179E4-508C-B5E4-291D-2E481373A580}"/>
                </a:ext>
              </a:extLst>
            </p:cNvPr>
            <p:cNvSpPr txBox="1"/>
            <p:nvPr/>
          </p:nvSpPr>
          <p:spPr>
            <a:xfrm>
              <a:off x="9680699" y="7678204"/>
              <a:ext cx="591829"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a:t>
              </a:r>
            </a:p>
          </p:txBody>
        </p:sp>
        <p:sp>
          <p:nvSpPr>
            <p:cNvPr id="600" name="TextBox 599">
              <a:extLst>
                <a:ext uri="{FF2B5EF4-FFF2-40B4-BE49-F238E27FC236}">
                  <a16:creationId xmlns:a16="http://schemas.microsoft.com/office/drawing/2014/main" id="{38820E30-E91C-B609-1777-04A336079D6F}"/>
                </a:ext>
              </a:extLst>
            </p:cNvPr>
            <p:cNvSpPr txBox="1"/>
            <p:nvPr/>
          </p:nvSpPr>
          <p:spPr>
            <a:xfrm>
              <a:off x="10089076" y="7678204"/>
              <a:ext cx="56137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P</a:t>
              </a:r>
            </a:p>
          </p:txBody>
        </p:sp>
      </p:grpSp>
      <p:grpSp>
        <p:nvGrpSpPr>
          <p:cNvPr id="601" name="Graphic 4">
            <a:extLst>
              <a:ext uri="{FF2B5EF4-FFF2-40B4-BE49-F238E27FC236}">
                <a16:creationId xmlns:a16="http://schemas.microsoft.com/office/drawing/2014/main" id="{2D52FED3-C787-99D8-F0C5-38F227F67D65}"/>
              </a:ext>
            </a:extLst>
          </p:cNvPr>
          <p:cNvGrpSpPr/>
          <p:nvPr/>
        </p:nvGrpSpPr>
        <p:grpSpPr>
          <a:xfrm>
            <a:off x="13345678" y="5099665"/>
            <a:ext cx="1466090" cy="1466162"/>
            <a:chOff x="13345678" y="5099665"/>
            <a:chExt cx="1466090" cy="1466162"/>
          </a:xfrm>
        </p:grpSpPr>
        <p:sp>
          <p:nvSpPr>
            <p:cNvPr id="602" name="Freeform 601">
              <a:extLst>
                <a:ext uri="{FF2B5EF4-FFF2-40B4-BE49-F238E27FC236}">
                  <a16:creationId xmlns:a16="http://schemas.microsoft.com/office/drawing/2014/main" id="{A9AD9EF7-5852-4809-0798-B161EF28006A}"/>
                </a:ext>
              </a:extLst>
            </p:cNvPr>
            <p:cNvSpPr/>
            <p:nvPr/>
          </p:nvSpPr>
          <p:spPr>
            <a:xfrm>
              <a:off x="13441523" y="5195515"/>
              <a:ext cx="1274400" cy="1274462"/>
            </a:xfrm>
            <a:custGeom>
              <a:avLst/>
              <a:gdLst>
                <a:gd name="connsiteX0" fmla="*/ 1274479 w 1274400"/>
                <a:gd name="connsiteY0" fmla="*/ 637322 h 1274462"/>
                <a:gd name="connsiteX1" fmla="*/ 637278 w 1274400"/>
                <a:gd name="connsiteY1" fmla="*/ 1274553 h 1274462"/>
                <a:gd name="connsiteX2" fmla="*/ 78 w 1274400"/>
                <a:gd name="connsiteY2" fmla="*/ 637322 h 1274462"/>
                <a:gd name="connsiteX3" fmla="*/ 637278 w 1274400"/>
                <a:gd name="connsiteY3" fmla="*/ 91 h 1274462"/>
                <a:gd name="connsiteX4" fmla="*/ 1274479 w 1274400"/>
                <a:gd name="connsiteY4" fmla="*/ 637322 h 127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4400" h="1274462">
                  <a:moveTo>
                    <a:pt x="1274479" y="637322"/>
                  </a:moveTo>
                  <a:cubicBezTo>
                    <a:pt x="1274479" y="989255"/>
                    <a:pt x="989195" y="1274553"/>
                    <a:pt x="637278" y="1274553"/>
                  </a:cubicBezTo>
                  <a:cubicBezTo>
                    <a:pt x="285362" y="1274553"/>
                    <a:pt x="78" y="989255"/>
                    <a:pt x="78" y="637322"/>
                  </a:cubicBezTo>
                  <a:cubicBezTo>
                    <a:pt x="78" y="285389"/>
                    <a:pt x="285361" y="91"/>
                    <a:pt x="637278" y="91"/>
                  </a:cubicBezTo>
                  <a:cubicBezTo>
                    <a:pt x="989194" y="91"/>
                    <a:pt x="1274479" y="285389"/>
                    <a:pt x="1274479" y="637322"/>
                  </a:cubicBezTo>
                  <a:close/>
                </a:path>
              </a:pathLst>
            </a:custGeom>
            <a:solidFill>
              <a:srgbClr val="000080"/>
            </a:solidFill>
            <a:ln w="3613" cap="rnd">
              <a:noFill/>
              <a:prstDash val="solid"/>
              <a:round/>
            </a:ln>
          </p:spPr>
          <p:txBody>
            <a:bodyPr rtlCol="0" anchor="ctr"/>
            <a:lstStyle/>
            <a:p>
              <a:endParaRPr lang="en-CH" sz="4400"/>
            </a:p>
          </p:txBody>
        </p:sp>
        <p:sp>
          <p:nvSpPr>
            <p:cNvPr id="603" name="Freeform 602">
              <a:extLst>
                <a:ext uri="{FF2B5EF4-FFF2-40B4-BE49-F238E27FC236}">
                  <a16:creationId xmlns:a16="http://schemas.microsoft.com/office/drawing/2014/main" id="{19DAF62C-9318-1B30-8457-ACE8171DF6C0}"/>
                </a:ext>
              </a:extLst>
            </p:cNvPr>
            <p:cNvSpPr/>
            <p:nvPr/>
          </p:nvSpPr>
          <p:spPr>
            <a:xfrm>
              <a:off x="13345678" y="5099665"/>
              <a:ext cx="1466090" cy="1466162"/>
            </a:xfrm>
            <a:custGeom>
              <a:avLst/>
              <a:gdLst>
                <a:gd name="connsiteX0" fmla="*/ 733124 w 1466090"/>
                <a:gd name="connsiteY0" fmla="*/ 90 h 1466162"/>
                <a:gd name="connsiteX1" fmla="*/ 1466169 w 1466090"/>
                <a:gd name="connsiteY1" fmla="*/ 733172 h 1466162"/>
                <a:gd name="connsiteX2" fmla="*/ 733124 w 1466090"/>
                <a:gd name="connsiteY2" fmla="*/ 1466252 h 1466162"/>
                <a:gd name="connsiteX3" fmla="*/ 78 w 1466090"/>
                <a:gd name="connsiteY3" fmla="*/ 733172 h 1466162"/>
                <a:gd name="connsiteX4" fmla="*/ 733124 w 1466090"/>
                <a:gd name="connsiteY4" fmla="*/ 90 h 1466162"/>
                <a:gd name="connsiteX5" fmla="*/ 733124 w 1466090"/>
                <a:gd name="connsiteY5" fmla="*/ 95940 h 1466162"/>
                <a:gd name="connsiteX6" fmla="*/ 95927 w 1466090"/>
                <a:gd name="connsiteY6" fmla="*/ 733172 h 1466162"/>
                <a:gd name="connsiteX7" fmla="*/ 733124 w 1466090"/>
                <a:gd name="connsiteY7" fmla="*/ 1370399 h 1466162"/>
                <a:gd name="connsiteX8" fmla="*/ 1370321 w 1466090"/>
                <a:gd name="connsiteY8" fmla="*/ 733172 h 1466162"/>
                <a:gd name="connsiteX9" fmla="*/ 733124 w 1466090"/>
                <a:gd name="connsiteY9" fmla="*/ 95940 h 146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090" h="1466162">
                  <a:moveTo>
                    <a:pt x="733124" y="90"/>
                  </a:moveTo>
                  <a:cubicBezTo>
                    <a:pt x="1137690" y="90"/>
                    <a:pt x="1466169" y="328586"/>
                    <a:pt x="1466169" y="733172"/>
                  </a:cubicBezTo>
                  <a:cubicBezTo>
                    <a:pt x="1466169" y="1137757"/>
                    <a:pt x="1137690" y="1466252"/>
                    <a:pt x="733124" y="1466252"/>
                  </a:cubicBezTo>
                  <a:cubicBezTo>
                    <a:pt x="328558" y="1466252"/>
                    <a:pt x="78" y="1137757"/>
                    <a:pt x="78" y="733172"/>
                  </a:cubicBezTo>
                  <a:cubicBezTo>
                    <a:pt x="78" y="328586"/>
                    <a:pt x="328558" y="90"/>
                    <a:pt x="733124" y="90"/>
                  </a:cubicBezTo>
                  <a:close/>
                  <a:moveTo>
                    <a:pt x="733124" y="95940"/>
                  </a:moveTo>
                  <a:cubicBezTo>
                    <a:pt x="381450" y="95940"/>
                    <a:pt x="95927" y="381480"/>
                    <a:pt x="95927" y="733172"/>
                  </a:cubicBezTo>
                  <a:cubicBezTo>
                    <a:pt x="95927" y="1084863"/>
                    <a:pt x="381450" y="1370399"/>
                    <a:pt x="733124" y="1370399"/>
                  </a:cubicBezTo>
                  <a:cubicBezTo>
                    <a:pt x="1084798" y="1370399"/>
                    <a:pt x="1370321" y="1084863"/>
                    <a:pt x="1370321" y="733172"/>
                  </a:cubicBezTo>
                  <a:cubicBezTo>
                    <a:pt x="1370321" y="381480"/>
                    <a:pt x="1084798" y="95940"/>
                    <a:pt x="733124" y="95940"/>
                  </a:cubicBezTo>
                  <a:close/>
                </a:path>
              </a:pathLst>
            </a:custGeom>
            <a:solidFill>
              <a:srgbClr val="DBE6FF"/>
            </a:solidFill>
            <a:ln w="3613" cap="rnd">
              <a:noFill/>
              <a:prstDash val="solid"/>
              <a:round/>
            </a:ln>
          </p:spPr>
          <p:txBody>
            <a:bodyPr rtlCol="0" anchor="ctr"/>
            <a:lstStyle/>
            <a:p>
              <a:endParaRPr lang="en-CH" sz="4400"/>
            </a:p>
          </p:txBody>
        </p:sp>
      </p:grpSp>
      <p:sp>
        <p:nvSpPr>
          <p:cNvPr id="604" name="TextBox 603">
            <a:extLst>
              <a:ext uri="{FF2B5EF4-FFF2-40B4-BE49-F238E27FC236}">
                <a16:creationId xmlns:a16="http://schemas.microsoft.com/office/drawing/2014/main" id="{DD9A30AC-3D2B-6E95-06CC-C991A08C9336}"/>
              </a:ext>
            </a:extLst>
          </p:cNvPr>
          <p:cNvSpPr txBox="1"/>
          <p:nvPr/>
        </p:nvSpPr>
        <p:spPr>
          <a:xfrm>
            <a:off x="13836009" y="5424755"/>
            <a:ext cx="529312"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t>
            </a:r>
          </a:p>
        </p:txBody>
      </p:sp>
      <p:pic>
        <p:nvPicPr>
          <p:cNvPr id="606" name="Picture 605">
            <a:extLst>
              <a:ext uri="{FF2B5EF4-FFF2-40B4-BE49-F238E27FC236}">
                <a16:creationId xmlns:a16="http://schemas.microsoft.com/office/drawing/2014/main" id="{82C6F71D-7666-EF35-B013-067B2A0E6749}"/>
              </a:ext>
            </a:extLst>
          </p:cNvPr>
          <p:cNvPicPr>
            <a:picLocks noChangeAspect="1"/>
          </p:cNvPicPr>
          <p:nvPr/>
        </p:nvPicPr>
        <p:blipFill>
          <a:blip r:embed="rId15"/>
          <a:stretch>
            <a:fillRect/>
          </a:stretch>
        </p:blipFill>
        <p:spPr>
          <a:xfrm>
            <a:off x="7091249" y="5823136"/>
            <a:ext cx="5854700" cy="1358900"/>
          </a:xfrm>
          <a:prstGeom prst="rect">
            <a:avLst/>
          </a:prstGeom>
        </p:spPr>
      </p:pic>
      <p:sp>
        <p:nvSpPr>
          <p:cNvPr id="607" name="Oval 606">
            <a:extLst>
              <a:ext uri="{FF2B5EF4-FFF2-40B4-BE49-F238E27FC236}">
                <a16:creationId xmlns:a16="http://schemas.microsoft.com/office/drawing/2014/main" id="{8E72267D-1657-F179-255B-D159C4CE9F6D}"/>
              </a:ext>
            </a:extLst>
          </p:cNvPr>
          <p:cNvSpPr/>
          <p:nvPr/>
        </p:nvSpPr>
        <p:spPr>
          <a:xfrm flipH="1">
            <a:off x="4721975" y="6265445"/>
            <a:ext cx="602182" cy="626657"/>
          </a:xfrm>
          <a:prstGeom prst="ellipse">
            <a:avLst/>
          </a:prstGeom>
          <a:solidFill>
            <a:srgbClr val="6BF2FA"/>
          </a:solidFill>
          <a:ln>
            <a:noFill/>
          </a:ln>
          <a:effectLst>
            <a:softEdge rad="128909"/>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dirty="0"/>
          </a:p>
        </p:txBody>
      </p:sp>
      <p:sp>
        <p:nvSpPr>
          <p:cNvPr id="608" name="Freeform 607">
            <a:extLst>
              <a:ext uri="{FF2B5EF4-FFF2-40B4-BE49-F238E27FC236}">
                <a16:creationId xmlns:a16="http://schemas.microsoft.com/office/drawing/2014/main" id="{571ABF6E-7049-E26D-2BD1-305C956940D5}"/>
              </a:ext>
            </a:extLst>
          </p:cNvPr>
          <p:cNvSpPr/>
          <p:nvPr/>
        </p:nvSpPr>
        <p:spPr>
          <a:xfrm>
            <a:off x="4957011" y="6475227"/>
            <a:ext cx="150241" cy="150250"/>
          </a:xfrm>
          <a:custGeom>
            <a:avLst/>
            <a:gdLst>
              <a:gd name="connsiteX0" fmla="*/ 150242 w 150241"/>
              <a:gd name="connsiteY0" fmla="*/ 75149 h 150250"/>
              <a:gd name="connsiteX1" fmla="*/ 75097 w 150241"/>
              <a:gd name="connsiteY1" fmla="*/ 150250 h 150250"/>
              <a:gd name="connsiteX2" fmla="*/ 0 w 150241"/>
              <a:gd name="connsiteY2" fmla="*/ 75149 h 150250"/>
              <a:gd name="connsiteX3" fmla="*/ 75097 w 150241"/>
              <a:gd name="connsiteY3" fmla="*/ 0 h 150250"/>
              <a:gd name="connsiteX4" fmla="*/ 150242 w 150241"/>
              <a:gd name="connsiteY4" fmla="*/ 75149 h 150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241" h="150250">
                <a:moveTo>
                  <a:pt x="150242" y="75149"/>
                </a:moveTo>
                <a:cubicBezTo>
                  <a:pt x="150242" y="116581"/>
                  <a:pt x="116574" y="150250"/>
                  <a:pt x="75097" y="150250"/>
                </a:cubicBezTo>
                <a:cubicBezTo>
                  <a:pt x="33667" y="150250"/>
                  <a:pt x="0" y="116581"/>
                  <a:pt x="0" y="75149"/>
                </a:cubicBezTo>
                <a:cubicBezTo>
                  <a:pt x="0" y="33670"/>
                  <a:pt x="33667" y="0"/>
                  <a:pt x="75097" y="0"/>
                </a:cubicBezTo>
                <a:cubicBezTo>
                  <a:pt x="116574" y="0"/>
                  <a:pt x="150242" y="33670"/>
                  <a:pt x="150242" y="75149"/>
                </a:cubicBezTo>
                <a:close/>
              </a:path>
            </a:pathLst>
          </a:custGeom>
          <a:solidFill>
            <a:srgbClr val="000080"/>
          </a:solidFill>
          <a:ln w="4762" cap="rnd">
            <a:noFill/>
            <a:prstDash val="solid"/>
            <a:round/>
          </a:ln>
        </p:spPr>
        <p:txBody>
          <a:bodyPr rtlCol="0" anchor="ctr"/>
          <a:lstStyle/>
          <a:p>
            <a:endParaRPr lang="en-CH" sz="4400"/>
          </a:p>
        </p:txBody>
      </p:sp>
      <p:sp>
        <p:nvSpPr>
          <p:cNvPr id="609" name="Freeform 608">
            <a:extLst>
              <a:ext uri="{FF2B5EF4-FFF2-40B4-BE49-F238E27FC236}">
                <a16:creationId xmlns:a16="http://schemas.microsoft.com/office/drawing/2014/main" id="{3FC52926-2EFB-55B6-DB05-9758F627CC34}"/>
              </a:ext>
            </a:extLst>
          </p:cNvPr>
          <p:cNvSpPr/>
          <p:nvPr/>
        </p:nvSpPr>
        <p:spPr>
          <a:xfrm>
            <a:off x="1726502" y="2233602"/>
            <a:ext cx="3305605" cy="4271675"/>
          </a:xfrm>
          <a:custGeom>
            <a:avLst/>
            <a:gdLst>
              <a:gd name="connsiteX0" fmla="*/ 0 w 3305605"/>
              <a:gd name="connsiteY0" fmla="*/ 0 h 4271675"/>
              <a:gd name="connsiteX1" fmla="*/ 3305606 w 3305605"/>
              <a:gd name="connsiteY1" fmla="*/ 0 h 4271675"/>
              <a:gd name="connsiteX2" fmla="*/ 3305606 w 3305605"/>
              <a:gd name="connsiteY2" fmla="*/ 4271676 h 4271675"/>
            </a:gdLst>
            <a:ahLst/>
            <a:cxnLst>
              <a:cxn ang="0">
                <a:pos x="connsiteX0" y="connsiteY0"/>
              </a:cxn>
              <a:cxn ang="0">
                <a:pos x="connsiteX1" y="connsiteY1"/>
              </a:cxn>
              <a:cxn ang="0">
                <a:pos x="connsiteX2" y="connsiteY2"/>
              </a:cxn>
            </a:cxnLst>
            <a:rect l="l" t="t" r="r" b="b"/>
            <a:pathLst>
              <a:path w="3305605" h="4271675">
                <a:moveTo>
                  <a:pt x="0" y="0"/>
                </a:moveTo>
                <a:lnTo>
                  <a:pt x="3305606" y="0"/>
                </a:lnTo>
                <a:lnTo>
                  <a:pt x="3305606" y="4271676"/>
                </a:lnTo>
              </a:path>
            </a:pathLst>
          </a:custGeom>
          <a:noFill/>
          <a:ln w="25047" cap="sq">
            <a:solidFill>
              <a:srgbClr val="000080"/>
            </a:solidFill>
            <a:prstDash val="solid"/>
            <a:miter/>
          </a:ln>
        </p:spPr>
        <p:txBody>
          <a:bodyPr rtlCol="0" anchor="ctr"/>
          <a:lstStyle/>
          <a:p>
            <a:endParaRPr lang="en-CH" sz="4400"/>
          </a:p>
        </p:txBody>
      </p:sp>
      <p:pic>
        <p:nvPicPr>
          <p:cNvPr id="610" name="Picture 609">
            <a:extLst>
              <a:ext uri="{FF2B5EF4-FFF2-40B4-BE49-F238E27FC236}">
                <a16:creationId xmlns:a16="http://schemas.microsoft.com/office/drawing/2014/main" id="{4537095E-08A8-5914-9F8D-D25231C22832}"/>
              </a:ext>
            </a:extLst>
          </p:cNvPr>
          <p:cNvPicPr>
            <a:picLocks noChangeAspect="1"/>
          </p:cNvPicPr>
          <p:nvPr/>
        </p:nvPicPr>
        <p:blipFill>
          <a:blip r:embed="rId16"/>
          <a:stretch>
            <a:fillRect/>
          </a:stretch>
        </p:blipFill>
        <p:spPr>
          <a:xfrm>
            <a:off x="27775183" y="3039395"/>
            <a:ext cx="2832100" cy="2768600"/>
          </a:xfrm>
          <a:prstGeom prst="rect">
            <a:avLst/>
          </a:prstGeom>
        </p:spPr>
      </p:pic>
    </p:spTree>
    <p:extLst>
      <p:ext uri="{BB962C8B-B14F-4D97-AF65-F5344CB8AC3E}">
        <p14:creationId xmlns:p14="http://schemas.microsoft.com/office/powerpoint/2010/main" val="96059660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aphic 4">
            <a:extLst>
              <a:ext uri="{FF2B5EF4-FFF2-40B4-BE49-F238E27FC236}">
                <a16:creationId xmlns:a16="http://schemas.microsoft.com/office/drawing/2014/main" id="{2416D61C-CE5F-3592-0C50-80710657761F}"/>
              </a:ext>
            </a:extLst>
          </p:cNvPr>
          <p:cNvGrpSpPr/>
          <p:nvPr/>
        </p:nvGrpSpPr>
        <p:grpSpPr>
          <a:xfrm>
            <a:off x="3174" y="0"/>
            <a:ext cx="32395583" cy="21598619"/>
            <a:chOff x="3174" y="0"/>
            <a:chExt cx="32395583" cy="21598619"/>
          </a:xfrm>
        </p:grpSpPr>
        <p:sp>
          <p:nvSpPr>
            <p:cNvPr id="8" name="Freeform 7">
              <a:extLst>
                <a:ext uri="{FF2B5EF4-FFF2-40B4-BE49-F238E27FC236}">
                  <a16:creationId xmlns:a16="http://schemas.microsoft.com/office/drawing/2014/main" id="{B7F49B00-B568-E420-405E-242F9AE1C65B}"/>
                </a:ext>
              </a:extLst>
            </p:cNvPr>
            <p:cNvSpPr/>
            <p:nvPr/>
          </p:nvSpPr>
          <p:spPr>
            <a:xfrm>
              <a:off x="3174" y="0"/>
              <a:ext cx="32395583" cy="21598619"/>
            </a:xfrm>
            <a:custGeom>
              <a:avLst/>
              <a:gdLst>
                <a:gd name="connsiteX0" fmla="*/ 2126 w 32395583"/>
                <a:gd name="connsiteY0" fmla="*/ 1417 h 21598619"/>
                <a:gd name="connsiteX1" fmla="*/ 32397710 w 32395583"/>
                <a:gd name="connsiteY1" fmla="*/ 1417 h 21598619"/>
                <a:gd name="connsiteX2" fmla="*/ 32397710 w 32395583"/>
                <a:gd name="connsiteY2" fmla="*/ 21600036 h 21598619"/>
                <a:gd name="connsiteX3" fmla="*/ 2127 w 32395583"/>
                <a:gd name="connsiteY3" fmla="*/ 21600036 h 21598619"/>
              </a:gdLst>
              <a:ahLst/>
              <a:cxnLst>
                <a:cxn ang="0">
                  <a:pos x="connsiteX0" y="connsiteY0"/>
                </a:cxn>
                <a:cxn ang="0">
                  <a:pos x="connsiteX1" y="connsiteY1"/>
                </a:cxn>
                <a:cxn ang="0">
                  <a:pos x="connsiteX2" y="connsiteY2"/>
                </a:cxn>
                <a:cxn ang="0">
                  <a:pos x="connsiteX3" y="connsiteY3"/>
                </a:cxn>
              </a:cxnLst>
              <a:rect l="l" t="t" r="r" b="b"/>
              <a:pathLst>
                <a:path w="32395583" h="21598619">
                  <a:moveTo>
                    <a:pt x="2126" y="1417"/>
                  </a:moveTo>
                  <a:lnTo>
                    <a:pt x="32397710" y="1417"/>
                  </a:lnTo>
                  <a:lnTo>
                    <a:pt x="32397710" y="21600036"/>
                  </a:lnTo>
                  <a:lnTo>
                    <a:pt x="2127" y="21600036"/>
                  </a:lnTo>
                  <a:close/>
                </a:path>
              </a:pathLst>
            </a:custGeom>
            <a:solidFill>
              <a:srgbClr val="AEBDE9"/>
            </a:solidFill>
            <a:ln w="12699" cap="flat">
              <a:noFill/>
              <a:prstDash val="solid"/>
              <a:miter/>
            </a:ln>
          </p:spPr>
          <p:txBody>
            <a:bodyPr rtlCol="0" anchor="ctr"/>
            <a:lstStyle/>
            <a:p>
              <a:endParaRPr lang="en-CH" sz="4400"/>
            </a:p>
          </p:txBody>
        </p:sp>
        <p:sp>
          <p:nvSpPr>
            <p:cNvPr id="9" name="Freeform 8">
              <a:extLst>
                <a:ext uri="{FF2B5EF4-FFF2-40B4-BE49-F238E27FC236}">
                  <a16:creationId xmlns:a16="http://schemas.microsoft.com/office/drawing/2014/main" id="{D9AD262D-CA68-FD9D-03FC-15290F1BE381}"/>
                </a:ext>
              </a:extLst>
            </p:cNvPr>
            <p:cNvSpPr/>
            <p:nvPr/>
          </p:nvSpPr>
          <p:spPr>
            <a:xfrm>
              <a:off x="21146221" y="3369243"/>
              <a:ext cx="8049332" cy="3773251"/>
            </a:xfrm>
            <a:custGeom>
              <a:avLst/>
              <a:gdLst>
                <a:gd name="connsiteX0" fmla="*/ 4968 w 8049332"/>
                <a:gd name="connsiteY0" fmla="*/ 3774205 h 3773251"/>
                <a:gd name="connsiteX1" fmla="*/ 3974465 w 8049332"/>
                <a:gd name="connsiteY1" fmla="*/ 1025 h 3773251"/>
                <a:gd name="connsiteX2" fmla="*/ 8054301 w 8049332"/>
                <a:gd name="connsiteY2" fmla="*/ 3510947 h 3773251"/>
              </a:gdLst>
              <a:ahLst/>
              <a:cxnLst>
                <a:cxn ang="0">
                  <a:pos x="connsiteX0" y="connsiteY0"/>
                </a:cxn>
                <a:cxn ang="0">
                  <a:pos x="connsiteX1" y="connsiteY1"/>
                </a:cxn>
                <a:cxn ang="0">
                  <a:pos x="connsiteX2" y="connsiteY2"/>
                </a:cxn>
              </a:cxnLst>
              <a:rect l="l" t="t" r="r" b="b"/>
              <a:pathLst>
                <a:path w="8049332" h="3773251">
                  <a:moveTo>
                    <a:pt x="4968" y="3774205"/>
                  </a:moveTo>
                  <a:cubicBezTo>
                    <a:pt x="1307151" y="1894276"/>
                    <a:pt x="2609347" y="14347"/>
                    <a:pt x="3974465" y="1025"/>
                  </a:cubicBezTo>
                  <a:cubicBezTo>
                    <a:pt x="5294527" y="-11839"/>
                    <a:pt x="6673449" y="1720752"/>
                    <a:pt x="8054301" y="3510947"/>
                  </a:cubicBezTo>
                </a:path>
              </a:pathLst>
            </a:custGeom>
            <a:noFill/>
            <a:ln w="91427" cap="flat">
              <a:solidFill>
                <a:srgbClr val="FF0000"/>
              </a:solidFill>
              <a:prstDash val="dash"/>
              <a:miter/>
            </a:ln>
          </p:spPr>
          <p:txBody>
            <a:bodyPr rtlCol="0" anchor="ctr"/>
            <a:lstStyle/>
            <a:p>
              <a:endParaRPr lang="en-CH" sz="4400"/>
            </a:p>
          </p:txBody>
        </p:sp>
        <p:sp>
          <p:nvSpPr>
            <p:cNvPr id="10" name="Freeform 9">
              <a:extLst>
                <a:ext uri="{FF2B5EF4-FFF2-40B4-BE49-F238E27FC236}">
                  <a16:creationId xmlns:a16="http://schemas.microsoft.com/office/drawing/2014/main" id="{76382E83-E30D-AA44-4A17-9A243F0CBAAB}"/>
                </a:ext>
              </a:extLst>
            </p:cNvPr>
            <p:cNvSpPr/>
            <p:nvPr/>
          </p:nvSpPr>
          <p:spPr>
            <a:xfrm>
              <a:off x="29060857" y="6761643"/>
              <a:ext cx="276071" cy="300988"/>
            </a:xfrm>
            <a:custGeom>
              <a:avLst/>
              <a:gdLst>
                <a:gd name="connsiteX0" fmla="*/ 223388 w 276071"/>
                <a:gd name="connsiteY0" fmla="*/ 1463 h 300988"/>
                <a:gd name="connsiteX1" fmla="*/ 282208 w 276071"/>
                <a:gd name="connsiteY1" fmla="*/ 302452 h 300988"/>
                <a:gd name="connsiteX2" fmla="*/ 6137 w 276071"/>
                <a:gd name="connsiteY2" fmla="*/ 168917 h 300988"/>
                <a:gd name="connsiteX3" fmla="*/ 223388 w 276071"/>
                <a:gd name="connsiteY3" fmla="*/ 1463 h 300988"/>
              </a:gdLst>
              <a:ahLst/>
              <a:cxnLst>
                <a:cxn ang="0">
                  <a:pos x="connsiteX0" y="connsiteY0"/>
                </a:cxn>
                <a:cxn ang="0">
                  <a:pos x="connsiteX1" y="connsiteY1"/>
                </a:cxn>
                <a:cxn ang="0">
                  <a:pos x="connsiteX2" y="connsiteY2"/>
                </a:cxn>
                <a:cxn ang="0">
                  <a:pos x="connsiteX3" y="connsiteY3"/>
                </a:cxn>
              </a:cxnLst>
              <a:rect l="l" t="t" r="r" b="b"/>
              <a:pathLst>
                <a:path w="276071" h="300988">
                  <a:moveTo>
                    <a:pt x="223388" y="1463"/>
                  </a:moveTo>
                  <a:lnTo>
                    <a:pt x="282208" y="302452"/>
                  </a:lnTo>
                  <a:lnTo>
                    <a:pt x="6137" y="168917"/>
                  </a:lnTo>
                  <a:lnTo>
                    <a:pt x="223388" y="1463"/>
                  </a:lnTo>
                  <a:close/>
                </a:path>
              </a:pathLst>
            </a:custGeom>
            <a:solidFill>
              <a:srgbClr val="FF0000"/>
            </a:solidFill>
            <a:ln w="12699" cap="flat">
              <a:noFill/>
              <a:prstDash val="solid"/>
              <a:miter/>
            </a:ln>
          </p:spPr>
          <p:txBody>
            <a:bodyPr rtlCol="0" anchor="ctr"/>
            <a:lstStyle/>
            <a:p>
              <a:endParaRPr lang="en-CH" sz="4400"/>
            </a:p>
          </p:txBody>
        </p:sp>
        <p:sp>
          <p:nvSpPr>
            <p:cNvPr id="11" name="Freeform 10">
              <a:extLst>
                <a:ext uri="{FF2B5EF4-FFF2-40B4-BE49-F238E27FC236}">
                  <a16:creationId xmlns:a16="http://schemas.microsoft.com/office/drawing/2014/main" id="{5D19981D-EA42-6309-754A-9282A449B905}"/>
                </a:ext>
              </a:extLst>
            </p:cNvPr>
            <p:cNvSpPr/>
            <p:nvPr/>
          </p:nvSpPr>
          <p:spPr>
            <a:xfrm>
              <a:off x="729093" y="906460"/>
              <a:ext cx="18286138" cy="9675522"/>
            </a:xfrm>
            <a:custGeom>
              <a:avLst/>
              <a:gdLst>
                <a:gd name="connsiteX0" fmla="*/ 18286164 w 18286138"/>
                <a:gd name="connsiteY0" fmla="*/ 328484 h 9675522"/>
                <a:gd name="connsiteX1" fmla="*/ 18286164 w 18286138"/>
                <a:gd name="connsiteY1" fmla="*/ 9347070 h 9675522"/>
                <a:gd name="connsiteX2" fmla="*/ 17957748 w 18286138"/>
                <a:gd name="connsiteY2" fmla="*/ 9675547 h 9675522"/>
                <a:gd name="connsiteX3" fmla="*/ 328469 w 18286138"/>
                <a:gd name="connsiteY3" fmla="*/ 9675547 h 9675522"/>
                <a:gd name="connsiteX4" fmla="*/ 26 w 18286138"/>
                <a:gd name="connsiteY4" fmla="*/ 9347070 h 9675522"/>
                <a:gd name="connsiteX5" fmla="*/ 26 w 18286138"/>
                <a:gd name="connsiteY5" fmla="*/ 328484 h 9675522"/>
                <a:gd name="connsiteX6" fmla="*/ 328469 w 18286138"/>
                <a:gd name="connsiteY6" fmla="*/ 25 h 9675522"/>
                <a:gd name="connsiteX7" fmla="*/ 17957748 w 18286138"/>
                <a:gd name="connsiteY7" fmla="*/ 25 h 9675522"/>
                <a:gd name="connsiteX8" fmla="*/ 18286164 w 18286138"/>
                <a:gd name="connsiteY8" fmla="*/ 328484 h 967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86138" h="9675522">
                  <a:moveTo>
                    <a:pt x="18286164" y="328484"/>
                  </a:moveTo>
                  <a:lnTo>
                    <a:pt x="18286164" y="9347070"/>
                  </a:lnTo>
                  <a:cubicBezTo>
                    <a:pt x="18286164" y="9528365"/>
                    <a:pt x="18138980" y="9675547"/>
                    <a:pt x="17957748" y="9675547"/>
                  </a:cubicBezTo>
                  <a:lnTo>
                    <a:pt x="328469" y="9675547"/>
                  </a:lnTo>
                  <a:cubicBezTo>
                    <a:pt x="147197" y="9675547"/>
                    <a:pt x="26" y="9528365"/>
                    <a:pt x="26" y="9347070"/>
                  </a:cubicBezTo>
                  <a:lnTo>
                    <a:pt x="26" y="328484"/>
                  </a:lnTo>
                  <a:cubicBezTo>
                    <a:pt x="26" y="147203"/>
                    <a:pt x="147197" y="25"/>
                    <a:pt x="328469" y="25"/>
                  </a:cubicBezTo>
                  <a:lnTo>
                    <a:pt x="17957748" y="25"/>
                  </a:lnTo>
                  <a:cubicBezTo>
                    <a:pt x="18138980" y="25"/>
                    <a:pt x="18286164" y="147203"/>
                    <a:pt x="18286164" y="328484"/>
                  </a:cubicBezTo>
                  <a:close/>
                </a:path>
              </a:pathLst>
            </a:custGeom>
            <a:solidFill>
              <a:srgbClr val="DBE6FF"/>
            </a:solidFill>
            <a:ln w="38006" cap="rnd">
              <a:solidFill>
                <a:srgbClr val="000080"/>
              </a:solidFill>
              <a:prstDash val="solid"/>
              <a:round/>
            </a:ln>
          </p:spPr>
          <p:txBody>
            <a:bodyPr rtlCol="0" anchor="ctr"/>
            <a:lstStyle/>
            <a:p>
              <a:endParaRPr lang="en-CH" sz="4400"/>
            </a:p>
          </p:txBody>
        </p:sp>
        <p:sp>
          <p:nvSpPr>
            <p:cNvPr id="12" name="Freeform 11">
              <a:extLst>
                <a:ext uri="{FF2B5EF4-FFF2-40B4-BE49-F238E27FC236}">
                  <a16:creationId xmlns:a16="http://schemas.microsoft.com/office/drawing/2014/main" id="{AE01E6F9-53F8-48ED-44CF-DC5FC297710C}"/>
                </a:ext>
              </a:extLst>
            </p:cNvPr>
            <p:cNvSpPr/>
            <p:nvPr/>
          </p:nvSpPr>
          <p:spPr>
            <a:xfrm>
              <a:off x="729093" y="11016613"/>
              <a:ext cx="18286138" cy="9675522"/>
            </a:xfrm>
            <a:custGeom>
              <a:avLst/>
              <a:gdLst>
                <a:gd name="connsiteX0" fmla="*/ 18286164 w 18286138"/>
                <a:gd name="connsiteY0" fmla="*/ 330607 h 9675522"/>
                <a:gd name="connsiteX1" fmla="*/ 18286164 w 18286138"/>
                <a:gd name="connsiteY1" fmla="*/ 9349193 h 9675522"/>
                <a:gd name="connsiteX2" fmla="*/ 17957748 w 18286138"/>
                <a:gd name="connsiteY2" fmla="*/ 9677670 h 9675522"/>
                <a:gd name="connsiteX3" fmla="*/ 328469 w 18286138"/>
                <a:gd name="connsiteY3" fmla="*/ 9677670 h 9675522"/>
                <a:gd name="connsiteX4" fmla="*/ 26 w 18286138"/>
                <a:gd name="connsiteY4" fmla="*/ 9349193 h 9675522"/>
                <a:gd name="connsiteX5" fmla="*/ 26 w 18286138"/>
                <a:gd name="connsiteY5" fmla="*/ 330607 h 9675522"/>
                <a:gd name="connsiteX6" fmla="*/ 328469 w 18286138"/>
                <a:gd name="connsiteY6" fmla="*/ 2148 h 9675522"/>
                <a:gd name="connsiteX7" fmla="*/ 17957748 w 18286138"/>
                <a:gd name="connsiteY7" fmla="*/ 2148 h 9675522"/>
                <a:gd name="connsiteX8" fmla="*/ 18286164 w 18286138"/>
                <a:gd name="connsiteY8" fmla="*/ 330607 h 967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86138" h="9675522">
                  <a:moveTo>
                    <a:pt x="18286164" y="330607"/>
                  </a:moveTo>
                  <a:lnTo>
                    <a:pt x="18286164" y="9349193"/>
                  </a:lnTo>
                  <a:cubicBezTo>
                    <a:pt x="18286164" y="9530488"/>
                    <a:pt x="18138980" y="9677670"/>
                    <a:pt x="17957748" y="9677670"/>
                  </a:cubicBezTo>
                  <a:lnTo>
                    <a:pt x="328469" y="9677670"/>
                  </a:lnTo>
                  <a:cubicBezTo>
                    <a:pt x="147197" y="9677670"/>
                    <a:pt x="26" y="9530488"/>
                    <a:pt x="26" y="9349193"/>
                  </a:cubicBezTo>
                  <a:lnTo>
                    <a:pt x="26" y="330607"/>
                  </a:lnTo>
                  <a:cubicBezTo>
                    <a:pt x="26" y="149326"/>
                    <a:pt x="147197" y="2148"/>
                    <a:pt x="328469" y="2148"/>
                  </a:cubicBezTo>
                  <a:lnTo>
                    <a:pt x="17957748" y="2148"/>
                  </a:lnTo>
                  <a:cubicBezTo>
                    <a:pt x="18138980" y="2148"/>
                    <a:pt x="18286164" y="149326"/>
                    <a:pt x="18286164" y="330607"/>
                  </a:cubicBezTo>
                  <a:close/>
                </a:path>
              </a:pathLst>
            </a:custGeom>
            <a:solidFill>
              <a:srgbClr val="DBE6FF"/>
            </a:solidFill>
            <a:ln w="38006" cap="rnd">
              <a:solidFill>
                <a:srgbClr val="000080"/>
              </a:solidFill>
              <a:prstDash val="solid"/>
              <a:round/>
            </a:ln>
          </p:spPr>
          <p:txBody>
            <a:bodyPr rtlCol="0" anchor="ctr"/>
            <a:lstStyle/>
            <a:p>
              <a:endParaRPr lang="en-CH" sz="4400"/>
            </a:p>
          </p:txBody>
        </p:sp>
        <p:sp>
          <p:nvSpPr>
            <p:cNvPr id="13" name="Freeform 12">
              <a:extLst>
                <a:ext uri="{FF2B5EF4-FFF2-40B4-BE49-F238E27FC236}">
                  <a16:creationId xmlns:a16="http://schemas.microsoft.com/office/drawing/2014/main" id="{A5241896-0D69-E35B-6EB4-5960C5E10C54}"/>
                </a:ext>
              </a:extLst>
            </p:cNvPr>
            <p:cNvSpPr/>
            <p:nvPr/>
          </p:nvSpPr>
          <p:spPr>
            <a:xfrm>
              <a:off x="765607" y="12536716"/>
              <a:ext cx="18217163" cy="2835365"/>
            </a:xfrm>
            <a:custGeom>
              <a:avLst/>
              <a:gdLst>
                <a:gd name="connsiteX0" fmla="*/ 121 w 18217163"/>
                <a:gd name="connsiteY0" fmla="*/ 74 h 2835365"/>
                <a:gd name="connsiteX1" fmla="*/ 18217284 w 18217163"/>
                <a:gd name="connsiteY1" fmla="*/ 74 h 2835365"/>
                <a:gd name="connsiteX2" fmla="*/ 18217284 w 18217163"/>
                <a:gd name="connsiteY2" fmla="*/ 2835440 h 2835365"/>
                <a:gd name="connsiteX3" fmla="*/ 121 w 18217163"/>
                <a:gd name="connsiteY3" fmla="*/ 2835440 h 2835365"/>
              </a:gdLst>
              <a:ahLst/>
              <a:cxnLst>
                <a:cxn ang="0">
                  <a:pos x="connsiteX0" y="connsiteY0"/>
                </a:cxn>
                <a:cxn ang="0">
                  <a:pos x="connsiteX1" y="connsiteY1"/>
                </a:cxn>
                <a:cxn ang="0">
                  <a:pos x="connsiteX2" y="connsiteY2"/>
                </a:cxn>
                <a:cxn ang="0">
                  <a:pos x="connsiteX3" y="connsiteY3"/>
                </a:cxn>
              </a:cxnLst>
              <a:rect l="l" t="t" r="r" b="b"/>
              <a:pathLst>
                <a:path w="18217163" h="2835365">
                  <a:moveTo>
                    <a:pt x="121" y="74"/>
                  </a:moveTo>
                  <a:lnTo>
                    <a:pt x="18217284" y="74"/>
                  </a:lnTo>
                  <a:lnTo>
                    <a:pt x="18217284" y="2835440"/>
                  </a:lnTo>
                  <a:lnTo>
                    <a:pt x="121" y="2835440"/>
                  </a:lnTo>
                  <a:close/>
                </a:path>
              </a:pathLst>
            </a:custGeom>
            <a:solidFill>
              <a:srgbClr val="FFFFFF">
                <a:alpha val="56000"/>
              </a:srgbClr>
            </a:solidFill>
            <a:ln w="5643" cap="flat">
              <a:noFill/>
              <a:prstDash val="solid"/>
              <a:miter/>
            </a:ln>
          </p:spPr>
          <p:txBody>
            <a:bodyPr rtlCol="0" anchor="ctr"/>
            <a:lstStyle/>
            <a:p>
              <a:endParaRPr lang="en-CH" sz="4400"/>
            </a:p>
          </p:txBody>
        </p:sp>
        <p:sp>
          <p:nvSpPr>
            <p:cNvPr id="14" name="Freeform 13">
              <a:extLst>
                <a:ext uri="{FF2B5EF4-FFF2-40B4-BE49-F238E27FC236}">
                  <a16:creationId xmlns:a16="http://schemas.microsoft.com/office/drawing/2014/main" id="{75E70818-33D4-76AE-06F3-F5EE918C832B}"/>
                </a:ext>
              </a:extLst>
            </p:cNvPr>
            <p:cNvSpPr/>
            <p:nvPr/>
          </p:nvSpPr>
          <p:spPr>
            <a:xfrm>
              <a:off x="781083" y="16928316"/>
              <a:ext cx="18217163" cy="2835365"/>
            </a:xfrm>
            <a:custGeom>
              <a:avLst/>
              <a:gdLst>
                <a:gd name="connsiteX0" fmla="*/ 124 w 18217163"/>
                <a:gd name="connsiteY0" fmla="*/ 996 h 2835365"/>
                <a:gd name="connsiteX1" fmla="*/ 18217288 w 18217163"/>
                <a:gd name="connsiteY1" fmla="*/ 996 h 2835365"/>
                <a:gd name="connsiteX2" fmla="*/ 18217288 w 18217163"/>
                <a:gd name="connsiteY2" fmla="*/ 2836362 h 2835365"/>
                <a:gd name="connsiteX3" fmla="*/ 124 w 18217163"/>
                <a:gd name="connsiteY3" fmla="*/ 2836362 h 2835365"/>
              </a:gdLst>
              <a:ahLst/>
              <a:cxnLst>
                <a:cxn ang="0">
                  <a:pos x="connsiteX0" y="connsiteY0"/>
                </a:cxn>
                <a:cxn ang="0">
                  <a:pos x="connsiteX1" y="connsiteY1"/>
                </a:cxn>
                <a:cxn ang="0">
                  <a:pos x="connsiteX2" y="connsiteY2"/>
                </a:cxn>
                <a:cxn ang="0">
                  <a:pos x="connsiteX3" y="connsiteY3"/>
                </a:cxn>
              </a:cxnLst>
              <a:rect l="l" t="t" r="r" b="b"/>
              <a:pathLst>
                <a:path w="18217163" h="2835365">
                  <a:moveTo>
                    <a:pt x="124" y="996"/>
                  </a:moveTo>
                  <a:lnTo>
                    <a:pt x="18217288" y="996"/>
                  </a:lnTo>
                  <a:lnTo>
                    <a:pt x="18217288" y="2836362"/>
                  </a:lnTo>
                  <a:lnTo>
                    <a:pt x="124" y="2836362"/>
                  </a:lnTo>
                  <a:close/>
                </a:path>
              </a:pathLst>
            </a:custGeom>
            <a:solidFill>
              <a:srgbClr val="FFFFFF">
                <a:alpha val="56000"/>
              </a:srgbClr>
            </a:solidFill>
            <a:ln w="5643" cap="flat">
              <a:noFill/>
              <a:prstDash val="solid"/>
              <a:miter/>
            </a:ln>
          </p:spPr>
          <p:txBody>
            <a:bodyPr rtlCol="0" anchor="ctr"/>
            <a:lstStyle/>
            <a:p>
              <a:endParaRPr lang="en-CH" sz="4400"/>
            </a:p>
          </p:txBody>
        </p:sp>
        <p:sp>
          <p:nvSpPr>
            <p:cNvPr id="15" name="Freeform 14">
              <a:extLst>
                <a:ext uri="{FF2B5EF4-FFF2-40B4-BE49-F238E27FC236}">
                  <a16:creationId xmlns:a16="http://schemas.microsoft.com/office/drawing/2014/main" id="{758167C5-68A2-6D49-7BB8-EECFFD59F713}"/>
                </a:ext>
              </a:extLst>
            </p:cNvPr>
            <p:cNvSpPr/>
            <p:nvPr/>
          </p:nvSpPr>
          <p:spPr>
            <a:xfrm>
              <a:off x="765608" y="11525027"/>
              <a:ext cx="5220770" cy="871482"/>
            </a:xfrm>
            <a:custGeom>
              <a:avLst/>
              <a:gdLst>
                <a:gd name="connsiteX0" fmla="*/ 4783815 w 5220770"/>
                <a:gd name="connsiteY0" fmla="*/ -344 h 871482"/>
                <a:gd name="connsiteX1" fmla="*/ 5219527 w 5220770"/>
                <a:gd name="connsiteY1" fmla="*/ 435397 h 871482"/>
                <a:gd name="connsiteX2" fmla="*/ 5219527 w 5220770"/>
                <a:gd name="connsiteY2" fmla="*/ 435397 h 871482"/>
                <a:gd name="connsiteX3" fmla="*/ 4783815 w 5220770"/>
                <a:gd name="connsiteY3" fmla="*/ 871138 h 871482"/>
                <a:gd name="connsiteX4" fmla="*/ -1244 w 5220770"/>
                <a:gd name="connsiteY4" fmla="*/ 871138 h 871482"/>
                <a:gd name="connsiteX5" fmla="*/ -1244 w 5220770"/>
                <a:gd name="connsiteY5" fmla="*/ -344 h 871482"/>
                <a:gd name="connsiteX6" fmla="*/ 4783815 w 5220770"/>
                <a:gd name="connsiteY6" fmla="*/ -344 h 87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0770" h="871482">
                  <a:moveTo>
                    <a:pt x="4783815" y="-344"/>
                  </a:moveTo>
                  <a:lnTo>
                    <a:pt x="5219527" y="435397"/>
                  </a:lnTo>
                  <a:lnTo>
                    <a:pt x="5219527" y="435397"/>
                  </a:lnTo>
                  <a:lnTo>
                    <a:pt x="4783815" y="871138"/>
                  </a:lnTo>
                  <a:lnTo>
                    <a:pt x="-1244" y="871138"/>
                  </a:lnTo>
                  <a:lnTo>
                    <a:pt x="-1244" y="-344"/>
                  </a:lnTo>
                  <a:lnTo>
                    <a:pt x="4783815" y="-344"/>
                  </a:lnTo>
                  <a:close/>
                </a:path>
              </a:pathLst>
            </a:custGeom>
            <a:solidFill>
              <a:srgbClr val="FFFFFF"/>
            </a:solidFill>
            <a:ln w="1681" cap="flat">
              <a:noFill/>
              <a:prstDash val="solid"/>
              <a:miter/>
            </a:ln>
          </p:spPr>
          <p:txBody>
            <a:bodyPr rtlCol="0" anchor="ctr"/>
            <a:lstStyle/>
            <a:p>
              <a:endParaRPr lang="en-CH" sz="4400"/>
            </a:p>
          </p:txBody>
        </p:sp>
        <p:sp>
          <p:nvSpPr>
            <p:cNvPr id="16" name="Freeform 15">
              <a:extLst>
                <a:ext uri="{FF2B5EF4-FFF2-40B4-BE49-F238E27FC236}">
                  <a16:creationId xmlns:a16="http://schemas.microsoft.com/office/drawing/2014/main" id="{809B3B6B-1C89-093C-BADE-7A8B80636B4C}"/>
                </a:ext>
              </a:extLst>
            </p:cNvPr>
            <p:cNvSpPr/>
            <p:nvPr/>
          </p:nvSpPr>
          <p:spPr>
            <a:xfrm>
              <a:off x="781085" y="15916646"/>
              <a:ext cx="7110111" cy="871482"/>
            </a:xfrm>
            <a:custGeom>
              <a:avLst/>
              <a:gdLst>
                <a:gd name="connsiteX0" fmla="*/ 6672705 w 7110111"/>
                <a:gd name="connsiteY0" fmla="*/ 578 h 871482"/>
                <a:gd name="connsiteX1" fmla="*/ 7108432 w 7110111"/>
                <a:gd name="connsiteY1" fmla="*/ 436319 h 871482"/>
                <a:gd name="connsiteX2" fmla="*/ 7108432 w 7110111"/>
                <a:gd name="connsiteY2" fmla="*/ 436319 h 871482"/>
                <a:gd name="connsiteX3" fmla="*/ 6672705 w 7110111"/>
                <a:gd name="connsiteY3" fmla="*/ 872060 h 871482"/>
                <a:gd name="connsiteX4" fmla="*/ -1679 w 7110111"/>
                <a:gd name="connsiteY4" fmla="*/ 872060 h 871482"/>
                <a:gd name="connsiteX5" fmla="*/ -1679 w 7110111"/>
                <a:gd name="connsiteY5" fmla="*/ 578 h 871482"/>
                <a:gd name="connsiteX6" fmla="*/ 6672705 w 7110111"/>
                <a:gd name="connsiteY6" fmla="*/ 578 h 87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0111" h="871482">
                  <a:moveTo>
                    <a:pt x="6672705" y="578"/>
                  </a:moveTo>
                  <a:lnTo>
                    <a:pt x="7108432" y="436319"/>
                  </a:lnTo>
                  <a:lnTo>
                    <a:pt x="7108432" y="436319"/>
                  </a:lnTo>
                  <a:lnTo>
                    <a:pt x="6672705" y="872060"/>
                  </a:lnTo>
                  <a:cubicBezTo>
                    <a:pt x="5127001" y="872060"/>
                    <a:pt x="-1679" y="872060"/>
                    <a:pt x="-1679" y="872060"/>
                  </a:cubicBezTo>
                  <a:lnTo>
                    <a:pt x="-1679" y="578"/>
                  </a:lnTo>
                  <a:cubicBezTo>
                    <a:pt x="-1679" y="578"/>
                    <a:pt x="5127001" y="578"/>
                    <a:pt x="6672705" y="578"/>
                  </a:cubicBezTo>
                  <a:close/>
                </a:path>
              </a:pathLst>
            </a:custGeom>
            <a:solidFill>
              <a:srgbClr val="FFFFFF"/>
            </a:solidFill>
            <a:ln w="1681" cap="flat">
              <a:noFill/>
              <a:prstDash val="solid"/>
              <a:miter/>
            </a:ln>
          </p:spPr>
          <p:txBody>
            <a:bodyPr rtlCol="0" anchor="ctr"/>
            <a:lstStyle/>
            <a:p>
              <a:endParaRPr lang="en-CH" sz="4400"/>
            </a:p>
          </p:txBody>
        </p:sp>
        <p:sp>
          <p:nvSpPr>
            <p:cNvPr id="17" name="Freeform 16">
              <a:extLst>
                <a:ext uri="{FF2B5EF4-FFF2-40B4-BE49-F238E27FC236}">
                  <a16:creationId xmlns:a16="http://schemas.microsoft.com/office/drawing/2014/main" id="{FC5204DE-0DCA-7561-26CB-4FE9DABF1C99}"/>
                </a:ext>
              </a:extLst>
            </p:cNvPr>
            <p:cNvSpPr/>
            <p:nvPr/>
          </p:nvSpPr>
          <p:spPr>
            <a:xfrm>
              <a:off x="5833981" y="11525027"/>
              <a:ext cx="5124736" cy="871482"/>
            </a:xfrm>
            <a:custGeom>
              <a:avLst/>
              <a:gdLst>
                <a:gd name="connsiteX0" fmla="*/ 4688803 w 5124736"/>
                <a:gd name="connsiteY0" fmla="*/ -344 h 871482"/>
                <a:gd name="connsiteX1" fmla="*/ 5124515 w 5124736"/>
                <a:gd name="connsiteY1" fmla="*/ 435397 h 871482"/>
                <a:gd name="connsiteX2" fmla="*/ 5124515 w 5124736"/>
                <a:gd name="connsiteY2" fmla="*/ 435397 h 871482"/>
                <a:gd name="connsiteX3" fmla="*/ 4688803 w 5124736"/>
                <a:gd name="connsiteY3" fmla="*/ 871138 h 871482"/>
                <a:gd name="connsiteX4" fmla="*/ -222 w 5124736"/>
                <a:gd name="connsiteY4" fmla="*/ 871138 h 871482"/>
                <a:gd name="connsiteX5" fmla="*/ 456934 w 5124736"/>
                <a:gd name="connsiteY5" fmla="*/ 448169 h 871482"/>
                <a:gd name="connsiteX6" fmla="*/ -222 w 5124736"/>
                <a:gd name="connsiteY6" fmla="*/ -344 h 871482"/>
                <a:gd name="connsiteX7" fmla="*/ 4688803 w 5124736"/>
                <a:gd name="connsiteY7" fmla="*/ -344 h 87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4736" h="871482">
                  <a:moveTo>
                    <a:pt x="4688803" y="-344"/>
                  </a:moveTo>
                  <a:lnTo>
                    <a:pt x="5124515" y="435397"/>
                  </a:lnTo>
                  <a:lnTo>
                    <a:pt x="5124515" y="435397"/>
                  </a:lnTo>
                  <a:lnTo>
                    <a:pt x="4688803" y="871138"/>
                  </a:lnTo>
                  <a:cubicBezTo>
                    <a:pt x="3450531" y="871138"/>
                    <a:pt x="-222" y="871138"/>
                    <a:pt x="-222" y="871138"/>
                  </a:cubicBezTo>
                  <a:lnTo>
                    <a:pt x="456934" y="448169"/>
                  </a:lnTo>
                  <a:lnTo>
                    <a:pt x="-222" y="-344"/>
                  </a:lnTo>
                  <a:lnTo>
                    <a:pt x="4688803" y="-344"/>
                  </a:lnTo>
                  <a:close/>
                </a:path>
              </a:pathLst>
            </a:custGeom>
            <a:solidFill>
              <a:srgbClr val="FFFFFF"/>
            </a:solidFill>
            <a:ln w="1681" cap="flat">
              <a:noFill/>
              <a:prstDash val="solid"/>
              <a:miter/>
            </a:ln>
          </p:spPr>
          <p:txBody>
            <a:bodyPr rtlCol="0" anchor="ctr"/>
            <a:lstStyle/>
            <a:p>
              <a:endParaRPr lang="en-CH" sz="4400"/>
            </a:p>
          </p:txBody>
        </p:sp>
        <p:sp>
          <p:nvSpPr>
            <p:cNvPr id="18" name="Freeform 17">
              <a:extLst>
                <a:ext uri="{FF2B5EF4-FFF2-40B4-BE49-F238E27FC236}">
                  <a16:creationId xmlns:a16="http://schemas.microsoft.com/office/drawing/2014/main" id="{D768285E-1474-6D87-4219-4747A84942B6}"/>
                </a:ext>
              </a:extLst>
            </p:cNvPr>
            <p:cNvSpPr/>
            <p:nvPr/>
          </p:nvSpPr>
          <p:spPr>
            <a:xfrm>
              <a:off x="10763612" y="11497585"/>
              <a:ext cx="3451580" cy="871989"/>
            </a:xfrm>
            <a:custGeom>
              <a:avLst/>
              <a:gdLst>
                <a:gd name="connsiteX0" fmla="*/ 3021215 w 3451580"/>
                <a:gd name="connsiteY0" fmla="*/ 157 h 871989"/>
                <a:gd name="connsiteX1" fmla="*/ 3452819 w 3451580"/>
                <a:gd name="connsiteY1" fmla="*/ 431860 h 871989"/>
                <a:gd name="connsiteX2" fmla="*/ 3452819 w 3451580"/>
                <a:gd name="connsiteY2" fmla="*/ 431879 h 871989"/>
                <a:gd name="connsiteX3" fmla="*/ 3012999 w 3451580"/>
                <a:gd name="connsiteY3" fmla="*/ 871640 h 871989"/>
                <a:gd name="connsiteX4" fmla="*/ 1238 w 3451580"/>
                <a:gd name="connsiteY4" fmla="*/ 871133 h 871989"/>
                <a:gd name="connsiteX5" fmla="*/ 458392 w 3451580"/>
                <a:gd name="connsiteY5" fmla="*/ 448182 h 871989"/>
                <a:gd name="connsiteX6" fmla="*/ 1238 w 3451580"/>
                <a:gd name="connsiteY6" fmla="*/ -350 h 871989"/>
                <a:gd name="connsiteX7" fmla="*/ 3021215 w 3451580"/>
                <a:gd name="connsiteY7" fmla="*/ 157 h 87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1580" h="871989">
                  <a:moveTo>
                    <a:pt x="3021215" y="157"/>
                  </a:moveTo>
                  <a:lnTo>
                    <a:pt x="3452819" y="431860"/>
                  </a:lnTo>
                  <a:cubicBezTo>
                    <a:pt x="3452819" y="431860"/>
                    <a:pt x="3452819" y="431879"/>
                    <a:pt x="3452819" y="431879"/>
                  </a:cubicBezTo>
                  <a:lnTo>
                    <a:pt x="3012999" y="871640"/>
                  </a:lnTo>
                  <a:cubicBezTo>
                    <a:pt x="2082901" y="871489"/>
                    <a:pt x="1238" y="871133"/>
                    <a:pt x="1238" y="871133"/>
                  </a:cubicBezTo>
                  <a:lnTo>
                    <a:pt x="458392" y="448182"/>
                  </a:lnTo>
                  <a:lnTo>
                    <a:pt x="1238" y="-350"/>
                  </a:lnTo>
                  <a:cubicBezTo>
                    <a:pt x="1238" y="-350"/>
                    <a:pt x="2095226" y="7"/>
                    <a:pt x="3021215" y="157"/>
                  </a:cubicBezTo>
                  <a:close/>
                </a:path>
              </a:pathLst>
            </a:custGeom>
            <a:solidFill>
              <a:srgbClr val="96D714"/>
            </a:solidFill>
            <a:ln w="1681" cap="flat">
              <a:noFill/>
              <a:prstDash val="solid"/>
              <a:miter/>
            </a:ln>
          </p:spPr>
          <p:txBody>
            <a:bodyPr rtlCol="0" anchor="ctr"/>
            <a:lstStyle/>
            <a:p>
              <a:endParaRPr lang="en-CH" sz="4400"/>
            </a:p>
          </p:txBody>
        </p:sp>
        <p:sp>
          <p:nvSpPr>
            <p:cNvPr id="19" name="Freeform 18">
              <a:extLst>
                <a:ext uri="{FF2B5EF4-FFF2-40B4-BE49-F238E27FC236}">
                  <a16:creationId xmlns:a16="http://schemas.microsoft.com/office/drawing/2014/main" id="{82E574AC-F29E-DC95-DD9F-40F502EA9B05}"/>
                </a:ext>
              </a:extLst>
            </p:cNvPr>
            <p:cNvSpPr/>
            <p:nvPr/>
          </p:nvSpPr>
          <p:spPr>
            <a:xfrm>
              <a:off x="7662643" y="15889157"/>
              <a:ext cx="6568026" cy="872027"/>
            </a:xfrm>
            <a:custGeom>
              <a:avLst/>
              <a:gdLst>
                <a:gd name="connsiteX0" fmla="*/ 6137305 w 6568026"/>
                <a:gd name="connsiteY0" fmla="*/ 1117 h 872027"/>
                <a:gd name="connsiteX1" fmla="*/ 6569991 w 6568026"/>
                <a:gd name="connsiteY1" fmla="*/ 433853 h 872027"/>
                <a:gd name="connsiteX2" fmla="*/ 6569991 w 6568026"/>
                <a:gd name="connsiteY2" fmla="*/ 433872 h 872027"/>
                <a:gd name="connsiteX3" fmla="*/ 6131239 w 6568026"/>
                <a:gd name="connsiteY3" fmla="*/ 872599 h 872027"/>
                <a:gd name="connsiteX4" fmla="*/ 1965 w 6568026"/>
                <a:gd name="connsiteY4" fmla="*/ 872055 h 872027"/>
                <a:gd name="connsiteX5" fmla="*/ 459109 w 6568026"/>
                <a:gd name="connsiteY5" fmla="*/ 449104 h 872027"/>
                <a:gd name="connsiteX6" fmla="*/ 1965 w 6568026"/>
                <a:gd name="connsiteY6" fmla="*/ 572 h 872027"/>
                <a:gd name="connsiteX7" fmla="*/ 6137305 w 6568026"/>
                <a:gd name="connsiteY7" fmla="*/ 1117 h 87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8026" h="872027">
                  <a:moveTo>
                    <a:pt x="6137305" y="1117"/>
                  </a:moveTo>
                  <a:lnTo>
                    <a:pt x="6569991" y="433853"/>
                  </a:lnTo>
                  <a:cubicBezTo>
                    <a:pt x="6569991" y="433853"/>
                    <a:pt x="6569991" y="433872"/>
                    <a:pt x="6569991" y="433872"/>
                  </a:cubicBezTo>
                  <a:lnTo>
                    <a:pt x="6131239" y="872599"/>
                  </a:lnTo>
                  <a:cubicBezTo>
                    <a:pt x="4661266" y="872468"/>
                    <a:pt x="1965" y="872055"/>
                    <a:pt x="1965" y="872055"/>
                  </a:cubicBezTo>
                  <a:lnTo>
                    <a:pt x="459109" y="449104"/>
                  </a:lnTo>
                  <a:lnTo>
                    <a:pt x="1965" y="572"/>
                  </a:lnTo>
                  <a:cubicBezTo>
                    <a:pt x="1965" y="572"/>
                    <a:pt x="4674139" y="985"/>
                    <a:pt x="6137305" y="1117"/>
                  </a:cubicBezTo>
                  <a:close/>
                </a:path>
              </a:pathLst>
            </a:custGeom>
            <a:solidFill>
              <a:srgbClr val="CD77FE"/>
            </a:solidFill>
            <a:ln w="1681" cap="flat">
              <a:noFill/>
              <a:prstDash val="solid"/>
              <a:miter/>
            </a:ln>
          </p:spPr>
          <p:txBody>
            <a:bodyPr rtlCol="0" anchor="ctr"/>
            <a:lstStyle/>
            <a:p>
              <a:endParaRPr lang="en-CH" sz="4400"/>
            </a:p>
          </p:txBody>
        </p:sp>
        <p:sp>
          <p:nvSpPr>
            <p:cNvPr id="20" name="Freeform 19">
              <a:extLst>
                <a:ext uri="{FF2B5EF4-FFF2-40B4-BE49-F238E27FC236}">
                  <a16:creationId xmlns:a16="http://schemas.microsoft.com/office/drawing/2014/main" id="{56ABFB91-0E9D-5497-0912-FF33CC86C639}"/>
                </a:ext>
              </a:extLst>
            </p:cNvPr>
            <p:cNvSpPr/>
            <p:nvPr/>
          </p:nvSpPr>
          <p:spPr>
            <a:xfrm>
              <a:off x="14012266" y="11508849"/>
              <a:ext cx="4980095" cy="874468"/>
            </a:xfrm>
            <a:custGeom>
              <a:avLst/>
              <a:gdLst>
                <a:gd name="connsiteX0" fmla="*/ 4981690 w 4980095"/>
                <a:gd name="connsiteY0" fmla="*/ -347 h 874468"/>
                <a:gd name="connsiteX1" fmla="*/ 4981690 w 4980095"/>
                <a:gd name="connsiteY1" fmla="*/ 871136 h 874468"/>
                <a:gd name="connsiteX2" fmla="*/ 1594 w 4980095"/>
                <a:gd name="connsiteY2" fmla="*/ 874122 h 874468"/>
                <a:gd name="connsiteX3" fmla="*/ 458748 w 4980095"/>
                <a:gd name="connsiteY3" fmla="*/ 451153 h 874468"/>
                <a:gd name="connsiteX4" fmla="*/ 1594 w 4980095"/>
                <a:gd name="connsiteY4" fmla="*/ 2640 h 874468"/>
                <a:gd name="connsiteX5" fmla="*/ 4981690 w 4980095"/>
                <a:gd name="connsiteY5" fmla="*/ -347 h 87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80095" h="874468">
                  <a:moveTo>
                    <a:pt x="4981690" y="-347"/>
                  </a:moveTo>
                  <a:lnTo>
                    <a:pt x="4981690" y="871136"/>
                  </a:lnTo>
                  <a:lnTo>
                    <a:pt x="1594" y="874122"/>
                  </a:lnTo>
                  <a:lnTo>
                    <a:pt x="458748" y="451153"/>
                  </a:lnTo>
                  <a:lnTo>
                    <a:pt x="1594" y="2640"/>
                  </a:lnTo>
                  <a:lnTo>
                    <a:pt x="4981690" y="-347"/>
                  </a:lnTo>
                  <a:close/>
                </a:path>
              </a:pathLst>
            </a:custGeom>
            <a:solidFill>
              <a:srgbClr val="FFFFFF"/>
            </a:solidFill>
            <a:ln w="1681" cap="flat">
              <a:noFill/>
              <a:prstDash val="solid"/>
              <a:miter/>
            </a:ln>
          </p:spPr>
          <p:txBody>
            <a:bodyPr rtlCol="0" anchor="ctr"/>
            <a:lstStyle/>
            <a:p>
              <a:endParaRPr lang="en-CH" sz="4400"/>
            </a:p>
          </p:txBody>
        </p:sp>
        <p:sp>
          <p:nvSpPr>
            <p:cNvPr id="21" name="Freeform 20">
              <a:extLst>
                <a:ext uri="{FF2B5EF4-FFF2-40B4-BE49-F238E27FC236}">
                  <a16:creationId xmlns:a16="http://schemas.microsoft.com/office/drawing/2014/main" id="{9FE33CD0-926D-AD5A-3D2C-6D39B3B58DD4}"/>
                </a:ext>
              </a:extLst>
            </p:cNvPr>
            <p:cNvSpPr/>
            <p:nvPr/>
          </p:nvSpPr>
          <p:spPr>
            <a:xfrm>
              <a:off x="14027715" y="15900468"/>
              <a:ext cx="4965449" cy="874468"/>
            </a:xfrm>
            <a:custGeom>
              <a:avLst/>
              <a:gdLst>
                <a:gd name="connsiteX0" fmla="*/ 4967045 w 4965449"/>
                <a:gd name="connsiteY0" fmla="*/ 575 h 874468"/>
                <a:gd name="connsiteX1" fmla="*/ 4967045 w 4965449"/>
                <a:gd name="connsiteY1" fmla="*/ 872058 h 874468"/>
                <a:gd name="connsiteX2" fmla="*/ 1596 w 4965449"/>
                <a:gd name="connsiteY2" fmla="*/ 875044 h 874468"/>
                <a:gd name="connsiteX3" fmla="*/ 457405 w 4965449"/>
                <a:gd name="connsiteY3" fmla="*/ 452075 h 874468"/>
                <a:gd name="connsiteX4" fmla="*/ 1596 w 4965449"/>
                <a:gd name="connsiteY4" fmla="*/ 3562 h 874468"/>
                <a:gd name="connsiteX5" fmla="*/ 4967045 w 4965449"/>
                <a:gd name="connsiteY5" fmla="*/ 575 h 87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5449" h="874468">
                  <a:moveTo>
                    <a:pt x="4967045" y="575"/>
                  </a:moveTo>
                  <a:lnTo>
                    <a:pt x="4967045" y="872058"/>
                  </a:lnTo>
                  <a:lnTo>
                    <a:pt x="1596" y="875044"/>
                  </a:lnTo>
                  <a:lnTo>
                    <a:pt x="457405" y="452075"/>
                  </a:lnTo>
                  <a:lnTo>
                    <a:pt x="1596" y="3562"/>
                  </a:lnTo>
                  <a:lnTo>
                    <a:pt x="4967045" y="575"/>
                  </a:lnTo>
                  <a:close/>
                </a:path>
              </a:pathLst>
            </a:custGeom>
            <a:solidFill>
              <a:srgbClr val="FFFFFF"/>
            </a:solidFill>
            <a:ln w="1678" cap="flat">
              <a:noFill/>
              <a:prstDash val="solid"/>
              <a:miter/>
            </a:ln>
          </p:spPr>
          <p:txBody>
            <a:bodyPr rtlCol="0" anchor="ctr"/>
            <a:lstStyle/>
            <a:p>
              <a:endParaRPr lang="en-CH" sz="4400"/>
            </a:p>
          </p:txBody>
        </p:sp>
        <p:sp>
          <p:nvSpPr>
            <p:cNvPr id="22" name="Freeform 21">
              <a:extLst>
                <a:ext uri="{FF2B5EF4-FFF2-40B4-BE49-F238E27FC236}">
                  <a16:creationId xmlns:a16="http://schemas.microsoft.com/office/drawing/2014/main" id="{A0038532-F2E8-CF6C-FF1C-BD26599EE9FC}"/>
                </a:ext>
              </a:extLst>
            </p:cNvPr>
            <p:cNvSpPr/>
            <p:nvPr/>
          </p:nvSpPr>
          <p:spPr>
            <a:xfrm>
              <a:off x="19443899" y="11016613"/>
              <a:ext cx="12038424" cy="9675522"/>
            </a:xfrm>
            <a:custGeom>
              <a:avLst/>
              <a:gdLst>
                <a:gd name="connsiteX0" fmla="*/ 12041725 w 12038424"/>
                <a:gd name="connsiteY0" fmla="*/ 330607 h 9675522"/>
                <a:gd name="connsiteX1" fmla="*/ 12041725 w 12038424"/>
                <a:gd name="connsiteY1" fmla="*/ 9349193 h 9675522"/>
                <a:gd name="connsiteX2" fmla="*/ 11713285 w 12038424"/>
                <a:gd name="connsiteY2" fmla="*/ 9677670 h 9675522"/>
                <a:gd name="connsiteX3" fmla="*/ 331743 w 12038424"/>
                <a:gd name="connsiteY3" fmla="*/ 9677670 h 9675522"/>
                <a:gd name="connsiteX4" fmla="*/ 3300 w 12038424"/>
                <a:gd name="connsiteY4" fmla="*/ 9349193 h 9675522"/>
                <a:gd name="connsiteX5" fmla="*/ 3300 w 12038424"/>
                <a:gd name="connsiteY5" fmla="*/ 330607 h 9675522"/>
                <a:gd name="connsiteX6" fmla="*/ 331743 w 12038424"/>
                <a:gd name="connsiteY6" fmla="*/ 2148 h 9675522"/>
                <a:gd name="connsiteX7" fmla="*/ 11713285 w 12038424"/>
                <a:gd name="connsiteY7" fmla="*/ 2148 h 9675522"/>
                <a:gd name="connsiteX8" fmla="*/ 12041725 w 12038424"/>
                <a:gd name="connsiteY8" fmla="*/ 330607 h 967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38424" h="9675522">
                  <a:moveTo>
                    <a:pt x="12041725" y="330607"/>
                  </a:moveTo>
                  <a:lnTo>
                    <a:pt x="12041725" y="9349193"/>
                  </a:lnTo>
                  <a:cubicBezTo>
                    <a:pt x="12041725" y="9530488"/>
                    <a:pt x="11894566" y="9677670"/>
                    <a:pt x="11713285" y="9677670"/>
                  </a:cubicBezTo>
                  <a:lnTo>
                    <a:pt x="331743" y="9677670"/>
                  </a:lnTo>
                  <a:cubicBezTo>
                    <a:pt x="150469" y="9677670"/>
                    <a:pt x="3300" y="9530488"/>
                    <a:pt x="3300" y="9349193"/>
                  </a:cubicBezTo>
                  <a:lnTo>
                    <a:pt x="3300" y="330607"/>
                  </a:lnTo>
                  <a:cubicBezTo>
                    <a:pt x="3300" y="149326"/>
                    <a:pt x="150469" y="2148"/>
                    <a:pt x="331743" y="2148"/>
                  </a:cubicBezTo>
                  <a:lnTo>
                    <a:pt x="11713285" y="2148"/>
                  </a:lnTo>
                  <a:cubicBezTo>
                    <a:pt x="11894566" y="2148"/>
                    <a:pt x="12041725" y="149326"/>
                    <a:pt x="12041725" y="330607"/>
                  </a:cubicBezTo>
                  <a:close/>
                </a:path>
              </a:pathLst>
            </a:custGeom>
            <a:solidFill>
              <a:srgbClr val="DBE6FF"/>
            </a:solidFill>
            <a:ln w="37712" cap="rnd">
              <a:solidFill>
                <a:srgbClr val="000080"/>
              </a:solidFill>
              <a:prstDash val="solid"/>
              <a:round/>
            </a:ln>
          </p:spPr>
          <p:txBody>
            <a:bodyPr rtlCol="0" anchor="ctr"/>
            <a:lstStyle/>
            <a:p>
              <a:endParaRPr lang="en-CH" sz="4400"/>
            </a:p>
          </p:txBody>
        </p:sp>
        <p:sp>
          <p:nvSpPr>
            <p:cNvPr id="23" name="Freeform 22">
              <a:extLst>
                <a:ext uri="{FF2B5EF4-FFF2-40B4-BE49-F238E27FC236}">
                  <a16:creationId xmlns:a16="http://schemas.microsoft.com/office/drawing/2014/main" id="{3F6F316B-03EB-983A-D9DD-D409B29561AF}"/>
                </a:ext>
              </a:extLst>
            </p:cNvPr>
            <p:cNvSpPr/>
            <p:nvPr/>
          </p:nvSpPr>
          <p:spPr>
            <a:xfrm flipV="1">
              <a:off x="19443899" y="10980429"/>
              <a:ext cx="12038424" cy="955497"/>
            </a:xfrm>
            <a:custGeom>
              <a:avLst/>
              <a:gdLst>
                <a:gd name="connsiteX0" fmla="*/ 12041725 w 12038424"/>
                <a:gd name="connsiteY0" fmla="*/ 1225 h 955497"/>
                <a:gd name="connsiteX1" fmla="*/ 12041725 w 12038424"/>
                <a:gd name="connsiteY1" fmla="*/ 685441 h 955497"/>
                <a:gd name="connsiteX2" fmla="*/ 11962274 w 12038424"/>
                <a:gd name="connsiteY2" fmla="*/ 877266 h 955497"/>
                <a:gd name="connsiteX3" fmla="*/ 11770457 w 12038424"/>
                <a:gd name="connsiteY3" fmla="*/ 956722 h 955497"/>
                <a:gd name="connsiteX4" fmla="*/ 274568 w 12038424"/>
                <a:gd name="connsiteY4" fmla="*/ 956722 h 955497"/>
                <a:gd name="connsiteX5" fmla="*/ 82755 w 12038424"/>
                <a:gd name="connsiteY5" fmla="*/ 877266 h 955497"/>
                <a:gd name="connsiteX6" fmla="*/ 3300 w 12038424"/>
                <a:gd name="connsiteY6" fmla="*/ 685441 h 955497"/>
                <a:gd name="connsiteX7" fmla="*/ 3300 w 12038424"/>
                <a:gd name="connsiteY7" fmla="*/ 1225 h 955497"/>
                <a:gd name="connsiteX8" fmla="*/ 12041725 w 12038424"/>
                <a:gd name="connsiteY8" fmla="*/ 1225 h 9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38424" h="955497">
                  <a:moveTo>
                    <a:pt x="12041725" y="1225"/>
                  </a:moveTo>
                  <a:lnTo>
                    <a:pt x="12041725" y="685441"/>
                  </a:lnTo>
                  <a:cubicBezTo>
                    <a:pt x="12041725" y="757390"/>
                    <a:pt x="12013138" y="826392"/>
                    <a:pt x="11962274" y="877266"/>
                  </a:cubicBezTo>
                  <a:cubicBezTo>
                    <a:pt x="11911409" y="928140"/>
                    <a:pt x="11842393" y="956722"/>
                    <a:pt x="11770457" y="956722"/>
                  </a:cubicBezTo>
                  <a:cubicBezTo>
                    <a:pt x="10161241" y="956722"/>
                    <a:pt x="1883788" y="956722"/>
                    <a:pt x="274568" y="956722"/>
                  </a:cubicBezTo>
                  <a:cubicBezTo>
                    <a:pt x="202626" y="956722"/>
                    <a:pt x="133626" y="928140"/>
                    <a:pt x="82755" y="877266"/>
                  </a:cubicBezTo>
                  <a:cubicBezTo>
                    <a:pt x="31880" y="826392"/>
                    <a:pt x="3300" y="757390"/>
                    <a:pt x="3300" y="685441"/>
                  </a:cubicBezTo>
                  <a:cubicBezTo>
                    <a:pt x="3300" y="402955"/>
                    <a:pt x="3300" y="1225"/>
                    <a:pt x="3300" y="1225"/>
                  </a:cubicBezTo>
                  <a:lnTo>
                    <a:pt x="12041725" y="1225"/>
                  </a:lnTo>
                  <a:close/>
                </a:path>
              </a:pathLst>
            </a:custGeom>
            <a:solidFill>
              <a:srgbClr val="000080"/>
            </a:solidFill>
            <a:ln w="30206" cap="rnd">
              <a:solidFill>
                <a:srgbClr val="000080"/>
              </a:solidFill>
              <a:prstDash val="solid"/>
              <a:round/>
            </a:ln>
          </p:spPr>
          <p:txBody>
            <a:bodyPr rtlCol="0" anchor="ctr"/>
            <a:lstStyle/>
            <a:p>
              <a:endParaRPr lang="en-CH" sz="4400"/>
            </a:p>
          </p:txBody>
        </p:sp>
        <p:grpSp>
          <p:nvGrpSpPr>
            <p:cNvPr id="24" name="Graphic 4">
              <a:extLst>
                <a:ext uri="{FF2B5EF4-FFF2-40B4-BE49-F238E27FC236}">
                  <a16:creationId xmlns:a16="http://schemas.microsoft.com/office/drawing/2014/main" id="{4B73E47C-5C52-A649-8DFC-BF9937617F25}"/>
                </a:ext>
              </a:extLst>
            </p:cNvPr>
            <p:cNvGrpSpPr/>
            <p:nvPr/>
          </p:nvGrpSpPr>
          <p:grpSpPr>
            <a:xfrm>
              <a:off x="19427926" y="15489854"/>
              <a:ext cx="6073223" cy="5218683"/>
              <a:chOff x="19427926" y="15489854"/>
              <a:chExt cx="6073223" cy="5218683"/>
            </a:xfrm>
          </p:grpSpPr>
          <p:sp>
            <p:nvSpPr>
              <p:cNvPr id="25" name="Freeform 24">
                <a:extLst>
                  <a:ext uri="{FF2B5EF4-FFF2-40B4-BE49-F238E27FC236}">
                    <a16:creationId xmlns:a16="http://schemas.microsoft.com/office/drawing/2014/main" id="{9D1617F5-4335-90D7-667E-8C04677E6EAF}"/>
                  </a:ext>
                </a:extLst>
              </p:cNvPr>
              <p:cNvSpPr/>
              <p:nvPr/>
            </p:nvSpPr>
            <p:spPr>
              <a:xfrm>
                <a:off x="19466025" y="15527997"/>
                <a:ext cx="5997025" cy="5142453"/>
              </a:xfrm>
              <a:custGeom>
                <a:avLst/>
                <a:gdLst>
                  <a:gd name="connsiteX0" fmla="*/ 5997057 w 5997025"/>
                  <a:gd name="connsiteY0" fmla="*/ 471989 h 5142453"/>
                  <a:gd name="connsiteX1" fmla="*/ 5997057 w 5997025"/>
                  <a:gd name="connsiteY1" fmla="*/ 5142415 h 5142453"/>
                  <a:gd name="connsiteX2" fmla="*/ 313540 w 5997025"/>
                  <a:gd name="connsiteY2" fmla="*/ 5142415 h 5142453"/>
                  <a:gd name="connsiteX3" fmla="*/ 32 w 5997025"/>
                  <a:gd name="connsiteY3" fmla="*/ 4828888 h 5142453"/>
                  <a:gd name="connsiteX4" fmla="*/ 32 w 5997025"/>
                  <a:gd name="connsiteY4" fmla="*/ 471989 h 5142453"/>
                  <a:gd name="connsiteX5" fmla="*/ 5997057 w 5997025"/>
                  <a:gd name="connsiteY5" fmla="*/ 471989 h 51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7025" h="5142453">
                    <a:moveTo>
                      <a:pt x="5997057" y="471989"/>
                    </a:moveTo>
                    <a:lnTo>
                      <a:pt x="5997057" y="5142415"/>
                    </a:lnTo>
                    <a:cubicBezTo>
                      <a:pt x="5997057" y="5142415"/>
                      <a:pt x="1546861" y="5142415"/>
                      <a:pt x="313540" y="5142415"/>
                    </a:cubicBezTo>
                    <a:cubicBezTo>
                      <a:pt x="140383" y="5142415"/>
                      <a:pt x="32" y="5002032"/>
                      <a:pt x="32" y="4828888"/>
                    </a:cubicBezTo>
                    <a:lnTo>
                      <a:pt x="32" y="471989"/>
                    </a:lnTo>
                    <a:cubicBezTo>
                      <a:pt x="1999057" y="-146981"/>
                      <a:pt x="3998032" y="-167697"/>
                      <a:pt x="5997057" y="471989"/>
                    </a:cubicBezTo>
                    <a:close/>
                  </a:path>
                </a:pathLst>
              </a:custGeom>
              <a:solidFill>
                <a:srgbClr val="F1E3EA"/>
              </a:solidFill>
              <a:ln w="3858" cap="flat">
                <a:noFill/>
                <a:prstDash val="solid"/>
                <a:miter/>
              </a:ln>
            </p:spPr>
            <p:txBody>
              <a:bodyPr rtlCol="0" anchor="ctr"/>
              <a:lstStyle/>
              <a:p>
                <a:endParaRPr lang="en-CH" sz="4400"/>
              </a:p>
            </p:txBody>
          </p:sp>
          <p:sp>
            <p:nvSpPr>
              <p:cNvPr id="26" name="Freeform 25">
                <a:extLst>
                  <a:ext uri="{FF2B5EF4-FFF2-40B4-BE49-F238E27FC236}">
                    <a16:creationId xmlns:a16="http://schemas.microsoft.com/office/drawing/2014/main" id="{4238F801-9F9A-53F6-FAE7-75D02BF24436}"/>
                  </a:ext>
                </a:extLst>
              </p:cNvPr>
              <p:cNvSpPr/>
              <p:nvPr/>
            </p:nvSpPr>
            <p:spPr>
              <a:xfrm>
                <a:off x="19427926" y="15489854"/>
                <a:ext cx="6073223" cy="5218683"/>
              </a:xfrm>
              <a:custGeom>
                <a:avLst/>
                <a:gdLst>
                  <a:gd name="connsiteX0" fmla="*/ 6073256 w 6073223"/>
                  <a:gd name="connsiteY0" fmla="*/ 5218645 h 5218683"/>
                  <a:gd name="connsiteX1" fmla="*/ 351639 w 6073223"/>
                  <a:gd name="connsiteY1" fmla="*/ 5218645 h 5218683"/>
                  <a:gd name="connsiteX2" fmla="*/ 32 w 6073223"/>
                  <a:gd name="connsiteY2" fmla="*/ 4867031 h 5218683"/>
                  <a:gd name="connsiteX3" fmla="*/ 32 w 6073223"/>
                  <a:gd name="connsiteY3" fmla="*/ 482055 h 5218683"/>
                  <a:gd name="connsiteX4" fmla="*/ 26842 w 6073223"/>
                  <a:gd name="connsiteY4" fmla="*/ 473731 h 5218683"/>
                  <a:gd name="connsiteX5" fmla="*/ 6046746 w 6073223"/>
                  <a:gd name="connsiteY5" fmla="*/ 473838 h 5218683"/>
                  <a:gd name="connsiteX6" fmla="*/ 6073256 w 6073223"/>
                  <a:gd name="connsiteY6" fmla="*/ 482322 h 5218683"/>
                  <a:gd name="connsiteX7" fmla="*/ 6073256 w 6073223"/>
                  <a:gd name="connsiteY7" fmla="*/ 5218645 h 5218683"/>
                  <a:gd name="connsiteX8" fmla="*/ 6035157 w 6073223"/>
                  <a:gd name="connsiteY8" fmla="*/ 510132 h 5218683"/>
                  <a:gd name="connsiteX9" fmla="*/ 38131 w 6073223"/>
                  <a:gd name="connsiteY9" fmla="*/ 510132 h 5218683"/>
                  <a:gd name="connsiteX10" fmla="*/ 38131 w 6073223"/>
                  <a:gd name="connsiteY10" fmla="*/ 4867031 h 5218683"/>
                  <a:gd name="connsiteX11" fmla="*/ 351639 w 6073223"/>
                  <a:gd name="connsiteY11" fmla="*/ 5180558 h 5218683"/>
                  <a:gd name="connsiteX12" fmla="*/ 6035157 w 6073223"/>
                  <a:gd name="connsiteY12" fmla="*/ 5180558 h 5218683"/>
                  <a:gd name="connsiteX13" fmla="*/ 6035157 w 6073223"/>
                  <a:gd name="connsiteY13" fmla="*/ 510132 h 521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73223" h="5218683">
                    <a:moveTo>
                      <a:pt x="6073256" y="5218645"/>
                    </a:moveTo>
                    <a:lnTo>
                      <a:pt x="351639" y="5218645"/>
                    </a:lnTo>
                    <a:cubicBezTo>
                      <a:pt x="157467" y="5218645"/>
                      <a:pt x="32" y="5061213"/>
                      <a:pt x="32" y="4867031"/>
                    </a:cubicBezTo>
                    <a:lnTo>
                      <a:pt x="32" y="482055"/>
                    </a:lnTo>
                    <a:lnTo>
                      <a:pt x="26842" y="473731"/>
                    </a:lnTo>
                    <a:cubicBezTo>
                      <a:pt x="2033477" y="-147593"/>
                      <a:pt x="4040113" y="-168283"/>
                      <a:pt x="6046746" y="473838"/>
                    </a:cubicBezTo>
                    <a:lnTo>
                      <a:pt x="6073256" y="482322"/>
                    </a:lnTo>
                    <a:lnTo>
                      <a:pt x="6073256" y="5218645"/>
                    </a:lnTo>
                    <a:close/>
                    <a:moveTo>
                      <a:pt x="6035157" y="510132"/>
                    </a:moveTo>
                    <a:cubicBezTo>
                      <a:pt x="4036132" y="-129554"/>
                      <a:pt x="2037156" y="-108838"/>
                      <a:pt x="38131" y="510132"/>
                    </a:cubicBezTo>
                    <a:lnTo>
                      <a:pt x="38131" y="4867031"/>
                    </a:lnTo>
                    <a:cubicBezTo>
                      <a:pt x="38131" y="5040175"/>
                      <a:pt x="178482" y="5180558"/>
                      <a:pt x="351639" y="5180558"/>
                    </a:cubicBezTo>
                    <a:lnTo>
                      <a:pt x="6035157" y="5180558"/>
                    </a:lnTo>
                    <a:lnTo>
                      <a:pt x="6035157" y="510132"/>
                    </a:lnTo>
                    <a:close/>
                  </a:path>
                </a:pathLst>
              </a:custGeom>
              <a:solidFill>
                <a:srgbClr val="000080"/>
              </a:solidFill>
              <a:ln w="3858" cap="flat">
                <a:noFill/>
                <a:prstDash val="solid"/>
                <a:miter/>
              </a:ln>
            </p:spPr>
            <p:txBody>
              <a:bodyPr rtlCol="0" anchor="ctr"/>
              <a:lstStyle/>
              <a:p>
                <a:endParaRPr lang="en-CH" sz="4400"/>
              </a:p>
            </p:txBody>
          </p:sp>
        </p:grpSp>
        <p:grpSp>
          <p:nvGrpSpPr>
            <p:cNvPr id="27" name="Graphic 4">
              <a:extLst>
                <a:ext uri="{FF2B5EF4-FFF2-40B4-BE49-F238E27FC236}">
                  <a16:creationId xmlns:a16="http://schemas.microsoft.com/office/drawing/2014/main" id="{3AE813C4-8A30-5C4A-9D25-8BCD59E88165}"/>
                </a:ext>
              </a:extLst>
            </p:cNvPr>
            <p:cNvGrpSpPr/>
            <p:nvPr/>
          </p:nvGrpSpPr>
          <p:grpSpPr>
            <a:xfrm>
              <a:off x="25410454" y="13361714"/>
              <a:ext cx="6082303" cy="7346440"/>
              <a:chOff x="25410454" y="13361714"/>
              <a:chExt cx="6082303" cy="7346440"/>
            </a:xfrm>
          </p:grpSpPr>
          <p:sp>
            <p:nvSpPr>
              <p:cNvPr id="28" name="Freeform 27">
                <a:extLst>
                  <a:ext uri="{FF2B5EF4-FFF2-40B4-BE49-F238E27FC236}">
                    <a16:creationId xmlns:a16="http://schemas.microsoft.com/office/drawing/2014/main" id="{E9A6A6CC-B9EB-310B-B64F-753558DB193D}"/>
                  </a:ext>
                </a:extLst>
              </p:cNvPr>
              <p:cNvSpPr/>
              <p:nvPr/>
            </p:nvSpPr>
            <p:spPr>
              <a:xfrm rot="10800000" flipV="1">
                <a:off x="25448559" y="13399261"/>
                <a:ext cx="6006092" cy="7270794"/>
              </a:xfrm>
              <a:custGeom>
                <a:avLst/>
                <a:gdLst>
                  <a:gd name="connsiteX0" fmla="*/ 6007382 w 6006092"/>
                  <a:gd name="connsiteY0" fmla="*/ 364899 h 7270794"/>
                  <a:gd name="connsiteX1" fmla="*/ 6007382 w 6006092"/>
                  <a:gd name="connsiteY1" fmla="*/ 7270583 h 7270794"/>
                  <a:gd name="connsiteX2" fmla="*/ 314818 w 6006092"/>
                  <a:gd name="connsiteY2" fmla="*/ 7270583 h 7270794"/>
                  <a:gd name="connsiteX3" fmla="*/ 1289 w 6006092"/>
                  <a:gd name="connsiteY3" fmla="*/ 6957060 h 7270794"/>
                  <a:gd name="connsiteX4" fmla="*/ 1289 w 6006092"/>
                  <a:gd name="connsiteY4" fmla="*/ 364899 h 7270794"/>
                  <a:gd name="connsiteX5" fmla="*/ 6007382 w 6006092"/>
                  <a:gd name="connsiteY5" fmla="*/ 364899 h 727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6092" h="7270794">
                    <a:moveTo>
                      <a:pt x="6007382" y="364899"/>
                    </a:moveTo>
                    <a:lnTo>
                      <a:pt x="6007382" y="7270583"/>
                    </a:lnTo>
                    <a:lnTo>
                      <a:pt x="314818" y="7270583"/>
                    </a:lnTo>
                    <a:cubicBezTo>
                      <a:pt x="141650" y="7270583"/>
                      <a:pt x="1289" y="7130193"/>
                      <a:pt x="1289" y="6957060"/>
                    </a:cubicBezTo>
                    <a:cubicBezTo>
                      <a:pt x="1289" y="5607897"/>
                      <a:pt x="1289" y="364899"/>
                      <a:pt x="1289" y="364899"/>
                    </a:cubicBezTo>
                    <a:cubicBezTo>
                      <a:pt x="1478333" y="-73488"/>
                      <a:pt x="4578436" y="-168052"/>
                      <a:pt x="6007382" y="364899"/>
                    </a:cubicBezTo>
                    <a:close/>
                  </a:path>
                </a:pathLst>
              </a:custGeom>
              <a:solidFill>
                <a:srgbClr val="F1E3EA"/>
              </a:solidFill>
              <a:ln w="4321" cap="flat">
                <a:noFill/>
                <a:prstDash val="solid"/>
                <a:miter/>
              </a:ln>
            </p:spPr>
            <p:txBody>
              <a:bodyPr rtlCol="0" anchor="ctr"/>
              <a:lstStyle/>
              <a:p>
                <a:endParaRPr lang="en-CH" sz="4400"/>
              </a:p>
            </p:txBody>
          </p:sp>
          <p:sp>
            <p:nvSpPr>
              <p:cNvPr id="29" name="Freeform 28">
                <a:extLst>
                  <a:ext uri="{FF2B5EF4-FFF2-40B4-BE49-F238E27FC236}">
                    <a16:creationId xmlns:a16="http://schemas.microsoft.com/office/drawing/2014/main" id="{9C1540CF-E760-7EBB-85E5-BA78CA1A3299}"/>
                  </a:ext>
                </a:extLst>
              </p:cNvPr>
              <p:cNvSpPr/>
              <p:nvPr/>
            </p:nvSpPr>
            <p:spPr>
              <a:xfrm rot="10800000" flipV="1">
                <a:off x="25410454" y="13361714"/>
                <a:ext cx="6082303" cy="7346440"/>
              </a:xfrm>
              <a:custGeom>
                <a:avLst/>
                <a:gdLst>
                  <a:gd name="connsiteX0" fmla="*/ 6058813 w 6082303"/>
                  <a:gd name="connsiteY0" fmla="*/ 366756 h 7346440"/>
                  <a:gd name="connsiteX1" fmla="*/ 28544 w 6082303"/>
                  <a:gd name="connsiteY1" fmla="*/ 365929 h 7346440"/>
                  <a:gd name="connsiteX2" fmla="*/ 1289 w 6082303"/>
                  <a:gd name="connsiteY2" fmla="*/ 374016 h 7346440"/>
                  <a:gd name="connsiteX3" fmla="*/ 1289 w 6082303"/>
                  <a:gd name="connsiteY3" fmla="*/ 6994606 h 7346440"/>
                  <a:gd name="connsiteX4" fmla="*/ 352924 w 6082303"/>
                  <a:gd name="connsiteY4" fmla="*/ 7346229 h 7346440"/>
                  <a:gd name="connsiteX5" fmla="*/ 6083593 w 6082303"/>
                  <a:gd name="connsiteY5" fmla="*/ 7346229 h 7346440"/>
                  <a:gd name="connsiteX6" fmla="*/ 6083593 w 6082303"/>
                  <a:gd name="connsiteY6" fmla="*/ 375993 h 7346440"/>
                  <a:gd name="connsiteX7" fmla="*/ 6058813 w 6082303"/>
                  <a:gd name="connsiteY7" fmla="*/ 366756 h 7346440"/>
                  <a:gd name="connsiteX8" fmla="*/ 6045488 w 6082303"/>
                  <a:gd name="connsiteY8" fmla="*/ 402446 h 7346440"/>
                  <a:gd name="connsiteX9" fmla="*/ 6045488 w 6082303"/>
                  <a:gd name="connsiteY9" fmla="*/ 7308130 h 7346440"/>
                  <a:gd name="connsiteX10" fmla="*/ 352924 w 6082303"/>
                  <a:gd name="connsiteY10" fmla="*/ 7308130 h 7346440"/>
                  <a:gd name="connsiteX11" fmla="*/ 39395 w 6082303"/>
                  <a:gd name="connsiteY11" fmla="*/ 6994606 h 7346440"/>
                  <a:gd name="connsiteX12" fmla="*/ 39395 w 6082303"/>
                  <a:gd name="connsiteY12" fmla="*/ 402446 h 7346440"/>
                  <a:gd name="connsiteX13" fmla="*/ 6045488 w 6082303"/>
                  <a:gd name="connsiteY13" fmla="*/ 402446 h 734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82303" h="7346440">
                    <a:moveTo>
                      <a:pt x="6058813" y="366756"/>
                    </a:moveTo>
                    <a:cubicBezTo>
                      <a:pt x="4624113" y="-168352"/>
                      <a:pt x="1511545" y="-74219"/>
                      <a:pt x="28544" y="365929"/>
                    </a:cubicBezTo>
                    <a:lnTo>
                      <a:pt x="1289" y="374016"/>
                    </a:lnTo>
                    <a:lnTo>
                      <a:pt x="1289" y="6994606"/>
                    </a:lnTo>
                    <a:cubicBezTo>
                      <a:pt x="1289" y="7188801"/>
                      <a:pt x="158710" y="7346229"/>
                      <a:pt x="352924" y="7346229"/>
                    </a:cubicBezTo>
                    <a:lnTo>
                      <a:pt x="6083593" y="7346229"/>
                    </a:lnTo>
                    <a:lnTo>
                      <a:pt x="6083593" y="375993"/>
                    </a:lnTo>
                    <a:lnTo>
                      <a:pt x="6058813" y="366756"/>
                    </a:lnTo>
                    <a:close/>
                    <a:moveTo>
                      <a:pt x="6045488" y="402446"/>
                    </a:moveTo>
                    <a:lnTo>
                      <a:pt x="6045488" y="7308130"/>
                    </a:lnTo>
                    <a:lnTo>
                      <a:pt x="352924" y="7308130"/>
                    </a:lnTo>
                    <a:cubicBezTo>
                      <a:pt x="179756" y="7308130"/>
                      <a:pt x="39395" y="7167740"/>
                      <a:pt x="39395" y="6994606"/>
                    </a:cubicBezTo>
                    <a:lnTo>
                      <a:pt x="39395" y="402446"/>
                    </a:lnTo>
                    <a:cubicBezTo>
                      <a:pt x="1516439" y="-35941"/>
                      <a:pt x="4616542" y="-130505"/>
                      <a:pt x="6045488" y="402446"/>
                    </a:cubicBezTo>
                    <a:close/>
                  </a:path>
                </a:pathLst>
              </a:custGeom>
              <a:solidFill>
                <a:srgbClr val="000080"/>
              </a:solidFill>
              <a:ln w="4321" cap="flat">
                <a:noFill/>
                <a:prstDash val="solid"/>
                <a:miter/>
              </a:ln>
            </p:spPr>
            <p:txBody>
              <a:bodyPr rtlCol="0" anchor="ctr"/>
              <a:lstStyle/>
              <a:p>
                <a:endParaRPr lang="en-CH" sz="4400"/>
              </a:p>
            </p:txBody>
          </p:sp>
        </p:grpSp>
        <p:sp>
          <p:nvSpPr>
            <p:cNvPr id="30" name="Freeform 29">
              <a:extLst>
                <a:ext uri="{FF2B5EF4-FFF2-40B4-BE49-F238E27FC236}">
                  <a16:creationId xmlns:a16="http://schemas.microsoft.com/office/drawing/2014/main" id="{C0F84834-957C-EFFC-0A95-CFD28BA79955}"/>
                </a:ext>
              </a:extLst>
            </p:cNvPr>
            <p:cNvSpPr/>
            <p:nvPr/>
          </p:nvSpPr>
          <p:spPr>
            <a:xfrm>
              <a:off x="19466067" y="16366113"/>
              <a:ext cx="5982405" cy="4304358"/>
            </a:xfrm>
            <a:custGeom>
              <a:avLst/>
              <a:gdLst>
                <a:gd name="connsiteX0" fmla="*/ 5982436 w 5982405"/>
                <a:gd name="connsiteY0" fmla="*/ 502606 h 4304358"/>
                <a:gd name="connsiteX1" fmla="*/ 5982436 w 5982405"/>
                <a:gd name="connsiteY1" fmla="*/ 4304575 h 4304358"/>
                <a:gd name="connsiteX2" fmla="*/ 313528 w 5982405"/>
                <a:gd name="connsiteY2" fmla="*/ 4304575 h 4304358"/>
                <a:gd name="connsiteX3" fmla="*/ 30 w 5982405"/>
                <a:gd name="connsiteY3" fmla="*/ 3991046 h 4304358"/>
                <a:gd name="connsiteX4" fmla="*/ 30 w 5982405"/>
                <a:gd name="connsiteY4" fmla="*/ 502606 h 4304358"/>
                <a:gd name="connsiteX5" fmla="*/ 5982436 w 5982405"/>
                <a:gd name="connsiteY5" fmla="*/ 502606 h 430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2405" h="4304358">
                  <a:moveTo>
                    <a:pt x="5982436" y="502606"/>
                  </a:moveTo>
                  <a:lnTo>
                    <a:pt x="5982436" y="4304575"/>
                  </a:lnTo>
                  <a:cubicBezTo>
                    <a:pt x="5982436" y="4304575"/>
                    <a:pt x="1544897" y="4304575"/>
                    <a:pt x="313528" y="4304575"/>
                  </a:cubicBezTo>
                  <a:cubicBezTo>
                    <a:pt x="140390" y="4304575"/>
                    <a:pt x="30" y="4164209"/>
                    <a:pt x="30" y="3991046"/>
                  </a:cubicBezTo>
                  <a:lnTo>
                    <a:pt x="30" y="502606"/>
                  </a:lnTo>
                  <a:cubicBezTo>
                    <a:pt x="1975430" y="-181280"/>
                    <a:pt x="3970838" y="-153066"/>
                    <a:pt x="5982436" y="502606"/>
                  </a:cubicBezTo>
                  <a:close/>
                </a:path>
              </a:pathLst>
            </a:custGeom>
            <a:solidFill>
              <a:srgbClr val="EAD5DF"/>
            </a:solidFill>
            <a:ln w="3468" cap="flat">
              <a:noFill/>
              <a:prstDash val="solid"/>
              <a:miter/>
            </a:ln>
          </p:spPr>
          <p:txBody>
            <a:bodyPr rtlCol="0" anchor="ctr"/>
            <a:lstStyle/>
            <a:p>
              <a:endParaRPr lang="en-CH" sz="4400"/>
            </a:p>
          </p:txBody>
        </p:sp>
        <p:sp>
          <p:nvSpPr>
            <p:cNvPr id="31" name="Freeform 30">
              <a:extLst>
                <a:ext uri="{FF2B5EF4-FFF2-40B4-BE49-F238E27FC236}">
                  <a16:creationId xmlns:a16="http://schemas.microsoft.com/office/drawing/2014/main" id="{BC03C30C-A1A9-2579-5D42-16465FF80A33}"/>
                </a:ext>
              </a:extLst>
            </p:cNvPr>
            <p:cNvSpPr/>
            <p:nvPr/>
          </p:nvSpPr>
          <p:spPr>
            <a:xfrm rot="10800000" flipV="1">
              <a:off x="25448311" y="18099216"/>
              <a:ext cx="5997025" cy="2563424"/>
            </a:xfrm>
            <a:custGeom>
              <a:avLst/>
              <a:gdLst>
                <a:gd name="connsiteX0" fmla="*/ 5998314 w 5997025"/>
                <a:gd name="connsiteY0" fmla="*/ 299591 h 2563424"/>
                <a:gd name="connsiteX1" fmla="*/ 5998314 w 5997025"/>
                <a:gd name="connsiteY1" fmla="*/ 2563822 h 2563424"/>
                <a:gd name="connsiteX2" fmla="*/ 314796 w 5997025"/>
                <a:gd name="connsiteY2" fmla="*/ 2563822 h 2563424"/>
                <a:gd name="connsiteX3" fmla="*/ 1288 w 5997025"/>
                <a:gd name="connsiteY3" fmla="*/ 2250285 h 2563424"/>
                <a:gd name="connsiteX4" fmla="*/ 1288 w 5997025"/>
                <a:gd name="connsiteY4" fmla="*/ 299591 h 2563424"/>
                <a:gd name="connsiteX5" fmla="*/ 5998314 w 5997025"/>
                <a:gd name="connsiteY5" fmla="*/ 299591 h 256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7025" h="2563424">
                  <a:moveTo>
                    <a:pt x="5998314" y="299591"/>
                  </a:moveTo>
                  <a:lnTo>
                    <a:pt x="5998314" y="2563822"/>
                  </a:lnTo>
                  <a:cubicBezTo>
                    <a:pt x="5998314" y="2563822"/>
                    <a:pt x="1548117" y="2563822"/>
                    <a:pt x="314796" y="2563822"/>
                  </a:cubicBezTo>
                  <a:cubicBezTo>
                    <a:pt x="141639" y="2563822"/>
                    <a:pt x="1288" y="2423441"/>
                    <a:pt x="1288" y="2250285"/>
                  </a:cubicBezTo>
                  <a:lnTo>
                    <a:pt x="1288" y="299591"/>
                  </a:lnTo>
                  <a:cubicBezTo>
                    <a:pt x="1981516" y="-107691"/>
                    <a:pt x="3981801" y="-90889"/>
                    <a:pt x="5998314" y="299591"/>
                  </a:cubicBezTo>
                  <a:close/>
                </a:path>
              </a:pathLst>
            </a:custGeom>
            <a:solidFill>
              <a:srgbClr val="EAD5DF"/>
            </a:solidFill>
            <a:ln w="3088" cap="flat">
              <a:noFill/>
              <a:prstDash val="solid"/>
              <a:miter/>
            </a:ln>
          </p:spPr>
          <p:txBody>
            <a:bodyPr rtlCol="0" anchor="ctr"/>
            <a:lstStyle/>
            <a:p>
              <a:endParaRPr lang="en-CH" sz="4400"/>
            </a:p>
          </p:txBody>
        </p:sp>
        <p:sp>
          <p:nvSpPr>
            <p:cNvPr id="32" name="Freeform 31">
              <a:extLst>
                <a:ext uri="{FF2B5EF4-FFF2-40B4-BE49-F238E27FC236}">
                  <a16:creationId xmlns:a16="http://schemas.microsoft.com/office/drawing/2014/main" id="{EC65EA37-C9EB-5D87-01F1-C6E4D53504C8}"/>
                </a:ext>
              </a:extLst>
            </p:cNvPr>
            <p:cNvSpPr/>
            <p:nvPr/>
          </p:nvSpPr>
          <p:spPr>
            <a:xfrm>
              <a:off x="12919895" y="929885"/>
              <a:ext cx="6084124" cy="9621240"/>
            </a:xfrm>
            <a:custGeom>
              <a:avLst/>
              <a:gdLst>
                <a:gd name="connsiteX0" fmla="*/ 5786904 w 6084124"/>
                <a:gd name="connsiteY0" fmla="*/ 541 h 9621240"/>
                <a:gd name="connsiteX1" fmla="*/ 5997510 w 6084124"/>
                <a:gd name="connsiteY1" fmla="*/ 87773 h 9621240"/>
                <a:gd name="connsiteX2" fmla="*/ 6084676 w 6084124"/>
                <a:gd name="connsiteY2" fmla="*/ 298354 h 9621240"/>
                <a:gd name="connsiteX3" fmla="*/ 6084676 w 6084124"/>
                <a:gd name="connsiteY3" fmla="*/ 9323969 h 9621240"/>
                <a:gd name="connsiteX4" fmla="*/ 5997510 w 6084124"/>
                <a:gd name="connsiteY4" fmla="*/ 9534551 h 9621240"/>
                <a:gd name="connsiteX5" fmla="*/ 5786904 w 6084124"/>
                <a:gd name="connsiteY5" fmla="*/ 9621782 h 9621240"/>
                <a:gd name="connsiteX6" fmla="*/ 551 w 6084124"/>
                <a:gd name="connsiteY6" fmla="*/ 9621782 h 9621240"/>
                <a:gd name="connsiteX7" fmla="*/ 551 w 6084124"/>
                <a:gd name="connsiteY7" fmla="*/ 541 h 9621240"/>
                <a:gd name="connsiteX8" fmla="*/ 5786904 w 6084124"/>
                <a:gd name="connsiteY8" fmla="*/ 541 h 962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4124" h="9621240">
                  <a:moveTo>
                    <a:pt x="5786904" y="541"/>
                  </a:moveTo>
                  <a:cubicBezTo>
                    <a:pt x="5865882" y="541"/>
                    <a:pt x="5941641" y="31927"/>
                    <a:pt x="5997510" y="87773"/>
                  </a:cubicBezTo>
                  <a:cubicBezTo>
                    <a:pt x="6053380" y="143619"/>
                    <a:pt x="6084676" y="219367"/>
                    <a:pt x="6084676" y="298354"/>
                  </a:cubicBezTo>
                  <a:lnTo>
                    <a:pt x="6084676" y="9323969"/>
                  </a:lnTo>
                  <a:cubicBezTo>
                    <a:pt x="6084676" y="9402957"/>
                    <a:pt x="6053380" y="9478706"/>
                    <a:pt x="5997510" y="9534551"/>
                  </a:cubicBezTo>
                  <a:cubicBezTo>
                    <a:pt x="5941641" y="9590397"/>
                    <a:pt x="5865882" y="9621782"/>
                    <a:pt x="5786904" y="9621782"/>
                  </a:cubicBezTo>
                  <a:lnTo>
                    <a:pt x="551" y="9621782"/>
                  </a:lnTo>
                  <a:lnTo>
                    <a:pt x="551" y="541"/>
                  </a:lnTo>
                  <a:lnTo>
                    <a:pt x="5786904" y="541"/>
                  </a:lnTo>
                  <a:close/>
                </a:path>
              </a:pathLst>
            </a:custGeom>
            <a:solidFill>
              <a:srgbClr val="FFFFFF">
                <a:alpha val="50000"/>
              </a:srgbClr>
            </a:solidFill>
            <a:ln w="17011" cap="flat">
              <a:noFill/>
              <a:prstDash val="solid"/>
              <a:miter/>
            </a:ln>
          </p:spPr>
          <p:txBody>
            <a:bodyPr rtlCol="0" anchor="ctr"/>
            <a:lstStyle/>
            <a:p>
              <a:endParaRPr lang="en-CH" sz="4400"/>
            </a:p>
          </p:txBody>
        </p:sp>
        <p:sp>
          <p:nvSpPr>
            <p:cNvPr id="33" name="Freeform 32">
              <a:extLst>
                <a:ext uri="{FF2B5EF4-FFF2-40B4-BE49-F238E27FC236}">
                  <a16:creationId xmlns:a16="http://schemas.microsoft.com/office/drawing/2014/main" id="{5271A8C1-CCAD-D483-CCEE-A72CFBB2F4B3}"/>
                </a:ext>
              </a:extLst>
            </p:cNvPr>
            <p:cNvSpPr/>
            <p:nvPr/>
          </p:nvSpPr>
          <p:spPr>
            <a:xfrm>
              <a:off x="19396207" y="906460"/>
              <a:ext cx="12128946" cy="9675522"/>
            </a:xfrm>
            <a:custGeom>
              <a:avLst/>
              <a:gdLst>
                <a:gd name="connsiteX0" fmla="*/ 12132247 w 12128946"/>
                <a:gd name="connsiteY0" fmla="*/ 328484 h 9675522"/>
                <a:gd name="connsiteX1" fmla="*/ 12132247 w 12128946"/>
                <a:gd name="connsiteY1" fmla="*/ 9347070 h 9675522"/>
                <a:gd name="connsiteX2" fmla="*/ 11803805 w 12128946"/>
                <a:gd name="connsiteY2" fmla="*/ 9675547 h 9675522"/>
                <a:gd name="connsiteX3" fmla="*/ 331742 w 12128946"/>
                <a:gd name="connsiteY3" fmla="*/ 9675547 h 9675522"/>
                <a:gd name="connsiteX4" fmla="*/ 3300 w 12128946"/>
                <a:gd name="connsiteY4" fmla="*/ 9347070 h 9675522"/>
                <a:gd name="connsiteX5" fmla="*/ 3300 w 12128946"/>
                <a:gd name="connsiteY5" fmla="*/ 328484 h 9675522"/>
                <a:gd name="connsiteX6" fmla="*/ 331742 w 12128946"/>
                <a:gd name="connsiteY6" fmla="*/ 25 h 9675522"/>
                <a:gd name="connsiteX7" fmla="*/ 11803805 w 12128946"/>
                <a:gd name="connsiteY7" fmla="*/ 25 h 9675522"/>
                <a:gd name="connsiteX8" fmla="*/ 12132247 w 12128946"/>
                <a:gd name="connsiteY8" fmla="*/ 328484 h 967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28946" h="9675522">
                  <a:moveTo>
                    <a:pt x="12132247" y="328484"/>
                  </a:moveTo>
                  <a:lnTo>
                    <a:pt x="12132247" y="9347070"/>
                  </a:lnTo>
                  <a:cubicBezTo>
                    <a:pt x="12132247" y="9528365"/>
                    <a:pt x="11985063" y="9675547"/>
                    <a:pt x="11803805" y="9675547"/>
                  </a:cubicBezTo>
                  <a:lnTo>
                    <a:pt x="331742" y="9675547"/>
                  </a:lnTo>
                  <a:cubicBezTo>
                    <a:pt x="150470" y="9675547"/>
                    <a:pt x="3300" y="9528365"/>
                    <a:pt x="3300" y="9347070"/>
                  </a:cubicBezTo>
                  <a:lnTo>
                    <a:pt x="3300" y="328484"/>
                  </a:lnTo>
                  <a:cubicBezTo>
                    <a:pt x="3300" y="147203"/>
                    <a:pt x="150470" y="25"/>
                    <a:pt x="331742" y="25"/>
                  </a:cubicBezTo>
                  <a:lnTo>
                    <a:pt x="11803805" y="25"/>
                  </a:lnTo>
                  <a:cubicBezTo>
                    <a:pt x="11985063" y="25"/>
                    <a:pt x="12132247" y="147203"/>
                    <a:pt x="12132247" y="328484"/>
                  </a:cubicBezTo>
                  <a:close/>
                </a:path>
              </a:pathLst>
            </a:custGeom>
            <a:solidFill>
              <a:srgbClr val="DBE6FF"/>
            </a:solidFill>
            <a:ln w="37756" cap="rnd">
              <a:solidFill>
                <a:srgbClr val="000080"/>
              </a:solidFill>
              <a:prstDash val="solid"/>
              <a:round/>
            </a:ln>
          </p:spPr>
          <p:txBody>
            <a:bodyPr rtlCol="0" anchor="ctr"/>
            <a:lstStyle/>
            <a:p>
              <a:endParaRPr lang="en-CH" sz="4400"/>
            </a:p>
          </p:txBody>
        </p:sp>
        <p:grpSp>
          <p:nvGrpSpPr>
            <p:cNvPr id="34" name="Graphic 4">
              <a:extLst>
                <a:ext uri="{FF2B5EF4-FFF2-40B4-BE49-F238E27FC236}">
                  <a16:creationId xmlns:a16="http://schemas.microsoft.com/office/drawing/2014/main" id="{6D96B92D-2562-865D-6A81-E557F1FD5468}"/>
                </a:ext>
              </a:extLst>
            </p:cNvPr>
            <p:cNvGrpSpPr/>
            <p:nvPr/>
          </p:nvGrpSpPr>
          <p:grpSpPr>
            <a:xfrm>
              <a:off x="29422023" y="6824232"/>
              <a:ext cx="1227768" cy="2416364"/>
              <a:chOff x="29422023" y="6824232"/>
              <a:chExt cx="1227768" cy="2416364"/>
            </a:xfrm>
          </p:grpSpPr>
          <p:grpSp>
            <p:nvGrpSpPr>
              <p:cNvPr id="35" name="Graphic 4">
                <a:extLst>
                  <a:ext uri="{FF2B5EF4-FFF2-40B4-BE49-F238E27FC236}">
                    <a16:creationId xmlns:a16="http://schemas.microsoft.com/office/drawing/2014/main" id="{C9D3B1A1-3263-CED9-4DB7-BE941FD262E0}"/>
                  </a:ext>
                </a:extLst>
              </p:cNvPr>
              <p:cNvGrpSpPr/>
              <p:nvPr/>
            </p:nvGrpSpPr>
            <p:grpSpPr>
              <a:xfrm>
                <a:off x="29422023" y="6824232"/>
                <a:ext cx="1227768" cy="2416364"/>
                <a:chOff x="29422023" y="6824232"/>
                <a:chExt cx="1227768" cy="2416364"/>
              </a:xfrm>
            </p:grpSpPr>
            <p:grpSp>
              <p:nvGrpSpPr>
                <p:cNvPr id="36" name="Graphic 4">
                  <a:extLst>
                    <a:ext uri="{FF2B5EF4-FFF2-40B4-BE49-F238E27FC236}">
                      <a16:creationId xmlns:a16="http://schemas.microsoft.com/office/drawing/2014/main" id="{A0FFE1B9-24EF-E616-C0E3-48D6822AE70A}"/>
                    </a:ext>
                  </a:extLst>
                </p:cNvPr>
                <p:cNvGrpSpPr/>
                <p:nvPr/>
              </p:nvGrpSpPr>
              <p:grpSpPr>
                <a:xfrm>
                  <a:off x="29672450" y="7174413"/>
                  <a:ext cx="527731" cy="727449"/>
                  <a:chOff x="29672450" y="7174413"/>
                  <a:chExt cx="527731" cy="727449"/>
                </a:xfrm>
              </p:grpSpPr>
              <p:sp>
                <p:nvSpPr>
                  <p:cNvPr id="37" name="Freeform 36">
                    <a:extLst>
                      <a:ext uri="{FF2B5EF4-FFF2-40B4-BE49-F238E27FC236}">
                        <a16:creationId xmlns:a16="http://schemas.microsoft.com/office/drawing/2014/main" id="{283A87F2-27AC-FB02-483B-34A4332B6218}"/>
                      </a:ext>
                    </a:extLst>
                  </p:cNvPr>
                  <p:cNvSpPr/>
                  <p:nvPr/>
                </p:nvSpPr>
                <p:spPr>
                  <a:xfrm rot="9227618" flipV="1">
                    <a:off x="29838727" y="7221377"/>
                    <a:ext cx="195176" cy="633522"/>
                  </a:xfrm>
                  <a:custGeom>
                    <a:avLst/>
                    <a:gdLst>
                      <a:gd name="connsiteX0" fmla="*/ 200693 w 195176"/>
                      <a:gd name="connsiteY0" fmla="*/ 97205 h 633522"/>
                      <a:gd name="connsiteX1" fmla="*/ 200693 w 195176"/>
                      <a:gd name="connsiteY1" fmla="*/ 535524 h 633522"/>
                      <a:gd name="connsiteX2" fmla="*/ 103104 w 195176"/>
                      <a:gd name="connsiteY2" fmla="*/ 633126 h 633522"/>
                      <a:gd name="connsiteX3" fmla="*/ 5516 w 195176"/>
                      <a:gd name="connsiteY3" fmla="*/ 535524 h 633522"/>
                      <a:gd name="connsiteX4" fmla="*/ 5516 w 195176"/>
                      <a:gd name="connsiteY4" fmla="*/ 97205 h 633522"/>
                      <a:gd name="connsiteX5" fmla="*/ 103104 w 195176"/>
                      <a:gd name="connsiteY5" fmla="*/ -397 h 633522"/>
                      <a:gd name="connsiteX6" fmla="*/ 200693 w 195176"/>
                      <a:gd name="connsiteY6" fmla="*/ 97205 h 63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176" h="633522">
                        <a:moveTo>
                          <a:pt x="200693" y="97205"/>
                        </a:moveTo>
                        <a:lnTo>
                          <a:pt x="200693" y="535524"/>
                        </a:lnTo>
                        <a:cubicBezTo>
                          <a:pt x="200693" y="589413"/>
                          <a:pt x="156965" y="633126"/>
                          <a:pt x="103104" y="633126"/>
                        </a:cubicBezTo>
                        <a:cubicBezTo>
                          <a:pt x="49243" y="633126"/>
                          <a:pt x="5516" y="589413"/>
                          <a:pt x="5516" y="535524"/>
                        </a:cubicBezTo>
                        <a:lnTo>
                          <a:pt x="5516" y="97205"/>
                        </a:lnTo>
                        <a:cubicBezTo>
                          <a:pt x="5516" y="43316"/>
                          <a:pt x="49243" y="-397"/>
                          <a:pt x="103104" y="-397"/>
                        </a:cubicBezTo>
                        <a:cubicBezTo>
                          <a:pt x="156965" y="-397"/>
                          <a:pt x="200693" y="43316"/>
                          <a:pt x="200693" y="97205"/>
                        </a:cubicBezTo>
                        <a:close/>
                      </a:path>
                    </a:pathLst>
                  </a:custGeom>
                  <a:solidFill>
                    <a:srgbClr val="000000"/>
                  </a:solidFill>
                  <a:ln w="3065" cap="flat">
                    <a:noFill/>
                    <a:prstDash val="solid"/>
                    <a:miter/>
                  </a:ln>
                </p:spPr>
                <p:txBody>
                  <a:bodyPr rtlCol="0" anchor="ctr"/>
                  <a:lstStyle/>
                  <a:p>
                    <a:endParaRPr lang="en-CH" sz="4400"/>
                  </a:p>
                </p:txBody>
              </p:sp>
              <p:sp>
                <p:nvSpPr>
                  <p:cNvPr id="38" name="Freeform 37">
                    <a:extLst>
                      <a:ext uri="{FF2B5EF4-FFF2-40B4-BE49-F238E27FC236}">
                        <a16:creationId xmlns:a16="http://schemas.microsoft.com/office/drawing/2014/main" id="{A6C3843E-2EF0-1D22-54E8-21F372EB6FB2}"/>
                      </a:ext>
                    </a:extLst>
                  </p:cNvPr>
                  <p:cNvSpPr/>
                  <p:nvPr/>
                </p:nvSpPr>
                <p:spPr>
                  <a:xfrm rot="9227618" flipV="1">
                    <a:off x="29811510" y="7194175"/>
                    <a:ext cx="249611" cy="687927"/>
                  </a:xfrm>
                  <a:custGeom>
                    <a:avLst/>
                    <a:gdLst>
                      <a:gd name="connsiteX0" fmla="*/ 255127 w 249611"/>
                      <a:gd name="connsiteY0" fmla="*/ 124407 h 687927"/>
                      <a:gd name="connsiteX1" fmla="*/ 130322 w 249611"/>
                      <a:gd name="connsiteY1" fmla="*/ -397 h 687927"/>
                      <a:gd name="connsiteX2" fmla="*/ 5516 w 249611"/>
                      <a:gd name="connsiteY2" fmla="*/ 124407 h 687927"/>
                      <a:gd name="connsiteX3" fmla="*/ 5516 w 249611"/>
                      <a:gd name="connsiteY3" fmla="*/ 562725 h 687927"/>
                      <a:gd name="connsiteX4" fmla="*/ 130322 w 249611"/>
                      <a:gd name="connsiteY4" fmla="*/ 687530 h 687927"/>
                      <a:gd name="connsiteX5" fmla="*/ 255127 w 249611"/>
                      <a:gd name="connsiteY5" fmla="*/ 562725 h 687927"/>
                      <a:gd name="connsiteX6" fmla="*/ 255127 w 249611"/>
                      <a:gd name="connsiteY6" fmla="*/ 124407 h 687927"/>
                      <a:gd name="connsiteX7" fmla="*/ 227910 w 249611"/>
                      <a:gd name="connsiteY7" fmla="*/ 124407 h 687927"/>
                      <a:gd name="connsiteX8" fmla="*/ 227910 w 249611"/>
                      <a:gd name="connsiteY8" fmla="*/ 562725 h 687927"/>
                      <a:gd name="connsiteX9" fmla="*/ 130322 w 249611"/>
                      <a:gd name="connsiteY9" fmla="*/ 660328 h 687927"/>
                      <a:gd name="connsiteX10" fmla="*/ 32733 w 249611"/>
                      <a:gd name="connsiteY10" fmla="*/ 562725 h 687927"/>
                      <a:gd name="connsiteX11" fmla="*/ 32733 w 249611"/>
                      <a:gd name="connsiteY11" fmla="*/ 124407 h 687927"/>
                      <a:gd name="connsiteX12" fmla="*/ 130322 w 249611"/>
                      <a:gd name="connsiteY12" fmla="*/ 26805 h 687927"/>
                      <a:gd name="connsiteX13" fmla="*/ 227910 w 249611"/>
                      <a:gd name="connsiteY13" fmla="*/ 124407 h 68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611" h="687927">
                        <a:moveTo>
                          <a:pt x="255127" y="124407"/>
                        </a:moveTo>
                        <a:cubicBezTo>
                          <a:pt x="255127" y="55511"/>
                          <a:pt x="199203" y="-397"/>
                          <a:pt x="130322" y="-397"/>
                        </a:cubicBezTo>
                        <a:cubicBezTo>
                          <a:pt x="61440" y="-397"/>
                          <a:pt x="5516" y="55511"/>
                          <a:pt x="5516" y="124407"/>
                        </a:cubicBezTo>
                        <a:lnTo>
                          <a:pt x="5516" y="562725"/>
                        </a:lnTo>
                        <a:cubicBezTo>
                          <a:pt x="5516" y="631621"/>
                          <a:pt x="61440" y="687530"/>
                          <a:pt x="130322" y="687530"/>
                        </a:cubicBezTo>
                        <a:cubicBezTo>
                          <a:pt x="199203" y="687530"/>
                          <a:pt x="255127" y="631621"/>
                          <a:pt x="255127" y="562725"/>
                        </a:cubicBezTo>
                        <a:lnTo>
                          <a:pt x="255127" y="124407"/>
                        </a:lnTo>
                        <a:close/>
                        <a:moveTo>
                          <a:pt x="227910" y="124407"/>
                        </a:moveTo>
                        <a:lnTo>
                          <a:pt x="227910" y="562725"/>
                        </a:lnTo>
                        <a:cubicBezTo>
                          <a:pt x="227910" y="616614"/>
                          <a:pt x="184183" y="660328"/>
                          <a:pt x="130322" y="660328"/>
                        </a:cubicBezTo>
                        <a:cubicBezTo>
                          <a:pt x="76461" y="660328"/>
                          <a:pt x="32733" y="616614"/>
                          <a:pt x="32733" y="562725"/>
                        </a:cubicBezTo>
                        <a:lnTo>
                          <a:pt x="32733" y="124407"/>
                        </a:lnTo>
                        <a:cubicBezTo>
                          <a:pt x="32733" y="70518"/>
                          <a:pt x="76461" y="26805"/>
                          <a:pt x="130322" y="26805"/>
                        </a:cubicBezTo>
                        <a:cubicBezTo>
                          <a:pt x="184183" y="26805"/>
                          <a:pt x="227910" y="70518"/>
                          <a:pt x="227910" y="124407"/>
                        </a:cubicBezTo>
                        <a:close/>
                      </a:path>
                    </a:pathLst>
                  </a:custGeom>
                  <a:solidFill>
                    <a:srgbClr val="FFFFFF"/>
                  </a:solidFill>
                  <a:ln w="3065" cap="flat">
                    <a:noFill/>
                    <a:prstDash val="solid"/>
                    <a:miter/>
                  </a:ln>
                </p:spPr>
                <p:txBody>
                  <a:bodyPr rtlCol="0" anchor="ctr"/>
                  <a:lstStyle/>
                  <a:p>
                    <a:endParaRPr lang="en-CH" sz="4400"/>
                  </a:p>
                </p:txBody>
              </p:sp>
            </p:grpSp>
            <p:grpSp>
              <p:nvGrpSpPr>
                <p:cNvPr id="39" name="Graphic 4">
                  <a:extLst>
                    <a:ext uri="{FF2B5EF4-FFF2-40B4-BE49-F238E27FC236}">
                      <a16:creationId xmlns:a16="http://schemas.microsoft.com/office/drawing/2014/main" id="{EA16BD50-896B-1A39-252C-9C31FEDD4AFE}"/>
                    </a:ext>
                  </a:extLst>
                </p:cNvPr>
                <p:cNvGrpSpPr/>
                <p:nvPr/>
              </p:nvGrpSpPr>
              <p:grpSpPr>
                <a:xfrm>
                  <a:off x="29609459" y="7898925"/>
                  <a:ext cx="873528" cy="652206"/>
                  <a:chOff x="29609459" y="7898925"/>
                  <a:chExt cx="873528" cy="652206"/>
                </a:xfrm>
              </p:grpSpPr>
              <p:sp>
                <p:nvSpPr>
                  <p:cNvPr id="40" name="Freeform 39">
                    <a:extLst>
                      <a:ext uri="{FF2B5EF4-FFF2-40B4-BE49-F238E27FC236}">
                        <a16:creationId xmlns:a16="http://schemas.microsoft.com/office/drawing/2014/main" id="{0291B1FC-E0DA-88E2-E54C-E30AAA0A46D8}"/>
                      </a:ext>
                    </a:extLst>
                  </p:cNvPr>
                  <p:cNvSpPr/>
                  <p:nvPr/>
                </p:nvSpPr>
                <p:spPr>
                  <a:xfrm rot="-6750719" flipV="1">
                    <a:off x="29883840" y="7858005"/>
                    <a:ext cx="324765" cy="734046"/>
                  </a:xfrm>
                  <a:custGeom>
                    <a:avLst/>
                    <a:gdLst>
                      <a:gd name="connsiteX0" fmla="*/ 330304 w 324765"/>
                      <a:gd name="connsiteY0" fmla="*/ 162155 h 734046"/>
                      <a:gd name="connsiteX1" fmla="*/ 330304 w 324765"/>
                      <a:gd name="connsiteY1" fmla="*/ 571386 h 734046"/>
                      <a:gd name="connsiteX2" fmla="*/ 167922 w 324765"/>
                      <a:gd name="connsiteY2" fmla="*/ 733793 h 734046"/>
                      <a:gd name="connsiteX3" fmla="*/ 5539 w 324765"/>
                      <a:gd name="connsiteY3" fmla="*/ 571386 h 734046"/>
                      <a:gd name="connsiteX4" fmla="*/ 5539 w 324765"/>
                      <a:gd name="connsiteY4" fmla="*/ 162155 h 734046"/>
                      <a:gd name="connsiteX5" fmla="*/ 167922 w 324765"/>
                      <a:gd name="connsiteY5" fmla="*/ -253 h 734046"/>
                      <a:gd name="connsiteX6" fmla="*/ 330304 w 324765"/>
                      <a:gd name="connsiteY6" fmla="*/ 162155 h 73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765" h="734046">
                        <a:moveTo>
                          <a:pt x="330304" y="162155"/>
                        </a:moveTo>
                        <a:lnTo>
                          <a:pt x="330304" y="571386"/>
                        </a:lnTo>
                        <a:cubicBezTo>
                          <a:pt x="330304" y="661031"/>
                          <a:pt x="257544" y="733793"/>
                          <a:pt x="167922" y="733793"/>
                        </a:cubicBezTo>
                        <a:cubicBezTo>
                          <a:pt x="78299" y="733793"/>
                          <a:pt x="5539" y="661031"/>
                          <a:pt x="5539" y="571386"/>
                        </a:cubicBezTo>
                        <a:lnTo>
                          <a:pt x="5539" y="162155"/>
                        </a:lnTo>
                        <a:cubicBezTo>
                          <a:pt x="5539" y="72509"/>
                          <a:pt x="78299" y="-253"/>
                          <a:pt x="167922" y="-253"/>
                        </a:cubicBezTo>
                        <a:cubicBezTo>
                          <a:pt x="257544" y="-253"/>
                          <a:pt x="330304" y="72509"/>
                          <a:pt x="330304" y="162155"/>
                        </a:cubicBezTo>
                        <a:close/>
                      </a:path>
                    </a:pathLst>
                  </a:custGeom>
                  <a:solidFill>
                    <a:srgbClr val="000000"/>
                  </a:solidFill>
                  <a:ln w="3947" cap="flat">
                    <a:noFill/>
                    <a:prstDash val="solid"/>
                    <a:miter/>
                  </a:ln>
                </p:spPr>
                <p:txBody>
                  <a:bodyPr rtlCol="0" anchor="ctr"/>
                  <a:lstStyle/>
                  <a:p>
                    <a:endParaRPr lang="en-CH" sz="4400"/>
                  </a:p>
                </p:txBody>
              </p:sp>
              <p:sp>
                <p:nvSpPr>
                  <p:cNvPr id="41" name="Freeform 40">
                    <a:extLst>
                      <a:ext uri="{FF2B5EF4-FFF2-40B4-BE49-F238E27FC236}">
                        <a16:creationId xmlns:a16="http://schemas.microsoft.com/office/drawing/2014/main" id="{EA48B533-438F-04A6-F5CD-7E22CD97EA00}"/>
                      </a:ext>
                    </a:extLst>
                  </p:cNvPr>
                  <p:cNvSpPr/>
                  <p:nvPr/>
                </p:nvSpPr>
                <p:spPr>
                  <a:xfrm rot="-6750719" flipV="1">
                    <a:off x="29856621" y="7830800"/>
                    <a:ext cx="379202" cy="788457"/>
                  </a:xfrm>
                  <a:custGeom>
                    <a:avLst/>
                    <a:gdLst>
                      <a:gd name="connsiteX0" fmla="*/ 384741 w 379202"/>
                      <a:gd name="connsiteY0" fmla="*/ 189361 h 788457"/>
                      <a:gd name="connsiteX1" fmla="*/ 195140 w 379202"/>
                      <a:gd name="connsiteY1" fmla="*/ -253 h 788457"/>
                      <a:gd name="connsiteX2" fmla="*/ 5539 w 379202"/>
                      <a:gd name="connsiteY2" fmla="*/ 189361 h 788457"/>
                      <a:gd name="connsiteX3" fmla="*/ 5539 w 379202"/>
                      <a:gd name="connsiteY3" fmla="*/ 598591 h 788457"/>
                      <a:gd name="connsiteX4" fmla="*/ 195140 w 379202"/>
                      <a:gd name="connsiteY4" fmla="*/ 788205 h 788457"/>
                      <a:gd name="connsiteX5" fmla="*/ 384741 w 379202"/>
                      <a:gd name="connsiteY5" fmla="*/ 598591 h 788457"/>
                      <a:gd name="connsiteX6" fmla="*/ 384741 w 379202"/>
                      <a:gd name="connsiteY6" fmla="*/ 189361 h 788457"/>
                      <a:gd name="connsiteX7" fmla="*/ 357523 w 379202"/>
                      <a:gd name="connsiteY7" fmla="*/ 189361 h 788457"/>
                      <a:gd name="connsiteX8" fmla="*/ 357523 w 379202"/>
                      <a:gd name="connsiteY8" fmla="*/ 598591 h 788457"/>
                      <a:gd name="connsiteX9" fmla="*/ 195140 w 379202"/>
                      <a:gd name="connsiteY9" fmla="*/ 760999 h 788457"/>
                      <a:gd name="connsiteX10" fmla="*/ 32757 w 379202"/>
                      <a:gd name="connsiteY10" fmla="*/ 598591 h 788457"/>
                      <a:gd name="connsiteX11" fmla="*/ 32757 w 379202"/>
                      <a:gd name="connsiteY11" fmla="*/ 189361 h 788457"/>
                      <a:gd name="connsiteX12" fmla="*/ 195140 w 379202"/>
                      <a:gd name="connsiteY12" fmla="*/ 26953 h 788457"/>
                      <a:gd name="connsiteX13" fmla="*/ 357523 w 379202"/>
                      <a:gd name="connsiteY13" fmla="*/ 189361 h 78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202" h="788457">
                        <a:moveTo>
                          <a:pt x="384741" y="189361"/>
                        </a:moveTo>
                        <a:cubicBezTo>
                          <a:pt x="384741" y="84713"/>
                          <a:pt x="299783" y="-253"/>
                          <a:pt x="195140" y="-253"/>
                        </a:cubicBezTo>
                        <a:cubicBezTo>
                          <a:pt x="90497" y="-253"/>
                          <a:pt x="5539" y="84713"/>
                          <a:pt x="5539" y="189361"/>
                        </a:cubicBezTo>
                        <a:lnTo>
                          <a:pt x="5539" y="598591"/>
                        </a:lnTo>
                        <a:cubicBezTo>
                          <a:pt x="5539" y="703239"/>
                          <a:pt x="90497" y="788205"/>
                          <a:pt x="195140" y="788205"/>
                        </a:cubicBezTo>
                        <a:cubicBezTo>
                          <a:pt x="299783" y="788205"/>
                          <a:pt x="384741" y="703239"/>
                          <a:pt x="384741" y="598591"/>
                        </a:cubicBezTo>
                        <a:lnTo>
                          <a:pt x="384741" y="189361"/>
                        </a:lnTo>
                        <a:close/>
                        <a:moveTo>
                          <a:pt x="357523" y="189361"/>
                        </a:moveTo>
                        <a:lnTo>
                          <a:pt x="357523" y="598591"/>
                        </a:lnTo>
                        <a:cubicBezTo>
                          <a:pt x="357523" y="688237"/>
                          <a:pt x="284762" y="760999"/>
                          <a:pt x="195140" y="760999"/>
                        </a:cubicBezTo>
                        <a:cubicBezTo>
                          <a:pt x="105518" y="760999"/>
                          <a:pt x="32757" y="688237"/>
                          <a:pt x="32757" y="598591"/>
                        </a:cubicBezTo>
                        <a:lnTo>
                          <a:pt x="32757" y="189361"/>
                        </a:lnTo>
                        <a:cubicBezTo>
                          <a:pt x="32757" y="99715"/>
                          <a:pt x="105518" y="26953"/>
                          <a:pt x="195140" y="26953"/>
                        </a:cubicBezTo>
                        <a:cubicBezTo>
                          <a:pt x="284762" y="26953"/>
                          <a:pt x="357523" y="99715"/>
                          <a:pt x="357523" y="189361"/>
                        </a:cubicBezTo>
                        <a:close/>
                      </a:path>
                    </a:pathLst>
                  </a:custGeom>
                  <a:solidFill>
                    <a:srgbClr val="FFFFFF"/>
                  </a:solidFill>
                  <a:ln w="3947" cap="flat">
                    <a:noFill/>
                    <a:prstDash val="solid"/>
                    <a:miter/>
                  </a:ln>
                </p:spPr>
                <p:txBody>
                  <a:bodyPr rtlCol="0" anchor="ctr"/>
                  <a:lstStyle/>
                  <a:p>
                    <a:endParaRPr lang="en-CH" sz="4400"/>
                  </a:p>
                </p:txBody>
              </p:sp>
            </p:grpSp>
            <p:grpSp>
              <p:nvGrpSpPr>
                <p:cNvPr id="42" name="Graphic 4">
                  <a:extLst>
                    <a:ext uri="{FF2B5EF4-FFF2-40B4-BE49-F238E27FC236}">
                      <a16:creationId xmlns:a16="http://schemas.microsoft.com/office/drawing/2014/main" id="{1B4A176B-6EFE-CC8B-7287-AC2D37A078DE}"/>
                    </a:ext>
                  </a:extLst>
                </p:cNvPr>
                <p:cNvGrpSpPr/>
                <p:nvPr/>
              </p:nvGrpSpPr>
              <p:grpSpPr>
                <a:xfrm>
                  <a:off x="29443566" y="7057530"/>
                  <a:ext cx="917273" cy="1045536"/>
                  <a:chOff x="29443566" y="7057530"/>
                  <a:chExt cx="917273" cy="1045536"/>
                </a:xfrm>
              </p:grpSpPr>
              <p:sp>
                <p:nvSpPr>
                  <p:cNvPr id="43" name="Freeform 42">
                    <a:extLst>
                      <a:ext uri="{FF2B5EF4-FFF2-40B4-BE49-F238E27FC236}">
                        <a16:creationId xmlns:a16="http://schemas.microsoft.com/office/drawing/2014/main" id="{6E6AB1FB-58C8-8E92-46D9-7204D74DF172}"/>
                      </a:ext>
                    </a:extLst>
                  </p:cNvPr>
                  <p:cNvSpPr/>
                  <p:nvPr/>
                </p:nvSpPr>
                <p:spPr>
                  <a:xfrm rot="-9455346" flipV="1">
                    <a:off x="29612624" y="7172715"/>
                    <a:ext cx="579159" cy="815143"/>
                  </a:xfrm>
                  <a:custGeom>
                    <a:avLst/>
                    <a:gdLst>
                      <a:gd name="connsiteX0" fmla="*/ 222671 w 579159"/>
                      <a:gd name="connsiteY0" fmla="*/ 787064 h 815143"/>
                      <a:gd name="connsiteX1" fmla="*/ 128169 w 579159"/>
                      <a:gd name="connsiteY1" fmla="*/ 814358 h 815143"/>
                      <a:gd name="connsiteX2" fmla="*/ 5441 w 579159"/>
                      <a:gd name="connsiteY2" fmla="*/ 691637 h 815143"/>
                      <a:gd name="connsiteX3" fmla="*/ 5441 w 579159"/>
                      <a:gd name="connsiteY3" fmla="*/ 122333 h 815143"/>
                      <a:gd name="connsiteX4" fmla="*/ 128169 w 579159"/>
                      <a:gd name="connsiteY4" fmla="*/ -388 h 815143"/>
                      <a:gd name="connsiteX5" fmla="*/ 250898 w 579159"/>
                      <a:gd name="connsiteY5" fmla="*/ 122333 h 815143"/>
                      <a:gd name="connsiteX6" fmla="*/ 250898 w 579159"/>
                      <a:gd name="connsiteY6" fmla="*/ 502056 h 815143"/>
                      <a:gd name="connsiteX7" fmla="*/ 422515 w 579159"/>
                      <a:gd name="connsiteY7" fmla="*/ 350818 h 815143"/>
                      <a:gd name="connsiteX8" fmla="*/ 560251 w 579159"/>
                      <a:gd name="connsiteY8" fmla="*/ 359526 h 815143"/>
                      <a:gd name="connsiteX9" fmla="*/ 551545 w 579159"/>
                      <a:gd name="connsiteY9" fmla="*/ 497269 h 815143"/>
                      <a:gd name="connsiteX10" fmla="*/ 222671 w 579159"/>
                      <a:gd name="connsiteY10" fmla="*/ 787064 h 81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159" h="815143">
                        <a:moveTo>
                          <a:pt x="222671" y="787064"/>
                        </a:moveTo>
                        <a:cubicBezTo>
                          <a:pt x="176723" y="817108"/>
                          <a:pt x="139394" y="815274"/>
                          <a:pt x="128169" y="814358"/>
                        </a:cubicBezTo>
                        <a:cubicBezTo>
                          <a:pt x="60651" y="808909"/>
                          <a:pt x="5441" y="759362"/>
                          <a:pt x="5441" y="691637"/>
                        </a:cubicBezTo>
                        <a:lnTo>
                          <a:pt x="5441" y="122333"/>
                        </a:lnTo>
                        <a:cubicBezTo>
                          <a:pt x="5441" y="54607"/>
                          <a:pt x="60433" y="-388"/>
                          <a:pt x="128169" y="-388"/>
                        </a:cubicBezTo>
                        <a:cubicBezTo>
                          <a:pt x="195906" y="-388"/>
                          <a:pt x="250898" y="54607"/>
                          <a:pt x="250898" y="122333"/>
                        </a:cubicBezTo>
                        <a:lnTo>
                          <a:pt x="250898" y="502056"/>
                        </a:lnTo>
                        <a:lnTo>
                          <a:pt x="422515" y="350818"/>
                        </a:lnTo>
                        <a:cubicBezTo>
                          <a:pt x="462927" y="315224"/>
                          <a:pt x="524645" y="319145"/>
                          <a:pt x="560251" y="359526"/>
                        </a:cubicBezTo>
                        <a:cubicBezTo>
                          <a:pt x="595857" y="399958"/>
                          <a:pt x="591957" y="461675"/>
                          <a:pt x="551545" y="497269"/>
                        </a:cubicBezTo>
                        <a:lnTo>
                          <a:pt x="222671" y="787064"/>
                        </a:lnTo>
                        <a:close/>
                      </a:path>
                    </a:pathLst>
                  </a:custGeom>
                  <a:solidFill>
                    <a:srgbClr val="000000"/>
                  </a:solidFill>
                  <a:ln w="3893" cap="flat">
                    <a:noFill/>
                    <a:prstDash val="solid"/>
                    <a:miter/>
                  </a:ln>
                </p:spPr>
                <p:txBody>
                  <a:bodyPr rtlCol="0" anchor="ctr"/>
                  <a:lstStyle/>
                  <a:p>
                    <a:endParaRPr lang="en-CH" sz="4400"/>
                  </a:p>
                </p:txBody>
              </p:sp>
              <p:sp>
                <p:nvSpPr>
                  <p:cNvPr id="44" name="Freeform 43">
                    <a:extLst>
                      <a:ext uri="{FF2B5EF4-FFF2-40B4-BE49-F238E27FC236}">
                        <a16:creationId xmlns:a16="http://schemas.microsoft.com/office/drawing/2014/main" id="{7FF82F11-C52F-B59F-96F4-29B446FB0E7F}"/>
                      </a:ext>
                    </a:extLst>
                  </p:cNvPr>
                  <p:cNvSpPr/>
                  <p:nvPr/>
                </p:nvSpPr>
                <p:spPr>
                  <a:xfrm rot="-9455346" flipV="1">
                    <a:off x="29585407" y="7145473"/>
                    <a:ext cx="633591" cy="869651"/>
                  </a:xfrm>
                  <a:custGeom>
                    <a:avLst/>
                    <a:gdLst>
                      <a:gd name="connsiteX0" fmla="*/ 596756 w 633591"/>
                      <a:gd name="connsiteY0" fmla="*/ 544931 h 869651"/>
                      <a:gd name="connsiteX1" fmla="*/ 607892 w 633591"/>
                      <a:gd name="connsiteY1" fmla="*/ 368794 h 869651"/>
                      <a:gd name="connsiteX2" fmla="*/ 431742 w 633591"/>
                      <a:gd name="connsiteY2" fmla="*/ 357641 h 869651"/>
                      <a:gd name="connsiteX3" fmla="*/ 305336 w 633591"/>
                      <a:gd name="connsiteY3" fmla="*/ 469007 h 869651"/>
                      <a:gd name="connsiteX4" fmla="*/ 305336 w 633591"/>
                      <a:gd name="connsiteY4" fmla="*/ 149576 h 869651"/>
                      <a:gd name="connsiteX5" fmla="*/ 155388 w 633591"/>
                      <a:gd name="connsiteY5" fmla="*/ -388 h 869651"/>
                      <a:gd name="connsiteX6" fmla="*/ 5441 w 633591"/>
                      <a:gd name="connsiteY6" fmla="*/ 149576 h 869651"/>
                      <a:gd name="connsiteX7" fmla="*/ 5441 w 633591"/>
                      <a:gd name="connsiteY7" fmla="*/ 718880 h 869651"/>
                      <a:gd name="connsiteX8" fmla="*/ 153206 w 633591"/>
                      <a:gd name="connsiteY8" fmla="*/ 868743 h 869651"/>
                      <a:gd name="connsiteX9" fmla="*/ 264789 w 633591"/>
                      <a:gd name="connsiteY9" fmla="*/ 837070 h 869651"/>
                      <a:gd name="connsiteX10" fmla="*/ 266421 w 633591"/>
                      <a:gd name="connsiteY10" fmla="*/ 835999 h 869651"/>
                      <a:gd name="connsiteX11" fmla="*/ 596756 w 633591"/>
                      <a:gd name="connsiteY11" fmla="*/ 544931 h 869651"/>
                      <a:gd name="connsiteX12" fmla="*/ 249889 w 633591"/>
                      <a:gd name="connsiteY12" fmla="*/ 814306 h 869651"/>
                      <a:gd name="connsiteX13" fmla="*/ 155388 w 633591"/>
                      <a:gd name="connsiteY13" fmla="*/ 841601 h 869651"/>
                      <a:gd name="connsiteX14" fmla="*/ 32659 w 633591"/>
                      <a:gd name="connsiteY14" fmla="*/ 718880 h 869651"/>
                      <a:gd name="connsiteX15" fmla="*/ 32659 w 633591"/>
                      <a:gd name="connsiteY15" fmla="*/ 149576 h 869651"/>
                      <a:gd name="connsiteX16" fmla="*/ 155388 w 633591"/>
                      <a:gd name="connsiteY16" fmla="*/ 26855 h 869651"/>
                      <a:gd name="connsiteX17" fmla="*/ 278117 w 633591"/>
                      <a:gd name="connsiteY17" fmla="*/ 149576 h 869651"/>
                      <a:gd name="connsiteX18" fmla="*/ 278117 w 633591"/>
                      <a:gd name="connsiteY18" fmla="*/ 529299 h 869651"/>
                      <a:gd name="connsiteX19" fmla="*/ 449734 w 633591"/>
                      <a:gd name="connsiteY19" fmla="*/ 378061 h 869651"/>
                      <a:gd name="connsiteX20" fmla="*/ 587470 w 633591"/>
                      <a:gd name="connsiteY20" fmla="*/ 386769 h 869651"/>
                      <a:gd name="connsiteX21" fmla="*/ 578763 w 633591"/>
                      <a:gd name="connsiteY21" fmla="*/ 524512 h 869651"/>
                      <a:gd name="connsiteX22" fmla="*/ 249889 w 633591"/>
                      <a:gd name="connsiteY22" fmla="*/ 814306 h 86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3591" h="869651">
                        <a:moveTo>
                          <a:pt x="596756" y="544931"/>
                        </a:moveTo>
                        <a:cubicBezTo>
                          <a:pt x="648439" y="499408"/>
                          <a:pt x="653429" y="420479"/>
                          <a:pt x="607892" y="368794"/>
                        </a:cubicBezTo>
                        <a:cubicBezTo>
                          <a:pt x="562355" y="317108"/>
                          <a:pt x="483423" y="312118"/>
                          <a:pt x="431742" y="357641"/>
                        </a:cubicBezTo>
                        <a:lnTo>
                          <a:pt x="305336" y="469007"/>
                        </a:lnTo>
                        <a:lnTo>
                          <a:pt x="305336" y="149576"/>
                        </a:lnTo>
                        <a:cubicBezTo>
                          <a:pt x="305336" y="66828"/>
                          <a:pt x="238147" y="-388"/>
                          <a:pt x="155388" y="-388"/>
                        </a:cubicBezTo>
                        <a:cubicBezTo>
                          <a:pt x="72630" y="-388"/>
                          <a:pt x="5441" y="66828"/>
                          <a:pt x="5441" y="149576"/>
                        </a:cubicBezTo>
                        <a:lnTo>
                          <a:pt x="5441" y="718880"/>
                        </a:lnTo>
                        <a:cubicBezTo>
                          <a:pt x="5441" y="801017"/>
                          <a:pt x="71336" y="862123"/>
                          <a:pt x="153206" y="868743"/>
                        </a:cubicBezTo>
                        <a:cubicBezTo>
                          <a:pt x="166441" y="869812"/>
                          <a:pt x="210611" y="872511"/>
                          <a:pt x="264789" y="837070"/>
                        </a:cubicBezTo>
                        <a:lnTo>
                          <a:pt x="266421" y="835999"/>
                        </a:lnTo>
                        <a:lnTo>
                          <a:pt x="596756" y="544931"/>
                        </a:lnTo>
                        <a:close/>
                        <a:moveTo>
                          <a:pt x="249889" y="814306"/>
                        </a:moveTo>
                        <a:cubicBezTo>
                          <a:pt x="203942" y="844351"/>
                          <a:pt x="166613" y="842517"/>
                          <a:pt x="155388" y="841601"/>
                        </a:cubicBezTo>
                        <a:cubicBezTo>
                          <a:pt x="87870" y="836152"/>
                          <a:pt x="32659" y="786605"/>
                          <a:pt x="32659" y="718880"/>
                        </a:cubicBezTo>
                        <a:lnTo>
                          <a:pt x="32659" y="149576"/>
                        </a:lnTo>
                        <a:cubicBezTo>
                          <a:pt x="32659" y="81850"/>
                          <a:pt x="87652" y="26855"/>
                          <a:pt x="155388" y="26855"/>
                        </a:cubicBezTo>
                        <a:cubicBezTo>
                          <a:pt x="223125" y="26855"/>
                          <a:pt x="278117" y="81850"/>
                          <a:pt x="278117" y="149576"/>
                        </a:cubicBezTo>
                        <a:lnTo>
                          <a:pt x="278117" y="529299"/>
                        </a:lnTo>
                        <a:lnTo>
                          <a:pt x="449734" y="378061"/>
                        </a:lnTo>
                        <a:cubicBezTo>
                          <a:pt x="490146" y="342467"/>
                          <a:pt x="551864" y="346388"/>
                          <a:pt x="587470" y="386769"/>
                        </a:cubicBezTo>
                        <a:cubicBezTo>
                          <a:pt x="623076" y="427201"/>
                          <a:pt x="619176" y="488918"/>
                          <a:pt x="578763" y="524512"/>
                        </a:cubicBezTo>
                        <a:lnTo>
                          <a:pt x="249889" y="814306"/>
                        </a:lnTo>
                        <a:close/>
                      </a:path>
                    </a:pathLst>
                  </a:custGeom>
                  <a:solidFill>
                    <a:srgbClr val="FFFFFF"/>
                  </a:solidFill>
                  <a:ln w="3893" cap="flat">
                    <a:noFill/>
                    <a:prstDash val="solid"/>
                    <a:miter/>
                  </a:ln>
                </p:spPr>
                <p:txBody>
                  <a:bodyPr rtlCol="0" anchor="ctr"/>
                  <a:lstStyle/>
                  <a:p>
                    <a:endParaRPr lang="en-CH" sz="4400"/>
                  </a:p>
                </p:txBody>
              </p:sp>
            </p:grpSp>
            <p:sp>
              <p:nvSpPr>
                <p:cNvPr id="45" name="Freeform 44">
                  <a:extLst>
                    <a:ext uri="{FF2B5EF4-FFF2-40B4-BE49-F238E27FC236}">
                      <a16:creationId xmlns:a16="http://schemas.microsoft.com/office/drawing/2014/main" id="{4B20397B-BBF1-BD93-AD38-91F4C13446EB}"/>
                    </a:ext>
                  </a:extLst>
                </p:cNvPr>
                <p:cNvSpPr/>
                <p:nvPr/>
              </p:nvSpPr>
              <p:spPr>
                <a:xfrm rot="10800000" flipV="1">
                  <a:off x="30041661" y="7173135"/>
                  <a:ext cx="562639" cy="1061358"/>
                </a:xfrm>
                <a:custGeom>
                  <a:avLst/>
                  <a:gdLst>
                    <a:gd name="connsiteX0" fmla="*/ 5646 w 562639"/>
                    <a:gd name="connsiteY0" fmla="*/ 840378 h 1061358"/>
                    <a:gd name="connsiteX1" fmla="*/ 381182 w 562639"/>
                    <a:gd name="connsiteY1" fmla="*/ 860 h 1061358"/>
                    <a:gd name="connsiteX2" fmla="*/ 568285 w 562639"/>
                    <a:gd name="connsiteY2" fmla="*/ 247873 h 1061358"/>
                    <a:gd name="connsiteX3" fmla="*/ 568285 w 562639"/>
                    <a:gd name="connsiteY3" fmla="*/ 367630 h 1061358"/>
                    <a:gd name="connsiteX4" fmla="*/ 446933 w 562639"/>
                    <a:gd name="connsiteY4" fmla="*/ 585795 h 1061358"/>
                    <a:gd name="connsiteX5" fmla="*/ 446933 w 562639"/>
                    <a:gd name="connsiteY5" fmla="*/ 840378 h 1061358"/>
                    <a:gd name="connsiteX6" fmla="*/ 226289 w 562639"/>
                    <a:gd name="connsiteY6" fmla="*/ 1060998 h 1061358"/>
                    <a:gd name="connsiteX7" fmla="*/ 5646 w 562639"/>
                    <a:gd name="connsiteY7" fmla="*/ 840378 h 10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639" h="1061358">
                      <a:moveTo>
                        <a:pt x="5646" y="840378"/>
                      </a:moveTo>
                      <a:cubicBezTo>
                        <a:pt x="5646" y="840378"/>
                        <a:pt x="13792" y="41574"/>
                        <a:pt x="381182" y="860"/>
                      </a:cubicBezTo>
                      <a:cubicBezTo>
                        <a:pt x="516691" y="-14143"/>
                        <a:pt x="568285" y="111546"/>
                        <a:pt x="568285" y="247873"/>
                      </a:cubicBezTo>
                      <a:lnTo>
                        <a:pt x="568285" y="367630"/>
                      </a:lnTo>
                      <a:cubicBezTo>
                        <a:pt x="568285" y="455469"/>
                        <a:pt x="516079" y="542012"/>
                        <a:pt x="446933" y="585795"/>
                      </a:cubicBezTo>
                      <a:lnTo>
                        <a:pt x="446933" y="840378"/>
                      </a:lnTo>
                      <a:cubicBezTo>
                        <a:pt x="446933" y="962179"/>
                        <a:pt x="348062" y="1060998"/>
                        <a:pt x="226289" y="1060998"/>
                      </a:cubicBezTo>
                      <a:cubicBezTo>
                        <a:pt x="104510" y="1060998"/>
                        <a:pt x="5646" y="962179"/>
                        <a:pt x="5646" y="840378"/>
                      </a:cubicBezTo>
                      <a:close/>
                    </a:path>
                  </a:pathLst>
                </a:custGeom>
                <a:solidFill>
                  <a:srgbClr val="000000"/>
                </a:solidFill>
                <a:ln w="6853" cap="flat">
                  <a:noFill/>
                  <a:prstDash val="solid"/>
                  <a:miter/>
                </a:ln>
              </p:spPr>
              <p:txBody>
                <a:bodyPr rtlCol="0" anchor="ctr"/>
                <a:lstStyle/>
                <a:p>
                  <a:endParaRPr lang="en-CH" sz="4400"/>
                </a:p>
              </p:txBody>
            </p:sp>
            <p:sp>
              <p:nvSpPr>
                <p:cNvPr id="46" name="Freeform 45">
                  <a:extLst>
                    <a:ext uri="{FF2B5EF4-FFF2-40B4-BE49-F238E27FC236}">
                      <a16:creationId xmlns:a16="http://schemas.microsoft.com/office/drawing/2014/main" id="{D31F6896-4153-9205-3ADA-9AC1B49EB3FA}"/>
                    </a:ext>
                  </a:extLst>
                </p:cNvPr>
                <p:cNvSpPr/>
                <p:nvPr/>
              </p:nvSpPr>
              <p:spPr>
                <a:xfrm rot="-9455349" flipV="1">
                  <a:off x="29578029" y="8139218"/>
                  <a:ext cx="275383" cy="873000"/>
                </a:xfrm>
                <a:custGeom>
                  <a:avLst/>
                  <a:gdLst>
                    <a:gd name="connsiteX0" fmla="*/ 280853 w 275383"/>
                    <a:gd name="connsiteY0" fmla="*/ 137537 h 873000"/>
                    <a:gd name="connsiteX1" fmla="*/ 280853 w 275383"/>
                    <a:gd name="connsiteY1" fmla="*/ 735106 h 873000"/>
                    <a:gd name="connsiteX2" fmla="*/ 143161 w 275383"/>
                    <a:gd name="connsiteY2" fmla="*/ 872822 h 873000"/>
                    <a:gd name="connsiteX3" fmla="*/ 5469 w 275383"/>
                    <a:gd name="connsiteY3" fmla="*/ 735106 h 873000"/>
                    <a:gd name="connsiteX4" fmla="*/ 5469 w 275383"/>
                    <a:gd name="connsiteY4" fmla="*/ 137537 h 873000"/>
                    <a:gd name="connsiteX5" fmla="*/ 143161 w 275383"/>
                    <a:gd name="connsiteY5" fmla="*/ -179 h 873000"/>
                    <a:gd name="connsiteX6" fmla="*/ 280853 w 275383"/>
                    <a:gd name="connsiteY6" fmla="*/ 137537 h 87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383" h="873000">
                      <a:moveTo>
                        <a:pt x="280853" y="137537"/>
                      </a:moveTo>
                      <a:lnTo>
                        <a:pt x="280853" y="735106"/>
                      </a:lnTo>
                      <a:cubicBezTo>
                        <a:pt x="280853" y="811111"/>
                        <a:pt x="219156" y="872822"/>
                        <a:pt x="143161" y="872822"/>
                      </a:cubicBezTo>
                      <a:cubicBezTo>
                        <a:pt x="67166" y="872822"/>
                        <a:pt x="5469" y="811111"/>
                        <a:pt x="5469" y="735106"/>
                      </a:cubicBezTo>
                      <a:lnTo>
                        <a:pt x="5469" y="137537"/>
                      </a:lnTo>
                      <a:cubicBezTo>
                        <a:pt x="5469" y="61531"/>
                        <a:pt x="67166" y="-179"/>
                        <a:pt x="143161" y="-179"/>
                      </a:cubicBezTo>
                      <a:cubicBezTo>
                        <a:pt x="219156" y="-179"/>
                        <a:pt x="280853" y="61531"/>
                        <a:pt x="280853" y="137537"/>
                      </a:cubicBezTo>
                      <a:close/>
                    </a:path>
                  </a:pathLst>
                </a:custGeom>
                <a:solidFill>
                  <a:srgbClr val="000000"/>
                </a:solidFill>
                <a:ln w="4220" cap="flat">
                  <a:noFill/>
                  <a:prstDash val="solid"/>
                  <a:miter/>
                </a:ln>
              </p:spPr>
              <p:txBody>
                <a:bodyPr rtlCol="0" anchor="ctr"/>
                <a:lstStyle/>
                <a:p>
                  <a:endParaRPr lang="en-CH" sz="4400"/>
                </a:p>
              </p:txBody>
            </p:sp>
            <p:sp>
              <p:nvSpPr>
                <p:cNvPr id="47" name="Freeform 46">
                  <a:extLst>
                    <a:ext uri="{FF2B5EF4-FFF2-40B4-BE49-F238E27FC236}">
                      <a16:creationId xmlns:a16="http://schemas.microsoft.com/office/drawing/2014/main" id="{D14DA595-5BA6-C28D-9000-FD845E79C6E3}"/>
                    </a:ext>
                  </a:extLst>
                </p:cNvPr>
                <p:cNvSpPr/>
                <p:nvPr/>
              </p:nvSpPr>
              <p:spPr>
                <a:xfrm rot="-9329751" flipV="1">
                  <a:off x="30205606" y="7895863"/>
                  <a:ext cx="296971" cy="774397"/>
                </a:xfrm>
                <a:custGeom>
                  <a:avLst/>
                  <a:gdLst>
                    <a:gd name="connsiteX0" fmla="*/ 302575 w 296971"/>
                    <a:gd name="connsiteY0" fmla="*/ 148250 h 774397"/>
                    <a:gd name="connsiteX1" fmla="*/ 302575 w 296971"/>
                    <a:gd name="connsiteY1" fmla="*/ 625666 h 774397"/>
                    <a:gd name="connsiteX2" fmla="*/ 154089 w 296971"/>
                    <a:gd name="connsiteY2" fmla="*/ 774157 h 774397"/>
                    <a:gd name="connsiteX3" fmla="*/ 5604 w 296971"/>
                    <a:gd name="connsiteY3" fmla="*/ 625666 h 774397"/>
                    <a:gd name="connsiteX4" fmla="*/ 5604 w 296971"/>
                    <a:gd name="connsiteY4" fmla="*/ 148250 h 774397"/>
                    <a:gd name="connsiteX5" fmla="*/ 154089 w 296971"/>
                    <a:gd name="connsiteY5" fmla="*/ -241 h 774397"/>
                    <a:gd name="connsiteX6" fmla="*/ 302575 w 296971"/>
                    <a:gd name="connsiteY6" fmla="*/ 148250 h 77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971" h="774397">
                      <a:moveTo>
                        <a:pt x="302575" y="148250"/>
                      </a:moveTo>
                      <a:lnTo>
                        <a:pt x="302575" y="625666"/>
                      </a:lnTo>
                      <a:cubicBezTo>
                        <a:pt x="302575" y="707607"/>
                        <a:pt x="236042" y="774157"/>
                        <a:pt x="154089" y="774157"/>
                      </a:cubicBezTo>
                      <a:cubicBezTo>
                        <a:pt x="72137" y="774157"/>
                        <a:pt x="5604" y="707607"/>
                        <a:pt x="5604" y="625666"/>
                      </a:cubicBezTo>
                      <a:lnTo>
                        <a:pt x="5604" y="148250"/>
                      </a:lnTo>
                      <a:cubicBezTo>
                        <a:pt x="5604" y="66309"/>
                        <a:pt x="72137" y="-241"/>
                        <a:pt x="154089" y="-241"/>
                      </a:cubicBezTo>
                      <a:cubicBezTo>
                        <a:pt x="236042" y="-241"/>
                        <a:pt x="302575" y="66309"/>
                        <a:pt x="302575" y="148250"/>
                      </a:cubicBezTo>
                      <a:close/>
                    </a:path>
                  </a:pathLst>
                </a:custGeom>
                <a:solidFill>
                  <a:srgbClr val="000000"/>
                </a:solidFill>
                <a:ln w="3970" cap="flat">
                  <a:noFill/>
                  <a:prstDash val="solid"/>
                  <a:miter/>
                </a:ln>
              </p:spPr>
              <p:txBody>
                <a:bodyPr rtlCol="0" anchor="ctr"/>
                <a:lstStyle/>
                <a:p>
                  <a:endParaRPr lang="en-CH" sz="4400"/>
                </a:p>
              </p:txBody>
            </p:sp>
            <p:sp>
              <p:nvSpPr>
                <p:cNvPr id="48" name="Freeform 47">
                  <a:extLst>
                    <a:ext uri="{FF2B5EF4-FFF2-40B4-BE49-F238E27FC236}">
                      <a16:creationId xmlns:a16="http://schemas.microsoft.com/office/drawing/2014/main" id="{575FA336-4366-CF30-60DD-9712929DFC84}"/>
                    </a:ext>
                  </a:extLst>
                </p:cNvPr>
                <p:cNvSpPr/>
                <p:nvPr/>
              </p:nvSpPr>
              <p:spPr>
                <a:xfrm rot="9724878" flipV="1">
                  <a:off x="30182941" y="8376166"/>
                  <a:ext cx="273252" cy="842834"/>
                </a:xfrm>
                <a:custGeom>
                  <a:avLst/>
                  <a:gdLst>
                    <a:gd name="connsiteX0" fmla="*/ 278849 w 273252"/>
                    <a:gd name="connsiteY0" fmla="*/ 136512 h 842834"/>
                    <a:gd name="connsiteX1" fmla="*/ 278849 w 273252"/>
                    <a:gd name="connsiteY1" fmla="*/ 706058 h 842834"/>
                    <a:gd name="connsiteX2" fmla="*/ 142223 w 273252"/>
                    <a:gd name="connsiteY2" fmla="*/ 842702 h 842834"/>
                    <a:gd name="connsiteX3" fmla="*/ 5596 w 273252"/>
                    <a:gd name="connsiteY3" fmla="*/ 706058 h 842834"/>
                    <a:gd name="connsiteX4" fmla="*/ 5596 w 273252"/>
                    <a:gd name="connsiteY4" fmla="*/ 136512 h 842834"/>
                    <a:gd name="connsiteX5" fmla="*/ 142223 w 273252"/>
                    <a:gd name="connsiteY5" fmla="*/ -133 h 842834"/>
                    <a:gd name="connsiteX6" fmla="*/ 278849 w 273252"/>
                    <a:gd name="connsiteY6" fmla="*/ 136512 h 84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252" h="842834">
                      <a:moveTo>
                        <a:pt x="278849" y="136512"/>
                      </a:moveTo>
                      <a:lnTo>
                        <a:pt x="278849" y="706058"/>
                      </a:lnTo>
                      <a:cubicBezTo>
                        <a:pt x="278849" y="781490"/>
                        <a:pt x="217630" y="842702"/>
                        <a:pt x="142223" y="842702"/>
                      </a:cubicBezTo>
                      <a:cubicBezTo>
                        <a:pt x="66816" y="842702"/>
                        <a:pt x="5596" y="781490"/>
                        <a:pt x="5596" y="706058"/>
                      </a:cubicBezTo>
                      <a:lnTo>
                        <a:pt x="5596" y="136512"/>
                      </a:lnTo>
                      <a:cubicBezTo>
                        <a:pt x="5596" y="61078"/>
                        <a:pt x="66816" y="-133"/>
                        <a:pt x="142223" y="-133"/>
                      </a:cubicBezTo>
                      <a:cubicBezTo>
                        <a:pt x="217630" y="-133"/>
                        <a:pt x="278849" y="61078"/>
                        <a:pt x="278849" y="136512"/>
                      </a:cubicBezTo>
                      <a:close/>
                    </a:path>
                  </a:pathLst>
                </a:custGeom>
                <a:solidFill>
                  <a:srgbClr val="000000"/>
                </a:solidFill>
                <a:ln w="4073" cap="flat">
                  <a:noFill/>
                  <a:prstDash val="solid"/>
                  <a:miter/>
                </a:ln>
              </p:spPr>
              <p:txBody>
                <a:bodyPr rtlCol="0" anchor="ctr"/>
                <a:lstStyle/>
                <a:p>
                  <a:endParaRPr lang="en-CH" sz="4400"/>
                </a:p>
              </p:txBody>
            </p:sp>
            <p:grpSp>
              <p:nvGrpSpPr>
                <p:cNvPr id="49" name="Graphic 4">
                  <a:extLst>
                    <a:ext uri="{FF2B5EF4-FFF2-40B4-BE49-F238E27FC236}">
                      <a16:creationId xmlns:a16="http://schemas.microsoft.com/office/drawing/2014/main" id="{D4FC084C-E305-D2AB-E3B0-AEF87F48EE47}"/>
                    </a:ext>
                  </a:extLst>
                </p:cNvPr>
                <p:cNvGrpSpPr/>
                <p:nvPr/>
              </p:nvGrpSpPr>
              <p:grpSpPr>
                <a:xfrm>
                  <a:off x="29707501" y="6824232"/>
                  <a:ext cx="548473" cy="523599"/>
                  <a:chOff x="29707501" y="6824232"/>
                  <a:chExt cx="548473" cy="523599"/>
                </a:xfrm>
              </p:grpSpPr>
              <p:sp>
                <p:nvSpPr>
                  <p:cNvPr id="50" name="Freeform 49">
                    <a:extLst>
                      <a:ext uri="{FF2B5EF4-FFF2-40B4-BE49-F238E27FC236}">
                        <a16:creationId xmlns:a16="http://schemas.microsoft.com/office/drawing/2014/main" id="{B0C1463A-A7F1-A37F-A37D-DCBFC0222481}"/>
                      </a:ext>
                    </a:extLst>
                  </p:cNvPr>
                  <p:cNvSpPr/>
                  <p:nvPr/>
                </p:nvSpPr>
                <p:spPr>
                  <a:xfrm rot="10800000" flipV="1">
                    <a:off x="29734715" y="6851444"/>
                    <a:ext cx="494046" cy="469175"/>
                  </a:xfrm>
                  <a:custGeom>
                    <a:avLst/>
                    <a:gdLst>
                      <a:gd name="connsiteX0" fmla="*/ 500152 w 494046"/>
                      <a:gd name="connsiteY0" fmla="*/ 234345 h 469175"/>
                      <a:gd name="connsiteX1" fmla="*/ 253129 w 494046"/>
                      <a:gd name="connsiteY1" fmla="*/ 468933 h 469175"/>
                      <a:gd name="connsiteX2" fmla="*/ 6105 w 494046"/>
                      <a:gd name="connsiteY2" fmla="*/ 234345 h 469175"/>
                      <a:gd name="connsiteX3" fmla="*/ 253129 w 494046"/>
                      <a:gd name="connsiteY3" fmla="*/ -242 h 469175"/>
                      <a:gd name="connsiteX4" fmla="*/ 500152 w 494046"/>
                      <a:gd name="connsiteY4" fmla="*/ 234345 h 469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046" h="469175">
                        <a:moveTo>
                          <a:pt x="500152" y="234345"/>
                        </a:moveTo>
                        <a:cubicBezTo>
                          <a:pt x="500152" y="363905"/>
                          <a:pt x="389556" y="468933"/>
                          <a:pt x="253129" y="468933"/>
                        </a:cubicBezTo>
                        <a:cubicBezTo>
                          <a:pt x="116701" y="468933"/>
                          <a:pt x="6105" y="363905"/>
                          <a:pt x="6105" y="234345"/>
                        </a:cubicBezTo>
                        <a:cubicBezTo>
                          <a:pt x="6105" y="104786"/>
                          <a:pt x="116701" y="-242"/>
                          <a:pt x="253129" y="-242"/>
                        </a:cubicBezTo>
                        <a:cubicBezTo>
                          <a:pt x="389556" y="-242"/>
                          <a:pt x="500152" y="104786"/>
                          <a:pt x="500152" y="234345"/>
                        </a:cubicBezTo>
                        <a:close/>
                      </a:path>
                    </a:pathLst>
                  </a:custGeom>
                  <a:solidFill>
                    <a:srgbClr val="000000"/>
                  </a:solidFill>
                  <a:ln w="8027" cap="flat">
                    <a:noFill/>
                    <a:prstDash val="solid"/>
                    <a:miter/>
                  </a:ln>
                </p:spPr>
                <p:txBody>
                  <a:bodyPr rtlCol="0" anchor="ctr"/>
                  <a:lstStyle/>
                  <a:p>
                    <a:endParaRPr lang="en-CH" sz="4400"/>
                  </a:p>
                </p:txBody>
              </p:sp>
              <p:sp>
                <p:nvSpPr>
                  <p:cNvPr id="51" name="Freeform 50">
                    <a:extLst>
                      <a:ext uri="{FF2B5EF4-FFF2-40B4-BE49-F238E27FC236}">
                        <a16:creationId xmlns:a16="http://schemas.microsoft.com/office/drawing/2014/main" id="{A0C9FAD3-E445-48E7-2770-17C10FFCC8E1}"/>
                      </a:ext>
                    </a:extLst>
                  </p:cNvPr>
                  <p:cNvSpPr/>
                  <p:nvPr/>
                </p:nvSpPr>
                <p:spPr>
                  <a:xfrm rot="10800000" flipV="1">
                    <a:off x="29707501" y="6824232"/>
                    <a:ext cx="548473" cy="523599"/>
                  </a:xfrm>
                  <a:custGeom>
                    <a:avLst/>
                    <a:gdLst>
                      <a:gd name="connsiteX0" fmla="*/ 280342 w 548473"/>
                      <a:gd name="connsiteY0" fmla="*/ -242 h 523599"/>
                      <a:gd name="connsiteX1" fmla="*/ 6105 w 548473"/>
                      <a:gd name="connsiteY1" fmla="*/ 261557 h 523599"/>
                      <a:gd name="connsiteX2" fmla="*/ 280342 w 548473"/>
                      <a:gd name="connsiteY2" fmla="*/ 523357 h 523599"/>
                      <a:gd name="connsiteX3" fmla="*/ 554579 w 548473"/>
                      <a:gd name="connsiteY3" fmla="*/ 261557 h 523599"/>
                      <a:gd name="connsiteX4" fmla="*/ 280342 w 548473"/>
                      <a:gd name="connsiteY4" fmla="*/ -242 h 523599"/>
                      <a:gd name="connsiteX5" fmla="*/ 280342 w 548473"/>
                      <a:gd name="connsiteY5" fmla="*/ 26970 h 523599"/>
                      <a:gd name="connsiteX6" fmla="*/ 527366 w 548473"/>
                      <a:gd name="connsiteY6" fmla="*/ 261557 h 523599"/>
                      <a:gd name="connsiteX7" fmla="*/ 280342 w 548473"/>
                      <a:gd name="connsiteY7" fmla="*/ 496145 h 523599"/>
                      <a:gd name="connsiteX8" fmla="*/ 33319 w 548473"/>
                      <a:gd name="connsiteY8" fmla="*/ 261557 h 523599"/>
                      <a:gd name="connsiteX9" fmla="*/ 280342 w 548473"/>
                      <a:gd name="connsiteY9" fmla="*/ 26970 h 52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473" h="523599">
                        <a:moveTo>
                          <a:pt x="280342" y="-242"/>
                        </a:moveTo>
                        <a:cubicBezTo>
                          <a:pt x="128604" y="-242"/>
                          <a:pt x="6105" y="117442"/>
                          <a:pt x="6105" y="261557"/>
                        </a:cubicBezTo>
                        <a:cubicBezTo>
                          <a:pt x="6105" y="405673"/>
                          <a:pt x="128604" y="523357"/>
                          <a:pt x="280342" y="523357"/>
                        </a:cubicBezTo>
                        <a:cubicBezTo>
                          <a:pt x="432080" y="523357"/>
                          <a:pt x="554579" y="405673"/>
                          <a:pt x="554579" y="261557"/>
                        </a:cubicBezTo>
                        <a:cubicBezTo>
                          <a:pt x="554579" y="117442"/>
                          <a:pt x="432080" y="-242"/>
                          <a:pt x="280342" y="-242"/>
                        </a:cubicBezTo>
                        <a:close/>
                        <a:moveTo>
                          <a:pt x="280342" y="26970"/>
                        </a:moveTo>
                        <a:cubicBezTo>
                          <a:pt x="416675" y="26970"/>
                          <a:pt x="527366" y="132065"/>
                          <a:pt x="527366" y="261557"/>
                        </a:cubicBezTo>
                        <a:cubicBezTo>
                          <a:pt x="527366" y="391050"/>
                          <a:pt x="416675" y="496145"/>
                          <a:pt x="280342" y="496145"/>
                        </a:cubicBezTo>
                        <a:cubicBezTo>
                          <a:pt x="144010" y="496145"/>
                          <a:pt x="33319" y="391050"/>
                          <a:pt x="33319" y="261557"/>
                        </a:cubicBezTo>
                        <a:cubicBezTo>
                          <a:pt x="33319" y="132065"/>
                          <a:pt x="144010" y="26970"/>
                          <a:pt x="280342" y="26970"/>
                        </a:cubicBezTo>
                        <a:close/>
                      </a:path>
                    </a:pathLst>
                  </a:custGeom>
                  <a:solidFill>
                    <a:srgbClr val="FFFFFF"/>
                  </a:solidFill>
                  <a:ln w="8027" cap="flat">
                    <a:noFill/>
                    <a:prstDash val="solid"/>
                    <a:miter/>
                  </a:ln>
                </p:spPr>
                <p:txBody>
                  <a:bodyPr rtlCol="0" anchor="ctr"/>
                  <a:lstStyle/>
                  <a:p>
                    <a:endParaRPr lang="en-CH" sz="4400"/>
                  </a:p>
                </p:txBody>
              </p:sp>
            </p:grpSp>
          </p:grpSp>
          <p:grpSp>
            <p:nvGrpSpPr>
              <p:cNvPr id="52" name="Graphic 4">
                <a:extLst>
                  <a:ext uri="{FF2B5EF4-FFF2-40B4-BE49-F238E27FC236}">
                    <a16:creationId xmlns:a16="http://schemas.microsoft.com/office/drawing/2014/main" id="{B1557B41-CA7F-325C-BA88-8F905E5F4FBA}"/>
                  </a:ext>
                </a:extLst>
              </p:cNvPr>
              <p:cNvGrpSpPr/>
              <p:nvPr/>
            </p:nvGrpSpPr>
            <p:grpSpPr>
              <a:xfrm>
                <a:off x="29524004" y="7139755"/>
                <a:ext cx="352752" cy="281106"/>
                <a:chOff x="29524004" y="7139755"/>
                <a:chExt cx="352752" cy="281106"/>
              </a:xfrm>
            </p:grpSpPr>
            <p:sp>
              <p:nvSpPr>
                <p:cNvPr id="53" name="Freeform 52">
                  <a:extLst>
                    <a:ext uri="{FF2B5EF4-FFF2-40B4-BE49-F238E27FC236}">
                      <a16:creationId xmlns:a16="http://schemas.microsoft.com/office/drawing/2014/main" id="{E1BB2A03-4EEA-D8DA-0685-21470A21FB7A}"/>
                    </a:ext>
                  </a:extLst>
                </p:cNvPr>
                <p:cNvSpPr/>
                <p:nvPr/>
              </p:nvSpPr>
              <p:spPr>
                <a:xfrm rot="10800000" flipV="1">
                  <a:off x="29550980" y="7166682"/>
                  <a:ext cx="298994" cy="226935"/>
                </a:xfrm>
                <a:custGeom>
                  <a:avLst/>
                  <a:gdLst>
                    <a:gd name="connsiteX0" fmla="*/ 58578 w 298994"/>
                    <a:gd name="connsiteY0" fmla="*/ 113 h 226935"/>
                    <a:gd name="connsiteX1" fmla="*/ 51267 w 298994"/>
                    <a:gd name="connsiteY1" fmla="*/ 109785 h 226935"/>
                    <a:gd name="connsiteX2" fmla="*/ 7400 w 298994"/>
                    <a:gd name="connsiteY2" fmla="*/ 219458 h 226935"/>
                    <a:gd name="connsiteX3" fmla="*/ 102445 w 298994"/>
                    <a:gd name="connsiteY3" fmla="*/ 153654 h 226935"/>
                    <a:gd name="connsiteX4" fmla="*/ 175556 w 298994"/>
                    <a:gd name="connsiteY4" fmla="*/ 197523 h 226935"/>
                    <a:gd name="connsiteX5" fmla="*/ 239024 w 298994"/>
                    <a:gd name="connsiteY5" fmla="*/ 170032 h 226935"/>
                    <a:gd name="connsiteX6" fmla="*/ 303735 w 298994"/>
                    <a:gd name="connsiteY6" fmla="*/ 151169 h 226935"/>
                    <a:gd name="connsiteX7" fmla="*/ 178634 w 298994"/>
                    <a:gd name="connsiteY7" fmla="*/ 78565 h 226935"/>
                    <a:gd name="connsiteX8" fmla="*/ 58578 w 298994"/>
                    <a:gd name="connsiteY8" fmla="*/ 113 h 2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994" h="226935">
                      <a:moveTo>
                        <a:pt x="58578" y="113"/>
                      </a:moveTo>
                      <a:cubicBezTo>
                        <a:pt x="37354" y="5377"/>
                        <a:pt x="59594" y="74105"/>
                        <a:pt x="51267" y="109785"/>
                      </a:cubicBezTo>
                      <a:cubicBezTo>
                        <a:pt x="42735" y="146343"/>
                        <a:pt x="-2434" y="200886"/>
                        <a:pt x="7400" y="219458"/>
                      </a:cubicBezTo>
                      <a:cubicBezTo>
                        <a:pt x="25378" y="253457"/>
                        <a:pt x="74421" y="157310"/>
                        <a:pt x="102445" y="153654"/>
                      </a:cubicBezTo>
                      <a:cubicBezTo>
                        <a:pt x="130468" y="149999"/>
                        <a:pt x="152789" y="194818"/>
                        <a:pt x="175556" y="197523"/>
                      </a:cubicBezTo>
                      <a:cubicBezTo>
                        <a:pt x="198323" y="200302"/>
                        <a:pt x="195508" y="176905"/>
                        <a:pt x="239024" y="170032"/>
                      </a:cubicBezTo>
                      <a:cubicBezTo>
                        <a:pt x="261221" y="166523"/>
                        <a:pt x="313803" y="166376"/>
                        <a:pt x="303735" y="151169"/>
                      </a:cubicBezTo>
                      <a:cubicBezTo>
                        <a:pt x="293668" y="135887"/>
                        <a:pt x="219496" y="103717"/>
                        <a:pt x="178634" y="78565"/>
                      </a:cubicBezTo>
                      <a:cubicBezTo>
                        <a:pt x="137933" y="53487"/>
                        <a:pt x="79809" y="-5078"/>
                        <a:pt x="58578" y="113"/>
                      </a:cubicBezTo>
                      <a:close/>
                    </a:path>
                  </a:pathLst>
                </a:custGeom>
                <a:solidFill>
                  <a:srgbClr val="FFFFFF"/>
                </a:solidFill>
                <a:ln w="7311" cap="flat">
                  <a:noFill/>
                  <a:prstDash val="solid"/>
                  <a:miter/>
                </a:ln>
              </p:spPr>
              <p:txBody>
                <a:bodyPr rtlCol="0" anchor="ctr"/>
                <a:lstStyle/>
                <a:p>
                  <a:endParaRPr lang="en-CH" sz="4400"/>
                </a:p>
              </p:txBody>
            </p:sp>
            <p:sp>
              <p:nvSpPr>
                <p:cNvPr id="54" name="Freeform 53">
                  <a:extLst>
                    <a:ext uri="{FF2B5EF4-FFF2-40B4-BE49-F238E27FC236}">
                      <a16:creationId xmlns:a16="http://schemas.microsoft.com/office/drawing/2014/main" id="{C49D8FE2-DE73-B9B4-002E-71C0487A3BFE}"/>
                    </a:ext>
                  </a:extLst>
                </p:cNvPr>
                <p:cNvSpPr/>
                <p:nvPr/>
              </p:nvSpPr>
              <p:spPr>
                <a:xfrm rot="10800000" flipV="1">
                  <a:off x="29524004" y="7139755"/>
                  <a:ext cx="352752" cy="281106"/>
                </a:xfrm>
                <a:custGeom>
                  <a:avLst/>
                  <a:gdLst>
                    <a:gd name="connsiteX0" fmla="*/ 78874 w 352752"/>
                    <a:gd name="connsiteY0" fmla="*/ 645 h 281106"/>
                    <a:gd name="connsiteX1" fmla="*/ 71826 w 352752"/>
                    <a:gd name="connsiteY1" fmla="*/ 3131 h 281106"/>
                    <a:gd name="connsiteX2" fmla="*/ 65421 w 352752"/>
                    <a:gd name="connsiteY2" fmla="*/ 7079 h 281106"/>
                    <a:gd name="connsiteX3" fmla="*/ 56355 w 352752"/>
                    <a:gd name="connsiteY3" fmla="*/ 17169 h 281106"/>
                    <a:gd name="connsiteX4" fmla="*/ 48810 w 352752"/>
                    <a:gd name="connsiteY4" fmla="*/ 44879 h 281106"/>
                    <a:gd name="connsiteX5" fmla="*/ 51611 w 352752"/>
                    <a:gd name="connsiteY5" fmla="*/ 93574 h 281106"/>
                    <a:gd name="connsiteX6" fmla="*/ 51545 w 352752"/>
                    <a:gd name="connsiteY6" fmla="*/ 130571 h 281106"/>
                    <a:gd name="connsiteX7" fmla="*/ 12635 w 352752"/>
                    <a:gd name="connsiteY7" fmla="*/ 210851 h 281106"/>
                    <a:gd name="connsiteX8" fmla="*/ 10120 w 352752"/>
                    <a:gd name="connsiteY8" fmla="*/ 259180 h 281106"/>
                    <a:gd name="connsiteX9" fmla="*/ 17599 w 352752"/>
                    <a:gd name="connsiteY9" fmla="*/ 269563 h 281106"/>
                    <a:gd name="connsiteX10" fmla="*/ 23060 w 352752"/>
                    <a:gd name="connsiteY10" fmla="*/ 274242 h 281106"/>
                    <a:gd name="connsiteX11" fmla="*/ 29692 w 352752"/>
                    <a:gd name="connsiteY11" fmla="*/ 277970 h 281106"/>
                    <a:gd name="connsiteX12" fmla="*/ 36988 w 352752"/>
                    <a:gd name="connsiteY12" fmla="*/ 280164 h 281106"/>
                    <a:gd name="connsiteX13" fmla="*/ 44234 w 352752"/>
                    <a:gd name="connsiteY13" fmla="*/ 280895 h 281106"/>
                    <a:gd name="connsiteX14" fmla="*/ 56648 w 352752"/>
                    <a:gd name="connsiteY14" fmla="*/ 278848 h 281106"/>
                    <a:gd name="connsiteX15" fmla="*/ 76468 w 352752"/>
                    <a:gd name="connsiteY15" fmla="*/ 267442 h 281106"/>
                    <a:gd name="connsiteX16" fmla="*/ 109391 w 352752"/>
                    <a:gd name="connsiteY16" fmla="*/ 233005 h 281106"/>
                    <a:gd name="connsiteX17" fmla="*/ 134139 w 352752"/>
                    <a:gd name="connsiteY17" fmla="*/ 207999 h 281106"/>
                    <a:gd name="connsiteX18" fmla="*/ 135630 w 352752"/>
                    <a:gd name="connsiteY18" fmla="*/ 209096 h 281106"/>
                    <a:gd name="connsiteX19" fmla="*/ 140704 w 352752"/>
                    <a:gd name="connsiteY19" fmla="*/ 212679 h 281106"/>
                    <a:gd name="connsiteX20" fmla="*/ 156240 w 352752"/>
                    <a:gd name="connsiteY20" fmla="*/ 226717 h 281106"/>
                    <a:gd name="connsiteX21" fmla="*/ 199098 w 352752"/>
                    <a:gd name="connsiteY21" fmla="*/ 251503 h 281106"/>
                    <a:gd name="connsiteX22" fmla="*/ 208391 w 352752"/>
                    <a:gd name="connsiteY22" fmla="*/ 251868 h 281106"/>
                    <a:gd name="connsiteX23" fmla="*/ 217647 w 352752"/>
                    <a:gd name="connsiteY23" fmla="*/ 250480 h 281106"/>
                    <a:gd name="connsiteX24" fmla="*/ 226018 w 352752"/>
                    <a:gd name="connsiteY24" fmla="*/ 247555 h 281106"/>
                    <a:gd name="connsiteX25" fmla="*/ 232774 w 352752"/>
                    <a:gd name="connsiteY25" fmla="*/ 243826 h 281106"/>
                    <a:gd name="connsiteX26" fmla="*/ 270046 w 352752"/>
                    <a:gd name="connsiteY26" fmla="*/ 223866 h 281106"/>
                    <a:gd name="connsiteX27" fmla="*/ 320800 w 352752"/>
                    <a:gd name="connsiteY27" fmla="*/ 217650 h 281106"/>
                    <a:gd name="connsiteX28" fmla="*/ 347793 w 352752"/>
                    <a:gd name="connsiteY28" fmla="*/ 205952 h 281106"/>
                    <a:gd name="connsiteX29" fmla="*/ 355696 w 352752"/>
                    <a:gd name="connsiteY29" fmla="*/ 195716 h 281106"/>
                    <a:gd name="connsiteX30" fmla="*/ 358759 w 352752"/>
                    <a:gd name="connsiteY30" fmla="*/ 185554 h 281106"/>
                    <a:gd name="connsiteX31" fmla="*/ 358291 w 352752"/>
                    <a:gd name="connsiteY31" fmla="*/ 174951 h 281106"/>
                    <a:gd name="connsiteX32" fmla="*/ 353232 w 352752"/>
                    <a:gd name="connsiteY32" fmla="*/ 163107 h 281106"/>
                    <a:gd name="connsiteX33" fmla="*/ 320515 w 352752"/>
                    <a:gd name="connsiteY33" fmla="*/ 136932 h 281106"/>
                    <a:gd name="connsiteX34" fmla="*/ 219687 w 352752"/>
                    <a:gd name="connsiteY34" fmla="*/ 82315 h 281106"/>
                    <a:gd name="connsiteX35" fmla="*/ 127493 w 352752"/>
                    <a:gd name="connsiteY35" fmla="*/ 13952 h 281106"/>
                    <a:gd name="connsiteX36" fmla="*/ 78874 w 352752"/>
                    <a:gd name="connsiteY36" fmla="*/ 645 h 281106"/>
                    <a:gd name="connsiteX37" fmla="*/ 85359 w 352752"/>
                    <a:gd name="connsiteY37" fmla="*/ 27040 h 281106"/>
                    <a:gd name="connsiteX38" fmla="*/ 205415 w 352752"/>
                    <a:gd name="connsiteY38" fmla="*/ 105492 h 281106"/>
                    <a:gd name="connsiteX39" fmla="*/ 330516 w 352752"/>
                    <a:gd name="connsiteY39" fmla="*/ 178096 h 281106"/>
                    <a:gd name="connsiteX40" fmla="*/ 265805 w 352752"/>
                    <a:gd name="connsiteY40" fmla="*/ 196959 h 281106"/>
                    <a:gd name="connsiteX41" fmla="*/ 202337 w 352752"/>
                    <a:gd name="connsiteY41" fmla="*/ 224450 h 281106"/>
                    <a:gd name="connsiteX42" fmla="*/ 129226 w 352752"/>
                    <a:gd name="connsiteY42" fmla="*/ 180581 h 281106"/>
                    <a:gd name="connsiteX43" fmla="*/ 34181 w 352752"/>
                    <a:gd name="connsiteY43" fmla="*/ 246385 h 281106"/>
                    <a:gd name="connsiteX44" fmla="*/ 78048 w 352752"/>
                    <a:gd name="connsiteY44" fmla="*/ 136712 h 281106"/>
                    <a:gd name="connsiteX45" fmla="*/ 85359 w 352752"/>
                    <a:gd name="connsiteY45" fmla="*/ 27040 h 281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52752" h="281106">
                      <a:moveTo>
                        <a:pt x="78874" y="645"/>
                      </a:moveTo>
                      <a:lnTo>
                        <a:pt x="71826" y="3131"/>
                      </a:lnTo>
                      <a:lnTo>
                        <a:pt x="65421" y="7079"/>
                      </a:lnTo>
                      <a:lnTo>
                        <a:pt x="56355" y="17169"/>
                      </a:lnTo>
                      <a:cubicBezTo>
                        <a:pt x="52312" y="23677"/>
                        <a:pt x="49425" y="33108"/>
                        <a:pt x="48810" y="44879"/>
                      </a:cubicBezTo>
                      <a:cubicBezTo>
                        <a:pt x="48123" y="58040"/>
                        <a:pt x="50097" y="75735"/>
                        <a:pt x="51611" y="93574"/>
                      </a:cubicBezTo>
                      <a:cubicBezTo>
                        <a:pt x="52751" y="106955"/>
                        <a:pt x="53914" y="120408"/>
                        <a:pt x="51545" y="130571"/>
                      </a:cubicBezTo>
                      <a:cubicBezTo>
                        <a:pt x="45864" y="154918"/>
                        <a:pt x="22571" y="187308"/>
                        <a:pt x="12635" y="210851"/>
                      </a:cubicBezTo>
                      <a:cubicBezTo>
                        <a:pt x="4052" y="231104"/>
                        <a:pt x="4461" y="248432"/>
                        <a:pt x="10120" y="259180"/>
                      </a:cubicBezTo>
                      <a:lnTo>
                        <a:pt x="17599" y="269563"/>
                      </a:lnTo>
                      <a:lnTo>
                        <a:pt x="23060" y="274242"/>
                      </a:lnTo>
                      <a:lnTo>
                        <a:pt x="29692" y="277970"/>
                      </a:lnTo>
                      <a:lnTo>
                        <a:pt x="36988" y="280164"/>
                      </a:lnTo>
                      <a:lnTo>
                        <a:pt x="44234" y="280895"/>
                      </a:lnTo>
                      <a:lnTo>
                        <a:pt x="56648" y="278848"/>
                      </a:lnTo>
                      <a:cubicBezTo>
                        <a:pt x="62709" y="276947"/>
                        <a:pt x="69508" y="273145"/>
                        <a:pt x="76468" y="267442"/>
                      </a:cubicBezTo>
                      <a:cubicBezTo>
                        <a:pt x="86565" y="259253"/>
                        <a:pt x="98058" y="246019"/>
                        <a:pt x="109391" y="233005"/>
                      </a:cubicBezTo>
                      <a:cubicBezTo>
                        <a:pt x="117243" y="223939"/>
                        <a:pt x="130330" y="211582"/>
                        <a:pt x="134139" y="207999"/>
                      </a:cubicBezTo>
                      <a:cubicBezTo>
                        <a:pt x="134629" y="208365"/>
                        <a:pt x="135097" y="208804"/>
                        <a:pt x="135630" y="209096"/>
                      </a:cubicBezTo>
                      <a:cubicBezTo>
                        <a:pt x="137356" y="210120"/>
                        <a:pt x="139037" y="211362"/>
                        <a:pt x="140704" y="212679"/>
                      </a:cubicBezTo>
                      <a:cubicBezTo>
                        <a:pt x="146049" y="216846"/>
                        <a:pt x="151181" y="221965"/>
                        <a:pt x="156240" y="226717"/>
                      </a:cubicBezTo>
                      <a:cubicBezTo>
                        <a:pt x="170417" y="239951"/>
                        <a:pt x="185302" y="249894"/>
                        <a:pt x="199098" y="251503"/>
                      </a:cubicBezTo>
                      <a:cubicBezTo>
                        <a:pt x="202462" y="251942"/>
                        <a:pt x="205539" y="252015"/>
                        <a:pt x="208391" y="251868"/>
                      </a:cubicBezTo>
                      <a:lnTo>
                        <a:pt x="217647" y="250480"/>
                      </a:lnTo>
                      <a:lnTo>
                        <a:pt x="226018" y="247555"/>
                      </a:lnTo>
                      <a:lnTo>
                        <a:pt x="232774" y="243826"/>
                      </a:lnTo>
                      <a:cubicBezTo>
                        <a:pt x="240436" y="238781"/>
                        <a:pt x="246043" y="227667"/>
                        <a:pt x="270046" y="223866"/>
                      </a:cubicBezTo>
                      <a:cubicBezTo>
                        <a:pt x="282789" y="221818"/>
                        <a:pt x="305278" y="220868"/>
                        <a:pt x="320800" y="217650"/>
                      </a:cubicBezTo>
                      <a:cubicBezTo>
                        <a:pt x="333178" y="215165"/>
                        <a:pt x="342631" y="210485"/>
                        <a:pt x="347793" y="205952"/>
                      </a:cubicBezTo>
                      <a:lnTo>
                        <a:pt x="355696" y="195716"/>
                      </a:lnTo>
                      <a:lnTo>
                        <a:pt x="358759" y="185554"/>
                      </a:lnTo>
                      <a:lnTo>
                        <a:pt x="358291" y="174951"/>
                      </a:lnTo>
                      <a:lnTo>
                        <a:pt x="353232" y="163107"/>
                      </a:lnTo>
                      <a:cubicBezTo>
                        <a:pt x="348955" y="156599"/>
                        <a:pt x="337403" y="146802"/>
                        <a:pt x="320515" y="136932"/>
                      </a:cubicBezTo>
                      <a:cubicBezTo>
                        <a:pt x="292827" y="120773"/>
                        <a:pt x="248134" y="99862"/>
                        <a:pt x="219687" y="82315"/>
                      </a:cubicBezTo>
                      <a:cubicBezTo>
                        <a:pt x="191276" y="64840"/>
                        <a:pt x="154361" y="30915"/>
                        <a:pt x="127493" y="13952"/>
                      </a:cubicBezTo>
                      <a:cubicBezTo>
                        <a:pt x="107651" y="1449"/>
                        <a:pt x="89826" y="-2060"/>
                        <a:pt x="78874" y="645"/>
                      </a:cubicBezTo>
                      <a:close/>
                      <a:moveTo>
                        <a:pt x="85359" y="27040"/>
                      </a:moveTo>
                      <a:cubicBezTo>
                        <a:pt x="106590" y="21849"/>
                        <a:pt x="164714" y="80414"/>
                        <a:pt x="205415" y="105492"/>
                      </a:cubicBezTo>
                      <a:cubicBezTo>
                        <a:pt x="246277" y="130644"/>
                        <a:pt x="320449" y="162814"/>
                        <a:pt x="330516" y="178096"/>
                      </a:cubicBezTo>
                      <a:cubicBezTo>
                        <a:pt x="340584" y="193303"/>
                        <a:pt x="288002" y="193450"/>
                        <a:pt x="265805" y="196959"/>
                      </a:cubicBezTo>
                      <a:cubicBezTo>
                        <a:pt x="222289" y="203832"/>
                        <a:pt x="225104" y="227229"/>
                        <a:pt x="202337" y="224450"/>
                      </a:cubicBezTo>
                      <a:cubicBezTo>
                        <a:pt x="179570" y="221745"/>
                        <a:pt x="157249" y="176926"/>
                        <a:pt x="129226" y="180581"/>
                      </a:cubicBezTo>
                      <a:cubicBezTo>
                        <a:pt x="101202" y="184237"/>
                        <a:pt x="52159" y="280384"/>
                        <a:pt x="34181" y="246385"/>
                      </a:cubicBezTo>
                      <a:cubicBezTo>
                        <a:pt x="24347" y="227813"/>
                        <a:pt x="69516" y="173270"/>
                        <a:pt x="78048" y="136712"/>
                      </a:cubicBezTo>
                      <a:cubicBezTo>
                        <a:pt x="86375" y="101032"/>
                        <a:pt x="64135" y="32304"/>
                        <a:pt x="85359" y="27040"/>
                      </a:cubicBezTo>
                      <a:close/>
                    </a:path>
                  </a:pathLst>
                </a:custGeom>
                <a:solidFill>
                  <a:srgbClr val="000000"/>
                </a:solidFill>
                <a:ln w="7311" cap="flat">
                  <a:noFill/>
                  <a:prstDash val="solid"/>
                  <a:miter/>
                </a:ln>
              </p:spPr>
              <p:txBody>
                <a:bodyPr rtlCol="0" anchor="ctr"/>
                <a:lstStyle/>
                <a:p>
                  <a:endParaRPr lang="en-CH" sz="4400"/>
                </a:p>
              </p:txBody>
            </p:sp>
          </p:grpSp>
        </p:grpSp>
        <p:grpSp>
          <p:nvGrpSpPr>
            <p:cNvPr id="55" name="Graphic 4">
              <a:extLst>
                <a:ext uri="{FF2B5EF4-FFF2-40B4-BE49-F238E27FC236}">
                  <a16:creationId xmlns:a16="http://schemas.microsoft.com/office/drawing/2014/main" id="{AD00A826-8D3F-B876-0273-D5B838F16E26}"/>
                </a:ext>
              </a:extLst>
            </p:cNvPr>
            <p:cNvGrpSpPr/>
            <p:nvPr/>
          </p:nvGrpSpPr>
          <p:grpSpPr>
            <a:xfrm>
              <a:off x="15964992" y="12750294"/>
              <a:ext cx="1227768" cy="2416364"/>
              <a:chOff x="15964992" y="12750294"/>
              <a:chExt cx="1227768" cy="2416364"/>
            </a:xfrm>
          </p:grpSpPr>
          <p:grpSp>
            <p:nvGrpSpPr>
              <p:cNvPr id="56" name="Graphic 4">
                <a:extLst>
                  <a:ext uri="{FF2B5EF4-FFF2-40B4-BE49-F238E27FC236}">
                    <a16:creationId xmlns:a16="http://schemas.microsoft.com/office/drawing/2014/main" id="{44715FD1-2EBF-427F-EBE7-C45287F8AC92}"/>
                  </a:ext>
                </a:extLst>
              </p:cNvPr>
              <p:cNvGrpSpPr/>
              <p:nvPr/>
            </p:nvGrpSpPr>
            <p:grpSpPr>
              <a:xfrm>
                <a:off x="15964992" y="12750294"/>
                <a:ext cx="1227768" cy="2416364"/>
                <a:chOff x="15964992" y="12750294"/>
                <a:chExt cx="1227768" cy="2416364"/>
              </a:xfrm>
            </p:grpSpPr>
            <p:grpSp>
              <p:nvGrpSpPr>
                <p:cNvPr id="57" name="Graphic 4">
                  <a:extLst>
                    <a:ext uri="{FF2B5EF4-FFF2-40B4-BE49-F238E27FC236}">
                      <a16:creationId xmlns:a16="http://schemas.microsoft.com/office/drawing/2014/main" id="{1E89BF60-1D88-5DB3-AF2E-69C65276728A}"/>
                    </a:ext>
                  </a:extLst>
                </p:cNvPr>
                <p:cNvGrpSpPr/>
                <p:nvPr/>
              </p:nvGrpSpPr>
              <p:grpSpPr>
                <a:xfrm>
                  <a:off x="16215419" y="13100476"/>
                  <a:ext cx="527731" cy="727449"/>
                  <a:chOff x="16215419" y="13100476"/>
                  <a:chExt cx="527731" cy="727449"/>
                </a:xfrm>
              </p:grpSpPr>
              <p:sp>
                <p:nvSpPr>
                  <p:cNvPr id="58" name="Freeform 57">
                    <a:extLst>
                      <a:ext uri="{FF2B5EF4-FFF2-40B4-BE49-F238E27FC236}">
                        <a16:creationId xmlns:a16="http://schemas.microsoft.com/office/drawing/2014/main" id="{B64EA976-3FF1-32BB-1284-5751B4FBB564}"/>
                      </a:ext>
                    </a:extLst>
                  </p:cNvPr>
                  <p:cNvSpPr/>
                  <p:nvPr/>
                </p:nvSpPr>
                <p:spPr>
                  <a:xfrm rot="9227618" flipV="1">
                    <a:off x="16381697" y="13147439"/>
                    <a:ext cx="195176" cy="633522"/>
                  </a:xfrm>
                  <a:custGeom>
                    <a:avLst/>
                    <a:gdLst>
                      <a:gd name="connsiteX0" fmla="*/ 197867 w 195176"/>
                      <a:gd name="connsiteY0" fmla="*/ 98449 h 633522"/>
                      <a:gd name="connsiteX1" fmla="*/ 197867 w 195176"/>
                      <a:gd name="connsiteY1" fmla="*/ 536768 h 633522"/>
                      <a:gd name="connsiteX2" fmla="*/ 100278 w 195176"/>
                      <a:gd name="connsiteY2" fmla="*/ 634370 h 633522"/>
                      <a:gd name="connsiteX3" fmla="*/ 2690 w 195176"/>
                      <a:gd name="connsiteY3" fmla="*/ 536768 h 633522"/>
                      <a:gd name="connsiteX4" fmla="*/ 2690 w 195176"/>
                      <a:gd name="connsiteY4" fmla="*/ 98449 h 633522"/>
                      <a:gd name="connsiteX5" fmla="*/ 100278 w 195176"/>
                      <a:gd name="connsiteY5" fmla="*/ 847 h 633522"/>
                      <a:gd name="connsiteX6" fmla="*/ 197867 w 195176"/>
                      <a:gd name="connsiteY6" fmla="*/ 98449 h 63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176" h="633522">
                        <a:moveTo>
                          <a:pt x="197867" y="98449"/>
                        </a:moveTo>
                        <a:lnTo>
                          <a:pt x="197867" y="536768"/>
                        </a:lnTo>
                        <a:cubicBezTo>
                          <a:pt x="197867" y="590657"/>
                          <a:pt x="154139" y="634370"/>
                          <a:pt x="100278" y="634370"/>
                        </a:cubicBezTo>
                        <a:cubicBezTo>
                          <a:pt x="46417" y="634370"/>
                          <a:pt x="2690" y="590657"/>
                          <a:pt x="2690" y="536768"/>
                        </a:cubicBezTo>
                        <a:lnTo>
                          <a:pt x="2690" y="98449"/>
                        </a:lnTo>
                        <a:cubicBezTo>
                          <a:pt x="2690" y="44561"/>
                          <a:pt x="46417" y="847"/>
                          <a:pt x="100278" y="847"/>
                        </a:cubicBezTo>
                        <a:cubicBezTo>
                          <a:pt x="154139" y="847"/>
                          <a:pt x="197867" y="44561"/>
                          <a:pt x="197867" y="98449"/>
                        </a:cubicBezTo>
                        <a:close/>
                      </a:path>
                    </a:pathLst>
                  </a:custGeom>
                  <a:solidFill>
                    <a:srgbClr val="000000"/>
                  </a:solidFill>
                  <a:ln w="3065" cap="flat">
                    <a:noFill/>
                    <a:prstDash val="solid"/>
                    <a:miter/>
                  </a:ln>
                </p:spPr>
                <p:txBody>
                  <a:bodyPr rtlCol="0" anchor="ctr"/>
                  <a:lstStyle/>
                  <a:p>
                    <a:endParaRPr lang="en-CH" sz="4400"/>
                  </a:p>
                </p:txBody>
              </p:sp>
              <p:sp>
                <p:nvSpPr>
                  <p:cNvPr id="59" name="Freeform 58">
                    <a:extLst>
                      <a:ext uri="{FF2B5EF4-FFF2-40B4-BE49-F238E27FC236}">
                        <a16:creationId xmlns:a16="http://schemas.microsoft.com/office/drawing/2014/main" id="{13F4C521-6DF8-366C-A978-F233F313723D}"/>
                      </a:ext>
                    </a:extLst>
                  </p:cNvPr>
                  <p:cNvSpPr/>
                  <p:nvPr/>
                </p:nvSpPr>
                <p:spPr>
                  <a:xfrm rot="9227618" flipV="1">
                    <a:off x="16354479" y="13120238"/>
                    <a:ext cx="249611" cy="687927"/>
                  </a:xfrm>
                  <a:custGeom>
                    <a:avLst/>
                    <a:gdLst>
                      <a:gd name="connsiteX0" fmla="*/ 252302 w 249611"/>
                      <a:gd name="connsiteY0" fmla="*/ 125651 h 687927"/>
                      <a:gd name="connsiteX1" fmla="*/ 127496 w 249611"/>
                      <a:gd name="connsiteY1" fmla="*/ 847 h 687927"/>
                      <a:gd name="connsiteX2" fmla="*/ 2690 w 249611"/>
                      <a:gd name="connsiteY2" fmla="*/ 125651 h 687927"/>
                      <a:gd name="connsiteX3" fmla="*/ 2690 w 249611"/>
                      <a:gd name="connsiteY3" fmla="*/ 563970 h 687927"/>
                      <a:gd name="connsiteX4" fmla="*/ 127496 w 249611"/>
                      <a:gd name="connsiteY4" fmla="*/ 688774 h 687927"/>
                      <a:gd name="connsiteX5" fmla="*/ 252302 w 249611"/>
                      <a:gd name="connsiteY5" fmla="*/ 563970 h 687927"/>
                      <a:gd name="connsiteX6" fmla="*/ 252302 w 249611"/>
                      <a:gd name="connsiteY6" fmla="*/ 125651 h 687927"/>
                      <a:gd name="connsiteX7" fmla="*/ 225084 w 249611"/>
                      <a:gd name="connsiteY7" fmla="*/ 125651 h 687927"/>
                      <a:gd name="connsiteX8" fmla="*/ 225084 w 249611"/>
                      <a:gd name="connsiteY8" fmla="*/ 563970 h 687927"/>
                      <a:gd name="connsiteX9" fmla="*/ 127496 w 249611"/>
                      <a:gd name="connsiteY9" fmla="*/ 661572 h 687927"/>
                      <a:gd name="connsiteX10" fmla="*/ 29907 w 249611"/>
                      <a:gd name="connsiteY10" fmla="*/ 563970 h 687927"/>
                      <a:gd name="connsiteX11" fmla="*/ 29907 w 249611"/>
                      <a:gd name="connsiteY11" fmla="*/ 125651 h 687927"/>
                      <a:gd name="connsiteX12" fmla="*/ 127496 w 249611"/>
                      <a:gd name="connsiteY12" fmla="*/ 28049 h 687927"/>
                      <a:gd name="connsiteX13" fmla="*/ 225084 w 249611"/>
                      <a:gd name="connsiteY13" fmla="*/ 125651 h 68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611" h="687927">
                        <a:moveTo>
                          <a:pt x="252302" y="125651"/>
                        </a:moveTo>
                        <a:cubicBezTo>
                          <a:pt x="252302" y="56756"/>
                          <a:pt x="196378" y="847"/>
                          <a:pt x="127496" y="847"/>
                        </a:cubicBezTo>
                        <a:cubicBezTo>
                          <a:pt x="58614" y="847"/>
                          <a:pt x="2690" y="56756"/>
                          <a:pt x="2690" y="125651"/>
                        </a:cubicBezTo>
                        <a:lnTo>
                          <a:pt x="2690" y="563970"/>
                        </a:lnTo>
                        <a:cubicBezTo>
                          <a:pt x="2690" y="632866"/>
                          <a:pt x="58614" y="688774"/>
                          <a:pt x="127496" y="688774"/>
                        </a:cubicBezTo>
                        <a:cubicBezTo>
                          <a:pt x="196378" y="688774"/>
                          <a:pt x="252302" y="632866"/>
                          <a:pt x="252302" y="563970"/>
                        </a:cubicBezTo>
                        <a:lnTo>
                          <a:pt x="252302" y="125651"/>
                        </a:lnTo>
                        <a:close/>
                        <a:moveTo>
                          <a:pt x="225084" y="125651"/>
                        </a:moveTo>
                        <a:lnTo>
                          <a:pt x="225084" y="563970"/>
                        </a:lnTo>
                        <a:cubicBezTo>
                          <a:pt x="225084" y="617859"/>
                          <a:pt x="181357" y="661572"/>
                          <a:pt x="127496" y="661572"/>
                        </a:cubicBezTo>
                        <a:cubicBezTo>
                          <a:pt x="73635" y="661572"/>
                          <a:pt x="29907" y="617859"/>
                          <a:pt x="29907" y="563970"/>
                        </a:cubicBezTo>
                        <a:lnTo>
                          <a:pt x="29907" y="125651"/>
                        </a:lnTo>
                        <a:cubicBezTo>
                          <a:pt x="29907" y="71762"/>
                          <a:pt x="73635" y="28049"/>
                          <a:pt x="127496" y="28049"/>
                        </a:cubicBezTo>
                        <a:cubicBezTo>
                          <a:pt x="181357" y="28049"/>
                          <a:pt x="225084" y="71762"/>
                          <a:pt x="225084" y="125651"/>
                        </a:cubicBezTo>
                        <a:close/>
                      </a:path>
                    </a:pathLst>
                  </a:custGeom>
                  <a:solidFill>
                    <a:srgbClr val="FFFFFF"/>
                  </a:solidFill>
                  <a:ln w="3065" cap="flat">
                    <a:noFill/>
                    <a:prstDash val="solid"/>
                    <a:miter/>
                  </a:ln>
                </p:spPr>
                <p:txBody>
                  <a:bodyPr rtlCol="0" anchor="ctr"/>
                  <a:lstStyle/>
                  <a:p>
                    <a:endParaRPr lang="en-CH" sz="4400"/>
                  </a:p>
                </p:txBody>
              </p:sp>
            </p:grpSp>
            <p:grpSp>
              <p:nvGrpSpPr>
                <p:cNvPr id="60" name="Graphic 4">
                  <a:extLst>
                    <a:ext uri="{FF2B5EF4-FFF2-40B4-BE49-F238E27FC236}">
                      <a16:creationId xmlns:a16="http://schemas.microsoft.com/office/drawing/2014/main" id="{F0AF8845-9ED4-21EF-DD6A-CBF042449421}"/>
                    </a:ext>
                  </a:extLst>
                </p:cNvPr>
                <p:cNvGrpSpPr/>
                <p:nvPr/>
              </p:nvGrpSpPr>
              <p:grpSpPr>
                <a:xfrm>
                  <a:off x="16152428" y="13824988"/>
                  <a:ext cx="873528" cy="652206"/>
                  <a:chOff x="16152428" y="13824988"/>
                  <a:chExt cx="873528" cy="652206"/>
                </a:xfrm>
              </p:grpSpPr>
              <p:sp>
                <p:nvSpPr>
                  <p:cNvPr id="61" name="Freeform 60">
                    <a:extLst>
                      <a:ext uri="{FF2B5EF4-FFF2-40B4-BE49-F238E27FC236}">
                        <a16:creationId xmlns:a16="http://schemas.microsoft.com/office/drawing/2014/main" id="{A13F0E9F-D41C-F21E-5D8D-1F76F6E5CB30}"/>
                      </a:ext>
                    </a:extLst>
                  </p:cNvPr>
                  <p:cNvSpPr/>
                  <p:nvPr/>
                </p:nvSpPr>
                <p:spPr>
                  <a:xfrm rot="-6750719" flipV="1">
                    <a:off x="16426809" y="13784068"/>
                    <a:ext cx="324765" cy="734046"/>
                  </a:xfrm>
                  <a:custGeom>
                    <a:avLst/>
                    <a:gdLst>
                      <a:gd name="connsiteX0" fmla="*/ 327478 w 324765"/>
                      <a:gd name="connsiteY0" fmla="*/ 163399 h 734046"/>
                      <a:gd name="connsiteX1" fmla="*/ 327478 w 324765"/>
                      <a:gd name="connsiteY1" fmla="*/ 572630 h 734046"/>
                      <a:gd name="connsiteX2" fmla="*/ 165096 w 324765"/>
                      <a:gd name="connsiteY2" fmla="*/ 735038 h 734046"/>
                      <a:gd name="connsiteX3" fmla="*/ 2713 w 324765"/>
                      <a:gd name="connsiteY3" fmla="*/ 572630 h 734046"/>
                      <a:gd name="connsiteX4" fmla="*/ 2713 w 324765"/>
                      <a:gd name="connsiteY4" fmla="*/ 163399 h 734046"/>
                      <a:gd name="connsiteX5" fmla="*/ 165096 w 324765"/>
                      <a:gd name="connsiteY5" fmla="*/ 992 h 734046"/>
                      <a:gd name="connsiteX6" fmla="*/ 327478 w 324765"/>
                      <a:gd name="connsiteY6" fmla="*/ 163399 h 73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765" h="734046">
                        <a:moveTo>
                          <a:pt x="327478" y="163399"/>
                        </a:moveTo>
                        <a:lnTo>
                          <a:pt x="327478" y="572630"/>
                        </a:lnTo>
                        <a:cubicBezTo>
                          <a:pt x="327478" y="662276"/>
                          <a:pt x="254718" y="735038"/>
                          <a:pt x="165096" y="735038"/>
                        </a:cubicBezTo>
                        <a:cubicBezTo>
                          <a:pt x="75473" y="735038"/>
                          <a:pt x="2713" y="662276"/>
                          <a:pt x="2713" y="572630"/>
                        </a:cubicBezTo>
                        <a:lnTo>
                          <a:pt x="2713" y="163399"/>
                        </a:lnTo>
                        <a:cubicBezTo>
                          <a:pt x="2713" y="73754"/>
                          <a:pt x="75473" y="992"/>
                          <a:pt x="165096" y="992"/>
                        </a:cubicBezTo>
                        <a:cubicBezTo>
                          <a:pt x="254718" y="992"/>
                          <a:pt x="327478" y="73754"/>
                          <a:pt x="327478" y="163399"/>
                        </a:cubicBezTo>
                        <a:close/>
                      </a:path>
                    </a:pathLst>
                  </a:custGeom>
                  <a:solidFill>
                    <a:srgbClr val="000000"/>
                  </a:solidFill>
                  <a:ln w="3947" cap="flat">
                    <a:noFill/>
                    <a:prstDash val="solid"/>
                    <a:miter/>
                  </a:ln>
                </p:spPr>
                <p:txBody>
                  <a:bodyPr rtlCol="0" anchor="ctr"/>
                  <a:lstStyle/>
                  <a:p>
                    <a:endParaRPr lang="en-CH" sz="4400"/>
                  </a:p>
                </p:txBody>
              </p:sp>
              <p:sp>
                <p:nvSpPr>
                  <p:cNvPr id="62" name="Freeform 61">
                    <a:extLst>
                      <a:ext uri="{FF2B5EF4-FFF2-40B4-BE49-F238E27FC236}">
                        <a16:creationId xmlns:a16="http://schemas.microsoft.com/office/drawing/2014/main" id="{2AEDFC1B-76E6-E4A7-B6A9-CFC6313E15CD}"/>
                      </a:ext>
                    </a:extLst>
                  </p:cNvPr>
                  <p:cNvSpPr/>
                  <p:nvPr/>
                </p:nvSpPr>
                <p:spPr>
                  <a:xfrm rot="-6750719" flipV="1">
                    <a:off x="16399591" y="13756863"/>
                    <a:ext cx="379202" cy="788457"/>
                  </a:xfrm>
                  <a:custGeom>
                    <a:avLst/>
                    <a:gdLst>
                      <a:gd name="connsiteX0" fmla="*/ 381916 w 379202"/>
                      <a:gd name="connsiteY0" fmla="*/ 190605 h 788457"/>
                      <a:gd name="connsiteX1" fmla="*/ 192314 w 379202"/>
                      <a:gd name="connsiteY1" fmla="*/ 992 h 788457"/>
                      <a:gd name="connsiteX2" fmla="*/ 2713 w 379202"/>
                      <a:gd name="connsiteY2" fmla="*/ 190605 h 788457"/>
                      <a:gd name="connsiteX3" fmla="*/ 2713 w 379202"/>
                      <a:gd name="connsiteY3" fmla="*/ 599836 h 788457"/>
                      <a:gd name="connsiteX4" fmla="*/ 192314 w 379202"/>
                      <a:gd name="connsiteY4" fmla="*/ 789449 h 788457"/>
                      <a:gd name="connsiteX5" fmla="*/ 381916 w 379202"/>
                      <a:gd name="connsiteY5" fmla="*/ 599836 h 788457"/>
                      <a:gd name="connsiteX6" fmla="*/ 381916 w 379202"/>
                      <a:gd name="connsiteY6" fmla="*/ 190605 h 788457"/>
                      <a:gd name="connsiteX7" fmla="*/ 354697 w 379202"/>
                      <a:gd name="connsiteY7" fmla="*/ 190605 h 788457"/>
                      <a:gd name="connsiteX8" fmla="*/ 354697 w 379202"/>
                      <a:gd name="connsiteY8" fmla="*/ 599836 h 788457"/>
                      <a:gd name="connsiteX9" fmla="*/ 192314 w 379202"/>
                      <a:gd name="connsiteY9" fmla="*/ 762244 h 788457"/>
                      <a:gd name="connsiteX10" fmla="*/ 29932 w 379202"/>
                      <a:gd name="connsiteY10" fmla="*/ 599836 h 788457"/>
                      <a:gd name="connsiteX11" fmla="*/ 29932 w 379202"/>
                      <a:gd name="connsiteY11" fmla="*/ 190605 h 788457"/>
                      <a:gd name="connsiteX12" fmla="*/ 192314 w 379202"/>
                      <a:gd name="connsiteY12" fmla="*/ 28197 h 788457"/>
                      <a:gd name="connsiteX13" fmla="*/ 354697 w 379202"/>
                      <a:gd name="connsiteY13" fmla="*/ 190605 h 78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202" h="788457">
                        <a:moveTo>
                          <a:pt x="381916" y="190605"/>
                        </a:moveTo>
                        <a:cubicBezTo>
                          <a:pt x="381916" y="85957"/>
                          <a:pt x="296957" y="992"/>
                          <a:pt x="192314" y="992"/>
                        </a:cubicBezTo>
                        <a:cubicBezTo>
                          <a:pt x="87672" y="992"/>
                          <a:pt x="2713" y="85957"/>
                          <a:pt x="2713" y="190605"/>
                        </a:cubicBezTo>
                        <a:lnTo>
                          <a:pt x="2713" y="599836"/>
                        </a:lnTo>
                        <a:cubicBezTo>
                          <a:pt x="2713" y="704483"/>
                          <a:pt x="87672" y="789449"/>
                          <a:pt x="192314" y="789449"/>
                        </a:cubicBezTo>
                        <a:cubicBezTo>
                          <a:pt x="296957" y="789449"/>
                          <a:pt x="381916" y="704483"/>
                          <a:pt x="381916" y="599836"/>
                        </a:cubicBezTo>
                        <a:lnTo>
                          <a:pt x="381916" y="190605"/>
                        </a:lnTo>
                        <a:close/>
                        <a:moveTo>
                          <a:pt x="354697" y="190605"/>
                        </a:moveTo>
                        <a:lnTo>
                          <a:pt x="354697" y="599836"/>
                        </a:lnTo>
                        <a:cubicBezTo>
                          <a:pt x="354697" y="689481"/>
                          <a:pt x="281937" y="762244"/>
                          <a:pt x="192314" y="762244"/>
                        </a:cubicBezTo>
                        <a:cubicBezTo>
                          <a:pt x="102692" y="762244"/>
                          <a:pt x="29932" y="689481"/>
                          <a:pt x="29932" y="599836"/>
                        </a:cubicBezTo>
                        <a:lnTo>
                          <a:pt x="29932" y="190605"/>
                        </a:lnTo>
                        <a:cubicBezTo>
                          <a:pt x="29932" y="100960"/>
                          <a:pt x="102692" y="28197"/>
                          <a:pt x="192314" y="28197"/>
                        </a:cubicBezTo>
                        <a:cubicBezTo>
                          <a:pt x="281937" y="28197"/>
                          <a:pt x="354697" y="100960"/>
                          <a:pt x="354697" y="190605"/>
                        </a:cubicBezTo>
                        <a:close/>
                      </a:path>
                    </a:pathLst>
                  </a:custGeom>
                  <a:solidFill>
                    <a:srgbClr val="FFFFFF"/>
                  </a:solidFill>
                  <a:ln w="3947" cap="flat">
                    <a:noFill/>
                    <a:prstDash val="solid"/>
                    <a:miter/>
                  </a:ln>
                </p:spPr>
                <p:txBody>
                  <a:bodyPr rtlCol="0" anchor="ctr"/>
                  <a:lstStyle/>
                  <a:p>
                    <a:endParaRPr lang="en-CH" sz="4400"/>
                  </a:p>
                </p:txBody>
              </p:sp>
            </p:grpSp>
            <p:grpSp>
              <p:nvGrpSpPr>
                <p:cNvPr id="63" name="Graphic 4">
                  <a:extLst>
                    <a:ext uri="{FF2B5EF4-FFF2-40B4-BE49-F238E27FC236}">
                      <a16:creationId xmlns:a16="http://schemas.microsoft.com/office/drawing/2014/main" id="{13198699-23A1-68FC-D242-26F582037958}"/>
                    </a:ext>
                  </a:extLst>
                </p:cNvPr>
                <p:cNvGrpSpPr/>
                <p:nvPr/>
              </p:nvGrpSpPr>
              <p:grpSpPr>
                <a:xfrm>
                  <a:off x="15986536" y="12983593"/>
                  <a:ext cx="917273" cy="1045536"/>
                  <a:chOff x="15986536" y="12983593"/>
                  <a:chExt cx="917273" cy="1045536"/>
                </a:xfrm>
              </p:grpSpPr>
              <p:sp>
                <p:nvSpPr>
                  <p:cNvPr id="64" name="Freeform 63">
                    <a:extLst>
                      <a:ext uri="{FF2B5EF4-FFF2-40B4-BE49-F238E27FC236}">
                        <a16:creationId xmlns:a16="http://schemas.microsoft.com/office/drawing/2014/main" id="{0905552B-3861-E25D-7FE8-E411C996FDA6}"/>
                      </a:ext>
                    </a:extLst>
                  </p:cNvPr>
                  <p:cNvSpPr/>
                  <p:nvPr/>
                </p:nvSpPr>
                <p:spPr>
                  <a:xfrm rot="-9455346" flipV="1">
                    <a:off x="16155594" y="13098778"/>
                    <a:ext cx="579159" cy="815143"/>
                  </a:xfrm>
                  <a:custGeom>
                    <a:avLst/>
                    <a:gdLst>
                      <a:gd name="connsiteX0" fmla="*/ 219845 w 579159"/>
                      <a:gd name="connsiteY0" fmla="*/ 788308 h 815143"/>
                      <a:gd name="connsiteX1" fmla="*/ 125344 w 579159"/>
                      <a:gd name="connsiteY1" fmla="*/ 815602 h 815143"/>
                      <a:gd name="connsiteX2" fmla="*/ 2615 w 579159"/>
                      <a:gd name="connsiteY2" fmla="*/ 692881 h 815143"/>
                      <a:gd name="connsiteX3" fmla="*/ 2615 w 579159"/>
                      <a:gd name="connsiteY3" fmla="*/ 123577 h 815143"/>
                      <a:gd name="connsiteX4" fmla="*/ 125344 w 579159"/>
                      <a:gd name="connsiteY4" fmla="*/ 856 h 815143"/>
                      <a:gd name="connsiteX5" fmla="*/ 248072 w 579159"/>
                      <a:gd name="connsiteY5" fmla="*/ 123577 h 815143"/>
                      <a:gd name="connsiteX6" fmla="*/ 248072 w 579159"/>
                      <a:gd name="connsiteY6" fmla="*/ 503300 h 815143"/>
                      <a:gd name="connsiteX7" fmla="*/ 419689 w 579159"/>
                      <a:gd name="connsiteY7" fmla="*/ 352063 h 815143"/>
                      <a:gd name="connsiteX8" fmla="*/ 557425 w 579159"/>
                      <a:gd name="connsiteY8" fmla="*/ 360771 h 815143"/>
                      <a:gd name="connsiteX9" fmla="*/ 548719 w 579159"/>
                      <a:gd name="connsiteY9" fmla="*/ 498513 h 815143"/>
                      <a:gd name="connsiteX10" fmla="*/ 219845 w 579159"/>
                      <a:gd name="connsiteY10" fmla="*/ 788308 h 81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159" h="815143">
                        <a:moveTo>
                          <a:pt x="219845" y="788308"/>
                        </a:moveTo>
                        <a:cubicBezTo>
                          <a:pt x="173898" y="818352"/>
                          <a:pt x="136568" y="816519"/>
                          <a:pt x="125344" y="815602"/>
                        </a:cubicBezTo>
                        <a:cubicBezTo>
                          <a:pt x="57825" y="810154"/>
                          <a:pt x="2615" y="760607"/>
                          <a:pt x="2615" y="692881"/>
                        </a:cubicBezTo>
                        <a:lnTo>
                          <a:pt x="2615" y="123577"/>
                        </a:lnTo>
                        <a:cubicBezTo>
                          <a:pt x="2615" y="55852"/>
                          <a:pt x="57607" y="856"/>
                          <a:pt x="125344" y="856"/>
                        </a:cubicBezTo>
                        <a:cubicBezTo>
                          <a:pt x="193080" y="856"/>
                          <a:pt x="248072" y="55852"/>
                          <a:pt x="248072" y="123577"/>
                        </a:cubicBezTo>
                        <a:lnTo>
                          <a:pt x="248072" y="503300"/>
                        </a:lnTo>
                        <a:lnTo>
                          <a:pt x="419689" y="352063"/>
                        </a:lnTo>
                        <a:cubicBezTo>
                          <a:pt x="460101" y="316468"/>
                          <a:pt x="521819" y="320389"/>
                          <a:pt x="557425" y="360771"/>
                        </a:cubicBezTo>
                        <a:cubicBezTo>
                          <a:pt x="593031" y="401202"/>
                          <a:pt x="589131" y="462919"/>
                          <a:pt x="548719" y="498513"/>
                        </a:cubicBezTo>
                        <a:lnTo>
                          <a:pt x="219845" y="788308"/>
                        </a:lnTo>
                        <a:close/>
                      </a:path>
                    </a:pathLst>
                  </a:custGeom>
                  <a:solidFill>
                    <a:srgbClr val="000000"/>
                  </a:solidFill>
                  <a:ln w="3893" cap="flat">
                    <a:noFill/>
                    <a:prstDash val="solid"/>
                    <a:miter/>
                  </a:ln>
                </p:spPr>
                <p:txBody>
                  <a:bodyPr rtlCol="0" anchor="ctr"/>
                  <a:lstStyle/>
                  <a:p>
                    <a:endParaRPr lang="en-CH" sz="4400"/>
                  </a:p>
                </p:txBody>
              </p:sp>
              <p:sp>
                <p:nvSpPr>
                  <p:cNvPr id="65" name="Freeform 64">
                    <a:extLst>
                      <a:ext uri="{FF2B5EF4-FFF2-40B4-BE49-F238E27FC236}">
                        <a16:creationId xmlns:a16="http://schemas.microsoft.com/office/drawing/2014/main" id="{7767C491-855E-ED6A-54DB-F50E77769790}"/>
                      </a:ext>
                    </a:extLst>
                  </p:cNvPr>
                  <p:cNvSpPr/>
                  <p:nvPr/>
                </p:nvSpPr>
                <p:spPr>
                  <a:xfrm rot="-9455346" flipV="1">
                    <a:off x="16128377" y="13071535"/>
                    <a:ext cx="633591" cy="869651"/>
                  </a:xfrm>
                  <a:custGeom>
                    <a:avLst/>
                    <a:gdLst>
                      <a:gd name="connsiteX0" fmla="*/ 593930 w 633591"/>
                      <a:gd name="connsiteY0" fmla="*/ 546176 h 869651"/>
                      <a:gd name="connsiteX1" fmla="*/ 605066 w 633591"/>
                      <a:gd name="connsiteY1" fmla="*/ 370038 h 869651"/>
                      <a:gd name="connsiteX2" fmla="*/ 428916 w 633591"/>
                      <a:gd name="connsiteY2" fmla="*/ 358886 h 869651"/>
                      <a:gd name="connsiteX3" fmla="*/ 302510 w 633591"/>
                      <a:gd name="connsiteY3" fmla="*/ 470251 h 869651"/>
                      <a:gd name="connsiteX4" fmla="*/ 302510 w 633591"/>
                      <a:gd name="connsiteY4" fmla="*/ 150820 h 869651"/>
                      <a:gd name="connsiteX5" fmla="*/ 152562 w 633591"/>
                      <a:gd name="connsiteY5" fmla="*/ 856 h 869651"/>
                      <a:gd name="connsiteX6" fmla="*/ 2615 w 633591"/>
                      <a:gd name="connsiteY6" fmla="*/ 150820 h 869651"/>
                      <a:gd name="connsiteX7" fmla="*/ 2615 w 633591"/>
                      <a:gd name="connsiteY7" fmla="*/ 720124 h 869651"/>
                      <a:gd name="connsiteX8" fmla="*/ 150380 w 633591"/>
                      <a:gd name="connsiteY8" fmla="*/ 869987 h 869651"/>
                      <a:gd name="connsiteX9" fmla="*/ 261963 w 633591"/>
                      <a:gd name="connsiteY9" fmla="*/ 838314 h 869651"/>
                      <a:gd name="connsiteX10" fmla="*/ 263595 w 633591"/>
                      <a:gd name="connsiteY10" fmla="*/ 837244 h 869651"/>
                      <a:gd name="connsiteX11" fmla="*/ 593930 w 633591"/>
                      <a:gd name="connsiteY11" fmla="*/ 546176 h 869651"/>
                      <a:gd name="connsiteX12" fmla="*/ 247064 w 633591"/>
                      <a:gd name="connsiteY12" fmla="*/ 815551 h 869651"/>
                      <a:gd name="connsiteX13" fmla="*/ 152562 w 633591"/>
                      <a:gd name="connsiteY13" fmla="*/ 842845 h 869651"/>
                      <a:gd name="connsiteX14" fmla="*/ 29834 w 633591"/>
                      <a:gd name="connsiteY14" fmla="*/ 720124 h 869651"/>
                      <a:gd name="connsiteX15" fmla="*/ 29834 w 633591"/>
                      <a:gd name="connsiteY15" fmla="*/ 150820 h 869651"/>
                      <a:gd name="connsiteX16" fmla="*/ 152562 w 633591"/>
                      <a:gd name="connsiteY16" fmla="*/ 28099 h 869651"/>
                      <a:gd name="connsiteX17" fmla="*/ 275291 w 633591"/>
                      <a:gd name="connsiteY17" fmla="*/ 150820 h 869651"/>
                      <a:gd name="connsiteX18" fmla="*/ 275291 w 633591"/>
                      <a:gd name="connsiteY18" fmla="*/ 530543 h 869651"/>
                      <a:gd name="connsiteX19" fmla="*/ 446908 w 633591"/>
                      <a:gd name="connsiteY19" fmla="*/ 379306 h 869651"/>
                      <a:gd name="connsiteX20" fmla="*/ 584644 w 633591"/>
                      <a:gd name="connsiteY20" fmla="*/ 388014 h 869651"/>
                      <a:gd name="connsiteX21" fmla="*/ 575938 w 633591"/>
                      <a:gd name="connsiteY21" fmla="*/ 525756 h 869651"/>
                      <a:gd name="connsiteX22" fmla="*/ 247064 w 633591"/>
                      <a:gd name="connsiteY22" fmla="*/ 815551 h 86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3591" h="869651">
                        <a:moveTo>
                          <a:pt x="593930" y="546176"/>
                        </a:moveTo>
                        <a:cubicBezTo>
                          <a:pt x="645613" y="500652"/>
                          <a:pt x="650603" y="421724"/>
                          <a:pt x="605066" y="370038"/>
                        </a:cubicBezTo>
                        <a:cubicBezTo>
                          <a:pt x="559529" y="318352"/>
                          <a:pt x="480597" y="313362"/>
                          <a:pt x="428916" y="358886"/>
                        </a:cubicBezTo>
                        <a:lnTo>
                          <a:pt x="302510" y="470251"/>
                        </a:lnTo>
                        <a:lnTo>
                          <a:pt x="302510" y="150820"/>
                        </a:lnTo>
                        <a:cubicBezTo>
                          <a:pt x="302510" y="68072"/>
                          <a:pt x="235321" y="856"/>
                          <a:pt x="152562" y="856"/>
                        </a:cubicBezTo>
                        <a:cubicBezTo>
                          <a:pt x="69804" y="856"/>
                          <a:pt x="2615" y="68072"/>
                          <a:pt x="2615" y="150820"/>
                        </a:cubicBezTo>
                        <a:lnTo>
                          <a:pt x="2615" y="720124"/>
                        </a:lnTo>
                        <a:cubicBezTo>
                          <a:pt x="2615" y="802261"/>
                          <a:pt x="68510" y="863367"/>
                          <a:pt x="150380" y="869987"/>
                        </a:cubicBezTo>
                        <a:cubicBezTo>
                          <a:pt x="163615" y="871056"/>
                          <a:pt x="207785" y="873755"/>
                          <a:pt x="261963" y="838314"/>
                        </a:cubicBezTo>
                        <a:lnTo>
                          <a:pt x="263595" y="837244"/>
                        </a:lnTo>
                        <a:lnTo>
                          <a:pt x="593930" y="546176"/>
                        </a:lnTo>
                        <a:close/>
                        <a:moveTo>
                          <a:pt x="247064" y="815551"/>
                        </a:moveTo>
                        <a:cubicBezTo>
                          <a:pt x="201116" y="845595"/>
                          <a:pt x="163787" y="843762"/>
                          <a:pt x="152562" y="842845"/>
                        </a:cubicBezTo>
                        <a:cubicBezTo>
                          <a:pt x="85044" y="837396"/>
                          <a:pt x="29834" y="787850"/>
                          <a:pt x="29834" y="720124"/>
                        </a:cubicBezTo>
                        <a:lnTo>
                          <a:pt x="29834" y="150820"/>
                        </a:lnTo>
                        <a:cubicBezTo>
                          <a:pt x="29834" y="83095"/>
                          <a:pt x="84826" y="28099"/>
                          <a:pt x="152562" y="28099"/>
                        </a:cubicBezTo>
                        <a:cubicBezTo>
                          <a:pt x="220299" y="28099"/>
                          <a:pt x="275291" y="83095"/>
                          <a:pt x="275291" y="150820"/>
                        </a:cubicBezTo>
                        <a:lnTo>
                          <a:pt x="275291" y="530543"/>
                        </a:lnTo>
                        <a:lnTo>
                          <a:pt x="446908" y="379306"/>
                        </a:lnTo>
                        <a:cubicBezTo>
                          <a:pt x="487320" y="343711"/>
                          <a:pt x="549038" y="347632"/>
                          <a:pt x="584644" y="388014"/>
                        </a:cubicBezTo>
                        <a:cubicBezTo>
                          <a:pt x="620250" y="428445"/>
                          <a:pt x="616350" y="490162"/>
                          <a:pt x="575938" y="525756"/>
                        </a:cubicBezTo>
                        <a:lnTo>
                          <a:pt x="247064" y="815551"/>
                        </a:lnTo>
                        <a:close/>
                      </a:path>
                    </a:pathLst>
                  </a:custGeom>
                  <a:solidFill>
                    <a:srgbClr val="FFFFFF"/>
                  </a:solidFill>
                  <a:ln w="3893" cap="flat">
                    <a:noFill/>
                    <a:prstDash val="solid"/>
                    <a:miter/>
                  </a:ln>
                </p:spPr>
                <p:txBody>
                  <a:bodyPr rtlCol="0" anchor="ctr"/>
                  <a:lstStyle/>
                  <a:p>
                    <a:endParaRPr lang="en-CH" sz="4400"/>
                  </a:p>
                </p:txBody>
              </p:sp>
            </p:grpSp>
            <p:sp>
              <p:nvSpPr>
                <p:cNvPr id="66" name="Freeform 65">
                  <a:extLst>
                    <a:ext uri="{FF2B5EF4-FFF2-40B4-BE49-F238E27FC236}">
                      <a16:creationId xmlns:a16="http://schemas.microsoft.com/office/drawing/2014/main" id="{722B6F81-C7B2-D7AF-D211-B7BBA5BB7AB9}"/>
                    </a:ext>
                  </a:extLst>
                </p:cNvPr>
                <p:cNvSpPr/>
                <p:nvPr/>
              </p:nvSpPr>
              <p:spPr>
                <a:xfrm rot="10800000" flipV="1">
                  <a:off x="16584631" y="13099198"/>
                  <a:ext cx="562639" cy="1061358"/>
                </a:xfrm>
                <a:custGeom>
                  <a:avLst/>
                  <a:gdLst>
                    <a:gd name="connsiteX0" fmla="*/ 2820 w 562639"/>
                    <a:gd name="connsiteY0" fmla="*/ 841622 h 1061358"/>
                    <a:gd name="connsiteX1" fmla="*/ 378356 w 562639"/>
                    <a:gd name="connsiteY1" fmla="*/ 2105 h 1061358"/>
                    <a:gd name="connsiteX2" fmla="*/ 565460 w 562639"/>
                    <a:gd name="connsiteY2" fmla="*/ 249118 h 1061358"/>
                    <a:gd name="connsiteX3" fmla="*/ 565460 w 562639"/>
                    <a:gd name="connsiteY3" fmla="*/ 368874 h 1061358"/>
                    <a:gd name="connsiteX4" fmla="*/ 444107 w 562639"/>
                    <a:gd name="connsiteY4" fmla="*/ 587039 h 1061358"/>
                    <a:gd name="connsiteX5" fmla="*/ 444107 w 562639"/>
                    <a:gd name="connsiteY5" fmla="*/ 841622 h 1061358"/>
                    <a:gd name="connsiteX6" fmla="*/ 223463 w 562639"/>
                    <a:gd name="connsiteY6" fmla="*/ 1062243 h 1061358"/>
                    <a:gd name="connsiteX7" fmla="*/ 2820 w 562639"/>
                    <a:gd name="connsiteY7" fmla="*/ 841622 h 10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639" h="1061358">
                      <a:moveTo>
                        <a:pt x="2820" y="841622"/>
                      </a:moveTo>
                      <a:cubicBezTo>
                        <a:pt x="2820" y="841622"/>
                        <a:pt x="10966" y="42819"/>
                        <a:pt x="378356" y="2105"/>
                      </a:cubicBezTo>
                      <a:cubicBezTo>
                        <a:pt x="513866" y="-12898"/>
                        <a:pt x="565460" y="112790"/>
                        <a:pt x="565460" y="249118"/>
                      </a:cubicBezTo>
                      <a:lnTo>
                        <a:pt x="565460" y="368874"/>
                      </a:lnTo>
                      <a:cubicBezTo>
                        <a:pt x="565460" y="456713"/>
                        <a:pt x="513253" y="543256"/>
                        <a:pt x="444107" y="587039"/>
                      </a:cubicBezTo>
                      <a:lnTo>
                        <a:pt x="444107" y="841622"/>
                      </a:lnTo>
                      <a:cubicBezTo>
                        <a:pt x="444107" y="963424"/>
                        <a:pt x="345236" y="1062243"/>
                        <a:pt x="223463" y="1062243"/>
                      </a:cubicBezTo>
                      <a:cubicBezTo>
                        <a:pt x="101684" y="1062243"/>
                        <a:pt x="2820" y="963424"/>
                        <a:pt x="2820" y="841622"/>
                      </a:cubicBezTo>
                      <a:close/>
                    </a:path>
                  </a:pathLst>
                </a:custGeom>
                <a:solidFill>
                  <a:srgbClr val="000000"/>
                </a:solidFill>
                <a:ln w="6853" cap="flat">
                  <a:noFill/>
                  <a:prstDash val="solid"/>
                  <a:miter/>
                </a:ln>
              </p:spPr>
              <p:txBody>
                <a:bodyPr rtlCol="0" anchor="ctr"/>
                <a:lstStyle/>
                <a:p>
                  <a:endParaRPr lang="en-CH" sz="4400"/>
                </a:p>
              </p:txBody>
            </p:sp>
            <p:sp>
              <p:nvSpPr>
                <p:cNvPr id="67" name="Freeform 66">
                  <a:extLst>
                    <a:ext uri="{FF2B5EF4-FFF2-40B4-BE49-F238E27FC236}">
                      <a16:creationId xmlns:a16="http://schemas.microsoft.com/office/drawing/2014/main" id="{89A7E6A0-B7CD-0082-5B72-2317CEC53BC8}"/>
                    </a:ext>
                  </a:extLst>
                </p:cNvPr>
                <p:cNvSpPr/>
                <p:nvPr/>
              </p:nvSpPr>
              <p:spPr>
                <a:xfrm rot="-9455349" flipV="1">
                  <a:off x="16120999" y="14065281"/>
                  <a:ext cx="275383" cy="873000"/>
                </a:xfrm>
                <a:custGeom>
                  <a:avLst/>
                  <a:gdLst>
                    <a:gd name="connsiteX0" fmla="*/ 278027 w 275383"/>
                    <a:gd name="connsiteY0" fmla="*/ 138781 h 873000"/>
                    <a:gd name="connsiteX1" fmla="*/ 278027 w 275383"/>
                    <a:gd name="connsiteY1" fmla="*/ 736350 h 873000"/>
                    <a:gd name="connsiteX2" fmla="*/ 140336 w 275383"/>
                    <a:gd name="connsiteY2" fmla="*/ 874066 h 873000"/>
                    <a:gd name="connsiteX3" fmla="*/ 2644 w 275383"/>
                    <a:gd name="connsiteY3" fmla="*/ 736350 h 873000"/>
                    <a:gd name="connsiteX4" fmla="*/ 2644 w 275383"/>
                    <a:gd name="connsiteY4" fmla="*/ 138781 h 873000"/>
                    <a:gd name="connsiteX5" fmla="*/ 140336 w 275383"/>
                    <a:gd name="connsiteY5" fmla="*/ 1065 h 873000"/>
                    <a:gd name="connsiteX6" fmla="*/ 278027 w 275383"/>
                    <a:gd name="connsiteY6" fmla="*/ 138781 h 87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383" h="873000">
                      <a:moveTo>
                        <a:pt x="278027" y="138781"/>
                      </a:moveTo>
                      <a:lnTo>
                        <a:pt x="278027" y="736350"/>
                      </a:lnTo>
                      <a:cubicBezTo>
                        <a:pt x="278027" y="812356"/>
                        <a:pt x="216330" y="874066"/>
                        <a:pt x="140336" y="874066"/>
                      </a:cubicBezTo>
                      <a:cubicBezTo>
                        <a:pt x="64341" y="874066"/>
                        <a:pt x="2644" y="812356"/>
                        <a:pt x="2644" y="736350"/>
                      </a:cubicBezTo>
                      <a:lnTo>
                        <a:pt x="2644" y="138781"/>
                      </a:lnTo>
                      <a:cubicBezTo>
                        <a:pt x="2644" y="62776"/>
                        <a:pt x="64341" y="1065"/>
                        <a:pt x="140336" y="1065"/>
                      </a:cubicBezTo>
                      <a:cubicBezTo>
                        <a:pt x="216330" y="1065"/>
                        <a:pt x="278027" y="62776"/>
                        <a:pt x="278027" y="138781"/>
                      </a:cubicBezTo>
                      <a:close/>
                    </a:path>
                  </a:pathLst>
                </a:custGeom>
                <a:solidFill>
                  <a:srgbClr val="000000"/>
                </a:solidFill>
                <a:ln w="4220" cap="flat">
                  <a:noFill/>
                  <a:prstDash val="solid"/>
                  <a:miter/>
                </a:ln>
              </p:spPr>
              <p:txBody>
                <a:bodyPr rtlCol="0" anchor="ctr"/>
                <a:lstStyle/>
                <a:p>
                  <a:endParaRPr lang="en-CH" sz="4400"/>
                </a:p>
              </p:txBody>
            </p:sp>
            <p:sp>
              <p:nvSpPr>
                <p:cNvPr id="68" name="Freeform 67">
                  <a:extLst>
                    <a:ext uri="{FF2B5EF4-FFF2-40B4-BE49-F238E27FC236}">
                      <a16:creationId xmlns:a16="http://schemas.microsoft.com/office/drawing/2014/main" id="{1AABE2C0-4A96-7ECB-C49B-42F58DB8B178}"/>
                    </a:ext>
                  </a:extLst>
                </p:cNvPr>
                <p:cNvSpPr/>
                <p:nvPr/>
              </p:nvSpPr>
              <p:spPr>
                <a:xfrm rot="-9329751" flipV="1">
                  <a:off x="16748576" y="13821926"/>
                  <a:ext cx="296971" cy="774397"/>
                </a:xfrm>
                <a:custGeom>
                  <a:avLst/>
                  <a:gdLst>
                    <a:gd name="connsiteX0" fmla="*/ 299749 w 296971"/>
                    <a:gd name="connsiteY0" fmla="*/ 149495 h 774397"/>
                    <a:gd name="connsiteX1" fmla="*/ 299749 w 296971"/>
                    <a:gd name="connsiteY1" fmla="*/ 626910 h 774397"/>
                    <a:gd name="connsiteX2" fmla="*/ 151263 w 296971"/>
                    <a:gd name="connsiteY2" fmla="*/ 775401 h 774397"/>
                    <a:gd name="connsiteX3" fmla="*/ 2778 w 296971"/>
                    <a:gd name="connsiteY3" fmla="*/ 626910 h 774397"/>
                    <a:gd name="connsiteX4" fmla="*/ 2778 w 296971"/>
                    <a:gd name="connsiteY4" fmla="*/ 149495 h 774397"/>
                    <a:gd name="connsiteX5" fmla="*/ 151263 w 296971"/>
                    <a:gd name="connsiteY5" fmla="*/ 1004 h 774397"/>
                    <a:gd name="connsiteX6" fmla="*/ 299749 w 296971"/>
                    <a:gd name="connsiteY6" fmla="*/ 149495 h 77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971" h="774397">
                      <a:moveTo>
                        <a:pt x="299749" y="149495"/>
                      </a:moveTo>
                      <a:lnTo>
                        <a:pt x="299749" y="626910"/>
                      </a:lnTo>
                      <a:cubicBezTo>
                        <a:pt x="299749" y="708851"/>
                        <a:pt x="233216" y="775401"/>
                        <a:pt x="151263" y="775401"/>
                      </a:cubicBezTo>
                      <a:cubicBezTo>
                        <a:pt x="69311" y="775401"/>
                        <a:pt x="2778" y="708851"/>
                        <a:pt x="2778" y="626910"/>
                      </a:cubicBezTo>
                      <a:lnTo>
                        <a:pt x="2778" y="149495"/>
                      </a:lnTo>
                      <a:cubicBezTo>
                        <a:pt x="2778" y="67553"/>
                        <a:pt x="69311" y="1004"/>
                        <a:pt x="151263" y="1004"/>
                      </a:cubicBezTo>
                      <a:cubicBezTo>
                        <a:pt x="233216" y="1004"/>
                        <a:pt x="299749" y="67553"/>
                        <a:pt x="299749" y="149495"/>
                      </a:cubicBezTo>
                      <a:close/>
                    </a:path>
                  </a:pathLst>
                </a:custGeom>
                <a:solidFill>
                  <a:srgbClr val="000000"/>
                </a:solidFill>
                <a:ln w="3970" cap="flat">
                  <a:noFill/>
                  <a:prstDash val="solid"/>
                  <a:miter/>
                </a:ln>
              </p:spPr>
              <p:txBody>
                <a:bodyPr rtlCol="0" anchor="ctr"/>
                <a:lstStyle/>
                <a:p>
                  <a:endParaRPr lang="en-CH" sz="4400"/>
                </a:p>
              </p:txBody>
            </p:sp>
            <p:sp>
              <p:nvSpPr>
                <p:cNvPr id="69" name="Freeform 68">
                  <a:extLst>
                    <a:ext uri="{FF2B5EF4-FFF2-40B4-BE49-F238E27FC236}">
                      <a16:creationId xmlns:a16="http://schemas.microsoft.com/office/drawing/2014/main" id="{C19B866E-0546-932A-A791-0B2A32870664}"/>
                    </a:ext>
                  </a:extLst>
                </p:cNvPr>
                <p:cNvSpPr/>
                <p:nvPr/>
              </p:nvSpPr>
              <p:spPr>
                <a:xfrm rot="9724878" flipV="1">
                  <a:off x="16725910" y="14302229"/>
                  <a:ext cx="273252" cy="842834"/>
                </a:xfrm>
                <a:custGeom>
                  <a:avLst/>
                  <a:gdLst>
                    <a:gd name="connsiteX0" fmla="*/ 276023 w 273252"/>
                    <a:gd name="connsiteY0" fmla="*/ 137756 h 842834"/>
                    <a:gd name="connsiteX1" fmla="*/ 276023 w 273252"/>
                    <a:gd name="connsiteY1" fmla="*/ 707302 h 842834"/>
                    <a:gd name="connsiteX2" fmla="*/ 139397 w 273252"/>
                    <a:gd name="connsiteY2" fmla="*/ 843946 h 842834"/>
                    <a:gd name="connsiteX3" fmla="*/ 2770 w 273252"/>
                    <a:gd name="connsiteY3" fmla="*/ 707302 h 842834"/>
                    <a:gd name="connsiteX4" fmla="*/ 2770 w 273252"/>
                    <a:gd name="connsiteY4" fmla="*/ 137756 h 842834"/>
                    <a:gd name="connsiteX5" fmla="*/ 139397 w 273252"/>
                    <a:gd name="connsiteY5" fmla="*/ 1112 h 842834"/>
                    <a:gd name="connsiteX6" fmla="*/ 276023 w 273252"/>
                    <a:gd name="connsiteY6" fmla="*/ 137756 h 84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252" h="842834">
                      <a:moveTo>
                        <a:pt x="276023" y="137756"/>
                      </a:moveTo>
                      <a:lnTo>
                        <a:pt x="276023" y="707302"/>
                      </a:lnTo>
                      <a:cubicBezTo>
                        <a:pt x="276023" y="782735"/>
                        <a:pt x="214804" y="843946"/>
                        <a:pt x="139397" y="843946"/>
                      </a:cubicBezTo>
                      <a:cubicBezTo>
                        <a:pt x="63990" y="843946"/>
                        <a:pt x="2770" y="782735"/>
                        <a:pt x="2770" y="707302"/>
                      </a:cubicBezTo>
                      <a:lnTo>
                        <a:pt x="2770" y="137756"/>
                      </a:lnTo>
                      <a:cubicBezTo>
                        <a:pt x="2770" y="62323"/>
                        <a:pt x="63990" y="1112"/>
                        <a:pt x="139397" y="1112"/>
                      </a:cubicBezTo>
                      <a:cubicBezTo>
                        <a:pt x="214804" y="1112"/>
                        <a:pt x="276023" y="62323"/>
                        <a:pt x="276023" y="137756"/>
                      </a:cubicBezTo>
                      <a:close/>
                    </a:path>
                  </a:pathLst>
                </a:custGeom>
                <a:solidFill>
                  <a:srgbClr val="000000"/>
                </a:solidFill>
                <a:ln w="4073" cap="flat">
                  <a:noFill/>
                  <a:prstDash val="solid"/>
                  <a:miter/>
                </a:ln>
              </p:spPr>
              <p:txBody>
                <a:bodyPr rtlCol="0" anchor="ctr"/>
                <a:lstStyle/>
                <a:p>
                  <a:endParaRPr lang="en-CH" sz="4400"/>
                </a:p>
              </p:txBody>
            </p:sp>
            <p:grpSp>
              <p:nvGrpSpPr>
                <p:cNvPr id="70" name="Graphic 4">
                  <a:extLst>
                    <a:ext uri="{FF2B5EF4-FFF2-40B4-BE49-F238E27FC236}">
                      <a16:creationId xmlns:a16="http://schemas.microsoft.com/office/drawing/2014/main" id="{3F1ACCC2-70DF-BE0C-86F4-D378BBE70D65}"/>
                    </a:ext>
                  </a:extLst>
                </p:cNvPr>
                <p:cNvGrpSpPr/>
                <p:nvPr/>
              </p:nvGrpSpPr>
              <p:grpSpPr>
                <a:xfrm>
                  <a:off x="16250471" y="12750294"/>
                  <a:ext cx="548473" cy="523599"/>
                  <a:chOff x="16250471" y="12750294"/>
                  <a:chExt cx="548473" cy="523599"/>
                </a:xfrm>
              </p:grpSpPr>
              <p:sp>
                <p:nvSpPr>
                  <p:cNvPr id="71" name="Freeform 70">
                    <a:extLst>
                      <a:ext uri="{FF2B5EF4-FFF2-40B4-BE49-F238E27FC236}">
                        <a16:creationId xmlns:a16="http://schemas.microsoft.com/office/drawing/2014/main" id="{6B7D54C7-6372-7E41-7D60-B221431EFD9F}"/>
                      </a:ext>
                    </a:extLst>
                  </p:cNvPr>
                  <p:cNvSpPr/>
                  <p:nvPr/>
                </p:nvSpPr>
                <p:spPr>
                  <a:xfrm rot="10800000" flipV="1">
                    <a:off x="16277684" y="12777506"/>
                    <a:ext cx="494046" cy="469175"/>
                  </a:xfrm>
                  <a:custGeom>
                    <a:avLst/>
                    <a:gdLst>
                      <a:gd name="connsiteX0" fmla="*/ 497326 w 494046"/>
                      <a:gd name="connsiteY0" fmla="*/ 235590 h 469175"/>
                      <a:gd name="connsiteX1" fmla="*/ 250303 w 494046"/>
                      <a:gd name="connsiteY1" fmla="*/ 470177 h 469175"/>
                      <a:gd name="connsiteX2" fmla="*/ 3279 w 494046"/>
                      <a:gd name="connsiteY2" fmla="*/ 235590 h 469175"/>
                      <a:gd name="connsiteX3" fmla="*/ 250303 w 494046"/>
                      <a:gd name="connsiteY3" fmla="*/ 1002 h 469175"/>
                      <a:gd name="connsiteX4" fmla="*/ 497326 w 494046"/>
                      <a:gd name="connsiteY4" fmla="*/ 235590 h 469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046" h="469175">
                        <a:moveTo>
                          <a:pt x="497326" y="235590"/>
                        </a:moveTo>
                        <a:cubicBezTo>
                          <a:pt x="497326" y="365149"/>
                          <a:pt x="386730" y="470177"/>
                          <a:pt x="250303" y="470177"/>
                        </a:cubicBezTo>
                        <a:cubicBezTo>
                          <a:pt x="113876" y="470177"/>
                          <a:pt x="3279" y="365149"/>
                          <a:pt x="3279" y="235590"/>
                        </a:cubicBezTo>
                        <a:cubicBezTo>
                          <a:pt x="3279" y="106030"/>
                          <a:pt x="113876" y="1002"/>
                          <a:pt x="250303" y="1002"/>
                        </a:cubicBezTo>
                        <a:cubicBezTo>
                          <a:pt x="386730" y="1002"/>
                          <a:pt x="497326" y="106030"/>
                          <a:pt x="497326" y="235590"/>
                        </a:cubicBezTo>
                        <a:close/>
                      </a:path>
                    </a:pathLst>
                  </a:custGeom>
                  <a:solidFill>
                    <a:srgbClr val="000000"/>
                  </a:solidFill>
                  <a:ln w="8027" cap="flat">
                    <a:noFill/>
                    <a:prstDash val="solid"/>
                    <a:miter/>
                  </a:ln>
                </p:spPr>
                <p:txBody>
                  <a:bodyPr rtlCol="0" anchor="ctr"/>
                  <a:lstStyle/>
                  <a:p>
                    <a:endParaRPr lang="en-CH" sz="4400"/>
                  </a:p>
                </p:txBody>
              </p:sp>
              <p:sp>
                <p:nvSpPr>
                  <p:cNvPr id="72" name="Freeform 71">
                    <a:extLst>
                      <a:ext uri="{FF2B5EF4-FFF2-40B4-BE49-F238E27FC236}">
                        <a16:creationId xmlns:a16="http://schemas.microsoft.com/office/drawing/2014/main" id="{094BEEF4-BB78-6542-4789-FAD331E7D411}"/>
                      </a:ext>
                    </a:extLst>
                  </p:cNvPr>
                  <p:cNvSpPr/>
                  <p:nvPr/>
                </p:nvSpPr>
                <p:spPr>
                  <a:xfrm rot="10800000" flipV="1">
                    <a:off x="16250471" y="12750294"/>
                    <a:ext cx="548473" cy="523599"/>
                  </a:xfrm>
                  <a:custGeom>
                    <a:avLst/>
                    <a:gdLst>
                      <a:gd name="connsiteX0" fmla="*/ 277516 w 548473"/>
                      <a:gd name="connsiteY0" fmla="*/ 1002 h 523599"/>
                      <a:gd name="connsiteX1" fmla="*/ 3279 w 548473"/>
                      <a:gd name="connsiteY1" fmla="*/ 262802 h 523599"/>
                      <a:gd name="connsiteX2" fmla="*/ 277516 w 548473"/>
                      <a:gd name="connsiteY2" fmla="*/ 524601 h 523599"/>
                      <a:gd name="connsiteX3" fmla="*/ 551753 w 548473"/>
                      <a:gd name="connsiteY3" fmla="*/ 262802 h 523599"/>
                      <a:gd name="connsiteX4" fmla="*/ 277516 w 548473"/>
                      <a:gd name="connsiteY4" fmla="*/ 1002 h 523599"/>
                      <a:gd name="connsiteX5" fmla="*/ 277516 w 548473"/>
                      <a:gd name="connsiteY5" fmla="*/ 28214 h 523599"/>
                      <a:gd name="connsiteX6" fmla="*/ 524540 w 548473"/>
                      <a:gd name="connsiteY6" fmla="*/ 262802 h 523599"/>
                      <a:gd name="connsiteX7" fmla="*/ 277516 w 548473"/>
                      <a:gd name="connsiteY7" fmla="*/ 497389 h 523599"/>
                      <a:gd name="connsiteX8" fmla="*/ 30493 w 548473"/>
                      <a:gd name="connsiteY8" fmla="*/ 262802 h 523599"/>
                      <a:gd name="connsiteX9" fmla="*/ 277516 w 548473"/>
                      <a:gd name="connsiteY9" fmla="*/ 28214 h 52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473" h="523599">
                        <a:moveTo>
                          <a:pt x="277516" y="1002"/>
                        </a:moveTo>
                        <a:cubicBezTo>
                          <a:pt x="125778" y="1002"/>
                          <a:pt x="3279" y="118687"/>
                          <a:pt x="3279" y="262802"/>
                        </a:cubicBezTo>
                        <a:cubicBezTo>
                          <a:pt x="3279" y="406917"/>
                          <a:pt x="125778" y="524601"/>
                          <a:pt x="277516" y="524601"/>
                        </a:cubicBezTo>
                        <a:cubicBezTo>
                          <a:pt x="429255" y="524601"/>
                          <a:pt x="551753" y="406917"/>
                          <a:pt x="551753" y="262802"/>
                        </a:cubicBezTo>
                        <a:cubicBezTo>
                          <a:pt x="551753" y="118687"/>
                          <a:pt x="429255" y="1002"/>
                          <a:pt x="277516" y="1002"/>
                        </a:cubicBezTo>
                        <a:close/>
                        <a:moveTo>
                          <a:pt x="277516" y="28214"/>
                        </a:moveTo>
                        <a:cubicBezTo>
                          <a:pt x="413849" y="28214"/>
                          <a:pt x="524540" y="133309"/>
                          <a:pt x="524540" y="262802"/>
                        </a:cubicBezTo>
                        <a:cubicBezTo>
                          <a:pt x="524540" y="392295"/>
                          <a:pt x="413849" y="497389"/>
                          <a:pt x="277516" y="497389"/>
                        </a:cubicBezTo>
                        <a:cubicBezTo>
                          <a:pt x="141184" y="497389"/>
                          <a:pt x="30493" y="392295"/>
                          <a:pt x="30493" y="262802"/>
                        </a:cubicBezTo>
                        <a:cubicBezTo>
                          <a:pt x="30493" y="133309"/>
                          <a:pt x="141184" y="28214"/>
                          <a:pt x="277516" y="28214"/>
                        </a:cubicBezTo>
                        <a:close/>
                      </a:path>
                    </a:pathLst>
                  </a:custGeom>
                  <a:solidFill>
                    <a:srgbClr val="FFFFFF"/>
                  </a:solidFill>
                  <a:ln w="8027" cap="flat">
                    <a:noFill/>
                    <a:prstDash val="solid"/>
                    <a:miter/>
                  </a:ln>
                </p:spPr>
                <p:txBody>
                  <a:bodyPr rtlCol="0" anchor="ctr"/>
                  <a:lstStyle/>
                  <a:p>
                    <a:endParaRPr lang="en-CH" sz="4400"/>
                  </a:p>
                </p:txBody>
              </p:sp>
            </p:grpSp>
          </p:grpSp>
          <p:grpSp>
            <p:nvGrpSpPr>
              <p:cNvPr id="73" name="Graphic 4">
                <a:extLst>
                  <a:ext uri="{FF2B5EF4-FFF2-40B4-BE49-F238E27FC236}">
                    <a16:creationId xmlns:a16="http://schemas.microsoft.com/office/drawing/2014/main" id="{4B17FBDB-D93B-2117-BD39-8D908EA9ABCC}"/>
                  </a:ext>
                </a:extLst>
              </p:cNvPr>
              <p:cNvGrpSpPr/>
              <p:nvPr/>
            </p:nvGrpSpPr>
            <p:grpSpPr>
              <a:xfrm>
                <a:off x="16066974" y="13065818"/>
                <a:ext cx="352752" cy="281106"/>
                <a:chOff x="16066974" y="13065818"/>
                <a:chExt cx="352752" cy="281106"/>
              </a:xfrm>
            </p:grpSpPr>
            <p:sp>
              <p:nvSpPr>
                <p:cNvPr id="74" name="Freeform 73">
                  <a:extLst>
                    <a:ext uri="{FF2B5EF4-FFF2-40B4-BE49-F238E27FC236}">
                      <a16:creationId xmlns:a16="http://schemas.microsoft.com/office/drawing/2014/main" id="{7A663B7C-9480-2C92-268B-E2281B05BFEF}"/>
                    </a:ext>
                  </a:extLst>
                </p:cNvPr>
                <p:cNvSpPr/>
                <p:nvPr/>
              </p:nvSpPr>
              <p:spPr>
                <a:xfrm rot="10800000" flipV="1">
                  <a:off x="16093950" y="13092745"/>
                  <a:ext cx="298994" cy="226935"/>
                </a:xfrm>
                <a:custGeom>
                  <a:avLst/>
                  <a:gdLst>
                    <a:gd name="connsiteX0" fmla="*/ 55752 w 298994"/>
                    <a:gd name="connsiteY0" fmla="*/ 1357 h 226935"/>
                    <a:gd name="connsiteX1" fmla="*/ 48441 w 298994"/>
                    <a:gd name="connsiteY1" fmla="*/ 111030 h 226935"/>
                    <a:gd name="connsiteX2" fmla="*/ 4574 w 298994"/>
                    <a:gd name="connsiteY2" fmla="*/ 220702 h 226935"/>
                    <a:gd name="connsiteX3" fmla="*/ 99619 w 298994"/>
                    <a:gd name="connsiteY3" fmla="*/ 154899 h 226935"/>
                    <a:gd name="connsiteX4" fmla="*/ 172730 w 298994"/>
                    <a:gd name="connsiteY4" fmla="*/ 198768 h 226935"/>
                    <a:gd name="connsiteX5" fmla="*/ 236198 w 298994"/>
                    <a:gd name="connsiteY5" fmla="*/ 171276 h 226935"/>
                    <a:gd name="connsiteX6" fmla="*/ 300909 w 298994"/>
                    <a:gd name="connsiteY6" fmla="*/ 152413 h 226935"/>
                    <a:gd name="connsiteX7" fmla="*/ 175808 w 298994"/>
                    <a:gd name="connsiteY7" fmla="*/ 79809 h 226935"/>
                    <a:gd name="connsiteX8" fmla="*/ 55752 w 298994"/>
                    <a:gd name="connsiteY8" fmla="*/ 1357 h 2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994" h="226935">
                      <a:moveTo>
                        <a:pt x="55752" y="1357"/>
                      </a:moveTo>
                      <a:cubicBezTo>
                        <a:pt x="34528" y="6621"/>
                        <a:pt x="56768" y="75349"/>
                        <a:pt x="48441" y="111030"/>
                      </a:cubicBezTo>
                      <a:cubicBezTo>
                        <a:pt x="39909" y="147587"/>
                        <a:pt x="-5260" y="202131"/>
                        <a:pt x="4574" y="220702"/>
                      </a:cubicBezTo>
                      <a:cubicBezTo>
                        <a:pt x="22552" y="254701"/>
                        <a:pt x="71595" y="158554"/>
                        <a:pt x="99619" y="154899"/>
                      </a:cubicBezTo>
                      <a:cubicBezTo>
                        <a:pt x="127642" y="151243"/>
                        <a:pt x="149963" y="196062"/>
                        <a:pt x="172730" y="198768"/>
                      </a:cubicBezTo>
                      <a:cubicBezTo>
                        <a:pt x="195497" y="201546"/>
                        <a:pt x="192682" y="178150"/>
                        <a:pt x="236198" y="171276"/>
                      </a:cubicBezTo>
                      <a:cubicBezTo>
                        <a:pt x="258395" y="167767"/>
                        <a:pt x="310977" y="167621"/>
                        <a:pt x="300909" y="152413"/>
                      </a:cubicBezTo>
                      <a:cubicBezTo>
                        <a:pt x="290842" y="137131"/>
                        <a:pt x="216670" y="104961"/>
                        <a:pt x="175808" y="79809"/>
                      </a:cubicBezTo>
                      <a:cubicBezTo>
                        <a:pt x="135107" y="54731"/>
                        <a:pt x="76984" y="-3834"/>
                        <a:pt x="55752" y="1357"/>
                      </a:cubicBezTo>
                      <a:close/>
                    </a:path>
                  </a:pathLst>
                </a:custGeom>
                <a:solidFill>
                  <a:srgbClr val="FFFFFF"/>
                </a:solidFill>
                <a:ln w="7311" cap="flat">
                  <a:noFill/>
                  <a:prstDash val="solid"/>
                  <a:miter/>
                </a:ln>
              </p:spPr>
              <p:txBody>
                <a:bodyPr rtlCol="0" anchor="ctr"/>
                <a:lstStyle/>
                <a:p>
                  <a:endParaRPr lang="en-CH" sz="4400"/>
                </a:p>
              </p:txBody>
            </p:sp>
            <p:sp>
              <p:nvSpPr>
                <p:cNvPr id="75" name="Freeform 74">
                  <a:extLst>
                    <a:ext uri="{FF2B5EF4-FFF2-40B4-BE49-F238E27FC236}">
                      <a16:creationId xmlns:a16="http://schemas.microsoft.com/office/drawing/2014/main" id="{FD495297-CA09-4D7F-A881-F52B4C542017}"/>
                    </a:ext>
                  </a:extLst>
                </p:cNvPr>
                <p:cNvSpPr/>
                <p:nvPr/>
              </p:nvSpPr>
              <p:spPr>
                <a:xfrm rot="10800000" flipV="1">
                  <a:off x="16066974" y="13065818"/>
                  <a:ext cx="352752" cy="281106"/>
                </a:xfrm>
                <a:custGeom>
                  <a:avLst/>
                  <a:gdLst>
                    <a:gd name="connsiteX0" fmla="*/ 131313 w 352752"/>
                    <a:gd name="connsiteY0" fmla="*/ 209244 h 281106"/>
                    <a:gd name="connsiteX1" fmla="*/ 132804 w 352752"/>
                    <a:gd name="connsiteY1" fmla="*/ 210341 h 281106"/>
                    <a:gd name="connsiteX2" fmla="*/ 137878 w 352752"/>
                    <a:gd name="connsiteY2" fmla="*/ 213923 h 281106"/>
                    <a:gd name="connsiteX3" fmla="*/ 153415 w 352752"/>
                    <a:gd name="connsiteY3" fmla="*/ 227962 h 281106"/>
                    <a:gd name="connsiteX4" fmla="*/ 196272 w 352752"/>
                    <a:gd name="connsiteY4" fmla="*/ 252747 h 281106"/>
                    <a:gd name="connsiteX5" fmla="*/ 205565 w 352752"/>
                    <a:gd name="connsiteY5" fmla="*/ 253113 h 281106"/>
                    <a:gd name="connsiteX6" fmla="*/ 214821 w 352752"/>
                    <a:gd name="connsiteY6" fmla="*/ 251724 h 281106"/>
                    <a:gd name="connsiteX7" fmla="*/ 223192 w 352752"/>
                    <a:gd name="connsiteY7" fmla="*/ 248799 h 281106"/>
                    <a:gd name="connsiteX8" fmla="*/ 229948 w 352752"/>
                    <a:gd name="connsiteY8" fmla="*/ 245070 h 281106"/>
                    <a:gd name="connsiteX9" fmla="*/ 267220 w 352752"/>
                    <a:gd name="connsiteY9" fmla="*/ 225110 h 281106"/>
                    <a:gd name="connsiteX10" fmla="*/ 317974 w 352752"/>
                    <a:gd name="connsiteY10" fmla="*/ 218895 h 281106"/>
                    <a:gd name="connsiteX11" fmla="*/ 344967 w 352752"/>
                    <a:gd name="connsiteY11" fmla="*/ 207196 h 281106"/>
                    <a:gd name="connsiteX12" fmla="*/ 352870 w 352752"/>
                    <a:gd name="connsiteY12" fmla="*/ 196960 h 281106"/>
                    <a:gd name="connsiteX13" fmla="*/ 355933 w 352752"/>
                    <a:gd name="connsiteY13" fmla="*/ 186798 h 281106"/>
                    <a:gd name="connsiteX14" fmla="*/ 355465 w 352752"/>
                    <a:gd name="connsiteY14" fmla="*/ 176196 h 281106"/>
                    <a:gd name="connsiteX15" fmla="*/ 350406 w 352752"/>
                    <a:gd name="connsiteY15" fmla="*/ 164351 h 281106"/>
                    <a:gd name="connsiteX16" fmla="*/ 317689 w 352752"/>
                    <a:gd name="connsiteY16" fmla="*/ 138176 h 281106"/>
                    <a:gd name="connsiteX17" fmla="*/ 216861 w 352752"/>
                    <a:gd name="connsiteY17" fmla="*/ 83559 h 281106"/>
                    <a:gd name="connsiteX18" fmla="*/ 124667 w 352752"/>
                    <a:gd name="connsiteY18" fmla="*/ 15196 h 281106"/>
                    <a:gd name="connsiteX19" fmla="*/ 76048 w 352752"/>
                    <a:gd name="connsiteY19" fmla="*/ 1890 h 281106"/>
                    <a:gd name="connsiteX20" fmla="*/ 69000 w 352752"/>
                    <a:gd name="connsiteY20" fmla="*/ 4375 h 281106"/>
                    <a:gd name="connsiteX21" fmla="*/ 62595 w 352752"/>
                    <a:gd name="connsiteY21" fmla="*/ 8324 h 281106"/>
                    <a:gd name="connsiteX22" fmla="*/ 53530 w 352752"/>
                    <a:gd name="connsiteY22" fmla="*/ 18414 h 281106"/>
                    <a:gd name="connsiteX23" fmla="*/ 45984 w 352752"/>
                    <a:gd name="connsiteY23" fmla="*/ 46124 h 281106"/>
                    <a:gd name="connsiteX24" fmla="*/ 48785 w 352752"/>
                    <a:gd name="connsiteY24" fmla="*/ 94819 h 281106"/>
                    <a:gd name="connsiteX25" fmla="*/ 48719 w 352752"/>
                    <a:gd name="connsiteY25" fmla="*/ 131815 h 281106"/>
                    <a:gd name="connsiteX26" fmla="*/ 9809 w 352752"/>
                    <a:gd name="connsiteY26" fmla="*/ 212095 h 281106"/>
                    <a:gd name="connsiteX27" fmla="*/ 7294 w 352752"/>
                    <a:gd name="connsiteY27" fmla="*/ 260424 h 281106"/>
                    <a:gd name="connsiteX28" fmla="*/ 14773 w 352752"/>
                    <a:gd name="connsiteY28" fmla="*/ 270807 h 281106"/>
                    <a:gd name="connsiteX29" fmla="*/ 20235 w 352752"/>
                    <a:gd name="connsiteY29" fmla="*/ 275487 h 281106"/>
                    <a:gd name="connsiteX30" fmla="*/ 26866 w 352752"/>
                    <a:gd name="connsiteY30" fmla="*/ 279215 h 281106"/>
                    <a:gd name="connsiteX31" fmla="*/ 34162 w 352752"/>
                    <a:gd name="connsiteY31" fmla="*/ 281408 h 281106"/>
                    <a:gd name="connsiteX32" fmla="*/ 41408 w 352752"/>
                    <a:gd name="connsiteY32" fmla="*/ 282139 h 281106"/>
                    <a:gd name="connsiteX33" fmla="*/ 53822 w 352752"/>
                    <a:gd name="connsiteY33" fmla="*/ 280092 h 281106"/>
                    <a:gd name="connsiteX34" fmla="*/ 73643 w 352752"/>
                    <a:gd name="connsiteY34" fmla="*/ 268686 h 281106"/>
                    <a:gd name="connsiteX35" fmla="*/ 106565 w 352752"/>
                    <a:gd name="connsiteY35" fmla="*/ 234250 h 281106"/>
                    <a:gd name="connsiteX36" fmla="*/ 131313 w 352752"/>
                    <a:gd name="connsiteY36" fmla="*/ 209244 h 281106"/>
                    <a:gd name="connsiteX37" fmla="*/ 82533 w 352752"/>
                    <a:gd name="connsiteY37" fmla="*/ 28284 h 281106"/>
                    <a:gd name="connsiteX38" fmla="*/ 202589 w 352752"/>
                    <a:gd name="connsiteY38" fmla="*/ 106736 h 281106"/>
                    <a:gd name="connsiteX39" fmla="*/ 327690 w 352752"/>
                    <a:gd name="connsiteY39" fmla="*/ 179340 h 281106"/>
                    <a:gd name="connsiteX40" fmla="*/ 262979 w 352752"/>
                    <a:gd name="connsiteY40" fmla="*/ 198203 h 281106"/>
                    <a:gd name="connsiteX41" fmla="*/ 199511 w 352752"/>
                    <a:gd name="connsiteY41" fmla="*/ 225695 h 281106"/>
                    <a:gd name="connsiteX42" fmla="*/ 126400 w 352752"/>
                    <a:gd name="connsiteY42" fmla="*/ 181826 h 281106"/>
                    <a:gd name="connsiteX43" fmla="*/ 31355 w 352752"/>
                    <a:gd name="connsiteY43" fmla="*/ 247629 h 281106"/>
                    <a:gd name="connsiteX44" fmla="*/ 75222 w 352752"/>
                    <a:gd name="connsiteY44" fmla="*/ 137957 h 281106"/>
                    <a:gd name="connsiteX45" fmla="*/ 82533 w 352752"/>
                    <a:gd name="connsiteY45" fmla="*/ 28284 h 281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52752" h="281106">
                      <a:moveTo>
                        <a:pt x="131313" y="209244"/>
                      </a:moveTo>
                      <a:cubicBezTo>
                        <a:pt x="131803" y="209610"/>
                        <a:pt x="132271" y="210048"/>
                        <a:pt x="132804" y="210341"/>
                      </a:cubicBezTo>
                      <a:cubicBezTo>
                        <a:pt x="134530" y="211364"/>
                        <a:pt x="136211" y="212607"/>
                        <a:pt x="137878" y="213923"/>
                      </a:cubicBezTo>
                      <a:cubicBezTo>
                        <a:pt x="143223" y="218090"/>
                        <a:pt x="148355" y="223209"/>
                        <a:pt x="153415" y="227962"/>
                      </a:cubicBezTo>
                      <a:cubicBezTo>
                        <a:pt x="167591" y="241195"/>
                        <a:pt x="182476" y="251139"/>
                        <a:pt x="196272" y="252747"/>
                      </a:cubicBezTo>
                      <a:cubicBezTo>
                        <a:pt x="199636" y="253186"/>
                        <a:pt x="202714" y="253259"/>
                        <a:pt x="205565" y="253113"/>
                      </a:cubicBezTo>
                      <a:lnTo>
                        <a:pt x="214821" y="251724"/>
                      </a:lnTo>
                      <a:lnTo>
                        <a:pt x="223192" y="248799"/>
                      </a:lnTo>
                      <a:lnTo>
                        <a:pt x="229948" y="245070"/>
                      </a:lnTo>
                      <a:cubicBezTo>
                        <a:pt x="237610" y="240025"/>
                        <a:pt x="243217" y="228911"/>
                        <a:pt x="267220" y="225110"/>
                      </a:cubicBezTo>
                      <a:cubicBezTo>
                        <a:pt x="279963" y="223063"/>
                        <a:pt x="302452" y="222112"/>
                        <a:pt x="317974" y="218895"/>
                      </a:cubicBezTo>
                      <a:cubicBezTo>
                        <a:pt x="330352" y="216409"/>
                        <a:pt x="339805" y="211729"/>
                        <a:pt x="344967" y="207196"/>
                      </a:cubicBezTo>
                      <a:lnTo>
                        <a:pt x="352870" y="196960"/>
                      </a:lnTo>
                      <a:lnTo>
                        <a:pt x="355933" y="186798"/>
                      </a:lnTo>
                      <a:lnTo>
                        <a:pt x="355465" y="176196"/>
                      </a:lnTo>
                      <a:lnTo>
                        <a:pt x="350406" y="164351"/>
                      </a:lnTo>
                      <a:cubicBezTo>
                        <a:pt x="346129" y="157844"/>
                        <a:pt x="334578" y="148047"/>
                        <a:pt x="317689" y="138176"/>
                      </a:cubicBezTo>
                      <a:cubicBezTo>
                        <a:pt x="290001" y="122017"/>
                        <a:pt x="245308" y="101106"/>
                        <a:pt x="216861" y="83559"/>
                      </a:cubicBezTo>
                      <a:cubicBezTo>
                        <a:pt x="188450" y="66085"/>
                        <a:pt x="151536" y="32159"/>
                        <a:pt x="124667" y="15196"/>
                      </a:cubicBezTo>
                      <a:cubicBezTo>
                        <a:pt x="104825" y="2694"/>
                        <a:pt x="87000" y="-816"/>
                        <a:pt x="76048" y="1890"/>
                      </a:cubicBezTo>
                      <a:lnTo>
                        <a:pt x="69000" y="4375"/>
                      </a:lnTo>
                      <a:lnTo>
                        <a:pt x="62595" y="8324"/>
                      </a:lnTo>
                      <a:lnTo>
                        <a:pt x="53530" y="18414"/>
                      </a:lnTo>
                      <a:cubicBezTo>
                        <a:pt x="49487" y="24921"/>
                        <a:pt x="46599" y="34352"/>
                        <a:pt x="45984" y="46124"/>
                      </a:cubicBezTo>
                      <a:cubicBezTo>
                        <a:pt x="45297" y="59285"/>
                        <a:pt x="47271" y="76979"/>
                        <a:pt x="48785" y="94819"/>
                      </a:cubicBezTo>
                      <a:cubicBezTo>
                        <a:pt x="49925" y="108199"/>
                        <a:pt x="51088" y="121652"/>
                        <a:pt x="48719" y="131815"/>
                      </a:cubicBezTo>
                      <a:cubicBezTo>
                        <a:pt x="43038" y="156162"/>
                        <a:pt x="19745" y="188553"/>
                        <a:pt x="9809" y="212095"/>
                      </a:cubicBezTo>
                      <a:cubicBezTo>
                        <a:pt x="1226" y="232348"/>
                        <a:pt x="1635" y="249677"/>
                        <a:pt x="7294" y="260424"/>
                      </a:cubicBezTo>
                      <a:lnTo>
                        <a:pt x="14773" y="270807"/>
                      </a:lnTo>
                      <a:lnTo>
                        <a:pt x="20235" y="275487"/>
                      </a:lnTo>
                      <a:lnTo>
                        <a:pt x="26866" y="279215"/>
                      </a:lnTo>
                      <a:lnTo>
                        <a:pt x="34162" y="281408"/>
                      </a:lnTo>
                      <a:lnTo>
                        <a:pt x="41408" y="282139"/>
                      </a:lnTo>
                      <a:lnTo>
                        <a:pt x="53822" y="280092"/>
                      </a:lnTo>
                      <a:cubicBezTo>
                        <a:pt x="59883" y="278192"/>
                        <a:pt x="66682" y="274390"/>
                        <a:pt x="73643" y="268686"/>
                      </a:cubicBezTo>
                      <a:cubicBezTo>
                        <a:pt x="83739" y="260498"/>
                        <a:pt x="95232" y="247263"/>
                        <a:pt x="106565" y="234250"/>
                      </a:cubicBezTo>
                      <a:cubicBezTo>
                        <a:pt x="114417" y="225183"/>
                        <a:pt x="127504" y="212826"/>
                        <a:pt x="131313" y="209244"/>
                      </a:cubicBezTo>
                      <a:close/>
                      <a:moveTo>
                        <a:pt x="82533" y="28284"/>
                      </a:moveTo>
                      <a:cubicBezTo>
                        <a:pt x="103764" y="23093"/>
                        <a:pt x="161888" y="81658"/>
                        <a:pt x="202589" y="106736"/>
                      </a:cubicBezTo>
                      <a:cubicBezTo>
                        <a:pt x="243451" y="131888"/>
                        <a:pt x="317623" y="164058"/>
                        <a:pt x="327690" y="179340"/>
                      </a:cubicBezTo>
                      <a:cubicBezTo>
                        <a:pt x="337758" y="194548"/>
                        <a:pt x="285176" y="194694"/>
                        <a:pt x="262979" y="198203"/>
                      </a:cubicBezTo>
                      <a:cubicBezTo>
                        <a:pt x="219463" y="205077"/>
                        <a:pt x="222278" y="228473"/>
                        <a:pt x="199511" y="225695"/>
                      </a:cubicBezTo>
                      <a:cubicBezTo>
                        <a:pt x="176744" y="222990"/>
                        <a:pt x="154423" y="178170"/>
                        <a:pt x="126400" y="181826"/>
                      </a:cubicBezTo>
                      <a:cubicBezTo>
                        <a:pt x="98376" y="185481"/>
                        <a:pt x="49333" y="281628"/>
                        <a:pt x="31355" y="247629"/>
                      </a:cubicBezTo>
                      <a:cubicBezTo>
                        <a:pt x="21521" y="229058"/>
                        <a:pt x="66690" y="174514"/>
                        <a:pt x="75222" y="137957"/>
                      </a:cubicBezTo>
                      <a:cubicBezTo>
                        <a:pt x="83549" y="102276"/>
                        <a:pt x="61309" y="33548"/>
                        <a:pt x="82533" y="28284"/>
                      </a:cubicBezTo>
                      <a:close/>
                    </a:path>
                  </a:pathLst>
                </a:custGeom>
                <a:solidFill>
                  <a:srgbClr val="000000"/>
                </a:solidFill>
                <a:ln w="7311" cap="flat">
                  <a:noFill/>
                  <a:prstDash val="solid"/>
                  <a:miter/>
                </a:ln>
              </p:spPr>
              <p:txBody>
                <a:bodyPr rtlCol="0" anchor="ctr"/>
                <a:lstStyle/>
                <a:p>
                  <a:endParaRPr lang="en-CH" sz="4400"/>
                </a:p>
              </p:txBody>
            </p:sp>
          </p:grpSp>
        </p:grpSp>
        <p:grpSp>
          <p:nvGrpSpPr>
            <p:cNvPr id="76" name="Graphic 4">
              <a:extLst>
                <a:ext uri="{FF2B5EF4-FFF2-40B4-BE49-F238E27FC236}">
                  <a16:creationId xmlns:a16="http://schemas.microsoft.com/office/drawing/2014/main" id="{D6ACB2D2-4576-2425-B98B-6CCA7797483F}"/>
                </a:ext>
              </a:extLst>
            </p:cNvPr>
            <p:cNvGrpSpPr/>
            <p:nvPr/>
          </p:nvGrpSpPr>
          <p:grpSpPr>
            <a:xfrm>
              <a:off x="16117377" y="17181875"/>
              <a:ext cx="1227768" cy="2416364"/>
              <a:chOff x="16117377" y="17181875"/>
              <a:chExt cx="1227768" cy="2416364"/>
            </a:xfrm>
          </p:grpSpPr>
          <p:grpSp>
            <p:nvGrpSpPr>
              <p:cNvPr id="77" name="Graphic 4">
                <a:extLst>
                  <a:ext uri="{FF2B5EF4-FFF2-40B4-BE49-F238E27FC236}">
                    <a16:creationId xmlns:a16="http://schemas.microsoft.com/office/drawing/2014/main" id="{0F072E16-C632-6E42-CC56-72ABDDA7B52C}"/>
                  </a:ext>
                </a:extLst>
              </p:cNvPr>
              <p:cNvGrpSpPr/>
              <p:nvPr/>
            </p:nvGrpSpPr>
            <p:grpSpPr>
              <a:xfrm>
                <a:off x="16117377" y="17181875"/>
                <a:ext cx="1227768" cy="2416364"/>
                <a:chOff x="16117377" y="17181875"/>
                <a:chExt cx="1227768" cy="2416364"/>
              </a:xfrm>
            </p:grpSpPr>
            <p:grpSp>
              <p:nvGrpSpPr>
                <p:cNvPr id="78" name="Graphic 4">
                  <a:extLst>
                    <a:ext uri="{FF2B5EF4-FFF2-40B4-BE49-F238E27FC236}">
                      <a16:creationId xmlns:a16="http://schemas.microsoft.com/office/drawing/2014/main" id="{E2A81F60-9B4A-63C2-6DE9-5F6F118E8D4F}"/>
                    </a:ext>
                  </a:extLst>
                </p:cNvPr>
                <p:cNvGrpSpPr/>
                <p:nvPr/>
              </p:nvGrpSpPr>
              <p:grpSpPr>
                <a:xfrm>
                  <a:off x="16367804" y="17532057"/>
                  <a:ext cx="527731" cy="727449"/>
                  <a:chOff x="16367804" y="17532057"/>
                  <a:chExt cx="527731" cy="727449"/>
                </a:xfrm>
              </p:grpSpPr>
              <p:sp>
                <p:nvSpPr>
                  <p:cNvPr id="79" name="Freeform 78">
                    <a:extLst>
                      <a:ext uri="{FF2B5EF4-FFF2-40B4-BE49-F238E27FC236}">
                        <a16:creationId xmlns:a16="http://schemas.microsoft.com/office/drawing/2014/main" id="{C5027711-D74C-66C4-B7CA-3DCC9F3CFF48}"/>
                      </a:ext>
                    </a:extLst>
                  </p:cNvPr>
                  <p:cNvSpPr/>
                  <p:nvPr/>
                </p:nvSpPr>
                <p:spPr>
                  <a:xfrm rot="9227618" flipV="1">
                    <a:off x="16534082" y="17579020"/>
                    <a:ext cx="195176" cy="633522"/>
                  </a:xfrm>
                  <a:custGeom>
                    <a:avLst/>
                    <a:gdLst>
                      <a:gd name="connsiteX0" fmla="*/ 197899 w 195176"/>
                      <a:gd name="connsiteY0" fmla="*/ 99380 h 633522"/>
                      <a:gd name="connsiteX1" fmla="*/ 197899 w 195176"/>
                      <a:gd name="connsiteY1" fmla="*/ 537698 h 633522"/>
                      <a:gd name="connsiteX2" fmla="*/ 100310 w 195176"/>
                      <a:gd name="connsiteY2" fmla="*/ 635301 h 633522"/>
                      <a:gd name="connsiteX3" fmla="*/ 2722 w 195176"/>
                      <a:gd name="connsiteY3" fmla="*/ 537698 h 633522"/>
                      <a:gd name="connsiteX4" fmla="*/ 2722 w 195176"/>
                      <a:gd name="connsiteY4" fmla="*/ 99380 h 633522"/>
                      <a:gd name="connsiteX5" fmla="*/ 100310 w 195176"/>
                      <a:gd name="connsiteY5" fmla="*/ 1778 h 633522"/>
                      <a:gd name="connsiteX6" fmla="*/ 197899 w 195176"/>
                      <a:gd name="connsiteY6" fmla="*/ 99380 h 63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176" h="633522">
                        <a:moveTo>
                          <a:pt x="197899" y="99380"/>
                        </a:moveTo>
                        <a:lnTo>
                          <a:pt x="197899" y="537698"/>
                        </a:lnTo>
                        <a:cubicBezTo>
                          <a:pt x="197899" y="591587"/>
                          <a:pt x="154171" y="635301"/>
                          <a:pt x="100310" y="635301"/>
                        </a:cubicBezTo>
                        <a:cubicBezTo>
                          <a:pt x="46449" y="635301"/>
                          <a:pt x="2722" y="591587"/>
                          <a:pt x="2722" y="537698"/>
                        </a:cubicBezTo>
                        <a:lnTo>
                          <a:pt x="2722" y="99380"/>
                        </a:lnTo>
                        <a:cubicBezTo>
                          <a:pt x="2722" y="45491"/>
                          <a:pt x="46449" y="1778"/>
                          <a:pt x="100310" y="1778"/>
                        </a:cubicBezTo>
                        <a:cubicBezTo>
                          <a:pt x="154171" y="1778"/>
                          <a:pt x="197899" y="45491"/>
                          <a:pt x="197899" y="99380"/>
                        </a:cubicBezTo>
                        <a:close/>
                      </a:path>
                    </a:pathLst>
                  </a:custGeom>
                  <a:solidFill>
                    <a:srgbClr val="000000"/>
                  </a:solidFill>
                  <a:ln w="3065" cap="flat">
                    <a:noFill/>
                    <a:prstDash val="solid"/>
                    <a:miter/>
                  </a:ln>
                </p:spPr>
                <p:txBody>
                  <a:bodyPr rtlCol="0" anchor="ctr"/>
                  <a:lstStyle/>
                  <a:p>
                    <a:endParaRPr lang="en-CH" sz="4400"/>
                  </a:p>
                </p:txBody>
              </p:sp>
              <p:sp>
                <p:nvSpPr>
                  <p:cNvPr id="80" name="Freeform 79">
                    <a:extLst>
                      <a:ext uri="{FF2B5EF4-FFF2-40B4-BE49-F238E27FC236}">
                        <a16:creationId xmlns:a16="http://schemas.microsoft.com/office/drawing/2014/main" id="{B5DA133A-0AB6-6FD0-6252-03398AD6AB85}"/>
                      </a:ext>
                    </a:extLst>
                  </p:cNvPr>
                  <p:cNvSpPr/>
                  <p:nvPr/>
                </p:nvSpPr>
                <p:spPr>
                  <a:xfrm rot="9227618" flipV="1">
                    <a:off x="16506864" y="17551818"/>
                    <a:ext cx="249611" cy="687927"/>
                  </a:xfrm>
                  <a:custGeom>
                    <a:avLst/>
                    <a:gdLst>
                      <a:gd name="connsiteX0" fmla="*/ 252334 w 249611"/>
                      <a:gd name="connsiteY0" fmla="*/ 126582 h 687927"/>
                      <a:gd name="connsiteX1" fmla="*/ 127528 w 249611"/>
                      <a:gd name="connsiteY1" fmla="*/ 1778 h 687927"/>
                      <a:gd name="connsiteX2" fmla="*/ 2722 w 249611"/>
                      <a:gd name="connsiteY2" fmla="*/ 126582 h 687927"/>
                      <a:gd name="connsiteX3" fmla="*/ 2722 w 249611"/>
                      <a:gd name="connsiteY3" fmla="*/ 564900 h 687927"/>
                      <a:gd name="connsiteX4" fmla="*/ 127528 w 249611"/>
                      <a:gd name="connsiteY4" fmla="*/ 689705 h 687927"/>
                      <a:gd name="connsiteX5" fmla="*/ 252334 w 249611"/>
                      <a:gd name="connsiteY5" fmla="*/ 564900 h 687927"/>
                      <a:gd name="connsiteX6" fmla="*/ 252334 w 249611"/>
                      <a:gd name="connsiteY6" fmla="*/ 126582 h 687927"/>
                      <a:gd name="connsiteX7" fmla="*/ 225116 w 249611"/>
                      <a:gd name="connsiteY7" fmla="*/ 126582 h 687927"/>
                      <a:gd name="connsiteX8" fmla="*/ 225116 w 249611"/>
                      <a:gd name="connsiteY8" fmla="*/ 564900 h 687927"/>
                      <a:gd name="connsiteX9" fmla="*/ 127528 w 249611"/>
                      <a:gd name="connsiteY9" fmla="*/ 662503 h 687927"/>
                      <a:gd name="connsiteX10" fmla="*/ 29939 w 249611"/>
                      <a:gd name="connsiteY10" fmla="*/ 564900 h 687927"/>
                      <a:gd name="connsiteX11" fmla="*/ 29939 w 249611"/>
                      <a:gd name="connsiteY11" fmla="*/ 126582 h 687927"/>
                      <a:gd name="connsiteX12" fmla="*/ 127528 w 249611"/>
                      <a:gd name="connsiteY12" fmla="*/ 28980 h 687927"/>
                      <a:gd name="connsiteX13" fmla="*/ 225116 w 249611"/>
                      <a:gd name="connsiteY13" fmla="*/ 126582 h 68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611" h="687927">
                        <a:moveTo>
                          <a:pt x="252334" y="126582"/>
                        </a:moveTo>
                        <a:cubicBezTo>
                          <a:pt x="252334" y="57686"/>
                          <a:pt x="196410" y="1778"/>
                          <a:pt x="127528" y="1778"/>
                        </a:cubicBezTo>
                        <a:cubicBezTo>
                          <a:pt x="58646" y="1778"/>
                          <a:pt x="2722" y="57686"/>
                          <a:pt x="2722" y="126582"/>
                        </a:cubicBezTo>
                        <a:lnTo>
                          <a:pt x="2722" y="564900"/>
                        </a:lnTo>
                        <a:cubicBezTo>
                          <a:pt x="2722" y="633796"/>
                          <a:pt x="58646" y="689705"/>
                          <a:pt x="127528" y="689705"/>
                        </a:cubicBezTo>
                        <a:cubicBezTo>
                          <a:pt x="196410" y="689705"/>
                          <a:pt x="252334" y="633796"/>
                          <a:pt x="252334" y="564900"/>
                        </a:cubicBezTo>
                        <a:lnTo>
                          <a:pt x="252334" y="126582"/>
                        </a:lnTo>
                        <a:close/>
                        <a:moveTo>
                          <a:pt x="225116" y="126582"/>
                        </a:moveTo>
                        <a:lnTo>
                          <a:pt x="225116" y="564900"/>
                        </a:lnTo>
                        <a:cubicBezTo>
                          <a:pt x="225116" y="618789"/>
                          <a:pt x="181389" y="662503"/>
                          <a:pt x="127528" y="662503"/>
                        </a:cubicBezTo>
                        <a:cubicBezTo>
                          <a:pt x="73667" y="662503"/>
                          <a:pt x="29939" y="618789"/>
                          <a:pt x="29939" y="564900"/>
                        </a:cubicBezTo>
                        <a:lnTo>
                          <a:pt x="29939" y="126582"/>
                        </a:lnTo>
                        <a:cubicBezTo>
                          <a:pt x="29939" y="72693"/>
                          <a:pt x="73667" y="28980"/>
                          <a:pt x="127528" y="28980"/>
                        </a:cubicBezTo>
                        <a:cubicBezTo>
                          <a:pt x="181389" y="28980"/>
                          <a:pt x="225116" y="72693"/>
                          <a:pt x="225116" y="126582"/>
                        </a:cubicBezTo>
                        <a:close/>
                      </a:path>
                    </a:pathLst>
                  </a:custGeom>
                  <a:solidFill>
                    <a:srgbClr val="FFFFFF"/>
                  </a:solidFill>
                  <a:ln w="3065" cap="flat">
                    <a:noFill/>
                    <a:prstDash val="solid"/>
                    <a:miter/>
                  </a:ln>
                </p:spPr>
                <p:txBody>
                  <a:bodyPr rtlCol="0" anchor="ctr"/>
                  <a:lstStyle/>
                  <a:p>
                    <a:endParaRPr lang="en-CH" sz="4400"/>
                  </a:p>
                </p:txBody>
              </p:sp>
            </p:grpSp>
            <p:grpSp>
              <p:nvGrpSpPr>
                <p:cNvPr id="81" name="Graphic 4">
                  <a:extLst>
                    <a:ext uri="{FF2B5EF4-FFF2-40B4-BE49-F238E27FC236}">
                      <a16:creationId xmlns:a16="http://schemas.microsoft.com/office/drawing/2014/main" id="{55F6BC73-0D7E-59FD-9971-480FF4F2C10F}"/>
                    </a:ext>
                  </a:extLst>
                </p:cNvPr>
                <p:cNvGrpSpPr/>
                <p:nvPr/>
              </p:nvGrpSpPr>
              <p:grpSpPr>
                <a:xfrm>
                  <a:off x="16304813" y="18256569"/>
                  <a:ext cx="873528" cy="652206"/>
                  <a:chOff x="16304813" y="18256569"/>
                  <a:chExt cx="873528" cy="652206"/>
                </a:xfrm>
              </p:grpSpPr>
              <p:sp>
                <p:nvSpPr>
                  <p:cNvPr id="82" name="Freeform 81">
                    <a:extLst>
                      <a:ext uri="{FF2B5EF4-FFF2-40B4-BE49-F238E27FC236}">
                        <a16:creationId xmlns:a16="http://schemas.microsoft.com/office/drawing/2014/main" id="{A0C8803A-8188-8363-8F1D-80FA6A80EF79}"/>
                      </a:ext>
                    </a:extLst>
                  </p:cNvPr>
                  <p:cNvSpPr/>
                  <p:nvPr/>
                </p:nvSpPr>
                <p:spPr>
                  <a:xfrm rot="-6750719" flipV="1">
                    <a:off x="16579194" y="18215649"/>
                    <a:ext cx="324765" cy="734046"/>
                  </a:xfrm>
                  <a:custGeom>
                    <a:avLst/>
                    <a:gdLst>
                      <a:gd name="connsiteX0" fmla="*/ 327510 w 324765"/>
                      <a:gd name="connsiteY0" fmla="*/ 164330 h 734046"/>
                      <a:gd name="connsiteX1" fmla="*/ 327510 w 324765"/>
                      <a:gd name="connsiteY1" fmla="*/ 573560 h 734046"/>
                      <a:gd name="connsiteX2" fmla="*/ 165128 w 324765"/>
                      <a:gd name="connsiteY2" fmla="*/ 735968 h 734046"/>
                      <a:gd name="connsiteX3" fmla="*/ 2745 w 324765"/>
                      <a:gd name="connsiteY3" fmla="*/ 573560 h 734046"/>
                      <a:gd name="connsiteX4" fmla="*/ 2745 w 324765"/>
                      <a:gd name="connsiteY4" fmla="*/ 164330 h 734046"/>
                      <a:gd name="connsiteX5" fmla="*/ 165128 w 324765"/>
                      <a:gd name="connsiteY5" fmla="*/ 1922 h 734046"/>
                      <a:gd name="connsiteX6" fmla="*/ 327510 w 324765"/>
                      <a:gd name="connsiteY6" fmla="*/ 164330 h 73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765" h="734046">
                        <a:moveTo>
                          <a:pt x="327510" y="164330"/>
                        </a:moveTo>
                        <a:lnTo>
                          <a:pt x="327510" y="573560"/>
                        </a:lnTo>
                        <a:cubicBezTo>
                          <a:pt x="327510" y="663206"/>
                          <a:pt x="254750" y="735968"/>
                          <a:pt x="165128" y="735968"/>
                        </a:cubicBezTo>
                        <a:cubicBezTo>
                          <a:pt x="75505" y="735968"/>
                          <a:pt x="2745" y="663206"/>
                          <a:pt x="2745" y="573560"/>
                        </a:cubicBezTo>
                        <a:lnTo>
                          <a:pt x="2745" y="164330"/>
                        </a:lnTo>
                        <a:cubicBezTo>
                          <a:pt x="2745" y="74684"/>
                          <a:pt x="75505" y="1922"/>
                          <a:pt x="165128" y="1922"/>
                        </a:cubicBezTo>
                        <a:cubicBezTo>
                          <a:pt x="254750" y="1922"/>
                          <a:pt x="327510" y="74684"/>
                          <a:pt x="327510" y="164330"/>
                        </a:cubicBezTo>
                        <a:close/>
                      </a:path>
                    </a:pathLst>
                  </a:custGeom>
                  <a:solidFill>
                    <a:srgbClr val="000000"/>
                  </a:solidFill>
                  <a:ln w="3947" cap="flat">
                    <a:noFill/>
                    <a:prstDash val="solid"/>
                    <a:miter/>
                  </a:ln>
                </p:spPr>
                <p:txBody>
                  <a:bodyPr rtlCol="0" anchor="ctr"/>
                  <a:lstStyle/>
                  <a:p>
                    <a:endParaRPr lang="en-CH" sz="4400"/>
                  </a:p>
                </p:txBody>
              </p:sp>
              <p:sp>
                <p:nvSpPr>
                  <p:cNvPr id="83" name="Freeform 82">
                    <a:extLst>
                      <a:ext uri="{FF2B5EF4-FFF2-40B4-BE49-F238E27FC236}">
                        <a16:creationId xmlns:a16="http://schemas.microsoft.com/office/drawing/2014/main" id="{7A0BAE25-C0C4-94B2-A960-341C85C5A92E}"/>
                      </a:ext>
                    </a:extLst>
                  </p:cNvPr>
                  <p:cNvSpPr/>
                  <p:nvPr/>
                </p:nvSpPr>
                <p:spPr>
                  <a:xfrm rot="-6750719" flipV="1">
                    <a:off x="16551976" y="18188443"/>
                    <a:ext cx="379202" cy="788457"/>
                  </a:xfrm>
                  <a:custGeom>
                    <a:avLst/>
                    <a:gdLst>
                      <a:gd name="connsiteX0" fmla="*/ 381948 w 379202"/>
                      <a:gd name="connsiteY0" fmla="*/ 191536 h 788457"/>
                      <a:gd name="connsiteX1" fmla="*/ 192346 w 379202"/>
                      <a:gd name="connsiteY1" fmla="*/ 1922 h 788457"/>
                      <a:gd name="connsiteX2" fmla="*/ 2745 w 379202"/>
                      <a:gd name="connsiteY2" fmla="*/ 191536 h 788457"/>
                      <a:gd name="connsiteX3" fmla="*/ 2745 w 379202"/>
                      <a:gd name="connsiteY3" fmla="*/ 600766 h 788457"/>
                      <a:gd name="connsiteX4" fmla="*/ 192346 w 379202"/>
                      <a:gd name="connsiteY4" fmla="*/ 790379 h 788457"/>
                      <a:gd name="connsiteX5" fmla="*/ 381948 w 379202"/>
                      <a:gd name="connsiteY5" fmla="*/ 600766 h 788457"/>
                      <a:gd name="connsiteX6" fmla="*/ 381948 w 379202"/>
                      <a:gd name="connsiteY6" fmla="*/ 191536 h 788457"/>
                      <a:gd name="connsiteX7" fmla="*/ 354729 w 379202"/>
                      <a:gd name="connsiteY7" fmla="*/ 191536 h 788457"/>
                      <a:gd name="connsiteX8" fmla="*/ 354729 w 379202"/>
                      <a:gd name="connsiteY8" fmla="*/ 600766 h 788457"/>
                      <a:gd name="connsiteX9" fmla="*/ 192346 w 379202"/>
                      <a:gd name="connsiteY9" fmla="*/ 763174 h 788457"/>
                      <a:gd name="connsiteX10" fmla="*/ 29964 w 379202"/>
                      <a:gd name="connsiteY10" fmla="*/ 600766 h 788457"/>
                      <a:gd name="connsiteX11" fmla="*/ 29964 w 379202"/>
                      <a:gd name="connsiteY11" fmla="*/ 191536 h 788457"/>
                      <a:gd name="connsiteX12" fmla="*/ 192346 w 379202"/>
                      <a:gd name="connsiteY12" fmla="*/ 29128 h 788457"/>
                      <a:gd name="connsiteX13" fmla="*/ 354729 w 379202"/>
                      <a:gd name="connsiteY13" fmla="*/ 191536 h 78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202" h="788457">
                        <a:moveTo>
                          <a:pt x="381948" y="191536"/>
                        </a:moveTo>
                        <a:cubicBezTo>
                          <a:pt x="381948" y="86888"/>
                          <a:pt x="296989" y="1922"/>
                          <a:pt x="192346" y="1922"/>
                        </a:cubicBezTo>
                        <a:cubicBezTo>
                          <a:pt x="87704" y="1922"/>
                          <a:pt x="2745" y="86888"/>
                          <a:pt x="2745" y="191536"/>
                        </a:cubicBezTo>
                        <a:lnTo>
                          <a:pt x="2745" y="600766"/>
                        </a:lnTo>
                        <a:cubicBezTo>
                          <a:pt x="2745" y="705414"/>
                          <a:pt x="87704" y="790379"/>
                          <a:pt x="192346" y="790379"/>
                        </a:cubicBezTo>
                        <a:cubicBezTo>
                          <a:pt x="296989" y="790379"/>
                          <a:pt x="381948" y="705414"/>
                          <a:pt x="381948" y="600766"/>
                        </a:cubicBezTo>
                        <a:lnTo>
                          <a:pt x="381948" y="191536"/>
                        </a:lnTo>
                        <a:close/>
                        <a:moveTo>
                          <a:pt x="354729" y="191536"/>
                        </a:moveTo>
                        <a:lnTo>
                          <a:pt x="354729" y="600766"/>
                        </a:lnTo>
                        <a:cubicBezTo>
                          <a:pt x="354729" y="690412"/>
                          <a:pt x="281969" y="763174"/>
                          <a:pt x="192346" y="763174"/>
                        </a:cubicBezTo>
                        <a:cubicBezTo>
                          <a:pt x="102724" y="763174"/>
                          <a:pt x="29964" y="690412"/>
                          <a:pt x="29964" y="600766"/>
                        </a:cubicBezTo>
                        <a:lnTo>
                          <a:pt x="29964" y="191536"/>
                        </a:lnTo>
                        <a:cubicBezTo>
                          <a:pt x="29964" y="101890"/>
                          <a:pt x="102724" y="29128"/>
                          <a:pt x="192346" y="29128"/>
                        </a:cubicBezTo>
                        <a:cubicBezTo>
                          <a:pt x="281969" y="29128"/>
                          <a:pt x="354729" y="101890"/>
                          <a:pt x="354729" y="191536"/>
                        </a:cubicBezTo>
                        <a:close/>
                      </a:path>
                    </a:pathLst>
                  </a:custGeom>
                  <a:solidFill>
                    <a:srgbClr val="FFFFFF"/>
                  </a:solidFill>
                  <a:ln w="3947" cap="flat">
                    <a:noFill/>
                    <a:prstDash val="solid"/>
                    <a:miter/>
                  </a:ln>
                </p:spPr>
                <p:txBody>
                  <a:bodyPr rtlCol="0" anchor="ctr"/>
                  <a:lstStyle/>
                  <a:p>
                    <a:endParaRPr lang="en-CH" sz="4400"/>
                  </a:p>
                </p:txBody>
              </p:sp>
            </p:grpSp>
            <p:grpSp>
              <p:nvGrpSpPr>
                <p:cNvPr id="84" name="Graphic 4">
                  <a:extLst>
                    <a:ext uri="{FF2B5EF4-FFF2-40B4-BE49-F238E27FC236}">
                      <a16:creationId xmlns:a16="http://schemas.microsoft.com/office/drawing/2014/main" id="{0E298172-5226-E2CE-8D4A-7180328A177C}"/>
                    </a:ext>
                  </a:extLst>
                </p:cNvPr>
                <p:cNvGrpSpPr/>
                <p:nvPr/>
              </p:nvGrpSpPr>
              <p:grpSpPr>
                <a:xfrm>
                  <a:off x="16138921" y="17415174"/>
                  <a:ext cx="917273" cy="1045536"/>
                  <a:chOff x="16138921" y="17415174"/>
                  <a:chExt cx="917273" cy="1045536"/>
                </a:xfrm>
              </p:grpSpPr>
              <p:sp>
                <p:nvSpPr>
                  <p:cNvPr id="85" name="Freeform 84">
                    <a:extLst>
                      <a:ext uri="{FF2B5EF4-FFF2-40B4-BE49-F238E27FC236}">
                        <a16:creationId xmlns:a16="http://schemas.microsoft.com/office/drawing/2014/main" id="{4F85705A-F843-6ACB-6D58-863EAA22175C}"/>
                      </a:ext>
                    </a:extLst>
                  </p:cNvPr>
                  <p:cNvSpPr/>
                  <p:nvPr/>
                </p:nvSpPr>
                <p:spPr>
                  <a:xfrm rot="-9455346" flipV="1">
                    <a:off x="16307979" y="17530359"/>
                    <a:ext cx="579159" cy="815143"/>
                  </a:xfrm>
                  <a:custGeom>
                    <a:avLst/>
                    <a:gdLst>
                      <a:gd name="connsiteX0" fmla="*/ 219877 w 579159"/>
                      <a:gd name="connsiteY0" fmla="*/ 789238 h 815143"/>
                      <a:gd name="connsiteX1" fmla="*/ 125376 w 579159"/>
                      <a:gd name="connsiteY1" fmla="*/ 816533 h 815143"/>
                      <a:gd name="connsiteX2" fmla="*/ 2647 w 579159"/>
                      <a:gd name="connsiteY2" fmla="*/ 693812 h 815143"/>
                      <a:gd name="connsiteX3" fmla="*/ 2647 w 579159"/>
                      <a:gd name="connsiteY3" fmla="*/ 124508 h 815143"/>
                      <a:gd name="connsiteX4" fmla="*/ 125376 w 579159"/>
                      <a:gd name="connsiteY4" fmla="*/ 1787 h 815143"/>
                      <a:gd name="connsiteX5" fmla="*/ 248104 w 579159"/>
                      <a:gd name="connsiteY5" fmla="*/ 124508 h 815143"/>
                      <a:gd name="connsiteX6" fmla="*/ 248104 w 579159"/>
                      <a:gd name="connsiteY6" fmla="*/ 504231 h 815143"/>
                      <a:gd name="connsiteX7" fmla="*/ 419721 w 579159"/>
                      <a:gd name="connsiteY7" fmla="*/ 352993 h 815143"/>
                      <a:gd name="connsiteX8" fmla="*/ 557457 w 579159"/>
                      <a:gd name="connsiteY8" fmla="*/ 361701 h 815143"/>
                      <a:gd name="connsiteX9" fmla="*/ 548751 w 579159"/>
                      <a:gd name="connsiteY9" fmla="*/ 499444 h 815143"/>
                      <a:gd name="connsiteX10" fmla="*/ 219877 w 579159"/>
                      <a:gd name="connsiteY10" fmla="*/ 789238 h 81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9159" h="815143">
                        <a:moveTo>
                          <a:pt x="219877" y="789238"/>
                        </a:moveTo>
                        <a:cubicBezTo>
                          <a:pt x="173930" y="819283"/>
                          <a:pt x="136600" y="817449"/>
                          <a:pt x="125376" y="816533"/>
                        </a:cubicBezTo>
                        <a:cubicBezTo>
                          <a:pt x="57857" y="811084"/>
                          <a:pt x="2647" y="761537"/>
                          <a:pt x="2647" y="693812"/>
                        </a:cubicBezTo>
                        <a:lnTo>
                          <a:pt x="2647" y="124508"/>
                        </a:lnTo>
                        <a:cubicBezTo>
                          <a:pt x="2647" y="56782"/>
                          <a:pt x="57639" y="1787"/>
                          <a:pt x="125376" y="1787"/>
                        </a:cubicBezTo>
                        <a:cubicBezTo>
                          <a:pt x="193112" y="1787"/>
                          <a:pt x="248104" y="56782"/>
                          <a:pt x="248104" y="124508"/>
                        </a:cubicBezTo>
                        <a:lnTo>
                          <a:pt x="248104" y="504231"/>
                        </a:lnTo>
                        <a:lnTo>
                          <a:pt x="419721" y="352993"/>
                        </a:lnTo>
                        <a:cubicBezTo>
                          <a:pt x="460133" y="317399"/>
                          <a:pt x="521851" y="321320"/>
                          <a:pt x="557457" y="361701"/>
                        </a:cubicBezTo>
                        <a:cubicBezTo>
                          <a:pt x="593063" y="402133"/>
                          <a:pt x="589163" y="463850"/>
                          <a:pt x="548751" y="499444"/>
                        </a:cubicBezTo>
                        <a:lnTo>
                          <a:pt x="219877" y="789238"/>
                        </a:lnTo>
                        <a:close/>
                      </a:path>
                    </a:pathLst>
                  </a:custGeom>
                  <a:solidFill>
                    <a:srgbClr val="000000"/>
                  </a:solidFill>
                  <a:ln w="3893" cap="flat">
                    <a:noFill/>
                    <a:prstDash val="solid"/>
                    <a:miter/>
                  </a:ln>
                </p:spPr>
                <p:txBody>
                  <a:bodyPr rtlCol="0" anchor="ctr"/>
                  <a:lstStyle/>
                  <a:p>
                    <a:endParaRPr lang="en-CH" sz="4400"/>
                  </a:p>
                </p:txBody>
              </p:sp>
              <p:sp>
                <p:nvSpPr>
                  <p:cNvPr id="86" name="Freeform 85">
                    <a:extLst>
                      <a:ext uri="{FF2B5EF4-FFF2-40B4-BE49-F238E27FC236}">
                        <a16:creationId xmlns:a16="http://schemas.microsoft.com/office/drawing/2014/main" id="{6D51B40F-FA82-A938-5CC8-4274460773DA}"/>
                      </a:ext>
                    </a:extLst>
                  </p:cNvPr>
                  <p:cNvSpPr/>
                  <p:nvPr/>
                </p:nvSpPr>
                <p:spPr>
                  <a:xfrm rot="-9455346" flipV="1">
                    <a:off x="16280762" y="17503116"/>
                    <a:ext cx="633591" cy="869651"/>
                  </a:xfrm>
                  <a:custGeom>
                    <a:avLst/>
                    <a:gdLst>
                      <a:gd name="connsiteX0" fmla="*/ 593962 w 633591"/>
                      <a:gd name="connsiteY0" fmla="*/ 547106 h 869651"/>
                      <a:gd name="connsiteX1" fmla="*/ 605098 w 633591"/>
                      <a:gd name="connsiteY1" fmla="*/ 370969 h 869651"/>
                      <a:gd name="connsiteX2" fmla="*/ 428948 w 633591"/>
                      <a:gd name="connsiteY2" fmla="*/ 359816 h 869651"/>
                      <a:gd name="connsiteX3" fmla="*/ 302542 w 633591"/>
                      <a:gd name="connsiteY3" fmla="*/ 471182 h 869651"/>
                      <a:gd name="connsiteX4" fmla="*/ 302542 w 633591"/>
                      <a:gd name="connsiteY4" fmla="*/ 151751 h 869651"/>
                      <a:gd name="connsiteX5" fmla="*/ 152594 w 633591"/>
                      <a:gd name="connsiteY5" fmla="*/ 1787 h 869651"/>
                      <a:gd name="connsiteX6" fmla="*/ 2647 w 633591"/>
                      <a:gd name="connsiteY6" fmla="*/ 151751 h 869651"/>
                      <a:gd name="connsiteX7" fmla="*/ 2647 w 633591"/>
                      <a:gd name="connsiteY7" fmla="*/ 721055 h 869651"/>
                      <a:gd name="connsiteX8" fmla="*/ 150412 w 633591"/>
                      <a:gd name="connsiteY8" fmla="*/ 870918 h 869651"/>
                      <a:gd name="connsiteX9" fmla="*/ 261995 w 633591"/>
                      <a:gd name="connsiteY9" fmla="*/ 839245 h 869651"/>
                      <a:gd name="connsiteX10" fmla="*/ 263627 w 633591"/>
                      <a:gd name="connsiteY10" fmla="*/ 838174 h 869651"/>
                      <a:gd name="connsiteX11" fmla="*/ 593962 w 633591"/>
                      <a:gd name="connsiteY11" fmla="*/ 547106 h 869651"/>
                      <a:gd name="connsiteX12" fmla="*/ 247096 w 633591"/>
                      <a:gd name="connsiteY12" fmla="*/ 816481 h 869651"/>
                      <a:gd name="connsiteX13" fmla="*/ 152594 w 633591"/>
                      <a:gd name="connsiteY13" fmla="*/ 843776 h 869651"/>
                      <a:gd name="connsiteX14" fmla="*/ 29866 w 633591"/>
                      <a:gd name="connsiteY14" fmla="*/ 721055 h 869651"/>
                      <a:gd name="connsiteX15" fmla="*/ 29866 w 633591"/>
                      <a:gd name="connsiteY15" fmla="*/ 151751 h 869651"/>
                      <a:gd name="connsiteX16" fmla="*/ 152594 w 633591"/>
                      <a:gd name="connsiteY16" fmla="*/ 29030 h 869651"/>
                      <a:gd name="connsiteX17" fmla="*/ 275323 w 633591"/>
                      <a:gd name="connsiteY17" fmla="*/ 151751 h 869651"/>
                      <a:gd name="connsiteX18" fmla="*/ 275323 w 633591"/>
                      <a:gd name="connsiteY18" fmla="*/ 531474 h 869651"/>
                      <a:gd name="connsiteX19" fmla="*/ 446940 w 633591"/>
                      <a:gd name="connsiteY19" fmla="*/ 380236 h 869651"/>
                      <a:gd name="connsiteX20" fmla="*/ 584676 w 633591"/>
                      <a:gd name="connsiteY20" fmla="*/ 388944 h 869651"/>
                      <a:gd name="connsiteX21" fmla="*/ 575970 w 633591"/>
                      <a:gd name="connsiteY21" fmla="*/ 526687 h 869651"/>
                      <a:gd name="connsiteX22" fmla="*/ 247096 w 633591"/>
                      <a:gd name="connsiteY22" fmla="*/ 816481 h 86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33591" h="869651">
                        <a:moveTo>
                          <a:pt x="593962" y="547106"/>
                        </a:moveTo>
                        <a:cubicBezTo>
                          <a:pt x="645645" y="501583"/>
                          <a:pt x="650635" y="422654"/>
                          <a:pt x="605098" y="370969"/>
                        </a:cubicBezTo>
                        <a:cubicBezTo>
                          <a:pt x="559561" y="319283"/>
                          <a:pt x="480629" y="314293"/>
                          <a:pt x="428948" y="359816"/>
                        </a:cubicBezTo>
                        <a:lnTo>
                          <a:pt x="302542" y="471182"/>
                        </a:lnTo>
                        <a:lnTo>
                          <a:pt x="302542" y="151751"/>
                        </a:lnTo>
                        <a:cubicBezTo>
                          <a:pt x="302542" y="69003"/>
                          <a:pt x="235353" y="1787"/>
                          <a:pt x="152594" y="1787"/>
                        </a:cubicBezTo>
                        <a:cubicBezTo>
                          <a:pt x="69836" y="1787"/>
                          <a:pt x="2647" y="69003"/>
                          <a:pt x="2647" y="151751"/>
                        </a:cubicBezTo>
                        <a:lnTo>
                          <a:pt x="2647" y="721055"/>
                        </a:lnTo>
                        <a:cubicBezTo>
                          <a:pt x="2647" y="803192"/>
                          <a:pt x="68542" y="864298"/>
                          <a:pt x="150412" y="870918"/>
                        </a:cubicBezTo>
                        <a:cubicBezTo>
                          <a:pt x="163647" y="871987"/>
                          <a:pt x="207817" y="874686"/>
                          <a:pt x="261995" y="839245"/>
                        </a:cubicBezTo>
                        <a:lnTo>
                          <a:pt x="263627" y="838174"/>
                        </a:lnTo>
                        <a:lnTo>
                          <a:pt x="593962" y="547106"/>
                        </a:lnTo>
                        <a:close/>
                        <a:moveTo>
                          <a:pt x="247096" y="816481"/>
                        </a:moveTo>
                        <a:cubicBezTo>
                          <a:pt x="201148" y="846526"/>
                          <a:pt x="163819" y="844692"/>
                          <a:pt x="152594" y="843776"/>
                        </a:cubicBezTo>
                        <a:cubicBezTo>
                          <a:pt x="85076" y="838327"/>
                          <a:pt x="29866" y="788780"/>
                          <a:pt x="29866" y="721055"/>
                        </a:cubicBezTo>
                        <a:lnTo>
                          <a:pt x="29866" y="151751"/>
                        </a:lnTo>
                        <a:cubicBezTo>
                          <a:pt x="29866" y="84025"/>
                          <a:pt x="84858" y="29030"/>
                          <a:pt x="152594" y="29030"/>
                        </a:cubicBezTo>
                        <a:cubicBezTo>
                          <a:pt x="220331" y="29030"/>
                          <a:pt x="275323" y="84025"/>
                          <a:pt x="275323" y="151751"/>
                        </a:cubicBezTo>
                        <a:lnTo>
                          <a:pt x="275323" y="531474"/>
                        </a:lnTo>
                        <a:lnTo>
                          <a:pt x="446940" y="380236"/>
                        </a:lnTo>
                        <a:cubicBezTo>
                          <a:pt x="487352" y="344642"/>
                          <a:pt x="549070" y="348563"/>
                          <a:pt x="584676" y="388944"/>
                        </a:cubicBezTo>
                        <a:cubicBezTo>
                          <a:pt x="620282" y="429376"/>
                          <a:pt x="616382" y="491093"/>
                          <a:pt x="575970" y="526687"/>
                        </a:cubicBezTo>
                        <a:lnTo>
                          <a:pt x="247096" y="816481"/>
                        </a:lnTo>
                        <a:close/>
                      </a:path>
                    </a:pathLst>
                  </a:custGeom>
                  <a:solidFill>
                    <a:srgbClr val="FFFFFF"/>
                  </a:solidFill>
                  <a:ln w="3893" cap="flat">
                    <a:noFill/>
                    <a:prstDash val="solid"/>
                    <a:miter/>
                  </a:ln>
                </p:spPr>
                <p:txBody>
                  <a:bodyPr rtlCol="0" anchor="ctr"/>
                  <a:lstStyle/>
                  <a:p>
                    <a:endParaRPr lang="en-CH" sz="4400"/>
                  </a:p>
                </p:txBody>
              </p:sp>
            </p:grpSp>
            <p:sp>
              <p:nvSpPr>
                <p:cNvPr id="87" name="Freeform 86">
                  <a:extLst>
                    <a:ext uri="{FF2B5EF4-FFF2-40B4-BE49-F238E27FC236}">
                      <a16:creationId xmlns:a16="http://schemas.microsoft.com/office/drawing/2014/main" id="{A61DDC36-A188-0855-7847-92F2FC530F24}"/>
                    </a:ext>
                  </a:extLst>
                </p:cNvPr>
                <p:cNvSpPr/>
                <p:nvPr/>
              </p:nvSpPr>
              <p:spPr>
                <a:xfrm rot="10800000" flipV="1">
                  <a:off x="16737016" y="17530779"/>
                  <a:ext cx="562639" cy="1061358"/>
                </a:xfrm>
                <a:custGeom>
                  <a:avLst/>
                  <a:gdLst>
                    <a:gd name="connsiteX0" fmla="*/ 2852 w 562639"/>
                    <a:gd name="connsiteY0" fmla="*/ 842553 h 1061358"/>
                    <a:gd name="connsiteX1" fmla="*/ 378388 w 562639"/>
                    <a:gd name="connsiteY1" fmla="*/ 3035 h 1061358"/>
                    <a:gd name="connsiteX2" fmla="*/ 565492 w 562639"/>
                    <a:gd name="connsiteY2" fmla="*/ 250048 h 1061358"/>
                    <a:gd name="connsiteX3" fmla="*/ 565492 w 562639"/>
                    <a:gd name="connsiteY3" fmla="*/ 369805 h 1061358"/>
                    <a:gd name="connsiteX4" fmla="*/ 444139 w 562639"/>
                    <a:gd name="connsiteY4" fmla="*/ 587970 h 1061358"/>
                    <a:gd name="connsiteX5" fmla="*/ 444139 w 562639"/>
                    <a:gd name="connsiteY5" fmla="*/ 842553 h 1061358"/>
                    <a:gd name="connsiteX6" fmla="*/ 223495 w 562639"/>
                    <a:gd name="connsiteY6" fmla="*/ 1063173 h 1061358"/>
                    <a:gd name="connsiteX7" fmla="*/ 2852 w 562639"/>
                    <a:gd name="connsiteY7" fmla="*/ 842553 h 10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639" h="1061358">
                      <a:moveTo>
                        <a:pt x="2852" y="842553"/>
                      </a:moveTo>
                      <a:cubicBezTo>
                        <a:pt x="2852" y="842553"/>
                        <a:pt x="10998" y="43749"/>
                        <a:pt x="378388" y="3035"/>
                      </a:cubicBezTo>
                      <a:cubicBezTo>
                        <a:pt x="513898" y="-11968"/>
                        <a:pt x="565492" y="113721"/>
                        <a:pt x="565492" y="250048"/>
                      </a:cubicBezTo>
                      <a:lnTo>
                        <a:pt x="565492" y="369805"/>
                      </a:lnTo>
                      <a:cubicBezTo>
                        <a:pt x="565492" y="457644"/>
                        <a:pt x="513285" y="544187"/>
                        <a:pt x="444139" y="587970"/>
                      </a:cubicBezTo>
                      <a:lnTo>
                        <a:pt x="444139" y="842553"/>
                      </a:lnTo>
                      <a:cubicBezTo>
                        <a:pt x="444139" y="964354"/>
                        <a:pt x="345268" y="1063173"/>
                        <a:pt x="223495" y="1063173"/>
                      </a:cubicBezTo>
                      <a:cubicBezTo>
                        <a:pt x="101716" y="1063173"/>
                        <a:pt x="2852" y="964354"/>
                        <a:pt x="2852" y="842553"/>
                      </a:cubicBezTo>
                      <a:close/>
                    </a:path>
                  </a:pathLst>
                </a:custGeom>
                <a:solidFill>
                  <a:srgbClr val="000000"/>
                </a:solidFill>
                <a:ln w="6853" cap="flat">
                  <a:noFill/>
                  <a:prstDash val="solid"/>
                  <a:miter/>
                </a:ln>
              </p:spPr>
              <p:txBody>
                <a:bodyPr rtlCol="0" anchor="ctr"/>
                <a:lstStyle/>
                <a:p>
                  <a:endParaRPr lang="en-CH" sz="4400"/>
                </a:p>
              </p:txBody>
            </p:sp>
            <p:sp>
              <p:nvSpPr>
                <p:cNvPr id="88" name="Freeform 87">
                  <a:extLst>
                    <a:ext uri="{FF2B5EF4-FFF2-40B4-BE49-F238E27FC236}">
                      <a16:creationId xmlns:a16="http://schemas.microsoft.com/office/drawing/2014/main" id="{B9937669-882E-8C89-83A2-EB0C297B7F50}"/>
                    </a:ext>
                  </a:extLst>
                </p:cNvPr>
                <p:cNvSpPr/>
                <p:nvPr/>
              </p:nvSpPr>
              <p:spPr>
                <a:xfrm rot="-9455349" flipV="1">
                  <a:off x="16273384" y="18496862"/>
                  <a:ext cx="275383" cy="873000"/>
                </a:xfrm>
                <a:custGeom>
                  <a:avLst/>
                  <a:gdLst>
                    <a:gd name="connsiteX0" fmla="*/ 278059 w 275383"/>
                    <a:gd name="connsiteY0" fmla="*/ 139712 h 873000"/>
                    <a:gd name="connsiteX1" fmla="*/ 278059 w 275383"/>
                    <a:gd name="connsiteY1" fmla="*/ 737281 h 873000"/>
                    <a:gd name="connsiteX2" fmla="*/ 140368 w 275383"/>
                    <a:gd name="connsiteY2" fmla="*/ 874997 h 873000"/>
                    <a:gd name="connsiteX3" fmla="*/ 2676 w 275383"/>
                    <a:gd name="connsiteY3" fmla="*/ 737281 h 873000"/>
                    <a:gd name="connsiteX4" fmla="*/ 2676 w 275383"/>
                    <a:gd name="connsiteY4" fmla="*/ 139712 h 873000"/>
                    <a:gd name="connsiteX5" fmla="*/ 140368 w 275383"/>
                    <a:gd name="connsiteY5" fmla="*/ 1996 h 873000"/>
                    <a:gd name="connsiteX6" fmla="*/ 278059 w 275383"/>
                    <a:gd name="connsiteY6" fmla="*/ 139712 h 87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383" h="873000">
                      <a:moveTo>
                        <a:pt x="278059" y="139712"/>
                      </a:moveTo>
                      <a:lnTo>
                        <a:pt x="278059" y="737281"/>
                      </a:lnTo>
                      <a:cubicBezTo>
                        <a:pt x="278059" y="813286"/>
                        <a:pt x="216362" y="874997"/>
                        <a:pt x="140368" y="874997"/>
                      </a:cubicBezTo>
                      <a:cubicBezTo>
                        <a:pt x="64373" y="874997"/>
                        <a:pt x="2676" y="813286"/>
                        <a:pt x="2676" y="737281"/>
                      </a:cubicBezTo>
                      <a:lnTo>
                        <a:pt x="2676" y="139712"/>
                      </a:lnTo>
                      <a:cubicBezTo>
                        <a:pt x="2676" y="63706"/>
                        <a:pt x="64373" y="1996"/>
                        <a:pt x="140368" y="1996"/>
                      </a:cubicBezTo>
                      <a:cubicBezTo>
                        <a:pt x="216362" y="1996"/>
                        <a:pt x="278059" y="63706"/>
                        <a:pt x="278059" y="139712"/>
                      </a:cubicBezTo>
                      <a:close/>
                    </a:path>
                  </a:pathLst>
                </a:custGeom>
                <a:solidFill>
                  <a:srgbClr val="000000"/>
                </a:solidFill>
                <a:ln w="4220" cap="flat">
                  <a:noFill/>
                  <a:prstDash val="solid"/>
                  <a:miter/>
                </a:ln>
              </p:spPr>
              <p:txBody>
                <a:bodyPr rtlCol="0" anchor="ctr"/>
                <a:lstStyle/>
                <a:p>
                  <a:endParaRPr lang="en-CH" sz="4400"/>
                </a:p>
              </p:txBody>
            </p:sp>
            <p:sp>
              <p:nvSpPr>
                <p:cNvPr id="89" name="Freeform 88">
                  <a:extLst>
                    <a:ext uri="{FF2B5EF4-FFF2-40B4-BE49-F238E27FC236}">
                      <a16:creationId xmlns:a16="http://schemas.microsoft.com/office/drawing/2014/main" id="{CE66F330-25A8-AA65-0117-C995763350E8}"/>
                    </a:ext>
                  </a:extLst>
                </p:cNvPr>
                <p:cNvSpPr/>
                <p:nvPr/>
              </p:nvSpPr>
              <p:spPr>
                <a:xfrm rot="-9329751" flipV="1">
                  <a:off x="16900961" y="18253507"/>
                  <a:ext cx="296971" cy="774397"/>
                </a:xfrm>
                <a:custGeom>
                  <a:avLst/>
                  <a:gdLst>
                    <a:gd name="connsiteX0" fmla="*/ 299781 w 296971"/>
                    <a:gd name="connsiteY0" fmla="*/ 150425 h 774397"/>
                    <a:gd name="connsiteX1" fmla="*/ 299781 w 296971"/>
                    <a:gd name="connsiteY1" fmla="*/ 627841 h 774397"/>
                    <a:gd name="connsiteX2" fmla="*/ 151295 w 296971"/>
                    <a:gd name="connsiteY2" fmla="*/ 776332 h 774397"/>
                    <a:gd name="connsiteX3" fmla="*/ 2810 w 296971"/>
                    <a:gd name="connsiteY3" fmla="*/ 627841 h 774397"/>
                    <a:gd name="connsiteX4" fmla="*/ 2810 w 296971"/>
                    <a:gd name="connsiteY4" fmla="*/ 150425 h 774397"/>
                    <a:gd name="connsiteX5" fmla="*/ 151295 w 296971"/>
                    <a:gd name="connsiteY5" fmla="*/ 1934 h 774397"/>
                    <a:gd name="connsiteX6" fmla="*/ 299781 w 296971"/>
                    <a:gd name="connsiteY6" fmla="*/ 150425 h 77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971" h="774397">
                      <a:moveTo>
                        <a:pt x="299781" y="150425"/>
                      </a:moveTo>
                      <a:lnTo>
                        <a:pt x="299781" y="627841"/>
                      </a:lnTo>
                      <a:cubicBezTo>
                        <a:pt x="299781" y="709782"/>
                        <a:pt x="233248" y="776332"/>
                        <a:pt x="151295" y="776332"/>
                      </a:cubicBezTo>
                      <a:cubicBezTo>
                        <a:pt x="69343" y="776332"/>
                        <a:pt x="2810" y="709782"/>
                        <a:pt x="2810" y="627841"/>
                      </a:cubicBezTo>
                      <a:lnTo>
                        <a:pt x="2810" y="150425"/>
                      </a:lnTo>
                      <a:cubicBezTo>
                        <a:pt x="2810" y="68484"/>
                        <a:pt x="69343" y="1934"/>
                        <a:pt x="151295" y="1934"/>
                      </a:cubicBezTo>
                      <a:cubicBezTo>
                        <a:pt x="233248" y="1934"/>
                        <a:pt x="299781" y="68484"/>
                        <a:pt x="299781" y="150425"/>
                      </a:cubicBezTo>
                      <a:close/>
                    </a:path>
                  </a:pathLst>
                </a:custGeom>
                <a:solidFill>
                  <a:srgbClr val="000000"/>
                </a:solidFill>
                <a:ln w="3970" cap="flat">
                  <a:noFill/>
                  <a:prstDash val="solid"/>
                  <a:miter/>
                </a:ln>
              </p:spPr>
              <p:txBody>
                <a:bodyPr rtlCol="0" anchor="ctr"/>
                <a:lstStyle/>
                <a:p>
                  <a:endParaRPr lang="en-CH" sz="4400"/>
                </a:p>
              </p:txBody>
            </p:sp>
            <p:sp>
              <p:nvSpPr>
                <p:cNvPr id="90" name="Freeform 89">
                  <a:extLst>
                    <a:ext uri="{FF2B5EF4-FFF2-40B4-BE49-F238E27FC236}">
                      <a16:creationId xmlns:a16="http://schemas.microsoft.com/office/drawing/2014/main" id="{80822A3B-A357-AC6A-8736-322C31365B42}"/>
                    </a:ext>
                  </a:extLst>
                </p:cNvPr>
                <p:cNvSpPr/>
                <p:nvPr/>
              </p:nvSpPr>
              <p:spPr>
                <a:xfrm rot="9724878" flipV="1">
                  <a:off x="16878295" y="18733809"/>
                  <a:ext cx="273252" cy="842834"/>
                </a:xfrm>
                <a:custGeom>
                  <a:avLst/>
                  <a:gdLst>
                    <a:gd name="connsiteX0" fmla="*/ 276055 w 273252"/>
                    <a:gd name="connsiteY0" fmla="*/ 138687 h 842834"/>
                    <a:gd name="connsiteX1" fmla="*/ 276055 w 273252"/>
                    <a:gd name="connsiteY1" fmla="*/ 708233 h 842834"/>
                    <a:gd name="connsiteX2" fmla="*/ 139429 w 273252"/>
                    <a:gd name="connsiteY2" fmla="*/ 844877 h 842834"/>
                    <a:gd name="connsiteX3" fmla="*/ 2802 w 273252"/>
                    <a:gd name="connsiteY3" fmla="*/ 708233 h 842834"/>
                    <a:gd name="connsiteX4" fmla="*/ 2802 w 273252"/>
                    <a:gd name="connsiteY4" fmla="*/ 138687 h 842834"/>
                    <a:gd name="connsiteX5" fmla="*/ 139429 w 273252"/>
                    <a:gd name="connsiteY5" fmla="*/ 2042 h 842834"/>
                    <a:gd name="connsiteX6" fmla="*/ 276055 w 273252"/>
                    <a:gd name="connsiteY6" fmla="*/ 138687 h 84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252" h="842834">
                      <a:moveTo>
                        <a:pt x="276055" y="138687"/>
                      </a:moveTo>
                      <a:lnTo>
                        <a:pt x="276055" y="708233"/>
                      </a:lnTo>
                      <a:cubicBezTo>
                        <a:pt x="276055" y="783665"/>
                        <a:pt x="214836" y="844877"/>
                        <a:pt x="139429" y="844877"/>
                      </a:cubicBezTo>
                      <a:cubicBezTo>
                        <a:pt x="64022" y="844877"/>
                        <a:pt x="2802" y="783665"/>
                        <a:pt x="2802" y="708233"/>
                      </a:cubicBezTo>
                      <a:lnTo>
                        <a:pt x="2802" y="138687"/>
                      </a:lnTo>
                      <a:cubicBezTo>
                        <a:pt x="2802" y="63253"/>
                        <a:pt x="64022" y="2042"/>
                        <a:pt x="139429" y="2042"/>
                      </a:cubicBezTo>
                      <a:cubicBezTo>
                        <a:pt x="214836" y="2042"/>
                        <a:pt x="276055" y="63253"/>
                        <a:pt x="276055" y="138687"/>
                      </a:cubicBezTo>
                      <a:close/>
                    </a:path>
                  </a:pathLst>
                </a:custGeom>
                <a:solidFill>
                  <a:srgbClr val="000000"/>
                </a:solidFill>
                <a:ln w="4073" cap="flat">
                  <a:noFill/>
                  <a:prstDash val="solid"/>
                  <a:miter/>
                </a:ln>
              </p:spPr>
              <p:txBody>
                <a:bodyPr rtlCol="0" anchor="ctr"/>
                <a:lstStyle/>
                <a:p>
                  <a:endParaRPr lang="en-CH" sz="4400"/>
                </a:p>
              </p:txBody>
            </p:sp>
            <p:grpSp>
              <p:nvGrpSpPr>
                <p:cNvPr id="91" name="Graphic 4">
                  <a:extLst>
                    <a:ext uri="{FF2B5EF4-FFF2-40B4-BE49-F238E27FC236}">
                      <a16:creationId xmlns:a16="http://schemas.microsoft.com/office/drawing/2014/main" id="{9572ACE5-0B6D-0117-93EA-E4CCC7852B58}"/>
                    </a:ext>
                  </a:extLst>
                </p:cNvPr>
                <p:cNvGrpSpPr/>
                <p:nvPr/>
              </p:nvGrpSpPr>
              <p:grpSpPr>
                <a:xfrm>
                  <a:off x="16402856" y="17181875"/>
                  <a:ext cx="548473" cy="523599"/>
                  <a:chOff x="16402856" y="17181875"/>
                  <a:chExt cx="548473" cy="523599"/>
                </a:xfrm>
              </p:grpSpPr>
              <p:sp>
                <p:nvSpPr>
                  <p:cNvPr id="92" name="Freeform 91">
                    <a:extLst>
                      <a:ext uri="{FF2B5EF4-FFF2-40B4-BE49-F238E27FC236}">
                        <a16:creationId xmlns:a16="http://schemas.microsoft.com/office/drawing/2014/main" id="{1738DA02-17F4-648D-AF9D-6E552667BBA4}"/>
                      </a:ext>
                    </a:extLst>
                  </p:cNvPr>
                  <p:cNvSpPr/>
                  <p:nvPr/>
                </p:nvSpPr>
                <p:spPr>
                  <a:xfrm rot="10800000" flipV="1">
                    <a:off x="16430069" y="17209087"/>
                    <a:ext cx="494046" cy="469175"/>
                  </a:xfrm>
                  <a:custGeom>
                    <a:avLst/>
                    <a:gdLst>
                      <a:gd name="connsiteX0" fmla="*/ 497358 w 494046"/>
                      <a:gd name="connsiteY0" fmla="*/ 236520 h 469175"/>
                      <a:gd name="connsiteX1" fmla="*/ 250335 w 494046"/>
                      <a:gd name="connsiteY1" fmla="*/ 471108 h 469175"/>
                      <a:gd name="connsiteX2" fmla="*/ 3311 w 494046"/>
                      <a:gd name="connsiteY2" fmla="*/ 236520 h 469175"/>
                      <a:gd name="connsiteX3" fmla="*/ 250335 w 494046"/>
                      <a:gd name="connsiteY3" fmla="*/ 1933 h 469175"/>
                      <a:gd name="connsiteX4" fmla="*/ 497358 w 494046"/>
                      <a:gd name="connsiteY4" fmla="*/ 236520 h 469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046" h="469175">
                        <a:moveTo>
                          <a:pt x="497358" y="236520"/>
                        </a:moveTo>
                        <a:cubicBezTo>
                          <a:pt x="497358" y="366080"/>
                          <a:pt x="386762" y="471108"/>
                          <a:pt x="250335" y="471108"/>
                        </a:cubicBezTo>
                        <a:cubicBezTo>
                          <a:pt x="113908" y="471108"/>
                          <a:pt x="3311" y="366080"/>
                          <a:pt x="3311" y="236520"/>
                        </a:cubicBezTo>
                        <a:cubicBezTo>
                          <a:pt x="3311" y="106961"/>
                          <a:pt x="113908" y="1933"/>
                          <a:pt x="250335" y="1933"/>
                        </a:cubicBezTo>
                        <a:cubicBezTo>
                          <a:pt x="386762" y="1933"/>
                          <a:pt x="497358" y="106961"/>
                          <a:pt x="497358" y="236520"/>
                        </a:cubicBezTo>
                        <a:close/>
                      </a:path>
                    </a:pathLst>
                  </a:custGeom>
                  <a:solidFill>
                    <a:srgbClr val="000000"/>
                  </a:solidFill>
                  <a:ln w="8027" cap="flat">
                    <a:noFill/>
                    <a:prstDash val="solid"/>
                    <a:miter/>
                  </a:ln>
                </p:spPr>
                <p:txBody>
                  <a:bodyPr rtlCol="0" anchor="ctr"/>
                  <a:lstStyle/>
                  <a:p>
                    <a:endParaRPr lang="en-CH" sz="4400"/>
                  </a:p>
                </p:txBody>
              </p:sp>
              <p:sp>
                <p:nvSpPr>
                  <p:cNvPr id="93" name="Freeform 92">
                    <a:extLst>
                      <a:ext uri="{FF2B5EF4-FFF2-40B4-BE49-F238E27FC236}">
                        <a16:creationId xmlns:a16="http://schemas.microsoft.com/office/drawing/2014/main" id="{5B0E9C0F-7CC6-5827-68BC-A70337C52101}"/>
                      </a:ext>
                    </a:extLst>
                  </p:cNvPr>
                  <p:cNvSpPr/>
                  <p:nvPr/>
                </p:nvSpPr>
                <p:spPr>
                  <a:xfrm rot="10800000" flipV="1">
                    <a:off x="16402856" y="17181875"/>
                    <a:ext cx="548473" cy="523599"/>
                  </a:xfrm>
                  <a:custGeom>
                    <a:avLst/>
                    <a:gdLst>
                      <a:gd name="connsiteX0" fmla="*/ 277548 w 548473"/>
                      <a:gd name="connsiteY0" fmla="*/ 1933 h 523599"/>
                      <a:gd name="connsiteX1" fmla="*/ 3311 w 548473"/>
                      <a:gd name="connsiteY1" fmla="*/ 263732 h 523599"/>
                      <a:gd name="connsiteX2" fmla="*/ 277548 w 548473"/>
                      <a:gd name="connsiteY2" fmla="*/ 525532 h 523599"/>
                      <a:gd name="connsiteX3" fmla="*/ 551785 w 548473"/>
                      <a:gd name="connsiteY3" fmla="*/ 263732 h 523599"/>
                      <a:gd name="connsiteX4" fmla="*/ 277548 w 548473"/>
                      <a:gd name="connsiteY4" fmla="*/ 1933 h 523599"/>
                      <a:gd name="connsiteX5" fmla="*/ 277548 w 548473"/>
                      <a:gd name="connsiteY5" fmla="*/ 29145 h 523599"/>
                      <a:gd name="connsiteX6" fmla="*/ 524572 w 548473"/>
                      <a:gd name="connsiteY6" fmla="*/ 263732 h 523599"/>
                      <a:gd name="connsiteX7" fmla="*/ 277548 w 548473"/>
                      <a:gd name="connsiteY7" fmla="*/ 498320 h 523599"/>
                      <a:gd name="connsiteX8" fmla="*/ 30525 w 548473"/>
                      <a:gd name="connsiteY8" fmla="*/ 263732 h 523599"/>
                      <a:gd name="connsiteX9" fmla="*/ 277548 w 548473"/>
                      <a:gd name="connsiteY9" fmla="*/ 29145 h 52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473" h="523599">
                        <a:moveTo>
                          <a:pt x="277548" y="1933"/>
                        </a:moveTo>
                        <a:cubicBezTo>
                          <a:pt x="125810" y="1933"/>
                          <a:pt x="3311" y="119617"/>
                          <a:pt x="3311" y="263732"/>
                        </a:cubicBezTo>
                        <a:cubicBezTo>
                          <a:pt x="3311" y="407848"/>
                          <a:pt x="125810" y="525532"/>
                          <a:pt x="277548" y="525532"/>
                        </a:cubicBezTo>
                        <a:cubicBezTo>
                          <a:pt x="429287" y="525532"/>
                          <a:pt x="551785" y="407848"/>
                          <a:pt x="551785" y="263732"/>
                        </a:cubicBezTo>
                        <a:cubicBezTo>
                          <a:pt x="551785" y="119617"/>
                          <a:pt x="429287" y="1933"/>
                          <a:pt x="277548" y="1933"/>
                        </a:cubicBezTo>
                        <a:close/>
                        <a:moveTo>
                          <a:pt x="277548" y="29145"/>
                        </a:moveTo>
                        <a:cubicBezTo>
                          <a:pt x="413881" y="29145"/>
                          <a:pt x="524572" y="134240"/>
                          <a:pt x="524572" y="263732"/>
                        </a:cubicBezTo>
                        <a:cubicBezTo>
                          <a:pt x="524572" y="393225"/>
                          <a:pt x="413881" y="498320"/>
                          <a:pt x="277548" y="498320"/>
                        </a:cubicBezTo>
                        <a:cubicBezTo>
                          <a:pt x="141216" y="498320"/>
                          <a:pt x="30525" y="393225"/>
                          <a:pt x="30525" y="263732"/>
                        </a:cubicBezTo>
                        <a:cubicBezTo>
                          <a:pt x="30525" y="134240"/>
                          <a:pt x="141216" y="29145"/>
                          <a:pt x="277548" y="29145"/>
                        </a:cubicBezTo>
                        <a:close/>
                      </a:path>
                    </a:pathLst>
                  </a:custGeom>
                  <a:solidFill>
                    <a:srgbClr val="FFFFFF"/>
                  </a:solidFill>
                  <a:ln w="8027" cap="flat">
                    <a:noFill/>
                    <a:prstDash val="solid"/>
                    <a:miter/>
                  </a:ln>
                </p:spPr>
                <p:txBody>
                  <a:bodyPr rtlCol="0" anchor="ctr"/>
                  <a:lstStyle/>
                  <a:p>
                    <a:endParaRPr lang="en-CH" sz="4400"/>
                  </a:p>
                </p:txBody>
              </p:sp>
            </p:grpSp>
          </p:grpSp>
          <p:grpSp>
            <p:nvGrpSpPr>
              <p:cNvPr id="94" name="Graphic 4">
                <a:extLst>
                  <a:ext uri="{FF2B5EF4-FFF2-40B4-BE49-F238E27FC236}">
                    <a16:creationId xmlns:a16="http://schemas.microsoft.com/office/drawing/2014/main" id="{891CC17B-F932-1FB1-B6A2-04AF727B0EB4}"/>
                  </a:ext>
                </a:extLst>
              </p:cNvPr>
              <p:cNvGrpSpPr/>
              <p:nvPr/>
            </p:nvGrpSpPr>
            <p:grpSpPr>
              <a:xfrm>
                <a:off x="16219359" y="17497399"/>
                <a:ext cx="352752" cy="281106"/>
                <a:chOff x="16219359" y="17497399"/>
                <a:chExt cx="352752" cy="281106"/>
              </a:xfrm>
            </p:grpSpPr>
            <p:sp>
              <p:nvSpPr>
                <p:cNvPr id="95" name="Freeform 94">
                  <a:extLst>
                    <a:ext uri="{FF2B5EF4-FFF2-40B4-BE49-F238E27FC236}">
                      <a16:creationId xmlns:a16="http://schemas.microsoft.com/office/drawing/2014/main" id="{E3370BB7-0D3B-71E2-2D58-5FD9C143845E}"/>
                    </a:ext>
                  </a:extLst>
                </p:cNvPr>
                <p:cNvSpPr/>
                <p:nvPr/>
              </p:nvSpPr>
              <p:spPr>
                <a:xfrm rot="10800000" flipV="1">
                  <a:off x="16246335" y="17524326"/>
                  <a:ext cx="298994" cy="226935"/>
                </a:xfrm>
                <a:custGeom>
                  <a:avLst/>
                  <a:gdLst>
                    <a:gd name="connsiteX0" fmla="*/ 55784 w 298994"/>
                    <a:gd name="connsiteY0" fmla="*/ 2288 h 226935"/>
                    <a:gd name="connsiteX1" fmla="*/ 48473 w 298994"/>
                    <a:gd name="connsiteY1" fmla="*/ 111960 h 226935"/>
                    <a:gd name="connsiteX2" fmla="*/ 4606 w 298994"/>
                    <a:gd name="connsiteY2" fmla="*/ 221633 h 226935"/>
                    <a:gd name="connsiteX3" fmla="*/ 99651 w 298994"/>
                    <a:gd name="connsiteY3" fmla="*/ 155829 h 226935"/>
                    <a:gd name="connsiteX4" fmla="*/ 172762 w 298994"/>
                    <a:gd name="connsiteY4" fmla="*/ 199698 h 226935"/>
                    <a:gd name="connsiteX5" fmla="*/ 236230 w 298994"/>
                    <a:gd name="connsiteY5" fmla="*/ 172207 h 226935"/>
                    <a:gd name="connsiteX6" fmla="*/ 300941 w 298994"/>
                    <a:gd name="connsiteY6" fmla="*/ 153344 h 226935"/>
                    <a:gd name="connsiteX7" fmla="*/ 175840 w 298994"/>
                    <a:gd name="connsiteY7" fmla="*/ 80740 h 226935"/>
                    <a:gd name="connsiteX8" fmla="*/ 55784 w 298994"/>
                    <a:gd name="connsiteY8" fmla="*/ 2288 h 2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994" h="226935">
                      <a:moveTo>
                        <a:pt x="55784" y="2288"/>
                      </a:moveTo>
                      <a:cubicBezTo>
                        <a:pt x="34560" y="7552"/>
                        <a:pt x="56800" y="76280"/>
                        <a:pt x="48473" y="111960"/>
                      </a:cubicBezTo>
                      <a:cubicBezTo>
                        <a:pt x="39941" y="148518"/>
                        <a:pt x="-5228" y="203061"/>
                        <a:pt x="4606" y="221633"/>
                      </a:cubicBezTo>
                      <a:cubicBezTo>
                        <a:pt x="22584" y="255631"/>
                        <a:pt x="71627" y="159485"/>
                        <a:pt x="99651" y="155829"/>
                      </a:cubicBezTo>
                      <a:cubicBezTo>
                        <a:pt x="127674" y="152173"/>
                        <a:pt x="149995" y="196993"/>
                        <a:pt x="172762" y="199698"/>
                      </a:cubicBezTo>
                      <a:cubicBezTo>
                        <a:pt x="195529" y="202477"/>
                        <a:pt x="192714" y="179080"/>
                        <a:pt x="236230" y="172207"/>
                      </a:cubicBezTo>
                      <a:cubicBezTo>
                        <a:pt x="258427" y="168698"/>
                        <a:pt x="311009" y="168551"/>
                        <a:pt x="300941" y="153344"/>
                      </a:cubicBezTo>
                      <a:cubicBezTo>
                        <a:pt x="290874" y="138062"/>
                        <a:pt x="216702" y="105892"/>
                        <a:pt x="175840" y="80740"/>
                      </a:cubicBezTo>
                      <a:cubicBezTo>
                        <a:pt x="135139" y="55662"/>
                        <a:pt x="77016" y="-2903"/>
                        <a:pt x="55784" y="2288"/>
                      </a:cubicBezTo>
                      <a:close/>
                    </a:path>
                  </a:pathLst>
                </a:custGeom>
                <a:solidFill>
                  <a:srgbClr val="FFFFFF"/>
                </a:solidFill>
                <a:ln w="7311" cap="flat">
                  <a:noFill/>
                  <a:prstDash val="solid"/>
                  <a:miter/>
                </a:ln>
              </p:spPr>
              <p:txBody>
                <a:bodyPr rtlCol="0" anchor="ctr"/>
                <a:lstStyle/>
                <a:p>
                  <a:endParaRPr lang="en-CH" sz="4400"/>
                </a:p>
              </p:txBody>
            </p:sp>
            <p:sp>
              <p:nvSpPr>
                <p:cNvPr id="96" name="Freeform 95">
                  <a:extLst>
                    <a:ext uri="{FF2B5EF4-FFF2-40B4-BE49-F238E27FC236}">
                      <a16:creationId xmlns:a16="http://schemas.microsoft.com/office/drawing/2014/main" id="{32E564C6-A2A1-7829-5BBF-92447376BD8A}"/>
                    </a:ext>
                  </a:extLst>
                </p:cNvPr>
                <p:cNvSpPr/>
                <p:nvPr/>
              </p:nvSpPr>
              <p:spPr>
                <a:xfrm rot="10800000" flipV="1">
                  <a:off x="16219359" y="17497399"/>
                  <a:ext cx="352752" cy="281106"/>
                </a:xfrm>
                <a:custGeom>
                  <a:avLst/>
                  <a:gdLst>
                    <a:gd name="connsiteX0" fmla="*/ 131345 w 352752"/>
                    <a:gd name="connsiteY0" fmla="*/ 210174 h 281106"/>
                    <a:gd name="connsiteX1" fmla="*/ 132836 w 352752"/>
                    <a:gd name="connsiteY1" fmla="*/ 211271 h 281106"/>
                    <a:gd name="connsiteX2" fmla="*/ 137910 w 352752"/>
                    <a:gd name="connsiteY2" fmla="*/ 214854 h 281106"/>
                    <a:gd name="connsiteX3" fmla="*/ 153447 w 352752"/>
                    <a:gd name="connsiteY3" fmla="*/ 228892 h 281106"/>
                    <a:gd name="connsiteX4" fmla="*/ 196304 w 352752"/>
                    <a:gd name="connsiteY4" fmla="*/ 253678 h 281106"/>
                    <a:gd name="connsiteX5" fmla="*/ 205597 w 352752"/>
                    <a:gd name="connsiteY5" fmla="*/ 254043 h 281106"/>
                    <a:gd name="connsiteX6" fmla="*/ 214853 w 352752"/>
                    <a:gd name="connsiteY6" fmla="*/ 252655 h 281106"/>
                    <a:gd name="connsiteX7" fmla="*/ 223224 w 352752"/>
                    <a:gd name="connsiteY7" fmla="*/ 249730 h 281106"/>
                    <a:gd name="connsiteX8" fmla="*/ 229980 w 352752"/>
                    <a:gd name="connsiteY8" fmla="*/ 246001 h 281106"/>
                    <a:gd name="connsiteX9" fmla="*/ 267252 w 352752"/>
                    <a:gd name="connsiteY9" fmla="*/ 226041 h 281106"/>
                    <a:gd name="connsiteX10" fmla="*/ 318006 w 352752"/>
                    <a:gd name="connsiteY10" fmla="*/ 219825 h 281106"/>
                    <a:gd name="connsiteX11" fmla="*/ 344999 w 352752"/>
                    <a:gd name="connsiteY11" fmla="*/ 208127 h 281106"/>
                    <a:gd name="connsiteX12" fmla="*/ 352902 w 352752"/>
                    <a:gd name="connsiteY12" fmla="*/ 197891 h 281106"/>
                    <a:gd name="connsiteX13" fmla="*/ 355965 w 352752"/>
                    <a:gd name="connsiteY13" fmla="*/ 187728 h 281106"/>
                    <a:gd name="connsiteX14" fmla="*/ 355497 w 352752"/>
                    <a:gd name="connsiteY14" fmla="*/ 177126 h 281106"/>
                    <a:gd name="connsiteX15" fmla="*/ 350438 w 352752"/>
                    <a:gd name="connsiteY15" fmla="*/ 165282 h 281106"/>
                    <a:gd name="connsiteX16" fmla="*/ 317721 w 352752"/>
                    <a:gd name="connsiteY16" fmla="*/ 139107 h 281106"/>
                    <a:gd name="connsiteX17" fmla="*/ 216893 w 352752"/>
                    <a:gd name="connsiteY17" fmla="*/ 84490 h 281106"/>
                    <a:gd name="connsiteX18" fmla="*/ 124699 w 352752"/>
                    <a:gd name="connsiteY18" fmla="*/ 16127 h 281106"/>
                    <a:gd name="connsiteX19" fmla="*/ 76080 w 352752"/>
                    <a:gd name="connsiteY19" fmla="*/ 2820 h 281106"/>
                    <a:gd name="connsiteX20" fmla="*/ 69032 w 352752"/>
                    <a:gd name="connsiteY20" fmla="*/ 5306 h 281106"/>
                    <a:gd name="connsiteX21" fmla="*/ 62627 w 352752"/>
                    <a:gd name="connsiteY21" fmla="*/ 9254 h 281106"/>
                    <a:gd name="connsiteX22" fmla="*/ 53562 w 352752"/>
                    <a:gd name="connsiteY22" fmla="*/ 19344 h 281106"/>
                    <a:gd name="connsiteX23" fmla="*/ 46016 w 352752"/>
                    <a:gd name="connsiteY23" fmla="*/ 47054 h 281106"/>
                    <a:gd name="connsiteX24" fmla="*/ 48817 w 352752"/>
                    <a:gd name="connsiteY24" fmla="*/ 95749 h 281106"/>
                    <a:gd name="connsiteX25" fmla="*/ 48751 w 352752"/>
                    <a:gd name="connsiteY25" fmla="*/ 132746 h 281106"/>
                    <a:gd name="connsiteX26" fmla="*/ 9841 w 352752"/>
                    <a:gd name="connsiteY26" fmla="*/ 213026 h 281106"/>
                    <a:gd name="connsiteX27" fmla="*/ 7326 w 352752"/>
                    <a:gd name="connsiteY27" fmla="*/ 261355 h 281106"/>
                    <a:gd name="connsiteX28" fmla="*/ 14805 w 352752"/>
                    <a:gd name="connsiteY28" fmla="*/ 271738 h 281106"/>
                    <a:gd name="connsiteX29" fmla="*/ 20267 w 352752"/>
                    <a:gd name="connsiteY29" fmla="*/ 276417 h 281106"/>
                    <a:gd name="connsiteX30" fmla="*/ 26898 w 352752"/>
                    <a:gd name="connsiteY30" fmla="*/ 280145 h 281106"/>
                    <a:gd name="connsiteX31" fmla="*/ 34194 w 352752"/>
                    <a:gd name="connsiteY31" fmla="*/ 282339 h 281106"/>
                    <a:gd name="connsiteX32" fmla="*/ 41440 w 352752"/>
                    <a:gd name="connsiteY32" fmla="*/ 283070 h 281106"/>
                    <a:gd name="connsiteX33" fmla="*/ 53854 w 352752"/>
                    <a:gd name="connsiteY33" fmla="*/ 281022 h 281106"/>
                    <a:gd name="connsiteX34" fmla="*/ 73675 w 352752"/>
                    <a:gd name="connsiteY34" fmla="*/ 269617 h 281106"/>
                    <a:gd name="connsiteX35" fmla="*/ 106597 w 352752"/>
                    <a:gd name="connsiteY35" fmla="*/ 235180 h 281106"/>
                    <a:gd name="connsiteX36" fmla="*/ 131345 w 352752"/>
                    <a:gd name="connsiteY36" fmla="*/ 210174 h 281106"/>
                    <a:gd name="connsiteX37" fmla="*/ 82565 w 352752"/>
                    <a:gd name="connsiteY37" fmla="*/ 29215 h 281106"/>
                    <a:gd name="connsiteX38" fmla="*/ 202621 w 352752"/>
                    <a:gd name="connsiteY38" fmla="*/ 107667 h 281106"/>
                    <a:gd name="connsiteX39" fmla="*/ 327722 w 352752"/>
                    <a:gd name="connsiteY39" fmla="*/ 180271 h 281106"/>
                    <a:gd name="connsiteX40" fmla="*/ 263011 w 352752"/>
                    <a:gd name="connsiteY40" fmla="*/ 199134 h 281106"/>
                    <a:gd name="connsiteX41" fmla="*/ 199543 w 352752"/>
                    <a:gd name="connsiteY41" fmla="*/ 226625 h 281106"/>
                    <a:gd name="connsiteX42" fmla="*/ 126432 w 352752"/>
                    <a:gd name="connsiteY42" fmla="*/ 182756 h 281106"/>
                    <a:gd name="connsiteX43" fmla="*/ 31387 w 352752"/>
                    <a:gd name="connsiteY43" fmla="*/ 248560 h 281106"/>
                    <a:gd name="connsiteX44" fmla="*/ 75254 w 352752"/>
                    <a:gd name="connsiteY44" fmla="*/ 138887 h 281106"/>
                    <a:gd name="connsiteX45" fmla="*/ 82565 w 352752"/>
                    <a:gd name="connsiteY45" fmla="*/ 29215 h 281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52752" h="281106">
                      <a:moveTo>
                        <a:pt x="131345" y="210174"/>
                      </a:moveTo>
                      <a:cubicBezTo>
                        <a:pt x="131835" y="210540"/>
                        <a:pt x="132303" y="210979"/>
                        <a:pt x="132836" y="211271"/>
                      </a:cubicBezTo>
                      <a:cubicBezTo>
                        <a:pt x="134562" y="212295"/>
                        <a:pt x="136243" y="213537"/>
                        <a:pt x="137910" y="214854"/>
                      </a:cubicBezTo>
                      <a:cubicBezTo>
                        <a:pt x="143255" y="219021"/>
                        <a:pt x="148387" y="224140"/>
                        <a:pt x="153447" y="228892"/>
                      </a:cubicBezTo>
                      <a:cubicBezTo>
                        <a:pt x="167623" y="242126"/>
                        <a:pt x="182508" y="252069"/>
                        <a:pt x="196304" y="253678"/>
                      </a:cubicBezTo>
                      <a:cubicBezTo>
                        <a:pt x="199668" y="254117"/>
                        <a:pt x="202746" y="254190"/>
                        <a:pt x="205597" y="254043"/>
                      </a:cubicBezTo>
                      <a:lnTo>
                        <a:pt x="214853" y="252655"/>
                      </a:lnTo>
                      <a:lnTo>
                        <a:pt x="223224" y="249730"/>
                      </a:lnTo>
                      <a:lnTo>
                        <a:pt x="229980" y="246001"/>
                      </a:lnTo>
                      <a:cubicBezTo>
                        <a:pt x="237642" y="240956"/>
                        <a:pt x="243249" y="229842"/>
                        <a:pt x="267252" y="226041"/>
                      </a:cubicBezTo>
                      <a:cubicBezTo>
                        <a:pt x="279995" y="223993"/>
                        <a:pt x="302484" y="223043"/>
                        <a:pt x="318006" y="219825"/>
                      </a:cubicBezTo>
                      <a:cubicBezTo>
                        <a:pt x="330384" y="217340"/>
                        <a:pt x="339837" y="212660"/>
                        <a:pt x="344999" y="208127"/>
                      </a:cubicBezTo>
                      <a:lnTo>
                        <a:pt x="352902" y="197891"/>
                      </a:lnTo>
                      <a:lnTo>
                        <a:pt x="355965" y="187728"/>
                      </a:lnTo>
                      <a:lnTo>
                        <a:pt x="355497" y="177126"/>
                      </a:lnTo>
                      <a:lnTo>
                        <a:pt x="350438" y="165282"/>
                      </a:lnTo>
                      <a:cubicBezTo>
                        <a:pt x="346161" y="158774"/>
                        <a:pt x="334610" y="148977"/>
                        <a:pt x="317721" y="139107"/>
                      </a:cubicBezTo>
                      <a:cubicBezTo>
                        <a:pt x="290033" y="122948"/>
                        <a:pt x="245340" y="102037"/>
                        <a:pt x="216893" y="84490"/>
                      </a:cubicBezTo>
                      <a:cubicBezTo>
                        <a:pt x="188482" y="67015"/>
                        <a:pt x="151568" y="33090"/>
                        <a:pt x="124699" y="16127"/>
                      </a:cubicBezTo>
                      <a:cubicBezTo>
                        <a:pt x="104857" y="3624"/>
                        <a:pt x="87032" y="115"/>
                        <a:pt x="76080" y="2820"/>
                      </a:cubicBezTo>
                      <a:lnTo>
                        <a:pt x="69032" y="5306"/>
                      </a:lnTo>
                      <a:lnTo>
                        <a:pt x="62627" y="9254"/>
                      </a:lnTo>
                      <a:lnTo>
                        <a:pt x="53562" y="19344"/>
                      </a:lnTo>
                      <a:cubicBezTo>
                        <a:pt x="49519" y="25852"/>
                        <a:pt x="46631" y="35283"/>
                        <a:pt x="46016" y="47054"/>
                      </a:cubicBezTo>
                      <a:cubicBezTo>
                        <a:pt x="45329" y="60215"/>
                        <a:pt x="47303" y="77909"/>
                        <a:pt x="48817" y="95749"/>
                      </a:cubicBezTo>
                      <a:cubicBezTo>
                        <a:pt x="49957" y="109130"/>
                        <a:pt x="51120" y="122583"/>
                        <a:pt x="48751" y="132746"/>
                      </a:cubicBezTo>
                      <a:cubicBezTo>
                        <a:pt x="43070" y="157093"/>
                        <a:pt x="19777" y="189483"/>
                        <a:pt x="9841" y="213026"/>
                      </a:cubicBezTo>
                      <a:cubicBezTo>
                        <a:pt x="1258" y="233279"/>
                        <a:pt x="1667" y="250607"/>
                        <a:pt x="7326" y="261355"/>
                      </a:cubicBezTo>
                      <a:lnTo>
                        <a:pt x="14805" y="271738"/>
                      </a:lnTo>
                      <a:lnTo>
                        <a:pt x="20267" y="276417"/>
                      </a:lnTo>
                      <a:lnTo>
                        <a:pt x="26898" y="280145"/>
                      </a:lnTo>
                      <a:lnTo>
                        <a:pt x="34194" y="282339"/>
                      </a:lnTo>
                      <a:lnTo>
                        <a:pt x="41440" y="283070"/>
                      </a:lnTo>
                      <a:lnTo>
                        <a:pt x="53854" y="281022"/>
                      </a:lnTo>
                      <a:cubicBezTo>
                        <a:pt x="59915" y="279122"/>
                        <a:pt x="66714" y="275320"/>
                        <a:pt x="73675" y="269617"/>
                      </a:cubicBezTo>
                      <a:cubicBezTo>
                        <a:pt x="83771" y="261428"/>
                        <a:pt x="95264" y="248194"/>
                        <a:pt x="106597" y="235180"/>
                      </a:cubicBezTo>
                      <a:cubicBezTo>
                        <a:pt x="114449" y="226114"/>
                        <a:pt x="127536" y="213757"/>
                        <a:pt x="131345" y="210174"/>
                      </a:cubicBezTo>
                      <a:close/>
                      <a:moveTo>
                        <a:pt x="82565" y="29215"/>
                      </a:moveTo>
                      <a:cubicBezTo>
                        <a:pt x="103796" y="24024"/>
                        <a:pt x="161920" y="82589"/>
                        <a:pt x="202621" y="107667"/>
                      </a:cubicBezTo>
                      <a:cubicBezTo>
                        <a:pt x="243483" y="132819"/>
                        <a:pt x="317655" y="164989"/>
                        <a:pt x="327722" y="180271"/>
                      </a:cubicBezTo>
                      <a:cubicBezTo>
                        <a:pt x="337790" y="195478"/>
                        <a:pt x="285208" y="195625"/>
                        <a:pt x="263011" y="199134"/>
                      </a:cubicBezTo>
                      <a:cubicBezTo>
                        <a:pt x="219495" y="206007"/>
                        <a:pt x="222310" y="229404"/>
                        <a:pt x="199543" y="226625"/>
                      </a:cubicBezTo>
                      <a:cubicBezTo>
                        <a:pt x="176776" y="223920"/>
                        <a:pt x="154455" y="179100"/>
                        <a:pt x="126432" y="182756"/>
                      </a:cubicBezTo>
                      <a:cubicBezTo>
                        <a:pt x="98408" y="186412"/>
                        <a:pt x="49365" y="282559"/>
                        <a:pt x="31387" y="248560"/>
                      </a:cubicBezTo>
                      <a:cubicBezTo>
                        <a:pt x="21553" y="229988"/>
                        <a:pt x="66722" y="175445"/>
                        <a:pt x="75254" y="138887"/>
                      </a:cubicBezTo>
                      <a:cubicBezTo>
                        <a:pt x="83581" y="103207"/>
                        <a:pt x="61341" y="34479"/>
                        <a:pt x="82565" y="29215"/>
                      </a:cubicBezTo>
                      <a:close/>
                    </a:path>
                  </a:pathLst>
                </a:custGeom>
                <a:solidFill>
                  <a:srgbClr val="000000"/>
                </a:solidFill>
                <a:ln w="7311" cap="flat">
                  <a:noFill/>
                  <a:prstDash val="solid"/>
                  <a:miter/>
                </a:ln>
              </p:spPr>
              <p:txBody>
                <a:bodyPr rtlCol="0" anchor="ctr"/>
                <a:lstStyle/>
                <a:p>
                  <a:endParaRPr lang="en-CH" sz="4400"/>
                </a:p>
              </p:txBody>
            </p:sp>
          </p:grpSp>
        </p:grpSp>
        <p:grpSp>
          <p:nvGrpSpPr>
            <p:cNvPr id="97" name="Graphic 4">
              <a:extLst>
                <a:ext uri="{FF2B5EF4-FFF2-40B4-BE49-F238E27FC236}">
                  <a16:creationId xmlns:a16="http://schemas.microsoft.com/office/drawing/2014/main" id="{B5CA8A4F-363E-6271-1F0A-A06A0CA07078}"/>
                </a:ext>
              </a:extLst>
            </p:cNvPr>
            <p:cNvGrpSpPr/>
            <p:nvPr/>
          </p:nvGrpSpPr>
          <p:grpSpPr>
            <a:xfrm>
              <a:off x="20081943" y="2054399"/>
              <a:ext cx="986310" cy="287833"/>
              <a:chOff x="20081943" y="2054399"/>
              <a:chExt cx="986310" cy="287833"/>
            </a:xfrm>
            <a:solidFill>
              <a:srgbClr val="0067CF"/>
            </a:solidFill>
          </p:grpSpPr>
          <p:sp>
            <p:nvSpPr>
              <p:cNvPr id="98" name="Freeform 97">
                <a:extLst>
                  <a:ext uri="{FF2B5EF4-FFF2-40B4-BE49-F238E27FC236}">
                    <a16:creationId xmlns:a16="http://schemas.microsoft.com/office/drawing/2014/main" id="{1564C9C7-3194-9DD6-7936-044D4647B88E}"/>
                  </a:ext>
                </a:extLst>
              </p:cNvPr>
              <p:cNvSpPr/>
              <p:nvPr/>
            </p:nvSpPr>
            <p:spPr>
              <a:xfrm rot="-3">
                <a:off x="20780438" y="2054399"/>
                <a:ext cx="287816" cy="287832"/>
              </a:xfrm>
              <a:custGeom>
                <a:avLst/>
                <a:gdLst>
                  <a:gd name="connsiteX0" fmla="*/ 0 w 287816"/>
                  <a:gd name="connsiteY0" fmla="*/ 0 h 287832"/>
                  <a:gd name="connsiteX1" fmla="*/ 287816 w 287816"/>
                  <a:gd name="connsiteY1" fmla="*/ 143916 h 287832"/>
                  <a:gd name="connsiteX2" fmla="*/ 0 w 287816"/>
                  <a:gd name="connsiteY2" fmla="*/ 287833 h 287832"/>
                  <a:gd name="connsiteX3" fmla="*/ 0 w 287816"/>
                  <a:gd name="connsiteY3" fmla="*/ 0 h 287832"/>
                </a:gdLst>
                <a:ahLst/>
                <a:cxnLst>
                  <a:cxn ang="0">
                    <a:pos x="connsiteX0" y="connsiteY0"/>
                  </a:cxn>
                  <a:cxn ang="0">
                    <a:pos x="connsiteX1" y="connsiteY1"/>
                  </a:cxn>
                  <a:cxn ang="0">
                    <a:pos x="connsiteX2" y="connsiteY2"/>
                  </a:cxn>
                  <a:cxn ang="0">
                    <a:pos x="connsiteX3" y="connsiteY3"/>
                  </a:cxn>
                </a:cxnLst>
                <a:rect l="l" t="t" r="r" b="b"/>
                <a:pathLst>
                  <a:path w="287816" h="287832">
                    <a:moveTo>
                      <a:pt x="0" y="0"/>
                    </a:moveTo>
                    <a:lnTo>
                      <a:pt x="287816" y="143916"/>
                    </a:lnTo>
                    <a:lnTo>
                      <a:pt x="0" y="287833"/>
                    </a:lnTo>
                    <a:lnTo>
                      <a:pt x="0" y="0"/>
                    </a:lnTo>
                    <a:close/>
                  </a:path>
                </a:pathLst>
              </a:custGeom>
              <a:solidFill>
                <a:srgbClr val="0067CF"/>
              </a:solidFill>
              <a:ln w="4762" cap="flat">
                <a:noFill/>
                <a:prstDash val="solid"/>
                <a:miter/>
              </a:ln>
            </p:spPr>
            <p:txBody>
              <a:bodyPr rtlCol="0" anchor="ctr"/>
              <a:lstStyle/>
              <a:p>
                <a:endParaRPr lang="en-CH" sz="4400"/>
              </a:p>
            </p:txBody>
          </p:sp>
          <p:sp>
            <p:nvSpPr>
              <p:cNvPr id="99" name="Freeform 98">
                <a:extLst>
                  <a:ext uri="{FF2B5EF4-FFF2-40B4-BE49-F238E27FC236}">
                    <a16:creationId xmlns:a16="http://schemas.microsoft.com/office/drawing/2014/main" id="{BCD9786A-13E5-28F5-FB8D-3077E07A60BB}"/>
                  </a:ext>
                </a:extLst>
              </p:cNvPr>
              <p:cNvSpPr/>
              <p:nvPr/>
            </p:nvSpPr>
            <p:spPr>
              <a:xfrm rot="-3">
                <a:off x="20081943" y="2157041"/>
                <a:ext cx="756066" cy="82544"/>
              </a:xfrm>
              <a:custGeom>
                <a:avLst/>
                <a:gdLst>
                  <a:gd name="connsiteX0" fmla="*/ 0 w 756066"/>
                  <a:gd name="connsiteY0" fmla="*/ 82545 h 82544"/>
                  <a:gd name="connsiteX1" fmla="*/ 0 w 756066"/>
                  <a:gd name="connsiteY1" fmla="*/ 0 h 82544"/>
                  <a:gd name="connsiteX2" fmla="*/ 252006 w 756066"/>
                  <a:gd name="connsiteY2" fmla="*/ 0 h 82544"/>
                  <a:gd name="connsiteX3" fmla="*/ 252006 w 756066"/>
                  <a:gd name="connsiteY3" fmla="*/ 82545 h 82544"/>
                  <a:gd name="connsiteX4" fmla="*/ 0 w 756066"/>
                  <a:gd name="connsiteY4" fmla="*/ 82545 h 82544"/>
                  <a:gd name="connsiteX5" fmla="*/ 504061 w 756066"/>
                  <a:gd name="connsiteY5" fmla="*/ 82545 h 82544"/>
                  <a:gd name="connsiteX6" fmla="*/ 504061 w 756066"/>
                  <a:gd name="connsiteY6" fmla="*/ 0 h 82544"/>
                  <a:gd name="connsiteX7" fmla="*/ 756067 w 756066"/>
                  <a:gd name="connsiteY7" fmla="*/ 0 h 82544"/>
                  <a:gd name="connsiteX8" fmla="*/ 756067 w 756066"/>
                  <a:gd name="connsiteY8" fmla="*/ 82545 h 82544"/>
                  <a:gd name="connsiteX9" fmla="*/ 504061 w 756066"/>
                  <a:gd name="connsiteY9" fmla="*/ 82545 h 8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066" h="82544">
                    <a:moveTo>
                      <a:pt x="0" y="82545"/>
                    </a:moveTo>
                    <a:lnTo>
                      <a:pt x="0" y="0"/>
                    </a:lnTo>
                    <a:lnTo>
                      <a:pt x="252006" y="0"/>
                    </a:lnTo>
                    <a:lnTo>
                      <a:pt x="252006" y="82545"/>
                    </a:lnTo>
                    <a:lnTo>
                      <a:pt x="0" y="82545"/>
                    </a:lnTo>
                    <a:close/>
                    <a:moveTo>
                      <a:pt x="504061" y="82545"/>
                    </a:moveTo>
                    <a:lnTo>
                      <a:pt x="504061" y="0"/>
                    </a:lnTo>
                    <a:lnTo>
                      <a:pt x="756067" y="0"/>
                    </a:lnTo>
                    <a:lnTo>
                      <a:pt x="756067" y="82545"/>
                    </a:lnTo>
                    <a:lnTo>
                      <a:pt x="504061" y="82545"/>
                    </a:lnTo>
                    <a:close/>
                  </a:path>
                </a:pathLst>
              </a:custGeom>
              <a:solidFill>
                <a:srgbClr val="0067CF"/>
              </a:solidFill>
              <a:ln w="4762" cap="flat">
                <a:noFill/>
                <a:prstDash val="solid"/>
                <a:miter/>
              </a:ln>
            </p:spPr>
            <p:txBody>
              <a:bodyPr rtlCol="0" anchor="ctr"/>
              <a:lstStyle/>
              <a:p>
                <a:endParaRPr lang="en-CH" sz="4400"/>
              </a:p>
            </p:txBody>
          </p:sp>
        </p:grpSp>
        <p:grpSp>
          <p:nvGrpSpPr>
            <p:cNvPr id="100" name="Graphic 4">
              <a:extLst>
                <a:ext uri="{FF2B5EF4-FFF2-40B4-BE49-F238E27FC236}">
                  <a16:creationId xmlns:a16="http://schemas.microsoft.com/office/drawing/2014/main" id="{D42668EE-A2BE-097E-8A4E-A58271FF8D4B}"/>
                </a:ext>
              </a:extLst>
            </p:cNvPr>
            <p:cNvGrpSpPr/>
            <p:nvPr/>
          </p:nvGrpSpPr>
          <p:grpSpPr>
            <a:xfrm>
              <a:off x="25570650" y="2094124"/>
              <a:ext cx="986359" cy="287838"/>
              <a:chOff x="25570650" y="2094124"/>
              <a:chExt cx="986359" cy="287838"/>
            </a:xfrm>
          </p:grpSpPr>
          <p:sp>
            <p:nvSpPr>
              <p:cNvPr id="101" name="Freeform 100">
                <a:extLst>
                  <a:ext uri="{FF2B5EF4-FFF2-40B4-BE49-F238E27FC236}">
                    <a16:creationId xmlns:a16="http://schemas.microsoft.com/office/drawing/2014/main" id="{0BCB4695-C98C-D789-887C-BD7F0AD908AB}"/>
                  </a:ext>
                </a:extLst>
              </p:cNvPr>
              <p:cNvSpPr/>
              <p:nvPr/>
            </p:nvSpPr>
            <p:spPr>
              <a:xfrm rot="-3">
                <a:off x="26269193" y="2094124"/>
                <a:ext cx="287816" cy="287837"/>
              </a:xfrm>
              <a:custGeom>
                <a:avLst/>
                <a:gdLst>
                  <a:gd name="connsiteX0" fmla="*/ 0 w 287816"/>
                  <a:gd name="connsiteY0" fmla="*/ 0 h 287837"/>
                  <a:gd name="connsiteX1" fmla="*/ 287816 w 287816"/>
                  <a:gd name="connsiteY1" fmla="*/ 143921 h 287837"/>
                  <a:gd name="connsiteX2" fmla="*/ 0 w 287816"/>
                  <a:gd name="connsiteY2" fmla="*/ 287837 h 287837"/>
                  <a:gd name="connsiteX3" fmla="*/ 0 w 287816"/>
                  <a:gd name="connsiteY3" fmla="*/ 0 h 287837"/>
                </a:gdLst>
                <a:ahLst/>
                <a:cxnLst>
                  <a:cxn ang="0">
                    <a:pos x="connsiteX0" y="connsiteY0"/>
                  </a:cxn>
                  <a:cxn ang="0">
                    <a:pos x="connsiteX1" y="connsiteY1"/>
                  </a:cxn>
                  <a:cxn ang="0">
                    <a:pos x="connsiteX2" y="connsiteY2"/>
                  </a:cxn>
                  <a:cxn ang="0">
                    <a:pos x="connsiteX3" y="connsiteY3"/>
                  </a:cxn>
                </a:cxnLst>
                <a:rect l="l" t="t" r="r" b="b"/>
                <a:pathLst>
                  <a:path w="287816" h="287837">
                    <a:moveTo>
                      <a:pt x="0" y="0"/>
                    </a:moveTo>
                    <a:lnTo>
                      <a:pt x="287816" y="143921"/>
                    </a:lnTo>
                    <a:lnTo>
                      <a:pt x="0" y="287837"/>
                    </a:lnTo>
                    <a:lnTo>
                      <a:pt x="0" y="0"/>
                    </a:lnTo>
                    <a:close/>
                  </a:path>
                </a:pathLst>
              </a:custGeom>
              <a:solidFill>
                <a:srgbClr val="FFA425"/>
              </a:solidFill>
              <a:ln w="4762" cap="flat">
                <a:noFill/>
                <a:prstDash val="solid"/>
                <a:miter/>
              </a:ln>
            </p:spPr>
            <p:txBody>
              <a:bodyPr rtlCol="0" anchor="ctr"/>
              <a:lstStyle/>
              <a:p>
                <a:endParaRPr lang="en-CH" sz="4400"/>
              </a:p>
            </p:txBody>
          </p:sp>
          <p:sp>
            <p:nvSpPr>
              <p:cNvPr id="102" name="Freeform 101">
                <a:extLst>
                  <a:ext uri="{FF2B5EF4-FFF2-40B4-BE49-F238E27FC236}">
                    <a16:creationId xmlns:a16="http://schemas.microsoft.com/office/drawing/2014/main" id="{49F272D8-C969-D934-E48D-C5828A1115A0}"/>
                  </a:ext>
                </a:extLst>
              </p:cNvPr>
              <p:cNvSpPr/>
              <p:nvPr/>
            </p:nvSpPr>
            <p:spPr>
              <a:xfrm rot="-3">
                <a:off x="25570650" y="2238045"/>
                <a:ext cx="756115" cy="4762"/>
              </a:xfrm>
              <a:custGeom>
                <a:avLst/>
                <a:gdLst>
                  <a:gd name="connsiteX0" fmla="*/ 0 w 756115"/>
                  <a:gd name="connsiteY0" fmla="*/ 0 h 4762"/>
                  <a:gd name="connsiteX1" fmla="*/ 756115 w 756115"/>
                  <a:gd name="connsiteY1" fmla="*/ 0 h 4762"/>
                </a:gdLst>
                <a:ahLst/>
                <a:cxnLst>
                  <a:cxn ang="0">
                    <a:pos x="connsiteX0" y="connsiteY0"/>
                  </a:cxn>
                  <a:cxn ang="0">
                    <a:pos x="connsiteX1" y="connsiteY1"/>
                  </a:cxn>
                </a:cxnLst>
                <a:rect l="l" t="t" r="r" b="b"/>
                <a:pathLst>
                  <a:path w="756115" h="4762">
                    <a:moveTo>
                      <a:pt x="0" y="0"/>
                    </a:moveTo>
                    <a:lnTo>
                      <a:pt x="756115" y="0"/>
                    </a:lnTo>
                  </a:path>
                </a:pathLst>
              </a:custGeom>
              <a:noFill/>
              <a:ln w="82522" cap="flat">
                <a:solidFill>
                  <a:srgbClr val="FFA425"/>
                </a:solidFill>
                <a:prstDash val="solid"/>
                <a:miter/>
              </a:ln>
            </p:spPr>
            <p:txBody>
              <a:bodyPr rtlCol="0" anchor="ctr"/>
              <a:lstStyle/>
              <a:p>
                <a:endParaRPr lang="en-CH" sz="4400"/>
              </a:p>
            </p:txBody>
          </p:sp>
        </p:grpSp>
        <p:grpSp>
          <p:nvGrpSpPr>
            <p:cNvPr id="103" name="Graphic 4">
              <a:extLst>
                <a:ext uri="{FF2B5EF4-FFF2-40B4-BE49-F238E27FC236}">
                  <a16:creationId xmlns:a16="http://schemas.microsoft.com/office/drawing/2014/main" id="{1AD896AF-617B-9D41-AA32-504D72A3ED2A}"/>
                </a:ext>
              </a:extLst>
            </p:cNvPr>
            <p:cNvGrpSpPr/>
            <p:nvPr/>
          </p:nvGrpSpPr>
          <p:grpSpPr>
            <a:xfrm>
              <a:off x="22077273" y="7654930"/>
              <a:ext cx="7193958" cy="221399"/>
              <a:chOff x="22077273" y="7654930"/>
              <a:chExt cx="7193958" cy="221399"/>
            </a:xfrm>
            <a:solidFill>
              <a:srgbClr val="0067CF"/>
            </a:solidFill>
          </p:grpSpPr>
          <p:sp>
            <p:nvSpPr>
              <p:cNvPr id="104" name="Freeform 103">
                <a:extLst>
                  <a:ext uri="{FF2B5EF4-FFF2-40B4-BE49-F238E27FC236}">
                    <a16:creationId xmlns:a16="http://schemas.microsoft.com/office/drawing/2014/main" id="{F34CD183-86BF-1FDB-390D-78FF479E3CAC}"/>
                  </a:ext>
                </a:extLst>
              </p:cNvPr>
              <p:cNvSpPr/>
              <p:nvPr/>
            </p:nvSpPr>
            <p:spPr>
              <a:xfrm>
                <a:off x="29049846" y="7654930"/>
                <a:ext cx="221385" cy="221399"/>
              </a:xfrm>
              <a:custGeom>
                <a:avLst/>
                <a:gdLst>
                  <a:gd name="connsiteX0" fmla="*/ 0 w 221385"/>
                  <a:gd name="connsiteY0" fmla="*/ 0 h 221399"/>
                  <a:gd name="connsiteX1" fmla="*/ 221386 w 221385"/>
                  <a:gd name="connsiteY1" fmla="*/ 110723 h 221399"/>
                  <a:gd name="connsiteX2" fmla="*/ 0 w 221385"/>
                  <a:gd name="connsiteY2" fmla="*/ 221399 h 221399"/>
                  <a:gd name="connsiteX3" fmla="*/ 0 w 221385"/>
                  <a:gd name="connsiteY3" fmla="*/ 0 h 221399"/>
                </a:gdLst>
                <a:ahLst/>
                <a:cxnLst>
                  <a:cxn ang="0">
                    <a:pos x="connsiteX0" y="connsiteY0"/>
                  </a:cxn>
                  <a:cxn ang="0">
                    <a:pos x="connsiteX1" y="connsiteY1"/>
                  </a:cxn>
                  <a:cxn ang="0">
                    <a:pos x="connsiteX2" y="connsiteY2"/>
                  </a:cxn>
                  <a:cxn ang="0">
                    <a:pos x="connsiteX3" y="connsiteY3"/>
                  </a:cxn>
                </a:cxnLst>
                <a:rect l="l" t="t" r="r" b="b"/>
                <a:pathLst>
                  <a:path w="221385" h="221399">
                    <a:moveTo>
                      <a:pt x="0" y="0"/>
                    </a:moveTo>
                    <a:lnTo>
                      <a:pt x="221386" y="110723"/>
                    </a:lnTo>
                    <a:lnTo>
                      <a:pt x="0" y="221399"/>
                    </a:lnTo>
                    <a:lnTo>
                      <a:pt x="0" y="0"/>
                    </a:lnTo>
                    <a:close/>
                  </a:path>
                </a:pathLst>
              </a:custGeom>
              <a:solidFill>
                <a:srgbClr val="0067CF"/>
              </a:solidFill>
              <a:ln w="4762" cap="flat">
                <a:noFill/>
                <a:prstDash val="solid"/>
                <a:miter/>
              </a:ln>
            </p:spPr>
            <p:txBody>
              <a:bodyPr rtlCol="0" anchor="ctr"/>
              <a:lstStyle/>
              <a:p>
                <a:endParaRPr lang="en-CH" sz="4400"/>
              </a:p>
            </p:txBody>
          </p:sp>
          <p:sp>
            <p:nvSpPr>
              <p:cNvPr id="105" name="Freeform 104">
                <a:extLst>
                  <a:ext uri="{FF2B5EF4-FFF2-40B4-BE49-F238E27FC236}">
                    <a16:creationId xmlns:a16="http://schemas.microsoft.com/office/drawing/2014/main" id="{D7A4C5CB-D825-92F5-FE18-29C8083982C4}"/>
                  </a:ext>
                </a:extLst>
              </p:cNvPr>
              <p:cNvSpPr/>
              <p:nvPr/>
            </p:nvSpPr>
            <p:spPr>
              <a:xfrm>
                <a:off x="22077273" y="7733889"/>
                <a:ext cx="7016858" cy="63528"/>
              </a:xfrm>
              <a:custGeom>
                <a:avLst/>
                <a:gdLst>
                  <a:gd name="connsiteX0" fmla="*/ 0 w 7016858"/>
                  <a:gd name="connsiteY0" fmla="*/ 63529 h 63528"/>
                  <a:gd name="connsiteX1" fmla="*/ 0 w 7016858"/>
                  <a:gd name="connsiteY1" fmla="*/ 0 h 63528"/>
                  <a:gd name="connsiteX2" fmla="*/ 95669 w 7016858"/>
                  <a:gd name="connsiteY2" fmla="*/ 0 h 63528"/>
                  <a:gd name="connsiteX3" fmla="*/ 95669 w 7016858"/>
                  <a:gd name="connsiteY3" fmla="*/ 63529 h 63528"/>
                  <a:gd name="connsiteX4" fmla="*/ 0 w 7016858"/>
                  <a:gd name="connsiteY4" fmla="*/ 63529 h 63528"/>
                  <a:gd name="connsiteX5" fmla="*/ 223244 w 7016858"/>
                  <a:gd name="connsiteY5" fmla="*/ 63529 h 63528"/>
                  <a:gd name="connsiteX6" fmla="*/ 223244 w 7016858"/>
                  <a:gd name="connsiteY6" fmla="*/ 0 h 63528"/>
                  <a:gd name="connsiteX7" fmla="*/ 414630 w 7016858"/>
                  <a:gd name="connsiteY7" fmla="*/ 0 h 63528"/>
                  <a:gd name="connsiteX8" fmla="*/ 414630 w 7016858"/>
                  <a:gd name="connsiteY8" fmla="*/ 63529 h 63528"/>
                  <a:gd name="connsiteX9" fmla="*/ 223244 w 7016858"/>
                  <a:gd name="connsiteY9" fmla="*/ 63529 h 63528"/>
                  <a:gd name="connsiteX10" fmla="*/ 542205 w 7016858"/>
                  <a:gd name="connsiteY10" fmla="*/ 63529 h 63528"/>
                  <a:gd name="connsiteX11" fmla="*/ 542205 w 7016858"/>
                  <a:gd name="connsiteY11" fmla="*/ 0 h 63528"/>
                  <a:gd name="connsiteX12" fmla="*/ 733544 w 7016858"/>
                  <a:gd name="connsiteY12" fmla="*/ 0 h 63528"/>
                  <a:gd name="connsiteX13" fmla="*/ 733544 w 7016858"/>
                  <a:gd name="connsiteY13" fmla="*/ 63529 h 63528"/>
                  <a:gd name="connsiteX14" fmla="*/ 542205 w 7016858"/>
                  <a:gd name="connsiteY14" fmla="*/ 63529 h 63528"/>
                  <a:gd name="connsiteX15" fmla="*/ 861166 w 7016858"/>
                  <a:gd name="connsiteY15" fmla="*/ 63529 h 63528"/>
                  <a:gd name="connsiteX16" fmla="*/ 861166 w 7016858"/>
                  <a:gd name="connsiteY16" fmla="*/ 0 h 63528"/>
                  <a:gd name="connsiteX17" fmla="*/ 1052505 w 7016858"/>
                  <a:gd name="connsiteY17" fmla="*/ 0 h 63528"/>
                  <a:gd name="connsiteX18" fmla="*/ 1052505 w 7016858"/>
                  <a:gd name="connsiteY18" fmla="*/ 63529 h 63528"/>
                  <a:gd name="connsiteX19" fmla="*/ 861166 w 7016858"/>
                  <a:gd name="connsiteY19" fmla="*/ 63529 h 63528"/>
                  <a:gd name="connsiteX20" fmla="*/ 1180080 w 7016858"/>
                  <a:gd name="connsiteY20" fmla="*/ 63529 h 63528"/>
                  <a:gd name="connsiteX21" fmla="*/ 1180080 w 7016858"/>
                  <a:gd name="connsiteY21" fmla="*/ 0 h 63528"/>
                  <a:gd name="connsiteX22" fmla="*/ 1371466 w 7016858"/>
                  <a:gd name="connsiteY22" fmla="*/ 0 h 63528"/>
                  <a:gd name="connsiteX23" fmla="*/ 1371466 w 7016858"/>
                  <a:gd name="connsiteY23" fmla="*/ 63529 h 63528"/>
                  <a:gd name="connsiteX24" fmla="*/ 1180080 w 7016858"/>
                  <a:gd name="connsiteY24" fmla="*/ 63529 h 63528"/>
                  <a:gd name="connsiteX25" fmla="*/ 1499041 w 7016858"/>
                  <a:gd name="connsiteY25" fmla="*/ 63529 h 63528"/>
                  <a:gd name="connsiteX26" fmla="*/ 1499041 w 7016858"/>
                  <a:gd name="connsiteY26" fmla="*/ 0 h 63528"/>
                  <a:gd name="connsiteX27" fmla="*/ 1690427 w 7016858"/>
                  <a:gd name="connsiteY27" fmla="*/ 0 h 63528"/>
                  <a:gd name="connsiteX28" fmla="*/ 1690427 w 7016858"/>
                  <a:gd name="connsiteY28" fmla="*/ 63529 h 63528"/>
                  <a:gd name="connsiteX29" fmla="*/ 1499041 w 7016858"/>
                  <a:gd name="connsiteY29" fmla="*/ 63529 h 63528"/>
                  <a:gd name="connsiteX30" fmla="*/ 1818002 w 7016858"/>
                  <a:gd name="connsiteY30" fmla="*/ 63529 h 63528"/>
                  <a:gd name="connsiteX31" fmla="*/ 1818002 w 7016858"/>
                  <a:gd name="connsiteY31" fmla="*/ 0 h 63528"/>
                  <a:gd name="connsiteX32" fmla="*/ 2009342 w 7016858"/>
                  <a:gd name="connsiteY32" fmla="*/ 0 h 63528"/>
                  <a:gd name="connsiteX33" fmla="*/ 2009342 w 7016858"/>
                  <a:gd name="connsiteY33" fmla="*/ 63529 h 63528"/>
                  <a:gd name="connsiteX34" fmla="*/ 1818002 w 7016858"/>
                  <a:gd name="connsiteY34" fmla="*/ 63529 h 63528"/>
                  <a:gd name="connsiteX35" fmla="*/ 2136963 w 7016858"/>
                  <a:gd name="connsiteY35" fmla="*/ 63529 h 63528"/>
                  <a:gd name="connsiteX36" fmla="*/ 2136963 w 7016858"/>
                  <a:gd name="connsiteY36" fmla="*/ 0 h 63528"/>
                  <a:gd name="connsiteX37" fmla="*/ 2328303 w 7016858"/>
                  <a:gd name="connsiteY37" fmla="*/ 0 h 63528"/>
                  <a:gd name="connsiteX38" fmla="*/ 2328303 w 7016858"/>
                  <a:gd name="connsiteY38" fmla="*/ 63529 h 63528"/>
                  <a:gd name="connsiteX39" fmla="*/ 2136963 w 7016858"/>
                  <a:gd name="connsiteY39" fmla="*/ 63529 h 63528"/>
                  <a:gd name="connsiteX40" fmla="*/ 2455878 w 7016858"/>
                  <a:gd name="connsiteY40" fmla="*/ 63529 h 63528"/>
                  <a:gd name="connsiteX41" fmla="*/ 2455878 w 7016858"/>
                  <a:gd name="connsiteY41" fmla="*/ 0 h 63528"/>
                  <a:gd name="connsiteX42" fmla="*/ 2647264 w 7016858"/>
                  <a:gd name="connsiteY42" fmla="*/ 0 h 63528"/>
                  <a:gd name="connsiteX43" fmla="*/ 2647264 w 7016858"/>
                  <a:gd name="connsiteY43" fmla="*/ 63529 h 63528"/>
                  <a:gd name="connsiteX44" fmla="*/ 2455878 w 7016858"/>
                  <a:gd name="connsiteY44" fmla="*/ 63529 h 63528"/>
                  <a:gd name="connsiteX45" fmla="*/ 2774839 w 7016858"/>
                  <a:gd name="connsiteY45" fmla="*/ 63529 h 63528"/>
                  <a:gd name="connsiteX46" fmla="*/ 2774839 w 7016858"/>
                  <a:gd name="connsiteY46" fmla="*/ 0 h 63528"/>
                  <a:gd name="connsiteX47" fmla="*/ 2966225 w 7016858"/>
                  <a:gd name="connsiteY47" fmla="*/ 0 h 63528"/>
                  <a:gd name="connsiteX48" fmla="*/ 2966225 w 7016858"/>
                  <a:gd name="connsiteY48" fmla="*/ 63529 h 63528"/>
                  <a:gd name="connsiteX49" fmla="*/ 2774839 w 7016858"/>
                  <a:gd name="connsiteY49" fmla="*/ 63529 h 63528"/>
                  <a:gd name="connsiteX50" fmla="*/ 3093800 w 7016858"/>
                  <a:gd name="connsiteY50" fmla="*/ 63529 h 63528"/>
                  <a:gd name="connsiteX51" fmla="*/ 3093800 w 7016858"/>
                  <a:gd name="connsiteY51" fmla="*/ 0 h 63528"/>
                  <a:gd name="connsiteX52" fmla="*/ 3285186 w 7016858"/>
                  <a:gd name="connsiteY52" fmla="*/ 0 h 63528"/>
                  <a:gd name="connsiteX53" fmla="*/ 3285186 w 7016858"/>
                  <a:gd name="connsiteY53" fmla="*/ 63529 h 63528"/>
                  <a:gd name="connsiteX54" fmla="*/ 3093800 w 7016858"/>
                  <a:gd name="connsiteY54" fmla="*/ 63529 h 63528"/>
                  <a:gd name="connsiteX55" fmla="*/ 3412761 w 7016858"/>
                  <a:gd name="connsiteY55" fmla="*/ 63529 h 63528"/>
                  <a:gd name="connsiteX56" fmla="*/ 3412761 w 7016858"/>
                  <a:gd name="connsiteY56" fmla="*/ 0 h 63528"/>
                  <a:gd name="connsiteX57" fmla="*/ 3604098 w 7016858"/>
                  <a:gd name="connsiteY57" fmla="*/ 0 h 63528"/>
                  <a:gd name="connsiteX58" fmla="*/ 3604098 w 7016858"/>
                  <a:gd name="connsiteY58" fmla="*/ 63529 h 63528"/>
                  <a:gd name="connsiteX59" fmla="*/ 3412761 w 7016858"/>
                  <a:gd name="connsiteY59" fmla="*/ 63529 h 63528"/>
                  <a:gd name="connsiteX60" fmla="*/ 3731673 w 7016858"/>
                  <a:gd name="connsiteY60" fmla="*/ 63529 h 63528"/>
                  <a:gd name="connsiteX61" fmla="*/ 3731673 w 7016858"/>
                  <a:gd name="connsiteY61" fmla="*/ 0 h 63528"/>
                  <a:gd name="connsiteX62" fmla="*/ 3923059 w 7016858"/>
                  <a:gd name="connsiteY62" fmla="*/ 0 h 63528"/>
                  <a:gd name="connsiteX63" fmla="*/ 3923059 w 7016858"/>
                  <a:gd name="connsiteY63" fmla="*/ 63529 h 63528"/>
                  <a:gd name="connsiteX64" fmla="*/ 3731673 w 7016858"/>
                  <a:gd name="connsiteY64" fmla="*/ 63529 h 63528"/>
                  <a:gd name="connsiteX65" fmla="*/ 4050634 w 7016858"/>
                  <a:gd name="connsiteY65" fmla="*/ 63529 h 63528"/>
                  <a:gd name="connsiteX66" fmla="*/ 4050634 w 7016858"/>
                  <a:gd name="connsiteY66" fmla="*/ 0 h 63528"/>
                  <a:gd name="connsiteX67" fmla="*/ 4241973 w 7016858"/>
                  <a:gd name="connsiteY67" fmla="*/ 0 h 63528"/>
                  <a:gd name="connsiteX68" fmla="*/ 4241973 w 7016858"/>
                  <a:gd name="connsiteY68" fmla="*/ 63529 h 63528"/>
                  <a:gd name="connsiteX69" fmla="*/ 4050634 w 7016858"/>
                  <a:gd name="connsiteY69" fmla="*/ 63529 h 63528"/>
                  <a:gd name="connsiteX70" fmla="*/ 4369595 w 7016858"/>
                  <a:gd name="connsiteY70" fmla="*/ 63529 h 63528"/>
                  <a:gd name="connsiteX71" fmla="*/ 4369595 w 7016858"/>
                  <a:gd name="connsiteY71" fmla="*/ 0 h 63528"/>
                  <a:gd name="connsiteX72" fmla="*/ 4560934 w 7016858"/>
                  <a:gd name="connsiteY72" fmla="*/ 0 h 63528"/>
                  <a:gd name="connsiteX73" fmla="*/ 4560934 w 7016858"/>
                  <a:gd name="connsiteY73" fmla="*/ 63529 h 63528"/>
                  <a:gd name="connsiteX74" fmla="*/ 4369595 w 7016858"/>
                  <a:gd name="connsiteY74" fmla="*/ 63529 h 63528"/>
                  <a:gd name="connsiteX75" fmla="*/ 4688509 w 7016858"/>
                  <a:gd name="connsiteY75" fmla="*/ 63529 h 63528"/>
                  <a:gd name="connsiteX76" fmla="*/ 4688509 w 7016858"/>
                  <a:gd name="connsiteY76" fmla="*/ 0 h 63528"/>
                  <a:gd name="connsiteX77" fmla="*/ 4879895 w 7016858"/>
                  <a:gd name="connsiteY77" fmla="*/ 0 h 63528"/>
                  <a:gd name="connsiteX78" fmla="*/ 4879895 w 7016858"/>
                  <a:gd name="connsiteY78" fmla="*/ 63529 h 63528"/>
                  <a:gd name="connsiteX79" fmla="*/ 4688509 w 7016858"/>
                  <a:gd name="connsiteY79" fmla="*/ 63529 h 63528"/>
                  <a:gd name="connsiteX80" fmla="*/ 5007470 w 7016858"/>
                  <a:gd name="connsiteY80" fmla="*/ 63529 h 63528"/>
                  <a:gd name="connsiteX81" fmla="*/ 5007470 w 7016858"/>
                  <a:gd name="connsiteY81" fmla="*/ 0 h 63528"/>
                  <a:gd name="connsiteX82" fmla="*/ 5198856 w 7016858"/>
                  <a:gd name="connsiteY82" fmla="*/ 0 h 63528"/>
                  <a:gd name="connsiteX83" fmla="*/ 5198856 w 7016858"/>
                  <a:gd name="connsiteY83" fmla="*/ 63529 h 63528"/>
                  <a:gd name="connsiteX84" fmla="*/ 5007470 w 7016858"/>
                  <a:gd name="connsiteY84" fmla="*/ 63529 h 63528"/>
                  <a:gd name="connsiteX85" fmla="*/ 5326431 w 7016858"/>
                  <a:gd name="connsiteY85" fmla="*/ 63529 h 63528"/>
                  <a:gd name="connsiteX86" fmla="*/ 5326431 w 7016858"/>
                  <a:gd name="connsiteY86" fmla="*/ 0 h 63528"/>
                  <a:gd name="connsiteX87" fmla="*/ 5517817 w 7016858"/>
                  <a:gd name="connsiteY87" fmla="*/ 0 h 63528"/>
                  <a:gd name="connsiteX88" fmla="*/ 5517817 w 7016858"/>
                  <a:gd name="connsiteY88" fmla="*/ 63529 h 63528"/>
                  <a:gd name="connsiteX89" fmla="*/ 5326431 w 7016858"/>
                  <a:gd name="connsiteY89" fmla="*/ 63529 h 63528"/>
                  <a:gd name="connsiteX90" fmla="*/ 5645392 w 7016858"/>
                  <a:gd name="connsiteY90" fmla="*/ 63529 h 63528"/>
                  <a:gd name="connsiteX91" fmla="*/ 5645392 w 7016858"/>
                  <a:gd name="connsiteY91" fmla="*/ 0 h 63528"/>
                  <a:gd name="connsiteX92" fmla="*/ 5836732 w 7016858"/>
                  <a:gd name="connsiteY92" fmla="*/ 0 h 63528"/>
                  <a:gd name="connsiteX93" fmla="*/ 5836732 w 7016858"/>
                  <a:gd name="connsiteY93" fmla="*/ 63529 h 63528"/>
                  <a:gd name="connsiteX94" fmla="*/ 5645392 w 7016858"/>
                  <a:gd name="connsiteY94" fmla="*/ 63529 h 63528"/>
                  <a:gd name="connsiteX95" fmla="*/ 5964307 w 7016858"/>
                  <a:gd name="connsiteY95" fmla="*/ 63529 h 63528"/>
                  <a:gd name="connsiteX96" fmla="*/ 5964307 w 7016858"/>
                  <a:gd name="connsiteY96" fmla="*/ 0 h 63528"/>
                  <a:gd name="connsiteX97" fmla="*/ 6155693 w 7016858"/>
                  <a:gd name="connsiteY97" fmla="*/ 0 h 63528"/>
                  <a:gd name="connsiteX98" fmla="*/ 6155693 w 7016858"/>
                  <a:gd name="connsiteY98" fmla="*/ 63529 h 63528"/>
                  <a:gd name="connsiteX99" fmla="*/ 5964307 w 7016858"/>
                  <a:gd name="connsiteY99" fmla="*/ 63529 h 63528"/>
                  <a:gd name="connsiteX100" fmla="*/ 6283268 w 7016858"/>
                  <a:gd name="connsiteY100" fmla="*/ 63529 h 63528"/>
                  <a:gd name="connsiteX101" fmla="*/ 6283268 w 7016858"/>
                  <a:gd name="connsiteY101" fmla="*/ 0 h 63528"/>
                  <a:gd name="connsiteX102" fmla="*/ 6474605 w 7016858"/>
                  <a:gd name="connsiteY102" fmla="*/ 0 h 63528"/>
                  <a:gd name="connsiteX103" fmla="*/ 6474605 w 7016858"/>
                  <a:gd name="connsiteY103" fmla="*/ 63529 h 63528"/>
                  <a:gd name="connsiteX104" fmla="*/ 6283268 w 7016858"/>
                  <a:gd name="connsiteY104" fmla="*/ 63529 h 63528"/>
                  <a:gd name="connsiteX105" fmla="*/ 6602229 w 7016858"/>
                  <a:gd name="connsiteY105" fmla="*/ 63529 h 63528"/>
                  <a:gd name="connsiteX106" fmla="*/ 6602229 w 7016858"/>
                  <a:gd name="connsiteY106" fmla="*/ 0 h 63528"/>
                  <a:gd name="connsiteX107" fmla="*/ 6793566 w 7016858"/>
                  <a:gd name="connsiteY107" fmla="*/ 0 h 63528"/>
                  <a:gd name="connsiteX108" fmla="*/ 6793566 w 7016858"/>
                  <a:gd name="connsiteY108" fmla="*/ 63529 h 63528"/>
                  <a:gd name="connsiteX109" fmla="*/ 6602229 w 7016858"/>
                  <a:gd name="connsiteY109" fmla="*/ 63529 h 63528"/>
                  <a:gd name="connsiteX110" fmla="*/ 6921190 w 7016858"/>
                  <a:gd name="connsiteY110" fmla="*/ 63529 h 63528"/>
                  <a:gd name="connsiteX111" fmla="*/ 6921190 w 7016858"/>
                  <a:gd name="connsiteY111" fmla="*/ 0 h 63528"/>
                  <a:gd name="connsiteX112" fmla="*/ 7016858 w 7016858"/>
                  <a:gd name="connsiteY112" fmla="*/ 0 h 63528"/>
                  <a:gd name="connsiteX113" fmla="*/ 7016858 w 7016858"/>
                  <a:gd name="connsiteY113" fmla="*/ 63529 h 63528"/>
                  <a:gd name="connsiteX114" fmla="*/ 6921190 w 7016858"/>
                  <a:gd name="connsiteY114" fmla="*/ 63529 h 6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7016858" h="63528">
                    <a:moveTo>
                      <a:pt x="0" y="63529"/>
                    </a:moveTo>
                    <a:lnTo>
                      <a:pt x="0" y="0"/>
                    </a:lnTo>
                    <a:lnTo>
                      <a:pt x="95669" y="0"/>
                    </a:lnTo>
                    <a:lnTo>
                      <a:pt x="95669" y="63529"/>
                    </a:lnTo>
                    <a:lnTo>
                      <a:pt x="0" y="63529"/>
                    </a:lnTo>
                    <a:close/>
                    <a:moveTo>
                      <a:pt x="223244" y="63529"/>
                    </a:moveTo>
                    <a:lnTo>
                      <a:pt x="223244" y="0"/>
                    </a:lnTo>
                    <a:lnTo>
                      <a:pt x="414630" y="0"/>
                    </a:lnTo>
                    <a:lnTo>
                      <a:pt x="414630" y="63529"/>
                    </a:lnTo>
                    <a:lnTo>
                      <a:pt x="223244" y="63529"/>
                    </a:lnTo>
                    <a:close/>
                    <a:moveTo>
                      <a:pt x="542205" y="63529"/>
                    </a:moveTo>
                    <a:lnTo>
                      <a:pt x="542205" y="0"/>
                    </a:lnTo>
                    <a:lnTo>
                      <a:pt x="733544" y="0"/>
                    </a:lnTo>
                    <a:lnTo>
                      <a:pt x="733544" y="63529"/>
                    </a:lnTo>
                    <a:lnTo>
                      <a:pt x="542205" y="63529"/>
                    </a:lnTo>
                    <a:close/>
                    <a:moveTo>
                      <a:pt x="861166" y="63529"/>
                    </a:moveTo>
                    <a:lnTo>
                      <a:pt x="861166" y="0"/>
                    </a:lnTo>
                    <a:lnTo>
                      <a:pt x="1052505" y="0"/>
                    </a:lnTo>
                    <a:lnTo>
                      <a:pt x="1052505" y="63529"/>
                    </a:lnTo>
                    <a:lnTo>
                      <a:pt x="861166" y="63529"/>
                    </a:lnTo>
                    <a:close/>
                    <a:moveTo>
                      <a:pt x="1180080" y="63529"/>
                    </a:moveTo>
                    <a:lnTo>
                      <a:pt x="1180080" y="0"/>
                    </a:lnTo>
                    <a:lnTo>
                      <a:pt x="1371466" y="0"/>
                    </a:lnTo>
                    <a:lnTo>
                      <a:pt x="1371466" y="63529"/>
                    </a:lnTo>
                    <a:lnTo>
                      <a:pt x="1180080" y="63529"/>
                    </a:lnTo>
                    <a:close/>
                    <a:moveTo>
                      <a:pt x="1499041" y="63529"/>
                    </a:moveTo>
                    <a:lnTo>
                      <a:pt x="1499041" y="0"/>
                    </a:lnTo>
                    <a:lnTo>
                      <a:pt x="1690427" y="0"/>
                    </a:lnTo>
                    <a:lnTo>
                      <a:pt x="1690427" y="63529"/>
                    </a:lnTo>
                    <a:lnTo>
                      <a:pt x="1499041" y="63529"/>
                    </a:lnTo>
                    <a:close/>
                    <a:moveTo>
                      <a:pt x="1818002" y="63529"/>
                    </a:moveTo>
                    <a:lnTo>
                      <a:pt x="1818002" y="0"/>
                    </a:lnTo>
                    <a:lnTo>
                      <a:pt x="2009342" y="0"/>
                    </a:lnTo>
                    <a:lnTo>
                      <a:pt x="2009342" y="63529"/>
                    </a:lnTo>
                    <a:lnTo>
                      <a:pt x="1818002" y="63529"/>
                    </a:lnTo>
                    <a:close/>
                    <a:moveTo>
                      <a:pt x="2136963" y="63529"/>
                    </a:moveTo>
                    <a:lnTo>
                      <a:pt x="2136963" y="0"/>
                    </a:lnTo>
                    <a:lnTo>
                      <a:pt x="2328303" y="0"/>
                    </a:lnTo>
                    <a:lnTo>
                      <a:pt x="2328303" y="63529"/>
                    </a:lnTo>
                    <a:lnTo>
                      <a:pt x="2136963" y="63529"/>
                    </a:lnTo>
                    <a:close/>
                    <a:moveTo>
                      <a:pt x="2455878" y="63529"/>
                    </a:moveTo>
                    <a:lnTo>
                      <a:pt x="2455878" y="0"/>
                    </a:lnTo>
                    <a:lnTo>
                      <a:pt x="2647264" y="0"/>
                    </a:lnTo>
                    <a:lnTo>
                      <a:pt x="2647264" y="63529"/>
                    </a:lnTo>
                    <a:lnTo>
                      <a:pt x="2455878" y="63529"/>
                    </a:lnTo>
                    <a:close/>
                    <a:moveTo>
                      <a:pt x="2774839" y="63529"/>
                    </a:moveTo>
                    <a:lnTo>
                      <a:pt x="2774839" y="0"/>
                    </a:lnTo>
                    <a:lnTo>
                      <a:pt x="2966225" y="0"/>
                    </a:lnTo>
                    <a:lnTo>
                      <a:pt x="2966225" y="63529"/>
                    </a:lnTo>
                    <a:lnTo>
                      <a:pt x="2774839" y="63529"/>
                    </a:lnTo>
                    <a:close/>
                    <a:moveTo>
                      <a:pt x="3093800" y="63529"/>
                    </a:moveTo>
                    <a:lnTo>
                      <a:pt x="3093800" y="0"/>
                    </a:lnTo>
                    <a:lnTo>
                      <a:pt x="3285186" y="0"/>
                    </a:lnTo>
                    <a:lnTo>
                      <a:pt x="3285186" y="63529"/>
                    </a:lnTo>
                    <a:lnTo>
                      <a:pt x="3093800" y="63529"/>
                    </a:lnTo>
                    <a:close/>
                    <a:moveTo>
                      <a:pt x="3412761" y="63529"/>
                    </a:moveTo>
                    <a:lnTo>
                      <a:pt x="3412761" y="0"/>
                    </a:lnTo>
                    <a:lnTo>
                      <a:pt x="3604098" y="0"/>
                    </a:lnTo>
                    <a:lnTo>
                      <a:pt x="3604098" y="63529"/>
                    </a:lnTo>
                    <a:lnTo>
                      <a:pt x="3412761" y="63529"/>
                    </a:lnTo>
                    <a:close/>
                    <a:moveTo>
                      <a:pt x="3731673" y="63529"/>
                    </a:moveTo>
                    <a:lnTo>
                      <a:pt x="3731673" y="0"/>
                    </a:lnTo>
                    <a:lnTo>
                      <a:pt x="3923059" y="0"/>
                    </a:lnTo>
                    <a:lnTo>
                      <a:pt x="3923059" y="63529"/>
                    </a:lnTo>
                    <a:lnTo>
                      <a:pt x="3731673" y="63529"/>
                    </a:lnTo>
                    <a:close/>
                    <a:moveTo>
                      <a:pt x="4050634" y="63529"/>
                    </a:moveTo>
                    <a:lnTo>
                      <a:pt x="4050634" y="0"/>
                    </a:lnTo>
                    <a:lnTo>
                      <a:pt x="4241973" y="0"/>
                    </a:lnTo>
                    <a:lnTo>
                      <a:pt x="4241973" y="63529"/>
                    </a:lnTo>
                    <a:lnTo>
                      <a:pt x="4050634" y="63529"/>
                    </a:lnTo>
                    <a:close/>
                    <a:moveTo>
                      <a:pt x="4369595" y="63529"/>
                    </a:moveTo>
                    <a:lnTo>
                      <a:pt x="4369595" y="0"/>
                    </a:lnTo>
                    <a:lnTo>
                      <a:pt x="4560934" y="0"/>
                    </a:lnTo>
                    <a:lnTo>
                      <a:pt x="4560934" y="63529"/>
                    </a:lnTo>
                    <a:lnTo>
                      <a:pt x="4369595" y="63529"/>
                    </a:lnTo>
                    <a:close/>
                    <a:moveTo>
                      <a:pt x="4688509" y="63529"/>
                    </a:moveTo>
                    <a:lnTo>
                      <a:pt x="4688509" y="0"/>
                    </a:lnTo>
                    <a:lnTo>
                      <a:pt x="4879895" y="0"/>
                    </a:lnTo>
                    <a:lnTo>
                      <a:pt x="4879895" y="63529"/>
                    </a:lnTo>
                    <a:lnTo>
                      <a:pt x="4688509" y="63529"/>
                    </a:lnTo>
                    <a:close/>
                    <a:moveTo>
                      <a:pt x="5007470" y="63529"/>
                    </a:moveTo>
                    <a:lnTo>
                      <a:pt x="5007470" y="0"/>
                    </a:lnTo>
                    <a:lnTo>
                      <a:pt x="5198856" y="0"/>
                    </a:lnTo>
                    <a:lnTo>
                      <a:pt x="5198856" y="63529"/>
                    </a:lnTo>
                    <a:lnTo>
                      <a:pt x="5007470" y="63529"/>
                    </a:lnTo>
                    <a:close/>
                    <a:moveTo>
                      <a:pt x="5326431" y="63529"/>
                    </a:moveTo>
                    <a:lnTo>
                      <a:pt x="5326431" y="0"/>
                    </a:lnTo>
                    <a:lnTo>
                      <a:pt x="5517817" y="0"/>
                    </a:lnTo>
                    <a:lnTo>
                      <a:pt x="5517817" y="63529"/>
                    </a:lnTo>
                    <a:lnTo>
                      <a:pt x="5326431" y="63529"/>
                    </a:lnTo>
                    <a:close/>
                    <a:moveTo>
                      <a:pt x="5645392" y="63529"/>
                    </a:moveTo>
                    <a:lnTo>
                      <a:pt x="5645392" y="0"/>
                    </a:lnTo>
                    <a:lnTo>
                      <a:pt x="5836732" y="0"/>
                    </a:lnTo>
                    <a:lnTo>
                      <a:pt x="5836732" y="63529"/>
                    </a:lnTo>
                    <a:lnTo>
                      <a:pt x="5645392" y="63529"/>
                    </a:lnTo>
                    <a:close/>
                    <a:moveTo>
                      <a:pt x="5964307" y="63529"/>
                    </a:moveTo>
                    <a:lnTo>
                      <a:pt x="5964307" y="0"/>
                    </a:lnTo>
                    <a:lnTo>
                      <a:pt x="6155693" y="0"/>
                    </a:lnTo>
                    <a:lnTo>
                      <a:pt x="6155693" y="63529"/>
                    </a:lnTo>
                    <a:lnTo>
                      <a:pt x="5964307" y="63529"/>
                    </a:lnTo>
                    <a:close/>
                    <a:moveTo>
                      <a:pt x="6283268" y="63529"/>
                    </a:moveTo>
                    <a:lnTo>
                      <a:pt x="6283268" y="0"/>
                    </a:lnTo>
                    <a:lnTo>
                      <a:pt x="6474605" y="0"/>
                    </a:lnTo>
                    <a:lnTo>
                      <a:pt x="6474605" y="63529"/>
                    </a:lnTo>
                    <a:lnTo>
                      <a:pt x="6283268" y="63529"/>
                    </a:lnTo>
                    <a:close/>
                    <a:moveTo>
                      <a:pt x="6602229" y="63529"/>
                    </a:moveTo>
                    <a:lnTo>
                      <a:pt x="6602229" y="0"/>
                    </a:lnTo>
                    <a:lnTo>
                      <a:pt x="6793566" y="0"/>
                    </a:lnTo>
                    <a:lnTo>
                      <a:pt x="6793566" y="63529"/>
                    </a:lnTo>
                    <a:lnTo>
                      <a:pt x="6602229" y="63529"/>
                    </a:lnTo>
                    <a:close/>
                    <a:moveTo>
                      <a:pt x="6921190" y="63529"/>
                    </a:moveTo>
                    <a:lnTo>
                      <a:pt x="6921190" y="0"/>
                    </a:lnTo>
                    <a:lnTo>
                      <a:pt x="7016858" y="0"/>
                    </a:lnTo>
                    <a:lnTo>
                      <a:pt x="7016858" y="63529"/>
                    </a:lnTo>
                    <a:lnTo>
                      <a:pt x="6921190" y="63529"/>
                    </a:lnTo>
                    <a:close/>
                  </a:path>
                </a:pathLst>
              </a:custGeom>
              <a:solidFill>
                <a:srgbClr val="0067CF"/>
              </a:solidFill>
              <a:ln w="4762" cap="flat">
                <a:noFill/>
                <a:prstDash val="solid"/>
                <a:miter/>
              </a:ln>
            </p:spPr>
            <p:txBody>
              <a:bodyPr rtlCol="0" anchor="ctr"/>
              <a:lstStyle/>
              <a:p>
                <a:endParaRPr lang="en-CH" sz="4400"/>
              </a:p>
            </p:txBody>
          </p:sp>
        </p:grpSp>
        <p:grpSp>
          <p:nvGrpSpPr>
            <p:cNvPr id="106" name="Graphic 4">
              <a:extLst>
                <a:ext uri="{FF2B5EF4-FFF2-40B4-BE49-F238E27FC236}">
                  <a16:creationId xmlns:a16="http://schemas.microsoft.com/office/drawing/2014/main" id="{FF2E39EC-99BF-382C-87D0-BAA43A3461E2}"/>
                </a:ext>
              </a:extLst>
            </p:cNvPr>
            <p:cNvGrpSpPr/>
            <p:nvPr/>
          </p:nvGrpSpPr>
          <p:grpSpPr>
            <a:xfrm>
              <a:off x="22420454" y="14855791"/>
              <a:ext cx="199244" cy="3267579"/>
              <a:chOff x="22420454" y="14855791"/>
              <a:chExt cx="199244" cy="3267579"/>
            </a:xfrm>
            <a:solidFill>
              <a:srgbClr val="000000"/>
            </a:solidFill>
          </p:grpSpPr>
          <p:sp>
            <p:nvSpPr>
              <p:cNvPr id="107" name="Freeform 106">
                <a:extLst>
                  <a:ext uri="{FF2B5EF4-FFF2-40B4-BE49-F238E27FC236}">
                    <a16:creationId xmlns:a16="http://schemas.microsoft.com/office/drawing/2014/main" id="{6CC81550-E913-C04B-9977-25867CCA75D2}"/>
                  </a:ext>
                </a:extLst>
              </p:cNvPr>
              <p:cNvSpPr/>
              <p:nvPr/>
            </p:nvSpPr>
            <p:spPr>
              <a:xfrm>
                <a:off x="22420454" y="14855791"/>
                <a:ext cx="199243" cy="199253"/>
              </a:xfrm>
              <a:custGeom>
                <a:avLst/>
                <a:gdLst>
                  <a:gd name="connsiteX0" fmla="*/ 0 w 199243"/>
                  <a:gd name="connsiteY0" fmla="*/ 199254 h 199253"/>
                  <a:gd name="connsiteX1" fmla="*/ 99622 w 199243"/>
                  <a:gd name="connsiteY1" fmla="*/ 0 h 199253"/>
                  <a:gd name="connsiteX2" fmla="*/ 199244 w 199243"/>
                  <a:gd name="connsiteY2" fmla="*/ 199254 h 199253"/>
                  <a:gd name="connsiteX3" fmla="*/ 0 w 199243"/>
                  <a:gd name="connsiteY3" fmla="*/ 199254 h 199253"/>
                </a:gdLst>
                <a:ahLst/>
                <a:cxnLst>
                  <a:cxn ang="0">
                    <a:pos x="connsiteX0" y="connsiteY0"/>
                  </a:cxn>
                  <a:cxn ang="0">
                    <a:pos x="connsiteX1" y="connsiteY1"/>
                  </a:cxn>
                  <a:cxn ang="0">
                    <a:pos x="connsiteX2" y="connsiteY2"/>
                  </a:cxn>
                  <a:cxn ang="0">
                    <a:pos x="connsiteX3" y="connsiteY3"/>
                  </a:cxn>
                </a:cxnLst>
                <a:rect l="l" t="t" r="r" b="b"/>
                <a:pathLst>
                  <a:path w="199243" h="199253">
                    <a:moveTo>
                      <a:pt x="0" y="199254"/>
                    </a:moveTo>
                    <a:lnTo>
                      <a:pt x="99622" y="0"/>
                    </a:lnTo>
                    <a:lnTo>
                      <a:pt x="199244" y="199254"/>
                    </a:lnTo>
                    <a:lnTo>
                      <a:pt x="0" y="199254"/>
                    </a:lnTo>
                    <a:close/>
                  </a:path>
                </a:pathLst>
              </a:custGeom>
              <a:solidFill>
                <a:srgbClr val="000000"/>
              </a:solidFill>
              <a:ln w="4762" cap="flat">
                <a:noFill/>
                <a:prstDash val="solid"/>
                <a:miter/>
              </a:ln>
            </p:spPr>
            <p:txBody>
              <a:bodyPr rtlCol="0" anchor="ctr"/>
              <a:lstStyle/>
              <a:p>
                <a:endParaRPr lang="en-CH" sz="4400"/>
              </a:p>
            </p:txBody>
          </p:sp>
          <p:sp>
            <p:nvSpPr>
              <p:cNvPr id="108" name="Freeform 107">
                <a:extLst>
                  <a:ext uri="{FF2B5EF4-FFF2-40B4-BE49-F238E27FC236}">
                    <a16:creationId xmlns:a16="http://schemas.microsoft.com/office/drawing/2014/main" id="{6F0A9DE8-6CC0-D04E-B72E-5A4A56B6AAEC}"/>
                  </a:ext>
                </a:extLst>
              </p:cNvPr>
              <p:cNvSpPr/>
              <p:nvPr/>
            </p:nvSpPr>
            <p:spPr>
              <a:xfrm>
                <a:off x="22491504" y="15015184"/>
                <a:ext cx="57144" cy="3108187"/>
              </a:xfrm>
              <a:custGeom>
                <a:avLst/>
                <a:gdLst>
                  <a:gd name="connsiteX0" fmla="*/ 57145 w 57144"/>
                  <a:gd name="connsiteY0" fmla="*/ 3108187 h 3108187"/>
                  <a:gd name="connsiteX1" fmla="*/ 0 w 57144"/>
                  <a:gd name="connsiteY1" fmla="*/ 3108187 h 3108187"/>
                  <a:gd name="connsiteX2" fmla="*/ 0 w 57144"/>
                  <a:gd name="connsiteY2" fmla="*/ 3014943 h 3108187"/>
                  <a:gd name="connsiteX3" fmla="*/ 57145 w 57144"/>
                  <a:gd name="connsiteY3" fmla="*/ 3014943 h 3108187"/>
                  <a:gd name="connsiteX4" fmla="*/ 57145 w 57144"/>
                  <a:gd name="connsiteY4" fmla="*/ 3108187 h 3108187"/>
                  <a:gd name="connsiteX5" fmla="*/ 57145 w 57144"/>
                  <a:gd name="connsiteY5" fmla="*/ 2890600 h 3108187"/>
                  <a:gd name="connsiteX6" fmla="*/ 0 w 57144"/>
                  <a:gd name="connsiteY6" fmla="*/ 2890600 h 3108187"/>
                  <a:gd name="connsiteX7" fmla="*/ 0 w 57144"/>
                  <a:gd name="connsiteY7" fmla="*/ 2704110 h 3108187"/>
                  <a:gd name="connsiteX8" fmla="*/ 57145 w 57144"/>
                  <a:gd name="connsiteY8" fmla="*/ 2704110 h 3108187"/>
                  <a:gd name="connsiteX9" fmla="*/ 57145 w 57144"/>
                  <a:gd name="connsiteY9" fmla="*/ 2890600 h 3108187"/>
                  <a:gd name="connsiteX10" fmla="*/ 57145 w 57144"/>
                  <a:gd name="connsiteY10" fmla="*/ 2579814 h 3108187"/>
                  <a:gd name="connsiteX11" fmla="*/ 0 w 57144"/>
                  <a:gd name="connsiteY11" fmla="*/ 2579814 h 3108187"/>
                  <a:gd name="connsiteX12" fmla="*/ 0 w 57144"/>
                  <a:gd name="connsiteY12" fmla="*/ 2393324 h 3108187"/>
                  <a:gd name="connsiteX13" fmla="*/ 57145 w 57144"/>
                  <a:gd name="connsiteY13" fmla="*/ 2393324 h 3108187"/>
                  <a:gd name="connsiteX14" fmla="*/ 57145 w 57144"/>
                  <a:gd name="connsiteY14" fmla="*/ 2579814 h 3108187"/>
                  <a:gd name="connsiteX15" fmla="*/ 57145 w 57144"/>
                  <a:gd name="connsiteY15" fmla="*/ 2268981 h 3108187"/>
                  <a:gd name="connsiteX16" fmla="*/ 0 w 57144"/>
                  <a:gd name="connsiteY16" fmla="*/ 2268981 h 3108187"/>
                  <a:gd name="connsiteX17" fmla="*/ 0 w 57144"/>
                  <a:gd name="connsiteY17" fmla="*/ 2082491 h 3108187"/>
                  <a:gd name="connsiteX18" fmla="*/ 57145 w 57144"/>
                  <a:gd name="connsiteY18" fmla="*/ 2082491 h 3108187"/>
                  <a:gd name="connsiteX19" fmla="*/ 57145 w 57144"/>
                  <a:gd name="connsiteY19" fmla="*/ 2268981 h 3108187"/>
                  <a:gd name="connsiteX20" fmla="*/ 57145 w 57144"/>
                  <a:gd name="connsiteY20" fmla="*/ 1958148 h 3108187"/>
                  <a:gd name="connsiteX21" fmla="*/ 0 w 57144"/>
                  <a:gd name="connsiteY21" fmla="*/ 1958148 h 3108187"/>
                  <a:gd name="connsiteX22" fmla="*/ 0 w 57144"/>
                  <a:gd name="connsiteY22" fmla="*/ 1771658 h 3108187"/>
                  <a:gd name="connsiteX23" fmla="*/ 57145 w 57144"/>
                  <a:gd name="connsiteY23" fmla="*/ 1771658 h 3108187"/>
                  <a:gd name="connsiteX24" fmla="*/ 57145 w 57144"/>
                  <a:gd name="connsiteY24" fmla="*/ 1958148 h 3108187"/>
                  <a:gd name="connsiteX25" fmla="*/ 57145 w 57144"/>
                  <a:gd name="connsiteY25" fmla="*/ 1647362 h 3108187"/>
                  <a:gd name="connsiteX26" fmla="*/ 0 w 57144"/>
                  <a:gd name="connsiteY26" fmla="*/ 1647362 h 3108187"/>
                  <a:gd name="connsiteX27" fmla="*/ 0 w 57144"/>
                  <a:gd name="connsiteY27" fmla="*/ 1460872 h 3108187"/>
                  <a:gd name="connsiteX28" fmla="*/ 57145 w 57144"/>
                  <a:gd name="connsiteY28" fmla="*/ 1460872 h 3108187"/>
                  <a:gd name="connsiteX29" fmla="*/ 57145 w 57144"/>
                  <a:gd name="connsiteY29" fmla="*/ 1647362 h 3108187"/>
                  <a:gd name="connsiteX30" fmla="*/ 57145 w 57144"/>
                  <a:gd name="connsiteY30" fmla="*/ 1336530 h 3108187"/>
                  <a:gd name="connsiteX31" fmla="*/ 0 w 57144"/>
                  <a:gd name="connsiteY31" fmla="*/ 1336530 h 3108187"/>
                  <a:gd name="connsiteX32" fmla="*/ 0 w 57144"/>
                  <a:gd name="connsiteY32" fmla="*/ 1150039 h 3108187"/>
                  <a:gd name="connsiteX33" fmla="*/ 57145 w 57144"/>
                  <a:gd name="connsiteY33" fmla="*/ 1150039 h 3108187"/>
                  <a:gd name="connsiteX34" fmla="*/ 57145 w 57144"/>
                  <a:gd name="connsiteY34" fmla="*/ 1336530 h 3108187"/>
                  <a:gd name="connsiteX35" fmla="*/ 57145 w 57144"/>
                  <a:gd name="connsiteY35" fmla="*/ 1025697 h 3108187"/>
                  <a:gd name="connsiteX36" fmla="*/ 0 w 57144"/>
                  <a:gd name="connsiteY36" fmla="*/ 1025697 h 3108187"/>
                  <a:gd name="connsiteX37" fmla="*/ 0 w 57144"/>
                  <a:gd name="connsiteY37" fmla="*/ 839206 h 3108187"/>
                  <a:gd name="connsiteX38" fmla="*/ 57145 w 57144"/>
                  <a:gd name="connsiteY38" fmla="*/ 839206 h 3108187"/>
                  <a:gd name="connsiteX39" fmla="*/ 57145 w 57144"/>
                  <a:gd name="connsiteY39" fmla="*/ 1025697 h 3108187"/>
                  <a:gd name="connsiteX40" fmla="*/ 57145 w 57144"/>
                  <a:gd name="connsiteY40" fmla="*/ 714912 h 3108187"/>
                  <a:gd name="connsiteX41" fmla="*/ 0 w 57144"/>
                  <a:gd name="connsiteY41" fmla="*/ 714912 h 3108187"/>
                  <a:gd name="connsiteX42" fmla="*/ 0 w 57144"/>
                  <a:gd name="connsiteY42" fmla="*/ 528421 h 3108187"/>
                  <a:gd name="connsiteX43" fmla="*/ 57145 w 57144"/>
                  <a:gd name="connsiteY43" fmla="*/ 528421 h 3108187"/>
                  <a:gd name="connsiteX44" fmla="*/ 57145 w 57144"/>
                  <a:gd name="connsiteY44" fmla="*/ 714912 h 3108187"/>
                  <a:gd name="connsiteX45" fmla="*/ 57145 w 57144"/>
                  <a:gd name="connsiteY45" fmla="*/ 404079 h 3108187"/>
                  <a:gd name="connsiteX46" fmla="*/ 0 w 57144"/>
                  <a:gd name="connsiteY46" fmla="*/ 404079 h 3108187"/>
                  <a:gd name="connsiteX47" fmla="*/ 0 w 57144"/>
                  <a:gd name="connsiteY47" fmla="*/ 217588 h 3108187"/>
                  <a:gd name="connsiteX48" fmla="*/ 57145 w 57144"/>
                  <a:gd name="connsiteY48" fmla="*/ 217588 h 3108187"/>
                  <a:gd name="connsiteX49" fmla="*/ 57145 w 57144"/>
                  <a:gd name="connsiteY49" fmla="*/ 404079 h 3108187"/>
                  <a:gd name="connsiteX50" fmla="*/ 57145 w 57144"/>
                  <a:gd name="connsiteY50" fmla="*/ 93246 h 3108187"/>
                  <a:gd name="connsiteX51" fmla="*/ 0 w 57144"/>
                  <a:gd name="connsiteY51" fmla="*/ 93246 h 3108187"/>
                  <a:gd name="connsiteX52" fmla="*/ 0 w 57144"/>
                  <a:gd name="connsiteY52" fmla="*/ 0 h 3108187"/>
                  <a:gd name="connsiteX53" fmla="*/ 57145 w 57144"/>
                  <a:gd name="connsiteY53" fmla="*/ 0 h 3108187"/>
                  <a:gd name="connsiteX54" fmla="*/ 57145 w 57144"/>
                  <a:gd name="connsiteY54" fmla="*/ 93246 h 310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7144" h="3108187">
                    <a:moveTo>
                      <a:pt x="57145" y="3108187"/>
                    </a:moveTo>
                    <a:lnTo>
                      <a:pt x="0" y="3108187"/>
                    </a:lnTo>
                    <a:lnTo>
                      <a:pt x="0" y="3014943"/>
                    </a:lnTo>
                    <a:lnTo>
                      <a:pt x="57145" y="3014943"/>
                    </a:lnTo>
                    <a:lnTo>
                      <a:pt x="57145" y="3108187"/>
                    </a:lnTo>
                    <a:close/>
                    <a:moveTo>
                      <a:pt x="57145" y="2890600"/>
                    </a:moveTo>
                    <a:lnTo>
                      <a:pt x="0" y="2890600"/>
                    </a:lnTo>
                    <a:lnTo>
                      <a:pt x="0" y="2704110"/>
                    </a:lnTo>
                    <a:lnTo>
                      <a:pt x="57145" y="2704110"/>
                    </a:lnTo>
                    <a:lnTo>
                      <a:pt x="57145" y="2890600"/>
                    </a:lnTo>
                    <a:close/>
                    <a:moveTo>
                      <a:pt x="57145" y="2579814"/>
                    </a:moveTo>
                    <a:lnTo>
                      <a:pt x="0" y="2579814"/>
                    </a:lnTo>
                    <a:lnTo>
                      <a:pt x="0" y="2393324"/>
                    </a:lnTo>
                    <a:lnTo>
                      <a:pt x="57145" y="2393324"/>
                    </a:lnTo>
                    <a:lnTo>
                      <a:pt x="57145" y="2579814"/>
                    </a:lnTo>
                    <a:close/>
                    <a:moveTo>
                      <a:pt x="57145" y="2268981"/>
                    </a:moveTo>
                    <a:lnTo>
                      <a:pt x="0" y="2268981"/>
                    </a:lnTo>
                    <a:lnTo>
                      <a:pt x="0" y="2082491"/>
                    </a:lnTo>
                    <a:lnTo>
                      <a:pt x="57145" y="2082491"/>
                    </a:lnTo>
                    <a:lnTo>
                      <a:pt x="57145" y="2268981"/>
                    </a:lnTo>
                    <a:close/>
                    <a:moveTo>
                      <a:pt x="57145" y="1958148"/>
                    </a:moveTo>
                    <a:lnTo>
                      <a:pt x="0" y="1958148"/>
                    </a:lnTo>
                    <a:lnTo>
                      <a:pt x="0" y="1771658"/>
                    </a:lnTo>
                    <a:lnTo>
                      <a:pt x="57145" y="1771658"/>
                    </a:lnTo>
                    <a:lnTo>
                      <a:pt x="57145" y="1958148"/>
                    </a:lnTo>
                    <a:close/>
                    <a:moveTo>
                      <a:pt x="57145" y="1647362"/>
                    </a:moveTo>
                    <a:lnTo>
                      <a:pt x="0" y="1647362"/>
                    </a:lnTo>
                    <a:lnTo>
                      <a:pt x="0" y="1460872"/>
                    </a:lnTo>
                    <a:lnTo>
                      <a:pt x="57145" y="1460872"/>
                    </a:lnTo>
                    <a:lnTo>
                      <a:pt x="57145" y="1647362"/>
                    </a:lnTo>
                    <a:close/>
                    <a:moveTo>
                      <a:pt x="57145" y="1336530"/>
                    </a:moveTo>
                    <a:lnTo>
                      <a:pt x="0" y="1336530"/>
                    </a:lnTo>
                    <a:lnTo>
                      <a:pt x="0" y="1150039"/>
                    </a:lnTo>
                    <a:lnTo>
                      <a:pt x="57145" y="1150039"/>
                    </a:lnTo>
                    <a:lnTo>
                      <a:pt x="57145" y="1336530"/>
                    </a:lnTo>
                    <a:close/>
                    <a:moveTo>
                      <a:pt x="57145" y="1025697"/>
                    </a:moveTo>
                    <a:lnTo>
                      <a:pt x="0" y="1025697"/>
                    </a:lnTo>
                    <a:lnTo>
                      <a:pt x="0" y="839206"/>
                    </a:lnTo>
                    <a:lnTo>
                      <a:pt x="57145" y="839206"/>
                    </a:lnTo>
                    <a:lnTo>
                      <a:pt x="57145" y="1025697"/>
                    </a:lnTo>
                    <a:close/>
                    <a:moveTo>
                      <a:pt x="57145" y="714912"/>
                    </a:moveTo>
                    <a:lnTo>
                      <a:pt x="0" y="714912"/>
                    </a:lnTo>
                    <a:lnTo>
                      <a:pt x="0" y="528421"/>
                    </a:lnTo>
                    <a:lnTo>
                      <a:pt x="57145" y="528421"/>
                    </a:lnTo>
                    <a:lnTo>
                      <a:pt x="57145" y="714912"/>
                    </a:lnTo>
                    <a:close/>
                    <a:moveTo>
                      <a:pt x="57145" y="404079"/>
                    </a:moveTo>
                    <a:lnTo>
                      <a:pt x="0" y="404079"/>
                    </a:lnTo>
                    <a:lnTo>
                      <a:pt x="0" y="217588"/>
                    </a:lnTo>
                    <a:lnTo>
                      <a:pt x="57145" y="217588"/>
                    </a:lnTo>
                    <a:lnTo>
                      <a:pt x="57145" y="404079"/>
                    </a:lnTo>
                    <a:close/>
                    <a:moveTo>
                      <a:pt x="57145" y="93246"/>
                    </a:moveTo>
                    <a:lnTo>
                      <a:pt x="0" y="93246"/>
                    </a:lnTo>
                    <a:lnTo>
                      <a:pt x="0" y="0"/>
                    </a:lnTo>
                    <a:lnTo>
                      <a:pt x="57145" y="0"/>
                    </a:lnTo>
                    <a:lnTo>
                      <a:pt x="57145" y="93246"/>
                    </a:lnTo>
                    <a:close/>
                  </a:path>
                </a:pathLst>
              </a:custGeom>
              <a:solidFill>
                <a:srgbClr val="000000"/>
              </a:solidFill>
              <a:ln w="4762" cap="flat">
                <a:noFill/>
                <a:prstDash val="solid"/>
                <a:miter/>
              </a:ln>
            </p:spPr>
            <p:txBody>
              <a:bodyPr rtlCol="0" anchor="ctr"/>
              <a:lstStyle/>
              <a:p>
                <a:endParaRPr lang="en-CH" sz="4400"/>
              </a:p>
            </p:txBody>
          </p:sp>
        </p:grpSp>
        <p:grpSp>
          <p:nvGrpSpPr>
            <p:cNvPr id="109" name="Graphic 4">
              <a:extLst>
                <a:ext uri="{FF2B5EF4-FFF2-40B4-BE49-F238E27FC236}">
                  <a16:creationId xmlns:a16="http://schemas.microsoft.com/office/drawing/2014/main" id="{B38E8696-628E-8ED2-1367-F6BED2378369}"/>
                </a:ext>
              </a:extLst>
            </p:cNvPr>
            <p:cNvGrpSpPr/>
            <p:nvPr/>
          </p:nvGrpSpPr>
          <p:grpSpPr>
            <a:xfrm>
              <a:off x="28262497" y="17983094"/>
              <a:ext cx="199243" cy="851923"/>
              <a:chOff x="28262497" y="17983094"/>
              <a:chExt cx="199243" cy="851923"/>
            </a:xfrm>
            <a:solidFill>
              <a:srgbClr val="000000"/>
            </a:solidFill>
          </p:grpSpPr>
          <p:sp>
            <p:nvSpPr>
              <p:cNvPr id="110" name="Freeform 109">
                <a:extLst>
                  <a:ext uri="{FF2B5EF4-FFF2-40B4-BE49-F238E27FC236}">
                    <a16:creationId xmlns:a16="http://schemas.microsoft.com/office/drawing/2014/main" id="{841EAE1B-B1EB-0230-1C2E-ABCA576A7479}"/>
                  </a:ext>
                </a:extLst>
              </p:cNvPr>
              <p:cNvSpPr/>
              <p:nvPr/>
            </p:nvSpPr>
            <p:spPr>
              <a:xfrm>
                <a:off x="28262497" y="17983094"/>
                <a:ext cx="199243" cy="199253"/>
              </a:xfrm>
              <a:custGeom>
                <a:avLst/>
                <a:gdLst>
                  <a:gd name="connsiteX0" fmla="*/ 0 w 199243"/>
                  <a:gd name="connsiteY0" fmla="*/ 199254 h 199253"/>
                  <a:gd name="connsiteX1" fmla="*/ 99622 w 199243"/>
                  <a:gd name="connsiteY1" fmla="*/ 0 h 199253"/>
                  <a:gd name="connsiteX2" fmla="*/ 199244 w 199243"/>
                  <a:gd name="connsiteY2" fmla="*/ 199254 h 199253"/>
                  <a:gd name="connsiteX3" fmla="*/ 0 w 199243"/>
                  <a:gd name="connsiteY3" fmla="*/ 199254 h 199253"/>
                </a:gdLst>
                <a:ahLst/>
                <a:cxnLst>
                  <a:cxn ang="0">
                    <a:pos x="connsiteX0" y="connsiteY0"/>
                  </a:cxn>
                  <a:cxn ang="0">
                    <a:pos x="connsiteX1" y="connsiteY1"/>
                  </a:cxn>
                  <a:cxn ang="0">
                    <a:pos x="connsiteX2" y="connsiteY2"/>
                  </a:cxn>
                  <a:cxn ang="0">
                    <a:pos x="connsiteX3" y="connsiteY3"/>
                  </a:cxn>
                </a:cxnLst>
                <a:rect l="l" t="t" r="r" b="b"/>
                <a:pathLst>
                  <a:path w="199243" h="199253">
                    <a:moveTo>
                      <a:pt x="0" y="199254"/>
                    </a:moveTo>
                    <a:lnTo>
                      <a:pt x="99622" y="0"/>
                    </a:lnTo>
                    <a:lnTo>
                      <a:pt x="199244" y="199254"/>
                    </a:lnTo>
                    <a:lnTo>
                      <a:pt x="0" y="199254"/>
                    </a:lnTo>
                    <a:close/>
                  </a:path>
                </a:pathLst>
              </a:custGeom>
              <a:solidFill>
                <a:srgbClr val="000000"/>
              </a:solidFill>
              <a:ln w="4762" cap="flat">
                <a:noFill/>
                <a:prstDash val="solid"/>
                <a:miter/>
              </a:ln>
            </p:spPr>
            <p:txBody>
              <a:bodyPr rtlCol="0" anchor="ctr"/>
              <a:lstStyle/>
              <a:p>
                <a:endParaRPr lang="en-CH" sz="4400"/>
              </a:p>
            </p:txBody>
          </p:sp>
          <p:sp>
            <p:nvSpPr>
              <p:cNvPr id="111" name="Freeform 110">
                <a:extLst>
                  <a:ext uri="{FF2B5EF4-FFF2-40B4-BE49-F238E27FC236}">
                    <a16:creationId xmlns:a16="http://schemas.microsoft.com/office/drawing/2014/main" id="{694A4551-64AA-216C-C404-C477ED2C73D5}"/>
                  </a:ext>
                </a:extLst>
              </p:cNvPr>
              <p:cNvSpPr/>
              <p:nvPr/>
            </p:nvSpPr>
            <p:spPr>
              <a:xfrm>
                <a:off x="28333546" y="18142487"/>
                <a:ext cx="57144" cy="692530"/>
              </a:xfrm>
              <a:custGeom>
                <a:avLst/>
                <a:gdLst>
                  <a:gd name="connsiteX0" fmla="*/ 57145 w 57144"/>
                  <a:gd name="connsiteY0" fmla="*/ 692530 h 692530"/>
                  <a:gd name="connsiteX1" fmla="*/ 0 w 57144"/>
                  <a:gd name="connsiteY1" fmla="*/ 692530 h 692530"/>
                  <a:gd name="connsiteX2" fmla="*/ 0 w 57144"/>
                  <a:gd name="connsiteY2" fmla="*/ 588665 h 692530"/>
                  <a:gd name="connsiteX3" fmla="*/ 57145 w 57144"/>
                  <a:gd name="connsiteY3" fmla="*/ 588665 h 692530"/>
                  <a:gd name="connsiteX4" fmla="*/ 57145 w 57144"/>
                  <a:gd name="connsiteY4" fmla="*/ 692530 h 692530"/>
                  <a:gd name="connsiteX5" fmla="*/ 57145 w 57144"/>
                  <a:gd name="connsiteY5" fmla="*/ 450130 h 692530"/>
                  <a:gd name="connsiteX6" fmla="*/ 0 w 57144"/>
                  <a:gd name="connsiteY6" fmla="*/ 450130 h 692530"/>
                  <a:gd name="connsiteX7" fmla="*/ 0 w 57144"/>
                  <a:gd name="connsiteY7" fmla="*/ 242400 h 692530"/>
                  <a:gd name="connsiteX8" fmla="*/ 57145 w 57144"/>
                  <a:gd name="connsiteY8" fmla="*/ 242400 h 692530"/>
                  <a:gd name="connsiteX9" fmla="*/ 57145 w 57144"/>
                  <a:gd name="connsiteY9" fmla="*/ 450130 h 692530"/>
                  <a:gd name="connsiteX10" fmla="*/ 57145 w 57144"/>
                  <a:gd name="connsiteY10" fmla="*/ 103865 h 692530"/>
                  <a:gd name="connsiteX11" fmla="*/ 0 w 57144"/>
                  <a:gd name="connsiteY11" fmla="*/ 103865 h 692530"/>
                  <a:gd name="connsiteX12" fmla="*/ 0 w 57144"/>
                  <a:gd name="connsiteY12" fmla="*/ 0 h 692530"/>
                  <a:gd name="connsiteX13" fmla="*/ 57145 w 57144"/>
                  <a:gd name="connsiteY13" fmla="*/ 0 h 692530"/>
                  <a:gd name="connsiteX14" fmla="*/ 57145 w 57144"/>
                  <a:gd name="connsiteY14" fmla="*/ 103865 h 692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44" h="692530">
                    <a:moveTo>
                      <a:pt x="57145" y="692530"/>
                    </a:moveTo>
                    <a:lnTo>
                      <a:pt x="0" y="692530"/>
                    </a:lnTo>
                    <a:lnTo>
                      <a:pt x="0" y="588665"/>
                    </a:lnTo>
                    <a:lnTo>
                      <a:pt x="57145" y="588665"/>
                    </a:lnTo>
                    <a:lnTo>
                      <a:pt x="57145" y="692530"/>
                    </a:lnTo>
                    <a:close/>
                    <a:moveTo>
                      <a:pt x="57145" y="450130"/>
                    </a:moveTo>
                    <a:lnTo>
                      <a:pt x="0" y="450130"/>
                    </a:lnTo>
                    <a:lnTo>
                      <a:pt x="0" y="242400"/>
                    </a:lnTo>
                    <a:lnTo>
                      <a:pt x="57145" y="242400"/>
                    </a:lnTo>
                    <a:lnTo>
                      <a:pt x="57145" y="450130"/>
                    </a:lnTo>
                    <a:close/>
                    <a:moveTo>
                      <a:pt x="57145" y="103865"/>
                    </a:moveTo>
                    <a:lnTo>
                      <a:pt x="0" y="103865"/>
                    </a:lnTo>
                    <a:lnTo>
                      <a:pt x="0" y="0"/>
                    </a:lnTo>
                    <a:lnTo>
                      <a:pt x="57145" y="0"/>
                    </a:lnTo>
                    <a:lnTo>
                      <a:pt x="57145" y="103865"/>
                    </a:lnTo>
                    <a:close/>
                  </a:path>
                </a:pathLst>
              </a:custGeom>
              <a:solidFill>
                <a:srgbClr val="000000"/>
              </a:solidFill>
              <a:ln w="4762" cap="flat">
                <a:noFill/>
                <a:prstDash val="solid"/>
                <a:miter/>
              </a:ln>
            </p:spPr>
            <p:txBody>
              <a:bodyPr rtlCol="0" anchor="ctr"/>
              <a:lstStyle/>
              <a:p>
                <a:endParaRPr lang="en-CH" sz="4400"/>
              </a:p>
            </p:txBody>
          </p:sp>
        </p:grpSp>
        <p:grpSp>
          <p:nvGrpSpPr>
            <p:cNvPr id="112" name="Graphic 4">
              <a:extLst>
                <a:ext uri="{FF2B5EF4-FFF2-40B4-BE49-F238E27FC236}">
                  <a16:creationId xmlns:a16="http://schemas.microsoft.com/office/drawing/2014/main" id="{B904718D-BD3F-5E85-6DE8-BD47709B0F0F}"/>
                </a:ext>
              </a:extLst>
            </p:cNvPr>
            <p:cNvGrpSpPr/>
            <p:nvPr/>
          </p:nvGrpSpPr>
          <p:grpSpPr>
            <a:xfrm>
              <a:off x="26890062" y="14561254"/>
              <a:ext cx="228579" cy="1021030"/>
              <a:chOff x="26890062" y="14561254"/>
              <a:chExt cx="228579" cy="1021030"/>
            </a:xfrm>
          </p:grpSpPr>
          <p:sp>
            <p:nvSpPr>
              <p:cNvPr id="113" name="Freeform 112">
                <a:extLst>
                  <a:ext uri="{FF2B5EF4-FFF2-40B4-BE49-F238E27FC236}">
                    <a16:creationId xmlns:a16="http://schemas.microsoft.com/office/drawing/2014/main" id="{288D8A74-4B8D-DD7B-ECC1-A0800CA10BE5}"/>
                  </a:ext>
                </a:extLst>
              </p:cNvPr>
              <p:cNvSpPr/>
              <p:nvPr/>
            </p:nvSpPr>
            <p:spPr>
              <a:xfrm rot="-2">
                <a:off x="26890063" y="15353696"/>
                <a:ext cx="228578" cy="228588"/>
              </a:xfrm>
              <a:custGeom>
                <a:avLst/>
                <a:gdLst>
                  <a:gd name="connsiteX0" fmla="*/ 228579 w 228578"/>
                  <a:gd name="connsiteY0" fmla="*/ 0 h 228588"/>
                  <a:gd name="connsiteX1" fmla="*/ 114289 w 228578"/>
                  <a:gd name="connsiteY1" fmla="*/ 228589 h 228588"/>
                  <a:gd name="connsiteX2" fmla="*/ 0 w 228578"/>
                  <a:gd name="connsiteY2" fmla="*/ 0 h 228588"/>
                  <a:gd name="connsiteX3" fmla="*/ 228579 w 228578"/>
                  <a:gd name="connsiteY3" fmla="*/ 0 h 228588"/>
                </a:gdLst>
                <a:ahLst/>
                <a:cxnLst>
                  <a:cxn ang="0">
                    <a:pos x="connsiteX0" y="connsiteY0"/>
                  </a:cxn>
                  <a:cxn ang="0">
                    <a:pos x="connsiteX1" y="connsiteY1"/>
                  </a:cxn>
                  <a:cxn ang="0">
                    <a:pos x="connsiteX2" y="connsiteY2"/>
                  </a:cxn>
                  <a:cxn ang="0">
                    <a:pos x="connsiteX3" y="connsiteY3"/>
                  </a:cxn>
                </a:cxnLst>
                <a:rect l="l" t="t" r="r" b="b"/>
                <a:pathLst>
                  <a:path w="228578" h="228588">
                    <a:moveTo>
                      <a:pt x="228579" y="0"/>
                    </a:moveTo>
                    <a:lnTo>
                      <a:pt x="114289" y="228589"/>
                    </a:lnTo>
                    <a:lnTo>
                      <a:pt x="0" y="0"/>
                    </a:lnTo>
                    <a:lnTo>
                      <a:pt x="228579" y="0"/>
                    </a:lnTo>
                    <a:close/>
                  </a:path>
                </a:pathLst>
              </a:custGeom>
              <a:solidFill>
                <a:srgbClr val="000000"/>
              </a:solidFill>
              <a:ln w="4762" cap="flat">
                <a:noFill/>
                <a:prstDash val="solid"/>
                <a:miter/>
              </a:ln>
            </p:spPr>
            <p:txBody>
              <a:bodyPr rtlCol="0" anchor="ctr"/>
              <a:lstStyle/>
              <a:p>
                <a:endParaRPr lang="en-CH" sz="4400"/>
              </a:p>
            </p:txBody>
          </p:sp>
          <p:sp>
            <p:nvSpPr>
              <p:cNvPr id="114" name="Freeform 113">
                <a:extLst>
                  <a:ext uri="{FF2B5EF4-FFF2-40B4-BE49-F238E27FC236}">
                    <a16:creationId xmlns:a16="http://schemas.microsoft.com/office/drawing/2014/main" id="{FCF32ADB-67BD-2235-1BDF-9F1329D92C90}"/>
                  </a:ext>
                </a:extLst>
              </p:cNvPr>
              <p:cNvSpPr/>
              <p:nvPr/>
            </p:nvSpPr>
            <p:spPr>
              <a:xfrm rot="-2">
                <a:off x="27004351" y="14561254"/>
                <a:ext cx="4762" cy="838158"/>
              </a:xfrm>
              <a:custGeom>
                <a:avLst/>
                <a:gdLst>
                  <a:gd name="connsiteX0" fmla="*/ 0 w 4762"/>
                  <a:gd name="connsiteY0" fmla="*/ 0 h 838158"/>
                  <a:gd name="connsiteX1" fmla="*/ 0 w 4762"/>
                  <a:gd name="connsiteY1" fmla="*/ 838158 h 838158"/>
                </a:gdLst>
                <a:ahLst/>
                <a:cxnLst>
                  <a:cxn ang="0">
                    <a:pos x="connsiteX0" y="connsiteY0"/>
                  </a:cxn>
                  <a:cxn ang="0">
                    <a:pos x="connsiteX1" y="connsiteY1"/>
                  </a:cxn>
                </a:cxnLst>
                <a:rect l="l" t="t" r="r" b="b"/>
                <a:pathLst>
                  <a:path w="4762" h="838158">
                    <a:moveTo>
                      <a:pt x="0" y="0"/>
                    </a:moveTo>
                    <a:lnTo>
                      <a:pt x="0" y="838158"/>
                    </a:lnTo>
                  </a:path>
                </a:pathLst>
              </a:custGeom>
              <a:noFill/>
              <a:ln w="38094" cap="flat">
                <a:solidFill>
                  <a:srgbClr val="000000"/>
                </a:solidFill>
                <a:prstDash val="solid"/>
                <a:miter/>
              </a:ln>
            </p:spPr>
            <p:txBody>
              <a:bodyPr rtlCol="0" anchor="ctr"/>
              <a:lstStyle/>
              <a:p>
                <a:endParaRPr lang="en-CH" sz="4400"/>
              </a:p>
            </p:txBody>
          </p:sp>
        </p:grpSp>
        <p:grpSp>
          <p:nvGrpSpPr>
            <p:cNvPr id="115" name="Graphic 4">
              <a:extLst>
                <a:ext uri="{FF2B5EF4-FFF2-40B4-BE49-F238E27FC236}">
                  <a16:creationId xmlns:a16="http://schemas.microsoft.com/office/drawing/2014/main" id="{175F8AA6-81D4-BCC3-8DAC-25F0F72B1645}"/>
                </a:ext>
              </a:extLst>
            </p:cNvPr>
            <p:cNvGrpSpPr/>
            <p:nvPr/>
          </p:nvGrpSpPr>
          <p:grpSpPr>
            <a:xfrm>
              <a:off x="29187116" y="14561233"/>
              <a:ext cx="228579" cy="1059124"/>
              <a:chOff x="29187116" y="14561233"/>
              <a:chExt cx="228579" cy="1059124"/>
            </a:xfrm>
          </p:grpSpPr>
          <p:sp>
            <p:nvSpPr>
              <p:cNvPr id="116" name="Freeform 115">
                <a:extLst>
                  <a:ext uri="{FF2B5EF4-FFF2-40B4-BE49-F238E27FC236}">
                    <a16:creationId xmlns:a16="http://schemas.microsoft.com/office/drawing/2014/main" id="{13CB8A29-7B86-4A3D-3ADF-C7BD446224B4}"/>
                  </a:ext>
                </a:extLst>
              </p:cNvPr>
              <p:cNvSpPr/>
              <p:nvPr/>
            </p:nvSpPr>
            <p:spPr>
              <a:xfrm rot="-3">
                <a:off x="29187117" y="15391770"/>
                <a:ext cx="228578" cy="228587"/>
              </a:xfrm>
              <a:custGeom>
                <a:avLst/>
                <a:gdLst>
                  <a:gd name="connsiteX0" fmla="*/ 228579 w 228578"/>
                  <a:gd name="connsiteY0" fmla="*/ 0 h 228587"/>
                  <a:gd name="connsiteX1" fmla="*/ 114289 w 228578"/>
                  <a:gd name="connsiteY1" fmla="*/ 228588 h 228587"/>
                  <a:gd name="connsiteX2" fmla="*/ 0 w 228578"/>
                  <a:gd name="connsiteY2" fmla="*/ 0 h 228587"/>
                  <a:gd name="connsiteX3" fmla="*/ 228579 w 228578"/>
                  <a:gd name="connsiteY3" fmla="*/ 0 h 228587"/>
                </a:gdLst>
                <a:ahLst/>
                <a:cxnLst>
                  <a:cxn ang="0">
                    <a:pos x="connsiteX0" y="connsiteY0"/>
                  </a:cxn>
                  <a:cxn ang="0">
                    <a:pos x="connsiteX1" y="connsiteY1"/>
                  </a:cxn>
                  <a:cxn ang="0">
                    <a:pos x="connsiteX2" y="connsiteY2"/>
                  </a:cxn>
                  <a:cxn ang="0">
                    <a:pos x="connsiteX3" y="connsiteY3"/>
                  </a:cxn>
                </a:cxnLst>
                <a:rect l="l" t="t" r="r" b="b"/>
                <a:pathLst>
                  <a:path w="228578" h="228587">
                    <a:moveTo>
                      <a:pt x="228579" y="0"/>
                    </a:moveTo>
                    <a:lnTo>
                      <a:pt x="114289" y="228588"/>
                    </a:lnTo>
                    <a:lnTo>
                      <a:pt x="0" y="0"/>
                    </a:lnTo>
                    <a:lnTo>
                      <a:pt x="228579" y="0"/>
                    </a:lnTo>
                    <a:close/>
                  </a:path>
                </a:pathLst>
              </a:custGeom>
              <a:solidFill>
                <a:srgbClr val="000000"/>
              </a:solidFill>
              <a:ln w="4762" cap="flat">
                <a:noFill/>
                <a:prstDash val="solid"/>
                <a:miter/>
              </a:ln>
            </p:spPr>
            <p:txBody>
              <a:bodyPr rtlCol="0" anchor="ctr"/>
              <a:lstStyle/>
              <a:p>
                <a:endParaRPr lang="en-CH" sz="4400"/>
              </a:p>
            </p:txBody>
          </p:sp>
          <p:sp>
            <p:nvSpPr>
              <p:cNvPr id="117" name="Freeform 116">
                <a:extLst>
                  <a:ext uri="{FF2B5EF4-FFF2-40B4-BE49-F238E27FC236}">
                    <a16:creationId xmlns:a16="http://schemas.microsoft.com/office/drawing/2014/main" id="{492E8F77-3D61-BDF0-B94D-273EA70E8072}"/>
                  </a:ext>
                </a:extLst>
              </p:cNvPr>
              <p:cNvSpPr/>
              <p:nvPr/>
            </p:nvSpPr>
            <p:spPr>
              <a:xfrm rot="-3">
                <a:off x="29301406" y="14561234"/>
                <a:ext cx="4762" cy="876253"/>
              </a:xfrm>
              <a:custGeom>
                <a:avLst/>
                <a:gdLst>
                  <a:gd name="connsiteX0" fmla="*/ 0 w 4762"/>
                  <a:gd name="connsiteY0" fmla="*/ 0 h 876253"/>
                  <a:gd name="connsiteX1" fmla="*/ 0 w 4762"/>
                  <a:gd name="connsiteY1" fmla="*/ 876253 h 876253"/>
                </a:gdLst>
                <a:ahLst/>
                <a:cxnLst>
                  <a:cxn ang="0">
                    <a:pos x="connsiteX0" y="connsiteY0"/>
                  </a:cxn>
                  <a:cxn ang="0">
                    <a:pos x="connsiteX1" y="connsiteY1"/>
                  </a:cxn>
                </a:cxnLst>
                <a:rect l="l" t="t" r="r" b="b"/>
                <a:pathLst>
                  <a:path w="4762" h="876253">
                    <a:moveTo>
                      <a:pt x="0" y="0"/>
                    </a:moveTo>
                    <a:lnTo>
                      <a:pt x="0" y="876253"/>
                    </a:lnTo>
                  </a:path>
                </a:pathLst>
              </a:custGeom>
              <a:noFill/>
              <a:ln w="38094" cap="flat">
                <a:solidFill>
                  <a:srgbClr val="000000"/>
                </a:solidFill>
                <a:prstDash val="solid"/>
                <a:miter/>
              </a:ln>
            </p:spPr>
            <p:txBody>
              <a:bodyPr rtlCol="0" anchor="ctr"/>
              <a:lstStyle/>
              <a:p>
                <a:endParaRPr lang="en-CH" sz="4400"/>
              </a:p>
            </p:txBody>
          </p:sp>
        </p:grpSp>
        <p:sp>
          <p:nvSpPr>
            <p:cNvPr id="118" name="Freeform 117">
              <a:extLst>
                <a:ext uri="{FF2B5EF4-FFF2-40B4-BE49-F238E27FC236}">
                  <a16:creationId xmlns:a16="http://schemas.microsoft.com/office/drawing/2014/main" id="{33B47F85-1132-F57B-9C15-EA4745EC160D}"/>
                </a:ext>
              </a:extLst>
            </p:cNvPr>
            <p:cNvSpPr/>
            <p:nvPr/>
          </p:nvSpPr>
          <p:spPr>
            <a:xfrm>
              <a:off x="26748846" y="15799362"/>
              <a:ext cx="3047702" cy="819107"/>
            </a:xfrm>
            <a:custGeom>
              <a:avLst/>
              <a:gdLst>
                <a:gd name="connsiteX0" fmla="*/ -56 w 3047702"/>
                <a:gd name="connsiteY0" fmla="*/ 356 h 819107"/>
                <a:gd name="connsiteX1" fmla="*/ 3047647 w 3047702"/>
                <a:gd name="connsiteY1" fmla="*/ 356 h 819107"/>
                <a:gd name="connsiteX2" fmla="*/ 3047647 w 3047702"/>
                <a:gd name="connsiteY2" fmla="*/ 819463 h 819107"/>
                <a:gd name="connsiteX3" fmla="*/ -56 w 3047702"/>
                <a:gd name="connsiteY3" fmla="*/ 819463 h 819107"/>
              </a:gdLst>
              <a:ahLst/>
              <a:cxnLst>
                <a:cxn ang="0">
                  <a:pos x="connsiteX0" y="connsiteY0"/>
                </a:cxn>
                <a:cxn ang="0">
                  <a:pos x="connsiteX1" y="connsiteY1"/>
                </a:cxn>
                <a:cxn ang="0">
                  <a:pos x="connsiteX2" y="connsiteY2"/>
                </a:cxn>
                <a:cxn ang="0">
                  <a:pos x="connsiteX3" y="connsiteY3"/>
                </a:cxn>
              </a:cxnLst>
              <a:rect l="l" t="t" r="r" b="b"/>
              <a:pathLst>
                <a:path w="3047702" h="819107">
                  <a:moveTo>
                    <a:pt x="-56" y="356"/>
                  </a:moveTo>
                  <a:lnTo>
                    <a:pt x="3047647" y="356"/>
                  </a:lnTo>
                  <a:lnTo>
                    <a:pt x="3047647" y="819463"/>
                  </a:lnTo>
                  <a:lnTo>
                    <a:pt x="-56" y="819463"/>
                  </a:lnTo>
                  <a:close/>
                </a:path>
              </a:pathLst>
            </a:custGeom>
            <a:solidFill>
              <a:srgbClr val="FFFFFF"/>
            </a:solidFill>
            <a:ln w="5524" cap="flat">
              <a:noFill/>
              <a:prstDash val="solid"/>
              <a:miter/>
            </a:ln>
          </p:spPr>
          <p:txBody>
            <a:bodyPr rtlCol="0" anchor="ctr"/>
            <a:lstStyle/>
            <a:p>
              <a:endParaRPr lang="en-CH" sz="4400"/>
            </a:p>
          </p:txBody>
        </p:sp>
        <p:grpSp>
          <p:nvGrpSpPr>
            <p:cNvPr id="119" name="Graphic 4">
              <a:extLst>
                <a:ext uri="{FF2B5EF4-FFF2-40B4-BE49-F238E27FC236}">
                  <a16:creationId xmlns:a16="http://schemas.microsoft.com/office/drawing/2014/main" id="{36AEA018-2984-3C82-8CB0-C1B60E7CD242}"/>
                </a:ext>
              </a:extLst>
            </p:cNvPr>
            <p:cNvGrpSpPr/>
            <p:nvPr/>
          </p:nvGrpSpPr>
          <p:grpSpPr>
            <a:xfrm>
              <a:off x="22443876" y="12585675"/>
              <a:ext cx="199242" cy="1042223"/>
              <a:chOff x="22443876" y="12585675"/>
              <a:chExt cx="199242" cy="1042223"/>
            </a:xfrm>
            <a:solidFill>
              <a:srgbClr val="000000"/>
            </a:solidFill>
          </p:grpSpPr>
          <p:sp>
            <p:nvSpPr>
              <p:cNvPr id="120" name="Freeform 119">
                <a:extLst>
                  <a:ext uri="{FF2B5EF4-FFF2-40B4-BE49-F238E27FC236}">
                    <a16:creationId xmlns:a16="http://schemas.microsoft.com/office/drawing/2014/main" id="{1CC1F197-BA1C-925C-8BBE-B28A1DDA24E7}"/>
                  </a:ext>
                </a:extLst>
              </p:cNvPr>
              <p:cNvSpPr/>
              <p:nvPr/>
            </p:nvSpPr>
            <p:spPr>
              <a:xfrm rot="-1">
                <a:off x="22443876" y="12585675"/>
                <a:ext cx="199242" cy="199254"/>
              </a:xfrm>
              <a:custGeom>
                <a:avLst/>
                <a:gdLst>
                  <a:gd name="connsiteX0" fmla="*/ 0 w 199242"/>
                  <a:gd name="connsiteY0" fmla="*/ 199254 h 199254"/>
                  <a:gd name="connsiteX1" fmla="*/ 99621 w 199242"/>
                  <a:gd name="connsiteY1" fmla="*/ 0 h 199254"/>
                  <a:gd name="connsiteX2" fmla="*/ 199243 w 199242"/>
                  <a:gd name="connsiteY2" fmla="*/ 199254 h 199254"/>
                  <a:gd name="connsiteX3" fmla="*/ 0 w 199242"/>
                  <a:gd name="connsiteY3" fmla="*/ 199254 h 199254"/>
                </a:gdLst>
                <a:ahLst/>
                <a:cxnLst>
                  <a:cxn ang="0">
                    <a:pos x="connsiteX0" y="connsiteY0"/>
                  </a:cxn>
                  <a:cxn ang="0">
                    <a:pos x="connsiteX1" y="connsiteY1"/>
                  </a:cxn>
                  <a:cxn ang="0">
                    <a:pos x="connsiteX2" y="connsiteY2"/>
                  </a:cxn>
                  <a:cxn ang="0">
                    <a:pos x="connsiteX3" y="connsiteY3"/>
                  </a:cxn>
                </a:cxnLst>
                <a:rect l="l" t="t" r="r" b="b"/>
                <a:pathLst>
                  <a:path w="199242" h="199254">
                    <a:moveTo>
                      <a:pt x="0" y="199254"/>
                    </a:moveTo>
                    <a:lnTo>
                      <a:pt x="99621" y="0"/>
                    </a:lnTo>
                    <a:lnTo>
                      <a:pt x="199243" y="199254"/>
                    </a:lnTo>
                    <a:lnTo>
                      <a:pt x="0" y="199254"/>
                    </a:lnTo>
                    <a:close/>
                  </a:path>
                </a:pathLst>
              </a:custGeom>
              <a:solidFill>
                <a:srgbClr val="000000"/>
              </a:solidFill>
              <a:ln w="4762" cap="flat">
                <a:noFill/>
                <a:prstDash val="solid"/>
                <a:miter/>
              </a:ln>
            </p:spPr>
            <p:txBody>
              <a:bodyPr rtlCol="0" anchor="ctr"/>
              <a:lstStyle/>
              <a:p>
                <a:endParaRPr lang="en-CH" sz="4400"/>
              </a:p>
            </p:txBody>
          </p:sp>
          <p:sp>
            <p:nvSpPr>
              <p:cNvPr id="121" name="Freeform 120">
                <a:extLst>
                  <a:ext uri="{FF2B5EF4-FFF2-40B4-BE49-F238E27FC236}">
                    <a16:creationId xmlns:a16="http://schemas.microsoft.com/office/drawing/2014/main" id="{D78EE41D-C775-FD45-5FF9-9EF1EAAF8C72}"/>
                  </a:ext>
                </a:extLst>
              </p:cNvPr>
              <p:cNvSpPr/>
              <p:nvPr/>
            </p:nvSpPr>
            <p:spPr>
              <a:xfrm rot="-1">
                <a:off x="22514925" y="12745116"/>
                <a:ext cx="57144" cy="882782"/>
              </a:xfrm>
              <a:custGeom>
                <a:avLst/>
                <a:gdLst>
                  <a:gd name="connsiteX0" fmla="*/ 57144 w 57144"/>
                  <a:gd name="connsiteY0" fmla="*/ 882783 h 882782"/>
                  <a:gd name="connsiteX1" fmla="*/ 0 w 57144"/>
                  <a:gd name="connsiteY1" fmla="*/ 882783 h 882782"/>
                  <a:gd name="connsiteX2" fmla="*/ 0 w 57144"/>
                  <a:gd name="connsiteY2" fmla="*/ 794491 h 882782"/>
                  <a:gd name="connsiteX3" fmla="*/ 57144 w 57144"/>
                  <a:gd name="connsiteY3" fmla="*/ 794491 h 882782"/>
                  <a:gd name="connsiteX4" fmla="*/ 57144 w 57144"/>
                  <a:gd name="connsiteY4" fmla="*/ 882783 h 882782"/>
                  <a:gd name="connsiteX5" fmla="*/ 57144 w 57144"/>
                  <a:gd name="connsiteY5" fmla="*/ 676814 h 882782"/>
                  <a:gd name="connsiteX6" fmla="*/ 0 w 57144"/>
                  <a:gd name="connsiteY6" fmla="*/ 676814 h 882782"/>
                  <a:gd name="connsiteX7" fmla="*/ 0 w 57144"/>
                  <a:gd name="connsiteY7" fmla="*/ 500230 h 882782"/>
                  <a:gd name="connsiteX8" fmla="*/ 57144 w 57144"/>
                  <a:gd name="connsiteY8" fmla="*/ 500230 h 882782"/>
                  <a:gd name="connsiteX9" fmla="*/ 57144 w 57144"/>
                  <a:gd name="connsiteY9" fmla="*/ 676814 h 882782"/>
                  <a:gd name="connsiteX10" fmla="*/ 57144 w 57144"/>
                  <a:gd name="connsiteY10" fmla="*/ 382554 h 882782"/>
                  <a:gd name="connsiteX11" fmla="*/ 0 w 57144"/>
                  <a:gd name="connsiteY11" fmla="*/ 382554 h 882782"/>
                  <a:gd name="connsiteX12" fmla="*/ 0 w 57144"/>
                  <a:gd name="connsiteY12" fmla="*/ 205969 h 882782"/>
                  <a:gd name="connsiteX13" fmla="*/ 57144 w 57144"/>
                  <a:gd name="connsiteY13" fmla="*/ 205969 h 882782"/>
                  <a:gd name="connsiteX14" fmla="*/ 57144 w 57144"/>
                  <a:gd name="connsiteY14" fmla="*/ 382554 h 882782"/>
                  <a:gd name="connsiteX15" fmla="*/ 57144 w 57144"/>
                  <a:gd name="connsiteY15" fmla="*/ 88245 h 882782"/>
                  <a:gd name="connsiteX16" fmla="*/ 0 w 57144"/>
                  <a:gd name="connsiteY16" fmla="*/ 88245 h 882782"/>
                  <a:gd name="connsiteX17" fmla="*/ 0 w 57144"/>
                  <a:gd name="connsiteY17" fmla="*/ 0 h 882782"/>
                  <a:gd name="connsiteX18" fmla="*/ 57144 w 57144"/>
                  <a:gd name="connsiteY18" fmla="*/ 0 h 882782"/>
                  <a:gd name="connsiteX19" fmla="*/ 57144 w 57144"/>
                  <a:gd name="connsiteY19" fmla="*/ 88245 h 8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44" h="882782">
                    <a:moveTo>
                      <a:pt x="57144" y="882783"/>
                    </a:moveTo>
                    <a:lnTo>
                      <a:pt x="0" y="882783"/>
                    </a:lnTo>
                    <a:lnTo>
                      <a:pt x="0" y="794491"/>
                    </a:lnTo>
                    <a:lnTo>
                      <a:pt x="57144" y="794491"/>
                    </a:lnTo>
                    <a:lnTo>
                      <a:pt x="57144" y="882783"/>
                    </a:lnTo>
                    <a:close/>
                    <a:moveTo>
                      <a:pt x="57144" y="676814"/>
                    </a:moveTo>
                    <a:lnTo>
                      <a:pt x="0" y="676814"/>
                    </a:lnTo>
                    <a:lnTo>
                      <a:pt x="0" y="500230"/>
                    </a:lnTo>
                    <a:lnTo>
                      <a:pt x="57144" y="500230"/>
                    </a:lnTo>
                    <a:lnTo>
                      <a:pt x="57144" y="676814"/>
                    </a:lnTo>
                    <a:close/>
                    <a:moveTo>
                      <a:pt x="57144" y="382554"/>
                    </a:moveTo>
                    <a:lnTo>
                      <a:pt x="0" y="382554"/>
                    </a:lnTo>
                    <a:lnTo>
                      <a:pt x="0" y="205969"/>
                    </a:lnTo>
                    <a:lnTo>
                      <a:pt x="57144" y="205969"/>
                    </a:lnTo>
                    <a:lnTo>
                      <a:pt x="57144" y="382554"/>
                    </a:lnTo>
                    <a:close/>
                    <a:moveTo>
                      <a:pt x="57144" y="88245"/>
                    </a:moveTo>
                    <a:lnTo>
                      <a:pt x="0" y="88245"/>
                    </a:lnTo>
                    <a:lnTo>
                      <a:pt x="0" y="0"/>
                    </a:lnTo>
                    <a:lnTo>
                      <a:pt x="57144" y="0"/>
                    </a:lnTo>
                    <a:lnTo>
                      <a:pt x="57144" y="88245"/>
                    </a:lnTo>
                    <a:close/>
                  </a:path>
                </a:pathLst>
              </a:custGeom>
              <a:solidFill>
                <a:srgbClr val="000000"/>
              </a:solidFill>
              <a:ln w="4762" cap="flat">
                <a:noFill/>
                <a:prstDash val="solid"/>
                <a:miter/>
              </a:ln>
            </p:spPr>
            <p:txBody>
              <a:bodyPr rtlCol="0" anchor="ctr"/>
              <a:lstStyle/>
              <a:p>
                <a:endParaRPr lang="en-CH" sz="4400"/>
              </a:p>
            </p:txBody>
          </p:sp>
        </p:grpSp>
        <p:grpSp>
          <p:nvGrpSpPr>
            <p:cNvPr id="122" name="Graphic 4">
              <a:extLst>
                <a:ext uri="{FF2B5EF4-FFF2-40B4-BE49-F238E27FC236}">
                  <a16:creationId xmlns:a16="http://schemas.microsoft.com/office/drawing/2014/main" id="{3828477B-9AC9-30B6-8F1E-33508D80B213}"/>
                </a:ext>
              </a:extLst>
            </p:cNvPr>
            <p:cNvGrpSpPr/>
            <p:nvPr/>
          </p:nvGrpSpPr>
          <p:grpSpPr>
            <a:xfrm>
              <a:off x="20582485" y="3390794"/>
              <a:ext cx="9377051" cy="3309835"/>
              <a:chOff x="20582485" y="3390794"/>
              <a:chExt cx="9377051" cy="3309835"/>
            </a:xfrm>
            <a:solidFill>
              <a:srgbClr val="FFA425"/>
            </a:solidFill>
          </p:grpSpPr>
          <p:sp>
            <p:nvSpPr>
              <p:cNvPr id="123" name="Freeform 122">
                <a:extLst>
                  <a:ext uri="{FF2B5EF4-FFF2-40B4-BE49-F238E27FC236}">
                    <a16:creationId xmlns:a16="http://schemas.microsoft.com/office/drawing/2014/main" id="{BCC61A2B-906E-ED6D-51FC-BC9D50BB99F5}"/>
                  </a:ext>
                </a:extLst>
              </p:cNvPr>
              <p:cNvSpPr/>
              <p:nvPr/>
            </p:nvSpPr>
            <p:spPr>
              <a:xfrm>
                <a:off x="29702387" y="6024052"/>
                <a:ext cx="257149" cy="319454"/>
              </a:xfrm>
              <a:custGeom>
                <a:avLst/>
                <a:gdLst>
                  <a:gd name="connsiteX0" fmla="*/ 254434 w 257149"/>
                  <a:gd name="connsiteY0" fmla="*/ 0 h 319454"/>
                  <a:gd name="connsiteX1" fmla="*/ 257149 w 257149"/>
                  <a:gd name="connsiteY1" fmla="*/ 319454 h 319454"/>
                  <a:gd name="connsiteX2" fmla="*/ 0 w 257149"/>
                  <a:gd name="connsiteY2" fmla="*/ 129963 h 319454"/>
                  <a:gd name="connsiteX3" fmla="*/ 254434 w 257149"/>
                  <a:gd name="connsiteY3" fmla="*/ 0 h 319454"/>
                </a:gdLst>
                <a:ahLst/>
                <a:cxnLst>
                  <a:cxn ang="0">
                    <a:pos x="connsiteX0" y="connsiteY0"/>
                  </a:cxn>
                  <a:cxn ang="0">
                    <a:pos x="connsiteX1" y="connsiteY1"/>
                  </a:cxn>
                  <a:cxn ang="0">
                    <a:pos x="connsiteX2" y="connsiteY2"/>
                  </a:cxn>
                  <a:cxn ang="0">
                    <a:pos x="connsiteX3" y="connsiteY3"/>
                  </a:cxn>
                </a:cxnLst>
                <a:rect l="l" t="t" r="r" b="b"/>
                <a:pathLst>
                  <a:path w="257149" h="319454">
                    <a:moveTo>
                      <a:pt x="254434" y="0"/>
                    </a:moveTo>
                    <a:lnTo>
                      <a:pt x="257149" y="319454"/>
                    </a:lnTo>
                    <a:lnTo>
                      <a:pt x="0" y="129963"/>
                    </a:lnTo>
                    <a:lnTo>
                      <a:pt x="254434" y="0"/>
                    </a:lnTo>
                    <a:close/>
                  </a:path>
                </a:pathLst>
              </a:custGeom>
              <a:solidFill>
                <a:srgbClr val="FFA425"/>
              </a:solidFill>
              <a:ln w="4762" cap="flat">
                <a:noFill/>
                <a:prstDash val="solid"/>
                <a:miter/>
              </a:ln>
            </p:spPr>
            <p:txBody>
              <a:bodyPr rtlCol="0" anchor="ctr"/>
              <a:lstStyle/>
              <a:p>
                <a:endParaRPr lang="en-CH" sz="4400"/>
              </a:p>
            </p:txBody>
          </p:sp>
          <p:sp>
            <p:nvSpPr>
              <p:cNvPr id="124" name="Freeform 123">
                <a:extLst>
                  <a:ext uri="{FF2B5EF4-FFF2-40B4-BE49-F238E27FC236}">
                    <a16:creationId xmlns:a16="http://schemas.microsoft.com/office/drawing/2014/main" id="{7144AEE3-B5F9-2B0D-D24D-01F0776F1477}"/>
                  </a:ext>
                </a:extLst>
              </p:cNvPr>
              <p:cNvSpPr/>
              <p:nvPr/>
            </p:nvSpPr>
            <p:spPr>
              <a:xfrm>
                <a:off x="20582485" y="3390794"/>
                <a:ext cx="8519361" cy="3309835"/>
              </a:xfrm>
              <a:custGeom>
                <a:avLst/>
                <a:gdLst>
                  <a:gd name="connsiteX0" fmla="*/ 7888014 w 8519361"/>
                  <a:gd name="connsiteY0" fmla="*/ 1126723 h 3309835"/>
                  <a:gd name="connsiteX1" fmla="*/ 7927301 w 8519361"/>
                  <a:gd name="connsiteY1" fmla="*/ 1076838 h 3309835"/>
                  <a:gd name="connsiteX2" fmla="*/ 7927301 w 8519361"/>
                  <a:gd name="connsiteY2" fmla="*/ 1076843 h 3309835"/>
                  <a:gd name="connsiteX3" fmla="*/ 7952253 w 8519361"/>
                  <a:gd name="connsiteY3" fmla="*/ 1096488 h 3309835"/>
                  <a:gd name="connsiteX4" fmla="*/ 8027445 w 8519361"/>
                  <a:gd name="connsiteY4" fmla="*/ 1156902 h 3309835"/>
                  <a:gd name="connsiteX5" fmla="*/ 8052018 w 8519361"/>
                  <a:gd name="connsiteY5" fmla="*/ 1177018 h 3309835"/>
                  <a:gd name="connsiteX6" fmla="*/ 8052018 w 8519361"/>
                  <a:gd name="connsiteY6" fmla="*/ 1177022 h 3309835"/>
                  <a:gd name="connsiteX7" fmla="*/ 8011778 w 8519361"/>
                  <a:gd name="connsiteY7" fmla="*/ 1226145 h 3309835"/>
                  <a:gd name="connsiteX8" fmla="*/ 7987205 w 8519361"/>
                  <a:gd name="connsiteY8" fmla="*/ 1206025 h 3309835"/>
                  <a:gd name="connsiteX9" fmla="*/ 7912966 w 8519361"/>
                  <a:gd name="connsiteY9" fmla="*/ 1146372 h 3309835"/>
                  <a:gd name="connsiteX10" fmla="*/ 7888014 w 8519361"/>
                  <a:gd name="connsiteY10" fmla="*/ 1126728 h 3309835"/>
                  <a:gd name="connsiteX11" fmla="*/ 7888014 w 8519361"/>
                  <a:gd name="connsiteY11" fmla="*/ 1126723 h 3309835"/>
                  <a:gd name="connsiteX12" fmla="*/ 8011778 w 8519361"/>
                  <a:gd name="connsiteY12" fmla="*/ 1226145 h 3309835"/>
                  <a:gd name="connsiteX13" fmla="*/ 8052637 w 8519361"/>
                  <a:gd name="connsiteY13" fmla="*/ 1177546 h 3309835"/>
                  <a:gd name="connsiteX14" fmla="*/ 8052637 w 8519361"/>
                  <a:gd name="connsiteY14" fmla="*/ 1177551 h 3309835"/>
                  <a:gd name="connsiteX15" fmla="*/ 8076970 w 8519361"/>
                  <a:gd name="connsiteY15" fmla="*/ 1197981 h 3309835"/>
                  <a:gd name="connsiteX16" fmla="*/ 8150209 w 8519361"/>
                  <a:gd name="connsiteY16" fmla="*/ 1260767 h 3309835"/>
                  <a:gd name="connsiteX17" fmla="*/ 8174115 w 8519361"/>
                  <a:gd name="connsiteY17" fmla="*/ 1281659 h 3309835"/>
                  <a:gd name="connsiteX18" fmla="*/ 8174115 w 8519361"/>
                  <a:gd name="connsiteY18" fmla="*/ 1281664 h 3309835"/>
                  <a:gd name="connsiteX19" fmla="*/ 8132305 w 8519361"/>
                  <a:gd name="connsiteY19" fmla="*/ 1329477 h 3309835"/>
                  <a:gd name="connsiteX20" fmla="*/ 8108400 w 8519361"/>
                  <a:gd name="connsiteY20" fmla="*/ 1308576 h 3309835"/>
                  <a:gd name="connsiteX21" fmla="*/ 8036111 w 8519361"/>
                  <a:gd name="connsiteY21" fmla="*/ 1246585 h 3309835"/>
                  <a:gd name="connsiteX22" fmla="*/ 8011778 w 8519361"/>
                  <a:gd name="connsiteY22" fmla="*/ 1226155 h 3309835"/>
                  <a:gd name="connsiteX23" fmla="*/ 8011778 w 8519361"/>
                  <a:gd name="connsiteY23" fmla="*/ 1226145 h 3309835"/>
                  <a:gd name="connsiteX24" fmla="*/ 8132305 w 8519361"/>
                  <a:gd name="connsiteY24" fmla="*/ 1329477 h 3309835"/>
                  <a:gd name="connsiteX25" fmla="*/ 8174736 w 8519361"/>
                  <a:gd name="connsiteY25" fmla="*/ 1282207 h 3309835"/>
                  <a:gd name="connsiteX26" fmla="*/ 8198355 w 8519361"/>
                  <a:gd name="connsiteY26" fmla="*/ 1303404 h 3309835"/>
                  <a:gd name="connsiteX27" fmla="*/ 8269546 w 8519361"/>
                  <a:gd name="connsiteY27" fmla="*/ 1368514 h 3309835"/>
                  <a:gd name="connsiteX28" fmla="*/ 8292787 w 8519361"/>
                  <a:gd name="connsiteY28" fmla="*/ 1390158 h 3309835"/>
                  <a:gd name="connsiteX29" fmla="*/ 8249498 w 8519361"/>
                  <a:gd name="connsiteY29" fmla="*/ 1436591 h 3309835"/>
                  <a:gd name="connsiteX30" fmla="*/ 8226260 w 8519361"/>
                  <a:gd name="connsiteY30" fmla="*/ 1414970 h 3309835"/>
                  <a:gd name="connsiteX31" fmla="*/ 8155971 w 8519361"/>
                  <a:gd name="connsiteY31" fmla="*/ 1350674 h 3309835"/>
                  <a:gd name="connsiteX32" fmla="*/ 8132305 w 8519361"/>
                  <a:gd name="connsiteY32" fmla="*/ 1329477 h 3309835"/>
                  <a:gd name="connsiteX33" fmla="*/ 8249498 w 8519361"/>
                  <a:gd name="connsiteY33" fmla="*/ 1436591 h 3309835"/>
                  <a:gd name="connsiteX34" fmla="*/ 8293356 w 8519361"/>
                  <a:gd name="connsiteY34" fmla="*/ 1390730 h 3309835"/>
                  <a:gd name="connsiteX35" fmla="*/ 8293356 w 8519361"/>
                  <a:gd name="connsiteY35" fmla="*/ 1390730 h 3309835"/>
                  <a:gd name="connsiteX36" fmla="*/ 8316311 w 8519361"/>
                  <a:gd name="connsiteY36" fmla="*/ 1412684 h 3309835"/>
                  <a:gd name="connsiteX37" fmla="*/ 8385407 w 8519361"/>
                  <a:gd name="connsiteY37" fmla="*/ 1480023 h 3309835"/>
                  <a:gd name="connsiteX38" fmla="*/ 8407884 w 8519361"/>
                  <a:gd name="connsiteY38" fmla="*/ 1502405 h 3309835"/>
                  <a:gd name="connsiteX39" fmla="*/ 8407884 w 8519361"/>
                  <a:gd name="connsiteY39" fmla="*/ 1502453 h 3309835"/>
                  <a:gd name="connsiteX40" fmla="*/ 8363119 w 8519361"/>
                  <a:gd name="connsiteY40" fmla="*/ 1547456 h 3309835"/>
                  <a:gd name="connsiteX41" fmla="*/ 8363119 w 8519361"/>
                  <a:gd name="connsiteY41" fmla="*/ 1547456 h 3309835"/>
                  <a:gd name="connsiteX42" fmla="*/ 8340595 w 8519361"/>
                  <a:gd name="connsiteY42" fmla="*/ 1525074 h 3309835"/>
                  <a:gd name="connsiteX43" fmla="*/ 8272453 w 8519361"/>
                  <a:gd name="connsiteY43" fmla="*/ 1458545 h 3309835"/>
                  <a:gd name="connsiteX44" fmla="*/ 8249498 w 8519361"/>
                  <a:gd name="connsiteY44" fmla="*/ 1436638 h 3309835"/>
                  <a:gd name="connsiteX45" fmla="*/ 8249498 w 8519361"/>
                  <a:gd name="connsiteY45" fmla="*/ 1436591 h 3309835"/>
                  <a:gd name="connsiteX46" fmla="*/ 8363119 w 8519361"/>
                  <a:gd name="connsiteY46" fmla="*/ 1547456 h 3309835"/>
                  <a:gd name="connsiteX47" fmla="*/ 8408503 w 8519361"/>
                  <a:gd name="connsiteY47" fmla="*/ 1503025 h 3309835"/>
                  <a:gd name="connsiteX48" fmla="*/ 8430694 w 8519361"/>
                  <a:gd name="connsiteY48" fmla="*/ 1525693 h 3309835"/>
                  <a:gd name="connsiteX49" fmla="*/ 8497553 w 8519361"/>
                  <a:gd name="connsiteY49" fmla="*/ 1595270 h 3309835"/>
                  <a:gd name="connsiteX50" fmla="*/ 8519362 w 8519361"/>
                  <a:gd name="connsiteY50" fmla="*/ 1618367 h 3309835"/>
                  <a:gd name="connsiteX51" fmla="*/ 8473123 w 8519361"/>
                  <a:gd name="connsiteY51" fmla="*/ 1661894 h 3309835"/>
                  <a:gd name="connsiteX52" fmla="*/ 8451361 w 8519361"/>
                  <a:gd name="connsiteY52" fmla="*/ 1638797 h 3309835"/>
                  <a:gd name="connsiteX53" fmla="*/ 8385360 w 8519361"/>
                  <a:gd name="connsiteY53" fmla="*/ 1570125 h 3309835"/>
                  <a:gd name="connsiteX54" fmla="*/ 8363119 w 8519361"/>
                  <a:gd name="connsiteY54" fmla="*/ 1547456 h 3309835"/>
                  <a:gd name="connsiteX55" fmla="*/ 7631293 w 8519361"/>
                  <a:gd name="connsiteY55" fmla="*/ 939942 h 3309835"/>
                  <a:gd name="connsiteX56" fmla="*/ 7667294 w 8519361"/>
                  <a:gd name="connsiteY56" fmla="*/ 887661 h 3309835"/>
                  <a:gd name="connsiteX57" fmla="*/ 7693436 w 8519361"/>
                  <a:gd name="connsiteY57" fmla="*/ 905682 h 3309835"/>
                  <a:gd name="connsiteX58" fmla="*/ 7772344 w 8519361"/>
                  <a:gd name="connsiteY58" fmla="*/ 961191 h 3309835"/>
                  <a:gd name="connsiteX59" fmla="*/ 7798154 w 8519361"/>
                  <a:gd name="connsiteY59" fmla="*/ 979702 h 3309835"/>
                  <a:gd name="connsiteX60" fmla="*/ 7761104 w 8519361"/>
                  <a:gd name="connsiteY60" fmla="*/ 1031287 h 3309835"/>
                  <a:gd name="connsiteX61" fmla="*/ 7735343 w 8519361"/>
                  <a:gd name="connsiteY61" fmla="*/ 1012771 h 3309835"/>
                  <a:gd name="connsiteX62" fmla="*/ 7657435 w 8519361"/>
                  <a:gd name="connsiteY62" fmla="*/ 957962 h 3309835"/>
                  <a:gd name="connsiteX63" fmla="*/ 7631293 w 8519361"/>
                  <a:gd name="connsiteY63" fmla="*/ 939942 h 3309835"/>
                  <a:gd name="connsiteX64" fmla="*/ 7498574 w 8519361"/>
                  <a:gd name="connsiteY64" fmla="*/ 852749 h 3309835"/>
                  <a:gd name="connsiteX65" fmla="*/ 7532957 w 8519361"/>
                  <a:gd name="connsiteY65" fmla="*/ 799354 h 3309835"/>
                  <a:gd name="connsiteX66" fmla="*/ 7559623 w 8519361"/>
                  <a:gd name="connsiteY66" fmla="*/ 816536 h 3309835"/>
                  <a:gd name="connsiteX67" fmla="*/ 7640294 w 8519361"/>
                  <a:gd name="connsiteY67" fmla="*/ 869512 h 3309835"/>
                  <a:gd name="connsiteX68" fmla="*/ 7666627 w 8519361"/>
                  <a:gd name="connsiteY68" fmla="*/ 887199 h 3309835"/>
                  <a:gd name="connsiteX69" fmla="*/ 7631244 w 8519361"/>
                  <a:gd name="connsiteY69" fmla="*/ 939932 h 3309835"/>
                  <a:gd name="connsiteX70" fmla="*/ 7604911 w 8519361"/>
                  <a:gd name="connsiteY70" fmla="*/ 922245 h 3309835"/>
                  <a:gd name="connsiteX71" fmla="*/ 7525289 w 8519361"/>
                  <a:gd name="connsiteY71" fmla="*/ 869931 h 3309835"/>
                  <a:gd name="connsiteX72" fmla="*/ 7498574 w 8519361"/>
                  <a:gd name="connsiteY72" fmla="*/ 852749 h 3309835"/>
                  <a:gd name="connsiteX73" fmla="*/ 7084945 w 8519361"/>
                  <a:gd name="connsiteY73" fmla="*/ 616897 h 3309835"/>
                  <a:gd name="connsiteX74" fmla="*/ 7114090 w 8519361"/>
                  <a:gd name="connsiteY74" fmla="*/ 560492 h 3309835"/>
                  <a:gd name="connsiteX75" fmla="*/ 7142280 w 8519361"/>
                  <a:gd name="connsiteY75" fmla="*/ 575074 h 3309835"/>
                  <a:gd name="connsiteX76" fmla="*/ 7227567 w 8519361"/>
                  <a:gd name="connsiteY76" fmla="*/ 620192 h 3309835"/>
                  <a:gd name="connsiteX77" fmla="*/ 7255474 w 8519361"/>
                  <a:gd name="connsiteY77" fmla="*/ 635303 h 3309835"/>
                  <a:gd name="connsiteX78" fmla="*/ 7225281 w 8519361"/>
                  <a:gd name="connsiteY78" fmla="*/ 691145 h 3309835"/>
                  <a:gd name="connsiteX79" fmla="*/ 7197330 w 8519361"/>
                  <a:gd name="connsiteY79" fmla="*/ 676035 h 3309835"/>
                  <a:gd name="connsiteX80" fmla="*/ 7113136 w 8519361"/>
                  <a:gd name="connsiteY80" fmla="*/ 631479 h 3309835"/>
                  <a:gd name="connsiteX81" fmla="*/ 7084945 w 8519361"/>
                  <a:gd name="connsiteY81" fmla="*/ 616897 h 3309835"/>
                  <a:gd name="connsiteX82" fmla="*/ 6942322 w 8519361"/>
                  <a:gd name="connsiteY82" fmla="*/ 547082 h 3309835"/>
                  <a:gd name="connsiteX83" fmla="*/ 6969703 w 8519361"/>
                  <a:gd name="connsiteY83" fmla="*/ 489791 h 3309835"/>
                  <a:gd name="connsiteX84" fmla="*/ 6998371 w 8519361"/>
                  <a:gd name="connsiteY84" fmla="*/ 503483 h 3309835"/>
                  <a:gd name="connsiteX85" fmla="*/ 7084992 w 8519361"/>
                  <a:gd name="connsiteY85" fmla="*/ 545896 h 3309835"/>
                  <a:gd name="connsiteX86" fmla="*/ 7113373 w 8519361"/>
                  <a:gd name="connsiteY86" fmla="*/ 560121 h 3309835"/>
                  <a:gd name="connsiteX87" fmla="*/ 7084897 w 8519361"/>
                  <a:gd name="connsiteY87" fmla="*/ 616887 h 3309835"/>
                  <a:gd name="connsiteX88" fmla="*/ 7056515 w 8519361"/>
                  <a:gd name="connsiteY88" fmla="*/ 602657 h 3309835"/>
                  <a:gd name="connsiteX89" fmla="*/ 6970989 w 8519361"/>
                  <a:gd name="connsiteY89" fmla="*/ 560773 h 3309835"/>
                  <a:gd name="connsiteX90" fmla="*/ 6942322 w 8519361"/>
                  <a:gd name="connsiteY90" fmla="*/ 547082 h 3309835"/>
                  <a:gd name="connsiteX91" fmla="*/ 6797603 w 8519361"/>
                  <a:gd name="connsiteY91" fmla="*/ 481776 h 3309835"/>
                  <a:gd name="connsiteX92" fmla="*/ 6823176 w 8519361"/>
                  <a:gd name="connsiteY92" fmla="*/ 423658 h 3309835"/>
                  <a:gd name="connsiteX93" fmla="*/ 6852225 w 8519361"/>
                  <a:gd name="connsiteY93" fmla="*/ 436440 h 3309835"/>
                  <a:gd name="connsiteX94" fmla="*/ 6940131 w 8519361"/>
                  <a:gd name="connsiteY94" fmla="*/ 476114 h 3309835"/>
                  <a:gd name="connsiteX95" fmla="*/ 6968943 w 8519361"/>
                  <a:gd name="connsiteY95" fmla="*/ 489444 h 3309835"/>
                  <a:gd name="connsiteX96" fmla="*/ 6942322 w 8519361"/>
                  <a:gd name="connsiteY96" fmla="*/ 547072 h 3309835"/>
                  <a:gd name="connsiteX97" fmla="*/ 6913512 w 8519361"/>
                  <a:gd name="connsiteY97" fmla="*/ 533747 h 3309835"/>
                  <a:gd name="connsiteX98" fmla="*/ 6826652 w 8519361"/>
                  <a:gd name="connsiteY98" fmla="*/ 494563 h 3309835"/>
                  <a:gd name="connsiteX99" fmla="*/ 6797603 w 8519361"/>
                  <a:gd name="connsiteY99" fmla="*/ 481776 h 3309835"/>
                  <a:gd name="connsiteX100" fmla="*/ 7363189 w 8519361"/>
                  <a:gd name="connsiteY100" fmla="*/ 769800 h 3309835"/>
                  <a:gd name="connsiteX101" fmla="*/ 7395858 w 8519361"/>
                  <a:gd name="connsiteY101" fmla="*/ 715343 h 3309835"/>
                  <a:gd name="connsiteX102" fmla="*/ 7423096 w 8519361"/>
                  <a:gd name="connsiteY102" fmla="*/ 731673 h 3309835"/>
                  <a:gd name="connsiteX103" fmla="*/ 7505336 w 8519361"/>
                  <a:gd name="connsiteY103" fmla="*/ 782072 h 3309835"/>
                  <a:gd name="connsiteX104" fmla="*/ 7532241 w 8519361"/>
                  <a:gd name="connsiteY104" fmla="*/ 798916 h 3309835"/>
                  <a:gd name="connsiteX105" fmla="*/ 7532241 w 8519361"/>
                  <a:gd name="connsiteY105" fmla="*/ 798921 h 3309835"/>
                  <a:gd name="connsiteX106" fmla="*/ 7498574 w 8519361"/>
                  <a:gd name="connsiteY106" fmla="*/ 852744 h 3309835"/>
                  <a:gd name="connsiteX107" fmla="*/ 7498574 w 8519361"/>
                  <a:gd name="connsiteY107" fmla="*/ 852739 h 3309835"/>
                  <a:gd name="connsiteX108" fmla="*/ 7471669 w 8519361"/>
                  <a:gd name="connsiteY108" fmla="*/ 835900 h 3309835"/>
                  <a:gd name="connsiteX109" fmla="*/ 7390429 w 8519361"/>
                  <a:gd name="connsiteY109" fmla="*/ 786129 h 3309835"/>
                  <a:gd name="connsiteX110" fmla="*/ 7363189 w 8519361"/>
                  <a:gd name="connsiteY110" fmla="*/ 769800 h 3309835"/>
                  <a:gd name="connsiteX111" fmla="*/ 7225281 w 8519361"/>
                  <a:gd name="connsiteY111" fmla="*/ 691155 h 3309835"/>
                  <a:gd name="connsiteX112" fmla="*/ 7256188 w 8519361"/>
                  <a:gd name="connsiteY112" fmla="*/ 635698 h 3309835"/>
                  <a:gd name="connsiteX113" fmla="*/ 7283951 w 8519361"/>
                  <a:gd name="connsiteY113" fmla="*/ 651161 h 3309835"/>
                  <a:gd name="connsiteX114" fmla="*/ 7367714 w 8519361"/>
                  <a:gd name="connsiteY114" fmla="*/ 698937 h 3309835"/>
                  <a:gd name="connsiteX115" fmla="*/ 7395144 w 8519361"/>
                  <a:gd name="connsiteY115" fmla="*/ 714924 h 3309835"/>
                  <a:gd name="connsiteX116" fmla="*/ 7395144 w 8519361"/>
                  <a:gd name="connsiteY116" fmla="*/ 714928 h 3309835"/>
                  <a:gd name="connsiteX117" fmla="*/ 7363189 w 8519361"/>
                  <a:gd name="connsiteY117" fmla="*/ 769790 h 3309835"/>
                  <a:gd name="connsiteX118" fmla="*/ 7363189 w 8519361"/>
                  <a:gd name="connsiteY118" fmla="*/ 769785 h 3309835"/>
                  <a:gd name="connsiteX119" fmla="*/ 7335761 w 8519361"/>
                  <a:gd name="connsiteY119" fmla="*/ 753798 h 3309835"/>
                  <a:gd name="connsiteX120" fmla="*/ 7252998 w 8519361"/>
                  <a:gd name="connsiteY120" fmla="*/ 706618 h 3309835"/>
                  <a:gd name="connsiteX121" fmla="*/ 7225281 w 8519361"/>
                  <a:gd name="connsiteY121" fmla="*/ 691155 h 3309835"/>
                  <a:gd name="connsiteX122" fmla="*/ 7761153 w 8519361"/>
                  <a:gd name="connsiteY122" fmla="*/ 1031292 h 3309835"/>
                  <a:gd name="connsiteX123" fmla="*/ 7798819 w 8519361"/>
                  <a:gd name="connsiteY123" fmla="*/ 980183 h 3309835"/>
                  <a:gd name="connsiteX124" fmla="*/ 7824345 w 8519361"/>
                  <a:gd name="connsiteY124" fmla="*/ 999023 h 3309835"/>
                  <a:gd name="connsiteX125" fmla="*/ 7901442 w 8519361"/>
                  <a:gd name="connsiteY125" fmla="*/ 1057013 h 3309835"/>
                  <a:gd name="connsiteX126" fmla="*/ 7926634 w 8519361"/>
                  <a:gd name="connsiteY126" fmla="*/ 1076333 h 3309835"/>
                  <a:gd name="connsiteX127" fmla="*/ 7888014 w 8519361"/>
                  <a:gd name="connsiteY127" fmla="*/ 1126714 h 3309835"/>
                  <a:gd name="connsiteX128" fmla="*/ 7862823 w 8519361"/>
                  <a:gd name="connsiteY128" fmla="*/ 1107393 h 3309835"/>
                  <a:gd name="connsiteX129" fmla="*/ 7786677 w 8519361"/>
                  <a:gd name="connsiteY129" fmla="*/ 1050131 h 3309835"/>
                  <a:gd name="connsiteX130" fmla="*/ 7761153 w 8519361"/>
                  <a:gd name="connsiteY130" fmla="*/ 1031292 h 3309835"/>
                  <a:gd name="connsiteX131" fmla="*/ 2780119 w 8519361"/>
                  <a:gd name="connsiteY131" fmla="*/ 466366 h 3309835"/>
                  <a:gd name="connsiteX132" fmla="*/ 2755740 w 8519361"/>
                  <a:gd name="connsiteY132" fmla="*/ 407742 h 3309835"/>
                  <a:gd name="connsiteX133" fmla="*/ 2785072 w 8519361"/>
                  <a:gd name="connsiteY133" fmla="*/ 395546 h 3309835"/>
                  <a:gd name="connsiteX134" fmla="*/ 2874455 w 8519361"/>
                  <a:gd name="connsiteY134" fmla="*/ 359319 h 3309835"/>
                  <a:gd name="connsiteX135" fmla="*/ 2903981 w 8519361"/>
                  <a:gd name="connsiteY135" fmla="*/ 347675 h 3309835"/>
                  <a:gd name="connsiteX136" fmla="*/ 2927266 w 8519361"/>
                  <a:gd name="connsiteY136" fmla="*/ 406747 h 3309835"/>
                  <a:gd name="connsiteX137" fmla="*/ 2897742 w 8519361"/>
                  <a:gd name="connsiteY137" fmla="*/ 418395 h 3309835"/>
                  <a:gd name="connsiteX138" fmla="*/ 2809454 w 8519361"/>
                  <a:gd name="connsiteY138" fmla="*/ 454169 h 3309835"/>
                  <a:gd name="connsiteX139" fmla="*/ 2780119 w 8519361"/>
                  <a:gd name="connsiteY139" fmla="*/ 466366 h 3309835"/>
                  <a:gd name="connsiteX140" fmla="*/ 2634926 w 8519361"/>
                  <a:gd name="connsiteY140" fmla="*/ 530576 h 3309835"/>
                  <a:gd name="connsiteX141" fmla="*/ 2608686 w 8519361"/>
                  <a:gd name="connsiteY141" fmla="*/ 472747 h 3309835"/>
                  <a:gd name="connsiteX142" fmla="*/ 2637593 w 8519361"/>
                  <a:gd name="connsiteY142" fmla="*/ 459637 h 3309835"/>
                  <a:gd name="connsiteX143" fmla="*/ 2725833 w 8519361"/>
                  <a:gd name="connsiteY143" fmla="*/ 420624 h 3309835"/>
                  <a:gd name="connsiteX144" fmla="*/ 2754977 w 8519361"/>
                  <a:gd name="connsiteY144" fmla="*/ 408061 h 3309835"/>
                  <a:gd name="connsiteX145" fmla="*/ 2780119 w 8519361"/>
                  <a:gd name="connsiteY145" fmla="*/ 466375 h 3309835"/>
                  <a:gd name="connsiteX146" fmla="*/ 2750978 w 8519361"/>
                  <a:gd name="connsiteY146" fmla="*/ 478938 h 3309835"/>
                  <a:gd name="connsiteX147" fmla="*/ 2663831 w 8519361"/>
                  <a:gd name="connsiteY147" fmla="*/ 517465 h 3309835"/>
                  <a:gd name="connsiteX148" fmla="*/ 2634926 w 8519361"/>
                  <a:gd name="connsiteY148" fmla="*/ 530576 h 3309835"/>
                  <a:gd name="connsiteX149" fmla="*/ 2491780 w 8519361"/>
                  <a:gd name="connsiteY149" fmla="*/ 599310 h 3309835"/>
                  <a:gd name="connsiteX150" fmla="*/ 2463779 w 8519361"/>
                  <a:gd name="connsiteY150" fmla="*/ 542334 h 3309835"/>
                  <a:gd name="connsiteX151" fmla="*/ 2492256 w 8519361"/>
                  <a:gd name="connsiteY151" fmla="*/ 528318 h 3309835"/>
                  <a:gd name="connsiteX152" fmla="*/ 2579210 w 8519361"/>
                  <a:gd name="connsiteY152" fmla="*/ 486563 h 3309835"/>
                  <a:gd name="connsiteX153" fmla="*/ 2607973 w 8519361"/>
                  <a:gd name="connsiteY153" fmla="*/ 473090 h 3309835"/>
                  <a:gd name="connsiteX154" fmla="*/ 2634878 w 8519361"/>
                  <a:gd name="connsiteY154" fmla="*/ 530585 h 3309835"/>
                  <a:gd name="connsiteX155" fmla="*/ 2606164 w 8519361"/>
                  <a:gd name="connsiteY155" fmla="*/ 544058 h 3309835"/>
                  <a:gd name="connsiteX156" fmla="*/ 2520256 w 8519361"/>
                  <a:gd name="connsiteY156" fmla="*/ 585299 h 3309835"/>
                  <a:gd name="connsiteX157" fmla="*/ 2491780 w 8519361"/>
                  <a:gd name="connsiteY157" fmla="*/ 599310 h 3309835"/>
                  <a:gd name="connsiteX158" fmla="*/ 2350872 w 8519361"/>
                  <a:gd name="connsiteY158" fmla="*/ 672511 h 3309835"/>
                  <a:gd name="connsiteX159" fmla="*/ 2321060 w 8519361"/>
                  <a:gd name="connsiteY159" fmla="*/ 616444 h 3309835"/>
                  <a:gd name="connsiteX160" fmla="*/ 2321109 w 8519361"/>
                  <a:gd name="connsiteY160" fmla="*/ 616440 h 3309835"/>
                  <a:gd name="connsiteX161" fmla="*/ 2349109 w 8519361"/>
                  <a:gd name="connsiteY161" fmla="*/ 601538 h 3309835"/>
                  <a:gd name="connsiteX162" fmla="*/ 2434731 w 8519361"/>
                  <a:gd name="connsiteY162" fmla="*/ 557068 h 3309835"/>
                  <a:gd name="connsiteX163" fmla="*/ 2463017 w 8519361"/>
                  <a:gd name="connsiteY163" fmla="*/ 542700 h 3309835"/>
                  <a:gd name="connsiteX164" fmla="*/ 2463017 w 8519361"/>
                  <a:gd name="connsiteY164" fmla="*/ 542696 h 3309835"/>
                  <a:gd name="connsiteX165" fmla="*/ 2491780 w 8519361"/>
                  <a:gd name="connsiteY165" fmla="*/ 599319 h 3309835"/>
                  <a:gd name="connsiteX166" fmla="*/ 2491780 w 8519361"/>
                  <a:gd name="connsiteY166" fmla="*/ 599324 h 3309835"/>
                  <a:gd name="connsiteX167" fmla="*/ 2463445 w 8519361"/>
                  <a:gd name="connsiteY167" fmla="*/ 613692 h 3309835"/>
                  <a:gd name="connsiteX168" fmla="*/ 2378919 w 8519361"/>
                  <a:gd name="connsiteY168" fmla="*/ 657605 h 3309835"/>
                  <a:gd name="connsiteX169" fmla="*/ 2350872 w 8519361"/>
                  <a:gd name="connsiteY169" fmla="*/ 672506 h 3309835"/>
                  <a:gd name="connsiteX170" fmla="*/ 2350872 w 8519361"/>
                  <a:gd name="connsiteY170" fmla="*/ 672511 h 3309835"/>
                  <a:gd name="connsiteX171" fmla="*/ 2212343 w 8519361"/>
                  <a:gd name="connsiteY171" fmla="*/ 750103 h 3309835"/>
                  <a:gd name="connsiteX172" fmla="*/ 2180818 w 8519361"/>
                  <a:gd name="connsiteY172" fmla="*/ 695003 h 3309835"/>
                  <a:gd name="connsiteX173" fmla="*/ 2208344 w 8519361"/>
                  <a:gd name="connsiteY173" fmla="*/ 679225 h 3309835"/>
                  <a:gd name="connsiteX174" fmla="*/ 2292537 w 8519361"/>
                  <a:gd name="connsiteY174" fmla="*/ 632084 h 3309835"/>
                  <a:gd name="connsiteX175" fmla="*/ 2320347 w 8519361"/>
                  <a:gd name="connsiteY175" fmla="*/ 616830 h 3309835"/>
                  <a:gd name="connsiteX176" fmla="*/ 2350872 w 8519361"/>
                  <a:gd name="connsiteY176" fmla="*/ 672520 h 3309835"/>
                  <a:gd name="connsiteX177" fmla="*/ 2323014 w 8519361"/>
                  <a:gd name="connsiteY177" fmla="*/ 687769 h 3309835"/>
                  <a:gd name="connsiteX178" fmla="*/ 2239915 w 8519361"/>
                  <a:gd name="connsiteY178" fmla="*/ 734330 h 3309835"/>
                  <a:gd name="connsiteX179" fmla="*/ 2212343 w 8519361"/>
                  <a:gd name="connsiteY179" fmla="*/ 750103 h 3309835"/>
                  <a:gd name="connsiteX180" fmla="*/ 2076339 w 8519361"/>
                  <a:gd name="connsiteY180" fmla="*/ 832028 h 3309835"/>
                  <a:gd name="connsiteX181" fmla="*/ 2043100 w 8519361"/>
                  <a:gd name="connsiteY181" fmla="*/ 777948 h 3309835"/>
                  <a:gd name="connsiteX182" fmla="*/ 2070101 w 8519361"/>
                  <a:gd name="connsiteY182" fmla="*/ 761308 h 3309835"/>
                  <a:gd name="connsiteX183" fmla="*/ 2152771 w 8519361"/>
                  <a:gd name="connsiteY183" fmla="*/ 711533 h 3309835"/>
                  <a:gd name="connsiteX184" fmla="*/ 2180104 w 8519361"/>
                  <a:gd name="connsiteY184" fmla="*/ 695412 h 3309835"/>
                  <a:gd name="connsiteX185" fmla="*/ 2212343 w 8519361"/>
                  <a:gd name="connsiteY185" fmla="*/ 750112 h 3309835"/>
                  <a:gd name="connsiteX186" fmla="*/ 2185010 w 8519361"/>
                  <a:gd name="connsiteY186" fmla="*/ 766237 h 3309835"/>
                  <a:gd name="connsiteX187" fmla="*/ 2103388 w 8519361"/>
                  <a:gd name="connsiteY187" fmla="*/ 815389 h 3309835"/>
                  <a:gd name="connsiteX188" fmla="*/ 2076339 w 8519361"/>
                  <a:gd name="connsiteY188" fmla="*/ 832028 h 3309835"/>
                  <a:gd name="connsiteX189" fmla="*/ 1812428 w 8519361"/>
                  <a:gd name="connsiteY189" fmla="*/ 1008556 h 3309835"/>
                  <a:gd name="connsiteX190" fmla="*/ 1775808 w 8519361"/>
                  <a:gd name="connsiteY190" fmla="*/ 956686 h 3309835"/>
                  <a:gd name="connsiteX191" fmla="*/ 1801762 w 8519361"/>
                  <a:gd name="connsiteY191" fmla="*/ 938375 h 3309835"/>
                  <a:gd name="connsiteX192" fmla="*/ 1881096 w 8519361"/>
                  <a:gd name="connsiteY192" fmla="*/ 883475 h 3309835"/>
                  <a:gd name="connsiteX193" fmla="*/ 1907383 w 8519361"/>
                  <a:gd name="connsiteY193" fmla="*/ 865655 h 3309835"/>
                  <a:gd name="connsiteX194" fmla="*/ 1943002 w 8519361"/>
                  <a:gd name="connsiteY194" fmla="*/ 918206 h 3309835"/>
                  <a:gd name="connsiteX195" fmla="*/ 1916716 w 8519361"/>
                  <a:gd name="connsiteY195" fmla="*/ 936027 h 3309835"/>
                  <a:gd name="connsiteX196" fmla="*/ 1838382 w 8519361"/>
                  <a:gd name="connsiteY196" fmla="*/ 990241 h 3309835"/>
                  <a:gd name="connsiteX197" fmla="*/ 1812428 w 8519361"/>
                  <a:gd name="connsiteY197" fmla="*/ 1008556 h 3309835"/>
                  <a:gd name="connsiteX198" fmla="*/ 1943002 w 8519361"/>
                  <a:gd name="connsiteY198" fmla="*/ 918206 h 3309835"/>
                  <a:gd name="connsiteX199" fmla="*/ 1908050 w 8519361"/>
                  <a:gd name="connsiteY199" fmla="*/ 865202 h 3309835"/>
                  <a:gd name="connsiteX200" fmla="*/ 1934527 w 8519361"/>
                  <a:gd name="connsiteY200" fmla="*/ 847720 h 3309835"/>
                  <a:gd name="connsiteX201" fmla="*/ 2015577 w 8519361"/>
                  <a:gd name="connsiteY201" fmla="*/ 795363 h 3309835"/>
                  <a:gd name="connsiteX202" fmla="*/ 2042386 w 8519361"/>
                  <a:gd name="connsiteY202" fmla="*/ 778386 h 3309835"/>
                  <a:gd name="connsiteX203" fmla="*/ 2076339 w 8519361"/>
                  <a:gd name="connsiteY203" fmla="*/ 832038 h 3309835"/>
                  <a:gd name="connsiteX204" fmla="*/ 2049529 w 8519361"/>
                  <a:gd name="connsiteY204" fmla="*/ 849015 h 3309835"/>
                  <a:gd name="connsiteX205" fmla="*/ 1969480 w 8519361"/>
                  <a:gd name="connsiteY205" fmla="*/ 900724 h 3309835"/>
                  <a:gd name="connsiteX206" fmla="*/ 1943002 w 8519361"/>
                  <a:gd name="connsiteY206" fmla="*/ 918206 h 3309835"/>
                  <a:gd name="connsiteX207" fmla="*/ 1684807 w 8519361"/>
                  <a:gd name="connsiteY207" fmla="*/ 1103002 h 3309835"/>
                  <a:gd name="connsiteX208" fmla="*/ 1646566 w 8519361"/>
                  <a:gd name="connsiteY208" fmla="*/ 1052327 h 3309835"/>
                  <a:gd name="connsiteX209" fmla="*/ 1671902 w 8519361"/>
                  <a:gd name="connsiteY209" fmla="*/ 1033197 h 3309835"/>
                  <a:gd name="connsiteX210" fmla="*/ 1749475 w 8519361"/>
                  <a:gd name="connsiteY210" fmla="*/ 975806 h 3309835"/>
                  <a:gd name="connsiteX211" fmla="*/ 1775141 w 8519361"/>
                  <a:gd name="connsiteY211" fmla="*/ 957167 h 3309835"/>
                  <a:gd name="connsiteX212" fmla="*/ 1812428 w 8519361"/>
                  <a:gd name="connsiteY212" fmla="*/ 1008566 h 3309835"/>
                  <a:gd name="connsiteX213" fmla="*/ 1786760 w 8519361"/>
                  <a:gd name="connsiteY213" fmla="*/ 1027206 h 3309835"/>
                  <a:gd name="connsiteX214" fmla="*/ 1710189 w 8519361"/>
                  <a:gd name="connsiteY214" fmla="*/ 1083877 h 3309835"/>
                  <a:gd name="connsiteX215" fmla="*/ 1684807 w 8519361"/>
                  <a:gd name="connsiteY215" fmla="*/ 1103002 h 3309835"/>
                  <a:gd name="connsiteX216" fmla="*/ 1560280 w 8519361"/>
                  <a:gd name="connsiteY216" fmla="*/ 1201462 h 3309835"/>
                  <a:gd name="connsiteX217" fmla="*/ 1520421 w 8519361"/>
                  <a:gd name="connsiteY217" fmla="*/ 1152025 h 3309835"/>
                  <a:gd name="connsiteX218" fmla="*/ 1545136 w 8519361"/>
                  <a:gd name="connsiteY218" fmla="*/ 1132100 h 3309835"/>
                  <a:gd name="connsiteX219" fmla="*/ 1620805 w 8519361"/>
                  <a:gd name="connsiteY219" fmla="*/ 1072276 h 3309835"/>
                  <a:gd name="connsiteX220" fmla="*/ 1645901 w 8519361"/>
                  <a:gd name="connsiteY220" fmla="*/ 1052827 h 3309835"/>
                  <a:gd name="connsiteX221" fmla="*/ 1684807 w 8519361"/>
                  <a:gd name="connsiteY221" fmla="*/ 1103012 h 3309835"/>
                  <a:gd name="connsiteX222" fmla="*/ 1659711 w 8519361"/>
                  <a:gd name="connsiteY222" fmla="*/ 1122461 h 3309835"/>
                  <a:gd name="connsiteX223" fmla="*/ 1584995 w 8519361"/>
                  <a:gd name="connsiteY223" fmla="*/ 1181537 h 3309835"/>
                  <a:gd name="connsiteX224" fmla="*/ 1560280 w 8519361"/>
                  <a:gd name="connsiteY224" fmla="*/ 1201462 h 3309835"/>
                  <a:gd name="connsiteX225" fmla="*/ 59716 w 8519361"/>
                  <a:gd name="connsiteY225" fmla="*/ 3309835 h 3309835"/>
                  <a:gd name="connsiteX226" fmla="*/ 0 w 8519361"/>
                  <a:gd name="connsiteY226" fmla="*/ 3288167 h 3309835"/>
                  <a:gd name="connsiteX227" fmla="*/ 16716 w 8519361"/>
                  <a:gd name="connsiteY227" fmla="*/ 3242925 h 3309835"/>
                  <a:gd name="connsiteX228" fmla="*/ 27812 w 8519361"/>
                  <a:gd name="connsiteY228" fmla="*/ 3213161 h 3309835"/>
                  <a:gd name="connsiteX229" fmla="*/ 87288 w 8519361"/>
                  <a:gd name="connsiteY229" fmla="*/ 3235401 h 3309835"/>
                  <a:gd name="connsiteX230" fmla="*/ 76146 w 8519361"/>
                  <a:gd name="connsiteY230" fmla="*/ 3265165 h 3309835"/>
                  <a:gd name="connsiteX231" fmla="*/ 59716 w 8519361"/>
                  <a:gd name="connsiteY231" fmla="*/ 3309835 h 3309835"/>
                  <a:gd name="connsiteX232" fmla="*/ 87288 w 8519361"/>
                  <a:gd name="connsiteY232" fmla="*/ 3235401 h 3309835"/>
                  <a:gd name="connsiteX233" fmla="*/ 28098 w 8519361"/>
                  <a:gd name="connsiteY233" fmla="*/ 3212399 h 3309835"/>
                  <a:gd name="connsiteX234" fmla="*/ 39622 w 8519361"/>
                  <a:gd name="connsiteY234" fmla="*/ 3182777 h 3309835"/>
                  <a:gd name="connsiteX235" fmla="*/ 75479 w 8519361"/>
                  <a:gd name="connsiteY235" fmla="*/ 3093199 h 3309835"/>
                  <a:gd name="connsiteX236" fmla="*/ 87574 w 8519361"/>
                  <a:gd name="connsiteY236" fmla="*/ 3063863 h 3309835"/>
                  <a:gd name="connsiteX237" fmla="*/ 146290 w 8519361"/>
                  <a:gd name="connsiteY237" fmla="*/ 3088055 h 3309835"/>
                  <a:gd name="connsiteX238" fmla="*/ 134195 w 8519361"/>
                  <a:gd name="connsiteY238" fmla="*/ 3117391 h 3309835"/>
                  <a:gd name="connsiteX239" fmla="*/ 98812 w 8519361"/>
                  <a:gd name="connsiteY239" fmla="*/ 3205827 h 3309835"/>
                  <a:gd name="connsiteX240" fmla="*/ 87288 w 8519361"/>
                  <a:gd name="connsiteY240" fmla="*/ 3235401 h 3309835"/>
                  <a:gd name="connsiteX241" fmla="*/ 146290 w 8519361"/>
                  <a:gd name="connsiteY241" fmla="*/ 3088055 h 3309835"/>
                  <a:gd name="connsiteX242" fmla="*/ 87907 w 8519361"/>
                  <a:gd name="connsiteY242" fmla="*/ 3063101 h 3309835"/>
                  <a:gd name="connsiteX243" fmla="*/ 100384 w 8519361"/>
                  <a:gd name="connsiteY243" fmla="*/ 3033908 h 3309835"/>
                  <a:gd name="connsiteX244" fmla="*/ 139194 w 8519361"/>
                  <a:gd name="connsiteY244" fmla="*/ 2945568 h 3309835"/>
                  <a:gd name="connsiteX245" fmla="*/ 152243 w 8519361"/>
                  <a:gd name="connsiteY245" fmla="*/ 2916613 h 3309835"/>
                  <a:gd name="connsiteX246" fmla="*/ 210150 w 8519361"/>
                  <a:gd name="connsiteY246" fmla="*/ 2942711 h 3309835"/>
                  <a:gd name="connsiteX247" fmla="*/ 197101 w 8519361"/>
                  <a:gd name="connsiteY247" fmla="*/ 2971666 h 3309835"/>
                  <a:gd name="connsiteX248" fmla="*/ 158768 w 8519361"/>
                  <a:gd name="connsiteY248" fmla="*/ 3058863 h 3309835"/>
                  <a:gd name="connsiteX249" fmla="*/ 146290 w 8519361"/>
                  <a:gd name="connsiteY249" fmla="*/ 3088055 h 3309835"/>
                  <a:gd name="connsiteX250" fmla="*/ 210150 w 8519361"/>
                  <a:gd name="connsiteY250" fmla="*/ 2942711 h 3309835"/>
                  <a:gd name="connsiteX251" fmla="*/ 152624 w 8519361"/>
                  <a:gd name="connsiteY251" fmla="*/ 2915852 h 3309835"/>
                  <a:gd name="connsiteX252" fmla="*/ 166052 w 8519361"/>
                  <a:gd name="connsiteY252" fmla="*/ 2887087 h 3309835"/>
                  <a:gd name="connsiteX253" fmla="*/ 207769 w 8519361"/>
                  <a:gd name="connsiteY253" fmla="*/ 2800080 h 3309835"/>
                  <a:gd name="connsiteX254" fmla="*/ 221720 w 8519361"/>
                  <a:gd name="connsiteY254" fmla="*/ 2771554 h 3309835"/>
                  <a:gd name="connsiteX255" fmla="*/ 278723 w 8519361"/>
                  <a:gd name="connsiteY255" fmla="*/ 2799556 h 3309835"/>
                  <a:gd name="connsiteX256" fmla="*/ 264723 w 8519361"/>
                  <a:gd name="connsiteY256" fmla="*/ 2828083 h 3309835"/>
                  <a:gd name="connsiteX257" fmla="*/ 223578 w 8519361"/>
                  <a:gd name="connsiteY257" fmla="*/ 2913947 h 3309835"/>
                  <a:gd name="connsiteX258" fmla="*/ 210150 w 8519361"/>
                  <a:gd name="connsiteY258" fmla="*/ 2942711 h 3309835"/>
                  <a:gd name="connsiteX259" fmla="*/ 278723 w 8519361"/>
                  <a:gd name="connsiteY259" fmla="*/ 2799556 h 3309835"/>
                  <a:gd name="connsiteX260" fmla="*/ 222102 w 8519361"/>
                  <a:gd name="connsiteY260" fmla="*/ 2770792 h 3309835"/>
                  <a:gd name="connsiteX261" fmla="*/ 236483 w 8519361"/>
                  <a:gd name="connsiteY261" fmla="*/ 2742504 h 3309835"/>
                  <a:gd name="connsiteX262" fmla="*/ 281055 w 8519361"/>
                  <a:gd name="connsiteY262" fmla="*/ 2656879 h 3309835"/>
                  <a:gd name="connsiteX263" fmla="*/ 295962 w 8519361"/>
                  <a:gd name="connsiteY263" fmla="*/ 2628876 h 3309835"/>
                  <a:gd name="connsiteX264" fmla="*/ 352011 w 8519361"/>
                  <a:gd name="connsiteY264" fmla="*/ 2658736 h 3309835"/>
                  <a:gd name="connsiteX265" fmla="*/ 337058 w 8519361"/>
                  <a:gd name="connsiteY265" fmla="*/ 2686785 h 3309835"/>
                  <a:gd name="connsiteX266" fmla="*/ 293104 w 8519361"/>
                  <a:gd name="connsiteY266" fmla="*/ 2771269 h 3309835"/>
                  <a:gd name="connsiteX267" fmla="*/ 278723 w 8519361"/>
                  <a:gd name="connsiteY267" fmla="*/ 2799556 h 3309835"/>
                  <a:gd name="connsiteX268" fmla="*/ 352011 w 8519361"/>
                  <a:gd name="connsiteY268" fmla="*/ 2658736 h 3309835"/>
                  <a:gd name="connsiteX269" fmla="*/ 296390 w 8519361"/>
                  <a:gd name="connsiteY269" fmla="*/ 2628162 h 3309835"/>
                  <a:gd name="connsiteX270" fmla="*/ 311676 w 8519361"/>
                  <a:gd name="connsiteY270" fmla="*/ 2600350 h 3309835"/>
                  <a:gd name="connsiteX271" fmla="*/ 359010 w 8519361"/>
                  <a:gd name="connsiteY271" fmla="*/ 2516248 h 3309835"/>
                  <a:gd name="connsiteX272" fmla="*/ 374868 w 8519361"/>
                  <a:gd name="connsiteY272" fmla="*/ 2488722 h 3309835"/>
                  <a:gd name="connsiteX273" fmla="*/ 429868 w 8519361"/>
                  <a:gd name="connsiteY273" fmla="*/ 2520439 h 3309835"/>
                  <a:gd name="connsiteX274" fmla="*/ 414013 w 8519361"/>
                  <a:gd name="connsiteY274" fmla="*/ 2547965 h 3309835"/>
                  <a:gd name="connsiteX275" fmla="*/ 367297 w 8519361"/>
                  <a:gd name="connsiteY275" fmla="*/ 2630924 h 3309835"/>
                  <a:gd name="connsiteX276" fmla="*/ 352011 w 8519361"/>
                  <a:gd name="connsiteY276" fmla="*/ 2658736 h 3309835"/>
                  <a:gd name="connsiteX277" fmla="*/ 429868 w 8519361"/>
                  <a:gd name="connsiteY277" fmla="*/ 2520439 h 3309835"/>
                  <a:gd name="connsiteX278" fmla="*/ 375296 w 8519361"/>
                  <a:gd name="connsiteY278" fmla="*/ 2488008 h 3309835"/>
                  <a:gd name="connsiteX279" fmla="*/ 391486 w 8519361"/>
                  <a:gd name="connsiteY279" fmla="*/ 2460720 h 3309835"/>
                  <a:gd name="connsiteX280" fmla="*/ 441583 w 8519361"/>
                  <a:gd name="connsiteY280" fmla="*/ 2378237 h 3309835"/>
                  <a:gd name="connsiteX281" fmla="*/ 458299 w 8519361"/>
                  <a:gd name="connsiteY281" fmla="*/ 2351283 h 3309835"/>
                  <a:gd name="connsiteX282" fmla="*/ 512253 w 8519361"/>
                  <a:gd name="connsiteY282" fmla="*/ 2384762 h 3309835"/>
                  <a:gd name="connsiteX283" fmla="*/ 495537 w 8519361"/>
                  <a:gd name="connsiteY283" fmla="*/ 2411716 h 3309835"/>
                  <a:gd name="connsiteX284" fmla="*/ 446108 w 8519361"/>
                  <a:gd name="connsiteY284" fmla="*/ 2493151 h 3309835"/>
                  <a:gd name="connsiteX285" fmla="*/ 429868 w 8519361"/>
                  <a:gd name="connsiteY285" fmla="*/ 2520439 h 3309835"/>
                  <a:gd name="connsiteX286" fmla="*/ 512253 w 8519361"/>
                  <a:gd name="connsiteY286" fmla="*/ 2384762 h 3309835"/>
                  <a:gd name="connsiteX287" fmla="*/ 458775 w 8519361"/>
                  <a:gd name="connsiteY287" fmla="*/ 2350568 h 3309835"/>
                  <a:gd name="connsiteX288" fmla="*/ 475870 w 8519361"/>
                  <a:gd name="connsiteY288" fmla="*/ 2323804 h 3309835"/>
                  <a:gd name="connsiteX289" fmla="*/ 528634 w 8519361"/>
                  <a:gd name="connsiteY289" fmla="*/ 2242988 h 3309835"/>
                  <a:gd name="connsiteX290" fmla="*/ 546252 w 8519361"/>
                  <a:gd name="connsiteY290" fmla="*/ 2216605 h 3309835"/>
                  <a:gd name="connsiteX291" fmla="*/ 599064 w 8519361"/>
                  <a:gd name="connsiteY291" fmla="*/ 2251846 h 3309835"/>
                  <a:gd name="connsiteX292" fmla="*/ 581444 w 8519361"/>
                  <a:gd name="connsiteY292" fmla="*/ 2278229 h 3309835"/>
                  <a:gd name="connsiteX293" fmla="*/ 529348 w 8519361"/>
                  <a:gd name="connsiteY293" fmla="*/ 2357998 h 3309835"/>
                  <a:gd name="connsiteX294" fmla="*/ 512253 w 8519361"/>
                  <a:gd name="connsiteY294" fmla="*/ 2384762 h 3309835"/>
                  <a:gd name="connsiteX295" fmla="*/ 599064 w 8519361"/>
                  <a:gd name="connsiteY295" fmla="*/ 2251846 h 3309835"/>
                  <a:gd name="connsiteX296" fmla="*/ 546729 w 8519361"/>
                  <a:gd name="connsiteY296" fmla="*/ 2215891 h 3309835"/>
                  <a:gd name="connsiteX297" fmla="*/ 564682 w 8519361"/>
                  <a:gd name="connsiteY297" fmla="*/ 2189746 h 3309835"/>
                  <a:gd name="connsiteX298" fmla="*/ 620063 w 8519361"/>
                  <a:gd name="connsiteY298" fmla="*/ 2110692 h 3309835"/>
                  <a:gd name="connsiteX299" fmla="*/ 638542 w 8519361"/>
                  <a:gd name="connsiteY299" fmla="*/ 2084881 h 3309835"/>
                  <a:gd name="connsiteX300" fmla="*/ 690161 w 8519361"/>
                  <a:gd name="connsiteY300" fmla="*/ 2121836 h 3309835"/>
                  <a:gd name="connsiteX301" fmla="*/ 671685 w 8519361"/>
                  <a:gd name="connsiteY301" fmla="*/ 2147647 h 3309835"/>
                  <a:gd name="connsiteX302" fmla="*/ 617017 w 8519361"/>
                  <a:gd name="connsiteY302" fmla="*/ 2225654 h 3309835"/>
                  <a:gd name="connsiteX303" fmla="*/ 599064 w 8519361"/>
                  <a:gd name="connsiteY303" fmla="*/ 2251846 h 3309835"/>
                  <a:gd name="connsiteX304" fmla="*/ 690161 w 8519361"/>
                  <a:gd name="connsiteY304" fmla="*/ 2121836 h 3309835"/>
                  <a:gd name="connsiteX305" fmla="*/ 639018 w 8519361"/>
                  <a:gd name="connsiteY305" fmla="*/ 2084214 h 3309835"/>
                  <a:gd name="connsiteX306" fmla="*/ 657827 w 8519361"/>
                  <a:gd name="connsiteY306" fmla="*/ 2058640 h 3309835"/>
                  <a:gd name="connsiteX307" fmla="*/ 715781 w 8519361"/>
                  <a:gd name="connsiteY307" fmla="*/ 1981491 h 3309835"/>
                  <a:gd name="connsiteX308" fmla="*/ 735068 w 8519361"/>
                  <a:gd name="connsiteY308" fmla="*/ 1956299 h 3309835"/>
                  <a:gd name="connsiteX309" fmla="*/ 785451 w 8519361"/>
                  <a:gd name="connsiteY309" fmla="*/ 1994873 h 3309835"/>
                  <a:gd name="connsiteX310" fmla="*/ 766163 w 8519361"/>
                  <a:gd name="connsiteY310" fmla="*/ 2020113 h 3309835"/>
                  <a:gd name="connsiteX311" fmla="*/ 708972 w 8519361"/>
                  <a:gd name="connsiteY311" fmla="*/ 2096262 h 3309835"/>
                  <a:gd name="connsiteX312" fmla="*/ 690161 w 8519361"/>
                  <a:gd name="connsiteY312" fmla="*/ 2121836 h 3309835"/>
                  <a:gd name="connsiteX313" fmla="*/ 785451 w 8519361"/>
                  <a:gd name="connsiteY313" fmla="*/ 1994873 h 3309835"/>
                  <a:gd name="connsiteX314" fmla="*/ 735591 w 8519361"/>
                  <a:gd name="connsiteY314" fmla="*/ 1955632 h 3309835"/>
                  <a:gd name="connsiteX315" fmla="*/ 755211 w 8519361"/>
                  <a:gd name="connsiteY315" fmla="*/ 1930678 h 3309835"/>
                  <a:gd name="connsiteX316" fmla="*/ 815641 w 8519361"/>
                  <a:gd name="connsiteY316" fmla="*/ 1855434 h 3309835"/>
                  <a:gd name="connsiteX317" fmla="*/ 835736 w 8519361"/>
                  <a:gd name="connsiteY317" fmla="*/ 1830860 h 3309835"/>
                  <a:gd name="connsiteX318" fmla="*/ 884881 w 8519361"/>
                  <a:gd name="connsiteY318" fmla="*/ 1871102 h 3309835"/>
                  <a:gd name="connsiteX319" fmla="*/ 864738 w 8519361"/>
                  <a:gd name="connsiteY319" fmla="*/ 1895675 h 3309835"/>
                  <a:gd name="connsiteX320" fmla="*/ 805117 w 8519361"/>
                  <a:gd name="connsiteY320" fmla="*/ 1969919 h 3309835"/>
                  <a:gd name="connsiteX321" fmla="*/ 785451 w 8519361"/>
                  <a:gd name="connsiteY321" fmla="*/ 1994873 h 3309835"/>
                  <a:gd name="connsiteX322" fmla="*/ 884881 w 8519361"/>
                  <a:gd name="connsiteY322" fmla="*/ 1871102 h 3309835"/>
                  <a:gd name="connsiteX323" fmla="*/ 836261 w 8519361"/>
                  <a:gd name="connsiteY323" fmla="*/ 1830241 h 3309835"/>
                  <a:gd name="connsiteX324" fmla="*/ 836261 w 8519361"/>
                  <a:gd name="connsiteY324" fmla="*/ 1830241 h 3309835"/>
                  <a:gd name="connsiteX325" fmla="*/ 856691 w 8519361"/>
                  <a:gd name="connsiteY325" fmla="*/ 1805953 h 3309835"/>
                  <a:gd name="connsiteX326" fmla="*/ 919548 w 8519361"/>
                  <a:gd name="connsiteY326" fmla="*/ 1732709 h 3309835"/>
                  <a:gd name="connsiteX327" fmla="*/ 940405 w 8519361"/>
                  <a:gd name="connsiteY327" fmla="*/ 1708803 h 3309835"/>
                  <a:gd name="connsiteX328" fmla="*/ 940454 w 8519361"/>
                  <a:gd name="connsiteY328" fmla="*/ 1708803 h 3309835"/>
                  <a:gd name="connsiteX329" fmla="*/ 988216 w 8519361"/>
                  <a:gd name="connsiteY329" fmla="*/ 1750616 h 3309835"/>
                  <a:gd name="connsiteX330" fmla="*/ 988216 w 8519361"/>
                  <a:gd name="connsiteY330" fmla="*/ 1750616 h 3309835"/>
                  <a:gd name="connsiteX331" fmla="*/ 967312 w 8519361"/>
                  <a:gd name="connsiteY331" fmla="*/ 1774522 h 3309835"/>
                  <a:gd name="connsiteX332" fmla="*/ 905311 w 8519361"/>
                  <a:gd name="connsiteY332" fmla="*/ 1846814 h 3309835"/>
                  <a:gd name="connsiteX333" fmla="*/ 884881 w 8519361"/>
                  <a:gd name="connsiteY333" fmla="*/ 1871102 h 3309835"/>
                  <a:gd name="connsiteX334" fmla="*/ 988216 w 8519361"/>
                  <a:gd name="connsiteY334" fmla="*/ 1750616 h 3309835"/>
                  <a:gd name="connsiteX335" fmla="*/ 940977 w 8519361"/>
                  <a:gd name="connsiteY335" fmla="*/ 1708184 h 3309835"/>
                  <a:gd name="connsiteX336" fmla="*/ 962215 w 8519361"/>
                  <a:gd name="connsiteY336" fmla="*/ 1684563 h 3309835"/>
                  <a:gd name="connsiteX337" fmla="*/ 1027361 w 8519361"/>
                  <a:gd name="connsiteY337" fmla="*/ 1613415 h 3309835"/>
                  <a:gd name="connsiteX338" fmla="*/ 1049027 w 8519361"/>
                  <a:gd name="connsiteY338" fmla="*/ 1590222 h 3309835"/>
                  <a:gd name="connsiteX339" fmla="*/ 1095457 w 8519361"/>
                  <a:gd name="connsiteY339" fmla="*/ 1633559 h 3309835"/>
                  <a:gd name="connsiteX340" fmla="*/ 1073742 w 8519361"/>
                  <a:gd name="connsiteY340" fmla="*/ 1656751 h 3309835"/>
                  <a:gd name="connsiteX341" fmla="*/ 1009454 w 8519361"/>
                  <a:gd name="connsiteY341" fmla="*/ 1726995 h 3309835"/>
                  <a:gd name="connsiteX342" fmla="*/ 988216 w 8519361"/>
                  <a:gd name="connsiteY342" fmla="*/ 1750616 h 3309835"/>
                  <a:gd name="connsiteX343" fmla="*/ 1095457 w 8519361"/>
                  <a:gd name="connsiteY343" fmla="*/ 1633559 h 3309835"/>
                  <a:gd name="connsiteX344" fmla="*/ 1049599 w 8519361"/>
                  <a:gd name="connsiteY344" fmla="*/ 1589603 h 3309835"/>
                  <a:gd name="connsiteX345" fmla="*/ 1071551 w 8519361"/>
                  <a:gd name="connsiteY345" fmla="*/ 1566696 h 3309835"/>
                  <a:gd name="connsiteX346" fmla="*/ 1138983 w 8519361"/>
                  <a:gd name="connsiteY346" fmla="*/ 1497691 h 3309835"/>
                  <a:gd name="connsiteX347" fmla="*/ 1161365 w 8519361"/>
                  <a:gd name="connsiteY347" fmla="*/ 1475165 h 3309835"/>
                  <a:gd name="connsiteX348" fmla="*/ 1161411 w 8519361"/>
                  <a:gd name="connsiteY348" fmla="*/ 1475165 h 3309835"/>
                  <a:gd name="connsiteX349" fmla="*/ 1206365 w 8519361"/>
                  <a:gd name="connsiteY349" fmla="*/ 1519979 h 3309835"/>
                  <a:gd name="connsiteX350" fmla="*/ 1206365 w 8519361"/>
                  <a:gd name="connsiteY350" fmla="*/ 1519979 h 3309835"/>
                  <a:gd name="connsiteX351" fmla="*/ 1183985 w 8519361"/>
                  <a:gd name="connsiteY351" fmla="*/ 1542456 h 3309835"/>
                  <a:gd name="connsiteX352" fmla="*/ 1117412 w 8519361"/>
                  <a:gd name="connsiteY352" fmla="*/ 1610604 h 3309835"/>
                  <a:gd name="connsiteX353" fmla="*/ 1095457 w 8519361"/>
                  <a:gd name="connsiteY353" fmla="*/ 1633559 h 3309835"/>
                  <a:gd name="connsiteX354" fmla="*/ 1206365 w 8519361"/>
                  <a:gd name="connsiteY354" fmla="*/ 1519979 h 3309835"/>
                  <a:gd name="connsiteX355" fmla="*/ 1161983 w 8519361"/>
                  <a:gd name="connsiteY355" fmla="*/ 1474594 h 3309835"/>
                  <a:gd name="connsiteX356" fmla="*/ 1184650 w 8519361"/>
                  <a:gd name="connsiteY356" fmla="*/ 1452401 h 3309835"/>
                  <a:gd name="connsiteX357" fmla="*/ 1254271 w 8519361"/>
                  <a:gd name="connsiteY357" fmla="*/ 1385587 h 3309835"/>
                  <a:gd name="connsiteX358" fmla="*/ 1277367 w 8519361"/>
                  <a:gd name="connsiteY358" fmla="*/ 1363818 h 3309835"/>
                  <a:gd name="connsiteX359" fmla="*/ 1320893 w 8519361"/>
                  <a:gd name="connsiteY359" fmla="*/ 1410065 h 3309835"/>
                  <a:gd name="connsiteX360" fmla="*/ 1297797 w 8519361"/>
                  <a:gd name="connsiteY360" fmla="*/ 1431828 h 3309835"/>
                  <a:gd name="connsiteX361" fmla="*/ 1229080 w 8519361"/>
                  <a:gd name="connsiteY361" fmla="*/ 1497786 h 3309835"/>
                  <a:gd name="connsiteX362" fmla="*/ 1206365 w 8519361"/>
                  <a:gd name="connsiteY362" fmla="*/ 1519979 h 3309835"/>
                  <a:gd name="connsiteX363" fmla="*/ 6650887 w 8519361"/>
                  <a:gd name="connsiteY363" fmla="*/ 421038 h 3309835"/>
                  <a:gd name="connsiteX364" fmla="*/ 6674648 w 8519361"/>
                  <a:gd name="connsiteY364" fmla="*/ 362143 h 3309835"/>
                  <a:gd name="connsiteX365" fmla="*/ 6704079 w 8519361"/>
                  <a:gd name="connsiteY365" fmla="*/ 374015 h 3309835"/>
                  <a:gd name="connsiteX366" fmla="*/ 6793222 w 8519361"/>
                  <a:gd name="connsiteY366" fmla="*/ 410914 h 3309835"/>
                  <a:gd name="connsiteX367" fmla="*/ 6822415 w 8519361"/>
                  <a:gd name="connsiteY367" fmla="*/ 423334 h 3309835"/>
                  <a:gd name="connsiteX368" fmla="*/ 6797603 w 8519361"/>
                  <a:gd name="connsiteY368" fmla="*/ 481767 h 3309835"/>
                  <a:gd name="connsiteX369" fmla="*/ 6768366 w 8519361"/>
                  <a:gd name="connsiteY369" fmla="*/ 469352 h 3309835"/>
                  <a:gd name="connsiteX370" fmla="*/ 6680364 w 8519361"/>
                  <a:gd name="connsiteY370" fmla="*/ 432906 h 3309835"/>
                  <a:gd name="connsiteX371" fmla="*/ 6650887 w 8519361"/>
                  <a:gd name="connsiteY371" fmla="*/ 421038 h 3309835"/>
                  <a:gd name="connsiteX372" fmla="*/ 6502357 w 8519361"/>
                  <a:gd name="connsiteY372" fmla="*/ 364920 h 3309835"/>
                  <a:gd name="connsiteX373" fmla="*/ 6524263 w 8519361"/>
                  <a:gd name="connsiteY373" fmla="*/ 305315 h 3309835"/>
                  <a:gd name="connsiteX374" fmla="*/ 6554026 w 8519361"/>
                  <a:gd name="connsiteY374" fmla="*/ 316254 h 3309835"/>
                  <a:gd name="connsiteX375" fmla="*/ 6644267 w 8519361"/>
                  <a:gd name="connsiteY375" fmla="*/ 350347 h 3309835"/>
                  <a:gd name="connsiteX376" fmla="*/ 6673886 w 8519361"/>
                  <a:gd name="connsiteY376" fmla="*/ 361843 h 3309835"/>
                  <a:gd name="connsiteX377" fmla="*/ 6650887 w 8519361"/>
                  <a:gd name="connsiteY377" fmla="*/ 421033 h 3309835"/>
                  <a:gd name="connsiteX378" fmla="*/ 6621266 w 8519361"/>
                  <a:gd name="connsiteY378" fmla="*/ 409533 h 3309835"/>
                  <a:gd name="connsiteX379" fmla="*/ 6532169 w 8519361"/>
                  <a:gd name="connsiteY379" fmla="*/ 375863 h 3309835"/>
                  <a:gd name="connsiteX380" fmla="*/ 6502357 w 8519361"/>
                  <a:gd name="connsiteY380" fmla="*/ 364920 h 3309835"/>
                  <a:gd name="connsiteX381" fmla="*/ 6352116 w 8519361"/>
                  <a:gd name="connsiteY381" fmla="*/ 313468 h 3309835"/>
                  <a:gd name="connsiteX382" fmla="*/ 6372118 w 8519361"/>
                  <a:gd name="connsiteY382" fmla="*/ 253206 h 3309835"/>
                  <a:gd name="connsiteX383" fmla="*/ 6402262 w 8519361"/>
                  <a:gd name="connsiteY383" fmla="*/ 263212 h 3309835"/>
                  <a:gd name="connsiteX384" fmla="*/ 6493550 w 8519361"/>
                  <a:gd name="connsiteY384" fmla="*/ 294466 h 3309835"/>
                  <a:gd name="connsiteX385" fmla="*/ 6523454 w 8519361"/>
                  <a:gd name="connsiteY385" fmla="*/ 305034 h 3309835"/>
                  <a:gd name="connsiteX386" fmla="*/ 6502357 w 8519361"/>
                  <a:gd name="connsiteY386" fmla="*/ 364910 h 3309835"/>
                  <a:gd name="connsiteX387" fmla="*/ 6472406 w 8519361"/>
                  <a:gd name="connsiteY387" fmla="*/ 354343 h 3309835"/>
                  <a:gd name="connsiteX388" fmla="*/ 6382260 w 8519361"/>
                  <a:gd name="connsiteY388" fmla="*/ 323473 h 3309835"/>
                  <a:gd name="connsiteX389" fmla="*/ 6352116 w 8519361"/>
                  <a:gd name="connsiteY389" fmla="*/ 313468 h 3309835"/>
                  <a:gd name="connsiteX390" fmla="*/ 6200399 w 8519361"/>
                  <a:gd name="connsiteY390" fmla="*/ 266736 h 3309835"/>
                  <a:gd name="connsiteX391" fmla="*/ 6218494 w 8519361"/>
                  <a:gd name="connsiteY391" fmla="*/ 205878 h 3309835"/>
                  <a:gd name="connsiteX392" fmla="*/ 6218494 w 8519361"/>
                  <a:gd name="connsiteY392" fmla="*/ 205883 h 3309835"/>
                  <a:gd name="connsiteX393" fmla="*/ 6248924 w 8519361"/>
                  <a:gd name="connsiteY393" fmla="*/ 214941 h 3309835"/>
                  <a:gd name="connsiteX394" fmla="*/ 6341116 w 8519361"/>
                  <a:gd name="connsiteY394" fmla="*/ 243329 h 3309835"/>
                  <a:gd name="connsiteX395" fmla="*/ 6371355 w 8519361"/>
                  <a:gd name="connsiteY395" fmla="*/ 252953 h 3309835"/>
                  <a:gd name="connsiteX396" fmla="*/ 6371355 w 8519361"/>
                  <a:gd name="connsiteY396" fmla="*/ 252958 h 3309835"/>
                  <a:gd name="connsiteX397" fmla="*/ 6352116 w 8519361"/>
                  <a:gd name="connsiteY397" fmla="*/ 313468 h 3309835"/>
                  <a:gd name="connsiteX398" fmla="*/ 6352116 w 8519361"/>
                  <a:gd name="connsiteY398" fmla="*/ 313463 h 3309835"/>
                  <a:gd name="connsiteX399" fmla="*/ 6321877 w 8519361"/>
                  <a:gd name="connsiteY399" fmla="*/ 303834 h 3309835"/>
                  <a:gd name="connsiteX400" fmla="*/ 6230829 w 8519361"/>
                  <a:gd name="connsiteY400" fmla="*/ 275798 h 3309835"/>
                  <a:gd name="connsiteX401" fmla="*/ 6200399 w 8519361"/>
                  <a:gd name="connsiteY401" fmla="*/ 266740 h 3309835"/>
                  <a:gd name="connsiteX402" fmla="*/ 6200399 w 8519361"/>
                  <a:gd name="connsiteY402" fmla="*/ 266736 h 3309835"/>
                  <a:gd name="connsiteX403" fmla="*/ 6047251 w 8519361"/>
                  <a:gd name="connsiteY403" fmla="*/ 224761 h 3309835"/>
                  <a:gd name="connsiteX404" fmla="*/ 6063442 w 8519361"/>
                  <a:gd name="connsiteY404" fmla="*/ 163370 h 3309835"/>
                  <a:gd name="connsiteX405" fmla="*/ 6063491 w 8519361"/>
                  <a:gd name="connsiteY405" fmla="*/ 163370 h 3309835"/>
                  <a:gd name="connsiteX406" fmla="*/ 6094158 w 8519361"/>
                  <a:gd name="connsiteY406" fmla="*/ 171476 h 3309835"/>
                  <a:gd name="connsiteX407" fmla="*/ 6187159 w 8519361"/>
                  <a:gd name="connsiteY407" fmla="*/ 196973 h 3309835"/>
                  <a:gd name="connsiteX408" fmla="*/ 6217733 w 8519361"/>
                  <a:gd name="connsiteY408" fmla="*/ 205654 h 3309835"/>
                  <a:gd name="connsiteX409" fmla="*/ 6200350 w 8519361"/>
                  <a:gd name="connsiteY409" fmla="*/ 266731 h 3309835"/>
                  <a:gd name="connsiteX410" fmla="*/ 6169827 w 8519361"/>
                  <a:gd name="connsiteY410" fmla="*/ 258054 h 3309835"/>
                  <a:gd name="connsiteX411" fmla="*/ 6077967 w 8519361"/>
                  <a:gd name="connsiteY411" fmla="*/ 232871 h 3309835"/>
                  <a:gd name="connsiteX412" fmla="*/ 6047251 w 8519361"/>
                  <a:gd name="connsiteY412" fmla="*/ 224761 h 3309835"/>
                  <a:gd name="connsiteX413" fmla="*/ 6047251 w 8519361"/>
                  <a:gd name="connsiteY413" fmla="*/ 224761 h 3309835"/>
                  <a:gd name="connsiteX414" fmla="*/ 5892867 w 8519361"/>
                  <a:gd name="connsiteY414" fmla="*/ 187577 h 3309835"/>
                  <a:gd name="connsiteX415" fmla="*/ 5907153 w 8519361"/>
                  <a:gd name="connsiteY415" fmla="*/ 125710 h 3309835"/>
                  <a:gd name="connsiteX416" fmla="*/ 5938106 w 8519361"/>
                  <a:gd name="connsiteY416" fmla="*/ 132858 h 3309835"/>
                  <a:gd name="connsiteX417" fmla="*/ 6031870 w 8519361"/>
                  <a:gd name="connsiteY417" fmla="*/ 155446 h 3309835"/>
                  <a:gd name="connsiteX418" fmla="*/ 6062681 w 8519361"/>
                  <a:gd name="connsiteY418" fmla="*/ 163165 h 3309835"/>
                  <a:gd name="connsiteX419" fmla="*/ 6047251 w 8519361"/>
                  <a:gd name="connsiteY419" fmla="*/ 224756 h 3309835"/>
                  <a:gd name="connsiteX420" fmla="*/ 6016442 w 8519361"/>
                  <a:gd name="connsiteY420" fmla="*/ 217036 h 3309835"/>
                  <a:gd name="connsiteX421" fmla="*/ 5923820 w 8519361"/>
                  <a:gd name="connsiteY421" fmla="*/ 194725 h 3309835"/>
                  <a:gd name="connsiteX422" fmla="*/ 5892867 w 8519361"/>
                  <a:gd name="connsiteY422" fmla="*/ 187577 h 3309835"/>
                  <a:gd name="connsiteX423" fmla="*/ 5737434 w 8519361"/>
                  <a:gd name="connsiteY423" fmla="*/ 155222 h 3309835"/>
                  <a:gd name="connsiteX424" fmla="*/ 5749769 w 8519361"/>
                  <a:gd name="connsiteY424" fmla="*/ 92936 h 3309835"/>
                  <a:gd name="connsiteX425" fmla="*/ 5780910 w 8519361"/>
                  <a:gd name="connsiteY425" fmla="*/ 99117 h 3309835"/>
                  <a:gd name="connsiteX426" fmla="*/ 5875342 w 8519361"/>
                  <a:gd name="connsiteY426" fmla="*/ 118771 h 3309835"/>
                  <a:gd name="connsiteX427" fmla="*/ 5906390 w 8519361"/>
                  <a:gd name="connsiteY427" fmla="*/ 125534 h 3309835"/>
                  <a:gd name="connsiteX428" fmla="*/ 5892867 w 8519361"/>
                  <a:gd name="connsiteY428" fmla="*/ 187577 h 3309835"/>
                  <a:gd name="connsiteX429" fmla="*/ 5861865 w 8519361"/>
                  <a:gd name="connsiteY429" fmla="*/ 180815 h 3309835"/>
                  <a:gd name="connsiteX430" fmla="*/ 5768577 w 8519361"/>
                  <a:gd name="connsiteY430" fmla="*/ 161399 h 3309835"/>
                  <a:gd name="connsiteX431" fmla="*/ 5737434 w 8519361"/>
                  <a:gd name="connsiteY431" fmla="*/ 155222 h 3309835"/>
                  <a:gd name="connsiteX432" fmla="*/ 5581049 w 8519361"/>
                  <a:gd name="connsiteY432" fmla="*/ 127715 h 3309835"/>
                  <a:gd name="connsiteX433" fmla="*/ 5591478 w 8519361"/>
                  <a:gd name="connsiteY433" fmla="*/ 65077 h 3309835"/>
                  <a:gd name="connsiteX434" fmla="*/ 5622764 w 8519361"/>
                  <a:gd name="connsiteY434" fmla="*/ 70282 h 3309835"/>
                  <a:gd name="connsiteX435" fmla="*/ 5717767 w 8519361"/>
                  <a:gd name="connsiteY435" fmla="*/ 86993 h 3309835"/>
                  <a:gd name="connsiteX436" fmla="*/ 5749006 w 8519361"/>
                  <a:gd name="connsiteY436" fmla="*/ 92783 h 3309835"/>
                  <a:gd name="connsiteX437" fmla="*/ 5737387 w 8519361"/>
                  <a:gd name="connsiteY437" fmla="*/ 155217 h 3309835"/>
                  <a:gd name="connsiteX438" fmla="*/ 5706194 w 8519361"/>
                  <a:gd name="connsiteY438" fmla="*/ 149426 h 3309835"/>
                  <a:gd name="connsiteX439" fmla="*/ 5612335 w 8519361"/>
                  <a:gd name="connsiteY439" fmla="*/ 132920 h 3309835"/>
                  <a:gd name="connsiteX440" fmla="*/ 5581049 w 8519361"/>
                  <a:gd name="connsiteY440" fmla="*/ 127715 h 3309835"/>
                  <a:gd name="connsiteX441" fmla="*/ 5423854 w 8519361"/>
                  <a:gd name="connsiteY441" fmla="*/ 105080 h 3309835"/>
                  <a:gd name="connsiteX442" fmla="*/ 5432331 w 8519361"/>
                  <a:gd name="connsiteY442" fmla="*/ 42146 h 3309835"/>
                  <a:gd name="connsiteX443" fmla="*/ 5463808 w 8519361"/>
                  <a:gd name="connsiteY443" fmla="*/ 46380 h 3309835"/>
                  <a:gd name="connsiteX444" fmla="*/ 5559288 w 8519361"/>
                  <a:gd name="connsiteY444" fmla="*/ 60128 h 3309835"/>
                  <a:gd name="connsiteX445" fmla="*/ 5590669 w 8519361"/>
                  <a:gd name="connsiteY445" fmla="*/ 64948 h 3309835"/>
                  <a:gd name="connsiteX446" fmla="*/ 5581001 w 8519361"/>
                  <a:gd name="connsiteY446" fmla="*/ 127710 h 3309835"/>
                  <a:gd name="connsiteX447" fmla="*/ 5549620 w 8519361"/>
                  <a:gd name="connsiteY447" fmla="*/ 122891 h 3309835"/>
                  <a:gd name="connsiteX448" fmla="*/ 5455332 w 8519361"/>
                  <a:gd name="connsiteY448" fmla="*/ 109313 h 3309835"/>
                  <a:gd name="connsiteX449" fmla="*/ 5423854 w 8519361"/>
                  <a:gd name="connsiteY449" fmla="*/ 105080 h 3309835"/>
                  <a:gd name="connsiteX450" fmla="*/ 5266088 w 8519361"/>
                  <a:gd name="connsiteY450" fmla="*/ 87331 h 3309835"/>
                  <a:gd name="connsiteX451" fmla="*/ 5272564 w 8519361"/>
                  <a:gd name="connsiteY451" fmla="*/ 24169 h 3309835"/>
                  <a:gd name="connsiteX452" fmla="*/ 5304184 w 8519361"/>
                  <a:gd name="connsiteY452" fmla="*/ 27426 h 3309835"/>
                  <a:gd name="connsiteX453" fmla="*/ 5399997 w 8519361"/>
                  <a:gd name="connsiteY453" fmla="*/ 38203 h 3309835"/>
                  <a:gd name="connsiteX454" fmla="*/ 5431522 w 8519361"/>
                  <a:gd name="connsiteY454" fmla="*/ 42046 h 3309835"/>
                  <a:gd name="connsiteX455" fmla="*/ 5423854 w 8519361"/>
                  <a:gd name="connsiteY455" fmla="*/ 105075 h 3309835"/>
                  <a:gd name="connsiteX456" fmla="*/ 5392331 w 8519361"/>
                  <a:gd name="connsiteY456" fmla="*/ 101232 h 3309835"/>
                  <a:gd name="connsiteX457" fmla="*/ 5297660 w 8519361"/>
                  <a:gd name="connsiteY457" fmla="*/ 90588 h 3309835"/>
                  <a:gd name="connsiteX458" fmla="*/ 5266088 w 8519361"/>
                  <a:gd name="connsiteY458" fmla="*/ 87331 h 3309835"/>
                  <a:gd name="connsiteX459" fmla="*/ 5107800 w 8519361"/>
                  <a:gd name="connsiteY459" fmla="*/ 74487 h 3309835"/>
                  <a:gd name="connsiteX460" fmla="*/ 5112371 w 8519361"/>
                  <a:gd name="connsiteY460" fmla="*/ 11153 h 3309835"/>
                  <a:gd name="connsiteX461" fmla="*/ 5144038 w 8519361"/>
                  <a:gd name="connsiteY461" fmla="*/ 13425 h 3309835"/>
                  <a:gd name="connsiteX462" fmla="*/ 5240137 w 8519361"/>
                  <a:gd name="connsiteY462" fmla="*/ 21230 h 3309835"/>
                  <a:gd name="connsiteX463" fmla="*/ 5271755 w 8519361"/>
                  <a:gd name="connsiteY463" fmla="*/ 24092 h 3309835"/>
                  <a:gd name="connsiteX464" fmla="*/ 5266042 w 8519361"/>
                  <a:gd name="connsiteY464" fmla="*/ 87331 h 3309835"/>
                  <a:gd name="connsiteX465" fmla="*/ 5234421 w 8519361"/>
                  <a:gd name="connsiteY465" fmla="*/ 84469 h 3309835"/>
                  <a:gd name="connsiteX466" fmla="*/ 5139467 w 8519361"/>
                  <a:gd name="connsiteY466" fmla="*/ 76758 h 3309835"/>
                  <a:gd name="connsiteX467" fmla="*/ 5107800 w 8519361"/>
                  <a:gd name="connsiteY467" fmla="*/ 74487 h 3309835"/>
                  <a:gd name="connsiteX468" fmla="*/ 4949223 w 8519361"/>
                  <a:gd name="connsiteY468" fmla="*/ 66539 h 3309835"/>
                  <a:gd name="connsiteX469" fmla="*/ 4951794 w 8519361"/>
                  <a:gd name="connsiteY469" fmla="*/ 3095 h 3309835"/>
                  <a:gd name="connsiteX470" fmla="*/ 4951794 w 8519361"/>
                  <a:gd name="connsiteY470" fmla="*/ 3095 h 3309835"/>
                  <a:gd name="connsiteX471" fmla="*/ 4983510 w 8519361"/>
                  <a:gd name="connsiteY471" fmla="*/ 4391 h 3309835"/>
                  <a:gd name="connsiteX472" fmla="*/ 5079846 w 8519361"/>
                  <a:gd name="connsiteY472" fmla="*/ 9215 h 3309835"/>
                  <a:gd name="connsiteX473" fmla="*/ 5111562 w 8519361"/>
                  <a:gd name="connsiteY473" fmla="*/ 11096 h 3309835"/>
                  <a:gd name="connsiteX474" fmla="*/ 5107800 w 8519361"/>
                  <a:gd name="connsiteY474" fmla="*/ 74482 h 3309835"/>
                  <a:gd name="connsiteX475" fmla="*/ 5076084 w 8519361"/>
                  <a:gd name="connsiteY475" fmla="*/ 72601 h 3309835"/>
                  <a:gd name="connsiteX476" fmla="*/ 4980939 w 8519361"/>
                  <a:gd name="connsiteY476" fmla="*/ 67834 h 3309835"/>
                  <a:gd name="connsiteX477" fmla="*/ 4949223 w 8519361"/>
                  <a:gd name="connsiteY477" fmla="*/ 66539 h 3309835"/>
                  <a:gd name="connsiteX478" fmla="*/ 4949223 w 8519361"/>
                  <a:gd name="connsiteY478" fmla="*/ 66539 h 3309835"/>
                  <a:gd name="connsiteX479" fmla="*/ 4790458 w 8519361"/>
                  <a:gd name="connsiteY479" fmla="*/ 63496 h 3309835"/>
                  <a:gd name="connsiteX480" fmla="*/ 4791076 w 8519361"/>
                  <a:gd name="connsiteY480" fmla="*/ 0 h 3309835"/>
                  <a:gd name="connsiteX481" fmla="*/ 4822838 w 8519361"/>
                  <a:gd name="connsiteY481" fmla="*/ 314 h 3309835"/>
                  <a:gd name="connsiteX482" fmla="*/ 4919269 w 8519361"/>
                  <a:gd name="connsiteY482" fmla="*/ 2167 h 3309835"/>
                  <a:gd name="connsiteX483" fmla="*/ 4950985 w 8519361"/>
                  <a:gd name="connsiteY483" fmla="*/ 3067 h 3309835"/>
                  <a:gd name="connsiteX484" fmla="*/ 4949176 w 8519361"/>
                  <a:gd name="connsiteY484" fmla="*/ 66539 h 3309835"/>
                  <a:gd name="connsiteX485" fmla="*/ 4917460 w 8519361"/>
                  <a:gd name="connsiteY485" fmla="*/ 65639 h 3309835"/>
                  <a:gd name="connsiteX486" fmla="*/ 4822173 w 8519361"/>
                  <a:gd name="connsiteY486" fmla="*/ 63810 h 3309835"/>
                  <a:gd name="connsiteX487" fmla="*/ 4790458 w 8519361"/>
                  <a:gd name="connsiteY487" fmla="*/ 63496 h 3309835"/>
                  <a:gd name="connsiteX488" fmla="*/ 4631643 w 8519361"/>
                  <a:gd name="connsiteY488" fmla="*/ 65338 h 3309835"/>
                  <a:gd name="connsiteX489" fmla="*/ 4630311 w 8519361"/>
                  <a:gd name="connsiteY489" fmla="*/ 1857 h 3309835"/>
                  <a:gd name="connsiteX490" fmla="*/ 4630358 w 8519361"/>
                  <a:gd name="connsiteY490" fmla="*/ 1852 h 3309835"/>
                  <a:gd name="connsiteX491" fmla="*/ 4662073 w 8519361"/>
                  <a:gd name="connsiteY491" fmla="*/ 1195 h 3309835"/>
                  <a:gd name="connsiteX492" fmla="*/ 4758505 w 8519361"/>
                  <a:gd name="connsiteY492" fmla="*/ 76 h 3309835"/>
                  <a:gd name="connsiteX493" fmla="*/ 4790267 w 8519361"/>
                  <a:gd name="connsiteY493" fmla="*/ 0 h 3309835"/>
                  <a:gd name="connsiteX494" fmla="*/ 4790409 w 8519361"/>
                  <a:gd name="connsiteY494" fmla="*/ 63496 h 3309835"/>
                  <a:gd name="connsiteX495" fmla="*/ 4758695 w 8519361"/>
                  <a:gd name="connsiteY495" fmla="*/ 63572 h 3309835"/>
                  <a:gd name="connsiteX496" fmla="*/ 4663406 w 8519361"/>
                  <a:gd name="connsiteY496" fmla="*/ 64677 h 3309835"/>
                  <a:gd name="connsiteX497" fmla="*/ 4631643 w 8519361"/>
                  <a:gd name="connsiteY497" fmla="*/ 65338 h 3309835"/>
                  <a:gd name="connsiteX498" fmla="*/ 4631643 w 8519361"/>
                  <a:gd name="connsiteY498" fmla="*/ 65338 h 3309835"/>
                  <a:gd name="connsiteX499" fmla="*/ 4473020 w 8519361"/>
                  <a:gd name="connsiteY499" fmla="*/ 72068 h 3309835"/>
                  <a:gd name="connsiteX500" fmla="*/ 4469735 w 8519361"/>
                  <a:gd name="connsiteY500" fmla="*/ 8658 h 3309835"/>
                  <a:gd name="connsiteX501" fmla="*/ 4501450 w 8519361"/>
                  <a:gd name="connsiteY501" fmla="*/ 7020 h 3309835"/>
                  <a:gd name="connsiteX502" fmla="*/ 4597786 w 8519361"/>
                  <a:gd name="connsiteY502" fmla="*/ 2929 h 3309835"/>
                  <a:gd name="connsiteX503" fmla="*/ 4629548 w 8519361"/>
                  <a:gd name="connsiteY503" fmla="*/ 1876 h 3309835"/>
                  <a:gd name="connsiteX504" fmla="*/ 4631643 w 8519361"/>
                  <a:gd name="connsiteY504" fmla="*/ 65338 h 3309835"/>
                  <a:gd name="connsiteX505" fmla="*/ 4599881 w 8519361"/>
                  <a:gd name="connsiteY505" fmla="*/ 66391 h 3309835"/>
                  <a:gd name="connsiteX506" fmla="*/ 4504736 w 8519361"/>
                  <a:gd name="connsiteY506" fmla="*/ 70429 h 3309835"/>
                  <a:gd name="connsiteX507" fmla="*/ 4473020 w 8519361"/>
                  <a:gd name="connsiteY507" fmla="*/ 72068 h 3309835"/>
                  <a:gd name="connsiteX508" fmla="*/ 4314636 w 8519361"/>
                  <a:gd name="connsiteY508" fmla="*/ 83697 h 3309835"/>
                  <a:gd name="connsiteX509" fmla="*/ 4309397 w 8519361"/>
                  <a:gd name="connsiteY509" fmla="*/ 20416 h 3309835"/>
                  <a:gd name="connsiteX510" fmla="*/ 4309397 w 8519361"/>
                  <a:gd name="connsiteY510" fmla="*/ 20416 h 3309835"/>
                  <a:gd name="connsiteX511" fmla="*/ 4341065 w 8519361"/>
                  <a:gd name="connsiteY511" fmla="*/ 17797 h 3309835"/>
                  <a:gd name="connsiteX512" fmla="*/ 4437210 w 8519361"/>
                  <a:gd name="connsiteY512" fmla="*/ 10734 h 3309835"/>
                  <a:gd name="connsiteX513" fmla="*/ 4468925 w 8519361"/>
                  <a:gd name="connsiteY513" fmla="*/ 8705 h 3309835"/>
                  <a:gd name="connsiteX514" fmla="*/ 4472974 w 8519361"/>
                  <a:gd name="connsiteY514" fmla="*/ 72072 h 3309835"/>
                  <a:gd name="connsiteX515" fmla="*/ 4441307 w 8519361"/>
                  <a:gd name="connsiteY515" fmla="*/ 74101 h 3309835"/>
                  <a:gd name="connsiteX516" fmla="*/ 4346257 w 8519361"/>
                  <a:gd name="connsiteY516" fmla="*/ 81078 h 3309835"/>
                  <a:gd name="connsiteX517" fmla="*/ 4314636 w 8519361"/>
                  <a:gd name="connsiteY517" fmla="*/ 83697 h 3309835"/>
                  <a:gd name="connsiteX518" fmla="*/ 4314636 w 8519361"/>
                  <a:gd name="connsiteY518" fmla="*/ 83697 h 3309835"/>
                  <a:gd name="connsiteX519" fmla="*/ 4156727 w 8519361"/>
                  <a:gd name="connsiteY519" fmla="*/ 100222 h 3309835"/>
                  <a:gd name="connsiteX520" fmla="*/ 4149488 w 8519361"/>
                  <a:gd name="connsiteY520" fmla="*/ 37132 h 3309835"/>
                  <a:gd name="connsiteX521" fmla="*/ 4181060 w 8519361"/>
                  <a:gd name="connsiteY521" fmla="*/ 33536 h 3309835"/>
                  <a:gd name="connsiteX522" fmla="*/ 4276968 w 8519361"/>
                  <a:gd name="connsiteY522" fmla="*/ 23497 h 3309835"/>
                  <a:gd name="connsiteX523" fmla="*/ 4308588 w 8519361"/>
                  <a:gd name="connsiteY523" fmla="*/ 20487 h 3309835"/>
                  <a:gd name="connsiteX524" fmla="*/ 4314587 w 8519361"/>
                  <a:gd name="connsiteY524" fmla="*/ 83697 h 3309835"/>
                  <a:gd name="connsiteX525" fmla="*/ 4283016 w 8519361"/>
                  <a:gd name="connsiteY525" fmla="*/ 86707 h 3309835"/>
                  <a:gd name="connsiteX526" fmla="*/ 4188252 w 8519361"/>
                  <a:gd name="connsiteY526" fmla="*/ 96622 h 3309835"/>
                  <a:gd name="connsiteX527" fmla="*/ 4156727 w 8519361"/>
                  <a:gd name="connsiteY527" fmla="*/ 100222 h 3309835"/>
                  <a:gd name="connsiteX528" fmla="*/ 3999342 w 8519361"/>
                  <a:gd name="connsiteY528" fmla="*/ 121638 h 3309835"/>
                  <a:gd name="connsiteX529" fmla="*/ 3990200 w 8519361"/>
                  <a:gd name="connsiteY529" fmla="*/ 58805 h 3309835"/>
                  <a:gd name="connsiteX530" fmla="*/ 3990200 w 8519361"/>
                  <a:gd name="connsiteY530" fmla="*/ 58800 h 3309835"/>
                  <a:gd name="connsiteX531" fmla="*/ 4021627 w 8519361"/>
                  <a:gd name="connsiteY531" fmla="*/ 54228 h 3309835"/>
                  <a:gd name="connsiteX532" fmla="*/ 4117203 w 8519361"/>
                  <a:gd name="connsiteY532" fmla="*/ 41217 h 3309835"/>
                  <a:gd name="connsiteX533" fmla="*/ 4148679 w 8519361"/>
                  <a:gd name="connsiteY533" fmla="*/ 37232 h 3309835"/>
                  <a:gd name="connsiteX534" fmla="*/ 4156680 w 8519361"/>
                  <a:gd name="connsiteY534" fmla="*/ 100222 h 3309835"/>
                  <a:gd name="connsiteX535" fmla="*/ 4125201 w 8519361"/>
                  <a:gd name="connsiteY535" fmla="*/ 104213 h 3309835"/>
                  <a:gd name="connsiteX536" fmla="*/ 4030772 w 8519361"/>
                  <a:gd name="connsiteY536" fmla="*/ 117062 h 3309835"/>
                  <a:gd name="connsiteX537" fmla="*/ 3999389 w 8519361"/>
                  <a:gd name="connsiteY537" fmla="*/ 121634 h 3309835"/>
                  <a:gd name="connsiteX538" fmla="*/ 3999342 w 8519361"/>
                  <a:gd name="connsiteY538" fmla="*/ 121638 h 3309835"/>
                  <a:gd name="connsiteX539" fmla="*/ 3842765 w 8519361"/>
                  <a:gd name="connsiteY539" fmla="*/ 147931 h 3309835"/>
                  <a:gd name="connsiteX540" fmla="*/ 3831672 w 8519361"/>
                  <a:gd name="connsiteY540" fmla="*/ 85412 h 3309835"/>
                  <a:gd name="connsiteX541" fmla="*/ 3862911 w 8519361"/>
                  <a:gd name="connsiteY541" fmla="*/ 79864 h 3309835"/>
                  <a:gd name="connsiteX542" fmla="*/ 3958056 w 8519361"/>
                  <a:gd name="connsiteY542" fmla="*/ 63891 h 3309835"/>
                  <a:gd name="connsiteX543" fmla="*/ 3989437 w 8519361"/>
                  <a:gd name="connsiteY543" fmla="*/ 58924 h 3309835"/>
                  <a:gd name="connsiteX544" fmla="*/ 3999342 w 8519361"/>
                  <a:gd name="connsiteY544" fmla="*/ 121638 h 3309835"/>
                  <a:gd name="connsiteX545" fmla="*/ 3968008 w 8519361"/>
                  <a:gd name="connsiteY545" fmla="*/ 126605 h 3309835"/>
                  <a:gd name="connsiteX546" fmla="*/ 3874004 w 8519361"/>
                  <a:gd name="connsiteY546" fmla="*/ 142383 h 3309835"/>
                  <a:gd name="connsiteX547" fmla="*/ 3842765 w 8519361"/>
                  <a:gd name="connsiteY547" fmla="*/ 147931 h 3309835"/>
                  <a:gd name="connsiteX548" fmla="*/ 3687048 w 8519361"/>
                  <a:gd name="connsiteY548" fmla="*/ 179086 h 3309835"/>
                  <a:gd name="connsiteX549" fmla="*/ 3673999 w 8519361"/>
                  <a:gd name="connsiteY549" fmla="*/ 116943 h 3309835"/>
                  <a:gd name="connsiteX550" fmla="*/ 3674048 w 8519361"/>
                  <a:gd name="connsiteY550" fmla="*/ 116943 h 3309835"/>
                  <a:gd name="connsiteX551" fmla="*/ 3705097 w 8519361"/>
                  <a:gd name="connsiteY551" fmla="*/ 110423 h 3309835"/>
                  <a:gd name="connsiteX552" fmla="*/ 3799670 w 8519361"/>
                  <a:gd name="connsiteY552" fmla="*/ 91498 h 3309835"/>
                  <a:gd name="connsiteX553" fmla="*/ 3830860 w 8519361"/>
                  <a:gd name="connsiteY553" fmla="*/ 85559 h 3309835"/>
                  <a:gd name="connsiteX554" fmla="*/ 3830860 w 8519361"/>
                  <a:gd name="connsiteY554" fmla="*/ 85559 h 3309835"/>
                  <a:gd name="connsiteX555" fmla="*/ 3842765 w 8519361"/>
                  <a:gd name="connsiteY555" fmla="*/ 147935 h 3309835"/>
                  <a:gd name="connsiteX556" fmla="*/ 3842719 w 8519361"/>
                  <a:gd name="connsiteY556" fmla="*/ 147935 h 3309835"/>
                  <a:gd name="connsiteX557" fmla="*/ 3811528 w 8519361"/>
                  <a:gd name="connsiteY557" fmla="*/ 153874 h 3309835"/>
                  <a:gd name="connsiteX558" fmla="*/ 3718143 w 8519361"/>
                  <a:gd name="connsiteY558" fmla="*/ 172566 h 3309835"/>
                  <a:gd name="connsiteX559" fmla="*/ 3687095 w 8519361"/>
                  <a:gd name="connsiteY559" fmla="*/ 179086 h 3309835"/>
                  <a:gd name="connsiteX560" fmla="*/ 3687048 w 8519361"/>
                  <a:gd name="connsiteY560" fmla="*/ 179086 h 3309835"/>
                  <a:gd name="connsiteX561" fmla="*/ 3532424 w 8519361"/>
                  <a:gd name="connsiteY561" fmla="*/ 215079 h 3309835"/>
                  <a:gd name="connsiteX562" fmla="*/ 3517424 w 8519361"/>
                  <a:gd name="connsiteY562" fmla="*/ 153369 h 3309835"/>
                  <a:gd name="connsiteX563" fmla="*/ 3548282 w 8519361"/>
                  <a:gd name="connsiteY563" fmla="*/ 145888 h 3309835"/>
                  <a:gd name="connsiteX564" fmla="*/ 3642237 w 8519361"/>
                  <a:gd name="connsiteY564" fmla="*/ 124019 h 3309835"/>
                  <a:gd name="connsiteX565" fmla="*/ 3673239 w 8519361"/>
                  <a:gd name="connsiteY565" fmla="*/ 117114 h 3309835"/>
                  <a:gd name="connsiteX566" fmla="*/ 3687048 w 8519361"/>
                  <a:gd name="connsiteY566" fmla="*/ 179091 h 3309835"/>
                  <a:gd name="connsiteX567" fmla="*/ 3656046 w 8519361"/>
                  <a:gd name="connsiteY567" fmla="*/ 185996 h 3309835"/>
                  <a:gd name="connsiteX568" fmla="*/ 3563282 w 8519361"/>
                  <a:gd name="connsiteY568" fmla="*/ 207593 h 3309835"/>
                  <a:gd name="connsiteX569" fmla="*/ 3532424 w 8519361"/>
                  <a:gd name="connsiteY569" fmla="*/ 215079 h 3309835"/>
                  <a:gd name="connsiteX570" fmla="*/ 3378944 w 8519361"/>
                  <a:gd name="connsiteY570" fmla="*/ 255877 h 3309835"/>
                  <a:gd name="connsiteX571" fmla="*/ 3362087 w 8519361"/>
                  <a:gd name="connsiteY571" fmla="*/ 194668 h 3309835"/>
                  <a:gd name="connsiteX572" fmla="*/ 3392661 w 8519361"/>
                  <a:gd name="connsiteY572" fmla="*/ 186224 h 3309835"/>
                  <a:gd name="connsiteX573" fmla="*/ 3485899 w 8519361"/>
                  <a:gd name="connsiteY573" fmla="*/ 161437 h 3309835"/>
                  <a:gd name="connsiteX574" fmla="*/ 3516662 w 8519361"/>
                  <a:gd name="connsiteY574" fmla="*/ 153569 h 3309835"/>
                  <a:gd name="connsiteX575" fmla="*/ 3532378 w 8519361"/>
                  <a:gd name="connsiteY575" fmla="*/ 215084 h 3309835"/>
                  <a:gd name="connsiteX576" fmla="*/ 3501662 w 8519361"/>
                  <a:gd name="connsiteY576" fmla="*/ 222951 h 3309835"/>
                  <a:gd name="connsiteX577" fmla="*/ 3409565 w 8519361"/>
                  <a:gd name="connsiteY577" fmla="*/ 247434 h 3309835"/>
                  <a:gd name="connsiteX578" fmla="*/ 3378944 w 8519361"/>
                  <a:gd name="connsiteY578" fmla="*/ 255877 h 3309835"/>
                  <a:gd name="connsiteX579" fmla="*/ 3226845 w 8519361"/>
                  <a:gd name="connsiteY579" fmla="*/ 301448 h 3309835"/>
                  <a:gd name="connsiteX580" fmla="*/ 3208083 w 8519361"/>
                  <a:gd name="connsiteY580" fmla="*/ 240795 h 3309835"/>
                  <a:gd name="connsiteX581" fmla="*/ 3238369 w 8519361"/>
                  <a:gd name="connsiteY581" fmla="*/ 231399 h 3309835"/>
                  <a:gd name="connsiteX582" fmla="*/ 3330801 w 8519361"/>
                  <a:gd name="connsiteY582" fmla="*/ 203716 h 3309835"/>
                  <a:gd name="connsiteX583" fmla="*/ 3361277 w 8519361"/>
                  <a:gd name="connsiteY583" fmla="*/ 194892 h 3309835"/>
                  <a:gd name="connsiteX584" fmla="*/ 3378944 w 8519361"/>
                  <a:gd name="connsiteY584" fmla="*/ 255882 h 3309835"/>
                  <a:gd name="connsiteX585" fmla="*/ 3348421 w 8519361"/>
                  <a:gd name="connsiteY585" fmla="*/ 264711 h 3309835"/>
                  <a:gd name="connsiteX586" fmla="*/ 3257180 w 8519361"/>
                  <a:gd name="connsiteY586" fmla="*/ 292052 h 3309835"/>
                  <a:gd name="connsiteX587" fmla="*/ 3226845 w 8519361"/>
                  <a:gd name="connsiteY587" fmla="*/ 301448 h 3309835"/>
                  <a:gd name="connsiteX588" fmla="*/ 3076270 w 8519361"/>
                  <a:gd name="connsiteY588" fmla="*/ 351752 h 3309835"/>
                  <a:gd name="connsiteX589" fmla="*/ 3055557 w 8519361"/>
                  <a:gd name="connsiteY589" fmla="*/ 291714 h 3309835"/>
                  <a:gd name="connsiteX590" fmla="*/ 3085603 w 8519361"/>
                  <a:gd name="connsiteY590" fmla="*/ 281375 h 3309835"/>
                  <a:gd name="connsiteX591" fmla="*/ 3177084 w 8519361"/>
                  <a:gd name="connsiteY591" fmla="*/ 250815 h 3309835"/>
                  <a:gd name="connsiteX592" fmla="*/ 3207274 w 8519361"/>
                  <a:gd name="connsiteY592" fmla="*/ 241043 h 3309835"/>
                  <a:gd name="connsiteX593" fmla="*/ 3226845 w 8519361"/>
                  <a:gd name="connsiteY593" fmla="*/ 301457 h 3309835"/>
                  <a:gd name="connsiteX594" fmla="*/ 3196655 w 8519361"/>
                  <a:gd name="connsiteY594" fmla="*/ 311229 h 3309835"/>
                  <a:gd name="connsiteX595" fmla="*/ 3106272 w 8519361"/>
                  <a:gd name="connsiteY595" fmla="*/ 341413 h 3309835"/>
                  <a:gd name="connsiteX596" fmla="*/ 3076270 w 8519361"/>
                  <a:gd name="connsiteY596" fmla="*/ 351752 h 3309835"/>
                  <a:gd name="connsiteX597" fmla="*/ 2927314 w 8519361"/>
                  <a:gd name="connsiteY597" fmla="*/ 406742 h 3309835"/>
                  <a:gd name="connsiteX598" fmla="*/ 2904741 w 8519361"/>
                  <a:gd name="connsiteY598" fmla="*/ 347385 h 3309835"/>
                  <a:gd name="connsiteX599" fmla="*/ 2934409 w 8519361"/>
                  <a:gd name="connsiteY599" fmla="*/ 336108 h 3309835"/>
                  <a:gd name="connsiteX600" fmla="*/ 3024936 w 8519361"/>
                  <a:gd name="connsiteY600" fmla="*/ 302700 h 3309835"/>
                  <a:gd name="connsiteX601" fmla="*/ 3054794 w 8519361"/>
                  <a:gd name="connsiteY601" fmla="*/ 291990 h 3309835"/>
                  <a:gd name="connsiteX602" fmla="*/ 3076223 w 8519361"/>
                  <a:gd name="connsiteY602" fmla="*/ 351761 h 3309835"/>
                  <a:gd name="connsiteX603" fmla="*/ 3046365 w 8519361"/>
                  <a:gd name="connsiteY603" fmla="*/ 362472 h 3309835"/>
                  <a:gd name="connsiteX604" fmla="*/ 2956982 w 8519361"/>
                  <a:gd name="connsiteY604" fmla="*/ 395470 h 3309835"/>
                  <a:gd name="connsiteX605" fmla="*/ 2927314 w 8519361"/>
                  <a:gd name="connsiteY605" fmla="*/ 406742 h 330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8519361" h="3309835">
                    <a:moveTo>
                      <a:pt x="7888014" y="1126723"/>
                    </a:moveTo>
                    <a:lnTo>
                      <a:pt x="7927301" y="1076838"/>
                    </a:lnTo>
                    <a:lnTo>
                      <a:pt x="7927301" y="1076843"/>
                    </a:lnTo>
                    <a:lnTo>
                      <a:pt x="7952253" y="1096488"/>
                    </a:lnTo>
                    <a:cubicBezTo>
                      <a:pt x="7977491" y="1116384"/>
                      <a:pt x="8002587" y="1136524"/>
                      <a:pt x="8027445" y="1156902"/>
                    </a:cubicBezTo>
                    <a:lnTo>
                      <a:pt x="8052018" y="1177018"/>
                    </a:lnTo>
                    <a:lnTo>
                      <a:pt x="8052018" y="1177022"/>
                    </a:lnTo>
                    <a:lnTo>
                      <a:pt x="8011778" y="1226145"/>
                    </a:lnTo>
                    <a:lnTo>
                      <a:pt x="7987205" y="1206025"/>
                    </a:lnTo>
                    <a:cubicBezTo>
                      <a:pt x="7962635" y="1185904"/>
                      <a:pt x="7937920" y="1166017"/>
                      <a:pt x="7912966" y="1146372"/>
                    </a:cubicBezTo>
                    <a:lnTo>
                      <a:pt x="7888014" y="1126728"/>
                    </a:lnTo>
                    <a:lnTo>
                      <a:pt x="7888014" y="1126723"/>
                    </a:lnTo>
                    <a:close/>
                    <a:moveTo>
                      <a:pt x="8011778" y="1226145"/>
                    </a:moveTo>
                    <a:lnTo>
                      <a:pt x="8052637" y="1177546"/>
                    </a:lnTo>
                    <a:lnTo>
                      <a:pt x="8052637" y="1177551"/>
                    </a:lnTo>
                    <a:lnTo>
                      <a:pt x="8076970" y="1197981"/>
                    </a:lnTo>
                    <a:cubicBezTo>
                      <a:pt x="8101589" y="1218673"/>
                      <a:pt x="8125971" y="1239604"/>
                      <a:pt x="8150209" y="1260767"/>
                    </a:cubicBezTo>
                    <a:lnTo>
                      <a:pt x="8174115" y="1281659"/>
                    </a:lnTo>
                    <a:lnTo>
                      <a:pt x="8174115" y="1281664"/>
                    </a:lnTo>
                    <a:lnTo>
                      <a:pt x="8132305" y="1329477"/>
                    </a:lnTo>
                    <a:lnTo>
                      <a:pt x="8108400" y="1308576"/>
                    </a:lnTo>
                    <a:cubicBezTo>
                      <a:pt x="8084494" y="1287679"/>
                      <a:pt x="8060398" y="1267015"/>
                      <a:pt x="8036111" y="1246585"/>
                    </a:cubicBezTo>
                    <a:lnTo>
                      <a:pt x="8011778" y="1226155"/>
                    </a:lnTo>
                    <a:lnTo>
                      <a:pt x="8011778" y="1226145"/>
                    </a:lnTo>
                    <a:close/>
                    <a:moveTo>
                      <a:pt x="8132305" y="1329477"/>
                    </a:moveTo>
                    <a:lnTo>
                      <a:pt x="8174736" y="1282207"/>
                    </a:lnTo>
                    <a:lnTo>
                      <a:pt x="8198355" y="1303404"/>
                    </a:lnTo>
                    <a:cubicBezTo>
                      <a:pt x="8222307" y="1324877"/>
                      <a:pt x="8246022" y="1346579"/>
                      <a:pt x="8269546" y="1368514"/>
                    </a:cubicBezTo>
                    <a:lnTo>
                      <a:pt x="8292787" y="1390158"/>
                    </a:lnTo>
                    <a:lnTo>
                      <a:pt x="8249498" y="1436591"/>
                    </a:lnTo>
                    <a:lnTo>
                      <a:pt x="8226260" y="1414970"/>
                    </a:lnTo>
                    <a:cubicBezTo>
                      <a:pt x="8203022" y="1393302"/>
                      <a:pt x="8179593" y="1371871"/>
                      <a:pt x="8155971" y="1350674"/>
                    </a:cubicBezTo>
                    <a:lnTo>
                      <a:pt x="8132305" y="1329477"/>
                    </a:lnTo>
                    <a:close/>
                    <a:moveTo>
                      <a:pt x="8249498" y="1436591"/>
                    </a:moveTo>
                    <a:lnTo>
                      <a:pt x="8293356" y="1390730"/>
                    </a:lnTo>
                    <a:lnTo>
                      <a:pt x="8293356" y="1390730"/>
                    </a:lnTo>
                    <a:lnTo>
                      <a:pt x="8316311" y="1412684"/>
                    </a:lnTo>
                    <a:cubicBezTo>
                      <a:pt x="8339549" y="1434924"/>
                      <a:pt x="8362596" y="1457354"/>
                      <a:pt x="8385407" y="1480023"/>
                    </a:cubicBezTo>
                    <a:lnTo>
                      <a:pt x="8407884" y="1502405"/>
                    </a:lnTo>
                    <a:lnTo>
                      <a:pt x="8407884" y="1502453"/>
                    </a:lnTo>
                    <a:lnTo>
                      <a:pt x="8363119" y="1547456"/>
                    </a:lnTo>
                    <a:lnTo>
                      <a:pt x="8363119" y="1547456"/>
                    </a:lnTo>
                    <a:lnTo>
                      <a:pt x="8340595" y="1525074"/>
                    </a:lnTo>
                    <a:cubicBezTo>
                      <a:pt x="8318120" y="1502691"/>
                      <a:pt x="8295356" y="1480499"/>
                      <a:pt x="8272453" y="1458545"/>
                    </a:cubicBezTo>
                    <a:lnTo>
                      <a:pt x="8249498" y="1436638"/>
                    </a:lnTo>
                    <a:lnTo>
                      <a:pt x="8249498" y="1436591"/>
                    </a:lnTo>
                    <a:close/>
                    <a:moveTo>
                      <a:pt x="8363119" y="1547456"/>
                    </a:moveTo>
                    <a:lnTo>
                      <a:pt x="8408503" y="1503025"/>
                    </a:lnTo>
                    <a:lnTo>
                      <a:pt x="8430694" y="1525693"/>
                    </a:lnTo>
                    <a:cubicBezTo>
                      <a:pt x="8453219" y="1548647"/>
                      <a:pt x="8475504" y="1571839"/>
                      <a:pt x="8497553" y="1595270"/>
                    </a:cubicBezTo>
                    <a:lnTo>
                      <a:pt x="8519362" y="1618367"/>
                    </a:lnTo>
                    <a:lnTo>
                      <a:pt x="8473123" y="1661894"/>
                    </a:lnTo>
                    <a:lnTo>
                      <a:pt x="8451361" y="1638797"/>
                    </a:lnTo>
                    <a:cubicBezTo>
                      <a:pt x="8429599" y="1615700"/>
                      <a:pt x="8407598" y="1592793"/>
                      <a:pt x="8385360" y="1570125"/>
                    </a:cubicBezTo>
                    <a:lnTo>
                      <a:pt x="8363119" y="1547456"/>
                    </a:lnTo>
                    <a:close/>
                    <a:moveTo>
                      <a:pt x="7631293" y="939942"/>
                    </a:moveTo>
                    <a:lnTo>
                      <a:pt x="7667294" y="887661"/>
                    </a:lnTo>
                    <a:lnTo>
                      <a:pt x="7693436" y="905682"/>
                    </a:lnTo>
                    <a:cubicBezTo>
                      <a:pt x="7719913" y="923936"/>
                      <a:pt x="7746249" y="942437"/>
                      <a:pt x="7772344" y="961191"/>
                    </a:cubicBezTo>
                    <a:lnTo>
                      <a:pt x="7798154" y="979702"/>
                    </a:lnTo>
                    <a:lnTo>
                      <a:pt x="7761104" y="1031287"/>
                    </a:lnTo>
                    <a:lnTo>
                      <a:pt x="7735343" y="1012771"/>
                    </a:lnTo>
                    <a:cubicBezTo>
                      <a:pt x="7709531" y="994255"/>
                      <a:pt x="7683580" y="975987"/>
                      <a:pt x="7657435" y="957962"/>
                    </a:cubicBezTo>
                    <a:lnTo>
                      <a:pt x="7631293" y="939942"/>
                    </a:lnTo>
                    <a:close/>
                    <a:moveTo>
                      <a:pt x="7498574" y="852749"/>
                    </a:moveTo>
                    <a:lnTo>
                      <a:pt x="7532957" y="799354"/>
                    </a:lnTo>
                    <a:lnTo>
                      <a:pt x="7559623" y="816536"/>
                    </a:lnTo>
                    <a:cubicBezTo>
                      <a:pt x="7586672" y="833943"/>
                      <a:pt x="7613577" y="851601"/>
                      <a:pt x="7640294" y="869512"/>
                    </a:cubicBezTo>
                    <a:lnTo>
                      <a:pt x="7666627" y="887199"/>
                    </a:lnTo>
                    <a:lnTo>
                      <a:pt x="7631244" y="939932"/>
                    </a:lnTo>
                    <a:lnTo>
                      <a:pt x="7604911" y="922245"/>
                    </a:lnTo>
                    <a:cubicBezTo>
                      <a:pt x="7578529" y="904558"/>
                      <a:pt x="7552005" y="887118"/>
                      <a:pt x="7525289" y="869931"/>
                    </a:cubicBezTo>
                    <a:lnTo>
                      <a:pt x="7498574" y="852749"/>
                    </a:lnTo>
                    <a:close/>
                    <a:moveTo>
                      <a:pt x="7084945" y="616897"/>
                    </a:moveTo>
                    <a:lnTo>
                      <a:pt x="7114090" y="560492"/>
                    </a:lnTo>
                    <a:lnTo>
                      <a:pt x="7142280" y="575074"/>
                    </a:lnTo>
                    <a:cubicBezTo>
                      <a:pt x="7170853" y="589852"/>
                      <a:pt x="7199281" y="604891"/>
                      <a:pt x="7227567" y="620192"/>
                    </a:cubicBezTo>
                    <a:lnTo>
                      <a:pt x="7255474" y="635303"/>
                    </a:lnTo>
                    <a:lnTo>
                      <a:pt x="7225281" y="691145"/>
                    </a:lnTo>
                    <a:lnTo>
                      <a:pt x="7197330" y="676035"/>
                    </a:lnTo>
                    <a:cubicBezTo>
                      <a:pt x="7169423" y="660924"/>
                      <a:pt x="7141327" y="646071"/>
                      <a:pt x="7113136" y="631479"/>
                    </a:cubicBezTo>
                    <a:lnTo>
                      <a:pt x="7084945" y="616897"/>
                    </a:lnTo>
                    <a:close/>
                    <a:moveTo>
                      <a:pt x="6942322" y="547082"/>
                    </a:moveTo>
                    <a:lnTo>
                      <a:pt x="6969703" y="489791"/>
                    </a:lnTo>
                    <a:lnTo>
                      <a:pt x="6998371" y="503483"/>
                    </a:lnTo>
                    <a:cubicBezTo>
                      <a:pt x="7027371" y="517351"/>
                      <a:pt x="7056229" y="531490"/>
                      <a:pt x="7084992" y="545896"/>
                    </a:cubicBezTo>
                    <a:lnTo>
                      <a:pt x="7113373" y="560121"/>
                    </a:lnTo>
                    <a:lnTo>
                      <a:pt x="7084897" y="616887"/>
                    </a:lnTo>
                    <a:lnTo>
                      <a:pt x="7056515" y="602657"/>
                    </a:lnTo>
                    <a:cubicBezTo>
                      <a:pt x="7028182" y="588433"/>
                      <a:pt x="6999657" y="574469"/>
                      <a:pt x="6970989" y="560773"/>
                    </a:cubicBezTo>
                    <a:lnTo>
                      <a:pt x="6942322" y="547082"/>
                    </a:lnTo>
                    <a:close/>
                    <a:moveTo>
                      <a:pt x="6797603" y="481776"/>
                    </a:moveTo>
                    <a:lnTo>
                      <a:pt x="6823176" y="423658"/>
                    </a:lnTo>
                    <a:lnTo>
                      <a:pt x="6852225" y="436440"/>
                    </a:lnTo>
                    <a:cubicBezTo>
                      <a:pt x="6881655" y="449393"/>
                      <a:pt x="6910987" y="462623"/>
                      <a:pt x="6940131" y="476114"/>
                    </a:cubicBezTo>
                    <a:lnTo>
                      <a:pt x="6968943" y="489444"/>
                    </a:lnTo>
                    <a:lnTo>
                      <a:pt x="6942322" y="547072"/>
                    </a:lnTo>
                    <a:lnTo>
                      <a:pt x="6913512" y="533747"/>
                    </a:lnTo>
                    <a:cubicBezTo>
                      <a:pt x="6884701" y="520418"/>
                      <a:pt x="6855750" y="507355"/>
                      <a:pt x="6826652" y="494563"/>
                    </a:cubicBezTo>
                    <a:lnTo>
                      <a:pt x="6797603" y="481776"/>
                    </a:lnTo>
                    <a:close/>
                    <a:moveTo>
                      <a:pt x="7363189" y="769800"/>
                    </a:moveTo>
                    <a:lnTo>
                      <a:pt x="7395858" y="715343"/>
                    </a:lnTo>
                    <a:lnTo>
                      <a:pt x="7423096" y="731673"/>
                    </a:lnTo>
                    <a:cubicBezTo>
                      <a:pt x="7450668" y="748217"/>
                      <a:pt x="7478099" y="765018"/>
                      <a:pt x="7505336" y="782072"/>
                    </a:cubicBezTo>
                    <a:lnTo>
                      <a:pt x="7532241" y="798916"/>
                    </a:lnTo>
                    <a:lnTo>
                      <a:pt x="7532241" y="798921"/>
                    </a:lnTo>
                    <a:lnTo>
                      <a:pt x="7498574" y="852744"/>
                    </a:lnTo>
                    <a:lnTo>
                      <a:pt x="7498574" y="852739"/>
                    </a:lnTo>
                    <a:lnTo>
                      <a:pt x="7471669" y="835900"/>
                    </a:lnTo>
                    <a:cubicBezTo>
                      <a:pt x="7444764" y="819056"/>
                      <a:pt x="7417669" y="802464"/>
                      <a:pt x="7390429" y="786129"/>
                    </a:cubicBezTo>
                    <a:lnTo>
                      <a:pt x="7363189" y="769800"/>
                    </a:lnTo>
                    <a:close/>
                    <a:moveTo>
                      <a:pt x="7225281" y="691155"/>
                    </a:moveTo>
                    <a:lnTo>
                      <a:pt x="7256188" y="635698"/>
                    </a:lnTo>
                    <a:lnTo>
                      <a:pt x="7283951" y="651161"/>
                    </a:lnTo>
                    <a:cubicBezTo>
                      <a:pt x="7311997" y="666824"/>
                      <a:pt x="7339951" y="682754"/>
                      <a:pt x="7367714" y="698937"/>
                    </a:cubicBezTo>
                    <a:lnTo>
                      <a:pt x="7395144" y="714924"/>
                    </a:lnTo>
                    <a:lnTo>
                      <a:pt x="7395144" y="714928"/>
                    </a:lnTo>
                    <a:lnTo>
                      <a:pt x="7363189" y="769790"/>
                    </a:lnTo>
                    <a:lnTo>
                      <a:pt x="7363189" y="769785"/>
                    </a:lnTo>
                    <a:lnTo>
                      <a:pt x="7335761" y="753798"/>
                    </a:lnTo>
                    <a:cubicBezTo>
                      <a:pt x="7308330" y="737816"/>
                      <a:pt x="7280761" y="722086"/>
                      <a:pt x="7252998" y="706618"/>
                    </a:cubicBezTo>
                    <a:lnTo>
                      <a:pt x="7225281" y="691155"/>
                    </a:lnTo>
                    <a:close/>
                    <a:moveTo>
                      <a:pt x="7761153" y="1031292"/>
                    </a:moveTo>
                    <a:lnTo>
                      <a:pt x="7798819" y="980183"/>
                    </a:lnTo>
                    <a:lnTo>
                      <a:pt x="7824345" y="999023"/>
                    </a:lnTo>
                    <a:cubicBezTo>
                      <a:pt x="7850251" y="1018105"/>
                      <a:pt x="7875965" y="1037435"/>
                      <a:pt x="7901442" y="1057013"/>
                    </a:cubicBezTo>
                    <a:lnTo>
                      <a:pt x="7926634" y="1076333"/>
                    </a:lnTo>
                    <a:lnTo>
                      <a:pt x="7888014" y="1126714"/>
                    </a:lnTo>
                    <a:lnTo>
                      <a:pt x="7862823" y="1107393"/>
                    </a:lnTo>
                    <a:cubicBezTo>
                      <a:pt x="7837632" y="1088063"/>
                      <a:pt x="7812250" y="1068976"/>
                      <a:pt x="7786677" y="1050131"/>
                    </a:cubicBezTo>
                    <a:lnTo>
                      <a:pt x="7761153" y="1031292"/>
                    </a:lnTo>
                    <a:close/>
                    <a:moveTo>
                      <a:pt x="2780119" y="466366"/>
                    </a:moveTo>
                    <a:lnTo>
                      <a:pt x="2755740" y="407742"/>
                    </a:lnTo>
                    <a:lnTo>
                      <a:pt x="2785072" y="395546"/>
                    </a:lnTo>
                    <a:cubicBezTo>
                      <a:pt x="2814739" y="383197"/>
                      <a:pt x="2844502" y="371125"/>
                      <a:pt x="2874455" y="359319"/>
                    </a:cubicBezTo>
                    <a:lnTo>
                      <a:pt x="2903981" y="347675"/>
                    </a:lnTo>
                    <a:lnTo>
                      <a:pt x="2927266" y="406747"/>
                    </a:lnTo>
                    <a:lnTo>
                      <a:pt x="2897742" y="418395"/>
                    </a:lnTo>
                    <a:cubicBezTo>
                      <a:pt x="2868170" y="430048"/>
                      <a:pt x="2838740" y="441973"/>
                      <a:pt x="2809454" y="454169"/>
                    </a:cubicBezTo>
                    <a:lnTo>
                      <a:pt x="2780119" y="466366"/>
                    </a:lnTo>
                    <a:close/>
                    <a:moveTo>
                      <a:pt x="2634926" y="530576"/>
                    </a:moveTo>
                    <a:lnTo>
                      <a:pt x="2608686" y="472747"/>
                    </a:lnTo>
                    <a:lnTo>
                      <a:pt x="2637593" y="459637"/>
                    </a:lnTo>
                    <a:cubicBezTo>
                      <a:pt x="2666879" y="446364"/>
                      <a:pt x="2696307" y="433358"/>
                      <a:pt x="2725833" y="420624"/>
                    </a:cubicBezTo>
                    <a:lnTo>
                      <a:pt x="2754977" y="408061"/>
                    </a:lnTo>
                    <a:lnTo>
                      <a:pt x="2780119" y="466375"/>
                    </a:lnTo>
                    <a:lnTo>
                      <a:pt x="2750978" y="478938"/>
                    </a:lnTo>
                    <a:cubicBezTo>
                      <a:pt x="2721785" y="491515"/>
                      <a:pt x="2692736" y="504359"/>
                      <a:pt x="2663831" y="517465"/>
                    </a:cubicBezTo>
                    <a:lnTo>
                      <a:pt x="2634926" y="530576"/>
                    </a:lnTo>
                    <a:close/>
                    <a:moveTo>
                      <a:pt x="2491780" y="599310"/>
                    </a:moveTo>
                    <a:lnTo>
                      <a:pt x="2463779" y="542334"/>
                    </a:lnTo>
                    <a:lnTo>
                      <a:pt x="2492256" y="528318"/>
                    </a:lnTo>
                    <a:cubicBezTo>
                      <a:pt x="2521114" y="514136"/>
                      <a:pt x="2550066" y="500216"/>
                      <a:pt x="2579210" y="486563"/>
                    </a:cubicBezTo>
                    <a:lnTo>
                      <a:pt x="2607973" y="473090"/>
                    </a:lnTo>
                    <a:lnTo>
                      <a:pt x="2634878" y="530585"/>
                    </a:lnTo>
                    <a:lnTo>
                      <a:pt x="2606164" y="544058"/>
                    </a:lnTo>
                    <a:cubicBezTo>
                      <a:pt x="2577401" y="557540"/>
                      <a:pt x="2548780" y="571288"/>
                      <a:pt x="2520256" y="585299"/>
                    </a:cubicBezTo>
                    <a:lnTo>
                      <a:pt x="2491780" y="599310"/>
                    </a:lnTo>
                    <a:close/>
                    <a:moveTo>
                      <a:pt x="2350872" y="672511"/>
                    </a:moveTo>
                    <a:lnTo>
                      <a:pt x="2321060" y="616444"/>
                    </a:lnTo>
                    <a:lnTo>
                      <a:pt x="2321109" y="616440"/>
                    </a:lnTo>
                    <a:lnTo>
                      <a:pt x="2349109" y="601538"/>
                    </a:lnTo>
                    <a:cubicBezTo>
                      <a:pt x="2377491" y="586452"/>
                      <a:pt x="2406014" y="571631"/>
                      <a:pt x="2434731" y="557068"/>
                    </a:cubicBezTo>
                    <a:lnTo>
                      <a:pt x="2463017" y="542700"/>
                    </a:lnTo>
                    <a:lnTo>
                      <a:pt x="2463017" y="542696"/>
                    </a:lnTo>
                    <a:lnTo>
                      <a:pt x="2491780" y="599319"/>
                    </a:lnTo>
                    <a:lnTo>
                      <a:pt x="2491780" y="599324"/>
                    </a:lnTo>
                    <a:lnTo>
                      <a:pt x="2463445" y="613692"/>
                    </a:lnTo>
                    <a:cubicBezTo>
                      <a:pt x="2435112" y="628069"/>
                      <a:pt x="2406968" y="642708"/>
                      <a:pt x="2378919" y="657605"/>
                    </a:cubicBezTo>
                    <a:lnTo>
                      <a:pt x="2350872" y="672506"/>
                    </a:lnTo>
                    <a:lnTo>
                      <a:pt x="2350872" y="672511"/>
                    </a:lnTo>
                    <a:close/>
                    <a:moveTo>
                      <a:pt x="2212343" y="750103"/>
                    </a:moveTo>
                    <a:lnTo>
                      <a:pt x="2180818" y="695003"/>
                    </a:lnTo>
                    <a:lnTo>
                      <a:pt x="2208344" y="679225"/>
                    </a:lnTo>
                    <a:cubicBezTo>
                      <a:pt x="2236248" y="663253"/>
                      <a:pt x="2264297" y="647537"/>
                      <a:pt x="2292537" y="632084"/>
                    </a:cubicBezTo>
                    <a:lnTo>
                      <a:pt x="2320347" y="616830"/>
                    </a:lnTo>
                    <a:lnTo>
                      <a:pt x="2350872" y="672520"/>
                    </a:lnTo>
                    <a:lnTo>
                      <a:pt x="2323014" y="687769"/>
                    </a:lnTo>
                    <a:cubicBezTo>
                      <a:pt x="2295155" y="703032"/>
                      <a:pt x="2267441" y="718552"/>
                      <a:pt x="2239915" y="734330"/>
                    </a:cubicBezTo>
                    <a:lnTo>
                      <a:pt x="2212343" y="750103"/>
                    </a:lnTo>
                    <a:close/>
                    <a:moveTo>
                      <a:pt x="2076339" y="832028"/>
                    </a:moveTo>
                    <a:lnTo>
                      <a:pt x="2043100" y="777948"/>
                    </a:lnTo>
                    <a:lnTo>
                      <a:pt x="2070101" y="761308"/>
                    </a:lnTo>
                    <a:cubicBezTo>
                      <a:pt x="2097482" y="744464"/>
                      <a:pt x="2125055" y="727872"/>
                      <a:pt x="2152771" y="711533"/>
                    </a:cubicBezTo>
                    <a:lnTo>
                      <a:pt x="2180104" y="695412"/>
                    </a:lnTo>
                    <a:lnTo>
                      <a:pt x="2212343" y="750112"/>
                    </a:lnTo>
                    <a:lnTo>
                      <a:pt x="2185010" y="766237"/>
                    </a:lnTo>
                    <a:cubicBezTo>
                      <a:pt x="2157629" y="782367"/>
                      <a:pt x="2130438" y="798754"/>
                      <a:pt x="2103388" y="815389"/>
                    </a:cubicBezTo>
                    <a:lnTo>
                      <a:pt x="2076339" y="832028"/>
                    </a:lnTo>
                    <a:close/>
                    <a:moveTo>
                      <a:pt x="1812428" y="1008556"/>
                    </a:moveTo>
                    <a:lnTo>
                      <a:pt x="1775808" y="956686"/>
                    </a:lnTo>
                    <a:lnTo>
                      <a:pt x="1801762" y="938375"/>
                    </a:lnTo>
                    <a:cubicBezTo>
                      <a:pt x="1828000" y="919826"/>
                      <a:pt x="1854477" y="901524"/>
                      <a:pt x="1881096" y="883475"/>
                    </a:cubicBezTo>
                    <a:lnTo>
                      <a:pt x="1907383" y="865655"/>
                    </a:lnTo>
                    <a:lnTo>
                      <a:pt x="1943002" y="918206"/>
                    </a:lnTo>
                    <a:lnTo>
                      <a:pt x="1916716" y="936027"/>
                    </a:lnTo>
                    <a:cubicBezTo>
                      <a:pt x="1890429" y="953852"/>
                      <a:pt x="1864334" y="971925"/>
                      <a:pt x="1838382" y="990241"/>
                    </a:cubicBezTo>
                    <a:lnTo>
                      <a:pt x="1812428" y="1008556"/>
                    </a:lnTo>
                    <a:close/>
                    <a:moveTo>
                      <a:pt x="1943002" y="918206"/>
                    </a:moveTo>
                    <a:lnTo>
                      <a:pt x="1908050" y="865202"/>
                    </a:lnTo>
                    <a:lnTo>
                      <a:pt x="1934527" y="847720"/>
                    </a:lnTo>
                    <a:cubicBezTo>
                      <a:pt x="1961385" y="830018"/>
                      <a:pt x="1988386" y="812565"/>
                      <a:pt x="2015577" y="795363"/>
                    </a:cubicBezTo>
                    <a:lnTo>
                      <a:pt x="2042386" y="778386"/>
                    </a:lnTo>
                    <a:lnTo>
                      <a:pt x="2076339" y="832038"/>
                    </a:lnTo>
                    <a:lnTo>
                      <a:pt x="2049529" y="849015"/>
                    </a:lnTo>
                    <a:cubicBezTo>
                      <a:pt x="2022671" y="866002"/>
                      <a:pt x="1996006" y="883242"/>
                      <a:pt x="1969480" y="900724"/>
                    </a:cubicBezTo>
                    <a:lnTo>
                      <a:pt x="1943002" y="918206"/>
                    </a:lnTo>
                    <a:close/>
                    <a:moveTo>
                      <a:pt x="1684807" y="1103002"/>
                    </a:moveTo>
                    <a:lnTo>
                      <a:pt x="1646566" y="1052327"/>
                    </a:lnTo>
                    <a:lnTo>
                      <a:pt x="1671902" y="1033197"/>
                    </a:lnTo>
                    <a:cubicBezTo>
                      <a:pt x="1697567" y="1013824"/>
                      <a:pt x="1723426" y="994694"/>
                      <a:pt x="1749475" y="975806"/>
                    </a:cubicBezTo>
                    <a:lnTo>
                      <a:pt x="1775141" y="957167"/>
                    </a:lnTo>
                    <a:lnTo>
                      <a:pt x="1812428" y="1008566"/>
                    </a:lnTo>
                    <a:lnTo>
                      <a:pt x="1786760" y="1027206"/>
                    </a:lnTo>
                    <a:cubicBezTo>
                      <a:pt x="1761046" y="1045855"/>
                      <a:pt x="1735522" y="1064747"/>
                      <a:pt x="1710189" y="1083877"/>
                    </a:cubicBezTo>
                    <a:lnTo>
                      <a:pt x="1684807" y="1103002"/>
                    </a:lnTo>
                    <a:close/>
                    <a:moveTo>
                      <a:pt x="1560280" y="1201462"/>
                    </a:moveTo>
                    <a:lnTo>
                      <a:pt x="1520421" y="1152025"/>
                    </a:lnTo>
                    <a:lnTo>
                      <a:pt x="1545136" y="1132100"/>
                    </a:lnTo>
                    <a:cubicBezTo>
                      <a:pt x="1570183" y="1111922"/>
                      <a:pt x="1595423" y="1091978"/>
                      <a:pt x="1620805" y="1072276"/>
                    </a:cubicBezTo>
                    <a:lnTo>
                      <a:pt x="1645901" y="1052827"/>
                    </a:lnTo>
                    <a:lnTo>
                      <a:pt x="1684807" y="1103012"/>
                    </a:lnTo>
                    <a:lnTo>
                      <a:pt x="1659711" y="1122461"/>
                    </a:lnTo>
                    <a:cubicBezTo>
                      <a:pt x="1634615" y="1141915"/>
                      <a:pt x="1609709" y="1161612"/>
                      <a:pt x="1584995" y="1181537"/>
                    </a:cubicBezTo>
                    <a:lnTo>
                      <a:pt x="1560280" y="1201462"/>
                    </a:lnTo>
                    <a:close/>
                    <a:moveTo>
                      <a:pt x="59716" y="3309835"/>
                    </a:moveTo>
                    <a:lnTo>
                      <a:pt x="0" y="3288167"/>
                    </a:lnTo>
                    <a:cubicBezTo>
                      <a:pt x="5525" y="3273071"/>
                      <a:pt x="11049" y="3257974"/>
                      <a:pt x="16716" y="3242925"/>
                    </a:cubicBezTo>
                    <a:lnTo>
                      <a:pt x="27812" y="3213161"/>
                    </a:lnTo>
                    <a:lnTo>
                      <a:pt x="87288" y="3235401"/>
                    </a:lnTo>
                    <a:lnTo>
                      <a:pt x="76146" y="3265165"/>
                    </a:lnTo>
                    <a:cubicBezTo>
                      <a:pt x="70621" y="3280023"/>
                      <a:pt x="65145" y="3294882"/>
                      <a:pt x="59716" y="3309835"/>
                    </a:cubicBezTo>
                    <a:close/>
                    <a:moveTo>
                      <a:pt x="87288" y="3235401"/>
                    </a:moveTo>
                    <a:lnTo>
                      <a:pt x="28098" y="3212399"/>
                    </a:lnTo>
                    <a:lnTo>
                      <a:pt x="39622" y="3182777"/>
                    </a:lnTo>
                    <a:cubicBezTo>
                      <a:pt x="51287" y="3152775"/>
                      <a:pt x="63288" y="3122916"/>
                      <a:pt x="75479" y="3093199"/>
                    </a:cubicBezTo>
                    <a:lnTo>
                      <a:pt x="87574" y="3063863"/>
                    </a:lnTo>
                    <a:lnTo>
                      <a:pt x="146290" y="3088055"/>
                    </a:lnTo>
                    <a:lnTo>
                      <a:pt x="134195" y="3117391"/>
                    </a:lnTo>
                    <a:cubicBezTo>
                      <a:pt x="122148" y="3146727"/>
                      <a:pt x="110338" y="3176205"/>
                      <a:pt x="98812" y="3205827"/>
                    </a:cubicBezTo>
                    <a:lnTo>
                      <a:pt x="87288" y="3235401"/>
                    </a:lnTo>
                    <a:close/>
                    <a:moveTo>
                      <a:pt x="146290" y="3088055"/>
                    </a:moveTo>
                    <a:lnTo>
                      <a:pt x="87907" y="3063101"/>
                    </a:lnTo>
                    <a:lnTo>
                      <a:pt x="100384" y="3033908"/>
                    </a:lnTo>
                    <a:cubicBezTo>
                      <a:pt x="113052" y="3004287"/>
                      <a:pt x="126003" y="2974809"/>
                      <a:pt x="139194" y="2945568"/>
                    </a:cubicBezTo>
                    <a:lnTo>
                      <a:pt x="152243" y="2916613"/>
                    </a:lnTo>
                    <a:lnTo>
                      <a:pt x="210150" y="2942711"/>
                    </a:lnTo>
                    <a:lnTo>
                      <a:pt x="197101" y="2971666"/>
                    </a:lnTo>
                    <a:cubicBezTo>
                      <a:pt x="184054" y="3000572"/>
                      <a:pt x="171291" y="3029623"/>
                      <a:pt x="158768" y="3058863"/>
                    </a:cubicBezTo>
                    <a:lnTo>
                      <a:pt x="146290" y="3088055"/>
                    </a:lnTo>
                    <a:close/>
                    <a:moveTo>
                      <a:pt x="210150" y="2942711"/>
                    </a:moveTo>
                    <a:lnTo>
                      <a:pt x="152624" y="2915852"/>
                    </a:lnTo>
                    <a:lnTo>
                      <a:pt x="166052" y="2887087"/>
                    </a:lnTo>
                    <a:cubicBezTo>
                      <a:pt x="179671" y="2857894"/>
                      <a:pt x="193578" y="2828892"/>
                      <a:pt x="207769" y="2800080"/>
                    </a:cubicBezTo>
                    <a:lnTo>
                      <a:pt x="221720" y="2771554"/>
                    </a:lnTo>
                    <a:lnTo>
                      <a:pt x="278723" y="2799556"/>
                    </a:lnTo>
                    <a:lnTo>
                      <a:pt x="264723" y="2828083"/>
                    </a:lnTo>
                    <a:cubicBezTo>
                      <a:pt x="250723" y="2856513"/>
                      <a:pt x="237006" y="2885135"/>
                      <a:pt x="223578" y="2913947"/>
                    </a:cubicBezTo>
                    <a:lnTo>
                      <a:pt x="210150" y="2942711"/>
                    </a:lnTo>
                    <a:close/>
                    <a:moveTo>
                      <a:pt x="278723" y="2799556"/>
                    </a:moveTo>
                    <a:lnTo>
                      <a:pt x="222102" y="2770792"/>
                    </a:lnTo>
                    <a:lnTo>
                      <a:pt x="236483" y="2742504"/>
                    </a:lnTo>
                    <a:cubicBezTo>
                      <a:pt x="251102" y="2713788"/>
                      <a:pt x="265913" y="2685262"/>
                      <a:pt x="281055" y="2656879"/>
                    </a:cubicBezTo>
                    <a:lnTo>
                      <a:pt x="295962" y="2628876"/>
                    </a:lnTo>
                    <a:lnTo>
                      <a:pt x="352011" y="2658736"/>
                    </a:lnTo>
                    <a:lnTo>
                      <a:pt x="337058" y="2686785"/>
                    </a:lnTo>
                    <a:cubicBezTo>
                      <a:pt x="322153" y="2714741"/>
                      <a:pt x="307486" y="2742933"/>
                      <a:pt x="293104" y="2771269"/>
                    </a:cubicBezTo>
                    <a:lnTo>
                      <a:pt x="278723" y="2799556"/>
                    </a:lnTo>
                    <a:close/>
                    <a:moveTo>
                      <a:pt x="352011" y="2658736"/>
                    </a:moveTo>
                    <a:lnTo>
                      <a:pt x="296390" y="2628162"/>
                    </a:lnTo>
                    <a:lnTo>
                      <a:pt x="311676" y="2600350"/>
                    </a:lnTo>
                    <a:cubicBezTo>
                      <a:pt x="327199" y="2572110"/>
                      <a:pt x="342961" y="2544107"/>
                      <a:pt x="359010" y="2516248"/>
                    </a:cubicBezTo>
                    <a:lnTo>
                      <a:pt x="374868" y="2488722"/>
                    </a:lnTo>
                    <a:lnTo>
                      <a:pt x="429868" y="2520439"/>
                    </a:lnTo>
                    <a:lnTo>
                      <a:pt x="414013" y="2547965"/>
                    </a:lnTo>
                    <a:cubicBezTo>
                      <a:pt x="398201" y="2575444"/>
                      <a:pt x="382629" y="2603112"/>
                      <a:pt x="367297" y="2630924"/>
                    </a:cubicBezTo>
                    <a:lnTo>
                      <a:pt x="352011" y="2658736"/>
                    </a:lnTo>
                    <a:close/>
                    <a:moveTo>
                      <a:pt x="429868" y="2520439"/>
                    </a:moveTo>
                    <a:lnTo>
                      <a:pt x="375296" y="2488008"/>
                    </a:lnTo>
                    <a:lnTo>
                      <a:pt x="391486" y="2460720"/>
                    </a:lnTo>
                    <a:cubicBezTo>
                      <a:pt x="407916" y="2433051"/>
                      <a:pt x="424632" y="2405525"/>
                      <a:pt x="441583" y="2378237"/>
                    </a:cubicBezTo>
                    <a:lnTo>
                      <a:pt x="458299" y="2351283"/>
                    </a:lnTo>
                    <a:lnTo>
                      <a:pt x="512253" y="2384762"/>
                    </a:lnTo>
                    <a:lnTo>
                      <a:pt x="495537" y="2411716"/>
                    </a:lnTo>
                    <a:cubicBezTo>
                      <a:pt x="478774" y="2438670"/>
                      <a:pt x="462298" y="2465816"/>
                      <a:pt x="446108" y="2493151"/>
                    </a:cubicBezTo>
                    <a:lnTo>
                      <a:pt x="429868" y="2520439"/>
                    </a:lnTo>
                    <a:close/>
                    <a:moveTo>
                      <a:pt x="512253" y="2384762"/>
                    </a:moveTo>
                    <a:lnTo>
                      <a:pt x="458775" y="2350568"/>
                    </a:lnTo>
                    <a:lnTo>
                      <a:pt x="475870" y="2323804"/>
                    </a:lnTo>
                    <a:cubicBezTo>
                      <a:pt x="493205" y="2296659"/>
                      <a:pt x="510776" y="2269752"/>
                      <a:pt x="528634" y="2242988"/>
                    </a:cubicBezTo>
                    <a:lnTo>
                      <a:pt x="546252" y="2216605"/>
                    </a:lnTo>
                    <a:lnTo>
                      <a:pt x="599064" y="2251846"/>
                    </a:lnTo>
                    <a:lnTo>
                      <a:pt x="581444" y="2278229"/>
                    </a:lnTo>
                    <a:cubicBezTo>
                      <a:pt x="563826" y="2304660"/>
                      <a:pt x="546491" y="2331234"/>
                      <a:pt x="529348" y="2357998"/>
                    </a:cubicBezTo>
                    <a:lnTo>
                      <a:pt x="512253" y="2384762"/>
                    </a:lnTo>
                    <a:close/>
                    <a:moveTo>
                      <a:pt x="599064" y="2251846"/>
                    </a:moveTo>
                    <a:lnTo>
                      <a:pt x="546729" y="2215891"/>
                    </a:lnTo>
                    <a:lnTo>
                      <a:pt x="564682" y="2189746"/>
                    </a:lnTo>
                    <a:cubicBezTo>
                      <a:pt x="582874" y="2163220"/>
                      <a:pt x="601350" y="2136837"/>
                      <a:pt x="620063" y="2110692"/>
                    </a:cubicBezTo>
                    <a:lnTo>
                      <a:pt x="638542" y="2084881"/>
                    </a:lnTo>
                    <a:lnTo>
                      <a:pt x="690161" y="2121836"/>
                    </a:lnTo>
                    <a:lnTo>
                      <a:pt x="671685" y="2147647"/>
                    </a:lnTo>
                    <a:cubicBezTo>
                      <a:pt x="653209" y="2173459"/>
                      <a:pt x="635017" y="2199461"/>
                      <a:pt x="617017" y="2225654"/>
                    </a:cubicBezTo>
                    <a:lnTo>
                      <a:pt x="599064" y="2251846"/>
                    </a:lnTo>
                    <a:close/>
                    <a:moveTo>
                      <a:pt x="690161" y="2121836"/>
                    </a:moveTo>
                    <a:lnTo>
                      <a:pt x="639018" y="2084214"/>
                    </a:lnTo>
                    <a:lnTo>
                      <a:pt x="657827" y="2058640"/>
                    </a:lnTo>
                    <a:cubicBezTo>
                      <a:pt x="676875" y="2032733"/>
                      <a:pt x="696209" y="2007017"/>
                      <a:pt x="715781" y="1981491"/>
                    </a:cubicBezTo>
                    <a:lnTo>
                      <a:pt x="735068" y="1956299"/>
                    </a:lnTo>
                    <a:lnTo>
                      <a:pt x="785451" y="1994873"/>
                    </a:lnTo>
                    <a:lnTo>
                      <a:pt x="766163" y="2020113"/>
                    </a:lnTo>
                    <a:cubicBezTo>
                      <a:pt x="746878" y="2045306"/>
                      <a:pt x="727781" y="2070689"/>
                      <a:pt x="708972" y="2096262"/>
                    </a:cubicBezTo>
                    <a:lnTo>
                      <a:pt x="690161" y="2121836"/>
                    </a:lnTo>
                    <a:close/>
                    <a:moveTo>
                      <a:pt x="785451" y="1994873"/>
                    </a:moveTo>
                    <a:lnTo>
                      <a:pt x="735591" y="1955632"/>
                    </a:lnTo>
                    <a:lnTo>
                      <a:pt x="755211" y="1930678"/>
                    </a:lnTo>
                    <a:cubicBezTo>
                      <a:pt x="775115" y="1905390"/>
                      <a:pt x="795259" y="1880293"/>
                      <a:pt x="815641" y="1855434"/>
                    </a:cubicBezTo>
                    <a:lnTo>
                      <a:pt x="835736" y="1830860"/>
                    </a:lnTo>
                    <a:lnTo>
                      <a:pt x="884881" y="1871102"/>
                    </a:lnTo>
                    <a:lnTo>
                      <a:pt x="864738" y="1895675"/>
                    </a:lnTo>
                    <a:cubicBezTo>
                      <a:pt x="844641" y="1920248"/>
                      <a:pt x="824738" y="1944965"/>
                      <a:pt x="805117" y="1969919"/>
                    </a:cubicBezTo>
                    <a:lnTo>
                      <a:pt x="785451" y="1994873"/>
                    </a:lnTo>
                    <a:close/>
                    <a:moveTo>
                      <a:pt x="884881" y="1871102"/>
                    </a:moveTo>
                    <a:lnTo>
                      <a:pt x="836261" y="1830241"/>
                    </a:lnTo>
                    <a:lnTo>
                      <a:pt x="836261" y="1830241"/>
                    </a:lnTo>
                    <a:lnTo>
                      <a:pt x="856691" y="1805953"/>
                    </a:lnTo>
                    <a:cubicBezTo>
                      <a:pt x="877403" y="1781333"/>
                      <a:pt x="898358" y="1756902"/>
                      <a:pt x="919548" y="1732709"/>
                    </a:cubicBezTo>
                    <a:lnTo>
                      <a:pt x="940405" y="1708803"/>
                    </a:lnTo>
                    <a:lnTo>
                      <a:pt x="940454" y="1708803"/>
                    </a:lnTo>
                    <a:lnTo>
                      <a:pt x="988216" y="1750616"/>
                    </a:lnTo>
                    <a:lnTo>
                      <a:pt x="988216" y="1750616"/>
                    </a:lnTo>
                    <a:lnTo>
                      <a:pt x="967312" y="1774522"/>
                    </a:lnTo>
                    <a:cubicBezTo>
                      <a:pt x="946406" y="1798429"/>
                      <a:pt x="925740" y="1822526"/>
                      <a:pt x="905311" y="1846814"/>
                    </a:cubicBezTo>
                    <a:lnTo>
                      <a:pt x="884881" y="1871102"/>
                    </a:lnTo>
                    <a:close/>
                    <a:moveTo>
                      <a:pt x="988216" y="1750616"/>
                    </a:moveTo>
                    <a:lnTo>
                      <a:pt x="940977" y="1708184"/>
                    </a:lnTo>
                    <a:lnTo>
                      <a:pt x="962215" y="1684563"/>
                    </a:lnTo>
                    <a:cubicBezTo>
                      <a:pt x="983693" y="1660656"/>
                      <a:pt x="1005409" y="1636940"/>
                      <a:pt x="1027361" y="1613415"/>
                    </a:cubicBezTo>
                    <a:lnTo>
                      <a:pt x="1049027" y="1590222"/>
                    </a:lnTo>
                    <a:lnTo>
                      <a:pt x="1095457" y="1633559"/>
                    </a:lnTo>
                    <a:lnTo>
                      <a:pt x="1073742" y="1656751"/>
                    </a:lnTo>
                    <a:cubicBezTo>
                      <a:pt x="1052076" y="1679944"/>
                      <a:pt x="1030646" y="1703374"/>
                      <a:pt x="1009454" y="1726995"/>
                    </a:cubicBezTo>
                    <a:lnTo>
                      <a:pt x="988216" y="1750616"/>
                    </a:lnTo>
                    <a:close/>
                    <a:moveTo>
                      <a:pt x="1095457" y="1633559"/>
                    </a:moveTo>
                    <a:lnTo>
                      <a:pt x="1049599" y="1589603"/>
                    </a:lnTo>
                    <a:lnTo>
                      <a:pt x="1071551" y="1566696"/>
                    </a:lnTo>
                    <a:cubicBezTo>
                      <a:pt x="1093792" y="1543456"/>
                      <a:pt x="1116268" y="1520455"/>
                      <a:pt x="1138983" y="1497691"/>
                    </a:cubicBezTo>
                    <a:lnTo>
                      <a:pt x="1161365" y="1475165"/>
                    </a:lnTo>
                    <a:lnTo>
                      <a:pt x="1161411" y="1475165"/>
                    </a:lnTo>
                    <a:lnTo>
                      <a:pt x="1206365" y="1519979"/>
                    </a:lnTo>
                    <a:lnTo>
                      <a:pt x="1206365" y="1519979"/>
                    </a:lnTo>
                    <a:lnTo>
                      <a:pt x="1183985" y="1542456"/>
                    </a:lnTo>
                    <a:cubicBezTo>
                      <a:pt x="1161556" y="1564982"/>
                      <a:pt x="1139364" y="1587698"/>
                      <a:pt x="1117412" y="1610604"/>
                    </a:cubicBezTo>
                    <a:lnTo>
                      <a:pt x="1095457" y="1633559"/>
                    </a:lnTo>
                    <a:close/>
                    <a:moveTo>
                      <a:pt x="1206365" y="1519979"/>
                    </a:moveTo>
                    <a:lnTo>
                      <a:pt x="1161983" y="1474594"/>
                    </a:lnTo>
                    <a:lnTo>
                      <a:pt x="1184650" y="1452401"/>
                    </a:lnTo>
                    <a:cubicBezTo>
                      <a:pt x="1207651" y="1429876"/>
                      <a:pt x="1230842" y="1407636"/>
                      <a:pt x="1254271" y="1385587"/>
                    </a:cubicBezTo>
                    <a:lnTo>
                      <a:pt x="1277367" y="1363818"/>
                    </a:lnTo>
                    <a:lnTo>
                      <a:pt x="1320893" y="1410065"/>
                    </a:lnTo>
                    <a:lnTo>
                      <a:pt x="1297797" y="1431828"/>
                    </a:lnTo>
                    <a:cubicBezTo>
                      <a:pt x="1274700" y="1453592"/>
                      <a:pt x="1251748" y="1475546"/>
                      <a:pt x="1229080" y="1497786"/>
                    </a:cubicBezTo>
                    <a:lnTo>
                      <a:pt x="1206365" y="1519979"/>
                    </a:lnTo>
                    <a:close/>
                    <a:moveTo>
                      <a:pt x="6650887" y="421038"/>
                    </a:moveTo>
                    <a:lnTo>
                      <a:pt x="6674648" y="362143"/>
                    </a:lnTo>
                    <a:lnTo>
                      <a:pt x="6704079" y="374015"/>
                    </a:lnTo>
                    <a:cubicBezTo>
                      <a:pt x="6733937" y="386040"/>
                      <a:pt x="6763604" y="398341"/>
                      <a:pt x="6793222" y="410914"/>
                    </a:cubicBezTo>
                    <a:lnTo>
                      <a:pt x="6822415" y="423334"/>
                    </a:lnTo>
                    <a:lnTo>
                      <a:pt x="6797603" y="481767"/>
                    </a:lnTo>
                    <a:lnTo>
                      <a:pt x="6768366" y="469352"/>
                    </a:lnTo>
                    <a:cubicBezTo>
                      <a:pt x="6739126" y="456932"/>
                      <a:pt x="6709792" y="444783"/>
                      <a:pt x="6680364" y="432906"/>
                    </a:cubicBezTo>
                    <a:lnTo>
                      <a:pt x="6650887" y="421038"/>
                    </a:lnTo>
                    <a:close/>
                    <a:moveTo>
                      <a:pt x="6502357" y="364920"/>
                    </a:moveTo>
                    <a:lnTo>
                      <a:pt x="6524263" y="305315"/>
                    </a:lnTo>
                    <a:lnTo>
                      <a:pt x="6554026" y="316254"/>
                    </a:lnTo>
                    <a:cubicBezTo>
                      <a:pt x="6584219" y="327340"/>
                      <a:pt x="6614314" y="338708"/>
                      <a:pt x="6644267" y="350347"/>
                    </a:cubicBezTo>
                    <a:lnTo>
                      <a:pt x="6673886" y="361843"/>
                    </a:lnTo>
                    <a:lnTo>
                      <a:pt x="6650887" y="421033"/>
                    </a:lnTo>
                    <a:lnTo>
                      <a:pt x="6621266" y="409533"/>
                    </a:lnTo>
                    <a:cubicBezTo>
                      <a:pt x="6591694" y="398036"/>
                      <a:pt x="6561978" y="386812"/>
                      <a:pt x="6532169" y="375863"/>
                    </a:cubicBezTo>
                    <a:lnTo>
                      <a:pt x="6502357" y="364920"/>
                    </a:lnTo>
                    <a:close/>
                    <a:moveTo>
                      <a:pt x="6352116" y="313468"/>
                    </a:moveTo>
                    <a:lnTo>
                      <a:pt x="6372118" y="253206"/>
                    </a:lnTo>
                    <a:lnTo>
                      <a:pt x="6402262" y="263212"/>
                    </a:lnTo>
                    <a:cubicBezTo>
                      <a:pt x="6432785" y="273350"/>
                      <a:pt x="6463215" y="283770"/>
                      <a:pt x="6493550" y="294466"/>
                    </a:cubicBezTo>
                    <a:lnTo>
                      <a:pt x="6523454" y="305034"/>
                    </a:lnTo>
                    <a:lnTo>
                      <a:pt x="6502357" y="364910"/>
                    </a:lnTo>
                    <a:lnTo>
                      <a:pt x="6472406" y="354343"/>
                    </a:lnTo>
                    <a:cubicBezTo>
                      <a:pt x="6442453" y="343780"/>
                      <a:pt x="6412404" y="333488"/>
                      <a:pt x="6382260" y="323473"/>
                    </a:cubicBezTo>
                    <a:lnTo>
                      <a:pt x="6352116" y="313468"/>
                    </a:lnTo>
                    <a:close/>
                    <a:moveTo>
                      <a:pt x="6200399" y="266736"/>
                    </a:moveTo>
                    <a:lnTo>
                      <a:pt x="6218494" y="205878"/>
                    </a:lnTo>
                    <a:lnTo>
                      <a:pt x="6218494" y="205883"/>
                    </a:lnTo>
                    <a:lnTo>
                      <a:pt x="6248924" y="214941"/>
                    </a:lnTo>
                    <a:cubicBezTo>
                      <a:pt x="6279781" y="224123"/>
                      <a:pt x="6310498" y="233585"/>
                      <a:pt x="6341116" y="243329"/>
                    </a:cubicBezTo>
                    <a:lnTo>
                      <a:pt x="6371355" y="252953"/>
                    </a:lnTo>
                    <a:lnTo>
                      <a:pt x="6371355" y="252958"/>
                    </a:lnTo>
                    <a:lnTo>
                      <a:pt x="6352116" y="313468"/>
                    </a:lnTo>
                    <a:lnTo>
                      <a:pt x="6352116" y="313463"/>
                    </a:lnTo>
                    <a:lnTo>
                      <a:pt x="6321877" y="303834"/>
                    </a:lnTo>
                    <a:cubicBezTo>
                      <a:pt x="6291638" y="294214"/>
                      <a:pt x="6261257" y="284866"/>
                      <a:pt x="6230829" y="275798"/>
                    </a:cubicBezTo>
                    <a:lnTo>
                      <a:pt x="6200399" y="266740"/>
                    </a:lnTo>
                    <a:lnTo>
                      <a:pt x="6200399" y="266736"/>
                    </a:lnTo>
                    <a:close/>
                    <a:moveTo>
                      <a:pt x="6047251" y="224761"/>
                    </a:moveTo>
                    <a:lnTo>
                      <a:pt x="6063442" y="163370"/>
                    </a:lnTo>
                    <a:lnTo>
                      <a:pt x="6063491" y="163370"/>
                    </a:lnTo>
                    <a:lnTo>
                      <a:pt x="6094158" y="171476"/>
                    </a:lnTo>
                    <a:cubicBezTo>
                      <a:pt x="6125253" y="179690"/>
                      <a:pt x="6156301" y="188191"/>
                      <a:pt x="6187159" y="196973"/>
                    </a:cubicBezTo>
                    <a:lnTo>
                      <a:pt x="6217733" y="205654"/>
                    </a:lnTo>
                    <a:lnTo>
                      <a:pt x="6200350" y="266731"/>
                    </a:lnTo>
                    <a:lnTo>
                      <a:pt x="6169827" y="258054"/>
                    </a:lnTo>
                    <a:cubicBezTo>
                      <a:pt x="6139302" y="249377"/>
                      <a:pt x="6108681" y="240981"/>
                      <a:pt x="6077967" y="232871"/>
                    </a:cubicBezTo>
                    <a:lnTo>
                      <a:pt x="6047251" y="224761"/>
                    </a:lnTo>
                    <a:lnTo>
                      <a:pt x="6047251" y="224761"/>
                    </a:lnTo>
                    <a:close/>
                    <a:moveTo>
                      <a:pt x="5892867" y="187577"/>
                    </a:moveTo>
                    <a:lnTo>
                      <a:pt x="5907153" y="125710"/>
                    </a:lnTo>
                    <a:lnTo>
                      <a:pt x="5938106" y="132858"/>
                    </a:lnTo>
                    <a:cubicBezTo>
                      <a:pt x="5969441" y="140102"/>
                      <a:pt x="6000726" y="147631"/>
                      <a:pt x="6031870" y="155446"/>
                    </a:cubicBezTo>
                    <a:lnTo>
                      <a:pt x="6062681" y="163165"/>
                    </a:lnTo>
                    <a:lnTo>
                      <a:pt x="6047251" y="224756"/>
                    </a:lnTo>
                    <a:lnTo>
                      <a:pt x="6016442" y="217036"/>
                    </a:lnTo>
                    <a:cubicBezTo>
                      <a:pt x="5985678" y="209317"/>
                      <a:pt x="5954773" y="201878"/>
                      <a:pt x="5923820" y="194725"/>
                    </a:cubicBezTo>
                    <a:lnTo>
                      <a:pt x="5892867" y="187577"/>
                    </a:lnTo>
                    <a:close/>
                    <a:moveTo>
                      <a:pt x="5737434" y="155222"/>
                    </a:moveTo>
                    <a:lnTo>
                      <a:pt x="5749769" y="92936"/>
                    </a:lnTo>
                    <a:lnTo>
                      <a:pt x="5780910" y="99117"/>
                    </a:lnTo>
                    <a:cubicBezTo>
                      <a:pt x="5812484" y="105380"/>
                      <a:pt x="5843961" y="111933"/>
                      <a:pt x="5875342" y="118771"/>
                    </a:cubicBezTo>
                    <a:lnTo>
                      <a:pt x="5906390" y="125534"/>
                    </a:lnTo>
                    <a:lnTo>
                      <a:pt x="5892867" y="187577"/>
                    </a:lnTo>
                    <a:lnTo>
                      <a:pt x="5861865" y="180815"/>
                    </a:lnTo>
                    <a:cubicBezTo>
                      <a:pt x="5830819" y="174057"/>
                      <a:pt x="5799770" y="167585"/>
                      <a:pt x="5768577" y="161399"/>
                    </a:cubicBezTo>
                    <a:lnTo>
                      <a:pt x="5737434" y="155222"/>
                    </a:lnTo>
                    <a:close/>
                    <a:moveTo>
                      <a:pt x="5581049" y="127715"/>
                    </a:moveTo>
                    <a:lnTo>
                      <a:pt x="5591478" y="65077"/>
                    </a:lnTo>
                    <a:lnTo>
                      <a:pt x="5622764" y="70282"/>
                    </a:lnTo>
                    <a:cubicBezTo>
                      <a:pt x="5654528" y="75563"/>
                      <a:pt x="5686195" y="81135"/>
                      <a:pt x="5717767" y="86993"/>
                    </a:cubicBezTo>
                    <a:lnTo>
                      <a:pt x="5749006" y="92783"/>
                    </a:lnTo>
                    <a:lnTo>
                      <a:pt x="5737387" y="155217"/>
                    </a:lnTo>
                    <a:lnTo>
                      <a:pt x="5706194" y="149426"/>
                    </a:lnTo>
                    <a:cubicBezTo>
                      <a:pt x="5675004" y="143640"/>
                      <a:pt x="5643718" y="138135"/>
                      <a:pt x="5612335" y="132920"/>
                    </a:cubicBezTo>
                    <a:lnTo>
                      <a:pt x="5581049" y="127715"/>
                    </a:lnTo>
                    <a:close/>
                    <a:moveTo>
                      <a:pt x="5423854" y="105080"/>
                    </a:moveTo>
                    <a:lnTo>
                      <a:pt x="5432331" y="42146"/>
                    </a:lnTo>
                    <a:lnTo>
                      <a:pt x="5463808" y="46380"/>
                    </a:lnTo>
                    <a:cubicBezTo>
                      <a:pt x="5495714" y="50671"/>
                      <a:pt x="5527523" y="55257"/>
                      <a:pt x="5559288" y="60128"/>
                    </a:cubicBezTo>
                    <a:lnTo>
                      <a:pt x="5590669" y="64948"/>
                    </a:lnTo>
                    <a:lnTo>
                      <a:pt x="5581001" y="127710"/>
                    </a:lnTo>
                    <a:lnTo>
                      <a:pt x="5549620" y="122891"/>
                    </a:lnTo>
                    <a:cubicBezTo>
                      <a:pt x="5518285" y="118076"/>
                      <a:pt x="5486855" y="113552"/>
                      <a:pt x="5455332" y="109313"/>
                    </a:cubicBezTo>
                    <a:lnTo>
                      <a:pt x="5423854" y="105080"/>
                    </a:lnTo>
                    <a:close/>
                    <a:moveTo>
                      <a:pt x="5266088" y="87331"/>
                    </a:moveTo>
                    <a:lnTo>
                      <a:pt x="5272564" y="24169"/>
                    </a:lnTo>
                    <a:lnTo>
                      <a:pt x="5304184" y="27426"/>
                    </a:lnTo>
                    <a:cubicBezTo>
                      <a:pt x="5336186" y="30721"/>
                      <a:pt x="5368139" y="34317"/>
                      <a:pt x="5399997" y="38203"/>
                    </a:cubicBezTo>
                    <a:lnTo>
                      <a:pt x="5431522" y="42046"/>
                    </a:lnTo>
                    <a:lnTo>
                      <a:pt x="5423854" y="105075"/>
                    </a:lnTo>
                    <a:lnTo>
                      <a:pt x="5392331" y="101232"/>
                    </a:lnTo>
                    <a:cubicBezTo>
                      <a:pt x="5360852" y="97398"/>
                      <a:pt x="5329280" y="93846"/>
                      <a:pt x="5297660" y="90588"/>
                    </a:cubicBezTo>
                    <a:lnTo>
                      <a:pt x="5266088" y="87331"/>
                    </a:lnTo>
                    <a:close/>
                    <a:moveTo>
                      <a:pt x="5107800" y="74487"/>
                    </a:moveTo>
                    <a:lnTo>
                      <a:pt x="5112371" y="11153"/>
                    </a:lnTo>
                    <a:lnTo>
                      <a:pt x="5144038" y="13425"/>
                    </a:lnTo>
                    <a:cubicBezTo>
                      <a:pt x="5176133" y="15735"/>
                      <a:pt x="5208184" y="18335"/>
                      <a:pt x="5240137" y="21230"/>
                    </a:cubicBezTo>
                    <a:lnTo>
                      <a:pt x="5271755" y="24092"/>
                    </a:lnTo>
                    <a:lnTo>
                      <a:pt x="5266042" y="87331"/>
                    </a:lnTo>
                    <a:lnTo>
                      <a:pt x="5234421" y="84469"/>
                    </a:lnTo>
                    <a:cubicBezTo>
                      <a:pt x="5202850" y="81606"/>
                      <a:pt x="5171183" y="79040"/>
                      <a:pt x="5139467" y="76758"/>
                    </a:cubicBezTo>
                    <a:lnTo>
                      <a:pt x="5107800" y="74487"/>
                    </a:lnTo>
                    <a:close/>
                    <a:moveTo>
                      <a:pt x="4949223" y="66539"/>
                    </a:moveTo>
                    <a:lnTo>
                      <a:pt x="4951794" y="3095"/>
                    </a:lnTo>
                    <a:lnTo>
                      <a:pt x="4951794" y="3095"/>
                    </a:lnTo>
                    <a:lnTo>
                      <a:pt x="4983510" y="4391"/>
                    </a:lnTo>
                    <a:cubicBezTo>
                      <a:pt x="5015701" y="5705"/>
                      <a:pt x="5047798" y="7310"/>
                      <a:pt x="5079846" y="9215"/>
                    </a:cubicBezTo>
                    <a:lnTo>
                      <a:pt x="5111562" y="11096"/>
                    </a:lnTo>
                    <a:lnTo>
                      <a:pt x="5107800" y="74482"/>
                    </a:lnTo>
                    <a:lnTo>
                      <a:pt x="5076084" y="72601"/>
                    </a:lnTo>
                    <a:cubicBezTo>
                      <a:pt x="5044417" y="70720"/>
                      <a:pt x="5012701" y="69129"/>
                      <a:pt x="4980939" y="67834"/>
                    </a:cubicBezTo>
                    <a:lnTo>
                      <a:pt x="4949223" y="66539"/>
                    </a:lnTo>
                    <a:lnTo>
                      <a:pt x="4949223" y="66539"/>
                    </a:lnTo>
                    <a:close/>
                    <a:moveTo>
                      <a:pt x="4790458" y="63496"/>
                    </a:moveTo>
                    <a:lnTo>
                      <a:pt x="4791076" y="0"/>
                    </a:lnTo>
                    <a:lnTo>
                      <a:pt x="4822838" y="314"/>
                    </a:lnTo>
                    <a:cubicBezTo>
                      <a:pt x="4855031" y="638"/>
                      <a:pt x="4887175" y="1252"/>
                      <a:pt x="4919269" y="2167"/>
                    </a:cubicBezTo>
                    <a:lnTo>
                      <a:pt x="4950985" y="3067"/>
                    </a:lnTo>
                    <a:lnTo>
                      <a:pt x="4949176" y="66539"/>
                    </a:lnTo>
                    <a:lnTo>
                      <a:pt x="4917460" y="65639"/>
                    </a:lnTo>
                    <a:cubicBezTo>
                      <a:pt x="4885745" y="64734"/>
                      <a:pt x="4853982" y="64124"/>
                      <a:pt x="4822173" y="63810"/>
                    </a:cubicBezTo>
                    <a:lnTo>
                      <a:pt x="4790458" y="63496"/>
                    </a:lnTo>
                    <a:close/>
                    <a:moveTo>
                      <a:pt x="4631643" y="65338"/>
                    </a:moveTo>
                    <a:lnTo>
                      <a:pt x="4630311" y="1857"/>
                    </a:lnTo>
                    <a:lnTo>
                      <a:pt x="4630358" y="1852"/>
                    </a:lnTo>
                    <a:lnTo>
                      <a:pt x="4662073" y="1195"/>
                    </a:lnTo>
                    <a:cubicBezTo>
                      <a:pt x="4694168" y="524"/>
                      <a:pt x="4726312" y="152"/>
                      <a:pt x="4758505" y="76"/>
                    </a:cubicBezTo>
                    <a:lnTo>
                      <a:pt x="4790267" y="0"/>
                    </a:lnTo>
                    <a:lnTo>
                      <a:pt x="4790409" y="63496"/>
                    </a:lnTo>
                    <a:lnTo>
                      <a:pt x="4758695" y="63572"/>
                    </a:lnTo>
                    <a:cubicBezTo>
                      <a:pt x="4726838" y="63648"/>
                      <a:pt x="4695122" y="64015"/>
                      <a:pt x="4663406" y="64677"/>
                    </a:cubicBezTo>
                    <a:lnTo>
                      <a:pt x="4631643" y="65338"/>
                    </a:lnTo>
                    <a:lnTo>
                      <a:pt x="4631643" y="65338"/>
                    </a:lnTo>
                    <a:close/>
                    <a:moveTo>
                      <a:pt x="4473020" y="72068"/>
                    </a:moveTo>
                    <a:lnTo>
                      <a:pt x="4469735" y="8658"/>
                    </a:lnTo>
                    <a:lnTo>
                      <a:pt x="4501450" y="7020"/>
                    </a:lnTo>
                    <a:cubicBezTo>
                      <a:pt x="4533499" y="5358"/>
                      <a:pt x="4565642" y="3996"/>
                      <a:pt x="4597786" y="2929"/>
                    </a:cubicBezTo>
                    <a:lnTo>
                      <a:pt x="4629548" y="1876"/>
                    </a:lnTo>
                    <a:lnTo>
                      <a:pt x="4631643" y="65338"/>
                    </a:lnTo>
                    <a:lnTo>
                      <a:pt x="4599881" y="66391"/>
                    </a:lnTo>
                    <a:cubicBezTo>
                      <a:pt x="4568119" y="67443"/>
                      <a:pt x="4536356" y="68791"/>
                      <a:pt x="4504736" y="70429"/>
                    </a:cubicBezTo>
                    <a:lnTo>
                      <a:pt x="4473020" y="72068"/>
                    </a:lnTo>
                    <a:close/>
                    <a:moveTo>
                      <a:pt x="4314636" y="83697"/>
                    </a:moveTo>
                    <a:lnTo>
                      <a:pt x="4309397" y="20416"/>
                    </a:lnTo>
                    <a:lnTo>
                      <a:pt x="4309397" y="20416"/>
                    </a:lnTo>
                    <a:lnTo>
                      <a:pt x="4341065" y="17797"/>
                    </a:lnTo>
                    <a:cubicBezTo>
                      <a:pt x="4373018" y="15149"/>
                      <a:pt x="4405115" y="12796"/>
                      <a:pt x="4437210" y="10734"/>
                    </a:cubicBezTo>
                    <a:lnTo>
                      <a:pt x="4468925" y="8705"/>
                    </a:lnTo>
                    <a:lnTo>
                      <a:pt x="4472974" y="72072"/>
                    </a:lnTo>
                    <a:lnTo>
                      <a:pt x="4441307" y="74101"/>
                    </a:lnTo>
                    <a:cubicBezTo>
                      <a:pt x="4409542" y="76135"/>
                      <a:pt x="4377875" y="78463"/>
                      <a:pt x="4346257" y="81078"/>
                    </a:cubicBezTo>
                    <a:lnTo>
                      <a:pt x="4314636" y="83697"/>
                    </a:lnTo>
                    <a:lnTo>
                      <a:pt x="4314636" y="83697"/>
                    </a:lnTo>
                    <a:close/>
                    <a:moveTo>
                      <a:pt x="4156727" y="100222"/>
                    </a:moveTo>
                    <a:lnTo>
                      <a:pt x="4149488" y="37132"/>
                    </a:lnTo>
                    <a:lnTo>
                      <a:pt x="4181060" y="33536"/>
                    </a:lnTo>
                    <a:cubicBezTo>
                      <a:pt x="4212966" y="29898"/>
                      <a:pt x="4244919" y="26550"/>
                      <a:pt x="4276968" y="23497"/>
                    </a:cubicBezTo>
                    <a:lnTo>
                      <a:pt x="4308588" y="20487"/>
                    </a:lnTo>
                    <a:lnTo>
                      <a:pt x="4314587" y="83697"/>
                    </a:lnTo>
                    <a:lnTo>
                      <a:pt x="4283016" y="86707"/>
                    </a:lnTo>
                    <a:cubicBezTo>
                      <a:pt x="4251349" y="89721"/>
                      <a:pt x="4219777" y="93031"/>
                      <a:pt x="4188252" y="96622"/>
                    </a:cubicBezTo>
                    <a:lnTo>
                      <a:pt x="4156727" y="100222"/>
                    </a:lnTo>
                    <a:close/>
                    <a:moveTo>
                      <a:pt x="3999342" y="121638"/>
                    </a:moveTo>
                    <a:lnTo>
                      <a:pt x="3990200" y="58805"/>
                    </a:lnTo>
                    <a:lnTo>
                      <a:pt x="3990200" y="58800"/>
                    </a:lnTo>
                    <a:lnTo>
                      <a:pt x="4021627" y="54228"/>
                    </a:lnTo>
                    <a:cubicBezTo>
                      <a:pt x="4053392" y="49599"/>
                      <a:pt x="4085250" y="45261"/>
                      <a:pt x="4117203" y="41217"/>
                    </a:cubicBezTo>
                    <a:lnTo>
                      <a:pt x="4148679" y="37232"/>
                    </a:lnTo>
                    <a:lnTo>
                      <a:pt x="4156680" y="100222"/>
                    </a:lnTo>
                    <a:lnTo>
                      <a:pt x="4125201" y="104213"/>
                    </a:lnTo>
                    <a:cubicBezTo>
                      <a:pt x="4093630" y="108209"/>
                      <a:pt x="4062153" y="112490"/>
                      <a:pt x="4030772" y="117062"/>
                    </a:cubicBezTo>
                    <a:lnTo>
                      <a:pt x="3999389" y="121634"/>
                    </a:lnTo>
                    <a:lnTo>
                      <a:pt x="3999342" y="121638"/>
                    </a:lnTo>
                    <a:close/>
                    <a:moveTo>
                      <a:pt x="3842765" y="147931"/>
                    </a:moveTo>
                    <a:lnTo>
                      <a:pt x="3831672" y="85412"/>
                    </a:lnTo>
                    <a:lnTo>
                      <a:pt x="3862911" y="79864"/>
                    </a:lnTo>
                    <a:cubicBezTo>
                      <a:pt x="3894578" y="74249"/>
                      <a:pt x="3926245" y="68924"/>
                      <a:pt x="3958056" y="63891"/>
                    </a:cubicBezTo>
                    <a:lnTo>
                      <a:pt x="3989437" y="58924"/>
                    </a:lnTo>
                    <a:lnTo>
                      <a:pt x="3999342" y="121638"/>
                    </a:lnTo>
                    <a:lnTo>
                      <a:pt x="3968008" y="126605"/>
                    </a:lnTo>
                    <a:cubicBezTo>
                      <a:pt x="3936578" y="131577"/>
                      <a:pt x="3905244" y="136835"/>
                      <a:pt x="3874004" y="142383"/>
                    </a:cubicBezTo>
                    <a:lnTo>
                      <a:pt x="3842765" y="147931"/>
                    </a:lnTo>
                    <a:close/>
                    <a:moveTo>
                      <a:pt x="3687048" y="179086"/>
                    </a:moveTo>
                    <a:lnTo>
                      <a:pt x="3673999" y="116943"/>
                    </a:lnTo>
                    <a:lnTo>
                      <a:pt x="3674048" y="116943"/>
                    </a:lnTo>
                    <a:lnTo>
                      <a:pt x="3705097" y="110423"/>
                    </a:lnTo>
                    <a:cubicBezTo>
                      <a:pt x="3736526" y="103827"/>
                      <a:pt x="3768049" y="97517"/>
                      <a:pt x="3799670" y="91498"/>
                    </a:cubicBezTo>
                    <a:lnTo>
                      <a:pt x="3830860" y="85559"/>
                    </a:lnTo>
                    <a:lnTo>
                      <a:pt x="3830860" y="85559"/>
                    </a:lnTo>
                    <a:lnTo>
                      <a:pt x="3842765" y="147935"/>
                    </a:lnTo>
                    <a:lnTo>
                      <a:pt x="3842719" y="147935"/>
                    </a:lnTo>
                    <a:lnTo>
                      <a:pt x="3811528" y="153874"/>
                    </a:lnTo>
                    <a:cubicBezTo>
                      <a:pt x="3780336" y="159817"/>
                      <a:pt x="3749192" y="166051"/>
                      <a:pt x="3718143" y="172566"/>
                    </a:cubicBezTo>
                    <a:lnTo>
                      <a:pt x="3687095" y="179086"/>
                    </a:lnTo>
                    <a:lnTo>
                      <a:pt x="3687048" y="179086"/>
                    </a:lnTo>
                    <a:close/>
                    <a:moveTo>
                      <a:pt x="3532424" y="215079"/>
                    </a:moveTo>
                    <a:lnTo>
                      <a:pt x="3517424" y="153369"/>
                    </a:lnTo>
                    <a:lnTo>
                      <a:pt x="3548282" y="145888"/>
                    </a:lnTo>
                    <a:cubicBezTo>
                      <a:pt x="3579521" y="138311"/>
                      <a:pt x="3610856" y="131025"/>
                      <a:pt x="3642237" y="124019"/>
                    </a:cubicBezTo>
                    <a:lnTo>
                      <a:pt x="3673239" y="117114"/>
                    </a:lnTo>
                    <a:lnTo>
                      <a:pt x="3687048" y="179091"/>
                    </a:lnTo>
                    <a:lnTo>
                      <a:pt x="3656046" y="185996"/>
                    </a:lnTo>
                    <a:cubicBezTo>
                      <a:pt x="3625047" y="192915"/>
                      <a:pt x="3594093" y="200111"/>
                      <a:pt x="3563282" y="207593"/>
                    </a:cubicBezTo>
                    <a:lnTo>
                      <a:pt x="3532424" y="215079"/>
                    </a:lnTo>
                    <a:close/>
                    <a:moveTo>
                      <a:pt x="3378944" y="255877"/>
                    </a:moveTo>
                    <a:lnTo>
                      <a:pt x="3362087" y="194668"/>
                    </a:lnTo>
                    <a:lnTo>
                      <a:pt x="3392661" y="186224"/>
                    </a:lnTo>
                    <a:cubicBezTo>
                      <a:pt x="3423660" y="177676"/>
                      <a:pt x="3454709" y="169413"/>
                      <a:pt x="3485899" y="161437"/>
                    </a:cubicBezTo>
                    <a:lnTo>
                      <a:pt x="3516662" y="153569"/>
                    </a:lnTo>
                    <a:lnTo>
                      <a:pt x="3532378" y="215084"/>
                    </a:lnTo>
                    <a:lnTo>
                      <a:pt x="3501662" y="222951"/>
                    </a:lnTo>
                    <a:cubicBezTo>
                      <a:pt x="3470853" y="230833"/>
                      <a:pt x="3440137" y="238995"/>
                      <a:pt x="3409565" y="247434"/>
                    </a:cubicBezTo>
                    <a:lnTo>
                      <a:pt x="3378944" y="255877"/>
                    </a:lnTo>
                    <a:close/>
                    <a:moveTo>
                      <a:pt x="3226845" y="301448"/>
                    </a:moveTo>
                    <a:lnTo>
                      <a:pt x="3208083" y="240795"/>
                    </a:lnTo>
                    <a:lnTo>
                      <a:pt x="3238369" y="231399"/>
                    </a:lnTo>
                    <a:cubicBezTo>
                      <a:pt x="3269085" y="221894"/>
                      <a:pt x="3299894" y="212665"/>
                      <a:pt x="3330801" y="203716"/>
                    </a:cubicBezTo>
                    <a:lnTo>
                      <a:pt x="3361277" y="194892"/>
                    </a:lnTo>
                    <a:lnTo>
                      <a:pt x="3378944" y="255882"/>
                    </a:lnTo>
                    <a:lnTo>
                      <a:pt x="3348421" y="264711"/>
                    </a:lnTo>
                    <a:cubicBezTo>
                      <a:pt x="3317896" y="273546"/>
                      <a:pt x="3287466" y="282661"/>
                      <a:pt x="3257180" y="292052"/>
                    </a:cubicBezTo>
                    <a:lnTo>
                      <a:pt x="3226845" y="301448"/>
                    </a:lnTo>
                    <a:close/>
                    <a:moveTo>
                      <a:pt x="3076270" y="351752"/>
                    </a:moveTo>
                    <a:lnTo>
                      <a:pt x="3055557" y="291714"/>
                    </a:lnTo>
                    <a:lnTo>
                      <a:pt x="3085603" y="281375"/>
                    </a:lnTo>
                    <a:cubicBezTo>
                      <a:pt x="3115986" y="270912"/>
                      <a:pt x="3146463" y="260725"/>
                      <a:pt x="3177084" y="250815"/>
                    </a:cubicBezTo>
                    <a:lnTo>
                      <a:pt x="3207274" y="241043"/>
                    </a:lnTo>
                    <a:lnTo>
                      <a:pt x="3226845" y="301457"/>
                    </a:lnTo>
                    <a:lnTo>
                      <a:pt x="3196655" y="311229"/>
                    </a:lnTo>
                    <a:cubicBezTo>
                      <a:pt x="3166416" y="321016"/>
                      <a:pt x="3136272" y="331074"/>
                      <a:pt x="3106272" y="341413"/>
                    </a:cubicBezTo>
                    <a:lnTo>
                      <a:pt x="3076270" y="351752"/>
                    </a:lnTo>
                    <a:close/>
                    <a:moveTo>
                      <a:pt x="2927314" y="406742"/>
                    </a:moveTo>
                    <a:lnTo>
                      <a:pt x="2904741" y="347385"/>
                    </a:lnTo>
                    <a:lnTo>
                      <a:pt x="2934409" y="336108"/>
                    </a:lnTo>
                    <a:cubicBezTo>
                      <a:pt x="2964457" y="324697"/>
                      <a:pt x="2994650" y="313563"/>
                      <a:pt x="3024936" y="302700"/>
                    </a:cubicBezTo>
                    <a:lnTo>
                      <a:pt x="3054794" y="291990"/>
                    </a:lnTo>
                    <a:lnTo>
                      <a:pt x="3076223" y="351761"/>
                    </a:lnTo>
                    <a:lnTo>
                      <a:pt x="3046365" y="362472"/>
                    </a:lnTo>
                    <a:cubicBezTo>
                      <a:pt x="3016412" y="373201"/>
                      <a:pt x="2986649" y="384197"/>
                      <a:pt x="2956982" y="395470"/>
                    </a:cubicBezTo>
                    <a:lnTo>
                      <a:pt x="2927314" y="406742"/>
                    </a:lnTo>
                    <a:close/>
                  </a:path>
                </a:pathLst>
              </a:custGeom>
              <a:solidFill>
                <a:srgbClr val="FFA425"/>
              </a:solidFill>
              <a:ln w="4762" cap="flat">
                <a:noFill/>
                <a:prstDash val="solid"/>
                <a:miter/>
              </a:ln>
            </p:spPr>
            <p:txBody>
              <a:bodyPr rtlCol="0" anchor="ctr"/>
              <a:lstStyle/>
              <a:p>
                <a:endParaRPr lang="en-CH" sz="4400"/>
              </a:p>
            </p:txBody>
          </p:sp>
        </p:grpSp>
        <p:grpSp>
          <p:nvGrpSpPr>
            <p:cNvPr id="125" name="Graphic 4">
              <a:extLst>
                <a:ext uri="{FF2B5EF4-FFF2-40B4-BE49-F238E27FC236}">
                  <a16:creationId xmlns:a16="http://schemas.microsoft.com/office/drawing/2014/main" id="{7AA15133-11F0-2839-9D0A-7682CFD1C5C3}"/>
                </a:ext>
              </a:extLst>
            </p:cNvPr>
            <p:cNvGrpSpPr/>
            <p:nvPr/>
          </p:nvGrpSpPr>
          <p:grpSpPr>
            <a:xfrm>
              <a:off x="21084049" y="4879103"/>
              <a:ext cx="1277650" cy="1758758"/>
              <a:chOff x="21084049" y="4879103"/>
              <a:chExt cx="1277650" cy="1758758"/>
            </a:xfrm>
            <a:solidFill>
              <a:srgbClr val="0067CF"/>
            </a:solidFill>
          </p:grpSpPr>
          <p:sp>
            <p:nvSpPr>
              <p:cNvPr id="126" name="Freeform 125">
                <a:extLst>
                  <a:ext uri="{FF2B5EF4-FFF2-40B4-BE49-F238E27FC236}">
                    <a16:creationId xmlns:a16="http://schemas.microsoft.com/office/drawing/2014/main" id="{061AC45F-6BEE-160E-546A-9FCB647B31D4}"/>
                  </a:ext>
                </a:extLst>
              </p:cNvPr>
              <p:cNvSpPr/>
              <p:nvPr/>
            </p:nvSpPr>
            <p:spPr>
              <a:xfrm>
                <a:off x="22057359" y="4879103"/>
                <a:ext cx="304341" cy="301690"/>
              </a:xfrm>
              <a:custGeom>
                <a:avLst/>
                <a:gdLst>
                  <a:gd name="connsiteX0" fmla="*/ 0 w 304341"/>
                  <a:gd name="connsiteY0" fmla="*/ 97008 h 301690"/>
                  <a:gd name="connsiteX1" fmla="*/ 304341 w 304341"/>
                  <a:gd name="connsiteY1" fmla="*/ 0 h 301690"/>
                  <a:gd name="connsiteX2" fmla="*/ 199337 w 304341"/>
                  <a:gd name="connsiteY2" fmla="*/ 301691 h 301690"/>
                  <a:gd name="connsiteX3" fmla="*/ 0 w 304341"/>
                  <a:gd name="connsiteY3" fmla="*/ 97008 h 301690"/>
                </a:gdLst>
                <a:ahLst/>
                <a:cxnLst>
                  <a:cxn ang="0">
                    <a:pos x="connsiteX0" y="connsiteY0"/>
                  </a:cxn>
                  <a:cxn ang="0">
                    <a:pos x="connsiteX1" y="connsiteY1"/>
                  </a:cxn>
                  <a:cxn ang="0">
                    <a:pos x="connsiteX2" y="connsiteY2"/>
                  </a:cxn>
                  <a:cxn ang="0">
                    <a:pos x="connsiteX3" y="connsiteY3"/>
                  </a:cxn>
                </a:cxnLst>
                <a:rect l="l" t="t" r="r" b="b"/>
                <a:pathLst>
                  <a:path w="304341" h="301690">
                    <a:moveTo>
                      <a:pt x="0" y="97008"/>
                    </a:moveTo>
                    <a:lnTo>
                      <a:pt x="304341" y="0"/>
                    </a:lnTo>
                    <a:lnTo>
                      <a:pt x="199337" y="301691"/>
                    </a:lnTo>
                    <a:lnTo>
                      <a:pt x="0" y="97008"/>
                    </a:lnTo>
                    <a:close/>
                  </a:path>
                </a:pathLst>
              </a:custGeom>
              <a:solidFill>
                <a:srgbClr val="0067CF"/>
              </a:solidFill>
              <a:ln w="4762" cap="flat">
                <a:noFill/>
                <a:prstDash val="solid"/>
                <a:miter/>
              </a:ln>
            </p:spPr>
            <p:txBody>
              <a:bodyPr rtlCol="0" anchor="ctr"/>
              <a:lstStyle/>
              <a:p>
                <a:endParaRPr lang="en-CH" sz="4400"/>
              </a:p>
            </p:txBody>
          </p:sp>
          <p:sp>
            <p:nvSpPr>
              <p:cNvPr id="127" name="Freeform 126">
                <a:extLst>
                  <a:ext uri="{FF2B5EF4-FFF2-40B4-BE49-F238E27FC236}">
                    <a16:creationId xmlns:a16="http://schemas.microsoft.com/office/drawing/2014/main" id="{3D60A180-8156-CD05-3650-BCEED9061DCD}"/>
                  </a:ext>
                </a:extLst>
              </p:cNvPr>
              <p:cNvSpPr/>
              <p:nvPr/>
            </p:nvSpPr>
            <p:spPr>
              <a:xfrm>
                <a:off x="21084049" y="5015875"/>
                <a:ext cx="1136076" cy="1621986"/>
              </a:xfrm>
              <a:custGeom>
                <a:avLst/>
                <a:gdLst>
                  <a:gd name="connsiteX0" fmla="*/ 58384 w 1136076"/>
                  <a:gd name="connsiteY0" fmla="*/ 1621986 h 1621986"/>
                  <a:gd name="connsiteX1" fmla="*/ 0 w 1136076"/>
                  <a:gd name="connsiteY1" fmla="*/ 1597032 h 1621986"/>
                  <a:gd name="connsiteX2" fmla="*/ 27763 w 1136076"/>
                  <a:gd name="connsiteY2" fmla="*/ 1533265 h 1621986"/>
                  <a:gd name="connsiteX3" fmla="*/ 40621 w 1136076"/>
                  <a:gd name="connsiteY3" fmla="*/ 1504263 h 1621986"/>
                  <a:gd name="connsiteX4" fmla="*/ 98670 w 1136076"/>
                  <a:gd name="connsiteY4" fmla="*/ 1530027 h 1621986"/>
                  <a:gd name="connsiteX5" fmla="*/ 85812 w 1136076"/>
                  <a:gd name="connsiteY5" fmla="*/ 1559029 h 1621986"/>
                  <a:gd name="connsiteX6" fmla="*/ 58384 w 1136076"/>
                  <a:gd name="connsiteY6" fmla="*/ 1621986 h 1621986"/>
                  <a:gd name="connsiteX7" fmla="*/ 390009 w 1136076"/>
                  <a:gd name="connsiteY7" fmla="*/ 979745 h 1621986"/>
                  <a:gd name="connsiteX8" fmla="*/ 336104 w 1136076"/>
                  <a:gd name="connsiteY8" fmla="*/ 946218 h 1621986"/>
                  <a:gd name="connsiteX9" fmla="*/ 352915 w 1136076"/>
                  <a:gd name="connsiteY9" fmla="*/ 919264 h 1621986"/>
                  <a:gd name="connsiteX10" fmla="*/ 428010 w 1136076"/>
                  <a:gd name="connsiteY10" fmla="*/ 802207 h 1621986"/>
                  <a:gd name="connsiteX11" fmla="*/ 445535 w 1136076"/>
                  <a:gd name="connsiteY11" fmla="*/ 775729 h 1621986"/>
                  <a:gd name="connsiteX12" fmla="*/ 498489 w 1136076"/>
                  <a:gd name="connsiteY12" fmla="*/ 810779 h 1621986"/>
                  <a:gd name="connsiteX13" fmla="*/ 480964 w 1136076"/>
                  <a:gd name="connsiteY13" fmla="*/ 837258 h 1621986"/>
                  <a:gd name="connsiteX14" fmla="*/ 406820 w 1136076"/>
                  <a:gd name="connsiteY14" fmla="*/ 952790 h 1621986"/>
                  <a:gd name="connsiteX15" fmla="*/ 390009 w 1136076"/>
                  <a:gd name="connsiteY15" fmla="*/ 979745 h 1621986"/>
                  <a:gd name="connsiteX16" fmla="*/ 253054 w 1136076"/>
                  <a:gd name="connsiteY16" fmla="*/ 1217716 h 1621986"/>
                  <a:gd name="connsiteX17" fmla="*/ 197338 w 1136076"/>
                  <a:gd name="connsiteY17" fmla="*/ 1187238 h 1621986"/>
                  <a:gd name="connsiteX18" fmla="*/ 212624 w 1136076"/>
                  <a:gd name="connsiteY18" fmla="*/ 1159378 h 1621986"/>
                  <a:gd name="connsiteX19" fmla="*/ 281054 w 1136076"/>
                  <a:gd name="connsiteY19" fmla="*/ 1038321 h 1621986"/>
                  <a:gd name="connsiteX20" fmla="*/ 297103 w 1136076"/>
                  <a:gd name="connsiteY20" fmla="*/ 1010938 h 1621986"/>
                  <a:gd name="connsiteX21" fmla="*/ 351913 w 1136076"/>
                  <a:gd name="connsiteY21" fmla="*/ 1042940 h 1621986"/>
                  <a:gd name="connsiteX22" fmla="*/ 335913 w 1136076"/>
                  <a:gd name="connsiteY22" fmla="*/ 1070371 h 1621986"/>
                  <a:gd name="connsiteX23" fmla="*/ 268294 w 1136076"/>
                  <a:gd name="connsiteY23" fmla="*/ 1189857 h 1621986"/>
                  <a:gd name="connsiteX24" fmla="*/ 253054 w 1136076"/>
                  <a:gd name="connsiteY24" fmla="*/ 1217716 h 1621986"/>
                  <a:gd name="connsiteX25" fmla="*/ 702874 w 1136076"/>
                  <a:gd name="connsiteY25" fmla="*/ 528757 h 1621986"/>
                  <a:gd name="connsiteX26" fmla="*/ 653110 w 1136076"/>
                  <a:gd name="connsiteY26" fmla="*/ 489325 h 1621986"/>
                  <a:gd name="connsiteX27" fmla="*/ 672826 w 1136076"/>
                  <a:gd name="connsiteY27" fmla="*/ 464466 h 1621986"/>
                  <a:gd name="connsiteX28" fmla="*/ 760686 w 1136076"/>
                  <a:gd name="connsiteY28" fmla="*/ 356648 h 1621986"/>
                  <a:gd name="connsiteX29" fmla="*/ 781066 w 1136076"/>
                  <a:gd name="connsiteY29" fmla="*/ 332312 h 1621986"/>
                  <a:gd name="connsiteX30" fmla="*/ 829735 w 1136076"/>
                  <a:gd name="connsiteY30" fmla="*/ 373125 h 1621986"/>
                  <a:gd name="connsiteX31" fmla="*/ 809306 w 1136076"/>
                  <a:gd name="connsiteY31" fmla="*/ 397460 h 1621986"/>
                  <a:gd name="connsiteX32" fmla="*/ 722590 w 1136076"/>
                  <a:gd name="connsiteY32" fmla="*/ 503850 h 1621986"/>
                  <a:gd name="connsiteX33" fmla="*/ 702874 w 1136076"/>
                  <a:gd name="connsiteY33" fmla="*/ 528757 h 1621986"/>
                  <a:gd name="connsiteX34" fmla="*/ 540108 w 1136076"/>
                  <a:gd name="connsiteY34" fmla="*/ 749821 h 1621986"/>
                  <a:gd name="connsiteX35" fmla="*/ 488156 w 1136076"/>
                  <a:gd name="connsiteY35" fmla="*/ 713295 h 1621986"/>
                  <a:gd name="connsiteX36" fmla="*/ 506441 w 1136076"/>
                  <a:gd name="connsiteY36" fmla="*/ 687340 h 1621986"/>
                  <a:gd name="connsiteX37" fmla="*/ 588014 w 1136076"/>
                  <a:gd name="connsiteY37" fmla="*/ 574713 h 1621986"/>
                  <a:gd name="connsiteX38" fmla="*/ 607015 w 1136076"/>
                  <a:gd name="connsiteY38" fmla="*/ 549282 h 1621986"/>
                  <a:gd name="connsiteX39" fmla="*/ 657921 w 1136076"/>
                  <a:gd name="connsiteY39" fmla="*/ 587238 h 1621986"/>
                  <a:gd name="connsiteX40" fmla="*/ 638920 w 1136076"/>
                  <a:gd name="connsiteY40" fmla="*/ 612716 h 1621986"/>
                  <a:gd name="connsiteX41" fmla="*/ 558347 w 1136076"/>
                  <a:gd name="connsiteY41" fmla="*/ 723867 h 1621986"/>
                  <a:gd name="connsiteX42" fmla="*/ 540108 w 1136076"/>
                  <a:gd name="connsiteY42" fmla="*/ 749821 h 1621986"/>
                  <a:gd name="connsiteX43" fmla="*/ 877974 w 1136076"/>
                  <a:gd name="connsiteY43" fmla="*/ 317263 h 1621986"/>
                  <a:gd name="connsiteX44" fmla="*/ 830495 w 1136076"/>
                  <a:gd name="connsiteY44" fmla="*/ 275117 h 1621986"/>
                  <a:gd name="connsiteX45" fmla="*/ 851592 w 1136076"/>
                  <a:gd name="connsiteY45" fmla="*/ 251354 h 1621986"/>
                  <a:gd name="connsiteX46" fmla="*/ 945500 w 1136076"/>
                  <a:gd name="connsiteY46" fmla="*/ 148726 h 1621986"/>
                  <a:gd name="connsiteX47" fmla="*/ 967262 w 1136076"/>
                  <a:gd name="connsiteY47" fmla="*/ 125629 h 1621986"/>
                  <a:gd name="connsiteX48" fmla="*/ 1013454 w 1136076"/>
                  <a:gd name="connsiteY48" fmla="*/ 169156 h 1621986"/>
                  <a:gd name="connsiteX49" fmla="*/ 991690 w 1136076"/>
                  <a:gd name="connsiteY49" fmla="*/ 192253 h 1621986"/>
                  <a:gd name="connsiteX50" fmla="*/ 899070 w 1136076"/>
                  <a:gd name="connsiteY50" fmla="*/ 293547 h 1621986"/>
                  <a:gd name="connsiteX51" fmla="*/ 877974 w 1136076"/>
                  <a:gd name="connsiteY51" fmla="*/ 317263 h 1621986"/>
                  <a:gd name="connsiteX52" fmla="*/ 129528 w 1136076"/>
                  <a:gd name="connsiteY52" fmla="*/ 1462974 h 1621986"/>
                  <a:gd name="connsiteX53" fmla="*/ 72239 w 1136076"/>
                  <a:gd name="connsiteY53" fmla="*/ 1435590 h 1621986"/>
                  <a:gd name="connsiteX54" fmla="*/ 85907 w 1136076"/>
                  <a:gd name="connsiteY54" fmla="*/ 1406969 h 1621986"/>
                  <a:gd name="connsiteX55" fmla="*/ 147527 w 1136076"/>
                  <a:gd name="connsiteY55" fmla="*/ 1282293 h 1621986"/>
                  <a:gd name="connsiteX56" fmla="*/ 162004 w 1136076"/>
                  <a:gd name="connsiteY56" fmla="*/ 1254052 h 1621986"/>
                  <a:gd name="connsiteX57" fmla="*/ 218530 w 1136076"/>
                  <a:gd name="connsiteY57" fmla="*/ 1282960 h 1621986"/>
                  <a:gd name="connsiteX58" fmla="*/ 204053 w 1136076"/>
                  <a:gd name="connsiteY58" fmla="*/ 1311200 h 1621986"/>
                  <a:gd name="connsiteX59" fmla="*/ 143195 w 1136076"/>
                  <a:gd name="connsiteY59" fmla="*/ 1434305 h 1621986"/>
                  <a:gd name="connsiteX60" fmla="*/ 129528 w 1136076"/>
                  <a:gd name="connsiteY60" fmla="*/ 1462974 h 1621986"/>
                  <a:gd name="connsiteX61" fmla="*/ 1064837 w 1136076"/>
                  <a:gd name="connsiteY61" fmla="*/ 116200 h 1621986"/>
                  <a:gd name="connsiteX62" fmla="*/ 1019881 w 1136076"/>
                  <a:gd name="connsiteY62" fmla="*/ 71339 h 1621986"/>
                  <a:gd name="connsiteX63" fmla="*/ 1042310 w 1136076"/>
                  <a:gd name="connsiteY63" fmla="*/ 48861 h 1621986"/>
                  <a:gd name="connsiteX64" fmla="*/ 1091788 w 1136076"/>
                  <a:gd name="connsiteY64" fmla="*/ 0 h 1621986"/>
                  <a:gd name="connsiteX65" fmla="*/ 1136076 w 1136076"/>
                  <a:gd name="connsiteY65" fmla="*/ 45480 h 1621986"/>
                  <a:gd name="connsiteX66" fmla="*/ 1087217 w 1136076"/>
                  <a:gd name="connsiteY66" fmla="*/ 93722 h 1621986"/>
                  <a:gd name="connsiteX67" fmla="*/ 1064837 w 1136076"/>
                  <a:gd name="connsiteY67" fmla="*/ 116200 h 1621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36076" h="1621986">
                    <a:moveTo>
                      <a:pt x="58384" y="1621986"/>
                    </a:moveTo>
                    <a:lnTo>
                      <a:pt x="0" y="1597032"/>
                    </a:lnTo>
                    <a:cubicBezTo>
                      <a:pt x="9096" y="1575697"/>
                      <a:pt x="18334" y="1554457"/>
                      <a:pt x="27763" y="1533265"/>
                    </a:cubicBezTo>
                    <a:lnTo>
                      <a:pt x="40621" y="1504263"/>
                    </a:lnTo>
                    <a:lnTo>
                      <a:pt x="98670" y="1530027"/>
                    </a:lnTo>
                    <a:lnTo>
                      <a:pt x="85812" y="1559029"/>
                    </a:lnTo>
                    <a:cubicBezTo>
                      <a:pt x="76527" y="1579936"/>
                      <a:pt x="67382" y="1600937"/>
                      <a:pt x="58384" y="1621986"/>
                    </a:cubicBezTo>
                    <a:close/>
                    <a:moveTo>
                      <a:pt x="390009" y="979745"/>
                    </a:moveTo>
                    <a:lnTo>
                      <a:pt x="336104" y="946218"/>
                    </a:lnTo>
                    <a:lnTo>
                      <a:pt x="352915" y="919264"/>
                    </a:lnTo>
                    <a:cubicBezTo>
                      <a:pt x="377390" y="879880"/>
                      <a:pt x="402439" y="840829"/>
                      <a:pt x="428010" y="802207"/>
                    </a:cubicBezTo>
                    <a:lnTo>
                      <a:pt x="445535" y="775729"/>
                    </a:lnTo>
                    <a:lnTo>
                      <a:pt x="498489" y="810779"/>
                    </a:lnTo>
                    <a:lnTo>
                      <a:pt x="480964" y="837258"/>
                    </a:lnTo>
                    <a:cubicBezTo>
                      <a:pt x="455726" y="875403"/>
                      <a:pt x="431011" y="913930"/>
                      <a:pt x="406820" y="952790"/>
                    </a:cubicBezTo>
                    <a:lnTo>
                      <a:pt x="390009" y="979745"/>
                    </a:lnTo>
                    <a:close/>
                    <a:moveTo>
                      <a:pt x="253054" y="1217716"/>
                    </a:moveTo>
                    <a:lnTo>
                      <a:pt x="197338" y="1187238"/>
                    </a:lnTo>
                    <a:lnTo>
                      <a:pt x="212624" y="1159378"/>
                    </a:lnTo>
                    <a:cubicBezTo>
                      <a:pt x="234864" y="1118661"/>
                      <a:pt x="257721" y="1078324"/>
                      <a:pt x="281054" y="1038321"/>
                    </a:cubicBezTo>
                    <a:lnTo>
                      <a:pt x="297103" y="1010938"/>
                    </a:lnTo>
                    <a:lnTo>
                      <a:pt x="351913" y="1042940"/>
                    </a:lnTo>
                    <a:lnTo>
                      <a:pt x="335913" y="1070371"/>
                    </a:lnTo>
                    <a:cubicBezTo>
                      <a:pt x="312817" y="1109851"/>
                      <a:pt x="290292" y="1149711"/>
                      <a:pt x="268294" y="1189857"/>
                    </a:cubicBezTo>
                    <a:lnTo>
                      <a:pt x="253054" y="1217716"/>
                    </a:lnTo>
                    <a:close/>
                    <a:moveTo>
                      <a:pt x="702874" y="528757"/>
                    </a:moveTo>
                    <a:lnTo>
                      <a:pt x="653110" y="489325"/>
                    </a:lnTo>
                    <a:lnTo>
                      <a:pt x="672826" y="464466"/>
                    </a:lnTo>
                    <a:cubicBezTo>
                      <a:pt x="701588" y="428082"/>
                      <a:pt x="730874" y="392126"/>
                      <a:pt x="760686" y="356648"/>
                    </a:cubicBezTo>
                    <a:lnTo>
                      <a:pt x="781066" y="332312"/>
                    </a:lnTo>
                    <a:lnTo>
                      <a:pt x="829735" y="373125"/>
                    </a:lnTo>
                    <a:lnTo>
                      <a:pt x="809306" y="397460"/>
                    </a:lnTo>
                    <a:cubicBezTo>
                      <a:pt x="779925" y="432510"/>
                      <a:pt x="751018" y="467990"/>
                      <a:pt x="722590" y="503850"/>
                    </a:cubicBezTo>
                    <a:lnTo>
                      <a:pt x="702874" y="528757"/>
                    </a:lnTo>
                    <a:close/>
                    <a:moveTo>
                      <a:pt x="540108" y="749821"/>
                    </a:moveTo>
                    <a:lnTo>
                      <a:pt x="488156" y="713295"/>
                    </a:lnTo>
                    <a:lnTo>
                      <a:pt x="506441" y="687340"/>
                    </a:lnTo>
                    <a:cubicBezTo>
                      <a:pt x="533109" y="649385"/>
                      <a:pt x="560300" y="611858"/>
                      <a:pt x="588014" y="574713"/>
                    </a:cubicBezTo>
                    <a:lnTo>
                      <a:pt x="607015" y="549282"/>
                    </a:lnTo>
                    <a:lnTo>
                      <a:pt x="657921" y="587238"/>
                    </a:lnTo>
                    <a:lnTo>
                      <a:pt x="638920" y="612716"/>
                    </a:lnTo>
                    <a:cubicBezTo>
                      <a:pt x="611538" y="649337"/>
                      <a:pt x="584682" y="686388"/>
                      <a:pt x="558347" y="723867"/>
                    </a:cubicBezTo>
                    <a:lnTo>
                      <a:pt x="540108" y="749821"/>
                    </a:lnTo>
                    <a:close/>
                    <a:moveTo>
                      <a:pt x="877974" y="317263"/>
                    </a:moveTo>
                    <a:lnTo>
                      <a:pt x="830495" y="275117"/>
                    </a:lnTo>
                    <a:lnTo>
                      <a:pt x="851592" y="251354"/>
                    </a:lnTo>
                    <a:cubicBezTo>
                      <a:pt x="882403" y="216684"/>
                      <a:pt x="913689" y="182490"/>
                      <a:pt x="945500" y="148726"/>
                    </a:cubicBezTo>
                    <a:lnTo>
                      <a:pt x="967262" y="125629"/>
                    </a:lnTo>
                    <a:lnTo>
                      <a:pt x="1013454" y="169156"/>
                    </a:lnTo>
                    <a:lnTo>
                      <a:pt x="991690" y="192253"/>
                    </a:lnTo>
                    <a:cubicBezTo>
                      <a:pt x="960356" y="225589"/>
                      <a:pt x="929451" y="259354"/>
                      <a:pt x="899070" y="293547"/>
                    </a:cubicBezTo>
                    <a:lnTo>
                      <a:pt x="877974" y="317263"/>
                    </a:lnTo>
                    <a:close/>
                    <a:moveTo>
                      <a:pt x="129528" y="1462974"/>
                    </a:moveTo>
                    <a:lnTo>
                      <a:pt x="72239" y="1435590"/>
                    </a:lnTo>
                    <a:lnTo>
                      <a:pt x="85907" y="1406969"/>
                    </a:lnTo>
                    <a:cubicBezTo>
                      <a:pt x="105908" y="1365061"/>
                      <a:pt x="126433" y="1323534"/>
                      <a:pt x="147527" y="1282293"/>
                    </a:cubicBezTo>
                    <a:lnTo>
                      <a:pt x="162004" y="1254052"/>
                    </a:lnTo>
                    <a:lnTo>
                      <a:pt x="218530" y="1282960"/>
                    </a:lnTo>
                    <a:lnTo>
                      <a:pt x="204053" y="1311200"/>
                    </a:lnTo>
                    <a:cubicBezTo>
                      <a:pt x="183242" y="1351917"/>
                      <a:pt x="162957" y="1392968"/>
                      <a:pt x="143195" y="1434305"/>
                    </a:cubicBezTo>
                    <a:lnTo>
                      <a:pt x="129528" y="1462974"/>
                    </a:lnTo>
                    <a:close/>
                    <a:moveTo>
                      <a:pt x="1064837" y="116200"/>
                    </a:moveTo>
                    <a:lnTo>
                      <a:pt x="1019881" y="71339"/>
                    </a:lnTo>
                    <a:lnTo>
                      <a:pt x="1042310" y="48861"/>
                    </a:lnTo>
                    <a:cubicBezTo>
                      <a:pt x="1058644" y="32431"/>
                      <a:pt x="1075170" y="16144"/>
                      <a:pt x="1091788" y="0"/>
                    </a:cubicBezTo>
                    <a:lnTo>
                      <a:pt x="1136076" y="45480"/>
                    </a:lnTo>
                    <a:cubicBezTo>
                      <a:pt x="1119693" y="61434"/>
                      <a:pt x="1103407" y="77530"/>
                      <a:pt x="1087217" y="93722"/>
                    </a:cubicBezTo>
                    <a:lnTo>
                      <a:pt x="1064837" y="116200"/>
                    </a:lnTo>
                    <a:close/>
                  </a:path>
                </a:pathLst>
              </a:custGeom>
              <a:solidFill>
                <a:srgbClr val="0067CF"/>
              </a:solidFill>
              <a:ln w="4762" cap="flat">
                <a:noFill/>
                <a:prstDash val="solid"/>
                <a:miter/>
              </a:ln>
            </p:spPr>
            <p:txBody>
              <a:bodyPr rtlCol="0" anchor="ctr"/>
              <a:lstStyle/>
              <a:p>
                <a:endParaRPr lang="en-CH" sz="4400"/>
              </a:p>
            </p:txBody>
          </p:sp>
        </p:grpSp>
        <p:grpSp>
          <p:nvGrpSpPr>
            <p:cNvPr id="128" name="Graphic 4">
              <a:extLst>
                <a:ext uri="{FF2B5EF4-FFF2-40B4-BE49-F238E27FC236}">
                  <a16:creationId xmlns:a16="http://schemas.microsoft.com/office/drawing/2014/main" id="{DDF27C95-76BD-E13F-3AB0-97E9552C091F}"/>
                </a:ext>
              </a:extLst>
            </p:cNvPr>
            <p:cNvGrpSpPr/>
            <p:nvPr/>
          </p:nvGrpSpPr>
          <p:grpSpPr>
            <a:xfrm>
              <a:off x="22694341" y="17863078"/>
              <a:ext cx="1184796" cy="462464"/>
              <a:chOff x="22694341" y="17863078"/>
              <a:chExt cx="1184796" cy="462464"/>
            </a:xfrm>
            <a:solidFill>
              <a:srgbClr val="000000"/>
            </a:solidFill>
          </p:grpSpPr>
          <p:sp>
            <p:nvSpPr>
              <p:cNvPr id="129" name="Freeform 128">
                <a:extLst>
                  <a:ext uri="{FF2B5EF4-FFF2-40B4-BE49-F238E27FC236}">
                    <a16:creationId xmlns:a16="http://schemas.microsoft.com/office/drawing/2014/main" id="{67A28954-14F0-63ED-E0B5-516DFF082A0F}"/>
                  </a:ext>
                </a:extLst>
              </p:cNvPr>
              <p:cNvSpPr/>
              <p:nvPr/>
            </p:nvSpPr>
            <p:spPr>
              <a:xfrm>
                <a:off x="22694341" y="18009375"/>
                <a:ext cx="280532" cy="316167"/>
              </a:xfrm>
              <a:custGeom>
                <a:avLst/>
                <a:gdLst>
                  <a:gd name="connsiteX0" fmla="*/ 280532 w 280532"/>
                  <a:gd name="connsiteY0" fmla="*/ 163298 h 316167"/>
                  <a:gd name="connsiteX1" fmla="*/ 0 w 280532"/>
                  <a:gd name="connsiteY1" fmla="*/ 316168 h 316167"/>
                  <a:gd name="connsiteX2" fmla="*/ 46051 w 280532"/>
                  <a:gd name="connsiteY2" fmla="*/ 0 h 316167"/>
                  <a:gd name="connsiteX3" fmla="*/ 280532 w 280532"/>
                  <a:gd name="connsiteY3" fmla="*/ 163298 h 316167"/>
                </a:gdLst>
                <a:ahLst/>
                <a:cxnLst>
                  <a:cxn ang="0">
                    <a:pos x="connsiteX0" y="connsiteY0"/>
                  </a:cxn>
                  <a:cxn ang="0">
                    <a:pos x="connsiteX1" y="connsiteY1"/>
                  </a:cxn>
                  <a:cxn ang="0">
                    <a:pos x="connsiteX2" y="connsiteY2"/>
                  </a:cxn>
                  <a:cxn ang="0">
                    <a:pos x="connsiteX3" y="connsiteY3"/>
                  </a:cxn>
                </a:cxnLst>
                <a:rect l="l" t="t" r="r" b="b"/>
                <a:pathLst>
                  <a:path w="280532" h="316167">
                    <a:moveTo>
                      <a:pt x="280532" y="163298"/>
                    </a:moveTo>
                    <a:lnTo>
                      <a:pt x="0" y="316168"/>
                    </a:lnTo>
                    <a:lnTo>
                      <a:pt x="46051" y="0"/>
                    </a:lnTo>
                    <a:lnTo>
                      <a:pt x="280532" y="163298"/>
                    </a:lnTo>
                    <a:close/>
                  </a:path>
                </a:pathLst>
              </a:custGeom>
              <a:solidFill>
                <a:srgbClr val="000000"/>
              </a:solidFill>
              <a:ln w="4762" cap="flat">
                <a:noFill/>
                <a:prstDash val="solid"/>
                <a:miter/>
              </a:ln>
            </p:spPr>
            <p:txBody>
              <a:bodyPr rtlCol="0" anchor="ctr"/>
              <a:lstStyle/>
              <a:p>
                <a:endParaRPr lang="en-CH" sz="4400"/>
              </a:p>
            </p:txBody>
          </p:sp>
          <p:sp>
            <p:nvSpPr>
              <p:cNvPr id="130" name="Freeform 129">
                <a:extLst>
                  <a:ext uri="{FF2B5EF4-FFF2-40B4-BE49-F238E27FC236}">
                    <a16:creationId xmlns:a16="http://schemas.microsoft.com/office/drawing/2014/main" id="{187012DE-681E-0528-D98E-57DA1FE3ACB0}"/>
                  </a:ext>
                </a:extLst>
              </p:cNvPr>
              <p:cNvSpPr/>
              <p:nvPr/>
            </p:nvSpPr>
            <p:spPr>
              <a:xfrm>
                <a:off x="22798917" y="17863078"/>
                <a:ext cx="1080219" cy="293022"/>
              </a:xfrm>
              <a:custGeom>
                <a:avLst/>
                <a:gdLst>
                  <a:gd name="connsiteX0" fmla="*/ 52096 w 1080219"/>
                  <a:gd name="connsiteY0" fmla="*/ 293022 h 293022"/>
                  <a:gd name="connsiteX1" fmla="*/ 0 w 1080219"/>
                  <a:gd name="connsiteY1" fmla="*/ 256735 h 293022"/>
                  <a:gd name="connsiteX2" fmla="*/ 610492 w 1080219"/>
                  <a:gd name="connsiteY2" fmla="*/ 0 h 293022"/>
                  <a:gd name="connsiteX3" fmla="*/ 1080220 w 1080219"/>
                  <a:gd name="connsiteY3" fmla="*/ 125248 h 293022"/>
                  <a:gd name="connsiteX4" fmla="*/ 1045932 w 1080219"/>
                  <a:gd name="connsiteY4" fmla="*/ 178680 h 293022"/>
                  <a:gd name="connsiteX5" fmla="*/ 610492 w 1080219"/>
                  <a:gd name="connsiteY5" fmla="*/ 63529 h 293022"/>
                  <a:gd name="connsiteX6" fmla="*/ 52096 w 1080219"/>
                  <a:gd name="connsiteY6" fmla="*/ 293022 h 293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0219" h="293022">
                    <a:moveTo>
                      <a:pt x="52096" y="293022"/>
                    </a:moveTo>
                    <a:lnTo>
                      <a:pt x="0" y="256735"/>
                    </a:lnTo>
                    <a:cubicBezTo>
                      <a:pt x="107716" y="102007"/>
                      <a:pt x="346248" y="0"/>
                      <a:pt x="610492" y="0"/>
                    </a:cubicBezTo>
                    <a:cubicBezTo>
                      <a:pt x="786687" y="0"/>
                      <a:pt x="955598" y="45337"/>
                      <a:pt x="1080220" y="125248"/>
                    </a:cubicBezTo>
                    <a:lnTo>
                      <a:pt x="1045932" y="178680"/>
                    </a:lnTo>
                    <a:cubicBezTo>
                      <a:pt x="930453" y="104675"/>
                      <a:pt x="773782" y="63529"/>
                      <a:pt x="610492" y="63529"/>
                    </a:cubicBezTo>
                    <a:cubicBezTo>
                      <a:pt x="369628" y="63529"/>
                      <a:pt x="150288" y="151965"/>
                      <a:pt x="52096" y="293022"/>
                    </a:cubicBezTo>
                    <a:close/>
                  </a:path>
                </a:pathLst>
              </a:custGeom>
              <a:solidFill>
                <a:srgbClr val="000000"/>
              </a:solidFill>
              <a:ln w="4762" cap="flat">
                <a:noFill/>
                <a:prstDash val="solid"/>
                <a:miter/>
              </a:ln>
            </p:spPr>
            <p:txBody>
              <a:bodyPr rtlCol="0" anchor="ctr"/>
              <a:lstStyle/>
              <a:p>
                <a:endParaRPr lang="en-CH" sz="4400"/>
              </a:p>
            </p:txBody>
          </p:sp>
        </p:grpSp>
        <p:grpSp>
          <p:nvGrpSpPr>
            <p:cNvPr id="131" name="Graphic 4">
              <a:extLst>
                <a:ext uri="{FF2B5EF4-FFF2-40B4-BE49-F238E27FC236}">
                  <a16:creationId xmlns:a16="http://schemas.microsoft.com/office/drawing/2014/main" id="{E9AB4C21-D3C9-AC2C-574B-461FBBA36F00}"/>
                </a:ext>
              </a:extLst>
            </p:cNvPr>
            <p:cNvGrpSpPr/>
            <p:nvPr/>
          </p:nvGrpSpPr>
          <p:grpSpPr>
            <a:xfrm>
              <a:off x="21780703" y="12300755"/>
              <a:ext cx="1453039" cy="407172"/>
              <a:chOff x="21780703" y="12300755"/>
              <a:chExt cx="1453039" cy="407172"/>
            </a:xfrm>
            <a:solidFill>
              <a:srgbClr val="000000"/>
            </a:solidFill>
          </p:grpSpPr>
          <p:sp>
            <p:nvSpPr>
              <p:cNvPr id="132" name="Freeform 131">
                <a:extLst>
                  <a:ext uri="{FF2B5EF4-FFF2-40B4-BE49-F238E27FC236}">
                    <a16:creationId xmlns:a16="http://schemas.microsoft.com/office/drawing/2014/main" id="{DD9F8863-06E8-9069-D92B-B958A00E45F7}"/>
                  </a:ext>
                </a:extLst>
              </p:cNvPr>
              <p:cNvSpPr/>
              <p:nvPr/>
            </p:nvSpPr>
            <p:spPr>
              <a:xfrm>
                <a:off x="22936448" y="12399953"/>
                <a:ext cx="297294" cy="307974"/>
              </a:xfrm>
              <a:custGeom>
                <a:avLst/>
                <a:gdLst>
                  <a:gd name="connsiteX0" fmla="*/ 212387 w 297294"/>
                  <a:gd name="connsiteY0" fmla="*/ 0 h 307974"/>
                  <a:gd name="connsiteX1" fmla="*/ 297295 w 297294"/>
                  <a:gd name="connsiteY1" fmla="*/ 307975 h 307974"/>
                  <a:gd name="connsiteX2" fmla="*/ 0 w 297294"/>
                  <a:gd name="connsiteY2" fmla="*/ 191109 h 307974"/>
                  <a:gd name="connsiteX3" fmla="*/ 212387 w 297294"/>
                  <a:gd name="connsiteY3" fmla="*/ 0 h 307974"/>
                </a:gdLst>
                <a:ahLst/>
                <a:cxnLst>
                  <a:cxn ang="0">
                    <a:pos x="connsiteX0" y="connsiteY0"/>
                  </a:cxn>
                  <a:cxn ang="0">
                    <a:pos x="connsiteX1" y="connsiteY1"/>
                  </a:cxn>
                  <a:cxn ang="0">
                    <a:pos x="connsiteX2" y="connsiteY2"/>
                  </a:cxn>
                  <a:cxn ang="0">
                    <a:pos x="connsiteX3" y="connsiteY3"/>
                  </a:cxn>
                </a:cxnLst>
                <a:rect l="l" t="t" r="r" b="b"/>
                <a:pathLst>
                  <a:path w="297294" h="307974">
                    <a:moveTo>
                      <a:pt x="212387" y="0"/>
                    </a:moveTo>
                    <a:lnTo>
                      <a:pt x="297295" y="307975"/>
                    </a:lnTo>
                    <a:lnTo>
                      <a:pt x="0" y="191109"/>
                    </a:lnTo>
                    <a:lnTo>
                      <a:pt x="212387" y="0"/>
                    </a:lnTo>
                    <a:close/>
                  </a:path>
                </a:pathLst>
              </a:custGeom>
              <a:solidFill>
                <a:srgbClr val="000000"/>
              </a:solidFill>
              <a:ln w="4762" cap="flat">
                <a:noFill/>
                <a:prstDash val="solid"/>
                <a:miter/>
              </a:ln>
            </p:spPr>
            <p:txBody>
              <a:bodyPr rtlCol="0" anchor="ctr"/>
              <a:lstStyle/>
              <a:p>
                <a:endParaRPr lang="en-CH" sz="4400"/>
              </a:p>
            </p:txBody>
          </p:sp>
          <p:sp>
            <p:nvSpPr>
              <p:cNvPr id="133" name="Freeform 132">
                <a:extLst>
                  <a:ext uri="{FF2B5EF4-FFF2-40B4-BE49-F238E27FC236}">
                    <a16:creationId xmlns:a16="http://schemas.microsoft.com/office/drawing/2014/main" id="{7F065307-907C-2E03-2BC6-A46CD9BE196F}"/>
                  </a:ext>
                </a:extLst>
              </p:cNvPr>
              <p:cNvSpPr/>
              <p:nvPr/>
            </p:nvSpPr>
            <p:spPr>
              <a:xfrm>
                <a:off x="21780703" y="12300755"/>
                <a:ext cx="1323751" cy="258495"/>
              </a:xfrm>
              <a:custGeom>
                <a:avLst/>
                <a:gdLst>
                  <a:gd name="connsiteX0" fmla="*/ 47190 w 1323751"/>
                  <a:gd name="connsiteY0" fmla="*/ 258495 h 258495"/>
                  <a:gd name="connsiteX1" fmla="*/ 0 w 1323751"/>
                  <a:gd name="connsiteY1" fmla="*/ 216016 h 258495"/>
                  <a:gd name="connsiteX2" fmla="*/ 661874 w 1323751"/>
                  <a:gd name="connsiteY2" fmla="*/ 0 h 258495"/>
                  <a:gd name="connsiteX3" fmla="*/ 1323751 w 1323751"/>
                  <a:gd name="connsiteY3" fmla="*/ 216016 h 258495"/>
                  <a:gd name="connsiteX4" fmla="*/ 1276559 w 1323751"/>
                  <a:gd name="connsiteY4" fmla="*/ 258495 h 258495"/>
                  <a:gd name="connsiteX5" fmla="*/ 661874 w 1323751"/>
                  <a:gd name="connsiteY5" fmla="*/ 63529 h 258495"/>
                  <a:gd name="connsiteX6" fmla="*/ 47190 w 1323751"/>
                  <a:gd name="connsiteY6" fmla="*/ 258495 h 25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3751" h="258495">
                    <a:moveTo>
                      <a:pt x="47190" y="258495"/>
                    </a:moveTo>
                    <a:lnTo>
                      <a:pt x="0" y="216016"/>
                    </a:lnTo>
                    <a:cubicBezTo>
                      <a:pt x="116765" y="86245"/>
                      <a:pt x="375485" y="0"/>
                      <a:pt x="661874" y="0"/>
                    </a:cubicBezTo>
                    <a:cubicBezTo>
                      <a:pt x="948264" y="0"/>
                      <a:pt x="1207032" y="86245"/>
                      <a:pt x="1323751" y="216016"/>
                    </a:cubicBezTo>
                    <a:lnTo>
                      <a:pt x="1276559" y="258495"/>
                    </a:lnTo>
                    <a:cubicBezTo>
                      <a:pt x="1168413" y="138296"/>
                      <a:pt x="927121" y="63529"/>
                      <a:pt x="661874" y="63529"/>
                    </a:cubicBezTo>
                    <a:cubicBezTo>
                      <a:pt x="396630" y="63529"/>
                      <a:pt x="155336" y="138296"/>
                      <a:pt x="47190" y="258495"/>
                    </a:cubicBezTo>
                    <a:close/>
                  </a:path>
                </a:pathLst>
              </a:custGeom>
              <a:solidFill>
                <a:srgbClr val="000000"/>
              </a:solidFill>
              <a:ln w="4762" cap="flat">
                <a:noFill/>
                <a:prstDash val="solid"/>
                <a:miter/>
              </a:ln>
            </p:spPr>
            <p:txBody>
              <a:bodyPr rtlCol="0" anchor="ctr"/>
              <a:lstStyle/>
              <a:p>
                <a:endParaRPr lang="en-CH" sz="4400"/>
              </a:p>
            </p:txBody>
          </p:sp>
        </p:grpSp>
        <p:grpSp>
          <p:nvGrpSpPr>
            <p:cNvPr id="134" name="Graphic 4">
              <a:extLst>
                <a:ext uri="{FF2B5EF4-FFF2-40B4-BE49-F238E27FC236}">
                  <a16:creationId xmlns:a16="http://schemas.microsoft.com/office/drawing/2014/main" id="{195296A4-DDCB-B7B6-724D-849526BBBDDB}"/>
                </a:ext>
              </a:extLst>
            </p:cNvPr>
            <p:cNvGrpSpPr/>
            <p:nvPr/>
          </p:nvGrpSpPr>
          <p:grpSpPr>
            <a:xfrm>
              <a:off x="24155551" y="3690832"/>
              <a:ext cx="2842924" cy="368591"/>
              <a:chOff x="24155551" y="3690832"/>
              <a:chExt cx="2842924" cy="368591"/>
            </a:xfrm>
            <a:solidFill>
              <a:srgbClr val="0067CF"/>
            </a:solidFill>
          </p:grpSpPr>
          <p:sp>
            <p:nvSpPr>
              <p:cNvPr id="135" name="Freeform 134">
                <a:extLst>
                  <a:ext uri="{FF2B5EF4-FFF2-40B4-BE49-F238E27FC236}">
                    <a16:creationId xmlns:a16="http://schemas.microsoft.com/office/drawing/2014/main" id="{AE90890B-7907-EB28-1C52-26EDD568606F}"/>
                  </a:ext>
                </a:extLst>
              </p:cNvPr>
              <p:cNvSpPr/>
              <p:nvPr/>
            </p:nvSpPr>
            <p:spPr>
              <a:xfrm>
                <a:off x="26682706" y="3787496"/>
                <a:ext cx="315769" cy="271926"/>
              </a:xfrm>
              <a:custGeom>
                <a:avLst/>
                <a:gdLst>
                  <a:gd name="connsiteX0" fmla="*/ 87765 w 315769"/>
                  <a:gd name="connsiteY0" fmla="*/ 0 h 271926"/>
                  <a:gd name="connsiteX1" fmla="*/ 315770 w 315769"/>
                  <a:gd name="connsiteY1" fmla="*/ 223727 h 271926"/>
                  <a:gd name="connsiteX2" fmla="*/ 0 w 315769"/>
                  <a:gd name="connsiteY2" fmla="*/ 271927 h 271926"/>
                  <a:gd name="connsiteX3" fmla="*/ 87765 w 315769"/>
                  <a:gd name="connsiteY3" fmla="*/ 0 h 271926"/>
                </a:gdLst>
                <a:ahLst/>
                <a:cxnLst>
                  <a:cxn ang="0">
                    <a:pos x="connsiteX0" y="connsiteY0"/>
                  </a:cxn>
                  <a:cxn ang="0">
                    <a:pos x="connsiteX1" y="connsiteY1"/>
                  </a:cxn>
                  <a:cxn ang="0">
                    <a:pos x="connsiteX2" y="connsiteY2"/>
                  </a:cxn>
                  <a:cxn ang="0">
                    <a:pos x="connsiteX3" y="connsiteY3"/>
                  </a:cxn>
                </a:cxnLst>
                <a:rect l="l" t="t" r="r" b="b"/>
                <a:pathLst>
                  <a:path w="315769" h="271926">
                    <a:moveTo>
                      <a:pt x="87765" y="0"/>
                    </a:moveTo>
                    <a:lnTo>
                      <a:pt x="315770" y="223727"/>
                    </a:lnTo>
                    <a:lnTo>
                      <a:pt x="0" y="271927"/>
                    </a:lnTo>
                    <a:lnTo>
                      <a:pt x="87765" y="0"/>
                    </a:lnTo>
                    <a:close/>
                  </a:path>
                </a:pathLst>
              </a:custGeom>
              <a:solidFill>
                <a:srgbClr val="0067CF"/>
              </a:solidFill>
              <a:ln w="4762" cap="flat">
                <a:noFill/>
                <a:prstDash val="solid"/>
                <a:miter/>
              </a:ln>
            </p:spPr>
            <p:txBody>
              <a:bodyPr rtlCol="0" anchor="ctr"/>
              <a:lstStyle/>
              <a:p>
                <a:endParaRPr lang="en-CH" sz="4400"/>
              </a:p>
            </p:txBody>
          </p:sp>
          <p:sp>
            <p:nvSpPr>
              <p:cNvPr id="136" name="Freeform 135">
                <a:extLst>
                  <a:ext uri="{FF2B5EF4-FFF2-40B4-BE49-F238E27FC236}">
                    <a16:creationId xmlns:a16="http://schemas.microsoft.com/office/drawing/2014/main" id="{DFE13F24-ACF8-7673-1B54-F873CA665A09}"/>
                  </a:ext>
                </a:extLst>
              </p:cNvPr>
              <p:cNvSpPr/>
              <p:nvPr/>
            </p:nvSpPr>
            <p:spPr>
              <a:xfrm>
                <a:off x="24155551" y="3690832"/>
                <a:ext cx="2635158" cy="280393"/>
              </a:xfrm>
              <a:custGeom>
                <a:avLst/>
                <a:gdLst>
                  <a:gd name="connsiteX0" fmla="*/ 177815 w 2635158"/>
                  <a:gd name="connsiteY0" fmla="*/ 191882 h 280393"/>
                  <a:gd name="connsiteX1" fmla="*/ 163148 w 2635158"/>
                  <a:gd name="connsiteY1" fmla="*/ 130101 h 280393"/>
                  <a:gd name="connsiteX2" fmla="*/ 194052 w 2635158"/>
                  <a:gd name="connsiteY2" fmla="*/ 122772 h 280393"/>
                  <a:gd name="connsiteX3" fmla="*/ 324580 w 2635158"/>
                  <a:gd name="connsiteY3" fmla="*/ 93798 h 280393"/>
                  <a:gd name="connsiteX4" fmla="*/ 355675 w 2635158"/>
                  <a:gd name="connsiteY4" fmla="*/ 87379 h 280393"/>
                  <a:gd name="connsiteX5" fmla="*/ 368533 w 2635158"/>
                  <a:gd name="connsiteY5" fmla="*/ 149560 h 280393"/>
                  <a:gd name="connsiteX6" fmla="*/ 337438 w 2635158"/>
                  <a:gd name="connsiteY6" fmla="*/ 155984 h 280393"/>
                  <a:gd name="connsiteX7" fmla="*/ 208720 w 2635158"/>
                  <a:gd name="connsiteY7" fmla="*/ 184548 h 280393"/>
                  <a:gd name="connsiteX8" fmla="*/ 177815 w 2635158"/>
                  <a:gd name="connsiteY8" fmla="*/ 191882 h 280393"/>
                  <a:gd name="connsiteX9" fmla="*/ 1748519 w 2635158"/>
                  <a:gd name="connsiteY9" fmla="*/ 92450 h 280393"/>
                  <a:gd name="connsiteX10" fmla="*/ 1756185 w 2635158"/>
                  <a:gd name="connsiteY10" fmla="*/ 29421 h 280393"/>
                  <a:gd name="connsiteX11" fmla="*/ 1787710 w 2635158"/>
                  <a:gd name="connsiteY11" fmla="*/ 33255 h 280393"/>
                  <a:gd name="connsiteX12" fmla="*/ 1920188 w 2635158"/>
                  <a:gd name="connsiteY12" fmla="*/ 51376 h 280393"/>
                  <a:gd name="connsiteX13" fmla="*/ 1951572 w 2635158"/>
                  <a:gd name="connsiteY13" fmla="*/ 56143 h 280393"/>
                  <a:gd name="connsiteX14" fmla="*/ 1942048 w 2635158"/>
                  <a:gd name="connsiteY14" fmla="*/ 118919 h 280393"/>
                  <a:gd name="connsiteX15" fmla="*/ 1910664 w 2635158"/>
                  <a:gd name="connsiteY15" fmla="*/ 114152 h 280393"/>
                  <a:gd name="connsiteX16" fmla="*/ 1780044 w 2635158"/>
                  <a:gd name="connsiteY16" fmla="*/ 96289 h 280393"/>
                  <a:gd name="connsiteX17" fmla="*/ 1748519 w 2635158"/>
                  <a:gd name="connsiteY17" fmla="*/ 92450 h 280393"/>
                  <a:gd name="connsiteX18" fmla="*/ 1485798 w 2635158"/>
                  <a:gd name="connsiteY18" fmla="*/ 70191 h 280393"/>
                  <a:gd name="connsiteX19" fmla="*/ 1489751 w 2635158"/>
                  <a:gd name="connsiteY19" fmla="*/ 6820 h 280393"/>
                  <a:gd name="connsiteX20" fmla="*/ 1521418 w 2635158"/>
                  <a:gd name="connsiteY20" fmla="*/ 8786 h 280393"/>
                  <a:gd name="connsiteX21" fmla="*/ 1654755 w 2635158"/>
                  <a:gd name="connsiteY21" fmla="*/ 19054 h 280393"/>
                  <a:gd name="connsiteX22" fmla="*/ 1686373 w 2635158"/>
                  <a:gd name="connsiteY22" fmla="*/ 21964 h 280393"/>
                  <a:gd name="connsiteX23" fmla="*/ 1680564 w 2635158"/>
                  <a:gd name="connsiteY23" fmla="*/ 85192 h 280393"/>
                  <a:gd name="connsiteX24" fmla="*/ 1648944 w 2635158"/>
                  <a:gd name="connsiteY24" fmla="*/ 82287 h 280393"/>
                  <a:gd name="connsiteX25" fmla="*/ 1517512 w 2635158"/>
                  <a:gd name="connsiteY25" fmla="*/ 72163 h 280393"/>
                  <a:gd name="connsiteX26" fmla="*/ 1485798 w 2635158"/>
                  <a:gd name="connsiteY26" fmla="*/ 70191 h 280393"/>
                  <a:gd name="connsiteX27" fmla="*/ 2267720 w 2635158"/>
                  <a:gd name="connsiteY27" fmla="*/ 183196 h 280393"/>
                  <a:gd name="connsiteX28" fmla="*/ 2282723 w 2635158"/>
                  <a:gd name="connsiteY28" fmla="*/ 121505 h 280393"/>
                  <a:gd name="connsiteX29" fmla="*/ 2313580 w 2635158"/>
                  <a:gd name="connsiteY29" fmla="*/ 129020 h 280393"/>
                  <a:gd name="connsiteX30" fmla="*/ 2443011 w 2635158"/>
                  <a:gd name="connsiteY30" fmla="*/ 162570 h 280393"/>
                  <a:gd name="connsiteX31" fmla="*/ 2473631 w 2635158"/>
                  <a:gd name="connsiteY31" fmla="*/ 170985 h 280393"/>
                  <a:gd name="connsiteX32" fmla="*/ 2456773 w 2635158"/>
                  <a:gd name="connsiteY32" fmla="*/ 232214 h 280393"/>
                  <a:gd name="connsiteX33" fmla="*/ 2426153 w 2635158"/>
                  <a:gd name="connsiteY33" fmla="*/ 223794 h 280393"/>
                  <a:gd name="connsiteX34" fmla="*/ 2298532 w 2635158"/>
                  <a:gd name="connsiteY34" fmla="*/ 190711 h 280393"/>
                  <a:gd name="connsiteX35" fmla="*/ 2267720 w 2635158"/>
                  <a:gd name="connsiteY35" fmla="*/ 183196 h 280393"/>
                  <a:gd name="connsiteX36" fmla="*/ 2009430 w 2635158"/>
                  <a:gd name="connsiteY36" fmla="*/ 130172 h 280393"/>
                  <a:gd name="connsiteX37" fmla="*/ 2020812 w 2635158"/>
                  <a:gd name="connsiteY37" fmla="*/ 67705 h 280393"/>
                  <a:gd name="connsiteX38" fmla="*/ 2052048 w 2635158"/>
                  <a:gd name="connsiteY38" fmla="*/ 73392 h 280393"/>
                  <a:gd name="connsiteX39" fmla="*/ 2183243 w 2635158"/>
                  <a:gd name="connsiteY39" fmla="*/ 99284 h 280393"/>
                  <a:gd name="connsiteX40" fmla="*/ 2214292 w 2635158"/>
                  <a:gd name="connsiteY40" fmla="*/ 105889 h 280393"/>
                  <a:gd name="connsiteX41" fmla="*/ 2201052 w 2635158"/>
                  <a:gd name="connsiteY41" fmla="*/ 167994 h 280393"/>
                  <a:gd name="connsiteX42" fmla="*/ 2170004 w 2635158"/>
                  <a:gd name="connsiteY42" fmla="*/ 161389 h 280393"/>
                  <a:gd name="connsiteX43" fmla="*/ 2040669 w 2635158"/>
                  <a:gd name="connsiteY43" fmla="*/ 135863 h 280393"/>
                  <a:gd name="connsiteX44" fmla="*/ 2009430 w 2635158"/>
                  <a:gd name="connsiteY44" fmla="*/ 130172 h 280393"/>
                  <a:gd name="connsiteX45" fmla="*/ 17381 w 2635158"/>
                  <a:gd name="connsiteY45" fmla="*/ 234452 h 280393"/>
                  <a:gd name="connsiteX46" fmla="*/ 0 w 2635158"/>
                  <a:gd name="connsiteY46" fmla="*/ 173376 h 280393"/>
                  <a:gd name="connsiteX47" fmla="*/ 64431 w 2635158"/>
                  <a:gd name="connsiteY47" fmla="*/ 155560 h 280393"/>
                  <a:gd name="connsiteX48" fmla="*/ 95099 w 2635158"/>
                  <a:gd name="connsiteY48" fmla="*/ 147321 h 280393"/>
                  <a:gd name="connsiteX49" fmla="*/ 111575 w 2635158"/>
                  <a:gd name="connsiteY49" fmla="*/ 208645 h 280393"/>
                  <a:gd name="connsiteX50" fmla="*/ 80908 w 2635158"/>
                  <a:gd name="connsiteY50" fmla="*/ 216884 h 280393"/>
                  <a:gd name="connsiteX51" fmla="*/ 17381 w 2635158"/>
                  <a:gd name="connsiteY51" fmla="*/ 234452 h 280393"/>
                  <a:gd name="connsiteX52" fmla="*/ 2522393 w 2635158"/>
                  <a:gd name="connsiteY52" fmla="*/ 251296 h 280393"/>
                  <a:gd name="connsiteX53" fmla="*/ 2541013 w 2635158"/>
                  <a:gd name="connsiteY53" fmla="*/ 190591 h 280393"/>
                  <a:gd name="connsiteX54" fmla="*/ 2571394 w 2635158"/>
                  <a:gd name="connsiteY54" fmla="*/ 199897 h 280393"/>
                  <a:gd name="connsiteX55" fmla="*/ 2635158 w 2635158"/>
                  <a:gd name="connsiteY55" fmla="*/ 219970 h 280393"/>
                  <a:gd name="connsiteX56" fmla="*/ 2615634 w 2635158"/>
                  <a:gd name="connsiteY56" fmla="*/ 280394 h 280393"/>
                  <a:gd name="connsiteX57" fmla="*/ 2552776 w 2635158"/>
                  <a:gd name="connsiteY57" fmla="*/ 260607 h 280393"/>
                  <a:gd name="connsiteX58" fmla="*/ 2522393 w 2635158"/>
                  <a:gd name="connsiteY58" fmla="*/ 251296 h 280393"/>
                  <a:gd name="connsiteX59" fmla="*/ 958786 w 2635158"/>
                  <a:gd name="connsiteY59" fmla="*/ 72387 h 280393"/>
                  <a:gd name="connsiteX60" fmla="*/ 955215 w 2635158"/>
                  <a:gd name="connsiteY60" fmla="*/ 8991 h 280393"/>
                  <a:gd name="connsiteX61" fmla="*/ 986882 w 2635158"/>
                  <a:gd name="connsiteY61" fmla="*/ 7210 h 280393"/>
                  <a:gd name="connsiteX62" fmla="*/ 1120504 w 2635158"/>
                  <a:gd name="connsiteY62" fmla="*/ 1676 h 280393"/>
                  <a:gd name="connsiteX63" fmla="*/ 1152218 w 2635158"/>
                  <a:gd name="connsiteY63" fmla="*/ 829 h 280393"/>
                  <a:gd name="connsiteX64" fmla="*/ 1153934 w 2635158"/>
                  <a:gd name="connsiteY64" fmla="*/ 64305 h 280393"/>
                  <a:gd name="connsiteX65" fmla="*/ 1122169 w 2635158"/>
                  <a:gd name="connsiteY65" fmla="*/ 65148 h 280393"/>
                  <a:gd name="connsiteX66" fmla="*/ 990453 w 2635158"/>
                  <a:gd name="connsiteY66" fmla="*/ 70606 h 280393"/>
                  <a:gd name="connsiteX67" fmla="*/ 958786 w 2635158"/>
                  <a:gd name="connsiteY67" fmla="*/ 72387 h 280393"/>
                  <a:gd name="connsiteX68" fmla="*/ 696254 w 2635158"/>
                  <a:gd name="connsiteY68" fmla="*/ 96832 h 280393"/>
                  <a:gd name="connsiteX69" fmla="*/ 688970 w 2635158"/>
                  <a:gd name="connsiteY69" fmla="*/ 33755 h 280393"/>
                  <a:gd name="connsiteX70" fmla="*/ 720495 w 2635158"/>
                  <a:gd name="connsiteY70" fmla="*/ 30102 h 280393"/>
                  <a:gd name="connsiteX71" fmla="*/ 853496 w 2635158"/>
                  <a:gd name="connsiteY71" fmla="*/ 16687 h 280393"/>
                  <a:gd name="connsiteX72" fmla="*/ 885163 w 2635158"/>
                  <a:gd name="connsiteY72" fmla="*/ 13968 h 280393"/>
                  <a:gd name="connsiteX73" fmla="*/ 890593 w 2635158"/>
                  <a:gd name="connsiteY73" fmla="*/ 77235 h 280393"/>
                  <a:gd name="connsiteX74" fmla="*/ 858972 w 2635158"/>
                  <a:gd name="connsiteY74" fmla="*/ 79954 h 280393"/>
                  <a:gd name="connsiteX75" fmla="*/ 727780 w 2635158"/>
                  <a:gd name="connsiteY75" fmla="*/ 93179 h 280393"/>
                  <a:gd name="connsiteX76" fmla="*/ 696254 w 2635158"/>
                  <a:gd name="connsiteY76" fmla="*/ 96832 h 280393"/>
                  <a:gd name="connsiteX77" fmla="*/ 435629 w 2635158"/>
                  <a:gd name="connsiteY77" fmla="*/ 136720 h 280393"/>
                  <a:gd name="connsiteX78" fmla="*/ 424629 w 2635158"/>
                  <a:gd name="connsiteY78" fmla="*/ 74187 h 280393"/>
                  <a:gd name="connsiteX79" fmla="*/ 455917 w 2635158"/>
                  <a:gd name="connsiteY79" fmla="*/ 68682 h 280393"/>
                  <a:gd name="connsiteX80" fmla="*/ 587919 w 2635158"/>
                  <a:gd name="connsiteY80" fmla="*/ 47442 h 280393"/>
                  <a:gd name="connsiteX81" fmla="*/ 619348 w 2635158"/>
                  <a:gd name="connsiteY81" fmla="*/ 42861 h 280393"/>
                  <a:gd name="connsiteX82" fmla="*/ 628491 w 2635158"/>
                  <a:gd name="connsiteY82" fmla="*/ 105694 h 280393"/>
                  <a:gd name="connsiteX83" fmla="*/ 597061 w 2635158"/>
                  <a:gd name="connsiteY83" fmla="*/ 110275 h 280393"/>
                  <a:gd name="connsiteX84" fmla="*/ 466917 w 2635158"/>
                  <a:gd name="connsiteY84" fmla="*/ 131215 h 280393"/>
                  <a:gd name="connsiteX85" fmla="*/ 435629 w 2635158"/>
                  <a:gd name="connsiteY85" fmla="*/ 136720 h 280393"/>
                  <a:gd name="connsiteX86" fmla="*/ 1222267 w 2635158"/>
                  <a:gd name="connsiteY86" fmla="*/ 63496 h 280393"/>
                  <a:gd name="connsiteX87" fmla="*/ 1222457 w 2635158"/>
                  <a:gd name="connsiteY87" fmla="*/ 0 h 280393"/>
                  <a:gd name="connsiteX88" fmla="*/ 1254173 w 2635158"/>
                  <a:gd name="connsiteY88" fmla="*/ 90 h 280393"/>
                  <a:gd name="connsiteX89" fmla="*/ 1387891 w 2635158"/>
                  <a:gd name="connsiteY89" fmla="*/ 2467 h 280393"/>
                  <a:gd name="connsiteX90" fmla="*/ 1419607 w 2635158"/>
                  <a:gd name="connsiteY90" fmla="*/ 3496 h 280393"/>
                  <a:gd name="connsiteX91" fmla="*/ 1417558 w 2635158"/>
                  <a:gd name="connsiteY91" fmla="*/ 66962 h 280393"/>
                  <a:gd name="connsiteX92" fmla="*/ 1385796 w 2635158"/>
                  <a:gd name="connsiteY92" fmla="*/ 65929 h 280393"/>
                  <a:gd name="connsiteX93" fmla="*/ 1253983 w 2635158"/>
                  <a:gd name="connsiteY93" fmla="*/ 63591 h 280393"/>
                  <a:gd name="connsiteX94" fmla="*/ 1222267 w 2635158"/>
                  <a:gd name="connsiteY94" fmla="*/ 63496 h 280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635158" h="280393">
                    <a:moveTo>
                      <a:pt x="177815" y="191882"/>
                    </a:moveTo>
                    <a:lnTo>
                      <a:pt x="163148" y="130101"/>
                    </a:lnTo>
                    <a:lnTo>
                      <a:pt x="194052" y="122772"/>
                    </a:lnTo>
                    <a:cubicBezTo>
                      <a:pt x="237436" y="112466"/>
                      <a:pt x="280959" y="102813"/>
                      <a:pt x="324580" y="93798"/>
                    </a:cubicBezTo>
                    <a:lnTo>
                      <a:pt x="355675" y="87379"/>
                    </a:lnTo>
                    <a:lnTo>
                      <a:pt x="368533" y="149560"/>
                    </a:lnTo>
                    <a:lnTo>
                      <a:pt x="337438" y="155984"/>
                    </a:lnTo>
                    <a:cubicBezTo>
                      <a:pt x="294389" y="164870"/>
                      <a:pt x="251482" y="174390"/>
                      <a:pt x="208720" y="184548"/>
                    </a:cubicBezTo>
                    <a:lnTo>
                      <a:pt x="177815" y="191882"/>
                    </a:lnTo>
                    <a:close/>
                    <a:moveTo>
                      <a:pt x="1748519" y="92450"/>
                    </a:moveTo>
                    <a:lnTo>
                      <a:pt x="1756185" y="29421"/>
                    </a:lnTo>
                    <a:lnTo>
                      <a:pt x="1787710" y="33255"/>
                    </a:lnTo>
                    <a:cubicBezTo>
                      <a:pt x="1831949" y="38646"/>
                      <a:pt x="1876093" y="44684"/>
                      <a:pt x="1920188" y="51376"/>
                    </a:cubicBezTo>
                    <a:lnTo>
                      <a:pt x="1951572" y="56143"/>
                    </a:lnTo>
                    <a:lnTo>
                      <a:pt x="1942048" y="118919"/>
                    </a:lnTo>
                    <a:lnTo>
                      <a:pt x="1910664" y="114152"/>
                    </a:lnTo>
                    <a:cubicBezTo>
                      <a:pt x="1867188" y="107556"/>
                      <a:pt x="1823662" y="101599"/>
                      <a:pt x="1780044" y="96289"/>
                    </a:cubicBezTo>
                    <a:lnTo>
                      <a:pt x="1748519" y="92450"/>
                    </a:lnTo>
                    <a:close/>
                    <a:moveTo>
                      <a:pt x="1485798" y="70191"/>
                    </a:moveTo>
                    <a:lnTo>
                      <a:pt x="1489751" y="6820"/>
                    </a:lnTo>
                    <a:lnTo>
                      <a:pt x="1521418" y="8786"/>
                    </a:lnTo>
                    <a:cubicBezTo>
                      <a:pt x="1565944" y="11553"/>
                      <a:pt x="1610371" y="14977"/>
                      <a:pt x="1654755" y="19054"/>
                    </a:cubicBezTo>
                    <a:lnTo>
                      <a:pt x="1686373" y="21964"/>
                    </a:lnTo>
                    <a:lnTo>
                      <a:pt x="1680564" y="85192"/>
                    </a:lnTo>
                    <a:lnTo>
                      <a:pt x="1648944" y="82287"/>
                    </a:lnTo>
                    <a:cubicBezTo>
                      <a:pt x="1605181" y="78263"/>
                      <a:pt x="1561370" y="74892"/>
                      <a:pt x="1517512" y="72163"/>
                    </a:cubicBezTo>
                    <a:lnTo>
                      <a:pt x="1485798" y="70191"/>
                    </a:lnTo>
                    <a:close/>
                    <a:moveTo>
                      <a:pt x="2267720" y="183196"/>
                    </a:moveTo>
                    <a:lnTo>
                      <a:pt x="2282723" y="121505"/>
                    </a:lnTo>
                    <a:lnTo>
                      <a:pt x="2313580" y="129020"/>
                    </a:lnTo>
                    <a:cubicBezTo>
                      <a:pt x="2356866" y="139563"/>
                      <a:pt x="2400011" y="150745"/>
                      <a:pt x="2443011" y="162570"/>
                    </a:cubicBezTo>
                    <a:lnTo>
                      <a:pt x="2473631" y="170985"/>
                    </a:lnTo>
                    <a:lnTo>
                      <a:pt x="2456773" y="232214"/>
                    </a:lnTo>
                    <a:lnTo>
                      <a:pt x="2426153" y="223794"/>
                    </a:lnTo>
                    <a:cubicBezTo>
                      <a:pt x="2383771" y="212136"/>
                      <a:pt x="2341246" y="201107"/>
                      <a:pt x="2298532" y="190711"/>
                    </a:cubicBezTo>
                    <a:lnTo>
                      <a:pt x="2267720" y="183196"/>
                    </a:lnTo>
                    <a:close/>
                    <a:moveTo>
                      <a:pt x="2009430" y="130172"/>
                    </a:moveTo>
                    <a:lnTo>
                      <a:pt x="2020812" y="67705"/>
                    </a:lnTo>
                    <a:lnTo>
                      <a:pt x="2052048" y="73392"/>
                    </a:lnTo>
                    <a:cubicBezTo>
                      <a:pt x="2095906" y="81373"/>
                      <a:pt x="2139623" y="90007"/>
                      <a:pt x="2183243" y="99284"/>
                    </a:cubicBezTo>
                    <a:lnTo>
                      <a:pt x="2214292" y="105889"/>
                    </a:lnTo>
                    <a:lnTo>
                      <a:pt x="2201052" y="167994"/>
                    </a:lnTo>
                    <a:lnTo>
                      <a:pt x="2170004" y="161389"/>
                    </a:lnTo>
                    <a:cubicBezTo>
                      <a:pt x="2127004" y="152245"/>
                      <a:pt x="2083908" y="143735"/>
                      <a:pt x="2040669" y="135863"/>
                    </a:cubicBezTo>
                    <a:lnTo>
                      <a:pt x="2009430" y="130172"/>
                    </a:lnTo>
                    <a:close/>
                    <a:moveTo>
                      <a:pt x="17381" y="234452"/>
                    </a:moveTo>
                    <a:lnTo>
                      <a:pt x="0" y="173376"/>
                    </a:lnTo>
                    <a:cubicBezTo>
                      <a:pt x="21429" y="167280"/>
                      <a:pt x="42907" y="161342"/>
                      <a:pt x="64431" y="155560"/>
                    </a:cubicBezTo>
                    <a:lnTo>
                      <a:pt x="95099" y="147321"/>
                    </a:lnTo>
                    <a:lnTo>
                      <a:pt x="111575" y="208645"/>
                    </a:lnTo>
                    <a:lnTo>
                      <a:pt x="80908" y="216884"/>
                    </a:lnTo>
                    <a:cubicBezTo>
                      <a:pt x="59716" y="222584"/>
                      <a:pt x="38526" y="228437"/>
                      <a:pt x="17381" y="234452"/>
                    </a:cubicBezTo>
                    <a:close/>
                    <a:moveTo>
                      <a:pt x="2522393" y="251296"/>
                    </a:moveTo>
                    <a:lnTo>
                      <a:pt x="2541013" y="190591"/>
                    </a:lnTo>
                    <a:lnTo>
                      <a:pt x="2571394" y="199897"/>
                    </a:lnTo>
                    <a:cubicBezTo>
                      <a:pt x="2592682" y="206431"/>
                      <a:pt x="2613920" y="213122"/>
                      <a:pt x="2635158" y="219970"/>
                    </a:cubicBezTo>
                    <a:lnTo>
                      <a:pt x="2615634" y="280394"/>
                    </a:lnTo>
                    <a:cubicBezTo>
                      <a:pt x="2594728" y="273641"/>
                      <a:pt x="2573775" y="267045"/>
                      <a:pt x="2552776" y="260607"/>
                    </a:cubicBezTo>
                    <a:lnTo>
                      <a:pt x="2522393" y="251296"/>
                    </a:lnTo>
                    <a:close/>
                    <a:moveTo>
                      <a:pt x="958786" y="72387"/>
                    </a:moveTo>
                    <a:lnTo>
                      <a:pt x="955215" y="8991"/>
                    </a:lnTo>
                    <a:lnTo>
                      <a:pt x="986882" y="7210"/>
                    </a:lnTo>
                    <a:cubicBezTo>
                      <a:pt x="1031407" y="4705"/>
                      <a:pt x="1075930" y="2862"/>
                      <a:pt x="1120504" y="1676"/>
                    </a:cubicBezTo>
                    <a:lnTo>
                      <a:pt x="1152218" y="829"/>
                    </a:lnTo>
                    <a:lnTo>
                      <a:pt x="1153934" y="64305"/>
                    </a:lnTo>
                    <a:lnTo>
                      <a:pt x="1122169" y="65148"/>
                    </a:lnTo>
                    <a:cubicBezTo>
                      <a:pt x="1078216" y="66320"/>
                      <a:pt x="1034311" y="68139"/>
                      <a:pt x="990453" y="70606"/>
                    </a:cubicBezTo>
                    <a:lnTo>
                      <a:pt x="958786" y="72387"/>
                    </a:lnTo>
                    <a:close/>
                    <a:moveTo>
                      <a:pt x="696254" y="96832"/>
                    </a:moveTo>
                    <a:lnTo>
                      <a:pt x="688970" y="33755"/>
                    </a:lnTo>
                    <a:lnTo>
                      <a:pt x="720495" y="30102"/>
                    </a:lnTo>
                    <a:cubicBezTo>
                      <a:pt x="764781" y="24978"/>
                      <a:pt x="809115" y="20506"/>
                      <a:pt x="853496" y="16687"/>
                    </a:cubicBezTo>
                    <a:lnTo>
                      <a:pt x="885163" y="13968"/>
                    </a:lnTo>
                    <a:lnTo>
                      <a:pt x="890593" y="77235"/>
                    </a:lnTo>
                    <a:lnTo>
                      <a:pt x="858972" y="79954"/>
                    </a:lnTo>
                    <a:cubicBezTo>
                      <a:pt x="815163" y="83716"/>
                      <a:pt x="771447" y="88126"/>
                      <a:pt x="727780" y="93179"/>
                    </a:cubicBezTo>
                    <a:lnTo>
                      <a:pt x="696254" y="96832"/>
                    </a:lnTo>
                    <a:close/>
                    <a:moveTo>
                      <a:pt x="435629" y="136720"/>
                    </a:moveTo>
                    <a:lnTo>
                      <a:pt x="424629" y="74187"/>
                    </a:lnTo>
                    <a:lnTo>
                      <a:pt x="455917" y="68682"/>
                    </a:lnTo>
                    <a:cubicBezTo>
                      <a:pt x="499821" y="60953"/>
                      <a:pt x="543823" y="53871"/>
                      <a:pt x="587919" y="47442"/>
                    </a:cubicBezTo>
                    <a:lnTo>
                      <a:pt x="619348" y="42861"/>
                    </a:lnTo>
                    <a:lnTo>
                      <a:pt x="628491" y="105694"/>
                    </a:lnTo>
                    <a:lnTo>
                      <a:pt x="597061" y="110275"/>
                    </a:lnTo>
                    <a:cubicBezTo>
                      <a:pt x="553585" y="116614"/>
                      <a:pt x="510203" y="123596"/>
                      <a:pt x="466917" y="131215"/>
                    </a:cubicBezTo>
                    <a:lnTo>
                      <a:pt x="435629" y="136720"/>
                    </a:lnTo>
                    <a:close/>
                    <a:moveTo>
                      <a:pt x="1222267" y="63496"/>
                    </a:moveTo>
                    <a:lnTo>
                      <a:pt x="1222457" y="0"/>
                    </a:lnTo>
                    <a:lnTo>
                      <a:pt x="1254173" y="90"/>
                    </a:lnTo>
                    <a:cubicBezTo>
                      <a:pt x="1298794" y="224"/>
                      <a:pt x="1343366" y="1014"/>
                      <a:pt x="1387891" y="2467"/>
                    </a:cubicBezTo>
                    <a:lnTo>
                      <a:pt x="1419607" y="3496"/>
                    </a:lnTo>
                    <a:lnTo>
                      <a:pt x="1417558" y="66962"/>
                    </a:lnTo>
                    <a:lnTo>
                      <a:pt x="1385796" y="65929"/>
                    </a:lnTo>
                    <a:cubicBezTo>
                      <a:pt x="1341889" y="64500"/>
                      <a:pt x="1297985" y="63719"/>
                      <a:pt x="1253983" y="63591"/>
                    </a:cubicBezTo>
                    <a:lnTo>
                      <a:pt x="1222267" y="63496"/>
                    </a:lnTo>
                    <a:close/>
                  </a:path>
                </a:pathLst>
              </a:custGeom>
              <a:solidFill>
                <a:srgbClr val="0067CF"/>
              </a:solidFill>
              <a:ln w="4762" cap="flat">
                <a:noFill/>
                <a:prstDash val="solid"/>
                <a:miter/>
              </a:ln>
            </p:spPr>
            <p:txBody>
              <a:bodyPr rtlCol="0" anchor="ctr"/>
              <a:lstStyle/>
              <a:p>
                <a:endParaRPr lang="en-CH" sz="4400"/>
              </a:p>
            </p:txBody>
          </p:sp>
        </p:grpSp>
        <p:grpSp>
          <p:nvGrpSpPr>
            <p:cNvPr id="137" name="Graphic 4">
              <a:extLst>
                <a:ext uri="{FF2B5EF4-FFF2-40B4-BE49-F238E27FC236}">
                  <a16:creationId xmlns:a16="http://schemas.microsoft.com/office/drawing/2014/main" id="{05B60D98-4AE2-E081-1040-5C90B6140951}"/>
                </a:ext>
              </a:extLst>
            </p:cNvPr>
            <p:cNvGrpSpPr/>
            <p:nvPr/>
          </p:nvGrpSpPr>
          <p:grpSpPr>
            <a:xfrm>
              <a:off x="28543274" y="4987111"/>
              <a:ext cx="1081408" cy="1502072"/>
              <a:chOff x="28543274" y="4987111"/>
              <a:chExt cx="1081408" cy="1502072"/>
            </a:xfrm>
            <a:solidFill>
              <a:srgbClr val="0067CF"/>
            </a:solidFill>
          </p:grpSpPr>
          <p:sp>
            <p:nvSpPr>
              <p:cNvPr id="138" name="Freeform 137">
                <a:extLst>
                  <a:ext uri="{FF2B5EF4-FFF2-40B4-BE49-F238E27FC236}">
                    <a16:creationId xmlns:a16="http://schemas.microsoft.com/office/drawing/2014/main" id="{429AE3F4-5CFD-49F6-A806-CB17A22E1CA7}"/>
                  </a:ext>
                </a:extLst>
              </p:cNvPr>
              <p:cNvSpPr/>
              <p:nvPr/>
            </p:nvSpPr>
            <p:spPr>
              <a:xfrm>
                <a:off x="29366198" y="6169729"/>
                <a:ext cx="258483" cy="319453"/>
              </a:xfrm>
              <a:custGeom>
                <a:avLst/>
                <a:gdLst>
                  <a:gd name="connsiteX0" fmla="*/ 253577 w 258483"/>
                  <a:gd name="connsiteY0" fmla="*/ 0 h 319453"/>
                  <a:gd name="connsiteX1" fmla="*/ 258484 w 258483"/>
                  <a:gd name="connsiteY1" fmla="*/ 319454 h 319453"/>
                  <a:gd name="connsiteX2" fmla="*/ 0 w 258483"/>
                  <a:gd name="connsiteY2" fmla="*/ 131724 h 319453"/>
                  <a:gd name="connsiteX3" fmla="*/ 253577 w 258483"/>
                  <a:gd name="connsiteY3" fmla="*/ 0 h 319453"/>
                </a:gdLst>
                <a:ahLst/>
                <a:cxnLst>
                  <a:cxn ang="0">
                    <a:pos x="connsiteX0" y="connsiteY0"/>
                  </a:cxn>
                  <a:cxn ang="0">
                    <a:pos x="connsiteX1" y="connsiteY1"/>
                  </a:cxn>
                  <a:cxn ang="0">
                    <a:pos x="connsiteX2" y="connsiteY2"/>
                  </a:cxn>
                  <a:cxn ang="0">
                    <a:pos x="connsiteX3" y="connsiteY3"/>
                  </a:cxn>
                </a:cxnLst>
                <a:rect l="l" t="t" r="r" b="b"/>
                <a:pathLst>
                  <a:path w="258483" h="319453">
                    <a:moveTo>
                      <a:pt x="253577" y="0"/>
                    </a:moveTo>
                    <a:lnTo>
                      <a:pt x="258484" y="319454"/>
                    </a:lnTo>
                    <a:lnTo>
                      <a:pt x="0" y="131724"/>
                    </a:lnTo>
                    <a:lnTo>
                      <a:pt x="253577" y="0"/>
                    </a:lnTo>
                    <a:close/>
                  </a:path>
                </a:pathLst>
              </a:custGeom>
              <a:solidFill>
                <a:srgbClr val="0067CF"/>
              </a:solidFill>
              <a:ln w="4762" cap="flat">
                <a:noFill/>
                <a:prstDash val="solid"/>
                <a:miter/>
              </a:ln>
            </p:spPr>
            <p:txBody>
              <a:bodyPr rtlCol="0" anchor="ctr"/>
              <a:lstStyle/>
              <a:p>
                <a:endParaRPr lang="en-CH" sz="4400"/>
              </a:p>
            </p:txBody>
          </p:sp>
          <p:sp>
            <p:nvSpPr>
              <p:cNvPr id="139" name="Freeform 138">
                <a:extLst>
                  <a:ext uri="{FF2B5EF4-FFF2-40B4-BE49-F238E27FC236}">
                    <a16:creationId xmlns:a16="http://schemas.microsoft.com/office/drawing/2014/main" id="{85C7D584-0BA0-71D5-FA49-CA6D09A7875C}"/>
                  </a:ext>
                </a:extLst>
              </p:cNvPr>
              <p:cNvSpPr/>
              <p:nvPr/>
            </p:nvSpPr>
            <p:spPr>
              <a:xfrm>
                <a:off x="28543274" y="4987111"/>
                <a:ext cx="1004216" cy="1313819"/>
              </a:xfrm>
              <a:custGeom>
                <a:avLst/>
                <a:gdLst>
                  <a:gd name="connsiteX0" fmla="*/ 901928 w 1004216"/>
                  <a:gd name="connsiteY0" fmla="*/ 1227241 h 1313819"/>
                  <a:gd name="connsiteX1" fmla="*/ 957882 w 1004216"/>
                  <a:gd name="connsiteY1" fmla="*/ 1197238 h 1313819"/>
                  <a:gd name="connsiteX2" fmla="*/ 972882 w 1004216"/>
                  <a:gd name="connsiteY2" fmla="*/ 1225193 h 1313819"/>
                  <a:gd name="connsiteX3" fmla="*/ 1004216 w 1004216"/>
                  <a:gd name="connsiteY3" fmla="*/ 1284579 h 1313819"/>
                  <a:gd name="connsiteX4" fmla="*/ 947881 w 1004216"/>
                  <a:gd name="connsiteY4" fmla="*/ 1313819 h 1313819"/>
                  <a:gd name="connsiteX5" fmla="*/ 916928 w 1004216"/>
                  <a:gd name="connsiteY5" fmla="*/ 1255243 h 1313819"/>
                  <a:gd name="connsiteX6" fmla="*/ 901928 w 1004216"/>
                  <a:gd name="connsiteY6" fmla="*/ 1227241 h 1313819"/>
                  <a:gd name="connsiteX7" fmla="*/ 623729 w 1004216"/>
                  <a:gd name="connsiteY7" fmla="*/ 776300 h 1313819"/>
                  <a:gd name="connsiteX8" fmla="*/ 676111 w 1004216"/>
                  <a:gd name="connsiteY8" fmla="*/ 740393 h 1313819"/>
                  <a:gd name="connsiteX9" fmla="*/ 694064 w 1004216"/>
                  <a:gd name="connsiteY9" fmla="*/ 766585 h 1313819"/>
                  <a:gd name="connsiteX10" fmla="*/ 768401 w 1004216"/>
                  <a:gd name="connsiteY10" fmla="*/ 878404 h 1313819"/>
                  <a:gd name="connsiteX11" fmla="*/ 785591 w 1004216"/>
                  <a:gd name="connsiteY11" fmla="*/ 905072 h 1313819"/>
                  <a:gd name="connsiteX12" fmla="*/ 732256 w 1004216"/>
                  <a:gd name="connsiteY12" fmla="*/ 939504 h 1313819"/>
                  <a:gd name="connsiteX13" fmla="*/ 715065 w 1004216"/>
                  <a:gd name="connsiteY13" fmla="*/ 912835 h 1313819"/>
                  <a:gd name="connsiteX14" fmla="*/ 641682 w 1004216"/>
                  <a:gd name="connsiteY14" fmla="*/ 802493 h 1313819"/>
                  <a:gd name="connsiteX15" fmla="*/ 623729 w 1004216"/>
                  <a:gd name="connsiteY15" fmla="*/ 776300 h 1313819"/>
                  <a:gd name="connsiteX16" fmla="*/ 118623 w 1004216"/>
                  <a:gd name="connsiteY16" fmla="*/ 163394 h 1313819"/>
                  <a:gd name="connsiteX17" fmla="*/ 164434 w 1004216"/>
                  <a:gd name="connsiteY17" fmla="*/ 119391 h 1313819"/>
                  <a:gd name="connsiteX18" fmla="*/ 186435 w 1004216"/>
                  <a:gd name="connsiteY18" fmla="*/ 142297 h 1313819"/>
                  <a:gd name="connsiteX19" fmla="*/ 278104 w 1004216"/>
                  <a:gd name="connsiteY19" fmla="*/ 240353 h 1313819"/>
                  <a:gd name="connsiteX20" fmla="*/ 299437 w 1004216"/>
                  <a:gd name="connsiteY20" fmla="*/ 263878 h 1313819"/>
                  <a:gd name="connsiteX21" fmla="*/ 252482 w 1004216"/>
                  <a:gd name="connsiteY21" fmla="*/ 306596 h 1313819"/>
                  <a:gd name="connsiteX22" fmla="*/ 231102 w 1004216"/>
                  <a:gd name="connsiteY22" fmla="*/ 283071 h 1313819"/>
                  <a:gd name="connsiteX23" fmla="*/ 140624 w 1004216"/>
                  <a:gd name="connsiteY23" fmla="*/ 186253 h 1313819"/>
                  <a:gd name="connsiteX24" fmla="*/ 118623 w 1004216"/>
                  <a:gd name="connsiteY24" fmla="*/ 163394 h 1313819"/>
                  <a:gd name="connsiteX25" fmla="*/ 466678 w 1004216"/>
                  <a:gd name="connsiteY25" fmla="*/ 562807 h 1313819"/>
                  <a:gd name="connsiteX26" fmla="*/ 517014 w 1004216"/>
                  <a:gd name="connsiteY26" fmla="*/ 524137 h 1313819"/>
                  <a:gd name="connsiteX27" fmla="*/ 536348 w 1004216"/>
                  <a:gd name="connsiteY27" fmla="*/ 549330 h 1313819"/>
                  <a:gd name="connsiteX28" fmla="*/ 616681 w 1004216"/>
                  <a:gd name="connsiteY28" fmla="*/ 656862 h 1313819"/>
                  <a:gd name="connsiteX29" fmla="*/ 635350 w 1004216"/>
                  <a:gd name="connsiteY29" fmla="*/ 682579 h 1313819"/>
                  <a:gd name="connsiteX30" fmla="*/ 583968 w 1004216"/>
                  <a:gd name="connsiteY30" fmla="*/ 719867 h 1313819"/>
                  <a:gd name="connsiteX31" fmla="*/ 565301 w 1004216"/>
                  <a:gd name="connsiteY31" fmla="*/ 694198 h 1313819"/>
                  <a:gd name="connsiteX32" fmla="*/ 486012 w 1004216"/>
                  <a:gd name="connsiteY32" fmla="*/ 588000 h 1313819"/>
                  <a:gd name="connsiteX33" fmla="*/ 466678 w 1004216"/>
                  <a:gd name="connsiteY33" fmla="*/ 562807 h 1313819"/>
                  <a:gd name="connsiteX34" fmla="*/ 114670 w 1004216"/>
                  <a:gd name="connsiteY34" fmla="*/ 69005 h 1313819"/>
                  <a:gd name="connsiteX35" fmla="*/ 70144 w 1004216"/>
                  <a:gd name="connsiteY35" fmla="*/ 114295 h 1313819"/>
                  <a:gd name="connsiteX36" fmla="*/ 47525 w 1004216"/>
                  <a:gd name="connsiteY36" fmla="*/ 92008 h 1313819"/>
                  <a:gd name="connsiteX37" fmla="*/ 0 w 1004216"/>
                  <a:gd name="connsiteY37" fmla="*/ 45861 h 1313819"/>
                  <a:gd name="connsiteX38" fmla="*/ 43907 w 1004216"/>
                  <a:gd name="connsiteY38" fmla="*/ 0 h 1313819"/>
                  <a:gd name="connsiteX39" fmla="*/ 92050 w 1004216"/>
                  <a:gd name="connsiteY39" fmla="*/ 46766 h 1313819"/>
                  <a:gd name="connsiteX40" fmla="*/ 114670 w 1004216"/>
                  <a:gd name="connsiteY40" fmla="*/ 69005 h 1313819"/>
                  <a:gd name="connsiteX41" fmla="*/ 298198 w 1004216"/>
                  <a:gd name="connsiteY41" fmla="*/ 358267 h 1313819"/>
                  <a:gd name="connsiteX42" fmla="*/ 346341 w 1004216"/>
                  <a:gd name="connsiteY42" fmla="*/ 316883 h 1313819"/>
                  <a:gd name="connsiteX43" fmla="*/ 367010 w 1004216"/>
                  <a:gd name="connsiteY43" fmla="*/ 340980 h 1313819"/>
                  <a:gd name="connsiteX44" fmla="*/ 453108 w 1004216"/>
                  <a:gd name="connsiteY44" fmla="*/ 443988 h 1313819"/>
                  <a:gd name="connsiteX45" fmla="*/ 473156 w 1004216"/>
                  <a:gd name="connsiteY45" fmla="*/ 468609 h 1313819"/>
                  <a:gd name="connsiteX46" fmla="*/ 423868 w 1004216"/>
                  <a:gd name="connsiteY46" fmla="*/ 508660 h 1313819"/>
                  <a:gd name="connsiteX47" fmla="*/ 403867 w 1004216"/>
                  <a:gd name="connsiteY47" fmla="*/ 484039 h 1313819"/>
                  <a:gd name="connsiteX48" fmla="*/ 318867 w 1004216"/>
                  <a:gd name="connsiteY48" fmla="*/ 382364 h 1313819"/>
                  <a:gd name="connsiteX49" fmla="*/ 298198 w 1004216"/>
                  <a:gd name="connsiteY49" fmla="*/ 358267 h 1313819"/>
                  <a:gd name="connsiteX50" fmla="*/ 768924 w 1004216"/>
                  <a:gd name="connsiteY50" fmla="*/ 997985 h 1313819"/>
                  <a:gd name="connsiteX51" fmla="*/ 823164 w 1004216"/>
                  <a:gd name="connsiteY51" fmla="*/ 965029 h 1313819"/>
                  <a:gd name="connsiteX52" fmla="*/ 839687 w 1004216"/>
                  <a:gd name="connsiteY52" fmla="*/ 992127 h 1313819"/>
                  <a:gd name="connsiteX53" fmla="*/ 907881 w 1004216"/>
                  <a:gd name="connsiteY53" fmla="*/ 1107803 h 1313819"/>
                  <a:gd name="connsiteX54" fmla="*/ 923594 w 1004216"/>
                  <a:gd name="connsiteY54" fmla="*/ 1135329 h 1313819"/>
                  <a:gd name="connsiteX55" fmla="*/ 868499 w 1004216"/>
                  <a:gd name="connsiteY55" fmla="*/ 1166855 h 1313819"/>
                  <a:gd name="connsiteX56" fmla="*/ 852736 w 1004216"/>
                  <a:gd name="connsiteY56" fmla="*/ 1139281 h 1313819"/>
                  <a:gd name="connsiteX57" fmla="*/ 785400 w 1004216"/>
                  <a:gd name="connsiteY57" fmla="*/ 1025129 h 1313819"/>
                  <a:gd name="connsiteX58" fmla="*/ 768924 w 1004216"/>
                  <a:gd name="connsiteY58" fmla="*/ 997985 h 131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04216" h="1313819">
                    <a:moveTo>
                      <a:pt x="901928" y="1227241"/>
                    </a:moveTo>
                    <a:lnTo>
                      <a:pt x="957882" y="1197238"/>
                    </a:lnTo>
                    <a:lnTo>
                      <a:pt x="972882" y="1225193"/>
                    </a:lnTo>
                    <a:cubicBezTo>
                      <a:pt x="983452" y="1244909"/>
                      <a:pt x="993929" y="1264720"/>
                      <a:pt x="1004216" y="1284579"/>
                    </a:cubicBezTo>
                    <a:lnTo>
                      <a:pt x="947881" y="1313819"/>
                    </a:lnTo>
                    <a:cubicBezTo>
                      <a:pt x="937690" y="1294198"/>
                      <a:pt x="927403" y="1274673"/>
                      <a:pt x="916928" y="1255243"/>
                    </a:cubicBezTo>
                    <a:lnTo>
                      <a:pt x="901928" y="1227241"/>
                    </a:lnTo>
                    <a:close/>
                    <a:moveTo>
                      <a:pt x="623729" y="776300"/>
                    </a:moveTo>
                    <a:lnTo>
                      <a:pt x="676111" y="740393"/>
                    </a:lnTo>
                    <a:lnTo>
                      <a:pt x="694064" y="766585"/>
                    </a:lnTo>
                    <a:cubicBezTo>
                      <a:pt x="719304" y="803493"/>
                      <a:pt x="744114" y="840782"/>
                      <a:pt x="768401" y="878404"/>
                    </a:cubicBezTo>
                    <a:lnTo>
                      <a:pt x="785591" y="905072"/>
                    </a:lnTo>
                    <a:lnTo>
                      <a:pt x="732256" y="939504"/>
                    </a:lnTo>
                    <a:lnTo>
                      <a:pt x="715065" y="912835"/>
                    </a:lnTo>
                    <a:cubicBezTo>
                      <a:pt x="691065" y="875689"/>
                      <a:pt x="666587" y="838924"/>
                      <a:pt x="641682" y="802493"/>
                    </a:cubicBezTo>
                    <a:lnTo>
                      <a:pt x="623729" y="776300"/>
                    </a:lnTo>
                    <a:close/>
                    <a:moveTo>
                      <a:pt x="118623" y="163394"/>
                    </a:moveTo>
                    <a:lnTo>
                      <a:pt x="164434" y="119391"/>
                    </a:lnTo>
                    <a:lnTo>
                      <a:pt x="186435" y="142297"/>
                    </a:lnTo>
                    <a:cubicBezTo>
                      <a:pt x="217434" y="174538"/>
                      <a:pt x="248006" y="207255"/>
                      <a:pt x="278104" y="240353"/>
                    </a:cubicBezTo>
                    <a:lnTo>
                      <a:pt x="299437" y="263878"/>
                    </a:lnTo>
                    <a:lnTo>
                      <a:pt x="252482" y="306596"/>
                    </a:lnTo>
                    <a:lnTo>
                      <a:pt x="231102" y="283071"/>
                    </a:lnTo>
                    <a:cubicBezTo>
                      <a:pt x="201386" y="250401"/>
                      <a:pt x="171244" y="218113"/>
                      <a:pt x="140624" y="186253"/>
                    </a:cubicBezTo>
                    <a:lnTo>
                      <a:pt x="118623" y="163394"/>
                    </a:lnTo>
                    <a:close/>
                    <a:moveTo>
                      <a:pt x="466678" y="562807"/>
                    </a:moveTo>
                    <a:lnTo>
                      <a:pt x="517014" y="524137"/>
                    </a:lnTo>
                    <a:lnTo>
                      <a:pt x="536348" y="549330"/>
                    </a:lnTo>
                    <a:cubicBezTo>
                      <a:pt x="563634" y="584761"/>
                      <a:pt x="590395" y="620621"/>
                      <a:pt x="616681" y="656862"/>
                    </a:cubicBezTo>
                    <a:lnTo>
                      <a:pt x="635350" y="682579"/>
                    </a:lnTo>
                    <a:lnTo>
                      <a:pt x="583968" y="719867"/>
                    </a:lnTo>
                    <a:lnTo>
                      <a:pt x="565301" y="694198"/>
                    </a:lnTo>
                    <a:cubicBezTo>
                      <a:pt x="539347" y="658386"/>
                      <a:pt x="512919" y="623002"/>
                      <a:pt x="486012" y="588000"/>
                    </a:cubicBezTo>
                    <a:lnTo>
                      <a:pt x="466678" y="562807"/>
                    </a:lnTo>
                    <a:close/>
                    <a:moveTo>
                      <a:pt x="114670" y="69005"/>
                    </a:moveTo>
                    <a:lnTo>
                      <a:pt x="70144" y="114295"/>
                    </a:lnTo>
                    <a:lnTo>
                      <a:pt x="47525" y="92008"/>
                    </a:lnTo>
                    <a:cubicBezTo>
                      <a:pt x="31765" y="76530"/>
                      <a:pt x="15953" y="61148"/>
                      <a:pt x="0" y="45861"/>
                    </a:cubicBezTo>
                    <a:lnTo>
                      <a:pt x="43907" y="0"/>
                    </a:lnTo>
                    <a:cubicBezTo>
                      <a:pt x="60051" y="15477"/>
                      <a:pt x="76097" y="31050"/>
                      <a:pt x="92050" y="46766"/>
                    </a:cubicBezTo>
                    <a:lnTo>
                      <a:pt x="114670" y="69005"/>
                    </a:lnTo>
                    <a:close/>
                    <a:moveTo>
                      <a:pt x="298198" y="358267"/>
                    </a:moveTo>
                    <a:lnTo>
                      <a:pt x="346341" y="316883"/>
                    </a:lnTo>
                    <a:lnTo>
                      <a:pt x="367010" y="340980"/>
                    </a:lnTo>
                    <a:cubicBezTo>
                      <a:pt x="396201" y="374887"/>
                      <a:pt x="424868" y="409223"/>
                      <a:pt x="453108" y="443988"/>
                    </a:cubicBezTo>
                    <a:lnTo>
                      <a:pt x="473156" y="468609"/>
                    </a:lnTo>
                    <a:lnTo>
                      <a:pt x="423868" y="508660"/>
                    </a:lnTo>
                    <a:lnTo>
                      <a:pt x="403867" y="484039"/>
                    </a:lnTo>
                    <a:cubicBezTo>
                      <a:pt x="375962" y="449750"/>
                      <a:pt x="347627" y="415843"/>
                      <a:pt x="318867" y="382364"/>
                    </a:cubicBezTo>
                    <a:lnTo>
                      <a:pt x="298198" y="358267"/>
                    </a:lnTo>
                    <a:close/>
                    <a:moveTo>
                      <a:pt x="768924" y="997985"/>
                    </a:moveTo>
                    <a:lnTo>
                      <a:pt x="823164" y="965029"/>
                    </a:lnTo>
                    <a:lnTo>
                      <a:pt x="839687" y="992127"/>
                    </a:lnTo>
                    <a:cubicBezTo>
                      <a:pt x="862879" y="1030368"/>
                      <a:pt x="885640" y="1068895"/>
                      <a:pt x="907881" y="1107803"/>
                    </a:cubicBezTo>
                    <a:lnTo>
                      <a:pt x="923594" y="1135329"/>
                    </a:lnTo>
                    <a:lnTo>
                      <a:pt x="868499" y="1166855"/>
                    </a:lnTo>
                    <a:lnTo>
                      <a:pt x="852736" y="1139281"/>
                    </a:lnTo>
                    <a:cubicBezTo>
                      <a:pt x="830784" y="1100898"/>
                      <a:pt x="808353" y="1062847"/>
                      <a:pt x="785400" y="1025129"/>
                    </a:cubicBezTo>
                    <a:lnTo>
                      <a:pt x="768924" y="997985"/>
                    </a:lnTo>
                    <a:close/>
                  </a:path>
                </a:pathLst>
              </a:custGeom>
              <a:solidFill>
                <a:srgbClr val="0067CF"/>
              </a:solidFill>
              <a:ln w="4762" cap="flat">
                <a:noFill/>
                <a:prstDash val="solid"/>
                <a:miter/>
              </a:ln>
            </p:spPr>
            <p:txBody>
              <a:bodyPr rtlCol="0" anchor="ctr"/>
              <a:lstStyle/>
              <a:p>
                <a:endParaRPr lang="en-CH" sz="4400"/>
              </a:p>
            </p:txBody>
          </p:sp>
        </p:grpSp>
        <p:sp>
          <p:nvSpPr>
            <p:cNvPr id="140" name="Freeform 139">
              <a:extLst>
                <a:ext uri="{FF2B5EF4-FFF2-40B4-BE49-F238E27FC236}">
                  <a16:creationId xmlns:a16="http://schemas.microsoft.com/office/drawing/2014/main" id="{F47EBCED-B254-7996-8187-B38BD753D393}"/>
                </a:ext>
              </a:extLst>
            </p:cNvPr>
            <p:cNvSpPr/>
            <p:nvPr/>
          </p:nvSpPr>
          <p:spPr>
            <a:xfrm>
              <a:off x="6905436" y="370775"/>
              <a:ext cx="5409671" cy="1071374"/>
            </a:xfrm>
            <a:custGeom>
              <a:avLst/>
              <a:gdLst>
                <a:gd name="connsiteX0" fmla="*/ 5409643 w 5409671"/>
                <a:gd name="connsiteY0" fmla="*/ 534694 h 1071374"/>
                <a:gd name="connsiteX1" fmla="*/ 4873983 w 5409671"/>
                <a:gd name="connsiteY1" fmla="*/ 1070384 h 1071374"/>
                <a:gd name="connsiteX2" fmla="*/ 535633 w 5409671"/>
                <a:gd name="connsiteY2" fmla="*/ 1070384 h 1071374"/>
                <a:gd name="connsiteX3" fmla="*/ -29 w 5409671"/>
                <a:gd name="connsiteY3" fmla="*/ 534694 h 1071374"/>
                <a:gd name="connsiteX4" fmla="*/ 535633 w 5409671"/>
                <a:gd name="connsiteY4" fmla="*/ -991 h 1071374"/>
                <a:gd name="connsiteX5" fmla="*/ 4873983 w 5409671"/>
                <a:gd name="connsiteY5" fmla="*/ -991 h 1071374"/>
                <a:gd name="connsiteX6" fmla="*/ 5409643 w 5409671"/>
                <a:gd name="connsiteY6" fmla="*/ 534694 h 107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9671" h="1071374">
                  <a:moveTo>
                    <a:pt x="5409643" y="534694"/>
                  </a:moveTo>
                  <a:cubicBezTo>
                    <a:pt x="5409643" y="830348"/>
                    <a:pt x="5169615" y="1070384"/>
                    <a:pt x="4873983" y="1070384"/>
                  </a:cubicBezTo>
                  <a:lnTo>
                    <a:pt x="535633" y="1070384"/>
                  </a:lnTo>
                  <a:cubicBezTo>
                    <a:pt x="239993" y="1070384"/>
                    <a:pt x="-29" y="830348"/>
                    <a:pt x="-29" y="534694"/>
                  </a:cubicBezTo>
                  <a:cubicBezTo>
                    <a:pt x="-29" y="239043"/>
                    <a:pt x="239993" y="-991"/>
                    <a:pt x="535633" y="-991"/>
                  </a:cubicBezTo>
                  <a:lnTo>
                    <a:pt x="4873983" y="-991"/>
                  </a:lnTo>
                  <a:cubicBezTo>
                    <a:pt x="5169615" y="-991"/>
                    <a:pt x="5409643" y="239043"/>
                    <a:pt x="5409643" y="534694"/>
                  </a:cubicBezTo>
                  <a:close/>
                </a:path>
              </a:pathLst>
            </a:custGeom>
            <a:solidFill>
              <a:srgbClr val="FFFFFF"/>
            </a:solidFill>
            <a:ln w="33972" cap="rnd">
              <a:solidFill>
                <a:srgbClr val="000080"/>
              </a:solidFill>
              <a:prstDash val="solid"/>
              <a:round/>
            </a:ln>
          </p:spPr>
          <p:txBody>
            <a:bodyPr rtlCol="0" anchor="ctr"/>
            <a:lstStyle/>
            <a:p>
              <a:endParaRPr lang="en-CH" sz="4400"/>
            </a:p>
          </p:txBody>
        </p:sp>
        <p:grpSp>
          <p:nvGrpSpPr>
            <p:cNvPr id="141" name="Graphic 4">
              <a:extLst>
                <a:ext uri="{FF2B5EF4-FFF2-40B4-BE49-F238E27FC236}">
                  <a16:creationId xmlns:a16="http://schemas.microsoft.com/office/drawing/2014/main" id="{119E3916-ABA1-7565-6851-9151C954943D}"/>
                </a:ext>
              </a:extLst>
            </p:cNvPr>
            <p:cNvGrpSpPr/>
            <p:nvPr/>
          </p:nvGrpSpPr>
          <p:grpSpPr>
            <a:xfrm>
              <a:off x="5581587" y="20156438"/>
              <a:ext cx="8087074" cy="1071374"/>
              <a:chOff x="5581587" y="20156438"/>
              <a:chExt cx="8087074" cy="1071374"/>
            </a:xfrm>
          </p:grpSpPr>
          <p:sp>
            <p:nvSpPr>
              <p:cNvPr id="142" name="Freeform 141">
                <a:extLst>
                  <a:ext uri="{FF2B5EF4-FFF2-40B4-BE49-F238E27FC236}">
                    <a16:creationId xmlns:a16="http://schemas.microsoft.com/office/drawing/2014/main" id="{C80E0D8A-73F5-8BF3-0738-262DB8454E87}"/>
                  </a:ext>
                </a:extLst>
              </p:cNvPr>
              <p:cNvSpPr/>
              <p:nvPr/>
            </p:nvSpPr>
            <p:spPr>
              <a:xfrm>
                <a:off x="5581587" y="20156438"/>
                <a:ext cx="8087074" cy="1071374"/>
              </a:xfrm>
              <a:custGeom>
                <a:avLst/>
                <a:gdLst>
                  <a:gd name="connsiteX0" fmla="*/ 8087049 w 8087074"/>
                  <a:gd name="connsiteY0" fmla="*/ 538849 h 1071374"/>
                  <a:gd name="connsiteX1" fmla="*/ 7551382 w 8087074"/>
                  <a:gd name="connsiteY1" fmla="*/ 1074538 h 1071374"/>
                  <a:gd name="connsiteX2" fmla="*/ 535633 w 8087074"/>
                  <a:gd name="connsiteY2" fmla="*/ 1074538 h 1071374"/>
                  <a:gd name="connsiteX3" fmla="*/ -25 w 8087074"/>
                  <a:gd name="connsiteY3" fmla="*/ 538849 h 1071374"/>
                  <a:gd name="connsiteX4" fmla="*/ 535633 w 8087074"/>
                  <a:gd name="connsiteY4" fmla="*/ 3164 h 1071374"/>
                  <a:gd name="connsiteX5" fmla="*/ 7551382 w 8087074"/>
                  <a:gd name="connsiteY5" fmla="*/ 3164 h 1071374"/>
                  <a:gd name="connsiteX6" fmla="*/ 8087049 w 8087074"/>
                  <a:gd name="connsiteY6" fmla="*/ 538849 h 107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87074" h="1071374">
                    <a:moveTo>
                      <a:pt x="8087049" y="538849"/>
                    </a:moveTo>
                    <a:cubicBezTo>
                      <a:pt x="8087049" y="834503"/>
                      <a:pt x="7847029" y="1074538"/>
                      <a:pt x="7551382" y="1074538"/>
                    </a:cubicBezTo>
                    <a:lnTo>
                      <a:pt x="535633" y="1074538"/>
                    </a:lnTo>
                    <a:cubicBezTo>
                      <a:pt x="239995" y="1074538"/>
                      <a:pt x="-25" y="834503"/>
                      <a:pt x="-25" y="538849"/>
                    </a:cubicBezTo>
                    <a:cubicBezTo>
                      <a:pt x="-25" y="243197"/>
                      <a:pt x="239995" y="3164"/>
                      <a:pt x="535633" y="3164"/>
                    </a:cubicBezTo>
                    <a:lnTo>
                      <a:pt x="7551382" y="3164"/>
                    </a:lnTo>
                    <a:cubicBezTo>
                      <a:pt x="7847029" y="3164"/>
                      <a:pt x="8087049" y="243197"/>
                      <a:pt x="8087049" y="538849"/>
                    </a:cubicBezTo>
                    <a:close/>
                  </a:path>
                </a:pathLst>
              </a:custGeom>
              <a:solidFill>
                <a:srgbClr val="FFFFFF"/>
              </a:solidFill>
              <a:ln w="32070" cap="rnd">
                <a:solidFill>
                  <a:srgbClr val="000080"/>
                </a:solidFill>
                <a:prstDash val="solid"/>
                <a:round/>
              </a:ln>
            </p:spPr>
            <p:txBody>
              <a:bodyPr rtlCol="0" anchor="ctr"/>
              <a:lstStyle/>
              <a:p>
                <a:endParaRPr lang="en-CH" sz="4400"/>
              </a:p>
            </p:txBody>
          </p:sp>
          <p:sp>
            <p:nvSpPr>
              <p:cNvPr id="143" name="TextBox 142">
                <a:extLst>
                  <a:ext uri="{FF2B5EF4-FFF2-40B4-BE49-F238E27FC236}">
                    <a16:creationId xmlns:a16="http://schemas.microsoft.com/office/drawing/2014/main" id="{9B8AAFA3-8642-AD98-665F-D94615F47F2C}"/>
                  </a:ext>
                </a:extLst>
              </p:cNvPr>
              <p:cNvSpPr txBox="1"/>
              <p:nvPr/>
            </p:nvSpPr>
            <p:spPr>
              <a:xfrm>
                <a:off x="6205155" y="20171996"/>
                <a:ext cx="7095725"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Air toxic effects path</a:t>
                </a:r>
              </a:p>
            </p:txBody>
          </p:sp>
          <p:sp>
            <p:nvSpPr>
              <p:cNvPr id="145" name="TextBox 144">
                <a:extLst>
                  <a:ext uri="{FF2B5EF4-FFF2-40B4-BE49-F238E27FC236}">
                    <a16:creationId xmlns:a16="http://schemas.microsoft.com/office/drawing/2014/main" id="{E1721951-5762-4A17-732F-DD9541C0BE9B}"/>
                  </a:ext>
                </a:extLst>
              </p:cNvPr>
              <p:cNvSpPr txBox="1"/>
              <p:nvPr/>
            </p:nvSpPr>
            <p:spPr>
              <a:xfrm>
                <a:off x="9878046" y="20171996"/>
                <a:ext cx="184731" cy="1015663"/>
              </a:xfrm>
              <a:prstGeom prst="rect">
                <a:avLst/>
              </a:prstGeom>
              <a:noFill/>
            </p:spPr>
            <p:txBody>
              <a:bodyPr wrap="none" rtlCol="0">
                <a:spAutoFit/>
              </a:bodyPr>
              <a:lstStyle/>
              <a:p>
                <a:pPr algn="l"/>
                <a:endParaRPr lang="en-CH" sz="6000" spc="0" baseline="0" dirty="0">
                  <a:ln/>
                  <a:solidFill>
                    <a:srgbClr val="000080"/>
                  </a:solidFill>
                  <a:latin typeface="Arial"/>
                  <a:cs typeface="Arial"/>
                  <a:sym typeface="Arial"/>
                  <a:rtl val="0"/>
                </a:endParaRPr>
              </a:p>
            </p:txBody>
          </p:sp>
        </p:grpSp>
        <p:sp>
          <p:nvSpPr>
            <p:cNvPr id="146" name="Freeform 145">
              <a:extLst>
                <a:ext uri="{FF2B5EF4-FFF2-40B4-BE49-F238E27FC236}">
                  <a16:creationId xmlns:a16="http://schemas.microsoft.com/office/drawing/2014/main" id="{6F2811D4-AAFC-0B8A-52D5-20164F61ABD3}"/>
                </a:ext>
              </a:extLst>
            </p:cNvPr>
            <p:cNvSpPr/>
            <p:nvPr/>
          </p:nvSpPr>
          <p:spPr>
            <a:xfrm>
              <a:off x="21145083" y="370775"/>
              <a:ext cx="8299063" cy="1071374"/>
            </a:xfrm>
            <a:custGeom>
              <a:avLst/>
              <a:gdLst>
                <a:gd name="connsiteX0" fmla="*/ 8302329 w 8299063"/>
                <a:gd name="connsiteY0" fmla="*/ 534694 h 1071374"/>
                <a:gd name="connsiteX1" fmla="*/ 7766660 w 8299063"/>
                <a:gd name="connsiteY1" fmla="*/ 1070384 h 1071374"/>
                <a:gd name="connsiteX2" fmla="*/ 538927 w 8299063"/>
                <a:gd name="connsiteY2" fmla="*/ 1070384 h 1071374"/>
                <a:gd name="connsiteX3" fmla="*/ 3265 w 8299063"/>
                <a:gd name="connsiteY3" fmla="*/ 534694 h 1071374"/>
                <a:gd name="connsiteX4" fmla="*/ 538927 w 8299063"/>
                <a:gd name="connsiteY4" fmla="*/ -991 h 1071374"/>
                <a:gd name="connsiteX5" fmla="*/ 7766660 w 8299063"/>
                <a:gd name="connsiteY5" fmla="*/ -991 h 1071374"/>
                <a:gd name="connsiteX6" fmla="*/ 8302329 w 8299063"/>
                <a:gd name="connsiteY6" fmla="*/ 534694 h 107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9063" h="1071374">
                  <a:moveTo>
                    <a:pt x="8302329" y="534694"/>
                  </a:moveTo>
                  <a:cubicBezTo>
                    <a:pt x="8302329" y="830348"/>
                    <a:pt x="8062308" y="1070384"/>
                    <a:pt x="7766660" y="1070384"/>
                  </a:cubicBezTo>
                  <a:lnTo>
                    <a:pt x="538927" y="1070384"/>
                  </a:lnTo>
                  <a:cubicBezTo>
                    <a:pt x="243288" y="1070384"/>
                    <a:pt x="3265" y="830348"/>
                    <a:pt x="3265" y="534694"/>
                  </a:cubicBezTo>
                  <a:cubicBezTo>
                    <a:pt x="3265" y="239043"/>
                    <a:pt x="243288" y="-991"/>
                    <a:pt x="538927" y="-991"/>
                  </a:cubicBezTo>
                  <a:lnTo>
                    <a:pt x="7766660" y="-991"/>
                  </a:lnTo>
                  <a:cubicBezTo>
                    <a:pt x="8062308" y="-991"/>
                    <a:pt x="8302329" y="239043"/>
                    <a:pt x="8302329" y="534694"/>
                  </a:cubicBezTo>
                  <a:close/>
                </a:path>
              </a:pathLst>
            </a:custGeom>
            <a:solidFill>
              <a:srgbClr val="FFFFFF"/>
            </a:solidFill>
            <a:ln w="31960" cap="rnd">
              <a:solidFill>
                <a:srgbClr val="000080"/>
              </a:solidFill>
              <a:prstDash val="solid"/>
              <a:round/>
            </a:ln>
          </p:spPr>
          <p:txBody>
            <a:bodyPr rtlCol="0" anchor="ctr"/>
            <a:lstStyle/>
            <a:p>
              <a:endParaRPr lang="en-CH" sz="4400"/>
            </a:p>
          </p:txBody>
        </p:sp>
        <p:sp>
          <p:nvSpPr>
            <p:cNvPr id="147" name="Freeform 146">
              <a:extLst>
                <a:ext uri="{FF2B5EF4-FFF2-40B4-BE49-F238E27FC236}">
                  <a16:creationId xmlns:a16="http://schemas.microsoft.com/office/drawing/2014/main" id="{00A0098A-B4DE-F84C-0DBB-99D22E8807E5}"/>
                </a:ext>
              </a:extLst>
            </p:cNvPr>
            <p:cNvSpPr/>
            <p:nvPr/>
          </p:nvSpPr>
          <p:spPr>
            <a:xfrm>
              <a:off x="7287296" y="3161640"/>
              <a:ext cx="2817347" cy="2618013"/>
            </a:xfrm>
            <a:custGeom>
              <a:avLst/>
              <a:gdLst>
                <a:gd name="connsiteX0" fmla="*/ 1775124 w 2817347"/>
                <a:gd name="connsiteY0" fmla="*/ 1010775 h 2618013"/>
                <a:gd name="connsiteX1" fmla="*/ 1770186 w 2817347"/>
                <a:gd name="connsiteY1" fmla="*/ 1074382 h 2618013"/>
                <a:gd name="connsiteX2" fmla="*/ 2337640 w 2817347"/>
                <a:gd name="connsiteY2" fmla="*/ 1204448 h 2618013"/>
                <a:gd name="connsiteX3" fmla="*/ 2419253 w 2817347"/>
                <a:gd name="connsiteY3" fmla="*/ 1270269 h 2618013"/>
                <a:gd name="connsiteX4" fmla="*/ 2583840 w 2817347"/>
                <a:gd name="connsiteY4" fmla="*/ 1244213 h 2618013"/>
                <a:gd name="connsiteX5" fmla="*/ 2477918 w 2817347"/>
                <a:gd name="connsiteY5" fmla="*/ 1143694 h 2618013"/>
                <a:gd name="connsiteX6" fmla="*/ 2353988 w 2817347"/>
                <a:gd name="connsiteY6" fmla="*/ 1147866 h 2618013"/>
                <a:gd name="connsiteX7" fmla="*/ 1775124 w 2817347"/>
                <a:gd name="connsiteY7" fmla="*/ 1010775 h 2618013"/>
                <a:gd name="connsiteX8" fmla="*/ 1122482 w 2817347"/>
                <a:gd name="connsiteY8" fmla="*/ 830768 h 2618013"/>
                <a:gd name="connsiteX9" fmla="*/ 1011920 w 2817347"/>
                <a:gd name="connsiteY9" fmla="*/ 610655 h 2618013"/>
                <a:gd name="connsiteX10" fmla="*/ 967133 w 2817347"/>
                <a:gd name="connsiteY10" fmla="*/ 608398 h 2618013"/>
                <a:gd name="connsiteX11" fmla="*/ 844097 w 2817347"/>
                <a:gd name="connsiteY11" fmla="*/ 892842 h 2618013"/>
                <a:gd name="connsiteX12" fmla="*/ 1058580 w 2817347"/>
                <a:gd name="connsiteY12" fmla="*/ 1042919 h 2618013"/>
                <a:gd name="connsiteX13" fmla="*/ 1282939 w 2817347"/>
                <a:gd name="connsiteY13" fmla="*/ 982547 h 2618013"/>
                <a:gd name="connsiteX14" fmla="*/ 1350119 w 2817347"/>
                <a:gd name="connsiteY14" fmla="*/ 976459 h 2618013"/>
                <a:gd name="connsiteX15" fmla="*/ 926178 w 2817347"/>
                <a:gd name="connsiteY15" fmla="*/ 871512 h 2618013"/>
                <a:gd name="connsiteX16" fmla="*/ 947039 w 2817347"/>
                <a:gd name="connsiteY16" fmla="*/ 808927 h 2618013"/>
                <a:gd name="connsiteX17" fmla="*/ 1132529 w 2817347"/>
                <a:gd name="connsiteY17" fmla="*/ 854269 h 2618013"/>
                <a:gd name="connsiteX18" fmla="*/ 2819183 w 2817347"/>
                <a:gd name="connsiteY18" fmla="*/ 2618960 h 2618013"/>
                <a:gd name="connsiteX19" fmla="*/ 2186294 w 2817347"/>
                <a:gd name="connsiteY19" fmla="*/ 2618960 h 2618013"/>
                <a:gd name="connsiteX20" fmla="*/ 2162879 w 2817347"/>
                <a:gd name="connsiteY20" fmla="*/ 2436271 h 2618013"/>
                <a:gd name="connsiteX21" fmla="*/ 2119667 w 2817347"/>
                <a:gd name="connsiteY21" fmla="*/ 2216115 h 2618013"/>
                <a:gd name="connsiteX22" fmla="*/ 1999143 w 2817347"/>
                <a:gd name="connsiteY22" fmla="*/ 2097544 h 2618013"/>
                <a:gd name="connsiteX23" fmla="*/ 1779765 w 2817347"/>
                <a:gd name="connsiteY23" fmla="*/ 2002942 h 2618013"/>
                <a:gd name="connsiteX24" fmla="*/ 1529181 w 2817347"/>
                <a:gd name="connsiteY24" fmla="*/ 1839710 h 2618013"/>
                <a:gd name="connsiteX25" fmla="*/ 1531267 w 2817347"/>
                <a:gd name="connsiteY25" fmla="*/ 1601503 h 2618013"/>
                <a:gd name="connsiteX26" fmla="*/ 1605642 w 2817347"/>
                <a:gd name="connsiteY26" fmla="*/ 1515970 h 2618013"/>
                <a:gd name="connsiteX27" fmla="*/ 1611261 w 2817347"/>
                <a:gd name="connsiteY27" fmla="*/ 1458025 h 2618013"/>
                <a:gd name="connsiteX28" fmla="*/ 1584568 w 2817347"/>
                <a:gd name="connsiteY28" fmla="*/ 1386414 h 2618013"/>
                <a:gd name="connsiteX29" fmla="*/ 1660263 w 2817347"/>
                <a:gd name="connsiteY29" fmla="*/ 1262137 h 2618013"/>
                <a:gd name="connsiteX30" fmla="*/ 1640424 w 2817347"/>
                <a:gd name="connsiteY30" fmla="*/ 1162342 h 2618013"/>
                <a:gd name="connsiteX31" fmla="*/ 1770186 w 2817347"/>
                <a:gd name="connsiteY31" fmla="*/ 1074382 h 2618013"/>
                <a:gd name="connsiteX32" fmla="*/ 1350119 w 2817347"/>
                <a:gd name="connsiteY32" fmla="*/ 976459 h 2618013"/>
                <a:gd name="connsiteX33" fmla="*/ 1338667 w 2817347"/>
                <a:gd name="connsiteY33" fmla="*/ 1175497 h 2618013"/>
                <a:gd name="connsiteX34" fmla="*/ 1263909 w 2817347"/>
                <a:gd name="connsiteY34" fmla="*/ 1204448 h 2618013"/>
                <a:gd name="connsiteX35" fmla="*/ 1035420 w 2817347"/>
                <a:gd name="connsiteY35" fmla="*/ 1278060 h 2618013"/>
                <a:gd name="connsiteX36" fmla="*/ 808719 w 2817347"/>
                <a:gd name="connsiteY36" fmla="*/ 1364828 h 2618013"/>
                <a:gd name="connsiteX37" fmla="*/ 584658 w 2817347"/>
                <a:gd name="connsiteY37" fmla="*/ 1437887 h 2618013"/>
                <a:gd name="connsiteX38" fmla="*/ 435142 w 2817347"/>
                <a:gd name="connsiteY38" fmla="*/ 1490978 h 2618013"/>
                <a:gd name="connsiteX39" fmla="*/ 257443 w 2817347"/>
                <a:gd name="connsiteY39" fmla="*/ 1551562 h 2618013"/>
                <a:gd name="connsiteX40" fmla="*/ 108821 w 2817347"/>
                <a:gd name="connsiteY40" fmla="*/ 1605930 h 2618013"/>
                <a:gd name="connsiteX41" fmla="*/ 7156 w 2817347"/>
                <a:gd name="connsiteY41" fmla="*/ 1641992 h 2618013"/>
                <a:gd name="connsiteX42" fmla="*/ 1835 w 2817347"/>
                <a:gd name="connsiteY42" fmla="*/ 1099373 h 2618013"/>
                <a:gd name="connsiteX43" fmla="*/ 305465 w 2817347"/>
                <a:gd name="connsiteY43" fmla="*/ 892842 h 2618013"/>
                <a:gd name="connsiteX44" fmla="*/ 357106 w 2817347"/>
                <a:gd name="connsiteY44" fmla="*/ 789385 h 2618013"/>
                <a:gd name="connsiteX45" fmla="*/ 525737 w 2817347"/>
                <a:gd name="connsiteY45" fmla="*/ 422899 h 2618013"/>
                <a:gd name="connsiteX46" fmla="*/ 643196 w 2817347"/>
                <a:gd name="connsiteY46" fmla="*/ 347882 h 2618013"/>
                <a:gd name="connsiteX47" fmla="*/ 1050023 w 2817347"/>
                <a:gd name="connsiteY47" fmla="*/ 282700 h 2618013"/>
                <a:gd name="connsiteX48" fmla="*/ 1146067 w 2817347"/>
                <a:gd name="connsiteY48" fmla="*/ 348010 h 2618013"/>
                <a:gd name="connsiteX49" fmla="*/ 1049001 w 2817347"/>
                <a:gd name="connsiteY49" fmla="*/ 381005 h 2618013"/>
                <a:gd name="connsiteX50" fmla="*/ 846567 w 2817347"/>
                <a:gd name="connsiteY50" fmla="*/ 425070 h 2618013"/>
                <a:gd name="connsiteX51" fmla="*/ 877645 w 2817347"/>
                <a:gd name="connsiteY51" fmla="*/ 448955 h 2618013"/>
                <a:gd name="connsiteX52" fmla="*/ 1028268 w 2817347"/>
                <a:gd name="connsiteY52" fmla="*/ 412255 h 2618013"/>
                <a:gd name="connsiteX53" fmla="*/ 1179998 w 2817347"/>
                <a:gd name="connsiteY53" fmla="*/ 377897 h 2618013"/>
                <a:gd name="connsiteX54" fmla="*/ 1219633 w 2817347"/>
                <a:gd name="connsiteY54" fmla="*/ 384709 h 2618013"/>
                <a:gd name="connsiteX55" fmla="*/ 1483245 w 2817347"/>
                <a:gd name="connsiteY55" fmla="*/ 736336 h 2618013"/>
                <a:gd name="connsiteX56" fmla="*/ 1536078 w 2817347"/>
                <a:gd name="connsiteY56" fmla="*/ 844477 h 2618013"/>
                <a:gd name="connsiteX57" fmla="*/ 1386902 w 2817347"/>
                <a:gd name="connsiteY57" fmla="*/ 849458 h 2618013"/>
                <a:gd name="connsiteX58" fmla="*/ 1204009 w 2817347"/>
                <a:gd name="connsiteY58" fmla="*/ 641139 h 2618013"/>
                <a:gd name="connsiteX59" fmla="*/ 1255224 w 2817347"/>
                <a:gd name="connsiteY59" fmla="*/ 783296 h 2618013"/>
                <a:gd name="connsiteX60" fmla="*/ 1275574 w 2817347"/>
                <a:gd name="connsiteY60" fmla="*/ 889138 h 2618013"/>
                <a:gd name="connsiteX61" fmla="*/ 1775678 w 2817347"/>
                <a:gd name="connsiteY61" fmla="*/ 1011243 h 2618013"/>
                <a:gd name="connsiteX62" fmla="*/ 1776274 w 2817347"/>
                <a:gd name="connsiteY62" fmla="*/ 995064 h 2618013"/>
                <a:gd name="connsiteX63" fmla="*/ 1733318 w 2817347"/>
                <a:gd name="connsiteY63" fmla="*/ 923879 h 2618013"/>
                <a:gd name="connsiteX64" fmla="*/ 1785938 w 2817347"/>
                <a:gd name="connsiteY64" fmla="*/ 797942 h 2618013"/>
                <a:gd name="connsiteX65" fmla="*/ 1980624 w 2817347"/>
                <a:gd name="connsiteY65" fmla="*/ 721690 h 2618013"/>
                <a:gd name="connsiteX66" fmla="*/ 2122477 w 2817347"/>
                <a:gd name="connsiteY66" fmla="*/ 647567 h 2618013"/>
                <a:gd name="connsiteX67" fmla="*/ 2175608 w 2817347"/>
                <a:gd name="connsiteY67" fmla="*/ 575275 h 2618013"/>
                <a:gd name="connsiteX68" fmla="*/ 2678266 w 2817347"/>
                <a:gd name="connsiteY68" fmla="*/ 29804 h 2618013"/>
                <a:gd name="connsiteX69" fmla="*/ 2819183 w 2817347"/>
                <a:gd name="connsiteY69" fmla="*/ 1875 h 2618013"/>
                <a:gd name="connsiteX70" fmla="*/ 2819183 w 2817347"/>
                <a:gd name="connsiteY70" fmla="*/ 2618960 h 261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817347" h="2618013">
                  <a:moveTo>
                    <a:pt x="1775124" y="1010775"/>
                  </a:moveTo>
                  <a:cubicBezTo>
                    <a:pt x="1771335" y="1055223"/>
                    <a:pt x="1770186" y="1074382"/>
                    <a:pt x="1770186" y="1074382"/>
                  </a:cubicBezTo>
                  <a:lnTo>
                    <a:pt x="2337640" y="1204448"/>
                  </a:lnTo>
                  <a:cubicBezTo>
                    <a:pt x="2337640" y="1204448"/>
                    <a:pt x="2391197" y="1257922"/>
                    <a:pt x="2419253" y="1270269"/>
                  </a:cubicBezTo>
                  <a:cubicBezTo>
                    <a:pt x="2488647" y="1300881"/>
                    <a:pt x="2574346" y="1294792"/>
                    <a:pt x="2583840" y="1244213"/>
                  </a:cubicBezTo>
                  <a:cubicBezTo>
                    <a:pt x="2590481" y="1208961"/>
                    <a:pt x="2525387" y="1153997"/>
                    <a:pt x="2477918" y="1143694"/>
                  </a:cubicBezTo>
                  <a:cubicBezTo>
                    <a:pt x="2399414" y="1126664"/>
                    <a:pt x="2353988" y="1147866"/>
                    <a:pt x="2353988" y="1147866"/>
                  </a:cubicBezTo>
                  <a:cubicBezTo>
                    <a:pt x="2353988" y="1147866"/>
                    <a:pt x="1837792" y="1026570"/>
                    <a:pt x="1775124" y="1010775"/>
                  </a:cubicBezTo>
                  <a:close/>
                  <a:moveTo>
                    <a:pt x="1122482" y="830768"/>
                  </a:moveTo>
                  <a:cubicBezTo>
                    <a:pt x="1086337" y="757028"/>
                    <a:pt x="1050831" y="682905"/>
                    <a:pt x="1011920" y="610655"/>
                  </a:cubicBezTo>
                  <a:cubicBezTo>
                    <a:pt x="1004512" y="596946"/>
                    <a:pt x="988973" y="592731"/>
                    <a:pt x="967133" y="608398"/>
                  </a:cubicBezTo>
                  <a:cubicBezTo>
                    <a:pt x="869939" y="678179"/>
                    <a:pt x="825961" y="775079"/>
                    <a:pt x="844097" y="892842"/>
                  </a:cubicBezTo>
                  <a:cubicBezTo>
                    <a:pt x="858402" y="985698"/>
                    <a:pt x="948444" y="1071912"/>
                    <a:pt x="1058580" y="1042919"/>
                  </a:cubicBezTo>
                  <a:cubicBezTo>
                    <a:pt x="1133465" y="1023249"/>
                    <a:pt x="1207798" y="1001323"/>
                    <a:pt x="1282939" y="982547"/>
                  </a:cubicBezTo>
                  <a:cubicBezTo>
                    <a:pt x="1356250" y="964198"/>
                    <a:pt x="1337858" y="970328"/>
                    <a:pt x="1350119" y="976459"/>
                  </a:cubicBezTo>
                  <a:cubicBezTo>
                    <a:pt x="1313549" y="964708"/>
                    <a:pt x="926178" y="871512"/>
                    <a:pt x="926178" y="871512"/>
                  </a:cubicBezTo>
                  <a:lnTo>
                    <a:pt x="947039" y="808927"/>
                  </a:lnTo>
                  <a:cubicBezTo>
                    <a:pt x="947039" y="808927"/>
                    <a:pt x="1072373" y="840177"/>
                    <a:pt x="1132529" y="854269"/>
                  </a:cubicBezTo>
                  <a:moveTo>
                    <a:pt x="2819183" y="2618960"/>
                  </a:moveTo>
                  <a:lnTo>
                    <a:pt x="2186294" y="2618960"/>
                  </a:lnTo>
                  <a:cubicBezTo>
                    <a:pt x="2186294" y="2618960"/>
                    <a:pt x="2172841" y="2496812"/>
                    <a:pt x="2162879" y="2436271"/>
                  </a:cubicBezTo>
                  <a:cubicBezTo>
                    <a:pt x="2150703" y="2362488"/>
                    <a:pt x="2138867" y="2288237"/>
                    <a:pt x="2119667" y="2216115"/>
                  </a:cubicBezTo>
                  <a:cubicBezTo>
                    <a:pt x="2103617" y="2155957"/>
                    <a:pt x="2053636" y="2121854"/>
                    <a:pt x="1999143" y="2097544"/>
                  </a:cubicBezTo>
                  <a:cubicBezTo>
                    <a:pt x="1926429" y="2065059"/>
                    <a:pt x="1850989" y="2038322"/>
                    <a:pt x="1779765" y="2002942"/>
                  </a:cubicBezTo>
                  <a:cubicBezTo>
                    <a:pt x="1690106" y="1958409"/>
                    <a:pt x="1592572" y="1920475"/>
                    <a:pt x="1529181" y="1839710"/>
                  </a:cubicBezTo>
                  <a:cubicBezTo>
                    <a:pt x="1465917" y="1759115"/>
                    <a:pt x="1457914" y="1699297"/>
                    <a:pt x="1531267" y="1601503"/>
                  </a:cubicBezTo>
                  <a:cubicBezTo>
                    <a:pt x="1553916" y="1571360"/>
                    <a:pt x="1580524" y="1544197"/>
                    <a:pt x="1605642" y="1515970"/>
                  </a:cubicBezTo>
                  <a:cubicBezTo>
                    <a:pt x="1622501" y="1497024"/>
                    <a:pt x="1611261" y="1458025"/>
                    <a:pt x="1611261" y="1458025"/>
                  </a:cubicBezTo>
                  <a:cubicBezTo>
                    <a:pt x="1611261" y="1458025"/>
                    <a:pt x="1593125" y="1410809"/>
                    <a:pt x="1584568" y="1386414"/>
                  </a:cubicBezTo>
                  <a:cubicBezTo>
                    <a:pt x="1545997" y="1276400"/>
                    <a:pt x="1660263" y="1262137"/>
                    <a:pt x="1660263" y="1262137"/>
                  </a:cubicBezTo>
                  <a:cubicBezTo>
                    <a:pt x="1660263" y="1262137"/>
                    <a:pt x="1610027" y="1212538"/>
                    <a:pt x="1640424" y="1162342"/>
                  </a:cubicBezTo>
                  <a:cubicBezTo>
                    <a:pt x="1658602" y="1132241"/>
                    <a:pt x="1770186" y="1074382"/>
                    <a:pt x="1770186" y="1074382"/>
                  </a:cubicBezTo>
                  <a:lnTo>
                    <a:pt x="1350119" y="976459"/>
                  </a:lnTo>
                  <a:cubicBezTo>
                    <a:pt x="1425729" y="974245"/>
                    <a:pt x="1474177" y="1116914"/>
                    <a:pt x="1338667" y="1175497"/>
                  </a:cubicBezTo>
                  <a:cubicBezTo>
                    <a:pt x="1315167" y="1185673"/>
                    <a:pt x="1289410" y="1196104"/>
                    <a:pt x="1263909" y="1204448"/>
                  </a:cubicBezTo>
                  <a:cubicBezTo>
                    <a:pt x="1187789" y="1229227"/>
                    <a:pt x="1110817" y="1251409"/>
                    <a:pt x="1035420" y="1278060"/>
                  </a:cubicBezTo>
                  <a:cubicBezTo>
                    <a:pt x="959129" y="1305010"/>
                    <a:pt x="884925" y="1337708"/>
                    <a:pt x="808719" y="1364828"/>
                  </a:cubicBezTo>
                  <a:cubicBezTo>
                    <a:pt x="734728" y="1391140"/>
                    <a:pt x="659161" y="1412981"/>
                    <a:pt x="584658" y="1437887"/>
                  </a:cubicBezTo>
                  <a:cubicBezTo>
                    <a:pt x="534507" y="1454619"/>
                    <a:pt x="485123" y="1473650"/>
                    <a:pt x="435142" y="1490978"/>
                  </a:cubicBezTo>
                  <a:cubicBezTo>
                    <a:pt x="376008" y="1511542"/>
                    <a:pt x="316491" y="1530871"/>
                    <a:pt x="257443" y="1551562"/>
                  </a:cubicBezTo>
                  <a:cubicBezTo>
                    <a:pt x="207675" y="1569061"/>
                    <a:pt x="158375" y="1587921"/>
                    <a:pt x="108821" y="1605930"/>
                  </a:cubicBezTo>
                  <a:cubicBezTo>
                    <a:pt x="77019" y="1617468"/>
                    <a:pt x="45089" y="1628538"/>
                    <a:pt x="7156" y="1641992"/>
                  </a:cubicBezTo>
                  <a:cubicBezTo>
                    <a:pt x="5666" y="1626111"/>
                    <a:pt x="1835" y="1099373"/>
                    <a:pt x="1835" y="1099373"/>
                  </a:cubicBezTo>
                  <a:cubicBezTo>
                    <a:pt x="1835" y="1099373"/>
                    <a:pt x="218659" y="951808"/>
                    <a:pt x="305465" y="892842"/>
                  </a:cubicBezTo>
                  <a:cubicBezTo>
                    <a:pt x="329050" y="876791"/>
                    <a:pt x="343993" y="817271"/>
                    <a:pt x="357106" y="789385"/>
                  </a:cubicBezTo>
                  <a:cubicBezTo>
                    <a:pt x="414324" y="667705"/>
                    <a:pt x="469371" y="545004"/>
                    <a:pt x="525737" y="422899"/>
                  </a:cubicBezTo>
                  <a:cubicBezTo>
                    <a:pt x="538126" y="396077"/>
                    <a:pt x="606583" y="352267"/>
                    <a:pt x="643196" y="347882"/>
                  </a:cubicBezTo>
                  <a:cubicBezTo>
                    <a:pt x="701521" y="340900"/>
                    <a:pt x="971859" y="288277"/>
                    <a:pt x="1050023" y="282700"/>
                  </a:cubicBezTo>
                  <a:cubicBezTo>
                    <a:pt x="1148111" y="275675"/>
                    <a:pt x="1183191" y="306329"/>
                    <a:pt x="1146067" y="348010"/>
                  </a:cubicBezTo>
                  <a:cubicBezTo>
                    <a:pt x="1125291" y="371341"/>
                    <a:pt x="1080249" y="374278"/>
                    <a:pt x="1049001" y="381005"/>
                  </a:cubicBezTo>
                  <a:cubicBezTo>
                    <a:pt x="996594" y="392245"/>
                    <a:pt x="861552" y="420983"/>
                    <a:pt x="846567" y="425070"/>
                  </a:cubicBezTo>
                  <a:cubicBezTo>
                    <a:pt x="818256" y="432776"/>
                    <a:pt x="851420" y="458066"/>
                    <a:pt x="877645" y="448955"/>
                  </a:cubicBezTo>
                  <a:cubicBezTo>
                    <a:pt x="926263" y="432095"/>
                    <a:pt x="977904" y="423963"/>
                    <a:pt x="1028268" y="412255"/>
                  </a:cubicBezTo>
                  <a:cubicBezTo>
                    <a:pt x="1078802" y="400547"/>
                    <a:pt x="1129166" y="387902"/>
                    <a:pt x="1179998" y="377897"/>
                  </a:cubicBezTo>
                  <a:cubicBezTo>
                    <a:pt x="1192599" y="375428"/>
                    <a:pt x="1212353" y="376748"/>
                    <a:pt x="1219633" y="384709"/>
                  </a:cubicBezTo>
                  <a:cubicBezTo>
                    <a:pt x="1320531" y="495021"/>
                    <a:pt x="1415213" y="603162"/>
                    <a:pt x="1483245" y="736336"/>
                  </a:cubicBezTo>
                  <a:cubicBezTo>
                    <a:pt x="1521518" y="811183"/>
                    <a:pt x="1555491" y="815951"/>
                    <a:pt x="1536078" y="844477"/>
                  </a:cubicBezTo>
                  <a:cubicBezTo>
                    <a:pt x="1493207" y="907403"/>
                    <a:pt x="1431008" y="904507"/>
                    <a:pt x="1386902" y="849458"/>
                  </a:cubicBezTo>
                  <a:cubicBezTo>
                    <a:pt x="1332196" y="781168"/>
                    <a:pt x="1214439" y="645226"/>
                    <a:pt x="1204009" y="641139"/>
                  </a:cubicBezTo>
                  <a:cubicBezTo>
                    <a:pt x="1212736" y="689078"/>
                    <a:pt x="1235130" y="739955"/>
                    <a:pt x="1255224" y="783296"/>
                  </a:cubicBezTo>
                  <a:cubicBezTo>
                    <a:pt x="1271359" y="818080"/>
                    <a:pt x="1288771" y="844179"/>
                    <a:pt x="1275574" y="889138"/>
                  </a:cubicBezTo>
                  <a:cubicBezTo>
                    <a:pt x="1442502" y="928520"/>
                    <a:pt x="1611857" y="972585"/>
                    <a:pt x="1775678" y="1011243"/>
                  </a:cubicBezTo>
                  <a:cubicBezTo>
                    <a:pt x="1777721" y="1007667"/>
                    <a:pt x="1776274" y="995064"/>
                    <a:pt x="1776274" y="995064"/>
                  </a:cubicBezTo>
                  <a:cubicBezTo>
                    <a:pt x="1776274" y="995064"/>
                    <a:pt x="1746643" y="948147"/>
                    <a:pt x="1733318" y="923879"/>
                  </a:cubicBezTo>
                  <a:cubicBezTo>
                    <a:pt x="1704496" y="871384"/>
                    <a:pt x="1714501" y="818421"/>
                    <a:pt x="1785938" y="797942"/>
                  </a:cubicBezTo>
                  <a:cubicBezTo>
                    <a:pt x="1852692" y="778826"/>
                    <a:pt x="1916850" y="749747"/>
                    <a:pt x="1980624" y="721690"/>
                  </a:cubicBezTo>
                  <a:cubicBezTo>
                    <a:pt x="2029455" y="700233"/>
                    <a:pt x="2078499" y="677242"/>
                    <a:pt x="2122477" y="647567"/>
                  </a:cubicBezTo>
                  <a:cubicBezTo>
                    <a:pt x="2146275" y="631474"/>
                    <a:pt x="2173650" y="601033"/>
                    <a:pt x="2175608" y="575275"/>
                  </a:cubicBezTo>
                  <a:cubicBezTo>
                    <a:pt x="2189061" y="396119"/>
                    <a:pt x="2589033" y="68462"/>
                    <a:pt x="2678266" y="29804"/>
                  </a:cubicBezTo>
                  <a:cubicBezTo>
                    <a:pt x="2719477" y="11923"/>
                    <a:pt x="2733483" y="-2979"/>
                    <a:pt x="2819183" y="1875"/>
                  </a:cubicBezTo>
                  <a:lnTo>
                    <a:pt x="2819183" y="2618960"/>
                  </a:lnTo>
                  <a:close/>
                </a:path>
              </a:pathLst>
            </a:custGeom>
            <a:solidFill>
              <a:srgbClr val="1A1619"/>
            </a:solidFill>
            <a:ln w="42573" cap="flat">
              <a:noFill/>
              <a:prstDash val="solid"/>
              <a:miter/>
            </a:ln>
          </p:spPr>
          <p:txBody>
            <a:bodyPr rtlCol="0" anchor="ctr"/>
            <a:lstStyle/>
            <a:p>
              <a:endParaRPr lang="en-CH" sz="4400"/>
            </a:p>
          </p:txBody>
        </p:sp>
        <p:grpSp>
          <p:nvGrpSpPr>
            <p:cNvPr id="148" name="Graphic 4">
              <a:extLst>
                <a:ext uri="{FF2B5EF4-FFF2-40B4-BE49-F238E27FC236}">
                  <a16:creationId xmlns:a16="http://schemas.microsoft.com/office/drawing/2014/main" id="{12595A70-C105-9D0E-14B0-487E473D2B69}"/>
                </a:ext>
              </a:extLst>
            </p:cNvPr>
            <p:cNvGrpSpPr/>
            <p:nvPr/>
          </p:nvGrpSpPr>
          <p:grpSpPr>
            <a:xfrm>
              <a:off x="13339204" y="4634181"/>
              <a:ext cx="1833518" cy="1833748"/>
              <a:chOff x="13339204" y="4634181"/>
              <a:chExt cx="1833518" cy="1833748"/>
            </a:xfrm>
          </p:grpSpPr>
          <p:grpSp>
            <p:nvGrpSpPr>
              <p:cNvPr id="149" name="Graphic 4">
                <a:extLst>
                  <a:ext uri="{FF2B5EF4-FFF2-40B4-BE49-F238E27FC236}">
                    <a16:creationId xmlns:a16="http://schemas.microsoft.com/office/drawing/2014/main" id="{1E8124A2-10FF-8DE3-8A84-A4BAC8D41582}"/>
                  </a:ext>
                </a:extLst>
              </p:cNvPr>
              <p:cNvGrpSpPr/>
              <p:nvPr/>
            </p:nvGrpSpPr>
            <p:grpSpPr>
              <a:xfrm>
                <a:off x="13339204" y="4634181"/>
                <a:ext cx="1833518" cy="1833748"/>
                <a:chOff x="13339204" y="4634181"/>
                <a:chExt cx="1833518" cy="1833748"/>
              </a:xfrm>
            </p:grpSpPr>
            <p:sp>
              <p:nvSpPr>
                <p:cNvPr id="150" name="Freeform 149">
                  <a:extLst>
                    <a:ext uri="{FF2B5EF4-FFF2-40B4-BE49-F238E27FC236}">
                      <a16:creationId xmlns:a16="http://schemas.microsoft.com/office/drawing/2014/main" id="{E937C31C-FEFF-1D6B-5273-4761CC648654}"/>
                    </a:ext>
                  </a:extLst>
                </p:cNvPr>
                <p:cNvSpPr/>
                <p:nvPr/>
              </p:nvSpPr>
              <p:spPr>
                <a:xfrm>
                  <a:off x="13339204" y="4634181"/>
                  <a:ext cx="1833518" cy="1833748"/>
                </a:xfrm>
                <a:custGeom>
                  <a:avLst/>
                  <a:gdLst>
                    <a:gd name="connsiteX0" fmla="*/ 1836281 w 1833518"/>
                    <a:gd name="connsiteY0" fmla="*/ 916820 h 1833748"/>
                    <a:gd name="connsiteX1" fmla="*/ 919522 w 1833518"/>
                    <a:gd name="connsiteY1" fmla="*/ 1833694 h 1833748"/>
                    <a:gd name="connsiteX2" fmla="*/ 2763 w 1833518"/>
                    <a:gd name="connsiteY2" fmla="*/ 916820 h 1833748"/>
                    <a:gd name="connsiteX3" fmla="*/ 919522 w 1833518"/>
                    <a:gd name="connsiteY3" fmla="*/ -54 h 1833748"/>
                    <a:gd name="connsiteX4" fmla="*/ 1836281 w 1833518"/>
                    <a:gd name="connsiteY4" fmla="*/ 916820 h 1833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518" h="1833748">
                      <a:moveTo>
                        <a:pt x="1836281" y="916820"/>
                      </a:moveTo>
                      <a:cubicBezTo>
                        <a:pt x="1836281" y="1423196"/>
                        <a:pt x="1425834" y="1833694"/>
                        <a:pt x="919522" y="1833694"/>
                      </a:cubicBezTo>
                      <a:cubicBezTo>
                        <a:pt x="413210" y="1833694"/>
                        <a:pt x="2763" y="1423196"/>
                        <a:pt x="2763" y="916820"/>
                      </a:cubicBezTo>
                      <a:cubicBezTo>
                        <a:pt x="2763" y="410444"/>
                        <a:pt x="413210" y="-54"/>
                        <a:pt x="919522" y="-54"/>
                      </a:cubicBezTo>
                      <a:cubicBezTo>
                        <a:pt x="1425834" y="-54"/>
                        <a:pt x="1836281" y="410444"/>
                        <a:pt x="1836281" y="916820"/>
                      </a:cubicBezTo>
                      <a:close/>
                    </a:path>
                  </a:pathLst>
                </a:custGeom>
                <a:solidFill>
                  <a:srgbClr val="1F259B"/>
                </a:solidFill>
                <a:ln w="8334" cap="flat">
                  <a:noFill/>
                  <a:prstDash val="solid"/>
                  <a:miter/>
                </a:ln>
              </p:spPr>
              <p:txBody>
                <a:bodyPr rtlCol="0" anchor="ctr"/>
                <a:lstStyle/>
                <a:p>
                  <a:endParaRPr lang="en-CH" sz="4400"/>
                </a:p>
              </p:txBody>
            </p:sp>
            <p:sp>
              <p:nvSpPr>
                <p:cNvPr id="151" name="Freeform 150">
                  <a:extLst>
                    <a:ext uri="{FF2B5EF4-FFF2-40B4-BE49-F238E27FC236}">
                      <a16:creationId xmlns:a16="http://schemas.microsoft.com/office/drawing/2014/main" id="{723E446C-F9DD-00F5-D666-8B31B6290DF0}"/>
                    </a:ext>
                  </a:extLst>
                </p:cNvPr>
                <p:cNvSpPr/>
                <p:nvPr/>
              </p:nvSpPr>
              <p:spPr>
                <a:xfrm rot="10800000" flipV="1">
                  <a:off x="14031967" y="4875975"/>
                  <a:ext cx="364752" cy="1368796"/>
                </a:xfrm>
                <a:custGeom>
                  <a:avLst/>
                  <a:gdLst>
                    <a:gd name="connsiteX0" fmla="*/ -11184 w 364752"/>
                    <a:gd name="connsiteY0" fmla="*/ -2745 h 1368796"/>
                    <a:gd name="connsiteX1" fmla="*/ -13806 w 364752"/>
                    <a:gd name="connsiteY1" fmla="*/ 162578 h 1368796"/>
                    <a:gd name="connsiteX2" fmla="*/ 22566 w 364752"/>
                    <a:gd name="connsiteY2" fmla="*/ 217823 h 1368796"/>
                    <a:gd name="connsiteX3" fmla="*/ 22566 w 364752"/>
                    <a:gd name="connsiteY3" fmla="*/ 217823 h 1368796"/>
                    <a:gd name="connsiteX4" fmla="*/ 349190 w 364752"/>
                    <a:gd name="connsiteY4" fmla="*/ 664872 h 1368796"/>
                    <a:gd name="connsiteX5" fmla="*/ 99441 w 364752"/>
                    <a:gd name="connsiteY5" fmla="*/ 1158871 h 1368796"/>
                    <a:gd name="connsiteX6" fmla="*/ 43938 w 364752"/>
                    <a:gd name="connsiteY6" fmla="*/ 1193173 h 1368796"/>
                    <a:gd name="connsiteX7" fmla="*/ -12686 w 364752"/>
                    <a:gd name="connsiteY7" fmla="*/ 1297612 h 1368796"/>
                    <a:gd name="connsiteX8" fmla="*/ -11184 w 364752"/>
                    <a:gd name="connsiteY8" fmla="*/ 1366052 h 136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752" h="1368796">
                      <a:moveTo>
                        <a:pt x="-11184" y="-2745"/>
                      </a:moveTo>
                      <a:cubicBezTo>
                        <a:pt x="-11184" y="-2745"/>
                        <a:pt x="-12686" y="102844"/>
                        <a:pt x="-13806" y="162578"/>
                      </a:cubicBezTo>
                      <a:cubicBezTo>
                        <a:pt x="-14187" y="186724"/>
                        <a:pt x="439" y="208625"/>
                        <a:pt x="22566" y="217823"/>
                      </a:cubicBezTo>
                      <a:cubicBezTo>
                        <a:pt x="22566" y="217823"/>
                        <a:pt x="22566" y="217823"/>
                        <a:pt x="22566" y="217823"/>
                      </a:cubicBezTo>
                      <a:cubicBezTo>
                        <a:pt x="206690" y="293682"/>
                        <a:pt x="332689" y="466369"/>
                        <a:pt x="349190" y="664872"/>
                      </a:cubicBezTo>
                      <a:cubicBezTo>
                        <a:pt x="365318" y="863348"/>
                        <a:pt x="268939" y="1054185"/>
                        <a:pt x="99441" y="1158871"/>
                      </a:cubicBezTo>
                      <a:cubicBezTo>
                        <a:pt x="78442" y="1171847"/>
                        <a:pt x="59692" y="1183400"/>
                        <a:pt x="43938" y="1193173"/>
                      </a:cubicBezTo>
                      <a:cubicBezTo>
                        <a:pt x="7939" y="1215484"/>
                        <a:pt x="-13806" y="1255206"/>
                        <a:pt x="-12686" y="1297612"/>
                      </a:cubicBezTo>
                      <a:cubicBezTo>
                        <a:pt x="-11931" y="1331832"/>
                        <a:pt x="-11184" y="1366052"/>
                        <a:pt x="-11184" y="1366052"/>
                      </a:cubicBezTo>
                    </a:path>
                  </a:pathLst>
                </a:custGeom>
                <a:noFill/>
                <a:ln w="56471" cap="sq">
                  <a:solidFill>
                    <a:srgbClr val="FFFFFF"/>
                  </a:solidFill>
                  <a:prstDash val="solid"/>
                  <a:round/>
                </a:ln>
              </p:spPr>
              <p:txBody>
                <a:bodyPr rtlCol="0" anchor="ctr"/>
                <a:lstStyle/>
                <a:p>
                  <a:endParaRPr lang="en-CH" sz="4400"/>
                </a:p>
              </p:txBody>
            </p:sp>
            <p:sp>
              <p:nvSpPr>
                <p:cNvPr id="152" name="Freeform 151">
                  <a:extLst>
                    <a:ext uri="{FF2B5EF4-FFF2-40B4-BE49-F238E27FC236}">
                      <a16:creationId xmlns:a16="http://schemas.microsoft.com/office/drawing/2014/main" id="{D1632D90-5BB3-7B3D-07F8-8B32281A9E1B}"/>
                    </a:ext>
                  </a:extLst>
                </p:cNvPr>
                <p:cNvSpPr/>
                <p:nvPr/>
              </p:nvSpPr>
              <p:spPr>
                <a:xfrm>
                  <a:off x="14048954" y="4873710"/>
                  <a:ext cx="347304" cy="1368796"/>
                </a:xfrm>
                <a:custGeom>
                  <a:avLst/>
                  <a:gdLst>
                    <a:gd name="connsiteX0" fmla="*/ -13820 w 347304"/>
                    <a:gd name="connsiteY0" fmla="*/ -2745 h 1368796"/>
                    <a:gd name="connsiteX1" fmla="*/ -13820 w 347304"/>
                    <a:gd name="connsiteY1" fmla="*/ 164740 h 1368796"/>
                    <a:gd name="connsiteX2" fmla="*/ 20500 w 347304"/>
                    <a:gd name="connsiteY2" fmla="*/ 218397 h 1368796"/>
                    <a:gd name="connsiteX3" fmla="*/ 20500 w 347304"/>
                    <a:gd name="connsiteY3" fmla="*/ 218425 h 1368796"/>
                    <a:gd name="connsiteX4" fmla="*/ 331441 w 347304"/>
                    <a:gd name="connsiteY4" fmla="*/ 660574 h 1368796"/>
                    <a:gd name="connsiteX5" fmla="*/ 101500 w 347304"/>
                    <a:gd name="connsiteY5" fmla="*/ 1149617 h 1368796"/>
                    <a:gd name="connsiteX6" fmla="*/ 37660 w 347304"/>
                    <a:gd name="connsiteY6" fmla="*/ 1193528 h 1368796"/>
                    <a:gd name="connsiteX7" fmla="*/ -13820 w 347304"/>
                    <a:gd name="connsiteY7" fmla="*/ 1291862 h 1368796"/>
                    <a:gd name="connsiteX8" fmla="*/ -13820 w 347304"/>
                    <a:gd name="connsiteY8" fmla="*/ 1366051 h 136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04" h="1368796">
                      <a:moveTo>
                        <a:pt x="-13820" y="-2745"/>
                      </a:moveTo>
                      <a:cubicBezTo>
                        <a:pt x="-13820" y="-2745"/>
                        <a:pt x="-13820" y="105417"/>
                        <a:pt x="-13820" y="164740"/>
                      </a:cubicBezTo>
                      <a:cubicBezTo>
                        <a:pt x="-13820" y="187791"/>
                        <a:pt x="-434" y="208761"/>
                        <a:pt x="20500" y="218397"/>
                      </a:cubicBezTo>
                      <a:cubicBezTo>
                        <a:pt x="20500" y="218425"/>
                        <a:pt x="20500" y="218425"/>
                        <a:pt x="20500" y="218425"/>
                      </a:cubicBezTo>
                      <a:cubicBezTo>
                        <a:pt x="196221" y="299266"/>
                        <a:pt x="314965" y="468038"/>
                        <a:pt x="331441" y="660574"/>
                      </a:cubicBezTo>
                      <a:cubicBezTo>
                        <a:pt x="348253" y="853081"/>
                        <a:pt x="260396" y="1039758"/>
                        <a:pt x="101500" y="1149617"/>
                      </a:cubicBezTo>
                      <a:cubicBezTo>
                        <a:pt x="76785" y="1166563"/>
                        <a:pt x="55510" y="1181401"/>
                        <a:pt x="37660" y="1193528"/>
                      </a:cubicBezTo>
                      <a:cubicBezTo>
                        <a:pt x="5405" y="1215839"/>
                        <a:pt x="-13820" y="1252606"/>
                        <a:pt x="-13820" y="1291862"/>
                      </a:cubicBezTo>
                      <a:cubicBezTo>
                        <a:pt x="-13820" y="1327889"/>
                        <a:pt x="-13820" y="1366051"/>
                        <a:pt x="-13820" y="1366051"/>
                      </a:cubicBezTo>
                    </a:path>
                  </a:pathLst>
                </a:custGeom>
                <a:noFill/>
                <a:ln w="56787" cap="sq">
                  <a:solidFill>
                    <a:srgbClr val="FFFFFF"/>
                  </a:solidFill>
                  <a:prstDash val="solid"/>
                  <a:round/>
                </a:ln>
              </p:spPr>
              <p:txBody>
                <a:bodyPr rtlCol="0" anchor="ctr"/>
                <a:lstStyle/>
                <a:p>
                  <a:endParaRPr lang="en-CH" sz="4400"/>
                </a:p>
              </p:txBody>
            </p:sp>
          </p:grpSp>
          <p:sp>
            <p:nvSpPr>
              <p:cNvPr id="153" name="Freeform 152">
                <a:extLst>
                  <a:ext uri="{FF2B5EF4-FFF2-40B4-BE49-F238E27FC236}">
                    <a16:creationId xmlns:a16="http://schemas.microsoft.com/office/drawing/2014/main" id="{8DED2EF8-B844-D2E4-6F8C-235CA51DCAC3}"/>
                  </a:ext>
                </a:extLst>
              </p:cNvPr>
              <p:cNvSpPr/>
              <p:nvPr/>
            </p:nvSpPr>
            <p:spPr>
              <a:xfrm>
                <a:off x="14074245" y="5432664"/>
                <a:ext cx="284423" cy="4762"/>
              </a:xfrm>
              <a:custGeom>
                <a:avLst/>
                <a:gdLst>
                  <a:gd name="connsiteX0" fmla="*/ -13880 w 284423"/>
                  <a:gd name="connsiteY0" fmla="*/ -2722 h 4762"/>
                  <a:gd name="connsiteX1" fmla="*/ 270544 w 284423"/>
                  <a:gd name="connsiteY1" fmla="*/ -2722 h 4762"/>
                </a:gdLst>
                <a:ahLst/>
                <a:cxnLst>
                  <a:cxn ang="0">
                    <a:pos x="connsiteX0" y="connsiteY0"/>
                  </a:cxn>
                  <a:cxn ang="0">
                    <a:pos x="connsiteX1" y="connsiteY1"/>
                  </a:cxn>
                </a:cxnLst>
                <a:rect l="l" t="t" r="r" b="b"/>
                <a:pathLst>
                  <a:path w="284423" h="4762">
                    <a:moveTo>
                      <a:pt x="-13880" y="-2722"/>
                    </a:moveTo>
                    <a:lnTo>
                      <a:pt x="270544" y="-2722"/>
                    </a:lnTo>
                  </a:path>
                </a:pathLst>
              </a:custGeom>
              <a:noFill/>
              <a:ln w="56816" cap="sq">
                <a:solidFill>
                  <a:srgbClr val="FFFFFF"/>
                </a:solidFill>
                <a:prstDash val="solid"/>
                <a:round/>
              </a:ln>
            </p:spPr>
            <p:txBody>
              <a:bodyPr rtlCol="0" anchor="ctr"/>
              <a:lstStyle/>
              <a:p>
                <a:endParaRPr lang="en-CH" sz="4400"/>
              </a:p>
            </p:txBody>
          </p:sp>
          <p:sp>
            <p:nvSpPr>
              <p:cNvPr id="154" name="Freeform 153">
                <a:extLst>
                  <a:ext uri="{FF2B5EF4-FFF2-40B4-BE49-F238E27FC236}">
                    <a16:creationId xmlns:a16="http://schemas.microsoft.com/office/drawing/2014/main" id="{45320CFB-BC3D-AE46-B590-441AB49BE241}"/>
                  </a:ext>
                </a:extLst>
              </p:cNvPr>
              <p:cNvSpPr/>
              <p:nvPr/>
            </p:nvSpPr>
            <p:spPr>
              <a:xfrm>
                <a:off x="14074245" y="5531522"/>
                <a:ext cx="284423" cy="4762"/>
              </a:xfrm>
              <a:custGeom>
                <a:avLst/>
                <a:gdLst>
                  <a:gd name="connsiteX0" fmla="*/ -13880 w 284423"/>
                  <a:gd name="connsiteY0" fmla="*/ -2701 h 4762"/>
                  <a:gd name="connsiteX1" fmla="*/ 270544 w 284423"/>
                  <a:gd name="connsiteY1" fmla="*/ -2701 h 4762"/>
                </a:gdLst>
                <a:ahLst/>
                <a:cxnLst>
                  <a:cxn ang="0">
                    <a:pos x="connsiteX0" y="connsiteY0"/>
                  </a:cxn>
                  <a:cxn ang="0">
                    <a:pos x="connsiteX1" y="connsiteY1"/>
                  </a:cxn>
                </a:cxnLst>
                <a:rect l="l" t="t" r="r" b="b"/>
                <a:pathLst>
                  <a:path w="284423" h="4762">
                    <a:moveTo>
                      <a:pt x="-13880" y="-2701"/>
                    </a:moveTo>
                    <a:lnTo>
                      <a:pt x="270544" y="-2701"/>
                    </a:lnTo>
                  </a:path>
                </a:pathLst>
              </a:custGeom>
              <a:noFill/>
              <a:ln w="56816" cap="sq">
                <a:solidFill>
                  <a:srgbClr val="FFFFFF"/>
                </a:solidFill>
                <a:prstDash val="solid"/>
                <a:round/>
              </a:ln>
            </p:spPr>
            <p:txBody>
              <a:bodyPr rtlCol="0" anchor="ctr"/>
              <a:lstStyle/>
              <a:p>
                <a:endParaRPr lang="en-CH" sz="4400"/>
              </a:p>
            </p:txBody>
          </p:sp>
          <p:sp>
            <p:nvSpPr>
              <p:cNvPr id="155" name="Freeform 154">
                <a:extLst>
                  <a:ext uri="{FF2B5EF4-FFF2-40B4-BE49-F238E27FC236}">
                    <a16:creationId xmlns:a16="http://schemas.microsoft.com/office/drawing/2014/main" id="{542B5EA7-9767-FDA2-B88A-BE1FF670C359}"/>
                  </a:ext>
                </a:extLst>
              </p:cNvPr>
              <p:cNvSpPr/>
              <p:nvPr/>
            </p:nvSpPr>
            <p:spPr>
              <a:xfrm>
                <a:off x="14058005" y="5630379"/>
                <a:ext cx="300527" cy="4762"/>
              </a:xfrm>
              <a:custGeom>
                <a:avLst/>
                <a:gdLst>
                  <a:gd name="connsiteX0" fmla="*/ -13881 w 300527"/>
                  <a:gd name="connsiteY0" fmla="*/ -2680 h 4762"/>
                  <a:gd name="connsiteX1" fmla="*/ 286646 w 300527"/>
                  <a:gd name="connsiteY1" fmla="*/ -2680 h 4762"/>
                </a:gdLst>
                <a:ahLst/>
                <a:cxnLst>
                  <a:cxn ang="0">
                    <a:pos x="connsiteX0" y="connsiteY0"/>
                  </a:cxn>
                  <a:cxn ang="0">
                    <a:pos x="connsiteX1" y="connsiteY1"/>
                  </a:cxn>
                </a:cxnLst>
                <a:rect l="l" t="t" r="r" b="b"/>
                <a:pathLst>
                  <a:path w="300527" h="4762">
                    <a:moveTo>
                      <a:pt x="-13881" y="-2680"/>
                    </a:moveTo>
                    <a:lnTo>
                      <a:pt x="286646" y="-2680"/>
                    </a:lnTo>
                  </a:path>
                </a:pathLst>
              </a:custGeom>
              <a:noFill/>
              <a:ln w="56956" cap="sq">
                <a:solidFill>
                  <a:srgbClr val="FFFFFF"/>
                </a:solidFill>
                <a:prstDash val="solid"/>
                <a:round/>
              </a:ln>
            </p:spPr>
            <p:txBody>
              <a:bodyPr rtlCol="0" anchor="ctr"/>
              <a:lstStyle/>
              <a:p>
                <a:endParaRPr lang="en-CH" sz="4400"/>
              </a:p>
            </p:txBody>
          </p:sp>
          <p:sp>
            <p:nvSpPr>
              <p:cNvPr id="156" name="Freeform 155">
                <a:extLst>
                  <a:ext uri="{FF2B5EF4-FFF2-40B4-BE49-F238E27FC236}">
                    <a16:creationId xmlns:a16="http://schemas.microsoft.com/office/drawing/2014/main" id="{EDF692DD-17FB-C399-C415-E5C9D62A11D1}"/>
                  </a:ext>
                </a:extLst>
              </p:cNvPr>
              <p:cNvSpPr/>
              <p:nvPr/>
            </p:nvSpPr>
            <p:spPr>
              <a:xfrm>
                <a:off x="14048984" y="4914040"/>
                <a:ext cx="330687" cy="4762"/>
              </a:xfrm>
              <a:custGeom>
                <a:avLst/>
                <a:gdLst>
                  <a:gd name="connsiteX0" fmla="*/ -13872 w 330687"/>
                  <a:gd name="connsiteY0" fmla="*/ -2831 h 4762"/>
                  <a:gd name="connsiteX1" fmla="*/ 316816 w 330687"/>
                  <a:gd name="connsiteY1" fmla="*/ -2831 h 4762"/>
                </a:gdLst>
                <a:ahLst/>
                <a:cxnLst>
                  <a:cxn ang="0">
                    <a:pos x="connsiteX0" y="connsiteY0"/>
                  </a:cxn>
                  <a:cxn ang="0">
                    <a:pos x="connsiteX1" y="connsiteY1"/>
                  </a:cxn>
                </a:cxnLst>
                <a:rect l="l" t="t" r="r" b="b"/>
                <a:pathLst>
                  <a:path w="330687" h="4762">
                    <a:moveTo>
                      <a:pt x="-13872" y="-2831"/>
                    </a:moveTo>
                    <a:lnTo>
                      <a:pt x="316816" y="-2831"/>
                    </a:lnTo>
                  </a:path>
                </a:pathLst>
              </a:custGeom>
              <a:noFill/>
              <a:ln w="56816" cap="sq">
                <a:solidFill>
                  <a:srgbClr val="FFFFFF"/>
                </a:solidFill>
                <a:prstDash val="solid"/>
                <a:round/>
              </a:ln>
            </p:spPr>
            <p:txBody>
              <a:bodyPr rtlCol="0" anchor="ctr"/>
              <a:lstStyle/>
              <a:p>
                <a:endParaRPr lang="en-CH" sz="4400"/>
              </a:p>
            </p:txBody>
          </p:sp>
          <p:sp>
            <p:nvSpPr>
              <p:cNvPr id="157" name="Freeform 156">
                <a:extLst>
                  <a:ext uri="{FF2B5EF4-FFF2-40B4-BE49-F238E27FC236}">
                    <a16:creationId xmlns:a16="http://schemas.microsoft.com/office/drawing/2014/main" id="{FBD1DB5C-6A9A-12B7-670B-10FFB0880F81}"/>
                  </a:ext>
                </a:extLst>
              </p:cNvPr>
              <p:cNvSpPr/>
              <p:nvPr/>
            </p:nvSpPr>
            <p:spPr>
              <a:xfrm>
                <a:off x="14091569" y="6103450"/>
                <a:ext cx="284423" cy="4762"/>
              </a:xfrm>
              <a:custGeom>
                <a:avLst/>
                <a:gdLst>
                  <a:gd name="connsiteX0" fmla="*/ -13876 w 284423"/>
                  <a:gd name="connsiteY0" fmla="*/ -2581 h 4762"/>
                  <a:gd name="connsiteX1" fmla="*/ 270548 w 284423"/>
                  <a:gd name="connsiteY1" fmla="*/ -2581 h 4762"/>
                </a:gdLst>
                <a:ahLst/>
                <a:cxnLst>
                  <a:cxn ang="0">
                    <a:pos x="connsiteX0" y="connsiteY0"/>
                  </a:cxn>
                  <a:cxn ang="0">
                    <a:pos x="connsiteX1" y="connsiteY1"/>
                  </a:cxn>
                </a:cxnLst>
                <a:rect l="l" t="t" r="r" b="b"/>
                <a:pathLst>
                  <a:path w="284423" h="4762">
                    <a:moveTo>
                      <a:pt x="-13876" y="-2581"/>
                    </a:moveTo>
                    <a:lnTo>
                      <a:pt x="270548" y="-2581"/>
                    </a:lnTo>
                  </a:path>
                </a:pathLst>
              </a:custGeom>
              <a:noFill/>
              <a:ln w="56816" cap="sq">
                <a:solidFill>
                  <a:srgbClr val="FFFFFF"/>
                </a:solidFill>
                <a:prstDash val="solid"/>
                <a:round/>
              </a:ln>
            </p:spPr>
            <p:txBody>
              <a:bodyPr rtlCol="0" anchor="ctr"/>
              <a:lstStyle/>
              <a:p>
                <a:endParaRPr lang="en-CH" sz="4400"/>
              </a:p>
            </p:txBody>
          </p:sp>
          <p:sp>
            <p:nvSpPr>
              <p:cNvPr id="158" name="Freeform 157">
                <a:extLst>
                  <a:ext uri="{FF2B5EF4-FFF2-40B4-BE49-F238E27FC236}">
                    <a16:creationId xmlns:a16="http://schemas.microsoft.com/office/drawing/2014/main" id="{AFE15255-303B-47E0-8179-6A6CF7492001}"/>
                  </a:ext>
                </a:extLst>
              </p:cNvPr>
              <p:cNvSpPr/>
              <p:nvPr/>
            </p:nvSpPr>
            <p:spPr>
              <a:xfrm>
                <a:off x="14058142" y="5729236"/>
                <a:ext cx="284423" cy="4762"/>
              </a:xfrm>
              <a:custGeom>
                <a:avLst/>
                <a:gdLst>
                  <a:gd name="connsiteX0" fmla="*/ -13883 w 284423"/>
                  <a:gd name="connsiteY0" fmla="*/ -2659 h 4762"/>
                  <a:gd name="connsiteX1" fmla="*/ 270541 w 284423"/>
                  <a:gd name="connsiteY1" fmla="*/ -2659 h 4762"/>
                </a:gdLst>
                <a:ahLst/>
                <a:cxnLst>
                  <a:cxn ang="0">
                    <a:pos x="connsiteX0" y="connsiteY0"/>
                  </a:cxn>
                  <a:cxn ang="0">
                    <a:pos x="connsiteX1" y="connsiteY1"/>
                  </a:cxn>
                </a:cxnLst>
                <a:rect l="l" t="t" r="r" b="b"/>
                <a:pathLst>
                  <a:path w="284423" h="4762">
                    <a:moveTo>
                      <a:pt x="-13883" y="-2659"/>
                    </a:moveTo>
                    <a:lnTo>
                      <a:pt x="270541" y="-2659"/>
                    </a:lnTo>
                  </a:path>
                </a:pathLst>
              </a:custGeom>
              <a:noFill/>
              <a:ln w="56816" cap="sq">
                <a:solidFill>
                  <a:srgbClr val="FFFFFF"/>
                </a:solidFill>
                <a:prstDash val="solid"/>
                <a:round/>
              </a:ln>
            </p:spPr>
            <p:txBody>
              <a:bodyPr rtlCol="0" anchor="ctr"/>
              <a:lstStyle/>
              <a:p>
                <a:endParaRPr lang="en-CH" sz="4400"/>
              </a:p>
            </p:txBody>
          </p:sp>
          <p:sp>
            <p:nvSpPr>
              <p:cNvPr id="159" name="Freeform 158">
                <a:extLst>
                  <a:ext uri="{FF2B5EF4-FFF2-40B4-BE49-F238E27FC236}">
                    <a16:creationId xmlns:a16="http://schemas.microsoft.com/office/drawing/2014/main" id="{C78A4A3D-8275-2D93-6E9D-08F447E07558}"/>
                  </a:ext>
                </a:extLst>
              </p:cNvPr>
              <p:cNvSpPr/>
              <p:nvPr/>
            </p:nvSpPr>
            <p:spPr>
              <a:xfrm>
                <a:off x="14048984" y="5012895"/>
                <a:ext cx="330687" cy="4762"/>
              </a:xfrm>
              <a:custGeom>
                <a:avLst/>
                <a:gdLst>
                  <a:gd name="connsiteX0" fmla="*/ -13872 w 330687"/>
                  <a:gd name="connsiteY0" fmla="*/ -2810 h 4762"/>
                  <a:gd name="connsiteX1" fmla="*/ 316816 w 330687"/>
                  <a:gd name="connsiteY1" fmla="*/ -2810 h 4762"/>
                </a:gdLst>
                <a:ahLst/>
                <a:cxnLst>
                  <a:cxn ang="0">
                    <a:pos x="connsiteX0" y="connsiteY0"/>
                  </a:cxn>
                  <a:cxn ang="0">
                    <a:pos x="connsiteX1" y="connsiteY1"/>
                  </a:cxn>
                </a:cxnLst>
                <a:rect l="l" t="t" r="r" b="b"/>
                <a:pathLst>
                  <a:path w="330687" h="4762">
                    <a:moveTo>
                      <a:pt x="-13872" y="-2810"/>
                    </a:moveTo>
                    <a:lnTo>
                      <a:pt x="316816" y="-2810"/>
                    </a:lnTo>
                  </a:path>
                </a:pathLst>
              </a:custGeom>
              <a:noFill/>
              <a:ln w="56816" cap="sq">
                <a:solidFill>
                  <a:srgbClr val="FFFFFF"/>
                </a:solidFill>
                <a:prstDash val="solid"/>
                <a:round/>
              </a:ln>
            </p:spPr>
            <p:txBody>
              <a:bodyPr rtlCol="0" anchor="ctr"/>
              <a:lstStyle/>
              <a:p>
                <a:endParaRPr lang="en-CH" sz="4400"/>
              </a:p>
            </p:txBody>
          </p:sp>
          <p:sp>
            <p:nvSpPr>
              <p:cNvPr id="160" name="Freeform 159">
                <a:extLst>
                  <a:ext uri="{FF2B5EF4-FFF2-40B4-BE49-F238E27FC236}">
                    <a16:creationId xmlns:a16="http://schemas.microsoft.com/office/drawing/2014/main" id="{319E0436-388F-459D-4EA7-72FCCD990D9E}"/>
                  </a:ext>
                </a:extLst>
              </p:cNvPr>
              <p:cNvSpPr/>
              <p:nvPr/>
            </p:nvSpPr>
            <p:spPr>
              <a:xfrm>
                <a:off x="14091569" y="6202310"/>
                <a:ext cx="284423" cy="4762"/>
              </a:xfrm>
              <a:custGeom>
                <a:avLst/>
                <a:gdLst>
                  <a:gd name="connsiteX0" fmla="*/ -13876 w 284423"/>
                  <a:gd name="connsiteY0" fmla="*/ -2560 h 4762"/>
                  <a:gd name="connsiteX1" fmla="*/ 270548 w 284423"/>
                  <a:gd name="connsiteY1" fmla="*/ -2560 h 4762"/>
                </a:gdLst>
                <a:ahLst/>
                <a:cxnLst>
                  <a:cxn ang="0">
                    <a:pos x="connsiteX0" y="connsiteY0"/>
                  </a:cxn>
                  <a:cxn ang="0">
                    <a:pos x="connsiteX1" y="connsiteY1"/>
                  </a:cxn>
                </a:cxnLst>
                <a:rect l="l" t="t" r="r" b="b"/>
                <a:pathLst>
                  <a:path w="284423" h="4762">
                    <a:moveTo>
                      <a:pt x="-13876" y="-2560"/>
                    </a:moveTo>
                    <a:lnTo>
                      <a:pt x="270548" y="-2560"/>
                    </a:lnTo>
                  </a:path>
                </a:pathLst>
              </a:custGeom>
              <a:noFill/>
              <a:ln w="56816" cap="sq">
                <a:solidFill>
                  <a:srgbClr val="FFFFFF"/>
                </a:solidFill>
                <a:prstDash val="solid"/>
                <a:round/>
              </a:ln>
            </p:spPr>
            <p:txBody>
              <a:bodyPr rtlCol="0" anchor="ctr"/>
              <a:lstStyle/>
              <a:p>
                <a:endParaRPr lang="en-CH" sz="4400"/>
              </a:p>
            </p:txBody>
          </p:sp>
          <p:grpSp>
            <p:nvGrpSpPr>
              <p:cNvPr id="161" name="Graphic 4">
                <a:extLst>
                  <a:ext uri="{FF2B5EF4-FFF2-40B4-BE49-F238E27FC236}">
                    <a16:creationId xmlns:a16="http://schemas.microsoft.com/office/drawing/2014/main" id="{7F3AEAE4-D8CC-4A1B-ACDB-C08DAEF8875B}"/>
                  </a:ext>
                </a:extLst>
              </p:cNvPr>
              <p:cNvGrpSpPr/>
              <p:nvPr/>
            </p:nvGrpSpPr>
            <p:grpSpPr>
              <a:xfrm>
                <a:off x="13581855" y="5389194"/>
                <a:ext cx="463394" cy="114294"/>
                <a:chOff x="13581855" y="5389194"/>
                <a:chExt cx="463394" cy="114294"/>
              </a:xfrm>
              <a:noFill/>
            </p:grpSpPr>
            <p:sp>
              <p:nvSpPr>
                <p:cNvPr id="162" name="Freeform 161">
                  <a:extLst>
                    <a:ext uri="{FF2B5EF4-FFF2-40B4-BE49-F238E27FC236}">
                      <a16:creationId xmlns:a16="http://schemas.microsoft.com/office/drawing/2014/main" id="{BEACF1AB-D34C-5BDF-5F29-FEE881451657}"/>
                    </a:ext>
                  </a:extLst>
                </p:cNvPr>
                <p:cNvSpPr/>
                <p:nvPr/>
              </p:nvSpPr>
              <p:spPr>
                <a:xfrm>
                  <a:off x="13581855" y="5389194"/>
                  <a:ext cx="114289" cy="114294"/>
                </a:xfrm>
                <a:custGeom>
                  <a:avLst/>
                  <a:gdLst>
                    <a:gd name="connsiteX0" fmla="*/ 114289 w 114289"/>
                    <a:gd name="connsiteY0" fmla="*/ 57147 h 114294"/>
                    <a:gd name="connsiteX1" fmla="*/ 57144 w 114289"/>
                    <a:gd name="connsiteY1" fmla="*/ 114295 h 114294"/>
                    <a:gd name="connsiteX2" fmla="*/ 0 w 114289"/>
                    <a:gd name="connsiteY2" fmla="*/ 57147 h 114294"/>
                    <a:gd name="connsiteX3" fmla="*/ 57144 w 114289"/>
                    <a:gd name="connsiteY3" fmla="*/ 0 h 114294"/>
                    <a:gd name="connsiteX4" fmla="*/ 114289 w 114289"/>
                    <a:gd name="connsiteY4" fmla="*/ 57147 h 11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9" h="114294">
                      <a:moveTo>
                        <a:pt x="114289" y="57147"/>
                      </a:moveTo>
                      <a:cubicBezTo>
                        <a:pt x="114289" y="88709"/>
                        <a:pt x="88704" y="114295"/>
                        <a:pt x="57144" y="114295"/>
                      </a:cubicBezTo>
                      <a:cubicBezTo>
                        <a:pt x="25584" y="114295"/>
                        <a:pt x="0" y="88709"/>
                        <a:pt x="0" y="57147"/>
                      </a:cubicBezTo>
                      <a:cubicBezTo>
                        <a:pt x="0" y="25586"/>
                        <a:pt x="25584" y="0"/>
                        <a:pt x="57144" y="0"/>
                      </a:cubicBezTo>
                      <a:cubicBezTo>
                        <a:pt x="88704" y="0"/>
                        <a:pt x="114289" y="25586"/>
                        <a:pt x="114289" y="57147"/>
                      </a:cubicBezTo>
                      <a:close/>
                    </a:path>
                  </a:pathLst>
                </a:custGeom>
                <a:noFill/>
                <a:ln w="57142" cap="flat">
                  <a:solidFill>
                    <a:srgbClr val="FFFFFF"/>
                  </a:solidFill>
                  <a:prstDash val="solid"/>
                  <a:miter/>
                </a:ln>
              </p:spPr>
              <p:txBody>
                <a:bodyPr rtlCol="0" anchor="ctr"/>
                <a:lstStyle/>
                <a:p>
                  <a:endParaRPr lang="en-CH" sz="4400"/>
                </a:p>
              </p:txBody>
            </p:sp>
            <p:sp>
              <p:nvSpPr>
                <p:cNvPr id="163" name="Freeform 162">
                  <a:extLst>
                    <a:ext uri="{FF2B5EF4-FFF2-40B4-BE49-F238E27FC236}">
                      <a16:creationId xmlns:a16="http://schemas.microsoft.com/office/drawing/2014/main" id="{B5AB3D4E-C6A7-C488-A9CD-E71764D9A37F}"/>
                    </a:ext>
                  </a:extLst>
                </p:cNvPr>
                <p:cNvSpPr/>
                <p:nvPr/>
              </p:nvSpPr>
              <p:spPr>
                <a:xfrm>
                  <a:off x="13696144" y="5446341"/>
                  <a:ext cx="349105" cy="4762"/>
                </a:xfrm>
                <a:custGeom>
                  <a:avLst/>
                  <a:gdLst>
                    <a:gd name="connsiteX0" fmla="*/ 0 w 349105"/>
                    <a:gd name="connsiteY0" fmla="*/ 0 h 4762"/>
                    <a:gd name="connsiteX1" fmla="*/ 349106 w 349105"/>
                    <a:gd name="connsiteY1" fmla="*/ 0 h 4762"/>
                  </a:gdLst>
                  <a:ahLst/>
                  <a:cxnLst>
                    <a:cxn ang="0">
                      <a:pos x="connsiteX0" y="connsiteY0"/>
                    </a:cxn>
                    <a:cxn ang="0">
                      <a:pos x="connsiteX1" y="connsiteY1"/>
                    </a:cxn>
                  </a:cxnLst>
                  <a:rect l="l" t="t" r="r" b="b"/>
                  <a:pathLst>
                    <a:path w="349105" h="4762">
                      <a:moveTo>
                        <a:pt x="0" y="0"/>
                      </a:moveTo>
                      <a:lnTo>
                        <a:pt x="349106" y="0"/>
                      </a:lnTo>
                    </a:path>
                  </a:pathLst>
                </a:custGeom>
                <a:noFill/>
                <a:ln w="57142" cap="sq">
                  <a:solidFill>
                    <a:srgbClr val="FFFFFF"/>
                  </a:solidFill>
                  <a:prstDash val="solid"/>
                  <a:round/>
                </a:ln>
              </p:spPr>
              <p:txBody>
                <a:bodyPr rtlCol="0" anchor="ctr"/>
                <a:lstStyle/>
                <a:p>
                  <a:endParaRPr lang="en-CH" sz="4400"/>
                </a:p>
              </p:txBody>
            </p:sp>
          </p:grpSp>
          <p:grpSp>
            <p:nvGrpSpPr>
              <p:cNvPr id="164" name="Graphic 4">
                <a:extLst>
                  <a:ext uri="{FF2B5EF4-FFF2-40B4-BE49-F238E27FC236}">
                    <a16:creationId xmlns:a16="http://schemas.microsoft.com/office/drawing/2014/main" id="{5C932075-DE77-C53C-72EA-DFCC9AFDC3BB}"/>
                  </a:ext>
                </a:extLst>
              </p:cNvPr>
              <p:cNvGrpSpPr/>
              <p:nvPr/>
            </p:nvGrpSpPr>
            <p:grpSpPr>
              <a:xfrm>
                <a:off x="14396417" y="5571681"/>
                <a:ext cx="509634" cy="114294"/>
                <a:chOff x="14396417" y="5571681"/>
                <a:chExt cx="509634" cy="114294"/>
              </a:xfrm>
              <a:noFill/>
            </p:grpSpPr>
            <p:sp>
              <p:nvSpPr>
                <p:cNvPr id="165" name="Freeform 164">
                  <a:extLst>
                    <a:ext uri="{FF2B5EF4-FFF2-40B4-BE49-F238E27FC236}">
                      <a16:creationId xmlns:a16="http://schemas.microsoft.com/office/drawing/2014/main" id="{79654C44-2FF9-5177-F80D-ACFF4A5C36AE}"/>
                    </a:ext>
                  </a:extLst>
                </p:cNvPr>
                <p:cNvSpPr/>
                <p:nvPr/>
              </p:nvSpPr>
              <p:spPr>
                <a:xfrm>
                  <a:off x="14791762" y="5571681"/>
                  <a:ext cx="114289" cy="114294"/>
                </a:xfrm>
                <a:custGeom>
                  <a:avLst/>
                  <a:gdLst>
                    <a:gd name="connsiteX0" fmla="*/ 57145 w 114289"/>
                    <a:gd name="connsiteY0" fmla="*/ 114295 h 114294"/>
                    <a:gd name="connsiteX1" fmla="*/ 114289 w 114289"/>
                    <a:gd name="connsiteY1" fmla="*/ 57147 h 114294"/>
                    <a:gd name="connsiteX2" fmla="*/ 57145 w 114289"/>
                    <a:gd name="connsiteY2" fmla="*/ 0 h 114294"/>
                    <a:gd name="connsiteX3" fmla="*/ 0 w 114289"/>
                    <a:gd name="connsiteY3" fmla="*/ 57147 h 114294"/>
                    <a:gd name="connsiteX4" fmla="*/ 57145 w 114289"/>
                    <a:gd name="connsiteY4" fmla="*/ 114295 h 11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9" h="114294">
                      <a:moveTo>
                        <a:pt x="57145" y="114295"/>
                      </a:moveTo>
                      <a:cubicBezTo>
                        <a:pt x="88669" y="114295"/>
                        <a:pt x="114289" y="88721"/>
                        <a:pt x="114289" y="57147"/>
                      </a:cubicBezTo>
                      <a:cubicBezTo>
                        <a:pt x="114289" y="25621"/>
                        <a:pt x="88669" y="0"/>
                        <a:pt x="57145" y="0"/>
                      </a:cubicBezTo>
                      <a:cubicBezTo>
                        <a:pt x="25619" y="0"/>
                        <a:pt x="0" y="25621"/>
                        <a:pt x="0" y="57147"/>
                      </a:cubicBezTo>
                      <a:cubicBezTo>
                        <a:pt x="0" y="88721"/>
                        <a:pt x="25619" y="114295"/>
                        <a:pt x="57145" y="114295"/>
                      </a:cubicBezTo>
                      <a:close/>
                    </a:path>
                  </a:pathLst>
                </a:custGeom>
                <a:noFill/>
                <a:ln w="57142" cap="flat">
                  <a:solidFill>
                    <a:srgbClr val="FFFFFF"/>
                  </a:solidFill>
                  <a:prstDash val="solid"/>
                  <a:miter/>
                </a:ln>
              </p:spPr>
              <p:txBody>
                <a:bodyPr rtlCol="0" anchor="ctr"/>
                <a:lstStyle/>
                <a:p>
                  <a:endParaRPr lang="en-CH" sz="4400"/>
                </a:p>
              </p:txBody>
            </p:sp>
            <p:sp>
              <p:nvSpPr>
                <p:cNvPr id="166" name="Freeform 165">
                  <a:extLst>
                    <a:ext uri="{FF2B5EF4-FFF2-40B4-BE49-F238E27FC236}">
                      <a16:creationId xmlns:a16="http://schemas.microsoft.com/office/drawing/2014/main" id="{A9F4CD20-BF1B-19F2-F97B-33029FC78308}"/>
                    </a:ext>
                  </a:extLst>
                </p:cNvPr>
                <p:cNvSpPr/>
                <p:nvPr/>
              </p:nvSpPr>
              <p:spPr>
                <a:xfrm>
                  <a:off x="14396417" y="5628828"/>
                  <a:ext cx="395344" cy="4762"/>
                </a:xfrm>
                <a:custGeom>
                  <a:avLst/>
                  <a:gdLst>
                    <a:gd name="connsiteX0" fmla="*/ 395345 w 395344"/>
                    <a:gd name="connsiteY0" fmla="*/ 0 h 4762"/>
                    <a:gd name="connsiteX1" fmla="*/ 0 w 395344"/>
                    <a:gd name="connsiteY1" fmla="*/ 0 h 4762"/>
                  </a:gdLst>
                  <a:ahLst/>
                  <a:cxnLst>
                    <a:cxn ang="0">
                      <a:pos x="connsiteX0" y="connsiteY0"/>
                    </a:cxn>
                    <a:cxn ang="0">
                      <a:pos x="connsiteX1" y="connsiteY1"/>
                    </a:cxn>
                  </a:cxnLst>
                  <a:rect l="l" t="t" r="r" b="b"/>
                  <a:pathLst>
                    <a:path w="395344" h="4762">
                      <a:moveTo>
                        <a:pt x="395345" y="0"/>
                      </a:moveTo>
                      <a:lnTo>
                        <a:pt x="0" y="0"/>
                      </a:lnTo>
                    </a:path>
                  </a:pathLst>
                </a:custGeom>
                <a:noFill/>
                <a:ln w="57142" cap="sq">
                  <a:solidFill>
                    <a:srgbClr val="FFFFFF"/>
                  </a:solidFill>
                  <a:prstDash val="solid"/>
                  <a:round/>
                </a:ln>
              </p:spPr>
              <p:txBody>
                <a:bodyPr rtlCol="0" anchor="ctr"/>
                <a:lstStyle/>
                <a:p>
                  <a:endParaRPr lang="en-CH" sz="4400"/>
                </a:p>
              </p:txBody>
            </p:sp>
          </p:grpSp>
        </p:grpSp>
        <p:grpSp>
          <p:nvGrpSpPr>
            <p:cNvPr id="167" name="Graphic 4">
              <a:extLst>
                <a:ext uri="{FF2B5EF4-FFF2-40B4-BE49-F238E27FC236}">
                  <a16:creationId xmlns:a16="http://schemas.microsoft.com/office/drawing/2014/main" id="{FF73D1F0-D1CD-F861-1357-1C5151D625DE}"/>
                </a:ext>
              </a:extLst>
            </p:cNvPr>
            <p:cNvGrpSpPr/>
            <p:nvPr/>
          </p:nvGrpSpPr>
          <p:grpSpPr>
            <a:xfrm>
              <a:off x="13339269" y="7532195"/>
              <a:ext cx="1833519" cy="1833760"/>
              <a:chOff x="13339269" y="7532195"/>
              <a:chExt cx="1833519" cy="1833760"/>
            </a:xfrm>
          </p:grpSpPr>
          <p:sp>
            <p:nvSpPr>
              <p:cNvPr id="168" name="Freeform 167">
                <a:extLst>
                  <a:ext uri="{FF2B5EF4-FFF2-40B4-BE49-F238E27FC236}">
                    <a16:creationId xmlns:a16="http://schemas.microsoft.com/office/drawing/2014/main" id="{1CD95E3B-0A1E-6AF4-D481-3FE111B868C8}"/>
                  </a:ext>
                </a:extLst>
              </p:cNvPr>
              <p:cNvSpPr/>
              <p:nvPr/>
            </p:nvSpPr>
            <p:spPr>
              <a:xfrm>
                <a:off x="13339269" y="7532195"/>
                <a:ext cx="1833519" cy="1833760"/>
              </a:xfrm>
              <a:custGeom>
                <a:avLst/>
                <a:gdLst>
                  <a:gd name="connsiteX0" fmla="*/ 1836282 w 1833519"/>
                  <a:gd name="connsiteY0" fmla="*/ 917434 h 1833760"/>
                  <a:gd name="connsiteX1" fmla="*/ 919523 w 1833519"/>
                  <a:gd name="connsiteY1" fmla="*/ 1834314 h 1833760"/>
                  <a:gd name="connsiteX2" fmla="*/ 2763 w 1833519"/>
                  <a:gd name="connsiteY2" fmla="*/ 917434 h 1833760"/>
                  <a:gd name="connsiteX3" fmla="*/ 919523 w 1833519"/>
                  <a:gd name="connsiteY3" fmla="*/ 554 h 1833760"/>
                  <a:gd name="connsiteX4" fmla="*/ 1836282 w 1833519"/>
                  <a:gd name="connsiteY4" fmla="*/ 917434 h 183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519" h="1833760">
                    <a:moveTo>
                      <a:pt x="1836282" y="917434"/>
                    </a:moveTo>
                    <a:cubicBezTo>
                      <a:pt x="1836282" y="1423813"/>
                      <a:pt x="1425835" y="1834314"/>
                      <a:pt x="919523" y="1834314"/>
                    </a:cubicBezTo>
                    <a:cubicBezTo>
                      <a:pt x="413210" y="1834314"/>
                      <a:pt x="2763" y="1423813"/>
                      <a:pt x="2763" y="917434"/>
                    </a:cubicBezTo>
                    <a:cubicBezTo>
                      <a:pt x="2763" y="411055"/>
                      <a:pt x="413210" y="554"/>
                      <a:pt x="919523" y="554"/>
                    </a:cubicBezTo>
                    <a:cubicBezTo>
                      <a:pt x="1425835" y="554"/>
                      <a:pt x="1836282" y="411055"/>
                      <a:pt x="1836282" y="917434"/>
                    </a:cubicBezTo>
                    <a:close/>
                  </a:path>
                </a:pathLst>
              </a:custGeom>
              <a:solidFill>
                <a:srgbClr val="000000"/>
              </a:solidFill>
              <a:ln w="57172" cap="rnd">
                <a:solidFill>
                  <a:srgbClr val="000000"/>
                </a:solidFill>
                <a:prstDash val="solid"/>
                <a:round/>
              </a:ln>
            </p:spPr>
            <p:txBody>
              <a:bodyPr rtlCol="0" anchor="ctr"/>
              <a:lstStyle/>
              <a:p>
                <a:endParaRPr lang="en-CH" sz="4400"/>
              </a:p>
            </p:txBody>
          </p:sp>
          <p:grpSp>
            <p:nvGrpSpPr>
              <p:cNvPr id="169" name="Graphic 4">
                <a:extLst>
                  <a:ext uri="{FF2B5EF4-FFF2-40B4-BE49-F238E27FC236}">
                    <a16:creationId xmlns:a16="http://schemas.microsoft.com/office/drawing/2014/main" id="{4542EAD7-AFD5-662C-3968-784AAA7F17C0}"/>
                  </a:ext>
                </a:extLst>
              </p:cNvPr>
              <p:cNvGrpSpPr/>
              <p:nvPr/>
            </p:nvGrpSpPr>
            <p:grpSpPr>
              <a:xfrm>
                <a:off x="13707543" y="7727276"/>
                <a:ext cx="1092145" cy="1334434"/>
                <a:chOff x="13707543" y="7727276"/>
                <a:chExt cx="1092145" cy="1334434"/>
              </a:xfrm>
            </p:grpSpPr>
            <p:grpSp>
              <p:nvGrpSpPr>
                <p:cNvPr id="170" name="Graphic 4">
                  <a:extLst>
                    <a:ext uri="{FF2B5EF4-FFF2-40B4-BE49-F238E27FC236}">
                      <a16:creationId xmlns:a16="http://schemas.microsoft.com/office/drawing/2014/main" id="{766A9393-BC6B-B58D-2377-C0BEBCEA1A0C}"/>
                    </a:ext>
                  </a:extLst>
                </p:cNvPr>
                <p:cNvGrpSpPr/>
                <p:nvPr/>
              </p:nvGrpSpPr>
              <p:grpSpPr>
                <a:xfrm>
                  <a:off x="13851451" y="8180819"/>
                  <a:ext cx="268636" cy="819837"/>
                  <a:chOff x="13851451" y="8180819"/>
                  <a:chExt cx="268636" cy="819837"/>
                </a:xfrm>
              </p:grpSpPr>
              <p:sp>
                <p:nvSpPr>
                  <p:cNvPr id="171" name="Freeform 170">
                    <a:extLst>
                      <a:ext uri="{FF2B5EF4-FFF2-40B4-BE49-F238E27FC236}">
                        <a16:creationId xmlns:a16="http://schemas.microsoft.com/office/drawing/2014/main" id="{329A767B-33C5-82A2-4775-1967B155ADD0}"/>
                      </a:ext>
                    </a:extLst>
                  </p:cNvPr>
                  <p:cNvSpPr/>
                  <p:nvPr/>
                </p:nvSpPr>
                <p:spPr>
                  <a:xfrm>
                    <a:off x="13878679" y="8206223"/>
                    <a:ext cx="214174" cy="769029"/>
                  </a:xfrm>
                  <a:custGeom>
                    <a:avLst/>
                    <a:gdLst>
                      <a:gd name="connsiteX0" fmla="*/ 215994 w 214174"/>
                      <a:gd name="connsiteY0" fmla="*/ 762583 h 769029"/>
                      <a:gd name="connsiteX1" fmla="*/ 1820 w 214174"/>
                      <a:gd name="connsiteY1" fmla="*/ 762583 h 769029"/>
                      <a:gd name="connsiteX2" fmla="*/ 55361 w 214174"/>
                      <a:gd name="connsiteY2" fmla="*/ -6446 h 769029"/>
                      <a:gd name="connsiteX3" fmla="*/ 162453 w 214174"/>
                      <a:gd name="connsiteY3" fmla="*/ -6446 h 769029"/>
                      <a:gd name="connsiteX4" fmla="*/ 215994 w 214174"/>
                      <a:gd name="connsiteY4" fmla="*/ 762583 h 769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174" h="769029">
                        <a:moveTo>
                          <a:pt x="215994" y="762583"/>
                        </a:moveTo>
                        <a:lnTo>
                          <a:pt x="1820" y="762583"/>
                        </a:lnTo>
                        <a:lnTo>
                          <a:pt x="55361" y="-6446"/>
                        </a:lnTo>
                        <a:lnTo>
                          <a:pt x="162453" y="-6446"/>
                        </a:lnTo>
                        <a:lnTo>
                          <a:pt x="215994" y="762583"/>
                        </a:lnTo>
                        <a:close/>
                      </a:path>
                    </a:pathLst>
                  </a:custGeom>
                  <a:solidFill>
                    <a:srgbClr val="FFFFFF"/>
                  </a:solidFill>
                  <a:ln w="1741" cap="flat">
                    <a:noFill/>
                    <a:prstDash val="solid"/>
                    <a:miter/>
                  </a:ln>
                </p:spPr>
                <p:txBody>
                  <a:bodyPr rtlCol="0" anchor="ctr"/>
                  <a:lstStyle/>
                  <a:p>
                    <a:endParaRPr lang="en-CH" sz="4400"/>
                  </a:p>
                </p:txBody>
              </p:sp>
              <p:sp>
                <p:nvSpPr>
                  <p:cNvPr id="172" name="Freeform 171">
                    <a:extLst>
                      <a:ext uri="{FF2B5EF4-FFF2-40B4-BE49-F238E27FC236}">
                        <a16:creationId xmlns:a16="http://schemas.microsoft.com/office/drawing/2014/main" id="{250CB127-793C-B83C-E6F4-1B489AFE330B}"/>
                      </a:ext>
                    </a:extLst>
                  </p:cNvPr>
                  <p:cNvSpPr/>
                  <p:nvPr/>
                </p:nvSpPr>
                <p:spPr>
                  <a:xfrm>
                    <a:off x="13851451" y="8180819"/>
                    <a:ext cx="268636" cy="819837"/>
                  </a:xfrm>
                  <a:custGeom>
                    <a:avLst/>
                    <a:gdLst>
                      <a:gd name="connsiteX0" fmla="*/ 1820 w 268636"/>
                      <a:gd name="connsiteY0" fmla="*/ 813392 h 819837"/>
                      <a:gd name="connsiteX1" fmla="*/ 58898 w 268636"/>
                      <a:gd name="connsiteY1" fmla="*/ -6446 h 819837"/>
                      <a:gd name="connsiteX2" fmla="*/ 213372 w 268636"/>
                      <a:gd name="connsiteY2" fmla="*/ -6446 h 819837"/>
                      <a:gd name="connsiteX3" fmla="*/ 270456 w 268636"/>
                      <a:gd name="connsiteY3" fmla="*/ 813392 h 819837"/>
                      <a:gd name="connsiteX4" fmla="*/ 1820 w 268636"/>
                      <a:gd name="connsiteY4" fmla="*/ 813392 h 819837"/>
                      <a:gd name="connsiteX5" fmla="*/ 243222 w 268636"/>
                      <a:gd name="connsiteY5" fmla="*/ 787988 h 819837"/>
                      <a:gd name="connsiteX6" fmla="*/ 189680 w 268636"/>
                      <a:gd name="connsiteY6" fmla="*/ 18958 h 819837"/>
                      <a:gd name="connsiteX7" fmla="*/ 82589 w 268636"/>
                      <a:gd name="connsiteY7" fmla="*/ 18958 h 819837"/>
                      <a:gd name="connsiteX8" fmla="*/ 29047 w 268636"/>
                      <a:gd name="connsiteY8" fmla="*/ 787988 h 819837"/>
                      <a:gd name="connsiteX9" fmla="*/ 243222 w 268636"/>
                      <a:gd name="connsiteY9" fmla="*/ 787988 h 8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36" h="819837">
                        <a:moveTo>
                          <a:pt x="1820" y="813392"/>
                        </a:moveTo>
                        <a:lnTo>
                          <a:pt x="58898" y="-6446"/>
                        </a:lnTo>
                        <a:lnTo>
                          <a:pt x="213372" y="-6446"/>
                        </a:lnTo>
                        <a:lnTo>
                          <a:pt x="270456" y="813392"/>
                        </a:lnTo>
                        <a:lnTo>
                          <a:pt x="1820" y="813392"/>
                        </a:lnTo>
                        <a:close/>
                        <a:moveTo>
                          <a:pt x="243222" y="787988"/>
                        </a:moveTo>
                        <a:lnTo>
                          <a:pt x="189680" y="18958"/>
                        </a:lnTo>
                        <a:lnTo>
                          <a:pt x="82589" y="18958"/>
                        </a:lnTo>
                        <a:lnTo>
                          <a:pt x="29047" y="787988"/>
                        </a:lnTo>
                        <a:lnTo>
                          <a:pt x="243222" y="787988"/>
                        </a:lnTo>
                        <a:close/>
                      </a:path>
                    </a:pathLst>
                  </a:custGeom>
                  <a:solidFill>
                    <a:srgbClr val="000000"/>
                  </a:solidFill>
                  <a:ln w="1741" cap="flat">
                    <a:noFill/>
                    <a:prstDash val="solid"/>
                    <a:miter/>
                  </a:ln>
                </p:spPr>
                <p:txBody>
                  <a:bodyPr rtlCol="0" anchor="ctr"/>
                  <a:lstStyle/>
                  <a:p>
                    <a:endParaRPr lang="en-CH" sz="4400"/>
                  </a:p>
                </p:txBody>
              </p:sp>
            </p:grpSp>
            <p:grpSp>
              <p:nvGrpSpPr>
                <p:cNvPr id="173" name="Graphic 4">
                  <a:extLst>
                    <a:ext uri="{FF2B5EF4-FFF2-40B4-BE49-F238E27FC236}">
                      <a16:creationId xmlns:a16="http://schemas.microsoft.com/office/drawing/2014/main" id="{6D51B32A-A634-897F-0AD4-AD9C3B52AEE1}"/>
                    </a:ext>
                  </a:extLst>
                </p:cNvPr>
                <p:cNvGrpSpPr/>
                <p:nvPr/>
              </p:nvGrpSpPr>
              <p:grpSpPr>
                <a:xfrm>
                  <a:off x="13827608" y="7896006"/>
                  <a:ext cx="448231" cy="326309"/>
                  <a:chOff x="13827608" y="7896006"/>
                  <a:chExt cx="448231" cy="326309"/>
                </a:xfrm>
              </p:grpSpPr>
              <p:sp>
                <p:nvSpPr>
                  <p:cNvPr id="174" name="Freeform 173">
                    <a:extLst>
                      <a:ext uri="{FF2B5EF4-FFF2-40B4-BE49-F238E27FC236}">
                        <a16:creationId xmlns:a16="http://schemas.microsoft.com/office/drawing/2014/main" id="{44DEF5EF-9B43-23F1-321F-7E880CD78F65}"/>
                      </a:ext>
                    </a:extLst>
                  </p:cNvPr>
                  <p:cNvSpPr/>
                  <p:nvPr/>
                </p:nvSpPr>
                <p:spPr>
                  <a:xfrm>
                    <a:off x="13853003" y="7921405"/>
                    <a:ext cx="397440" cy="275513"/>
                  </a:xfrm>
                  <a:custGeom>
                    <a:avLst/>
                    <a:gdLst>
                      <a:gd name="connsiteX0" fmla="*/ 76351 w 397440"/>
                      <a:gd name="connsiteY0" fmla="*/ 198974 h 275513"/>
                      <a:gd name="connsiteX1" fmla="*/ 63286 w 397440"/>
                      <a:gd name="connsiteY1" fmla="*/ 200428 h 275513"/>
                      <a:gd name="connsiteX2" fmla="*/ 1157 w 397440"/>
                      <a:gd name="connsiteY2" fmla="*/ 134782 h 275513"/>
                      <a:gd name="connsiteX3" fmla="*/ 51009 w 397440"/>
                      <a:gd name="connsiteY3" fmla="*/ 70416 h 275513"/>
                      <a:gd name="connsiteX4" fmla="*/ 50663 w 397440"/>
                      <a:gd name="connsiteY4" fmla="*/ 63429 h 275513"/>
                      <a:gd name="connsiteX5" fmla="*/ 112788 w 397440"/>
                      <a:gd name="connsiteY5" fmla="*/ -2221 h 275513"/>
                      <a:gd name="connsiteX6" fmla="*/ 166376 w 397440"/>
                      <a:gd name="connsiteY6" fmla="*/ 30208 h 275513"/>
                      <a:gd name="connsiteX7" fmla="*/ 207254 w 397440"/>
                      <a:gd name="connsiteY7" fmla="*/ 13978 h 275513"/>
                      <a:gd name="connsiteX8" fmla="*/ 256245 w 397440"/>
                      <a:gd name="connsiteY8" fmla="*/ 39272 h 275513"/>
                      <a:gd name="connsiteX9" fmla="*/ 298244 w 397440"/>
                      <a:gd name="connsiteY9" fmla="*/ 21980 h 275513"/>
                      <a:gd name="connsiteX10" fmla="*/ 360373 w 397440"/>
                      <a:gd name="connsiteY10" fmla="*/ 87630 h 275513"/>
                      <a:gd name="connsiteX11" fmla="*/ 359339 w 397440"/>
                      <a:gd name="connsiteY11" fmla="*/ 99611 h 275513"/>
                      <a:gd name="connsiteX12" fmla="*/ 398598 w 397440"/>
                      <a:gd name="connsiteY12" fmla="*/ 160664 h 275513"/>
                      <a:gd name="connsiteX13" fmla="*/ 336469 w 397440"/>
                      <a:gd name="connsiteY13" fmla="*/ 226310 h 275513"/>
                      <a:gd name="connsiteX14" fmla="*/ 311415 w 397440"/>
                      <a:gd name="connsiteY14" fmla="*/ 220746 h 275513"/>
                      <a:gd name="connsiteX15" fmla="*/ 250530 w 397440"/>
                      <a:gd name="connsiteY15" fmla="*/ 273292 h 275513"/>
                      <a:gd name="connsiteX16" fmla="*/ 193296 w 397440"/>
                      <a:gd name="connsiteY16" fmla="*/ 233201 h 275513"/>
                      <a:gd name="connsiteX17" fmla="*/ 138393 w 397440"/>
                      <a:gd name="connsiteY17" fmla="*/ 268121 h 275513"/>
                      <a:gd name="connsiteX18" fmla="*/ 76264 w 397440"/>
                      <a:gd name="connsiteY18" fmla="*/ 202470 h 275513"/>
                      <a:gd name="connsiteX19" fmla="*/ 76351 w 397440"/>
                      <a:gd name="connsiteY19" fmla="*/ 198974 h 27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7440" h="275513">
                        <a:moveTo>
                          <a:pt x="76351" y="198974"/>
                        </a:moveTo>
                        <a:cubicBezTo>
                          <a:pt x="72140" y="199928"/>
                          <a:pt x="67769" y="200428"/>
                          <a:pt x="63286" y="200428"/>
                        </a:cubicBezTo>
                        <a:cubicBezTo>
                          <a:pt x="28996" y="200428"/>
                          <a:pt x="1157" y="171012"/>
                          <a:pt x="1157" y="134782"/>
                        </a:cubicBezTo>
                        <a:cubicBezTo>
                          <a:pt x="1157" y="102989"/>
                          <a:pt x="22593" y="76446"/>
                          <a:pt x="51009" y="70416"/>
                        </a:cubicBezTo>
                        <a:cubicBezTo>
                          <a:pt x="50778" y="68118"/>
                          <a:pt x="50663" y="65789"/>
                          <a:pt x="50663" y="63429"/>
                        </a:cubicBezTo>
                        <a:cubicBezTo>
                          <a:pt x="50663" y="27195"/>
                          <a:pt x="78501" y="-2221"/>
                          <a:pt x="112788" y="-2221"/>
                        </a:cubicBezTo>
                        <a:cubicBezTo>
                          <a:pt x="135608" y="-2221"/>
                          <a:pt x="155574" y="10809"/>
                          <a:pt x="166376" y="30208"/>
                        </a:cubicBezTo>
                        <a:cubicBezTo>
                          <a:pt x="177302" y="20103"/>
                          <a:pt x="191607" y="13978"/>
                          <a:pt x="207254" y="13978"/>
                        </a:cubicBezTo>
                        <a:cubicBezTo>
                          <a:pt x="227150" y="13978"/>
                          <a:pt x="244870" y="23882"/>
                          <a:pt x="256245" y="39272"/>
                        </a:cubicBezTo>
                        <a:cubicBezTo>
                          <a:pt x="267307" y="28536"/>
                          <a:pt x="282056" y="21980"/>
                          <a:pt x="298244" y="21980"/>
                        </a:cubicBezTo>
                        <a:cubicBezTo>
                          <a:pt x="332534" y="21980"/>
                          <a:pt x="360373" y="51396"/>
                          <a:pt x="360373" y="87630"/>
                        </a:cubicBezTo>
                        <a:cubicBezTo>
                          <a:pt x="360373" y="91722"/>
                          <a:pt x="360019" y="95727"/>
                          <a:pt x="359339" y="99611"/>
                        </a:cubicBezTo>
                        <a:cubicBezTo>
                          <a:pt x="382324" y="109245"/>
                          <a:pt x="398598" y="132963"/>
                          <a:pt x="398598" y="160664"/>
                        </a:cubicBezTo>
                        <a:cubicBezTo>
                          <a:pt x="398598" y="196893"/>
                          <a:pt x="370759" y="226310"/>
                          <a:pt x="336469" y="226310"/>
                        </a:cubicBezTo>
                        <a:cubicBezTo>
                          <a:pt x="327557" y="226310"/>
                          <a:pt x="319083" y="224325"/>
                          <a:pt x="311415" y="220746"/>
                        </a:cubicBezTo>
                        <a:cubicBezTo>
                          <a:pt x="305664" y="250711"/>
                          <a:pt x="280573" y="273292"/>
                          <a:pt x="250530" y="273292"/>
                        </a:cubicBezTo>
                        <a:cubicBezTo>
                          <a:pt x="224818" y="273292"/>
                          <a:pt x="202735" y="256753"/>
                          <a:pt x="193296" y="233201"/>
                        </a:cubicBezTo>
                        <a:cubicBezTo>
                          <a:pt x="182856" y="253967"/>
                          <a:pt x="162174" y="268121"/>
                          <a:pt x="138393" y="268121"/>
                        </a:cubicBezTo>
                        <a:cubicBezTo>
                          <a:pt x="104103" y="268121"/>
                          <a:pt x="76264" y="238704"/>
                          <a:pt x="76264" y="202470"/>
                        </a:cubicBezTo>
                        <a:cubicBezTo>
                          <a:pt x="76264" y="201295"/>
                          <a:pt x="76293" y="200132"/>
                          <a:pt x="76351" y="198974"/>
                        </a:cubicBezTo>
                        <a:close/>
                      </a:path>
                    </a:pathLst>
                  </a:custGeom>
                  <a:solidFill>
                    <a:srgbClr val="FFFFFF"/>
                  </a:solidFill>
                  <a:ln w="424" cap="flat">
                    <a:noFill/>
                    <a:prstDash val="solid"/>
                    <a:miter/>
                  </a:ln>
                </p:spPr>
                <p:txBody>
                  <a:bodyPr rtlCol="0" anchor="ctr"/>
                  <a:lstStyle/>
                  <a:p>
                    <a:endParaRPr lang="en-CH" sz="4400"/>
                  </a:p>
                </p:txBody>
              </p:sp>
              <p:sp>
                <p:nvSpPr>
                  <p:cNvPr id="175" name="Freeform 174">
                    <a:extLst>
                      <a:ext uri="{FF2B5EF4-FFF2-40B4-BE49-F238E27FC236}">
                        <a16:creationId xmlns:a16="http://schemas.microsoft.com/office/drawing/2014/main" id="{DEDF5814-89E6-F393-432A-0D15F82A6B16}"/>
                      </a:ext>
                    </a:extLst>
                  </p:cNvPr>
                  <p:cNvSpPr/>
                  <p:nvPr/>
                </p:nvSpPr>
                <p:spPr>
                  <a:xfrm>
                    <a:off x="13827608" y="7896006"/>
                    <a:ext cx="448231" cy="326309"/>
                  </a:xfrm>
                  <a:custGeom>
                    <a:avLst/>
                    <a:gdLst>
                      <a:gd name="connsiteX0" fmla="*/ 51285 w 448231"/>
                      <a:gd name="connsiteY0" fmla="*/ 77865 h 326309"/>
                      <a:gd name="connsiteX1" fmla="*/ 138183 w 448231"/>
                      <a:gd name="connsiteY1" fmla="*/ -2221 h 326309"/>
                      <a:gd name="connsiteX2" fmla="*/ 197317 w 448231"/>
                      <a:gd name="connsiteY2" fmla="*/ 21701 h 326309"/>
                      <a:gd name="connsiteX3" fmla="*/ 232650 w 448231"/>
                      <a:gd name="connsiteY3" fmla="*/ 13978 h 326309"/>
                      <a:gd name="connsiteX4" fmla="*/ 284425 w 448231"/>
                      <a:gd name="connsiteY4" fmla="*/ 31609 h 326309"/>
                      <a:gd name="connsiteX5" fmla="*/ 323639 w 448231"/>
                      <a:gd name="connsiteY5" fmla="*/ 21980 h 326309"/>
                      <a:gd name="connsiteX6" fmla="*/ 411139 w 448231"/>
                      <a:gd name="connsiteY6" fmla="*/ 110825 h 326309"/>
                      <a:gd name="connsiteX7" fmla="*/ 449389 w 448231"/>
                      <a:gd name="connsiteY7" fmla="*/ 186062 h 326309"/>
                      <a:gd name="connsiteX8" fmla="*/ 361864 w 448231"/>
                      <a:gd name="connsiteY8" fmla="*/ 277106 h 326309"/>
                      <a:gd name="connsiteX9" fmla="*/ 352784 w 448231"/>
                      <a:gd name="connsiteY9" fmla="*/ 276623 h 326309"/>
                      <a:gd name="connsiteX10" fmla="*/ 275926 w 448231"/>
                      <a:gd name="connsiteY10" fmla="*/ 324089 h 326309"/>
                      <a:gd name="connsiteX11" fmla="*/ 216887 w 448231"/>
                      <a:gd name="connsiteY11" fmla="*/ 300253 h 326309"/>
                      <a:gd name="connsiteX12" fmla="*/ 163789 w 448231"/>
                      <a:gd name="connsiteY12" fmla="*/ 318917 h 326309"/>
                      <a:gd name="connsiteX13" fmla="*/ 79029 w 448231"/>
                      <a:gd name="connsiteY13" fmla="*/ 250676 h 326309"/>
                      <a:gd name="connsiteX14" fmla="*/ 1157 w 448231"/>
                      <a:gd name="connsiteY14" fmla="*/ 160180 h 326309"/>
                      <a:gd name="connsiteX15" fmla="*/ 51285 w 448231"/>
                      <a:gd name="connsiteY15" fmla="*/ 77865 h 326309"/>
                      <a:gd name="connsiteX16" fmla="*/ 101746 w 448231"/>
                      <a:gd name="connsiteY16" fmla="*/ 224372 h 326309"/>
                      <a:gd name="connsiteX17" fmla="*/ 101660 w 448231"/>
                      <a:gd name="connsiteY17" fmla="*/ 227868 h 326309"/>
                      <a:gd name="connsiteX18" fmla="*/ 163789 w 448231"/>
                      <a:gd name="connsiteY18" fmla="*/ 293519 h 326309"/>
                      <a:gd name="connsiteX19" fmla="*/ 218691 w 448231"/>
                      <a:gd name="connsiteY19" fmla="*/ 258599 h 326309"/>
                      <a:gd name="connsiteX20" fmla="*/ 275926 w 448231"/>
                      <a:gd name="connsiteY20" fmla="*/ 298691 h 326309"/>
                      <a:gd name="connsiteX21" fmla="*/ 336811 w 448231"/>
                      <a:gd name="connsiteY21" fmla="*/ 246144 h 326309"/>
                      <a:gd name="connsiteX22" fmla="*/ 361864 w 448231"/>
                      <a:gd name="connsiteY22" fmla="*/ 251708 h 326309"/>
                      <a:gd name="connsiteX23" fmla="*/ 423993 w 448231"/>
                      <a:gd name="connsiteY23" fmla="*/ 186062 h 326309"/>
                      <a:gd name="connsiteX24" fmla="*/ 384734 w 448231"/>
                      <a:gd name="connsiteY24" fmla="*/ 125009 h 326309"/>
                      <a:gd name="connsiteX25" fmla="*/ 385768 w 448231"/>
                      <a:gd name="connsiteY25" fmla="*/ 113028 h 326309"/>
                      <a:gd name="connsiteX26" fmla="*/ 323639 w 448231"/>
                      <a:gd name="connsiteY26" fmla="*/ 47378 h 326309"/>
                      <a:gd name="connsiteX27" fmla="*/ 281640 w 448231"/>
                      <a:gd name="connsiteY27" fmla="*/ 64670 h 326309"/>
                      <a:gd name="connsiteX28" fmla="*/ 232650 w 448231"/>
                      <a:gd name="connsiteY28" fmla="*/ 39376 h 326309"/>
                      <a:gd name="connsiteX29" fmla="*/ 191772 w 448231"/>
                      <a:gd name="connsiteY29" fmla="*/ 55606 h 326309"/>
                      <a:gd name="connsiteX30" fmla="*/ 138183 w 448231"/>
                      <a:gd name="connsiteY30" fmla="*/ 23177 h 326309"/>
                      <a:gd name="connsiteX31" fmla="*/ 76058 w 448231"/>
                      <a:gd name="connsiteY31" fmla="*/ 88827 h 326309"/>
                      <a:gd name="connsiteX32" fmla="*/ 76404 w 448231"/>
                      <a:gd name="connsiteY32" fmla="*/ 95814 h 326309"/>
                      <a:gd name="connsiteX33" fmla="*/ 26553 w 448231"/>
                      <a:gd name="connsiteY33" fmla="*/ 160180 h 326309"/>
                      <a:gd name="connsiteX34" fmla="*/ 88682 w 448231"/>
                      <a:gd name="connsiteY34" fmla="*/ 225826 h 326309"/>
                      <a:gd name="connsiteX35" fmla="*/ 101746 w 448231"/>
                      <a:gd name="connsiteY35" fmla="*/ 224372 h 32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48231" h="326309">
                        <a:moveTo>
                          <a:pt x="51285" y="77865"/>
                        </a:moveTo>
                        <a:cubicBezTo>
                          <a:pt x="56513" y="32489"/>
                          <a:pt x="93786" y="-2221"/>
                          <a:pt x="138183" y="-2221"/>
                        </a:cubicBezTo>
                        <a:cubicBezTo>
                          <a:pt x="160896" y="-2221"/>
                          <a:pt x="181690" y="6786"/>
                          <a:pt x="197317" y="21701"/>
                        </a:cubicBezTo>
                        <a:cubicBezTo>
                          <a:pt x="208144" y="16725"/>
                          <a:pt x="220096" y="13978"/>
                          <a:pt x="232650" y="13978"/>
                        </a:cubicBezTo>
                        <a:cubicBezTo>
                          <a:pt x="251968" y="13978"/>
                          <a:pt x="269886" y="20486"/>
                          <a:pt x="284425" y="31609"/>
                        </a:cubicBezTo>
                        <a:cubicBezTo>
                          <a:pt x="296246" y="25432"/>
                          <a:pt x="309570" y="21980"/>
                          <a:pt x="323639" y="21980"/>
                        </a:cubicBezTo>
                        <a:cubicBezTo>
                          <a:pt x="370858" y="21980"/>
                          <a:pt x="410014" y="61235"/>
                          <a:pt x="411139" y="110825"/>
                        </a:cubicBezTo>
                        <a:cubicBezTo>
                          <a:pt x="434104" y="127155"/>
                          <a:pt x="449389" y="154686"/>
                          <a:pt x="449389" y="186062"/>
                        </a:cubicBezTo>
                        <a:cubicBezTo>
                          <a:pt x="449389" y="236688"/>
                          <a:pt x="409775" y="277106"/>
                          <a:pt x="361864" y="277106"/>
                        </a:cubicBezTo>
                        <a:cubicBezTo>
                          <a:pt x="358799" y="277106"/>
                          <a:pt x="355767" y="276945"/>
                          <a:pt x="352784" y="276623"/>
                        </a:cubicBezTo>
                        <a:cubicBezTo>
                          <a:pt x="337861" y="305033"/>
                          <a:pt x="308882" y="324089"/>
                          <a:pt x="275926" y="324089"/>
                        </a:cubicBezTo>
                        <a:cubicBezTo>
                          <a:pt x="253266" y="324089"/>
                          <a:pt x="232502" y="315107"/>
                          <a:pt x="216887" y="300253"/>
                        </a:cubicBezTo>
                        <a:cubicBezTo>
                          <a:pt x="202117" y="311999"/>
                          <a:pt x="183688" y="318917"/>
                          <a:pt x="163789" y="318917"/>
                        </a:cubicBezTo>
                        <a:cubicBezTo>
                          <a:pt x="123343" y="318917"/>
                          <a:pt x="88809" y="290110"/>
                          <a:pt x="79029" y="250676"/>
                        </a:cubicBezTo>
                        <a:cubicBezTo>
                          <a:pt x="35563" y="245678"/>
                          <a:pt x="1157" y="207363"/>
                          <a:pt x="1157" y="160180"/>
                        </a:cubicBezTo>
                        <a:cubicBezTo>
                          <a:pt x="1157" y="123664"/>
                          <a:pt x="21835" y="92410"/>
                          <a:pt x="51285" y="77865"/>
                        </a:cubicBezTo>
                        <a:close/>
                        <a:moveTo>
                          <a:pt x="101746" y="224372"/>
                        </a:moveTo>
                        <a:cubicBezTo>
                          <a:pt x="101688" y="225530"/>
                          <a:pt x="101660" y="226693"/>
                          <a:pt x="101660" y="227868"/>
                        </a:cubicBezTo>
                        <a:cubicBezTo>
                          <a:pt x="101660" y="264102"/>
                          <a:pt x="129498" y="293519"/>
                          <a:pt x="163789" y="293519"/>
                        </a:cubicBezTo>
                        <a:cubicBezTo>
                          <a:pt x="187569" y="293519"/>
                          <a:pt x="208251" y="279365"/>
                          <a:pt x="218691" y="258599"/>
                        </a:cubicBezTo>
                        <a:cubicBezTo>
                          <a:pt x="228130" y="282152"/>
                          <a:pt x="250213" y="298691"/>
                          <a:pt x="275926" y="298691"/>
                        </a:cubicBezTo>
                        <a:cubicBezTo>
                          <a:pt x="305969" y="298691"/>
                          <a:pt x="331059" y="276109"/>
                          <a:pt x="336811" y="246144"/>
                        </a:cubicBezTo>
                        <a:cubicBezTo>
                          <a:pt x="344478" y="249723"/>
                          <a:pt x="352953" y="251708"/>
                          <a:pt x="361864" y="251708"/>
                        </a:cubicBezTo>
                        <a:cubicBezTo>
                          <a:pt x="396155" y="251708"/>
                          <a:pt x="423993" y="222291"/>
                          <a:pt x="423993" y="186062"/>
                        </a:cubicBezTo>
                        <a:cubicBezTo>
                          <a:pt x="423993" y="158361"/>
                          <a:pt x="407720" y="134643"/>
                          <a:pt x="384734" y="125009"/>
                        </a:cubicBezTo>
                        <a:cubicBezTo>
                          <a:pt x="385414" y="121125"/>
                          <a:pt x="385768" y="117120"/>
                          <a:pt x="385768" y="113028"/>
                        </a:cubicBezTo>
                        <a:cubicBezTo>
                          <a:pt x="385768" y="76794"/>
                          <a:pt x="357930" y="47378"/>
                          <a:pt x="323639" y="47378"/>
                        </a:cubicBezTo>
                        <a:cubicBezTo>
                          <a:pt x="307452" y="47378"/>
                          <a:pt x="292702" y="53934"/>
                          <a:pt x="281640" y="64670"/>
                        </a:cubicBezTo>
                        <a:cubicBezTo>
                          <a:pt x="270265" y="49280"/>
                          <a:pt x="252545" y="39376"/>
                          <a:pt x="232650" y="39376"/>
                        </a:cubicBezTo>
                        <a:cubicBezTo>
                          <a:pt x="217002" y="39376"/>
                          <a:pt x="202698" y="45501"/>
                          <a:pt x="191772" y="55606"/>
                        </a:cubicBezTo>
                        <a:cubicBezTo>
                          <a:pt x="180969" y="36207"/>
                          <a:pt x="161004" y="23177"/>
                          <a:pt x="138183" y="23177"/>
                        </a:cubicBezTo>
                        <a:cubicBezTo>
                          <a:pt x="103897" y="23177"/>
                          <a:pt x="76058" y="52593"/>
                          <a:pt x="76058" y="88827"/>
                        </a:cubicBezTo>
                        <a:cubicBezTo>
                          <a:pt x="76058" y="91187"/>
                          <a:pt x="76174" y="93516"/>
                          <a:pt x="76404" y="95814"/>
                        </a:cubicBezTo>
                        <a:cubicBezTo>
                          <a:pt x="47989" y="101844"/>
                          <a:pt x="26553" y="128387"/>
                          <a:pt x="26553" y="160180"/>
                        </a:cubicBezTo>
                        <a:cubicBezTo>
                          <a:pt x="26553" y="196410"/>
                          <a:pt x="54391" y="225826"/>
                          <a:pt x="88682" y="225826"/>
                        </a:cubicBezTo>
                        <a:cubicBezTo>
                          <a:pt x="93164" y="225826"/>
                          <a:pt x="97536" y="225326"/>
                          <a:pt x="101746" y="224372"/>
                        </a:cubicBezTo>
                        <a:close/>
                      </a:path>
                    </a:pathLst>
                  </a:custGeom>
                  <a:solidFill>
                    <a:srgbClr val="000000"/>
                  </a:solidFill>
                  <a:ln w="424" cap="flat">
                    <a:noFill/>
                    <a:prstDash val="solid"/>
                    <a:miter/>
                  </a:ln>
                </p:spPr>
                <p:txBody>
                  <a:bodyPr rtlCol="0" anchor="ctr"/>
                  <a:lstStyle/>
                  <a:p>
                    <a:endParaRPr lang="en-CH" sz="4400"/>
                  </a:p>
                </p:txBody>
              </p:sp>
            </p:grpSp>
            <p:grpSp>
              <p:nvGrpSpPr>
                <p:cNvPr id="176" name="Graphic 4">
                  <a:extLst>
                    <a:ext uri="{FF2B5EF4-FFF2-40B4-BE49-F238E27FC236}">
                      <a16:creationId xmlns:a16="http://schemas.microsoft.com/office/drawing/2014/main" id="{526FFCBA-4434-6B38-6E00-B988FEC786EE}"/>
                    </a:ext>
                  </a:extLst>
                </p:cNvPr>
                <p:cNvGrpSpPr/>
                <p:nvPr/>
              </p:nvGrpSpPr>
              <p:grpSpPr>
                <a:xfrm>
                  <a:off x="13853281" y="8217309"/>
                  <a:ext cx="264970" cy="96581"/>
                  <a:chOff x="13853281" y="8217309"/>
                  <a:chExt cx="264970" cy="96581"/>
                </a:xfrm>
              </p:grpSpPr>
              <p:sp>
                <p:nvSpPr>
                  <p:cNvPr id="177" name="Freeform 176">
                    <a:extLst>
                      <a:ext uri="{FF2B5EF4-FFF2-40B4-BE49-F238E27FC236}">
                        <a16:creationId xmlns:a16="http://schemas.microsoft.com/office/drawing/2014/main" id="{1E26F601-B544-F545-C84F-9ACC736A3720}"/>
                      </a:ext>
                    </a:extLst>
                  </p:cNvPr>
                  <p:cNvSpPr/>
                  <p:nvPr/>
                </p:nvSpPr>
                <p:spPr>
                  <a:xfrm>
                    <a:off x="13878679" y="8242709"/>
                    <a:ext cx="214177" cy="45784"/>
                  </a:xfrm>
                  <a:custGeom>
                    <a:avLst/>
                    <a:gdLst>
                      <a:gd name="connsiteX0" fmla="*/ 1820 w 214177"/>
                      <a:gd name="connsiteY0" fmla="*/ -6514 h 45784"/>
                      <a:gd name="connsiteX1" fmla="*/ 215997 w 214177"/>
                      <a:gd name="connsiteY1" fmla="*/ -6514 h 45784"/>
                      <a:gd name="connsiteX2" fmla="*/ 215997 w 214177"/>
                      <a:gd name="connsiteY2" fmla="*/ 39270 h 45784"/>
                      <a:gd name="connsiteX3" fmla="*/ 1820 w 214177"/>
                      <a:gd name="connsiteY3" fmla="*/ 39270 h 45784"/>
                    </a:gdLst>
                    <a:ahLst/>
                    <a:cxnLst>
                      <a:cxn ang="0">
                        <a:pos x="connsiteX0" y="connsiteY0"/>
                      </a:cxn>
                      <a:cxn ang="0">
                        <a:pos x="connsiteX1" y="connsiteY1"/>
                      </a:cxn>
                      <a:cxn ang="0">
                        <a:pos x="connsiteX2" y="connsiteY2"/>
                      </a:cxn>
                      <a:cxn ang="0">
                        <a:pos x="connsiteX3" y="connsiteY3"/>
                      </a:cxn>
                    </a:cxnLst>
                    <a:rect l="l" t="t" r="r" b="b"/>
                    <a:pathLst>
                      <a:path w="214177" h="45784">
                        <a:moveTo>
                          <a:pt x="1820" y="-6514"/>
                        </a:moveTo>
                        <a:lnTo>
                          <a:pt x="215997" y="-6514"/>
                        </a:lnTo>
                        <a:lnTo>
                          <a:pt x="215997" y="39270"/>
                        </a:lnTo>
                        <a:lnTo>
                          <a:pt x="1820" y="39270"/>
                        </a:lnTo>
                        <a:close/>
                      </a:path>
                    </a:pathLst>
                  </a:custGeom>
                  <a:solidFill>
                    <a:srgbClr val="FFFFFF"/>
                  </a:solidFill>
                  <a:ln w="535" cap="flat">
                    <a:noFill/>
                    <a:prstDash val="solid"/>
                    <a:miter/>
                  </a:ln>
                </p:spPr>
                <p:txBody>
                  <a:bodyPr rtlCol="0" anchor="ctr"/>
                  <a:lstStyle/>
                  <a:p>
                    <a:endParaRPr lang="en-CH" sz="4400"/>
                  </a:p>
                </p:txBody>
              </p:sp>
              <p:sp>
                <p:nvSpPr>
                  <p:cNvPr id="178" name="Freeform 177">
                    <a:extLst>
                      <a:ext uri="{FF2B5EF4-FFF2-40B4-BE49-F238E27FC236}">
                        <a16:creationId xmlns:a16="http://schemas.microsoft.com/office/drawing/2014/main" id="{E4F844F7-52C7-BD65-9A37-FD792A8C5ABB}"/>
                      </a:ext>
                    </a:extLst>
                  </p:cNvPr>
                  <p:cNvSpPr/>
                  <p:nvPr/>
                </p:nvSpPr>
                <p:spPr>
                  <a:xfrm>
                    <a:off x="13853281" y="8217309"/>
                    <a:ext cx="264970" cy="96581"/>
                  </a:xfrm>
                  <a:custGeom>
                    <a:avLst/>
                    <a:gdLst>
                      <a:gd name="connsiteX0" fmla="*/ 1820 w 264970"/>
                      <a:gd name="connsiteY0" fmla="*/ 90067 h 96581"/>
                      <a:gd name="connsiteX1" fmla="*/ 1820 w 264970"/>
                      <a:gd name="connsiteY1" fmla="*/ -6514 h 96581"/>
                      <a:gd name="connsiteX2" fmla="*/ 266790 w 264970"/>
                      <a:gd name="connsiteY2" fmla="*/ -6514 h 96581"/>
                      <a:gd name="connsiteX3" fmla="*/ 266790 w 264970"/>
                      <a:gd name="connsiteY3" fmla="*/ 90067 h 96581"/>
                      <a:gd name="connsiteX4" fmla="*/ 1820 w 264970"/>
                      <a:gd name="connsiteY4" fmla="*/ 90067 h 96581"/>
                      <a:gd name="connsiteX5" fmla="*/ 241391 w 264970"/>
                      <a:gd name="connsiteY5" fmla="*/ 64669 h 96581"/>
                      <a:gd name="connsiteX6" fmla="*/ 241391 w 264970"/>
                      <a:gd name="connsiteY6" fmla="*/ 18885 h 96581"/>
                      <a:gd name="connsiteX7" fmla="*/ 27217 w 264970"/>
                      <a:gd name="connsiteY7" fmla="*/ 18885 h 96581"/>
                      <a:gd name="connsiteX8" fmla="*/ 27217 w 264970"/>
                      <a:gd name="connsiteY8" fmla="*/ 64669 h 96581"/>
                      <a:gd name="connsiteX9" fmla="*/ 241391 w 264970"/>
                      <a:gd name="connsiteY9" fmla="*/ 64669 h 9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4970" h="96581">
                        <a:moveTo>
                          <a:pt x="1820" y="90067"/>
                        </a:moveTo>
                        <a:lnTo>
                          <a:pt x="1820" y="-6514"/>
                        </a:lnTo>
                        <a:lnTo>
                          <a:pt x="266790" y="-6514"/>
                        </a:lnTo>
                        <a:lnTo>
                          <a:pt x="266790" y="90067"/>
                        </a:lnTo>
                        <a:lnTo>
                          <a:pt x="1820" y="90067"/>
                        </a:lnTo>
                        <a:close/>
                        <a:moveTo>
                          <a:pt x="241391" y="64669"/>
                        </a:moveTo>
                        <a:lnTo>
                          <a:pt x="241391" y="18885"/>
                        </a:lnTo>
                        <a:lnTo>
                          <a:pt x="27217" y="18885"/>
                        </a:lnTo>
                        <a:lnTo>
                          <a:pt x="27217" y="64669"/>
                        </a:lnTo>
                        <a:lnTo>
                          <a:pt x="241391" y="64669"/>
                        </a:lnTo>
                        <a:close/>
                      </a:path>
                    </a:pathLst>
                  </a:custGeom>
                  <a:solidFill>
                    <a:srgbClr val="000000"/>
                  </a:solidFill>
                  <a:ln w="535" cap="flat">
                    <a:noFill/>
                    <a:prstDash val="solid"/>
                    <a:miter/>
                  </a:ln>
                </p:spPr>
                <p:txBody>
                  <a:bodyPr rtlCol="0" anchor="ctr"/>
                  <a:lstStyle/>
                  <a:p>
                    <a:endParaRPr lang="en-CH" sz="4400"/>
                  </a:p>
                </p:txBody>
              </p:sp>
            </p:grpSp>
            <p:grpSp>
              <p:nvGrpSpPr>
                <p:cNvPr id="179" name="Graphic 4">
                  <a:extLst>
                    <a:ext uri="{FF2B5EF4-FFF2-40B4-BE49-F238E27FC236}">
                      <a16:creationId xmlns:a16="http://schemas.microsoft.com/office/drawing/2014/main" id="{2E27F15B-89C0-917F-555E-39911593D949}"/>
                    </a:ext>
                  </a:extLst>
                </p:cNvPr>
                <p:cNvGrpSpPr/>
                <p:nvPr/>
              </p:nvGrpSpPr>
              <p:grpSpPr>
                <a:xfrm>
                  <a:off x="14088874" y="7727276"/>
                  <a:ext cx="535640" cy="327176"/>
                  <a:chOff x="14088874" y="7727276"/>
                  <a:chExt cx="535640" cy="327176"/>
                </a:xfrm>
              </p:grpSpPr>
              <p:sp>
                <p:nvSpPr>
                  <p:cNvPr id="180" name="Freeform 179">
                    <a:extLst>
                      <a:ext uri="{FF2B5EF4-FFF2-40B4-BE49-F238E27FC236}">
                        <a16:creationId xmlns:a16="http://schemas.microsoft.com/office/drawing/2014/main" id="{0B6B6818-A0F9-7215-C169-EA027A14744A}"/>
                      </a:ext>
                    </a:extLst>
                  </p:cNvPr>
                  <p:cNvSpPr/>
                  <p:nvPr/>
                </p:nvSpPr>
                <p:spPr>
                  <a:xfrm>
                    <a:off x="14114271" y="7752675"/>
                    <a:ext cx="484846" cy="276377"/>
                  </a:xfrm>
                  <a:custGeom>
                    <a:avLst/>
                    <a:gdLst>
                      <a:gd name="connsiteX0" fmla="*/ 92951 w 484846"/>
                      <a:gd name="connsiteY0" fmla="*/ 199570 h 276377"/>
                      <a:gd name="connsiteX1" fmla="*/ 77014 w 484846"/>
                      <a:gd name="connsiteY1" fmla="*/ 201029 h 276377"/>
                      <a:gd name="connsiteX2" fmla="*/ 1221 w 484846"/>
                      <a:gd name="connsiteY2" fmla="*/ 135177 h 276377"/>
                      <a:gd name="connsiteX3" fmla="*/ 62036 w 484846"/>
                      <a:gd name="connsiteY3" fmla="*/ 70609 h 276377"/>
                      <a:gd name="connsiteX4" fmla="*/ 61614 w 484846"/>
                      <a:gd name="connsiteY4" fmla="*/ 63600 h 276377"/>
                      <a:gd name="connsiteX5" fmla="*/ 137402 w 484846"/>
                      <a:gd name="connsiteY5" fmla="*/ -2257 h 276377"/>
                      <a:gd name="connsiteX6" fmla="*/ 202775 w 484846"/>
                      <a:gd name="connsiteY6" fmla="*/ 30274 h 276377"/>
                      <a:gd name="connsiteX7" fmla="*/ 252644 w 484846"/>
                      <a:gd name="connsiteY7" fmla="*/ 13993 h 276377"/>
                      <a:gd name="connsiteX8" fmla="*/ 312408 w 484846"/>
                      <a:gd name="connsiteY8" fmla="*/ 39366 h 276377"/>
                      <a:gd name="connsiteX9" fmla="*/ 363644 w 484846"/>
                      <a:gd name="connsiteY9" fmla="*/ 22020 h 276377"/>
                      <a:gd name="connsiteX10" fmla="*/ 439437 w 484846"/>
                      <a:gd name="connsiteY10" fmla="*/ 87876 h 276377"/>
                      <a:gd name="connsiteX11" fmla="*/ 438175 w 484846"/>
                      <a:gd name="connsiteY11" fmla="*/ 99895 h 276377"/>
                      <a:gd name="connsiteX12" fmla="*/ 486068 w 484846"/>
                      <a:gd name="connsiteY12" fmla="*/ 161139 h 276377"/>
                      <a:gd name="connsiteX13" fmla="*/ 410275 w 484846"/>
                      <a:gd name="connsiteY13" fmla="*/ 226991 h 276377"/>
                      <a:gd name="connsiteX14" fmla="*/ 379712 w 484846"/>
                      <a:gd name="connsiteY14" fmla="*/ 221410 h 276377"/>
                      <a:gd name="connsiteX15" fmla="*/ 305437 w 484846"/>
                      <a:gd name="connsiteY15" fmla="*/ 274121 h 276377"/>
                      <a:gd name="connsiteX16" fmla="*/ 235616 w 484846"/>
                      <a:gd name="connsiteY16" fmla="*/ 233904 h 276377"/>
                      <a:gd name="connsiteX17" fmla="*/ 168639 w 484846"/>
                      <a:gd name="connsiteY17" fmla="*/ 268933 h 276377"/>
                      <a:gd name="connsiteX18" fmla="*/ 92846 w 484846"/>
                      <a:gd name="connsiteY18" fmla="*/ 203077 h 276377"/>
                      <a:gd name="connsiteX19" fmla="*/ 92951 w 484846"/>
                      <a:gd name="connsiteY19" fmla="*/ 199570 h 27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4846" h="276377">
                        <a:moveTo>
                          <a:pt x="92951" y="199570"/>
                        </a:moveTo>
                        <a:cubicBezTo>
                          <a:pt x="87815" y="200526"/>
                          <a:pt x="82482" y="201029"/>
                          <a:pt x="77014" y="201029"/>
                        </a:cubicBezTo>
                        <a:cubicBezTo>
                          <a:pt x="35182" y="201029"/>
                          <a:pt x="1221" y="171520"/>
                          <a:pt x="1221" y="135177"/>
                        </a:cubicBezTo>
                        <a:cubicBezTo>
                          <a:pt x="1221" y="103284"/>
                          <a:pt x="27372" y="76657"/>
                          <a:pt x="62036" y="70609"/>
                        </a:cubicBezTo>
                        <a:cubicBezTo>
                          <a:pt x="61755" y="68303"/>
                          <a:pt x="61614" y="65967"/>
                          <a:pt x="61614" y="63600"/>
                        </a:cubicBezTo>
                        <a:cubicBezTo>
                          <a:pt x="61614" y="27252"/>
                          <a:pt x="95575" y="-2257"/>
                          <a:pt x="137402" y="-2257"/>
                        </a:cubicBezTo>
                        <a:cubicBezTo>
                          <a:pt x="165241" y="-2257"/>
                          <a:pt x="189597" y="10814"/>
                          <a:pt x="202775" y="30274"/>
                        </a:cubicBezTo>
                        <a:cubicBezTo>
                          <a:pt x="216104" y="20138"/>
                          <a:pt x="233555" y="13993"/>
                          <a:pt x="252644" y="13993"/>
                        </a:cubicBezTo>
                        <a:cubicBezTo>
                          <a:pt x="276915" y="13993"/>
                          <a:pt x="298532" y="23929"/>
                          <a:pt x="312408" y="39366"/>
                        </a:cubicBezTo>
                        <a:cubicBezTo>
                          <a:pt x="325903" y="28597"/>
                          <a:pt x="343897" y="22020"/>
                          <a:pt x="363644" y="22020"/>
                        </a:cubicBezTo>
                        <a:cubicBezTo>
                          <a:pt x="405476" y="22020"/>
                          <a:pt x="439437" y="51529"/>
                          <a:pt x="439437" y="87876"/>
                        </a:cubicBezTo>
                        <a:cubicBezTo>
                          <a:pt x="439437" y="91981"/>
                          <a:pt x="439004" y="95999"/>
                          <a:pt x="438175" y="99895"/>
                        </a:cubicBezTo>
                        <a:cubicBezTo>
                          <a:pt x="466215" y="109559"/>
                          <a:pt x="486068" y="133351"/>
                          <a:pt x="486068" y="161139"/>
                        </a:cubicBezTo>
                        <a:cubicBezTo>
                          <a:pt x="486068" y="197482"/>
                          <a:pt x="452107" y="226991"/>
                          <a:pt x="410275" y="226991"/>
                        </a:cubicBezTo>
                        <a:cubicBezTo>
                          <a:pt x="399404" y="226991"/>
                          <a:pt x="389066" y="225000"/>
                          <a:pt x="379712" y="221410"/>
                        </a:cubicBezTo>
                        <a:cubicBezTo>
                          <a:pt x="372696" y="251469"/>
                          <a:pt x="342087" y="274121"/>
                          <a:pt x="305437" y="274121"/>
                        </a:cubicBezTo>
                        <a:cubicBezTo>
                          <a:pt x="274070" y="274121"/>
                          <a:pt x="247130" y="257530"/>
                          <a:pt x="235616" y="233904"/>
                        </a:cubicBezTo>
                        <a:cubicBezTo>
                          <a:pt x="222880" y="254735"/>
                          <a:pt x="197649" y="268933"/>
                          <a:pt x="168639" y="268933"/>
                        </a:cubicBezTo>
                        <a:cubicBezTo>
                          <a:pt x="126807" y="268933"/>
                          <a:pt x="92846" y="239424"/>
                          <a:pt x="92846" y="203077"/>
                        </a:cubicBezTo>
                        <a:cubicBezTo>
                          <a:pt x="92846" y="201898"/>
                          <a:pt x="92881" y="200732"/>
                          <a:pt x="92951" y="199570"/>
                        </a:cubicBezTo>
                        <a:close/>
                      </a:path>
                    </a:pathLst>
                  </a:custGeom>
                  <a:solidFill>
                    <a:srgbClr val="FFFFFF"/>
                  </a:solidFill>
                  <a:ln w="470" cap="flat">
                    <a:noFill/>
                    <a:prstDash val="solid"/>
                    <a:miter/>
                  </a:ln>
                </p:spPr>
                <p:txBody>
                  <a:bodyPr rtlCol="0" anchor="ctr"/>
                  <a:lstStyle/>
                  <a:p>
                    <a:endParaRPr lang="en-CH" sz="4400"/>
                  </a:p>
                </p:txBody>
              </p:sp>
              <p:sp>
                <p:nvSpPr>
                  <p:cNvPr id="181" name="Freeform 180">
                    <a:extLst>
                      <a:ext uri="{FF2B5EF4-FFF2-40B4-BE49-F238E27FC236}">
                        <a16:creationId xmlns:a16="http://schemas.microsoft.com/office/drawing/2014/main" id="{7E50F066-4A4C-27C6-90E2-C21D92575B52}"/>
                      </a:ext>
                    </a:extLst>
                  </p:cNvPr>
                  <p:cNvSpPr/>
                  <p:nvPr/>
                </p:nvSpPr>
                <p:spPr>
                  <a:xfrm>
                    <a:off x="14088874" y="7727276"/>
                    <a:ext cx="535640" cy="327176"/>
                  </a:xfrm>
                  <a:custGeom>
                    <a:avLst/>
                    <a:gdLst>
                      <a:gd name="connsiteX0" fmla="*/ 62544 w 535640"/>
                      <a:gd name="connsiteY0" fmla="*/ 76666 h 327176"/>
                      <a:gd name="connsiteX1" fmla="*/ 162798 w 535640"/>
                      <a:gd name="connsiteY1" fmla="*/ -2257 h 327176"/>
                      <a:gd name="connsiteX2" fmla="*/ 233178 w 535640"/>
                      <a:gd name="connsiteY2" fmla="*/ 23422 h 327176"/>
                      <a:gd name="connsiteX3" fmla="*/ 278040 w 535640"/>
                      <a:gd name="connsiteY3" fmla="*/ 13993 h 327176"/>
                      <a:gd name="connsiteX4" fmla="*/ 340288 w 535640"/>
                      <a:gd name="connsiteY4" fmla="*/ 33279 h 327176"/>
                      <a:gd name="connsiteX5" fmla="*/ 389040 w 535640"/>
                      <a:gd name="connsiteY5" fmla="*/ 22020 h 327176"/>
                      <a:gd name="connsiteX6" fmla="*/ 490149 w 535640"/>
                      <a:gd name="connsiteY6" fmla="*/ 109598 h 327176"/>
                      <a:gd name="connsiteX7" fmla="*/ 536861 w 535640"/>
                      <a:gd name="connsiteY7" fmla="*/ 186538 h 327176"/>
                      <a:gd name="connsiteX8" fmla="*/ 435672 w 535640"/>
                      <a:gd name="connsiteY8" fmla="*/ 277789 h 327176"/>
                      <a:gd name="connsiteX9" fmla="*/ 420031 w 535640"/>
                      <a:gd name="connsiteY9" fmla="*/ 276706 h 327176"/>
                      <a:gd name="connsiteX10" fmla="*/ 330834 w 535640"/>
                      <a:gd name="connsiteY10" fmla="*/ 324920 h 327176"/>
                      <a:gd name="connsiteX11" fmla="*/ 259313 w 535640"/>
                      <a:gd name="connsiteY11" fmla="*/ 298193 h 327176"/>
                      <a:gd name="connsiteX12" fmla="*/ 194035 w 535640"/>
                      <a:gd name="connsiteY12" fmla="*/ 319727 h 327176"/>
                      <a:gd name="connsiteX13" fmla="*/ 96188 w 535640"/>
                      <a:gd name="connsiteY13" fmla="*/ 251657 h 327176"/>
                      <a:gd name="connsiteX14" fmla="*/ 1221 w 535640"/>
                      <a:gd name="connsiteY14" fmla="*/ 160576 h 327176"/>
                      <a:gd name="connsiteX15" fmla="*/ 62544 w 535640"/>
                      <a:gd name="connsiteY15" fmla="*/ 76666 h 327176"/>
                      <a:gd name="connsiteX16" fmla="*/ 118348 w 535640"/>
                      <a:gd name="connsiteY16" fmla="*/ 224969 h 327176"/>
                      <a:gd name="connsiteX17" fmla="*/ 118243 w 535640"/>
                      <a:gd name="connsiteY17" fmla="*/ 228476 h 327176"/>
                      <a:gd name="connsiteX18" fmla="*/ 194035 w 535640"/>
                      <a:gd name="connsiteY18" fmla="*/ 294332 h 327176"/>
                      <a:gd name="connsiteX19" fmla="*/ 261012 w 535640"/>
                      <a:gd name="connsiteY19" fmla="*/ 259304 h 327176"/>
                      <a:gd name="connsiteX20" fmla="*/ 330834 w 535640"/>
                      <a:gd name="connsiteY20" fmla="*/ 299520 h 327176"/>
                      <a:gd name="connsiteX21" fmla="*/ 405109 w 535640"/>
                      <a:gd name="connsiteY21" fmla="*/ 246809 h 327176"/>
                      <a:gd name="connsiteX22" fmla="*/ 435672 w 535640"/>
                      <a:gd name="connsiteY22" fmla="*/ 252390 h 327176"/>
                      <a:gd name="connsiteX23" fmla="*/ 511465 w 535640"/>
                      <a:gd name="connsiteY23" fmla="*/ 186538 h 327176"/>
                      <a:gd name="connsiteX24" fmla="*/ 463572 w 535640"/>
                      <a:gd name="connsiteY24" fmla="*/ 125294 h 327176"/>
                      <a:gd name="connsiteX25" fmla="*/ 464833 w 535640"/>
                      <a:gd name="connsiteY25" fmla="*/ 113276 h 327176"/>
                      <a:gd name="connsiteX26" fmla="*/ 389040 w 535640"/>
                      <a:gd name="connsiteY26" fmla="*/ 47419 h 327176"/>
                      <a:gd name="connsiteX27" fmla="*/ 337805 w 535640"/>
                      <a:gd name="connsiteY27" fmla="*/ 64766 h 327176"/>
                      <a:gd name="connsiteX28" fmla="*/ 278040 w 535640"/>
                      <a:gd name="connsiteY28" fmla="*/ 39393 h 327176"/>
                      <a:gd name="connsiteX29" fmla="*/ 228172 w 535640"/>
                      <a:gd name="connsiteY29" fmla="*/ 55673 h 327176"/>
                      <a:gd name="connsiteX30" fmla="*/ 162798 w 535640"/>
                      <a:gd name="connsiteY30" fmla="*/ 23142 h 327176"/>
                      <a:gd name="connsiteX31" fmla="*/ 87011 w 535640"/>
                      <a:gd name="connsiteY31" fmla="*/ 88999 h 327176"/>
                      <a:gd name="connsiteX32" fmla="*/ 87433 w 535640"/>
                      <a:gd name="connsiteY32" fmla="*/ 96008 h 327176"/>
                      <a:gd name="connsiteX33" fmla="*/ 26618 w 535640"/>
                      <a:gd name="connsiteY33" fmla="*/ 160576 h 327176"/>
                      <a:gd name="connsiteX34" fmla="*/ 102410 w 535640"/>
                      <a:gd name="connsiteY34" fmla="*/ 226428 h 327176"/>
                      <a:gd name="connsiteX35" fmla="*/ 118348 w 535640"/>
                      <a:gd name="connsiteY35" fmla="*/ 224969 h 32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35640" h="327176">
                        <a:moveTo>
                          <a:pt x="62544" y="76666"/>
                        </a:moveTo>
                        <a:cubicBezTo>
                          <a:pt x="69213" y="32881"/>
                          <a:pt x="110834" y="-2257"/>
                          <a:pt x="162798" y="-2257"/>
                        </a:cubicBezTo>
                        <a:cubicBezTo>
                          <a:pt x="190311" y="-2257"/>
                          <a:pt x="215099" y="7679"/>
                          <a:pt x="233178" y="23422"/>
                        </a:cubicBezTo>
                        <a:cubicBezTo>
                          <a:pt x="246648" y="17417"/>
                          <a:pt x="261887" y="13993"/>
                          <a:pt x="278040" y="13993"/>
                        </a:cubicBezTo>
                        <a:cubicBezTo>
                          <a:pt x="301623" y="13993"/>
                          <a:pt x="323235" y="21291"/>
                          <a:pt x="340288" y="33279"/>
                        </a:cubicBezTo>
                        <a:cubicBezTo>
                          <a:pt x="354687" y="26143"/>
                          <a:pt x="371309" y="22020"/>
                          <a:pt x="389040" y="22020"/>
                        </a:cubicBezTo>
                        <a:cubicBezTo>
                          <a:pt x="444392" y="22020"/>
                          <a:pt x="488008" y="61883"/>
                          <a:pt x="490149" y="109598"/>
                        </a:cubicBezTo>
                        <a:cubicBezTo>
                          <a:pt x="518592" y="125979"/>
                          <a:pt x="536861" y="154623"/>
                          <a:pt x="536861" y="186538"/>
                        </a:cubicBezTo>
                        <a:cubicBezTo>
                          <a:pt x="536861" y="235861"/>
                          <a:pt x="492441" y="277789"/>
                          <a:pt x="435672" y="277789"/>
                        </a:cubicBezTo>
                        <a:cubicBezTo>
                          <a:pt x="430349" y="277789"/>
                          <a:pt x="425122" y="277418"/>
                          <a:pt x="420031" y="276706"/>
                        </a:cubicBezTo>
                        <a:cubicBezTo>
                          <a:pt x="403113" y="305018"/>
                          <a:pt x="369821" y="324920"/>
                          <a:pt x="330834" y="324920"/>
                        </a:cubicBezTo>
                        <a:cubicBezTo>
                          <a:pt x="302723" y="324920"/>
                          <a:pt x="277503" y="314552"/>
                          <a:pt x="259313" y="298193"/>
                        </a:cubicBezTo>
                        <a:cubicBezTo>
                          <a:pt x="241798" y="311517"/>
                          <a:pt x="219045" y="319727"/>
                          <a:pt x="194035" y="319727"/>
                        </a:cubicBezTo>
                        <a:cubicBezTo>
                          <a:pt x="146439" y="319727"/>
                          <a:pt x="107522" y="290253"/>
                          <a:pt x="96188" y="251657"/>
                        </a:cubicBezTo>
                        <a:cubicBezTo>
                          <a:pt x="42430" y="248726"/>
                          <a:pt x="1221" y="208081"/>
                          <a:pt x="1221" y="160576"/>
                        </a:cubicBezTo>
                        <a:cubicBezTo>
                          <a:pt x="1221" y="123534"/>
                          <a:pt x="26030" y="90776"/>
                          <a:pt x="62544" y="76666"/>
                        </a:cubicBezTo>
                        <a:close/>
                        <a:moveTo>
                          <a:pt x="118348" y="224969"/>
                        </a:moveTo>
                        <a:cubicBezTo>
                          <a:pt x="118278" y="226131"/>
                          <a:pt x="118243" y="227297"/>
                          <a:pt x="118243" y="228476"/>
                        </a:cubicBezTo>
                        <a:cubicBezTo>
                          <a:pt x="118243" y="264823"/>
                          <a:pt x="152203" y="294332"/>
                          <a:pt x="194035" y="294332"/>
                        </a:cubicBezTo>
                        <a:cubicBezTo>
                          <a:pt x="223045" y="294332"/>
                          <a:pt x="248276" y="280135"/>
                          <a:pt x="261012" y="259304"/>
                        </a:cubicBezTo>
                        <a:cubicBezTo>
                          <a:pt x="272527" y="282929"/>
                          <a:pt x="299466" y="299520"/>
                          <a:pt x="330834" y="299520"/>
                        </a:cubicBezTo>
                        <a:cubicBezTo>
                          <a:pt x="367484" y="299520"/>
                          <a:pt x="398092" y="276868"/>
                          <a:pt x="405109" y="246809"/>
                        </a:cubicBezTo>
                        <a:cubicBezTo>
                          <a:pt x="414462" y="250399"/>
                          <a:pt x="424801" y="252390"/>
                          <a:pt x="435672" y="252390"/>
                        </a:cubicBezTo>
                        <a:cubicBezTo>
                          <a:pt x="477504" y="252390"/>
                          <a:pt x="511465" y="222882"/>
                          <a:pt x="511465" y="186538"/>
                        </a:cubicBezTo>
                        <a:cubicBezTo>
                          <a:pt x="511465" y="158750"/>
                          <a:pt x="491612" y="134958"/>
                          <a:pt x="463572" y="125294"/>
                        </a:cubicBezTo>
                        <a:cubicBezTo>
                          <a:pt x="464401" y="121398"/>
                          <a:pt x="464833" y="117381"/>
                          <a:pt x="464833" y="113276"/>
                        </a:cubicBezTo>
                        <a:cubicBezTo>
                          <a:pt x="464833" y="76928"/>
                          <a:pt x="430872" y="47419"/>
                          <a:pt x="389040" y="47419"/>
                        </a:cubicBezTo>
                        <a:cubicBezTo>
                          <a:pt x="369293" y="47419"/>
                          <a:pt x="351300" y="53996"/>
                          <a:pt x="337805" y="64766"/>
                        </a:cubicBezTo>
                        <a:cubicBezTo>
                          <a:pt x="323928" y="49328"/>
                          <a:pt x="302311" y="39393"/>
                          <a:pt x="278040" y="39393"/>
                        </a:cubicBezTo>
                        <a:cubicBezTo>
                          <a:pt x="258951" y="39393"/>
                          <a:pt x="241501" y="45537"/>
                          <a:pt x="228172" y="55673"/>
                        </a:cubicBezTo>
                        <a:cubicBezTo>
                          <a:pt x="214994" y="36213"/>
                          <a:pt x="190638" y="23142"/>
                          <a:pt x="162798" y="23142"/>
                        </a:cubicBezTo>
                        <a:cubicBezTo>
                          <a:pt x="120972" y="23142"/>
                          <a:pt x="87011" y="52651"/>
                          <a:pt x="87011" y="88999"/>
                        </a:cubicBezTo>
                        <a:cubicBezTo>
                          <a:pt x="87011" y="91366"/>
                          <a:pt x="87151" y="93702"/>
                          <a:pt x="87433" y="96008"/>
                        </a:cubicBezTo>
                        <a:cubicBezTo>
                          <a:pt x="52768" y="102056"/>
                          <a:pt x="26618" y="128683"/>
                          <a:pt x="26618" y="160576"/>
                        </a:cubicBezTo>
                        <a:cubicBezTo>
                          <a:pt x="26618" y="196919"/>
                          <a:pt x="60579" y="226428"/>
                          <a:pt x="102410" y="226428"/>
                        </a:cubicBezTo>
                        <a:cubicBezTo>
                          <a:pt x="107879" y="226428"/>
                          <a:pt x="113211" y="225926"/>
                          <a:pt x="118348" y="224969"/>
                        </a:cubicBezTo>
                        <a:close/>
                      </a:path>
                    </a:pathLst>
                  </a:custGeom>
                  <a:solidFill>
                    <a:srgbClr val="000000"/>
                  </a:solidFill>
                  <a:ln w="470" cap="flat">
                    <a:noFill/>
                    <a:prstDash val="solid"/>
                    <a:miter/>
                  </a:ln>
                </p:spPr>
                <p:txBody>
                  <a:bodyPr rtlCol="0" anchor="ctr"/>
                  <a:lstStyle/>
                  <a:p>
                    <a:endParaRPr lang="en-CH" sz="4400"/>
                  </a:p>
                </p:txBody>
              </p:sp>
            </p:grpSp>
            <p:grpSp>
              <p:nvGrpSpPr>
                <p:cNvPr id="182" name="Graphic 4">
                  <a:extLst>
                    <a:ext uri="{FF2B5EF4-FFF2-40B4-BE49-F238E27FC236}">
                      <a16:creationId xmlns:a16="http://schemas.microsoft.com/office/drawing/2014/main" id="{FDA6DE04-9CA2-B0F1-C1AD-1DF49D1BCB50}"/>
                    </a:ext>
                  </a:extLst>
                </p:cNvPr>
                <p:cNvGrpSpPr/>
                <p:nvPr/>
              </p:nvGrpSpPr>
              <p:grpSpPr>
                <a:xfrm>
                  <a:off x="14053932" y="7988489"/>
                  <a:ext cx="377692" cy="920703"/>
                  <a:chOff x="14053932" y="7988489"/>
                  <a:chExt cx="377692" cy="920703"/>
                </a:xfrm>
              </p:grpSpPr>
              <p:sp>
                <p:nvSpPr>
                  <p:cNvPr id="183" name="Freeform 182">
                    <a:extLst>
                      <a:ext uri="{FF2B5EF4-FFF2-40B4-BE49-F238E27FC236}">
                        <a16:creationId xmlns:a16="http://schemas.microsoft.com/office/drawing/2014/main" id="{3B96AB41-DB0B-65F6-B698-58D30BC63CA1}"/>
                      </a:ext>
                    </a:extLst>
                  </p:cNvPr>
                  <p:cNvSpPr/>
                  <p:nvPr/>
                </p:nvSpPr>
                <p:spPr>
                  <a:xfrm>
                    <a:off x="14081788" y="8013889"/>
                    <a:ext cx="321975" cy="869902"/>
                  </a:xfrm>
                  <a:custGeom>
                    <a:avLst/>
                    <a:gdLst>
                      <a:gd name="connsiteX0" fmla="*/ 323849 w 321975"/>
                      <a:gd name="connsiteY0" fmla="*/ 863427 h 869902"/>
                      <a:gd name="connsiteX1" fmla="*/ 1874 w 321975"/>
                      <a:gd name="connsiteY1" fmla="*/ 863427 h 869902"/>
                      <a:gd name="connsiteX2" fmla="*/ 82364 w 321975"/>
                      <a:gd name="connsiteY2" fmla="*/ -6476 h 869902"/>
                      <a:gd name="connsiteX3" fmla="*/ 243359 w 321975"/>
                      <a:gd name="connsiteY3" fmla="*/ -6476 h 869902"/>
                      <a:gd name="connsiteX4" fmla="*/ 323849 w 321975"/>
                      <a:gd name="connsiteY4" fmla="*/ 863427 h 869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975" h="869902">
                        <a:moveTo>
                          <a:pt x="323849" y="863427"/>
                        </a:moveTo>
                        <a:lnTo>
                          <a:pt x="1874" y="863427"/>
                        </a:lnTo>
                        <a:lnTo>
                          <a:pt x="82364" y="-6476"/>
                        </a:lnTo>
                        <a:lnTo>
                          <a:pt x="243359" y="-6476"/>
                        </a:lnTo>
                        <a:lnTo>
                          <a:pt x="323849" y="863427"/>
                        </a:lnTo>
                        <a:close/>
                      </a:path>
                    </a:pathLst>
                  </a:custGeom>
                  <a:solidFill>
                    <a:srgbClr val="FFFFFF"/>
                  </a:solidFill>
                  <a:ln w="2140" cap="flat">
                    <a:noFill/>
                    <a:prstDash val="solid"/>
                    <a:miter/>
                  </a:ln>
                </p:spPr>
                <p:txBody>
                  <a:bodyPr rtlCol="0" anchor="ctr"/>
                  <a:lstStyle/>
                  <a:p>
                    <a:endParaRPr lang="en-CH" sz="4400"/>
                  </a:p>
                </p:txBody>
              </p:sp>
              <p:sp>
                <p:nvSpPr>
                  <p:cNvPr id="184" name="Freeform 183">
                    <a:extLst>
                      <a:ext uri="{FF2B5EF4-FFF2-40B4-BE49-F238E27FC236}">
                        <a16:creationId xmlns:a16="http://schemas.microsoft.com/office/drawing/2014/main" id="{9244EFBA-4F64-3432-09F2-D17C4EAC1125}"/>
                      </a:ext>
                    </a:extLst>
                  </p:cNvPr>
                  <p:cNvSpPr/>
                  <p:nvPr/>
                </p:nvSpPr>
                <p:spPr>
                  <a:xfrm>
                    <a:off x="14053932" y="7988489"/>
                    <a:ext cx="377692" cy="920703"/>
                  </a:xfrm>
                  <a:custGeom>
                    <a:avLst/>
                    <a:gdLst>
                      <a:gd name="connsiteX0" fmla="*/ 1874 w 377692"/>
                      <a:gd name="connsiteY0" fmla="*/ 914228 h 920703"/>
                      <a:gd name="connsiteX1" fmla="*/ 87065 w 377692"/>
                      <a:gd name="connsiteY1" fmla="*/ -6476 h 920703"/>
                      <a:gd name="connsiteX2" fmla="*/ 294370 w 377692"/>
                      <a:gd name="connsiteY2" fmla="*/ -6476 h 920703"/>
                      <a:gd name="connsiteX3" fmla="*/ 379566 w 377692"/>
                      <a:gd name="connsiteY3" fmla="*/ 914228 h 920703"/>
                      <a:gd name="connsiteX4" fmla="*/ 1874 w 377692"/>
                      <a:gd name="connsiteY4" fmla="*/ 914228 h 920703"/>
                      <a:gd name="connsiteX5" fmla="*/ 351705 w 377692"/>
                      <a:gd name="connsiteY5" fmla="*/ 888828 h 920703"/>
                      <a:gd name="connsiteX6" fmla="*/ 271215 w 377692"/>
                      <a:gd name="connsiteY6" fmla="*/ 18925 h 920703"/>
                      <a:gd name="connsiteX7" fmla="*/ 110220 w 377692"/>
                      <a:gd name="connsiteY7" fmla="*/ 18925 h 920703"/>
                      <a:gd name="connsiteX8" fmla="*/ 29730 w 377692"/>
                      <a:gd name="connsiteY8" fmla="*/ 888828 h 920703"/>
                      <a:gd name="connsiteX9" fmla="*/ 351705 w 377692"/>
                      <a:gd name="connsiteY9" fmla="*/ 888828 h 92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92" h="920703">
                        <a:moveTo>
                          <a:pt x="1874" y="914228"/>
                        </a:moveTo>
                        <a:lnTo>
                          <a:pt x="87065" y="-6476"/>
                        </a:lnTo>
                        <a:lnTo>
                          <a:pt x="294370" y="-6476"/>
                        </a:lnTo>
                        <a:lnTo>
                          <a:pt x="379566" y="914228"/>
                        </a:lnTo>
                        <a:lnTo>
                          <a:pt x="1874" y="914228"/>
                        </a:lnTo>
                        <a:close/>
                        <a:moveTo>
                          <a:pt x="351705" y="888828"/>
                        </a:moveTo>
                        <a:lnTo>
                          <a:pt x="271215" y="18925"/>
                        </a:lnTo>
                        <a:lnTo>
                          <a:pt x="110220" y="18925"/>
                        </a:lnTo>
                        <a:lnTo>
                          <a:pt x="29730" y="888828"/>
                        </a:lnTo>
                        <a:lnTo>
                          <a:pt x="351705" y="888828"/>
                        </a:lnTo>
                        <a:close/>
                      </a:path>
                    </a:pathLst>
                  </a:custGeom>
                  <a:solidFill>
                    <a:srgbClr val="000000"/>
                  </a:solidFill>
                  <a:ln w="2140" cap="flat">
                    <a:noFill/>
                    <a:prstDash val="solid"/>
                    <a:miter/>
                  </a:ln>
                </p:spPr>
                <p:txBody>
                  <a:bodyPr rtlCol="0" anchor="ctr"/>
                  <a:lstStyle/>
                  <a:p>
                    <a:endParaRPr lang="en-CH" sz="4400"/>
                  </a:p>
                </p:txBody>
              </p:sp>
            </p:grpSp>
            <p:grpSp>
              <p:nvGrpSpPr>
                <p:cNvPr id="185" name="Graphic 4">
                  <a:extLst>
                    <a:ext uri="{FF2B5EF4-FFF2-40B4-BE49-F238E27FC236}">
                      <a16:creationId xmlns:a16="http://schemas.microsoft.com/office/drawing/2014/main" id="{18877D69-866C-5313-F440-8DBD4657832F}"/>
                    </a:ext>
                  </a:extLst>
                </p:cNvPr>
                <p:cNvGrpSpPr/>
                <p:nvPr/>
              </p:nvGrpSpPr>
              <p:grpSpPr>
                <a:xfrm>
                  <a:off x="14102388" y="8045758"/>
                  <a:ext cx="296113" cy="119624"/>
                  <a:chOff x="14102388" y="8045758"/>
                  <a:chExt cx="296113" cy="119624"/>
                </a:xfrm>
              </p:grpSpPr>
              <p:sp>
                <p:nvSpPr>
                  <p:cNvPr id="186" name="Freeform 185">
                    <a:extLst>
                      <a:ext uri="{FF2B5EF4-FFF2-40B4-BE49-F238E27FC236}">
                        <a16:creationId xmlns:a16="http://schemas.microsoft.com/office/drawing/2014/main" id="{DFB7907C-0F8F-E156-66B5-DBE1F03D64F3}"/>
                      </a:ext>
                    </a:extLst>
                  </p:cNvPr>
                  <p:cNvSpPr/>
                  <p:nvPr/>
                </p:nvSpPr>
                <p:spPr>
                  <a:xfrm>
                    <a:off x="14127786" y="8071156"/>
                    <a:ext cx="245318" cy="68828"/>
                  </a:xfrm>
                  <a:custGeom>
                    <a:avLst/>
                    <a:gdLst>
                      <a:gd name="connsiteX0" fmla="*/ 1875 w 245318"/>
                      <a:gd name="connsiteY0" fmla="*/ -6548 h 68828"/>
                      <a:gd name="connsiteX1" fmla="*/ 247193 w 245318"/>
                      <a:gd name="connsiteY1" fmla="*/ -6548 h 68828"/>
                      <a:gd name="connsiteX2" fmla="*/ 247193 w 245318"/>
                      <a:gd name="connsiteY2" fmla="*/ 62281 h 68828"/>
                      <a:gd name="connsiteX3" fmla="*/ 1875 w 245318"/>
                      <a:gd name="connsiteY3" fmla="*/ 62281 h 68828"/>
                    </a:gdLst>
                    <a:ahLst/>
                    <a:cxnLst>
                      <a:cxn ang="0">
                        <a:pos x="connsiteX0" y="connsiteY0"/>
                      </a:cxn>
                      <a:cxn ang="0">
                        <a:pos x="connsiteX1" y="connsiteY1"/>
                      </a:cxn>
                      <a:cxn ang="0">
                        <a:pos x="connsiteX2" y="connsiteY2"/>
                      </a:cxn>
                      <a:cxn ang="0">
                        <a:pos x="connsiteX3" y="connsiteY3"/>
                      </a:cxn>
                    </a:cxnLst>
                    <a:rect l="l" t="t" r="r" b="b"/>
                    <a:pathLst>
                      <a:path w="245318" h="68828">
                        <a:moveTo>
                          <a:pt x="1875" y="-6548"/>
                        </a:moveTo>
                        <a:lnTo>
                          <a:pt x="247193" y="-6548"/>
                        </a:lnTo>
                        <a:lnTo>
                          <a:pt x="247193" y="62281"/>
                        </a:lnTo>
                        <a:lnTo>
                          <a:pt x="1875" y="62281"/>
                        </a:lnTo>
                        <a:close/>
                      </a:path>
                    </a:pathLst>
                  </a:custGeom>
                  <a:solidFill>
                    <a:srgbClr val="FFFFFF"/>
                  </a:solidFill>
                  <a:ln w="640" cap="flat">
                    <a:noFill/>
                    <a:prstDash val="solid"/>
                    <a:miter/>
                  </a:ln>
                </p:spPr>
                <p:txBody>
                  <a:bodyPr rtlCol="0" anchor="ctr"/>
                  <a:lstStyle/>
                  <a:p>
                    <a:endParaRPr lang="en-CH" sz="4400"/>
                  </a:p>
                </p:txBody>
              </p:sp>
              <p:sp>
                <p:nvSpPr>
                  <p:cNvPr id="187" name="Freeform 186">
                    <a:extLst>
                      <a:ext uri="{FF2B5EF4-FFF2-40B4-BE49-F238E27FC236}">
                        <a16:creationId xmlns:a16="http://schemas.microsoft.com/office/drawing/2014/main" id="{C5B533CE-DCB6-5E86-388B-68B70F787E47}"/>
                      </a:ext>
                    </a:extLst>
                  </p:cNvPr>
                  <p:cNvSpPr/>
                  <p:nvPr/>
                </p:nvSpPr>
                <p:spPr>
                  <a:xfrm>
                    <a:off x="14102388" y="8045758"/>
                    <a:ext cx="296113" cy="119624"/>
                  </a:xfrm>
                  <a:custGeom>
                    <a:avLst/>
                    <a:gdLst>
                      <a:gd name="connsiteX0" fmla="*/ 1875 w 296113"/>
                      <a:gd name="connsiteY0" fmla="*/ 113077 h 119624"/>
                      <a:gd name="connsiteX1" fmla="*/ 1875 w 296113"/>
                      <a:gd name="connsiteY1" fmla="*/ -6548 h 119624"/>
                      <a:gd name="connsiteX2" fmla="*/ 297989 w 296113"/>
                      <a:gd name="connsiteY2" fmla="*/ -6548 h 119624"/>
                      <a:gd name="connsiteX3" fmla="*/ 297989 w 296113"/>
                      <a:gd name="connsiteY3" fmla="*/ 113077 h 119624"/>
                      <a:gd name="connsiteX4" fmla="*/ 1875 w 296113"/>
                      <a:gd name="connsiteY4" fmla="*/ 113077 h 119624"/>
                      <a:gd name="connsiteX5" fmla="*/ 272588 w 296113"/>
                      <a:gd name="connsiteY5" fmla="*/ 87679 h 119624"/>
                      <a:gd name="connsiteX6" fmla="*/ 272588 w 296113"/>
                      <a:gd name="connsiteY6" fmla="*/ 18850 h 119624"/>
                      <a:gd name="connsiteX7" fmla="*/ 27273 w 296113"/>
                      <a:gd name="connsiteY7" fmla="*/ 18850 h 119624"/>
                      <a:gd name="connsiteX8" fmla="*/ 27273 w 296113"/>
                      <a:gd name="connsiteY8" fmla="*/ 87679 h 119624"/>
                      <a:gd name="connsiteX9" fmla="*/ 272588 w 296113"/>
                      <a:gd name="connsiteY9" fmla="*/ 87679 h 11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13" h="119624">
                        <a:moveTo>
                          <a:pt x="1875" y="113077"/>
                        </a:moveTo>
                        <a:lnTo>
                          <a:pt x="1875" y="-6548"/>
                        </a:lnTo>
                        <a:lnTo>
                          <a:pt x="297989" y="-6548"/>
                        </a:lnTo>
                        <a:lnTo>
                          <a:pt x="297989" y="113077"/>
                        </a:lnTo>
                        <a:lnTo>
                          <a:pt x="1875" y="113077"/>
                        </a:lnTo>
                        <a:close/>
                        <a:moveTo>
                          <a:pt x="272588" y="87679"/>
                        </a:moveTo>
                        <a:lnTo>
                          <a:pt x="272588" y="18850"/>
                        </a:lnTo>
                        <a:lnTo>
                          <a:pt x="27273" y="18850"/>
                        </a:lnTo>
                        <a:lnTo>
                          <a:pt x="27273" y="87679"/>
                        </a:lnTo>
                        <a:lnTo>
                          <a:pt x="272588" y="87679"/>
                        </a:lnTo>
                        <a:close/>
                      </a:path>
                    </a:pathLst>
                  </a:custGeom>
                  <a:solidFill>
                    <a:srgbClr val="000000"/>
                  </a:solidFill>
                  <a:ln w="640" cap="flat">
                    <a:noFill/>
                    <a:prstDash val="solid"/>
                    <a:miter/>
                  </a:ln>
                </p:spPr>
                <p:txBody>
                  <a:bodyPr rtlCol="0" anchor="ctr"/>
                  <a:lstStyle/>
                  <a:p>
                    <a:endParaRPr lang="en-CH" sz="4400"/>
                  </a:p>
                </p:txBody>
              </p:sp>
            </p:grpSp>
            <p:grpSp>
              <p:nvGrpSpPr>
                <p:cNvPr id="188" name="Graphic 4">
                  <a:extLst>
                    <a:ext uri="{FF2B5EF4-FFF2-40B4-BE49-F238E27FC236}">
                      <a16:creationId xmlns:a16="http://schemas.microsoft.com/office/drawing/2014/main" id="{B7E67B3B-A72D-20E1-2ACD-F988F54AA6AD}"/>
                    </a:ext>
                  </a:extLst>
                </p:cNvPr>
                <p:cNvGrpSpPr/>
                <p:nvPr/>
              </p:nvGrpSpPr>
              <p:grpSpPr>
                <a:xfrm>
                  <a:off x="14398560" y="8087352"/>
                  <a:ext cx="401128" cy="241812"/>
                  <a:chOff x="14398560" y="8087352"/>
                  <a:chExt cx="401128" cy="241812"/>
                </a:xfrm>
              </p:grpSpPr>
              <p:sp>
                <p:nvSpPr>
                  <p:cNvPr id="189" name="Freeform 188">
                    <a:extLst>
                      <a:ext uri="{FF2B5EF4-FFF2-40B4-BE49-F238E27FC236}">
                        <a16:creationId xmlns:a16="http://schemas.microsoft.com/office/drawing/2014/main" id="{F7E04D51-47CE-AA79-434A-F95BBFED2E50}"/>
                      </a:ext>
                    </a:extLst>
                  </p:cNvPr>
                  <p:cNvSpPr/>
                  <p:nvPr/>
                </p:nvSpPr>
                <p:spPr>
                  <a:xfrm rot="10800000" flipV="1">
                    <a:off x="14423956" y="8112751"/>
                    <a:ext cx="350336" cy="191017"/>
                  </a:xfrm>
                  <a:custGeom>
                    <a:avLst/>
                    <a:gdLst>
                      <a:gd name="connsiteX0" fmla="*/ 67554 w 350336"/>
                      <a:gd name="connsiteY0" fmla="*/ 137302 h 191017"/>
                      <a:gd name="connsiteX1" fmla="*/ 56038 w 350336"/>
                      <a:gd name="connsiteY1" fmla="*/ 138310 h 191017"/>
                      <a:gd name="connsiteX2" fmla="*/ 1272 w 350336"/>
                      <a:gd name="connsiteY2" fmla="*/ 92797 h 191017"/>
                      <a:gd name="connsiteX3" fmla="*/ 45215 w 350336"/>
                      <a:gd name="connsiteY3" fmla="*/ 48171 h 191017"/>
                      <a:gd name="connsiteX4" fmla="*/ 44910 w 350336"/>
                      <a:gd name="connsiteY4" fmla="*/ 43326 h 191017"/>
                      <a:gd name="connsiteX5" fmla="*/ 99672 w 350336"/>
                      <a:gd name="connsiteY5" fmla="*/ -2190 h 191017"/>
                      <a:gd name="connsiteX6" fmla="*/ 146909 w 350336"/>
                      <a:gd name="connsiteY6" fmla="*/ 20293 h 191017"/>
                      <a:gd name="connsiteX7" fmla="*/ 182943 w 350336"/>
                      <a:gd name="connsiteY7" fmla="*/ 9041 h 191017"/>
                      <a:gd name="connsiteX8" fmla="*/ 226127 w 350336"/>
                      <a:gd name="connsiteY8" fmla="*/ 26578 h 191017"/>
                      <a:gd name="connsiteX9" fmla="*/ 263148 w 350336"/>
                      <a:gd name="connsiteY9" fmla="*/ 14589 h 191017"/>
                      <a:gd name="connsiteX10" fmla="*/ 317914 w 350336"/>
                      <a:gd name="connsiteY10" fmla="*/ 60105 h 191017"/>
                      <a:gd name="connsiteX11" fmla="*/ 317002 w 350336"/>
                      <a:gd name="connsiteY11" fmla="*/ 68412 h 191017"/>
                      <a:gd name="connsiteX12" fmla="*/ 351608 w 350336"/>
                      <a:gd name="connsiteY12" fmla="*/ 110741 h 191017"/>
                      <a:gd name="connsiteX13" fmla="*/ 296843 w 350336"/>
                      <a:gd name="connsiteY13" fmla="*/ 156254 h 191017"/>
                      <a:gd name="connsiteX14" fmla="*/ 274758 w 350336"/>
                      <a:gd name="connsiteY14" fmla="*/ 152396 h 191017"/>
                      <a:gd name="connsiteX15" fmla="*/ 221090 w 350336"/>
                      <a:gd name="connsiteY15" fmla="*/ 188827 h 191017"/>
                      <a:gd name="connsiteX16" fmla="*/ 170639 w 350336"/>
                      <a:gd name="connsiteY16" fmla="*/ 161032 h 191017"/>
                      <a:gd name="connsiteX17" fmla="*/ 122243 w 350336"/>
                      <a:gd name="connsiteY17" fmla="*/ 185242 h 191017"/>
                      <a:gd name="connsiteX18" fmla="*/ 67477 w 350336"/>
                      <a:gd name="connsiteY18" fmla="*/ 139725 h 191017"/>
                      <a:gd name="connsiteX19" fmla="*/ 67554 w 350336"/>
                      <a:gd name="connsiteY19" fmla="*/ 137302 h 1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0336" h="191017">
                        <a:moveTo>
                          <a:pt x="67554" y="137302"/>
                        </a:moveTo>
                        <a:cubicBezTo>
                          <a:pt x="63842" y="137963"/>
                          <a:pt x="59989" y="138310"/>
                          <a:pt x="56038" y="138310"/>
                        </a:cubicBezTo>
                        <a:cubicBezTo>
                          <a:pt x="25811" y="138310"/>
                          <a:pt x="1272" y="117915"/>
                          <a:pt x="1272" y="92797"/>
                        </a:cubicBezTo>
                        <a:cubicBezTo>
                          <a:pt x="1272" y="70754"/>
                          <a:pt x="20168" y="52351"/>
                          <a:pt x="45215" y="48171"/>
                        </a:cubicBezTo>
                        <a:cubicBezTo>
                          <a:pt x="45012" y="46577"/>
                          <a:pt x="44910" y="44962"/>
                          <a:pt x="44910" y="43326"/>
                        </a:cubicBezTo>
                        <a:cubicBezTo>
                          <a:pt x="44910" y="18205"/>
                          <a:pt x="69449" y="-2190"/>
                          <a:pt x="99672" y="-2190"/>
                        </a:cubicBezTo>
                        <a:cubicBezTo>
                          <a:pt x="119788" y="-2190"/>
                          <a:pt x="137387" y="6844"/>
                          <a:pt x="146909" y="20293"/>
                        </a:cubicBezTo>
                        <a:cubicBezTo>
                          <a:pt x="156540" y="13288"/>
                          <a:pt x="169150" y="9041"/>
                          <a:pt x="182943" y="9041"/>
                        </a:cubicBezTo>
                        <a:cubicBezTo>
                          <a:pt x="200480" y="9041"/>
                          <a:pt x="216100" y="15908"/>
                          <a:pt x="226127" y="26578"/>
                        </a:cubicBezTo>
                        <a:cubicBezTo>
                          <a:pt x="235878" y="19134"/>
                          <a:pt x="248879" y="14589"/>
                          <a:pt x="263148" y="14589"/>
                        </a:cubicBezTo>
                        <a:cubicBezTo>
                          <a:pt x="293374" y="14589"/>
                          <a:pt x="317914" y="34984"/>
                          <a:pt x="317914" y="60105"/>
                        </a:cubicBezTo>
                        <a:cubicBezTo>
                          <a:pt x="317914" y="62942"/>
                          <a:pt x="317601" y="65719"/>
                          <a:pt x="317002" y="68412"/>
                        </a:cubicBezTo>
                        <a:cubicBezTo>
                          <a:pt x="337263" y="75091"/>
                          <a:pt x="351608" y="91535"/>
                          <a:pt x="351608" y="110741"/>
                        </a:cubicBezTo>
                        <a:cubicBezTo>
                          <a:pt x="351608" y="135859"/>
                          <a:pt x="327069" y="156254"/>
                          <a:pt x="296843" y="156254"/>
                        </a:cubicBezTo>
                        <a:cubicBezTo>
                          <a:pt x="288987" y="156254"/>
                          <a:pt x="281517" y="154877"/>
                          <a:pt x="274758" y="152396"/>
                        </a:cubicBezTo>
                        <a:cubicBezTo>
                          <a:pt x="269689" y="173171"/>
                          <a:pt x="247572" y="188827"/>
                          <a:pt x="221090" y="188827"/>
                        </a:cubicBezTo>
                        <a:cubicBezTo>
                          <a:pt x="198424" y="188827"/>
                          <a:pt x="178959" y="177361"/>
                          <a:pt x="170639" y="161032"/>
                        </a:cubicBezTo>
                        <a:cubicBezTo>
                          <a:pt x="161436" y="175429"/>
                          <a:pt x="143205" y="185242"/>
                          <a:pt x="122243" y="185242"/>
                        </a:cubicBezTo>
                        <a:cubicBezTo>
                          <a:pt x="92017" y="185242"/>
                          <a:pt x="67477" y="164847"/>
                          <a:pt x="67477" y="139725"/>
                        </a:cubicBezTo>
                        <a:cubicBezTo>
                          <a:pt x="67477" y="138910"/>
                          <a:pt x="67503" y="138105"/>
                          <a:pt x="67554" y="137302"/>
                        </a:cubicBezTo>
                        <a:close/>
                      </a:path>
                    </a:pathLst>
                  </a:custGeom>
                  <a:solidFill>
                    <a:srgbClr val="FFFFFF"/>
                  </a:solidFill>
                  <a:ln w="332" cap="flat">
                    <a:noFill/>
                    <a:prstDash val="solid"/>
                    <a:miter/>
                  </a:ln>
                </p:spPr>
                <p:txBody>
                  <a:bodyPr rtlCol="0" anchor="ctr"/>
                  <a:lstStyle/>
                  <a:p>
                    <a:endParaRPr lang="en-CH" sz="4400"/>
                  </a:p>
                </p:txBody>
              </p:sp>
              <p:sp>
                <p:nvSpPr>
                  <p:cNvPr id="190" name="Freeform 189">
                    <a:extLst>
                      <a:ext uri="{FF2B5EF4-FFF2-40B4-BE49-F238E27FC236}">
                        <a16:creationId xmlns:a16="http://schemas.microsoft.com/office/drawing/2014/main" id="{F4EB3CF1-9504-39D4-708E-5D3EB6ADE681}"/>
                      </a:ext>
                    </a:extLst>
                  </p:cNvPr>
                  <p:cNvSpPr/>
                  <p:nvPr/>
                </p:nvSpPr>
                <p:spPr>
                  <a:xfrm rot="10800000" flipV="1">
                    <a:off x="14398560" y="8087352"/>
                    <a:ext cx="401128" cy="241812"/>
                  </a:xfrm>
                  <a:custGeom>
                    <a:avLst/>
                    <a:gdLst>
                      <a:gd name="connsiteX0" fmla="*/ 368248 w 401128"/>
                      <a:gd name="connsiteY0" fmla="*/ 78004 h 241812"/>
                      <a:gd name="connsiteX1" fmla="*/ 288544 w 401128"/>
                      <a:gd name="connsiteY1" fmla="*/ 14589 h 241812"/>
                      <a:gd name="connsiteX2" fmla="*/ 253851 w 401128"/>
                      <a:gd name="connsiteY2" fmla="*/ 21537 h 241812"/>
                      <a:gd name="connsiteX3" fmla="*/ 208339 w 401128"/>
                      <a:gd name="connsiteY3" fmla="*/ 9041 h 241812"/>
                      <a:gd name="connsiteX4" fmla="*/ 176976 w 401128"/>
                      <a:gd name="connsiteY4" fmla="*/ 14658 h 241812"/>
                      <a:gd name="connsiteX5" fmla="*/ 125068 w 401128"/>
                      <a:gd name="connsiteY5" fmla="*/ -2190 h 241812"/>
                      <a:gd name="connsiteX6" fmla="*/ 46621 w 401128"/>
                      <a:gd name="connsiteY6" fmla="*/ 54274 h 241812"/>
                      <a:gd name="connsiteX7" fmla="*/ 1272 w 401128"/>
                      <a:gd name="connsiteY7" fmla="*/ 118196 h 241812"/>
                      <a:gd name="connsiteX8" fmla="*/ 72086 w 401128"/>
                      <a:gd name="connsiteY8" fmla="*/ 188634 h 241812"/>
                      <a:gd name="connsiteX9" fmla="*/ 147639 w 401128"/>
                      <a:gd name="connsiteY9" fmla="*/ 236037 h 241812"/>
                      <a:gd name="connsiteX10" fmla="*/ 194495 w 401128"/>
                      <a:gd name="connsiteY10" fmla="*/ 222666 h 241812"/>
                      <a:gd name="connsiteX11" fmla="*/ 246486 w 401128"/>
                      <a:gd name="connsiteY11" fmla="*/ 239623 h 241812"/>
                      <a:gd name="connsiteX12" fmla="*/ 314115 w 401128"/>
                      <a:gd name="connsiteY12" fmla="*/ 206693 h 241812"/>
                      <a:gd name="connsiteX13" fmla="*/ 322239 w 401128"/>
                      <a:gd name="connsiteY13" fmla="*/ 207052 h 241812"/>
                      <a:gd name="connsiteX14" fmla="*/ 402401 w 401128"/>
                      <a:gd name="connsiteY14" fmla="*/ 136140 h 241812"/>
                      <a:gd name="connsiteX15" fmla="*/ 368248 w 401128"/>
                      <a:gd name="connsiteY15" fmla="*/ 78004 h 241812"/>
                      <a:gd name="connsiteX16" fmla="*/ 92950 w 401128"/>
                      <a:gd name="connsiteY16" fmla="*/ 162701 h 241812"/>
                      <a:gd name="connsiteX17" fmla="*/ 81434 w 401128"/>
                      <a:gd name="connsiteY17" fmla="*/ 163709 h 241812"/>
                      <a:gd name="connsiteX18" fmla="*/ 26668 w 401128"/>
                      <a:gd name="connsiteY18" fmla="*/ 118196 h 241812"/>
                      <a:gd name="connsiteX19" fmla="*/ 70612 w 401128"/>
                      <a:gd name="connsiteY19" fmla="*/ 73570 h 241812"/>
                      <a:gd name="connsiteX20" fmla="*/ 70307 w 401128"/>
                      <a:gd name="connsiteY20" fmla="*/ 68725 h 241812"/>
                      <a:gd name="connsiteX21" fmla="*/ 125068 w 401128"/>
                      <a:gd name="connsiteY21" fmla="*/ 23209 h 241812"/>
                      <a:gd name="connsiteX22" fmla="*/ 172306 w 401128"/>
                      <a:gd name="connsiteY22" fmla="*/ 45693 h 241812"/>
                      <a:gd name="connsiteX23" fmla="*/ 208339 w 401128"/>
                      <a:gd name="connsiteY23" fmla="*/ 34440 h 241812"/>
                      <a:gd name="connsiteX24" fmla="*/ 251523 w 401128"/>
                      <a:gd name="connsiteY24" fmla="*/ 51977 h 241812"/>
                      <a:gd name="connsiteX25" fmla="*/ 288544 w 401128"/>
                      <a:gd name="connsiteY25" fmla="*/ 39988 h 241812"/>
                      <a:gd name="connsiteX26" fmla="*/ 343310 w 401128"/>
                      <a:gd name="connsiteY26" fmla="*/ 85504 h 241812"/>
                      <a:gd name="connsiteX27" fmla="*/ 342398 w 401128"/>
                      <a:gd name="connsiteY27" fmla="*/ 93811 h 241812"/>
                      <a:gd name="connsiteX28" fmla="*/ 377004 w 401128"/>
                      <a:gd name="connsiteY28" fmla="*/ 136140 h 241812"/>
                      <a:gd name="connsiteX29" fmla="*/ 322239 w 401128"/>
                      <a:gd name="connsiteY29" fmla="*/ 181653 h 241812"/>
                      <a:gd name="connsiteX30" fmla="*/ 300155 w 401128"/>
                      <a:gd name="connsiteY30" fmla="*/ 177795 h 241812"/>
                      <a:gd name="connsiteX31" fmla="*/ 246486 w 401128"/>
                      <a:gd name="connsiteY31" fmla="*/ 214227 h 241812"/>
                      <a:gd name="connsiteX32" fmla="*/ 196035 w 401128"/>
                      <a:gd name="connsiteY32" fmla="*/ 186431 h 241812"/>
                      <a:gd name="connsiteX33" fmla="*/ 147639 w 401128"/>
                      <a:gd name="connsiteY33" fmla="*/ 210641 h 241812"/>
                      <a:gd name="connsiteX34" fmla="*/ 92874 w 401128"/>
                      <a:gd name="connsiteY34" fmla="*/ 165125 h 241812"/>
                      <a:gd name="connsiteX35" fmla="*/ 92950 w 401128"/>
                      <a:gd name="connsiteY35" fmla="*/ 162701 h 24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1128" h="241812">
                        <a:moveTo>
                          <a:pt x="368248" y="78004"/>
                        </a:moveTo>
                        <a:cubicBezTo>
                          <a:pt x="364018" y="43465"/>
                          <a:pt x="330937" y="14589"/>
                          <a:pt x="288544" y="14589"/>
                        </a:cubicBezTo>
                        <a:cubicBezTo>
                          <a:pt x="276059" y="14589"/>
                          <a:pt x="264285" y="17118"/>
                          <a:pt x="253851" y="21537"/>
                        </a:cubicBezTo>
                        <a:cubicBezTo>
                          <a:pt x="241038" y="13747"/>
                          <a:pt x="225357" y="9041"/>
                          <a:pt x="208339" y="9041"/>
                        </a:cubicBezTo>
                        <a:cubicBezTo>
                          <a:pt x="197164" y="9041"/>
                          <a:pt x="186560" y="11066"/>
                          <a:pt x="176976" y="14658"/>
                        </a:cubicBezTo>
                        <a:cubicBezTo>
                          <a:pt x="163139" y="4296"/>
                          <a:pt x="145043" y="-2190"/>
                          <a:pt x="125068" y="-2190"/>
                        </a:cubicBezTo>
                        <a:cubicBezTo>
                          <a:pt x="85556" y="-2190"/>
                          <a:pt x="54135" y="22898"/>
                          <a:pt x="46621" y="54274"/>
                        </a:cubicBezTo>
                        <a:cubicBezTo>
                          <a:pt x="19260" y="65946"/>
                          <a:pt x="1272" y="90792"/>
                          <a:pt x="1272" y="118196"/>
                        </a:cubicBezTo>
                        <a:cubicBezTo>
                          <a:pt x="1272" y="153314"/>
                          <a:pt x="31328" y="184457"/>
                          <a:pt x="72086" y="188634"/>
                        </a:cubicBezTo>
                        <a:cubicBezTo>
                          <a:pt x="82963" y="215645"/>
                          <a:pt x="112013" y="236037"/>
                          <a:pt x="147639" y="236037"/>
                        </a:cubicBezTo>
                        <a:cubicBezTo>
                          <a:pt x="165267" y="236037"/>
                          <a:pt x="181428" y="230981"/>
                          <a:pt x="194495" y="222666"/>
                        </a:cubicBezTo>
                        <a:cubicBezTo>
                          <a:pt x="208357" y="233100"/>
                          <a:pt x="226457" y="239623"/>
                          <a:pt x="246486" y="239623"/>
                        </a:cubicBezTo>
                        <a:cubicBezTo>
                          <a:pt x="275365" y="239623"/>
                          <a:pt x="300075" y="226101"/>
                          <a:pt x="314115" y="206693"/>
                        </a:cubicBezTo>
                        <a:cubicBezTo>
                          <a:pt x="316784" y="206931"/>
                          <a:pt x="319493" y="207052"/>
                          <a:pt x="322239" y="207052"/>
                        </a:cubicBezTo>
                        <a:cubicBezTo>
                          <a:pt x="367667" y="207052"/>
                          <a:pt x="402401" y="173896"/>
                          <a:pt x="402401" y="136140"/>
                        </a:cubicBezTo>
                        <a:cubicBezTo>
                          <a:pt x="402401" y="112594"/>
                          <a:pt x="389305" y="91046"/>
                          <a:pt x="368248" y="78004"/>
                        </a:cubicBezTo>
                        <a:close/>
                        <a:moveTo>
                          <a:pt x="92950" y="162701"/>
                        </a:moveTo>
                        <a:cubicBezTo>
                          <a:pt x="89238" y="163362"/>
                          <a:pt x="85385" y="163709"/>
                          <a:pt x="81434" y="163709"/>
                        </a:cubicBezTo>
                        <a:cubicBezTo>
                          <a:pt x="51208" y="163709"/>
                          <a:pt x="26668" y="143314"/>
                          <a:pt x="26668" y="118196"/>
                        </a:cubicBezTo>
                        <a:cubicBezTo>
                          <a:pt x="26668" y="96153"/>
                          <a:pt x="45564" y="77750"/>
                          <a:pt x="70612" y="73570"/>
                        </a:cubicBezTo>
                        <a:cubicBezTo>
                          <a:pt x="70408" y="71976"/>
                          <a:pt x="70307" y="70361"/>
                          <a:pt x="70307" y="68725"/>
                        </a:cubicBezTo>
                        <a:cubicBezTo>
                          <a:pt x="70307" y="43604"/>
                          <a:pt x="94846" y="23209"/>
                          <a:pt x="125068" y="23209"/>
                        </a:cubicBezTo>
                        <a:cubicBezTo>
                          <a:pt x="145184" y="23209"/>
                          <a:pt x="162783" y="32243"/>
                          <a:pt x="172306" y="45693"/>
                        </a:cubicBezTo>
                        <a:cubicBezTo>
                          <a:pt x="181937" y="38687"/>
                          <a:pt x="194546" y="34440"/>
                          <a:pt x="208339" y="34440"/>
                        </a:cubicBezTo>
                        <a:cubicBezTo>
                          <a:pt x="225876" y="34440"/>
                          <a:pt x="241496" y="41307"/>
                          <a:pt x="251523" y="51977"/>
                        </a:cubicBezTo>
                        <a:cubicBezTo>
                          <a:pt x="261274" y="44534"/>
                          <a:pt x="274276" y="39988"/>
                          <a:pt x="288544" y="39988"/>
                        </a:cubicBezTo>
                        <a:cubicBezTo>
                          <a:pt x="318771" y="39988"/>
                          <a:pt x="343310" y="60383"/>
                          <a:pt x="343310" y="85504"/>
                        </a:cubicBezTo>
                        <a:cubicBezTo>
                          <a:pt x="343310" y="88341"/>
                          <a:pt x="342997" y="91118"/>
                          <a:pt x="342398" y="93811"/>
                        </a:cubicBezTo>
                        <a:cubicBezTo>
                          <a:pt x="362659" y="100490"/>
                          <a:pt x="377004" y="116934"/>
                          <a:pt x="377004" y="136140"/>
                        </a:cubicBezTo>
                        <a:cubicBezTo>
                          <a:pt x="377004" y="161258"/>
                          <a:pt x="352465" y="181653"/>
                          <a:pt x="322239" y="181653"/>
                        </a:cubicBezTo>
                        <a:cubicBezTo>
                          <a:pt x="314384" y="181653"/>
                          <a:pt x="306913" y="180277"/>
                          <a:pt x="300155" y="177795"/>
                        </a:cubicBezTo>
                        <a:cubicBezTo>
                          <a:pt x="295085" y="198571"/>
                          <a:pt x="272968" y="214227"/>
                          <a:pt x="246486" y="214227"/>
                        </a:cubicBezTo>
                        <a:cubicBezTo>
                          <a:pt x="223821" y="214227"/>
                          <a:pt x="204355" y="202760"/>
                          <a:pt x="196035" y="186431"/>
                        </a:cubicBezTo>
                        <a:cubicBezTo>
                          <a:pt x="186832" y="200828"/>
                          <a:pt x="168601" y="210641"/>
                          <a:pt x="147639" y="210641"/>
                        </a:cubicBezTo>
                        <a:cubicBezTo>
                          <a:pt x="117413" y="210641"/>
                          <a:pt x="92874" y="190246"/>
                          <a:pt x="92874" y="165125"/>
                        </a:cubicBezTo>
                        <a:cubicBezTo>
                          <a:pt x="92874" y="164310"/>
                          <a:pt x="92899" y="163504"/>
                          <a:pt x="92950" y="162701"/>
                        </a:cubicBezTo>
                        <a:close/>
                      </a:path>
                    </a:pathLst>
                  </a:custGeom>
                  <a:solidFill>
                    <a:srgbClr val="000000"/>
                  </a:solidFill>
                  <a:ln w="332" cap="flat">
                    <a:noFill/>
                    <a:prstDash val="solid"/>
                    <a:miter/>
                  </a:ln>
                </p:spPr>
                <p:txBody>
                  <a:bodyPr rtlCol="0" anchor="ctr"/>
                  <a:lstStyle/>
                  <a:p>
                    <a:endParaRPr lang="en-CH" sz="4400"/>
                  </a:p>
                </p:txBody>
              </p:sp>
            </p:grpSp>
            <p:grpSp>
              <p:nvGrpSpPr>
                <p:cNvPr id="191" name="Graphic 4">
                  <a:extLst>
                    <a:ext uri="{FF2B5EF4-FFF2-40B4-BE49-F238E27FC236}">
                      <a16:creationId xmlns:a16="http://schemas.microsoft.com/office/drawing/2014/main" id="{054741E6-EA14-E955-0564-6F29E2094E81}"/>
                    </a:ext>
                  </a:extLst>
                </p:cNvPr>
                <p:cNvGrpSpPr/>
                <p:nvPr/>
              </p:nvGrpSpPr>
              <p:grpSpPr>
                <a:xfrm>
                  <a:off x="14400895" y="8278346"/>
                  <a:ext cx="269187" cy="722310"/>
                  <a:chOff x="14400895" y="8278346"/>
                  <a:chExt cx="269187" cy="722310"/>
                </a:xfrm>
              </p:grpSpPr>
              <p:sp>
                <p:nvSpPr>
                  <p:cNvPr id="192" name="Freeform 191">
                    <a:extLst>
                      <a:ext uri="{FF2B5EF4-FFF2-40B4-BE49-F238E27FC236}">
                        <a16:creationId xmlns:a16="http://schemas.microsoft.com/office/drawing/2014/main" id="{96C17694-E53B-F576-FC7C-5BFDDB3A19A6}"/>
                      </a:ext>
                    </a:extLst>
                  </p:cNvPr>
                  <p:cNvSpPr/>
                  <p:nvPr/>
                </p:nvSpPr>
                <p:spPr>
                  <a:xfrm>
                    <a:off x="14428398" y="8303751"/>
                    <a:ext cx="214174" cy="671501"/>
                  </a:xfrm>
                  <a:custGeom>
                    <a:avLst/>
                    <a:gdLst>
                      <a:gd name="connsiteX0" fmla="*/ 216109 w 214174"/>
                      <a:gd name="connsiteY0" fmla="*/ 665065 h 671501"/>
                      <a:gd name="connsiteX1" fmla="*/ 1935 w 214174"/>
                      <a:gd name="connsiteY1" fmla="*/ 665065 h 671501"/>
                      <a:gd name="connsiteX2" fmla="*/ 55476 w 214174"/>
                      <a:gd name="connsiteY2" fmla="*/ -6436 h 671501"/>
                      <a:gd name="connsiteX3" fmla="*/ 162568 w 214174"/>
                      <a:gd name="connsiteY3" fmla="*/ -6436 h 671501"/>
                      <a:gd name="connsiteX4" fmla="*/ 216109 w 214174"/>
                      <a:gd name="connsiteY4" fmla="*/ 665065 h 671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174" h="671501">
                        <a:moveTo>
                          <a:pt x="216109" y="665065"/>
                        </a:moveTo>
                        <a:lnTo>
                          <a:pt x="1935" y="665065"/>
                        </a:lnTo>
                        <a:lnTo>
                          <a:pt x="55476" y="-6436"/>
                        </a:lnTo>
                        <a:lnTo>
                          <a:pt x="162568" y="-6436"/>
                        </a:lnTo>
                        <a:lnTo>
                          <a:pt x="216109" y="665065"/>
                        </a:lnTo>
                        <a:close/>
                      </a:path>
                    </a:pathLst>
                  </a:custGeom>
                  <a:solidFill>
                    <a:srgbClr val="FFFFFF"/>
                  </a:solidFill>
                  <a:ln w="1578" cap="flat">
                    <a:noFill/>
                    <a:prstDash val="solid"/>
                    <a:miter/>
                  </a:ln>
                </p:spPr>
                <p:txBody>
                  <a:bodyPr rtlCol="0" anchor="ctr"/>
                  <a:lstStyle/>
                  <a:p>
                    <a:endParaRPr lang="en-CH" sz="4400"/>
                  </a:p>
                </p:txBody>
              </p:sp>
              <p:sp>
                <p:nvSpPr>
                  <p:cNvPr id="193" name="Freeform 192">
                    <a:extLst>
                      <a:ext uri="{FF2B5EF4-FFF2-40B4-BE49-F238E27FC236}">
                        <a16:creationId xmlns:a16="http://schemas.microsoft.com/office/drawing/2014/main" id="{9E456C32-6B9A-007A-EDC4-FCFC019F4C29}"/>
                      </a:ext>
                    </a:extLst>
                  </p:cNvPr>
                  <p:cNvSpPr/>
                  <p:nvPr/>
                </p:nvSpPr>
                <p:spPr>
                  <a:xfrm>
                    <a:off x="14400895" y="8278346"/>
                    <a:ext cx="269187" cy="722310"/>
                  </a:xfrm>
                  <a:custGeom>
                    <a:avLst/>
                    <a:gdLst>
                      <a:gd name="connsiteX0" fmla="*/ 1935 w 269187"/>
                      <a:gd name="connsiteY0" fmla="*/ 715875 h 722310"/>
                      <a:gd name="connsiteX1" fmla="*/ 59527 w 269187"/>
                      <a:gd name="connsiteY1" fmla="*/ -6436 h 722310"/>
                      <a:gd name="connsiteX2" fmla="*/ 213524 w 269187"/>
                      <a:gd name="connsiteY2" fmla="*/ -6436 h 722310"/>
                      <a:gd name="connsiteX3" fmla="*/ 271122 w 269187"/>
                      <a:gd name="connsiteY3" fmla="*/ 715875 h 722310"/>
                      <a:gd name="connsiteX4" fmla="*/ 1935 w 269187"/>
                      <a:gd name="connsiteY4" fmla="*/ 715875 h 722310"/>
                      <a:gd name="connsiteX5" fmla="*/ 243612 w 269187"/>
                      <a:gd name="connsiteY5" fmla="*/ 690471 h 722310"/>
                      <a:gd name="connsiteX6" fmla="*/ 190071 w 269187"/>
                      <a:gd name="connsiteY6" fmla="*/ 18970 h 722310"/>
                      <a:gd name="connsiteX7" fmla="*/ 82979 w 269187"/>
                      <a:gd name="connsiteY7" fmla="*/ 18970 h 722310"/>
                      <a:gd name="connsiteX8" fmla="*/ 29438 w 269187"/>
                      <a:gd name="connsiteY8" fmla="*/ 690471 h 722310"/>
                      <a:gd name="connsiteX9" fmla="*/ 243612 w 269187"/>
                      <a:gd name="connsiteY9" fmla="*/ 690471 h 72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87" h="722310">
                        <a:moveTo>
                          <a:pt x="1935" y="715875"/>
                        </a:moveTo>
                        <a:lnTo>
                          <a:pt x="59527" y="-6436"/>
                        </a:lnTo>
                        <a:lnTo>
                          <a:pt x="213524" y="-6436"/>
                        </a:lnTo>
                        <a:lnTo>
                          <a:pt x="271122" y="715875"/>
                        </a:lnTo>
                        <a:lnTo>
                          <a:pt x="1935" y="715875"/>
                        </a:lnTo>
                        <a:close/>
                        <a:moveTo>
                          <a:pt x="243612" y="690471"/>
                        </a:moveTo>
                        <a:lnTo>
                          <a:pt x="190071" y="18970"/>
                        </a:lnTo>
                        <a:lnTo>
                          <a:pt x="82979" y="18970"/>
                        </a:lnTo>
                        <a:lnTo>
                          <a:pt x="29438" y="690471"/>
                        </a:lnTo>
                        <a:lnTo>
                          <a:pt x="243612" y="690471"/>
                        </a:lnTo>
                        <a:close/>
                      </a:path>
                    </a:pathLst>
                  </a:custGeom>
                  <a:solidFill>
                    <a:srgbClr val="000000"/>
                  </a:solidFill>
                  <a:ln w="1578" cap="flat">
                    <a:noFill/>
                    <a:prstDash val="solid"/>
                    <a:miter/>
                  </a:ln>
                </p:spPr>
                <p:txBody>
                  <a:bodyPr rtlCol="0" anchor="ctr"/>
                  <a:lstStyle/>
                  <a:p>
                    <a:endParaRPr lang="en-CH" sz="4400"/>
                  </a:p>
                </p:txBody>
              </p:sp>
            </p:grpSp>
            <p:grpSp>
              <p:nvGrpSpPr>
                <p:cNvPr id="194" name="Graphic 4">
                  <a:extLst>
                    <a:ext uri="{FF2B5EF4-FFF2-40B4-BE49-F238E27FC236}">
                      <a16:creationId xmlns:a16="http://schemas.microsoft.com/office/drawing/2014/main" id="{3332362D-8A5B-617B-1F17-9854D25215B5}"/>
                    </a:ext>
                  </a:extLst>
                </p:cNvPr>
                <p:cNvGrpSpPr/>
                <p:nvPr/>
              </p:nvGrpSpPr>
              <p:grpSpPr>
                <a:xfrm>
                  <a:off x="13707543" y="8553063"/>
                  <a:ext cx="1078940" cy="157627"/>
                  <a:chOff x="13707543" y="8553063"/>
                  <a:chExt cx="1078940" cy="157627"/>
                </a:xfrm>
              </p:grpSpPr>
              <p:sp>
                <p:nvSpPr>
                  <p:cNvPr id="195" name="Freeform 194">
                    <a:extLst>
                      <a:ext uri="{FF2B5EF4-FFF2-40B4-BE49-F238E27FC236}">
                        <a16:creationId xmlns:a16="http://schemas.microsoft.com/office/drawing/2014/main" id="{E2FE7639-90A7-588F-96C7-EC9AFF7B0329}"/>
                      </a:ext>
                    </a:extLst>
                  </p:cNvPr>
                  <p:cNvSpPr/>
                  <p:nvPr/>
                </p:nvSpPr>
                <p:spPr>
                  <a:xfrm>
                    <a:off x="13765770" y="8578460"/>
                    <a:ext cx="962468" cy="106830"/>
                  </a:xfrm>
                  <a:custGeom>
                    <a:avLst/>
                    <a:gdLst>
                      <a:gd name="connsiteX0" fmla="*/ 964343 w 962468"/>
                      <a:gd name="connsiteY0" fmla="*/ 100393 h 106830"/>
                      <a:gd name="connsiteX1" fmla="*/ 1874 w 962468"/>
                      <a:gd name="connsiteY1" fmla="*/ 100393 h 106830"/>
                      <a:gd name="connsiteX2" fmla="*/ 101038 w 962468"/>
                      <a:gd name="connsiteY2" fmla="*/ -6437 h 106830"/>
                      <a:gd name="connsiteX3" fmla="*/ 865222 w 962468"/>
                      <a:gd name="connsiteY3" fmla="*/ -6437 h 106830"/>
                      <a:gd name="connsiteX4" fmla="*/ 964343 w 962468"/>
                      <a:gd name="connsiteY4" fmla="*/ 100393 h 106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468" h="106830">
                        <a:moveTo>
                          <a:pt x="964343" y="100393"/>
                        </a:moveTo>
                        <a:lnTo>
                          <a:pt x="1874" y="100393"/>
                        </a:lnTo>
                        <a:lnTo>
                          <a:pt x="101038" y="-6437"/>
                        </a:lnTo>
                        <a:lnTo>
                          <a:pt x="865222" y="-6437"/>
                        </a:lnTo>
                        <a:lnTo>
                          <a:pt x="964343" y="100393"/>
                        </a:lnTo>
                        <a:close/>
                      </a:path>
                    </a:pathLst>
                  </a:custGeom>
                  <a:solidFill>
                    <a:srgbClr val="FFFFFF"/>
                  </a:solidFill>
                  <a:ln w="2240" cap="flat">
                    <a:noFill/>
                    <a:prstDash val="solid"/>
                    <a:miter/>
                  </a:ln>
                </p:spPr>
                <p:txBody>
                  <a:bodyPr rtlCol="0" anchor="ctr"/>
                  <a:lstStyle/>
                  <a:p>
                    <a:endParaRPr lang="en-CH" sz="4400"/>
                  </a:p>
                </p:txBody>
              </p:sp>
              <p:sp>
                <p:nvSpPr>
                  <p:cNvPr id="196" name="Freeform 195">
                    <a:extLst>
                      <a:ext uri="{FF2B5EF4-FFF2-40B4-BE49-F238E27FC236}">
                        <a16:creationId xmlns:a16="http://schemas.microsoft.com/office/drawing/2014/main" id="{8268739C-5869-73A1-2E47-0E44A08759D9}"/>
                      </a:ext>
                    </a:extLst>
                  </p:cNvPr>
                  <p:cNvSpPr/>
                  <p:nvPr/>
                </p:nvSpPr>
                <p:spPr>
                  <a:xfrm>
                    <a:off x="13707543" y="8553063"/>
                    <a:ext cx="1078940" cy="157627"/>
                  </a:xfrm>
                  <a:custGeom>
                    <a:avLst/>
                    <a:gdLst>
                      <a:gd name="connsiteX0" fmla="*/ 1874 w 1078940"/>
                      <a:gd name="connsiteY0" fmla="*/ 151190 h 157627"/>
                      <a:gd name="connsiteX1" fmla="*/ 148169 w 1078940"/>
                      <a:gd name="connsiteY1" fmla="*/ -6437 h 157627"/>
                      <a:gd name="connsiteX2" fmla="*/ 934504 w 1078940"/>
                      <a:gd name="connsiteY2" fmla="*/ -6437 h 157627"/>
                      <a:gd name="connsiteX3" fmla="*/ 1080815 w 1078940"/>
                      <a:gd name="connsiteY3" fmla="*/ 151190 h 157627"/>
                      <a:gd name="connsiteX4" fmla="*/ 1874 w 1078940"/>
                      <a:gd name="connsiteY4" fmla="*/ 151190 h 157627"/>
                      <a:gd name="connsiteX5" fmla="*/ 1022571 w 1078940"/>
                      <a:gd name="connsiteY5" fmla="*/ 125790 h 157627"/>
                      <a:gd name="connsiteX6" fmla="*/ 923449 w 1078940"/>
                      <a:gd name="connsiteY6" fmla="*/ 18960 h 157627"/>
                      <a:gd name="connsiteX7" fmla="*/ 159265 w 1078940"/>
                      <a:gd name="connsiteY7" fmla="*/ 18960 h 157627"/>
                      <a:gd name="connsiteX8" fmla="*/ 60102 w 1078940"/>
                      <a:gd name="connsiteY8" fmla="*/ 125790 h 157627"/>
                      <a:gd name="connsiteX9" fmla="*/ 1022571 w 1078940"/>
                      <a:gd name="connsiteY9" fmla="*/ 125790 h 15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8940" h="157627">
                        <a:moveTo>
                          <a:pt x="1874" y="151190"/>
                        </a:moveTo>
                        <a:lnTo>
                          <a:pt x="148169" y="-6437"/>
                        </a:lnTo>
                        <a:lnTo>
                          <a:pt x="934504" y="-6437"/>
                        </a:lnTo>
                        <a:lnTo>
                          <a:pt x="1080815" y="151190"/>
                        </a:lnTo>
                        <a:lnTo>
                          <a:pt x="1874" y="151190"/>
                        </a:lnTo>
                        <a:close/>
                        <a:moveTo>
                          <a:pt x="1022571" y="125790"/>
                        </a:moveTo>
                        <a:lnTo>
                          <a:pt x="923449" y="18960"/>
                        </a:lnTo>
                        <a:lnTo>
                          <a:pt x="159265" y="18960"/>
                        </a:lnTo>
                        <a:lnTo>
                          <a:pt x="60102" y="125790"/>
                        </a:lnTo>
                        <a:lnTo>
                          <a:pt x="1022571" y="125790"/>
                        </a:lnTo>
                        <a:close/>
                      </a:path>
                    </a:pathLst>
                  </a:custGeom>
                  <a:solidFill>
                    <a:srgbClr val="000000"/>
                  </a:solidFill>
                  <a:ln w="2240" cap="flat">
                    <a:noFill/>
                    <a:prstDash val="solid"/>
                    <a:miter/>
                  </a:ln>
                </p:spPr>
                <p:txBody>
                  <a:bodyPr rtlCol="0" anchor="ctr"/>
                  <a:lstStyle/>
                  <a:p>
                    <a:endParaRPr lang="en-CH" sz="4400"/>
                  </a:p>
                </p:txBody>
              </p:sp>
            </p:grpSp>
            <p:grpSp>
              <p:nvGrpSpPr>
                <p:cNvPr id="197" name="Graphic 4">
                  <a:extLst>
                    <a:ext uri="{FF2B5EF4-FFF2-40B4-BE49-F238E27FC236}">
                      <a16:creationId xmlns:a16="http://schemas.microsoft.com/office/drawing/2014/main" id="{1FD3A55E-4831-64C7-BC8F-ECAA10570C0D}"/>
                    </a:ext>
                  </a:extLst>
                </p:cNvPr>
                <p:cNvGrpSpPr/>
                <p:nvPr/>
              </p:nvGrpSpPr>
              <p:grpSpPr>
                <a:xfrm>
                  <a:off x="13740373" y="8667530"/>
                  <a:ext cx="1013275" cy="394179"/>
                  <a:chOff x="13740373" y="8667530"/>
                  <a:chExt cx="1013275" cy="394179"/>
                </a:xfrm>
              </p:grpSpPr>
              <p:sp>
                <p:nvSpPr>
                  <p:cNvPr id="198" name="Freeform 197">
                    <a:extLst>
                      <a:ext uri="{FF2B5EF4-FFF2-40B4-BE49-F238E27FC236}">
                        <a16:creationId xmlns:a16="http://schemas.microsoft.com/office/drawing/2014/main" id="{74EC7AB1-EB5C-C89D-586F-181E14A4D7A0}"/>
                      </a:ext>
                    </a:extLst>
                  </p:cNvPr>
                  <p:cNvSpPr/>
                  <p:nvPr/>
                </p:nvSpPr>
                <p:spPr>
                  <a:xfrm>
                    <a:off x="13765770" y="8692929"/>
                    <a:ext cx="962481" cy="343381"/>
                  </a:xfrm>
                  <a:custGeom>
                    <a:avLst/>
                    <a:gdLst>
                      <a:gd name="connsiteX0" fmla="*/ 1874 w 962481"/>
                      <a:gd name="connsiteY0" fmla="*/ -6389 h 343381"/>
                      <a:gd name="connsiteX1" fmla="*/ 964356 w 962481"/>
                      <a:gd name="connsiteY1" fmla="*/ -6389 h 343381"/>
                      <a:gd name="connsiteX2" fmla="*/ 964356 w 962481"/>
                      <a:gd name="connsiteY2" fmla="*/ 336993 h 343381"/>
                      <a:gd name="connsiteX3" fmla="*/ 1874 w 962481"/>
                      <a:gd name="connsiteY3" fmla="*/ 336993 h 343381"/>
                    </a:gdLst>
                    <a:ahLst/>
                    <a:cxnLst>
                      <a:cxn ang="0">
                        <a:pos x="connsiteX0" y="connsiteY0"/>
                      </a:cxn>
                      <a:cxn ang="0">
                        <a:pos x="connsiteX1" y="connsiteY1"/>
                      </a:cxn>
                      <a:cxn ang="0">
                        <a:pos x="connsiteX2" y="connsiteY2"/>
                      </a:cxn>
                      <a:cxn ang="0">
                        <a:pos x="connsiteX3" y="connsiteY3"/>
                      </a:cxn>
                    </a:cxnLst>
                    <a:rect l="l" t="t" r="r" b="b"/>
                    <a:pathLst>
                      <a:path w="962481" h="343381">
                        <a:moveTo>
                          <a:pt x="1874" y="-6389"/>
                        </a:moveTo>
                        <a:lnTo>
                          <a:pt x="964356" y="-6389"/>
                        </a:lnTo>
                        <a:lnTo>
                          <a:pt x="964356" y="336993"/>
                        </a:lnTo>
                        <a:lnTo>
                          <a:pt x="1874" y="336993"/>
                        </a:lnTo>
                        <a:close/>
                      </a:path>
                    </a:pathLst>
                  </a:custGeom>
                  <a:solidFill>
                    <a:srgbClr val="FFFFFF"/>
                  </a:solidFill>
                  <a:ln w="2635" cap="flat">
                    <a:noFill/>
                    <a:prstDash val="solid"/>
                    <a:miter/>
                  </a:ln>
                </p:spPr>
                <p:txBody>
                  <a:bodyPr rtlCol="0" anchor="ctr"/>
                  <a:lstStyle/>
                  <a:p>
                    <a:endParaRPr lang="en-CH" sz="4400"/>
                  </a:p>
                </p:txBody>
              </p:sp>
              <p:sp>
                <p:nvSpPr>
                  <p:cNvPr id="199" name="Freeform 198">
                    <a:extLst>
                      <a:ext uri="{FF2B5EF4-FFF2-40B4-BE49-F238E27FC236}">
                        <a16:creationId xmlns:a16="http://schemas.microsoft.com/office/drawing/2014/main" id="{4D33221D-55A5-C0E4-8036-D3AED1597134}"/>
                      </a:ext>
                    </a:extLst>
                  </p:cNvPr>
                  <p:cNvSpPr/>
                  <p:nvPr/>
                </p:nvSpPr>
                <p:spPr>
                  <a:xfrm>
                    <a:off x="13740373" y="8667530"/>
                    <a:ext cx="1013275" cy="394179"/>
                  </a:xfrm>
                  <a:custGeom>
                    <a:avLst/>
                    <a:gdLst>
                      <a:gd name="connsiteX0" fmla="*/ 1874 w 1013275"/>
                      <a:gd name="connsiteY0" fmla="*/ 387791 h 394179"/>
                      <a:gd name="connsiteX1" fmla="*/ 1874 w 1013275"/>
                      <a:gd name="connsiteY1" fmla="*/ -6389 h 394179"/>
                      <a:gd name="connsiteX2" fmla="*/ 1015150 w 1013275"/>
                      <a:gd name="connsiteY2" fmla="*/ -6389 h 394179"/>
                      <a:gd name="connsiteX3" fmla="*/ 1015150 w 1013275"/>
                      <a:gd name="connsiteY3" fmla="*/ 387791 h 394179"/>
                      <a:gd name="connsiteX4" fmla="*/ 1874 w 1013275"/>
                      <a:gd name="connsiteY4" fmla="*/ 387791 h 394179"/>
                      <a:gd name="connsiteX5" fmla="*/ 989740 w 1013275"/>
                      <a:gd name="connsiteY5" fmla="*/ 362392 h 394179"/>
                      <a:gd name="connsiteX6" fmla="*/ 989740 w 1013275"/>
                      <a:gd name="connsiteY6" fmla="*/ 19010 h 394179"/>
                      <a:gd name="connsiteX7" fmla="*/ 27272 w 1013275"/>
                      <a:gd name="connsiteY7" fmla="*/ 19010 h 394179"/>
                      <a:gd name="connsiteX8" fmla="*/ 27272 w 1013275"/>
                      <a:gd name="connsiteY8" fmla="*/ 362392 h 394179"/>
                      <a:gd name="connsiteX9" fmla="*/ 989740 w 1013275"/>
                      <a:gd name="connsiteY9" fmla="*/ 362392 h 39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3275" h="394179">
                        <a:moveTo>
                          <a:pt x="1874" y="387791"/>
                        </a:moveTo>
                        <a:lnTo>
                          <a:pt x="1874" y="-6389"/>
                        </a:lnTo>
                        <a:lnTo>
                          <a:pt x="1015150" y="-6389"/>
                        </a:lnTo>
                        <a:lnTo>
                          <a:pt x="1015150" y="387791"/>
                        </a:lnTo>
                        <a:lnTo>
                          <a:pt x="1874" y="387791"/>
                        </a:lnTo>
                        <a:close/>
                        <a:moveTo>
                          <a:pt x="989740" y="362392"/>
                        </a:moveTo>
                        <a:lnTo>
                          <a:pt x="989740" y="19010"/>
                        </a:lnTo>
                        <a:lnTo>
                          <a:pt x="27272" y="19010"/>
                        </a:lnTo>
                        <a:lnTo>
                          <a:pt x="27272" y="362392"/>
                        </a:lnTo>
                        <a:lnTo>
                          <a:pt x="989740" y="362392"/>
                        </a:lnTo>
                        <a:close/>
                      </a:path>
                    </a:pathLst>
                  </a:custGeom>
                  <a:solidFill>
                    <a:srgbClr val="000000"/>
                  </a:solidFill>
                  <a:ln w="2635" cap="flat">
                    <a:noFill/>
                    <a:prstDash val="solid"/>
                    <a:miter/>
                  </a:ln>
                </p:spPr>
                <p:txBody>
                  <a:bodyPr rtlCol="0" anchor="ctr"/>
                  <a:lstStyle/>
                  <a:p>
                    <a:endParaRPr lang="en-CH" sz="4400"/>
                  </a:p>
                </p:txBody>
              </p:sp>
            </p:grpSp>
            <p:grpSp>
              <p:nvGrpSpPr>
                <p:cNvPr id="200" name="Graphic 4">
                  <a:extLst>
                    <a:ext uri="{FF2B5EF4-FFF2-40B4-BE49-F238E27FC236}">
                      <a16:creationId xmlns:a16="http://schemas.microsoft.com/office/drawing/2014/main" id="{FCF8C17F-4273-675C-BBDF-97DF45DF88C4}"/>
                    </a:ext>
                  </a:extLst>
                </p:cNvPr>
                <p:cNvGrpSpPr/>
                <p:nvPr/>
              </p:nvGrpSpPr>
              <p:grpSpPr>
                <a:xfrm>
                  <a:off x="13823753" y="8706724"/>
                  <a:ext cx="116018" cy="110783"/>
                  <a:chOff x="13823753" y="8706724"/>
                  <a:chExt cx="116018" cy="110783"/>
                </a:xfrm>
              </p:grpSpPr>
              <p:sp>
                <p:nvSpPr>
                  <p:cNvPr id="201" name="Freeform 200">
                    <a:extLst>
                      <a:ext uri="{FF2B5EF4-FFF2-40B4-BE49-F238E27FC236}">
                        <a16:creationId xmlns:a16="http://schemas.microsoft.com/office/drawing/2014/main" id="{CB1EFF89-89E2-39F3-FE5B-4A0F30AF7ECE}"/>
                      </a:ext>
                    </a:extLst>
                  </p:cNvPr>
                  <p:cNvSpPr/>
                  <p:nvPr/>
                </p:nvSpPr>
                <p:spPr>
                  <a:xfrm>
                    <a:off x="13849151" y="8732124"/>
                    <a:ext cx="65223" cy="59984"/>
                  </a:xfrm>
                  <a:custGeom>
                    <a:avLst/>
                    <a:gdLst>
                      <a:gd name="connsiteX0" fmla="*/ 1798 w 65223"/>
                      <a:gd name="connsiteY0" fmla="*/ -6410 h 59984"/>
                      <a:gd name="connsiteX1" fmla="*/ 67021 w 65223"/>
                      <a:gd name="connsiteY1" fmla="*/ -6410 h 59984"/>
                      <a:gd name="connsiteX2" fmla="*/ 67021 w 65223"/>
                      <a:gd name="connsiteY2" fmla="*/ 53574 h 59984"/>
                      <a:gd name="connsiteX3" fmla="*/ 1798 w 65223"/>
                      <a:gd name="connsiteY3" fmla="*/ 53574 h 59984"/>
                    </a:gdLst>
                    <a:ahLst/>
                    <a:cxnLst>
                      <a:cxn ang="0">
                        <a:pos x="connsiteX0" y="connsiteY0"/>
                      </a:cxn>
                      <a:cxn ang="0">
                        <a:pos x="connsiteX1" y="connsiteY1"/>
                      </a:cxn>
                      <a:cxn ang="0">
                        <a:pos x="connsiteX2" y="connsiteY2"/>
                      </a:cxn>
                      <a:cxn ang="0">
                        <a:pos x="connsiteX3" y="connsiteY3"/>
                      </a:cxn>
                    </a:cxnLst>
                    <a:rect l="l" t="t" r="r" b="b"/>
                    <a:pathLst>
                      <a:path w="65223" h="59984">
                        <a:moveTo>
                          <a:pt x="1798" y="-6410"/>
                        </a:moveTo>
                        <a:lnTo>
                          <a:pt x="67021" y="-6410"/>
                        </a:lnTo>
                        <a:lnTo>
                          <a:pt x="67021" y="53574"/>
                        </a:lnTo>
                        <a:lnTo>
                          <a:pt x="1798" y="53574"/>
                        </a:lnTo>
                        <a:close/>
                      </a:path>
                    </a:pathLst>
                  </a:custGeom>
                  <a:solidFill>
                    <a:srgbClr val="FFFFFF"/>
                  </a:solidFill>
                  <a:ln w="240" cap="flat">
                    <a:noFill/>
                    <a:prstDash val="solid"/>
                    <a:miter/>
                  </a:ln>
                </p:spPr>
                <p:txBody>
                  <a:bodyPr rtlCol="0" anchor="ctr"/>
                  <a:lstStyle/>
                  <a:p>
                    <a:endParaRPr lang="en-CH" sz="4400"/>
                  </a:p>
                </p:txBody>
              </p:sp>
              <p:sp>
                <p:nvSpPr>
                  <p:cNvPr id="202" name="Freeform 201">
                    <a:extLst>
                      <a:ext uri="{FF2B5EF4-FFF2-40B4-BE49-F238E27FC236}">
                        <a16:creationId xmlns:a16="http://schemas.microsoft.com/office/drawing/2014/main" id="{161874D8-EF46-ED3E-964A-A075833A7B64}"/>
                      </a:ext>
                    </a:extLst>
                  </p:cNvPr>
                  <p:cNvSpPr/>
                  <p:nvPr/>
                </p:nvSpPr>
                <p:spPr>
                  <a:xfrm>
                    <a:off x="13823753" y="8706724"/>
                    <a:ext cx="116018" cy="110783"/>
                  </a:xfrm>
                  <a:custGeom>
                    <a:avLst/>
                    <a:gdLst>
                      <a:gd name="connsiteX0" fmla="*/ 1798 w 116018"/>
                      <a:gd name="connsiteY0" fmla="*/ 104373 h 110783"/>
                      <a:gd name="connsiteX1" fmla="*/ 1798 w 116018"/>
                      <a:gd name="connsiteY1" fmla="*/ -6410 h 110783"/>
                      <a:gd name="connsiteX2" fmla="*/ 117816 w 116018"/>
                      <a:gd name="connsiteY2" fmla="*/ -6410 h 110783"/>
                      <a:gd name="connsiteX3" fmla="*/ 117816 w 116018"/>
                      <a:gd name="connsiteY3" fmla="*/ 104373 h 110783"/>
                      <a:gd name="connsiteX4" fmla="*/ 1798 w 116018"/>
                      <a:gd name="connsiteY4" fmla="*/ 104373 h 110783"/>
                      <a:gd name="connsiteX5" fmla="*/ 92418 w 116018"/>
                      <a:gd name="connsiteY5" fmla="*/ 78974 h 110783"/>
                      <a:gd name="connsiteX6" fmla="*/ 92418 w 116018"/>
                      <a:gd name="connsiteY6" fmla="*/ 18989 h 110783"/>
                      <a:gd name="connsiteX7" fmla="*/ 27195 w 116018"/>
                      <a:gd name="connsiteY7" fmla="*/ 18989 h 110783"/>
                      <a:gd name="connsiteX8" fmla="*/ 27195 w 116018"/>
                      <a:gd name="connsiteY8" fmla="*/ 78974 h 110783"/>
                      <a:gd name="connsiteX9" fmla="*/ 92418 w 116018"/>
                      <a:gd name="connsiteY9" fmla="*/ 78974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798" y="104373"/>
                        </a:moveTo>
                        <a:lnTo>
                          <a:pt x="1798" y="-6410"/>
                        </a:lnTo>
                        <a:lnTo>
                          <a:pt x="117816" y="-6410"/>
                        </a:lnTo>
                        <a:lnTo>
                          <a:pt x="117816" y="104373"/>
                        </a:lnTo>
                        <a:lnTo>
                          <a:pt x="1798" y="104373"/>
                        </a:lnTo>
                        <a:close/>
                        <a:moveTo>
                          <a:pt x="92418" y="78974"/>
                        </a:moveTo>
                        <a:lnTo>
                          <a:pt x="92418" y="18989"/>
                        </a:lnTo>
                        <a:lnTo>
                          <a:pt x="27195" y="18989"/>
                        </a:lnTo>
                        <a:lnTo>
                          <a:pt x="27195" y="78974"/>
                        </a:lnTo>
                        <a:lnTo>
                          <a:pt x="92418" y="78974"/>
                        </a:lnTo>
                        <a:close/>
                      </a:path>
                    </a:pathLst>
                  </a:custGeom>
                  <a:solidFill>
                    <a:srgbClr val="000000"/>
                  </a:solidFill>
                  <a:ln w="240" cap="flat">
                    <a:noFill/>
                    <a:prstDash val="solid"/>
                    <a:miter/>
                  </a:ln>
                </p:spPr>
                <p:txBody>
                  <a:bodyPr rtlCol="0" anchor="ctr"/>
                  <a:lstStyle/>
                  <a:p>
                    <a:endParaRPr lang="en-CH" sz="4400"/>
                  </a:p>
                </p:txBody>
              </p:sp>
            </p:grpSp>
            <p:grpSp>
              <p:nvGrpSpPr>
                <p:cNvPr id="203" name="Graphic 4">
                  <a:extLst>
                    <a:ext uri="{FF2B5EF4-FFF2-40B4-BE49-F238E27FC236}">
                      <a16:creationId xmlns:a16="http://schemas.microsoft.com/office/drawing/2014/main" id="{04587E6F-E9BB-0A6F-EACD-1DD9EC8582AA}"/>
                    </a:ext>
                  </a:extLst>
                </p:cNvPr>
                <p:cNvGrpSpPr/>
                <p:nvPr/>
              </p:nvGrpSpPr>
              <p:grpSpPr>
                <a:xfrm>
                  <a:off x="13823753" y="8838308"/>
                  <a:ext cx="116018" cy="110783"/>
                  <a:chOff x="13823753" y="8838308"/>
                  <a:chExt cx="116018" cy="110783"/>
                </a:xfrm>
              </p:grpSpPr>
              <p:sp>
                <p:nvSpPr>
                  <p:cNvPr id="204" name="Freeform 203">
                    <a:extLst>
                      <a:ext uri="{FF2B5EF4-FFF2-40B4-BE49-F238E27FC236}">
                        <a16:creationId xmlns:a16="http://schemas.microsoft.com/office/drawing/2014/main" id="{751F635B-7542-3752-B8AD-4866BE100AE2}"/>
                      </a:ext>
                    </a:extLst>
                  </p:cNvPr>
                  <p:cNvSpPr/>
                  <p:nvPr/>
                </p:nvSpPr>
                <p:spPr>
                  <a:xfrm>
                    <a:off x="13849151" y="8863708"/>
                    <a:ext cx="65223" cy="59984"/>
                  </a:xfrm>
                  <a:custGeom>
                    <a:avLst/>
                    <a:gdLst>
                      <a:gd name="connsiteX0" fmla="*/ 1798 w 65223"/>
                      <a:gd name="connsiteY0" fmla="*/ -6382 h 59984"/>
                      <a:gd name="connsiteX1" fmla="*/ 67021 w 65223"/>
                      <a:gd name="connsiteY1" fmla="*/ -6382 h 59984"/>
                      <a:gd name="connsiteX2" fmla="*/ 67021 w 65223"/>
                      <a:gd name="connsiteY2" fmla="*/ 53602 h 59984"/>
                      <a:gd name="connsiteX3" fmla="*/ 1798 w 65223"/>
                      <a:gd name="connsiteY3" fmla="*/ 53602 h 59984"/>
                    </a:gdLst>
                    <a:ahLst/>
                    <a:cxnLst>
                      <a:cxn ang="0">
                        <a:pos x="connsiteX0" y="connsiteY0"/>
                      </a:cxn>
                      <a:cxn ang="0">
                        <a:pos x="connsiteX1" y="connsiteY1"/>
                      </a:cxn>
                      <a:cxn ang="0">
                        <a:pos x="connsiteX2" y="connsiteY2"/>
                      </a:cxn>
                      <a:cxn ang="0">
                        <a:pos x="connsiteX3" y="connsiteY3"/>
                      </a:cxn>
                    </a:cxnLst>
                    <a:rect l="l" t="t" r="r" b="b"/>
                    <a:pathLst>
                      <a:path w="65223" h="59984">
                        <a:moveTo>
                          <a:pt x="1798" y="-6382"/>
                        </a:moveTo>
                        <a:lnTo>
                          <a:pt x="67021" y="-6382"/>
                        </a:lnTo>
                        <a:lnTo>
                          <a:pt x="67021" y="53602"/>
                        </a:lnTo>
                        <a:lnTo>
                          <a:pt x="1798" y="53602"/>
                        </a:lnTo>
                        <a:close/>
                      </a:path>
                    </a:pathLst>
                  </a:custGeom>
                  <a:solidFill>
                    <a:srgbClr val="FFFFFF"/>
                  </a:solidFill>
                  <a:ln w="240" cap="flat">
                    <a:noFill/>
                    <a:prstDash val="solid"/>
                    <a:miter/>
                  </a:ln>
                </p:spPr>
                <p:txBody>
                  <a:bodyPr rtlCol="0" anchor="ctr"/>
                  <a:lstStyle/>
                  <a:p>
                    <a:endParaRPr lang="en-CH" sz="4400"/>
                  </a:p>
                </p:txBody>
              </p:sp>
              <p:sp>
                <p:nvSpPr>
                  <p:cNvPr id="205" name="Freeform 204">
                    <a:extLst>
                      <a:ext uri="{FF2B5EF4-FFF2-40B4-BE49-F238E27FC236}">
                        <a16:creationId xmlns:a16="http://schemas.microsoft.com/office/drawing/2014/main" id="{85E25BB4-5A1E-9196-D15D-A5EF8B97DF98}"/>
                      </a:ext>
                    </a:extLst>
                  </p:cNvPr>
                  <p:cNvSpPr/>
                  <p:nvPr/>
                </p:nvSpPr>
                <p:spPr>
                  <a:xfrm>
                    <a:off x="13823753" y="8838308"/>
                    <a:ext cx="116018" cy="110783"/>
                  </a:xfrm>
                  <a:custGeom>
                    <a:avLst/>
                    <a:gdLst>
                      <a:gd name="connsiteX0" fmla="*/ 1798 w 116018"/>
                      <a:gd name="connsiteY0" fmla="*/ 104401 h 110783"/>
                      <a:gd name="connsiteX1" fmla="*/ 1798 w 116018"/>
                      <a:gd name="connsiteY1" fmla="*/ -6382 h 110783"/>
                      <a:gd name="connsiteX2" fmla="*/ 117816 w 116018"/>
                      <a:gd name="connsiteY2" fmla="*/ -6382 h 110783"/>
                      <a:gd name="connsiteX3" fmla="*/ 117816 w 116018"/>
                      <a:gd name="connsiteY3" fmla="*/ 104401 h 110783"/>
                      <a:gd name="connsiteX4" fmla="*/ 1798 w 116018"/>
                      <a:gd name="connsiteY4" fmla="*/ 104401 h 110783"/>
                      <a:gd name="connsiteX5" fmla="*/ 92418 w 116018"/>
                      <a:gd name="connsiteY5" fmla="*/ 79001 h 110783"/>
                      <a:gd name="connsiteX6" fmla="*/ 92418 w 116018"/>
                      <a:gd name="connsiteY6" fmla="*/ 19017 h 110783"/>
                      <a:gd name="connsiteX7" fmla="*/ 27195 w 116018"/>
                      <a:gd name="connsiteY7" fmla="*/ 19017 h 110783"/>
                      <a:gd name="connsiteX8" fmla="*/ 27195 w 116018"/>
                      <a:gd name="connsiteY8" fmla="*/ 79001 h 110783"/>
                      <a:gd name="connsiteX9" fmla="*/ 92418 w 116018"/>
                      <a:gd name="connsiteY9" fmla="*/ 79001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798" y="104401"/>
                        </a:moveTo>
                        <a:lnTo>
                          <a:pt x="1798" y="-6382"/>
                        </a:lnTo>
                        <a:lnTo>
                          <a:pt x="117816" y="-6382"/>
                        </a:lnTo>
                        <a:lnTo>
                          <a:pt x="117816" y="104401"/>
                        </a:lnTo>
                        <a:lnTo>
                          <a:pt x="1798" y="104401"/>
                        </a:lnTo>
                        <a:close/>
                        <a:moveTo>
                          <a:pt x="92418" y="79001"/>
                        </a:moveTo>
                        <a:lnTo>
                          <a:pt x="92418" y="19017"/>
                        </a:lnTo>
                        <a:lnTo>
                          <a:pt x="27195" y="19017"/>
                        </a:lnTo>
                        <a:lnTo>
                          <a:pt x="27195" y="79001"/>
                        </a:lnTo>
                        <a:lnTo>
                          <a:pt x="92418" y="79001"/>
                        </a:lnTo>
                        <a:close/>
                      </a:path>
                    </a:pathLst>
                  </a:custGeom>
                  <a:solidFill>
                    <a:srgbClr val="000000"/>
                  </a:solidFill>
                  <a:ln w="240" cap="flat">
                    <a:noFill/>
                    <a:prstDash val="solid"/>
                    <a:miter/>
                  </a:ln>
                </p:spPr>
                <p:txBody>
                  <a:bodyPr rtlCol="0" anchor="ctr"/>
                  <a:lstStyle/>
                  <a:p>
                    <a:endParaRPr lang="en-CH" sz="4400"/>
                  </a:p>
                </p:txBody>
              </p:sp>
            </p:grpSp>
            <p:grpSp>
              <p:nvGrpSpPr>
                <p:cNvPr id="206" name="Graphic 4">
                  <a:extLst>
                    <a:ext uri="{FF2B5EF4-FFF2-40B4-BE49-F238E27FC236}">
                      <a16:creationId xmlns:a16="http://schemas.microsoft.com/office/drawing/2014/main" id="{5DDCA480-E8EA-5911-DF05-4460CFEF57F7}"/>
                    </a:ext>
                  </a:extLst>
                </p:cNvPr>
                <p:cNvGrpSpPr/>
                <p:nvPr/>
              </p:nvGrpSpPr>
              <p:grpSpPr>
                <a:xfrm>
                  <a:off x="13823753" y="8706724"/>
                  <a:ext cx="116018" cy="110783"/>
                  <a:chOff x="13823753" y="8706724"/>
                  <a:chExt cx="116018" cy="110783"/>
                </a:xfrm>
              </p:grpSpPr>
              <p:sp>
                <p:nvSpPr>
                  <p:cNvPr id="207" name="Freeform 206">
                    <a:extLst>
                      <a:ext uri="{FF2B5EF4-FFF2-40B4-BE49-F238E27FC236}">
                        <a16:creationId xmlns:a16="http://schemas.microsoft.com/office/drawing/2014/main" id="{F13EFC77-C883-4D5B-6D76-9E986E803BE4}"/>
                      </a:ext>
                    </a:extLst>
                  </p:cNvPr>
                  <p:cNvSpPr/>
                  <p:nvPr/>
                </p:nvSpPr>
                <p:spPr>
                  <a:xfrm>
                    <a:off x="13849151" y="8732124"/>
                    <a:ext cx="65223" cy="59984"/>
                  </a:xfrm>
                  <a:custGeom>
                    <a:avLst/>
                    <a:gdLst>
                      <a:gd name="connsiteX0" fmla="*/ 1798 w 65223"/>
                      <a:gd name="connsiteY0" fmla="*/ -6410 h 59984"/>
                      <a:gd name="connsiteX1" fmla="*/ 67021 w 65223"/>
                      <a:gd name="connsiteY1" fmla="*/ -6410 h 59984"/>
                      <a:gd name="connsiteX2" fmla="*/ 67021 w 65223"/>
                      <a:gd name="connsiteY2" fmla="*/ 53574 h 59984"/>
                      <a:gd name="connsiteX3" fmla="*/ 1798 w 65223"/>
                      <a:gd name="connsiteY3" fmla="*/ 53574 h 59984"/>
                    </a:gdLst>
                    <a:ahLst/>
                    <a:cxnLst>
                      <a:cxn ang="0">
                        <a:pos x="connsiteX0" y="connsiteY0"/>
                      </a:cxn>
                      <a:cxn ang="0">
                        <a:pos x="connsiteX1" y="connsiteY1"/>
                      </a:cxn>
                      <a:cxn ang="0">
                        <a:pos x="connsiteX2" y="connsiteY2"/>
                      </a:cxn>
                      <a:cxn ang="0">
                        <a:pos x="connsiteX3" y="connsiteY3"/>
                      </a:cxn>
                    </a:cxnLst>
                    <a:rect l="l" t="t" r="r" b="b"/>
                    <a:pathLst>
                      <a:path w="65223" h="59984">
                        <a:moveTo>
                          <a:pt x="1798" y="-6410"/>
                        </a:moveTo>
                        <a:lnTo>
                          <a:pt x="67021" y="-6410"/>
                        </a:lnTo>
                        <a:lnTo>
                          <a:pt x="67021" y="53574"/>
                        </a:lnTo>
                        <a:lnTo>
                          <a:pt x="1798" y="53574"/>
                        </a:lnTo>
                        <a:close/>
                      </a:path>
                    </a:pathLst>
                  </a:custGeom>
                  <a:solidFill>
                    <a:srgbClr val="FFFFFF"/>
                  </a:solidFill>
                  <a:ln w="240" cap="flat">
                    <a:noFill/>
                    <a:prstDash val="solid"/>
                    <a:miter/>
                  </a:ln>
                </p:spPr>
                <p:txBody>
                  <a:bodyPr rtlCol="0" anchor="ctr"/>
                  <a:lstStyle/>
                  <a:p>
                    <a:endParaRPr lang="en-CH" sz="4400"/>
                  </a:p>
                </p:txBody>
              </p:sp>
              <p:sp>
                <p:nvSpPr>
                  <p:cNvPr id="208" name="Freeform 207">
                    <a:extLst>
                      <a:ext uri="{FF2B5EF4-FFF2-40B4-BE49-F238E27FC236}">
                        <a16:creationId xmlns:a16="http://schemas.microsoft.com/office/drawing/2014/main" id="{931FCDCA-0BB0-0FB4-08B2-C0E81EFA0681}"/>
                      </a:ext>
                    </a:extLst>
                  </p:cNvPr>
                  <p:cNvSpPr/>
                  <p:nvPr/>
                </p:nvSpPr>
                <p:spPr>
                  <a:xfrm>
                    <a:off x="13823753" y="8706724"/>
                    <a:ext cx="116018" cy="110783"/>
                  </a:xfrm>
                  <a:custGeom>
                    <a:avLst/>
                    <a:gdLst>
                      <a:gd name="connsiteX0" fmla="*/ 1798 w 116018"/>
                      <a:gd name="connsiteY0" fmla="*/ 104373 h 110783"/>
                      <a:gd name="connsiteX1" fmla="*/ 1798 w 116018"/>
                      <a:gd name="connsiteY1" fmla="*/ -6410 h 110783"/>
                      <a:gd name="connsiteX2" fmla="*/ 117816 w 116018"/>
                      <a:gd name="connsiteY2" fmla="*/ -6410 h 110783"/>
                      <a:gd name="connsiteX3" fmla="*/ 117816 w 116018"/>
                      <a:gd name="connsiteY3" fmla="*/ 104373 h 110783"/>
                      <a:gd name="connsiteX4" fmla="*/ 1798 w 116018"/>
                      <a:gd name="connsiteY4" fmla="*/ 104373 h 110783"/>
                      <a:gd name="connsiteX5" fmla="*/ 92418 w 116018"/>
                      <a:gd name="connsiteY5" fmla="*/ 78974 h 110783"/>
                      <a:gd name="connsiteX6" fmla="*/ 92418 w 116018"/>
                      <a:gd name="connsiteY6" fmla="*/ 18989 h 110783"/>
                      <a:gd name="connsiteX7" fmla="*/ 27195 w 116018"/>
                      <a:gd name="connsiteY7" fmla="*/ 18989 h 110783"/>
                      <a:gd name="connsiteX8" fmla="*/ 27195 w 116018"/>
                      <a:gd name="connsiteY8" fmla="*/ 78974 h 110783"/>
                      <a:gd name="connsiteX9" fmla="*/ 92418 w 116018"/>
                      <a:gd name="connsiteY9" fmla="*/ 78974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798" y="104373"/>
                        </a:moveTo>
                        <a:lnTo>
                          <a:pt x="1798" y="-6410"/>
                        </a:lnTo>
                        <a:lnTo>
                          <a:pt x="117816" y="-6410"/>
                        </a:lnTo>
                        <a:lnTo>
                          <a:pt x="117816" y="104373"/>
                        </a:lnTo>
                        <a:lnTo>
                          <a:pt x="1798" y="104373"/>
                        </a:lnTo>
                        <a:close/>
                        <a:moveTo>
                          <a:pt x="92418" y="78974"/>
                        </a:moveTo>
                        <a:lnTo>
                          <a:pt x="92418" y="18989"/>
                        </a:lnTo>
                        <a:lnTo>
                          <a:pt x="27195" y="18989"/>
                        </a:lnTo>
                        <a:lnTo>
                          <a:pt x="27195" y="78974"/>
                        </a:lnTo>
                        <a:lnTo>
                          <a:pt x="92418" y="78974"/>
                        </a:lnTo>
                        <a:close/>
                      </a:path>
                    </a:pathLst>
                  </a:custGeom>
                  <a:solidFill>
                    <a:srgbClr val="000000"/>
                  </a:solidFill>
                  <a:ln w="240" cap="flat">
                    <a:noFill/>
                    <a:prstDash val="solid"/>
                    <a:miter/>
                  </a:ln>
                </p:spPr>
                <p:txBody>
                  <a:bodyPr rtlCol="0" anchor="ctr"/>
                  <a:lstStyle/>
                  <a:p>
                    <a:endParaRPr lang="en-CH" sz="4400"/>
                  </a:p>
                </p:txBody>
              </p:sp>
            </p:grpSp>
            <p:grpSp>
              <p:nvGrpSpPr>
                <p:cNvPr id="209" name="Graphic 4">
                  <a:extLst>
                    <a:ext uri="{FF2B5EF4-FFF2-40B4-BE49-F238E27FC236}">
                      <a16:creationId xmlns:a16="http://schemas.microsoft.com/office/drawing/2014/main" id="{9C1BDB13-BE68-A767-7ABF-F75A17AC6365}"/>
                    </a:ext>
                  </a:extLst>
                </p:cNvPr>
                <p:cNvGrpSpPr/>
                <p:nvPr/>
              </p:nvGrpSpPr>
              <p:grpSpPr>
                <a:xfrm>
                  <a:off x="13823753" y="8838308"/>
                  <a:ext cx="116018" cy="110783"/>
                  <a:chOff x="13823753" y="8838308"/>
                  <a:chExt cx="116018" cy="110783"/>
                </a:xfrm>
              </p:grpSpPr>
              <p:sp>
                <p:nvSpPr>
                  <p:cNvPr id="210" name="Freeform 209">
                    <a:extLst>
                      <a:ext uri="{FF2B5EF4-FFF2-40B4-BE49-F238E27FC236}">
                        <a16:creationId xmlns:a16="http://schemas.microsoft.com/office/drawing/2014/main" id="{AF2970E5-7F34-EF07-38C4-977CA323A2DC}"/>
                      </a:ext>
                    </a:extLst>
                  </p:cNvPr>
                  <p:cNvSpPr/>
                  <p:nvPr/>
                </p:nvSpPr>
                <p:spPr>
                  <a:xfrm>
                    <a:off x="13849151" y="8863708"/>
                    <a:ext cx="65223" cy="59984"/>
                  </a:xfrm>
                  <a:custGeom>
                    <a:avLst/>
                    <a:gdLst>
                      <a:gd name="connsiteX0" fmla="*/ 1798 w 65223"/>
                      <a:gd name="connsiteY0" fmla="*/ -6382 h 59984"/>
                      <a:gd name="connsiteX1" fmla="*/ 67021 w 65223"/>
                      <a:gd name="connsiteY1" fmla="*/ -6382 h 59984"/>
                      <a:gd name="connsiteX2" fmla="*/ 67021 w 65223"/>
                      <a:gd name="connsiteY2" fmla="*/ 53602 h 59984"/>
                      <a:gd name="connsiteX3" fmla="*/ 1798 w 65223"/>
                      <a:gd name="connsiteY3" fmla="*/ 53602 h 59984"/>
                    </a:gdLst>
                    <a:ahLst/>
                    <a:cxnLst>
                      <a:cxn ang="0">
                        <a:pos x="connsiteX0" y="connsiteY0"/>
                      </a:cxn>
                      <a:cxn ang="0">
                        <a:pos x="connsiteX1" y="connsiteY1"/>
                      </a:cxn>
                      <a:cxn ang="0">
                        <a:pos x="connsiteX2" y="connsiteY2"/>
                      </a:cxn>
                      <a:cxn ang="0">
                        <a:pos x="connsiteX3" y="connsiteY3"/>
                      </a:cxn>
                    </a:cxnLst>
                    <a:rect l="l" t="t" r="r" b="b"/>
                    <a:pathLst>
                      <a:path w="65223" h="59984">
                        <a:moveTo>
                          <a:pt x="1798" y="-6382"/>
                        </a:moveTo>
                        <a:lnTo>
                          <a:pt x="67021" y="-6382"/>
                        </a:lnTo>
                        <a:lnTo>
                          <a:pt x="67021" y="53602"/>
                        </a:lnTo>
                        <a:lnTo>
                          <a:pt x="1798" y="53602"/>
                        </a:lnTo>
                        <a:close/>
                      </a:path>
                    </a:pathLst>
                  </a:custGeom>
                  <a:solidFill>
                    <a:srgbClr val="FFFFFF"/>
                  </a:solidFill>
                  <a:ln w="240" cap="flat">
                    <a:noFill/>
                    <a:prstDash val="solid"/>
                    <a:miter/>
                  </a:ln>
                </p:spPr>
                <p:txBody>
                  <a:bodyPr rtlCol="0" anchor="ctr"/>
                  <a:lstStyle/>
                  <a:p>
                    <a:endParaRPr lang="en-CH" sz="4400"/>
                  </a:p>
                </p:txBody>
              </p:sp>
              <p:sp>
                <p:nvSpPr>
                  <p:cNvPr id="211" name="Freeform 210">
                    <a:extLst>
                      <a:ext uri="{FF2B5EF4-FFF2-40B4-BE49-F238E27FC236}">
                        <a16:creationId xmlns:a16="http://schemas.microsoft.com/office/drawing/2014/main" id="{BAFCFB19-65B3-C091-C6A0-A5895F303DC8}"/>
                      </a:ext>
                    </a:extLst>
                  </p:cNvPr>
                  <p:cNvSpPr/>
                  <p:nvPr/>
                </p:nvSpPr>
                <p:spPr>
                  <a:xfrm>
                    <a:off x="13823753" y="8838308"/>
                    <a:ext cx="116018" cy="110783"/>
                  </a:xfrm>
                  <a:custGeom>
                    <a:avLst/>
                    <a:gdLst>
                      <a:gd name="connsiteX0" fmla="*/ 1798 w 116018"/>
                      <a:gd name="connsiteY0" fmla="*/ 104401 h 110783"/>
                      <a:gd name="connsiteX1" fmla="*/ 1798 w 116018"/>
                      <a:gd name="connsiteY1" fmla="*/ -6382 h 110783"/>
                      <a:gd name="connsiteX2" fmla="*/ 117816 w 116018"/>
                      <a:gd name="connsiteY2" fmla="*/ -6382 h 110783"/>
                      <a:gd name="connsiteX3" fmla="*/ 117816 w 116018"/>
                      <a:gd name="connsiteY3" fmla="*/ 104401 h 110783"/>
                      <a:gd name="connsiteX4" fmla="*/ 1798 w 116018"/>
                      <a:gd name="connsiteY4" fmla="*/ 104401 h 110783"/>
                      <a:gd name="connsiteX5" fmla="*/ 92418 w 116018"/>
                      <a:gd name="connsiteY5" fmla="*/ 79001 h 110783"/>
                      <a:gd name="connsiteX6" fmla="*/ 92418 w 116018"/>
                      <a:gd name="connsiteY6" fmla="*/ 19017 h 110783"/>
                      <a:gd name="connsiteX7" fmla="*/ 27195 w 116018"/>
                      <a:gd name="connsiteY7" fmla="*/ 19017 h 110783"/>
                      <a:gd name="connsiteX8" fmla="*/ 27195 w 116018"/>
                      <a:gd name="connsiteY8" fmla="*/ 79001 h 110783"/>
                      <a:gd name="connsiteX9" fmla="*/ 92418 w 116018"/>
                      <a:gd name="connsiteY9" fmla="*/ 79001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798" y="104401"/>
                        </a:moveTo>
                        <a:lnTo>
                          <a:pt x="1798" y="-6382"/>
                        </a:lnTo>
                        <a:lnTo>
                          <a:pt x="117816" y="-6382"/>
                        </a:lnTo>
                        <a:lnTo>
                          <a:pt x="117816" y="104401"/>
                        </a:lnTo>
                        <a:lnTo>
                          <a:pt x="1798" y="104401"/>
                        </a:lnTo>
                        <a:close/>
                        <a:moveTo>
                          <a:pt x="92418" y="79001"/>
                        </a:moveTo>
                        <a:lnTo>
                          <a:pt x="92418" y="19017"/>
                        </a:lnTo>
                        <a:lnTo>
                          <a:pt x="27195" y="19017"/>
                        </a:lnTo>
                        <a:lnTo>
                          <a:pt x="27195" y="79001"/>
                        </a:lnTo>
                        <a:lnTo>
                          <a:pt x="92418" y="79001"/>
                        </a:lnTo>
                        <a:close/>
                      </a:path>
                    </a:pathLst>
                  </a:custGeom>
                  <a:solidFill>
                    <a:srgbClr val="000000"/>
                  </a:solidFill>
                  <a:ln w="240" cap="flat">
                    <a:noFill/>
                    <a:prstDash val="solid"/>
                    <a:miter/>
                  </a:ln>
                </p:spPr>
                <p:txBody>
                  <a:bodyPr rtlCol="0" anchor="ctr"/>
                  <a:lstStyle/>
                  <a:p>
                    <a:endParaRPr lang="en-CH" sz="4400"/>
                  </a:p>
                </p:txBody>
              </p:sp>
            </p:grpSp>
            <p:grpSp>
              <p:nvGrpSpPr>
                <p:cNvPr id="212" name="Graphic 4">
                  <a:extLst>
                    <a:ext uri="{FF2B5EF4-FFF2-40B4-BE49-F238E27FC236}">
                      <a16:creationId xmlns:a16="http://schemas.microsoft.com/office/drawing/2014/main" id="{F32C2467-DAA0-FE9E-E00B-0760FD59F3DB}"/>
                    </a:ext>
                  </a:extLst>
                </p:cNvPr>
                <p:cNvGrpSpPr/>
                <p:nvPr/>
              </p:nvGrpSpPr>
              <p:grpSpPr>
                <a:xfrm>
                  <a:off x="13942035" y="8706724"/>
                  <a:ext cx="116018" cy="110783"/>
                  <a:chOff x="13942035" y="8706724"/>
                  <a:chExt cx="116018" cy="110783"/>
                </a:xfrm>
              </p:grpSpPr>
              <p:sp>
                <p:nvSpPr>
                  <p:cNvPr id="213" name="Freeform 212">
                    <a:extLst>
                      <a:ext uri="{FF2B5EF4-FFF2-40B4-BE49-F238E27FC236}">
                        <a16:creationId xmlns:a16="http://schemas.microsoft.com/office/drawing/2014/main" id="{63738DE4-9719-DA6B-DA82-290632299D1B}"/>
                      </a:ext>
                    </a:extLst>
                  </p:cNvPr>
                  <p:cNvSpPr/>
                  <p:nvPr/>
                </p:nvSpPr>
                <p:spPr>
                  <a:xfrm>
                    <a:off x="13967433" y="8732124"/>
                    <a:ext cx="65223" cy="59984"/>
                  </a:xfrm>
                  <a:custGeom>
                    <a:avLst/>
                    <a:gdLst>
                      <a:gd name="connsiteX0" fmla="*/ 1823 w 65223"/>
                      <a:gd name="connsiteY0" fmla="*/ -6410 h 59984"/>
                      <a:gd name="connsiteX1" fmla="*/ 67046 w 65223"/>
                      <a:gd name="connsiteY1" fmla="*/ -6410 h 59984"/>
                      <a:gd name="connsiteX2" fmla="*/ 67046 w 65223"/>
                      <a:gd name="connsiteY2" fmla="*/ 53574 h 59984"/>
                      <a:gd name="connsiteX3" fmla="*/ 1823 w 65223"/>
                      <a:gd name="connsiteY3" fmla="*/ 53574 h 59984"/>
                    </a:gdLst>
                    <a:ahLst/>
                    <a:cxnLst>
                      <a:cxn ang="0">
                        <a:pos x="connsiteX0" y="connsiteY0"/>
                      </a:cxn>
                      <a:cxn ang="0">
                        <a:pos x="connsiteX1" y="connsiteY1"/>
                      </a:cxn>
                      <a:cxn ang="0">
                        <a:pos x="connsiteX2" y="connsiteY2"/>
                      </a:cxn>
                      <a:cxn ang="0">
                        <a:pos x="connsiteX3" y="connsiteY3"/>
                      </a:cxn>
                    </a:cxnLst>
                    <a:rect l="l" t="t" r="r" b="b"/>
                    <a:pathLst>
                      <a:path w="65223" h="59984">
                        <a:moveTo>
                          <a:pt x="1823" y="-6410"/>
                        </a:moveTo>
                        <a:lnTo>
                          <a:pt x="67046" y="-6410"/>
                        </a:lnTo>
                        <a:lnTo>
                          <a:pt x="67046" y="53574"/>
                        </a:lnTo>
                        <a:lnTo>
                          <a:pt x="1823" y="53574"/>
                        </a:lnTo>
                        <a:close/>
                      </a:path>
                    </a:pathLst>
                  </a:custGeom>
                  <a:solidFill>
                    <a:srgbClr val="FFFFFF"/>
                  </a:solidFill>
                  <a:ln w="240" cap="flat">
                    <a:noFill/>
                    <a:prstDash val="solid"/>
                    <a:miter/>
                  </a:ln>
                </p:spPr>
                <p:txBody>
                  <a:bodyPr rtlCol="0" anchor="ctr"/>
                  <a:lstStyle/>
                  <a:p>
                    <a:endParaRPr lang="en-CH" sz="4400"/>
                  </a:p>
                </p:txBody>
              </p:sp>
              <p:sp>
                <p:nvSpPr>
                  <p:cNvPr id="214" name="Freeform 213">
                    <a:extLst>
                      <a:ext uri="{FF2B5EF4-FFF2-40B4-BE49-F238E27FC236}">
                        <a16:creationId xmlns:a16="http://schemas.microsoft.com/office/drawing/2014/main" id="{D3D0DBEA-1D58-B254-210E-8B5791F088A1}"/>
                      </a:ext>
                    </a:extLst>
                  </p:cNvPr>
                  <p:cNvSpPr/>
                  <p:nvPr/>
                </p:nvSpPr>
                <p:spPr>
                  <a:xfrm>
                    <a:off x="13942035" y="8706724"/>
                    <a:ext cx="116018" cy="110783"/>
                  </a:xfrm>
                  <a:custGeom>
                    <a:avLst/>
                    <a:gdLst>
                      <a:gd name="connsiteX0" fmla="*/ 1823 w 116018"/>
                      <a:gd name="connsiteY0" fmla="*/ 104373 h 110783"/>
                      <a:gd name="connsiteX1" fmla="*/ 1823 w 116018"/>
                      <a:gd name="connsiteY1" fmla="*/ -6410 h 110783"/>
                      <a:gd name="connsiteX2" fmla="*/ 117841 w 116018"/>
                      <a:gd name="connsiteY2" fmla="*/ -6410 h 110783"/>
                      <a:gd name="connsiteX3" fmla="*/ 117841 w 116018"/>
                      <a:gd name="connsiteY3" fmla="*/ 104373 h 110783"/>
                      <a:gd name="connsiteX4" fmla="*/ 1823 w 116018"/>
                      <a:gd name="connsiteY4" fmla="*/ 104373 h 110783"/>
                      <a:gd name="connsiteX5" fmla="*/ 92443 w 116018"/>
                      <a:gd name="connsiteY5" fmla="*/ 78974 h 110783"/>
                      <a:gd name="connsiteX6" fmla="*/ 92443 w 116018"/>
                      <a:gd name="connsiteY6" fmla="*/ 18989 h 110783"/>
                      <a:gd name="connsiteX7" fmla="*/ 27220 w 116018"/>
                      <a:gd name="connsiteY7" fmla="*/ 18989 h 110783"/>
                      <a:gd name="connsiteX8" fmla="*/ 27220 w 116018"/>
                      <a:gd name="connsiteY8" fmla="*/ 78974 h 110783"/>
                      <a:gd name="connsiteX9" fmla="*/ 92443 w 116018"/>
                      <a:gd name="connsiteY9" fmla="*/ 78974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823" y="104373"/>
                        </a:moveTo>
                        <a:lnTo>
                          <a:pt x="1823" y="-6410"/>
                        </a:lnTo>
                        <a:lnTo>
                          <a:pt x="117841" y="-6410"/>
                        </a:lnTo>
                        <a:lnTo>
                          <a:pt x="117841" y="104373"/>
                        </a:lnTo>
                        <a:lnTo>
                          <a:pt x="1823" y="104373"/>
                        </a:lnTo>
                        <a:close/>
                        <a:moveTo>
                          <a:pt x="92443" y="78974"/>
                        </a:moveTo>
                        <a:lnTo>
                          <a:pt x="92443" y="18989"/>
                        </a:lnTo>
                        <a:lnTo>
                          <a:pt x="27220" y="18989"/>
                        </a:lnTo>
                        <a:lnTo>
                          <a:pt x="27220" y="78974"/>
                        </a:lnTo>
                        <a:lnTo>
                          <a:pt x="92443" y="78974"/>
                        </a:lnTo>
                        <a:close/>
                      </a:path>
                    </a:pathLst>
                  </a:custGeom>
                  <a:solidFill>
                    <a:srgbClr val="000000"/>
                  </a:solidFill>
                  <a:ln w="240" cap="flat">
                    <a:noFill/>
                    <a:prstDash val="solid"/>
                    <a:miter/>
                  </a:ln>
                </p:spPr>
                <p:txBody>
                  <a:bodyPr rtlCol="0" anchor="ctr"/>
                  <a:lstStyle/>
                  <a:p>
                    <a:endParaRPr lang="en-CH" sz="4400"/>
                  </a:p>
                </p:txBody>
              </p:sp>
            </p:grpSp>
            <p:grpSp>
              <p:nvGrpSpPr>
                <p:cNvPr id="215" name="Graphic 4">
                  <a:extLst>
                    <a:ext uri="{FF2B5EF4-FFF2-40B4-BE49-F238E27FC236}">
                      <a16:creationId xmlns:a16="http://schemas.microsoft.com/office/drawing/2014/main" id="{FB2FC1ED-D4C0-4985-6E7B-307AF56AF00B}"/>
                    </a:ext>
                  </a:extLst>
                </p:cNvPr>
                <p:cNvGrpSpPr/>
                <p:nvPr/>
              </p:nvGrpSpPr>
              <p:grpSpPr>
                <a:xfrm>
                  <a:off x="13942035" y="8838308"/>
                  <a:ext cx="116018" cy="110783"/>
                  <a:chOff x="13942035" y="8838308"/>
                  <a:chExt cx="116018" cy="110783"/>
                </a:xfrm>
              </p:grpSpPr>
              <p:sp>
                <p:nvSpPr>
                  <p:cNvPr id="216" name="Freeform 215">
                    <a:extLst>
                      <a:ext uri="{FF2B5EF4-FFF2-40B4-BE49-F238E27FC236}">
                        <a16:creationId xmlns:a16="http://schemas.microsoft.com/office/drawing/2014/main" id="{F88BAA08-C12B-46F7-A4AC-D5B9D6AF202D}"/>
                      </a:ext>
                    </a:extLst>
                  </p:cNvPr>
                  <p:cNvSpPr/>
                  <p:nvPr/>
                </p:nvSpPr>
                <p:spPr>
                  <a:xfrm>
                    <a:off x="13967433" y="8863708"/>
                    <a:ext cx="65223" cy="59984"/>
                  </a:xfrm>
                  <a:custGeom>
                    <a:avLst/>
                    <a:gdLst>
                      <a:gd name="connsiteX0" fmla="*/ 1823 w 65223"/>
                      <a:gd name="connsiteY0" fmla="*/ -6382 h 59984"/>
                      <a:gd name="connsiteX1" fmla="*/ 67046 w 65223"/>
                      <a:gd name="connsiteY1" fmla="*/ -6382 h 59984"/>
                      <a:gd name="connsiteX2" fmla="*/ 67046 w 65223"/>
                      <a:gd name="connsiteY2" fmla="*/ 53602 h 59984"/>
                      <a:gd name="connsiteX3" fmla="*/ 1823 w 65223"/>
                      <a:gd name="connsiteY3" fmla="*/ 53602 h 59984"/>
                    </a:gdLst>
                    <a:ahLst/>
                    <a:cxnLst>
                      <a:cxn ang="0">
                        <a:pos x="connsiteX0" y="connsiteY0"/>
                      </a:cxn>
                      <a:cxn ang="0">
                        <a:pos x="connsiteX1" y="connsiteY1"/>
                      </a:cxn>
                      <a:cxn ang="0">
                        <a:pos x="connsiteX2" y="connsiteY2"/>
                      </a:cxn>
                      <a:cxn ang="0">
                        <a:pos x="connsiteX3" y="connsiteY3"/>
                      </a:cxn>
                    </a:cxnLst>
                    <a:rect l="l" t="t" r="r" b="b"/>
                    <a:pathLst>
                      <a:path w="65223" h="59984">
                        <a:moveTo>
                          <a:pt x="1823" y="-6382"/>
                        </a:moveTo>
                        <a:lnTo>
                          <a:pt x="67046" y="-6382"/>
                        </a:lnTo>
                        <a:lnTo>
                          <a:pt x="67046" y="53602"/>
                        </a:lnTo>
                        <a:lnTo>
                          <a:pt x="1823" y="53602"/>
                        </a:lnTo>
                        <a:close/>
                      </a:path>
                    </a:pathLst>
                  </a:custGeom>
                  <a:solidFill>
                    <a:srgbClr val="FFFFFF"/>
                  </a:solidFill>
                  <a:ln w="240" cap="flat">
                    <a:noFill/>
                    <a:prstDash val="solid"/>
                    <a:miter/>
                  </a:ln>
                </p:spPr>
                <p:txBody>
                  <a:bodyPr rtlCol="0" anchor="ctr"/>
                  <a:lstStyle/>
                  <a:p>
                    <a:endParaRPr lang="en-CH" sz="4400"/>
                  </a:p>
                </p:txBody>
              </p:sp>
              <p:sp>
                <p:nvSpPr>
                  <p:cNvPr id="217" name="Freeform 216">
                    <a:extLst>
                      <a:ext uri="{FF2B5EF4-FFF2-40B4-BE49-F238E27FC236}">
                        <a16:creationId xmlns:a16="http://schemas.microsoft.com/office/drawing/2014/main" id="{7DBA5B3D-9F4C-5E2D-8979-695812E752CB}"/>
                      </a:ext>
                    </a:extLst>
                  </p:cNvPr>
                  <p:cNvSpPr/>
                  <p:nvPr/>
                </p:nvSpPr>
                <p:spPr>
                  <a:xfrm>
                    <a:off x="13942035" y="8838308"/>
                    <a:ext cx="116018" cy="110783"/>
                  </a:xfrm>
                  <a:custGeom>
                    <a:avLst/>
                    <a:gdLst>
                      <a:gd name="connsiteX0" fmla="*/ 1823 w 116018"/>
                      <a:gd name="connsiteY0" fmla="*/ 104401 h 110783"/>
                      <a:gd name="connsiteX1" fmla="*/ 1823 w 116018"/>
                      <a:gd name="connsiteY1" fmla="*/ -6382 h 110783"/>
                      <a:gd name="connsiteX2" fmla="*/ 117841 w 116018"/>
                      <a:gd name="connsiteY2" fmla="*/ -6382 h 110783"/>
                      <a:gd name="connsiteX3" fmla="*/ 117841 w 116018"/>
                      <a:gd name="connsiteY3" fmla="*/ 104401 h 110783"/>
                      <a:gd name="connsiteX4" fmla="*/ 1823 w 116018"/>
                      <a:gd name="connsiteY4" fmla="*/ 104401 h 110783"/>
                      <a:gd name="connsiteX5" fmla="*/ 92443 w 116018"/>
                      <a:gd name="connsiteY5" fmla="*/ 79001 h 110783"/>
                      <a:gd name="connsiteX6" fmla="*/ 92443 w 116018"/>
                      <a:gd name="connsiteY6" fmla="*/ 19017 h 110783"/>
                      <a:gd name="connsiteX7" fmla="*/ 27220 w 116018"/>
                      <a:gd name="connsiteY7" fmla="*/ 19017 h 110783"/>
                      <a:gd name="connsiteX8" fmla="*/ 27220 w 116018"/>
                      <a:gd name="connsiteY8" fmla="*/ 79001 h 110783"/>
                      <a:gd name="connsiteX9" fmla="*/ 92443 w 116018"/>
                      <a:gd name="connsiteY9" fmla="*/ 79001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823" y="104401"/>
                        </a:moveTo>
                        <a:lnTo>
                          <a:pt x="1823" y="-6382"/>
                        </a:lnTo>
                        <a:lnTo>
                          <a:pt x="117841" y="-6382"/>
                        </a:lnTo>
                        <a:lnTo>
                          <a:pt x="117841" y="104401"/>
                        </a:lnTo>
                        <a:lnTo>
                          <a:pt x="1823" y="104401"/>
                        </a:lnTo>
                        <a:close/>
                        <a:moveTo>
                          <a:pt x="92443" y="79001"/>
                        </a:moveTo>
                        <a:lnTo>
                          <a:pt x="92443" y="19017"/>
                        </a:lnTo>
                        <a:lnTo>
                          <a:pt x="27220" y="19017"/>
                        </a:lnTo>
                        <a:lnTo>
                          <a:pt x="27220" y="79001"/>
                        </a:lnTo>
                        <a:lnTo>
                          <a:pt x="92443" y="79001"/>
                        </a:lnTo>
                        <a:close/>
                      </a:path>
                    </a:pathLst>
                  </a:custGeom>
                  <a:solidFill>
                    <a:srgbClr val="000000"/>
                  </a:solidFill>
                  <a:ln w="240" cap="flat">
                    <a:noFill/>
                    <a:prstDash val="solid"/>
                    <a:miter/>
                  </a:ln>
                </p:spPr>
                <p:txBody>
                  <a:bodyPr rtlCol="0" anchor="ctr"/>
                  <a:lstStyle/>
                  <a:p>
                    <a:endParaRPr lang="en-CH" sz="4400"/>
                  </a:p>
                </p:txBody>
              </p:sp>
            </p:grpSp>
            <p:grpSp>
              <p:nvGrpSpPr>
                <p:cNvPr id="218" name="Graphic 4">
                  <a:extLst>
                    <a:ext uri="{FF2B5EF4-FFF2-40B4-BE49-F238E27FC236}">
                      <a16:creationId xmlns:a16="http://schemas.microsoft.com/office/drawing/2014/main" id="{86657472-A4B2-F1E0-2FC5-21F83ADDBDD7}"/>
                    </a:ext>
                  </a:extLst>
                </p:cNvPr>
                <p:cNvGrpSpPr/>
                <p:nvPr/>
              </p:nvGrpSpPr>
              <p:grpSpPr>
                <a:xfrm>
                  <a:off x="14060318" y="8706724"/>
                  <a:ext cx="116018" cy="110783"/>
                  <a:chOff x="14060318" y="8706724"/>
                  <a:chExt cx="116018" cy="110783"/>
                </a:xfrm>
              </p:grpSpPr>
              <p:sp>
                <p:nvSpPr>
                  <p:cNvPr id="219" name="Freeform 218">
                    <a:extLst>
                      <a:ext uri="{FF2B5EF4-FFF2-40B4-BE49-F238E27FC236}">
                        <a16:creationId xmlns:a16="http://schemas.microsoft.com/office/drawing/2014/main" id="{CFF3B4CF-FDCC-BB48-E45C-B59CCCAF4EB1}"/>
                      </a:ext>
                    </a:extLst>
                  </p:cNvPr>
                  <p:cNvSpPr/>
                  <p:nvPr/>
                </p:nvSpPr>
                <p:spPr>
                  <a:xfrm>
                    <a:off x="14085715" y="8732124"/>
                    <a:ext cx="65223" cy="59984"/>
                  </a:xfrm>
                  <a:custGeom>
                    <a:avLst/>
                    <a:gdLst>
                      <a:gd name="connsiteX0" fmla="*/ 1847 w 65223"/>
                      <a:gd name="connsiteY0" fmla="*/ -6410 h 59984"/>
                      <a:gd name="connsiteX1" fmla="*/ 67071 w 65223"/>
                      <a:gd name="connsiteY1" fmla="*/ -6410 h 59984"/>
                      <a:gd name="connsiteX2" fmla="*/ 67071 w 65223"/>
                      <a:gd name="connsiteY2" fmla="*/ 53574 h 59984"/>
                      <a:gd name="connsiteX3" fmla="*/ 1847 w 65223"/>
                      <a:gd name="connsiteY3" fmla="*/ 53574 h 59984"/>
                    </a:gdLst>
                    <a:ahLst/>
                    <a:cxnLst>
                      <a:cxn ang="0">
                        <a:pos x="connsiteX0" y="connsiteY0"/>
                      </a:cxn>
                      <a:cxn ang="0">
                        <a:pos x="connsiteX1" y="connsiteY1"/>
                      </a:cxn>
                      <a:cxn ang="0">
                        <a:pos x="connsiteX2" y="connsiteY2"/>
                      </a:cxn>
                      <a:cxn ang="0">
                        <a:pos x="connsiteX3" y="connsiteY3"/>
                      </a:cxn>
                    </a:cxnLst>
                    <a:rect l="l" t="t" r="r" b="b"/>
                    <a:pathLst>
                      <a:path w="65223" h="59984">
                        <a:moveTo>
                          <a:pt x="1847" y="-6410"/>
                        </a:moveTo>
                        <a:lnTo>
                          <a:pt x="67071" y="-6410"/>
                        </a:lnTo>
                        <a:lnTo>
                          <a:pt x="67071" y="53574"/>
                        </a:lnTo>
                        <a:lnTo>
                          <a:pt x="1847" y="53574"/>
                        </a:lnTo>
                        <a:close/>
                      </a:path>
                    </a:pathLst>
                  </a:custGeom>
                  <a:solidFill>
                    <a:srgbClr val="FFFFFF"/>
                  </a:solidFill>
                  <a:ln w="240" cap="flat">
                    <a:noFill/>
                    <a:prstDash val="solid"/>
                    <a:miter/>
                  </a:ln>
                </p:spPr>
                <p:txBody>
                  <a:bodyPr rtlCol="0" anchor="ctr"/>
                  <a:lstStyle/>
                  <a:p>
                    <a:endParaRPr lang="en-CH" sz="4400"/>
                  </a:p>
                </p:txBody>
              </p:sp>
              <p:sp>
                <p:nvSpPr>
                  <p:cNvPr id="220" name="Freeform 219">
                    <a:extLst>
                      <a:ext uri="{FF2B5EF4-FFF2-40B4-BE49-F238E27FC236}">
                        <a16:creationId xmlns:a16="http://schemas.microsoft.com/office/drawing/2014/main" id="{14C73806-CF67-664B-5C0F-1949CCCA60A5}"/>
                      </a:ext>
                    </a:extLst>
                  </p:cNvPr>
                  <p:cNvSpPr/>
                  <p:nvPr/>
                </p:nvSpPr>
                <p:spPr>
                  <a:xfrm>
                    <a:off x="14060318" y="8706724"/>
                    <a:ext cx="116018" cy="110783"/>
                  </a:xfrm>
                  <a:custGeom>
                    <a:avLst/>
                    <a:gdLst>
                      <a:gd name="connsiteX0" fmla="*/ 1847 w 116018"/>
                      <a:gd name="connsiteY0" fmla="*/ 104373 h 110783"/>
                      <a:gd name="connsiteX1" fmla="*/ 1847 w 116018"/>
                      <a:gd name="connsiteY1" fmla="*/ -6410 h 110783"/>
                      <a:gd name="connsiteX2" fmla="*/ 117866 w 116018"/>
                      <a:gd name="connsiteY2" fmla="*/ -6410 h 110783"/>
                      <a:gd name="connsiteX3" fmla="*/ 117866 w 116018"/>
                      <a:gd name="connsiteY3" fmla="*/ 104373 h 110783"/>
                      <a:gd name="connsiteX4" fmla="*/ 1847 w 116018"/>
                      <a:gd name="connsiteY4" fmla="*/ 104373 h 110783"/>
                      <a:gd name="connsiteX5" fmla="*/ 92468 w 116018"/>
                      <a:gd name="connsiteY5" fmla="*/ 78974 h 110783"/>
                      <a:gd name="connsiteX6" fmla="*/ 92468 w 116018"/>
                      <a:gd name="connsiteY6" fmla="*/ 18989 h 110783"/>
                      <a:gd name="connsiteX7" fmla="*/ 27245 w 116018"/>
                      <a:gd name="connsiteY7" fmla="*/ 18989 h 110783"/>
                      <a:gd name="connsiteX8" fmla="*/ 27245 w 116018"/>
                      <a:gd name="connsiteY8" fmla="*/ 78974 h 110783"/>
                      <a:gd name="connsiteX9" fmla="*/ 92468 w 116018"/>
                      <a:gd name="connsiteY9" fmla="*/ 78974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847" y="104373"/>
                        </a:moveTo>
                        <a:lnTo>
                          <a:pt x="1847" y="-6410"/>
                        </a:lnTo>
                        <a:lnTo>
                          <a:pt x="117866" y="-6410"/>
                        </a:lnTo>
                        <a:lnTo>
                          <a:pt x="117866" y="104373"/>
                        </a:lnTo>
                        <a:lnTo>
                          <a:pt x="1847" y="104373"/>
                        </a:lnTo>
                        <a:close/>
                        <a:moveTo>
                          <a:pt x="92468" y="78974"/>
                        </a:moveTo>
                        <a:lnTo>
                          <a:pt x="92468" y="18989"/>
                        </a:lnTo>
                        <a:lnTo>
                          <a:pt x="27245" y="18989"/>
                        </a:lnTo>
                        <a:lnTo>
                          <a:pt x="27245" y="78974"/>
                        </a:lnTo>
                        <a:lnTo>
                          <a:pt x="92468" y="78974"/>
                        </a:lnTo>
                        <a:close/>
                      </a:path>
                    </a:pathLst>
                  </a:custGeom>
                  <a:solidFill>
                    <a:srgbClr val="000000"/>
                  </a:solidFill>
                  <a:ln w="240" cap="flat">
                    <a:noFill/>
                    <a:prstDash val="solid"/>
                    <a:miter/>
                  </a:ln>
                </p:spPr>
                <p:txBody>
                  <a:bodyPr rtlCol="0" anchor="ctr"/>
                  <a:lstStyle/>
                  <a:p>
                    <a:endParaRPr lang="en-CH" sz="4400"/>
                  </a:p>
                </p:txBody>
              </p:sp>
            </p:grpSp>
            <p:grpSp>
              <p:nvGrpSpPr>
                <p:cNvPr id="221" name="Graphic 4">
                  <a:extLst>
                    <a:ext uri="{FF2B5EF4-FFF2-40B4-BE49-F238E27FC236}">
                      <a16:creationId xmlns:a16="http://schemas.microsoft.com/office/drawing/2014/main" id="{4974608D-292D-641C-0AAE-D75F2C6D2EF4}"/>
                    </a:ext>
                  </a:extLst>
                </p:cNvPr>
                <p:cNvGrpSpPr/>
                <p:nvPr/>
              </p:nvGrpSpPr>
              <p:grpSpPr>
                <a:xfrm>
                  <a:off x="14060318" y="8838308"/>
                  <a:ext cx="116018" cy="110783"/>
                  <a:chOff x="14060318" y="8838308"/>
                  <a:chExt cx="116018" cy="110783"/>
                </a:xfrm>
              </p:grpSpPr>
              <p:sp>
                <p:nvSpPr>
                  <p:cNvPr id="222" name="Freeform 221">
                    <a:extLst>
                      <a:ext uri="{FF2B5EF4-FFF2-40B4-BE49-F238E27FC236}">
                        <a16:creationId xmlns:a16="http://schemas.microsoft.com/office/drawing/2014/main" id="{E2D62A79-EB69-E175-605E-35307BA2E8DE}"/>
                      </a:ext>
                    </a:extLst>
                  </p:cNvPr>
                  <p:cNvSpPr/>
                  <p:nvPr/>
                </p:nvSpPr>
                <p:spPr>
                  <a:xfrm>
                    <a:off x="14085715" y="8863708"/>
                    <a:ext cx="65223" cy="59984"/>
                  </a:xfrm>
                  <a:custGeom>
                    <a:avLst/>
                    <a:gdLst>
                      <a:gd name="connsiteX0" fmla="*/ 1847 w 65223"/>
                      <a:gd name="connsiteY0" fmla="*/ -6382 h 59984"/>
                      <a:gd name="connsiteX1" fmla="*/ 67071 w 65223"/>
                      <a:gd name="connsiteY1" fmla="*/ -6382 h 59984"/>
                      <a:gd name="connsiteX2" fmla="*/ 67071 w 65223"/>
                      <a:gd name="connsiteY2" fmla="*/ 53602 h 59984"/>
                      <a:gd name="connsiteX3" fmla="*/ 1847 w 65223"/>
                      <a:gd name="connsiteY3" fmla="*/ 53602 h 59984"/>
                    </a:gdLst>
                    <a:ahLst/>
                    <a:cxnLst>
                      <a:cxn ang="0">
                        <a:pos x="connsiteX0" y="connsiteY0"/>
                      </a:cxn>
                      <a:cxn ang="0">
                        <a:pos x="connsiteX1" y="connsiteY1"/>
                      </a:cxn>
                      <a:cxn ang="0">
                        <a:pos x="connsiteX2" y="connsiteY2"/>
                      </a:cxn>
                      <a:cxn ang="0">
                        <a:pos x="connsiteX3" y="connsiteY3"/>
                      </a:cxn>
                    </a:cxnLst>
                    <a:rect l="l" t="t" r="r" b="b"/>
                    <a:pathLst>
                      <a:path w="65223" h="59984">
                        <a:moveTo>
                          <a:pt x="1847" y="-6382"/>
                        </a:moveTo>
                        <a:lnTo>
                          <a:pt x="67071" y="-6382"/>
                        </a:lnTo>
                        <a:lnTo>
                          <a:pt x="67071" y="53602"/>
                        </a:lnTo>
                        <a:lnTo>
                          <a:pt x="1847" y="53602"/>
                        </a:lnTo>
                        <a:close/>
                      </a:path>
                    </a:pathLst>
                  </a:custGeom>
                  <a:solidFill>
                    <a:srgbClr val="FFFFFF"/>
                  </a:solidFill>
                  <a:ln w="240" cap="flat">
                    <a:noFill/>
                    <a:prstDash val="solid"/>
                    <a:miter/>
                  </a:ln>
                </p:spPr>
                <p:txBody>
                  <a:bodyPr rtlCol="0" anchor="ctr"/>
                  <a:lstStyle/>
                  <a:p>
                    <a:endParaRPr lang="en-CH" sz="4400"/>
                  </a:p>
                </p:txBody>
              </p:sp>
              <p:sp>
                <p:nvSpPr>
                  <p:cNvPr id="223" name="Freeform 222">
                    <a:extLst>
                      <a:ext uri="{FF2B5EF4-FFF2-40B4-BE49-F238E27FC236}">
                        <a16:creationId xmlns:a16="http://schemas.microsoft.com/office/drawing/2014/main" id="{03A643B2-687A-FC00-2ECE-B64FF95B78D9}"/>
                      </a:ext>
                    </a:extLst>
                  </p:cNvPr>
                  <p:cNvSpPr/>
                  <p:nvPr/>
                </p:nvSpPr>
                <p:spPr>
                  <a:xfrm>
                    <a:off x="14060318" y="8838308"/>
                    <a:ext cx="116018" cy="110783"/>
                  </a:xfrm>
                  <a:custGeom>
                    <a:avLst/>
                    <a:gdLst>
                      <a:gd name="connsiteX0" fmla="*/ 1847 w 116018"/>
                      <a:gd name="connsiteY0" fmla="*/ 104401 h 110783"/>
                      <a:gd name="connsiteX1" fmla="*/ 1847 w 116018"/>
                      <a:gd name="connsiteY1" fmla="*/ -6382 h 110783"/>
                      <a:gd name="connsiteX2" fmla="*/ 117866 w 116018"/>
                      <a:gd name="connsiteY2" fmla="*/ -6382 h 110783"/>
                      <a:gd name="connsiteX3" fmla="*/ 117866 w 116018"/>
                      <a:gd name="connsiteY3" fmla="*/ 104401 h 110783"/>
                      <a:gd name="connsiteX4" fmla="*/ 1847 w 116018"/>
                      <a:gd name="connsiteY4" fmla="*/ 104401 h 110783"/>
                      <a:gd name="connsiteX5" fmla="*/ 92468 w 116018"/>
                      <a:gd name="connsiteY5" fmla="*/ 79001 h 110783"/>
                      <a:gd name="connsiteX6" fmla="*/ 92468 w 116018"/>
                      <a:gd name="connsiteY6" fmla="*/ 19017 h 110783"/>
                      <a:gd name="connsiteX7" fmla="*/ 27245 w 116018"/>
                      <a:gd name="connsiteY7" fmla="*/ 19017 h 110783"/>
                      <a:gd name="connsiteX8" fmla="*/ 27245 w 116018"/>
                      <a:gd name="connsiteY8" fmla="*/ 79001 h 110783"/>
                      <a:gd name="connsiteX9" fmla="*/ 92468 w 116018"/>
                      <a:gd name="connsiteY9" fmla="*/ 79001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847" y="104401"/>
                        </a:moveTo>
                        <a:lnTo>
                          <a:pt x="1847" y="-6382"/>
                        </a:lnTo>
                        <a:lnTo>
                          <a:pt x="117866" y="-6382"/>
                        </a:lnTo>
                        <a:lnTo>
                          <a:pt x="117866" y="104401"/>
                        </a:lnTo>
                        <a:lnTo>
                          <a:pt x="1847" y="104401"/>
                        </a:lnTo>
                        <a:close/>
                        <a:moveTo>
                          <a:pt x="92468" y="79001"/>
                        </a:moveTo>
                        <a:lnTo>
                          <a:pt x="92468" y="19017"/>
                        </a:lnTo>
                        <a:lnTo>
                          <a:pt x="27245" y="19017"/>
                        </a:lnTo>
                        <a:lnTo>
                          <a:pt x="27245" y="79001"/>
                        </a:lnTo>
                        <a:lnTo>
                          <a:pt x="92468" y="79001"/>
                        </a:lnTo>
                        <a:close/>
                      </a:path>
                    </a:pathLst>
                  </a:custGeom>
                  <a:solidFill>
                    <a:srgbClr val="000000"/>
                  </a:solidFill>
                  <a:ln w="240" cap="flat">
                    <a:noFill/>
                    <a:prstDash val="solid"/>
                    <a:miter/>
                  </a:ln>
                </p:spPr>
                <p:txBody>
                  <a:bodyPr rtlCol="0" anchor="ctr"/>
                  <a:lstStyle/>
                  <a:p>
                    <a:endParaRPr lang="en-CH" sz="4400"/>
                  </a:p>
                </p:txBody>
              </p:sp>
            </p:grpSp>
            <p:grpSp>
              <p:nvGrpSpPr>
                <p:cNvPr id="224" name="Graphic 4">
                  <a:extLst>
                    <a:ext uri="{FF2B5EF4-FFF2-40B4-BE49-F238E27FC236}">
                      <a16:creationId xmlns:a16="http://schemas.microsoft.com/office/drawing/2014/main" id="{403B6A94-AAEB-B5B5-E49B-BABBF5996193}"/>
                    </a:ext>
                  </a:extLst>
                </p:cNvPr>
                <p:cNvGrpSpPr/>
                <p:nvPr/>
              </p:nvGrpSpPr>
              <p:grpSpPr>
                <a:xfrm>
                  <a:off x="14178600" y="8706724"/>
                  <a:ext cx="116018" cy="110783"/>
                  <a:chOff x="14178600" y="8706724"/>
                  <a:chExt cx="116018" cy="110783"/>
                </a:xfrm>
              </p:grpSpPr>
              <p:sp>
                <p:nvSpPr>
                  <p:cNvPr id="225" name="Freeform 224">
                    <a:extLst>
                      <a:ext uri="{FF2B5EF4-FFF2-40B4-BE49-F238E27FC236}">
                        <a16:creationId xmlns:a16="http://schemas.microsoft.com/office/drawing/2014/main" id="{F86CE6C5-84CF-C8B7-45AB-4DE351D6846F}"/>
                      </a:ext>
                    </a:extLst>
                  </p:cNvPr>
                  <p:cNvSpPr/>
                  <p:nvPr/>
                </p:nvSpPr>
                <p:spPr>
                  <a:xfrm>
                    <a:off x="14203998" y="8732124"/>
                    <a:ext cx="65223" cy="59984"/>
                  </a:xfrm>
                  <a:custGeom>
                    <a:avLst/>
                    <a:gdLst>
                      <a:gd name="connsiteX0" fmla="*/ 1872 w 65223"/>
                      <a:gd name="connsiteY0" fmla="*/ -6410 h 59984"/>
                      <a:gd name="connsiteX1" fmla="*/ 67096 w 65223"/>
                      <a:gd name="connsiteY1" fmla="*/ -6410 h 59984"/>
                      <a:gd name="connsiteX2" fmla="*/ 67096 w 65223"/>
                      <a:gd name="connsiteY2" fmla="*/ 53574 h 59984"/>
                      <a:gd name="connsiteX3" fmla="*/ 1872 w 65223"/>
                      <a:gd name="connsiteY3" fmla="*/ 53574 h 59984"/>
                    </a:gdLst>
                    <a:ahLst/>
                    <a:cxnLst>
                      <a:cxn ang="0">
                        <a:pos x="connsiteX0" y="connsiteY0"/>
                      </a:cxn>
                      <a:cxn ang="0">
                        <a:pos x="connsiteX1" y="connsiteY1"/>
                      </a:cxn>
                      <a:cxn ang="0">
                        <a:pos x="connsiteX2" y="connsiteY2"/>
                      </a:cxn>
                      <a:cxn ang="0">
                        <a:pos x="connsiteX3" y="connsiteY3"/>
                      </a:cxn>
                    </a:cxnLst>
                    <a:rect l="l" t="t" r="r" b="b"/>
                    <a:pathLst>
                      <a:path w="65223" h="59984">
                        <a:moveTo>
                          <a:pt x="1872" y="-6410"/>
                        </a:moveTo>
                        <a:lnTo>
                          <a:pt x="67096" y="-6410"/>
                        </a:lnTo>
                        <a:lnTo>
                          <a:pt x="67096" y="53574"/>
                        </a:lnTo>
                        <a:lnTo>
                          <a:pt x="1872" y="53574"/>
                        </a:lnTo>
                        <a:close/>
                      </a:path>
                    </a:pathLst>
                  </a:custGeom>
                  <a:solidFill>
                    <a:srgbClr val="FFFFFF"/>
                  </a:solidFill>
                  <a:ln w="240" cap="flat">
                    <a:noFill/>
                    <a:prstDash val="solid"/>
                    <a:miter/>
                  </a:ln>
                </p:spPr>
                <p:txBody>
                  <a:bodyPr rtlCol="0" anchor="ctr"/>
                  <a:lstStyle/>
                  <a:p>
                    <a:endParaRPr lang="en-CH" sz="4400"/>
                  </a:p>
                </p:txBody>
              </p:sp>
              <p:sp>
                <p:nvSpPr>
                  <p:cNvPr id="226" name="Freeform 225">
                    <a:extLst>
                      <a:ext uri="{FF2B5EF4-FFF2-40B4-BE49-F238E27FC236}">
                        <a16:creationId xmlns:a16="http://schemas.microsoft.com/office/drawing/2014/main" id="{50A5960F-9957-F3F6-C20E-A01B6FDF1C77}"/>
                      </a:ext>
                    </a:extLst>
                  </p:cNvPr>
                  <p:cNvSpPr/>
                  <p:nvPr/>
                </p:nvSpPr>
                <p:spPr>
                  <a:xfrm>
                    <a:off x="14178600" y="8706724"/>
                    <a:ext cx="116018" cy="110783"/>
                  </a:xfrm>
                  <a:custGeom>
                    <a:avLst/>
                    <a:gdLst>
                      <a:gd name="connsiteX0" fmla="*/ 1872 w 116018"/>
                      <a:gd name="connsiteY0" fmla="*/ 104373 h 110783"/>
                      <a:gd name="connsiteX1" fmla="*/ 1872 w 116018"/>
                      <a:gd name="connsiteY1" fmla="*/ -6410 h 110783"/>
                      <a:gd name="connsiteX2" fmla="*/ 117890 w 116018"/>
                      <a:gd name="connsiteY2" fmla="*/ -6410 h 110783"/>
                      <a:gd name="connsiteX3" fmla="*/ 117890 w 116018"/>
                      <a:gd name="connsiteY3" fmla="*/ 104373 h 110783"/>
                      <a:gd name="connsiteX4" fmla="*/ 1872 w 116018"/>
                      <a:gd name="connsiteY4" fmla="*/ 104373 h 110783"/>
                      <a:gd name="connsiteX5" fmla="*/ 92492 w 116018"/>
                      <a:gd name="connsiteY5" fmla="*/ 78974 h 110783"/>
                      <a:gd name="connsiteX6" fmla="*/ 92492 w 116018"/>
                      <a:gd name="connsiteY6" fmla="*/ 18989 h 110783"/>
                      <a:gd name="connsiteX7" fmla="*/ 27270 w 116018"/>
                      <a:gd name="connsiteY7" fmla="*/ 18989 h 110783"/>
                      <a:gd name="connsiteX8" fmla="*/ 27270 w 116018"/>
                      <a:gd name="connsiteY8" fmla="*/ 78974 h 110783"/>
                      <a:gd name="connsiteX9" fmla="*/ 92492 w 116018"/>
                      <a:gd name="connsiteY9" fmla="*/ 78974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872" y="104373"/>
                        </a:moveTo>
                        <a:lnTo>
                          <a:pt x="1872" y="-6410"/>
                        </a:lnTo>
                        <a:lnTo>
                          <a:pt x="117890" y="-6410"/>
                        </a:lnTo>
                        <a:lnTo>
                          <a:pt x="117890" y="104373"/>
                        </a:lnTo>
                        <a:lnTo>
                          <a:pt x="1872" y="104373"/>
                        </a:lnTo>
                        <a:close/>
                        <a:moveTo>
                          <a:pt x="92492" y="78974"/>
                        </a:moveTo>
                        <a:lnTo>
                          <a:pt x="92492" y="18989"/>
                        </a:lnTo>
                        <a:lnTo>
                          <a:pt x="27270" y="18989"/>
                        </a:lnTo>
                        <a:lnTo>
                          <a:pt x="27270" y="78974"/>
                        </a:lnTo>
                        <a:lnTo>
                          <a:pt x="92492" y="78974"/>
                        </a:lnTo>
                        <a:close/>
                      </a:path>
                    </a:pathLst>
                  </a:custGeom>
                  <a:solidFill>
                    <a:srgbClr val="000000"/>
                  </a:solidFill>
                  <a:ln w="240" cap="flat">
                    <a:noFill/>
                    <a:prstDash val="solid"/>
                    <a:miter/>
                  </a:ln>
                </p:spPr>
                <p:txBody>
                  <a:bodyPr rtlCol="0" anchor="ctr"/>
                  <a:lstStyle/>
                  <a:p>
                    <a:endParaRPr lang="en-CH" sz="4400"/>
                  </a:p>
                </p:txBody>
              </p:sp>
            </p:grpSp>
            <p:grpSp>
              <p:nvGrpSpPr>
                <p:cNvPr id="227" name="Graphic 4">
                  <a:extLst>
                    <a:ext uri="{FF2B5EF4-FFF2-40B4-BE49-F238E27FC236}">
                      <a16:creationId xmlns:a16="http://schemas.microsoft.com/office/drawing/2014/main" id="{5C9BFEA1-2E53-998A-63EB-CF00E23F32C1}"/>
                    </a:ext>
                  </a:extLst>
                </p:cNvPr>
                <p:cNvGrpSpPr/>
                <p:nvPr/>
              </p:nvGrpSpPr>
              <p:grpSpPr>
                <a:xfrm>
                  <a:off x="14178600" y="8838308"/>
                  <a:ext cx="116018" cy="110783"/>
                  <a:chOff x="14178600" y="8838308"/>
                  <a:chExt cx="116018" cy="110783"/>
                </a:xfrm>
              </p:grpSpPr>
              <p:sp>
                <p:nvSpPr>
                  <p:cNvPr id="228" name="Freeform 227">
                    <a:extLst>
                      <a:ext uri="{FF2B5EF4-FFF2-40B4-BE49-F238E27FC236}">
                        <a16:creationId xmlns:a16="http://schemas.microsoft.com/office/drawing/2014/main" id="{019EC28C-FF94-D445-4217-41D071038252}"/>
                      </a:ext>
                    </a:extLst>
                  </p:cNvPr>
                  <p:cNvSpPr/>
                  <p:nvPr/>
                </p:nvSpPr>
                <p:spPr>
                  <a:xfrm>
                    <a:off x="14203998" y="8863708"/>
                    <a:ext cx="65223" cy="59984"/>
                  </a:xfrm>
                  <a:custGeom>
                    <a:avLst/>
                    <a:gdLst>
                      <a:gd name="connsiteX0" fmla="*/ 1872 w 65223"/>
                      <a:gd name="connsiteY0" fmla="*/ -6382 h 59984"/>
                      <a:gd name="connsiteX1" fmla="*/ 67096 w 65223"/>
                      <a:gd name="connsiteY1" fmla="*/ -6382 h 59984"/>
                      <a:gd name="connsiteX2" fmla="*/ 67096 w 65223"/>
                      <a:gd name="connsiteY2" fmla="*/ 53602 h 59984"/>
                      <a:gd name="connsiteX3" fmla="*/ 1872 w 65223"/>
                      <a:gd name="connsiteY3" fmla="*/ 53602 h 59984"/>
                    </a:gdLst>
                    <a:ahLst/>
                    <a:cxnLst>
                      <a:cxn ang="0">
                        <a:pos x="connsiteX0" y="connsiteY0"/>
                      </a:cxn>
                      <a:cxn ang="0">
                        <a:pos x="connsiteX1" y="connsiteY1"/>
                      </a:cxn>
                      <a:cxn ang="0">
                        <a:pos x="connsiteX2" y="connsiteY2"/>
                      </a:cxn>
                      <a:cxn ang="0">
                        <a:pos x="connsiteX3" y="connsiteY3"/>
                      </a:cxn>
                    </a:cxnLst>
                    <a:rect l="l" t="t" r="r" b="b"/>
                    <a:pathLst>
                      <a:path w="65223" h="59984">
                        <a:moveTo>
                          <a:pt x="1872" y="-6382"/>
                        </a:moveTo>
                        <a:lnTo>
                          <a:pt x="67096" y="-6382"/>
                        </a:lnTo>
                        <a:lnTo>
                          <a:pt x="67096" y="53602"/>
                        </a:lnTo>
                        <a:lnTo>
                          <a:pt x="1872" y="53602"/>
                        </a:lnTo>
                        <a:close/>
                      </a:path>
                    </a:pathLst>
                  </a:custGeom>
                  <a:solidFill>
                    <a:srgbClr val="FFFFFF"/>
                  </a:solidFill>
                  <a:ln w="240" cap="flat">
                    <a:noFill/>
                    <a:prstDash val="solid"/>
                    <a:miter/>
                  </a:ln>
                </p:spPr>
                <p:txBody>
                  <a:bodyPr rtlCol="0" anchor="ctr"/>
                  <a:lstStyle/>
                  <a:p>
                    <a:endParaRPr lang="en-CH" sz="4400"/>
                  </a:p>
                </p:txBody>
              </p:sp>
              <p:sp>
                <p:nvSpPr>
                  <p:cNvPr id="229" name="Freeform 228">
                    <a:extLst>
                      <a:ext uri="{FF2B5EF4-FFF2-40B4-BE49-F238E27FC236}">
                        <a16:creationId xmlns:a16="http://schemas.microsoft.com/office/drawing/2014/main" id="{1C6AC071-78F5-80BC-A538-CEB3874CEED8}"/>
                      </a:ext>
                    </a:extLst>
                  </p:cNvPr>
                  <p:cNvSpPr/>
                  <p:nvPr/>
                </p:nvSpPr>
                <p:spPr>
                  <a:xfrm>
                    <a:off x="14178600" y="8838308"/>
                    <a:ext cx="116018" cy="110783"/>
                  </a:xfrm>
                  <a:custGeom>
                    <a:avLst/>
                    <a:gdLst>
                      <a:gd name="connsiteX0" fmla="*/ 1872 w 116018"/>
                      <a:gd name="connsiteY0" fmla="*/ 104401 h 110783"/>
                      <a:gd name="connsiteX1" fmla="*/ 1872 w 116018"/>
                      <a:gd name="connsiteY1" fmla="*/ -6382 h 110783"/>
                      <a:gd name="connsiteX2" fmla="*/ 117890 w 116018"/>
                      <a:gd name="connsiteY2" fmla="*/ -6382 h 110783"/>
                      <a:gd name="connsiteX3" fmla="*/ 117890 w 116018"/>
                      <a:gd name="connsiteY3" fmla="*/ 104401 h 110783"/>
                      <a:gd name="connsiteX4" fmla="*/ 1872 w 116018"/>
                      <a:gd name="connsiteY4" fmla="*/ 104401 h 110783"/>
                      <a:gd name="connsiteX5" fmla="*/ 92492 w 116018"/>
                      <a:gd name="connsiteY5" fmla="*/ 79001 h 110783"/>
                      <a:gd name="connsiteX6" fmla="*/ 92492 w 116018"/>
                      <a:gd name="connsiteY6" fmla="*/ 19017 h 110783"/>
                      <a:gd name="connsiteX7" fmla="*/ 27270 w 116018"/>
                      <a:gd name="connsiteY7" fmla="*/ 19017 h 110783"/>
                      <a:gd name="connsiteX8" fmla="*/ 27270 w 116018"/>
                      <a:gd name="connsiteY8" fmla="*/ 79001 h 110783"/>
                      <a:gd name="connsiteX9" fmla="*/ 92492 w 116018"/>
                      <a:gd name="connsiteY9" fmla="*/ 79001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872" y="104401"/>
                        </a:moveTo>
                        <a:lnTo>
                          <a:pt x="1872" y="-6382"/>
                        </a:lnTo>
                        <a:lnTo>
                          <a:pt x="117890" y="-6382"/>
                        </a:lnTo>
                        <a:lnTo>
                          <a:pt x="117890" y="104401"/>
                        </a:lnTo>
                        <a:lnTo>
                          <a:pt x="1872" y="104401"/>
                        </a:lnTo>
                        <a:close/>
                        <a:moveTo>
                          <a:pt x="92492" y="79001"/>
                        </a:moveTo>
                        <a:lnTo>
                          <a:pt x="92492" y="19017"/>
                        </a:lnTo>
                        <a:lnTo>
                          <a:pt x="27270" y="19017"/>
                        </a:lnTo>
                        <a:lnTo>
                          <a:pt x="27270" y="79001"/>
                        </a:lnTo>
                        <a:lnTo>
                          <a:pt x="92492" y="79001"/>
                        </a:lnTo>
                        <a:close/>
                      </a:path>
                    </a:pathLst>
                  </a:custGeom>
                  <a:solidFill>
                    <a:srgbClr val="000000"/>
                  </a:solidFill>
                  <a:ln w="240" cap="flat">
                    <a:noFill/>
                    <a:prstDash val="solid"/>
                    <a:miter/>
                  </a:ln>
                </p:spPr>
                <p:txBody>
                  <a:bodyPr rtlCol="0" anchor="ctr"/>
                  <a:lstStyle/>
                  <a:p>
                    <a:endParaRPr lang="en-CH" sz="4400"/>
                  </a:p>
                </p:txBody>
              </p:sp>
            </p:grpSp>
            <p:grpSp>
              <p:nvGrpSpPr>
                <p:cNvPr id="230" name="Graphic 4">
                  <a:extLst>
                    <a:ext uri="{FF2B5EF4-FFF2-40B4-BE49-F238E27FC236}">
                      <a16:creationId xmlns:a16="http://schemas.microsoft.com/office/drawing/2014/main" id="{0CB768C1-E64C-660F-0585-1063C13A70A8}"/>
                    </a:ext>
                  </a:extLst>
                </p:cNvPr>
                <p:cNvGrpSpPr/>
                <p:nvPr/>
              </p:nvGrpSpPr>
              <p:grpSpPr>
                <a:xfrm>
                  <a:off x="14296883" y="8706724"/>
                  <a:ext cx="116018" cy="110783"/>
                  <a:chOff x="14296883" y="8706724"/>
                  <a:chExt cx="116018" cy="110783"/>
                </a:xfrm>
              </p:grpSpPr>
              <p:sp>
                <p:nvSpPr>
                  <p:cNvPr id="231" name="Freeform 230">
                    <a:extLst>
                      <a:ext uri="{FF2B5EF4-FFF2-40B4-BE49-F238E27FC236}">
                        <a16:creationId xmlns:a16="http://schemas.microsoft.com/office/drawing/2014/main" id="{555D7FF7-A9D2-B178-AA54-563E8F7C4B3A}"/>
                      </a:ext>
                    </a:extLst>
                  </p:cNvPr>
                  <p:cNvSpPr/>
                  <p:nvPr/>
                </p:nvSpPr>
                <p:spPr>
                  <a:xfrm>
                    <a:off x="14322280" y="8732124"/>
                    <a:ext cx="65223" cy="59984"/>
                  </a:xfrm>
                  <a:custGeom>
                    <a:avLst/>
                    <a:gdLst>
                      <a:gd name="connsiteX0" fmla="*/ 1897 w 65223"/>
                      <a:gd name="connsiteY0" fmla="*/ -6410 h 59984"/>
                      <a:gd name="connsiteX1" fmla="*/ 67121 w 65223"/>
                      <a:gd name="connsiteY1" fmla="*/ -6410 h 59984"/>
                      <a:gd name="connsiteX2" fmla="*/ 67121 w 65223"/>
                      <a:gd name="connsiteY2" fmla="*/ 53574 h 59984"/>
                      <a:gd name="connsiteX3" fmla="*/ 1897 w 65223"/>
                      <a:gd name="connsiteY3" fmla="*/ 53574 h 59984"/>
                    </a:gdLst>
                    <a:ahLst/>
                    <a:cxnLst>
                      <a:cxn ang="0">
                        <a:pos x="connsiteX0" y="connsiteY0"/>
                      </a:cxn>
                      <a:cxn ang="0">
                        <a:pos x="connsiteX1" y="connsiteY1"/>
                      </a:cxn>
                      <a:cxn ang="0">
                        <a:pos x="connsiteX2" y="connsiteY2"/>
                      </a:cxn>
                      <a:cxn ang="0">
                        <a:pos x="connsiteX3" y="connsiteY3"/>
                      </a:cxn>
                    </a:cxnLst>
                    <a:rect l="l" t="t" r="r" b="b"/>
                    <a:pathLst>
                      <a:path w="65223" h="59984">
                        <a:moveTo>
                          <a:pt x="1897" y="-6410"/>
                        </a:moveTo>
                        <a:lnTo>
                          <a:pt x="67121" y="-6410"/>
                        </a:lnTo>
                        <a:lnTo>
                          <a:pt x="67121" y="53574"/>
                        </a:lnTo>
                        <a:lnTo>
                          <a:pt x="1897" y="53574"/>
                        </a:lnTo>
                        <a:close/>
                      </a:path>
                    </a:pathLst>
                  </a:custGeom>
                  <a:solidFill>
                    <a:srgbClr val="FFFFFF"/>
                  </a:solidFill>
                  <a:ln w="240" cap="flat">
                    <a:noFill/>
                    <a:prstDash val="solid"/>
                    <a:miter/>
                  </a:ln>
                </p:spPr>
                <p:txBody>
                  <a:bodyPr rtlCol="0" anchor="ctr"/>
                  <a:lstStyle/>
                  <a:p>
                    <a:endParaRPr lang="en-CH" sz="4400"/>
                  </a:p>
                </p:txBody>
              </p:sp>
              <p:sp>
                <p:nvSpPr>
                  <p:cNvPr id="232" name="Freeform 231">
                    <a:extLst>
                      <a:ext uri="{FF2B5EF4-FFF2-40B4-BE49-F238E27FC236}">
                        <a16:creationId xmlns:a16="http://schemas.microsoft.com/office/drawing/2014/main" id="{DB0DFCF2-B889-F94A-D273-46091C80949B}"/>
                      </a:ext>
                    </a:extLst>
                  </p:cNvPr>
                  <p:cNvSpPr/>
                  <p:nvPr/>
                </p:nvSpPr>
                <p:spPr>
                  <a:xfrm>
                    <a:off x="14296883" y="8706724"/>
                    <a:ext cx="116018" cy="110783"/>
                  </a:xfrm>
                  <a:custGeom>
                    <a:avLst/>
                    <a:gdLst>
                      <a:gd name="connsiteX0" fmla="*/ 1897 w 116018"/>
                      <a:gd name="connsiteY0" fmla="*/ 104373 h 110783"/>
                      <a:gd name="connsiteX1" fmla="*/ 1897 w 116018"/>
                      <a:gd name="connsiteY1" fmla="*/ -6410 h 110783"/>
                      <a:gd name="connsiteX2" fmla="*/ 117915 w 116018"/>
                      <a:gd name="connsiteY2" fmla="*/ -6410 h 110783"/>
                      <a:gd name="connsiteX3" fmla="*/ 117915 w 116018"/>
                      <a:gd name="connsiteY3" fmla="*/ 104373 h 110783"/>
                      <a:gd name="connsiteX4" fmla="*/ 1897 w 116018"/>
                      <a:gd name="connsiteY4" fmla="*/ 104373 h 110783"/>
                      <a:gd name="connsiteX5" fmla="*/ 92517 w 116018"/>
                      <a:gd name="connsiteY5" fmla="*/ 78974 h 110783"/>
                      <a:gd name="connsiteX6" fmla="*/ 92517 w 116018"/>
                      <a:gd name="connsiteY6" fmla="*/ 18989 h 110783"/>
                      <a:gd name="connsiteX7" fmla="*/ 27295 w 116018"/>
                      <a:gd name="connsiteY7" fmla="*/ 18989 h 110783"/>
                      <a:gd name="connsiteX8" fmla="*/ 27295 w 116018"/>
                      <a:gd name="connsiteY8" fmla="*/ 78974 h 110783"/>
                      <a:gd name="connsiteX9" fmla="*/ 92517 w 116018"/>
                      <a:gd name="connsiteY9" fmla="*/ 78974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897" y="104373"/>
                        </a:moveTo>
                        <a:lnTo>
                          <a:pt x="1897" y="-6410"/>
                        </a:lnTo>
                        <a:lnTo>
                          <a:pt x="117915" y="-6410"/>
                        </a:lnTo>
                        <a:lnTo>
                          <a:pt x="117915" y="104373"/>
                        </a:lnTo>
                        <a:lnTo>
                          <a:pt x="1897" y="104373"/>
                        </a:lnTo>
                        <a:close/>
                        <a:moveTo>
                          <a:pt x="92517" y="78974"/>
                        </a:moveTo>
                        <a:lnTo>
                          <a:pt x="92517" y="18989"/>
                        </a:lnTo>
                        <a:lnTo>
                          <a:pt x="27295" y="18989"/>
                        </a:lnTo>
                        <a:lnTo>
                          <a:pt x="27295" y="78974"/>
                        </a:lnTo>
                        <a:lnTo>
                          <a:pt x="92517" y="78974"/>
                        </a:lnTo>
                        <a:close/>
                      </a:path>
                    </a:pathLst>
                  </a:custGeom>
                  <a:solidFill>
                    <a:srgbClr val="000000"/>
                  </a:solidFill>
                  <a:ln w="240" cap="flat">
                    <a:noFill/>
                    <a:prstDash val="solid"/>
                    <a:miter/>
                  </a:ln>
                </p:spPr>
                <p:txBody>
                  <a:bodyPr rtlCol="0" anchor="ctr"/>
                  <a:lstStyle/>
                  <a:p>
                    <a:endParaRPr lang="en-CH" sz="4400"/>
                  </a:p>
                </p:txBody>
              </p:sp>
            </p:grpSp>
            <p:grpSp>
              <p:nvGrpSpPr>
                <p:cNvPr id="233" name="Graphic 4">
                  <a:extLst>
                    <a:ext uri="{FF2B5EF4-FFF2-40B4-BE49-F238E27FC236}">
                      <a16:creationId xmlns:a16="http://schemas.microsoft.com/office/drawing/2014/main" id="{A74980B1-1147-9686-2733-B276C7B483D5}"/>
                    </a:ext>
                  </a:extLst>
                </p:cNvPr>
                <p:cNvGrpSpPr/>
                <p:nvPr/>
              </p:nvGrpSpPr>
              <p:grpSpPr>
                <a:xfrm>
                  <a:off x="14296883" y="8838308"/>
                  <a:ext cx="116018" cy="110783"/>
                  <a:chOff x="14296883" y="8838308"/>
                  <a:chExt cx="116018" cy="110783"/>
                </a:xfrm>
              </p:grpSpPr>
              <p:sp>
                <p:nvSpPr>
                  <p:cNvPr id="234" name="Freeform 233">
                    <a:extLst>
                      <a:ext uri="{FF2B5EF4-FFF2-40B4-BE49-F238E27FC236}">
                        <a16:creationId xmlns:a16="http://schemas.microsoft.com/office/drawing/2014/main" id="{522B3FE3-4182-CF8B-2509-467A4AA24C36}"/>
                      </a:ext>
                    </a:extLst>
                  </p:cNvPr>
                  <p:cNvSpPr/>
                  <p:nvPr/>
                </p:nvSpPr>
                <p:spPr>
                  <a:xfrm>
                    <a:off x="14322280" y="8863708"/>
                    <a:ext cx="65223" cy="59984"/>
                  </a:xfrm>
                  <a:custGeom>
                    <a:avLst/>
                    <a:gdLst>
                      <a:gd name="connsiteX0" fmla="*/ 1897 w 65223"/>
                      <a:gd name="connsiteY0" fmla="*/ -6382 h 59984"/>
                      <a:gd name="connsiteX1" fmla="*/ 67121 w 65223"/>
                      <a:gd name="connsiteY1" fmla="*/ -6382 h 59984"/>
                      <a:gd name="connsiteX2" fmla="*/ 67121 w 65223"/>
                      <a:gd name="connsiteY2" fmla="*/ 53602 h 59984"/>
                      <a:gd name="connsiteX3" fmla="*/ 1897 w 65223"/>
                      <a:gd name="connsiteY3" fmla="*/ 53602 h 59984"/>
                    </a:gdLst>
                    <a:ahLst/>
                    <a:cxnLst>
                      <a:cxn ang="0">
                        <a:pos x="connsiteX0" y="connsiteY0"/>
                      </a:cxn>
                      <a:cxn ang="0">
                        <a:pos x="connsiteX1" y="connsiteY1"/>
                      </a:cxn>
                      <a:cxn ang="0">
                        <a:pos x="connsiteX2" y="connsiteY2"/>
                      </a:cxn>
                      <a:cxn ang="0">
                        <a:pos x="connsiteX3" y="connsiteY3"/>
                      </a:cxn>
                    </a:cxnLst>
                    <a:rect l="l" t="t" r="r" b="b"/>
                    <a:pathLst>
                      <a:path w="65223" h="59984">
                        <a:moveTo>
                          <a:pt x="1897" y="-6382"/>
                        </a:moveTo>
                        <a:lnTo>
                          <a:pt x="67121" y="-6382"/>
                        </a:lnTo>
                        <a:lnTo>
                          <a:pt x="67121" y="53602"/>
                        </a:lnTo>
                        <a:lnTo>
                          <a:pt x="1897" y="53602"/>
                        </a:lnTo>
                        <a:close/>
                      </a:path>
                    </a:pathLst>
                  </a:custGeom>
                  <a:solidFill>
                    <a:srgbClr val="FFFFFF"/>
                  </a:solidFill>
                  <a:ln w="240" cap="flat">
                    <a:noFill/>
                    <a:prstDash val="solid"/>
                    <a:miter/>
                  </a:ln>
                </p:spPr>
                <p:txBody>
                  <a:bodyPr rtlCol="0" anchor="ctr"/>
                  <a:lstStyle/>
                  <a:p>
                    <a:endParaRPr lang="en-CH" sz="4400"/>
                  </a:p>
                </p:txBody>
              </p:sp>
              <p:sp>
                <p:nvSpPr>
                  <p:cNvPr id="235" name="Freeform 234">
                    <a:extLst>
                      <a:ext uri="{FF2B5EF4-FFF2-40B4-BE49-F238E27FC236}">
                        <a16:creationId xmlns:a16="http://schemas.microsoft.com/office/drawing/2014/main" id="{3D05B1A0-069E-36AA-70BD-9A36F5762904}"/>
                      </a:ext>
                    </a:extLst>
                  </p:cNvPr>
                  <p:cNvSpPr/>
                  <p:nvPr/>
                </p:nvSpPr>
                <p:spPr>
                  <a:xfrm>
                    <a:off x="14296883" y="8838308"/>
                    <a:ext cx="116018" cy="110783"/>
                  </a:xfrm>
                  <a:custGeom>
                    <a:avLst/>
                    <a:gdLst>
                      <a:gd name="connsiteX0" fmla="*/ 1897 w 116018"/>
                      <a:gd name="connsiteY0" fmla="*/ 104401 h 110783"/>
                      <a:gd name="connsiteX1" fmla="*/ 1897 w 116018"/>
                      <a:gd name="connsiteY1" fmla="*/ -6382 h 110783"/>
                      <a:gd name="connsiteX2" fmla="*/ 117915 w 116018"/>
                      <a:gd name="connsiteY2" fmla="*/ -6382 h 110783"/>
                      <a:gd name="connsiteX3" fmla="*/ 117915 w 116018"/>
                      <a:gd name="connsiteY3" fmla="*/ 104401 h 110783"/>
                      <a:gd name="connsiteX4" fmla="*/ 1897 w 116018"/>
                      <a:gd name="connsiteY4" fmla="*/ 104401 h 110783"/>
                      <a:gd name="connsiteX5" fmla="*/ 92517 w 116018"/>
                      <a:gd name="connsiteY5" fmla="*/ 79001 h 110783"/>
                      <a:gd name="connsiteX6" fmla="*/ 92517 w 116018"/>
                      <a:gd name="connsiteY6" fmla="*/ 19017 h 110783"/>
                      <a:gd name="connsiteX7" fmla="*/ 27295 w 116018"/>
                      <a:gd name="connsiteY7" fmla="*/ 19017 h 110783"/>
                      <a:gd name="connsiteX8" fmla="*/ 27295 w 116018"/>
                      <a:gd name="connsiteY8" fmla="*/ 79001 h 110783"/>
                      <a:gd name="connsiteX9" fmla="*/ 92517 w 116018"/>
                      <a:gd name="connsiteY9" fmla="*/ 79001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897" y="104401"/>
                        </a:moveTo>
                        <a:lnTo>
                          <a:pt x="1897" y="-6382"/>
                        </a:lnTo>
                        <a:lnTo>
                          <a:pt x="117915" y="-6382"/>
                        </a:lnTo>
                        <a:lnTo>
                          <a:pt x="117915" y="104401"/>
                        </a:lnTo>
                        <a:lnTo>
                          <a:pt x="1897" y="104401"/>
                        </a:lnTo>
                        <a:close/>
                        <a:moveTo>
                          <a:pt x="92517" y="79001"/>
                        </a:moveTo>
                        <a:lnTo>
                          <a:pt x="92517" y="19017"/>
                        </a:lnTo>
                        <a:lnTo>
                          <a:pt x="27295" y="19017"/>
                        </a:lnTo>
                        <a:lnTo>
                          <a:pt x="27295" y="79001"/>
                        </a:lnTo>
                        <a:lnTo>
                          <a:pt x="92517" y="79001"/>
                        </a:lnTo>
                        <a:close/>
                      </a:path>
                    </a:pathLst>
                  </a:custGeom>
                  <a:solidFill>
                    <a:srgbClr val="000000"/>
                  </a:solidFill>
                  <a:ln w="240" cap="flat">
                    <a:noFill/>
                    <a:prstDash val="solid"/>
                    <a:miter/>
                  </a:ln>
                </p:spPr>
                <p:txBody>
                  <a:bodyPr rtlCol="0" anchor="ctr"/>
                  <a:lstStyle/>
                  <a:p>
                    <a:endParaRPr lang="en-CH" sz="4400"/>
                  </a:p>
                </p:txBody>
              </p:sp>
            </p:grpSp>
            <p:grpSp>
              <p:nvGrpSpPr>
                <p:cNvPr id="236" name="Graphic 4">
                  <a:extLst>
                    <a:ext uri="{FF2B5EF4-FFF2-40B4-BE49-F238E27FC236}">
                      <a16:creationId xmlns:a16="http://schemas.microsoft.com/office/drawing/2014/main" id="{1C96E69C-D324-DFBC-0567-A898E0D0A990}"/>
                    </a:ext>
                  </a:extLst>
                </p:cNvPr>
                <p:cNvGrpSpPr/>
                <p:nvPr/>
              </p:nvGrpSpPr>
              <p:grpSpPr>
                <a:xfrm>
                  <a:off x="14415165" y="8706724"/>
                  <a:ext cx="116018" cy="110783"/>
                  <a:chOff x="14415165" y="8706724"/>
                  <a:chExt cx="116018" cy="110783"/>
                </a:xfrm>
              </p:grpSpPr>
              <p:sp>
                <p:nvSpPr>
                  <p:cNvPr id="237" name="Freeform 236">
                    <a:extLst>
                      <a:ext uri="{FF2B5EF4-FFF2-40B4-BE49-F238E27FC236}">
                        <a16:creationId xmlns:a16="http://schemas.microsoft.com/office/drawing/2014/main" id="{D9EFF931-8909-3531-3F0B-CA784C4730A0}"/>
                      </a:ext>
                    </a:extLst>
                  </p:cNvPr>
                  <p:cNvSpPr/>
                  <p:nvPr/>
                </p:nvSpPr>
                <p:spPr>
                  <a:xfrm>
                    <a:off x="14440563" y="8732124"/>
                    <a:ext cx="65223" cy="59984"/>
                  </a:xfrm>
                  <a:custGeom>
                    <a:avLst/>
                    <a:gdLst>
                      <a:gd name="connsiteX0" fmla="*/ 1922 w 65223"/>
                      <a:gd name="connsiteY0" fmla="*/ -6410 h 59984"/>
                      <a:gd name="connsiteX1" fmla="*/ 67145 w 65223"/>
                      <a:gd name="connsiteY1" fmla="*/ -6410 h 59984"/>
                      <a:gd name="connsiteX2" fmla="*/ 67145 w 65223"/>
                      <a:gd name="connsiteY2" fmla="*/ 53574 h 59984"/>
                      <a:gd name="connsiteX3" fmla="*/ 1922 w 65223"/>
                      <a:gd name="connsiteY3" fmla="*/ 53574 h 59984"/>
                    </a:gdLst>
                    <a:ahLst/>
                    <a:cxnLst>
                      <a:cxn ang="0">
                        <a:pos x="connsiteX0" y="connsiteY0"/>
                      </a:cxn>
                      <a:cxn ang="0">
                        <a:pos x="connsiteX1" y="connsiteY1"/>
                      </a:cxn>
                      <a:cxn ang="0">
                        <a:pos x="connsiteX2" y="connsiteY2"/>
                      </a:cxn>
                      <a:cxn ang="0">
                        <a:pos x="connsiteX3" y="connsiteY3"/>
                      </a:cxn>
                    </a:cxnLst>
                    <a:rect l="l" t="t" r="r" b="b"/>
                    <a:pathLst>
                      <a:path w="65223" h="59984">
                        <a:moveTo>
                          <a:pt x="1922" y="-6410"/>
                        </a:moveTo>
                        <a:lnTo>
                          <a:pt x="67145" y="-6410"/>
                        </a:lnTo>
                        <a:lnTo>
                          <a:pt x="67145" y="53574"/>
                        </a:lnTo>
                        <a:lnTo>
                          <a:pt x="1922" y="53574"/>
                        </a:lnTo>
                        <a:close/>
                      </a:path>
                    </a:pathLst>
                  </a:custGeom>
                  <a:solidFill>
                    <a:srgbClr val="FFFFFF"/>
                  </a:solidFill>
                  <a:ln w="240" cap="flat">
                    <a:noFill/>
                    <a:prstDash val="solid"/>
                    <a:miter/>
                  </a:ln>
                </p:spPr>
                <p:txBody>
                  <a:bodyPr rtlCol="0" anchor="ctr"/>
                  <a:lstStyle/>
                  <a:p>
                    <a:endParaRPr lang="en-CH" sz="4400"/>
                  </a:p>
                </p:txBody>
              </p:sp>
              <p:sp>
                <p:nvSpPr>
                  <p:cNvPr id="238" name="Freeform 237">
                    <a:extLst>
                      <a:ext uri="{FF2B5EF4-FFF2-40B4-BE49-F238E27FC236}">
                        <a16:creationId xmlns:a16="http://schemas.microsoft.com/office/drawing/2014/main" id="{A3BB18D7-C507-D0A7-184B-99E22B1B019A}"/>
                      </a:ext>
                    </a:extLst>
                  </p:cNvPr>
                  <p:cNvSpPr/>
                  <p:nvPr/>
                </p:nvSpPr>
                <p:spPr>
                  <a:xfrm>
                    <a:off x="14415165" y="8706724"/>
                    <a:ext cx="116018" cy="110783"/>
                  </a:xfrm>
                  <a:custGeom>
                    <a:avLst/>
                    <a:gdLst>
                      <a:gd name="connsiteX0" fmla="*/ 1922 w 116018"/>
                      <a:gd name="connsiteY0" fmla="*/ 104373 h 110783"/>
                      <a:gd name="connsiteX1" fmla="*/ 1922 w 116018"/>
                      <a:gd name="connsiteY1" fmla="*/ -6410 h 110783"/>
                      <a:gd name="connsiteX2" fmla="*/ 117940 w 116018"/>
                      <a:gd name="connsiteY2" fmla="*/ -6410 h 110783"/>
                      <a:gd name="connsiteX3" fmla="*/ 117940 w 116018"/>
                      <a:gd name="connsiteY3" fmla="*/ 104373 h 110783"/>
                      <a:gd name="connsiteX4" fmla="*/ 1922 w 116018"/>
                      <a:gd name="connsiteY4" fmla="*/ 104373 h 110783"/>
                      <a:gd name="connsiteX5" fmla="*/ 92542 w 116018"/>
                      <a:gd name="connsiteY5" fmla="*/ 78974 h 110783"/>
                      <a:gd name="connsiteX6" fmla="*/ 92542 w 116018"/>
                      <a:gd name="connsiteY6" fmla="*/ 18989 h 110783"/>
                      <a:gd name="connsiteX7" fmla="*/ 27319 w 116018"/>
                      <a:gd name="connsiteY7" fmla="*/ 18989 h 110783"/>
                      <a:gd name="connsiteX8" fmla="*/ 27319 w 116018"/>
                      <a:gd name="connsiteY8" fmla="*/ 78974 h 110783"/>
                      <a:gd name="connsiteX9" fmla="*/ 92542 w 116018"/>
                      <a:gd name="connsiteY9" fmla="*/ 78974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922" y="104373"/>
                        </a:moveTo>
                        <a:lnTo>
                          <a:pt x="1922" y="-6410"/>
                        </a:lnTo>
                        <a:lnTo>
                          <a:pt x="117940" y="-6410"/>
                        </a:lnTo>
                        <a:lnTo>
                          <a:pt x="117940" y="104373"/>
                        </a:lnTo>
                        <a:lnTo>
                          <a:pt x="1922" y="104373"/>
                        </a:lnTo>
                        <a:close/>
                        <a:moveTo>
                          <a:pt x="92542" y="78974"/>
                        </a:moveTo>
                        <a:lnTo>
                          <a:pt x="92542" y="18989"/>
                        </a:lnTo>
                        <a:lnTo>
                          <a:pt x="27319" y="18989"/>
                        </a:lnTo>
                        <a:lnTo>
                          <a:pt x="27319" y="78974"/>
                        </a:lnTo>
                        <a:lnTo>
                          <a:pt x="92542" y="78974"/>
                        </a:lnTo>
                        <a:close/>
                      </a:path>
                    </a:pathLst>
                  </a:custGeom>
                  <a:solidFill>
                    <a:srgbClr val="000000"/>
                  </a:solidFill>
                  <a:ln w="240" cap="flat">
                    <a:noFill/>
                    <a:prstDash val="solid"/>
                    <a:miter/>
                  </a:ln>
                </p:spPr>
                <p:txBody>
                  <a:bodyPr rtlCol="0" anchor="ctr"/>
                  <a:lstStyle/>
                  <a:p>
                    <a:endParaRPr lang="en-CH" sz="4400"/>
                  </a:p>
                </p:txBody>
              </p:sp>
            </p:grpSp>
            <p:grpSp>
              <p:nvGrpSpPr>
                <p:cNvPr id="239" name="Graphic 4">
                  <a:extLst>
                    <a:ext uri="{FF2B5EF4-FFF2-40B4-BE49-F238E27FC236}">
                      <a16:creationId xmlns:a16="http://schemas.microsoft.com/office/drawing/2014/main" id="{F51E64DD-C052-EC78-61EA-3EB56583CE2D}"/>
                    </a:ext>
                  </a:extLst>
                </p:cNvPr>
                <p:cNvGrpSpPr/>
                <p:nvPr/>
              </p:nvGrpSpPr>
              <p:grpSpPr>
                <a:xfrm>
                  <a:off x="14415165" y="8838308"/>
                  <a:ext cx="116018" cy="110783"/>
                  <a:chOff x="14415165" y="8838308"/>
                  <a:chExt cx="116018" cy="110783"/>
                </a:xfrm>
              </p:grpSpPr>
              <p:sp>
                <p:nvSpPr>
                  <p:cNvPr id="240" name="Freeform 239">
                    <a:extLst>
                      <a:ext uri="{FF2B5EF4-FFF2-40B4-BE49-F238E27FC236}">
                        <a16:creationId xmlns:a16="http://schemas.microsoft.com/office/drawing/2014/main" id="{BD33B11B-A65F-DCEF-6FFB-B9B3DA1279E0}"/>
                      </a:ext>
                    </a:extLst>
                  </p:cNvPr>
                  <p:cNvSpPr/>
                  <p:nvPr/>
                </p:nvSpPr>
                <p:spPr>
                  <a:xfrm>
                    <a:off x="14440563" y="8863708"/>
                    <a:ext cx="65223" cy="59984"/>
                  </a:xfrm>
                  <a:custGeom>
                    <a:avLst/>
                    <a:gdLst>
                      <a:gd name="connsiteX0" fmla="*/ 1922 w 65223"/>
                      <a:gd name="connsiteY0" fmla="*/ -6382 h 59984"/>
                      <a:gd name="connsiteX1" fmla="*/ 67145 w 65223"/>
                      <a:gd name="connsiteY1" fmla="*/ -6382 h 59984"/>
                      <a:gd name="connsiteX2" fmla="*/ 67145 w 65223"/>
                      <a:gd name="connsiteY2" fmla="*/ 53602 h 59984"/>
                      <a:gd name="connsiteX3" fmla="*/ 1922 w 65223"/>
                      <a:gd name="connsiteY3" fmla="*/ 53602 h 59984"/>
                    </a:gdLst>
                    <a:ahLst/>
                    <a:cxnLst>
                      <a:cxn ang="0">
                        <a:pos x="connsiteX0" y="connsiteY0"/>
                      </a:cxn>
                      <a:cxn ang="0">
                        <a:pos x="connsiteX1" y="connsiteY1"/>
                      </a:cxn>
                      <a:cxn ang="0">
                        <a:pos x="connsiteX2" y="connsiteY2"/>
                      </a:cxn>
                      <a:cxn ang="0">
                        <a:pos x="connsiteX3" y="connsiteY3"/>
                      </a:cxn>
                    </a:cxnLst>
                    <a:rect l="l" t="t" r="r" b="b"/>
                    <a:pathLst>
                      <a:path w="65223" h="59984">
                        <a:moveTo>
                          <a:pt x="1922" y="-6382"/>
                        </a:moveTo>
                        <a:lnTo>
                          <a:pt x="67145" y="-6382"/>
                        </a:lnTo>
                        <a:lnTo>
                          <a:pt x="67145" y="53602"/>
                        </a:lnTo>
                        <a:lnTo>
                          <a:pt x="1922" y="53602"/>
                        </a:lnTo>
                        <a:close/>
                      </a:path>
                    </a:pathLst>
                  </a:custGeom>
                  <a:solidFill>
                    <a:srgbClr val="FFFFFF"/>
                  </a:solidFill>
                  <a:ln w="240" cap="flat">
                    <a:noFill/>
                    <a:prstDash val="solid"/>
                    <a:miter/>
                  </a:ln>
                </p:spPr>
                <p:txBody>
                  <a:bodyPr rtlCol="0" anchor="ctr"/>
                  <a:lstStyle/>
                  <a:p>
                    <a:endParaRPr lang="en-CH" sz="4400"/>
                  </a:p>
                </p:txBody>
              </p:sp>
              <p:sp>
                <p:nvSpPr>
                  <p:cNvPr id="241" name="Freeform 240">
                    <a:extLst>
                      <a:ext uri="{FF2B5EF4-FFF2-40B4-BE49-F238E27FC236}">
                        <a16:creationId xmlns:a16="http://schemas.microsoft.com/office/drawing/2014/main" id="{6DADB063-1449-62D3-D7A5-47B29DFADF71}"/>
                      </a:ext>
                    </a:extLst>
                  </p:cNvPr>
                  <p:cNvSpPr/>
                  <p:nvPr/>
                </p:nvSpPr>
                <p:spPr>
                  <a:xfrm>
                    <a:off x="14415165" y="8838308"/>
                    <a:ext cx="116018" cy="110783"/>
                  </a:xfrm>
                  <a:custGeom>
                    <a:avLst/>
                    <a:gdLst>
                      <a:gd name="connsiteX0" fmla="*/ 1922 w 116018"/>
                      <a:gd name="connsiteY0" fmla="*/ 104401 h 110783"/>
                      <a:gd name="connsiteX1" fmla="*/ 1922 w 116018"/>
                      <a:gd name="connsiteY1" fmla="*/ -6382 h 110783"/>
                      <a:gd name="connsiteX2" fmla="*/ 117940 w 116018"/>
                      <a:gd name="connsiteY2" fmla="*/ -6382 h 110783"/>
                      <a:gd name="connsiteX3" fmla="*/ 117940 w 116018"/>
                      <a:gd name="connsiteY3" fmla="*/ 104401 h 110783"/>
                      <a:gd name="connsiteX4" fmla="*/ 1922 w 116018"/>
                      <a:gd name="connsiteY4" fmla="*/ 104401 h 110783"/>
                      <a:gd name="connsiteX5" fmla="*/ 92542 w 116018"/>
                      <a:gd name="connsiteY5" fmla="*/ 79001 h 110783"/>
                      <a:gd name="connsiteX6" fmla="*/ 92542 w 116018"/>
                      <a:gd name="connsiteY6" fmla="*/ 19017 h 110783"/>
                      <a:gd name="connsiteX7" fmla="*/ 27319 w 116018"/>
                      <a:gd name="connsiteY7" fmla="*/ 19017 h 110783"/>
                      <a:gd name="connsiteX8" fmla="*/ 27319 w 116018"/>
                      <a:gd name="connsiteY8" fmla="*/ 79001 h 110783"/>
                      <a:gd name="connsiteX9" fmla="*/ 92542 w 116018"/>
                      <a:gd name="connsiteY9" fmla="*/ 79001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922" y="104401"/>
                        </a:moveTo>
                        <a:lnTo>
                          <a:pt x="1922" y="-6382"/>
                        </a:lnTo>
                        <a:lnTo>
                          <a:pt x="117940" y="-6382"/>
                        </a:lnTo>
                        <a:lnTo>
                          <a:pt x="117940" y="104401"/>
                        </a:lnTo>
                        <a:lnTo>
                          <a:pt x="1922" y="104401"/>
                        </a:lnTo>
                        <a:close/>
                        <a:moveTo>
                          <a:pt x="92542" y="79001"/>
                        </a:moveTo>
                        <a:lnTo>
                          <a:pt x="92542" y="19017"/>
                        </a:lnTo>
                        <a:lnTo>
                          <a:pt x="27319" y="19017"/>
                        </a:lnTo>
                        <a:lnTo>
                          <a:pt x="27319" y="79001"/>
                        </a:lnTo>
                        <a:lnTo>
                          <a:pt x="92542" y="79001"/>
                        </a:lnTo>
                        <a:close/>
                      </a:path>
                    </a:pathLst>
                  </a:custGeom>
                  <a:solidFill>
                    <a:srgbClr val="000000"/>
                  </a:solidFill>
                  <a:ln w="240" cap="flat">
                    <a:noFill/>
                    <a:prstDash val="solid"/>
                    <a:miter/>
                  </a:ln>
                </p:spPr>
                <p:txBody>
                  <a:bodyPr rtlCol="0" anchor="ctr"/>
                  <a:lstStyle/>
                  <a:p>
                    <a:endParaRPr lang="en-CH" sz="4400"/>
                  </a:p>
                </p:txBody>
              </p:sp>
            </p:grpSp>
            <p:grpSp>
              <p:nvGrpSpPr>
                <p:cNvPr id="242" name="Graphic 4">
                  <a:extLst>
                    <a:ext uri="{FF2B5EF4-FFF2-40B4-BE49-F238E27FC236}">
                      <a16:creationId xmlns:a16="http://schemas.microsoft.com/office/drawing/2014/main" id="{3959A48E-79D3-47CD-851B-D2153D2D8849}"/>
                    </a:ext>
                  </a:extLst>
                </p:cNvPr>
                <p:cNvGrpSpPr/>
                <p:nvPr/>
              </p:nvGrpSpPr>
              <p:grpSpPr>
                <a:xfrm>
                  <a:off x="14533455" y="8706724"/>
                  <a:ext cx="116018" cy="110783"/>
                  <a:chOff x="14533455" y="8706724"/>
                  <a:chExt cx="116018" cy="110783"/>
                </a:xfrm>
              </p:grpSpPr>
              <p:sp>
                <p:nvSpPr>
                  <p:cNvPr id="243" name="Freeform 242">
                    <a:extLst>
                      <a:ext uri="{FF2B5EF4-FFF2-40B4-BE49-F238E27FC236}">
                        <a16:creationId xmlns:a16="http://schemas.microsoft.com/office/drawing/2014/main" id="{29D6A5DD-4BFF-0A48-28CE-24B20B46BA75}"/>
                      </a:ext>
                    </a:extLst>
                  </p:cNvPr>
                  <p:cNvSpPr/>
                  <p:nvPr/>
                </p:nvSpPr>
                <p:spPr>
                  <a:xfrm>
                    <a:off x="14558853" y="8732124"/>
                    <a:ext cx="65223" cy="59984"/>
                  </a:xfrm>
                  <a:custGeom>
                    <a:avLst/>
                    <a:gdLst>
                      <a:gd name="connsiteX0" fmla="*/ 1947 w 65223"/>
                      <a:gd name="connsiteY0" fmla="*/ -6410 h 59984"/>
                      <a:gd name="connsiteX1" fmla="*/ 67170 w 65223"/>
                      <a:gd name="connsiteY1" fmla="*/ -6410 h 59984"/>
                      <a:gd name="connsiteX2" fmla="*/ 67170 w 65223"/>
                      <a:gd name="connsiteY2" fmla="*/ 53574 h 59984"/>
                      <a:gd name="connsiteX3" fmla="*/ 1947 w 65223"/>
                      <a:gd name="connsiteY3" fmla="*/ 53574 h 59984"/>
                    </a:gdLst>
                    <a:ahLst/>
                    <a:cxnLst>
                      <a:cxn ang="0">
                        <a:pos x="connsiteX0" y="connsiteY0"/>
                      </a:cxn>
                      <a:cxn ang="0">
                        <a:pos x="connsiteX1" y="connsiteY1"/>
                      </a:cxn>
                      <a:cxn ang="0">
                        <a:pos x="connsiteX2" y="connsiteY2"/>
                      </a:cxn>
                      <a:cxn ang="0">
                        <a:pos x="connsiteX3" y="connsiteY3"/>
                      </a:cxn>
                    </a:cxnLst>
                    <a:rect l="l" t="t" r="r" b="b"/>
                    <a:pathLst>
                      <a:path w="65223" h="59984">
                        <a:moveTo>
                          <a:pt x="1947" y="-6410"/>
                        </a:moveTo>
                        <a:lnTo>
                          <a:pt x="67170" y="-6410"/>
                        </a:lnTo>
                        <a:lnTo>
                          <a:pt x="67170" y="53574"/>
                        </a:lnTo>
                        <a:lnTo>
                          <a:pt x="1947" y="53574"/>
                        </a:lnTo>
                        <a:close/>
                      </a:path>
                    </a:pathLst>
                  </a:custGeom>
                  <a:solidFill>
                    <a:srgbClr val="FFFFFF"/>
                  </a:solidFill>
                  <a:ln w="240" cap="flat">
                    <a:noFill/>
                    <a:prstDash val="solid"/>
                    <a:miter/>
                  </a:ln>
                </p:spPr>
                <p:txBody>
                  <a:bodyPr rtlCol="0" anchor="ctr"/>
                  <a:lstStyle/>
                  <a:p>
                    <a:endParaRPr lang="en-CH" sz="4400"/>
                  </a:p>
                </p:txBody>
              </p:sp>
              <p:sp>
                <p:nvSpPr>
                  <p:cNvPr id="244" name="Freeform 243">
                    <a:extLst>
                      <a:ext uri="{FF2B5EF4-FFF2-40B4-BE49-F238E27FC236}">
                        <a16:creationId xmlns:a16="http://schemas.microsoft.com/office/drawing/2014/main" id="{FCAF59C9-D9E2-EEF6-0D3F-9E9658F54A91}"/>
                      </a:ext>
                    </a:extLst>
                  </p:cNvPr>
                  <p:cNvSpPr/>
                  <p:nvPr/>
                </p:nvSpPr>
                <p:spPr>
                  <a:xfrm>
                    <a:off x="14533455" y="8706724"/>
                    <a:ext cx="116018" cy="110783"/>
                  </a:xfrm>
                  <a:custGeom>
                    <a:avLst/>
                    <a:gdLst>
                      <a:gd name="connsiteX0" fmla="*/ 1947 w 116018"/>
                      <a:gd name="connsiteY0" fmla="*/ 104373 h 110783"/>
                      <a:gd name="connsiteX1" fmla="*/ 1947 w 116018"/>
                      <a:gd name="connsiteY1" fmla="*/ -6410 h 110783"/>
                      <a:gd name="connsiteX2" fmla="*/ 117965 w 116018"/>
                      <a:gd name="connsiteY2" fmla="*/ -6410 h 110783"/>
                      <a:gd name="connsiteX3" fmla="*/ 117965 w 116018"/>
                      <a:gd name="connsiteY3" fmla="*/ 104373 h 110783"/>
                      <a:gd name="connsiteX4" fmla="*/ 1947 w 116018"/>
                      <a:gd name="connsiteY4" fmla="*/ 104373 h 110783"/>
                      <a:gd name="connsiteX5" fmla="*/ 92567 w 116018"/>
                      <a:gd name="connsiteY5" fmla="*/ 78974 h 110783"/>
                      <a:gd name="connsiteX6" fmla="*/ 92567 w 116018"/>
                      <a:gd name="connsiteY6" fmla="*/ 18989 h 110783"/>
                      <a:gd name="connsiteX7" fmla="*/ 27344 w 116018"/>
                      <a:gd name="connsiteY7" fmla="*/ 18989 h 110783"/>
                      <a:gd name="connsiteX8" fmla="*/ 27344 w 116018"/>
                      <a:gd name="connsiteY8" fmla="*/ 78974 h 110783"/>
                      <a:gd name="connsiteX9" fmla="*/ 92567 w 116018"/>
                      <a:gd name="connsiteY9" fmla="*/ 78974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947" y="104373"/>
                        </a:moveTo>
                        <a:lnTo>
                          <a:pt x="1947" y="-6410"/>
                        </a:lnTo>
                        <a:lnTo>
                          <a:pt x="117965" y="-6410"/>
                        </a:lnTo>
                        <a:lnTo>
                          <a:pt x="117965" y="104373"/>
                        </a:lnTo>
                        <a:lnTo>
                          <a:pt x="1947" y="104373"/>
                        </a:lnTo>
                        <a:close/>
                        <a:moveTo>
                          <a:pt x="92567" y="78974"/>
                        </a:moveTo>
                        <a:lnTo>
                          <a:pt x="92567" y="18989"/>
                        </a:lnTo>
                        <a:lnTo>
                          <a:pt x="27344" y="18989"/>
                        </a:lnTo>
                        <a:lnTo>
                          <a:pt x="27344" y="78974"/>
                        </a:lnTo>
                        <a:lnTo>
                          <a:pt x="92567" y="78974"/>
                        </a:lnTo>
                        <a:close/>
                      </a:path>
                    </a:pathLst>
                  </a:custGeom>
                  <a:solidFill>
                    <a:srgbClr val="000000"/>
                  </a:solidFill>
                  <a:ln w="240" cap="flat">
                    <a:noFill/>
                    <a:prstDash val="solid"/>
                    <a:miter/>
                  </a:ln>
                </p:spPr>
                <p:txBody>
                  <a:bodyPr rtlCol="0" anchor="ctr"/>
                  <a:lstStyle/>
                  <a:p>
                    <a:endParaRPr lang="en-CH" sz="4400"/>
                  </a:p>
                </p:txBody>
              </p:sp>
            </p:grpSp>
            <p:grpSp>
              <p:nvGrpSpPr>
                <p:cNvPr id="245" name="Graphic 4">
                  <a:extLst>
                    <a:ext uri="{FF2B5EF4-FFF2-40B4-BE49-F238E27FC236}">
                      <a16:creationId xmlns:a16="http://schemas.microsoft.com/office/drawing/2014/main" id="{913E512D-07B5-DE5E-DD67-7B8845454C64}"/>
                    </a:ext>
                  </a:extLst>
                </p:cNvPr>
                <p:cNvGrpSpPr/>
                <p:nvPr/>
              </p:nvGrpSpPr>
              <p:grpSpPr>
                <a:xfrm>
                  <a:off x="14533455" y="8838308"/>
                  <a:ext cx="116018" cy="110783"/>
                  <a:chOff x="14533455" y="8838308"/>
                  <a:chExt cx="116018" cy="110783"/>
                </a:xfrm>
              </p:grpSpPr>
              <p:sp>
                <p:nvSpPr>
                  <p:cNvPr id="246" name="Freeform 245">
                    <a:extLst>
                      <a:ext uri="{FF2B5EF4-FFF2-40B4-BE49-F238E27FC236}">
                        <a16:creationId xmlns:a16="http://schemas.microsoft.com/office/drawing/2014/main" id="{7C6F25B5-2B6C-D947-0C82-A0CE700FE797}"/>
                      </a:ext>
                    </a:extLst>
                  </p:cNvPr>
                  <p:cNvSpPr/>
                  <p:nvPr/>
                </p:nvSpPr>
                <p:spPr>
                  <a:xfrm>
                    <a:off x="14558853" y="8863708"/>
                    <a:ext cx="65223" cy="59984"/>
                  </a:xfrm>
                  <a:custGeom>
                    <a:avLst/>
                    <a:gdLst>
                      <a:gd name="connsiteX0" fmla="*/ 1947 w 65223"/>
                      <a:gd name="connsiteY0" fmla="*/ -6382 h 59984"/>
                      <a:gd name="connsiteX1" fmla="*/ 67170 w 65223"/>
                      <a:gd name="connsiteY1" fmla="*/ -6382 h 59984"/>
                      <a:gd name="connsiteX2" fmla="*/ 67170 w 65223"/>
                      <a:gd name="connsiteY2" fmla="*/ 53602 h 59984"/>
                      <a:gd name="connsiteX3" fmla="*/ 1947 w 65223"/>
                      <a:gd name="connsiteY3" fmla="*/ 53602 h 59984"/>
                    </a:gdLst>
                    <a:ahLst/>
                    <a:cxnLst>
                      <a:cxn ang="0">
                        <a:pos x="connsiteX0" y="connsiteY0"/>
                      </a:cxn>
                      <a:cxn ang="0">
                        <a:pos x="connsiteX1" y="connsiteY1"/>
                      </a:cxn>
                      <a:cxn ang="0">
                        <a:pos x="connsiteX2" y="connsiteY2"/>
                      </a:cxn>
                      <a:cxn ang="0">
                        <a:pos x="connsiteX3" y="connsiteY3"/>
                      </a:cxn>
                    </a:cxnLst>
                    <a:rect l="l" t="t" r="r" b="b"/>
                    <a:pathLst>
                      <a:path w="65223" h="59984">
                        <a:moveTo>
                          <a:pt x="1947" y="-6382"/>
                        </a:moveTo>
                        <a:lnTo>
                          <a:pt x="67170" y="-6382"/>
                        </a:lnTo>
                        <a:lnTo>
                          <a:pt x="67170" y="53602"/>
                        </a:lnTo>
                        <a:lnTo>
                          <a:pt x="1947" y="53602"/>
                        </a:lnTo>
                        <a:close/>
                      </a:path>
                    </a:pathLst>
                  </a:custGeom>
                  <a:solidFill>
                    <a:srgbClr val="FFFFFF"/>
                  </a:solidFill>
                  <a:ln w="240" cap="flat">
                    <a:noFill/>
                    <a:prstDash val="solid"/>
                    <a:miter/>
                  </a:ln>
                </p:spPr>
                <p:txBody>
                  <a:bodyPr rtlCol="0" anchor="ctr"/>
                  <a:lstStyle/>
                  <a:p>
                    <a:endParaRPr lang="en-CH" sz="4400"/>
                  </a:p>
                </p:txBody>
              </p:sp>
              <p:sp>
                <p:nvSpPr>
                  <p:cNvPr id="247" name="Freeform 246">
                    <a:extLst>
                      <a:ext uri="{FF2B5EF4-FFF2-40B4-BE49-F238E27FC236}">
                        <a16:creationId xmlns:a16="http://schemas.microsoft.com/office/drawing/2014/main" id="{29243F84-7E7B-61F6-85A1-50959F605654}"/>
                      </a:ext>
                    </a:extLst>
                  </p:cNvPr>
                  <p:cNvSpPr/>
                  <p:nvPr/>
                </p:nvSpPr>
                <p:spPr>
                  <a:xfrm>
                    <a:off x="14533455" y="8838308"/>
                    <a:ext cx="116018" cy="110783"/>
                  </a:xfrm>
                  <a:custGeom>
                    <a:avLst/>
                    <a:gdLst>
                      <a:gd name="connsiteX0" fmla="*/ 1947 w 116018"/>
                      <a:gd name="connsiteY0" fmla="*/ 104401 h 110783"/>
                      <a:gd name="connsiteX1" fmla="*/ 1947 w 116018"/>
                      <a:gd name="connsiteY1" fmla="*/ -6382 h 110783"/>
                      <a:gd name="connsiteX2" fmla="*/ 117965 w 116018"/>
                      <a:gd name="connsiteY2" fmla="*/ -6382 h 110783"/>
                      <a:gd name="connsiteX3" fmla="*/ 117965 w 116018"/>
                      <a:gd name="connsiteY3" fmla="*/ 104401 h 110783"/>
                      <a:gd name="connsiteX4" fmla="*/ 1947 w 116018"/>
                      <a:gd name="connsiteY4" fmla="*/ 104401 h 110783"/>
                      <a:gd name="connsiteX5" fmla="*/ 92567 w 116018"/>
                      <a:gd name="connsiteY5" fmla="*/ 79001 h 110783"/>
                      <a:gd name="connsiteX6" fmla="*/ 92567 w 116018"/>
                      <a:gd name="connsiteY6" fmla="*/ 19017 h 110783"/>
                      <a:gd name="connsiteX7" fmla="*/ 27344 w 116018"/>
                      <a:gd name="connsiteY7" fmla="*/ 19017 h 110783"/>
                      <a:gd name="connsiteX8" fmla="*/ 27344 w 116018"/>
                      <a:gd name="connsiteY8" fmla="*/ 79001 h 110783"/>
                      <a:gd name="connsiteX9" fmla="*/ 92567 w 116018"/>
                      <a:gd name="connsiteY9" fmla="*/ 79001 h 11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18" h="110783">
                        <a:moveTo>
                          <a:pt x="1947" y="104401"/>
                        </a:moveTo>
                        <a:lnTo>
                          <a:pt x="1947" y="-6382"/>
                        </a:lnTo>
                        <a:lnTo>
                          <a:pt x="117965" y="-6382"/>
                        </a:lnTo>
                        <a:lnTo>
                          <a:pt x="117965" y="104401"/>
                        </a:lnTo>
                        <a:lnTo>
                          <a:pt x="1947" y="104401"/>
                        </a:lnTo>
                        <a:close/>
                        <a:moveTo>
                          <a:pt x="92567" y="79001"/>
                        </a:moveTo>
                        <a:lnTo>
                          <a:pt x="92567" y="19017"/>
                        </a:lnTo>
                        <a:lnTo>
                          <a:pt x="27344" y="19017"/>
                        </a:lnTo>
                        <a:lnTo>
                          <a:pt x="27344" y="79001"/>
                        </a:lnTo>
                        <a:lnTo>
                          <a:pt x="92567" y="79001"/>
                        </a:lnTo>
                        <a:close/>
                      </a:path>
                    </a:pathLst>
                  </a:custGeom>
                  <a:solidFill>
                    <a:srgbClr val="000000"/>
                  </a:solidFill>
                  <a:ln w="240" cap="flat">
                    <a:noFill/>
                    <a:prstDash val="solid"/>
                    <a:miter/>
                  </a:ln>
                </p:spPr>
                <p:txBody>
                  <a:bodyPr rtlCol="0" anchor="ctr"/>
                  <a:lstStyle/>
                  <a:p>
                    <a:endParaRPr lang="en-CH" sz="4400"/>
                  </a:p>
                </p:txBody>
              </p:sp>
            </p:grpSp>
            <p:grpSp>
              <p:nvGrpSpPr>
                <p:cNvPr id="248" name="Graphic 4">
                  <a:extLst>
                    <a:ext uri="{FF2B5EF4-FFF2-40B4-BE49-F238E27FC236}">
                      <a16:creationId xmlns:a16="http://schemas.microsoft.com/office/drawing/2014/main" id="{76F15514-6D99-53B3-3A7A-B0A72C08423E}"/>
                    </a:ext>
                  </a:extLst>
                </p:cNvPr>
                <p:cNvGrpSpPr/>
                <p:nvPr/>
              </p:nvGrpSpPr>
              <p:grpSpPr>
                <a:xfrm>
                  <a:off x="14428499" y="8316505"/>
                  <a:ext cx="213978" cy="96581"/>
                  <a:chOff x="14428499" y="8316505"/>
                  <a:chExt cx="213978" cy="96581"/>
                </a:xfrm>
              </p:grpSpPr>
              <p:sp>
                <p:nvSpPr>
                  <p:cNvPr id="249" name="Freeform 248">
                    <a:extLst>
                      <a:ext uri="{FF2B5EF4-FFF2-40B4-BE49-F238E27FC236}">
                        <a16:creationId xmlns:a16="http://schemas.microsoft.com/office/drawing/2014/main" id="{A7D20041-CF25-5116-5526-D7BF189C6231}"/>
                      </a:ext>
                    </a:extLst>
                  </p:cNvPr>
                  <p:cNvSpPr/>
                  <p:nvPr/>
                </p:nvSpPr>
                <p:spPr>
                  <a:xfrm>
                    <a:off x="14453896" y="8341905"/>
                    <a:ext cx="163182" cy="45784"/>
                  </a:xfrm>
                  <a:custGeom>
                    <a:avLst/>
                    <a:gdLst>
                      <a:gd name="connsiteX0" fmla="*/ 1935 w 163182"/>
                      <a:gd name="connsiteY0" fmla="*/ -6494 h 45784"/>
                      <a:gd name="connsiteX1" fmla="*/ 165118 w 163182"/>
                      <a:gd name="connsiteY1" fmla="*/ -6494 h 45784"/>
                      <a:gd name="connsiteX2" fmla="*/ 165118 w 163182"/>
                      <a:gd name="connsiteY2" fmla="*/ 39291 h 45784"/>
                      <a:gd name="connsiteX3" fmla="*/ 1935 w 163182"/>
                      <a:gd name="connsiteY3" fmla="*/ 39291 h 45784"/>
                    </a:gdLst>
                    <a:ahLst/>
                    <a:cxnLst>
                      <a:cxn ang="0">
                        <a:pos x="connsiteX0" y="connsiteY0"/>
                      </a:cxn>
                      <a:cxn ang="0">
                        <a:pos x="connsiteX1" y="connsiteY1"/>
                      </a:cxn>
                      <a:cxn ang="0">
                        <a:pos x="connsiteX2" y="connsiteY2"/>
                      </a:cxn>
                      <a:cxn ang="0">
                        <a:pos x="connsiteX3" y="connsiteY3"/>
                      </a:cxn>
                    </a:cxnLst>
                    <a:rect l="l" t="t" r="r" b="b"/>
                    <a:pathLst>
                      <a:path w="163182" h="45784">
                        <a:moveTo>
                          <a:pt x="1935" y="-6494"/>
                        </a:moveTo>
                        <a:lnTo>
                          <a:pt x="165118" y="-6494"/>
                        </a:lnTo>
                        <a:lnTo>
                          <a:pt x="165118" y="39291"/>
                        </a:lnTo>
                        <a:lnTo>
                          <a:pt x="1935" y="39291"/>
                        </a:lnTo>
                        <a:close/>
                      </a:path>
                    </a:pathLst>
                  </a:custGeom>
                  <a:solidFill>
                    <a:srgbClr val="FFFFFF"/>
                  </a:solidFill>
                  <a:ln w="426" cap="flat">
                    <a:noFill/>
                    <a:prstDash val="solid"/>
                    <a:miter/>
                  </a:ln>
                </p:spPr>
                <p:txBody>
                  <a:bodyPr rtlCol="0" anchor="ctr"/>
                  <a:lstStyle/>
                  <a:p>
                    <a:endParaRPr lang="en-CH" sz="4400"/>
                  </a:p>
                </p:txBody>
              </p:sp>
              <p:sp>
                <p:nvSpPr>
                  <p:cNvPr id="250" name="Freeform 249">
                    <a:extLst>
                      <a:ext uri="{FF2B5EF4-FFF2-40B4-BE49-F238E27FC236}">
                        <a16:creationId xmlns:a16="http://schemas.microsoft.com/office/drawing/2014/main" id="{EA43F9BC-1EE0-B43B-4A30-BB638F16CEC1}"/>
                      </a:ext>
                    </a:extLst>
                  </p:cNvPr>
                  <p:cNvSpPr/>
                  <p:nvPr/>
                </p:nvSpPr>
                <p:spPr>
                  <a:xfrm>
                    <a:off x="14428499" y="8316505"/>
                    <a:ext cx="213978" cy="96581"/>
                  </a:xfrm>
                  <a:custGeom>
                    <a:avLst/>
                    <a:gdLst>
                      <a:gd name="connsiteX0" fmla="*/ 1935 w 213978"/>
                      <a:gd name="connsiteY0" fmla="*/ 90088 h 96581"/>
                      <a:gd name="connsiteX1" fmla="*/ 1935 w 213978"/>
                      <a:gd name="connsiteY1" fmla="*/ -6494 h 96581"/>
                      <a:gd name="connsiteX2" fmla="*/ 215914 w 213978"/>
                      <a:gd name="connsiteY2" fmla="*/ -6494 h 96581"/>
                      <a:gd name="connsiteX3" fmla="*/ 215914 w 213978"/>
                      <a:gd name="connsiteY3" fmla="*/ 90088 h 96581"/>
                      <a:gd name="connsiteX4" fmla="*/ 1935 w 213978"/>
                      <a:gd name="connsiteY4" fmla="*/ 90088 h 96581"/>
                      <a:gd name="connsiteX5" fmla="*/ 190513 w 213978"/>
                      <a:gd name="connsiteY5" fmla="*/ 64690 h 96581"/>
                      <a:gd name="connsiteX6" fmla="*/ 190513 w 213978"/>
                      <a:gd name="connsiteY6" fmla="*/ 18906 h 96581"/>
                      <a:gd name="connsiteX7" fmla="*/ 27333 w 213978"/>
                      <a:gd name="connsiteY7" fmla="*/ 18906 h 96581"/>
                      <a:gd name="connsiteX8" fmla="*/ 27333 w 213978"/>
                      <a:gd name="connsiteY8" fmla="*/ 64690 h 96581"/>
                      <a:gd name="connsiteX9" fmla="*/ 190513 w 213978"/>
                      <a:gd name="connsiteY9" fmla="*/ 64690 h 9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978" h="96581">
                        <a:moveTo>
                          <a:pt x="1935" y="90088"/>
                        </a:moveTo>
                        <a:lnTo>
                          <a:pt x="1935" y="-6494"/>
                        </a:lnTo>
                        <a:lnTo>
                          <a:pt x="215914" y="-6494"/>
                        </a:lnTo>
                        <a:lnTo>
                          <a:pt x="215914" y="90088"/>
                        </a:lnTo>
                        <a:lnTo>
                          <a:pt x="1935" y="90088"/>
                        </a:lnTo>
                        <a:close/>
                        <a:moveTo>
                          <a:pt x="190513" y="64690"/>
                        </a:moveTo>
                        <a:lnTo>
                          <a:pt x="190513" y="18906"/>
                        </a:lnTo>
                        <a:lnTo>
                          <a:pt x="27333" y="18906"/>
                        </a:lnTo>
                        <a:lnTo>
                          <a:pt x="27333" y="64690"/>
                        </a:lnTo>
                        <a:lnTo>
                          <a:pt x="190513" y="64690"/>
                        </a:lnTo>
                        <a:close/>
                      </a:path>
                    </a:pathLst>
                  </a:custGeom>
                  <a:solidFill>
                    <a:srgbClr val="000000"/>
                  </a:solidFill>
                  <a:ln w="426" cap="flat">
                    <a:noFill/>
                    <a:prstDash val="solid"/>
                    <a:miter/>
                  </a:ln>
                </p:spPr>
                <p:txBody>
                  <a:bodyPr rtlCol="0" anchor="ctr"/>
                  <a:lstStyle/>
                  <a:p>
                    <a:endParaRPr lang="en-CH" sz="4400"/>
                  </a:p>
                </p:txBody>
              </p:sp>
            </p:grpSp>
          </p:grpSp>
        </p:grpSp>
        <p:grpSp>
          <p:nvGrpSpPr>
            <p:cNvPr id="251" name="Graphic 4">
              <a:extLst>
                <a:ext uri="{FF2B5EF4-FFF2-40B4-BE49-F238E27FC236}">
                  <a16:creationId xmlns:a16="http://schemas.microsoft.com/office/drawing/2014/main" id="{FB292E21-E4FD-503A-CCFD-073DAFE39446}"/>
                </a:ext>
              </a:extLst>
            </p:cNvPr>
            <p:cNvGrpSpPr/>
            <p:nvPr/>
          </p:nvGrpSpPr>
          <p:grpSpPr>
            <a:xfrm>
              <a:off x="19920983" y="6851452"/>
              <a:ext cx="1874400" cy="1874647"/>
              <a:chOff x="19920983" y="6851452"/>
              <a:chExt cx="1874400" cy="1874647"/>
            </a:xfrm>
          </p:grpSpPr>
          <p:sp>
            <p:nvSpPr>
              <p:cNvPr id="252" name="Freeform 251">
                <a:extLst>
                  <a:ext uri="{FF2B5EF4-FFF2-40B4-BE49-F238E27FC236}">
                    <a16:creationId xmlns:a16="http://schemas.microsoft.com/office/drawing/2014/main" id="{4C517BCE-15FF-8471-5FA5-697ADCB8A134}"/>
                  </a:ext>
                </a:extLst>
              </p:cNvPr>
              <p:cNvSpPr/>
              <p:nvPr/>
            </p:nvSpPr>
            <p:spPr>
              <a:xfrm>
                <a:off x="19920983" y="6851452"/>
                <a:ext cx="1874400" cy="1874647"/>
              </a:xfrm>
              <a:custGeom>
                <a:avLst/>
                <a:gdLst>
                  <a:gd name="connsiteX0" fmla="*/ 1878550 w 1874400"/>
                  <a:gd name="connsiteY0" fmla="*/ 937739 h 1874647"/>
                  <a:gd name="connsiteX1" fmla="*/ 941350 w 1874400"/>
                  <a:gd name="connsiteY1" fmla="*/ 1875063 h 1874647"/>
                  <a:gd name="connsiteX2" fmla="*/ 4149 w 1874400"/>
                  <a:gd name="connsiteY2" fmla="*/ 937739 h 1874647"/>
                  <a:gd name="connsiteX3" fmla="*/ 941350 w 1874400"/>
                  <a:gd name="connsiteY3" fmla="*/ 416 h 1874647"/>
                  <a:gd name="connsiteX4" fmla="*/ 1878550 w 1874400"/>
                  <a:gd name="connsiteY4" fmla="*/ 937739 h 1874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400" h="1874647">
                    <a:moveTo>
                      <a:pt x="1878550" y="937739"/>
                    </a:moveTo>
                    <a:cubicBezTo>
                      <a:pt x="1878550" y="1455409"/>
                      <a:pt x="1458951" y="1875063"/>
                      <a:pt x="941350" y="1875063"/>
                    </a:cubicBezTo>
                    <a:cubicBezTo>
                      <a:pt x="423748" y="1875063"/>
                      <a:pt x="4149" y="1455409"/>
                      <a:pt x="4149" y="937739"/>
                    </a:cubicBezTo>
                    <a:cubicBezTo>
                      <a:pt x="4149" y="420069"/>
                      <a:pt x="423748" y="416"/>
                      <a:pt x="941350" y="416"/>
                    </a:cubicBezTo>
                    <a:cubicBezTo>
                      <a:pt x="1458951" y="416"/>
                      <a:pt x="1878550" y="420069"/>
                      <a:pt x="1878550" y="937739"/>
                    </a:cubicBezTo>
                    <a:close/>
                  </a:path>
                </a:pathLst>
              </a:custGeom>
              <a:solidFill>
                <a:srgbClr val="000000"/>
              </a:solidFill>
              <a:ln w="57169" cap="rnd">
                <a:solidFill>
                  <a:srgbClr val="000000"/>
                </a:solidFill>
                <a:prstDash val="solid"/>
                <a:round/>
              </a:ln>
            </p:spPr>
            <p:txBody>
              <a:bodyPr rtlCol="0" anchor="ctr"/>
              <a:lstStyle/>
              <a:p>
                <a:endParaRPr lang="en-CH" sz="4400"/>
              </a:p>
            </p:txBody>
          </p:sp>
          <p:grpSp>
            <p:nvGrpSpPr>
              <p:cNvPr id="253" name="Graphic 4">
                <a:extLst>
                  <a:ext uri="{FF2B5EF4-FFF2-40B4-BE49-F238E27FC236}">
                    <a16:creationId xmlns:a16="http://schemas.microsoft.com/office/drawing/2014/main" id="{FD219495-EDF3-2853-8272-53481CA5CC21}"/>
                  </a:ext>
                </a:extLst>
              </p:cNvPr>
              <p:cNvGrpSpPr/>
              <p:nvPr/>
            </p:nvGrpSpPr>
            <p:grpSpPr>
              <a:xfrm>
                <a:off x="20298767" y="7051448"/>
                <a:ext cx="1114630" cy="1363058"/>
                <a:chOff x="20298767" y="7051448"/>
                <a:chExt cx="1114630" cy="1363058"/>
              </a:xfrm>
            </p:grpSpPr>
            <p:grpSp>
              <p:nvGrpSpPr>
                <p:cNvPr id="254" name="Graphic 4">
                  <a:extLst>
                    <a:ext uri="{FF2B5EF4-FFF2-40B4-BE49-F238E27FC236}">
                      <a16:creationId xmlns:a16="http://schemas.microsoft.com/office/drawing/2014/main" id="{73F12DDD-EEA5-CD09-6622-7D1C685003BD}"/>
                    </a:ext>
                  </a:extLst>
                </p:cNvPr>
                <p:cNvGrpSpPr/>
                <p:nvPr/>
              </p:nvGrpSpPr>
              <p:grpSpPr>
                <a:xfrm>
                  <a:off x="20445192" y="7515115"/>
                  <a:ext cx="273408" cy="836964"/>
                  <a:chOff x="20445192" y="7515115"/>
                  <a:chExt cx="273408" cy="836964"/>
                </a:xfrm>
              </p:grpSpPr>
              <p:sp>
                <p:nvSpPr>
                  <p:cNvPr id="255" name="Freeform 254">
                    <a:extLst>
                      <a:ext uri="{FF2B5EF4-FFF2-40B4-BE49-F238E27FC236}">
                        <a16:creationId xmlns:a16="http://schemas.microsoft.com/office/drawing/2014/main" id="{53D2BF87-233B-DF4F-24C4-A6F3912A5B5C}"/>
                      </a:ext>
                    </a:extLst>
                  </p:cNvPr>
                  <p:cNvSpPr/>
                  <p:nvPr/>
                </p:nvSpPr>
                <p:spPr>
                  <a:xfrm>
                    <a:off x="20472420" y="7540508"/>
                    <a:ext cx="218949" cy="786176"/>
                  </a:xfrm>
                  <a:custGeom>
                    <a:avLst/>
                    <a:gdLst>
                      <a:gd name="connsiteX0" fmla="*/ 222154 w 218949"/>
                      <a:gd name="connsiteY0" fmla="*/ 779592 h 786176"/>
                      <a:gd name="connsiteX1" fmla="*/ 3205 w 218949"/>
                      <a:gd name="connsiteY1" fmla="*/ 779592 h 786176"/>
                      <a:gd name="connsiteX2" fmla="*/ 57940 w 218949"/>
                      <a:gd name="connsiteY2" fmla="*/ -6584 h 786176"/>
                      <a:gd name="connsiteX3" fmla="*/ 167419 w 218949"/>
                      <a:gd name="connsiteY3" fmla="*/ -6584 h 786176"/>
                      <a:gd name="connsiteX4" fmla="*/ 222154 w 218949"/>
                      <a:gd name="connsiteY4" fmla="*/ 779592 h 786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949" h="786176">
                        <a:moveTo>
                          <a:pt x="222154" y="779592"/>
                        </a:moveTo>
                        <a:lnTo>
                          <a:pt x="3205" y="779592"/>
                        </a:lnTo>
                        <a:lnTo>
                          <a:pt x="57940" y="-6584"/>
                        </a:lnTo>
                        <a:lnTo>
                          <a:pt x="167419" y="-6584"/>
                        </a:lnTo>
                        <a:lnTo>
                          <a:pt x="222154" y="779592"/>
                        </a:lnTo>
                        <a:close/>
                      </a:path>
                    </a:pathLst>
                  </a:custGeom>
                  <a:solidFill>
                    <a:srgbClr val="FFFFFF"/>
                  </a:solidFill>
                  <a:ln w="1779" cap="flat">
                    <a:noFill/>
                    <a:prstDash val="solid"/>
                    <a:miter/>
                  </a:ln>
                </p:spPr>
                <p:txBody>
                  <a:bodyPr rtlCol="0" anchor="ctr"/>
                  <a:lstStyle/>
                  <a:p>
                    <a:endParaRPr lang="en-CH" sz="4400"/>
                  </a:p>
                </p:txBody>
              </p:sp>
              <p:sp>
                <p:nvSpPr>
                  <p:cNvPr id="256" name="Freeform 255">
                    <a:extLst>
                      <a:ext uri="{FF2B5EF4-FFF2-40B4-BE49-F238E27FC236}">
                        <a16:creationId xmlns:a16="http://schemas.microsoft.com/office/drawing/2014/main" id="{11467D54-B3BF-92BF-A261-AC5C7CD689FA}"/>
                      </a:ext>
                    </a:extLst>
                  </p:cNvPr>
                  <p:cNvSpPr/>
                  <p:nvPr/>
                </p:nvSpPr>
                <p:spPr>
                  <a:xfrm>
                    <a:off x="20445192" y="7515115"/>
                    <a:ext cx="273408" cy="836964"/>
                  </a:xfrm>
                  <a:custGeom>
                    <a:avLst/>
                    <a:gdLst>
                      <a:gd name="connsiteX0" fmla="*/ 3205 w 273408"/>
                      <a:gd name="connsiteY0" fmla="*/ 830380 h 836964"/>
                      <a:gd name="connsiteX1" fmla="*/ 61483 w 273408"/>
                      <a:gd name="connsiteY1" fmla="*/ -6584 h 836964"/>
                      <a:gd name="connsiteX2" fmla="*/ 218341 w 273408"/>
                      <a:gd name="connsiteY2" fmla="*/ -6584 h 836964"/>
                      <a:gd name="connsiteX3" fmla="*/ 276614 w 273408"/>
                      <a:gd name="connsiteY3" fmla="*/ 830380 h 836964"/>
                      <a:gd name="connsiteX4" fmla="*/ 3205 w 273408"/>
                      <a:gd name="connsiteY4" fmla="*/ 830380 h 836964"/>
                      <a:gd name="connsiteX5" fmla="*/ 249382 w 273408"/>
                      <a:gd name="connsiteY5" fmla="*/ 804986 h 836964"/>
                      <a:gd name="connsiteX6" fmla="*/ 194647 w 273408"/>
                      <a:gd name="connsiteY6" fmla="*/ 18809 h 836964"/>
                      <a:gd name="connsiteX7" fmla="*/ 85168 w 273408"/>
                      <a:gd name="connsiteY7" fmla="*/ 18809 h 836964"/>
                      <a:gd name="connsiteX8" fmla="*/ 30432 w 273408"/>
                      <a:gd name="connsiteY8" fmla="*/ 804986 h 836964"/>
                      <a:gd name="connsiteX9" fmla="*/ 249382 w 273408"/>
                      <a:gd name="connsiteY9" fmla="*/ 804986 h 83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408" h="836964">
                        <a:moveTo>
                          <a:pt x="3205" y="830380"/>
                        </a:moveTo>
                        <a:lnTo>
                          <a:pt x="61483" y="-6584"/>
                        </a:lnTo>
                        <a:lnTo>
                          <a:pt x="218341" y="-6584"/>
                        </a:lnTo>
                        <a:lnTo>
                          <a:pt x="276614" y="830380"/>
                        </a:lnTo>
                        <a:lnTo>
                          <a:pt x="3205" y="830380"/>
                        </a:lnTo>
                        <a:close/>
                        <a:moveTo>
                          <a:pt x="249382" y="804986"/>
                        </a:moveTo>
                        <a:lnTo>
                          <a:pt x="194647" y="18809"/>
                        </a:lnTo>
                        <a:lnTo>
                          <a:pt x="85168" y="18809"/>
                        </a:lnTo>
                        <a:lnTo>
                          <a:pt x="30432" y="804986"/>
                        </a:lnTo>
                        <a:lnTo>
                          <a:pt x="249382" y="804986"/>
                        </a:lnTo>
                        <a:close/>
                      </a:path>
                    </a:pathLst>
                  </a:custGeom>
                  <a:solidFill>
                    <a:srgbClr val="000000"/>
                  </a:solidFill>
                  <a:ln w="1779" cap="flat">
                    <a:noFill/>
                    <a:prstDash val="solid"/>
                    <a:miter/>
                  </a:ln>
                </p:spPr>
                <p:txBody>
                  <a:bodyPr rtlCol="0" anchor="ctr"/>
                  <a:lstStyle/>
                  <a:p>
                    <a:endParaRPr lang="en-CH" sz="4400"/>
                  </a:p>
                </p:txBody>
              </p:sp>
            </p:grpSp>
            <p:grpSp>
              <p:nvGrpSpPr>
                <p:cNvPr id="257" name="Graphic 4">
                  <a:extLst>
                    <a:ext uri="{FF2B5EF4-FFF2-40B4-BE49-F238E27FC236}">
                      <a16:creationId xmlns:a16="http://schemas.microsoft.com/office/drawing/2014/main" id="{C0FECA8B-96F8-2CFB-AD6A-5ED3626CBD05}"/>
                    </a:ext>
                  </a:extLst>
                </p:cNvPr>
                <p:cNvGrpSpPr/>
                <p:nvPr/>
              </p:nvGrpSpPr>
              <p:grpSpPr>
                <a:xfrm>
                  <a:off x="20420774" y="7223940"/>
                  <a:ext cx="457097" cy="332450"/>
                  <a:chOff x="20420774" y="7223940"/>
                  <a:chExt cx="457097" cy="332450"/>
                </a:xfrm>
              </p:grpSpPr>
              <p:sp>
                <p:nvSpPr>
                  <p:cNvPr id="258" name="Freeform 257">
                    <a:extLst>
                      <a:ext uri="{FF2B5EF4-FFF2-40B4-BE49-F238E27FC236}">
                        <a16:creationId xmlns:a16="http://schemas.microsoft.com/office/drawing/2014/main" id="{4BA1BFAA-B152-F057-CB27-D5A479EC0DCF}"/>
                      </a:ext>
                    </a:extLst>
                  </p:cNvPr>
                  <p:cNvSpPr/>
                  <p:nvPr/>
                </p:nvSpPr>
                <p:spPr>
                  <a:xfrm>
                    <a:off x="20446172" y="7249339"/>
                    <a:ext cx="406302" cy="281656"/>
                  </a:xfrm>
                  <a:custGeom>
                    <a:avLst/>
                    <a:gdLst>
                      <a:gd name="connsiteX0" fmla="*/ 79413 w 406302"/>
                      <a:gd name="connsiteY0" fmla="*/ 203320 h 281656"/>
                      <a:gd name="connsiteX1" fmla="*/ 66057 w 406302"/>
                      <a:gd name="connsiteY1" fmla="*/ 204806 h 281656"/>
                      <a:gd name="connsiteX2" fmla="*/ 2543 w 406302"/>
                      <a:gd name="connsiteY2" fmla="*/ 137697 h 281656"/>
                      <a:gd name="connsiteX3" fmla="*/ 53506 w 406302"/>
                      <a:gd name="connsiteY3" fmla="*/ 71895 h 281656"/>
                      <a:gd name="connsiteX4" fmla="*/ 53152 w 406302"/>
                      <a:gd name="connsiteY4" fmla="*/ 64752 h 281656"/>
                      <a:gd name="connsiteX5" fmla="*/ 116662 w 406302"/>
                      <a:gd name="connsiteY5" fmla="*/ -2362 h 281656"/>
                      <a:gd name="connsiteX6" fmla="*/ 171445 w 406302"/>
                      <a:gd name="connsiteY6" fmla="*/ 30790 h 281656"/>
                      <a:gd name="connsiteX7" fmla="*/ 213235 w 406302"/>
                      <a:gd name="connsiteY7" fmla="*/ 14199 h 281656"/>
                      <a:gd name="connsiteX8" fmla="*/ 263318 w 406302"/>
                      <a:gd name="connsiteY8" fmla="*/ 40056 h 281656"/>
                      <a:gd name="connsiteX9" fmla="*/ 306253 w 406302"/>
                      <a:gd name="connsiteY9" fmla="*/ 22379 h 281656"/>
                      <a:gd name="connsiteX10" fmla="*/ 369768 w 406302"/>
                      <a:gd name="connsiteY10" fmla="*/ 89493 h 281656"/>
                      <a:gd name="connsiteX11" fmla="*/ 368711 w 406302"/>
                      <a:gd name="connsiteY11" fmla="*/ 101741 h 281656"/>
                      <a:gd name="connsiteX12" fmla="*/ 408845 w 406302"/>
                      <a:gd name="connsiteY12" fmla="*/ 164155 h 281656"/>
                      <a:gd name="connsiteX13" fmla="*/ 345331 w 406302"/>
                      <a:gd name="connsiteY13" fmla="*/ 231265 h 281656"/>
                      <a:gd name="connsiteX14" fmla="*/ 319719 w 406302"/>
                      <a:gd name="connsiteY14" fmla="*/ 225577 h 281656"/>
                      <a:gd name="connsiteX15" fmla="*/ 257476 w 406302"/>
                      <a:gd name="connsiteY15" fmla="*/ 279295 h 281656"/>
                      <a:gd name="connsiteX16" fmla="*/ 198965 w 406302"/>
                      <a:gd name="connsiteY16" fmla="*/ 238310 h 281656"/>
                      <a:gd name="connsiteX17" fmla="*/ 142839 w 406302"/>
                      <a:gd name="connsiteY17" fmla="*/ 274008 h 281656"/>
                      <a:gd name="connsiteX18" fmla="*/ 79324 w 406302"/>
                      <a:gd name="connsiteY18" fmla="*/ 206894 h 281656"/>
                      <a:gd name="connsiteX19" fmla="*/ 79413 w 406302"/>
                      <a:gd name="connsiteY19" fmla="*/ 203320 h 28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302" h="281656">
                        <a:moveTo>
                          <a:pt x="79413" y="203320"/>
                        </a:moveTo>
                        <a:cubicBezTo>
                          <a:pt x="75108" y="204295"/>
                          <a:pt x="70639" y="204806"/>
                          <a:pt x="66057" y="204806"/>
                        </a:cubicBezTo>
                        <a:cubicBezTo>
                          <a:pt x="31002" y="204806"/>
                          <a:pt x="2543" y="174734"/>
                          <a:pt x="2543" y="137697"/>
                        </a:cubicBezTo>
                        <a:cubicBezTo>
                          <a:pt x="2543" y="105194"/>
                          <a:pt x="24457" y="78059"/>
                          <a:pt x="53506" y="71895"/>
                        </a:cubicBezTo>
                        <a:cubicBezTo>
                          <a:pt x="53270" y="69546"/>
                          <a:pt x="53152" y="67164"/>
                          <a:pt x="53152" y="64752"/>
                        </a:cubicBezTo>
                        <a:cubicBezTo>
                          <a:pt x="53152" y="27711"/>
                          <a:pt x="81611" y="-2362"/>
                          <a:pt x="116662" y="-2362"/>
                        </a:cubicBezTo>
                        <a:cubicBezTo>
                          <a:pt x="139991" y="-2362"/>
                          <a:pt x="160402" y="10959"/>
                          <a:pt x="171445" y="30790"/>
                        </a:cubicBezTo>
                        <a:cubicBezTo>
                          <a:pt x="182615" y="20461"/>
                          <a:pt x="197239" y="14199"/>
                          <a:pt x="213235" y="14199"/>
                        </a:cubicBezTo>
                        <a:cubicBezTo>
                          <a:pt x="233574" y="14199"/>
                          <a:pt x="251689" y="24324"/>
                          <a:pt x="263318" y="40056"/>
                        </a:cubicBezTo>
                        <a:cubicBezTo>
                          <a:pt x="274627" y="29081"/>
                          <a:pt x="289705" y="22379"/>
                          <a:pt x="306253" y="22379"/>
                        </a:cubicBezTo>
                        <a:cubicBezTo>
                          <a:pt x="341308" y="22379"/>
                          <a:pt x="369768" y="52451"/>
                          <a:pt x="369768" y="89493"/>
                        </a:cubicBezTo>
                        <a:cubicBezTo>
                          <a:pt x="369768" y="93676"/>
                          <a:pt x="369405" y="97771"/>
                          <a:pt x="368711" y="101741"/>
                        </a:cubicBezTo>
                        <a:cubicBezTo>
                          <a:pt x="392208" y="111590"/>
                          <a:pt x="408845" y="135836"/>
                          <a:pt x="408845" y="164155"/>
                        </a:cubicBezTo>
                        <a:cubicBezTo>
                          <a:pt x="408845" y="201193"/>
                          <a:pt x="380386" y="231265"/>
                          <a:pt x="345331" y="231265"/>
                        </a:cubicBezTo>
                        <a:cubicBezTo>
                          <a:pt x="336221" y="231265"/>
                          <a:pt x="327557" y="229235"/>
                          <a:pt x="319719" y="225577"/>
                        </a:cubicBezTo>
                        <a:cubicBezTo>
                          <a:pt x="313839" y="256210"/>
                          <a:pt x="288189" y="279295"/>
                          <a:pt x="257476" y="279295"/>
                        </a:cubicBezTo>
                        <a:cubicBezTo>
                          <a:pt x="231190" y="279295"/>
                          <a:pt x="208615" y="262387"/>
                          <a:pt x="198965" y="238310"/>
                        </a:cubicBezTo>
                        <a:cubicBezTo>
                          <a:pt x="188293" y="259539"/>
                          <a:pt x="167149" y="274008"/>
                          <a:pt x="142839" y="274008"/>
                        </a:cubicBezTo>
                        <a:cubicBezTo>
                          <a:pt x="107784" y="274008"/>
                          <a:pt x="79324" y="243935"/>
                          <a:pt x="79324" y="206894"/>
                        </a:cubicBezTo>
                        <a:cubicBezTo>
                          <a:pt x="79324" y="205692"/>
                          <a:pt x="79354" y="204504"/>
                          <a:pt x="79413" y="203320"/>
                        </a:cubicBezTo>
                        <a:close/>
                      </a:path>
                    </a:pathLst>
                  </a:custGeom>
                  <a:solidFill>
                    <a:srgbClr val="FFFFFF"/>
                  </a:solidFill>
                  <a:ln w="433" cap="flat">
                    <a:noFill/>
                    <a:prstDash val="solid"/>
                    <a:miter/>
                  </a:ln>
                </p:spPr>
                <p:txBody>
                  <a:bodyPr rtlCol="0" anchor="ctr"/>
                  <a:lstStyle/>
                  <a:p>
                    <a:endParaRPr lang="en-CH" sz="4400"/>
                  </a:p>
                </p:txBody>
              </p:sp>
              <p:sp>
                <p:nvSpPr>
                  <p:cNvPr id="259" name="Freeform 258">
                    <a:extLst>
                      <a:ext uri="{FF2B5EF4-FFF2-40B4-BE49-F238E27FC236}">
                        <a16:creationId xmlns:a16="http://schemas.microsoft.com/office/drawing/2014/main" id="{73446080-7321-9E2D-8170-A7562632C6A5}"/>
                      </a:ext>
                    </a:extLst>
                  </p:cNvPr>
                  <p:cNvSpPr/>
                  <p:nvPr/>
                </p:nvSpPr>
                <p:spPr>
                  <a:xfrm>
                    <a:off x="20420774" y="7223940"/>
                    <a:ext cx="457097" cy="332450"/>
                  </a:xfrm>
                  <a:custGeom>
                    <a:avLst/>
                    <a:gdLst>
                      <a:gd name="connsiteX0" fmla="*/ 53754 w 457097"/>
                      <a:gd name="connsiteY0" fmla="*/ 79319 h 332450"/>
                      <a:gd name="connsiteX1" fmla="*/ 142059 w 457097"/>
                      <a:gd name="connsiteY1" fmla="*/ -2362 h 332450"/>
                      <a:gd name="connsiteX2" fmla="*/ 202398 w 457097"/>
                      <a:gd name="connsiteY2" fmla="*/ 22205 h 332450"/>
                      <a:gd name="connsiteX3" fmla="*/ 238632 w 457097"/>
                      <a:gd name="connsiteY3" fmla="*/ 14199 h 332450"/>
                      <a:gd name="connsiteX4" fmla="*/ 291504 w 457097"/>
                      <a:gd name="connsiteY4" fmla="*/ 32326 h 332450"/>
                      <a:gd name="connsiteX5" fmla="*/ 331651 w 457097"/>
                      <a:gd name="connsiteY5" fmla="*/ 22379 h 332450"/>
                      <a:gd name="connsiteX6" fmla="*/ 420541 w 457097"/>
                      <a:gd name="connsiteY6" fmla="*/ 112938 h 332450"/>
                      <a:gd name="connsiteX7" fmla="*/ 459640 w 457097"/>
                      <a:gd name="connsiteY7" fmla="*/ 189554 h 332450"/>
                      <a:gd name="connsiteX8" fmla="*/ 370728 w 457097"/>
                      <a:gd name="connsiteY8" fmla="*/ 282063 h 332450"/>
                      <a:gd name="connsiteX9" fmla="*/ 361121 w 457097"/>
                      <a:gd name="connsiteY9" fmla="*/ 281529 h 332450"/>
                      <a:gd name="connsiteX10" fmla="*/ 282874 w 457097"/>
                      <a:gd name="connsiteY10" fmla="*/ 330089 h 332450"/>
                      <a:gd name="connsiteX11" fmla="*/ 222552 w 457097"/>
                      <a:gd name="connsiteY11" fmla="*/ 305540 h 332450"/>
                      <a:gd name="connsiteX12" fmla="*/ 168236 w 457097"/>
                      <a:gd name="connsiteY12" fmla="*/ 324802 h 332450"/>
                      <a:gd name="connsiteX13" fmla="*/ 82041 w 457097"/>
                      <a:gd name="connsiteY13" fmla="*/ 255089 h 332450"/>
                      <a:gd name="connsiteX14" fmla="*/ 2543 w 457097"/>
                      <a:gd name="connsiteY14" fmla="*/ 163096 h 332450"/>
                      <a:gd name="connsiteX15" fmla="*/ 53754 w 457097"/>
                      <a:gd name="connsiteY15" fmla="*/ 79319 h 332450"/>
                      <a:gd name="connsiteX16" fmla="*/ 104810 w 457097"/>
                      <a:gd name="connsiteY16" fmla="*/ 228719 h 332450"/>
                      <a:gd name="connsiteX17" fmla="*/ 104722 w 457097"/>
                      <a:gd name="connsiteY17" fmla="*/ 232293 h 332450"/>
                      <a:gd name="connsiteX18" fmla="*/ 168236 w 457097"/>
                      <a:gd name="connsiteY18" fmla="*/ 299407 h 332450"/>
                      <a:gd name="connsiteX19" fmla="*/ 224363 w 457097"/>
                      <a:gd name="connsiteY19" fmla="*/ 263709 h 332450"/>
                      <a:gd name="connsiteX20" fmla="*/ 282874 w 457097"/>
                      <a:gd name="connsiteY20" fmla="*/ 304694 h 332450"/>
                      <a:gd name="connsiteX21" fmla="*/ 345116 w 457097"/>
                      <a:gd name="connsiteY21" fmla="*/ 250976 h 332450"/>
                      <a:gd name="connsiteX22" fmla="*/ 370728 w 457097"/>
                      <a:gd name="connsiteY22" fmla="*/ 256664 h 332450"/>
                      <a:gd name="connsiteX23" fmla="*/ 434242 w 457097"/>
                      <a:gd name="connsiteY23" fmla="*/ 189554 h 332450"/>
                      <a:gd name="connsiteX24" fmla="*/ 394108 w 457097"/>
                      <a:gd name="connsiteY24" fmla="*/ 127140 h 332450"/>
                      <a:gd name="connsiteX25" fmla="*/ 395165 w 457097"/>
                      <a:gd name="connsiteY25" fmla="*/ 114892 h 332450"/>
                      <a:gd name="connsiteX26" fmla="*/ 331651 w 457097"/>
                      <a:gd name="connsiteY26" fmla="*/ 47778 h 332450"/>
                      <a:gd name="connsiteX27" fmla="*/ 288715 w 457097"/>
                      <a:gd name="connsiteY27" fmla="*/ 65456 h 332450"/>
                      <a:gd name="connsiteX28" fmla="*/ 238632 w 457097"/>
                      <a:gd name="connsiteY28" fmla="*/ 39598 h 332450"/>
                      <a:gd name="connsiteX29" fmla="*/ 196843 w 457097"/>
                      <a:gd name="connsiteY29" fmla="*/ 56190 h 332450"/>
                      <a:gd name="connsiteX30" fmla="*/ 142059 w 457097"/>
                      <a:gd name="connsiteY30" fmla="*/ 23037 h 332450"/>
                      <a:gd name="connsiteX31" fmla="*/ 78549 w 457097"/>
                      <a:gd name="connsiteY31" fmla="*/ 90152 h 332450"/>
                      <a:gd name="connsiteX32" fmla="*/ 78903 w 457097"/>
                      <a:gd name="connsiteY32" fmla="*/ 97295 h 332450"/>
                      <a:gd name="connsiteX33" fmla="*/ 27940 w 457097"/>
                      <a:gd name="connsiteY33" fmla="*/ 163096 h 332450"/>
                      <a:gd name="connsiteX34" fmla="*/ 91454 w 457097"/>
                      <a:gd name="connsiteY34" fmla="*/ 230206 h 332450"/>
                      <a:gd name="connsiteX35" fmla="*/ 104810 w 457097"/>
                      <a:gd name="connsiteY35" fmla="*/ 228719 h 33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7097" h="332450">
                        <a:moveTo>
                          <a:pt x="53754" y="79319"/>
                        </a:moveTo>
                        <a:cubicBezTo>
                          <a:pt x="58931" y="33069"/>
                          <a:pt x="96854" y="-2362"/>
                          <a:pt x="142059" y="-2362"/>
                        </a:cubicBezTo>
                        <a:cubicBezTo>
                          <a:pt x="165267" y="-2362"/>
                          <a:pt x="186494" y="6895"/>
                          <a:pt x="202398" y="22205"/>
                        </a:cubicBezTo>
                        <a:cubicBezTo>
                          <a:pt x="213484" y="17047"/>
                          <a:pt x="225748" y="14199"/>
                          <a:pt x="238632" y="14199"/>
                        </a:cubicBezTo>
                        <a:cubicBezTo>
                          <a:pt x="258382" y="14199"/>
                          <a:pt x="276686" y="20897"/>
                          <a:pt x="291504" y="32326"/>
                        </a:cubicBezTo>
                        <a:cubicBezTo>
                          <a:pt x="303591" y="25948"/>
                          <a:pt x="317234" y="22379"/>
                          <a:pt x="331651" y="22379"/>
                        </a:cubicBezTo>
                        <a:cubicBezTo>
                          <a:pt x="379712" y="22379"/>
                          <a:pt x="419539" y="62420"/>
                          <a:pt x="420541" y="112938"/>
                        </a:cubicBezTo>
                        <a:cubicBezTo>
                          <a:pt x="444005" y="129508"/>
                          <a:pt x="459640" y="157568"/>
                          <a:pt x="459640" y="189554"/>
                        </a:cubicBezTo>
                        <a:cubicBezTo>
                          <a:pt x="459640" y="240989"/>
                          <a:pt x="419404" y="282063"/>
                          <a:pt x="370728" y="282063"/>
                        </a:cubicBezTo>
                        <a:cubicBezTo>
                          <a:pt x="367481" y="282063"/>
                          <a:pt x="364275" y="281881"/>
                          <a:pt x="361121" y="281529"/>
                        </a:cubicBezTo>
                        <a:cubicBezTo>
                          <a:pt x="346017" y="310578"/>
                          <a:pt x="316480" y="330089"/>
                          <a:pt x="282874" y="330089"/>
                        </a:cubicBezTo>
                        <a:cubicBezTo>
                          <a:pt x="259683" y="330089"/>
                          <a:pt x="238451" y="320832"/>
                          <a:pt x="222552" y="305540"/>
                        </a:cubicBezTo>
                        <a:cubicBezTo>
                          <a:pt x="207486" y="317654"/>
                          <a:pt x="188621" y="324802"/>
                          <a:pt x="168236" y="324802"/>
                        </a:cubicBezTo>
                        <a:cubicBezTo>
                          <a:pt x="127015" y="324802"/>
                          <a:pt x="91850" y="295348"/>
                          <a:pt x="82041" y="255089"/>
                        </a:cubicBezTo>
                        <a:cubicBezTo>
                          <a:pt x="37699" y="250202"/>
                          <a:pt x="2543" y="211171"/>
                          <a:pt x="2543" y="163096"/>
                        </a:cubicBezTo>
                        <a:cubicBezTo>
                          <a:pt x="2543" y="125876"/>
                          <a:pt x="23682" y="94032"/>
                          <a:pt x="53754" y="79319"/>
                        </a:cubicBezTo>
                        <a:close/>
                        <a:moveTo>
                          <a:pt x="104810" y="228719"/>
                        </a:moveTo>
                        <a:cubicBezTo>
                          <a:pt x="104751" y="229903"/>
                          <a:pt x="104722" y="231091"/>
                          <a:pt x="104722" y="232293"/>
                        </a:cubicBezTo>
                        <a:cubicBezTo>
                          <a:pt x="104722" y="269335"/>
                          <a:pt x="133181" y="299407"/>
                          <a:pt x="168236" y="299407"/>
                        </a:cubicBezTo>
                        <a:cubicBezTo>
                          <a:pt x="192547" y="299407"/>
                          <a:pt x="213690" y="284938"/>
                          <a:pt x="224363" y="263709"/>
                        </a:cubicBezTo>
                        <a:cubicBezTo>
                          <a:pt x="234012" y="287787"/>
                          <a:pt x="256587" y="304694"/>
                          <a:pt x="282874" y="304694"/>
                        </a:cubicBezTo>
                        <a:cubicBezTo>
                          <a:pt x="313586" y="304694"/>
                          <a:pt x="339236" y="281609"/>
                          <a:pt x="345116" y="250976"/>
                        </a:cubicBezTo>
                        <a:cubicBezTo>
                          <a:pt x="352954" y="254635"/>
                          <a:pt x="361618" y="256664"/>
                          <a:pt x="370728" y="256664"/>
                        </a:cubicBezTo>
                        <a:cubicBezTo>
                          <a:pt x="405783" y="256664"/>
                          <a:pt x="434242" y="226592"/>
                          <a:pt x="434242" y="189554"/>
                        </a:cubicBezTo>
                        <a:cubicBezTo>
                          <a:pt x="434242" y="161236"/>
                          <a:pt x="417606" y="136989"/>
                          <a:pt x="394108" y="127140"/>
                        </a:cubicBezTo>
                        <a:cubicBezTo>
                          <a:pt x="394803" y="123170"/>
                          <a:pt x="395165" y="119076"/>
                          <a:pt x="395165" y="114892"/>
                        </a:cubicBezTo>
                        <a:cubicBezTo>
                          <a:pt x="395165" y="77850"/>
                          <a:pt x="366706" y="47778"/>
                          <a:pt x="331651" y="47778"/>
                        </a:cubicBezTo>
                        <a:cubicBezTo>
                          <a:pt x="315102" y="47778"/>
                          <a:pt x="300024" y="54481"/>
                          <a:pt x="288715" y="65456"/>
                        </a:cubicBezTo>
                        <a:cubicBezTo>
                          <a:pt x="277086" y="49723"/>
                          <a:pt x="258971" y="39598"/>
                          <a:pt x="238632" y="39598"/>
                        </a:cubicBezTo>
                        <a:cubicBezTo>
                          <a:pt x="222636" y="39598"/>
                          <a:pt x="208012" y="45860"/>
                          <a:pt x="196843" y="56190"/>
                        </a:cubicBezTo>
                        <a:cubicBezTo>
                          <a:pt x="185799" y="36358"/>
                          <a:pt x="165389" y="23037"/>
                          <a:pt x="142059" y="23037"/>
                        </a:cubicBezTo>
                        <a:cubicBezTo>
                          <a:pt x="107009" y="23037"/>
                          <a:pt x="78549" y="53110"/>
                          <a:pt x="78549" y="90152"/>
                        </a:cubicBezTo>
                        <a:cubicBezTo>
                          <a:pt x="78549" y="92564"/>
                          <a:pt x="78667" y="94945"/>
                          <a:pt x="78903" y="97295"/>
                        </a:cubicBezTo>
                        <a:cubicBezTo>
                          <a:pt x="49854" y="103459"/>
                          <a:pt x="27940" y="130594"/>
                          <a:pt x="27940" y="163096"/>
                        </a:cubicBezTo>
                        <a:cubicBezTo>
                          <a:pt x="27940" y="200133"/>
                          <a:pt x="56399" y="230206"/>
                          <a:pt x="91454" y="230206"/>
                        </a:cubicBezTo>
                        <a:cubicBezTo>
                          <a:pt x="96037" y="230206"/>
                          <a:pt x="100506" y="229694"/>
                          <a:pt x="104810" y="228719"/>
                        </a:cubicBezTo>
                        <a:close/>
                      </a:path>
                    </a:pathLst>
                  </a:custGeom>
                  <a:solidFill>
                    <a:srgbClr val="000000"/>
                  </a:solidFill>
                  <a:ln w="433" cap="flat">
                    <a:noFill/>
                    <a:prstDash val="solid"/>
                    <a:miter/>
                  </a:ln>
                </p:spPr>
                <p:txBody>
                  <a:bodyPr rtlCol="0" anchor="ctr"/>
                  <a:lstStyle/>
                  <a:p>
                    <a:endParaRPr lang="en-CH" sz="4400"/>
                  </a:p>
                </p:txBody>
              </p:sp>
            </p:grpSp>
            <p:grpSp>
              <p:nvGrpSpPr>
                <p:cNvPr id="260" name="Graphic 4">
                  <a:extLst>
                    <a:ext uri="{FF2B5EF4-FFF2-40B4-BE49-F238E27FC236}">
                      <a16:creationId xmlns:a16="http://schemas.microsoft.com/office/drawing/2014/main" id="{8C496979-C568-8B9A-2A41-DE87A4F76E93}"/>
                    </a:ext>
                  </a:extLst>
                </p:cNvPr>
                <p:cNvGrpSpPr/>
                <p:nvPr/>
              </p:nvGrpSpPr>
              <p:grpSpPr>
                <a:xfrm>
                  <a:off x="20447022" y="7552408"/>
                  <a:ext cx="269749" cy="97604"/>
                  <a:chOff x="20447022" y="7552408"/>
                  <a:chExt cx="269749" cy="97604"/>
                </a:xfrm>
              </p:grpSpPr>
              <p:sp>
                <p:nvSpPr>
                  <p:cNvPr id="261" name="Freeform 260">
                    <a:extLst>
                      <a:ext uri="{FF2B5EF4-FFF2-40B4-BE49-F238E27FC236}">
                        <a16:creationId xmlns:a16="http://schemas.microsoft.com/office/drawing/2014/main" id="{09957ED6-2D22-46E0-17BF-CDD682F0230A}"/>
                      </a:ext>
                    </a:extLst>
                  </p:cNvPr>
                  <p:cNvSpPr/>
                  <p:nvPr/>
                </p:nvSpPr>
                <p:spPr>
                  <a:xfrm>
                    <a:off x="20472420" y="7577807"/>
                    <a:ext cx="218952" cy="46805"/>
                  </a:xfrm>
                  <a:custGeom>
                    <a:avLst/>
                    <a:gdLst>
                      <a:gd name="connsiteX0" fmla="*/ 3205 w 218952"/>
                      <a:gd name="connsiteY0" fmla="*/ -6654 h 46805"/>
                      <a:gd name="connsiteX1" fmla="*/ 222157 w 218952"/>
                      <a:gd name="connsiteY1" fmla="*/ -6654 h 46805"/>
                      <a:gd name="connsiteX2" fmla="*/ 222157 w 218952"/>
                      <a:gd name="connsiteY2" fmla="*/ 40151 h 46805"/>
                      <a:gd name="connsiteX3" fmla="*/ 3205 w 218952"/>
                      <a:gd name="connsiteY3" fmla="*/ 40151 h 46805"/>
                    </a:gdLst>
                    <a:ahLst/>
                    <a:cxnLst>
                      <a:cxn ang="0">
                        <a:pos x="connsiteX0" y="connsiteY0"/>
                      </a:cxn>
                      <a:cxn ang="0">
                        <a:pos x="connsiteX1" y="connsiteY1"/>
                      </a:cxn>
                      <a:cxn ang="0">
                        <a:pos x="connsiteX2" y="connsiteY2"/>
                      </a:cxn>
                      <a:cxn ang="0">
                        <a:pos x="connsiteX3" y="connsiteY3"/>
                      </a:cxn>
                    </a:cxnLst>
                    <a:rect l="l" t="t" r="r" b="b"/>
                    <a:pathLst>
                      <a:path w="218952" h="46805">
                        <a:moveTo>
                          <a:pt x="3205" y="-6654"/>
                        </a:moveTo>
                        <a:lnTo>
                          <a:pt x="222157" y="-6654"/>
                        </a:lnTo>
                        <a:lnTo>
                          <a:pt x="222157" y="40151"/>
                        </a:lnTo>
                        <a:lnTo>
                          <a:pt x="3205" y="40151"/>
                        </a:lnTo>
                        <a:close/>
                      </a:path>
                    </a:pathLst>
                  </a:custGeom>
                  <a:solidFill>
                    <a:srgbClr val="FFFFFF"/>
                  </a:solidFill>
                  <a:ln w="547" cap="flat">
                    <a:noFill/>
                    <a:prstDash val="solid"/>
                    <a:miter/>
                  </a:ln>
                </p:spPr>
                <p:txBody>
                  <a:bodyPr rtlCol="0" anchor="ctr"/>
                  <a:lstStyle/>
                  <a:p>
                    <a:endParaRPr lang="en-CH" sz="4400"/>
                  </a:p>
                </p:txBody>
              </p:sp>
              <p:sp>
                <p:nvSpPr>
                  <p:cNvPr id="262" name="Freeform 261">
                    <a:extLst>
                      <a:ext uri="{FF2B5EF4-FFF2-40B4-BE49-F238E27FC236}">
                        <a16:creationId xmlns:a16="http://schemas.microsoft.com/office/drawing/2014/main" id="{03D72B8B-5B54-721F-438B-23FBC75EA6CF}"/>
                      </a:ext>
                    </a:extLst>
                  </p:cNvPr>
                  <p:cNvSpPr/>
                  <p:nvPr/>
                </p:nvSpPr>
                <p:spPr>
                  <a:xfrm>
                    <a:off x="20447022" y="7552408"/>
                    <a:ext cx="269749" cy="97604"/>
                  </a:xfrm>
                  <a:custGeom>
                    <a:avLst/>
                    <a:gdLst>
                      <a:gd name="connsiteX0" fmla="*/ 3205 w 269749"/>
                      <a:gd name="connsiteY0" fmla="*/ 90950 h 97604"/>
                      <a:gd name="connsiteX1" fmla="*/ 3205 w 269749"/>
                      <a:gd name="connsiteY1" fmla="*/ -6654 h 97604"/>
                      <a:gd name="connsiteX2" fmla="*/ 272954 w 269749"/>
                      <a:gd name="connsiteY2" fmla="*/ -6654 h 97604"/>
                      <a:gd name="connsiteX3" fmla="*/ 272954 w 269749"/>
                      <a:gd name="connsiteY3" fmla="*/ 90950 h 97604"/>
                      <a:gd name="connsiteX4" fmla="*/ 3205 w 269749"/>
                      <a:gd name="connsiteY4" fmla="*/ 90950 h 97604"/>
                      <a:gd name="connsiteX5" fmla="*/ 247552 w 269749"/>
                      <a:gd name="connsiteY5" fmla="*/ 65551 h 97604"/>
                      <a:gd name="connsiteX6" fmla="*/ 247552 w 269749"/>
                      <a:gd name="connsiteY6" fmla="*/ 18746 h 97604"/>
                      <a:gd name="connsiteX7" fmla="*/ 28603 w 269749"/>
                      <a:gd name="connsiteY7" fmla="*/ 18746 h 97604"/>
                      <a:gd name="connsiteX8" fmla="*/ 28603 w 269749"/>
                      <a:gd name="connsiteY8" fmla="*/ 65551 h 97604"/>
                      <a:gd name="connsiteX9" fmla="*/ 247552 w 269749"/>
                      <a:gd name="connsiteY9" fmla="*/ 65551 h 97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749" h="97604">
                        <a:moveTo>
                          <a:pt x="3205" y="90950"/>
                        </a:moveTo>
                        <a:lnTo>
                          <a:pt x="3205" y="-6654"/>
                        </a:lnTo>
                        <a:lnTo>
                          <a:pt x="272954" y="-6654"/>
                        </a:lnTo>
                        <a:lnTo>
                          <a:pt x="272954" y="90950"/>
                        </a:lnTo>
                        <a:lnTo>
                          <a:pt x="3205" y="90950"/>
                        </a:lnTo>
                        <a:close/>
                        <a:moveTo>
                          <a:pt x="247552" y="65551"/>
                        </a:moveTo>
                        <a:lnTo>
                          <a:pt x="247552" y="18746"/>
                        </a:lnTo>
                        <a:lnTo>
                          <a:pt x="28603" y="18746"/>
                        </a:lnTo>
                        <a:lnTo>
                          <a:pt x="28603" y="65551"/>
                        </a:lnTo>
                        <a:lnTo>
                          <a:pt x="247552" y="65551"/>
                        </a:lnTo>
                        <a:close/>
                      </a:path>
                    </a:pathLst>
                  </a:custGeom>
                  <a:solidFill>
                    <a:srgbClr val="000000"/>
                  </a:solidFill>
                  <a:ln w="547" cap="flat">
                    <a:noFill/>
                    <a:prstDash val="solid"/>
                    <a:miter/>
                  </a:ln>
                </p:spPr>
                <p:txBody>
                  <a:bodyPr rtlCol="0" anchor="ctr"/>
                  <a:lstStyle/>
                  <a:p>
                    <a:endParaRPr lang="en-CH" sz="4400"/>
                  </a:p>
                </p:txBody>
              </p:sp>
            </p:grpSp>
            <p:grpSp>
              <p:nvGrpSpPr>
                <p:cNvPr id="263" name="Graphic 4">
                  <a:extLst>
                    <a:ext uri="{FF2B5EF4-FFF2-40B4-BE49-F238E27FC236}">
                      <a16:creationId xmlns:a16="http://schemas.microsoft.com/office/drawing/2014/main" id="{38730785-6D1B-28BB-674D-612B43B05F54}"/>
                    </a:ext>
                  </a:extLst>
                </p:cNvPr>
                <p:cNvGrpSpPr/>
                <p:nvPr/>
              </p:nvGrpSpPr>
              <p:grpSpPr>
                <a:xfrm>
                  <a:off x="20687867" y="7051448"/>
                  <a:ext cx="546452" cy="333337"/>
                  <a:chOff x="20687867" y="7051448"/>
                  <a:chExt cx="546452" cy="333337"/>
                </a:xfrm>
              </p:grpSpPr>
              <p:sp>
                <p:nvSpPr>
                  <p:cNvPr id="264" name="Freeform 263">
                    <a:extLst>
                      <a:ext uri="{FF2B5EF4-FFF2-40B4-BE49-F238E27FC236}">
                        <a16:creationId xmlns:a16="http://schemas.microsoft.com/office/drawing/2014/main" id="{69ABD2B9-34BB-059A-5E50-D09F0045F565}"/>
                      </a:ext>
                    </a:extLst>
                  </p:cNvPr>
                  <p:cNvSpPr/>
                  <p:nvPr/>
                </p:nvSpPr>
                <p:spPr>
                  <a:xfrm>
                    <a:off x="20713265" y="7076847"/>
                    <a:ext cx="495657" cy="282540"/>
                  </a:xfrm>
                  <a:custGeom>
                    <a:avLst/>
                    <a:gdLst>
                      <a:gd name="connsiteX0" fmla="*/ 96384 w 495657"/>
                      <a:gd name="connsiteY0" fmla="*/ 203929 h 282540"/>
                      <a:gd name="connsiteX1" fmla="*/ 80091 w 495657"/>
                      <a:gd name="connsiteY1" fmla="*/ 205420 h 282540"/>
                      <a:gd name="connsiteX2" fmla="*/ 2608 w 495657"/>
                      <a:gd name="connsiteY2" fmla="*/ 138100 h 282540"/>
                      <a:gd name="connsiteX3" fmla="*/ 64779 w 495657"/>
                      <a:gd name="connsiteY3" fmla="*/ 72092 h 282540"/>
                      <a:gd name="connsiteX4" fmla="*/ 64348 w 495657"/>
                      <a:gd name="connsiteY4" fmla="*/ 64927 h 282540"/>
                      <a:gd name="connsiteX5" fmla="*/ 141825 w 495657"/>
                      <a:gd name="connsiteY5" fmla="*/ -2398 h 282540"/>
                      <a:gd name="connsiteX6" fmla="*/ 208656 w 495657"/>
                      <a:gd name="connsiteY6" fmla="*/ 30858 h 282540"/>
                      <a:gd name="connsiteX7" fmla="*/ 259637 w 495657"/>
                      <a:gd name="connsiteY7" fmla="*/ 14214 h 282540"/>
                      <a:gd name="connsiteX8" fmla="*/ 320734 w 495657"/>
                      <a:gd name="connsiteY8" fmla="*/ 40153 h 282540"/>
                      <a:gd name="connsiteX9" fmla="*/ 373112 w 495657"/>
                      <a:gd name="connsiteY9" fmla="*/ 22420 h 282540"/>
                      <a:gd name="connsiteX10" fmla="*/ 450594 w 495657"/>
                      <a:gd name="connsiteY10" fmla="*/ 89745 h 282540"/>
                      <a:gd name="connsiteX11" fmla="*/ 449305 w 495657"/>
                      <a:gd name="connsiteY11" fmla="*/ 102031 h 282540"/>
                      <a:gd name="connsiteX12" fmla="*/ 498266 w 495657"/>
                      <a:gd name="connsiteY12" fmla="*/ 164641 h 282540"/>
                      <a:gd name="connsiteX13" fmla="*/ 420783 w 495657"/>
                      <a:gd name="connsiteY13" fmla="*/ 231961 h 282540"/>
                      <a:gd name="connsiteX14" fmla="*/ 389538 w 495657"/>
                      <a:gd name="connsiteY14" fmla="*/ 226256 h 282540"/>
                      <a:gd name="connsiteX15" fmla="*/ 313607 w 495657"/>
                      <a:gd name="connsiteY15" fmla="*/ 280142 h 282540"/>
                      <a:gd name="connsiteX16" fmla="*/ 242229 w 495657"/>
                      <a:gd name="connsiteY16" fmla="*/ 239029 h 282540"/>
                      <a:gd name="connsiteX17" fmla="*/ 173758 w 495657"/>
                      <a:gd name="connsiteY17" fmla="*/ 274838 h 282540"/>
                      <a:gd name="connsiteX18" fmla="*/ 96276 w 495657"/>
                      <a:gd name="connsiteY18" fmla="*/ 207514 h 282540"/>
                      <a:gd name="connsiteX19" fmla="*/ 96384 w 495657"/>
                      <a:gd name="connsiteY19" fmla="*/ 203929 h 28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5657" h="282540">
                        <a:moveTo>
                          <a:pt x="96384" y="203929"/>
                        </a:moveTo>
                        <a:cubicBezTo>
                          <a:pt x="91132" y="204907"/>
                          <a:pt x="85681" y="205420"/>
                          <a:pt x="80091" y="205420"/>
                        </a:cubicBezTo>
                        <a:cubicBezTo>
                          <a:pt x="37326" y="205420"/>
                          <a:pt x="2608" y="175253"/>
                          <a:pt x="2608" y="138100"/>
                        </a:cubicBezTo>
                        <a:cubicBezTo>
                          <a:pt x="2608" y="105496"/>
                          <a:pt x="29342" y="78275"/>
                          <a:pt x="64779" y="72092"/>
                        </a:cubicBezTo>
                        <a:cubicBezTo>
                          <a:pt x="64491" y="69735"/>
                          <a:pt x="64348" y="67346"/>
                          <a:pt x="64348" y="64927"/>
                        </a:cubicBezTo>
                        <a:cubicBezTo>
                          <a:pt x="64348" y="27769"/>
                          <a:pt x="99066" y="-2398"/>
                          <a:pt x="141825" y="-2398"/>
                        </a:cubicBezTo>
                        <a:cubicBezTo>
                          <a:pt x="170285" y="-2398"/>
                          <a:pt x="195184" y="10964"/>
                          <a:pt x="208656" y="30858"/>
                        </a:cubicBezTo>
                        <a:cubicBezTo>
                          <a:pt x="222283" y="20496"/>
                          <a:pt x="240122" y="14214"/>
                          <a:pt x="259637" y="14214"/>
                        </a:cubicBezTo>
                        <a:cubicBezTo>
                          <a:pt x="284449" y="14214"/>
                          <a:pt x="306548" y="24371"/>
                          <a:pt x="320734" y="40153"/>
                        </a:cubicBezTo>
                        <a:cubicBezTo>
                          <a:pt x="334530" y="29144"/>
                          <a:pt x="352924" y="22420"/>
                          <a:pt x="373112" y="22420"/>
                        </a:cubicBezTo>
                        <a:cubicBezTo>
                          <a:pt x="415876" y="22420"/>
                          <a:pt x="450594" y="52587"/>
                          <a:pt x="450594" y="89745"/>
                        </a:cubicBezTo>
                        <a:cubicBezTo>
                          <a:pt x="450594" y="93941"/>
                          <a:pt x="450152" y="98049"/>
                          <a:pt x="449305" y="102031"/>
                        </a:cubicBezTo>
                        <a:cubicBezTo>
                          <a:pt x="477970" y="111911"/>
                          <a:pt x="498266" y="136234"/>
                          <a:pt x="498266" y="164641"/>
                        </a:cubicBezTo>
                        <a:cubicBezTo>
                          <a:pt x="498266" y="201795"/>
                          <a:pt x="463547" y="231961"/>
                          <a:pt x="420783" y="231961"/>
                        </a:cubicBezTo>
                        <a:cubicBezTo>
                          <a:pt x="409669" y="231961"/>
                          <a:pt x="399100" y="229926"/>
                          <a:pt x="389538" y="226256"/>
                        </a:cubicBezTo>
                        <a:cubicBezTo>
                          <a:pt x="382365" y="256985"/>
                          <a:pt x="351074" y="280142"/>
                          <a:pt x="313607" y="280142"/>
                        </a:cubicBezTo>
                        <a:cubicBezTo>
                          <a:pt x="281540" y="280142"/>
                          <a:pt x="254000" y="263181"/>
                          <a:pt x="242229" y="239029"/>
                        </a:cubicBezTo>
                        <a:cubicBezTo>
                          <a:pt x="229209" y="260324"/>
                          <a:pt x="203415" y="274838"/>
                          <a:pt x="173758" y="274838"/>
                        </a:cubicBezTo>
                        <a:cubicBezTo>
                          <a:pt x="130994" y="274838"/>
                          <a:pt x="96276" y="244672"/>
                          <a:pt x="96276" y="207514"/>
                        </a:cubicBezTo>
                        <a:cubicBezTo>
                          <a:pt x="96276" y="206308"/>
                          <a:pt x="96312" y="205116"/>
                          <a:pt x="96384" y="203929"/>
                        </a:cubicBezTo>
                        <a:close/>
                      </a:path>
                    </a:pathLst>
                  </a:custGeom>
                  <a:solidFill>
                    <a:srgbClr val="FFFFFF"/>
                  </a:solidFill>
                  <a:ln w="480" cap="flat">
                    <a:noFill/>
                    <a:prstDash val="solid"/>
                    <a:miter/>
                  </a:ln>
                </p:spPr>
                <p:txBody>
                  <a:bodyPr rtlCol="0" anchor="ctr"/>
                  <a:lstStyle/>
                  <a:p>
                    <a:endParaRPr lang="en-CH" sz="4400"/>
                  </a:p>
                </p:txBody>
              </p:sp>
              <p:sp>
                <p:nvSpPr>
                  <p:cNvPr id="265" name="Freeform 264">
                    <a:extLst>
                      <a:ext uri="{FF2B5EF4-FFF2-40B4-BE49-F238E27FC236}">
                        <a16:creationId xmlns:a16="http://schemas.microsoft.com/office/drawing/2014/main" id="{0EE3C833-FD8B-01DC-623E-0B573856346B}"/>
                      </a:ext>
                    </a:extLst>
                  </p:cNvPr>
                  <p:cNvSpPr/>
                  <p:nvPr/>
                </p:nvSpPr>
                <p:spPr>
                  <a:xfrm>
                    <a:off x="20687867" y="7051448"/>
                    <a:ext cx="546452" cy="333337"/>
                  </a:xfrm>
                  <a:custGeom>
                    <a:avLst/>
                    <a:gdLst>
                      <a:gd name="connsiteX0" fmla="*/ 65247 w 546452"/>
                      <a:gd name="connsiteY0" fmla="*/ 78128 h 333337"/>
                      <a:gd name="connsiteX1" fmla="*/ 167223 w 546452"/>
                      <a:gd name="connsiteY1" fmla="*/ -2398 h 333337"/>
                      <a:gd name="connsiteX2" fmla="*/ 239069 w 546452"/>
                      <a:gd name="connsiteY2" fmla="*/ 23952 h 333337"/>
                      <a:gd name="connsiteX3" fmla="*/ 285034 w 546452"/>
                      <a:gd name="connsiteY3" fmla="*/ 14214 h 333337"/>
                      <a:gd name="connsiteX4" fmla="*/ 348618 w 546452"/>
                      <a:gd name="connsiteY4" fmla="*/ 34023 h 333337"/>
                      <a:gd name="connsiteX5" fmla="*/ 398509 w 546452"/>
                      <a:gd name="connsiteY5" fmla="*/ 22420 h 333337"/>
                      <a:gd name="connsiteX6" fmla="*/ 501318 w 546452"/>
                      <a:gd name="connsiteY6" fmla="*/ 111719 h 333337"/>
                      <a:gd name="connsiteX7" fmla="*/ 549061 w 546452"/>
                      <a:gd name="connsiteY7" fmla="*/ 190040 h 333337"/>
                      <a:gd name="connsiteX8" fmla="*/ 446181 w 546452"/>
                      <a:gd name="connsiteY8" fmla="*/ 282758 h 333337"/>
                      <a:gd name="connsiteX9" fmla="*/ 429898 w 546452"/>
                      <a:gd name="connsiteY9" fmla="*/ 281602 h 333337"/>
                      <a:gd name="connsiteX10" fmla="*/ 339005 w 546452"/>
                      <a:gd name="connsiteY10" fmla="*/ 330939 h 333337"/>
                      <a:gd name="connsiteX11" fmla="*/ 265921 w 546452"/>
                      <a:gd name="connsiteY11" fmla="*/ 303447 h 333337"/>
                      <a:gd name="connsiteX12" fmla="*/ 199156 w 546452"/>
                      <a:gd name="connsiteY12" fmla="*/ 325635 h 333337"/>
                      <a:gd name="connsiteX13" fmla="*/ 99559 w 546452"/>
                      <a:gd name="connsiteY13" fmla="*/ 256065 h 333337"/>
                      <a:gd name="connsiteX14" fmla="*/ 2608 w 546452"/>
                      <a:gd name="connsiteY14" fmla="*/ 163498 h 333337"/>
                      <a:gd name="connsiteX15" fmla="*/ 65247 w 546452"/>
                      <a:gd name="connsiteY15" fmla="*/ 78128 h 333337"/>
                      <a:gd name="connsiteX16" fmla="*/ 121781 w 546452"/>
                      <a:gd name="connsiteY16" fmla="*/ 229327 h 333337"/>
                      <a:gd name="connsiteX17" fmla="*/ 121673 w 546452"/>
                      <a:gd name="connsiteY17" fmla="*/ 232912 h 333337"/>
                      <a:gd name="connsiteX18" fmla="*/ 199156 w 546452"/>
                      <a:gd name="connsiteY18" fmla="*/ 300237 h 333337"/>
                      <a:gd name="connsiteX19" fmla="*/ 267626 w 546452"/>
                      <a:gd name="connsiteY19" fmla="*/ 264427 h 333337"/>
                      <a:gd name="connsiteX20" fmla="*/ 339005 w 546452"/>
                      <a:gd name="connsiteY20" fmla="*/ 305541 h 333337"/>
                      <a:gd name="connsiteX21" fmla="*/ 414936 w 546452"/>
                      <a:gd name="connsiteY21" fmla="*/ 251654 h 333337"/>
                      <a:gd name="connsiteX22" fmla="*/ 446181 w 546452"/>
                      <a:gd name="connsiteY22" fmla="*/ 257360 h 333337"/>
                      <a:gd name="connsiteX23" fmla="*/ 523663 w 546452"/>
                      <a:gd name="connsiteY23" fmla="*/ 190040 h 333337"/>
                      <a:gd name="connsiteX24" fmla="*/ 474702 w 546452"/>
                      <a:gd name="connsiteY24" fmla="*/ 127430 h 333337"/>
                      <a:gd name="connsiteX25" fmla="*/ 475992 w 546452"/>
                      <a:gd name="connsiteY25" fmla="*/ 115143 h 333337"/>
                      <a:gd name="connsiteX26" fmla="*/ 398509 w 546452"/>
                      <a:gd name="connsiteY26" fmla="*/ 47819 h 333337"/>
                      <a:gd name="connsiteX27" fmla="*/ 346131 w 546452"/>
                      <a:gd name="connsiteY27" fmla="*/ 65552 h 333337"/>
                      <a:gd name="connsiteX28" fmla="*/ 285034 w 546452"/>
                      <a:gd name="connsiteY28" fmla="*/ 39613 h 333337"/>
                      <a:gd name="connsiteX29" fmla="*/ 234054 w 546452"/>
                      <a:gd name="connsiteY29" fmla="*/ 56257 h 333337"/>
                      <a:gd name="connsiteX30" fmla="*/ 167223 w 546452"/>
                      <a:gd name="connsiteY30" fmla="*/ 23001 h 333337"/>
                      <a:gd name="connsiteX31" fmla="*/ 89745 w 546452"/>
                      <a:gd name="connsiteY31" fmla="*/ 90325 h 333337"/>
                      <a:gd name="connsiteX32" fmla="*/ 90177 w 546452"/>
                      <a:gd name="connsiteY32" fmla="*/ 97491 h 333337"/>
                      <a:gd name="connsiteX33" fmla="*/ 28006 w 546452"/>
                      <a:gd name="connsiteY33" fmla="*/ 163498 h 333337"/>
                      <a:gd name="connsiteX34" fmla="*/ 105488 w 546452"/>
                      <a:gd name="connsiteY34" fmla="*/ 230818 h 333337"/>
                      <a:gd name="connsiteX35" fmla="*/ 121781 w 546452"/>
                      <a:gd name="connsiteY35" fmla="*/ 229327 h 3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46452" h="333337">
                        <a:moveTo>
                          <a:pt x="65247" y="78128"/>
                        </a:moveTo>
                        <a:cubicBezTo>
                          <a:pt x="71859" y="33474"/>
                          <a:pt x="114269" y="-2398"/>
                          <a:pt x="167223" y="-2398"/>
                        </a:cubicBezTo>
                        <a:cubicBezTo>
                          <a:pt x="195344" y="-2398"/>
                          <a:pt x="220669" y="7803"/>
                          <a:pt x="239069" y="23952"/>
                        </a:cubicBezTo>
                        <a:cubicBezTo>
                          <a:pt x="252854" y="17750"/>
                          <a:pt x="268469" y="14214"/>
                          <a:pt x="285034" y="14214"/>
                        </a:cubicBezTo>
                        <a:cubicBezTo>
                          <a:pt x="309147" y="14214"/>
                          <a:pt x="331231" y="21715"/>
                          <a:pt x="348618" y="34023"/>
                        </a:cubicBezTo>
                        <a:cubicBezTo>
                          <a:pt x="363334" y="26670"/>
                          <a:pt x="380351" y="22420"/>
                          <a:pt x="398509" y="22420"/>
                        </a:cubicBezTo>
                        <a:cubicBezTo>
                          <a:pt x="454895" y="22420"/>
                          <a:pt x="499319" y="63083"/>
                          <a:pt x="501318" y="111719"/>
                        </a:cubicBezTo>
                        <a:cubicBezTo>
                          <a:pt x="530374" y="128340"/>
                          <a:pt x="549061" y="157516"/>
                          <a:pt x="549061" y="190040"/>
                        </a:cubicBezTo>
                        <a:cubicBezTo>
                          <a:pt x="549061" y="240171"/>
                          <a:pt x="503882" y="282758"/>
                          <a:pt x="446181" y="282758"/>
                        </a:cubicBezTo>
                        <a:cubicBezTo>
                          <a:pt x="440637" y="282758"/>
                          <a:pt x="435195" y="282365"/>
                          <a:pt x="429898" y="281602"/>
                        </a:cubicBezTo>
                        <a:cubicBezTo>
                          <a:pt x="412762" y="310563"/>
                          <a:pt x="378794" y="330939"/>
                          <a:pt x="339005" y="330939"/>
                        </a:cubicBezTo>
                        <a:cubicBezTo>
                          <a:pt x="310237" y="330939"/>
                          <a:pt x="284438" y="320265"/>
                          <a:pt x="265921" y="303447"/>
                        </a:cubicBezTo>
                        <a:cubicBezTo>
                          <a:pt x="248055" y="317166"/>
                          <a:pt x="224769" y="325635"/>
                          <a:pt x="199156" y="325635"/>
                        </a:cubicBezTo>
                        <a:cubicBezTo>
                          <a:pt x="150611" y="325635"/>
                          <a:pt x="110930" y="295491"/>
                          <a:pt x="99559" y="256065"/>
                        </a:cubicBezTo>
                        <a:cubicBezTo>
                          <a:pt x="44725" y="253270"/>
                          <a:pt x="2608" y="211902"/>
                          <a:pt x="2608" y="163498"/>
                        </a:cubicBezTo>
                        <a:cubicBezTo>
                          <a:pt x="2608" y="125751"/>
                          <a:pt x="27970" y="92406"/>
                          <a:pt x="65247" y="78128"/>
                        </a:cubicBezTo>
                        <a:close/>
                        <a:moveTo>
                          <a:pt x="121781" y="229327"/>
                        </a:moveTo>
                        <a:cubicBezTo>
                          <a:pt x="121709" y="230515"/>
                          <a:pt x="121673" y="231707"/>
                          <a:pt x="121673" y="232912"/>
                        </a:cubicBezTo>
                        <a:cubicBezTo>
                          <a:pt x="121673" y="270070"/>
                          <a:pt x="156392" y="300237"/>
                          <a:pt x="199156" y="300237"/>
                        </a:cubicBezTo>
                        <a:cubicBezTo>
                          <a:pt x="228813" y="300237"/>
                          <a:pt x="254606" y="285723"/>
                          <a:pt x="267626" y="264427"/>
                        </a:cubicBezTo>
                        <a:cubicBezTo>
                          <a:pt x="279398" y="288580"/>
                          <a:pt x="306938" y="305541"/>
                          <a:pt x="339005" y="305541"/>
                        </a:cubicBezTo>
                        <a:cubicBezTo>
                          <a:pt x="376472" y="305541"/>
                          <a:pt x="407763" y="282383"/>
                          <a:pt x="414936" y="251654"/>
                        </a:cubicBezTo>
                        <a:cubicBezTo>
                          <a:pt x="424498" y="255324"/>
                          <a:pt x="435067" y="257360"/>
                          <a:pt x="446181" y="257360"/>
                        </a:cubicBezTo>
                        <a:cubicBezTo>
                          <a:pt x="488945" y="257360"/>
                          <a:pt x="523663" y="227193"/>
                          <a:pt x="523663" y="190040"/>
                        </a:cubicBezTo>
                        <a:cubicBezTo>
                          <a:pt x="523663" y="161632"/>
                          <a:pt x="503368" y="137310"/>
                          <a:pt x="474702" y="127430"/>
                        </a:cubicBezTo>
                        <a:cubicBezTo>
                          <a:pt x="475550" y="123447"/>
                          <a:pt x="475992" y="119340"/>
                          <a:pt x="475992" y="115143"/>
                        </a:cubicBezTo>
                        <a:cubicBezTo>
                          <a:pt x="475992" y="77985"/>
                          <a:pt x="441274" y="47819"/>
                          <a:pt x="398509" y="47819"/>
                        </a:cubicBezTo>
                        <a:cubicBezTo>
                          <a:pt x="378322" y="47819"/>
                          <a:pt x="359927" y="54542"/>
                          <a:pt x="346131" y="65552"/>
                        </a:cubicBezTo>
                        <a:cubicBezTo>
                          <a:pt x="331945" y="49770"/>
                          <a:pt x="309846" y="39613"/>
                          <a:pt x="285034" y="39613"/>
                        </a:cubicBezTo>
                        <a:cubicBezTo>
                          <a:pt x="265520" y="39613"/>
                          <a:pt x="247680" y="45894"/>
                          <a:pt x="234054" y="56257"/>
                        </a:cubicBezTo>
                        <a:cubicBezTo>
                          <a:pt x="220582" y="36363"/>
                          <a:pt x="195683" y="23001"/>
                          <a:pt x="167223" y="23001"/>
                        </a:cubicBezTo>
                        <a:cubicBezTo>
                          <a:pt x="124463" y="23001"/>
                          <a:pt x="89745" y="53167"/>
                          <a:pt x="89745" y="90325"/>
                        </a:cubicBezTo>
                        <a:cubicBezTo>
                          <a:pt x="89745" y="92745"/>
                          <a:pt x="89889" y="95133"/>
                          <a:pt x="90177" y="97491"/>
                        </a:cubicBezTo>
                        <a:cubicBezTo>
                          <a:pt x="54739" y="103674"/>
                          <a:pt x="28006" y="130894"/>
                          <a:pt x="28006" y="163498"/>
                        </a:cubicBezTo>
                        <a:cubicBezTo>
                          <a:pt x="28006" y="200652"/>
                          <a:pt x="62724" y="230818"/>
                          <a:pt x="105488" y="230818"/>
                        </a:cubicBezTo>
                        <a:cubicBezTo>
                          <a:pt x="111079" y="230818"/>
                          <a:pt x="116530" y="230305"/>
                          <a:pt x="121781" y="229327"/>
                        </a:cubicBezTo>
                        <a:close/>
                      </a:path>
                    </a:pathLst>
                  </a:custGeom>
                  <a:solidFill>
                    <a:srgbClr val="000000"/>
                  </a:solidFill>
                  <a:ln w="480" cap="flat">
                    <a:noFill/>
                    <a:prstDash val="solid"/>
                    <a:miter/>
                  </a:ln>
                </p:spPr>
                <p:txBody>
                  <a:bodyPr rtlCol="0" anchor="ctr"/>
                  <a:lstStyle/>
                  <a:p>
                    <a:endParaRPr lang="en-CH" sz="4400"/>
                  </a:p>
                </p:txBody>
              </p:sp>
            </p:grpSp>
            <p:grpSp>
              <p:nvGrpSpPr>
                <p:cNvPr id="266" name="Graphic 4">
                  <a:extLst>
                    <a:ext uri="{FF2B5EF4-FFF2-40B4-BE49-F238E27FC236}">
                      <a16:creationId xmlns:a16="http://schemas.microsoft.com/office/drawing/2014/main" id="{FCE25840-9D0A-5E7B-96A0-5811D9B95579}"/>
                    </a:ext>
                  </a:extLst>
                </p:cNvPr>
                <p:cNvGrpSpPr/>
                <p:nvPr/>
              </p:nvGrpSpPr>
              <p:grpSpPr>
                <a:xfrm>
                  <a:off x="20652201" y="7318482"/>
                  <a:ext cx="384872" cy="940107"/>
                  <a:chOff x="20652201" y="7318482"/>
                  <a:chExt cx="384872" cy="940107"/>
                </a:xfrm>
              </p:grpSpPr>
              <p:sp>
                <p:nvSpPr>
                  <p:cNvPr id="267" name="Freeform 266">
                    <a:extLst>
                      <a:ext uri="{FF2B5EF4-FFF2-40B4-BE49-F238E27FC236}">
                        <a16:creationId xmlns:a16="http://schemas.microsoft.com/office/drawing/2014/main" id="{323261CD-59CC-845A-88FD-08A9A9F1D016}"/>
                      </a:ext>
                    </a:extLst>
                  </p:cNvPr>
                  <p:cNvSpPr/>
                  <p:nvPr/>
                </p:nvSpPr>
                <p:spPr>
                  <a:xfrm>
                    <a:off x="20680058" y="7343886"/>
                    <a:ext cx="329154" cy="889298"/>
                  </a:xfrm>
                  <a:custGeom>
                    <a:avLst/>
                    <a:gdLst>
                      <a:gd name="connsiteX0" fmla="*/ 332414 w 329154"/>
                      <a:gd name="connsiteY0" fmla="*/ 882684 h 889298"/>
                      <a:gd name="connsiteX1" fmla="*/ 3260 w 329154"/>
                      <a:gd name="connsiteY1" fmla="*/ 882684 h 889298"/>
                      <a:gd name="connsiteX2" fmla="*/ 85545 w 329154"/>
                      <a:gd name="connsiteY2" fmla="*/ -6615 h 889298"/>
                      <a:gd name="connsiteX3" fmla="*/ 250129 w 329154"/>
                      <a:gd name="connsiteY3" fmla="*/ -6615 h 889298"/>
                      <a:gd name="connsiteX4" fmla="*/ 332414 w 329154"/>
                      <a:gd name="connsiteY4" fmla="*/ 882684 h 889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154" h="889298">
                        <a:moveTo>
                          <a:pt x="332414" y="882684"/>
                        </a:moveTo>
                        <a:lnTo>
                          <a:pt x="3260" y="882684"/>
                        </a:lnTo>
                        <a:lnTo>
                          <a:pt x="85545" y="-6615"/>
                        </a:lnTo>
                        <a:lnTo>
                          <a:pt x="250129" y="-6615"/>
                        </a:lnTo>
                        <a:lnTo>
                          <a:pt x="332414" y="882684"/>
                        </a:lnTo>
                        <a:close/>
                      </a:path>
                    </a:pathLst>
                  </a:custGeom>
                  <a:solidFill>
                    <a:srgbClr val="FFFFFF"/>
                  </a:solidFill>
                  <a:ln w="2187" cap="flat">
                    <a:noFill/>
                    <a:prstDash val="solid"/>
                    <a:miter/>
                  </a:ln>
                </p:spPr>
                <p:txBody>
                  <a:bodyPr rtlCol="0" anchor="ctr"/>
                  <a:lstStyle/>
                  <a:p>
                    <a:endParaRPr lang="en-CH" sz="4400"/>
                  </a:p>
                </p:txBody>
              </p:sp>
              <p:sp>
                <p:nvSpPr>
                  <p:cNvPr id="268" name="Freeform 267">
                    <a:extLst>
                      <a:ext uri="{FF2B5EF4-FFF2-40B4-BE49-F238E27FC236}">
                        <a16:creationId xmlns:a16="http://schemas.microsoft.com/office/drawing/2014/main" id="{0133863D-4283-7C9C-A973-BBF88A70DB4E}"/>
                      </a:ext>
                    </a:extLst>
                  </p:cNvPr>
                  <p:cNvSpPr/>
                  <p:nvPr/>
                </p:nvSpPr>
                <p:spPr>
                  <a:xfrm>
                    <a:off x="20652201" y="7318482"/>
                    <a:ext cx="384872" cy="940107"/>
                  </a:xfrm>
                  <a:custGeom>
                    <a:avLst/>
                    <a:gdLst>
                      <a:gd name="connsiteX0" fmla="*/ 3260 w 384872"/>
                      <a:gd name="connsiteY0" fmla="*/ 933493 h 940107"/>
                      <a:gd name="connsiteX1" fmla="*/ 90253 w 384872"/>
                      <a:gd name="connsiteY1" fmla="*/ -6615 h 940107"/>
                      <a:gd name="connsiteX2" fmla="*/ 301135 w 384872"/>
                      <a:gd name="connsiteY2" fmla="*/ -6615 h 940107"/>
                      <a:gd name="connsiteX3" fmla="*/ 388132 w 384872"/>
                      <a:gd name="connsiteY3" fmla="*/ 933493 h 940107"/>
                      <a:gd name="connsiteX4" fmla="*/ 3260 w 384872"/>
                      <a:gd name="connsiteY4" fmla="*/ 933493 h 940107"/>
                      <a:gd name="connsiteX5" fmla="*/ 360271 w 384872"/>
                      <a:gd name="connsiteY5" fmla="*/ 908088 h 940107"/>
                      <a:gd name="connsiteX6" fmla="*/ 277986 w 384872"/>
                      <a:gd name="connsiteY6" fmla="*/ 18789 h 940107"/>
                      <a:gd name="connsiteX7" fmla="*/ 113402 w 384872"/>
                      <a:gd name="connsiteY7" fmla="*/ 18789 h 940107"/>
                      <a:gd name="connsiteX8" fmla="*/ 31117 w 384872"/>
                      <a:gd name="connsiteY8" fmla="*/ 908088 h 940107"/>
                      <a:gd name="connsiteX9" fmla="*/ 360271 w 384872"/>
                      <a:gd name="connsiteY9" fmla="*/ 908088 h 94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872" h="940107">
                        <a:moveTo>
                          <a:pt x="3260" y="933493"/>
                        </a:moveTo>
                        <a:lnTo>
                          <a:pt x="90253" y="-6615"/>
                        </a:lnTo>
                        <a:lnTo>
                          <a:pt x="301135" y="-6615"/>
                        </a:lnTo>
                        <a:lnTo>
                          <a:pt x="388132" y="933493"/>
                        </a:lnTo>
                        <a:lnTo>
                          <a:pt x="3260" y="933493"/>
                        </a:lnTo>
                        <a:close/>
                        <a:moveTo>
                          <a:pt x="360271" y="908088"/>
                        </a:moveTo>
                        <a:lnTo>
                          <a:pt x="277986" y="18789"/>
                        </a:lnTo>
                        <a:lnTo>
                          <a:pt x="113402" y="18789"/>
                        </a:lnTo>
                        <a:lnTo>
                          <a:pt x="31117" y="908088"/>
                        </a:lnTo>
                        <a:lnTo>
                          <a:pt x="360271" y="908088"/>
                        </a:lnTo>
                        <a:close/>
                      </a:path>
                    </a:pathLst>
                  </a:custGeom>
                  <a:solidFill>
                    <a:srgbClr val="000000"/>
                  </a:solidFill>
                  <a:ln w="2187" cap="flat">
                    <a:noFill/>
                    <a:prstDash val="solid"/>
                    <a:miter/>
                  </a:ln>
                </p:spPr>
                <p:txBody>
                  <a:bodyPr rtlCol="0" anchor="ctr"/>
                  <a:lstStyle/>
                  <a:p>
                    <a:endParaRPr lang="en-CH" sz="4400"/>
                  </a:p>
                </p:txBody>
              </p:sp>
            </p:grpSp>
            <p:grpSp>
              <p:nvGrpSpPr>
                <p:cNvPr id="269" name="Graphic 4">
                  <a:extLst>
                    <a:ext uri="{FF2B5EF4-FFF2-40B4-BE49-F238E27FC236}">
                      <a16:creationId xmlns:a16="http://schemas.microsoft.com/office/drawing/2014/main" id="{25BC641B-E618-3916-D9D3-E1CD146F5D84}"/>
                    </a:ext>
                  </a:extLst>
                </p:cNvPr>
                <p:cNvGrpSpPr/>
                <p:nvPr/>
              </p:nvGrpSpPr>
              <p:grpSpPr>
                <a:xfrm>
                  <a:off x="20701683" y="7377031"/>
                  <a:ext cx="301579" cy="121161"/>
                  <a:chOff x="20701683" y="7377031"/>
                  <a:chExt cx="301579" cy="121161"/>
                </a:xfrm>
              </p:grpSpPr>
              <p:sp>
                <p:nvSpPr>
                  <p:cNvPr id="270" name="Freeform 269">
                    <a:extLst>
                      <a:ext uri="{FF2B5EF4-FFF2-40B4-BE49-F238E27FC236}">
                        <a16:creationId xmlns:a16="http://schemas.microsoft.com/office/drawing/2014/main" id="{D417E257-698A-31E9-9DE1-64A044E0A395}"/>
                      </a:ext>
                    </a:extLst>
                  </p:cNvPr>
                  <p:cNvSpPr/>
                  <p:nvPr/>
                </p:nvSpPr>
                <p:spPr>
                  <a:xfrm>
                    <a:off x="20727081" y="7402430"/>
                    <a:ext cx="250787" cy="70363"/>
                  </a:xfrm>
                  <a:custGeom>
                    <a:avLst/>
                    <a:gdLst>
                      <a:gd name="connsiteX0" fmla="*/ 3262 w 250787"/>
                      <a:gd name="connsiteY0" fmla="*/ -6688 h 70363"/>
                      <a:gd name="connsiteX1" fmla="*/ 254049 w 250787"/>
                      <a:gd name="connsiteY1" fmla="*/ -6688 h 70363"/>
                      <a:gd name="connsiteX2" fmla="*/ 254049 w 250787"/>
                      <a:gd name="connsiteY2" fmla="*/ 63675 h 70363"/>
                      <a:gd name="connsiteX3" fmla="*/ 3262 w 250787"/>
                      <a:gd name="connsiteY3" fmla="*/ 63675 h 70363"/>
                    </a:gdLst>
                    <a:ahLst/>
                    <a:cxnLst>
                      <a:cxn ang="0">
                        <a:pos x="connsiteX0" y="connsiteY0"/>
                      </a:cxn>
                      <a:cxn ang="0">
                        <a:pos x="connsiteX1" y="connsiteY1"/>
                      </a:cxn>
                      <a:cxn ang="0">
                        <a:pos x="connsiteX2" y="connsiteY2"/>
                      </a:cxn>
                      <a:cxn ang="0">
                        <a:pos x="connsiteX3" y="connsiteY3"/>
                      </a:cxn>
                    </a:cxnLst>
                    <a:rect l="l" t="t" r="r" b="b"/>
                    <a:pathLst>
                      <a:path w="250787" h="70363">
                        <a:moveTo>
                          <a:pt x="3262" y="-6688"/>
                        </a:moveTo>
                        <a:lnTo>
                          <a:pt x="254049" y="-6688"/>
                        </a:lnTo>
                        <a:lnTo>
                          <a:pt x="254049" y="63675"/>
                        </a:lnTo>
                        <a:lnTo>
                          <a:pt x="3262" y="63675"/>
                        </a:lnTo>
                        <a:close/>
                      </a:path>
                    </a:pathLst>
                  </a:custGeom>
                  <a:solidFill>
                    <a:srgbClr val="FFFFFF"/>
                  </a:solidFill>
                  <a:ln w="655" cap="flat">
                    <a:noFill/>
                    <a:prstDash val="solid"/>
                    <a:miter/>
                  </a:ln>
                </p:spPr>
                <p:txBody>
                  <a:bodyPr rtlCol="0" anchor="ctr"/>
                  <a:lstStyle/>
                  <a:p>
                    <a:endParaRPr lang="en-CH" sz="4400"/>
                  </a:p>
                </p:txBody>
              </p:sp>
              <p:sp>
                <p:nvSpPr>
                  <p:cNvPr id="271" name="Freeform 270">
                    <a:extLst>
                      <a:ext uri="{FF2B5EF4-FFF2-40B4-BE49-F238E27FC236}">
                        <a16:creationId xmlns:a16="http://schemas.microsoft.com/office/drawing/2014/main" id="{AD7233B5-2BAE-6AD2-D05A-5ACCF0E30E84}"/>
                      </a:ext>
                    </a:extLst>
                  </p:cNvPr>
                  <p:cNvSpPr/>
                  <p:nvPr/>
                </p:nvSpPr>
                <p:spPr>
                  <a:xfrm>
                    <a:off x="20701683" y="7377031"/>
                    <a:ext cx="301579" cy="121161"/>
                  </a:xfrm>
                  <a:custGeom>
                    <a:avLst/>
                    <a:gdLst>
                      <a:gd name="connsiteX0" fmla="*/ 3262 w 301579"/>
                      <a:gd name="connsiteY0" fmla="*/ 114473 h 121161"/>
                      <a:gd name="connsiteX1" fmla="*/ 3262 w 301579"/>
                      <a:gd name="connsiteY1" fmla="*/ -6688 h 121161"/>
                      <a:gd name="connsiteX2" fmla="*/ 304842 w 301579"/>
                      <a:gd name="connsiteY2" fmla="*/ -6688 h 121161"/>
                      <a:gd name="connsiteX3" fmla="*/ 304842 w 301579"/>
                      <a:gd name="connsiteY3" fmla="*/ 114473 h 121161"/>
                      <a:gd name="connsiteX4" fmla="*/ 3262 w 301579"/>
                      <a:gd name="connsiteY4" fmla="*/ 114473 h 121161"/>
                      <a:gd name="connsiteX5" fmla="*/ 279444 w 301579"/>
                      <a:gd name="connsiteY5" fmla="*/ 89074 h 121161"/>
                      <a:gd name="connsiteX6" fmla="*/ 279444 w 301579"/>
                      <a:gd name="connsiteY6" fmla="*/ 18711 h 121161"/>
                      <a:gd name="connsiteX7" fmla="*/ 28659 w 301579"/>
                      <a:gd name="connsiteY7" fmla="*/ 18711 h 121161"/>
                      <a:gd name="connsiteX8" fmla="*/ 28659 w 301579"/>
                      <a:gd name="connsiteY8" fmla="*/ 89074 h 121161"/>
                      <a:gd name="connsiteX9" fmla="*/ 279444 w 301579"/>
                      <a:gd name="connsiteY9" fmla="*/ 89074 h 121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1579" h="121161">
                        <a:moveTo>
                          <a:pt x="3262" y="114473"/>
                        </a:moveTo>
                        <a:lnTo>
                          <a:pt x="3262" y="-6688"/>
                        </a:lnTo>
                        <a:lnTo>
                          <a:pt x="304842" y="-6688"/>
                        </a:lnTo>
                        <a:lnTo>
                          <a:pt x="304842" y="114473"/>
                        </a:lnTo>
                        <a:lnTo>
                          <a:pt x="3262" y="114473"/>
                        </a:lnTo>
                        <a:close/>
                        <a:moveTo>
                          <a:pt x="279444" y="89074"/>
                        </a:moveTo>
                        <a:lnTo>
                          <a:pt x="279444" y="18711"/>
                        </a:lnTo>
                        <a:lnTo>
                          <a:pt x="28659" y="18711"/>
                        </a:lnTo>
                        <a:lnTo>
                          <a:pt x="28659" y="89074"/>
                        </a:lnTo>
                        <a:lnTo>
                          <a:pt x="279444" y="89074"/>
                        </a:lnTo>
                        <a:close/>
                      </a:path>
                    </a:pathLst>
                  </a:custGeom>
                  <a:solidFill>
                    <a:srgbClr val="000000"/>
                  </a:solidFill>
                  <a:ln w="655" cap="flat">
                    <a:noFill/>
                    <a:prstDash val="solid"/>
                    <a:miter/>
                  </a:ln>
                </p:spPr>
                <p:txBody>
                  <a:bodyPr rtlCol="0" anchor="ctr"/>
                  <a:lstStyle/>
                  <a:p>
                    <a:endParaRPr lang="en-CH" sz="4400"/>
                  </a:p>
                </p:txBody>
              </p:sp>
            </p:grpSp>
            <p:grpSp>
              <p:nvGrpSpPr>
                <p:cNvPr id="272" name="Graphic 4">
                  <a:extLst>
                    <a:ext uri="{FF2B5EF4-FFF2-40B4-BE49-F238E27FC236}">
                      <a16:creationId xmlns:a16="http://schemas.microsoft.com/office/drawing/2014/main" id="{14420270-2837-9BA7-E859-443441362F9A}"/>
                    </a:ext>
                  </a:extLst>
                </p:cNvPr>
                <p:cNvGrpSpPr/>
                <p:nvPr/>
              </p:nvGrpSpPr>
              <p:grpSpPr>
                <a:xfrm>
                  <a:off x="21004461" y="7419554"/>
                  <a:ext cx="408936" cy="246072"/>
                  <a:chOff x="21004461" y="7419554"/>
                  <a:chExt cx="408936" cy="246072"/>
                </a:xfrm>
              </p:grpSpPr>
              <p:sp>
                <p:nvSpPr>
                  <p:cNvPr id="273" name="Freeform 272">
                    <a:extLst>
                      <a:ext uri="{FF2B5EF4-FFF2-40B4-BE49-F238E27FC236}">
                        <a16:creationId xmlns:a16="http://schemas.microsoft.com/office/drawing/2014/main" id="{8E7D4948-747A-179D-C6BE-D379D5E525C1}"/>
                      </a:ext>
                    </a:extLst>
                  </p:cNvPr>
                  <p:cNvSpPr/>
                  <p:nvPr/>
                </p:nvSpPr>
                <p:spPr>
                  <a:xfrm rot="10800000" flipV="1">
                    <a:off x="21029855" y="7444952"/>
                    <a:ext cx="358147" cy="195276"/>
                  </a:xfrm>
                  <a:custGeom>
                    <a:avLst/>
                    <a:gdLst>
                      <a:gd name="connsiteX0" fmla="*/ 70420 w 358147"/>
                      <a:gd name="connsiteY0" fmla="*/ 140272 h 195276"/>
                      <a:gd name="connsiteX1" fmla="*/ 58647 w 358147"/>
                      <a:gd name="connsiteY1" fmla="*/ 141303 h 195276"/>
                      <a:gd name="connsiteX2" fmla="*/ 2660 w 358147"/>
                      <a:gd name="connsiteY2" fmla="*/ 94775 h 195276"/>
                      <a:gd name="connsiteX3" fmla="*/ 47583 w 358147"/>
                      <a:gd name="connsiteY3" fmla="*/ 49154 h 195276"/>
                      <a:gd name="connsiteX4" fmla="*/ 47271 w 358147"/>
                      <a:gd name="connsiteY4" fmla="*/ 44201 h 195276"/>
                      <a:gd name="connsiteX5" fmla="*/ 103254 w 358147"/>
                      <a:gd name="connsiteY5" fmla="*/ -2330 h 195276"/>
                      <a:gd name="connsiteX6" fmla="*/ 151545 w 358147"/>
                      <a:gd name="connsiteY6" fmla="*/ 20655 h 195276"/>
                      <a:gd name="connsiteX7" fmla="*/ 188381 w 358147"/>
                      <a:gd name="connsiteY7" fmla="*/ 9152 h 195276"/>
                      <a:gd name="connsiteX8" fmla="*/ 232528 w 358147"/>
                      <a:gd name="connsiteY8" fmla="*/ 27079 h 195276"/>
                      <a:gd name="connsiteX9" fmla="*/ 270375 w 358147"/>
                      <a:gd name="connsiteY9" fmla="*/ 14823 h 195276"/>
                      <a:gd name="connsiteX10" fmla="*/ 326362 w 358147"/>
                      <a:gd name="connsiteY10" fmla="*/ 61354 h 195276"/>
                      <a:gd name="connsiteX11" fmla="*/ 325430 w 358147"/>
                      <a:gd name="connsiteY11" fmla="*/ 69846 h 195276"/>
                      <a:gd name="connsiteX12" fmla="*/ 360808 w 358147"/>
                      <a:gd name="connsiteY12" fmla="*/ 113119 h 195276"/>
                      <a:gd name="connsiteX13" fmla="*/ 304821 w 358147"/>
                      <a:gd name="connsiteY13" fmla="*/ 159647 h 195276"/>
                      <a:gd name="connsiteX14" fmla="*/ 282244 w 358147"/>
                      <a:gd name="connsiteY14" fmla="*/ 155703 h 195276"/>
                      <a:gd name="connsiteX15" fmla="*/ 227379 w 358147"/>
                      <a:gd name="connsiteY15" fmla="*/ 192947 h 195276"/>
                      <a:gd name="connsiteX16" fmla="*/ 175803 w 358147"/>
                      <a:gd name="connsiteY16" fmla="*/ 164531 h 195276"/>
                      <a:gd name="connsiteX17" fmla="*/ 126328 w 358147"/>
                      <a:gd name="connsiteY17" fmla="*/ 189281 h 195276"/>
                      <a:gd name="connsiteX18" fmla="*/ 70342 w 358147"/>
                      <a:gd name="connsiteY18" fmla="*/ 142750 h 195276"/>
                      <a:gd name="connsiteX19" fmla="*/ 70420 w 358147"/>
                      <a:gd name="connsiteY19" fmla="*/ 140272 h 19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147" h="195276">
                        <a:moveTo>
                          <a:pt x="70420" y="140272"/>
                        </a:moveTo>
                        <a:cubicBezTo>
                          <a:pt x="66625" y="140948"/>
                          <a:pt x="62686" y="141303"/>
                          <a:pt x="58647" y="141303"/>
                        </a:cubicBezTo>
                        <a:cubicBezTo>
                          <a:pt x="27746" y="141303"/>
                          <a:pt x="2660" y="120453"/>
                          <a:pt x="2660" y="94775"/>
                        </a:cubicBezTo>
                        <a:cubicBezTo>
                          <a:pt x="2660" y="72240"/>
                          <a:pt x="21977" y="53427"/>
                          <a:pt x="47583" y="49154"/>
                        </a:cubicBezTo>
                        <a:cubicBezTo>
                          <a:pt x="47375" y="47525"/>
                          <a:pt x="47271" y="45874"/>
                          <a:pt x="47271" y="44201"/>
                        </a:cubicBezTo>
                        <a:cubicBezTo>
                          <a:pt x="47271" y="18520"/>
                          <a:pt x="72358" y="-2330"/>
                          <a:pt x="103254" y="-2330"/>
                        </a:cubicBezTo>
                        <a:cubicBezTo>
                          <a:pt x="123818" y="-2330"/>
                          <a:pt x="141810" y="6905"/>
                          <a:pt x="151545" y="20655"/>
                        </a:cubicBezTo>
                        <a:cubicBezTo>
                          <a:pt x="161390" y="13493"/>
                          <a:pt x="174281" y="9152"/>
                          <a:pt x="188381" y="9152"/>
                        </a:cubicBezTo>
                        <a:cubicBezTo>
                          <a:pt x="206310" y="9152"/>
                          <a:pt x="222278" y="16172"/>
                          <a:pt x="232528" y="27079"/>
                        </a:cubicBezTo>
                        <a:cubicBezTo>
                          <a:pt x="242497" y="19470"/>
                          <a:pt x="255788" y="14823"/>
                          <a:pt x="270375" y="14823"/>
                        </a:cubicBezTo>
                        <a:cubicBezTo>
                          <a:pt x="301275" y="14823"/>
                          <a:pt x="326362" y="35673"/>
                          <a:pt x="326362" y="61354"/>
                        </a:cubicBezTo>
                        <a:cubicBezTo>
                          <a:pt x="326362" y="64255"/>
                          <a:pt x="326042" y="67094"/>
                          <a:pt x="325430" y="69846"/>
                        </a:cubicBezTo>
                        <a:cubicBezTo>
                          <a:pt x="346143" y="76674"/>
                          <a:pt x="360808" y="93485"/>
                          <a:pt x="360808" y="113119"/>
                        </a:cubicBezTo>
                        <a:cubicBezTo>
                          <a:pt x="360808" y="138797"/>
                          <a:pt x="335721" y="159647"/>
                          <a:pt x="304821" y="159647"/>
                        </a:cubicBezTo>
                        <a:cubicBezTo>
                          <a:pt x="296791" y="159647"/>
                          <a:pt x="289154" y="158240"/>
                          <a:pt x="282244" y="155703"/>
                        </a:cubicBezTo>
                        <a:cubicBezTo>
                          <a:pt x="277062" y="176942"/>
                          <a:pt x="254452" y="192947"/>
                          <a:pt x="227379" y="192947"/>
                        </a:cubicBezTo>
                        <a:cubicBezTo>
                          <a:pt x="204208" y="192947"/>
                          <a:pt x="184309" y="181224"/>
                          <a:pt x="175803" y="164531"/>
                        </a:cubicBezTo>
                        <a:cubicBezTo>
                          <a:pt x="166395" y="179250"/>
                          <a:pt x="147758" y="189281"/>
                          <a:pt x="126328" y="189281"/>
                        </a:cubicBezTo>
                        <a:cubicBezTo>
                          <a:pt x="95428" y="189281"/>
                          <a:pt x="70342" y="168431"/>
                          <a:pt x="70342" y="142750"/>
                        </a:cubicBezTo>
                        <a:cubicBezTo>
                          <a:pt x="70342" y="141917"/>
                          <a:pt x="70368" y="141093"/>
                          <a:pt x="70420" y="140272"/>
                        </a:cubicBezTo>
                        <a:close/>
                      </a:path>
                    </a:pathLst>
                  </a:custGeom>
                  <a:solidFill>
                    <a:srgbClr val="FFFFFF"/>
                  </a:solidFill>
                  <a:ln w="340" cap="flat">
                    <a:noFill/>
                    <a:prstDash val="solid"/>
                    <a:miter/>
                  </a:ln>
                </p:spPr>
                <p:txBody>
                  <a:bodyPr rtlCol="0" anchor="ctr"/>
                  <a:lstStyle/>
                  <a:p>
                    <a:endParaRPr lang="en-CH" sz="4400"/>
                  </a:p>
                </p:txBody>
              </p:sp>
              <p:sp>
                <p:nvSpPr>
                  <p:cNvPr id="274" name="Freeform 273">
                    <a:extLst>
                      <a:ext uri="{FF2B5EF4-FFF2-40B4-BE49-F238E27FC236}">
                        <a16:creationId xmlns:a16="http://schemas.microsoft.com/office/drawing/2014/main" id="{0E9FE133-B976-DF8D-88B2-3B7DE8E1305C}"/>
                      </a:ext>
                    </a:extLst>
                  </p:cNvPr>
                  <p:cNvSpPr/>
                  <p:nvPr/>
                </p:nvSpPr>
                <p:spPr>
                  <a:xfrm rot="10800000" flipV="1">
                    <a:off x="21004461" y="7419554"/>
                    <a:ext cx="408936" cy="246072"/>
                  </a:xfrm>
                  <a:custGeom>
                    <a:avLst/>
                    <a:gdLst>
                      <a:gd name="connsiteX0" fmla="*/ 376724 w 408936"/>
                      <a:gd name="connsiteY0" fmla="*/ 79424 h 246072"/>
                      <a:gd name="connsiteX1" fmla="*/ 295770 w 408936"/>
                      <a:gd name="connsiteY1" fmla="*/ 14823 h 246072"/>
                      <a:gd name="connsiteX2" fmla="*/ 260254 w 408936"/>
                      <a:gd name="connsiteY2" fmla="*/ 21994 h 246072"/>
                      <a:gd name="connsiteX3" fmla="*/ 213776 w 408936"/>
                      <a:gd name="connsiteY3" fmla="*/ 9152 h 246072"/>
                      <a:gd name="connsiteX4" fmla="*/ 181624 w 408936"/>
                      <a:gd name="connsiteY4" fmla="*/ 14965 h 246072"/>
                      <a:gd name="connsiteX5" fmla="*/ 128649 w 408936"/>
                      <a:gd name="connsiteY5" fmla="*/ -2330 h 246072"/>
                      <a:gd name="connsiteX6" fmla="*/ 48935 w 408936"/>
                      <a:gd name="connsiteY6" fmla="*/ 55236 h 246072"/>
                      <a:gd name="connsiteX7" fmla="*/ 2660 w 408936"/>
                      <a:gd name="connsiteY7" fmla="*/ 120172 h 246072"/>
                      <a:gd name="connsiteX8" fmla="*/ 74882 w 408936"/>
                      <a:gd name="connsiteY8" fmla="*/ 191651 h 246072"/>
                      <a:gd name="connsiteX9" fmla="*/ 151723 w 408936"/>
                      <a:gd name="connsiteY9" fmla="*/ 240077 h 246072"/>
                      <a:gd name="connsiteX10" fmla="*/ 199649 w 408936"/>
                      <a:gd name="connsiteY10" fmla="*/ 226284 h 246072"/>
                      <a:gd name="connsiteX11" fmla="*/ 252773 w 408936"/>
                      <a:gd name="connsiteY11" fmla="*/ 243742 h 246072"/>
                      <a:gd name="connsiteX12" fmla="*/ 321643 w 408936"/>
                      <a:gd name="connsiteY12" fmla="*/ 210050 h 246072"/>
                      <a:gd name="connsiteX13" fmla="*/ 330215 w 408936"/>
                      <a:gd name="connsiteY13" fmla="*/ 210445 h 246072"/>
                      <a:gd name="connsiteX14" fmla="*/ 411597 w 408936"/>
                      <a:gd name="connsiteY14" fmla="*/ 138516 h 246072"/>
                      <a:gd name="connsiteX15" fmla="*/ 376724 w 408936"/>
                      <a:gd name="connsiteY15" fmla="*/ 79424 h 246072"/>
                      <a:gd name="connsiteX16" fmla="*/ 95814 w 408936"/>
                      <a:gd name="connsiteY16" fmla="*/ 165670 h 246072"/>
                      <a:gd name="connsiteX17" fmla="*/ 84041 w 408936"/>
                      <a:gd name="connsiteY17" fmla="*/ 166700 h 246072"/>
                      <a:gd name="connsiteX18" fmla="*/ 28055 w 408936"/>
                      <a:gd name="connsiteY18" fmla="*/ 120172 h 246072"/>
                      <a:gd name="connsiteX19" fmla="*/ 72978 w 408936"/>
                      <a:gd name="connsiteY19" fmla="*/ 74552 h 246072"/>
                      <a:gd name="connsiteX20" fmla="*/ 72666 w 408936"/>
                      <a:gd name="connsiteY20" fmla="*/ 69599 h 246072"/>
                      <a:gd name="connsiteX21" fmla="*/ 128649 w 408936"/>
                      <a:gd name="connsiteY21" fmla="*/ 23068 h 246072"/>
                      <a:gd name="connsiteX22" fmla="*/ 176939 w 408936"/>
                      <a:gd name="connsiteY22" fmla="*/ 46053 h 246072"/>
                      <a:gd name="connsiteX23" fmla="*/ 213776 w 408936"/>
                      <a:gd name="connsiteY23" fmla="*/ 34550 h 246072"/>
                      <a:gd name="connsiteX24" fmla="*/ 257923 w 408936"/>
                      <a:gd name="connsiteY24" fmla="*/ 52477 h 246072"/>
                      <a:gd name="connsiteX25" fmla="*/ 295770 w 408936"/>
                      <a:gd name="connsiteY25" fmla="*/ 40221 h 246072"/>
                      <a:gd name="connsiteX26" fmla="*/ 351756 w 408936"/>
                      <a:gd name="connsiteY26" fmla="*/ 86752 h 246072"/>
                      <a:gd name="connsiteX27" fmla="*/ 350824 w 408936"/>
                      <a:gd name="connsiteY27" fmla="*/ 95244 h 246072"/>
                      <a:gd name="connsiteX28" fmla="*/ 386202 w 408936"/>
                      <a:gd name="connsiteY28" fmla="*/ 138516 h 246072"/>
                      <a:gd name="connsiteX29" fmla="*/ 330215 w 408936"/>
                      <a:gd name="connsiteY29" fmla="*/ 185045 h 246072"/>
                      <a:gd name="connsiteX30" fmla="*/ 307639 w 408936"/>
                      <a:gd name="connsiteY30" fmla="*/ 181101 h 246072"/>
                      <a:gd name="connsiteX31" fmla="*/ 252773 w 408936"/>
                      <a:gd name="connsiteY31" fmla="*/ 218345 h 246072"/>
                      <a:gd name="connsiteX32" fmla="*/ 201197 w 408936"/>
                      <a:gd name="connsiteY32" fmla="*/ 189929 h 246072"/>
                      <a:gd name="connsiteX33" fmla="*/ 151723 w 408936"/>
                      <a:gd name="connsiteY33" fmla="*/ 214679 h 246072"/>
                      <a:gd name="connsiteX34" fmla="*/ 95736 w 408936"/>
                      <a:gd name="connsiteY34" fmla="*/ 168148 h 246072"/>
                      <a:gd name="connsiteX35" fmla="*/ 95814 w 408936"/>
                      <a:gd name="connsiteY35" fmla="*/ 165670 h 2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8936" h="246072">
                        <a:moveTo>
                          <a:pt x="376724" y="79424"/>
                        </a:moveTo>
                        <a:cubicBezTo>
                          <a:pt x="372569" y="44251"/>
                          <a:pt x="338907" y="14823"/>
                          <a:pt x="295770" y="14823"/>
                        </a:cubicBezTo>
                        <a:cubicBezTo>
                          <a:pt x="282979" y="14823"/>
                          <a:pt x="270921" y="17437"/>
                          <a:pt x="260254" y="21994"/>
                        </a:cubicBezTo>
                        <a:cubicBezTo>
                          <a:pt x="247197" y="13990"/>
                          <a:pt x="231173" y="9152"/>
                          <a:pt x="213776" y="9152"/>
                        </a:cubicBezTo>
                        <a:cubicBezTo>
                          <a:pt x="202311" y="9152"/>
                          <a:pt x="191433" y="11250"/>
                          <a:pt x="181624" y="14965"/>
                        </a:cubicBezTo>
                        <a:cubicBezTo>
                          <a:pt x="167539" y="4335"/>
                          <a:pt x="149057" y="-2330"/>
                          <a:pt x="128649" y="-2330"/>
                        </a:cubicBezTo>
                        <a:cubicBezTo>
                          <a:pt x="88426" y="-2330"/>
                          <a:pt x="56438" y="23259"/>
                          <a:pt x="48935" y="55236"/>
                        </a:cubicBezTo>
                        <a:cubicBezTo>
                          <a:pt x="21034" y="67029"/>
                          <a:pt x="2660" y="92288"/>
                          <a:pt x="2660" y="120172"/>
                        </a:cubicBezTo>
                        <a:cubicBezTo>
                          <a:pt x="2660" y="155907"/>
                          <a:pt x="33349" y="187550"/>
                          <a:pt x="74882" y="191651"/>
                        </a:cubicBezTo>
                        <a:cubicBezTo>
                          <a:pt x="85816" y="219227"/>
                          <a:pt x="115413" y="240077"/>
                          <a:pt x="151723" y="240077"/>
                        </a:cubicBezTo>
                        <a:cubicBezTo>
                          <a:pt x="169781" y="240077"/>
                          <a:pt x="186317" y="234856"/>
                          <a:pt x="199649" y="226284"/>
                        </a:cubicBezTo>
                        <a:cubicBezTo>
                          <a:pt x="213768" y="237019"/>
                          <a:pt x="232280" y="243742"/>
                          <a:pt x="252773" y="243742"/>
                        </a:cubicBezTo>
                        <a:cubicBezTo>
                          <a:pt x="282230" y="243742"/>
                          <a:pt x="307424" y="229897"/>
                          <a:pt x="321643" y="210050"/>
                        </a:cubicBezTo>
                        <a:cubicBezTo>
                          <a:pt x="324457" y="210310"/>
                          <a:pt x="327320" y="210445"/>
                          <a:pt x="330215" y="210445"/>
                        </a:cubicBezTo>
                        <a:cubicBezTo>
                          <a:pt x="376315" y="210445"/>
                          <a:pt x="411597" y="176831"/>
                          <a:pt x="411597" y="138516"/>
                        </a:cubicBezTo>
                        <a:cubicBezTo>
                          <a:pt x="411597" y="114550"/>
                          <a:pt x="398212" y="92636"/>
                          <a:pt x="376724" y="79424"/>
                        </a:cubicBezTo>
                        <a:close/>
                        <a:moveTo>
                          <a:pt x="95814" y="165670"/>
                        </a:moveTo>
                        <a:cubicBezTo>
                          <a:pt x="92020" y="166346"/>
                          <a:pt x="88081" y="166700"/>
                          <a:pt x="84041" y="166700"/>
                        </a:cubicBezTo>
                        <a:cubicBezTo>
                          <a:pt x="53141" y="166700"/>
                          <a:pt x="28055" y="145851"/>
                          <a:pt x="28055" y="120172"/>
                        </a:cubicBezTo>
                        <a:cubicBezTo>
                          <a:pt x="28055" y="97638"/>
                          <a:pt x="47372" y="78825"/>
                          <a:pt x="72978" y="74552"/>
                        </a:cubicBezTo>
                        <a:cubicBezTo>
                          <a:pt x="72770" y="72922"/>
                          <a:pt x="72666" y="71272"/>
                          <a:pt x="72666" y="69599"/>
                        </a:cubicBezTo>
                        <a:cubicBezTo>
                          <a:pt x="72666" y="43918"/>
                          <a:pt x="97752" y="23068"/>
                          <a:pt x="128649" y="23068"/>
                        </a:cubicBezTo>
                        <a:cubicBezTo>
                          <a:pt x="149213" y="23068"/>
                          <a:pt x="167204" y="32303"/>
                          <a:pt x="176939" y="46053"/>
                        </a:cubicBezTo>
                        <a:cubicBezTo>
                          <a:pt x="186785" y="38891"/>
                          <a:pt x="199675" y="34550"/>
                          <a:pt x="213776" y="34550"/>
                        </a:cubicBezTo>
                        <a:cubicBezTo>
                          <a:pt x="231704" y="34550"/>
                          <a:pt x="247672" y="41569"/>
                          <a:pt x="257923" y="52477"/>
                        </a:cubicBezTo>
                        <a:cubicBezTo>
                          <a:pt x="267891" y="44868"/>
                          <a:pt x="281183" y="40221"/>
                          <a:pt x="295770" y="40221"/>
                        </a:cubicBezTo>
                        <a:cubicBezTo>
                          <a:pt x="326670" y="40221"/>
                          <a:pt x="351756" y="61071"/>
                          <a:pt x="351756" y="86752"/>
                        </a:cubicBezTo>
                        <a:cubicBezTo>
                          <a:pt x="351756" y="89653"/>
                          <a:pt x="351437" y="92491"/>
                          <a:pt x="350824" y="95244"/>
                        </a:cubicBezTo>
                        <a:cubicBezTo>
                          <a:pt x="371537" y="102072"/>
                          <a:pt x="386202" y="118883"/>
                          <a:pt x="386202" y="138516"/>
                        </a:cubicBezTo>
                        <a:cubicBezTo>
                          <a:pt x="386202" y="164195"/>
                          <a:pt x="361116" y="185045"/>
                          <a:pt x="330215" y="185045"/>
                        </a:cubicBezTo>
                        <a:cubicBezTo>
                          <a:pt x="322185" y="185045"/>
                          <a:pt x="314548" y="183638"/>
                          <a:pt x="307639" y="181101"/>
                        </a:cubicBezTo>
                        <a:cubicBezTo>
                          <a:pt x="302456" y="202339"/>
                          <a:pt x="279846" y="218345"/>
                          <a:pt x="252773" y="218345"/>
                        </a:cubicBezTo>
                        <a:cubicBezTo>
                          <a:pt x="229603" y="218345"/>
                          <a:pt x="209703" y="206622"/>
                          <a:pt x="201197" y="189929"/>
                        </a:cubicBezTo>
                        <a:cubicBezTo>
                          <a:pt x="191790" y="204647"/>
                          <a:pt x="173152" y="214679"/>
                          <a:pt x="151723" y="214679"/>
                        </a:cubicBezTo>
                        <a:cubicBezTo>
                          <a:pt x="120822" y="214679"/>
                          <a:pt x="95736" y="193829"/>
                          <a:pt x="95736" y="168148"/>
                        </a:cubicBezTo>
                        <a:cubicBezTo>
                          <a:pt x="95736" y="167315"/>
                          <a:pt x="95762" y="166491"/>
                          <a:pt x="95814" y="165670"/>
                        </a:cubicBezTo>
                        <a:close/>
                      </a:path>
                    </a:pathLst>
                  </a:custGeom>
                  <a:solidFill>
                    <a:srgbClr val="000000"/>
                  </a:solidFill>
                  <a:ln w="340" cap="flat">
                    <a:noFill/>
                    <a:prstDash val="solid"/>
                    <a:miter/>
                  </a:ln>
                </p:spPr>
                <p:txBody>
                  <a:bodyPr rtlCol="0" anchor="ctr"/>
                  <a:lstStyle/>
                  <a:p>
                    <a:endParaRPr lang="en-CH" sz="4400"/>
                  </a:p>
                </p:txBody>
              </p:sp>
            </p:grpSp>
            <p:grpSp>
              <p:nvGrpSpPr>
                <p:cNvPr id="275" name="Graphic 4">
                  <a:extLst>
                    <a:ext uri="{FF2B5EF4-FFF2-40B4-BE49-F238E27FC236}">
                      <a16:creationId xmlns:a16="http://schemas.microsoft.com/office/drawing/2014/main" id="{B7F85541-A073-23AD-91D8-A79D20DC8F90}"/>
                    </a:ext>
                  </a:extLst>
                </p:cNvPr>
                <p:cNvGrpSpPr/>
                <p:nvPr/>
              </p:nvGrpSpPr>
              <p:grpSpPr>
                <a:xfrm>
                  <a:off x="21006893" y="7614811"/>
                  <a:ext cx="273956" cy="737272"/>
                  <a:chOff x="21006893" y="7614811"/>
                  <a:chExt cx="273956" cy="737272"/>
                </a:xfrm>
              </p:grpSpPr>
              <p:sp>
                <p:nvSpPr>
                  <p:cNvPr id="276" name="Freeform 275">
                    <a:extLst>
                      <a:ext uri="{FF2B5EF4-FFF2-40B4-BE49-F238E27FC236}">
                        <a16:creationId xmlns:a16="http://schemas.microsoft.com/office/drawing/2014/main" id="{3A55C1FC-25F6-07C6-8E97-75D013FC3484}"/>
                      </a:ext>
                    </a:extLst>
                  </p:cNvPr>
                  <p:cNvSpPr/>
                  <p:nvPr/>
                </p:nvSpPr>
                <p:spPr>
                  <a:xfrm>
                    <a:off x="21034396" y="7640211"/>
                    <a:ext cx="218949" cy="686473"/>
                  </a:xfrm>
                  <a:custGeom>
                    <a:avLst/>
                    <a:gdLst>
                      <a:gd name="connsiteX0" fmla="*/ 222272 w 218949"/>
                      <a:gd name="connsiteY0" fmla="*/ 679900 h 686473"/>
                      <a:gd name="connsiteX1" fmla="*/ 3323 w 218949"/>
                      <a:gd name="connsiteY1" fmla="*/ 679900 h 686473"/>
                      <a:gd name="connsiteX2" fmla="*/ 58058 w 218949"/>
                      <a:gd name="connsiteY2" fmla="*/ -6574 h 686473"/>
                      <a:gd name="connsiteX3" fmla="*/ 167537 w 218949"/>
                      <a:gd name="connsiteY3" fmla="*/ -6574 h 686473"/>
                      <a:gd name="connsiteX4" fmla="*/ 222272 w 218949"/>
                      <a:gd name="connsiteY4" fmla="*/ 679900 h 686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949" h="686473">
                        <a:moveTo>
                          <a:pt x="222272" y="679900"/>
                        </a:moveTo>
                        <a:lnTo>
                          <a:pt x="3323" y="679900"/>
                        </a:lnTo>
                        <a:lnTo>
                          <a:pt x="58058" y="-6574"/>
                        </a:lnTo>
                        <a:lnTo>
                          <a:pt x="167537" y="-6574"/>
                        </a:lnTo>
                        <a:lnTo>
                          <a:pt x="222272" y="679900"/>
                        </a:lnTo>
                        <a:close/>
                      </a:path>
                    </a:pathLst>
                  </a:custGeom>
                  <a:solidFill>
                    <a:srgbClr val="FFFFFF"/>
                  </a:solidFill>
                  <a:ln w="1613" cap="flat">
                    <a:noFill/>
                    <a:prstDash val="solid"/>
                    <a:miter/>
                  </a:ln>
                </p:spPr>
                <p:txBody>
                  <a:bodyPr rtlCol="0" anchor="ctr"/>
                  <a:lstStyle/>
                  <a:p>
                    <a:endParaRPr lang="en-CH" sz="4400"/>
                  </a:p>
                </p:txBody>
              </p:sp>
              <p:sp>
                <p:nvSpPr>
                  <p:cNvPr id="277" name="Freeform 276">
                    <a:extLst>
                      <a:ext uri="{FF2B5EF4-FFF2-40B4-BE49-F238E27FC236}">
                        <a16:creationId xmlns:a16="http://schemas.microsoft.com/office/drawing/2014/main" id="{B7ABCEFC-5AC6-3746-8D09-AFD67ACAF86E}"/>
                      </a:ext>
                    </a:extLst>
                  </p:cNvPr>
                  <p:cNvSpPr/>
                  <p:nvPr/>
                </p:nvSpPr>
                <p:spPr>
                  <a:xfrm>
                    <a:off x="21006893" y="7614811"/>
                    <a:ext cx="273956" cy="737272"/>
                  </a:xfrm>
                  <a:custGeom>
                    <a:avLst/>
                    <a:gdLst>
                      <a:gd name="connsiteX0" fmla="*/ 3323 w 273956"/>
                      <a:gd name="connsiteY0" fmla="*/ 730698 h 737272"/>
                      <a:gd name="connsiteX1" fmla="*/ 62112 w 273956"/>
                      <a:gd name="connsiteY1" fmla="*/ -6574 h 737272"/>
                      <a:gd name="connsiteX2" fmla="*/ 218491 w 273956"/>
                      <a:gd name="connsiteY2" fmla="*/ -6574 h 737272"/>
                      <a:gd name="connsiteX3" fmla="*/ 277280 w 273956"/>
                      <a:gd name="connsiteY3" fmla="*/ 730698 h 737272"/>
                      <a:gd name="connsiteX4" fmla="*/ 3323 w 273956"/>
                      <a:gd name="connsiteY4" fmla="*/ 730698 h 737272"/>
                      <a:gd name="connsiteX5" fmla="*/ 249776 w 273956"/>
                      <a:gd name="connsiteY5" fmla="*/ 705300 h 737272"/>
                      <a:gd name="connsiteX6" fmla="*/ 195041 w 273956"/>
                      <a:gd name="connsiteY6" fmla="*/ 18826 h 737272"/>
                      <a:gd name="connsiteX7" fmla="*/ 85561 w 273956"/>
                      <a:gd name="connsiteY7" fmla="*/ 18826 h 737272"/>
                      <a:gd name="connsiteX8" fmla="*/ 30826 w 273956"/>
                      <a:gd name="connsiteY8" fmla="*/ 705300 h 737272"/>
                      <a:gd name="connsiteX9" fmla="*/ 249776 w 273956"/>
                      <a:gd name="connsiteY9" fmla="*/ 705300 h 73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956" h="737272">
                        <a:moveTo>
                          <a:pt x="3323" y="730698"/>
                        </a:moveTo>
                        <a:lnTo>
                          <a:pt x="62112" y="-6574"/>
                        </a:lnTo>
                        <a:lnTo>
                          <a:pt x="218491" y="-6574"/>
                        </a:lnTo>
                        <a:lnTo>
                          <a:pt x="277280" y="730698"/>
                        </a:lnTo>
                        <a:lnTo>
                          <a:pt x="3323" y="730698"/>
                        </a:lnTo>
                        <a:close/>
                        <a:moveTo>
                          <a:pt x="249776" y="705300"/>
                        </a:moveTo>
                        <a:lnTo>
                          <a:pt x="195041" y="18826"/>
                        </a:lnTo>
                        <a:lnTo>
                          <a:pt x="85561" y="18826"/>
                        </a:lnTo>
                        <a:lnTo>
                          <a:pt x="30826" y="705300"/>
                        </a:lnTo>
                        <a:lnTo>
                          <a:pt x="249776" y="705300"/>
                        </a:lnTo>
                        <a:close/>
                      </a:path>
                    </a:pathLst>
                  </a:custGeom>
                  <a:solidFill>
                    <a:srgbClr val="000000"/>
                  </a:solidFill>
                  <a:ln w="1613" cap="flat">
                    <a:noFill/>
                    <a:prstDash val="solid"/>
                    <a:miter/>
                  </a:ln>
                </p:spPr>
                <p:txBody>
                  <a:bodyPr rtlCol="0" anchor="ctr"/>
                  <a:lstStyle/>
                  <a:p>
                    <a:endParaRPr lang="en-CH" sz="4400"/>
                  </a:p>
                </p:txBody>
              </p:sp>
            </p:grpSp>
            <p:grpSp>
              <p:nvGrpSpPr>
                <p:cNvPr id="278" name="Graphic 4">
                  <a:extLst>
                    <a:ext uri="{FF2B5EF4-FFF2-40B4-BE49-F238E27FC236}">
                      <a16:creationId xmlns:a16="http://schemas.microsoft.com/office/drawing/2014/main" id="{E194B3D0-6592-DAB4-E015-864804D557C2}"/>
                    </a:ext>
                  </a:extLst>
                </p:cNvPr>
                <p:cNvGrpSpPr/>
                <p:nvPr/>
              </p:nvGrpSpPr>
              <p:grpSpPr>
                <a:xfrm>
                  <a:off x="20298767" y="7895646"/>
                  <a:ext cx="1100391" cy="160009"/>
                  <a:chOff x="20298767" y="7895646"/>
                  <a:chExt cx="1100391" cy="160009"/>
                </a:xfrm>
              </p:grpSpPr>
              <p:sp>
                <p:nvSpPr>
                  <p:cNvPr id="279" name="Freeform 278">
                    <a:extLst>
                      <a:ext uri="{FF2B5EF4-FFF2-40B4-BE49-F238E27FC236}">
                        <a16:creationId xmlns:a16="http://schemas.microsoft.com/office/drawing/2014/main" id="{9F3D561F-CE1C-9F76-53B9-0BA9658285C3}"/>
                      </a:ext>
                    </a:extLst>
                  </p:cNvPr>
                  <p:cNvSpPr/>
                  <p:nvPr/>
                </p:nvSpPr>
                <p:spPr>
                  <a:xfrm>
                    <a:off x="20356994" y="7921045"/>
                    <a:ext cx="983928" cy="109212"/>
                  </a:xfrm>
                  <a:custGeom>
                    <a:avLst/>
                    <a:gdLst>
                      <a:gd name="connsiteX0" fmla="*/ 987190 w 983928"/>
                      <a:gd name="connsiteY0" fmla="*/ 102637 h 109212"/>
                      <a:gd name="connsiteX1" fmla="*/ 3261 w 983928"/>
                      <a:gd name="connsiteY1" fmla="*/ 102637 h 109212"/>
                      <a:gd name="connsiteX2" fmla="*/ 104635 w 983928"/>
                      <a:gd name="connsiteY2" fmla="*/ -6575 h 109212"/>
                      <a:gd name="connsiteX3" fmla="*/ 885858 w 983928"/>
                      <a:gd name="connsiteY3" fmla="*/ -6575 h 109212"/>
                      <a:gd name="connsiteX4" fmla="*/ 987190 w 983928"/>
                      <a:gd name="connsiteY4" fmla="*/ 102637 h 109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928" h="109212">
                        <a:moveTo>
                          <a:pt x="987190" y="102637"/>
                        </a:moveTo>
                        <a:lnTo>
                          <a:pt x="3261" y="102637"/>
                        </a:lnTo>
                        <a:lnTo>
                          <a:pt x="104635" y="-6575"/>
                        </a:lnTo>
                        <a:lnTo>
                          <a:pt x="885858" y="-6575"/>
                        </a:lnTo>
                        <a:lnTo>
                          <a:pt x="987190" y="102637"/>
                        </a:lnTo>
                        <a:close/>
                      </a:path>
                    </a:pathLst>
                  </a:custGeom>
                  <a:solidFill>
                    <a:srgbClr val="FFFFFF"/>
                  </a:solidFill>
                  <a:ln w="2290" cap="flat">
                    <a:noFill/>
                    <a:prstDash val="solid"/>
                    <a:miter/>
                  </a:ln>
                </p:spPr>
                <p:txBody>
                  <a:bodyPr rtlCol="0" anchor="ctr"/>
                  <a:lstStyle/>
                  <a:p>
                    <a:endParaRPr lang="en-CH" sz="4400"/>
                  </a:p>
                </p:txBody>
              </p:sp>
              <p:sp>
                <p:nvSpPr>
                  <p:cNvPr id="280" name="Freeform 279">
                    <a:extLst>
                      <a:ext uri="{FF2B5EF4-FFF2-40B4-BE49-F238E27FC236}">
                        <a16:creationId xmlns:a16="http://schemas.microsoft.com/office/drawing/2014/main" id="{48515373-CB39-D01E-936C-C5008F498EDE}"/>
                      </a:ext>
                    </a:extLst>
                  </p:cNvPr>
                  <p:cNvSpPr/>
                  <p:nvPr/>
                </p:nvSpPr>
                <p:spPr>
                  <a:xfrm>
                    <a:off x="20298767" y="7895646"/>
                    <a:ext cx="1100391" cy="160009"/>
                  </a:xfrm>
                  <a:custGeom>
                    <a:avLst/>
                    <a:gdLst>
                      <a:gd name="connsiteX0" fmla="*/ 3261 w 1100391"/>
                      <a:gd name="connsiteY0" fmla="*/ 153435 h 160009"/>
                      <a:gd name="connsiteX1" fmla="*/ 151771 w 1100391"/>
                      <a:gd name="connsiteY1" fmla="*/ -6575 h 160009"/>
                      <a:gd name="connsiteX2" fmla="*/ 955133 w 1100391"/>
                      <a:gd name="connsiteY2" fmla="*/ -6575 h 160009"/>
                      <a:gd name="connsiteX3" fmla="*/ 1103652 w 1100391"/>
                      <a:gd name="connsiteY3" fmla="*/ 153435 h 160009"/>
                      <a:gd name="connsiteX4" fmla="*/ 3261 w 1100391"/>
                      <a:gd name="connsiteY4" fmla="*/ 153435 h 160009"/>
                      <a:gd name="connsiteX5" fmla="*/ 1045417 w 1100391"/>
                      <a:gd name="connsiteY5" fmla="*/ 128036 h 160009"/>
                      <a:gd name="connsiteX6" fmla="*/ 944085 w 1100391"/>
                      <a:gd name="connsiteY6" fmla="*/ 18824 h 160009"/>
                      <a:gd name="connsiteX7" fmla="*/ 162862 w 1100391"/>
                      <a:gd name="connsiteY7" fmla="*/ 18824 h 160009"/>
                      <a:gd name="connsiteX8" fmla="*/ 61488 w 1100391"/>
                      <a:gd name="connsiteY8" fmla="*/ 128036 h 160009"/>
                      <a:gd name="connsiteX9" fmla="*/ 1045417 w 1100391"/>
                      <a:gd name="connsiteY9" fmla="*/ 128036 h 16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0391" h="160009">
                        <a:moveTo>
                          <a:pt x="3261" y="153435"/>
                        </a:moveTo>
                        <a:lnTo>
                          <a:pt x="151771" y="-6575"/>
                        </a:lnTo>
                        <a:lnTo>
                          <a:pt x="955133" y="-6575"/>
                        </a:lnTo>
                        <a:lnTo>
                          <a:pt x="1103652" y="153435"/>
                        </a:lnTo>
                        <a:lnTo>
                          <a:pt x="3261" y="153435"/>
                        </a:lnTo>
                        <a:close/>
                        <a:moveTo>
                          <a:pt x="1045417" y="128036"/>
                        </a:moveTo>
                        <a:lnTo>
                          <a:pt x="944085" y="18824"/>
                        </a:lnTo>
                        <a:lnTo>
                          <a:pt x="162862" y="18824"/>
                        </a:lnTo>
                        <a:lnTo>
                          <a:pt x="61488" y="128036"/>
                        </a:lnTo>
                        <a:lnTo>
                          <a:pt x="1045417" y="128036"/>
                        </a:lnTo>
                        <a:close/>
                      </a:path>
                    </a:pathLst>
                  </a:custGeom>
                  <a:solidFill>
                    <a:srgbClr val="000000"/>
                  </a:solidFill>
                  <a:ln w="2290" cap="flat">
                    <a:noFill/>
                    <a:prstDash val="solid"/>
                    <a:miter/>
                  </a:ln>
                </p:spPr>
                <p:txBody>
                  <a:bodyPr rtlCol="0" anchor="ctr"/>
                  <a:lstStyle/>
                  <a:p>
                    <a:endParaRPr lang="en-CH" sz="4400"/>
                  </a:p>
                </p:txBody>
              </p:sp>
            </p:grpSp>
            <p:grpSp>
              <p:nvGrpSpPr>
                <p:cNvPr id="281" name="Graphic 4">
                  <a:extLst>
                    <a:ext uri="{FF2B5EF4-FFF2-40B4-BE49-F238E27FC236}">
                      <a16:creationId xmlns:a16="http://schemas.microsoft.com/office/drawing/2014/main" id="{1125BA4A-1278-734C-DEBA-98CA796DC753}"/>
                    </a:ext>
                  </a:extLst>
                </p:cNvPr>
                <p:cNvGrpSpPr/>
                <p:nvPr/>
              </p:nvGrpSpPr>
              <p:grpSpPr>
                <a:xfrm>
                  <a:off x="20331596" y="8012663"/>
                  <a:ext cx="1034755" cy="401844"/>
                  <a:chOff x="20331596" y="8012663"/>
                  <a:chExt cx="1034755" cy="401844"/>
                </a:xfrm>
              </p:grpSpPr>
              <p:sp>
                <p:nvSpPr>
                  <p:cNvPr id="282" name="Freeform 281">
                    <a:extLst>
                      <a:ext uri="{FF2B5EF4-FFF2-40B4-BE49-F238E27FC236}">
                        <a16:creationId xmlns:a16="http://schemas.microsoft.com/office/drawing/2014/main" id="{6852E5BF-FD70-B46E-7F2A-0AC383D562CA}"/>
                      </a:ext>
                    </a:extLst>
                  </p:cNvPr>
                  <p:cNvSpPr/>
                  <p:nvPr/>
                </p:nvSpPr>
                <p:spPr>
                  <a:xfrm>
                    <a:off x="20356994" y="8038066"/>
                    <a:ext cx="983941" cy="351037"/>
                  </a:xfrm>
                  <a:custGeom>
                    <a:avLst/>
                    <a:gdLst>
                      <a:gd name="connsiteX0" fmla="*/ 3261 w 983941"/>
                      <a:gd name="connsiteY0" fmla="*/ -6525 h 351037"/>
                      <a:gd name="connsiteX1" fmla="*/ 987203 w 983941"/>
                      <a:gd name="connsiteY1" fmla="*/ -6525 h 351037"/>
                      <a:gd name="connsiteX2" fmla="*/ 987203 w 983941"/>
                      <a:gd name="connsiteY2" fmla="*/ 344513 h 351037"/>
                      <a:gd name="connsiteX3" fmla="*/ 3261 w 983941"/>
                      <a:gd name="connsiteY3" fmla="*/ 344513 h 351037"/>
                    </a:gdLst>
                    <a:ahLst/>
                    <a:cxnLst>
                      <a:cxn ang="0">
                        <a:pos x="connsiteX0" y="connsiteY0"/>
                      </a:cxn>
                      <a:cxn ang="0">
                        <a:pos x="connsiteX1" y="connsiteY1"/>
                      </a:cxn>
                      <a:cxn ang="0">
                        <a:pos x="connsiteX2" y="connsiteY2"/>
                      </a:cxn>
                      <a:cxn ang="0">
                        <a:pos x="connsiteX3" y="connsiteY3"/>
                      </a:cxn>
                    </a:cxnLst>
                    <a:rect l="l" t="t" r="r" b="b"/>
                    <a:pathLst>
                      <a:path w="983941" h="351037">
                        <a:moveTo>
                          <a:pt x="3261" y="-6525"/>
                        </a:moveTo>
                        <a:lnTo>
                          <a:pt x="987203" y="-6525"/>
                        </a:lnTo>
                        <a:lnTo>
                          <a:pt x="987203" y="344513"/>
                        </a:lnTo>
                        <a:lnTo>
                          <a:pt x="3261" y="344513"/>
                        </a:lnTo>
                        <a:close/>
                      </a:path>
                    </a:pathLst>
                  </a:custGeom>
                  <a:solidFill>
                    <a:srgbClr val="FFFFFF"/>
                  </a:solidFill>
                  <a:ln w="2693" cap="flat">
                    <a:noFill/>
                    <a:prstDash val="solid"/>
                    <a:miter/>
                  </a:ln>
                </p:spPr>
                <p:txBody>
                  <a:bodyPr rtlCol="0" anchor="ctr"/>
                  <a:lstStyle/>
                  <a:p>
                    <a:endParaRPr lang="en-CH" sz="4400"/>
                  </a:p>
                </p:txBody>
              </p:sp>
              <p:sp>
                <p:nvSpPr>
                  <p:cNvPr id="283" name="Freeform 282">
                    <a:extLst>
                      <a:ext uri="{FF2B5EF4-FFF2-40B4-BE49-F238E27FC236}">
                        <a16:creationId xmlns:a16="http://schemas.microsoft.com/office/drawing/2014/main" id="{0C5E6B34-89DC-4C7A-07C8-F1BC2C05D764}"/>
                      </a:ext>
                    </a:extLst>
                  </p:cNvPr>
                  <p:cNvSpPr/>
                  <p:nvPr/>
                </p:nvSpPr>
                <p:spPr>
                  <a:xfrm>
                    <a:off x="20331596" y="8012663"/>
                    <a:ext cx="1034755" cy="401844"/>
                  </a:xfrm>
                  <a:custGeom>
                    <a:avLst/>
                    <a:gdLst>
                      <a:gd name="connsiteX0" fmla="*/ 3261 w 1034755"/>
                      <a:gd name="connsiteY0" fmla="*/ 395319 h 401844"/>
                      <a:gd name="connsiteX1" fmla="*/ 3261 w 1034755"/>
                      <a:gd name="connsiteY1" fmla="*/ -6525 h 401844"/>
                      <a:gd name="connsiteX2" fmla="*/ 1038016 w 1034755"/>
                      <a:gd name="connsiteY2" fmla="*/ -6525 h 401844"/>
                      <a:gd name="connsiteX3" fmla="*/ 1038016 w 1034755"/>
                      <a:gd name="connsiteY3" fmla="*/ 395319 h 401844"/>
                      <a:gd name="connsiteX4" fmla="*/ 3261 w 1034755"/>
                      <a:gd name="connsiteY4" fmla="*/ 395319 h 401844"/>
                      <a:gd name="connsiteX5" fmla="*/ 1012588 w 1034755"/>
                      <a:gd name="connsiteY5" fmla="*/ 369916 h 401844"/>
                      <a:gd name="connsiteX6" fmla="*/ 1012588 w 1034755"/>
                      <a:gd name="connsiteY6" fmla="*/ 18878 h 401844"/>
                      <a:gd name="connsiteX7" fmla="*/ 28659 w 1034755"/>
                      <a:gd name="connsiteY7" fmla="*/ 18878 h 401844"/>
                      <a:gd name="connsiteX8" fmla="*/ 28659 w 1034755"/>
                      <a:gd name="connsiteY8" fmla="*/ 369916 h 401844"/>
                      <a:gd name="connsiteX9" fmla="*/ 1012588 w 1034755"/>
                      <a:gd name="connsiteY9" fmla="*/ 369916 h 401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755" h="401844">
                        <a:moveTo>
                          <a:pt x="3261" y="395319"/>
                        </a:moveTo>
                        <a:lnTo>
                          <a:pt x="3261" y="-6525"/>
                        </a:lnTo>
                        <a:lnTo>
                          <a:pt x="1038016" y="-6525"/>
                        </a:lnTo>
                        <a:lnTo>
                          <a:pt x="1038016" y="395319"/>
                        </a:lnTo>
                        <a:lnTo>
                          <a:pt x="3261" y="395319"/>
                        </a:lnTo>
                        <a:close/>
                        <a:moveTo>
                          <a:pt x="1012588" y="369916"/>
                        </a:moveTo>
                        <a:lnTo>
                          <a:pt x="1012588" y="18878"/>
                        </a:lnTo>
                        <a:lnTo>
                          <a:pt x="28659" y="18878"/>
                        </a:lnTo>
                        <a:lnTo>
                          <a:pt x="28659" y="369916"/>
                        </a:lnTo>
                        <a:lnTo>
                          <a:pt x="1012588" y="369916"/>
                        </a:lnTo>
                        <a:close/>
                      </a:path>
                    </a:pathLst>
                  </a:custGeom>
                  <a:solidFill>
                    <a:srgbClr val="000000"/>
                  </a:solidFill>
                  <a:ln w="2693" cap="flat">
                    <a:noFill/>
                    <a:prstDash val="solid"/>
                    <a:miter/>
                  </a:ln>
                </p:spPr>
                <p:txBody>
                  <a:bodyPr rtlCol="0" anchor="ctr"/>
                  <a:lstStyle/>
                  <a:p>
                    <a:endParaRPr lang="en-CH" sz="4400"/>
                  </a:p>
                </p:txBody>
              </p:sp>
            </p:grpSp>
            <p:grpSp>
              <p:nvGrpSpPr>
                <p:cNvPr id="284" name="Graphic 4">
                  <a:extLst>
                    <a:ext uri="{FF2B5EF4-FFF2-40B4-BE49-F238E27FC236}">
                      <a16:creationId xmlns:a16="http://schemas.microsoft.com/office/drawing/2014/main" id="{364629C6-7F65-3DD1-7A27-9B23441B160E}"/>
                    </a:ext>
                  </a:extLst>
                </p:cNvPr>
                <p:cNvGrpSpPr/>
                <p:nvPr/>
              </p:nvGrpSpPr>
              <p:grpSpPr>
                <a:xfrm>
                  <a:off x="20416836" y="8052735"/>
                  <a:ext cx="117472" cy="112120"/>
                  <a:chOff x="20416836" y="8052735"/>
                  <a:chExt cx="117472" cy="112120"/>
                </a:xfrm>
              </p:grpSpPr>
              <p:sp>
                <p:nvSpPr>
                  <p:cNvPr id="285" name="Freeform 284">
                    <a:extLst>
                      <a:ext uri="{FF2B5EF4-FFF2-40B4-BE49-F238E27FC236}">
                        <a16:creationId xmlns:a16="http://schemas.microsoft.com/office/drawing/2014/main" id="{1D846808-617A-1D96-CD02-A21D954926D7}"/>
                      </a:ext>
                    </a:extLst>
                  </p:cNvPr>
                  <p:cNvSpPr/>
                  <p:nvPr/>
                </p:nvSpPr>
                <p:spPr>
                  <a:xfrm>
                    <a:off x="20442233" y="8078135"/>
                    <a:ext cx="66677" cy="61321"/>
                  </a:xfrm>
                  <a:custGeom>
                    <a:avLst/>
                    <a:gdLst>
                      <a:gd name="connsiteX0" fmla="*/ 3182 w 66677"/>
                      <a:gd name="connsiteY0" fmla="*/ -6547 h 61321"/>
                      <a:gd name="connsiteX1" fmla="*/ 69860 w 66677"/>
                      <a:gd name="connsiteY1" fmla="*/ -6547 h 61321"/>
                      <a:gd name="connsiteX2" fmla="*/ 69860 w 66677"/>
                      <a:gd name="connsiteY2" fmla="*/ 54775 h 61321"/>
                      <a:gd name="connsiteX3" fmla="*/ 3182 w 66677"/>
                      <a:gd name="connsiteY3" fmla="*/ 54775 h 61321"/>
                    </a:gdLst>
                    <a:ahLst/>
                    <a:cxnLst>
                      <a:cxn ang="0">
                        <a:pos x="connsiteX0" y="connsiteY0"/>
                      </a:cxn>
                      <a:cxn ang="0">
                        <a:pos x="connsiteX1" y="connsiteY1"/>
                      </a:cxn>
                      <a:cxn ang="0">
                        <a:pos x="connsiteX2" y="connsiteY2"/>
                      </a:cxn>
                      <a:cxn ang="0">
                        <a:pos x="connsiteX3" y="connsiteY3"/>
                      </a:cxn>
                    </a:cxnLst>
                    <a:rect l="l" t="t" r="r" b="b"/>
                    <a:pathLst>
                      <a:path w="66677" h="61321">
                        <a:moveTo>
                          <a:pt x="3182" y="-6547"/>
                        </a:moveTo>
                        <a:lnTo>
                          <a:pt x="69860" y="-6547"/>
                        </a:lnTo>
                        <a:lnTo>
                          <a:pt x="69860" y="54775"/>
                        </a:lnTo>
                        <a:lnTo>
                          <a:pt x="3182" y="54775"/>
                        </a:lnTo>
                        <a:close/>
                      </a:path>
                    </a:pathLst>
                  </a:custGeom>
                  <a:solidFill>
                    <a:srgbClr val="FFFFFF"/>
                  </a:solidFill>
                  <a:ln w="245" cap="flat">
                    <a:noFill/>
                    <a:prstDash val="solid"/>
                    <a:miter/>
                  </a:ln>
                </p:spPr>
                <p:txBody>
                  <a:bodyPr rtlCol="0" anchor="ctr"/>
                  <a:lstStyle/>
                  <a:p>
                    <a:endParaRPr lang="en-CH" sz="4400"/>
                  </a:p>
                </p:txBody>
              </p:sp>
              <p:sp>
                <p:nvSpPr>
                  <p:cNvPr id="286" name="Freeform 285">
                    <a:extLst>
                      <a:ext uri="{FF2B5EF4-FFF2-40B4-BE49-F238E27FC236}">
                        <a16:creationId xmlns:a16="http://schemas.microsoft.com/office/drawing/2014/main" id="{2A72437E-94B7-184B-A075-F67DF15C409A}"/>
                      </a:ext>
                    </a:extLst>
                  </p:cNvPr>
                  <p:cNvSpPr/>
                  <p:nvPr/>
                </p:nvSpPr>
                <p:spPr>
                  <a:xfrm>
                    <a:off x="20416836" y="8052735"/>
                    <a:ext cx="117472" cy="112120"/>
                  </a:xfrm>
                  <a:custGeom>
                    <a:avLst/>
                    <a:gdLst>
                      <a:gd name="connsiteX0" fmla="*/ 3182 w 117472"/>
                      <a:gd name="connsiteY0" fmla="*/ 105574 h 112120"/>
                      <a:gd name="connsiteX1" fmla="*/ 3182 w 117472"/>
                      <a:gd name="connsiteY1" fmla="*/ -6547 h 112120"/>
                      <a:gd name="connsiteX2" fmla="*/ 120655 w 117472"/>
                      <a:gd name="connsiteY2" fmla="*/ -6547 h 112120"/>
                      <a:gd name="connsiteX3" fmla="*/ 120655 w 117472"/>
                      <a:gd name="connsiteY3" fmla="*/ 105574 h 112120"/>
                      <a:gd name="connsiteX4" fmla="*/ 3182 w 117472"/>
                      <a:gd name="connsiteY4" fmla="*/ 105574 h 112120"/>
                      <a:gd name="connsiteX5" fmla="*/ 95257 w 117472"/>
                      <a:gd name="connsiteY5" fmla="*/ 80174 h 112120"/>
                      <a:gd name="connsiteX6" fmla="*/ 95257 w 117472"/>
                      <a:gd name="connsiteY6" fmla="*/ 18852 h 112120"/>
                      <a:gd name="connsiteX7" fmla="*/ 28580 w 117472"/>
                      <a:gd name="connsiteY7" fmla="*/ 18852 h 112120"/>
                      <a:gd name="connsiteX8" fmla="*/ 28580 w 117472"/>
                      <a:gd name="connsiteY8" fmla="*/ 80174 h 112120"/>
                      <a:gd name="connsiteX9" fmla="*/ 95257 w 117472"/>
                      <a:gd name="connsiteY9" fmla="*/ 80174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182" y="105574"/>
                        </a:moveTo>
                        <a:lnTo>
                          <a:pt x="3182" y="-6547"/>
                        </a:lnTo>
                        <a:lnTo>
                          <a:pt x="120655" y="-6547"/>
                        </a:lnTo>
                        <a:lnTo>
                          <a:pt x="120655" y="105574"/>
                        </a:lnTo>
                        <a:lnTo>
                          <a:pt x="3182" y="105574"/>
                        </a:lnTo>
                        <a:close/>
                        <a:moveTo>
                          <a:pt x="95257" y="80174"/>
                        </a:moveTo>
                        <a:lnTo>
                          <a:pt x="95257" y="18852"/>
                        </a:lnTo>
                        <a:lnTo>
                          <a:pt x="28580" y="18852"/>
                        </a:lnTo>
                        <a:lnTo>
                          <a:pt x="28580" y="80174"/>
                        </a:lnTo>
                        <a:lnTo>
                          <a:pt x="95257" y="80174"/>
                        </a:lnTo>
                        <a:close/>
                      </a:path>
                    </a:pathLst>
                  </a:custGeom>
                  <a:solidFill>
                    <a:srgbClr val="000000"/>
                  </a:solidFill>
                  <a:ln w="245" cap="flat">
                    <a:noFill/>
                    <a:prstDash val="solid"/>
                    <a:miter/>
                  </a:ln>
                </p:spPr>
                <p:txBody>
                  <a:bodyPr rtlCol="0" anchor="ctr"/>
                  <a:lstStyle/>
                  <a:p>
                    <a:endParaRPr lang="en-CH" sz="4400"/>
                  </a:p>
                </p:txBody>
              </p:sp>
            </p:grpSp>
            <p:grpSp>
              <p:nvGrpSpPr>
                <p:cNvPr id="287" name="Graphic 4">
                  <a:extLst>
                    <a:ext uri="{FF2B5EF4-FFF2-40B4-BE49-F238E27FC236}">
                      <a16:creationId xmlns:a16="http://schemas.microsoft.com/office/drawing/2014/main" id="{DA4B4443-314C-66CF-85D4-337D5902FBEB}"/>
                    </a:ext>
                  </a:extLst>
                </p:cNvPr>
                <p:cNvGrpSpPr/>
                <p:nvPr/>
              </p:nvGrpSpPr>
              <p:grpSpPr>
                <a:xfrm>
                  <a:off x="20416836" y="8187253"/>
                  <a:ext cx="117472" cy="112120"/>
                  <a:chOff x="20416836" y="8187253"/>
                  <a:chExt cx="117472" cy="112120"/>
                </a:xfrm>
              </p:grpSpPr>
              <p:sp>
                <p:nvSpPr>
                  <p:cNvPr id="288" name="Freeform 287">
                    <a:extLst>
                      <a:ext uri="{FF2B5EF4-FFF2-40B4-BE49-F238E27FC236}">
                        <a16:creationId xmlns:a16="http://schemas.microsoft.com/office/drawing/2014/main" id="{72786795-44EB-5966-90D1-600C05B38DE5}"/>
                      </a:ext>
                    </a:extLst>
                  </p:cNvPr>
                  <p:cNvSpPr/>
                  <p:nvPr/>
                </p:nvSpPr>
                <p:spPr>
                  <a:xfrm>
                    <a:off x="20442233" y="8212652"/>
                    <a:ext cx="66677" cy="61321"/>
                  </a:xfrm>
                  <a:custGeom>
                    <a:avLst/>
                    <a:gdLst>
                      <a:gd name="connsiteX0" fmla="*/ 3182 w 66677"/>
                      <a:gd name="connsiteY0" fmla="*/ -6519 h 61321"/>
                      <a:gd name="connsiteX1" fmla="*/ 69860 w 66677"/>
                      <a:gd name="connsiteY1" fmla="*/ -6519 h 61321"/>
                      <a:gd name="connsiteX2" fmla="*/ 69860 w 66677"/>
                      <a:gd name="connsiteY2" fmla="*/ 54803 h 61321"/>
                      <a:gd name="connsiteX3" fmla="*/ 3182 w 66677"/>
                      <a:gd name="connsiteY3" fmla="*/ 54803 h 61321"/>
                    </a:gdLst>
                    <a:ahLst/>
                    <a:cxnLst>
                      <a:cxn ang="0">
                        <a:pos x="connsiteX0" y="connsiteY0"/>
                      </a:cxn>
                      <a:cxn ang="0">
                        <a:pos x="connsiteX1" y="connsiteY1"/>
                      </a:cxn>
                      <a:cxn ang="0">
                        <a:pos x="connsiteX2" y="connsiteY2"/>
                      </a:cxn>
                      <a:cxn ang="0">
                        <a:pos x="connsiteX3" y="connsiteY3"/>
                      </a:cxn>
                    </a:cxnLst>
                    <a:rect l="l" t="t" r="r" b="b"/>
                    <a:pathLst>
                      <a:path w="66677" h="61321">
                        <a:moveTo>
                          <a:pt x="3182" y="-6519"/>
                        </a:moveTo>
                        <a:lnTo>
                          <a:pt x="69860" y="-6519"/>
                        </a:lnTo>
                        <a:lnTo>
                          <a:pt x="69860" y="54803"/>
                        </a:lnTo>
                        <a:lnTo>
                          <a:pt x="3182" y="54803"/>
                        </a:lnTo>
                        <a:close/>
                      </a:path>
                    </a:pathLst>
                  </a:custGeom>
                  <a:solidFill>
                    <a:srgbClr val="FFFFFF"/>
                  </a:solidFill>
                  <a:ln w="245" cap="flat">
                    <a:noFill/>
                    <a:prstDash val="solid"/>
                    <a:miter/>
                  </a:ln>
                </p:spPr>
                <p:txBody>
                  <a:bodyPr rtlCol="0" anchor="ctr"/>
                  <a:lstStyle/>
                  <a:p>
                    <a:endParaRPr lang="en-CH" sz="4400"/>
                  </a:p>
                </p:txBody>
              </p:sp>
              <p:sp>
                <p:nvSpPr>
                  <p:cNvPr id="289" name="Freeform 288">
                    <a:extLst>
                      <a:ext uri="{FF2B5EF4-FFF2-40B4-BE49-F238E27FC236}">
                        <a16:creationId xmlns:a16="http://schemas.microsoft.com/office/drawing/2014/main" id="{7C39C9D0-20FD-0040-D94D-21D873530BC0}"/>
                      </a:ext>
                    </a:extLst>
                  </p:cNvPr>
                  <p:cNvSpPr/>
                  <p:nvPr/>
                </p:nvSpPr>
                <p:spPr>
                  <a:xfrm>
                    <a:off x="20416836" y="8187253"/>
                    <a:ext cx="117472" cy="112120"/>
                  </a:xfrm>
                  <a:custGeom>
                    <a:avLst/>
                    <a:gdLst>
                      <a:gd name="connsiteX0" fmla="*/ 3182 w 117472"/>
                      <a:gd name="connsiteY0" fmla="*/ 105602 h 112120"/>
                      <a:gd name="connsiteX1" fmla="*/ 3182 w 117472"/>
                      <a:gd name="connsiteY1" fmla="*/ -6519 h 112120"/>
                      <a:gd name="connsiteX2" fmla="*/ 120655 w 117472"/>
                      <a:gd name="connsiteY2" fmla="*/ -6519 h 112120"/>
                      <a:gd name="connsiteX3" fmla="*/ 120655 w 117472"/>
                      <a:gd name="connsiteY3" fmla="*/ 105602 h 112120"/>
                      <a:gd name="connsiteX4" fmla="*/ 3182 w 117472"/>
                      <a:gd name="connsiteY4" fmla="*/ 105602 h 112120"/>
                      <a:gd name="connsiteX5" fmla="*/ 95257 w 117472"/>
                      <a:gd name="connsiteY5" fmla="*/ 80202 h 112120"/>
                      <a:gd name="connsiteX6" fmla="*/ 95257 w 117472"/>
                      <a:gd name="connsiteY6" fmla="*/ 18880 h 112120"/>
                      <a:gd name="connsiteX7" fmla="*/ 28580 w 117472"/>
                      <a:gd name="connsiteY7" fmla="*/ 18880 h 112120"/>
                      <a:gd name="connsiteX8" fmla="*/ 28580 w 117472"/>
                      <a:gd name="connsiteY8" fmla="*/ 80202 h 112120"/>
                      <a:gd name="connsiteX9" fmla="*/ 95257 w 117472"/>
                      <a:gd name="connsiteY9" fmla="*/ 80202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182" y="105602"/>
                        </a:moveTo>
                        <a:lnTo>
                          <a:pt x="3182" y="-6519"/>
                        </a:lnTo>
                        <a:lnTo>
                          <a:pt x="120655" y="-6519"/>
                        </a:lnTo>
                        <a:lnTo>
                          <a:pt x="120655" y="105602"/>
                        </a:lnTo>
                        <a:lnTo>
                          <a:pt x="3182" y="105602"/>
                        </a:lnTo>
                        <a:close/>
                        <a:moveTo>
                          <a:pt x="95257" y="80202"/>
                        </a:moveTo>
                        <a:lnTo>
                          <a:pt x="95257" y="18880"/>
                        </a:lnTo>
                        <a:lnTo>
                          <a:pt x="28580" y="18880"/>
                        </a:lnTo>
                        <a:lnTo>
                          <a:pt x="28580" y="80202"/>
                        </a:lnTo>
                        <a:lnTo>
                          <a:pt x="95257" y="80202"/>
                        </a:lnTo>
                        <a:close/>
                      </a:path>
                    </a:pathLst>
                  </a:custGeom>
                  <a:solidFill>
                    <a:srgbClr val="000000"/>
                  </a:solidFill>
                  <a:ln w="245" cap="flat">
                    <a:noFill/>
                    <a:prstDash val="solid"/>
                    <a:miter/>
                  </a:ln>
                </p:spPr>
                <p:txBody>
                  <a:bodyPr rtlCol="0" anchor="ctr"/>
                  <a:lstStyle/>
                  <a:p>
                    <a:endParaRPr lang="en-CH" sz="4400"/>
                  </a:p>
                </p:txBody>
              </p:sp>
            </p:grpSp>
            <p:grpSp>
              <p:nvGrpSpPr>
                <p:cNvPr id="290" name="Graphic 4">
                  <a:extLst>
                    <a:ext uri="{FF2B5EF4-FFF2-40B4-BE49-F238E27FC236}">
                      <a16:creationId xmlns:a16="http://schemas.microsoft.com/office/drawing/2014/main" id="{64092B49-EFA9-3BDD-D83B-E10F160CDE91}"/>
                    </a:ext>
                  </a:extLst>
                </p:cNvPr>
                <p:cNvGrpSpPr/>
                <p:nvPr/>
              </p:nvGrpSpPr>
              <p:grpSpPr>
                <a:xfrm>
                  <a:off x="20416836" y="8052735"/>
                  <a:ext cx="117472" cy="112120"/>
                  <a:chOff x="20416836" y="8052735"/>
                  <a:chExt cx="117472" cy="112120"/>
                </a:xfrm>
              </p:grpSpPr>
              <p:sp>
                <p:nvSpPr>
                  <p:cNvPr id="291" name="Freeform 290">
                    <a:extLst>
                      <a:ext uri="{FF2B5EF4-FFF2-40B4-BE49-F238E27FC236}">
                        <a16:creationId xmlns:a16="http://schemas.microsoft.com/office/drawing/2014/main" id="{43277C57-B1AC-E98E-D4B6-023DD216952A}"/>
                      </a:ext>
                    </a:extLst>
                  </p:cNvPr>
                  <p:cNvSpPr/>
                  <p:nvPr/>
                </p:nvSpPr>
                <p:spPr>
                  <a:xfrm>
                    <a:off x="20442233" y="8078135"/>
                    <a:ext cx="66677" cy="61321"/>
                  </a:xfrm>
                  <a:custGeom>
                    <a:avLst/>
                    <a:gdLst>
                      <a:gd name="connsiteX0" fmla="*/ 3182 w 66677"/>
                      <a:gd name="connsiteY0" fmla="*/ -6547 h 61321"/>
                      <a:gd name="connsiteX1" fmla="*/ 69860 w 66677"/>
                      <a:gd name="connsiteY1" fmla="*/ -6547 h 61321"/>
                      <a:gd name="connsiteX2" fmla="*/ 69860 w 66677"/>
                      <a:gd name="connsiteY2" fmla="*/ 54775 h 61321"/>
                      <a:gd name="connsiteX3" fmla="*/ 3182 w 66677"/>
                      <a:gd name="connsiteY3" fmla="*/ 54775 h 61321"/>
                    </a:gdLst>
                    <a:ahLst/>
                    <a:cxnLst>
                      <a:cxn ang="0">
                        <a:pos x="connsiteX0" y="connsiteY0"/>
                      </a:cxn>
                      <a:cxn ang="0">
                        <a:pos x="connsiteX1" y="connsiteY1"/>
                      </a:cxn>
                      <a:cxn ang="0">
                        <a:pos x="connsiteX2" y="connsiteY2"/>
                      </a:cxn>
                      <a:cxn ang="0">
                        <a:pos x="connsiteX3" y="connsiteY3"/>
                      </a:cxn>
                    </a:cxnLst>
                    <a:rect l="l" t="t" r="r" b="b"/>
                    <a:pathLst>
                      <a:path w="66677" h="61321">
                        <a:moveTo>
                          <a:pt x="3182" y="-6547"/>
                        </a:moveTo>
                        <a:lnTo>
                          <a:pt x="69860" y="-6547"/>
                        </a:lnTo>
                        <a:lnTo>
                          <a:pt x="69860" y="54775"/>
                        </a:lnTo>
                        <a:lnTo>
                          <a:pt x="3182" y="54775"/>
                        </a:lnTo>
                        <a:close/>
                      </a:path>
                    </a:pathLst>
                  </a:custGeom>
                  <a:solidFill>
                    <a:srgbClr val="FFFFFF"/>
                  </a:solidFill>
                  <a:ln w="245" cap="flat">
                    <a:noFill/>
                    <a:prstDash val="solid"/>
                    <a:miter/>
                  </a:ln>
                </p:spPr>
                <p:txBody>
                  <a:bodyPr rtlCol="0" anchor="ctr"/>
                  <a:lstStyle/>
                  <a:p>
                    <a:endParaRPr lang="en-CH" sz="4400"/>
                  </a:p>
                </p:txBody>
              </p:sp>
              <p:sp>
                <p:nvSpPr>
                  <p:cNvPr id="292" name="Freeform 291">
                    <a:extLst>
                      <a:ext uri="{FF2B5EF4-FFF2-40B4-BE49-F238E27FC236}">
                        <a16:creationId xmlns:a16="http://schemas.microsoft.com/office/drawing/2014/main" id="{EDA4FAD7-C56F-6754-A2BD-31478B29A815}"/>
                      </a:ext>
                    </a:extLst>
                  </p:cNvPr>
                  <p:cNvSpPr/>
                  <p:nvPr/>
                </p:nvSpPr>
                <p:spPr>
                  <a:xfrm>
                    <a:off x="20416836" y="8052735"/>
                    <a:ext cx="117472" cy="112120"/>
                  </a:xfrm>
                  <a:custGeom>
                    <a:avLst/>
                    <a:gdLst>
                      <a:gd name="connsiteX0" fmla="*/ 3182 w 117472"/>
                      <a:gd name="connsiteY0" fmla="*/ 105574 h 112120"/>
                      <a:gd name="connsiteX1" fmla="*/ 3182 w 117472"/>
                      <a:gd name="connsiteY1" fmla="*/ -6547 h 112120"/>
                      <a:gd name="connsiteX2" fmla="*/ 120655 w 117472"/>
                      <a:gd name="connsiteY2" fmla="*/ -6547 h 112120"/>
                      <a:gd name="connsiteX3" fmla="*/ 120655 w 117472"/>
                      <a:gd name="connsiteY3" fmla="*/ 105574 h 112120"/>
                      <a:gd name="connsiteX4" fmla="*/ 3182 w 117472"/>
                      <a:gd name="connsiteY4" fmla="*/ 105574 h 112120"/>
                      <a:gd name="connsiteX5" fmla="*/ 95257 w 117472"/>
                      <a:gd name="connsiteY5" fmla="*/ 80174 h 112120"/>
                      <a:gd name="connsiteX6" fmla="*/ 95257 w 117472"/>
                      <a:gd name="connsiteY6" fmla="*/ 18852 h 112120"/>
                      <a:gd name="connsiteX7" fmla="*/ 28580 w 117472"/>
                      <a:gd name="connsiteY7" fmla="*/ 18852 h 112120"/>
                      <a:gd name="connsiteX8" fmla="*/ 28580 w 117472"/>
                      <a:gd name="connsiteY8" fmla="*/ 80174 h 112120"/>
                      <a:gd name="connsiteX9" fmla="*/ 95257 w 117472"/>
                      <a:gd name="connsiteY9" fmla="*/ 80174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182" y="105574"/>
                        </a:moveTo>
                        <a:lnTo>
                          <a:pt x="3182" y="-6547"/>
                        </a:lnTo>
                        <a:lnTo>
                          <a:pt x="120655" y="-6547"/>
                        </a:lnTo>
                        <a:lnTo>
                          <a:pt x="120655" y="105574"/>
                        </a:lnTo>
                        <a:lnTo>
                          <a:pt x="3182" y="105574"/>
                        </a:lnTo>
                        <a:close/>
                        <a:moveTo>
                          <a:pt x="95257" y="80174"/>
                        </a:moveTo>
                        <a:lnTo>
                          <a:pt x="95257" y="18852"/>
                        </a:lnTo>
                        <a:lnTo>
                          <a:pt x="28580" y="18852"/>
                        </a:lnTo>
                        <a:lnTo>
                          <a:pt x="28580" y="80174"/>
                        </a:lnTo>
                        <a:lnTo>
                          <a:pt x="95257" y="80174"/>
                        </a:lnTo>
                        <a:close/>
                      </a:path>
                    </a:pathLst>
                  </a:custGeom>
                  <a:solidFill>
                    <a:srgbClr val="000000"/>
                  </a:solidFill>
                  <a:ln w="245" cap="flat">
                    <a:noFill/>
                    <a:prstDash val="solid"/>
                    <a:miter/>
                  </a:ln>
                </p:spPr>
                <p:txBody>
                  <a:bodyPr rtlCol="0" anchor="ctr"/>
                  <a:lstStyle/>
                  <a:p>
                    <a:endParaRPr lang="en-CH" sz="4400"/>
                  </a:p>
                </p:txBody>
              </p:sp>
            </p:grpSp>
            <p:grpSp>
              <p:nvGrpSpPr>
                <p:cNvPr id="293" name="Graphic 4">
                  <a:extLst>
                    <a:ext uri="{FF2B5EF4-FFF2-40B4-BE49-F238E27FC236}">
                      <a16:creationId xmlns:a16="http://schemas.microsoft.com/office/drawing/2014/main" id="{B523E4A2-67D0-23EF-3E67-3A0DB8D9CF98}"/>
                    </a:ext>
                  </a:extLst>
                </p:cNvPr>
                <p:cNvGrpSpPr/>
                <p:nvPr/>
              </p:nvGrpSpPr>
              <p:grpSpPr>
                <a:xfrm>
                  <a:off x="20416836" y="8187253"/>
                  <a:ext cx="117472" cy="112120"/>
                  <a:chOff x="20416836" y="8187253"/>
                  <a:chExt cx="117472" cy="112120"/>
                </a:xfrm>
              </p:grpSpPr>
              <p:sp>
                <p:nvSpPr>
                  <p:cNvPr id="294" name="Freeform 293">
                    <a:extLst>
                      <a:ext uri="{FF2B5EF4-FFF2-40B4-BE49-F238E27FC236}">
                        <a16:creationId xmlns:a16="http://schemas.microsoft.com/office/drawing/2014/main" id="{649EE6DB-BBDB-BD21-CA34-74B41072BF05}"/>
                      </a:ext>
                    </a:extLst>
                  </p:cNvPr>
                  <p:cNvSpPr/>
                  <p:nvPr/>
                </p:nvSpPr>
                <p:spPr>
                  <a:xfrm>
                    <a:off x="20442233" y="8212652"/>
                    <a:ext cx="66677" cy="61321"/>
                  </a:xfrm>
                  <a:custGeom>
                    <a:avLst/>
                    <a:gdLst>
                      <a:gd name="connsiteX0" fmla="*/ 3182 w 66677"/>
                      <a:gd name="connsiteY0" fmla="*/ -6519 h 61321"/>
                      <a:gd name="connsiteX1" fmla="*/ 69860 w 66677"/>
                      <a:gd name="connsiteY1" fmla="*/ -6519 h 61321"/>
                      <a:gd name="connsiteX2" fmla="*/ 69860 w 66677"/>
                      <a:gd name="connsiteY2" fmla="*/ 54803 h 61321"/>
                      <a:gd name="connsiteX3" fmla="*/ 3182 w 66677"/>
                      <a:gd name="connsiteY3" fmla="*/ 54803 h 61321"/>
                    </a:gdLst>
                    <a:ahLst/>
                    <a:cxnLst>
                      <a:cxn ang="0">
                        <a:pos x="connsiteX0" y="connsiteY0"/>
                      </a:cxn>
                      <a:cxn ang="0">
                        <a:pos x="connsiteX1" y="connsiteY1"/>
                      </a:cxn>
                      <a:cxn ang="0">
                        <a:pos x="connsiteX2" y="connsiteY2"/>
                      </a:cxn>
                      <a:cxn ang="0">
                        <a:pos x="connsiteX3" y="connsiteY3"/>
                      </a:cxn>
                    </a:cxnLst>
                    <a:rect l="l" t="t" r="r" b="b"/>
                    <a:pathLst>
                      <a:path w="66677" h="61321">
                        <a:moveTo>
                          <a:pt x="3182" y="-6519"/>
                        </a:moveTo>
                        <a:lnTo>
                          <a:pt x="69860" y="-6519"/>
                        </a:lnTo>
                        <a:lnTo>
                          <a:pt x="69860" y="54803"/>
                        </a:lnTo>
                        <a:lnTo>
                          <a:pt x="3182" y="54803"/>
                        </a:lnTo>
                        <a:close/>
                      </a:path>
                    </a:pathLst>
                  </a:custGeom>
                  <a:solidFill>
                    <a:srgbClr val="FFFFFF"/>
                  </a:solidFill>
                  <a:ln w="245" cap="flat">
                    <a:noFill/>
                    <a:prstDash val="solid"/>
                    <a:miter/>
                  </a:ln>
                </p:spPr>
                <p:txBody>
                  <a:bodyPr rtlCol="0" anchor="ctr"/>
                  <a:lstStyle/>
                  <a:p>
                    <a:endParaRPr lang="en-CH" sz="4400"/>
                  </a:p>
                </p:txBody>
              </p:sp>
              <p:sp>
                <p:nvSpPr>
                  <p:cNvPr id="295" name="Freeform 294">
                    <a:extLst>
                      <a:ext uri="{FF2B5EF4-FFF2-40B4-BE49-F238E27FC236}">
                        <a16:creationId xmlns:a16="http://schemas.microsoft.com/office/drawing/2014/main" id="{FF6AE538-CEF3-D8DD-BD1C-6FA397DADBA0}"/>
                      </a:ext>
                    </a:extLst>
                  </p:cNvPr>
                  <p:cNvSpPr/>
                  <p:nvPr/>
                </p:nvSpPr>
                <p:spPr>
                  <a:xfrm>
                    <a:off x="20416836" y="8187253"/>
                    <a:ext cx="117472" cy="112120"/>
                  </a:xfrm>
                  <a:custGeom>
                    <a:avLst/>
                    <a:gdLst>
                      <a:gd name="connsiteX0" fmla="*/ 3182 w 117472"/>
                      <a:gd name="connsiteY0" fmla="*/ 105602 h 112120"/>
                      <a:gd name="connsiteX1" fmla="*/ 3182 w 117472"/>
                      <a:gd name="connsiteY1" fmla="*/ -6519 h 112120"/>
                      <a:gd name="connsiteX2" fmla="*/ 120655 w 117472"/>
                      <a:gd name="connsiteY2" fmla="*/ -6519 h 112120"/>
                      <a:gd name="connsiteX3" fmla="*/ 120655 w 117472"/>
                      <a:gd name="connsiteY3" fmla="*/ 105602 h 112120"/>
                      <a:gd name="connsiteX4" fmla="*/ 3182 w 117472"/>
                      <a:gd name="connsiteY4" fmla="*/ 105602 h 112120"/>
                      <a:gd name="connsiteX5" fmla="*/ 95257 w 117472"/>
                      <a:gd name="connsiteY5" fmla="*/ 80202 h 112120"/>
                      <a:gd name="connsiteX6" fmla="*/ 95257 w 117472"/>
                      <a:gd name="connsiteY6" fmla="*/ 18880 h 112120"/>
                      <a:gd name="connsiteX7" fmla="*/ 28580 w 117472"/>
                      <a:gd name="connsiteY7" fmla="*/ 18880 h 112120"/>
                      <a:gd name="connsiteX8" fmla="*/ 28580 w 117472"/>
                      <a:gd name="connsiteY8" fmla="*/ 80202 h 112120"/>
                      <a:gd name="connsiteX9" fmla="*/ 95257 w 117472"/>
                      <a:gd name="connsiteY9" fmla="*/ 80202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182" y="105602"/>
                        </a:moveTo>
                        <a:lnTo>
                          <a:pt x="3182" y="-6519"/>
                        </a:lnTo>
                        <a:lnTo>
                          <a:pt x="120655" y="-6519"/>
                        </a:lnTo>
                        <a:lnTo>
                          <a:pt x="120655" y="105602"/>
                        </a:lnTo>
                        <a:lnTo>
                          <a:pt x="3182" y="105602"/>
                        </a:lnTo>
                        <a:close/>
                        <a:moveTo>
                          <a:pt x="95257" y="80202"/>
                        </a:moveTo>
                        <a:lnTo>
                          <a:pt x="95257" y="18880"/>
                        </a:lnTo>
                        <a:lnTo>
                          <a:pt x="28580" y="18880"/>
                        </a:lnTo>
                        <a:lnTo>
                          <a:pt x="28580" y="80202"/>
                        </a:lnTo>
                        <a:lnTo>
                          <a:pt x="95257" y="80202"/>
                        </a:lnTo>
                        <a:close/>
                      </a:path>
                    </a:pathLst>
                  </a:custGeom>
                  <a:solidFill>
                    <a:srgbClr val="000000"/>
                  </a:solidFill>
                  <a:ln w="245" cap="flat">
                    <a:noFill/>
                    <a:prstDash val="solid"/>
                    <a:miter/>
                  </a:ln>
                </p:spPr>
                <p:txBody>
                  <a:bodyPr rtlCol="0" anchor="ctr"/>
                  <a:lstStyle/>
                  <a:p>
                    <a:endParaRPr lang="en-CH" sz="4400"/>
                  </a:p>
                </p:txBody>
              </p:sp>
            </p:grpSp>
            <p:grpSp>
              <p:nvGrpSpPr>
                <p:cNvPr id="296" name="Graphic 4">
                  <a:extLst>
                    <a:ext uri="{FF2B5EF4-FFF2-40B4-BE49-F238E27FC236}">
                      <a16:creationId xmlns:a16="http://schemas.microsoft.com/office/drawing/2014/main" id="{845A318D-B4DF-BBFE-0DB0-59AABE1CC0F1}"/>
                    </a:ext>
                  </a:extLst>
                </p:cNvPr>
                <p:cNvGrpSpPr/>
                <p:nvPr/>
              </p:nvGrpSpPr>
              <p:grpSpPr>
                <a:xfrm>
                  <a:off x="20537756" y="8052735"/>
                  <a:ext cx="117472" cy="112120"/>
                  <a:chOff x="20537756" y="8052735"/>
                  <a:chExt cx="117472" cy="112120"/>
                </a:xfrm>
              </p:grpSpPr>
              <p:sp>
                <p:nvSpPr>
                  <p:cNvPr id="297" name="Freeform 296">
                    <a:extLst>
                      <a:ext uri="{FF2B5EF4-FFF2-40B4-BE49-F238E27FC236}">
                        <a16:creationId xmlns:a16="http://schemas.microsoft.com/office/drawing/2014/main" id="{50181A5E-5AB1-47D4-0083-FDB4D2702039}"/>
                      </a:ext>
                    </a:extLst>
                  </p:cNvPr>
                  <p:cNvSpPr/>
                  <p:nvPr/>
                </p:nvSpPr>
                <p:spPr>
                  <a:xfrm>
                    <a:off x="20563153" y="8078135"/>
                    <a:ext cx="66677" cy="61321"/>
                  </a:xfrm>
                  <a:custGeom>
                    <a:avLst/>
                    <a:gdLst>
                      <a:gd name="connsiteX0" fmla="*/ 3208 w 66677"/>
                      <a:gd name="connsiteY0" fmla="*/ -6547 h 61321"/>
                      <a:gd name="connsiteX1" fmla="*/ 69886 w 66677"/>
                      <a:gd name="connsiteY1" fmla="*/ -6547 h 61321"/>
                      <a:gd name="connsiteX2" fmla="*/ 69886 w 66677"/>
                      <a:gd name="connsiteY2" fmla="*/ 54775 h 61321"/>
                      <a:gd name="connsiteX3" fmla="*/ 3208 w 66677"/>
                      <a:gd name="connsiteY3" fmla="*/ 54775 h 61321"/>
                    </a:gdLst>
                    <a:ahLst/>
                    <a:cxnLst>
                      <a:cxn ang="0">
                        <a:pos x="connsiteX0" y="connsiteY0"/>
                      </a:cxn>
                      <a:cxn ang="0">
                        <a:pos x="connsiteX1" y="connsiteY1"/>
                      </a:cxn>
                      <a:cxn ang="0">
                        <a:pos x="connsiteX2" y="connsiteY2"/>
                      </a:cxn>
                      <a:cxn ang="0">
                        <a:pos x="connsiteX3" y="connsiteY3"/>
                      </a:cxn>
                    </a:cxnLst>
                    <a:rect l="l" t="t" r="r" b="b"/>
                    <a:pathLst>
                      <a:path w="66677" h="61321">
                        <a:moveTo>
                          <a:pt x="3208" y="-6547"/>
                        </a:moveTo>
                        <a:lnTo>
                          <a:pt x="69886" y="-6547"/>
                        </a:lnTo>
                        <a:lnTo>
                          <a:pt x="69886" y="54775"/>
                        </a:lnTo>
                        <a:lnTo>
                          <a:pt x="3208" y="54775"/>
                        </a:lnTo>
                        <a:close/>
                      </a:path>
                    </a:pathLst>
                  </a:custGeom>
                  <a:solidFill>
                    <a:srgbClr val="FFFFFF"/>
                  </a:solidFill>
                  <a:ln w="245" cap="flat">
                    <a:noFill/>
                    <a:prstDash val="solid"/>
                    <a:miter/>
                  </a:ln>
                </p:spPr>
                <p:txBody>
                  <a:bodyPr rtlCol="0" anchor="ctr"/>
                  <a:lstStyle/>
                  <a:p>
                    <a:endParaRPr lang="en-CH" sz="4400"/>
                  </a:p>
                </p:txBody>
              </p:sp>
              <p:sp>
                <p:nvSpPr>
                  <p:cNvPr id="298" name="Freeform 297">
                    <a:extLst>
                      <a:ext uri="{FF2B5EF4-FFF2-40B4-BE49-F238E27FC236}">
                        <a16:creationId xmlns:a16="http://schemas.microsoft.com/office/drawing/2014/main" id="{5749B1BD-D3D0-F71D-43D1-8508E4D85456}"/>
                      </a:ext>
                    </a:extLst>
                  </p:cNvPr>
                  <p:cNvSpPr/>
                  <p:nvPr/>
                </p:nvSpPr>
                <p:spPr>
                  <a:xfrm>
                    <a:off x="20537756" y="8052735"/>
                    <a:ext cx="117472" cy="112120"/>
                  </a:xfrm>
                  <a:custGeom>
                    <a:avLst/>
                    <a:gdLst>
                      <a:gd name="connsiteX0" fmla="*/ 3208 w 117472"/>
                      <a:gd name="connsiteY0" fmla="*/ 105574 h 112120"/>
                      <a:gd name="connsiteX1" fmla="*/ 3208 w 117472"/>
                      <a:gd name="connsiteY1" fmla="*/ -6547 h 112120"/>
                      <a:gd name="connsiteX2" fmla="*/ 120681 w 117472"/>
                      <a:gd name="connsiteY2" fmla="*/ -6547 h 112120"/>
                      <a:gd name="connsiteX3" fmla="*/ 120681 w 117472"/>
                      <a:gd name="connsiteY3" fmla="*/ 105574 h 112120"/>
                      <a:gd name="connsiteX4" fmla="*/ 3208 w 117472"/>
                      <a:gd name="connsiteY4" fmla="*/ 105574 h 112120"/>
                      <a:gd name="connsiteX5" fmla="*/ 95282 w 117472"/>
                      <a:gd name="connsiteY5" fmla="*/ 80174 h 112120"/>
                      <a:gd name="connsiteX6" fmla="*/ 95282 w 117472"/>
                      <a:gd name="connsiteY6" fmla="*/ 18852 h 112120"/>
                      <a:gd name="connsiteX7" fmla="*/ 28605 w 117472"/>
                      <a:gd name="connsiteY7" fmla="*/ 18852 h 112120"/>
                      <a:gd name="connsiteX8" fmla="*/ 28605 w 117472"/>
                      <a:gd name="connsiteY8" fmla="*/ 80174 h 112120"/>
                      <a:gd name="connsiteX9" fmla="*/ 95282 w 117472"/>
                      <a:gd name="connsiteY9" fmla="*/ 80174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208" y="105574"/>
                        </a:moveTo>
                        <a:lnTo>
                          <a:pt x="3208" y="-6547"/>
                        </a:lnTo>
                        <a:lnTo>
                          <a:pt x="120681" y="-6547"/>
                        </a:lnTo>
                        <a:lnTo>
                          <a:pt x="120681" y="105574"/>
                        </a:lnTo>
                        <a:lnTo>
                          <a:pt x="3208" y="105574"/>
                        </a:lnTo>
                        <a:close/>
                        <a:moveTo>
                          <a:pt x="95282" y="80174"/>
                        </a:moveTo>
                        <a:lnTo>
                          <a:pt x="95282" y="18852"/>
                        </a:lnTo>
                        <a:lnTo>
                          <a:pt x="28605" y="18852"/>
                        </a:lnTo>
                        <a:lnTo>
                          <a:pt x="28605" y="80174"/>
                        </a:lnTo>
                        <a:lnTo>
                          <a:pt x="95282" y="80174"/>
                        </a:lnTo>
                        <a:close/>
                      </a:path>
                    </a:pathLst>
                  </a:custGeom>
                  <a:solidFill>
                    <a:srgbClr val="000000"/>
                  </a:solidFill>
                  <a:ln w="245" cap="flat">
                    <a:noFill/>
                    <a:prstDash val="solid"/>
                    <a:miter/>
                  </a:ln>
                </p:spPr>
                <p:txBody>
                  <a:bodyPr rtlCol="0" anchor="ctr"/>
                  <a:lstStyle/>
                  <a:p>
                    <a:endParaRPr lang="en-CH" sz="4400"/>
                  </a:p>
                </p:txBody>
              </p:sp>
            </p:grpSp>
            <p:grpSp>
              <p:nvGrpSpPr>
                <p:cNvPr id="299" name="Graphic 4">
                  <a:extLst>
                    <a:ext uri="{FF2B5EF4-FFF2-40B4-BE49-F238E27FC236}">
                      <a16:creationId xmlns:a16="http://schemas.microsoft.com/office/drawing/2014/main" id="{0DBA7908-5625-2A86-ADB4-0AC872002081}"/>
                    </a:ext>
                  </a:extLst>
                </p:cNvPr>
                <p:cNvGrpSpPr/>
                <p:nvPr/>
              </p:nvGrpSpPr>
              <p:grpSpPr>
                <a:xfrm>
                  <a:off x="20537756" y="8187253"/>
                  <a:ext cx="117472" cy="112120"/>
                  <a:chOff x="20537756" y="8187253"/>
                  <a:chExt cx="117472" cy="112120"/>
                </a:xfrm>
              </p:grpSpPr>
              <p:sp>
                <p:nvSpPr>
                  <p:cNvPr id="300" name="Freeform 299">
                    <a:extLst>
                      <a:ext uri="{FF2B5EF4-FFF2-40B4-BE49-F238E27FC236}">
                        <a16:creationId xmlns:a16="http://schemas.microsoft.com/office/drawing/2014/main" id="{85433268-5284-9FF0-FD65-94C14CC4196B}"/>
                      </a:ext>
                    </a:extLst>
                  </p:cNvPr>
                  <p:cNvSpPr/>
                  <p:nvPr/>
                </p:nvSpPr>
                <p:spPr>
                  <a:xfrm>
                    <a:off x="20563153" y="8212652"/>
                    <a:ext cx="66677" cy="61321"/>
                  </a:xfrm>
                  <a:custGeom>
                    <a:avLst/>
                    <a:gdLst>
                      <a:gd name="connsiteX0" fmla="*/ 3208 w 66677"/>
                      <a:gd name="connsiteY0" fmla="*/ -6519 h 61321"/>
                      <a:gd name="connsiteX1" fmla="*/ 69886 w 66677"/>
                      <a:gd name="connsiteY1" fmla="*/ -6519 h 61321"/>
                      <a:gd name="connsiteX2" fmla="*/ 69886 w 66677"/>
                      <a:gd name="connsiteY2" fmla="*/ 54803 h 61321"/>
                      <a:gd name="connsiteX3" fmla="*/ 3208 w 66677"/>
                      <a:gd name="connsiteY3" fmla="*/ 54803 h 61321"/>
                    </a:gdLst>
                    <a:ahLst/>
                    <a:cxnLst>
                      <a:cxn ang="0">
                        <a:pos x="connsiteX0" y="connsiteY0"/>
                      </a:cxn>
                      <a:cxn ang="0">
                        <a:pos x="connsiteX1" y="connsiteY1"/>
                      </a:cxn>
                      <a:cxn ang="0">
                        <a:pos x="connsiteX2" y="connsiteY2"/>
                      </a:cxn>
                      <a:cxn ang="0">
                        <a:pos x="connsiteX3" y="connsiteY3"/>
                      </a:cxn>
                    </a:cxnLst>
                    <a:rect l="l" t="t" r="r" b="b"/>
                    <a:pathLst>
                      <a:path w="66677" h="61321">
                        <a:moveTo>
                          <a:pt x="3208" y="-6519"/>
                        </a:moveTo>
                        <a:lnTo>
                          <a:pt x="69886" y="-6519"/>
                        </a:lnTo>
                        <a:lnTo>
                          <a:pt x="69886" y="54803"/>
                        </a:lnTo>
                        <a:lnTo>
                          <a:pt x="3208" y="54803"/>
                        </a:lnTo>
                        <a:close/>
                      </a:path>
                    </a:pathLst>
                  </a:custGeom>
                  <a:solidFill>
                    <a:srgbClr val="FFFFFF"/>
                  </a:solidFill>
                  <a:ln w="245" cap="flat">
                    <a:noFill/>
                    <a:prstDash val="solid"/>
                    <a:miter/>
                  </a:ln>
                </p:spPr>
                <p:txBody>
                  <a:bodyPr rtlCol="0" anchor="ctr"/>
                  <a:lstStyle/>
                  <a:p>
                    <a:endParaRPr lang="en-CH" sz="4400"/>
                  </a:p>
                </p:txBody>
              </p:sp>
              <p:sp>
                <p:nvSpPr>
                  <p:cNvPr id="301" name="Freeform 300">
                    <a:extLst>
                      <a:ext uri="{FF2B5EF4-FFF2-40B4-BE49-F238E27FC236}">
                        <a16:creationId xmlns:a16="http://schemas.microsoft.com/office/drawing/2014/main" id="{74CC85D6-BCFD-756D-DB99-517755B5444E}"/>
                      </a:ext>
                    </a:extLst>
                  </p:cNvPr>
                  <p:cNvSpPr/>
                  <p:nvPr/>
                </p:nvSpPr>
                <p:spPr>
                  <a:xfrm>
                    <a:off x="20537756" y="8187253"/>
                    <a:ext cx="117472" cy="112120"/>
                  </a:xfrm>
                  <a:custGeom>
                    <a:avLst/>
                    <a:gdLst>
                      <a:gd name="connsiteX0" fmla="*/ 3208 w 117472"/>
                      <a:gd name="connsiteY0" fmla="*/ 105602 h 112120"/>
                      <a:gd name="connsiteX1" fmla="*/ 3208 w 117472"/>
                      <a:gd name="connsiteY1" fmla="*/ -6519 h 112120"/>
                      <a:gd name="connsiteX2" fmla="*/ 120681 w 117472"/>
                      <a:gd name="connsiteY2" fmla="*/ -6519 h 112120"/>
                      <a:gd name="connsiteX3" fmla="*/ 120681 w 117472"/>
                      <a:gd name="connsiteY3" fmla="*/ 105602 h 112120"/>
                      <a:gd name="connsiteX4" fmla="*/ 3208 w 117472"/>
                      <a:gd name="connsiteY4" fmla="*/ 105602 h 112120"/>
                      <a:gd name="connsiteX5" fmla="*/ 95282 w 117472"/>
                      <a:gd name="connsiteY5" fmla="*/ 80202 h 112120"/>
                      <a:gd name="connsiteX6" fmla="*/ 95282 w 117472"/>
                      <a:gd name="connsiteY6" fmla="*/ 18880 h 112120"/>
                      <a:gd name="connsiteX7" fmla="*/ 28605 w 117472"/>
                      <a:gd name="connsiteY7" fmla="*/ 18880 h 112120"/>
                      <a:gd name="connsiteX8" fmla="*/ 28605 w 117472"/>
                      <a:gd name="connsiteY8" fmla="*/ 80202 h 112120"/>
                      <a:gd name="connsiteX9" fmla="*/ 95282 w 117472"/>
                      <a:gd name="connsiteY9" fmla="*/ 80202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208" y="105602"/>
                        </a:moveTo>
                        <a:lnTo>
                          <a:pt x="3208" y="-6519"/>
                        </a:lnTo>
                        <a:lnTo>
                          <a:pt x="120681" y="-6519"/>
                        </a:lnTo>
                        <a:lnTo>
                          <a:pt x="120681" y="105602"/>
                        </a:lnTo>
                        <a:lnTo>
                          <a:pt x="3208" y="105602"/>
                        </a:lnTo>
                        <a:close/>
                        <a:moveTo>
                          <a:pt x="95282" y="80202"/>
                        </a:moveTo>
                        <a:lnTo>
                          <a:pt x="95282" y="18880"/>
                        </a:lnTo>
                        <a:lnTo>
                          <a:pt x="28605" y="18880"/>
                        </a:lnTo>
                        <a:lnTo>
                          <a:pt x="28605" y="80202"/>
                        </a:lnTo>
                        <a:lnTo>
                          <a:pt x="95282" y="80202"/>
                        </a:lnTo>
                        <a:close/>
                      </a:path>
                    </a:pathLst>
                  </a:custGeom>
                  <a:solidFill>
                    <a:srgbClr val="000000"/>
                  </a:solidFill>
                  <a:ln w="245" cap="flat">
                    <a:noFill/>
                    <a:prstDash val="solid"/>
                    <a:miter/>
                  </a:ln>
                </p:spPr>
                <p:txBody>
                  <a:bodyPr rtlCol="0" anchor="ctr"/>
                  <a:lstStyle/>
                  <a:p>
                    <a:endParaRPr lang="en-CH" sz="4400"/>
                  </a:p>
                </p:txBody>
              </p:sp>
            </p:grpSp>
            <p:grpSp>
              <p:nvGrpSpPr>
                <p:cNvPr id="302" name="Graphic 4">
                  <a:extLst>
                    <a:ext uri="{FF2B5EF4-FFF2-40B4-BE49-F238E27FC236}">
                      <a16:creationId xmlns:a16="http://schemas.microsoft.com/office/drawing/2014/main" id="{5CC17757-139E-B59D-6506-249E5263B213}"/>
                    </a:ext>
                  </a:extLst>
                </p:cNvPr>
                <p:cNvGrpSpPr/>
                <p:nvPr/>
              </p:nvGrpSpPr>
              <p:grpSpPr>
                <a:xfrm>
                  <a:off x="20658675" y="8052735"/>
                  <a:ext cx="117472" cy="112120"/>
                  <a:chOff x="20658675" y="8052735"/>
                  <a:chExt cx="117472" cy="112120"/>
                </a:xfrm>
              </p:grpSpPr>
              <p:sp>
                <p:nvSpPr>
                  <p:cNvPr id="303" name="Freeform 302">
                    <a:extLst>
                      <a:ext uri="{FF2B5EF4-FFF2-40B4-BE49-F238E27FC236}">
                        <a16:creationId xmlns:a16="http://schemas.microsoft.com/office/drawing/2014/main" id="{F0D0CD8F-9B91-4A35-7AB5-5478AA7CC341}"/>
                      </a:ext>
                    </a:extLst>
                  </p:cNvPr>
                  <p:cNvSpPr/>
                  <p:nvPr/>
                </p:nvSpPr>
                <p:spPr>
                  <a:xfrm>
                    <a:off x="20684073" y="8078135"/>
                    <a:ext cx="66677" cy="61321"/>
                  </a:xfrm>
                  <a:custGeom>
                    <a:avLst/>
                    <a:gdLst>
                      <a:gd name="connsiteX0" fmla="*/ 3233 w 66677"/>
                      <a:gd name="connsiteY0" fmla="*/ -6547 h 61321"/>
                      <a:gd name="connsiteX1" fmla="*/ 69911 w 66677"/>
                      <a:gd name="connsiteY1" fmla="*/ -6547 h 61321"/>
                      <a:gd name="connsiteX2" fmla="*/ 69911 w 66677"/>
                      <a:gd name="connsiteY2" fmla="*/ 54775 h 61321"/>
                      <a:gd name="connsiteX3" fmla="*/ 3233 w 66677"/>
                      <a:gd name="connsiteY3" fmla="*/ 54775 h 61321"/>
                    </a:gdLst>
                    <a:ahLst/>
                    <a:cxnLst>
                      <a:cxn ang="0">
                        <a:pos x="connsiteX0" y="connsiteY0"/>
                      </a:cxn>
                      <a:cxn ang="0">
                        <a:pos x="connsiteX1" y="connsiteY1"/>
                      </a:cxn>
                      <a:cxn ang="0">
                        <a:pos x="connsiteX2" y="connsiteY2"/>
                      </a:cxn>
                      <a:cxn ang="0">
                        <a:pos x="connsiteX3" y="connsiteY3"/>
                      </a:cxn>
                    </a:cxnLst>
                    <a:rect l="l" t="t" r="r" b="b"/>
                    <a:pathLst>
                      <a:path w="66677" h="61321">
                        <a:moveTo>
                          <a:pt x="3233" y="-6547"/>
                        </a:moveTo>
                        <a:lnTo>
                          <a:pt x="69911" y="-6547"/>
                        </a:lnTo>
                        <a:lnTo>
                          <a:pt x="69911" y="54775"/>
                        </a:lnTo>
                        <a:lnTo>
                          <a:pt x="3233" y="54775"/>
                        </a:lnTo>
                        <a:close/>
                      </a:path>
                    </a:pathLst>
                  </a:custGeom>
                  <a:solidFill>
                    <a:srgbClr val="FFFFFF"/>
                  </a:solidFill>
                  <a:ln w="245" cap="flat">
                    <a:noFill/>
                    <a:prstDash val="solid"/>
                    <a:miter/>
                  </a:ln>
                </p:spPr>
                <p:txBody>
                  <a:bodyPr rtlCol="0" anchor="ctr"/>
                  <a:lstStyle/>
                  <a:p>
                    <a:endParaRPr lang="en-CH" sz="4400"/>
                  </a:p>
                </p:txBody>
              </p:sp>
              <p:sp>
                <p:nvSpPr>
                  <p:cNvPr id="304" name="Freeform 303">
                    <a:extLst>
                      <a:ext uri="{FF2B5EF4-FFF2-40B4-BE49-F238E27FC236}">
                        <a16:creationId xmlns:a16="http://schemas.microsoft.com/office/drawing/2014/main" id="{1CE58CDC-5A0F-3483-B4FE-CE23DE5D1707}"/>
                      </a:ext>
                    </a:extLst>
                  </p:cNvPr>
                  <p:cNvSpPr/>
                  <p:nvPr/>
                </p:nvSpPr>
                <p:spPr>
                  <a:xfrm>
                    <a:off x="20658675" y="8052735"/>
                    <a:ext cx="117472" cy="112120"/>
                  </a:xfrm>
                  <a:custGeom>
                    <a:avLst/>
                    <a:gdLst>
                      <a:gd name="connsiteX0" fmla="*/ 3233 w 117472"/>
                      <a:gd name="connsiteY0" fmla="*/ 105574 h 112120"/>
                      <a:gd name="connsiteX1" fmla="*/ 3233 w 117472"/>
                      <a:gd name="connsiteY1" fmla="*/ -6547 h 112120"/>
                      <a:gd name="connsiteX2" fmla="*/ 120706 w 117472"/>
                      <a:gd name="connsiteY2" fmla="*/ -6547 h 112120"/>
                      <a:gd name="connsiteX3" fmla="*/ 120706 w 117472"/>
                      <a:gd name="connsiteY3" fmla="*/ 105574 h 112120"/>
                      <a:gd name="connsiteX4" fmla="*/ 3233 w 117472"/>
                      <a:gd name="connsiteY4" fmla="*/ 105574 h 112120"/>
                      <a:gd name="connsiteX5" fmla="*/ 95308 w 117472"/>
                      <a:gd name="connsiteY5" fmla="*/ 80174 h 112120"/>
                      <a:gd name="connsiteX6" fmla="*/ 95308 w 117472"/>
                      <a:gd name="connsiteY6" fmla="*/ 18852 h 112120"/>
                      <a:gd name="connsiteX7" fmla="*/ 28631 w 117472"/>
                      <a:gd name="connsiteY7" fmla="*/ 18852 h 112120"/>
                      <a:gd name="connsiteX8" fmla="*/ 28631 w 117472"/>
                      <a:gd name="connsiteY8" fmla="*/ 80174 h 112120"/>
                      <a:gd name="connsiteX9" fmla="*/ 95308 w 117472"/>
                      <a:gd name="connsiteY9" fmla="*/ 80174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233" y="105574"/>
                        </a:moveTo>
                        <a:lnTo>
                          <a:pt x="3233" y="-6547"/>
                        </a:lnTo>
                        <a:lnTo>
                          <a:pt x="120706" y="-6547"/>
                        </a:lnTo>
                        <a:lnTo>
                          <a:pt x="120706" y="105574"/>
                        </a:lnTo>
                        <a:lnTo>
                          <a:pt x="3233" y="105574"/>
                        </a:lnTo>
                        <a:close/>
                        <a:moveTo>
                          <a:pt x="95308" y="80174"/>
                        </a:moveTo>
                        <a:lnTo>
                          <a:pt x="95308" y="18852"/>
                        </a:lnTo>
                        <a:lnTo>
                          <a:pt x="28631" y="18852"/>
                        </a:lnTo>
                        <a:lnTo>
                          <a:pt x="28631" y="80174"/>
                        </a:lnTo>
                        <a:lnTo>
                          <a:pt x="95308" y="80174"/>
                        </a:lnTo>
                        <a:close/>
                      </a:path>
                    </a:pathLst>
                  </a:custGeom>
                  <a:solidFill>
                    <a:srgbClr val="000000"/>
                  </a:solidFill>
                  <a:ln w="245" cap="flat">
                    <a:noFill/>
                    <a:prstDash val="solid"/>
                    <a:miter/>
                  </a:ln>
                </p:spPr>
                <p:txBody>
                  <a:bodyPr rtlCol="0" anchor="ctr"/>
                  <a:lstStyle/>
                  <a:p>
                    <a:endParaRPr lang="en-CH" sz="4400"/>
                  </a:p>
                </p:txBody>
              </p:sp>
            </p:grpSp>
            <p:grpSp>
              <p:nvGrpSpPr>
                <p:cNvPr id="305" name="Graphic 4">
                  <a:extLst>
                    <a:ext uri="{FF2B5EF4-FFF2-40B4-BE49-F238E27FC236}">
                      <a16:creationId xmlns:a16="http://schemas.microsoft.com/office/drawing/2014/main" id="{77654237-E730-F7D5-6F0C-26F784A96095}"/>
                    </a:ext>
                  </a:extLst>
                </p:cNvPr>
                <p:cNvGrpSpPr/>
                <p:nvPr/>
              </p:nvGrpSpPr>
              <p:grpSpPr>
                <a:xfrm>
                  <a:off x="20658675" y="8187253"/>
                  <a:ext cx="117472" cy="112120"/>
                  <a:chOff x="20658675" y="8187253"/>
                  <a:chExt cx="117472" cy="112120"/>
                </a:xfrm>
              </p:grpSpPr>
              <p:sp>
                <p:nvSpPr>
                  <p:cNvPr id="306" name="Freeform 305">
                    <a:extLst>
                      <a:ext uri="{FF2B5EF4-FFF2-40B4-BE49-F238E27FC236}">
                        <a16:creationId xmlns:a16="http://schemas.microsoft.com/office/drawing/2014/main" id="{13B844ED-B4DB-BA5C-979A-9DB5827EA1E3}"/>
                      </a:ext>
                    </a:extLst>
                  </p:cNvPr>
                  <p:cNvSpPr/>
                  <p:nvPr/>
                </p:nvSpPr>
                <p:spPr>
                  <a:xfrm>
                    <a:off x="20684073" y="8212652"/>
                    <a:ext cx="66677" cy="61321"/>
                  </a:xfrm>
                  <a:custGeom>
                    <a:avLst/>
                    <a:gdLst>
                      <a:gd name="connsiteX0" fmla="*/ 3233 w 66677"/>
                      <a:gd name="connsiteY0" fmla="*/ -6519 h 61321"/>
                      <a:gd name="connsiteX1" fmla="*/ 69911 w 66677"/>
                      <a:gd name="connsiteY1" fmla="*/ -6519 h 61321"/>
                      <a:gd name="connsiteX2" fmla="*/ 69911 w 66677"/>
                      <a:gd name="connsiteY2" fmla="*/ 54803 h 61321"/>
                      <a:gd name="connsiteX3" fmla="*/ 3233 w 66677"/>
                      <a:gd name="connsiteY3" fmla="*/ 54803 h 61321"/>
                    </a:gdLst>
                    <a:ahLst/>
                    <a:cxnLst>
                      <a:cxn ang="0">
                        <a:pos x="connsiteX0" y="connsiteY0"/>
                      </a:cxn>
                      <a:cxn ang="0">
                        <a:pos x="connsiteX1" y="connsiteY1"/>
                      </a:cxn>
                      <a:cxn ang="0">
                        <a:pos x="connsiteX2" y="connsiteY2"/>
                      </a:cxn>
                      <a:cxn ang="0">
                        <a:pos x="connsiteX3" y="connsiteY3"/>
                      </a:cxn>
                    </a:cxnLst>
                    <a:rect l="l" t="t" r="r" b="b"/>
                    <a:pathLst>
                      <a:path w="66677" h="61321">
                        <a:moveTo>
                          <a:pt x="3233" y="-6519"/>
                        </a:moveTo>
                        <a:lnTo>
                          <a:pt x="69911" y="-6519"/>
                        </a:lnTo>
                        <a:lnTo>
                          <a:pt x="69911" y="54803"/>
                        </a:lnTo>
                        <a:lnTo>
                          <a:pt x="3233" y="54803"/>
                        </a:lnTo>
                        <a:close/>
                      </a:path>
                    </a:pathLst>
                  </a:custGeom>
                  <a:solidFill>
                    <a:srgbClr val="FFFFFF"/>
                  </a:solidFill>
                  <a:ln w="245" cap="flat">
                    <a:noFill/>
                    <a:prstDash val="solid"/>
                    <a:miter/>
                  </a:ln>
                </p:spPr>
                <p:txBody>
                  <a:bodyPr rtlCol="0" anchor="ctr"/>
                  <a:lstStyle/>
                  <a:p>
                    <a:endParaRPr lang="en-CH" sz="4400"/>
                  </a:p>
                </p:txBody>
              </p:sp>
              <p:sp>
                <p:nvSpPr>
                  <p:cNvPr id="307" name="Freeform 306">
                    <a:extLst>
                      <a:ext uri="{FF2B5EF4-FFF2-40B4-BE49-F238E27FC236}">
                        <a16:creationId xmlns:a16="http://schemas.microsoft.com/office/drawing/2014/main" id="{23350188-CC7B-53AF-E6BB-D759697DDBE3}"/>
                      </a:ext>
                    </a:extLst>
                  </p:cNvPr>
                  <p:cNvSpPr/>
                  <p:nvPr/>
                </p:nvSpPr>
                <p:spPr>
                  <a:xfrm>
                    <a:off x="20658675" y="8187253"/>
                    <a:ext cx="117472" cy="112120"/>
                  </a:xfrm>
                  <a:custGeom>
                    <a:avLst/>
                    <a:gdLst>
                      <a:gd name="connsiteX0" fmla="*/ 3233 w 117472"/>
                      <a:gd name="connsiteY0" fmla="*/ 105602 h 112120"/>
                      <a:gd name="connsiteX1" fmla="*/ 3233 w 117472"/>
                      <a:gd name="connsiteY1" fmla="*/ -6519 h 112120"/>
                      <a:gd name="connsiteX2" fmla="*/ 120706 w 117472"/>
                      <a:gd name="connsiteY2" fmla="*/ -6519 h 112120"/>
                      <a:gd name="connsiteX3" fmla="*/ 120706 w 117472"/>
                      <a:gd name="connsiteY3" fmla="*/ 105602 h 112120"/>
                      <a:gd name="connsiteX4" fmla="*/ 3233 w 117472"/>
                      <a:gd name="connsiteY4" fmla="*/ 105602 h 112120"/>
                      <a:gd name="connsiteX5" fmla="*/ 95308 w 117472"/>
                      <a:gd name="connsiteY5" fmla="*/ 80202 h 112120"/>
                      <a:gd name="connsiteX6" fmla="*/ 95308 w 117472"/>
                      <a:gd name="connsiteY6" fmla="*/ 18880 h 112120"/>
                      <a:gd name="connsiteX7" fmla="*/ 28631 w 117472"/>
                      <a:gd name="connsiteY7" fmla="*/ 18880 h 112120"/>
                      <a:gd name="connsiteX8" fmla="*/ 28631 w 117472"/>
                      <a:gd name="connsiteY8" fmla="*/ 80202 h 112120"/>
                      <a:gd name="connsiteX9" fmla="*/ 95308 w 117472"/>
                      <a:gd name="connsiteY9" fmla="*/ 80202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233" y="105602"/>
                        </a:moveTo>
                        <a:lnTo>
                          <a:pt x="3233" y="-6519"/>
                        </a:lnTo>
                        <a:lnTo>
                          <a:pt x="120706" y="-6519"/>
                        </a:lnTo>
                        <a:lnTo>
                          <a:pt x="120706" y="105602"/>
                        </a:lnTo>
                        <a:lnTo>
                          <a:pt x="3233" y="105602"/>
                        </a:lnTo>
                        <a:close/>
                        <a:moveTo>
                          <a:pt x="95308" y="80202"/>
                        </a:moveTo>
                        <a:lnTo>
                          <a:pt x="95308" y="18880"/>
                        </a:lnTo>
                        <a:lnTo>
                          <a:pt x="28631" y="18880"/>
                        </a:lnTo>
                        <a:lnTo>
                          <a:pt x="28631" y="80202"/>
                        </a:lnTo>
                        <a:lnTo>
                          <a:pt x="95308" y="80202"/>
                        </a:lnTo>
                        <a:close/>
                      </a:path>
                    </a:pathLst>
                  </a:custGeom>
                  <a:solidFill>
                    <a:srgbClr val="000000"/>
                  </a:solidFill>
                  <a:ln w="245" cap="flat">
                    <a:noFill/>
                    <a:prstDash val="solid"/>
                    <a:miter/>
                  </a:ln>
                </p:spPr>
                <p:txBody>
                  <a:bodyPr rtlCol="0" anchor="ctr"/>
                  <a:lstStyle/>
                  <a:p>
                    <a:endParaRPr lang="en-CH" sz="4400"/>
                  </a:p>
                </p:txBody>
              </p:sp>
            </p:grpSp>
            <p:grpSp>
              <p:nvGrpSpPr>
                <p:cNvPr id="308" name="Graphic 4">
                  <a:extLst>
                    <a:ext uri="{FF2B5EF4-FFF2-40B4-BE49-F238E27FC236}">
                      <a16:creationId xmlns:a16="http://schemas.microsoft.com/office/drawing/2014/main" id="{BAB62BB6-042F-F6FE-A51B-FDC12BE8C91B}"/>
                    </a:ext>
                  </a:extLst>
                </p:cNvPr>
                <p:cNvGrpSpPr/>
                <p:nvPr/>
              </p:nvGrpSpPr>
              <p:grpSpPr>
                <a:xfrm>
                  <a:off x="20779595" y="8052735"/>
                  <a:ext cx="117472" cy="112120"/>
                  <a:chOff x="20779595" y="8052735"/>
                  <a:chExt cx="117472" cy="112120"/>
                </a:xfrm>
              </p:grpSpPr>
              <p:sp>
                <p:nvSpPr>
                  <p:cNvPr id="309" name="Freeform 308">
                    <a:extLst>
                      <a:ext uri="{FF2B5EF4-FFF2-40B4-BE49-F238E27FC236}">
                        <a16:creationId xmlns:a16="http://schemas.microsoft.com/office/drawing/2014/main" id="{F7624BF1-7A3F-1A6B-D38E-0C1363051D12}"/>
                      </a:ext>
                    </a:extLst>
                  </p:cNvPr>
                  <p:cNvSpPr/>
                  <p:nvPr/>
                </p:nvSpPr>
                <p:spPr>
                  <a:xfrm>
                    <a:off x="20804992" y="8078135"/>
                    <a:ext cx="66677" cy="61321"/>
                  </a:xfrm>
                  <a:custGeom>
                    <a:avLst/>
                    <a:gdLst>
                      <a:gd name="connsiteX0" fmla="*/ 3259 w 66677"/>
                      <a:gd name="connsiteY0" fmla="*/ -6547 h 61321"/>
                      <a:gd name="connsiteX1" fmla="*/ 69936 w 66677"/>
                      <a:gd name="connsiteY1" fmla="*/ -6547 h 61321"/>
                      <a:gd name="connsiteX2" fmla="*/ 69936 w 66677"/>
                      <a:gd name="connsiteY2" fmla="*/ 54775 h 61321"/>
                      <a:gd name="connsiteX3" fmla="*/ 3259 w 66677"/>
                      <a:gd name="connsiteY3" fmla="*/ 54775 h 61321"/>
                    </a:gdLst>
                    <a:ahLst/>
                    <a:cxnLst>
                      <a:cxn ang="0">
                        <a:pos x="connsiteX0" y="connsiteY0"/>
                      </a:cxn>
                      <a:cxn ang="0">
                        <a:pos x="connsiteX1" y="connsiteY1"/>
                      </a:cxn>
                      <a:cxn ang="0">
                        <a:pos x="connsiteX2" y="connsiteY2"/>
                      </a:cxn>
                      <a:cxn ang="0">
                        <a:pos x="connsiteX3" y="connsiteY3"/>
                      </a:cxn>
                    </a:cxnLst>
                    <a:rect l="l" t="t" r="r" b="b"/>
                    <a:pathLst>
                      <a:path w="66677" h="61321">
                        <a:moveTo>
                          <a:pt x="3259" y="-6547"/>
                        </a:moveTo>
                        <a:lnTo>
                          <a:pt x="69936" y="-6547"/>
                        </a:lnTo>
                        <a:lnTo>
                          <a:pt x="69936" y="54775"/>
                        </a:lnTo>
                        <a:lnTo>
                          <a:pt x="3259" y="54775"/>
                        </a:lnTo>
                        <a:close/>
                      </a:path>
                    </a:pathLst>
                  </a:custGeom>
                  <a:solidFill>
                    <a:srgbClr val="FFFFFF"/>
                  </a:solidFill>
                  <a:ln w="245" cap="flat">
                    <a:noFill/>
                    <a:prstDash val="solid"/>
                    <a:miter/>
                  </a:ln>
                </p:spPr>
                <p:txBody>
                  <a:bodyPr rtlCol="0" anchor="ctr"/>
                  <a:lstStyle/>
                  <a:p>
                    <a:endParaRPr lang="en-CH" sz="4400"/>
                  </a:p>
                </p:txBody>
              </p:sp>
              <p:sp>
                <p:nvSpPr>
                  <p:cNvPr id="310" name="Freeform 309">
                    <a:extLst>
                      <a:ext uri="{FF2B5EF4-FFF2-40B4-BE49-F238E27FC236}">
                        <a16:creationId xmlns:a16="http://schemas.microsoft.com/office/drawing/2014/main" id="{47DDF56B-E162-4355-D448-7D11B944C589}"/>
                      </a:ext>
                    </a:extLst>
                  </p:cNvPr>
                  <p:cNvSpPr/>
                  <p:nvPr/>
                </p:nvSpPr>
                <p:spPr>
                  <a:xfrm>
                    <a:off x="20779595" y="8052735"/>
                    <a:ext cx="117472" cy="112120"/>
                  </a:xfrm>
                  <a:custGeom>
                    <a:avLst/>
                    <a:gdLst>
                      <a:gd name="connsiteX0" fmla="*/ 3259 w 117472"/>
                      <a:gd name="connsiteY0" fmla="*/ 105574 h 112120"/>
                      <a:gd name="connsiteX1" fmla="*/ 3259 w 117472"/>
                      <a:gd name="connsiteY1" fmla="*/ -6547 h 112120"/>
                      <a:gd name="connsiteX2" fmla="*/ 120731 w 117472"/>
                      <a:gd name="connsiteY2" fmla="*/ -6547 h 112120"/>
                      <a:gd name="connsiteX3" fmla="*/ 120731 w 117472"/>
                      <a:gd name="connsiteY3" fmla="*/ 105574 h 112120"/>
                      <a:gd name="connsiteX4" fmla="*/ 3259 w 117472"/>
                      <a:gd name="connsiteY4" fmla="*/ 105574 h 112120"/>
                      <a:gd name="connsiteX5" fmla="*/ 95333 w 117472"/>
                      <a:gd name="connsiteY5" fmla="*/ 80174 h 112120"/>
                      <a:gd name="connsiteX6" fmla="*/ 95333 w 117472"/>
                      <a:gd name="connsiteY6" fmla="*/ 18852 h 112120"/>
                      <a:gd name="connsiteX7" fmla="*/ 28656 w 117472"/>
                      <a:gd name="connsiteY7" fmla="*/ 18852 h 112120"/>
                      <a:gd name="connsiteX8" fmla="*/ 28656 w 117472"/>
                      <a:gd name="connsiteY8" fmla="*/ 80174 h 112120"/>
                      <a:gd name="connsiteX9" fmla="*/ 95333 w 117472"/>
                      <a:gd name="connsiteY9" fmla="*/ 80174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259" y="105574"/>
                        </a:moveTo>
                        <a:lnTo>
                          <a:pt x="3259" y="-6547"/>
                        </a:lnTo>
                        <a:lnTo>
                          <a:pt x="120731" y="-6547"/>
                        </a:lnTo>
                        <a:lnTo>
                          <a:pt x="120731" y="105574"/>
                        </a:lnTo>
                        <a:lnTo>
                          <a:pt x="3259" y="105574"/>
                        </a:lnTo>
                        <a:close/>
                        <a:moveTo>
                          <a:pt x="95333" y="80174"/>
                        </a:moveTo>
                        <a:lnTo>
                          <a:pt x="95333" y="18852"/>
                        </a:lnTo>
                        <a:lnTo>
                          <a:pt x="28656" y="18852"/>
                        </a:lnTo>
                        <a:lnTo>
                          <a:pt x="28656" y="80174"/>
                        </a:lnTo>
                        <a:lnTo>
                          <a:pt x="95333" y="80174"/>
                        </a:lnTo>
                        <a:close/>
                      </a:path>
                    </a:pathLst>
                  </a:custGeom>
                  <a:solidFill>
                    <a:srgbClr val="000000"/>
                  </a:solidFill>
                  <a:ln w="245" cap="flat">
                    <a:noFill/>
                    <a:prstDash val="solid"/>
                    <a:miter/>
                  </a:ln>
                </p:spPr>
                <p:txBody>
                  <a:bodyPr rtlCol="0" anchor="ctr"/>
                  <a:lstStyle/>
                  <a:p>
                    <a:endParaRPr lang="en-CH" sz="4400"/>
                  </a:p>
                </p:txBody>
              </p:sp>
            </p:grpSp>
            <p:grpSp>
              <p:nvGrpSpPr>
                <p:cNvPr id="311" name="Graphic 4">
                  <a:extLst>
                    <a:ext uri="{FF2B5EF4-FFF2-40B4-BE49-F238E27FC236}">
                      <a16:creationId xmlns:a16="http://schemas.microsoft.com/office/drawing/2014/main" id="{7D98A0D6-927C-B640-8C50-FC27B3F268D5}"/>
                    </a:ext>
                  </a:extLst>
                </p:cNvPr>
                <p:cNvGrpSpPr/>
                <p:nvPr/>
              </p:nvGrpSpPr>
              <p:grpSpPr>
                <a:xfrm>
                  <a:off x="20779595" y="8187253"/>
                  <a:ext cx="117472" cy="112120"/>
                  <a:chOff x="20779595" y="8187253"/>
                  <a:chExt cx="117472" cy="112120"/>
                </a:xfrm>
              </p:grpSpPr>
              <p:sp>
                <p:nvSpPr>
                  <p:cNvPr id="312" name="Freeform 311">
                    <a:extLst>
                      <a:ext uri="{FF2B5EF4-FFF2-40B4-BE49-F238E27FC236}">
                        <a16:creationId xmlns:a16="http://schemas.microsoft.com/office/drawing/2014/main" id="{1B558C73-B372-725E-452F-F13A9FD6F8F9}"/>
                      </a:ext>
                    </a:extLst>
                  </p:cNvPr>
                  <p:cNvSpPr/>
                  <p:nvPr/>
                </p:nvSpPr>
                <p:spPr>
                  <a:xfrm>
                    <a:off x="20804992" y="8212652"/>
                    <a:ext cx="66677" cy="61321"/>
                  </a:xfrm>
                  <a:custGeom>
                    <a:avLst/>
                    <a:gdLst>
                      <a:gd name="connsiteX0" fmla="*/ 3259 w 66677"/>
                      <a:gd name="connsiteY0" fmla="*/ -6519 h 61321"/>
                      <a:gd name="connsiteX1" fmla="*/ 69936 w 66677"/>
                      <a:gd name="connsiteY1" fmla="*/ -6519 h 61321"/>
                      <a:gd name="connsiteX2" fmla="*/ 69936 w 66677"/>
                      <a:gd name="connsiteY2" fmla="*/ 54803 h 61321"/>
                      <a:gd name="connsiteX3" fmla="*/ 3259 w 66677"/>
                      <a:gd name="connsiteY3" fmla="*/ 54803 h 61321"/>
                    </a:gdLst>
                    <a:ahLst/>
                    <a:cxnLst>
                      <a:cxn ang="0">
                        <a:pos x="connsiteX0" y="connsiteY0"/>
                      </a:cxn>
                      <a:cxn ang="0">
                        <a:pos x="connsiteX1" y="connsiteY1"/>
                      </a:cxn>
                      <a:cxn ang="0">
                        <a:pos x="connsiteX2" y="connsiteY2"/>
                      </a:cxn>
                      <a:cxn ang="0">
                        <a:pos x="connsiteX3" y="connsiteY3"/>
                      </a:cxn>
                    </a:cxnLst>
                    <a:rect l="l" t="t" r="r" b="b"/>
                    <a:pathLst>
                      <a:path w="66677" h="61321">
                        <a:moveTo>
                          <a:pt x="3259" y="-6519"/>
                        </a:moveTo>
                        <a:lnTo>
                          <a:pt x="69936" y="-6519"/>
                        </a:lnTo>
                        <a:lnTo>
                          <a:pt x="69936" y="54803"/>
                        </a:lnTo>
                        <a:lnTo>
                          <a:pt x="3259" y="54803"/>
                        </a:lnTo>
                        <a:close/>
                      </a:path>
                    </a:pathLst>
                  </a:custGeom>
                  <a:solidFill>
                    <a:srgbClr val="FFFFFF"/>
                  </a:solidFill>
                  <a:ln w="245" cap="flat">
                    <a:noFill/>
                    <a:prstDash val="solid"/>
                    <a:miter/>
                  </a:ln>
                </p:spPr>
                <p:txBody>
                  <a:bodyPr rtlCol="0" anchor="ctr"/>
                  <a:lstStyle/>
                  <a:p>
                    <a:endParaRPr lang="en-CH" sz="4400"/>
                  </a:p>
                </p:txBody>
              </p:sp>
              <p:sp>
                <p:nvSpPr>
                  <p:cNvPr id="313" name="Freeform 312">
                    <a:extLst>
                      <a:ext uri="{FF2B5EF4-FFF2-40B4-BE49-F238E27FC236}">
                        <a16:creationId xmlns:a16="http://schemas.microsoft.com/office/drawing/2014/main" id="{C34172F0-0765-752E-9EEA-2AF8B2C9CA94}"/>
                      </a:ext>
                    </a:extLst>
                  </p:cNvPr>
                  <p:cNvSpPr/>
                  <p:nvPr/>
                </p:nvSpPr>
                <p:spPr>
                  <a:xfrm>
                    <a:off x="20779595" y="8187253"/>
                    <a:ext cx="117472" cy="112120"/>
                  </a:xfrm>
                  <a:custGeom>
                    <a:avLst/>
                    <a:gdLst>
                      <a:gd name="connsiteX0" fmla="*/ 3259 w 117472"/>
                      <a:gd name="connsiteY0" fmla="*/ 105602 h 112120"/>
                      <a:gd name="connsiteX1" fmla="*/ 3259 w 117472"/>
                      <a:gd name="connsiteY1" fmla="*/ -6519 h 112120"/>
                      <a:gd name="connsiteX2" fmla="*/ 120731 w 117472"/>
                      <a:gd name="connsiteY2" fmla="*/ -6519 h 112120"/>
                      <a:gd name="connsiteX3" fmla="*/ 120731 w 117472"/>
                      <a:gd name="connsiteY3" fmla="*/ 105602 h 112120"/>
                      <a:gd name="connsiteX4" fmla="*/ 3259 w 117472"/>
                      <a:gd name="connsiteY4" fmla="*/ 105602 h 112120"/>
                      <a:gd name="connsiteX5" fmla="*/ 95333 w 117472"/>
                      <a:gd name="connsiteY5" fmla="*/ 80202 h 112120"/>
                      <a:gd name="connsiteX6" fmla="*/ 95333 w 117472"/>
                      <a:gd name="connsiteY6" fmla="*/ 18880 h 112120"/>
                      <a:gd name="connsiteX7" fmla="*/ 28656 w 117472"/>
                      <a:gd name="connsiteY7" fmla="*/ 18880 h 112120"/>
                      <a:gd name="connsiteX8" fmla="*/ 28656 w 117472"/>
                      <a:gd name="connsiteY8" fmla="*/ 80202 h 112120"/>
                      <a:gd name="connsiteX9" fmla="*/ 95333 w 117472"/>
                      <a:gd name="connsiteY9" fmla="*/ 80202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259" y="105602"/>
                        </a:moveTo>
                        <a:lnTo>
                          <a:pt x="3259" y="-6519"/>
                        </a:lnTo>
                        <a:lnTo>
                          <a:pt x="120731" y="-6519"/>
                        </a:lnTo>
                        <a:lnTo>
                          <a:pt x="120731" y="105602"/>
                        </a:lnTo>
                        <a:lnTo>
                          <a:pt x="3259" y="105602"/>
                        </a:lnTo>
                        <a:close/>
                        <a:moveTo>
                          <a:pt x="95333" y="80202"/>
                        </a:moveTo>
                        <a:lnTo>
                          <a:pt x="95333" y="18880"/>
                        </a:lnTo>
                        <a:lnTo>
                          <a:pt x="28656" y="18880"/>
                        </a:lnTo>
                        <a:lnTo>
                          <a:pt x="28656" y="80202"/>
                        </a:lnTo>
                        <a:lnTo>
                          <a:pt x="95333" y="80202"/>
                        </a:lnTo>
                        <a:close/>
                      </a:path>
                    </a:pathLst>
                  </a:custGeom>
                  <a:solidFill>
                    <a:srgbClr val="000000"/>
                  </a:solidFill>
                  <a:ln w="245" cap="flat">
                    <a:noFill/>
                    <a:prstDash val="solid"/>
                    <a:miter/>
                  </a:ln>
                </p:spPr>
                <p:txBody>
                  <a:bodyPr rtlCol="0" anchor="ctr"/>
                  <a:lstStyle/>
                  <a:p>
                    <a:endParaRPr lang="en-CH" sz="4400"/>
                  </a:p>
                </p:txBody>
              </p:sp>
            </p:grpSp>
            <p:grpSp>
              <p:nvGrpSpPr>
                <p:cNvPr id="314" name="Graphic 4">
                  <a:extLst>
                    <a:ext uri="{FF2B5EF4-FFF2-40B4-BE49-F238E27FC236}">
                      <a16:creationId xmlns:a16="http://schemas.microsoft.com/office/drawing/2014/main" id="{69DA45BB-500E-A75E-0CB3-F69094F6CE01}"/>
                    </a:ext>
                  </a:extLst>
                </p:cNvPr>
                <p:cNvGrpSpPr/>
                <p:nvPr/>
              </p:nvGrpSpPr>
              <p:grpSpPr>
                <a:xfrm>
                  <a:off x="20900515" y="8052735"/>
                  <a:ext cx="117472" cy="112120"/>
                  <a:chOff x="20900515" y="8052735"/>
                  <a:chExt cx="117472" cy="112120"/>
                </a:xfrm>
              </p:grpSpPr>
              <p:sp>
                <p:nvSpPr>
                  <p:cNvPr id="315" name="Freeform 314">
                    <a:extLst>
                      <a:ext uri="{FF2B5EF4-FFF2-40B4-BE49-F238E27FC236}">
                        <a16:creationId xmlns:a16="http://schemas.microsoft.com/office/drawing/2014/main" id="{DB61A9B5-D6F3-FD86-53B9-F082CB7487C4}"/>
                      </a:ext>
                    </a:extLst>
                  </p:cNvPr>
                  <p:cNvSpPr/>
                  <p:nvPr/>
                </p:nvSpPr>
                <p:spPr>
                  <a:xfrm>
                    <a:off x="20925912" y="8078135"/>
                    <a:ext cx="66677" cy="61321"/>
                  </a:xfrm>
                  <a:custGeom>
                    <a:avLst/>
                    <a:gdLst>
                      <a:gd name="connsiteX0" fmla="*/ 3284 w 66677"/>
                      <a:gd name="connsiteY0" fmla="*/ -6547 h 61321"/>
                      <a:gd name="connsiteX1" fmla="*/ 69962 w 66677"/>
                      <a:gd name="connsiteY1" fmla="*/ -6547 h 61321"/>
                      <a:gd name="connsiteX2" fmla="*/ 69962 w 66677"/>
                      <a:gd name="connsiteY2" fmla="*/ 54775 h 61321"/>
                      <a:gd name="connsiteX3" fmla="*/ 3284 w 66677"/>
                      <a:gd name="connsiteY3" fmla="*/ 54775 h 61321"/>
                    </a:gdLst>
                    <a:ahLst/>
                    <a:cxnLst>
                      <a:cxn ang="0">
                        <a:pos x="connsiteX0" y="connsiteY0"/>
                      </a:cxn>
                      <a:cxn ang="0">
                        <a:pos x="connsiteX1" y="connsiteY1"/>
                      </a:cxn>
                      <a:cxn ang="0">
                        <a:pos x="connsiteX2" y="connsiteY2"/>
                      </a:cxn>
                      <a:cxn ang="0">
                        <a:pos x="connsiteX3" y="connsiteY3"/>
                      </a:cxn>
                    </a:cxnLst>
                    <a:rect l="l" t="t" r="r" b="b"/>
                    <a:pathLst>
                      <a:path w="66677" h="61321">
                        <a:moveTo>
                          <a:pt x="3284" y="-6547"/>
                        </a:moveTo>
                        <a:lnTo>
                          <a:pt x="69962" y="-6547"/>
                        </a:lnTo>
                        <a:lnTo>
                          <a:pt x="69962" y="54775"/>
                        </a:lnTo>
                        <a:lnTo>
                          <a:pt x="3284" y="54775"/>
                        </a:lnTo>
                        <a:close/>
                      </a:path>
                    </a:pathLst>
                  </a:custGeom>
                  <a:solidFill>
                    <a:srgbClr val="FFFFFF"/>
                  </a:solidFill>
                  <a:ln w="245" cap="flat">
                    <a:noFill/>
                    <a:prstDash val="solid"/>
                    <a:miter/>
                  </a:ln>
                </p:spPr>
                <p:txBody>
                  <a:bodyPr rtlCol="0" anchor="ctr"/>
                  <a:lstStyle/>
                  <a:p>
                    <a:endParaRPr lang="en-CH" sz="4400"/>
                  </a:p>
                </p:txBody>
              </p:sp>
              <p:sp>
                <p:nvSpPr>
                  <p:cNvPr id="316" name="Freeform 315">
                    <a:extLst>
                      <a:ext uri="{FF2B5EF4-FFF2-40B4-BE49-F238E27FC236}">
                        <a16:creationId xmlns:a16="http://schemas.microsoft.com/office/drawing/2014/main" id="{40C21760-FC5B-3FB1-C5D7-F50C29F3C959}"/>
                      </a:ext>
                    </a:extLst>
                  </p:cNvPr>
                  <p:cNvSpPr/>
                  <p:nvPr/>
                </p:nvSpPr>
                <p:spPr>
                  <a:xfrm>
                    <a:off x="20900515" y="8052735"/>
                    <a:ext cx="117472" cy="112120"/>
                  </a:xfrm>
                  <a:custGeom>
                    <a:avLst/>
                    <a:gdLst>
                      <a:gd name="connsiteX0" fmla="*/ 3284 w 117472"/>
                      <a:gd name="connsiteY0" fmla="*/ 105574 h 112120"/>
                      <a:gd name="connsiteX1" fmla="*/ 3284 w 117472"/>
                      <a:gd name="connsiteY1" fmla="*/ -6547 h 112120"/>
                      <a:gd name="connsiteX2" fmla="*/ 120757 w 117472"/>
                      <a:gd name="connsiteY2" fmla="*/ -6547 h 112120"/>
                      <a:gd name="connsiteX3" fmla="*/ 120757 w 117472"/>
                      <a:gd name="connsiteY3" fmla="*/ 105574 h 112120"/>
                      <a:gd name="connsiteX4" fmla="*/ 3284 w 117472"/>
                      <a:gd name="connsiteY4" fmla="*/ 105574 h 112120"/>
                      <a:gd name="connsiteX5" fmla="*/ 95358 w 117472"/>
                      <a:gd name="connsiteY5" fmla="*/ 80174 h 112120"/>
                      <a:gd name="connsiteX6" fmla="*/ 95358 w 117472"/>
                      <a:gd name="connsiteY6" fmla="*/ 18852 h 112120"/>
                      <a:gd name="connsiteX7" fmla="*/ 28681 w 117472"/>
                      <a:gd name="connsiteY7" fmla="*/ 18852 h 112120"/>
                      <a:gd name="connsiteX8" fmla="*/ 28681 w 117472"/>
                      <a:gd name="connsiteY8" fmla="*/ 80174 h 112120"/>
                      <a:gd name="connsiteX9" fmla="*/ 95358 w 117472"/>
                      <a:gd name="connsiteY9" fmla="*/ 80174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284" y="105574"/>
                        </a:moveTo>
                        <a:lnTo>
                          <a:pt x="3284" y="-6547"/>
                        </a:lnTo>
                        <a:lnTo>
                          <a:pt x="120757" y="-6547"/>
                        </a:lnTo>
                        <a:lnTo>
                          <a:pt x="120757" y="105574"/>
                        </a:lnTo>
                        <a:lnTo>
                          <a:pt x="3284" y="105574"/>
                        </a:lnTo>
                        <a:close/>
                        <a:moveTo>
                          <a:pt x="95358" y="80174"/>
                        </a:moveTo>
                        <a:lnTo>
                          <a:pt x="95358" y="18852"/>
                        </a:lnTo>
                        <a:lnTo>
                          <a:pt x="28681" y="18852"/>
                        </a:lnTo>
                        <a:lnTo>
                          <a:pt x="28681" y="80174"/>
                        </a:lnTo>
                        <a:lnTo>
                          <a:pt x="95358" y="80174"/>
                        </a:lnTo>
                        <a:close/>
                      </a:path>
                    </a:pathLst>
                  </a:custGeom>
                  <a:solidFill>
                    <a:srgbClr val="000000"/>
                  </a:solidFill>
                  <a:ln w="245" cap="flat">
                    <a:noFill/>
                    <a:prstDash val="solid"/>
                    <a:miter/>
                  </a:ln>
                </p:spPr>
                <p:txBody>
                  <a:bodyPr rtlCol="0" anchor="ctr"/>
                  <a:lstStyle/>
                  <a:p>
                    <a:endParaRPr lang="en-CH" sz="4400"/>
                  </a:p>
                </p:txBody>
              </p:sp>
            </p:grpSp>
            <p:grpSp>
              <p:nvGrpSpPr>
                <p:cNvPr id="317" name="Graphic 4">
                  <a:extLst>
                    <a:ext uri="{FF2B5EF4-FFF2-40B4-BE49-F238E27FC236}">
                      <a16:creationId xmlns:a16="http://schemas.microsoft.com/office/drawing/2014/main" id="{6F0499B0-B2AE-360D-DF16-95CBB95CAE48}"/>
                    </a:ext>
                  </a:extLst>
                </p:cNvPr>
                <p:cNvGrpSpPr/>
                <p:nvPr/>
              </p:nvGrpSpPr>
              <p:grpSpPr>
                <a:xfrm>
                  <a:off x="20900515" y="8187253"/>
                  <a:ext cx="117472" cy="112120"/>
                  <a:chOff x="20900515" y="8187253"/>
                  <a:chExt cx="117472" cy="112120"/>
                </a:xfrm>
              </p:grpSpPr>
              <p:sp>
                <p:nvSpPr>
                  <p:cNvPr id="318" name="Freeform 317">
                    <a:extLst>
                      <a:ext uri="{FF2B5EF4-FFF2-40B4-BE49-F238E27FC236}">
                        <a16:creationId xmlns:a16="http://schemas.microsoft.com/office/drawing/2014/main" id="{CD3D6585-9DED-934D-337D-EC42CC3977B6}"/>
                      </a:ext>
                    </a:extLst>
                  </p:cNvPr>
                  <p:cNvSpPr/>
                  <p:nvPr/>
                </p:nvSpPr>
                <p:spPr>
                  <a:xfrm>
                    <a:off x="20925912" y="8212652"/>
                    <a:ext cx="66677" cy="61321"/>
                  </a:xfrm>
                  <a:custGeom>
                    <a:avLst/>
                    <a:gdLst>
                      <a:gd name="connsiteX0" fmla="*/ 3284 w 66677"/>
                      <a:gd name="connsiteY0" fmla="*/ -6519 h 61321"/>
                      <a:gd name="connsiteX1" fmla="*/ 69962 w 66677"/>
                      <a:gd name="connsiteY1" fmla="*/ -6519 h 61321"/>
                      <a:gd name="connsiteX2" fmla="*/ 69962 w 66677"/>
                      <a:gd name="connsiteY2" fmla="*/ 54803 h 61321"/>
                      <a:gd name="connsiteX3" fmla="*/ 3284 w 66677"/>
                      <a:gd name="connsiteY3" fmla="*/ 54803 h 61321"/>
                    </a:gdLst>
                    <a:ahLst/>
                    <a:cxnLst>
                      <a:cxn ang="0">
                        <a:pos x="connsiteX0" y="connsiteY0"/>
                      </a:cxn>
                      <a:cxn ang="0">
                        <a:pos x="connsiteX1" y="connsiteY1"/>
                      </a:cxn>
                      <a:cxn ang="0">
                        <a:pos x="connsiteX2" y="connsiteY2"/>
                      </a:cxn>
                      <a:cxn ang="0">
                        <a:pos x="connsiteX3" y="connsiteY3"/>
                      </a:cxn>
                    </a:cxnLst>
                    <a:rect l="l" t="t" r="r" b="b"/>
                    <a:pathLst>
                      <a:path w="66677" h="61321">
                        <a:moveTo>
                          <a:pt x="3284" y="-6519"/>
                        </a:moveTo>
                        <a:lnTo>
                          <a:pt x="69962" y="-6519"/>
                        </a:lnTo>
                        <a:lnTo>
                          <a:pt x="69962" y="54803"/>
                        </a:lnTo>
                        <a:lnTo>
                          <a:pt x="3284" y="54803"/>
                        </a:lnTo>
                        <a:close/>
                      </a:path>
                    </a:pathLst>
                  </a:custGeom>
                  <a:solidFill>
                    <a:srgbClr val="FFFFFF"/>
                  </a:solidFill>
                  <a:ln w="245" cap="flat">
                    <a:noFill/>
                    <a:prstDash val="solid"/>
                    <a:miter/>
                  </a:ln>
                </p:spPr>
                <p:txBody>
                  <a:bodyPr rtlCol="0" anchor="ctr"/>
                  <a:lstStyle/>
                  <a:p>
                    <a:endParaRPr lang="en-CH" sz="4400"/>
                  </a:p>
                </p:txBody>
              </p:sp>
              <p:sp>
                <p:nvSpPr>
                  <p:cNvPr id="319" name="Freeform 318">
                    <a:extLst>
                      <a:ext uri="{FF2B5EF4-FFF2-40B4-BE49-F238E27FC236}">
                        <a16:creationId xmlns:a16="http://schemas.microsoft.com/office/drawing/2014/main" id="{0ECC449A-28F4-BE7D-24A8-BA865EE23CAA}"/>
                      </a:ext>
                    </a:extLst>
                  </p:cNvPr>
                  <p:cNvSpPr/>
                  <p:nvPr/>
                </p:nvSpPr>
                <p:spPr>
                  <a:xfrm>
                    <a:off x="20900515" y="8187253"/>
                    <a:ext cx="117472" cy="112120"/>
                  </a:xfrm>
                  <a:custGeom>
                    <a:avLst/>
                    <a:gdLst>
                      <a:gd name="connsiteX0" fmla="*/ 3284 w 117472"/>
                      <a:gd name="connsiteY0" fmla="*/ 105602 h 112120"/>
                      <a:gd name="connsiteX1" fmla="*/ 3284 w 117472"/>
                      <a:gd name="connsiteY1" fmla="*/ -6519 h 112120"/>
                      <a:gd name="connsiteX2" fmla="*/ 120757 w 117472"/>
                      <a:gd name="connsiteY2" fmla="*/ -6519 h 112120"/>
                      <a:gd name="connsiteX3" fmla="*/ 120757 w 117472"/>
                      <a:gd name="connsiteY3" fmla="*/ 105602 h 112120"/>
                      <a:gd name="connsiteX4" fmla="*/ 3284 w 117472"/>
                      <a:gd name="connsiteY4" fmla="*/ 105602 h 112120"/>
                      <a:gd name="connsiteX5" fmla="*/ 95358 w 117472"/>
                      <a:gd name="connsiteY5" fmla="*/ 80202 h 112120"/>
                      <a:gd name="connsiteX6" fmla="*/ 95358 w 117472"/>
                      <a:gd name="connsiteY6" fmla="*/ 18880 h 112120"/>
                      <a:gd name="connsiteX7" fmla="*/ 28681 w 117472"/>
                      <a:gd name="connsiteY7" fmla="*/ 18880 h 112120"/>
                      <a:gd name="connsiteX8" fmla="*/ 28681 w 117472"/>
                      <a:gd name="connsiteY8" fmla="*/ 80202 h 112120"/>
                      <a:gd name="connsiteX9" fmla="*/ 95358 w 117472"/>
                      <a:gd name="connsiteY9" fmla="*/ 80202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284" y="105602"/>
                        </a:moveTo>
                        <a:lnTo>
                          <a:pt x="3284" y="-6519"/>
                        </a:lnTo>
                        <a:lnTo>
                          <a:pt x="120757" y="-6519"/>
                        </a:lnTo>
                        <a:lnTo>
                          <a:pt x="120757" y="105602"/>
                        </a:lnTo>
                        <a:lnTo>
                          <a:pt x="3284" y="105602"/>
                        </a:lnTo>
                        <a:close/>
                        <a:moveTo>
                          <a:pt x="95358" y="80202"/>
                        </a:moveTo>
                        <a:lnTo>
                          <a:pt x="95358" y="18880"/>
                        </a:lnTo>
                        <a:lnTo>
                          <a:pt x="28681" y="18880"/>
                        </a:lnTo>
                        <a:lnTo>
                          <a:pt x="28681" y="80202"/>
                        </a:lnTo>
                        <a:lnTo>
                          <a:pt x="95358" y="80202"/>
                        </a:lnTo>
                        <a:close/>
                      </a:path>
                    </a:pathLst>
                  </a:custGeom>
                  <a:solidFill>
                    <a:srgbClr val="000000"/>
                  </a:solidFill>
                  <a:ln w="245" cap="flat">
                    <a:noFill/>
                    <a:prstDash val="solid"/>
                    <a:miter/>
                  </a:ln>
                </p:spPr>
                <p:txBody>
                  <a:bodyPr rtlCol="0" anchor="ctr"/>
                  <a:lstStyle/>
                  <a:p>
                    <a:endParaRPr lang="en-CH" sz="4400"/>
                  </a:p>
                </p:txBody>
              </p:sp>
            </p:grpSp>
            <p:grpSp>
              <p:nvGrpSpPr>
                <p:cNvPr id="320" name="Graphic 4">
                  <a:extLst>
                    <a:ext uri="{FF2B5EF4-FFF2-40B4-BE49-F238E27FC236}">
                      <a16:creationId xmlns:a16="http://schemas.microsoft.com/office/drawing/2014/main" id="{EBC957C6-884A-6569-F46C-0BDD9976287B}"/>
                    </a:ext>
                  </a:extLst>
                </p:cNvPr>
                <p:cNvGrpSpPr/>
                <p:nvPr/>
              </p:nvGrpSpPr>
              <p:grpSpPr>
                <a:xfrm>
                  <a:off x="21021434" y="8052735"/>
                  <a:ext cx="117472" cy="112120"/>
                  <a:chOff x="21021434" y="8052735"/>
                  <a:chExt cx="117472" cy="112120"/>
                </a:xfrm>
              </p:grpSpPr>
              <p:sp>
                <p:nvSpPr>
                  <p:cNvPr id="321" name="Freeform 320">
                    <a:extLst>
                      <a:ext uri="{FF2B5EF4-FFF2-40B4-BE49-F238E27FC236}">
                        <a16:creationId xmlns:a16="http://schemas.microsoft.com/office/drawing/2014/main" id="{4DF67C14-750C-1AA7-B859-B55EF07CB1DF}"/>
                      </a:ext>
                    </a:extLst>
                  </p:cNvPr>
                  <p:cNvSpPr/>
                  <p:nvPr/>
                </p:nvSpPr>
                <p:spPr>
                  <a:xfrm>
                    <a:off x="21046832" y="8078135"/>
                    <a:ext cx="66677" cy="61321"/>
                  </a:xfrm>
                  <a:custGeom>
                    <a:avLst/>
                    <a:gdLst>
                      <a:gd name="connsiteX0" fmla="*/ 3309 w 66677"/>
                      <a:gd name="connsiteY0" fmla="*/ -6547 h 61321"/>
                      <a:gd name="connsiteX1" fmla="*/ 69987 w 66677"/>
                      <a:gd name="connsiteY1" fmla="*/ -6547 h 61321"/>
                      <a:gd name="connsiteX2" fmla="*/ 69987 w 66677"/>
                      <a:gd name="connsiteY2" fmla="*/ 54775 h 61321"/>
                      <a:gd name="connsiteX3" fmla="*/ 3309 w 66677"/>
                      <a:gd name="connsiteY3" fmla="*/ 54775 h 61321"/>
                    </a:gdLst>
                    <a:ahLst/>
                    <a:cxnLst>
                      <a:cxn ang="0">
                        <a:pos x="connsiteX0" y="connsiteY0"/>
                      </a:cxn>
                      <a:cxn ang="0">
                        <a:pos x="connsiteX1" y="connsiteY1"/>
                      </a:cxn>
                      <a:cxn ang="0">
                        <a:pos x="connsiteX2" y="connsiteY2"/>
                      </a:cxn>
                      <a:cxn ang="0">
                        <a:pos x="connsiteX3" y="connsiteY3"/>
                      </a:cxn>
                    </a:cxnLst>
                    <a:rect l="l" t="t" r="r" b="b"/>
                    <a:pathLst>
                      <a:path w="66677" h="61321">
                        <a:moveTo>
                          <a:pt x="3309" y="-6547"/>
                        </a:moveTo>
                        <a:lnTo>
                          <a:pt x="69987" y="-6547"/>
                        </a:lnTo>
                        <a:lnTo>
                          <a:pt x="69987" y="54775"/>
                        </a:lnTo>
                        <a:lnTo>
                          <a:pt x="3309" y="54775"/>
                        </a:lnTo>
                        <a:close/>
                      </a:path>
                    </a:pathLst>
                  </a:custGeom>
                  <a:solidFill>
                    <a:srgbClr val="FFFFFF"/>
                  </a:solidFill>
                  <a:ln w="245" cap="flat">
                    <a:noFill/>
                    <a:prstDash val="solid"/>
                    <a:miter/>
                  </a:ln>
                </p:spPr>
                <p:txBody>
                  <a:bodyPr rtlCol="0" anchor="ctr"/>
                  <a:lstStyle/>
                  <a:p>
                    <a:endParaRPr lang="en-CH" sz="4400"/>
                  </a:p>
                </p:txBody>
              </p:sp>
              <p:sp>
                <p:nvSpPr>
                  <p:cNvPr id="322" name="Freeform 321">
                    <a:extLst>
                      <a:ext uri="{FF2B5EF4-FFF2-40B4-BE49-F238E27FC236}">
                        <a16:creationId xmlns:a16="http://schemas.microsoft.com/office/drawing/2014/main" id="{368E6B01-D2CB-9A22-FF3E-83ED0B07D04F}"/>
                      </a:ext>
                    </a:extLst>
                  </p:cNvPr>
                  <p:cNvSpPr/>
                  <p:nvPr/>
                </p:nvSpPr>
                <p:spPr>
                  <a:xfrm>
                    <a:off x="21021434" y="8052735"/>
                    <a:ext cx="117472" cy="112120"/>
                  </a:xfrm>
                  <a:custGeom>
                    <a:avLst/>
                    <a:gdLst>
                      <a:gd name="connsiteX0" fmla="*/ 3309 w 117472"/>
                      <a:gd name="connsiteY0" fmla="*/ 105574 h 112120"/>
                      <a:gd name="connsiteX1" fmla="*/ 3309 w 117472"/>
                      <a:gd name="connsiteY1" fmla="*/ -6547 h 112120"/>
                      <a:gd name="connsiteX2" fmla="*/ 120782 w 117472"/>
                      <a:gd name="connsiteY2" fmla="*/ -6547 h 112120"/>
                      <a:gd name="connsiteX3" fmla="*/ 120782 w 117472"/>
                      <a:gd name="connsiteY3" fmla="*/ 105574 h 112120"/>
                      <a:gd name="connsiteX4" fmla="*/ 3309 w 117472"/>
                      <a:gd name="connsiteY4" fmla="*/ 105574 h 112120"/>
                      <a:gd name="connsiteX5" fmla="*/ 95384 w 117472"/>
                      <a:gd name="connsiteY5" fmla="*/ 80174 h 112120"/>
                      <a:gd name="connsiteX6" fmla="*/ 95384 w 117472"/>
                      <a:gd name="connsiteY6" fmla="*/ 18852 h 112120"/>
                      <a:gd name="connsiteX7" fmla="*/ 28707 w 117472"/>
                      <a:gd name="connsiteY7" fmla="*/ 18852 h 112120"/>
                      <a:gd name="connsiteX8" fmla="*/ 28707 w 117472"/>
                      <a:gd name="connsiteY8" fmla="*/ 80174 h 112120"/>
                      <a:gd name="connsiteX9" fmla="*/ 95384 w 117472"/>
                      <a:gd name="connsiteY9" fmla="*/ 80174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309" y="105574"/>
                        </a:moveTo>
                        <a:lnTo>
                          <a:pt x="3309" y="-6547"/>
                        </a:lnTo>
                        <a:lnTo>
                          <a:pt x="120782" y="-6547"/>
                        </a:lnTo>
                        <a:lnTo>
                          <a:pt x="120782" y="105574"/>
                        </a:lnTo>
                        <a:lnTo>
                          <a:pt x="3309" y="105574"/>
                        </a:lnTo>
                        <a:close/>
                        <a:moveTo>
                          <a:pt x="95384" y="80174"/>
                        </a:moveTo>
                        <a:lnTo>
                          <a:pt x="95384" y="18852"/>
                        </a:lnTo>
                        <a:lnTo>
                          <a:pt x="28707" y="18852"/>
                        </a:lnTo>
                        <a:lnTo>
                          <a:pt x="28707" y="80174"/>
                        </a:lnTo>
                        <a:lnTo>
                          <a:pt x="95384" y="80174"/>
                        </a:lnTo>
                        <a:close/>
                      </a:path>
                    </a:pathLst>
                  </a:custGeom>
                  <a:solidFill>
                    <a:srgbClr val="000000"/>
                  </a:solidFill>
                  <a:ln w="245" cap="flat">
                    <a:noFill/>
                    <a:prstDash val="solid"/>
                    <a:miter/>
                  </a:ln>
                </p:spPr>
                <p:txBody>
                  <a:bodyPr rtlCol="0" anchor="ctr"/>
                  <a:lstStyle/>
                  <a:p>
                    <a:endParaRPr lang="en-CH" sz="4400"/>
                  </a:p>
                </p:txBody>
              </p:sp>
            </p:grpSp>
            <p:grpSp>
              <p:nvGrpSpPr>
                <p:cNvPr id="323" name="Graphic 4">
                  <a:extLst>
                    <a:ext uri="{FF2B5EF4-FFF2-40B4-BE49-F238E27FC236}">
                      <a16:creationId xmlns:a16="http://schemas.microsoft.com/office/drawing/2014/main" id="{EF5258DE-DB07-4E38-F134-121313D7ED5A}"/>
                    </a:ext>
                  </a:extLst>
                </p:cNvPr>
                <p:cNvGrpSpPr/>
                <p:nvPr/>
              </p:nvGrpSpPr>
              <p:grpSpPr>
                <a:xfrm>
                  <a:off x="21021434" y="8187253"/>
                  <a:ext cx="117472" cy="112120"/>
                  <a:chOff x="21021434" y="8187253"/>
                  <a:chExt cx="117472" cy="112120"/>
                </a:xfrm>
              </p:grpSpPr>
              <p:sp>
                <p:nvSpPr>
                  <p:cNvPr id="324" name="Freeform 323">
                    <a:extLst>
                      <a:ext uri="{FF2B5EF4-FFF2-40B4-BE49-F238E27FC236}">
                        <a16:creationId xmlns:a16="http://schemas.microsoft.com/office/drawing/2014/main" id="{2F2E2987-3AA4-60A1-4E25-5C1453E6A05F}"/>
                      </a:ext>
                    </a:extLst>
                  </p:cNvPr>
                  <p:cNvSpPr/>
                  <p:nvPr/>
                </p:nvSpPr>
                <p:spPr>
                  <a:xfrm>
                    <a:off x="21046832" y="8212652"/>
                    <a:ext cx="66677" cy="61321"/>
                  </a:xfrm>
                  <a:custGeom>
                    <a:avLst/>
                    <a:gdLst>
                      <a:gd name="connsiteX0" fmla="*/ 3309 w 66677"/>
                      <a:gd name="connsiteY0" fmla="*/ -6519 h 61321"/>
                      <a:gd name="connsiteX1" fmla="*/ 69987 w 66677"/>
                      <a:gd name="connsiteY1" fmla="*/ -6519 h 61321"/>
                      <a:gd name="connsiteX2" fmla="*/ 69987 w 66677"/>
                      <a:gd name="connsiteY2" fmla="*/ 54803 h 61321"/>
                      <a:gd name="connsiteX3" fmla="*/ 3309 w 66677"/>
                      <a:gd name="connsiteY3" fmla="*/ 54803 h 61321"/>
                    </a:gdLst>
                    <a:ahLst/>
                    <a:cxnLst>
                      <a:cxn ang="0">
                        <a:pos x="connsiteX0" y="connsiteY0"/>
                      </a:cxn>
                      <a:cxn ang="0">
                        <a:pos x="connsiteX1" y="connsiteY1"/>
                      </a:cxn>
                      <a:cxn ang="0">
                        <a:pos x="connsiteX2" y="connsiteY2"/>
                      </a:cxn>
                      <a:cxn ang="0">
                        <a:pos x="connsiteX3" y="connsiteY3"/>
                      </a:cxn>
                    </a:cxnLst>
                    <a:rect l="l" t="t" r="r" b="b"/>
                    <a:pathLst>
                      <a:path w="66677" h="61321">
                        <a:moveTo>
                          <a:pt x="3309" y="-6519"/>
                        </a:moveTo>
                        <a:lnTo>
                          <a:pt x="69987" y="-6519"/>
                        </a:lnTo>
                        <a:lnTo>
                          <a:pt x="69987" y="54803"/>
                        </a:lnTo>
                        <a:lnTo>
                          <a:pt x="3309" y="54803"/>
                        </a:lnTo>
                        <a:close/>
                      </a:path>
                    </a:pathLst>
                  </a:custGeom>
                  <a:solidFill>
                    <a:srgbClr val="FFFFFF"/>
                  </a:solidFill>
                  <a:ln w="245" cap="flat">
                    <a:noFill/>
                    <a:prstDash val="solid"/>
                    <a:miter/>
                  </a:ln>
                </p:spPr>
                <p:txBody>
                  <a:bodyPr rtlCol="0" anchor="ctr"/>
                  <a:lstStyle/>
                  <a:p>
                    <a:endParaRPr lang="en-CH" sz="4400"/>
                  </a:p>
                </p:txBody>
              </p:sp>
              <p:sp>
                <p:nvSpPr>
                  <p:cNvPr id="325" name="Freeform 324">
                    <a:extLst>
                      <a:ext uri="{FF2B5EF4-FFF2-40B4-BE49-F238E27FC236}">
                        <a16:creationId xmlns:a16="http://schemas.microsoft.com/office/drawing/2014/main" id="{6522CC78-7AAE-7537-2631-6E8BDE622F9F}"/>
                      </a:ext>
                    </a:extLst>
                  </p:cNvPr>
                  <p:cNvSpPr/>
                  <p:nvPr/>
                </p:nvSpPr>
                <p:spPr>
                  <a:xfrm>
                    <a:off x="21021434" y="8187253"/>
                    <a:ext cx="117472" cy="112120"/>
                  </a:xfrm>
                  <a:custGeom>
                    <a:avLst/>
                    <a:gdLst>
                      <a:gd name="connsiteX0" fmla="*/ 3309 w 117472"/>
                      <a:gd name="connsiteY0" fmla="*/ 105602 h 112120"/>
                      <a:gd name="connsiteX1" fmla="*/ 3309 w 117472"/>
                      <a:gd name="connsiteY1" fmla="*/ -6519 h 112120"/>
                      <a:gd name="connsiteX2" fmla="*/ 120782 w 117472"/>
                      <a:gd name="connsiteY2" fmla="*/ -6519 h 112120"/>
                      <a:gd name="connsiteX3" fmla="*/ 120782 w 117472"/>
                      <a:gd name="connsiteY3" fmla="*/ 105602 h 112120"/>
                      <a:gd name="connsiteX4" fmla="*/ 3309 w 117472"/>
                      <a:gd name="connsiteY4" fmla="*/ 105602 h 112120"/>
                      <a:gd name="connsiteX5" fmla="*/ 95384 w 117472"/>
                      <a:gd name="connsiteY5" fmla="*/ 80202 h 112120"/>
                      <a:gd name="connsiteX6" fmla="*/ 95384 w 117472"/>
                      <a:gd name="connsiteY6" fmla="*/ 18880 h 112120"/>
                      <a:gd name="connsiteX7" fmla="*/ 28707 w 117472"/>
                      <a:gd name="connsiteY7" fmla="*/ 18880 h 112120"/>
                      <a:gd name="connsiteX8" fmla="*/ 28707 w 117472"/>
                      <a:gd name="connsiteY8" fmla="*/ 80202 h 112120"/>
                      <a:gd name="connsiteX9" fmla="*/ 95384 w 117472"/>
                      <a:gd name="connsiteY9" fmla="*/ 80202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309" y="105602"/>
                        </a:moveTo>
                        <a:lnTo>
                          <a:pt x="3309" y="-6519"/>
                        </a:lnTo>
                        <a:lnTo>
                          <a:pt x="120782" y="-6519"/>
                        </a:lnTo>
                        <a:lnTo>
                          <a:pt x="120782" y="105602"/>
                        </a:lnTo>
                        <a:lnTo>
                          <a:pt x="3309" y="105602"/>
                        </a:lnTo>
                        <a:close/>
                        <a:moveTo>
                          <a:pt x="95384" y="80202"/>
                        </a:moveTo>
                        <a:lnTo>
                          <a:pt x="95384" y="18880"/>
                        </a:lnTo>
                        <a:lnTo>
                          <a:pt x="28707" y="18880"/>
                        </a:lnTo>
                        <a:lnTo>
                          <a:pt x="28707" y="80202"/>
                        </a:lnTo>
                        <a:lnTo>
                          <a:pt x="95384" y="80202"/>
                        </a:lnTo>
                        <a:close/>
                      </a:path>
                    </a:pathLst>
                  </a:custGeom>
                  <a:solidFill>
                    <a:srgbClr val="000000"/>
                  </a:solidFill>
                  <a:ln w="245" cap="flat">
                    <a:noFill/>
                    <a:prstDash val="solid"/>
                    <a:miter/>
                  </a:ln>
                </p:spPr>
                <p:txBody>
                  <a:bodyPr rtlCol="0" anchor="ctr"/>
                  <a:lstStyle/>
                  <a:p>
                    <a:endParaRPr lang="en-CH" sz="4400"/>
                  </a:p>
                </p:txBody>
              </p:sp>
            </p:grpSp>
            <p:grpSp>
              <p:nvGrpSpPr>
                <p:cNvPr id="326" name="Graphic 4">
                  <a:extLst>
                    <a:ext uri="{FF2B5EF4-FFF2-40B4-BE49-F238E27FC236}">
                      <a16:creationId xmlns:a16="http://schemas.microsoft.com/office/drawing/2014/main" id="{65903170-210D-44B3-065A-7D3E329FC154}"/>
                    </a:ext>
                  </a:extLst>
                </p:cNvPr>
                <p:cNvGrpSpPr/>
                <p:nvPr/>
              </p:nvGrpSpPr>
              <p:grpSpPr>
                <a:xfrm>
                  <a:off x="21142362" y="8052735"/>
                  <a:ext cx="117472" cy="112120"/>
                  <a:chOff x="21142362" y="8052735"/>
                  <a:chExt cx="117472" cy="112120"/>
                </a:xfrm>
              </p:grpSpPr>
              <p:sp>
                <p:nvSpPr>
                  <p:cNvPr id="327" name="Freeform 326">
                    <a:extLst>
                      <a:ext uri="{FF2B5EF4-FFF2-40B4-BE49-F238E27FC236}">
                        <a16:creationId xmlns:a16="http://schemas.microsoft.com/office/drawing/2014/main" id="{AB1C1EE2-70D7-3120-E04A-2EC957BB82C7}"/>
                      </a:ext>
                    </a:extLst>
                  </p:cNvPr>
                  <p:cNvSpPr/>
                  <p:nvPr/>
                </p:nvSpPr>
                <p:spPr>
                  <a:xfrm>
                    <a:off x="21167759" y="8078135"/>
                    <a:ext cx="66677" cy="61321"/>
                  </a:xfrm>
                  <a:custGeom>
                    <a:avLst/>
                    <a:gdLst>
                      <a:gd name="connsiteX0" fmla="*/ 3335 w 66677"/>
                      <a:gd name="connsiteY0" fmla="*/ -6547 h 61321"/>
                      <a:gd name="connsiteX1" fmla="*/ 70013 w 66677"/>
                      <a:gd name="connsiteY1" fmla="*/ -6547 h 61321"/>
                      <a:gd name="connsiteX2" fmla="*/ 70013 w 66677"/>
                      <a:gd name="connsiteY2" fmla="*/ 54775 h 61321"/>
                      <a:gd name="connsiteX3" fmla="*/ 3335 w 66677"/>
                      <a:gd name="connsiteY3" fmla="*/ 54775 h 61321"/>
                    </a:gdLst>
                    <a:ahLst/>
                    <a:cxnLst>
                      <a:cxn ang="0">
                        <a:pos x="connsiteX0" y="connsiteY0"/>
                      </a:cxn>
                      <a:cxn ang="0">
                        <a:pos x="connsiteX1" y="connsiteY1"/>
                      </a:cxn>
                      <a:cxn ang="0">
                        <a:pos x="connsiteX2" y="connsiteY2"/>
                      </a:cxn>
                      <a:cxn ang="0">
                        <a:pos x="connsiteX3" y="connsiteY3"/>
                      </a:cxn>
                    </a:cxnLst>
                    <a:rect l="l" t="t" r="r" b="b"/>
                    <a:pathLst>
                      <a:path w="66677" h="61321">
                        <a:moveTo>
                          <a:pt x="3335" y="-6547"/>
                        </a:moveTo>
                        <a:lnTo>
                          <a:pt x="70013" y="-6547"/>
                        </a:lnTo>
                        <a:lnTo>
                          <a:pt x="70013" y="54775"/>
                        </a:lnTo>
                        <a:lnTo>
                          <a:pt x="3335" y="54775"/>
                        </a:lnTo>
                        <a:close/>
                      </a:path>
                    </a:pathLst>
                  </a:custGeom>
                  <a:solidFill>
                    <a:srgbClr val="FFFFFF"/>
                  </a:solidFill>
                  <a:ln w="245" cap="flat">
                    <a:noFill/>
                    <a:prstDash val="solid"/>
                    <a:miter/>
                  </a:ln>
                </p:spPr>
                <p:txBody>
                  <a:bodyPr rtlCol="0" anchor="ctr"/>
                  <a:lstStyle/>
                  <a:p>
                    <a:endParaRPr lang="en-CH" sz="4400"/>
                  </a:p>
                </p:txBody>
              </p:sp>
              <p:sp>
                <p:nvSpPr>
                  <p:cNvPr id="328" name="Freeform 327">
                    <a:extLst>
                      <a:ext uri="{FF2B5EF4-FFF2-40B4-BE49-F238E27FC236}">
                        <a16:creationId xmlns:a16="http://schemas.microsoft.com/office/drawing/2014/main" id="{A07F47D1-C9BE-5352-343E-C1643F91E179}"/>
                      </a:ext>
                    </a:extLst>
                  </p:cNvPr>
                  <p:cNvSpPr/>
                  <p:nvPr/>
                </p:nvSpPr>
                <p:spPr>
                  <a:xfrm>
                    <a:off x="21142362" y="8052735"/>
                    <a:ext cx="117472" cy="112120"/>
                  </a:xfrm>
                  <a:custGeom>
                    <a:avLst/>
                    <a:gdLst>
                      <a:gd name="connsiteX0" fmla="*/ 3335 w 117472"/>
                      <a:gd name="connsiteY0" fmla="*/ 105574 h 112120"/>
                      <a:gd name="connsiteX1" fmla="*/ 3335 w 117472"/>
                      <a:gd name="connsiteY1" fmla="*/ -6547 h 112120"/>
                      <a:gd name="connsiteX2" fmla="*/ 120808 w 117472"/>
                      <a:gd name="connsiteY2" fmla="*/ -6547 h 112120"/>
                      <a:gd name="connsiteX3" fmla="*/ 120808 w 117472"/>
                      <a:gd name="connsiteY3" fmla="*/ 105574 h 112120"/>
                      <a:gd name="connsiteX4" fmla="*/ 3335 w 117472"/>
                      <a:gd name="connsiteY4" fmla="*/ 105574 h 112120"/>
                      <a:gd name="connsiteX5" fmla="*/ 95409 w 117472"/>
                      <a:gd name="connsiteY5" fmla="*/ 80174 h 112120"/>
                      <a:gd name="connsiteX6" fmla="*/ 95409 w 117472"/>
                      <a:gd name="connsiteY6" fmla="*/ 18852 h 112120"/>
                      <a:gd name="connsiteX7" fmla="*/ 28732 w 117472"/>
                      <a:gd name="connsiteY7" fmla="*/ 18852 h 112120"/>
                      <a:gd name="connsiteX8" fmla="*/ 28732 w 117472"/>
                      <a:gd name="connsiteY8" fmla="*/ 80174 h 112120"/>
                      <a:gd name="connsiteX9" fmla="*/ 95409 w 117472"/>
                      <a:gd name="connsiteY9" fmla="*/ 80174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335" y="105574"/>
                        </a:moveTo>
                        <a:lnTo>
                          <a:pt x="3335" y="-6547"/>
                        </a:lnTo>
                        <a:lnTo>
                          <a:pt x="120808" y="-6547"/>
                        </a:lnTo>
                        <a:lnTo>
                          <a:pt x="120808" y="105574"/>
                        </a:lnTo>
                        <a:lnTo>
                          <a:pt x="3335" y="105574"/>
                        </a:lnTo>
                        <a:close/>
                        <a:moveTo>
                          <a:pt x="95409" y="80174"/>
                        </a:moveTo>
                        <a:lnTo>
                          <a:pt x="95409" y="18852"/>
                        </a:lnTo>
                        <a:lnTo>
                          <a:pt x="28732" y="18852"/>
                        </a:lnTo>
                        <a:lnTo>
                          <a:pt x="28732" y="80174"/>
                        </a:lnTo>
                        <a:lnTo>
                          <a:pt x="95409" y="80174"/>
                        </a:lnTo>
                        <a:close/>
                      </a:path>
                    </a:pathLst>
                  </a:custGeom>
                  <a:solidFill>
                    <a:srgbClr val="000000"/>
                  </a:solidFill>
                  <a:ln w="245" cap="flat">
                    <a:noFill/>
                    <a:prstDash val="solid"/>
                    <a:miter/>
                  </a:ln>
                </p:spPr>
                <p:txBody>
                  <a:bodyPr rtlCol="0" anchor="ctr"/>
                  <a:lstStyle/>
                  <a:p>
                    <a:endParaRPr lang="en-CH" sz="4400"/>
                  </a:p>
                </p:txBody>
              </p:sp>
            </p:grpSp>
            <p:grpSp>
              <p:nvGrpSpPr>
                <p:cNvPr id="329" name="Graphic 4">
                  <a:extLst>
                    <a:ext uri="{FF2B5EF4-FFF2-40B4-BE49-F238E27FC236}">
                      <a16:creationId xmlns:a16="http://schemas.microsoft.com/office/drawing/2014/main" id="{28FF4727-41FF-BE06-2483-30D5F1DF8D7D}"/>
                    </a:ext>
                  </a:extLst>
                </p:cNvPr>
                <p:cNvGrpSpPr/>
                <p:nvPr/>
              </p:nvGrpSpPr>
              <p:grpSpPr>
                <a:xfrm>
                  <a:off x="21142362" y="8187253"/>
                  <a:ext cx="117472" cy="112120"/>
                  <a:chOff x="21142362" y="8187253"/>
                  <a:chExt cx="117472" cy="112120"/>
                </a:xfrm>
              </p:grpSpPr>
              <p:sp>
                <p:nvSpPr>
                  <p:cNvPr id="330" name="Freeform 329">
                    <a:extLst>
                      <a:ext uri="{FF2B5EF4-FFF2-40B4-BE49-F238E27FC236}">
                        <a16:creationId xmlns:a16="http://schemas.microsoft.com/office/drawing/2014/main" id="{3736A1B4-C95F-A980-71DF-2967F7CBA7B1}"/>
                      </a:ext>
                    </a:extLst>
                  </p:cNvPr>
                  <p:cNvSpPr/>
                  <p:nvPr/>
                </p:nvSpPr>
                <p:spPr>
                  <a:xfrm>
                    <a:off x="21167759" y="8212652"/>
                    <a:ext cx="66677" cy="61321"/>
                  </a:xfrm>
                  <a:custGeom>
                    <a:avLst/>
                    <a:gdLst>
                      <a:gd name="connsiteX0" fmla="*/ 3335 w 66677"/>
                      <a:gd name="connsiteY0" fmla="*/ -6519 h 61321"/>
                      <a:gd name="connsiteX1" fmla="*/ 70013 w 66677"/>
                      <a:gd name="connsiteY1" fmla="*/ -6519 h 61321"/>
                      <a:gd name="connsiteX2" fmla="*/ 70013 w 66677"/>
                      <a:gd name="connsiteY2" fmla="*/ 54803 h 61321"/>
                      <a:gd name="connsiteX3" fmla="*/ 3335 w 66677"/>
                      <a:gd name="connsiteY3" fmla="*/ 54803 h 61321"/>
                    </a:gdLst>
                    <a:ahLst/>
                    <a:cxnLst>
                      <a:cxn ang="0">
                        <a:pos x="connsiteX0" y="connsiteY0"/>
                      </a:cxn>
                      <a:cxn ang="0">
                        <a:pos x="connsiteX1" y="connsiteY1"/>
                      </a:cxn>
                      <a:cxn ang="0">
                        <a:pos x="connsiteX2" y="connsiteY2"/>
                      </a:cxn>
                      <a:cxn ang="0">
                        <a:pos x="connsiteX3" y="connsiteY3"/>
                      </a:cxn>
                    </a:cxnLst>
                    <a:rect l="l" t="t" r="r" b="b"/>
                    <a:pathLst>
                      <a:path w="66677" h="61321">
                        <a:moveTo>
                          <a:pt x="3335" y="-6519"/>
                        </a:moveTo>
                        <a:lnTo>
                          <a:pt x="70013" y="-6519"/>
                        </a:lnTo>
                        <a:lnTo>
                          <a:pt x="70013" y="54803"/>
                        </a:lnTo>
                        <a:lnTo>
                          <a:pt x="3335" y="54803"/>
                        </a:lnTo>
                        <a:close/>
                      </a:path>
                    </a:pathLst>
                  </a:custGeom>
                  <a:solidFill>
                    <a:srgbClr val="FFFFFF"/>
                  </a:solidFill>
                  <a:ln w="245" cap="flat">
                    <a:noFill/>
                    <a:prstDash val="solid"/>
                    <a:miter/>
                  </a:ln>
                </p:spPr>
                <p:txBody>
                  <a:bodyPr rtlCol="0" anchor="ctr"/>
                  <a:lstStyle/>
                  <a:p>
                    <a:endParaRPr lang="en-CH" sz="4400"/>
                  </a:p>
                </p:txBody>
              </p:sp>
              <p:sp>
                <p:nvSpPr>
                  <p:cNvPr id="331" name="Freeform 330">
                    <a:extLst>
                      <a:ext uri="{FF2B5EF4-FFF2-40B4-BE49-F238E27FC236}">
                        <a16:creationId xmlns:a16="http://schemas.microsoft.com/office/drawing/2014/main" id="{B0DC6B7B-4144-FBA1-2299-C9D9CD6C6DEB}"/>
                      </a:ext>
                    </a:extLst>
                  </p:cNvPr>
                  <p:cNvSpPr/>
                  <p:nvPr/>
                </p:nvSpPr>
                <p:spPr>
                  <a:xfrm>
                    <a:off x="21142362" y="8187253"/>
                    <a:ext cx="117472" cy="112120"/>
                  </a:xfrm>
                  <a:custGeom>
                    <a:avLst/>
                    <a:gdLst>
                      <a:gd name="connsiteX0" fmla="*/ 3335 w 117472"/>
                      <a:gd name="connsiteY0" fmla="*/ 105602 h 112120"/>
                      <a:gd name="connsiteX1" fmla="*/ 3335 w 117472"/>
                      <a:gd name="connsiteY1" fmla="*/ -6519 h 112120"/>
                      <a:gd name="connsiteX2" fmla="*/ 120808 w 117472"/>
                      <a:gd name="connsiteY2" fmla="*/ -6519 h 112120"/>
                      <a:gd name="connsiteX3" fmla="*/ 120808 w 117472"/>
                      <a:gd name="connsiteY3" fmla="*/ 105602 h 112120"/>
                      <a:gd name="connsiteX4" fmla="*/ 3335 w 117472"/>
                      <a:gd name="connsiteY4" fmla="*/ 105602 h 112120"/>
                      <a:gd name="connsiteX5" fmla="*/ 95409 w 117472"/>
                      <a:gd name="connsiteY5" fmla="*/ 80202 h 112120"/>
                      <a:gd name="connsiteX6" fmla="*/ 95409 w 117472"/>
                      <a:gd name="connsiteY6" fmla="*/ 18880 h 112120"/>
                      <a:gd name="connsiteX7" fmla="*/ 28732 w 117472"/>
                      <a:gd name="connsiteY7" fmla="*/ 18880 h 112120"/>
                      <a:gd name="connsiteX8" fmla="*/ 28732 w 117472"/>
                      <a:gd name="connsiteY8" fmla="*/ 80202 h 112120"/>
                      <a:gd name="connsiteX9" fmla="*/ 95409 w 117472"/>
                      <a:gd name="connsiteY9" fmla="*/ 80202 h 1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112120">
                        <a:moveTo>
                          <a:pt x="3335" y="105602"/>
                        </a:moveTo>
                        <a:lnTo>
                          <a:pt x="3335" y="-6519"/>
                        </a:lnTo>
                        <a:lnTo>
                          <a:pt x="120808" y="-6519"/>
                        </a:lnTo>
                        <a:lnTo>
                          <a:pt x="120808" y="105602"/>
                        </a:lnTo>
                        <a:lnTo>
                          <a:pt x="3335" y="105602"/>
                        </a:lnTo>
                        <a:close/>
                        <a:moveTo>
                          <a:pt x="95409" y="80202"/>
                        </a:moveTo>
                        <a:lnTo>
                          <a:pt x="95409" y="18880"/>
                        </a:lnTo>
                        <a:lnTo>
                          <a:pt x="28732" y="18880"/>
                        </a:lnTo>
                        <a:lnTo>
                          <a:pt x="28732" y="80202"/>
                        </a:lnTo>
                        <a:lnTo>
                          <a:pt x="95409" y="80202"/>
                        </a:lnTo>
                        <a:close/>
                      </a:path>
                    </a:pathLst>
                  </a:custGeom>
                  <a:solidFill>
                    <a:srgbClr val="000000"/>
                  </a:solidFill>
                  <a:ln w="245" cap="flat">
                    <a:noFill/>
                    <a:prstDash val="solid"/>
                    <a:miter/>
                  </a:ln>
                </p:spPr>
                <p:txBody>
                  <a:bodyPr rtlCol="0" anchor="ctr"/>
                  <a:lstStyle/>
                  <a:p>
                    <a:endParaRPr lang="en-CH" sz="4400"/>
                  </a:p>
                </p:txBody>
              </p:sp>
            </p:grpSp>
            <p:grpSp>
              <p:nvGrpSpPr>
                <p:cNvPr id="332" name="Graphic 4">
                  <a:extLst>
                    <a:ext uri="{FF2B5EF4-FFF2-40B4-BE49-F238E27FC236}">
                      <a16:creationId xmlns:a16="http://schemas.microsoft.com/office/drawing/2014/main" id="{74138763-7F40-D9EB-C384-5A0F42B839E9}"/>
                    </a:ext>
                  </a:extLst>
                </p:cNvPr>
                <p:cNvGrpSpPr/>
                <p:nvPr/>
              </p:nvGrpSpPr>
              <p:grpSpPr>
                <a:xfrm>
                  <a:off x="21035065" y="7653815"/>
                  <a:ext cx="217618" cy="97604"/>
                  <a:chOff x="21035065" y="7653815"/>
                  <a:chExt cx="217618" cy="97604"/>
                </a:xfrm>
              </p:grpSpPr>
              <p:sp>
                <p:nvSpPr>
                  <p:cNvPr id="333" name="Freeform 332">
                    <a:extLst>
                      <a:ext uri="{FF2B5EF4-FFF2-40B4-BE49-F238E27FC236}">
                        <a16:creationId xmlns:a16="http://schemas.microsoft.com/office/drawing/2014/main" id="{C795708B-8D5A-CEF4-D1C8-231A84DB39AE}"/>
                      </a:ext>
                    </a:extLst>
                  </p:cNvPr>
                  <p:cNvSpPr/>
                  <p:nvPr/>
                </p:nvSpPr>
                <p:spPr>
                  <a:xfrm>
                    <a:off x="21060463" y="7679215"/>
                    <a:ext cx="166821" cy="46805"/>
                  </a:xfrm>
                  <a:custGeom>
                    <a:avLst/>
                    <a:gdLst>
                      <a:gd name="connsiteX0" fmla="*/ 3323 w 166821"/>
                      <a:gd name="connsiteY0" fmla="*/ -6633 h 46805"/>
                      <a:gd name="connsiteX1" fmla="*/ 170144 w 166821"/>
                      <a:gd name="connsiteY1" fmla="*/ -6633 h 46805"/>
                      <a:gd name="connsiteX2" fmla="*/ 170144 w 166821"/>
                      <a:gd name="connsiteY2" fmla="*/ 40172 h 46805"/>
                      <a:gd name="connsiteX3" fmla="*/ 3323 w 166821"/>
                      <a:gd name="connsiteY3" fmla="*/ 40172 h 46805"/>
                    </a:gdLst>
                    <a:ahLst/>
                    <a:cxnLst>
                      <a:cxn ang="0">
                        <a:pos x="connsiteX0" y="connsiteY0"/>
                      </a:cxn>
                      <a:cxn ang="0">
                        <a:pos x="connsiteX1" y="connsiteY1"/>
                      </a:cxn>
                      <a:cxn ang="0">
                        <a:pos x="connsiteX2" y="connsiteY2"/>
                      </a:cxn>
                      <a:cxn ang="0">
                        <a:pos x="connsiteX3" y="connsiteY3"/>
                      </a:cxn>
                    </a:cxnLst>
                    <a:rect l="l" t="t" r="r" b="b"/>
                    <a:pathLst>
                      <a:path w="166821" h="46805">
                        <a:moveTo>
                          <a:pt x="3323" y="-6633"/>
                        </a:moveTo>
                        <a:lnTo>
                          <a:pt x="170144" y="-6633"/>
                        </a:lnTo>
                        <a:lnTo>
                          <a:pt x="170144" y="40172"/>
                        </a:lnTo>
                        <a:lnTo>
                          <a:pt x="3323" y="40172"/>
                        </a:lnTo>
                        <a:close/>
                      </a:path>
                    </a:pathLst>
                  </a:custGeom>
                  <a:solidFill>
                    <a:srgbClr val="FFFFFF"/>
                  </a:solidFill>
                  <a:ln w="435" cap="flat">
                    <a:noFill/>
                    <a:prstDash val="solid"/>
                    <a:miter/>
                  </a:ln>
                </p:spPr>
                <p:txBody>
                  <a:bodyPr rtlCol="0" anchor="ctr"/>
                  <a:lstStyle/>
                  <a:p>
                    <a:endParaRPr lang="en-CH" sz="4400"/>
                  </a:p>
                </p:txBody>
              </p:sp>
              <p:sp>
                <p:nvSpPr>
                  <p:cNvPr id="334" name="Freeform 333">
                    <a:extLst>
                      <a:ext uri="{FF2B5EF4-FFF2-40B4-BE49-F238E27FC236}">
                        <a16:creationId xmlns:a16="http://schemas.microsoft.com/office/drawing/2014/main" id="{27E4ED1A-AD02-FD8C-0E74-8F8252281791}"/>
                      </a:ext>
                    </a:extLst>
                  </p:cNvPr>
                  <p:cNvSpPr/>
                  <p:nvPr/>
                </p:nvSpPr>
                <p:spPr>
                  <a:xfrm>
                    <a:off x="21035065" y="7653815"/>
                    <a:ext cx="217618" cy="97604"/>
                  </a:xfrm>
                  <a:custGeom>
                    <a:avLst/>
                    <a:gdLst>
                      <a:gd name="connsiteX0" fmla="*/ 3323 w 217618"/>
                      <a:gd name="connsiteY0" fmla="*/ 90971 h 97604"/>
                      <a:gd name="connsiteX1" fmla="*/ 3323 w 217618"/>
                      <a:gd name="connsiteY1" fmla="*/ -6633 h 97604"/>
                      <a:gd name="connsiteX2" fmla="*/ 220942 w 217618"/>
                      <a:gd name="connsiteY2" fmla="*/ -6633 h 97604"/>
                      <a:gd name="connsiteX3" fmla="*/ 220942 w 217618"/>
                      <a:gd name="connsiteY3" fmla="*/ 90971 h 97604"/>
                      <a:gd name="connsiteX4" fmla="*/ 3323 w 217618"/>
                      <a:gd name="connsiteY4" fmla="*/ 90971 h 97604"/>
                      <a:gd name="connsiteX5" fmla="*/ 195539 w 217618"/>
                      <a:gd name="connsiteY5" fmla="*/ 65572 h 97604"/>
                      <a:gd name="connsiteX6" fmla="*/ 195539 w 217618"/>
                      <a:gd name="connsiteY6" fmla="*/ 18767 h 97604"/>
                      <a:gd name="connsiteX7" fmla="*/ 28721 w 217618"/>
                      <a:gd name="connsiteY7" fmla="*/ 18767 h 97604"/>
                      <a:gd name="connsiteX8" fmla="*/ 28721 w 217618"/>
                      <a:gd name="connsiteY8" fmla="*/ 65572 h 97604"/>
                      <a:gd name="connsiteX9" fmla="*/ 195539 w 217618"/>
                      <a:gd name="connsiteY9" fmla="*/ 65572 h 97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7618" h="97604">
                        <a:moveTo>
                          <a:pt x="3323" y="90971"/>
                        </a:moveTo>
                        <a:lnTo>
                          <a:pt x="3323" y="-6633"/>
                        </a:lnTo>
                        <a:lnTo>
                          <a:pt x="220942" y="-6633"/>
                        </a:lnTo>
                        <a:lnTo>
                          <a:pt x="220942" y="90971"/>
                        </a:lnTo>
                        <a:lnTo>
                          <a:pt x="3323" y="90971"/>
                        </a:lnTo>
                        <a:close/>
                        <a:moveTo>
                          <a:pt x="195539" y="65572"/>
                        </a:moveTo>
                        <a:lnTo>
                          <a:pt x="195539" y="18767"/>
                        </a:lnTo>
                        <a:lnTo>
                          <a:pt x="28721" y="18767"/>
                        </a:lnTo>
                        <a:lnTo>
                          <a:pt x="28721" y="65572"/>
                        </a:lnTo>
                        <a:lnTo>
                          <a:pt x="195539" y="65572"/>
                        </a:lnTo>
                        <a:close/>
                      </a:path>
                    </a:pathLst>
                  </a:custGeom>
                  <a:solidFill>
                    <a:srgbClr val="000000"/>
                  </a:solidFill>
                  <a:ln w="435" cap="flat">
                    <a:noFill/>
                    <a:prstDash val="solid"/>
                    <a:miter/>
                  </a:ln>
                </p:spPr>
                <p:txBody>
                  <a:bodyPr rtlCol="0" anchor="ctr"/>
                  <a:lstStyle/>
                  <a:p>
                    <a:endParaRPr lang="en-CH" sz="4400"/>
                  </a:p>
                </p:txBody>
              </p:sp>
            </p:grpSp>
          </p:grpSp>
        </p:grpSp>
        <p:grpSp>
          <p:nvGrpSpPr>
            <p:cNvPr id="335" name="Graphic 4">
              <a:extLst>
                <a:ext uri="{FF2B5EF4-FFF2-40B4-BE49-F238E27FC236}">
                  <a16:creationId xmlns:a16="http://schemas.microsoft.com/office/drawing/2014/main" id="{D8543343-594D-EA9F-5EBA-10A393BD337D}"/>
                </a:ext>
              </a:extLst>
            </p:cNvPr>
            <p:cNvGrpSpPr/>
            <p:nvPr/>
          </p:nvGrpSpPr>
          <p:grpSpPr>
            <a:xfrm>
              <a:off x="13249102" y="2012814"/>
              <a:ext cx="1991013" cy="1828929"/>
              <a:chOff x="13249102" y="2012814"/>
              <a:chExt cx="1991013" cy="1828929"/>
            </a:xfrm>
          </p:grpSpPr>
          <p:sp>
            <p:nvSpPr>
              <p:cNvPr id="336" name="Freeform 335">
                <a:extLst>
                  <a:ext uri="{FF2B5EF4-FFF2-40B4-BE49-F238E27FC236}">
                    <a16:creationId xmlns:a16="http://schemas.microsoft.com/office/drawing/2014/main" id="{E993EC84-4597-D4E9-08FF-17560DDB65B2}"/>
                  </a:ext>
                </a:extLst>
              </p:cNvPr>
              <p:cNvSpPr/>
              <p:nvPr/>
            </p:nvSpPr>
            <p:spPr>
              <a:xfrm>
                <a:off x="13341272" y="2012814"/>
                <a:ext cx="1828689" cy="1828929"/>
              </a:xfrm>
              <a:custGeom>
                <a:avLst/>
                <a:gdLst>
                  <a:gd name="connsiteX0" fmla="*/ 1831452 w 1828689"/>
                  <a:gd name="connsiteY0" fmla="*/ 913859 h 1828929"/>
                  <a:gd name="connsiteX1" fmla="*/ 917107 w 1828689"/>
                  <a:gd name="connsiteY1" fmla="*/ 1828324 h 1828929"/>
                  <a:gd name="connsiteX2" fmla="*/ 2763 w 1828689"/>
                  <a:gd name="connsiteY2" fmla="*/ 913859 h 1828929"/>
                  <a:gd name="connsiteX3" fmla="*/ 917107 w 1828689"/>
                  <a:gd name="connsiteY3" fmla="*/ -605 h 1828929"/>
                  <a:gd name="connsiteX4" fmla="*/ 1831452 w 1828689"/>
                  <a:gd name="connsiteY4" fmla="*/ 913859 h 182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689" h="1828929">
                    <a:moveTo>
                      <a:pt x="1831452" y="913859"/>
                    </a:moveTo>
                    <a:cubicBezTo>
                      <a:pt x="1831452" y="1418904"/>
                      <a:pt x="1422086" y="1828324"/>
                      <a:pt x="917107" y="1828324"/>
                    </a:cubicBezTo>
                    <a:cubicBezTo>
                      <a:pt x="412129" y="1828324"/>
                      <a:pt x="2763" y="1418904"/>
                      <a:pt x="2763" y="913859"/>
                    </a:cubicBezTo>
                    <a:cubicBezTo>
                      <a:pt x="2763" y="408814"/>
                      <a:pt x="412129" y="-605"/>
                      <a:pt x="917107" y="-605"/>
                    </a:cubicBezTo>
                    <a:cubicBezTo>
                      <a:pt x="1422086" y="-605"/>
                      <a:pt x="1831452" y="408814"/>
                      <a:pt x="1831452" y="913859"/>
                    </a:cubicBezTo>
                    <a:close/>
                  </a:path>
                </a:pathLst>
              </a:custGeom>
              <a:solidFill>
                <a:srgbClr val="1F259B"/>
              </a:solidFill>
              <a:ln w="8313" cap="flat">
                <a:noFill/>
                <a:prstDash val="solid"/>
                <a:miter/>
              </a:ln>
            </p:spPr>
            <p:txBody>
              <a:bodyPr rtlCol="0" anchor="ctr"/>
              <a:lstStyle/>
              <a:p>
                <a:endParaRPr lang="en-CH" sz="4400"/>
              </a:p>
            </p:txBody>
          </p:sp>
          <p:grpSp>
            <p:nvGrpSpPr>
              <p:cNvPr id="337" name="Graphic 4">
                <a:extLst>
                  <a:ext uri="{FF2B5EF4-FFF2-40B4-BE49-F238E27FC236}">
                    <a16:creationId xmlns:a16="http://schemas.microsoft.com/office/drawing/2014/main" id="{0736D0E2-7EB1-391A-4C35-608791A5A072}"/>
                  </a:ext>
                </a:extLst>
              </p:cNvPr>
              <p:cNvGrpSpPr/>
              <p:nvPr/>
            </p:nvGrpSpPr>
            <p:grpSpPr>
              <a:xfrm>
                <a:off x="13249102" y="2442645"/>
                <a:ext cx="1991013" cy="893844"/>
                <a:chOff x="13249102" y="2442645"/>
                <a:chExt cx="1991013" cy="893844"/>
              </a:xfrm>
            </p:grpSpPr>
            <p:sp>
              <p:nvSpPr>
                <p:cNvPr id="338" name="Freeform 337">
                  <a:extLst>
                    <a:ext uri="{FF2B5EF4-FFF2-40B4-BE49-F238E27FC236}">
                      <a16:creationId xmlns:a16="http://schemas.microsoft.com/office/drawing/2014/main" id="{A01F695F-ACC4-67F0-6817-0ED4DC06BC2D}"/>
                    </a:ext>
                  </a:extLst>
                </p:cNvPr>
                <p:cNvSpPr/>
                <p:nvPr/>
              </p:nvSpPr>
              <p:spPr>
                <a:xfrm>
                  <a:off x="13249102" y="2970062"/>
                  <a:ext cx="1991013" cy="79172"/>
                </a:xfrm>
                <a:custGeom>
                  <a:avLst/>
                  <a:gdLst>
                    <a:gd name="connsiteX0" fmla="*/ 1853 w 1991013"/>
                    <a:gd name="connsiteY0" fmla="*/ -816 h 79172"/>
                    <a:gd name="connsiteX1" fmla="*/ 1992866 w 1991013"/>
                    <a:gd name="connsiteY1" fmla="*/ -816 h 79172"/>
                    <a:gd name="connsiteX2" fmla="*/ 1992866 w 1991013"/>
                    <a:gd name="connsiteY2" fmla="*/ 78356 h 79172"/>
                    <a:gd name="connsiteX3" fmla="*/ 1853 w 1991013"/>
                    <a:gd name="connsiteY3" fmla="*/ 78356 h 79172"/>
                  </a:gdLst>
                  <a:ahLst/>
                  <a:cxnLst>
                    <a:cxn ang="0">
                      <a:pos x="connsiteX0" y="connsiteY0"/>
                    </a:cxn>
                    <a:cxn ang="0">
                      <a:pos x="connsiteX1" y="connsiteY1"/>
                    </a:cxn>
                    <a:cxn ang="0">
                      <a:pos x="connsiteX2" y="connsiteY2"/>
                    </a:cxn>
                    <a:cxn ang="0">
                      <a:pos x="connsiteX3" y="connsiteY3"/>
                    </a:cxn>
                  </a:cxnLst>
                  <a:rect l="l" t="t" r="r" b="b"/>
                  <a:pathLst>
                    <a:path w="1991013" h="79172">
                      <a:moveTo>
                        <a:pt x="1853" y="-816"/>
                      </a:moveTo>
                      <a:lnTo>
                        <a:pt x="1992866" y="-816"/>
                      </a:lnTo>
                      <a:lnTo>
                        <a:pt x="1992866" y="78356"/>
                      </a:lnTo>
                      <a:lnTo>
                        <a:pt x="1853" y="78356"/>
                      </a:lnTo>
                      <a:close/>
                    </a:path>
                  </a:pathLst>
                </a:custGeom>
                <a:solidFill>
                  <a:srgbClr val="FFFFFF"/>
                </a:solidFill>
                <a:ln w="9557" cap="flat">
                  <a:noFill/>
                  <a:prstDash val="solid"/>
                  <a:miter/>
                </a:ln>
              </p:spPr>
              <p:txBody>
                <a:bodyPr rtlCol="0" anchor="ctr"/>
                <a:lstStyle/>
                <a:p>
                  <a:endParaRPr lang="en-CH" sz="4400"/>
                </a:p>
              </p:txBody>
            </p:sp>
            <p:sp>
              <p:nvSpPr>
                <p:cNvPr id="339" name="Freeform 338">
                  <a:extLst>
                    <a:ext uri="{FF2B5EF4-FFF2-40B4-BE49-F238E27FC236}">
                      <a16:creationId xmlns:a16="http://schemas.microsoft.com/office/drawing/2014/main" id="{2CE6258B-D44D-1EE2-A344-FBD9E862EF22}"/>
                    </a:ext>
                  </a:extLst>
                </p:cNvPr>
                <p:cNvSpPr/>
                <p:nvPr/>
              </p:nvSpPr>
              <p:spPr>
                <a:xfrm>
                  <a:off x="13666282" y="2797187"/>
                  <a:ext cx="1216090" cy="416765"/>
                </a:xfrm>
                <a:custGeom>
                  <a:avLst/>
                  <a:gdLst>
                    <a:gd name="connsiteX0" fmla="*/ 1858 w 1216090"/>
                    <a:gd name="connsiteY0" fmla="*/ -816 h 416765"/>
                    <a:gd name="connsiteX1" fmla="*/ 1217949 w 1216090"/>
                    <a:gd name="connsiteY1" fmla="*/ -816 h 416765"/>
                    <a:gd name="connsiteX2" fmla="*/ 1217949 w 1216090"/>
                    <a:gd name="connsiteY2" fmla="*/ 415950 h 416765"/>
                    <a:gd name="connsiteX3" fmla="*/ 1858 w 1216090"/>
                    <a:gd name="connsiteY3" fmla="*/ 415950 h 416765"/>
                  </a:gdLst>
                  <a:ahLst/>
                  <a:cxnLst>
                    <a:cxn ang="0">
                      <a:pos x="connsiteX0" y="connsiteY0"/>
                    </a:cxn>
                    <a:cxn ang="0">
                      <a:pos x="connsiteX1" y="connsiteY1"/>
                    </a:cxn>
                    <a:cxn ang="0">
                      <a:pos x="connsiteX2" y="connsiteY2"/>
                    </a:cxn>
                    <a:cxn ang="0">
                      <a:pos x="connsiteX3" y="connsiteY3"/>
                    </a:cxn>
                  </a:cxnLst>
                  <a:rect l="l" t="t" r="r" b="b"/>
                  <a:pathLst>
                    <a:path w="1216090" h="416765">
                      <a:moveTo>
                        <a:pt x="1858" y="-816"/>
                      </a:moveTo>
                      <a:lnTo>
                        <a:pt x="1217949" y="-816"/>
                      </a:lnTo>
                      <a:lnTo>
                        <a:pt x="1217949" y="415950"/>
                      </a:lnTo>
                      <a:lnTo>
                        <a:pt x="1858" y="415950"/>
                      </a:lnTo>
                      <a:close/>
                    </a:path>
                  </a:pathLst>
                </a:custGeom>
                <a:solidFill>
                  <a:srgbClr val="FFFFFF"/>
                </a:solidFill>
                <a:ln w="14461" cap="flat">
                  <a:noFill/>
                  <a:prstDash val="solid"/>
                  <a:miter/>
                </a:ln>
              </p:spPr>
              <p:txBody>
                <a:bodyPr rtlCol="0" anchor="ctr"/>
                <a:lstStyle/>
                <a:p>
                  <a:endParaRPr lang="en-CH" sz="4400"/>
                </a:p>
              </p:txBody>
            </p:sp>
            <p:sp>
              <p:nvSpPr>
                <p:cNvPr id="340" name="TextBox 339">
                  <a:extLst>
                    <a:ext uri="{FF2B5EF4-FFF2-40B4-BE49-F238E27FC236}">
                      <a16:creationId xmlns:a16="http://schemas.microsoft.com/office/drawing/2014/main" id="{50C0EB23-BA29-4AD3-3EFA-D1F60E08BFCE}"/>
                    </a:ext>
                  </a:extLst>
                </p:cNvPr>
                <p:cNvSpPr txBox="1"/>
                <p:nvPr/>
              </p:nvSpPr>
              <p:spPr>
                <a:xfrm>
                  <a:off x="13646048" y="2751714"/>
                  <a:ext cx="1348446" cy="584775"/>
                </a:xfrm>
                <a:prstGeom prst="rect">
                  <a:avLst/>
                </a:prstGeom>
                <a:noFill/>
              </p:spPr>
              <p:txBody>
                <a:bodyPr wrap="none" rtlCol="0">
                  <a:spAutoFit/>
                </a:bodyPr>
                <a:lstStyle/>
                <a:p>
                  <a:pPr algn="l"/>
                  <a:r>
                    <a:rPr lang="en-CH" sz="3200" b="1" spc="0" baseline="0" dirty="0">
                      <a:ln/>
                      <a:solidFill>
                        <a:srgbClr val="1F259B"/>
                      </a:solidFill>
                      <a:latin typeface="Arial"/>
                      <a:cs typeface="Arial"/>
                      <a:sym typeface="Arial"/>
                      <a:rtl val="0"/>
                    </a:rPr>
                    <a:t>GENE</a:t>
                  </a:r>
                </a:p>
              </p:txBody>
            </p:sp>
            <p:grpSp>
              <p:nvGrpSpPr>
                <p:cNvPr id="341" name="Graphic 4">
                  <a:extLst>
                    <a:ext uri="{FF2B5EF4-FFF2-40B4-BE49-F238E27FC236}">
                      <a16:creationId xmlns:a16="http://schemas.microsoft.com/office/drawing/2014/main" id="{69D7DC80-8B93-711A-E741-34B8A434FF05}"/>
                    </a:ext>
                  </a:extLst>
                </p:cNvPr>
                <p:cNvGrpSpPr/>
                <p:nvPr/>
              </p:nvGrpSpPr>
              <p:grpSpPr>
                <a:xfrm>
                  <a:off x="13859434" y="2442645"/>
                  <a:ext cx="505679" cy="247901"/>
                  <a:chOff x="13859434" y="2442645"/>
                  <a:chExt cx="505679" cy="247901"/>
                </a:xfrm>
              </p:grpSpPr>
              <p:sp>
                <p:nvSpPr>
                  <p:cNvPr id="342" name="Freeform 341">
                    <a:extLst>
                      <a:ext uri="{FF2B5EF4-FFF2-40B4-BE49-F238E27FC236}">
                        <a16:creationId xmlns:a16="http://schemas.microsoft.com/office/drawing/2014/main" id="{75057751-1220-7F72-B16E-0304C21B917D}"/>
                      </a:ext>
                    </a:extLst>
                  </p:cNvPr>
                  <p:cNvSpPr/>
                  <p:nvPr/>
                </p:nvSpPr>
                <p:spPr>
                  <a:xfrm>
                    <a:off x="14193680" y="2442645"/>
                    <a:ext cx="171432" cy="171442"/>
                  </a:xfrm>
                  <a:custGeom>
                    <a:avLst/>
                    <a:gdLst>
                      <a:gd name="connsiteX0" fmla="*/ 0 w 171432"/>
                      <a:gd name="connsiteY0" fmla="*/ 0 h 171442"/>
                      <a:gd name="connsiteX1" fmla="*/ 171433 w 171432"/>
                      <a:gd name="connsiteY1" fmla="*/ 85721 h 171442"/>
                      <a:gd name="connsiteX2" fmla="*/ 0 w 171432"/>
                      <a:gd name="connsiteY2" fmla="*/ 171443 h 171442"/>
                      <a:gd name="connsiteX3" fmla="*/ 0 w 171432"/>
                      <a:gd name="connsiteY3" fmla="*/ 0 h 171442"/>
                    </a:gdLst>
                    <a:ahLst/>
                    <a:cxnLst>
                      <a:cxn ang="0">
                        <a:pos x="connsiteX0" y="connsiteY0"/>
                      </a:cxn>
                      <a:cxn ang="0">
                        <a:pos x="connsiteX1" y="connsiteY1"/>
                      </a:cxn>
                      <a:cxn ang="0">
                        <a:pos x="connsiteX2" y="connsiteY2"/>
                      </a:cxn>
                      <a:cxn ang="0">
                        <a:pos x="connsiteX3" y="connsiteY3"/>
                      </a:cxn>
                    </a:cxnLst>
                    <a:rect l="l" t="t" r="r" b="b"/>
                    <a:pathLst>
                      <a:path w="171432" h="171442">
                        <a:moveTo>
                          <a:pt x="0" y="0"/>
                        </a:moveTo>
                        <a:lnTo>
                          <a:pt x="171433" y="85721"/>
                        </a:lnTo>
                        <a:lnTo>
                          <a:pt x="0" y="171443"/>
                        </a:lnTo>
                        <a:lnTo>
                          <a:pt x="0" y="0"/>
                        </a:lnTo>
                        <a:close/>
                      </a:path>
                    </a:pathLst>
                  </a:custGeom>
                  <a:solidFill>
                    <a:srgbClr val="FFFFFF"/>
                  </a:solidFill>
                  <a:ln w="4762" cap="flat">
                    <a:noFill/>
                    <a:prstDash val="solid"/>
                    <a:miter/>
                  </a:ln>
                </p:spPr>
                <p:txBody>
                  <a:bodyPr rtlCol="0" anchor="ctr"/>
                  <a:lstStyle/>
                  <a:p>
                    <a:endParaRPr lang="en-CH" sz="4400"/>
                  </a:p>
                </p:txBody>
              </p:sp>
              <p:sp>
                <p:nvSpPr>
                  <p:cNvPr id="343" name="Freeform 342">
                    <a:extLst>
                      <a:ext uri="{FF2B5EF4-FFF2-40B4-BE49-F238E27FC236}">
                        <a16:creationId xmlns:a16="http://schemas.microsoft.com/office/drawing/2014/main" id="{F0F18F6A-08B5-8C87-6F37-40B5BB95AD31}"/>
                      </a:ext>
                    </a:extLst>
                  </p:cNvPr>
                  <p:cNvSpPr/>
                  <p:nvPr/>
                </p:nvSpPr>
                <p:spPr>
                  <a:xfrm>
                    <a:off x="13859434" y="2528366"/>
                    <a:ext cx="368532" cy="162179"/>
                  </a:xfrm>
                  <a:custGeom>
                    <a:avLst/>
                    <a:gdLst>
                      <a:gd name="connsiteX0" fmla="*/ 0 w 368532"/>
                      <a:gd name="connsiteY0" fmla="*/ 162180 h 162179"/>
                      <a:gd name="connsiteX1" fmla="*/ 0 w 368532"/>
                      <a:gd name="connsiteY1" fmla="*/ 0 h 162179"/>
                      <a:gd name="connsiteX2" fmla="*/ 368533 w 368532"/>
                      <a:gd name="connsiteY2" fmla="*/ 0 h 162179"/>
                    </a:gdLst>
                    <a:ahLst/>
                    <a:cxnLst>
                      <a:cxn ang="0">
                        <a:pos x="connsiteX0" y="connsiteY0"/>
                      </a:cxn>
                      <a:cxn ang="0">
                        <a:pos x="connsiteX1" y="connsiteY1"/>
                      </a:cxn>
                      <a:cxn ang="0">
                        <a:pos x="connsiteX2" y="connsiteY2"/>
                      </a:cxn>
                    </a:cxnLst>
                    <a:rect l="l" t="t" r="r" b="b"/>
                    <a:pathLst>
                      <a:path w="368532" h="162179">
                        <a:moveTo>
                          <a:pt x="0" y="162180"/>
                        </a:moveTo>
                        <a:lnTo>
                          <a:pt x="0" y="0"/>
                        </a:lnTo>
                        <a:lnTo>
                          <a:pt x="368533" y="0"/>
                        </a:lnTo>
                      </a:path>
                    </a:pathLst>
                  </a:custGeom>
                  <a:noFill/>
                  <a:ln w="57142" cap="sq">
                    <a:solidFill>
                      <a:srgbClr val="FFFFFF"/>
                    </a:solidFill>
                    <a:prstDash val="solid"/>
                    <a:miter/>
                  </a:ln>
                </p:spPr>
                <p:txBody>
                  <a:bodyPr rtlCol="0" anchor="ctr"/>
                  <a:lstStyle/>
                  <a:p>
                    <a:endParaRPr lang="en-CH" sz="4400"/>
                  </a:p>
                </p:txBody>
              </p:sp>
            </p:grpSp>
          </p:grpSp>
        </p:grpSp>
        <p:grpSp>
          <p:nvGrpSpPr>
            <p:cNvPr id="344" name="Graphic 4">
              <a:extLst>
                <a:ext uri="{FF2B5EF4-FFF2-40B4-BE49-F238E27FC236}">
                  <a16:creationId xmlns:a16="http://schemas.microsoft.com/office/drawing/2014/main" id="{2267538E-6322-9EA2-F2FD-47E74EA3DD93}"/>
                </a:ext>
              </a:extLst>
            </p:cNvPr>
            <p:cNvGrpSpPr/>
            <p:nvPr/>
          </p:nvGrpSpPr>
          <p:grpSpPr>
            <a:xfrm>
              <a:off x="27053518" y="3128015"/>
              <a:ext cx="1991013" cy="1828929"/>
              <a:chOff x="27053518" y="3128015"/>
              <a:chExt cx="1991013" cy="1828929"/>
            </a:xfrm>
          </p:grpSpPr>
          <p:sp>
            <p:nvSpPr>
              <p:cNvPr id="345" name="Freeform 344">
                <a:extLst>
                  <a:ext uri="{FF2B5EF4-FFF2-40B4-BE49-F238E27FC236}">
                    <a16:creationId xmlns:a16="http://schemas.microsoft.com/office/drawing/2014/main" id="{2D423772-D7C9-424A-0F2C-F6A090A4EEF5}"/>
                  </a:ext>
                </a:extLst>
              </p:cNvPr>
              <p:cNvSpPr/>
              <p:nvPr/>
            </p:nvSpPr>
            <p:spPr>
              <a:xfrm>
                <a:off x="27145688" y="3128015"/>
                <a:ext cx="1828689" cy="1828929"/>
              </a:xfrm>
              <a:custGeom>
                <a:avLst/>
                <a:gdLst>
                  <a:gd name="connsiteX0" fmla="*/ 1834351 w 1828689"/>
                  <a:gd name="connsiteY0" fmla="*/ 914094 h 1828929"/>
                  <a:gd name="connsiteX1" fmla="*/ 920006 w 1828689"/>
                  <a:gd name="connsiteY1" fmla="*/ 1828558 h 1828929"/>
                  <a:gd name="connsiteX2" fmla="*/ 5662 w 1828689"/>
                  <a:gd name="connsiteY2" fmla="*/ 914094 h 1828929"/>
                  <a:gd name="connsiteX3" fmla="*/ 920006 w 1828689"/>
                  <a:gd name="connsiteY3" fmla="*/ -371 h 1828929"/>
                  <a:gd name="connsiteX4" fmla="*/ 1834351 w 1828689"/>
                  <a:gd name="connsiteY4" fmla="*/ 914094 h 182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689" h="1828929">
                    <a:moveTo>
                      <a:pt x="1834351" y="914094"/>
                    </a:moveTo>
                    <a:cubicBezTo>
                      <a:pt x="1834351" y="1419139"/>
                      <a:pt x="1424985" y="1828558"/>
                      <a:pt x="920006" y="1828558"/>
                    </a:cubicBezTo>
                    <a:cubicBezTo>
                      <a:pt x="415028" y="1828558"/>
                      <a:pt x="5662" y="1419139"/>
                      <a:pt x="5662" y="914094"/>
                    </a:cubicBezTo>
                    <a:cubicBezTo>
                      <a:pt x="5662" y="409048"/>
                      <a:pt x="415028" y="-371"/>
                      <a:pt x="920006" y="-371"/>
                    </a:cubicBezTo>
                    <a:cubicBezTo>
                      <a:pt x="1424985" y="-371"/>
                      <a:pt x="1834351" y="409048"/>
                      <a:pt x="1834351" y="914094"/>
                    </a:cubicBezTo>
                    <a:close/>
                  </a:path>
                </a:pathLst>
              </a:custGeom>
              <a:solidFill>
                <a:srgbClr val="1F259B"/>
              </a:solidFill>
              <a:ln w="57105" cap="rnd">
                <a:solidFill>
                  <a:srgbClr val="1F259B"/>
                </a:solidFill>
                <a:prstDash val="solid"/>
                <a:round/>
              </a:ln>
            </p:spPr>
            <p:txBody>
              <a:bodyPr rtlCol="0" anchor="ctr"/>
              <a:lstStyle/>
              <a:p>
                <a:endParaRPr lang="en-CH" sz="4400"/>
              </a:p>
            </p:txBody>
          </p:sp>
          <p:grpSp>
            <p:nvGrpSpPr>
              <p:cNvPr id="346" name="Graphic 4">
                <a:extLst>
                  <a:ext uri="{FF2B5EF4-FFF2-40B4-BE49-F238E27FC236}">
                    <a16:creationId xmlns:a16="http://schemas.microsoft.com/office/drawing/2014/main" id="{0423BEC6-3F5A-6D42-5438-43F8F4BDF5F0}"/>
                  </a:ext>
                </a:extLst>
              </p:cNvPr>
              <p:cNvGrpSpPr/>
              <p:nvPr/>
            </p:nvGrpSpPr>
            <p:grpSpPr>
              <a:xfrm>
                <a:off x="27053518" y="3557849"/>
                <a:ext cx="1991013" cy="826815"/>
                <a:chOff x="27053518" y="3557849"/>
                <a:chExt cx="1991013" cy="826815"/>
              </a:xfrm>
            </p:grpSpPr>
            <p:sp>
              <p:nvSpPr>
                <p:cNvPr id="347" name="Freeform 346">
                  <a:extLst>
                    <a:ext uri="{FF2B5EF4-FFF2-40B4-BE49-F238E27FC236}">
                      <a16:creationId xmlns:a16="http://schemas.microsoft.com/office/drawing/2014/main" id="{C68406AB-FBF4-2A8B-A849-451AD0E24291}"/>
                    </a:ext>
                  </a:extLst>
                </p:cNvPr>
                <p:cNvSpPr/>
                <p:nvPr/>
              </p:nvSpPr>
              <p:spPr>
                <a:xfrm>
                  <a:off x="27053518" y="4085263"/>
                  <a:ext cx="1991013" cy="79172"/>
                </a:xfrm>
                <a:custGeom>
                  <a:avLst/>
                  <a:gdLst>
                    <a:gd name="connsiteX0" fmla="*/ 4752 w 1991013"/>
                    <a:gd name="connsiteY0" fmla="*/ -581 h 79172"/>
                    <a:gd name="connsiteX1" fmla="*/ 1995765 w 1991013"/>
                    <a:gd name="connsiteY1" fmla="*/ -581 h 79172"/>
                    <a:gd name="connsiteX2" fmla="*/ 1995765 w 1991013"/>
                    <a:gd name="connsiteY2" fmla="*/ 78590 h 79172"/>
                    <a:gd name="connsiteX3" fmla="*/ 4752 w 1991013"/>
                    <a:gd name="connsiteY3" fmla="*/ 78590 h 79172"/>
                  </a:gdLst>
                  <a:ahLst/>
                  <a:cxnLst>
                    <a:cxn ang="0">
                      <a:pos x="connsiteX0" y="connsiteY0"/>
                    </a:cxn>
                    <a:cxn ang="0">
                      <a:pos x="connsiteX1" y="connsiteY1"/>
                    </a:cxn>
                    <a:cxn ang="0">
                      <a:pos x="connsiteX2" y="connsiteY2"/>
                    </a:cxn>
                    <a:cxn ang="0">
                      <a:pos x="connsiteX3" y="connsiteY3"/>
                    </a:cxn>
                  </a:cxnLst>
                  <a:rect l="l" t="t" r="r" b="b"/>
                  <a:pathLst>
                    <a:path w="1991013" h="79172">
                      <a:moveTo>
                        <a:pt x="4752" y="-581"/>
                      </a:moveTo>
                      <a:lnTo>
                        <a:pt x="1995765" y="-581"/>
                      </a:lnTo>
                      <a:lnTo>
                        <a:pt x="1995765" y="78590"/>
                      </a:lnTo>
                      <a:lnTo>
                        <a:pt x="4752" y="78590"/>
                      </a:lnTo>
                      <a:close/>
                    </a:path>
                  </a:pathLst>
                </a:custGeom>
                <a:solidFill>
                  <a:srgbClr val="FFFFFF"/>
                </a:solidFill>
                <a:ln w="9557" cap="flat">
                  <a:noFill/>
                  <a:prstDash val="solid"/>
                  <a:miter/>
                </a:ln>
              </p:spPr>
              <p:txBody>
                <a:bodyPr rtlCol="0" anchor="ctr"/>
                <a:lstStyle/>
                <a:p>
                  <a:endParaRPr lang="en-CH" sz="4400"/>
                </a:p>
              </p:txBody>
            </p:sp>
            <p:sp>
              <p:nvSpPr>
                <p:cNvPr id="348" name="Freeform 347">
                  <a:extLst>
                    <a:ext uri="{FF2B5EF4-FFF2-40B4-BE49-F238E27FC236}">
                      <a16:creationId xmlns:a16="http://schemas.microsoft.com/office/drawing/2014/main" id="{D2496801-D93A-953E-D988-556C15CCC581}"/>
                    </a:ext>
                  </a:extLst>
                </p:cNvPr>
                <p:cNvSpPr/>
                <p:nvPr/>
              </p:nvSpPr>
              <p:spPr>
                <a:xfrm>
                  <a:off x="27470698" y="3912388"/>
                  <a:ext cx="1216090" cy="416765"/>
                </a:xfrm>
                <a:custGeom>
                  <a:avLst/>
                  <a:gdLst>
                    <a:gd name="connsiteX0" fmla="*/ 4757 w 1216090"/>
                    <a:gd name="connsiteY0" fmla="*/ -582 h 416765"/>
                    <a:gd name="connsiteX1" fmla="*/ 1220848 w 1216090"/>
                    <a:gd name="connsiteY1" fmla="*/ -582 h 416765"/>
                    <a:gd name="connsiteX2" fmla="*/ 1220848 w 1216090"/>
                    <a:gd name="connsiteY2" fmla="*/ 416184 h 416765"/>
                    <a:gd name="connsiteX3" fmla="*/ 4757 w 1216090"/>
                    <a:gd name="connsiteY3" fmla="*/ 416184 h 416765"/>
                  </a:gdLst>
                  <a:ahLst/>
                  <a:cxnLst>
                    <a:cxn ang="0">
                      <a:pos x="connsiteX0" y="connsiteY0"/>
                    </a:cxn>
                    <a:cxn ang="0">
                      <a:pos x="connsiteX1" y="connsiteY1"/>
                    </a:cxn>
                    <a:cxn ang="0">
                      <a:pos x="connsiteX2" y="connsiteY2"/>
                    </a:cxn>
                    <a:cxn ang="0">
                      <a:pos x="connsiteX3" y="connsiteY3"/>
                    </a:cxn>
                  </a:cxnLst>
                  <a:rect l="l" t="t" r="r" b="b"/>
                  <a:pathLst>
                    <a:path w="1216090" h="416765">
                      <a:moveTo>
                        <a:pt x="4757" y="-582"/>
                      </a:moveTo>
                      <a:lnTo>
                        <a:pt x="1220848" y="-582"/>
                      </a:lnTo>
                      <a:lnTo>
                        <a:pt x="1220848" y="416184"/>
                      </a:lnTo>
                      <a:lnTo>
                        <a:pt x="4757" y="416184"/>
                      </a:lnTo>
                      <a:close/>
                    </a:path>
                  </a:pathLst>
                </a:custGeom>
                <a:solidFill>
                  <a:srgbClr val="FFFFFF"/>
                </a:solidFill>
                <a:ln w="14461" cap="flat">
                  <a:noFill/>
                  <a:prstDash val="solid"/>
                  <a:miter/>
                </a:ln>
              </p:spPr>
              <p:txBody>
                <a:bodyPr rtlCol="0" anchor="ctr"/>
                <a:lstStyle/>
                <a:p>
                  <a:endParaRPr lang="en-CH" sz="4400"/>
                </a:p>
              </p:txBody>
            </p:sp>
            <p:sp>
              <p:nvSpPr>
                <p:cNvPr id="349" name="TextBox 348">
                  <a:extLst>
                    <a:ext uri="{FF2B5EF4-FFF2-40B4-BE49-F238E27FC236}">
                      <a16:creationId xmlns:a16="http://schemas.microsoft.com/office/drawing/2014/main" id="{41C6669E-90C0-3A67-3676-1EC651DC5CA9}"/>
                    </a:ext>
                  </a:extLst>
                </p:cNvPr>
                <p:cNvSpPr txBox="1"/>
                <p:nvPr/>
              </p:nvSpPr>
              <p:spPr>
                <a:xfrm>
                  <a:off x="27450464" y="3861444"/>
                  <a:ext cx="1200970" cy="523220"/>
                </a:xfrm>
                <a:prstGeom prst="rect">
                  <a:avLst/>
                </a:prstGeom>
                <a:noFill/>
              </p:spPr>
              <p:txBody>
                <a:bodyPr wrap="none" rtlCol="0">
                  <a:spAutoFit/>
                </a:bodyPr>
                <a:lstStyle/>
                <a:p>
                  <a:pPr algn="l"/>
                  <a:r>
                    <a:rPr lang="en-CH" sz="2800" b="1" spc="0" baseline="0" dirty="0">
                      <a:ln/>
                      <a:solidFill>
                        <a:srgbClr val="1F259B"/>
                      </a:solidFill>
                      <a:latin typeface="Arial"/>
                      <a:cs typeface="Arial"/>
                      <a:sym typeface="Arial"/>
                      <a:rtl val="0"/>
                    </a:rPr>
                    <a:t>GENE</a:t>
                  </a:r>
                </a:p>
              </p:txBody>
            </p:sp>
            <p:grpSp>
              <p:nvGrpSpPr>
                <p:cNvPr id="350" name="Graphic 4">
                  <a:extLst>
                    <a:ext uri="{FF2B5EF4-FFF2-40B4-BE49-F238E27FC236}">
                      <a16:creationId xmlns:a16="http://schemas.microsoft.com/office/drawing/2014/main" id="{0AD377FF-AF6F-73CF-3582-DCEAE747B4A2}"/>
                    </a:ext>
                  </a:extLst>
                </p:cNvPr>
                <p:cNvGrpSpPr/>
                <p:nvPr/>
              </p:nvGrpSpPr>
              <p:grpSpPr>
                <a:xfrm>
                  <a:off x="27663796" y="3557849"/>
                  <a:ext cx="505679" cy="247901"/>
                  <a:chOff x="27663796" y="3557849"/>
                  <a:chExt cx="505679" cy="247901"/>
                </a:xfrm>
              </p:grpSpPr>
              <p:sp>
                <p:nvSpPr>
                  <p:cNvPr id="351" name="Freeform 350">
                    <a:extLst>
                      <a:ext uri="{FF2B5EF4-FFF2-40B4-BE49-F238E27FC236}">
                        <a16:creationId xmlns:a16="http://schemas.microsoft.com/office/drawing/2014/main" id="{72566409-A662-A30E-7C6B-BE65D65945B4}"/>
                      </a:ext>
                    </a:extLst>
                  </p:cNvPr>
                  <p:cNvSpPr/>
                  <p:nvPr/>
                </p:nvSpPr>
                <p:spPr>
                  <a:xfrm>
                    <a:off x="27998042" y="3557849"/>
                    <a:ext cx="171432" cy="171442"/>
                  </a:xfrm>
                  <a:custGeom>
                    <a:avLst/>
                    <a:gdLst>
                      <a:gd name="connsiteX0" fmla="*/ 0 w 171432"/>
                      <a:gd name="connsiteY0" fmla="*/ 0 h 171442"/>
                      <a:gd name="connsiteX1" fmla="*/ 171433 w 171432"/>
                      <a:gd name="connsiteY1" fmla="*/ 85721 h 171442"/>
                      <a:gd name="connsiteX2" fmla="*/ 0 w 171432"/>
                      <a:gd name="connsiteY2" fmla="*/ 171443 h 171442"/>
                      <a:gd name="connsiteX3" fmla="*/ 0 w 171432"/>
                      <a:gd name="connsiteY3" fmla="*/ 0 h 171442"/>
                    </a:gdLst>
                    <a:ahLst/>
                    <a:cxnLst>
                      <a:cxn ang="0">
                        <a:pos x="connsiteX0" y="connsiteY0"/>
                      </a:cxn>
                      <a:cxn ang="0">
                        <a:pos x="connsiteX1" y="connsiteY1"/>
                      </a:cxn>
                      <a:cxn ang="0">
                        <a:pos x="connsiteX2" y="connsiteY2"/>
                      </a:cxn>
                      <a:cxn ang="0">
                        <a:pos x="connsiteX3" y="connsiteY3"/>
                      </a:cxn>
                    </a:cxnLst>
                    <a:rect l="l" t="t" r="r" b="b"/>
                    <a:pathLst>
                      <a:path w="171432" h="171442">
                        <a:moveTo>
                          <a:pt x="0" y="0"/>
                        </a:moveTo>
                        <a:lnTo>
                          <a:pt x="171433" y="85721"/>
                        </a:lnTo>
                        <a:lnTo>
                          <a:pt x="0" y="171443"/>
                        </a:lnTo>
                        <a:lnTo>
                          <a:pt x="0" y="0"/>
                        </a:lnTo>
                        <a:close/>
                      </a:path>
                    </a:pathLst>
                  </a:custGeom>
                  <a:solidFill>
                    <a:srgbClr val="FFFFFF"/>
                  </a:solidFill>
                  <a:ln w="4762" cap="flat">
                    <a:noFill/>
                    <a:prstDash val="solid"/>
                    <a:miter/>
                  </a:ln>
                </p:spPr>
                <p:txBody>
                  <a:bodyPr rtlCol="0" anchor="ctr"/>
                  <a:lstStyle/>
                  <a:p>
                    <a:endParaRPr lang="en-CH" sz="4400"/>
                  </a:p>
                </p:txBody>
              </p:sp>
              <p:sp>
                <p:nvSpPr>
                  <p:cNvPr id="352" name="Freeform 351">
                    <a:extLst>
                      <a:ext uri="{FF2B5EF4-FFF2-40B4-BE49-F238E27FC236}">
                        <a16:creationId xmlns:a16="http://schemas.microsoft.com/office/drawing/2014/main" id="{B7873964-DF07-B575-4727-23D4896BE5AC}"/>
                      </a:ext>
                    </a:extLst>
                  </p:cNvPr>
                  <p:cNvSpPr/>
                  <p:nvPr/>
                </p:nvSpPr>
                <p:spPr>
                  <a:xfrm>
                    <a:off x="27663796" y="3643570"/>
                    <a:ext cx="368533" cy="162179"/>
                  </a:xfrm>
                  <a:custGeom>
                    <a:avLst/>
                    <a:gdLst>
                      <a:gd name="connsiteX0" fmla="*/ 0 w 368533"/>
                      <a:gd name="connsiteY0" fmla="*/ 162180 h 162179"/>
                      <a:gd name="connsiteX1" fmla="*/ 0 w 368533"/>
                      <a:gd name="connsiteY1" fmla="*/ 0 h 162179"/>
                      <a:gd name="connsiteX2" fmla="*/ 368534 w 368533"/>
                      <a:gd name="connsiteY2" fmla="*/ 0 h 162179"/>
                    </a:gdLst>
                    <a:ahLst/>
                    <a:cxnLst>
                      <a:cxn ang="0">
                        <a:pos x="connsiteX0" y="connsiteY0"/>
                      </a:cxn>
                      <a:cxn ang="0">
                        <a:pos x="connsiteX1" y="connsiteY1"/>
                      </a:cxn>
                      <a:cxn ang="0">
                        <a:pos x="connsiteX2" y="connsiteY2"/>
                      </a:cxn>
                    </a:cxnLst>
                    <a:rect l="l" t="t" r="r" b="b"/>
                    <a:pathLst>
                      <a:path w="368533" h="162179">
                        <a:moveTo>
                          <a:pt x="0" y="162180"/>
                        </a:moveTo>
                        <a:lnTo>
                          <a:pt x="0" y="0"/>
                        </a:lnTo>
                        <a:lnTo>
                          <a:pt x="368534" y="0"/>
                        </a:lnTo>
                      </a:path>
                    </a:pathLst>
                  </a:custGeom>
                  <a:noFill/>
                  <a:ln w="57142" cap="sq">
                    <a:solidFill>
                      <a:srgbClr val="FFFFFF"/>
                    </a:solidFill>
                    <a:prstDash val="solid"/>
                    <a:miter/>
                  </a:ln>
                </p:spPr>
                <p:txBody>
                  <a:bodyPr rtlCol="0" anchor="ctr"/>
                  <a:lstStyle/>
                  <a:p>
                    <a:endParaRPr lang="en-CH" sz="4400"/>
                  </a:p>
                </p:txBody>
              </p:sp>
            </p:grpSp>
          </p:grpSp>
        </p:grpSp>
        <p:grpSp>
          <p:nvGrpSpPr>
            <p:cNvPr id="353" name="Graphic 4">
              <a:extLst>
                <a:ext uri="{FF2B5EF4-FFF2-40B4-BE49-F238E27FC236}">
                  <a16:creationId xmlns:a16="http://schemas.microsoft.com/office/drawing/2014/main" id="{56DF613D-85BA-97A7-8E76-FC7D8D28D6C6}"/>
                </a:ext>
              </a:extLst>
            </p:cNvPr>
            <p:cNvGrpSpPr/>
            <p:nvPr/>
          </p:nvGrpSpPr>
          <p:grpSpPr>
            <a:xfrm>
              <a:off x="11572161" y="13171762"/>
              <a:ext cx="1991013" cy="1828929"/>
              <a:chOff x="11572161" y="13171762"/>
              <a:chExt cx="1991013" cy="1828929"/>
            </a:xfrm>
          </p:grpSpPr>
          <p:sp>
            <p:nvSpPr>
              <p:cNvPr id="354" name="Freeform 353">
                <a:extLst>
                  <a:ext uri="{FF2B5EF4-FFF2-40B4-BE49-F238E27FC236}">
                    <a16:creationId xmlns:a16="http://schemas.microsoft.com/office/drawing/2014/main" id="{32288FB8-DFB5-7E9B-0B59-1844CE305CB8}"/>
                  </a:ext>
                </a:extLst>
              </p:cNvPr>
              <p:cNvSpPr/>
              <p:nvPr/>
            </p:nvSpPr>
            <p:spPr>
              <a:xfrm>
                <a:off x="11664332" y="13171762"/>
                <a:ext cx="1828689" cy="1828929"/>
              </a:xfrm>
              <a:custGeom>
                <a:avLst/>
                <a:gdLst>
                  <a:gd name="connsiteX0" fmla="*/ 1831100 w 1828689"/>
                  <a:gd name="connsiteY0" fmla="*/ 916203 h 1828929"/>
                  <a:gd name="connsiteX1" fmla="*/ 916755 w 1828689"/>
                  <a:gd name="connsiteY1" fmla="*/ 1830667 h 1828929"/>
                  <a:gd name="connsiteX2" fmla="*/ 2411 w 1828689"/>
                  <a:gd name="connsiteY2" fmla="*/ 916203 h 1828929"/>
                  <a:gd name="connsiteX3" fmla="*/ 916755 w 1828689"/>
                  <a:gd name="connsiteY3" fmla="*/ 1738 h 1828929"/>
                  <a:gd name="connsiteX4" fmla="*/ 1831100 w 1828689"/>
                  <a:gd name="connsiteY4" fmla="*/ 916203 h 182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689" h="1828929">
                    <a:moveTo>
                      <a:pt x="1831100" y="916203"/>
                    </a:moveTo>
                    <a:cubicBezTo>
                      <a:pt x="1831100" y="1421248"/>
                      <a:pt x="1421734" y="1830667"/>
                      <a:pt x="916755" y="1830667"/>
                    </a:cubicBezTo>
                    <a:cubicBezTo>
                      <a:pt x="411777" y="1830667"/>
                      <a:pt x="2411" y="1421248"/>
                      <a:pt x="2411" y="916203"/>
                    </a:cubicBezTo>
                    <a:cubicBezTo>
                      <a:pt x="2411" y="411158"/>
                      <a:pt x="411777" y="1738"/>
                      <a:pt x="916755" y="1738"/>
                    </a:cubicBezTo>
                    <a:cubicBezTo>
                      <a:pt x="1421734" y="1738"/>
                      <a:pt x="1831100" y="411158"/>
                      <a:pt x="1831100" y="916203"/>
                    </a:cubicBezTo>
                    <a:close/>
                  </a:path>
                </a:pathLst>
              </a:custGeom>
              <a:solidFill>
                <a:srgbClr val="1F259B"/>
              </a:solidFill>
              <a:ln w="57105" cap="rnd">
                <a:solidFill>
                  <a:srgbClr val="1F259B"/>
                </a:solidFill>
                <a:prstDash val="solid"/>
                <a:round/>
              </a:ln>
            </p:spPr>
            <p:txBody>
              <a:bodyPr rtlCol="0" anchor="ctr"/>
              <a:lstStyle/>
              <a:p>
                <a:endParaRPr lang="en-CH" sz="4400"/>
              </a:p>
            </p:txBody>
          </p:sp>
          <p:grpSp>
            <p:nvGrpSpPr>
              <p:cNvPr id="355" name="Graphic 4">
                <a:extLst>
                  <a:ext uri="{FF2B5EF4-FFF2-40B4-BE49-F238E27FC236}">
                    <a16:creationId xmlns:a16="http://schemas.microsoft.com/office/drawing/2014/main" id="{791384D1-12C2-BAC8-0CB7-F838CECD08E4}"/>
                  </a:ext>
                </a:extLst>
              </p:cNvPr>
              <p:cNvGrpSpPr/>
              <p:nvPr/>
            </p:nvGrpSpPr>
            <p:grpSpPr>
              <a:xfrm>
                <a:off x="11572161" y="13601618"/>
                <a:ext cx="1991013" cy="893818"/>
                <a:chOff x="11572161" y="13601618"/>
                <a:chExt cx="1991013" cy="893818"/>
              </a:xfrm>
            </p:grpSpPr>
            <p:sp>
              <p:nvSpPr>
                <p:cNvPr id="356" name="Freeform 355">
                  <a:extLst>
                    <a:ext uri="{FF2B5EF4-FFF2-40B4-BE49-F238E27FC236}">
                      <a16:creationId xmlns:a16="http://schemas.microsoft.com/office/drawing/2014/main" id="{ADEA046E-7763-A953-4E40-94CD5FCFA893}"/>
                    </a:ext>
                  </a:extLst>
                </p:cNvPr>
                <p:cNvSpPr/>
                <p:nvPr/>
              </p:nvSpPr>
              <p:spPr>
                <a:xfrm>
                  <a:off x="11572161" y="14129009"/>
                  <a:ext cx="1991013" cy="79172"/>
                </a:xfrm>
                <a:custGeom>
                  <a:avLst/>
                  <a:gdLst>
                    <a:gd name="connsiteX0" fmla="*/ 1501 w 1991013"/>
                    <a:gd name="connsiteY0" fmla="*/ 1528 h 79172"/>
                    <a:gd name="connsiteX1" fmla="*/ 1992514 w 1991013"/>
                    <a:gd name="connsiteY1" fmla="*/ 1528 h 79172"/>
                    <a:gd name="connsiteX2" fmla="*/ 1992514 w 1991013"/>
                    <a:gd name="connsiteY2" fmla="*/ 80699 h 79172"/>
                    <a:gd name="connsiteX3" fmla="*/ 1501 w 1991013"/>
                    <a:gd name="connsiteY3" fmla="*/ 80699 h 79172"/>
                  </a:gdLst>
                  <a:ahLst/>
                  <a:cxnLst>
                    <a:cxn ang="0">
                      <a:pos x="connsiteX0" y="connsiteY0"/>
                    </a:cxn>
                    <a:cxn ang="0">
                      <a:pos x="connsiteX1" y="connsiteY1"/>
                    </a:cxn>
                    <a:cxn ang="0">
                      <a:pos x="connsiteX2" y="connsiteY2"/>
                    </a:cxn>
                    <a:cxn ang="0">
                      <a:pos x="connsiteX3" y="connsiteY3"/>
                    </a:cxn>
                  </a:cxnLst>
                  <a:rect l="l" t="t" r="r" b="b"/>
                  <a:pathLst>
                    <a:path w="1991013" h="79172">
                      <a:moveTo>
                        <a:pt x="1501" y="1528"/>
                      </a:moveTo>
                      <a:lnTo>
                        <a:pt x="1992514" y="1528"/>
                      </a:lnTo>
                      <a:lnTo>
                        <a:pt x="1992514" y="80699"/>
                      </a:lnTo>
                      <a:lnTo>
                        <a:pt x="1501" y="80699"/>
                      </a:lnTo>
                      <a:close/>
                    </a:path>
                  </a:pathLst>
                </a:custGeom>
                <a:solidFill>
                  <a:srgbClr val="FFFFFF"/>
                </a:solidFill>
                <a:ln w="9557" cap="flat">
                  <a:noFill/>
                  <a:prstDash val="solid"/>
                  <a:miter/>
                </a:ln>
              </p:spPr>
              <p:txBody>
                <a:bodyPr rtlCol="0" anchor="ctr"/>
                <a:lstStyle/>
                <a:p>
                  <a:endParaRPr lang="en-CH" sz="4400"/>
                </a:p>
              </p:txBody>
            </p:sp>
            <p:sp>
              <p:nvSpPr>
                <p:cNvPr id="357" name="Freeform 356">
                  <a:extLst>
                    <a:ext uri="{FF2B5EF4-FFF2-40B4-BE49-F238E27FC236}">
                      <a16:creationId xmlns:a16="http://schemas.microsoft.com/office/drawing/2014/main" id="{6668EEE4-64FA-7059-73AC-F55525ACD326}"/>
                    </a:ext>
                  </a:extLst>
                </p:cNvPr>
                <p:cNvSpPr/>
                <p:nvPr/>
              </p:nvSpPr>
              <p:spPr>
                <a:xfrm>
                  <a:off x="11989341" y="13956135"/>
                  <a:ext cx="1216090" cy="416765"/>
                </a:xfrm>
                <a:custGeom>
                  <a:avLst/>
                  <a:gdLst>
                    <a:gd name="connsiteX0" fmla="*/ 1506 w 1216090"/>
                    <a:gd name="connsiteY0" fmla="*/ 1527 h 416765"/>
                    <a:gd name="connsiteX1" fmla="*/ 1217597 w 1216090"/>
                    <a:gd name="connsiteY1" fmla="*/ 1527 h 416765"/>
                    <a:gd name="connsiteX2" fmla="*/ 1217597 w 1216090"/>
                    <a:gd name="connsiteY2" fmla="*/ 418293 h 416765"/>
                    <a:gd name="connsiteX3" fmla="*/ 1506 w 1216090"/>
                    <a:gd name="connsiteY3" fmla="*/ 418293 h 416765"/>
                  </a:gdLst>
                  <a:ahLst/>
                  <a:cxnLst>
                    <a:cxn ang="0">
                      <a:pos x="connsiteX0" y="connsiteY0"/>
                    </a:cxn>
                    <a:cxn ang="0">
                      <a:pos x="connsiteX1" y="connsiteY1"/>
                    </a:cxn>
                    <a:cxn ang="0">
                      <a:pos x="connsiteX2" y="connsiteY2"/>
                    </a:cxn>
                    <a:cxn ang="0">
                      <a:pos x="connsiteX3" y="connsiteY3"/>
                    </a:cxn>
                  </a:cxnLst>
                  <a:rect l="l" t="t" r="r" b="b"/>
                  <a:pathLst>
                    <a:path w="1216090" h="416765">
                      <a:moveTo>
                        <a:pt x="1506" y="1527"/>
                      </a:moveTo>
                      <a:lnTo>
                        <a:pt x="1217597" y="1527"/>
                      </a:lnTo>
                      <a:lnTo>
                        <a:pt x="1217597" y="418293"/>
                      </a:lnTo>
                      <a:lnTo>
                        <a:pt x="1506" y="418293"/>
                      </a:lnTo>
                      <a:close/>
                    </a:path>
                  </a:pathLst>
                </a:custGeom>
                <a:solidFill>
                  <a:srgbClr val="FFFFFF"/>
                </a:solidFill>
                <a:ln w="14461" cap="flat">
                  <a:noFill/>
                  <a:prstDash val="solid"/>
                  <a:miter/>
                </a:ln>
              </p:spPr>
              <p:txBody>
                <a:bodyPr rtlCol="0" anchor="ctr"/>
                <a:lstStyle/>
                <a:p>
                  <a:endParaRPr lang="en-CH" sz="4400"/>
                </a:p>
              </p:txBody>
            </p:sp>
            <p:sp>
              <p:nvSpPr>
                <p:cNvPr id="358" name="TextBox 357">
                  <a:extLst>
                    <a:ext uri="{FF2B5EF4-FFF2-40B4-BE49-F238E27FC236}">
                      <a16:creationId xmlns:a16="http://schemas.microsoft.com/office/drawing/2014/main" id="{4C4A8C52-4739-BC6F-679B-18D4F56EA3F1}"/>
                    </a:ext>
                  </a:extLst>
                </p:cNvPr>
                <p:cNvSpPr txBox="1"/>
                <p:nvPr/>
              </p:nvSpPr>
              <p:spPr>
                <a:xfrm>
                  <a:off x="11969107" y="13910661"/>
                  <a:ext cx="1348446" cy="584775"/>
                </a:xfrm>
                <a:prstGeom prst="rect">
                  <a:avLst/>
                </a:prstGeom>
                <a:noFill/>
              </p:spPr>
              <p:txBody>
                <a:bodyPr wrap="none" rtlCol="0">
                  <a:spAutoFit/>
                </a:bodyPr>
                <a:lstStyle/>
                <a:p>
                  <a:pPr algn="l"/>
                  <a:r>
                    <a:rPr lang="en-CH" sz="3200" b="1" spc="0" baseline="0" dirty="0">
                      <a:ln/>
                      <a:solidFill>
                        <a:srgbClr val="1F259B"/>
                      </a:solidFill>
                      <a:latin typeface="Arial"/>
                      <a:cs typeface="Arial"/>
                      <a:sym typeface="Arial"/>
                      <a:rtl val="0"/>
                    </a:rPr>
                    <a:t>GENE</a:t>
                  </a:r>
                </a:p>
              </p:txBody>
            </p:sp>
            <p:grpSp>
              <p:nvGrpSpPr>
                <p:cNvPr id="359" name="Graphic 4">
                  <a:extLst>
                    <a:ext uri="{FF2B5EF4-FFF2-40B4-BE49-F238E27FC236}">
                      <a16:creationId xmlns:a16="http://schemas.microsoft.com/office/drawing/2014/main" id="{BE5F0E40-7629-00D9-9F9C-4F2FBD7AF878}"/>
                    </a:ext>
                  </a:extLst>
                </p:cNvPr>
                <p:cNvGrpSpPr/>
                <p:nvPr/>
              </p:nvGrpSpPr>
              <p:grpSpPr>
                <a:xfrm>
                  <a:off x="12182490" y="13601618"/>
                  <a:ext cx="505679" cy="247876"/>
                  <a:chOff x="12182490" y="13601618"/>
                  <a:chExt cx="505679" cy="247876"/>
                </a:xfrm>
              </p:grpSpPr>
              <p:sp>
                <p:nvSpPr>
                  <p:cNvPr id="360" name="Freeform 359">
                    <a:extLst>
                      <a:ext uri="{FF2B5EF4-FFF2-40B4-BE49-F238E27FC236}">
                        <a16:creationId xmlns:a16="http://schemas.microsoft.com/office/drawing/2014/main" id="{F31B7533-9C78-E4D7-4840-7DC6A6BA8A71}"/>
                      </a:ext>
                    </a:extLst>
                  </p:cNvPr>
                  <p:cNvSpPr/>
                  <p:nvPr/>
                </p:nvSpPr>
                <p:spPr>
                  <a:xfrm>
                    <a:off x="12516736" y="13601618"/>
                    <a:ext cx="171432" cy="171442"/>
                  </a:xfrm>
                  <a:custGeom>
                    <a:avLst/>
                    <a:gdLst>
                      <a:gd name="connsiteX0" fmla="*/ 0 w 171432"/>
                      <a:gd name="connsiteY0" fmla="*/ 0 h 171442"/>
                      <a:gd name="connsiteX1" fmla="*/ 171433 w 171432"/>
                      <a:gd name="connsiteY1" fmla="*/ 85721 h 171442"/>
                      <a:gd name="connsiteX2" fmla="*/ 0 w 171432"/>
                      <a:gd name="connsiteY2" fmla="*/ 171443 h 171442"/>
                      <a:gd name="connsiteX3" fmla="*/ 0 w 171432"/>
                      <a:gd name="connsiteY3" fmla="*/ 0 h 171442"/>
                    </a:gdLst>
                    <a:ahLst/>
                    <a:cxnLst>
                      <a:cxn ang="0">
                        <a:pos x="connsiteX0" y="connsiteY0"/>
                      </a:cxn>
                      <a:cxn ang="0">
                        <a:pos x="connsiteX1" y="connsiteY1"/>
                      </a:cxn>
                      <a:cxn ang="0">
                        <a:pos x="connsiteX2" y="connsiteY2"/>
                      </a:cxn>
                      <a:cxn ang="0">
                        <a:pos x="connsiteX3" y="connsiteY3"/>
                      </a:cxn>
                    </a:cxnLst>
                    <a:rect l="l" t="t" r="r" b="b"/>
                    <a:pathLst>
                      <a:path w="171432" h="171442">
                        <a:moveTo>
                          <a:pt x="0" y="0"/>
                        </a:moveTo>
                        <a:lnTo>
                          <a:pt x="171433" y="85721"/>
                        </a:lnTo>
                        <a:lnTo>
                          <a:pt x="0" y="171443"/>
                        </a:lnTo>
                        <a:lnTo>
                          <a:pt x="0" y="0"/>
                        </a:lnTo>
                        <a:close/>
                      </a:path>
                    </a:pathLst>
                  </a:custGeom>
                  <a:solidFill>
                    <a:srgbClr val="FFFFFF"/>
                  </a:solidFill>
                  <a:ln w="4762" cap="flat">
                    <a:noFill/>
                    <a:prstDash val="solid"/>
                    <a:miter/>
                  </a:ln>
                </p:spPr>
                <p:txBody>
                  <a:bodyPr rtlCol="0" anchor="ctr"/>
                  <a:lstStyle/>
                  <a:p>
                    <a:endParaRPr lang="en-CH" sz="4400"/>
                  </a:p>
                </p:txBody>
              </p:sp>
              <p:sp>
                <p:nvSpPr>
                  <p:cNvPr id="361" name="Freeform 360">
                    <a:extLst>
                      <a:ext uri="{FF2B5EF4-FFF2-40B4-BE49-F238E27FC236}">
                        <a16:creationId xmlns:a16="http://schemas.microsoft.com/office/drawing/2014/main" id="{FED98BFF-2CE9-E015-A399-BF3324903D48}"/>
                      </a:ext>
                    </a:extLst>
                  </p:cNvPr>
                  <p:cNvSpPr/>
                  <p:nvPr/>
                </p:nvSpPr>
                <p:spPr>
                  <a:xfrm>
                    <a:off x="12182490" y="13687339"/>
                    <a:ext cx="368532" cy="162155"/>
                  </a:xfrm>
                  <a:custGeom>
                    <a:avLst/>
                    <a:gdLst>
                      <a:gd name="connsiteX0" fmla="*/ 0 w 368532"/>
                      <a:gd name="connsiteY0" fmla="*/ 162155 h 162155"/>
                      <a:gd name="connsiteX1" fmla="*/ 0 w 368532"/>
                      <a:gd name="connsiteY1" fmla="*/ 0 h 162155"/>
                      <a:gd name="connsiteX2" fmla="*/ 368533 w 368532"/>
                      <a:gd name="connsiteY2" fmla="*/ 0 h 162155"/>
                    </a:gdLst>
                    <a:ahLst/>
                    <a:cxnLst>
                      <a:cxn ang="0">
                        <a:pos x="connsiteX0" y="connsiteY0"/>
                      </a:cxn>
                      <a:cxn ang="0">
                        <a:pos x="connsiteX1" y="connsiteY1"/>
                      </a:cxn>
                      <a:cxn ang="0">
                        <a:pos x="connsiteX2" y="connsiteY2"/>
                      </a:cxn>
                    </a:cxnLst>
                    <a:rect l="l" t="t" r="r" b="b"/>
                    <a:pathLst>
                      <a:path w="368532" h="162155">
                        <a:moveTo>
                          <a:pt x="0" y="162155"/>
                        </a:moveTo>
                        <a:lnTo>
                          <a:pt x="0" y="0"/>
                        </a:lnTo>
                        <a:lnTo>
                          <a:pt x="368533" y="0"/>
                        </a:lnTo>
                      </a:path>
                    </a:pathLst>
                  </a:custGeom>
                  <a:noFill/>
                  <a:ln w="57142" cap="sq">
                    <a:solidFill>
                      <a:srgbClr val="FFFFFF"/>
                    </a:solidFill>
                    <a:prstDash val="solid"/>
                    <a:miter/>
                  </a:ln>
                </p:spPr>
                <p:txBody>
                  <a:bodyPr rtlCol="0" anchor="ctr"/>
                  <a:lstStyle/>
                  <a:p>
                    <a:endParaRPr lang="en-CH" sz="4400"/>
                  </a:p>
                </p:txBody>
              </p:sp>
            </p:grpSp>
          </p:grpSp>
        </p:grpSp>
        <p:grpSp>
          <p:nvGrpSpPr>
            <p:cNvPr id="362" name="Graphic 4">
              <a:extLst>
                <a:ext uri="{FF2B5EF4-FFF2-40B4-BE49-F238E27FC236}">
                  <a16:creationId xmlns:a16="http://schemas.microsoft.com/office/drawing/2014/main" id="{879BE5F2-CE54-A0C8-0ACC-A24084A81D1E}"/>
                </a:ext>
              </a:extLst>
            </p:cNvPr>
            <p:cNvGrpSpPr/>
            <p:nvPr/>
          </p:nvGrpSpPr>
          <p:grpSpPr>
            <a:xfrm>
              <a:off x="9514948" y="17559380"/>
              <a:ext cx="1991013" cy="1828929"/>
              <a:chOff x="9514948" y="17559380"/>
              <a:chExt cx="1991013" cy="1828929"/>
            </a:xfrm>
          </p:grpSpPr>
          <p:sp>
            <p:nvSpPr>
              <p:cNvPr id="363" name="Freeform 362">
                <a:extLst>
                  <a:ext uri="{FF2B5EF4-FFF2-40B4-BE49-F238E27FC236}">
                    <a16:creationId xmlns:a16="http://schemas.microsoft.com/office/drawing/2014/main" id="{9A172A86-BB9D-C026-4B09-D65AC343D655}"/>
                  </a:ext>
                </a:extLst>
              </p:cNvPr>
              <p:cNvSpPr/>
              <p:nvPr/>
            </p:nvSpPr>
            <p:spPr>
              <a:xfrm>
                <a:off x="9607119" y="17559380"/>
                <a:ext cx="1828689" cy="1828929"/>
              </a:xfrm>
              <a:custGeom>
                <a:avLst/>
                <a:gdLst>
                  <a:gd name="connsiteX0" fmla="*/ 1830668 w 1828689"/>
                  <a:gd name="connsiteY0" fmla="*/ 917124 h 1828929"/>
                  <a:gd name="connsiteX1" fmla="*/ 916323 w 1828689"/>
                  <a:gd name="connsiteY1" fmla="*/ 1831589 h 1828929"/>
                  <a:gd name="connsiteX2" fmla="*/ 1979 w 1828689"/>
                  <a:gd name="connsiteY2" fmla="*/ 917124 h 1828929"/>
                  <a:gd name="connsiteX3" fmla="*/ 916323 w 1828689"/>
                  <a:gd name="connsiteY3" fmla="*/ 2659 h 1828929"/>
                  <a:gd name="connsiteX4" fmla="*/ 1830668 w 1828689"/>
                  <a:gd name="connsiteY4" fmla="*/ 917124 h 182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689" h="1828929">
                    <a:moveTo>
                      <a:pt x="1830668" y="917124"/>
                    </a:moveTo>
                    <a:cubicBezTo>
                      <a:pt x="1830668" y="1422169"/>
                      <a:pt x="1421302" y="1831589"/>
                      <a:pt x="916323" y="1831589"/>
                    </a:cubicBezTo>
                    <a:cubicBezTo>
                      <a:pt x="411345" y="1831589"/>
                      <a:pt x="1979" y="1422169"/>
                      <a:pt x="1979" y="917124"/>
                    </a:cubicBezTo>
                    <a:cubicBezTo>
                      <a:pt x="1979" y="412079"/>
                      <a:pt x="411345" y="2659"/>
                      <a:pt x="916323" y="2659"/>
                    </a:cubicBezTo>
                    <a:cubicBezTo>
                      <a:pt x="1421302" y="2659"/>
                      <a:pt x="1830668" y="412079"/>
                      <a:pt x="1830668" y="917124"/>
                    </a:cubicBezTo>
                    <a:close/>
                  </a:path>
                </a:pathLst>
              </a:custGeom>
              <a:solidFill>
                <a:srgbClr val="1F259B"/>
              </a:solidFill>
              <a:ln w="57105" cap="rnd">
                <a:solidFill>
                  <a:srgbClr val="1F259B"/>
                </a:solidFill>
                <a:prstDash val="solid"/>
                <a:round/>
              </a:ln>
            </p:spPr>
            <p:txBody>
              <a:bodyPr rtlCol="0" anchor="ctr"/>
              <a:lstStyle/>
              <a:p>
                <a:endParaRPr lang="en-CH" sz="4400"/>
              </a:p>
            </p:txBody>
          </p:sp>
          <p:grpSp>
            <p:nvGrpSpPr>
              <p:cNvPr id="364" name="Graphic 4">
                <a:extLst>
                  <a:ext uri="{FF2B5EF4-FFF2-40B4-BE49-F238E27FC236}">
                    <a16:creationId xmlns:a16="http://schemas.microsoft.com/office/drawing/2014/main" id="{FB3F4C4B-BD66-DA7F-2251-A27B33731D2F}"/>
                  </a:ext>
                </a:extLst>
              </p:cNvPr>
              <p:cNvGrpSpPr/>
              <p:nvPr/>
            </p:nvGrpSpPr>
            <p:grpSpPr>
              <a:xfrm>
                <a:off x="9514948" y="17989225"/>
                <a:ext cx="1991013" cy="893830"/>
                <a:chOff x="9514948" y="17989225"/>
                <a:chExt cx="1991013" cy="893830"/>
              </a:xfrm>
            </p:grpSpPr>
            <p:sp>
              <p:nvSpPr>
                <p:cNvPr id="365" name="Freeform 364">
                  <a:extLst>
                    <a:ext uri="{FF2B5EF4-FFF2-40B4-BE49-F238E27FC236}">
                      <a16:creationId xmlns:a16="http://schemas.microsoft.com/office/drawing/2014/main" id="{8209FFA8-7926-95C9-106C-06AD5EB3A42F}"/>
                    </a:ext>
                  </a:extLst>
                </p:cNvPr>
                <p:cNvSpPr/>
                <p:nvPr/>
              </p:nvSpPr>
              <p:spPr>
                <a:xfrm>
                  <a:off x="9514948" y="18516628"/>
                  <a:ext cx="1991013" cy="79172"/>
                </a:xfrm>
                <a:custGeom>
                  <a:avLst/>
                  <a:gdLst>
                    <a:gd name="connsiteX0" fmla="*/ 1069 w 1991013"/>
                    <a:gd name="connsiteY0" fmla="*/ 2449 h 79172"/>
                    <a:gd name="connsiteX1" fmla="*/ 1992082 w 1991013"/>
                    <a:gd name="connsiteY1" fmla="*/ 2449 h 79172"/>
                    <a:gd name="connsiteX2" fmla="*/ 1992082 w 1991013"/>
                    <a:gd name="connsiteY2" fmla="*/ 81621 h 79172"/>
                    <a:gd name="connsiteX3" fmla="*/ 1069 w 1991013"/>
                    <a:gd name="connsiteY3" fmla="*/ 81621 h 79172"/>
                  </a:gdLst>
                  <a:ahLst/>
                  <a:cxnLst>
                    <a:cxn ang="0">
                      <a:pos x="connsiteX0" y="connsiteY0"/>
                    </a:cxn>
                    <a:cxn ang="0">
                      <a:pos x="connsiteX1" y="connsiteY1"/>
                    </a:cxn>
                    <a:cxn ang="0">
                      <a:pos x="connsiteX2" y="connsiteY2"/>
                    </a:cxn>
                    <a:cxn ang="0">
                      <a:pos x="connsiteX3" y="connsiteY3"/>
                    </a:cxn>
                  </a:cxnLst>
                  <a:rect l="l" t="t" r="r" b="b"/>
                  <a:pathLst>
                    <a:path w="1991013" h="79172">
                      <a:moveTo>
                        <a:pt x="1069" y="2449"/>
                      </a:moveTo>
                      <a:lnTo>
                        <a:pt x="1992082" y="2449"/>
                      </a:lnTo>
                      <a:lnTo>
                        <a:pt x="1992082" y="81621"/>
                      </a:lnTo>
                      <a:lnTo>
                        <a:pt x="1069" y="81621"/>
                      </a:lnTo>
                      <a:close/>
                    </a:path>
                  </a:pathLst>
                </a:custGeom>
                <a:solidFill>
                  <a:srgbClr val="FFFFFF"/>
                </a:solidFill>
                <a:ln w="9557" cap="flat">
                  <a:noFill/>
                  <a:prstDash val="solid"/>
                  <a:miter/>
                </a:ln>
              </p:spPr>
              <p:txBody>
                <a:bodyPr rtlCol="0" anchor="ctr"/>
                <a:lstStyle/>
                <a:p>
                  <a:endParaRPr lang="en-CH" sz="4400"/>
                </a:p>
              </p:txBody>
            </p:sp>
            <p:sp>
              <p:nvSpPr>
                <p:cNvPr id="366" name="Freeform 365">
                  <a:extLst>
                    <a:ext uri="{FF2B5EF4-FFF2-40B4-BE49-F238E27FC236}">
                      <a16:creationId xmlns:a16="http://schemas.microsoft.com/office/drawing/2014/main" id="{185BC914-8E8E-5ED0-BA99-1FCD59A49F33}"/>
                    </a:ext>
                  </a:extLst>
                </p:cNvPr>
                <p:cNvSpPr/>
                <p:nvPr/>
              </p:nvSpPr>
              <p:spPr>
                <a:xfrm>
                  <a:off x="9932128" y="18343753"/>
                  <a:ext cx="1216090" cy="416765"/>
                </a:xfrm>
                <a:custGeom>
                  <a:avLst/>
                  <a:gdLst>
                    <a:gd name="connsiteX0" fmla="*/ 1074 w 1216090"/>
                    <a:gd name="connsiteY0" fmla="*/ 2448 h 416765"/>
                    <a:gd name="connsiteX1" fmla="*/ 1217165 w 1216090"/>
                    <a:gd name="connsiteY1" fmla="*/ 2448 h 416765"/>
                    <a:gd name="connsiteX2" fmla="*/ 1217165 w 1216090"/>
                    <a:gd name="connsiteY2" fmla="*/ 419214 h 416765"/>
                    <a:gd name="connsiteX3" fmla="*/ 1074 w 1216090"/>
                    <a:gd name="connsiteY3" fmla="*/ 419214 h 416765"/>
                  </a:gdLst>
                  <a:ahLst/>
                  <a:cxnLst>
                    <a:cxn ang="0">
                      <a:pos x="connsiteX0" y="connsiteY0"/>
                    </a:cxn>
                    <a:cxn ang="0">
                      <a:pos x="connsiteX1" y="connsiteY1"/>
                    </a:cxn>
                    <a:cxn ang="0">
                      <a:pos x="connsiteX2" y="connsiteY2"/>
                    </a:cxn>
                    <a:cxn ang="0">
                      <a:pos x="connsiteX3" y="connsiteY3"/>
                    </a:cxn>
                  </a:cxnLst>
                  <a:rect l="l" t="t" r="r" b="b"/>
                  <a:pathLst>
                    <a:path w="1216090" h="416765">
                      <a:moveTo>
                        <a:pt x="1074" y="2448"/>
                      </a:moveTo>
                      <a:lnTo>
                        <a:pt x="1217165" y="2448"/>
                      </a:lnTo>
                      <a:lnTo>
                        <a:pt x="1217165" y="419214"/>
                      </a:lnTo>
                      <a:lnTo>
                        <a:pt x="1074" y="419214"/>
                      </a:lnTo>
                      <a:close/>
                    </a:path>
                  </a:pathLst>
                </a:custGeom>
                <a:solidFill>
                  <a:srgbClr val="FFFFFF"/>
                </a:solidFill>
                <a:ln w="14461" cap="flat">
                  <a:noFill/>
                  <a:prstDash val="solid"/>
                  <a:miter/>
                </a:ln>
              </p:spPr>
              <p:txBody>
                <a:bodyPr rtlCol="0" anchor="ctr"/>
                <a:lstStyle/>
                <a:p>
                  <a:endParaRPr lang="en-CH" sz="4400"/>
                </a:p>
              </p:txBody>
            </p:sp>
            <p:sp>
              <p:nvSpPr>
                <p:cNvPr id="367" name="TextBox 366">
                  <a:extLst>
                    <a:ext uri="{FF2B5EF4-FFF2-40B4-BE49-F238E27FC236}">
                      <a16:creationId xmlns:a16="http://schemas.microsoft.com/office/drawing/2014/main" id="{F033562F-28F4-DA42-F74E-E20BBD6A06D7}"/>
                    </a:ext>
                  </a:extLst>
                </p:cNvPr>
                <p:cNvSpPr txBox="1"/>
                <p:nvPr/>
              </p:nvSpPr>
              <p:spPr>
                <a:xfrm>
                  <a:off x="9911894" y="18298280"/>
                  <a:ext cx="1348446" cy="584775"/>
                </a:xfrm>
                <a:prstGeom prst="rect">
                  <a:avLst/>
                </a:prstGeom>
                <a:noFill/>
              </p:spPr>
              <p:txBody>
                <a:bodyPr wrap="none" rtlCol="0">
                  <a:spAutoFit/>
                </a:bodyPr>
                <a:lstStyle/>
                <a:p>
                  <a:pPr algn="l"/>
                  <a:r>
                    <a:rPr lang="en-CH" sz="3200" b="1" spc="0" baseline="0" dirty="0">
                      <a:ln/>
                      <a:solidFill>
                        <a:srgbClr val="1F259B"/>
                      </a:solidFill>
                      <a:latin typeface="Arial"/>
                      <a:cs typeface="Arial"/>
                      <a:sym typeface="Arial"/>
                      <a:rtl val="0"/>
                    </a:rPr>
                    <a:t>GENE</a:t>
                  </a:r>
                </a:p>
              </p:txBody>
            </p:sp>
            <p:grpSp>
              <p:nvGrpSpPr>
                <p:cNvPr id="368" name="Graphic 4">
                  <a:extLst>
                    <a:ext uri="{FF2B5EF4-FFF2-40B4-BE49-F238E27FC236}">
                      <a16:creationId xmlns:a16="http://schemas.microsoft.com/office/drawing/2014/main" id="{2AF68B3D-8B0E-6FFC-ACCA-91197D039E46}"/>
                    </a:ext>
                  </a:extLst>
                </p:cNvPr>
                <p:cNvGrpSpPr/>
                <p:nvPr/>
              </p:nvGrpSpPr>
              <p:grpSpPr>
                <a:xfrm>
                  <a:off x="10125287" y="17989225"/>
                  <a:ext cx="505679" cy="247925"/>
                  <a:chOff x="10125287" y="17989225"/>
                  <a:chExt cx="505679" cy="247925"/>
                </a:xfrm>
              </p:grpSpPr>
              <p:sp>
                <p:nvSpPr>
                  <p:cNvPr id="369" name="Freeform 368">
                    <a:extLst>
                      <a:ext uri="{FF2B5EF4-FFF2-40B4-BE49-F238E27FC236}">
                        <a16:creationId xmlns:a16="http://schemas.microsoft.com/office/drawing/2014/main" id="{BF110D1B-7CD7-CC0C-F639-3E14D7DBDE36}"/>
                      </a:ext>
                    </a:extLst>
                  </p:cNvPr>
                  <p:cNvSpPr/>
                  <p:nvPr/>
                </p:nvSpPr>
                <p:spPr>
                  <a:xfrm>
                    <a:off x="10459534" y="17989225"/>
                    <a:ext cx="171432" cy="171442"/>
                  </a:xfrm>
                  <a:custGeom>
                    <a:avLst/>
                    <a:gdLst>
                      <a:gd name="connsiteX0" fmla="*/ 0 w 171432"/>
                      <a:gd name="connsiteY0" fmla="*/ 0 h 171442"/>
                      <a:gd name="connsiteX1" fmla="*/ 171433 w 171432"/>
                      <a:gd name="connsiteY1" fmla="*/ 85721 h 171442"/>
                      <a:gd name="connsiteX2" fmla="*/ 0 w 171432"/>
                      <a:gd name="connsiteY2" fmla="*/ 171443 h 171442"/>
                      <a:gd name="connsiteX3" fmla="*/ 0 w 171432"/>
                      <a:gd name="connsiteY3" fmla="*/ 0 h 171442"/>
                    </a:gdLst>
                    <a:ahLst/>
                    <a:cxnLst>
                      <a:cxn ang="0">
                        <a:pos x="connsiteX0" y="connsiteY0"/>
                      </a:cxn>
                      <a:cxn ang="0">
                        <a:pos x="connsiteX1" y="connsiteY1"/>
                      </a:cxn>
                      <a:cxn ang="0">
                        <a:pos x="connsiteX2" y="connsiteY2"/>
                      </a:cxn>
                      <a:cxn ang="0">
                        <a:pos x="connsiteX3" y="connsiteY3"/>
                      </a:cxn>
                    </a:cxnLst>
                    <a:rect l="l" t="t" r="r" b="b"/>
                    <a:pathLst>
                      <a:path w="171432" h="171442">
                        <a:moveTo>
                          <a:pt x="0" y="0"/>
                        </a:moveTo>
                        <a:lnTo>
                          <a:pt x="171433" y="85721"/>
                        </a:lnTo>
                        <a:lnTo>
                          <a:pt x="0" y="171443"/>
                        </a:lnTo>
                        <a:lnTo>
                          <a:pt x="0" y="0"/>
                        </a:lnTo>
                        <a:close/>
                      </a:path>
                    </a:pathLst>
                  </a:custGeom>
                  <a:solidFill>
                    <a:srgbClr val="FFFFFF"/>
                  </a:solidFill>
                  <a:ln w="4762" cap="flat">
                    <a:noFill/>
                    <a:prstDash val="solid"/>
                    <a:miter/>
                  </a:ln>
                </p:spPr>
                <p:txBody>
                  <a:bodyPr rtlCol="0" anchor="ctr"/>
                  <a:lstStyle/>
                  <a:p>
                    <a:endParaRPr lang="en-CH" sz="4400"/>
                  </a:p>
                </p:txBody>
              </p:sp>
              <p:sp>
                <p:nvSpPr>
                  <p:cNvPr id="370" name="Freeform 369">
                    <a:extLst>
                      <a:ext uri="{FF2B5EF4-FFF2-40B4-BE49-F238E27FC236}">
                        <a16:creationId xmlns:a16="http://schemas.microsoft.com/office/drawing/2014/main" id="{D99D3C46-322D-0867-38F6-E744466D5BD4}"/>
                      </a:ext>
                    </a:extLst>
                  </p:cNvPr>
                  <p:cNvSpPr/>
                  <p:nvPr/>
                </p:nvSpPr>
                <p:spPr>
                  <a:xfrm>
                    <a:off x="10125287" y="18074947"/>
                    <a:ext cx="368532" cy="162203"/>
                  </a:xfrm>
                  <a:custGeom>
                    <a:avLst/>
                    <a:gdLst>
                      <a:gd name="connsiteX0" fmla="*/ 0 w 368532"/>
                      <a:gd name="connsiteY0" fmla="*/ 162204 h 162203"/>
                      <a:gd name="connsiteX1" fmla="*/ 0 w 368532"/>
                      <a:gd name="connsiteY1" fmla="*/ 0 h 162203"/>
                      <a:gd name="connsiteX2" fmla="*/ 368533 w 368532"/>
                      <a:gd name="connsiteY2" fmla="*/ 0 h 162203"/>
                    </a:gdLst>
                    <a:ahLst/>
                    <a:cxnLst>
                      <a:cxn ang="0">
                        <a:pos x="connsiteX0" y="connsiteY0"/>
                      </a:cxn>
                      <a:cxn ang="0">
                        <a:pos x="connsiteX1" y="connsiteY1"/>
                      </a:cxn>
                      <a:cxn ang="0">
                        <a:pos x="connsiteX2" y="connsiteY2"/>
                      </a:cxn>
                    </a:cxnLst>
                    <a:rect l="l" t="t" r="r" b="b"/>
                    <a:pathLst>
                      <a:path w="368532" h="162203">
                        <a:moveTo>
                          <a:pt x="0" y="162204"/>
                        </a:moveTo>
                        <a:lnTo>
                          <a:pt x="0" y="0"/>
                        </a:lnTo>
                        <a:lnTo>
                          <a:pt x="368533" y="0"/>
                        </a:lnTo>
                      </a:path>
                    </a:pathLst>
                  </a:custGeom>
                  <a:noFill/>
                  <a:ln w="57142" cap="sq">
                    <a:solidFill>
                      <a:srgbClr val="FFFFFF"/>
                    </a:solidFill>
                    <a:prstDash val="solid"/>
                    <a:miter/>
                  </a:ln>
                </p:spPr>
                <p:txBody>
                  <a:bodyPr rtlCol="0" anchor="ctr"/>
                  <a:lstStyle/>
                  <a:p>
                    <a:endParaRPr lang="en-CH" sz="4400"/>
                  </a:p>
                </p:txBody>
              </p:sp>
            </p:grpSp>
          </p:grpSp>
        </p:grpSp>
        <p:sp>
          <p:nvSpPr>
            <p:cNvPr id="371" name="TextBox 370">
              <a:extLst>
                <a:ext uri="{FF2B5EF4-FFF2-40B4-BE49-F238E27FC236}">
                  <a16:creationId xmlns:a16="http://schemas.microsoft.com/office/drawing/2014/main" id="{69F021D9-2072-6A87-493D-3FB822D7858C}"/>
                </a:ext>
              </a:extLst>
            </p:cNvPr>
            <p:cNvSpPr txBox="1"/>
            <p:nvPr/>
          </p:nvSpPr>
          <p:spPr>
            <a:xfrm>
              <a:off x="7316458" y="411362"/>
              <a:ext cx="4633000"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Study design</a:t>
              </a:r>
            </a:p>
          </p:txBody>
        </p:sp>
        <p:sp>
          <p:nvSpPr>
            <p:cNvPr id="372" name="TextBox 371">
              <a:extLst>
                <a:ext uri="{FF2B5EF4-FFF2-40B4-BE49-F238E27FC236}">
                  <a16:creationId xmlns:a16="http://schemas.microsoft.com/office/drawing/2014/main" id="{B914AF8F-F28C-08AF-0852-E6A76C26E0E9}"/>
                </a:ext>
              </a:extLst>
            </p:cNvPr>
            <p:cNvSpPr txBox="1"/>
            <p:nvPr/>
          </p:nvSpPr>
          <p:spPr>
            <a:xfrm>
              <a:off x="21646938" y="403856"/>
              <a:ext cx="7499169"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Multi-omic integration</a:t>
              </a:r>
            </a:p>
          </p:txBody>
        </p:sp>
        <p:grpSp>
          <p:nvGrpSpPr>
            <p:cNvPr id="373" name="Graphic 4">
              <a:extLst>
                <a:ext uri="{FF2B5EF4-FFF2-40B4-BE49-F238E27FC236}">
                  <a16:creationId xmlns:a16="http://schemas.microsoft.com/office/drawing/2014/main" id="{87D6CB93-D7D5-192E-A696-B5AE7D0083D0}"/>
                </a:ext>
              </a:extLst>
            </p:cNvPr>
            <p:cNvGrpSpPr/>
            <p:nvPr/>
          </p:nvGrpSpPr>
          <p:grpSpPr>
            <a:xfrm>
              <a:off x="2203479" y="2889017"/>
              <a:ext cx="2255746" cy="2064779"/>
              <a:chOff x="2203479" y="2889017"/>
              <a:chExt cx="2255746" cy="2064779"/>
            </a:xfrm>
            <a:solidFill>
              <a:srgbClr val="000080"/>
            </a:solidFill>
          </p:grpSpPr>
          <p:sp>
            <p:nvSpPr>
              <p:cNvPr id="374" name="TextBox 373">
                <a:extLst>
                  <a:ext uri="{FF2B5EF4-FFF2-40B4-BE49-F238E27FC236}">
                    <a16:creationId xmlns:a16="http://schemas.microsoft.com/office/drawing/2014/main" id="{C9FF79A5-FC87-78D4-AEFA-003166F8A025}"/>
                  </a:ext>
                </a:extLst>
              </p:cNvPr>
              <p:cNvSpPr txBox="1"/>
              <p:nvPr/>
            </p:nvSpPr>
            <p:spPr>
              <a:xfrm>
                <a:off x="2203479" y="2889017"/>
                <a:ext cx="225574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Allergic</a:t>
                </a:r>
              </a:p>
            </p:txBody>
          </p:sp>
          <p:sp>
            <p:nvSpPr>
              <p:cNvPr id="375" name="TextBox 374">
                <a:extLst>
                  <a:ext uri="{FF2B5EF4-FFF2-40B4-BE49-F238E27FC236}">
                    <a16:creationId xmlns:a16="http://schemas.microsoft.com/office/drawing/2014/main" id="{E4402625-8A2D-33FD-F725-DF9CEA75373E}"/>
                  </a:ext>
                </a:extLst>
              </p:cNvPr>
              <p:cNvSpPr txBox="1"/>
              <p:nvPr/>
            </p:nvSpPr>
            <p:spPr>
              <a:xfrm>
                <a:off x="2296916" y="3536686"/>
                <a:ext cx="206659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rhinitis</a:t>
                </a:r>
              </a:p>
            </p:txBody>
          </p:sp>
          <p:sp>
            <p:nvSpPr>
              <p:cNvPr id="376" name="TextBox 375">
                <a:extLst>
                  <a:ext uri="{FF2B5EF4-FFF2-40B4-BE49-F238E27FC236}">
                    <a16:creationId xmlns:a16="http://schemas.microsoft.com/office/drawing/2014/main" id="{3578129A-4345-A464-6646-973B98DE0C4B}"/>
                  </a:ext>
                </a:extLst>
              </p:cNvPr>
              <p:cNvSpPr txBox="1"/>
              <p:nvPr/>
            </p:nvSpPr>
            <p:spPr>
              <a:xfrm>
                <a:off x="2443562" y="4184355"/>
                <a:ext cx="177163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n=275</a:t>
                </a:r>
              </a:p>
            </p:txBody>
          </p:sp>
        </p:grpSp>
        <p:grpSp>
          <p:nvGrpSpPr>
            <p:cNvPr id="377" name="Graphic 4">
              <a:extLst>
                <a:ext uri="{FF2B5EF4-FFF2-40B4-BE49-F238E27FC236}">
                  <a16:creationId xmlns:a16="http://schemas.microsoft.com/office/drawing/2014/main" id="{7E87B436-0296-BC17-50F5-CE737754DC78}"/>
                </a:ext>
              </a:extLst>
            </p:cNvPr>
            <p:cNvGrpSpPr/>
            <p:nvPr/>
          </p:nvGrpSpPr>
          <p:grpSpPr>
            <a:xfrm>
              <a:off x="1876023" y="7543525"/>
              <a:ext cx="3071675" cy="2194313"/>
              <a:chOff x="1876023" y="7543525"/>
              <a:chExt cx="3071675" cy="2194313"/>
            </a:xfrm>
            <a:solidFill>
              <a:srgbClr val="000080"/>
            </a:solidFill>
          </p:grpSpPr>
          <p:sp>
            <p:nvSpPr>
              <p:cNvPr id="378" name="TextBox 377">
                <a:extLst>
                  <a:ext uri="{FF2B5EF4-FFF2-40B4-BE49-F238E27FC236}">
                    <a16:creationId xmlns:a16="http://schemas.microsoft.com/office/drawing/2014/main" id="{CEDD0887-1DD1-B185-EAB7-11B0E23F4F1C}"/>
                  </a:ext>
                </a:extLst>
              </p:cNvPr>
              <p:cNvSpPr txBox="1"/>
              <p:nvPr/>
            </p:nvSpPr>
            <p:spPr>
              <a:xfrm>
                <a:off x="1876023" y="7543525"/>
                <a:ext cx="307167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No allergic</a:t>
                </a:r>
              </a:p>
            </p:txBody>
          </p:sp>
          <p:sp>
            <p:nvSpPr>
              <p:cNvPr id="379" name="TextBox 378">
                <a:extLst>
                  <a:ext uri="{FF2B5EF4-FFF2-40B4-BE49-F238E27FC236}">
                    <a16:creationId xmlns:a16="http://schemas.microsoft.com/office/drawing/2014/main" id="{03B9076D-9EC1-4168-1AA0-6B6FB2B74035}"/>
                  </a:ext>
                </a:extLst>
              </p:cNvPr>
              <p:cNvSpPr txBox="1"/>
              <p:nvPr/>
            </p:nvSpPr>
            <p:spPr>
              <a:xfrm>
                <a:off x="2373117" y="8191194"/>
                <a:ext cx="206659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rhinitis</a:t>
                </a:r>
              </a:p>
            </p:txBody>
          </p:sp>
          <p:sp>
            <p:nvSpPr>
              <p:cNvPr id="380" name="TextBox 379">
                <a:extLst>
                  <a:ext uri="{FF2B5EF4-FFF2-40B4-BE49-F238E27FC236}">
                    <a16:creationId xmlns:a16="http://schemas.microsoft.com/office/drawing/2014/main" id="{BEF2EBB3-D51B-E309-14AB-ADA3EB98059C}"/>
                  </a:ext>
                </a:extLst>
              </p:cNvPr>
              <p:cNvSpPr txBox="1"/>
              <p:nvPr/>
            </p:nvSpPr>
            <p:spPr>
              <a:xfrm>
                <a:off x="2519750" y="8968397"/>
                <a:ext cx="177163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n=230</a:t>
                </a:r>
              </a:p>
            </p:txBody>
          </p:sp>
        </p:grpSp>
        <p:grpSp>
          <p:nvGrpSpPr>
            <p:cNvPr id="381" name="Graphic 4">
              <a:extLst>
                <a:ext uri="{FF2B5EF4-FFF2-40B4-BE49-F238E27FC236}">
                  <a16:creationId xmlns:a16="http://schemas.microsoft.com/office/drawing/2014/main" id="{FD4BDCB0-8A83-2DD4-EDDB-947CCBC6A163}"/>
                </a:ext>
              </a:extLst>
            </p:cNvPr>
            <p:cNvGrpSpPr/>
            <p:nvPr/>
          </p:nvGrpSpPr>
          <p:grpSpPr>
            <a:xfrm>
              <a:off x="1427624" y="1792199"/>
              <a:ext cx="3596049" cy="897092"/>
              <a:chOff x="1427624" y="1792199"/>
              <a:chExt cx="3596049" cy="897092"/>
            </a:xfrm>
          </p:grpSpPr>
          <p:grpSp>
            <p:nvGrpSpPr>
              <p:cNvPr id="382" name="Graphic 4">
                <a:extLst>
                  <a:ext uri="{FF2B5EF4-FFF2-40B4-BE49-F238E27FC236}">
                    <a16:creationId xmlns:a16="http://schemas.microsoft.com/office/drawing/2014/main" id="{DBCA0806-295D-B9C0-127A-7FDE33C9FF5F}"/>
                  </a:ext>
                </a:extLst>
              </p:cNvPr>
              <p:cNvGrpSpPr/>
              <p:nvPr/>
            </p:nvGrpSpPr>
            <p:grpSpPr>
              <a:xfrm>
                <a:off x="1427624" y="1792199"/>
                <a:ext cx="2036993" cy="890543"/>
                <a:chOff x="1427624" y="1792199"/>
                <a:chExt cx="2036993" cy="890543"/>
              </a:xfrm>
            </p:grpSpPr>
            <p:pic>
              <p:nvPicPr>
                <p:cNvPr id="383" name="Picture 382">
                  <a:extLst>
                    <a:ext uri="{FF2B5EF4-FFF2-40B4-BE49-F238E27FC236}">
                      <a16:creationId xmlns:a16="http://schemas.microsoft.com/office/drawing/2014/main" id="{7935E0EA-E180-ACB6-CA42-384BA6B3D619}"/>
                    </a:ext>
                  </a:extLst>
                </p:cNvPr>
                <p:cNvPicPr>
                  <a:picLocks noChangeAspect="1"/>
                </p:cNvPicPr>
                <p:nvPr/>
              </p:nvPicPr>
              <p:blipFill>
                <a:blip r:embed="rId3"/>
                <a:stretch>
                  <a:fillRect/>
                </a:stretch>
              </p:blipFill>
              <p:spPr>
                <a:xfrm>
                  <a:off x="2978890" y="1793618"/>
                  <a:ext cx="485727" cy="885781"/>
                </a:xfrm>
                <a:custGeom>
                  <a:avLst/>
                  <a:gdLst>
                    <a:gd name="connsiteX0" fmla="*/ 625 w 485727"/>
                    <a:gd name="connsiteY0" fmla="*/ 377 h 885781"/>
                    <a:gd name="connsiteX1" fmla="*/ 486352 w 485727"/>
                    <a:gd name="connsiteY1" fmla="*/ 377 h 885781"/>
                    <a:gd name="connsiteX2" fmla="*/ 486352 w 485727"/>
                    <a:gd name="connsiteY2" fmla="*/ 886158 h 885781"/>
                    <a:gd name="connsiteX3" fmla="*/ 625 w 485727"/>
                    <a:gd name="connsiteY3" fmla="*/ 886158 h 885781"/>
                  </a:gdLst>
                  <a:ahLst/>
                  <a:cxnLst>
                    <a:cxn ang="0">
                      <a:pos x="connsiteX0" y="connsiteY0"/>
                    </a:cxn>
                    <a:cxn ang="0">
                      <a:pos x="connsiteX1" y="connsiteY1"/>
                    </a:cxn>
                    <a:cxn ang="0">
                      <a:pos x="connsiteX2" y="connsiteY2"/>
                    </a:cxn>
                    <a:cxn ang="0">
                      <a:pos x="connsiteX3" y="connsiteY3"/>
                    </a:cxn>
                  </a:cxnLst>
                  <a:rect l="l" t="t" r="r" b="b"/>
                  <a:pathLst>
                    <a:path w="485727" h="885781">
                      <a:moveTo>
                        <a:pt x="625" y="377"/>
                      </a:moveTo>
                      <a:lnTo>
                        <a:pt x="486352" y="377"/>
                      </a:lnTo>
                      <a:lnTo>
                        <a:pt x="486352" y="886158"/>
                      </a:lnTo>
                      <a:lnTo>
                        <a:pt x="625" y="886158"/>
                      </a:lnTo>
                      <a:close/>
                    </a:path>
                  </a:pathLst>
                </a:custGeom>
              </p:spPr>
            </p:pic>
            <p:pic>
              <p:nvPicPr>
                <p:cNvPr id="384" name="Picture 383">
                  <a:extLst>
                    <a:ext uri="{FF2B5EF4-FFF2-40B4-BE49-F238E27FC236}">
                      <a16:creationId xmlns:a16="http://schemas.microsoft.com/office/drawing/2014/main" id="{B579B151-9199-AF0E-66EF-2BA7DFE021EE}"/>
                    </a:ext>
                  </a:extLst>
                </p:cNvPr>
                <p:cNvPicPr>
                  <a:picLocks noChangeAspect="1"/>
                </p:cNvPicPr>
                <p:nvPr/>
              </p:nvPicPr>
              <p:blipFill>
                <a:blip r:embed="rId4"/>
                <a:stretch>
                  <a:fillRect/>
                </a:stretch>
              </p:blipFill>
              <p:spPr>
                <a:xfrm>
                  <a:off x="1427624" y="1792199"/>
                  <a:ext cx="1452420" cy="890543"/>
                </a:xfrm>
                <a:custGeom>
                  <a:avLst/>
                  <a:gdLst>
                    <a:gd name="connsiteX0" fmla="*/ 299 w 1452420"/>
                    <a:gd name="connsiteY0" fmla="*/ 376 h 890543"/>
                    <a:gd name="connsiteX1" fmla="*/ 1452719 w 1452420"/>
                    <a:gd name="connsiteY1" fmla="*/ 376 h 890543"/>
                    <a:gd name="connsiteX2" fmla="*/ 1452719 w 1452420"/>
                    <a:gd name="connsiteY2" fmla="*/ 890920 h 890543"/>
                    <a:gd name="connsiteX3" fmla="*/ 299 w 1452420"/>
                    <a:gd name="connsiteY3" fmla="*/ 890920 h 890543"/>
                  </a:gdLst>
                  <a:ahLst/>
                  <a:cxnLst>
                    <a:cxn ang="0">
                      <a:pos x="connsiteX0" y="connsiteY0"/>
                    </a:cxn>
                    <a:cxn ang="0">
                      <a:pos x="connsiteX1" y="connsiteY1"/>
                    </a:cxn>
                    <a:cxn ang="0">
                      <a:pos x="connsiteX2" y="connsiteY2"/>
                    </a:cxn>
                    <a:cxn ang="0">
                      <a:pos x="connsiteX3" y="connsiteY3"/>
                    </a:cxn>
                  </a:cxnLst>
                  <a:rect l="l" t="t" r="r" b="b"/>
                  <a:pathLst>
                    <a:path w="1452420" h="890543">
                      <a:moveTo>
                        <a:pt x="299" y="376"/>
                      </a:moveTo>
                      <a:lnTo>
                        <a:pt x="1452719" y="376"/>
                      </a:lnTo>
                      <a:lnTo>
                        <a:pt x="1452719" y="890920"/>
                      </a:lnTo>
                      <a:lnTo>
                        <a:pt x="299" y="890920"/>
                      </a:lnTo>
                      <a:close/>
                    </a:path>
                  </a:pathLst>
                </a:custGeom>
              </p:spPr>
            </p:pic>
          </p:grpSp>
          <p:grpSp>
            <p:nvGrpSpPr>
              <p:cNvPr id="385" name="Graphic 4">
                <a:extLst>
                  <a:ext uri="{FF2B5EF4-FFF2-40B4-BE49-F238E27FC236}">
                    <a16:creationId xmlns:a16="http://schemas.microsoft.com/office/drawing/2014/main" id="{7D87BA7A-BDAB-DC7A-CCD2-DFF39223861E}"/>
                  </a:ext>
                </a:extLst>
              </p:cNvPr>
              <p:cNvGrpSpPr/>
              <p:nvPr/>
            </p:nvGrpSpPr>
            <p:grpSpPr>
              <a:xfrm>
                <a:off x="3544681" y="1794581"/>
                <a:ext cx="1478992" cy="894710"/>
                <a:chOff x="3544681" y="1794581"/>
                <a:chExt cx="1478992" cy="894710"/>
              </a:xfrm>
            </p:grpSpPr>
            <p:pic>
              <p:nvPicPr>
                <p:cNvPr id="386" name="Picture 385">
                  <a:extLst>
                    <a:ext uri="{FF2B5EF4-FFF2-40B4-BE49-F238E27FC236}">
                      <a16:creationId xmlns:a16="http://schemas.microsoft.com/office/drawing/2014/main" id="{E798F44B-48A2-B2AB-52B5-56D2EECF3F7C}"/>
                    </a:ext>
                  </a:extLst>
                </p:cNvPr>
                <p:cNvPicPr>
                  <a:picLocks noChangeAspect="1"/>
                </p:cNvPicPr>
                <p:nvPr/>
              </p:nvPicPr>
              <p:blipFill>
                <a:blip r:embed="rId3"/>
                <a:stretch>
                  <a:fillRect/>
                </a:stretch>
              </p:blipFill>
              <p:spPr>
                <a:xfrm>
                  <a:off x="4023646" y="1800167"/>
                  <a:ext cx="485727" cy="885781"/>
                </a:xfrm>
                <a:custGeom>
                  <a:avLst/>
                  <a:gdLst>
                    <a:gd name="connsiteX0" fmla="*/ 844 w 485727"/>
                    <a:gd name="connsiteY0" fmla="*/ 378 h 885781"/>
                    <a:gd name="connsiteX1" fmla="*/ 486572 w 485727"/>
                    <a:gd name="connsiteY1" fmla="*/ 378 h 885781"/>
                    <a:gd name="connsiteX2" fmla="*/ 486572 w 485727"/>
                    <a:gd name="connsiteY2" fmla="*/ 886160 h 885781"/>
                    <a:gd name="connsiteX3" fmla="*/ 844 w 485727"/>
                    <a:gd name="connsiteY3" fmla="*/ 886160 h 885781"/>
                  </a:gdLst>
                  <a:ahLst/>
                  <a:cxnLst>
                    <a:cxn ang="0">
                      <a:pos x="connsiteX0" y="connsiteY0"/>
                    </a:cxn>
                    <a:cxn ang="0">
                      <a:pos x="connsiteX1" y="connsiteY1"/>
                    </a:cxn>
                    <a:cxn ang="0">
                      <a:pos x="connsiteX2" y="connsiteY2"/>
                    </a:cxn>
                    <a:cxn ang="0">
                      <a:pos x="connsiteX3" y="connsiteY3"/>
                    </a:cxn>
                  </a:cxnLst>
                  <a:rect l="l" t="t" r="r" b="b"/>
                  <a:pathLst>
                    <a:path w="485727" h="885781">
                      <a:moveTo>
                        <a:pt x="844" y="378"/>
                      </a:moveTo>
                      <a:lnTo>
                        <a:pt x="486572" y="378"/>
                      </a:lnTo>
                      <a:lnTo>
                        <a:pt x="486572" y="886160"/>
                      </a:lnTo>
                      <a:lnTo>
                        <a:pt x="844" y="886160"/>
                      </a:lnTo>
                      <a:close/>
                    </a:path>
                  </a:pathLst>
                </a:custGeom>
              </p:spPr>
            </p:pic>
            <p:pic>
              <p:nvPicPr>
                <p:cNvPr id="387" name="Picture 386">
                  <a:extLst>
                    <a:ext uri="{FF2B5EF4-FFF2-40B4-BE49-F238E27FC236}">
                      <a16:creationId xmlns:a16="http://schemas.microsoft.com/office/drawing/2014/main" id="{1F5378C5-95B5-0BA5-8D5F-544EB79C43D1}"/>
                    </a:ext>
                  </a:extLst>
                </p:cNvPr>
                <p:cNvPicPr>
                  <a:picLocks noChangeAspect="1"/>
                </p:cNvPicPr>
                <p:nvPr/>
              </p:nvPicPr>
              <p:blipFill>
                <a:blip r:embed="rId5"/>
                <a:stretch>
                  <a:fillRect/>
                </a:stretch>
              </p:blipFill>
              <p:spPr>
                <a:xfrm>
                  <a:off x="4628425" y="1794581"/>
                  <a:ext cx="395248" cy="890543"/>
                </a:xfrm>
                <a:custGeom>
                  <a:avLst/>
                  <a:gdLst>
                    <a:gd name="connsiteX0" fmla="*/ 971 w 395248"/>
                    <a:gd name="connsiteY0" fmla="*/ 377 h 890543"/>
                    <a:gd name="connsiteX1" fmla="*/ 396220 w 395248"/>
                    <a:gd name="connsiteY1" fmla="*/ 377 h 890543"/>
                    <a:gd name="connsiteX2" fmla="*/ 396220 w 395248"/>
                    <a:gd name="connsiteY2" fmla="*/ 890921 h 890543"/>
                    <a:gd name="connsiteX3" fmla="*/ 971 w 395248"/>
                    <a:gd name="connsiteY3" fmla="*/ 890921 h 890543"/>
                  </a:gdLst>
                  <a:ahLst/>
                  <a:cxnLst>
                    <a:cxn ang="0">
                      <a:pos x="connsiteX0" y="connsiteY0"/>
                    </a:cxn>
                    <a:cxn ang="0">
                      <a:pos x="connsiteX1" y="connsiteY1"/>
                    </a:cxn>
                    <a:cxn ang="0">
                      <a:pos x="connsiteX2" y="connsiteY2"/>
                    </a:cxn>
                    <a:cxn ang="0">
                      <a:pos x="connsiteX3" y="connsiteY3"/>
                    </a:cxn>
                  </a:cxnLst>
                  <a:rect l="l" t="t" r="r" b="b"/>
                  <a:pathLst>
                    <a:path w="395248" h="890543">
                      <a:moveTo>
                        <a:pt x="971" y="377"/>
                      </a:moveTo>
                      <a:lnTo>
                        <a:pt x="396220" y="377"/>
                      </a:lnTo>
                      <a:lnTo>
                        <a:pt x="396220" y="890921"/>
                      </a:lnTo>
                      <a:lnTo>
                        <a:pt x="971" y="890921"/>
                      </a:lnTo>
                      <a:close/>
                    </a:path>
                  </a:pathLst>
                </a:custGeom>
              </p:spPr>
            </p:pic>
            <p:pic>
              <p:nvPicPr>
                <p:cNvPr id="388" name="Picture 387">
                  <a:extLst>
                    <a:ext uri="{FF2B5EF4-FFF2-40B4-BE49-F238E27FC236}">
                      <a16:creationId xmlns:a16="http://schemas.microsoft.com/office/drawing/2014/main" id="{642E309F-17DA-652B-95BF-6CB2C9948C78}"/>
                    </a:ext>
                  </a:extLst>
                </p:cNvPr>
                <p:cNvPicPr>
                  <a:picLocks noChangeAspect="1"/>
                </p:cNvPicPr>
                <p:nvPr/>
              </p:nvPicPr>
              <p:blipFill>
                <a:blip r:embed="rId5"/>
                <a:stretch>
                  <a:fillRect/>
                </a:stretch>
              </p:blipFill>
              <p:spPr>
                <a:xfrm>
                  <a:off x="3544681" y="1798748"/>
                  <a:ext cx="395248" cy="890543"/>
                </a:xfrm>
                <a:custGeom>
                  <a:avLst/>
                  <a:gdLst>
                    <a:gd name="connsiteX0" fmla="*/ 744 w 395248"/>
                    <a:gd name="connsiteY0" fmla="*/ 378 h 890543"/>
                    <a:gd name="connsiteX1" fmla="*/ 395992 w 395248"/>
                    <a:gd name="connsiteY1" fmla="*/ 378 h 890543"/>
                    <a:gd name="connsiteX2" fmla="*/ 395992 w 395248"/>
                    <a:gd name="connsiteY2" fmla="*/ 890922 h 890543"/>
                    <a:gd name="connsiteX3" fmla="*/ 744 w 395248"/>
                    <a:gd name="connsiteY3" fmla="*/ 890922 h 890543"/>
                  </a:gdLst>
                  <a:ahLst/>
                  <a:cxnLst>
                    <a:cxn ang="0">
                      <a:pos x="connsiteX0" y="connsiteY0"/>
                    </a:cxn>
                    <a:cxn ang="0">
                      <a:pos x="connsiteX1" y="connsiteY1"/>
                    </a:cxn>
                    <a:cxn ang="0">
                      <a:pos x="connsiteX2" y="connsiteY2"/>
                    </a:cxn>
                    <a:cxn ang="0">
                      <a:pos x="connsiteX3" y="connsiteY3"/>
                    </a:cxn>
                  </a:cxnLst>
                  <a:rect l="l" t="t" r="r" b="b"/>
                  <a:pathLst>
                    <a:path w="395248" h="890543">
                      <a:moveTo>
                        <a:pt x="744" y="378"/>
                      </a:moveTo>
                      <a:lnTo>
                        <a:pt x="395992" y="378"/>
                      </a:lnTo>
                      <a:lnTo>
                        <a:pt x="395992" y="890922"/>
                      </a:lnTo>
                      <a:lnTo>
                        <a:pt x="744" y="890922"/>
                      </a:lnTo>
                      <a:close/>
                    </a:path>
                  </a:pathLst>
                </a:custGeom>
              </p:spPr>
            </p:pic>
          </p:grpSp>
        </p:grpSp>
        <p:grpSp>
          <p:nvGrpSpPr>
            <p:cNvPr id="389" name="Graphic 4">
              <a:extLst>
                <a:ext uri="{FF2B5EF4-FFF2-40B4-BE49-F238E27FC236}">
                  <a16:creationId xmlns:a16="http://schemas.microsoft.com/office/drawing/2014/main" id="{FE0FD9D1-EA59-23A7-3A28-3410F4452A26}"/>
                </a:ext>
              </a:extLst>
            </p:cNvPr>
            <p:cNvGrpSpPr/>
            <p:nvPr/>
          </p:nvGrpSpPr>
          <p:grpSpPr>
            <a:xfrm>
              <a:off x="1398131" y="6414255"/>
              <a:ext cx="3596049" cy="897059"/>
              <a:chOff x="1398131" y="6414255"/>
              <a:chExt cx="3596049" cy="897059"/>
            </a:xfrm>
          </p:grpSpPr>
          <p:grpSp>
            <p:nvGrpSpPr>
              <p:cNvPr id="390" name="Graphic 4">
                <a:extLst>
                  <a:ext uri="{FF2B5EF4-FFF2-40B4-BE49-F238E27FC236}">
                    <a16:creationId xmlns:a16="http://schemas.microsoft.com/office/drawing/2014/main" id="{25935223-252E-BB87-F019-410BB49DA4E3}"/>
                  </a:ext>
                </a:extLst>
              </p:cNvPr>
              <p:cNvGrpSpPr/>
              <p:nvPr/>
            </p:nvGrpSpPr>
            <p:grpSpPr>
              <a:xfrm>
                <a:off x="1398131" y="6414255"/>
                <a:ext cx="2036988" cy="890543"/>
                <a:chOff x="1398131" y="6414255"/>
                <a:chExt cx="2036988" cy="890543"/>
              </a:xfrm>
            </p:grpSpPr>
            <p:pic>
              <p:nvPicPr>
                <p:cNvPr id="391" name="Picture 390">
                  <a:extLst>
                    <a:ext uri="{FF2B5EF4-FFF2-40B4-BE49-F238E27FC236}">
                      <a16:creationId xmlns:a16="http://schemas.microsoft.com/office/drawing/2014/main" id="{499DA779-EE4E-E92A-FA19-48E200DC200C}"/>
                    </a:ext>
                  </a:extLst>
                </p:cNvPr>
                <p:cNvPicPr>
                  <a:picLocks noChangeAspect="1"/>
                </p:cNvPicPr>
                <p:nvPr/>
              </p:nvPicPr>
              <p:blipFill>
                <a:blip r:embed="rId6"/>
                <a:stretch>
                  <a:fillRect/>
                </a:stretch>
              </p:blipFill>
              <p:spPr>
                <a:xfrm>
                  <a:off x="2949392" y="6415684"/>
                  <a:ext cx="485727" cy="885781"/>
                </a:xfrm>
                <a:custGeom>
                  <a:avLst/>
                  <a:gdLst>
                    <a:gd name="connsiteX0" fmla="*/ 619 w 485727"/>
                    <a:gd name="connsiteY0" fmla="*/ 1347 h 885781"/>
                    <a:gd name="connsiteX1" fmla="*/ 486346 w 485727"/>
                    <a:gd name="connsiteY1" fmla="*/ 1347 h 885781"/>
                    <a:gd name="connsiteX2" fmla="*/ 486346 w 485727"/>
                    <a:gd name="connsiteY2" fmla="*/ 887129 h 885781"/>
                    <a:gd name="connsiteX3" fmla="*/ 619 w 485727"/>
                    <a:gd name="connsiteY3" fmla="*/ 887129 h 885781"/>
                  </a:gdLst>
                  <a:ahLst/>
                  <a:cxnLst>
                    <a:cxn ang="0">
                      <a:pos x="connsiteX0" y="connsiteY0"/>
                    </a:cxn>
                    <a:cxn ang="0">
                      <a:pos x="connsiteX1" y="connsiteY1"/>
                    </a:cxn>
                    <a:cxn ang="0">
                      <a:pos x="connsiteX2" y="connsiteY2"/>
                    </a:cxn>
                    <a:cxn ang="0">
                      <a:pos x="connsiteX3" y="connsiteY3"/>
                    </a:cxn>
                  </a:cxnLst>
                  <a:rect l="l" t="t" r="r" b="b"/>
                  <a:pathLst>
                    <a:path w="485727" h="885781">
                      <a:moveTo>
                        <a:pt x="619" y="1347"/>
                      </a:moveTo>
                      <a:lnTo>
                        <a:pt x="486346" y="1347"/>
                      </a:lnTo>
                      <a:lnTo>
                        <a:pt x="486346" y="887129"/>
                      </a:lnTo>
                      <a:lnTo>
                        <a:pt x="619" y="887129"/>
                      </a:lnTo>
                      <a:close/>
                    </a:path>
                  </a:pathLst>
                </a:custGeom>
              </p:spPr>
            </p:pic>
            <p:pic>
              <p:nvPicPr>
                <p:cNvPr id="392" name="Picture 391">
                  <a:extLst>
                    <a:ext uri="{FF2B5EF4-FFF2-40B4-BE49-F238E27FC236}">
                      <a16:creationId xmlns:a16="http://schemas.microsoft.com/office/drawing/2014/main" id="{845A234C-E21B-B1BD-F271-21C35995FAA4}"/>
                    </a:ext>
                  </a:extLst>
                </p:cNvPr>
                <p:cNvPicPr>
                  <a:picLocks noChangeAspect="1"/>
                </p:cNvPicPr>
                <p:nvPr/>
              </p:nvPicPr>
              <p:blipFill>
                <a:blip r:embed="rId7"/>
                <a:stretch>
                  <a:fillRect/>
                </a:stretch>
              </p:blipFill>
              <p:spPr>
                <a:xfrm>
                  <a:off x="1398131" y="6414255"/>
                  <a:ext cx="1452420" cy="890543"/>
                </a:xfrm>
                <a:custGeom>
                  <a:avLst/>
                  <a:gdLst>
                    <a:gd name="connsiteX0" fmla="*/ 293 w 1452420"/>
                    <a:gd name="connsiteY0" fmla="*/ 1347 h 890543"/>
                    <a:gd name="connsiteX1" fmla="*/ 1452713 w 1452420"/>
                    <a:gd name="connsiteY1" fmla="*/ 1347 h 890543"/>
                    <a:gd name="connsiteX2" fmla="*/ 1452713 w 1452420"/>
                    <a:gd name="connsiteY2" fmla="*/ 891891 h 890543"/>
                    <a:gd name="connsiteX3" fmla="*/ 293 w 1452420"/>
                    <a:gd name="connsiteY3" fmla="*/ 891891 h 890543"/>
                  </a:gdLst>
                  <a:ahLst/>
                  <a:cxnLst>
                    <a:cxn ang="0">
                      <a:pos x="connsiteX0" y="connsiteY0"/>
                    </a:cxn>
                    <a:cxn ang="0">
                      <a:pos x="connsiteX1" y="connsiteY1"/>
                    </a:cxn>
                    <a:cxn ang="0">
                      <a:pos x="connsiteX2" y="connsiteY2"/>
                    </a:cxn>
                    <a:cxn ang="0">
                      <a:pos x="connsiteX3" y="connsiteY3"/>
                    </a:cxn>
                  </a:cxnLst>
                  <a:rect l="l" t="t" r="r" b="b"/>
                  <a:pathLst>
                    <a:path w="1452420" h="890543">
                      <a:moveTo>
                        <a:pt x="293" y="1347"/>
                      </a:moveTo>
                      <a:lnTo>
                        <a:pt x="1452713" y="1347"/>
                      </a:lnTo>
                      <a:lnTo>
                        <a:pt x="1452713" y="891891"/>
                      </a:lnTo>
                      <a:lnTo>
                        <a:pt x="293" y="891891"/>
                      </a:lnTo>
                      <a:close/>
                    </a:path>
                  </a:pathLst>
                </a:custGeom>
              </p:spPr>
            </p:pic>
          </p:grpSp>
          <p:grpSp>
            <p:nvGrpSpPr>
              <p:cNvPr id="393" name="Graphic 4">
                <a:extLst>
                  <a:ext uri="{FF2B5EF4-FFF2-40B4-BE49-F238E27FC236}">
                    <a16:creationId xmlns:a16="http://schemas.microsoft.com/office/drawing/2014/main" id="{5BF76842-3AEE-E012-47E2-C86B9D21D229}"/>
                  </a:ext>
                </a:extLst>
              </p:cNvPr>
              <p:cNvGrpSpPr/>
              <p:nvPr/>
            </p:nvGrpSpPr>
            <p:grpSpPr>
              <a:xfrm>
                <a:off x="3515188" y="6416628"/>
                <a:ext cx="1478992" cy="894686"/>
                <a:chOff x="3515188" y="6416628"/>
                <a:chExt cx="1478992" cy="894686"/>
              </a:xfrm>
            </p:grpSpPr>
            <p:pic>
              <p:nvPicPr>
                <p:cNvPr id="394" name="Picture 393">
                  <a:extLst>
                    <a:ext uri="{FF2B5EF4-FFF2-40B4-BE49-F238E27FC236}">
                      <a16:creationId xmlns:a16="http://schemas.microsoft.com/office/drawing/2014/main" id="{455EBCE2-4532-7DF1-696C-8934CFA77561}"/>
                    </a:ext>
                  </a:extLst>
                </p:cNvPr>
                <p:cNvPicPr>
                  <a:picLocks noChangeAspect="1"/>
                </p:cNvPicPr>
                <p:nvPr/>
              </p:nvPicPr>
              <p:blipFill>
                <a:blip r:embed="rId6"/>
                <a:stretch>
                  <a:fillRect/>
                </a:stretch>
              </p:blipFill>
              <p:spPr>
                <a:xfrm>
                  <a:off x="3994154" y="6422199"/>
                  <a:ext cx="485727" cy="885781"/>
                </a:xfrm>
                <a:custGeom>
                  <a:avLst/>
                  <a:gdLst>
                    <a:gd name="connsiteX0" fmla="*/ 838 w 485727"/>
                    <a:gd name="connsiteY0" fmla="*/ 1349 h 885781"/>
                    <a:gd name="connsiteX1" fmla="*/ 486566 w 485727"/>
                    <a:gd name="connsiteY1" fmla="*/ 1349 h 885781"/>
                    <a:gd name="connsiteX2" fmla="*/ 486566 w 485727"/>
                    <a:gd name="connsiteY2" fmla="*/ 887130 h 885781"/>
                    <a:gd name="connsiteX3" fmla="*/ 838 w 485727"/>
                    <a:gd name="connsiteY3" fmla="*/ 887130 h 885781"/>
                  </a:gdLst>
                  <a:ahLst/>
                  <a:cxnLst>
                    <a:cxn ang="0">
                      <a:pos x="connsiteX0" y="connsiteY0"/>
                    </a:cxn>
                    <a:cxn ang="0">
                      <a:pos x="connsiteX1" y="connsiteY1"/>
                    </a:cxn>
                    <a:cxn ang="0">
                      <a:pos x="connsiteX2" y="connsiteY2"/>
                    </a:cxn>
                    <a:cxn ang="0">
                      <a:pos x="connsiteX3" y="connsiteY3"/>
                    </a:cxn>
                  </a:cxnLst>
                  <a:rect l="l" t="t" r="r" b="b"/>
                  <a:pathLst>
                    <a:path w="485727" h="885781">
                      <a:moveTo>
                        <a:pt x="838" y="1349"/>
                      </a:moveTo>
                      <a:lnTo>
                        <a:pt x="486566" y="1349"/>
                      </a:lnTo>
                      <a:lnTo>
                        <a:pt x="486566" y="887130"/>
                      </a:lnTo>
                      <a:lnTo>
                        <a:pt x="838" y="887130"/>
                      </a:lnTo>
                      <a:close/>
                    </a:path>
                  </a:pathLst>
                </a:custGeom>
              </p:spPr>
            </p:pic>
            <p:pic>
              <p:nvPicPr>
                <p:cNvPr id="395" name="Picture 394">
                  <a:extLst>
                    <a:ext uri="{FF2B5EF4-FFF2-40B4-BE49-F238E27FC236}">
                      <a16:creationId xmlns:a16="http://schemas.microsoft.com/office/drawing/2014/main" id="{AEC051DB-2F43-3657-0732-95A899FB5745}"/>
                    </a:ext>
                  </a:extLst>
                </p:cNvPr>
                <p:cNvPicPr>
                  <a:picLocks noChangeAspect="1"/>
                </p:cNvPicPr>
                <p:nvPr/>
              </p:nvPicPr>
              <p:blipFill>
                <a:blip r:embed="rId8"/>
                <a:stretch>
                  <a:fillRect/>
                </a:stretch>
              </p:blipFill>
              <p:spPr>
                <a:xfrm>
                  <a:off x="4598932" y="6416628"/>
                  <a:ext cx="395248" cy="890543"/>
                </a:xfrm>
                <a:custGeom>
                  <a:avLst/>
                  <a:gdLst>
                    <a:gd name="connsiteX0" fmla="*/ 965 w 395248"/>
                    <a:gd name="connsiteY0" fmla="*/ 1347 h 890543"/>
                    <a:gd name="connsiteX1" fmla="*/ 396214 w 395248"/>
                    <a:gd name="connsiteY1" fmla="*/ 1347 h 890543"/>
                    <a:gd name="connsiteX2" fmla="*/ 396214 w 395248"/>
                    <a:gd name="connsiteY2" fmla="*/ 891891 h 890543"/>
                    <a:gd name="connsiteX3" fmla="*/ 965 w 395248"/>
                    <a:gd name="connsiteY3" fmla="*/ 891891 h 890543"/>
                  </a:gdLst>
                  <a:ahLst/>
                  <a:cxnLst>
                    <a:cxn ang="0">
                      <a:pos x="connsiteX0" y="connsiteY0"/>
                    </a:cxn>
                    <a:cxn ang="0">
                      <a:pos x="connsiteX1" y="connsiteY1"/>
                    </a:cxn>
                    <a:cxn ang="0">
                      <a:pos x="connsiteX2" y="connsiteY2"/>
                    </a:cxn>
                    <a:cxn ang="0">
                      <a:pos x="connsiteX3" y="connsiteY3"/>
                    </a:cxn>
                  </a:cxnLst>
                  <a:rect l="l" t="t" r="r" b="b"/>
                  <a:pathLst>
                    <a:path w="395248" h="890543">
                      <a:moveTo>
                        <a:pt x="965" y="1347"/>
                      </a:moveTo>
                      <a:lnTo>
                        <a:pt x="396214" y="1347"/>
                      </a:lnTo>
                      <a:lnTo>
                        <a:pt x="396214" y="891891"/>
                      </a:lnTo>
                      <a:lnTo>
                        <a:pt x="965" y="891891"/>
                      </a:lnTo>
                      <a:close/>
                    </a:path>
                  </a:pathLst>
                </a:custGeom>
              </p:spPr>
            </p:pic>
            <p:pic>
              <p:nvPicPr>
                <p:cNvPr id="396" name="Picture 395">
                  <a:extLst>
                    <a:ext uri="{FF2B5EF4-FFF2-40B4-BE49-F238E27FC236}">
                      <a16:creationId xmlns:a16="http://schemas.microsoft.com/office/drawing/2014/main" id="{9C77687A-D113-8396-474F-9E0AB66676EA}"/>
                    </a:ext>
                  </a:extLst>
                </p:cNvPr>
                <p:cNvPicPr>
                  <a:picLocks noChangeAspect="1"/>
                </p:cNvPicPr>
                <p:nvPr/>
              </p:nvPicPr>
              <p:blipFill>
                <a:blip r:embed="rId8"/>
                <a:stretch>
                  <a:fillRect/>
                </a:stretch>
              </p:blipFill>
              <p:spPr>
                <a:xfrm>
                  <a:off x="3515188" y="6420771"/>
                  <a:ext cx="395248" cy="890543"/>
                </a:xfrm>
                <a:custGeom>
                  <a:avLst/>
                  <a:gdLst>
                    <a:gd name="connsiteX0" fmla="*/ 738 w 395248"/>
                    <a:gd name="connsiteY0" fmla="*/ 1348 h 890543"/>
                    <a:gd name="connsiteX1" fmla="*/ 395986 w 395248"/>
                    <a:gd name="connsiteY1" fmla="*/ 1348 h 890543"/>
                    <a:gd name="connsiteX2" fmla="*/ 395986 w 395248"/>
                    <a:gd name="connsiteY2" fmla="*/ 891892 h 890543"/>
                    <a:gd name="connsiteX3" fmla="*/ 738 w 395248"/>
                    <a:gd name="connsiteY3" fmla="*/ 891892 h 890543"/>
                  </a:gdLst>
                  <a:ahLst/>
                  <a:cxnLst>
                    <a:cxn ang="0">
                      <a:pos x="connsiteX0" y="connsiteY0"/>
                    </a:cxn>
                    <a:cxn ang="0">
                      <a:pos x="connsiteX1" y="connsiteY1"/>
                    </a:cxn>
                    <a:cxn ang="0">
                      <a:pos x="connsiteX2" y="connsiteY2"/>
                    </a:cxn>
                    <a:cxn ang="0">
                      <a:pos x="connsiteX3" y="connsiteY3"/>
                    </a:cxn>
                  </a:cxnLst>
                  <a:rect l="l" t="t" r="r" b="b"/>
                  <a:pathLst>
                    <a:path w="395248" h="890543">
                      <a:moveTo>
                        <a:pt x="738" y="1348"/>
                      </a:moveTo>
                      <a:lnTo>
                        <a:pt x="395986" y="1348"/>
                      </a:lnTo>
                      <a:lnTo>
                        <a:pt x="395986" y="891892"/>
                      </a:lnTo>
                      <a:lnTo>
                        <a:pt x="738" y="891892"/>
                      </a:lnTo>
                      <a:close/>
                    </a:path>
                  </a:pathLst>
                </a:custGeom>
              </p:spPr>
            </p:pic>
          </p:grpSp>
        </p:grpSp>
      </p:grpSp>
      <p:sp>
        <p:nvSpPr>
          <p:cNvPr id="397" name="TextBox 396">
            <a:extLst>
              <a:ext uri="{FF2B5EF4-FFF2-40B4-BE49-F238E27FC236}">
                <a16:creationId xmlns:a16="http://schemas.microsoft.com/office/drawing/2014/main" id="{ADCF90A2-0ED0-9AC3-B36F-2DA8B400B473}"/>
              </a:ext>
            </a:extLst>
          </p:cNvPr>
          <p:cNvSpPr txBox="1"/>
          <p:nvPr/>
        </p:nvSpPr>
        <p:spPr>
          <a:xfrm>
            <a:off x="10474601" y="3020768"/>
            <a:ext cx="137569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RNA</a:t>
            </a:r>
          </a:p>
        </p:txBody>
      </p:sp>
      <p:sp>
        <p:nvSpPr>
          <p:cNvPr id="398" name="TextBox 397">
            <a:extLst>
              <a:ext uri="{FF2B5EF4-FFF2-40B4-BE49-F238E27FC236}">
                <a16:creationId xmlns:a16="http://schemas.microsoft.com/office/drawing/2014/main" id="{FE16DF71-E05A-D806-A1D9-66DA207728A4}"/>
              </a:ext>
            </a:extLst>
          </p:cNvPr>
          <p:cNvSpPr txBox="1"/>
          <p:nvPr/>
        </p:nvSpPr>
        <p:spPr>
          <a:xfrm>
            <a:off x="10489873" y="5187846"/>
            <a:ext cx="137569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DNA</a:t>
            </a:r>
          </a:p>
        </p:txBody>
      </p:sp>
      <p:sp>
        <p:nvSpPr>
          <p:cNvPr id="399" name="Freeform 398">
            <a:extLst>
              <a:ext uri="{FF2B5EF4-FFF2-40B4-BE49-F238E27FC236}">
                <a16:creationId xmlns:a16="http://schemas.microsoft.com/office/drawing/2014/main" id="{EB457EAD-5FA8-94AE-A525-9EBBB84F445F}"/>
              </a:ext>
            </a:extLst>
          </p:cNvPr>
          <p:cNvSpPr/>
          <p:nvPr/>
        </p:nvSpPr>
        <p:spPr>
          <a:xfrm rot="5400000">
            <a:off x="12077146" y="5313408"/>
            <a:ext cx="570291" cy="475265"/>
          </a:xfrm>
          <a:custGeom>
            <a:avLst/>
            <a:gdLst>
              <a:gd name="connsiteX0" fmla="*/ 285213 w 570291"/>
              <a:gd name="connsiteY0" fmla="*/ -162 h 475265"/>
              <a:gd name="connsiteX1" fmla="*/ 570358 w 570291"/>
              <a:gd name="connsiteY1" fmla="*/ 475103 h 475265"/>
              <a:gd name="connsiteX2" fmla="*/ 67 w 570291"/>
              <a:gd name="connsiteY2" fmla="*/ 475103 h 475265"/>
              <a:gd name="connsiteX3" fmla="*/ 285213 w 570291"/>
              <a:gd name="connsiteY3" fmla="*/ -162 h 475265"/>
            </a:gdLst>
            <a:ahLst/>
            <a:cxnLst>
              <a:cxn ang="0">
                <a:pos x="connsiteX0" y="connsiteY0"/>
              </a:cxn>
              <a:cxn ang="0">
                <a:pos x="connsiteX1" y="connsiteY1"/>
              </a:cxn>
              <a:cxn ang="0">
                <a:pos x="connsiteX2" y="connsiteY2"/>
              </a:cxn>
              <a:cxn ang="0">
                <a:pos x="connsiteX3" y="connsiteY3"/>
              </a:cxn>
            </a:cxnLst>
            <a:rect l="l" t="t" r="r" b="b"/>
            <a:pathLst>
              <a:path w="570291" h="475265">
                <a:moveTo>
                  <a:pt x="285213" y="-162"/>
                </a:moveTo>
                <a:lnTo>
                  <a:pt x="570358" y="475103"/>
                </a:lnTo>
                <a:lnTo>
                  <a:pt x="67" y="475103"/>
                </a:lnTo>
                <a:lnTo>
                  <a:pt x="285213" y="-162"/>
                </a:lnTo>
                <a:close/>
              </a:path>
            </a:pathLst>
          </a:custGeom>
          <a:solidFill>
            <a:srgbClr val="AEBDE9"/>
          </a:solidFill>
          <a:ln w="2970" cap="flat">
            <a:noFill/>
            <a:prstDash val="solid"/>
            <a:miter/>
          </a:ln>
        </p:spPr>
        <p:txBody>
          <a:bodyPr rtlCol="0" anchor="ctr"/>
          <a:lstStyle/>
          <a:p>
            <a:endParaRPr lang="en-CH" sz="4400"/>
          </a:p>
        </p:txBody>
      </p:sp>
      <p:grpSp>
        <p:nvGrpSpPr>
          <p:cNvPr id="400" name="Graphic 4">
            <a:extLst>
              <a:ext uri="{FF2B5EF4-FFF2-40B4-BE49-F238E27FC236}">
                <a16:creationId xmlns:a16="http://schemas.microsoft.com/office/drawing/2014/main" id="{4565054E-854F-CF76-791A-A3584256CDE1}"/>
              </a:ext>
            </a:extLst>
          </p:cNvPr>
          <p:cNvGrpSpPr/>
          <p:nvPr/>
        </p:nvGrpSpPr>
        <p:grpSpPr>
          <a:xfrm>
            <a:off x="5300650" y="4427150"/>
            <a:ext cx="1633377" cy="1409054"/>
            <a:chOff x="5300650" y="4427150"/>
            <a:chExt cx="1633377" cy="1409054"/>
          </a:xfrm>
        </p:grpSpPr>
        <p:sp>
          <p:nvSpPr>
            <p:cNvPr id="401" name="Freeform 400">
              <a:extLst>
                <a:ext uri="{FF2B5EF4-FFF2-40B4-BE49-F238E27FC236}">
                  <a16:creationId xmlns:a16="http://schemas.microsoft.com/office/drawing/2014/main" id="{990BE802-4F68-6628-D132-5A42B071AFD6}"/>
                </a:ext>
              </a:extLst>
            </p:cNvPr>
            <p:cNvSpPr/>
            <p:nvPr/>
          </p:nvSpPr>
          <p:spPr>
            <a:xfrm>
              <a:off x="6514968" y="4427150"/>
              <a:ext cx="419058" cy="419074"/>
            </a:xfrm>
            <a:custGeom>
              <a:avLst/>
              <a:gdLst>
                <a:gd name="connsiteX0" fmla="*/ 0 w 419058"/>
                <a:gd name="connsiteY0" fmla="*/ 0 h 419074"/>
                <a:gd name="connsiteX1" fmla="*/ 419059 w 419058"/>
                <a:gd name="connsiteY1" fmla="*/ 209540 h 419074"/>
                <a:gd name="connsiteX2" fmla="*/ 0 w 419058"/>
                <a:gd name="connsiteY2" fmla="*/ 419075 h 419074"/>
                <a:gd name="connsiteX3" fmla="*/ 0 w 419058"/>
                <a:gd name="connsiteY3" fmla="*/ 0 h 419074"/>
              </a:gdLst>
              <a:ahLst/>
              <a:cxnLst>
                <a:cxn ang="0">
                  <a:pos x="connsiteX0" y="connsiteY0"/>
                </a:cxn>
                <a:cxn ang="0">
                  <a:pos x="connsiteX1" y="connsiteY1"/>
                </a:cxn>
                <a:cxn ang="0">
                  <a:pos x="connsiteX2" y="connsiteY2"/>
                </a:cxn>
                <a:cxn ang="0">
                  <a:pos x="connsiteX3" y="connsiteY3"/>
                </a:cxn>
              </a:cxnLst>
              <a:rect l="l" t="t" r="r" b="b"/>
              <a:pathLst>
                <a:path w="419058" h="419074">
                  <a:moveTo>
                    <a:pt x="0" y="0"/>
                  </a:moveTo>
                  <a:lnTo>
                    <a:pt x="419059" y="209540"/>
                  </a:lnTo>
                  <a:lnTo>
                    <a:pt x="0" y="419075"/>
                  </a:lnTo>
                  <a:lnTo>
                    <a:pt x="0" y="0"/>
                  </a:lnTo>
                  <a:close/>
                </a:path>
              </a:pathLst>
            </a:custGeom>
            <a:solidFill>
              <a:srgbClr val="AEBDE9"/>
            </a:solidFill>
            <a:ln w="4762" cap="flat">
              <a:noFill/>
              <a:prstDash val="solid"/>
              <a:miter/>
            </a:ln>
          </p:spPr>
          <p:txBody>
            <a:bodyPr rtlCol="0" anchor="ctr"/>
            <a:lstStyle/>
            <a:p>
              <a:endParaRPr lang="en-CH" sz="4400"/>
            </a:p>
          </p:txBody>
        </p:sp>
        <p:sp>
          <p:nvSpPr>
            <p:cNvPr id="402" name="Freeform 401">
              <a:extLst>
                <a:ext uri="{FF2B5EF4-FFF2-40B4-BE49-F238E27FC236}">
                  <a16:creationId xmlns:a16="http://schemas.microsoft.com/office/drawing/2014/main" id="{0EFBCC3C-86B2-E123-78F2-D37208D068A0}"/>
                </a:ext>
              </a:extLst>
            </p:cNvPr>
            <p:cNvSpPr/>
            <p:nvPr/>
          </p:nvSpPr>
          <p:spPr>
            <a:xfrm>
              <a:off x="5300650" y="4636690"/>
              <a:ext cx="1298130" cy="1199515"/>
            </a:xfrm>
            <a:custGeom>
              <a:avLst/>
              <a:gdLst>
                <a:gd name="connsiteX0" fmla="*/ 0 w 1298130"/>
                <a:gd name="connsiteY0" fmla="*/ 1199515 h 1199515"/>
                <a:gd name="connsiteX1" fmla="*/ 809546 w 1298130"/>
                <a:gd name="connsiteY1" fmla="*/ 1199515 h 1199515"/>
                <a:gd name="connsiteX2" fmla="*/ 809546 w 1298130"/>
                <a:gd name="connsiteY2" fmla="*/ 0 h 1199515"/>
                <a:gd name="connsiteX3" fmla="*/ 1298131 w 1298130"/>
                <a:gd name="connsiteY3" fmla="*/ 0 h 1199515"/>
              </a:gdLst>
              <a:ahLst/>
              <a:cxnLst>
                <a:cxn ang="0">
                  <a:pos x="connsiteX0" y="connsiteY0"/>
                </a:cxn>
                <a:cxn ang="0">
                  <a:pos x="connsiteX1" y="connsiteY1"/>
                </a:cxn>
                <a:cxn ang="0">
                  <a:pos x="connsiteX2" y="connsiteY2"/>
                </a:cxn>
                <a:cxn ang="0">
                  <a:pos x="connsiteX3" y="connsiteY3"/>
                </a:cxn>
              </a:cxnLst>
              <a:rect l="l" t="t" r="r" b="b"/>
              <a:pathLst>
                <a:path w="1298130" h="1199515">
                  <a:moveTo>
                    <a:pt x="0" y="1199515"/>
                  </a:moveTo>
                  <a:lnTo>
                    <a:pt x="809546" y="1199515"/>
                  </a:lnTo>
                  <a:lnTo>
                    <a:pt x="809546" y="0"/>
                  </a:lnTo>
                  <a:lnTo>
                    <a:pt x="1298131" y="0"/>
                  </a:lnTo>
                </a:path>
              </a:pathLst>
            </a:custGeom>
            <a:noFill/>
            <a:ln w="139664" cap="sq">
              <a:solidFill>
                <a:srgbClr val="AEBDE9"/>
              </a:solidFill>
              <a:prstDash val="solid"/>
              <a:miter/>
            </a:ln>
          </p:spPr>
          <p:txBody>
            <a:bodyPr rtlCol="0" anchor="ctr"/>
            <a:lstStyle/>
            <a:p>
              <a:endParaRPr lang="en-CH" sz="4400"/>
            </a:p>
          </p:txBody>
        </p:sp>
      </p:grpSp>
      <p:grpSp>
        <p:nvGrpSpPr>
          <p:cNvPr id="403" name="Graphic 4">
            <a:extLst>
              <a:ext uri="{FF2B5EF4-FFF2-40B4-BE49-F238E27FC236}">
                <a16:creationId xmlns:a16="http://schemas.microsoft.com/office/drawing/2014/main" id="{83E3D8CD-0DA8-AF2D-470B-5A9947C74C2E}"/>
              </a:ext>
            </a:extLst>
          </p:cNvPr>
          <p:cNvGrpSpPr/>
          <p:nvPr/>
        </p:nvGrpSpPr>
        <p:grpSpPr>
          <a:xfrm>
            <a:off x="5300650" y="5836184"/>
            <a:ext cx="6823994" cy="2819832"/>
            <a:chOff x="5300650" y="5836184"/>
            <a:chExt cx="6823994" cy="2819832"/>
          </a:xfrm>
        </p:grpSpPr>
        <p:sp>
          <p:nvSpPr>
            <p:cNvPr id="404" name="Freeform 403">
              <a:extLst>
                <a:ext uri="{FF2B5EF4-FFF2-40B4-BE49-F238E27FC236}">
                  <a16:creationId xmlns:a16="http://schemas.microsoft.com/office/drawing/2014/main" id="{B260E7D0-575B-0BBB-7C68-3BB8437D9D27}"/>
                </a:ext>
              </a:extLst>
            </p:cNvPr>
            <p:cNvSpPr/>
            <p:nvPr/>
          </p:nvSpPr>
          <p:spPr>
            <a:xfrm>
              <a:off x="11705585" y="8236937"/>
              <a:ext cx="419058" cy="419079"/>
            </a:xfrm>
            <a:custGeom>
              <a:avLst/>
              <a:gdLst>
                <a:gd name="connsiteX0" fmla="*/ 0 w 419058"/>
                <a:gd name="connsiteY0" fmla="*/ 0 h 419079"/>
                <a:gd name="connsiteX1" fmla="*/ 419059 w 419058"/>
                <a:gd name="connsiteY1" fmla="*/ 209540 h 419079"/>
                <a:gd name="connsiteX2" fmla="*/ 0 w 419058"/>
                <a:gd name="connsiteY2" fmla="*/ 419079 h 419079"/>
                <a:gd name="connsiteX3" fmla="*/ 0 w 419058"/>
                <a:gd name="connsiteY3" fmla="*/ 0 h 419079"/>
              </a:gdLst>
              <a:ahLst/>
              <a:cxnLst>
                <a:cxn ang="0">
                  <a:pos x="connsiteX0" y="connsiteY0"/>
                </a:cxn>
                <a:cxn ang="0">
                  <a:pos x="connsiteX1" y="connsiteY1"/>
                </a:cxn>
                <a:cxn ang="0">
                  <a:pos x="connsiteX2" y="connsiteY2"/>
                </a:cxn>
                <a:cxn ang="0">
                  <a:pos x="connsiteX3" y="connsiteY3"/>
                </a:cxn>
              </a:cxnLst>
              <a:rect l="l" t="t" r="r" b="b"/>
              <a:pathLst>
                <a:path w="419058" h="419079">
                  <a:moveTo>
                    <a:pt x="0" y="0"/>
                  </a:moveTo>
                  <a:lnTo>
                    <a:pt x="419059" y="209540"/>
                  </a:lnTo>
                  <a:lnTo>
                    <a:pt x="0" y="419079"/>
                  </a:lnTo>
                  <a:lnTo>
                    <a:pt x="0" y="0"/>
                  </a:lnTo>
                  <a:close/>
                </a:path>
              </a:pathLst>
            </a:custGeom>
            <a:solidFill>
              <a:srgbClr val="AEBDE9"/>
            </a:solidFill>
            <a:ln w="4762" cap="flat">
              <a:noFill/>
              <a:prstDash val="solid"/>
              <a:miter/>
            </a:ln>
          </p:spPr>
          <p:txBody>
            <a:bodyPr rtlCol="0" anchor="ctr"/>
            <a:lstStyle/>
            <a:p>
              <a:endParaRPr lang="en-CH" sz="4400"/>
            </a:p>
          </p:txBody>
        </p:sp>
        <p:sp>
          <p:nvSpPr>
            <p:cNvPr id="405" name="Freeform 404">
              <a:extLst>
                <a:ext uri="{FF2B5EF4-FFF2-40B4-BE49-F238E27FC236}">
                  <a16:creationId xmlns:a16="http://schemas.microsoft.com/office/drawing/2014/main" id="{D6232E65-266F-0469-7780-DF9C5168601D}"/>
                </a:ext>
              </a:extLst>
            </p:cNvPr>
            <p:cNvSpPr/>
            <p:nvPr/>
          </p:nvSpPr>
          <p:spPr>
            <a:xfrm>
              <a:off x="5300650" y="5836184"/>
              <a:ext cx="6488747" cy="2610292"/>
            </a:xfrm>
            <a:custGeom>
              <a:avLst/>
              <a:gdLst>
                <a:gd name="connsiteX0" fmla="*/ 0 w 6488747"/>
                <a:gd name="connsiteY0" fmla="*/ 0 h 2610292"/>
                <a:gd name="connsiteX1" fmla="*/ 809546 w 6488747"/>
                <a:gd name="connsiteY1" fmla="*/ 0 h 2610292"/>
                <a:gd name="connsiteX2" fmla="*/ 809546 w 6488747"/>
                <a:gd name="connsiteY2" fmla="*/ 2610293 h 2610292"/>
                <a:gd name="connsiteX3" fmla="*/ 6488748 w 6488747"/>
                <a:gd name="connsiteY3" fmla="*/ 2610293 h 2610292"/>
              </a:gdLst>
              <a:ahLst/>
              <a:cxnLst>
                <a:cxn ang="0">
                  <a:pos x="connsiteX0" y="connsiteY0"/>
                </a:cxn>
                <a:cxn ang="0">
                  <a:pos x="connsiteX1" y="connsiteY1"/>
                </a:cxn>
                <a:cxn ang="0">
                  <a:pos x="connsiteX2" y="connsiteY2"/>
                </a:cxn>
                <a:cxn ang="0">
                  <a:pos x="connsiteX3" y="connsiteY3"/>
                </a:cxn>
              </a:cxnLst>
              <a:rect l="l" t="t" r="r" b="b"/>
              <a:pathLst>
                <a:path w="6488747" h="2610292">
                  <a:moveTo>
                    <a:pt x="0" y="0"/>
                  </a:moveTo>
                  <a:lnTo>
                    <a:pt x="809546" y="0"/>
                  </a:lnTo>
                  <a:lnTo>
                    <a:pt x="809546" y="2610293"/>
                  </a:lnTo>
                  <a:lnTo>
                    <a:pt x="6488748" y="2610293"/>
                  </a:lnTo>
                </a:path>
              </a:pathLst>
            </a:custGeom>
            <a:noFill/>
            <a:ln w="139664" cap="sq">
              <a:solidFill>
                <a:srgbClr val="AEBDE9"/>
              </a:solidFill>
              <a:prstDash val="solid"/>
              <a:miter/>
            </a:ln>
          </p:spPr>
          <p:txBody>
            <a:bodyPr rtlCol="0" anchor="ctr"/>
            <a:lstStyle/>
            <a:p>
              <a:endParaRPr lang="en-CH" sz="4400"/>
            </a:p>
          </p:txBody>
        </p:sp>
      </p:grpSp>
      <p:sp>
        <p:nvSpPr>
          <p:cNvPr id="406" name="Freeform 405">
            <a:extLst>
              <a:ext uri="{FF2B5EF4-FFF2-40B4-BE49-F238E27FC236}">
                <a16:creationId xmlns:a16="http://schemas.microsoft.com/office/drawing/2014/main" id="{9C537624-2F94-D0B8-756F-52575973FABE}"/>
              </a:ext>
            </a:extLst>
          </p:cNvPr>
          <p:cNvSpPr/>
          <p:nvPr/>
        </p:nvSpPr>
        <p:spPr>
          <a:xfrm rot="5400000">
            <a:off x="12077146" y="3060075"/>
            <a:ext cx="570291" cy="475265"/>
          </a:xfrm>
          <a:custGeom>
            <a:avLst/>
            <a:gdLst>
              <a:gd name="connsiteX0" fmla="*/ 285213 w 570291"/>
              <a:gd name="connsiteY0" fmla="*/ -636 h 475265"/>
              <a:gd name="connsiteX1" fmla="*/ 570358 w 570291"/>
              <a:gd name="connsiteY1" fmla="*/ 474630 h 475265"/>
              <a:gd name="connsiteX2" fmla="*/ 67 w 570291"/>
              <a:gd name="connsiteY2" fmla="*/ 474630 h 475265"/>
              <a:gd name="connsiteX3" fmla="*/ 285213 w 570291"/>
              <a:gd name="connsiteY3" fmla="*/ -636 h 475265"/>
            </a:gdLst>
            <a:ahLst/>
            <a:cxnLst>
              <a:cxn ang="0">
                <a:pos x="connsiteX0" y="connsiteY0"/>
              </a:cxn>
              <a:cxn ang="0">
                <a:pos x="connsiteX1" y="connsiteY1"/>
              </a:cxn>
              <a:cxn ang="0">
                <a:pos x="connsiteX2" y="connsiteY2"/>
              </a:cxn>
              <a:cxn ang="0">
                <a:pos x="connsiteX3" y="connsiteY3"/>
              </a:cxn>
            </a:cxnLst>
            <a:rect l="l" t="t" r="r" b="b"/>
            <a:pathLst>
              <a:path w="570291" h="475265">
                <a:moveTo>
                  <a:pt x="285213" y="-636"/>
                </a:moveTo>
                <a:lnTo>
                  <a:pt x="570358" y="474630"/>
                </a:lnTo>
                <a:lnTo>
                  <a:pt x="67" y="474630"/>
                </a:lnTo>
                <a:lnTo>
                  <a:pt x="285213" y="-636"/>
                </a:lnTo>
                <a:close/>
              </a:path>
            </a:pathLst>
          </a:custGeom>
          <a:solidFill>
            <a:srgbClr val="AEBDE9"/>
          </a:solidFill>
          <a:ln w="2970" cap="flat">
            <a:noFill/>
            <a:prstDash val="solid"/>
            <a:miter/>
          </a:ln>
        </p:spPr>
        <p:txBody>
          <a:bodyPr rtlCol="0" anchor="ctr"/>
          <a:lstStyle/>
          <a:p>
            <a:endParaRPr lang="en-CH" sz="4400"/>
          </a:p>
        </p:txBody>
      </p:sp>
      <p:sp>
        <p:nvSpPr>
          <p:cNvPr id="407" name="Freeform 406">
            <a:extLst>
              <a:ext uri="{FF2B5EF4-FFF2-40B4-BE49-F238E27FC236}">
                <a16:creationId xmlns:a16="http://schemas.microsoft.com/office/drawing/2014/main" id="{52A04E22-47E7-70AD-CEA2-33215F23293D}"/>
              </a:ext>
            </a:extLst>
          </p:cNvPr>
          <p:cNvSpPr/>
          <p:nvPr/>
        </p:nvSpPr>
        <p:spPr>
          <a:xfrm rot="5400000">
            <a:off x="5481730" y="13827778"/>
            <a:ext cx="570291" cy="475265"/>
          </a:xfrm>
          <a:custGeom>
            <a:avLst/>
            <a:gdLst>
              <a:gd name="connsiteX0" fmla="*/ 283828 w 570291"/>
              <a:gd name="connsiteY0" fmla="*/ 1626 h 475265"/>
              <a:gd name="connsiteX1" fmla="*/ 568973 w 570291"/>
              <a:gd name="connsiteY1" fmla="*/ 476891 h 475265"/>
              <a:gd name="connsiteX2" fmla="*/ -1318 w 570291"/>
              <a:gd name="connsiteY2" fmla="*/ 476891 h 475265"/>
              <a:gd name="connsiteX3" fmla="*/ 283828 w 570291"/>
              <a:gd name="connsiteY3" fmla="*/ 1626 h 475265"/>
            </a:gdLst>
            <a:ahLst/>
            <a:cxnLst>
              <a:cxn ang="0">
                <a:pos x="connsiteX0" y="connsiteY0"/>
              </a:cxn>
              <a:cxn ang="0">
                <a:pos x="connsiteX1" y="connsiteY1"/>
              </a:cxn>
              <a:cxn ang="0">
                <a:pos x="connsiteX2" y="connsiteY2"/>
              </a:cxn>
              <a:cxn ang="0">
                <a:pos x="connsiteX3" y="connsiteY3"/>
              </a:cxn>
            </a:cxnLst>
            <a:rect l="l" t="t" r="r" b="b"/>
            <a:pathLst>
              <a:path w="570291" h="475265">
                <a:moveTo>
                  <a:pt x="283828" y="1626"/>
                </a:moveTo>
                <a:lnTo>
                  <a:pt x="568973" y="476891"/>
                </a:lnTo>
                <a:lnTo>
                  <a:pt x="-1318" y="476891"/>
                </a:lnTo>
                <a:lnTo>
                  <a:pt x="283828" y="1626"/>
                </a:lnTo>
                <a:close/>
              </a:path>
            </a:pathLst>
          </a:custGeom>
          <a:solidFill>
            <a:srgbClr val="AEBDE9"/>
          </a:solidFill>
          <a:ln w="2970" cap="flat">
            <a:noFill/>
            <a:prstDash val="solid"/>
            <a:miter/>
          </a:ln>
        </p:spPr>
        <p:txBody>
          <a:bodyPr rtlCol="0" anchor="ctr"/>
          <a:lstStyle/>
          <a:p>
            <a:endParaRPr lang="en-CH" sz="4400"/>
          </a:p>
        </p:txBody>
      </p:sp>
      <p:sp>
        <p:nvSpPr>
          <p:cNvPr id="408" name="Freeform 407">
            <a:extLst>
              <a:ext uri="{FF2B5EF4-FFF2-40B4-BE49-F238E27FC236}">
                <a16:creationId xmlns:a16="http://schemas.microsoft.com/office/drawing/2014/main" id="{4D43388A-CA21-871B-DED2-25E6F959F0B7}"/>
              </a:ext>
            </a:extLst>
          </p:cNvPr>
          <p:cNvSpPr/>
          <p:nvPr/>
        </p:nvSpPr>
        <p:spPr>
          <a:xfrm rot="5400000">
            <a:off x="7292255" y="18114389"/>
            <a:ext cx="570291" cy="475265"/>
          </a:xfrm>
          <a:custGeom>
            <a:avLst/>
            <a:gdLst>
              <a:gd name="connsiteX0" fmla="*/ 284208 w 570291"/>
              <a:gd name="connsiteY0" fmla="*/ 2526 h 475265"/>
              <a:gd name="connsiteX1" fmla="*/ 569354 w 570291"/>
              <a:gd name="connsiteY1" fmla="*/ 477791 h 475265"/>
              <a:gd name="connsiteX2" fmla="*/ -937 w 570291"/>
              <a:gd name="connsiteY2" fmla="*/ 477791 h 475265"/>
              <a:gd name="connsiteX3" fmla="*/ 284208 w 570291"/>
              <a:gd name="connsiteY3" fmla="*/ 2526 h 475265"/>
            </a:gdLst>
            <a:ahLst/>
            <a:cxnLst>
              <a:cxn ang="0">
                <a:pos x="connsiteX0" y="connsiteY0"/>
              </a:cxn>
              <a:cxn ang="0">
                <a:pos x="connsiteX1" y="connsiteY1"/>
              </a:cxn>
              <a:cxn ang="0">
                <a:pos x="connsiteX2" y="connsiteY2"/>
              </a:cxn>
              <a:cxn ang="0">
                <a:pos x="connsiteX3" y="connsiteY3"/>
              </a:cxn>
            </a:cxnLst>
            <a:rect l="l" t="t" r="r" b="b"/>
            <a:pathLst>
              <a:path w="570291" h="475265">
                <a:moveTo>
                  <a:pt x="284208" y="2526"/>
                </a:moveTo>
                <a:lnTo>
                  <a:pt x="569354" y="477791"/>
                </a:lnTo>
                <a:lnTo>
                  <a:pt x="-937" y="477791"/>
                </a:lnTo>
                <a:lnTo>
                  <a:pt x="284208" y="2526"/>
                </a:lnTo>
                <a:close/>
              </a:path>
            </a:pathLst>
          </a:custGeom>
          <a:solidFill>
            <a:srgbClr val="AEBDE9"/>
          </a:solidFill>
          <a:ln w="2970" cap="flat">
            <a:noFill/>
            <a:prstDash val="solid"/>
            <a:miter/>
          </a:ln>
        </p:spPr>
        <p:txBody>
          <a:bodyPr rtlCol="0" anchor="ctr"/>
          <a:lstStyle/>
          <a:p>
            <a:endParaRPr lang="en-CH" sz="4400"/>
          </a:p>
        </p:txBody>
      </p:sp>
      <p:sp>
        <p:nvSpPr>
          <p:cNvPr id="409" name="Freeform 408">
            <a:extLst>
              <a:ext uri="{FF2B5EF4-FFF2-40B4-BE49-F238E27FC236}">
                <a16:creationId xmlns:a16="http://schemas.microsoft.com/office/drawing/2014/main" id="{1B77B996-A7E1-FBCA-DA46-241AA9CA9FF6}"/>
              </a:ext>
            </a:extLst>
          </p:cNvPr>
          <p:cNvSpPr/>
          <p:nvPr/>
        </p:nvSpPr>
        <p:spPr>
          <a:xfrm rot="5400000">
            <a:off x="10129474" y="13841351"/>
            <a:ext cx="570291" cy="475265"/>
          </a:xfrm>
          <a:custGeom>
            <a:avLst/>
            <a:gdLst>
              <a:gd name="connsiteX0" fmla="*/ 284804 w 570291"/>
              <a:gd name="connsiteY0" fmla="*/ 1628 h 475265"/>
              <a:gd name="connsiteX1" fmla="*/ 569949 w 570291"/>
              <a:gd name="connsiteY1" fmla="*/ 476894 h 475265"/>
              <a:gd name="connsiteX2" fmla="*/ -342 w 570291"/>
              <a:gd name="connsiteY2" fmla="*/ 476894 h 475265"/>
              <a:gd name="connsiteX3" fmla="*/ 284804 w 570291"/>
              <a:gd name="connsiteY3" fmla="*/ 1628 h 475265"/>
            </a:gdLst>
            <a:ahLst/>
            <a:cxnLst>
              <a:cxn ang="0">
                <a:pos x="connsiteX0" y="connsiteY0"/>
              </a:cxn>
              <a:cxn ang="0">
                <a:pos x="connsiteX1" y="connsiteY1"/>
              </a:cxn>
              <a:cxn ang="0">
                <a:pos x="connsiteX2" y="connsiteY2"/>
              </a:cxn>
              <a:cxn ang="0">
                <a:pos x="connsiteX3" y="connsiteY3"/>
              </a:cxn>
            </a:cxnLst>
            <a:rect l="l" t="t" r="r" b="b"/>
            <a:pathLst>
              <a:path w="570291" h="475265">
                <a:moveTo>
                  <a:pt x="284804" y="1628"/>
                </a:moveTo>
                <a:lnTo>
                  <a:pt x="569949" y="476894"/>
                </a:lnTo>
                <a:lnTo>
                  <a:pt x="-342" y="476894"/>
                </a:lnTo>
                <a:lnTo>
                  <a:pt x="284804" y="1628"/>
                </a:lnTo>
                <a:close/>
              </a:path>
            </a:pathLst>
          </a:custGeom>
          <a:solidFill>
            <a:srgbClr val="AEBDE9"/>
          </a:solidFill>
          <a:ln w="2970" cap="flat">
            <a:noFill/>
            <a:prstDash val="solid"/>
            <a:miter/>
          </a:ln>
        </p:spPr>
        <p:txBody>
          <a:bodyPr rtlCol="0" anchor="ctr"/>
          <a:lstStyle/>
          <a:p>
            <a:endParaRPr lang="en-CH" sz="4400"/>
          </a:p>
        </p:txBody>
      </p:sp>
      <p:sp>
        <p:nvSpPr>
          <p:cNvPr id="410" name="Freeform 409">
            <a:extLst>
              <a:ext uri="{FF2B5EF4-FFF2-40B4-BE49-F238E27FC236}">
                <a16:creationId xmlns:a16="http://schemas.microsoft.com/office/drawing/2014/main" id="{554FEF0A-DA86-42B3-2B49-BAFCD1CD92D2}"/>
              </a:ext>
            </a:extLst>
          </p:cNvPr>
          <p:cNvSpPr/>
          <p:nvPr/>
        </p:nvSpPr>
        <p:spPr>
          <a:xfrm rot="5400000">
            <a:off x="13997198" y="13827778"/>
            <a:ext cx="570291" cy="475265"/>
          </a:xfrm>
          <a:custGeom>
            <a:avLst/>
            <a:gdLst>
              <a:gd name="connsiteX0" fmla="*/ 285616 w 570291"/>
              <a:gd name="connsiteY0" fmla="*/ 1626 h 475265"/>
              <a:gd name="connsiteX1" fmla="*/ 570762 w 570291"/>
              <a:gd name="connsiteY1" fmla="*/ 476891 h 475265"/>
              <a:gd name="connsiteX2" fmla="*/ 471 w 570291"/>
              <a:gd name="connsiteY2" fmla="*/ 476891 h 475265"/>
              <a:gd name="connsiteX3" fmla="*/ 285616 w 570291"/>
              <a:gd name="connsiteY3" fmla="*/ 1626 h 475265"/>
            </a:gdLst>
            <a:ahLst/>
            <a:cxnLst>
              <a:cxn ang="0">
                <a:pos x="connsiteX0" y="connsiteY0"/>
              </a:cxn>
              <a:cxn ang="0">
                <a:pos x="connsiteX1" y="connsiteY1"/>
              </a:cxn>
              <a:cxn ang="0">
                <a:pos x="connsiteX2" y="connsiteY2"/>
              </a:cxn>
              <a:cxn ang="0">
                <a:pos x="connsiteX3" y="connsiteY3"/>
              </a:cxn>
            </a:cxnLst>
            <a:rect l="l" t="t" r="r" b="b"/>
            <a:pathLst>
              <a:path w="570291" h="475265">
                <a:moveTo>
                  <a:pt x="285616" y="1626"/>
                </a:moveTo>
                <a:lnTo>
                  <a:pt x="570762" y="476891"/>
                </a:lnTo>
                <a:lnTo>
                  <a:pt x="471" y="476891"/>
                </a:lnTo>
                <a:lnTo>
                  <a:pt x="285616" y="1626"/>
                </a:lnTo>
                <a:close/>
              </a:path>
            </a:pathLst>
          </a:custGeom>
          <a:solidFill>
            <a:srgbClr val="AEBDE9"/>
          </a:solidFill>
          <a:ln w="2970" cap="flat">
            <a:noFill/>
            <a:prstDash val="solid"/>
            <a:miter/>
          </a:ln>
        </p:spPr>
        <p:txBody>
          <a:bodyPr rtlCol="0" anchor="ctr"/>
          <a:lstStyle/>
          <a:p>
            <a:endParaRPr lang="en-CH" sz="4400"/>
          </a:p>
        </p:txBody>
      </p:sp>
      <p:sp>
        <p:nvSpPr>
          <p:cNvPr id="411" name="Freeform 410">
            <a:extLst>
              <a:ext uri="{FF2B5EF4-FFF2-40B4-BE49-F238E27FC236}">
                <a16:creationId xmlns:a16="http://schemas.microsoft.com/office/drawing/2014/main" id="{3E98CAC4-F09F-3037-DCAD-EF218EDC17B9}"/>
              </a:ext>
            </a:extLst>
          </p:cNvPr>
          <p:cNvSpPr/>
          <p:nvPr/>
        </p:nvSpPr>
        <p:spPr>
          <a:xfrm rot="5400000">
            <a:off x="14015294" y="18108389"/>
            <a:ext cx="570291" cy="475265"/>
          </a:xfrm>
          <a:custGeom>
            <a:avLst/>
            <a:gdLst>
              <a:gd name="connsiteX0" fmla="*/ 285620 w 570291"/>
              <a:gd name="connsiteY0" fmla="*/ 2524 h 475265"/>
              <a:gd name="connsiteX1" fmla="*/ 570765 w 570291"/>
              <a:gd name="connsiteY1" fmla="*/ 477790 h 475265"/>
              <a:gd name="connsiteX2" fmla="*/ 474 w 570291"/>
              <a:gd name="connsiteY2" fmla="*/ 477790 h 475265"/>
              <a:gd name="connsiteX3" fmla="*/ 285620 w 570291"/>
              <a:gd name="connsiteY3" fmla="*/ 2524 h 475265"/>
            </a:gdLst>
            <a:ahLst/>
            <a:cxnLst>
              <a:cxn ang="0">
                <a:pos x="connsiteX0" y="connsiteY0"/>
              </a:cxn>
              <a:cxn ang="0">
                <a:pos x="connsiteX1" y="connsiteY1"/>
              </a:cxn>
              <a:cxn ang="0">
                <a:pos x="connsiteX2" y="connsiteY2"/>
              </a:cxn>
              <a:cxn ang="0">
                <a:pos x="connsiteX3" y="connsiteY3"/>
              </a:cxn>
            </a:cxnLst>
            <a:rect l="l" t="t" r="r" b="b"/>
            <a:pathLst>
              <a:path w="570291" h="475265">
                <a:moveTo>
                  <a:pt x="285620" y="2524"/>
                </a:moveTo>
                <a:lnTo>
                  <a:pt x="570765" y="477790"/>
                </a:lnTo>
                <a:lnTo>
                  <a:pt x="474" y="477790"/>
                </a:lnTo>
                <a:lnTo>
                  <a:pt x="285620" y="2524"/>
                </a:lnTo>
                <a:close/>
              </a:path>
            </a:pathLst>
          </a:custGeom>
          <a:solidFill>
            <a:srgbClr val="AEBDE9"/>
          </a:solidFill>
          <a:ln w="2970" cap="flat">
            <a:noFill/>
            <a:prstDash val="solid"/>
            <a:miter/>
          </a:ln>
        </p:spPr>
        <p:txBody>
          <a:bodyPr rtlCol="0" anchor="ctr"/>
          <a:lstStyle/>
          <a:p>
            <a:endParaRPr lang="en-CH" sz="4400"/>
          </a:p>
        </p:txBody>
      </p:sp>
      <p:grpSp>
        <p:nvGrpSpPr>
          <p:cNvPr id="412" name="Graphic 4">
            <a:extLst>
              <a:ext uri="{FF2B5EF4-FFF2-40B4-BE49-F238E27FC236}">
                <a16:creationId xmlns:a16="http://schemas.microsoft.com/office/drawing/2014/main" id="{BDD66DFA-61E9-D6CE-8794-BFD1C481AF16}"/>
              </a:ext>
            </a:extLst>
          </p:cNvPr>
          <p:cNvGrpSpPr/>
          <p:nvPr/>
        </p:nvGrpSpPr>
        <p:grpSpPr>
          <a:xfrm>
            <a:off x="15546500" y="4878393"/>
            <a:ext cx="3352200" cy="1277417"/>
            <a:chOff x="15546500" y="4878393"/>
            <a:chExt cx="3352200" cy="1277417"/>
          </a:xfrm>
          <a:solidFill>
            <a:srgbClr val="000000"/>
          </a:solidFill>
        </p:grpSpPr>
        <p:sp>
          <p:nvSpPr>
            <p:cNvPr id="413" name="TextBox 412">
              <a:extLst>
                <a:ext uri="{FF2B5EF4-FFF2-40B4-BE49-F238E27FC236}">
                  <a16:creationId xmlns:a16="http://schemas.microsoft.com/office/drawing/2014/main" id="{C4DAEB0D-EF45-35A9-56B2-F090948237C6}"/>
                </a:ext>
              </a:extLst>
            </p:cNvPr>
            <p:cNvSpPr txBox="1"/>
            <p:nvPr/>
          </p:nvSpPr>
          <p:spPr>
            <a:xfrm>
              <a:off x="15546500" y="4878393"/>
              <a:ext cx="1406154"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DNA</a:t>
              </a:r>
            </a:p>
          </p:txBody>
        </p:sp>
        <p:sp>
          <p:nvSpPr>
            <p:cNvPr id="414" name="TextBox 413">
              <a:extLst>
                <a:ext uri="{FF2B5EF4-FFF2-40B4-BE49-F238E27FC236}">
                  <a16:creationId xmlns:a16="http://schemas.microsoft.com/office/drawing/2014/main" id="{64A2E8BA-E415-309D-6393-5DEA25B59A04}"/>
                </a:ext>
              </a:extLst>
            </p:cNvPr>
            <p:cNvSpPr txBox="1"/>
            <p:nvPr/>
          </p:nvSpPr>
          <p:spPr>
            <a:xfrm>
              <a:off x="15546500" y="5386369"/>
              <a:ext cx="335220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methylation</a:t>
              </a:r>
            </a:p>
          </p:txBody>
        </p:sp>
      </p:grpSp>
      <p:grpSp>
        <p:nvGrpSpPr>
          <p:cNvPr id="415" name="Graphic 4">
            <a:extLst>
              <a:ext uri="{FF2B5EF4-FFF2-40B4-BE49-F238E27FC236}">
                <a16:creationId xmlns:a16="http://schemas.microsoft.com/office/drawing/2014/main" id="{EC39E5DA-82BC-4C4D-19DF-2D9BD39B285C}"/>
              </a:ext>
            </a:extLst>
          </p:cNvPr>
          <p:cNvGrpSpPr/>
          <p:nvPr/>
        </p:nvGrpSpPr>
        <p:grpSpPr>
          <a:xfrm>
            <a:off x="15546498" y="7773854"/>
            <a:ext cx="2694969" cy="1785392"/>
            <a:chOff x="15546498" y="7773854"/>
            <a:chExt cx="2694969" cy="1785392"/>
          </a:xfrm>
          <a:solidFill>
            <a:srgbClr val="000000"/>
          </a:solidFill>
        </p:grpSpPr>
        <p:sp>
          <p:nvSpPr>
            <p:cNvPr id="416" name="TextBox 415">
              <a:extLst>
                <a:ext uri="{FF2B5EF4-FFF2-40B4-BE49-F238E27FC236}">
                  <a16:creationId xmlns:a16="http://schemas.microsoft.com/office/drawing/2014/main" id="{C932EC4D-1D02-6919-F1A1-6EC5FEBBFE65}"/>
                </a:ext>
              </a:extLst>
            </p:cNvPr>
            <p:cNvSpPr txBox="1"/>
            <p:nvPr/>
          </p:nvSpPr>
          <p:spPr>
            <a:xfrm>
              <a:off x="15546498" y="7773854"/>
              <a:ext cx="2569934"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Early-life</a:t>
              </a:r>
            </a:p>
          </p:txBody>
        </p:sp>
        <p:sp>
          <p:nvSpPr>
            <p:cNvPr id="417" name="TextBox 416">
              <a:extLst>
                <a:ext uri="{FF2B5EF4-FFF2-40B4-BE49-F238E27FC236}">
                  <a16:creationId xmlns:a16="http://schemas.microsoft.com/office/drawing/2014/main" id="{EADC0D1C-0416-ADF0-D68E-88EFCA0CFC56}"/>
                </a:ext>
              </a:extLst>
            </p:cNvPr>
            <p:cNvSpPr txBox="1"/>
            <p:nvPr/>
          </p:nvSpPr>
          <p:spPr>
            <a:xfrm>
              <a:off x="15546498" y="8281830"/>
              <a:ext cx="266451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air toxics</a:t>
              </a:r>
            </a:p>
          </p:txBody>
        </p:sp>
        <p:sp>
          <p:nvSpPr>
            <p:cNvPr id="418" name="TextBox 417">
              <a:extLst>
                <a:ext uri="{FF2B5EF4-FFF2-40B4-BE49-F238E27FC236}">
                  <a16:creationId xmlns:a16="http://schemas.microsoft.com/office/drawing/2014/main" id="{84658B9C-492E-B591-63D2-9CF060362E2D}"/>
                </a:ext>
              </a:extLst>
            </p:cNvPr>
            <p:cNvSpPr txBox="1"/>
            <p:nvPr/>
          </p:nvSpPr>
          <p:spPr>
            <a:xfrm>
              <a:off x="15546498" y="8789805"/>
              <a:ext cx="2694969"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exposure</a:t>
              </a:r>
            </a:p>
          </p:txBody>
        </p:sp>
      </p:grpSp>
      <p:grpSp>
        <p:nvGrpSpPr>
          <p:cNvPr id="419" name="Graphic 4">
            <a:extLst>
              <a:ext uri="{FF2B5EF4-FFF2-40B4-BE49-F238E27FC236}">
                <a16:creationId xmlns:a16="http://schemas.microsoft.com/office/drawing/2014/main" id="{22DE15DF-141B-114A-9B05-BF6C70F608D7}"/>
              </a:ext>
            </a:extLst>
          </p:cNvPr>
          <p:cNvGrpSpPr/>
          <p:nvPr/>
        </p:nvGrpSpPr>
        <p:grpSpPr>
          <a:xfrm>
            <a:off x="15553620" y="2254280"/>
            <a:ext cx="3166251" cy="1277417"/>
            <a:chOff x="15553620" y="2254280"/>
            <a:chExt cx="3166251" cy="1277417"/>
          </a:xfrm>
          <a:solidFill>
            <a:srgbClr val="000000"/>
          </a:solidFill>
        </p:grpSpPr>
        <p:sp>
          <p:nvSpPr>
            <p:cNvPr id="420" name="TextBox 419">
              <a:extLst>
                <a:ext uri="{FF2B5EF4-FFF2-40B4-BE49-F238E27FC236}">
                  <a16:creationId xmlns:a16="http://schemas.microsoft.com/office/drawing/2014/main" id="{07D00812-E8D3-F156-BA0B-CF4E6FEAD0FE}"/>
                </a:ext>
              </a:extLst>
            </p:cNvPr>
            <p:cNvSpPr txBox="1"/>
            <p:nvPr/>
          </p:nvSpPr>
          <p:spPr>
            <a:xfrm>
              <a:off x="15553620" y="2254280"/>
              <a:ext cx="159691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Gene</a:t>
              </a:r>
            </a:p>
          </p:txBody>
        </p:sp>
        <p:sp>
          <p:nvSpPr>
            <p:cNvPr id="421" name="TextBox 420">
              <a:extLst>
                <a:ext uri="{FF2B5EF4-FFF2-40B4-BE49-F238E27FC236}">
                  <a16:creationId xmlns:a16="http://schemas.microsoft.com/office/drawing/2014/main" id="{D083AD5B-6D68-D3D2-EC96-A78562B01C28}"/>
                </a:ext>
              </a:extLst>
            </p:cNvPr>
            <p:cNvSpPr txBox="1"/>
            <p:nvPr/>
          </p:nvSpPr>
          <p:spPr>
            <a:xfrm>
              <a:off x="15553620" y="2762256"/>
              <a:ext cx="316625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expression</a:t>
              </a:r>
            </a:p>
          </p:txBody>
        </p:sp>
      </p:grpSp>
      <p:sp>
        <p:nvSpPr>
          <p:cNvPr id="422" name="TextBox 421">
            <a:extLst>
              <a:ext uri="{FF2B5EF4-FFF2-40B4-BE49-F238E27FC236}">
                <a16:creationId xmlns:a16="http://schemas.microsoft.com/office/drawing/2014/main" id="{462B3988-A17A-4C7E-5132-3A09812EBCE4}"/>
              </a:ext>
            </a:extLst>
          </p:cNvPr>
          <p:cNvSpPr txBox="1"/>
          <p:nvPr/>
        </p:nvSpPr>
        <p:spPr>
          <a:xfrm>
            <a:off x="21187206" y="1893032"/>
            <a:ext cx="307167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Association</a:t>
            </a:r>
          </a:p>
        </p:txBody>
      </p:sp>
      <p:sp>
        <p:nvSpPr>
          <p:cNvPr id="423" name="TextBox 422">
            <a:extLst>
              <a:ext uri="{FF2B5EF4-FFF2-40B4-BE49-F238E27FC236}">
                <a16:creationId xmlns:a16="http://schemas.microsoft.com/office/drawing/2014/main" id="{374D30A6-132C-5881-A390-907CFDAF0C7C}"/>
              </a:ext>
            </a:extLst>
          </p:cNvPr>
          <p:cNvSpPr txBox="1"/>
          <p:nvPr/>
        </p:nvSpPr>
        <p:spPr>
          <a:xfrm>
            <a:off x="26622820" y="1892997"/>
            <a:ext cx="473398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Multiple mediation</a:t>
            </a:r>
          </a:p>
        </p:txBody>
      </p:sp>
      <p:grpSp>
        <p:nvGrpSpPr>
          <p:cNvPr id="424" name="Graphic 4">
            <a:extLst>
              <a:ext uri="{FF2B5EF4-FFF2-40B4-BE49-F238E27FC236}">
                <a16:creationId xmlns:a16="http://schemas.microsoft.com/office/drawing/2014/main" id="{9860D9B6-40A4-2107-B36A-D8231480668A}"/>
              </a:ext>
            </a:extLst>
          </p:cNvPr>
          <p:cNvGrpSpPr/>
          <p:nvPr/>
        </p:nvGrpSpPr>
        <p:grpSpPr>
          <a:xfrm>
            <a:off x="29054865" y="9150072"/>
            <a:ext cx="2255746" cy="1276909"/>
            <a:chOff x="29054865" y="9150072"/>
            <a:chExt cx="2255746" cy="1276909"/>
          </a:xfrm>
          <a:solidFill>
            <a:srgbClr val="EB1552"/>
          </a:solidFill>
        </p:grpSpPr>
        <p:sp>
          <p:nvSpPr>
            <p:cNvPr id="425" name="TextBox 424">
              <a:extLst>
                <a:ext uri="{FF2B5EF4-FFF2-40B4-BE49-F238E27FC236}">
                  <a16:creationId xmlns:a16="http://schemas.microsoft.com/office/drawing/2014/main" id="{BB33F679-982E-27E0-4037-A3BDA553CBAA}"/>
                </a:ext>
              </a:extLst>
            </p:cNvPr>
            <p:cNvSpPr txBox="1"/>
            <p:nvPr/>
          </p:nvSpPr>
          <p:spPr>
            <a:xfrm>
              <a:off x="29054865" y="9150072"/>
              <a:ext cx="2255746" cy="769441"/>
            </a:xfrm>
            <a:prstGeom prst="rect">
              <a:avLst/>
            </a:prstGeom>
            <a:noFill/>
          </p:spPr>
          <p:txBody>
            <a:bodyPr wrap="none" rtlCol="0">
              <a:spAutoFit/>
            </a:bodyPr>
            <a:lstStyle/>
            <a:p>
              <a:pPr algn="l"/>
              <a:r>
                <a:rPr lang="en-CH" sz="4400" b="1" spc="0" baseline="0">
                  <a:ln/>
                  <a:solidFill>
                    <a:srgbClr val="EB1552"/>
                  </a:solidFill>
                  <a:latin typeface="Arial"/>
                  <a:cs typeface="Arial"/>
                  <a:sym typeface="Arial"/>
                  <a:rtl val="0"/>
                </a:rPr>
                <a:t>Allergic</a:t>
              </a:r>
            </a:p>
          </p:txBody>
        </p:sp>
        <p:sp>
          <p:nvSpPr>
            <p:cNvPr id="426" name="TextBox 425">
              <a:extLst>
                <a:ext uri="{FF2B5EF4-FFF2-40B4-BE49-F238E27FC236}">
                  <a16:creationId xmlns:a16="http://schemas.microsoft.com/office/drawing/2014/main" id="{CF747A7C-5267-6F23-1B28-F9E330A87B58}"/>
                </a:ext>
              </a:extLst>
            </p:cNvPr>
            <p:cNvSpPr txBox="1"/>
            <p:nvPr/>
          </p:nvSpPr>
          <p:spPr>
            <a:xfrm>
              <a:off x="29139695" y="9657540"/>
              <a:ext cx="2066591" cy="769441"/>
            </a:xfrm>
            <a:prstGeom prst="rect">
              <a:avLst/>
            </a:prstGeom>
            <a:noFill/>
          </p:spPr>
          <p:txBody>
            <a:bodyPr wrap="none" rtlCol="0">
              <a:spAutoFit/>
            </a:bodyPr>
            <a:lstStyle/>
            <a:p>
              <a:pPr algn="l"/>
              <a:r>
                <a:rPr lang="en-CH" sz="4400" b="1" spc="0" baseline="0">
                  <a:ln/>
                  <a:solidFill>
                    <a:srgbClr val="EB1552"/>
                  </a:solidFill>
                  <a:latin typeface="Arial"/>
                  <a:cs typeface="Arial"/>
                  <a:sym typeface="Arial"/>
                  <a:rtl val="0"/>
                </a:rPr>
                <a:t>rhinitis</a:t>
              </a:r>
            </a:p>
          </p:txBody>
        </p:sp>
      </p:grpSp>
      <p:sp>
        <p:nvSpPr>
          <p:cNvPr id="427" name="TextBox 426">
            <a:extLst>
              <a:ext uri="{FF2B5EF4-FFF2-40B4-BE49-F238E27FC236}">
                <a16:creationId xmlns:a16="http://schemas.microsoft.com/office/drawing/2014/main" id="{B420CB32-B5A6-9222-24EF-6E3C91CEEF7B}"/>
              </a:ext>
            </a:extLst>
          </p:cNvPr>
          <p:cNvSpPr txBox="1"/>
          <p:nvPr/>
        </p:nvSpPr>
        <p:spPr>
          <a:xfrm>
            <a:off x="14661101" y="11624612"/>
            <a:ext cx="4294765" cy="769441"/>
          </a:xfrm>
          <a:prstGeom prst="rect">
            <a:avLst/>
          </a:prstGeom>
          <a:noFill/>
        </p:spPr>
        <p:txBody>
          <a:bodyPr wrap="none" rtlCol="0">
            <a:spAutoFit/>
          </a:bodyPr>
          <a:lstStyle/>
          <a:p>
            <a:pPr algn="l"/>
            <a:r>
              <a:rPr lang="en-CH" sz="4400" b="1" spc="0" baseline="0">
                <a:ln/>
                <a:solidFill>
                  <a:srgbClr val="EB1552"/>
                </a:solidFill>
                <a:latin typeface="Arial"/>
                <a:cs typeface="Arial"/>
                <a:sym typeface="Arial"/>
                <a:rtl val="0"/>
              </a:rPr>
              <a:t>Allergic rhinitis</a:t>
            </a:r>
          </a:p>
        </p:txBody>
      </p:sp>
      <p:sp>
        <p:nvSpPr>
          <p:cNvPr id="428" name="TextBox 427">
            <a:extLst>
              <a:ext uri="{FF2B5EF4-FFF2-40B4-BE49-F238E27FC236}">
                <a16:creationId xmlns:a16="http://schemas.microsoft.com/office/drawing/2014/main" id="{CB34F549-E319-F5EF-D5D5-CE132FCE3C33}"/>
              </a:ext>
            </a:extLst>
          </p:cNvPr>
          <p:cNvSpPr txBox="1"/>
          <p:nvPr/>
        </p:nvSpPr>
        <p:spPr>
          <a:xfrm>
            <a:off x="20327034" y="11200413"/>
            <a:ext cx="4732386"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Phosphine effect</a:t>
            </a:r>
          </a:p>
        </p:txBody>
      </p:sp>
      <p:grpSp>
        <p:nvGrpSpPr>
          <p:cNvPr id="429" name="Graphic 4">
            <a:extLst>
              <a:ext uri="{FF2B5EF4-FFF2-40B4-BE49-F238E27FC236}">
                <a16:creationId xmlns:a16="http://schemas.microsoft.com/office/drawing/2014/main" id="{CE621D5D-4451-76FE-DF35-5FF9D443A94A}"/>
              </a:ext>
            </a:extLst>
          </p:cNvPr>
          <p:cNvGrpSpPr/>
          <p:nvPr/>
        </p:nvGrpSpPr>
        <p:grpSpPr>
          <a:xfrm>
            <a:off x="19808512" y="12498275"/>
            <a:ext cx="1960793" cy="1215354"/>
            <a:chOff x="19808512" y="12498275"/>
            <a:chExt cx="1960793" cy="1215354"/>
          </a:xfrm>
          <a:solidFill>
            <a:srgbClr val="000000"/>
          </a:solidFill>
        </p:grpSpPr>
        <p:sp>
          <p:nvSpPr>
            <p:cNvPr id="430" name="TextBox 429">
              <a:extLst>
                <a:ext uri="{FF2B5EF4-FFF2-40B4-BE49-F238E27FC236}">
                  <a16:creationId xmlns:a16="http://schemas.microsoft.com/office/drawing/2014/main" id="{14817123-DA60-259B-5A6D-E77B87F6FC98}"/>
                </a:ext>
              </a:extLst>
            </p:cNvPr>
            <p:cNvSpPr txBox="1"/>
            <p:nvPr/>
          </p:nvSpPr>
          <p:spPr>
            <a:xfrm>
              <a:off x="19812955" y="12498275"/>
              <a:ext cx="1952779" cy="707886"/>
            </a:xfrm>
            <a:prstGeom prst="rect">
              <a:avLst/>
            </a:prstGeom>
            <a:noFill/>
          </p:spPr>
          <p:txBody>
            <a:bodyPr wrap="none" rtlCol="0">
              <a:spAutoFit/>
            </a:bodyPr>
            <a:lstStyle/>
            <a:p>
              <a:pPr algn="l"/>
              <a:r>
                <a:rPr lang="en-CH" sz="4000" spc="0" baseline="0" dirty="0">
                  <a:ln/>
                  <a:solidFill>
                    <a:srgbClr val="000000"/>
                  </a:solidFill>
                  <a:latin typeface="Arial"/>
                  <a:cs typeface="Arial"/>
                  <a:sym typeface="Arial"/>
                  <a:rtl val="0"/>
                </a:rPr>
                <a:t>Inactive</a:t>
              </a:r>
            </a:p>
          </p:txBody>
        </p:sp>
        <p:sp>
          <p:nvSpPr>
            <p:cNvPr id="431" name="TextBox 430">
              <a:extLst>
                <a:ext uri="{FF2B5EF4-FFF2-40B4-BE49-F238E27FC236}">
                  <a16:creationId xmlns:a16="http://schemas.microsoft.com/office/drawing/2014/main" id="{57BFD066-CAF4-59E1-A328-58C03A526FCF}"/>
                </a:ext>
              </a:extLst>
            </p:cNvPr>
            <p:cNvSpPr txBox="1"/>
            <p:nvPr/>
          </p:nvSpPr>
          <p:spPr>
            <a:xfrm>
              <a:off x="19808512" y="13005743"/>
              <a:ext cx="196079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TGF-β1</a:t>
              </a:r>
            </a:p>
          </p:txBody>
        </p:sp>
      </p:grpSp>
      <p:sp>
        <p:nvSpPr>
          <p:cNvPr id="432" name="TextBox 431">
            <a:extLst>
              <a:ext uri="{FF2B5EF4-FFF2-40B4-BE49-F238E27FC236}">
                <a16:creationId xmlns:a16="http://schemas.microsoft.com/office/drawing/2014/main" id="{5891FFC0-1AE4-B859-DB64-499E38FB4BA3}"/>
              </a:ext>
            </a:extLst>
          </p:cNvPr>
          <p:cNvSpPr txBox="1"/>
          <p:nvPr/>
        </p:nvSpPr>
        <p:spPr>
          <a:xfrm>
            <a:off x="25648598" y="12604555"/>
            <a:ext cx="954107"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IgE</a:t>
            </a:r>
          </a:p>
        </p:txBody>
      </p:sp>
      <p:sp>
        <p:nvSpPr>
          <p:cNvPr id="433" name="TextBox 432">
            <a:extLst>
              <a:ext uri="{FF2B5EF4-FFF2-40B4-BE49-F238E27FC236}">
                <a16:creationId xmlns:a16="http://schemas.microsoft.com/office/drawing/2014/main" id="{6E7417DD-F6E5-3996-9520-1234C9A97A3D}"/>
              </a:ext>
            </a:extLst>
          </p:cNvPr>
          <p:cNvSpPr txBox="1"/>
          <p:nvPr/>
        </p:nvSpPr>
        <p:spPr>
          <a:xfrm>
            <a:off x="27080175" y="15878761"/>
            <a:ext cx="2408032" cy="707886"/>
          </a:xfrm>
          <a:prstGeom prst="rect">
            <a:avLst/>
          </a:prstGeom>
          <a:noFill/>
        </p:spPr>
        <p:txBody>
          <a:bodyPr wrap="none" rtlCol="0">
            <a:spAutoFit/>
          </a:bodyPr>
          <a:lstStyle/>
          <a:p>
            <a:pPr algn="l"/>
            <a:r>
              <a:rPr lang="en-CH" sz="4000" spc="0" baseline="0" dirty="0">
                <a:ln/>
                <a:solidFill>
                  <a:srgbClr val="000000"/>
                </a:solidFill>
                <a:latin typeface="Arial"/>
                <a:cs typeface="Arial"/>
                <a:sym typeface="Arial"/>
                <a:rtl val="0"/>
              </a:rPr>
              <a:t>Activation</a:t>
            </a:r>
          </a:p>
        </p:txBody>
      </p:sp>
      <p:grpSp>
        <p:nvGrpSpPr>
          <p:cNvPr id="434" name="Graphic 4">
            <a:extLst>
              <a:ext uri="{FF2B5EF4-FFF2-40B4-BE49-F238E27FC236}">
                <a16:creationId xmlns:a16="http://schemas.microsoft.com/office/drawing/2014/main" id="{60C823FE-0F0B-8AA7-895A-D18AE53510B7}"/>
              </a:ext>
            </a:extLst>
          </p:cNvPr>
          <p:cNvGrpSpPr/>
          <p:nvPr/>
        </p:nvGrpSpPr>
        <p:grpSpPr>
          <a:xfrm>
            <a:off x="26061736" y="13718354"/>
            <a:ext cx="1689961" cy="784082"/>
            <a:chOff x="26061736" y="13718354"/>
            <a:chExt cx="1689961" cy="784082"/>
          </a:xfrm>
          <a:solidFill>
            <a:srgbClr val="000000"/>
          </a:solidFill>
        </p:grpSpPr>
        <p:sp>
          <p:nvSpPr>
            <p:cNvPr id="435" name="TextBox 434">
              <a:extLst>
                <a:ext uri="{FF2B5EF4-FFF2-40B4-BE49-F238E27FC236}">
                  <a16:creationId xmlns:a16="http://schemas.microsoft.com/office/drawing/2014/main" id="{A339120F-AC07-B31E-D2CC-D798C88BC3D9}"/>
                </a:ext>
              </a:extLst>
            </p:cNvPr>
            <p:cNvSpPr txBox="1"/>
            <p:nvPr/>
          </p:nvSpPr>
          <p:spPr>
            <a:xfrm>
              <a:off x="26061736" y="13718354"/>
              <a:ext cx="753732"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Fc</a:t>
              </a:r>
            </a:p>
          </p:txBody>
        </p:sp>
        <p:sp>
          <p:nvSpPr>
            <p:cNvPr id="436" name="TextBox 435">
              <a:extLst>
                <a:ext uri="{FF2B5EF4-FFF2-40B4-BE49-F238E27FC236}">
                  <a16:creationId xmlns:a16="http://schemas.microsoft.com/office/drawing/2014/main" id="{C4FB3B77-BAA3-0D42-7C62-CD95A1765671}"/>
                </a:ext>
              </a:extLst>
            </p:cNvPr>
            <p:cNvSpPr txBox="1"/>
            <p:nvPr/>
          </p:nvSpPr>
          <p:spPr>
            <a:xfrm>
              <a:off x="26626068" y="13794550"/>
              <a:ext cx="1125629" cy="707886"/>
            </a:xfrm>
            <a:prstGeom prst="rect">
              <a:avLst/>
            </a:prstGeom>
            <a:noFill/>
          </p:spPr>
          <p:txBody>
            <a:bodyPr wrap="none" rtlCol="0">
              <a:spAutoFit/>
            </a:bodyPr>
            <a:lstStyle/>
            <a:p>
              <a:pPr algn="l"/>
              <a:r>
                <a:rPr lang="en-CH" sz="4000" spc="0" baseline="0" dirty="0">
                  <a:ln/>
                  <a:solidFill>
                    <a:srgbClr val="000000"/>
                  </a:solidFill>
                  <a:latin typeface="Helvetica"/>
                  <a:sym typeface="Helvetica"/>
                  <a:rtl val="0"/>
                </a:rPr>
                <a:t>εR1</a:t>
              </a:r>
            </a:p>
          </p:txBody>
        </p:sp>
      </p:grpSp>
      <p:sp>
        <p:nvSpPr>
          <p:cNvPr id="437" name="TextBox 436">
            <a:extLst>
              <a:ext uri="{FF2B5EF4-FFF2-40B4-BE49-F238E27FC236}">
                <a16:creationId xmlns:a16="http://schemas.microsoft.com/office/drawing/2014/main" id="{BBD1CBDD-DA12-E2CE-5D99-0EE3D1E4FB89}"/>
              </a:ext>
            </a:extLst>
          </p:cNvPr>
          <p:cNvSpPr txBox="1"/>
          <p:nvPr/>
        </p:nvSpPr>
        <p:spPr>
          <a:xfrm>
            <a:off x="28066995" y="13717416"/>
            <a:ext cx="1124026"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ST2</a:t>
            </a:r>
          </a:p>
        </p:txBody>
      </p:sp>
      <p:sp>
        <p:nvSpPr>
          <p:cNvPr id="438" name="TextBox 437">
            <a:extLst>
              <a:ext uri="{FF2B5EF4-FFF2-40B4-BE49-F238E27FC236}">
                <a16:creationId xmlns:a16="http://schemas.microsoft.com/office/drawing/2014/main" id="{CD62EA12-19B1-BE9C-5D85-105F8F51C451}"/>
              </a:ext>
            </a:extLst>
          </p:cNvPr>
          <p:cNvSpPr txBox="1"/>
          <p:nvPr/>
        </p:nvSpPr>
        <p:spPr>
          <a:xfrm>
            <a:off x="29463985" y="12326834"/>
            <a:ext cx="1354858"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IL-33</a:t>
            </a:r>
          </a:p>
        </p:txBody>
      </p:sp>
      <p:grpSp>
        <p:nvGrpSpPr>
          <p:cNvPr id="439" name="Graphic 4">
            <a:extLst>
              <a:ext uri="{FF2B5EF4-FFF2-40B4-BE49-F238E27FC236}">
                <a16:creationId xmlns:a16="http://schemas.microsoft.com/office/drawing/2014/main" id="{7D8A2C9C-1D61-0F55-4E6F-B5A30E3D9194}"/>
              </a:ext>
            </a:extLst>
          </p:cNvPr>
          <p:cNvGrpSpPr/>
          <p:nvPr/>
        </p:nvGrpSpPr>
        <p:grpSpPr>
          <a:xfrm>
            <a:off x="29127904" y="12684915"/>
            <a:ext cx="385597" cy="214254"/>
            <a:chOff x="29127904" y="12684915"/>
            <a:chExt cx="385597" cy="214254"/>
          </a:xfrm>
        </p:grpSpPr>
        <p:sp>
          <p:nvSpPr>
            <p:cNvPr id="440" name="Freeform 439">
              <a:extLst>
                <a:ext uri="{FF2B5EF4-FFF2-40B4-BE49-F238E27FC236}">
                  <a16:creationId xmlns:a16="http://schemas.microsoft.com/office/drawing/2014/main" id="{25D95B35-217F-32ED-5998-4C37F7052BC0}"/>
                </a:ext>
              </a:extLst>
            </p:cNvPr>
            <p:cNvSpPr/>
            <p:nvPr/>
          </p:nvSpPr>
          <p:spPr>
            <a:xfrm rot="-10800000">
              <a:off x="29149267" y="12694439"/>
              <a:ext cx="342872" cy="190490"/>
            </a:xfrm>
            <a:custGeom>
              <a:avLst/>
              <a:gdLst>
                <a:gd name="connsiteX0" fmla="*/ 171389 w 342872"/>
                <a:gd name="connsiteY0" fmla="*/ 82 h 190490"/>
                <a:gd name="connsiteX1" fmla="*/ 342858 w 342872"/>
                <a:gd name="connsiteY1" fmla="*/ 190572 h 190490"/>
                <a:gd name="connsiteX2" fmla="*/ -14 w 342872"/>
                <a:gd name="connsiteY2" fmla="*/ 190572 h 190490"/>
                <a:gd name="connsiteX3" fmla="*/ 171389 w 342872"/>
                <a:gd name="connsiteY3" fmla="*/ 82 h 190490"/>
              </a:gdLst>
              <a:ahLst/>
              <a:cxnLst>
                <a:cxn ang="0">
                  <a:pos x="connsiteX0" y="connsiteY0"/>
                </a:cxn>
                <a:cxn ang="0">
                  <a:pos x="connsiteX1" y="connsiteY1"/>
                </a:cxn>
                <a:cxn ang="0">
                  <a:pos x="connsiteX2" y="connsiteY2"/>
                </a:cxn>
                <a:cxn ang="0">
                  <a:pos x="connsiteX3" y="connsiteY3"/>
                </a:cxn>
              </a:cxnLst>
              <a:rect l="l" t="t" r="r" b="b"/>
              <a:pathLst>
                <a:path w="342872" h="190490">
                  <a:moveTo>
                    <a:pt x="171389" y="82"/>
                  </a:moveTo>
                  <a:lnTo>
                    <a:pt x="342858" y="190572"/>
                  </a:lnTo>
                  <a:lnTo>
                    <a:pt x="-14" y="190572"/>
                  </a:lnTo>
                  <a:lnTo>
                    <a:pt x="171389" y="82"/>
                  </a:lnTo>
                  <a:close/>
                </a:path>
              </a:pathLst>
            </a:custGeom>
            <a:solidFill>
              <a:srgbClr val="6F0153"/>
            </a:solidFill>
            <a:ln w="5569" cap="flat">
              <a:noFill/>
              <a:prstDash val="solid"/>
              <a:miter/>
            </a:ln>
          </p:spPr>
          <p:txBody>
            <a:bodyPr rtlCol="0" anchor="ctr"/>
            <a:lstStyle/>
            <a:p>
              <a:endParaRPr lang="en-CH" sz="4400"/>
            </a:p>
          </p:txBody>
        </p:sp>
        <p:sp>
          <p:nvSpPr>
            <p:cNvPr id="441" name="Freeform 440">
              <a:extLst>
                <a:ext uri="{FF2B5EF4-FFF2-40B4-BE49-F238E27FC236}">
                  <a16:creationId xmlns:a16="http://schemas.microsoft.com/office/drawing/2014/main" id="{F8478A87-BE96-CD68-D16A-495D7E006F75}"/>
                </a:ext>
              </a:extLst>
            </p:cNvPr>
            <p:cNvSpPr/>
            <p:nvPr/>
          </p:nvSpPr>
          <p:spPr>
            <a:xfrm rot="-10800000">
              <a:off x="29127904" y="12684915"/>
              <a:ext cx="385597" cy="214254"/>
            </a:xfrm>
            <a:custGeom>
              <a:avLst/>
              <a:gdLst>
                <a:gd name="connsiteX0" fmla="*/ 385583 w 385597"/>
                <a:gd name="connsiteY0" fmla="*/ 214337 h 214254"/>
                <a:gd name="connsiteX1" fmla="*/ -14 w 385597"/>
                <a:gd name="connsiteY1" fmla="*/ 214337 h 214254"/>
                <a:gd name="connsiteX2" fmla="*/ 192752 w 385597"/>
                <a:gd name="connsiteY2" fmla="*/ 83 h 214254"/>
                <a:gd name="connsiteX3" fmla="*/ 385583 w 385597"/>
                <a:gd name="connsiteY3" fmla="*/ 214337 h 214254"/>
                <a:gd name="connsiteX4" fmla="*/ 192752 w 385597"/>
                <a:gd name="connsiteY4" fmla="*/ 14322 h 214254"/>
                <a:gd name="connsiteX5" fmla="*/ 21348 w 385597"/>
                <a:gd name="connsiteY5" fmla="*/ 204812 h 214254"/>
                <a:gd name="connsiteX6" fmla="*/ 364221 w 385597"/>
                <a:gd name="connsiteY6" fmla="*/ 204812 h 214254"/>
                <a:gd name="connsiteX7" fmla="*/ 192752 w 385597"/>
                <a:gd name="connsiteY7" fmla="*/ 14322 h 21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597" h="214254">
                  <a:moveTo>
                    <a:pt x="385583" y="214337"/>
                  </a:moveTo>
                  <a:lnTo>
                    <a:pt x="-14" y="214337"/>
                  </a:lnTo>
                  <a:lnTo>
                    <a:pt x="192752" y="83"/>
                  </a:lnTo>
                  <a:lnTo>
                    <a:pt x="385583" y="214337"/>
                  </a:lnTo>
                  <a:close/>
                  <a:moveTo>
                    <a:pt x="192752" y="14322"/>
                  </a:moveTo>
                  <a:lnTo>
                    <a:pt x="21348" y="204812"/>
                  </a:lnTo>
                  <a:lnTo>
                    <a:pt x="364221" y="204812"/>
                  </a:lnTo>
                  <a:lnTo>
                    <a:pt x="192752" y="14322"/>
                  </a:lnTo>
                  <a:close/>
                </a:path>
              </a:pathLst>
            </a:custGeom>
            <a:solidFill>
              <a:srgbClr val="000000"/>
            </a:solidFill>
            <a:ln w="5569" cap="flat">
              <a:noFill/>
              <a:prstDash val="solid"/>
              <a:miter/>
            </a:ln>
          </p:spPr>
          <p:txBody>
            <a:bodyPr rtlCol="0" anchor="ctr"/>
            <a:lstStyle/>
            <a:p>
              <a:endParaRPr lang="en-CH" sz="4400"/>
            </a:p>
          </p:txBody>
        </p:sp>
      </p:grpSp>
      <p:sp>
        <p:nvSpPr>
          <p:cNvPr id="442" name="TextBox 441">
            <a:extLst>
              <a:ext uri="{FF2B5EF4-FFF2-40B4-BE49-F238E27FC236}">
                <a16:creationId xmlns:a16="http://schemas.microsoft.com/office/drawing/2014/main" id="{D986E317-6099-95A0-DF04-E03F882B5C7F}"/>
              </a:ext>
            </a:extLst>
          </p:cNvPr>
          <p:cNvSpPr txBox="1"/>
          <p:nvPr/>
        </p:nvSpPr>
        <p:spPr>
          <a:xfrm>
            <a:off x="29462496" y="13717416"/>
            <a:ext cx="1951175"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IL1RAP</a:t>
            </a:r>
          </a:p>
        </p:txBody>
      </p:sp>
      <p:grpSp>
        <p:nvGrpSpPr>
          <p:cNvPr id="443" name="Graphic 4">
            <a:extLst>
              <a:ext uri="{FF2B5EF4-FFF2-40B4-BE49-F238E27FC236}">
                <a16:creationId xmlns:a16="http://schemas.microsoft.com/office/drawing/2014/main" id="{BCCF90D0-E093-8523-B29F-B4B649005043}"/>
              </a:ext>
            </a:extLst>
          </p:cNvPr>
          <p:cNvGrpSpPr/>
          <p:nvPr/>
        </p:nvGrpSpPr>
        <p:grpSpPr>
          <a:xfrm>
            <a:off x="23055559" y="12558183"/>
            <a:ext cx="1978427" cy="1215354"/>
            <a:chOff x="23055559" y="12558183"/>
            <a:chExt cx="1978427" cy="1215354"/>
          </a:xfrm>
          <a:solidFill>
            <a:srgbClr val="EB1552"/>
          </a:solidFill>
        </p:grpSpPr>
        <p:sp>
          <p:nvSpPr>
            <p:cNvPr id="444" name="TextBox 443">
              <a:extLst>
                <a:ext uri="{FF2B5EF4-FFF2-40B4-BE49-F238E27FC236}">
                  <a16:creationId xmlns:a16="http://schemas.microsoft.com/office/drawing/2014/main" id="{955A2FD4-08CC-F01C-E176-DF9054A63B29}"/>
                </a:ext>
              </a:extLst>
            </p:cNvPr>
            <p:cNvSpPr txBox="1"/>
            <p:nvPr/>
          </p:nvSpPr>
          <p:spPr>
            <a:xfrm>
              <a:off x="23181911" y="12558183"/>
              <a:ext cx="1725152" cy="707886"/>
            </a:xfrm>
            <a:prstGeom prst="rect">
              <a:avLst/>
            </a:prstGeom>
            <a:noFill/>
          </p:spPr>
          <p:txBody>
            <a:bodyPr wrap="none" rtlCol="0">
              <a:spAutoFit/>
            </a:bodyPr>
            <a:lstStyle/>
            <a:p>
              <a:pPr algn="l"/>
              <a:r>
                <a:rPr lang="en-CH" sz="4000" b="1" spc="0" baseline="0">
                  <a:ln/>
                  <a:solidFill>
                    <a:srgbClr val="EB1552"/>
                  </a:solidFill>
                  <a:latin typeface="Arial"/>
                  <a:cs typeface="Arial"/>
                  <a:sym typeface="Arial"/>
                  <a:rtl val="0"/>
                </a:rPr>
                <a:t>Active</a:t>
              </a:r>
            </a:p>
          </p:txBody>
        </p:sp>
        <p:sp>
          <p:nvSpPr>
            <p:cNvPr id="445" name="TextBox 444">
              <a:extLst>
                <a:ext uri="{FF2B5EF4-FFF2-40B4-BE49-F238E27FC236}">
                  <a16:creationId xmlns:a16="http://schemas.microsoft.com/office/drawing/2014/main" id="{486AA86A-F32C-BBAD-20C0-45D25C0F8B92}"/>
                </a:ext>
              </a:extLst>
            </p:cNvPr>
            <p:cNvSpPr txBox="1"/>
            <p:nvPr/>
          </p:nvSpPr>
          <p:spPr>
            <a:xfrm>
              <a:off x="23055559" y="13065651"/>
              <a:ext cx="1978427" cy="707886"/>
            </a:xfrm>
            <a:prstGeom prst="rect">
              <a:avLst/>
            </a:prstGeom>
            <a:noFill/>
          </p:spPr>
          <p:txBody>
            <a:bodyPr wrap="none" rtlCol="0">
              <a:spAutoFit/>
            </a:bodyPr>
            <a:lstStyle/>
            <a:p>
              <a:pPr algn="l"/>
              <a:r>
                <a:rPr lang="en-CH" sz="4000" b="1" spc="0" baseline="0">
                  <a:ln/>
                  <a:solidFill>
                    <a:srgbClr val="EB1552"/>
                  </a:solidFill>
                  <a:latin typeface="Arial"/>
                  <a:cs typeface="Arial"/>
                  <a:sym typeface="Arial"/>
                  <a:rtl val="0"/>
                </a:rPr>
                <a:t>TGF-β1</a:t>
              </a:r>
            </a:p>
          </p:txBody>
        </p:sp>
      </p:grpSp>
      <p:sp>
        <p:nvSpPr>
          <p:cNvPr id="446" name="TextBox 445">
            <a:extLst>
              <a:ext uri="{FF2B5EF4-FFF2-40B4-BE49-F238E27FC236}">
                <a16:creationId xmlns:a16="http://schemas.microsoft.com/office/drawing/2014/main" id="{571C90EC-CDDF-E654-D1E9-17163B00D8C4}"/>
              </a:ext>
            </a:extLst>
          </p:cNvPr>
          <p:cNvSpPr txBox="1"/>
          <p:nvPr/>
        </p:nvSpPr>
        <p:spPr>
          <a:xfrm>
            <a:off x="26231156" y="11200413"/>
            <a:ext cx="5017720"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Acrylic acid effect</a:t>
            </a:r>
          </a:p>
        </p:txBody>
      </p:sp>
      <p:sp>
        <p:nvSpPr>
          <p:cNvPr id="447" name="TextBox 446">
            <a:extLst>
              <a:ext uri="{FF2B5EF4-FFF2-40B4-BE49-F238E27FC236}">
                <a16:creationId xmlns:a16="http://schemas.microsoft.com/office/drawing/2014/main" id="{B241EF6C-5BFA-CCDC-6017-FC6A42FFA6D3}"/>
              </a:ext>
            </a:extLst>
          </p:cNvPr>
          <p:cNvSpPr txBox="1"/>
          <p:nvPr/>
        </p:nvSpPr>
        <p:spPr>
          <a:xfrm>
            <a:off x="14676577" y="16016231"/>
            <a:ext cx="4294765" cy="769441"/>
          </a:xfrm>
          <a:prstGeom prst="rect">
            <a:avLst/>
          </a:prstGeom>
          <a:noFill/>
        </p:spPr>
        <p:txBody>
          <a:bodyPr wrap="none" rtlCol="0">
            <a:spAutoFit/>
          </a:bodyPr>
          <a:lstStyle/>
          <a:p>
            <a:pPr algn="l"/>
            <a:r>
              <a:rPr lang="en-CH" sz="4400" b="1" spc="0" baseline="0">
                <a:ln/>
                <a:solidFill>
                  <a:srgbClr val="EB1552"/>
                </a:solidFill>
                <a:latin typeface="Arial"/>
                <a:cs typeface="Arial"/>
                <a:sym typeface="Arial"/>
                <a:rtl val="0"/>
              </a:rPr>
              <a:t>Allergic rhinitis</a:t>
            </a:r>
          </a:p>
        </p:txBody>
      </p:sp>
      <p:pic>
        <p:nvPicPr>
          <p:cNvPr id="448" name="Picture 447">
            <a:extLst>
              <a:ext uri="{FF2B5EF4-FFF2-40B4-BE49-F238E27FC236}">
                <a16:creationId xmlns:a16="http://schemas.microsoft.com/office/drawing/2014/main" id="{5B89E4D0-4F87-4EA5-9047-869CF9D208CD}"/>
              </a:ext>
            </a:extLst>
          </p:cNvPr>
          <p:cNvPicPr>
            <a:picLocks noChangeAspect="1"/>
          </p:cNvPicPr>
          <p:nvPr/>
        </p:nvPicPr>
        <p:blipFill>
          <a:blip r:embed="rId9"/>
          <a:stretch>
            <a:fillRect/>
          </a:stretch>
        </p:blipFill>
        <p:spPr>
          <a:xfrm>
            <a:off x="2019802" y="13331822"/>
            <a:ext cx="2442925" cy="1595357"/>
          </a:xfrm>
          <a:custGeom>
            <a:avLst/>
            <a:gdLst>
              <a:gd name="connsiteX0" fmla="*/ 423 w 2442925"/>
              <a:gd name="connsiteY0" fmla="*/ 2799 h 1595357"/>
              <a:gd name="connsiteX1" fmla="*/ 2443349 w 2442925"/>
              <a:gd name="connsiteY1" fmla="*/ 2799 h 1595357"/>
              <a:gd name="connsiteX2" fmla="*/ 2443349 w 2442925"/>
              <a:gd name="connsiteY2" fmla="*/ 1598157 h 1595357"/>
              <a:gd name="connsiteX3" fmla="*/ 423 w 2442925"/>
              <a:gd name="connsiteY3" fmla="*/ 1598157 h 1595357"/>
            </a:gdLst>
            <a:ahLst/>
            <a:cxnLst>
              <a:cxn ang="0">
                <a:pos x="connsiteX0" y="connsiteY0"/>
              </a:cxn>
              <a:cxn ang="0">
                <a:pos x="connsiteX1" y="connsiteY1"/>
              </a:cxn>
              <a:cxn ang="0">
                <a:pos x="connsiteX2" y="connsiteY2"/>
              </a:cxn>
              <a:cxn ang="0">
                <a:pos x="connsiteX3" y="connsiteY3"/>
              </a:cxn>
            </a:cxnLst>
            <a:rect l="l" t="t" r="r" b="b"/>
            <a:pathLst>
              <a:path w="2442925" h="1595357">
                <a:moveTo>
                  <a:pt x="423" y="2799"/>
                </a:moveTo>
                <a:lnTo>
                  <a:pt x="2443349" y="2799"/>
                </a:lnTo>
                <a:lnTo>
                  <a:pt x="2443349" y="1598157"/>
                </a:lnTo>
                <a:lnTo>
                  <a:pt x="423" y="1598157"/>
                </a:lnTo>
                <a:close/>
              </a:path>
            </a:pathLst>
          </a:custGeom>
        </p:spPr>
      </p:pic>
      <p:grpSp>
        <p:nvGrpSpPr>
          <p:cNvPr id="449" name="Graphic 4">
            <a:extLst>
              <a:ext uri="{FF2B5EF4-FFF2-40B4-BE49-F238E27FC236}">
                <a16:creationId xmlns:a16="http://schemas.microsoft.com/office/drawing/2014/main" id="{6347670C-91D4-BA15-8D34-687398B27D69}"/>
              </a:ext>
            </a:extLst>
          </p:cNvPr>
          <p:cNvGrpSpPr/>
          <p:nvPr/>
        </p:nvGrpSpPr>
        <p:grpSpPr>
          <a:xfrm>
            <a:off x="2506460" y="17040254"/>
            <a:ext cx="3662019" cy="2624018"/>
            <a:chOff x="2506460" y="17040254"/>
            <a:chExt cx="3662019" cy="2624018"/>
          </a:xfrm>
        </p:grpSpPr>
        <p:pic>
          <p:nvPicPr>
            <p:cNvPr id="450" name="Picture 449">
              <a:extLst>
                <a:ext uri="{FF2B5EF4-FFF2-40B4-BE49-F238E27FC236}">
                  <a16:creationId xmlns:a16="http://schemas.microsoft.com/office/drawing/2014/main" id="{91B5C54C-03FB-5864-DF50-501496FFD7A7}"/>
                </a:ext>
              </a:extLst>
            </p:cNvPr>
            <p:cNvPicPr>
              <a:picLocks noChangeAspect="1"/>
            </p:cNvPicPr>
            <p:nvPr/>
          </p:nvPicPr>
          <p:blipFill>
            <a:blip r:embed="rId10"/>
            <a:stretch>
              <a:fillRect/>
            </a:stretch>
          </p:blipFill>
          <p:spPr>
            <a:xfrm>
              <a:off x="2506460" y="17040254"/>
              <a:ext cx="3662019" cy="2624018"/>
            </a:xfrm>
            <a:custGeom>
              <a:avLst/>
              <a:gdLst>
                <a:gd name="connsiteX0" fmla="*/ 526 w 3662019"/>
                <a:gd name="connsiteY0" fmla="*/ 3578 h 2624018"/>
                <a:gd name="connsiteX1" fmla="*/ 3662545 w 3662019"/>
                <a:gd name="connsiteY1" fmla="*/ 3578 h 2624018"/>
                <a:gd name="connsiteX2" fmla="*/ 3662545 w 3662019"/>
                <a:gd name="connsiteY2" fmla="*/ 2627597 h 2624018"/>
                <a:gd name="connsiteX3" fmla="*/ 526 w 3662019"/>
                <a:gd name="connsiteY3" fmla="*/ 2627597 h 2624018"/>
              </a:gdLst>
              <a:ahLst/>
              <a:cxnLst>
                <a:cxn ang="0">
                  <a:pos x="connsiteX0" y="connsiteY0"/>
                </a:cxn>
                <a:cxn ang="0">
                  <a:pos x="connsiteX1" y="connsiteY1"/>
                </a:cxn>
                <a:cxn ang="0">
                  <a:pos x="connsiteX2" y="connsiteY2"/>
                </a:cxn>
                <a:cxn ang="0">
                  <a:pos x="connsiteX3" y="connsiteY3"/>
                </a:cxn>
              </a:cxnLst>
              <a:rect l="l" t="t" r="r" b="b"/>
              <a:pathLst>
                <a:path w="3662019" h="2624018">
                  <a:moveTo>
                    <a:pt x="526" y="3578"/>
                  </a:moveTo>
                  <a:lnTo>
                    <a:pt x="3662545" y="3578"/>
                  </a:lnTo>
                  <a:lnTo>
                    <a:pt x="3662545" y="2627597"/>
                  </a:lnTo>
                  <a:lnTo>
                    <a:pt x="526" y="2627597"/>
                  </a:lnTo>
                  <a:close/>
                </a:path>
              </a:pathLst>
            </a:custGeom>
          </p:spPr>
        </p:pic>
        <p:pic>
          <p:nvPicPr>
            <p:cNvPr id="451" name="Picture 450">
              <a:extLst>
                <a:ext uri="{FF2B5EF4-FFF2-40B4-BE49-F238E27FC236}">
                  <a16:creationId xmlns:a16="http://schemas.microsoft.com/office/drawing/2014/main" id="{5B585136-07E3-48E4-CCDE-0E626A22C975}"/>
                </a:ext>
              </a:extLst>
            </p:cNvPr>
            <p:cNvPicPr>
              <a:picLocks noChangeAspect="1"/>
            </p:cNvPicPr>
            <p:nvPr/>
          </p:nvPicPr>
          <p:blipFill>
            <a:blip r:embed="rId11"/>
            <a:stretch>
              <a:fillRect/>
            </a:stretch>
          </p:blipFill>
          <p:spPr>
            <a:xfrm>
              <a:off x="2506460" y="17040254"/>
              <a:ext cx="3662019" cy="2624018"/>
            </a:xfrm>
            <a:custGeom>
              <a:avLst/>
              <a:gdLst>
                <a:gd name="connsiteX0" fmla="*/ 526 w 3662019"/>
                <a:gd name="connsiteY0" fmla="*/ 3578 h 2624018"/>
                <a:gd name="connsiteX1" fmla="*/ 3662545 w 3662019"/>
                <a:gd name="connsiteY1" fmla="*/ 3578 h 2624018"/>
                <a:gd name="connsiteX2" fmla="*/ 3662545 w 3662019"/>
                <a:gd name="connsiteY2" fmla="*/ 2627597 h 2624018"/>
                <a:gd name="connsiteX3" fmla="*/ 526 w 3662019"/>
                <a:gd name="connsiteY3" fmla="*/ 2627597 h 2624018"/>
              </a:gdLst>
              <a:ahLst/>
              <a:cxnLst>
                <a:cxn ang="0">
                  <a:pos x="connsiteX0" y="connsiteY0"/>
                </a:cxn>
                <a:cxn ang="0">
                  <a:pos x="connsiteX1" y="connsiteY1"/>
                </a:cxn>
                <a:cxn ang="0">
                  <a:pos x="connsiteX2" y="connsiteY2"/>
                </a:cxn>
                <a:cxn ang="0">
                  <a:pos x="connsiteX3" y="connsiteY3"/>
                </a:cxn>
              </a:cxnLst>
              <a:rect l="l" t="t" r="r" b="b"/>
              <a:pathLst>
                <a:path w="3662019" h="2624018">
                  <a:moveTo>
                    <a:pt x="526" y="3578"/>
                  </a:moveTo>
                  <a:lnTo>
                    <a:pt x="3662545" y="3578"/>
                  </a:lnTo>
                  <a:lnTo>
                    <a:pt x="3662545" y="2627597"/>
                  </a:lnTo>
                  <a:lnTo>
                    <a:pt x="526" y="2627597"/>
                  </a:lnTo>
                  <a:close/>
                </a:path>
              </a:pathLst>
            </a:custGeom>
          </p:spPr>
        </p:pic>
        <p:pic>
          <p:nvPicPr>
            <p:cNvPr id="452" name="Picture 451">
              <a:extLst>
                <a:ext uri="{FF2B5EF4-FFF2-40B4-BE49-F238E27FC236}">
                  <a16:creationId xmlns:a16="http://schemas.microsoft.com/office/drawing/2014/main" id="{FEDDFFBB-926D-C5D6-7041-92A775F6FE6F}"/>
                </a:ext>
              </a:extLst>
            </p:cNvPr>
            <p:cNvPicPr>
              <a:picLocks noChangeAspect="1"/>
            </p:cNvPicPr>
            <p:nvPr/>
          </p:nvPicPr>
          <p:blipFill>
            <a:blip r:embed="rId12"/>
            <a:stretch>
              <a:fillRect/>
            </a:stretch>
          </p:blipFill>
          <p:spPr>
            <a:xfrm>
              <a:off x="2506460" y="17040254"/>
              <a:ext cx="3662019" cy="2624018"/>
            </a:xfrm>
            <a:custGeom>
              <a:avLst/>
              <a:gdLst>
                <a:gd name="connsiteX0" fmla="*/ 526 w 3662019"/>
                <a:gd name="connsiteY0" fmla="*/ 3578 h 2624018"/>
                <a:gd name="connsiteX1" fmla="*/ 3662545 w 3662019"/>
                <a:gd name="connsiteY1" fmla="*/ 3578 h 2624018"/>
                <a:gd name="connsiteX2" fmla="*/ 3662545 w 3662019"/>
                <a:gd name="connsiteY2" fmla="*/ 2627597 h 2624018"/>
                <a:gd name="connsiteX3" fmla="*/ 526 w 3662019"/>
                <a:gd name="connsiteY3" fmla="*/ 2627597 h 2624018"/>
              </a:gdLst>
              <a:ahLst/>
              <a:cxnLst>
                <a:cxn ang="0">
                  <a:pos x="connsiteX0" y="connsiteY0"/>
                </a:cxn>
                <a:cxn ang="0">
                  <a:pos x="connsiteX1" y="connsiteY1"/>
                </a:cxn>
                <a:cxn ang="0">
                  <a:pos x="connsiteX2" y="connsiteY2"/>
                </a:cxn>
                <a:cxn ang="0">
                  <a:pos x="connsiteX3" y="connsiteY3"/>
                </a:cxn>
              </a:cxnLst>
              <a:rect l="l" t="t" r="r" b="b"/>
              <a:pathLst>
                <a:path w="3662019" h="2624018">
                  <a:moveTo>
                    <a:pt x="526" y="3578"/>
                  </a:moveTo>
                  <a:lnTo>
                    <a:pt x="3662545" y="3578"/>
                  </a:lnTo>
                  <a:lnTo>
                    <a:pt x="3662545" y="2627597"/>
                  </a:lnTo>
                  <a:lnTo>
                    <a:pt x="526" y="2627597"/>
                  </a:lnTo>
                  <a:close/>
                </a:path>
              </a:pathLst>
            </a:custGeom>
          </p:spPr>
        </p:pic>
      </p:grpSp>
      <p:sp>
        <p:nvSpPr>
          <p:cNvPr id="453" name="TextBox 452">
            <a:extLst>
              <a:ext uri="{FF2B5EF4-FFF2-40B4-BE49-F238E27FC236}">
                <a16:creationId xmlns:a16="http://schemas.microsoft.com/office/drawing/2014/main" id="{56050DFC-4CA0-E41C-20EC-3681755AF326}"/>
              </a:ext>
            </a:extLst>
          </p:cNvPr>
          <p:cNvSpPr txBox="1"/>
          <p:nvPr/>
        </p:nvSpPr>
        <p:spPr>
          <a:xfrm>
            <a:off x="1932781" y="11560986"/>
            <a:ext cx="307007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Phosphine</a:t>
            </a:r>
          </a:p>
        </p:txBody>
      </p:sp>
      <p:sp>
        <p:nvSpPr>
          <p:cNvPr id="454" name="TextBox 453">
            <a:extLst>
              <a:ext uri="{FF2B5EF4-FFF2-40B4-BE49-F238E27FC236}">
                <a16:creationId xmlns:a16="http://schemas.microsoft.com/office/drawing/2014/main" id="{96D8B848-79C9-E821-CB48-9D24F1961FE3}"/>
              </a:ext>
            </a:extLst>
          </p:cNvPr>
          <p:cNvSpPr txBox="1"/>
          <p:nvPr/>
        </p:nvSpPr>
        <p:spPr>
          <a:xfrm>
            <a:off x="2795559" y="16016153"/>
            <a:ext cx="3355406"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Acrylic acid</a:t>
            </a:r>
          </a:p>
        </p:txBody>
      </p:sp>
      <p:sp>
        <p:nvSpPr>
          <p:cNvPr id="455" name="TextBox 454">
            <a:extLst>
              <a:ext uri="{FF2B5EF4-FFF2-40B4-BE49-F238E27FC236}">
                <a16:creationId xmlns:a16="http://schemas.microsoft.com/office/drawing/2014/main" id="{F018FCAF-801F-7BB5-021D-7F8F18683973}"/>
              </a:ext>
            </a:extLst>
          </p:cNvPr>
          <p:cNvSpPr txBox="1"/>
          <p:nvPr/>
        </p:nvSpPr>
        <p:spPr>
          <a:xfrm>
            <a:off x="6965834" y="11643599"/>
            <a:ext cx="329449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cg04827020</a:t>
            </a:r>
          </a:p>
        </p:txBody>
      </p:sp>
      <p:sp>
        <p:nvSpPr>
          <p:cNvPr id="456" name="TextBox 455">
            <a:extLst>
              <a:ext uri="{FF2B5EF4-FFF2-40B4-BE49-F238E27FC236}">
                <a16:creationId xmlns:a16="http://schemas.microsoft.com/office/drawing/2014/main" id="{10B8FF92-22CF-C531-381A-D73981BF2C68}"/>
              </a:ext>
            </a:extLst>
          </p:cNvPr>
          <p:cNvSpPr txBox="1"/>
          <p:nvPr/>
        </p:nvSpPr>
        <p:spPr>
          <a:xfrm>
            <a:off x="11535923" y="11583861"/>
            <a:ext cx="200407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THBS1</a:t>
            </a:r>
          </a:p>
        </p:txBody>
      </p:sp>
      <p:sp>
        <p:nvSpPr>
          <p:cNvPr id="457" name="TextBox 456">
            <a:extLst>
              <a:ext uri="{FF2B5EF4-FFF2-40B4-BE49-F238E27FC236}">
                <a16:creationId xmlns:a16="http://schemas.microsoft.com/office/drawing/2014/main" id="{B8CFF15D-F649-31EF-9FF5-E9720676E289}"/>
              </a:ext>
            </a:extLst>
          </p:cNvPr>
          <p:cNvSpPr txBox="1"/>
          <p:nvPr/>
        </p:nvSpPr>
        <p:spPr>
          <a:xfrm>
            <a:off x="9933166" y="16003244"/>
            <a:ext cx="184537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RHOH</a:t>
            </a:r>
          </a:p>
        </p:txBody>
      </p:sp>
      <p:grpSp>
        <p:nvGrpSpPr>
          <p:cNvPr id="458" name="Graphic 4">
            <a:extLst>
              <a:ext uri="{FF2B5EF4-FFF2-40B4-BE49-F238E27FC236}">
                <a16:creationId xmlns:a16="http://schemas.microsoft.com/office/drawing/2014/main" id="{88768AAC-48A0-9336-A499-DB835BCC005C}"/>
              </a:ext>
            </a:extLst>
          </p:cNvPr>
          <p:cNvGrpSpPr/>
          <p:nvPr/>
        </p:nvGrpSpPr>
        <p:grpSpPr>
          <a:xfrm>
            <a:off x="23673091" y="16993578"/>
            <a:ext cx="1232494" cy="921834"/>
            <a:chOff x="23673091" y="16993578"/>
            <a:chExt cx="1232494" cy="921834"/>
          </a:xfrm>
          <a:solidFill>
            <a:srgbClr val="000000"/>
          </a:solidFill>
        </p:grpSpPr>
        <p:sp>
          <p:nvSpPr>
            <p:cNvPr id="459" name="TextBox 458">
              <a:extLst>
                <a:ext uri="{FF2B5EF4-FFF2-40B4-BE49-F238E27FC236}">
                  <a16:creationId xmlns:a16="http://schemas.microsoft.com/office/drawing/2014/main" id="{D3A6D872-7CC5-E905-D214-23E5016061B2}"/>
                </a:ext>
              </a:extLst>
            </p:cNvPr>
            <p:cNvSpPr txBox="1"/>
            <p:nvPr/>
          </p:nvSpPr>
          <p:spPr>
            <a:xfrm>
              <a:off x="23673091" y="16993578"/>
              <a:ext cx="99899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CH</a:t>
              </a:r>
            </a:p>
          </p:txBody>
        </p:sp>
        <p:sp>
          <p:nvSpPr>
            <p:cNvPr id="460" name="TextBox 459">
              <a:extLst>
                <a:ext uri="{FF2B5EF4-FFF2-40B4-BE49-F238E27FC236}">
                  <a16:creationId xmlns:a16="http://schemas.microsoft.com/office/drawing/2014/main" id="{FF12C4C0-B126-DDC5-7356-0422F27143E2}"/>
                </a:ext>
              </a:extLst>
            </p:cNvPr>
            <p:cNvSpPr txBox="1"/>
            <p:nvPr/>
          </p:nvSpPr>
          <p:spPr>
            <a:xfrm>
              <a:off x="24406730" y="17145971"/>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3</a:t>
              </a:r>
            </a:p>
          </p:txBody>
        </p:sp>
      </p:grpSp>
      <p:sp>
        <p:nvSpPr>
          <p:cNvPr id="461" name="Freeform 460">
            <a:extLst>
              <a:ext uri="{FF2B5EF4-FFF2-40B4-BE49-F238E27FC236}">
                <a16:creationId xmlns:a16="http://schemas.microsoft.com/office/drawing/2014/main" id="{19B120F4-199F-FF01-EFD4-C67E4288F7AB}"/>
              </a:ext>
            </a:extLst>
          </p:cNvPr>
          <p:cNvSpPr/>
          <p:nvPr/>
        </p:nvSpPr>
        <p:spPr>
          <a:xfrm rot="10800000" flipV="1">
            <a:off x="21872525" y="18715635"/>
            <a:ext cx="3047702" cy="152392"/>
          </a:xfrm>
          <a:custGeom>
            <a:avLst/>
            <a:gdLst>
              <a:gd name="connsiteX0" fmla="*/ 344 w 3047702"/>
              <a:gd name="connsiteY0" fmla="*/ 218 h 152392"/>
              <a:gd name="connsiteX1" fmla="*/ 3048047 w 3047702"/>
              <a:gd name="connsiteY1" fmla="*/ 218 h 152392"/>
              <a:gd name="connsiteX2" fmla="*/ 3048047 w 3047702"/>
              <a:gd name="connsiteY2" fmla="*/ 152611 h 152392"/>
              <a:gd name="connsiteX3" fmla="*/ 344 w 3047702"/>
              <a:gd name="connsiteY3" fmla="*/ 152611 h 152392"/>
            </a:gdLst>
            <a:ahLst/>
            <a:cxnLst>
              <a:cxn ang="0">
                <a:pos x="connsiteX0" y="connsiteY0"/>
              </a:cxn>
              <a:cxn ang="0">
                <a:pos x="connsiteX1" y="connsiteY1"/>
              </a:cxn>
              <a:cxn ang="0">
                <a:pos x="connsiteX2" y="connsiteY2"/>
              </a:cxn>
              <a:cxn ang="0">
                <a:pos x="connsiteX3" y="connsiteY3"/>
              </a:cxn>
            </a:cxnLst>
            <a:rect l="l" t="t" r="r" b="b"/>
            <a:pathLst>
              <a:path w="3047702" h="152392">
                <a:moveTo>
                  <a:pt x="344" y="218"/>
                </a:moveTo>
                <a:lnTo>
                  <a:pt x="3048047" y="218"/>
                </a:lnTo>
                <a:lnTo>
                  <a:pt x="3048047" y="152611"/>
                </a:lnTo>
                <a:lnTo>
                  <a:pt x="344" y="152611"/>
                </a:lnTo>
                <a:close/>
              </a:path>
            </a:pathLst>
          </a:custGeom>
          <a:solidFill>
            <a:srgbClr val="000000"/>
          </a:solidFill>
          <a:ln w="4407" cap="flat">
            <a:noFill/>
            <a:prstDash val="solid"/>
            <a:miter/>
          </a:ln>
        </p:spPr>
        <p:txBody>
          <a:bodyPr rtlCol="0" anchor="ctr"/>
          <a:lstStyle/>
          <a:p>
            <a:endParaRPr lang="en-CH" sz="4400"/>
          </a:p>
        </p:txBody>
      </p:sp>
      <p:sp>
        <p:nvSpPr>
          <p:cNvPr id="462" name="Freeform 461">
            <a:extLst>
              <a:ext uri="{FF2B5EF4-FFF2-40B4-BE49-F238E27FC236}">
                <a16:creationId xmlns:a16="http://schemas.microsoft.com/office/drawing/2014/main" id="{435C099B-5184-5673-FEFD-330B7F8E7006}"/>
              </a:ext>
            </a:extLst>
          </p:cNvPr>
          <p:cNvSpPr/>
          <p:nvPr/>
        </p:nvSpPr>
        <p:spPr>
          <a:xfrm rot="5400000">
            <a:off x="24148778" y="18801357"/>
            <a:ext cx="495251" cy="57147"/>
          </a:xfrm>
          <a:custGeom>
            <a:avLst/>
            <a:gdLst>
              <a:gd name="connsiteX0" fmla="*/ 554 w 495251"/>
              <a:gd name="connsiteY0" fmla="*/ 226 h 57147"/>
              <a:gd name="connsiteX1" fmla="*/ 495806 w 495251"/>
              <a:gd name="connsiteY1" fmla="*/ 226 h 57147"/>
              <a:gd name="connsiteX2" fmla="*/ 495806 w 495251"/>
              <a:gd name="connsiteY2" fmla="*/ 57373 h 57147"/>
              <a:gd name="connsiteX3" fmla="*/ 554 w 495251"/>
              <a:gd name="connsiteY3" fmla="*/ 57373 h 57147"/>
            </a:gdLst>
            <a:ahLst/>
            <a:cxnLst>
              <a:cxn ang="0">
                <a:pos x="connsiteX0" y="connsiteY0"/>
              </a:cxn>
              <a:cxn ang="0">
                <a:pos x="connsiteX1" y="connsiteY1"/>
              </a:cxn>
              <a:cxn ang="0">
                <a:pos x="connsiteX2" y="connsiteY2"/>
              </a:cxn>
              <a:cxn ang="0">
                <a:pos x="connsiteX3" y="connsiteY3"/>
              </a:cxn>
            </a:cxnLst>
            <a:rect l="l" t="t" r="r" b="b"/>
            <a:pathLst>
              <a:path w="495251" h="57147">
                <a:moveTo>
                  <a:pt x="554" y="226"/>
                </a:moveTo>
                <a:lnTo>
                  <a:pt x="495806" y="226"/>
                </a:lnTo>
                <a:lnTo>
                  <a:pt x="495806" y="57373"/>
                </a:lnTo>
                <a:lnTo>
                  <a:pt x="554" y="57373"/>
                </a:lnTo>
                <a:close/>
              </a:path>
            </a:pathLst>
          </a:custGeom>
          <a:solidFill>
            <a:srgbClr val="000000"/>
          </a:solidFill>
          <a:ln w="1222" cap="flat">
            <a:noFill/>
            <a:prstDash val="solid"/>
            <a:miter/>
          </a:ln>
        </p:spPr>
        <p:txBody>
          <a:bodyPr rtlCol="0" anchor="ctr"/>
          <a:lstStyle/>
          <a:p>
            <a:endParaRPr lang="en-CH" sz="4400"/>
          </a:p>
        </p:txBody>
      </p:sp>
      <p:sp>
        <p:nvSpPr>
          <p:cNvPr id="463" name="Freeform 462">
            <a:extLst>
              <a:ext uri="{FF2B5EF4-FFF2-40B4-BE49-F238E27FC236}">
                <a16:creationId xmlns:a16="http://schemas.microsoft.com/office/drawing/2014/main" id="{04AAE085-BAAF-C53C-46D7-707A616EA3F7}"/>
              </a:ext>
            </a:extLst>
          </p:cNvPr>
          <p:cNvSpPr/>
          <p:nvPr/>
        </p:nvSpPr>
        <p:spPr>
          <a:xfrm rot="2700000">
            <a:off x="23877419" y="17767902"/>
            <a:ext cx="495251" cy="57147"/>
          </a:xfrm>
          <a:custGeom>
            <a:avLst/>
            <a:gdLst>
              <a:gd name="connsiteX0" fmla="*/ 497 w 495251"/>
              <a:gd name="connsiteY0" fmla="*/ 9 h 57147"/>
              <a:gd name="connsiteX1" fmla="*/ 495749 w 495251"/>
              <a:gd name="connsiteY1" fmla="*/ 9 h 57147"/>
              <a:gd name="connsiteX2" fmla="*/ 495749 w 495251"/>
              <a:gd name="connsiteY2" fmla="*/ 57156 h 57147"/>
              <a:gd name="connsiteX3" fmla="*/ 497 w 495251"/>
              <a:gd name="connsiteY3" fmla="*/ 57156 h 57147"/>
            </a:gdLst>
            <a:ahLst/>
            <a:cxnLst>
              <a:cxn ang="0">
                <a:pos x="connsiteX0" y="connsiteY0"/>
              </a:cxn>
              <a:cxn ang="0">
                <a:pos x="connsiteX1" y="connsiteY1"/>
              </a:cxn>
              <a:cxn ang="0">
                <a:pos x="connsiteX2" y="connsiteY2"/>
              </a:cxn>
              <a:cxn ang="0">
                <a:pos x="connsiteX3" y="connsiteY3"/>
              </a:cxn>
            </a:cxnLst>
            <a:rect l="l" t="t" r="r" b="b"/>
            <a:pathLst>
              <a:path w="495251" h="57147">
                <a:moveTo>
                  <a:pt x="497" y="9"/>
                </a:moveTo>
                <a:lnTo>
                  <a:pt x="495749" y="9"/>
                </a:lnTo>
                <a:lnTo>
                  <a:pt x="495749" y="57156"/>
                </a:lnTo>
                <a:lnTo>
                  <a:pt x="497" y="57156"/>
                </a:lnTo>
                <a:close/>
              </a:path>
            </a:pathLst>
          </a:custGeom>
          <a:solidFill>
            <a:srgbClr val="000000"/>
          </a:solidFill>
          <a:ln w="1346" cap="flat">
            <a:noFill/>
            <a:prstDash val="solid"/>
            <a:miter/>
          </a:ln>
        </p:spPr>
        <p:txBody>
          <a:bodyPr rtlCol="0" anchor="ctr"/>
          <a:lstStyle/>
          <a:p>
            <a:endParaRPr lang="en-CH" sz="4400"/>
          </a:p>
        </p:txBody>
      </p:sp>
      <p:sp>
        <p:nvSpPr>
          <p:cNvPr id="464" name="Freeform 463">
            <a:extLst>
              <a:ext uri="{FF2B5EF4-FFF2-40B4-BE49-F238E27FC236}">
                <a16:creationId xmlns:a16="http://schemas.microsoft.com/office/drawing/2014/main" id="{EC104898-3B49-B629-163E-CD224D08A152}"/>
              </a:ext>
            </a:extLst>
          </p:cNvPr>
          <p:cNvSpPr/>
          <p:nvPr/>
        </p:nvSpPr>
        <p:spPr>
          <a:xfrm rot="5400000">
            <a:off x="24525741" y="18789784"/>
            <a:ext cx="495251" cy="57147"/>
          </a:xfrm>
          <a:custGeom>
            <a:avLst/>
            <a:gdLst>
              <a:gd name="connsiteX0" fmla="*/ 634 w 495251"/>
              <a:gd name="connsiteY0" fmla="*/ 224 h 57147"/>
              <a:gd name="connsiteX1" fmla="*/ 495886 w 495251"/>
              <a:gd name="connsiteY1" fmla="*/ 224 h 57147"/>
              <a:gd name="connsiteX2" fmla="*/ 495886 w 495251"/>
              <a:gd name="connsiteY2" fmla="*/ 57371 h 57147"/>
              <a:gd name="connsiteX3" fmla="*/ 634 w 495251"/>
              <a:gd name="connsiteY3" fmla="*/ 57371 h 57147"/>
            </a:gdLst>
            <a:ahLst/>
            <a:cxnLst>
              <a:cxn ang="0">
                <a:pos x="connsiteX0" y="connsiteY0"/>
              </a:cxn>
              <a:cxn ang="0">
                <a:pos x="connsiteX1" y="connsiteY1"/>
              </a:cxn>
              <a:cxn ang="0">
                <a:pos x="connsiteX2" y="connsiteY2"/>
              </a:cxn>
              <a:cxn ang="0">
                <a:pos x="connsiteX3" y="connsiteY3"/>
              </a:cxn>
            </a:cxnLst>
            <a:rect l="l" t="t" r="r" b="b"/>
            <a:pathLst>
              <a:path w="495251" h="57147">
                <a:moveTo>
                  <a:pt x="634" y="224"/>
                </a:moveTo>
                <a:lnTo>
                  <a:pt x="495886" y="224"/>
                </a:lnTo>
                <a:lnTo>
                  <a:pt x="495886" y="57371"/>
                </a:lnTo>
                <a:lnTo>
                  <a:pt x="634" y="57371"/>
                </a:lnTo>
                <a:close/>
              </a:path>
            </a:pathLst>
          </a:custGeom>
          <a:solidFill>
            <a:srgbClr val="000000"/>
          </a:solidFill>
          <a:ln w="1222" cap="flat">
            <a:noFill/>
            <a:prstDash val="solid"/>
            <a:miter/>
          </a:ln>
        </p:spPr>
        <p:txBody>
          <a:bodyPr rtlCol="0" anchor="ctr"/>
          <a:lstStyle/>
          <a:p>
            <a:endParaRPr lang="en-CH" sz="4400"/>
          </a:p>
        </p:txBody>
      </p:sp>
      <p:sp>
        <p:nvSpPr>
          <p:cNvPr id="465" name="Freeform 464">
            <a:extLst>
              <a:ext uri="{FF2B5EF4-FFF2-40B4-BE49-F238E27FC236}">
                <a16:creationId xmlns:a16="http://schemas.microsoft.com/office/drawing/2014/main" id="{237B48B8-A6CC-4A36-D302-7ADB4A8868D3}"/>
              </a:ext>
            </a:extLst>
          </p:cNvPr>
          <p:cNvSpPr/>
          <p:nvPr/>
        </p:nvSpPr>
        <p:spPr>
          <a:xfrm rot="10800000" flipV="1">
            <a:off x="21567729" y="18399604"/>
            <a:ext cx="1934676" cy="773347"/>
          </a:xfrm>
          <a:custGeom>
            <a:avLst/>
            <a:gdLst>
              <a:gd name="connsiteX0" fmla="*/ 164 w 1934676"/>
              <a:gd name="connsiteY0" fmla="*/ 217 h 773347"/>
              <a:gd name="connsiteX1" fmla="*/ 1934840 w 1934676"/>
              <a:gd name="connsiteY1" fmla="*/ 217 h 773347"/>
              <a:gd name="connsiteX2" fmla="*/ 1934840 w 1934676"/>
              <a:gd name="connsiteY2" fmla="*/ 773565 h 773347"/>
              <a:gd name="connsiteX3" fmla="*/ 164 w 1934676"/>
              <a:gd name="connsiteY3" fmla="*/ 773565 h 773347"/>
            </a:gdLst>
            <a:ahLst/>
            <a:cxnLst>
              <a:cxn ang="0">
                <a:pos x="connsiteX0" y="connsiteY0"/>
              </a:cxn>
              <a:cxn ang="0">
                <a:pos x="connsiteX1" y="connsiteY1"/>
              </a:cxn>
              <a:cxn ang="0">
                <a:pos x="connsiteX2" y="connsiteY2"/>
              </a:cxn>
              <a:cxn ang="0">
                <a:pos x="connsiteX3" y="connsiteY3"/>
              </a:cxn>
            </a:cxnLst>
            <a:rect l="l" t="t" r="r" b="b"/>
            <a:pathLst>
              <a:path w="1934676" h="773347">
                <a:moveTo>
                  <a:pt x="164" y="217"/>
                </a:moveTo>
                <a:lnTo>
                  <a:pt x="1934840" y="217"/>
                </a:lnTo>
                <a:lnTo>
                  <a:pt x="1934840" y="773565"/>
                </a:lnTo>
                <a:lnTo>
                  <a:pt x="164" y="773565"/>
                </a:lnTo>
                <a:close/>
              </a:path>
            </a:pathLst>
          </a:custGeom>
          <a:solidFill>
            <a:srgbClr val="000000"/>
          </a:solidFill>
          <a:ln w="13369" cap="flat">
            <a:noFill/>
            <a:prstDash val="solid"/>
            <a:miter/>
          </a:ln>
        </p:spPr>
        <p:txBody>
          <a:bodyPr rtlCol="0" anchor="ctr"/>
          <a:lstStyle/>
          <a:p>
            <a:endParaRPr lang="en-CH" sz="4400"/>
          </a:p>
        </p:txBody>
      </p:sp>
      <p:sp>
        <p:nvSpPr>
          <p:cNvPr id="466" name="Freeform 465">
            <a:extLst>
              <a:ext uri="{FF2B5EF4-FFF2-40B4-BE49-F238E27FC236}">
                <a16:creationId xmlns:a16="http://schemas.microsoft.com/office/drawing/2014/main" id="{52DF72FE-DD6E-4C95-E44D-9877FA328F26}"/>
              </a:ext>
            </a:extLst>
          </p:cNvPr>
          <p:cNvSpPr/>
          <p:nvPr/>
        </p:nvSpPr>
        <p:spPr>
          <a:xfrm>
            <a:off x="27293472" y="19081084"/>
            <a:ext cx="2262807" cy="773347"/>
          </a:xfrm>
          <a:custGeom>
            <a:avLst/>
            <a:gdLst>
              <a:gd name="connsiteX0" fmla="*/ 1400 w 2262807"/>
              <a:gd name="connsiteY0" fmla="*/ 360 h 773347"/>
              <a:gd name="connsiteX1" fmla="*/ 2264208 w 2262807"/>
              <a:gd name="connsiteY1" fmla="*/ 360 h 773347"/>
              <a:gd name="connsiteX2" fmla="*/ 2264208 w 2262807"/>
              <a:gd name="connsiteY2" fmla="*/ 773708 h 773347"/>
              <a:gd name="connsiteX3" fmla="*/ 1400 w 2262807"/>
              <a:gd name="connsiteY3" fmla="*/ 773708 h 773347"/>
            </a:gdLst>
            <a:ahLst/>
            <a:cxnLst>
              <a:cxn ang="0">
                <a:pos x="connsiteX0" y="connsiteY0"/>
              </a:cxn>
              <a:cxn ang="0">
                <a:pos x="connsiteX1" y="connsiteY1"/>
              </a:cxn>
              <a:cxn ang="0">
                <a:pos x="connsiteX2" y="connsiteY2"/>
              </a:cxn>
              <a:cxn ang="0">
                <a:pos x="connsiteX3" y="connsiteY3"/>
              </a:cxn>
            </a:cxnLst>
            <a:rect l="l" t="t" r="r" b="b"/>
            <a:pathLst>
              <a:path w="2262807" h="773347">
                <a:moveTo>
                  <a:pt x="1400" y="360"/>
                </a:moveTo>
                <a:lnTo>
                  <a:pt x="2264208" y="360"/>
                </a:lnTo>
                <a:lnTo>
                  <a:pt x="2264208" y="773708"/>
                </a:lnTo>
                <a:lnTo>
                  <a:pt x="1400" y="773708"/>
                </a:lnTo>
                <a:close/>
              </a:path>
            </a:pathLst>
          </a:custGeom>
          <a:solidFill>
            <a:srgbClr val="000000"/>
          </a:solidFill>
          <a:ln w="13587" cap="flat">
            <a:noFill/>
            <a:prstDash val="solid"/>
            <a:miter/>
          </a:ln>
        </p:spPr>
        <p:txBody>
          <a:bodyPr rtlCol="0" anchor="ctr"/>
          <a:lstStyle/>
          <a:p>
            <a:endParaRPr lang="en-CH" sz="4400"/>
          </a:p>
        </p:txBody>
      </p:sp>
      <p:sp>
        <p:nvSpPr>
          <p:cNvPr id="467" name="Freeform 466">
            <a:extLst>
              <a:ext uri="{FF2B5EF4-FFF2-40B4-BE49-F238E27FC236}">
                <a16:creationId xmlns:a16="http://schemas.microsoft.com/office/drawing/2014/main" id="{889818DC-5A5D-3291-6250-F3E9C6260F13}"/>
              </a:ext>
            </a:extLst>
          </p:cNvPr>
          <p:cNvSpPr/>
          <p:nvPr/>
        </p:nvSpPr>
        <p:spPr>
          <a:xfrm>
            <a:off x="21412122" y="13789254"/>
            <a:ext cx="2262807" cy="773347"/>
          </a:xfrm>
          <a:custGeom>
            <a:avLst/>
            <a:gdLst>
              <a:gd name="connsiteX0" fmla="*/ 2262973 w 2262807"/>
              <a:gd name="connsiteY0" fmla="*/ 385923 h 773347"/>
              <a:gd name="connsiteX1" fmla="*/ 1876310 w 2262807"/>
              <a:gd name="connsiteY1" fmla="*/ 772597 h 773347"/>
              <a:gd name="connsiteX2" fmla="*/ 386829 w 2262807"/>
              <a:gd name="connsiteY2" fmla="*/ 772597 h 773347"/>
              <a:gd name="connsiteX3" fmla="*/ 165 w 2262807"/>
              <a:gd name="connsiteY3" fmla="*/ 385923 h 773347"/>
              <a:gd name="connsiteX4" fmla="*/ 386829 w 2262807"/>
              <a:gd name="connsiteY4" fmla="*/ -751 h 773347"/>
              <a:gd name="connsiteX5" fmla="*/ 1876310 w 2262807"/>
              <a:gd name="connsiteY5" fmla="*/ -751 h 773347"/>
              <a:gd name="connsiteX6" fmla="*/ 2262973 w 2262807"/>
              <a:gd name="connsiteY6" fmla="*/ 385923 h 77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2807" h="773347">
                <a:moveTo>
                  <a:pt x="2262973" y="385923"/>
                </a:moveTo>
                <a:cubicBezTo>
                  <a:pt x="2262973" y="599320"/>
                  <a:pt x="2089712" y="772597"/>
                  <a:pt x="1876310" y="772597"/>
                </a:cubicBezTo>
                <a:lnTo>
                  <a:pt x="386829" y="772597"/>
                </a:lnTo>
                <a:cubicBezTo>
                  <a:pt x="173427" y="772597"/>
                  <a:pt x="165" y="599320"/>
                  <a:pt x="165" y="385923"/>
                </a:cubicBezTo>
                <a:cubicBezTo>
                  <a:pt x="165" y="172525"/>
                  <a:pt x="173427" y="-751"/>
                  <a:pt x="386829" y="-751"/>
                </a:cubicBezTo>
                <a:lnTo>
                  <a:pt x="1876310" y="-751"/>
                </a:lnTo>
                <a:cubicBezTo>
                  <a:pt x="2089712" y="-751"/>
                  <a:pt x="2262973" y="172525"/>
                  <a:pt x="2262973" y="385923"/>
                </a:cubicBezTo>
                <a:close/>
              </a:path>
            </a:pathLst>
          </a:custGeom>
          <a:solidFill>
            <a:srgbClr val="96D714"/>
          </a:solidFill>
          <a:ln w="13587" cap="flat">
            <a:noFill/>
            <a:prstDash val="solid"/>
            <a:miter/>
          </a:ln>
        </p:spPr>
        <p:txBody>
          <a:bodyPr rtlCol="0" anchor="ctr"/>
          <a:lstStyle/>
          <a:p>
            <a:endParaRPr lang="en-CH" sz="4400"/>
          </a:p>
        </p:txBody>
      </p:sp>
      <p:sp>
        <p:nvSpPr>
          <p:cNvPr id="468" name="TextBox 467">
            <a:extLst>
              <a:ext uri="{FF2B5EF4-FFF2-40B4-BE49-F238E27FC236}">
                <a16:creationId xmlns:a16="http://schemas.microsoft.com/office/drawing/2014/main" id="{93BC9EA6-EEA6-06CB-3163-7D483B772377}"/>
              </a:ext>
            </a:extLst>
          </p:cNvPr>
          <p:cNvSpPr txBox="1"/>
          <p:nvPr/>
        </p:nvSpPr>
        <p:spPr>
          <a:xfrm>
            <a:off x="24104959" y="17890570"/>
            <a:ext cx="103105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CG</a:t>
            </a:r>
          </a:p>
        </p:txBody>
      </p:sp>
      <p:sp>
        <p:nvSpPr>
          <p:cNvPr id="469" name="TextBox 468">
            <a:extLst>
              <a:ext uri="{FF2B5EF4-FFF2-40B4-BE49-F238E27FC236}">
                <a16:creationId xmlns:a16="http://schemas.microsoft.com/office/drawing/2014/main" id="{0F68FB5D-9A01-62AE-D64C-81B8D874BF93}"/>
              </a:ext>
            </a:extLst>
          </p:cNvPr>
          <p:cNvSpPr txBox="1"/>
          <p:nvPr/>
        </p:nvSpPr>
        <p:spPr>
          <a:xfrm>
            <a:off x="21611035" y="18441307"/>
            <a:ext cx="1864613" cy="707886"/>
          </a:xfrm>
          <a:prstGeom prst="rect">
            <a:avLst/>
          </a:prstGeom>
          <a:noFill/>
        </p:spPr>
        <p:txBody>
          <a:bodyPr wrap="none" rtlCol="0">
            <a:spAutoFit/>
          </a:bodyPr>
          <a:lstStyle/>
          <a:p>
            <a:pPr algn="l"/>
            <a:r>
              <a:rPr lang="en-CH" sz="4000" b="1" spc="0" baseline="0" dirty="0">
                <a:ln/>
                <a:solidFill>
                  <a:srgbClr val="FFFFFF"/>
                </a:solidFill>
                <a:latin typeface="Arial"/>
                <a:cs typeface="Arial"/>
                <a:sym typeface="Arial"/>
                <a:rtl val="0"/>
              </a:rPr>
              <a:t>THBS1</a:t>
            </a:r>
          </a:p>
        </p:txBody>
      </p:sp>
      <p:sp>
        <p:nvSpPr>
          <p:cNvPr id="470" name="TextBox 469">
            <a:extLst>
              <a:ext uri="{FF2B5EF4-FFF2-40B4-BE49-F238E27FC236}">
                <a16:creationId xmlns:a16="http://schemas.microsoft.com/office/drawing/2014/main" id="{B207BB91-D51D-2196-31B4-87E9AE234894}"/>
              </a:ext>
            </a:extLst>
          </p:cNvPr>
          <p:cNvSpPr txBox="1"/>
          <p:nvPr/>
        </p:nvSpPr>
        <p:spPr>
          <a:xfrm>
            <a:off x="27597292" y="19122854"/>
            <a:ext cx="1694695" cy="707886"/>
          </a:xfrm>
          <a:prstGeom prst="rect">
            <a:avLst/>
          </a:prstGeom>
          <a:noFill/>
        </p:spPr>
        <p:txBody>
          <a:bodyPr wrap="none" rtlCol="0">
            <a:spAutoFit/>
          </a:bodyPr>
          <a:lstStyle/>
          <a:p>
            <a:pPr algn="l"/>
            <a:r>
              <a:rPr lang="en-CH" sz="4000" b="1" spc="0" baseline="0" dirty="0">
                <a:ln/>
                <a:solidFill>
                  <a:srgbClr val="FFFFFF"/>
                </a:solidFill>
                <a:latin typeface="Arial"/>
                <a:cs typeface="Arial"/>
                <a:sym typeface="Arial"/>
                <a:rtl val="0"/>
              </a:rPr>
              <a:t>RHOH</a:t>
            </a:r>
          </a:p>
        </p:txBody>
      </p:sp>
      <p:sp>
        <p:nvSpPr>
          <p:cNvPr id="471" name="TextBox 470">
            <a:extLst>
              <a:ext uri="{FF2B5EF4-FFF2-40B4-BE49-F238E27FC236}">
                <a16:creationId xmlns:a16="http://schemas.microsoft.com/office/drawing/2014/main" id="{6DFF08D1-D43B-2083-E9D3-F5E039FE4176}"/>
              </a:ext>
            </a:extLst>
          </p:cNvPr>
          <p:cNvSpPr txBox="1"/>
          <p:nvPr/>
        </p:nvSpPr>
        <p:spPr>
          <a:xfrm>
            <a:off x="21631173" y="13831033"/>
            <a:ext cx="1864613" cy="707886"/>
          </a:xfrm>
          <a:prstGeom prst="rect">
            <a:avLst/>
          </a:prstGeom>
          <a:noFill/>
        </p:spPr>
        <p:txBody>
          <a:bodyPr wrap="none" rtlCol="0">
            <a:spAutoFit/>
          </a:bodyPr>
          <a:lstStyle/>
          <a:p>
            <a:pPr algn="l"/>
            <a:r>
              <a:rPr lang="en-CH" sz="4000" b="1" spc="0" baseline="0" dirty="0">
                <a:ln/>
                <a:solidFill>
                  <a:srgbClr val="000000"/>
                </a:solidFill>
                <a:latin typeface="Arial"/>
                <a:cs typeface="Arial"/>
                <a:sym typeface="Arial"/>
                <a:rtl val="0"/>
              </a:rPr>
              <a:t>THBS1</a:t>
            </a:r>
            <a:endParaRPr lang="en-CH" sz="4400" b="1" spc="0" baseline="0" dirty="0">
              <a:ln/>
              <a:solidFill>
                <a:srgbClr val="000000"/>
              </a:solidFill>
              <a:latin typeface="Arial"/>
              <a:cs typeface="Arial"/>
              <a:sym typeface="Arial"/>
              <a:rtl val="0"/>
            </a:endParaRPr>
          </a:p>
        </p:txBody>
      </p:sp>
      <p:sp>
        <p:nvSpPr>
          <p:cNvPr id="472" name="TextBox 471">
            <a:extLst>
              <a:ext uri="{FF2B5EF4-FFF2-40B4-BE49-F238E27FC236}">
                <a16:creationId xmlns:a16="http://schemas.microsoft.com/office/drawing/2014/main" id="{6BEC82A0-8204-CFD7-EFF8-F2E592D00BB1}"/>
              </a:ext>
            </a:extLst>
          </p:cNvPr>
          <p:cNvSpPr txBox="1"/>
          <p:nvPr/>
        </p:nvSpPr>
        <p:spPr>
          <a:xfrm>
            <a:off x="24104959" y="19068288"/>
            <a:ext cx="103105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GC</a:t>
            </a:r>
          </a:p>
        </p:txBody>
      </p:sp>
      <p:grpSp>
        <p:nvGrpSpPr>
          <p:cNvPr id="473" name="Graphic 4">
            <a:extLst>
              <a:ext uri="{FF2B5EF4-FFF2-40B4-BE49-F238E27FC236}">
                <a16:creationId xmlns:a16="http://schemas.microsoft.com/office/drawing/2014/main" id="{1DAC0BB5-F572-9096-216D-8FB8C226594A}"/>
              </a:ext>
            </a:extLst>
          </p:cNvPr>
          <p:cNvGrpSpPr/>
          <p:nvPr/>
        </p:nvGrpSpPr>
        <p:grpSpPr>
          <a:xfrm>
            <a:off x="22089202" y="3112732"/>
            <a:ext cx="1833518" cy="1833748"/>
            <a:chOff x="22089202" y="3112732"/>
            <a:chExt cx="1833518" cy="1833748"/>
          </a:xfrm>
        </p:grpSpPr>
        <p:grpSp>
          <p:nvGrpSpPr>
            <p:cNvPr id="474" name="Graphic 4">
              <a:extLst>
                <a:ext uri="{FF2B5EF4-FFF2-40B4-BE49-F238E27FC236}">
                  <a16:creationId xmlns:a16="http://schemas.microsoft.com/office/drawing/2014/main" id="{01038DF4-A2FF-987B-45A8-65C3563DD878}"/>
                </a:ext>
              </a:extLst>
            </p:cNvPr>
            <p:cNvGrpSpPr/>
            <p:nvPr/>
          </p:nvGrpSpPr>
          <p:grpSpPr>
            <a:xfrm>
              <a:off x="22089202" y="3112732"/>
              <a:ext cx="1833518" cy="1833748"/>
              <a:chOff x="22089202" y="3112732"/>
              <a:chExt cx="1833518" cy="1833748"/>
            </a:xfrm>
          </p:grpSpPr>
          <p:sp>
            <p:nvSpPr>
              <p:cNvPr id="475" name="Freeform 474">
                <a:extLst>
                  <a:ext uri="{FF2B5EF4-FFF2-40B4-BE49-F238E27FC236}">
                    <a16:creationId xmlns:a16="http://schemas.microsoft.com/office/drawing/2014/main" id="{6382594E-F0BE-D66A-952D-746C0EABBBA2}"/>
                  </a:ext>
                </a:extLst>
              </p:cNvPr>
              <p:cNvSpPr/>
              <p:nvPr/>
            </p:nvSpPr>
            <p:spPr>
              <a:xfrm>
                <a:off x="22089202" y="3112732"/>
                <a:ext cx="1833518" cy="1833748"/>
              </a:xfrm>
              <a:custGeom>
                <a:avLst/>
                <a:gdLst>
                  <a:gd name="connsiteX0" fmla="*/ 1838119 w 1833518"/>
                  <a:gd name="connsiteY0" fmla="*/ 916500 h 1833748"/>
                  <a:gd name="connsiteX1" fmla="*/ 921360 w 1833518"/>
                  <a:gd name="connsiteY1" fmla="*/ 1833375 h 1833748"/>
                  <a:gd name="connsiteX2" fmla="*/ 4600 w 1833518"/>
                  <a:gd name="connsiteY2" fmla="*/ 916500 h 1833748"/>
                  <a:gd name="connsiteX3" fmla="*/ 921360 w 1833518"/>
                  <a:gd name="connsiteY3" fmla="*/ -374 h 1833748"/>
                  <a:gd name="connsiteX4" fmla="*/ 1838119 w 1833518"/>
                  <a:gd name="connsiteY4" fmla="*/ 916500 h 1833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518" h="1833748">
                    <a:moveTo>
                      <a:pt x="1838119" y="916500"/>
                    </a:moveTo>
                    <a:cubicBezTo>
                      <a:pt x="1838119" y="1422876"/>
                      <a:pt x="1427672" y="1833375"/>
                      <a:pt x="921360" y="1833375"/>
                    </a:cubicBezTo>
                    <a:cubicBezTo>
                      <a:pt x="415047" y="1833375"/>
                      <a:pt x="4600" y="1422876"/>
                      <a:pt x="4600" y="916500"/>
                    </a:cubicBezTo>
                    <a:cubicBezTo>
                      <a:pt x="4600" y="410125"/>
                      <a:pt x="415047" y="-374"/>
                      <a:pt x="921360" y="-374"/>
                    </a:cubicBezTo>
                    <a:cubicBezTo>
                      <a:pt x="1427672" y="-374"/>
                      <a:pt x="1838119" y="410125"/>
                      <a:pt x="1838119" y="916500"/>
                    </a:cubicBezTo>
                    <a:close/>
                  </a:path>
                </a:pathLst>
              </a:custGeom>
              <a:solidFill>
                <a:srgbClr val="1F259B"/>
              </a:solidFill>
              <a:ln w="57172" cap="rnd">
                <a:solidFill>
                  <a:srgbClr val="1F259B"/>
                </a:solidFill>
                <a:prstDash val="solid"/>
                <a:round/>
              </a:ln>
            </p:spPr>
            <p:txBody>
              <a:bodyPr rtlCol="0" anchor="ctr"/>
              <a:lstStyle/>
              <a:p>
                <a:endParaRPr lang="en-CH" sz="4400"/>
              </a:p>
            </p:txBody>
          </p:sp>
          <p:sp>
            <p:nvSpPr>
              <p:cNvPr id="476" name="Freeform 475">
                <a:extLst>
                  <a:ext uri="{FF2B5EF4-FFF2-40B4-BE49-F238E27FC236}">
                    <a16:creationId xmlns:a16="http://schemas.microsoft.com/office/drawing/2014/main" id="{B1CD627A-46D9-291F-EDCA-C0C4B1A4BBFA}"/>
                  </a:ext>
                </a:extLst>
              </p:cNvPr>
              <p:cNvSpPr/>
              <p:nvPr/>
            </p:nvSpPr>
            <p:spPr>
              <a:xfrm rot="10800000" flipV="1">
                <a:off x="22781966" y="3354526"/>
                <a:ext cx="364752" cy="1368796"/>
              </a:xfrm>
              <a:custGeom>
                <a:avLst/>
                <a:gdLst>
                  <a:gd name="connsiteX0" fmla="*/ -9347 w 364752"/>
                  <a:gd name="connsiteY0" fmla="*/ -3064 h 1368796"/>
                  <a:gd name="connsiteX1" fmla="*/ -11969 w 364752"/>
                  <a:gd name="connsiteY1" fmla="*/ 162259 h 1368796"/>
                  <a:gd name="connsiteX2" fmla="*/ 24403 w 364752"/>
                  <a:gd name="connsiteY2" fmla="*/ 217504 h 1368796"/>
                  <a:gd name="connsiteX3" fmla="*/ 24403 w 364752"/>
                  <a:gd name="connsiteY3" fmla="*/ 217504 h 1368796"/>
                  <a:gd name="connsiteX4" fmla="*/ 351028 w 364752"/>
                  <a:gd name="connsiteY4" fmla="*/ 664553 h 1368796"/>
                  <a:gd name="connsiteX5" fmla="*/ 101278 w 364752"/>
                  <a:gd name="connsiteY5" fmla="*/ 1158551 h 1368796"/>
                  <a:gd name="connsiteX6" fmla="*/ 45775 w 364752"/>
                  <a:gd name="connsiteY6" fmla="*/ 1192854 h 1368796"/>
                  <a:gd name="connsiteX7" fmla="*/ -10848 w 364752"/>
                  <a:gd name="connsiteY7" fmla="*/ 1297293 h 1368796"/>
                  <a:gd name="connsiteX8" fmla="*/ -9347 w 364752"/>
                  <a:gd name="connsiteY8" fmla="*/ 1365732 h 136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752" h="1368796">
                    <a:moveTo>
                      <a:pt x="-9347" y="-3064"/>
                    </a:moveTo>
                    <a:cubicBezTo>
                      <a:pt x="-9347" y="-3064"/>
                      <a:pt x="-10848" y="102525"/>
                      <a:pt x="-11969" y="162259"/>
                    </a:cubicBezTo>
                    <a:cubicBezTo>
                      <a:pt x="-12350" y="186404"/>
                      <a:pt x="2277" y="208305"/>
                      <a:pt x="24403" y="217504"/>
                    </a:cubicBezTo>
                    <a:cubicBezTo>
                      <a:pt x="24403" y="217504"/>
                      <a:pt x="24403" y="217504"/>
                      <a:pt x="24403" y="217504"/>
                    </a:cubicBezTo>
                    <a:cubicBezTo>
                      <a:pt x="208527" y="293362"/>
                      <a:pt x="334526" y="466050"/>
                      <a:pt x="351028" y="664553"/>
                    </a:cubicBezTo>
                    <a:cubicBezTo>
                      <a:pt x="367156" y="863028"/>
                      <a:pt x="270776" y="1053866"/>
                      <a:pt x="101278" y="1158551"/>
                    </a:cubicBezTo>
                    <a:cubicBezTo>
                      <a:pt x="80280" y="1171528"/>
                      <a:pt x="61530" y="1183080"/>
                      <a:pt x="45775" y="1192854"/>
                    </a:cubicBezTo>
                    <a:cubicBezTo>
                      <a:pt x="9777" y="1215165"/>
                      <a:pt x="-11969" y="1254887"/>
                      <a:pt x="-10848" y="1297293"/>
                    </a:cubicBezTo>
                    <a:cubicBezTo>
                      <a:pt x="-10094" y="1331512"/>
                      <a:pt x="-9347" y="1365732"/>
                      <a:pt x="-9347" y="1365732"/>
                    </a:cubicBezTo>
                  </a:path>
                </a:pathLst>
              </a:custGeom>
              <a:noFill/>
              <a:ln w="56471" cap="sq">
                <a:solidFill>
                  <a:srgbClr val="FFFFFF"/>
                </a:solidFill>
                <a:prstDash val="solid"/>
                <a:round/>
              </a:ln>
            </p:spPr>
            <p:txBody>
              <a:bodyPr rtlCol="0" anchor="ctr"/>
              <a:lstStyle/>
              <a:p>
                <a:endParaRPr lang="en-CH" sz="4400"/>
              </a:p>
            </p:txBody>
          </p:sp>
          <p:sp>
            <p:nvSpPr>
              <p:cNvPr id="477" name="Freeform 476">
                <a:extLst>
                  <a:ext uri="{FF2B5EF4-FFF2-40B4-BE49-F238E27FC236}">
                    <a16:creationId xmlns:a16="http://schemas.microsoft.com/office/drawing/2014/main" id="{CB90C8C6-D67B-6406-386B-518A83E11FCF}"/>
                  </a:ext>
                </a:extLst>
              </p:cNvPr>
              <p:cNvSpPr/>
              <p:nvPr/>
            </p:nvSpPr>
            <p:spPr>
              <a:xfrm>
                <a:off x="22798952" y="3352261"/>
                <a:ext cx="347304" cy="1368796"/>
              </a:xfrm>
              <a:custGeom>
                <a:avLst/>
                <a:gdLst>
                  <a:gd name="connsiteX0" fmla="*/ -11982 w 347304"/>
                  <a:gd name="connsiteY0" fmla="*/ -3065 h 1368796"/>
                  <a:gd name="connsiteX1" fmla="*/ -11982 w 347304"/>
                  <a:gd name="connsiteY1" fmla="*/ 164421 h 1368796"/>
                  <a:gd name="connsiteX2" fmla="*/ 22337 w 347304"/>
                  <a:gd name="connsiteY2" fmla="*/ 218078 h 1368796"/>
                  <a:gd name="connsiteX3" fmla="*/ 22337 w 347304"/>
                  <a:gd name="connsiteY3" fmla="*/ 218105 h 1368796"/>
                  <a:gd name="connsiteX4" fmla="*/ 333279 w 347304"/>
                  <a:gd name="connsiteY4" fmla="*/ 660254 h 1368796"/>
                  <a:gd name="connsiteX5" fmla="*/ 103337 w 347304"/>
                  <a:gd name="connsiteY5" fmla="*/ 1149298 h 1368796"/>
                  <a:gd name="connsiteX6" fmla="*/ 39497 w 347304"/>
                  <a:gd name="connsiteY6" fmla="*/ 1193209 h 1368796"/>
                  <a:gd name="connsiteX7" fmla="*/ -11982 w 347304"/>
                  <a:gd name="connsiteY7" fmla="*/ 1291543 h 1368796"/>
                  <a:gd name="connsiteX8" fmla="*/ -11982 w 347304"/>
                  <a:gd name="connsiteY8" fmla="*/ 1365732 h 136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04" h="1368796">
                    <a:moveTo>
                      <a:pt x="-11982" y="-3065"/>
                    </a:moveTo>
                    <a:cubicBezTo>
                      <a:pt x="-11982" y="-3065"/>
                      <a:pt x="-11982" y="105097"/>
                      <a:pt x="-11982" y="164421"/>
                    </a:cubicBezTo>
                    <a:cubicBezTo>
                      <a:pt x="-11982" y="187472"/>
                      <a:pt x="1404" y="208442"/>
                      <a:pt x="22337" y="218078"/>
                    </a:cubicBezTo>
                    <a:cubicBezTo>
                      <a:pt x="22337" y="218105"/>
                      <a:pt x="22337" y="218105"/>
                      <a:pt x="22337" y="218105"/>
                    </a:cubicBezTo>
                    <a:cubicBezTo>
                      <a:pt x="198058" y="298947"/>
                      <a:pt x="316803" y="467719"/>
                      <a:pt x="333279" y="660254"/>
                    </a:cubicBezTo>
                    <a:cubicBezTo>
                      <a:pt x="350090" y="852762"/>
                      <a:pt x="262233" y="1039438"/>
                      <a:pt x="103337" y="1149298"/>
                    </a:cubicBezTo>
                    <a:cubicBezTo>
                      <a:pt x="78623" y="1166243"/>
                      <a:pt x="57347" y="1181081"/>
                      <a:pt x="39497" y="1193209"/>
                    </a:cubicBezTo>
                    <a:cubicBezTo>
                      <a:pt x="7242" y="1215520"/>
                      <a:pt x="-11982" y="1252286"/>
                      <a:pt x="-11982" y="1291543"/>
                    </a:cubicBezTo>
                    <a:cubicBezTo>
                      <a:pt x="-11982" y="1327570"/>
                      <a:pt x="-11982" y="1365732"/>
                      <a:pt x="-11982" y="1365732"/>
                    </a:cubicBezTo>
                  </a:path>
                </a:pathLst>
              </a:custGeom>
              <a:noFill/>
              <a:ln w="56787" cap="sq">
                <a:solidFill>
                  <a:srgbClr val="FFFFFF"/>
                </a:solidFill>
                <a:prstDash val="solid"/>
                <a:round/>
              </a:ln>
            </p:spPr>
            <p:txBody>
              <a:bodyPr rtlCol="0" anchor="ctr"/>
              <a:lstStyle/>
              <a:p>
                <a:endParaRPr lang="en-CH" sz="4400"/>
              </a:p>
            </p:txBody>
          </p:sp>
        </p:grpSp>
        <p:sp>
          <p:nvSpPr>
            <p:cNvPr id="478" name="Freeform 477">
              <a:extLst>
                <a:ext uri="{FF2B5EF4-FFF2-40B4-BE49-F238E27FC236}">
                  <a16:creationId xmlns:a16="http://schemas.microsoft.com/office/drawing/2014/main" id="{B4D952EB-B0E7-24D8-59A8-A7529D77FF95}"/>
                </a:ext>
              </a:extLst>
            </p:cNvPr>
            <p:cNvSpPr/>
            <p:nvPr/>
          </p:nvSpPr>
          <p:spPr>
            <a:xfrm>
              <a:off x="22824244" y="3911215"/>
              <a:ext cx="284423" cy="4762"/>
            </a:xfrm>
            <a:custGeom>
              <a:avLst/>
              <a:gdLst>
                <a:gd name="connsiteX0" fmla="*/ -12042 w 284423"/>
                <a:gd name="connsiteY0" fmla="*/ -3041 h 4762"/>
                <a:gd name="connsiteX1" fmla="*/ 272381 w 284423"/>
                <a:gd name="connsiteY1" fmla="*/ -3041 h 4762"/>
              </a:gdLst>
              <a:ahLst/>
              <a:cxnLst>
                <a:cxn ang="0">
                  <a:pos x="connsiteX0" y="connsiteY0"/>
                </a:cxn>
                <a:cxn ang="0">
                  <a:pos x="connsiteX1" y="connsiteY1"/>
                </a:cxn>
              </a:cxnLst>
              <a:rect l="l" t="t" r="r" b="b"/>
              <a:pathLst>
                <a:path w="284423" h="4762">
                  <a:moveTo>
                    <a:pt x="-12042" y="-3041"/>
                  </a:moveTo>
                  <a:lnTo>
                    <a:pt x="272381" y="-3041"/>
                  </a:lnTo>
                </a:path>
              </a:pathLst>
            </a:custGeom>
            <a:noFill/>
            <a:ln w="56816" cap="sq">
              <a:solidFill>
                <a:srgbClr val="FFFFFF"/>
              </a:solidFill>
              <a:prstDash val="solid"/>
              <a:round/>
            </a:ln>
          </p:spPr>
          <p:txBody>
            <a:bodyPr rtlCol="0" anchor="ctr"/>
            <a:lstStyle/>
            <a:p>
              <a:endParaRPr lang="en-CH" sz="4400"/>
            </a:p>
          </p:txBody>
        </p:sp>
        <p:sp>
          <p:nvSpPr>
            <p:cNvPr id="479" name="Freeform 478">
              <a:extLst>
                <a:ext uri="{FF2B5EF4-FFF2-40B4-BE49-F238E27FC236}">
                  <a16:creationId xmlns:a16="http://schemas.microsoft.com/office/drawing/2014/main" id="{62E4B261-686B-C4FA-6F1E-AD6BA31F2451}"/>
                </a:ext>
              </a:extLst>
            </p:cNvPr>
            <p:cNvSpPr/>
            <p:nvPr/>
          </p:nvSpPr>
          <p:spPr>
            <a:xfrm>
              <a:off x="22824244" y="4010073"/>
              <a:ext cx="284423" cy="4762"/>
            </a:xfrm>
            <a:custGeom>
              <a:avLst/>
              <a:gdLst>
                <a:gd name="connsiteX0" fmla="*/ -12042 w 284423"/>
                <a:gd name="connsiteY0" fmla="*/ -3020 h 4762"/>
                <a:gd name="connsiteX1" fmla="*/ 272381 w 284423"/>
                <a:gd name="connsiteY1" fmla="*/ -3020 h 4762"/>
              </a:gdLst>
              <a:ahLst/>
              <a:cxnLst>
                <a:cxn ang="0">
                  <a:pos x="connsiteX0" y="connsiteY0"/>
                </a:cxn>
                <a:cxn ang="0">
                  <a:pos x="connsiteX1" y="connsiteY1"/>
                </a:cxn>
              </a:cxnLst>
              <a:rect l="l" t="t" r="r" b="b"/>
              <a:pathLst>
                <a:path w="284423" h="4762">
                  <a:moveTo>
                    <a:pt x="-12042" y="-3020"/>
                  </a:moveTo>
                  <a:lnTo>
                    <a:pt x="272381" y="-3020"/>
                  </a:lnTo>
                </a:path>
              </a:pathLst>
            </a:custGeom>
            <a:noFill/>
            <a:ln w="56816" cap="sq">
              <a:solidFill>
                <a:srgbClr val="FFFFFF"/>
              </a:solidFill>
              <a:prstDash val="solid"/>
              <a:round/>
            </a:ln>
          </p:spPr>
          <p:txBody>
            <a:bodyPr rtlCol="0" anchor="ctr"/>
            <a:lstStyle/>
            <a:p>
              <a:endParaRPr lang="en-CH" sz="4400"/>
            </a:p>
          </p:txBody>
        </p:sp>
        <p:sp>
          <p:nvSpPr>
            <p:cNvPr id="480" name="Freeform 479">
              <a:extLst>
                <a:ext uri="{FF2B5EF4-FFF2-40B4-BE49-F238E27FC236}">
                  <a16:creationId xmlns:a16="http://schemas.microsoft.com/office/drawing/2014/main" id="{58259CEA-B58C-3E82-9A8F-CB83323AD30B}"/>
                </a:ext>
              </a:extLst>
            </p:cNvPr>
            <p:cNvSpPr/>
            <p:nvPr/>
          </p:nvSpPr>
          <p:spPr>
            <a:xfrm>
              <a:off x="22808003" y="4108930"/>
              <a:ext cx="300527" cy="4762"/>
            </a:xfrm>
            <a:custGeom>
              <a:avLst/>
              <a:gdLst>
                <a:gd name="connsiteX0" fmla="*/ -12044 w 300527"/>
                <a:gd name="connsiteY0" fmla="*/ -3000 h 4762"/>
                <a:gd name="connsiteX1" fmla="*/ 288484 w 300527"/>
                <a:gd name="connsiteY1" fmla="*/ -3000 h 4762"/>
              </a:gdLst>
              <a:ahLst/>
              <a:cxnLst>
                <a:cxn ang="0">
                  <a:pos x="connsiteX0" y="connsiteY0"/>
                </a:cxn>
                <a:cxn ang="0">
                  <a:pos x="connsiteX1" y="connsiteY1"/>
                </a:cxn>
              </a:cxnLst>
              <a:rect l="l" t="t" r="r" b="b"/>
              <a:pathLst>
                <a:path w="300527" h="4762">
                  <a:moveTo>
                    <a:pt x="-12044" y="-3000"/>
                  </a:moveTo>
                  <a:lnTo>
                    <a:pt x="288484" y="-3000"/>
                  </a:lnTo>
                </a:path>
              </a:pathLst>
            </a:custGeom>
            <a:noFill/>
            <a:ln w="56956" cap="sq">
              <a:solidFill>
                <a:srgbClr val="FFFFFF"/>
              </a:solidFill>
              <a:prstDash val="solid"/>
              <a:round/>
            </a:ln>
          </p:spPr>
          <p:txBody>
            <a:bodyPr rtlCol="0" anchor="ctr"/>
            <a:lstStyle/>
            <a:p>
              <a:endParaRPr lang="en-CH" sz="4400"/>
            </a:p>
          </p:txBody>
        </p:sp>
        <p:sp>
          <p:nvSpPr>
            <p:cNvPr id="481" name="Freeform 480">
              <a:extLst>
                <a:ext uri="{FF2B5EF4-FFF2-40B4-BE49-F238E27FC236}">
                  <a16:creationId xmlns:a16="http://schemas.microsoft.com/office/drawing/2014/main" id="{FAA80608-E24B-401E-ED22-90D32B4BCBAF}"/>
                </a:ext>
              </a:extLst>
            </p:cNvPr>
            <p:cNvSpPr/>
            <p:nvPr/>
          </p:nvSpPr>
          <p:spPr>
            <a:xfrm>
              <a:off x="22798982" y="3392591"/>
              <a:ext cx="330687" cy="4762"/>
            </a:xfrm>
            <a:custGeom>
              <a:avLst/>
              <a:gdLst>
                <a:gd name="connsiteX0" fmla="*/ -12034 w 330687"/>
                <a:gd name="connsiteY0" fmla="*/ -3150 h 4762"/>
                <a:gd name="connsiteX1" fmla="*/ 318654 w 330687"/>
                <a:gd name="connsiteY1" fmla="*/ -3150 h 4762"/>
              </a:gdLst>
              <a:ahLst/>
              <a:cxnLst>
                <a:cxn ang="0">
                  <a:pos x="connsiteX0" y="connsiteY0"/>
                </a:cxn>
                <a:cxn ang="0">
                  <a:pos x="connsiteX1" y="connsiteY1"/>
                </a:cxn>
              </a:cxnLst>
              <a:rect l="l" t="t" r="r" b="b"/>
              <a:pathLst>
                <a:path w="330687" h="4762">
                  <a:moveTo>
                    <a:pt x="-12034" y="-3150"/>
                  </a:moveTo>
                  <a:lnTo>
                    <a:pt x="318654" y="-3150"/>
                  </a:lnTo>
                </a:path>
              </a:pathLst>
            </a:custGeom>
            <a:noFill/>
            <a:ln w="56816" cap="sq">
              <a:solidFill>
                <a:srgbClr val="FFFFFF"/>
              </a:solidFill>
              <a:prstDash val="solid"/>
              <a:round/>
            </a:ln>
          </p:spPr>
          <p:txBody>
            <a:bodyPr rtlCol="0" anchor="ctr"/>
            <a:lstStyle/>
            <a:p>
              <a:endParaRPr lang="en-CH" sz="4400"/>
            </a:p>
          </p:txBody>
        </p:sp>
        <p:sp>
          <p:nvSpPr>
            <p:cNvPr id="482" name="Freeform 481">
              <a:extLst>
                <a:ext uri="{FF2B5EF4-FFF2-40B4-BE49-F238E27FC236}">
                  <a16:creationId xmlns:a16="http://schemas.microsoft.com/office/drawing/2014/main" id="{DC96594B-D495-72CA-F365-4A9E70B2E627}"/>
                </a:ext>
              </a:extLst>
            </p:cNvPr>
            <p:cNvSpPr/>
            <p:nvPr/>
          </p:nvSpPr>
          <p:spPr>
            <a:xfrm>
              <a:off x="22841567" y="4582001"/>
              <a:ext cx="284423" cy="4762"/>
            </a:xfrm>
            <a:custGeom>
              <a:avLst/>
              <a:gdLst>
                <a:gd name="connsiteX0" fmla="*/ -12039 w 284423"/>
                <a:gd name="connsiteY0" fmla="*/ -2900 h 4762"/>
                <a:gd name="connsiteX1" fmla="*/ 272385 w 284423"/>
                <a:gd name="connsiteY1" fmla="*/ -2900 h 4762"/>
              </a:gdLst>
              <a:ahLst/>
              <a:cxnLst>
                <a:cxn ang="0">
                  <a:pos x="connsiteX0" y="connsiteY0"/>
                </a:cxn>
                <a:cxn ang="0">
                  <a:pos x="connsiteX1" y="connsiteY1"/>
                </a:cxn>
              </a:cxnLst>
              <a:rect l="l" t="t" r="r" b="b"/>
              <a:pathLst>
                <a:path w="284423" h="4762">
                  <a:moveTo>
                    <a:pt x="-12039" y="-2900"/>
                  </a:moveTo>
                  <a:lnTo>
                    <a:pt x="272385" y="-2900"/>
                  </a:lnTo>
                </a:path>
              </a:pathLst>
            </a:custGeom>
            <a:noFill/>
            <a:ln w="56816" cap="sq">
              <a:solidFill>
                <a:srgbClr val="FFFFFF"/>
              </a:solidFill>
              <a:prstDash val="solid"/>
              <a:round/>
            </a:ln>
          </p:spPr>
          <p:txBody>
            <a:bodyPr rtlCol="0" anchor="ctr"/>
            <a:lstStyle/>
            <a:p>
              <a:endParaRPr lang="en-CH" sz="4400"/>
            </a:p>
          </p:txBody>
        </p:sp>
        <p:sp>
          <p:nvSpPr>
            <p:cNvPr id="483" name="Freeform 482">
              <a:extLst>
                <a:ext uri="{FF2B5EF4-FFF2-40B4-BE49-F238E27FC236}">
                  <a16:creationId xmlns:a16="http://schemas.microsoft.com/office/drawing/2014/main" id="{A347D894-EF83-B1A4-05F0-9857FB91D1FA}"/>
                </a:ext>
              </a:extLst>
            </p:cNvPr>
            <p:cNvSpPr/>
            <p:nvPr/>
          </p:nvSpPr>
          <p:spPr>
            <a:xfrm>
              <a:off x="22808140" y="4207788"/>
              <a:ext cx="284423" cy="4762"/>
            </a:xfrm>
            <a:custGeom>
              <a:avLst/>
              <a:gdLst>
                <a:gd name="connsiteX0" fmla="*/ -12046 w 284423"/>
                <a:gd name="connsiteY0" fmla="*/ -2979 h 4762"/>
                <a:gd name="connsiteX1" fmla="*/ 272378 w 284423"/>
                <a:gd name="connsiteY1" fmla="*/ -2979 h 4762"/>
              </a:gdLst>
              <a:ahLst/>
              <a:cxnLst>
                <a:cxn ang="0">
                  <a:pos x="connsiteX0" y="connsiteY0"/>
                </a:cxn>
                <a:cxn ang="0">
                  <a:pos x="connsiteX1" y="connsiteY1"/>
                </a:cxn>
              </a:cxnLst>
              <a:rect l="l" t="t" r="r" b="b"/>
              <a:pathLst>
                <a:path w="284423" h="4762">
                  <a:moveTo>
                    <a:pt x="-12046" y="-2979"/>
                  </a:moveTo>
                  <a:lnTo>
                    <a:pt x="272378" y="-2979"/>
                  </a:lnTo>
                </a:path>
              </a:pathLst>
            </a:custGeom>
            <a:noFill/>
            <a:ln w="56816" cap="sq">
              <a:solidFill>
                <a:srgbClr val="FFFFFF"/>
              </a:solidFill>
              <a:prstDash val="solid"/>
              <a:round/>
            </a:ln>
          </p:spPr>
          <p:txBody>
            <a:bodyPr rtlCol="0" anchor="ctr"/>
            <a:lstStyle/>
            <a:p>
              <a:endParaRPr lang="en-CH" sz="4400"/>
            </a:p>
          </p:txBody>
        </p:sp>
        <p:sp>
          <p:nvSpPr>
            <p:cNvPr id="484" name="Freeform 483">
              <a:extLst>
                <a:ext uri="{FF2B5EF4-FFF2-40B4-BE49-F238E27FC236}">
                  <a16:creationId xmlns:a16="http://schemas.microsoft.com/office/drawing/2014/main" id="{D646DF84-55D6-7E58-2DBB-6BB46370A934}"/>
                </a:ext>
              </a:extLst>
            </p:cNvPr>
            <p:cNvSpPr/>
            <p:nvPr/>
          </p:nvSpPr>
          <p:spPr>
            <a:xfrm>
              <a:off x="22798982" y="3491446"/>
              <a:ext cx="330687" cy="4762"/>
            </a:xfrm>
            <a:custGeom>
              <a:avLst/>
              <a:gdLst>
                <a:gd name="connsiteX0" fmla="*/ -12034 w 330687"/>
                <a:gd name="connsiteY0" fmla="*/ -3129 h 4762"/>
                <a:gd name="connsiteX1" fmla="*/ 318654 w 330687"/>
                <a:gd name="connsiteY1" fmla="*/ -3129 h 4762"/>
              </a:gdLst>
              <a:ahLst/>
              <a:cxnLst>
                <a:cxn ang="0">
                  <a:pos x="connsiteX0" y="connsiteY0"/>
                </a:cxn>
                <a:cxn ang="0">
                  <a:pos x="connsiteX1" y="connsiteY1"/>
                </a:cxn>
              </a:cxnLst>
              <a:rect l="l" t="t" r="r" b="b"/>
              <a:pathLst>
                <a:path w="330687" h="4762">
                  <a:moveTo>
                    <a:pt x="-12034" y="-3129"/>
                  </a:moveTo>
                  <a:lnTo>
                    <a:pt x="318654" y="-3129"/>
                  </a:lnTo>
                </a:path>
              </a:pathLst>
            </a:custGeom>
            <a:noFill/>
            <a:ln w="56816" cap="sq">
              <a:solidFill>
                <a:srgbClr val="FFFFFF"/>
              </a:solidFill>
              <a:prstDash val="solid"/>
              <a:round/>
            </a:ln>
          </p:spPr>
          <p:txBody>
            <a:bodyPr rtlCol="0" anchor="ctr"/>
            <a:lstStyle/>
            <a:p>
              <a:endParaRPr lang="en-CH" sz="4400"/>
            </a:p>
          </p:txBody>
        </p:sp>
        <p:sp>
          <p:nvSpPr>
            <p:cNvPr id="485" name="Freeform 484">
              <a:extLst>
                <a:ext uri="{FF2B5EF4-FFF2-40B4-BE49-F238E27FC236}">
                  <a16:creationId xmlns:a16="http://schemas.microsoft.com/office/drawing/2014/main" id="{5EA495F6-EAB4-9DED-99FB-8DC66E70E5B8}"/>
                </a:ext>
              </a:extLst>
            </p:cNvPr>
            <p:cNvSpPr/>
            <p:nvPr/>
          </p:nvSpPr>
          <p:spPr>
            <a:xfrm>
              <a:off x="22841567" y="4680861"/>
              <a:ext cx="284423" cy="4762"/>
            </a:xfrm>
            <a:custGeom>
              <a:avLst/>
              <a:gdLst>
                <a:gd name="connsiteX0" fmla="*/ -12039 w 284423"/>
                <a:gd name="connsiteY0" fmla="*/ -2880 h 4762"/>
                <a:gd name="connsiteX1" fmla="*/ 272385 w 284423"/>
                <a:gd name="connsiteY1" fmla="*/ -2880 h 4762"/>
              </a:gdLst>
              <a:ahLst/>
              <a:cxnLst>
                <a:cxn ang="0">
                  <a:pos x="connsiteX0" y="connsiteY0"/>
                </a:cxn>
                <a:cxn ang="0">
                  <a:pos x="connsiteX1" y="connsiteY1"/>
                </a:cxn>
              </a:cxnLst>
              <a:rect l="l" t="t" r="r" b="b"/>
              <a:pathLst>
                <a:path w="284423" h="4762">
                  <a:moveTo>
                    <a:pt x="-12039" y="-2880"/>
                  </a:moveTo>
                  <a:lnTo>
                    <a:pt x="272385" y="-2880"/>
                  </a:lnTo>
                </a:path>
              </a:pathLst>
            </a:custGeom>
            <a:noFill/>
            <a:ln w="56816" cap="sq">
              <a:solidFill>
                <a:srgbClr val="FFFFFF"/>
              </a:solidFill>
              <a:prstDash val="solid"/>
              <a:round/>
            </a:ln>
          </p:spPr>
          <p:txBody>
            <a:bodyPr rtlCol="0" anchor="ctr"/>
            <a:lstStyle/>
            <a:p>
              <a:endParaRPr lang="en-CH" sz="4400"/>
            </a:p>
          </p:txBody>
        </p:sp>
        <p:grpSp>
          <p:nvGrpSpPr>
            <p:cNvPr id="486" name="Graphic 4">
              <a:extLst>
                <a:ext uri="{FF2B5EF4-FFF2-40B4-BE49-F238E27FC236}">
                  <a16:creationId xmlns:a16="http://schemas.microsoft.com/office/drawing/2014/main" id="{153C93C2-14FB-6F67-3A84-340F69B2435F}"/>
                </a:ext>
              </a:extLst>
            </p:cNvPr>
            <p:cNvGrpSpPr/>
            <p:nvPr/>
          </p:nvGrpSpPr>
          <p:grpSpPr>
            <a:xfrm>
              <a:off x="22331723" y="3867721"/>
              <a:ext cx="463394" cy="114294"/>
              <a:chOff x="22331723" y="3867721"/>
              <a:chExt cx="463394" cy="114294"/>
            </a:xfrm>
            <a:noFill/>
          </p:grpSpPr>
          <p:sp>
            <p:nvSpPr>
              <p:cNvPr id="487" name="Freeform 486">
                <a:extLst>
                  <a:ext uri="{FF2B5EF4-FFF2-40B4-BE49-F238E27FC236}">
                    <a16:creationId xmlns:a16="http://schemas.microsoft.com/office/drawing/2014/main" id="{B5CBA251-775B-005D-0424-E97264260113}"/>
                  </a:ext>
                </a:extLst>
              </p:cNvPr>
              <p:cNvSpPr/>
              <p:nvPr/>
            </p:nvSpPr>
            <p:spPr>
              <a:xfrm>
                <a:off x="22331723" y="3867721"/>
                <a:ext cx="114289" cy="114294"/>
              </a:xfrm>
              <a:custGeom>
                <a:avLst/>
                <a:gdLst>
                  <a:gd name="connsiteX0" fmla="*/ 114288 w 114289"/>
                  <a:gd name="connsiteY0" fmla="*/ 57147 h 114294"/>
                  <a:gd name="connsiteX1" fmla="*/ 57144 w 114289"/>
                  <a:gd name="connsiteY1" fmla="*/ 114294 h 114294"/>
                  <a:gd name="connsiteX2" fmla="*/ -1 w 114289"/>
                  <a:gd name="connsiteY2" fmla="*/ 57147 h 114294"/>
                  <a:gd name="connsiteX3" fmla="*/ 57144 w 114289"/>
                  <a:gd name="connsiteY3" fmla="*/ 0 h 114294"/>
                  <a:gd name="connsiteX4" fmla="*/ 114288 w 114289"/>
                  <a:gd name="connsiteY4" fmla="*/ 57147 h 11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9" h="114294">
                    <a:moveTo>
                      <a:pt x="114288" y="57147"/>
                    </a:moveTo>
                    <a:cubicBezTo>
                      <a:pt x="114288" y="88709"/>
                      <a:pt x="88704" y="114294"/>
                      <a:pt x="57144" y="114294"/>
                    </a:cubicBezTo>
                    <a:cubicBezTo>
                      <a:pt x="25584" y="114294"/>
                      <a:pt x="-1" y="88709"/>
                      <a:pt x="-1" y="57147"/>
                    </a:cubicBezTo>
                    <a:cubicBezTo>
                      <a:pt x="-1" y="25586"/>
                      <a:pt x="25584" y="0"/>
                      <a:pt x="57144" y="0"/>
                    </a:cubicBezTo>
                    <a:cubicBezTo>
                      <a:pt x="88704" y="0"/>
                      <a:pt x="114288" y="25586"/>
                      <a:pt x="114288" y="57147"/>
                    </a:cubicBezTo>
                    <a:close/>
                  </a:path>
                </a:pathLst>
              </a:custGeom>
              <a:noFill/>
              <a:ln w="57142" cap="flat">
                <a:solidFill>
                  <a:srgbClr val="FFFFFF"/>
                </a:solidFill>
                <a:prstDash val="solid"/>
                <a:miter/>
              </a:ln>
            </p:spPr>
            <p:txBody>
              <a:bodyPr rtlCol="0" anchor="ctr"/>
              <a:lstStyle/>
              <a:p>
                <a:endParaRPr lang="en-CH" sz="4400"/>
              </a:p>
            </p:txBody>
          </p:sp>
          <p:sp>
            <p:nvSpPr>
              <p:cNvPr id="488" name="Freeform 487">
                <a:extLst>
                  <a:ext uri="{FF2B5EF4-FFF2-40B4-BE49-F238E27FC236}">
                    <a16:creationId xmlns:a16="http://schemas.microsoft.com/office/drawing/2014/main" id="{7924E9D9-577C-6165-321D-2F0620BA468D}"/>
                  </a:ext>
                </a:extLst>
              </p:cNvPr>
              <p:cNvSpPr/>
              <p:nvPr/>
            </p:nvSpPr>
            <p:spPr>
              <a:xfrm>
                <a:off x="22446011" y="3924868"/>
                <a:ext cx="349105" cy="4762"/>
              </a:xfrm>
              <a:custGeom>
                <a:avLst/>
                <a:gdLst>
                  <a:gd name="connsiteX0" fmla="*/ 0 w 349105"/>
                  <a:gd name="connsiteY0" fmla="*/ 0 h 4762"/>
                  <a:gd name="connsiteX1" fmla="*/ 349106 w 349105"/>
                  <a:gd name="connsiteY1" fmla="*/ 0 h 4762"/>
                </a:gdLst>
                <a:ahLst/>
                <a:cxnLst>
                  <a:cxn ang="0">
                    <a:pos x="connsiteX0" y="connsiteY0"/>
                  </a:cxn>
                  <a:cxn ang="0">
                    <a:pos x="connsiteX1" y="connsiteY1"/>
                  </a:cxn>
                </a:cxnLst>
                <a:rect l="l" t="t" r="r" b="b"/>
                <a:pathLst>
                  <a:path w="349105" h="4762">
                    <a:moveTo>
                      <a:pt x="0" y="0"/>
                    </a:moveTo>
                    <a:lnTo>
                      <a:pt x="349106" y="0"/>
                    </a:lnTo>
                  </a:path>
                </a:pathLst>
              </a:custGeom>
              <a:noFill/>
              <a:ln w="57142" cap="sq">
                <a:solidFill>
                  <a:srgbClr val="FFFFFF"/>
                </a:solidFill>
                <a:prstDash val="solid"/>
                <a:round/>
              </a:ln>
            </p:spPr>
            <p:txBody>
              <a:bodyPr rtlCol="0" anchor="ctr"/>
              <a:lstStyle/>
              <a:p>
                <a:endParaRPr lang="en-CH" sz="4400"/>
              </a:p>
            </p:txBody>
          </p:sp>
        </p:grpSp>
        <p:grpSp>
          <p:nvGrpSpPr>
            <p:cNvPr id="489" name="Graphic 4">
              <a:extLst>
                <a:ext uri="{FF2B5EF4-FFF2-40B4-BE49-F238E27FC236}">
                  <a16:creationId xmlns:a16="http://schemas.microsoft.com/office/drawing/2014/main" id="{775A5D6A-D23C-5841-97E9-0D043FFA5F79}"/>
                </a:ext>
              </a:extLst>
            </p:cNvPr>
            <p:cNvGrpSpPr/>
            <p:nvPr/>
          </p:nvGrpSpPr>
          <p:grpSpPr>
            <a:xfrm>
              <a:off x="23146332" y="4050254"/>
              <a:ext cx="509634" cy="114294"/>
              <a:chOff x="23146332" y="4050254"/>
              <a:chExt cx="509634" cy="114294"/>
            </a:xfrm>
            <a:noFill/>
          </p:grpSpPr>
          <p:sp>
            <p:nvSpPr>
              <p:cNvPr id="490" name="Freeform 489">
                <a:extLst>
                  <a:ext uri="{FF2B5EF4-FFF2-40B4-BE49-F238E27FC236}">
                    <a16:creationId xmlns:a16="http://schemas.microsoft.com/office/drawing/2014/main" id="{7EFFA949-80F4-5E0D-4506-9E4EE93534FE}"/>
                  </a:ext>
                </a:extLst>
              </p:cNvPr>
              <p:cNvSpPr/>
              <p:nvPr/>
            </p:nvSpPr>
            <p:spPr>
              <a:xfrm>
                <a:off x="23541677" y="4050254"/>
                <a:ext cx="114289" cy="114294"/>
              </a:xfrm>
              <a:custGeom>
                <a:avLst/>
                <a:gdLst>
                  <a:gd name="connsiteX0" fmla="*/ 57144 w 114289"/>
                  <a:gd name="connsiteY0" fmla="*/ 114295 h 114294"/>
                  <a:gd name="connsiteX1" fmla="*/ 114289 w 114289"/>
                  <a:gd name="connsiteY1" fmla="*/ 57147 h 114294"/>
                  <a:gd name="connsiteX2" fmla="*/ 57144 w 114289"/>
                  <a:gd name="connsiteY2" fmla="*/ 0 h 114294"/>
                  <a:gd name="connsiteX3" fmla="*/ 0 w 114289"/>
                  <a:gd name="connsiteY3" fmla="*/ 57147 h 114294"/>
                  <a:gd name="connsiteX4" fmla="*/ 57144 w 114289"/>
                  <a:gd name="connsiteY4" fmla="*/ 114295 h 11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9" h="114294">
                    <a:moveTo>
                      <a:pt x="57144" y="114295"/>
                    </a:moveTo>
                    <a:cubicBezTo>
                      <a:pt x="88670" y="114295"/>
                      <a:pt x="114289" y="88688"/>
                      <a:pt x="114289" y="57147"/>
                    </a:cubicBezTo>
                    <a:cubicBezTo>
                      <a:pt x="114289" y="25607"/>
                      <a:pt x="88670" y="0"/>
                      <a:pt x="57144" y="0"/>
                    </a:cubicBezTo>
                    <a:cubicBezTo>
                      <a:pt x="25573" y="0"/>
                      <a:pt x="0" y="25607"/>
                      <a:pt x="0" y="57147"/>
                    </a:cubicBezTo>
                    <a:cubicBezTo>
                      <a:pt x="0" y="88688"/>
                      <a:pt x="25573" y="114295"/>
                      <a:pt x="57144" y="114295"/>
                    </a:cubicBezTo>
                    <a:close/>
                  </a:path>
                </a:pathLst>
              </a:custGeom>
              <a:noFill/>
              <a:ln w="57142" cap="flat">
                <a:solidFill>
                  <a:srgbClr val="FFFFFF"/>
                </a:solidFill>
                <a:prstDash val="solid"/>
                <a:miter/>
              </a:ln>
            </p:spPr>
            <p:txBody>
              <a:bodyPr rtlCol="0" anchor="ctr"/>
              <a:lstStyle/>
              <a:p>
                <a:endParaRPr lang="en-CH" sz="4400"/>
              </a:p>
            </p:txBody>
          </p:sp>
          <p:sp>
            <p:nvSpPr>
              <p:cNvPr id="491" name="Freeform 490">
                <a:extLst>
                  <a:ext uri="{FF2B5EF4-FFF2-40B4-BE49-F238E27FC236}">
                    <a16:creationId xmlns:a16="http://schemas.microsoft.com/office/drawing/2014/main" id="{AB1BB5C5-4311-2260-8EE7-43359939A8B1}"/>
                  </a:ext>
                </a:extLst>
              </p:cNvPr>
              <p:cNvSpPr/>
              <p:nvPr/>
            </p:nvSpPr>
            <p:spPr>
              <a:xfrm>
                <a:off x="23146332" y="4107402"/>
                <a:ext cx="395344" cy="4762"/>
              </a:xfrm>
              <a:custGeom>
                <a:avLst/>
                <a:gdLst>
                  <a:gd name="connsiteX0" fmla="*/ 395345 w 395344"/>
                  <a:gd name="connsiteY0" fmla="*/ 0 h 4762"/>
                  <a:gd name="connsiteX1" fmla="*/ 0 w 395344"/>
                  <a:gd name="connsiteY1" fmla="*/ 0 h 4762"/>
                </a:gdLst>
                <a:ahLst/>
                <a:cxnLst>
                  <a:cxn ang="0">
                    <a:pos x="connsiteX0" y="connsiteY0"/>
                  </a:cxn>
                  <a:cxn ang="0">
                    <a:pos x="connsiteX1" y="connsiteY1"/>
                  </a:cxn>
                </a:cxnLst>
                <a:rect l="l" t="t" r="r" b="b"/>
                <a:pathLst>
                  <a:path w="395344" h="4762">
                    <a:moveTo>
                      <a:pt x="395345" y="0"/>
                    </a:moveTo>
                    <a:lnTo>
                      <a:pt x="0" y="0"/>
                    </a:lnTo>
                  </a:path>
                </a:pathLst>
              </a:custGeom>
              <a:noFill/>
              <a:ln w="57142" cap="sq">
                <a:solidFill>
                  <a:srgbClr val="FFFFFF"/>
                </a:solidFill>
                <a:prstDash val="solid"/>
                <a:round/>
              </a:ln>
            </p:spPr>
            <p:txBody>
              <a:bodyPr rtlCol="0" anchor="ctr"/>
              <a:lstStyle/>
              <a:p>
                <a:endParaRPr lang="en-CH" sz="4400"/>
              </a:p>
            </p:txBody>
          </p:sp>
        </p:grpSp>
      </p:grpSp>
      <p:grpSp>
        <p:nvGrpSpPr>
          <p:cNvPr id="492" name="Graphic 4">
            <a:extLst>
              <a:ext uri="{FF2B5EF4-FFF2-40B4-BE49-F238E27FC236}">
                <a16:creationId xmlns:a16="http://schemas.microsoft.com/office/drawing/2014/main" id="{4358CC30-B1FA-1A9A-F07C-4FDA461FA56D}"/>
              </a:ext>
            </a:extLst>
          </p:cNvPr>
          <p:cNvGrpSpPr/>
          <p:nvPr/>
        </p:nvGrpSpPr>
        <p:grpSpPr>
          <a:xfrm>
            <a:off x="7586381" y="13170663"/>
            <a:ext cx="1833518" cy="1833748"/>
            <a:chOff x="7586381" y="13170663"/>
            <a:chExt cx="1833518" cy="1833748"/>
          </a:xfrm>
        </p:grpSpPr>
        <p:grpSp>
          <p:nvGrpSpPr>
            <p:cNvPr id="493" name="Graphic 4">
              <a:extLst>
                <a:ext uri="{FF2B5EF4-FFF2-40B4-BE49-F238E27FC236}">
                  <a16:creationId xmlns:a16="http://schemas.microsoft.com/office/drawing/2014/main" id="{1117C958-3E43-1951-5A2F-8489C477045C}"/>
                </a:ext>
              </a:extLst>
            </p:cNvPr>
            <p:cNvGrpSpPr/>
            <p:nvPr/>
          </p:nvGrpSpPr>
          <p:grpSpPr>
            <a:xfrm>
              <a:off x="7586381" y="13170663"/>
              <a:ext cx="1833518" cy="1833748"/>
              <a:chOff x="7586381" y="13170663"/>
              <a:chExt cx="1833518" cy="1833748"/>
            </a:xfrm>
          </p:grpSpPr>
          <p:sp>
            <p:nvSpPr>
              <p:cNvPr id="494" name="Freeform 493">
                <a:extLst>
                  <a:ext uri="{FF2B5EF4-FFF2-40B4-BE49-F238E27FC236}">
                    <a16:creationId xmlns:a16="http://schemas.microsoft.com/office/drawing/2014/main" id="{D9AD08F8-9028-26BA-26F6-EB8F0C7F6B7E}"/>
                  </a:ext>
                </a:extLst>
              </p:cNvPr>
              <p:cNvSpPr/>
              <p:nvPr/>
            </p:nvSpPr>
            <p:spPr>
              <a:xfrm>
                <a:off x="7586381" y="13170663"/>
                <a:ext cx="1833518" cy="1833748"/>
              </a:xfrm>
              <a:custGeom>
                <a:avLst/>
                <a:gdLst>
                  <a:gd name="connsiteX0" fmla="*/ 1835073 w 1833518"/>
                  <a:gd name="connsiteY0" fmla="*/ 918612 h 1833748"/>
                  <a:gd name="connsiteX1" fmla="*/ 918314 w 1833518"/>
                  <a:gd name="connsiteY1" fmla="*/ 1835487 h 1833748"/>
                  <a:gd name="connsiteX2" fmla="*/ 1555 w 1833518"/>
                  <a:gd name="connsiteY2" fmla="*/ 918612 h 1833748"/>
                  <a:gd name="connsiteX3" fmla="*/ 918314 w 1833518"/>
                  <a:gd name="connsiteY3" fmla="*/ 1738 h 1833748"/>
                  <a:gd name="connsiteX4" fmla="*/ 1835073 w 1833518"/>
                  <a:gd name="connsiteY4" fmla="*/ 918612 h 1833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518" h="1833748">
                    <a:moveTo>
                      <a:pt x="1835073" y="918612"/>
                    </a:moveTo>
                    <a:cubicBezTo>
                      <a:pt x="1835073" y="1424988"/>
                      <a:pt x="1424626" y="1835487"/>
                      <a:pt x="918314" y="1835487"/>
                    </a:cubicBezTo>
                    <a:cubicBezTo>
                      <a:pt x="412002" y="1835487"/>
                      <a:pt x="1555" y="1424988"/>
                      <a:pt x="1555" y="918612"/>
                    </a:cubicBezTo>
                    <a:cubicBezTo>
                      <a:pt x="1555" y="412237"/>
                      <a:pt x="412002" y="1738"/>
                      <a:pt x="918314" y="1738"/>
                    </a:cubicBezTo>
                    <a:cubicBezTo>
                      <a:pt x="1424626" y="1738"/>
                      <a:pt x="1835073" y="412237"/>
                      <a:pt x="1835073" y="918612"/>
                    </a:cubicBezTo>
                    <a:close/>
                  </a:path>
                </a:pathLst>
              </a:custGeom>
              <a:solidFill>
                <a:srgbClr val="1F259B"/>
              </a:solidFill>
              <a:ln w="57172" cap="rnd">
                <a:solidFill>
                  <a:srgbClr val="1F259B"/>
                </a:solidFill>
                <a:prstDash val="solid"/>
                <a:round/>
              </a:ln>
            </p:spPr>
            <p:txBody>
              <a:bodyPr rtlCol="0" anchor="ctr"/>
              <a:lstStyle/>
              <a:p>
                <a:endParaRPr lang="en-CH" sz="4400"/>
              </a:p>
            </p:txBody>
          </p:sp>
          <p:sp>
            <p:nvSpPr>
              <p:cNvPr id="495" name="Freeform 494">
                <a:extLst>
                  <a:ext uri="{FF2B5EF4-FFF2-40B4-BE49-F238E27FC236}">
                    <a16:creationId xmlns:a16="http://schemas.microsoft.com/office/drawing/2014/main" id="{5D128978-CF03-FB27-25D4-D72FE47CD382}"/>
                  </a:ext>
                </a:extLst>
              </p:cNvPr>
              <p:cNvSpPr/>
              <p:nvPr/>
            </p:nvSpPr>
            <p:spPr>
              <a:xfrm rot="10800000" flipV="1">
                <a:off x="8279145" y="13412456"/>
                <a:ext cx="364752" cy="1368796"/>
              </a:xfrm>
              <a:custGeom>
                <a:avLst/>
                <a:gdLst>
                  <a:gd name="connsiteX0" fmla="*/ -12392 w 364752"/>
                  <a:gd name="connsiteY0" fmla="*/ -952 h 1368796"/>
                  <a:gd name="connsiteX1" fmla="*/ -15014 w 364752"/>
                  <a:gd name="connsiteY1" fmla="*/ 164371 h 1368796"/>
                  <a:gd name="connsiteX2" fmla="*/ 21358 w 364752"/>
                  <a:gd name="connsiteY2" fmla="*/ 219616 h 1368796"/>
                  <a:gd name="connsiteX3" fmla="*/ 21358 w 364752"/>
                  <a:gd name="connsiteY3" fmla="*/ 219616 h 1368796"/>
                  <a:gd name="connsiteX4" fmla="*/ 347982 w 364752"/>
                  <a:gd name="connsiteY4" fmla="*/ 666665 h 1368796"/>
                  <a:gd name="connsiteX5" fmla="*/ 98233 w 364752"/>
                  <a:gd name="connsiteY5" fmla="*/ 1160663 h 1368796"/>
                  <a:gd name="connsiteX6" fmla="*/ 42730 w 364752"/>
                  <a:gd name="connsiteY6" fmla="*/ 1194966 h 1368796"/>
                  <a:gd name="connsiteX7" fmla="*/ -13894 w 364752"/>
                  <a:gd name="connsiteY7" fmla="*/ 1299405 h 1368796"/>
                  <a:gd name="connsiteX8" fmla="*/ -12392 w 364752"/>
                  <a:gd name="connsiteY8" fmla="*/ 1367844 h 136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4752" h="1368796">
                    <a:moveTo>
                      <a:pt x="-12392" y="-952"/>
                    </a:moveTo>
                    <a:cubicBezTo>
                      <a:pt x="-12392" y="-952"/>
                      <a:pt x="-13894" y="104637"/>
                      <a:pt x="-15014" y="164371"/>
                    </a:cubicBezTo>
                    <a:cubicBezTo>
                      <a:pt x="-15395" y="188516"/>
                      <a:pt x="-769" y="210417"/>
                      <a:pt x="21358" y="219616"/>
                    </a:cubicBezTo>
                    <a:cubicBezTo>
                      <a:pt x="21358" y="219616"/>
                      <a:pt x="21358" y="219616"/>
                      <a:pt x="21358" y="219616"/>
                    </a:cubicBezTo>
                    <a:cubicBezTo>
                      <a:pt x="205482" y="295474"/>
                      <a:pt x="331481" y="468162"/>
                      <a:pt x="347982" y="666665"/>
                    </a:cubicBezTo>
                    <a:cubicBezTo>
                      <a:pt x="364110" y="865140"/>
                      <a:pt x="267731" y="1055978"/>
                      <a:pt x="98233" y="1160663"/>
                    </a:cubicBezTo>
                    <a:cubicBezTo>
                      <a:pt x="77234" y="1173640"/>
                      <a:pt x="58484" y="1185192"/>
                      <a:pt x="42730" y="1194966"/>
                    </a:cubicBezTo>
                    <a:cubicBezTo>
                      <a:pt x="6731" y="1217277"/>
                      <a:pt x="-15014" y="1256999"/>
                      <a:pt x="-13894" y="1299405"/>
                    </a:cubicBezTo>
                    <a:cubicBezTo>
                      <a:pt x="-13139" y="1333624"/>
                      <a:pt x="-12392" y="1367844"/>
                      <a:pt x="-12392" y="1367844"/>
                    </a:cubicBezTo>
                  </a:path>
                </a:pathLst>
              </a:custGeom>
              <a:noFill/>
              <a:ln w="56471" cap="sq">
                <a:solidFill>
                  <a:srgbClr val="FFFFFF"/>
                </a:solidFill>
                <a:prstDash val="solid"/>
                <a:round/>
              </a:ln>
            </p:spPr>
            <p:txBody>
              <a:bodyPr rtlCol="0" anchor="ctr"/>
              <a:lstStyle/>
              <a:p>
                <a:endParaRPr lang="en-CH" sz="4400"/>
              </a:p>
            </p:txBody>
          </p:sp>
          <p:sp>
            <p:nvSpPr>
              <p:cNvPr id="496" name="Freeform 495">
                <a:extLst>
                  <a:ext uri="{FF2B5EF4-FFF2-40B4-BE49-F238E27FC236}">
                    <a16:creationId xmlns:a16="http://schemas.microsoft.com/office/drawing/2014/main" id="{B5F1EB63-E490-9082-30CD-CBF6606EB782}"/>
                  </a:ext>
                </a:extLst>
              </p:cNvPr>
              <p:cNvSpPr/>
              <p:nvPr/>
            </p:nvSpPr>
            <p:spPr>
              <a:xfrm>
                <a:off x="8296132" y="13410191"/>
                <a:ext cx="347304" cy="1368796"/>
              </a:xfrm>
              <a:custGeom>
                <a:avLst/>
                <a:gdLst>
                  <a:gd name="connsiteX0" fmla="*/ -15028 w 347304"/>
                  <a:gd name="connsiteY0" fmla="*/ -953 h 1368796"/>
                  <a:gd name="connsiteX1" fmla="*/ -15028 w 347304"/>
                  <a:gd name="connsiteY1" fmla="*/ 166533 h 1368796"/>
                  <a:gd name="connsiteX2" fmla="*/ 19292 w 347304"/>
                  <a:gd name="connsiteY2" fmla="*/ 220190 h 1368796"/>
                  <a:gd name="connsiteX3" fmla="*/ 19292 w 347304"/>
                  <a:gd name="connsiteY3" fmla="*/ 220217 h 1368796"/>
                  <a:gd name="connsiteX4" fmla="*/ 330233 w 347304"/>
                  <a:gd name="connsiteY4" fmla="*/ 662366 h 1368796"/>
                  <a:gd name="connsiteX5" fmla="*/ 100292 w 347304"/>
                  <a:gd name="connsiteY5" fmla="*/ 1151410 h 1368796"/>
                  <a:gd name="connsiteX6" fmla="*/ 36452 w 347304"/>
                  <a:gd name="connsiteY6" fmla="*/ 1195321 h 1368796"/>
                  <a:gd name="connsiteX7" fmla="*/ -15028 w 347304"/>
                  <a:gd name="connsiteY7" fmla="*/ 1293655 h 1368796"/>
                  <a:gd name="connsiteX8" fmla="*/ -15028 w 347304"/>
                  <a:gd name="connsiteY8" fmla="*/ 1367844 h 136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04" h="1368796">
                    <a:moveTo>
                      <a:pt x="-15028" y="-953"/>
                    </a:moveTo>
                    <a:cubicBezTo>
                      <a:pt x="-15028" y="-953"/>
                      <a:pt x="-15028" y="107209"/>
                      <a:pt x="-15028" y="166533"/>
                    </a:cubicBezTo>
                    <a:cubicBezTo>
                      <a:pt x="-15028" y="189584"/>
                      <a:pt x="-1642" y="210554"/>
                      <a:pt x="19292" y="220190"/>
                    </a:cubicBezTo>
                    <a:cubicBezTo>
                      <a:pt x="19292" y="220217"/>
                      <a:pt x="19292" y="220217"/>
                      <a:pt x="19292" y="220217"/>
                    </a:cubicBezTo>
                    <a:cubicBezTo>
                      <a:pt x="195013" y="301059"/>
                      <a:pt x="313757" y="469831"/>
                      <a:pt x="330233" y="662366"/>
                    </a:cubicBezTo>
                    <a:cubicBezTo>
                      <a:pt x="347045" y="854874"/>
                      <a:pt x="259188" y="1041550"/>
                      <a:pt x="100292" y="1151410"/>
                    </a:cubicBezTo>
                    <a:cubicBezTo>
                      <a:pt x="75577" y="1168355"/>
                      <a:pt x="54302" y="1183193"/>
                      <a:pt x="36452" y="1195321"/>
                    </a:cubicBezTo>
                    <a:cubicBezTo>
                      <a:pt x="4197" y="1217632"/>
                      <a:pt x="-15028" y="1254398"/>
                      <a:pt x="-15028" y="1293655"/>
                    </a:cubicBezTo>
                    <a:cubicBezTo>
                      <a:pt x="-15028" y="1329682"/>
                      <a:pt x="-15028" y="1367844"/>
                      <a:pt x="-15028" y="1367844"/>
                    </a:cubicBezTo>
                  </a:path>
                </a:pathLst>
              </a:custGeom>
              <a:noFill/>
              <a:ln w="56787" cap="sq">
                <a:solidFill>
                  <a:srgbClr val="FFFFFF"/>
                </a:solidFill>
                <a:prstDash val="solid"/>
                <a:round/>
              </a:ln>
            </p:spPr>
            <p:txBody>
              <a:bodyPr rtlCol="0" anchor="ctr"/>
              <a:lstStyle/>
              <a:p>
                <a:endParaRPr lang="en-CH" sz="4400"/>
              </a:p>
            </p:txBody>
          </p:sp>
        </p:grpSp>
        <p:sp>
          <p:nvSpPr>
            <p:cNvPr id="497" name="Freeform 496">
              <a:extLst>
                <a:ext uri="{FF2B5EF4-FFF2-40B4-BE49-F238E27FC236}">
                  <a16:creationId xmlns:a16="http://schemas.microsoft.com/office/drawing/2014/main" id="{E08C4965-A7EE-9314-FFA6-65BB81807481}"/>
                </a:ext>
              </a:extLst>
            </p:cNvPr>
            <p:cNvSpPr/>
            <p:nvPr/>
          </p:nvSpPr>
          <p:spPr>
            <a:xfrm>
              <a:off x="8321423" y="13969146"/>
              <a:ext cx="284423" cy="4762"/>
            </a:xfrm>
            <a:custGeom>
              <a:avLst/>
              <a:gdLst>
                <a:gd name="connsiteX0" fmla="*/ -15088 w 284423"/>
                <a:gd name="connsiteY0" fmla="*/ -929 h 4762"/>
                <a:gd name="connsiteX1" fmla="*/ 269336 w 284423"/>
                <a:gd name="connsiteY1" fmla="*/ -929 h 4762"/>
              </a:gdLst>
              <a:ahLst/>
              <a:cxnLst>
                <a:cxn ang="0">
                  <a:pos x="connsiteX0" y="connsiteY0"/>
                </a:cxn>
                <a:cxn ang="0">
                  <a:pos x="connsiteX1" y="connsiteY1"/>
                </a:cxn>
              </a:cxnLst>
              <a:rect l="l" t="t" r="r" b="b"/>
              <a:pathLst>
                <a:path w="284423" h="4762">
                  <a:moveTo>
                    <a:pt x="-15088" y="-929"/>
                  </a:moveTo>
                  <a:lnTo>
                    <a:pt x="269336" y="-929"/>
                  </a:lnTo>
                </a:path>
              </a:pathLst>
            </a:custGeom>
            <a:noFill/>
            <a:ln w="56816" cap="sq">
              <a:solidFill>
                <a:srgbClr val="FFFFFF"/>
              </a:solidFill>
              <a:prstDash val="solid"/>
              <a:round/>
            </a:ln>
          </p:spPr>
          <p:txBody>
            <a:bodyPr rtlCol="0" anchor="ctr"/>
            <a:lstStyle/>
            <a:p>
              <a:endParaRPr lang="en-CH" sz="4400"/>
            </a:p>
          </p:txBody>
        </p:sp>
        <p:sp>
          <p:nvSpPr>
            <p:cNvPr id="498" name="Freeform 497">
              <a:extLst>
                <a:ext uri="{FF2B5EF4-FFF2-40B4-BE49-F238E27FC236}">
                  <a16:creationId xmlns:a16="http://schemas.microsoft.com/office/drawing/2014/main" id="{7BF85598-0C5E-5FEF-DE05-6A6A67B221FE}"/>
                </a:ext>
              </a:extLst>
            </p:cNvPr>
            <p:cNvSpPr/>
            <p:nvPr/>
          </p:nvSpPr>
          <p:spPr>
            <a:xfrm>
              <a:off x="8321423" y="14068003"/>
              <a:ext cx="284423" cy="4762"/>
            </a:xfrm>
            <a:custGeom>
              <a:avLst/>
              <a:gdLst>
                <a:gd name="connsiteX0" fmla="*/ -15088 w 284423"/>
                <a:gd name="connsiteY0" fmla="*/ -908 h 4762"/>
                <a:gd name="connsiteX1" fmla="*/ 269336 w 284423"/>
                <a:gd name="connsiteY1" fmla="*/ -908 h 4762"/>
              </a:gdLst>
              <a:ahLst/>
              <a:cxnLst>
                <a:cxn ang="0">
                  <a:pos x="connsiteX0" y="connsiteY0"/>
                </a:cxn>
                <a:cxn ang="0">
                  <a:pos x="connsiteX1" y="connsiteY1"/>
                </a:cxn>
              </a:cxnLst>
              <a:rect l="l" t="t" r="r" b="b"/>
              <a:pathLst>
                <a:path w="284423" h="4762">
                  <a:moveTo>
                    <a:pt x="-15088" y="-908"/>
                  </a:moveTo>
                  <a:lnTo>
                    <a:pt x="269336" y="-908"/>
                  </a:lnTo>
                </a:path>
              </a:pathLst>
            </a:custGeom>
            <a:noFill/>
            <a:ln w="56816" cap="sq">
              <a:solidFill>
                <a:srgbClr val="FFFFFF"/>
              </a:solidFill>
              <a:prstDash val="solid"/>
              <a:round/>
            </a:ln>
          </p:spPr>
          <p:txBody>
            <a:bodyPr rtlCol="0" anchor="ctr"/>
            <a:lstStyle/>
            <a:p>
              <a:endParaRPr lang="en-CH" sz="4400"/>
            </a:p>
          </p:txBody>
        </p:sp>
        <p:sp>
          <p:nvSpPr>
            <p:cNvPr id="499" name="Freeform 498">
              <a:extLst>
                <a:ext uri="{FF2B5EF4-FFF2-40B4-BE49-F238E27FC236}">
                  <a16:creationId xmlns:a16="http://schemas.microsoft.com/office/drawing/2014/main" id="{3DDEA2ED-6354-DAF7-287E-0354F358DBCE}"/>
                </a:ext>
              </a:extLst>
            </p:cNvPr>
            <p:cNvSpPr/>
            <p:nvPr/>
          </p:nvSpPr>
          <p:spPr>
            <a:xfrm>
              <a:off x="8305182" y="14166860"/>
              <a:ext cx="300527" cy="4762"/>
            </a:xfrm>
            <a:custGeom>
              <a:avLst/>
              <a:gdLst>
                <a:gd name="connsiteX0" fmla="*/ -15090 w 300527"/>
                <a:gd name="connsiteY0" fmla="*/ -888 h 4762"/>
                <a:gd name="connsiteX1" fmla="*/ 285438 w 300527"/>
                <a:gd name="connsiteY1" fmla="*/ -888 h 4762"/>
              </a:gdLst>
              <a:ahLst/>
              <a:cxnLst>
                <a:cxn ang="0">
                  <a:pos x="connsiteX0" y="connsiteY0"/>
                </a:cxn>
                <a:cxn ang="0">
                  <a:pos x="connsiteX1" y="connsiteY1"/>
                </a:cxn>
              </a:cxnLst>
              <a:rect l="l" t="t" r="r" b="b"/>
              <a:pathLst>
                <a:path w="300527" h="4762">
                  <a:moveTo>
                    <a:pt x="-15090" y="-888"/>
                  </a:moveTo>
                  <a:lnTo>
                    <a:pt x="285438" y="-888"/>
                  </a:lnTo>
                </a:path>
              </a:pathLst>
            </a:custGeom>
            <a:noFill/>
            <a:ln w="56956" cap="sq">
              <a:solidFill>
                <a:srgbClr val="FFFFFF"/>
              </a:solidFill>
              <a:prstDash val="solid"/>
              <a:round/>
            </a:ln>
          </p:spPr>
          <p:txBody>
            <a:bodyPr rtlCol="0" anchor="ctr"/>
            <a:lstStyle/>
            <a:p>
              <a:endParaRPr lang="en-CH" sz="4400"/>
            </a:p>
          </p:txBody>
        </p:sp>
        <p:sp>
          <p:nvSpPr>
            <p:cNvPr id="500" name="Freeform 499">
              <a:extLst>
                <a:ext uri="{FF2B5EF4-FFF2-40B4-BE49-F238E27FC236}">
                  <a16:creationId xmlns:a16="http://schemas.microsoft.com/office/drawing/2014/main" id="{F121FEF8-905A-4B4C-5199-56493E2BE3EB}"/>
                </a:ext>
              </a:extLst>
            </p:cNvPr>
            <p:cNvSpPr/>
            <p:nvPr/>
          </p:nvSpPr>
          <p:spPr>
            <a:xfrm>
              <a:off x="8296161" y="13450521"/>
              <a:ext cx="330687" cy="4762"/>
            </a:xfrm>
            <a:custGeom>
              <a:avLst/>
              <a:gdLst>
                <a:gd name="connsiteX0" fmla="*/ -15080 w 330687"/>
                <a:gd name="connsiteY0" fmla="*/ -1038 h 4762"/>
                <a:gd name="connsiteX1" fmla="*/ 315608 w 330687"/>
                <a:gd name="connsiteY1" fmla="*/ -1038 h 4762"/>
              </a:gdLst>
              <a:ahLst/>
              <a:cxnLst>
                <a:cxn ang="0">
                  <a:pos x="connsiteX0" y="connsiteY0"/>
                </a:cxn>
                <a:cxn ang="0">
                  <a:pos x="connsiteX1" y="connsiteY1"/>
                </a:cxn>
              </a:cxnLst>
              <a:rect l="l" t="t" r="r" b="b"/>
              <a:pathLst>
                <a:path w="330687" h="4762">
                  <a:moveTo>
                    <a:pt x="-15080" y="-1038"/>
                  </a:moveTo>
                  <a:lnTo>
                    <a:pt x="315608" y="-1038"/>
                  </a:lnTo>
                </a:path>
              </a:pathLst>
            </a:custGeom>
            <a:noFill/>
            <a:ln w="56816" cap="sq">
              <a:solidFill>
                <a:srgbClr val="FFFFFF"/>
              </a:solidFill>
              <a:prstDash val="solid"/>
              <a:round/>
            </a:ln>
          </p:spPr>
          <p:txBody>
            <a:bodyPr rtlCol="0" anchor="ctr"/>
            <a:lstStyle/>
            <a:p>
              <a:endParaRPr lang="en-CH" sz="4400"/>
            </a:p>
          </p:txBody>
        </p:sp>
        <p:sp>
          <p:nvSpPr>
            <p:cNvPr id="501" name="Freeform 500">
              <a:extLst>
                <a:ext uri="{FF2B5EF4-FFF2-40B4-BE49-F238E27FC236}">
                  <a16:creationId xmlns:a16="http://schemas.microsoft.com/office/drawing/2014/main" id="{A81752F8-11E1-3804-90D8-80E227F0C92E}"/>
                </a:ext>
              </a:extLst>
            </p:cNvPr>
            <p:cNvSpPr/>
            <p:nvPr/>
          </p:nvSpPr>
          <p:spPr>
            <a:xfrm>
              <a:off x="8338747" y="14639931"/>
              <a:ext cx="284423" cy="4762"/>
            </a:xfrm>
            <a:custGeom>
              <a:avLst/>
              <a:gdLst>
                <a:gd name="connsiteX0" fmla="*/ -15084 w 284423"/>
                <a:gd name="connsiteY0" fmla="*/ -788 h 4762"/>
                <a:gd name="connsiteX1" fmla="*/ 269339 w 284423"/>
                <a:gd name="connsiteY1" fmla="*/ -788 h 4762"/>
              </a:gdLst>
              <a:ahLst/>
              <a:cxnLst>
                <a:cxn ang="0">
                  <a:pos x="connsiteX0" y="connsiteY0"/>
                </a:cxn>
                <a:cxn ang="0">
                  <a:pos x="connsiteX1" y="connsiteY1"/>
                </a:cxn>
              </a:cxnLst>
              <a:rect l="l" t="t" r="r" b="b"/>
              <a:pathLst>
                <a:path w="284423" h="4762">
                  <a:moveTo>
                    <a:pt x="-15084" y="-788"/>
                  </a:moveTo>
                  <a:lnTo>
                    <a:pt x="269339" y="-788"/>
                  </a:lnTo>
                </a:path>
              </a:pathLst>
            </a:custGeom>
            <a:noFill/>
            <a:ln w="56816" cap="sq">
              <a:solidFill>
                <a:srgbClr val="FFFFFF"/>
              </a:solidFill>
              <a:prstDash val="solid"/>
              <a:round/>
            </a:ln>
          </p:spPr>
          <p:txBody>
            <a:bodyPr rtlCol="0" anchor="ctr"/>
            <a:lstStyle/>
            <a:p>
              <a:endParaRPr lang="en-CH" sz="4400"/>
            </a:p>
          </p:txBody>
        </p:sp>
        <p:sp>
          <p:nvSpPr>
            <p:cNvPr id="502" name="Freeform 501">
              <a:extLst>
                <a:ext uri="{FF2B5EF4-FFF2-40B4-BE49-F238E27FC236}">
                  <a16:creationId xmlns:a16="http://schemas.microsoft.com/office/drawing/2014/main" id="{A459DB84-30A6-68EA-CC81-83772DB3D9FF}"/>
                </a:ext>
              </a:extLst>
            </p:cNvPr>
            <p:cNvSpPr/>
            <p:nvPr/>
          </p:nvSpPr>
          <p:spPr>
            <a:xfrm>
              <a:off x="8305320" y="14265718"/>
              <a:ext cx="284423" cy="4762"/>
            </a:xfrm>
            <a:custGeom>
              <a:avLst/>
              <a:gdLst>
                <a:gd name="connsiteX0" fmla="*/ -15091 w 284423"/>
                <a:gd name="connsiteY0" fmla="*/ -867 h 4762"/>
                <a:gd name="connsiteX1" fmla="*/ 269332 w 284423"/>
                <a:gd name="connsiteY1" fmla="*/ -867 h 4762"/>
              </a:gdLst>
              <a:ahLst/>
              <a:cxnLst>
                <a:cxn ang="0">
                  <a:pos x="connsiteX0" y="connsiteY0"/>
                </a:cxn>
                <a:cxn ang="0">
                  <a:pos x="connsiteX1" y="connsiteY1"/>
                </a:cxn>
              </a:cxnLst>
              <a:rect l="l" t="t" r="r" b="b"/>
              <a:pathLst>
                <a:path w="284423" h="4762">
                  <a:moveTo>
                    <a:pt x="-15091" y="-867"/>
                  </a:moveTo>
                  <a:lnTo>
                    <a:pt x="269332" y="-867"/>
                  </a:lnTo>
                </a:path>
              </a:pathLst>
            </a:custGeom>
            <a:noFill/>
            <a:ln w="56816" cap="sq">
              <a:solidFill>
                <a:srgbClr val="FFFFFF"/>
              </a:solidFill>
              <a:prstDash val="solid"/>
              <a:round/>
            </a:ln>
          </p:spPr>
          <p:txBody>
            <a:bodyPr rtlCol="0" anchor="ctr"/>
            <a:lstStyle/>
            <a:p>
              <a:endParaRPr lang="en-CH" sz="4400"/>
            </a:p>
          </p:txBody>
        </p:sp>
        <p:sp>
          <p:nvSpPr>
            <p:cNvPr id="503" name="Freeform 502">
              <a:extLst>
                <a:ext uri="{FF2B5EF4-FFF2-40B4-BE49-F238E27FC236}">
                  <a16:creationId xmlns:a16="http://schemas.microsoft.com/office/drawing/2014/main" id="{973D4013-EBED-EBBE-ADA8-2FF1FA40D8DA}"/>
                </a:ext>
              </a:extLst>
            </p:cNvPr>
            <p:cNvSpPr/>
            <p:nvPr/>
          </p:nvSpPr>
          <p:spPr>
            <a:xfrm>
              <a:off x="8296161" y="13549376"/>
              <a:ext cx="330687" cy="4762"/>
            </a:xfrm>
            <a:custGeom>
              <a:avLst/>
              <a:gdLst>
                <a:gd name="connsiteX0" fmla="*/ -15080 w 330687"/>
                <a:gd name="connsiteY0" fmla="*/ -1017 h 4762"/>
                <a:gd name="connsiteX1" fmla="*/ 315608 w 330687"/>
                <a:gd name="connsiteY1" fmla="*/ -1017 h 4762"/>
              </a:gdLst>
              <a:ahLst/>
              <a:cxnLst>
                <a:cxn ang="0">
                  <a:pos x="connsiteX0" y="connsiteY0"/>
                </a:cxn>
                <a:cxn ang="0">
                  <a:pos x="connsiteX1" y="connsiteY1"/>
                </a:cxn>
              </a:cxnLst>
              <a:rect l="l" t="t" r="r" b="b"/>
              <a:pathLst>
                <a:path w="330687" h="4762">
                  <a:moveTo>
                    <a:pt x="-15080" y="-1017"/>
                  </a:moveTo>
                  <a:lnTo>
                    <a:pt x="315608" y="-1017"/>
                  </a:lnTo>
                </a:path>
              </a:pathLst>
            </a:custGeom>
            <a:noFill/>
            <a:ln w="56816" cap="sq">
              <a:solidFill>
                <a:srgbClr val="FFFFFF"/>
              </a:solidFill>
              <a:prstDash val="solid"/>
              <a:round/>
            </a:ln>
          </p:spPr>
          <p:txBody>
            <a:bodyPr rtlCol="0" anchor="ctr"/>
            <a:lstStyle/>
            <a:p>
              <a:endParaRPr lang="en-CH" sz="4400"/>
            </a:p>
          </p:txBody>
        </p:sp>
        <p:sp>
          <p:nvSpPr>
            <p:cNvPr id="504" name="Freeform 503">
              <a:extLst>
                <a:ext uri="{FF2B5EF4-FFF2-40B4-BE49-F238E27FC236}">
                  <a16:creationId xmlns:a16="http://schemas.microsoft.com/office/drawing/2014/main" id="{B9FBB70E-8E87-9677-BDD3-2A104041DEBE}"/>
                </a:ext>
              </a:extLst>
            </p:cNvPr>
            <p:cNvSpPr/>
            <p:nvPr/>
          </p:nvSpPr>
          <p:spPr>
            <a:xfrm>
              <a:off x="8338747" y="14738791"/>
              <a:ext cx="284423" cy="4762"/>
            </a:xfrm>
            <a:custGeom>
              <a:avLst/>
              <a:gdLst>
                <a:gd name="connsiteX0" fmla="*/ -15084 w 284423"/>
                <a:gd name="connsiteY0" fmla="*/ -768 h 4762"/>
                <a:gd name="connsiteX1" fmla="*/ 269339 w 284423"/>
                <a:gd name="connsiteY1" fmla="*/ -768 h 4762"/>
              </a:gdLst>
              <a:ahLst/>
              <a:cxnLst>
                <a:cxn ang="0">
                  <a:pos x="connsiteX0" y="connsiteY0"/>
                </a:cxn>
                <a:cxn ang="0">
                  <a:pos x="connsiteX1" y="connsiteY1"/>
                </a:cxn>
              </a:cxnLst>
              <a:rect l="l" t="t" r="r" b="b"/>
              <a:pathLst>
                <a:path w="284423" h="4762">
                  <a:moveTo>
                    <a:pt x="-15084" y="-768"/>
                  </a:moveTo>
                  <a:lnTo>
                    <a:pt x="269339" y="-768"/>
                  </a:lnTo>
                </a:path>
              </a:pathLst>
            </a:custGeom>
            <a:noFill/>
            <a:ln w="56816" cap="sq">
              <a:solidFill>
                <a:srgbClr val="FFFFFF"/>
              </a:solidFill>
              <a:prstDash val="solid"/>
              <a:round/>
            </a:ln>
          </p:spPr>
          <p:txBody>
            <a:bodyPr rtlCol="0" anchor="ctr"/>
            <a:lstStyle/>
            <a:p>
              <a:endParaRPr lang="en-CH" sz="4400"/>
            </a:p>
          </p:txBody>
        </p:sp>
        <p:grpSp>
          <p:nvGrpSpPr>
            <p:cNvPr id="505" name="Graphic 4">
              <a:extLst>
                <a:ext uri="{FF2B5EF4-FFF2-40B4-BE49-F238E27FC236}">
                  <a16:creationId xmlns:a16="http://schemas.microsoft.com/office/drawing/2014/main" id="{49472B8D-641C-CCB8-205C-FA58796FD663}"/>
                </a:ext>
              </a:extLst>
            </p:cNvPr>
            <p:cNvGrpSpPr/>
            <p:nvPr/>
          </p:nvGrpSpPr>
          <p:grpSpPr>
            <a:xfrm>
              <a:off x="7829091" y="13925701"/>
              <a:ext cx="463346" cy="114294"/>
              <a:chOff x="7829091" y="13925701"/>
              <a:chExt cx="463346" cy="114294"/>
            </a:xfrm>
            <a:noFill/>
          </p:grpSpPr>
          <p:sp>
            <p:nvSpPr>
              <p:cNvPr id="506" name="Freeform 505">
                <a:extLst>
                  <a:ext uri="{FF2B5EF4-FFF2-40B4-BE49-F238E27FC236}">
                    <a16:creationId xmlns:a16="http://schemas.microsoft.com/office/drawing/2014/main" id="{79512323-5B4D-3032-D280-871442320A4B}"/>
                  </a:ext>
                </a:extLst>
              </p:cNvPr>
              <p:cNvSpPr/>
              <p:nvPr/>
            </p:nvSpPr>
            <p:spPr>
              <a:xfrm>
                <a:off x="7829091" y="13925701"/>
                <a:ext cx="114289" cy="114294"/>
              </a:xfrm>
              <a:custGeom>
                <a:avLst/>
                <a:gdLst>
                  <a:gd name="connsiteX0" fmla="*/ 114289 w 114289"/>
                  <a:gd name="connsiteY0" fmla="*/ 57147 h 114294"/>
                  <a:gd name="connsiteX1" fmla="*/ 57144 w 114289"/>
                  <a:gd name="connsiteY1" fmla="*/ 114294 h 114294"/>
                  <a:gd name="connsiteX2" fmla="*/ 0 w 114289"/>
                  <a:gd name="connsiteY2" fmla="*/ 57147 h 114294"/>
                  <a:gd name="connsiteX3" fmla="*/ 57144 w 114289"/>
                  <a:gd name="connsiteY3" fmla="*/ 0 h 114294"/>
                  <a:gd name="connsiteX4" fmla="*/ 114289 w 114289"/>
                  <a:gd name="connsiteY4" fmla="*/ 57147 h 11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9" h="114294">
                    <a:moveTo>
                      <a:pt x="114289" y="57147"/>
                    </a:moveTo>
                    <a:cubicBezTo>
                      <a:pt x="114289" y="88709"/>
                      <a:pt x="88705" y="114294"/>
                      <a:pt x="57144" y="114294"/>
                    </a:cubicBezTo>
                    <a:cubicBezTo>
                      <a:pt x="25584" y="114294"/>
                      <a:pt x="0" y="88709"/>
                      <a:pt x="0" y="57147"/>
                    </a:cubicBezTo>
                    <a:cubicBezTo>
                      <a:pt x="0" y="25585"/>
                      <a:pt x="25584" y="0"/>
                      <a:pt x="57144" y="0"/>
                    </a:cubicBezTo>
                    <a:cubicBezTo>
                      <a:pt x="88705" y="0"/>
                      <a:pt x="114289" y="25585"/>
                      <a:pt x="114289" y="57147"/>
                    </a:cubicBezTo>
                    <a:close/>
                  </a:path>
                </a:pathLst>
              </a:custGeom>
              <a:noFill/>
              <a:ln w="57142" cap="flat">
                <a:solidFill>
                  <a:srgbClr val="FFFFFF"/>
                </a:solidFill>
                <a:prstDash val="solid"/>
                <a:miter/>
              </a:ln>
            </p:spPr>
            <p:txBody>
              <a:bodyPr rtlCol="0" anchor="ctr"/>
              <a:lstStyle/>
              <a:p>
                <a:endParaRPr lang="en-CH" sz="4400"/>
              </a:p>
            </p:txBody>
          </p:sp>
          <p:sp>
            <p:nvSpPr>
              <p:cNvPr id="507" name="Freeform 506">
                <a:extLst>
                  <a:ext uri="{FF2B5EF4-FFF2-40B4-BE49-F238E27FC236}">
                    <a16:creationId xmlns:a16="http://schemas.microsoft.com/office/drawing/2014/main" id="{223D3A63-B700-D9C3-5522-93E74374E53E}"/>
                  </a:ext>
                </a:extLst>
              </p:cNvPr>
              <p:cNvSpPr/>
              <p:nvPr/>
            </p:nvSpPr>
            <p:spPr>
              <a:xfrm>
                <a:off x="7943380" y="13982848"/>
                <a:ext cx="349058" cy="4762"/>
              </a:xfrm>
              <a:custGeom>
                <a:avLst/>
                <a:gdLst>
                  <a:gd name="connsiteX0" fmla="*/ 0 w 349058"/>
                  <a:gd name="connsiteY0" fmla="*/ 0 h 4762"/>
                  <a:gd name="connsiteX1" fmla="*/ 349058 w 349058"/>
                  <a:gd name="connsiteY1" fmla="*/ 0 h 4762"/>
                </a:gdLst>
                <a:ahLst/>
                <a:cxnLst>
                  <a:cxn ang="0">
                    <a:pos x="connsiteX0" y="connsiteY0"/>
                  </a:cxn>
                  <a:cxn ang="0">
                    <a:pos x="connsiteX1" y="connsiteY1"/>
                  </a:cxn>
                </a:cxnLst>
                <a:rect l="l" t="t" r="r" b="b"/>
                <a:pathLst>
                  <a:path w="349058" h="4762">
                    <a:moveTo>
                      <a:pt x="0" y="0"/>
                    </a:moveTo>
                    <a:lnTo>
                      <a:pt x="349058" y="0"/>
                    </a:lnTo>
                  </a:path>
                </a:pathLst>
              </a:custGeom>
              <a:noFill/>
              <a:ln w="57142" cap="sq">
                <a:solidFill>
                  <a:srgbClr val="FFFFFF"/>
                </a:solidFill>
                <a:prstDash val="solid"/>
                <a:round/>
              </a:ln>
            </p:spPr>
            <p:txBody>
              <a:bodyPr rtlCol="0" anchor="ctr"/>
              <a:lstStyle/>
              <a:p>
                <a:endParaRPr lang="en-CH" sz="4400"/>
              </a:p>
            </p:txBody>
          </p:sp>
        </p:grpSp>
        <p:grpSp>
          <p:nvGrpSpPr>
            <p:cNvPr id="508" name="Graphic 4">
              <a:extLst>
                <a:ext uri="{FF2B5EF4-FFF2-40B4-BE49-F238E27FC236}">
                  <a16:creationId xmlns:a16="http://schemas.microsoft.com/office/drawing/2014/main" id="{251886E3-172A-5728-50CC-E94B49DB7D98}"/>
                </a:ext>
              </a:extLst>
            </p:cNvPr>
            <p:cNvGrpSpPr/>
            <p:nvPr/>
          </p:nvGrpSpPr>
          <p:grpSpPr>
            <a:xfrm>
              <a:off x="8643700" y="14108188"/>
              <a:ext cx="509586" cy="114294"/>
              <a:chOff x="8643700" y="14108188"/>
              <a:chExt cx="509586" cy="114294"/>
            </a:xfrm>
            <a:noFill/>
          </p:grpSpPr>
          <p:sp>
            <p:nvSpPr>
              <p:cNvPr id="509" name="Freeform 508">
                <a:extLst>
                  <a:ext uri="{FF2B5EF4-FFF2-40B4-BE49-F238E27FC236}">
                    <a16:creationId xmlns:a16="http://schemas.microsoft.com/office/drawing/2014/main" id="{9AAB8E7F-FEBB-3670-477F-BE0323AF7D1A}"/>
                  </a:ext>
                </a:extLst>
              </p:cNvPr>
              <p:cNvSpPr/>
              <p:nvPr/>
            </p:nvSpPr>
            <p:spPr>
              <a:xfrm>
                <a:off x="9038997" y="14108188"/>
                <a:ext cx="114289" cy="114294"/>
              </a:xfrm>
              <a:custGeom>
                <a:avLst/>
                <a:gdLst>
                  <a:gd name="connsiteX0" fmla="*/ 57145 w 114289"/>
                  <a:gd name="connsiteY0" fmla="*/ 114295 h 114294"/>
                  <a:gd name="connsiteX1" fmla="*/ 114289 w 114289"/>
                  <a:gd name="connsiteY1" fmla="*/ 57147 h 114294"/>
                  <a:gd name="connsiteX2" fmla="*/ 57145 w 114289"/>
                  <a:gd name="connsiteY2" fmla="*/ 0 h 114294"/>
                  <a:gd name="connsiteX3" fmla="*/ 0 w 114289"/>
                  <a:gd name="connsiteY3" fmla="*/ 57147 h 114294"/>
                  <a:gd name="connsiteX4" fmla="*/ 57145 w 114289"/>
                  <a:gd name="connsiteY4" fmla="*/ 114295 h 11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89" h="114294">
                    <a:moveTo>
                      <a:pt x="57145" y="114295"/>
                    </a:moveTo>
                    <a:cubicBezTo>
                      <a:pt x="88717" y="114295"/>
                      <a:pt x="114289" y="88674"/>
                      <a:pt x="114289" y="57147"/>
                    </a:cubicBezTo>
                    <a:cubicBezTo>
                      <a:pt x="114289" y="25622"/>
                      <a:pt x="88717" y="0"/>
                      <a:pt x="57145" y="0"/>
                    </a:cubicBezTo>
                    <a:cubicBezTo>
                      <a:pt x="25620" y="0"/>
                      <a:pt x="0" y="25622"/>
                      <a:pt x="0" y="57147"/>
                    </a:cubicBezTo>
                    <a:cubicBezTo>
                      <a:pt x="0" y="88674"/>
                      <a:pt x="25620" y="114295"/>
                      <a:pt x="57145" y="114295"/>
                    </a:cubicBezTo>
                    <a:close/>
                  </a:path>
                </a:pathLst>
              </a:custGeom>
              <a:noFill/>
              <a:ln w="57142" cap="flat">
                <a:solidFill>
                  <a:srgbClr val="FFFFFF"/>
                </a:solidFill>
                <a:prstDash val="solid"/>
                <a:miter/>
              </a:ln>
            </p:spPr>
            <p:txBody>
              <a:bodyPr rtlCol="0" anchor="ctr"/>
              <a:lstStyle/>
              <a:p>
                <a:endParaRPr lang="en-CH" sz="4400"/>
              </a:p>
            </p:txBody>
          </p:sp>
          <p:sp>
            <p:nvSpPr>
              <p:cNvPr id="510" name="Freeform 509">
                <a:extLst>
                  <a:ext uri="{FF2B5EF4-FFF2-40B4-BE49-F238E27FC236}">
                    <a16:creationId xmlns:a16="http://schemas.microsoft.com/office/drawing/2014/main" id="{8928F1C7-222F-3735-F610-A37B53B5C2A3}"/>
                  </a:ext>
                </a:extLst>
              </p:cNvPr>
              <p:cNvSpPr/>
              <p:nvPr/>
            </p:nvSpPr>
            <p:spPr>
              <a:xfrm>
                <a:off x="8643700" y="14165335"/>
                <a:ext cx="395297" cy="4762"/>
              </a:xfrm>
              <a:custGeom>
                <a:avLst/>
                <a:gdLst>
                  <a:gd name="connsiteX0" fmla="*/ 395297 w 395297"/>
                  <a:gd name="connsiteY0" fmla="*/ 0 h 4762"/>
                  <a:gd name="connsiteX1" fmla="*/ 0 w 395297"/>
                  <a:gd name="connsiteY1" fmla="*/ 0 h 4762"/>
                </a:gdLst>
                <a:ahLst/>
                <a:cxnLst>
                  <a:cxn ang="0">
                    <a:pos x="connsiteX0" y="connsiteY0"/>
                  </a:cxn>
                  <a:cxn ang="0">
                    <a:pos x="connsiteX1" y="connsiteY1"/>
                  </a:cxn>
                </a:cxnLst>
                <a:rect l="l" t="t" r="r" b="b"/>
                <a:pathLst>
                  <a:path w="395297" h="4762">
                    <a:moveTo>
                      <a:pt x="395297" y="0"/>
                    </a:moveTo>
                    <a:lnTo>
                      <a:pt x="0" y="0"/>
                    </a:lnTo>
                  </a:path>
                </a:pathLst>
              </a:custGeom>
              <a:noFill/>
              <a:ln w="57142" cap="sq">
                <a:solidFill>
                  <a:srgbClr val="FFFFFF"/>
                </a:solidFill>
                <a:prstDash val="solid"/>
                <a:round/>
              </a:ln>
            </p:spPr>
            <p:txBody>
              <a:bodyPr rtlCol="0" anchor="ctr"/>
              <a:lstStyle/>
              <a:p>
                <a:endParaRPr lang="en-CH" sz="4400"/>
              </a:p>
            </p:txBody>
          </p:sp>
        </p:grpSp>
      </p:grpSp>
      <p:sp>
        <p:nvSpPr>
          <p:cNvPr id="511" name="Freeform 510">
            <a:extLst>
              <a:ext uri="{FF2B5EF4-FFF2-40B4-BE49-F238E27FC236}">
                <a16:creationId xmlns:a16="http://schemas.microsoft.com/office/drawing/2014/main" id="{F0274BF7-AE54-B34D-E5C5-E86E80A0DE6F}"/>
              </a:ext>
            </a:extLst>
          </p:cNvPr>
          <p:cNvSpPr/>
          <p:nvPr/>
        </p:nvSpPr>
        <p:spPr>
          <a:xfrm>
            <a:off x="25350479" y="10808583"/>
            <a:ext cx="217366" cy="10210295"/>
          </a:xfrm>
          <a:custGeom>
            <a:avLst/>
            <a:gdLst>
              <a:gd name="connsiteX0" fmla="*/ 2 w 217366"/>
              <a:gd name="connsiteY0" fmla="*/ 86 h 10210295"/>
              <a:gd name="connsiteX1" fmla="*/ 217369 w 217366"/>
              <a:gd name="connsiteY1" fmla="*/ 86 h 10210295"/>
              <a:gd name="connsiteX2" fmla="*/ 217369 w 217366"/>
              <a:gd name="connsiteY2" fmla="*/ 10210381 h 10210295"/>
              <a:gd name="connsiteX3" fmla="*/ 2 w 217366"/>
              <a:gd name="connsiteY3" fmla="*/ 10210381 h 10210295"/>
            </a:gdLst>
            <a:ahLst/>
            <a:cxnLst>
              <a:cxn ang="0">
                <a:pos x="connsiteX0" y="connsiteY0"/>
              </a:cxn>
              <a:cxn ang="0">
                <a:pos x="connsiteX1" y="connsiteY1"/>
              </a:cxn>
              <a:cxn ang="0">
                <a:pos x="connsiteX2" y="connsiteY2"/>
              </a:cxn>
              <a:cxn ang="0">
                <a:pos x="connsiteX3" y="connsiteY3"/>
              </a:cxn>
            </a:cxnLst>
            <a:rect l="l" t="t" r="r" b="b"/>
            <a:pathLst>
              <a:path w="217366" h="10210295">
                <a:moveTo>
                  <a:pt x="2" y="86"/>
                </a:moveTo>
                <a:lnTo>
                  <a:pt x="217369" y="86"/>
                </a:lnTo>
                <a:lnTo>
                  <a:pt x="217369" y="10210381"/>
                </a:lnTo>
                <a:lnTo>
                  <a:pt x="2" y="10210381"/>
                </a:lnTo>
                <a:close/>
              </a:path>
            </a:pathLst>
          </a:custGeom>
          <a:solidFill>
            <a:srgbClr val="AEBDE9"/>
          </a:solidFill>
          <a:ln w="3530" cap="flat">
            <a:noFill/>
            <a:prstDash val="solid"/>
            <a:miter/>
          </a:ln>
        </p:spPr>
        <p:txBody>
          <a:bodyPr rtlCol="0" anchor="ctr"/>
          <a:lstStyle/>
          <a:p>
            <a:endParaRPr lang="en-CH" sz="4400"/>
          </a:p>
        </p:txBody>
      </p:sp>
      <p:grpSp>
        <p:nvGrpSpPr>
          <p:cNvPr id="512" name="Graphic 4">
            <a:extLst>
              <a:ext uri="{FF2B5EF4-FFF2-40B4-BE49-F238E27FC236}">
                <a16:creationId xmlns:a16="http://schemas.microsoft.com/office/drawing/2014/main" id="{1FF5D004-23AF-634F-3D8C-6CB9F796AE0F}"/>
              </a:ext>
            </a:extLst>
          </p:cNvPr>
          <p:cNvGrpSpPr/>
          <p:nvPr/>
        </p:nvGrpSpPr>
        <p:grpSpPr>
          <a:xfrm>
            <a:off x="20320867" y="20156438"/>
            <a:ext cx="10341561" cy="1071374"/>
            <a:chOff x="20320867" y="20156438"/>
            <a:chExt cx="10341561" cy="1071374"/>
          </a:xfrm>
        </p:grpSpPr>
        <p:sp>
          <p:nvSpPr>
            <p:cNvPr id="513" name="Freeform 512">
              <a:extLst>
                <a:ext uri="{FF2B5EF4-FFF2-40B4-BE49-F238E27FC236}">
                  <a16:creationId xmlns:a16="http://schemas.microsoft.com/office/drawing/2014/main" id="{B337AAA6-3422-9CFD-DFBF-7F5E3F44925A}"/>
                </a:ext>
              </a:extLst>
            </p:cNvPr>
            <p:cNvSpPr/>
            <p:nvPr/>
          </p:nvSpPr>
          <p:spPr>
            <a:xfrm>
              <a:off x="20320867" y="20156438"/>
              <a:ext cx="10341561" cy="1071374"/>
            </a:xfrm>
            <a:custGeom>
              <a:avLst/>
              <a:gdLst>
                <a:gd name="connsiteX0" fmla="*/ 10344868 w 10341561"/>
                <a:gd name="connsiteY0" fmla="*/ 538849 h 1071374"/>
                <a:gd name="connsiteX1" fmla="*/ 9809199 w 10341561"/>
                <a:gd name="connsiteY1" fmla="*/ 1074538 h 1071374"/>
                <a:gd name="connsiteX2" fmla="*/ 538966 w 10341561"/>
                <a:gd name="connsiteY2" fmla="*/ 1074538 h 1071374"/>
                <a:gd name="connsiteX3" fmla="*/ 3306 w 10341561"/>
                <a:gd name="connsiteY3" fmla="*/ 538849 h 1071374"/>
                <a:gd name="connsiteX4" fmla="*/ 538966 w 10341561"/>
                <a:gd name="connsiteY4" fmla="*/ 3164 h 1071374"/>
                <a:gd name="connsiteX5" fmla="*/ 9809199 w 10341561"/>
                <a:gd name="connsiteY5" fmla="*/ 3164 h 1071374"/>
                <a:gd name="connsiteX6" fmla="*/ 10344868 w 10341561"/>
                <a:gd name="connsiteY6" fmla="*/ 538849 h 107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1561" h="1071374">
                  <a:moveTo>
                    <a:pt x="10344868" y="538849"/>
                  </a:moveTo>
                  <a:cubicBezTo>
                    <a:pt x="10344868" y="834503"/>
                    <a:pt x="10104833" y="1074538"/>
                    <a:pt x="9809199" y="1074538"/>
                  </a:cubicBezTo>
                  <a:lnTo>
                    <a:pt x="538966" y="1074538"/>
                  </a:lnTo>
                  <a:cubicBezTo>
                    <a:pt x="243327" y="1074538"/>
                    <a:pt x="3306" y="834503"/>
                    <a:pt x="3306" y="538849"/>
                  </a:cubicBezTo>
                  <a:cubicBezTo>
                    <a:pt x="3306" y="243197"/>
                    <a:pt x="243327" y="3164"/>
                    <a:pt x="538966" y="3164"/>
                  </a:cubicBezTo>
                  <a:lnTo>
                    <a:pt x="9809199" y="3164"/>
                  </a:lnTo>
                  <a:cubicBezTo>
                    <a:pt x="10104833" y="3164"/>
                    <a:pt x="10344868" y="243197"/>
                    <a:pt x="10344868" y="538849"/>
                  </a:cubicBezTo>
                  <a:close/>
                </a:path>
              </a:pathLst>
            </a:custGeom>
            <a:solidFill>
              <a:srgbClr val="FFFFFF"/>
            </a:solidFill>
            <a:ln w="31085" cap="rnd">
              <a:solidFill>
                <a:srgbClr val="000080"/>
              </a:solidFill>
              <a:prstDash val="solid"/>
              <a:round/>
            </a:ln>
          </p:spPr>
          <p:txBody>
            <a:bodyPr rtlCol="0" anchor="ctr"/>
            <a:lstStyle/>
            <a:p>
              <a:endParaRPr lang="en-CH" sz="4400"/>
            </a:p>
          </p:txBody>
        </p:sp>
        <p:sp>
          <p:nvSpPr>
            <p:cNvPr id="514" name="TextBox 513">
              <a:extLst>
                <a:ext uri="{FF2B5EF4-FFF2-40B4-BE49-F238E27FC236}">
                  <a16:creationId xmlns:a16="http://schemas.microsoft.com/office/drawing/2014/main" id="{EE057C27-0F19-E92B-754F-12596F434E57}"/>
                </a:ext>
              </a:extLst>
            </p:cNvPr>
            <p:cNvSpPr txBox="1"/>
            <p:nvPr/>
          </p:nvSpPr>
          <p:spPr>
            <a:xfrm>
              <a:off x="20724629" y="20211190"/>
              <a:ext cx="9594293"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Alterations in nasal mucosa</a:t>
              </a:r>
            </a:p>
          </p:txBody>
        </p:sp>
      </p:grpSp>
      <p:sp>
        <p:nvSpPr>
          <p:cNvPr id="515" name="Freeform 514">
            <a:extLst>
              <a:ext uri="{FF2B5EF4-FFF2-40B4-BE49-F238E27FC236}">
                <a16:creationId xmlns:a16="http://schemas.microsoft.com/office/drawing/2014/main" id="{7E1D5D00-E4AA-F966-6C55-781BCD93BD12}"/>
              </a:ext>
            </a:extLst>
          </p:cNvPr>
          <p:cNvSpPr/>
          <p:nvPr/>
        </p:nvSpPr>
        <p:spPr>
          <a:xfrm>
            <a:off x="27217470" y="17064264"/>
            <a:ext cx="2262807" cy="773347"/>
          </a:xfrm>
          <a:custGeom>
            <a:avLst/>
            <a:gdLst>
              <a:gd name="connsiteX0" fmla="*/ 2264192 w 2262807"/>
              <a:gd name="connsiteY0" fmla="*/ 386610 h 773347"/>
              <a:gd name="connsiteX1" fmla="*/ 1877529 w 2262807"/>
              <a:gd name="connsiteY1" fmla="*/ 773284 h 773347"/>
              <a:gd name="connsiteX2" fmla="*/ 388048 w 2262807"/>
              <a:gd name="connsiteY2" fmla="*/ 773284 h 773347"/>
              <a:gd name="connsiteX3" fmla="*/ 1384 w 2262807"/>
              <a:gd name="connsiteY3" fmla="*/ 386610 h 773347"/>
              <a:gd name="connsiteX4" fmla="*/ 388048 w 2262807"/>
              <a:gd name="connsiteY4" fmla="*/ -64 h 773347"/>
              <a:gd name="connsiteX5" fmla="*/ 1877529 w 2262807"/>
              <a:gd name="connsiteY5" fmla="*/ -64 h 773347"/>
              <a:gd name="connsiteX6" fmla="*/ 2264192 w 2262807"/>
              <a:gd name="connsiteY6" fmla="*/ 386610 h 77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2807" h="773347">
                <a:moveTo>
                  <a:pt x="2264192" y="386610"/>
                </a:moveTo>
                <a:cubicBezTo>
                  <a:pt x="2264192" y="600008"/>
                  <a:pt x="2090931" y="773284"/>
                  <a:pt x="1877529" y="773284"/>
                </a:cubicBezTo>
                <a:lnTo>
                  <a:pt x="388048" y="773284"/>
                </a:lnTo>
                <a:cubicBezTo>
                  <a:pt x="174646" y="773284"/>
                  <a:pt x="1384" y="600008"/>
                  <a:pt x="1384" y="386610"/>
                </a:cubicBezTo>
                <a:cubicBezTo>
                  <a:pt x="1384" y="173213"/>
                  <a:pt x="174646" y="-64"/>
                  <a:pt x="388048" y="-64"/>
                </a:cubicBezTo>
                <a:lnTo>
                  <a:pt x="1877529" y="-64"/>
                </a:lnTo>
                <a:cubicBezTo>
                  <a:pt x="2090931" y="-64"/>
                  <a:pt x="2264192" y="173213"/>
                  <a:pt x="2264192" y="386610"/>
                </a:cubicBezTo>
                <a:close/>
              </a:path>
            </a:pathLst>
          </a:custGeom>
          <a:solidFill>
            <a:srgbClr val="CD77FE"/>
          </a:solidFill>
          <a:ln w="13587" cap="flat">
            <a:noFill/>
            <a:prstDash val="solid"/>
            <a:miter/>
          </a:ln>
        </p:spPr>
        <p:txBody>
          <a:bodyPr rtlCol="0" anchor="ctr"/>
          <a:lstStyle/>
          <a:p>
            <a:endParaRPr lang="en-CH" sz="4400"/>
          </a:p>
        </p:txBody>
      </p:sp>
      <p:sp>
        <p:nvSpPr>
          <p:cNvPr id="516" name="TextBox 515">
            <a:extLst>
              <a:ext uri="{FF2B5EF4-FFF2-40B4-BE49-F238E27FC236}">
                <a16:creationId xmlns:a16="http://schemas.microsoft.com/office/drawing/2014/main" id="{9A3A2A83-C3A6-43E3-A341-2F1D2FE62743}"/>
              </a:ext>
            </a:extLst>
          </p:cNvPr>
          <p:cNvSpPr txBox="1"/>
          <p:nvPr/>
        </p:nvSpPr>
        <p:spPr>
          <a:xfrm>
            <a:off x="27532814" y="17142994"/>
            <a:ext cx="1845377"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RHOH</a:t>
            </a:r>
          </a:p>
        </p:txBody>
      </p:sp>
      <p:grpSp>
        <p:nvGrpSpPr>
          <p:cNvPr id="517" name="Graphic 4">
            <a:extLst>
              <a:ext uri="{FF2B5EF4-FFF2-40B4-BE49-F238E27FC236}">
                <a16:creationId xmlns:a16="http://schemas.microsoft.com/office/drawing/2014/main" id="{11396E89-8A5F-2CDA-C636-85210CEB7255}"/>
              </a:ext>
            </a:extLst>
          </p:cNvPr>
          <p:cNvGrpSpPr/>
          <p:nvPr/>
        </p:nvGrpSpPr>
        <p:grpSpPr>
          <a:xfrm>
            <a:off x="26523295" y="12078965"/>
            <a:ext cx="922682" cy="1324122"/>
            <a:chOff x="26523295" y="12078965"/>
            <a:chExt cx="922682" cy="1324122"/>
          </a:xfrm>
        </p:grpSpPr>
        <p:sp>
          <p:nvSpPr>
            <p:cNvPr id="518" name="Freeform 517">
              <a:extLst>
                <a:ext uri="{FF2B5EF4-FFF2-40B4-BE49-F238E27FC236}">
                  <a16:creationId xmlns:a16="http://schemas.microsoft.com/office/drawing/2014/main" id="{689EE83E-4177-DC7A-B732-BA07ECADFFAE}"/>
                </a:ext>
              </a:extLst>
            </p:cNvPr>
            <p:cNvSpPr/>
            <p:nvPr/>
          </p:nvSpPr>
          <p:spPr>
            <a:xfrm>
              <a:off x="26752282" y="12546039"/>
              <a:ext cx="139714" cy="146067"/>
            </a:xfrm>
            <a:custGeom>
              <a:avLst/>
              <a:gdLst>
                <a:gd name="connsiteX0" fmla="*/ 47525 w 139714"/>
                <a:gd name="connsiteY0" fmla="*/ 6435 h 146067"/>
                <a:gd name="connsiteX1" fmla="*/ 35252 w 139714"/>
                <a:gd name="connsiteY1" fmla="*/ 6197 h 146067"/>
                <a:gd name="connsiteX2" fmla="*/ 6251 w 139714"/>
                <a:gd name="connsiteY2" fmla="*/ 34950 h 146067"/>
                <a:gd name="connsiteX3" fmla="*/ 6024 w 139714"/>
                <a:gd name="connsiteY3" fmla="*/ 47582 h 146067"/>
                <a:gd name="connsiteX4" fmla="*/ 92197 w 139714"/>
                <a:gd name="connsiteY4" fmla="*/ 139641 h 146067"/>
                <a:gd name="connsiteX5" fmla="*/ 104463 w 139714"/>
                <a:gd name="connsiteY5" fmla="*/ 139871 h 146067"/>
                <a:gd name="connsiteX6" fmla="*/ 133464 w 139714"/>
                <a:gd name="connsiteY6" fmla="*/ 111118 h 146067"/>
                <a:gd name="connsiteX7" fmla="*/ 133699 w 139714"/>
                <a:gd name="connsiteY7" fmla="*/ 98495 h 146067"/>
                <a:gd name="connsiteX8" fmla="*/ 47525 w 139714"/>
                <a:gd name="connsiteY8" fmla="*/ 6435 h 14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14" h="146067">
                  <a:moveTo>
                    <a:pt x="47525" y="6435"/>
                  </a:moveTo>
                  <a:cubicBezTo>
                    <a:pt x="44201" y="2883"/>
                    <a:pt x="38704" y="2773"/>
                    <a:pt x="35252" y="6197"/>
                  </a:cubicBezTo>
                  <a:lnTo>
                    <a:pt x="6251" y="34950"/>
                  </a:lnTo>
                  <a:cubicBezTo>
                    <a:pt x="2798" y="38373"/>
                    <a:pt x="2699" y="44030"/>
                    <a:pt x="6024" y="47582"/>
                  </a:cubicBezTo>
                  <a:lnTo>
                    <a:pt x="92197" y="139641"/>
                  </a:lnTo>
                  <a:cubicBezTo>
                    <a:pt x="95513" y="143184"/>
                    <a:pt x="101010" y="143294"/>
                    <a:pt x="104463" y="139871"/>
                  </a:cubicBezTo>
                  <a:lnTo>
                    <a:pt x="133464" y="111118"/>
                  </a:lnTo>
                  <a:cubicBezTo>
                    <a:pt x="136917" y="107695"/>
                    <a:pt x="137015" y="102038"/>
                    <a:pt x="133699" y="98495"/>
                  </a:cubicBezTo>
                  <a:lnTo>
                    <a:pt x="47525" y="6435"/>
                  </a:lnTo>
                  <a:close/>
                </a:path>
              </a:pathLst>
            </a:custGeom>
            <a:solidFill>
              <a:srgbClr val="7F0B74"/>
            </a:solidFill>
            <a:ln w="9650" cap="flat">
              <a:solidFill>
                <a:srgbClr val="000000"/>
              </a:solidFill>
              <a:prstDash val="solid"/>
              <a:miter/>
            </a:ln>
          </p:spPr>
          <p:txBody>
            <a:bodyPr rtlCol="0" anchor="ctr"/>
            <a:lstStyle/>
            <a:p>
              <a:endParaRPr lang="en-CH" sz="4400"/>
            </a:p>
          </p:txBody>
        </p:sp>
        <p:sp>
          <p:nvSpPr>
            <p:cNvPr id="519" name="Freeform 518">
              <a:extLst>
                <a:ext uri="{FF2B5EF4-FFF2-40B4-BE49-F238E27FC236}">
                  <a16:creationId xmlns:a16="http://schemas.microsoft.com/office/drawing/2014/main" id="{3A31183E-9A7F-88C8-CE91-A26BEC2280AD}"/>
                </a:ext>
              </a:extLst>
            </p:cNvPr>
            <p:cNvSpPr/>
            <p:nvPr/>
          </p:nvSpPr>
          <p:spPr>
            <a:xfrm>
              <a:off x="26645736" y="12432342"/>
              <a:ext cx="139714" cy="146067"/>
            </a:xfrm>
            <a:custGeom>
              <a:avLst/>
              <a:gdLst>
                <a:gd name="connsiteX0" fmla="*/ 47525 w 139714"/>
                <a:gd name="connsiteY0" fmla="*/ 6435 h 146067"/>
                <a:gd name="connsiteX1" fmla="*/ 35252 w 139714"/>
                <a:gd name="connsiteY1" fmla="*/ 6197 h 146067"/>
                <a:gd name="connsiteX2" fmla="*/ 6251 w 139714"/>
                <a:gd name="connsiteY2" fmla="*/ 34950 h 146067"/>
                <a:gd name="connsiteX3" fmla="*/ 6024 w 139714"/>
                <a:gd name="connsiteY3" fmla="*/ 47582 h 146067"/>
                <a:gd name="connsiteX4" fmla="*/ 92197 w 139714"/>
                <a:gd name="connsiteY4" fmla="*/ 139641 h 146067"/>
                <a:gd name="connsiteX5" fmla="*/ 104463 w 139714"/>
                <a:gd name="connsiteY5" fmla="*/ 139871 h 146067"/>
                <a:gd name="connsiteX6" fmla="*/ 133464 w 139714"/>
                <a:gd name="connsiteY6" fmla="*/ 111118 h 146067"/>
                <a:gd name="connsiteX7" fmla="*/ 133699 w 139714"/>
                <a:gd name="connsiteY7" fmla="*/ 98495 h 146067"/>
                <a:gd name="connsiteX8" fmla="*/ 47525 w 139714"/>
                <a:gd name="connsiteY8" fmla="*/ 6435 h 14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14" h="146067">
                  <a:moveTo>
                    <a:pt x="47525" y="6435"/>
                  </a:moveTo>
                  <a:cubicBezTo>
                    <a:pt x="44201" y="2883"/>
                    <a:pt x="38704" y="2773"/>
                    <a:pt x="35252" y="6197"/>
                  </a:cubicBezTo>
                  <a:lnTo>
                    <a:pt x="6251" y="34950"/>
                  </a:lnTo>
                  <a:cubicBezTo>
                    <a:pt x="2798" y="38373"/>
                    <a:pt x="2699" y="44030"/>
                    <a:pt x="6024" y="47582"/>
                  </a:cubicBezTo>
                  <a:lnTo>
                    <a:pt x="92197" y="139641"/>
                  </a:lnTo>
                  <a:cubicBezTo>
                    <a:pt x="95521" y="143193"/>
                    <a:pt x="101010" y="143294"/>
                    <a:pt x="104463" y="139871"/>
                  </a:cubicBezTo>
                  <a:lnTo>
                    <a:pt x="133464" y="111118"/>
                  </a:lnTo>
                  <a:cubicBezTo>
                    <a:pt x="136917" y="107695"/>
                    <a:pt x="137023" y="102046"/>
                    <a:pt x="133699" y="98495"/>
                  </a:cubicBezTo>
                  <a:lnTo>
                    <a:pt x="47525" y="6435"/>
                  </a:lnTo>
                  <a:close/>
                </a:path>
              </a:pathLst>
            </a:custGeom>
            <a:solidFill>
              <a:srgbClr val="7F0B74"/>
            </a:solidFill>
            <a:ln w="9650" cap="flat">
              <a:solidFill>
                <a:srgbClr val="000000"/>
              </a:solidFill>
              <a:prstDash val="solid"/>
              <a:miter/>
            </a:ln>
          </p:spPr>
          <p:txBody>
            <a:bodyPr rtlCol="0" anchor="ctr"/>
            <a:lstStyle/>
            <a:p>
              <a:endParaRPr lang="en-CH" sz="4400"/>
            </a:p>
          </p:txBody>
        </p:sp>
        <p:sp>
          <p:nvSpPr>
            <p:cNvPr id="520" name="Freeform 519">
              <a:extLst>
                <a:ext uri="{FF2B5EF4-FFF2-40B4-BE49-F238E27FC236}">
                  <a16:creationId xmlns:a16="http://schemas.microsoft.com/office/drawing/2014/main" id="{17ABB519-F9A9-3B40-624B-327184461A65}"/>
                </a:ext>
              </a:extLst>
            </p:cNvPr>
            <p:cNvSpPr/>
            <p:nvPr/>
          </p:nvSpPr>
          <p:spPr>
            <a:xfrm>
              <a:off x="26592853" y="12478276"/>
              <a:ext cx="139722" cy="146075"/>
            </a:xfrm>
            <a:custGeom>
              <a:avLst/>
              <a:gdLst>
                <a:gd name="connsiteX0" fmla="*/ 47533 w 139722"/>
                <a:gd name="connsiteY0" fmla="*/ 6435 h 146075"/>
                <a:gd name="connsiteX1" fmla="*/ 35259 w 139722"/>
                <a:gd name="connsiteY1" fmla="*/ 6197 h 146075"/>
                <a:gd name="connsiteX2" fmla="*/ 6258 w 139722"/>
                <a:gd name="connsiteY2" fmla="*/ 34950 h 146075"/>
                <a:gd name="connsiteX3" fmla="*/ 6024 w 139722"/>
                <a:gd name="connsiteY3" fmla="*/ 47590 h 146075"/>
                <a:gd name="connsiteX4" fmla="*/ 92189 w 139722"/>
                <a:gd name="connsiteY4" fmla="*/ 139641 h 146075"/>
                <a:gd name="connsiteX5" fmla="*/ 104471 w 139722"/>
                <a:gd name="connsiteY5" fmla="*/ 139871 h 146075"/>
                <a:gd name="connsiteX6" fmla="*/ 133472 w 139722"/>
                <a:gd name="connsiteY6" fmla="*/ 111118 h 146075"/>
                <a:gd name="connsiteX7" fmla="*/ 133699 w 139722"/>
                <a:gd name="connsiteY7" fmla="*/ 98486 h 146075"/>
                <a:gd name="connsiteX8" fmla="*/ 47533 w 139722"/>
                <a:gd name="connsiteY8" fmla="*/ 6435 h 14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22" h="146075">
                  <a:moveTo>
                    <a:pt x="47533" y="6435"/>
                  </a:moveTo>
                  <a:cubicBezTo>
                    <a:pt x="44209" y="2883"/>
                    <a:pt x="38704" y="2781"/>
                    <a:pt x="35259" y="6197"/>
                  </a:cubicBezTo>
                  <a:lnTo>
                    <a:pt x="6258" y="34950"/>
                  </a:lnTo>
                  <a:cubicBezTo>
                    <a:pt x="2805" y="38373"/>
                    <a:pt x="2699" y="44038"/>
                    <a:pt x="6024" y="47590"/>
                  </a:cubicBezTo>
                  <a:lnTo>
                    <a:pt x="92189" y="139641"/>
                  </a:lnTo>
                  <a:cubicBezTo>
                    <a:pt x="95513" y="143192"/>
                    <a:pt x="101018" y="143294"/>
                    <a:pt x="104471" y="139871"/>
                  </a:cubicBezTo>
                  <a:lnTo>
                    <a:pt x="133472" y="111118"/>
                  </a:lnTo>
                  <a:cubicBezTo>
                    <a:pt x="136917" y="107703"/>
                    <a:pt x="137023" y="102038"/>
                    <a:pt x="133699" y="98486"/>
                  </a:cubicBezTo>
                  <a:lnTo>
                    <a:pt x="47533" y="6435"/>
                  </a:lnTo>
                  <a:close/>
                </a:path>
              </a:pathLst>
            </a:custGeom>
            <a:solidFill>
              <a:srgbClr val="AF8CC0"/>
            </a:solidFill>
            <a:ln w="9650" cap="flat">
              <a:solidFill>
                <a:srgbClr val="000000"/>
              </a:solidFill>
              <a:prstDash val="solid"/>
              <a:miter/>
            </a:ln>
          </p:spPr>
          <p:txBody>
            <a:bodyPr rtlCol="0" anchor="ctr"/>
            <a:lstStyle/>
            <a:p>
              <a:endParaRPr lang="en-CH" sz="4400"/>
            </a:p>
          </p:txBody>
        </p:sp>
        <p:sp>
          <p:nvSpPr>
            <p:cNvPr id="521" name="Freeform 520">
              <a:extLst>
                <a:ext uri="{FF2B5EF4-FFF2-40B4-BE49-F238E27FC236}">
                  <a16:creationId xmlns:a16="http://schemas.microsoft.com/office/drawing/2014/main" id="{262C2A9A-DF88-32A2-343F-EA20A95EF9DB}"/>
                </a:ext>
              </a:extLst>
            </p:cNvPr>
            <p:cNvSpPr/>
            <p:nvPr/>
          </p:nvSpPr>
          <p:spPr>
            <a:xfrm>
              <a:off x="26700304" y="12594979"/>
              <a:ext cx="139722" cy="146076"/>
            </a:xfrm>
            <a:custGeom>
              <a:avLst/>
              <a:gdLst>
                <a:gd name="connsiteX0" fmla="*/ 47525 w 139722"/>
                <a:gd name="connsiteY0" fmla="*/ 6435 h 146076"/>
                <a:gd name="connsiteX1" fmla="*/ 35252 w 139722"/>
                <a:gd name="connsiteY1" fmla="*/ 6197 h 146076"/>
                <a:gd name="connsiteX2" fmla="*/ 6251 w 139722"/>
                <a:gd name="connsiteY2" fmla="*/ 34950 h 146076"/>
                <a:gd name="connsiteX3" fmla="*/ 6024 w 139722"/>
                <a:gd name="connsiteY3" fmla="*/ 47582 h 146076"/>
                <a:gd name="connsiteX4" fmla="*/ 92197 w 139722"/>
                <a:gd name="connsiteY4" fmla="*/ 139641 h 146076"/>
                <a:gd name="connsiteX5" fmla="*/ 104471 w 139722"/>
                <a:gd name="connsiteY5" fmla="*/ 139879 h 146076"/>
                <a:gd name="connsiteX6" fmla="*/ 133472 w 139722"/>
                <a:gd name="connsiteY6" fmla="*/ 111126 h 146076"/>
                <a:gd name="connsiteX7" fmla="*/ 133699 w 139722"/>
                <a:gd name="connsiteY7" fmla="*/ 98495 h 146076"/>
                <a:gd name="connsiteX8" fmla="*/ 47525 w 139722"/>
                <a:gd name="connsiteY8" fmla="*/ 6435 h 14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22" h="146076">
                  <a:moveTo>
                    <a:pt x="47525" y="6435"/>
                  </a:moveTo>
                  <a:cubicBezTo>
                    <a:pt x="44201" y="2883"/>
                    <a:pt x="38704" y="2773"/>
                    <a:pt x="35252" y="6197"/>
                  </a:cubicBezTo>
                  <a:lnTo>
                    <a:pt x="6251" y="34950"/>
                  </a:lnTo>
                  <a:cubicBezTo>
                    <a:pt x="2798" y="38373"/>
                    <a:pt x="2699" y="44030"/>
                    <a:pt x="6024" y="47582"/>
                  </a:cubicBezTo>
                  <a:lnTo>
                    <a:pt x="92197" y="139641"/>
                  </a:lnTo>
                  <a:cubicBezTo>
                    <a:pt x="95521" y="143193"/>
                    <a:pt x="101018" y="143302"/>
                    <a:pt x="104471" y="139879"/>
                  </a:cubicBezTo>
                  <a:lnTo>
                    <a:pt x="133472" y="111126"/>
                  </a:lnTo>
                  <a:cubicBezTo>
                    <a:pt x="136925" y="107703"/>
                    <a:pt x="137023" y="102046"/>
                    <a:pt x="133699" y="98495"/>
                  </a:cubicBezTo>
                  <a:lnTo>
                    <a:pt x="47525" y="6435"/>
                  </a:lnTo>
                  <a:close/>
                </a:path>
              </a:pathLst>
            </a:custGeom>
            <a:solidFill>
              <a:srgbClr val="AF8CC0"/>
            </a:solidFill>
            <a:ln w="9650" cap="flat">
              <a:solidFill>
                <a:srgbClr val="000000"/>
              </a:solidFill>
              <a:prstDash val="solid"/>
              <a:miter/>
            </a:ln>
          </p:spPr>
          <p:txBody>
            <a:bodyPr rtlCol="0" anchor="ctr"/>
            <a:lstStyle/>
            <a:p>
              <a:endParaRPr lang="en-CH" sz="4400"/>
            </a:p>
          </p:txBody>
        </p:sp>
        <p:sp>
          <p:nvSpPr>
            <p:cNvPr id="522" name="Freeform 521">
              <a:extLst>
                <a:ext uri="{FF2B5EF4-FFF2-40B4-BE49-F238E27FC236}">
                  <a16:creationId xmlns:a16="http://schemas.microsoft.com/office/drawing/2014/main" id="{75997688-2CD7-57FB-20BA-178414CE02E6}"/>
                </a:ext>
              </a:extLst>
            </p:cNvPr>
            <p:cNvSpPr/>
            <p:nvPr/>
          </p:nvSpPr>
          <p:spPr>
            <a:xfrm>
              <a:off x="26831391" y="12708105"/>
              <a:ext cx="98690" cy="572441"/>
            </a:xfrm>
            <a:custGeom>
              <a:avLst/>
              <a:gdLst>
                <a:gd name="connsiteX0" fmla="*/ 98587 w 98690"/>
                <a:gd name="connsiteY0" fmla="*/ 8150 h 572441"/>
                <a:gd name="connsiteX1" fmla="*/ 93406 w 98690"/>
                <a:gd name="connsiteY1" fmla="*/ 2687 h 572441"/>
                <a:gd name="connsiteX2" fmla="*/ 16423 w 98690"/>
                <a:gd name="connsiteY2" fmla="*/ 172 h 572441"/>
                <a:gd name="connsiteX3" fmla="*/ 11044 w 98690"/>
                <a:gd name="connsiteY3" fmla="*/ 5291 h 572441"/>
                <a:gd name="connsiteX4" fmla="*/ 104 w 98690"/>
                <a:gd name="connsiteY4" fmla="*/ 564291 h 572441"/>
                <a:gd name="connsiteX5" fmla="*/ 5275 w 98690"/>
                <a:gd name="connsiteY5" fmla="*/ 569754 h 572441"/>
                <a:gd name="connsiteX6" fmla="*/ 82258 w 98690"/>
                <a:gd name="connsiteY6" fmla="*/ 572269 h 572441"/>
                <a:gd name="connsiteX7" fmla="*/ 87646 w 98690"/>
                <a:gd name="connsiteY7" fmla="*/ 567151 h 572441"/>
                <a:gd name="connsiteX8" fmla="*/ 98587 w 98690"/>
                <a:gd name="connsiteY8" fmla="*/ 8150 h 57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90" h="572441">
                  <a:moveTo>
                    <a:pt x="98587" y="8150"/>
                  </a:moveTo>
                  <a:cubicBezTo>
                    <a:pt x="98644" y="5227"/>
                    <a:pt x="96321" y="2782"/>
                    <a:pt x="93406" y="2687"/>
                  </a:cubicBezTo>
                  <a:lnTo>
                    <a:pt x="16423" y="172"/>
                  </a:lnTo>
                  <a:cubicBezTo>
                    <a:pt x="13508" y="77"/>
                    <a:pt x="11102" y="2367"/>
                    <a:pt x="11044" y="5291"/>
                  </a:cubicBezTo>
                  <a:lnTo>
                    <a:pt x="104" y="564291"/>
                  </a:lnTo>
                  <a:cubicBezTo>
                    <a:pt x="46" y="567215"/>
                    <a:pt x="2360" y="569659"/>
                    <a:pt x="5275" y="569754"/>
                  </a:cubicBezTo>
                  <a:lnTo>
                    <a:pt x="82258" y="572269"/>
                  </a:lnTo>
                  <a:cubicBezTo>
                    <a:pt x="85173" y="572364"/>
                    <a:pt x="87589" y="570075"/>
                    <a:pt x="87646" y="567151"/>
                  </a:cubicBezTo>
                  <a:lnTo>
                    <a:pt x="98587" y="8150"/>
                  </a:lnTo>
                  <a:close/>
                </a:path>
              </a:pathLst>
            </a:custGeom>
            <a:solidFill>
              <a:srgbClr val="8D3485"/>
            </a:solidFill>
            <a:ln w="9277" cap="sq">
              <a:solidFill>
                <a:srgbClr val="000000"/>
              </a:solidFill>
              <a:prstDash val="solid"/>
              <a:miter/>
            </a:ln>
          </p:spPr>
          <p:txBody>
            <a:bodyPr rtlCol="0" anchor="ctr"/>
            <a:lstStyle/>
            <a:p>
              <a:endParaRPr lang="en-CH" sz="4400"/>
            </a:p>
          </p:txBody>
        </p:sp>
        <p:sp>
          <p:nvSpPr>
            <p:cNvPr id="523" name="Freeform 522">
              <a:extLst>
                <a:ext uri="{FF2B5EF4-FFF2-40B4-BE49-F238E27FC236}">
                  <a16:creationId xmlns:a16="http://schemas.microsoft.com/office/drawing/2014/main" id="{E1E13112-4863-02B0-CFCE-24BF1D9FD815}"/>
                </a:ext>
              </a:extLst>
            </p:cNvPr>
            <p:cNvSpPr/>
            <p:nvPr/>
          </p:nvSpPr>
          <p:spPr>
            <a:xfrm>
              <a:off x="26932876" y="12711420"/>
              <a:ext cx="98690" cy="572441"/>
            </a:xfrm>
            <a:custGeom>
              <a:avLst/>
              <a:gdLst>
                <a:gd name="connsiteX0" fmla="*/ 98587 w 98690"/>
                <a:gd name="connsiteY0" fmla="*/ 8150 h 572441"/>
                <a:gd name="connsiteX1" fmla="*/ 93406 w 98690"/>
                <a:gd name="connsiteY1" fmla="*/ 2687 h 572441"/>
                <a:gd name="connsiteX2" fmla="*/ 16433 w 98690"/>
                <a:gd name="connsiteY2" fmla="*/ 173 h 572441"/>
                <a:gd name="connsiteX3" fmla="*/ 11044 w 98690"/>
                <a:gd name="connsiteY3" fmla="*/ 5291 h 572441"/>
                <a:gd name="connsiteX4" fmla="*/ 104 w 98690"/>
                <a:gd name="connsiteY4" fmla="*/ 564291 h 572441"/>
                <a:gd name="connsiteX5" fmla="*/ 5285 w 98690"/>
                <a:gd name="connsiteY5" fmla="*/ 569754 h 572441"/>
                <a:gd name="connsiteX6" fmla="*/ 82258 w 98690"/>
                <a:gd name="connsiteY6" fmla="*/ 572269 h 572441"/>
                <a:gd name="connsiteX7" fmla="*/ 87646 w 98690"/>
                <a:gd name="connsiteY7" fmla="*/ 567151 h 572441"/>
                <a:gd name="connsiteX8" fmla="*/ 98587 w 98690"/>
                <a:gd name="connsiteY8" fmla="*/ 8150 h 57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90" h="572441">
                  <a:moveTo>
                    <a:pt x="98587" y="8150"/>
                  </a:moveTo>
                  <a:cubicBezTo>
                    <a:pt x="98644" y="5227"/>
                    <a:pt x="96321" y="2782"/>
                    <a:pt x="93406" y="2687"/>
                  </a:cubicBezTo>
                  <a:lnTo>
                    <a:pt x="16433" y="173"/>
                  </a:lnTo>
                  <a:cubicBezTo>
                    <a:pt x="13518" y="77"/>
                    <a:pt x="11102" y="2367"/>
                    <a:pt x="11044" y="5291"/>
                  </a:cubicBezTo>
                  <a:lnTo>
                    <a:pt x="104" y="564291"/>
                  </a:lnTo>
                  <a:cubicBezTo>
                    <a:pt x="46" y="567215"/>
                    <a:pt x="2370" y="569659"/>
                    <a:pt x="5285" y="569754"/>
                  </a:cubicBezTo>
                  <a:lnTo>
                    <a:pt x="82258" y="572269"/>
                  </a:lnTo>
                  <a:cubicBezTo>
                    <a:pt x="85173" y="572364"/>
                    <a:pt x="87589" y="570075"/>
                    <a:pt x="87646" y="567151"/>
                  </a:cubicBezTo>
                  <a:lnTo>
                    <a:pt x="98587" y="8150"/>
                  </a:lnTo>
                  <a:close/>
                </a:path>
              </a:pathLst>
            </a:custGeom>
            <a:solidFill>
              <a:srgbClr val="8D3485"/>
            </a:solidFill>
            <a:ln w="9277" cap="sq">
              <a:solidFill>
                <a:srgbClr val="000000"/>
              </a:solidFill>
              <a:prstDash val="solid"/>
              <a:miter/>
            </a:ln>
          </p:spPr>
          <p:txBody>
            <a:bodyPr rtlCol="0" anchor="ctr"/>
            <a:lstStyle/>
            <a:p>
              <a:endParaRPr lang="en-CH" sz="4400"/>
            </a:p>
          </p:txBody>
        </p:sp>
        <p:grpSp>
          <p:nvGrpSpPr>
            <p:cNvPr id="524" name="Graphic 4">
              <a:extLst>
                <a:ext uri="{FF2B5EF4-FFF2-40B4-BE49-F238E27FC236}">
                  <a16:creationId xmlns:a16="http://schemas.microsoft.com/office/drawing/2014/main" id="{FAE46D9C-C724-1328-B9C2-3BD87E485EA5}"/>
                </a:ext>
              </a:extLst>
            </p:cNvPr>
            <p:cNvGrpSpPr/>
            <p:nvPr/>
          </p:nvGrpSpPr>
          <p:grpSpPr>
            <a:xfrm>
              <a:off x="26979905" y="12378809"/>
              <a:ext cx="307358" cy="450250"/>
              <a:chOff x="26979905" y="12378809"/>
              <a:chExt cx="307358" cy="450250"/>
            </a:xfrm>
          </p:grpSpPr>
          <p:sp>
            <p:nvSpPr>
              <p:cNvPr id="525" name="Freeform 524">
                <a:extLst>
                  <a:ext uri="{FF2B5EF4-FFF2-40B4-BE49-F238E27FC236}">
                    <a16:creationId xmlns:a16="http://schemas.microsoft.com/office/drawing/2014/main" id="{B37AB285-9823-4B81-8CA1-AED45AC65767}"/>
                  </a:ext>
                </a:extLst>
              </p:cNvPr>
              <p:cNvSpPr/>
              <p:nvPr/>
            </p:nvSpPr>
            <p:spPr>
              <a:xfrm>
                <a:off x="26982900" y="12559418"/>
                <a:ext cx="142030" cy="142178"/>
              </a:xfrm>
              <a:custGeom>
                <a:avLst/>
                <a:gdLst>
                  <a:gd name="connsiteX0" fmla="*/ 95841 w 142030"/>
                  <a:gd name="connsiteY0" fmla="*/ 6113 h 142178"/>
                  <a:gd name="connsiteX1" fmla="*/ 108117 w 142030"/>
                  <a:gd name="connsiteY1" fmla="*/ 6516 h 142178"/>
                  <a:gd name="connsiteX2" fmla="*/ 136105 w 142030"/>
                  <a:gd name="connsiteY2" fmla="*/ 37289 h 142178"/>
                  <a:gd name="connsiteX3" fmla="*/ 135681 w 142030"/>
                  <a:gd name="connsiteY3" fmla="*/ 49917 h 142178"/>
                  <a:gd name="connsiteX4" fmla="*/ 46181 w 142030"/>
                  <a:gd name="connsiteY4" fmla="*/ 136073 h 142178"/>
                  <a:gd name="connsiteX5" fmla="*/ 33913 w 142030"/>
                  <a:gd name="connsiteY5" fmla="*/ 135663 h 142178"/>
                  <a:gd name="connsiteX6" fmla="*/ 5926 w 142030"/>
                  <a:gd name="connsiteY6" fmla="*/ 104890 h 142178"/>
                  <a:gd name="connsiteX7" fmla="*/ 6342 w 142030"/>
                  <a:gd name="connsiteY7" fmla="*/ 92269 h 142178"/>
                  <a:gd name="connsiteX8" fmla="*/ 95841 w 142030"/>
                  <a:gd name="connsiteY8" fmla="*/ 6113 h 14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030" h="142178">
                    <a:moveTo>
                      <a:pt x="95841" y="6113"/>
                    </a:moveTo>
                    <a:cubicBezTo>
                      <a:pt x="99350" y="2735"/>
                      <a:pt x="104847" y="2920"/>
                      <a:pt x="108117" y="6516"/>
                    </a:cubicBezTo>
                    <a:lnTo>
                      <a:pt x="136105" y="37289"/>
                    </a:lnTo>
                    <a:cubicBezTo>
                      <a:pt x="139374" y="40884"/>
                      <a:pt x="139189" y="46539"/>
                      <a:pt x="135681" y="49917"/>
                    </a:cubicBezTo>
                    <a:lnTo>
                      <a:pt x="46181" y="136073"/>
                    </a:lnTo>
                    <a:cubicBezTo>
                      <a:pt x="42681" y="139443"/>
                      <a:pt x="37183" y="139258"/>
                      <a:pt x="33913" y="135663"/>
                    </a:cubicBezTo>
                    <a:lnTo>
                      <a:pt x="5926" y="104890"/>
                    </a:lnTo>
                    <a:cubicBezTo>
                      <a:pt x="2656" y="101295"/>
                      <a:pt x="2841" y="95639"/>
                      <a:pt x="6342" y="92269"/>
                    </a:cubicBezTo>
                    <a:lnTo>
                      <a:pt x="95841" y="6113"/>
                    </a:lnTo>
                    <a:close/>
                  </a:path>
                </a:pathLst>
              </a:custGeom>
              <a:solidFill>
                <a:srgbClr val="7F0B74"/>
              </a:solidFill>
              <a:ln w="9644" cap="flat">
                <a:solidFill>
                  <a:srgbClr val="000000"/>
                </a:solidFill>
                <a:prstDash val="solid"/>
                <a:miter/>
              </a:ln>
            </p:spPr>
            <p:txBody>
              <a:bodyPr rtlCol="0" anchor="ctr"/>
              <a:lstStyle/>
              <a:p>
                <a:endParaRPr lang="en-CH" sz="4400"/>
              </a:p>
            </p:txBody>
          </p:sp>
          <p:sp>
            <p:nvSpPr>
              <p:cNvPr id="526" name="Freeform 525">
                <a:extLst>
                  <a:ext uri="{FF2B5EF4-FFF2-40B4-BE49-F238E27FC236}">
                    <a16:creationId xmlns:a16="http://schemas.microsoft.com/office/drawing/2014/main" id="{EB02398D-4FE3-E61C-8985-C73E2344DFF8}"/>
                  </a:ext>
                </a:extLst>
              </p:cNvPr>
              <p:cNvSpPr/>
              <p:nvPr/>
            </p:nvSpPr>
            <p:spPr>
              <a:xfrm>
                <a:off x="27092776" y="12453783"/>
                <a:ext cx="142030" cy="142178"/>
              </a:xfrm>
              <a:custGeom>
                <a:avLst/>
                <a:gdLst>
                  <a:gd name="connsiteX0" fmla="*/ 95842 w 142030"/>
                  <a:gd name="connsiteY0" fmla="*/ 6113 h 142178"/>
                  <a:gd name="connsiteX1" fmla="*/ 108117 w 142030"/>
                  <a:gd name="connsiteY1" fmla="*/ 6515 h 142178"/>
                  <a:gd name="connsiteX2" fmla="*/ 136104 w 142030"/>
                  <a:gd name="connsiteY2" fmla="*/ 37288 h 142178"/>
                  <a:gd name="connsiteX3" fmla="*/ 135681 w 142030"/>
                  <a:gd name="connsiteY3" fmla="*/ 49917 h 142178"/>
                  <a:gd name="connsiteX4" fmla="*/ 46181 w 142030"/>
                  <a:gd name="connsiteY4" fmla="*/ 136073 h 142178"/>
                  <a:gd name="connsiteX5" fmla="*/ 33913 w 142030"/>
                  <a:gd name="connsiteY5" fmla="*/ 135662 h 142178"/>
                  <a:gd name="connsiteX6" fmla="*/ 5926 w 142030"/>
                  <a:gd name="connsiteY6" fmla="*/ 104890 h 142178"/>
                  <a:gd name="connsiteX7" fmla="*/ 6342 w 142030"/>
                  <a:gd name="connsiteY7" fmla="*/ 92269 h 142178"/>
                  <a:gd name="connsiteX8" fmla="*/ 95842 w 142030"/>
                  <a:gd name="connsiteY8" fmla="*/ 6113 h 14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030" h="142178">
                    <a:moveTo>
                      <a:pt x="95842" y="6113"/>
                    </a:moveTo>
                    <a:cubicBezTo>
                      <a:pt x="99342" y="2743"/>
                      <a:pt x="104847" y="2920"/>
                      <a:pt x="108117" y="6515"/>
                    </a:cubicBezTo>
                    <a:lnTo>
                      <a:pt x="136104" y="37288"/>
                    </a:lnTo>
                    <a:cubicBezTo>
                      <a:pt x="139382" y="40892"/>
                      <a:pt x="139181" y="46547"/>
                      <a:pt x="135681" y="49917"/>
                    </a:cubicBezTo>
                    <a:lnTo>
                      <a:pt x="46181" y="136073"/>
                    </a:lnTo>
                    <a:cubicBezTo>
                      <a:pt x="42681" y="139443"/>
                      <a:pt x="37190" y="139266"/>
                      <a:pt x="33913" y="135662"/>
                    </a:cubicBezTo>
                    <a:lnTo>
                      <a:pt x="5926" y="104890"/>
                    </a:lnTo>
                    <a:cubicBezTo>
                      <a:pt x="2656" y="101295"/>
                      <a:pt x="2841" y="95639"/>
                      <a:pt x="6342" y="92269"/>
                    </a:cubicBezTo>
                    <a:lnTo>
                      <a:pt x="95842" y="6113"/>
                    </a:lnTo>
                    <a:close/>
                  </a:path>
                </a:pathLst>
              </a:custGeom>
              <a:solidFill>
                <a:srgbClr val="7F0B74"/>
              </a:solidFill>
              <a:ln w="9644" cap="flat">
                <a:solidFill>
                  <a:srgbClr val="000000"/>
                </a:solidFill>
                <a:prstDash val="solid"/>
                <a:miter/>
              </a:ln>
            </p:spPr>
            <p:txBody>
              <a:bodyPr rtlCol="0" anchor="ctr"/>
              <a:lstStyle/>
              <a:p>
                <a:endParaRPr lang="en-CH" sz="4400"/>
              </a:p>
            </p:txBody>
          </p:sp>
          <p:sp>
            <p:nvSpPr>
              <p:cNvPr id="527" name="Freeform 526">
                <a:extLst>
                  <a:ext uri="{FF2B5EF4-FFF2-40B4-BE49-F238E27FC236}">
                    <a16:creationId xmlns:a16="http://schemas.microsoft.com/office/drawing/2014/main" id="{6B7AE82D-2AAD-F6F3-7C69-0A82678DF03E}"/>
                  </a:ext>
                </a:extLst>
              </p:cNvPr>
              <p:cNvSpPr/>
              <p:nvPr/>
            </p:nvSpPr>
            <p:spPr>
              <a:xfrm>
                <a:off x="27143787" y="12503111"/>
                <a:ext cx="142038" cy="142186"/>
              </a:xfrm>
              <a:custGeom>
                <a:avLst/>
                <a:gdLst>
                  <a:gd name="connsiteX0" fmla="*/ 95842 w 142038"/>
                  <a:gd name="connsiteY0" fmla="*/ 6113 h 142186"/>
                  <a:gd name="connsiteX1" fmla="*/ 108118 w 142038"/>
                  <a:gd name="connsiteY1" fmla="*/ 6516 h 142186"/>
                  <a:gd name="connsiteX2" fmla="*/ 136112 w 142038"/>
                  <a:gd name="connsiteY2" fmla="*/ 37297 h 142186"/>
                  <a:gd name="connsiteX3" fmla="*/ 135688 w 142038"/>
                  <a:gd name="connsiteY3" fmla="*/ 49925 h 142186"/>
                  <a:gd name="connsiteX4" fmla="*/ 46197 w 142038"/>
                  <a:gd name="connsiteY4" fmla="*/ 136074 h 142186"/>
                  <a:gd name="connsiteX5" fmla="*/ 33921 w 142038"/>
                  <a:gd name="connsiteY5" fmla="*/ 135671 h 142186"/>
                  <a:gd name="connsiteX6" fmla="*/ 5926 w 142038"/>
                  <a:gd name="connsiteY6" fmla="*/ 104890 h 142186"/>
                  <a:gd name="connsiteX7" fmla="*/ 6350 w 142038"/>
                  <a:gd name="connsiteY7" fmla="*/ 92262 h 142186"/>
                  <a:gd name="connsiteX8" fmla="*/ 95842 w 142038"/>
                  <a:gd name="connsiteY8" fmla="*/ 6113 h 14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038" h="142186">
                    <a:moveTo>
                      <a:pt x="95842" y="6113"/>
                    </a:moveTo>
                    <a:cubicBezTo>
                      <a:pt x="99350" y="2735"/>
                      <a:pt x="104847" y="2920"/>
                      <a:pt x="108118" y="6516"/>
                    </a:cubicBezTo>
                    <a:lnTo>
                      <a:pt x="136112" y="37297"/>
                    </a:lnTo>
                    <a:cubicBezTo>
                      <a:pt x="139382" y="40892"/>
                      <a:pt x="139197" y="46548"/>
                      <a:pt x="135688" y="49925"/>
                    </a:cubicBezTo>
                    <a:lnTo>
                      <a:pt x="46197" y="136074"/>
                    </a:lnTo>
                    <a:cubicBezTo>
                      <a:pt x="42688" y="139451"/>
                      <a:pt x="37191" y="139266"/>
                      <a:pt x="33921" y="135671"/>
                    </a:cubicBezTo>
                    <a:lnTo>
                      <a:pt x="5926" y="104890"/>
                    </a:lnTo>
                    <a:cubicBezTo>
                      <a:pt x="2656" y="101295"/>
                      <a:pt x="2841" y="95639"/>
                      <a:pt x="6350" y="92262"/>
                    </a:cubicBezTo>
                    <a:lnTo>
                      <a:pt x="95842" y="6113"/>
                    </a:lnTo>
                    <a:close/>
                  </a:path>
                </a:pathLst>
              </a:custGeom>
              <a:solidFill>
                <a:srgbClr val="AF8CC0"/>
              </a:solidFill>
              <a:ln w="9644" cap="flat">
                <a:solidFill>
                  <a:srgbClr val="000000"/>
                </a:solidFill>
                <a:prstDash val="solid"/>
                <a:miter/>
              </a:ln>
            </p:spPr>
            <p:txBody>
              <a:bodyPr rtlCol="0" anchor="ctr"/>
              <a:lstStyle/>
              <a:p>
                <a:endParaRPr lang="en-CH" sz="4400"/>
              </a:p>
            </p:txBody>
          </p:sp>
          <p:sp>
            <p:nvSpPr>
              <p:cNvPr id="528" name="Freeform 527">
                <a:extLst>
                  <a:ext uri="{FF2B5EF4-FFF2-40B4-BE49-F238E27FC236}">
                    <a16:creationId xmlns:a16="http://schemas.microsoft.com/office/drawing/2014/main" id="{FC81E70D-F475-A3C7-4476-DAC07793B36F}"/>
                  </a:ext>
                </a:extLst>
              </p:cNvPr>
              <p:cNvSpPr/>
              <p:nvPr/>
            </p:nvSpPr>
            <p:spPr>
              <a:xfrm>
                <a:off x="27031907" y="12612649"/>
                <a:ext cx="142038" cy="142186"/>
              </a:xfrm>
              <a:custGeom>
                <a:avLst/>
                <a:gdLst>
                  <a:gd name="connsiteX0" fmla="*/ 95850 w 142038"/>
                  <a:gd name="connsiteY0" fmla="*/ 6113 h 142186"/>
                  <a:gd name="connsiteX1" fmla="*/ 108125 w 142038"/>
                  <a:gd name="connsiteY1" fmla="*/ 6515 h 142186"/>
                  <a:gd name="connsiteX2" fmla="*/ 136113 w 142038"/>
                  <a:gd name="connsiteY2" fmla="*/ 37288 h 142186"/>
                  <a:gd name="connsiteX3" fmla="*/ 135689 w 142038"/>
                  <a:gd name="connsiteY3" fmla="*/ 49917 h 142186"/>
                  <a:gd name="connsiteX4" fmla="*/ 46189 w 142038"/>
                  <a:gd name="connsiteY4" fmla="*/ 136073 h 142186"/>
                  <a:gd name="connsiteX5" fmla="*/ 33913 w 142038"/>
                  <a:gd name="connsiteY5" fmla="*/ 135670 h 142186"/>
                  <a:gd name="connsiteX6" fmla="*/ 5926 w 142038"/>
                  <a:gd name="connsiteY6" fmla="*/ 104898 h 142186"/>
                  <a:gd name="connsiteX7" fmla="*/ 6350 w 142038"/>
                  <a:gd name="connsiteY7" fmla="*/ 92269 h 142186"/>
                  <a:gd name="connsiteX8" fmla="*/ 95850 w 142038"/>
                  <a:gd name="connsiteY8" fmla="*/ 6113 h 14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038" h="142186">
                    <a:moveTo>
                      <a:pt x="95850" y="6113"/>
                    </a:moveTo>
                    <a:cubicBezTo>
                      <a:pt x="99350" y="2743"/>
                      <a:pt x="104848" y="2912"/>
                      <a:pt x="108125" y="6515"/>
                    </a:cubicBezTo>
                    <a:lnTo>
                      <a:pt x="136113" y="37288"/>
                    </a:lnTo>
                    <a:cubicBezTo>
                      <a:pt x="139383" y="40884"/>
                      <a:pt x="139189" y="46547"/>
                      <a:pt x="135689" y="49917"/>
                    </a:cubicBezTo>
                    <a:lnTo>
                      <a:pt x="46189" y="136073"/>
                    </a:lnTo>
                    <a:cubicBezTo>
                      <a:pt x="42689" y="139443"/>
                      <a:pt x="37183" y="139266"/>
                      <a:pt x="33913" y="135670"/>
                    </a:cubicBezTo>
                    <a:lnTo>
                      <a:pt x="5926" y="104898"/>
                    </a:lnTo>
                    <a:cubicBezTo>
                      <a:pt x="2648" y="101294"/>
                      <a:pt x="2850" y="95639"/>
                      <a:pt x="6350" y="92269"/>
                    </a:cubicBezTo>
                    <a:lnTo>
                      <a:pt x="95850" y="6113"/>
                    </a:lnTo>
                    <a:close/>
                  </a:path>
                </a:pathLst>
              </a:custGeom>
              <a:solidFill>
                <a:srgbClr val="AF8CC0"/>
              </a:solidFill>
              <a:ln w="9644" cap="flat">
                <a:solidFill>
                  <a:srgbClr val="000000"/>
                </a:solidFill>
                <a:prstDash val="solid"/>
                <a:miter/>
              </a:ln>
            </p:spPr>
            <p:txBody>
              <a:bodyPr rtlCol="0" anchor="ctr"/>
              <a:lstStyle/>
              <a:p>
                <a:endParaRPr lang="en-CH" sz="4400"/>
              </a:p>
            </p:txBody>
          </p:sp>
        </p:grpSp>
      </p:grpSp>
      <p:grpSp>
        <p:nvGrpSpPr>
          <p:cNvPr id="529" name="Graphic 4">
            <a:extLst>
              <a:ext uri="{FF2B5EF4-FFF2-40B4-BE49-F238E27FC236}">
                <a16:creationId xmlns:a16="http://schemas.microsoft.com/office/drawing/2014/main" id="{D51749F4-24D5-3A50-53C5-B54F501077FC}"/>
              </a:ext>
            </a:extLst>
          </p:cNvPr>
          <p:cNvGrpSpPr/>
          <p:nvPr/>
        </p:nvGrpSpPr>
        <p:grpSpPr>
          <a:xfrm>
            <a:off x="26688920" y="13169857"/>
            <a:ext cx="476309" cy="440225"/>
            <a:chOff x="26688920" y="13169857"/>
            <a:chExt cx="476309" cy="440225"/>
          </a:xfrm>
        </p:grpSpPr>
        <p:sp>
          <p:nvSpPr>
            <p:cNvPr id="530" name="Freeform 529">
              <a:extLst>
                <a:ext uri="{FF2B5EF4-FFF2-40B4-BE49-F238E27FC236}">
                  <a16:creationId xmlns:a16="http://schemas.microsoft.com/office/drawing/2014/main" id="{4D8EACEF-2894-5B9D-17C9-C8367BD271B4}"/>
                </a:ext>
              </a:extLst>
            </p:cNvPr>
            <p:cNvSpPr/>
            <p:nvPr/>
          </p:nvSpPr>
          <p:spPr>
            <a:xfrm>
              <a:off x="26698490" y="13179373"/>
              <a:ext cx="457171" cy="421155"/>
            </a:xfrm>
            <a:custGeom>
              <a:avLst/>
              <a:gdLst>
                <a:gd name="connsiteX0" fmla="*/ -127 w 457171"/>
                <a:gd name="connsiteY0" fmla="*/ 420150 h 421155"/>
                <a:gd name="connsiteX1" fmla="*/ -127 w 457171"/>
                <a:gd name="connsiteY1" fmla="*/ -128 h 421155"/>
                <a:gd name="connsiteX2" fmla="*/ 76107 w 457171"/>
                <a:gd name="connsiteY2" fmla="*/ -128 h 421155"/>
                <a:gd name="connsiteX3" fmla="*/ 76107 w 457171"/>
                <a:gd name="connsiteY3" fmla="*/ 171462 h 421155"/>
                <a:gd name="connsiteX4" fmla="*/ 380811 w 457171"/>
                <a:gd name="connsiteY4" fmla="*/ 171462 h 421155"/>
                <a:gd name="connsiteX5" fmla="*/ 380811 w 457171"/>
                <a:gd name="connsiteY5" fmla="*/ 769 h 421155"/>
                <a:gd name="connsiteX6" fmla="*/ 457044 w 457171"/>
                <a:gd name="connsiteY6" fmla="*/ 769 h 421155"/>
                <a:gd name="connsiteX7" fmla="*/ 457044 w 457171"/>
                <a:gd name="connsiteY7" fmla="*/ 421028 h 421155"/>
                <a:gd name="connsiteX8" fmla="*/ -127 w 457171"/>
                <a:gd name="connsiteY8" fmla="*/ 420150 h 42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171" h="421155">
                  <a:moveTo>
                    <a:pt x="-127" y="420150"/>
                  </a:moveTo>
                  <a:lnTo>
                    <a:pt x="-127" y="-128"/>
                  </a:lnTo>
                  <a:lnTo>
                    <a:pt x="76107" y="-128"/>
                  </a:lnTo>
                  <a:lnTo>
                    <a:pt x="76107" y="171462"/>
                  </a:lnTo>
                  <a:lnTo>
                    <a:pt x="380811" y="171462"/>
                  </a:lnTo>
                  <a:lnTo>
                    <a:pt x="380811" y="769"/>
                  </a:lnTo>
                  <a:lnTo>
                    <a:pt x="457044" y="769"/>
                  </a:lnTo>
                  <a:lnTo>
                    <a:pt x="457044" y="421028"/>
                  </a:lnTo>
                  <a:lnTo>
                    <a:pt x="-127" y="420150"/>
                  </a:lnTo>
                  <a:close/>
                </a:path>
              </a:pathLst>
            </a:custGeom>
            <a:solidFill>
              <a:srgbClr val="6F0153"/>
            </a:solidFill>
            <a:ln w="6539" cap="flat">
              <a:noFill/>
              <a:prstDash val="solid"/>
              <a:miter/>
            </a:ln>
          </p:spPr>
          <p:txBody>
            <a:bodyPr rtlCol="0" anchor="ctr"/>
            <a:lstStyle/>
            <a:p>
              <a:endParaRPr lang="en-CH" sz="4400"/>
            </a:p>
          </p:txBody>
        </p:sp>
        <p:sp>
          <p:nvSpPr>
            <p:cNvPr id="531" name="Freeform 530">
              <a:extLst>
                <a:ext uri="{FF2B5EF4-FFF2-40B4-BE49-F238E27FC236}">
                  <a16:creationId xmlns:a16="http://schemas.microsoft.com/office/drawing/2014/main" id="{9F6383D5-3C9B-86F0-DA54-63A6E19BF5DC}"/>
                </a:ext>
              </a:extLst>
            </p:cNvPr>
            <p:cNvSpPr/>
            <p:nvPr/>
          </p:nvSpPr>
          <p:spPr>
            <a:xfrm>
              <a:off x="26688920" y="13169857"/>
              <a:ext cx="476309" cy="440225"/>
            </a:xfrm>
            <a:custGeom>
              <a:avLst/>
              <a:gdLst>
                <a:gd name="connsiteX0" fmla="*/ -127 w 476309"/>
                <a:gd name="connsiteY0" fmla="*/ -128 h 440225"/>
                <a:gd name="connsiteX1" fmla="*/ 95136 w 476309"/>
                <a:gd name="connsiteY1" fmla="*/ -128 h 440225"/>
                <a:gd name="connsiteX2" fmla="*/ 95136 w 476309"/>
                <a:gd name="connsiteY2" fmla="*/ 171462 h 440225"/>
                <a:gd name="connsiteX3" fmla="*/ 380920 w 476309"/>
                <a:gd name="connsiteY3" fmla="*/ 171462 h 440225"/>
                <a:gd name="connsiteX4" fmla="*/ 380920 w 476309"/>
                <a:gd name="connsiteY4" fmla="*/ 749 h 440225"/>
                <a:gd name="connsiteX5" fmla="*/ 476183 w 476309"/>
                <a:gd name="connsiteY5" fmla="*/ 749 h 440225"/>
                <a:gd name="connsiteX6" fmla="*/ 476183 w 476309"/>
                <a:gd name="connsiteY6" fmla="*/ 440097 h 440225"/>
                <a:gd name="connsiteX7" fmla="*/ -127 w 476309"/>
                <a:gd name="connsiteY7" fmla="*/ 439161 h 440225"/>
                <a:gd name="connsiteX8" fmla="*/ -127 w 476309"/>
                <a:gd name="connsiteY8" fmla="*/ -128 h 440225"/>
                <a:gd name="connsiteX9" fmla="*/ 9443 w 476309"/>
                <a:gd name="connsiteY9" fmla="*/ 429665 h 440225"/>
                <a:gd name="connsiteX10" fmla="*/ 466614 w 476309"/>
                <a:gd name="connsiteY10" fmla="*/ 430543 h 440225"/>
                <a:gd name="connsiteX11" fmla="*/ 466614 w 476309"/>
                <a:gd name="connsiteY11" fmla="*/ 10284 h 440225"/>
                <a:gd name="connsiteX12" fmla="*/ 390380 w 476309"/>
                <a:gd name="connsiteY12" fmla="*/ 10284 h 440225"/>
                <a:gd name="connsiteX13" fmla="*/ 390380 w 476309"/>
                <a:gd name="connsiteY13" fmla="*/ 180977 h 440225"/>
                <a:gd name="connsiteX14" fmla="*/ 85676 w 476309"/>
                <a:gd name="connsiteY14" fmla="*/ 180977 h 440225"/>
                <a:gd name="connsiteX15" fmla="*/ 85676 w 476309"/>
                <a:gd name="connsiteY15" fmla="*/ 9387 h 440225"/>
                <a:gd name="connsiteX16" fmla="*/ 9443 w 476309"/>
                <a:gd name="connsiteY16" fmla="*/ 9387 h 440225"/>
                <a:gd name="connsiteX17" fmla="*/ 9443 w 476309"/>
                <a:gd name="connsiteY17" fmla="*/ 429665 h 44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6309" h="440225">
                  <a:moveTo>
                    <a:pt x="-127" y="-128"/>
                  </a:moveTo>
                  <a:lnTo>
                    <a:pt x="95136" y="-128"/>
                  </a:lnTo>
                  <a:lnTo>
                    <a:pt x="95136" y="171462"/>
                  </a:lnTo>
                  <a:cubicBezTo>
                    <a:pt x="95136" y="171462"/>
                    <a:pt x="380920" y="171462"/>
                    <a:pt x="380920" y="171462"/>
                  </a:cubicBezTo>
                  <a:lnTo>
                    <a:pt x="380920" y="749"/>
                  </a:lnTo>
                  <a:lnTo>
                    <a:pt x="476183" y="749"/>
                  </a:lnTo>
                  <a:lnTo>
                    <a:pt x="476183" y="440097"/>
                  </a:lnTo>
                  <a:lnTo>
                    <a:pt x="-127" y="439161"/>
                  </a:lnTo>
                  <a:lnTo>
                    <a:pt x="-127" y="-128"/>
                  </a:lnTo>
                  <a:close/>
                  <a:moveTo>
                    <a:pt x="9443" y="429665"/>
                  </a:moveTo>
                  <a:lnTo>
                    <a:pt x="466614" y="430543"/>
                  </a:lnTo>
                  <a:lnTo>
                    <a:pt x="466614" y="10284"/>
                  </a:lnTo>
                  <a:lnTo>
                    <a:pt x="390380" y="10284"/>
                  </a:lnTo>
                  <a:lnTo>
                    <a:pt x="390380" y="180977"/>
                  </a:lnTo>
                  <a:lnTo>
                    <a:pt x="85676" y="180977"/>
                  </a:lnTo>
                  <a:lnTo>
                    <a:pt x="85676" y="9387"/>
                  </a:lnTo>
                  <a:lnTo>
                    <a:pt x="9443" y="9387"/>
                  </a:lnTo>
                  <a:lnTo>
                    <a:pt x="9443" y="429665"/>
                  </a:lnTo>
                  <a:close/>
                </a:path>
              </a:pathLst>
            </a:custGeom>
            <a:solidFill>
              <a:srgbClr val="000000"/>
            </a:solidFill>
            <a:ln w="6539" cap="flat">
              <a:noFill/>
              <a:prstDash val="solid"/>
              <a:miter/>
            </a:ln>
          </p:spPr>
          <p:txBody>
            <a:bodyPr rtlCol="0" anchor="ctr"/>
            <a:lstStyle/>
            <a:p>
              <a:endParaRPr lang="en-CH" sz="4400"/>
            </a:p>
          </p:txBody>
        </p:sp>
      </p:grpSp>
      <p:grpSp>
        <p:nvGrpSpPr>
          <p:cNvPr id="532" name="Graphic 4">
            <a:extLst>
              <a:ext uri="{FF2B5EF4-FFF2-40B4-BE49-F238E27FC236}">
                <a16:creationId xmlns:a16="http://schemas.microsoft.com/office/drawing/2014/main" id="{88251081-80E3-4AC6-2D83-DFA86D4D967A}"/>
              </a:ext>
            </a:extLst>
          </p:cNvPr>
          <p:cNvGrpSpPr/>
          <p:nvPr/>
        </p:nvGrpSpPr>
        <p:grpSpPr>
          <a:xfrm>
            <a:off x="26139308" y="14923180"/>
            <a:ext cx="914310" cy="2533525"/>
            <a:chOff x="26139308" y="14923180"/>
            <a:chExt cx="914310" cy="2533525"/>
          </a:xfrm>
        </p:grpSpPr>
        <p:sp>
          <p:nvSpPr>
            <p:cNvPr id="533" name="Freeform 532">
              <a:extLst>
                <a:ext uri="{FF2B5EF4-FFF2-40B4-BE49-F238E27FC236}">
                  <a16:creationId xmlns:a16="http://schemas.microsoft.com/office/drawing/2014/main" id="{61ECBF61-AAC5-2491-9E1E-DAF2F278A0DB}"/>
                </a:ext>
              </a:extLst>
            </p:cNvPr>
            <p:cNvSpPr/>
            <p:nvPr/>
          </p:nvSpPr>
          <p:spPr>
            <a:xfrm>
              <a:off x="26634560" y="14923180"/>
              <a:ext cx="190481" cy="190490"/>
            </a:xfrm>
            <a:custGeom>
              <a:avLst/>
              <a:gdLst>
                <a:gd name="connsiteX0" fmla="*/ 0 w 190481"/>
                <a:gd name="connsiteY0" fmla="*/ 190491 h 190490"/>
                <a:gd name="connsiteX1" fmla="*/ 190481 w 190481"/>
                <a:gd name="connsiteY1" fmla="*/ 95245 h 190490"/>
                <a:gd name="connsiteX2" fmla="*/ 0 w 190481"/>
                <a:gd name="connsiteY2" fmla="*/ 0 h 190490"/>
                <a:gd name="connsiteX3" fmla="*/ 0 w 190481"/>
                <a:gd name="connsiteY3" fmla="*/ 190491 h 190490"/>
              </a:gdLst>
              <a:ahLst/>
              <a:cxnLst>
                <a:cxn ang="0">
                  <a:pos x="connsiteX0" y="connsiteY0"/>
                </a:cxn>
                <a:cxn ang="0">
                  <a:pos x="connsiteX1" y="connsiteY1"/>
                </a:cxn>
                <a:cxn ang="0">
                  <a:pos x="connsiteX2" y="connsiteY2"/>
                </a:cxn>
                <a:cxn ang="0">
                  <a:pos x="connsiteX3" y="connsiteY3"/>
                </a:cxn>
              </a:cxnLst>
              <a:rect l="l" t="t" r="r" b="b"/>
              <a:pathLst>
                <a:path w="190481" h="190490">
                  <a:moveTo>
                    <a:pt x="0" y="190491"/>
                  </a:moveTo>
                  <a:lnTo>
                    <a:pt x="190481" y="95245"/>
                  </a:lnTo>
                  <a:lnTo>
                    <a:pt x="0" y="0"/>
                  </a:lnTo>
                  <a:lnTo>
                    <a:pt x="0" y="190491"/>
                  </a:lnTo>
                  <a:close/>
                </a:path>
              </a:pathLst>
            </a:custGeom>
            <a:solidFill>
              <a:srgbClr val="000000"/>
            </a:solidFill>
            <a:ln w="4762" cap="flat">
              <a:noFill/>
              <a:prstDash val="solid"/>
              <a:miter/>
            </a:ln>
          </p:spPr>
          <p:txBody>
            <a:bodyPr rtlCol="0" anchor="ctr"/>
            <a:lstStyle/>
            <a:p>
              <a:endParaRPr lang="en-CH" sz="4400"/>
            </a:p>
          </p:txBody>
        </p:sp>
        <p:sp>
          <p:nvSpPr>
            <p:cNvPr id="534" name="Freeform 533">
              <a:extLst>
                <a:ext uri="{FF2B5EF4-FFF2-40B4-BE49-F238E27FC236}">
                  <a16:creationId xmlns:a16="http://schemas.microsoft.com/office/drawing/2014/main" id="{C75E875A-293E-64EC-4CEE-6A9D586E6604}"/>
                </a:ext>
              </a:extLst>
            </p:cNvPr>
            <p:cNvSpPr/>
            <p:nvPr/>
          </p:nvSpPr>
          <p:spPr>
            <a:xfrm>
              <a:off x="26139308" y="15018425"/>
              <a:ext cx="914310" cy="2438280"/>
            </a:xfrm>
            <a:custGeom>
              <a:avLst/>
              <a:gdLst>
                <a:gd name="connsiteX0" fmla="*/ 533348 w 914310"/>
                <a:gd name="connsiteY0" fmla="*/ 0 h 2438280"/>
                <a:gd name="connsiteX1" fmla="*/ 0 w 914310"/>
                <a:gd name="connsiteY1" fmla="*/ 0 h 2438280"/>
                <a:gd name="connsiteX2" fmla="*/ 0 w 914310"/>
                <a:gd name="connsiteY2" fmla="*/ 2438280 h 2438280"/>
                <a:gd name="connsiteX3" fmla="*/ 914310 w 914310"/>
                <a:gd name="connsiteY3" fmla="*/ 2438280 h 2438280"/>
              </a:gdLst>
              <a:ahLst/>
              <a:cxnLst>
                <a:cxn ang="0">
                  <a:pos x="connsiteX0" y="connsiteY0"/>
                </a:cxn>
                <a:cxn ang="0">
                  <a:pos x="connsiteX1" y="connsiteY1"/>
                </a:cxn>
                <a:cxn ang="0">
                  <a:pos x="connsiteX2" y="connsiteY2"/>
                </a:cxn>
                <a:cxn ang="0">
                  <a:pos x="connsiteX3" y="connsiteY3"/>
                </a:cxn>
              </a:cxnLst>
              <a:rect l="l" t="t" r="r" b="b"/>
              <a:pathLst>
                <a:path w="914310" h="2438280">
                  <a:moveTo>
                    <a:pt x="533348" y="0"/>
                  </a:moveTo>
                  <a:lnTo>
                    <a:pt x="0" y="0"/>
                  </a:lnTo>
                  <a:lnTo>
                    <a:pt x="0" y="2438280"/>
                  </a:lnTo>
                  <a:lnTo>
                    <a:pt x="914310" y="2438280"/>
                  </a:lnTo>
                </a:path>
              </a:pathLst>
            </a:custGeom>
            <a:noFill/>
            <a:ln w="31761" cap="sq">
              <a:solidFill>
                <a:srgbClr val="000000"/>
              </a:solidFill>
              <a:prstDash val="solid"/>
              <a:miter/>
            </a:ln>
          </p:spPr>
          <p:txBody>
            <a:bodyPr rtlCol="0" anchor="ctr"/>
            <a:lstStyle/>
            <a:p>
              <a:endParaRPr lang="en-CH" sz="4400"/>
            </a:p>
          </p:txBody>
        </p:sp>
      </p:grpSp>
      <p:grpSp>
        <p:nvGrpSpPr>
          <p:cNvPr id="535" name="Graphic 4">
            <a:extLst>
              <a:ext uri="{FF2B5EF4-FFF2-40B4-BE49-F238E27FC236}">
                <a16:creationId xmlns:a16="http://schemas.microsoft.com/office/drawing/2014/main" id="{52931FBA-A3D1-CB1F-D145-2DA327B7B07A}"/>
              </a:ext>
            </a:extLst>
          </p:cNvPr>
          <p:cNvGrpSpPr/>
          <p:nvPr/>
        </p:nvGrpSpPr>
        <p:grpSpPr>
          <a:xfrm>
            <a:off x="29529876" y="14923180"/>
            <a:ext cx="914310" cy="2533525"/>
            <a:chOff x="29529876" y="14923180"/>
            <a:chExt cx="914310" cy="2533525"/>
          </a:xfrm>
        </p:grpSpPr>
        <p:sp>
          <p:nvSpPr>
            <p:cNvPr id="536" name="Freeform 535">
              <a:extLst>
                <a:ext uri="{FF2B5EF4-FFF2-40B4-BE49-F238E27FC236}">
                  <a16:creationId xmlns:a16="http://schemas.microsoft.com/office/drawing/2014/main" id="{868598E5-D3E7-1CBF-28C1-6D63C999912F}"/>
                </a:ext>
              </a:extLst>
            </p:cNvPr>
            <p:cNvSpPr/>
            <p:nvPr/>
          </p:nvSpPr>
          <p:spPr>
            <a:xfrm>
              <a:off x="29758454" y="14923180"/>
              <a:ext cx="190481" cy="190490"/>
            </a:xfrm>
            <a:custGeom>
              <a:avLst/>
              <a:gdLst>
                <a:gd name="connsiteX0" fmla="*/ 190481 w 190481"/>
                <a:gd name="connsiteY0" fmla="*/ 0 h 190490"/>
                <a:gd name="connsiteX1" fmla="*/ 0 w 190481"/>
                <a:gd name="connsiteY1" fmla="*/ 95245 h 190490"/>
                <a:gd name="connsiteX2" fmla="*/ 190481 w 190481"/>
                <a:gd name="connsiteY2" fmla="*/ 190491 h 190490"/>
                <a:gd name="connsiteX3" fmla="*/ 190481 w 190481"/>
                <a:gd name="connsiteY3" fmla="*/ 0 h 190490"/>
              </a:gdLst>
              <a:ahLst/>
              <a:cxnLst>
                <a:cxn ang="0">
                  <a:pos x="connsiteX0" y="connsiteY0"/>
                </a:cxn>
                <a:cxn ang="0">
                  <a:pos x="connsiteX1" y="connsiteY1"/>
                </a:cxn>
                <a:cxn ang="0">
                  <a:pos x="connsiteX2" y="connsiteY2"/>
                </a:cxn>
                <a:cxn ang="0">
                  <a:pos x="connsiteX3" y="connsiteY3"/>
                </a:cxn>
              </a:cxnLst>
              <a:rect l="l" t="t" r="r" b="b"/>
              <a:pathLst>
                <a:path w="190481" h="190490">
                  <a:moveTo>
                    <a:pt x="190481" y="0"/>
                  </a:moveTo>
                  <a:lnTo>
                    <a:pt x="0" y="95245"/>
                  </a:lnTo>
                  <a:lnTo>
                    <a:pt x="190481" y="190491"/>
                  </a:lnTo>
                  <a:lnTo>
                    <a:pt x="190481" y="0"/>
                  </a:lnTo>
                  <a:close/>
                </a:path>
              </a:pathLst>
            </a:custGeom>
            <a:solidFill>
              <a:srgbClr val="000000"/>
            </a:solidFill>
            <a:ln w="4762" cap="flat">
              <a:noFill/>
              <a:prstDash val="solid"/>
              <a:miter/>
            </a:ln>
          </p:spPr>
          <p:txBody>
            <a:bodyPr rtlCol="0" anchor="ctr"/>
            <a:lstStyle/>
            <a:p>
              <a:endParaRPr lang="en-CH" sz="4400"/>
            </a:p>
          </p:txBody>
        </p:sp>
        <p:sp>
          <p:nvSpPr>
            <p:cNvPr id="537" name="Freeform 536">
              <a:extLst>
                <a:ext uri="{FF2B5EF4-FFF2-40B4-BE49-F238E27FC236}">
                  <a16:creationId xmlns:a16="http://schemas.microsoft.com/office/drawing/2014/main" id="{FF7021F1-4496-CC88-B415-9C9A635683C3}"/>
                </a:ext>
              </a:extLst>
            </p:cNvPr>
            <p:cNvSpPr/>
            <p:nvPr/>
          </p:nvSpPr>
          <p:spPr>
            <a:xfrm>
              <a:off x="29529876" y="15018425"/>
              <a:ext cx="914310" cy="2438280"/>
            </a:xfrm>
            <a:custGeom>
              <a:avLst/>
              <a:gdLst>
                <a:gd name="connsiteX0" fmla="*/ 380963 w 914310"/>
                <a:gd name="connsiteY0" fmla="*/ 0 h 2438280"/>
                <a:gd name="connsiteX1" fmla="*/ 914310 w 914310"/>
                <a:gd name="connsiteY1" fmla="*/ 0 h 2438280"/>
                <a:gd name="connsiteX2" fmla="*/ 914310 w 914310"/>
                <a:gd name="connsiteY2" fmla="*/ 2438280 h 2438280"/>
                <a:gd name="connsiteX3" fmla="*/ 0 w 914310"/>
                <a:gd name="connsiteY3" fmla="*/ 2438280 h 2438280"/>
              </a:gdLst>
              <a:ahLst/>
              <a:cxnLst>
                <a:cxn ang="0">
                  <a:pos x="connsiteX0" y="connsiteY0"/>
                </a:cxn>
                <a:cxn ang="0">
                  <a:pos x="connsiteX1" y="connsiteY1"/>
                </a:cxn>
                <a:cxn ang="0">
                  <a:pos x="connsiteX2" y="connsiteY2"/>
                </a:cxn>
                <a:cxn ang="0">
                  <a:pos x="connsiteX3" y="connsiteY3"/>
                </a:cxn>
              </a:cxnLst>
              <a:rect l="l" t="t" r="r" b="b"/>
              <a:pathLst>
                <a:path w="914310" h="2438280">
                  <a:moveTo>
                    <a:pt x="380963" y="0"/>
                  </a:moveTo>
                  <a:lnTo>
                    <a:pt x="914310" y="0"/>
                  </a:lnTo>
                  <a:lnTo>
                    <a:pt x="914310" y="2438280"/>
                  </a:lnTo>
                  <a:lnTo>
                    <a:pt x="0" y="2438280"/>
                  </a:lnTo>
                </a:path>
              </a:pathLst>
            </a:custGeom>
            <a:noFill/>
            <a:ln w="31761" cap="sq">
              <a:solidFill>
                <a:srgbClr val="000000"/>
              </a:solidFill>
              <a:prstDash val="solid"/>
              <a:miter/>
            </a:ln>
          </p:spPr>
          <p:txBody>
            <a:bodyPr rtlCol="0" anchor="ctr"/>
            <a:lstStyle/>
            <a:p>
              <a:endParaRPr lang="en-CH" sz="4400"/>
            </a:p>
          </p:txBody>
        </p:sp>
      </p:grpSp>
      <p:grpSp>
        <p:nvGrpSpPr>
          <p:cNvPr id="538" name="Graphic 4">
            <a:extLst>
              <a:ext uri="{FF2B5EF4-FFF2-40B4-BE49-F238E27FC236}">
                <a16:creationId xmlns:a16="http://schemas.microsoft.com/office/drawing/2014/main" id="{82BB78DA-5E81-3A8E-36EF-375D1E700E74}"/>
              </a:ext>
            </a:extLst>
          </p:cNvPr>
          <p:cNvGrpSpPr/>
          <p:nvPr/>
        </p:nvGrpSpPr>
        <p:grpSpPr>
          <a:xfrm>
            <a:off x="29098753" y="12910953"/>
            <a:ext cx="201276" cy="1538826"/>
            <a:chOff x="29098753" y="12910953"/>
            <a:chExt cx="201276" cy="1538826"/>
          </a:xfrm>
        </p:grpSpPr>
        <p:grpSp>
          <p:nvGrpSpPr>
            <p:cNvPr id="539" name="Graphic 4">
              <a:extLst>
                <a:ext uri="{FF2B5EF4-FFF2-40B4-BE49-F238E27FC236}">
                  <a16:creationId xmlns:a16="http://schemas.microsoft.com/office/drawing/2014/main" id="{3647C603-9B57-3847-21BD-745D0BC0D33A}"/>
                </a:ext>
              </a:extLst>
            </p:cNvPr>
            <p:cNvGrpSpPr/>
            <p:nvPr/>
          </p:nvGrpSpPr>
          <p:grpSpPr>
            <a:xfrm>
              <a:off x="29160110" y="13420066"/>
              <a:ext cx="82041" cy="1029713"/>
              <a:chOff x="29160110" y="13420066"/>
              <a:chExt cx="82041" cy="1029713"/>
            </a:xfrm>
          </p:grpSpPr>
          <p:sp>
            <p:nvSpPr>
              <p:cNvPr id="540" name="Freeform 539">
                <a:extLst>
                  <a:ext uri="{FF2B5EF4-FFF2-40B4-BE49-F238E27FC236}">
                    <a16:creationId xmlns:a16="http://schemas.microsoft.com/office/drawing/2014/main" id="{EB1375A1-2002-CBBC-ADF2-31CE2A62772E}"/>
                  </a:ext>
                </a:extLst>
              </p:cNvPr>
              <p:cNvSpPr/>
              <p:nvPr/>
            </p:nvSpPr>
            <p:spPr>
              <a:xfrm>
                <a:off x="29172191" y="13432164"/>
                <a:ext cx="57878" cy="1005517"/>
              </a:xfrm>
              <a:custGeom>
                <a:avLst/>
                <a:gdLst>
                  <a:gd name="connsiteX0" fmla="*/ 91 w 57878"/>
                  <a:gd name="connsiteY0" fmla="*/ 126 h 1005517"/>
                  <a:gd name="connsiteX1" fmla="*/ 57970 w 57878"/>
                  <a:gd name="connsiteY1" fmla="*/ 126 h 1005517"/>
                  <a:gd name="connsiteX2" fmla="*/ 57970 w 57878"/>
                  <a:gd name="connsiteY2" fmla="*/ 1005644 h 1005517"/>
                  <a:gd name="connsiteX3" fmla="*/ 91 w 57878"/>
                  <a:gd name="connsiteY3" fmla="*/ 1005644 h 1005517"/>
                </a:gdLst>
                <a:ahLst/>
                <a:cxnLst>
                  <a:cxn ang="0">
                    <a:pos x="connsiteX0" y="connsiteY0"/>
                  </a:cxn>
                  <a:cxn ang="0">
                    <a:pos x="connsiteX1" y="connsiteY1"/>
                  </a:cxn>
                  <a:cxn ang="0">
                    <a:pos x="connsiteX2" y="connsiteY2"/>
                  </a:cxn>
                  <a:cxn ang="0">
                    <a:pos x="connsiteX3" y="connsiteY3"/>
                  </a:cxn>
                </a:cxnLst>
                <a:rect l="l" t="t" r="r" b="b"/>
                <a:pathLst>
                  <a:path w="57878" h="1005517">
                    <a:moveTo>
                      <a:pt x="91" y="126"/>
                    </a:moveTo>
                    <a:lnTo>
                      <a:pt x="57970" y="126"/>
                    </a:lnTo>
                    <a:lnTo>
                      <a:pt x="57970" y="1005644"/>
                    </a:lnTo>
                    <a:lnTo>
                      <a:pt x="91" y="1005644"/>
                    </a:lnTo>
                    <a:close/>
                  </a:path>
                </a:pathLst>
              </a:custGeom>
              <a:solidFill>
                <a:srgbClr val="AF8CC0"/>
              </a:solidFill>
              <a:ln w="5736" cap="flat">
                <a:noFill/>
                <a:prstDash val="solid"/>
                <a:miter/>
              </a:ln>
            </p:spPr>
            <p:txBody>
              <a:bodyPr rtlCol="0" anchor="ctr"/>
              <a:lstStyle/>
              <a:p>
                <a:endParaRPr lang="en-CH" sz="4400"/>
              </a:p>
            </p:txBody>
          </p:sp>
          <p:sp>
            <p:nvSpPr>
              <p:cNvPr id="541" name="Freeform 540">
                <a:extLst>
                  <a:ext uri="{FF2B5EF4-FFF2-40B4-BE49-F238E27FC236}">
                    <a16:creationId xmlns:a16="http://schemas.microsoft.com/office/drawing/2014/main" id="{6CA81C28-9B0A-8E18-205A-189FBBD5D1B0}"/>
                  </a:ext>
                </a:extLst>
              </p:cNvPr>
              <p:cNvSpPr/>
              <p:nvPr/>
            </p:nvSpPr>
            <p:spPr>
              <a:xfrm>
                <a:off x="29160110" y="13420066"/>
                <a:ext cx="82041" cy="1029713"/>
              </a:xfrm>
              <a:custGeom>
                <a:avLst/>
                <a:gdLst>
                  <a:gd name="connsiteX0" fmla="*/ 82133 w 82041"/>
                  <a:gd name="connsiteY0" fmla="*/ 1029839 h 1029713"/>
                  <a:gd name="connsiteX1" fmla="*/ 91 w 82041"/>
                  <a:gd name="connsiteY1" fmla="*/ 1029839 h 1029713"/>
                  <a:gd name="connsiteX2" fmla="*/ 91 w 82041"/>
                  <a:gd name="connsiteY2" fmla="*/ 126 h 1029713"/>
                  <a:gd name="connsiteX3" fmla="*/ 82133 w 82041"/>
                  <a:gd name="connsiteY3" fmla="*/ 126 h 1029713"/>
                  <a:gd name="connsiteX4" fmla="*/ 82133 w 82041"/>
                  <a:gd name="connsiteY4" fmla="*/ 1029839 h 1029713"/>
                  <a:gd name="connsiteX5" fmla="*/ 70051 w 82041"/>
                  <a:gd name="connsiteY5" fmla="*/ 12224 h 1029713"/>
                  <a:gd name="connsiteX6" fmla="*/ 12173 w 82041"/>
                  <a:gd name="connsiteY6" fmla="*/ 12224 h 1029713"/>
                  <a:gd name="connsiteX7" fmla="*/ 12173 w 82041"/>
                  <a:gd name="connsiteY7" fmla="*/ 1017741 h 1029713"/>
                  <a:gd name="connsiteX8" fmla="*/ 70051 w 82041"/>
                  <a:gd name="connsiteY8" fmla="*/ 1017741 h 1029713"/>
                  <a:gd name="connsiteX9" fmla="*/ 70051 w 82041"/>
                  <a:gd name="connsiteY9" fmla="*/ 12224 h 1029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41" h="1029713">
                    <a:moveTo>
                      <a:pt x="82133" y="1029839"/>
                    </a:moveTo>
                    <a:lnTo>
                      <a:pt x="91" y="1029839"/>
                    </a:lnTo>
                    <a:lnTo>
                      <a:pt x="91" y="126"/>
                    </a:lnTo>
                    <a:lnTo>
                      <a:pt x="82133" y="126"/>
                    </a:lnTo>
                    <a:lnTo>
                      <a:pt x="82133" y="1029839"/>
                    </a:lnTo>
                    <a:close/>
                    <a:moveTo>
                      <a:pt x="70051" y="12224"/>
                    </a:moveTo>
                    <a:lnTo>
                      <a:pt x="12173" y="12224"/>
                    </a:lnTo>
                    <a:lnTo>
                      <a:pt x="12173" y="1017741"/>
                    </a:lnTo>
                    <a:lnTo>
                      <a:pt x="70051" y="1017741"/>
                    </a:lnTo>
                    <a:lnTo>
                      <a:pt x="70051" y="12224"/>
                    </a:lnTo>
                    <a:close/>
                  </a:path>
                </a:pathLst>
              </a:custGeom>
              <a:solidFill>
                <a:srgbClr val="000000"/>
              </a:solidFill>
              <a:ln w="5736" cap="flat">
                <a:noFill/>
                <a:prstDash val="solid"/>
                <a:miter/>
              </a:ln>
            </p:spPr>
            <p:txBody>
              <a:bodyPr rtlCol="0" anchor="ctr"/>
              <a:lstStyle/>
              <a:p>
                <a:endParaRPr lang="en-CH" sz="4400"/>
              </a:p>
            </p:txBody>
          </p:sp>
        </p:grpSp>
        <p:grpSp>
          <p:nvGrpSpPr>
            <p:cNvPr id="542" name="Graphic 4">
              <a:extLst>
                <a:ext uri="{FF2B5EF4-FFF2-40B4-BE49-F238E27FC236}">
                  <a16:creationId xmlns:a16="http://schemas.microsoft.com/office/drawing/2014/main" id="{09A72E86-4D53-4B0D-14C0-7A10474A50FB}"/>
                </a:ext>
              </a:extLst>
            </p:cNvPr>
            <p:cNvGrpSpPr/>
            <p:nvPr/>
          </p:nvGrpSpPr>
          <p:grpSpPr>
            <a:xfrm>
              <a:off x="29102232" y="13275347"/>
              <a:ext cx="197797" cy="197808"/>
              <a:chOff x="29102232" y="13275347"/>
              <a:chExt cx="197797" cy="197808"/>
            </a:xfrm>
          </p:grpSpPr>
          <p:sp>
            <p:nvSpPr>
              <p:cNvPr id="543" name="Freeform 542">
                <a:extLst>
                  <a:ext uri="{FF2B5EF4-FFF2-40B4-BE49-F238E27FC236}">
                    <a16:creationId xmlns:a16="http://schemas.microsoft.com/office/drawing/2014/main" id="{331DCDE9-AC01-76AD-0734-7211D0DE7E95}"/>
                  </a:ext>
                </a:extLst>
              </p:cNvPr>
              <p:cNvSpPr/>
              <p:nvPr/>
            </p:nvSpPr>
            <p:spPr>
              <a:xfrm>
                <a:off x="29114313" y="13287430"/>
                <a:ext cx="173634" cy="173642"/>
              </a:xfrm>
              <a:custGeom>
                <a:avLst/>
                <a:gdLst>
                  <a:gd name="connsiteX0" fmla="*/ 173726 w 173634"/>
                  <a:gd name="connsiteY0" fmla="*/ 86950 h 173642"/>
                  <a:gd name="connsiteX1" fmla="*/ 86909 w 173634"/>
                  <a:gd name="connsiteY1" fmla="*/ 173771 h 173642"/>
                  <a:gd name="connsiteX2" fmla="*/ 91 w 173634"/>
                  <a:gd name="connsiteY2" fmla="*/ 86950 h 173642"/>
                  <a:gd name="connsiteX3" fmla="*/ 86909 w 173634"/>
                  <a:gd name="connsiteY3" fmla="*/ 128 h 173642"/>
                  <a:gd name="connsiteX4" fmla="*/ 173726 w 173634"/>
                  <a:gd name="connsiteY4" fmla="*/ 86950 h 173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34" h="173642">
                    <a:moveTo>
                      <a:pt x="173726" y="86950"/>
                    </a:moveTo>
                    <a:cubicBezTo>
                      <a:pt x="173726" y="134900"/>
                      <a:pt x="134857" y="173771"/>
                      <a:pt x="86909" y="173771"/>
                    </a:cubicBezTo>
                    <a:cubicBezTo>
                      <a:pt x="38961" y="173771"/>
                      <a:pt x="91" y="134900"/>
                      <a:pt x="91" y="86950"/>
                    </a:cubicBezTo>
                    <a:cubicBezTo>
                      <a:pt x="91" y="38999"/>
                      <a:pt x="38961" y="128"/>
                      <a:pt x="86909" y="128"/>
                    </a:cubicBezTo>
                    <a:cubicBezTo>
                      <a:pt x="134857" y="128"/>
                      <a:pt x="173726" y="38999"/>
                      <a:pt x="173726" y="86950"/>
                    </a:cubicBezTo>
                    <a:close/>
                  </a:path>
                </a:pathLst>
              </a:custGeom>
              <a:solidFill>
                <a:srgbClr val="AF8CC0"/>
              </a:solidFill>
              <a:ln w="3617" cap="flat">
                <a:noFill/>
                <a:prstDash val="solid"/>
                <a:miter/>
              </a:ln>
            </p:spPr>
            <p:txBody>
              <a:bodyPr rtlCol="0" anchor="ctr"/>
              <a:lstStyle/>
              <a:p>
                <a:endParaRPr lang="en-CH" sz="4400"/>
              </a:p>
            </p:txBody>
          </p:sp>
          <p:sp>
            <p:nvSpPr>
              <p:cNvPr id="544" name="Freeform 543">
                <a:extLst>
                  <a:ext uri="{FF2B5EF4-FFF2-40B4-BE49-F238E27FC236}">
                    <a16:creationId xmlns:a16="http://schemas.microsoft.com/office/drawing/2014/main" id="{5DD617AC-30D0-E185-803C-A8A58B1404C5}"/>
                  </a:ext>
                </a:extLst>
              </p:cNvPr>
              <p:cNvSpPr/>
              <p:nvPr/>
            </p:nvSpPr>
            <p:spPr>
              <a:xfrm>
                <a:off x="29102232" y="13275347"/>
                <a:ext cx="197797" cy="197808"/>
              </a:xfrm>
              <a:custGeom>
                <a:avLst/>
                <a:gdLst>
                  <a:gd name="connsiteX0" fmla="*/ 98990 w 197797"/>
                  <a:gd name="connsiteY0" fmla="*/ 128 h 197808"/>
                  <a:gd name="connsiteX1" fmla="*/ 197889 w 197797"/>
                  <a:gd name="connsiteY1" fmla="*/ 99033 h 197808"/>
                  <a:gd name="connsiteX2" fmla="*/ 98990 w 197797"/>
                  <a:gd name="connsiteY2" fmla="*/ 197937 h 197808"/>
                  <a:gd name="connsiteX3" fmla="*/ 91 w 197797"/>
                  <a:gd name="connsiteY3" fmla="*/ 99033 h 197808"/>
                  <a:gd name="connsiteX4" fmla="*/ 98990 w 197797"/>
                  <a:gd name="connsiteY4" fmla="*/ 128 h 197808"/>
                  <a:gd name="connsiteX5" fmla="*/ 98990 w 197797"/>
                  <a:gd name="connsiteY5" fmla="*/ 12211 h 197808"/>
                  <a:gd name="connsiteX6" fmla="*/ 12173 w 197797"/>
                  <a:gd name="connsiteY6" fmla="*/ 99033 h 197808"/>
                  <a:gd name="connsiteX7" fmla="*/ 98990 w 197797"/>
                  <a:gd name="connsiteY7" fmla="*/ 185854 h 197808"/>
                  <a:gd name="connsiteX8" fmla="*/ 185807 w 197797"/>
                  <a:gd name="connsiteY8" fmla="*/ 99033 h 197808"/>
                  <a:gd name="connsiteX9" fmla="*/ 98990 w 197797"/>
                  <a:gd name="connsiteY9" fmla="*/ 12211 h 19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97" h="197808">
                    <a:moveTo>
                      <a:pt x="98990" y="128"/>
                    </a:moveTo>
                    <a:cubicBezTo>
                      <a:pt x="153576" y="128"/>
                      <a:pt x="197889" y="44443"/>
                      <a:pt x="197889" y="99033"/>
                    </a:cubicBezTo>
                    <a:cubicBezTo>
                      <a:pt x="197889" y="153622"/>
                      <a:pt x="153576" y="197937"/>
                      <a:pt x="98990" y="197937"/>
                    </a:cubicBezTo>
                    <a:cubicBezTo>
                      <a:pt x="44404" y="197937"/>
                      <a:pt x="91" y="153622"/>
                      <a:pt x="91" y="99033"/>
                    </a:cubicBezTo>
                    <a:cubicBezTo>
                      <a:pt x="91" y="44443"/>
                      <a:pt x="44404" y="128"/>
                      <a:pt x="98990" y="128"/>
                    </a:cubicBezTo>
                    <a:close/>
                    <a:moveTo>
                      <a:pt x="98990" y="12211"/>
                    </a:moveTo>
                    <a:cubicBezTo>
                      <a:pt x="51060" y="12211"/>
                      <a:pt x="12173" y="51100"/>
                      <a:pt x="12173" y="99033"/>
                    </a:cubicBezTo>
                    <a:cubicBezTo>
                      <a:pt x="12173" y="146965"/>
                      <a:pt x="51060" y="185854"/>
                      <a:pt x="98990" y="185854"/>
                    </a:cubicBezTo>
                    <a:cubicBezTo>
                      <a:pt x="146920" y="185854"/>
                      <a:pt x="185807" y="146965"/>
                      <a:pt x="185807" y="99033"/>
                    </a:cubicBezTo>
                    <a:cubicBezTo>
                      <a:pt x="185807" y="51100"/>
                      <a:pt x="146920" y="12211"/>
                      <a:pt x="98990" y="12211"/>
                    </a:cubicBezTo>
                    <a:close/>
                  </a:path>
                </a:pathLst>
              </a:custGeom>
              <a:solidFill>
                <a:srgbClr val="000000"/>
              </a:solidFill>
              <a:ln w="3617" cap="flat">
                <a:noFill/>
                <a:prstDash val="solid"/>
                <a:miter/>
              </a:ln>
            </p:spPr>
            <p:txBody>
              <a:bodyPr rtlCol="0" anchor="ctr"/>
              <a:lstStyle/>
              <a:p>
                <a:endParaRPr lang="en-CH" sz="4400"/>
              </a:p>
            </p:txBody>
          </p:sp>
        </p:grpSp>
        <p:grpSp>
          <p:nvGrpSpPr>
            <p:cNvPr id="545" name="Graphic 4">
              <a:extLst>
                <a:ext uri="{FF2B5EF4-FFF2-40B4-BE49-F238E27FC236}">
                  <a16:creationId xmlns:a16="http://schemas.microsoft.com/office/drawing/2014/main" id="{DDC47031-9961-9826-487C-CC8537A2871D}"/>
                </a:ext>
              </a:extLst>
            </p:cNvPr>
            <p:cNvGrpSpPr/>
            <p:nvPr/>
          </p:nvGrpSpPr>
          <p:grpSpPr>
            <a:xfrm>
              <a:off x="29101390" y="13091931"/>
              <a:ext cx="197797" cy="197808"/>
              <a:chOff x="29101390" y="13091931"/>
              <a:chExt cx="197797" cy="197808"/>
            </a:xfrm>
          </p:grpSpPr>
          <p:sp>
            <p:nvSpPr>
              <p:cNvPr id="546" name="Freeform 545">
                <a:extLst>
                  <a:ext uri="{FF2B5EF4-FFF2-40B4-BE49-F238E27FC236}">
                    <a16:creationId xmlns:a16="http://schemas.microsoft.com/office/drawing/2014/main" id="{A184D28E-0F92-4B61-2D5B-654BC8F8DDF5}"/>
                  </a:ext>
                </a:extLst>
              </p:cNvPr>
              <p:cNvSpPr/>
              <p:nvPr/>
            </p:nvSpPr>
            <p:spPr>
              <a:xfrm>
                <a:off x="29113472" y="13104014"/>
                <a:ext cx="173634" cy="173642"/>
              </a:xfrm>
              <a:custGeom>
                <a:avLst/>
                <a:gdLst>
                  <a:gd name="connsiteX0" fmla="*/ 173726 w 173634"/>
                  <a:gd name="connsiteY0" fmla="*/ 86911 h 173642"/>
                  <a:gd name="connsiteX1" fmla="*/ 86908 w 173634"/>
                  <a:gd name="connsiteY1" fmla="*/ 173733 h 173642"/>
                  <a:gd name="connsiteX2" fmla="*/ 91 w 173634"/>
                  <a:gd name="connsiteY2" fmla="*/ 86911 h 173642"/>
                  <a:gd name="connsiteX3" fmla="*/ 86908 w 173634"/>
                  <a:gd name="connsiteY3" fmla="*/ 90 h 173642"/>
                  <a:gd name="connsiteX4" fmla="*/ 173726 w 173634"/>
                  <a:gd name="connsiteY4" fmla="*/ 86911 h 173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34" h="173642">
                    <a:moveTo>
                      <a:pt x="173726" y="86911"/>
                    </a:moveTo>
                    <a:cubicBezTo>
                      <a:pt x="173726" y="134862"/>
                      <a:pt x="134856" y="173733"/>
                      <a:pt x="86908" y="173733"/>
                    </a:cubicBezTo>
                    <a:cubicBezTo>
                      <a:pt x="38960" y="173733"/>
                      <a:pt x="91" y="134862"/>
                      <a:pt x="91" y="86911"/>
                    </a:cubicBezTo>
                    <a:cubicBezTo>
                      <a:pt x="91" y="38961"/>
                      <a:pt x="38960" y="90"/>
                      <a:pt x="86908" y="90"/>
                    </a:cubicBezTo>
                    <a:cubicBezTo>
                      <a:pt x="134856" y="90"/>
                      <a:pt x="173726" y="38961"/>
                      <a:pt x="173726" y="86911"/>
                    </a:cubicBezTo>
                    <a:close/>
                  </a:path>
                </a:pathLst>
              </a:custGeom>
              <a:solidFill>
                <a:srgbClr val="AF8CC0"/>
              </a:solidFill>
              <a:ln w="3617" cap="flat">
                <a:noFill/>
                <a:prstDash val="solid"/>
                <a:miter/>
              </a:ln>
            </p:spPr>
            <p:txBody>
              <a:bodyPr rtlCol="0" anchor="ctr"/>
              <a:lstStyle/>
              <a:p>
                <a:endParaRPr lang="en-CH" sz="4400"/>
              </a:p>
            </p:txBody>
          </p:sp>
          <p:sp>
            <p:nvSpPr>
              <p:cNvPr id="547" name="Freeform 546">
                <a:extLst>
                  <a:ext uri="{FF2B5EF4-FFF2-40B4-BE49-F238E27FC236}">
                    <a16:creationId xmlns:a16="http://schemas.microsoft.com/office/drawing/2014/main" id="{95B6F2AA-6C7A-42F0-B6B9-070B4A070E51}"/>
                  </a:ext>
                </a:extLst>
              </p:cNvPr>
              <p:cNvSpPr/>
              <p:nvPr/>
            </p:nvSpPr>
            <p:spPr>
              <a:xfrm>
                <a:off x="29101390" y="13091931"/>
                <a:ext cx="197797" cy="197808"/>
              </a:xfrm>
              <a:custGeom>
                <a:avLst/>
                <a:gdLst>
                  <a:gd name="connsiteX0" fmla="*/ 98990 w 197797"/>
                  <a:gd name="connsiteY0" fmla="*/ 90 h 197808"/>
                  <a:gd name="connsiteX1" fmla="*/ 197889 w 197797"/>
                  <a:gd name="connsiteY1" fmla="*/ 98994 h 197808"/>
                  <a:gd name="connsiteX2" fmla="*/ 98990 w 197797"/>
                  <a:gd name="connsiteY2" fmla="*/ 197899 h 197808"/>
                  <a:gd name="connsiteX3" fmla="*/ 91 w 197797"/>
                  <a:gd name="connsiteY3" fmla="*/ 98994 h 197808"/>
                  <a:gd name="connsiteX4" fmla="*/ 98990 w 197797"/>
                  <a:gd name="connsiteY4" fmla="*/ 90 h 197808"/>
                  <a:gd name="connsiteX5" fmla="*/ 98990 w 197797"/>
                  <a:gd name="connsiteY5" fmla="*/ 12173 h 197808"/>
                  <a:gd name="connsiteX6" fmla="*/ 12173 w 197797"/>
                  <a:gd name="connsiteY6" fmla="*/ 98994 h 197808"/>
                  <a:gd name="connsiteX7" fmla="*/ 98990 w 197797"/>
                  <a:gd name="connsiteY7" fmla="*/ 185816 h 197808"/>
                  <a:gd name="connsiteX8" fmla="*/ 185807 w 197797"/>
                  <a:gd name="connsiteY8" fmla="*/ 98994 h 197808"/>
                  <a:gd name="connsiteX9" fmla="*/ 98990 w 197797"/>
                  <a:gd name="connsiteY9" fmla="*/ 12173 h 19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97" h="197808">
                    <a:moveTo>
                      <a:pt x="98990" y="90"/>
                    </a:moveTo>
                    <a:cubicBezTo>
                      <a:pt x="153576" y="90"/>
                      <a:pt x="197889" y="44405"/>
                      <a:pt x="197889" y="98994"/>
                    </a:cubicBezTo>
                    <a:cubicBezTo>
                      <a:pt x="197889" y="153584"/>
                      <a:pt x="153576" y="197899"/>
                      <a:pt x="98990" y="197899"/>
                    </a:cubicBezTo>
                    <a:cubicBezTo>
                      <a:pt x="44404" y="197899"/>
                      <a:pt x="91" y="153584"/>
                      <a:pt x="91" y="98994"/>
                    </a:cubicBezTo>
                    <a:cubicBezTo>
                      <a:pt x="91" y="44405"/>
                      <a:pt x="44404" y="90"/>
                      <a:pt x="98990" y="90"/>
                    </a:cubicBezTo>
                    <a:close/>
                    <a:moveTo>
                      <a:pt x="98990" y="12173"/>
                    </a:moveTo>
                    <a:cubicBezTo>
                      <a:pt x="51060" y="12173"/>
                      <a:pt x="12173" y="51062"/>
                      <a:pt x="12173" y="98994"/>
                    </a:cubicBezTo>
                    <a:cubicBezTo>
                      <a:pt x="12173" y="146927"/>
                      <a:pt x="51060" y="185816"/>
                      <a:pt x="98990" y="185816"/>
                    </a:cubicBezTo>
                    <a:cubicBezTo>
                      <a:pt x="146920" y="185816"/>
                      <a:pt x="185807" y="146927"/>
                      <a:pt x="185807" y="98994"/>
                    </a:cubicBezTo>
                    <a:cubicBezTo>
                      <a:pt x="185807" y="51062"/>
                      <a:pt x="146920" y="12173"/>
                      <a:pt x="98990" y="12173"/>
                    </a:cubicBezTo>
                    <a:close/>
                  </a:path>
                </a:pathLst>
              </a:custGeom>
              <a:solidFill>
                <a:srgbClr val="000000"/>
              </a:solidFill>
              <a:ln w="3617" cap="flat">
                <a:noFill/>
                <a:prstDash val="solid"/>
                <a:miter/>
              </a:ln>
            </p:spPr>
            <p:txBody>
              <a:bodyPr rtlCol="0" anchor="ctr"/>
              <a:lstStyle/>
              <a:p>
                <a:endParaRPr lang="en-CH" sz="4400"/>
              </a:p>
            </p:txBody>
          </p:sp>
        </p:grpSp>
        <p:grpSp>
          <p:nvGrpSpPr>
            <p:cNvPr id="548" name="Graphic 4">
              <a:extLst>
                <a:ext uri="{FF2B5EF4-FFF2-40B4-BE49-F238E27FC236}">
                  <a16:creationId xmlns:a16="http://schemas.microsoft.com/office/drawing/2014/main" id="{50B742A2-88B6-739A-1111-AFBD4BA32ED1}"/>
                </a:ext>
              </a:extLst>
            </p:cNvPr>
            <p:cNvGrpSpPr/>
            <p:nvPr/>
          </p:nvGrpSpPr>
          <p:grpSpPr>
            <a:xfrm>
              <a:off x="29098753" y="12910953"/>
              <a:ext cx="197797" cy="197808"/>
              <a:chOff x="29098753" y="12910953"/>
              <a:chExt cx="197797" cy="197808"/>
            </a:xfrm>
          </p:grpSpPr>
          <p:sp>
            <p:nvSpPr>
              <p:cNvPr id="549" name="Freeform 548">
                <a:extLst>
                  <a:ext uri="{FF2B5EF4-FFF2-40B4-BE49-F238E27FC236}">
                    <a16:creationId xmlns:a16="http://schemas.microsoft.com/office/drawing/2014/main" id="{4D305DA8-CC9D-6A5A-941E-E046AB8F40E7}"/>
                  </a:ext>
                </a:extLst>
              </p:cNvPr>
              <p:cNvSpPr/>
              <p:nvPr/>
            </p:nvSpPr>
            <p:spPr>
              <a:xfrm>
                <a:off x="29110834" y="12923036"/>
                <a:ext cx="173634" cy="173642"/>
              </a:xfrm>
              <a:custGeom>
                <a:avLst/>
                <a:gdLst>
                  <a:gd name="connsiteX0" fmla="*/ 173725 w 173634"/>
                  <a:gd name="connsiteY0" fmla="*/ 86873 h 173642"/>
                  <a:gd name="connsiteX1" fmla="*/ 86908 w 173634"/>
                  <a:gd name="connsiteY1" fmla="*/ 173695 h 173642"/>
                  <a:gd name="connsiteX2" fmla="*/ 91 w 173634"/>
                  <a:gd name="connsiteY2" fmla="*/ 86873 h 173642"/>
                  <a:gd name="connsiteX3" fmla="*/ 86908 w 173634"/>
                  <a:gd name="connsiteY3" fmla="*/ 52 h 173642"/>
                  <a:gd name="connsiteX4" fmla="*/ 173725 w 173634"/>
                  <a:gd name="connsiteY4" fmla="*/ 86873 h 173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34" h="173642">
                    <a:moveTo>
                      <a:pt x="173725" y="86873"/>
                    </a:moveTo>
                    <a:cubicBezTo>
                      <a:pt x="173725" y="134824"/>
                      <a:pt x="134856" y="173695"/>
                      <a:pt x="86908" y="173695"/>
                    </a:cubicBezTo>
                    <a:cubicBezTo>
                      <a:pt x="38960" y="173695"/>
                      <a:pt x="91" y="134824"/>
                      <a:pt x="91" y="86873"/>
                    </a:cubicBezTo>
                    <a:cubicBezTo>
                      <a:pt x="91" y="38923"/>
                      <a:pt x="38960" y="52"/>
                      <a:pt x="86908" y="52"/>
                    </a:cubicBezTo>
                    <a:cubicBezTo>
                      <a:pt x="134856" y="52"/>
                      <a:pt x="173725" y="38923"/>
                      <a:pt x="173725" y="86873"/>
                    </a:cubicBezTo>
                    <a:close/>
                  </a:path>
                </a:pathLst>
              </a:custGeom>
              <a:solidFill>
                <a:srgbClr val="AF8CC0"/>
              </a:solidFill>
              <a:ln w="3617" cap="flat">
                <a:noFill/>
                <a:prstDash val="solid"/>
                <a:miter/>
              </a:ln>
            </p:spPr>
            <p:txBody>
              <a:bodyPr rtlCol="0" anchor="ctr"/>
              <a:lstStyle/>
              <a:p>
                <a:endParaRPr lang="en-CH" sz="4400"/>
              </a:p>
            </p:txBody>
          </p:sp>
          <p:sp>
            <p:nvSpPr>
              <p:cNvPr id="550" name="Freeform 549">
                <a:extLst>
                  <a:ext uri="{FF2B5EF4-FFF2-40B4-BE49-F238E27FC236}">
                    <a16:creationId xmlns:a16="http://schemas.microsoft.com/office/drawing/2014/main" id="{CA91FC31-C8FA-AC69-DF98-DC9313DADEFF}"/>
                  </a:ext>
                </a:extLst>
              </p:cNvPr>
              <p:cNvSpPr/>
              <p:nvPr/>
            </p:nvSpPr>
            <p:spPr>
              <a:xfrm>
                <a:off x="29098753" y="12910953"/>
                <a:ext cx="197797" cy="197808"/>
              </a:xfrm>
              <a:custGeom>
                <a:avLst/>
                <a:gdLst>
                  <a:gd name="connsiteX0" fmla="*/ 98989 w 197797"/>
                  <a:gd name="connsiteY0" fmla="*/ 52 h 197808"/>
                  <a:gd name="connsiteX1" fmla="*/ 197888 w 197797"/>
                  <a:gd name="connsiteY1" fmla="*/ 98956 h 197808"/>
                  <a:gd name="connsiteX2" fmla="*/ 98989 w 197797"/>
                  <a:gd name="connsiteY2" fmla="*/ 197861 h 197808"/>
                  <a:gd name="connsiteX3" fmla="*/ 91 w 197797"/>
                  <a:gd name="connsiteY3" fmla="*/ 98956 h 197808"/>
                  <a:gd name="connsiteX4" fmla="*/ 98989 w 197797"/>
                  <a:gd name="connsiteY4" fmla="*/ 52 h 197808"/>
                  <a:gd name="connsiteX5" fmla="*/ 98989 w 197797"/>
                  <a:gd name="connsiteY5" fmla="*/ 12135 h 197808"/>
                  <a:gd name="connsiteX6" fmla="*/ 12172 w 197797"/>
                  <a:gd name="connsiteY6" fmla="*/ 98956 h 197808"/>
                  <a:gd name="connsiteX7" fmla="*/ 98989 w 197797"/>
                  <a:gd name="connsiteY7" fmla="*/ 185778 h 197808"/>
                  <a:gd name="connsiteX8" fmla="*/ 185807 w 197797"/>
                  <a:gd name="connsiteY8" fmla="*/ 98956 h 197808"/>
                  <a:gd name="connsiteX9" fmla="*/ 98989 w 197797"/>
                  <a:gd name="connsiteY9" fmla="*/ 12135 h 19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97" h="197808">
                    <a:moveTo>
                      <a:pt x="98989" y="52"/>
                    </a:moveTo>
                    <a:cubicBezTo>
                      <a:pt x="153575" y="52"/>
                      <a:pt x="197888" y="44367"/>
                      <a:pt x="197888" y="98956"/>
                    </a:cubicBezTo>
                    <a:cubicBezTo>
                      <a:pt x="197888" y="153546"/>
                      <a:pt x="153575" y="197861"/>
                      <a:pt x="98989" y="197861"/>
                    </a:cubicBezTo>
                    <a:cubicBezTo>
                      <a:pt x="44404" y="197861"/>
                      <a:pt x="91" y="153546"/>
                      <a:pt x="91" y="98956"/>
                    </a:cubicBezTo>
                    <a:cubicBezTo>
                      <a:pt x="91" y="44367"/>
                      <a:pt x="44404" y="52"/>
                      <a:pt x="98989" y="52"/>
                    </a:cubicBezTo>
                    <a:close/>
                    <a:moveTo>
                      <a:pt x="98989" y="12135"/>
                    </a:moveTo>
                    <a:cubicBezTo>
                      <a:pt x="51059" y="12135"/>
                      <a:pt x="12172" y="51024"/>
                      <a:pt x="12172" y="98956"/>
                    </a:cubicBezTo>
                    <a:cubicBezTo>
                      <a:pt x="12172" y="146889"/>
                      <a:pt x="51059" y="185778"/>
                      <a:pt x="98989" y="185778"/>
                    </a:cubicBezTo>
                    <a:cubicBezTo>
                      <a:pt x="146920" y="185778"/>
                      <a:pt x="185807" y="146889"/>
                      <a:pt x="185807" y="98956"/>
                    </a:cubicBezTo>
                    <a:cubicBezTo>
                      <a:pt x="185807" y="51024"/>
                      <a:pt x="146920" y="12135"/>
                      <a:pt x="98989" y="12135"/>
                    </a:cubicBezTo>
                    <a:close/>
                  </a:path>
                </a:pathLst>
              </a:custGeom>
              <a:solidFill>
                <a:srgbClr val="000000"/>
              </a:solidFill>
              <a:ln w="3617" cap="flat">
                <a:noFill/>
                <a:prstDash val="solid"/>
                <a:miter/>
              </a:ln>
            </p:spPr>
            <p:txBody>
              <a:bodyPr rtlCol="0" anchor="ctr"/>
              <a:lstStyle/>
              <a:p>
                <a:endParaRPr lang="en-CH" sz="4400"/>
              </a:p>
            </p:txBody>
          </p:sp>
        </p:grpSp>
      </p:grpSp>
      <p:grpSp>
        <p:nvGrpSpPr>
          <p:cNvPr id="551" name="Graphic 4">
            <a:extLst>
              <a:ext uri="{FF2B5EF4-FFF2-40B4-BE49-F238E27FC236}">
                <a16:creationId xmlns:a16="http://schemas.microsoft.com/office/drawing/2014/main" id="{61C73A06-AFFA-8283-8B67-0DA791269550}"/>
              </a:ext>
            </a:extLst>
          </p:cNvPr>
          <p:cNvGrpSpPr/>
          <p:nvPr/>
        </p:nvGrpSpPr>
        <p:grpSpPr>
          <a:xfrm>
            <a:off x="29340712" y="12910953"/>
            <a:ext cx="201276" cy="1534718"/>
            <a:chOff x="29340712" y="12910953"/>
            <a:chExt cx="201276" cy="1534718"/>
          </a:xfrm>
        </p:grpSpPr>
        <p:grpSp>
          <p:nvGrpSpPr>
            <p:cNvPr id="552" name="Graphic 4">
              <a:extLst>
                <a:ext uri="{FF2B5EF4-FFF2-40B4-BE49-F238E27FC236}">
                  <a16:creationId xmlns:a16="http://schemas.microsoft.com/office/drawing/2014/main" id="{64B92C41-1BE1-E3E9-0601-AE3BDEDE7CDD}"/>
                </a:ext>
              </a:extLst>
            </p:cNvPr>
            <p:cNvGrpSpPr/>
            <p:nvPr/>
          </p:nvGrpSpPr>
          <p:grpSpPr>
            <a:xfrm>
              <a:off x="29402069" y="13420136"/>
              <a:ext cx="82041" cy="1025535"/>
              <a:chOff x="29402069" y="13420136"/>
              <a:chExt cx="82041" cy="1025535"/>
            </a:xfrm>
          </p:grpSpPr>
          <p:sp>
            <p:nvSpPr>
              <p:cNvPr id="553" name="Freeform 552">
                <a:extLst>
                  <a:ext uri="{FF2B5EF4-FFF2-40B4-BE49-F238E27FC236}">
                    <a16:creationId xmlns:a16="http://schemas.microsoft.com/office/drawing/2014/main" id="{22F047CF-34B5-A0BA-E194-24BFC4C5BA13}"/>
                  </a:ext>
                </a:extLst>
              </p:cNvPr>
              <p:cNvSpPr/>
              <p:nvPr/>
            </p:nvSpPr>
            <p:spPr>
              <a:xfrm>
                <a:off x="29414150" y="13432185"/>
                <a:ext cx="57878" cy="1001437"/>
              </a:xfrm>
              <a:custGeom>
                <a:avLst/>
                <a:gdLst>
                  <a:gd name="connsiteX0" fmla="*/ 142 w 57878"/>
                  <a:gd name="connsiteY0" fmla="*/ 126 h 1001437"/>
                  <a:gd name="connsiteX1" fmla="*/ 58020 w 57878"/>
                  <a:gd name="connsiteY1" fmla="*/ 126 h 1001437"/>
                  <a:gd name="connsiteX2" fmla="*/ 58020 w 57878"/>
                  <a:gd name="connsiteY2" fmla="*/ 1001564 h 1001437"/>
                  <a:gd name="connsiteX3" fmla="*/ 142 w 57878"/>
                  <a:gd name="connsiteY3" fmla="*/ 1001564 h 1001437"/>
                </a:gdLst>
                <a:ahLst/>
                <a:cxnLst>
                  <a:cxn ang="0">
                    <a:pos x="connsiteX0" y="connsiteY0"/>
                  </a:cxn>
                  <a:cxn ang="0">
                    <a:pos x="connsiteX1" y="connsiteY1"/>
                  </a:cxn>
                  <a:cxn ang="0">
                    <a:pos x="connsiteX2" y="connsiteY2"/>
                  </a:cxn>
                  <a:cxn ang="0">
                    <a:pos x="connsiteX3" y="connsiteY3"/>
                  </a:cxn>
                </a:cxnLst>
                <a:rect l="l" t="t" r="r" b="b"/>
                <a:pathLst>
                  <a:path w="57878" h="1001437">
                    <a:moveTo>
                      <a:pt x="142" y="126"/>
                    </a:moveTo>
                    <a:lnTo>
                      <a:pt x="58020" y="126"/>
                    </a:lnTo>
                    <a:lnTo>
                      <a:pt x="58020" y="1001564"/>
                    </a:lnTo>
                    <a:lnTo>
                      <a:pt x="142" y="1001564"/>
                    </a:lnTo>
                    <a:close/>
                  </a:path>
                </a:pathLst>
              </a:custGeom>
              <a:solidFill>
                <a:srgbClr val="7F0B74"/>
              </a:solidFill>
              <a:ln w="5720" cap="flat">
                <a:noFill/>
                <a:prstDash val="solid"/>
                <a:miter/>
              </a:ln>
            </p:spPr>
            <p:txBody>
              <a:bodyPr rtlCol="0" anchor="ctr"/>
              <a:lstStyle/>
              <a:p>
                <a:endParaRPr lang="en-CH" sz="4400"/>
              </a:p>
            </p:txBody>
          </p:sp>
          <p:sp>
            <p:nvSpPr>
              <p:cNvPr id="554" name="Freeform 553">
                <a:extLst>
                  <a:ext uri="{FF2B5EF4-FFF2-40B4-BE49-F238E27FC236}">
                    <a16:creationId xmlns:a16="http://schemas.microsoft.com/office/drawing/2014/main" id="{DEF2B4D8-0DA3-998C-4133-51BF8D25C03E}"/>
                  </a:ext>
                </a:extLst>
              </p:cNvPr>
              <p:cNvSpPr/>
              <p:nvPr/>
            </p:nvSpPr>
            <p:spPr>
              <a:xfrm>
                <a:off x="29402069" y="13420136"/>
                <a:ext cx="82041" cy="1025535"/>
              </a:xfrm>
              <a:custGeom>
                <a:avLst/>
                <a:gdLst>
                  <a:gd name="connsiteX0" fmla="*/ 82183 w 82041"/>
                  <a:gd name="connsiteY0" fmla="*/ 1025661 h 1025535"/>
                  <a:gd name="connsiteX1" fmla="*/ 142 w 82041"/>
                  <a:gd name="connsiteY1" fmla="*/ 1025661 h 1025535"/>
                  <a:gd name="connsiteX2" fmla="*/ 142 w 82041"/>
                  <a:gd name="connsiteY2" fmla="*/ 126 h 1025535"/>
                  <a:gd name="connsiteX3" fmla="*/ 82183 w 82041"/>
                  <a:gd name="connsiteY3" fmla="*/ 126 h 1025535"/>
                  <a:gd name="connsiteX4" fmla="*/ 82183 w 82041"/>
                  <a:gd name="connsiteY4" fmla="*/ 1025661 h 1025535"/>
                  <a:gd name="connsiteX5" fmla="*/ 70102 w 82041"/>
                  <a:gd name="connsiteY5" fmla="*/ 12175 h 1025535"/>
                  <a:gd name="connsiteX6" fmla="*/ 12224 w 82041"/>
                  <a:gd name="connsiteY6" fmla="*/ 12175 h 1025535"/>
                  <a:gd name="connsiteX7" fmla="*/ 12224 w 82041"/>
                  <a:gd name="connsiteY7" fmla="*/ 1013613 h 1025535"/>
                  <a:gd name="connsiteX8" fmla="*/ 70102 w 82041"/>
                  <a:gd name="connsiteY8" fmla="*/ 1013613 h 1025535"/>
                  <a:gd name="connsiteX9" fmla="*/ 70102 w 82041"/>
                  <a:gd name="connsiteY9" fmla="*/ 12175 h 102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041" h="1025535">
                    <a:moveTo>
                      <a:pt x="82183" y="1025661"/>
                    </a:moveTo>
                    <a:lnTo>
                      <a:pt x="142" y="1025661"/>
                    </a:lnTo>
                    <a:lnTo>
                      <a:pt x="142" y="126"/>
                    </a:lnTo>
                    <a:lnTo>
                      <a:pt x="82183" y="126"/>
                    </a:lnTo>
                    <a:lnTo>
                      <a:pt x="82183" y="1025661"/>
                    </a:lnTo>
                    <a:close/>
                    <a:moveTo>
                      <a:pt x="70102" y="12175"/>
                    </a:moveTo>
                    <a:lnTo>
                      <a:pt x="12224" y="12175"/>
                    </a:lnTo>
                    <a:lnTo>
                      <a:pt x="12224" y="1013613"/>
                    </a:lnTo>
                    <a:lnTo>
                      <a:pt x="70102" y="1013613"/>
                    </a:lnTo>
                    <a:lnTo>
                      <a:pt x="70102" y="12175"/>
                    </a:lnTo>
                    <a:close/>
                  </a:path>
                </a:pathLst>
              </a:custGeom>
              <a:solidFill>
                <a:srgbClr val="000000"/>
              </a:solidFill>
              <a:ln w="5720" cap="flat">
                <a:noFill/>
                <a:prstDash val="solid"/>
                <a:miter/>
              </a:ln>
            </p:spPr>
            <p:txBody>
              <a:bodyPr rtlCol="0" anchor="ctr"/>
              <a:lstStyle/>
              <a:p>
                <a:endParaRPr lang="en-CH" sz="4400"/>
              </a:p>
            </p:txBody>
          </p:sp>
        </p:grpSp>
        <p:grpSp>
          <p:nvGrpSpPr>
            <p:cNvPr id="555" name="Graphic 4">
              <a:extLst>
                <a:ext uri="{FF2B5EF4-FFF2-40B4-BE49-F238E27FC236}">
                  <a16:creationId xmlns:a16="http://schemas.microsoft.com/office/drawing/2014/main" id="{2AED6646-5521-0C71-0D4D-786D53DCE77B}"/>
                </a:ext>
              </a:extLst>
            </p:cNvPr>
            <p:cNvGrpSpPr/>
            <p:nvPr/>
          </p:nvGrpSpPr>
          <p:grpSpPr>
            <a:xfrm>
              <a:off x="29344191" y="13275347"/>
              <a:ext cx="197797" cy="197808"/>
              <a:chOff x="29344191" y="13275347"/>
              <a:chExt cx="197797" cy="197808"/>
            </a:xfrm>
          </p:grpSpPr>
          <p:sp>
            <p:nvSpPr>
              <p:cNvPr id="556" name="Freeform 555">
                <a:extLst>
                  <a:ext uri="{FF2B5EF4-FFF2-40B4-BE49-F238E27FC236}">
                    <a16:creationId xmlns:a16="http://schemas.microsoft.com/office/drawing/2014/main" id="{717417A5-D5DB-88B2-13E0-ECE6B82E3EE9}"/>
                  </a:ext>
                </a:extLst>
              </p:cNvPr>
              <p:cNvSpPr/>
              <p:nvPr/>
            </p:nvSpPr>
            <p:spPr>
              <a:xfrm>
                <a:off x="29356272" y="13287430"/>
                <a:ext cx="173634" cy="173642"/>
              </a:xfrm>
              <a:custGeom>
                <a:avLst/>
                <a:gdLst>
                  <a:gd name="connsiteX0" fmla="*/ 173777 w 173634"/>
                  <a:gd name="connsiteY0" fmla="*/ 86950 h 173642"/>
                  <a:gd name="connsiteX1" fmla="*/ 86959 w 173634"/>
                  <a:gd name="connsiteY1" fmla="*/ 173771 h 173642"/>
                  <a:gd name="connsiteX2" fmla="*/ 142 w 173634"/>
                  <a:gd name="connsiteY2" fmla="*/ 86950 h 173642"/>
                  <a:gd name="connsiteX3" fmla="*/ 86959 w 173634"/>
                  <a:gd name="connsiteY3" fmla="*/ 128 h 173642"/>
                  <a:gd name="connsiteX4" fmla="*/ 173777 w 173634"/>
                  <a:gd name="connsiteY4" fmla="*/ 86950 h 173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34" h="173642">
                    <a:moveTo>
                      <a:pt x="173777" y="86950"/>
                    </a:moveTo>
                    <a:cubicBezTo>
                      <a:pt x="173777" y="134900"/>
                      <a:pt x="134907" y="173771"/>
                      <a:pt x="86959" y="173771"/>
                    </a:cubicBezTo>
                    <a:cubicBezTo>
                      <a:pt x="39011" y="173771"/>
                      <a:pt x="142" y="134900"/>
                      <a:pt x="142" y="86950"/>
                    </a:cubicBezTo>
                    <a:cubicBezTo>
                      <a:pt x="142" y="38999"/>
                      <a:pt x="39011" y="128"/>
                      <a:pt x="86959" y="128"/>
                    </a:cubicBezTo>
                    <a:cubicBezTo>
                      <a:pt x="134907" y="128"/>
                      <a:pt x="173777" y="38999"/>
                      <a:pt x="173777" y="86950"/>
                    </a:cubicBezTo>
                    <a:close/>
                  </a:path>
                </a:pathLst>
              </a:custGeom>
              <a:solidFill>
                <a:srgbClr val="7F0B74"/>
              </a:solidFill>
              <a:ln w="3617" cap="flat">
                <a:noFill/>
                <a:prstDash val="solid"/>
                <a:miter/>
              </a:ln>
            </p:spPr>
            <p:txBody>
              <a:bodyPr rtlCol="0" anchor="ctr"/>
              <a:lstStyle/>
              <a:p>
                <a:endParaRPr lang="en-CH" sz="4400"/>
              </a:p>
            </p:txBody>
          </p:sp>
          <p:sp>
            <p:nvSpPr>
              <p:cNvPr id="557" name="Freeform 556">
                <a:extLst>
                  <a:ext uri="{FF2B5EF4-FFF2-40B4-BE49-F238E27FC236}">
                    <a16:creationId xmlns:a16="http://schemas.microsoft.com/office/drawing/2014/main" id="{D8F8D4D4-850F-FEFD-6071-8E17FF836A1D}"/>
                  </a:ext>
                </a:extLst>
              </p:cNvPr>
              <p:cNvSpPr/>
              <p:nvPr/>
            </p:nvSpPr>
            <p:spPr>
              <a:xfrm>
                <a:off x="29344191" y="13275347"/>
                <a:ext cx="197797" cy="197808"/>
              </a:xfrm>
              <a:custGeom>
                <a:avLst/>
                <a:gdLst>
                  <a:gd name="connsiteX0" fmla="*/ 99041 w 197797"/>
                  <a:gd name="connsiteY0" fmla="*/ 128 h 197808"/>
                  <a:gd name="connsiteX1" fmla="*/ 197940 w 197797"/>
                  <a:gd name="connsiteY1" fmla="*/ 99033 h 197808"/>
                  <a:gd name="connsiteX2" fmla="*/ 99041 w 197797"/>
                  <a:gd name="connsiteY2" fmla="*/ 197937 h 197808"/>
                  <a:gd name="connsiteX3" fmla="*/ 142 w 197797"/>
                  <a:gd name="connsiteY3" fmla="*/ 99033 h 197808"/>
                  <a:gd name="connsiteX4" fmla="*/ 99041 w 197797"/>
                  <a:gd name="connsiteY4" fmla="*/ 128 h 197808"/>
                  <a:gd name="connsiteX5" fmla="*/ 99041 w 197797"/>
                  <a:gd name="connsiteY5" fmla="*/ 12211 h 197808"/>
                  <a:gd name="connsiteX6" fmla="*/ 12224 w 197797"/>
                  <a:gd name="connsiteY6" fmla="*/ 99033 h 197808"/>
                  <a:gd name="connsiteX7" fmla="*/ 99041 w 197797"/>
                  <a:gd name="connsiteY7" fmla="*/ 185854 h 197808"/>
                  <a:gd name="connsiteX8" fmla="*/ 185858 w 197797"/>
                  <a:gd name="connsiteY8" fmla="*/ 99033 h 197808"/>
                  <a:gd name="connsiteX9" fmla="*/ 99041 w 197797"/>
                  <a:gd name="connsiteY9" fmla="*/ 12211 h 19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97" h="197808">
                    <a:moveTo>
                      <a:pt x="99041" y="128"/>
                    </a:moveTo>
                    <a:cubicBezTo>
                      <a:pt x="153627" y="128"/>
                      <a:pt x="197940" y="44443"/>
                      <a:pt x="197940" y="99033"/>
                    </a:cubicBezTo>
                    <a:cubicBezTo>
                      <a:pt x="197940" y="153622"/>
                      <a:pt x="153627" y="197937"/>
                      <a:pt x="99041" y="197937"/>
                    </a:cubicBezTo>
                    <a:cubicBezTo>
                      <a:pt x="44455" y="197937"/>
                      <a:pt x="142" y="153622"/>
                      <a:pt x="142" y="99033"/>
                    </a:cubicBezTo>
                    <a:cubicBezTo>
                      <a:pt x="142" y="44443"/>
                      <a:pt x="44455" y="128"/>
                      <a:pt x="99041" y="128"/>
                    </a:cubicBezTo>
                    <a:close/>
                    <a:moveTo>
                      <a:pt x="99041" y="12211"/>
                    </a:moveTo>
                    <a:cubicBezTo>
                      <a:pt x="51111" y="12211"/>
                      <a:pt x="12224" y="51100"/>
                      <a:pt x="12224" y="99033"/>
                    </a:cubicBezTo>
                    <a:cubicBezTo>
                      <a:pt x="12224" y="146965"/>
                      <a:pt x="51111" y="185854"/>
                      <a:pt x="99041" y="185854"/>
                    </a:cubicBezTo>
                    <a:cubicBezTo>
                      <a:pt x="146971" y="185854"/>
                      <a:pt x="185858" y="146965"/>
                      <a:pt x="185858" y="99033"/>
                    </a:cubicBezTo>
                    <a:cubicBezTo>
                      <a:pt x="185858" y="51100"/>
                      <a:pt x="146971" y="12211"/>
                      <a:pt x="99041" y="12211"/>
                    </a:cubicBezTo>
                    <a:close/>
                  </a:path>
                </a:pathLst>
              </a:custGeom>
              <a:solidFill>
                <a:srgbClr val="000000"/>
              </a:solidFill>
              <a:ln w="3617" cap="flat">
                <a:noFill/>
                <a:prstDash val="solid"/>
                <a:miter/>
              </a:ln>
            </p:spPr>
            <p:txBody>
              <a:bodyPr rtlCol="0" anchor="ctr"/>
              <a:lstStyle/>
              <a:p>
                <a:endParaRPr lang="en-CH" sz="4400"/>
              </a:p>
            </p:txBody>
          </p:sp>
        </p:grpSp>
        <p:grpSp>
          <p:nvGrpSpPr>
            <p:cNvPr id="558" name="Graphic 4">
              <a:extLst>
                <a:ext uri="{FF2B5EF4-FFF2-40B4-BE49-F238E27FC236}">
                  <a16:creationId xmlns:a16="http://schemas.microsoft.com/office/drawing/2014/main" id="{F1A400D0-FE6F-2727-CF3E-24CF18ADBA61}"/>
                </a:ext>
              </a:extLst>
            </p:cNvPr>
            <p:cNvGrpSpPr/>
            <p:nvPr/>
          </p:nvGrpSpPr>
          <p:grpSpPr>
            <a:xfrm>
              <a:off x="29343349" y="13091931"/>
              <a:ext cx="197797" cy="197808"/>
              <a:chOff x="29343349" y="13091931"/>
              <a:chExt cx="197797" cy="197808"/>
            </a:xfrm>
          </p:grpSpPr>
          <p:sp>
            <p:nvSpPr>
              <p:cNvPr id="559" name="Freeform 558">
                <a:extLst>
                  <a:ext uri="{FF2B5EF4-FFF2-40B4-BE49-F238E27FC236}">
                    <a16:creationId xmlns:a16="http://schemas.microsoft.com/office/drawing/2014/main" id="{D9DF46CE-E5DD-0E30-C57E-D043A00434D6}"/>
                  </a:ext>
                </a:extLst>
              </p:cNvPr>
              <p:cNvSpPr/>
              <p:nvPr/>
            </p:nvSpPr>
            <p:spPr>
              <a:xfrm>
                <a:off x="29355431" y="13104014"/>
                <a:ext cx="173634" cy="173642"/>
              </a:xfrm>
              <a:custGeom>
                <a:avLst/>
                <a:gdLst>
                  <a:gd name="connsiteX0" fmla="*/ 173776 w 173634"/>
                  <a:gd name="connsiteY0" fmla="*/ 86911 h 173642"/>
                  <a:gd name="connsiteX1" fmla="*/ 86959 w 173634"/>
                  <a:gd name="connsiteY1" fmla="*/ 173733 h 173642"/>
                  <a:gd name="connsiteX2" fmla="*/ 142 w 173634"/>
                  <a:gd name="connsiteY2" fmla="*/ 86911 h 173642"/>
                  <a:gd name="connsiteX3" fmla="*/ 86959 w 173634"/>
                  <a:gd name="connsiteY3" fmla="*/ 90 h 173642"/>
                  <a:gd name="connsiteX4" fmla="*/ 173776 w 173634"/>
                  <a:gd name="connsiteY4" fmla="*/ 86911 h 173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34" h="173642">
                    <a:moveTo>
                      <a:pt x="173776" y="86911"/>
                    </a:moveTo>
                    <a:cubicBezTo>
                      <a:pt x="173776" y="134862"/>
                      <a:pt x="134907" y="173733"/>
                      <a:pt x="86959" y="173733"/>
                    </a:cubicBezTo>
                    <a:cubicBezTo>
                      <a:pt x="39011" y="173733"/>
                      <a:pt x="142" y="134862"/>
                      <a:pt x="142" y="86911"/>
                    </a:cubicBezTo>
                    <a:cubicBezTo>
                      <a:pt x="142" y="38961"/>
                      <a:pt x="39011" y="90"/>
                      <a:pt x="86959" y="90"/>
                    </a:cubicBezTo>
                    <a:cubicBezTo>
                      <a:pt x="134907" y="90"/>
                      <a:pt x="173776" y="38961"/>
                      <a:pt x="173776" y="86911"/>
                    </a:cubicBezTo>
                    <a:close/>
                  </a:path>
                </a:pathLst>
              </a:custGeom>
              <a:solidFill>
                <a:srgbClr val="7F0B74"/>
              </a:solidFill>
              <a:ln w="3617" cap="flat">
                <a:noFill/>
                <a:prstDash val="solid"/>
                <a:miter/>
              </a:ln>
            </p:spPr>
            <p:txBody>
              <a:bodyPr rtlCol="0" anchor="ctr"/>
              <a:lstStyle/>
              <a:p>
                <a:endParaRPr lang="en-CH" sz="4400"/>
              </a:p>
            </p:txBody>
          </p:sp>
          <p:sp>
            <p:nvSpPr>
              <p:cNvPr id="560" name="Freeform 559">
                <a:extLst>
                  <a:ext uri="{FF2B5EF4-FFF2-40B4-BE49-F238E27FC236}">
                    <a16:creationId xmlns:a16="http://schemas.microsoft.com/office/drawing/2014/main" id="{43448431-F64A-4196-BB7F-83BD9F66A355}"/>
                  </a:ext>
                </a:extLst>
              </p:cNvPr>
              <p:cNvSpPr/>
              <p:nvPr/>
            </p:nvSpPr>
            <p:spPr>
              <a:xfrm>
                <a:off x="29343349" y="13091931"/>
                <a:ext cx="197797" cy="197808"/>
              </a:xfrm>
              <a:custGeom>
                <a:avLst/>
                <a:gdLst>
                  <a:gd name="connsiteX0" fmla="*/ 99041 w 197797"/>
                  <a:gd name="connsiteY0" fmla="*/ 90 h 197808"/>
                  <a:gd name="connsiteX1" fmla="*/ 197939 w 197797"/>
                  <a:gd name="connsiteY1" fmla="*/ 98994 h 197808"/>
                  <a:gd name="connsiteX2" fmla="*/ 99041 w 197797"/>
                  <a:gd name="connsiteY2" fmla="*/ 197899 h 197808"/>
                  <a:gd name="connsiteX3" fmla="*/ 142 w 197797"/>
                  <a:gd name="connsiteY3" fmla="*/ 98994 h 197808"/>
                  <a:gd name="connsiteX4" fmla="*/ 99041 w 197797"/>
                  <a:gd name="connsiteY4" fmla="*/ 90 h 197808"/>
                  <a:gd name="connsiteX5" fmla="*/ 99041 w 197797"/>
                  <a:gd name="connsiteY5" fmla="*/ 12173 h 197808"/>
                  <a:gd name="connsiteX6" fmla="*/ 12224 w 197797"/>
                  <a:gd name="connsiteY6" fmla="*/ 98994 h 197808"/>
                  <a:gd name="connsiteX7" fmla="*/ 99041 w 197797"/>
                  <a:gd name="connsiteY7" fmla="*/ 185816 h 197808"/>
                  <a:gd name="connsiteX8" fmla="*/ 185858 w 197797"/>
                  <a:gd name="connsiteY8" fmla="*/ 98994 h 197808"/>
                  <a:gd name="connsiteX9" fmla="*/ 99041 w 197797"/>
                  <a:gd name="connsiteY9" fmla="*/ 12173 h 19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97" h="197808">
                    <a:moveTo>
                      <a:pt x="99041" y="90"/>
                    </a:moveTo>
                    <a:cubicBezTo>
                      <a:pt x="153626" y="90"/>
                      <a:pt x="197939" y="44405"/>
                      <a:pt x="197939" y="98994"/>
                    </a:cubicBezTo>
                    <a:cubicBezTo>
                      <a:pt x="197939" y="153584"/>
                      <a:pt x="153626" y="197899"/>
                      <a:pt x="99041" y="197899"/>
                    </a:cubicBezTo>
                    <a:cubicBezTo>
                      <a:pt x="44455" y="197899"/>
                      <a:pt x="142" y="153584"/>
                      <a:pt x="142" y="98994"/>
                    </a:cubicBezTo>
                    <a:cubicBezTo>
                      <a:pt x="142" y="44405"/>
                      <a:pt x="44455" y="90"/>
                      <a:pt x="99041" y="90"/>
                    </a:cubicBezTo>
                    <a:close/>
                    <a:moveTo>
                      <a:pt x="99041" y="12173"/>
                    </a:moveTo>
                    <a:cubicBezTo>
                      <a:pt x="51110" y="12173"/>
                      <a:pt x="12224" y="51062"/>
                      <a:pt x="12224" y="98994"/>
                    </a:cubicBezTo>
                    <a:cubicBezTo>
                      <a:pt x="12224" y="146927"/>
                      <a:pt x="51110" y="185816"/>
                      <a:pt x="99041" y="185816"/>
                    </a:cubicBezTo>
                    <a:cubicBezTo>
                      <a:pt x="146971" y="185816"/>
                      <a:pt x="185858" y="146927"/>
                      <a:pt x="185858" y="98994"/>
                    </a:cubicBezTo>
                    <a:cubicBezTo>
                      <a:pt x="185858" y="51062"/>
                      <a:pt x="146971" y="12173"/>
                      <a:pt x="99041" y="12173"/>
                    </a:cubicBezTo>
                    <a:close/>
                  </a:path>
                </a:pathLst>
              </a:custGeom>
              <a:solidFill>
                <a:srgbClr val="000000"/>
              </a:solidFill>
              <a:ln w="3617" cap="flat">
                <a:noFill/>
                <a:prstDash val="solid"/>
                <a:miter/>
              </a:ln>
            </p:spPr>
            <p:txBody>
              <a:bodyPr rtlCol="0" anchor="ctr"/>
              <a:lstStyle/>
              <a:p>
                <a:endParaRPr lang="en-CH" sz="4400"/>
              </a:p>
            </p:txBody>
          </p:sp>
        </p:grpSp>
        <p:grpSp>
          <p:nvGrpSpPr>
            <p:cNvPr id="561" name="Graphic 4">
              <a:extLst>
                <a:ext uri="{FF2B5EF4-FFF2-40B4-BE49-F238E27FC236}">
                  <a16:creationId xmlns:a16="http://schemas.microsoft.com/office/drawing/2014/main" id="{27F3B917-8658-A8AA-C9E3-A8910B46C4CD}"/>
                </a:ext>
              </a:extLst>
            </p:cNvPr>
            <p:cNvGrpSpPr/>
            <p:nvPr/>
          </p:nvGrpSpPr>
          <p:grpSpPr>
            <a:xfrm>
              <a:off x="29340712" y="12910953"/>
              <a:ext cx="197797" cy="197808"/>
              <a:chOff x="29340712" y="12910953"/>
              <a:chExt cx="197797" cy="197808"/>
            </a:xfrm>
          </p:grpSpPr>
          <p:sp>
            <p:nvSpPr>
              <p:cNvPr id="562" name="Freeform 561">
                <a:extLst>
                  <a:ext uri="{FF2B5EF4-FFF2-40B4-BE49-F238E27FC236}">
                    <a16:creationId xmlns:a16="http://schemas.microsoft.com/office/drawing/2014/main" id="{D4468D74-EF0C-38F0-4CFE-4FED0EF08EA2}"/>
                  </a:ext>
                </a:extLst>
              </p:cNvPr>
              <p:cNvSpPr/>
              <p:nvPr/>
            </p:nvSpPr>
            <p:spPr>
              <a:xfrm>
                <a:off x="29352793" y="12923036"/>
                <a:ext cx="173634" cy="173642"/>
              </a:xfrm>
              <a:custGeom>
                <a:avLst/>
                <a:gdLst>
                  <a:gd name="connsiteX0" fmla="*/ 173776 w 173634"/>
                  <a:gd name="connsiteY0" fmla="*/ 86873 h 173642"/>
                  <a:gd name="connsiteX1" fmla="*/ 86959 w 173634"/>
                  <a:gd name="connsiteY1" fmla="*/ 173695 h 173642"/>
                  <a:gd name="connsiteX2" fmla="*/ 141 w 173634"/>
                  <a:gd name="connsiteY2" fmla="*/ 86873 h 173642"/>
                  <a:gd name="connsiteX3" fmla="*/ 86959 w 173634"/>
                  <a:gd name="connsiteY3" fmla="*/ 52 h 173642"/>
                  <a:gd name="connsiteX4" fmla="*/ 173776 w 173634"/>
                  <a:gd name="connsiteY4" fmla="*/ 86873 h 173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34" h="173642">
                    <a:moveTo>
                      <a:pt x="173776" y="86873"/>
                    </a:moveTo>
                    <a:cubicBezTo>
                      <a:pt x="173776" y="134824"/>
                      <a:pt x="134907" y="173695"/>
                      <a:pt x="86959" y="173695"/>
                    </a:cubicBezTo>
                    <a:cubicBezTo>
                      <a:pt x="39011" y="173695"/>
                      <a:pt x="141" y="134824"/>
                      <a:pt x="141" y="86873"/>
                    </a:cubicBezTo>
                    <a:cubicBezTo>
                      <a:pt x="141" y="38923"/>
                      <a:pt x="39011" y="52"/>
                      <a:pt x="86959" y="52"/>
                    </a:cubicBezTo>
                    <a:cubicBezTo>
                      <a:pt x="134907" y="52"/>
                      <a:pt x="173776" y="38923"/>
                      <a:pt x="173776" y="86873"/>
                    </a:cubicBezTo>
                    <a:close/>
                  </a:path>
                </a:pathLst>
              </a:custGeom>
              <a:solidFill>
                <a:srgbClr val="7F0B74"/>
              </a:solidFill>
              <a:ln w="3617" cap="flat">
                <a:noFill/>
                <a:prstDash val="solid"/>
                <a:miter/>
              </a:ln>
            </p:spPr>
            <p:txBody>
              <a:bodyPr rtlCol="0" anchor="ctr"/>
              <a:lstStyle/>
              <a:p>
                <a:endParaRPr lang="en-CH" sz="4400"/>
              </a:p>
            </p:txBody>
          </p:sp>
          <p:sp>
            <p:nvSpPr>
              <p:cNvPr id="563" name="Freeform 562">
                <a:extLst>
                  <a:ext uri="{FF2B5EF4-FFF2-40B4-BE49-F238E27FC236}">
                    <a16:creationId xmlns:a16="http://schemas.microsoft.com/office/drawing/2014/main" id="{2FE40FBC-89D7-7573-D538-683367315E77}"/>
                  </a:ext>
                </a:extLst>
              </p:cNvPr>
              <p:cNvSpPr/>
              <p:nvPr/>
            </p:nvSpPr>
            <p:spPr>
              <a:xfrm>
                <a:off x="29340712" y="12910953"/>
                <a:ext cx="197797" cy="197808"/>
              </a:xfrm>
              <a:custGeom>
                <a:avLst/>
                <a:gdLst>
                  <a:gd name="connsiteX0" fmla="*/ 99040 w 197797"/>
                  <a:gd name="connsiteY0" fmla="*/ 52 h 197808"/>
                  <a:gd name="connsiteX1" fmla="*/ 197939 w 197797"/>
                  <a:gd name="connsiteY1" fmla="*/ 98956 h 197808"/>
                  <a:gd name="connsiteX2" fmla="*/ 99040 w 197797"/>
                  <a:gd name="connsiteY2" fmla="*/ 197861 h 197808"/>
                  <a:gd name="connsiteX3" fmla="*/ 141 w 197797"/>
                  <a:gd name="connsiteY3" fmla="*/ 98956 h 197808"/>
                  <a:gd name="connsiteX4" fmla="*/ 99040 w 197797"/>
                  <a:gd name="connsiteY4" fmla="*/ 52 h 197808"/>
                  <a:gd name="connsiteX5" fmla="*/ 99040 w 197797"/>
                  <a:gd name="connsiteY5" fmla="*/ 12135 h 197808"/>
                  <a:gd name="connsiteX6" fmla="*/ 12223 w 197797"/>
                  <a:gd name="connsiteY6" fmla="*/ 98956 h 197808"/>
                  <a:gd name="connsiteX7" fmla="*/ 99040 w 197797"/>
                  <a:gd name="connsiteY7" fmla="*/ 185778 h 197808"/>
                  <a:gd name="connsiteX8" fmla="*/ 185857 w 197797"/>
                  <a:gd name="connsiteY8" fmla="*/ 98956 h 197808"/>
                  <a:gd name="connsiteX9" fmla="*/ 99040 w 197797"/>
                  <a:gd name="connsiteY9" fmla="*/ 12135 h 19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797" h="197808">
                    <a:moveTo>
                      <a:pt x="99040" y="52"/>
                    </a:moveTo>
                    <a:cubicBezTo>
                      <a:pt x="153626" y="52"/>
                      <a:pt x="197939" y="44367"/>
                      <a:pt x="197939" y="98956"/>
                    </a:cubicBezTo>
                    <a:cubicBezTo>
                      <a:pt x="197939" y="153546"/>
                      <a:pt x="153626" y="197861"/>
                      <a:pt x="99040" y="197861"/>
                    </a:cubicBezTo>
                    <a:cubicBezTo>
                      <a:pt x="44454" y="197861"/>
                      <a:pt x="141" y="153546"/>
                      <a:pt x="141" y="98956"/>
                    </a:cubicBezTo>
                    <a:cubicBezTo>
                      <a:pt x="141" y="44367"/>
                      <a:pt x="44454" y="52"/>
                      <a:pt x="99040" y="52"/>
                    </a:cubicBezTo>
                    <a:close/>
                    <a:moveTo>
                      <a:pt x="99040" y="12135"/>
                    </a:moveTo>
                    <a:cubicBezTo>
                      <a:pt x="51110" y="12135"/>
                      <a:pt x="12223" y="51024"/>
                      <a:pt x="12223" y="98956"/>
                    </a:cubicBezTo>
                    <a:cubicBezTo>
                      <a:pt x="12223" y="146889"/>
                      <a:pt x="51110" y="185778"/>
                      <a:pt x="99040" y="185778"/>
                    </a:cubicBezTo>
                    <a:cubicBezTo>
                      <a:pt x="146971" y="185778"/>
                      <a:pt x="185857" y="146889"/>
                      <a:pt x="185857" y="98956"/>
                    </a:cubicBezTo>
                    <a:cubicBezTo>
                      <a:pt x="185857" y="51024"/>
                      <a:pt x="146971" y="12135"/>
                      <a:pt x="99040" y="12135"/>
                    </a:cubicBezTo>
                    <a:close/>
                  </a:path>
                </a:pathLst>
              </a:custGeom>
              <a:solidFill>
                <a:srgbClr val="000000"/>
              </a:solidFill>
              <a:ln w="3617" cap="flat">
                <a:noFill/>
                <a:prstDash val="solid"/>
                <a:miter/>
              </a:ln>
            </p:spPr>
            <p:txBody>
              <a:bodyPr rtlCol="0" anchor="ctr"/>
              <a:lstStyle/>
              <a:p>
                <a:endParaRPr lang="en-CH" sz="4400"/>
              </a:p>
            </p:txBody>
          </p:sp>
        </p:grpSp>
      </p:grpSp>
      <p:grpSp>
        <p:nvGrpSpPr>
          <p:cNvPr id="564" name="Graphic 4">
            <a:extLst>
              <a:ext uri="{FF2B5EF4-FFF2-40B4-BE49-F238E27FC236}">
                <a16:creationId xmlns:a16="http://schemas.microsoft.com/office/drawing/2014/main" id="{A75AE840-AE95-20FE-56DE-B7F66F0AE964}"/>
              </a:ext>
            </a:extLst>
          </p:cNvPr>
          <p:cNvGrpSpPr/>
          <p:nvPr/>
        </p:nvGrpSpPr>
        <p:grpSpPr>
          <a:xfrm>
            <a:off x="25943971" y="15942941"/>
            <a:ext cx="425116" cy="584775"/>
            <a:chOff x="25943971" y="15942941"/>
            <a:chExt cx="425116" cy="584775"/>
          </a:xfrm>
        </p:grpSpPr>
        <p:sp>
          <p:nvSpPr>
            <p:cNvPr id="565" name="Freeform 564">
              <a:extLst>
                <a:ext uri="{FF2B5EF4-FFF2-40B4-BE49-F238E27FC236}">
                  <a16:creationId xmlns:a16="http://schemas.microsoft.com/office/drawing/2014/main" id="{8B1DFB90-125E-13E1-E233-520F6497B920}"/>
                </a:ext>
              </a:extLst>
            </p:cNvPr>
            <p:cNvSpPr/>
            <p:nvPr/>
          </p:nvSpPr>
          <p:spPr>
            <a:xfrm>
              <a:off x="25948827" y="16047079"/>
              <a:ext cx="380962" cy="380981"/>
            </a:xfrm>
            <a:custGeom>
              <a:avLst/>
              <a:gdLst>
                <a:gd name="connsiteX0" fmla="*/ 380795 w 380962"/>
                <a:gd name="connsiteY0" fmla="*/ 190420 h 380981"/>
                <a:gd name="connsiteX1" fmla="*/ 190314 w 380962"/>
                <a:gd name="connsiteY1" fmla="*/ 380911 h 380981"/>
                <a:gd name="connsiteX2" fmla="*/ -168 w 380962"/>
                <a:gd name="connsiteY2" fmla="*/ 190420 h 380981"/>
                <a:gd name="connsiteX3" fmla="*/ 190314 w 380962"/>
                <a:gd name="connsiteY3" fmla="*/ -70 h 380981"/>
                <a:gd name="connsiteX4" fmla="*/ 380795 w 380962"/>
                <a:gd name="connsiteY4" fmla="*/ 190420 h 38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2" h="380981">
                  <a:moveTo>
                    <a:pt x="380795" y="190420"/>
                  </a:moveTo>
                  <a:cubicBezTo>
                    <a:pt x="380795" y="295625"/>
                    <a:pt x="295513" y="380911"/>
                    <a:pt x="190314" y="380911"/>
                  </a:cubicBezTo>
                  <a:cubicBezTo>
                    <a:pt x="85114" y="380911"/>
                    <a:pt x="-168" y="295625"/>
                    <a:pt x="-168" y="190420"/>
                  </a:cubicBezTo>
                  <a:cubicBezTo>
                    <a:pt x="-168" y="85216"/>
                    <a:pt x="85114" y="-70"/>
                    <a:pt x="190314" y="-70"/>
                  </a:cubicBezTo>
                  <a:cubicBezTo>
                    <a:pt x="295513" y="-70"/>
                    <a:pt x="380795" y="85216"/>
                    <a:pt x="380795" y="190420"/>
                  </a:cubicBezTo>
                  <a:close/>
                </a:path>
              </a:pathLst>
            </a:custGeom>
            <a:solidFill>
              <a:srgbClr val="000000"/>
            </a:solidFill>
            <a:ln w="4762" cap="flat">
              <a:noFill/>
              <a:prstDash val="solid"/>
              <a:miter/>
            </a:ln>
          </p:spPr>
          <p:txBody>
            <a:bodyPr rtlCol="0" anchor="ctr"/>
            <a:lstStyle/>
            <a:p>
              <a:endParaRPr lang="en-CH" sz="4400"/>
            </a:p>
          </p:txBody>
        </p:sp>
        <p:sp>
          <p:nvSpPr>
            <p:cNvPr id="566" name="TextBox 565">
              <a:extLst>
                <a:ext uri="{FF2B5EF4-FFF2-40B4-BE49-F238E27FC236}">
                  <a16:creationId xmlns:a16="http://schemas.microsoft.com/office/drawing/2014/main" id="{9742B6E0-952D-A182-C0C8-5D964A5F4534}"/>
                </a:ext>
              </a:extLst>
            </p:cNvPr>
            <p:cNvSpPr txBox="1"/>
            <p:nvPr/>
          </p:nvSpPr>
          <p:spPr>
            <a:xfrm>
              <a:off x="25943971" y="15942941"/>
              <a:ext cx="425116" cy="584775"/>
            </a:xfrm>
            <a:prstGeom prst="rect">
              <a:avLst/>
            </a:prstGeom>
            <a:noFill/>
          </p:spPr>
          <p:txBody>
            <a:bodyPr wrap="none" rtlCol="0">
              <a:spAutoFit/>
            </a:bodyPr>
            <a:lstStyle/>
            <a:p>
              <a:pPr algn="l"/>
              <a:r>
                <a:rPr lang="en-CH" sz="3200" b="1" spc="0" baseline="0" dirty="0">
                  <a:ln/>
                  <a:solidFill>
                    <a:srgbClr val="FFFFFF"/>
                  </a:solidFill>
                  <a:latin typeface="Arial"/>
                  <a:cs typeface="Arial"/>
                  <a:sym typeface="Arial"/>
                  <a:rtl val="0"/>
                </a:rPr>
                <a:t>+</a:t>
              </a:r>
            </a:p>
          </p:txBody>
        </p:sp>
      </p:grpSp>
      <p:grpSp>
        <p:nvGrpSpPr>
          <p:cNvPr id="567" name="Graphic 4">
            <a:extLst>
              <a:ext uri="{FF2B5EF4-FFF2-40B4-BE49-F238E27FC236}">
                <a16:creationId xmlns:a16="http://schemas.microsoft.com/office/drawing/2014/main" id="{00D90B49-4952-2CE0-4EEC-641D6A44AD75}"/>
              </a:ext>
            </a:extLst>
          </p:cNvPr>
          <p:cNvGrpSpPr/>
          <p:nvPr/>
        </p:nvGrpSpPr>
        <p:grpSpPr>
          <a:xfrm>
            <a:off x="30231842" y="15949943"/>
            <a:ext cx="425116" cy="584775"/>
            <a:chOff x="30231842" y="15949943"/>
            <a:chExt cx="425116" cy="584775"/>
          </a:xfrm>
        </p:grpSpPr>
        <p:sp>
          <p:nvSpPr>
            <p:cNvPr id="568" name="Freeform 567">
              <a:extLst>
                <a:ext uri="{FF2B5EF4-FFF2-40B4-BE49-F238E27FC236}">
                  <a16:creationId xmlns:a16="http://schemas.microsoft.com/office/drawing/2014/main" id="{4E9F8F24-EF1A-592C-A502-CDCDEA8315C8}"/>
                </a:ext>
              </a:extLst>
            </p:cNvPr>
            <p:cNvSpPr/>
            <p:nvPr/>
          </p:nvSpPr>
          <p:spPr>
            <a:xfrm rot="10800000" flipV="1">
              <a:off x="30253515" y="16047079"/>
              <a:ext cx="380962" cy="380981"/>
            </a:xfrm>
            <a:custGeom>
              <a:avLst/>
              <a:gdLst>
                <a:gd name="connsiteX0" fmla="*/ 381699 w 380962"/>
                <a:gd name="connsiteY0" fmla="*/ 190420 h 380981"/>
                <a:gd name="connsiteX1" fmla="*/ 191218 w 380962"/>
                <a:gd name="connsiteY1" fmla="*/ 380911 h 380981"/>
                <a:gd name="connsiteX2" fmla="*/ 736 w 380962"/>
                <a:gd name="connsiteY2" fmla="*/ 190420 h 380981"/>
                <a:gd name="connsiteX3" fmla="*/ 191218 w 380962"/>
                <a:gd name="connsiteY3" fmla="*/ -70 h 380981"/>
                <a:gd name="connsiteX4" fmla="*/ 381699 w 380962"/>
                <a:gd name="connsiteY4" fmla="*/ 190420 h 38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62" h="380981">
                  <a:moveTo>
                    <a:pt x="381699" y="190420"/>
                  </a:moveTo>
                  <a:cubicBezTo>
                    <a:pt x="381699" y="295625"/>
                    <a:pt x="296417" y="380911"/>
                    <a:pt x="191218" y="380911"/>
                  </a:cubicBezTo>
                  <a:cubicBezTo>
                    <a:pt x="86018" y="380911"/>
                    <a:pt x="736" y="295625"/>
                    <a:pt x="736" y="190420"/>
                  </a:cubicBezTo>
                  <a:cubicBezTo>
                    <a:pt x="736" y="85216"/>
                    <a:pt x="86018" y="-70"/>
                    <a:pt x="191218" y="-70"/>
                  </a:cubicBezTo>
                  <a:cubicBezTo>
                    <a:pt x="296417" y="-70"/>
                    <a:pt x="381699" y="85216"/>
                    <a:pt x="381699" y="190420"/>
                  </a:cubicBezTo>
                  <a:close/>
                </a:path>
              </a:pathLst>
            </a:custGeom>
            <a:solidFill>
              <a:srgbClr val="000000"/>
            </a:solidFill>
            <a:ln w="4762" cap="flat">
              <a:noFill/>
              <a:prstDash val="solid"/>
              <a:miter/>
            </a:ln>
          </p:spPr>
          <p:txBody>
            <a:bodyPr rtlCol="0" anchor="ctr"/>
            <a:lstStyle/>
            <a:p>
              <a:endParaRPr lang="en-CH" sz="4400"/>
            </a:p>
          </p:txBody>
        </p:sp>
        <p:sp>
          <p:nvSpPr>
            <p:cNvPr id="569" name="TextBox 568">
              <a:extLst>
                <a:ext uri="{FF2B5EF4-FFF2-40B4-BE49-F238E27FC236}">
                  <a16:creationId xmlns:a16="http://schemas.microsoft.com/office/drawing/2014/main" id="{A1943AF1-E45F-5959-8931-C1E952CA0CD0}"/>
                </a:ext>
              </a:extLst>
            </p:cNvPr>
            <p:cNvSpPr txBox="1"/>
            <p:nvPr/>
          </p:nvSpPr>
          <p:spPr>
            <a:xfrm rot="10800000" flipV="1">
              <a:off x="30231842" y="15949943"/>
              <a:ext cx="425116" cy="584775"/>
            </a:xfrm>
            <a:prstGeom prst="rect">
              <a:avLst/>
            </a:prstGeom>
            <a:noFill/>
          </p:spPr>
          <p:txBody>
            <a:bodyPr wrap="none" rtlCol="0">
              <a:spAutoFit/>
            </a:bodyPr>
            <a:lstStyle/>
            <a:p>
              <a:pPr algn="l"/>
              <a:r>
                <a:rPr lang="en-CH" sz="3200" b="1" spc="0" baseline="0" dirty="0">
                  <a:ln/>
                  <a:solidFill>
                    <a:srgbClr val="FFFFFF"/>
                  </a:solidFill>
                  <a:latin typeface="Arial"/>
                  <a:cs typeface="Arial"/>
                  <a:sym typeface="Arial"/>
                  <a:rtl val="0"/>
                </a:rPr>
                <a:t>+</a:t>
              </a:r>
            </a:p>
          </p:txBody>
        </p:sp>
      </p:grpSp>
      <p:grpSp>
        <p:nvGrpSpPr>
          <p:cNvPr id="570" name="Graphic 4">
            <a:extLst>
              <a:ext uri="{FF2B5EF4-FFF2-40B4-BE49-F238E27FC236}">
                <a16:creationId xmlns:a16="http://schemas.microsoft.com/office/drawing/2014/main" id="{4EF620EA-8722-7507-ACCD-6108AB8BEDC8}"/>
              </a:ext>
            </a:extLst>
          </p:cNvPr>
          <p:cNvGrpSpPr/>
          <p:nvPr/>
        </p:nvGrpSpPr>
        <p:grpSpPr>
          <a:xfrm>
            <a:off x="19097800" y="16948719"/>
            <a:ext cx="673032" cy="2958985"/>
            <a:chOff x="19097800" y="16948719"/>
            <a:chExt cx="673032" cy="2958985"/>
          </a:xfrm>
        </p:grpSpPr>
        <p:sp>
          <p:nvSpPr>
            <p:cNvPr id="571" name="Freeform 570">
              <a:extLst>
                <a:ext uri="{FF2B5EF4-FFF2-40B4-BE49-F238E27FC236}">
                  <a16:creationId xmlns:a16="http://schemas.microsoft.com/office/drawing/2014/main" id="{7CA9009F-CCA0-BB90-9606-E7E3F06E935A}"/>
                </a:ext>
              </a:extLst>
            </p:cNvPr>
            <p:cNvSpPr/>
            <p:nvPr/>
          </p:nvSpPr>
          <p:spPr>
            <a:xfrm>
              <a:off x="19129547" y="16980483"/>
              <a:ext cx="609538" cy="2895457"/>
            </a:xfrm>
            <a:custGeom>
              <a:avLst/>
              <a:gdLst>
                <a:gd name="connsiteX0" fmla="*/ -16 w 609538"/>
                <a:gd name="connsiteY0" fmla="*/ 30 h 2895457"/>
                <a:gd name="connsiteX1" fmla="*/ 609523 w 609538"/>
                <a:gd name="connsiteY1" fmla="*/ 30 h 2895457"/>
                <a:gd name="connsiteX2" fmla="*/ 609523 w 609538"/>
                <a:gd name="connsiteY2" fmla="*/ 2895488 h 2895457"/>
                <a:gd name="connsiteX3" fmla="*/ -16 w 609538"/>
                <a:gd name="connsiteY3" fmla="*/ 2895488 h 2895457"/>
              </a:gdLst>
              <a:ahLst/>
              <a:cxnLst>
                <a:cxn ang="0">
                  <a:pos x="connsiteX0" y="connsiteY0"/>
                </a:cxn>
                <a:cxn ang="0">
                  <a:pos x="connsiteX1" y="connsiteY1"/>
                </a:cxn>
                <a:cxn ang="0">
                  <a:pos x="connsiteX2" y="connsiteY2"/>
                </a:cxn>
                <a:cxn ang="0">
                  <a:pos x="connsiteX3" y="connsiteY3"/>
                </a:cxn>
              </a:cxnLst>
              <a:rect l="l" t="t" r="r" b="b"/>
              <a:pathLst>
                <a:path w="609538" h="2895457">
                  <a:moveTo>
                    <a:pt x="-16" y="30"/>
                  </a:moveTo>
                  <a:lnTo>
                    <a:pt x="609523" y="30"/>
                  </a:lnTo>
                  <a:lnTo>
                    <a:pt x="609523" y="2895488"/>
                  </a:lnTo>
                  <a:lnTo>
                    <a:pt x="-16" y="2895488"/>
                  </a:lnTo>
                  <a:close/>
                </a:path>
              </a:pathLst>
            </a:custGeom>
            <a:solidFill>
              <a:srgbClr val="F1E3EA"/>
            </a:solidFill>
            <a:ln w="5556" cap="flat">
              <a:noFill/>
              <a:prstDash val="solid"/>
              <a:miter/>
            </a:ln>
          </p:spPr>
          <p:txBody>
            <a:bodyPr rtlCol="0" anchor="ctr"/>
            <a:lstStyle/>
            <a:p>
              <a:endParaRPr lang="en-CH" sz="4400"/>
            </a:p>
          </p:txBody>
        </p:sp>
        <p:sp>
          <p:nvSpPr>
            <p:cNvPr id="572" name="Freeform 571">
              <a:extLst>
                <a:ext uri="{FF2B5EF4-FFF2-40B4-BE49-F238E27FC236}">
                  <a16:creationId xmlns:a16="http://schemas.microsoft.com/office/drawing/2014/main" id="{3F472D1D-7DB5-97A7-6916-FC72065ACAC2}"/>
                </a:ext>
              </a:extLst>
            </p:cNvPr>
            <p:cNvSpPr/>
            <p:nvPr/>
          </p:nvSpPr>
          <p:spPr>
            <a:xfrm>
              <a:off x="19097800" y="16948719"/>
              <a:ext cx="673032" cy="2958985"/>
            </a:xfrm>
            <a:custGeom>
              <a:avLst/>
              <a:gdLst>
                <a:gd name="connsiteX0" fmla="*/ 673017 w 673032"/>
                <a:gd name="connsiteY0" fmla="*/ 2959016 h 2958985"/>
                <a:gd name="connsiteX1" fmla="*/ -16 w 673032"/>
                <a:gd name="connsiteY1" fmla="*/ 2959016 h 2958985"/>
                <a:gd name="connsiteX2" fmla="*/ -16 w 673032"/>
                <a:gd name="connsiteY2" fmla="*/ 30 h 2958985"/>
                <a:gd name="connsiteX3" fmla="*/ 673017 w 673032"/>
                <a:gd name="connsiteY3" fmla="*/ 30 h 2958985"/>
                <a:gd name="connsiteX4" fmla="*/ 673017 w 673032"/>
                <a:gd name="connsiteY4" fmla="*/ 2959016 h 2958985"/>
                <a:gd name="connsiteX5" fmla="*/ 641270 w 673032"/>
                <a:gd name="connsiteY5" fmla="*/ 31794 h 2958985"/>
                <a:gd name="connsiteX6" fmla="*/ 31731 w 673032"/>
                <a:gd name="connsiteY6" fmla="*/ 31794 h 2958985"/>
                <a:gd name="connsiteX7" fmla="*/ 31731 w 673032"/>
                <a:gd name="connsiteY7" fmla="*/ 2927252 h 2958985"/>
                <a:gd name="connsiteX8" fmla="*/ 641270 w 673032"/>
                <a:gd name="connsiteY8" fmla="*/ 2927252 h 2958985"/>
                <a:gd name="connsiteX9" fmla="*/ 641270 w 673032"/>
                <a:gd name="connsiteY9" fmla="*/ 31794 h 295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032" h="2958985">
                  <a:moveTo>
                    <a:pt x="673017" y="2959016"/>
                  </a:moveTo>
                  <a:lnTo>
                    <a:pt x="-16" y="2959016"/>
                  </a:lnTo>
                  <a:lnTo>
                    <a:pt x="-16" y="30"/>
                  </a:lnTo>
                  <a:lnTo>
                    <a:pt x="673017" y="30"/>
                  </a:lnTo>
                  <a:lnTo>
                    <a:pt x="673017" y="2959016"/>
                  </a:lnTo>
                  <a:close/>
                  <a:moveTo>
                    <a:pt x="641270" y="31794"/>
                  </a:moveTo>
                  <a:lnTo>
                    <a:pt x="31731" y="31794"/>
                  </a:lnTo>
                  <a:lnTo>
                    <a:pt x="31731" y="2927252"/>
                  </a:lnTo>
                  <a:lnTo>
                    <a:pt x="641270" y="2927252"/>
                  </a:lnTo>
                  <a:lnTo>
                    <a:pt x="641270" y="31794"/>
                  </a:lnTo>
                  <a:close/>
                </a:path>
              </a:pathLst>
            </a:custGeom>
            <a:solidFill>
              <a:srgbClr val="000080"/>
            </a:solidFill>
            <a:ln w="5556" cap="flat">
              <a:noFill/>
              <a:prstDash val="solid"/>
              <a:miter/>
            </a:ln>
          </p:spPr>
          <p:txBody>
            <a:bodyPr rtlCol="0" anchor="ctr"/>
            <a:lstStyle/>
            <a:p>
              <a:endParaRPr lang="en-CH" sz="4400"/>
            </a:p>
          </p:txBody>
        </p:sp>
      </p:grpSp>
      <p:grpSp>
        <p:nvGrpSpPr>
          <p:cNvPr id="573" name="Graphic 4">
            <a:extLst>
              <a:ext uri="{FF2B5EF4-FFF2-40B4-BE49-F238E27FC236}">
                <a16:creationId xmlns:a16="http://schemas.microsoft.com/office/drawing/2014/main" id="{15E829BB-E242-D707-2455-D5ABB8CCA378}"/>
              </a:ext>
            </a:extLst>
          </p:cNvPr>
          <p:cNvGrpSpPr/>
          <p:nvPr/>
        </p:nvGrpSpPr>
        <p:grpSpPr>
          <a:xfrm>
            <a:off x="31034066" y="17958315"/>
            <a:ext cx="769441" cy="2501802"/>
            <a:chOff x="31034066" y="17958315"/>
            <a:chExt cx="769441" cy="2501802"/>
          </a:xfrm>
        </p:grpSpPr>
        <p:grpSp>
          <p:nvGrpSpPr>
            <p:cNvPr id="574" name="Graphic 4">
              <a:extLst>
                <a:ext uri="{FF2B5EF4-FFF2-40B4-BE49-F238E27FC236}">
                  <a16:creationId xmlns:a16="http://schemas.microsoft.com/office/drawing/2014/main" id="{EBA789D6-D36F-0E0D-9610-E9DA6C3A1367}"/>
                </a:ext>
              </a:extLst>
            </p:cNvPr>
            <p:cNvGrpSpPr/>
            <p:nvPr/>
          </p:nvGrpSpPr>
          <p:grpSpPr>
            <a:xfrm>
              <a:off x="31107611" y="17958315"/>
              <a:ext cx="673032" cy="2501802"/>
              <a:chOff x="31107611" y="17958315"/>
              <a:chExt cx="673032" cy="2501802"/>
            </a:xfrm>
          </p:grpSpPr>
          <p:sp>
            <p:nvSpPr>
              <p:cNvPr id="575" name="Freeform 574">
                <a:extLst>
                  <a:ext uri="{FF2B5EF4-FFF2-40B4-BE49-F238E27FC236}">
                    <a16:creationId xmlns:a16="http://schemas.microsoft.com/office/drawing/2014/main" id="{496505F7-4EA4-42F0-575F-3AA9D08C9121}"/>
                  </a:ext>
                </a:extLst>
              </p:cNvPr>
              <p:cNvSpPr/>
              <p:nvPr/>
            </p:nvSpPr>
            <p:spPr>
              <a:xfrm>
                <a:off x="31139357" y="17990076"/>
                <a:ext cx="609538" cy="2438279"/>
              </a:xfrm>
              <a:custGeom>
                <a:avLst/>
                <a:gdLst>
                  <a:gd name="connsiteX0" fmla="*/ 2506 w 609538"/>
                  <a:gd name="connsiteY0" fmla="*/ 194 h 2438279"/>
                  <a:gd name="connsiteX1" fmla="*/ 612045 w 609538"/>
                  <a:gd name="connsiteY1" fmla="*/ 194 h 2438279"/>
                  <a:gd name="connsiteX2" fmla="*/ 612045 w 609538"/>
                  <a:gd name="connsiteY2" fmla="*/ 2438473 h 2438279"/>
                  <a:gd name="connsiteX3" fmla="*/ 2506 w 609538"/>
                  <a:gd name="connsiteY3" fmla="*/ 2438473 h 2438279"/>
                </a:gdLst>
                <a:ahLst/>
                <a:cxnLst>
                  <a:cxn ang="0">
                    <a:pos x="connsiteX0" y="connsiteY0"/>
                  </a:cxn>
                  <a:cxn ang="0">
                    <a:pos x="connsiteX1" y="connsiteY1"/>
                  </a:cxn>
                  <a:cxn ang="0">
                    <a:pos x="connsiteX2" y="connsiteY2"/>
                  </a:cxn>
                  <a:cxn ang="0">
                    <a:pos x="connsiteX3" y="connsiteY3"/>
                  </a:cxn>
                </a:cxnLst>
                <a:rect l="l" t="t" r="r" b="b"/>
                <a:pathLst>
                  <a:path w="609538" h="2438279">
                    <a:moveTo>
                      <a:pt x="2506" y="194"/>
                    </a:moveTo>
                    <a:lnTo>
                      <a:pt x="612045" y="194"/>
                    </a:lnTo>
                    <a:lnTo>
                      <a:pt x="612045" y="2438473"/>
                    </a:lnTo>
                    <a:lnTo>
                      <a:pt x="2506" y="2438473"/>
                    </a:lnTo>
                    <a:close/>
                  </a:path>
                </a:pathLst>
              </a:custGeom>
              <a:solidFill>
                <a:srgbClr val="F1E3EA"/>
              </a:solidFill>
              <a:ln w="5180" cap="flat">
                <a:noFill/>
                <a:prstDash val="solid"/>
                <a:miter/>
              </a:ln>
            </p:spPr>
            <p:txBody>
              <a:bodyPr rtlCol="0" anchor="ctr"/>
              <a:lstStyle/>
              <a:p>
                <a:endParaRPr lang="en-CH" sz="4400"/>
              </a:p>
            </p:txBody>
          </p:sp>
          <p:sp>
            <p:nvSpPr>
              <p:cNvPr id="576" name="Freeform 575">
                <a:extLst>
                  <a:ext uri="{FF2B5EF4-FFF2-40B4-BE49-F238E27FC236}">
                    <a16:creationId xmlns:a16="http://schemas.microsoft.com/office/drawing/2014/main" id="{71F3395C-AF25-0298-8406-D5312810C814}"/>
                  </a:ext>
                </a:extLst>
              </p:cNvPr>
              <p:cNvSpPr/>
              <p:nvPr/>
            </p:nvSpPr>
            <p:spPr>
              <a:xfrm>
                <a:off x="31107611" y="17958315"/>
                <a:ext cx="673032" cy="2501802"/>
              </a:xfrm>
              <a:custGeom>
                <a:avLst/>
                <a:gdLst>
                  <a:gd name="connsiteX0" fmla="*/ 675539 w 673032"/>
                  <a:gd name="connsiteY0" fmla="*/ 2501996 h 2501802"/>
                  <a:gd name="connsiteX1" fmla="*/ 2506 w 673032"/>
                  <a:gd name="connsiteY1" fmla="*/ 2501996 h 2501802"/>
                  <a:gd name="connsiteX2" fmla="*/ 2506 w 673032"/>
                  <a:gd name="connsiteY2" fmla="*/ 194 h 2501802"/>
                  <a:gd name="connsiteX3" fmla="*/ 675539 w 673032"/>
                  <a:gd name="connsiteY3" fmla="*/ 194 h 2501802"/>
                  <a:gd name="connsiteX4" fmla="*/ 675539 w 673032"/>
                  <a:gd name="connsiteY4" fmla="*/ 2501996 h 2501802"/>
                  <a:gd name="connsiteX5" fmla="*/ 643792 w 673032"/>
                  <a:gd name="connsiteY5" fmla="*/ 31955 h 2501802"/>
                  <a:gd name="connsiteX6" fmla="*/ 34253 w 673032"/>
                  <a:gd name="connsiteY6" fmla="*/ 31955 h 2501802"/>
                  <a:gd name="connsiteX7" fmla="*/ 34253 w 673032"/>
                  <a:gd name="connsiteY7" fmla="*/ 2470235 h 2501802"/>
                  <a:gd name="connsiteX8" fmla="*/ 643792 w 673032"/>
                  <a:gd name="connsiteY8" fmla="*/ 2470235 h 2501802"/>
                  <a:gd name="connsiteX9" fmla="*/ 643792 w 673032"/>
                  <a:gd name="connsiteY9" fmla="*/ 31955 h 250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032" h="2501802">
                    <a:moveTo>
                      <a:pt x="675539" y="2501996"/>
                    </a:moveTo>
                    <a:lnTo>
                      <a:pt x="2506" y="2501996"/>
                    </a:lnTo>
                    <a:lnTo>
                      <a:pt x="2506" y="194"/>
                    </a:lnTo>
                    <a:lnTo>
                      <a:pt x="675539" y="194"/>
                    </a:lnTo>
                    <a:lnTo>
                      <a:pt x="675539" y="2501996"/>
                    </a:lnTo>
                    <a:close/>
                    <a:moveTo>
                      <a:pt x="643792" y="31955"/>
                    </a:moveTo>
                    <a:lnTo>
                      <a:pt x="34253" y="31955"/>
                    </a:lnTo>
                    <a:lnTo>
                      <a:pt x="34253" y="2470235"/>
                    </a:lnTo>
                    <a:lnTo>
                      <a:pt x="643792" y="2470235"/>
                    </a:lnTo>
                    <a:lnTo>
                      <a:pt x="643792" y="31955"/>
                    </a:lnTo>
                    <a:close/>
                  </a:path>
                </a:pathLst>
              </a:custGeom>
              <a:solidFill>
                <a:srgbClr val="000080"/>
              </a:solidFill>
              <a:ln w="5180" cap="flat">
                <a:noFill/>
                <a:prstDash val="solid"/>
                <a:miter/>
              </a:ln>
            </p:spPr>
            <p:txBody>
              <a:bodyPr rtlCol="0" anchor="ctr"/>
              <a:lstStyle/>
              <a:p>
                <a:endParaRPr lang="en-CH" sz="4400"/>
              </a:p>
            </p:txBody>
          </p:sp>
        </p:grpSp>
        <p:sp>
          <p:nvSpPr>
            <p:cNvPr id="577" name="TextBox 576">
              <a:extLst>
                <a:ext uri="{FF2B5EF4-FFF2-40B4-BE49-F238E27FC236}">
                  <a16:creationId xmlns:a16="http://schemas.microsoft.com/office/drawing/2014/main" id="{CB648D7F-AE70-B650-5CF8-4E3FC25DFAF2}"/>
                </a:ext>
              </a:extLst>
            </p:cNvPr>
            <p:cNvSpPr txBox="1"/>
            <p:nvPr/>
          </p:nvSpPr>
          <p:spPr>
            <a:xfrm rot="16200000">
              <a:off x="30213168" y="18863764"/>
              <a:ext cx="2411238"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Mast cell</a:t>
              </a:r>
            </a:p>
          </p:txBody>
        </p:sp>
      </p:grpSp>
      <p:sp>
        <p:nvSpPr>
          <p:cNvPr id="578" name="TextBox 577">
            <a:extLst>
              <a:ext uri="{FF2B5EF4-FFF2-40B4-BE49-F238E27FC236}">
                <a16:creationId xmlns:a16="http://schemas.microsoft.com/office/drawing/2014/main" id="{79C75167-E08B-A47E-98D3-5A92C4DADC11}"/>
              </a:ext>
            </a:extLst>
          </p:cNvPr>
          <p:cNvSpPr txBox="1"/>
          <p:nvPr/>
        </p:nvSpPr>
        <p:spPr>
          <a:xfrm rot="16200000">
            <a:off x="18108789" y="18085202"/>
            <a:ext cx="2600392"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Basal cell</a:t>
            </a:r>
          </a:p>
        </p:txBody>
      </p:sp>
    </p:spTree>
    <p:extLst>
      <p:ext uri="{BB962C8B-B14F-4D97-AF65-F5344CB8AC3E}">
        <p14:creationId xmlns:p14="http://schemas.microsoft.com/office/powerpoint/2010/main" val="283448874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 name="Rounded Rectangle 13">
            <a:extLst>
              <a:ext uri="{FF2B5EF4-FFF2-40B4-BE49-F238E27FC236}">
                <a16:creationId xmlns:a16="http://schemas.microsoft.com/office/drawing/2014/main" id="{DE5CF919-3D7C-4FA2-E7A6-31934F312B35}"/>
              </a:ext>
            </a:extLst>
          </p:cNvPr>
          <p:cNvSpPr/>
          <p:nvPr/>
        </p:nvSpPr>
        <p:spPr>
          <a:xfrm>
            <a:off x="15888980" y="899264"/>
            <a:ext cx="15446513" cy="19780489"/>
          </a:xfrm>
          <a:prstGeom prst="roundRect">
            <a:avLst>
              <a:gd name="adj" fmla="val 2586"/>
            </a:avLst>
          </a:prstGeom>
          <a:solidFill>
            <a:srgbClr val="DBE9FF"/>
          </a:solidFill>
          <a:ln w="31750">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Rectangle 131">
            <a:extLst>
              <a:ext uri="{FF2B5EF4-FFF2-40B4-BE49-F238E27FC236}">
                <a16:creationId xmlns:a16="http://schemas.microsoft.com/office/drawing/2014/main" id="{D2176CB0-AC7C-AA69-24B8-BF84752E0353}"/>
              </a:ext>
            </a:extLst>
          </p:cNvPr>
          <p:cNvSpPr/>
          <p:nvPr/>
        </p:nvSpPr>
        <p:spPr>
          <a:xfrm>
            <a:off x="24233361" y="4325282"/>
            <a:ext cx="5956623" cy="6864422"/>
          </a:xfrm>
          <a:prstGeom prst="rect">
            <a:avLst/>
          </a:prstGeom>
          <a:solidFill>
            <a:schemeClr val="bg1">
              <a:alpha val="33143"/>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33" name="Rounded Rectangle 132">
            <a:extLst>
              <a:ext uri="{FF2B5EF4-FFF2-40B4-BE49-F238E27FC236}">
                <a16:creationId xmlns:a16="http://schemas.microsoft.com/office/drawing/2014/main" id="{D8242BEF-8C52-E195-920E-87FC4B8B3448}"/>
              </a:ext>
            </a:extLst>
          </p:cNvPr>
          <p:cNvSpPr/>
          <p:nvPr/>
        </p:nvSpPr>
        <p:spPr>
          <a:xfrm>
            <a:off x="1012687" y="922338"/>
            <a:ext cx="14516094" cy="7715121"/>
          </a:xfrm>
          <a:prstGeom prst="roundRect">
            <a:avLst>
              <a:gd name="adj" fmla="val 3881"/>
            </a:avLst>
          </a:prstGeom>
          <a:solidFill>
            <a:srgbClr val="DBE9FF"/>
          </a:solidFill>
          <a:ln w="31750">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Rounded Rectangle 133">
            <a:extLst>
              <a:ext uri="{FF2B5EF4-FFF2-40B4-BE49-F238E27FC236}">
                <a16:creationId xmlns:a16="http://schemas.microsoft.com/office/drawing/2014/main" id="{4B9E2C30-5656-7B7E-CA88-07DDD6AD57F5}"/>
              </a:ext>
            </a:extLst>
          </p:cNvPr>
          <p:cNvSpPr/>
          <p:nvPr/>
        </p:nvSpPr>
        <p:spPr>
          <a:xfrm>
            <a:off x="3506510" y="422326"/>
            <a:ext cx="9931448" cy="1215922"/>
          </a:xfrm>
          <a:prstGeom prst="roundRect">
            <a:avLst>
              <a:gd name="adj" fmla="val 50000"/>
            </a:avLst>
          </a:prstGeom>
          <a:solidFill>
            <a:schemeClr val="bg1"/>
          </a:solidFill>
          <a:ln w="3175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000080"/>
                </a:solidFill>
                <a:latin typeface="Arial" panose="020B0604020202020204" pitchFamily="34" charset="0"/>
                <a:cs typeface="Arial" panose="020B0604020202020204" pitchFamily="34" charset="0"/>
              </a:rPr>
              <a:t>Randomized controlled trial</a:t>
            </a:r>
          </a:p>
        </p:txBody>
      </p:sp>
      <p:grpSp>
        <p:nvGrpSpPr>
          <p:cNvPr id="135" name="Group 134">
            <a:extLst>
              <a:ext uri="{FF2B5EF4-FFF2-40B4-BE49-F238E27FC236}">
                <a16:creationId xmlns:a16="http://schemas.microsoft.com/office/drawing/2014/main" id="{F624DA95-4F91-DD2A-3ADA-80F7FA238F49}"/>
              </a:ext>
            </a:extLst>
          </p:cNvPr>
          <p:cNvGrpSpPr/>
          <p:nvPr/>
        </p:nvGrpSpPr>
        <p:grpSpPr>
          <a:xfrm>
            <a:off x="2387655" y="2285647"/>
            <a:ext cx="2819725" cy="3419044"/>
            <a:chOff x="1133657" y="2814183"/>
            <a:chExt cx="2819725" cy="3419044"/>
          </a:xfrm>
        </p:grpSpPr>
        <p:pic>
          <p:nvPicPr>
            <p:cNvPr id="136" name="Picture 135">
              <a:extLst>
                <a:ext uri="{FF2B5EF4-FFF2-40B4-BE49-F238E27FC236}">
                  <a16:creationId xmlns:a16="http://schemas.microsoft.com/office/drawing/2014/main" id="{63D16115-EB36-5FF1-017F-0FE7D433D90D}"/>
                </a:ext>
              </a:extLst>
            </p:cNvPr>
            <p:cNvPicPr>
              <a:picLocks noChangeAspect="1"/>
            </p:cNvPicPr>
            <p:nvPr/>
          </p:nvPicPr>
          <p:blipFill rotWithShape="1">
            <a:blip r:embed="rId3"/>
            <a:srcRect l="67485" t="-15890" r="-4748" b="-11779"/>
            <a:stretch/>
          </p:blipFill>
          <p:spPr>
            <a:xfrm>
              <a:off x="1133657" y="2814183"/>
              <a:ext cx="1509824" cy="1738052"/>
            </a:xfrm>
            <a:prstGeom prst="rect">
              <a:avLst/>
            </a:prstGeom>
          </p:spPr>
        </p:pic>
        <p:pic>
          <p:nvPicPr>
            <p:cNvPr id="137" name="Picture 136">
              <a:extLst>
                <a:ext uri="{FF2B5EF4-FFF2-40B4-BE49-F238E27FC236}">
                  <a16:creationId xmlns:a16="http://schemas.microsoft.com/office/drawing/2014/main" id="{116AA416-6E37-7490-DA25-10807420AEEE}"/>
                </a:ext>
              </a:extLst>
            </p:cNvPr>
            <p:cNvPicPr>
              <a:picLocks noChangeAspect="1"/>
            </p:cNvPicPr>
            <p:nvPr/>
          </p:nvPicPr>
          <p:blipFill rotWithShape="1">
            <a:blip r:embed="rId3"/>
            <a:srcRect l="67485" t="-15890" r="-4748" b="-11779"/>
            <a:stretch/>
          </p:blipFill>
          <p:spPr>
            <a:xfrm>
              <a:off x="2443558" y="2814183"/>
              <a:ext cx="1509824" cy="1738052"/>
            </a:xfrm>
            <a:prstGeom prst="rect">
              <a:avLst/>
            </a:prstGeom>
          </p:spPr>
        </p:pic>
        <p:pic>
          <p:nvPicPr>
            <p:cNvPr id="138" name="Picture 137">
              <a:extLst>
                <a:ext uri="{FF2B5EF4-FFF2-40B4-BE49-F238E27FC236}">
                  <a16:creationId xmlns:a16="http://schemas.microsoft.com/office/drawing/2014/main" id="{55FE2BD9-749A-9843-C19E-541DD3F8A7CF}"/>
                </a:ext>
              </a:extLst>
            </p:cNvPr>
            <p:cNvPicPr>
              <a:picLocks noChangeAspect="1"/>
            </p:cNvPicPr>
            <p:nvPr/>
          </p:nvPicPr>
          <p:blipFill rotWithShape="1">
            <a:blip r:embed="rId3"/>
            <a:srcRect l="67485" t="-15890" r="-4748" b="-11779"/>
            <a:stretch/>
          </p:blipFill>
          <p:spPr>
            <a:xfrm>
              <a:off x="1133657" y="4495175"/>
              <a:ext cx="1509824" cy="1738052"/>
            </a:xfrm>
            <a:prstGeom prst="rect">
              <a:avLst/>
            </a:prstGeom>
          </p:spPr>
        </p:pic>
        <p:pic>
          <p:nvPicPr>
            <p:cNvPr id="139" name="Picture 138">
              <a:extLst>
                <a:ext uri="{FF2B5EF4-FFF2-40B4-BE49-F238E27FC236}">
                  <a16:creationId xmlns:a16="http://schemas.microsoft.com/office/drawing/2014/main" id="{DD7DFB60-4D61-7077-7C12-D9F51E900ED3}"/>
                </a:ext>
              </a:extLst>
            </p:cNvPr>
            <p:cNvPicPr>
              <a:picLocks noChangeAspect="1"/>
            </p:cNvPicPr>
            <p:nvPr/>
          </p:nvPicPr>
          <p:blipFill rotWithShape="1">
            <a:blip r:embed="rId3"/>
            <a:srcRect l="67485" t="-15890" r="-4748" b="-11779"/>
            <a:stretch/>
          </p:blipFill>
          <p:spPr>
            <a:xfrm>
              <a:off x="2443558" y="4495175"/>
              <a:ext cx="1509824" cy="1738052"/>
            </a:xfrm>
            <a:prstGeom prst="rect">
              <a:avLst/>
            </a:prstGeom>
          </p:spPr>
        </p:pic>
      </p:grpSp>
      <p:sp>
        <p:nvSpPr>
          <p:cNvPr id="140" name="TextBox 139">
            <a:extLst>
              <a:ext uri="{FF2B5EF4-FFF2-40B4-BE49-F238E27FC236}">
                <a16:creationId xmlns:a16="http://schemas.microsoft.com/office/drawing/2014/main" id="{3F52DF42-4ABD-F9FC-6C8F-72C99D05BF11}"/>
              </a:ext>
            </a:extLst>
          </p:cNvPr>
          <p:cNvSpPr txBox="1"/>
          <p:nvPr/>
        </p:nvSpPr>
        <p:spPr>
          <a:xfrm>
            <a:off x="2250690" y="5766390"/>
            <a:ext cx="3093656" cy="1569660"/>
          </a:xfrm>
          <a:prstGeom prst="rect">
            <a:avLst/>
          </a:prstGeom>
          <a:noFill/>
        </p:spPr>
        <p:txBody>
          <a:bodyPr wrap="square" rtlCol="0">
            <a:spAutoFit/>
          </a:bodyPr>
          <a:lstStyle/>
          <a:p>
            <a:pPr algn="ctr"/>
            <a:r>
              <a:rPr lang="en-GB" sz="4800" b="1" dirty="0">
                <a:solidFill>
                  <a:srgbClr val="000080"/>
                </a:solidFill>
                <a:latin typeface="Arial" panose="020B0604020202020204" pitchFamily="34" charset="0"/>
                <a:cs typeface="Arial" panose="020B0604020202020204" pitchFamily="34" charset="0"/>
              </a:rPr>
              <a:t>Allergic </a:t>
            </a:r>
            <a:br>
              <a:rPr lang="en-GB" sz="4800" b="1" dirty="0">
                <a:solidFill>
                  <a:srgbClr val="000080"/>
                </a:solidFill>
                <a:latin typeface="Arial" panose="020B0604020202020204" pitchFamily="34" charset="0"/>
                <a:cs typeface="Arial" panose="020B0604020202020204" pitchFamily="34" charset="0"/>
              </a:rPr>
            </a:br>
            <a:r>
              <a:rPr lang="en-GB" sz="4800" b="1" dirty="0">
                <a:solidFill>
                  <a:srgbClr val="000080"/>
                </a:solidFill>
                <a:latin typeface="Arial" panose="020B0604020202020204" pitchFamily="34" charset="0"/>
                <a:cs typeface="Arial" panose="020B0604020202020204" pitchFamily="34" charset="0"/>
              </a:rPr>
              <a:t>rhinitis</a:t>
            </a:r>
          </a:p>
        </p:txBody>
      </p:sp>
      <p:sp>
        <p:nvSpPr>
          <p:cNvPr id="141" name="TextBox 140">
            <a:extLst>
              <a:ext uri="{FF2B5EF4-FFF2-40B4-BE49-F238E27FC236}">
                <a16:creationId xmlns:a16="http://schemas.microsoft.com/office/drawing/2014/main" id="{C684ECA6-2578-B6FC-2D93-D07AFA5A8AAA}"/>
              </a:ext>
            </a:extLst>
          </p:cNvPr>
          <p:cNvSpPr txBox="1"/>
          <p:nvPr/>
        </p:nvSpPr>
        <p:spPr>
          <a:xfrm>
            <a:off x="2436019" y="7275773"/>
            <a:ext cx="2573539" cy="1063433"/>
          </a:xfrm>
          <a:prstGeom prst="rect">
            <a:avLst/>
          </a:prstGeom>
          <a:noFill/>
        </p:spPr>
        <p:txBody>
          <a:bodyPr wrap="square" rtlCol="0">
            <a:spAutoFit/>
          </a:bodyPr>
          <a:lstStyle/>
          <a:p>
            <a:pPr algn="ctr">
              <a:lnSpc>
                <a:spcPct val="150000"/>
              </a:lnSpc>
            </a:pPr>
            <a:r>
              <a:rPr lang="en-GB" sz="4800" dirty="0">
                <a:solidFill>
                  <a:srgbClr val="000080"/>
                </a:solidFill>
                <a:latin typeface="Arial" panose="020B0604020202020204" pitchFamily="34" charset="0"/>
                <a:cs typeface="Arial" panose="020B0604020202020204" pitchFamily="34" charset="0"/>
              </a:rPr>
              <a:t>n=100</a:t>
            </a:r>
            <a:endParaRPr lang="en-CH" sz="4800" dirty="0">
              <a:solidFill>
                <a:srgbClr val="000080"/>
              </a:solidFill>
              <a:latin typeface="Arial" panose="020B0604020202020204" pitchFamily="34" charset="0"/>
              <a:cs typeface="Arial" panose="020B0604020202020204" pitchFamily="34" charset="0"/>
            </a:endParaRPr>
          </a:p>
        </p:txBody>
      </p:sp>
      <p:pic>
        <p:nvPicPr>
          <p:cNvPr id="142" name="Picture 141">
            <a:extLst>
              <a:ext uri="{FF2B5EF4-FFF2-40B4-BE49-F238E27FC236}">
                <a16:creationId xmlns:a16="http://schemas.microsoft.com/office/drawing/2014/main" id="{F6DBBA50-62E2-1D10-B06D-4BF6CBD7525D}"/>
              </a:ext>
            </a:extLst>
          </p:cNvPr>
          <p:cNvPicPr>
            <a:picLocks noChangeAspect="1"/>
          </p:cNvPicPr>
          <p:nvPr/>
        </p:nvPicPr>
        <p:blipFill>
          <a:blip r:embed="rId4"/>
          <a:stretch>
            <a:fillRect/>
          </a:stretch>
        </p:blipFill>
        <p:spPr>
          <a:xfrm>
            <a:off x="12951991" y="5297502"/>
            <a:ext cx="678069" cy="1802313"/>
          </a:xfrm>
          <a:prstGeom prst="rect">
            <a:avLst/>
          </a:prstGeom>
        </p:spPr>
      </p:pic>
      <p:sp>
        <p:nvSpPr>
          <p:cNvPr id="143" name="TextBox 142">
            <a:extLst>
              <a:ext uri="{FF2B5EF4-FFF2-40B4-BE49-F238E27FC236}">
                <a16:creationId xmlns:a16="http://schemas.microsoft.com/office/drawing/2014/main" id="{91A4B05E-1F59-BAB8-0ED5-8195AF527314}"/>
              </a:ext>
            </a:extLst>
          </p:cNvPr>
          <p:cNvSpPr txBox="1"/>
          <p:nvPr/>
        </p:nvSpPr>
        <p:spPr>
          <a:xfrm>
            <a:off x="11651286" y="3738552"/>
            <a:ext cx="3279478" cy="1063433"/>
          </a:xfrm>
          <a:prstGeom prst="rect">
            <a:avLst/>
          </a:prstGeom>
          <a:noFill/>
        </p:spPr>
        <p:txBody>
          <a:bodyPr wrap="square" rtlCol="0">
            <a:spAutoFit/>
          </a:bodyPr>
          <a:lstStyle/>
          <a:p>
            <a:pPr algn="ctr">
              <a:lnSpc>
                <a:spcPct val="150000"/>
              </a:lnSpc>
            </a:pPr>
            <a:r>
              <a:rPr lang="en-GB" sz="4800" b="1" dirty="0">
                <a:solidFill>
                  <a:srgbClr val="000080"/>
                </a:solidFill>
                <a:latin typeface="Arial" panose="020B0604020202020204" pitchFamily="34" charset="0"/>
                <a:cs typeface="Arial" panose="020B0604020202020204" pitchFamily="34" charset="0"/>
              </a:rPr>
              <a:t>AM-301</a:t>
            </a:r>
          </a:p>
        </p:txBody>
      </p:sp>
      <p:cxnSp>
        <p:nvCxnSpPr>
          <p:cNvPr id="144" name="Straight Arrow Connector 143">
            <a:extLst>
              <a:ext uri="{FF2B5EF4-FFF2-40B4-BE49-F238E27FC236}">
                <a16:creationId xmlns:a16="http://schemas.microsoft.com/office/drawing/2014/main" id="{D015B3A4-29B2-6869-7817-550D839D060B}"/>
              </a:ext>
            </a:extLst>
          </p:cNvPr>
          <p:cNvCxnSpPr>
            <a:cxnSpLocks/>
          </p:cNvCxnSpPr>
          <p:nvPr/>
        </p:nvCxnSpPr>
        <p:spPr>
          <a:xfrm>
            <a:off x="10940124" y="3167750"/>
            <a:ext cx="1022657" cy="0"/>
          </a:xfrm>
          <a:prstGeom prst="straightConnector1">
            <a:avLst/>
          </a:prstGeom>
          <a:ln w="50800">
            <a:solidFill>
              <a:srgbClr val="00008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45" name="Straight Arrow Connector 144">
            <a:extLst>
              <a:ext uri="{FF2B5EF4-FFF2-40B4-BE49-F238E27FC236}">
                <a16:creationId xmlns:a16="http://schemas.microsoft.com/office/drawing/2014/main" id="{1D3C1543-B63C-1096-5F81-3A617D5D7574}"/>
              </a:ext>
            </a:extLst>
          </p:cNvPr>
          <p:cNvCxnSpPr>
            <a:cxnSpLocks/>
          </p:cNvCxnSpPr>
          <p:nvPr/>
        </p:nvCxnSpPr>
        <p:spPr>
          <a:xfrm>
            <a:off x="5915061" y="4989177"/>
            <a:ext cx="1135359" cy="588532"/>
          </a:xfrm>
          <a:prstGeom prst="straightConnector1">
            <a:avLst/>
          </a:prstGeom>
          <a:ln w="50800">
            <a:solidFill>
              <a:srgbClr val="00008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46" name="Straight Arrow Connector 145">
            <a:extLst>
              <a:ext uri="{FF2B5EF4-FFF2-40B4-BE49-F238E27FC236}">
                <a16:creationId xmlns:a16="http://schemas.microsoft.com/office/drawing/2014/main" id="{AB7342CC-3356-B821-B73B-717FE6385658}"/>
              </a:ext>
            </a:extLst>
          </p:cNvPr>
          <p:cNvCxnSpPr>
            <a:cxnSpLocks/>
          </p:cNvCxnSpPr>
          <p:nvPr/>
        </p:nvCxnSpPr>
        <p:spPr>
          <a:xfrm flipV="1">
            <a:off x="5912809" y="3186251"/>
            <a:ext cx="1123448" cy="654827"/>
          </a:xfrm>
          <a:prstGeom prst="straightConnector1">
            <a:avLst/>
          </a:prstGeom>
          <a:ln w="50800">
            <a:solidFill>
              <a:srgbClr val="000080"/>
            </a:solidFill>
            <a:tailEnd type="triangle" w="lg" len="lg"/>
          </a:ln>
        </p:spPr>
        <p:style>
          <a:lnRef idx="1">
            <a:schemeClr val="accent1"/>
          </a:lnRef>
          <a:fillRef idx="0">
            <a:schemeClr val="accent1"/>
          </a:fillRef>
          <a:effectRef idx="0">
            <a:schemeClr val="accent1"/>
          </a:effectRef>
          <a:fontRef idx="minor">
            <a:schemeClr val="tx1"/>
          </a:fontRef>
        </p:style>
      </p:cxnSp>
      <p:sp>
        <p:nvSpPr>
          <p:cNvPr id="147" name="TextBox 146">
            <a:extLst>
              <a:ext uri="{FF2B5EF4-FFF2-40B4-BE49-F238E27FC236}">
                <a16:creationId xmlns:a16="http://schemas.microsoft.com/office/drawing/2014/main" id="{6C3F2EA7-2A97-FC06-78F9-0E4D8D577FF4}"/>
              </a:ext>
            </a:extLst>
          </p:cNvPr>
          <p:cNvSpPr txBox="1"/>
          <p:nvPr/>
        </p:nvSpPr>
        <p:spPr>
          <a:xfrm>
            <a:off x="11651286" y="7033964"/>
            <a:ext cx="3279478" cy="1063433"/>
          </a:xfrm>
          <a:prstGeom prst="rect">
            <a:avLst/>
          </a:prstGeom>
          <a:noFill/>
        </p:spPr>
        <p:txBody>
          <a:bodyPr wrap="square" rtlCol="0">
            <a:spAutoFit/>
          </a:bodyPr>
          <a:lstStyle/>
          <a:p>
            <a:pPr algn="ctr">
              <a:lnSpc>
                <a:spcPct val="150000"/>
              </a:lnSpc>
            </a:pPr>
            <a:r>
              <a:rPr lang="en-GB" sz="4800" b="1" dirty="0">
                <a:solidFill>
                  <a:srgbClr val="000080"/>
                </a:solidFill>
                <a:latin typeface="Arial" panose="020B0604020202020204" pitchFamily="34" charset="0"/>
                <a:cs typeface="Arial" panose="020B0604020202020204" pitchFamily="34" charset="0"/>
              </a:rPr>
              <a:t>Saline</a:t>
            </a:r>
          </a:p>
        </p:txBody>
      </p:sp>
      <p:sp>
        <p:nvSpPr>
          <p:cNvPr id="148" name="Rounded Rectangle 147">
            <a:extLst>
              <a:ext uri="{FF2B5EF4-FFF2-40B4-BE49-F238E27FC236}">
                <a16:creationId xmlns:a16="http://schemas.microsoft.com/office/drawing/2014/main" id="{42EFACF4-1642-9E3A-93B8-95D5C2F593A8}"/>
              </a:ext>
            </a:extLst>
          </p:cNvPr>
          <p:cNvSpPr/>
          <p:nvPr/>
        </p:nvSpPr>
        <p:spPr>
          <a:xfrm>
            <a:off x="1012687" y="9442837"/>
            <a:ext cx="14516094" cy="11259990"/>
          </a:xfrm>
          <a:prstGeom prst="roundRect">
            <a:avLst>
              <a:gd name="adj" fmla="val 3465"/>
            </a:avLst>
          </a:prstGeom>
          <a:solidFill>
            <a:srgbClr val="DBE9FF"/>
          </a:solidFill>
          <a:ln w="31750">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9" name="Picture 148">
            <a:extLst>
              <a:ext uri="{FF2B5EF4-FFF2-40B4-BE49-F238E27FC236}">
                <a16:creationId xmlns:a16="http://schemas.microsoft.com/office/drawing/2014/main" id="{D8306086-AFE3-0BB1-0FFE-BA66E2F2AD63}"/>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7585140" y="5282393"/>
            <a:ext cx="1371189" cy="1537782"/>
          </a:xfrm>
          <a:prstGeom prst="rect">
            <a:avLst/>
          </a:prstGeom>
          <a:ln>
            <a:noFill/>
          </a:ln>
        </p:spPr>
      </p:pic>
      <p:pic>
        <p:nvPicPr>
          <p:cNvPr id="150" name="Picture 149">
            <a:extLst>
              <a:ext uri="{FF2B5EF4-FFF2-40B4-BE49-F238E27FC236}">
                <a16:creationId xmlns:a16="http://schemas.microsoft.com/office/drawing/2014/main" id="{4EBC95DD-56D4-F556-1493-5625AC8F3942}"/>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9029004" y="5290604"/>
            <a:ext cx="1371189" cy="1537782"/>
          </a:xfrm>
          <a:prstGeom prst="rect">
            <a:avLst/>
          </a:prstGeom>
          <a:ln>
            <a:noFill/>
          </a:ln>
        </p:spPr>
      </p:pic>
      <p:cxnSp>
        <p:nvCxnSpPr>
          <p:cNvPr id="151" name="Straight Arrow Connector 150">
            <a:extLst>
              <a:ext uri="{FF2B5EF4-FFF2-40B4-BE49-F238E27FC236}">
                <a16:creationId xmlns:a16="http://schemas.microsoft.com/office/drawing/2014/main" id="{A0CD4235-A868-477B-54F4-4A65B26F7F56}"/>
              </a:ext>
            </a:extLst>
          </p:cNvPr>
          <p:cNvCxnSpPr>
            <a:cxnSpLocks/>
          </p:cNvCxnSpPr>
          <p:nvPr/>
        </p:nvCxnSpPr>
        <p:spPr>
          <a:xfrm>
            <a:off x="10838524" y="6190350"/>
            <a:ext cx="1022657" cy="0"/>
          </a:xfrm>
          <a:prstGeom prst="straightConnector1">
            <a:avLst/>
          </a:prstGeom>
          <a:ln w="50800">
            <a:solidFill>
              <a:srgbClr val="000080"/>
            </a:solidFill>
            <a:tailEnd type="triangle" w="lg" len="lg"/>
          </a:ln>
        </p:spPr>
        <p:style>
          <a:lnRef idx="1">
            <a:schemeClr val="accent1"/>
          </a:lnRef>
          <a:fillRef idx="0">
            <a:schemeClr val="accent1"/>
          </a:fillRef>
          <a:effectRef idx="0">
            <a:schemeClr val="accent1"/>
          </a:effectRef>
          <a:fontRef idx="minor">
            <a:schemeClr val="tx1"/>
          </a:fontRef>
        </p:style>
      </p:cxnSp>
      <p:sp>
        <p:nvSpPr>
          <p:cNvPr id="152" name="Rounded Rectangle 151">
            <a:extLst>
              <a:ext uri="{FF2B5EF4-FFF2-40B4-BE49-F238E27FC236}">
                <a16:creationId xmlns:a16="http://schemas.microsoft.com/office/drawing/2014/main" id="{17BDC250-4FA0-C5F9-7EB9-A91380933BE3}"/>
              </a:ext>
            </a:extLst>
          </p:cNvPr>
          <p:cNvSpPr/>
          <p:nvPr/>
        </p:nvSpPr>
        <p:spPr>
          <a:xfrm>
            <a:off x="2869517" y="8874798"/>
            <a:ext cx="11437627" cy="1151025"/>
          </a:xfrm>
          <a:prstGeom prst="roundRect">
            <a:avLst>
              <a:gd name="adj" fmla="val 50000"/>
            </a:avLst>
          </a:prstGeom>
          <a:solidFill>
            <a:schemeClr val="bg1"/>
          </a:solidFill>
          <a:ln w="28575">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6000" dirty="0">
                <a:solidFill>
                  <a:srgbClr val="000080"/>
                </a:solidFill>
                <a:latin typeface="Arial" panose="020B0604020202020204" pitchFamily="34" charset="0"/>
                <a:cs typeface="Arial" panose="020B0604020202020204" pitchFamily="34" charset="0"/>
              </a:rPr>
              <a:t>Symptoms from baseline…</a:t>
            </a:r>
            <a:endParaRPr lang="en-CH" sz="6000" dirty="0">
              <a:solidFill>
                <a:srgbClr val="000080"/>
              </a:solidFill>
              <a:latin typeface="Arial" panose="020B0604020202020204" pitchFamily="34" charset="0"/>
              <a:cs typeface="Arial" panose="020B0604020202020204" pitchFamily="34" charset="0"/>
            </a:endParaRPr>
          </a:p>
        </p:txBody>
      </p:sp>
      <p:sp>
        <p:nvSpPr>
          <p:cNvPr id="153" name="Rectangle 152">
            <a:extLst>
              <a:ext uri="{FF2B5EF4-FFF2-40B4-BE49-F238E27FC236}">
                <a16:creationId xmlns:a16="http://schemas.microsoft.com/office/drawing/2014/main" id="{D29BBB66-3BC3-175C-4512-082674B874C0}"/>
              </a:ext>
            </a:extLst>
          </p:cNvPr>
          <p:cNvSpPr/>
          <p:nvPr/>
        </p:nvSpPr>
        <p:spPr>
          <a:xfrm>
            <a:off x="2026825" y="11504029"/>
            <a:ext cx="12874831" cy="6968202"/>
          </a:xfrm>
          <a:prstGeom prst="rect">
            <a:avLst/>
          </a:prstGeom>
          <a:solidFill>
            <a:schemeClr val="bg1">
              <a:alpha val="33143"/>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54" name="TextBox 153">
            <a:extLst>
              <a:ext uri="{FF2B5EF4-FFF2-40B4-BE49-F238E27FC236}">
                <a16:creationId xmlns:a16="http://schemas.microsoft.com/office/drawing/2014/main" id="{AB10BDF9-73D5-A8CD-F5F0-B4D43FB477A1}"/>
              </a:ext>
            </a:extLst>
          </p:cNvPr>
          <p:cNvSpPr txBox="1"/>
          <p:nvPr/>
        </p:nvSpPr>
        <p:spPr>
          <a:xfrm>
            <a:off x="2007476" y="10281153"/>
            <a:ext cx="12894180" cy="858913"/>
          </a:xfrm>
          <a:prstGeom prst="rect">
            <a:avLst/>
          </a:prstGeom>
          <a:noFill/>
        </p:spPr>
        <p:txBody>
          <a:bodyPr wrap="square" rtlCol="0">
            <a:spAutoFit/>
          </a:bodyPr>
          <a:lstStyle/>
          <a:p>
            <a:pPr algn="ctr"/>
            <a:r>
              <a:rPr lang="en-GB" sz="4800" dirty="0">
                <a:solidFill>
                  <a:srgbClr val="000080"/>
                </a:solidFill>
                <a:latin typeface="Arial" panose="020B0604020202020204" pitchFamily="34" charset="0"/>
                <a:cs typeface="Arial" panose="020B0604020202020204" pitchFamily="34" charset="0"/>
              </a:rPr>
              <a:t>rTNSS: improvement from baseline</a:t>
            </a:r>
          </a:p>
        </p:txBody>
      </p:sp>
      <p:sp>
        <p:nvSpPr>
          <p:cNvPr id="155" name="TextBox 154">
            <a:extLst>
              <a:ext uri="{FF2B5EF4-FFF2-40B4-BE49-F238E27FC236}">
                <a16:creationId xmlns:a16="http://schemas.microsoft.com/office/drawing/2014/main" id="{B8AF0815-65F3-C6A6-B919-A655AB8D7C4F}"/>
              </a:ext>
            </a:extLst>
          </p:cNvPr>
          <p:cNvSpPr txBox="1"/>
          <p:nvPr/>
        </p:nvSpPr>
        <p:spPr>
          <a:xfrm rot="18900000">
            <a:off x="1983698" y="17080269"/>
            <a:ext cx="2739367" cy="769441"/>
          </a:xfrm>
          <a:prstGeom prst="rect">
            <a:avLst/>
          </a:prstGeom>
          <a:noFill/>
        </p:spPr>
        <p:txBody>
          <a:bodyPr wrap="square" rtlCol="0">
            <a:spAutoFit/>
          </a:bodyPr>
          <a:lstStyle/>
          <a:p>
            <a:pPr algn="r"/>
            <a:r>
              <a:rPr lang="en-GB" sz="4400" dirty="0">
                <a:solidFill>
                  <a:srgbClr val="000080"/>
                </a:solidFill>
                <a:latin typeface="Arial" panose="020B0604020202020204" pitchFamily="34" charset="0"/>
                <a:cs typeface="Arial" panose="020B0604020202020204" pitchFamily="34" charset="0"/>
              </a:rPr>
              <a:t>Baseline</a:t>
            </a:r>
          </a:p>
        </p:txBody>
      </p:sp>
      <p:sp>
        <p:nvSpPr>
          <p:cNvPr id="156" name="TextBox 155">
            <a:extLst>
              <a:ext uri="{FF2B5EF4-FFF2-40B4-BE49-F238E27FC236}">
                <a16:creationId xmlns:a16="http://schemas.microsoft.com/office/drawing/2014/main" id="{3FE648D6-800B-6E5F-1684-F6E633EF92B7}"/>
              </a:ext>
            </a:extLst>
          </p:cNvPr>
          <p:cNvSpPr txBox="1"/>
          <p:nvPr/>
        </p:nvSpPr>
        <p:spPr>
          <a:xfrm rot="18900000">
            <a:off x="6822275" y="17080853"/>
            <a:ext cx="2739367" cy="769441"/>
          </a:xfrm>
          <a:prstGeom prst="rect">
            <a:avLst/>
          </a:prstGeom>
          <a:noFill/>
        </p:spPr>
        <p:txBody>
          <a:bodyPr wrap="square" rtlCol="0">
            <a:spAutoFit/>
          </a:bodyPr>
          <a:lstStyle/>
          <a:p>
            <a:pPr algn="r"/>
            <a:r>
              <a:rPr lang="en-GB" sz="4400" dirty="0">
                <a:solidFill>
                  <a:srgbClr val="000080"/>
                </a:solidFill>
                <a:latin typeface="Arial" panose="020B0604020202020204" pitchFamily="34" charset="0"/>
                <a:cs typeface="Arial" panose="020B0604020202020204" pitchFamily="34" charset="0"/>
              </a:rPr>
              <a:t>Day 7</a:t>
            </a:r>
          </a:p>
        </p:txBody>
      </p:sp>
      <p:sp>
        <p:nvSpPr>
          <p:cNvPr id="157" name="TextBox 156">
            <a:extLst>
              <a:ext uri="{FF2B5EF4-FFF2-40B4-BE49-F238E27FC236}">
                <a16:creationId xmlns:a16="http://schemas.microsoft.com/office/drawing/2014/main" id="{46D43450-7BBF-87CE-2B25-CA0EE4EBFD38}"/>
              </a:ext>
            </a:extLst>
          </p:cNvPr>
          <p:cNvSpPr txBox="1"/>
          <p:nvPr/>
        </p:nvSpPr>
        <p:spPr>
          <a:xfrm rot="18900000">
            <a:off x="11696910" y="16825809"/>
            <a:ext cx="2739367" cy="769441"/>
          </a:xfrm>
          <a:prstGeom prst="rect">
            <a:avLst/>
          </a:prstGeom>
          <a:noFill/>
        </p:spPr>
        <p:txBody>
          <a:bodyPr wrap="square" rtlCol="0">
            <a:spAutoFit/>
          </a:bodyPr>
          <a:lstStyle/>
          <a:p>
            <a:pPr algn="r"/>
            <a:r>
              <a:rPr lang="en-GB" sz="4400" dirty="0">
                <a:solidFill>
                  <a:srgbClr val="000080"/>
                </a:solidFill>
                <a:latin typeface="Arial" panose="020B0604020202020204" pitchFamily="34" charset="0"/>
                <a:cs typeface="Arial" panose="020B0604020202020204" pitchFamily="34" charset="0"/>
              </a:rPr>
              <a:t>Day 14</a:t>
            </a:r>
          </a:p>
        </p:txBody>
      </p:sp>
      <p:cxnSp>
        <p:nvCxnSpPr>
          <p:cNvPr id="158" name="Straight Arrow Connector 157">
            <a:extLst>
              <a:ext uri="{FF2B5EF4-FFF2-40B4-BE49-F238E27FC236}">
                <a16:creationId xmlns:a16="http://schemas.microsoft.com/office/drawing/2014/main" id="{E3649322-1E78-2B89-1E3B-C507538129F7}"/>
              </a:ext>
            </a:extLst>
          </p:cNvPr>
          <p:cNvCxnSpPr>
            <a:cxnSpLocks/>
          </p:cNvCxnSpPr>
          <p:nvPr/>
        </p:nvCxnSpPr>
        <p:spPr>
          <a:xfrm>
            <a:off x="2400605" y="12191295"/>
            <a:ext cx="1022657" cy="0"/>
          </a:xfrm>
          <a:prstGeom prst="straightConnector1">
            <a:avLst/>
          </a:prstGeom>
          <a:ln w="190500">
            <a:solidFill>
              <a:srgbClr val="29C97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59" name="Straight Arrow Connector 158">
            <a:extLst>
              <a:ext uri="{FF2B5EF4-FFF2-40B4-BE49-F238E27FC236}">
                <a16:creationId xmlns:a16="http://schemas.microsoft.com/office/drawing/2014/main" id="{8B326871-6B4E-9EE0-A343-890FDA3CC5A6}"/>
              </a:ext>
            </a:extLst>
          </p:cNvPr>
          <p:cNvCxnSpPr>
            <a:cxnSpLocks/>
          </p:cNvCxnSpPr>
          <p:nvPr/>
        </p:nvCxnSpPr>
        <p:spPr>
          <a:xfrm>
            <a:off x="2403544" y="12839168"/>
            <a:ext cx="1022657" cy="0"/>
          </a:xfrm>
          <a:prstGeom prst="straightConnector1">
            <a:avLst/>
          </a:prstGeom>
          <a:ln w="190500">
            <a:solidFill>
              <a:srgbClr val="7F35FF"/>
            </a:solidFill>
            <a:tailEnd type="none" w="lg" len="lg"/>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173E73E0-8464-2507-1C51-743A12946A17}"/>
              </a:ext>
            </a:extLst>
          </p:cNvPr>
          <p:cNvSpPr txBox="1"/>
          <p:nvPr/>
        </p:nvSpPr>
        <p:spPr>
          <a:xfrm>
            <a:off x="3009353" y="11775797"/>
            <a:ext cx="2739367" cy="769441"/>
          </a:xfrm>
          <a:prstGeom prst="rect">
            <a:avLst/>
          </a:prstGeom>
          <a:noFill/>
        </p:spPr>
        <p:txBody>
          <a:bodyPr wrap="square" rtlCol="0">
            <a:spAutoFit/>
          </a:bodyPr>
          <a:lstStyle/>
          <a:p>
            <a:pPr algn="r"/>
            <a:r>
              <a:rPr lang="en-GB" sz="4400" dirty="0">
                <a:solidFill>
                  <a:srgbClr val="000080"/>
                </a:solidFill>
                <a:latin typeface="Arial" panose="020B0604020202020204" pitchFamily="34" charset="0"/>
                <a:cs typeface="Arial" panose="020B0604020202020204" pitchFamily="34" charset="0"/>
              </a:rPr>
              <a:t>AM-301</a:t>
            </a:r>
          </a:p>
        </p:txBody>
      </p:sp>
      <p:sp>
        <p:nvSpPr>
          <p:cNvPr id="161" name="TextBox 160">
            <a:extLst>
              <a:ext uri="{FF2B5EF4-FFF2-40B4-BE49-F238E27FC236}">
                <a16:creationId xmlns:a16="http://schemas.microsoft.com/office/drawing/2014/main" id="{DE4F8ED1-F710-9E81-B3EE-6F7DB6F8C0BE}"/>
              </a:ext>
            </a:extLst>
          </p:cNvPr>
          <p:cNvSpPr txBox="1"/>
          <p:nvPr/>
        </p:nvSpPr>
        <p:spPr>
          <a:xfrm>
            <a:off x="3612772" y="12488853"/>
            <a:ext cx="2739367" cy="769441"/>
          </a:xfrm>
          <a:prstGeom prst="rect">
            <a:avLst/>
          </a:prstGeom>
          <a:noFill/>
        </p:spPr>
        <p:txBody>
          <a:bodyPr wrap="square" rtlCol="0">
            <a:spAutoFit/>
          </a:bodyPr>
          <a:lstStyle/>
          <a:p>
            <a:r>
              <a:rPr lang="en-GB" sz="4400" dirty="0">
                <a:solidFill>
                  <a:srgbClr val="000080"/>
                </a:solidFill>
                <a:latin typeface="Arial" panose="020B0604020202020204" pitchFamily="34" charset="0"/>
                <a:cs typeface="Arial" panose="020B0604020202020204" pitchFamily="34" charset="0"/>
              </a:rPr>
              <a:t>Saline</a:t>
            </a:r>
          </a:p>
        </p:txBody>
      </p:sp>
      <p:sp>
        <p:nvSpPr>
          <p:cNvPr id="162" name="Rounded Rectangle 161">
            <a:extLst>
              <a:ext uri="{FF2B5EF4-FFF2-40B4-BE49-F238E27FC236}">
                <a16:creationId xmlns:a16="http://schemas.microsoft.com/office/drawing/2014/main" id="{B60039A0-D815-8FF1-9D9B-0F58923DA4D6}"/>
              </a:ext>
            </a:extLst>
          </p:cNvPr>
          <p:cNvSpPr/>
          <p:nvPr/>
        </p:nvSpPr>
        <p:spPr>
          <a:xfrm>
            <a:off x="2869518" y="19950085"/>
            <a:ext cx="11437628" cy="1206607"/>
          </a:xfrm>
          <a:prstGeom prst="roundRect">
            <a:avLst>
              <a:gd name="adj" fmla="val 50000"/>
            </a:avLst>
          </a:prstGeom>
          <a:solidFill>
            <a:schemeClr val="bg1"/>
          </a:solidFill>
          <a:ln w="31750">
            <a:solidFill>
              <a:srgbClr val="000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6000" dirty="0">
                <a:solidFill>
                  <a:srgbClr val="000080"/>
                </a:solidFill>
                <a:latin typeface="Arial" panose="020B0604020202020204" pitchFamily="34" charset="0"/>
                <a:cs typeface="Arial" panose="020B0604020202020204" pitchFamily="34" charset="0"/>
              </a:rPr>
              <a:t>…improve more with AM-301</a:t>
            </a:r>
            <a:endParaRPr lang="en-CH" sz="6000" dirty="0">
              <a:solidFill>
                <a:srgbClr val="000080"/>
              </a:solidFill>
              <a:latin typeface="Arial" panose="020B0604020202020204" pitchFamily="34" charset="0"/>
              <a:cs typeface="Arial" panose="020B0604020202020204" pitchFamily="34" charset="0"/>
            </a:endParaRPr>
          </a:p>
        </p:txBody>
      </p:sp>
      <p:sp>
        <p:nvSpPr>
          <p:cNvPr id="163" name="Rounded Rectangle 14">
            <a:extLst>
              <a:ext uri="{FF2B5EF4-FFF2-40B4-BE49-F238E27FC236}">
                <a16:creationId xmlns:a16="http://schemas.microsoft.com/office/drawing/2014/main" id="{53183ADD-0650-B99D-3AEF-F9BB06069DFA}"/>
              </a:ext>
            </a:extLst>
          </p:cNvPr>
          <p:cNvSpPr/>
          <p:nvPr/>
        </p:nvSpPr>
        <p:spPr>
          <a:xfrm>
            <a:off x="16323666" y="465868"/>
            <a:ext cx="14665450" cy="1312085"/>
          </a:xfrm>
          <a:prstGeom prst="roundRect">
            <a:avLst>
              <a:gd name="adj" fmla="val 50000"/>
            </a:avLst>
          </a:prstGeom>
          <a:solidFill>
            <a:schemeClr val="bg1"/>
          </a:solidFill>
          <a:ln w="31750">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000080"/>
                </a:solidFill>
                <a:latin typeface="Arial" panose="020B0604020202020204" pitchFamily="34" charset="0"/>
                <a:cs typeface="Arial" panose="020B0604020202020204" pitchFamily="34" charset="0"/>
              </a:rPr>
              <a:t>AM-301 has significantly better efficacy</a:t>
            </a:r>
          </a:p>
        </p:txBody>
      </p:sp>
      <p:sp>
        <p:nvSpPr>
          <p:cNvPr id="164" name="Rounded Rectangle 14">
            <a:extLst>
              <a:ext uri="{FF2B5EF4-FFF2-40B4-BE49-F238E27FC236}">
                <a16:creationId xmlns:a16="http://schemas.microsoft.com/office/drawing/2014/main" id="{5B79283E-3439-12C9-B10D-715F77E3DFDD}"/>
              </a:ext>
            </a:extLst>
          </p:cNvPr>
          <p:cNvSpPr/>
          <p:nvPr/>
        </p:nvSpPr>
        <p:spPr>
          <a:xfrm>
            <a:off x="16904099" y="19944084"/>
            <a:ext cx="13416274" cy="1177438"/>
          </a:xfrm>
          <a:prstGeom prst="roundRect">
            <a:avLst>
              <a:gd name="adj" fmla="val 50000"/>
            </a:avLst>
          </a:prstGeom>
          <a:solidFill>
            <a:schemeClr val="bg1"/>
          </a:solidFill>
          <a:ln w="31750">
            <a:solidFill>
              <a:srgbClr val="0118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011893"/>
                </a:solidFill>
                <a:latin typeface="Arial" panose="020B0604020202020204" pitchFamily="34" charset="0"/>
                <a:cs typeface="Arial" panose="020B0604020202020204" pitchFamily="34" charset="0"/>
              </a:rPr>
              <a:t>with comparable tolerability</a:t>
            </a:r>
          </a:p>
        </p:txBody>
      </p:sp>
      <p:sp>
        <p:nvSpPr>
          <p:cNvPr id="165" name="Rectangle 164">
            <a:extLst>
              <a:ext uri="{FF2B5EF4-FFF2-40B4-BE49-F238E27FC236}">
                <a16:creationId xmlns:a16="http://schemas.microsoft.com/office/drawing/2014/main" id="{79E3C31C-A87A-C6B2-E5D9-4684304C7FD6}"/>
              </a:ext>
            </a:extLst>
          </p:cNvPr>
          <p:cNvSpPr/>
          <p:nvPr/>
        </p:nvSpPr>
        <p:spPr>
          <a:xfrm>
            <a:off x="16445519" y="4380095"/>
            <a:ext cx="5724990" cy="6809609"/>
          </a:xfrm>
          <a:prstGeom prst="rect">
            <a:avLst/>
          </a:prstGeom>
          <a:solidFill>
            <a:schemeClr val="bg1">
              <a:alpha val="33143"/>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66" name="Rectangle 165">
            <a:extLst>
              <a:ext uri="{FF2B5EF4-FFF2-40B4-BE49-F238E27FC236}">
                <a16:creationId xmlns:a16="http://schemas.microsoft.com/office/drawing/2014/main" id="{A425BC5F-6D2B-747B-9554-F11DB0C052E1}"/>
              </a:ext>
            </a:extLst>
          </p:cNvPr>
          <p:cNvSpPr/>
          <p:nvPr/>
        </p:nvSpPr>
        <p:spPr>
          <a:xfrm>
            <a:off x="19474256" y="6396060"/>
            <a:ext cx="785159" cy="4514763"/>
          </a:xfrm>
          <a:prstGeom prst="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67" name="Rectangle 166">
            <a:extLst>
              <a:ext uri="{FF2B5EF4-FFF2-40B4-BE49-F238E27FC236}">
                <a16:creationId xmlns:a16="http://schemas.microsoft.com/office/drawing/2014/main" id="{5FEDA50A-6D2F-D7FD-C22A-842A943A2D8C}"/>
              </a:ext>
            </a:extLst>
          </p:cNvPr>
          <p:cNvSpPr/>
          <p:nvPr/>
        </p:nvSpPr>
        <p:spPr>
          <a:xfrm>
            <a:off x="20419465" y="5312043"/>
            <a:ext cx="785159" cy="5598779"/>
          </a:xfrm>
          <a:prstGeom prst="rect">
            <a:avLst/>
          </a:prstGeom>
          <a:solidFill>
            <a:srgbClr val="7022D8"/>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68" name="Rectangle 167">
            <a:extLst>
              <a:ext uri="{FF2B5EF4-FFF2-40B4-BE49-F238E27FC236}">
                <a16:creationId xmlns:a16="http://schemas.microsoft.com/office/drawing/2014/main" id="{A0F57DA7-F00E-A042-2AC2-C89491333DAC}"/>
              </a:ext>
            </a:extLst>
          </p:cNvPr>
          <p:cNvSpPr/>
          <p:nvPr/>
        </p:nvSpPr>
        <p:spPr>
          <a:xfrm>
            <a:off x="27507348" y="6956190"/>
            <a:ext cx="742525" cy="3909047"/>
          </a:xfrm>
          <a:prstGeom prst="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69" name="Rectangle 168">
            <a:extLst>
              <a:ext uri="{FF2B5EF4-FFF2-40B4-BE49-F238E27FC236}">
                <a16:creationId xmlns:a16="http://schemas.microsoft.com/office/drawing/2014/main" id="{073EC0D7-AC82-6CC4-34DB-C89A4C694795}"/>
              </a:ext>
            </a:extLst>
          </p:cNvPr>
          <p:cNvSpPr/>
          <p:nvPr/>
        </p:nvSpPr>
        <p:spPr>
          <a:xfrm>
            <a:off x="28382182" y="5209556"/>
            <a:ext cx="812594" cy="5679161"/>
          </a:xfrm>
          <a:prstGeom prst="rect">
            <a:avLst/>
          </a:prstGeom>
          <a:solidFill>
            <a:srgbClr val="7022D8"/>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70" name="TextBox 169">
            <a:extLst>
              <a:ext uri="{FF2B5EF4-FFF2-40B4-BE49-F238E27FC236}">
                <a16:creationId xmlns:a16="http://schemas.microsoft.com/office/drawing/2014/main" id="{87CE3E4A-8000-5F06-1818-B2290C13213A}"/>
              </a:ext>
            </a:extLst>
          </p:cNvPr>
          <p:cNvSpPr txBox="1"/>
          <p:nvPr/>
        </p:nvSpPr>
        <p:spPr>
          <a:xfrm>
            <a:off x="16323666" y="2436068"/>
            <a:ext cx="14665449" cy="830997"/>
          </a:xfrm>
          <a:prstGeom prst="rect">
            <a:avLst/>
          </a:prstGeom>
          <a:noFill/>
        </p:spPr>
        <p:txBody>
          <a:bodyPr wrap="square" rtlCol="0">
            <a:spAutoFit/>
          </a:bodyPr>
          <a:lstStyle/>
          <a:p>
            <a:pPr algn="ctr"/>
            <a:r>
              <a:rPr lang="en-GB" sz="4800" dirty="0">
                <a:solidFill>
                  <a:srgbClr val="000080"/>
                </a:solidFill>
                <a:latin typeface="Arial" panose="020B0604020202020204" pitchFamily="34" charset="0"/>
                <a:cs typeface="Arial" panose="020B0604020202020204" pitchFamily="34" charset="0"/>
              </a:rPr>
              <a:t>Average over 2-week treatment</a:t>
            </a:r>
          </a:p>
        </p:txBody>
      </p:sp>
      <p:sp>
        <p:nvSpPr>
          <p:cNvPr id="171" name="TextBox 170">
            <a:extLst>
              <a:ext uri="{FF2B5EF4-FFF2-40B4-BE49-F238E27FC236}">
                <a16:creationId xmlns:a16="http://schemas.microsoft.com/office/drawing/2014/main" id="{F1778DA9-2EC4-FA4A-0D17-21ECFE7AD1CE}"/>
              </a:ext>
            </a:extLst>
          </p:cNvPr>
          <p:cNvSpPr txBox="1"/>
          <p:nvPr/>
        </p:nvSpPr>
        <p:spPr>
          <a:xfrm>
            <a:off x="16445520" y="4411438"/>
            <a:ext cx="2587547" cy="830997"/>
          </a:xfrm>
          <a:prstGeom prst="rect">
            <a:avLst/>
          </a:prstGeom>
          <a:noFill/>
        </p:spPr>
        <p:txBody>
          <a:bodyPr wrap="square" rtlCol="0">
            <a:spAutoFit/>
          </a:bodyPr>
          <a:lstStyle/>
          <a:p>
            <a:pPr algn="ctr"/>
            <a:r>
              <a:rPr lang="en-GB" sz="4800" b="1" dirty="0">
                <a:solidFill>
                  <a:srgbClr val="000080"/>
                </a:solidFill>
                <a:latin typeface="Arial" panose="020B0604020202020204" pitchFamily="34" charset="0"/>
                <a:cs typeface="Arial" panose="020B0604020202020204" pitchFamily="34" charset="0"/>
              </a:rPr>
              <a:t>rTNSS</a:t>
            </a:r>
          </a:p>
        </p:txBody>
      </p:sp>
      <p:sp>
        <p:nvSpPr>
          <p:cNvPr id="172" name="TextBox 171">
            <a:extLst>
              <a:ext uri="{FF2B5EF4-FFF2-40B4-BE49-F238E27FC236}">
                <a16:creationId xmlns:a16="http://schemas.microsoft.com/office/drawing/2014/main" id="{51F9BE8F-21CC-0AA2-441E-68E72E726841}"/>
              </a:ext>
            </a:extLst>
          </p:cNvPr>
          <p:cNvSpPr txBox="1"/>
          <p:nvPr/>
        </p:nvSpPr>
        <p:spPr>
          <a:xfrm>
            <a:off x="24129140" y="4325282"/>
            <a:ext cx="2618593" cy="830997"/>
          </a:xfrm>
          <a:prstGeom prst="rect">
            <a:avLst/>
          </a:prstGeom>
          <a:noFill/>
        </p:spPr>
        <p:txBody>
          <a:bodyPr wrap="square" rtlCol="0">
            <a:spAutoFit/>
          </a:bodyPr>
          <a:lstStyle/>
          <a:p>
            <a:pPr algn="ctr"/>
            <a:r>
              <a:rPr lang="en-GB" sz="4800" b="1" dirty="0">
                <a:solidFill>
                  <a:srgbClr val="000080"/>
                </a:solidFill>
                <a:latin typeface="Arial" panose="020B0604020202020204" pitchFamily="34" charset="0"/>
                <a:cs typeface="Arial" panose="020B0604020202020204" pitchFamily="34" charset="0"/>
              </a:rPr>
              <a:t>RQLQ</a:t>
            </a:r>
          </a:p>
        </p:txBody>
      </p:sp>
      <p:sp>
        <p:nvSpPr>
          <p:cNvPr id="173" name="Rectangle: Rounded Corners 228">
            <a:extLst>
              <a:ext uri="{FF2B5EF4-FFF2-40B4-BE49-F238E27FC236}">
                <a16:creationId xmlns:a16="http://schemas.microsoft.com/office/drawing/2014/main" id="{B65C4FB5-CC28-E132-5117-5B70F5889BEB}"/>
              </a:ext>
            </a:extLst>
          </p:cNvPr>
          <p:cNvSpPr/>
          <p:nvPr/>
        </p:nvSpPr>
        <p:spPr>
          <a:xfrm>
            <a:off x="24520393" y="9430630"/>
            <a:ext cx="481706" cy="475873"/>
          </a:xfrm>
          <a:prstGeom prst="round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74" name="Rectangle: Rounded Corners 229">
            <a:extLst>
              <a:ext uri="{FF2B5EF4-FFF2-40B4-BE49-F238E27FC236}">
                <a16:creationId xmlns:a16="http://schemas.microsoft.com/office/drawing/2014/main" id="{7E65D794-9883-E826-30B3-C672A694F793}"/>
              </a:ext>
            </a:extLst>
          </p:cNvPr>
          <p:cNvSpPr/>
          <p:nvPr/>
        </p:nvSpPr>
        <p:spPr>
          <a:xfrm>
            <a:off x="24515562" y="10195728"/>
            <a:ext cx="494388" cy="500066"/>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75" name="TextBox 174">
            <a:extLst>
              <a:ext uri="{FF2B5EF4-FFF2-40B4-BE49-F238E27FC236}">
                <a16:creationId xmlns:a16="http://schemas.microsoft.com/office/drawing/2014/main" id="{551E213F-AECA-8097-582D-04448B2C7AFA}"/>
              </a:ext>
            </a:extLst>
          </p:cNvPr>
          <p:cNvSpPr txBox="1"/>
          <p:nvPr/>
        </p:nvSpPr>
        <p:spPr>
          <a:xfrm>
            <a:off x="25124366" y="9304715"/>
            <a:ext cx="2156320" cy="769441"/>
          </a:xfrm>
          <a:prstGeom prst="rect">
            <a:avLst/>
          </a:prstGeom>
          <a:noFill/>
        </p:spPr>
        <p:txBody>
          <a:bodyPr wrap="square" rtlCol="0">
            <a:spAutoFit/>
          </a:bodyPr>
          <a:lstStyle/>
          <a:p>
            <a:pPr algn="r"/>
            <a:r>
              <a:rPr lang="en-GB" sz="4400" dirty="0">
                <a:solidFill>
                  <a:srgbClr val="000080"/>
                </a:solidFill>
                <a:latin typeface="Arial" panose="020B0604020202020204" pitchFamily="34" charset="0"/>
                <a:cs typeface="Arial" panose="020B0604020202020204" pitchFamily="34" charset="0"/>
              </a:rPr>
              <a:t>AM-301</a:t>
            </a:r>
          </a:p>
        </p:txBody>
      </p:sp>
      <p:sp>
        <p:nvSpPr>
          <p:cNvPr id="176" name="TextBox 175">
            <a:extLst>
              <a:ext uri="{FF2B5EF4-FFF2-40B4-BE49-F238E27FC236}">
                <a16:creationId xmlns:a16="http://schemas.microsoft.com/office/drawing/2014/main" id="{9D93505D-F847-23DB-193D-25B1E41866FD}"/>
              </a:ext>
            </a:extLst>
          </p:cNvPr>
          <p:cNvSpPr txBox="1"/>
          <p:nvPr/>
        </p:nvSpPr>
        <p:spPr>
          <a:xfrm>
            <a:off x="25144738" y="10017770"/>
            <a:ext cx="2739367" cy="769441"/>
          </a:xfrm>
          <a:prstGeom prst="rect">
            <a:avLst/>
          </a:prstGeom>
          <a:noFill/>
        </p:spPr>
        <p:txBody>
          <a:bodyPr wrap="square" rtlCol="0">
            <a:spAutoFit/>
          </a:bodyPr>
          <a:lstStyle/>
          <a:p>
            <a:r>
              <a:rPr lang="en-GB" sz="4400" dirty="0">
                <a:solidFill>
                  <a:srgbClr val="000080"/>
                </a:solidFill>
                <a:latin typeface="Arial" panose="020B0604020202020204" pitchFamily="34" charset="0"/>
                <a:cs typeface="Arial" panose="020B0604020202020204" pitchFamily="34" charset="0"/>
              </a:rPr>
              <a:t>Saline</a:t>
            </a:r>
          </a:p>
        </p:txBody>
      </p:sp>
      <p:cxnSp>
        <p:nvCxnSpPr>
          <p:cNvPr id="177" name="Straight Connector 176">
            <a:extLst>
              <a:ext uri="{FF2B5EF4-FFF2-40B4-BE49-F238E27FC236}">
                <a16:creationId xmlns:a16="http://schemas.microsoft.com/office/drawing/2014/main" id="{CC16EACF-8148-7F05-D815-3783B925D9C8}"/>
              </a:ext>
            </a:extLst>
          </p:cNvPr>
          <p:cNvCxnSpPr>
            <a:cxnSpLocks/>
          </p:cNvCxnSpPr>
          <p:nvPr/>
        </p:nvCxnSpPr>
        <p:spPr>
          <a:xfrm flipV="1">
            <a:off x="7562885" y="13279547"/>
            <a:ext cx="710713" cy="903023"/>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74097FB1-A94C-E156-493C-C24B0818E94B}"/>
              </a:ext>
            </a:extLst>
          </p:cNvPr>
          <p:cNvCxnSpPr>
            <a:cxnSpLocks/>
          </p:cNvCxnSpPr>
          <p:nvPr/>
        </p:nvCxnSpPr>
        <p:spPr>
          <a:xfrm>
            <a:off x="11695361" y="14382112"/>
            <a:ext cx="753081" cy="0"/>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41407241-B0CA-DF2A-B9E7-BB33ED06445A}"/>
              </a:ext>
            </a:extLst>
          </p:cNvPr>
          <p:cNvCxnSpPr>
            <a:cxnSpLocks/>
          </p:cNvCxnSpPr>
          <p:nvPr/>
        </p:nvCxnSpPr>
        <p:spPr>
          <a:xfrm flipH="1">
            <a:off x="8297125" y="14663811"/>
            <a:ext cx="706860" cy="774559"/>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80046595-BF3D-31C4-651B-5B952D332068}"/>
              </a:ext>
            </a:extLst>
          </p:cNvPr>
          <p:cNvCxnSpPr>
            <a:cxnSpLocks/>
          </p:cNvCxnSpPr>
          <p:nvPr/>
        </p:nvCxnSpPr>
        <p:spPr>
          <a:xfrm flipH="1" flipV="1">
            <a:off x="8936810" y="14645782"/>
            <a:ext cx="758928" cy="301235"/>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7DDDAFF2-66D1-D6E0-62F8-8656AD749E70}"/>
              </a:ext>
            </a:extLst>
          </p:cNvPr>
          <p:cNvCxnSpPr>
            <a:cxnSpLocks/>
          </p:cNvCxnSpPr>
          <p:nvPr/>
        </p:nvCxnSpPr>
        <p:spPr>
          <a:xfrm flipH="1">
            <a:off x="9638960" y="14796399"/>
            <a:ext cx="743180" cy="133462"/>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8E00234-B24E-59EC-2C71-AD424D8D8714}"/>
              </a:ext>
            </a:extLst>
          </p:cNvPr>
          <p:cNvCxnSpPr>
            <a:cxnSpLocks/>
          </p:cNvCxnSpPr>
          <p:nvPr/>
        </p:nvCxnSpPr>
        <p:spPr>
          <a:xfrm>
            <a:off x="12289721" y="14382112"/>
            <a:ext cx="272524" cy="0"/>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9B5A246F-1A6E-1FD0-004D-D9D2376234C7}"/>
              </a:ext>
            </a:extLst>
          </p:cNvPr>
          <p:cNvCxnSpPr>
            <a:cxnSpLocks/>
          </p:cNvCxnSpPr>
          <p:nvPr/>
        </p:nvCxnSpPr>
        <p:spPr>
          <a:xfrm>
            <a:off x="8191958" y="15418432"/>
            <a:ext cx="164047" cy="0"/>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grpSp>
        <p:nvGrpSpPr>
          <p:cNvPr id="184" name="Group 183">
            <a:extLst>
              <a:ext uri="{FF2B5EF4-FFF2-40B4-BE49-F238E27FC236}">
                <a16:creationId xmlns:a16="http://schemas.microsoft.com/office/drawing/2014/main" id="{7109DCFB-7C86-8AF9-94E1-1D4F64741632}"/>
              </a:ext>
            </a:extLst>
          </p:cNvPr>
          <p:cNvGrpSpPr/>
          <p:nvPr/>
        </p:nvGrpSpPr>
        <p:grpSpPr>
          <a:xfrm>
            <a:off x="4091535" y="12784802"/>
            <a:ext cx="9834346" cy="3173800"/>
            <a:chOff x="4091535" y="12784802"/>
            <a:chExt cx="9834346" cy="3173800"/>
          </a:xfrm>
        </p:grpSpPr>
        <p:cxnSp>
          <p:nvCxnSpPr>
            <p:cNvPr id="185" name="Straight Connector 184">
              <a:extLst>
                <a:ext uri="{FF2B5EF4-FFF2-40B4-BE49-F238E27FC236}">
                  <a16:creationId xmlns:a16="http://schemas.microsoft.com/office/drawing/2014/main" id="{B30C2308-CC55-34BF-1A2B-D2DF1B5FF5C1}"/>
                </a:ext>
              </a:extLst>
            </p:cNvPr>
            <p:cNvCxnSpPr>
              <a:cxnSpLocks/>
            </p:cNvCxnSpPr>
            <p:nvPr/>
          </p:nvCxnSpPr>
          <p:spPr>
            <a:xfrm flipV="1">
              <a:off x="4122595" y="14492919"/>
              <a:ext cx="692798" cy="1407808"/>
            </a:xfrm>
            <a:prstGeom prst="line">
              <a:avLst/>
            </a:prstGeom>
            <a:ln w="203200">
              <a:solidFill>
                <a:srgbClr val="29C971"/>
              </a:solidFill>
            </a:ln>
          </p:spPr>
          <p:style>
            <a:lnRef idx="3">
              <a:schemeClr val="dk1"/>
            </a:lnRef>
            <a:fillRef idx="0">
              <a:schemeClr val="dk1"/>
            </a:fillRef>
            <a:effectRef idx="2">
              <a:schemeClr val="dk1"/>
            </a:effectRef>
            <a:fontRef idx="minor">
              <a:schemeClr val="tx1"/>
            </a:fontRef>
          </p:style>
        </p:cxnSp>
        <p:cxnSp>
          <p:nvCxnSpPr>
            <p:cNvPr id="186" name="Straight Connector 185">
              <a:extLst>
                <a:ext uri="{FF2B5EF4-FFF2-40B4-BE49-F238E27FC236}">
                  <a16:creationId xmlns:a16="http://schemas.microsoft.com/office/drawing/2014/main" id="{BC371624-1BCF-CA30-0918-8A3F7560E5D0}"/>
                </a:ext>
              </a:extLst>
            </p:cNvPr>
            <p:cNvCxnSpPr>
              <a:cxnSpLocks/>
            </p:cNvCxnSpPr>
            <p:nvPr/>
          </p:nvCxnSpPr>
          <p:spPr>
            <a:xfrm flipV="1">
              <a:off x="4785268" y="14065973"/>
              <a:ext cx="846097" cy="426946"/>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DD1CAF67-CE5B-4D62-5DE8-D3A802D525F3}"/>
                </a:ext>
              </a:extLst>
            </p:cNvPr>
            <p:cNvCxnSpPr>
              <a:cxnSpLocks/>
            </p:cNvCxnSpPr>
            <p:nvPr/>
          </p:nvCxnSpPr>
          <p:spPr>
            <a:xfrm>
              <a:off x="5550771" y="14065973"/>
              <a:ext cx="652834" cy="197725"/>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217C2A2-289B-38AB-C8FA-5BAEE473EDF2}"/>
                </a:ext>
              </a:extLst>
            </p:cNvPr>
            <p:cNvCxnSpPr>
              <a:cxnSpLocks/>
            </p:cNvCxnSpPr>
            <p:nvPr/>
          </p:nvCxnSpPr>
          <p:spPr>
            <a:xfrm flipV="1">
              <a:off x="6160586" y="14065973"/>
              <a:ext cx="818885" cy="197725"/>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19D638C7-2738-A5C4-32DF-2082C4C7E2F3}"/>
                </a:ext>
              </a:extLst>
            </p:cNvPr>
            <p:cNvCxnSpPr>
              <a:cxnSpLocks/>
            </p:cNvCxnSpPr>
            <p:nvPr/>
          </p:nvCxnSpPr>
          <p:spPr>
            <a:xfrm>
              <a:off x="6883591" y="14062068"/>
              <a:ext cx="731463" cy="87188"/>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43AC0DA1-9DD4-8BE3-C63D-7E6C83BC9064}"/>
                </a:ext>
              </a:extLst>
            </p:cNvPr>
            <p:cNvCxnSpPr>
              <a:cxnSpLocks/>
            </p:cNvCxnSpPr>
            <p:nvPr/>
          </p:nvCxnSpPr>
          <p:spPr>
            <a:xfrm>
              <a:off x="8258358" y="13279547"/>
              <a:ext cx="679294" cy="578886"/>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B2F3ECD7-C838-8CE4-5033-9CB6FCDF9D6B}"/>
                </a:ext>
              </a:extLst>
            </p:cNvPr>
            <p:cNvCxnSpPr>
              <a:cxnSpLocks/>
            </p:cNvCxnSpPr>
            <p:nvPr/>
          </p:nvCxnSpPr>
          <p:spPr>
            <a:xfrm flipV="1">
              <a:off x="8960151" y="12934583"/>
              <a:ext cx="682694" cy="945000"/>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A5C8A34-4083-4940-A891-896B342C9ECF}"/>
                </a:ext>
              </a:extLst>
            </p:cNvPr>
            <p:cNvCxnSpPr>
              <a:cxnSpLocks/>
            </p:cNvCxnSpPr>
            <p:nvPr/>
          </p:nvCxnSpPr>
          <p:spPr>
            <a:xfrm>
              <a:off x="9627122" y="12934583"/>
              <a:ext cx="981100" cy="195740"/>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EB089DCA-97F6-7947-F303-771540D696B8}"/>
                </a:ext>
              </a:extLst>
            </p:cNvPr>
            <p:cNvCxnSpPr>
              <a:cxnSpLocks/>
            </p:cNvCxnSpPr>
            <p:nvPr/>
          </p:nvCxnSpPr>
          <p:spPr>
            <a:xfrm>
              <a:off x="10590125" y="13122248"/>
              <a:ext cx="1158910" cy="195740"/>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BC009692-83A2-8D07-A7C7-BE1D942FB3A9}"/>
                </a:ext>
              </a:extLst>
            </p:cNvPr>
            <p:cNvCxnSpPr>
              <a:cxnSpLocks/>
            </p:cNvCxnSpPr>
            <p:nvPr/>
          </p:nvCxnSpPr>
          <p:spPr>
            <a:xfrm flipV="1">
              <a:off x="11706260" y="12842397"/>
              <a:ext cx="742182" cy="475591"/>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6AAFE6E4-A907-DE8F-58B7-9ABEB6D58F8E}"/>
                </a:ext>
              </a:extLst>
            </p:cNvPr>
            <p:cNvCxnSpPr>
              <a:cxnSpLocks/>
              <a:stCxn id="206" idx="3"/>
            </p:cNvCxnSpPr>
            <p:nvPr/>
          </p:nvCxnSpPr>
          <p:spPr>
            <a:xfrm>
              <a:off x="12468867" y="12888185"/>
              <a:ext cx="736728" cy="245638"/>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05368DB6-00D8-C6B8-282C-27FA5C25329C}"/>
                </a:ext>
              </a:extLst>
            </p:cNvPr>
            <p:cNvCxnSpPr>
              <a:cxnSpLocks/>
            </p:cNvCxnSpPr>
            <p:nvPr/>
          </p:nvCxnSpPr>
          <p:spPr>
            <a:xfrm flipV="1">
              <a:off x="13126901" y="12903357"/>
              <a:ext cx="798980" cy="220578"/>
            </a:xfrm>
            <a:prstGeom prst="line">
              <a:avLst/>
            </a:prstGeom>
            <a:ln w="203200">
              <a:solidFill>
                <a:srgbClr val="29C971"/>
              </a:solidFill>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1EFB40B8-15EA-0434-35D8-8E52185F8596}"/>
                </a:ext>
              </a:extLst>
            </p:cNvPr>
            <p:cNvSpPr/>
            <p:nvPr/>
          </p:nvSpPr>
          <p:spPr>
            <a:xfrm>
              <a:off x="4735470" y="14401479"/>
              <a:ext cx="108473" cy="89531"/>
            </a:xfrm>
            <a:prstGeom prst="ellipse">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98" name="Oval 197">
              <a:extLst>
                <a:ext uri="{FF2B5EF4-FFF2-40B4-BE49-F238E27FC236}">
                  <a16:creationId xmlns:a16="http://schemas.microsoft.com/office/drawing/2014/main" id="{A8B9EA82-8A41-24D6-4906-EFD44AC41E1A}"/>
                </a:ext>
              </a:extLst>
            </p:cNvPr>
            <p:cNvSpPr/>
            <p:nvPr/>
          </p:nvSpPr>
          <p:spPr>
            <a:xfrm>
              <a:off x="6137550" y="14256699"/>
              <a:ext cx="108473" cy="89531"/>
            </a:xfrm>
            <a:prstGeom prst="ellipse">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99" name="Oval 198">
              <a:extLst>
                <a:ext uri="{FF2B5EF4-FFF2-40B4-BE49-F238E27FC236}">
                  <a16:creationId xmlns:a16="http://schemas.microsoft.com/office/drawing/2014/main" id="{8E042440-5160-916B-1D2C-B92A8B45BBFF}"/>
                </a:ext>
              </a:extLst>
            </p:cNvPr>
            <p:cNvSpPr/>
            <p:nvPr/>
          </p:nvSpPr>
          <p:spPr>
            <a:xfrm>
              <a:off x="7547250" y="14150019"/>
              <a:ext cx="108473" cy="89531"/>
            </a:xfrm>
            <a:prstGeom prst="ellipse">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00" name="Oval 199">
              <a:extLst>
                <a:ext uri="{FF2B5EF4-FFF2-40B4-BE49-F238E27FC236}">
                  <a16:creationId xmlns:a16="http://schemas.microsoft.com/office/drawing/2014/main" id="{68311CC4-C0E1-F21D-63B7-51F5B41542FB}"/>
                </a:ext>
              </a:extLst>
            </p:cNvPr>
            <p:cNvSpPr/>
            <p:nvPr/>
          </p:nvSpPr>
          <p:spPr>
            <a:xfrm rot="21299199">
              <a:off x="8858860" y="13848741"/>
              <a:ext cx="217542" cy="97550"/>
            </a:xfrm>
            <a:prstGeom prst="ellipse">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01" name="Oval 200">
              <a:extLst>
                <a:ext uri="{FF2B5EF4-FFF2-40B4-BE49-F238E27FC236}">
                  <a16:creationId xmlns:a16="http://schemas.microsoft.com/office/drawing/2014/main" id="{6520D024-EF4D-3029-CE49-743A4EDD4742}"/>
                </a:ext>
              </a:extLst>
            </p:cNvPr>
            <p:cNvSpPr/>
            <p:nvPr/>
          </p:nvSpPr>
          <p:spPr>
            <a:xfrm rot="21299199">
              <a:off x="8302600" y="13376301"/>
              <a:ext cx="217542" cy="97550"/>
            </a:xfrm>
            <a:prstGeom prst="ellipse">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02" name="Rectangle 201">
              <a:extLst>
                <a:ext uri="{FF2B5EF4-FFF2-40B4-BE49-F238E27FC236}">
                  <a16:creationId xmlns:a16="http://schemas.microsoft.com/office/drawing/2014/main" id="{389049C7-73AC-2C93-719A-595B52039F7D}"/>
                </a:ext>
              </a:extLst>
            </p:cNvPr>
            <p:cNvSpPr/>
            <p:nvPr/>
          </p:nvSpPr>
          <p:spPr>
            <a:xfrm>
              <a:off x="8214360" y="13209408"/>
              <a:ext cx="103426" cy="148395"/>
            </a:xfrm>
            <a:prstGeom prst="rect">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03" name="Rectangle 202">
              <a:extLst>
                <a:ext uri="{FF2B5EF4-FFF2-40B4-BE49-F238E27FC236}">
                  <a16:creationId xmlns:a16="http://schemas.microsoft.com/office/drawing/2014/main" id="{C1C5EC71-D28B-EC6D-F3A8-1B5CEBB71EC5}"/>
                </a:ext>
              </a:extLst>
            </p:cNvPr>
            <p:cNvSpPr/>
            <p:nvPr/>
          </p:nvSpPr>
          <p:spPr>
            <a:xfrm>
              <a:off x="8366760" y="13354188"/>
              <a:ext cx="103426" cy="148395"/>
            </a:xfrm>
            <a:prstGeom prst="rect">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04" name="Rectangle 203">
              <a:extLst>
                <a:ext uri="{FF2B5EF4-FFF2-40B4-BE49-F238E27FC236}">
                  <a16:creationId xmlns:a16="http://schemas.microsoft.com/office/drawing/2014/main" id="{D2B88D6B-B1E1-76A2-C8A8-28C9A11DBA26}"/>
                </a:ext>
              </a:extLst>
            </p:cNvPr>
            <p:cNvSpPr/>
            <p:nvPr/>
          </p:nvSpPr>
          <p:spPr>
            <a:xfrm>
              <a:off x="9578340" y="12858888"/>
              <a:ext cx="103426" cy="148395"/>
            </a:xfrm>
            <a:prstGeom prst="rect">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05" name="Rectangle 204">
              <a:extLst>
                <a:ext uri="{FF2B5EF4-FFF2-40B4-BE49-F238E27FC236}">
                  <a16:creationId xmlns:a16="http://schemas.microsoft.com/office/drawing/2014/main" id="{5CA07E05-D37E-5188-67D7-CEA153C19148}"/>
                </a:ext>
              </a:extLst>
            </p:cNvPr>
            <p:cNvSpPr/>
            <p:nvPr/>
          </p:nvSpPr>
          <p:spPr>
            <a:xfrm>
              <a:off x="11666220" y="13255128"/>
              <a:ext cx="103426" cy="148395"/>
            </a:xfrm>
            <a:prstGeom prst="rect">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06" name="Rectangle 205">
              <a:extLst>
                <a:ext uri="{FF2B5EF4-FFF2-40B4-BE49-F238E27FC236}">
                  <a16:creationId xmlns:a16="http://schemas.microsoft.com/office/drawing/2014/main" id="{F2D136C6-B466-3491-858D-16FA9645271E}"/>
                </a:ext>
              </a:extLst>
            </p:cNvPr>
            <p:cNvSpPr/>
            <p:nvPr/>
          </p:nvSpPr>
          <p:spPr>
            <a:xfrm rot="2942601">
              <a:off x="12371357" y="12775744"/>
              <a:ext cx="117802" cy="135917"/>
            </a:xfrm>
            <a:prstGeom prst="rect">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cxnSp>
          <p:nvCxnSpPr>
            <p:cNvPr id="207" name="Straight Connector 206">
              <a:extLst>
                <a:ext uri="{FF2B5EF4-FFF2-40B4-BE49-F238E27FC236}">
                  <a16:creationId xmlns:a16="http://schemas.microsoft.com/office/drawing/2014/main" id="{E1D79F34-624F-3824-6C0F-2C92333A3C92}"/>
                </a:ext>
              </a:extLst>
            </p:cNvPr>
            <p:cNvCxnSpPr>
              <a:cxnSpLocks/>
            </p:cNvCxnSpPr>
            <p:nvPr/>
          </p:nvCxnSpPr>
          <p:spPr>
            <a:xfrm>
              <a:off x="12478922" y="14367895"/>
              <a:ext cx="675316" cy="232207"/>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C2B4C66F-A0C6-5EB2-9A03-F647827ADBAF}"/>
                </a:ext>
              </a:extLst>
            </p:cNvPr>
            <p:cNvCxnSpPr>
              <a:cxnSpLocks/>
            </p:cNvCxnSpPr>
            <p:nvPr/>
          </p:nvCxnSpPr>
          <p:spPr>
            <a:xfrm flipV="1">
              <a:off x="4091535" y="15780413"/>
              <a:ext cx="752408" cy="178189"/>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515EEEC-6568-6A53-6B85-21065BF364D5}"/>
                </a:ext>
              </a:extLst>
            </p:cNvPr>
            <p:cNvCxnSpPr>
              <a:cxnSpLocks/>
            </p:cNvCxnSpPr>
            <p:nvPr/>
          </p:nvCxnSpPr>
          <p:spPr>
            <a:xfrm flipV="1">
              <a:off x="4806720" y="15229350"/>
              <a:ext cx="728811" cy="566303"/>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440D764F-2264-0402-0F33-90C583027E65}"/>
                </a:ext>
              </a:extLst>
            </p:cNvPr>
            <p:cNvCxnSpPr>
              <a:cxnSpLocks/>
            </p:cNvCxnSpPr>
            <p:nvPr/>
          </p:nvCxnSpPr>
          <p:spPr>
            <a:xfrm>
              <a:off x="5462973" y="15246955"/>
              <a:ext cx="740632" cy="0"/>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DE3BCB57-73F0-D478-C49C-3131F6797EB3}"/>
                </a:ext>
              </a:extLst>
            </p:cNvPr>
            <p:cNvCxnSpPr>
              <a:cxnSpLocks/>
            </p:cNvCxnSpPr>
            <p:nvPr/>
          </p:nvCxnSpPr>
          <p:spPr>
            <a:xfrm>
              <a:off x="6145614" y="15216475"/>
              <a:ext cx="753217" cy="679689"/>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C1AE304-0382-21E7-7479-158226AAB41B}"/>
                </a:ext>
              </a:extLst>
            </p:cNvPr>
            <p:cNvCxnSpPr>
              <a:cxnSpLocks/>
            </p:cNvCxnSpPr>
            <p:nvPr/>
          </p:nvCxnSpPr>
          <p:spPr>
            <a:xfrm flipH="1">
              <a:off x="6872881" y="14931777"/>
              <a:ext cx="708591" cy="982113"/>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BD66A737-5B37-AD2C-7F26-BC53BAD073D2}"/>
                </a:ext>
              </a:extLst>
            </p:cNvPr>
            <p:cNvCxnSpPr>
              <a:cxnSpLocks/>
            </p:cNvCxnSpPr>
            <p:nvPr/>
          </p:nvCxnSpPr>
          <p:spPr>
            <a:xfrm flipH="1" flipV="1">
              <a:off x="7573214" y="14931777"/>
              <a:ext cx="671914" cy="504100"/>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65D5E54F-BA90-36AE-8C04-35EF93B569E2}"/>
                </a:ext>
              </a:extLst>
            </p:cNvPr>
            <p:cNvCxnSpPr>
              <a:cxnSpLocks/>
            </p:cNvCxnSpPr>
            <p:nvPr/>
          </p:nvCxnSpPr>
          <p:spPr>
            <a:xfrm flipH="1">
              <a:off x="7501530" y="14962257"/>
              <a:ext cx="181434" cy="0"/>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DC8E6BFC-31D0-4E77-359E-570D96FBF5D6}"/>
                </a:ext>
              </a:extLst>
            </p:cNvPr>
            <p:cNvCxnSpPr>
              <a:cxnSpLocks/>
            </p:cNvCxnSpPr>
            <p:nvPr/>
          </p:nvCxnSpPr>
          <p:spPr>
            <a:xfrm flipH="1">
              <a:off x="10304679" y="13633705"/>
              <a:ext cx="733826" cy="1214003"/>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A04DD94-E3DE-FA7B-1264-FDA4E1DFFB42}"/>
                </a:ext>
              </a:extLst>
            </p:cNvPr>
            <p:cNvCxnSpPr>
              <a:cxnSpLocks/>
            </p:cNvCxnSpPr>
            <p:nvPr/>
          </p:nvCxnSpPr>
          <p:spPr>
            <a:xfrm>
              <a:off x="11045072" y="13665729"/>
              <a:ext cx="703963" cy="760753"/>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E242CFF9-6546-8844-2750-503DBC57E761}"/>
                </a:ext>
              </a:extLst>
            </p:cNvPr>
            <p:cNvCxnSpPr>
              <a:cxnSpLocks/>
            </p:cNvCxnSpPr>
            <p:nvPr/>
          </p:nvCxnSpPr>
          <p:spPr>
            <a:xfrm>
              <a:off x="13093331" y="14570881"/>
              <a:ext cx="723824" cy="559635"/>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392B428B-D3A6-CB9D-391C-0B95C4532093}"/>
                </a:ext>
              </a:extLst>
            </p:cNvPr>
            <p:cNvCxnSpPr>
              <a:cxnSpLocks/>
            </p:cNvCxnSpPr>
            <p:nvPr/>
          </p:nvCxnSpPr>
          <p:spPr>
            <a:xfrm>
              <a:off x="10975684" y="13681072"/>
              <a:ext cx="138761" cy="0"/>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4A94684C-7DB7-C261-7843-4059323957AE}"/>
                </a:ext>
              </a:extLst>
            </p:cNvPr>
            <p:cNvCxnSpPr>
              <a:cxnSpLocks/>
            </p:cNvCxnSpPr>
            <p:nvPr/>
          </p:nvCxnSpPr>
          <p:spPr>
            <a:xfrm>
              <a:off x="6830404" y="15875632"/>
              <a:ext cx="138761" cy="0"/>
            </a:xfrm>
            <a:prstGeom prst="line">
              <a:avLst/>
            </a:prstGeom>
            <a:ln w="203200">
              <a:solidFill>
                <a:srgbClr val="7022D8"/>
              </a:solidFill>
            </a:ln>
          </p:spPr>
          <p:style>
            <a:lnRef idx="1">
              <a:schemeClr val="accent1"/>
            </a:lnRef>
            <a:fillRef idx="0">
              <a:schemeClr val="accent1"/>
            </a:fillRef>
            <a:effectRef idx="0">
              <a:schemeClr val="accent1"/>
            </a:effectRef>
            <a:fontRef idx="minor">
              <a:schemeClr val="tx1"/>
            </a:fontRef>
          </p:style>
        </p:cxnSp>
      </p:grpSp>
      <p:sp>
        <p:nvSpPr>
          <p:cNvPr id="220" name="Rectangle: Rounded Corners 149">
            <a:extLst>
              <a:ext uri="{FF2B5EF4-FFF2-40B4-BE49-F238E27FC236}">
                <a16:creationId xmlns:a16="http://schemas.microsoft.com/office/drawing/2014/main" id="{7D210838-1FBB-0F68-5FD2-E26EA1A5E7CA}"/>
              </a:ext>
            </a:extLst>
          </p:cNvPr>
          <p:cNvSpPr/>
          <p:nvPr/>
        </p:nvSpPr>
        <p:spPr>
          <a:xfrm>
            <a:off x="16678090" y="9322004"/>
            <a:ext cx="481706" cy="475873"/>
          </a:xfrm>
          <a:prstGeom prst="round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21" name="Rectangle: Rounded Corners 150">
            <a:extLst>
              <a:ext uri="{FF2B5EF4-FFF2-40B4-BE49-F238E27FC236}">
                <a16:creationId xmlns:a16="http://schemas.microsoft.com/office/drawing/2014/main" id="{2B132BC5-F179-F814-0CE5-70831FE7169B}"/>
              </a:ext>
            </a:extLst>
          </p:cNvPr>
          <p:cNvSpPr/>
          <p:nvPr/>
        </p:nvSpPr>
        <p:spPr>
          <a:xfrm>
            <a:off x="16673259" y="10087102"/>
            <a:ext cx="494388" cy="500066"/>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22" name="TextBox 221">
            <a:extLst>
              <a:ext uri="{FF2B5EF4-FFF2-40B4-BE49-F238E27FC236}">
                <a16:creationId xmlns:a16="http://schemas.microsoft.com/office/drawing/2014/main" id="{9C162332-DC48-0816-49F9-36B8F277EEB7}"/>
              </a:ext>
            </a:extLst>
          </p:cNvPr>
          <p:cNvSpPr txBox="1"/>
          <p:nvPr/>
        </p:nvSpPr>
        <p:spPr>
          <a:xfrm>
            <a:off x="17282063" y="9196089"/>
            <a:ext cx="2156320" cy="769441"/>
          </a:xfrm>
          <a:prstGeom prst="rect">
            <a:avLst/>
          </a:prstGeom>
          <a:noFill/>
        </p:spPr>
        <p:txBody>
          <a:bodyPr wrap="square" rtlCol="0">
            <a:spAutoFit/>
          </a:bodyPr>
          <a:lstStyle/>
          <a:p>
            <a:pPr algn="r"/>
            <a:r>
              <a:rPr lang="en-GB" sz="4400" dirty="0">
                <a:solidFill>
                  <a:srgbClr val="000080"/>
                </a:solidFill>
                <a:latin typeface="Arial" panose="020B0604020202020204" pitchFamily="34" charset="0"/>
                <a:cs typeface="Arial" panose="020B0604020202020204" pitchFamily="34" charset="0"/>
              </a:rPr>
              <a:t>AM-301</a:t>
            </a:r>
          </a:p>
        </p:txBody>
      </p:sp>
      <p:sp>
        <p:nvSpPr>
          <p:cNvPr id="223" name="TextBox 222">
            <a:extLst>
              <a:ext uri="{FF2B5EF4-FFF2-40B4-BE49-F238E27FC236}">
                <a16:creationId xmlns:a16="http://schemas.microsoft.com/office/drawing/2014/main" id="{E0D719D0-C1B7-93CD-9363-110C2A4C8575}"/>
              </a:ext>
            </a:extLst>
          </p:cNvPr>
          <p:cNvSpPr txBox="1"/>
          <p:nvPr/>
        </p:nvSpPr>
        <p:spPr>
          <a:xfrm>
            <a:off x="17302435" y="9909144"/>
            <a:ext cx="2739367" cy="769441"/>
          </a:xfrm>
          <a:prstGeom prst="rect">
            <a:avLst/>
          </a:prstGeom>
          <a:noFill/>
        </p:spPr>
        <p:txBody>
          <a:bodyPr wrap="square" rtlCol="0">
            <a:spAutoFit/>
          </a:bodyPr>
          <a:lstStyle/>
          <a:p>
            <a:r>
              <a:rPr lang="en-GB" sz="4400" dirty="0">
                <a:solidFill>
                  <a:srgbClr val="000080"/>
                </a:solidFill>
                <a:latin typeface="Arial" panose="020B0604020202020204" pitchFamily="34" charset="0"/>
                <a:cs typeface="Arial" panose="020B0604020202020204" pitchFamily="34" charset="0"/>
              </a:rPr>
              <a:t>Saline</a:t>
            </a:r>
          </a:p>
        </p:txBody>
      </p:sp>
      <p:sp>
        <p:nvSpPr>
          <p:cNvPr id="224" name="TextBox 223">
            <a:extLst>
              <a:ext uri="{FF2B5EF4-FFF2-40B4-BE49-F238E27FC236}">
                <a16:creationId xmlns:a16="http://schemas.microsoft.com/office/drawing/2014/main" id="{9ED455A7-5863-9F63-5494-0EDCD6E2EF47}"/>
              </a:ext>
            </a:extLst>
          </p:cNvPr>
          <p:cNvSpPr txBox="1"/>
          <p:nvPr/>
        </p:nvSpPr>
        <p:spPr>
          <a:xfrm>
            <a:off x="16323666" y="12307687"/>
            <a:ext cx="14665449" cy="1569660"/>
          </a:xfrm>
          <a:prstGeom prst="rect">
            <a:avLst/>
          </a:prstGeom>
          <a:noFill/>
        </p:spPr>
        <p:txBody>
          <a:bodyPr wrap="square" rtlCol="0">
            <a:spAutoFit/>
          </a:bodyPr>
          <a:lstStyle/>
          <a:p>
            <a:pPr algn="ctr"/>
            <a:r>
              <a:rPr lang="en-GB" sz="4800" dirty="0">
                <a:solidFill>
                  <a:srgbClr val="000080"/>
                </a:solidFill>
                <a:latin typeface="Arial" panose="020B0604020202020204" pitchFamily="34" charset="0"/>
                <a:cs typeface="Arial" panose="020B0604020202020204" pitchFamily="34" charset="0"/>
              </a:rPr>
              <a:t>Global Tolerability rated by patients: </a:t>
            </a:r>
          </a:p>
          <a:p>
            <a:pPr algn="ctr"/>
            <a:r>
              <a:rPr lang="en-GB" sz="4800" dirty="0">
                <a:solidFill>
                  <a:srgbClr val="000080"/>
                </a:solidFill>
                <a:latin typeface="Arial" panose="020B0604020202020204" pitchFamily="34" charset="0"/>
                <a:cs typeface="Arial" panose="020B0604020202020204" pitchFamily="34" charset="0"/>
              </a:rPr>
              <a:t>% good or very good</a:t>
            </a:r>
          </a:p>
        </p:txBody>
      </p:sp>
      <p:pic>
        <p:nvPicPr>
          <p:cNvPr id="225" name="Picture 224">
            <a:extLst>
              <a:ext uri="{FF2B5EF4-FFF2-40B4-BE49-F238E27FC236}">
                <a16:creationId xmlns:a16="http://schemas.microsoft.com/office/drawing/2014/main" id="{862F463B-B9B2-F4AF-BEE8-A50029F6931A}"/>
              </a:ext>
            </a:extLst>
          </p:cNvPr>
          <p:cNvPicPr>
            <a:picLocks noChangeAspect="1"/>
          </p:cNvPicPr>
          <p:nvPr/>
        </p:nvPicPr>
        <p:blipFill>
          <a:blip r:embed="rId4"/>
          <a:stretch>
            <a:fillRect/>
          </a:stretch>
        </p:blipFill>
        <p:spPr>
          <a:xfrm>
            <a:off x="19573850" y="17054367"/>
            <a:ext cx="678069" cy="1802313"/>
          </a:xfrm>
          <a:prstGeom prst="rect">
            <a:avLst/>
          </a:prstGeom>
        </p:spPr>
      </p:pic>
      <p:sp>
        <p:nvSpPr>
          <p:cNvPr id="226" name="TextBox 225">
            <a:extLst>
              <a:ext uri="{FF2B5EF4-FFF2-40B4-BE49-F238E27FC236}">
                <a16:creationId xmlns:a16="http://schemas.microsoft.com/office/drawing/2014/main" id="{E427541A-B745-4E2E-50B1-8E4E50529E58}"/>
              </a:ext>
            </a:extLst>
          </p:cNvPr>
          <p:cNvSpPr txBox="1"/>
          <p:nvPr/>
        </p:nvSpPr>
        <p:spPr>
          <a:xfrm>
            <a:off x="18512924" y="15992049"/>
            <a:ext cx="3279478" cy="982513"/>
          </a:xfrm>
          <a:prstGeom prst="rect">
            <a:avLst/>
          </a:prstGeom>
          <a:noFill/>
        </p:spPr>
        <p:txBody>
          <a:bodyPr wrap="square" rtlCol="0">
            <a:spAutoFit/>
          </a:bodyPr>
          <a:lstStyle/>
          <a:p>
            <a:pPr algn="ctr">
              <a:lnSpc>
                <a:spcPct val="150000"/>
              </a:lnSpc>
            </a:pPr>
            <a:r>
              <a:rPr lang="en-GB" sz="4400" b="1" dirty="0">
                <a:solidFill>
                  <a:srgbClr val="000080"/>
                </a:solidFill>
                <a:latin typeface="Arial" panose="020B0604020202020204" pitchFamily="34" charset="0"/>
                <a:cs typeface="Arial" panose="020B0604020202020204" pitchFamily="34" charset="0"/>
              </a:rPr>
              <a:t>AM-301</a:t>
            </a:r>
          </a:p>
        </p:txBody>
      </p:sp>
      <p:sp>
        <p:nvSpPr>
          <p:cNvPr id="227" name="TextBox 226">
            <a:extLst>
              <a:ext uri="{FF2B5EF4-FFF2-40B4-BE49-F238E27FC236}">
                <a16:creationId xmlns:a16="http://schemas.microsoft.com/office/drawing/2014/main" id="{D1B9B82C-192D-1F33-52A4-E4382B0137DE}"/>
              </a:ext>
            </a:extLst>
          </p:cNvPr>
          <p:cNvSpPr txBox="1"/>
          <p:nvPr/>
        </p:nvSpPr>
        <p:spPr>
          <a:xfrm>
            <a:off x="18280908" y="18696896"/>
            <a:ext cx="3279478" cy="982513"/>
          </a:xfrm>
          <a:prstGeom prst="rect">
            <a:avLst/>
          </a:prstGeom>
          <a:noFill/>
        </p:spPr>
        <p:txBody>
          <a:bodyPr wrap="square" rtlCol="0">
            <a:spAutoFit/>
          </a:bodyPr>
          <a:lstStyle/>
          <a:p>
            <a:pPr algn="ctr">
              <a:lnSpc>
                <a:spcPct val="150000"/>
              </a:lnSpc>
            </a:pPr>
            <a:r>
              <a:rPr lang="en-GB" sz="4400" b="1" dirty="0">
                <a:solidFill>
                  <a:srgbClr val="000080"/>
                </a:solidFill>
                <a:latin typeface="Arial" panose="020B0604020202020204" pitchFamily="34" charset="0"/>
                <a:cs typeface="Arial" panose="020B0604020202020204" pitchFamily="34" charset="0"/>
              </a:rPr>
              <a:t>Saline</a:t>
            </a:r>
          </a:p>
        </p:txBody>
      </p:sp>
      <p:sp>
        <p:nvSpPr>
          <p:cNvPr id="228" name="Rectangle: Rounded Corners 261">
            <a:extLst>
              <a:ext uri="{FF2B5EF4-FFF2-40B4-BE49-F238E27FC236}">
                <a16:creationId xmlns:a16="http://schemas.microsoft.com/office/drawing/2014/main" id="{0C35188C-95DA-DB83-C5D5-587A34974B79}"/>
              </a:ext>
            </a:extLst>
          </p:cNvPr>
          <p:cNvSpPr/>
          <p:nvPr/>
        </p:nvSpPr>
        <p:spPr>
          <a:xfrm>
            <a:off x="21458174" y="14880867"/>
            <a:ext cx="669024" cy="931999"/>
          </a:xfrm>
          <a:prstGeom prst="round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29" name="Rectangle: Rounded Corners 262">
            <a:extLst>
              <a:ext uri="{FF2B5EF4-FFF2-40B4-BE49-F238E27FC236}">
                <a16:creationId xmlns:a16="http://schemas.microsoft.com/office/drawing/2014/main" id="{F7342B7F-A30C-CB80-2624-7200E1326C0A}"/>
              </a:ext>
            </a:extLst>
          </p:cNvPr>
          <p:cNvSpPr/>
          <p:nvPr/>
        </p:nvSpPr>
        <p:spPr>
          <a:xfrm>
            <a:off x="22159044" y="14880867"/>
            <a:ext cx="669024" cy="931999"/>
          </a:xfrm>
          <a:prstGeom prst="round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dirty="0"/>
          </a:p>
        </p:txBody>
      </p:sp>
      <p:sp>
        <p:nvSpPr>
          <p:cNvPr id="230" name="Rectangle: Rounded Corners 263">
            <a:extLst>
              <a:ext uri="{FF2B5EF4-FFF2-40B4-BE49-F238E27FC236}">
                <a16:creationId xmlns:a16="http://schemas.microsoft.com/office/drawing/2014/main" id="{39AE1921-8E04-A6DB-F41E-03DA1650579D}"/>
              </a:ext>
            </a:extLst>
          </p:cNvPr>
          <p:cNvSpPr/>
          <p:nvPr/>
        </p:nvSpPr>
        <p:spPr>
          <a:xfrm>
            <a:off x="22851933" y="14880867"/>
            <a:ext cx="669024" cy="931999"/>
          </a:xfrm>
          <a:prstGeom prst="round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31" name="Rectangle: Rounded Corners 264">
            <a:extLst>
              <a:ext uri="{FF2B5EF4-FFF2-40B4-BE49-F238E27FC236}">
                <a16:creationId xmlns:a16="http://schemas.microsoft.com/office/drawing/2014/main" id="{CF3B26F3-827F-9F20-A864-CC45C1372427}"/>
              </a:ext>
            </a:extLst>
          </p:cNvPr>
          <p:cNvSpPr/>
          <p:nvPr/>
        </p:nvSpPr>
        <p:spPr>
          <a:xfrm>
            <a:off x="23542641" y="14880867"/>
            <a:ext cx="669024" cy="931999"/>
          </a:xfrm>
          <a:prstGeom prst="round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32" name="Rectangle: Rounded Corners 265">
            <a:extLst>
              <a:ext uri="{FF2B5EF4-FFF2-40B4-BE49-F238E27FC236}">
                <a16:creationId xmlns:a16="http://schemas.microsoft.com/office/drawing/2014/main" id="{59FEA8DC-8E56-12E5-1990-720D079E73CC}"/>
              </a:ext>
            </a:extLst>
          </p:cNvPr>
          <p:cNvSpPr/>
          <p:nvPr/>
        </p:nvSpPr>
        <p:spPr>
          <a:xfrm>
            <a:off x="24233355" y="14880867"/>
            <a:ext cx="669024" cy="931999"/>
          </a:xfrm>
          <a:prstGeom prst="round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33" name="Rectangle: Rounded Corners 266">
            <a:extLst>
              <a:ext uri="{FF2B5EF4-FFF2-40B4-BE49-F238E27FC236}">
                <a16:creationId xmlns:a16="http://schemas.microsoft.com/office/drawing/2014/main" id="{14C4A783-2AAD-B5AE-3051-2C88D2374291}"/>
              </a:ext>
            </a:extLst>
          </p:cNvPr>
          <p:cNvSpPr/>
          <p:nvPr/>
        </p:nvSpPr>
        <p:spPr>
          <a:xfrm>
            <a:off x="24926237" y="14880867"/>
            <a:ext cx="669024" cy="931999"/>
          </a:xfrm>
          <a:prstGeom prst="round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34" name="Rectangle: Rounded Corners 267">
            <a:extLst>
              <a:ext uri="{FF2B5EF4-FFF2-40B4-BE49-F238E27FC236}">
                <a16:creationId xmlns:a16="http://schemas.microsoft.com/office/drawing/2014/main" id="{5F877507-7900-AEC9-2120-5BE85157DFFA}"/>
              </a:ext>
            </a:extLst>
          </p:cNvPr>
          <p:cNvSpPr/>
          <p:nvPr/>
        </p:nvSpPr>
        <p:spPr>
          <a:xfrm>
            <a:off x="26308386" y="14880867"/>
            <a:ext cx="597185" cy="931999"/>
          </a:xfrm>
          <a:prstGeom prst="roundRect">
            <a:avLst/>
          </a:prstGeom>
          <a:noFill/>
          <a:ln>
            <a:solidFill>
              <a:srgbClr val="000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35" name="Rectangle: Rounded Corners 268">
            <a:extLst>
              <a:ext uri="{FF2B5EF4-FFF2-40B4-BE49-F238E27FC236}">
                <a16:creationId xmlns:a16="http://schemas.microsoft.com/office/drawing/2014/main" id="{0EFD5EC5-6ED9-BCC4-0F74-FB728E8E1F7B}"/>
              </a:ext>
            </a:extLst>
          </p:cNvPr>
          <p:cNvSpPr/>
          <p:nvPr/>
        </p:nvSpPr>
        <p:spPr>
          <a:xfrm>
            <a:off x="26938919" y="14880867"/>
            <a:ext cx="597185" cy="931999"/>
          </a:xfrm>
          <a:prstGeom prst="roundRect">
            <a:avLst/>
          </a:prstGeom>
          <a:noFill/>
          <a:ln>
            <a:solidFill>
              <a:srgbClr val="000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36" name="Rectangle: Rounded Corners 269">
            <a:extLst>
              <a:ext uri="{FF2B5EF4-FFF2-40B4-BE49-F238E27FC236}">
                <a16:creationId xmlns:a16="http://schemas.microsoft.com/office/drawing/2014/main" id="{CB20191B-6229-0BCF-BBDE-607AB7FB96D1}"/>
              </a:ext>
            </a:extLst>
          </p:cNvPr>
          <p:cNvSpPr/>
          <p:nvPr/>
        </p:nvSpPr>
        <p:spPr>
          <a:xfrm>
            <a:off x="20768180" y="14880867"/>
            <a:ext cx="669024" cy="931999"/>
          </a:xfrm>
          <a:prstGeom prst="roundRect">
            <a:avLst/>
          </a:prstGeom>
          <a:solidFill>
            <a:srgbClr val="29C97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grpSp>
        <p:nvGrpSpPr>
          <p:cNvPr id="237" name="Group 236">
            <a:extLst>
              <a:ext uri="{FF2B5EF4-FFF2-40B4-BE49-F238E27FC236}">
                <a16:creationId xmlns:a16="http://schemas.microsoft.com/office/drawing/2014/main" id="{8AE7BBAB-E71A-6425-CC98-E37FFF1B7189}"/>
              </a:ext>
            </a:extLst>
          </p:cNvPr>
          <p:cNvGrpSpPr/>
          <p:nvPr/>
        </p:nvGrpSpPr>
        <p:grpSpPr>
          <a:xfrm>
            <a:off x="25616235" y="14869978"/>
            <a:ext cx="691148" cy="931999"/>
            <a:chOff x="29320485" y="5036100"/>
            <a:chExt cx="1082009" cy="943094"/>
          </a:xfrm>
        </p:grpSpPr>
        <p:sp>
          <p:nvSpPr>
            <p:cNvPr id="238" name="Rectangle: Rounded Corners 270">
              <a:extLst>
                <a:ext uri="{FF2B5EF4-FFF2-40B4-BE49-F238E27FC236}">
                  <a16:creationId xmlns:a16="http://schemas.microsoft.com/office/drawing/2014/main" id="{078FA733-5382-7D02-B06C-526D82591818}"/>
                </a:ext>
              </a:extLst>
            </p:cNvPr>
            <p:cNvSpPr/>
            <p:nvPr/>
          </p:nvSpPr>
          <p:spPr>
            <a:xfrm>
              <a:off x="29331369" y="5036100"/>
              <a:ext cx="751126" cy="942887"/>
            </a:xfrm>
            <a:prstGeom prst="roundRect">
              <a:avLst/>
            </a:prstGeom>
            <a:solidFill>
              <a:srgbClr val="29C971"/>
            </a:solidFill>
            <a:ln>
              <a:solidFill>
                <a:srgbClr val="29C9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39" name="Rectangle: Rounded Corners 271">
              <a:extLst>
                <a:ext uri="{FF2B5EF4-FFF2-40B4-BE49-F238E27FC236}">
                  <a16:creationId xmlns:a16="http://schemas.microsoft.com/office/drawing/2014/main" id="{A315CA8B-CD19-CF03-FB13-7FE64139CD54}"/>
                </a:ext>
              </a:extLst>
            </p:cNvPr>
            <p:cNvSpPr/>
            <p:nvPr/>
          </p:nvSpPr>
          <p:spPr>
            <a:xfrm>
              <a:off x="29320485" y="5036104"/>
              <a:ext cx="1082009" cy="943090"/>
            </a:xfrm>
            <a:prstGeom prst="roundRect">
              <a:avLst/>
            </a:prstGeom>
            <a:noFill/>
            <a:ln>
              <a:solidFill>
                <a:srgbClr val="00008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grpSp>
      <p:sp>
        <p:nvSpPr>
          <p:cNvPr id="240" name="Rectangle: Rounded Corners 280">
            <a:extLst>
              <a:ext uri="{FF2B5EF4-FFF2-40B4-BE49-F238E27FC236}">
                <a16:creationId xmlns:a16="http://schemas.microsoft.com/office/drawing/2014/main" id="{2994C512-6F6F-BA0D-EC5E-5DD6B5D4DB0D}"/>
              </a:ext>
            </a:extLst>
          </p:cNvPr>
          <p:cNvSpPr/>
          <p:nvPr/>
        </p:nvSpPr>
        <p:spPr>
          <a:xfrm>
            <a:off x="27018866" y="17714237"/>
            <a:ext cx="517237" cy="931999"/>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grpSp>
        <p:nvGrpSpPr>
          <p:cNvPr id="241" name="Group 240">
            <a:extLst>
              <a:ext uri="{FF2B5EF4-FFF2-40B4-BE49-F238E27FC236}">
                <a16:creationId xmlns:a16="http://schemas.microsoft.com/office/drawing/2014/main" id="{BE7B588B-0BDB-5E61-3D6D-6809BFC449E8}"/>
              </a:ext>
            </a:extLst>
          </p:cNvPr>
          <p:cNvGrpSpPr/>
          <p:nvPr/>
        </p:nvGrpSpPr>
        <p:grpSpPr>
          <a:xfrm>
            <a:off x="26327483" y="17714237"/>
            <a:ext cx="659894" cy="931999"/>
            <a:chOff x="33126622" y="8278941"/>
            <a:chExt cx="659894" cy="931999"/>
          </a:xfrm>
        </p:grpSpPr>
        <p:sp>
          <p:nvSpPr>
            <p:cNvPr id="242" name="Rectangle: Rounded Corners 282">
              <a:extLst>
                <a:ext uri="{FF2B5EF4-FFF2-40B4-BE49-F238E27FC236}">
                  <a16:creationId xmlns:a16="http://schemas.microsoft.com/office/drawing/2014/main" id="{9C84F981-6596-84E5-DEB1-5422E064F98D}"/>
                </a:ext>
              </a:extLst>
            </p:cNvPr>
            <p:cNvSpPr/>
            <p:nvPr/>
          </p:nvSpPr>
          <p:spPr>
            <a:xfrm>
              <a:off x="33140483" y="8278941"/>
              <a:ext cx="311246" cy="921114"/>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43" name="Rectangle: Rounded Corners 283">
              <a:extLst>
                <a:ext uri="{FF2B5EF4-FFF2-40B4-BE49-F238E27FC236}">
                  <a16:creationId xmlns:a16="http://schemas.microsoft.com/office/drawing/2014/main" id="{ACC8DB5C-C7DA-6734-08C9-2954AB2A9998}"/>
                </a:ext>
              </a:extLst>
            </p:cNvPr>
            <p:cNvSpPr/>
            <p:nvPr/>
          </p:nvSpPr>
          <p:spPr>
            <a:xfrm>
              <a:off x="33126622" y="8278941"/>
              <a:ext cx="659894" cy="931999"/>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grpSp>
      <p:sp>
        <p:nvSpPr>
          <p:cNvPr id="244" name="Rectangle: Rounded Corners 284">
            <a:extLst>
              <a:ext uri="{FF2B5EF4-FFF2-40B4-BE49-F238E27FC236}">
                <a16:creationId xmlns:a16="http://schemas.microsoft.com/office/drawing/2014/main" id="{3E3DCC5D-5834-4305-A274-82EE4A1498B8}"/>
              </a:ext>
            </a:extLst>
          </p:cNvPr>
          <p:cNvSpPr/>
          <p:nvPr/>
        </p:nvSpPr>
        <p:spPr>
          <a:xfrm>
            <a:off x="21493344" y="17706117"/>
            <a:ext cx="669024" cy="931999"/>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45" name="Rectangle: Rounded Corners 285">
            <a:extLst>
              <a:ext uri="{FF2B5EF4-FFF2-40B4-BE49-F238E27FC236}">
                <a16:creationId xmlns:a16="http://schemas.microsoft.com/office/drawing/2014/main" id="{4B308E88-8581-99A4-2042-2C85D40DB3A6}"/>
              </a:ext>
            </a:extLst>
          </p:cNvPr>
          <p:cNvSpPr/>
          <p:nvPr/>
        </p:nvSpPr>
        <p:spPr>
          <a:xfrm>
            <a:off x="22170768" y="17706117"/>
            <a:ext cx="669024" cy="931999"/>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dirty="0"/>
          </a:p>
        </p:txBody>
      </p:sp>
      <p:sp>
        <p:nvSpPr>
          <p:cNvPr id="246" name="Rectangle: Rounded Corners 286">
            <a:extLst>
              <a:ext uri="{FF2B5EF4-FFF2-40B4-BE49-F238E27FC236}">
                <a16:creationId xmlns:a16="http://schemas.microsoft.com/office/drawing/2014/main" id="{9486435C-8394-CD1C-6319-28EFEF8AD363}"/>
              </a:ext>
            </a:extLst>
          </p:cNvPr>
          <p:cNvSpPr/>
          <p:nvPr/>
        </p:nvSpPr>
        <p:spPr>
          <a:xfrm>
            <a:off x="22863657" y="17706117"/>
            <a:ext cx="669024" cy="931999"/>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47" name="Rectangle: Rounded Corners 287">
            <a:extLst>
              <a:ext uri="{FF2B5EF4-FFF2-40B4-BE49-F238E27FC236}">
                <a16:creationId xmlns:a16="http://schemas.microsoft.com/office/drawing/2014/main" id="{F25944FF-C46B-6AC7-8DCD-5D6E59DA92C2}"/>
              </a:ext>
            </a:extLst>
          </p:cNvPr>
          <p:cNvSpPr/>
          <p:nvPr/>
        </p:nvSpPr>
        <p:spPr>
          <a:xfrm>
            <a:off x="23554365" y="17706117"/>
            <a:ext cx="669024" cy="931999"/>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48" name="Rectangle: Rounded Corners 288">
            <a:extLst>
              <a:ext uri="{FF2B5EF4-FFF2-40B4-BE49-F238E27FC236}">
                <a16:creationId xmlns:a16="http://schemas.microsoft.com/office/drawing/2014/main" id="{EE0CB2D7-D847-515A-D019-0350E5E4AFA8}"/>
              </a:ext>
            </a:extLst>
          </p:cNvPr>
          <p:cNvSpPr/>
          <p:nvPr/>
        </p:nvSpPr>
        <p:spPr>
          <a:xfrm>
            <a:off x="24245079" y="17706117"/>
            <a:ext cx="669024" cy="931999"/>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49" name="Rectangle: Rounded Corners 289">
            <a:extLst>
              <a:ext uri="{FF2B5EF4-FFF2-40B4-BE49-F238E27FC236}">
                <a16:creationId xmlns:a16="http://schemas.microsoft.com/office/drawing/2014/main" id="{5975E1F1-4CB5-6FF0-B715-85CD81C0639A}"/>
              </a:ext>
            </a:extLst>
          </p:cNvPr>
          <p:cNvSpPr/>
          <p:nvPr/>
        </p:nvSpPr>
        <p:spPr>
          <a:xfrm>
            <a:off x="24937961" y="17706117"/>
            <a:ext cx="669024" cy="931999"/>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50" name="Rectangle: Rounded Corners 290">
            <a:extLst>
              <a:ext uri="{FF2B5EF4-FFF2-40B4-BE49-F238E27FC236}">
                <a16:creationId xmlns:a16="http://schemas.microsoft.com/office/drawing/2014/main" id="{BE7A7771-1803-D725-0454-1D08BEF58E07}"/>
              </a:ext>
            </a:extLst>
          </p:cNvPr>
          <p:cNvSpPr/>
          <p:nvPr/>
        </p:nvSpPr>
        <p:spPr>
          <a:xfrm>
            <a:off x="20803350" y="17706117"/>
            <a:ext cx="669024" cy="931999"/>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51" name="Rectangle: Rounded Corners 291">
            <a:extLst>
              <a:ext uri="{FF2B5EF4-FFF2-40B4-BE49-F238E27FC236}">
                <a16:creationId xmlns:a16="http://schemas.microsoft.com/office/drawing/2014/main" id="{F61F29D1-9D37-F366-A314-7650F6B3E86C}"/>
              </a:ext>
            </a:extLst>
          </p:cNvPr>
          <p:cNvSpPr/>
          <p:nvPr/>
        </p:nvSpPr>
        <p:spPr>
          <a:xfrm>
            <a:off x="25629619" y="17717841"/>
            <a:ext cx="669024" cy="931999"/>
          </a:xfrm>
          <a:prstGeom prst="roundRect">
            <a:avLst/>
          </a:prstGeom>
          <a:solidFill>
            <a:srgbClr val="7F35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CH"/>
          </a:p>
        </p:txBody>
      </p:sp>
      <p:pic>
        <p:nvPicPr>
          <p:cNvPr id="252" name="Picture 251">
            <a:extLst>
              <a:ext uri="{FF2B5EF4-FFF2-40B4-BE49-F238E27FC236}">
                <a16:creationId xmlns:a16="http://schemas.microsoft.com/office/drawing/2014/main" id="{48AC470A-8605-BCD1-25B4-469EA519DFA9}"/>
              </a:ext>
            </a:extLst>
          </p:cNvPr>
          <p:cNvPicPr>
            <a:picLocks noChangeAspect="1"/>
          </p:cNvPicPr>
          <p:nvPr/>
        </p:nvPicPr>
        <p:blipFill rotWithShape="1">
          <a:blip r:embed="rId6"/>
          <a:srcRect t="1" r="81031" b="-23137"/>
          <a:stretch/>
        </p:blipFill>
        <p:spPr>
          <a:xfrm>
            <a:off x="9844824" y="2743251"/>
            <a:ext cx="580421" cy="1895640"/>
          </a:xfrm>
          <a:prstGeom prst="rect">
            <a:avLst/>
          </a:prstGeom>
        </p:spPr>
      </p:pic>
      <p:pic>
        <p:nvPicPr>
          <p:cNvPr id="253" name="Picture 252">
            <a:extLst>
              <a:ext uri="{FF2B5EF4-FFF2-40B4-BE49-F238E27FC236}">
                <a16:creationId xmlns:a16="http://schemas.microsoft.com/office/drawing/2014/main" id="{850CFA19-A329-CAAB-326D-D73EDB3514EE}"/>
              </a:ext>
            </a:extLst>
          </p:cNvPr>
          <p:cNvPicPr>
            <a:picLocks noChangeAspect="1"/>
          </p:cNvPicPr>
          <p:nvPr/>
        </p:nvPicPr>
        <p:blipFill rotWithShape="1">
          <a:blip r:embed="rId6"/>
          <a:srcRect t="1" r="81031" b="-23137"/>
          <a:stretch/>
        </p:blipFill>
        <p:spPr>
          <a:xfrm>
            <a:off x="8359908" y="2764481"/>
            <a:ext cx="580421" cy="1895640"/>
          </a:xfrm>
          <a:prstGeom prst="rect">
            <a:avLst/>
          </a:prstGeom>
        </p:spPr>
      </p:pic>
      <p:pic>
        <p:nvPicPr>
          <p:cNvPr id="254" name="Picture 253">
            <a:extLst>
              <a:ext uri="{FF2B5EF4-FFF2-40B4-BE49-F238E27FC236}">
                <a16:creationId xmlns:a16="http://schemas.microsoft.com/office/drawing/2014/main" id="{BC3179AA-6700-024C-5BF4-6E8D84169D25}"/>
              </a:ext>
            </a:extLst>
          </p:cNvPr>
          <p:cNvPicPr>
            <a:picLocks noChangeAspect="1"/>
          </p:cNvPicPr>
          <p:nvPr/>
        </p:nvPicPr>
        <p:blipFill>
          <a:blip r:embed="rId7"/>
          <a:stretch>
            <a:fillRect/>
          </a:stretch>
        </p:blipFill>
        <p:spPr>
          <a:xfrm>
            <a:off x="12951991" y="2015800"/>
            <a:ext cx="678069" cy="1803375"/>
          </a:xfrm>
          <a:prstGeom prst="rect">
            <a:avLst/>
          </a:prstGeom>
        </p:spPr>
      </p:pic>
      <p:pic>
        <p:nvPicPr>
          <p:cNvPr id="255" name="Picture 254">
            <a:extLst>
              <a:ext uri="{FF2B5EF4-FFF2-40B4-BE49-F238E27FC236}">
                <a16:creationId xmlns:a16="http://schemas.microsoft.com/office/drawing/2014/main" id="{ACD56B8F-24FF-FFFE-E2BC-6AFB7A838700}"/>
              </a:ext>
            </a:extLst>
          </p:cNvPr>
          <p:cNvPicPr>
            <a:picLocks noChangeAspect="1"/>
          </p:cNvPicPr>
          <p:nvPr/>
        </p:nvPicPr>
        <p:blipFill rotWithShape="1">
          <a:blip r:embed="rId6"/>
          <a:srcRect l="21587" t="1" r="50655" b="-23137"/>
          <a:stretch/>
        </p:blipFill>
        <p:spPr>
          <a:xfrm>
            <a:off x="7476340" y="2774574"/>
            <a:ext cx="849367" cy="1895640"/>
          </a:xfrm>
          <a:prstGeom prst="rect">
            <a:avLst/>
          </a:prstGeom>
        </p:spPr>
      </p:pic>
      <p:pic>
        <p:nvPicPr>
          <p:cNvPr id="256" name="Picture 255">
            <a:extLst>
              <a:ext uri="{FF2B5EF4-FFF2-40B4-BE49-F238E27FC236}">
                <a16:creationId xmlns:a16="http://schemas.microsoft.com/office/drawing/2014/main" id="{00DE4371-AFFC-A5A6-B478-FF2E79D487B2}"/>
              </a:ext>
            </a:extLst>
          </p:cNvPr>
          <p:cNvPicPr>
            <a:picLocks noChangeAspect="1"/>
          </p:cNvPicPr>
          <p:nvPr/>
        </p:nvPicPr>
        <p:blipFill rotWithShape="1">
          <a:blip r:embed="rId6"/>
          <a:srcRect l="21587" t="1" r="50655" b="-23137"/>
          <a:stretch/>
        </p:blipFill>
        <p:spPr>
          <a:xfrm>
            <a:off x="8972562" y="2754499"/>
            <a:ext cx="849367" cy="1895640"/>
          </a:xfrm>
          <a:prstGeom prst="rect">
            <a:avLst/>
          </a:prstGeom>
        </p:spPr>
      </p:pic>
      <p:pic>
        <p:nvPicPr>
          <p:cNvPr id="257" name="Picture 256">
            <a:extLst>
              <a:ext uri="{FF2B5EF4-FFF2-40B4-BE49-F238E27FC236}">
                <a16:creationId xmlns:a16="http://schemas.microsoft.com/office/drawing/2014/main" id="{3F4CA9D4-C0D4-3B95-17B1-424A5AE944E1}"/>
              </a:ext>
            </a:extLst>
          </p:cNvPr>
          <p:cNvPicPr>
            <a:picLocks noChangeAspect="1"/>
          </p:cNvPicPr>
          <p:nvPr/>
        </p:nvPicPr>
        <p:blipFill>
          <a:blip r:embed="rId7"/>
          <a:stretch>
            <a:fillRect/>
          </a:stretch>
        </p:blipFill>
        <p:spPr>
          <a:xfrm>
            <a:off x="19494017" y="14202569"/>
            <a:ext cx="678069" cy="1803375"/>
          </a:xfrm>
          <a:prstGeom prst="rect">
            <a:avLst/>
          </a:prstGeom>
        </p:spPr>
      </p:pic>
    </p:spTree>
    <p:extLst>
      <p:ext uri="{BB962C8B-B14F-4D97-AF65-F5344CB8AC3E}">
        <p14:creationId xmlns:p14="http://schemas.microsoft.com/office/powerpoint/2010/main" val="53639443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aphic 4">
            <a:extLst>
              <a:ext uri="{FF2B5EF4-FFF2-40B4-BE49-F238E27FC236}">
                <a16:creationId xmlns:a16="http://schemas.microsoft.com/office/drawing/2014/main" id="{52D7093A-06C9-DAA6-E5D9-BC661A8CB172}"/>
              </a:ext>
            </a:extLst>
          </p:cNvPr>
          <p:cNvGrpSpPr/>
          <p:nvPr/>
        </p:nvGrpSpPr>
        <p:grpSpPr>
          <a:xfrm>
            <a:off x="1014" y="0"/>
            <a:ext cx="32396775" cy="21598692"/>
            <a:chOff x="1014" y="0"/>
            <a:chExt cx="32396775" cy="21598692"/>
          </a:xfrm>
        </p:grpSpPr>
        <p:sp>
          <p:nvSpPr>
            <p:cNvPr id="8" name="Freeform 7">
              <a:extLst>
                <a:ext uri="{FF2B5EF4-FFF2-40B4-BE49-F238E27FC236}">
                  <a16:creationId xmlns:a16="http://schemas.microsoft.com/office/drawing/2014/main" id="{F2C0DC05-4FF8-5ADE-4989-87C28F57E758}"/>
                </a:ext>
              </a:extLst>
            </p:cNvPr>
            <p:cNvSpPr/>
            <p:nvPr/>
          </p:nvSpPr>
          <p:spPr>
            <a:xfrm>
              <a:off x="1014" y="0"/>
              <a:ext cx="32396775" cy="21598692"/>
            </a:xfrm>
            <a:custGeom>
              <a:avLst/>
              <a:gdLst>
                <a:gd name="connsiteX0" fmla="*/ 4039 w 32396775"/>
                <a:gd name="connsiteY0" fmla="*/ 2693 h 21598692"/>
                <a:gd name="connsiteX1" fmla="*/ 32400816 w 32396775"/>
                <a:gd name="connsiteY1" fmla="*/ 2693 h 21598692"/>
                <a:gd name="connsiteX2" fmla="*/ 32400816 w 32396775"/>
                <a:gd name="connsiteY2" fmla="*/ 21601386 h 21598692"/>
                <a:gd name="connsiteX3" fmla="*/ 4040 w 32396775"/>
                <a:gd name="connsiteY3" fmla="*/ 21601386 h 21598692"/>
              </a:gdLst>
              <a:ahLst/>
              <a:cxnLst>
                <a:cxn ang="0">
                  <a:pos x="connsiteX0" y="connsiteY0"/>
                </a:cxn>
                <a:cxn ang="0">
                  <a:pos x="connsiteX1" y="connsiteY1"/>
                </a:cxn>
                <a:cxn ang="0">
                  <a:pos x="connsiteX2" y="connsiteY2"/>
                </a:cxn>
                <a:cxn ang="0">
                  <a:pos x="connsiteX3" y="connsiteY3"/>
                </a:cxn>
              </a:cxnLst>
              <a:rect l="l" t="t" r="r" b="b"/>
              <a:pathLst>
                <a:path w="32396775" h="21598692">
                  <a:moveTo>
                    <a:pt x="4039" y="2693"/>
                  </a:moveTo>
                  <a:lnTo>
                    <a:pt x="32400816" y="2693"/>
                  </a:lnTo>
                  <a:lnTo>
                    <a:pt x="32400816" y="21601386"/>
                  </a:lnTo>
                  <a:lnTo>
                    <a:pt x="4040" y="21601386"/>
                  </a:lnTo>
                  <a:close/>
                </a:path>
              </a:pathLst>
            </a:custGeom>
            <a:solidFill>
              <a:srgbClr val="AEBDE9"/>
            </a:solidFill>
            <a:ln w="12696" cap="rnd">
              <a:noFill/>
              <a:prstDash val="solid"/>
              <a:round/>
            </a:ln>
          </p:spPr>
          <p:txBody>
            <a:bodyPr rtlCol="0" anchor="ctr"/>
            <a:lstStyle/>
            <a:p>
              <a:endParaRPr lang="en-CH" sz="4400"/>
            </a:p>
          </p:txBody>
        </p:sp>
        <p:sp>
          <p:nvSpPr>
            <p:cNvPr id="9" name="Freeform 8">
              <a:extLst>
                <a:ext uri="{FF2B5EF4-FFF2-40B4-BE49-F238E27FC236}">
                  <a16:creationId xmlns:a16="http://schemas.microsoft.com/office/drawing/2014/main" id="{1DFD443B-EB4B-1DE9-C5BF-BEB583472E8C}"/>
                </a:ext>
              </a:extLst>
            </p:cNvPr>
            <p:cNvSpPr/>
            <p:nvPr/>
          </p:nvSpPr>
          <p:spPr>
            <a:xfrm rot="1824">
              <a:off x="1130250" y="759276"/>
              <a:ext cx="30297959" cy="8680909"/>
            </a:xfrm>
            <a:custGeom>
              <a:avLst/>
              <a:gdLst>
                <a:gd name="connsiteX0" fmla="*/ 30300926 w 30297959"/>
                <a:gd name="connsiteY0" fmla="*/ 275361 h 8680909"/>
                <a:gd name="connsiteX1" fmla="*/ 30024610 w 30297959"/>
                <a:gd name="connsiteY1" fmla="*/ -930 h 8680909"/>
                <a:gd name="connsiteX2" fmla="*/ 279269 w 30297959"/>
                <a:gd name="connsiteY2" fmla="*/ -930 h 8680909"/>
                <a:gd name="connsiteX3" fmla="*/ 2966 w 30297959"/>
                <a:gd name="connsiteY3" fmla="*/ 275361 h 8680909"/>
                <a:gd name="connsiteX4" fmla="*/ 2966 w 30297959"/>
                <a:gd name="connsiteY4" fmla="*/ 8403689 h 8680909"/>
                <a:gd name="connsiteX5" fmla="*/ 279269 w 30297959"/>
                <a:gd name="connsiteY5" fmla="*/ 8679980 h 8680909"/>
                <a:gd name="connsiteX6" fmla="*/ 30024610 w 30297959"/>
                <a:gd name="connsiteY6" fmla="*/ 8679980 h 8680909"/>
                <a:gd name="connsiteX7" fmla="*/ 30300926 w 30297959"/>
                <a:gd name="connsiteY7" fmla="*/ 8403689 h 8680909"/>
                <a:gd name="connsiteX8" fmla="*/ 30300926 w 30297959"/>
                <a:gd name="connsiteY8" fmla="*/ 275361 h 868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97959" h="8680909">
                  <a:moveTo>
                    <a:pt x="30300926" y="275361"/>
                  </a:moveTo>
                  <a:cubicBezTo>
                    <a:pt x="30300926" y="122875"/>
                    <a:pt x="30177094" y="-930"/>
                    <a:pt x="30024610" y="-930"/>
                  </a:cubicBezTo>
                  <a:lnTo>
                    <a:pt x="279269" y="-930"/>
                  </a:lnTo>
                  <a:cubicBezTo>
                    <a:pt x="126774" y="-930"/>
                    <a:pt x="2966" y="122875"/>
                    <a:pt x="2966" y="275361"/>
                  </a:cubicBezTo>
                  <a:lnTo>
                    <a:pt x="2966" y="8403689"/>
                  </a:lnTo>
                  <a:cubicBezTo>
                    <a:pt x="2966" y="8556175"/>
                    <a:pt x="126774" y="8679980"/>
                    <a:pt x="279269" y="8679980"/>
                  </a:cubicBezTo>
                  <a:lnTo>
                    <a:pt x="30024610" y="8679980"/>
                  </a:lnTo>
                  <a:cubicBezTo>
                    <a:pt x="30177094" y="8679980"/>
                    <a:pt x="30300926" y="8556175"/>
                    <a:pt x="30300926" y="8403689"/>
                  </a:cubicBezTo>
                  <a:lnTo>
                    <a:pt x="30300926" y="275361"/>
                  </a:lnTo>
                  <a:close/>
                </a:path>
              </a:pathLst>
            </a:custGeom>
            <a:solidFill>
              <a:srgbClr val="DBE6FF"/>
            </a:solidFill>
            <a:ln w="30334" cap="rnd">
              <a:solidFill>
                <a:srgbClr val="000080"/>
              </a:solidFill>
              <a:prstDash val="solid"/>
              <a:round/>
            </a:ln>
          </p:spPr>
          <p:txBody>
            <a:bodyPr rtlCol="0" anchor="ctr"/>
            <a:lstStyle/>
            <a:p>
              <a:endParaRPr lang="en-CH" sz="4400"/>
            </a:p>
          </p:txBody>
        </p:sp>
        <p:sp>
          <p:nvSpPr>
            <p:cNvPr id="10" name="Freeform 9">
              <a:extLst>
                <a:ext uri="{FF2B5EF4-FFF2-40B4-BE49-F238E27FC236}">
                  <a16:creationId xmlns:a16="http://schemas.microsoft.com/office/drawing/2014/main" id="{6087BB69-351A-EDE6-4E5B-C6E63C6E2C25}"/>
                </a:ext>
              </a:extLst>
            </p:cNvPr>
            <p:cNvSpPr/>
            <p:nvPr/>
          </p:nvSpPr>
          <p:spPr>
            <a:xfrm rot="1824">
              <a:off x="1130252" y="10207499"/>
              <a:ext cx="11436899" cy="10586591"/>
            </a:xfrm>
            <a:custGeom>
              <a:avLst/>
              <a:gdLst>
                <a:gd name="connsiteX0" fmla="*/ 11436771 w 11436899"/>
                <a:gd name="connsiteY0" fmla="*/ 306111 h 10586591"/>
                <a:gd name="connsiteX1" fmla="*/ 11133141 w 11436899"/>
                <a:gd name="connsiteY1" fmla="*/ 2483 h 10586591"/>
                <a:gd name="connsiteX2" fmla="*/ 303509 w 11436899"/>
                <a:gd name="connsiteY2" fmla="*/ 2483 h 10586591"/>
                <a:gd name="connsiteX3" fmla="*/ -128 w 11436899"/>
                <a:gd name="connsiteY3" fmla="*/ 306111 h 10586591"/>
                <a:gd name="connsiteX4" fmla="*/ -128 w 11436899"/>
                <a:gd name="connsiteY4" fmla="*/ 10285446 h 10586591"/>
                <a:gd name="connsiteX5" fmla="*/ 303509 w 11436899"/>
                <a:gd name="connsiteY5" fmla="*/ 10589074 h 10586591"/>
                <a:gd name="connsiteX6" fmla="*/ 11133141 w 11436899"/>
                <a:gd name="connsiteY6" fmla="*/ 10589074 h 10586591"/>
                <a:gd name="connsiteX7" fmla="*/ 11436771 w 11436899"/>
                <a:gd name="connsiteY7" fmla="*/ 10285446 h 10586591"/>
                <a:gd name="connsiteX8" fmla="*/ 11436771 w 11436899"/>
                <a:gd name="connsiteY8" fmla="*/ 306111 h 105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6899" h="10586591">
                  <a:moveTo>
                    <a:pt x="11436771" y="306111"/>
                  </a:moveTo>
                  <a:cubicBezTo>
                    <a:pt x="11436771" y="138562"/>
                    <a:pt x="11300712" y="2483"/>
                    <a:pt x="11133141" y="2483"/>
                  </a:cubicBezTo>
                  <a:lnTo>
                    <a:pt x="303509" y="2483"/>
                  </a:lnTo>
                  <a:cubicBezTo>
                    <a:pt x="135928" y="2483"/>
                    <a:pt x="-128" y="138562"/>
                    <a:pt x="-128" y="306111"/>
                  </a:cubicBezTo>
                  <a:lnTo>
                    <a:pt x="-128" y="10285446"/>
                  </a:lnTo>
                  <a:cubicBezTo>
                    <a:pt x="-128" y="10452995"/>
                    <a:pt x="135928" y="10589074"/>
                    <a:pt x="303509" y="10589074"/>
                  </a:cubicBezTo>
                  <a:lnTo>
                    <a:pt x="11133141" y="10589074"/>
                  </a:lnTo>
                  <a:cubicBezTo>
                    <a:pt x="11300712" y="10589074"/>
                    <a:pt x="11436771" y="10452995"/>
                    <a:pt x="11436771" y="10285446"/>
                  </a:cubicBezTo>
                  <a:lnTo>
                    <a:pt x="11436771" y="306111"/>
                  </a:lnTo>
                  <a:close/>
                </a:path>
              </a:pathLst>
            </a:custGeom>
            <a:solidFill>
              <a:srgbClr val="DBE6FF"/>
            </a:solidFill>
            <a:ln w="30679" cap="rnd">
              <a:solidFill>
                <a:srgbClr val="000080"/>
              </a:solidFill>
              <a:prstDash val="solid"/>
              <a:round/>
            </a:ln>
          </p:spPr>
          <p:txBody>
            <a:bodyPr rtlCol="0" anchor="ctr"/>
            <a:lstStyle/>
            <a:p>
              <a:endParaRPr lang="en-CH" sz="4400"/>
            </a:p>
          </p:txBody>
        </p:sp>
        <p:sp>
          <p:nvSpPr>
            <p:cNvPr id="11" name="Freeform 10">
              <a:extLst>
                <a:ext uri="{FF2B5EF4-FFF2-40B4-BE49-F238E27FC236}">
                  <a16:creationId xmlns:a16="http://schemas.microsoft.com/office/drawing/2014/main" id="{BDBEA30B-7A3A-ED47-AC7A-26F1A97A6002}"/>
                </a:ext>
              </a:extLst>
            </p:cNvPr>
            <p:cNvSpPr/>
            <p:nvPr/>
          </p:nvSpPr>
          <p:spPr>
            <a:xfrm>
              <a:off x="13128175" y="2590689"/>
              <a:ext cx="3799046" cy="4571797"/>
            </a:xfrm>
            <a:custGeom>
              <a:avLst/>
              <a:gdLst>
                <a:gd name="connsiteX0" fmla="*/ -70 w 3799046"/>
                <a:gd name="connsiteY0" fmla="*/ 725 h 4571797"/>
                <a:gd name="connsiteX1" fmla="*/ 3798977 w 3799046"/>
                <a:gd name="connsiteY1" fmla="*/ 725 h 4571797"/>
                <a:gd name="connsiteX2" fmla="*/ 3798977 w 3799046"/>
                <a:gd name="connsiteY2" fmla="*/ 4572522 h 4571797"/>
                <a:gd name="connsiteX3" fmla="*/ -70 w 3799046"/>
                <a:gd name="connsiteY3" fmla="*/ 4572522 h 4571797"/>
              </a:gdLst>
              <a:ahLst/>
              <a:cxnLst>
                <a:cxn ang="0">
                  <a:pos x="connsiteX0" y="connsiteY0"/>
                </a:cxn>
                <a:cxn ang="0">
                  <a:pos x="connsiteX1" y="connsiteY1"/>
                </a:cxn>
                <a:cxn ang="0">
                  <a:pos x="connsiteX2" y="connsiteY2"/>
                </a:cxn>
                <a:cxn ang="0">
                  <a:pos x="connsiteX3" y="connsiteY3"/>
                </a:cxn>
              </a:cxnLst>
              <a:rect l="l" t="t" r="r" b="b"/>
              <a:pathLst>
                <a:path w="3799046" h="4571797">
                  <a:moveTo>
                    <a:pt x="-70" y="725"/>
                  </a:moveTo>
                  <a:lnTo>
                    <a:pt x="3798977" y="725"/>
                  </a:lnTo>
                  <a:lnTo>
                    <a:pt x="3798977" y="4572522"/>
                  </a:lnTo>
                  <a:lnTo>
                    <a:pt x="-70" y="4572522"/>
                  </a:lnTo>
                  <a:close/>
                </a:path>
              </a:pathLst>
            </a:custGeom>
            <a:solidFill>
              <a:srgbClr val="FFFFFF">
                <a:alpha val="64000"/>
              </a:srgbClr>
            </a:solidFill>
            <a:ln w="2097" cap="rnd">
              <a:noFill/>
              <a:prstDash val="solid"/>
              <a:round/>
            </a:ln>
          </p:spPr>
          <p:txBody>
            <a:bodyPr rtlCol="0" anchor="ctr"/>
            <a:lstStyle/>
            <a:p>
              <a:endParaRPr lang="en-CH" sz="4400"/>
            </a:p>
          </p:txBody>
        </p:sp>
        <p:sp>
          <p:nvSpPr>
            <p:cNvPr id="12" name="Freeform 11">
              <a:extLst>
                <a:ext uri="{FF2B5EF4-FFF2-40B4-BE49-F238E27FC236}">
                  <a16:creationId xmlns:a16="http://schemas.microsoft.com/office/drawing/2014/main" id="{C02656E9-2996-3FA7-45FA-4823E2106DB1}"/>
                </a:ext>
              </a:extLst>
            </p:cNvPr>
            <p:cNvSpPr/>
            <p:nvPr/>
          </p:nvSpPr>
          <p:spPr>
            <a:xfrm>
              <a:off x="20337057" y="2666876"/>
              <a:ext cx="4058985" cy="4465233"/>
            </a:xfrm>
            <a:custGeom>
              <a:avLst/>
              <a:gdLst>
                <a:gd name="connsiteX0" fmla="*/ 2338 w 4058985"/>
                <a:gd name="connsiteY0" fmla="*/ 733 h 4465233"/>
                <a:gd name="connsiteX1" fmla="*/ 4061324 w 4058985"/>
                <a:gd name="connsiteY1" fmla="*/ 733 h 4465233"/>
                <a:gd name="connsiteX2" fmla="*/ 4061324 w 4058985"/>
                <a:gd name="connsiteY2" fmla="*/ 4465966 h 4465233"/>
                <a:gd name="connsiteX3" fmla="*/ 2338 w 4058985"/>
                <a:gd name="connsiteY3" fmla="*/ 4465966 h 4465233"/>
              </a:gdLst>
              <a:ahLst/>
              <a:cxnLst>
                <a:cxn ang="0">
                  <a:pos x="connsiteX0" y="connsiteY0"/>
                </a:cxn>
                <a:cxn ang="0">
                  <a:pos x="connsiteX1" y="connsiteY1"/>
                </a:cxn>
                <a:cxn ang="0">
                  <a:pos x="connsiteX2" y="connsiteY2"/>
                </a:cxn>
                <a:cxn ang="0">
                  <a:pos x="connsiteX3" y="connsiteY3"/>
                </a:cxn>
              </a:cxnLst>
              <a:rect l="l" t="t" r="r" b="b"/>
              <a:pathLst>
                <a:path w="4058985" h="4465233">
                  <a:moveTo>
                    <a:pt x="2338" y="733"/>
                  </a:moveTo>
                  <a:lnTo>
                    <a:pt x="4061324" y="733"/>
                  </a:lnTo>
                  <a:lnTo>
                    <a:pt x="4061324" y="4465966"/>
                  </a:lnTo>
                  <a:lnTo>
                    <a:pt x="2338" y="4465966"/>
                  </a:lnTo>
                  <a:close/>
                </a:path>
              </a:pathLst>
            </a:custGeom>
            <a:solidFill>
              <a:srgbClr val="FFFFFF">
                <a:alpha val="64000"/>
              </a:srgbClr>
            </a:solidFill>
            <a:ln w="2164" cap="rnd">
              <a:noFill/>
              <a:prstDash val="solid"/>
              <a:round/>
            </a:ln>
          </p:spPr>
          <p:txBody>
            <a:bodyPr rtlCol="0" anchor="ctr"/>
            <a:lstStyle/>
            <a:p>
              <a:endParaRPr lang="en-CH" sz="4400"/>
            </a:p>
          </p:txBody>
        </p:sp>
        <p:sp>
          <p:nvSpPr>
            <p:cNvPr id="13" name="Freeform 12">
              <a:extLst>
                <a:ext uri="{FF2B5EF4-FFF2-40B4-BE49-F238E27FC236}">
                  <a16:creationId xmlns:a16="http://schemas.microsoft.com/office/drawing/2014/main" id="{2E042FAE-EDD1-03A9-7FEE-A358DC8E26CB}"/>
                </a:ext>
              </a:extLst>
            </p:cNvPr>
            <p:cNvSpPr/>
            <p:nvPr/>
          </p:nvSpPr>
          <p:spPr>
            <a:xfrm rot="1824">
              <a:off x="12954233" y="10209281"/>
              <a:ext cx="18474005" cy="10586591"/>
            </a:xfrm>
            <a:custGeom>
              <a:avLst/>
              <a:gdLst>
                <a:gd name="connsiteX0" fmla="*/ 18478912 w 18474005"/>
                <a:gd name="connsiteY0" fmla="*/ 358300 h 10586591"/>
                <a:gd name="connsiteX1" fmla="*/ 18123080 w 18474005"/>
                <a:gd name="connsiteY1" fmla="*/ 2484 h 10586591"/>
                <a:gd name="connsiteX2" fmla="*/ 360724 w 18474005"/>
                <a:gd name="connsiteY2" fmla="*/ 2484 h 10586591"/>
                <a:gd name="connsiteX3" fmla="*/ 4906 w 18474005"/>
                <a:gd name="connsiteY3" fmla="*/ 358300 h 10586591"/>
                <a:gd name="connsiteX4" fmla="*/ 4906 w 18474005"/>
                <a:gd name="connsiteY4" fmla="*/ 10233258 h 10586591"/>
                <a:gd name="connsiteX5" fmla="*/ 360724 w 18474005"/>
                <a:gd name="connsiteY5" fmla="*/ 10589075 h 10586591"/>
                <a:gd name="connsiteX6" fmla="*/ 18123080 w 18474005"/>
                <a:gd name="connsiteY6" fmla="*/ 10589075 h 10586591"/>
                <a:gd name="connsiteX7" fmla="*/ 18478912 w 18474005"/>
                <a:gd name="connsiteY7" fmla="*/ 10233258 h 10586591"/>
                <a:gd name="connsiteX8" fmla="*/ 18478912 w 18474005"/>
                <a:gd name="connsiteY8" fmla="*/ 358300 h 105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74005" h="10586591">
                  <a:moveTo>
                    <a:pt x="18478912" y="358300"/>
                  </a:moveTo>
                  <a:cubicBezTo>
                    <a:pt x="18478912" y="161911"/>
                    <a:pt x="18319468" y="2484"/>
                    <a:pt x="18123080" y="2484"/>
                  </a:cubicBezTo>
                  <a:lnTo>
                    <a:pt x="360724" y="2484"/>
                  </a:lnTo>
                  <a:cubicBezTo>
                    <a:pt x="164343" y="2484"/>
                    <a:pt x="4906" y="161911"/>
                    <a:pt x="4906" y="358300"/>
                  </a:cubicBezTo>
                  <a:lnTo>
                    <a:pt x="4906" y="10233258"/>
                  </a:lnTo>
                  <a:cubicBezTo>
                    <a:pt x="4906" y="10429647"/>
                    <a:pt x="164343" y="10589075"/>
                    <a:pt x="360724" y="10589075"/>
                  </a:cubicBezTo>
                  <a:lnTo>
                    <a:pt x="18123080" y="10589075"/>
                  </a:lnTo>
                  <a:cubicBezTo>
                    <a:pt x="18319468" y="10589075"/>
                    <a:pt x="18478912" y="10429647"/>
                    <a:pt x="18478912" y="10233258"/>
                  </a:cubicBezTo>
                  <a:lnTo>
                    <a:pt x="18478912" y="358300"/>
                  </a:lnTo>
                  <a:close/>
                </a:path>
              </a:pathLst>
            </a:custGeom>
            <a:solidFill>
              <a:srgbClr val="DBE6FF"/>
            </a:solidFill>
            <a:ln w="31719" cap="rnd">
              <a:solidFill>
                <a:srgbClr val="000080"/>
              </a:solidFill>
              <a:prstDash val="solid"/>
              <a:round/>
            </a:ln>
          </p:spPr>
          <p:txBody>
            <a:bodyPr rtlCol="0" anchor="ctr"/>
            <a:lstStyle/>
            <a:p>
              <a:endParaRPr lang="en-CH" sz="4400"/>
            </a:p>
          </p:txBody>
        </p:sp>
        <p:sp>
          <p:nvSpPr>
            <p:cNvPr id="14" name="Freeform 13">
              <a:extLst>
                <a:ext uri="{FF2B5EF4-FFF2-40B4-BE49-F238E27FC236}">
                  <a16:creationId xmlns:a16="http://schemas.microsoft.com/office/drawing/2014/main" id="{FF13239F-F662-A3B5-B1A5-3177100D4283}"/>
                </a:ext>
              </a:extLst>
            </p:cNvPr>
            <p:cNvSpPr/>
            <p:nvPr/>
          </p:nvSpPr>
          <p:spPr>
            <a:xfrm>
              <a:off x="20328263" y="1524176"/>
              <a:ext cx="4079622" cy="1219144"/>
            </a:xfrm>
            <a:custGeom>
              <a:avLst/>
              <a:gdLst>
                <a:gd name="connsiteX0" fmla="*/ 3871537 w 4079622"/>
                <a:gd name="connsiteY0" fmla="*/ -175 h 1219144"/>
                <a:gd name="connsiteX1" fmla="*/ 4020246 w 4079622"/>
                <a:gd name="connsiteY1" fmla="*/ 61421 h 1219144"/>
                <a:gd name="connsiteX2" fmla="*/ 4081836 w 4079622"/>
                <a:gd name="connsiteY2" fmla="*/ 210123 h 1219144"/>
                <a:gd name="connsiteX3" fmla="*/ 4081836 w 4079622"/>
                <a:gd name="connsiteY3" fmla="*/ 1218970 h 1219144"/>
                <a:gd name="connsiteX4" fmla="*/ 2214 w 4079622"/>
                <a:gd name="connsiteY4" fmla="*/ 1218970 h 1219144"/>
                <a:gd name="connsiteX5" fmla="*/ 2214 w 4079622"/>
                <a:gd name="connsiteY5" fmla="*/ 210635 h 1219144"/>
                <a:gd name="connsiteX6" fmla="*/ 63968 w 4079622"/>
                <a:gd name="connsiteY6" fmla="*/ 61572 h 1219144"/>
                <a:gd name="connsiteX7" fmla="*/ 213026 w 4079622"/>
                <a:gd name="connsiteY7" fmla="*/ -175 h 1219144"/>
                <a:gd name="connsiteX8" fmla="*/ 3871537 w 4079622"/>
                <a:gd name="connsiteY8" fmla="*/ -175 h 121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79622" h="1219144">
                  <a:moveTo>
                    <a:pt x="3871537" y="-175"/>
                  </a:moveTo>
                  <a:cubicBezTo>
                    <a:pt x="3927324" y="-175"/>
                    <a:pt x="3980802" y="21980"/>
                    <a:pt x="4020246" y="61421"/>
                  </a:cubicBezTo>
                  <a:cubicBezTo>
                    <a:pt x="4059690" y="100858"/>
                    <a:pt x="4081836" y="154349"/>
                    <a:pt x="4081836" y="210123"/>
                  </a:cubicBezTo>
                  <a:cubicBezTo>
                    <a:pt x="4081836" y="558886"/>
                    <a:pt x="4081836" y="1218970"/>
                    <a:pt x="4081836" y="1218970"/>
                  </a:cubicBezTo>
                  <a:lnTo>
                    <a:pt x="2214" y="1218970"/>
                  </a:lnTo>
                  <a:lnTo>
                    <a:pt x="2214" y="210635"/>
                  </a:lnTo>
                  <a:cubicBezTo>
                    <a:pt x="2214" y="154725"/>
                    <a:pt x="24430" y="101107"/>
                    <a:pt x="63968" y="61572"/>
                  </a:cubicBezTo>
                  <a:cubicBezTo>
                    <a:pt x="103481" y="22033"/>
                    <a:pt x="157099" y="-175"/>
                    <a:pt x="213026" y="-175"/>
                  </a:cubicBezTo>
                  <a:lnTo>
                    <a:pt x="3871537" y="-175"/>
                  </a:lnTo>
                  <a:close/>
                </a:path>
              </a:pathLst>
            </a:custGeom>
            <a:solidFill>
              <a:srgbClr val="F97320"/>
            </a:solidFill>
            <a:ln w="3603" cap="rnd">
              <a:noFill/>
              <a:prstDash val="solid"/>
              <a:round/>
            </a:ln>
          </p:spPr>
          <p:txBody>
            <a:bodyPr rtlCol="0" anchor="ctr"/>
            <a:lstStyle/>
            <a:p>
              <a:endParaRPr lang="en-CH" sz="4400"/>
            </a:p>
          </p:txBody>
        </p:sp>
        <p:sp>
          <p:nvSpPr>
            <p:cNvPr id="15" name="Freeform 14">
              <a:extLst>
                <a:ext uri="{FF2B5EF4-FFF2-40B4-BE49-F238E27FC236}">
                  <a16:creationId xmlns:a16="http://schemas.microsoft.com/office/drawing/2014/main" id="{4D86CBF5-D7C4-CB81-A574-BD3A80578C93}"/>
                </a:ext>
              </a:extLst>
            </p:cNvPr>
            <p:cNvSpPr/>
            <p:nvPr/>
          </p:nvSpPr>
          <p:spPr>
            <a:xfrm>
              <a:off x="20328246" y="4391562"/>
              <a:ext cx="4055268" cy="1219144"/>
            </a:xfrm>
            <a:custGeom>
              <a:avLst/>
              <a:gdLst>
                <a:gd name="connsiteX0" fmla="*/ 3846094 w 4055268"/>
                <a:gd name="connsiteY0" fmla="*/ 766 h 1219144"/>
                <a:gd name="connsiteX1" fmla="*/ 4057479 w 4055268"/>
                <a:gd name="connsiteY1" fmla="*/ 212141 h 1219144"/>
                <a:gd name="connsiteX2" fmla="*/ 4057479 w 4055268"/>
                <a:gd name="connsiteY2" fmla="*/ 1219911 h 1219144"/>
                <a:gd name="connsiteX3" fmla="*/ 2210 w 4055268"/>
                <a:gd name="connsiteY3" fmla="*/ 1219911 h 1219144"/>
                <a:gd name="connsiteX4" fmla="*/ 2210 w 4055268"/>
                <a:gd name="connsiteY4" fmla="*/ 211576 h 1219144"/>
                <a:gd name="connsiteX5" fmla="*/ 63965 w 4055268"/>
                <a:gd name="connsiteY5" fmla="*/ 62513 h 1219144"/>
                <a:gd name="connsiteX6" fmla="*/ 213015 w 4055268"/>
                <a:gd name="connsiteY6" fmla="*/ 766 h 1219144"/>
                <a:gd name="connsiteX7" fmla="*/ 3846094 w 4055268"/>
                <a:gd name="connsiteY7" fmla="*/ 766 h 121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55268" h="1219144">
                  <a:moveTo>
                    <a:pt x="3846094" y="766"/>
                  </a:moveTo>
                  <a:cubicBezTo>
                    <a:pt x="3962840" y="766"/>
                    <a:pt x="4057479" y="95401"/>
                    <a:pt x="4057479" y="212141"/>
                  </a:cubicBezTo>
                  <a:lnTo>
                    <a:pt x="4057479" y="1219911"/>
                  </a:lnTo>
                  <a:lnTo>
                    <a:pt x="2210" y="1219911"/>
                  </a:lnTo>
                  <a:lnTo>
                    <a:pt x="2210" y="211576"/>
                  </a:lnTo>
                  <a:cubicBezTo>
                    <a:pt x="2210" y="155665"/>
                    <a:pt x="24410" y="102047"/>
                    <a:pt x="63965" y="62513"/>
                  </a:cubicBezTo>
                  <a:cubicBezTo>
                    <a:pt x="103476" y="22974"/>
                    <a:pt x="157097" y="766"/>
                    <a:pt x="213015" y="766"/>
                  </a:cubicBezTo>
                  <a:lnTo>
                    <a:pt x="3846094" y="766"/>
                  </a:lnTo>
                  <a:close/>
                </a:path>
              </a:pathLst>
            </a:custGeom>
            <a:solidFill>
              <a:srgbClr val="F97320"/>
            </a:solidFill>
            <a:ln w="3596" cap="rnd">
              <a:noFill/>
              <a:prstDash val="solid"/>
              <a:round/>
            </a:ln>
          </p:spPr>
          <p:txBody>
            <a:bodyPr rtlCol="0" anchor="ctr"/>
            <a:lstStyle/>
            <a:p>
              <a:endParaRPr lang="en-CH" sz="4400"/>
            </a:p>
          </p:txBody>
        </p:sp>
        <p:sp>
          <p:nvSpPr>
            <p:cNvPr id="16" name="Freeform 15">
              <a:extLst>
                <a:ext uri="{FF2B5EF4-FFF2-40B4-BE49-F238E27FC236}">
                  <a16:creationId xmlns:a16="http://schemas.microsoft.com/office/drawing/2014/main" id="{1E32EC2E-1E33-63DE-38F2-4C516F066527}"/>
                </a:ext>
              </a:extLst>
            </p:cNvPr>
            <p:cNvSpPr/>
            <p:nvPr/>
          </p:nvSpPr>
          <p:spPr>
            <a:xfrm>
              <a:off x="17011621" y="7162475"/>
              <a:ext cx="3352594" cy="1981110"/>
            </a:xfrm>
            <a:custGeom>
              <a:avLst/>
              <a:gdLst>
                <a:gd name="connsiteX0" fmla="*/ 1006 w 3352594"/>
                <a:gd name="connsiteY0" fmla="*/ 1800 h 1981110"/>
                <a:gd name="connsiteX1" fmla="*/ 3353601 w 3352594"/>
                <a:gd name="connsiteY1" fmla="*/ 1800 h 1981110"/>
                <a:gd name="connsiteX2" fmla="*/ 3353601 w 3352594"/>
                <a:gd name="connsiteY2" fmla="*/ 1982910 h 1981110"/>
                <a:gd name="connsiteX3" fmla="*/ 1006 w 3352594"/>
                <a:gd name="connsiteY3" fmla="*/ 1982910 h 1981110"/>
              </a:gdLst>
              <a:ahLst/>
              <a:cxnLst>
                <a:cxn ang="0">
                  <a:pos x="connsiteX0" y="connsiteY0"/>
                </a:cxn>
                <a:cxn ang="0">
                  <a:pos x="connsiteX1" y="connsiteY1"/>
                </a:cxn>
                <a:cxn ang="0">
                  <a:pos x="connsiteX2" y="connsiteY2"/>
                </a:cxn>
                <a:cxn ang="0">
                  <a:pos x="connsiteX3" y="connsiteY3"/>
                </a:cxn>
              </a:cxnLst>
              <a:rect l="l" t="t" r="r" b="b"/>
              <a:pathLst>
                <a:path w="3352594" h="1981110">
                  <a:moveTo>
                    <a:pt x="1006" y="1800"/>
                  </a:moveTo>
                  <a:lnTo>
                    <a:pt x="3353601" y="1800"/>
                  </a:lnTo>
                  <a:lnTo>
                    <a:pt x="3353601" y="1982910"/>
                  </a:lnTo>
                  <a:lnTo>
                    <a:pt x="1006" y="1982910"/>
                  </a:lnTo>
                  <a:close/>
                </a:path>
              </a:pathLst>
            </a:custGeom>
            <a:solidFill>
              <a:srgbClr val="CBEA00">
                <a:alpha val="53000"/>
              </a:srgbClr>
            </a:solidFill>
            <a:ln w="4919" cap="rnd">
              <a:noFill/>
              <a:prstDash val="solid"/>
              <a:round/>
            </a:ln>
          </p:spPr>
          <p:txBody>
            <a:bodyPr rtlCol="0" anchor="ctr"/>
            <a:lstStyle/>
            <a:p>
              <a:endParaRPr lang="en-CH" sz="4400"/>
            </a:p>
          </p:txBody>
        </p:sp>
        <p:sp>
          <p:nvSpPr>
            <p:cNvPr id="17" name="Freeform 16">
              <a:extLst>
                <a:ext uri="{FF2B5EF4-FFF2-40B4-BE49-F238E27FC236}">
                  <a16:creationId xmlns:a16="http://schemas.microsoft.com/office/drawing/2014/main" id="{22012168-8C03-B3E7-6741-F63D6DA23506}"/>
                </a:ext>
              </a:extLst>
            </p:cNvPr>
            <p:cNvSpPr/>
            <p:nvPr/>
          </p:nvSpPr>
          <p:spPr>
            <a:xfrm>
              <a:off x="24517139" y="7173453"/>
              <a:ext cx="3352594" cy="1981110"/>
            </a:xfrm>
            <a:custGeom>
              <a:avLst/>
              <a:gdLst>
                <a:gd name="connsiteX0" fmla="*/ 3469 w 3352594"/>
                <a:gd name="connsiteY0" fmla="*/ 1804 h 1981110"/>
                <a:gd name="connsiteX1" fmla="*/ 3356063 w 3352594"/>
                <a:gd name="connsiteY1" fmla="*/ 1804 h 1981110"/>
                <a:gd name="connsiteX2" fmla="*/ 3356063 w 3352594"/>
                <a:gd name="connsiteY2" fmla="*/ 1982914 h 1981110"/>
                <a:gd name="connsiteX3" fmla="*/ 3469 w 3352594"/>
                <a:gd name="connsiteY3" fmla="*/ 1982914 h 1981110"/>
              </a:gdLst>
              <a:ahLst/>
              <a:cxnLst>
                <a:cxn ang="0">
                  <a:pos x="connsiteX0" y="connsiteY0"/>
                </a:cxn>
                <a:cxn ang="0">
                  <a:pos x="connsiteX1" y="connsiteY1"/>
                </a:cxn>
                <a:cxn ang="0">
                  <a:pos x="connsiteX2" y="connsiteY2"/>
                </a:cxn>
                <a:cxn ang="0">
                  <a:pos x="connsiteX3" y="connsiteY3"/>
                </a:cxn>
              </a:cxnLst>
              <a:rect l="l" t="t" r="r" b="b"/>
              <a:pathLst>
                <a:path w="3352594" h="1981110">
                  <a:moveTo>
                    <a:pt x="3469" y="1804"/>
                  </a:moveTo>
                  <a:lnTo>
                    <a:pt x="3356063" y="1804"/>
                  </a:lnTo>
                  <a:lnTo>
                    <a:pt x="3356063" y="1982914"/>
                  </a:lnTo>
                  <a:lnTo>
                    <a:pt x="3469" y="1982914"/>
                  </a:lnTo>
                  <a:close/>
                </a:path>
              </a:pathLst>
            </a:custGeom>
            <a:solidFill>
              <a:srgbClr val="CBEA00">
                <a:alpha val="53000"/>
              </a:srgbClr>
            </a:solidFill>
            <a:ln w="4919" cap="rnd">
              <a:noFill/>
              <a:prstDash val="solid"/>
              <a:round/>
            </a:ln>
          </p:spPr>
          <p:txBody>
            <a:bodyPr rtlCol="0" anchor="ctr"/>
            <a:lstStyle/>
            <a:p>
              <a:endParaRPr lang="en-CH" sz="4400"/>
            </a:p>
          </p:txBody>
        </p:sp>
        <p:grpSp>
          <p:nvGrpSpPr>
            <p:cNvPr id="18" name="Graphic 4">
              <a:extLst>
                <a:ext uri="{FF2B5EF4-FFF2-40B4-BE49-F238E27FC236}">
                  <a16:creationId xmlns:a16="http://schemas.microsoft.com/office/drawing/2014/main" id="{A6218F8C-D2BD-709A-E921-5F5F72071606}"/>
                </a:ext>
              </a:extLst>
            </p:cNvPr>
            <p:cNvGrpSpPr/>
            <p:nvPr/>
          </p:nvGrpSpPr>
          <p:grpSpPr>
            <a:xfrm>
              <a:off x="10011389" y="1338278"/>
              <a:ext cx="2363290" cy="1466026"/>
              <a:chOff x="10011389" y="1338278"/>
              <a:chExt cx="2363290" cy="1466026"/>
            </a:xfrm>
          </p:grpSpPr>
          <p:pic>
            <p:nvPicPr>
              <p:cNvPr id="19" name="Picture 18">
                <a:extLst>
                  <a:ext uri="{FF2B5EF4-FFF2-40B4-BE49-F238E27FC236}">
                    <a16:creationId xmlns:a16="http://schemas.microsoft.com/office/drawing/2014/main" id="{04092BB7-2F08-ADF1-556F-31DE4FEE509E}"/>
                  </a:ext>
                </a:extLst>
              </p:cNvPr>
              <p:cNvPicPr>
                <a:picLocks noChangeAspect="1"/>
              </p:cNvPicPr>
              <p:nvPr/>
            </p:nvPicPr>
            <p:blipFill>
              <a:blip r:embed="rId3"/>
              <a:stretch>
                <a:fillRect/>
              </a:stretch>
            </p:blipFill>
            <p:spPr>
              <a:xfrm>
                <a:off x="10011389" y="1341326"/>
                <a:ext cx="1453812" cy="1462978"/>
              </a:xfrm>
              <a:custGeom>
                <a:avLst/>
                <a:gdLst>
                  <a:gd name="connsiteX0" fmla="*/ 3284 w 1453812"/>
                  <a:gd name="connsiteY0" fmla="*/ 440 h 1462978"/>
                  <a:gd name="connsiteX1" fmla="*/ 1457097 w 1453812"/>
                  <a:gd name="connsiteY1" fmla="*/ 440 h 1462978"/>
                  <a:gd name="connsiteX2" fmla="*/ 1457097 w 1453812"/>
                  <a:gd name="connsiteY2" fmla="*/ 1463419 h 1462978"/>
                  <a:gd name="connsiteX3" fmla="*/ 3284 w 1453812"/>
                  <a:gd name="connsiteY3" fmla="*/ 1463419 h 1462978"/>
                </a:gdLst>
                <a:ahLst/>
                <a:cxnLst>
                  <a:cxn ang="0">
                    <a:pos x="connsiteX0" y="connsiteY0"/>
                  </a:cxn>
                  <a:cxn ang="0">
                    <a:pos x="connsiteX1" y="connsiteY1"/>
                  </a:cxn>
                  <a:cxn ang="0">
                    <a:pos x="connsiteX2" y="connsiteY2"/>
                  </a:cxn>
                  <a:cxn ang="0">
                    <a:pos x="connsiteX3" y="connsiteY3"/>
                  </a:cxn>
                </a:cxnLst>
                <a:rect l="l" t="t" r="r" b="b"/>
                <a:pathLst>
                  <a:path w="1453812" h="1462978">
                    <a:moveTo>
                      <a:pt x="3284" y="440"/>
                    </a:moveTo>
                    <a:lnTo>
                      <a:pt x="1457097" y="440"/>
                    </a:lnTo>
                    <a:lnTo>
                      <a:pt x="1457097" y="1463419"/>
                    </a:lnTo>
                    <a:lnTo>
                      <a:pt x="3284" y="1463419"/>
                    </a:lnTo>
                    <a:close/>
                  </a:path>
                </a:pathLst>
              </a:custGeom>
            </p:spPr>
          </p:pic>
          <p:pic>
            <p:nvPicPr>
              <p:cNvPr id="20" name="Picture 19">
                <a:extLst>
                  <a:ext uri="{FF2B5EF4-FFF2-40B4-BE49-F238E27FC236}">
                    <a16:creationId xmlns:a16="http://schemas.microsoft.com/office/drawing/2014/main" id="{76577C9D-0277-114F-8484-FDA5A34F7887}"/>
                  </a:ext>
                </a:extLst>
              </p:cNvPr>
              <p:cNvPicPr>
                <a:picLocks noChangeAspect="1"/>
              </p:cNvPicPr>
              <p:nvPr/>
            </p:nvPicPr>
            <p:blipFill>
              <a:blip r:embed="rId4"/>
              <a:stretch>
                <a:fillRect/>
              </a:stretch>
            </p:blipFill>
            <p:spPr>
              <a:xfrm>
                <a:off x="11643201" y="1338278"/>
                <a:ext cx="731477" cy="1466026"/>
              </a:xfrm>
              <a:custGeom>
                <a:avLst/>
                <a:gdLst>
                  <a:gd name="connsiteX0" fmla="*/ 3820 w 731477"/>
                  <a:gd name="connsiteY0" fmla="*/ 439 h 1466026"/>
                  <a:gd name="connsiteX1" fmla="*/ 735298 w 731477"/>
                  <a:gd name="connsiteY1" fmla="*/ 439 h 1466026"/>
                  <a:gd name="connsiteX2" fmla="*/ 735298 w 731477"/>
                  <a:gd name="connsiteY2" fmla="*/ 1466466 h 1466026"/>
                  <a:gd name="connsiteX3" fmla="*/ 3820 w 731477"/>
                  <a:gd name="connsiteY3" fmla="*/ 1466466 h 1466026"/>
                </a:gdLst>
                <a:ahLst/>
                <a:cxnLst>
                  <a:cxn ang="0">
                    <a:pos x="connsiteX0" y="connsiteY0"/>
                  </a:cxn>
                  <a:cxn ang="0">
                    <a:pos x="connsiteX1" y="connsiteY1"/>
                  </a:cxn>
                  <a:cxn ang="0">
                    <a:pos x="connsiteX2" y="connsiteY2"/>
                  </a:cxn>
                  <a:cxn ang="0">
                    <a:pos x="connsiteX3" y="connsiteY3"/>
                  </a:cxn>
                </a:cxnLst>
                <a:rect l="l" t="t" r="r" b="b"/>
                <a:pathLst>
                  <a:path w="731477" h="1466026">
                    <a:moveTo>
                      <a:pt x="3820" y="439"/>
                    </a:moveTo>
                    <a:lnTo>
                      <a:pt x="735298" y="439"/>
                    </a:lnTo>
                    <a:lnTo>
                      <a:pt x="735298" y="1466466"/>
                    </a:lnTo>
                    <a:lnTo>
                      <a:pt x="3820" y="1466466"/>
                    </a:lnTo>
                    <a:close/>
                  </a:path>
                </a:pathLst>
              </a:custGeom>
            </p:spPr>
          </p:pic>
        </p:grpSp>
        <p:grpSp>
          <p:nvGrpSpPr>
            <p:cNvPr id="21" name="Graphic 4">
              <a:extLst>
                <a:ext uri="{FF2B5EF4-FFF2-40B4-BE49-F238E27FC236}">
                  <a16:creationId xmlns:a16="http://schemas.microsoft.com/office/drawing/2014/main" id="{7A1138A5-928D-767D-882B-6B7B97E1E207}"/>
                </a:ext>
              </a:extLst>
            </p:cNvPr>
            <p:cNvGrpSpPr/>
            <p:nvPr/>
          </p:nvGrpSpPr>
          <p:grpSpPr>
            <a:xfrm>
              <a:off x="9613620" y="4182213"/>
              <a:ext cx="3068691" cy="1471605"/>
              <a:chOff x="9613620" y="4182213"/>
              <a:chExt cx="3068691" cy="1471605"/>
            </a:xfrm>
          </p:grpSpPr>
          <p:pic>
            <p:nvPicPr>
              <p:cNvPr id="22" name="Picture 21">
                <a:extLst>
                  <a:ext uri="{FF2B5EF4-FFF2-40B4-BE49-F238E27FC236}">
                    <a16:creationId xmlns:a16="http://schemas.microsoft.com/office/drawing/2014/main" id="{D2560602-485D-C243-0650-F5ED08CAEF35}"/>
                  </a:ext>
                </a:extLst>
              </p:cNvPr>
              <p:cNvPicPr>
                <a:picLocks noChangeAspect="1"/>
              </p:cNvPicPr>
              <p:nvPr/>
            </p:nvPicPr>
            <p:blipFill>
              <a:blip r:embed="rId5"/>
              <a:stretch>
                <a:fillRect/>
              </a:stretch>
            </p:blipFill>
            <p:spPr>
              <a:xfrm>
                <a:off x="9613620" y="4187792"/>
                <a:ext cx="1456860" cy="1466026"/>
              </a:xfrm>
              <a:custGeom>
                <a:avLst/>
                <a:gdLst>
                  <a:gd name="connsiteX0" fmla="*/ 3154 w 1456860"/>
                  <a:gd name="connsiteY0" fmla="*/ 1374 h 1466026"/>
                  <a:gd name="connsiteX1" fmla="*/ 1460014 w 1456860"/>
                  <a:gd name="connsiteY1" fmla="*/ 1374 h 1466026"/>
                  <a:gd name="connsiteX2" fmla="*/ 1460014 w 1456860"/>
                  <a:gd name="connsiteY2" fmla="*/ 1467401 h 1466026"/>
                  <a:gd name="connsiteX3" fmla="*/ 3154 w 1456860"/>
                  <a:gd name="connsiteY3" fmla="*/ 1467401 h 1466026"/>
                </a:gdLst>
                <a:ahLst/>
                <a:cxnLst>
                  <a:cxn ang="0">
                    <a:pos x="connsiteX0" y="connsiteY0"/>
                  </a:cxn>
                  <a:cxn ang="0">
                    <a:pos x="connsiteX1" y="connsiteY1"/>
                  </a:cxn>
                  <a:cxn ang="0">
                    <a:pos x="connsiteX2" y="connsiteY2"/>
                  </a:cxn>
                  <a:cxn ang="0">
                    <a:pos x="connsiteX3" y="connsiteY3"/>
                  </a:cxn>
                </a:cxnLst>
                <a:rect l="l" t="t" r="r" b="b"/>
                <a:pathLst>
                  <a:path w="1456860" h="1466026">
                    <a:moveTo>
                      <a:pt x="3154" y="1374"/>
                    </a:moveTo>
                    <a:lnTo>
                      <a:pt x="1460014" y="1374"/>
                    </a:lnTo>
                    <a:lnTo>
                      <a:pt x="1460014" y="1467401"/>
                    </a:lnTo>
                    <a:lnTo>
                      <a:pt x="3154" y="1467401"/>
                    </a:lnTo>
                    <a:close/>
                  </a:path>
                </a:pathLst>
              </a:custGeom>
            </p:spPr>
          </p:pic>
          <p:pic>
            <p:nvPicPr>
              <p:cNvPr id="23" name="Picture 22">
                <a:extLst>
                  <a:ext uri="{FF2B5EF4-FFF2-40B4-BE49-F238E27FC236}">
                    <a16:creationId xmlns:a16="http://schemas.microsoft.com/office/drawing/2014/main" id="{BE55155E-C87E-B0EB-53F5-3B6D9308E0E7}"/>
                  </a:ext>
                </a:extLst>
              </p:cNvPr>
              <p:cNvPicPr>
                <a:picLocks noChangeAspect="1"/>
              </p:cNvPicPr>
              <p:nvPr/>
            </p:nvPicPr>
            <p:blipFill>
              <a:blip r:embed="rId6"/>
              <a:stretch>
                <a:fillRect/>
              </a:stretch>
            </p:blipFill>
            <p:spPr>
              <a:xfrm>
                <a:off x="11228499" y="4182213"/>
                <a:ext cx="1453812" cy="1462978"/>
              </a:xfrm>
              <a:custGeom>
                <a:avLst/>
                <a:gdLst>
                  <a:gd name="connsiteX0" fmla="*/ 3684 w 1453812"/>
                  <a:gd name="connsiteY0" fmla="*/ 1372 h 1462978"/>
                  <a:gd name="connsiteX1" fmla="*/ 1457496 w 1453812"/>
                  <a:gd name="connsiteY1" fmla="*/ 1372 h 1462978"/>
                  <a:gd name="connsiteX2" fmla="*/ 1457496 w 1453812"/>
                  <a:gd name="connsiteY2" fmla="*/ 1464351 h 1462978"/>
                  <a:gd name="connsiteX3" fmla="*/ 3684 w 1453812"/>
                  <a:gd name="connsiteY3" fmla="*/ 1464351 h 1462978"/>
                </a:gdLst>
                <a:ahLst/>
                <a:cxnLst>
                  <a:cxn ang="0">
                    <a:pos x="connsiteX0" y="connsiteY0"/>
                  </a:cxn>
                  <a:cxn ang="0">
                    <a:pos x="connsiteX1" y="connsiteY1"/>
                  </a:cxn>
                  <a:cxn ang="0">
                    <a:pos x="connsiteX2" y="connsiteY2"/>
                  </a:cxn>
                  <a:cxn ang="0">
                    <a:pos x="connsiteX3" y="connsiteY3"/>
                  </a:cxn>
                </a:cxnLst>
                <a:rect l="l" t="t" r="r" b="b"/>
                <a:pathLst>
                  <a:path w="1453812" h="1462978">
                    <a:moveTo>
                      <a:pt x="3684" y="1372"/>
                    </a:moveTo>
                    <a:lnTo>
                      <a:pt x="1457496" y="1372"/>
                    </a:lnTo>
                    <a:lnTo>
                      <a:pt x="1457496" y="1464351"/>
                    </a:lnTo>
                    <a:lnTo>
                      <a:pt x="3684" y="1464351"/>
                    </a:lnTo>
                    <a:close/>
                  </a:path>
                </a:pathLst>
              </a:custGeom>
            </p:spPr>
          </p:pic>
        </p:grpSp>
        <p:grpSp>
          <p:nvGrpSpPr>
            <p:cNvPr id="24" name="Graphic 4">
              <a:extLst>
                <a:ext uri="{FF2B5EF4-FFF2-40B4-BE49-F238E27FC236}">
                  <a16:creationId xmlns:a16="http://schemas.microsoft.com/office/drawing/2014/main" id="{B4F27CE7-5E61-A829-8D1E-50346384C1A2}"/>
                </a:ext>
              </a:extLst>
            </p:cNvPr>
            <p:cNvGrpSpPr/>
            <p:nvPr/>
          </p:nvGrpSpPr>
          <p:grpSpPr>
            <a:xfrm>
              <a:off x="2010900" y="2286646"/>
              <a:ext cx="2933857" cy="3048904"/>
              <a:chOff x="2010900" y="2286646"/>
              <a:chExt cx="2933857" cy="3048904"/>
            </a:xfrm>
          </p:grpSpPr>
          <p:pic>
            <p:nvPicPr>
              <p:cNvPr id="25" name="Picture 24">
                <a:extLst>
                  <a:ext uri="{FF2B5EF4-FFF2-40B4-BE49-F238E27FC236}">
                    <a16:creationId xmlns:a16="http://schemas.microsoft.com/office/drawing/2014/main" id="{9FF6A35C-E7BA-4BA5-6F6D-63FCBAA5A545}"/>
                  </a:ext>
                </a:extLst>
              </p:cNvPr>
              <p:cNvPicPr>
                <a:picLocks noChangeAspect="1"/>
              </p:cNvPicPr>
              <p:nvPr/>
            </p:nvPicPr>
            <p:blipFill>
              <a:blip r:embed="rId7"/>
              <a:stretch>
                <a:fillRect/>
              </a:stretch>
            </p:blipFill>
            <p:spPr>
              <a:xfrm>
                <a:off x="2460817" y="2286646"/>
                <a:ext cx="1386760" cy="1469074"/>
              </a:xfrm>
              <a:custGeom>
                <a:avLst/>
                <a:gdLst>
                  <a:gd name="connsiteX0" fmla="*/ 807 w 1386760"/>
                  <a:gd name="connsiteY0" fmla="*/ 750 h 1469074"/>
                  <a:gd name="connsiteX1" fmla="*/ 1387567 w 1386760"/>
                  <a:gd name="connsiteY1" fmla="*/ 750 h 1469074"/>
                  <a:gd name="connsiteX2" fmla="*/ 1387567 w 1386760"/>
                  <a:gd name="connsiteY2" fmla="*/ 1469825 h 1469074"/>
                  <a:gd name="connsiteX3" fmla="*/ 807 w 1386760"/>
                  <a:gd name="connsiteY3" fmla="*/ 1469825 h 1469074"/>
                </a:gdLst>
                <a:ahLst/>
                <a:cxnLst>
                  <a:cxn ang="0">
                    <a:pos x="connsiteX0" y="connsiteY0"/>
                  </a:cxn>
                  <a:cxn ang="0">
                    <a:pos x="connsiteX1" y="connsiteY1"/>
                  </a:cxn>
                  <a:cxn ang="0">
                    <a:pos x="connsiteX2" y="connsiteY2"/>
                  </a:cxn>
                  <a:cxn ang="0">
                    <a:pos x="connsiteX3" y="connsiteY3"/>
                  </a:cxn>
                </a:cxnLst>
                <a:rect l="l" t="t" r="r" b="b"/>
                <a:pathLst>
                  <a:path w="1386760" h="1469074">
                    <a:moveTo>
                      <a:pt x="807" y="750"/>
                    </a:moveTo>
                    <a:lnTo>
                      <a:pt x="1387567" y="750"/>
                    </a:lnTo>
                    <a:lnTo>
                      <a:pt x="1387567" y="1469825"/>
                    </a:lnTo>
                    <a:lnTo>
                      <a:pt x="807" y="1469825"/>
                    </a:lnTo>
                    <a:close/>
                  </a:path>
                </a:pathLst>
              </a:custGeom>
            </p:spPr>
          </p:pic>
          <p:pic>
            <p:nvPicPr>
              <p:cNvPr id="26" name="Picture 25">
                <a:extLst>
                  <a:ext uri="{FF2B5EF4-FFF2-40B4-BE49-F238E27FC236}">
                    <a16:creationId xmlns:a16="http://schemas.microsoft.com/office/drawing/2014/main" id="{05D61047-A7A1-3EE2-5039-1C2ABDFF4772}"/>
                  </a:ext>
                </a:extLst>
              </p:cNvPr>
              <p:cNvPicPr>
                <a:picLocks noChangeAspect="1"/>
              </p:cNvPicPr>
              <p:nvPr/>
            </p:nvPicPr>
            <p:blipFill>
              <a:blip r:embed="rId8"/>
              <a:stretch>
                <a:fillRect/>
              </a:stretch>
            </p:blipFill>
            <p:spPr>
              <a:xfrm>
                <a:off x="3963973" y="2286646"/>
                <a:ext cx="728430" cy="1462978"/>
              </a:xfrm>
              <a:custGeom>
                <a:avLst/>
                <a:gdLst>
                  <a:gd name="connsiteX0" fmla="*/ 1300 w 728430"/>
                  <a:gd name="connsiteY0" fmla="*/ 750 h 1462978"/>
                  <a:gd name="connsiteX1" fmla="*/ 729730 w 728430"/>
                  <a:gd name="connsiteY1" fmla="*/ 750 h 1462978"/>
                  <a:gd name="connsiteX2" fmla="*/ 729730 w 728430"/>
                  <a:gd name="connsiteY2" fmla="*/ 1463729 h 1462978"/>
                  <a:gd name="connsiteX3" fmla="*/ 1300 w 728430"/>
                  <a:gd name="connsiteY3" fmla="*/ 1463729 h 1462978"/>
                </a:gdLst>
                <a:ahLst/>
                <a:cxnLst>
                  <a:cxn ang="0">
                    <a:pos x="connsiteX0" y="connsiteY0"/>
                  </a:cxn>
                  <a:cxn ang="0">
                    <a:pos x="connsiteX1" y="connsiteY1"/>
                  </a:cxn>
                  <a:cxn ang="0">
                    <a:pos x="connsiteX2" y="connsiteY2"/>
                  </a:cxn>
                  <a:cxn ang="0">
                    <a:pos x="connsiteX3" y="connsiteY3"/>
                  </a:cxn>
                </a:cxnLst>
                <a:rect l="l" t="t" r="r" b="b"/>
                <a:pathLst>
                  <a:path w="728430" h="1462978">
                    <a:moveTo>
                      <a:pt x="1300" y="750"/>
                    </a:moveTo>
                    <a:lnTo>
                      <a:pt x="729730" y="750"/>
                    </a:lnTo>
                    <a:lnTo>
                      <a:pt x="729730" y="1463729"/>
                    </a:lnTo>
                    <a:lnTo>
                      <a:pt x="1300" y="1463729"/>
                    </a:lnTo>
                    <a:close/>
                  </a:path>
                </a:pathLst>
              </a:custGeom>
            </p:spPr>
          </p:pic>
          <p:pic>
            <p:nvPicPr>
              <p:cNvPr id="27" name="Picture 26">
                <a:extLst>
                  <a:ext uri="{FF2B5EF4-FFF2-40B4-BE49-F238E27FC236}">
                    <a16:creationId xmlns:a16="http://schemas.microsoft.com/office/drawing/2014/main" id="{EEBAC956-AB3D-9388-8CE7-246B65888EF4}"/>
                  </a:ext>
                </a:extLst>
              </p:cNvPr>
              <p:cNvPicPr>
                <a:picLocks noChangeAspect="1"/>
              </p:cNvPicPr>
              <p:nvPr/>
            </p:nvPicPr>
            <p:blipFill>
              <a:blip r:embed="rId9"/>
              <a:stretch>
                <a:fillRect/>
              </a:stretch>
            </p:blipFill>
            <p:spPr>
              <a:xfrm>
                <a:off x="2010900" y="3872572"/>
                <a:ext cx="1380664" cy="1462978"/>
              </a:xfrm>
              <a:custGeom>
                <a:avLst/>
                <a:gdLst>
                  <a:gd name="connsiteX0" fmla="*/ 659 w 1380664"/>
                  <a:gd name="connsiteY0" fmla="*/ 1271 h 1462978"/>
                  <a:gd name="connsiteX1" fmla="*/ 1381324 w 1380664"/>
                  <a:gd name="connsiteY1" fmla="*/ 1271 h 1462978"/>
                  <a:gd name="connsiteX2" fmla="*/ 1381324 w 1380664"/>
                  <a:gd name="connsiteY2" fmla="*/ 1464249 h 1462978"/>
                  <a:gd name="connsiteX3" fmla="*/ 659 w 1380664"/>
                  <a:gd name="connsiteY3" fmla="*/ 1464249 h 1462978"/>
                </a:gdLst>
                <a:ahLst/>
                <a:cxnLst>
                  <a:cxn ang="0">
                    <a:pos x="connsiteX0" y="connsiteY0"/>
                  </a:cxn>
                  <a:cxn ang="0">
                    <a:pos x="connsiteX1" y="connsiteY1"/>
                  </a:cxn>
                  <a:cxn ang="0">
                    <a:pos x="connsiteX2" y="connsiteY2"/>
                  </a:cxn>
                  <a:cxn ang="0">
                    <a:pos x="connsiteX3" y="connsiteY3"/>
                  </a:cxn>
                </a:cxnLst>
                <a:rect l="l" t="t" r="r" b="b"/>
                <a:pathLst>
                  <a:path w="1380664" h="1462978">
                    <a:moveTo>
                      <a:pt x="659" y="1271"/>
                    </a:moveTo>
                    <a:lnTo>
                      <a:pt x="1381324" y="1271"/>
                    </a:lnTo>
                    <a:lnTo>
                      <a:pt x="1381324" y="1464249"/>
                    </a:lnTo>
                    <a:lnTo>
                      <a:pt x="659" y="1464249"/>
                    </a:lnTo>
                    <a:close/>
                  </a:path>
                </a:pathLst>
              </a:custGeom>
            </p:spPr>
          </p:pic>
          <p:pic>
            <p:nvPicPr>
              <p:cNvPr id="28" name="Picture 27">
                <a:extLst>
                  <a:ext uri="{FF2B5EF4-FFF2-40B4-BE49-F238E27FC236}">
                    <a16:creationId xmlns:a16="http://schemas.microsoft.com/office/drawing/2014/main" id="{68CAAAA4-6BF0-14C4-9CA0-C3AEE9557A46}"/>
                  </a:ext>
                </a:extLst>
              </p:cNvPr>
              <p:cNvPicPr>
                <a:picLocks noChangeAspect="1"/>
              </p:cNvPicPr>
              <p:nvPr/>
            </p:nvPicPr>
            <p:blipFill>
              <a:blip r:embed="rId10"/>
              <a:stretch>
                <a:fillRect/>
              </a:stretch>
            </p:blipFill>
            <p:spPr>
              <a:xfrm>
                <a:off x="4377863" y="3908141"/>
                <a:ext cx="566895" cy="1426404"/>
              </a:xfrm>
              <a:custGeom>
                <a:avLst/>
                <a:gdLst>
                  <a:gd name="connsiteX0" fmla="*/ 1436 w 566895"/>
                  <a:gd name="connsiteY0" fmla="*/ 1282 h 1426404"/>
                  <a:gd name="connsiteX1" fmla="*/ 568332 w 566895"/>
                  <a:gd name="connsiteY1" fmla="*/ 1282 h 1426404"/>
                  <a:gd name="connsiteX2" fmla="*/ 568332 w 566895"/>
                  <a:gd name="connsiteY2" fmla="*/ 1427686 h 1426404"/>
                  <a:gd name="connsiteX3" fmla="*/ 1436 w 566895"/>
                  <a:gd name="connsiteY3" fmla="*/ 1427686 h 1426404"/>
                </a:gdLst>
                <a:ahLst/>
                <a:cxnLst>
                  <a:cxn ang="0">
                    <a:pos x="connsiteX0" y="connsiteY0"/>
                  </a:cxn>
                  <a:cxn ang="0">
                    <a:pos x="connsiteX1" y="connsiteY1"/>
                  </a:cxn>
                  <a:cxn ang="0">
                    <a:pos x="connsiteX2" y="connsiteY2"/>
                  </a:cxn>
                  <a:cxn ang="0">
                    <a:pos x="connsiteX3" y="connsiteY3"/>
                  </a:cxn>
                </a:cxnLst>
                <a:rect l="l" t="t" r="r" b="b"/>
                <a:pathLst>
                  <a:path w="566895" h="1426404">
                    <a:moveTo>
                      <a:pt x="1436" y="1282"/>
                    </a:moveTo>
                    <a:lnTo>
                      <a:pt x="568332" y="1282"/>
                    </a:lnTo>
                    <a:lnTo>
                      <a:pt x="568332" y="1427686"/>
                    </a:lnTo>
                    <a:lnTo>
                      <a:pt x="1436" y="1427686"/>
                    </a:lnTo>
                    <a:close/>
                  </a:path>
                </a:pathLst>
              </a:custGeom>
            </p:spPr>
          </p:pic>
          <p:pic>
            <p:nvPicPr>
              <p:cNvPr id="29" name="Picture 28">
                <a:extLst>
                  <a:ext uri="{FF2B5EF4-FFF2-40B4-BE49-F238E27FC236}">
                    <a16:creationId xmlns:a16="http://schemas.microsoft.com/office/drawing/2014/main" id="{FC0EAEBF-C7D2-6B05-F289-F764B646392B}"/>
                  </a:ext>
                </a:extLst>
              </p:cNvPr>
              <p:cNvPicPr>
                <a:picLocks noChangeAspect="1"/>
              </p:cNvPicPr>
              <p:nvPr/>
            </p:nvPicPr>
            <p:blipFill>
              <a:blip r:embed="rId11"/>
              <a:stretch>
                <a:fillRect/>
              </a:stretch>
            </p:blipFill>
            <p:spPr>
              <a:xfrm>
                <a:off x="3506801" y="3872572"/>
                <a:ext cx="728430" cy="1462978"/>
              </a:xfrm>
              <a:custGeom>
                <a:avLst/>
                <a:gdLst>
                  <a:gd name="connsiteX0" fmla="*/ 1150 w 728430"/>
                  <a:gd name="connsiteY0" fmla="*/ 1271 h 1462978"/>
                  <a:gd name="connsiteX1" fmla="*/ 729580 w 728430"/>
                  <a:gd name="connsiteY1" fmla="*/ 1271 h 1462978"/>
                  <a:gd name="connsiteX2" fmla="*/ 729580 w 728430"/>
                  <a:gd name="connsiteY2" fmla="*/ 1464249 h 1462978"/>
                  <a:gd name="connsiteX3" fmla="*/ 1150 w 728430"/>
                  <a:gd name="connsiteY3" fmla="*/ 1464249 h 1462978"/>
                </a:gdLst>
                <a:ahLst/>
                <a:cxnLst>
                  <a:cxn ang="0">
                    <a:pos x="connsiteX0" y="connsiteY0"/>
                  </a:cxn>
                  <a:cxn ang="0">
                    <a:pos x="connsiteX1" y="connsiteY1"/>
                  </a:cxn>
                  <a:cxn ang="0">
                    <a:pos x="connsiteX2" y="connsiteY2"/>
                  </a:cxn>
                  <a:cxn ang="0">
                    <a:pos x="connsiteX3" y="connsiteY3"/>
                  </a:cxn>
                </a:cxnLst>
                <a:rect l="l" t="t" r="r" b="b"/>
                <a:pathLst>
                  <a:path w="728430" h="1462978">
                    <a:moveTo>
                      <a:pt x="1150" y="1271"/>
                    </a:moveTo>
                    <a:lnTo>
                      <a:pt x="729580" y="1271"/>
                    </a:lnTo>
                    <a:lnTo>
                      <a:pt x="729580" y="1464249"/>
                    </a:lnTo>
                    <a:lnTo>
                      <a:pt x="1150" y="1464249"/>
                    </a:lnTo>
                    <a:close/>
                  </a:path>
                </a:pathLst>
              </a:custGeom>
            </p:spPr>
          </p:pic>
        </p:grpSp>
      </p:grpSp>
      <p:grpSp>
        <p:nvGrpSpPr>
          <p:cNvPr id="30" name="Graphic 4">
            <a:extLst>
              <a:ext uri="{FF2B5EF4-FFF2-40B4-BE49-F238E27FC236}">
                <a16:creationId xmlns:a16="http://schemas.microsoft.com/office/drawing/2014/main" id="{BB561B5C-1F45-C53D-C003-2B7771A96397}"/>
              </a:ext>
            </a:extLst>
          </p:cNvPr>
          <p:cNvGrpSpPr/>
          <p:nvPr/>
        </p:nvGrpSpPr>
        <p:grpSpPr>
          <a:xfrm>
            <a:off x="1727601" y="304786"/>
            <a:ext cx="4902407" cy="944332"/>
            <a:chOff x="1727601" y="304786"/>
            <a:chExt cx="4902407" cy="944332"/>
          </a:xfrm>
        </p:grpSpPr>
        <p:sp>
          <p:nvSpPr>
            <p:cNvPr id="31" name="Freeform 30">
              <a:extLst>
                <a:ext uri="{FF2B5EF4-FFF2-40B4-BE49-F238E27FC236}">
                  <a16:creationId xmlns:a16="http://schemas.microsoft.com/office/drawing/2014/main" id="{A0E3ABC0-42C1-35E7-C148-27D7EFC2BEA8}"/>
                </a:ext>
              </a:extLst>
            </p:cNvPr>
            <p:cNvSpPr/>
            <p:nvPr/>
          </p:nvSpPr>
          <p:spPr>
            <a:xfrm>
              <a:off x="1727601" y="304786"/>
              <a:ext cx="4902407" cy="916762"/>
            </a:xfrm>
            <a:custGeom>
              <a:avLst/>
              <a:gdLst>
                <a:gd name="connsiteX0" fmla="*/ 4901587 w 4902407"/>
                <a:gd name="connsiteY0" fmla="*/ 458420 h 916762"/>
                <a:gd name="connsiteX1" fmla="*/ 4443222 w 4902407"/>
                <a:gd name="connsiteY1" fmla="*/ 39 h 916762"/>
                <a:gd name="connsiteX2" fmla="*/ 457546 w 4902407"/>
                <a:gd name="connsiteY2" fmla="*/ 39 h 916762"/>
                <a:gd name="connsiteX3" fmla="*/ -821 w 4902407"/>
                <a:gd name="connsiteY3" fmla="*/ 458420 h 916762"/>
                <a:gd name="connsiteX4" fmla="*/ 457546 w 4902407"/>
                <a:gd name="connsiteY4" fmla="*/ 916801 h 916762"/>
                <a:gd name="connsiteX5" fmla="*/ 4443222 w 4902407"/>
                <a:gd name="connsiteY5" fmla="*/ 916801 h 916762"/>
                <a:gd name="connsiteX6" fmla="*/ 4901587 w 4902407"/>
                <a:gd name="connsiteY6" fmla="*/ 458420 h 91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02407" h="916762">
                  <a:moveTo>
                    <a:pt x="4901587" y="458420"/>
                  </a:moveTo>
                  <a:cubicBezTo>
                    <a:pt x="4901587" y="205433"/>
                    <a:pt x="4696193" y="39"/>
                    <a:pt x="4443222" y="39"/>
                  </a:cubicBezTo>
                  <a:lnTo>
                    <a:pt x="457546" y="39"/>
                  </a:lnTo>
                  <a:cubicBezTo>
                    <a:pt x="204569" y="39"/>
                    <a:pt x="-821" y="205433"/>
                    <a:pt x="-821" y="458420"/>
                  </a:cubicBezTo>
                  <a:cubicBezTo>
                    <a:pt x="-821" y="711407"/>
                    <a:pt x="204569" y="916801"/>
                    <a:pt x="457546" y="916801"/>
                  </a:cubicBezTo>
                  <a:lnTo>
                    <a:pt x="4443222" y="916801"/>
                  </a:lnTo>
                  <a:cubicBezTo>
                    <a:pt x="4696193" y="916801"/>
                    <a:pt x="4901587" y="711407"/>
                    <a:pt x="4901587" y="458420"/>
                  </a:cubicBezTo>
                  <a:close/>
                </a:path>
              </a:pathLst>
            </a:custGeom>
            <a:solidFill>
              <a:srgbClr val="FFFFFF"/>
            </a:solidFill>
            <a:ln w="31600" cap="rnd">
              <a:solidFill>
                <a:srgbClr val="000080"/>
              </a:solidFill>
              <a:prstDash val="solid"/>
              <a:round/>
            </a:ln>
          </p:spPr>
          <p:txBody>
            <a:bodyPr rtlCol="0" anchor="ctr"/>
            <a:lstStyle/>
            <a:p>
              <a:endParaRPr lang="en-CH" sz="4400"/>
            </a:p>
          </p:txBody>
        </p:sp>
        <p:sp>
          <p:nvSpPr>
            <p:cNvPr id="32" name="TextBox 31">
              <a:extLst>
                <a:ext uri="{FF2B5EF4-FFF2-40B4-BE49-F238E27FC236}">
                  <a16:creationId xmlns:a16="http://schemas.microsoft.com/office/drawing/2014/main" id="{7DC4C8F0-D28C-AE88-C017-B96C80CE2654}"/>
                </a:ext>
              </a:extLst>
            </p:cNvPr>
            <p:cNvSpPr txBox="1"/>
            <p:nvPr/>
          </p:nvSpPr>
          <p:spPr>
            <a:xfrm>
              <a:off x="2183271" y="325788"/>
              <a:ext cx="4185761"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Study design</a:t>
              </a:r>
            </a:p>
          </p:txBody>
        </p:sp>
      </p:grpSp>
      <p:sp>
        <p:nvSpPr>
          <p:cNvPr id="33" name="Freeform 32">
            <a:extLst>
              <a:ext uri="{FF2B5EF4-FFF2-40B4-BE49-F238E27FC236}">
                <a16:creationId xmlns:a16="http://schemas.microsoft.com/office/drawing/2014/main" id="{A839C3B5-D7CC-DB49-0016-BC2289AAA53D}"/>
              </a:ext>
            </a:extLst>
          </p:cNvPr>
          <p:cNvSpPr/>
          <p:nvPr/>
        </p:nvSpPr>
        <p:spPr>
          <a:xfrm>
            <a:off x="1761445" y="9753157"/>
            <a:ext cx="10193103" cy="916760"/>
          </a:xfrm>
          <a:custGeom>
            <a:avLst/>
            <a:gdLst>
              <a:gd name="connsiteX0" fmla="*/ 10193161 w 10193103"/>
              <a:gd name="connsiteY0" fmla="*/ 461519 h 916760"/>
              <a:gd name="connsiteX1" fmla="*/ 9734812 w 10193103"/>
              <a:gd name="connsiteY1" fmla="*/ 3139 h 916760"/>
              <a:gd name="connsiteX2" fmla="*/ 458429 w 10193103"/>
              <a:gd name="connsiteY2" fmla="*/ 3139 h 916760"/>
              <a:gd name="connsiteX3" fmla="*/ 58 w 10193103"/>
              <a:gd name="connsiteY3" fmla="*/ 461519 h 916760"/>
              <a:gd name="connsiteX4" fmla="*/ 458429 w 10193103"/>
              <a:gd name="connsiteY4" fmla="*/ 919900 h 916760"/>
              <a:gd name="connsiteX5" fmla="*/ 9734812 w 10193103"/>
              <a:gd name="connsiteY5" fmla="*/ 919900 h 916760"/>
              <a:gd name="connsiteX6" fmla="*/ 10193161 w 10193103"/>
              <a:gd name="connsiteY6" fmla="*/ 461519 h 91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93103" h="916760">
                <a:moveTo>
                  <a:pt x="10193161" y="461519"/>
                </a:moveTo>
                <a:cubicBezTo>
                  <a:pt x="10193161" y="208532"/>
                  <a:pt x="9987791" y="3139"/>
                  <a:pt x="9734812" y="3139"/>
                </a:cubicBezTo>
                <a:lnTo>
                  <a:pt x="458429" y="3139"/>
                </a:lnTo>
                <a:cubicBezTo>
                  <a:pt x="205447" y="3139"/>
                  <a:pt x="58" y="208532"/>
                  <a:pt x="58" y="461519"/>
                </a:cubicBezTo>
                <a:cubicBezTo>
                  <a:pt x="58" y="714506"/>
                  <a:pt x="205447" y="919900"/>
                  <a:pt x="458429" y="919900"/>
                </a:cubicBezTo>
                <a:lnTo>
                  <a:pt x="9734812" y="919900"/>
                </a:lnTo>
                <a:cubicBezTo>
                  <a:pt x="9987791" y="919900"/>
                  <a:pt x="10193161" y="714506"/>
                  <a:pt x="10193161" y="461519"/>
                </a:cubicBezTo>
                <a:close/>
              </a:path>
            </a:pathLst>
          </a:custGeom>
          <a:solidFill>
            <a:srgbClr val="FFFFFF"/>
          </a:solidFill>
          <a:ln w="30693" cap="rnd">
            <a:solidFill>
              <a:srgbClr val="000080"/>
            </a:solidFill>
            <a:prstDash val="solid"/>
            <a:round/>
          </a:ln>
        </p:spPr>
        <p:txBody>
          <a:bodyPr rtlCol="0" anchor="ctr"/>
          <a:lstStyle/>
          <a:p>
            <a:endParaRPr lang="en-CH" sz="4400"/>
          </a:p>
        </p:txBody>
      </p:sp>
      <p:sp>
        <p:nvSpPr>
          <p:cNvPr id="34" name="Freeform 33">
            <a:extLst>
              <a:ext uri="{FF2B5EF4-FFF2-40B4-BE49-F238E27FC236}">
                <a16:creationId xmlns:a16="http://schemas.microsoft.com/office/drawing/2014/main" id="{A807D0D3-3158-EB48-D46D-E14EFE0A41EF}"/>
              </a:ext>
            </a:extLst>
          </p:cNvPr>
          <p:cNvSpPr/>
          <p:nvPr/>
        </p:nvSpPr>
        <p:spPr>
          <a:xfrm>
            <a:off x="14630531" y="9746330"/>
            <a:ext cx="14781894" cy="916760"/>
          </a:xfrm>
          <a:custGeom>
            <a:avLst/>
            <a:gdLst>
              <a:gd name="connsiteX0" fmla="*/ 14786927 w 14781894"/>
              <a:gd name="connsiteY0" fmla="*/ 461517 h 916760"/>
              <a:gd name="connsiteX1" fmla="*/ 14328547 w 14781894"/>
              <a:gd name="connsiteY1" fmla="*/ 3137 h 916760"/>
              <a:gd name="connsiteX2" fmla="*/ 463402 w 14781894"/>
              <a:gd name="connsiteY2" fmla="*/ 3137 h 916760"/>
              <a:gd name="connsiteX3" fmla="*/ 5033 w 14781894"/>
              <a:gd name="connsiteY3" fmla="*/ 461517 h 916760"/>
              <a:gd name="connsiteX4" fmla="*/ 463402 w 14781894"/>
              <a:gd name="connsiteY4" fmla="*/ 919897 h 916760"/>
              <a:gd name="connsiteX5" fmla="*/ 14328547 w 14781894"/>
              <a:gd name="connsiteY5" fmla="*/ 919897 h 916760"/>
              <a:gd name="connsiteX6" fmla="*/ 14786927 w 14781894"/>
              <a:gd name="connsiteY6" fmla="*/ 461517 h 91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1894" h="916760">
                <a:moveTo>
                  <a:pt x="14786927" y="461517"/>
                </a:moveTo>
                <a:cubicBezTo>
                  <a:pt x="14786927" y="208530"/>
                  <a:pt x="14581530" y="3137"/>
                  <a:pt x="14328547" y="3137"/>
                </a:cubicBezTo>
                <a:lnTo>
                  <a:pt x="463402" y="3137"/>
                </a:lnTo>
                <a:cubicBezTo>
                  <a:pt x="210419" y="3137"/>
                  <a:pt x="5033" y="208530"/>
                  <a:pt x="5033" y="461517"/>
                </a:cubicBezTo>
                <a:cubicBezTo>
                  <a:pt x="5033" y="714504"/>
                  <a:pt x="210419" y="919897"/>
                  <a:pt x="463402" y="919897"/>
                </a:cubicBezTo>
                <a:lnTo>
                  <a:pt x="14328547" y="919897"/>
                </a:lnTo>
                <a:cubicBezTo>
                  <a:pt x="14581530" y="919897"/>
                  <a:pt x="14786927" y="714504"/>
                  <a:pt x="14786927" y="461517"/>
                </a:cubicBezTo>
                <a:close/>
              </a:path>
            </a:pathLst>
          </a:custGeom>
          <a:solidFill>
            <a:srgbClr val="FFFFFF"/>
          </a:solidFill>
          <a:ln w="29192" cap="rnd">
            <a:solidFill>
              <a:srgbClr val="000080"/>
            </a:solidFill>
            <a:prstDash val="solid"/>
            <a:round/>
          </a:ln>
        </p:spPr>
        <p:txBody>
          <a:bodyPr rtlCol="0" anchor="ctr"/>
          <a:lstStyle/>
          <a:p>
            <a:endParaRPr lang="en-CH" sz="4400"/>
          </a:p>
        </p:txBody>
      </p:sp>
      <p:sp>
        <p:nvSpPr>
          <p:cNvPr id="35" name="Freeform 34">
            <a:extLst>
              <a:ext uri="{FF2B5EF4-FFF2-40B4-BE49-F238E27FC236}">
                <a16:creationId xmlns:a16="http://schemas.microsoft.com/office/drawing/2014/main" id="{449D4D72-2FDA-11DB-4061-37D143A253D1}"/>
              </a:ext>
            </a:extLst>
          </p:cNvPr>
          <p:cNvSpPr/>
          <p:nvPr/>
        </p:nvSpPr>
        <p:spPr>
          <a:xfrm>
            <a:off x="15468690" y="20338535"/>
            <a:ext cx="13258022" cy="916760"/>
          </a:xfrm>
          <a:custGeom>
            <a:avLst/>
            <a:gdLst>
              <a:gd name="connsiteX0" fmla="*/ 13263081 w 13258022"/>
              <a:gd name="connsiteY0" fmla="*/ 464992 h 916760"/>
              <a:gd name="connsiteX1" fmla="*/ 12804693 w 13258022"/>
              <a:gd name="connsiteY1" fmla="*/ 6612 h 916760"/>
              <a:gd name="connsiteX2" fmla="*/ 463430 w 13258022"/>
              <a:gd name="connsiteY2" fmla="*/ 6612 h 916760"/>
              <a:gd name="connsiteX3" fmla="*/ 5058 w 13258022"/>
              <a:gd name="connsiteY3" fmla="*/ 464992 h 916760"/>
              <a:gd name="connsiteX4" fmla="*/ 463430 w 13258022"/>
              <a:gd name="connsiteY4" fmla="*/ 923373 h 916760"/>
              <a:gd name="connsiteX5" fmla="*/ 12804693 w 13258022"/>
              <a:gd name="connsiteY5" fmla="*/ 923373 h 916760"/>
              <a:gd name="connsiteX6" fmla="*/ 13263081 w 13258022"/>
              <a:gd name="connsiteY6" fmla="*/ 464992 h 91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58022" h="916760">
                <a:moveTo>
                  <a:pt x="13263081" y="464992"/>
                </a:moveTo>
                <a:cubicBezTo>
                  <a:pt x="13263081" y="212005"/>
                  <a:pt x="13057686" y="6612"/>
                  <a:pt x="12804693" y="6612"/>
                </a:cubicBezTo>
                <a:lnTo>
                  <a:pt x="463430" y="6612"/>
                </a:lnTo>
                <a:cubicBezTo>
                  <a:pt x="210447" y="6612"/>
                  <a:pt x="5058" y="212005"/>
                  <a:pt x="5058" y="464992"/>
                </a:cubicBezTo>
                <a:cubicBezTo>
                  <a:pt x="5058" y="717979"/>
                  <a:pt x="210447" y="923373"/>
                  <a:pt x="463430" y="923373"/>
                </a:cubicBezTo>
                <a:lnTo>
                  <a:pt x="12804693" y="923373"/>
                </a:lnTo>
                <a:cubicBezTo>
                  <a:pt x="13057686" y="923373"/>
                  <a:pt x="13263081" y="717979"/>
                  <a:pt x="13263081" y="464992"/>
                </a:cubicBezTo>
                <a:close/>
              </a:path>
            </a:pathLst>
          </a:custGeom>
          <a:solidFill>
            <a:srgbClr val="FFFFFF"/>
          </a:solidFill>
          <a:ln w="29668" cap="rnd">
            <a:solidFill>
              <a:srgbClr val="000080"/>
            </a:solidFill>
            <a:prstDash val="solid"/>
            <a:round/>
          </a:ln>
        </p:spPr>
        <p:txBody>
          <a:bodyPr rtlCol="0" anchor="ctr"/>
          <a:lstStyle/>
          <a:p>
            <a:endParaRPr lang="en-CH" sz="4400"/>
          </a:p>
        </p:txBody>
      </p:sp>
      <p:grpSp>
        <p:nvGrpSpPr>
          <p:cNvPr id="36" name="Graphic 4">
            <a:extLst>
              <a:ext uri="{FF2B5EF4-FFF2-40B4-BE49-F238E27FC236}">
                <a16:creationId xmlns:a16="http://schemas.microsoft.com/office/drawing/2014/main" id="{410887B7-500F-8D66-1C1A-12B681B29577}"/>
              </a:ext>
            </a:extLst>
          </p:cNvPr>
          <p:cNvGrpSpPr/>
          <p:nvPr/>
        </p:nvGrpSpPr>
        <p:grpSpPr>
          <a:xfrm>
            <a:off x="1601112" y="20338528"/>
            <a:ext cx="10514937" cy="932167"/>
            <a:chOff x="1601112" y="20338528"/>
            <a:chExt cx="10514937" cy="932167"/>
          </a:xfrm>
        </p:grpSpPr>
        <p:sp>
          <p:nvSpPr>
            <p:cNvPr id="37" name="Freeform 36">
              <a:extLst>
                <a:ext uri="{FF2B5EF4-FFF2-40B4-BE49-F238E27FC236}">
                  <a16:creationId xmlns:a16="http://schemas.microsoft.com/office/drawing/2014/main" id="{F3DE0243-2045-5A17-AEFD-DB112762363B}"/>
                </a:ext>
              </a:extLst>
            </p:cNvPr>
            <p:cNvSpPr/>
            <p:nvPr/>
          </p:nvSpPr>
          <p:spPr>
            <a:xfrm>
              <a:off x="1601112" y="20338528"/>
              <a:ext cx="10514937" cy="916760"/>
            </a:xfrm>
            <a:custGeom>
              <a:avLst/>
              <a:gdLst>
                <a:gd name="connsiteX0" fmla="*/ 10514995 w 10514937"/>
                <a:gd name="connsiteY0" fmla="*/ 464992 h 916760"/>
                <a:gd name="connsiteX1" fmla="*/ 10056632 w 10514937"/>
                <a:gd name="connsiteY1" fmla="*/ 6612 h 916760"/>
                <a:gd name="connsiteX2" fmla="*/ 458429 w 10514937"/>
                <a:gd name="connsiteY2" fmla="*/ 6612 h 916760"/>
                <a:gd name="connsiteX3" fmla="*/ 58 w 10514937"/>
                <a:gd name="connsiteY3" fmla="*/ 464992 h 916760"/>
                <a:gd name="connsiteX4" fmla="*/ 458429 w 10514937"/>
                <a:gd name="connsiteY4" fmla="*/ 923373 h 916760"/>
                <a:gd name="connsiteX5" fmla="*/ 10056632 w 10514937"/>
                <a:gd name="connsiteY5" fmla="*/ 923373 h 916760"/>
                <a:gd name="connsiteX6" fmla="*/ 10514995 w 10514937"/>
                <a:gd name="connsiteY6" fmla="*/ 464992 h 91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14937" h="916760">
                  <a:moveTo>
                    <a:pt x="10514995" y="464992"/>
                  </a:moveTo>
                  <a:cubicBezTo>
                    <a:pt x="10514995" y="212005"/>
                    <a:pt x="10309604" y="6612"/>
                    <a:pt x="10056632" y="6612"/>
                  </a:cubicBezTo>
                  <a:lnTo>
                    <a:pt x="458429" y="6612"/>
                  </a:lnTo>
                  <a:cubicBezTo>
                    <a:pt x="205445" y="6612"/>
                    <a:pt x="58" y="212005"/>
                    <a:pt x="58" y="464992"/>
                  </a:cubicBezTo>
                  <a:cubicBezTo>
                    <a:pt x="58" y="717979"/>
                    <a:pt x="205445" y="923373"/>
                    <a:pt x="458429" y="923373"/>
                  </a:cubicBezTo>
                  <a:lnTo>
                    <a:pt x="10056632" y="923373"/>
                  </a:lnTo>
                  <a:cubicBezTo>
                    <a:pt x="10309604" y="923373"/>
                    <a:pt x="10514995" y="717979"/>
                    <a:pt x="10514995" y="464992"/>
                  </a:cubicBezTo>
                  <a:close/>
                </a:path>
              </a:pathLst>
            </a:custGeom>
            <a:solidFill>
              <a:srgbClr val="FFFFFF"/>
            </a:solidFill>
            <a:ln w="30586" cap="rnd">
              <a:solidFill>
                <a:srgbClr val="000080"/>
              </a:solidFill>
              <a:prstDash val="solid"/>
              <a:round/>
            </a:ln>
          </p:spPr>
          <p:txBody>
            <a:bodyPr rtlCol="0" anchor="ctr"/>
            <a:lstStyle/>
            <a:p>
              <a:endParaRPr lang="en-CH" sz="4400"/>
            </a:p>
          </p:txBody>
        </p:sp>
        <p:sp>
          <p:nvSpPr>
            <p:cNvPr id="38" name="TextBox 37">
              <a:extLst>
                <a:ext uri="{FF2B5EF4-FFF2-40B4-BE49-F238E27FC236}">
                  <a16:creationId xmlns:a16="http://schemas.microsoft.com/office/drawing/2014/main" id="{67017B62-B249-AC2B-FC0B-28C13EEBBA0C}"/>
                </a:ext>
              </a:extLst>
            </p:cNvPr>
            <p:cNvSpPr txBox="1"/>
            <p:nvPr/>
          </p:nvSpPr>
          <p:spPr>
            <a:xfrm>
              <a:off x="2018736" y="20347365"/>
              <a:ext cx="4147289"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during nasal </a:t>
              </a:r>
            </a:p>
          </p:txBody>
        </p:sp>
        <p:sp>
          <p:nvSpPr>
            <p:cNvPr id="39" name="TextBox 38">
              <a:extLst>
                <a:ext uri="{FF2B5EF4-FFF2-40B4-BE49-F238E27FC236}">
                  <a16:creationId xmlns:a16="http://schemas.microsoft.com/office/drawing/2014/main" id="{9B8AE09C-2FA7-EE29-EC19-8CCE701C4C09}"/>
                </a:ext>
              </a:extLst>
            </p:cNvPr>
            <p:cNvSpPr txBox="1"/>
            <p:nvPr/>
          </p:nvSpPr>
          <p:spPr>
            <a:xfrm>
              <a:off x="5947500" y="20347365"/>
              <a:ext cx="5801588"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allergen challenge</a:t>
              </a:r>
            </a:p>
          </p:txBody>
        </p:sp>
      </p:grpSp>
      <p:sp>
        <p:nvSpPr>
          <p:cNvPr id="40" name="TextBox 39">
            <a:extLst>
              <a:ext uri="{FF2B5EF4-FFF2-40B4-BE49-F238E27FC236}">
                <a16:creationId xmlns:a16="http://schemas.microsoft.com/office/drawing/2014/main" id="{7819D072-B7DA-CDEC-840E-87654EB99C4E}"/>
              </a:ext>
            </a:extLst>
          </p:cNvPr>
          <p:cNvSpPr txBox="1"/>
          <p:nvPr/>
        </p:nvSpPr>
        <p:spPr>
          <a:xfrm>
            <a:off x="2183271" y="9759587"/>
            <a:ext cx="5955476"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Allergen tolerance </a:t>
            </a:r>
          </a:p>
        </p:txBody>
      </p:sp>
      <p:sp>
        <p:nvSpPr>
          <p:cNvPr id="41" name="TextBox 40">
            <a:extLst>
              <a:ext uri="{FF2B5EF4-FFF2-40B4-BE49-F238E27FC236}">
                <a16:creationId xmlns:a16="http://schemas.microsoft.com/office/drawing/2014/main" id="{340587EF-84D7-2F81-E0A8-A0A67A372CEB}"/>
              </a:ext>
            </a:extLst>
          </p:cNvPr>
          <p:cNvSpPr txBox="1"/>
          <p:nvPr/>
        </p:nvSpPr>
        <p:spPr>
          <a:xfrm>
            <a:off x="7903134" y="9759587"/>
            <a:ext cx="3724096"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increases...</a:t>
            </a:r>
          </a:p>
        </p:txBody>
      </p:sp>
      <p:sp>
        <p:nvSpPr>
          <p:cNvPr id="42" name="TextBox 41">
            <a:extLst>
              <a:ext uri="{FF2B5EF4-FFF2-40B4-BE49-F238E27FC236}">
                <a16:creationId xmlns:a16="http://schemas.microsoft.com/office/drawing/2014/main" id="{3DA9D45E-2D4F-6B34-9508-B5947E687592}"/>
              </a:ext>
            </a:extLst>
          </p:cNvPr>
          <p:cNvSpPr txBox="1"/>
          <p:nvPr/>
        </p:nvSpPr>
        <p:spPr>
          <a:xfrm>
            <a:off x="15070521" y="9760775"/>
            <a:ext cx="1762021"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SCIT</a:t>
            </a:r>
          </a:p>
        </p:txBody>
      </p:sp>
      <p:sp>
        <p:nvSpPr>
          <p:cNvPr id="43" name="TextBox 42">
            <a:extLst>
              <a:ext uri="{FF2B5EF4-FFF2-40B4-BE49-F238E27FC236}">
                <a16:creationId xmlns:a16="http://schemas.microsoft.com/office/drawing/2014/main" id="{E37978EA-9E8E-DC0A-0650-ADFFF4130934}"/>
              </a:ext>
            </a:extLst>
          </p:cNvPr>
          <p:cNvSpPr txBox="1"/>
          <p:nvPr/>
        </p:nvSpPr>
        <p:spPr>
          <a:xfrm>
            <a:off x="16619954" y="9760775"/>
            <a:ext cx="341760"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 </a:t>
            </a:r>
          </a:p>
        </p:txBody>
      </p:sp>
      <p:sp>
        <p:nvSpPr>
          <p:cNvPr id="44" name="TextBox 43">
            <a:extLst>
              <a:ext uri="{FF2B5EF4-FFF2-40B4-BE49-F238E27FC236}">
                <a16:creationId xmlns:a16="http://schemas.microsoft.com/office/drawing/2014/main" id="{FD9CC2D2-50C1-E533-4B60-A3B5785B4FDD}"/>
              </a:ext>
            </a:extLst>
          </p:cNvPr>
          <p:cNvSpPr txBox="1"/>
          <p:nvPr/>
        </p:nvSpPr>
        <p:spPr>
          <a:xfrm>
            <a:off x="16811841" y="9760775"/>
            <a:ext cx="5917004"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induces functional </a:t>
            </a:r>
          </a:p>
        </p:txBody>
      </p:sp>
      <p:sp>
        <p:nvSpPr>
          <p:cNvPr id="45" name="TextBox 44">
            <a:extLst>
              <a:ext uri="{FF2B5EF4-FFF2-40B4-BE49-F238E27FC236}">
                <a16:creationId xmlns:a16="http://schemas.microsoft.com/office/drawing/2014/main" id="{CCAC0765-A968-AD25-E496-DFE11248C9A7}"/>
              </a:ext>
            </a:extLst>
          </p:cNvPr>
          <p:cNvSpPr txBox="1"/>
          <p:nvPr/>
        </p:nvSpPr>
        <p:spPr>
          <a:xfrm>
            <a:off x="22493860" y="9760775"/>
            <a:ext cx="6647974"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blocking antibodies...</a:t>
            </a:r>
          </a:p>
        </p:txBody>
      </p:sp>
      <p:sp>
        <p:nvSpPr>
          <p:cNvPr id="46" name="TextBox 45">
            <a:extLst>
              <a:ext uri="{FF2B5EF4-FFF2-40B4-BE49-F238E27FC236}">
                <a16:creationId xmlns:a16="http://schemas.microsoft.com/office/drawing/2014/main" id="{30DCBC3D-5A9D-2D36-3308-0E2B2768C51B}"/>
              </a:ext>
            </a:extLst>
          </p:cNvPr>
          <p:cNvSpPr txBox="1"/>
          <p:nvPr/>
        </p:nvSpPr>
        <p:spPr>
          <a:xfrm>
            <a:off x="15962442" y="20347342"/>
            <a:ext cx="4416594"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that correlate </a:t>
            </a:r>
          </a:p>
        </p:txBody>
      </p:sp>
      <p:sp>
        <p:nvSpPr>
          <p:cNvPr id="47" name="TextBox 46">
            <a:extLst>
              <a:ext uri="{FF2B5EF4-FFF2-40B4-BE49-F238E27FC236}">
                <a16:creationId xmlns:a16="http://schemas.microsoft.com/office/drawing/2014/main" id="{C8F4CF23-68FA-8DBE-01D3-BE7E00C5F005}"/>
              </a:ext>
            </a:extLst>
          </p:cNvPr>
          <p:cNvSpPr txBox="1"/>
          <p:nvPr/>
        </p:nvSpPr>
        <p:spPr>
          <a:xfrm>
            <a:off x="20157255" y="20347342"/>
            <a:ext cx="4070345"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with antigen </a:t>
            </a:r>
          </a:p>
        </p:txBody>
      </p:sp>
      <p:sp>
        <p:nvSpPr>
          <p:cNvPr id="48" name="TextBox 47">
            <a:extLst>
              <a:ext uri="{FF2B5EF4-FFF2-40B4-BE49-F238E27FC236}">
                <a16:creationId xmlns:a16="http://schemas.microsoft.com/office/drawing/2014/main" id="{B1017DA9-2FB3-BA37-3A64-BC14BF4D0FA6}"/>
              </a:ext>
            </a:extLst>
          </p:cNvPr>
          <p:cNvSpPr txBox="1"/>
          <p:nvPr/>
        </p:nvSpPr>
        <p:spPr>
          <a:xfrm>
            <a:off x="24009824" y="20347342"/>
            <a:ext cx="4339650"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concentration</a:t>
            </a:r>
          </a:p>
        </p:txBody>
      </p:sp>
      <p:grpSp>
        <p:nvGrpSpPr>
          <p:cNvPr id="49" name="Graphic 4">
            <a:extLst>
              <a:ext uri="{FF2B5EF4-FFF2-40B4-BE49-F238E27FC236}">
                <a16:creationId xmlns:a16="http://schemas.microsoft.com/office/drawing/2014/main" id="{5C3A306A-780A-BF86-419C-1FF3DC96B000}"/>
              </a:ext>
            </a:extLst>
          </p:cNvPr>
          <p:cNvGrpSpPr/>
          <p:nvPr/>
        </p:nvGrpSpPr>
        <p:grpSpPr>
          <a:xfrm>
            <a:off x="2479473" y="5868575"/>
            <a:ext cx="2162772" cy="2166379"/>
            <a:chOff x="2479473" y="5868575"/>
            <a:chExt cx="2162772" cy="2166379"/>
          </a:xfrm>
          <a:solidFill>
            <a:srgbClr val="011893"/>
          </a:solidFill>
        </p:grpSpPr>
        <p:sp>
          <p:nvSpPr>
            <p:cNvPr id="50" name="TextBox 49">
              <a:extLst>
                <a:ext uri="{FF2B5EF4-FFF2-40B4-BE49-F238E27FC236}">
                  <a16:creationId xmlns:a16="http://schemas.microsoft.com/office/drawing/2014/main" id="{86B04AB8-5EAA-1B3F-7640-10203C558FEC}"/>
                </a:ext>
              </a:extLst>
            </p:cNvPr>
            <p:cNvSpPr txBox="1"/>
            <p:nvPr/>
          </p:nvSpPr>
          <p:spPr>
            <a:xfrm>
              <a:off x="2750728" y="5868575"/>
              <a:ext cx="1659429" cy="769441"/>
            </a:xfrm>
            <a:prstGeom prst="rect">
              <a:avLst/>
            </a:prstGeom>
            <a:noFill/>
          </p:spPr>
          <p:txBody>
            <a:bodyPr wrap="none" rtlCol="0">
              <a:spAutoFit/>
            </a:bodyPr>
            <a:lstStyle/>
            <a:p>
              <a:pPr algn="l"/>
              <a:r>
                <a:rPr lang="en-CH" sz="4400" b="1" spc="0" baseline="0">
                  <a:ln/>
                  <a:solidFill>
                    <a:srgbClr val="011893"/>
                  </a:solidFill>
                  <a:latin typeface="Arial"/>
                  <a:cs typeface="Arial"/>
                  <a:sym typeface="Arial"/>
                  <a:rtl val="0"/>
                </a:rPr>
                <a:t>Local</a:t>
              </a:r>
            </a:p>
          </p:txBody>
        </p:sp>
        <p:sp>
          <p:nvSpPr>
            <p:cNvPr id="51" name="TextBox 50">
              <a:extLst>
                <a:ext uri="{FF2B5EF4-FFF2-40B4-BE49-F238E27FC236}">
                  <a16:creationId xmlns:a16="http://schemas.microsoft.com/office/drawing/2014/main" id="{235975EB-BC28-8CB4-7DF9-B93D77AC5AAE}"/>
                </a:ext>
              </a:extLst>
            </p:cNvPr>
            <p:cNvSpPr txBox="1"/>
            <p:nvPr/>
          </p:nvSpPr>
          <p:spPr>
            <a:xfrm>
              <a:off x="2479473" y="6567044"/>
              <a:ext cx="2162772" cy="769441"/>
            </a:xfrm>
            <a:prstGeom prst="rect">
              <a:avLst/>
            </a:prstGeom>
            <a:noFill/>
          </p:spPr>
          <p:txBody>
            <a:bodyPr wrap="none" rtlCol="0">
              <a:spAutoFit/>
            </a:bodyPr>
            <a:lstStyle/>
            <a:p>
              <a:pPr algn="l"/>
              <a:r>
                <a:rPr lang="en-CH" sz="4400" b="1" spc="0" baseline="0">
                  <a:ln/>
                  <a:solidFill>
                    <a:srgbClr val="011893"/>
                  </a:solidFill>
                  <a:latin typeface="Arial"/>
                  <a:cs typeface="Arial"/>
                  <a:sym typeface="Arial"/>
                  <a:rtl val="0"/>
                </a:rPr>
                <a:t>allergic</a:t>
              </a:r>
            </a:p>
          </p:txBody>
        </p:sp>
        <p:sp>
          <p:nvSpPr>
            <p:cNvPr id="52" name="TextBox 51">
              <a:extLst>
                <a:ext uri="{FF2B5EF4-FFF2-40B4-BE49-F238E27FC236}">
                  <a16:creationId xmlns:a16="http://schemas.microsoft.com/office/drawing/2014/main" id="{1D89BBA2-D96D-0FE0-D612-22416A0C7160}"/>
                </a:ext>
              </a:extLst>
            </p:cNvPr>
            <p:cNvSpPr txBox="1"/>
            <p:nvPr/>
          </p:nvSpPr>
          <p:spPr>
            <a:xfrm>
              <a:off x="2530778" y="7265513"/>
              <a:ext cx="2066591" cy="769441"/>
            </a:xfrm>
            <a:prstGeom prst="rect">
              <a:avLst/>
            </a:prstGeom>
            <a:noFill/>
          </p:spPr>
          <p:txBody>
            <a:bodyPr wrap="none" rtlCol="0">
              <a:spAutoFit/>
            </a:bodyPr>
            <a:lstStyle/>
            <a:p>
              <a:pPr algn="l"/>
              <a:r>
                <a:rPr lang="en-CH" sz="4400" b="1" spc="0" baseline="0">
                  <a:ln/>
                  <a:solidFill>
                    <a:srgbClr val="011893"/>
                  </a:solidFill>
                  <a:latin typeface="Arial"/>
                  <a:cs typeface="Arial"/>
                  <a:sym typeface="Arial"/>
                  <a:rtl val="0"/>
                </a:rPr>
                <a:t>rhinitis</a:t>
              </a:r>
            </a:p>
          </p:txBody>
        </p:sp>
      </p:grpSp>
      <p:sp>
        <p:nvSpPr>
          <p:cNvPr id="53" name="TextBox 52">
            <a:extLst>
              <a:ext uri="{FF2B5EF4-FFF2-40B4-BE49-F238E27FC236}">
                <a16:creationId xmlns:a16="http://schemas.microsoft.com/office/drawing/2014/main" id="{F4317B00-E2F5-5BB1-ABD1-089DA90305AA}"/>
              </a:ext>
            </a:extLst>
          </p:cNvPr>
          <p:cNvSpPr txBox="1"/>
          <p:nvPr/>
        </p:nvSpPr>
        <p:spPr>
          <a:xfrm>
            <a:off x="6521683" y="2054480"/>
            <a:ext cx="2034531" cy="769441"/>
          </a:xfrm>
          <a:prstGeom prst="rect">
            <a:avLst/>
          </a:prstGeom>
          <a:noFill/>
        </p:spPr>
        <p:txBody>
          <a:bodyPr wrap="none" rtlCol="0">
            <a:spAutoFit/>
          </a:bodyPr>
          <a:lstStyle/>
          <a:p>
            <a:pPr algn="l"/>
            <a:r>
              <a:rPr lang="en-CH" sz="4400" b="1" spc="0" baseline="0">
                <a:ln/>
                <a:solidFill>
                  <a:srgbClr val="011893"/>
                </a:solidFill>
                <a:latin typeface="Arial"/>
                <a:cs typeface="Arial"/>
                <a:sym typeface="Arial"/>
                <a:rtl val="0"/>
              </a:rPr>
              <a:t>Group </a:t>
            </a:r>
          </a:p>
        </p:txBody>
      </p:sp>
      <p:sp>
        <p:nvSpPr>
          <p:cNvPr id="54" name="TextBox 53">
            <a:extLst>
              <a:ext uri="{FF2B5EF4-FFF2-40B4-BE49-F238E27FC236}">
                <a16:creationId xmlns:a16="http://schemas.microsoft.com/office/drawing/2014/main" id="{1E34E636-632B-1B3D-86B0-6005111190A4}"/>
              </a:ext>
            </a:extLst>
          </p:cNvPr>
          <p:cNvSpPr txBox="1"/>
          <p:nvPr/>
        </p:nvSpPr>
        <p:spPr>
          <a:xfrm>
            <a:off x="8497811" y="2054480"/>
            <a:ext cx="591829" cy="769441"/>
          </a:xfrm>
          <a:prstGeom prst="rect">
            <a:avLst/>
          </a:prstGeom>
          <a:noFill/>
        </p:spPr>
        <p:txBody>
          <a:bodyPr wrap="none" rtlCol="0">
            <a:spAutoFit/>
          </a:bodyPr>
          <a:lstStyle/>
          <a:p>
            <a:pPr algn="l"/>
            <a:r>
              <a:rPr lang="en-CH" sz="4400" b="1" spc="0" baseline="0">
                <a:ln/>
                <a:solidFill>
                  <a:srgbClr val="011893"/>
                </a:solidFill>
                <a:latin typeface="Arial"/>
                <a:cs typeface="Arial"/>
                <a:sym typeface="Arial"/>
                <a:rtl val="0"/>
              </a:rPr>
              <a:t>A</a:t>
            </a:r>
          </a:p>
        </p:txBody>
      </p:sp>
      <p:grpSp>
        <p:nvGrpSpPr>
          <p:cNvPr id="55" name="Graphic 4">
            <a:extLst>
              <a:ext uri="{FF2B5EF4-FFF2-40B4-BE49-F238E27FC236}">
                <a16:creationId xmlns:a16="http://schemas.microsoft.com/office/drawing/2014/main" id="{294FD310-10B5-B2C8-C547-62D64F80DA46}"/>
              </a:ext>
            </a:extLst>
          </p:cNvPr>
          <p:cNvGrpSpPr/>
          <p:nvPr/>
        </p:nvGrpSpPr>
        <p:grpSpPr>
          <a:xfrm>
            <a:off x="5241588" y="2325896"/>
            <a:ext cx="1142932" cy="1255594"/>
            <a:chOff x="5241588" y="2325896"/>
            <a:chExt cx="1142932" cy="1255594"/>
          </a:xfrm>
        </p:grpSpPr>
        <p:sp>
          <p:nvSpPr>
            <p:cNvPr id="56" name="Freeform 55">
              <a:extLst>
                <a:ext uri="{FF2B5EF4-FFF2-40B4-BE49-F238E27FC236}">
                  <a16:creationId xmlns:a16="http://schemas.microsoft.com/office/drawing/2014/main" id="{38A8E921-6DC1-A0A2-06BB-0750ED72245B}"/>
                </a:ext>
              </a:extLst>
            </p:cNvPr>
            <p:cNvSpPr/>
            <p:nvPr/>
          </p:nvSpPr>
          <p:spPr>
            <a:xfrm>
              <a:off x="6155112" y="2325896"/>
              <a:ext cx="229409" cy="228584"/>
            </a:xfrm>
            <a:custGeom>
              <a:avLst/>
              <a:gdLst>
                <a:gd name="connsiteX0" fmla="*/ 0 w 229409"/>
                <a:gd name="connsiteY0" fmla="*/ 0 h 228584"/>
                <a:gd name="connsiteX1" fmla="*/ 229409 w 229409"/>
                <a:gd name="connsiteY1" fmla="*/ 112646 h 228584"/>
                <a:gd name="connsiteX2" fmla="*/ 1646 w 229409"/>
                <a:gd name="connsiteY2" fmla="*/ 228584 h 228584"/>
                <a:gd name="connsiteX3" fmla="*/ 0 w 229409"/>
                <a:gd name="connsiteY3" fmla="*/ 0 h 228584"/>
              </a:gdLst>
              <a:ahLst/>
              <a:cxnLst>
                <a:cxn ang="0">
                  <a:pos x="connsiteX0" y="connsiteY0"/>
                </a:cxn>
                <a:cxn ang="0">
                  <a:pos x="connsiteX1" y="connsiteY1"/>
                </a:cxn>
                <a:cxn ang="0">
                  <a:pos x="connsiteX2" y="connsiteY2"/>
                </a:cxn>
                <a:cxn ang="0">
                  <a:pos x="connsiteX3" y="connsiteY3"/>
                </a:cxn>
              </a:cxnLst>
              <a:rect l="l" t="t" r="r" b="b"/>
              <a:pathLst>
                <a:path w="229409" h="228584">
                  <a:moveTo>
                    <a:pt x="0" y="0"/>
                  </a:moveTo>
                  <a:lnTo>
                    <a:pt x="229409" y="112646"/>
                  </a:lnTo>
                  <a:lnTo>
                    <a:pt x="1646" y="228584"/>
                  </a:lnTo>
                  <a:lnTo>
                    <a:pt x="0" y="0"/>
                  </a:lnTo>
                  <a:close/>
                </a:path>
              </a:pathLst>
            </a:custGeom>
            <a:solidFill>
              <a:srgbClr val="011893"/>
            </a:solidFill>
            <a:ln w="3047" cap="rnd">
              <a:noFill/>
              <a:prstDash val="solid"/>
              <a:round/>
            </a:ln>
          </p:spPr>
          <p:txBody>
            <a:bodyPr rtlCol="0" anchor="ctr"/>
            <a:lstStyle/>
            <a:p>
              <a:endParaRPr lang="en-CH" sz="4400"/>
            </a:p>
          </p:txBody>
        </p:sp>
        <p:sp>
          <p:nvSpPr>
            <p:cNvPr id="57" name="Freeform 56">
              <a:extLst>
                <a:ext uri="{FF2B5EF4-FFF2-40B4-BE49-F238E27FC236}">
                  <a16:creationId xmlns:a16="http://schemas.microsoft.com/office/drawing/2014/main" id="{A6FC7F22-1B5C-5FF8-CEB7-BB87C9B72F00}"/>
                </a:ext>
              </a:extLst>
            </p:cNvPr>
            <p:cNvSpPr/>
            <p:nvPr/>
          </p:nvSpPr>
          <p:spPr>
            <a:xfrm>
              <a:off x="5241588" y="2439859"/>
              <a:ext cx="960063" cy="1141631"/>
            </a:xfrm>
            <a:custGeom>
              <a:avLst/>
              <a:gdLst>
                <a:gd name="connsiteX0" fmla="*/ 0 w 960063"/>
                <a:gd name="connsiteY0" fmla="*/ 1141632 h 1141631"/>
                <a:gd name="connsiteX1" fmla="*/ 291585 w 960063"/>
                <a:gd name="connsiteY1" fmla="*/ 1141632 h 1141631"/>
                <a:gd name="connsiteX2" fmla="*/ 291585 w 960063"/>
                <a:gd name="connsiteY2" fmla="*/ 298191 h 1141631"/>
                <a:gd name="connsiteX3" fmla="*/ 584938 w 960063"/>
                <a:gd name="connsiteY3" fmla="*/ 2700 h 1141631"/>
                <a:gd name="connsiteX4" fmla="*/ 960064 w 960063"/>
                <a:gd name="connsiteY4" fmla="*/ 0 h 1141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063" h="1141631">
                  <a:moveTo>
                    <a:pt x="0" y="1141632"/>
                  </a:moveTo>
                  <a:lnTo>
                    <a:pt x="291585" y="1141632"/>
                  </a:lnTo>
                  <a:lnTo>
                    <a:pt x="291585" y="298191"/>
                  </a:lnTo>
                  <a:cubicBezTo>
                    <a:pt x="291585" y="135822"/>
                    <a:pt x="422580" y="3868"/>
                    <a:pt x="584938" y="2700"/>
                  </a:cubicBezTo>
                  <a:cubicBezTo>
                    <a:pt x="709472" y="1804"/>
                    <a:pt x="850799" y="786"/>
                    <a:pt x="960064" y="0"/>
                  </a:cubicBezTo>
                </a:path>
              </a:pathLst>
            </a:custGeom>
            <a:noFill/>
            <a:ln w="38093" cap="sq">
              <a:solidFill>
                <a:srgbClr val="011893"/>
              </a:solidFill>
              <a:prstDash val="solid"/>
              <a:miter/>
            </a:ln>
          </p:spPr>
          <p:txBody>
            <a:bodyPr rtlCol="0" anchor="ctr"/>
            <a:lstStyle/>
            <a:p>
              <a:endParaRPr lang="en-CH" sz="4400"/>
            </a:p>
          </p:txBody>
        </p:sp>
      </p:grpSp>
      <p:grpSp>
        <p:nvGrpSpPr>
          <p:cNvPr id="58" name="Graphic 4">
            <a:extLst>
              <a:ext uri="{FF2B5EF4-FFF2-40B4-BE49-F238E27FC236}">
                <a16:creationId xmlns:a16="http://schemas.microsoft.com/office/drawing/2014/main" id="{51D24C73-7597-F6C2-8F32-070C4937C3C0}"/>
              </a:ext>
            </a:extLst>
          </p:cNvPr>
          <p:cNvGrpSpPr/>
          <p:nvPr/>
        </p:nvGrpSpPr>
        <p:grpSpPr>
          <a:xfrm>
            <a:off x="5241588" y="3848168"/>
            <a:ext cx="1142932" cy="989308"/>
            <a:chOff x="5241588" y="3848168"/>
            <a:chExt cx="1142932" cy="989308"/>
          </a:xfrm>
        </p:grpSpPr>
        <p:sp>
          <p:nvSpPr>
            <p:cNvPr id="59" name="Freeform 58">
              <a:extLst>
                <a:ext uri="{FF2B5EF4-FFF2-40B4-BE49-F238E27FC236}">
                  <a16:creationId xmlns:a16="http://schemas.microsoft.com/office/drawing/2014/main" id="{A9DF58C6-ACE4-5641-E43E-A91AED6C72E5}"/>
                </a:ext>
              </a:extLst>
            </p:cNvPr>
            <p:cNvSpPr/>
            <p:nvPr/>
          </p:nvSpPr>
          <p:spPr>
            <a:xfrm>
              <a:off x="6155295" y="4608886"/>
              <a:ext cx="229226" cy="228590"/>
            </a:xfrm>
            <a:custGeom>
              <a:avLst/>
              <a:gdLst>
                <a:gd name="connsiteX0" fmla="*/ 1280 w 229226"/>
                <a:gd name="connsiteY0" fmla="*/ 0 h 228590"/>
                <a:gd name="connsiteX1" fmla="*/ 229227 w 229226"/>
                <a:gd name="connsiteY1" fmla="*/ 115544 h 228590"/>
                <a:gd name="connsiteX2" fmla="*/ 0 w 229226"/>
                <a:gd name="connsiteY2" fmla="*/ 228590 h 228590"/>
                <a:gd name="connsiteX3" fmla="*/ 1280 w 229226"/>
                <a:gd name="connsiteY3" fmla="*/ 0 h 228590"/>
              </a:gdLst>
              <a:ahLst/>
              <a:cxnLst>
                <a:cxn ang="0">
                  <a:pos x="connsiteX0" y="connsiteY0"/>
                </a:cxn>
                <a:cxn ang="0">
                  <a:pos x="connsiteX1" y="connsiteY1"/>
                </a:cxn>
                <a:cxn ang="0">
                  <a:pos x="connsiteX2" y="connsiteY2"/>
                </a:cxn>
                <a:cxn ang="0">
                  <a:pos x="connsiteX3" y="connsiteY3"/>
                </a:cxn>
              </a:cxnLst>
              <a:rect l="l" t="t" r="r" b="b"/>
              <a:pathLst>
                <a:path w="229226" h="228590">
                  <a:moveTo>
                    <a:pt x="1280" y="0"/>
                  </a:moveTo>
                  <a:lnTo>
                    <a:pt x="229227" y="115544"/>
                  </a:lnTo>
                  <a:lnTo>
                    <a:pt x="0" y="228590"/>
                  </a:lnTo>
                  <a:lnTo>
                    <a:pt x="1280" y="0"/>
                  </a:lnTo>
                  <a:close/>
                </a:path>
              </a:pathLst>
            </a:custGeom>
            <a:solidFill>
              <a:srgbClr val="011893"/>
            </a:solidFill>
            <a:ln w="3047" cap="rnd">
              <a:noFill/>
              <a:prstDash val="solid"/>
              <a:round/>
            </a:ln>
          </p:spPr>
          <p:txBody>
            <a:bodyPr rtlCol="0" anchor="ctr"/>
            <a:lstStyle/>
            <a:p>
              <a:endParaRPr lang="en-CH" sz="4400"/>
            </a:p>
          </p:txBody>
        </p:sp>
        <p:sp>
          <p:nvSpPr>
            <p:cNvPr id="60" name="Freeform 59">
              <a:extLst>
                <a:ext uri="{FF2B5EF4-FFF2-40B4-BE49-F238E27FC236}">
                  <a16:creationId xmlns:a16="http://schemas.microsoft.com/office/drawing/2014/main" id="{6AFF6F7F-66FF-2067-F89A-4C11599C4CD9}"/>
                </a:ext>
              </a:extLst>
            </p:cNvPr>
            <p:cNvSpPr/>
            <p:nvPr/>
          </p:nvSpPr>
          <p:spPr>
            <a:xfrm>
              <a:off x="5241588" y="3848168"/>
              <a:ext cx="960063" cy="875256"/>
            </a:xfrm>
            <a:custGeom>
              <a:avLst/>
              <a:gdLst>
                <a:gd name="connsiteX0" fmla="*/ 0 w 960063"/>
                <a:gd name="connsiteY0" fmla="*/ 0 h 875256"/>
                <a:gd name="connsiteX1" fmla="*/ 291585 w 960063"/>
                <a:gd name="connsiteY1" fmla="*/ 0 h 875256"/>
                <a:gd name="connsiteX2" fmla="*/ 291585 w 960063"/>
                <a:gd name="connsiteY2" fmla="*/ 577693 h 875256"/>
                <a:gd name="connsiteX3" fmla="*/ 585426 w 960063"/>
                <a:gd name="connsiteY3" fmla="*/ 873184 h 875256"/>
                <a:gd name="connsiteX4" fmla="*/ 960064 w 960063"/>
                <a:gd name="connsiteY4" fmla="*/ 875257 h 87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063" h="875256">
                  <a:moveTo>
                    <a:pt x="0" y="0"/>
                  </a:moveTo>
                  <a:lnTo>
                    <a:pt x="291585" y="0"/>
                  </a:lnTo>
                  <a:lnTo>
                    <a:pt x="291585" y="577693"/>
                  </a:lnTo>
                  <a:cubicBezTo>
                    <a:pt x="291585" y="740267"/>
                    <a:pt x="422885" y="872300"/>
                    <a:pt x="585426" y="873184"/>
                  </a:cubicBezTo>
                  <a:cubicBezTo>
                    <a:pt x="709868" y="873885"/>
                    <a:pt x="850952" y="874647"/>
                    <a:pt x="960064" y="875257"/>
                  </a:cubicBezTo>
                </a:path>
              </a:pathLst>
            </a:custGeom>
            <a:noFill/>
            <a:ln w="38093" cap="sq">
              <a:solidFill>
                <a:srgbClr val="011893"/>
              </a:solidFill>
              <a:prstDash val="solid"/>
              <a:miter/>
            </a:ln>
          </p:spPr>
          <p:txBody>
            <a:bodyPr rtlCol="0" anchor="ctr"/>
            <a:lstStyle/>
            <a:p>
              <a:endParaRPr lang="en-CH" sz="4400"/>
            </a:p>
          </p:txBody>
        </p:sp>
      </p:grpSp>
      <p:sp>
        <p:nvSpPr>
          <p:cNvPr id="61" name="TextBox 60">
            <a:extLst>
              <a:ext uri="{FF2B5EF4-FFF2-40B4-BE49-F238E27FC236}">
                <a16:creationId xmlns:a16="http://schemas.microsoft.com/office/drawing/2014/main" id="{686BBE91-45D2-4DBA-19CE-005ECAB09E3C}"/>
              </a:ext>
            </a:extLst>
          </p:cNvPr>
          <p:cNvSpPr txBox="1"/>
          <p:nvPr/>
        </p:nvSpPr>
        <p:spPr>
          <a:xfrm>
            <a:off x="6521683" y="4361194"/>
            <a:ext cx="2441694" cy="769441"/>
          </a:xfrm>
          <a:prstGeom prst="rect">
            <a:avLst/>
          </a:prstGeom>
          <a:noFill/>
        </p:spPr>
        <p:txBody>
          <a:bodyPr wrap="none" rtlCol="0">
            <a:spAutoFit/>
          </a:bodyPr>
          <a:lstStyle/>
          <a:p>
            <a:pPr algn="l"/>
            <a:r>
              <a:rPr lang="en-CH" sz="4400" b="1" spc="0" baseline="0">
                <a:ln/>
                <a:solidFill>
                  <a:srgbClr val="011893"/>
                </a:solidFill>
                <a:latin typeface="Arial"/>
                <a:cs typeface="Arial"/>
                <a:sym typeface="Arial"/>
                <a:rtl val="0"/>
              </a:rPr>
              <a:t>Group B</a:t>
            </a:r>
          </a:p>
        </p:txBody>
      </p:sp>
      <p:grpSp>
        <p:nvGrpSpPr>
          <p:cNvPr id="62" name="Graphic 4">
            <a:extLst>
              <a:ext uri="{FF2B5EF4-FFF2-40B4-BE49-F238E27FC236}">
                <a16:creationId xmlns:a16="http://schemas.microsoft.com/office/drawing/2014/main" id="{3B52FEF8-CE36-F1B0-F4D4-E2989B7D3ABA}"/>
              </a:ext>
            </a:extLst>
          </p:cNvPr>
          <p:cNvGrpSpPr/>
          <p:nvPr/>
        </p:nvGrpSpPr>
        <p:grpSpPr>
          <a:xfrm>
            <a:off x="2363070" y="19148788"/>
            <a:ext cx="8337375" cy="775476"/>
            <a:chOff x="2363070" y="19148788"/>
            <a:chExt cx="8337375" cy="775476"/>
          </a:xfrm>
        </p:grpSpPr>
        <p:sp>
          <p:nvSpPr>
            <p:cNvPr id="63" name="TextBox 62">
              <a:extLst>
                <a:ext uri="{FF2B5EF4-FFF2-40B4-BE49-F238E27FC236}">
                  <a16:creationId xmlns:a16="http://schemas.microsoft.com/office/drawing/2014/main" id="{3AD7C81B-45D5-0A4C-F1BF-74089341AD64}"/>
                </a:ext>
              </a:extLst>
            </p:cNvPr>
            <p:cNvSpPr txBox="1"/>
            <p:nvPr/>
          </p:nvSpPr>
          <p:spPr>
            <a:xfrm>
              <a:off x="8412639" y="19154823"/>
              <a:ext cx="2287806"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Group B</a:t>
              </a:r>
            </a:p>
          </p:txBody>
        </p:sp>
        <p:sp>
          <p:nvSpPr>
            <p:cNvPr id="64" name="Freeform 63">
              <a:extLst>
                <a:ext uri="{FF2B5EF4-FFF2-40B4-BE49-F238E27FC236}">
                  <a16:creationId xmlns:a16="http://schemas.microsoft.com/office/drawing/2014/main" id="{F43F8C3B-0C35-4975-3788-224CB8FD9A6F}"/>
                </a:ext>
              </a:extLst>
            </p:cNvPr>
            <p:cNvSpPr/>
            <p:nvPr/>
          </p:nvSpPr>
          <p:spPr>
            <a:xfrm>
              <a:off x="2363070" y="19503296"/>
              <a:ext cx="768799" cy="3047"/>
            </a:xfrm>
            <a:custGeom>
              <a:avLst/>
              <a:gdLst>
                <a:gd name="connsiteX0" fmla="*/ 99 w 768799"/>
                <a:gd name="connsiteY0" fmla="*/ 62 h 3047"/>
                <a:gd name="connsiteX1" fmla="*/ 768899 w 768799"/>
                <a:gd name="connsiteY1" fmla="*/ 62 h 3047"/>
              </a:gdLst>
              <a:ahLst/>
              <a:cxnLst>
                <a:cxn ang="0">
                  <a:pos x="connsiteX0" y="connsiteY0"/>
                </a:cxn>
                <a:cxn ang="0">
                  <a:pos x="connsiteX1" y="connsiteY1"/>
                </a:cxn>
              </a:cxnLst>
              <a:rect l="l" t="t" r="r" b="b"/>
              <a:pathLst>
                <a:path w="768799" h="3047">
                  <a:moveTo>
                    <a:pt x="99" y="62"/>
                  </a:moveTo>
                  <a:lnTo>
                    <a:pt x="768899" y="62"/>
                  </a:lnTo>
                </a:path>
              </a:pathLst>
            </a:custGeom>
            <a:noFill/>
            <a:ln w="223107" cap="sq">
              <a:solidFill>
                <a:srgbClr val="F97020"/>
              </a:solidFill>
              <a:prstDash val="solid"/>
              <a:miter/>
            </a:ln>
          </p:spPr>
          <p:txBody>
            <a:bodyPr rtlCol="0" anchor="ctr"/>
            <a:lstStyle/>
            <a:p>
              <a:endParaRPr lang="en-CH" sz="4400"/>
            </a:p>
          </p:txBody>
        </p:sp>
        <p:sp>
          <p:nvSpPr>
            <p:cNvPr id="65" name="Freeform 64">
              <a:extLst>
                <a:ext uri="{FF2B5EF4-FFF2-40B4-BE49-F238E27FC236}">
                  <a16:creationId xmlns:a16="http://schemas.microsoft.com/office/drawing/2014/main" id="{C0E4C012-C600-6BC6-E5E5-52E8407901D3}"/>
                </a:ext>
              </a:extLst>
            </p:cNvPr>
            <p:cNvSpPr/>
            <p:nvPr/>
          </p:nvSpPr>
          <p:spPr>
            <a:xfrm>
              <a:off x="7315757" y="19516895"/>
              <a:ext cx="768799" cy="3047"/>
            </a:xfrm>
            <a:custGeom>
              <a:avLst/>
              <a:gdLst>
                <a:gd name="connsiteX0" fmla="*/ 1724 w 768799"/>
                <a:gd name="connsiteY0" fmla="*/ 67 h 3047"/>
                <a:gd name="connsiteX1" fmla="*/ 770524 w 768799"/>
                <a:gd name="connsiteY1" fmla="*/ 67 h 3047"/>
              </a:gdLst>
              <a:ahLst/>
              <a:cxnLst>
                <a:cxn ang="0">
                  <a:pos x="connsiteX0" y="connsiteY0"/>
                </a:cxn>
                <a:cxn ang="0">
                  <a:pos x="connsiteX1" y="connsiteY1"/>
                </a:cxn>
              </a:cxnLst>
              <a:rect l="l" t="t" r="r" b="b"/>
              <a:pathLst>
                <a:path w="768799" h="3047">
                  <a:moveTo>
                    <a:pt x="1724" y="67"/>
                  </a:moveTo>
                  <a:lnTo>
                    <a:pt x="770524" y="67"/>
                  </a:lnTo>
                </a:path>
              </a:pathLst>
            </a:custGeom>
            <a:noFill/>
            <a:ln w="223107" cap="sq">
              <a:solidFill>
                <a:srgbClr val="9970F9"/>
              </a:solidFill>
              <a:prstDash val="solid"/>
              <a:miter/>
            </a:ln>
          </p:spPr>
          <p:txBody>
            <a:bodyPr rtlCol="0" anchor="ctr"/>
            <a:lstStyle/>
            <a:p>
              <a:endParaRPr lang="en-CH" sz="4400"/>
            </a:p>
          </p:txBody>
        </p:sp>
        <p:sp>
          <p:nvSpPr>
            <p:cNvPr id="66" name="TextBox 65">
              <a:extLst>
                <a:ext uri="{FF2B5EF4-FFF2-40B4-BE49-F238E27FC236}">
                  <a16:creationId xmlns:a16="http://schemas.microsoft.com/office/drawing/2014/main" id="{0AC8CF11-A6B5-7266-3241-AF3EFD287AD0}"/>
                </a:ext>
              </a:extLst>
            </p:cNvPr>
            <p:cNvSpPr txBox="1"/>
            <p:nvPr/>
          </p:nvSpPr>
          <p:spPr>
            <a:xfrm>
              <a:off x="3414588" y="19148788"/>
              <a:ext cx="191110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Group </a:t>
              </a:r>
            </a:p>
          </p:txBody>
        </p:sp>
        <p:sp>
          <p:nvSpPr>
            <p:cNvPr id="67" name="TextBox 66">
              <a:extLst>
                <a:ext uri="{FF2B5EF4-FFF2-40B4-BE49-F238E27FC236}">
                  <a16:creationId xmlns:a16="http://schemas.microsoft.com/office/drawing/2014/main" id="{F2EF348F-8A99-EF3D-3679-17F142456A34}"/>
                </a:ext>
              </a:extLst>
            </p:cNvPr>
            <p:cNvSpPr txBox="1"/>
            <p:nvPr/>
          </p:nvSpPr>
          <p:spPr>
            <a:xfrm>
              <a:off x="5245438" y="19148788"/>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a:t>
              </a:r>
            </a:p>
          </p:txBody>
        </p:sp>
      </p:grpSp>
      <p:sp>
        <p:nvSpPr>
          <p:cNvPr id="68" name="TextBox 67">
            <a:extLst>
              <a:ext uri="{FF2B5EF4-FFF2-40B4-BE49-F238E27FC236}">
                <a16:creationId xmlns:a16="http://schemas.microsoft.com/office/drawing/2014/main" id="{C67CE406-5915-6294-E82A-F35C63234488}"/>
              </a:ext>
            </a:extLst>
          </p:cNvPr>
          <p:cNvSpPr txBox="1"/>
          <p:nvPr/>
        </p:nvSpPr>
        <p:spPr>
          <a:xfrm>
            <a:off x="2824511" y="8060796"/>
            <a:ext cx="1457450"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n=24</a:t>
            </a:r>
          </a:p>
        </p:txBody>
      </p:sp>
      <p:grpSp>
        <p:nvGrpSpPr>
          <p:cNvPr id="69" name="Graphic 4">
            <a:extLst>
              <a:ext uri="{FF2B5EF4-FFF2-40B4-BE49-F238E27FC236}">
                <a16:creationId xmlns:a16="http://schemas.microsoft.com/office/drawing/2014/main" id="{D30A6211-CC54-5C7A-71CA-D801ACEFE8B2}"/>
              </a:ext>
            </a:extLst>
          </p:cNvPr>
          <p:cNvGrpSpPr/>
          <p:nvPr/>
        </p:nvGrpSpPr>
        <p:grpSpPr>
          <a:xfrm>
            <a:off x="1311685" y="11754214"/>
            <a:ext cx="9538738" cy="6968442"/>
            <a:chOff x="1311685" y="11754214"/>
            <a:chExt cx="9538738" cy="6968442"/>
          </a:xfrm>
        </p:grpSpPr>
        <p:sp>
          <p:nvSpPr>
            <p:cNvPr id="70" name="TextBox 69">
              <a:extLst>
                <a:ext uri="{FF2B5EF4-FFF2-40B4-BE49-F238E27FC236}">
                  <a16:creationId xmlns:a16="http://schemas.microsoft.com/office/drawing/2014/main" id="{33955E54-1AB5-BDD5-938A-F8B1E70C03CA}"/>
                </a:ext>
              </a:extLst>
            </p:cNvPr>
            <p:cNvSpPr txBox="1"/>
            <p:nvPr/>
          </p:nvSpPr>
          <p:spPr>
            <a:xfrm>
              <a:off x="6349220" y="17953215"/>
              <a:ext cx="203613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months</a:t>
              </a:r>
            </a:p>
          </p:txBody>
        </p:sp>
        <p:grpSp>
          <p:nvGrpSpPr>
            <p:cNvPr id="71" name="Graphic 4">
              <a:extLst>
                <a:ext uri="{FF2B5EF4-FFF2-40B4-BE49-F238E27FC236}">
                  <a16:creationId xmlns:a16="http://schemas.microsoft.com/office/drawing/2014/main" id="{7A6A6280-02F9-C346-68E1-B0F248F5320B}"/>
                </a:ext>
              </a:extLst>
            </p:cNvPr>
            <p:cNvGrpSpPr/>
            <p:nvPr/>
          </p:nvGrpSpPr>
          <p:grpSpPr>
            <a:xfrm>
              <a:off x="4562791" y="17061264"/>
              <a:ext cx="5908183" cy="909072"/>
              <a:chOff x="4562791" y="17061264"/>
              <a:chExt cx="5908183" cy="909072"/>
            </a:xfrm>
          </p:grpSpPr>
          <p:sp>
            <p:nvSpPr>
              <p:cNvPr id="72" name="TextBox 71">
                <a:extLst>
                  <a:ext uri="{FF2B5EF4-FFF2-40B4-BE49-F238E27FC236}">
                    <a16:creationId xmlns:a16="http://schemas.microsoft.com/office/drawing/2014/main" id="{97324FCA-9E54-B354-6FA0-C5EC8C252FDE}"/>
                  </a:ext>
                </a:extLst>
              </p:cNvPr>
              <p:cNvSpPr txBox="1"/>
              <p:nvPr/>
            </p:nvSpPr>
            <p:spPr>
              <a:xfrm>
                <a:off x="4562791" y="17200895"/>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0</a:t>
                </a:r>
              </a:p>
            </p:txBody>
          </p:sp>
          <p:sp>
            <p:nvSpPr>
              <p:cNvPr id="73" name="TextBox 72">
                <a:extLst>
                  <a:ext uri="{FF2B5EF4-FFF2-40B4-BE49-F238E27FC236}">
                    <a16:creationId xmlns:a16="http://schemas.microsoft.com/office/drawing/2014/main" id="{3AFF3DC7-0965-0439-21C3-704C3C7DEF39}"/>
                  </a:ext>
                </a:extLst>
              </p:cNvPr>
              <p:cNvSpPr txBox="1"/>
              <p:nvPr/>
            </p:nvSpPr>
            <p:spPr>
              <a:xfrm>
                <a:off x="5611883" y="17200895"/>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3</a:t>
                </a:r>
              </a:p>
            </p:txBody>
          </p:sp>
          <p:sp>
            <p:nvSpPr>
              <p:cNvPr id="74" name="TextBox 73">
                <a:extLst>
                  <a:ext uri="{FF2B5EF4-FFF2-40B4-BE49-F238E27FC236}">
                    <a16:creationId xmlns:a16="http://schemas.microsoft.com/office/drawing/2014/main" id="{9765C5C6-E650-972C-AFF7-9D63436C31E0}"/>
                  </a:ext>
                </a:extLst>
              </p:cNvPr>
              <p:cNvSpPr txBox="1"/>
              <p:nvPr/>
            </p:nvSpPr>
            <p:spPr>
              <a:xfrm>
                <a:off x="6660921" y="17200895"/>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6</a:t>
                </a:r>
              </a:p>
            </p:txBody>
          </p:sp>
          <p:sp>
            <p:nvSpPr>
              <p:cNvPr id="75" name="TextBox 74">
                <a:extLst>
                  <a:ext uri="{FF2B5EF4-FFF2-40B4-BE49-F238E27FC236}">
                    <a16:creationId xmlns:a16="http://schemas.microsoft.com/office/drawing/2014/main" id="{BB462769-7113-6530-E36A-0B38AB55F270}"/>
                  </a:ext>
                </a:extLst>
              </p:cNvPr>
              <p:cNvSpPr txBox="1"/>
              <p:nvPr/>
            </p:nvSpPr>
            <p:spPr>
              <a:xfrm>
                <a:off x="7546291" y="17200895"/>
                <a:ext cx="8130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12</a:t>
                </a:r>
              </a:p>
            </p:txBody>
          </p:sp>
          <p:sp>
            <p:nvSpPr>
              <p:cNvPr id="76" name="TextBox 75">
                <a:extLst>
                  <a:ext uri="{FF2B5EF4-FFF2-40B4-BE49-F238E27FC236}">
                    <a16:creationId xmlns:a16="http://schemas.microsoft.com/office/drawing/2014/main" id="{2B9A37D4-853B-9827-9E79-5BFCD121932E}"/>
                  </a:ext>
                </a:extLst>
              </p:cNvPr>
              <p:cNvSpPr txBox="1"/>
              <p:nvPr/>
            </p:nvSpPr>
            <p:spPr>
              <a:xfrm>
                <a:off x="8548184" y="17196886"/>
                <a:ext cx="8130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18</a:t>
                </a:r>
              </a:p>
            </p:txBody>
          </p:sp>
          <p:sp>
            <p:nvSpPr>
              <p:cNvPr id="77" name="TextBox 76">
                <a:extLst>
                  <a:ext uri="{FF2B5EF4-FFF2-40B4-BE49-F238E27FC236}">
                    <a16:creationId xmlns:a16="http://schemas.microsoft.com/office/drawing/2014/main" id="{C695134D-EA6A-F547-AD26-7D2EFCC8BEB1}"/>
                  </a:ext>
                </a:extLst>
              </p:cNvPr>
              <p:cNvSpPr txBox="1"/>
              <p:nvPr/>
            </p:nvSpPr>
            <p:spPr>
              <a:xfrm>
                <a:off x="9657931" y="17196886"/>
                <a:ext cx="8130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24</a:t>
                </a:r>
              </a:p>
            </p:txBody>
          </p:sp>
          <p:sp>
            <p:nvSpPr>
              <p:cNvPr id="78" name="Freeform 77">
                <a:extLst>
                  <a:ext uri="{FF2B5EF4-FFF2-40B4-BE49-F238E27FC236}">
                    <a16:creationId xmlns:a16="http://schemas.microsoft.com/office/drawing/2014/main" id="{6FC67F70-B3B7-19DA-ECA3-368AF2F50E27}"/>
                  </a:ext>
                </a:extLst>
              </p:cNvPr>
              <p:cNvSpPr/>
              <p:nvPr/>
            </p:nvSpPr>
            <p:spPr>
              <a:xfrm>
                <a:off x="4819072" y="17061264"/>
                <a:ext cx="3047" cy="137292"/>
              </a:xfrm>
              <a:custGeom>
                <a:avLst/>
                <a:gdLst>
                  <a:gd name="connsiteX0" fmla="*/ 181 w 3047"/>
                  <a:gd name="connsiteY0" fmla="*/ -498 h 137292"/>
                  <a:gd name="connsiteX1" fmla="*/ 181 w 3047"/>
                  <a:gd name="connsiteY1" fmla="*/ 136794 h 137292"/>
                </a:gdLst>
                <a:ahLst/>
                <a:cxnLst>
                  <a:cxn ang="0">
                    <a:pos x="connsiteX0" y="connsiteY0"/>
                  </a:cxn>
                  <a:cxn ang="0">
                    <a:pos x="connsiteX1" y="connsiteY1"/>
                  </a:cxn>
                </a:cxnLst>
                <a:rect l="l" t="t" r="r" b="b"/>
                <a:pathLst>
                  <a:path w="3047" h="137292">
                    <a:moveTo>
                      <a:pt x="181" y="-498"/>
                    </a:moveTo>
                    <a:lnTo>
                      <a:pt x="181" y="136794"/>
                    </a:lnTo>
                  </a:path>
                </a:pathLst>
              </a:custGeom>
              <a:noFill/>
              <a:ln w="30632" cap="sq">
                <a:solidFill>
                  <a:srgbClr val="000000"/>
                </a:solidFill>
                <a:prstDash val="solid"/>
                <a:miter/>
              </a:ln>
            </p:spPr>
            <p:txBody>
              <a:bodyPr rtlCol="0" anchor="ctr"/>
              <a:lstStyle/>
              <a:p>
                <a:endParaRPr lang="en-CH" sz="4400"/>
              </a:p>
            </p:txBody>
          </p:sp>
          <p:sp>
            <p:nvSpPr>
              <p:cNvPr id="79" name="Freeform 78">
                <a:extLst>
                  <a:ext uri="{FF2B5EF4-FFF2-40B4-BE49-F238E27FC236}">
                    <a16:creationId xmlns:a16="http://schemas.microsoft.com/office/drawing/2014/main" id="{9552D7D7-EBCD-C8B5-69ED-C535F7CB8202}"/>
                  </a:ext>
                </a:extLst>
              </p:cNvPr>
              <p:cNvSpPr/>
              <p:nvPr/>
            </p:nvSpPr>
            <p:spPr>
              <a:xfrm>
                <a:off x="4819072" y="17061264"/>
                <a:ext cx="3047" cy="137292"/>
              </a:xfrm>
              <a:custGeom>
                <a:avLst/>
                <a:gdLst>
                  <a:gd name="connsiteX0" fmla="*/ 181 w 3047"/>
                  <a:gd name="connsiteY0" fmla="*/ -498 h 137292"/>
                  <a:gd name="connsiteX1" fmla="*/ 181 w 3047"/>
                  <a:gd name="connsiteY1" fmla="*/ 136794 h 137292"/>
                </a:gdLst>
                <a:ahLst/>
                <a:cxnLst>
                  <a:cxn ang="0">
                    <a:pos x="connsiteX0" y="connsiteY0"/>
                  </a:cxn>
                  <a:cxn ang="0">
                    <a:pos x="connsiteX1" y="connsiteY1"/>
                  </a:cxn>
                </a:cxnLst>
                <a:rect l="l" t="t" r="r" b="b"/>
                <a:pathLst>
                  <a:path w="3047" h="137292">
                    <a:moveTo>
                      <a:pt x="181" y="-498"/>
                    </a:moveTo>
                    <a:lnTo>
                      <a:pt x="181" y="136794"/>
                    </a:lnTo>
                  </a:path>
                </a:pathLst>
              </a:custGeom>
              <a:noFill/>
              <a:ln w="30632" cap="sq">
                <a:solidFill>
                  <a:srgbClr val="000000"/>
                </a:solidFill>
                <a:prstDash val="solid"/>
                <a:miter/>
              </a:ln>
            </p:spPr>
            <p:txBody>
              <a:bodyPr rtlCol="0" anchor="ctr"/>
              <a:lstStyle/>
              <a:p>
                <a:endParaRPr lang="en-CH" sz="4400"/>
              </a:p>
            </p:txBody>
          </p:sp>
          <p:sp>
            <p:nvSpPr>
              <p:cNvPr id="80" name="Freeform 79">
                <a:extLst>
                  <a:ext uri="{FF2B5EF4-FFF2-40B4-BE49-F238E27FC236}">
                    <a16:creationId xmlns:a16="http://schemas.microsoft.com/office/drawing/2014/main" id="{9C812E4C-E198-BC74-9269-10071405C6ED}"/>
                  </a:ext>
                </a:extLst>
              </p:cNvPr>
              <p:cNvSpPr/>
              <p:nvPr/>
            </p:nvSpPr>
            <p:spPr>
              <a:xfrm>
                <a:off x="5866405" y="17061264"/>
                <a:ext cx="3047" cy="137292"/>
              </a:xfrm>
              <a:custGeom>
                <a:avLst/>
                <a:gdLst>
                  <a:gd name="connsiteX0" fmla="*/ 524 w 3047"/>
                  <a:gd name="connsiteY0" fmla="*/ -498 h 137292"/>
                  <a:gd name="connsiteX1" fmla="*/ 524 w 3047"/>
                  <a:gd name="connsiteY1" fmla="*/ 136794 h 137292"/>
                </a:gdLst>
                <a:ahLst/>
                <a:cxnLst>
                  <a:cxn ang="0">
                    <a:pos x="connsiteX0" y="connsiteY0"/>
                  </a:cxn>
                  <a:cxn ang="0">
                    <a:pos x="connsiteX1" y="connsiteY1"/>
                  </a:cxn>
                </a:cxnLst>
                <a:rect l="l" t="t" r="r" b="b"/>
                <a:pathLst>
                  <a:path w="3047" h="137292">
                    <a:moveTo>
                      <a:pt x="524" y="-498"/>
                    </a:moveTo>
                    <a:lnTo>
                      <a:pt x="524" y="136794"/>
                    </a:lnTo>
                  </a:path>
                </a:pathLst>
              </a:custGeom>
              <a:noFill/>
              <a:ln w="30632" cap="sq">
                <a:solidFill>
                  <a:srgbClr val="000000"/>
                </a:solidFill>
                <a:prstDash val="solid"/>
                <a:miter/>
              </a:ln>
            </p:spPr>
            <p:txBody>
              <a:bodyPr rtlCol="0" anchor="ctr"/>
              <a:lstStyle/>
              <a:p>
                <a:endParaRPr lang="en-CH" sz="4400"/>
              </a:p>
            </p:txBody>
          </p:sp>
          <p:sp>
            <p:nvSpPr>
              <p:cNvPr id="81" name="Freeform 80">
                <a:extLst>
                  <a:ext uri="{FF2B5EF4-FFF2-40B4-BE49-F238E27FC236}">
                    <a16:creationId xmlns:a16="http://schemas.microsoft.com/office/drawing/2014/main" id="{F86C41C9-F87C-9853-BCC2-FF052A4FA066}"/>
                  </a:ext>
                </a:extLst>
              </p:cNvPr>
              <p:cNvSpPr/>
              <p:nvPr/>
            </p:nvSpPr>
            <p:spPr>
              <a:xfrm>
                <a:off x="6913737" y="17061264"/>
                <a:ext cx="3047" cy="137292"/>
              </a:xfrm>
              <a:custGeom>
                <a:avLst/>
                <a:gdLst>
                  <a:gd name="connsiteX0" fmla="*/ 868 w 3047"/>
                  <a:gd name="connsiteY0" fmla="*/ -498 h 137292"/>
                  <a:gd name="connsiteX1" fmla="*/ 868 w 3047"/>
                  <a:gd name="connsiteY1" fmla="*/ 136794 h 137292"/>
                </a:gdLst>
                <a:ahLst/>
                <a:cxnLst>
                  <a:cxn ang="0">
                    <a:pos x="connsiteX0" y="connsiteY0"/>
                  </a:cxn>
                  <a:cxn ang="0">
                    <a:pos x="connsiteX1" y="connsiteY1"/>
                  </a:cxn>
                </a:cxnLst>
                <a:rect l="l" t="t" r="r" b="b"/>
                <a:pathLst>
                  <a:path w="3047" h="137292">
                    <a:moveTo>
                      <a:pt x="868" y="-498"/>
                    </a:moveTo>
                    <a:lnTo>
                      <a:pt x="868" y="136794"/>
                    </a:lnTo>
                  </a:path>
                </a:pathLst>
              </a:custGeom>
              <a:noFill/>
              <a:ln w="30632" cap="sq">
                <a:solidFill>
                  <a:srgbClr val="000000"/>
                </a:solidFill>
                <a:prstDash val="solid"/>
                <a:miter/>
              </a:ln>
            </p:spPr>
            <p:txBody>
              <a:bodyPr rtlCol="0" anchor="ctr"/>
              <a:lstStyle/>
              <a:p>
                <a:endParaRPr lang="en-CH" sz="4400"/>
              </a:p>
            </p:txBody>
          </p:sp>
          <p:sp>
            <p:nvSpPr>
              <p:cNvPr id="82" name="Freeform 81">
                <a:extLst>
                  <a:ext uri="{FF2B5EF4-FFF2-40B4-BE49-F238E27FC236}">
                    <a16:creationId xmlns:a16="http://schemas.microsoft.com/office/drawing/2014/main" id="{16D7B364-E3C2-E563-DB31-0CC743FBEEF0}"/>
                  </a:ext>
                </a:extLst>
              </p:cNvPr>
              <p:cNvSpPr/>
              <p:nvPr/>
            </p:nvSpPr>
            <p:spPr>
              <a:xfrm>
                <a:off x="7961078" y="17061264"/>
                <a:ext cx="3047" cy="137292"/>
              </a:xfrm>
              <a:custGeom>
                <a:avLst/>
                <a:gdLst>
                  <a:gd name="connsiteX0" fmla="*/ 1212 w 3047"/>
                  <a:gd name="connsiteY0" fmla="*/ -498 h 137292"/>
                  <a:gd name="connsiteX1" fmla="*/ 1212 w 3047"/>
                  <a:gd name="connsiteY1" fmla="*/ 136794 h 137292"/>
                </a:gdLst>
                <a:ahLst/>
                <a:cxnLst>
                  <a:cxn ang="0">
                    <a:pos x="connsiteX0" y="connsiteY0"/>
                  </a:cxn>
                  <a:cxn ang="0">
                    <a:pos x="connsiteX1" y="connsiteY1"/>
                  </a:cxn>
                </a:cxnLst>
                <a:rect l="l" t="t" r="r" b="b"/>
                <a:pathLst>
                  <a:path w="3047" h="137292">
                    <a:moveTo>
                      <a:pt x="1212" y="-498"/>
                    </a:moveTo>
                    <a:lnTo>
                      <a:pt x="1212" y="136794"/>
                    </a:lnTo>
                  </a:path>
                </a:pathLst>
              </a:custGeom>
              <a:noFill/>
              <a:ln w="30632" cap="sq">
                <a:solidFill>
                  <a:srgbClr val="000000"/>
                </a:solidFill>
                <a:prstDash val="solid"/>
                <a:miter/>
              </a:ln>
            </p:spPr>
            <p:txBody>
              <a:bodyPr rtlCol="0" anchor="ctr"/>
              <a:lstStyle/>
              <a:p>
                <a:endParaRPr lang="en-CH" sz="4400"/>
              </a:p>
            </p:txBody>
          </p:sp>
          <p:sp>
            <p:nvSpPr>
              <p:cNvPr id="83" name="Freeform 82">
                <a:extLst>
                  <a:ext uri="{FF2B5EF4-FFF2-40B4-BE49-F238E27FC236}">
                    <a16:creationId xmlns:a16="http://schemas.microsoft.com/office/drawing/2014/main" id="{283EAC2D-EE70-58B3-00B3-B8214667E8B3}"/>
                  </a:ext>
                </a:extLst>
              </p:cNvPr>
              <p:cNvSpPr/>
              <p:nvPr/>
            </p:nvSpPr>
            <p:spPr>
              <a:xfrm>
                <a:off x="9008414" y="17061264"/>
                <a:ext cx="3047" cy="137292"/>
              </a:xfrm>
              <a:custGeom>
                <a:avLst/>
                <a:gdLst>
                  <a:gd name="connsiteX0" fmla="*/ 1555 w 3047"/>
                  <a:gd name="connsiteY0" fmla="*/ -498 h 137292"/>
                  <a:gd name="connsiteX1" fmla="*/ 1555 w 3047"/>
                  <a:gd name="connsiteY1" fmla="*/ 136794 h 137292"/>
                </a:gdLst>
                <a:ahLst/>
                <a:cxnLst>
                  <a:cxn ang="0">
                    <a:pos x="connsiteX0" y="connsiteY0"/>
                  </a:cxn>
                  <a:cxn ang="0">
                    <a:pos x="connsiteX1" y="connsiteY1"/>
                  </a:cxn>
                </a:cxnLst>
                <a:rect l="l" t="t" r="r" b="b"/>
                <a:pathLst>
                  <a:path w="3047" h="137292">
                    <a:moveTo>
                      <a:pt x="1555" y="-498"/>
                    </a:moveTo>
                    <a:lnTo>
                      <a:pt x="1555" y="136794"/>
                    </a:lnTo>
                  </a:path>
                </a:pathLst>
              </a:custGeom>
              <a:noFill/>
              <a:ln w="30632" cap="sq">
                <a:solidFill>
                  <a:srgbClr val="000000"/>
                </a:solidFill>
                <a:prstDash val="solid"/>
                <a:miter/>
              </a:ln>
            </p:spPr>
            <p:txBody>
              <a:bodyPr rtlCol="0" anchor="ctr"/>
              <a:lstStyle/>
              <a:p>
                <a:endParaRPr lang="en-CH" sz="4400"/>
              </a:p>
            </p:txBody>
          </p:sp>
          <p:sp>
            <p:nvSpPr>
              <p:cNvPr id="84" name="Freeform 83">
                <a:extLst>
                  <a:ext uri="{FF2B5EF4-FFF2-40B4-BE49-F238E27FC236}">
                    <a16:creationId xmlns:a16="http://schemas.microsoft.com/office/drawing/2014/main" id="{F6C82614-0B87-C3F2-2BB3-97F3CD5FF4EC}"/>
                  </a:ext>
                </a:extLst>
              </p:cNvPr>
              <p:cNvSpPr/>
              <p:nvPr/>
            </p:nvSpPr>
            <p:spPr>
              <a:xfrm>
                <a:off x="10055749" y="17061264"/>
                <a:ext cx="3047" cy="137292"/>
              </a:xfrm>
              <a:custGeom>
                <a:avLst/>
                <a:gdLst>
                  <a:gd name="connsiteX0" fmla="*/ 1899 w 3047"/>
                  <a:gd name="connsiteY0" fmla="*/ -498 h 137292"/>
                  <a:gd name="connsiteX1" fmla="*/ 1899 w 3047"/>
                  <a:gd name="connsiteY1" fmla="*/ 136794 h 137292"/>
                </a:gdLst>
                <a:ahLst/>
                <a:cxnLst>
                  <a:cxn ang="0">
                    <a:pos x="connsiteX0" y="connsiteY0"/>
                  </a:cxn>
                  <a:cxn ang="0">
                    <a:pos x="connsiteX1" y="connsiteY1"/>
                  </a:cxn>
                </a:cxnLst>
                <a:rect l="l" t="t" r="r" b="b"/>
                <a:pathLst>
                  <a:path w="3047" h="137292">
                    <a:moveTo>
                      <a:pt x="1899" y="-498"/>
                    </a:moveTo>
                    <a:lnTo>
                      <a:pt x="1899" y="136794"/>
                    </a:lnTo>
                  </a:path>
                </a:pathLst>
              </a:custGeom>
              <a:noFill/>
              <a:ln w="30632" cap="sq">
                <a:solidFill>
                  <a:srgbClr val="000000"/>
                </a:solidFill>
                <a:prstDash val="solid"/>
                <a:miter/>
              </a:ln>
            </p:spPr>
            <p:txBody>
              <a:bodyPr rtlCol="0" anchor="ctr"/>
              <a:lstStyle/>
              <a:p>
                <a:endParaRPr lang="en-CH" sz="4400"/>
              </a:p>
            </p:txBody>
          </p:sp>
        </p:grpSp>
        <p:grpSp>
          <p:nvGrpSpPr>
            <p:cNvPr id="85" name="Graphic 4">
              <a:extLst>
                <a:ext uri="{FF2B5EF4-FFF2-40B4-BE49-F238E27FC236}">
                  <a16:creationId xmlns:a16="http://schemas.microsoft.com/office/drawing/2014/main" id="{999ECC72-120F-6096-866A-5BA443CC4ABA}"/>
                </a:ext>
              </a:extLst>
            </p:cNvPr>
            <p:cNvGrpSpPr/>
            <p:nvPr/>
          </p:nvGrpSpPr>
          <p:grpSpPr>
            <a:xfrm>
              <a:off x="4051446" y="11796934"/>
              <a:ext cx="6798977" cy="5266436"/>
              <a:chOff x="4051446" y="11796934"/>
              <a:chExt cx="6798977" cy="5266436"/>
            </a:xfrm>
          </p:grpSpPr>
          <p:sp>
            <p:nvSpPr>
              <p:cNvPr id="86" name="Freeform 85">
                <a:extLst>
                  <a:ext uri="{FF2B5EF4-FFF2-40B4-BE49-F238E27FC236}">
                    <a16:creationId xmlns:a16="http://schemas.microsoft.com/office/drawing/2014/main" id="{82BFC701-ACB3-2C21-A344-CAFB96C2B0C9}"/>
                  </a:ext>
                </a:extLst>
              </p:cNvPr>
              <p:cNvSpPr/>
              <p:nvPr/>
            </p:nvSpPr>
            <p:spPr>
              <a:xfrm>
                <a:off x="4083195" y="11828680"/>
                <a:ext cx="6735482" cy="5202943"/>
              </a:xfrm>
              <a:custGeom>
                <a:avLst/>
                <a:gdLst>
                  <a:gd name="connsiteX0" fmla="*/ 194 w 6735482"/>
                  <a:gd name="connsiteY0" fmla="*/ -412 h 5202943"/>
                  <a:gd name="connsiteX1" fmla="*/ 6735677 w 6735482"/>
                  <a:gd name="connsiteY1" fmla="*/ -412 h 5202943"/>
                  <a:gd name="connsiteX2" fmla="*/ 6735677 w 6735482"/>
                  <a:gd name="connsiteY2" fmla="*/ 5202532 h 5202943"/>
                  <a:gd name="connsiteX3" fmla="*/ 194 w 6735482"/>
                  <a:gd name="connsiteY3" fmla="*/ 5202532 h 5202943"/>
                </a:gdLst>
                <a:ahLst/>
                <a:cxnLst>
                  <a:cxn ang="0">
                    <a:pos x="connsiteX0" y="connsiteY0"/>
                  </a:cxn>
                  <a:cxn ang="0">
                    <a:pos x="connsiteX1" y="connsiteY1"/>
                  </a:cxn>
                  <a:cxn ang="0">
                    <a:pos x="connsiteX2" y="connsiteY2"/>
                  </a:cxn>
                  <a:cxn ang="0">
                    <a:pos x="connsiteX3" y="connsiteY3"/>
                  </a:cxn>
                </a:cxnLst>
                <a:rect l="l" t="t" r="r" b="b"/>
                <a:pathLst>
                  <a:path w="6735482" h="5202943">
                    <a:moveTo>
                      <a:pt x="194" y="-412"/>
                    </a:moveTo>
                    <a:lnTo>
                      <a:pt x="6735677" y="-412"/>
                    </a:lnTo>
                    <a:lnTo>
                      <a:pt x="6735677" y="5202532"/>
                    </a:lnTo>
                    <a:lnTo>
                      <a:pt x="194" y="5202532"/>
                    </a:lnTo>
                    <a:close/>
                  </a:path>
                </a:pathLst>
              </a:custGeom>
              <a:solidFill>
                <a:srgbClr val="FFFFFF">
                  <a:alpha val="59000"/>
                </a:srgbClr>
              </a:solidFill>
              <a:ln w="2138" cap="rnd">
                <a:noFill/>
                <a:prstDash val="solid"/>
                <a:round/>
              </a:ln>
            </p:spPr>
            <p:txBody>
              <a:bodyPr rtlCol="0" anchor="ctr"/>
              <a:lstStyle/>
              <a:p>
                <a:endParaRPr lang="en-CH" sz="4400"/>
              </a:p>
            </p:txBody>
          </p:sp>
          <p:sp>
            <p:nvSpPr>
              <p:cNvPr id="87" name="Freeform 86">
                <a:extLst>
                  <a:ext uri="{FF2B5EF4-FFF2-40B4-BE49-F238E27FC236}">
                    <a16:creationId xmlns:a16="http://schemas.microsoft.com/office/drawing/2014/main" id="{E650ED72-5D27-8DDB-97C1-FDE4FD49EF76}"/>
                  </a:ext>
                </a:extLst>
              </p:cNvPr>
              <p:cNvSpPr/>
              <p:nvPr/>
            </p:nvSpPr>
            <p:spPr>
              <a:xfrm>
                <a:off x="4051446" y="11796934"/>
                <a:ext cx="6798977" cy="5266436"/>
              </a:xfrm>
              <a:custGeom>
                <a:avLst/>
                <a:gdLst>
                  <a:gd name="connsiteX0" fmla="*/ 6799172 w 6798977"/>
                  <a:gd name="connsiteY0" fmla="*/ 5266024 h 5266436"/>
                  <a:gd name="connsiteX1" fmla="*/ 194 w 6798977"/>
                  <a:gd name="connsiteY1" fmla="*/ 5266024 h 5266436"/>
                  <a:gd name="connsiteX2" fmla="*/ 194 w 6798977"/>
                  <a:gd name="connsiteY2" fmla="*/ -412 h 5266436"/>
                  <a:gd name="connsiteX3" fmla="*/ 6799172 w 6798977"/>
                  <a:gd name="connsiteY3" fmla="*/ -412 h 5266436"/>
                  <a:gd name="connsiteX4" fmla="*/ 6799172 w 6798977"/>
                  <a:gd name="connsiteY4" fmla="*/ 5266024 h 5266436"/>
                  <a:gd name="connsiteX5" fmla="*/ 6767426 w 6798977"/>
                  <a:gd name="connsiteY5" fmla="*/ 31334 h 5266436"/>
                  <a:gd name="connsiteX6" fmla="*/ 31943 w 6798977"/>
                  <a:gd name="connsiteY6" fmla="*/ 31334 h 5266436"/>
                  <a:gd name="connsiteX7" fmla="*/ 31943 w 6798977"/>
                  <a:gd name="connsiteY7" fmla="*/ 5234278 h 5266436"/>
                  <a:gd name="connsiteX8" fmla="*/ 6767426 w 6798977"/>
                  <a:gd name="connsiteY8" fmla="*/ 5234278 h 5266436"/>
                  <a:gd name="connsiteX9" fmla="*/ 6767426 w 6798977"/>
                  <a:gd name="connsiteY9" fmla="*/ 31334 h 526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8977" h="5266436">
                    <a:moveTo>
                      <a:pt x="6799172" y="5266024"/>
                    </a:moveTo>
                    <a:lnTo>
                      <a:pt x="194" y="5266024"/>
                    </a:lnTo>
                    <a:lnTo>
                      <a:pt x="194" y="-412"/>
                    </a:lnTo>
                    <a:lnTo>
                      <a:pt x="6799172" y="-412"/>
                    </a:lnTo>
                    <a:lnTo>
                      <a:pt x="6799172" y="5266024"/>
                    </a:lnTo>
                    <a:close/>
                    <a:moveTo>
                      <a:pt x="6767426" y="31334"/>
                    </a:moveTo>
                    <a:lnTo>
                      <a:pt x="31943" y="31334"/>
                    </a:lnTo>
                    <a:lnTo>
                      <a:pt x="31943" y="5234278"/>
                    </a:lnTo>
                    <a:lnTo>
                      <a:pt x="6767426" y="5234278"/>
                    </a:lnTo>
                    <a:lnTo>
                      <a:pt x="6767426" y="31334"/>
                    </a:lnTo>
                    <a:close/>
                  </a:path>
                </a:pathLst>
              </a:custGeom>
              <a:solidFill>
                <a:srgbClr val="000000"/>
              </a:solidFill>
              <a:ln w="2138" cap="rnd">
                <a:noFill/>
                <a:prstDash val="solid"/>
                <a:round/>
              </a:ln>
            </p:spPr>
            <p:txBody>
              <a:bodyPr rtlCol="0" anchor="ctr"/>
              <a:lstStyle/>
              <a:p>
                <a:endParaRPr lang="en-CH" sz="4400"/>
              </a:p>
            </p:txBody>
          </p:sp>
        </p:grpSp>
        <p:sp>
          <p:nvSpPr>
            <p:cNvPr id="88" name="Freeform 87">
              <a:extLst>
                <a:ext uri="{FF2B5EF4-FFF2-40B4-BE49-F238E27FC236}">
                  <a16:creationId xmlns:a16="http://schemas.microsoft.com/office/drawing/2014/main" id="{AE186880-0B89-703F-5EA5-9C9C1FAF67DF}"/>
                </a:ext>
              </a:extLst>
            </p:cNvPr>
            <p:cNvSpPr/>
            <p:nvPr/>
          </p:nvSpPr>
          <p:spPr>
            <a:xfrm>
              <a:off x="4667747" y="12799155"/>
              <a:ext cx="5483031" cy="3531719"/>
            </a:xfrm>
            <a:custGeom>
              <a:avLst/>
              <a:gdLst>
                <a:gd name="connsiteX0" fmla="*/ 388 w 5483031"/>
                <a:gd name="connsiteY0" fmla="*/ 3530791 h 3531719"/>
                <a:gd name="connsiteX1" fmla="*/ 1250035 w 5483031"/>
                <a:gd name="connsiteY1" fmla="*/ 3462145 h 3531719"/>
                <a:gd name="connsiteX2" fmla="*/ 2211069 w 5483031"/>
                <a:gd name="connsiteY2" fmla="*/ 1471399 h 3531719"/>
                <a:gd name="connsiteX3" fmla="*/ 3309395 w 5483031"/>
                <a:gd name="connsiteY3" fmla="*/ 1334107 h 3531719"/>
                <a:gd name="connsiteX4" fmla="*/ 4270429 w 5483031"/>
                <a:gd name="connsiteY4" fmla="*/ 1608692 h 3531719"/>
                <a:gd name="connsiteX5" fmla="*/ 5483420 w 5483031"/>
                <a:gd name="connsiteY5" fmla="*/ -929 h 353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3031" h="3531719">
                  <a:moveTo>
                    <a:pt x="388" y="3530791"/>
                  </a:moveTo>
                  <a:lnTo>
                    <a:pt x="1250035" y="3462145"/>
                  </a:lnTo>
                  <a:lnTo>
                    <a:pt x="2211069" y="1471399"/>
                  </a:lnTo>
                  <a:lnTo>
                    <a:pt x="3309395" y="1334107"/>
                  </a:lnTo>
                  <a:lnTo>
                    <a:pt x="4270429" y="1608692"/>
                  </a:lnTo>
                  <a:lnTo>
                    <a:pt x="5483420" y="-929"/>
                  </a:lnTo>
                </a:path>
              </a:pathLst>
            </a:custGeom>
            <a:noFill/>
            <a:ln w="279354" cap="rnd">
              <a:solidFill>
                <a:srgbClr val="F97020"/>
              </a:solidFill>
              <a:prstDash val="solid"/>
              <a:round/>
            </a:ln>
          </p:spPr>
          <p:txBody>
            <a:bodyPr rtlCol="0" anchor="ctr"/>
            <a:lstStyle/>
            <a:p>
              <a:endParaRPr lang="en-CH" sz="4400"/>
            </a:p>
          </p:txBody>
        </p:sp>
        <p:sp>
          <p:nvSpPr>
            <p:cNvPr id="89" name="Freeform 88">
              <a:extLst>
                <a:ext uri="{FF2B5EF4-FFF2-40B4-BE49-F238E27FC236}">
                  <a16:creationId xmlns:a16="http://schemas.microsoft.com/office/drawing/2014/main" id="{3D0DA310-4CC0-BC19-8278-FAF6C671D200}"/>
                </a:ext>
              </a:extLst>
            </p:cNvPr>
            <p:cNvSpPr/>
            <p:nvPr/>
          </p:nvSpPr>
          <p:spPr>
            <a:xfrm>
              <a:off x="4784749" y="13985190"/>
              <a:ext cx="5325010" cy="2277027"/>
            </a:xfrm>
            <a:custGeom>
              <a:avLst/>
              <a:gdLst>
                <a:gd name="connsiteX0" fmla="*/ 86 w 5325010"/>
                <a:gd name="connsiteY0" fmla="*/ 2036342 h 2277027"/>
                <a:gd name="connsiteX1" fmla="*/ 1064089 w 5325010"/>
                <a:gd name="connsiteY1" fmla="*/ 2276604 h 2277027"/>
                <a:gd name="connsiteX2" fmla="*/ 2093769 w 5325010"/>
                <a:gd name="connsiteY2" fmla="*/ 1178262 h 2277027"/>
                <a:gd name="connsiteX3" fmla="*/ 3157771 w 5325010"/>
                <a:gd name="connsiteY3" fmla="*/ 2207958 h 2277027"/>
                <a:gd name="connsiteX4" fmla="*/ 4221774 w 5325010"/>
                <a:gd name="connsiteY4" fmla="*/ 1555817 h 2277027"/>
                <a:gd name="connsiteX5" fmla="*/ 5325097 w 5325010"/>
                <a:gd name="connsiteY5" fmla="*/ -423 h 227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5010" h="2277027">
                  <a:moveTo>
                    <a:pt x="86" y="2036342"/>
                  </a:moveTo>
                  <a:lnTo>
                    <a:pt x="1064089" y="2276604"/>
                  </a:lnTo>
                  <a:lnTo>
                    <a:pt x="2093769" y="1178262"/>
                  </a:lnTo>
                  <a:lnTo>
                    <a:pt x="3157771" y="2207958"/>
                  </a:lnTo>
                  <a:lnTo>
                    <a:pt x="4221774" y="1555817"/>
                  </a:lnTo>
                  <a:lnTo>
                    <a:pt x="5325097" y="-423"/>
                  </a:lnTo>
                </a:path>
              </a:pathLst>
            </a:custGeom>
            <a:noFill/>
            <a:ln w="279354" cap="rnd">
              <a:solidFill>
                <a:srgbClr val="9970F9"/>
              </a:solidFill>
              <a:prstDash val="solid"/>
              <a:round/>
            </a:ln>
          </p:spPr>
          <p:txBody>
            <a:bodyPr rtlCol="0" anchor="ctr"/>
            <a:lstStyle/>
            <a:p>
              <a:endParaRPr lang="en-CH" sz="4400"/>
            </a:p>
          </p:txBody>
        </p:sp>
        <p:grpSp>
          <p:nvGrpSpPr>
            <p:cNvPr id="90" name="Graphic 4">
              <a:extLst>
                <a:ext uri="{FF2B5EF4-FFF2-40B4-BE49-F238E27FC236}">
                  <a16:creationId xmlns:a16="http://schemas.microsoft.com/office/drawing/2014/main" id="{EAA2BD9E-8D51-0940-A93A-2ED419D8F6EF}"/>
                </a:ext>
              </a:extLst>
            </p:cNvPr>
            <p:cNvGrpSpPr/>
            <p:nvPr/>
          </p:nvGrpSpPr>
          <p:grpSpPr>
            <a:xfrm>
              <a:off x="2593836" y="11754214"/>
              <a:ext cx="1122964" cy="5348868"/>
              <a:chOff x="2593836" y="11754214"/>
              <a:chExt cx="1122964" cy="5348868"/>
            </a:xfrm>
          </p:grpSpPr>
          <p:sp>
            <p:nvSpPr>
              <p:cNvPr id="91" name="Freeform 90">
                <a:extLst>
                  <a:ext uri="{FF2B5EF4-FFF2-40B4-BE49-F238E27FC236}">
                    <a16:creationId xmlns:a16="http://schemas.microsoft.com/office/drawing/2014/main" id="{999FDFEF-2810-774C-6DA6-E88B9E3D34E4}"/>
                  </a:ext>
                </a:extLst>
              </p:cNvPr>
              <p:cNvSpPr/>
              <p:nvPr/>
            </p:nvSpPr>
            <p:spPr>
              <a:xfrm flipV="1">
                <a:off x="2632494" y="11785962"/>
                <a:ext cx="1052556" cy="5310940"/>
              </a:xfrm>
              <a:custGeom>
                <a:avLst/>
                <a:gdLst>
                  <a:gd name="connsiteX0" fmla="*/ 1052747 w 1052556"/>
                  <a:gd name="connsiteY0" fmla="*/ -218 h 5310940"/>
                  <a:gd name="connsiteX1" fmla="*/ 1052747 w 1052556"/>
                  <a:gd name="connsiteY1" fmla="*/ 5310722 h 5310940"/>
                  <a:gd name="connsiteX2" fmla="*/ 191 w 1052556"/>
                  <a:gd name="connsiteY2" fmla="*/ 5310722 h 5310940"/>
                  <a:gd name="connsiteX3" fmla="*/ 1052747 w 1052556"/>
                  <a:gd name="connsiteY3" fmla="*/ -218 h 5310940"/>
                </a:gdLst>
                <a:ahLst/>
                <a:cxnLst>
                  <a:cxn ang="0">
                    <a:pos x="connsiteX0" y="connsiteY0"/>
                  </a:cxn>
                  <a:cxn ang="0">
                    <a:pos x="connsiteX1" y="connsiteY1"/>
                  </a:cxn>
                  <a:cxn ang="0">
                    <a:pos x="connsiteX2" y="connsiteY2"/>
                  </a:cxn>
                  <a:cxn ang="0">
                    <a:pos x="connsiteX3" y="connsiteY3"/>
                  </a:cxn>
                </a:cxnLst>
                <a:rect l="l" t="t" r="r" b="b"/>
                <a:pathLst>
                  <a:path w="1052556" h="5310940">
                    <a:moveTo>
                      <a:pt x="1052747" y="-218"/>
                    </a:moveTo>
                    <a:lnTo>
                      <a:pt x="1052747" y="5310722"/>
                    </a:lnTo>
                    <a:lnTo>
                      <a:pt x="191" y="5310722"/>
                    </a:lnTo>
                    <a:lnTo>
                      <a:pt x="1052747" y="-218"/>
                    </a:lnTo>
                    <a:close/>
                  </a:path>
                </a:pathLst>
              </a:custGeom>
              <a:gradFill>
                <a:gsLst>
                  <a:gs pos="0">
                    <a:srgbClr val="E7E9F0"/>
                  </a:gs>
                  <a:gs pos="29000">
                    <a:srgbClr val="D2D4E2"/>
                  </a:gs>
                  <a:gs pos="56000">
                    <a:srgbClr val="8D93B5"/>
                  </a:gs>
                  <a:gs pos="100000">
                    <a:srgbClr val="2C314E"/>
                  </a:gs>
                </a:gsLst>
                <a:lin ang="5400000" scaled="1"/>
              </a:gradFill>
              <a:ln w="2359" cap="rnd">
                <a:noFill/>
                <a:prstDash val="solid"/>
                <a:round/>
              </a:ln>
            </p:spPr>
            <p:txBody>
              <a:bodyPr rtlCol="0" anchor="ctr"/>
              <a:lstStyle/>
              <a:p>
                <a:endParaRPr lang="en-CH" sz="4400"/>
              </a:p>
            </p:txBody>
          </p:sp>
          <p:sp>
            <p:nvSpPr>
              <p:cNvPr id="92" name="Freeform 91">
                <a:extLst>
                  <a:ext uri="{FF2B5EF4-FFF2-40B4-BE49-F238E27FC236}">
                    <a16:creationId xmlns:a16="http://schemas.microsoft.com/office/drawing/2014/main" id="{9FFF79B6-5C8F-9DC8-7FD7-2BBFD38AB7C7}"/>
                  </a:ext>
                </a:extLst>
              </p:cNvPr>
              <p:cNvSpPr/>
              <p:nvPr/>
            </p:nvSpPr>
            <p:spPr>
              <a:xfrm flipV="1">
                <a:off x="2593836" y="11754214"/>
                <a:ext cx="1122964" cy="5348868"/>
              </a:xfrm>
              <a:custGeom>
                <a:avLst/>
                <a:gdLst>
                  <a:gd name="connsiteX0" fmla="*/ 1060264 w 1122964"/>
                  <a:gd name="connsiteY0" fmla="*/ -227 h 5348868"/>
                  <a:gd name="connsiteX1" fmla="*/ 192 w 1122964"/>
                  <a:gd name="connsiteY1" fmla="*/ 5348642 h 5348868"/>
                  <a:gd name="connsiteX2" fmla="*/ 1123156 w 1122964"/>
                  <a:gd name="connsiteY2" fmla="*/ 5348642 h 5348868"/>
                  <a:gd name="connsiteX3" fmla="*/ 1123156 w 1122964"/>
                  <a:gd name="connsiteY3" fmla="*/ 5954 h 5348868"/>
                  <a:gd name="connsiteX4" fmla="*/ 1060264 w 1122964"/>
                  <a:gd name="connsiteY4" fmla="*/ -227 h 5348868"/>
                  <a:gd name="connsiteX5" fmla="*/ 1091405 w 1122964"/>
                  <a:gd name="connsiteY5" fmla="*/ 5954 h 5348868"/>
                  <a:gd name="connsiteX6" fmla="*/ 1091405 w 1122964"/>
                  <a:gd name="connsiteY6" fmla="*/ 5316895 h 5348868"/>
                  <a:gd name="connsiteX7" fmla="*/ 38849 w 1122964"/>
                  <a:gd name="connsiteY7" fmla="*/ 5316895 h 5348868"/>
                  <a:gd name="connsiteX8" fmla="*/ 1091405 w 1122964"/>
                  <a:gd name="connsiteY8" fmla="*/ 5954 h 5348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2964" h="5348868">
                    <a:moveTo>
                      <a:pt x="1060264" y="-227"/>
                    </a:moveTo>
                    <a:lnTo>
                      <a:pt x="192" y="5348642"/>
                    </a:lnTo>
                    <a:lnTo>
                      <a:pt x="1123156" y="5348642"/>
                    </a:lnTo>
                    <a:lnTo>
                      <a:pt x="1123156" y="5954"/>
                    </a:lnTo>
                    <a:lnTo>
                      <a:pt x="1060264" y="-227"/>
                    </a:lnTo>
                    <a:close/>
                    <a:moveTo>
                      <a:pt x="1091405" y="5954"/>
                    </a:moveTo>
                    <a:lnTo>
                      <a:pt x="1091405" y="5316895"/>
                    </a:lnTo>
                    <a:lnTo>
                      <a:pt x="38849" y="5316895"/>
                    </a:lnTo>
                    <a:lnTo>
                      <a:pt x="1091405" y="5954"/>
                    </a:lnTo>
                    <a:close/>
                  </a:path>
                </a:pathLst>
              </a:custGeom>
              <a:solidFill>
                <a:srgbClr val="000000"/>
              </a:solidFill>
              <a:ln w="2359" cap="rnd">
                <a:noFill/>
                <a:prstDash val="solid"/>
                <a:round/>
              </a:ln>
            </p:spPr>
            <p:txBody>
              <a:bodyPr rtlCol="0" anchor="ctr"/>
              <a:lstStyle/>
              <a:p>
                <a:endParaRPr lang="en-CH" sz="4400"/>
              </a:p>
            </p:txBody>
          </p:sp>
        </p:grpSp>
        <p:grpSp>
          <p:nvGrpSpPr>
            <p:cNvPr id="93" name="Graphic 4">
              <a:extLst>
                <a:ext uri="{FF2B5EF4-FFF2-40B4-BE49-F238E27FC236}">
                  <a16:creationId xmlns:a16="http://schemas.microsoft.com/office/drawing/2014/main" id="{A4273C03-9EB6-A6C2-5221-A815398511F5}"/>
                </a:ext>
              </a:extLst>
            </p:cNvPr>
            <p:cNvGrpSpPr/>
            <p:nvPr/>
          </p:nvGrpSpPr>
          <p:grpSpPr>
            <a:xfrm>
              <a:off x="1311685" y="12627957"/>
              <a:ext cx="1404402" cy="3575018"/>
              <a:chOff x="1311685" y="12627957"/>
              <a:chExt cx="1404402" cy="3575018"/>
            </a:xfrm>
            <a:solidFill>
              <a:srgbClr val="000000"/>
            </a:solidFill>
          </p:grpSpPr>
          <p:sp>
            <p:nvSpPr>
              <p:cNvPr id="94" name="TextBox 93">
                <a:extLst>
                  <a:ext uri="{FF2B5EF4-FFF2-40B4-BE49-F238E27FC236}">
                    <a16:creationId xmlns:a16="http://schemas.microsoft.com/office/drawing/2014/main" id="{1E82A0A3-B845-29FB-702C-816349A86E12}"/>
                  </a:ext>
                </a:extLst>
              </p:cNvPr>
              <p:cNvSpPr txBox="1"/>
              <p:nvPr/>
            </p:nvSpPr>
            <p:spPr>
              <a:xfrm rot="16200000">
                <a:off x="646278" y="14028458"/>
                <a:ext cx="21002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Antigen</a:t>
                </a:r>
              </a:p>
            </p:txBody>
          </p:sp>
          <p:sp>
            <p:nvSpPr>
              <p:cNvPr id="95" name="TextBox 94">
                <a:extLst>
                  <a:ext uri="{FF2B5EF4-FFF2-40B4-BE49-F238E27FC236}">
                    <a16:creationId xmlns:a16="http://schemas.microsoft.com/office/drawing/2014/main" id="{622282D6-980F-FB85-00B2-C95869429FFB}"/>
                  </a:ext>
                </a:extLst>
              </p:cNvPr>
              <p:cNvSpPr txBox="1"/>
              <p:nvPr/>
            </p:nvSpPr>
            <p:spPr>
              <a:xfrm rot="16200000">
                <a:off x="543858" y="14030745"/>
                <a:ext cx="357501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concentration</a:t>
                </a:r>
              </a:p>
            </p:txBody>
          </p:sp>
        </p:grpSp>
      </p:grpSp>
      <p:grpSp>
        <p:nvGrpSpPr>
          <p:cNvPr id="96" name="Graphic 4">
            <a:extLst>
              <a:ext uri="{FF2B5EF4-FFF2-40B4-BE49-F238E27FC236}">
                <a16:creationId xmlns:a16="http://schemas.microsoft.com/office/drawing/2014/main" id="{6C3B9D29-8BEB-950F-AC9C-DFD3BFE8BA07}"/>
              </a:ext>
            </a:extLst>
          </p:cNvPr>
          <p:cNvGrpSpPr/>
          <p:nvPr/>
        </p:nvGrpSpPr>
        <p:grpSpPr>
          <a:xfrm>
            <a:off x="13440394" y="11117080"/>
            <a:ext cx="8460454" cy="3492010"/>
            <a:chOff x="13440394" y="11117080"/>
            <a:chExt cx="8460454" cy="3492010"/>
          </a:xfrm>
        </p:grpSpPr>
        <p:grpSp>
          <p:nvGrpSpPr>
            <p:cNvPr id="97" name="Graphic 4">
              <a:extLst>
                <a:ext uri="{FF2B5EF4-FFF2-40B4-BE49-F238E27FC236}">
                  <a16:creationId xmlns:a16="http://schemas.microsoft.com/office/drawing/2014/main" id="{34C27D03-C498-284D-82CC-96EE311F3C4F}"/>
                </a:ext>
              </a:extLst>
            </p:cNvPr>
            <p:cNvGrpSpPr/>
            <p:nvPr/>
          </p:nvGrpSpPr>
          <p:grpSpPr>
            <a:xfrm>
              <a:off x="15783406" y="11117080"/>
              <a:ext cx="6117442" cy="3492010"/>
              <a:chOff x="15783406" y="11117080"/>
              <a:chExt cx="6117442" cy="3492010"/>
            </a:xfrm>
          </p:grpSpPr>
          <p:sp>
            <p:nvSpPr>
              <p:cNvPr id="98" name="Freeform 97">
                <a:extLst>
                  <a:ext uri="{FF2B5EF4-FFF2-40B4-BE49-F238E27FC236}">
                    <a16:creationId xmlns:a16="http://schemas.microsoft.com/office/drawing/2014/main" id="{E16FE42A-4C1D-7562-BC35-957A4DFA3DCE}"/>
                  </a:ext>
                </a:extLst>
              </p:cNvPr>
              <p:cNvSpPr/>
              <p:nvPr/>
            </p:nvSpPr>
            <p:spPr>
              <a:xfrm>
                <a:off x="15815155" y="11148834"/>
                <a:ext cx="6053950" cy="3428503"/>
              </a:xfrm>
              <a:custGeom>
                <a:avLst/>
                <a:gdLst>
                  <a:gd name="connsiteX0" fmla="*/ 3932 w 6053950"/>
                  <a:gd name="connsiteY0" fmla="*/ -927 h 3428503"/>
                  <a:gd name="connsiteX1" fmla="*/ 6057883 w 6053950"/>
                  <a:gd name="connsiteY1" fmla="*/ -927 h 3428503"/>
                  <a:gd name="connsiteX2" fmla="*/ 6057883 w 6053950"/>
                  <a:gd name="connsiteY2" fmla="*/ 3427577 h 3428503"/>
                  <a:gd name="connsiteX3" fmla="*/ 3932 w 6053950"/>
                  <a:gd name="connsiteY3" fmla="*/ 3427577 h 3428503"/>
                </a:gdLst>
                <a:ahLst/>
                <a:cxnLst>
                  <a:cxn ang="0">
                    <a:pos x="connsiteX0" y="connsiteY0"/>
                  </a:cxn>
                  <a:cxn ang="0">
                    <a:pos x="connsiteX1" y="connsiteY1"/>
                  </a:cxn>
                  <a:cxn ang="0">
                    <a:pos x="connsiteX2" y="connsiteY2"/>
                  </a:cxn>
                  <a:cxn ang="0">
                    <a:pos x="connsiteX3" y="connsiteY3"/>
                  </a:cxn>
                </a:cxnLst>
                <a:rect l="l" t="t" r="r" b="b"/>
                <a:pathLst>
                  <a:path w="6053950" h="3428503">
                    <a:moveTo>
                      <a:pt x="3932" y="-927"/>
                    </a:moveTo>
                    <a:lnTo>
                      <a:pt x="6057883" y="-927"/>
                    </a:lnTo>
                    <a:lnTo>
                      <a:pt x="6057883" y="3427577"/>
                    </a:lnTo>
                    <a:lnTo>
                      <a:pt x="3932" y="3427577"/>
                    </a:lnTo>
                    <a:close/>
                  </a:path>
                </a:pathLst>
              </a:custGeom>
              <a:solidFill>
                <a:srgbClr val="FFFFFF">
                  <a:alpha val="60000"/>
                </a:srgbClr>
              </a:solidFill>
              <a:ln w="1678" cap="rnd">
                <a:noFill/>
                <a:prstDash val="solid"/>
                <a:round/>
              </a:ln>
            </p:spPr>
            <p:txBody>
              <a:bodyPr rtlCol="0" anchor="ctr"/>
              <a:lstStyle/>
              <a:p>
                <a:endParaRPr lang="en-CH" sz="4400"/>
              </a:p>
            </p:txBody>
          </p:sp>
          <p:sp>
            <p:nvSpPr>
              <p:cNvPr id="99" name="Freeform 98">
                <a:extLst>
                  <a:ext uri="{FF2B5EF4-FFF2-40B4-BE49-F238E27FC236}">
                    <a16:creationId xmlns:a16="http://schemas.microsoft.com/office/drawing/2014/main" id="{716323AC-ABB1-7FF9-6092-83DAC97ABF90}"/>
                  </a:ext>
                </a:extLst>
              </p:cNvPr>
              <p:cNvSpPr/>
              <p:nvPr/>
            </p:nvSpPr>
            <p:spPr>
              <a:xfrm>
                <a:off x="15783406" y="11117080"/>
                <a:ext cx="6117442" cy="3492010"/>
              </a:xfrm>
              <a:custGeom>
                <a:avLst/>
                <a:gdLst>
                  <a:gd name="connsiteX0" fmla="*/ 6121375 w 6117442"/>
                  <a:gd name="connsiteY0" fmla="*/ 3491084 h 3492010"/>
                  <a:gd name="connsiteX1" fmla="*/ 3932 w 6117442"/>
                  <a:gd name="connsiteY1" fmla="*/ 3491084 h 3492010"/>
                  <a:gd name="connsiteX2" fmla="*/ 3932 w 6117442"/>
                  <a:gd name="connsiteY2" fmla="*/ -927 h 3492010"/>
                  <a:gd name="connsiteX3" fmla="*/ 6121375 w 6117442"/>
                  <a:gd name="connsiteY3" fmla="*/ -927 h 3492010"/>
                  <a:gd name="connsiteX4" fmla="*/ 6121375 w 6117442"/>
                  <a:gd name="connsiteY4" fmla="*/ 3491084 h 3492010"/>
                  <a:gd name="connsiteX5" fmla="*/ 6089632 w 6117442"/>
                  <a:gd name="connsiteY5" fmla="*/ 30827 h 3492010"/>
                  <a:gd name="connsiteX6" fmla="*/ 35681 w 6117442"/>
                  <a:gd name="connsiteY6" fmla="*/ 30827 h 3492010"/>
                  <a:gd name="connsiteX7" fmla="*/ 35681 w 6117442"/>
                  <a:gd name="connsiteY7" fmla="*/ 3459330 h 3492010"/>
                  <a:gd name="connsiteX8" fmla="*/ 6089632 w 6117442"/>
                  <a:gd name="connsiteY8" fmla="*/ 3459330 h 3492010"/>
                  <a:gd name="connsiteX9" fmla="*/ 6089632 w 6117442"/>
                  <a:gd name="connsiteY9" fmla="*/ 30827 h 34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7442" h="3492010">
                    <a:moveTo>
                      <a:pt x="6121375" y="3491084"/>
                    </a:moveTo>
                    <a:lnTo>
                      <a:pt x="3932" y="3491084"/>
                    </a:lnTo>
                    <a:lnTo>
                      <a:pt x="3932" y="-927"/>
                    </a:lnTo>
                    <a:lnTo>
                      <a:pt x="6121375" y="-927"/>
                    </a:lnTo>
                    <a:lnTo>
                      <a:pt x="6121375" y="3491084"/>
                    </a:lnTo>
                    <a:close/>
                    <a:moveTo>
                      <a:pt x="6089632" y="30827"/>
                    </a:moveTo>
                    <a:lnTo>
                      <a:pt x="35681" y="30827"/>
                    </a:lnTo>
                    <a:lnTo>
                      <a:pt x="35681" y="3459330"/>
                    </a:lnTo>
                    <a:lnTo>
                      <a:pt x="6089632" y="3459330"/>
                    </a:lnTo>
                    <a:lnTo>
                      <a:pt x="6089632" y="30827"/>
                    </a:lnTo>
                    <a:close/>
                  </a:path>
                </a:pathLst>
              </a:custGeom>
              <a:solidFill>
                <a:srgbClr val="000000"/>
              </a:solidFill>
              <a:ln w="1678" cap="rnd">
                <a:noFill/>
                <a:prstDash val="solid"/>
                <a:round/>
              </a:ln>
            </p:spPr>
            <p:txBody>
              <a:bodyPr rtlCol="0" anchor="ctr"/>
              <a:lstStyle/>
              <a:p>
                <a:endParaRPr lang="en-CH" sz="4400"/>
              </a:p>
            </p:txBody>
          </p:sp>
        </p:grpSp>
        <p:sp>
          <p:nvSpPr>
            <p:cNvPr id="100" name="Freeform 99">
              <a:extLst>
                <a:ext uri="{FF2B5EF4-FFF2-40B4-BE49-F238E27FC236}">
                  <a16:creationId xmlns:a16="http://schemas.microsoft.com/office/drawing/2014/main" id="{FCC4A618-0C4B-D760-9ED5-B0929D9CA821}"/>
                </a:ext>
              </a:extLst>
            </p:cNvPr>
            <p:cNvSpPr/>
            <p:nvPr/>
          </p:nvSpPr>
          <p:spPr>
            <a:xfrm>
              <a:off x="16384014" y="12420046"/>
              <a:ext cx="4964494" cy="1219151"/>
            </a:xfrm>
            <a:custGeom>
              <a:avLst/>
              <a:gdLst>
                <a:gd name="connsiteX0" fmla="*/ 4041 w 4964494"/>
                <a:gd name="connsiteY0" fmla="*/ 1217676 h 1219151"/>
                <a:gd name="connsiteX1" fmla="*/ 1057097 w 4964494"/>
                <a:gd name="connsiteY1" fmla="*/ 1065289 h 1219151"/>
                <a:gd name="connsiteX2" fmla="*/ 1959747 w 4964494"/>
                <a:gd name="connsiteY2" fmla="*/ 608110 h 1219151"/>
                <a:gd name="connsiteX3" fmla="*/ 3012803 w 4964494"/>
                <a:gd name="connsiteY3" fmla="*/ 836690 h 1219151"/>
                <a:gd name="connsiteX4" fmla="*/ 3915453 w 4964494"/>
                <a:gd name="connsiteY4" fmla="*/ -1476 h 1219151"/>
                <a:gd name="connsiteX5" fmla="*/ 4968536 w 4964494"/>
                <a:gd name="connsiteY5" fmla="*/ 455705 h 1219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4494" h="1219151">
                  <a:moveTo>
                    <a:pt x="4041" y="1217676"/>
                  </a:moveTo>
                  <a:lnTo>
                    <a:pt x="1057097" y="1065289"/>
                  </a:lnTo>
                  <a:lnTo>
                    <a:pt x="1959747" y="608110"/>
                  </a:lnTo>
                  <a:lnTo>
                    <a:pt x="3012803" y="836690"/>
                  </a:lnTo>
                  <a:lnTo>
                    <a:pt x="3915453" y="-1476"/>
                  </a:lnTo>
                  <a:lnTo>
                    <a:pt x="4968536" y="455705"/>
                  </a:lnTo>
                </a:path>
              </a:pathLst>
            </a:custGeom>
            <a:noFill/>
            <a:ln w="274682" cap="rnd">
              <a:solidFill>
                <a:srgbClr val="F97020"/>
              </a:solidFill>
              <a:prstDash val="solid"/>
              <a:round/>
            </a:ln>
          </p:spPr>
          <p:txBody>
            <a:bodyPr rtlCol="0" anchor="ctr"/>
            <a:lstStyle/>
            <a:p>
              <a:endParaRPr lang="en-CH" sz="4400" dirty="0"/>
            </a:p>
          </p:txBody>
        </p:sp>
        <p:sp>
          <p:nvSpPr>
            <p:cNvPr id="101" name="Freeform 100">
              <a:extLst>
                <a:ext uri="{FF2B5EF4-FFF2-40B4-BE49-F238E27FC236}">
                  <a16:creationId xmlns:a16="http://schemas.microsoft.com/office/drawing/2014/main" id="{EAB93112-E5A1-F8B3-AB80-7CABBB4BD39E}"/>
                </a:ext>
              </a:extLst>
            </p:cNvPr>
            <p:cNvSpPr/>
            <p:nvPr/>
          </p:nvSpPr>
          <p:spPr>
            <a:xfrm>
              <a:off x="16350505" y="13029620"/>
              <a:ext cx="5058681" cy="928490"/>
            </a:xfrm>
            <a:custGeom>
              <a:avLst/>
              <a:gdLst>
                <a:gd name="connsiteX0" fmla="*/ 3745 w 5058681"/>
                <a:gd name="connsiteY0" fmla="*/ 725966 h 928490"/>
                <a:gd name="connsiteX1" fmla="*/ 980852 w 5058681"/>
                <a:gd name="connsiteY1" fmla="*/ 927641 h 928490"/>
                <a:gd name="connsiteX2" fmla="*/ 1743637 w 5058681"/>
                <a:gd name="connsiteY2" fmla="*/ 685743 h 928490"/>
                <a:gd name="connsiteX3" fmla="*/ 3098965 w 5058681"/>
                <a:gd name="connsiteY3" fmla="*/ 761122 h 928490"/>
                <a:gd name="connsiteX4" fmla="*/ 4080696 w 5058681"/>
                <a:gd name="connsiteY4" fmla="*/ -850 h 928490"/>
                <a:gd name="connsiteX5" fmla="*/ 5062427 w 5058681"/>
                <a:gd name="connsiteY5" fmla="*/ 532523 h 92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81" h="928490">
                  <a:moveTo>
                    <a:pt x="3745" y="725966"/>
                  </a:moveTo>
                  <a:lnTo>
                    <a:pt x="980852" y="927641"/>
                  </a:lnTo>
                  <a:lnTo>
                    <a:pt x="1743637" y="685743"/>
                  </a:lnTo>
                  <a:lnTo>
                    <a:pt x="3098965" y="761122"/>
                  </a:lnTo>
                  <a:lnTo>
                    <a:pt x="4080696" y="-850"/>
                  </a:lnTo>
                  <a:lnTo>
                    <a:pt x="5062427" y="532523"/>
                  </a:lnTo>
                </a:path>
              </a:pathLst>
            </a:custGeom>
            <a:noFill/>
            <a:ln w="274571" cap="rnd">
              <a:solidFill>
                <a:srgbClr val="9970F9"/>
              </a:solidFill>
              <a:prstDash val="solid"/>
              <a:round/>
            </a:ln>
          </p:spPr>
          <p:txBody>
            <a:bodyPr rtlCol="0" anchor="ctr"/>
            <a:lstStyle/>
            <a:p>
              <a:endParaRPr lang="en-CH" sz="4400"/>
            </a:p>
          </p:txBody>
        </p:sp>
        <p:grpSp>
          <p:nvGrpSpPr>
            <p:cNvPr id="102" name="Graphic 4">
              <a:extLst>
                <a:ext uri="{FF2B5EF4-FFF2-40B4-BE49-F238E27FC236}">
                  <a16:creationId xmlns:a16="http://schemas.microsoft.com/office/drawing/2014/main" id="{F0EDA415-C868-3883-3A30-AFE8163B5086}"/>
                </a:ext>
              </a:extLst>
            </p:cNvPr>
            <p:cNvGrpSpPr/>
            <p:nvPr/>
          </p:nvGrpSpPr>
          <p:grpSpPr>
            <a:xfrm>
              <a:off x="13440394" y="12188747"/>
              <a:ext cx="2189644" cy="1645702"/>
              <a:chOff x="13440394" y="12188747"/>
              <a:chExt cx="2189644" cy="1645702"/>
            </a:xfrm>
            <a:solidFill>
              <a:srgbClr val="000000"/>
            </a:solidFill>
          </p:grpSpPr>
          <p:sp>
            <p:nvSpPr>
              <p:cNvPr id="103" name="TextBox 102">
                <a:extLst>
                  <a:ext uri="{FF2B5EF4-FFF2-40B4-BE49-F238E27FC236}">
                    <a16:creationId xmlns:a16="http://schemas.microsoft.com/office/drawing/2014/main" id="{D7E3C611-5266-7168-5B0C-9AEEDC5A5F19}"/>
                  </a:ext>
                </a:extLst>
              </p:cNvPr>
              <p:cNvSpPr txBox="1"/>
              <p:nvPr/>
            </p:nvSpPr>
            <p:spPr>
              <a:xfrm>
                <a:off x="13465920" y="12188747"/>
                <a:ext cx="16289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Phl p </a:t>
                </a:r>
              </a:p>
            </p:txBody>
          </p:sp>
          <p:sp>
            <p:nvSpPr>
              <p:cNvPr id="104" name="TextBox 103">
                <a:extLst>
                  <a:ext uri="{FF2B5EF4-FFF2-40B4-BE49-F238E27FC236}">
                    <a16:creationId xmlns:a16="http://schemas.microsoft.com/office/drawing/2014/main" id="{60A5F1B9-AED5-1EBF-A86C-EF0FEB0DA8EE}"/>
                  </a:ext>
                </a:extLst>
              </p:cNvPr>
              <p:cNvSpPr txBox="1"/>
              <p:nvPr/>
            </p:nvSpPr>
            <p:spPr>
              <a:xfrm>
                <a:off x="15026909" y="12188747"/>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a:t>
                </a:r>
              </a:p>
            </p:txBody>
          </p:sp>
          <p:sp>
            <p:nvSpPr>
              <p:cNvPr id="105" name="TextBox 104">
                <a:extLst>
                  <a:ext uri="{FF2B5EF4-FFF2-40B4-BE49-F238E27FC236}">
                    <a16:creationId xmlns:a16="http://schemas.microsoft.com/office/drawing/2014/main" id="{D0ACB4E9-5BB9-E5CD-A9F9-CB0658454129}"/>
                  </a:ext>
                </a:extLst>
              </p:cNvPr>
              <p:cNvSpPr txBox="1"/>
              <p:nvPr/>
            </p:nvSpPr>
            <p:spPr>
              <a:xfrm>
                <a:off x="13440394" y="12823719"/>
                <a:ext cx="131478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sIgA</a:t>
                </a:r>
              </a:p>
            </p:txBody>
          </p:sp>
          <p:sp>
            <p:nvSpPr>
              <p:cNvPr id="106" name="TextBox 105">
                <a:extLst>
                  <a:ext uri="{FF2B5EF4-FFF2-40B4-BE49-F238E27FC236}">
                    <a16:creationId xmlns:a16="http://schemas.microsoft.com/office/drawing/2014/main" id="{4BCB921A-5020-AD19-A0DB-243821F28DA8}"/>
                  </a:ext>
                </a:extLst>
              </p:cNvPr>
              <p:cNvSpPr txBox="1"/>
              <p:nvPr/>
            </p:nvSpPr>
            <p:spPr>
              <a:xfrm>
                <a:off x="14659901" y="13065008"/>
                <a:ext cx="97013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1/2</a:t>
                </a:r>
              </a:p>
            </p:txBody>
          </p:sp>
        </p:grpSp>
      </p:grpSp>
      <p:grpSp>
        <p:nvGrpSpPr>
          <p:cNvPr id="107" name="Graphic 4">
            <a:extLst>
              <a:ext uri="{FF2B5EF4-FFF2-40B4-BE49-F238E27FC236}">
                <a16:creationId xmlns:a16="http://schemas.microsoft.com/office/drawing/2014/main" id="{E768FE09-20F7-7513-52D8-82A2306918F0}"/>
              </a:ext>
            </a:extLst>
          </p:cNvPr>
          <p:cNvGrpSpPr/>
          <p:nvPr/>
        </p:nvGrpSpPr>
        <p:grpSpPr>
          <a:xfrm>
            <a:off x="23308745" y="11093277"/>
            <a:ext cx="7346125" cy="3492010"/>
            <a:chOff x="23308745" y="11093277"/>
            <a:chExt cx="7346125" cy="3492010"/>
          </a:xfrm>
        </p:grpSpPr>
        <p:grpSp>
          <p:nvGrpSpPr>
            <p:cNvPr id="108" name="Graphic 4">
              <a:extLst>
                <a:ext uri="{FF2B5EF4-FFF2-40B4-BE49-F238E27FC236}">
                  <a16:creationId xmlns:a16="http://schemas.microsoft.com/office/drawing/2014/main" id="{2729BCF0-1CBA-2335-E46D-8736053B330C}"/>
                </a:ext>
              </a:extLst>
            </p:cNvPr>
            <p:cNvGrpSpPr/>
            <p:nvPr/>
          </p:nvGrpSpPr>
          <p:grpSpPr>
            <a:xfrm>
              <a:off x="26074642" y="11093277"/>
              <a:ext cx="4580228" cy="3492010"/>
              <a:chOff x="26074642" y="11093277"/>
              <a:chExt cx="4580228" cy="3492010"/>
            </a:xfrm>
          </p:grpSpPr>
          <p:sp>
            <p:nvSpPr>
              <p:cNvPr id="109" name="Freeform 108">
                <a:extLst>
                  <a:ext uri="{FF2B5EF4-FFF2-40B4-BE49-F238E27FC236}">
                    <a16:creationId xmlns:a16="http://schemas.microsoft.com/office/drawing/2014/main" id="{C18A4A3E-A915-3C45-C5B3-33A05E86F11B}"/>
                  </a:ext>
                </a:extLst>
              </p:cNvPr>
              <p:cNvSpPr/>
              <p:nvPr/>
            </p:nvSpPr>
            <p:spPr>
              <a:xfrm>
                <a:off x="26106390" y="11125030"/>
                <a:ext cx="4516727" cy="3428503"/>
              </a:xfrm>
              <a:custGeom>
                <a:avLst/>
                <a:gdLst>
                  <a:gd name="connsiteX0" fmla="*/ 7056 w 4516727"/>
                  <a:gd name="connsiteY0" fmla="*/ -934 h 3428503"/>
                  <a:gd name="connsiteX1" fmla="*/ 4523784 w 4516727"/>
                  <a:gd name="connsiteY1" fmla="*/ -934 h 3428503"/>
                  <a:gd name="connsiteX2" fmla="*/ 4523784 w 4516727"/>
                  <a:gd name="connsiteY2" fmla="*/ 3427569 h 3428503"/>
                  <a:gd name="connsiteX3" fmla="*/ 7056 w 4516727"/>
                  <a:gd name="connsiteY3" fmla="*/ 3427569 h 3428503"/>
                </a:gdLst>
                <a:ahLst/>
                <a:cxnLst>
                  <a:cxn ang="0">
                    <a:pos x="connsiteX0" y="connsiteY0"/>
                  </a:cxn>
                  <a:cxn ang="0">
                    <a:pos x="connsiteX1" y="connsiteY1"/>
                  </a:cxn>
                  <a:cxn ang="0">
                    <a:pos x="connsiteX2" y="connsiteY2"/>
                  </a:cxn>
                  <a:cxn ang="0">
                    <a:pos x="connsiteX3" y="connsiteY3"/>
                  </a:cxn>
                </a:cxnLst>
                <a:rect l="l" t="t" r="r" b="b"/>
                <a:pathLst>
                  <a:path w="4516727" h="3428503">
                    <a:moveTo>
                      <a:pt x="7056" y="-934"/>
                    </a:moveTo>
                    <a:lnTo>
                      <a:pt x="4523784" y="-934"/>
                    </a:lnTo>
                    <a:lnTo>
                      <a:pt x="4523784" y="3427569"/>
                    </a:lnTo>
                    <a:lnTo>
                      <a:pt x="7056" y="3427569"/>
                    </a:lnTo>
                    <a:close/>
                  </a:path>
                </a:pathLst>
              </a:custGeom>
              <a:solidFill>
                <a:srgbClr val="FFFFFF">
                  <a:alpha val="59000"/>
                </a:srgbClr>
              </a:solidFill>
              <a:ln w="1422" cap="rnd">
                <a:noFill/>
                <a:prstDash val="solid"/>
                <a:round/>
              </a:ln>
            </p:spPr>
            <p:txBody>
              <a:bodyPr rtlCol="0" anchor="ctr"/>
              <a:lstStyle/>
              <a:p>
                <a:endParaRPr lang="en-CH" sz="4400"/>
              </a:p>
            </p:txBody>
          </p:sp>
          <p:sp>
            <p:nvSpPr>
              <p:cNvPr id="110" name="Freeform 109">
                <a:extLst>
                  <a:ext uri="{FF2B5EF4-FFF2-40B4-BE49-F238E27FC236}">
                    <a16:creationId xmlns:a16="http://schemas.microsoft.com/office/drawing/2014/main" id="{D66782AE-989F-525A-0654-8ED9345A98D0}"/>
                  </a:ext>
                </a:extLst>
              </p:cNvPr>
              <p:cNvSpPr/>
              <p:nvPr/>
            </p:nvSpPr>
            <p:spPr>
              <a:xfrm>
                <a:off x="26074642" y="11093277"/>
                <a:ext cx="4580228" cy="3492010"/>
              </a:xfrm>
              <a:custGeom>
                <a:avLst/>
                <a:gdLst>
                  <a:gd name="connsiteX0" fmla="*/ 4587285 w 4580228"/>
                  <a:gd name="connsiteY0" fmla="*/ 3491076 h 3492010"/>
                  <a:gd name="connsiteX1" fmla="*/ 7056 w 4580228"/>
                  <a:gd name="connsiteY1" fmla="*/ 3491076 h 3492010"/>
                  <a:gd name="connsiteX2" fmla="*/ 7056 w 4580228"/>
                  <a:gd name="connsiteY2" fmla="*/ -934 h 3492010"/>
                  <a:gd name="connsiteX3" fmla="*/ 4587285 w 4580228"/>
                  <a:gd name="connsiteY3" fmla="*/ -934 h 3492010"/>
                  <a:gd name="connsiteX4" fmla="*/ 4587285 w 4580228"/>
                  <a:gd name="connsiteY4" fmla="*/ 3491076 h 3492010"/>
                  <a:gd name="connsiteX5" fmla="*/ 4555532 w 4580228"/>
                  <a:gd name="connsiteY5" fmla="*/ 30819 h 3492010"/>
                  <a:gd name="connsiteX6" fmla="*/ 38804 w 4580228"/>
                  <a:gd name="connsiteY6" fmla="*/ 30819 h 3492010"/>
                  <a:gd name="connsiteX7" fmla="*/ 38804 w 4580228"/>
                  <a:gd name="connsiteY7" fmla="*/ 3459323 h 3492010"/>
                  <a:gd name="connsiteX8" fmla="*/ 4555532 w 4580228"/>
                  <a:gd name="connsiteY8" fmla="*/ 3459323 h 3492010"/>
                  <a:gd name="connsiteX9" fmla="*/ 4555532 w 4580228"/>
                  <a:gd name="connsiteY9" fmla="*/ 30819 h 34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0228" h="3492010">
                    <a:moveTo>
                      <a:pt x="4587285" y="3491076"/>
                    </a:moveTo>
                    <a:lnTo>
                      <a:pt x="7056" y="3491076"/>
                    </a:lnTo>
                    <a:lnTo>
                      <a:pt x="7056" y="-934"/>
                    </a:lnTo>
                    <a:lnTo>
                      <a:pt x="4587285" y="-934"/>
                    </a:lnTo>
                    <a:lnTo>
                      <a:pt x="4587285" y="3491076"/>
                    </a:lnTo>
                    <a:close/>
                    <a:moveTo>
                      <a:pt x="4555532" y="30819"/>
                    </a:moveTo>
                    <a:lnTo>
                      <a:pt x="38804" y="30819"/>
                    </a:lnTo>
                    <a:lnTo>
                      <a:pt x="38804" y="3459323"/>
                    </a:lnTo>
                    <a:lnTo>
                      <a:pt x="4555532" y="3459323"/>
                    </a:lnTo>
                    <a:lnTo>
                      <a:pt x="4555532" y="30819"/>
                    </a:lnTo>
                    <a:close/>
                  </a:path>
                </a:pathLst>
              </a:custGeom>
              <a:solidFill>
                <a:srgbClr val="000000"/>
              </a:solidFill>
              <a:ln w="1422" cap="rnd">
                <a:noFill/>
                <a:prstDash val="solid"/>
                <a:round/>
              </a:ln>
            </p:spPr>
            <p:txBody>
              <a:bodyPr rtlCol="0" anchor="ctr"/>
              <a:lstStyle/>
              <a:p>
                <a:endParaRPr lang="en-CH" sz="4400"/>
              </a:p>
            </p:txBody>
          </p:sp>
        </p:grpSp>
        <p:sp>
          <p:nvSpPr>
            <p:cNvPr id="111" name="Freeform 110">
              <a:extLst>
                <a:ext uri="{FF2B5EF4-FFF2-40B4-BE49-F238E27FC236}">
                  <a16:creationId xmlns:a16="http://schemas.microsoft.com/office/drawing/2014/main" id="{03F13DA2-43E9-37F7-4792-0FC5E4E4D389}"/>
                </a:ext>
              </a:extLst>
            </p:cNvPr>
            <p:cNvSpPr/>
            <p:nvPr/>
          </p:nvSpPr>
          <p:spPr>
            <a:xfrm>
              <a:off x="26601533" y="11425514"/>
              <a:ext cx="3626927" cy="2895458"/>
            </a:xfrm>
            <a:custGeom>
              <a:avLst/>
              <a:gdLst>
                <a:gd name="connsiteX0" fmla="*/ 0 w 3626927"/>
                <a:gd name="connsiteY0" fmla="*/ 0 h 2895458"/>
                <a:gd name="connsiteX1" fmla="*/ 3626928 w 3626927"/>
                <a:gd name="connsiteY1" fmla="*/ 2895459 h 2895458"/>
              </a:gdLst>
              <a:ahLst/>
              <a:cxnLst>
                <a:cxn ang="0">
                  <a:pos x="connsiteX0" y="connsiteY0"/>
                </a:cxn>
                <a:cxn ang="0">
                  <a:pos x="connsiteX1" y="connsiteY1"/>
                </a:cxn>
              </a:cxnLst>
              <a:rect l="l" t="t" r="r" b="b"/>
              <a:pathLst>
                <a:path w="3626927" h="2895458">
                  <a:moveTo>
                    <a:pt x="0" y="0"/>
                  </a:moveTo>
                  <a:lnTo>
                    <a:pt x="3626928" y="2895459"/>
                  </a:lnTo>
                </a:path>
              </a:pathLst>
            </a:custGeom>
            <a:noFill/>
            <a:ln w="124592" cap="rnd">
              <a:solidFill>
                <a:srgbClr val="3A447D"/>
              </a:solidFill>
              <a:prstDash val="solid"/>
              <a:round/>
            </a:ln>
          </p:spPr>
          <p:txBody>
            <a:bodyPr rtlCol="0" anchor="ctr"/>
            <a:lstStyle/>
            <a:p>
              <a:endParaRPr lang="en-CH" sz="4400"/>
            </a:p>
          </p:txBody>
        </p:sp>
        <p:grpSp>
          <p:nvGrpSpPr>
            <p:cNvPr id="112" name="Graphic 4">
              <a:extLst>
                <a:ext uri="{FF2B5EF4-FFF2-40B4-BE49-F238E27FC236}">
                  <a16:creationId xmlns:a16="http://schemas.microsoft.com/office/drawing/2014/main" id="{AF3D1D3F-0021-4BA1-2767-F214A37CE387}"/>
                </a:ext>
              </a:extLst>
            </p:cNvPr>
            <p:cNvGrpSpPr/>
            <p:nvPr/>
          </p:nvGrpSpPr>
          <p:grpSpPr>
            <a:xfrm>
              <a:off x="23308745" y="12142543"/>
              <a:ext cx="2661948" cy="1404413"/>
              <a:chOff x="23308745" y="12142543"/>
              <a:chExt cx="2661948" cy="1404413"/>
            </a:xfrm>
            <a:solidFill>
              <a:srgbClr val="000000"/>
            </a:solidFill>
          </p:grpSpPr>
          <p:sp>
            <p:nvSpPr>
              <p:cNvPr id="113" name="TextBox 112">
                <a:extLst>
                  <a:ext uri="{FF2B5EF4-FFF2-40B4-BE49-F238E27FC236}">
                    <a16:creationId xmlns:a16="http://schemas.microsoft.com/office/drawing/2014/main" id="{48C1B32D-0A49-4FFC-1AAB-2034ECEB69FD}"/>
                  </a:ext>
                </a:extLst>
              </p:cNvPr>
              <p:cNvSpPr txBox="1"/>
              <p:nvPr/>
            </p:nvSpPr>
            <p:spPr>
              <a:xfrm>
                <a:off x="23546474" y="12142543"/>
                <a:ext cx="156485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IgE-F</a:t>
                </a:r>
              </a:p>
            </p:txBody>
          </p:sp>
          <p:sp>
            <p:nvSpPr>
              <p:cNvPr id="114" name="TextBox 113">
                <a:extLst>
                  <a:ext uri="{FF2B5EF4-FFF2-40B4-BE49-F238E27FC236}">
                    <a16:creationId xmlns:a16="http://schemas.microsoft.com/office/drawing/2014/main" id="{3A9CF5CE-706C-49FF-0F90-97C17A2E0F31}"/>
                  </a:ext>
                </a:extLst>
              </p:cNvPr>
              <p:cNvSpPr txBox="1"/>
              <p:nvPr/>
            </p:nvSpPr>
            <p:spPr>
              <a:xfrm>
                <a:off x="25002819" y="12142543"/>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a:t>
                </a:r>
              </a:p>
            </p:txBody>
          </p:sp>
          <p:sp>
            <p:nvSpPr>
              <p:cNvPr id="115" name="TextBox 114">
                <a:extLst>
                  <a:ext uri="{FF2B5EF4-FFF2-40B4-BE49-F238E27FC236}">
                    <a16:creationId xmlns:a16="http://schemas.microsoft.com/office/drawing/2014/main" id="{149B13F9-C943-C822-CB47-25544794BEDE}"/>
                  </a:ext>
                </a:extLst>
              </p:cNvPr>
              <p:cNvSpPr txBox="1"/>
              <p:nvPr/>
            </p:nvSpPr>
            <p:spPr>
              <a:xfrm>
                <a:off x="25409321" y="12142543"/>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B</a:t>
                </a:r>
              </a:p>
            </p:txBody>
          </p:sp>
          <p:sp>
            <p:nvSpPr>
              <p:cNvPr id="116" name="TextBox 115">
                <a:extLst>
                  <a:ext uri="{FF2B5EF4-FFF2-40B4-BE49-F238E27FC236}">
                    <a16:creationId xmlns:a16="http://schemas.microsoft.com/office/drawing/2014/main" id="{7A6CC316-4971-9D15-8B12-72AF47324CC6}"/>
                  </a:ext>
                </a:extLst>
              </p:cNvPr>
              <p:cNvSpPr txBox="1"/>
              <p:nvPr/>
            </p:nvSpPr>
            <p:spPr>
              <a:xfrm>
                <a:off x="23308745" y="12777515"/>
                <a:ext cx="250741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response</a:t>
                </a:r>
              </a:p>
            </p:txBody>
          </p:sp>
        </p:grpSp>
      </p:grpSp>
      <p:grpSp>
        <p:nvGrpSpPr>
          <p:cNvPr id="117" name="Graphic 4">
            <a:extLst>
              <a:ext uri="{FF2B5EF4-FFF2-40B4-BE49-F238E27FC236}">
                <a16:creationId xmlns:a16="http://schemas.microsoft.com/office/drawing/2014/main" id="{FAAC903B-0205-B3DB-206A-B59C5760A295}"/>
              </a:ext>
            </a:extLst>
          </p:cNvPr>
          <p:cNvGrpSpPr/>
          <p:nvPr/>
        </p:nvGrpSpPr>
        <p:grpSpPr>
          <a:xfrm>
            <a:off x="23232596" y="14907066"/>
            <a:ext cx="7415685" cy="5162795"/>
            <a:chOff x="23232596" y="14907066"/>
            <a:chExt cx="7415685" cy="5162795"/>
          </a:xfrm>
        </p:grpSpPr>
        <p:grpSp>
          <p:nvGrpSpPr>
            <p:cNvPr id="118" name="Graphic 4">
              <a:extLst>
                <a:ext uri="{FF2B5EF4-FFF2-40B4-BE49-F238E27FC236}">
                  <a16:creationId xmlns:a16="http://schemas.microsoft.com/office/drawing/2014/main" id="{A329D462-1ECD-2459-BE10-995A5885864A}"/>
                </a:ext>
              </a:extLst>
            </p:cNvPr>
            <p:cNvGrpSpPr/>
            <p:nvPr/>
          </p:nvGrpSpPr>
          <p:grpSpPr>
            <a:xfrm>
              <a:off x="26095565" y="14907066"/>
              <a:ext cx="4552716" cy="3492010"/>
              <a:chOff x="26095565" y="14907066"/>
              <a:chExt cx="4552716" cy="3492010"/>
            </a:xfrm>
          </p:grpSpPr>
          <p:sp>
            <p:nvSpPr>
              <p:cNvPr id="119" name="Freeform 118">
                <a:extLst>
                  <a:ext uri="{FF2B5EF4-FFF2-40B4-BE49-F238E27FC236}">
                    <a16:creationId xmlns:a16="http://schemas.microsoft.com/office/drawing/2014/main" id="{8391EEED-A243-5BFE-9131-0BADEC74D40F}"/>
                  </a:ext>
                </a:extLst>
              </p:cNvPr>
              <p:cNvSpPr/>
              <p:nvPr/>
            </p:nvSpPr>
            <p:spPr>
              <a:xfrm>
                <a:off x="26127312" y="14938820"/>
                <a:ext cx="4489214" cy="3428503"/>
              </a:xfrm>
              <a:custGeom>
                <a:avLst/>
                <a:gdLst>
                  <a:gd name="connsiteX0" fmla="*/ 7059 w 4489214"/>
                  <a:gd name="connsiteY0" fmla="*/ 317 h 3428503"/>
                  <a:gd name="connsiteX1" fmla="*/ 4496274 w 4489214"/>
                  <a:gd name="connsiteY1" fmla="*/ 317 h 3428503"/>
                  <a:gd name="connsiteX2" fmla="*/ 4496274 w 4489214"/>
                  <a:gd name="connsiteY2" fmla="*/ 3428820 h 3428503"/>
                  <a:gd name="connsiteX3" fmla="*/ 7059 w 4489214"/>
                  <a:gd name="connsiteY3" fmla="*/ 3428820 h 3428503"/>
                </a:gdLst>
                <a:ahLst/>
                <a:cxnLst>
                  <a:cxn ang="0">
                    <a:pos x="connsiteX0" y="connsiteY0"/>
                  </a:cxn>
                  <a:cxn ang="0">
                    <a:pos x="connsiteX1" y="connsiteY1"/>
                  </a:cxn>
                  <a:cxn ang="0">
                    <a:pos x="connsiteX2" y="connsiteY2"/>
                  </a:cxn>
                  <a:cxn ang="0">
                    <a:pos x="connsiteX3" y="connsiteY3"/>
                  </a:cxn>
                </a:cxnLst>
                <a:rect l="l" t="t" r="r" b="b"/>
                <a:pathLst>
                  <a:path w="4489214" h="3428503">
                    <a:moveTo>
                      <a:pt x="7059" y="317"/>
                    </a:moveTo>
                    <a:lnTo>
                      <a:pt x="4496274" y="317"/>
                    </a:lnTo>
                    <a:lnTo>
                      <a:pt x="4496274" y="3428820"/>
                    </a:lnTo>
                    <a:lnTo>
                      <a:pt x="7059" y="3428820"/>
                    </a:lnTo>
                    <a:close/>
                  </a:path>
                </a:pathLst>
              </a:custGeom>
              <a:solidFill>
                <a:srgbClr val="FFFFFF">
                  <a:alpha val="59000"/>
                </a:srgbClr>
              </a:solidFill>
              <a:ln w="1417" cap="rnd">
                <a:noFill/>
                <a:prstDash val="solid"/>
                <a:round/>
              </a:ln>
            </p:spPr>
            <p:txBody>
              <a:bodyPr rtlCol="0" anchor="ctr"/>
              <a:lstStyle/>
              <a:p>
                <a:endParaRPr lang="en-CH" sz="4400"/>
              </a:p>
            </p:txBody>
          </p:sp>
          <p:sp>
            <p:nvSpPr>
              <p:cNvPr id="120" name="Freeform 119">
                <a:extLst>
                  <a:ext uri="{FF2B5EF4-FFF2-40B4-BE49-F238E27FC236}">
                    <a16:creationId xmlns:a16="http://schemas.microsoft.com/office/drawing/2014/main" id="{6525D2E1-4797-80EB-57DD-DA4525785C76}"/>
                  </a:ext>
                </a:extLst>
              </p:cNvPr>
              <p:cNvSpPr/>
              <p:nvPr/>
            </p:nvSpPr>
            <p:spPr>
              <a:xfrm>
                <a:off x="26095565" y="14907066"/>
                <a:ext cx="4552716" cy="3492010"/>
              </a:xfrm>
              <a:custGeom>
                <a:avLst/>
                <a:gdLst>
                  <a:gd name="connsiteX0" fmla="*/ 4559775 w 4552716"/>
                  <a:gd name="connsiteY0" fmla="*/ 3492328 h 3492010"/>
                  <a:gd name="connsiteX1" fmla="*/ 7059 w 4552716"/>
                  <a:gd name="connsiteY1" fmla="*/ 3492328 h 3492010"/>
                  <a:gd name="connsiteX2" fmla="*/ 7059 w 4552716"/>
                  <a:gd name="connsiteY2" fmla="*/ 317 h 3492010"/>
                  <a:gd name="connsiteX3" fmla="*/ 4559775 w 4552716"/>
                  <a:gd name="connsiteY3" fmla="*/ 317 h 3492010"/>
                  <a:gd name="connsiteX4" fmla="*/ 4559775 w 4552716"/>
                  <a:gd name="connsiteY4" fmla="*/ 3492328 h 3492010"/>
                  <a:gd name="connsiteX5" fmla="*/ 4528022 w 4552716"/>
                  <a:gd name="connsiteY5" fmla="*/ 32071 h 3492010"/>
                  <a:gd name="connsiteX6" fmla="*/ 38806 w 4552716"/>
                  <a:gd name="connsiteY6" fmla="*/ 32071 h 3492010"/>
                  <a:gd name="connsiteX7" fmla="*/ 38806 w 4552716"/>
                  <a:gd name="connsiteY7" fmla="*/ 3460574 h 3492010"/>
                  <a:gd name="connsiteX8" fmla="*/ 4528022 w 4552716"/>
                  <a:gd name="connsiteY8" fmla="*/ 3460574 h 3492010"/>
                  <a:gd name="connsiteX9" fmla="*/ 4528022 w 4552716"/>
                  <a:gd name="connsiteY9" fmla="*/ 32071 h 34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52716" h="3492010">
                    <a:moveTo>
                      <a:pt x="4559775" y="3492328"/>
                    </a:moveTo>
                    <a:lnTo>
                      <a:pt x="7059" y="3492328"/>
                    </a:lnTo>
                    <a:lnTo>
                      <a:pt x="7059" y="317"/>
                    </a:lnTo>
                    <a:lnTo>
                      <a:pt x="4559775" y="317"/>
                    </a:lnTo>
                    <a:lnTo>
                      <a:pt x="4559775" y="3492328"/>
                    </a:lnTo>
                    <a:close/>
                    <a:moveTo>
                      <a:pt x="4528022" y="32071"/>
                    </a:moveTo>
                    <a:lnTo>
                      <a:pt x="38806" y="32071"/>
                    </a:lnTo>
                    <a:lnTo>
                      <a:pt x="38806" y="3460574"/>
                    </a:lnTo>
                    <a:lnTo>
                      <a:pt x="4528022" y="3460574"/>
                    </a:lnTo>
                    <a:lnTo>
                      <a:pt x="4528022" y="32071"/>
                    </a:lnTo>
                    <a:close/>
                  </a:path>
                </a:pathLst>
              </a:custGeom>
              <a:solidFill>
                <a:srgbClr val="000000"/>
              </a:solidFill>
              <a:ln w="1417" cap="rnd">
                <a:noFill/>
                <a:prstDash val="solid"/>
                <a:round/>
              </a:ln>
            </p:spPr>
            <p:txBody>
              <a:bodyPr rtlCol="0" anchor="ctr"/>
              <a:lstStyle/>
              <a:p>
                <a:endParaRPr lang="en-CH" sz="4400"/>
              </a:p>
            </p:txBody>
          </p:sp>
        </p:grpSp>
        <p:sp>
          <p:nvSpPr>
            <p:cNvPr id="121" name="Freeform 120">
              <a:extLst>
                <a:ext uri="{FF2B5EF4-FFF2-40B4-BE49-F238E27FC236}">
                  <a16:creationId xmlns:a16="http://schemas.microsoft.com/office/drawing/2014/main" id="{36F27496-1494-9A87-1CF1-24463F898286}"/>
                </a:ext>
              </a:extLst>
            </p:cNvPr>
            <p:cNvSpPr/>
            <p:nvPr/>
          </p:nvSpPr>
          <p:spPr>
            <a:xfrm>
              <a:off x="26669366" y="15290161"/>
              <a:ext cx="3657379" cy="2809283"/>
            </a:xfrm>
            <a:custGeom>
              <a:avLst/>
              <a:gdLst>
                <a:gd name="connsiteX0" fmla="*/ 6851 w 3657379"/>
                <a:gd name="connsiteY0" fmla="*/ 526 h 2809283"/>
                <a:gd name="connsiteX1" fmla="*/ 3664231 w 3657379"/>
                <a:gd name="connsiteY1" fmla="*/ 2809810 h 2809283"/>
              </a:gdLst>
              <a:ahLst/>
              <a:cxnLst>
                <a:cxn ang="0">
                  <a:pos x="connsiteX0" y="connsiteY0"/>
                </a:cxn>
                <a:cxn ang="0">
                  <a:pos x="connsiteX1" y="connsiteY1"/>
                </a:cxn>
              </a:cxnLst>
              <a:rect l="l" t="t" r="r" b="b"/>
              <a:pathLst>
                <a:path w="3657379" h="2809283">
                  <a:moveTo>
                    <a:pt x="6851" y="526"/>
                  </a:moveTo>
                  <a:lnTo>
                    <a:pt x="3664231" y="2809810"/>
                  </a:lnTo>
                </a:path>
              </a:pathLst>
            </a:custGeom>
            <a:noFill/>
            <a:ln w="126869" cap="rnd">
              <a:solidFill>
                <a:srgbClr val="3A447D"/>
              </a:solidFill>
              <a:prstDash val="solid"/>
              <a:round/>
            </a:ln>
          </p:spPr>
          <p:txBody>
            <a:bodyPr rtlCol="0" anchor="ctr"/>
            <a:lstStyle/>
            <a:p>
              <a:endParaRPr lang="en-CH" sz="4400"/>
            </a:p>
          </p:txBody>
        </p:sp>
        <p:grpSp>
          <p:nvGrpSpPr>
            <p:cNvPr id="122" name="Graphic 4">
              <a:extLst>
                <a:ext uri="{FF2B5EF4-FFF2-40B4-BE49-F238E27FC236}">
                  <a16:creationId xmlns:a16="http://schemas.microsoft.com/office/drawing/2014/main" id="{4D4661A2-DAE4-C33C-828F-8AB6AB38805F}"/>
                </a:ext>
              </a:extLst>
            </p:cNvPr>
            <p:cNvGrpSpPr/>
            <p:nvPr/>
          </p:nvGrpSpPr>
          <p:grpSpPr>
            <a:xfrm>
              <a:off x="23232596" y="15942908"/>
              <a:ext cx="2662080" cy="1404412"/>
              <a:chOff x="23232596" y="15942908"/>
              <a:chExt cx="2662080" cy="1404412"/>
            </a:xfrm>
            <a:solidFill>
              <a:srgbClr val="000000"/>
            </a:solidFill>
          </p:grpSpPr>
          <p:sp>
            <p:nvSpPr>
              <p:cNvPr id="123" name="TextBox 122">
                <a:extLst>
                  <a:ext uri="{FF2B5EF4-FFF2-40B4-BE49-F238E27FC236}">
                    <a16:creationId xmlns:a16="http://schemas.microsoft.com/office/drawing/2014/main" id="{28CA8EFE-BBE6-FD3E-C74F-2523DAA4CAF7}"/>
                  </a:ext>
                </a:extLst>
              </p:cNvPr>
              <p:cNvSpPr txBox="1"/>
              <p:nvPr/>
            </p:nvSpPr>
            <p:spPr>
              <a:xfrm>
                <a:off x="23470326" y="15942908"/>
                <a:ext cx="156485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IgE-F</a:t>
                </a:r>
              </a:p>
            </p:txBody>
          </p:sp>
          <p:sp>
            <p:nvSpPr>
              <p:cNvPr id="124" name="TextBox 123">
                <a:extLst>
                  <a:ext uri="{FF2B5EF4-FFF2-40B4-BE49-F238E27FC236}">
                    <a16:creationId xmlns:a16="http://schemas.microsoft.com/office/drawing/2014/main" id="{79C8ED1E-BE73-7A73-011A-6D582AD1697F}"/>
                  </a:ext>
                </a:extLst>
              </p:cNvPr>
              <p:cNvSpPr txBox="1"/>
              <p:nvPr/>
            </p:nvSpPr>
            <p:spPr>
              <a:xfrm>
                <a:off x="24926802" y="15942908"/>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a:t>
                </a:r>
              </a:p>
            </p:txBody>
          </p:sp>
          <p:sp>
            <p:nvSpPr>
              <p:cNvPr id="125" name="TextBox 124">
                <a:extLst>
                  <a:ext uri="{FF2B5EF4-FFF2-40B4-BE49-F238E27FC236}">
                    <a16:creationId xmlns:a16="http://schemas.microsoft.com/office/drawing/2014/main" id="{DD2228E2-672C-7EAA-987F-6232F28E09ED}"/>
                  </a:ext>
                </a:extLst>
              </p:cNvPr>
              <p:cNvSpPr txBox="1"/>
              <p:nvPr/>
            </p:nvSpPr>
            <p:spPr>
              <a:xfrm>
                <a:off x="25333304" y="15942908"/>
                <a:ext cx="5613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B</a:t>
                </a:r>
              </a:p>
            </p:txBody>
          </p:sp>
          <p:sp>
            <p:nvSpPr>
              <p:cNvPr id="126" name="TextBox 125">
                <a:extLst>
                  <a:ext uri="{FF2B5EF4-FFF2-40B4-BE49-F238E27FC236}">
                    <a16:creationId xmlns:a16="http://schemas.microsoft.com/office/drawing/2014/main" id="{581B5381-FD4D-9CBA-8A72-C1F75156FC70}"/>
                  </a:ext>
                </a:extLst>
              </p:cNvPr>
              <p:cNvSpPr txBox="1"/>
              <p:nvPr/>
            </p:nvSpPr>
            <p:spPr>
              <a:xfrm>
                <a:off x="23232596" y="16577879"/>
                <a:ext cx="250741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response</a:t>
                </a:r>
              </a:p>
            </p:txBody>
          </p:sp>
        </p:grpSp>
        <p:grpSp>
          <p:nvGrpSpPr>
            <p:cNvPr id="127" name="Graphic 4">
              <a:extLst>
                <a:ext uri="{FF2B5EF4-FFF2-40B4-BE49-F238E27FC236}">
                  <a16:creationId xmlns:a16="http://schemas.microsoft.com/office/drawing/2014/main" id="{4ED990CB-63B2-DF42-A91A-655F5A10FEA2}"/>
                </a:ext>
              </a:extLst>
            </p:cNvPr>
            <p:cNvGrpSpPr/>
            <p:nvPr/>
          </p:nvGrpSpPr>
          <p:grpSpPr>
            <a:xfrm>
              <a:off x="25862251" y="18665448"/>
              <a:ext cx="4720353" cy="1404413"/>
              <a:chOff x="25862251" y="18665448"/>
              <a:chExt cx="4720353" cy="1404413"/>
            </a:xfrm>
            <a:solidFill>
              <a:srgbClr val="000000"/>
            </a:solidFill>
          </p:grpSpPr>
          <p:sp>
            <p:nvSpPr>
              <p:cNvPr id="128" name="TextBox 127">
                <a:extLst>
                  <a:ext uri="{FF2B5EF4-FFF2-40B4-BE49-F238E27FC236}">
                    <a16:creationId xmlns:a16="http://schemas.microsoft.com/office/drawing/2014/main" id="{D9AC6B2E-6DC1-C92C-7763-A81B97F9A035}"/>
                  </a:ext>
                </a:extLst>
              </p:cNvPr>
              <p:cNvSpPr txBox="1"/>
              <p:nvPr/>
            </p:nvSpPr>
            <p:spPr>
              <a:xfrm>
                <a:off x="25862251" y="18665448"/>
                <a:ext cx="52931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a:t>
                </a:r>
              </a:p>
            </p:txBody>
          </p:sp>
          <p:sp>
            <p:nvSpPr>
              <p:cNvPr id="129" name="TextBox 128">
                <a:extLst>
                  <a:ext uri="{FF2B5EF4-FFF2-40B4-BE49-F238E27FC236}">
                    <a16:creationId xmlns:a16="http://schemas.microsoft.com/office/drawing/2014/main" id="{49C443BB-BAA1-B451-1BA7-8F1FEA718FFB}"/>
                  </a:ext>
                </a:extLst>
              </p:cNvPr>
              <p:cNvSpPr txBox="1"/>
              <p:nvPr/>
            </p:nvSpPr>
            <p:spPr>
              <a:xfrm>
                <a:off x="26166905" y="18665448"/>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o</a:t>
                </a:r>
              </a:p>
            </p:txBody>
          </p:sp>
          <p:sp>
            <p:nvSpPr>
              <p:cNvPr id="130" name="TextBox 129">
                <a:extLst>
                  <a:ext uri="{FF2B5EF4-FFF2-40B4-BE49-F238E27FC236}">
                    <a16:creationId xmlns:a16="http://schemas.microsoft.com/office/drawing/2014/main" id="{78D2E366-60CC-70EF-F8EF-AF1ACEEF7D97}"/>
                  </a:ext>
                </a:extLst>
              </p:cNvPr>
              <p:cNvSpPr txBox="1"/>
              <p:nvPr/>
            </p:nvSpPr>
            <p:spPr>
              <a:xfrm>
                <a:off x="26505847" y="18665448"/>
                <a:ext cx="407675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lerated allergen</a:t>
                </a:r>
              </a:p>
            </p:txBody>
          </p:sp>
          <p:sp>
            <p:nvSpPr>
              <p:cNvPr id="131" name="TextBox 130">
                <a:extLst>
                  <a:ext uri="{FF2B5EF4-FFF2-40B4-BE49-F238E27FC236}">
                    <a16:creationId xmlns:a16="http://schemas.microsoft.com/office/drawing/2014/main" id="{447B6A34-E545-7877-5EAC-24267AEBC44E}"/>
                  </a:ext>
                </a:extLst>
              </p:cNvPr>
              <p:cNvSpPr txBox="1"/>
              <p:nvPr/>
            </p:nvSpPr>
            <p:spPr>
              <a:xfrm>
                <a:off x="26455813" y="19300420"/>
                <a:ext cx="3575018"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concentration</a:t>
                </a:r>
              </a:p>
            </p:txBody>
          </p:sp>
        </p:grpSp>
      </p:grpSp>
      <p:grpSp>
        <p:nvGrpSpPr>
          <p:cNvPr id="132" name="Graphic 4">
            <a:extLst>
              <a:ext uri="{FF2B5EF4-FFF2-40B4-BE49-F238E27FC236}">
                <a16:creationId xmlns:a16="http://schemas.microsoft.com/office/drawing/2014/main" id="{26421E6D-ECCC-3C82-992F-11B292F265F9}"/>
              </a:ext>
            </a:extLst>
          </p:cNvPr>
          <p:cNvGrpSpPr/>
          <p:nvPr/>
        </p:nvGrpSpPr>
        <p:grpSpPr>
          <a:xfrm>
            <a:off x="13465963" y="14918862"/>
            <a:ext cx="8411142" cy="5170935"/>
            <a:chOff x="13465963" y="14918862"/>
            <a:chExt cx="8411142" cy="5170935"/>
          </a:xfrm>
        </p:grpSpPr>
        <p:sp>
          <p:nvSpPr>
            <p:cNvPr id="133" name="TextBox 132">
              <a:extLst>
                <a:ext uri="{FF2B5EF4-FFF2-40B4-BE49-F238E27FC236}">
                  <a16:creationId xmlns:a16="http://schemas.microsoft.com/office/drawing/2014/main" id="{B3B545E8-9676-4F02-675F-0F3DD3092698}"/>
                </a:ext>
              </a:extLst>
            </p:cNvPr>
            <p:cNvSpPr txBox="1"/>
            <p:nvPr/>
          </p:nvSpPr>
          <p:spPr>
            <a:xfrm>
              <a:off x="17771916" y="19320356"/>
              <a:ext cx="203613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months</a:t>
              </a:r>
            </a:p>
          </p:txBody>
        </p:sp>
        <p:grpSp>
          <p:nvGrpSpPr>
            <p:cNvPr id="134" name="Graphic 4">
              <a:extLst>
                <a:ext uri="{FF2B5EF4-FFF2-40B4-BE49-F238E27FC236}">
                  <a16:creationId xmlns:a16="http://schemas.microsoft.com/office/drawing/2014/main" id="{918BAEEE-4D71-6E02-8ABF-9637FF69AB89}"/>
                </a:ext>
              </a:extLst>
            </p:cNvPr>
            <p:cNvGrpSpPr/>
            <p:nvPr/>
          </p:nvGrpSpPr>
          <p:grpSpPr>
            <a:xfrm>
              <a:off x="16195994" y="18398650"/>
              <a:ext cx="5242624" cy="808572"/>
              <a:chOff x="16195994" y="18398650"/>
              <a:chExt cx="5242624" cy="808572"/>
            </a:xfrm>
          </p:grpSpPr>
          <p:sp>
            <p:nvSpPr>
              <p:cNvPr id="135" name="TextBox 134">
                <a:extLst>
                  <a:ext uri="{FF2B5EF4-FFF2-40B4-BE49-F238E27FC236}">
                    <a16:creationId xmlns:a16="http://schemas.microsoft.com/office/drawing/2014/main" id="{6843C391-39FC-AD47-132D-B67C7D454414}"/>
                  </a:ext>
                </a:extLst>
              </p:cNvPr>
              <p:cNvSpPr txBox="1"/>
              <p:nvPr/>
            </p:nvSpPr>
            <p:spPr>
              <a:xfrm>
                <a:off x="16195994" y="18437781"/>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0</a:t>
                </a:r>
              </a:p>
            </p:txBody>
          </p:sp>
          <p:sp>
            <p:nvSpPr>
              <p:cNvPr id="136" name="TextBox 135">
                <a:extLst>
                  <a:ext uri="{FF2B5EF4-FFF2-40B4-BE49-F238E27FC236}">
                    <a16:creationId xmlns:a16="http://schemas.microsoft.com/office/drawing/2014/main" id="{CAFDBEC3-94DE-24BE-C0E3-FC7374253802}"/>
                  </a:ext>
                </a:extLst>
              </p:cNvPr>
              <p:cNvSpPr txBox="1"/>
              <p:nvPr/>
            </p:nvSpPr>
            <p:spPr>
              <a:xfrm>
                <a:off x="17138934" y="18437781"/>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3</a:t>
                </a:r>
              </a:p>
            </p:txBody>
          </p:sp>
          <p:sp>
            <p:nvSpPr>
              <p:cNvPr id="137" name="TextBox 136">
                <a:extLst>
                  <a:ext uri="{FF2B5EF4-FFF2-40B4-BE49-F238E27FC236}">
                    <a16:creationId xmlns:a16="http://schemas.microsoft.com/office/drawing/2014/main" id="{40C40F5A-2558-90CE-54CD-3E851FC15F76}"/>
                  </a:ext>
                </a:extLst>
              </p:cNvPr>
              <p:cNvSpPr txBox="1"/>
              <p:nvPr/>
            </p:nvSpPr>
            <p:spPr>
              <a:xfrm>
                <a:off x="18081800" y="18437781"/>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6</a:t>
                </a:r>
              </a:p>
            </p:txBody>
          </p:sp>
          <p:sp>
            <p:nvSpPr>
              <p:cNvPr id="138" name="TextBox 137">
                <a:extLst>
                  <a:ext uri="{FF2B5EF4-FFF2-40B4-BE49-F238E27FC236}">
                    <a16:creationId xmlns:a16="http://schemas.microsoft.com/office/drawing/2014/main" id="{1C83EFFD-5119-535C-4097-9BD2F5F3E510}"/>
                  </a:ext>
                </a:extLst>
              </p:cNvPr>
              <p:cNvSpPr txBox="1"/>
              <p:nvPr/>
            </p:nvSpPr>
            <p:spPr>
              <a:xfrm>
                <a:off x="18727602" y="18437781"/>
                <a:ext cx="8130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12</a:t>
                </a:r>
              </a:p>
            </p:txBody>
          </p:sp>
          <p:sp>
            <p:nvSpPr>
              <p:cNvPr id="139" name="TextBox 138">
                <a:extLst>
                  <a:ext uri="{FF2B5EF4-FFF2-40B4-BE49-F238E27FC236}">
                    <a16:creationId xmlns:a16="http://schemas.microsoft.com/office/drawing/2014/main" id="{FA9F8868-5FD0-6CF6-C7C8-999909E37B76}"/>
                  </a:ext>
                </a:extLst>
              </p:cNvPr>
              <p:cNvSpPr txBox="1"/>
              <p:nvPr/>
            </p:nvSpPr>
            <p:spPr>
              <a:xfrm>
                <a:off x="19617800" y="18435121"/>
                <a:ext cx="8130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18</a:t>
                </a:r>
              </a:p>
            </p:txBody>
          </p:sp>
          <p:sp>
            <p:nvSpPr>
              <p:cNvPr id="140" name="TextBox 139">
                <a:extLst>
                  <a:ext uri="{FF2B5EF4-FFF2-40B4-BE49-F238E27FC236}">
                    <a16:creationId xmlns:a16="http://schemas.microsoft.com/office/drawing/2014/main" id="{6D43934D-6CF2-C751-6D0C-9DB1237F77E8}"/>
                  </a:ext>
                </a:extLst>
              </p:cNvPr>
              <p:cNvSpPr txBox="1"/>
              <p:nvPr/>
            </p:nvSpPr>
            <p:spPr>
              <a:xfrm>
                <a:off x="20625575" y="18435121"/>
                <a:ext cx="813043"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24</a:t>
                </a:r>
              </a:p>
            </p:txBody>
          </p:sp>
          <p:sp>
            <p:nvSpPr>
              <p:cNvPr id="141" name="Freeform 140">
                <a:extLst>
                  <a:ext uri="{FF2B5EF4-FFF2-40B4-BE49-F238E27FC236}">
                    <a16:creationId xmlns:a16="http://schemas.microsoft.com/office/drawing/2014/main" id="{643FE8D0-31EA-F9EE-632A-C172994AB1C1}"/>
                  </a:ext>
                </a:extLst>
              </p:cNvPr>
              <p:cNvSpPr/>
              <p:nvPr/>
            </p:nvSpPr>
            <p:spPr>
              <a:xfrm>
                <a:off x="16452830" y="18398650"/>
                <a:ext cx="3047" cy="90469"/>
              </a:xfrm>
              <a:custGeom>
                <a:avLst/>
                <a:gdLst>
                  <a:gd name="connsiteX0" fmla="*/ 3998 w 3047"/>
                  <a:gd name="connsiteY0" fmla="*/ -67 h 90469"/>
                  <a:gd name="connsiteX1" fmla="*/ 3998 w 3047"/>
                  <a:gd name="connsiteY1" fmla="*/ 90402 h 90469"/>
                </a:gdLst>
                <a:ahLst/>
                <a:cxnLst>
                  <a:cxn ang="0">
                    <a:pos x="connsiteX0" y="connsiteY0"/>
                  </a:cxn>
                  <a:cxn ang="0">
                    <a:pos x="connsiteX1" y="connsiteY1"/>
                  </a:cxn>
                </a:cxnLst>
                <a:rect l="l" t="t" r="r" b="b"/>
                <a:pathLst>
                  <a:path w="3047" h="90469">
                    <a:moveTo>
                      <a:pt x="3998" y="-67"/>
                    </a:moveTo>
                    <a:lnTo>
                      <a:pt x="3998" y="90402"/>
                    </a:lnTo>
                  </a:path>
                </a:pathLst>
              </a:custGeom>
              <a:noFill/>
              <a:ln w="29377" cap="sq">
                <a:solidFill>
                  <a:srgbClr val="000000"/>
                </a:solidFill>
                <a:prstDash val="solid"/>
                <a:miter/>
              </a:ln>
            </p:spPr>
            <p:txBody>
              <a:bodyPr rtlCol="0" anchor="ctr"/>
              <a:lstStyle/>
              <a:p>
                <a:endParaRPr lang="en-CH" sz="4400"/>
              </a:p>
            </p:txBody>
          </p:sp>
          <p:sp>
            <p:nvSpPr>
              <p:cNvPr id="142" name="Freeform 141">
                <a:extLst>
                  <a:ext uri="{FF2B5EF4-FFF2-40B4-BE49-F238E27FC236}">
                    <a16:creationId xmlns:a16="http://schemas.microsoft.com/office/drawing/2014/main" id="{5052DE2F-E9FA-F3FC-2DF4-435264B82DBF}"/>
                  </a:ext>
                </a:extLst>
              </p:cNvPr>
              <p:cNvSpPr/>
              <p:nvPr/>
            </p:nvSpPr>
            <p:spPr>
              <a:xfrm>
                <a:off x="16452830" y="18398650"/>
                <a:ext cx="3047" cy="90469"/>
              </a:xfrm>
              <a:custGeom>
                <a:avLst/>
                <a:gdLst>
                  <a:gd name="connsiteX0" fmla="*/ 3998 w 3047"/>
                  <a:gd name="connsiteY0" fmla="*/ -67 h 90469"/>
                  <a:gd name="connsiteX1" fmla="*/ 3998 w 3047"/>
                  <a:gd name="connsiteY1" fmla="*/ 90402 h 90469"/>
                </a:gdLst>
                <a:ahLst/>
                <a:cxnLst>
                  <a:cxn ang="0">
                    <a:pos x="connsiteX0" y="connsiteY0"/>
                  </a:cxn>
                  <a:cxn ang="0">
                    <a:pos x="connsiteX1" y="connsiteY1"/>
                  </a:cxn>
                </a:cxnLst>
                <a:rect l="l" t="t" r="r" b="b"/>
                <a:pathLst>
                  <a:path w="3047" h="90469">
                    <a:moveTo>
                      <a:pt x="3998" y="-67"/>
                    </a:moveTo>
                    <a:lnTo>
                      <a:pt x="3998" y="90402"/>
                    </a:lnTo>
                  </a:path>
                </a:pathLst>
              </a:custGeom>
              <a:noFill/>
              <a:ln w="29377" cap="sq">
                <a:solidFill>
                  <a:srgbClr val="000000"/>
                </a:solidFill>
                <a:prstDash val="solid"/>
                <a:miter/>
              </a:ln>
            </p:spPr>
            <p:txBody>
              <a:bodyPr rtlCol="0" anchor="ctr"/>
              <a:lstStyle/>
              <a:p>
                <a:endParaRPr lang="en-CH" sz="4400"/>
              </a:p>
            </p:txBody>
          </p:sp>
          <p:sp>
            <p:nvSpPr>
              <p:cNvPr id="143" name="Freeform 142">
                <a:extLst>
                  <a:ext uri="{FF2B5EF4-FFF2-40B4-BE49-F238E27FC236}">
                    <a16:creationId xmlns:a16="http://schemas.microsoft.com/office/drawing/2014/main" id="{D3C793B0-40F8-0886-C9E3-5A24653CE5BA}"/>
                  </a:ext>
                </a:extLst>
              </p:cNvPr>
              <p:cNvSpPr/>
              <p:nvPr/>
            </p:nvSpPr>
            <p:spPr>
              <a:xfrm>
                <a:off x="17394188" y="18398650"/>
                <a:ext cx="3047" cy="90469"/>
              </a:xfrm>
              <a:custGeom>
                <a:avLst/>
                <a:gdLst>
                  <a:gd name="connsiteX0" fmla="*/ 4307 w 3047"/>
                  <a:gd name="connsiteY0" fmla="*/ -67 h 90469"/>
                  <a:gd name="connsiteX1" fmla="*/ 4307 w 3047"/>
                  <a:gd name="connsiteY1" fmla="*/ 90402 h 90469"/>
                </a:gdLst>
                <a:ahLst/>
                <a:cxnLst>
                  <a:cxn ang="0">
                    <a:pos x="connsiteX0" y="connsiteY0"/>
                  </a:cxn>
                  <a:cxn ang="0">
                    <a:pos x="connsiteX1" y="connsiteY1"/>
                  </a:cxn>
                </a:cxnLst>
                <a:rect l="l" t="t" r="r" b="b"/>
                <a:pathLst>
                  <a:path w="3047" h="90469">
                    <a:moveTo>
                      <a:pt x="4307" y="-67"/>
                    </a:moveTo>
                    <a:lnTo>
                      <a:pt x="4307" y="90402"/>
                    </a:lnTo>
                  </a:path>
                </a:pathLst>
              </a:custGeom>
              <a:noFill/>
              <a:ln w="29377" cap="sq">
                <a:solidFill>
                  <a:srgbClr val="000000"/>
                </a:solidFill>
                <a:prstDash val="solid"/>
                <a:miter/>
              </a:ln>
            </p:spPr>
            <p:txBody>
              <a:bodyPr rtlCol="0" anchor="ctr"/>
              <a:lstStyle/>
              <a:p>
                <a:endParaRPr lang="en-CH" sz="4400"/>
              </a:p>
            </p:txBody>
          </p:sp>
          <p:sp>
            <p:nvSpPr>
              <p:cNvPr id="144" name="Freeform 143">
                <a:extLst>
                  <a:ext uri="{FF2B5EF4-FFF2-40B4-BE49-F238E27FC236}">
                    <a16:creationId xmlns:a16="http://schemas.microsoft.com/office/drawing/2014/main" id="{3F4413FD-4C52-87D4-0095-D9571412370B}"/>
                  </a:ext>
                </a:extLst>
              </p:cNvPr>
              <p:cNvSpPr/>
              <p:nvPr/>
            </p:nvSpPr>
            <p:spPr>
              <a:xfrm>
                <a:off x="18335546" y="18398650"/>
                <a:ext cx="3047" cy="90469"/>
              </a:xfrm>
              <a:custGeom>
                <a:avLst/>
                <a:gdLst>
                  <a:gd name="connsiteX0" fmla="*/ 4616 w 3047"/>
                  <a:gd name="connsiteY0" fmla="*/ -67 h 90469"/>
                  <a:gd name="connsiteX1" fmla="*/ 4616 w 3047"/>
                  <a:gd name="connsiteY1" fmla="*/ 90402 h 90469"/>
                </a:gdLst>
                <a:ahLst/>
                <a:cxnLst>
                  <a:cxn ang="0">
                    <a:pos x="connsiteX0" y="connsiteY0"/>
                  </a:cxn>
                  <a:cxn ang="0">
                    <a:pos x="connsiteX1" y="connsiteY1"/>
                  </a:cxn>
                </a:cxnLst>
                <a:rect l="l" t="t" r="r" b="b"/>
                <a:pathLst>
                  <a:path w="3047" h="90469">
                    <a:moveTo>
                      <a:pt x="4616" y="-67"/>
                    </a:moveTo>
                    <a:lnTo>
                      <a:pt x="4616" y="90402"/>
                    </a:lnTo>
                  </a:path>
                </a:pathLst>
              </a:custGeom>
              <a:noFill/>
              <a:ln w="29377" cap="sq">
                <a:solidFill>
                  <a:srgbClr val="000000"/>
                </a:solidFill>
                <a:prstDash val="solid"/>
                <a:miter/>
              </a:ln>
            </p:spPr>
            <p:txBody>
              <a:bodyPr rtlCol="0" anchor="ctr"/>
              <a:lstStyle/>
              <a:p>
                <a:endParaRPr lang="en-CH" sz="4400"/>
              </a:p>
            </p:txBody>
          </p:sp>
          <p:sp>
            <p:nvSpPr>
              <p:cNvPr id="145" name="Freeform 144">
                <a:extLst>
                  <a:ext uri="{FF2B5EF4-FFF2-40B4-BE49-F238E27FC236}">
                    <a16:creationId xmlns:a16="http://schemas.microsoft.com/office/drawing/2014/main" id="{A6DDFFF4-0E96-E9C8-C5CA-2EE4EE2C8B78}"/>
                  </a:ext>
                </a:extLst>
              </p:cNvPr>
              <p:cNvSpPr/>
              <p:nvPr/>
            </p:nvSpPr>
            <p:spPr>
              <a:xfrm>
                <a:off x="19276911" y="18398650"/>
                <a:ext cx="3047" cy="90469"/>
              </a:xfrm>
              <a:custGeom>
                <a:avLst/>
                <a:gdLst>
                  <a:gd name="connsiteX0" fmla="*/ 4924 w 3047"/>
                  <a:gd name="connsiteY0" fmla="*/ -67 h 90469"/>
                  <a:gd name="connsiteX1" fmla="*/ 4924 w 3047"/>
                  <a:gd name="connsiteY1" fmla="*/ 90402 h 90469"/>
                </a:gdLst>
                <a:ahLst/>
                <a:cxnLst>
                  <a:cxn ang="0">
                    <a:pos x="connsiteX0" y="connsiteY0"/>
                  </a:cxn>
                  <a:cxn ang="0">
                    <a:pos x="connsiteX1" y="connsiteY1"/>
                  </a:cxn>
                </a:cxnLst>
                <a:rect l="l" t="t" r="r" b="b"/>
                <a:pathLst>
                  <a:path w="3047" h="90469">
                    <a:moveTo>
                      <a:pt x="4924" y="-67"/>
                    </a:moveTo>
                    <a:lnTo>
                      <a:pt x="4924" y="90402"/>
                    </a:lnTo>
                  </a:path>
                </a:pathLst>
              </a:custGeom>
              <a:noFill/>
              <a:ln w="29377" cap="sq">
                <a:solidFill>
                  <a:srgbClr val="000000"/>
                </a:solidFill>
                <a:prstDash val="solid"/>
                <a:miter/>
              </a:ln>
            </p:spPr>
            <p:txBody>
              <a:bodyPr rtlCol="0" anchor="ctr"/>
              <a:lstStyle/>
              <a:p>
                <a:endParaRPr lang="en-CH" sz="4400"/>
              </a:p>
            </p:txBody>
          </p:sp>
          <p:sp>
            <p:nvSpPr>
              <p:cNvPr id="146" name="Freeform 145">
                <a:extLst>
                  <a:ext uri="{FF2B5EF4-FFF2-40B4-BE49-F238E27FC236}">
                    <a16:creationId xmlns:a16="http://schemas.microsoft.com/office/drawing/2014/main" id="{8BE0AB11-DC18-5CFF-0C6A-D7C930415AF9}"/>
                  </a:ext>
                </a:extLst>
              </p:cNvPr>
              <p:cNvSpPr/>
              <p:nvPr/>
            </p:nvSpPr>
            <p:spPr>
              <a:xfrm>
                <a:off x="20218272" y="18398650"/>
                <a:ext cx="3047" cy="90469"/>
              </a:xfrm>
              <a:custGeom>
                <a:avLst/>
                <a:gdLst>
                  <a:gd name="connsiteX0" fmla="*/ 5233 w 3047"/>
                  <a:gd name="connsiteY0" fmla="*/ -67 h 90469"/>
                  <a:gd name="connsiteX1" fmla="*/ 5233 w 3047"/>
                  <a:gd name="connsiteY1" fmla="*/ 90402 h 90469"/>
                </a:gdLst>
                <a:ahLst/>
                <a:cxnLst>
                  <a:cxn ang="0">
                    <a:pos x="connsiteX0" y="connsiteY0"/>
                  </a:cxn>
                  <a:cxn ang="0">
                    <a:pos x="connsiteX1" y="connsiteY1"/>
                  </a:cxn>
                </a:cxnLst>
                <a:rect l="l" t="t" r="r" b="b"/>
                <a:pathLst>
                  <a:path w="3047" h="90469">
                    <a:moveTo>
                      <a:pt x="5233" y="-67"/>
                    </a:moveTo>
                    <a:lnTo>
                      <a:pt x="5233" y="90402"/>
                    </a:lnTo>
                  </a:path>
                </a:pathLst>
              </a:custGeom>
              <a:noFill/>
              <a:ln w="29377" cap="sq">
                <a:solidFill>
                  <a:srgbClr val="000000"/>
                </a:solidFill>
                <a:prstDash val="solid"/>
                <a:miter/>
              </a:ln>
            </p:spPr>
            <p:txBody>
              <a:bodyPr rtlCol="0" anchor="ctr"/>
              <a:lstStyle/>
              <a:p>
                <a:endParaRPr lang="en-CH" sz="4400"/>
              </a:p>
            </p:txBody>
          </p:sp>
          <p:sp>
            <p:nvSpPr>
              <p:cNvPr id="147" name="Freeform 146">
                <a:extLst>
                  <a:ext uri="{FF2B5EF4-FFF2-40B4-BE49-F238E27FC236}">
                    <a16:creationId xmlns:a16="http://schemas.microsoft.com/office/drawing/2014/main" id="{BE2643F9-5681-831D-44D4-A9C38CDAAD85}"/>
                  </a:ext>
                </a:extLst>
              </p:cNvPr>
              <p:cNvSpPr/>
              <p:nvPr/>
            </p:nvSpPr>
            <p:spPr>
              <a:xfrm>
                <a:off x="21159633" y="18398650"/>
                <a:ext cx="3047" cy="90469"/>
              </a:xfrm>
              <a:custGeom>
                <a:avLst/>
                <a:gdLst>
                  <a:gd name="connsiteX0" fmla="*/ 5542 w 3047"/>
                  <a:gd name="connsiteY0" fmla="*/ -67 h 90469"/>
                  <a:gd name="connsiteX1" fmla="*/ 5542 w 3047"/>
                  <a:gd name="connsiteY1" fmla="*/ 90402 h 90469"/>
                </a:gdLst>
                <a:ahLst/>
                <a:cxnLst>
                  <a:cxn ang="0">
                    <a:pos x="connsiteX0" y="connsiteY0"/>
                  </a:cxn>
                  <a:cxn ang="0">
                    <a:pos x="connsiteX1" y="connsiteY1"/>
                  </a:cxn>
                </a:cxnLst>
                <a:rect l="l" t="t" r="r" b="b"/>
                <a:pathLst>
                  <a:path w="3047" h="90469">
                    <a:moveTo>
                      <a:pt x="5542" y="-67"/>
                    </a:moveTo>
                    <a:lnTo>
                      <a:pt x="5542" y="90402"/>
                    </a:lnTo>
                  </a:path>
                </a:pathLst>
              </a:custGeom>
              <a:noFill/>
              <a:ln w="29377" cap="sq">
                <a:solidFill>
                  <a:srgbClr val="000000"/>
                </a:solidFill>
                <a:prstDash val="solid"/>
                <a:miter/>
              </a:ln>
            </p:spPr>
            <p:txBody>
              <a:bodyPr rtlCol="0" anchor="ctr"/>
              <a:lstStyle/>
              <a:p>
                <a:endParaRPr lang="en-CH" sz="4400"/>
              </a:p>
            </p:txBody>
          </p:sp>
        </p:grpSp>
        <p:grpSp>
          <p:nvGrpSpPr>
            <p:cNvPr id="148" name="Graphic 4">
              <a:extLst>
                <a:ext uri="{FF2B5EF4-FFF2-40B4-BE49-F238E27FC236}">
                  <a16:creationId xmlns:a16="http://schemas.microsoft.com/office/drawing/2014/main" id="{C9380EA9-3977-3822-3AEE-15B92C05228E}"/>
                </a:ext>
              </a:extLst>
            </p:cNvPr>
            <p:cNvGrpSpPr/>
            <p:nvPr/>
          </p:nvGrpSpPr>
          <p:grpSpPr>
            <a:xfrm>
              <a:off x="15759663" y="14918862"/>
              <a:ext cx="6117442" cy="3492010"/>
              <a:chOff x="15759663" y="14918862"/>
              <a:chExt cx="6117442" cy="3492010"/>
            </a:xfrm>
          </p:grpSpPr>
          <p:sp>
            <p:nvSpPr>
              <p:cNvPr id="149" name="Freeform 148">
                <a:extLst>
                  <a:ext uri="{FF2B5EF4-FFF2-40B4-BE49-F238E27FC236}">
                    <a16:creationId xmlns:a16="http://schemas.microsoft.com/office/drawing/2014/main" id="{7592DA2F-89A1-4E7F-1152-75E9B0C69CCC}"/>
                  </a:ext>
                </a:extLst>
              </p:cNvPr>
              <p:cNvSpPr/>
              <p:nvPr/>
            </p:nvSpPr>
            <p:spPr>
              <a:xfrm>
                <a:off x="15791412" y="14950615"/>
                <a:ext cx="6053950" cy="3428503"/>
              </a:xfrm>
              <a:custGeom>
                <a:avLst/>
                <a:gdLst>
                  <a:gd name="connsiteX0" fmla="*/ 3924 w 6053950"/>
                  <a:gd name="connsiteY0" fmla="*/ 321 h 3428503"/>
                  <a:gd name="connsiteX1" fmla="*/ 6057875 w 6053950"/>
                  <a:gd name="connsiteY1" fmla="*/ 321 h 3428503"/>
                  <a:gd name="connsiteX2" fmla="*/ 6057875 w 6053950"/>
                  <a:gd name="connsiteY2" fmla="*/ 3428824 h 3428503"/>
                  <a:gd name="connsiteX3" fmla="*/ 3924 w 6053950"/>
                  <a:gd name="connsiteY3" fmla="*/ 3428824 h 3428503"/>
                </a:gdLst>
                <a:ahLst/>
                <a:cxnLst>
                  <a:cxn ang="0">
                    <a:pos x="connsiteX0" y="connsiteY0"/>
                  </a:cxn>
                  <a:cxn ang="0">
                    <a:pos x="connsiteX1" y="connsiteY1"/>
                  </a:cxn>
                  <a:cxn ang="0">
                    <a:pos x="connsiteX2" y="connsiteY2"/>
                  </a:cxn>
                  <a:cxn ang="0">
                    <a:pos x="connsiteX3" y="connsiteY3"/>
                  </a:cxn>
                </a:cxnLst>
                <a:rect l="l" t="t" r="r" b="b"/>
                <a:pathLst>
                  <a:path w="6053950" h="3428503">
                    <a:moveTo>
                      <a:pt x="3924" y="321"/>
                    </a:moveTo>
                    <a:lnTo>
                      <a:pt x="6057875" y="321"/>
                    </a:lnTo>
                    <a:lnTo>
                      <a:pt x="6057875" y="3428824"/>
                    </a:lnTo>
                    <a:lnTo>
                      <a:pt x="3924" y="3428824"/>
                    </a:lnTo>
                    <a:close/>
                  </a:path>
                </a:pathLst>
              </a:custGeom>
              <a:solidFill>
                <a:srgbClr val="FFFFFF">
                  <a:alpha val="59000"/>
                </a:srgbClr>
              </a:solidFill>
              <a:ln w="1678" cap="rnd">
                <a:noFill/>
                <a:prstDash val="solid"/>
                <a:round/>
              </a:ln>
            </p:spPr>
            <p:txBody>
              <a:bodyPr rtlCol="0" anchor="ctr"/>
              <a:lstStyle/>
              <a:p>
                <a:endParaRPr lang="en-CH" sz="4400"/>
              </a:p>
            </p:txBody>
          </p:sp>
          <p:sp>
            <p:nvSpPr>
              <p:cNvPr id="150" name="Freeform 149">
                <a:extLst>
                  <a:ext uri="{FF2B5EF4-FFF2-40B4-BE49-F238E27FC236}">
                    <a16:creationId xmlns:a16="http://schemas.microsoft.com/office/drawing/2014/main" id="{ECDE7EA4-79C9-8FCF-E45B-29EB567146EC}"/>
                  </a:ext>
                </a:extLst>
              </p:cNvPr>
              <p:cNvSpPr/>
              <p:nvPr/>
            </p:nvSpPr>
            <p:spPr>
              <a:xfrm>
                <a:off x="15759663" y="14918862"/>
                <a:ext cx="6117442" cy="3492010"/>
              </a:xfrm>
              <a:custGeom>
                <a:avLst/>
                <a:gdLst>
                  <a:gd name="connsiteX0" fmla="*/ 6121367 w 6117442"/>
                  <a:gd name="connsiteY0" fmla="*/ 3492332 h 3492010"/>
                  <a:gd name="connsiteX1" fmla="*/ 3924 w 6117442"/>
                  <a:gd name="connsiteY1" fmla="*/ 3492332 h 3492010"/>
                  <a:gd name="connsiteX2" fmla="*/ 3924 w 6117442"/>
                  <a:gd name="connsiteY2" fmla="*/ 321 h 3492010"/>
                  <a:gd name="connsiteX3" fmla="*/ 6121367 w 6117442"/>
                  <a:gd name="connsiteY3" fmla="*/ 321 h 3492010"/>
                  <a:gd name="connsiteX4" fmla="*/ 6121367 w 6117442"/>
                  <a:gd name="connsiteY4" fmla="*/ 3492332 h 3492010"/>
                  <a:gd name="connsiteX5" fmla="*/ 6089624 w 6117442"/>
                  <a:gd name="connsiteY5" fmla="*/ 32075 h 3492010"/>
                  <a:gd name="connsiteX6" fmla="*/ 35673 w 6117442"/>
                  <a:gd name="connsiteY6" fmla="*/ 32075 h 3492010"/>
                  <a:gd name="connsiteX7" fmla="*/ 35673 w 6117442"/>
                  <a:gd name="connsiteY7" fmla="*/ 3460578 h 3492010"/>
                  <a:gd name="connsiteX8" fmla="*/ 6089624 w 6117442"/>
                  <a:gd name="connsiteY8" fmla="*/ 3460578 h 3492010"/>
                  <a:gd name="connsiteX9" fmla="*/ 6089624 w 6117442"/>
                  <a:gd name="connsiteY9" fmla="*/ 32075 h 34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7442" h="3492010">
                    <a:moveTo>
                      <a:pt x="6121367" y="3492332"/>
                    </a:moveTo>
                    <a:lnTo>
                      <a:pt x="3924" y="3492332"/>
                    </a:lnTo>
                    <a:lnTo>
                      <a:pt x="3924" y="321"/>
                    </a:lnTo>
                    <a:lnTo>
                      <a:pt x="6121367" y="321"/>
                    </a:lnTo>
                    <a:lnTo>
                      <a:pt x="6121367" y="3492332"/>
                    </a:lnTo>
                    <a:close/>
                    <a:moveTo>
                      <a:pt x="6089624" y="32075"/>
                    </a:moveTo>
                    <a:lnTo>
                      <a:pt x="35673" y="32075"/>
                    </a:lnTo>
                    <a:lnTo>
                      <a:pt x="35673" y="3460578"/>
                    </a:lnTo>
                    <a:lnTo>
                      <a:pt x="6089624" y="3460578"/>
                    </a:lnTo>
                    <a:lnTo>
                      <a:pt x="6089624" y="32075"/>
                    </a:lnTo>
                    <a:close/>
                  </a:path>
                </a:pathLst>
              </a:custGeom>
              <a:solidFill>
                <a:srgbClr val="000000"/>
              </a:solidFill>
              <a:ln w="1678" cap="rnd">
                <a:noFill/>
                <a:prstDash val="solid"/>
                <a:round/>
              </a:ln>
            </p:spPr>
            <p:txBody>
              <a:bodyPr rtlCol="0" anchor="ctr"/>
              <a:lstStyle/>
              <a:p>
                <a:endParaRPr lang="en-CH" sz="4400"/>
              </a:p>
            </p:txBody>
          </p:sp>
        </p:grpSp>
        <p:sp>
          <p:nvSpPr>
            <p:cNvPr id="151" name="Freeform 150">
              <a:extLst>
                <a:ext uri="{FF2B5EF4-FFF2-40B4-BE49-F238E27FC236}">
                  <a16:creationId xmlns:a16="http://schemas.microsoft.com/office/drawing/2014/main" id="{A04194A7-F46E-58AB-5EE8-1E6FFB0E42DF}"/>
                </a:ext>
              </a:extLst>
            </p:cNvPr>
            <p:cNvSpPr/>
            <p:nvPr/>
          </p:nvSpPr>
          <p:spPr>
            <a:xfrm>
              <a:off x="16464133" y="17830010"/>
              <a:ext cx="4795379" cy="457179"/>
            </a:xfrm>
            <a:custGeom>
              <a:avLst/>
              <a:gdLst>
                <a:gd name="connsiteX0" fmla="*/ 3812 w 4795379"/>
                <a:gd name="connsiteY0" fmla="*/ 364922 h 457179"/>
                <a:gd name="connsiteX1" fmla="*/ 989424 w 4795379"/>
                <a:gd name="connsiteY1" fmla="*/ 304796 h 457179"/>
                <a:gd name="connsiteX2" fmla="*/ 1979971 w 4795379"/>
                <a:gd name="connsiteY2" fmla="*/ 360544 h 457179"/>
                <a:gd name="connsiteX3" fmla="*/ 2894308 w 4795379"/>
                <a:gd name="connsiteY3" fmla="*/ 304796 h 457179"/>
                <a:gd name="connsiteX4" fmla="*/ 3808644 w 4795379"/>
                <a:gd name="connsiteY4" fmla="*/ 457201 h 457179"/>
                <a:gd name="connsiteX5" fmla="*/ 4799191 w 4795379"/>
                <a:gd name="connsiteY5" fmla="*/ 22 h 45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5379" h="457179">
                  <a:moveTo>
                    <a:pt x="3812" y="364922"/>
                  </a:moveTo>
                  <a:lnTo>
                    <a:pt x="989424" y="304796"/>
                  </a:lnTo>
                  <a:lnTo>
                    <a:pt x="1979971" y="360544"/>
                  </a:lnTo>
                  <a:lnTo>
                    <a:pt x="2894308" y="304796"/>
                  </a:lnTo>
                  <a:lnTo>
                    <a:pt x="3808644" y="457201"/>
                  </a:lnTo>
                  <a:lnTo>
                    <a:pt x="4799191" y="22"/>
                  </a:lnTo>
                </a:path>
              </a:pathLst>
            </a:custGeom>
            <a:noFill/>
            <a:ln w="276092" cap="rnd">
              <a:solidFill>
                <a:srgbClr val="9970F9"/>
              </a:solidFill>
              <a:prstDash val="solid"/>
              <a:round/>
            </a:ln>
          </p:spPr>
          <p:txBody>
            <a:bodyPr rtlCol="0" anchor="ctr"/>
            <a:lstStyle/>
            <a:p>
              <a:endParaRPr lang="en-CH" sz="4400"/>
            </a:p>
          </p:txBody>
        </p:sp>
        <p:grpSp>
          <p:nvGrpSpPr>
            <p:cNvPr id="152" name="Graphic 4">
              <a:extLst>
                <a:ext uri="{FF2B5EF4-FFF2-40B4-BE49-F238E27FC236}">
                  <a16:creationId xmlns:a16="http://schemas.microsoft.com/office/drawing/2014/main" id="{A90C28D8-8412-7519-735E-43C0255F0505}"/>
                </a:ext>
              </a:extLst>
            </p:cNvPr>
            <p:cNvGrpSpPr/>
            <p:nvPr/>
          </p:nvGrpSpPr>
          <p:grpSpPr>
            <a:xfrm>
              <a:off x="13465963" y="16019117"/>
              <a:ext cx="2116355" cy="1645702"/>
              <a:chOff x="13465963" y="16019117"/>
              <a:chExt cx="2116355" cy="1645702"/>
            </a:xfrm>
            <a:solidFill>
              <a:srgbClr val="000000"/>
            </a:solidFill>
          </p:grpSpPr>
          <p:sp>
            <p:nvSpPr>
              <p:cNvPr id="153" name="TextBox 152">
                <a:extLst>
                  <a:ext uri="{FF2B5EF4-FFF2-40B4-BE49-F238E27FC236}">
                    <a16:creationId xmlns:a16="http://schemas.microsoft.com/office/drawing/2014/main" id="{110CE814-22F3-8704-A937-3F5308522F7B}"/>
                  </a:ext>
                </a:extLst>
              </p:cNvPr>
              <p:cNvSpPr txBox="1"/>
              <p:nvPr/>
            </p:nvSpPr>
            <p:spPr>
              <a:xfrm>
                <a:off x="13465963" y="16019117"/>
                <a:ext cx="1628972"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Phl p </a:t>
                </a:r>
              </a:p>
            </p:txBody>
          </p:sp>
          <p:sp>
            <p:nvSpPr>
              <p:cNvPr id="154" name="TextBox 153">
                <a:extLst>
                  <a:ext uri="{FF2B5EF4-FFF2-40B4-BE49-F238E27FC236}">
                    <a16:creationId xmlns:a16="http://schemas.microsoft.com/office/drawing/2014/main" id="{755EBE6D-2451-C83B-C776-4D86D1552862}"/>
                  </a:ext>
                </a:extLst>
              </p:cNvPr>
              <p:cNvSpPr txBox="1"/>
              <p:nvPr/>
            </p:nvSpPr>
            <p:spPr>
              <a:xfrm>
                <a:off x="15026952" y="16019117"/>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1</a:t>
                </a:r>
              </a:p>
            </p:txBody>
          </p:sp>
          <p:sp>
            <p:nvSpPr>
              <p:cNvPr id="155" name="TextBox 154">
                <a:extLst>
                  <a:ext uri="{FF2B5EF4-FFF2-40B4-BE49-F238E27FC236}">
                    <a16:creationId xmlns:a16="http://schemas.microsoft.com/office/drawing/2014/main" id="{877A35E2-9FB7-3C0C-88A3-DA478950EAE0}"/>
                  </a:ext>
                </a:extLst>
              </p:cNvPr>
              <p:cNvSpPr txBox="1"/>
              <p:nvPr/>
            </p:nvSpPr>
            <p:spPr>
              <a:xfrm>
                <a:off x="13796397" y="16654089"/>
                <a:ext cx="137730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sIgG</a:t>
                </a:r>
              </a:p>
            </p:txBody>
          </p:sp>
          <p:sp>
            <p:nvSpPr>
              <p:cNvPr id="156" name="TextBox 155">
                <a:extLst>
                  <a:ext uri="{FF2B5EF4-FFF2-40B4-BE49-F238E27FC236}">
                    <a16:creationId xmlns:a16="http://schemas.microsoft.com/office/drawing/2014/main" id="{AF97ED97-2F6D-97F7-986C-9B0AA1900DFA}"/>
                  </a:ext>
                </a:extLst>
              </p:cNvPr>
              <p:cNvSpPr txBox="1"/>
              <p:nvPr/>
            </p:nvSpPr>
            <p:spPr>
              <a:xfrm>
                <a:off x="15083463" y="16895378"/>
                <a:ext cx="49885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4</a:t>
                </a:r>
              </a:p>
            </p:txBody>
          </p:sp>
        </p:grpSp>
        <p:sp>
          <p:nvSpPr>
            <p:cNvPr id="157" name="Freeform 156">
              <a:extLst>
                <a:ext uri="{FF2B5EF4-FFF2-40B4-BE49-F238E27FC236}">
                  <a16:creationId xmlns:a16="http://schemas.microsoft.com/office/drawing/2014/main" id="{F6147EDA-1626-CB9B-B01D-4B4587F6B2AF}"/>
                </a:ext>
              </a:extLst>
            </p:cNvPr>
            <p:cNvSpPr/>
            <p:nvPr/>
          </p:nvSpPr>
          <p:spPr>
            <a:xfrm>
              <a:off x="16484146" y="16991833"/>
              <a:ext cx="4775363" cy="1295345"/>
            </a:xfrm>
            <a:custGeom>
              <a:avLst/>
              <a:gdLst>
                <a:gd name="connsiteX0" fmla="*/ 4112 w 4775363"/>
                <a:gd name="connsiteY0" fmla="*/ 1294936 h 1295345"/>
                <a:gd name="connsiteX1" fmla="*/ 955320 w 4775363"/>
                <a:gd name="connsiteY1" fmla="*/ 1265425 h 1295345"/>
                <a:gd name="connsiteX2" fmla="*/ 1884044 w 4775363"/>
                <a:gd name="connsiteY2" fmla="*/ 1294936 h 1295345"/>
                <a:gd name="connsiteX3" fmla="*/ 2874592 w 4775363"/>
                <a:gd name="connsiteY3" fmla="*/ 1142548 h 1295345"/>
                <a:gd name="connsiteX4" fmla="*/ 3788928 w 4775363"/>
                <a:gd name="connsiteY4" fmla="*/ 609176 h 1295345"/>
                <a:gd name="connsiteX5" fmla="*/ 4779475 w 4775363"/>
                <a:gd name="connsiteY5" fmla="*/ -410 h 129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75363" h="1295345">
                  <a:moveTo>
                    <a:pt x="4112" y="1294936"/>
                  </a:moveTo>
                  <a:lnTo>
                    <a:pt x="955320" y="1265425"/>
                  </a:lnTo>
                  <a:lnTo>
                    <a:pt x="1884044" y="1294936"/>
                  </a:lnTo>
                  <a:lnTo>
                    <a:pt x="2874592" y="1142548"/>
                  </a:lnTo>
                  <a:lnTo>
                    <a:pt x="3788928" y="609176"/>
                  </a:lnTo>
                  <a:lnTo>
                    <a:pt x="4779475" y="-410"/>
                  </a:lnTo>
                </a:path>
              </a:pathLst>
            </a:custGeom>
            <a:noFill/>
            <a:ln w="276092" cap="rnd">
              <a:solidFill>
                <a:srgbClr val="F97020"/>
              </a:solidFill>
              <a:prstDash val="solid"/>
              <a:round/>
            </a:ln>
          </p:spPr>
          <p:txBody>
            <a:bodyPr rtlCol="0" anchor="ctr"/>
            <a:lstStyle/>
            <a:p>
              <a:endParaRPr lang="en-CH" sz="4400"/>
            </a:p>
          </p:txBody>
        </p:sp>
      </p:grpSp>
      <p:sp>
        <p:nvSpPr>
          <p:cNvPr id="158" name="TextBox 157">
            <a:extLst>
              <a:ext uri="{FF2B5EF4-FFF2-40B4-BE49-F238E27FC236}">
                <a16:creationId xmlns:a16="http://schemas.microsoft.com/office/drawing/2014/main" id="{93725F2E-080C-5AC4-F362-358B746451D6}"/>
              </a:ext>
            </a:extLst>
          </p:cNvPr>
          <p:cNvSpPr txBox="1"/>
          <p:nvPr/>
        </p:nvSpPr>
        <p:spPr>
          <a:xfrm>
            <a:off x="10423923" y="2837095"/>
            <a:ext cx="1457450"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n=10</a:t>
            </a:r>
          </a:p>
        </p:txBody>
      </p:sp>
      <p:sp>
        <p:nvSpPr>
          <p:cNvPr id="159" name="TextBox 158">
            <a:extLst>
              <a:ext uri="{FF2B5EF4-FFF2-40B4-BE49-F238E27FC236}">
                <a16:creationId xmlns:a16="http://schemas.microsoft.com/office/drawing/2014/main" id="{341BA3C4-A10B-9198-16D5-F252967D94F2}"/>
              </a:ext>
            </a:extLst>
          </p:cNvPr>
          <p:cNvSpPr txBox="1"/>
          <p:nvPr/>
        </p:nvSpPr>
        <p:spPr>
          <a:xfrm>
            <a:off x="10458089" y="5656368"/>
            <a:ext cx="1457450"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n=14</a:t>
            </a:r>
          </a:p>
        </p:txBody>
      </p:sp>
      <p:sp>
        <p:nvSpPr>
          <p:cNvPr id="160" name="TextBox 159">
            <a:extLst>
              <a:ext uri="{FF2B5EF4-FFF2-40B4-BE49-F238E27FC236}">
                <a16:creationId xmlns:a16="http://schemas.microsoft.com/office/drawing/2014/main" id="{D832A22D-A821-8E0C-F784-F27C1A49EBC9}"/>
              </a:ext>
            </a:extLst>
          </p:cNvPr>
          <p:cNvSpPr txBox="1"/>
          <p:nvPr/>
        </p:nvSpPr>
        <p:spPr>
          <a:xfrm>
            <a:off x="12820018" y="7370516"/>
            <a:ext cx="498855"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0</a:t>
            </a:r>
          </a:p>
        </p:txBody>
      </p:sp>
      <p:sp>
        <p:nvSpPr>
          <p:cNvPr id="161" name="TextBox 160">
            <a:extLst>
              <a:ext uri="{FF2B5EF4-FFF2-40B4-BE49-F238E27FC236}">
                <a16:creationId xmlns:a16="http://schemas.microsoft.com/office/drawing/2014/main" id="{294DA2B0-BAD5-7E72-2467-F620C2A051C7}"/>
              </a:ext>
            </a:extLst>
          </p:cNvPr>
          <p:cNvSpPr txBox="1"/>
          <p:nvPr/>
        </p:nvSpPr>
        <p:spPr>
          <a:xfrm>
            <a:off x="19979205" y="7392034"/>
            <a:ext cx="813043"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12</a:t>
            </a:r>
          </a:p>
        </p:txBody>
      </p:sp>
      <p:sp>
        <p:nvSpPr>
          <p:cNvPr id="162" name="TextBox 161">
            <a:extLst>
              <a:ext uri="{FF2B5EF4-FFF2-40B4-BE49-F238E27FC236}">
                <a16:creationId xmlns:a16="http://schemas.microsoft.com/office/drawing/2014/main" id="{638B9836-7FFF-1696-E40C-14B29E0AF60B}"/>
              </a:ext>
            </a:extLst>
          </p:cNvPr>
          <p:cNvSpPr txBox="1"/>
          <p:nvPr/>
        </p:nvSpPr>
        <p:spPr>
          <a:xfrm>
            <a:off x="14725669" y="7392034"/>
            <a:ext cx="498855"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3</a:t>
            </a:r>
          </a:p>
        </p:txBody>
      </p:sp>
      <p:sp>
        <p:nvSpPr>
          <p:cNvPr id="163" name="TextBox 162">
            <a:extLst>
              <a:ext uri="{FF2B5EF4-FFF2-40B4-BE49-F238E27FC236}">
                <a16:creationId xmlns:a16="http://schemas.microsoft.com/office/drawing/2014/main" id="{FE9CDCCC-0296-0A34-5B54-104B1FB30945}"/>
              </a:ext>
            </a:extLst>
          </p:cNvPr>
          <p:cNvSpPr txBox="1"/>
          <p:nvPr/>
        </p:nvSpPr>
        <p:spPr>
          <a:xfrm>
            <a:off x="16717233" y="7389504"/>
            <a:ext cx="498855"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6</a:t>
            </a:r>
          </a:p>
        </p:txBody>
      </p:sp>
      <p:sp>
        <p:nvSpPr>
          <p:cNvPr id="164" name="TextBox 163">
            <a:extLst>
              <a:ext uri="{FF2B5EF4-FFF2-40B4-BE49-F238E27FC236}">
                <a16:creationId xmlns:a16="http://schemas.microsoft.com/office/drawing/2014/main" id="{7ED300E1-9337-4D0B-AF0E-41EADE5815AA}"/>
              </a:ext>
            </a:extLst>
          </p:cNvPr>
          <p:cNvSpPr txBox="1"/>
          <p:nvPr/>
        </p:nvSpPr>
        <p:spPr>
          <a:xfrm>
            <a:off x="23949912" y="7392034"/>
            <a:ext cx="813043"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18</a:t>
            </a:r>
          </a:p>
        </p:txBody>
      </p:sp>
      <p:sp>
        <p:nvSpPr>
          <p:cNvPr id="165" name="TextBox 164">
            <a:extLst>
              <a:ext uri="{FF2B5EF4-FFF2-40B4-BE49-F238E27FC236}">
                <a16:creationId xmlns:a16="http://schemas.microsoft.com/office/drawing/2014/main" id="{FD818AB4-0B92-CC37-589E-9D571B0A806E}"/>
              </a:ext>
            </a:extLst>
          </p:cNvPr>
          <p:cNvSpPr txBox="1"/>
          <p:nvPr/>
        </p:nvSpPr>
        <p:spPr>
          <a:xfrm>
            <a:off x="27542066" y="7397794"/>
            <a:ext cx="813043"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24</a:t>
            </a:r>
          </a:p>
        </p:txBody>
      </p:sp>
      <p:grpSp>
        <p:nvGrpSpPr>
          <p:cNvPr id="166" name="Graphic 4">
            <a:extLst>
              <a:ext uri="{FF2B5EF4-FFF2-40B4-BE49-F238E27FC236}">
                <a16:creationId xmlns:a16="http://schemas.microsoft.com/office/drawing/2014/main" id="{6BEC63E1-52C5-5814-1C36-B3984DA52E7B}"/>
              </a:ext>
            </a:extLst>
          </p:cNvPr>
          <p:cNvGrpSpPr/>
          <p:nvPr/>
        </p:nvGrpSpPr>
        <p:grpSpPr>
          <a:xfrm>
            <a:off x="17350219" y="7522528"/>
            <a:ext cx="2476960" cy="1404413"/>
            <a:chOff x="17350219" y="7522528"/>
            <a:chExt cx="2476960" cy="1404413"/>
          </a:xfrm>
          <a:solidFill>
            <a:srgbClr val="011893"/>
          </a:solidFill>
        </p:grpSpPr>
        <p:sp>
          <p:nvSpPr>
            <p:cNvPr id="167" name="TextBox 166">
              <a:extLst>
                <a:ext uri="{FF2B5EF4-FFF2-40B4-BE49-F238E27FC236}">
                  <a16:creationId xmlns:a16="http://schemas.microsoft.com/office/drawing/2014/main" id="{5B496F49-7BEF-7755-F6CB-382BC36275AB}"/>
                </a:ext>
              </a:extLst>
            </p:cNvPr>
            <p:cNvSpPr txBox="1"/>
            <p:nvPr/>
          </p:nvSpPr>
          <p:spPr>
            <a:xfrm>
              <a:off x="17740594" y="7522528"/>
              <a:ext cx="1754006"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Pollen</a:t>
              </a:r>
            </a:p>
          </p:txBody>
        </p:sp>
        <p:sp>
          <p:nvSpPr>
            <p:cNvPr id="168" name="TextBox 167">
              <a:extLst>
                <a:ext uri="{FF2B5EF4-FFF2-40B4-BE49-F238E27FC236}">
                  <a16:creationId xmlns:a16="http://schemas.microsoft.com/office/drawing/2014/main" id="{7950AC14-D25A-DD61-6FC4-D2FA684D2894}"/>
                </a:ext>
              </a:extLst>
            </p:cNvPr>
            <p:cNvSpPr txBox="1"/>
            <p:nvPr/>
          </p:nvSpPr>
          <p:spPr>
            <a:xfrm>
              <a:off x="17350219" y="8157500"/>
              <a:ext cx="2476960"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season 1</a:t>
              </a:r>
            </a:p>
          </p:txBody>
        </p:sp>
      </p:grpSp>
      <p:grpSp>
        <p:nvGrpSpPr>
          <p:cNvPr id="169" name="Graphic 4">
            <a:extLst>
              <a:ext uri="{FF2B5EF4-FFF2-40B4-BE49-F238E27FC236}">
                <a16:creationId xmlns:a16="http://schemas.microsoft.com/office/drawing/2014/main" id="{99A69684-8FBB-C878-23EB-706AD2D15CC8}"/>
              </a:ext>
            </a:extLst>
          </p:cNvPr>
          <p:cNvGrpSpPr/>
          <p:nvPr/>
        </p:nvGrpSpPr>
        <p:grpSpPr>
          <a:xfrm>
            <a:off x="24864546" y="7522528"/>
            <a:ext cx="2476960" cy="1404413"/>
            <a:chOff x="24864546" y="7522528"/>
            <a:chExt cx="2476960" cy="1404413"/>
          </a:xfrm>
          <a:solidFill>
            <a:srgbClr val="011893"/>
          </a:solidFill>
        </p:grpSpPr>
        <p:sp>
          <p:nvSpPr>
            <p:cNvPr id="170" name="TextBox 169">
              <a:extLst>
                <a:ext uri="{FF2B5EF4-FFF2-40B4-BE49-F238E27FC236}">
                  <a16:creationId xmlns:a16="http://schemas.microsoft.com/office/drawing/2014/main" id="{23E0EF3C-856E-4FC7-8297-9A73E3BE7A81}"/>
                </a:ext>
              </a:extLst>
            </p:cNvPr>
            <p:cNvSpPr txBox="1"/>
            <p:nvPr/>
          </p:nvSpPr>
          <p:spPr>
            <a:xfrm>
              <a:off x="25254920" y="7522528"/>
              <a:ext cx="1754006"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Pollen</a:t>
              </a:r>
            </a:p>
          </p:txBody>
        </p:sp>
        <p:sp>
          <p:nvSpPr>
            <p:cNvPr id="171" name="TextBox 170">
              <a:extLst>
                <a:ext uri="{FF2B5EF4-FFF2-40B4-BE49-F238E27FC236}">
                  <a16:creationId xmlns:a16="http://schemas.microsoft.com/office/drawing/2014/main" id="{930BADAE-FD7D-7DFD-7178-A8AF7E5C7244}"/>
                </a:ext>
              </a:extLst>
            </p:cNvPr>
            <p:cNvSpPr txBox="1"/>
            <p:nvPr/>
          </p:nvSpPr>
          <p:spPr>
            <a:xfrm>
              <a:off x="24864546" y="8157500"/>
              <a:ext cx="2476960"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season 2</a:t>
              </a:r>
            </a:p>
          </p:txBody>
        </p:sp>
      </p:grpSp>
      <p:sp>
        <p:nvSpPr>
          <p:cNvPr id="172" name="TextBox 171">
            <a:extLst>
              <a:ext uri="{FF2B5EF4-FFF2-40B4-BE49-F238E27FC236}">
                <a16:creationId xmlns:a16="http://schemas.microsoft.com/office/drawing/2014/main" id="{F14513E6-4648-9A09-EBF3-CF49F90B362E}"/>
              </a:ext>
            </a:extLst>
          </p:cNvPr>
          <p:cNvSpPr txBox="1"/>
          <p:nvPr/>
        </p:nvSpPr>
        <p:spPr>
          <a:xfrm>
            <a:off x="28682894" y="7392034"/>
            <a:ext cx="2036135"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months</a:t>
            </a:r>
          </a:p>
        </p:txBody>
      </p:sp>
      <p:sp>
        <p:nvSpPr>
          <p:cNvPr id="173" name="Freeform 172">
            <a:extLst>
              <a:ext uri="{FF2B5EF4-FFF2-40B4-BE49-F238E27FC236}">
                <a16:creationId xmlns:a16="http://schemas.microsoft.com/office/drawing/2014/main" id="{CE865D4D-3C29-1E64-B13B-CFA5FCCA4EE6}"/>
              </a:ext>
            </a:extLst>
          </p:cNvPr>
          <p:cNvSpPr/>
          <p:nvPr/>
        </p:nvSpPr>
        <p:spPr>
          <a:xfrm>
            <a:off x="20366374" y="2721255"/>
            <a:ext cx="4041524" cy="3047"/>
          </a:xfrm>
          <a:custGeom>
            <a:avLst/>
            <a:gdLst>
              <a:gd name="connsiteX0" fmla="*/ 2192 w 4041524"/>
              <a:gd name="connsiteY0" fmla="*/ -157 h 3047"/>
              <a:gd name="connsiteX1" fmla="*/ 4043716 w 4041524"/>
              <a:gd name="connsiteY1" fmla="*/ -157 h 3047"/>
            </a:gdLst>
            <a:ahLst/>
            <a:cxnLst>
              <a:cxn ang="0">
                <a:pos x="connsiteX0" y="connsiteY0"/>
              </a:cxn>
              <a:cxn ang="0">
                <a:pos x="connsiteX1" y="connsiteY1"/>
              </a:cxn>
            </a:cxnLst>
            <a:rect l="l" t="t" r="r" b="b"/>
            <a:pathLst>
              <a:path w="4041524" h="3047">
                <a:moveTo>
                  <a:pt x="2192" y="-157"/>
                </a:moveTo>
                <a:lnTo>
                  <a:pt x="4043716" y="-157"/>
                </a:lnTo>
              </a:path>
            </a:pathLst>
          </a:custGeom>
          <a:noFill/>
          <a:ln w="52233" cap="sq">
            <a:solidFill>
              <a:srgbClr val="011893"/>
            </a:solidFill>
            <a:prstDash val="solid"/>
            <a:miter/>
          </a:ln>
        </p:spPr>
        <p:txBody>
          <a:bodyPr rtlCol="0" anchor="ctr"/>
          <a:lstStyle/>
          <a:p>
            <a:endParaRPr lang="en-CH" sz="4400"/>
          </a:p>
        </p:txBody>
      </p:sp>
      <p:sp>
        <p:nvSpPr>
          <p:cNvPr id="174" name="Freeform 173">
            <a:extLst>
              <a:ext uri="{FF2B5EF4-FFF2-40B4-BE49-F238E27FC236}">
                <a16:creationId xmlns:a16="http://schemas.microsoft.com/office/drawing/2014/main" id="{40DC27B6-45DB-9F99-A4EF-104243FCFB1D}"/>
              </a:ext>
            </a:extLst>
          </p:cNvPr>
          <p:cNvSpPr/>
          <p:nvPr/>
        </p:nvSpPr>
        <p:spPr>
          <a:xfrm>
            <a:off x="20377872" y="5591548"/>
            <a:ext cx="3973369" cy="3047"/>
          </a:xfrm>
          <a:custGeom>
            <a:avLst/>
            <a:gdLst>
              <a:gd name="connsiteX0" fmla="*/ 2185 w 3973369"/>
              <a:gd name="connsiteY0" fmla="*/ 785 h 3047"/>
              <a:gd name="connsiteX1" fmla="*/ 3975554 w 3973369"/>
              <a:gd name="connsiteY1" fmla="*/ 785 h 3047"/>
            </a:gdLst>
            <a:ahLst/>
            <a:cxnLst>
              <a:cxn ang="0">
                <a:pos x="connsiteX0" y="connsiteY0"/>
              </a:cxn>
              <a:cxn ang="0">
                <a:pos x="connsiteX1" y="connsiteY1"/>
              </a:cxn>
            </a:cxnLst>
            <a:rect l="l" t="t" r="r" b="b"/>
            <a:pathLst>
              <a:path w="3973369" h="3047">
                <a:moveTo>
                  <a:pt x="2185" y="785"/>
                </a:moveTo>
                <a:lnTo>
                  <a:pt x="3975554" y="785"/>
                </a:lnTo>
              </a:path>
            </a:pathLst>
          </a:custGeom>
          <a:noFill/>
          <a:ln w="57870" cap="sq">
            <a:solidFill>
              <a:srgbClr val="011893"/>
            </a:solidFill>
            <a:prstDash val="solid"/>
            <a:miter/>
          </a:ln>
        </p:spPr>
        <p:txBody>
          <a:bodyPr rtlCol="0" anchor="ctr"/>
          <a:lstStyle/>
          <a:p>
            <a:endParaRPr lang="en-CH" sz="4400"/>
          </a:p>
        </p:txBody>
      </p:sp>
      <p:sp>
        <p:nvSpPr>
          <p:cNvPr id="175" name="Freeform 174">
            <a:extLst>
              <a:ext uri="{FF2B5EF4-FFF2-40B4-BE49-F238E27FC236}">
                <a16:creationId xmlns:a16="http://schemas.microsoft.com/office/drawing/2014/main" id="{EAB1E459-F43C-4E21-74AE-B501B8E03A44}"/>
              </a:ext>
            </a:extLst>
          </p:cNvPr>
          <p:cNvSpPr/>
          <p:nvPr/>
        </p:nvSpPr>
        <p:spPr>
          <a:xfrm>
            <a:off x="13081017" y="7143029"/>
            <a:ext cx="3854431" cy="3047"/>
          </a:xfrm>
          <a:custGeom>
            <a:avLst/>
            <a:gdLst>
              <a:gd name="connsiteX0" fmla="*/ -229 w 3854431"/>
              <a:gd name="connsiteY0" fmla="*/ 1294 h 3047"/>
              <a:gd name="connsiteX1" fmla="*/ 3854202 w 3854431"/>
              <a:gd name="connsiteY1" fmla="*/ 1294 h 3047"/>
            </a:gdLst>
            <a:ahLst/>
            <a:cxnLst>
              <a:cxn ang="0">
                <a:pos x="connsiteX0" y="connsiteY0"/>
              </a:cxn>
              <a:cxn ang="0">
                <a:pos x="connsiteX1" y="connsiteY1"/>
              </a:cxn>
            </a:cxnLst>
            <a:rect l="l" t="t" r="r" b="b"/>
            <a:pathLst>
              <a:path w="3854431" h="3047">
                <a:moveTo>
                  <a:pt x="-229" y="1294"/>
                </a:moveTo>
                <a:lnTo>
                  <a:pt x="3854202" y="1294"/>
                </a:lnTo>
              </a:path>
            </a:pathLst>
          </a:custGeom>
          <a:noFill/>
          <a:ln w="57623" cap="sq">
            <a:solidFill>
              <a:srgbClr val="011893"/>
            </a:solidFill>
            <a:prstDash val="solid"/>
            <a:miter/>
          </a:ln>
        </p:spPr>
        <p:txBody>
          <a:bodyPr rtlCol="0" anchor="ctr"/>
          <a:lstStyle/>
          <a:p>
            <a:endParaRPr lang="en-CH" sz="4400"/>
          </a:p>
        </p:txBody>
      </p:sp>
      <p:sp>
        <p:nvSpPr>
          <p:cNvPr id="176" name="Freeform 175">
            <a:extLst>
              <a:ext uri="{FF2B5EF4-FFF2-40B4-BE49-F238E27FC236}">
                <a16:creationId xmlns:a16="http://schemas.microsoft.com/office/drawing/2014/main" id="{601C9334-C6C8-45AF-5310-77654FA7DAF1}"/>
              </a:ext>
            </a:extLst>
          </p:cNvPr>
          <p:cNvSpPr/>
          <p:nvPr/>
        </p:nvSpPr>
        <p:spPr>
          <a:xfrm>
            <a:off x="20370825" y="7161682"/>
            <a:ext cx="3933009" cy="3047"/>
          </a:xfrm>
          <a:custGeom>
            <a:avLst/>
            <a:gdLst>
              <a:gd name="connsiteX0" fmla="*/ 2176 w 3933009"/>
              <a:gd name="connsiteY0" fmla="*/ 1300 h 3047"/>
              <a:gd name="connsiteX1" fmla="*/ 3935185 w 3933009"/>
              <a:gd name="connsiteY1" fmla="*/ 1300 h 3047"/>
            </a:gdLst>
            <a:ahLst/>
            <a:cxnLst>
              <a:cxn ang="0">
                <a:pos x="connsiteX0" y="connsiteY0"/>
              </a:cxn>
              <a:cxn ang="0">
                <a:pos x="connsiteX1" y="connsiteY1"/>
              </a:cxn>
            </a:cxnLst>
            <a:rect l="l" t="t" r="r" b="b"/>
            <a:pathLst>
              <a:path w="3933009" h="3047">
                <a:moveTo>
                  <a:pt x="2176" y="1300"/>
                </a:moveTo>
                <a:lnTo>
                  <a:pt x="3935185" y="1300"/>
                </a:lnTo>
              </a:path>
            </a:pathLst>
          </a:custGeom>
          <a:noFill/>
          <a:ln w="57791" cap="sq">
            <a:solidFill>
              <a:srgbClr val="011893"/>
            </a:solidFill>
            <a:prstDash val="solid"/>
            <a:miter/>
          </a:ln>
        </p:spPr>
        <p:txBody>
          <a:bodyPr rtlCol="0" anchor="ctr"/>
          <a:lstStyle/>
          <a:p>
            <a:endParaRPr lang="en-CH" sz="4400"/>
          </a:p>
        </p:txBody>
      </p:sp>
      <p:grpSp>
        <p:nvGrpSpPr>
          <p:cNvPr id="177" name="Graphic 4">
            <a:extLst>
              <a:ext uri="{FF2B5EF4-FFF2-40B4-BE49-F238E27FC236}">
                <a16:creationId xmlns:a16="http://schemas.microsoft.com/office/drawing/2014/main" id="{813C952F-CE9E-48CB-FAB3-160E74F907CF}"/>
              </a:ext>
            </a:extLst>
          </p:cNvPr>
          <p:cNvGrpSpPr/>
          <p:nvPr/>
        </p:nvGrpSpPr>
        <p:grpSpPr>
          <a:xfrm>
            <a:off x="27812161" y="6964730"/>
            <a:ext cx="742262" cy="380982"/>
            <a:chOff x="27812161" y="6964730"/>
            <a:chExt cx="742262" cy="380982"/>
          </a:xfrm>
        </p:grpSpPr>
        <p:sp>
          <p:nvSpPr>
            <p:cNvPr id="178" name="Freeform 177">
              <a:extLst>
                <a:ext uri="{FF2B5EF4-FFF2-40B4-BE49-F238E27FC236}">
                  <a16:creationId xmlns:a16="http://schemas.microsoft.com/office/drawing/2014/main" id="{36FDB3EA-9099-0E22-638D-A77C5B793F3F}"/>
                </a:ext>
              </a:extLst>
            </p:cNvPr>
            <p:cNvSpPr/>
            <p:nvPr/>
          </p:nvSpPr>
          <p:spPr>
            <a:xfrm>
              <a:off x="28173448" y="6964730"/>
              <a:ext cx="380975" cy="380982"/>
            </a:xfrm>
            <a:custGeom>
              <a:avLst/>
              <a:gdLst>
                <a:gd name="connsiteX0" fmla="*/ 0 w 380975"/>
                <a:gd name="connsiteY0" fmla="*/ 0 h 380982"/>
                <a:gd name="connsiteX1" fmla="*/ 380976 w 380975"/>
                <a:gd name="connsiteY1" fmla="*/ 190491 h 380982"/>
                <a:gd name="connsiteX2" fmla="*/ 0 w 380975"/>
                <a:gd name="connsiteY2" fmla="*/ 380983 h 380982"/>
                <a:gd name="connsiteX3" fmla="*/ 0 w 380975"/>
                <a:gd name="connsiteY3" fmla="*/ 0 h 380982"/>
              </a:gdLst>
              <a:ahLst/>
              <a:cxnLst>
                <a:cxn ang="0">
                  <a:pos x="connsiteX0" y="connsiteY0"/>
                </a:cxn>
                <a:cxn ang="0">
                  <a:pos x="connsiteX1" y="connsiteY1"/>
                </a:cxn>
                <a:cxn ang="0">
                  <a:pos x="connsiteX2" y="connsiteY2"/>
                </a:cxn>
                <a:cxn ang="0">
                  <a:pos x="connsiteX3" y="connsiteY3"/>
                </a:cxn>
              </a:cxnLst>
              <a:rect l="l" t="t" r="r" b="b"/>
              <a:pathLst>
                <a:path w="380975" h="380982">
                  <a:moveTo>
                    <a:pt x="0" y="0"/>
                  </a:moveTo>
                  <a:lnTo>
                    <a:pt x="380976" y="190491"/>
                  </a:lnTo>
                  <a:lnTo>
                    <a:pt x="0" y="380983"/>
                  </a:lnTo>
                  <a:lnTo>
                    <a:pt x="0" y="0"/>
                  </a:lnTo>
                  <a:close/>
                </a:path>
              </a:pathLst>
            </a:custGeom>
            <a:solidFill>
              <a:srgbClr val="011893"/>
            </a:solidFill>
            <a:ln w="3047" cap="rnd">
              <a:noFill/>
              <a:prstDash val="solid"/>
              <a:round/>
            </a:ln>
          </p:spPr>
          <p:txBody>
            <a:bodyPr rtlCol="0" anchor="ctr"/>
            <a:lstStyle/>
            <a:p>
              <a:endParaRPr lang="en-CH" sz="4400"/>
            </a:p>
          </p:txBody>
        </p:sp>
        <p:sp>
          <p:nvSpPr>
            <p:cNvPr id="179" name="Freeform 178">
              <a:extLst>
                <a:ext uri="{FF2B5EF4-FFF2-40B4-BE49-F238E27FC236}">
                  <a16:creationId xmlns:a16="http://schemas.microsoft.com/office/drawing/2014/main" id="{48559D08-76CD-E7AC-EBC3-DE25C3B9E9D9}"/>
                </a:ext>
              </a:extLst>
            </p:cNvPr>
            <p:cNvSpPr/>
            <p:nvPr/>
          </p:nvSpPr>
          <p:spPr>
            <a:xfrm>
              <a:off x="27812161" y="7155221"/>
              <a:ext cx="437482" cy="3047"/>
            </a:xfrm>
            <a:custGeom>
              <a:avLst/>
              <a:gdLst>
                <a:gd name="connsiteX0" fmla="*/ 0 w 437482"/>
                <a:gd name="connsiteY0" fmla="*/ 0 h 3047"/>
                <a:gd name="connsiteX1" fmla="*/ 437482 w 437482"/>
                <a:gd name="connsiteY1" fmla="*/ 0 h 3047"/>
              </a:gdLst>
              <a:ahLst/>
              <a:cxnLst>
                <a:cxn ang="0">
                  <a:pos x="connsiteX0" y="connsiteY0"/>
                </a:cxn>
                <a:cxn ang="0">
                  <a:pos x="connsiteX1" y="connsiteY1"/>
                </a:cxn>
              </a:cxnLst>
              <a:rect l="l" t="t" r="r" b="b"/>
              <a:pathLst>
                <a:path w="437482" h="3047">
                  <a:moveTo>
                    <a:pt x="0" y="0"/>
                  </a:moveTo>
                  <a:lnTo>
                    <a:pt x="437482" y="0"/>
                  </a:lnTo>
                </a:path>
              </a:pathLst>
            </a:custGeom>
            <a:noFill/>
            <a:ln w="63479" cap="sq">
              <a:solidFill>
                <a:srgbClr val="011893"/>
              </a:solidFill>
              <a:prstDash val="solid"/>
              <a:miter/>
            </a:ln>
          </p:spPr>
          <p:txBody>
            <a:bodyPr rtlCol="0" anchor="ctr"/>
            <a:lstStyle/>
            <a:p>
              <a:endParaRPr lang="en-CH" sz="4400"/>
            </a:p>
          </p:txBody>
        </p:sp>
      </p:grpSp>
      <p:sp>
        <p:nvSpPr>
          <p:cNvPr id="180" name="Freeform 179">
            <a:extLst>
              <a:ext uri="{FF2B5EF4-FFF2-40B4-BE49-F238E27FC236}">
                <a16:creationId xmlns:a16="http://schemas.microsoft.com/office/drawing/2014/main" id="{0ECD7E59-491F-5675-7DC2-58522EB74EDF}"/>
              </a:ext>
            </a:extLst>
          </p:cNvPr>
          <p:cNvSpPr/>
          <p:nvPr/>
        </p:nvSpPr>
        <p:spPr>
          <a:xfrm>
            <a:off x="17002099" y="7104900"/>
            <a:ext cx="3165291" cy="63517"/>
          </a:xfrm>
          <a:custGeom>
            <a:avLst/>
            <a:gdLst>
              <a:gd name="connsiteX0" fmla="*/ 1006 w 3165291"/>
              <a:gd name="connsiteY0" fmla="*/ 64809 h 63517"/>
              <a:gd name="connsiteX1" fmla="*/ 1006 w 3165291"/>
              <a:gd name="connsiteY1" fmla="*/ 1292 h 63517"/>
              <a:gd name="connsiteX2" fmla="*/ 258365 w 3165291"/>
              <a:gd name="connsiteY2" fmla="*/ 1292 h 63517"/>
              <a:gd name="connsiteX3" fmla="*/ 258365 w 3165291"/>
              <a:gd name="connsiteY3" fmla="*/ 64809 h 63517"/>
              <a:gd name="connsiteX4" fmla="*/ 1006 w 3165291"/>
              <a:gd name="connsiteY4" fmla="*/ 64809 h 63517"/>
              <a:gd name="connsiteX5" fmla="*/ 582592 w 3165291"/>
              <a:gd name="connsiteY5" fmla="*/ 64809 h 63517"/>
              <a:gd name="connsiteX6" fmla="*/ 582592 w 3165291"/>
              <a:gd name="connsiteY6" fmla="*/ 1292 h 63517"/>
              <a:gd name="connsiteX7" fmla="*/ 1033813 w 3165291"/>
              <a:gd name="connsiteY7" fmla="*/ 1292 h 63517"/>
              <a:gd name="connsiteX8" fmla="*/ 1033813 w 3165291"/>
              <a:gd name="connsiteY8" fmla="*/ 64809 h 63517"/>
              <a:gd name="connsiteX9" fmla="*/ 582592 w 3165291"/>
              <a:gd name="connsiteY9" fmla="*/ 64809 h 63517"/>
              <a:gd name="connsiteX10" fmla="*/ 1358041 w 3165291"/>
              <a:gd name="connsiteY10" fmla="*/ 64809 h 63517"/>
              <a:gd name="connsiteX11" fmla="*/ 1358041 w 3165291"/>
              <a:gd name="connsiteY11" fmla="*/ 1292 h 63517"/>
              <a:gd name="connsiteX12" fmla="*/ 1809262 w 3165291"/>
              <a:gd name="connsiteY12" fmla="*/ 1292 h 63517"/>
              <a:gd name="connsiteX13" fmla="*/ 1809262 w 3165291"/>
              <a:gd name="connsiteY13" fmla="*/ 64809 h 63517"/>
              <a:gd name="connsiteX14" fmla="*/ 1358041 w 3165291"/>
              <a:gd name="connsiteY14" fmla="*/ 64809 h 63517"/>
              <a:gd name="connsiteX15" fmla="*/ 2133489 w 3165291"/>
              <a:gd name="connsiteY15" fmla="*/ 64809 h 63517"/>
              <a:gd name="connsiteX16" fmla="*/ 2133489 w 3165291"/>
              <a:gd name="connsiteY16" fmla="*/ 1292 h 63517"/>
              <a:gd name="connsiteX17" fmla="*/ 2584711 w 3165291"/>
              <a:gd name="connsiteY17" fmla="*/ 1292 h 63517"/>
              <a:gd name="connsiteX18" fmla="*/ 2584711 w 3165291"/>
              <a:gd name="connsiteY18" fmla="*/ 64809 h 63517"/>
              <a:gd name="connsiteX19" fmla="*/ 2133489 w 3165291"/>
              <a:gd name="connsiteY19" fmla="*/ 64809 h 63517"/>
              <a:gd name="connsiteX20" fmla="*/ 2908938 w 3165291"/>
              <a:gd name="connsiteY20" fmla="*/ 64809 h 63517"/>
              <a:gd name="connsiteX21" fmla="*/ 2908938 w 3165291"/>
              <a:gd name="connsiteY21" fmla="*/ 1292 h 63517"/>
              <a:gd name="connsiteX22" fmla="*/ 3166297 w 3165291"/>
              <a:gd name="connsiteY22" fmla="*/ 1292 h 63517"/>
              <a:gd name="connsiteX23" fmla="*/ 3166297 w 3165291"/>
              <a:gd name="connsiteY23" fmla="*/ 64809 h 63517"/>
              <a:gd name="connsiteX24" fmla="*/ 2908938 w 3165291"/>
              <a:gd name="connsiteY24" fmla="*/ 64809 h 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65291" h="63517">
                <a:moveTo>
                  <a:pt x="1006" y="64809"/>
                </a:moveTo>
                <a:lnTo>
                  <a:pt x="1006" y="1292"/>
                </a:lnTo>
                <a:lnTo>
                  <a:pt x="258365" y="1292"/>
                </a:lnTo>
                <a:lnTo>
                  <a:pt x="258365" y="64809"/>
                </a:lnTo>
                <a:lnTo>
                  <a:pt x="1006" y="64809"/>
                </a:lnTo>
                <a:close/>
                <a:moveTo>
                  <a:pt x="582592" y="64809"/>
                </a:moveTo>
                <a:lnTo>
                  <a:pt x="582592" y="1292"/>
                </a:lnTo>
                <a:lnTo>
                  <a:pt x="1033813" y="1292"/>
                </a:lnTo>
                <a:lnTo>
                  <a:pt x="1033813" y="64809"/>
                </a:lnTo>
                <a:lnTo>
                  <a:pt x="582592" y="64809"/>
                </a:lnTo>
                <a:close/>
                <a:moveTo>
                  <a:pt x="1358041" y="64809"/>
                </a:moveTo>
                <a:lnTo>
                  <a:pt x="1358041" y="1292"/>
                </a:lnTo>
                <a:lnTo>
                  <a:pt x="1809262" y="1292"/>
                </a:lnTo>
                <a:lnTo>
                  <a:pt x="1809262" y="64809"/>
                </a:lnTo>
                <a:lnTo>
                  <a:pt x="1358041" y="64809"/>
                </a:lnTo>
                <a:close/>
                <a:moveTo>
                  <a:pt x="2133489" y="64809"/>
                </a:moveTo>
                <a:lnTo>
                  <a:pt x="2133489" y="1292"/>
                </a:lnTo>
                <a:lnTo>
                  <a:pt x="2584711" y="1292"/>
                </a:lnTo>
                <a:lnTo>
                  <a:pt x="2584711" y="64809"/>
                </a:lnTo>
                <a:lnTo>
                  <a:pt x="2133489" y="64809"/>
                </a:lnTo>
                <a:close/>
                <a:moveTo>
                  <a:pt x="2908938" y="64809"/>
                </a:moveTo>
                <a:lnTo>
                  <a:pt x="2908938" y="1292"/>
                </a:lnTo>
                <a:lnTo>
                  <a:pt x="3166297" y="1292"/>
                </a:lnTo>
                <a:lnTo>
                  <a:pt x="3166297" y="64809"/>
                </a:lnTo>
                <a:lnTo>
                  <a:pt x="2908938" y="64809"/>
                </a:lnTo>
                <a:close/>
              </a:path>
            </a:pathLst>
          </a:custGeom>
          <a:solidFill>
            <a:srgbClr val="011893"/>
          </a:solidFill>
          <a:ln w="1990" cap="rnd">
            <a:noFill/>
            <a:prstDash val="solid"/>
            <a:round/>
          </a:ln>
        </p:spPr>
        <p:txBody>
          <a:bodyPr rtlCol="0" anchor="ctr"/>
          <a:lstStyle/>
          <a:p>
            <a:endParaRPr lang="en-CH" sz="4400"/>
          </a:p>
        </p:txBody>
      </p:sp>
      <p:sp>
        <p:nvSpPr>
          <p:cNvPr id="181" name="Freeform 180">
            <a:extLst>
              <a:ext uri="{FF2B5EF4-FFF2-40B4-BE49-F238E27FC236}">
                <a16:creationId xmlns:a16="http://schemas.microsoft.com/office/drawing/2014/main" id="{77E1A04B-F082-CE0C-E155-A937C8855370}"/>
              </a:ext>
            </a:extLst>
          </p:cNvPr>
          <p:cNvSpPr/>
          <p:nvPr/>
        </p:nvSpPr>
        <p:spPr>
          <a:xfrm>
            <a:off x="24533738" y="7127668"/>
            <a:ext cx="3165291" cy="63517"/>
          </a:xfrm>
          <a:custGeom>
            <a:avLst/>
            <a:gdLst>
              <a:gd name="connsiteX0" fmla="*/ 3477 w 3165291"/>
              <a:gd name="connsiteY0" fmla="*/ 64817 h 63517"/>
              <a:gd name="connsiteX1" fmla="*/ 3477 w 3165291"/>
              <a:gd name="connsiteY1" fmla="*/ 1299 h 63517"/>
              <a:gd name="connsiteX2" fmla="*/ 260836 w 3165291"/>
              <a:gd name="connsiteY2" fmla="*/ 1299 h 63517"/>
              <a:gd name="connsiteX3" fmla="*/ 260836 w 3165291"/>
              <a:gd name="connsiteY3" fmla="*/ 64817 h 63517"/>
              <a:gd name="connsiteX4" fmla="*/ 3477 w 3165291"/>
              <a:gd name="connsiteY4" fmla="*/ 64817 h 63517"/>
              <a:gd name="connsiteX5" fmla="*/ 585063 w 3165291"/>
              <a:gd name="connsiteY5" fmla="*/ 64817 h 63517"/>
              <a:gd name="connsiteX6" fmla="*/ 585063 w 3165291"/>
              <a:gd name="connsiteY6" fmla="*/ 1299 h 63517"/>
              <a:gd name="connsiteX7" fmla="*/ 1036284 w 3165291"/>
              <a:gd name="connsiteY7" fmla="*/ 1299 h 63517"/>
              <a:gd name="connsiteX8" fmla="*/ 1036284 w 3165291"/>
              <a:gd name="connsiteY8" fmla="*/ 64817 h 63517"/>
              <a:gd name="connsiteX9" fmla="*/ 585063 w 3165291"/>
              <a:gd name="connsiteY9" fmla="*/ 64817 h 63517"/>
              <a:gd name="connsiteX10" fmla="*/ 1360512 w 3165291"/>
              <a:gd name="connsiteY10" fmla="*/ 64817 h 63517"/>
              <a:gd name="connsiteX11" fmla="*/ 1360512 w 3165291"/>
              <a:gd name="connsiteY11" fmla="*/ 1299 h 63517"/>
              <a:gd name="connsiteX12" fmla="*/ 1811733 w 3165291"/>
              <a:gd name="connsiteY12" fmla="*/ 1299 h 63517"/>
              <a:gd name="connsiteX13" fmla="*/ 1811733 w 3165291"/>
              <a:gd name="connsiteY13" fmla="*/ 64817 h 63517"/>
              <a:gd name="connsiteX14" fmla="*/ 1360512 w 3165291"/>
              <a:gd name="connsiteY14" fmla="*/ 64817 h 63517"/>
              <a:gd name="connsiteX15" fmla="*/ 2135960 w 3165291"/>
              <a:gd name="connsiteY15" fmla="*/ 64817 h 63517"/>
              <a:gd name="connsiteX16" fmla="*/ 2135960 w 3165291"/>
              <a:gd name="connsiteY16" fmla="*/ 1299 h 63517"/>
              <a:gd name="connsiteX17" fmla="*/ 2587182 w 3165291"/>
              <a:gd name="connsiteY17" fmla="*/ 1299 h 63517"/>
              <a:gd name="connsiteX18" fmla="*/ 2587182 w 3165291"/>
              <a:gd name="connsiteY18" fmla="*/ 64817 h 63517"/>
              <a:gd name="connsiteX19" fmla="*/ 2135960 w 3165291"/>
              <a:gd name="connsiteY19" fmla="*/ 64817 h 63517"/>
              <a:gd name="connsiteX20" fmla="*/ 2911409 w 3165291"/>
              <a:gd name="connsiteY20" fmla="*/ 64817 h 63517"/>
              <a:gd name="connsiteX21" fmla="*/ 2911409 w 3165291"/>
              <a:gd name="connsiteY21" fmla="*/ 1299 h 63517"/>
              <a:gd name="connsiteX22" fmla="*/ 3168768 w 3165291"/>
              <a:gd name="connsiteY22" fmla="*/ 1299 h 63517"/>
              <a:gd name="connsiteX23" fmla="*/ 3168768 w 3165291"/>
              <a:gd name="connsiteY23" fmla="*/ 64817 h 63517"/>
              <a:gd name="connsiteX24" fmla="*/ 2911409 w 3165291"/>
              <a:gd name="connsiteY24" fmla="*/ 64817 h 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65291" h="63517">
                <a:moveTo>
                  <a:pt x="3477" y="64817"/>
                </a:moveTo>
                <a:lnTo>
                  <a:pt x="3477" y="1299"/>
                </a:lnTo>
                <a:lnTo>
                  <a:pt x="260836" y="1299"/>
                </a:lnTo>
                <a:lnTo>
                  <a:pt x="260836" y="64817"/>
                </a:lnTo>
                <a:lnTo>
                  <a:pt x="3477" y="64817"/>
                </a:lnTo>
                <a:close/>
                <a:moveTo>
                  <a:pt x="585063" y="64817"/>
                </a:moveTo>
                <a:lnTo>
                  <a:pt x="585063" y="1299"/>
                </a:lnTo>
                <a:lnTo>
                  <a:pt x="1036284" y="1299"/>
                </a:lnTo>
                <a:lnTo>
                  <a:pt x="1036284" y="64817"/>
                </a:lnTo>
                <a:lnTo>
                  <a:pt x="585063" y="64817"/>
                </a:lnTo>
                <a:close/>
                <a:moveTo>
                  <a:pt x="1360512" y="64817"/>
                </a:moveTo>
                <a:lnTo>
                  <a:pt x="1360512" y="1299"/>
                </a:lnTo>
                <a:lnTo>
                  <a:pt x="1811733" y="1299"/>
                </a:lnTo>
                <a:lnTo>
                  <a:pt x="1811733" y="64817"/>
                </a:lnTo>
                <a:lnTo>
                  <a:pt x="1360512" y="64817"/>
                </a:lnTo>
                <a:close/>
                <a:moveTo>
                  <a:pt x="2135960" y="64817"/>
                </a:moveTo>
                <a:lnTo>
                  <a:pt x="2135960" y="1299"/>
                </a:lnTo>
                <a:lnTo>
                  <a:pt x="2587182" y="1299"/>
                </a:lnTo>
                <a:lnTo>
                  <a:pt x="2587182" y="64817"/>
                </a:lnTo>
                <a:lnTo>
                  <a:pt x="2135960" y="64817"/>
                </a:lnTo>
                <a:close/>
                <a:moveTo>
                  <a:pt x="2911409" y="64817"/>
                </a:moveTo>
                <a:lnTo>
                  <a:pt x="2911409" y="1299"/>
                </a:lnTo>
                <a:lnTo>
                  <a:pt x="3168768" y="1299"/>
                </a:lnTo>
                <a:lnTo>
                  <a:pt x="3168768" y="64817"/>
                </a:lnTo>
                <a:lnTo>
                  <a:pt x="2911409" y="64817"/>
                </a:lnTo>
                <a:close/>
              </a:path>
            </a:pathLst>
          </a:custGeom>
          <a:solidFill>
            <a:srgbClr val="011893"/>
          </a:solidFill>
          <a:ln w="1990" cap="rnd">
            <a:noFill/>
            <a:prstDash val="solid"/>
            <a:round/>
          </a:ln>
        </p:spPr>
        <p:txBody>
          <a:bodyPr rtlCol="0" anchor="ctr"/>
          <a:lstStyle/>
          <a:p>
            <a:endParaRPr lang="en-CH" sz="4400"/>
          </a:p>
        </p:txBody>
      </p:sp>
      <p:sp>
        <p:nvSpPr>
          <p:cNvPr id="182" name="Freeform 181">
            <a:extLst>
              <a:ext uri="{FF2B5EF4-FFF2-40B4-BE49-F238E27FC236}">
                <a16:creationId xmlns:a16="http://schemas.microsoft.com/office/drawing/2014/main" id="{85D8464B-2470-1389-8D63-A29D1751A18A}"/>
              </a:ext>
            </a:extLst>
          </p:cNvPr>
          <p:cNvSpPr/>
          <p:nvPr/>
        </p:nvSpPr>
        <p:spPr>
          <a:xfrm>
            <a:off x="24528371" y="2692666"/>
            <a:ext cx="3464907" cy="57177"/>
          </a:xfrm>
          <a:custGeom>
            <a:avLst/>
            <a:gdLst>
              <a:gd name="connsiteX0" fmla="*/ 3463 w 3464907"/>
              <a:gd name="connsiteY0" fmla="*/ 57021 h 57177"/>
              <a:gd name="connsiteX1" fmla="*/ 3463 w 3464907"/>
              <a:gd name="connsiteY1" fmla="*/ -157 h 57177"/>
              <a:gd name="connsiteX2" fmla="*/ 231003 w 3464907"/>
              <a:gd name="connsiteY2" fmla="*/ -157 h 57177"/>
              <a:gd name="connsiteX3" fmla="*/ 231003 w 3464907"/>
              <a:gd name="connsiteY3" fmla="*/ 57021 h 57177"/>
              <a:gd name="connsiteX4" fmla="*/ 3463 w 3464907"/>
              <a:gd name="connsiteY4" fmla="*/ 57021 h 57177"/>
              <a:gd name="connsiteX5" fmla="*/ 514626 w 3464907"/>
              <a:gd name="connsiteY5" fmla="*/ 57021 h 57177"/>
              <a:gd name="connsiteX6" fmla="*/ 514626 w 3464907"/>
              <a:gd name="connsiteY6" fmla="*/ -157 h 57177"/>
              <a:gd name="connsiteX7" fmla="*/ 912554 w 3464907"/>
              <a:gd name="connsiteY7" fmla="*/ -157 h 57177"/>
              <a:gd name="connsiteX8" fmla="*/ 912554 w 3464907"/>
              <a:gd name="connsiteY8" fmla="*/ 57021 h 57177"/>
              <a:gd name="connsiteX9" fmla="*/ 514626 w 3464907"/>
              <a:gd name="connsiteY9" fmla="*/ 57021 h 57177"/>
              <a:gd name="connsiteX10" fmla="*/ 1196177 w 3464907"/>
              <a:gd name="connsiteY10" fmla="*/ 57021 h 57177"/>
              <a:gd name="connsiteX11" fmla="*/ 1196177 w 3464907"/>
              <a:gd name="connsiteY11" fmla="*/ -157 h 57177"/>
              <a:gd name="connsiteX12" fmla="*/ 1594095 w 3464907"/>
              <a:gd name="connsiteY12" fmla="*/ -157 h 57177"/>
              <a:gd name="connsiteX13" fmla="*/ 1594095 w 3464907"/>
              <a:gd name="connsiteY13" fmla="*/ 57021 h 57177"/>
              <a:gd name="connsiteX14" fmla="*/ 1196177 w 3464907"/>
              <a:gd name="connsiteY14" fmla="*/ 57021 h 57177"/>
              <a:gd name="connsiteX15" fmla="*/ 1877728 w 3464907"/>
              <a:gd name="connsiteY15" fmla="*/ 57021 h 57177"/>
              <a:gd name="connsiteX16" fmla="*/ 1877728 w 3464907"/>
              <a:gd name="connsiteY16" fmla="*/ -157 h 57177"/>
              <a:gd name="connsiteX17" fmla="*/ 2275656 w 3464907"/>
              <a:gd name="connsiteY17" fmla="*/ -157 h 57177"/>
              <a:gd name="connsiteX18" fmla="*/ 2275656 w 3464907"/>
              <a:gd name="connsiteY18" fmla="*/ 57021 h 57177"/>
              <a:gd name="connsiteX19" fmla="*/ 1877728 w 3464907"/>
              <a:gd name="connsiteY19" fmla="*/ 57021 h 57177"/>
              <a:gd name="connsiteX20" fmla="*/ 2559280 w 3464907"/>
              <a:gd name="connsiteY20" fmla="*/ 57021 h 57177"/>
              <a:gd name="connsiteX21" fmla="*/ 2559280 w 3464907"/>
              <a:gd name="connsiteY21" fmla="*/ -157 h 57177"/>
              <a:gd name="connsiteX22" fmla="*/ 2957207 w 3464907"/>
              <a:gd name="connsiteY22" fmla="*/ -157 h 57177"/>
              <a:gd name="connsiteX23" fmla="*/ 2957207 w 3464907"/>
              <a:gd name="connsiteY23" fmla="*/ 57021 h 57177"/>
              <a:gd name="connsiteX24" fmla="*/ 2559280 w 3464907"/>
              <a:gd name="connsiteY24" fmla="*/ 57021 h 57177"/>
              <a:gd name="connsiteX25" fmla="*/ 3240831 w 3464907"/>
              <a:gd name="connsiteY25" fmla="*/ 57021 h 57177"/>
              <a:gd name="connsiteX26" fmla="*/ 3240831 w 3464907"/>
              <a:gd name="connsiteY26" fmla="*/ -157 h 57177"/>
              <a:gd name="connsiteX27" fmla="*/ 3468371 w 3464907"/>
              <a:gd name="connsiteY27" fmla="*/ -157 h 57177"/>
              <a:gd name="connsiteX28" fmla="*/ 3468371 w 3464907"/>
              <a:gd name="connsiteY28" fmla="*/ 57021 h 57177"/>
              <a:gd name="connsiteX29" fmla="*/ 3240831 w 3464907"/>
              <a:gd name="connsiteY29" fmla="*/ 57021 h 5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464907" h="57177">
                <a:moveTo>
                  <a:pt x="3463" y="57021"/>
                </a:moveTo>
                <a:lnTo>
                  <a:pt x="3463" y="-157"/>
                </a:lnTo>
                <a:lnTo>
                  <a:pt x="231003" y="-157"/>
                </a:lnTo>
                <a:lnTo>
                  <a:pt x="231003" y="57021"/>
                </a:lnTo>
                <a:lnTo>
                  <a:pt x="3463" y="57021"/>
                </a:lnTo>
                <a:close/>
                <a:moveTo>
                  <a:pt x="514626" y="57021"/>
                </a:moveTo>
                <a:lnTo>
                  <a:pt x="514626" y="-157"/>
                </a:lnTo>
                <a:lnTo>
                  <a:pt x="912554" y="-157"/>
                </a:lnTo>
                <a:lnTo>
                  <a:pt x="912554" y="57021"/>
                </a:lnTo>
                <a:lnTo>
                  <a:pt x="514626" y="57021"/>
                </a:lnTo>
                <a:close/>
                <a:moveTo>
                  <a:pt x="1196177" y="57021"/>
                </a:moveTo>
                <a:lnTo>
                  <a:pt x="1196177" y="-157"/>
                </a:lnTo>
                <a:lnTo>
                  <a:pt x="1594095" y="-157"/>
                </a:lnTo>
                <a:lnTo>
                  <a:pt x="1594095" y="57021"/>
                </a:lnTo>
                <a:lnTo>
                  <a:pt x="1196177" y="57021"/>
                </a:lnTo>
                <a:close/>
                <a:moveTo>
                  <a:pt x="1877728" y="57021"/>
                </a:moveTo>
                <a:lnTo>
                  <a:pt x="1877728" y="-157"/>
                </a:lnTo>
                <a:lnTo>
                  <a:pt x="2275656" y="-157"/>
                </a:lnTo>
                <a:lnTo>
                  <a:pt x="2275656" y="57021"/>
                </a:lnTo>
                <a:lnTo>
                  <a:pt x="1877728" y="57021"/>
                </a:lnTo>
                <a:close/>
                <a:moveTo>
                  <a:pt x="2559280" y="57021"/>
                </a:moveTo>
                <a:lnTo>
                  <a:pt x="2559280" y="-157"/>
                </a:lnTo>
                <a:lnTo>
                  <a:pt x="2957207" y="-157"/>
                </a:lnTo>
                <a:lnTo>
                  <a:pt x="2957207" y="57021"/>
                </a:lnTo>
                <a:lnTo>
                  <a:pt x="2559280" y="57021"/>
                </a:lnTo>
                <a:close/>
                <a:moveTo>
                  <a:pt x="3240831" y="57021"/>
                </a:moveTo>
                <a:lnTo>
                  <a:pt x="3240831" y="-157"/>
                </a:lnTo>
                <a:lnTo>
                  <a:pt x="3468371" y="-157"/>
                </a:lnTo>
                <a:lnTo>
                  <a:pt x="3468371" y="57021"/>
                </a:lnTo>
                <a:lnTo>
                  <a:pt x="3240831" y="57021"/>
                </a:lnTo>
                <a:close/>
              </a:path>
            </a:pathLst>
          </a:custGeom>
          <a:solidFill>
            <a:srgbClr val="011893"/>
          </a:solidFill>
          <a:ln w="2018" cap="rnd">
            <a:noFill/>
            <a:prstDash val="solid"/>
            <a:round/>
          </a:ln>
        </p:spPr>
        <p:txBody>
          <a:bodyPr rtlCol="0" anchor="ctr"/>
          <a:lstStyle/>
          <a:p>
            <a:endParaRPr lang="en-CH" sz="4400"/>
          </a:p>
        </p:txBody>
      </p:sp>
      <p:sp>
        <p:nvSpPr>
          <p:cNvPr id="183" name="Freeform 182">
            <a:extLst>
              <a:ext uri="{FF2B5EF4-FFF2-40B4-BE49-F238E27FC236}">
                <a16:creationId xmlns:a16="http://schemas.microsoft.com/office/drawing/2014/main" id="{4640C975-D947-90CF-C3E1-6DD5820C41BD}"/>
              </a:ext>
            </a:extLst>
          </p:cNvPr>
          <p:cNvSpPr/>
          <p:nvPr/>
        </p:nvSpPr>
        <p:spPr>
          <a:xfrm>
            <a:off x="24502056" y="5559790"/>
            <a:ext cx="3397179" cy="63517"/>
          </a:xfrm>
          <a:custGeom>
            <a:avLst/>
            <a:gdLst>
              <a:gd name="connsiteX0" fmla="*/ 3443 w 3397179"/>
              <a:gd name="connsiteY0" fmla="*/ 64302 h 63517"/>
              <a:gd name="connsiteX1" fmla="*/ 3443 w 3397179"/>
              <a:gd name="connsiteY1" fmla="*/ 785 h 63517"/>
              <a:gd name="connsiteX2" fmla="*/ 233626 w 3397179"/>
              <a:gd name="connsiteY2" fmla="*/ 785 h 63517"/>
              <a:gd name="connsiteX3" fmla="*/ 233626 w 3397179"/>
              <a:gd name="connsiteY3" fmla="*/ 64302 h 63517"/>
              <a:gd name="connsiteX4" fmla="*/ 3443 w 3397179"/>
              <a:gd name="connsiteY4" fmla="*/ 64302 h 63517"/>
              <a:gd name="connsiteX5" fmla="*/ 503495 w 3397179"/>
              <a:gd name="connsiteY5" fmla="*/ 64302 h 63517"/>
              <a:gd name="connsiteX6" fmla="*/ 503495 w 3397179"/>
              <a:gd name="connsiteY6" fmla="*/ 785 h 63517"/>
              <a:gd name="connsiteX7" fmla="*/ 900362 w 3397179"/>
              <a:gd name="connsiteY7" fmla="*/ 785 h 63517"/>
              <a:gd name="connsiteX8" fmla="*/ 900362 w 3397179"/>
              <a:gd name="connsiteY8" fmla="*/ 64302 h 63517"/>
              <a:gd name="connsiteX9" fmla="*/ 503495 w 3397179"/>
              <a:gd name="connsiteY9" fmla="*/ 64302 h 63517"/>
              <a:gd name="connsiteX10" fmla="*/ 1170232 w 3397179"/>
              <a:gd name="connsiteY10" fmla="*/ 64302 h 63517"/>
              <a:gd name="connsiteX11" fmla="*/ 1170232 w 3397179"/>
              <a:gd name="connsiteY11" fmla="*/ 785 h 63517"/>
              <a:gd name="connsiteX12" fmla="*/ 1567098 w 3397179"/>
              <a:gd name="connsiteY12" fmla="*/ 785 h 63517"/>
              <a:gd name="connsiteX13" fmla="*/ 1567098 w 3397179"/>
              <a:gd name="connsiteY13" fmla="*/ 64302 h 63517"/>
              <a:gd name="connsiteX14" fmla="*/ 1170232 w 3397179"/>
              <a:gd name="connsiteY14" fmla="*/ 64302 h 63517"/>
              <a:gd name="connsiteX15" fmla="*/ 1836968 w 3397179"/>
              <a:gd name="connsiteY15" fmla="*/ 64302 h 63517"/>
              <a:gd name="connsiteX16" fmla="*/ 1836968 w 3397179"/>
              <a:gd name="connsiteY16" fmla="*/ 785 h 63517"/>
              <a:gd name="connsiteX17" fmla="*/ 2233835 w 3397179"/>
              <a:gd name="connsiteY17" fmla="*/ 785 h 63517"/>
              <a:gd name="connsiteX18" fmla="*/ 2233835 w 3397179"/>
              <a:gd name="connsiteY18" fmla="*/ 64302 h 63517"/>
              <a:gd name="connsiteX19" fmla="*/ 1836968 w 3397179"/>
              <a:gd name="connsiteY19" fmla="*/ 64302 h 63517"/>
              <a:gd name="connsiteX20" fmla="*/ 2503704 w 3397179"/>
              <a:gd name="connsiteY20" fmla="*/ 64302 h 63517"/>
              <a:gd name="connsiteX21" fmla="*/ 2503704 w 3397179"/>
              <a:gd name="connsiteY21" fmla="*/ 785 h 63517"/>
              <a:gd name="connsiteX22" fmla="*/ 2900571 w 3397179"/>
              <a:gd name="connsiteY22" fmla="*/ 785 h 63517"/>
              <a:gd name="connsiteX23" fmla="*/ 2900571 w 3397179"/>
              <a:gd name="connsiteY23" fmla="*/ 64302 h 63517"/>
              <a:gd name="connsiteX24" fmla="*/ 2503704 w 3397179"/>
              <a:gd name="connsiteY24" fmla="*/ 64302 h 63517"/>
              <a:gd name="connsiteX25" fmla="*/ 3170440 w 3397179"/>
              <a:gd name="connsiteY25" fmla="*/ 64302 h 63517"/>
              <a:gd name="connsiteX26" fmla="*/ 3170440 w 3397179"/>
              <a:gd name="connsiteY26" fmla="*/ 785 h 63517"/>
              <a:gd name="connsiteX27" fmla="*/ 3400623 w 3397179"/>
              <a:gd name="connsiteY27" fmla="*/ 785 h 63517"/>
              <a:gd name="connsiteX28" fmla="*/ 3400623 w 3397179"/>
              <a:gd name="connsiteY28" fmla="*/ 64302 h 63517"/>
              <a:gd name="connsiteX29" fmla="*/ 3170440 w 3397179"/>
              <a:gd name="connsiteY29" fmla="*/ 64302 h 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97179" h="63517">
                <a:moveTo>
                  <a:pt x="3443" y="64302"/>
                </a:moveTo>
                <a:lnTo>
                  <a:pt x="3443" y="785"/>
                </a:lnTo>
                <a:lnTo>
                  <a:pt x="233626" y="785"/>
                </a:lnTo>
                <a:lnTo>
                  <a:pt x="233626" y="64302"/>
                </a:lnTo>
                <a:lnTo>
                  <a:pt x="3443" y="64302"/>
                </a:lnTo>
                <a:close/>
                <a:moveTo>
                  <a:pt x="503495" y="64302"/>
                </a:moveTo>
                <a:lnTo>
                  <a:pt x="503495" y="785"/>
                </a:lnTo>
                <a:lnTo>
                  <a:pt x="900362" y="785"/>
                </a:lnTo>
                <a:lnTo>
                  <a:pt x="900362" y="64302"/>
                </a:lnTo>
                <a:lnTo>
                  <a:pt x="503495" y="64302"/>
                </a:lnTo>
                <a:close/>
                <a:moveTo>
                  <a:pt x="1170232" y="64302"/>
                </a:moveTo>
                <a:lnTo>
                  <a:pt x="1170232" y="785"/>
                </a:lnTo>
                <a:lnTo>
                  <a:pt x="1567098" y="785"/>
                </a:lnTo>
                <a:lnTo>
                  <a:pt x="1567098" y="64302"/>
                </a:lnTo>
                <a:lnTo>
                  <a:pt x="1170232" y="64302"/>
                </a:lnTo>
                <a:close/>
                <a:moveTo>
                  <a:pt x="1836968" y="64302"/>
                </a:moveTo>
                <a:lnTo>
                  <a:pt x="1836968" y="785"/>
                </a:lnTo>
                <a:lnTo>
                  <a:pt x="2233835" y="785"/>
                </a:lnTo>
                <a:lnTo>
                  <a:pt x="2233835" y="64302"/>
                </a:lnTo>
                <a:lnTo>
                  <a:pt x="1836968" y="64302"/>
                </a:lnTo>
                <a:close/>
                <a:moveTo>
                  <a:pt x="2503704" y="64302"/>
                </a:moveTo>
                <a:lnTo>
                  <a:pt x="2503704" y="785"/>
                </a:lnTo>
                <a:lnTo>
                  <a:pt x="2900571" y="785"/>
                </a:lnTo>
                <a:lnTo>
                  <a:pt x="2900571" y="64302"/>
                </a:lnTo>
                <a:lnTo>
                  <a:pt x="2503704" y="64302"/>
                </a:lnTo>
                <a:close/>
                <a:moveTo>
                  <a:pt x="3170440" y="64302"/>
                </a:moveTo>
                <a:lnTo>
                  <a:pt x="3170440" y="785"/>
                </a:lnTo>
                <a:lnTo>
                  <a:pt x="3400623" y="785"/>
                </a:lnTo>
                <a:lnTo>
                  <a:pt x="3400623" y="64302"/>
                </a:lnTo>
                <a:lnTo>
                  <a:pt x="3170440" y="64302"/>
                </a:lnTo>
                <a:close/>
              </a:path>
            </a:pathLst>
          </a:custGeom>
          <a:solidFill>
            <a:srgbClr val="011893"/>
          </a:solidFill>
          <a:ln w="2007" cap="rnd">
            <a:noFill/>
            <a:prstDash val="solid"/>
            <a:round/>
          </a:ln>
        </p:spPr>
        <p:txBody>
          <a:bodyPr rtlCol="0" anchor="ctr"/>
          <a:lstStyle/>
          <a:p>
            <a:endParaRPr lang="en-CH" sz="4400"/>
          </a:p>
        </p:txBody>
      </p:sp>
      <p:sp>
        <p:nvSpPr>
          <p:cNvPr id="184" name="Freeform 183">
            <a:extLst>
              <a:ext uri="{FF2B5EF4-FFF2-40B4-BE49-F238E27FC236}">
                <a16:creationId xmlns:a16="http://schemas.microsoft.com/office/drawing/2014/main" id="{81A3D4FA-CBE2-E193-E98A-589E46A76A2B}"/>
              </a:ext>
            </a:extLst>
          </p:cNvPr>
          <p:cNvSpPr/>
          <p:nvPr/>
        </p:nvSpPr>
        <p:spPr>
          <a:xfrm>
            <a:off x="17071938" y="5559497"/>
            <a:ext cx="3076397" cy="63517"/>
          </a:xfrm>
          <a:custGeom>
            <a:avLst/>
            <a:gdLst>
              <a:gd name="connsiteX0" fmla="*/ 953 w 3076397"/>
              <a:gd name="connsiteY0" fmla="*/ 64302 h 63517"/>
              <a:gd name="connsiteX1" fmla="*/ 953 w 3076397"/>
              <a:gd name="connsiteY1" fmla="*/ 784 h 63517"/>
              <a:gd name="connsiteX2" fmla="*/ 252754 w 3076397"/>
              <a:gd name="connsiteY2" fmla="*/ 784 h 63517"/>
              <a:gd name="connsiteX3" fmla="*/ 252754 w 3076397"/>
              <a:gd name="connsiteY3" fmla="*/ 64302 h 63517"/>
              <a:gd name="connsiteX4" fmla="*/ 953 w 3076397"/>
              <a:gd name="connsiteY4" fmla="*/ 64302 h 63517"/>
              <a:gd name="connsiteX5" fmla="*/ 565872 w 3076397"/>
              <a:gd name="connsiteY5" fmla="*/ 64302 h 63517"/>
              <a:gd name="connsiteX6" fmla="*/ 565872 w 3076397"/>
              <a:gd name="connsiteY6" fmla="*/ 784 h 63517"/>
              <a:gd name="connsiteX7" fmla="*/ 1005980 w 3076397"/>
              <a:gd name="connsiteY7" fmla="*/ 784 h 63517"/>
              <a:gd name="connsiteX8" fmla="*/ 1005980 w 3076397"/>
              <a:gd name="connsiteY8" fmla="*/ 64302 h 63517"/>
              <a:gd name="connsiteX9" fmla="*/ 565872 w 3076397"/>
              <a:gd name="connsiteY9" fmla="*/ 64302 h 63517"/>
              <a:gd name="connsiteX10" fmla="*/ 1319098 w 3076397"/>
              <a:gd name="connsiteY10" fmla="*/ 64302 h 63517"/>
              <a:gd name="connsiteX11" fmla="*/ 1319098 w 3076397"/>
              <a:gd name="connsiteY11" fmla="*/ 784 h 63517"/>
              <a:gd name="connsiteX12" fmla="*/ 1759205 w 3076397"/>
              <a:gd name="connsiteY12" fmla="*/ 784 h 63517"/>
              <a:gd name="connsiteX13" fmla="*/ 1759205 w 3076397"/>
              <a:gd name="connsiteY13" fmla="*/ 64302 h 63517"/>
              <a:gd name="connsiteX14" fmla="*/ 1319098 w 3076397"/>
              <a:gd name="connsiteY14" fmla="*/ 64302 h 63517"/>
              <a:gd name="connsiteX15" fmla="*/ 2072323 w 3076397"/>
              <a:gd name="connsiteY15" fmla="*/ 64302 h 63517"/>
              <a:gd name="connsiteX16" fmla="*/ 2072323 w 3076397"/>
              <a:gd name="connsiteY16" fmla="*/ 784 h 63517"/>
              <a:gd name="connsiteX17" fmla="*/ 2512431 w 3076397"/>
              <a:gd name="connsiteY17" fmla="*/ 784 h 63517"/>
              <a:gd name="connsiteX18" fmla="*/ 2512431 w 3076397"/>
              <a:gd name="connsiteY18" fmla="*/ 64302 h 63517"/>
              <a:gd name="connsiteX19" fmla="*/ 2072323 w 3076397"/>
              <a:gd name="connsiteY19" fmla="*/ 64302 h 63517"/>
              <a:gd name="connsiteX20" fmla="*/ 2825549 w 3076397"/>
              <a:gd name="connsiteY20" fmla="*/ 64302 h 63517"/>
              <a:gd name="connsiteX21" fmla="*/ 2825549 w 3076397"/>
              <a:gd name="connsiteY21" fmla="*/ 784 h 63517"/>
              <a:gd name="connsiteX22" fmla="*/ 3077350 w 3076397"/>
              <a:gd name="connsiteY22" fmla="*/ 784 h 63517"/>
              <a:gd name="connsiteX23" fmla="*/ 3077350 w 3076397"/>
              <a:gd name="connsiteY23" fmla="*/ 64302 h 63517"/>
              <a:gd name="connsiteX24" fmla="*/ 2825549 w 3076397"/>
              <a:gd name="connsiteY24" fmla="*/ 64302 h 6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76397" h="63517">
                <a:moveTo>
                  <a:pt x="953" y="64302"/>
                </a:moveTo>
                <a:lnTo>
                  <a:pt x="953" y="784"/>
                </a:lnTo>
                <a:lnTo>
                  <a:pt x="252754" y="784"/>
                </a:lnTo>
                <a:lnTo>
                  <a:pt x="252754" y="64302"/>
                </a:lnTo>
                <a:lnTo>
                  <a:pt x="953" y="64302"/>
                </a:lnTo>
                <a:close/>
                <a:moveTo>
                  <a:pt x="565872" y="64302"/>
                </a:moveTo>
                <a:lnTo>
                  <a:pt x="565872" y="784"/>
                </a:lnTo>
                <a:lnTo>
                  <a:pt x="1005980" y="784"/>
                </a:lnTo>
                <a:lnTo>
                  <a:pt x="1005980" y="64302"/>
                </a:lnTo>
                <a:lnTo>
                  <a:pt x="565872" y="64302"/>
                </a:lnTo>
                <a:close/>
                <a:moveTo>
                  <a:pt x="1319098" y="64302"/>
                </a:moveTo>
                <a:lnTo>
                  <a:pt x="1319098" y="784"/>
                </a:lnTo>
                <a:lnTo>
                  <a:pt x="1759205" y="784"/>
                </a:lnTo>
                <a:lnTo>
                  <a:pt x="1759205" y="64302"/>
                </a:lnTo>
                <a:lnTo>
                  <a:pt x="1319098" y="64302"/>
                </a:lnTo>
                <a:close/>
                <a:moveTo>
                  <a:pt x="2072323" y="64302"/>
                </a:moveTo>
                <a:lnTo>
                  <a:pt x="2072323" y="784"/>
                </a:lnTo>
                <a:lnTo>
                  <a:pt x="2512431" y="784"/>
                </a:lnTo>
                <a:lnTo>
                  <a:pt x="2512431" y="64302"/>
                </a:lnTo>
                <a:lnTo>
                  <a:pt x="2072323" y="64302"/>
                </a:lnTo>
                <a:close/>
                <a:moveTo>
                  <a:pt x="2825549" y="64302"/>
                </a:moveTo>
                <a:lnTo>
                  <a:pt x="2825549" y="784"/>
                </a:lnTo>
                <a:lnTo>
                  <a:pt x="3077350" y="784"/>
                </a:lnTo>
                <a:lnTo>
                  <a:pt x="3077350" y="64302"/>
                </a:lnTo>
                <a:lnTo>
                  <a:pt x="2825549" y="64302"/>
                </a:lnTo>
                <a:close/>
              </a:path>
            </a:pathLst>
          </a:custGeom>
          <a:solidFill>
            <a:srgbClr val="011893"/>
          </a:solidFill>
          <a:ln w="1961" cap="rnd">
            <a:noFill/>
            <a:prstDash val="solid"/>
            <a:round/>
          </a:ln>
        </p:spPr>
        <p:txBody>
          <a:bodyPr rtlCol="0" anchor="ctr"/>
          <a:lstStyle/>
          <a:p>
            <a:endParaRPr lang="en-CH" sz="4400"/>
          </a:p>
        </p:txBody>
      </p:sp>
      <p:sp>
        <p:nvSpPr>
          <p:cNvPr id="185" name="Freeform 184">
            <a:extLst>
              <a:ext uri="{FF2B5EF4-FFF2-40B4-BE49-F238E27FC236}">
                <a16:creationId xmlns:a16="http://schemas.microsoft.com/office/drawing/2014/main" id="{08DA7740-88D1-2BD5-42D4-9D64936636A3}"/>
              </a:ext>
            </a:extLst>
          </p:cNvPr>
          <p:cNvSpPr/>
          <p:nvPr/>
        </p:nvSpPr>
        <p:spPr>
          <a:xfrm>
            <a:off x="17092548" y="2694251"/>
            <a:ext cx="3070046" cy="57177"/>
          </a:xfrm>
          <a:custGeom>
            <a:avLst/>
            <a:gdLst>
              <a:gd name="connsiteX0" fmla="*/ 958 w 3070046"/>
              <a:gd name="connsiteY0" fmla="*/ 57021 h 57177"/>
              <a:gd name="connsiteX1" fmla="*/ 958 w 3070046"/>
              <a:gd name="connsiteY1" fmla="*/ -157 h 57177"/>
              <a:gd name="connsiteX2" fmla="*/ 208747 w 3070046"/>
              <a:gd name="connsiteY2" fmla="*/ -157 h 57177"/>
              <a:gd name="connsiteX3" fmla="*/ 208747 w 3070046"/>
              <a:gd name="connsiteY3" fmla="*/ 57021 h 57177"/>
              <a:gd name="connsiteX4" fmla="*/ 958 w 3070046"/>
              <a:gd name="connsiteY4" fmla="*/ 57021 h 57177"/>
              <a:gd name="connsiteX5" fmla="*/ 452894 w 3070046"/>
              <a:gd name="connsiteY5" fmla="*/ 57021 h 57177"/>
              <a:gd name="connsiteX6" fmla="*/ 452894 w 3070046"/>
              <a:gd name="connsiteY6" fmla="*/ -157 h 57177"/>
              <a:gd name="connsiteX7" fmla="*/ 811328 w 3070046"/>
              <a:gd name="connsiteY7" fmla="*/ -157 h 57177"/>
              <a:gd name="connsiteX8" fmla="*/ 811328 w 3070046"/>
              <a:gd name="connsiteY8" fmla="*/ 57021 h 57177"/>
              <a:gd name="connsiteX9" fmla="*/ 452894 w 3070046"/>
              <a:gd name="connsiteY9" fmla="*/ 57021 h 57177"/>
              <a:gd name="connsiteX10" fmla="*/ 1055475 w 3070046"/>
              <a:gd name="connsiteY10" fmla="*/ 57021 h 57177"/>
              <a:gd name="connsiteX11" fmla="*/ 1055475 w 3070046"/>
              <a:gd name="connsiteY11" fmla="*/ -157 h 57177"/>
              <a:gd name="connsiteX12" fmla="*/ 1413908 w 3070046"/>
              <a:gd name="connsiteY12" fmla="*/ -157 h 57177"/>
              <a:gd name="connsiteX13" fmla="*/ 1413908 w 3070046"/>
              <a:gd name="connsiteY13" fmla="*/ 57021 h 57177"/>
              <a:gd name="connsiteX14" fmla="*/ 1055475 w 3070046"/>
              <a:gd name="connsiteY14" fmla="*/ 57021 h 57177"/>
              <a:gd name="connsiteX15" fmla="*/ 1658055 w 3070046"/>
              <a:gd name="connsiteY15" fmla="*/ 57021 h 57177"/>
              <a:gd name="connsiteX16" fmla="*/ 1658055 w 3070046"/>
              <a:gd name="connsiteY16" fmla="*/ -157 h 57177"/>
              <a:gd name="connsiteX17" fmla="*/ 2016498 w 3070046"/>
              <a:gd name="connsiteY17" fmla="*/ -157 h 57177"/>
              <a:gd name="connsiteX18" fmla="*/ 2016498 w 3070046"/>
              <a:gd name="connsiteY18" fmla="*/ 57021 h 57177"/>
              <a:gd name="connsiteX19" fmla="*/ 1658055 w 3070046"/>
              <a:gd name="connsiteY19" fmla="*/ 57021 h 57177"/>
              <a:gd name="connsiteX20" fmla="*/ 2260635 w 3070046"/>
              <a:gd name="connsiteY20" fmla="*/ 57021 h 57177"/>
              <a:gd name="connsiteX21" fmla="*/ 2260635 w 3070046"/>
              <a:gd name="connsiteY21" fmla="*/ -157 h 57177"/>
              <a:gd name="connsiteX22" fmla="*/ 2619069 w 3070046"/>
              <a:gd name="connsiteY22" fmla="*/ -157 h 57177"/>
              <a:gd name="connsiteX23" fmla="*/ 2619069 w 3070046"/>
              <a:gd name="connsiteY23" fmla="*/ 57021 h 57177"/>
              <a:gd name="connsiteX24" fmla="*/ 2260635 w 3070046"/>
              <a:gd name="connsiteY24" fmla="*/ 57021 h 57177"/>
              <a:gd name="connsiteX25" fmla="*/ 2863216 w 3070046"/>
              <a:gd name="connsiteY25" fmla="*/ 57021 h 57177"/>
              <a:gd name="connsiteX26" fmla="*/ 2863216 w 3070046"/>
              <a:gd name="connsiteY26" fmla="*/ -157 h 57177"/>
              <a:gd name="connsiteX27" fmla="*/ 3071005 w 3070046"/>
              <a:gd name="connsiteY27" fmla="*/ -157 h 57177"/>
              <a:gd name="connsiteX28" fmla="*/ 3071005 w 3070046"/>
              <a:gd name="connsiteY28" fmla="*/ 57021 h 57177"/>
              <a:gd name="connsiteX29" fmla="*/ 2863216 w 3070046"/>
              <a:gd name="connsiteY29" fmla="*/ 57021 h 5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070046" h="57177">
                <a:moveTo>
                  <a:pt x="958" y="57021"/>
                </a:moveTo>
                <a:lnTo>
                  <a:pt x="958" y="-157"/>
                </a:lnTo>
                <a:lnTo>
                  <a:pt x="208747" y="-157"/>
                </a:lnTo>
                <a:lnTo>
                  <a:pt x="208747" y="57021"/>
                </a:lnTo>
                <a:lnTo>
                  <a:pt x="958" y="57021"/>
                </a:lnTo>
                <a:close/>
                <a:moveTo>
                  <a:pt x="452894" y="57021"/>
                </a:moveTo>
                <a:lnTo>
                  <a:pt x="452894" y="-157"/>
                </a:lnTo>
                <a:lnTo>
                  <a:pt x="811328" y="-157"/>
                </a:lnTo>
                <a:lnTo>
                  <a:pt x="811328" y="57021"/>
                </a:lnTo>
                <a:lnTo>
                  <a:pt x="452894" y="57021"/>
                </a:lnTo>
                <a:close/>
                <a:moveTo>
                  <a:pt x="1055475" y="57021"/>
                </a:moveTo>
                <a:lnTo>
                  <a:pt x="1055475" y="-157"/>
                </a:lnTo>
                <a:lnTo>
                  <a:pt x="1413908" y="-157"/>
                </a:lnTo>
                <a:lnTo>
                  <a:pt x="1413908" y="57021"/>
                </a:lnTo>
                <a:lnTo>
                  <a:pt x="1055475" y="57021"/>
                </a:lnTo>
                <a:close/>
                <a:moveTo>
                  <a:pt x="1658055" y="57021"/>
                </a:moveTo>
                <a:lnTo>
                  <a:pt x="1658055" y="-157"/>
                </a:lnTo>
                <a:lnTo>
                  <a:pt x="2016498" y="-157"/>
                </a:lnTo>
                <a:lnTo>
                  <a:pt x="2016498" y="57021"/>
                </a:lnTo>
                <a:lnTo>
                  <a:pt x="1658055" y="57021"/>
                </a:lnTo>
                <a:close/>
                <a:moveTo>
                  <a:pt x="2260635" y="57021"/>
                </a:moveTo>
                <a:lnTo>
                  <a:pt x="2260635" y="-157"/>
                </a:lnTo>
                <a:lnTo>
                  <a:pt x="2619069" y="-157"/>
                </a:lnTo>
                <a:lnTo>
                  <a:pt x="2619069" y="57021"/>
                </a:lnTo>
                <a:lnTo>
                  <a:pt x="2260635" y="57021"/>
                </a:lnTo>
                <a:close/>
                <a:moveTo>
                  <a:pt x="2863216" y="57021"/>
                </a:moveTo>
                <a:lnTo>
                  <a:pt x="2863216" y="-157"/>
                </a:lnTo>
                <a:lnTo>
                  <a:pt x="3071005" y="-157"/>
                </a:lnTo>
                <a:lnTo>
                  <a:pt x="3071005" y="57021"/>
                </a:lnTo>
                <a:lnTo>
                  <a:pt x="2863216" y="57021"/>
                </a:lnTo>
                <a:close/>
              </a:path>
            </a:pathLst>
          </a:custGeom>
          <a:solidFill>
            <a:srgbClr val="011893"/>
          </a:solidFill>
          <a:ln w="1961" cap="rnd">
            <a:noFill/>
            <a:prstDash val="solid"/>
            <a:round/>
          </a:ln>
        </p:spPr>
        <p:txBody>
          <a:bodyPr rtlCol="0" anchor="ctr"/>
          <a:lstStyle/>
          <a:p>
            <a:endParaRPr lang="en-CH" sz="4400"/>
          </a:p>
        </p:txBody>
      </p:sp>
      <p:sp>
        <p:nvSpPr>
          <p:cNvPr id="186" name="Freeform 185">
            <a:extLst>
              <a:ext uri="{FF2B5EF4-FFF2-40B4-BE49-F238E27FC236}">
                <a16:creationId xmlns:a16="http://schemas.microsoft.com/office/drawing/2014/main" id="{292DE754-0A54-967C-8AFF-93C197D4D28C}"/>
              </a:ext>
            </a:extLst>
          </p:cNvPr>
          <p:cNvSpPr/>
          <p:nvPr/>
        </p:nvSpPr>
        <p:spPr>
          <a:xfrm>
            <a:off x="13106618" y="1524172"/>
            <a:ext cx="3869048" cy="1194190"/>
          </a:xfrm>
          <a:custGeom>
            <a:avLst/>
            <a:gdLst>
              <a:gd name="connsiteX0" fmla="*/ 3657719 w 3869048"/>
              <a:gd name="connsiteY0" fmla="*/ -179 h 1194190"/>
              <a:gd name="connsiteX1" fmla="*/ 3807020 w 3869048"/>
              <a:gd name="connsiteY1" fmla="*/ 61661 h 1194190"/>
              <a:gd name="connsiteX2" fmla="*/ 3868859 w 3869048"/>
              <a:gd name="connsiteY2" fmla="*/ 210964 h 1194190"/>
              <a:gd name="connsiteX3" fmla="*/ 3868859 w 3869048"/>
              <a:gd name="connsiteY3" fmla="*/ 1194012 h 1194190"/>
              <a:gd name="connsiteX4" fmla="*/ -190 w 3869048"/>
              <a:gd name="connsiteY4" fmla="*/ 1194012 h 1194190"/>
              <a:gd name="connsiteX5" fmla="*/ -190 w 3869048"/>
              <a:gd name="connsiteY5" fmla="*/ 210629 h 1194190"/>
              <a:gd name="connsiteX6" fmla="*/ 210618 w 3869048"/>
              <a:gd name="connsiteY6" fmla="*/ -179 h 1194190"/>
              <a:gd name="connsiteX7" fmla="*/ 3657719 w 3869048"/>
              <a:gd name="connsiteY7" fmla="*/ -179 h 1194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9048" h="1194190">
                <a:moveTo>
                  <a:pt x="3657719" y="-179"/>
                </a:moveTo>
                <a:cubicBezTo>
                  <a:pt x="3713721" y="-179"/>
                  <a:pt x="3767423" y="22066"/>
                  <a:pt x="3807020" y="61661"/>
                </a:cubicBezTo>
                <a:cubicBezTo>
                  <a:pt x="3846617" y="101260"/>
                  <a:pt x="3868859" y="154965"/>
                  <a:pt x="3868859" y="210964"/>
                </a:cubicBezTo>
                <a:lnTo>
                  <a:pt x="3868859" y="1194012"/>
                </a:lnTo>
                <a:lnTo>
                  <a:pt x="-190" y="1194012"/>
                </a:lnTo>
                <a:lnTo>
                  <a:pt x="-190" y="210629"/>
                </a:lnTo>
                <a:cubicBezTo>
                  <a:pt x="-190" y="94205"/>
                  <a:pt x="94192" y="-179"/>
                  <a:pt x="210618" y="-179"/>
                </a:cubicBezTo>
                <a:lnTo>
                  <a:pt x="3657719" y="-179"/>
                </a:lnTo>
                <a:close/>
              </a:path>
            </a:pathLst>
          </a:custGeom>
          <a:solidFill>
            <a:srgbClr val="F97320"/>
          </a:solidFill>
          <a:ln w="3493" cap="rnd">
            <a:noFill/>
            <a:prstDash val="solid"/>
            <a:round/>
          </a:ln>
        </p:spPr>
        <p:txBody>
          <a:bodyPr rtlCol="0" anchor="ctr"/>
          <a:lstStyle/>
          <a:p>
            <a:endParaRPr lang="en-CH" sz="4400"/>
          </a:p>
        </p:txBody>
      </p:sp>
      <p:sp>
        <p:nvSpPr>
          <p:cNvPr id="187" name="Freeform 186">
            <a:extLst>
              <a:ext uri="{FF2B5EF4-FFF2-40B4-BE49-F238E27FC236}">
                <a16:creationId xmlns:a16="http://schemas.microsoft.com/office/drawing/2014/main" id="{1543AC5B-B8A2-1192-B8D7-3A41DA7444B8}"/>
              </a:ext>
            </a:extLst>
          </p:cNvPr>
          <p:cNvSpPr/>
          <p:nvPr/>
        </p:nvSpPr>
        <p:spPr>
          <a:xfrm>
            <a:off x="13102249" y="4419645"/>
            <a:ext cx="3873411" cy="1149044"/>
          </a:xfrm>
          <a:custGeom>
            <a:avLst/>
            <a:gdLst>
              <a:gd name="connsiteX0" fmla="*/ 3662418 w 3873411"/>
              <a:gd name="connsiteY0" fmla="*/ 764 h 1149044"/>
              <a:gd name="connsiteX1" fmla="*/ 3811468 w 3873411"/>
              <a:gd name="connsiteY1" fmla="*/ 62509 h 1149044"/>
              <a:gd name="connsiteX2" fmla="*/ 3873221 w 3873411"/>
              <a:gd name="connsiteY2" fmla="*/ 211572 h 1149044"/>
              <a:gd name="connsiteX3" fmla="*/ 3873221 w 3873411"/>
              <a:gd name="connsiteY3" fmla="*/ 1149808 h 1149044"/>
              <a:gd name="connsiteX4" fmla="*/ -191 w 3873411"/>
              <a:gd name="connsiteY4" fmla="*/ 1149808 h 1149044"/>
              <a:gd name="connsiteX5" fmla="*/ -191 w 3873411"/>
              <a:gd name="connsiteY5" fmla="*/ 211291 h 1149044"/>
              <a:gd name="connsiteX6" fmla="*/ 61473 w 3873411"/>
              <a:gd name="connsiteY6" fmla="*/ 62426 h 1149044"/>
              <a:gd name="connsiteX7" fmla="*/ 210323 w 3873411"/>
              <a:gd name="connsiteY7" fmla="*/ 764 h 1149044"/>
              <a:gd name="connsiteX8" fmla="*/ 3662418 w 3873411"/>
              <a:gd name="connsiteY8" fmla="*/ 764 h 114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3411" h="1149044">
                <a:moveTo>
                  <a:pt x="3662418" y="764"/>
                </a:moveTo>
                <a:cubicBezTo>
                  <a:pt x="3718329" y="764"/>
                  <a:pt x="3771937" y="22972"/>
                  <a:pt x="3811468" y="62509"/>
                </a:cubicBezTo>
                <a:cubicBezTo>
                  <a:pt x="3851021" y="102045"/>
                  <a:pt x="3873221" y="155664"/>
                  <a:pt x="3873221" y="211572"/>
                </a:cubicBezTo>
                <a:lnTo>
                  <a:pt x="3873221" y="1149808"/>
                </a:lnTo>
                <a:lnTo>
                  <a:pt x="-191" y="1149808"/>
                </a:lnTo>
                <a:lnTo>
                  <a:pt x="-191" y="211291"/>
                </a:lnTo>
                <a:cubicBezTo>
                  <a:pt x="-191" y="155457"/>
                  <a:pt x="21987" y="101907"/>
                  <a:pt x="61473" y="62426"/>
                </a:cubicBezTo>
                <a:cubicBezTo>
                  <a:pt x="100961" y="22945"/>
                  <a:pt x="154502" y="764"/>
                  <a:pt x="210323" y="764"/>
                </a:cubicBezTo>
                <a:lnTo>
                  <a:pt x="3662418" y="764"/>
                </a:lnTo>
                <a:close/>
              </a:path>
            </a:pathLst>
          </a:custGeom>
          <a:solidFill>
            <a:srgbClr val="9970F9"/>
          </a:solidFill>
          <a:ln w="3404" cap="rnd">
            <a:noFill/>
            <a:prstDash val="solid"/>
            <a:round/>
          </a:ln>
        </p:spPr>
        <p:txBody>
          <a:bodyPr rtlCol="0" anchor="ctr"/>
          <a:lstStyle/>
          <a:p>
            <a:endParaRPr lang="en-CH" sz="4400"/>
          </a:p>
        </p:txBody>
      </p:sp>
      <p:sp>
        <p:nvSpPr>
          <p:cNvPr id="188" name="TextBox 187">
            <a:extLst>
              <a:ext uri="{FF2B5EF4-FFF2-40B4-BE49-F238E27FC236}">
                <a16:creationId xmlns:a16="http://schemas.microsoft.com/office/drawing/2014/main" id="{EBBC4E34-8B31-5E70-C7A5-8E2B7A2DA5E9}"/>
              </a:ext>
            </a:extLst>
          </p:cNvPr>
          <p:cNvSpPr txBox="1"/>
          <p:nvPr/>
        </p:nvSpPr>
        <p:spPr>
          <a:xfrm>
            <a:off x="14132853" y="1770511"/>
            <a:ext cx="1470274"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SCIT</a:t>
            </a:r>
          </a:p>
        </p:txBody>
      </p:sp>
      <p:sp>
        <p:nvSpPr>
          <p:cNvPr id="189" name="TextBox 188">
            <a:extLst>
              <a:ext uri="{FF2B5EF4-FFF2-40B4-BE49-F238E27FC236}">
                <a16:creationId xmlns:a16="http://schemas.microsoft.com/office/drawing/2014/main" id="{92798FCB-50CD-EA88-F6C5-41D13F9F0475}"/>
              </a:ext>
            </a:extLst>
          </p:cNvPr>
          <p:cNvSpPr txBox="1"/>
          <p:nvPr/>
        </p:nvSpPr>
        <p:spPr>
          <a:xfrm>
            <a:off x="21540711" y="1770267"/>
            <a:ext cx="1470274"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SCIT</a:t>
            </a:r>
          </a:p>
        </p:txBody>
      </p:sp>
      <p:sp>
        <p:nvSpPr>
          <p:cNvPr id="190" name="TextBox 189">
            <a:extLst>
              <a:ext uri="{FF2B5EF4-FFF2-40B4-BE49-F238E27FC236}">
                <a16:creationId xmlns:a16="http://schemas.microsoft.com/office/drawing/2014/main" id="{5294F631-29AF-E414-62C0-8A8FA9507812}"/>
              </a:ext>
            </a:extLst>
          </p:cNvPr>
          <p:cNvSpPr txBox="1"/>
          <p:nvPr/>
        </p:nvSpPr>
        <p:spPr>
          <a:xfrm>
            <a:off x="21693102" y="4644889"/>
            <a:ext cx="1470274"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SCIT</a:t>
            </a:r>
          </a:p>
        </p:txBody>
      </p:sp>
      <p:sp>
        <p:nvSpPr>
          <p:cNvPr id="191" name="TextBox 190">
            <a:extLst>
              <a:ext uri="{FF2B5EF4-FFF2-40B4-BE49-F238E27FC236}">
                <a16:creationId xmlns:a16="http://schemas.microsoft.com/office/drawing/2014/main" id="{E16EB552-FB59-4262-327E-43F859F1A88B}"/>
              </a:ext>
            </a:extLst>
          </p:cNvPr>
          <p:cNvSpPr txBox="1"/>
          <p:nvPr/>
        </p:nvSpPr>
        <p:spPr>
          <a:xfrm>
            <a:off x="13738401" y="4645163"/>
            <a:ext cx="2350323" cy="769441"/>
          </a:xfrm>
          <a:prstGeom prst="rect">
            <a:avLst/>
          </a:prstGeom>
          <a:noFill/>
        </p:spPr>
        <p:txBody>
          <a:bodyPr wrap="none" rtlCol="0">
            <a:spAutoFit/>
          </a:bodyPr>
          <a:lstStyle/>
          <a:p>
            <a:pPr algn="l"/>
            <a:r>
              <a:rPr lang="en-CH" sz="4400" b="1" spc="0" baseline="0">
                <a:ln/>
                <a:solidFill>
                  <a:srgbClr val="FFFFFF"/>
                </a:solidFill>
                <a:latin typeface="Arial"/>
                <a:cs typeface="Arial"/>
                <a:sym typeface="Arial"/>
                <a:rtl val="0"/>
              </a:rPr>
              <a:t>Placebo</a:t>
            </a:r>
          </a:p>
        </p:txBody>
      </p:sp>
      <p:grpSp>
        <p:nvGrpSpPr>
          <p:cNvPr id="192" name="Graphic 4">
            <a:extLst>
              <a:ext uri="{FF2B5EF4-FFF2-40B4-BE49-F238E27FC236}">
                <a16:creationId xmlns:a16="http://schemas.microsoft.com/office/drawing/2014/main" id="{FE18AC2E-BFCA-76D0-23A0-3522D459182E}"/>
              </a:ext>
            </a:extLst>
          </p:cNvPr>
          <p:cNvGrpSpPr/>
          <p:nvPr/>
        </p:nvGrpSpPr>
        <p:grpSpPr>
          <a:xfrm>
            <a:off x="12970296" y="7023472"/>
            <a:ext cx="254774" cy="254778"/>
            <a:chOff x="12970296" y="7023472"/>
            <a:chExt cx="254774" cy="254778"/>
          </a:xfrm>
        </p:grpSpPr>
        <p:sp>
          <p:nvSpPr>
            <p:cNvPr id="193" name="Freeform 192">
              <a:extLst>
                <a:ext uri="{FF2B5EF4-FFF2-40B4-BE49-F238E27FC236}">
                  <a16:creationId xmlns:a16="http://schemas.microsoft.com/office/drawing/2014/main" id="{37480B95-083D-2F37-E637-93174A4773B9}"/>
                </a:ext>
              </a:extLst>
            </p:cNvPr>
            <p:cNvSpPr/>
            <p:nvPr/>
          </p:nvSpPr>
          <p:spPr>
            <a:xfrm>
              <a:off x="13002039" y="7055228"/>
              <a:ext cx="191275" cy="191278"/>
            </a:xfrm>
            <a:custGeom>
              <a:avLst/>
              <a:gdLst>
                <a:gd name="connsiteX0" fmla="*/ 191404 w 191275"/>
                <a:gd name="connsiteY0" fmla="*/ 95689 h 191278"/>
                <a:gd name="connsiteX1" fmla="*/ 95766 w 191275"/>
                <a:gd name="connsiteY1" fmla="*/ 191328 h 191278"/>
                <a:gd name="connsiteX2" fmla="*/ 129 w 191275"/>
                <a:gd name="connsiteY2" fmla="*/ 95689 h 191278"/>
                <a:gd name="connsiteX3" fmla="*/ 95766 w 191275"/>
                <a:gd name="connsiteY3" fmla="*/ 50 h 191278"/>
                <a:gd name="connsiteX4" fmla="*/ 191404 w 191275"/>
                <a:gd name="connsiteY4" fmla="*/ 95689 h 191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5" h="191278">
                  <a:moveTo>
                    <a:pt x="191404" y="95689"/>
                  </a:moveTo>
                  <a:cubicBezTo>
                    <a:pt x="191404" y="148509"/>
                    <a:pt x="148585" y="191328"/>
                    <a:pt x="95766" y="191328"/>
                  </a:cubicBezTo>
                  <a:cubicBezTo>
                    <a:pt x="42947" y="191328"/>
                    <a:pt x="129" y="148509"/>
                    <a:pt x="129" y="95689"/>
                  </a:cubicBezTo>
                  <a:cubicBezTo>
                    <a:pt x="129" y="42869"/>
                    <a:pt x="42947" y="50"/>
                    <a:pt x="95766" y="50"/>
                  </a:cubicBezTo>
                  <a:cubicBezTo>
                    <a:pt x="148585" y="50"/>
                    <a:pt x="191404" y="42869"/>
                    <a:pt x="191404" y="95689"/>
                  </a:cubicBezTo>
                  <a:close/>
                </a:path>
              </a:pathLst>
            </a:custGeom>
            <a:solidFill>
              <a:srgbClr val="011893"/>
            </a:solidFill>
            <a:ln w="1175" cap="rnd">
              <a:noFill/>
              <a:prstDash val="solid"/>
              <a:round/>
            </a:ln>
          </p:spPr>
          <p:txBody>
            <a:bodyPr rtlCol="0" anchor="ctr"/>
            <a:lstStyle/>
            <a:p>
              <a:endParaRPr lang="en-CH" sz="4400"/>
            </a:p>
          </p:txBody>
        </p:sp>
        <p:sp>
          <p:nvSpPr>
            <p:cNvPr id="194" name="Freeform 193">
              <a:extLst>
                <a:ext uri="{FF2B5EF4-FFF2-40B4-BE49-F238E27FC236}">
                  <a16:creationId xmlns:a16="http://schemas.microsoft.com/office/drawing/2014/main" id="{9B8CA5ED-D8E4-1C80-AEBD-2CACA653FA29}"/>
                </a:ext>
              </a:extLst>
            </p:cNvPr>
            <p:cNvSpPr/>
            <p:nvPr/>
          </p:nvSpPr>
          <p:spPr>
            <a:xfrm>
              <a:off x="12970296" y="7023472"/>
              <a:ext cx="254774" cy="254778"/>
            </a:xfrm>
            <a:custGeom>
              <a:avLst/>
              <a:gdLst>
                <a:gd name="connsiteX0" fmla="*/ 127510 w 254774"/>
                <a:gd name="connsiteY0" fmla="*/ 49 h 254778"/>
                <a:gd name="connsiteX1" fmla="*/ 254903 w 254774"/>
                <a:gd name="connsiteY1" fmla="*/ 127445 h 254778"/>
                <a:gd name="connsiteX2" fmla="*/ 127510 w 254774"/>
                <a:gd name="connsiteY2" fmla="*/ 254828 h 254778"/>
                <a:gd name="connsiteX3" fmla="*/ 128 w 254774"/>
                <a:gd name="connsiteY3" fmla="*/ 127445 h 254778"/>
                <a:gd name="connsiteX4" fmla="*/ 127510 w 254774"/>
                <a:gd name="connsiteY4" fmla="*/ 49 h 254778"/>
                <a:gd name="connsiteX5" fmla="*/ 127510 w 254774"/>
                <a:gd name="connsiteY5" fmla="*/ 31804 h 254778"/>
                <a:gd name="connsiteX6" fmla="*/ 31871 w 254774"/>
                <a:gd name="connsiteY6" fmla="*/ 127445 h 254778"/>
                <a:gd name="connsiteX7" fmla="*/ 127510 w 254774"/>
                <a:gd name="connsiteY7" fmla="*/ 223085 h 254778"/>
                <a:gd name="connsiteX8" fmla="*/ 223149 w 254774"/>
                <a:gd name="connsiteY8" fmla="*/ 127445 h 254778"/>
                <a:gd name="connsiteX9" fmla="*/ 127510 w 254774"/>
                <a:gd name="connsiteY9" fmla="*/ 31804 h 25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774" h="254778">
                  <a:moveTo>
                    <a:pt x="127510" y="49"/>
                  </a:moveTo>
                  <a:cubicBezTo>
                    <a:pt x="197811" y="49"/>
                    <a:pt x="254903" y="57130"/>
                    <a:pt x="254903" y="127445"/>
                  </a:cubicBezTo>
                  <a:cubicBezTo>
                    <a:pt x="254903" y="197747"/>
                    <a:pt x="197811" y="254828"/>
                    <a:pt x="127510" y="254828"/>
                  </a:cubicBezTo>
                  <a:cubicBezTo>
                    <a:pt x="57208" y="254828"/>
                    <a:pt x="128" y="197747"/>
                    <a:pt x="128" y="127445"/>
                  </a:cubicBezTo>
                  <a:cubicBezTo>
                    <a:pt x="128" y="57130"/>
                    <a:pt x="57208" y="49"/>
                    <a:pt x="127510" y="49"/>
                  </a:cubicBezTo>
                  <a:close/>
                  <a:moveTo>
                    <a:pt x="127510" y="31804"/>
                  </a:moveTo>
                  <a:cubicBezTo>
                    <a:pt x="74731" y="31804"/>
                    <a:pt x="31871" y="74653"/>
                    <a:pt x="31871" y="127445"/>
                  </a:cubicBezTo>
                  <a:cubicBezTo>
                    <a:pt x="31871" y="180224"/>
                    <a:pt x="74731" y="223085"/>
                    <a:pt x="127510" y="223085"/>
                  </a:cubicBezTo>
                  <a:cubicBezTo>
                    <a:pt x="180288" y="223085"/>
                    <a:pt x="223149" y="180224"/>
                    <a:pt x="223149" y="127445"/>
                  </a:cubicBezTo>
                  <a:cubicBezTo>
                    <a:pt x="223149" y="74653"/>
                    <a:pt x="180288" y="31804"/>
                    <a:pt x="127510" y="31804"/>
                  </a:cubicBezTo>
                  <a:close/>
                </a:path>
              </a:pathLst>
            </a:custGeom>
            <a:solidFill>
              <a:srgbClr val="DBE6FF"/>
            </a:solidFill>
            <a:ln w="1175" cap="rnd">
              <a:noFill/>
              <a:prstDash val="solid"/>
              <a:round/>
            </a:ln>
          </p:spPr>
          <p:txBody>
            <a:bodyPr rtlCol="0" anchor="ctr"/>
            <a:lstStyle/>
            <a:p>
              <a:endParaRPr lang="en-CH" sz="4400"/>
            </a:p>
          </p:txBody>
        </p:sp>
      </p:grpSp>
      <p:grpSp>
        <p:nvGrpSpPr>
          <p:cNvPr id="195" name="Graphic 4">
            <a:extLst>
              <a:ext uri="{FF2B5EF4-FFF2-40B4-BE49-F238E27FC236}">
                <a16:creationId xmlns:a16="http://schemas.microsoft.com/office/drawing/2014/main" id="{52645D2B-AE7C-B4F9-028F-ABB3D760384F}"/>
              </a:ext>
            </a:extLst>
          </p:cNvPr>
          <p:cNvGrpSpPr/>
          <p:nvPr/>
        </p:nvGrpSpPr>
        <p:grpSpPr>
          <a:xfrm>
            <a:off x="14862501" y="7015913"/>
            <a:ext cx="254774" cy="254778"/>
            <a:chOff x="14862501" y="7015913"/>
            <a:chExt cx="254774" cy="254778"/>
          </a:xfrm>
        </p:grpSpPr>
        <p:sp>
          <p:nvSpPr>
            <p:cNvPr id="196" name="Freeform 195">
              <a:extLst>
                <a:ext uri="{FF2B5EF4-FFF2-40B4-BE49-F238E27FC236}">
                  <a16:creationId xmlns:a16="http://schemas.microsoft.com/office/drawing/2014/main" id="{01E9FB0A-4E8D-D165-0D7F-652EF7BFFD13}"/>
                </a:ext>
              </a:extLst>
            </p:cNvPr>
            <p:cNvSpPr/>
            <p:nvPr/>
          </p:nvSpPr>
          <p:spPr>
            <a:xfrm>
              <a:off x="14894245" y="7047669"/>
              <a:ext cx="191275" cy="191278"/>
            </a:xfrm>
            <a:custGeom>
              <a:avLst/>
              <a:gdLst>
                <a:gd name="connsiteX0" fmla="*/ 192025 w 191275"/>
                <a:gd name="connsiteY0" fmla="*/ 95686 h 191278"/>
                <a:gd name="connsiteX1" fmla="*/ 96387 w 191275"/>
                <a:gd name="connsiteY1" fmla="*/ 191325 h 191278"/>
                <a:gd name="connsiteX2" fmla="*/ 750 w 191275"/>
                <a:gd name="connsiteY2" fmla="*/ 95686 h 191278"/>
                <a:gd name="connsiteX3" fmla="*/ 96387 w 191275"/>
                <a:gd name="connsiteY3" fmla="*/ 47 h 191278"/>
                <a:gd name="connsiteX4" fmla="*/ 192025 w 191275"/>
                <a:gd name="connsiteY4" fmla="*/ 95686 h 191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5" h="191278">
                  <a:moveTo>
                    <a:pt x="192025" y="95686"/>
                  </a:moveTo>
                  <a:cubicBezTo>
                    <a:pt x="192025" y="148506"/>
                    <a:pt x="149206" y="191325"/>
                    <a:pt x="96387" y="191325"/>
                  </a:cubicBezTo>
                  <a:cubicBezTo>
                    <a:pt x="43568" y="191325"/>
                    <a:pt x="750" y="148506"/>
                    <a:pt x="750" y="95686"/>
                  </a:cubicBezTo>
                  <a:cubicBezTo>
                    <a:pt x="750" y="42866"/>
                    <a:pt x="43568" y="47"/>
                    <a:pt x="96387" y="47"/>
                  </a:cubicBezTo>
                  <a:cubicBezTo>
                    <a:pt x="149206" y="47"/>
                    <a:pt x="192025" y="42866"/>
                    <a:pt x="192025" y="95686"/>
                  </a:cubicBezTo>
                  <a:close/>
                </a:path>
              </a:pathLst>
            </a:custGeom>
            <a:solidFill>
              <a:srgbClr val="011893"/>
            </a:solidFill>
            <a:ln w="1175" cap="rnd">
              <a:noFill/>
              <a:prstDash val="solid"/>
              <a:round/>
            </a:ln>
          </p:spPr>
          <p:txBody>
            <a:bodyPr rtlCol="0" anchor="ctr"/>
            <a:lstStyle/>
            <a:p>
              <a:endParaRPr lang="en-CH" sz="4400"/>
            </a:p>
          </p:txBody>
        </p:sp>
        <p:sp>
          <p:nvSpPr>
            <p:cNvPr id="197" name="Freeform 196">
              <a:extLst>
                <a:ext uri="{FF2B5EF4-FFF2-40B4-BE49-F238E27FC236}">
                  <a16:creationId xmlns:a16="http://schemas.microsoft.com/office/drawing/2014/main" id="{B49F2427-68AA-40A2-F661-ADF0C1ECA5D7}"/>
                </a:ext>
              </a:extLst>
            </p:cNvPr>
            <p:cNvSpPr/>
            <p:nvPr/>
          </p:nvSpPr>
          <p:spPr>
            <a:xfrm>
              <a:off x="14862501" y="7015913"/>
              <a:ext cx="254774" cy="254778"/>
            </a:xfrm>
            <a:custGeom>
              <a:avLst/>
              <a:gdLst>
                <a:gd name="connsiteX0" fmla="*/ 128131 w 254774"/>
                <a:gd name="connsiteY0" fmla="*/ 47 h 254778"/>
                <a:gd name="connsiteX1" fmla="*/ 255524 w 254774"/>
                <a:gd name="connsiteY1" fmla="*/ 127442 h 254778"/>
                <a:gd name="connsiteX2" fmla="*/ 128131 w 254774"/>
                <a:gd name="connsiteY2" fmla="*/ 254825 h 254778"/>
                <a:gd name="connsiteX3" fmla="*/ 749 w 254774"/>
                <a:gd name="connsiteY3" fmla="*/ 127442 h 254778"/>
                <a:gd name="connsiteX4" fmla="*/ 128131 w 254774"/>
                <a:gd name="connsiteY4" fmla="*/ 47 h 254778"/>
                <a:gd name="connsiteX5" fmla="*/ 128131 w 254774"/>
                <a:gd name="connsiteY5" fmla="*/ 31802 h 254778"/>
                <a:gd name="connsiteX6" fmla="*/ 32492 w 254774"/>
                <a:gd name="connsiteY6" fmla="*/ 127442 h 254778"/>
                <a:gd name="connsiteX7" fmla="*/ 128131 w 254774"/>
                <a:gd name="connsiteY7" fmla="*/ 223082 h 254778"/>
                <a:gd name="connsiteX8" fmla="*/ 223769 w 254774"/>
                <a:gd name="connsiteY8" fmla="*/ 127442 h 254778"/>
                <a:gd name="connsiteX9" fmla="*/ 128131 w 254774"/>
                <a:gd name="connsiteY9" fmla="*/ 31802 h 25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774" h="254778">
                  <a:moveTo>
                    <a:pt x="128131" y="47"/>
                  </a:moveTo>
                  <a:cubicBezTo>
                    <a:pt x="198432" y="47"/>
                    <a:pt x="255524" y="57128"/>
                    <a:pt x="255524" y="127442"/>
                  </a:cubicBezTo>
                  <a:cubicBezTo>
                    <a:pt x="255524" y="197744"/>
                    <a:pt x="198432" y="254825"/>
                    <a:pt x="128131" y="254825"/>
                  </a:cubicBezTo>
                  <a:cubicBezTo>
                    <a:pt x="57829" y="254825"/>
                    <a:pt x="749" y="197744"/>
                    <a:pt x="749" y="127442"/>
                  </a:cubicBezTo>
                  <a:cubicBezTo>
                    <a:pt x="749" y="57128"/>
                    <a:pt x="57829" y="47"/>
                    <a:pt x="128131" y="47"/>
                  </a:cubicBezTo>
                  <a:close/>
                  <a:moveTo>
                    <a:pt x="128131" y="31802"/>
                  </a:moveTo>
                  <a:cubicBezTo>
                    <a:pt x="75352" y="31802"/>
                    <a:pt x="32492" y="74651"/>
                    <a:pt x="32492" y="127442"/>
                  </a:cubicBezTo>
                  <a:cubicBezTo>
                    <a:pt x="32492" y="180222"/>
                    <a:pt x="75352" y="223082"/>
                    <a:pt x="128131" y="223082"/>
                  </a:cubicBezTo>
                  <a:cubicBezTo>
                    <a:pt x="180909" y="223082"/>
                    <a:pt x="223769" y="180222"/>
                    <a:pt x="223769" y="127442"/>
                  </a:cubicBezTo>
                  <a:cubicBezTo>
                    <a:pt x="223769" y="74651"/>
                    <a:pt x="180909" y="31802"/>
                    <a:pt x="128131" y="31802"/>
                  </a:cubicBezTo>
                  <a:close/>
                </a:path>
              </a:pathLst>
            </a:custGeom>
            <a:solidFill>
              <a:srgbClr val="DBE6FF"/>
            </a:solidFill>
            <a:ln w="1175" cap="rnd">
              <a:noFill/>
              <a:prstDash val="solid"/>
              <a:round/>
            </a:ln>
          </p:spPr>
          <p:txBody>
            <a:bodyPr rtlCol="0" anchor="ctr"/>
            <a:lstStyle/>
            <a:p>
              <a:endParaRPr lang="en-CH" sz="4400"/>
            </a:p>
          </p:txBody>
        </p:sp>
      </p:grpSp>
      <p:grpSp>
        <p:nvGrpSpPr>
          <p:cNvPr id="198" name="Graphic 4">
            <a:extLst>
              <a:ext uri="{FF2B5EF4-FFF2-40B4-BE49-F238E27FC236}">
                <a16:creationId xmlns:a16="http://schemas.microsoft.com/office/drawing/2014/main" id="{BDF9F32A-08DD-9571-8B1C-988D7424B012}"/>
              </a:ext>
            </a:extLst>
          </p:cNvPr>
          <p:cNvGrpSpPr/>
          <p:nvPr/>
        </p:nvGrpSpPr>
        <p:grpSpPr>
          <a:xfrm>
            <a:off x="16836540" y="7032372"/>
            <a:ext cx="254774" cy="254778"/>
            <a:chOff x="16836540" y="7032372"/>
            <a:chExt cx="254774" cy="254778"/>
          </a:xfrm>
        </p:grpSpPr>
        <p:sp>
          <p:nvSpPr>
            <p:cNvPr id="199" name="Freeform 198">
              <a:extLst>
                <a:ext uri="{FF2B5EF4-FFF2-40B4-BE49-F238E27FC236}">
                  <a16:creationId xmlns:a16="http://schemas.microsoft.com/office/drawing/2014/main" id="{AF7394A6-7248-39DC-F212-010DAF54F6D4}"/>
                </a:ext>
              </a:extLst>
            </p:cNvPr>
            <p:cNvSpPr/>
            <p:nvPr/>
          </p:nvSpPr>
          <p:spPr>
            <a:xfrm>
              <a:off x="16868284" y="7064128"/>
              <a:ext cx="191275" cy="191278"/>
            </a:xfrm>
            <a:custGeom>
              <a:avLst/>
              <a:gdLst>
                <a:gd name="connsiteX0" fmla="*/ 192672 w 191275"/>
                <a:gd name="connsiteY0" fmla="*/ 95692 h 191278"/>
                <a:gd name="connsiteX1" fmla="*/ 97035 w 191275"/>
                <a:gd name="connsiteY1" fmla="*/ 191331 h 191278"/>
                <a:gd name="connsiteX2" fmla="*/ 1397 w 191275"/>
                <a:gd name="connsiteY2" fmla="*/ 95692 h 191278"/>
                <a:gd name="connsiteX3" fmla="*/ 97035 w 191275"/>
                <a:gd name="connsiteY3" fmla="*/ 52 h 191278"/>
                <a:gd name="connsiteX4" fmla="*/ 192672 w 191275"/>
                <a:gd name="connsiteY4" fmla="*/ 95692 h 191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5" h="191278">
                  <a:moveTo>
                    <a:pt x="192672" y="95692"/>
                  </a:moveTo>
                  <a:cubicBezTo>
                    <a:pt x="192672" y="148512"/>
                    <a:pt x="149854" y="191331"/>
                    <a:pt x="97035" y="191331"/>
                  </a:cubicBezTo>
                  <a:cubicBezTo>
                    <a:pt x="44216" y="191331"/>
                    <a:pt x="1397" y="148512"/>
                    <a:pt x="1397" y="95692"/>
                  </a:cubicBezTo>
                  <a:cubicBezTo>
                    <a:pt x="1397" y="42872"/>
                    <a:pt x="44216" y="52"/>
                    <a:pt x="97035" y="52"/>
                  </a:cubicBezTo>
                  <a:cubicBezTo>
                    <a:pt x="149854" y="52"/>
                    <a:pt x="192672" y="42872"/>
                    <a:pt x="192672" y="95692"/>
                  </a:cubicBezTo>
                  <a:close/>
                </a:path>
              </a:pathLst>
            </a:custGeom>
            <a:solidFill>
              <a:srgbClr val="011893"/>
            </a:solidFill>
            <a:ln w="1175" cap="rnd">
              <a:noFill/>
              <a:prstDash val="solid"/>
              <a:round/>
            </a:ln>
          </p:spPr>
          <p:txBody>
            <a:bodyPr rtlCol="0" anchor="ctr"/>
            <a:lstStyle/>
            <a:p>
              <a:endParaRPr lang="en-CH" sz="4400"/>
            </a:p>
          </p:txBody>
        </p:sp>
        <p:sp>
          <p:nvSpPr>
            <p:cNvPr id="200" name="Freeform 199">
              <a:extLst>
                <a:ext uri="{FF2B5EF4-FFF2-40B4-BE49-F238E27FC236}">
                  <a16:creationId xmlns:a16="http://schemas.microsoft.com/office/drawing/2014/main" id="{207DB1E0-1750-C524-1F19-C8C50E421452}"/>
                </a:ext>
              </a:extLst>
            </p:cNvPr>
            <p:cNvSpPr/>
            <p:nvPr/>
          </p:nvSpPr>
          <p:spPr>
            <a:xfrm>
              <a:off x="16836540" y="7032372"/>
              <a:ext cx="254774" cy="254778"/>
            </a:xfrm>
            <a:custGeom>
              <a:avLst/>
              <a:gdLst>
                <a:gd name="connsiteX0" fmla="*/ 128778 w 254774"/>
                <a:gd name="connsiteY0" fmla="*/ 52 h 254778"/>
                <a:gd name="connsiteX1" fmla="*/ 256171 w 254774"/>
                <a:gd name="connsiteY1" fmla="*/ 127448 h 254778"/>
                <a:gd name="connsiteX2" fmla="*/ 128778 w 254774"/>
                <a:gd name="connsiteY2" fmla="*/ 254831 h 254778"/>
                <a:gd name="connsiteX3" fmla="*/ 1397 w 254774"/>
                <a:gd name="connsiteY3" fmla="*/ 127448 h 254778"/>
                <a:gd name="connsiteX4" fmla="*/ 128778 w 254774"/>
                <a:gd name="connsiteY4" fmla="*/ 52 h 254778"/>
                <a:gd name="connsiteX5" fmla="*/ 128778 w 254774"/>
                <a:gd name="connsiteY5" fmla="*/ 31807 h 254778"/>
                <a:gd name="connsiteX6" fmla="*/ 33139 w 254774"/>
                <a:gd name="connsiteY6" fmla="*/ 127448 h 254778"/>
                <a:gd name="connsiteX7" fmla="*/ 128778 w 254774"/>
                <a:gd name="connsiteY7" fmla="*/ 223088 h 254778"/>
                <a:gd name="connsiteX8" fmla="*/ 224417 w 254774"/>
                <a:gd name="connsiteY8" fmla="*/ 127448 h 254778"/>
                <a:gd name="connsiteX9" fmla="*/ 128778 w 254774"/>
                <a:gd name="connsiteY9" fmla="*/ 31807 h 25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774" h="254778">
                  <a:moveTo>
                    <a:pt x="128778" y="52"/>
                  </a:moveTo>
                  <a:cubicBezTo>
                    <a:pt x="199080" y="52"/>
                    <a:pt x="256171" y="57133"/>
                    <a:pt x="256171" y="127448"/>
                  </a:cubicBezTo>
                  <a:cubicBezTo>
                    <a:pt x="256171" y="197750"/>
                    <a:pt x="199080" y="254831"/>
                    <a:pt x="128778" y="254831"/>
                  </a:cubicBezTo>
                  <a:cubicBezTo>
                    <a:pt x="58477" y="254831"/>
                    <a:pt x="1397" y="197750"/>
                    <a:pt x="1397" y="127448"/>
                  </a:cubicBezTo>
                  <a:cubicBezTo>
                    <a:pt x="1397" y="57133"/>
                    <a:pt x="58477" y="52"/>
                    <a:pt x="128778" y="52"/>
                  </a:cubicBezTo>
                  <a:close/>
                  <a:moveTo>
                    <a:pt x="128778" y="31807"/>
                  </a:moveTo>
                  <a:cubicBezTo>
                    <a:pt x="75999" y="31807"/>
                    <a:pt x="33139" y="74656"/>
                    <a:pt x="33139" y="127448"/>
                  </a:cubicBezTo>
                  <a:cubicBezTo>
                    <a:pt x="33139" y="180227"/>
                    <a:pt x="75999" y="223088"/>
                    <a:pt x="128778" y="223088"/>
                  </a:cubicBezTo>
                  <a:cubicBezTo>
                    <a:pt x="181557" y="223088"/>
                    <a:pt x="224417" y="180227"/>
                    <a:pt x="224417" y="127448"/>
                  </a:cubicBezTo>
                  <a:cubicBezTo>
                    <a:pt x="224417" y="74656"/>
                    <a:pt x="181557" y="31807"/>
                    <a:pt x="128778" y="31807"/>
                  </a:cubicBezTo>
                  <a:close/>
                </a:path>
              </a:pathLst>
            </a:custGeom>
            <a:solidFill>
              <a:srgbClr val="DBE6FF"/>
            </a:solidFill>
            <a:ln w="1175" cap="rnd">
              <a:noFill/>
              <a:prstDash val="solid"/>
              <a:round/>
            </a:ln>
          </p:spPr>
          <p:txBody>
            <a:bodyPr rtlCol="0" anchor="ctr"/>
            <a:lstStyle/>
            <a:p>
              <a:endParaRPr lang="en-CH" sz="4400"/>
            </a:p>
          </p:txBody>
        </p:sp>
      </p:grpSp>
      <p:grpSp>
        <p:nvGrpSpPr>
          <p:cNvPr id="201" name="Graphic 4">
            <a:extLst>
              <a:ext uri="{FF2B5EF4-FFF2-40B4-BE49-F238E27FC236}">
                <a16:creationId xmlns:a16="http://schemas.microsoft.com/office/drawing/2014/main" id="{5A74F9FC-B607-A230-CC3A-AA72F3E7C61F}"/>
              </a:ext>
            </a:extLst>
          </p:cNvPr>
          <p:cNvGrpSpPr/>
          <p:nvPr/>
        </p:nvGrpSpPr>
        <p:grpSpPr>
          <a:xfrm>
            <a:off x="20228850" y="7032372"/>
            <a:ext cx="254774" cy="254778"/>
            <a:chOff x="20228850" y="7032372"/>
            <a:chExt cx="254774" cy="254778"/>
          </a:xfrm>
        </p:grpSpPr>
        <p:sp>
          <p:nvSpPr>
            <p:cNvPr id="202" name="Freeform 201">
              <a:extLst>
                <a:ext uri="{FF2B5EF4-FFF2-40B4-BE49-F238E27FC236}">
                  <a16:creationId xmlns:a16="http://schemas.microsoft.com/office/drawing/2014/main" id="{FE7C6CAA-99D2-2B2C-44DF-7426C943041C}"/>
                </a:ext>
              </a:extLst>
            </p:cNvPr>
            <p:cNvSpPr/>
            <p:nvPr/>
          </p:nvSpPr>
          <p:spPr>
            <a:xfrm>
              <a:off x="20260594" y="7064128"/>
              <a:ext cx="191275" cy="191278"/>
            </a:xfrm>
            <a:custGeom>
              <a:avLst/>
              <a:gdLst>
                <a:gd name="connsiteX0" fmla="*/ 193785 w 191275"/>
                <a:gd name="connsiteY0" fmla="*/ 95692 h 191278"/>
                <a:gd name="connsiteX1" fmla="*/ 98148 w 191275"/>
                <a:gd name="connsiteY1" fmla="*/ 191331 h 191278"/>
                <a:gd name="connsiteX2" fmla="*/ 2510 w 191275"/>
                <a:gd name="connsiteY2" fmla="*/ 95692 h 191278"/>
                <a:gd name="connsiteX3" fmla="*/ 98148 w 191275"/>
                <a:gd name="connsiteY3" fmla="*/ 52 h 191278"/>
                <a:gd name="connsiteX4" fmla="*/ 193785 w 191275"/>
                <a:gd name="connsiteY4" fmla="*/ 95692 h 191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5" h="191278">
                  <a:moveTo>
                    <a:pt x="193785" y="95692"/>
                  </a:moveTo>
                  <a:cubicBezTo>
                    <a:pt x="193785" y="148512"/>
                    <a:pt x="150967" y="191331"/>
                    <a:pt x="98148" y="191331"/>
                  </a:cubicBezTo>
                  <a:cubicBezTo>
                    <a:pt x="45329" y="191331"/>
                    <a:pt x="2510" y="148512"/>
                    <a:pt x="2510" y="95692"/>
                  </a:cubicBezTo>
                  <a:cubicBezTo>
                    <a:pt x="2510" y="42872"/>
                    <a:pt x="45329" y="52"/>
                    <a:pt x="98148" y="52"/>
                  </a:cubicBezTo>
                  <a:cubicBezTo>
                    <a:pt x="150967" y="52"/>
                    <a:pt x="193785" y="42872"/>
                    <a:pt x="193785" y="95692"/>
                  </a:cubicBezTo>
                  <a:close/>
                </a:path>
              </a:pathLst>
            </a:custGeom>
            <a:solidFill>
              <a:srgbClr val="011893"/>
            </a:solidFill>
            <a:ln w="1175" cap="rnd">
              <a:noFill/>
              <a:prstDash val="solid"/>
              <a:round/>
            </a:ln>
          </p:spPr>
          <p:txBody>
            <a:bodyPr rtlCol="0" anchor="ctr"/>
            <a:lstStyle/>
            <a:p>
              <a:endParaRPr lang="en-CH" sz="4400"/>
            </a:p>
          </p:txBody>
        </p:sp>
        <p:sp>
          <p:nvSpPr>
            <p:cNvPr id="203" name="Freeform 202">
              <a:extLst>
                <a:ext uri="{FF2B5EF4-FFF2-40B4-BE49-F238E27FC236}">
                  <a16:creationId xmlns:a16="http://schemas.microsoft.com/office/drawing/2014/main" id="{B1CD2219-D6CB-4CC9-E91B-434EC16A1BE9}"/>
                </a:ext>
              </a:extLst>
            </p:cNvPr>
            <p:cNvSpPr/>
            <p:nvPr/>
          </p:nvSpPr>
          <p:spPr>
            <a:xfrm>
              <a:off x="20228850" y="7032372"/>
              <a:ext cx="254774" cy="254778"/>
            </a:xfrm>
            <a:custGeom>
              <a:avLst/>
              <a:gdLst>
                <a:gd name="connsiteX0" fmla="*/ 129892 w 254774"/>
                <a:gd name="connsiteY0" fmla="*/ 52 h 254778"/>
                <a:gd name="connsiteX1" fmla="*/ 257284 w 254774"/>
                <a:gd name="connsiteY1" fmla="*/ 127448 h 254778"/>
                <a:gd name="connsiteX2" fmla="*/ 129892 w 254774"/>
                <a:gd name="connsiteY2" fmla="*/ 254831 h 254778"/>
                <a:gd name="connsiteX3" fmla="*/ 2510 w 254774"/>
                <a:gd name="connsiteY3" fmla="*/ 127448 h 254778"/>
                <a:gd name="connsiteX4" fmla="*/ 129892 w 254774"/>
                <a:gd name="connsiteY4" fmla="*/ 52 h 254778"/>
                <a:gd name="connsiteX5" fmla="*/ 129892 w 254774"/>
                <a:gd name="connsiteY5" fmla="*/ 31807 h 254778"/>
                <a:gd name="connsiteX6" fmla="*/ 34253 w 254774"/>
                <a:gd name="connsiteY6" fmla="*/ 127448 h 254778"/>
                <a:gd name="connsiteX7" fmla="*/ 129892 w 254774"/>
                <a:gd name="connsiteY7" fmla="*/ 223088 h 254778"/>
                <a:gd name="connsiteX8" fmla="*/ 225530 w 254774"/>
                <a:gd name="connsiteY8" fmla="*/ 127448 h 254778"/>
                <a:gd name="connsiteX9" fmla="*/ 129892 w 254774"/>
                <a:gd name="connsiteY9" fmla="*/ 31807 h 25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774" h="254778">
                  <a:moveTo>
                    <a:pt x="129892" y="52"/>
                  </a:moveTo>
                  <a:cubicBezTo>
                    <a:pt x="200193" y="52"/>
                    <a:pt x="257284" y="57133"/>
                    <a:pt x="257284" y="127448"/>
                  </a:cubicBezTo>
                  <a:cubicBezTo>
                    <a:pt x="257284" y="197750"/>
                    <a:pt x="200193" y="254831"/>
                    <a:pt x="129892" y="254831"/>
                  </a:cubicBezTo>
                  <a:cubicBezTo>
                    <a:pt x="59590" y="254831"/>
                    <a:pt x="2510" y="197750"/>
                    <a:pt x="2510" y="127448"/>
                  </a:cubicBezTo>
                  <a:cubicBezTo>
                    <a:pt x="2510" y="57133"/>
                    <a:pt x="59590" y="52"/>
                    <a:pt x="129892" y="52"/>
                  </a:cubicBezTo>
                  <a:close/>
                  <a:moveTo>
                    <a:pt x="129892" y="31807"/>
                  </a:moveTo>
                  <a:cubicBezTo>
                    <a:pt x="77113" y="31807"/>
                    <a:pt x="34253" y="74656"/>
                    <a:pt x="34253" y="127448"/>
                  </a:cubicBezTo>
                  <a:cubicBezTo>
                    <a:pt x="34253" y="180227"/>
                    <a:pt x="77113" y="223088"/>
                    <a:pt x="129892" y="223088"/>
                  </a:cubicBezTo>
                  <a:cubicBezTo>
                    <a:pt x="182670" y="223088"/>
                    <a:pt x="225530" y="180227"/>
                    <a:pt x="225530" y="127448"/>
                  </a:cubicBezTo>
                  <a:cubicBezTo>
                    <a:pt x="225530" y="74656"/>
                    <a:pt x="182670" y="31807"/>
                    <a:pt x="129892" y="31807"/>
                  </a:cubicBezTo>
                  <a:close/>
                </a:path>
              </a:pathLst>
            </a:custGeom>
            <a:solidFill>
              <a:srgbClr val="DBE6FF"/>
            </a:solidFill>
            <a:ln w="1175" cap="rnd">
              <a:noFill/>
              <a:prstDash val="solid"/>
              <a:round/>
            </a:ln>
          </p:spPr>
          <p:txBody>
            <a:bodyPr rtlCol="0" anchor="ctr"/>
            <a:lstStyle/>
            <a:p>
              <a:endParaRPr lang="en-CH" sz="4400"/>
            </a:p>
          </p:txBody>
        </p:sp>
      </p:grpSp>
      <p:grpSp>
        <p:nvGrpSpPr>
          <p:cNvPr id="204" name="Graphic 4">
            <a:extLst>
              <a:ext uri="{FF2B5EF4-FFF2-40B4-BE49-F238E27FC236}">
                <a16:creationId xmlns:a16="http://schemas.microsoft.com/office/drawing/2014/main" id="{15A4E896-4B39-FCB7-F899-20571D41D6C0}"/>
              </a:ext>
            </a:extLst>
          </p:cNvPr>
          <p:cNvGrpSpPr/>
          <p:nvPr/>
        </p:nvGrpSpPr>
        <p:grpSpPr>
          <a:xfrm>
            <a:off x="24280219" y="7010610"/>
            <a:ext cx="254774" cy="254778"/>
            <a:chOff x="24280219" y="7010610"/>
            <a:chExt cx="254774" cy="254778"/>
          </a:xfrm>
        </p:grpSpPr>
        <p:sp>
          <p:nvSpPr>
            <p:cNvPr id="205" name="Freeform 204">
              <a:extLst>
                <a:ext uri="{FF2B5EF4-FFF2-40B4-BE49-F238E27FC236}">
                  <a16:creationId xmlns:a16="http://schemas.microsoft.com/office/drawing/2014/main" id="{93332D5F-8D96-8D7F-D809-B2C683FDFEEA}"/>
                </a:ext>
              </a:extLst>
            </p:cNvPr>
            <p:cNvSpPr/>
            <p:nvPr/>
          </p:nvSpPr>
          <p:spPr>
            <a:xfrm>
              <a:off x="24311963" y="7042366"/>
              <a:ext cx="191275" cy="191278"/>
            </a:xfrm>
            <a:custGeom>
              <a:avLst/>
              <a:gdLst>
                <a:gd name="connsiteX0" fmla="*/ 195115 w 191275"/>
                <a:gd name="connsiteY0" fmla="*/ 95684 h 191278"/>
                <a:gd name="connsiteX1" fmla="*/ 99477 w 191275"/>
                <a:gd name="connsiteY1" fmla="*/ 191323 h 191278"/>
                <a:gd name="connsiteX2" fmla="*/ 3840 w 191275"/>
                <a:gd name="connsiteY2" fmla="*/ 95684 h 191278"/>
                <a:gd name="connsiteX3" fmla="*/ 99477 w 191275"/>
                <a:gd name="connsiteY3" fmla="*/ 45 h 191278"/>
                <a:gd name="connsiteX4" fmla="*/ 195115 w 191275"/>
                <a:gd name="connsiteY4" fmla="*/ 95684 h 191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5" h="191278">
                  <a:moveTo>
                    <a:pt x="195115" y="95684"/>
                  </a:moveTo>
                  <a:cubicBezTo>
                    <a:pt x="195115" y="148504"/>
                    <a:pt x="152296" y="191323"/>
                    <a:pt x="99477" y="191323"/>
                  </a:cubicBezTo>
                  <a:cubicBezTo>
                    <a:pt x="46658" y="191323"/>
                    <a:pt x="3840" y="148504"/>
                    <a:pt x="3840" y="95684"/>
                  </a:cubicBezTo>
                  <a:cubicBezTo>
                    <a:pt x="3840" y="42864"/>
                    <a:pt x="46658" y="45"/>
                    <a:pt x="99477" y="45"/>
                  </a:cubicBezTo>
                  <a:cubicBezTo>
                    <a:pt x="152296" y="45"/>
                    <a:pt x="195115" y="42864"/>
                    <a:pt x="195115" y="95684"/>
                  </a:cubicBezTo>
                  <a:close/>
                </a:path>
              </a:pathLst>
            </a:custGeom>
            <a:solidFill>
              <a:srgbClr val="011893"/>
            </a:solidFill>
            <a:ln w="1175" cap="rnd">
              <a:noFill/>
              <a:prstDash val="solid"/>
              <a:round/>
            </a:ln>
          </p:spPr>
          <p:txBody>
            <a:bodyPr rtlCol="0" anchor="ctr"/>
            <a:lstStyle/>
            <a:p>
              <a:endParaRPr lang="en-CH" sz="4400"/>
            </a:p>
          </p:txBody>
        </p:sp>
        <p:sp>
          <p:nvSpPr>
            <p:cNvPr id="206" name="Freeform 205">
              <a:extLst>
                <a:ext uri="{FF2B5EF4-FFF2-40B4-BE49-F238E27FC236}">
                  <a16:creationId xmlns:a16="http://schemas.microsoft.com/office/drawing/2014/main" id="{5656CBD8-36B8-DE4B-C451-14C31D350647}"/>
                </a:ext>
              </a:extLst>
            </p:cNvPr>
            <p:cNvSpPr/>
            <p:nvPr/>
          </p:nvSpPr>
          <p:spPr>
            <a:xfrm>
              <a:off x="24280219" y="7010610"/>
              <a:ext cx="254774" cy="254778"/>
            </a:xfrm>
            <a:custGeom>
              <a:avLst/>
              <a:gdLst>
                <a:gd name="connsiteX0" fmla="*/ 131221 w 254774"/>
                <a:gd name="connsiteY0" fmla="*/ 45 h 254778"/>
                <a:gd name="connsiteX1" fmla="*/ 258614 w 254774"/>
                <a:gd name="connsiteY1" fmla="*/ 127440 h 254778"/>
                <a:gd name="connsiteX2" fmla="*/ 131221 w 254774"/>
                <a:gd name="connsiteY2" fmla="*/ 254824 h 254778"/>
                <a:gd name="connsiteX3" fmla="*/ 3839 w 254774"/>
                <a:gd name="connsiteY3" fmla="*/ 127440 h 254778"/>
                <a:gd name="connsiteX4" fmla="*/ 131221 w 254774"/>
                <a:gd name="connsiteY4" fmla="*/ 45 h 254778"/>
                <a:gd name="connsiteX5" fmla="*/ 131221 w 254774"/>
                <a:gd name="connsiteY5" fmla="*/ 31800 h 254778"/>
                <a:gd name="connsiteX6" fmla="*/ 35582 w 254774"/>
                <a:gd name="connsiteY6" fmla="*/ 127440 h 254778"/>
                <a:gd name="connsiteX7" fmla="*/ 131221 w 254774"/>
                <a:gd name="connsiteY7" fmla="*/ 223081 h 254778"/>
                <a:gd name="connsiteX8" fmla="*/ 226859 w 254774"/>
                <a:gd name="connsiteY8" fmla="*/ 127440 h 254778"/>
                <a:gd name="connsiteX9" fmla="*/ 131221 w 254774"/>
                <a:gd name="connsiteY9" fmla="*/ 31800 h 25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774" h="254778">
                  <a:moveTo>
                    <a:pt x="131221" y="45"/>
                  </a:moveTo>
                  <a:cubicBezTo>
                    <a:pt x="201522" y="45"/>
                    <a:pt x="258614" y="57126"/>
                    <a:pt x="258614" y="127440"/>
                  </a:cubicBezTo>
                  <a:cubicBezTo>
                    <a:pt x="258614" y="197743"/>
                    <a:pt x="201522" y="254824"/>
                    <a:pt x="131221" y="254824"/>
                  </a:cubicBezTo>
                  <a:cubicBezTo>
                    <a:pt x="60919" y="254824"/>
                    <a:pt x="3839" y="197743"/>
                    <a:pt x="3839" y="127440"/>
                  </a:cubicBezTo>
                  <a:cubicBezTo>
                    <a:pt x="3839" y="57126"/>
                    <a:pt x="60919" y="45"/>
                    <a:pt x="131221" y="45"/>
                  </a:cubicBezTo>
                  <a:close/>
                  <a:moveTo>
                    <a:pt x="131221" y="31800"/>
                  </a:moveTo>
                  <a:cubicBezTo>
                    <a:pt x="78442" y="31800"/>
                    <a:pt x="35582" y="74649"/>
                    <a:pt x="35582" y="127440"/>
                  </a:cubicBezTo>
                  <a:cubicBezTo>
                    <a:pt x="35582" y="180220"/>
                    <a:pt x="78442" y="223081"/>
                    <a:pt x="131221" y="223081"/>
                  </a:cubicBezTo>
                  <a:cubicBezTo>
                    <a:pt x="183999" y="223081"/>
                    <a:pt x="226859" y="180220"/>
                    <a:pt x="226859" y="127440"/>
                  </a:cubicBezTo>
                  <a:cubicBezTo>
                    <a:pt x="226859" y="74649"/>
                    <a:pt x="183999" y="31800"/>
                    <a:pt x="131221" y="31800"/>
                  </a:cubicBezTo>
                  <a:close/>
                </a:path>
              </a:pathLst>
            </a:custGeom>
            <a:solidFill>
              <a:srgbClr val="DBE6FF"/>
            </a:solidFill>
            <a:ln w="1175" cap="rnd">
              <a:noFill/>
              <a:prstDash val="solid"/>
              <a:round/>
            </a:ln>
          </p:spPr>
          <p:txBody>
            <a:bodyPr rtlCol="0" anchor="ctr"/>
            <a:lstStyle/>
            <a:p>
              <a:endParaRPr lang="en-CH" sz="4400"/>
            </a:p>
          </p:txBody>
        </p:sp>
      </p:grpSp>
      <p:grpSp>
        <p:nvGrpSpPr>
          <p:cNvPr id="207" name="Graphic 4">
            <a:extLst>
              <a:ext uri="{FF2B5EF4-FFF2-40B4-BE49-F238E27FC236}">
                <a16:creationId xmlns:a16="http://schemas.microsoft.com/office/drawing/2014/main" id="{360C143A-7508-753E-EAF0-F1990D70C778}"/>
              </a:ext>
            </a:extLst>
          </p:cNvPr>
          <p:cNvGrpSpPr/>
          <p:nvPr/>
        </p:nvGrpSpPr>
        <p:grpSpPr>
          <a:xfrm>
            <a:off x="27741683" y="7015639"/>
            <a:ext cx="254774" cy="254778"/>
            <a:chOff x="27741683" y="7015639"/>
            <a:chExt cx="254774" cy="254778"/>
          </a:xfrm>
        </p:grpSpPr>
        <p:sp>
          <p:nvSpPr>
            <p:cNvPr id="208" name="Freeform 207">
              <a:extLst>
                <a:ext uri="{FF2B5EF4-FFF2-40B4-BE49-F238E27FC236}">
                  <a16:creationId xmlns:a16="http://schemas.microsoft.com/office/drawing/2014/main" id="{7589FFBB-C74E-DA81-9D4C-AF75CF434BCD}"/>
                </a:ext>
              </a:extLst>
            </p:cNvPr>
            <p:cNvSpPr/>
            <p:nvPr/>
          </p:nvSpPr>
          <p:spPr>
            <a:xfrm>
              <a:off x="27773427" y="7047395"/>
              <a:ext cx="191275" cy="191278"/>
            </a:xfrm>
            <a:custGeom>
              <a:avLst/>
              <a:gdLst>
                <a:gd name="connsiteX0" fmla="*/ 196250 w 191275"/>
                <a:gd name="connsiteY0" fmla="*/ 95686 h 191278"/>
                <a:gd name="connsiteX1" fmla="*/ 100613 w 191275"/>
                <a:gd name="connsiteY1" fmla="*/ 191325 h 191278"/>
                <a:gd name="connsiteX2" fmla="*/ 4975 w 191275"/>
                <a:gd name="connsiteY2" fmla="*/ 95686 h 191278"/>
                <a:gd name="connsiteX3" fmla="*/ 100613 w 191275"/>
                <a:gd name="connsiteY3" fmla="*/ 47 h 191278"/>
                <a:gd name="connsiteX4" fmla="*/ 196250 w 191275"/>
                <a:gd name="connsiteY4" fmla="*/ 95686 h 191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275" h="191278">
                  <a:moveTo>
                    <a:pt x="196250" y="95686"/>
                  </a:moveTo>
                  <a:cubicBezTo>
                    <a:pt x="196250" y="148506"/>
                    <a:pt x="153432" y="191325"/>
                    <a:pt x="100613" y="191325"/>
                  </a:cubicBezTo>
                  <a:cubicBezTo>
                    <a:pt x="47794" y="191325"/>
                    <a:pt x="4975" y="148506"/>
                    <a:pt x="4975" y="95686"/>
                  </a:cubicBezTo>
                  <a:cubicBezTo>
                    <a:pt x="4975" y="42866"/>
                    <a:pt x="47794" y="47"/>
                    <a:pt x="100613" y="47"/>
                  </a:cubicBezTo>
                  <a:cubicBezTo>
                    <a:pt x="153432" y="47"/>
                    <a:pt x="196250" y="42866"/>
                    <a:pt x="196250" y="95686"/>
                  </a:cubicBezTo>
                  <a:close/>
                </a:path>
              </a:pathLst>
            </a:custGeom>
            <a:solidFill>
              <a:srgbClr val="011893"/>
            </a:solidFill>
            <a:ln w="1175" cap="rnd">
              <a:noFill/>
              <a:prstDash val="solid"/>
              <a:round/>
            </a:ln>
          </p:spPr>
          <p:txBody>
            <a:bodyPr rtlCol="0" anchor="ctr"/>
            <a:lstStyle/>
            <a:p>
              <a:endParaRPr lang="en-CH" sz="4400"/>
            </a:p>
          </p:txBody>
        </p:sp>
        <p:sp>
          <p:nvSpPr>
            <p:cNvPr id="209" name="Freeform 208">
              <a:extLst>
                <a:ext uri="{FF2B5EF4-FFF2-40B4-BE49-F238E27FC236}">
                  <a16:creationId xmlns:a16="http://schemas.microsoft.com/office/drawing/2014/main" id="{DA5CD385-5DCE-E9EC-4E1C-78B488CC4B4A}"/>
                </a:ext>
              </a:extLst>
            </p:cNvPr>
            <p:cNvSpPr/>
            <p:nvPr/>
          </p:nvSpPr>
          <p:spPr>
            <a:xfrm>
              <a:off x="27741683" y="7015639"/>
              <a:ext cx="254774" cy="254778"/>
            </a:xfrm>
            <a:custGeom>
              <a:avLst/>
              <a:gdLst>
                <a:gd name="connsiteX0" fmla="*/ 132357 w 254774"/>
                <a:gd name="connsiteY0" fmla="*/ 47 h 254778"/>
                <a:gd name="connsiteX1" fmla="*/ 259749 w 254774"/>
                <a:gd name="connsiteY1" fmla="*/ 127442 h 254778"/>
                <a:gd name="connsiteX2" fmla="*/ 132357 w 254774"/>
                <a:gd name="connsiteY2" fmla="*/ 254825 h 254778"/>
                <a:gd name="connsiteX3" fmla="*/ 4975 w 254774"/>
                <a:gd name="connsiteY3" fmla="*/ 127442 h 254778"/>
                <a:gd name="connsiteX4" fmla="*/ 132357 w 254774"/>
                <a:gd name="connsiteY4" fmla="*/ 47 h 254778"/>
                <a:gd name="connsiteX5" fmla="*/ 132357 w 254774"/>
                <a:gd name="connsiteY5" fmla="*/ 31802 h 254778"/>
                <a:gd name="connsiteX6" fmla="*/ 36718 w 254774"/>
                <a:gd name="connsiteY6" fmla="*/ 127442 h 254778"/>
                <a:gd name="connsiteX7" fmla="*/ 132357 w 254774"/>
                <a:gd name="connsiteY7" fmla="*/ 223082 h 254778"/>
                <a:gd name="connsiteX8" fmla="*/ 227995 w 254774"/>
                <a:gd name="connsiteY8" fmla="*/ 127442 h 254778"/>
                <a:gd name="connsiteX9" fmla="*/ 132357 w 254774"/>
                <a:gd name="connsiteY9" fmla="*/ 31802 h 25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774" h="254778">
                  <a:moveTo>
                    <a:pt x="132357" y="47"/>
                  </a:moveTo>
                  <a:cubicBezTo>
                    <a:pt x="202658" y="47"/>
                    <a:pt x="259749" y="57128"/>
                    <a:pt x="259749" y="127442"/>
                  </a:cubicBezTo>
                  <a:cubicBezTo>
                    <a:pt x="259749" y="197744"/>
                    <a:pt x="202658" y="254825"/>
                    <a:pt x="132357" y="254825"/>
                  </a:cubicBezTo>
                  <a:cubicBezTo>
                    <a:pt x="62055" y="254825"/>
                    <a:pt x="4975" y="197744"/>
                    <a:pt x="4975" y="127442"/>
                  </a:cubicBezTo>
                  <a:cubicBezTo>
                    <a:pt x="4975" y="57128"/>
                    <a:pt x="62055" y="47"/>
                    <a:pt x="132357" y="47"/>
                  </a:cubicBezTo>
                  <a:close/>
                  <a:moveTo>
                    <a:pt x="132357" y="31802"/>
                  </a:moveTo>
                  <a:cubicBezTo>
                    <a:pt x="79577" y="31802"/>
                    <a:pt x="36718" y="74650"/>
                    <a:pt x="36718" y="127442"/>
                  </a:cubicBezTo>
                  <a:cubicBezTo>
                    <a:pt x="36718" y="180222"/>
                    <a:pt x="79577" y="223082"/>
                    <a:pt x="132357" y="223082"/>
                  </a:cubicBezTo>
                  <a:cubicBezTo>
                    <a:pt x="185135" y="223082"/>
                    <a:pt x="227995" y="180222"/>
                    <a:pt x="227995" y="127442"/>
                  </a:cubicBezTo>
                  <a:cubicBezTo>
                    <a:pt x="227995" y="74650"/>
                    <a:pt x="185135" y="31802"/>
                    <a:pt x="132357" y="31802"/>
                  </a:cubicBezTo>
                  <a:close/>
                </a:path>
              </a:pathLst>
            </a:custGeom>
            <a:solidFill>
              <a:srgbClr val="DBE6FF"/>
            </a:solidFill>
            <a:ln w="1175" cap="rnd">
              <a:noFill/>
              <a:prstDash val="solid"/>
              <a:round/>
            </a:ln>
          </p:spPr>
          <p:txBody>
            <a:bodyPr rtlCol="0" anchor="ctr"/>
            <a:lstStyle/>
            <a:p>
              <a:endParaRPr lang="en-CH" sz="4400"/>
            </a:p>
          </p:txBody>
        </p:sp>
      </p:grpSp>
      <p:sp>
        <p:nvSpPr>
          <p:cNvPr id="210" name="Freeform 209">
            <a:extLst>
              <a:ext uri="{FF2B5EF4-FFF2-40B4-BE49-F238E27FC236}">
                <a16:creationId xmlns:a16="http://schemas.microsoft.com/office/drawing/2014/main" id="{2CB03172-55B9-2F99-5CF4-909CE0C7F6DC}"/>
              </a:ext>
            </a:extLst>
          </p:cNvPr>
          <p:cNvSpPr/>
          <p:nvPr/>
        </p:nvSpPr>
        <p:spPr>
          <a:xfrm>
            <a:off x="13134879" y="2727515"/>
            <a:ext cx="3812402" cy="3047"/>
          </a:xfrm>
          <a:custGeom>
            <a:avLst/>
            <a:gdLst>
              <a:gd name="connsiteX0" fmla="*/ -218 w 3812402"/>
              <a:gd name="connsiteY0" fmla="*/ -155 h 3047"/>
              <a:gd name="connsiteX1" fmla="*/ 3812185 w 3812402"/>
              <a:gd name="connsiteY1" fmla="*/ -155 h 3047"/>
            </a:gdLst>
            <a:ahLst/>
            <a:cxnLst>
              <a:cxn ang="0">
                <a:pos x="connsiteX0" y="connsiteY0"/>
              </a:cxn>
              <a:cxn ang="0">
                <a:pos x="connsiteX1" y="connsiteY1"/>
              </a:cxn>
            </a:cxnLst>
            <a:rect l="l" t="t" r="r" b="b"/>
            <a:pathLst>
              <a:path w="3812402" h="3047">
                <a:moveTo>
                  <a:pt x="-218" y="-155"/>
                </a:moveTo>
                <a:lnTo>
                  <a:pt x="3812185" y="-155"/>
                </a:lnTo>
              </a:path>
            </a:pathLst>
          </a:custGeom>
          <a:noFill/>
          <a:ln w="51763" cap="sq">
            <a:solidFill>
              <a:srgbClr val="011893"/>
            </a:solidFill>
            <a:prstDash val="solid"/>
            <a:miter/>
          </a:ln>
        </p:spPr>
        <p:txBody>
          <a:bodyPr rtlCol="0" anchor="ctr"/>
          <a:lstStyle/>
          <a:p>
            <a:endParaRPr lang="en-CH" sz="4400"/>
          </a:p>
        </p:txBody>
      </p:sp>
      <p:sp>
        <p:nvSpPr>
          <p:cNvPr id="211" name="Freeform 210">
            <a:extLst>
              <a:ext uri="{FF2B5EF4-FFF2-40B4-BE49-F238E27FC236}">
                <a16:creationId xmlns:a16="http://schemas.microsoft.com/office/drawing/2014/main" id="{67B4A557-290F-98AE-D80B-88B69FE412B8}"/>
              </a:ext>
            </a:extLst>
          </p:cNvPr>
          <p:cNvSpPr/>
          <p:nvPr/>
        </p:nvSpPr>
        <p:spPr>
          <a:xfrm>
            <a:off x="13133429" y="5591256"/>
            <a:ext cx="3810366" cy="3047"/>
          </a:xfrm>
          <a:custGeom>
            <a:avLst/>
            <a:gdLst>
              <a:gd name="connsiteX0" fmla="*/ -219 w 3810366"/>
              <a:gd name="connsiteY0" fmla="*/ 784 h 3047"/>
              <a:gd name="connsiteX1" fmla="*/ 3810147 w 3810366"/>
              <a:gd name="connsiteY1" fmla="*/ 784 h 3047"/>
            </a:gdLst>
            <a:ahLst/>
            <a:cxnLst>
              <a:cxn ang="0">
                <a:pos x="connsiteX0" y="connsiteY0"/>
              </a:cxn>
              <a:cxn ang="0">
                <a:pos x="connsiteX1" y="connsiteY1"/>
              </a:cxn>
            </a:cxnLst>
            <a:rect l="l" t="t" r="r" b="b"/>
            <a:pathLst>
              <a:path w="3810366" h="3047">
                <a:moveTo>
                  <a:pt x="-219" y="784"/>
                </a:moveTo>
                <a:lnTo>
                  <a:pt x="3810147" y="784"/>
                </a:lnTo>
              </a:path>
            </a:pathLst>
          </a:custGeom>
          <a:noFill/>
          <a:ln w="57508" cap="sq">
            <a:solidFill>
              <a:srgbClr val="011893"/>
            </a:solidFill>
            <a:prstDash val="solid"/>
            <a:miter/>
          </a:ln>
        </p:spPr>
        <p:txBody>
          <a:bodyPr rtlCol="0" anchor="ctr"/>
          <a:lstStyle/>
          <a:p>
            <a:endParaRPr lang="en-CH" sz="4400"/>
          </a:p>
        </p:txBody>
      </p:sp>
      <p:sp>
        <p:nvSpPr>
          <p:cNvPr id="212" name="Freeform 211">
            <a:extLst>
              <a:ext uri="{FF2B5EF4-FFF2-40B4-BE49-F238E27FC236}">
                <a16:creationId xmlns:a16="http://schemas.microsoft.com/office/drawing/2014/main" id="{80A6D66C-691E-2A05-94D0-5701E6F98EAB}"/>
              </a:ext>
            </a:extLst>
          </p:cNvPr>
          <p:cNvSpPr/>
          <p:nvPr/>
        </p:nvSpPr>
        <p:spPr>
          <a:xfrm>
            <a:off x="26517004" y="11619973"/>
            <a:ext cx="228586" cy="228589"/>
          </a:xfrm>
          <a:custGeom>
            <a:avLst/>
            <a:gdLst>
              <a:gd name="connsiteX0" fmla="*/ 228536 w 228586"/>
              <a:gd name="connsiteY0" fmla="*/ 114132 h 228589"/>
              <a:gd name="connsiteX1" fmla="*/ 114243 w 228586"/>
              <a:gd name="connsiteY1" fmla="*/ 228427 h 228589"/>
              <a:gd name="connsiteX2" fmla="*/ -50 w 228586"/>
              <a:gd name="connsiteY2" fmla="*/ 114132 h 228589"/>
              <a:gd name="connsiteX3" fmla="*/ 114243 w 228586"/>
              <a:gd name="connsiteY3" fmla="*/ -163 h 228589"/>
              <a:gd name="connsiteX4" fmla="*/ 228536 w 228586"/>
              <a:gd name="connsiteY4" fmla="*/ 114132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8536" y="114132"/>
                </a:moveTo>
                <a:cubicBezTo>
                  <a:pt x="228536" y="177256"/>
                  <a:pt x="177366" y="228427"/>
                  <a:pt x="114243" y="228427"/>
                </a:cubicBezTo>
                <a:cubicBezTo>
                  <a:pt x="51120" y="228427"/>
                  <a:pt x="-50" y="177256"/>
                  <a:pt x="-50" y="114132"/>
                </a:cubicBezTo>
                <a:cubicBezTo>
                  <a:pt x="-50" y="51009"/>
                  <a:pt x="51120" y="-163"/>
                  <a:pt x="114243" y="-163"/>
                </a:cubicBezTo>
                <a:cubicBezTo>
                  <a:pt x="177366" y="-163"/>
                  <a:pt x="228536" y="51009"/>
                  <a:pt x="228536" y="114132"/>
                </a:cubicBezTo>
                <a:close/>
              </a:path>
            </a:pathLst>
          </a:custGeom>
          <a:solidFill>
            <a:srgbClr val="3A447D"/>
          </a:solidFill>
          <a:ln w="3047" cap="rnd">
            <a:noFill/>
            <a:prstDash val="solid"/>
            <a:round/>
          </a:ln>
        </p:spPr>
        <p:txBody>
          <a:bodyPr rtlCol="0" anchor="ctr"/>
          <a:lstStyle/>
          <a:p>
            <a:endParaRPr lang="en-CH" sz="4400"/>
          </a:p>
        </p:txBody>
      </p:sp>
      <p:sp>
        <p:nvSpPr>
          <p:cNvPr id="213" name="Freeform 212">
            <a:extLst>
              <a:ext uri="{FF2B5EF4-FFF2-40B4-BE49-F238E27FC236}">
                <a16:creationId xmlns:a16="http://schemas.microsoft.com/office/drawing/2014/main" id="{6BCE994F-2DCD-14EF-FA78-F3484BB88E1E}"/>
              </a:ext>
            </a:extLst>
          </p:cNvPr>
          <p:cNvSpPr/>
          <p:nvPr/>
        </p:nvSpPr>
        <p:spPr>
          <a:xfrm>
            <a:off x="27356293" y="12241650"/>
            <a:ext cx="228586" cy="228589"/>
          </a:xfrm>
          <a:custGeom>
            <a:avLst/>
            <a:gdLst>
              <a:gd name="connsiteX0" fmla="*/ 228812 w 228586"/>
              <a:gd name="connsiteY0" fmla="*/ 114336 h 228589"/>
              <a:gd name="connsiteX1" fmla="*/ 114518 w 228586"/>
              <a:gd name="connsiteY1" fmla="*/ 228631 h 228589"/>
              <a:gd name="connsiteX2" fmla="*/ 225 w 228586"/>
              <a:gd name="connsiteY2" fmla="*/ 114336 h 228589"/>
              <a:gd name="connsiteX3" fmla="*/ 114518 w 228586"/>
              <a:gd name="connsiteY3" fmla="*/ 41 h 228589"/>
              <a:gd name="connsiteX4" fmla="*/ 228812 w 228586"/>
              <a:gd name="connsiteY4" fmla="*/ 114336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8812" y="114336"/>
                </a:moveTo>
                <a:cubicBezTo>
                  <a:pt x="228812" y="177460"/>
                  <a:pt x="177642" y="228631"/>
                  <a:pt x="114518" y="228631"/>
                </a:cubicBezTo>
                <a:cubicBezTo>
                  <a:pt x="51395" y="228631"/>
                  <a:pt x="225" y="177460"/>
                  <a:pt x="225" y="114336"/>
                </a:cubicBezTo>
                <a:cubicBezTo>
                  <a:pt x="225" y="51213"/>
                  <a:pt x="51395" y="41"/>
                  <a:pt x="114518" y="41"/>
                </a:cubicBezTo>
                <a:cubicBezTo>
                  <a:pt x="177642" y="41"/>
                  <a:pt x="228812" y="51213"/>
                  <a:pt x="228812" y="114336"/>
                </a:cubicBezTo>
                <a:close/>
              </a:path>
            </a:pathLst>
          </a:custGeom>
          <a:solidFill>
            <a:srgbClr val="3A447D"/>
          </a:solidFill>
          <a:ln w="3047" cap="rnd">
            <a:noFill/>
            <a:prstDash val="solid"/>
            <a:round/>
          </a:ln>
        </p:spPr>
        <p:txBody>
          <a:bodyPr rtlCol="0" anchor="ctr"/>
          <a:lstStyle/>
          <a:p>
            <a:endParaRPr lang="en-CH" sz="4400"/>
          </a:p>
        </p:txBody>
      </p:sp>
      <p:sp>
        <p:nvSpPr>
          <p:cNvPr id="214" name="Freeform 213">
            <a:extLst>
              <a:ext uri="{FF2B5EF4-FFF2-40B4-BE49-F238E27FC236}">
                <a16:creationId xmlns:a16="http://schemas.microsoft.com/office/drawing/2014/main" id="{7D9915E7-4839-6AE3-D860-8A52FCE14E8A}"/>
              </a:ext>
            </a:extLst>
          </p:cNvPr>
          <p:cNvSpPr/>
          <p:nvPr/>
        </p:nvSpPr>
        <p:spPr>
          <a:xfrm>
            <a:off x="26710419" y="12828947"/>
            <a:ext cx="228586" cy="228589"/>
          </a:xfrm>
          <a:custGeom>
            <a:avLst/>
            <a:gdLst>
              <a:gd name="connsiteX0" fmla="*/ 228600 w 228586"/>
              <a:gd name="connsiteY0" fmla="*/ 114529 h 228589"/>
              <a:gd name="connsiteX1" fmla="*/ 114307 w 228586"/>
              <a:gd name="connsiteY1" fmla="*/ 228824 h 228589"/>
              <a:gd name="connsiteX2" fmla="*/ 13 w 228586"/>
              <a:gd name="connsiteY2" fmla="*/ 114529 h 228589"/>
              <a:gd name="connsiteX3" fmla="*/ 114307 w 228586"/>
              <a:gd name="connsiteY3" fmla="*/ 234 h 228589"/>
              <a:gd name="connsiteX4" fmla="*/ 228600 w 228586"/>
              <a:gd name="connsiteY4" fmla="*/ 114529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8600" y="114529"/>
                </a:moveTo>
                <a:cubicBezTo>
                  <a:pt x="228600" y="177652"/>
                  <a:pt x="177430" y="228824"/>
                  <a:pt x="114307" y="228824"/>
                </a:cubicBezTo>
                <a:cubicBezTo>
                  <a:pt x="51183" y="228824"/>
                  <a:pt x="13" y="177652"/>
                  <a:pt x="13" y="114529"/>
                </a:cubicBezTo>
                <a:cubicBezTo>
                  <a:pt x="13" y="51406"/>
                  <a:pt x="51183" y="234"/>
                  <a:pt x="114307" y="234"/>
                </a:cubicBezTo>
                <a:cubicBezTo>
                  <a:pt x="177430" y="234"/>
                  <a:pt x="228600" y="51406"/>
                  <a:pt x="228600" y="114529"/>
                </a:cubicBezTo>
                <a:close/>
              </a:path>
            </a:pathLst>
          </a:custGeom>
          <a:solidFill>
            <a:srgbClr val="3A447D"/>
          </a:solidFill>
          <a:ln w="3047" cap="rnd">
            <a:noFill/>
            <a:prstDash val="solid"/>
            <a:round/>
          </a:ln>
        </p:spPr>
        <p:txBody>
          <a:bodyPr rtlCol="0" anchor="ctr"/>
          <a:lstStyle/>
          <a:p>
            <a:endParaRPr lang="en-CH" sz="4400"/>
          </a:p>
        </p:txBody>
      </p:sp>
      <p:sp>
        <p:nvSpPr>
          <p:cNvPr id="215" name="Freeform 214">
            <a:extLst>
              <a:ext uri="{FF2B5EF4-FFF2-40B4-BE49-F238E27FC236}">
                <a16:creationId xmlns:a16="http://schemas.microsoft.com/office/drawing/2014/main" id="{72BC1FA0-D222-766B-0C14-EF7AA372353B}"/>
              </a:ext>
            </a:extLst>
          </p:cNvPr>
          <p:cNvSpPr/>
          <p:nvPr/>
        </p:nvSpPr>
        <p:spPr>
          <a:xfrm>
            <a:off x="28262899" y="12214812"/>
            <a:ext cx="228586" cy="228589"/>
          </a:xfrm>
          <a:custGeom>
            <a:avLst/>
            <a:gdLst>
              <a:gd name="connsiteX0" fmla="*/ 229109 w 228586"/>
              <a:gd name="connsiteY0" fmla="*/ 114328 h 228589"/>
              <a:gd name="connsiteX1" fmla="*/ 114816 w 228586"/>
              <a:gd name="connsiteY1" fmla="*/ 228622 h 228589"/>
              <a:gd name="connsiteX2" fmla="*/ 523 w 228586"/>
              <a:gd name="connsiteY2" fmla="*/ 114328 h 228589"/>
              <a:gd name="connsiteX3" fmla="*/ 114816 w 228586"/>
              <a:gd name="connsiteY3" fmla="*/ 33 h 228589"/>
              <a:gd name="connsiteX4" fmla="*/ 229109 w 228586"/>
              <a:gd name="connsiteY4" fmla="*/ 114328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9109" y="114328"/>
                </a:moveTo>
                <a:cubicBezTo>
                  <a:pt x="229109" y="177451"/>
                  <a:pt x="177939" y="228622"/>
                  <a:pt x="114816" y="228622"/>
                </a:cubicBezTo>
                <a:cubicBezTo>
                  <a:pt x="51693" y="228622"/>
                  <a:pt x="523" y="177451"/>
                  <a:pt x="523" y="114328"/>
                </a:cubicBezTo>
                <a:cubicBezTo>
                  <a:pt x="523" y="51204"/>
                  <a:pt x="51693" y="33"/>
                  <a:pt x="114816" y="33"/>
                </a:cubicBezTo>
                <a:cubicBezTo>
                  <a:pt x="177939" y="33"/>
                  <a:pt x="229109" y="51204"/>
                  <a:pt x="229109" y="114328"/>
                </a:cubicBezTo>
                <a:close/>
              </a:path>
            </a:pathLst>
          </a:custGeom>
          <a:solidFill>
            <a:srgbClr val="3A447D"/>
          </a:solidFill>
          <a:ln w="3047" cap="rnd">
            <a:noFill/>
            <a:prstDash val="solid"/>
            <a:round/>
          </a:ln>
        </p:spPr>
        <p:txBody>
          <a:bodyPr rtlCol="0" anchor="ctr"/>
          <a:lstStyle/>
          <a:p>
            <a:endParaRPr lang="en-CH" sz="4400"/>
          </a:p>
        </p:txBody>
      </p:sp>
      <p:sp>
        <p:nvSpPr>
          <p:cNvPr id="216" name="Freeform 215">
            <a:extLst>
              <a:ext uri="{FF2B5EF4-FFF2-40B4-BE49-F238E27FC236}">
                <a16:creationId xmlns:a16="http://schemas.microsoft.com/office/drawing/2014/main" id="{0D6E9660-EA15-4FAC-0D61-2EDD325B64BC}"/>
              </a:ext>
            </a:extLst>
          </p:cNvPr>
          <p:cNvSpPr/>
          <p:nvPr/>
        </p:nvSpPr>
        <p:spPr>
          <a:xfrm>
            <a:off x="26875779" y="15201211"/>
            <a:ext cx="228586" cy="228589"/>
          </a:xfrm>
          <a:custGeom>
            <a:avLst/>
            <a:gdLst>
              <a:gd name="connsiteX0" fmla="*/ 228654 w 228586"/>
              <a:gd name="connsiteY0" fmla="*/ 115307 h 228589"/>
              <a:gd name="connsiteX1" fmla="*/ 114361 w 228586"/>
              <a:gd name="connsiteY1" fmla="*/ 229602 h 228589"/>
              <a:gd name="connsiteX2" fmla="*/ 68 w 228586"/>
              <a:gd name="connsiteY2" fmla="*/ 115307 h 228589"/>
              <a:gd name="connsiteX3" fmla="*/ 114361 w 228586"/>
              <a:gd name="connsiteY3" fmla="*/ 1013 h 228589"/>
              <a:gd name="connsiteX4" fmla="*/ 228654 w 228586"/>
              <a:gd name="connsiteY4" fmla="*/ 115307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8654" y="115307"/>
                </a:moveTo>
                <a:cubicBezTo>
                  <a:pt x="228654" y="178431"/>
                  <a:pt x="177484" y="229602"/>
                  <a:pt x="114361" y="229602"/>
                </a:cubicBezTo>
                <a:cubicBezTo>
                  <a:pt x="51238" y="229602"/>
                  <a:pt x="68" y="178431"/>
                  <a:pt x="68" y="115307"/>
                </a:cubicBezTo>
                <a:cubicBezTo>
                  <a:pt x="68" y="52184"/>
                  <a:pt x="51238" y="1013"/>
                  <a:pt x="114361" y="1013"/>
                </a:cubicBezTo>
                <a:cubicBezTo>
                  <a:pt x="177484" y="1013"/>
                  <a:pt x="228654" y="52184"/>
                  <a:pt x="228654" y="115307"/>
                </a:cubicBezTo>
                <a:close/>
              </a:path>
            </a:pathLst>
          </a:custGeom>
          <a:solidFill>
            <a:srgbClr val="3A447D"/>
          </a:solidFill>
          <a:ln w="3047" cap="rnd">
            <a:noFill/>
            <a:prstDash val="solid"/>
            <a:round/>
          </a:ln>
        </p:spPr>
        <p:txBody>
          <a:bodyPr rtlCol="0" anchor="ctr"/>
          <a:lstStyle/>
          <a:p>
            <a:endParaRPr lang="en-CH" sz="4400"/>
          </a:p>
        </p:txBody>
      </p:sp>
      <p:sp>
        <p:nvSpPr>
          <p:cNvPr id="217" name="Freeform 216">
            <a:extLst>
              <a:ext uri="{FF2B5EF4-FFF2-40B4-BE49-F238E27FC236}">
                <a16:creationId xmlns:a16="http://schemas.microsoft.com/office/drawing/2014/main" id="{28C92812-B0C8-D498-79F7-B07DF13F9D2C}"/>
              </a:ext>
            </a:extLst>
          </p:cNvPr>
          <p:cNvSpPr/>
          <p:nvPr/>
        </p:nvSpPr>
        <p:spPr>
          <a:xfrm>
            <a:off x="27376186" y="16163787"/>
            <a:ext cx="228586" cy="228589"/>
          </a:xfrm>
          <a:custGeom>
            <a:avLst/>
            <a:gdLst>
              <a:gd name="connsiteX0" fmla="*/ 228818 w 228586"/>
              <a:gd name="connsiteY0" fmla="*/ 115623 h 228589"/>
              <a:gd name="connsiteX1" fmla="*/ 114525 w 228586"/>
              <a:gd name="connsiteY1" fmla="*/ 229918 h 228589"/>
              <a:gd name="connsiteX2" fmla="*/ 232 w 228586"/>
              <a:gd name="connsiteY2" fmla="*/ 115623 h 228589"/>
              <a:gd name="connsiteX3" fmla="*/ 114525 w 228586"/>
              <a:gd name="connsiteY3" fmla="*/ 1328 h 228589"/>
              <a:gd name="connsiteX4" fmla="*/ 228818 w 228586"/>
              <a:gd name="connsiteY4" fmla="*/ 115623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8818" y="115623"/>
                </a:moveTo>
                <a:cubicBezTo>
                  <a:pt x="228818" y="178746"/>
                  <a:pt x="177648" y="229918"/>
                  <a:pt x="114525" y="229918"/>
                </a:cubicBezTo>
                <a:cubicBezTo>
                  <a:pt x="51402" y="229918"/>
                  <a:pt x="232" y="178746"/>
                  <a:pt x="232" y="115623"/>
                </a:cubicBezTo>
                <a:cubicBezTo>
                  <a:pt x="232" y="52500"/>
                  <a:pt x="51402" y="1328"/>
                  <a:pt x="114525" y="1328"/>
                </a:cubicBezTo>
                <a:cubicBezTo>
                  <a:pt x="177648" y="1328"/>
                  <a:pt x="228818" y="52500"/>
                  <a:pt x="228818" y="115623"/>
                </a:cubicBezTo>
                <a:close/>
              </a:path>
            </a:pathLst>
          </a:custGeom>
          <a:solidFill>
            <a:srgbClr val="3A447D"/>
          </a:solidFill>
          <a:ln w="3047" cap="rnd">
            <a:noFill/>
            <a:prstDash val="solid"/>
            <a:round/>
          </a:ln>
        </p:spPr>
        <p:txBody>
          <a:bodyPr rtlCol="0" anchor="ctr"/>
          <a:lstStyle/>
          <a:p>
            <a:endParaRPr lang="en-CH" sz="4400"/>
          </a:p>
        </p:txBody>
      </p:sp>
      <p:sp>
        <p:nvSpPr>
          <p:cNvPr id="218" name="Freeform 217">
            <a:extLst>
              <a:ext uri="{FF2B5EF4-FFF2-40B4-BE49-F238E27FC236}">
                <a16:creationId xmlns:a16="http://schemas.microsoft.com/office/drawing/2014/main" id="{07075696-F7CE-19D1-640F-145E10177840}"/>
              </a:ext>
            </a:extLst>
          </p:cNvPr>
          <p:cNvSpPr/>
          <p:nvPr/>
        </p:nvSpPr>
        <p:spPr>
          <a:xfrm>
            <a:off x="28015114" y="15648271"/>
            <a:ext cx="228586" cy="228589"/>
          </a:xfrm>
          <a:custGeom>
            <a:avLst/>
            <a:gdLst>
              <a:gd name="connsiteX0" fmla="*/ 229028 w 228586"/>
              <a:gd name="connsiteY0" fmla="*/ 115454 h 228589"/>
              <a:gd name="connsiteX1" fmla="*/ 114735 w 228586"/>
              <a:gd name="connsiteY1" fmla="*/ 229749 h 228589"/>
              <a:gd name="connsiteX2" fmla="*/ 442 w 228586"/>
              <a:gd name="connsiteY2" fmla="*/ 115454 h 228589"/>
              <a:gd name="connsiteX3" fmla="*/ 114735 w 228586"/>
              <a:gd name="connsiteY3" fmla="*/ 1159 h 228589"/>
              <a:gd name="connsiteX4" fmla="*/ 229028 w 228586"/>
              <a:gd name="connsiteY4" fmla="*/ 115454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9028" y="115454"/>
                </a:moveTo>
                <a:cubicBezTo>
                  <a:pt x="229028" y="178577"/>
                  <a:pt x="177858" y="229749"/>
                  <a:pt x="114735" y="229749"/>
                </a:cubicBezTo>
                <a:cubicBezTo>
                  <a:pt x="51611" y="229749"/>
                  <a:pt x="442" y="178577"/>
                  <a:pt x="442" y="115454"/>
                </a:cubicBezTo>
                <a:cubicBezTo>
                  <a:pt x="442" y="52331"/>
                  <a:pt x="51611" y="1159"/>
                  <a:pt x="114735" y="1159"/>
                </a:cubicBezTo>
                <a:cubicBezTo>
                  <a:pt x="177858" y="1159"/>
                  <a:pt x="229028" y="52331"/>
                  <a:pt x="229028" y="115454"/>
                </a:cubicBezTo>
                <a:close/>
              </a:path>
            </a:pathLst>
          </a:custGeom>
          <a:solidFill>
            <a:srgbClr val="3A447D"/>
          </a:solidFill>
          <a:ln w="3047" cap="rnd">
            <a:noFill/>
            <a:prstDash val="solid"/>
            <a:round/>
          </a:ln>
        </p:spPr>
        <p:txBody>
          <a:bodyPr rtlCol="0" anchor="ctr"/>
          <a:lstStyle/>
          <a:p>
            <a:endParaRPr lang="en-CH" sz="4400"/>
          </a:p>
        </p:txBody>
      </p:sp>
      <p:sp>
        <p:nvSpPr>
          <p:cNvPr id="219" name="Freeform 218">
            <a:extLst>
              <a:ext uri="{FF2B5EF4-FFF2-40B4-BE49-F238E27FC236}">
                <a16:creationId xmlns:a16="http://schemas.microsoft.com/office/drawing/2014/main" id="{2834C76B-EAD0-EDA4-7419-27BBC6496F30}"/>
              </a:ext>
            </a:extLst>
          </p:cNvPr>
          <p:cNvSpPr/>
          <p:nvPr/>
        </p:nvSpPr>
        <p:spPr>
          <a:xfrm>
            <a:off x="28278577" y="16084817"/>
            <a:ext cx="228586" cy="228589"/>
          </a:xfrm>
          <a:custGeom>
            <a:avLst/>
            <a:gdLst>
              <a:gd name="connsiteX0" fmla="*/ 229114 w 228586"/>
              <a:gd name="connsiteY0" fmla="*/ 115597 h 228589"/>
              <a:gd name="connsiteX1" fmla="*/ 114821 w 228586"/>
              <a:gd name="connsiteY1" fmla="*/ 229892 h 228589"/>
              <a:gd name="connsiteX2" fmla="*/ 528 w 228586"/>
              <a:gd name="connsiteY2" fmla="*/ 115597 h 228589"/>
              <a:gd name="connsiteX3" fmla="*/ 114821 w 228586"/>
              <a:gd name="connsiteY3" fmla="*/ 1302 h 228589"/>
              <a:gd name="connsiteX4" fmla="*/ 229114 w 228586"/>
              <a:gd name="connsiteY4" fmla="*/ 115597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9114" y="115597"/>
                </a:moveTo>
                <a:cubicBezTo>
                  <a:pt x="229114" y="178721"/>
                  <a:pt x="177944" y="229892"/>
                  <a:pt x="114821" y="229892"/>
                </a:cubicBezTo>
                <a:cubicBezTo>
                  <a:pt x="51698" y="229892"/>
                  <a:pt x="528" y="178721"/>
                  <a:pt x="528" y="115597"/>
                </a:cubicBezTo>
                <a:cubicBezTo>
                  <a:pt x="528" y="52474"/>
                  <a:pt x="51698" y="1302"/>
                  <a:pt x="114821" y="1302"/>
                </a:cubicBezTo>
                <a:cubicBezTo>
                  <a:pt x="177944" y="1302"/>
                  <a:pt x="229114" y="52474"/>
                  <a:pt x="229114" y="115597"/>
                </a:cubicBezTo>
                <a:close/>
              </a:path>
            </a:pathLst>
          </a:custGeom>
          <a:solidFill>
            <a:srgbClr val="3A447D"/>
          </a:solidFill>
          <a:ln w="3047" cap="rnd">
            <a:noFill/>
            <a:prstDash val="solid"/>
            <a:round/>
          </a:ln>
        </p:spPr>
        <p:txBody>
          <a:bodyPr rtlCol="0" anchor="ctr"/>
          <a:lstStyle/>
          <a:p>
            <a:endParaRPr lang="en-CH" sz="4400"/>
          </a:p>
        </p:txBody>
      </p:sp>
      <p:sp>
        <p:nvSpPr>
          <p:cNvPr id="220" name="Freeform 219">
            <a:extLst>
              <a:ext uri="{FF2B5EF4-FFF2-40B4-BE49-F238E27FC236}">
                <a16:creationId xmlns:a16="http://schemas.microsoft.com/office/drawing/2014/main" id="{38D8B633-44F1-C7F2-2150-DBF03103E2D5}"/>
              </a:ext>
            </a:extLst>
          </p:cNvPr>
          <p:cNvSpPr/>
          <p:nvPr/>
        </p:nvSpPr>
        <p:spPr>
          <a:xfrm>
            <a:off x="27648526" y="17326820"/>
            <a:ext cx="228586" cy="228589"/>
          </a:xfrm>
          <a:custGeom>
            <a:avLst/>
            <a:gdLst>
              <a:gd name="connsiteX0" fmla="*/ 228907 w 228586"/>
              <a:gd name="connsiteY0" fmla="*/ 116005 h 228589"/>
              <a:gd name="connsiteX1" fmla="*/ 114614 w 228586"/>
              <a:gd name="connsiteY1" fmla="*/ 230300 h 228589"/>
              <a:gd name="connsiteX2" fmla="*/ 321 w 228586"/>
              <a:gd name="connsiteY2" fmla="*/ 116005 h 228589"/>
              <a:gd name="connsiteX3" fmla="*/ 114614 w 228586"/>
              <a:gd name="connsiteY3" fmla="*/ 1710 h 228589"/>
              <a:gd name="connsiteX4" fmla="*/ 228907 w 228586"/>
              <a:gd name="connsiteY4" fmla="*/ 116005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8907" y="116005"/>
                </a:moveTo>
                <a:cubicBezTo>
                  <a:pt x="228907" y="179128"/>
                  <a:pt x="177737" y="230300"/>
                  <a:pt x="114614" y="230300"/>
                </a:cubicBezTo>
                <a:cubicBezTo>
                  <a:pt x="51491" y="230300"/>
                  <a:pt x="321" y="179128"/>
                  <a:pt x="321" y="116005"/>
                </a:cubicBezTo>
                <a:cubicBezTo>
                  <a:pt x="321" y="52881"/>
                  <a:pt x="51491" y="1710"/>
                  <a:pt x="114614" y="1710"/>
                </a:cubicBezTo>
                <a:cubicBezTo>
                  <a:pt x="177737" y="1710"/>
                  <a:pt x="228907" y="52881"/>
                  <a:pt x="228907" y="116005"/>
                </a:cubicBezTo>
                <a:close/>
              </a:path>
            </a:pathLst>
          </a:custGeom>
          <a:solidFill>
            <a:srgbClr val="3A447D"/>
          </a:solidFill>
          <a:ln w="3047" cap="rnd">
            <a:noFill/>
            <a:prstDash val="solid"/>
            <a:round/>
          </a:ln>
        </p:spPr>
        <p:txBody>
          <a:bodyPr rtlCol="0" anchor="ctr"/>
          <a:lstStyle/>
          <a:p>
            <a:endParaRPr lang="en-CH" sz="4400"/>
          </a:p>
        </p:txBody>
      </p:sp>
      <p:sp>
        <p:nvSpPr>
          <p:cNvPr id="221" name="Freeform 220">
            <a:extLst>
              <a:ext uri="{FF2B5EF4-FFF2-40B4-BE49-F238E27FC236}">
                <a16:creationId xmlns:a16="http://schemas.microsoft.com/office/drawing/2014/main" id="{B4F0BE42-2749-56DD-57B2-057A721E0FC8}"/>
              </a:ext>
            </a:extLst>
          </p:cNvPr>
          <p:cNvSpPr/>
          <p:nvPr/>
        </p:nvSpPr>
        <p:spPr>
          <a:xfrm>
            <a:off x="29069549" y="17639501"/>
            <a:ext cx="228586" cy="228589"/>
          </a:xfrm>
          <a:custGeom>
            <a:avLst/>
            <a:gdLst>
              <a:gd name="connsiteX0" fmla="*/ 229374 w 228586"/>
              <a:gd name="connsiteY0" fmla="*/ 116107 h 228589"/>
              <a:gd name="connsiteX1" fmla="*/ 115081 w 228586"/>
              <a:gd name="connsiteY1" fmla="*/ 230402 h 228589"/>
              <a:gd name="connsiteX2" fmla="*/ 788 w 228586"/>
              <a:gd name="connsiteY2" fmla="*/ 116107 h 228589"/>
              <a:gd name="connsiteX3" fmla="*/ 115081 w 228586"/>
              <a:gd name="connsiteY3" fmla="*/ 1813 h 228589"/>
              <a:gd name="connsiteX4" fmla="*/ 229374 w 228586"/>
              <a:gd name="connsiteY4" fmla="*/ 116107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9374" y="116107"/>
                </a:moveTo>
                <a:cubicBezTo>
                  <a:pt x="229374" y="179231"/>
                  <a:pt x="178204" y="230402"/>
                  <a:pt x="115081" y="230402"/>
                </a:cubicBezTo>
                <a:cubicBezTo>
                  <a:pt x="51957" y="230402"/>
                  <a:pt x="788" y="179231"/>
                  <a:pt x="788" y="116107"/>
                </a:cubicBezTo>
                <a:cubicBezTo>
                  <a:pt x="788" y="52984"/>
                  <a:pt x="51957" y="1813"/>
                  <a:pt x="115081" y="1813"/>
                </a:cubicBezTo>
                <a:cubicBezTo>
                  <a:pt x="178204" y="1813"/>
                  <a:pt x="229374" y="52984"/>
                  <a:pt x="229374" y="116107"/>
                </a:cubicBezTo>
                <a:close/>
              </a:path>
            </a:pathLst>
          </a:custGeom>
          <a:solidFill>
            <a:srgbClr val="3A447D"/>
          </a:solidFill>
          <a:ln w="3047" cap="rnd">
            <a:noFill/>
            <a:prstDash val="solid"/>
            <a:round/>
          </a:ln>
        </p:spPr>
        <p:txBody>
          <a:bodyPr rtlCol="0" anchor="ctr"/>
          <a:lstStyle/>
          <a:p>
            <a:endParaRPr lang="en-CH" sz="4400"/>
          </a:p>
        </p:txBody>
      </p:sp>
      <p:sp>
        <p:nvSpPr>
          <p:cNvPr id="222" name="Freeform 221">
            <a:extLst>
              <a:ext uri="{FF2B5EF4-FFF2-40B4-BE49-F238E27FC236}">
                <a16:creationId xmlns:a16="http://schemas.microsoft.com/office/drawing/2014/main" id="{76A5A24D-4334-36E9-FAD3-11E791878D0C}"/>
              </a:ext>
            </a:extLst>
          </p:cNvPr>
          <p:cNvSpPr/>
          <p:nvPr/>
        </p:nvSpPr>
        <p:spPr>
          <a:xfrm>
            <a:off x="29609365" y="16736450"/>
            <a:ext cx="228586" cy="228589"/>
          </a:xfrm>
          <a:custGeom>
            <a:avLst/>
            <a:gdLst>
              <a:gd name="connsiteX0" fmla="*/ 229551 w 228586"/>
              <a:gd name="connsiteY0" fmla="*/ 115811 h 228589"/>
              <a:gd name="connsiteX1" fmla="*/ 115258 w 228586"/>
              <a:gd name="connsiteY1" fmla="*/ 230106 h 228589"/>
              <a:gd name="connsiteX2" fmla="*/ 965 w 228586"/>
              <a:gd name="connsiteY2" fmla="*/ 115811 h 228589"/>
              <a:gd name="connsiteX3" fmla="*/ 115258 w 228586"/>
              <a:gd name="connsiteY3" fmla="*/ 1516 h 228589"/>
              <a:gd name="connsiteX4" fmla="*/ 229551 w 228586"/>
              <a:gd name="connsiteY4" fmla="*/ 115811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9551" y="115811"/>
                </a:moveTo>
                <a:cubicBezTo>
                  <a:pt x="229551" y="178934"/>
                  <a:pt x="178381" y="230106"/>
                  <a:pt x="115258" y="230106"/>
                </a:cubicBezTo>
                <a:cubicBezTo>
                  <a:pt x="52135" y="230106"/>
                  <a:pt x="965" y="178934"/>
                  <a:pt x="965" y="115811"/>
                </a:cubicBezTo>
                <a:cubicBezTo>
                  <a:pt x="965" y="52688"/>
                  <a:pt x="52135" y="1516"/>
                  <a:pt x="115258" y="1516"/>
                </a:cubicBezTo>
                <a:cubicBezTo>
                  <a:pt x="178381" y="1516"/>
                  <a:pt x="229551" y="52688"/>
                  <a:pt x="229551" y="115811"/>
                </a:cubicBezTo>
                <a:close/>
              </a:path>
            </a:pathLst>
          </a:custGeom>
          <a:solidFill>
            <a:srgbClr val="3A447D"/>
          </a:solidFill>
          <a:ln w="3047" cap="rnd">
            <a:noFill/>
            <a:prstDash val="solid"/>
            <a:round/>
          </a:ln>
        </p:spPr>
        <p:txBody>
          <a:bodyPr rtlCol="0" anchor="ctr"/>
          <a:lstStyle/>
          <a:p>
            <a:endParaRPr lang="en-CH" sz="4400"/>
          </a:p>
        </p:txBody>
      </p:sp>
      <p:sp>
        <p:nvSpPr>
          <p:cNvPr id="223" name="Freeform 222">
            <a:extLst>
              <a:ext uri="{FF2B5EF4-FFF2-40B4-BE49-F238E27FC236}">
                <a16:creationId xmlns:a16="http://schemas.microsoft.com/office/drawing/2014/main" id="{4F373A57-3FD0-0170-0645-B81DE8212D65}"/>
              </a:ext>
            </a:extLst>
          </p:cNvPr>
          <p:cNvSpPr/>
          <p:nvPr/>
        </p:nvSpPr>
        <p:spPr>
          <a:xfrm>
            <a:off x="29955731" y="17979307"/>
            <a:ext cx="228586" cy="228589"/>
          </a:xfrm>
          <a:custGeom>
            <a:avLst/>
            <a:gdLst>
              <a:gd name="connsiteX0" fmla="*/ 229664 w 228586"/>
              <a:gd name="connsiteY0" fmla="*/ 116219 h 228589"/>
              <a:gd name="connsiteX1" fmla="*/ 115371 w 228586"/>
              <a:gd name="connsiteY1" fmla="*/ 230514 h 228589"/>
              <a:gd name="connsiteX2" fmla="*/ 1078 w 228586"/>
              <a:gd name="connsiteY2" fmla="*/ 116219 h 228589"/>
              <a:gd name="connsiteX3" fmla="*/ 115371 w 228586"/>
              <a:gd name="connsiteY3" fmla="*/ 1924 h 228589"/>
              <a:gd name="connsiteX4" fmla="*/ 229664 w 228586"/>
              <a:gd name="connsiteY4" fmla="*/ 116219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9664" y="116219"/>
                </a:moveTo>
                <a:cubicBezTo>
                  <a:pt x="229664" y="179342"/>
                  <a:pt x="178494" y="230514"/>
                  <a:pt x="115371" y="230514"/>
                </a:cubicBezTo>
                <a:cubicBezTo>
                  <a:pt x="52248" y="230514"/>
                  <a:pt x="1078" y="179342"/>
                  <a:pt x="1078" y="116219"/>
                </a:cubicBezTo>
                <a:cubicBezTo>
                  <a:pt x="1078" y="53095"/>
                  <a:pt x="52248" y="1924"/>
                  <a:pt x="115371" y="1924"/>
                </a:cubicBezTo>
                <a:cubicBezTo>
                  <a:pt x="178494" y="1924"/>
                  <a:pt x="229664" y="53095"/>
                  <a:pt x="229664" y="116219"/>
                </a:cubicBezTo>
                <a:close/>
              </a:path>
            </a:pathLst>
          </a:custGeom>
          <a:solidFill>
            <a:srgbClr val="3A447D"/>
          </a:solidFill>
          <a:ln w="3047" cap="rnd">
            <a:noFill/>
            <a:prstDash val="solid"/>
            <a:round/>
          </a:ln>
        </p:spPr>
        <p:txBody>
          <a:bodyPr rtlCol="0" anchor="ctr"/>
          <a:lstStyle/>
          <a:p>
            <a:endParaRPr lang="en-CH" sz="4400"/>
          </a:p>
        </p:txBody>
      </p:sp>
      <p:sp>
        <p:nvSpPr>
          <p:cNvPr id="224" name="Freeform 223">
            <a:extLst>
              <a:ext uri="{FF2B5EF4-FFF2-40B4-BE49-F238E27FC236}">
                <a16:creationId xmlns:a16="http://schemas.microsoft.com/office/drawing/2014/main" id="{AE24D14B-1BE1-89C8-2A89-FF1AA31FE471}"/>
              </a:ext>
            </a:extLst>
          </p:cNvPr>
          <p:cNvSpPr/>
          <p:nvPr/>
        </p:nvSpPr>
        <p:spPr>
          <a:xfrm>
            <a:off x="29597558" y="12862434"/>
            <a:ext cx="228586" cy="228589"/>
          </a:xfrm>
          <a:custGeom>
            <a:avLst/>
            <a:gdLst>
              <a:gd name="connsiteX0" fmla="*/ 229547 w 228586"/>
              <a:gd name="connsiteY0" fmla="*/ 114540 h 228589"/>
              <a:gd name="connsiteX1" fmla="*/ 115254 w 228586"/>
              <a:gd name="connsiteY1" fmla="*/ 228835 h 228589"/>
              <a:gd name="connsiteX2" fmla="*/ 961 w 228586"/>
              <a:gd name="connsiteY2" fmla="*/ 114540 h 228589"/>
              <a:gd name="connsiteX3" fmla="*/ 115254 w 228586"/>
              <a:gd name="connsiteY3" fmla="*/ 245 h 228589"/>
              <a:gd name="connsiteX4" fmla="*/ 229547 w 228586"/>
              <a:gd name="connsiteY4" fmla="*/ 114540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9547" y="114540"/>
                </a:moveTo>
                <a:cubicBezTo>
                  <a:pt x="229547" y="177663"/>
                  <a:pt x="178377" y="228835"/>
                  <a:pt x="115254" y="228835"/>
                </a:cubicBezTo>
                <a:cubicBezTo>
                  <a:pt x="52131" y="228835"/>
                  <a:pt x="961" y="177663"/>
                  <a:pt x="961" y="114540"/>
                </a:cubicBezTo>
                <a:cubicBezTo>
                  <a:pt x="961" y="51417"/>
                  <a:pt x="52131" y="245"/>
                  <a:pt x="115254" y="245"/>
                </a:cubicBezTo>
                <a:cubicBezTo>
                  <a:pt x="178377" y="245"/>
                  <a:pt x="229547" y="51417"/>
                  <a:pt x="229547" y="114540"/>
                </a:cubicBezTo>
                <a:close/>
              </a:path>
            </a:pathLst>
          </a:custGeom>
          <a:solidFill>
            <a:srgbClr val="3A447D"/>
          </a:solidFill>
          <a:ln w="3047" cap="rnd">
            <a:noFill/>
            <a:prstDash val="solid"/>
            <a:round/>
          </a:ln>
        </p:spPr>
        <p:txBody>
          <a:bodyPr rtlCol="0" anchor="ctr"/>
          <a:lstStyle/>
          <a:p>
            <a:endParaRPr lang="en-CH" sz="4400"/>
          </a:p>
        </p:txBody>
      </p:sp>
      <p:sp>
        <p:nvSpPr>
          <p:cNvPr id="225" name="Freeform 224">
            <a:extLst>
              <a:ext uri="{FF2B5EF4-FFF2-40B4-BE49-F238E27FC236}">
                <a16:creationId xmlns:a16="http://schemas.microsoft.com/office/drawing/2014/main" id="{EDEA3314-9EC7-57AB-9F97-1D931E2B57F3}"/>
              </a:ext>
            </a:extLst>
          </p:cNvPr>
          <p:cNvSpPr/>
          <p:nvPr/>
        </p:nvSpPr>
        <p:spPr>
          <a:xfrm>
            <a:off x="27654726" y="13475676"/>
            <a:ext cx="228586" cy="228589"/>
          </a:xfrm>
          <a:custGeom>
            <a:avLst/>
            <a:gdLst>
              <a:gd name="connsiteX0" fmla="*/ 228909 w 228586"/>
              <a:gd name="connsiteY0" fmla="*/ 114741 h 228589"/>
              <a:gd name="connsiteX1" fmla="*/ 114616 w 228586"/>
              <a:gd name="connsiteY1" fmla="*/ 229036 h 228589"/>
              <a:gd name="connsiteX2" fmla="*/ 323 w 228586"/>
              <a:gd name="connsiteY2" fmla="*/ 114741 h 228589"/>
              <a:gd name="connsiteX3" fmla="*/ 114616 w 228586"/>
              <a:gd name="connsiteY3" fmla="*/ 446 h 228589"/>
              <a:gd name="connsiteX4" fmla="*/ 228909 w 228586"/>
              <a:gd name="connsiteY4" fmla="*/ 114741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8909" y="114741"/>
                </a:moveTo>
                <a:cubicBezTo>
                  <a:pt x="228909" y="177865"/>
                  <a:pt x="177739" y="229036"/>
                  <a:pt x="114616" y="229036"/>
                </a:cubicBezTo>
                <a:cubicBezTo>
                  <a:pt x="51493" y="229036"/>
                  <a:pt x="323" y="177865"/>
                  <a:pt x="323" y="114741"/>
                </a:cubicBezTo>
                <a:cubicBezTo>
                  <a:pt x="323" y="51618"/>
                  <a:pt x="51493" y="446"/>
                  <a:pt x="114616" y="446"/>
                </a:cubicBezTo>
                <a:cubicBezTo>
                  <a:pt x="177739" y="446"/>
                  <a:pt x="228909" y="51618"/>
                  <a:pt x="228909" y="114741"/>
                </a:cubicBezTo>
                <a:close/>
              </a:path>
            </a:pathLst>
          </a:custGeom>
          <a:solidFill>
            <a:srgbClr val="3A447D"/>
          </a:solidFill>
          <a:ln w="3047" cap="rnd">
            <a:noFill/>
            <a:prstDash val="solid"/>
            <a:round/>
          </a:ln>
        </p:spPr>
        <p:txBody>
          <a:bodyPr rtlCol="0" anchor="ctr"/>
          <a:lstStyle/>
          <a:p>
            <a:endParaRPr lang="en-CH" sz="4400"/>
          </a:p>
        </p:txBody>
      </p:sp>
      <p:sp>
        <p:nvSpPr>
          <p:cNvPr id="226" name="Freeform 225">
            <a:extLst>
              <a:ext uri="{FF2B5EF4-FFF2-40B4-BE49-F238E27FC236}">
                <a16:creationId xmlns:a16="http://schemas.microsoft.com/office/drawing/2014/main" id="{72786002-59D1-71EC-333D-0B14690F7A85}"/>
              </a:ext>
            </a:extLst>
          </p:cNvPr>
          <p:cNvSpPr/>
          <p:nvPr/>
        </p:nvSpPr>
        <p:spPr>
          <a:xfrm>
            <a:off x="29102834" y="13757545"/>
            <a:ext cx="228586" cy="228589"/>
          </a:xfrm>
          <a:custGeom>
            <a:avLst/>
            <a:gdLst>
              <a:gd name="connsiteX0" fmla="*/ 229385 w 228586"/>
              <a:gd name="connsiteY0" fmla="*/ 114834 h 228589"/>
              <a:gd name="connsiteX1" fmla="*/ 115091 w 228586"/>
              <a:gd name="connsiteY1" fmla="*/ 229129 h 228589"/>
              <a:gd name="connsiteX2" fmla="*/ 798 w 228586"/>
              <a:gd name="connsiteY2" fmla="*/ 114834 h 228589"/>
              <a:gd name="connsiteX3" fmla="*/ 115091 w 228586"/>
              <a:gd name="connsiteY3" fmla="*/ 539 h 228589"/>
              <a:gd name="connsiteX4" fmla="*/ 229385 w 228586"/>
              <a:gd name="connsiteY4" fmla="*/ 114834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9385" y="114834"/>
                </a:moveTo>
                <a:cubicBezTo>
                  <a:pt x="229385" y="177957"/>
                  <a:pt x="178215" y="229129"/>
                  <a:pt x="115091" y="229129"/>
                </a:cubicBezTo>
                <a:cubicBezTo>
                  <a:pt x="51968" y="229129"/>
                  <a:pt x="798" y="177957"/>
                  <a:pt x="798" y="114834"/>
                </a:cubicBezTo>
                <a:cubicBezTo>
                  <a:pt x="798" y="51710"/>
                  <a:pt x="51968" y="539"/>
                  <a:pt x="115091" y="539"/>
                </a:cubicBezTo>
                <a:cubicBezTo>
                  <a:pt x="178215" y="539"/>
                  <a:pt x="229385" y="51710"/>
                  <a:pt x="229385" y="114834"/>
                </a:cubicBezTo>
                <a:close/>
              </a:path>
            </a:pathLst>
          </a:custGeom>
          <a:solidFill>
            <a:srgbClr val="3A447D"/>
          </a:solidFill>
          <a:ln w="3047" cap="rnd">
            <a:noFill/>
            <a:prstDash val="solid"/>
            <a:round/>
          </a:ln>
        </p:spPr>
        <p:txBody>
          <a:bodyPr rtlCol="0" anchor="ctr"/>
          <a:lstStyle/>
          <a:p>
            <a:endParaRPr lang="en-CH" sz="4400"/>
          </a:p>
        </p:txBody>
      </p:sp>
      <p:sp>
        <p:nvSpPr>
          <p:cNvPr id="227" name="Freeform 226">
            <a:extLst>
              <a:ext uri="{FF2B5EF4-FFF2-40B4-BE49-F238E27FC236}">
                <a16:creationId xmlns:a16="http://schemas.microsoft.com/office/drawing/2014/main" id="{054FF1A3-0530-47E2-5C87-EECBC61A1A7E}"/>
              </a:ext>
            </a:extLst>
          </p:cNvPr>
          <p:cNvSpPr/>
          <p:nvPr/>
        </p:nvSpPr>
        <p:spPr>
          <a:xfrm>
            <a:off x="29942412" y="14164828"/>
            <a:ext cx="228586" cy="228589"/>
          </a:xfrm>
          <a:custGeom>
            <a:avLst/>
            <a:gdLst>
              <a:gd name="connsiteX0" fmla="*/ 229660 w 228586"/>
              <a:gd name="connsiteY0" fmla="*/ 114967 h 228589"/>
              <a:gd name="connsiteX1" fmla="*/ 115367 w 228586"/>
              <a:gd name="connsiteY1" fmla="*/ 229262 h 228589"/>
              <a:gd name="connsiteX2" fmla="*/ 1074 w 228586"/>
              <a:gd name="connsiteY2" fmla="*/ 114967 h 228589"/>
              <a:gd name="connsiteX3" fmla="*/ 115367 w 228586"/>
              <a:gd name="connsiteY3" fmla="*/ 672 h 228589"/>
              <a:gd name="connsiteX4" fmla="*/ 229660 w 228586"/>
              <a:gd name="connsiteY4" fmla="*/ 114967 h 22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86" h="228589">
                <a:moveTo>
                  <a:pt x="229660" y="114967"/>
                </a:moveTo>
                <a:cubicBezTo>
                  <a:pt x="229660" y="178091"/>
                  <a:pt x="178490" y="229262"/>
                  <a:pt x="115367" y="229262"/>
                </a:cubicBezTo>
                <a:cubicBezTo>
                  <a:pt x="52244" y="229262"/>
                  <a:pt x="1074" y="178091"/>
                  <a:pt x="1074" y="114967"/>
                </a:cubicBezTo>
                <a:cubicBezTo>
                  <a:pt x="1074" y="51844"/>
                  <a:pt x="52244" y="672"/>
                  <a:pt x="115367" y="672"/>
                </a:cubicBezTo>
                <a:cubicBezTo>
                  <a:pt x="178490" y="672"/>
                  <a:pt x="229660" y="51844"/>
                  <a:pt x="229660" y="114967"/>
                </a:cubicBezTo>
                <a:close/>
              </a:path>
            </a:pathLst>
          </a:custGeom>
          <a:solidFill>
            <a:srgbClr val="3A447D"/>
          </a:solidFill>
          <a:ln w="3047" cap="rnd">
            <a:noFill/>
            <a:prstDash val="solid"/>
            <a:round/>
          </a:ln>
        </p:spPr>
        <p:txBody>
          <a:bodyPr rtlCol="0" anchor="ctr"/>
          <a:lstStyle/>
          <a:p>
            <a:endParaRPr lang="en-CH" sz="4400"/>
          </a:p>
        </p:txBody>
      </p:sp>
    </p:spTree>
    <p:extLst>
      <p:ext uri="{BB962C8B-B14F-4D97-AF65-F5344CB8AC3E}">
        <p14:creationId xmlns:p14="http://schemas.microsoft.com/office/powerpoint/2010/main" val="98245908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1" name="Freeform 820">
            <a:hlinkClick r:id="rId3" tooltip="Read the article here:"/>
            <a:extLst>
              <a:ext uri="{FF2B5EF4-FFF2-40B4-BE49-F238E27FC236}">
                <a16:creationId xmlns:a16="http://schemas.microsoft.com/office/drawing/2014/main" id="{9E4F75BE-0407-192E-5F14-C9C18AFCCCA8}"/>
              </a:ext>
            </a:extLst>
          </p:cNvPr>
          <p:cNvSpPr>
            <a:spLocks/>
          </p:cNvSpPr>
          <p:nvPr/>
        </p:nvSpPr>
        <p:spPr>
          <a:xfrm>
            <a:off x="3174" y="1"/>
            <a:ext cx="32396114" cy="21598618"/>
          </a:xfrm>
          <a:custGeom>
            <a:avLst/>
            <a:gdLst>
              <a:gd name="connsiteX0" fmla="*/ 2126 w 32395582"/>
              <a:gd name="connsiteY0" fmla="*/ 1417 h 21598618"/>
              <a:gd name="connsiteX1" fmla="*/ 32397708 w 32395582"/>
              <a:gd name="connsiteY1" fmla="*/ 1417 h 21598618"/>
              <a:gd name="connsiteX2" fmla="*/ 32397708 w 32395582"/>
              <a:gd name="connsiteY2" fmla="*/ 21600036 h 21598618"/>
              <a:gd name="connsiteX3" fmla="*/ 2127 w 32395582"/>
              <a:gd name="connsiteY3" fmla="*/ 21600036 h 21598618"/>
            </a:gdLst>
            <a:ahLst/>
            <a:cxnLst>
              <a:cxn ang="0">
                <a:pos x="connsiteX0" y="connsiteY0"/>
              </a:cxn>
              <a:cxn ang="0">
                <a:pos x="connsiteX1" y="connsiteY1"/>
              </a:cxn>
              <a:cxn ang="0">
                <a:pos x="connsiteX2" y="connsiteY2"/>
              </a:cxn>
              <a:cxn ang="0">
                <a:pos x="connsiteX3" y="connsiteY3"/>
              </a:cxn>
            </a:cxnLst>
            <a:rect l="l" t="t" r="r" b="b"/>
            <a:pathLst>
              <a:path w="32395582" h="21598618">
                <a:moveTo>
                  <a:pt x="2126" y="1417"/>
                </a:moveTo>
                <a:lnTo>
                  <a:pt x="32397708" y="1417"/>
                </a:lnTo>
                <a:lnTo>
                  <a:pt x="32397708" y="21600036"/>
                </a:lnTo>
                <a:lnTo>
                  <a:pt x="2127" y="21600036"/>
                </a:lnTo>
                <a:close/>
              </a:path>
            </a:pathLst>
          </a:custGeom>
          <a:solidFill>
            <a:srgbClr val="AEBDE9"/>
          </a:solidFill>
          <a:ln w="12699" cap="rnd">
            <a:noFill/>
            <a:prstDash val="solid"/>
            <a:round/>
          </a:ln>
        </p:spPr>
        <p:txBody>
          <a:bodyPr rtlCol="0" anchor="ctr"/>
          <a:lstStyle/>
          <a:p>
            <a:endParaRPr lang="en-CH" dirty="0"/>
          </a:p>
        </p:txBody>
      </p:sp>
      <p:sp>
        <p:nvSpPr>
          <p:cNvPr id="822" name="Freeform 821">
            <a:extLst>
              <a:ext uri="{FF2B5EF4-FFF2-40B4-BE49-F238E27FC236}">
                <a16:creationId xmlns:a16="http://schemas.microsoft.com/office/drawing/2014/main" id="{2A468145-FDD5-3695-CA37-F9E03DB1358A}"/>
              </a:ext>
            </a:extLst>
          </p:cNvPr>
          <p:cNvSpPr/>
          <p:nvPr/>
        </p:nvSpPr>
        <p:spPr>
          <a:xfrm>
            <a:off x="929092" y="1429225"/>
            <a:ext cx="12811984" cy="7564311"/>
          </a:xfrm>
          <a:custGeom>
            <a:avLst/>
            <a:gdLst>
              <a:gd name="connsiteX0" fmla="*/ 12811694 w 12811984"/>
              <a:gd name="connsiteY0" fmla="*/ 248845 h 7564311"/>
              <a:gd name="connsiteX1" fmla="*/ 12811694 w 12811984"/>
              <a:gd name="connsiteY1" fmla="*/ 7315352 h 7564311"/>
              <a:gd name="connsiteX2" fmla="*/ 12562783 w 12811984"/>
              <a:gd name="connsiteY2" fmla="*/ 7564247 h 7564311"/>
              <a:gd name="connsiteX3" fmla="*/ 248603 w 12811984"/>
              <a:gd name="connsiteY3" fmla="*/ 7564247 h 7564311"/>
              <a:gd name="connsiteX4" fmla="*/ -291 w 12811984"/>
              <a:gd name="connsiteY4" fmla="*/ 7315352 h 7564311"/>
              <a:gd name="connsiteX5" fmla="*/ -291 w 12811984"/>
              <a:gd name="connsiteY5" fmla="*/ 248845 h 7564311"/>
              <a:gd name="connsiteX6" fmla="*/ 248603 w 12811984"/>
              <a:gd name="connsiteY6" fmla="*/ -65 h 7564311"/>
              <a:gd name="connsiteX7" fmla="*/ 12562783 w 12811984"/>
              <a:gd name="connsiteY7" fmla="*/ -65 h 7564311"/>
              <a:gd name="connsiteX8" fmla="*/ 12811694 w 12811984"/>
              <a:gd name="connsiteY8" fmla="*/ 248845 h 756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11984" h="7564311">
                <a:moveTo>
                  <a:pt x="12811694" y="248845"/>
                </a:moveTo>
                <a:lnTo>
                  <a:pt x="12811694" y="7315352"/>
                </a:lnTo>
                <a:cubicBezTo>
                  <a:pt x="12811694" y="7452732"/>
                  <a:pt x="12700184" y="7564247"/>
                  <a:pt x="12562783" y="7564247"/>
                </a:cubicBezTo>
                <a:lnTo>
                  <a:pt x="248603" y="7564247"/>
                </a:lnTo>
                <a:cubicBezTo>
                  <a:pt x="111236" y="7564247"/>
                  <a:pt x="-291" y="7452732"/>
                  <a:pt x="-291" y="7315352"/>
                </a:cubicBezTo>
                <a:lnTo>
                  <a:pt x="-291" y="248845"/>
                </a:lnTo>
                <a:cubicBezTo>
                  <a:pt x="-291" y="111466"/>
                  <a:pt x="111236" y="-65"/>
                  <a:pt x="248603" y="-65"/>
                </a:cubicBezTo>
                <a:lnTo>
                  <a:pt x="12562783" y="-65"/>
                </a:lnTo>
                <a:cubicBezTo>
                  <a:pt x="12700184" y="-65"/>
                  <a:pt x="12811694" y="111466"/>
                  <a:pt x="12811694" y="248845"/>
                </a:cubicBezTo>
                <a:close/>
              </a:path>
            </a:pathLst>
          </a:custGeom>
          <a:solidFill>
            <a:srgbClr val="DBE6FF"/>
          </a:solidFill>
          <a:ln w="31690" cap="rnd">
            <a:solidFill>
              <a:srgbClr val="000080"/>
            </a:solidFill>
            <a:prstDash val="solid"/>
            <a:round/>
          </a:ln>
        </p:spPr>
        <p:txBody>
          <a:bodyPr rtlCol="0" anchor="ctr"/>
          <a:lstStyle/>
          <a:p>
            <a:endParaRPr lang="en-CH" dirty="0"/>
          </a:p>
        </p:txBody>
      </p:sp>
      <p:sp>
        <p:nvSpPr>
          <p:cNvPr id="844" name="Freeform 843">
            <a:extLst>
              <a:ext uri="{FF2B5EF4-FFF2-40B4-BE49-F238E27FC236}">
                <a16:creationId xmlns:a16="http://schemas.microsoft.com/office/drawing/2014/main" id="{1F9F2789-F252-F679-4445-1689731F2FF0}"/>
              </a:ext>
            </a:extLst>
          </p:cNvPr>
          <p:cNvSpPr/>
          <p:nvPr/>
        </p:nvSpPr>
        <p:spPr>
          <a:xfrm>
            <a:off x="14170146" y="1432516"/>
            <a:ext cx="17441006" cy="7564311"/>
          </a:xfrm>
          <a:custGeom>
            <a:avLst/>
            <a:gdLst>
              <a:gd name="connsiteX0" fmla="*/ 17443982 w 17441006"/>
              <a:gd name="connsiteY0" fmla="*/ 198492 h 7564311"/>
              <a:gd name="connsiteX1" fmla="*/ 17443982 w 17441006"/>
              <a:gd name="connsiteY1" fmla="*/ 7365709 h 7564311"/>
              <a:gd name="connsiteX2" fmla="*/ 17245450 w 17441006"/>
              <a:gd name="connsiteY2" fmla="*/ 7564247 h 7564311"/>
              <a:gd name="connsiteX3" fmla="*/ 201519 w 17441006"/>
              <a:gd name="connsiteY3" fmla="*/ 7564247 h 7564311"/>
              <a:gd name="connsiteX4" fmla="*/ 2976 w 17441006"/>
              <a:gd name="connsiteY4" fmla="*/ 7365709 h 7564311"/>
              <a:gd name="connsiteX5" fmla="*/ 2976 w 17441006"/>
              <a:gd name="connsiteY5" fmla="*/ 198492 h 7564311"/>
              <a:gd name="connsiteX6" fmla="*/ 201519 w 17441006"/>
              <a:gd name="connsiteY6" fmla="*/ -65 h 7564311"/>
              <a:gd name="connsiteX7" fmla="*/ 17245450 w 17441006"/>
              <a:gd name="connsiteY7" fmla="*/ -65 h 7564311"/>
              <a:gd name="connsiteX8" fmla="*/ 17443982 w 17441006"/>
              <a:gd name="connsiteY8" fmla="*/ 198492 h 756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1006" h="7564311">
                <a:moveTo>
                  <a:pt x="17443982" y="198492"/>
                </a:moveTo>
                <a:lnTo>
                  <a:pt x="17443982" y="7365709"/>
                </a:lnTo>
                <a:cubicBezTo>
                  <a:pt x="17443982" y="7475301"/>
                  <a:pt x="17355012" y="7564247"/>
                  <a:pt x="17245450" y="7564247"/>
                </a:cubicBezTo>
                <a:lnTo>
                  <a:pt x="201519" y="7564247"/>
                </a:lnTo>
                <a:cubicBezTo>
                  <a:pt x="91941" y="7564247"/>
                  <a:pt x="2976" y="7475301"/>
                  <a:pt x="2976" y="7365709"/>
                </a:cubicBezTo>
                <a:lnTo>
                  <a:pt x="2976" y="198492"/>
                </a:lnTo>
                <a:cubicBezTo>
                  <a:pt x="2976" y="88908"/>
                  <a:pt x="91941" y="-65"/>
                  <a:pt x="201519" y="-65"/>
                </a:cubicBezTo>
                <a:lnTo>
                  <a:pt x="17245450" y="-65"/>
                </a:lnTo>
                <a:cubicBezTo>
                  <a:pt x="17355012" y="-65"/>
                  <a:pt x="17443982" y="88908"/>
                  <a:pt x="17443982" y="198492"/>
                </a:cubicBezTo>
                <a:close/>
              </a:path>
            </a:pathLst>
          </a:custGeom>
          <a:solidFill>
            <a:srgbClr val="DBE6FF"/>
          </a:solidFill>
          <a:ln w="31750" cap="rnd">
            <a:solidFill>
              <a:srgbClr val="000080"/>
            </a:solidFill>
            <a:prstDash val="solid"/>
            <a:round/>
          </a:ln>
        </p:spPr>
        <p:txBody>
          <a:bodyPr rtlCol="0" anchor="ctr"/>
          <a:lstStyle/>
          <a:p>
            <a:endParaRPr lang="en-CH"/>
          </a:p>
        </p:txBody>
      </p:sp>
      <p:sp>
        <p:nvSpPr>
          <p:cNvPr id="845" name="Freeform 844">
            <a:extLst>
              <a:ext uri="{FF2B5EF4-FFF2-40B4-BE49-F238E27FC236}">
                <a16:creationId xmlns:a16="http://schemas.microsoft.com/office/drawing/2014/main" id="{708056EA-874D-59AC-F9D0-4B9E4AE0B3CE}"/>
              </a:ext>
            </a:extLst>
          </p:cNvPr>
          <p:cNvSpPr/>
          <p:nvPr/>
        </p:nvSpPr>
        <p:spPr>
          <a:xfrm>
            <a:off x="929092" y="9960489"/>
            <a:ext cx="30682027" cy="10294745"/>
          </a:xfrm>
          <a:custGeom>
            <a:avLst/>
            <a:gdLst>
              <a:gd name="connsiteX0" fmla="*/ 30683614 w 30682027"/>
              <a:gd name="connsiteY0" fmla="*/ 272242 h 10294745"/>
              <a:gd name="connsiteX1" fmla="*/ 30683614 w 30682027"/>
              <a:gd name="connsiteY1" fmla="*/ 10026555 h 10294745"/>
              <a:gd name="connsiteX2" fmla="*/ 30413446 w 30682027"/>
              <a:gd name="connsiteY2" fmla="*/ 10296759 h 10294745"/>
              <a:gd name="connsiteX3" fmla="*/ 271803 w 30682027"/>
              <a:gd name="connsiteY3" fmla="*/ 10296759 h 10294745"/>
              <a:gd name="connsiteX4" fmla="*/ 1586 w 30682027"/>
              <a:gd name="connsiteY4" fmla="*/ 10026555 h 10294745"/>
              <a:gd name="connsiteX5" fmla="*/ 1586 w 30682027"/>
              <a:gd name="connsiteY5" fmla="*/ 272242 h 10294745"/>
              <a:gd name="connsiteX6" fmla="*/ 271803 w 30682027"/>
              <a:gd name="connsiteY6" fmla="*/ 2013 h 10294745"/>
              <a:gd name="connsiteX7" fmla="*/ 30413446 w 30682027"/>
              <a:gd name="connsiteY7" fmla="*/ 2013 h 10294745"/>
              <a:gd name="connsiteX8" fmla="*/ 30683614 w 30682027"/>
              <a:gd name="connsiteY8" fmla="*/ 272242 h 1029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82027" h="10294745">
                <a:moveTo>
                  <a:pt x="30683614" y="272242"/>
                </a:moveTo>
                <a:lnTo>
                  <a:pt x="30683614" y="10026555"/>
                </a:lnTo>
                <a:cubicBezTo>
                  <a:pt x="30683614" y="10175706"/>
                  <a:pt x="30562542" y="10296759"/>
                  <a:pt x="30413446" y="10296759"/>
                </a:cubicBezTo>
                <a:lnTo>
                  <a:pt x="271803" y="10296759"/>
                </a:lnTo>
                <a:cubicBezTo>
                  <a:pt x="122668" y="10296759"/>
                  <a:pt x="1586" y="10175706"/>
                  <a:pt x="1586" y="10026555"/>
                </a:cubicBezTo>
                <a:lnTo>
                  <a:pt x="1586" y="272242"/>
                </a:lnTo>
                <a:cubicBezTo>
                  <a:pt x="1586" y="123101"/>
                  <a:pt x="122668" y="2013"/>
                  <a:pt x="271803" y="2013"/>
                </a:cubicBezTo>
                <a:lnTo>
                  <a:pt x="30413446" y="2013"/>
                </a:lnTo>
                <a:cubicBezTo>
                  <a:pt x="30562542" y="2013"/>
                  <a:pt x="30683614" y="123101"/>
                  <a:pt x="30683614" y="272242"/>
                </a:cubicBezTo>
                <a:close/>
              </a:path>
            </a:pathLst>
          </a:custGeom>
          <a:solidFill>
            <a:srgbClr val="DBE6FF"/>
          </a:solidFill>
          <a:ln w="31750" cap="rnd">
            <a:solidFill>
              <a:srgbClr val="000080"/>
            </a:solidFill>
            <a:prstDash val="solid"/>
            <a:round/>
          </a:ln>
        </p:spPr>
        <p:txBody>
          <a:bodyPr rtlCol="0" anchor="ctr"/>
          <a:lstStyle/>
          <a:p>
            <a:endParaRPr lang="en-CH" dirty="0"/>
          </a:p>
        </p:txBody>
      </p:sp>
      <p:sp>
        <p:nvSpPr>
          <p:cNvPr id="846" name="Freeform 845">
            <a:extLst>
              <a:ext uri="{FF2B5EF4-FFF2-40B4-BE49-F238E27FC236}">
                <a16:creationId xmlns:a16="http://schemas.microsoft.com/office/drawing/2014/main" id="{7D008DA9-8D2F-0809-4859-927DAF321675}"/>
              </a:ext>
            </a:extLst>
          </p:cNvPr>
          <p:cNvSpPr/>
          <p:nvPr/>
        </p:nvSpPr>
        <p:spPr>
          <a:xfrm>
            <a:off x="9599576" y="13602549"/>
            <a:ext cx="2842734" cy="807262"/>
          </a:xfrm>
          <a:custGeom>
            <a:avLst/>
            <a:gdLst>
              <a:gd name="connsiteX0" fmla="*/ 7 w 2842734"/>
              <a:gd name="connsiteY0" fmla="*/ -14 h 807262"/>
              <a:gd name="connsiteX1" fmla="*/ 2842742 w 2842734"/>
              <a:gd name="connsiteY1" fmla="*/ -14 h 807262"/>
              <a:gd name="connsiteX2" fmla="*/ 2842742 w 2842734"/>
              <a:gd name="connsiteY2" fmla="*/ 807247 h 807262"/>
              <a:gd name="connsiteX3" fmla="*/ 7 w 2842734"/>
              <a:gd name="connsiteY3" fmla="*/ 807247 h 807262"/>
            </a:gdLst>
            <a:ahLst/>
            <a:cxnLst>
              <a:cxn ang="0">
                <a:pos x="connsiteX0" y="connsiteY0"/>
              </a:cxn>
              <a:cxn ang="0">
                <a:pos x="connsiteX1" y="connsiteY1"/>
              </a:cxn>
              <a:cxn ang="0">
                <a:pos x="connsiteX2" y="connsiteY2"/>
              </a:cxn>
              <a:cxn ang="0">
                <a:pos x="connsiteX3" y="connsiteY3"/>
              </a:cxn>
            </a:cxnLst>
            <a:rect l="l" t="t" r="r" b="b"/>
            <a:pathLst>
              <a:path w="2842734" h="807262">
                <a:moveTo>
                  <a:pt x="7" y="-14"/>
                </a:moveTo>
                <a:lnTo>
                  <a:pt x="2842742" y="-14"/>
                </a:lnTo>
                <a:lnTo>
                  <a:pt x="2842742" y="807247"/>
                </a:lnTo>
                <a:lnTo>
                  <a:pt x="7" y="807247"/>
                </a:lnTo>
                <a:close/>
              </a:path>
            </a:pathLst>
          </a:custGeom>
          <a:solidFill>
            <a:srgbClr val="CA8CDA"/>
          </a:solidFill>
          <a:ln w="4000" cap="rnd">
            <a:noFill/>
            <a:prstDash val="solid"/>
            <a:round/>
          </a:ln>
        </p:spPr>
        <p:txBody>
          <a:bodyPr rtlCol="0" anchor="ctr"/>
          <a:lstStyle/>
          <a:p>
            <a:endParaRPr lang="en-CH"/>
          </a:p>
        </p:txBody>
      </p:sp>
      <p:sp>
        <p:nvSpPr>
          <p:cNvPr id="847" name="Freeform 846">
            <a:extLst>
              <a:ext uri="{FF2B5EF4-FFF2-40B4-BE49-F238E27FC236}">
                <a16:creationId xmlns:a16="http://schemas.microsoft.com/office/drawing/2014/main" id="{72CC4F32-E9BB-5964-802A-21E658107513}"/>
              </a:ext>
            </a:extLst>
          </p:cNvPr>
          <p:cNvSpPr/>
          <p:nvPr/>
        </p:nvSpPr>
        <p:spPr>
          <a:xfrm>
            <a:off x="9599576" y="16125154"/>
            <a:ext cx="2842734" cy="784876"/>
          </a:xfrm>
          <a:custGeom>
            <a:avLst/>
            <a:gdLst>
              <a:gd name="connsiteX0" fmla="*/ 7 w 2842734"/>
              <a:gd name="connsiteY0" fmla="*/ 513 h 784876"/>
              <a:gd name="connsiteX1" fmla="*/ 2842742 w 2842734"/>
              <a:gd name="connsiteY1" fmla="*/ 513 h 784876"/>
              <a:gd name="connsiteX2" fmla="*/ 2842742 w 2842734"/>
              <a:gd name="connsiteY2" fmla="*/ 785389 h 784876"/>
              <a:gd name="connsiteX3" fmla="*/ 7 w 2842734"/>
              <a:gd name="connsiteY3" fmla="*/ 785389 h 784876"/>
            </a:gdLst>
            <a:ahLst/>
            <a:cxnLst>
              <a:cxn ang="0">
                <a:pos x="connsiteX0" y="connsiteY0"/>
              </a:cxn>
              <a:cxn ang="0">
                <a:pos x="connsiteX1" y="connsiteY1"/>
              </a:cxn>
              <a:cxn ang="0">
                <a:pos x="connsiteX2" y="connsiteY2"/>
              </a:cxn>
              <a:cxn ang="0">
                <a:pos x="connsiteX3" y="connsiteY3"/>
              </a:cxn>
            </a:cxnLst>
            <a:rect l="l" t="t" r="r" b="b"/>
            <a:pathLst>
              <a:path w="2842734" h="784876">
                <a:moveTo>
                  <a:pt x="7" y="513"/>
                </a:moveTo>
                <a:lnTo>
                  <a:pt x="2842742" y="513"/>
                </a:lnTo>
                <a:lnTo>
                  <a:pt x="2842742" y="785389"/>
                </a:lnTo>
                <a:lnTo>
                  <a:pt x="7" y="785389"/>
                </a:lnTo>
                <a:close/>
              </a:path>
            </a:pathLst>
          </a:custGeom>
          <a:solidFill>
            <a:srgbClr val="FFCB46"/>
          </a:solidFill>
          <a:ln w="3944" cap="rnd">
            <a:noFill/>
            <a:prstDash val="solid"/>
            <a:round/>
          </a:ln>
        </p:spPr>
        <p:txBody>
          <a:bodyPr rtlCol="0" anchor="ctr"/>
          <a:lstStyle/>
          <a:p>
            <a:endParaRPr lang="en-CH"/>
          </a:p>
        </p:txBody>
      </p:sp>
      <p:sp>
        <p:nvSpPr>
          <p:cNvPr id="848" name="Freeform 847">
            <a:extLst>
              <a:ext uri="{FF2B5EF4-FFF2-40B4-BE49-F238E27FC236}">
                <a16:creationId xmlns:a16="http://schemas.microsoft.com/office/drawing/2014/main" id="{FB7E5415-1443-28E4-DE8B-96A656D9E15A}"/>
              </a:ext>
            </a:extLst>
          </p:cNvPr>
          <p:cNvSpPr/>
          <p:nvPr/>
        </p:nvSpPr>
        <p:spPr>
          <a:xfrm rot="10692000" flipV="1">
            <a:off x="4973393" y="13060763"/>
            <a:ext cx="2656616" cy="5310818"/>
          </a:xfrm>
          <a:custGeom>
            <a:avLst/>
            <a:gdLst>
              <a:gd name="connsiteX0" fmla="*/ 2574024 w 2656616"/>
              <a:gd name="connsiteY0" fmla="*/ 3070 h 5310818"/>
              <a:gd name="connsiteX1" fmla="*/ 2197 w 2656616"/>
              <a:gd name="connsiteY1" fmla="*/ 2741924 h 5310818"/>
              <a:gd name="connsiteX2" fmla="*/ 2574024 w 2656616"/>
              <a:gd name="connsiteY2" fmla="*/ 5313889 h 5310818"/>
              <a:gd name="connsiteX3" fmla="*/ 2657477 w 2656616"/>
              <a:gd name="connsiteY3" fmla="*/ 2658480 h 5310818"/>
              <a:gd name="connsiteX4" fmla="*/ 2574024 w 2656616"/>
              <a:gd name="connsiteY4" fmla="*/ 3070 h 5310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6616" h="5310818">
                <a:moveTo>
                  <a:pt x="2574024" y="3070"/>
                </a:moveTo>
                <a:cubicBezTo>
                  <a:pt x="1107556" y="49161"/>
                  <a:pt x="-43892" y="1275385"/>
                  <a:pt x="2197" y="2741924"/>
                </a:cubicBezTo>
                <a:cubicBezTo>
                  <a:pt x="46251" y="4143726"/>
                  <a:pt x="1172303" y="5269833"/>
                  <a:pt x="2574024" y="5313889"/>
                </a:cubicBezTo>
                <a:lnTo>
                  <a:pt x="2657477" y="2658480"/>
                </a:lnTo>
                <a:lnTo>
                  <a:pt x="2574024" y="3070"/>
                </a:lnTo>
                <a:close/>
              </a:path>
            </a:pathLst>
          </a:custGeom>
          <a:solidFill>
            <a:srgbClr val="89A3D8"/>
          </a:solidFill>
          <a:ln w="11968" cap="rnd">
            <a:noFill/>
            <a:prstDash val="solid"/>
            <a:round/>
          </a:ln>
        </p:spPr>
        <p:txBody>
          <a:bodyPr rtlCol="0" anchor="ctr"/>
          <a:lstStyle/>
          <a:p>
            <a:endParaRPr lang="en-CH"/>
          </a:p>
        </p:txBody>
      </p:sp>
      <p:sp>
        <p:nvSpPr>
          <p:cNvPr id="849" name="Freeform 848">
            <a:extLst>
              <a:ext uri="{FF2B5EF4-FFF2-40B4-BE49-F238E27FC236}">
                <a16:creationId xmlns:a16="http://schemas.microsoft.com/office/drawing/2014/main" id="{E2DC29F0-A48A-8390-2B74-D9A19771C2CD}"/>
              </a:ext>
            </a:extLst>
          </p:cNvPr>
          <p:cNvSpPr/>
          <p:nvPr/>
        </p:nvSpPr>
        <p:spPr>
          <a:xfrm>
            <a:off x="2290800" y="13101989"/>
            <a:ext cx="2823485" cy="5313519"/>
          </a:xfrm>
          <a:custGeom>
            <a:avLst/>
            <a:gdLst>
              <a:gd name="connsiteX0" fmla="*/ 2824017 w 2823485"/>
              <a:gd name="connsiteY0" fmla="*/ 5311269 h 5313519"/>
              <a:gd name="connsiteX1" fmla="*/ 5865 w 2823485"/>
              <a:gd name="connsiteY1" fmla="*/ 2826615 h 5313519"/>
              <a:gd name="connsiteX2" fmla="*/ 2490398 w 2823485"/>
              <a:gd name="connsiteY2" fmla="*/ 8326 h 5313519"/>
              <a:gd name="connsiteX3" fmla="*/ 2657207 w 2823485"/>
              <a:gd name="connsiteY3" fmla="*/ 3083 h 5313519"/>
              <a:gd name="connsiteX4" fmla="*/ 2657207 w 2823485"/>
              <a:gd name="connsiteY4" fmla="*/ 2659797 h 5313519"/>
              <a:gd name="connsiteX5" fmla="*/ 2824017 w 2823485"/>
              <a:gd name="connsiteY5" fmla="*/ 5311269 h 531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3485" h="5313519">
                <a:moveTo>
                  <a:pt x="2824017" y="5311269"/>
                </a:moveTo>
                <a:cubicBezTo>
                  <a:pt x="1359715" y="5403403"/>
                  <a:pt x="97982" y="4290976"/>
                  <a:pt x="5865" y="2826615"/>
                </a:cubicBezTo>
                <a:cubicBezTo>
                  <a:pt x="-86264" y="1362241"/>
                  <a:pt x="1026096" y="100447"/>
                  <a:pt x="2490398" y="8326"/>
                </a:cubicBezTo>
                <a:cubicBezTo>
                  <a:pt x="2545929" y="4831"/>
                  <a:pt x="2601556" y="3083"/>
                  <a:pt x="2657207" y="3083"/>
                </a:cubicBezTo>
                <a:lnTo>
                  <a:pt x="2657207" y="2659797"/>
                </a:lnTo>
                <a:lnTo>
                  <a:pt x="2824017" y="5311269"/>
                </a:lnTo>
                <a:close/>
              </a:path>
            </a:pathLst>
          </a:custGeom>
          <a:solidFill>
            <a:srgbClr val="C1D2F4"/>
          </a:solidFill>
          <a:ln w="11968" cap="rnd">
            <a:noFill/>
            <a:prstDash val="solid"/>
            <a:round/>
          </a:ln>
        </p:spPr>
        <p:txBody>
          <a:bodyPr rtlCol="0" anchor="ctr"/>
          <a:lstStyle/>
          <a:p>
            <a:endParaRPr lang="en-CH"/>
          </a:p>
        </p:txBody>
      </p:sp>
      <p:sp>
        <p:nvSpPr>
          <p:cNvPr id="850" name="TextBox 849">
            <a:extLst>
              <a:ext uri="{FF2B5EF4-FFF2-40B4-BE49-F238E27FC236}">
                <a16:creationId xmlns:a16="http://schemas.microsoft.com/office/drawing/2014/main" id="{D84B9954-96C8-AB6E-54E5-5CA46242CA37}"/>
              </a:ext>
            </a:extLst>
          </p:cNvPr>
          <p:cNvSpPr txBox="1"/>
          <p:nvPr/>
        </p:nvSpPr>
        <p:spPr>
          <a:xfrm>
            <a:off x="5129887" y="15192439"/>
            <a:ext cx="2350323"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Positive</a:t>
            </a:r>
          </a:p>
        </p:txBody>
      </p:sp>
      <p:sp>
        <p:nvSpPr>
          <p:cNvPr id="851" name="TextBox 850">
            <a:extLst>
              <a:ext uri="{FF2B5EF4-FFF2-40B4-BE49-F238E27FC236}">
                <a16:creationId xmlns:a16="http://schemas.microsoft.com/office/drawing/2014/main" id="{A529738B-C7E2-FE39-6856-2FC59C2E3DEC}"/>
              </a:ext>
            </a:extLst>
          </p:cNvPr>
          <p:cNvSpPr txBox="1"/>
          <p:nvPr/>
        </p:nvSpPr>
        <p:spPr>
          <a:xfrm>
            <a:off x="5324865" y="15909019"/>
            <a:ext cx="1771639"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n=156</a:t>
            </a:r>
          </a:p>
        </p:txBody>
      </p:sp>
      <p:sp>
        <p:nvSpPr>
          <p:cNvPr id="852" name="TextBox 851">
            <a:extLst>
              <a:ext uri="{FF2B5EF4-FFF2-40B4-BE49-F238E27FC236}">
                <a16:creationId xmlns:a16="http://schemas.microsoft.com/office/drawing/2014/main" id="{0EF222CB-5128-AFDB-82FF-E918241EB7A9}"/>
              </a:ext>
            </a:extLst>
          </p:cNvPr>
          <p:cNvSpPr txBox="1"/>
          <p:nvPr/>
        </p:nvSpPr>
        <p:spPr>
          <a:xfrm>
            <a:off x="3106972" y="15964928"/>
            <a:ext cx="177163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n=165</a:t>
            </a:r>
          </a:p>
        </p:txBody>
      </p:sp>
      <p:sp>
        <p:nvSpPr>
          <p:cNvPr id="853" name="TextBox 852">
            <a:extLst>
              <a:ext uri="{FF2B5EF4-FFF2-40B4-BE49-F238E27FC236}">
                <a16:creationId xmlns:a16="http://schemas.microsoft.com/office/drawing/2014/main" id="{512EAB82-CCDC-C4E7-EA7A-319A744B1D71}"/>
              </a:ext>
            </a:extLst>
          </p:cNvPr>
          <p:cNvSpPr txBox="1"/>
          <p:nvPr/>
        </p:nvSpPr>
        <p:spPr>
          <a:xfrm>
            <a:off x="2348326" y="15186448"/>
            <a:ext cx="2537874"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Negative</a:t>
            </a:r>
          </a:p>
        </p:txBody>
      </p:sp>
      <p:grpSp>
        <p:nvGrpSpPr>
          <p:cNvPr id="854" name="Graphic 817">
            <a:extLst>
              <a:ext uri="{FF2B5EF4-FFF2-40B4-BE49-F238E27FC236}">
                <a16:creationId xmlns:a16="http://schemas.microsoft.com/office/drawing/2014/main" id="{DCE9E4D1-25F4-1084-70F7-9AD00E45F8AC}"/>
              </a:ext>
            </a:extLst>
          </p:cNvPr>
          <p:cNvGrpSpPr/>
          <p:nvPr/>
        </p:nvGrpSpPr>
        <p:grpSpPr>
          <a:xfrm>
            <a:off x="2459113" y="11422352"/>
            <a:ext cx="5173211" cy="1467905"/>
            <a:chOff x="2459113" y="11422352"/>
            <a:chExt cx="5173211" cy="1467905"/>
          </a:xfrm>
          <a:solidFill>
            <a:srgbClr val="000000"/>
          </a:solidFill>
        </p:grpSpPr>
        <p:sp>
          <p:nvSpPr>
            <p:cNvPr id="855" name="TextBox 854">
              <a:extLst>
                <a:ext uri="{FF2B5EF4-FFF2-40B4-BE49-F238E27FC236}">
                  <a16:creationId xmlns:a16="http://schemas.microsoft.com/office/drawing/2014/main" id="{81371FD1-0A67-F74C-8F0E-ABB3B7BB0218}"/>
                </a:ext>
              </a:extLst>
            </p:cNvPr>
            <p:cNvSpPr txBox="1"/>
            <p:nvPr/>
          </p:nvSpPr>
          <p:spPr>
            <a:xfrm>
              <a:off x="2459113" y="11422352"/>
              <a:ext cx="5173211"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Speciﬁc inhalation</a:t>
              </a:r>
            </a:p>
          </p:txBody>
        </p:sp>
        <p:sp>
          <p:nvSpPr>
            <p:cNvPr id="856" name="TextBox 855">
              <a:extLst>
                <a:ext uri="{FF2B5EF4-FFF2-40B4-BE49-F238E27FC236}">
                  <a16:creationId xmlns:a16="http://schemas.microsoft.com/office/drawing/2014/main" id="{DFB6E463-D414-F1BC-1CD3-C1F4B5B1AB79}"/>
                </a:ext>
              </a:extLst>
            </p:cNvPr>
            <p:cNvSpPr txBox="1"/>
            <p:nvPr/>
          </p:nvSpPr>
          <p:spPr>
            <a:xfrm>
              <a:off x="3559429" y="12120816"/>
              <a:ext cx="2789546"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challenge</a:t>
              </a:r>
            </a:p>
          </p:txBody>
        </p:sp>
      </p:grpSp>
      <p:grpSp>
        <p:nvGrpSpPr>
          <p:cNvPr id="857" name="Graphic 817">
            <a:extLst>
              <a:ext uri="{FF2B5EF4-FFF2-40B4-BE49-F238E27FC236}">
                <a16:creationId xmlns:a16="http://schemas.microsoft.com/office/drawing/2014/main" id="{B4D6A8DD-AC71-626F-A06F-5E33B57A8253}"/>
              </a:ext>
            </a:extLst>
          </p:cNvPr>
          <p:cNvGrpSpPr/>
          <p:nvPr/>
        </p:nvGrpSpPr>
        <p:grpSpPr>
          <a:xfrm>
            <a:off x="3590956" y="811726"/>
            <a:ext cx="7488281" cy="1241587"/>
            <a:chOff x="3590956" y="811726"/>
            <a:chExt cx="7488281" cy="1241587"/>
          </a:xfrm>
        </p:grpSpPr>
        <p:sp>
          <p:nvSpPr>
            <p:cNvPr id="858" name="Freeform 857">
              <a:extLst>
                <a:ext uri="{FF2B5EF4-FFF2-40B4-BE49-F238E27FC236}">
                  <a16:creationId xmlns:a16="http://schemas.microsoft.com/office/drawing/2014/main" id="{DC4C24E5-92AD-1F7B-D743-D009FCA9F117}"/>
                </a:ext>
              </a:extLst>
            </p:cNvPr>
            <p:cNvSpPr/>
            <p:nvPr/>
          </p:nvSpPr>
          <p:spPr>
            <a:xfrm>
              <a:off x="3590956" y="811726"/>
              <a:ext cx="7488281" cy="1241587"/>
            </a:xfrm>
            <a:custGeom>
              <a:avLst/>
              <a:gdLst>
                <a:gd name="connsiteX0" fmla="*/ 7487991 w 7488281"/>
                <a:gd name="connsiteY0" fmla="*/ 619936 h 1241587"/>
                <a:gd name="connsiteX1" fmla="*/ 6867221 w 7488281"/>
                <a:gd name="connsiteY1" fmla="*/ 1240728 h 1241587"/>
                <a:gd name="connsiteX2" fmla="*/ 620472 w 7488281"/>
                <a:gd name="connsiteY2" fmla="*/ 1240728 h 1241587"/>
                <a:gd name="connsiteX3" fmla="*/ -291 w 7488281"/>
                <a:gd name="connsiteY3" fmla="*/ 619936 h 1241587"/>
                <a:gd name="connsiteX4" fmla="*/ 620472 w 7488281"/>
                <a:gd name="connsiteY4" fmla="*/ -859 h 1241587"/>
                <a:gd name="connsiteX5" fmla="*/ 6867221 w 7488281"/>
                <a:gd name="connsiteY5" fmla="*/ -859 h 1241587"/>
                <a:gd name="connsiteX6" fmla="*/ 7487991 w 7488281"/>
                <a:gd name="connsiteY6" fmla="*/ 619936 h 124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88281" h="1241587">
                  <a:moveTo>
                    <a:pt x="7487991" y="619936"/>
                  </a:moveTo>
                  <a:cubicBezTo>
                    <a:pt x="7487991" y="962561"/>
                    <a:pt x="7209848" y="1240728"/>
                    <a:pt x="6867221" y="1240728"/>
                  </a:cubicBezTo>
                  <a:lnTo>
                    <a:pt x="620472" y="1240728"/>
                  </a:lnTo>
                  <a:cubicBezTo>
                    <a:pt x="277864" y="1240728"/>
                    <a:pt x="-291" y="962561"/>
                    <a:pt x="-291" y="619936"/>
                  </a:cubicBezTo>
                  <a:cubicBezTo>
                    <a:pt x="-291" y="277310"/>
                    <a:pt x="277864" y="-859"/>
                    <a:pt x="620472" y="-859"/>
                  </a:cubicBezTo>
                  <a:lnTo>
                    <a:pt x="6867221" y="-859"/>
                  </a:lnTo>
                  <a:cubicBezTo>
                    <a:pt x="7209848" y="-859"/>
                    <a:pt x="7487991" y="277310"/>
                    <a:pt x="7487991" y="619936"/>
                  </a:cubicBezTo>
                  <a:close/>
                </a:path>
              </a:pathLst>
            </a:custGeom>
            <a:solidFill>
              <a:srgbClr val="FFFFFF"/>
            </a:solidFill>
            <a:ln w="31750" cap="rnd">
              <a:solidFill>
                <a:srgbClr val="000080"/>
              </a:solidFill>
              <a:prstDash val="solid"/>
              <a:round/>
            </a:ln>
          </p:spPr>
          <p:txBody>
            <a:bodyPr rtlCol="0" anchor="ctr"/>
            <a:lstStyle/>
            <a:p>
              <a:endParaRPr lang="en-CH" dirty="0"/>
            </a:p>
          </p:txBody>
        </p:sp>
        <p:sp>
          <p:nvSpPr>
            <p:cNvPr id="859" name="TextBox 858">
              <a:extLst>
                <a:ext uri="{FF2B5EF4-FFF2-40B4-BE49-F238E27FC236}">
                  <a16:creationId xmlns:a16="http://schemas.microsoft.com/office/drawing/2014/main" id="{7E4645ED-E3EA-38CC-1426-2AE180F432C2}"/>
                </a:ext>
              </a:extLst>
            </p:cNvPr>
            <p:cNvSpPr txBox="1"/>
            <p:nvPr/>
          </p:nvSpPr>
          <p:spPr>
            <a:xfrm>
              <a:off x="4016563" y="973365"/>
              <a:ext cx="6686446"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Occupational asthma</a:t>
              </a:r>
            </a:p>
          </p:txBody>
        </p:sp>
      </p:grpSp>
      <p:grpSp>
        <p:nvGrpSpPr>
          <p:cNvPr id="860" name="Graphic 817">
            <a:extLst>
              <a:ext uri="{FF2B5EF4-FFF2-40B4-BE49-F238E27FC236}">
                <a16:creationId xmlns:a16="http://schemas.microsoft.com/office/drawing/2014/main" id="{F456061C-4944-5274-83DA-113E1EFF11C2}"/>
              </a:ext>
            </a:extLst>
          </p:cNvPr>
          <p:cNvGrpSpPr/>
          <p:nvPr/>
        </p:nvGrpSpPr>
        <p:grpSpPr>
          <a:xfrm>
            <a:off x="3384016" y="9338591"/>
            <a:ext cx="25633843" cy="11538492"/>
            <a:chOff x="3384016" y="9338591"/>
            <a:chExt cx="25633843" cy="11538492"/>
          </a:xfrm>
        </p:grpSpPr>
        <p:sp>
          <p:nvSpPr>
            <p:cNvPr id="861" name="Freeform 860">
              <a:extLst>
                <a:ext uri="{FF2B5EF4-FFF2-40B4-BE49-F238E27FC236}">
                  <a16:creationId xmlns:a16="http://schemas.microsoft.com/office/drawing/2014/main" id="{F7F092C0-7AB6-A06C-EB8C-9172C71F1779}"/>
                </a:ext>
              </a:extLst>
            </p:cNvPr>
            <p:cNvSpPr/>
            <p:nvPr/>
          </p:nvSpPr>
          <p:spPr>
            <a:xfrm>
              <a:off x="3384016" y="9338591"/>
              <a:ext cx="25633843" cy="1241587"/>
            </a:xfrm>
            <a:custGeom>
              <a:avLst/>
              <a:gdLst>
                <a:gd name="connsiteX0" fmla="*/ 25635416 w 25633843"/>
                <a:gd name="connsiteY0" fmla="*/ 621726 h 1241587"/>
                <a:gd name="connsiteX1" fmla="*/ 25014634 w 25633843"/>
                <a:gd name="connsiteY1" fmla="*/ 1242519 h 1241587"/>
                <a:gd name="connsiteX2" fmla="*/ 622337 w 25633843"/>
                <a:gd name="connsiteY2" fmla="*/ 1242519 h 1241587"/>
                <a:gd name="connsiteX3" fmla="*/ 1571 w 25633843"/>
                <a:gd name="connsiteY3" fmla="*/ 621726 h 1241587"/>
                <a:gd name="connsiteX4" fmla="*/ 622337 w 25633843"/>
                <a:gd name="connsiteY4" fmla="*/ 932 h 1241587"/>
                <a:gd name="connsiteX5" fmla="*/ 25014634 w 25633843"/>
                <a:gd name="connsiteY5" fmla="*/ 932 h 1241587"/>
                <a:gd name="connsiteX6" fmla="*/ 25635416 w 25633843"/>
                <a:gd name="connsiteY6" fmla="*/ 621726 h 124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3843" h="1241587">
                  <a:moveTo>
                    <a:pt x="25635416" y="621726"/>
                  </a:moveTo>
                  <a:cubicBezTo>
                    <a:pt x="25635416" y="964352"/>
                    <a:pt x="25357248" y="1242519"/>
                    <a:pt x="25014634" y="1242519"/>
                  </a:cubicBezTo>
                  <a:lnTo>
                    <a:pt x="622337" y="1242519"/>
                  </a:lnTo>
                  <a:cubicBezTo>
                    <a:pt x="279724" y="1242519"/>
                    <a:pt x="1571" y="964352"/>
                    <a:pt x="1571" y="621726"/>
                  </a:cubicBezTo>
                  <a:cubicBezTo>
                    <a:pt x="1571" y="279100"/>
                    <a:pt x="279724" y="932"/>
                    <a:pt x="622337" y="932"/>
                  </a:cubicBezTo>
                  <a:lnTo>
                    <a:pt x="25014634" y="932"/>
                  </a:lnTo>
                  <a:cubicBezTo>
                    <a:pt x="25357248" y="932"/>
                    <a:pt x="25635416" y="279100"/>
                    <a:pt x="25635416" y="621726"/>
                  </a:cubicBezTo>
                  <a:close/>
                </a:path>
              </a:pathLst>
            </a:custGeom>
            <a:solidFill>
              <a:srgbClr val="FFFFFF"/>
            </a:solidFill>
            <a:ln w="31750" cap="rnd">
              <a:solidFill>
                <a:srgbClr val="000080"/>
              </a:solidFill>
              <a:prstDash val="solid"/>
              <a:round/>
            </a:ln>
          </p:spPr>
          <p:txBody>
            <a:bodyPr rtlCol="0" anchor="ctr"/>
            <a:lstStyle/>
            <a:p>
              <a:endParaRPr lang="en-CH"/>
            </a:p>
          </p:txBody>
        </p:sp>
        <p:sp>
          <p:nvSpPr>
            <p:cNvPr id="862" name="Freeform 861">
              <a:extLst>
                <a:ext uri="{FF2B5EF4-FFF2-40B4-BE49-F238E27FC236}">
                  <a16:creationId xmlns:a16="http://schemas.microsoft.com/office/drawing/2014/main" id="{2AA51CBE-05A5-F756-E27C-4BA82C48730D}"/>
                </a:ext>
              </a:extLst>
            </p:cNvPr>
            <p:cNvSpPr/>
            <p:nvPr/>
          </p:nvSpPr>
          <p:spPr>
            <a:xfrm>
              <a:off x="6998201" y="19635496"/>
              <a:ext cx="19390380" cy="1241587"/>
            </a:xfrm>
            <a:custGeom>
              <a:avLst/>
              <a:gdLst>
                <a:gd name="connsiteX0" fmla="*/ 19392056 w 19390380"/>
                <a:gd name="connsiteY0" fmla="*/ 623888 h 1241587"/>
                <a:gd name="connsiteX1" fmla="*/ 18771294 w 19390380"/>
                <a:gd name="connsiteY1" fmla="*/ 1244681 h 1241587"/>
                <a:gd name="connsiteX2" fmla="*/ 622436 w 19390380"/>
                <a:gd name="connsiteY2" fmla="*/ 1244681 h 1241587"/>
                <a:gd name="connsiteX3" fmla="*/ 1675 w 19390380"/>
                <a:gd name="connsiteY3" fmla="*/ 623888 h 1241587"/>
                <a:gd name="connsiteX4" fmla="*/ 622436 w 19390380"/>
                <a:gd name="connsiteY4" fmla="*/ 3094 h 1241587"/>
                <a:gd name="connsiteX5" fmla="*/ 18771294 w 19390380"/>
                <a:gd name="connsiteY5" fmla="*/ 3094 h 1241587"/>
                <a:gd name="connsiteX6" fmla="*/ 19392056 w 19390380"/>
                <a:gd name="connsiteY6" fmla="*/ 623888 h 124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0380" h="1241587">
                  <a:moveTo>
                    <a:pt x="19392056" y="623888"/>
                  </a:moveTo>
                  <a:cubicBezTo>
                    <a:pt x="19392056" y="966514"/>
                    <a:pt x="19113886" y="1244681"/>
                    <a:pt x="18771294" y="1244681"/>
                  </a:cubicBezTo>
                  <a:lnTo>
                    <a:pt x="622436" y="1244681"/>
                  </a:lnTo>
                  <a:cubicBezTo>
                    <a:pt x="279826" y="1244681"/>
                    <a:pt x="1675" y="966514"/>
                    <a:pt x="1675" y="623888"/>
                  </a:cubicBezTo>
                  <a:cubicBezTo>
                    <a:pt x="1675" y="281263"/>
                    <a:pt x="279826" y="3094"/>
                    <a:pt x="622436" y="3094"/>
                  </a:cubicBezTo>
                  <a:lnTo>
                    <a:pt x="18771294" y="3094"/>
                  </a:lnTo>
                  <a:cubicBezTo>
                    <a:pt x="19113886" y="3094"/>
                    <a:pt x="19392056" y="281263"/>
                    <a:pt x="19392056" y="623888"/>
                  </a:cubicBezTo>
                  <a:close/>
                </a:path>
              </a:pathLst>
            </a:custGeom>
            <a:solidFill>
              <a:srgbClr val="FFFFFF"/>
            </a:solidFill>
            <a:ln w="31750" cap="rnd">
              <a:solidFill>
                <a:srgbClr val="000080"/>
              </a:solidFill>
              <a:prstDash val="solid"/>
              <a:round/>
            </a:ln>
          </p:spPr>
          <p:txBody>
            <a:bodyPr rtlCol="0" anchor="ctr"/>
            <a:lstStyle/>
            <a:p>
              <a:endParaRPr lang="en-CH"/>
            </a:p>
          </p:txBody>
        </p:sp>
        <p:sp>
          <p:nvSpPr>
            <p:cNvPr id="863" name="TextBox 862">
              <a:extLst>
                <a:ext uri="{FF2B5EF4-FFF2-40B4-BE49-F238E27FC236}">
                  <a16:creationId xmlns:a16="http://schemas.microsoft.com/office/drawing/2014/main" id="{289CD8E2-D561-BE58-9AEF-D4108E4A33DA}"/>
                </a:ext>
              </a:extLst>
            </p:cNvPr>
            <p:cNvSpPr txBox="1"/>
            <p:nvPr/>
          </p:nvSpPr>
          <p:spPr>
            <a:xfrm>
              <a:off x="4045996" y="9490705"/>
              <a:ext cx="2480679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Changes in post-SIC eosinophils and FeNO are accurate complementary tools...</a:t>
              </a:r>
            </a:p>
          </p:txBody>
        </p:sp>
        <p:sp>
          <p:nvSpPr>
            <p:cNvPr id="864" name="TextBox 863">
              <a:extLst>
                <a:ext uri="{FF2B5EF4-FFF2-40B4-BE49-F238E27FC236}">
                  <a16:creationId xmlns:a16="http://schemas.microsoft.com/office/drawing/2014/main" id="{E48D21D0-5F4A-CD73-0F65-C2E80BAF2519}"/>
                </a:ext>
              </a:extLst>
            </p:cNvPr>
            <p:cNvSpPr txBox="1"/>
            <p:nvPr/>
          </p:nvSpPr>
          <p:spPr>
            <a:xfrm>
              <a:off x="7665335" y="19787603"/>
              <a:ext cx="18189595"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...to lung function tests for diagnosing occupational asthma</a:t>
              </a:r>
            </a:p>
          </p:txBody>
        </p:sp>
      </p:grpSp>
      <p:sp>
        <p:nvSpPr>
          <p:cNvPr id="865" name="TextBox 864">
            <a:extLst>
              <a:ext uri="{FF2B5EF4-FFF2-40B4-BE49-F238E27FC236}">
                <a16:creationId xmlns:a16="http://schemas.microsoft.com/office/drawing/2014/main" id="{796956F6-E514-CEE4-4488-41914F6CF77E}"/>
              </a:ext>
            </a:extLst>
          </p:cNvPr>
          <p:cNvSpPr txBox="1"/>
          <p:nvPr/>
        </p:nvSpPr>
        <p:spPr>
          <a:xfrm>
            <a:off x="25429423" y="7736503"/>
            <a:ext cx="1915909"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n=321</a:t>
            </a:r>
          </a:p>
        </p:txBody>
      </p:sp>
      <p:sp>
        <p:nvSpPr>
          <p:cNvPr id="866" name="TextBox 865">
            <a:extLst>
              <a:ext uri="{FF2B5EF4-FFF2-40B4-BE49-F238E27FC236}">
                <a16:creationId xmlns:a16="http://schemas.microsoft.com/office/drawing/2014/main" id="{CACC7F76-C64C-4CF7-4159-24C1C7A8526A}"/>
              </a:ext>
            </a:extLst>
          </p:cNvPr>
          <p:cNvSpPr txBox="1"/>
          <p:nvPr/>
        </p:nvSpPr>
        <p:spPr>
          <a:xfrm>
            <a:off x="9675821" y="4160684"/>
            <a:ext cx="2443298"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Asthma</a:t>
            </a:r>
          </a:p>
        </p:txBody>
      </p:sp>
      <p:grpSp>
        <p:nvGrpSpPr>
          <p:cNvPr id="867" name="Graphic 817">
            <a:extLst>
              <a:ext uri="{FF2B5EF4-FFF2-40B4-BE49-F238E27FC236}">
                <a16:creationId xmlns:a16="http://schemas.microsoft.com/office/drawing/2014/main" id="{458EDDAA-26C2-A3E6-7059-17C9C2CC87D3}"/>
              </a:ext>
            </a:extLst>
          </p:cNvPr>
          <p:cNvGrpSpPr/>
          <p:nvPr/>
        </p:nvGrpSpPr>
        <p:grpSpPr>
          <a:xfrm>
            <a:off x="23418829" y="3100546"/>
            <a:ext cx="5826940" cy="2405637"/>
            <a:chOff x="23418829" y="3100546"/>
            <a:chExt cx="5826940" cy="2405637"/>
          </a:xfrm>
        </p:grpSpPr>
        <p:grpSp>
          <p:nvGrpSpPr>
            <p:cNvPr id="868" name="Graphic 817">
              <a:extLst>
                <a:ext uri="{FF2B5EF4-FFF2-40B4-BE49-F238E27FC236}">
                  <a16:creationId xmlns:a16="http://schemas.microsoft.com/office/drawing/2014/main" id="{4A29758E-E82E-5FBF-D1EE-E01EA6CD37E6}"/>
                </a:ext>
              </a:extLst>
            </p:cNvPr>
            <p:cNvGrpSpPr/>
            <p:nvPr/>
          </p:nvGrpSpPr>
          <p:grpSpPr>
            <a:xfrm>
              <a:off x="23714414" y="3100546"/>
              <a:ext cx="2536206" cy="1104843"/>
              <a:chOff x="23714414" y="3100546"/>
              <a:chExt cx="2536206" cy="1104843"/>
            </a:xfrm>
          </p:grpSpPr>
          <p:pic>
            <p:nvPicPr>
              <p:cNvPr id="869" name="Picture 868">
                <a:extLst>
                  <a:ext uri="{FF2B5EF4-FFF2-40B4-BE49-F238E27FC236}">
                    <a16:creationId xmlns:a16="http://schemas.microsoft.com/office/drawing/2014/main" id="{98C3E821-16FB-96B7-8B9D-16B3986012A9}"/>
                  </a:ext>
                </a:extLst>
              </p:cNvPr>
              <p:cNvPicPr>
                <a:picLocks noChangeAspect="1"/>
              </p:cNvPicPr>
              <p:nvPr/>
            </p:nvPicPr>
            <p:blipFill>
              <a:blip r:embed="rId4"/>
              <a:stretch>
                <a:fillRect/>
              </a:stretch>
            </p:blipFill>
            <p:spPr>
              <a:xfrm>
                <a:off x="25655368" y="3102323"/>
                <a:ext cx="595252" cy="1100081"/>
              </a:xfrm>
              <a:custGeom>
                <a:avLst/>
                <a:gdLst>
                  <a:gd name="connsiteX0" fmla="*/ 5387 w 595252"/>
                  <a:gd name="connsiteY0" fmla="*/ 651 h 1100081"/>
                  <a:gd name="connsiteX1" fmla="*/ 600640 w 595252"/>
                  <a:gd name="connsiteY1" fmla="*/ 651 h 1100081"/>
                  <a:gd name="connsiteX2" fmla="*/ 600640 w 595252"/>
                  <a:gd name="connsiteY2" fmla="*/ 1100733 h 1100081"/>
                  <a:gd name="connsiteX3" fmla="*/ 5387 w 595252"/>
                  <a:gd name="connsiteY3" fmla="*/ 1100733 h 1100081"/>
                </a:gdLst>
                <a:ahLst/>
                <a:cxnLst>
                  <a:cxn ang="0">
                    <a:pos x="connsiteX0" y="connsiteY0"/>
                  </a:cxn>
                  <a:cxn ang="0">
                    <a:pos x="connsiteX1" y="connsiteY1"/>
                  </a:cxn>
                  <a:cxn ang="0">
                    <a:pos x="connsiteX2" y="connsiteY2"/>
                  </a:cxn>
                  <a:cxn ang="0">
                    <a:pos x="connsiteX3" y="connsiteY3"/>
                  </a:cxn>
                </a:cxnLst>
                <a:rect l="l" t="t" r="r" b="b"/>
                <a:pathLst>
                  <a:path w="595252" h="1100081">
                    <a:moveTo>
                      <a:pt x="5387" y="651"/>
                    </a:moveTo>
                    <a:lnTo>
                      <a:pt x="600640" y="651"/>
                    </a:lnTo>
                    <a:lnTo>
                      <a:pt x="600640" y="1100733"/>
                    </a:lnTo>
                    <a:lnTo>
                      <a:pt x="5387" y="1100733"/>
                    </a:lnTo>
                    <a:close/>
                  </a:path>
                </a:pathLst>
              </a:custGeom>
            </p:spPr>
          </p:pic>
          <p:pic>
            <p:nvPicPr>
              <p:cNvPr id="870" name="Picture 869">
                <a:extLst>
                  <a:ext uri="{FF2B5EF4-FFF2-40B4-BE49-F238E27FC236}">
                    <a16:creationId xmlns:a16="http://schemas.microsoft.com/office/drawing/2014/main" id="{872D21CB-1359-CEB5-B623-89CE93A34E08}"/>
                  </a:ext>
                </a:extLst>
              </p:cNvPr>
              <p:cNvPicPr>
                <a:picLocks noChangeAspect="1"/>
              </p:cNvPicPr>
              <p:nvPr/>
            </p:nvPicPr>
            <p:blipFill>
              <a:blip r:embed="rId5"/>
              <a:stretch>
                <a:fillRect/>
              </a:stretch>
            </p:blipFill>
            <p:spPr>
              <a:xfrm>
                <a:off x="23714414" y="3100546"/>
                <a:ext cx="1804806" cy="1104843"/>
              </a:xfrm>
              <a:custGeom>
                <a:avLst/>
                <a:gdLst>
                  <a:gd name="connsiteX0" fmla="*/ 4979 w 1804806"/>
                  <a:gd name="connsiteY0" fmla="*/ 651 h 1104843"/>
                  <a:gd name="connsiteX1" fmla="*/ 1809786 w 1804806"/>
                  <a:gd name="connsiteY1" fmla="*/ 651 h 1104843"/>
                  <a:gd name="connsiteX2" fmla="*/ 1809786 w 1804806"/>
                  <a:gd name="connsiteY2" fmla="*/ 1105495 h 1104843"/>
                  <a:gd name="connsiteX3" fmla="*/ 4979 w 1804806"/>
                  <a:gd name="connsiteY3" fmla="*/ 1105495 h 1104843"/>
                </a:gdLst>
                <a:ahLst/>
                <a:cxnLst>
                  <a:cxn ang="0">
                    <a:pos x="connsiteX0" y="connsiteY0"/>
                  </a:cxn>
                  <a:cxn ang="0">
                    <a:pos x="connsiteX1" y="connsiteY1"/>
                  </a:cxn>
                  <a:cxn ang="0">
                    <a:pos x="connsiteX2" y="connsiteY2"/>
                  </a:cxn>
                  <a:cxn ang="0">
                    <a:pos x="connsiteX3" y="connsiteY3"/>
                  </a:cxn>
                </a:cxnLst>
                <a:rect l="l" t="t" r="r" b="b"/>
                <a:pathLst>
                  <a:path w="1804806" h="1104843">
                    <a:moveTo>
                      <a:pt x="4979" y="651"/>
                    </a:moveTo>
                    <a:lnTo>
                      <a:pt x="1809786" y="651"/>
                    </a:lnTo>
                    <a:lnTo>
                      <a:pt x="1809786" y="1105495"/>
                    </a:lnTo>
                    <a:lnTo>
                      <a:pt x="4979" y="1105495"/>
                    </a:lnTo>
                    <a:close/>
                  </a:path>
                </a:pathLst>
              </a:custGeom>
            </p:spPr>
          </p:pic>
        </p:grpSp>
        <p:grpSp>
          <p:nvGrpSpPr>
            <p:cNvPr id="871" name="Graphic 817">
              <a:extLst>
                <a:ext uri="{FF2B5EF4-FFF2-40B4-BE49-F238E27FC236}">
                  <a16:creationId xmlns:a16="http://schemas.microsoft.com/office/drawing/2014/main" id="{46D0382E-1A84-591D-5BE8-4CA28EDEC19C}"/>
                </a:ext>
              </a:extLst>
            </p:cNvPr>
            <p:cNvGrpSpPr/>
            <p:nvPr/>
          </p:nvGrpSpPr>
          <p:grpSpPr>
            <a:xfrm>
              <a:off x="23418829" y="4398353"/>
              <a:ext cx="2536206" cy="1104843"/>
              <a:chOff x="23418829" y="4398353"/>
              <a:chExt cx="2536206" cy="1104843"/>
            </a:xfrm>
          </p:grpSpPr>
          <p:pic>
            <p:nvPicPr>
              <p:cNvPr id="872" name="Picture 871">
                <a:extLst>
                  <a:ext uri="{FF2B5EF4-FFF2-40B4-BE49-F238E27FC236}">
                    <a16:creationId xmlns:a16="http://schemas.microsoft.com/office/drawing/2014/main" id="{9C1F637B-575F-8200-68E7-AB8336CB7BEC}"/>
                  </a:ext>
                </a:extLst>
              </p:cNvPr>
              <p:cNvPicPr>
                <a:picLocks noChangeAspect="1"/>
              </p:cNvPicPr>
              <p:nvPr/>
            </p:nvPicPr>
            <p:blipFill>
              <a:blip r:embed="rId4"/>
              <a:stretch>
                <a:fillRect/>
              </a:stretch>
            </p:blipFill>
            <p:spPr>
              <a:xfrm>
                <a:off x="25359783" y="4400130"/>
                <a:ext cx="595252" cy="1100081"/>
              </a:xfrm>
              <a:custGeom>
                <a:avLst/>
                <a:gdLst>
                  <a:gd name="connsiteX0" fmla="*/ 5325 w 595252"/>
                  <a:gd name="connsiteY0" fmla="*/ 924 h 1100081"/>
                  <a:gd name="connsiteX1" fmla="*/ 600578 w 595252"/>
                  <a:gd name="connsiteY1" fmla="*/ 924 h 1100081"/>
                  <a:gd name="connsiteX2" fmla="*/ 600578 w 595252"/>
                  <a:gd name="connsiteY2" fmla="*/ 1101005 h 1100081"/>
                  <a:gd name="connsiteX3" fmla="*/ 5325 w 595252"/>
                  <a:gd name="connsiteY3" fmla="*/ 1101005 h 1100081"/>
                </a:gdLst>
                <a:ahLst/>
                <a:cxnLst>
                  <a:cxn ang="0">
                    <a:pos x="connsiteX0" y="connsiteY0"/>
                  </a:cxn>
                  <a:cxn ang="0">
                    <a:pos x="connsiteX1" y="connsiteY1"/>
                  </a:cxn>
                  <a:cxn ang="0">
                    <a:pos x="connsiteX2" y="connsiteY2"/>
                  </a:cxn>
                  <a:cxn ang="0">
                    <a:pos x="connsiteX3" y="connsiteY3"/>
                  </a:cxn>
                </a:cxnLst>
                <a:rect l="l" t="t" r="r" b="b"/>
                <a:pathLst>
                  <a:path w="595252" h="1100081">
                    <a:moveTo>
                      <a:pt x="5325" y="924"/>
                    </a:moveTo>
                    <a:lnTo>
                      <a:pt x="600578" y="924"/>
                    </a:lnTo>
                    <a:lnTo>
                      <a:pt x="600578" y="1101005"/>
                    </a:lnTo>
                    <a:lnTo>
                      <a:pt x="5325" y="1101005"/>
                    </a:lnTo>
                    <a:close/>
                  </a:path>
                </a:pathLst>
              </a:custGeom>
            </p:spPr>
          </p:pic>
          <p:pic>
            <p:nvPicPr>
              <p:cNvPr id="873" name="Picture 872">
                <a:extLst>
                  <a:ext uri="{FF2B5EF4-FFF2-40B4-BE49-F238E27FC236}">
                    <a16:creationId xmlns:a16="http://schemas.microsoft.com/office/drawing/2014/main" id="{44F09427-D11E-2B83-B417-A23496EEAE04}"/>
                  </a:ext>
                </a:extLst>
              </p:cNvPr>
              <p:cNvPicPr>
                <a:picLocks noChangeAspect="1"/>
              </p:cNvPicPr>
              <p:nvPr/>
            </p:nvPicPr>
            <p:blipFill>
              <a:blip r:embed="rId5"/>
              <a:stretch>
                <a:fillRect/>
              </a:stretch>
            </p:blipFill>
            <p:spPr>
              <a:xfrm>
                <a:off x="23418829" y="4398353"/>
                <a:ext cx="1804806" cy="1104843"/>
              </a:xfrm>
              <a:custGeom>
                <a:avLst/>
                <a:gdLst>
                  <a:gd name="connsiteX0" fmla="*/ 4917 w 1804806"/>
                  <a:gd name="connsiteY0" fmla="*/ 924 h 1104843"/>
                  <a:gd name="connsiteX1" fmla="*/ 1809724 w 1804806"/>
                  <a:gd name="connsiteY1" fmla="*/ 924 h 1104843"/>
                  <a:gd name="connsiteX2" fmla="*/ 1809724 w 1804806"/>
                  <a:gd name="connsiteY2" fmla="*/ 1105767 h 1104843"/>
                  <a:gd name="connsiteX3" fmla="*/ 4917 w 1804806"/>
                  <a:gd name="connsiteY3" fmla="*/ 1105767 h 1104843"/>
                </a:gdLst>
                <a:ahLst/>
                <a:cxnLst>
                  <a:cxn ang="0">
                    <a:pos x="connsiteX0" y="connsiteY0"/>
                  </a:cxn>
                  <a:cxn ang="0">
                    <a:pos x="connsiteX1" y="connsiteY1"/>
                  </a:cxn>
                  <a:cxn ang="0">
                    <a:pos x="connsiteX2" y="connsiteY2"/>
                  </a:cxn>
                  <a:cxn ang="0">
                    <a:pos x="connsiteX3" y="connsiteY3"/>
                  </a:cxn>
                </a:cxnLst>
                <a:rect l="l" t="t" r="r" b="b"/>
                <a:pathLst>
                  <a:path w="1804806" h="1104843">
                    <a:moveTo>
                      <a:pt x="4917" y="924"/>
                    </a:moveTo>
                    <a:lnTo>
                      <a:pt x="1809724" y="924"/>
                    </a:lnTo>
                    <a:lnTo>
                      <a:pt x="1809724" y="1105767"/>
                    </a:lnTo>
                    <a:lnTo>
                      <a:pt x="4917" y="1105767"/>
                    </a:lnTo>
                    <a:close/>
                  </a:path>
                </a:pathLst>
              </a:custGeom>
            </p:spPr>
          </p:pic>
        </p:grpSp>
        <p:pic>
          <p:nvPicPr>
            <p:cNvPr id="874" name="Picture 873">
              <a:extLst>
                <a:ext uri="{FF2B5EF4-FFF2-40B4-BE49-F238E27FC236}">
                  <a16:creationId xmlns:a16="http://schemas.microsoft.com/office/drawing/2014/main" id="{51E4C986-18BB-036C-2D1D-7361E83B6D21}"/>
                </a:ext>
              </a:extLst>
            </p:cNvPr>
            <p:cNvPicPr>
              <a:picLocks noChangeAspect="1"/>
            </p:cNvPicPr>
            <p:nvPr/>
          </p:nvPicPr>
          <p:blipFill>
            <a:blip r:embed="rId6"/>
            <a:stretch>
              <a:fillRect/>
            </a:stretch>
          </p:blipFill>
          <p:spPr>
            <a:xfrm>
              <a:off x="26090848" y="4401339"/>
              <a:ext cx="480964" cy="1100081"/>
            </a:xfrm>
            <a:custGeom>
              <a:avLst/>
              <a:gdLst>
                <a:gd name="connsiteX0" fmla="*/ 5478 w 480964"/>
                <a:gd name="connsiteY0" fmla="*/ 924 h 1100081"/>
                <a:gd name="connsiteX1" fmla="*/ 486443 w 480964"/>
                <a:gd name="connsiteY1" fmla="*/ 924 h 1100081"/>
                <a:gd name="connsiteX2" fmla="*/ 486443 w 480964"/>
                <a:gd name="connsiteY2" fmla="*/ 1101006 h 1100081"/>
                <a:gd name="connsiteX3" fmla="*/ 5478 w 480964"/>
                <a:gd name="connsiteY3" fmla="*/ 1101006 h 1100081"/>
              </a:gdLst>
              <a:ahLst/>
              <a:cxnLst>
                <a:cxn ang="0">
                  <a:pos x="connsiteX0" y="connsiteY0"/>
                </a:cxn>
                <a:cxn ang="0">
                  <a:pos x="connsiteX1" y="connsiteY1"/>
                </a:cxn>
                <a:cxn ang="0">
                  <a:pos x="connsiteX2" y="connsiteY2"/>
                </a:cxn>
                <a:cxn ang="0">
                  <a:pos x="connsiteX3" y="connsiteY3"/>
                </a:cxn>
              </a:cxnLst>
              <a:rect l="l" t="t" r="r" b="b"/>
              <a:pathLst>
                <a:path w="480964" h="1100081">
                  <a:moveTo>
                    <a:pt x="5478" y="924"/>
                  </a:moveTo>
                  <a:lnTo>
                    <a:pt x="486443" y="924"/>
                  </a:lnTo>
                  <a:lnTo>
                    <a:pt x="486443" y="1101006"/>
                  </a:lnTo>
                  <a:lnTo>
                    <a:pt x="5478" y="1101006"/>
                  </a:lnTo>
                  <a:close/>
                </a:path>
              </a:pathLst>
            </a:custGeom>
          </p:spPr>
        </p:pic>
        <p:grpSp>
          <p:nvGrpSpPr>
            <p:cNvPr id="875" name="Graphic 817">
              <a:extLst>
                <a:ext uri="{FF2B5EF4-FFF2-40B4-BE49-F238E27FC236}">
                  <a16:creationId xmlns:a16="http://schemas.microsoft.com/office/drawing/2014/main" id="{2EA5C67D-F7E6-8B16-A6C8-9C9ADFE8D239}"/>
                </a:ext>
              </a:extLst>
            </p:cNvPr>
            <p:cNvGrpSpPr/>
            <p:nvPr/>
          </p:nvGrpSpPr>
          <p:grpSpPr>
            <a:xfrm>
              <a:off x="26408056" y="3100546"/>
              <a:ext cx="2536206" cy="1104843"/>
              <a:chOff x="26408056" y="3100546"/>
              <a:chExt cx="2536206" cy="1104843"/>
            </a:xfrm>
          </p:grpSpPr>
          <p:pic>
            <p:nvPicPr>
              <p:cNvPr id="876" name="Picture 875">
                <a:extLst>
                  <a:ext uri="{FF2B5EF4-FFF2-40B4-BE49-F238E27FC236}">
                    <a16:creationId xmlns:a16="http://schemas.microsoft.com/office/drawing/2014/main" id="{CD5F18B7-AF13-E19A-326A-E7D3994D1F4F}"/>
                  </a:ext>
                </a:extLst>
              </p:cNvPr>
              <p:cNvPicPr>
                <a:picLocks noChangeAspect="1"/>
              </p:cNvPicPr>
              <p:nvPr/>
            </p:nvPicPr>
            <p:blipFill>
              <a:blip r:embed="rId4"/>
              <a:stretch>
                <a:fillRect/>
              </a:stretch>
            </p:blipFill>
            <p:spPr>
              <a:xfrm>
                <a:off x="28349009" y="3102323"/>
                <a:ext cx="595252" cy="1100081"/>
              </a:xfrm>
              <a:custGeom>
                <a:avLst/>
                <a:gdLst>
                  <a:gd name="connsiteX0" fmla="*/ 5952 w 595252"/>
                  <a:gd name="connsiteY0" fmla="*/ 651 h 1100081"/>
                  <a:gd name="connsiteX1" fmla="*/ 601205 w 595252"/>
                  <a:gd name="connsiteY1" fmla="*/ 651 h 1100081"/>
                  <a:gd name="connsiteX2" fmla="*/ 601205 w 595252"/>
                  <a:gd name="connsiteY2" fmla="*/ 1100733 h 1100081"/>
                  <a:gd name="connsiteX3" fmla="*/ 5952 w 595252"/>
                  <a:gd name="connsiteY3" fmla="*/ 1100733 h 1100081"/>
                </a:gdLst>
                <a:ahLst/>
                <a:cxnLst>
                  <a:cxn ang="0">
                    <a:pos x="connsiteX0" y="connsiteY0"/>
                  </a:cxn>
                  <a:cxn ang="0">
                    <a:pos x="connsiteX1" y="connsiteY1"/>
                  </a:cxn>
                  <a:cxn ang="0">
                    <a:pos x="connsiteX2" y="connsiteY2"/>
                  </a:cxn>
                  <a:cxn ang="0">
                    <a:pos x="connsiteX3" y="connsiteY3"/>
                  </a:cxn>
                </a:cxnLst>
                <a:rect l="l" t="t" r="r" b="b"/>
                <a:pathLst>
                  <a:path w="595252" h="1100081">
                    <a:moveTo>
                      <a:pt x="5952" y="651"/>
                    </a:moveTo>
                    <a:lnTo>
                      <a:pt x="601205" y="651"/>
                    </a:lnTo>
                    <a:lnTo>
                      <a:pt x="601205" y="1100733"/>
                    </a:lnTo>
                    <a:lnTo>
                      <a:pt x="5952" y="1100733"/>
                    </a:lnTo>
                    <a:close/>
                  </a:path>
                </a:pathLst>
              </a:custGeom>
            </p:spPr>
          </p:pic>
          <p:pic>
            <p:nvPicPr>
              <p:cNvPr id="877" name="Picture 876">
                <a:extLst>
                  <a:ext uri="{FF2B5EF4-FFF2-40B4-BE49-F238E27FC236}">
                    <a16:creationId xmlns:a16="http://schemas.microsoft.com/office/drawing/2014/main" id="{3EA06FDF-B444-5D1D-11BC-A329DEBC284E}"/>
                  </a:ext>
                </a:extLst>
              </p:cNvPr>
              <p:cNvPicPr>
                <a:picLocks noChangeAspect="1"/>
              </p:cNvPicPr>
              <p:nvPr/>
            </p:nvPicPr>
            <p:blipFill>
              <a:blip r:embed="rId5"/>
              <a:stretch>
                <a:fillRect/>
              </a:stretch>
            </p:blipFill>
            <p:spPr>
              <a:xfrm>
                <a:off x="26408056" y="3100546"/>
                <a:ext cx="1804806" cy="1104843"/>
              </a:xfrm>
              <a:custGeom>
                <a:avLst/>
                <a:gdLst>
                  <a:gd name="connsiteX0" fmla="*/ 5545 w 1804806"/>
                  <a:gd name="connsiteY0" fmla="*/ 651 h 1104843"/>
                  <a:gd name="connsiteX1" fmla="*/ 1810352 w 1804806"/>
                  <a:gd name="connsiteY1" fmla="*/ 651 h 1104843"/>
                  <a:gd name="connsiteX2" fmla="*/ 1810352 w 1804806"/>
                  <a:gd name="connsiteY2" fmla="*/ 1105495 h 1104843"/>
                  <a:gd name="connsiteX3" fmla="*/ 5545 w 1804806"/>
                  <a:gd name="connsiteY3" fmla="*/ 1105495 h 1104843"/>
                </a:gdLst>
                <a:ahLst/>
                <a:cxnLst>
                  <a:cxn ang="0">
                    <a:pos x="connsiteX0" y="connsiteY0"/>
                  </a:cxn>
                  <a:cxn ang="0">
                    <a:pos x="connsiteX1" y="connsiteY1"/>
                  </a:cxn>
                  <a:cxn ang="0">
                    <a:pos x="connsiteX2" y="connsiteY2"/>
                  </a:cxn>
                  <a:cxn ang="0">
                    <a:pos x="connsiteX3" y="connsiteY3"/>
                  </a:cxn>
                </a:cxnLst>
                <a:rect l="l" t="t" r="r" b="b"/>
                <a:pathLst>
                  <a:path w="1804806" h="1104843">
                    <a:moveTo>
                      <a:pt x="5545" y="651"/>
                    </a:moveTo>
                    <a:lnTo>
                      <a:pt x="1810352" y="651"/>
                    </a:lnTo>
                    <a:lnTo>
                      <a:pt x="1810352" y="1105495"/>
                    </a:lnTo>
                    <a:lnTo>
                      <a:pt x="5545" y="1105495"/>
                    </a:lnTo>
                    <a:close/>
                  </a:path>
                </a:pathLst>
              </a:custGeom>
            </p:spPr>
          </p:pic>
        </p:grpSp>
        <p:grpSp>
          <p:nvGrpSpPr>
            <p:cNvPr id="878" name="Graphic 817">
              <a:extLst>
                <a:ext uri="{FF2B5EF4-FFF2-40B4-BE49-F238E27FC236}">
                  <a16:creationId xmlns:a16="http://schemas.microsoft.com/office/drawing/2014/main" id="{8BF33FED-2198-7120-BDDE-A6A017600118}"/>
                </a:ext>
              </a:extLst>
            </p:cNvPr>
            <p:cNvGrpSpPr/>
            <p:nvPr/>
          </p:nvGrpSpPr>
          <p:grpSpPr>
            <a:xfrm>
              <a:off x="26721239" y="4401340"/>
              <a:ext cx="1921095" cy="1104843"/>
              <a:chOff x="26721239" y="4401340"/>
              <a:chExt cx="1921095" cy="1104843"/>
            </a:xfrm>
          </p:grpSpPr>
          <p:pic>
            <p:nvPicPr>
              <p:cNvPr id="879" name="Picture 878">
                <a:extLst>
                  <a:ext uri="{FF2B5EF4-FFF2-40B4-BE49-F238E27FC236}">
                    <a16:creationId xmlns:a16="http://schemas.microsoft.com/office/drawing/2014/main" id="{C0D72D84-6700-3F60-DDF8-D69FBFCB95B7}"/>
                  </a:ext>
                </a:extLst>
              </p:cNvPr>
              <p:cNvPicPr>
                <a:picLocks noChangeAspect="1"/>
              </p:cNvPicPr>
              <p:nvPr/>
            </p:nvPicPr>
            <p:blipFill>
              <a:blip r:embed="rId4"/>
              <a:stretch>
                <a:fillRect/>
              </a:stretch>
            </p:blipFill>
            <p:spPr>
              <a:xfrm>
                <a:off x="28047082" y="4403116"/>
                <a:ext cx="595252" cy="1100081"/>
              </a:xfrm>
              <a:custGeom>
                <a:avLst/>
                <a:gdLst>
                  <a:gd name="connsiteX0" fmla="*/ 5889 w 595252"/>
                  <a:gd name="connsiteY0" fmla="*/ 925 h 1100081"/>
                  <a:gd name="connsiteX1" fmla="*/ 601142 w 595252"/>
                  <a:gd name="connsiteY1" fmla="*/ 925 h 1100081"/>
                  <a:gd name="connsiteX2" fmla="*/ 601142 w 595252"/>
                  <a:gd name="connsiteY2" fmla="*/ 1101006 h 1100081"/>
                  <a:gd name="connsiteX3" fmla="*/ 5889 w 595252"/>
                  <a:gd name="connsiteY3" fmla="*/ 1101006 h 1100081"/>
                </a:gdLst>
                <a:ahLst/>
                <a:cxnLst>
                  <a:cxn ang="0">
                    <a:pos x="connsiteX0" y="connsiteY0"/>
                  </a:cxn>
                  <a:cxn ang="0">
                    <a:pos x="connsiteX1" y="connsiteY1"/>
                  </a:cxn>
                  <a:cxn ang="0">
                    <a:pos x="connsiteX2" y="connsiteY2"/>
                  </a:cxn>
                  <a:cxn ang="0">
                    <a:pos x="connsiteX3" y="connsiteY3"/>
                  </a:cxn>
                </a:cxnLst>
                <a:rect l="l" t="t" r="r" b="b"/>
                <a:pathLst>
                  <a:path w="595252" h="1100081">
                    <a:moveTo>
                      <a:pt x="5889" y="925"/>
                    </a:moveTo>
                    <a:lnTo>
                      <a:pt x="601142" y="925"/>
                    </a:lnTo>
                    <a:lnTo>
                      <a:pt x="601142" y="1101006"/>
                    </a:lnTo>
                    <a:lnTo>
                      <a:pt x="5889" y="1101006"/>
                    </a:lnTo>
                    <a:close/>
                  </a:path>
                </a:pathLst>
              </a:custGeom>
            </p:spPr>
          </p:pic>
          <p:pic>
            <p:nvPicPr>
              <p:cNvPr id="880" name="Picture 879">
                <a:extLst>
                  <a:ext uri="{FF2B5EF4-FFF2-40B4-BE49-F238E27FC236}">
                    <a16:creationId xmlns:a16="http://schemas.microsoft.com/office/drawing/2014/main" id="{17F9880F-2A4F-2F95-6B6E-B833C9290DE4}"/>
                  </a:ext>
                </a:extLst>
              </p:cNvPr>
              <p:cNvPicPr>
                <a:picLocks noChangeAspect="1"/>
              </p:cNvPicPr>
              <p:nvPr/>
            </p:nvPicPr>
            <p:blipFill>
              <a:blip r:embed="rId7"/>
              <a:stretch>
                <a:fillRect/>
              </a:stretch>
            </p:blipFill>
            <p:spPr>
              <a:xfrm>
                <a:off x="26721239" y="4401340"/>
                <a:ext cx="1190505" cy="1104843"/>
              </a:xfrm>
              <a:custGeom>
                <a:avLst/>
                <a:gdLst>
                  <a:gd name="connsiteX0" fmla="*/ 5611 w 1190505"/>
                  <a:gd name="connsiteY0" fmla="*/ 924 h 1104843"/>
                  <a:gd name="connsiteX1" fmla="*/ 1196117 w 1190505"/>
                  <a:gd name="connsiteY1" fmla="*/ 924 h 1104843"/>
                  <a:gd name="connsiteX2" fmla="*/ 1196117 w 1190505"/>
                  <a:gd name="connsiteY2" fmla="*/ 1105768 h 1104843"/>
                  <a:gd name="connsiteX3" fmla="*/ 5611 w 1190505"/>
                  <a:gd name="connsiteY3" fmla="*/ 1105768 h 1104843"/>
                </a:gdLst>
                <a:ahLst/>
                <a:cxnLst>
                  <a:cxn ang="0">
                    <a:pos x="connsiteX0" y="connsiteY0"/>
                  </a:cxn>
                  <a:cxn ang="0">
                    <a:pos x="connsiteX1" y="connsiteY1"/>
                  </a:cxn>
                  <a:cxn ang="0">
                    <a:pos x="connsiteX2" y="connsiteY2"/>
                  </a:cxn>
                  <a:cxn ang="0">
                    <a:pos x="connsiteX3" y="connsiteY3"/>
                  </a:cxn>
                </a:cxnLst>
                <a:rect l="l" t="t" r="r" b="b"/>
                <a:pathLst>
                  <a:path w="1190505" h="1104843">
                    <a:moveTo>
                      <a:pt x="5611" y="924"/>
                    </a:moveTo>
                    <a:lnTo>
                      <a:pt x="1196117" y="924"/>
                    </a:lnTo>
                    <a:lnTo>
                      <a:pt x="1196117" y="1105768"/>
                    </a:lnTo>
                    <a:lnTo>
                      <a:pt x="5611" y="1105768"/>
                    </a:lnTo>
                    <a:close/>
                  </a:path>
                </a:pathLst>
              </a:custGeom>
            </p:spPr>
          </p:pic>
        </p:grpSp>
        <p:pic>
          <p:nvPicPr>
            <p:cNvPr id="881" name="Picture 880">
              <a:extLst>
                <a:ext uri="{FF2B5EF4-FFF2-40B4-BE49-F238E27FC236}">
                  <a16:creationId xmlns:a16="http://schemas.microsoft.com/office/drawing/2014/main" id="{E0D218C1-1AA1-D601-6A2E-478F7F6902DB}"/>
                </a:ext>
              </a:extLst>
            </p:cNvPr>
            <p:cNvPicPr>
              <a:picLocks noChangeAspect="1"/>
            </p:cNvPicPr>
            <p:nvPr/>
          </p:nvPicPr>
          <p:blipFill>
            <a:blip r:embed="rId6"/>
            <a:stretch>
              <a:fillRect/>
            </a:stretch>
          </p:blipFill>
          <p:spPr>
            <a:xfrm>
              <a:off x="28764806" y="4376835"/>
              <a:ext cx="480964" cy="1100081"/>
            </a:xfrm>
            <a:custGeom>
              <a:avLst/>
              <a:gdLst>
                <a:gd name="connsiteX0" fmla="*/ 6040 w 480964"/>
                <a:gd name="connsiteY0" fmla="*/ 919 h 1100081"/>
                <a:gd name="connsiteX1" fmla="*/ 487004 w 480964"/>
                <a:gd name="connsiteY1" fmla="*/ 919 h 1100081"/>
                <a:gd name="connsiteX2" fmla="*/ 487004 w 480964"/>
                <a:gd name="connsiteY2" fmla="*/ 1101000 h 1100081"/>
                <a:gd name="connsiteX3" fmla="*/ 6040 w 480964"/>
                <a:gd name="connsiteY3" fmla="*/ 1101000 h 1100081"/>
              </a:gdLst>
              <a:ahLst/>
              <a:cxnLst>
                <a:cxn ang="0">
                  <a:pos x="connsiteX0" y="connsiteY0"/>
                </a:cxn>
                <a:cxn ang="0">
                  <a:pos x="connsiteX1" y="connsiteY1"/>
                </a:cxn>
                <a:cxn ang="0">
                  <a:pos x="connsiteX2" y="connsiteY2"/>
                </a:cxn>
                <a:cxn ang="0">
                  <a:pos x="connsiteX3" y="connsiteY3"/>
                </a:cxn>
              </a:cxnLst>
              <a:rect l="l" t="t" r="r" b="b"/>
              <a:pathLst>
                <a:path w="480964" h="1100081">
                  <a:moveTo>
                    <a:pt x="6040" y="919"/>
                  </a:moveTo>
                  <a:lnTo>
                    <a:pt x="487004" y="919"/>
                  </a:lnTo>
                  <a:lnTo>
                    <a:pt x="487004" y="1101000"/>
                  </a:lnTo>
                  <a:lnTo>
                    <a:pt x="6040" y="1101000"/>
                  </a:lnTo>
                  <a:close/>
                </a:path>
              </a:pathLst>
            </a:custGeom>
          </p:spPr>
        </p:pic>
      </p:grpSp>
      <p:sp>
        <p:nvSpPr>
          <p:cNvPr id="882" name="Freeform 881">
            <a:extLst>
              <a:ext uri="{FF2B5EF4-FFF2-40B4-BE49-F238E27FC236}">
                <a16:creationId xmlns:a16="http://schemas.microsoft.com/office/drawing/2014/main" id="{C268D4B8-AC42-48B0-AF3E-4ADB7FF97A5D}"/>
              </a:ext>
            </a:extLst>
          </p:cNvPr>
          <p:cNvSpPr/>
          <p:nvPr/>
        </p:nvSpPr>
        <p:spPr>
          <a:xfrm>
            <a:off x="1884577" y="2598276"/>
            <a:ext cx="2519023" cy="2519146"/>
          </a:xfrm>
          <a:custGeom>
            <a:avLst/>
            <a:gdLst>
              <a:gd name="connsiteX0" fmla="*/ 2519407 w 2519023"/>
              <a:gd name="connsiteY0" fmla="*/ 1259592 h 2519146"/>
              <a:gd name="connsiteX1" fmla="*/ 1259895 w 2519023"/>
              <a:gd name="connsiteY1" fmla="*/ 2519165 h 2519146"/>
              <a:gd name="connsiteX2" fmla="*/ 383 w 2519023"/>
              <a:gd name="connsiteY2" fmla="*/ 1259591 h 2519146"/>
              <a:gd name="connsiteX3" fmla="*/ 1259895 w 2519023"/>
              <a:gd name="connsiteY3" fmla="*/ 18 h 2519146"/>
              <a:gd name="connsiteX4" fmla="*/ 2519407 w 2519023"/>
              <a:gd name="connsiteY4" fmla="*/ 1259592 h 2519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9023" h="2519146">
                <a:moveTo>
                  <a:pt x="2519407" y="1259592"/>
                </a:moveTo>
                <a:cubicBezTo>
                  <a:pt x="2519407" y="1955235"/>
                  <a:pt x="1955504" y="2519165"/>
                  <a:pt x="1259895" y="2519165"/>
                </a:cubicBezTo>
                <a:cubicBezTo>
                  <a:pt x="564286" y="2519165"/>
                  <a:pt x="383" y="1955234"/>
                  <a:pt x="383" y="1259591"/>
                </a:cubicBezTo>
                <a:cubicBezTo>
                  <a:pt x="383" y="563948"/>
                  <a:pt x="564286" y="18"/>
                  <a:pt x="1259895" y="18"/>
                </a:cubicBezTo>
                <a:cubicBezTo>
                  <a:pt x="1955504" y="18"/>
                  <a:pt x="2519407" y="563948"/>
                  <a:pt x="2519407" y="1259592"/>
                </a:cubicBezTo>
                <a:close/>
              </a:path>
            </a:pathLst>
          </a:custGeom>
          <a:solidFill>
            <a:srgbClr val="FFFFFF"/>
          </a:solidFill>
          <a:ln w="4558" cap="rnd">
            <a:noFill/>
            <a:prstDash val="solid"/>
            <a:round/>
          </a:ln>
        </p:spPr>
        <p:txBody>
          <a:bodyPr rtlCol="0" anchor="ctr"/>
          <a:lstStyle/>
          <a:p>
            <a:endParaRPr lang="en-CH"/>
          </a:p>
        </p:txBody>
      </p:sp>
      <p:sp>
        <p:nvSpPr>
          <p:cNvPr id="883" name="Freeform 882">
            <a:extLst>
              <a:ext uri="{FF2B5EF4-FFF2-40B4-BE49-F238E27FC236}">
                <a16:creationId xmlns:a16="http://schemas.microsoft.com/office/drawing/2014/main" id="{3A4B916E-8F28-471B-77A6-ACA3712BEF7D}"/>
              </a:ext>
            </a:extLst>
          </p:cNvPr>
          <p:cNvSpPr/>
          <p:nvPr/>
        </p:nvSpPr>
        <p:spPr>
          <a:xfrm>
            <a:off x="4934926" y="2581898"/>
            <a:ext cx="2519023" cy="2519146"/>
          </a:xfrm>
          <a:custGeom>
            <a:avLst/>
            <a:gdLst>
              <a:gd name="connsiteX0" fmla="*/ 2520048 w 2519023"/>
              <a:gd name="connsiteY0" fmla="*/ 1259588 h 2519146"/>
              <a:gd name="connsiteX1" fmla="*/ 1260536 w 2519023"/>
              <a:gd name="connsiteY1" fmla="*/ 2519161 h 2519146"/>
              <a:gd name="connsiteX2" fmla="*/ 1024 w 2519023"/>
              <a:gd name="connsiteY2" fmla="*/ 1259588 h 2519146"/>
              <a:gd name="connsiteX3" fmla="*/ 1260536 w 2519023"/>
              <a:gd name="connsiteY3" fmla="*/ 14 h 2519146"/>
              <a:gd name="connsiteX4" fmla="*/ 2520048 w 2519023"/>
              <a:gd name="connsiteY4" fmla="*/ 1259588 h 2519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9023" h="2519146">
                <a:moveTo>
                  <a:pt x="2520048" y="1259588"/>
                </a:moveTo>
                <a:cubicBezTo>
                  <a:pt x="2520048" y="1955231"/>
                  <a:pt x="1956145" y="2519161"/>
                  <a:pt x="1260536" y="2519161"/>
                </a:cubicBezTo>
                <a:cubicBezTo>
                  <a:pt x="564926" y="2519161"/>
                  <a:pt x="1024" y="1955231"/>
                  <a:pt x="1024" y="1259588"/>
                </a:cubicBezTo>
                <a:cubicBezTo>
                  <a:pt x="1024" y="563945"/>
                  <a:pt x="564926" y="14"/>
                  <a:pt x="1260536" y="14"/>
                </a:cubicBezTo>
                <a:cubicBezTo>
                  <a:pt x="1956145" y="14"/>
                  <a:pt x="2520048" y="563945"/>
                  <a:pt x="2520048" y="1259588"/>
                </a:cubicBezTo>
                <a:close/>
              </a:path>
            </a:pathLst>
          </a:custGeom>
          <a:solidFill>
            <a:srgbClr val="FFFFFF"/>
          </a:solidFill>
          <a:ln w="4558" cap="rnd">
            <a:noFill/>
            <a:prstDash val="solid"/>
            <a:round/>
          </a:ln>
        </p:spPr>
        <p:txBody>
          <a:bodyPr rtlCol="0" anchor="ctr"/>
          <a:lstStyle/>
          <a:p>
            <a:endParaRPr lang="en-CH"/>
          </a:p>
        </p:txBody>
      </p:sp>
      <p:sp>
        <p:nvSpPr>
          <p:cNvPr id="884" name="Freeform 883">
            <a:extLst>
              <a:ext uri="{FF2B5EF4-FFF2-40B4-BE49-F238E27FC236}">
                <a16:creationId xmlns:a16="http://schemas.microsoft.com/office/drawing/2014/main" id="{C8B870BF-E3D9-8B8C-E7B2-80E2DACA9BBD}"/>
              </a:ext>
            </a:extLst>
          </p:cNvPr>
          <p:cNvSpPr/>
          <p:nvPr/>
        </p:nvSpPr>
        <p:spPr>
          <a:xfrm>
            <a:off x="1884577" y="5253649"/>
            <a:ext cx="2519023" cy="2519146"/>
          </a:xfrm>
          <a:custGeom>
            <a:avLst/>
            <a:gdLst>
              <a:gd name="connsiteX0" fmla="*/ 2519407 w 2519023"/>
              <a:gd name="connsiteY0" fmla="*/ 1260149 h 2519146"/>
              <a:gd name="connsiteX1" fmla="*/ 1259895 w 2519023"/>
              <a:gd name="connsiteY1" fmla="*/ 2519723 h 2519146"/>
              <a:gd name="connsiteX2" fmla="*/ 383 w 2519023"/>
              <a:gd name="connsiteY2" fmla="*/ 1260149 h 2519146"/>
              <a:gd name="connsiteX3" fmla="*/ 1259895 w 2519023"/>
              <a:gd name="connsiteY3" fmla="*/ 575 h 2519146"/>
              <a:gd name="connsiteX4" fmla="*/ 2519407 w 2519023"/>
              <a:gd name="connsiteY4" fmla="*/ 1260149 h 2519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9023" h="2519146">
                <a:moveTo>
                  <a:pt x="2519407" y="1260149"/>
                </a:moveTo>
                <a:cubicBezTo>
                  <a:pt x="2519407" y="1955792"/>
                  <a:pt x="1955504" y="2519723"/>
                  <a:pt x="1259895" y="2519723"/>
                </a:cubicBezTo>
                <a:cubicBezTo>
                  <a:pt x="564286" y="2519723"/>
                  <a:pt x="383" y="1955792"/>
                  <a:pt x="383" y="1260149"/>
                </a:cubicBezTo>
                <a:cubicBezTo>
                  <a:pt x="383" y="564506"/>
                  <a:pt x="564286" y="575"/>
                  <a:pt x="1259895" y="575"/>
                </a:cubicBezTo>
                <a:cubicBezTo>
                  <a:pt x="1955504" y="575"/>
                  <a:pt x="2519407" y="564506"/>
                  <a:pt x="2519407" y="1260149"/>
                </a:cubicBezTo>
                <a:close/>
              </a:path>
            </a:pathLst>
          </a:custGeom>
          <a:solidFill>
            <a:srgbClr val="FFFFFF"/>
          </a:solidFill>
          <a:ln w="4558" cap="rnd">
            <a:noFill/>
            <a:prstDash val="solid"/>
            <a:round/>
          </a:ln>
        </p:spPr>
        <p:txBody>
          <a:bodyPr rtlCol="0" anchor="ctr"/>
          <a:lstStyle/>
          <a:p>
            <a:endParaRPr lang="en-CH"/>
          </a:p>
        </p:txBody>
      </p:sp>
      <p:sp>
        <p:nvSpPr>
          <p:cNvPr id="885" name="Freeform 884">
            <a:extLst>
              <a:ext uri="{FF2B5EF4-FFF2-40B4-BE49-F238E27FC236}">
                <a16:creationId xmlns:a16="http://schemas.microsoft.com/office/drawing/2014/main" id="{EB71E059-E602-26C2-5FBC-C7FD56A9311E}"/>
              </a:ext>
            </a:extLst>
          </p:cNvPr>
          <p:cNvSpPr/>
          <p:nvPr/>
        </p:nvSpPr>
        <p:spPr>
          <a:xfrm>
            <a:off x="4910163" y="5278241"/>
            <a:ext cx="2519023" cy="2519146"/>
          </a:xfrm>
          <a:custGeom>
            <a:avLst/>
            <a:gdLst>
              <a:gd name="connsiteX0" fmla="*/ 2520042 w 2519023"/>
              <a:gd name="connsiteY0" fmla="*/ 1260154 h 2519146"/>
              <a:gd name="connsiteX1" fmla="*/ 1260531 w 2519023"/>
              <a:gd name="connsiteY1" fmla="*/ 2519728 h 2519146"/>
              <a:gd name="connsiteX2" fmla="*/ 1019 w 2519023"/>
              <a:gd name="connsiteY2" fmla="*/ 1260154 h 2519146"/>
              <a:gd name="connsiteX3" fmla="*/ 1260531 w 2519023"/>
              <a:gd name="connsiteY3" fmla="*/ 580 h 2519146"/>
              <a:gd name="connsiteX4" fmla="*/ 2520042 w 2519023"/>
              <a:gd name="connsiteY4" fmla="*/ 1260154 h 2519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9023" h="2519146">
                <a:moveTo>
                  <a:pt x="2520042" y="1260154"/>
                </a:moveTo>
                <a:cubicBezTo>
                  <a:pt x="2520042" y="1955798"/>
                  <a:pt x="1956140" y="2519728"/>
                  <a:pt x="1260531" y="2519728"/>
                </a:cubicBezTo>
                <a:cubicBezTo>
                  <a:pt x="564921" y="2519728"/>
                  <a:pt x="1019" y="1955797"/>
                  <a:pt x="1019" y="1260154"/>
                </a:cubicBezTo>
                <a:cubicBezTo>
                  <a:pt x="1019" y="564511"/>
                  <a:pt x="564921" y="580"/>
                  <a:pt x="1260531" y="580"/>
                </a:cubicBezTo>
                <a:cubicBezTo>
                  <a:pt x="1956140" y="580"/>
                  <a:pt x="2520042" y="564511"/>
                  <a:pt x="2520042" y="1260154"/>
                </a:cubicBezTo>
                <a:close/>
              </a:path>
            </a:pathLst>
          </a:custGeom>
          <a:solidFill>
            <a:srgbClr val="FFFFFF"/>
          </a:solidFill>
          <a:ln w="4558" cap="rnd">
            <a:noFill/>
            <a:prstDash val="solid"/>
            <a:round/>
          </a:ln>
        </p:spPr>
        <p:txBody>
          <a:bodyPr rtlCol="0" anchor="ctr"/>
          <a:lstStyle/>
          <a:p>
            <a:endParaRPr lang="en-CH"/>
          </a:p>
        </p:txBody>
      </p:sp>
      <p:grpSp>
        <p:nvGrpSpPr>
          <p:cNvPr id="886" name="Graphic 817">
            <a:extLst>
              <a:ext uri="{FF2B5EF4-FFF2-40B4-BE49-F238E27FC236}">
                <a16:creationId xmlns:a16="http://schemas.microsoft.com/office/drawing/2014/main" id="{1B54A716-C604-0C74-8B49-66959F1EDC69}"/>
              </a:ext>
            </a:extLst>
          </p:cNvPr>
          <p:cNvGrpSpPr/>
          <p:nvPr/>
        </p:nvGrpSpPr>
        <p:grpSpPr>
          <a:xfrm>
            <a:off x="5351814" y="5651908"/>
            <a:ext cx="1606543" cy="1722413"/>
            <a:chOff x="5351814" y="5651908"/>
            <a:chExt cx="1606543" cy="1722413"/>
          </a:xfrm>
          <a:solidFill>
            <a:srgbClr val="000080"/>
          </a:solidFill>
        </p:grpSpPr>
        <p:sp>
          <p:nvSpPr>
            <p:cNvPr id="887" name="Freeform 886">
              <a:extLst>
                <a:ext uri="{FF2B5EF4-FFF2-40B4-BE49-F238E27FC236}">
                  <a16:creationId xmlns:a16="http://schemas.microsoft.com/office/drawing/2014/main" id="{335C4D75-8962-463B-A072-E41096F551F2}"/>
                </a:ext>
              </a:extLst>
            </p:cNvPr>
            <p:cNvSpPr/>
            <p:nvPr/>
          </p:nvSpPr>
          <p:spPr>
            <a:xfrm>
              <a:off x="5351814" y="6563798"/>
              <a:ext cx="492101" cy="752655"/>
            </a:xfrm>
            <a:custGeom>
              <a:avLst/>
              <a:gdLst>
                <a:gd name="connsiteX0" fmla="*/ 486592 w 492101"/>
                <a:gd name="connsiteY0" fmla="*/ 650627 h 752655"/>
                <a:gd name="connsiteX1" fmla="*/ 344840 w 492101"/>
                <a:gd name="connsiteY1" fmla="*/ 329419 h 752655"/>
                <a:gd name="connsiteX2" fmla="*/ 344840 w 492101"/>
                <a:gd name="connsiteY2" fmla="*/ 111700 h 752655"/>
                <a:gd name="connsiteX3" fmla="*/ 381342 w 492101"/>
                <a:gd name="connsiteY3" fmla="*/ 47030 h 752655"/>
                <a:gd name="connsiteX4" fmla="*/ 392863 w 492101"/>
                <a:gd name="connsiteY4" fmla="*/ 16229 h 752655"/>
                <a:gd name="connsiteX5" fmla="*/ 392081 w 492101"/>
                <a:gd name="connsiteY5" fmla="*/ 14695 h 752655"/>
                <a:gd name="connsiteX6" fmla="*/ 368461 w 492101"/>
                <a:gd name="connsiteY6" fmla="*/ 1755 h 752655"/>
                <a:gd name="connsiteX7" fmla="*/ 123571 w 492101"/>
                <a:gd name="connsiteY7" fmla="*/ 1755 h 752655"/>
                <a:gd name="connsiteX8" fmla="*/ 97838 w 492101"/>
                <a:gd name="connsiteY8" fmla="*/ 24595 h 752655"/>
                <a:gd name="connsiteX9" fmla="*/ 97809 w 492101"/>
                <a:gd name="connsiteY9" fmla="*/ 25492 h 752655"/>
                <a:gd name="connsiteX10" fmla="*/ 110690 w 492101"/>
                <a:gd name="connsiteY10" fmla="*/ 49201 h 752655"/>
                <a:gd name="connsiteX11" fmla="*/ 147221 w 492101"/>
                <a:gd name="connsiteY11" fmla="*/ 113871 h 752655"/>
                <a:gd name="connsiteX12" fmla="*/ 147221 w 492101"/>
                <a:gd name="connsiteY12" fmla="*/ 331590 h 752655"/>
                <a:gd name="connsiteX13" fmla="*/ 7582 w 492101"/>
                <a:gd name="connsiteY13" fmla="*/ 650627 h 752655"/>
                <a:gd name="connsiteX14" fmla="*/ 42492 w 492101"/>
                <a:gd name="connsiteY14" fmla="*/ 746011 h 752655"/>
                <a:gd name="connsiteX15" fmla="*/ 46255 w 492101"/>
                <a:gd name="connsiteY15" fmla="*/ 747632 h 752655"/>
                <a:gd name="connsiteX16" fmla="*/ 76330 w 492101"/>
                <a:gd name="connsiteY16" fmla="*/ 754088 h 752655"/>
                <a:gd name="connsiteX17" fmla="*/ 420015 w 492101"/>
                <a:gd name="connsiteY17" fmla="*/ 754088 h 752655"/>
                <a:gd name="connsiteX18" fmla="*/ 493047 w 492101"/>
                <a:gd name="connsiteY18" fmla="*/ 682007 h 752655"/>
                <a:gd name="connsiteX19" fmla="*/ 493047 w 492101"/>
                <a:gd name="connsiteY19" fmla="*/ 680791 h 752655"/>
                <a:gd name="connsiteX20" fmla="*/ 486592 w 492101"/>
                <a:gd name="connsiteY20" fmla="*/ 650627 h 752655"/>
                <a:gd name="connsiteX21" fmla="*/ 295428 w 492101"/>
                <a:gd name="connsiteY21" fmla="*/ 111700 h 752655"/>
                <a:gd name="connsiteX22" fmla="*/ 295428 w 492101"/>
                <a:gd name="connsiteY22" fmla="*/ 161288 h 752655"/>
                <a:gd name="connsiteX23" fmla="*/ 198775 w 492101"/>
                <a:gd name="connsiteY23" fmla="*/ 161288 h 752655"/>
                <a:gd name="connsiteX24" fmla="*/ 198775 w 492101"/>
                <a:gd name="connsiteY24" fmla="*/ 111700 h 752655"/>
                <a:gd name="connsiteX25" fmla="*/ 181581 w 492101"/>
                <a:gd name="connsiteY25" fmla="*/ 49201 h 752655"/>
                <a:gd name="connsiteX26" fmla="*/ 312594 w 492101"/>
                <a:gd name="connsiteY26" fmla="*/ 49201 h 752655"/>
                <a:gd name="connsiteX27" fmla="*/ 295428 w 492101"/>
                <a:gd name="connsiteY27" fmla="*/ 111700 h 7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2101" h="752655">
                  <a:moveTo>
                    <a:pt x="486592" y="650627"/>
                  </a:moveTo>
                  <a:lnTo>
                    <a:pt x="344840" y="329419"/>
                  </a:lnTo>
                  <a:lnTo>
                    <a:pt x="344840" y="111700"/>
                  </a:lnTo>
                  <a:cubicBezTo>
                    <a:pt x="345332" y="85328"/>
                    <a:pt x="359053" y="61012"/>
                    <a:pt x="381342" y="47030"/>
                  </a:cubicBezTo>
                  <a:cubicBezTo>
                    <a:pt x="393008" y="41732"/>
                    <a:pt x="398160" y="27924"/>
                    <a:pt x="392863" y="16229"/>
                  </a:cubicBezTo>
                  <a:cubicBezTo>
                    <a:pt x="392602" y="15708"/>
                    <a:pt x="392371" y="15216"/>
                    <a:pt x="392081" y="14695"/>
                  </a:cubicBezTo>
                  <a:cubicBezTo>
                    <a:pt x="388173" y="5402"/>
                    <a:pt x="378360" y="47"/>
                    <a:pt x="368461" y="1755"/>
                  </a:cubicBezTo>
                  <a:lnTo>
                    <a:pt x="123571" y="1755"/>
                  </a:lnTo>
                  <a:cubicBezTo>
                    <a:pt x="110198" y="944"/>
                    <a:pt x="98677" y="11163"/>
                    <a:pt x="97838" y="24595"/>
                  </a:cubicBezTo>
                  <a:cubicBezTo>
                    <a:pt x="97838" y="24913"/>
                    <a:pt x="97809" y="25203"/>
                    <a:pt x="97809" y="25492"/>
                  </a:cubicBezTo>
                  <a:cubicBezTo>
                    <a:pt x="97056" y="35248"/>
                    <a:pt x="102093" y="44540"/>
                    <a:pt x="110690" y="49201"/>
                  </a:cubicBezTo>
                  <a:cubicBezTo>
                    <a:pt x="133674" y="62488"/>
                    <a:pt x="147655" y="87239"/>
                    <a:pt x="147221" y="113871"/>
                  </a:cubicBezTo>
                  <a:lnTo>
                    <a:pt x="147221" y="331590"/>
                  </a:lnTo>
                  <a:lnTo>
                    <a:pt x="7582" y="650627"/>
                  </a:lnTo>
                  <a:cubicBezTo>
                    <a:pt x="-9004" y="686639"/>
                    <a:pt x="6598" y="729337"/>
                    <a:pt x="42492" y="746011"/>
                  </a:cubicBezTo>
                  <a:cubicBezTo>
                    <a:pt x="43736" y="746590"/>
                    <a:pt x="44981" y="747111"/>
                    <a:pt x="46255" y="747632"/>
                  </a:cubicBezTo>
                  <a:cubicBezTo>
                    <a:pt x="55662" y="752033"/>
                    <a:pt x="65938" y="754233"/>
                    <a:pt x="76330" y="754088"/>
                  </a:cubicBezTo>
                  <a:lnTo>
                    <a:pt x="420015" y="754088"/>
                  </a:lnTo>
                  <a:cubicBezTo>
                    <a:pt x="460019" y="754435"/>
                    <a:pt x="492700" y="722158"/>
                    <a:pt x="493047" y="682007"/>
                  </a:cubicBezTo>
                  <a:cubicBezTo>
                    <a:pt x="493047" y="681602"/>
                    <a:pt x="493047" y="681197"/>
                    <a:pt x="493047" y="680791"/>
                  </a:cubicBezTo>
                  <a:cubicBezTo>
                    <a:pt x="493192" y="670370"/>
                    <a:pt x="490992" y="660064"/>
                    <a:pt x="486592" y="650627"/>
                  </a:cubicBezTo>
                  <a:close/>
                  <a:moveTo>
                    <a:pt x="295428" y="111700"/>
                  </a:moveTo>
                  <a:lnTo>
                    <a:pt x="295428" y="161288"/>
                  </a:lnTo>
                  <a:lnTo>
                    <a:pt x="198775" y="161288"/>
                  </a:lnTo>
                  <a:lnTo>
                    <a:pt x="198775" y="111700"/>
                  </a:lnTo>
                  <a:cubicBezTo>
                    <a:pt x="199441" y="89612"/>
                    <a:pt x="193449" y="67814"/>
                    <a:pt x="181581" y="49201"/>
                  </a:cubicBezTo>
                  <a:lnTo>
                    <a:pt x="312594" y="49201"/>
                  </a:lnTo>
                  <a:cubicBezTo>
                    <a:pt x="301710" y="68249"/>
                    <a:pt x="295805" y="89757"/>
                    <a:pt x="295428" y="111700"/>
                  </a:cubicBezTo>
                  <a:close/>
                </a:path>
              </a:pathLst>
            </a:custGeom>
            <a:solidFill>
              <a:srgbClr val="000080"/>
            </a:solidFill>
            <a:ln w="28947" cap="rnd">
              <a:noFill/>
              <a:prstDash val="solid"/>
              <a:round/>
            </a:ln>
          </p:spPr>
          <p:txBody>
            <a:bodyPr rtlCol="0" anchor="ctr"/>
            <a:lstStyle/>
            <a:p>
              <a:endParaRPr lang="en-CH"/>
            </a:p>
          </p:txBody>
        </p:sp>
        <p:sp>
          <p:nvSpPr>
            <p:cNvPr id="888" name="Freeform 887">
              <a:extLst>
                <a:ext uri="{FF2B5EF4-FFF2-40B4-BE49-F238E27FC236}">
                  <a16:creationId xmlns:a16="http://schemas.microsoft.com/office/drawing/2014/main" id="{2943B1E0-3CC7-A124-23D7-79232D7DCB95}"/>
                </a:ext>
              </a:extLst>
            </p:cNvPr>
            <p:cNvSpPr/>
            <p:nvPr/>
          </p:nvSpPr>
          <p:spPr>
            <a:xfrm>
              <a:off x="5742596" y="5651908"/>
              <a:ext cx="1215762" cy="1722413"/>
            </a:xfrm>
            <a:custGeom>
              <a:avLst/>
              <a:gdLst>
                <a:gd name="connsiteX0" fmla="*/ 1135883 w 1215762"/>
                <a:gd name="connsiteY0" fmla="*/ 1056929 h 1722413"/>
                <a:gd name="connsiteX1" fmla="*/ 859007 w 1215762"/>
                <a:gd name="connsiteY1" fmla="*/ 913172 h 1722413"/>
                <a:gd name="connsiteX2" fmla="*/ 752860 w 1215762"/>
                <a:gd name="connsiteY2" fmla="*/ 869461 h 1722413"/>
                <a:gd name="connsiteX3" fmla="*/ 739399 w 1215762"/>
                <a:gd name="connsiteY3" fmla="*/ 849313 h 1722413"/>
                <a:gd name="connsiteX4" fmla="*/ 739399 w 1215762"/>
                <a:gd name="connsiteY4" fmla="*/ 795932 h 1722413"/>
                <a:gd name="connsiteX5" fmla="*/ 869370 w 1215762"/>
                <a:gd name="connsiteY5" fmla="*/ 530970 h 1722413"/>
                <a:gd name="connsiteX6" fmla="*/ 924688 w 1215762"/>
                <a:gd name="connsiteY6" fmla="*/ 435731 h 1722413"/>
                <a:gd name="connsiteX7" fmla="*/ 934385 w 1215762"/>
                <a:gd name="connsiteY7" fmla="*/ 373492 h 1722413"/>
                <a:gd name="connsiteX8" fmla="*/ 707037 w 1215762"/>
                <a:gd name="connsiteY8" fmla="*/ 42383 h 1722413"/>
                <a:gd name="connsiteX9" fmla="*/ 675225 w 1215762"/>
                <a:gd name="connsiteY9" fmla="*/ 45220 h 1722413"/>
                <a:gd name="connsiteX10" fmla="*/ 653283 w 1215762"/>
                <a:gd name="connsiteY10" fmla="*/ 60476 h 1722413"/>
                <a:gd name="connsiteX11" fmla="*/ 629025 w 1215762"/>
                <a:gd name="connsiteY11" fmla="*/ 27475 h 1722413"/>
                <a:gd name="connsiteX12" fmla="*/ 597705 w 1215762"/>
                <a:gd name="connsiteY12" fmla="*/ 7443 h 1722413"/>
                <a:gd name="connsiteX13" fmla="*/ 529246 w 1215762"/>
                <a:gd name="connsiteY13" fmla="*/ 1335 h 1722413"/>
                <a:gd name="connsiteX14" fmla="*/ 129579 w 1215762"/>
                <a:gd name="connsiteY14" fmla="*/ 333804 h 1722413"/>
                <a:gd name="connsiteX15" fmla="*/ 128710 w 1215762"/>
                <a:gd name="connsiteY15" fmla="*/ 338523 h 1722413"/>
                <a:gd name="connsiteX16" fmla="*/ 64536 w 1215762"/>
                <a:gd name="connsiteY16" fmla="*/ 496840 h 1722413"/>
                <a:gd name="connsiteX17" fmla="*/ 174996 w 1215762"/>
                <a:gd name="connsiteY17" fmla="*/ 496840 h 1722413"/>
                <a:gd name="connsiteX18" fmla="*/ 174996 w 1215762"/>
                <a:gd name="connsiteY18" fmla="*/ 524167 h 1722413"/>
                <a:gd name="connsiteX19" fmla="*/ 305025 w 1215762"/>
                <a:gd name="connsiteY19" fmla="*/ 795788 h 1722413"/>
                <a:gd name="connsiteX20" fmla="*/ 305025 w 1215762"/>
                <a:gd name="connsiteY20" fmla="*/ 849284 h 1722413"/>
                <a:gd name="connsiteX21" fmla="*/ 291565 w 1215762"/>
                <a:gd name="connsiteY21" fmla="*/ 869432 h 1722413"/>
                <a:gd name="connsiteX22" fmla="*/ 184809 w 1215762"/>
                <a:gd name="connsiteY22" fmla="*/ 913404 h 1722413"/>
                <a:gd name="connsiteX23" fmla="*/ 1084 w 1215762"/>
                <a:gd name="connsiteY23" fmla="*/ 994169 h 1722413"/>
                <a:gd name="connsiteX24" fmla="*/ 1084 w 1215762"/>
                <a:gd name="connsiteY24" fmla="*/ 1096646 h 1722413"/>
                <a:gd name="connsiteX25" fmla="*/ 172594 w 1215762"/>
                <a:gd name="connsiteY25" fmla="*/ 1010930 h 1722413"/>
                <a:gd name="connsiteX26" fmla="*/ 134500 w 1215762"/>
                <a:gd name="connsiteY26" fmla="*/ 1181724 h 1722413"/>
                <a:gd name="connsiteX27" fmla="*/ 159162 w 1215762"/>
                <a:gd name="connsiteY27" fmla="*/ 1220746 h 1722413"/>
                <a:gd name="connsiteX28" fmla="*/ 166283 w 1215762"/>
                <a:gd name="connsiteY28" fmla="*/ 1221557 h 1722413"/>
                <a:gd name="connsiteX29" fmla="*/ 245308 w 1215762"/>
                <a:gd name="connsiteY29" fmla="*/ 1221557 h 1722413"/>
                <a:gd name="connsiteX30" fmla="*/ 203654 w 1215762"/>
                <a:gd name="connsiteY30" fmla="*/ 1302148 h 1722413"/>
                <a:gd name="connsiteX31" fmla="*/ 213119 w 1215762"/>
                <a:gd name="connsiteY31" fmla="*/ 1343400 h 1722413"/>
                <a:gd name="connsiteX32" fmla="*/ 490429 w 1215762"/>
                <a:gd name="connsiteY32" fmla="*/ 1550031 h 1722413"/>
                <a:gd name="connsiteX33" fmla="*/ 490429 w 1215762"/>
                <a:gd name="connsiteY33" fmla="*/ 1634994 h 1722413"/>
                <a:gd name="connsiteX34" fmla="*/ 148799 w 1215762"/>
                <a:gd name="connsiteY34" fmla="*/ 1612878 h 1722413"/>
                <a:gd name="connsiteX35" fmla="*/ 93367 w 1215762"/>
                <a:gd name="connsiteY35" fmla="*/ 1692746 h 1722413"/>
                <a:gd name="connsiteX36" fmla="*/ 528291 w 1215762"/>
                <a:gd name="connsiteY36" fmla="*/ 1723691 h 1722413"/>
                <a:gd name="connsiteX37" fmla="*/ 1199479 w 1215762"/>
                <a:gd name="connsiteY37" fmla="*/ 1615541 h 1722413"/>
                <a:gd name="connsiteX38" fmla="*/ 1216847 w 1215762"/>
                <a:gd name="connsiteY38" fmla="*/ 1602456 h 1722413"/>
                <a:gd name="connsiteX39" fmla="*/ 1216847 w 1215762"/>
                <a:gd name="connsiteY39" fmla="*/ 1220428 h 1722413"/>
                <a:gd name="connsiteX40" fmla="*/ 1135883 w 1215762"/>
                <a:gd name="connsiteY40" fmla="*/ 1056929 h 1722413"/>
                <a:gd name="connsiteX41" fmla="*/ 750602 w 1215762"/>
                <a:gd name="connsiteY41" fmla="*/ 971271 h 1722413"/>
                <a:gd name="connsiteX42" fmla="*/ 757433 w 1215762"/>
                <a:gd name="connsiteY42" fmla="*/ 965511 h 1722413"/>
                <a:gd name="connsiteX43" fmla="*/ 777812 w 1215762"/>
                <a:gd name="connsiteY43" fmla="*/ 973906 h 1722413"/>
                <a:gd name="connsiteX44" fmla="*/ 799782 w 1215762"/>
                <a:gd name="connsiteY44" fmla="*/ 982966 h 1722413"/>
                <a:gd name="connsiteX45" fmla="*/ 838397 w 1215762"/>
                <a:gd name="connsiteY45" fmla="*/ 1156192 h 1722413"/>
                <a:gd name="connsiteX46" fmla="*/ 746550 w 1215762"/>
                <a:gd name="connsiteY46" fmla="*/ 1156192 h 1722413"/>
                <a:gd name="connsiteX47" fmla="*/ 713897 w 1215762"/>
                <a:gd name="connsiteY47" fmla="*/ 1188817 h 1722413"/>
                <a:gd name="connsiteX48" fmla="*/ 717516 w 1215762"/>
                <a:gd name="connsiteY48" fmla="*/ 1203870 h 1722413"/>
                <a:gd name="connsiteX49" fmla="*/ 771038 w 1215762"/>
                <a:gd name="connsiteY49" fmla="*/ 1307562 h 1722413"/>
                <a:gd name="connsiteX50" fmla="*/ 587516 w 1215762"/>
                <a:gd name="connsiteY50" fmla="*/ 1444284 h 1722413"/>
                <a:gd name="connsiteX51" fmla="*/ 750602 w 1215762"/>
                <a:gd name="connsiteY51" fmla="*/ 971271 h 1722413"/>
                <a:gd name="connsiteX52" fmla="*/ 261836 w 1215762"/>
                <a:gd name="connsiteY52" fmla="*/ 524167 h 1722413"/>
                <a:gd name="connsiteX53" fmla="*/ 261836 w 1215762"/>
                <a:gd name="connsiteY53" fmla="*/ 496840 h 1722413"/>
                <a:gd name="connsiteX54" fmla="*/ 413112 w 1215762"/>
                <a:gd name="connsiteY54" fmla="*/ 496840 h 1722413"/>
                <a:gd name="connsiteX55" fmla="*/ 703622 w 1215762"/>
                <a:gd name="connsiteY55" fmla="*/ 292814 h 1722413"/>
                <a:gd name="connsiteX56" fmla="*/ 782877 w 1215762"/>
                <a:gd name="connsiteY56" fmla="*/ 303061 h 1722413"/>
                <a:gd name="connsiteX57" fmla="*/ 782877 w 1215762"/>
                <a:gd name="connsiteY57" fmla="*/ 524167 h 1722413"/>
                <a:gd name="connsiteX58" fmla="*/ 522357 w 1215762"/>
                <a:gd name="connsiteY58" fmla="*/ 785598 h 1722413"/>
                <a:gd name="connsiteX59" fmla="*/ 261836 w 1215762"/>
                <a:gd name="connsiteY59" fmla="*/ 524167 h 1722413"/>
                <a:gd name="connsiteX60" fmla="*/ 522357 w 1215762"/>
                <a:gd name="connsiteY60" fmla="*/ 872732 h 1722413"/>
                <a:gd name="connsiteX61" fmla="*/ 652617 w 1215762"/>
                <a:gd name="connsiteY61" fmla="*/ 847084 h 1722413"/>
                <a:gd name="connsiteX62" fmla="*/ 652617 w 1215762"/>
                <a:gd name="connsiteY62" fmla="*/ 849255 h 1722413"/>
                <a:gd name="connsiteX63" fmla="*/ 691927 w 1215762"/>
                <a:gd name="connsiteY63" fmla="*/ 933204 h 1722413"/>
                <a:gd name="connsiteX64" fmla="*/ 522415 w 1215762"/>
                <a:gd name="connsiteY64" fmla="*/ 973471 h 1722413"/>
                <a:gd name="connsiteX65" fmla="*/ 352787 w 1215762"/>
                <a:gd name="connsiteY65" fmla="*/ 933118 h 1722413"/>
                <a:gd name="connsiteX66" fmla="*/ 391865 w 1215762"/>
                <a:gd name="connsiteY66" fmla="*/ 849284 h 1722413"/>
                <a:gd name="connsiteX67" fmla="*/ 391865 w 1215762"/>
                <a:gd name="connsiteY67" fmla="*/ 847113 h 1722413"/>
                <a:gd name="connsiteX68" fmla="*/ 522357 w 1215762"/>
                <a:gd name="connsiteY68" fmla="*/ 872732 h 1722413"/>
                <a:gd name="connsiteX69" fmla="*/ 274312 w 1215762"/>
                <a:gd name="connsiteY69" fmla="*/ 1307591 h 1722413"/>
                <a:gd name="connsiteX70" fmla="*/ 327864 w 1215762"/>
                <a:gd name="connsiteY70" fmla="*/ 1203899 h 1722413"/>
                <a:gd name="connsiteX71" fmla="*/ 313912 w 1215762"/>
                <a:gd name="connsiteY71" fmla="*/ 1159868 h 1722413"/>
                <a:gd name="connsiteX72" fmla="*/ 298917 w 1215762"/>
                <a:gd name="connsiteY72" fmla="*/ 1156192 h 1722413"/>
                <a:gd name="connsiteX73" fmla="*/ 207040 w 1215762"/>
                <a:gd name="connsiteY73" fmla="*/ 1156192 h 1722413"/>
                <a:gd name="connsiteX74" fmla="*/ 245742 w 1215762"/>
                <a:gd name="connsiteY74" fmla="*/ 982532 h 1722413"/>
                <a:gd name="connsiteX75" fmla="*/ 266729 w 1215762"/>
                <a:gd name="connsiteY75" fmla="*/ 973819 h 1722413"/>
                <a:gd name="connsiteX76" fmla="*/ 287194 w 1215762"/>
                <a:gd name="connsiteY76" fmla="*/ 965366 h 1722413"/>
                <a:gd name="connsiteX77" fmla="*/ 295125 w 1215762"/>
                <a:gd name="connsiteY77" fmla="*/ 972082 h 1722413"/>
                <a:gd name="connsiteX78" fmla="*/ 457951 w 1215762"/>
                <a:gd name="connsiteY78" fmla="*/ 1444284 h 1722413"/>
                <a:gd name="connsiteX79" fmla="*/ 274312 w 1215762"/>
                <a:gd name="connsiteY79" fmla="*/ 1307591 h 1722413"/>
                <a:gd name="connsiteX80" fmla="*/ 522733 w 1215762"/>
                <a:gd name="connsiteY80" fmla="*/ 1432589 h 1722413"/>
                <a:gd name="connsiteX81" fmla="*/ 379418 w 1215762"/>
                <a:gd name="connsiteY81" fmla="*/ 1016517 h 1722413"/>
                <a:gd name="connsiteX82" fmla="*/ 666251 w 1215762"/>
                <a:gd name="connsiteY82" fmla="*/ 1016170 h 1722413"/>
                <a:gd name="connsiteX83" fmla="*/ 522733 w 1215762"/>
                <a:gd name="connsiteY83" fmla="*/ 1432589 h 1722413"/>
                <a:gd name="connsiteX84" fmla="*/ 1130036 w 1215762"/>
                <a:gd name="connsiteY84" fmla="*/ 1556921 h 1722413"/>
                <a:gd name="connsiteX85" fmla="*/ 555646 w 1215762"/>
                <a:gd name="connsiteY85" fmla="*/ 1635197 h 1722413"/>
                <a:gd name="connsiteX86" fmla="*/ 555646 w 1215762"/>
                <a:gd name="connsiteY86" fmla="*/ 1549539 h 1722413"/>
                <a:gd name="connsiteX87" fmla="*/ 832203 w 1215762"/>
                <a:gd name="connsiteY87" fmla="*/ 1343486 h 1722413"/>
                <a:gd name="connsiteX88" fmla="*/ 841726 w 1215762"/>
                <a:gd name="connsiteY88" fmla="*/ 1302206 h 1722413"/>
                <a:gd name="connsiteX89" fmla="*/ 800072 w 1215762"/>
                <a:gd name="connsiteY89" fmla="*/ 1221615 h 1722413"/>
                <a:gd name="connsiteX90" fmla="*/ 879067 w 1215762"/>
                <a:gd name="connsiteY90" fmla="*/ 1221615 h 1722413"/>
                <a:gd name="connsiteX91" fmla="*/ 911546 w 1215762"/>
                <a:gd name="connsiteY91" fmla="*/ 1188874 h 1722413"/>
                <a:gd name="connsiteX92" fmla="*/ 910764 w 1215762"/>
                <a:gd name="connsiteY92" fmla="*/ 1181724 h 1722413"/>
                <a:gd name="connsiteX93" fmla="*/ 872786 w 1215762"/>
                <a:gd name="connsiteY93" fmla="*/ 1011335 h 1722413"/>
                <a:gd name="connsiteX94" fmla="*/ 1081521 w 1215762"/>
                <a:gd name="connsiteY94" fmla="*/ 1124957 h 1722413"/>
                <a:gd name="connsiteX95" fmla="*/ 1130036 w 1215762"/>
                <a:gd name="connsiteY95" fmla="*/ 1221296 h 1722413"/>
                <a:gd name="connsiteX96" fmla="*/ 1130036 w 1215762"/>
                <a:gd name="connsiteY96" fmla="*/ 1556921 h 172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15762" h="1722413">
                  <a:moveTo>
                    <a:pt x="1135883" y="1056929"/>
                  </a:moveTo>
                  <a:cubicBezTo>
                    <a:pt x="1054688" y="990261"/>
                    <a:pt x="959221" y="949097"/>
                    <a:pt x="859007" y="913172"/>
                  </a:cubicBezTo>
                  <a:lnTo>
                    <a:pt x="752860" y="869461"/>
                  </a:lnTo>
                  <a:cubicBezTo>
                    <a:pt x="744726" y="866103"/>
                    <a:pt x="739399" y="858142"/>
                    <a:pt x="739399" y="849313"/>
                  </a:cubicBezTo>
                  <a:lnTo>
                    <a:pt x="739399" y="795932"/>
                  </a:lnTo>
                  <a:cubicBezTo>
                    <a:pt x="819813" y="731378"/>
                    <a:pt x="867430" y="634286"/>
                    <a:pt x="869370" y="530970"/>
                  </a:cubicBezTo>
                  <a:lnTo>
                    <a:pt x="924688" y="435731"/>
                  </a:lnTo>
                  <a:cubicBezTo>
                    <a:pt x="932966" y="416104"/>
                    <a:pt x="936296" y="394740"/>
                    <a:pt x="934385" y="373492"/>
                  </a:cubicBezTo>
                  <a:cubicBezTo>
                    <a:pt x="921793" y="230749"/>
                    <a:pt x="835502" y="105056"/>
                    <a:pt x="707037" y="42383"/>
                  </a:cubicBezTo>
                  <a:cubicBezTo>
                    <a:pt x="696703" y="37491"/>
                    <a:pt x="684545" y="38591"/>
                    <a:pt x="675225" y="45220"/>
                  </a:cubicBezTo>
                  <a:lnTo>
                    <a:pt x="653283" y="60476"/>
                  </a:lnTo>
                  <a:lnTo>
                    <a:pt x="629025" y="27475"/>
                  </a:lnTo>
                  <a:cubicBezTo>
                    <a:pt x="621557" y="16967"/>
                    <a:pt x="610355" y="9817"/>
                    <a:pt x="597705" y="7443"/>
                  </a:cubicBezTo>
                  <a:cubicBezTo>
                    <a:pt x="575098" y="3448"/>
                    <a:pt x="552201" y="1393"/>
                    <a:pt x="529246" y="1335"/>
                  </a:cubicBezTo>
                  <a:cubicBezTo>
                    <a:pt x="333711" y="1364"/>
                    <a:pt x="165849" y="140981"/>
                    <a:pt x="129579" y="333804"/>
                  </a:cubicBezTo>
                  <a:lnTo>
                    <a:pt x="128710" y="338523"/>
                  </a:lnTo>
                  <a:cubicBezTo>
                    <a:pt x="118145" y="395088"/>
                    <a:pt x="96319" y="448931"/>
                    <a:pt x="64536" y="496840"/>
                  </a:cubicBezTo>
                  <a:lnTo>
                    <a:pt x="174996" y="496840"/>
                  </a:lnTo>
                  <a:lnTo>
                    <a:pt x="174996" y="524167"/>
                  </a:lnTo>
                  <a:cubicBezTo>
                    <a:pt x="174996" y="629828"/>
                    <a:pt x="222816" y="729757"/>
                    <a:pt x="305025" y="795788"/>
                  </a:cubicBezTo>
                  <a:lnTo>
                    <a:pt x="305025" y="849284"/>
                  </a:lnTo>
                  <a:cubicBezTo>
                    <a:pt x="305025" y="858113"/>
                    <a:pt x="299728" y="866074"/>
                    <a:pt x="291565" y="869432"/>
                  </a:cubicBezTo>
                  <a:lnTo>
                    <a:pt x="184809" y="913404"/>
                  </a:lnTo>
                  <a:cubicBezTo>
                    <a:pt x="121416" y="935086"/>
                    <a:pt x="59962" y="962095"/>
                    <a:pt x="1084" y="994169"/>
                  </a:cubicBezTo>
                  <a:lnTo>
                    <a:pt x="1084" y="1096646"/>
                  </a:lnTo>
                  <a:cubicBezTo>
                    <a:pt x="54838" y="1061647"/>
                    <a:pt x="112355" y="1032873"/>
                    <a:pt x="172594" y="1010930"/>
                  </a:cubicBezTo>
                  <a:lnTo>
                    <a:pt x="134500" y="1181724"/>
                  </a:lnTo>
                  <a:cubicBezTo>
                    <a:pt x="130563" y="1199325"/>
                    <a:pt x="141592" y="1216809"/>
                    <a:pt x="159162" y="1220746"/>
                  </a:cubicBezTo>
                  <a:cubicBezTo>
                    <a:pt x="161478" y="1221296"/>
                    <a:pt x="163881" y="1221557"/>
                    <a:pt x="166283" y="1221557"/>
                  </a:cubicBezTo>
                  <a:lnTo>
                    <a:pt x="245308" y="1221557"/>
                  </a:lnTo>
                  <a:lnTo>
                    <a:pt x="203654" y="1302148"/>
                  </a:lnTo>
                  <a:cubicBezTo>
                    <a:pt x="196301" y="1316391"/>
                    <a:pt x="200325" y="1333847"/>
                    <a:pt x="213119" y="1343400"/>
                  </a:cubicBezTo>
                  <a:lnTo>
                    <a:pt x="490429" y="1550031"/>
                  </a:lnTo>
                  <a:lnTo>
                    <a:pt x="490429" y="1634994"/>
                  </a:lnTo>
                  <a:cubicBezTo>
                    <a:pt x="376234" y="1634184"/>
                    <a:pt x="262155" y="1626802"/>
                    <a:pt x="148799" y="1612878"/>
                  </a:cubicBezTo>
                  <a:cubicBezTo>
                    <a:pt x="142981" y="1646400"/>
                    <a:pt x="122690" y="1675666"/>
                    <a:pt x="93367" y="1692746"/>
                  </a:cubicBezTo>
                  <a:cubicBezTo>
                    <a:pt x="237318" y="1714283"/>
                    <a:pt x="382747" y="1724618"/>
                    <a:pt x="528291" y="1723691"/>
                  </a:cubicBezTo>
                  <a:cubicBezTo>
                    <a:pt x="817063" y="1723691"/>
                    <a:pt x="1103781" y="1687564"/>
                    <a:pt x="1199479" y="1615541"/>
                  </a:cubicBezTo>
                  <a:lnTo>
                    <a:pt x="1216847" y="1602456"/>
                  </a:lnTo>
                  <a:lnTo>
                    <a:pt x="1216847" y="1220428"/>
                  </a:lnTo>
                  <a:cubicBezTo>
                    <a:pt x="1215689" y="1156510"/>
                    <a:pt x="1185961" y="1096472"/>
                    <a:pt x="1135883" y="1056929"/>
                  </a:cubicBezTo>
                  <a:close/>
                  <a:moveTo>
                    <a:pt x="750602" y="971271"/>
                  </a:moveTo>
                  <a:cubicBezTo>
                    <a:pt x="752918" y="969361"/>
                    <a:pt x="755291" y="967479"/>
                    <a:pt x="757433" y="965511"/>
                  </a:cubicBezTo>
                  <a:lnTo>
                    <a:pt x="777812" y="973906"/>
                  </a:lnTo>
                  <a:lnTo>
                    <a:pt x="799782" y="982966"/>
                  </a:lnTo>
                  <a:lnTo>
                    <a:pt x="838397" y="1156192"/>
                  </a:lnTo>
                  <a:lnTo>
                    <a:pt x="746550" y="1156192"/>
                  </a:lnTo>
                  <a:cubicBezTo>
                    <a:pt x="728544" y="1156163"/>
                    <a:pt x="713927" y="1170753"/>
                    <a:pt x="713897" y="1188817"/>
                  </a:cubicBezTo>
                  <a:cubicBezTo>
                    <a:pt x="713897" y="1194027"/>
                    <a:pt x="715142" y="1199209"/>
                    <a:pt x="717516" y="1203870"/>
                  </a:cubicBezTo>
                  <a:lnTo>
                    <a:pt x="771038" y="1307562"/>
                  </a:lnTo>
                  <a:lnTo>
                    <a:pt x="587516" y="1444284"/>
                  </a:lnTo>
                  <a:lnTo>
                    <a:pt x="750602" y="971271"/>
                  </a:lnTo>
                  <a:close/>
                  <a:moveTo>
                    <a:pt x="261836" y="524167"/>
                  </a:moveTo>
                  <a:lnTo>
                    <a:pt x="261836" y="496840"/>
                  </a:lnTo>
                  <a:lnTo>
                    <a:pt x="413112" y="496840"/>
                  </a:lnTo>
                  <a:cubicBezTo>
                    <a:pt x="636320" y="496840"/>
                    <a:pt x="605955" y="318375"/>
                    <a:pt x="703622" y="292814"/>
                  </a:cubicBezTo>
                  <a:cubicBezTo>
                    <a:pt x="730455" y="287806"/>
                    <a:pt x="758186" y="291395"/>
                    <a:pt x="782877" y="303061"/>
                  </a:cubicBezTo>
                  <a:lnTo>
                    <a:pt x="782877" y="524167"/>
                  </a:lnTo>
                  <a:cubicBezTo>
                    <a:pt x="782877" y="668561"/>
                    <a:pt x="666251" y="785598"/>
                    <a:pt x="522357" y="785598"/>
                  </a:cubicBezTo>
                  <a:cubicBezTo>
                    <a:pt x="378463" y="785598"/>
                    <a:pt x="261836" y="668561"/>
                    <a:pt x="261836" y="524167"/>
                  </a:cubicBezTo>
                  <a:close/>
                  <a:moveTo>
                    <a:pt x="522357" y="872732"/>
                  </a:moveTo>
                  <a:cubicBezTo>
                    <a:pt x="567022" y="872703"/>
                    <a:pt x="611252" y="864018"/>
                    <a:pt x="652617" y="847084"/>
                  </a:cubicBezTo>
                  <a:lnTo>
                    <a:pt x="652617" y="849255"/>
                  </a:lnTo>
                  <a:cubicBezTo>
                    <a:pt x="652531" y="881735"/>
                    <a:pt x="666975" y="912535"/>
                    <a:pt x="691927" y="933204"/>
                  </a:cubicBezTo>
                  <a:cubicBezTo>
                    <a:pt x="639852" y="961168"/>
                    <a:pt x="581437" y="975034"/>
                    <a:pt x="522415" y="973471"/>
                  </a:cubicBezTo>
                  <a:cubicBezTo>
                    <a:pt x="463334" y="975034"/>
                    <a:pt x="404862" y="961139"/>
                    <a:pt x="352787" y="933118"/>
                  </a:cubicBezTo>
                  <a:cubicBezTo>
                    <a:pt x="377652" y="912420"/>
                    <a:pt x="391981" y="881677"/>
                    <a:pt x="391865" y="849284"/>
                  </a:cubicBezTo>
                  <a:lnTo>
                    <a:pt x="391865" y="847113"/>
                  </a:lnTo>
                  <a:cubicBezTo>
                    <a:pt x="433317" y="864047"/>
                    <a:pt x="477606" y="872761"/>
                    <a:pt x="522357" y="872732"/>
                  </a:cubicBezTo>
                  <a:close/>
                  <a:moveTo>
                    <a:pt x="274312" y="1307591"/>
                  </a:moveTo>
                  <a:lnTo>
                    <a:pt x="327864" y="1203899"/>
                  </a:lnTo>
                  <a:cubicBezTo>
                    <a:pt x="336114" y="1187890"/>
                    <a:pt x="329890" y="1168148"/>
                    <a:pt x="313912" y="1159868"/>
                  </a:cubicBezTo>
                  <a:cubicBezTo>
                    <a:pt x="309280" y="1157437"/>
                    <a:pt x="304157" y="1156192"/>
                    <a:pt x="298917" y="1156192"/>
                  </a:cubicBezTo>
                  <a:lnTo>
                    <a:pt x="207040" y="1156192"/>
                  </a:lnTo>
                  <a:lnTo>
                    <a:pt x="245742" y="982532"/>
                  </a:lnTo>
                  <a:lnTo>
                    <a:pt x="266729" y="973819"/>
                  </a:lnTo>
                  <a:lnTo>
                    <a:pt x="287194" y="965366"/>
                  </a:lnTo>
                  <a:cubicBezTo>
                    <a:pt x="289712" y="967566"/>
                    <a:pt x="292433" y="969853"/>
                    <a:pt x="295125" y="972082"/>
                  </a:cubicBezTo>
                  <a:lnTo>
                    <a:pt x="457951" y="1444284"/>
                  </a:lnTo>
                  <a:lnTo>
                    <a:pt x="274312" y="1307591"/>
                  </a:lnTo>
                  <a:close/>
                  <a:moveTo>
                    <a:pt x="522733" y="1432589"/>
                  </a:moveTo>
                  <a:lnTo>
                    <a:pt x="379418" y="1016517"/>
                  </a:lnTo>
                  <a:cubicBezTo>
                    <a:pt x="472742" y="1046363"/>
                    <a:pt x="573014" y="1046247"/>
                    <a:pt x="666251" y="1016170"/>
                  </a:cubicBezTo>
                  <a:lnTo>
                    <a:pt x="522733" y="1432589"/>
                  </a:lnTo>
                  <a:close/>
                  <a:moveTo>
                    <a:pt x="1130036" y="1556921"/>
                  </a:moveTo>
                  <a:cubicBezTo>
                    <a:pt x="1037145" y="1607696"/>
                    <a:pt x="800014" y="1633663"/>
                    <a:pt x="555646" y="1635197"/>
                  </a:cubicBezTo>
                  <a:lnTo>
                    <a:pt x="555646" y="1549539"/>
                  </a:lnTo>
                  <a:lnTo>
                    <a:pt x="832203" y="1343486"/>
                  </a:lnTo>
                  <a:cubicBezTo>
                    <a:pt x="845026" y="1333934"/>
                    <a:pt x="849050" y="1316449"/>
                    <a:pt x="841726" y="1302206"/>
                  </a:cubicBezTo>
                  <a:lnTo>
                    <a:pt x="800072" y="1221615"/>
                  </a:lnTo>
                  <a:lnTo>
                    <a:pt x="879067" y="1221615"/>
                  </a:lnTo>
                  <a:cubicBezTo>
                    <a:pt x="897043" y="1221586"/>
                    <a:pt x="911603" y="1206909"/>
                    <a:pt x="911546" y="1188874"/>
                  </a:cubicBezTo>
                  <a:cubicBezTo>
                    <a:pt x="911546" y="1186472"/>
                    <a:pt x="911285" y="1184069"/>
                    <a:pt x="910764" y="1181724"/>
                  </a:cubicBezTo>
                  <a:lnTo>
                    <a:pt x="872786" y="1011335"/>
                  </a:lnTo>
                  <a:cubicBezTo>
                    <a:pt x="947931" y="1037823"/>
                    <a:pt x="1018388" y="1076179"/>
                    <a:pt x="1081521" y="1124957"/>
                  </a:cubicBezTo>
                  <a:cubicBezTo>
                    <a:pt x="1111249" y="1148144"/>
                    <a:pt x="1129052" y="1183490"/>
                    <a:pt x="1130036" y="1221296"/>
                  </a:cubicBezTo>
                  <a:lnTo>
                    <a:pt x="1130036" y="1556921"/>
                  </a:lnTo>
                  <a:close/>
                </a:path>
              </a:pathLst>
            </a:custGeom>
            <a:solidFill>
              <a:srgbClr val="000080"/>
            </a:solidFill>
            <a:ln w="28947" cap="rnd">
              <a:noFill/>
              <a:prstDash val="solid"/>
              <a:round/>
            </a:ln>
          </p:spPr>
          <p:txBody>
            <a:bodyPr rtlCol="0" anchor="ctr"/>
            <a:lstStyle/>
            <a:p>
              <a:endParaRPr lang="en-CH"/>
            </a:p>
          </p:txBody>
        </p:sp>
        <p:sp>
          <p:nvSpPr>
            <p:cNvPr id="889" name="Freeform 888">
              <a:extLst>
                <a:ext uri="{FF2B5EF4-FFF2-40B4-BE49-F238E27FC236}">
                  <a16:creationId xmlns:a16="http://schemas.microsoft.com/office/drawing/2014/main" id="{9141FB02-A6A7-A598-9B10-A93A70574DF0}"/>
                </a:ext>
              </a:extLst>
            </p:cNvPr>
            <p:cNvSpPr/>
            <p:nvPr/>
          </p:nvSpPr>
          <p:spPr>
            <a:xfrm>
              <a:off x="5583389" y="6216398"/>
              <a:ext cx="86840" cy="72370"/>
            </a:xfrm>
            <a:custGeom>
              <a:avLst/>
              <a:gdLst>
                <a:gd name="connsiteX0" fmla="*/ 44378 w 86840"/>
                <a:gd name="connsiteY0" fmla="*/ 73642 h 72370"/>
                <a:gd name="connsiteX1" fmla="*/ 87798 w 86840"/>
                <a:gd name="connsiteY1" fmla="*/ 37456 h 72370"/>
                <a:gd name="connsiteX2" fmla="*/ 44378 w 86840"/>
                <a:gd name="connsiteY2" fmla="*/ 1271 h 72370"/>
                <a:gd name="connsiteX3" fmla="*/ 957 w 86840"/>
                <a:gd name="connsiteY3" fmla="*/ 37456 h 72370"/>
                <a:gd name="connsiteX4" fmla="*/ 44378 w 86840"/>
                <a:gd name="connsiteY4" fmla="*/ 73642 h 7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40" h="72370">
                  <a:moveTo>
                    <a:pt x="44378" y="73642"/>
                  </a:moveTo>
                  <a:cubicBezTo>
                    <a:pt x="68374" y="73642"/>
                    <a:pt x="87798" y="57431"/>
                    <a:pt x="87798" y="37456"/>
                  </a:cubicBezTo>
                  <a:cubicBezTo>
                    <a:pt x="87798" y="17482"/>
                    <a:pt x="68374" y="1271"/>
                    <a:pt x="44378" y="1271"/>
                  </a:cubicBezTo>
                  <a:cubicBezTo>
                    <a:pt x="20381" y="1271"/>
                    <a:pt x="957" y="17482"/>
                    <a:pt x="957" y="37456"/>
                  </a:cubicBezTo>
                  <a:cubicBezTo>
                    <a:pt x="957" y="57431"/>
                    <a:pt x="20381" y="73642"/>
                    <a:pt x="44378" y="73642"/>
                  </a:cubicBezTo>
                  <a:close/>
                </a:path>
              </a:pathLst>
            </a:custGeom>
            <a:solidFill>
              <a:srgbClr val="000080"/>
            </a:solidFill>
            <a:ln w="28947" cap="rnd">
              <a:noFill/>
              <a:prstDash val="solid"/>
              <a:round/>
            </a:ln>
          </p:spPr>
          <p:txBody>
            <a:bodyPr rtlCol="0" anchor="ctr"/>
            <a:lstStyle/>
            <a:p>
              <a:endParaRPr lang="en-CH"/>
            </a:p>
          </p:txBody>
        </p:sp>
        <p:sp>
          <p:nvSpPr>
            <p:cNvPr id="890" name="Freeform 889">
              <a:extLst>
                <a:ext uri="{FF2B5EF4-FFF2-40B4-BE49-F238E27FC236}">
                  <a16:creationId xmlns:a16="http://schemas.microsoft.com/office/drawing/2014/main" id="{9C45C8B9-B0A4-8DC4-B273-804D06221D12}"/>
                </a:ext>
              </a:extLst>
            </p:cNvPr>
            <p:cNvSpPr/>
            <p:nvPr/>
          </p:nvSpPr>
          <p:spPr>
            <a:xfrm rot="5400000" flipV="1">
              <a:off x="5655788" y="6332197"/>
              <a:ext cx="72366" cy="72370"/>
            </a:xfrm>
            <a:custGeom>
              <a:avLst/>
              <a:gdLst>
                <a:gd name="connsiteX0" fmla="*/ 73336 w 72366"/>
                <a:gd name="connsiteY0" fmla="*/ 37485 h 72370"/>
                <a:gd name="connsiteX1" fmla="*/ 37152 w 72366"/>
                <a:gd name="connsiteY1" fmla="*/ 73670 h 72370"/>
                <a:gd name="connsiteX2" fmla="*/ 969 w 72366"/>
                <a:gd name="connsiteY2" fmla="*/ 37485 h 72370"/>
                <a:gd name="connsiteX3" fmla="*/ 37152 w 72366"/>
                <a:gd name="connsiteY3" fmla="*/ 1300 h 72370"/>
                <a:gd name="connsiteX4" fmla="*/ 73336 w 72366"/>
                <a:gd name="connsiteY4" fmla="*/ 37485 h 7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6" h="72370">
                  <a:moveTo>
                    <a:pt x="73336" y="37485"/>
                  </a:moveTo>
                  <a:cubicBezTo>
                    <a:pt x="73336" y="57469"/>
                    <a:pt x="57136" y="73670"/>
                    <a:pt x="37152" y="73670"/>
                  </a:cubicBezTo>
                  <a:cubicBezTo>
                    <a:pt x="17169" y="73670"/>
                    <a:pt x="969" y="57469"/>
                    <a:pt x="969" y="37485"/>
                  </a:cubicBezTo>
                  <a:cubicBezTo>
                    <a:pt x="969" y="17500"/>
                    <a:pt x="17169" y="1300"/>
                    <a:pt x="37152" y="1300"/>
                  </a:cubicBezTo>
                  <a:cubicBezTo>
                    <a:pt x="57136" y="1300"/>
                    <a:pt x="73336" y="17500"/>
                    <a:pt x="73336" y="37485"/>
                  </a:cubicBezTo>
                  <a:close/>
                </a:path>
              </a:pathLst>
            </a:custGeom>
            <a:solidFill>
              <a:srgbClr val="000080"/>
            </a:solidFill>
            <a:ln w="28947" cap="rnd">
              <a:noFill/>
              <a:prstDash val="solid"/>
              <a:round/>
            </a:ln>
          </p:spPr>
          <p:txBody>
            <a:bodyPr rtlCol="0" anchor="ctr"/>
            <a:lstStyle/>
            <a:p>
              <a:endParaRPr lang="en-CH"/>
            </a:p>
          </p:txBody>
        </p:sp>
        <p:sp>
          <p:nvSpPr>
            <p:cNvPr id="891" name="Freeform 890">
              <a:extLst>
                <a:ext uri="{FF2B5EF4-FFF2-40B4-BE49-F238E27FC236}">
                  <a16:creationId xmlns:a16="http://schemas.microsoft.com/office/drawing/2014/main" id="{192CE55B-B9BC-AEDA-D954-7567F4C11EFC}"/>
                </a:ext>
              </a:extLst>
            </p:cNvPr>
            <p:cNvSpPr/>
            <p:nvPr/>
          </p:nvSpPr>
          <p:spPr>
            <a:xfrm>
              <a:off x="5511022" y="6303242"/>
              <a:ext cx="72366" cy="72370"/>
            </a:xfrm>
            <a:custGeom>
              <a:avLst/>
              <a:gdLst>
                <a:gd name="connsiteX0" fmla="*/ 37127 w 72366"/>
                <a:gd name="connsiteY0" fmla="*/ 73663 h 72370"/>
                <a:gd name="connsiteX1" fmla="*/ 73310 w 72366"/>
                <a:gd name="connsiteY1" fmla="*/ 37478 h 72370"/>
                <a:gd name="connsiteX2" fmla="*/ 37127 w 72366"/>
                <a:gd name="connsiteY2" fmla="*/ 1292 h 72370"/>
                <a:gd name="connsiteX3" fmla="*/ 943 w 72366"/>
                <a:gd name="connsiteY3" fmla="*/ 37478 h 72370"/>
                <a:gd name="connsiteX4" fmla="*/ 37127 w 72366"/>
                <a:gd name="connsiteY4" fmla="*/ 73663 h 72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66" h="72370">
                  <a:moveTo>
                    <a:pt x="37127" y="73663"/>
                  </a:moveTo>
                  <a:cubicBezTo>
                    <a:pt x="57100" y="73663"/>
                    <a:pt x="73310" y="57452"/>
                    <a:pt x="73310" y="37478"/>
                  </a:cubicBezTo>
                  <a:cubicBezTo>
                    <a:pt x="73310" y="17503"/>
                    <a:pt x="57100" y="1292"/>
                    <a:pt x="37127" y="1292"/>
                  </a:cubicBezTo>
                  <a:cubicBezTo>
                    <a:pt x="17154" y="1292"/>
                    <a:pt x="943" y="17503"/>
                    <a:pt x="943" y="37478"/>
                  </a:cubicBezTo>
                  <a:cubicBezTo>
                    <a:pt x="943" y="57452"/>
                    <a:pt x="17154" y="73663"/>
                    <a:pt x="37127" y="73663"/>
                  </a:cubicBezTo>
                  <a:close/>
                </a:path>
              </a:pathLst>
            </a:custGeom>
            <a:solidFill>
              <a:srgbClr val="000080"/>
            </a:solidFill>
            <a:ln w="28947" cap="rnd">
              <a:noFill/>
              <a:prstDash val="solid"/>
              <a:round/>
            </a:ln>
          </p:spPr>
          <p:txBody>
            <a:bodyPr rtlCol="0" anchor="ctr"/>
            <a:lstStyle/>
            <a:p>
              <a:endParaRPr lang="en-CH"/>
            </a:p>
          </p:txBody>
        </p:sp>
        <p:sp>
          <p:nvSpPr>
            <p:cNvPr id="892" name="Freeform 891">
              <a:extLst>
                <a:ext uri="{FF2B5EF4-FFF2-40B4-BE49-F238E27FC236}">
                  <a16:creationId xmlns:a16="http://schemas.microsoft.com/office/drawing/2014/main" id="{A63613D1-5BD7-F3AD-C889-C30608E1A773}"/>
                </a:ext>
              </a:extLst>
            </p:cNvPr>
            <p:cNvSpPr/>
            <p:nvPr/>
          </p:nvSpPr>
          <p:spPr>
            <a:xfrm rot="5400000" flipV="1">
              <a:off x="5525528" y="6433479"/>
              <a:ext cx="101313" cy="101318"/>
            </a:xfrm>
            <a:custGeom>
              <a:avLst/>
              <a:gdLst>
                <a:gd name="connsiteX0" fmla="*/ 102262 w 101313"/>
                <a:gd name="connsiteY0" fmla="*/ 51987 h 101318"/>
                <a:gd name="connsiteX1" fmla="*/ 51605 w 101313"/>
                <a:gd name="connsiteY1" fmla="*/ 102646 h 101318"/>
                <a:gd name="connsiteX2" fmla="*/ 949 w 101313"/>
                <a:gd name="connsiteY2" fmla="*/ 51987 h 101318"/>
                <a:gd name="connsiteX3" fmla="*/ 51605 w 101313"/>
                <a:gd name="connsiteY3" fmla="*/ 1328 h 101318"/>
                <a:gd name="connsiteX4" fmla="*/ 102262 w 101313"/>
                <a:gd name="connsiteY4" fmla="*/ 51987 h 101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13" h="101318">
                  <a:moveTo>
                    <a:pt x="102262" y="51987"/>
                  </a:moveTo>
                  <a:cubicBezTo>
                    <a:pt x="102262" y="79965"/>
                    <a:pt x="79582" y="102646"/>
                    <a:pt x="51605" y="102646"/>
                  </a:cubicBezTo>
                  <a:cubicBezTo>
                    <a:pt x="23629" y="102646"/>
                    <a:pt x="949" y="79965"/>
                    <a:pt x="949" y="51987"/>
                  </a:cubicBezTo>
                  <a:cubicBezTo>
                    <a:pt x="949" y="24009"/>
                    <a:pt x="23629" y="1328"/>
                    <a:pt x="51605" y="1328"/>
                  </a:cubicBezTo>
                  <a:cubicBezTo>
                    <a:pt x="79582" y="1328"/>
                    <a:pt x="102262" y="24009"/>
                    <a:pt x="102262" y="51987"/>
                  </a:cubicBezTo>
                  <a:close/>
                </a:path>
              </a:pathLst>
            </a:custGeom>
            <a:solidFill>
              <a:srgbClr val="000080"/>
            </a:solidFill>
            <a:ln w="28947" cap="rnd">
              <a:noFill/>
              <a:prstDash val="solid"/>
              <a:round/>
            </a:ln>
          </p:spPr>
          <p:txBody>
            <a:bodyPr rtlCol="0" anchor="ctr"/>
            <a:lstStyle/>
            <a:p>
              <a:endParaRPr lang="en-CH"/>
            </a:p>
          </p:txBody>
        </p:sp>
      </p:grpSp>
      <p:grpSp>
        <p:nvGrpSpPr>
          <p:cNvPr id="893" name="Graphic 817">
            <a:extLst>
              <a:ext uri="{FF2B5EF4-FFF2-40B4-BE49-F238E27FC236}">
                <a16:creationId xmlns:a16="http://schemas.microsoft.com/office/drawing/2014/main" id="{EA507903-30D0-B0EE-A747-A28E4BD1EB88}"/>
              </a:ext>
            </a:extLst>
          </p:cNvPr>
          <p:cNvGrpSpPr/>
          <p:nvPr/>
        </p:nvGrpSpPr>
        <p:grpSpPr>
          <a:xfrm>
            <a:off x="2471098" y="5550223"/>
            <a:ext cx="1346022" cy="1867170"/>
            <a:chOff x="2471098" y="5550223"/>
            <a:chExt cx="1346022" cy="1867170"/>
          </a:xfrm>
          <a:solidFill>
            <a:srgbClr val="000080"/>
          </a:solidFill>
        </p:grpSpPr>
        <p:sp>
          <p:nvSpPr>
            <p:cNvPr id="894" name="Freeform 893">
              <a:extLst>
                <a:ext uri="{FF2B5EF4-FFF2-40B4-BE49-F238E27FC236}">
                  <a16:creationId xmlns:a16="http://schemas.microsoft.com/office/drawing/2014/main" id="{7273ADD5-74FA-668A-D8DA-407711066244}"/>
                </a:ext>
              </a:extLst>
            </p:cNvPr>
            <p:cNvSpPr/>
            <p:nvPr/>
          </p:nvSpPr>
          <p:spPr>
            <a:xfrm rot="-5400000" flipV="1">
              <a:off x="3078976" y="6867330"/>
              <a:ext cx="86840" cy="86844"/>
            </a:xfrm>
            <a:custGeom>
              <a:avLst/>
              <a:gdLst>
                <a:gd name="connsiteX0" fmla="*/ 87322 w 86840"/>
                <a:gd name="connsiteY0" fmla="*/ 44846 h 86844"/>
                <a:gd name="connsiteX1" fmla="*/ 43902 w 86840"/>
                <a:gd name="connsiteY1" fmla="*/ 88268 h 86844"/>
                <a:gd name="connsiteX2" fmla="*/ 482 w 86840"/>
                <a:gd name="connsiteY2" fmla="*/ 44846 h 86844"/>
                <a:gd name="connsiteX3" fmla="*/ 43902 w 86840"/>
                <a:gd name="connsiteY3" fmla="*/ 1424 h 86844"/>
                <a:gd name="connsiteX4" fmla="*/ 87322 w 86840"/>
                <a:gd name="connsiteY4" fmla="*/ 44846 h 86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40" h="86844">
                  <a:moveTo>
                    <a:pt x="87322" y="44846"/>
                  </a:moveTo>
                  <a:cubicBezTo>
                    <a:pt x="87322" y="68827"/>
                    <a:pt x="67882" y="88268"/>
                    <a:pt x="43902" y="88268"/>
                  </a:cubicBezTo>
                  <a:cubicBezTo>
                    <a:pt x="19922" y="88268"/>
                    <a:pt x="482" y="68827"/>
                    <a:pt x="482" y="44846"/>
                  </a:cubicBezTo>
                  <a:cubicBezTo>
                    <a:pt x="482" y="20864"/>
                    <a:pt x="19922" y="1424"/>
                    <a:pt x="43902" y="1424"/>
                  </a:cubicBezTo>
                  <a:cubicBezTo>
                    <a:pt x="67882" y="1424"/>
                    <a:pt x="87322" y="20864"/>
                    <a:pt x="87322" y="44846"/>
                  </a:cubicBezTo>
                  <a:close/>
                </a:path>
              </a:pathLst>
            </a:custGeom>
            <a:solidFill>
              <a:srgbClr val="000080"/>
            </a:solidFill>
            <a:ln w="28947" cap="rnd">
              <a:noFill/>
              <a:prstDash val="solid"/>
              <a:round/>
            </a:ln>
          </p:spPr>
          <p:txBody>
            <a:bodyPr rtlCol="0" anchor="ctr"/>
            <a:lstStyle/>
            <a:p>
              <a:endParaRPr lang="en-CH"/>
            </a:p>
          </p:txBody>
        </p:sp>
        <p:sp>
          <p:nvSpPr>
            <p:cNvPr id="895" name="Freeform 894">
              <a:extLst>
                <a:ext uri="{FF2B5EF4-FFF2-40B4-BE49-F238E27FC236}">
                  <a16:creationId xmlns:a16="http://schemas.microsoft.com/office/drawing/2014/main" id="{6C725F27-905B-995B-F30B-13B272840AED}"/>
                </a:ext>
              </a:extLst>
            </p:cNvPr>
            <p:cNvSpPr/>
            <p:nvPr/>
          </p:nvSpPr>
          <p:spPr>
            <a:xfrm rot="-5400000" flipV="1">
              <a:off x="3252656" y="6867330"/>
              <a:ext cx="86840" cy="86844"/>
            </a:xfrm>
            <a:custGeom>
              <a:avLst/>
              <a:gdLst>
                <a:gd name="connsiteX0" fmla="*/ 87353 w 86840"/>
                <a:gd name="connsiteY0" fmla="*/ 44846 h 86844"/>
                <a:gd name="connsiteX1" fmla="*/ 43933 w 86840"/>
                <a:gd name="connsiteY1" fmla="*/ 88268 h 86844"/>
                <a:gd name="connsiteX2" fmla="*/ 512 w 86840"/>
                <a:gd name="connsiteY2" fmla="*/ 44846 h 86844"/>
                <a:gd name="connsiteX3" fmla="*/ 43933 w 86840"/>
                <a:gd name="connsiteY3" fmla="*/ 1424 h 86844"/>
                <a:gd name="connsiteX4" fmla="*/ 87353 w 86840"/>
                <a:gd name="connsiteY4" fmla="*/ 44846 h 86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40" h="86844">
                  <a:moveTo>
                    <a:pt x="87353" y="44846"/>
                  </a:moveTo>
                  <a:cubicBezTo>
                    <a:pt x="87353" y="68827"/>
                    <a:pt x="67913" y="88268"/>
                    <a:pt x="43933" y="88268"/>
                  </a:cubicBezTo>
                  <a:cubicBezTo>
                    <a:pt x="19952" y="88268"/>
                    <a:pt x="512" y="68827"/>
                    <a:pt x="512" y="44846"/>
                  </a:cubicBezTo>
                  <a:cubicBezTo>
                    <a:pt x="512" y="20864"/>
                    <a:pt x="19952" y="1424"/>
                    <a:pt x="43933" y="1424"/>
                  </a:cubicBezTo>
                  <a:cubicBezTo>
                    <a:pt x="67913" y="1424"/>
                    <a:pt x="87353" y="20864"/>
                    <a:pt x="87353" y="44846"/>
                  </a:cubicBezTo>
                  <a:close/>
                </a:path>
              </a:pathLst>
            </a:custGeom>
            <a:solidFill>
              <a:srgbClr val="000080"/>
            </a:solidFill>
            <a:ln w="28947" cap="rnd">
              <a:noFill/>
              <a:prstDash val="solid"/>
              <a:round/>
            </a:ln>
          </p:spPr>
          <p:txBody>
            <a:bodyPr rtlCol="0" anchor="ctr"/>
            <a:lstStyle/>
            <a:p>
              <a:endParaRPr lang="en-CH"/>
            </a:p>
          </p:txBody>
        </p:sp>
        <p:sp>
          <p:nvSpPr>
            <p:cNvPr id="896" name="Freeform 895">
              <a:extLst>
                <a:ext uri="{FF2B5EF4-FFF2-40B4-BE49-F238E27FC236}">
                  <a16:creationId xmlns:a16="http://schemas.microsoft.com/office/drawing/2014/main" id="{64840366-5BCD-17E2-2043-CB23D6D48EE5}"/>
                </a:ext>
              </a:extLst>
            </p:cNvPr>
            <p:cNvSpPr/>
            <p:nvPr/>
          </p:nvSpPr>
          <p:spPr>
            <a:xfrm rot="-5400000" flipV="1">
              <a:off x="3078976" y="7041019"/>
              <a:ext cx="86840" cy="86844"/>
            </a:xfrm>
            <a:custGeom>
              <a:avLst/>
              <a:gdLst>
                <a:gd name="connsiteX0" fmla="*/ 87322 w 86840"/>
                <a:gd name="connsiteY0" fmla="*/ 44888 h 86844"/>
                <a:gd name="connsiteX1" fmla="*/ 43902 w 86840"/>
                <a:gd name="connsiteY1" fmla="*/ 88311 h 86844"/>
                <a:gd name="connsiteX2" fmla="*/ 482 w 86840"/>
                <a:gd name="connsiteY2" fmla="*/ 44888 h 86844"/>
                <a:gd name="connsiteX3" fmla="*/ 43902 w 86840"/>
                <a:gd name="connsiteY3" fmla="*/ 1466 h 86844"/>
                <a:gd name="connsiteX4" fmla="*/ 87322 w 86840"/>
                <a:gd name="connsiteY4" fmla="*/ 44888 h 86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40" h="86844">
                  <a:moveTo>
                    <a:pt x="87322" y="44888"/>
                  </a:moveTo>
                  <a:cubicBezTo>
                    <a:pt x="87322" y="68870"/>
                    <a:pt x="67882" y="88311"/>
                    <a:pt x="43902" y="88311"/>
                  </a:cubicBezTo>
                  <a:cubicBezTo>
                    <a:pt x="19922" y="88311"/>
                    <a:pt x="482" y="68870"/>
                    <a:pt x="482" y="44888"/>
                  </a:cubicBezTo>
                  <a:cubicBezTo>
                    <a:pt x="482" y="20907"/>
                    <a:pt x="19922" y="1466"/>
                    <a:pt x="43902" y="1466"/>
                  </a:cubicBezTo>
                  <a:cubicBezTo>
                    <a:pt x="67882" y="1466"/>
                    <a:pt x="87322" y="20907"/>
                    <a:pt x="87322" y="44888"/>
                  </a:cubicBezTo>
                  <a:close/>
                </a:path>
              </a:pathLst>
            </a:custGeom>
            <a:solidFill>
              <a:srgbClr val="000080"/>
            </a:solidFill>
            <a:ln w="28947" cap="rnd">
              <a:noFill/>
              <a:prstDash val="solid"/>
              <a:round/>
            </a:ln>
          </p:spPr>
          <p:txBody>
            <a:bodyPr rtlCol="0" anchor="ctr"/>
            <a:lstStyle/>
            <a:p>
              <a:endParaRPr lang="en-CH"/>
            </a:p>
          </p:txBody>
        </p:sp>
        <p:sp>
          <p:nvSpPr>
            <p:cNvPr id="897" name="Freeform 896">
              <a:extLst>
                <a:ext uri="{FF2B5EF4-FFF2-40B4-BE49-F238E27FC236}">
                  <a16:creationId xmlns:a16="http://schemas.microsoft.com/office/drawing/2014/main" id="{315AEA8B-19A9-ABAD-D714-FB88B4D9BCC9}"/>
                </a:ext>
              </a:extLst>
            </p:cNvPr>
            <p:cNvSpPr/>
            <p:nvPr/>
          </p:nvSpPr>
          <p:spPr>
            <a:xfrm rot="-5400000" flipV="1">
              <a:off x="3252656" y="7041019"/>
              <a:ext cx="86840" cy="86844"/>
            </a:xfrm>
            <a:custGeom>
              <a:avLst/>
              <a:gdLst>
                <a:gd name="connsiteX0" fmla="*/ 87353 w 86840"/>
                <a:gd name="connsiteY0" fmla="*/ 44888 h 86844"/>
                <a:gd name="connsiteX1" fmla="*/ 43933 w 86840"/>
                <a:gd name="connsiteY1" fmla="*/ 88311 h 86844"/>
                <a:gd name="connsiteX2" fmla="*/ 512 w 86840"/>
                <a:gd name="connsiteY2" fmla="*/ 44888 h 86844"/>
                <a:gd name="connsiteX3" fmla="*/ 43933 w 86840"/>
                <a:gd name="connsiteY3" fmla="*/ 1466 h 86844"/>
                <a:gd name="connsiteX4" fmla="*/ 87353 w 86840"/>
                <a:gd name="connsiteY4" fmla="*/ 44888 h 86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40" h="86844">
                  <a:moveTo>
                    <a:pt x="87353" y="44888"/>
                  </a:moveTo>
                  <a:cubicBezTo>
                    <a:pt x="87353" y="68870"/>
                    <a:pt x="67913" y="88311"/>
                    <a:pt x="43933" y="88311"/>
                  </a:cubicBezTo>
                  <a:cubicBezTo>
                    <a:pt x="19952" y="88311"/>
                    <a:pt x="512" y="68870"/>
                    <a:pt x="512" y="44888"/>
                  </a:cubicBezTo>
                  <a:cubicBezTo>
                    <a:pt x="512" y="20907"/>
                    <a:pt x="19952" y="1466"/>
                    <a:pt x="43933" y="1466"/>
                  </a:cubicBezTo>
                  <a:cubicBezTo>
                    <a:pt x="67913" y="1466"/>
                    <a:pt x="87353" y="20907"/>
                    <a:pt x="87353" y="44888"/>
                  </a:cubicBezTo>
                  <a:close/>
                </a:path>
              </a:pathLst>
            </a:custGeom>
            <a:solidFill>
              <a:srgbClr val="000080"/>
            </a:solidFill>
            <a:ln w="28947" cap="rnd">
              <a:noFill/>
              <a:prstDash val="solid"/>
              <a:round/>
            </a:ln>
          </p:spPr>
          <p:txBody>
            <a:bodyPr rtlCol="0" anchor="ctr"/>
            <a:lstStyle/>
            <a:p>
              <a:endParaRPr lang="en-CH"/>
            </a:p>
          </p:txBody>
        </p:sp>
        <p:sp>
          <p:nvSpPr>
            <p:cNvPr id="898" name="Freeform 897">
              <a:extLst>
                <a:ext uri="{FF2B5EF4-FFF2-40B4-BE49-F238E27FC236}">
                  <a16:creationId xmlns:a16="http://schemas.microsoft.com/office/drawing/2014/main" id="{0733A580-76A8-6406-8858-51F0DAA99B06}"/>
                </a:ext>
              </a:extLst>
            </p:cNvPr>
            <p:cNvSpPr/>
            <p:nvPr/>
          </p:nvSpPr>
          <p:spPr>
            <a:xfrm>
              <a:off x="2471098" y="5550223"/>
              <a:ext cx="1346022" cy="1867170"/>
            </a:xfrm>
            <a:custGeom>
              <a:avLst/>
              <a:gdLst>
                <a:gd name="connsiteX0" fmla="*/ 326136 w 1346022"/>
                <a:gd name="connsiteY0" fmla="*/ 586637 h 1867170"/>
                <a:gd name="connsiteX1" fmla="*/ 325789 w 1346022"/>
                <a:gd name="connsiteY1" fmla="*/ 587071 h 1867170"/>
                <a:gd name="connsiteX2" fmla="*/ 294498 w 1346022"/>
                <a:gd name="connsiteY2" fmla="*/ 912535 h 1867170"/>
                <a:gd name="connsiteX3" fmla="*/ 246330 w 1346022"/>
                <a:gd name="connsiteY3" fmla="*/ 1026909 h 1867170"/>
                <a:gd name="connsiteX4" fmla="*/ 362986 w 1346022"/>
                <a:gd name="connsiteY4" fmla="*/ 1052817 h 1867170"/>
                <a:gd name="connsiteX5" fmla="*/ 80929 w 1346022"/>
                <a:gd name="connsiteY5" fmla="*/ 1204940 h 1867170"/>
                <a:gd name="connsiteX6" fmla="*/ 486 w 1346022"/>
                <a:gd name="connsiteY6" fmla="*/ 1368236 h 1867170"/>
                <a:gd name="connsiteX7" fmla="*/ 486 w 1346022"/>
                <a:gd name="connsiteY7" fmla="*/ 1749454 h 1867170"/>
                <a:gd name="connsiteX8" fmla="*/ 19822 w 1346022"/>
                <a:gd name="connsiteY8" fmla="*/ 1762336 h 1867170"/>
                <a:gd name="connsiteX9" fmla="*/ 679778 w 1346022"/>
                <a:gd name="connsiteY9" fmla="*/ 1868489 h 1867170"/>
                <a:gd name="connsiteX10" fmla="*/ 1329140 w 1346022"/>
                <a:gd name="connsiteY10" fmla="*/ 1760947 h 1867170"/>
                <a:gd name="connsiteX11" fmla="*/ 1346508 w 1346022"/>
                <a:gd name="connsiteY11" fmla="*/ 1747920 h 1867170"/>
                <a:gd name="connsiteX12" fmla="*/ 1346508 w 1346022"/>
                <a:gd name="connsiteY12" fmla="*/ 1367368 h 1867170"/>
                <a:gd name="connsiteX13" fmla="*/ 1266152 w 1346022"/>
                <a:gd name="connsiteY13" fmla="*/ 1205027 h 1867170"/>
                <a:gd name="connsiteX14" fmla="*/ 984095 w 1346022"/>
                <a:gd name="connsiteY14" fmla="*/ 1052904 h 1867170"/>
                <a:gd name="connsiteX15" fmla="*/ 1100722 w 1346022"/>
                <a:gd name="connsiteY15" fmla="*/ 1026996 h 1867170"/>
                <a:gd name="connsiteX16" fmla="*/ 1052555 w 1346022"/>
                <a:gd name="connsiteY16" fmla="*/ 912535 h 1867170"/>
                <a:gd name="connsiteX17" fmla="*/ 1021263 w 1346022"/>
                <a:gd name="connsiteY17" fmla="*/ 587071 h 1867170"/>
                <a:gd name="connsiteX18" fmla="*/ 1020974 w 1346022"/>
                <a:gd name="connsiteY18" fmla="*/ 478573 h 1867170"/>
                <a:gd name="connsiteX19" fmla="*/ 1064104 w 1346022"/>
                <a:gd name="connsiteY19" fmla="*/ 174762 h 1867170"/>
                <a:gd name="connsiteX20" fmla="*/ 849725 w 1346022"/>
                <a:gd name="connsiteY20" fmla="*/ 92000 h 1867170"/>
                <a:gd name="connsiteX21" fmla="*/ 547868 w 1346022"/>
                <a:gd name="connsiteY21" fmla="*/ 41543 h 1867170"/>
                <a:gd name="connsiteX22" fmla="*/ 497356 w 1346022"/>
                <a:gd name="connsiteY22" fmla="*/ 92000 h 1867170"/>
                <a:gd name="connsiteX23" fmla="*/ 243320 w 1346022"/>
                <a:gd name="connsiteY23" fmla="*/ 264386 h 1867170"/>
                <a:gd name="connsiteX24" fmla="*/ 326136 w 1346022"/>
                <a:gd name="connsiteY24" fmla="*/ 478573 h 1867170"/>
                <a:gd name="connsiteX25" fmla="*/ 326136 w 1346022"/>
                <a:gd name="connsiteY25" fmla="*/ 586637 h 1867170"/>
                <a:gd name="connsiteX26" fmla="*/ 412977 w 1346022"/>
                <a:gd name="connsiteY26" fmla="*/ 673973 h 1867170"/>
                <a:gd name="connsiteX27" fmla="*/ 412977 w 1346022"/>
                <a:gd name="connsiteY27" fmla="*/ 608869 h 1867170"/>
                <a:gd name="connsiteX28" fmla="*/ 934105 w 1346022"/>
                <a:gd name="connsiteY28" fmla="*/ 608869 h 1867170"/>
                <a:gd name="connsiteX29" fmla="*/ 934105 w 1346022"/>
                <a:gd name="connsiteY29" fmla="*/ 673973 h 1867170"/>
                <a:gd name="connsiteX30" fmla="*/ 673555 w 1346022"/>
                <a:gd name="connsiteY30" fmla="*/ 934362 h 1867170"/>
                <a:gd name="connsiteX31" fmla="*/ 413006 w 1346022"/>
                <a:gd name="connsiteY31" fmla="*/ 673973 h 1867170"/>
                <a:gd name="connsiteX32" fmla="*/ 412977 w 1346022"/>
                <a:gd name="connsiteY32" fmla="*/ 673973 h 1867170"/>
                <a:gd name="connsiteX33" fmla="*/ 543092 w 1346022"/>
                <a:gd name="connsiteY33" fmla="*/ 1000421 h 1867170"/>
                <a:gd name="connsiteX34" fmla="*/ 543092 w 1346022"/>
                <a:gd name="connsiteY34" fmla="*/ 995529 h 1867170"/>
                <a:gd name="connsiteX35" fmla="*/ 803787 w 1346022"/>
                <a:gd name="connsiteY35" fmla="*/ 995529 h 1867170"/>
                <a:gd name="connsiteX36" fmla="*/ 803787 w 1346022"/>
                <a:gd name="connsiteY36" fmla="*/ 1000334 h 1867170"/>
                <a:gd name="connsiteX37" fmla="*/ 843386 w 1346022"/>
                <a:gd name="connsiteY37" fmla="*/ 1084168 h 1867170"/>
                <a:gd name="connsiteX38" fmla="*/ 673526 w 1346022"/>
                <a:gd name="connsiteY38" fmla="*/ 1107848 h 1867170"/>
                <a:gd name="connsiteX39" fmla="*/ 503522 w 1346022"/>
                <a:gd name="connsiteY39" fmla="*/ 1084139 h 1867170"/>
                <a:gd name="connsiteX40" fmla="*/ 543092 w 1346022"/>
                <a:gd name="connsiteY40" fmla="*/ 1000421 h 1867170"/>
                <a:gd name="connsiteX41" fmla="*/ 456397 w 1346022"/>
                <a:gd name="connsiteY41" fmla="*/ 174907 h 1867170"/>
                <a:gd name="connsiteX42" fmla="*/ 543758 w 1346022"/>
                <a:gd name="connsiteY42" fmla="*/ 208690 h 1867170"/>
                <a:gd name="connsiteX43" fmla="*/ 682905 w 1346022"/>
                <a:gd name="connsiteY43" fmla="*/ 88352 h 1867170"/>
                <a:gd name="connsiteX44" fmla="*/ 803352 w 1346022"/>
                <a:gd name="connsiteY44" fmla="*/ 208690 h 1867170"/>
                <a:gd name="connsiteX45" fmla="*/ 987251 w 1346022"/>
                <a:gd name="connsiteY45" fmla="*/ 217664 h 1867170"/>
                <a:gd name="connsiteX46" fmla="*/ 978277 w 1346022"/>
                <a:gd name="connsiteY46" fmla="*/ 401397 h 1867170"/>
                <a:gd name="connsiteX47" fmla="*/ 934105 w 1346022"/>
                <a:gd name="connsiteY47" fmla="*/ 427711 h 1867170"/>
                <a:gd name="connsiteX48" fmla="*/ 934105 w 1346022"/>
                <a:gd name="connsiteY48" fmla="*/ 522082 h 1867170"/>
                <a:gd name="connsiteX49" fmla="*/ 412977 w 1346022"/>
                <a:gd name="connsiteY49" fmla="*/ 522082 h 1867170"/>
                <a:gd name="connsiteX50" fmla="*/ 412977 w 1346022"/>
                <a:gd name="connsiteY50" fmla="*/ 427711 h 1867170"/>
                <a:gd name="connsiteX51" fmla="*/ 334068 w 1346022"/>
                <a:gd name="connsiteY51" fmla="*/ 261346 h 1867170"/>
                <a:gd name="connsiteX52" fmla="*/ 456397 w 1346022"/>
                <a:gd name="connsiteY52" fmla="*/ 174907 h 1867170"/>
                <a:gd name="connsiteX53" fmla="*/ 87268 w 1346022"/>
                <a:gd name="connsiteY53" fmla="*/ 1369220 h 1867170"/>
                <a:gd name="connsiteX54" fmla="*/ 137230 w 1346022"/>
                <a:gd name="connsiteY54" fmla="*/ 1271202 h 1867170"/>
                <a:gd name="connsiteX55" fmla="*/ 398735 w 1346022"/>
                <a:gd name="connsiteY55" fmla="*/ 1132020 h 1867170"/>
                <a:gd name="connsiteX56" fmla="*/ 413064 w 1346022"/>
                <a:gd name="connsiteY56" fmla="*/ 1139922 h 1867170"/>
                <a:gd name="connsiteX57" fmla="*/ 413064 w 1346022"/>
                <a:gd name="connsiteY57" fmla="*/ 1769168 h 1867170"/>
                <a:gd name="connsiteX58" fmla="*/ 87355 w 1346022"/>
                <a:gd name="connsiteY58" fmla="*/ 1701285 h 1867170"/>
                <a:gd name="connsiteX59" fmla="*/ 87268 w 1346022"/>
                <a:gd name="connsiteY59" fmla="*/ 1369220 h 1867170"/>
                <a:gd name="connsiteX60" fmla="*/ 1259639 w 1346022"/>
                <a:gd name="connsiteY60" fmla="*/ 1702587 h 1867170"/>
                <a:gd name="connsiteX61" fmla="*/ 499788 w 1346022"/>
                <a:gd name="connsiteY61" fmla="*/ 1775392 h 1867170"/>
                <a:gd name="connsiteX62" fmla="*/ 499788 w 1346022"/>
                <a:gd name="connsiteY62" fmla="*/ 1173328 h 1867170"/>
                <a:gd name="connsiteX63" fmla="*/ 673497 w 1346022"/>
                <a:gd name="connsiteY63" fmla="*/ 1194721 h 1867170"/>
                <a:gd name="connsiteX64" fmla="*/ 948346 w 1346022"/>
                <a:gd name="connsiteY64" fmla="*/ 1132020 h 1867170"/>
                <a:gd name="connsiteX65" fmla="*/ 1209851 w 1346022"/>
                <a:gd name="connsiteY65" fmla="*/ 1271202 h 1867170"/>
                <a:gd name="connsiteX66" fmla="*/ 1259639 w 1346022"/>
                <a:gd name="connsiteY66" fmla="*/ 1368323 h 1867170"/>
                <a:gd name="connsiteX67" fmla="*/ 1259639 w 1346022"/>
                <a:gd name="connsiteY67" fmla="*/ 1702587 h 186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346022" h="1867170">
                  <a:moveTo>
                    <a:pt x="326136" y="586637"/>
                  </a:moveTo>
                  <a:lnTo>
                    <a:pt x="325789" y="587071"/>
                  </a:lnTo>
                  <a:cubicBezTo>
                    <a:pt x="217384" y="717250"/>
                    <a:pt x="300750" y="812490"/>
                    <a:pt x="294498" y="912535"/>
                  </a:cubicBezTo>
                  <a:cubicBezTo>
                    <a:pt x="290214" y="954625"/>
                    <a:pt x="273453" y="994458"/>
                    <a:pt x="246330" y="1026909"/>
                  </a:cubicBezTo>
                  <a:cubicBezTo>
                    <a:pt x="283411" y="1042251"/>
                    <a:pt x="322894" y="1051023"/>
                    <a:pt x="362986" y="1052817"/>
                  </a:cubicBezTo>
                  <a:cubicBezTo>
                    <a:pt x="237675" y="1100032"/>
                    <a:pt x="147275" y="1148694"/>
                    <a:pt x="80929" y="1204940"/>
                  </a:cubicBezTo>
                  <a:cubicBezTo>
                    <a:pt x="31951" y="1245351"/>
                    <a:pt x="2657" y="1304811"/>
                    <a:pt x="486" y="1368236"/>
                  </a:cubicBezTo>
                  <a:lnTo>
                    <a:pt x="486" y="1749454"/>
                  </a:lnTo>
                  <a:lnTo>
                    <a:pt x="19822" y="1762336"/>
                  </a:lnTo>
                  <a:cubicBezTo>
                    <a:pt x="126202" y="1833172"/>
                    <a:pt x="404003" y="1868489"/>
                    <a:pt x="679778" y="1868489"/>
                  </a:cubicBezTo>
                  <a:cubicBezTo>
                    <a:pt x="957841" y="1868489"/>
                    <a:pt x="1233587" y="1832535"/>
                    <a:pt x="1329140" y="1760947"/>
                  </a:cubicBezTo>
                  <a:lnTo>
                    <a:pt x="1346508" y="1747920"/>
                  </a:lnTo>
                  <a:lnTo>
                    <a:pt x="1346508" y="1367368"/>
                  </a:lnTo>
                  <a:cubicBezTo>
                    <a:pt x="1344135" y="1304290"/>
                    <a:pt x="1314899" y="1245236"/>
                    <a:pt x="1266152" y="1205027"/>
                  </a:cubicBezTo>
                  <a:cubicBezTo>
                    <a:pt x="1199807" y="1148752"/>
                    <a:pt x="1109406" y="1100090"/>
                    <a:pt x="984095" y="1052904"/>
                  </a:cubicBezTo>
                  <a:cubicBezTo>
                    <a:pt x="1024187" y="1051109"/>
                    <a:pt x="1063641" y="1042338"/>
                    <a:pt x="1100722" y="1026996"/>
                  </a:cubicBezTo>
                  <a:cubicBezTo>
                    <a:pt x="1073599" y="994516"/>
                    <a:pt x="1056810" y="954654"/>
                    <a:pt x="1052555" y="912535"/>
                  </a:cubicBezTo>
                  <a:cubicBezTo>
                    <a:pt x="1046302" y="812403"/>
                    <a:pt x="1129466" y="717250"/>
                    <a:pt x="1021263" y="587071"/>
                  </a:cubicBezTo>
                  <a:lnTo>
                    <a:pt x="1020974" y="478573"/>
                  </a:lnTo>
                  <a:cubicBezTo>
                    <a:pt x="1116845" y="406579"/>
                    <a:pt x="1136153" y="270552"/>
                    <a:pt x="1064104" y="174762"/>
                  </a:cubicBezTo>
                  <a:cubicBezTo>
                    <a:pt x="1014287" y="108558"/>
                    <a:pt x="931152" y="76455"/>
                    <a:pt x="849725" y="92000"/>
                  </a:cubicBezTo>
                  <a:cubicBezTo>
                    <a:pt x="780311" y="-5237"/>
                    <a:pt x="645158" y="-27817"/>
                    <a:pt x="547868" y="41543"/>
                  </a:cubicBezTo>
                  <a:cubicBezTo>
                    <a:pt x="528358" y="55467"/>
                    <a:pt x="511280" y="72518"/>
                    <a:pt x="497356" y="92000"/>
                  </a:cubicBezTo>
                  <a:cubicBezTo>
                    <a:pt x="379572" y="69507"/>
                    <a:pt x="265841" y="146683"/>
                    <a:pt x="243320" y="264386"/>
                  </a:cubicBezTo>
                  <a:cubicBezTo>
                    <a:pt x="227746" y="345730"/>
                    <a:pt x="259877" y="428840"/>
                    <a:pt x="326136" y="478573"/>
                  </a:cubicBezTo>
                  <a:lnTo>
                    <a:pt x="326136" y="586637"/>
                  </a:lnTo>
                  <a:close/>
                  <a:moveTo>
                    <a:pt x="412977" y="673973"/>
                  </a:moveTo>
                  <a:lnTo>
                    <a:pt x="412977" y="608869"/>
                  </a:lnTo>
                  <a:lnTo>
                    <a:pt x="934105" y="608869"/>
                  </a:lnTo>
                  <a:lnTo>
                    <a:pt x="934105" y="673973"/>
                  </a:lnTo>
                  <a:cubicBezTo>
                    <a:pt x="933960" y="817701"/>
                    <a:pt x="817391" y="934188"/>
                    <a:pt x="673555" y="934362"/>
                  </a:cubicBezTo>
                  <a:cubicBezTo>
                    <a:pt x="529719" y="934188"/>
                    <a:pt x="413150" y="817701"/>
                    <a:pt x="413006" y="673973"/>
                  </a:cubicBezTo>
                  <a:lnTo>
                    <a:pt x="412977" y="673973"/>
                  </a:lnTo>
                  <a:close/>
                  <a:moveTo>
                    <a:pt x="543092" y="1000421"/>
                  </a:moveTo>
                  <a:lnTo>
                    <a:pt x="543092" y="995529"/>
                  </a:lnTo>
                  <a:cubicBezTo>
                    <a:pt x="626632" y="1029630"/>
                    <a:pt x="720246" y="1029630"/>
                    <a:pt x="803787" y="995529"/>
                  </a:cubicBezTo>
                  <a:lnTo>
                    <a:pt x="803787" y="1000334"/>
                  </a:lnTo>
                  <a:cubicBezTo>
                    <a:pt x="803728" y="1032814"/>
                    <a:pt x="818260" y="1063586"/>
                    <a:pt x="843386" y="1084168"/>
                  </a:cubicBezTo>
                  <a:cubicBezTo>
                    <a:pt x="788242" y="1100408"/>
                    <a:pt x="731014" y="1108398"/>
                    <a:pt x="673526" y="1107848"/>
                  </a:cubicBezTo>
                  <a:cubicBezTo>
                    <a:pt x="616009" y="1108398"/>
                    <a:pt x="558694" y="1100408"/>
                    <a:pt x="503522" y="1084139"/>
                  </a:cubicBezTo>
                  <a:cubicBezTo>
                    <a:pt x="528619" y="1063586"/>
                    <a:pt x="543150" y="1032843"/>
                    <a:pt x="543092" y="1000421"/>
                  </a:cubicBezTo>
                  <a:close/>
                  <a:moveTo>
                    <a:pt x="456397" y="174907"/>
                  </a:moveTo>
                  <a:cubicBezTo>
                    <a:pt x="488730" y="174907"/>
                    <a:pt x="519877" y="186950"/>
                    <a:pt x="543758" y="208690"/>
                  </a:cubicBezTo>
                  <a:cubicBezTo>
                    <a:pt x="548940" y="137072"/>
                    <a:pt x="611233" y="83170"/>
                    <a:pt x="682905" y="88352"/>
                  </a:cubicBezTo>
                  <a:cubicBezTo>
                    <a:pt x="747398" y="92984"/>
                    <a:pt x="798721" y="144251"/>
                    <a:pt x="803352" y="208690"/>
                  </a:cubicBezTo>
                  <a:cubicBezTo>
                    <a:pt x="856614" y="160433"/>
                    <a:pt x="938939" y="164457"/>
                    <a:pt x="987251" y="217664"/>
                  </a:cubicBezTo>
                  <a:cubicBezTo>
                    <a:pt x="1035534" y="270870"/>
                    <a:pt x="1031510" y="353141"/>
                    <a:pt x="978277" y="401397"/>
                  </a:cubicBezTo>
                  <a:cubicBezTo>
                    <a:pt x="965454" y="413006"/>
                    <a:pt x="950430" y="421980"/>
                    <a:pt x="934105" y="427711"/>
                  </a:cubicBezTo>
                  <a:lnTo>
                    <a:pt x="934105" y="522082"/>
                  </a:lnTo>
                  <a:lnTo>
                    <a:pt x="412977" y="522082"/>
                  </a:lnTo>
                  <a:lnTo>
                    <a:pt x="412977" y="427711"/>
                  </a:lnTo>
                  <a:cubicBezTo>
                    <a:pt x="345212" y="403568"/>
                    <a:pt x="309897" y="329085"/>
                    <a:pt x="334068" y="261346"/>
                  </a:cubicBezTo>
                  <a:cubicBezTo>
                    <a:pt x="352536" y="209645"/>
                    <a:pt x="401485" y="175081"/>
                    <a:pt x="456397" y="174907"/>
                  </a:cubicBezTo>
                  <a:close/>
                  <a:moveTo>
                    <a:pt x="87268" y="1369220"/>
                  </a:moveTo>
                  <a:cubicBezTo>
                    <a:pt x="88947" y="1330864"/>
                    <a:pt x="107154" y="1295113"/>
                    <a:pt x="137230" y="1271202"/>
                  </a:cubicBezTo>
                  <a:cubicBezTo>
                    <a:pt x="196687" y="1220717"/>
                    <a:pt x="280169" y="1176252"/>
                    <a:pt x="398735" y="1132020"/>
                  </a:cubicBezTo>
                  <a:cubicBezTo>
                    <a:pt x="403193" y="1134798"/>
                    <a:pt x="408258" y="1137317"/>
                    <a:pt x="413064" y="1139922"/>
                  </a:cubicBezTo>
                  <a:lnTo>
                    <a:pt x="413064" y="1769168"/>
                  </a:lnTo>
                  <a:cubicBezTo>
                    <a:pt x="272672" y="1756720"/>
                    <a:pt x="152514" y="1734083"/>
                    <a:pt x="87355" y="1701285"/>
                  </a:cubicBezTo>
                  <a:lnTo>
                    <a:pt x="87268" y="1369220"/>
                  </a:lnTo>
                  <a:close/>
                  <a:moveTo>
                    <a:pt x="1259639" y="1702587"/>
                  </a:moveTo>
                  <a:cubicBezTo>
                    <a:pt x="1140784" y="1767894"/>
                    <a:pt x="794031" y="1792066"/>
                    <a:pt x="499788" y="1775392"/>
                  </a:cubicBezTo>
                  <a:lnTo>
                    <a:pt x="499788" y="1173328"/>
                  </a:lnTo>
                  <a:cubicBezTo>
                    <a:pt x="556553" y="1187889"/>
                    <a:pt x="614909" y="1195097"/>
                    <a:pt x="673497" y="1194721"/>
                  </a:cubicBezTo>
                  <a:cubicBezTo>
                    <a:pt x="784421" y="1194721"/>
                    <a:pt x="884635" y="1171592"/>
                    <a:pt x="948346" y="1132020"/>
                  </a:cubicBezTo>
                  <a:cubicBezTo>
                    <a:pt x="1066883" y="1176252"/>
                    <a:pt x="1150278" y="1220688"/>
                    <a:pt x="1209851" y="1271202"/>
                  </a:cubicBezTo>
                  <a:cubicBezTo>
                    <a:pt x="1239666" y="1294911"/>
                    <a:pt x="1257787" y="1330285"/>
                    <a:pt x="1259639" y="1368323"/>
                  </a:cubicBezTo>
                  <a:lnTo>
                    <a:pt x="1259639" y="1702587"/>
                  </a:lnTo>
                  <a:close/>
                </a:path>
              </a:pathLst>
            </a:custGeom>
            <a:solidFill>
              <a:srgbClr val="000080"/>
            </a:solidFill>
            <a:ln w="28947" cap="rnd">
              <a:noFill/>
              <a:prstDash val="solid"/>
              <a:round/>
            </a:ln>
          </p:spPr>
          <p:txBody>
            <a:bodyPr rtlCol="0" anchor="ctr"/>
            <a:lstStyle/>
            <a:p>
              <a:endParaRPr lang="en-CH"/>
            </a:p>
          </p:txBody>
        </p:sp>
      </p:grpSp>
      <p:sp>
        <p:nvSpPr>
          <p:cNvPr id="899" name="Freeform 898">
            <a:extLst>
              <a:ext uri="{FF2B5EF4-FFF2-40B4-BE49-F238E27FC236}">
                <a16:creationId xmlns:a16="http://schemas.microsoft.com/office/drawing/2014/main" id="{5C5BAF79-ABC0-1CB1-7E3F-60AD7481B1EB}"/>
              </a:ext>
            </a:extLst>
          </p:cNvPr>
          <p:cNvSpPr/>
          <p:nvPr/>
        </p:nvSpPr>
        <p:spPr>
          <a:xfrm>
            <a:off x="5264979" y="2948253"/>
            <a:ext cx="1693378" cy="1621090"/>
          </a:xfrm>
          <a:custGeom>
            <a:avLst/>
            <a:gdLst>
              <a:gd name="connsiteX0" fmla="*/ 233231 w 1693378"/>
              <a:gd name="connsiteY0" fmla="*/ 829312 h 1621090"/>
              <a:gd name="connsiteX1" fmla="*/ 33210 w 1693378"/>
              <a:gd name="connsiteY1" fmla="*/ 692011 h 1621090"/>
              <a:gd name="connsiteX2" fmla="*/ 1253 w 1693378"/>
              <a:gd name="connsiteY2" fmla="*/ 687698 h 1621090"/>
              <a:gd name="connsiteX3" fmla="*/ 9155 w 1693378"/>
              <a:gd name="connsiteY3" fmla="*/ 718673 h 1621090"/>
              <a:gd name="connsiteX4" fmla="*/ 188133 w 1693378"/>
              <a:gd name="connsiteY4" fmla="*/ 885761 h 1621090"/>
              <a:gd name="connsiteX5" fmla="*/ 194298 w 1693378"/>
              <a:gd name="connsiteY5" fmla="*/ 886919 h 1621090"/>
              <a:gd name="connsiteX6" fmla="*/ 212506 w 1693378"/>
              <a:gd name="connsiteY6" fmla="*/ 946610 h 1621090"/>
              <a:gd name="connsiteX7" fmla="*/ 244521 w 1693378"/>
              <a:gd name="connsiteY7" fmla="*/ 951154 h 1621090"/>
              <a:gd name="connsiteX8" fmla="*/ 254970 w 1693378"/>
              <a:gd name="connsiteY8" fmla="*/ 940559 h 1621090"/>
              <a:gd name="connsiteX9" fmla="*/ 318595 w 1693378"/>
              <a:gd name="connsiteY9" fmla="*/ 1003406 h 1621090"/>
              <a:gd name="connsiteX10" fmla="*/ 318595 w 1693378"/>
              <a:gd name="connsiteY10" fmla="*/ 1232327 h 1621090"/>
              <a:gd name="connsiteX11" fmla="*/ 302385 w 1693378"/>
              <a:gd name="connsiteY11" fmla="*/ 1231719 h 1621090"/>
              <a:gd name="connsiteX12" fmla="*/ 148273 w 1693378"/>
              <a:gd name="connsiteY12" fmla="*/ 1393683 h 1621090"/>
              <a:gd name="connsiteX13" fmla="*/ 300532 w 1693378"/>
              <a:gd name="connsiteY13" fmla="*/ 1555648 h 1621090"/>
              <a:gd name="connsiteX14" fmla="*/ 306958 w 1693378"/>
              <a:gd name="connsiteY14" fmla="*/ 1555648 h 1621090"/>
              <a:gd name="connsiteX15" fmla="*/ 372465 w 1693378"/>
              <a:gd name="connsiteY15" fmla="*/ 1542361 h 1621090"/>
              <a:gd name="connsiteX16" fmla="*/ 1003820 w 1693378"/>
              <a:gd name="connsiteY16" fmla="*/ 1621852 h 1621090"/>
              <a:gd name="connsiteX17" fmla="*/ 1677206 w 1693378"/>
              <a:gd name="connsiteY17" fmla="*/ 1514628 h 1621090"/>
              <a:gd name="connsiteX18" fmla="*/ 1694631 w 1693378"/>
              <a:gd name="connsiteY18" fmla="*/ 1501660 h 1621090"/>
              <a:gd name="connsiteX19" fmla="*/ 1694631 w 1693378"/>
              <a:gd name="connsiteY19" fmla="*/ 1122845 h 1621090"/>
              <a:gd name="connsiteX20" fmla="*/ 1613320 w 1693378"/>
              <a:gd name="connsiteY20" fmla="*/ 960736 h 1621090"/>
              <a:gd name="connsiteX21" fmla="*/ 1335867 w 1693378"/>
              <a:gd name="connsiteY21" fmla="*/ 818370 h 1621090"/>
              <a:gd name="connsiteX22" fmla="*/ 1229140 w 1693378"/>
              <a:gd name="connsiteY22" fmla="*/ 774861 h 1621090"/>
              <a:gd name="connsiteX23" fmla="*/ 1215883 w 1693378"/>
              <a:gd name="connsiteY23" fmla="*/ 756768 h 1621090"/>
              <a:gd name="connsiteX24" fmla="*/ 1346230 w 1693378"/>
              <a:gd name="connsiteY24" fmla="*/ 522723 h 1621090"/>
              <a:gd name="connsiteX25" fmla="*/ 1346230 w 1693378"/>
              <a:gd name="connsiteY25" fmla="*/ 130332 h 1621090"/>
              <a:gd name="connsiteX26" fmla="*/ 1215536 w 1693378"/>
              <a:gd name="connsiteY26" fmla="*/ 761 h 1621090"/>
              <a:gd name="connsiteX27" fmla="*/ 779860 w 1693378"/>
              <a:gd name="connsiteY27" fmla="*/ 761 h 1621090"/>
              <a:gd name="connsiteX28" fmla="*/ 649166 w 1693378"/>
              <a:gd name="connsiteY28" fmla="*/ 130332 h 1621090"/>
              <a:gd name="connsiteX29" fmla="*/ 649166 w 1693378"/>
              <a:gd name="connsiteY29" fmla="*/ 522723 h 1621090"/>
              <a:gd name="connsiteX30" fmla="*/ 779512 w 1693378"/>
              <a:gd name="connsiteY30" fmla="*/ 756623 h 1621090"/>
              <a:gd name="connsiteX31" fmla="*/ 766226 w 1693378"/>
              <a:gd name="connsiteY31" fmla="*/ 774861 h 1621090"/>
              <a:gd name="connsiteX32" fmla="*/ 658660 w 1693378"/>
              <a:gd name="connsiteY32" fmla="*/ 818630 h 1621090"/>
              <a:gd name="connsiteX33" fmla="*/ 403467 w 1693378"/>
              <a:gd name="connsiteY33" fmla="*/ 944496 h 1621090"/>
              <a:gd name="connsiteX34" fmla="*/ 420892 w 1693378"/>
              <a:gd name="connsiteY34" fmla="*/ 991797 h 1621090"/>
              <a:gd name="connsiteX35" fmla="*/ 420892 w 1693378"/>
              <a:gd name="connsiteY35" fmla="*/ 1042833 h 1621090"/>
              <a:gd name="connsiteX36" fmla="*/ 437160 w 1693378"/>
              <a:gd name="connsiteY36" fmla="*/ 1027606 h 1621090"/>
              <a:gd name="connsiteX37" fmla="*/ 649166 w 1693378"/>
              <a:gd name="connsiteY37" fmla="*/ 914275 h 1621090"/>
              <a:gd name="connsiteX38" fmla="*/ 649166 w 1693378"/>
              <a:gd name="connsiteY38" fmla="*/ 1145338 h 1621090"/>
              <a:gd name="connsiteX39" fmla="*/ 583833 w 1693378"/>
              <a:gd name="connsiteY39" fmla="*/ 1210124 h 1621090"/>
              <a:gd name="connsiteX40" fmla="*/ 583833 w 1693378"/>
              <a:gd name="connsiteY40" fmla="*/ 1506436 h 1621090"/>
              <a:gd name="connsiteX41" fmla="*/ 448768 w 1693378"/>
              <a:gd name="connsiteY41" fmla="*/ 1477922 h 1621090"/>
              <a:gd name="connsiteX42" fmla="*/ 474907 w 1693378"/>
              <a:gd name="connsiteY42" fmla="*/ 1395275 h 1621090"/>
              <a:gd name="connsiteX43" fmla="*/ 474907 w 1693378"/>
              <a:gd name="connsiteY43" fmla="*/ 1393046 h 1621090"/>
              <a:gd name="connsiteX44" fmla="*/ 386938 w 1693378"/>
              <a:gd name="connsiteY44" fmla="*/ 1252677 h 1621090"/>
              <a:gd name="connsiteX45" fmla="*/ 382133 w 1693378"/>
              <a:gd name="connsiteY45" fmla="*/ 1250246 h 1621090"/>
              <a:gd name="connsiteX46" fmla="*/ 377386 w 1693378"/>
              <a:gd name="connsiteY46" fmla="*/ 1248219 h 1621090"/>
              <a:gd name="connsiteX47" fmla="*/ 377386 w 1693378"/>
              <a:gd name="connsiteY47" fmla="*/ 991797 h 1621090"/>
              <a:gd name="connsiteX48" fmla="*/ 368673 w 1693378"/>
              <a:gd name="connsiteY48" fmla="*/ 970202 h 1621090"/>
              <a:gd name="connsiteX49" fmla="*/ 296596 w 1693378"/>
              <a:gd name="connsiteY49" fmla="*/ 898729 h 1621090"/>
              <a:gd name="connsiteX50" fmla="*/ 303774 w 1693378"/>
              <a:gd name="connsiteY50" fmla="*/ 891579 h 1621090"/>
              <a:gd name="connsiteX51" fmla="*/ 299201 w 1693378"/>
              <a:gd name="connsiteY51" fmla="*/ 859852 h 1621090"/>
              <a:gd name="connsiteX52" fmla="*/ 238326 w 1693378"/>
              <a:gd name="connsiteY52" fmla="*/ 841789 h 1621090"/>
              <a:gd name="connsiteX53" fmla="*/ 233231 w 1693378"/>
              <a:gd name="connsiteY53" fmla="*/ 829312 h 1621090"/>
              <a:gd name="connsiteX54" fmla="*/ 63662 w 1693378"/>
              <a:gd name="connsiteY54" fmla="*/ 741831 h 1621090"/>
              <a:gd name="connsiteX55" fmla="*/ 187814 w 1693378"/>
              <a:gd name="connsiteY55" fmla="*/ 835391 h 1621090"/>
              <a:gd name="connsiteX56" fmla="*/ 183675 w 1693378"/>
              <a:gd name="connsiteY56" fmla="*/ 840544 h 1621090"/>
              <a:gd name="connsiteX57" fmla="*/ 63662 w 1693378"/>
              <a:gd name="connsiteY57" fmla="*/ 741831 h 1621090"/>
              <a:gd name="connsiteX58" fmla="*/ 302385 w 1693378"/>
              <a:gd name="connsiteY58" fmla="*/ 1469267 h 1621090"/>
              <a:gd name="connsiteX59" fmla="*/ 235402 w 1693378"/>
              <a:gd name="connsiteY59" fmla="*/ 1393683 h 1621090"/>
              <a:gd name="connsiteX60" fmla="*/ 304585 w 1693378"/>
              <a:gd name="connsiteY60" fmla="*/ 1318100 h 1621090"/>
              <a:gd name="connsiteX61" fmla="*/ 342794 w 1693378"/>
              <a:gd name="connsiteY61" fmla="*/ 1327334 h 1621090"/>
              <a:gd name="connsiteX62" fmla="*/ 347339 w 1693378"/>
              <a:gd name="connsiteY62" fmla="*/ 1329477 h 1621090"/>
              <a:gd name="connsiteX63" fmla="*/ 387777 w 1693378"/>
              <a:gd name="connsiteY63" fmla="*/ 1393162 h 1621090"/>
              <a:gd name="connsiteX64" fmla="*/ 302385 w 1693378"/>
              <a:gd name="connsiteY64" fmla="*/ 1469267 h 1621090"/>
              <a:gd name="connsiteX65" fmla="*/ 1193739 w 1693378"/>
              <a:gd name="connsiteY65" fmla="*/ 1145338 h 1621090"/>
              <a:gd name="connsiteX66" fmla="*/ 801657 w 1693378"/>
              <a:gd name="connsiteY66" fmla="*/ 1145338 h 1621090"/>
              <a:gd name="connsiteX67" fmla="*/ 801657 w 1693378"/>
              <a:gd name="connsiteY67" fmla="*/ 923538 h 1621090"/>
              <a:gd name="connsiteX68" fmla="*/ 997712 w 1693378"/>
              <a:gd name="connsiteY68" fmla="*/ 950981 h 1621090"/>
              <a:gd name="connsiteX69" fmla="*/ 1193739 w 1693378"/>
              <a:gd name="connsiteY69" fmla="*/ 923480 h 1621090"/>
              <a:gd name="connsiteX70" fmla="*/ 1193739 w 1693378"/>
              <a:gd name="connsiteY70" fmla="*/ 1145338 h 1621090"/>
              <a:gd name="connsiteX71" fmla="*/ 824495 w 1693378"/>
              <a:gd name="connsiteY71" fmla="*/ 840225 h 1621090"/>
              <a:gd name="connsiteX72" fmla="*/ 860476 w 1693378"/>
              <a:gd name="connsiteY72" fmla="*/ 791158 h 1621090"/>
              <a:gd name="connsiteX73" fmla="*/ 928732 w 1693378"/>
              <a:gd name="connsiteY73" fmla="*/ 799814 h 1621090"/>
              <a:gd name="connsiteX74" fmla="*/ 1066837 w 1693378"/>
              <a:gd name="connsiteY74" fmla="*/ 799814 h 1621090"/>
              <a:gd name="connsiteX75" fmla="*/ 1134919 w 1693378"/>
              <a:gd name="connsiteY75" fmla="*/ 791158 h 1621090"/>
              <a:gd name="connsiteX76" fmla="*/ 1170842 w 1693378"/>
              <a:gd name="connsiteY76" fmla="*/ 840283 h 1621090"/>
              <a:gd name="connsiteX77" fmla="*/ 997712 w 1693378"/>
              <a:gd name="connsiteY77" fmla="*/ 864600 h 1621090"/>
              <a:gd name="connsiteX78" fmla="*/ 824495 w 1693378"/>
              <a:gd name="connsiteY78" fmla="*/ 840225 h 1621090"/>
              <a:gd name="connsiteX79" fmla="*/ 1215536 w 1693378"/>
              <a:gd name="connsiteY79" fmla="*/ 497452 h 1621090"/>
              <a:gd name="connsiteX80" fmla="*/ 779860 w 1693378"/>
              <a:gd name="connsiteY80" fmla="*/ 497452 h 1621090"/>
              <a:gd name="connsiteX81" fmla="*/ 779860 w 1693378"/>
              <a:gd name="connsiteY81" fmla="*/ 259904 h 1621090"/>
              <a:gd name="connsiteX82" fmla="*/ 1215536 w 1693378"/>
              <a:gd name="connsiteY82" fmla="*/ 259904 h 1621090"/>
              <a:gd name="connsiteX83" fmla="*/ 1215536 w 1693378"/>
              <a:gd name="connsiteY83" fmla="*/ 497452 h 1621090"/>
              <a:gd name="connsiteX84" fmla="*/ 1193739 w 1693378"/>
              <a:gd name="connsiteY84" fmla="*/ 184320 h 1621090"/>
              <a:gd name="connsiteX85" fmla="*/ 801657 w 1693378"/>
              <a:gd name="connsiteY85" fmla="*/ 184320 h 1621090"/>
              <a:gd name="connsiteX86" fmla="*/ 779860 w 1693378"/>
              <a:gd name="connsiteY86" fmla="*/ 162725 h 1621090"/>
              <a:gd name="connsiteX87" fmla="*/ 801657 w 1693378"/>
              <a:gd name="connsiteY87" fmla="*/ 141130 h 1621090"/>
              <a:gd name="connsiteX88" fmla="*/ 1193739 w 1693378"/>
              <a:gd name="connsiteY88" fmla="*/ 141130 h 1621090"/>
              <a:gd name="connsiteX89" fmla="*/ 1215536 w 1693378"/>
              <a:gd name="connsiteY89" fmla="*/ 162725 h 1621090"/>
              <a:gd name="connsiteX90" fmla="*/ 1193739 w 1693378"/>
              <a:gd name="connsiteY90" fmla="*/ 184320 h 1621090"/>
              <a:gd name="connsiteX91" fmla="*/ 1607618 w 1693378"/>
              <a:gd name="connsiteY91" fmla="*/ 1456472 h 1621090"/>
              <a:gd name="connsiteX92" fmla="*/ 1411562 w 1693378"/>
              <a:gd name="connsiteY92" fmla="*/ 1508665 h 1621090"/>
              <a:gd name="connsiteX93" fmla="*/ 1411562 w 1693378"/>
              <a:gd name="connsiteY93" fmla="*/ 1210124 h 1621090"/>
              <a:gd name="connsiteX94" fmla="*/ 1346230 w 1693378"/>
              <a:gd name="connsiteY94" fmla="*/ 1145338 h 1621090"/>
              <a:gd name="connsiteX95" fmla="*/ 1346230 w 1693378"/>
              <a:gd name="connsiteY95" fmla="*/ 914275 h 1621090"/>
              <a:gd name="connsiteX96" fmla="*/ 1558785 w 1693378"/>
              <a:gd name="connsiteY96" fmla="*/ 1028243 h 1621090"/>
              <a:gd name="connsiteX97" fmla="*/ 1607618 w 1693378"/>
              <a:gd name="connsiteY97" fmla="*/ 1123743 h 1621090"/>
              <a:gd name="connsiteX98" fmla="*/ 1607618 w 1693378"/>
              <a:gd name="connsiteY98" fmla="*/ 1456472 h 16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693378" h="1621090">
                <a:moveTo>
                  <a:pt x="233231" y="829312"/>
                </a:moveTo>
                <a:cubicBezTo>
                  <a:pt x="197772" y="751268"/>
                  <a:pt x="130471" y="705096"/>
                  <a:pt x="33210" y="692011"/>
                </a:cubicBezTo>
                <a:lnTo>
                  <a:pt x="1253" y="687698"/>
                </a:lnTo>
                <a:lnTo>
                  <a:pt x="9155" y="718673"/>
                </a:lnTo>
                <a:cubicBezTo>
                  <a:pt x="31126" y="804040"/>
                  <a:pt x="100858" y="869145"/>
                  <a:pt x="188133" y="885761"/>
                </a:cubicBezTo>
                <a:lnTo>
                  <a:pt x="194298" y="886919"/>
                </a:lnTo>
                <a:lnTo>
                  <a:pt x="212506" y="946610"/>
                </a:lnTo>
                <a:lnTo>
                  <a:pt x="244521" y="951154"/>
                </a:lnTo>
                <a:lnTo>
                  <a:pt x="254970" y="940559"/>
                </a:lnTo>
                <a:lnTo>
                  <a:pt x="318595" y="1003406"/>
                </a:lnTo>
                <a:lnTo>
                  <a:pt x="318595" y="1232327"/>
                </a:lnTo>
                <a:cubicBezTo>
                  <a:pt x="313211" y="1231864"/>
                  <a:pt x="307798" y="1231661"/>
                  <a:pt x="302385" y="1231719"/>
                </a:cubicBezTo>
                <a:cubicBezTo>
                  <a:pt x="215082" y="1231719"/>
                  <a:pt x="148273" y="1243646"/>
                  <a:pt x="148273" y="1393683"/>
                </a:cubicBezTo>
                <a:cubicBezTo>
                  <a:pt x="148273" y="1543750"/>
                  <a:pt x="214908" y="1555648"/>
                  <a:pt x="300532" y="1555648"/>
                </a:cubicBezTo>
                <a:lnTo>
                  <a:pt x="306958" y="1555648"/>
                </a:lnTo>
                <a:cubicBezTo>
                  <a:pt x="329479" y="1555648"/>
                  <a:pt x="351768" y="1551132"/>
                  <a:pt x="372465" y="1542361"/>
                </a:cubicBezTo>
                <a:cubicBezTo>
                  <a:pt x="504432" y="1595364"/>
                  <a:pt x="754792" y="1621852"/>
                  <a:pt x="1003820" y="1621852"/>
                </a:cubicBezTo>
                <a:cubicBezTo>
                  <a:pt x="1293518" y="1621852"/>
                  <a:pt x="1581190" y="1586043"/>
                  <a:pt x="1677206" y="1514628"/>
                </a:cubicBezTo>
                <a:lnTo>
                  <a:pt x="1694631" y="1501660"/>
                </a:lnTo>
                <a:lnTo>
                  <a:pt x="1694631" y="1122845"/>
                </a:lnTo>
                <a:cubicBezTo>
                  <a:pt x="1693474" y="1059449"/>
                  <a:pt x="1663630" y="999903"/>
                  <a:pt x="1613320" y="960736"/>
                </a:cubicBezTo>
                <a:cubicBezTo>
                  <a:pt x="1531922" y="894706"/>
                  <a:pt x="1436283" y="853947"/>
                  <a:pt x="1335867" y="818370"/>
                </a:cubicBezTo>
                <a:lnTo>
                  <a:pt x="1229140" y="774861"/>
                </a:lnTo>
                <a:cubicBezTo>
                  <a:pt x="1221643" y="771792"/>
                  <a:pt x="1216520" y="764787"/>
                  <a:pt x="1215883" y="756768"/>
                </a:cubicBezTo>
                <a:cubicBezTo>
                  <a:pt x="1296963" y="706109"/>
                  <a:pt x="1346172" y="617760"/>
                  <a:pt x="1346230" y="522723"/>
                </a:cubicBezTo>
                <a:lnTo>
                  <a:pt x="1346230" y="130332"/>
                </a:lnTo>
                <a:cubicBezTo>
                  <a:pt x="1346230" y="58773"/>
                  <a:pt x="1287700" y="761"/>
                  <a:pt x="1215536" y="761"/>
                </a:cubicBezTo>
                <a:lnTo>
                  <a:pt x="779860" y="761"/>
                </a:lnTo>
                <a:cubicBezTo>
                  <a:pt x="707696" y="761"/>
                  <a:pt x="649166" y="58773"/>
                  <a:pt x="649166" y="130332"/>
                </a:cubicBezTo>
                <a:lnTo>
                  <a:pt x="649166" y="522723"/>
                </a:lnTo>
                <a:cubicBezTo>
                  <a:pt x="649281" y="617702"/>
                  <a:pt x="698462" y="705993"/>
                  <a:pt x="779512" y="756623"/>
                </a:cubicBezTo>
                <a:cubicBezTo>
                  <a:pt x="778904" y="764700"/>
                  <a:pt x="773781" y="771763"/>
                  <a:pt x="766226" y="774861"/>
                </a:cubicBezTo>
                <a:lnTo>
                  <a:pt x="658660" y="818630"/>
                </a:lnTo>
                <a:cubicBezTo>
                  <a:pt x="567768" y="847752"/>
                  <a:pt x="481738" y="890190"/>
                  <a:pt x="403467" y="944496"/>
                </a:cubicBezTo>
                <a:cubicBezTo>
                  <a:pt x="414814" y="957668"/>
                  <a:pt x="421008" y="974458"/>
                  <a:pt x="420892" y="991797"/>
                </a:cubicBezTo>
                <a:lnTo>
                  <a:pt x="420892" y="1042833"/>
                </a:lnTo>
                <a:cubicBezTo>
                  <a:pt x="425871" y="1037333"/>
                  <a:pt x="431313" y="1032209"/>
                  <a:pt x="437160" y="1027606"/>
                </a:cubicBezTo>
                <a:cubicBezTo>
                  <a:pt x="501277" y="978829"/>
                  <a:pt x="572862" y="940559"/>
                  <a:pt x="649166" y="914275"/>
                </a:cubicBezTo>
                <a:lnTo>
                  <a:pt x="649166" y="1145338"/>
                </a:lnTo>
                <a:cubicBezTo>
                  <a:pt x="613098" y="1145338"/>
                  <a:pt x="583833" y="1174344"/>
                  <a:pt x="583833" y="1210124"/>
                </a:cubicBezTo>
                <a:lnTo>
                  <a:pt x="583833" y="1506436"/>
                </a:lnTo>
                <a:cubicBezTo>
                  <a:pt x="538213" y="1499894"/>
                  <a:pt x="493114" y="1490370"/>
                  <a:pt x="448768" y="1477922"/>
                </a:cubicBezTo>
                <a:cubicBezTo>
                  <a:pt x="464747" y="1453172"/>
                  <a:pt x="473778" y="1424658"/>
                  <a:pt x="474907" y="1395275"/>
                </a:cubicBezTo>
                <a:lnTo>
                  <a:pt x="474907" y="1393046"/>
                </a:lnTo>
                <a:cubicBezTo>
                  <a:pt x="474096" y="1333703"/>
                  <a:pt x="440258" y="1279657"/>
                  <a:pt x="386938" y="1252677"/>
                </a:cubicBezTo>
                <a:lnTo>
                  <a:pt x="382133" y="1250246"/>
                </a:lnTo>
                <a:cubicBezTo>
                  <a:pt x="380599" y="1249464"/>
                  <a:pt x="378978" y="1248943"/>
                  <a:pt x="377386" y="1248219"/>
                </a:cubicBezTo>
                <a:lnTo>
                  <a:pt x="377386" y="991797"/>
                </a:lnTo>
                <a:cubicBezTo>
                  <a:pt x="377588" y="983721"/>
                  <a:pt x="374433" y="975905"/>
                  <a:pt x="368673" y="970202"/>
                </a:cubicBezTo>
                <a:lnTo>
                  <a:pt x="296596" y="898729"/>
                </a:lnTo>
                <a:lnTo>
                  <a:pt x="303774" y="891579"/>
                </a:lnTo>
                <a:lnTo>
                  <a:pt x="299201" y="859852"/>
                </a:lnTo>
                <a:lnTo>
                  <a:pt x="238326" y="841789"/>
                </a:lnTo>
                <a:lnTo>
                  <a:pt x="233231" y="829312"/>
                </a:lnTo>
                <a:close/>
                <a:moveTo>
                  <a:pt x="63662" y="741831"/>
                </a:moveTo>
                <a:cubicBezTo>
                  <a:pt x="116982" y="753265"/>
                  <a:pt x="162428" y="787540"/>
                  <a:pt x="187814" y="835391"/>
                </a:cubicBezTo>
                <a:lnTo>
                  <a:pt x="183675" y="840544"/>
                </a:lnTo>
                <a:cubicBezTo>
                  <a:pt x="131021" y="826678"/>
                  <a:pt x="87138" y="790580"/>
                  <a:pt x="63662" y="741831"/>
                </a:cubicBezTo>
                <a:close/>
                <a:moveTo>
                  <a:pt x="302385" y="1469267"/>
                </a:moveTo>
                <a:cubicBezTo>
                  <a:pt x="235402" y="1469267"/>
                  <a:pt x="235402" y="1469267"/>
                  <a:pt x="235402" y="1393683"/>
                </a:cubicBezTo>
                <a:cubicBezTo>
                  <a:pt x="235402" y="1317666"/>
                  <a:pt x="235663" y="1317463"/>
                  <a:pt x="304585" y="1318100"/>
                </a:cubicBezTo>
                <a:cubicBezTo>
                  <a:pt x="317871" y="1318187"/>
                  <a:pt x="330984" y="1321342"/>
                  <a:pt x="342794" y="1327334"/>
                </a:cubicBezTo>
                <a:lnTo>
                  <a:pt x="347339" y="1329477"/>
                </a:lnTo>
                <a:cubicBezTo>
                  <a:pt x="371538" y="1341779"/>
                  <a:pt x="387054" y="1366183"/>
                  <a:pt x="387777" y="1393162"/>
                </a:cubicBezTo>
                <a:cubicBezTo>
                  <a:pt x="384999" y="1437366"/>
                  <a:pt x="347021" y="1471206"/>
                  <a:pt x="302385" y="1469267"/>
                </a:cubicBezTo>
                <a:close/>
                <a:moveTo>
                  <a:pt x="1193739" y="1145338"/>
                </a:moveTo>
                <a:lnTo>
                  <a:pt x="801657" y="1145338"/>
                </a:lnTo>
                <a:lnTo>
                  <a:pt x="801657" y="923538"/>
                </a:lnTo>
                <a:cubicBezTo>
                  <a:pt x="865252" y="942412"/>
                  <a:pt x="931337" y="951646"/>
                  <a:pt x="997712" y="950981"/>
                </a:cubicBezTo>
                <a:cubicBezTo>
                  <a:pt x="1064058" y="951646"/>
                  <a:pt x="1130172" y="942383"/>
                  <a:pt x="1193739" y="923480"/>
                </a:cubicBezTo>
                <a:lnTo>
                  <a:pt x="1193739" y="1145338"/>
                </a:lnTo>
                <a:close/>
                <a:moveTo>
                  <a:pt x="824495" y="840225"/>
                </a:moveTo>
                <a:cubicBezTo>
                  <a:pt x="840995" y="827662"/>
                  <a:pt x="853500" y="810612"/>
                  <a:pt x="860476" y="791158"/>
                </a:cubicBezTo>
                <a:cubicBezTo>
                  <a:pt x="882765" y="796832"/>
                  <a:pt x="905720" y="799727"/>
                  <a:pt x="928732" y="799814"/>
                </a:cubicBezTo>
                <a:lnTo>
                  <a:pt x="1066837" y="799814"/>
                </a:lnTo>
                <a:cubicBezTo>
                  <a:pt x="1089791" y="799698"/>
                  <a:pt x="1112659" y="796803"/>
                  <a:pt x="1134919" y="791158"/>
                </a:cubicBezTo>
                <a:cubicBezTo>
                  <a:pt x="1141866" y="810640"/>
                  <a:pt x="1154342" y="827691"/>
                  <a:pt x="1170842" y="840283"/>
                </a:cubicBezTo>
                <a:cubicBezTo>
                  <a:pt x="1114714" y="857015"/>
                  <a:pt x="1056329" y="865208"/>
                  <a:pt x="997712" y="864600"/>
                </a:cubicBezTo>
                <a:cubicBezTo>
                  <a:pt x="939037" y="865208"/>
                  <a:pt x="880652" y="856986"/>
                  <a:pt x="824495" y="840225"/>
                </a:cubicBezTo>
                <a:close/>
                <a:moveTo>
                  <a:pt x="1215536" y="497452"/>
                </a:moveTo>
                <a:lnTo>
                  <a:pt x="779860" y="497452"/>
                </a:lnTo>
                <a:lnTo>
                  <a:pt x="779860" y="259904"/>
                </a:lnTo>
                <a:lnTo>
                  <a:pt x="1215536" y="259904"/>
                </a:lnTo>
                <a:lnTo>
                  <a:pt x="1215536" y="497452"/>
                </a:lnTo>
                <a:close/>
                <a:moveTo>
                  <a:pt x="1193739" y="184320"/>
                </a:moveTo>
                <a:lnTo>
                  <a:pt x="801657" y="184320"/>
                </a:lnTo>
                <a:cubicBezTo>
                  <a:pt x="789615" y="184320"/>
                  <a:pt x="779860" y="174652"/>
                  <a:pt x="779860" y="162725"/>
                </a:cubicBezTo>
                <a:cubicBezTo>
                  <a:pt x="779860" y="150799"/>
                  <a:pt x="789615" y="141130"/>
                  <a:pt x="801657" y="141130"/>
                </a:cubicBezTo>
                <a:lnTo>
                  <a:pt x="1193739" y="141130"/>
                </a:lnTo>
                <a:cubicBezTo>
                  <a:pt x="1205781" y="141130"/>
                  <a:pt x="1215536" y="150799"/>
                  <a:pt x="1215536" y="162725"/>
                </a:cubicBezTo>
                <a:cubicBezTo>
                  <a:pt x="1215536" y="174652"/>
                  <a:pt x="1205781" y="184320"/>
                  <a:pt x="1193739" y="184320"/>
                </a:cubicBezTo>
                <a:close/>
                <a:moveTo>
                  <a:pt x="1607618" y="1456472"/>
                </a:moveTo>
                <a:cubicBezTo>
                  <a:pt x="1545412" y="1483943"/>
                  <a:pt x="1479268" y="1501544"/>
                  <a:pt x="1411562" y="1508665"/>
                </a:cubicBezTo>
                <a:lnTo>
                  <a:pt x="1411562" y="1210124"/>
                </a:lnTo>
                <a:cubicBezTo>
                  <a:pt x="1411562" y="1174344"/>
                  <a:pt x="1382297" y="1145338"/>
                  <a:pt x="1346230" y="1145338"/>
                </a:cubicBezTo>
                <a:lnTo>
                  <a:pt x="1346230" y="914275"/>
                </a:lnTo>
                <a:cubicBezTo>
                  <a:pt x="1422765" y="940733"/>
                  <a:pt x="1494552" y="979234"/>
                  <a:pt x="1558785" y="1028243"/>
                </a:cubicBezTo>
                <a:cubicBezTo>
                  <a:pt x="1588716" y="1051199"/>
                  <a:pt x="1606634" y="1086255"/>
                  <a:pt x="1607618" y="1123743"/>
                </a:cubicBezTo>
                <a:lnTo>
                  <a:pt x="1607618" y="1456472"/>
                </a:lnTo>
                <a:close/>
              </a:path>
            </a:pathLst>
          </a:custGeom>
          <a:solidFill>
            <a:srgbClr val="000080"/>
          </a:solidFill>
          <a:ln w="28946" cap="rnd">
            <a:noFill/>
            <a:prstDash val="solid"/>
            <a:round/>
          </a:ln>
        </p:spPr>
        <p:txBody>
          <a:bodyPr rtlCol="0" anchor="ctr"/>
          <a:lstStyle/>
          <a:p>
            <a:endParaRPr lang="en-CH"/>
          </a:p>
        </p:txBody>
      </p:sp>
      <p:grpSp>
        <p:nvGrpSpPr>
          <p:cNvPr id="900" name="Graphic 817">
            <a:extLst>
              <a:ext uri="{FF2B5EF4-FFF2-40B4-BE49-F238E27FC236}">
                <a16:creationId xmlns:a16="http://schemas.microsoft.com/office/drawing/2014/main" id="{F9B7000C-01B7-3779-42F6-A6A407B407AA}"/>
              </a:ext>
            </a:extLst>
          </p:cNvPr>
          <p:cNvGrpSpPr/>
          <p:nvPr/>
        </p:nvGrpSpPr>
        <p:grpSpPr>
          <a:xfrm>
            <a:off x="2262045" y="2942900"/>
            <a:ext cx="1577596" cy="1823732"/>
            <a:chOff x="2262045" y="2942900"/>
            <a:chExt cx="1577596" cy="1823732"/>
          </a:xfrm>
          <a:solidFill>
            <a:srgbClr val="000080"/>
          </a:solidFill>
        </p:grpSpPr>
        <p:sp>
          <p:nvSpPr>
            <p:cNvPr id="901" name="Freeform 900">
              <a:extLst>
                <a:ext uri="{FF2B5EF4-FFF2-40B4-BE49-F238E27FC236}">
                  <a16:creationId xmlns:a16="http://schemas.microsoft.com/office/drawing/2014/main" id="{61D98AA6-E5BD-DC7D-084A-A6402AA38564}"/>
                </a:ext>
              </a:extLst>
            </p:cNvPr>
            <p:cNvSpPr/>
            <p:nvPr/>
          </p:nvSpPr>
          <p:spPr>
            <a:xfrm>
              <a:off x="2522566" y="2942900"/>
              <a:ext cx="1317075" cy="1823732"/>
            </a:xfrm>
            <a:custGeom>
              <a:avLst/>
              <a:gdLst>
                <a:gd name="connsiteX0" fmla="*/ 1317635 w 1317075"/>
                <a:gd name="connsiteY0" fmla="*/ 1323273 h 1823732"/>
                <a:gd name="connsiteX1" fmla="*/ 1236816 w 1317075"/>
                <a:gd name="connsiteY1" fmla="*/ 1160411 h 1823732"/>
                <a:gd name="connsiteX2" fmla="*/ 961069 w 1317075"/>
                <a:gd name="connsiteY2" fmla="*/ 1017378 h 1823732"/>
                <a:gd name="connsiteX3" fmla="*/ 854979 w 1317075"/>
                <a:gd name="connsiteY3" fmla="*/ 973695 h 1823732"/>
                <a:gd name="connsiteX4" fmla="*/ 841317 w 1317075"/>
                <a:gd name="connsiteY4" fmla="*/ 953605 h 1823732"/>
                <a:gd name="connsiteX5" fmla="*/ 841317 w 1317075"/>
                <a:gd name="connsiteY5" fmla="*/ 900515 h 1823732"/>
                <a:gd name="connsiteX6" fmla="*/ 971229 w 1317075"/>
                <a:gd name="connsiteY6" fmla="*/ 629907 h 1823732"/>
                <a:gd name="connsiteX7" fmla="*/ 971229 w 1317075"/>
                <a:gd name="connsiteY7" fmla="*/ 465974 h 1823732"/>
                <a:gd name="connsiteX8" fmla="*/ 1234587 w 1317075"/>
                <a:gd name="connsiteY8" fmla="*/ 468724 h 1823732"/>
                <a:gd name="connsiteX9" fmla="*/ 934959 w 1317075"/>
                <a:gd name="connsiteY9" fmla="*/ 298422 h 1823732"/>
                <a:gd name="connsiteX10" fmla="*/ 792976 w 1317075"/>
                <a:gd name="connsiteY10" fmla="*/ 777 h 1823732"/>
                <a:gd name="connsiteX11" fmla="*/ 627343 w 1317075"/>
                <a:gd name="connsiteY11" fmla="*/ 24631 h 1823732"/>
                <a:gd name="connsiteX12" fmla="*/ 461709 w 1317075"/>
                <a:gd name="connsiteY12" fmla="*/ 777 h 1823732"/>
                <a:gd name="connsiteX13" fmla="*/ 303660 w 1317075"/>
                <a:gd name="connsiteY13" fmla="*/ 297554 h 1823732"/>
                <a:gd name="connsiteX14" fmla="*/ 559 w 1317075"/>
                <a:gd name="connsiteY14" fmla="*/ 468724 h 1823732"/>
                <a:gd name="connsiteX15" fmla="*/ 253872 w 1317075"/>
                <a:gd name="connsiteY15" fmla="*/ 466756 h 1823732"/>
                <a:gd name="connsiteX16" fmla="*/ 190073 w 1317075"/>
                <a:gd name="connsiteY16" fmla="*/ 539734 h 1823732"/>
                <a:gd name="connsiteX17" fmla="*/ 278419 w 1317075"/>
                <a:gd name="connsiteY17" fmla="*/ 538894 h 1823732"/>
                <a:gd name="connsiteX18" fmla="*/ 278419 w 1317075"/>
                <a:gd name="connsiteY18" fmla="*/ 629907 h 1823732"/>
                <a:gd name="connsiteX19" fmla="*/ 408158 w 1317075"/>
                <a:gd name="connsiteY19" fmla="*/ 900341 h 1823732"/>
                <a:gd name="connsiteX20" fmla="*/ 408158 w 1317075"/>
                <a:gd name="connsiteY20" fmla="*/ 953605 h 1823732"/>
                <a:gd name="connsiteX21" fmla="*/ 394727 w 1317075"/>
                <a:gd name="connsiteY21" fmla="*/ 973667 h 1823732"/>
                <a:gd name="connsiteX22" fmla="*/ 287826 w 1317075"/>
                <a:gd name="connsiteY22" fmla="*/ 1017639 h 1823732"/>
                <a:gd name="connsiteX23" fmla="*/ 40332 w 1317075"/>
                <a:gd name="connsiteY23" fmla="*/ 1139366 h 1823732"/>
                <a:gd name="connsiteX24" fmla="*/ 40332 w 1317075"/>
                <a:gd name="connsiteY24" fmla="*/ 1257040 h 1823732"/>
                <a:gd name="connsiteX25" fmla="*/ 67715 w 1317075"/>
                <a:gd name="connsiteY25" fmla="*/ 1227542 h 1823732"/>
                <a:gd name="connsiteX26" fmla="*/ 240933 w 1317075"/>
                <a:gd name="connsiteY26" fmla="*/ 1128568 h 1823732"/>
                <a:gd name="connsiteX27" fmla="*/ 269764 w 1317075"/>
                <a:gd name="connsiteY27" fmla="*/ 1408207 h 1823732"/>
                <a:gd name="connsiteX28" fmla="*/ 260182 w 1317075"/>
                <a:gd name="connsiteY28" fmla="*/ 1408207 h 1823732"/>
                <a:gd name="connsiteX29" fmla="*/ 217225 w 1317075"/>
                <a:gd name="connsiteY29" fmla="*/ 1445608 h 1823732"/>
                <a:gd name="connsiteX30" fmla="*/ 181505 w 1317075"/>
                <a:gd name="connsiteY30" fmla="*/ 1703275 h 1823732"/>
                <a:gd name="connsiteX31" fmla="*/ 40361 w 1317075"/>
                <a:gd name="connsiteY31" fmla="*/ 1666569 h 1823732"/>
                <a:gd name="connsiteX32" fmla="*/ 40361 w 1317075"/>
                <a:gd name="connsiteY32" fmla="*/ 1757901 h 1823732"/>
                <a:gd name="connsiteX33" fmla="*/ 630903 w 1317075"/>
                <a:gd name="connsiteY33" fmla="*/ 1824510 h 1823732"/>
                <a:gd name="connsiteX34" fmla="*/ 1300209 w 1317075"/>
                <a:gd name="connsiteY34" fmla="*/ 1716794 h 1823732"/>
                <a:gd name="connsiteX35" fmla="*/ 1317519 w 1317075"/>
                <a:gd name="connsiteY35" fmla="*/ 1703796 h 1823732"/>
                <a:gd name="connsiteX36" fmla="*/ 1317635 w 1317075"/>
                <a:gd name="connsiteY36" fmla="*/ 1323273 h 1823732"/>
                <a:gd name="connsiteX37" fmla="*/ 365027 w 1317075"/>
                <a:gd name="connsiteY37" fmla="*/ 629907 h 1823732"/>
                <a:gd name="connsiteX38" fmla="*/ 365027 w 1317075"/>
                <a:gd name="connsiteY38" fmla="*/ 518544 h 1823732"/>
                <a:gd name="connsiteX39" fmla="*/ 494448 w 1317075"/>
                <a:gd name="connsiteY39" fmla="*/ 462124 h 1823732"/>
                <a:gd name="connsiteX40" fmla="*/ 449841 w 1317075"/>
                <a:gd name="connsiteY40" fmla="*/ 536202 h 1823732"/>
                <a:gd name="connsiteX41" fmla="*/ 701765 w 1317075"/>
                <a:gd name="connsiteY41" fmla="*/ 447968 h 1823732"/>
                <a:gd name="connsiteX42" fmla="*/ 884621 w 1317075"/>
                <a:gd name="connsiteY42" fmla="*/ 457116 h 1823732"/>
                <a:gd name="connsiteX43" fmla="*/ 884621 w 1317075"/>
                <a:gd name="connsiteY43" fmla="*/ 629907 h 1823732"/>
                <a:gd name="connsiteX44" fmla="*/ 624824 w 1317075"/>
                <a:gd name="connsiteY44" fmla="*/ 890238 h 1823732"/>
                <a:gd name="connsiteX45" fmla="*/ 365027 w 1317075"/>
                <a:gd name="connsiteY45" fmla="*/ 629907 h 1823732"/>
                <a:gd name="connsiteX46" fmla="*/ 796912 w 1317075"/>
                <a:gd name="connsiteY46" fmla="*/ 1039350 h 1823732"/>
                <a:gd name="connsiteX47" fmla="*/ 624824 w 1317075"/>
                <a:gd name="connsiteY47" fmla="*/ 1063811 h 1823732"/>
                <a:gd name="connsiteX48" fmla="*/ 452649 w 1317075"/>
                <a:gd name="connsiteY48" fmla="*/ 1039292 h 1823732"/>
                <a:gd name="connsiteX49" fmla="*/ 494911 w 1317075"/>
                <a:gd name="connsiteY49" fmla="*/ 953605 h 1823732"/>
                <a:gd name="connsiteX50" fmla="*/ 494911 w 1317075"/>
                <a:gd name="connsiteY50" fmla="*/ 951434 h 1823732"/>
                <a:gd name="connsiteX51" fmla="*/ 754824 w 1317075"/>
                <a:gd name="connsiteY51" fmla="*/ 951434 h 1823732"/>
                <a:gd name="connsiteX52" fmla="*/ 754824 w 1317075"/>
                <a:gd name="connsiteY52" fmla="*/ 953605 h 1823732"/>
                <a:gd name="connsiteX53" fmla="*/ 796912 w 1317075"/>
                <a:gd name="connsiteY53" fmla="*/ 1039350 h 1823732"/>
                <a:gd name="connsiteX54" fmla="*/ 331565 w 1317075"/>
                <a:gd name="connsiteY54" fmla="*/ 1508541 h 1823732"/>
                <a:gd name="connsiteX55" fmla="*/ 299087 w 1317075"/>
                <a:gd name="connsiteY55" fmla="*/ 1476003 h 1823732"/>
                <a:gd name="connsiteX56" fmla="*/ 331565 w 1317075"/>
                <a:gd name="connsiteY56" fmla="*/ 1443437 h 1823732"/>
                <a:gd name="connsiteX57" fmla="*/ 364043 w 1317075"/>
                <a:gd name="connsiteY57" fmla="*/ 1476003 h 1823732"/>
                <a:gd name="connsiteX58" fmla="*/ 331565 w 1317075"/>
                <a:gd name="connsiteY58" fmla="*/ 1508541 h 1823732"/>
                <a:gd name="connsiteX59" fmla="*/ 378719 w 1317075"/>
                <a:gd name="connsiteY59" fmla="*/ 1408207 h 1823732"/>
                <a:gd name="connsiteX60" fmla="*/ 345980 w 1317075"/>
                <a:gd name="connsiteY60" fmla="*/ 1089112 h 1823732"/>
                <a:gd name="connsiteX61" fmla="*/ 350293 w 1317075"/>
                <a:gd name="connsiteY61" fmla="*/ 1087606 h 1823732"/>
                <a:gd name="connsiteX62" fmla="*/ 624824 w 1317075"/>
                <a:gd name="connsiteY62" fmla="*/ 1150569 h 1823732"/>
                <a:gd name="connsiteX63" fmla="*/ 899355 w 1317075"/>
                <a:gd name="connsiteY63" fmla="*/ 1087664 h 1823732"/>
                <a:gd name="connsiteX64" fmla="*/ 900078 w 1317075"/>
                <a:gd name="connsiteY64" fmla="*/ 1087896 h 1823732"/>
                <a:gd name="connsiteX65" fmla="*/ 867311 w 1317075"/>
                <a:gd name="connsiteY65" fmla="*/ 1408207 h 1823732"/>
                <a:gd name="connsiteX66" fmla="*/ 378719 w 1317075"/>
                <a:gd name="connsiteY66" fmla="*/ 1408207 h 1823732"/>
                <a:gd name="connsiteX67" fmla="*/ 916144 w 1317075"/>
                <a:gd name="connsiteY67" fmla="*/ 1508541 h 1823732"/>
                <a:gd name="connsiteX68" fmla="*/ 883666 w 1317075"/>
                <a:gd name="connsiteY68" fmla="*/ 1476003 h 1823732"/>
                <a:gd name="connsiteX69" fmla="*/ 916144 w 1317075"/>
                <a:gd name="connsiteY69" fmla="*/ 1443437 h 1823732"/>
                <a:gd name="connsiteX70" fmla="*/ 948593 w 1317075"/>
                <a:gd name="connsiteY70" fmla="*/ 1476003 h 1823732"/>
                <a:gd name="connsiteX71" fmla="*/ 916144 w 1317075"/>
                <a:gd name="connsiteY71" fmla="*/ 1508541 h 1823732"/>
                <a:gd name="connsiteX72" fmla="*/ 1231026 w 1317075"/>
                <a:gd name="connsiteY72" fmla="*/ 1658377 h 1823732"/>
                <a:gd name="connsiteX73" fmla="*/ 1064901 w 1317075"/>
                <a:gd name="connsiteY73" fmla="*/ 1706315 h 1823732"/>
                <a:gd name="connsiteX74" fmla="*/ 1028660 w 1317075"/>
                <a:gd name="connsiteY74" fmla="*/ 1445608 h 1823732"/>
                <a:gd name="connsiteX75" fmla="*/ 985790 w 1317075"/>
                <a:gd name="connsiteY75" fmla="*/ 1408207 h 1823732"/>
                <a:gd name="connsiteX76" fmla="*/ 976208 w 1317075"/>
                <a:gd name="connsiteY76" fmla="*/ 1408207 h 1823732"/>
                <a:gd name="connsiteX77" fmla="*/ 1005039 w 1317075"/>
                <a:gd name="connsiteY77" fmla="*/ 1127150 h 1823732"/>
                <a:gd name="connsiteX78" fmla="*/ 1182570 w 1317075"/>
                <a:gd name="connsiteY78" fmla="*/ 1228150 h 1823732"/>
                <a:gd name="connsiteX79" fmla="*/ 1231026 w 1317075"/>
                <a:gd name="connsiteY79" fmla="*/ 1324142 h 1823732"/>
                <a:gd name="connsiteX80" fmla="*/ 1231026 w 1317075"/>
                <a:gd name="connsiteY80" fmla="*/ 1658377 h 182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17075" h="1823732">
                  <a:moveTo>
                    <a:pt x="1317635" y="1323273"/>
                  </a:moveTo>
                  <a:cubicBezTo>
                    <a:pt x="1316506" y="1259558"/>
                    <a:pt x="1286807" y="1199751"/>
                    <a:pt x="1236816" y="1160411"/>
                  </a:cubicBezTo>
                  <a:cubicBezTo>
                    <a:pt x="1155910" y="1094091"/>
                    <a:pt x="1060849" y="1053129"/>
                    <a:pt x="961069" y="1017378"/>
                  </a:cubicBezTo>
                  <a:lnTo>
                    <a:pt x="854979" y="973695"/>
                  </a:lnTo>
                  <a:cubicBezTo>
                    <a:pt x="846759" y="970424"/>
                    <a:pt x="841346" y="962464"/>
                    <a:pt x="841317" y="953605"/>
                  </a:cubicBezTo>
                  <a:lnTo>
                    <a:pt x="841317" y="900515"/>
                  </a:lnTo>
                  <a:cubicBezTo>
                    <a:pt x="923409" y="834773"/>
                    <a:pt x="971229" y="735221"/>
                    <a:pt x="971229" y="629907"/>
                  </a:cubicBezTo>
                  <a:lnTo>
                    <a:pt x="971229" y="465974"/>
                  </a:lnTo>
                  <a:cubicBezTo>
                    <a:pt x="1208853" y="494748"/>
                    <a:pt x="1234587" y="539155"/>
                    <a:pt x="1234587" y="468724"/>
                  </a:cubicBezTo>
                  <a:cubicBezTo>
                    <a:pt x="1235224" y="422726"/>
                    <a:pt x="1159239" y="365900"/>
                    <a:pt x="934959" y="298422"/>
                  </a:cubicBezTo>
                  <a:cubicBezTo>
                    <a:pt x="921557" y="191256"/>
                    <a:pt x="880308" y="777"/>
                    <a:pt x="792976" y="777"/>
                  </a:cubicBezTo>
                  <a:cubicBezTo>
                    <a:pt x="700954" y="777"/>
                    <a:pt x="682544" y="24631"/>
                    <a:pt x="627343" y="24631"/>
                  </a:cubicBezTo>
                  <a:cubicBezTo>
                    <a:pt x="572141" y="24631"/>
                    <a:pt x="553731" y="777"/>
                    <a:pt x="461709" y="777"/>
                  </a:cubicBezTo>
                  <a:cubicBezTo>
                    <a:pt x="375101" y="777"/>
                    <a:pt x="322070" y="190156"/>
                    <a:pt x="303660" y="297554"/>
                  </a:cubicBezTo>
                  <a:cubicBezTo>
                    <a:pt x="78078" y="365032"/>
                    <a:pt x="559" y="422523"/>
                    <a:pt x="559" y="468724"/>
                  </a:cubicBezTo>
                  <a:cubicBezTo>
                    <a:pt x="559" y="538489"/>
                    <a:pt x="21401" y="495530"/>
                    <a:pt x="253872" y="466756"/>
                  </a:cubicBezTo>
                  <a:lnTo>
                    <a:pt x="190073" y="539734"/>
                  </a:lnTo>
                  <a:cubicBezTo>
                    <a:pt x="219367" y="544366"/>
                    <a:pt x="249211" y="544105"/>
                    <a:pt x="278419" y="538894"/>
                  </a:cubicBezTo>
                  <a:lnTo>
                    <a:pt x="278419" y="629907"/>
                  </a:lnTo>
                  <a:cubicBezTo>
                    <a:pt x="278448" y="735105"/>
                    <a:pt x="326181" y="834600"/>
                    <a:pt x="408158" y="900341"/>
                  </a:cubicBezTo>
                  <a:lnTo>
                    <a:pt x="408158" y="953605"/>
                  </a:lnTo>
                  <a:cubicBezTo>
                    <a:pt x="408158" y="962406"/>
                    <a:pt x="402861" y="970337"/>
                    <a:pt x="394727" y="973667"/>
                  </a:cubicBezTo>
                  <a:lnTo>
                    <a:pt x="287826" y="1017639"/>
                  </a:lnTo>
                  <a:cubicBezTo>
                    <a:pt x="199973" y="1046210"/>
                    <a:pt x="116636" y="1087201"/>
                    <a:pt x="40332" y="1139366"/>
                  </a:cubicBezTo>
                  <a:lnTo>
                    <a:pt x="40332" y="1257040"/>
                  </a:lnTo>
                  <a:cubicBezTo>
                    <a:pt x="47858" y="1245837"/>
                    <a:pt x="57121" y="1235879"/>
                    <a:pt x="67715" y="1227542"/>
                  </a:cubicBezTo>
                  <a:cubicBezTo>
                    <a:pt x="120341" y="1186262"/>
                    <a:pt x="178697" y="1152913"/>
                    <a:pt x="240933" y="1128568"/>
                  </a:cubicBezTo>
                  <a:lnTo>
                    <a:pt x="269764" y="1408207"/>
                  </a:lnTo>
                  <a:lnTo>
                    <a:pt x="260182" y="1408207"/>
                  </a:lnTo>
                  <a:cubicBezTo>
                    <a:pt x="238530" y="1408178"/>
                    <a:pt x="220207" y="1424157"/>
                    <a:pt x="217225" y="1445608"/>
                  </a:cubicBezTo>
                  <a:lnTo>
                    <a:pt x="181505" y="1703275"/>
                  </a:lnTo>
                  <a:cubicBezTo>
                    <a:pt x="133367" y="1695720"/>
                    <a:pt x="86097" y="1683417"/>
                    <a:pt x="40361" y="1666569"/>
                  </a:cubicBezTo>
                  <a:lnTo>
                    <a:pt x="40361" y="1757901"/>
                  </a:lnTo>
                  <a:cubicBezTo>
                    <a:pt x="178031" y="1802278"/>
                    <a:pt x="404916" y="1824510"/>
                    <a:pt x="630903" y="1824510"/>
                  </a:cubicBezTo>
                  <a:cubicBezTo>
                    <a:pt x="918865" y="1824510"/>
                    <a:pt x="1204772" y="1788528"/>
                    <a:pt x="1300209" y="1716794"/>
                  </a:cubicBezTo>
                  <a:lnTo>
                    <a:pt x="1317519" y="1703796"/>
                  </a:lnTo>
                  <a:lnTo>
                    <a:pt x="1317635" y="1323273"/>
                  </a:lnTo>
                  <a:close/>
                  <a:moveTo>
                    <a:pt x="365027" y="629907"/>
                  </a:moveTo>
                  <a:lnTo>
                    <a:pt x="365027" y="518544"/>
                  </a:lnTo>
                  <a:cubicBezTo>
                    <a:pt x="410126" y="504591"/>
                    <a:pt x="453518" y="485688"/>
                    <a:pt x="494448" y="462124"/>
                  </a:cubicBezTo>
                  <a:lnTo>
                    <a:pt x="449841" y="536202"/>
                  </a:lnTo>
                  <a:cubicBezTo>
                    <a:pt x="540965" y="533886"/>
                    <a:pt x="629050" y="503028"/>
                    <a:pt x="701765" y="447968"/>
                  </a:cubicBezTo>
                  <a:cubicBezTo>
                    <a:pt x="771237" y="449474"/>
                    <a:pt x="831996" y="452745"/>
                    <a:pt x="884621" y="457116"/>
                  </a:cubicBezTo>
                  <a:lnTo>
                    <a:pt x="884621" y="629907"/>
                  </a:lnTo>
                  <a:cubicBezTo>
                    <a:pt x="884621" y="773693"/>
                    <a:pt x="768313" y="890238"/>
                    <a:pt x="624824" y="890238"/>
                  </a:cubicBezTo>
                  <a:cubicBezTo>
                    <a:pt x="481335" y="890238"/>
                    <a:pt x="365027" y="773693"/>
                    <a:pt x="365027" y="629907"/>
                  </a:cubicBezTo>
                  <a:close/>
                  <a:moveTo>
                    <a:pt x="796912" y="1039350"/>
                  </a:moveTo>
                  <a:cubicBezTo>
                    <a:pt x="741132" y="1056169"/>
                    <a:pt x="683094" y="1064419"/>
                    <a:pt x="624824" y="1063811"/>
                  </a:cubicBezTo>
                  <a:cubicBezTo>
                    <a:pt x="566526" y="1064419"/>
                    <a:pt x="508458" y="1056140"/>
                    <a:pt x="452649" y="1039292"/>
                  </a:cubicBezTo>
                  <a:cubicBezTo>
                    <a:pt x="479280" y="1018883"/>
                    <a:pt x="494911" y="987214"/>
                    <a:pt x="494911" y="953605"/>
                  </a:cubicBezTo>
                  <a:lnTo>
                    <a:pt x="494911" y="951434"/>
                  </a:lnTo>
                  <a:cubicBezTo>
                    <a:pt x="578220" y="985535"/>
                    <a:pt x="671544" y="985535"/>
                    <a:pt x="754824" y="951434"/>
                  </a:cubicBezTo>
                  <a:lnTo>
                    <a:pt x="754824" y="953605"/>
                  </a:lnTo>
                  <a:cubicBezTo>
                    <a:pt x="754766" y="987214"/>
                    <a:pt x="770339" y="1018912"/>
                    <a:pt x="796912" y="1039350"/>
                  </a:cubicBezTo>
                  <a:close/>
                  <a:moveTo>
                    <a:pt x="331565" y="1508541"/>
                  </a:moveTo>
                  <a:cubicBezTo>
                    <a:pt x="313647" y="1508541"/>
                    <a:pt x="299087" y="1493951"/>
                    <a:pt x="299087" y="1476003"/>
                  </a:cubicBezTo>
                  <a:cubicBezTo>
                    <a:pt x="299087" y="1458027"/>
                    <a:pt x="313647" y="1443437"/>
                    <a:pt x="331565" y="1443437"/>
                  </a:cubicBezTo>
                  <a:cubicBezTo>
                    <a:pt x="349512" y="1443437"/>
                    <a:pt x="364043" y="1458027"/>
                    <a:pt x="364043" y="1476003"/>
                  </a:cubicBezTo>
                  <a:cubicBezTo>
                    <a:pt x="364043" y="1493951"/>
                    <a:pt x="349512" y="1508541"/>
                    <a:pt x="331565" y="1508541"/>
                  </a:cubicBezTo>
                  <a:close/>
                  <a:moveTo>
                    <a:pt x="378719" y="1408207"/>
                  </a:moveTo>
                  <a:lnTo>
                    <a:pt x="345980" y="1089112"/>
                  </a:lnTo>
                  <a:lnTo>
                    <a:pt x="350293" y="1087606"/>
                  </a:lnTo>
                  <a:cubicBezTo>
                    <a:pt x="413745" y="1127352"/>
                    <a:pt x="513900" y="1150569"/>
                    <a:pt x="624824" y="1150569"/>
                  </a:cubicBezTo>
                  <a:cubicBezTo>
                    <a:pt x="735748" y="1150569"/>
                    <a:pt x="835875" y="1127323"/>
                    <a:pt x="899355" y="1087664"/>
                  </a:cubicBezTo>
                  <a:lnTo>
                    <a:pt x="900078" y="1087896"/>
                  </a:lnTo>
                  <a:lnTo>
                    <a:pt x="867311" y="1408207"/>
                  </a:lnTo>
                  <a:lnTo>
                    <a:pt x="378719" y="1408207"/>
                  </a:lnTo>
                  <a:close/>
                  <a:moveTo>
                    <a:pt x="916144" y="1508541"/>
                  </a:moveTo>
                  <a:cubicBezTo>
                    <a:pt x="898197" y="1508541"/>
                    <a:pt x="883666" y="1493951"/>
                    <a:pt x="883666" y="1476003"/>
                  </a:cubicBezTo>
                  <a:cubicBezTo>
                    <a:pt x="883666" y="1458027"/>
                    <a:pt x="898197" y="1443437"/>
                    <a:pt x="916144" y="1443437"/>
                  </a:cubicBezTo>
                  <a:cubicBezTo>
                    <a:pt x="934062" y="1443437"/>
                    <a:pt x="948593" y="1458027"/>
                    <a:pt x="948593" y="1476003"/>
                  </a:cubicBezTo>
                  <a:cubicBezTo>
                    <a:pt x="948593" y="1493951"/>
                    <a:pt x="934062" y="1508541"/>
                    <a:pt x="916144" y="1508541"/>
                  </a:cubicBezTo>
                  <a:close/>
                  <a:moveTo>
                    <a:pt x="1231026" y="1658377"/>
                  </a:moveTo>
                  <a:cubicBezTo>
                    <a:pt x="1178372" y="1682635"/>
                    <a:pt x="1122389" y="1698788"/>
                    <a:pt x="1064901" y="1706315"/>
                  </a:cubicBezTo>
                  <a:lnTo>
                    <a:pt x="1028660" y="1445608"/>
                  </a:lnTo>
                  <a:cubicBezTo>
                    <a:pt x="1025707" y="1424157"/>
                    <a:pt x="1007384" y="1408207"/>
                    <a:pt x="985790" y="1408207"/>
                  </a:cubicBezTo>
                  <a:lnTo>
                    <a:pt x="976208" y="1408207"/>
                  </a:lnTo>
                  <a:lnTo>
                    <a:pt x="1005039" y="1127150"/>
                  </a:lnTo>
                  <a:cubicBezTo>
                    <a:pt x="1068867" y="1151871"/>
                    <a:pt x="1128671" y="1185914"/>
                    <a:pt x="1182570" y="1228150"/>
                  </a:cubicBezTo>
                  <a:cubicBezTo>
                    <a:pt x="1212298" y="1251250"/>
                    <a:pt x="1230071" y="1286480"/>
                    <a:pt x="1231026" y="1324142"/>
                  </a:cubicBezTo>
                  <a:lnTo>
                    <a:pt x="1231026" y="1658377"/>
                  </a:lnTo>
                  <a:close/>
                </a:path>
              </a:pathLst>
            </a:custGeom>
            <a:solidFill>
              <a:srgbClr val="000080"/>
            </a:solidFill>
            <a:ln w="28947" cap="rnd">
              <a:noFill/>
              <a:prstDash val="solid"/>
              <a:round/>
            </a:ln>
          </p:spPr>
          <p:txBody>
            <a:bodyPr rtlCol="0" anchor="ctr"/>
            <a:lstStyle/>
            <a:p>
              <a:endParaRPr lang="en-CH"/>
            </a:p>
          </p:txBody>
        </p:sp>
        <p:sp>
          <p:nvSpPr>
            <p:cNvPr id="902" name="Freeform 901">
              <a:extLst>
                <a:ext uri="{FF2B5EF4-FFF2-40B4-BE49-F238E27FC236}">
                  <a16:creationId xmlns:a16="http://schemas.microsoft.com/office/drawing/2014/main" id="{BA11A969-8E44-02C5-7538-C369CD4709CF}"/>
                </a:ext>
              </a:extLst>
            </p:cNvPr>
            <p:cNvSpPr/>
            <p:nvPr/>
          </p:nvSpPr>
          <p:spPr>
            <a:xfrm>
              <a:off x="2262045" y="3565248"/>
              <a:ext cx="434201" cy="1201347"/>
            </a:xfrm>
            <a:custGeom>
              <a:avLst/>
              <a:gdLst>
                <a:gd name="connsiteX0" fmla="*/ 434637 w 434201"/>
                <a:gd name="connsiteY0" fmla="*/ 310425 h 1201347"/>
                <a:gd name="connsiteX1" fmla="*/ 434637 w 434201"/>
                <a:gd name="connsiteY1" fmla="*/ 33478 h 1201347"/>
                <a:gd name="connsiteX2" fmla="*/ 402072 w 434201"/>
                <a:gd name="connsiteY2" fmla="*/ 854 h 1201347"/>
                <a:gd name="connsiteX3" fmla="*/ 369507 w 434201"/>
                <a:gd name="connsiteY3" fmla="*/ 33478 h 1201347"/>
                <a:gd name="connsiteX4" fmla="*/ 369507 w 434201"/>
                <a:gd name="connsiteY4" fmla="*/ 310222 h 1201347"/>
                <a:gd name="connsiteX5" fmla="*/ 309789 w 434201"/>
                <a:gd name="connsiteY5" fmla="*/ 370058 h 1201347"/>
                <a:gd name="connsiteX6" fmla="*/ 307850 w 434201"/>
                <a:gd name="connsiteY6" fmla="*/ 370058 h 1201347"/>
                <a:gd name="connsiteX7" fmla="*/ 307850 w 434201"/>
                <a:gd name="connsiteY7" fmla="*/ 33478 h 1201347"/>
                <a:gd name="connsiteX8" fmla="*/ 275285 w 434201"/>
                <a:gd name="connsiteY8" fmla="*/ 854 h 1201347"/>
                <a:gd name="connsiteX9" fmla="*/ 242720 w 434201"/>
                <a:gd name="connsiteY9" fmla="*/ 33478 h 1201347"/>
                <a:gd name="connsiteX10" fmla="*/ 242720 w 434201"/>
                <a:gd name="connsiteY10" fmla="*/ 370695 h 1201347"/>
                <a:gd name="connsiteX11" fmla="*/ 184827 w 434201"/>
                <a:gd name="connsiteY11" fmla="*/ 370695 h 1201347"/>
                <a:gd name="connsiteX12" fmla="*/ 184827 w 434201"/>
                <a:gd name="connsiteY12" fmla="*/ 33478 h 1201347"/>
                <a:gd name="connsiteX13" fmla="*/ 152291 w 434201"/>
                <a:gd name="connsiteY13" fmla="*/ 854 h 1201347"/>
                <a:gd name="connsiteX14" fmla="*/ 119697 w 434201"/>
                <a:gd name="connsiteY14" fmla="*/ 33478 h 1201347"/>
                <a:gd name="connsiteX15" fmla="*/ 119697 w 434201"/>
                <a:gd name="connsiteY15" fmla="*/ 370058 h 1201347"/>
                <a:gd name="connsiteX16" fmla="*/ 65566 w 434201"/>
                <a:gd name="connsiteY16" fmla="*/ 310222 h 1201347"/>
                <a:gd name="connsiteX17" fmla="*/ 65566 w 434201"/>
                <a:gd name="connsiteY17" fmla="*/ 33478 h 1201347"/>
                <a:gd name="connsiteX18" fmla="*/ 33001 w 434201"/>
                <a:gd name="connsiteY18" fmla="*/ 854 h 1201347"/>
                <a:gd name="connsiteX19" fmla="*/ 436 w 434201"/>
                <a:gd name="connsiteY19" fmla="*/ 33478 h 1201347"/>
                <a:gd name="connsiteX20" fmla="*/ 436 w 434201"/>
                <a:gd name="connsiteY20" fmla="*/ 310222 h 1201347"/>
                <a:gd name="connsiteX21" fmla="*/ 125283 w 434201"/>
                <a:gd name="connsiteY21" fmla="*/ 435307 h 1201347"/>
                <a:gd name="connsiteX22" fmla="*/ 168703 w 434201"/>
                <a:gd name="connsiteY22" fmla="*/ 435307 h 1201347"/>
                <a:gd name="connsiteX23" fmla="*/ 168703 w 434201"/>
                <a:gd name="connsiteY23" fmla="*/ 1202201 h 1201347"/>
                <a:gd name="connsiteX24" fmla="*/ 256180 w 434201"/>
                <a:gd name="connsiteY24" fmla="*/ 1202201 h 1201347"/>
                <a:gd name="connsiteX25" fmla="*/ 256180 w 434201"/>
                <a:gd name="connsiteY25" fmla="*/ 435973 h 1201347"/>
                <a:gd name="connsiteX26" fmla="*/ 309789 w 434201"/>
                <a:gd name="connsiteY26" fmla="*/ 435973 h 1201347"/>
                <a:gd name="connsiteX27" fmla="*/ 434637 w 434201"/>
                <a:gd name="connsiteY27" fmla="*/ 310425 h 120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4201" h="1201347">
                  <a:moveTo>
                    <a:pt x="434637" y="310425"/>
                  </a:moveTo>
                  <a:lnTo>
                    <a:pt x="434637" y="33478"/>
                  </a:lnTo>
                  <a:cubicBezTo>
                    <a:pt x="434637" y="15472"/>
                    <a:pt x="420048" y="854"/>
                    <a:pt x="402072" y="854"/>
                  </a:cubicBezTo>
                  <a:cubicBezTo>
                    <a:pt x="384096" y="854"/>
                    <a:pt x="369507" y="15472"/>
                    <a:pt x="369507" y="33478"/>
                  </a:cubicBezTo>
                  <a:lnTo>
                    <a:pt x="369507" y="310222"/>
                  </a:lnTo>
                  <a:cubicBezTo>
                    <a:pt x="369507" y="343252"/>
                    <a:pt x="342789" y="370058"/>
                    <a:pt x="309789" y="370058"/>
                  </a:cubicBezTo>
                  <a:lnTo>
                    <a:pt x="307850" y="370058"/>
                  </a:lnTo>
                  <a:lnTo>
                    <a:pt x="307850" y="33478"/>
                  </a:lnTo>
                  <a:cubicBezTo>
                    <a:pt x="307850" y="15472"/>
                    <a:pt x="293261" y="854"/>
                    <a:pt x="275285" y="854"/>
                  </a:cubicBezTo>
                  <a:cubicBezTo>
                    <a:pt x="257309" y="854"/>
                    <a:pt x="242720" y="15472"/>
                    <a:pt x="242720" y="33478"/>
                  </a:cubicBezTo>
                  <a:lnTo>
                    <a:pt x="242720" y="370695"/>
                  </a:lnTo>
                  <a:lnTo>
                    <a:pt x="184827" y="370695"/>
                  </a:lnTo>
                  <a:lnTo>
                    <a:pt x="184827" y="33478"/>
                  </a:lnTo>
                  <a:cubicBezTo>
                    <a:pt x="184827" y="15472"/>
                    <a:pt x="170266" y="854"/>
                    <a:pt x="152291" y="854"/>
                  </a:cubicBezTo>
                  <a:cubicBezTo>
                    <a:pt x="134286" y="854"/>
                    <a:pt x="119697" y="15472"/>
                    <a:pt x="119697" y="33478"/>
                  </a:cubicBezTo>
                  <a:lnTo>
                    <a:pt x="119697" y="370058"/>
                  </a:lnTo>
                  <a:cubicBezTo>
                    <a:pt x="88926" y="367163"/>
                    <a:pt x="65421" y="341197"/>
                    <a:pt x="65566" y="310222"/>
                  </a:cubicBezTo>
                  <a:lnTo>
                    <a:pt x="65566" y="33478"/>
                  </a:lnTo>
                  <a:cubicBezTo>
                    <a:pt x="65566" y="15472"/>
                    <a:pt x="50977" y="854"/>
                    <a:pt x="33001" y="854"/>
                  </a:cubicBezTo>
                  <a:cubicBezTo>
                    <a:pt x="15025" y="854"/>
                    <a:pt x="436" y="15472"/>
                    <a:pt x="436" y="33478"/>
                  </a:cubicBezTo>
                  <a:lnTo>
                    <a:pt x="436" y="310222"/>
                  </a:lnTo>
                  <a:cubicBezTo>
                    <a:pt x="552" y="379264"/>
                    <a:pt x="56361" y="435191"/>
                    <a:pt x="125283" y="435307"/>
                  </a:cubicBezTo>
                  <a:lnTo>
                    <a:pt x="168703" y="435307"/>
                  </a:lnTo>
                  <a:lnTo>
                    <a:pt x="168703" y="1202201"/>
                  </a:lnTo>
                  <a:lnTo>
                    <a:pt x="256180" y="1202201"/>
                  </a:lnTo>
                  <a:lnTo>
                    <a:pt x="256180" y="435973"/>
                  </a:lnTo>
                  <a:lnTo>
                    <a:pt x="309789" y="435973"/>
                  </a:lnTo>
                  <a:cubicBezTo>
                    <a:pt x="378856" y="435828"/>
                    <a:pt x="434753" y="379640"/>
                    <a:pt x="434637" y="310425"/>
                  </a:cubicBezTo>
                  <a:close/>
                </a:path>
              </a:pathLst>
            </a:custGeom>
            <a:solidFill>
              <a:srgbClr val="000080"/>
            </a:solidFill>
            <a:ln w="28947" cap="rnd">
              <a:noFill/>
              <a:prstDash val="solid"/>
              <a:round/>
            </a:ln>
          </p:spPr>
          <p:txBody>
            <a:bodyPr rtlCol="0" anchor="ctr"/>
            <a:lstStyle/>
            <a:p>
              <a:endParaRPr lang="en-CH"/>
            </a:p>
          </p:txBody>
        </p:sp>
      </p:grpSp>
      <p:sp>
        <p:nvSpPr>
          <p:cNvPr id="903" name="Freeform 902">
            <a:extLst>
              <a:ext uri="{FF2B5EF4-FFF2-40B4-BE49-F238E27FC236}">
                <a16:creationId xmlns:a16="http://schemas.microsoft.com/office/drawing/2014/main" id="{B7187ECE-66BC-2FCD-17FF-3B5D4199D935}"/>
              </a:ext>
            </a:extLst>
          </p:cNvPr>
          <p:cNvSpPr/>
          <p:nvPr/>
        </p:nvSpPr>
        <p:spPr>
          <a:xfrm>
            <a:off x="7630601" y="4400052"/>
            <a:ext cx="1156222" cy="1349503"/>
          </a:xfrm>
          <a:custGeom>
            <a:avLst/>
            <a:gdLst>
              <a:gd name="connsiteX0" fmla="*/ -540 w 1156222"/>
              <a:gd name="connsiteY0" fmla="*/ 910587 h 1349503"/>
              <a:gd name="connsiteX1" fmla="*/ -540 w 1156222"/>
              <a:gd name="connsiteY1" fmla="*/ 438271 h 1349503"/>
              <a:gd name="connsiteX2" fmla="*/ 480967 w 1156222"/>
              <a:gd name="connsiteY2" fmla="*/ 438271 h 1349503"/>
              <a:gd name="connsiteX3" fmla="*/ 480967 w 1156222"/>
              <a:gd name="connsiteY3" fmla="*/ -323 h 1349503"/>
              <a:gd name="connsiteX4" fmla="*/ 1155683 w 1156222"/>
              <a:gd name="connsiteY4" fmla="*/ 674417 h 1349503"/>
              <a:gd name="connsiteX5" fmla="*/ 480967 w 1156222"/>
              <a:gd name="connsiteY5" fmla="*/ 1349181 h 1349503"/>
              <a:gd name="connsiteX6" fmla="*/ 480967 w 1156222"/>
              <a:gd name="connsiteY6" fmla="*/ 910587 h 1349503"/>
              <a:gd name="connsiteX7" fmla="*/ -540 w 1156222"/>
              <a:gd name="connsiteY7" fmla="*/ 910587 h 134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6222" h="1349503">
                <a:moveTo>
                  <a:pt x="-540" y="910587"/>
                </a:moveTo>
                <a:lnTo>
                  <a:pt x="-540" y="438271"/>
                </a:lnTo>
                <a:lnTo>
                  <a:pt x="480967" y="438271"/>
                </a:lnTo>
                <a:lnTo>
                  <a:pt x="480967" y="-323"/>
                </a:lnTo>
                <a:lnTo>
                  <a:pt x="1155683" y="674417"/>
                </a:lnTo>
                <a:lnTo>
                  <a:pt x="480967" y="1349181"/>
                </a:lnTo>
                <a:lnTo>
                  <a:pt x="480967" y="910587"/>
                </a:lnTo>
                <a:lnTo>
                  <a:pt x="-540" y="910587"/>
                </a:lnTo>
                <a:close/>
              </a:path>
            </a:pathLst>
          </a:custGeom>
          <a:gradFill>
            <a:gsLst>
              <a:gs pos="0">
                <a:srgbClr val="AEBDE9"/>
              </a:gs>
              <a:gs pos="50000">
                <a:srgbClr val="AEBDE9">
                  <a:alpha val="49804"/>
                </a:srgbClr>
              </a:gs>
              <a:gs pos="100000">
                <a:srgbClr val="AEBDE9">
                  <a:alpha val="0"/>
                </a:srgbClr>
              </a:gs>
            </a:gsLst>
            <a:lin ang="10800000" scaled="1"/>
          </a:gradFill>
          <a:ln w="1922" cap="rnd">
            <a:noFill/>
            <a:prstDash val="solid"/>
            <a:round/>
          </a:ln>
        </p:spPr>
        <p:txBody>
          <a:bodyPr rtlCol="0" anchor="ctr"/>
          <a:lstStyle/>
          <a:p>
            <a:endParaRPr lang="en-CH"/>
          </a:p>
        </p:txBody>
      </p:sp>
      <p:pic>
        <p:nvPicPr>
          <p:cNvPr id="904" name="Picture 903">
            <a:extLst>
              <a:ext uri="{FF2B5EF4-FFF2-40B4-BE49-F238E27FC236}">
                <a16:creationId xmlns:a16="http://schemas.microsoft.com/office/drawing/2014/main" id="{E744E9A5-469C-87BA-7099-D2995CBC8F00}"/>
              </a:ext>
            </a:extLst>
          </p:cNvPr>
          <p:cNvPicPr>
            <a:picLocks noChangeAspect="1"/>
          </p:cNvPicPr>
          <p:nvPr/>
        </p:nvPicPr>
        <p:blipFill>
          <a:blip r:embed="rId8"/>
          <a:stretch>
            <a:fillRect/>
          </a:stretch>
        </p:blipFill>
        <p:spPr>
          <a:xfrm>
            <a:off x="14474902" y="1765963"/>
            <a:ext cx="5762054" cy="5228962"/>
          </a:xfrm>
          <a:custGeom>
            <a:avLst/>
            <a:gdLst>
              <a:gd name="connsiteX0" fmla="*/ 3039 w 5762054"/>
              <a:gd name="connsiteY0" fmla="*/ 371 h 5228962"/>
              <a:gd name="connsiteX1" fmla="*/ 5765094 w 5762054"/>
              <a:gd name="connsiteY1" fmla="*/ 371 h 5228962"/>
              <a:gd name="connsiteX2" fmla="*/ 5765094 w 5762054"/>
              <a:gd name="connsiteY2" fmla="*/ 5229334 h 5228962"/>
              <a:gd name="connsiteX3" fmla="*/ 3039 w 5762054"/>
              <a:gd name="connsiteY3" fmla="*/ 5229334 h 5228962"/>
            </a:gdLst>
            <a:ahLst/>
            <a:cxnLst>
              <a:cxn ang="0">
                <a:pos x="connsiteX0" y="connsiteY0"/>
              </a:cxn>
              <a:cxn ang="0">
                <a:pos x="connsiteX1" y="connsiteY1"/>
              </a:cxn>
              <a:cxn ang="0">
                <a:pos x="connsiteX2" y="connsiteY2"/>
              </a:cxn>
              <a:cxn ang="0">
                <a:pos x="connsiteX3" y="connsiteY3"/>
              </a:cxn>
            </a:cxnLst>
            <a:rect l="l" t="t" r="r" b="b"/>
            <a:pathLst>
              <a:path w="5762054" h="5228962">
                <a:moveTo>
                  <a:pt x="3039" y="371"/>
                </a:moveTo>
                <a:lnTo>
                  <a:pt x="5765094" y="371"/>
                </a:lnTo>
                <a:lnTo>
                  <a:pt x="5765094" y="5229334"/>
                </a:lnTo>
                <a:lnTo>
                  <a:pt x="3039" y="5229334"/>
                </a:lnTo>
                <a:close/>
              </a:path>
            </a:pathLst>
          </a:custGeom>
        </p:spPr>
      </p:pic>
      <p:grpSp>
        <p:nvGrpSpPr>
          <p:cNvPr id="905" name="Graphic 817">
            <a:extLst>
              <a:ext uri="{FF2B5EF4-FFF2-40B4-BE49-F238E27FC236}">
                <a16:creationId xmlns:a16="http://schemas.microsoft.com/office/drawing/2014/main" id="{EBBB74DA-2A07-75D0-5143-911250EFA00C}"/>
              </a:ext>
            </a:extLst>
          </p:cNvPr>
          <p:cNvGrpSpPr/>
          <p:nvPr/>
        </p:nvGrpSpPr>
        <p:grpSpPr>
          <a:xfrm>
            <a:off x="15448858" y="7159221"/>
            <a:ext cx="4842992" cy="1465969"/>
            <a:chOff x="15448858" y="7159221"/>
            <a:chExt cx="4842992" cy="1465969"/>
          </a:xfrm>
          <a:solidFill>
            <a:srgbClr val="000080"/>
          </a:solidFill>
        </p:grpSpPr>
        <p:sp>
          <p:nvSpPr>
            <p:cNvPr id="906" name="TextBox 905">
              <a:extLst>
                <a:ext uri="{FF2B5EF4-FFF2-40B4-BE49-F238E27FC236}">
                  <a16:creationId xmlns:a16="http://schemas.microsoft.com/office/drawing/2014/main" id="{DC70B1DB-7529-A66C-E47C-9D4FD51DADF2}"/>
                </a:ext>
              </a:extLst>
            </p:cNvPr>
            <p:cNvSpPr txBox="1"/>
            <p:nvPr/>
          </p:nvSpPr>
          <p:spPr>
            <a:xfrm>
              <a:off x="15852393" y="7159221"/>
              <a:ext cx="3951723"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Retrospective</a:t>
              </a:r>
            </a:p>
          </p:txBody>
        </p:sp>
        <p:sp>
          <p:nvSpPr>
            <p:cNvPr id="907" name="TextBox 906">
              <a:extLst>
                <a:ext uri="{FF2B5EF4-FFF2-40B4-BE49-F238E27FC236}">
                  <a16:creationId xmlns:a16="http://schemas.microsoft.com/office/drawing/2014/main" id="{DBC70BE3-028A-23E6-2A57-F920BF0B393A}"/>
                </a:ext>
              </a:extLst>
            </p:cNvPr>
            <p:cNvSpPr txBox="1"/>
            <p:nvPr/>
          </p:nvSpPr>
          <p:spPr>
            <a:xfrm>
              <a:off x="15448858" y="7794193"/>
              <a:ext cx="4842992" cy="830997"/>
            </a:xfrm>
            <a:prstGeom prst="rect">
              <a:avLst/>
            </a:prstGeom>
            <a:noFill/>
          </p:spPr>
          <p:txBody>
            <a:bodyPr wrap="none" rtlCol="0">
              <a:spAutoFit/>
            </a:bodyPr>
            <a:lstStyle/>
            <a:p>
              <a:pPr algn="l"/>
              <a:r>
                <a:rPr lang="en-CH" sz="4800" spc="0" baseline="0" dirty="0">
                  <a:ln/>
                  <a:solidFill>
                    <a:srgbClr val="000080"/>
                  </a:solidFill>
                  <a:latin typeface="Arial"/>
                  <a:cs typeface="Arial"/>
                  <a:sym typeface="Arial"/>
                  <a:rtl val="0"/>
                </a:rPr>
                <a:t>multicenter study</a:t>
              </a:r>
            </a:p>
          </p:txBody>
        </p:sp>
      </p:grpSp>
      <p:grpSp>
        <p:nvGrpSpPr>
          <p:cNvPr id="908" name="Graphic 817">
            <a:extLst>
              <a:ext uri="{FF2B5EF4-FFF2-40B4-BE49-F238E27FC236}">
                <a16:creationId xmlns:a16="http://schemas.microsoft.com/office/drawing/2014/main" id="{20F392AB-8D2D-D578-7715-A9099E5D6955}"/>
              </a:ext>
            </a:extLst>
          </p:cNvPr>
          <p:cNvGrpSpPr/>
          <p:nvPr/>
        </p:nvGrpSpPr>
        <p:grpSpPr>
          <a:xfrm>
            <a:off x="22348049" y="5958764"/>
            <a:ext cx="8751114" cy="1465964"/>
            <a:chOff x="22348049" y="5958764"/>
            <a:chExt cx="8751114" cy="1465964"/>
          </a:xfrm>
          <a:solidFill>
            <a:srgbClr val="000080"/>
          </a:solidFill>
        </p:grpSpPr>
        <p:sp>
          <p:nvSpPr>
            <p:cNvPr id="909" name="TextBox 908">
              <a:extLst>
                <a:ext uri="{FF2B5EF4-FFF2-40B4-BE49-F238E27FC236}">
                  <a16:creationId xmlns:a16="http://schemas.microsoft.com/office/drawing/2014/main" id="{4F75349B-BD17-3C11-56C7-C314337FDB69}"/>
                </a:ext>
              </a:extLst>
            </p:cNvPr>
            <p:cNvSpPr txBox="1"/>
            <p:nvPr/>
          </p:nvSpPr>
          <p:spPr>
            <a:xfrm>
              <a:off x="22348049" y="5958764"/>
              <a:ext cx="8751114"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Speciﬁc Inhalation Challenge</a:t>
              </a:r>
            </a:p>
          </p:txBody>
        </p:sp>
        <p:sp>
          <p:nvSpPr>
            <p:cNvPr id="910" name="TextBox 909">
              <a:extLst>
                <a:ext uri="{FF2B5EF4-FFF2-40B4-BE49-F238E27FC236}">
                  <a16:creationId xmlns:a16="http://schemas.microsoft.com/office/drawing/2014/main" id="{07EDE62A-F0AF-13F0-E75B-EAF83699B585}"/>
                </a:ext>
              </a:extLst>
            </p:cNvPr>
            <p:cNvSpPr txBox="1"/>
            <p:nvPr/>
          </p:nvSpPr>
          <p:spPr>
            <a:xfrm>
              <a:off x="25576569" y="6593731"/>
              <a:ext cx="1620957"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(SIC)</a:t>
              </a:r>
            </a:p>
          </p:txBody>
        </p:sp>
      </p:grpSp>
      <p:grpSp>
        <p:nvGrpSpPr>
          <p:cNvPr id="911" name="Graphic 817">
            <a:extLst>
              <a:ext uri="{FF2B5EF4-FFF2-40B4-BE49-F238E27FC236}">
                <a16:creationId xmlns:a16="http://schemas.microsoft.com/office/drawing/2014/main" id="{8C1BC96D-6979-3961-8D92-58FFBD8B7B11}"/>
              </a:ext>
            </a:extLst>
          </p:cNvPr>
          <p:cNvGrpSpPr/>
          <p:nvPr/>
        </p:nvGrpSpPr>
        <p:grpSpPr>
          <a:xfrm>
            <a:off x="25912912" y="11810860"/>
            <a:ext cx="4505785" cy="1404413"/>
            <a:chOff x="25912912" y="11810860"/>
            <a:chExt cx="4505785" cy="1404413"/>
          </a:xfrm>
          <a:solidFill>
            <a:srgbClr val="000000"/>
          </a:solidFill>
        </p:grpSpPr>
        <p:sp>
          <p:nvSpPr>
            <p:cNvPr id="912" name="TextBox 911">
              <a:extLst>
                <a:ext uri="{FF2B5EF4-FFF2-40B4-BE49-F238E27FC236}">
                  <a16:creationId xmlns:a16="http://schemas.microsoft.com/office/drawing/2014/main" id="{64544431-9A0F-1193-1AAB-594775F5DC52}"/>
                </a:ext>
              </a:extLst>
            </p:cNvPr>
            <p:cNvSpPr txBox="1"/>
            <p:nvPr/>
          </p:nvSpPr>
          <p:spPr>
            <a:xfrm>
              <a:off x="25912912" y="11810860"/>
              <a:ext cx="4505785"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Difference before</a:t>
              </a:r>
            </a:p>
          </p:txBody>
        </p:sp>
        <p:sp>
          <p:nvSpPr>
            <p:cNvPr id="913" name="TextBox 912">
              <a:extLst>
                <a:ext uri="{FF2B5EF4-FFF2-40B4-BE49-F238E27FC236}">
                  <a16:creationId xmlns:a16="http://schemas.microsoft.com/office/drawing/2014/main" id="{A0C64241-CA3F-C328-8A23-E73E3E7609CE}"/>
                </a:ext>
              </a:extLst>
            </p:cNvPr>
            <p:cNvSpPr txBox="1"/>
            <p:nvPr/>
          </p:nvSpPr>
          <p:spPr>
            <a:xfrm>
              <a:off x="25912912" y="12445832"/>
              <a:ext cx="294664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&amp; after SIC</a:t>
              </a:r>
            </a:p>
          </p:txBody>
        </p:sp>
      </p:grpSp>
      <p:grpSp>
        <p:nvGrpSpPr>
          <p:cNvPr id="914" name="Graphic 817">
            <a:extLst>
              <a:ext uri="{FF2B5EF4-FFF2-40B4-BE49-F238E27FC236}">
                <a16:creationId xmlns:a16="http://schemas.microsoft.com/office/drawing/2014/main" id="{DE15D724-0214-0C2E-8E01-752355165C3F}"/>
              </a:ext>
            </a:extLst>
          </p:cNvPr>
          <p:cNvGrpSpPr/>
          <p:nvPr/>
        </p:nvGrpSpPr>
        <p:grpSpPr>
          <a:xfrm>
            <a:off x="25986104" y="13479891"/>
            <a:ext cx="4043094" cy="1404413"/>
            <a:chOff x="25986104" y="13479891"/>
            <a:chExt cx="4043094" cy="1404413"/>
          </a:xfrm>
          <a:solidFill>
            <a:srgbClr val="000000"/>
          </a:solidFill>
        </p:grpSpPr>
        <p:sp>
          <p:nvSpPr>
            <p:cNvPr id="915" name="TextBox 914">
              <a:extLst>
                <a:ext uri="{FF2B5EF4-FFF2-40B4-BE49-F238E27FC236}">
                  <a16:creationId xmlns:a16="http://schemas.microsoft.com/office/drawing/2014/main" id="{1176BEB6-7174-0596-1AB9-62861F19B265}"/>
                </a:ext>
              </a:extLst>
            </p:cNvPr>
            <p:cNvSpPr txBox="1"/>
            <p:nvPr/>
          </p:nvSpPr>
          <p:spPr>
            <a:xfrm>
              <a:off x="25986104" y="13479891"/>
              <a:ext cx="203613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sputum</a:t>
              </a:r>
            </a:p>
          </p:txBody>
        </p:sp>
        <p:sp>
          <p:nvSpPr>
            <p:cNvPr id="916" name="TextBox 915">
              <a:extLst>
                <a:ext uri="{FF2B5EF4-FFF2-40B4-BE49-F238E27FC236}">
                  <a16:creationId xmlns:a16="http://schemas.microsoft.com/office/drawing/2014/main" id="{5426D583-C8E1-9066-AB4B-6D2E6913A550}"/>
                </a:ext>
              </a:extLst>
            </p:cNvPr>
            <p:cNvSpPr txBox="1"/>
            <p:nvPr/>
          </p:nvSpPr>
          <p:spPr>
            <a:xfrm>
              <a:off x="25986104" y="14114863"/>
              <a:ext cx="404309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eosinophils (%)</a:t>
              </a:r>
            </a:p>
          </p:txBody>
        </p:sp>
      </p:grpSp>
      <p:grpSp>
        <p:nvGrpSpPr>
          <p:cNvPr id="917" name="Graphic 817">
            <a:extLst>
              <a:ext uri="{FF2B5EF4-FFF2-40B4-BE49-F238E27FC236}">
                <a16:creationId xmlns:a16="http://schemas.microsoft.com/office/drawing/2014/main" id="{8865DCCF-5FCB-0478-5B1E-BCC81E00919F}"/>
              </a:ext>
            </a:extLst>
          </p:cNvPr>
          <p:cNvGrpSpPr/>
          <p:nvPr/>
        </p:nvGrpSpPr>
        <p:grpSpPr>
          <a:xfrm>
            <a:off x="25986104" y="15660819"/>
            <a:ext cx="5237331" cy="1404413"/>
            <a:chOff x="25986104" y="15660819"/>
            <a:chExt cx="5237331" cy="1404413"/>
          </a:xfrm>
          <a:solidFill>
            <a:srgbClr val="000000"/>
          </a:solidFill>
        </p:grpSpPr>
        <p:sp>
          <p:nvSpPr>
            <p:cNvPr id="918" name="TextBox 917">
              <a:extLst>
                <a:ext uri="{FF2B5EF4-FFF2-40B4-BE49-F238E27FC236}">
                  <a16:creationId xmlns:a16="http://schemas.microsoft.com/office/drawing/2014/main" id="{0C0DEF89-E696-CEB7-948E-11404C3C9F12}"/>
                </a:ext>
              </a:extLst>
            </p:cNvPr>
            <p:cNvSpPr txBox="1"/>
            <p:nvPr/>
          </p:nvSpPr>
          <p:spPr>
            <a:xfrm>
              <a:off x="25986104" y="15660819"/>
              <a:ext cx="523733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FeNO concentration</a:t>
              </a:r>
            </a:p>
          </p:txBody>
        </p:sp>
        <p:sp>
          <p:nvSpPr>
            <p:cNvPr id="919" name="TextBox 918">
              <a:extLst>
                <a:ext uri="{FF2B5EF4-FFF2-40B4-BE49-F238E27FC236}">
                  <a16:creationId xmlns:a16="http://schemas.microsoft.com/office/drawing/2014/main" id="{651559D4-D58F-4F3F-E26B-82C354C33E2E}"/>
                </a:ext>
              </a:extLst>
            </p:cNvPr>
            <p:cNvSpPr txBox="1"/>
            <p:nvPr/>
          </p:nvSpPr>
          <p:spPr>
            <a:xfrm>
              <a:off x="25986104" y="16295791"/>
              <a:ext cx="150233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(ppb)</a:t>
              </a:r>
            </a:p>
          </p:txBody>
        </p:sp>
      </p:grpSp>
      <p:sp>
        <p:nvSpPr>
          <p:cNvPr id="920" name="Freeform 919">
            <a:extLst>
              <a:ext uri="{FF2B5EF4-FFF2-40B4-BE49-F238E27FC236}">
                <a16:creationId xmlns:a16="http://schemas.microsoft.com/office/drawing/2014/main" id="{20DF2501-7773-BE50-6C70-7BB08CCAFFC7}"/>
              </a:ext>
            </a:extLst>
          </p:cNvPr>
          <p:cNvSpPr/>
          <p:nvPr/>
        </p:nvSpPr>
        <p:spPr>
          <a:xfrm>
            <a:off x="20300585" y="811725"/>
            <a:ext cx="4985139" cy="1241587"/>
          </a:xfrm>
          <a:custGeom>
            <a:avLst/>
            <a:gdLst>
              <a:gd name="connsiteX0" fmla="*/ 4988095 w 4985139"/>
              <a:gd name="connsiteY0" fmla="*/ 619936 h 1241587"/>
              <a:gd name="connsiteX1" fmla="*/ 4367329 w 4985139"/>
              <a:gd name="connsiteY1" fmla="*/ 1240728 h 1241587"/>
              <a:gd name="connsiteX2" fmla="*/ 623717 w 4985139"/>
              <a:gd name="connsiteY2" fmla="*/ 1240728 h 1241587"/>
              <a:gd name="connsiteX3" fmla="*/ 2956 w 4985139"/>
              <a:gd name="connsiteY3" fmla="*/ 619936 h 1241587"/>
              <a:gd name="connsiteX4" fmla="*/ 623717 w 4985139"/>
              <a:gd name="connsiteY4" fmla="*/ -859 h 1241587"/>
              <a:gd name="connsiteX5" fmla="*/ 4367329 w 4985139"/>
              <a:gd name="connsiteY5" fmla="*/ -859 h 1241587"/>
              <a:gd name="connsiteX6" fmla="*/ 4988095 w 4985139"/>
              <a:gd name="connsiteY6" fmla="*/ 619936 h 124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5139" h="1241587">
                <a:moveTo>
                  <a:pt x="4988095" y="619936"/>
                </a:moveTo>
                <a:cubicBezTo>
                  <a:pt x="4988095" y="962561"/>
                  <a:pt x="4709948" y="1240728"/>
                  <a:pt x="4367329" y="1240728"/>
                </a:cubicBezTo>
                <a:lnTo>
                  <a:pt x="623717" y="1240728"/>
                </a:lnTo>
                <a:cubicBezTo>
                  <a:pt x="281109" y="1240728"/>
                  <a:pt x="2956" y="962561"/>
                  <a:pt x="2956" y="619936"/>
                </a:cubicBezTo>
                <a:cubicBezTo>
                  <a:pt x="2956" y="277310"/>
                  <a:pt x="281109" y="-859"/>
                  <a:pt x="623717" y="-859"/>
                </a:cubicBezTo>
                <a:lnTo>
                  <a:pt x="4367329" y="-859"/>
                </a:lnTo>
                <a:cubicBezTo>
                  <a:pt x="4709948" y="-859"/>
                  <a:pt x="4988095" y="277310"/>
                  <a:pt x="4988095" y="619936"/>
                </a:cubicBezTo>
                <a:close/>
              </a:path>
            </a:pathLst>
          </a:custGeom>
          <a:solidFill>
            <a:srgbClr val="FFFFFF"/>
          </a:solidFill>
          <a:ln w="31750" cap="rnd">
            <a:solidFill>
              <a:srgbClr val="000080"/>
            </a:solidFill>
            <a:prstDash val="solid"/>
            <a:round/>
          </a:ln>
        </p:spPr>
        <p:txBody>
          <a:bodyPr rtlCol="0" anchor="ctr"/>
          <a:lstStyle/>
          <a:p>
            <a:endParaRPr lang="en-CH"/>
          </a:p>
        </p:txBody>
      </p:sp>
      <p:sp>
        <p:nvSpPr>
          <p:cNvPr id="921" name="TextBox 920">
            <a:extLst>
              <a:ext uri="{FF2B5EF4-FFF2-40B4-BE49-F238E27FC236}">
                <a16:creationId xmlns:a16="http://schemas.microsoft.com/office/drawing/2014/main" id="{A494B276-86C0-1279-1A8A-BF7FC7A30756}"/>
              </a:ext>
            </a:extLst>
          </p:cNvPr>
          <p:cNvSpPr txBox="1"/>
          <p:nvPr/>
        </p:nvSpPr>
        <p:spPr>
          <a:xfrm>
            <a:off x="20734501" y="982391"/>
            <a:ext cx="418576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design</a:t>
            </a:r>
          </a:p>
        </p:txBody>
      </p:sp>
      <p:sp>
        <p:nvSpPr>
          <p:cNvPr id="922" name="Freeform 921">
            <a:extLst>
              <a:ext uri="{FF2B5EF4-FFF2-40B4-BE49-F238E27FC236}">
                <a16:creationId xmlns:a16="http://schemas.microsoft.com/office/drawing/2014/main" id="{E84CD7B3-BF98-BDA6-21F6-D8F4B4826D41}"/>
              </a:ext>
            </a:extLst>
          </p:cNvPr>
          <p:cNvSpPr/>
          <p:nvPr/>
        </p:nvSpPr>
        <p:spPr>
          <a:xfrm>
            <a:off x="16339773" y="11780536"/>
            <a:ext cx="8083855" cy="6009750"/>
          </a:xfrm>
          <a:custGeom>
            <a:avLst/>
            <a:gdLst>
              <a:gd name="connsiteX0" fmla="*/ -530 w 8083855"/>
              <a:gd name="connsiteY0" fmla="*/ 183 h 6009750"/>
              <a:gd name="connsiteX1" fmla="*/ 8083326 w 8083855"/>
              <a:gd name="connsiteY1" fmla="*/ 183 h 6009750"/>
              <a:gd name="connsiteX2" fmla="*/ 8083326 w 8083855"/>
              <a:gd name="connsiteY2" fmla="*/ 6009933 h 6009750"/>
              <a:gd name="connsiteX3" fmla="*/ -530 w 8083855"/>
              <a:gd name="connsiteY3" fmla="*/ 6009933 h 6009750"/>
            </a:gdLst>
            <a:ahLst/>
            <a:cxnLst>
              <a:cxn ang="0">
                <a:pos x="connsiteX0" y="connsiteY0"/>
              </a:cxn>
              <a:cxn ang="0">
                <a:pos x="connsiteX1" y="connsiteY1"/>
              </a:cxn>
              <a:cxn ang="0">
                <a:pos x="connsiteX2" y="connsiteY2"/>
              </a:cxn>
              <a:cxn ang="0">
                <a:pos x="connsiteX3" y="connsiteY3"/>
              </a:cxn>
            </a:cxnLst>
            <a:rect l="l" t="t" r="r" b="b"/>
            <a:pathLst>
              <a:path w="8083855" h="6009750">
                <a:moveTo>
                  <a:pt x="-530" y="183"/>
                </a:moveTo>
                <a:lnTo>
                  <a:pt x="8083326" y="183"/>
                </a:lnTo>
                <a:lnTo>
                  <a:pt x="8083326" y="6009933"/>
                </a:lnTo>
                <a:lnTo>
                  <a:pt x="-530" y="6009933"/>
                </a:lnTo>
                <a:close/>
              </a:path>
            </a:pathLst>
          </a:custGeom>
          <a:solidFill>
            <a:srgbClr val="FFFFFF">
              <a:alpha val="48000"/>
            </a:srgbClr>
          </a:solidFill>
          <a:ln w="4849" cap="rnd">
            <a:noFill/>
            <a:prstDash val="solid"/>
            <a:round/>
          </a:ln>
        </p:spPr>
        <p:txBody>
          <a:bodyPr rtlCol="0" anchor="ctr"/>
          <a:lstStyle/>
          <a:p>
            <a:endParaRPr lang="en-CH"/>
          </a:p>
        </p:txBody>
      </p:sp>
      <p:pic>
        <p:nvPicPr>
          <p:cNvPr id="923" name="Picture 922">
            <a:extLst>
              <a:ext uri="{FF2B5EF4-FFF2-40B4-BE49-F238E27FC236}">
                <a16:creationId xmlns:a16="http://schemas.microsoft.com/office/drawing/2014/main" id="{914A44E5-AA1E-AADB-1811-FEC4D68929FF}"/>
              </a:ext>
            </a:extLst>
          </p:cNvPr>
          <p:cNvPicPr>
            <a:picLocks noChangeAspect="1"/>
          </p:cNvPicPr>
          <p:nvPr/>
        </p:nvPicPr>
        <p:blipFill>
          <a:blip r:embed="rId9"/>
          <a:stretch>
            <a:fillRect/>
          </a:stretch>
        </p:blipFill>
        <p:spPr>
          <a:xfrm>
            <a:off x="16596298" y="11985951"/>
            <a:ext cx="7438321" cy="5529010"/>
          </a:xfrm>
          <a:custGeom>
            <a:avLst/>
            <a:gdLst>
              <a:gd name="connsiteX0" fmla="*/ 3484 w 7438321"/>
              <a:gd name="connsiteY0" fmla="*/ 2517 h 5529010"/>
              <a:gd name="connsiteX1" fmla="*/ 7441807 w 7438321"/>
              <a:gd name="connsiteY1" fmla="*/ 2517 h 5529010"/>
              <a:gd name="connsiteX2" fmla="*/ 7441807 w 7438321"/>
              <a:gd name="connsiteY2" fmla="*/ 5531527 h 5529010"/>
              <a:gd name="connsiteX3" fmla="*/ 3484 w 7438321"/>
              <a:gd name="connsiteY3" fmla="*/ 5531527 h 5529010"/>
            </a:gdLst>
            <a:ahLst/>
            <a:cxnLst>
              <a:cxn ang="0">
                <a:pos x="connsiteX0" y="connsiteY0"/>
              </a:cxn>
              <a:cxn ang="0">
                <a:pos x="connsiteX1" y="connsiteY1"/>
              </a:cxn>
              <a:cxn ang="0">
                <a:pos x="connsiteX2" y="connsiteY2"/>
              </a:cxn>
              <a:cxn ang="0">
                <a:pos x="connsiteX3" y="connsiteY3"/>
              </a:cxn>
            </a:cxnLst>
            <a:rect l="l" t="t" r="r" b="b"/>
            <a:pathLst>
              <a:path w="7438321" h="5529010">
                <a:moveTo>
                  <a:pt x="3484" y="2517"/>
                </a:moveTo>
                <a:lnTo>
                  <a:pt x="7441807" y="2517"/>
                </a:lnTo>
                <a:lnTo>
                  <a:pt x="7441807" y="5531527"/>
                </a:lnTo>
                <a:lnTo>
                  <a:pt x="3484" y="5531527"/>
                </a:lnTo>
                <a:close/>
              </a:path>
            </a:pathLst>
          </a:custGeom>
        </p:spPr>
      </p:pic>
      <p:pic>
        <p:nvPicPr>
          <p:cNvPr id="924" name="Picture 923">
            <a:extLst>
              <a:ext uri="{FF2B5EF4-FFF2-40B4-BE49-F238E27FC236}">
                <a16:creationId xmlns:a16="http://schemas.microsoft.com/office/drawing/2014/main" id="{4306D59C-4A01-DA11-9997-732E7B6D4D4E}"/>
              </a:ext>
            </a:extLst>
          </p:cNvPr>
          <p:cNvPicPr>
            <a:picLocks noChangeAspect="1"/>
          </p:cNvPicPr>
          <p:nvPr/>
        </p:nvPicPr>
        <p:blipFill>
          <a:blip r:embed="rId10"/>
          <a:stretch>
            <a:fillRect/>
          </a:stretch>
        </p:blipFill>
        <p:spPr>
          <a:xfrm>
            <a:off x="15172708" y="11757232"/>
            <a:ext cx="9290711" cy="6833840"/>
          </a:xfrm>
          <a:custGeom>
            <a:avLst/>
            <a:gdLst>
              <a:gd name="connsiteX0" fmla="*/ 3186 w 9290711"/>
              <a:gd name="connsiteY0" fmla="*/ 2469 h 6833840"/>
              <a:gd name="connsiteX1" fmla="*/ 9293897 w 9290711"/>
              <a:gd name="connsiteY1" fmla="*/ 2469 h 6833840"/>
              <a:gd name="connsiteX2" fmla="*/ 9293897 w 9290711"/>
              <a:gd name="connsiteY2" fmla="*/ 6836309 h 6833840"/>
              <a:gd name="connsiteX3" fmla="*/ 3186 w 9290711"/>
              <a:gd name="connsiteY3" fmla="*/ 6836309 h 6833840"/>
            </a:gdLst>
            <a:ahLst/>
            <a:cxnLst>
              <a:cxn ang="0">
                <a:pos x="connsiteX0" y="connsiteY0"/>
              </a:cxn>
              <a:cxn ang="0">
                <a:pos x="connsiteX1" y="connsiteY1"/>
              </a:cxn>
              <a:cxn ang="0">
                <a:pos x="connsiteX2" y="connsiteY2"/>
              </a:cxn>
              <a:cxn ang="0">
                <a:pos x="connsiteX3" y="connsiteY3"/>
              </a:cxn>
            </a:cxnLst>
            <a:rect l="l" t="t" r="r" b="b"/>
            <a:pathLst>
              <a:path w="9290711" h="6833840">
                <a:moveTo>
                  <a:pt x="3186" y="2469"/>
                </a:moveTo>
                <a:lnTo>
                  <a:pt x="9293897" y="2469"/>
                </a:lnTo>
                <a:lnTo>
                  <a:pt x="9293897" y="6836309"/>
                </a:lnTo>
                <a:lnTo>
                  <a:pt x="3186" y="6836309"/>
                </a:lnTo>
                <a:close/>
              </a:path>
            </a:pathLst>
          </a:custGeom>
        </p:spPr>
      </p:pic>
      <p:grpSp>
        <p:nvGrpSpPr>
          <p:cNvPr id="925" name="Graphic 817">
            <a:extLst>
              <a:ext uri="{FF2B5EF4-FFF2-40B4-BE49-F238E27FC236}">
                <a16:creationId xmlns:a16="http://schemas.microsoft.com/office/drawing/2014/main" id="{B7F9F430-41AD-B241-4905-D46602068FB7}"/>
              </a:ext>
            </a:extLst>
          </p:cNvPr>
          <p:cNvGrpSpPr/>
          <p:nvPr/>
        </p:nvGrpSpPr>
        <p:grpSpPr>
          <a:xfrm>
            <a:off x="25006652" y="13882531"/>
            <a:ext cx="580970" cy="2214454"/>
            <a:chOff x="25006652" y="13882531"/>
            <a:chExt cx="580970" cy="2214454"/>
          </a:xfrm>
        </p:grpSpPr>
        <p:pic>
          <p:nvPicPr>
            <p:cNvPr id="926" name="Picture 925">
              <a:extLst>
                <a:ext uri="{FF2B5EF4-FFF2-40B4-BE49-F238E27FC236}">
                  <a16:creationId xmlns:a16="http://schemas.microsoft.com/office/drawing/2014/main" id="{B1445ADC-9CED-1120-B806-7CC65562F59A}"/>
                </a:ext>
              </a:extLst>
            </p:cNvPr>
            <p:cNvPicPr>
              <a:picLocks noChangeAspect="1"/>
            </p:cNvPicPr>
            <p:nvPr/>
          </p:nvPicPr>
          <p:blipFill>
            <a:blip r:embed="rId11"/>
            <a:stretch>
              <a:fillRect/>
            </a:stretch>
          </p:blipFill>
          <p:spPr>
            <a:xfrm>
              <a:off x="25006652" y="13882531"/>
              <a:ext cx="580970" cy="228588"/>
            </a:xfrm>
            <a:custGeom>
              <a:avLst/>
              <a:gdLst>
                <a:gd name="connsiteX0" fmla="*/ 5251 w 580970"/>
                <a:gd name="connsiteY0" fmla="*/ 2915 h 228588"/>
                <a:gd name="connsiteX1" fmla="*/ 586221 w 580970"/>
                <a:gd name="connsiteY1" fmla="*/ 2915 h 228588"/>
                <a:gd name="connsiteX2" fmla="*/ 586221 w 580970"/>
                <a:gd name="connsiteY2" fmla="*/ 231504 h 228588"/>
                <a:gd name="connsiteX3" fmla="*/ 5251 w 580970"/>
                <a:gd name="connsiteY3" fmla="*/ 231504 h 228588"/>
              </a:gdLst>
              <a:ahLst/>
              <a:cxnLst>
                <a:cxn ang="0">
                  <a:pos x="connsiteX0" y="connsiteY0"/>
                </a:cxn>
                <a:cxn ang="0">
                  <a:pos x="connsiteX1" y="connsiteY1"/>
                </a:cxn>
                <a:cxn ang="0">
                  <a:pos x="connsiteX2" y="connsiteY2"/>
                </a:cxn>
                <a:cxn ang="0">
                  <a:pos x="connsiteX3" y="connsiteY3"/>
                </a:cxn>
              </a:cxnLst>
              <a:rect l="l" t="t" r="r" b="b"/>
              <a:pathLst>
                <a:path w="580970" h="228588">
                  <a:moveTo>
                    <a:pt x="5251" y="2915"/>
                  </a:moveTo>
                  <a:lnTo>
                    <a:pt x="586221" y="2915"/>
                  </a:lnTo>
                  <a:lnTo>
                    <a:pt x="586221" y="231504"/>
                  </a:lnTo>
                  <a:lnTo>
                    <a:pt x="5251" y="231504"/>
                  </a:lnTo>
                  <a:close/>
                </a:path>
              </a:pathLst>
            </a:custGeom>
          </p:spPr>
        </p:pic>
        <p:pic>
          <p:nvPicPr>
            <p:cNvPr id="927" name="Picture 926">
              <a:extLst>
                <a:ext uri="{FF2B5EF4-FFF2-40B4-BE49-F238E27FC236}">
                  <a16:creationId xmlns:a16="http://schemas.microsoft.com/office/drawing/2014/main" id="{35F78C23-2A3E-330A-FA59-46B0979B7416}"/>
                </a:ext>
              </a:extLst>
            </p:cNvPr>
            <p:cNvPicPr>
              <a:picLocks noChangeAspect="1"/>
            </p:cNvPicPr>
            <p:nvPr/>
          </p:nvPicPr>
          <p:blipFill>
            <a:blip r:embed="rId12"/>
            <a:stretch>
              <a:fillRect/>
            </a:stretch>
          </p:blipFill>
          <p:spPr>
            <a:xfrm>
              <a:off x="25006652" y="15868396"/>
              <a:ext cx="580970" cy="228588"/>
            </a:xfrm>
            <a:custGeom>
              <a:avLst/>
              <a:gdLst>
                <a:gd name="connsiteX0" fmla="*/ 5251 w 580970"/>
                <a:gd name="connsiteY0" fmla="*/ 3332 h 228588"/>
                <a:gd name="connsiteX1" fmla="*/ 586221 w 580970"/>
                <a:gd name="connsiteY1" fmla="*/ 3332 h 228588"/>
                <a:gd name="connsiteX2" fmla="*/ 586221 w 580970"/>
                <a:gd name="connsiteY2" fmla="*/ 231921 h 228588"/>
                <a:gd name="connsiteX3" fmla="*/ 5251 w 580970"/>
                <a:gd name="connsiteY3" fmla="*/ 231921 h 228588"/>
              </a:gdLst>
              <a:ahLst/>
              <a:cxnLst>
                <a:cxn ang="0">
                  <a:pos x="connsiteX0" y="connsiteY0"/>
                </a:cxn>
                <a:cxn ang="0">
                  <a:pos x="connsiteX1" y="connsiteY1"/>
                </a:cxn>
                <a:cxn ang="0">
                  <a:pos x="connsiteX2" y="connsiteY2"/>
                </a:cxn>
                <a:cxn ang="0">
                  <a:pos x="connsiteX3" y="connsiteY3"/>
                </a:cxn>
              </a:cxnLst>
              <a:rect l="l" t="t" r="r" b="b"/>
              <a:pathLst>
                <a:path w="580970" h="228588">
                  <a:moveTo>
                    <a:pt x="5251" y="3332"/>
                  </a:moveTo>
                  <a:lnTo>
                    <a:pt x="586221" y="3332"/>
                  </a:lnTo>
                  <a:lnTo>
                    <a:pt x="586221" y="231921"/>
                  </a:lnTo>
                  <a:lnTo>
                    <a:pt x="5251" y="231921"/>
                  </a:lnTo>
                  <a:close/>
                </a:path>
              </a:pathLst>
            </a:custGeom>
          </p:spPr>
        </p:pic>
      </p:grpSp>
      <p:sp>
        <p:nvSpPr>
          <p:cNvPr id="928" name="Freeform 927">
            <a:extLst>
              <a:ext uri="{FF2B5EF4-FFF2-40B4-BE49-F238E27FC236}">
                <a16:creationId xmlns:a16="http://schemas.microsoft.com/office/drawing/2014/main" id="{08A90EEF-187F-80D4-4376-FE00F0F039B3}"/>
              </a:ext>
            </a:extLst>
          </p:cNvPr>
          <p:cNvSpPr/>
          <p:nvPr/>
        </p:nvSpPr>
        <p:spPr>
          <a:xfrm>
            <a:off x="9644486" y="13507015"/>
            <a:ext cx="7382279" cy="341466"/>
          </a:xfrm>
          <a:custGeom>
            <a:avLst/>
            <a:gdLst>
              <a:gd name="connsiteX0" fmla="*/ 7385048 w 7382279"/>
              <a:gd name="connsiteY0" fmla="*/ 344210 h 341466"/>
              <a:gd name="connsiteX1" fmla="*/ 7385048 w 7382279"/>
              <a:gd name="connsiteY1" fmla="*/ 2744 h 341466"/>
              <a:gd name="connsiteX2" fmla="*/ 2767 w 7382279"/>
              <a:gd name="connsiteY2" fmla="*/ 2744 h 341466"/>
            </a:gdLst>
            <a:ahLst/>
            <a:cxnLst>
              <a:cxn ang="0">
                <a:pos x="connsiteX0" y="connsiteY0"/>
              </a:cxn>
              <a:cxn ang="0">
                <a:pos x="connsiteX1" y="connsiteY1"/>
              </a:cxn>
              <a:cxn ang="0">
                <a:pos x="connsiteX2" y="connsiteY2"/>
              </a:cxn>
            </a:cxnLst>
            <a:rect l="l" t="t" r="r" b="b"/>
            <a:pathLst>
              <a:path w="7382279" h="341466">
                <a:moveTo>
                  <a:pt x="7385048" y="344210"/>
                </a:moveTo>
                <a:lnTo>
                  <a:pt x="7385048" y="2744"/>
                </a:lnTo>
                <a:lnTo>
                  <a:pt x="2767" y="2744"/>
                </a:lnTo>
              </a:path>
            </a:pathLst>
          </a:custGeom>
          <a:noFill/>
          <a:ln w="11820" cap="flat">
            <a:solidFill>
              <a:srgbClr val="333333"/>
            </a:solidFill>
            <a:prstDash val="solid"/>
            <a:round/>
          </a:ln>
        </p:spPr>
        <p:txBody>
          <a:bodyPr rtlCol="0" anchor="ctr"/>
          <a:lstStyle/>
          <a:p>
            <a:endParaRPr lang="en-CH"/>
          </a:p>
        </p:txBody>
      </p:sp>
      <p:sp>
        <p:nvSpPr>
          <p:cNvPr id="929" name="Freeform 928">
            <a:extLst>
              <a:ext uri="{FF2B5EF4-FFF2-40B4-BE49-F238E27FC236}">
                <a16:creationId xmlns:a16="http://schemas.microsoft.com/office/drawing/2014/main" id="{9FE94177-2625-9E6C-7820-9A4911172102}"/>
              </a:ext>
            </a:extLst>
          </p:cNvPr>
          <p:cNvSpPr/>
          <p:nvPr/>
        </p:nvSpPr>
        <p:spPr>
          <a:xfrm rot="10800000">
            <a:off x="9644657" y="14885804"/>
            <a:ext cx="7615486" cy="1087303"/>
          </a:xfrm>
          <a:custGeom>
            <a:avLst/>
            <a:gdLst>
              <a:gd name="connsiteX0" fmla="*/ 7618278 w 7615486"/>
              <a:gd name="connsiteY0" fmla="*/ 3098 h 1087303"/>
              <a:gd name="connsiteX1" fmla="*/ 2792 w 7615486"/>
              <a:gd name="connsiteY1" fmla="*/ 3098 h 1087303"/>
              <a:gd name="connsiteX2" fmla="*/ 2792 w 7615486"/>
              <a:gd name="connsiteY2" fmla="*/ 1090402 h 1087303"/>
            </a:gdLst>
            <a:ahLst/>
            <a:cxnLst>
              <a:cxn ang="0">
                <a:pos x="connsiteX0" y="connsiteY0"/>
              </a:cxn>
              <a:cxn ang="0">
                <a:pos x="connsiteX1" y="connsiteY1"/>
              </a:cxn>
              <a:cxn ang="0">
                <a:pos x="connsiteX2" y="connsiteY2"/>
              </a:cxn>
            </a:cxnLst>
            <a:rect l="l" t="t" r="r" b="b"/>
            <a:pathLst>
              <a:path w="7615486" h="1087303">
                <a:moveTo>
                  <a:pt x="7618278" y="3098"/>
                </a:moveTo>
                <a:lnTo>
                  <a:pt x="2792" y="3098"/>
                </a:lnTo>
                <a:lnTo>
                  <a:pt x="2792" y="1090402"/>
                </a:lnTo>
              </a:path>
            </a:pathLst>
          </a:custGeom>
          <a:noFill/>
          <a:ln w="9793" cap="flat">
            <a:solidFill>
              <a:srgbClr val="333333"/>
            </a:solidFill>
            <a:prstDash val="solid"/>
            <a:round/>
          </a:ln>
        </p:spPr>
        <p:txBody>
          <a:bodyPr rtlCol="0" anchor="ctr"/>
          <a:lstStyle/>
          <a:p>
            <a:endParaRPr lang="en-CH"/>
          </a:p>
        </p:txBody>
      </p:sp>
      <p:grpSp>
        <p:nvGrpSpPr>
          <p:cNvPr id="930" name="Graphic 817">
            <a:extLst>
              <a:ext uri="{FF2B5EF4-FFF2-40B4-BE49-F238E27FC236}">
                <a16:creationId xmlns:a16="http://schemas.microsoft.com/office/drawing/2014/main" id="{2726A1E7-DF71-AF06-EBA5-7A2BDEA72AE4}"/>
              </a:ext>
            </a:extLst>
          </p:cNvPr>
          <p:cNvGrpSpPr/>
          <p:nvPr/>
        </p:nvGrpSpPr>
        <p:grpSpPr>
          <a:xfrm>
            <a:off x="16848857" y="13948021"/>
            <a:ext cx="380903" cy="362264"/>
            <a:chOff x="16848857" y="13948021"/>
            <a:chExt cx="380903" cy="362264"/>
          </a:xfrm>
        </p:grpSpPr>
        <p:sp>
          <p:nvSpPr>
            <p:cNvPr id="931" name="Freeform 930">
              <a:extLst>
                <a:ext uri="{FF2B5EF4-FFF2-40B4-BE49-F238E27FC236}">
                  <a16:creationId xmlns:a16="http://schemas.microsoft.com/office/drawing/2014/main" id="{C529373B-0E83-0172-A079-F26CABBC7545}"/>
                </a:ext>
              </a:extLst>
            </p:cNvPr>
            <p:cNvSpPr/>
            <p:nvPr/>
          </p:nvSpPr>
          <p:spPr>
            <a:xfrm>
              <a:off x="16848857" y="13948021"/>
              <a:ext cx="380903" cy="362264"/>
            </a:xfrm>
            <a:custGeom>
              <a:avLst/>
              <a:gdLst>
                <a:gd name="connsiteX0" fmla="*/ 190262 w 380903"/>
                <a:gd name="connsiteY0" fmla="*/ 209 h 362264"/>
                <a:gd name="connsiteX1" fmla="*/ 235214 w 380903"/>
                <a:gd name="connsiteY1" fmla="*/ 138579 h 362264"/>
                <a:gd name="connsiteX2" fmla="*/ 380715 w 380903"/>
                <a:gd name="connsiteY2" fmla="*/ 138579 h 362264"/>
                <a:gd name="connsiteX3" fmla="*/ 263013 w 380903"/>
                <a:gd name="connsiteY3" fmla="*/ 224105 h 362264"/>
                <a:gd name="connsiteX4" fmla="*/ 307965 w 380903"/>
                <a:gd name="connsiteY4" fmla="*/ 362474 h 362264"/>
                <a:gd name="connsiteX5" fmla="*/ 190262 w 380903"/>
                <a:gd name="connsiteY5" fmla="*/ 276989 h 362264"/>
                <a:gd name="connsiteX6" fmla="*/ 72560 w 380903"/>
                <a:gd name="connsiteY6" fmla="*/ 362474 h 362264"/>
                <a:gd name="connsiteX7" fmla="*/ 117512 w 380903"/>
                <a:gd name="connsiteY7" fmla="*/ 224105 h 362264"/>
                <a:gd name="connsiteX8" fmla="*/ -189 w 380903"/>
                <a:gd name="connsiteY8" fmla="*/ 138579 h 362264"/>
                <a:gd name="connsiteX9" fmla="*/ 145311 w 380903"/>
                <a:gd name="connsiteY9" fmla="*/ 138579 h 362264"/>
                <a:gd name="connsiteX10" fmla="*/ 190262 w 380903"/>
                <a:gd name="connsiteY10" fmla="*/ 209 h 36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0903" h="362264">
                  <a:moveTo>
                    <a:pt x="190262" y="209"/>
                  </a:moveTo>
                  <a:lnTo>
                    <a:pt x="235214" y="138579"/>
                  </a:lnTo>
                  <a:lnTo>
                    <a:pt x="380715" y="138579"/>
                  </a:lnTo>
                  <a:lnTo>
                    <a:pt x="263013" y="224105"/>
                  </a:lnTo>
                  <a:lnTo>
                    <a:pt x="307965" y="362474"/>
                  </a:lnTo>
                  <a:lnTo>
                    <a:pt x="190262" y="276989"/>
                  </a:lnTo>
                  <a:lnTo>
                    <a:pt x="72560" y="362474"/>
                  </a:lnTo>
                  <a:lnTo>
                    <a:pt x="117512" y="224105"/>
                  </a:lnTo>
                  <a:lnTo>
                    <a:pt x="-189" y="138579"/>
                  </a:lnTo>
                  <a:lnTo>
                    <a:pt x="145311" y="138579"/>
                  </a:lnTo>
                  <a:lnTo>
                    <a:pt x="190262" y="209"/>
                  </a:lnTo>
                  <a:close/>
                </a:path>
              </a:pathLst>
            </a:custGeom>
            <a:noFill/>
            <a:ln w="82554" cap="flat">
              <a:solidFill>
                <a:srgbClr val="000000"/>
              </a:solidFill>
              <a:prstDash val="solid"/>
              <a:round/>
            </a:ln>
          </p:spPr>
          <p:txBody>
            <a:bodyPr rtlCol="0" anchor="ctr"/>
            <a:lstStyle/>
            <a:p>
              <a:endParaRPr lang="en-CH"/>
            </a:p>
          </p:txBody>
        </p:sp>
        <p:sp>
          <p:nvSpPr>
            <p:cNvPr id="932" name="Freeform 931">
              <a:extLst>
                <a:ext uri="{FF2B5EF4-FFF2-40B4-BE49-F238E27FC236}">
                  <a16:creationId xmlns:a16="http://schemas.microsoft.com/office/drawing/2014/main" id="{51A314EF-61B0-4F8B-52E7-6A37A4801A45}"/>
                </a:ext>
              </a:extLst>
            </p:cNvPr>
            <p:cNvSpPr/>
            <p:nvPr/>
          </p:nvSpPr>
          <p:spPr>
            <a:xfrm>
              <a:off x="16848857" y="13948021"/>
              <a:ext cx="380903" cy="362264"/>
            </a:xfrm>
            <a:custGeom>
              <a:avLst/>
              <a:gdLst>
                <a:gd name="connsiteX0" fmla="*/ 190262 w 380903"/>
                <a:gd name="connsiteY0" fmla="*/ 209 h 362264"/>
                <a:gd name="connsiteX1" fmla="*/ 235214 w 380903"/>
                <a:gd name="connsiteY1" fmla="*/ 138579 h 362264"/>
                <a:gd name="connsiteX2" fmla="*/ 380715 w 380903"/>
                <a:gd name="connsiteY2" fmla="*/ 138579 h 362264"/>
                <a:gd name="connsiteX3" fmla="*/ 263013 w 380903"/>
                <a:gd name="connsiteY3" fmla="*/ 224105 h 362264"/>
                <a:gd name="connsiteX4" fmla="*/ 307965 w 380903"/>
                <a:gd name="connsiteY4" fmla="*/ 362474 h 362264"/>
                <a:gd name="connsiteX5" fmla="*/ 190262 w 380903"/>
                <a:gd name="connsiteY5" fmla="*/ 276989 h 362264"/>
                <a:gd name="connsiteX6" fmla="*/ 72560 w 380903"/>
                <a:gd name="connsiteY6" fmla="*/ 362474 h 362264"/>
                <a:gd name="connsiteX7" fmla="*/ 117512 w 380903"/>
                <a:gd name="connsiteY7" fmla="*/ 224105 h 362264"/>
                <a:gd name="connsiteX8" fmla="*/ -189 w 380903"/>
                <a:gd name="connsiteY8" fmla="*/ 138579 h 362264"/>
                <a:gd name="connsiteX9" fmla="*/ 145311 w 380903"/>
                <a:gd name="connsiteY9" fmla="*/ 138579 h 362264"/>
                <a:gd name="connsiteX10" fmla="*/ 190262 w 380903"/>
                <a:gd name="connsiteY10" fmla="*/ 209 h 36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0903" h="362264">
                  <a:moveTo>
                    <a:pt x="190262" y="209"/>
                  </a:moveTo>
                  <a:lnTo>
                    <a:pt x="235214" y="138579"/>
                  </a:lnTo>
                  <a:lnTo>
                    <a:pt x="380715" y="138579"/>
                  </a:lnTo>
                  <a:lnTo>
                    <a:pt x="263013" y="224105"/>
                  </a:lnTo>
                  <a:lnTo>
                    <a:pt x="307965" y="362474"/>
                  </a:lnTo>
                  <a:lnTo>
                    <a:pt x="190262" y="276989"/>
                  </a:lnTo>
                  <a:lnTo>
                    <a:pt x="72560" y="362474"/>
                  </a:lnTo>
                  <a:lnTo>
                    <a:pt x="117512" y="224105"/>
                  </a:lnTo>
                  <a:lnTo>
                    <a:pt x="-189" y="138579"/>
                  </a:lnTo>
                  <a:lnTo>
                    <a:pt x="145311" y="138579"/>
                  </a:lnTo>
                  <a:lnTo>
                    <a:pt x="190262" y="209"/>
                  </a:lnTo>
                  <a:close/>
                </a:path>
              </a:pathLst>
            </a:custGeom>
            <a:noFill/>
            <a:ln w="69825" cap="rnd">
              <a:solidFill>
                <a:srgbClr val="000000"/>
              </a:solidFill>
              <a:prstDash val="solid"/>
              <a:round/>
            </a:ln>
          </p:spPr>
          <p:txBody>
            <a:bodyPr rtlCol="0" anchor="ctr"/>
            <a:lstStyle/>
            <a:p>
              <a:endParaRPr lang="en-CH"/>
            </a:p>
          </p:txBody>
        </p:sp>
        <p:sp>
          <p:nvSpPr>
            <p:cNvPr id="933" name="Freeform 932">
              <a:extLst>
                <a:ext uri="{FF2B5EF4-FFF2-40B4-BE49-F238E27FC236}">
                  <a16:creationId xmlns:a16="http://schemas.microsoft.com/office/drawing/2014/main" id="{B9C49552-BCE1-FCFA-742B-9B95CF92EEBE}"/>
                </a:ext>
              </a:extLst>
            </p:cNvPr>
            <p:cNvSpPr/>
            <p:nvPr/>
          </p:nvSpPr>
          <p:spPr>
            <a:xfrm>
              <a:off x="16848857" y="13948021"/>
              <a:ext cx="380903" cy="362264"/>
            </a:xfrm>
            <a:custGeom>
              <a:avLst/>
              <a:gdLst>
                <a:gd name="connsiteX0" fmla="*/ 190262 w 380903"/>
                <a:gd name="connsiteY0" fmla="*/ 209 h 362264"/>
                <a:gd name="connsiteX1" fmla="*/ 235214 w 380903"/>
                <a:gd name="connsiteY1" fmla="*/ 138579 h 362264"/>
                <a:gd name="connsiteX2" fmla="*/ 380715 w 380903"/>
                <a:gd name="connsiteY2" fmla="*/ 138579 h 362264"/>
                <a:gd name="connsiteX3" fmla="*/ 263013 w 380903"/>
                <a:gd name="connsiteY3" fmla="*/ 224105 h 362264"/>
                <a:gd name="connsiteX4" fmla="*/ 307965 w 380903"/>
                <a:gd name="connsiteY4" fmla="*/ 362474 h 362264"/>
                <a:gd name="connsiteX5" fmla="*/ 190262 w 380903"/>
                <a:gd name="connsiteY5" fmla="*/ 276989 h 362264"/>
                <a:gd name="connsiteX6" fmla="*/ 72560 w 380903"/>
                <a:gd name="connsiteY6" fmla="*/ 362474 h 362264"/>
                <a:gd name="connsiteX7" fmla="*/ 117512 w 380903"/>
                <a:gd name="connsiteY7" fmla="*/ 224105 h 362264"/>
                <a:gd name="connsiteX8" fmla="*/ -189 w 380903"/>
                <a:gd name="connsiteY8" fmla="*/ 138579 h 362264"/>
                <a:gd name="connsiteX9" fmla="*/ 145311 w 380903"/>
                <a:gd name="connsiteY9" fmla="*/ 138579 h 362264"/>
                <a:gd name="connsiteX10" fmla="*/ 190262 w 380903"/>
                <a:gd name="connsiteY10" fmla="*/ 209 h 36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0903" h="362264">
                  <a:moveTo>
                    <a:pt x="190262" y="209"/>
                  </a:moveTo>
                  <a:lnTo>
                    <a:pt x="235214" y="138579"/>
                  </a:lnTo>
                  <a:lnTo>
                    <a:pt x="380715" y="138579"/>
                  </a:lnTo>
                  <a:lnTo>
                    <a:pt x="263013" y="224105"/>
                  </a:lnTo>
                  <a:lnTo>
                    <a:pt x="307965" y="362474"/>
                  </a:lnTo>
                  <a:lnTo>
                    <a:pt x="190262" y="276989"/>
                  </a:lnTo>
                  <a:lnTo>
                    <a:pt x="72560" y="362474"/>
                  </a:lnTo>
                  <a:lnTo>
                    <a:pt x="117512" y="224105"/>
                  </a:lnTo>
                  <a:lnTo>
                    <a:pt x="-189" y="138579"/>
                  </a:lnTo>
                  <a:lnTo>
                    <a:pt x="145311" y="138579"/>
                  </a:lnTo>
                  <a:lnTo>
                    <a:pt x="190262" y="209"/>
                  </a:lnTo>
                  <a:close/>
                </a:path>
              </a:pathLst>
            </a:custGeom>
            <a:solidFill>
              <a:srgbClr val="9900BF"/>
            </a:solidFill>
            <a:ln w="4174" cap="rnd">
              <a:noFill/>
              <a:prstDash val="solid"/>
              <a:round/>
            </a:ln>
          </p:spPr>
          <p:txBody>
            <a:bodyPr rtlCol="0" anchor="ctr"/>
            <a:lstStyle/>
            <a:p>
              <a:endParaRPr lang="en-CH"/>
            </a:p>
          </p:txBody>
        </p:sp>
      </p:grpSp>
      <p:grpSp>
        <p:nvGrpSpPr>
          <p:cNvPr id="934" name="Graphic 817">
            <a:extLst>
              <a:ext uri="{FF2B5EF4-FFF2-40B4-BE49-F238E27FC236}">
                <a16:creationId xmlns:a16="http://schemas.microsoft.com/office/drawing/2014/main" id="{B5AC40D5-3FAF-3FEA-24B1-BB1CD646B462}"/>
              </a:ext>
            </a:extLst>
          </p:cNvPr>
          <p:cNvGrpSpPr/>
          <p:nvPr/>
        </p:nvGrpSpPr>
        <p:grpSpPr>
          <a:xfrm>
            <a:off x="17011032" y="14409828"/>
            <a:ext cx="380903" cy="362264"/>
            <a:chOff x="17011032" y="14409828"/>
            <a:chExt cx="380903" cy="362264"/>
          </a:xfrm>
        </p:grpSpPr>
        <p:sp>
          <p:nvSpPr>
            <p:cNvPr id="935" name="Freeform 934">
              <a:extLst>
                <a:ext uri="{FF2B5EF4-FFF2-40B4-BE49-F238E27FC236}">
                  <a16:creationId xmlns:a16="http://schemas.microsoft.com/office/drawing/2014/main" id="{6E4AA040-CA01-3804-E8C1-5E6EEF46F64B}"/>
                </a:ext>
              </a:extLst>
            </p:cNvPr>
            <p:cNvSpPr/>
            <p:nvPr/>
          </p:nvSpPr>
          <p:spPr>
            <a:xfrm>
              <a:off x="17011032" y="14409828"/>
              <a:ext cx="380903" cy="362264"/>
            </a:xfrm>
            <a:custGeom>
              <a:avLst/>
              <a:gdLst>
                <a:gd name="connsiteX0" fmla="*/ 190296 w 380903"/>
                <a:gd name="connsiteY0" fmla="*/ 306 h 362264"/>
                <a:gd name="connsiteX1" fmla="*/ 235248 w 380903"/>
                <a:gd name="connsiteY1" fmla="*/ 138676 h 362264"/>
                <a:gd name="connsiteX2" fmla="*/ 380749 w 380903"/>
                <a:gd name="connsiteY2" fmla="*/ 138676 h 362264"/>
                <a:gd name="connsiteX3" fmla="*/ 263047 w 380903"/>
                <a:gd name="connsiteY3" fmla="*/ 224202 h 362264"/>
                <a:gd name="connsiteX4" fmla="*/ 307999 w 380903"/>
                <a:gd name="connsiteY4" fmla="*/ 362571 h 362264"/>
                <a:gd name="connsiteX5" fmla="*/ 190296 w 380903"/>
                <a:gd name="connsiteY5" fmla="*/ 277086 h 362264"/>
                <a:gd name="connsiteX6" fmla="*/ 72594 w 380903"/>
                <a:gd name="connsiteY6" fmla="*/ 362571 h 362264"/>
                <a:gd name="connsiteX7" fmla="*/ 117547 w 380903"/>
                <a:gd name="connsiteY7" fmla="*/ 224202 h 362264"/>
                <a:gd name="connsiteX8" fmla="*/ -155 w 380903"/>
                <a:gd name="connsiteY8" fmla="*/ 138676 h 362264"/>
                <a:gd name="connsiteX9" fmla="*/ 145345 w 380903"/>
                <a:gd name="connsiteY9" fmla="*/ 138676 h 362264"/>
                <a:gd name="connsiteX10" fmla="*/ 190296 w 380903"/>
                <a:gd name="connsiteY10" fmla="*/ 306 h 36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0903" h="362264">
                  <a:moveTo>
                    <a:pt x="190296" y="306"/>
                  </a:moveTo>
                  <a:lnTo>
                    <a:pt x="235248" y="138676"/>
                  </a:lnTo>
                  <a:lnTo>
                    <a:pt x="380749" y="138676"/>
                  </a:lnTo>
                  <a:lnTo>
                    <a:pt x="263047" y="224202"/>
                  </a:lnTo>
                  <a:lnTo>
                    <a:pt x="307999" y="362571"/>
                  </a:lnTo>
                  <a:lnTo>
                    <a:pt x="190296" y="277086"/>
                  </a:lnTo>
                  <a:lnTo>
                    <a:pt x="72594" y="362571"/>
                  </a:lnTo>
                  <a:lnTo>
                    <a:pt x="117547" y="224202"/>
                  </a:lnTo>
                  <a:lnTo>
                    <a:pt x="-155" y="138676"/>
                  </a:lnTo>
                  <a:lnTo>
                    <a:pt x="145345" y="138676"/>
                  </a:lnTo>
                  <a:lnTo>
                    <a:pt x="190296" y="306"/>
                  </a:lnTo>
                  <a:close/>
                </a:path>
              </a:pathLst>
            </a:custGeom>
            <a:noFill/>
            <a:ln w="82554" cap="flat">
              <a:solidFill>
                <a:srgbClr val="000000"/>
              </a:solidFill>
              <a:prstDash val="solid"/>
              <a:round/>
            </a:ln>
          </p:spPr>
          <p:txBody>
            <a:bodyPr rtlCol="0" anchor="ctr"/>
            <a:lstStyle/>
            <a:p>
              <a:endParaRPr lang="en-CH"/>
            </a:p>
          </p:txBody>
        </p:sp>
        <p:sp>
          <p:nvSpPr>
            <p:cNvPr id="936" name="Freeform 935">
              <a:extLst>
                <a:ext uri="{FF2B5EF4-FFF2-40B4-BE49-F238E27FC236}">
                  <a16:creationId xmlns:a16="http://schemas.microsoft.com/office/drawing/2014/main" id="{23C19A98-B513-4700-73B4-09B5895B2242}"/>
                </a:ext>
              </a:extLst>
            </p:cNvPr>
            <p:cNvSpPr/>
            <p:nvPr/>
          </p:nvSpPr>
          <p:spPr>
            <a:xfrm>
              <a:off x="17011032" y="14409828"/>
              <a:ext cx="380903" cy="362264"/>
            </a:xfrm>
            <a:custGeom>
              <a:avLst/>
              <a:gdLst>
                <a:gd name="connsiteX0" fmla="*/ 190296 w 380903"/>
                <a:gd name="connsiteY0" fmla="*/ 306 h 362264"/>
                <a:gd name="connsiteX1" fmla="*/ 235248 w 380903"/>
                <a:gd name="connsiteY1" fmla="*/ 138676 h 362264"/>
                <a:gd name="connsiteX2" fmla="*/ 380749 w 380903"/>
                <a:gd name="connsiteY2" fmla="*/ 138676 h 362264"/>
                <a:gd name="connsiteX3" fmla="*/ 263047 w 380903"/>
                <a:gd name="connsiteY3" fmla="*/ 224202 h 362264"/>
                <a:gd name="connsiteX4" fmla="*/ 307999 w 380903"/>
                <a:gd name="connsiteY4" fmla="*/ 362571 h 362264"/>
                <a:gd name="connsiteX5" fmla="*/ 190296 w 380903"/>
                <a:gd name="connsiteY5" fmla="*/ 277086 h 362264"/>
                <a:gd name="connsiteX6" fmla="*/ 72594 w 380903"/>
                <a:gd name="connsiteY6" fmla="*/ 362571 h 362264"/>
                <a:gd name="connsiteX7" fmla="*/ 117547 w 380903"/>
                <a:gd name="connsiteY7" fmla="*/ 224202 h 362264"/>
                <a:gd name="connsiteX8" fmla="*/ -155 w 380903"/>
                <a:gd name="connsiteY8" fmla="*/ 138676 h 362264"/>
                <a:gd name="connsiteX9" fmla="*/ 145345 w 380903"/>
                <a:gd name="connsiteY9" fmla="*/ 138676 h 362264"/>
                <a:gd name="connsiteX10" fmla="*/ 190296 w 380903"/>
                <a:gd name="connsiteY10" fmla="*/ 306 h 36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0903" h="362264">
                  <a:moveTo>
                    <a:pt x="190296" y="306"/>
                  </a:moveTo>
                  <a:lnTo>
                    <a:pt x="235248" y="138676"/>
                  </a:lnTo>
                  <a:lnTo>
                    <a:pt x="380749" y="138676"/>
                  </a:lnTo>
                  <a:lnTo>
                    <a:pt x="263047" y="224202"/>
                  </a:lnTo>
                  <a:lnTo>
                    <a:pt x="307999" y="362571"/>
                  </a:lnTo>
                  <a:lnTo>
                    <a:pt x="190296" y="277086"/>
                  </a:lnTo>
                  <a:lnTo>
                    <a:pt x="72594" y="362571"/>
                  </a:lnTo>
                  <a:lnTo>
                    <a:pt x="117547" y="224202"/>
                  </a:lnTo>
                  <a:lnTo>
                    <a:pt x="-155" y="138676"/>
                  </a:lnTo>
                  <a:lnTo>
                    <a:pt x="145345" y="138676"/>
                  </a:lnTo>
                  <a:lnTo>
                    <a:pt x="190296" y="306"/>
                  </a:lnTo>
                  <a:close/>
                </a:path>
              </a:pathLst>
            </a:custGeom>
            <a:noFill/>
            <a:ln w="69825" cap="rnd">
              <a:solidFill>
                <a:srgbClr val="000000"/>
              </a:solidFill>
              <a:prstDash val="solid"/>
              <a:round/>
            </a:ln>
          </p:spPr>
          <p:txBody>
            <a:bodyPr rtlCol="0" anchor="ctr"/>
            <a:lstStyle/>
            <a:p>
              <a:endParaRPr lang="en-CH"/>
            </a:p>
          </p:txBody>
        </p:sp>
        <p:sp>
          <p:nvSpPr>
            <p:cNvPr id="937" name="Freeform 936">
              <a:extLst>
                <a:ext uri="{FF2B5EF4-FFF2-40B4-BE49-F238E27FC236}">
                  <a16:creationId xmlns:a16="http://schemas.microsoft.com/office/drawing/2014/main" id="{CC66B14D-918C-4819-4327-D471D62C91A1}"/>
                </a:ext>
              </a:extLst>
            </p:cNvPr>
            <p:cNvSpPr/>
            <p:nvPr/>
          </p:nvSpPr>
          <p:spPr>
            <a:xfrm>
              <a:off x="17011032" y="14409828"/>
              <a:ext cx="380903" cy="362264"/>
            </a:xfrm>
            <a:custGeom>
              <a:avLst/>
              <a:gdLst>
                <a:gd name="connsiteX0" fmla="*/ 190296 w 380903"/>
                <a:gd name="connsiteY0" fmla="*/ 306 h 362264"/>
                <a:gd name="connsiteX1" fmla="*/ 235248 w 380903"/>
                <a:gd name="connsiteY1" fmla="*/ 138676 h 362264"/>
                <a:gd name="connsiteX2" fmla="*/ 380749 w 380903"/>
                <a:gd name="connsiteY2" fmla="*/ 138676 h 362264"/>
                <a:gd name="connsiteX3" fmla="*/ 263047 w 380903"/>
                <a:gd name="connsiteY3" fmla="*/ 224202 h 362264"/>
                <a:gd name="connsiteX4" fmla="*/ 307999 w 380903"/>
                <a:gd name="connsiteY4" fmla="*/ 362571 h 362264"/>
                <a:gd name="connsiteX5" fmla="*/ 190296 w 380903"/>
                <a:gd name="connsiteY5" fmla="*/ 277086 h 362264"/>
                <a:gd name="connsiteX6" fmla="*/ 72594 w 380903"/>
                <a:gd name="connsiteY6" fmla="*/ 362571 h 362264"/>
                <a:gd name="connsiteX7" fmla="*/ 117547 w 380903"/>
                <a:gd name="connsiteY7" fmla="*/ 224202 h 362264"/>
                <a:gd name="connsiteX8" fmla="*/ -155 w 380903"/>
                <a:gd name="connsiteY8" fmla="*/ 138676 h 362264"/>
                <a:gd name="connsiteX9" fmla="*/ 145345 w 380903"/>
                <a:gd name="connsiteY9" fmla="*/ 138676 h 362264"/>
                <a:gd name="connsiteX10" fmla="*/ 190296 w 380903"/>
                <a:gd name="connsiteY10" fmla="*/ 306 h 36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0903" h="362264">
                  <a:moveTo>
                    <a:pt x="190296" y="306"/>
                  </a:moveTo>
                  <a:lnTo>
                    <a:pt x="235248" y="138676"/>
                  </a:lnTo>
                  <a:lnTo>
                    <a:pt x="380749" y="138676"/>
                  </a:lnTo>
                  <a:lnTo>
                    <a:pt x="263047" y="224202"/>
                  </a:lnTo>
                  <a:lnTo>
                    <a:pt x="307999" y="362571"/>
                  </a:lnTo>
                  <a:lnTo>
                    <a:pt x="190296" y="277086"/>
                  </a:lnTo>
                  <a:lnTo>
                    <a:pt x="72594" y="362571"/>
                  </a:lnTo>
                  <a:lnTo>
                    <a:pt x="117547" y="224202"/>
                  </a:lnTo>
                  <a:lnTo>
                    <a:pt x="-155" y="138676"/>
                  </a:lnTo>
                  <a:lnTo>
                    <a:pt x="145345" y="138676"/>
                  </a:lnTo>
                  <a:lnTo>
                    <a:pt x="190296" y="306"/>
                  </a:lnTo>
                  <a:close/>
                </a:path>
              </a:pathLst>
            </a:custGeom>
            <a:solidFill>
              <a:srgbClr val="FFB702"/>
            </a:solidFill>
            <a:ln w="4174" cap="rnd">
              <a:noFill/>
              <a:prstDash val="solid"/>
              <a:round/>
            </a:ln>
          </p:spPr>
          <p:txBody>
            <a:bodyPr rtlCol="0" anchor="ctr"/>
            <a:lstStyle/>
            <a:p>
              <a:endParaRPr lang="en-CH"/>
            </a:p>
          </p:txBody>
        </p:sp>
      </p:grpSp>
      <p:sp>
        <p:nvSpPr>
          <p:cNvPr id="938" name="TextBox 937">
            <a:extLst>
              <a:ext uri="{FF2B5EF4-FFF2-40B4-BE49-F238E27FC236}">
                <a16:creationId xmlns:a16="http://schemas.microsoft.com/office/drawing/2014/main" id="{0A112B23-65AC-A986-9071-9E2AAA124CE1}"/>
              </a:ext>
            </a:extLst>
          </p:cNvPr>
          <p:cNvSpPr txBox="1"/>
          <p:nvPr/>
        </p:nvSpPr>
        <p:spPr>
          <a:xfrm>
            <a:off x="9477135" y="12733563"/>
            <a:ext cx="5014514" cy="830997"/>
          </a:xfrm>
          <a:prstGeom prst="rect">
            <a:avLst/>
          </a:prstGeom>
          <a:noFill/>
        </p:spPr>
        <p:txBody>
          <a:bodyPr wrap="none" rtlCol="0">
            <a:spAutoFit/>
          </a:bodyPr>
          <a:lstStyle/>
          <a:p>
            <a:pPr algn="l"/>
            <a:r>
              <a:rPr lang="en-CH" sz="4800" i="1" spc="0" baseline="0" dirty="0">
                <a:ln/>
                <a:solidFill>
                  <a:srgbClr val="000000"/>
                </a:solidFill>
                <a:latin typeface="Arial"/>
                <a:cs typeface="Arial"/>
                <a:sym typeface="Arial"/>
                <a:rtl val="0"/>
              </a:rPr>
              <a:t>Optimal threshold</a:t>
            </a:r>
          </a:p>
        </p:txBody>
      </p:sp>
      <p:sp>
        <p:nvSpPr>
          <p:cNvPr id="939" name="TextBox 938">
            <a:extLst>
              <a:ext uri="{FF2B5EF4-FFF2-40B4-BE49-F238E27FC236}">
                <a16:creationId xmlns:a16="http://schemas.microsoft.com/office/drawing/2014/main" id="{125EE51B-FC2D-E6FB-9889-0FFBAF917770}"/>
              </a:ext>
            </a:extLst>
          </p:cNvPr>
          <p:cNvSpPr txBox="1"/>
          <p:nvPr/>
        </p:nvSpPr>
        <p:spPr>
          <a:xfrm>
            <a:off x="9477135" y="15218276"/>
            <a:ext cx="4608954" cy="769441"/>
          </a:xfrm>
          <a:prstGeom prst="rect">
            <a:avLst/>
          </a:prstGeom>
          <a:noFill/>
        </p:spPr>
        <p:txBody>
          <a:bodyPr wrap="none" rtlCol="0">
            <a:spAutoFit/>
          </a:bodyPr>
          <a:lstStyle/>
          <a:p>
            <a:pPr algn="l"/>
            <a:r>
              <a:rPr lang="en-CH" sz="4400" i="1" spc="0" baseline="0">
                <a:ln/>
                <a:solidFill>
                  <a:srgbClr val="000000"/>
                </a:solidFill>
                <a:latin typeface="Arial"/>
                <a:cs typeface="Arial"/>
                <a:sym typeface="Arial"/>
                <a:rtl val="0"/>
              </a:rPr>
              <a:t>Optimal threshold</a:t>
            </a:r>
          </a:p>
        </p:txBody>
      </p:sp>
      <p:sp>
        <p:nvSpPr>
          <p:cNvPr id="940" name="TextBox 939">
            <a:extLst>
              <a:ext uri="{FF2B5EF4-FFF2-40B4-BE49-F238E27FC236}">
                <a16:creationId xmlns:a16="http://schemas.microsoft.com/office/drawing/2014/main" id="{58CDB7B8-728A-F780-4E59-230B082E8DE0}"/>
              </a:ext>
            </a:extLst>
          </p:cNvPr>
          <p:cNvSpPr txBox="1"/>
          <p:nvPr/>
        </p:nvSpPr>
        <p:spPr>
          <a:xfrm>
            <a:off x="9717903" y="13620107"/>
            <a:ext cx="2252540"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 1.25%</a:t>
            </a:r>
          </a:p>
        </p:txBody>
      </p:sp>
      <p:sp>
        <p:nvSpPr>
          <p:cNvPr id="941" name="TextBox 940">
            <a:extLst>
              <a:ext uri="{FF2B5EF4-FFF2-40B4-BE49-F238E27FC236}">
                <a16:creationId xmlns:a16="http://schemas.microsoft.com/office/drawing/2014/main" id="{5847BA06-5508-5E92-36FE-BBBB708430D9}"/>
              </a:ext>
            </a:extLst>
          </p:cNvPr>
          <p:cNvSpPr txBox="1"/>
          <p:nvPr/>
        </p:nvSpPr>
        <p:spPr>
          <a:xfrm>
            <a:off x="9693664" y="16137107"/>
            <a:ext cx="2470548"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 13 ppb</a:t>
            </a:r>
          </a:p>
        </p:txBody>
      </p:sp>
      <p:pic>
        <p:nvPicPr>
          <p:cNvPr id="956" name="Picture 955">
            <a:extLst>
              <a:ext uri="{FF2B5EF4-FFF2-40B4-BE49-F238E27FC236}">
                <a16:creationId xmlns:a16="http://schemas.microsoft.com/office/drawing/2014/main" id="{953247C8-E0B2-6EA4-C591-5982A1EF6F1F}"/>
              </a:ext>
            </a:extLst>
          </p:cNvPr>
          <p:cNvPicPr>
            <a:picLocks noChangeAspect="1"/>
          </p:cNvPicPr>
          <p:nvPr/>
        </p:nvPicPr>
        <p:blipFill>
          <a:blip r:embed="rId13"/>
          <a:stretch>
            <a:fillRect/>
          </a:stretch>
        </p:blipFill>
        <p:spPr>
          <a:xfrm>
            <a:off x="9151352" y="5219119"/>
            <a:ext cx="3937000" cy="3759200"/>
          </a:xfrm>
          <a:prstGeom prst="rect">
            <a:avLst/>
          </a:prstGeom>
        </p:spPr>
      </p:pic>
    </p:spTree>
    <p:extLst>
      <p:ext uri="{BB962C8B-B14F-4D97-AF65-F5344CB8AC3E}">
        <p14:creationId xmlns:p14="http://schemas.microsoft.com/office/powerpoint/2010/main" val="84338946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7" name="Freeform 1706">
            <a:extLst>
              <a:ext uri="{FF2B5EF4-FFF2-40B4-BE49-F238E27FC236}">
                <a16:creationId xmlns:a16="http://schemas.microsoft.com/office/drawing/2014/main" id="{EB46B3A6-6E22-FEE2-8BBD-9C892EEE5239}"/>
              </a:ext>
            </a:extLst>
          </p:cNvPr>
          <p:cNvSpPr/>
          <p:nvPr/>
        </p:nvSpPr>
        <p:spPr>
          <a:xfrm>
            <a:off x="1015" y="0"/>
            <a:ext cx="32396775" cy="21598692"/>
          </a:xfrm>
          <a:custGeom>
            <a:avLst/>
            <a:gdLst>
              <a:gd name="connsiteX0" fmla="*/ 4039 w 32396775"/>
              <a:gd name="connsiteY0" fmla="*/ 2693 h 21598692"/>
              <a:gd name="connsiteX1" fmla="*/ 32400816 w 32396775"/>
              <a:gd name="connsiteY1" fmla="*/ 2693 h 21598692"/>
              <a:gd name="connsiteX2" fmla="*/ 32400816 w 32396775"/>
              <a:gd name="connsiteY2" fmla="*/ 21601386 h 21598692"/>
              <a:gd name="connsiteX3" fmla="*/ 4040 w 32396775"/>
              <a:gd name="connsiteY3" fmla="*/ 21601386 h 21598692"/>
            </a:gdLst>
            <a:ahLst/>
            <a:cxnLst>
              <a:cxn ang="0">
                <a:pos x="connsiteX0" y="connsiteY0"/>
              </a:cxn>
              <a:cxn ang="0">
                <a:pos x="connsiteX1" y="connsiteY1"/>
              </a:cxn>
              <a:cxn ang="0">
                <a:pos x="connsiteX2" y="connsiteY2"/>
              </a:cxn>
              <a:cxn ang="0">
                <a:pos x="connsiteX3" y="connsiteY3"/>
              </a:cxn>
            </a:cxnLst>
            <a:rect l="l" t="t" r="r" b="b"/>
            <a:pathLst>
              <a:path w="32396775" h="21598692">
                <a:moveTo>
                  <a:pt x="4039" y="2693"/>
                </a:moveTo>
                <a:lnTo>
                  <a:pt x="32400816" y="2693"/>
                </a:lnTo>
                <a:lnTo>
                  <a:pt x="32400816" y="21601386"/>
                </a:lnTo>
                <a:lnTo>
                  <a:pt x="4040" y="21601386"/>
                </a:lnTo>
                <a:close/>
              </a:path>
            </a:pathLst>
          </a:custGeom>
          <a:solidFill>
            <a:srgbClr val="AEBDE9"/>
          </a:solidFill>
          <a:ln w="12696" cap="rnd">
            <a:noFill/>
            <a:prstDash val="solid"/>
            <a:round/>
          </a:ln>
        </p:spPr>
        <p:txBody>
          <a:bodyPr rtlCol="0" anchor="ctr"/>
          <a:lstStyle/>
          <a:p>
            <a:endParaRPr lang="en-CH" sz="4400"/>
          </a:p>
        </p:txBody>
      </p:sp>
      <p:sp>
        <p:nvSpPr>
          <p:cNvPr id="1708" name="Freeform 1707">
            <a:extLst>
              <a:ext uri="{FF2B5EF4-FFF2-40B4-BE49-F238E27FC236}">
                <a16:creationId xmlns:a16="http://schemas.microsoft.com/office/drawing/2014/main" id="{30980349-4928-7ED8-7DB9-0DCE0E460F73}"/>
              </a:ext>
            </a:extLst>
          </p:cNvPr>
          <p:cNvSpPr/>
          <p:nvPr/>
        </p:nvSpPr>
        <p:spPr>
          <a:xfrm>
            <a:off x="624082" y="915990"/>
            <a:ext cx="10889844" cy="6904682"/>
          </a:xfrm>
          <a:custGeom>
            <a:avLst/>
            <a:gdLst>
              <a:gd name="connsiteX0" fmla="*/ 10889460 w 10889844"/>
              <a:gd name="connsiteY0" fmla="*/ 302224 h 6904682"/>
              <a:gd name="connsiteX1" fmla="*/ 10586082 w 10889844"/>
              <a:gd name="connsiteY1" fmla="*/ -1170 h 6904682"/>
              <a:gd name="connsiteX2" fmla="*/ 302999 w 10889844"/>
              <a:gd name="connsiteY2" fmla="*/ -1170 h 6904682"/>
              <a:gd name="connsiteX3" fmla="*/ -384 w 10889844"/>
              <a:gd name="connsiteY3" fmla="*/ 302224 h 6904682"/>
              <a:gd name="connsiteX4" fmla="*/ -384 w 10889844"/>
              <a:gd name="connsiteY4" fmla="*/ 6600119 h 6904682"/>
              <a:gd name="connsiteX5" fmla="*/ 302999 w 10889844"/>
              <a:gd name="connsiteY5" fmla="*/ 6903513 h 6904682"/>
              <a:gd name="connsiteX6" fmla="*/ 10586082 w 10889844"/>
              <a:gd name="connsiteY6" fmla="*/ 6903513 h 6904682"/>
              <a:gd name="connsiteX7" fmla="*/ 10889460 w 10889844"/>
              <a:gd name="connsiteY7" fmla="*/ 6600119 h 6904682"/>
              <a:gd name="connsiteX8" fmla="*/ 10889460 w 10889844"/>
              <a:gd name="connsiteY8" fmla="*/ 302224 h 690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89844" h="6904682">
                <a:moveTo>
                  <a:pt x="10889460" y="302224"/>
                </a:moveTo>
                <a:cubicBezTo>
                  <a:pt x="10889460" y="134772"/>
                  <a:pt x="10753530" y="-1170"/>
                  <a:pt x="10586082" y="-1170"/>
                </a:cubicBezTo>
                <a:lnTo>
                  <a:pt x="302999" y="-1170"/>
                </a:lnTo>
                <a:cubicBezTo>
                  <a:pt x="135557" y="-1170"/>
                  <a:pt x="-384" y="134772"/>
                  <a:pt x="-384" y="302224"/>
                </a:cubicBezTo>
                <a:lnTo>
                  <a:pt x="-384" y="6600119"/>
                </a:lnTo>
                <a:cubicBezTo>
                  <a:pt x="-384" y="6767571"/>
                  <a:pt x="135557" y="6903513"/>
                  <a:pt x="302999" y="6903513"/>
                </a:cubicBezTo>
                <a:lnTo>
                  <a:pt x="10586082" y="6903513"/>
                </a:lnTo>
                <a:cubicBezTo>
                  <a:pt x="10753530" y="6903513"/>
                  <a:pt x="10889460" y="6767571"/>
                  <a:pt x="10889460" y="6600119"/>
                </a:cubicBezTo>
                <a:lnTo>
                  <a:pt x="10889460" y="302224"/>
                </a:lnTo>
                <a:close/>
              </a:path>
            </a:pathLst>
          </a:custGeom>
          <a:solidFill>
            <a:srgbClr val="DBE6FF"/>
          </a:solidFill>
          <a:ln w="31644" cap="rnd">
            <a:solidFill>
              <a:srgbClr val="000080"/>
            </a:solidFill>
            <a:prstDash val="solid"/>
            <a:round/>
          </a:ln>
        </p:spPr>
        <p:txBody>
          <a:bodyPr rtlCol="0" anchor="ctr"/>
          <a:lstStyle/>
          <a:p>
            <a:endParaRPr lang="en-CH" sz="4400"/>
          </a:p>
        </p:txBody>
      </p:sp>
      <p:sp>
        <p:nvSpPr>
          <p:cNvPr id="1709" name="Freeform 1708">
            <a:extLst>
              <a:ext uri="{FF2B5EF4-FFF2-40B4-BE49-F238E27FC236}">
                <a16:creationId xmlns:a16="http://schemas.microsoft.com/office/drawing/2014/main" id="{6369A648-2ACF-B687-882D-B23B1C947906}"/>
              </a:ext>
            </a:extLst>
          </p:cNvPr>
          <p:cNvSpPr/>
          <p:nvPr/>
        </p:nvSpPr>
        <p:spPr>
          <a:xfrm>
            <a:off x="24710966" y="915964"/>
            <a:ext cx="7063737" cy="19657058"/>
          </a:xfrm>
          <a:custGeom>
            <a:avLst/>
            <a:gdLst>
              <a:gd name="connsiteX0" fmla="*/ 7070629 w 7063737"/>
              <a:gd name="connsiteY0" fmla="*/ 383054 h 19657058"/>
              <a:gd name="connsiteX1" fmla="*/ 6688505 w 7063737"/>
              <a:gd name="connsiteY1" fmla="*/ 922 h 19657058"/>
              <a:gd name="connsiteX2" fmla="*/ 389011 w 7063737"/>
              <a:gd name="connsiteY2" fmla="*/ 922 h 19657058"/>
              <a:gd name="connsiteX3" fmla="*/ 6891 w 7063737"/>
              <a:gd name="connsiteY3" fmla="*/ 383054 h 19657058"/>
              <a:gd name="connsiteX4" fmla="*/ 6891 w 7063737"/>
              <a:gd name="connsiteY4" fmla="*/ 19275848 h 19657058"/>
              <a:gd name="connsiteX5" fmla="*/ 389011 w 7063737"/>
              <a:gd name="connsiteY5" fmla="*/ 19657982 h 19657058"/>
              <a:gd name="connsiteX6" fmla="*/ 6688505 w 7063737"/>
              <a:gd name="connsiteY6" fmla="*/ 19657982 h 19657058"/>
              <a:gd name="connsiteX7" fmla="*/ 7070629 w 7063737"/>
              <a:gd name="connsiteY7" fmla="*/ 19275848 h 19657058"/>
              <a:gd name="connsiteX8" fmla="*/ 7070629 w 7063737"/>
              <a:gd name="connsiteY8" fmla="*/ 383054 h 1965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737" h="19657058">
                <a:moveTo>
                  <a:pt x="7070629" y="383054"/>
                </a:moveTo>
                <a:cubicBezTo>
                  <a:pt x="7070629" y="172110"/>
                  <a:pt x="6899404" y="922"/>
                  <a:pt x="6688505" y="922"/>
                </a:cubicBezTo>
                <a:lnTo>
                  <a:pt x="389011" y="922"/>
                </a:lnTo>
                <a:cubicBezTo>
                  <a:pt x="178113" y="922"/>
                  <a:pt x="6891" y="172110"/>
                  <a:pt x="6891" y="383054"/>
                </a:cubicBezTo>
                <a:lnTo>
                  <a:pt x="6891" y="19275848"/>
                </a:lnTo>
                <a:cubicBezTo>
                  <a:pt x="6891" y="19486794"/>
                  <a:pt x="178113" y="19657982"/>
                  <a:pt x="389011" y="19657982"/>
                </a:cubicBezTo>
                <a:lnTo>
                  <a:pt x="6688505" y="19657982"/>
                </a:lnTo>
                <a:cubicBezTo>
                  <a:pt x="6899404" y="19657982"/>
                  <a:pt x="7070629" y="19486794"/>
                  <a:pt x="7070629" y="19275848"/>
                </a:cubicBezTo>
                <a:lnTo>
                  <a:pt x="7070629" y="383054"/>
                </a:lnTo>
                <a:close/>
              </a:path>
            </a:pathLst>
          </a:custGeom>
          <a:solidFill>
            <a:srgbClr val="DBE6FF"/>
          </a:solidFill>
          <a:ln w="26288" cap="rnd">
            <a:solidFill>
              <a:srgbClr val="000080"/>
            </a:solidFill>
            <a:prstDash val="solid"/>
            <a:round/>
          </a:ln>
        </p:spPr>
        <p:txBody>
          <a:bodyPr rtlCol="0" anchor="ctr"/>
          <a:lstStyle/>
          <a:p>
            <a:endParaRPr lang="en-CH" sz="4400"/>
          </a:p>
        </p:txBody>
      </p:sp>
      <p:grpSp>
        <p:nvGrpSpPr>
          <p:cNvPr id="1710" name="Graphic 1704">
            <a:extLst>
              <a:ext uri="{FF2B5EF4-FFF2-40B4-BE49-F238E27FC236}">
                <a16:creationId xmlns:a16="http://schemas.microsoft.com/office/drawing/2014/main" id="{258CDE06-A2B8-C7F9-A8AF-44C81B8C5B55}"/>
              </a:ext>
            </a:extLst>
          </p:cNvPr>
          <p:cNvGrpSpPr/>
          <p:nvPr/>
        </p:nvGrpSpPr>
        <p:grpSpPr>
          <a:xfrm>
            <a:off x="25353125" y="9578009"/>
            <a:ext cx="1406446" cy="1406468"/>
            <a:chOff x="25353125" y="9578009"/>
            <a:chExt cx="1406446" cy="1406468"/>
          </a:xfrm>
        </p:grpSpPr>
        <p:sp>
          <p:nvSpPr>
            <p:cNvPr id="1711" name="Freeform 1710">
              <a:extLst>
                <a:ext uri="{FF2B5EF4-FFF2-40B4-BE49-F238E27FC236}">
                  <a16:creationId xmlns:a16="http://schemas.microsoft.com/office/drawing/2014/main" id="{78352029-2B6B-0A52-2ABF-E231E13016F2}"/>
                </a:ext>
              </a:extLst>
            </p:cNvPr>
            <p:cNvSpPr/>
            <p:nvPr/>
          </p:nvSpPr>
          <p:spPr>
            <a:xfrm>
              <a:off x="25353125" y="9578009"/>
              <a:ext cx="1406446" cy="1406468"/>
            </a:xfrm>
            <a:custGeom>
              <a:avLst/>
              <a:gdLst>
                <a:gd name="connsiteX0" fmla="*/ 1406176 w 1406446"/>
                <a:gd name="connsiteY0" fmla="*/ 704862 h 1406468"/>
                <a:gd name="connsiteX1" fmla="*/ 702953 w 1406446"/>
                <a:gd name="connsiteY1" fmla="*/ 1408096 h 1406468"/>
                <a:gd name="connsiteX2" fmla="*/ -270 w 1406446"/>
                <a:gd name="connsiteY2" fmla="*/ 704862 h 1406468"/>
                <a:gd name="connsiteX3" fmla="*/ 702953 w 1406446"/>
                <a:gd name="connsiteY3" fmla="*/ 1628 h 1406468"/>
                <a:gd name="connsiteX4" fmla="*/ 1406176 w 1406446"/>
                <a:gd name="connsiteY4" fmla="*/ 704862 h 140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446" h="1406468">
                  <a:moveTo>
                    <a:pt x="1406176" y="704862"/>
                  </a:moveTo>
                  <a:cubicBezTo>
                    <a:pt x="1406176" y="1093248"/>
                    <a:pt x="1091332" y="1408096"/>
                    <a:pt x="702953" y="1408096"/>
                  </a:cubicBezTo>
                  <a:cubicBezTo>
                    <a:pt x="314573" y="1408096"/>
                    <a:pt x="-270" y="1093247"/>
                    <a:pt x="-270" y="704862"/>
                  </a:cubicBezTo>
                  <a:cubicBezTo>
                    <a:pt x="-270" y="316477"/>
                    <a:pt x="314574" y="1628"/>
                    <a:pt x="702953" y="1628"/>
                  </a:cubicBezTo>
                  <a:cubicBezTo>
                    <a:pt x="1091333" y="1628"/>
                    <a:pt x="1406176" y="316477"/>
                    <a:pt x="1406176" y="704862"/>
                  </a:cubicBezTo>
                  <a:close/>
                </a:path>
              </a:pathLst>
            </a:custGeom>
            <a:solidFill>
              <a:srgbClr val="1F259B"/>
            </a:solidFill>
            <a:ln w="1495" cap="rnd">
              <a:noFill/>
              <a:prstDash val="solid"/>
              <a:round/>
            </a:ln>
          </p:spPr>
          <p:txBody>
            <a:bodyPr rtlCol="0" anchor="ctr"/>
            <a:lstStyle/>
            <a:p>
              <a:endParaRPr lang="en-CH" sz="4400"/>
            </a:p>
          </p:txBody>
        </p:sp>
        <p:sp>
          <p:nvSpPr>
            <p:cNvPr id="1712" name="Freeform 1711">
              <a:extLst>
                <a:ext uri="{FF2B5EF4-FFF2-40B4-BE49-F238E27FC236}">
                  <a16:creationId xmlns:a16="http://schemas.microsoft.com/office/drawing/2014/main" id="{FA7E854F-59A1-CA03-B216-907251ACDAC3}"/>
                </a:ext>
              </a:extLst>
            </p:cNvPr>
            <p:cNvSpPr/>
            <p:nvPr/>
          </p:nvSpPr>
          <p:spPr>
            <a:xfrm>
              <a:off x="25780821" y="9862779"/>
              <a:ext cx="616255" cy="836121"/>
            </a:xfrm>
            <a:custGeom>
              <a:avLst/>
              <a:gdLst>
                <a:gd name="connsiteX0" fmla="*/ 124249 w 616255"/>
                <a:gd name="connsiteY0" fmla="*/ 515549 h 836121"/>
                <a:gd name="connsiteX1" fmla="*/ 83828 w 616255"/>
                <a:gd name="connsiteY1" fmla="*/ 357799 h 836121"/>
                <a:gd name="connsiteX2" fmla="*/ 55924 w 616255"/>
                <a:gd name="connsiteY2" fmla="*/ 373013 h 836121"/>
                <a:gd name="connsiteX3" fmla="*/ 124249 w 616255"/>
                <a:gd name="connsiteY3" fmla="*/ 515549 h 836121"/>
                <a:gd name="connsiteX4" fmla="*/ 140626 w 616255"/>
                <a:gd name="connsiteY4" fmla="*/ 201921 h 836121"/>
                <a:gd name="connsiteX5" fmla="*/ 192443 w 616255"/>
                <a:gd name="connsiteY5" fmla="*/ 307395 h 836121"/>
                <a:gd name="connsiteX6" fmla="*/ 224893 w 616255"/>
                <a:gd name="connsiteY6" fmla="*/ 293943 h 836121"/>
                <a:gd name="connsiteX7" fmla="*/ 198120 w 616255"/>
                <a:gd name="connsiteY7" fmla="*/ 184467 h 836121"/>
                <a:gd name="connsiteX8" fmla="*/ 156155 w 616255"/>
                <a:gd name="connsiteY8" fmla="*/ 153539 h 836121"/>
                <a:gd name="connsiteX9" fmla="*/ 140626 w 616255"/>
                <a:gd name="connsiteY9" fmla="*/ 201921 h 836121"/>
                <a:gd name="connsiteX10" fmla="*/ 456794 w 616255"/>
                <a:gd name="connsiteY10" fmla="*/ 421319 h 836121"/>
                <a:gd name="connsiteX11" fmla="*/ 560766 w 616255"/>
                <a:gd name="connsiteY11" fmla="*/ 367304 h 836121"/>
                <a:gd name="connsiteX12" fmla="*/ 548749 w 616255"/>
                <a:gd name="connsiteY12" fmla="*/ 334071 h 836121"/>
                <a:gd name="connsiteX13" fmla="*/ 440134 w 616255"/>
                <a:gd name="connsiteY13" fmla="*/ 361149 h 836121"/>
                <a:gd name="connsiteX14" fmla="*/ 404900 w 616255"/>
                <a:gd name="connsiteY14" fmla="*/ 398580 h 836121"/>
                <a:gd name="connsiteX15" fmla="*/ 456794 w 616255"/>
                <a:gd name="connsiteY15" fmla="*/ 421319 h 836121"/>
                <a:gd name="connsiteX16" fmla="*/ 369286 w 616255"/>
                <a:gd name="connsiteY16" fmla="*/ 175854 h 836121"/>
                <a:gd name="connsiteX17" fmla="*/ 369329 w 616255"/>
                <a:gd name="connsiteY17" fmla="*/ 197462 h 836121"/>
                <a:gd name="connsiteX18" fmla="*/ 394352 w 616255"/>
                <a:gd name="connsiteY18" fmla="*/ 211305 h 836121"/>
                <a:gd name="connsiteX19" fmla="*/ 460600 w 616255"/>
                <a:gd name="connsiteY19" fmla="*/ 73490 h 836121"/>
                <a:gd name="connsiteX20" fmla="*/ 434892 w 616255"/>
                <a:gd name="connsiteY20" fmla="*/ 61147 h 836121"/>
                <a:gd name="connsiteX21" fmla="*/ 369286 w 616255"/>
                <a:gd name="connsiteY21" fmla="*/ 175854 h 836121"/>
                <a:gd name="connsiteX22" fmla="*/ 480479 w 616255"/>
                <a:gd name="connsiteY22" fmla="*/ 542061 h 836121"/>
                <a:gd name="connsiteX23" fmla="*/ 473030 w 616255"/>
                <a:gd name="connsiteY23" fmla="*/ 535721 h 836121"/>
                <a:gd name="connsiteX24" fmla="*/ 316849 w 616255"/>
                <a:gd name="connsiteY24" fmla="*/ 586724 h 836121"/>
                <a:gd name="connsiteX25" fmla="*/ 324831 w 616255"/>
                <a:gd name="connsiteY25" fmla="*/ 605929 h 836121"/>
                <a:gd name="connsiteX26" fmla="*/ 480479 w 616255"/>
                <a:gd name="connsiteY26" fmla="*/ 542061 h 836121"/>
                <a:gd name="connsiteX27" fmla="*/ 320394 w 616255"/>
                <a:gd name="connsiteY27" fmla="*/ 417556 h 836121"/>
                <a:gd name="connsiteX28" fmla="*/ 361424 w 616255"/>
                <a:gd name="connsiteY28" fmla="*/ 380636 h 836121"/>
                <a:gd name="connsiteX29" fmla="*/ 529066 w 616255"/>
                <a:gd name="connsiteY29" fmla="*/ 286722 h 836121"/>
                <a:gd name="connsiteX30" fmla="*/ 606004 w 616255"/>
                <a:gd name="connsiteY30" fmla="*/ 308113 h 836121"/>
                <a:gd name="connsiteX31" fmla="*/ 619630 w 616255"/>
                <a:gd name="connsiteY31" fmla="*/ 356810 h 836121"/>
                <a:gd name="connsiteX32" fmla="*/ 401921 w 616255"/>
                <a:gd name="connsiteY32" fmla="*/ 453149 h 836121"/>
                <a:gd name="connsiteX33" fmla="*/ 290239 w 616255"/>
                <a:gd name="connsiteY33" fmla="*/ 468733 h 836121"/>
                <a:gd name="connsiteX34" fmla="*/ 281256 w 616255"/>
                <a:gd name="connsiteY34" fmla="*/ 478466 h 836121"/>
                <a:gd name="connsiteX35" fmla="*/ 224349 w 616255"/>
                <a:gd name="connsiteY35" fmla="*/ 603862 h 836121"/>
                <a:gd name="connsiteX36" fmla="*/ 230929 w 616255"/>
                <a:gd name="connsiteY36" fmla="*/ 610757 h 836121"/>
                <a:gd name="connsiteX37" fmla="*/ 270893 w 616255"/>
                <a:gd name="connsiteY37" fmla="*/ 577252 h 836121"/>
                <a:gd name="connsiteX38" fmla="*/ 453096 w 616255"/>
                <a:gd name="connsiteY38" fmla="*/ 482261 h 836121"/>
                <a:gd name="connsiteX39" fmla="*/ 518464 w 616255"/>
                <a:gd name="connsiteY39" fmla="*/ 504967 h 836121"/>
                <a:gd name="connsiteX40" fmla="*/ 529045 w 616255"/>
                <a:gd name="connsiteY40" fmla="*/ 556383 h 836121"/>
                <a:gd name="connsiteX41" fmla="*/ 311390 w 616255"/>
                <a:gd name="connsiteY41" fmla="*/ 646600 h 836121"/>
                <a:gd name="connsiteX42" fmla="*/ 173250 w 616255"/>
                <a:gd name="connsiteY42" fmla="*/ 712099 h 836121"/>
                <a:gd name="connsiteX43" fmla="*/ 127163 w 616255"/>
                <a:gd name="connsiteY43" fmla="*/ 816333 h 836121"/>
                <a:gd name="connsiteX44" fmla="*/ 89428 w 616255"/>
                <a:gd name="connsiteY44" fmla="*/ 836441 h 836121"/>
                <a:gd name="connsiteX45" fmla="*/ 83643 w 616255"/>
                <a:gd name="connsiteY45" fmla="*/ 797150 h 836121"/>
                <a:gd name="connsiteX46" fmla="*/ 144062 w 616255"/>
                <a:gd name="connsiteY46" fmla="*/ 666795 h 836121"/>
                <a:gd name="connsiteX47" fmla="*/ 107959 w 616255"/>
                <a:gd name="connsiteY47" fmla="*/ 557808 h 836121"/>
                <a:gd name="connsiteX48" fmla="*/ 24040 w 616255"/>
                <a:gd name="connsiteY48" fmla="*/ 465090 h 836121"/>
                <a:gd name="connsiteX49" fmla="*/ 25595 w 616255"/>
                <a:gd name="connsiteY49" fmla="*/ 318357 h 836121"/>
                <a:gd name="connsiteX50" fmla="*/ 77706 w 616255"/>
                <a:gd name="connsiteY50" fmla="*/ 302066 h 836121"/>
                <a:gd name="connsiteX51" fmla="*/ 152468 w 616255"/>
                <a:gd name="connsiteY51" fmla="*/ 370305 h 836121"/>
                <a:gd name="connsiteX52" fmla="*/ 169107 w 616255"/>
                <a:gd name="connsiteY52" fmla="*/ 534873 h 836121"/>
                <a:gd name="connsiteX53" fmla="*/ 171727 w 616255"/>
                <a:gd name="connsiteY53" fmla="*/ 582754 h 836121"/>
                <a:gd name="connsiteX54" fmla="*/ 179405 w 616255"/>
                <a:gd name="connsiteY54" fmla="*/ 583592 h 836121"/>
                <a:gd name="connsiteX55" fmla="*/ 189475 w 616255"/>
                <a:gd name="connsiteY55" fmla="*/ 569498 h 836121"/>
                <a:gd name="connsiteX56" fmla="*/ 219760 w 616255"/>
                <a:gd name="connsiteY56" fmla="*/ 502890 h 836121"/>
                <a:gd name="connsiteX57" fmla="*/ 220761 w 616255"/>
                <a:gd name="connsiteY57" fmla="*/ 392468 h 836121"/>
                <a:gd name="connsiteX58" fmla="*/ 193248 w 616255"/>
                <a:gd name="connsiteY58" fmla="*/ 360757 h 836121"/>
                <a:gd name="connsiteX59" fmla="*/ 110438 w 616255"/>
                <a:gd name="connsiteY59" fmla="*/ 263385 h 836121"/>
                <a:gd name="connsiteX60" fmla="*/ 107067 w 616255"/>
                <a:gd name="connsiteY60" fmla="*/ 140652 h 836121"/>
                <a:gd name="connsiteX61" fmla="*/ 181384 w 616255"/>
                <a:gd name="connsiteY61" fmla="*/ 115205 h 836121"/>
                <a:gd name="connsiteX62" fmla="*/ 261606 w 616255"/>
                <a:gd name="connsiteY62" fmla="*/ 334560 h 836121"/>
                <a:gd name="connsiteX63" fmla="*/ 260942 w 616255"/>
                <a:gd name="connsiteY63" fmla="*/ 390315 h 836121"/>
                <a:gd name="connsiteX64" fmla="*/ 270077 w 616255"/>
                <a:gd name="connsiteY64" fmla="*/ 391870 h 836121"/>
                <a:gd name="connsiteX65" fmla="*/ 313336 w 616255"/>
                <a:gd name="connsiteY65" fmla="*/ 297292 h 836121"/>
                <a:gd name="connsiteX66" fmla="*/ 327952 w 616255"/>
                <a:gd name="connsiteY66" fmla="*/ 204628 h 836121"/>
                <a:gd name="connsiteX67" fmla="*/ 454771 w 616255"/>
                <a:gd name="connsiteY67" fmla="*/ 5370 h 836121"/>
                <a:gd name="connsiteX68" fmla="*/ 490135 w 616255"/>
                <a:gd name="connsiteY68" fmla="*/ 25608 h 836121"/>
                <a:gd name="connsiteX69" fmla="*/ 408793 w 616255"/>
                <a:gd name="connsiteY69" fmla="*/ 251553 h 836121"/>
                <a:gd name="connsiteX70" fmla="*/ 367513 w 616255"/>
                <a:gd name="connsiteY70" fmla="*/ 294204 h 836121"/>
                <a:gd name="connsiteX71" fmla="*/ 313467 w 616255"/>
                <a:gd name="connsiteY71" fmla="*/ 409106 h 836121"/>
                <a:gd name="connsiteX72" fmla="*/ 320394 w 616255"/>
                <a:gd name="connsiteY72" fmla="*/ 417556 h 83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16255" h="836121">
                  <a:moveTo>
                    <a:pt x="124249" y="515549"/>
                  </a:moveTo>
                  <a:cubicBezTo>
                    <a:pt x="152305" y="468983"/>
                    <a:pt x="128729" y="381256"/>
                    <a:pt x="83828" y="357799"/>
                  </a:cubicBezTo>
                  <a:cubicBezTo>
                    <a:pt x="65754" y="348360"/>
                    <a:pt x="59860" y="356744"/>
                    <a:pt x="55924" y="373013"/>
                  </a:cubicBezTo>
                  <a:cubicBezTo>
                    <a:pt x="43070" y="426136"/>
                    <a:pt x="69376" y="482544"/>
                    <a:pt x="124249" y="515549"/>
                  </a:cubicBezTo>
                  <a:moveTo>
                    <a:pt x="140626" y="201921"/>
                  </a:moveTo>
                  <a:cubicBezTo>
                    <a:pt x="147781" y="253271"/>
                    <a:pt x="162810" y="286581"/>
                    <a:pt x="192443" y="307395"/>
                  </a:cubicBezTo>
                  <a:cubicBezTo>
                    <a:pt x="212420" y="321423"/>
                    <a:pt x="220739" y="318520"/>
                    <a:pt x="224893" y="293943"/>
                  </a:cubicBezTo>
                  <a:cubicBezTo>
                    <a:pt x="231690" y="253837"/>
                    <a:pt x="223980" y="215992"/>
                    <a:pt x="198120" y="184467"/>
                  </a:cubicBezTo>
                  <a:cubicBezTo>
                    <a:pt x="187441" y="171439"/>
                    <a:pt x="170335" y="163685"/>
                    <a:pt x="156155" y="153539"/>
                  </a:cubicBezTo>
                  <a:cubicBezTo>
                    <a:pt x="150979" y="169666"/>
                    <a:pt x="145802" y="185793"/>
                    <a:pt x="140626" y="201921"/>
                  </a:cubicBezTo>
                  <a:moveTo>
                    <a:pt x="456794" y="421319"/>
                  </a:moveTo>
                  <a:cubicBezTo>
                    <a:pt x="500292" y="414924"/>
                    <a:pt x="534362" y="398591"/>
                    <a:pt x="560766" y="367304"/>
                  </a:cubicBezTo>
                  <a:cubicBezTo>
                    <a:pt x="575805" y="349480"/>
                    <a:pt x="571129" y="338083"/>
                    <a:pt x="548749" y="334071"/>
                  </a:cubicBezTo>
                  <a:cubicBezTo>
                    <a:pt x="508448" y="326839"/>
                    <a:pt x="471257" y="332831"/>
                    <a:pt x="440134" y="361149"/>
                  </a:cubicBezTo>
                  <a:cubicBezTo>
                    <a:pt x="427498" y="372654"/>
                    <a:pt x="416601" y="386052"/>
                    <a:pt x="404900" y="398580"/>
                  </a:cubicBezTo>
                  <a:cubicBezTo>
                    <a:pt x="422202" y="406159"/>
                    <a:pt x="439492" y="413739"/>
                    <a:pt x="456794" y="421319"/>
                  </a:cubicBezTo>
                  <a:moveTo>
                    <a:pt x="369286" y="175854"/>
                  </a:moveTo>
                  <a:cubicBezTo>
                    <a:pt x="369286" y="183064"/>
                    <a:pt x="369068" y="190274"/>
                    <a:pt x="369329" y="197462"/>
                  </a:cubicBezTo>
                  <a:cubicBezTo>
                    <a:pt x="370015" y="215742"/>
                    <a:pt x="379258" y="219081"/>
                    <a:pt x="394352" y="211305"/>
                  </a:cubicBezTo>
                  <a:cubicBezTo>
                    <a:pt x="438046" y="188816"/>
                    <a:pt x="469528" y="122872"/>
                    <a:pt x="460600" y="73490"/>
                  </a:cubicBezTo>
                  <a:cubicBezTo>
                    <a:pt x="457588" y="56851"/>
                    <a:pt x="451541" y="52915"/>
                    <a:pt x="434892" y="61147"/>
                  </a:cubicBezTo>
                  <a:cubicBezTo>
                    <a:pt x="386751" y="84963"/>
                    <a:pt x="372929" y="127287"/>
                    <a:pt x="369286" y="175854"/>
                  </a:cubicBezTo>
                  <a:moveTo>
                    <a:pt x="480479" y="542061"/>
                  </a:moveTo>
                  <a:cubicBezTo>
                    <a:pt x="477086" y="539136"/>
                    <a:pt x="475270" y="537091"/>
                    <a:pt x="473030" y="535721"/>
                  </a:cubicBezTo>
                  <a:cubicBezTo>
                    <a:pt x="427693" y="508078"/>
                    <a:pt x="353637" y="535993"/>
                    <a:pt x="316849" y="586724"/>
                  </a:cubicBezTo>
                  <a:cubicBezTo>
                    <a:pt x="314576" y="589834"/>
                    <a:pt x="320285" y="604428"/>
                    <a:pt x="324831" y="605929"/>
                  </a:cubicBezTo>
                  <a:cubicBezTo>
                    <a:pt x="376083" y="622806"/>
                    <a:pt x="455804" y="605407"/>
                    <a:pt x="480479" y="542061"/>
                  </a:cubicBezTo>
                  <a:moveTo>
                    <a:pt x="320394" y="417556"/>
                  </a:moveTo>
                  <a:cubicBezTo>
                    <a:pt x="334259" y="405376"/>
                    <a:pt x="351256" y="395361"/>
                    <a:pt x="361424" y="380636"/>
                  </a:cubicBezTo>
                  <a:cubicBezTo>
                    <a:pt x="402290" y="321445"/>
                    <a:pt x="457196" y="286863"/>
                    <a:pt x="529066" y="286722"/>
                  </a:cubicBezTo>
                  <a:cubicBezTo>
                    <a:pt x="554796" y="286668"/>
                    <a:pt x="581525" y="297814"/>
                    <a:pt x="606004" y="308113"/>
                  </a:cubicBezTo>
                  <a:cubicBezTo>
                    <a:pt x="627253" y="317062"/>
                    <a:pt x="628449" y="336942"/>
                    <a:pt x="619630" y="356810"/>
                  </a:cubicBezTo>
                  <a:cubicBezTo>
                    <a:pt x="586538" y="431334"/>
                    <a:pt x="478423" y="481206"/>
                    <a:pt x="401921" y="453149"/>
                  </a:cubicBezTo>
                  <a:cubicBezTo>
                    <a:pt x="359825" y="437707"/>
                    <a:pt x="326103" y="454769"/>
                    <a:pt x="290239" y="468733"/>
                  </a:cubicBezTo>
                  <a:cubicBezTo>
                    <a:pt x="286498" y="470190"/>
                    <a:pt x="283040" y="474594"/>
                    <a:pt x="281256" y="478466"/>
                  </a:cubicBezTo>
                  <a:cubicBezTo>
                    <a:pt x="262084" y="520159"/>
                    <a:pt x="243260" y="562038"/>
                    <a:pt x="224349" y="603862"/>
                  </a:cubicBezTo>
                  <a:cubicBezTo>
                    <a:pt x="226546" y="606157"/>
                    <a:pt x="228732" y="608462"/>
                    <a:pt x="230929" y="610757"/>
                  </a:cubicBezTo>
                  <a:cubicBezTo>
                    <a:pt x="244457" y="599730"/>
                    <a:pt x="261606" y="591117"/>
                    <a:pt x="270893" y="577252"/>
                  </a:cubicBezTo>
                  <a:cubicBezTo>
                    <a:pt x="314685" y="511840"/>
                    <a:pt x="373940" y="476606"/>
                    <a:pt x="453096" y="482261"/>
                  </a:cubicBezTo>
                  <a:cubicBezTo>
                    <a:pt x="475422" y="483859"/>
                    <a:pt x="498346" y="494049"/>
                    <a:pt x="518464" y="504967"/>
                  </a:cubicBezTo>
                  <a:cubicBezTo>
                    <a:pt x="539006" y="516114"/>
                    <a:pt x="540843" y="535047"/>
                    <a:pt x="529045" y="556383"/>
                  </a:cubicBezTo>
                  <a:cubicBezTo>
                    <a:pt x="491070" y="625014"/>
                    <a:pt x="390665" y="676582"/>
                    <a:pt x="311390" y="646600"/>
                  </a:cubicBezTo>
                  <a:cubicBezTo>
                    <a:pt x="255070" y="625307"/>
                    <a:pt x="196608" y="656627"/>
                    <a:pt x="173250" y="712099"/>
                  </a:cubicBezTo>
                  <a:cubicBezTo>
                    <a:pt x="158515" y="747116"/>
                    <a:pt x="142681" y="781665"/>
                    <a:pt x="127163" y="816333"/>
                  </a:cubicBezTo>
                  <a:cubicBezTo>
                    <a:pt x="119834" y="832711"/>
                    <a:pt x="108829" y="845597"/>
                    <a:pt x="89428" y="836441"/>
                  </a:cubicBezTo>
                  <a:cubicBezTo>
                    <a:pt x="70202" y="827371"/>
                    <a:pt x="76433" y="812255"/>
                    <a:pt x="83643" y="797150"/>
                  </a:cubicBezTo>
                  <a:cubicBezTo>
                    <a:pt x="104250" y="753923"/>
                    <a:pt x="124368" y="710446"/>
                    <a:pt x="144062" y="666795"/>
                  </a:cubicBezTo>
                  <a:cubicBezTo>
                    <a:pt x="156742" y="638694"/>
                    <a:pt x="137886" y="577426"/>
                    <a:pt x="107959" y="557808"/>
                  </a:cubicBezTo>
                  <a:cubicBezTo>
                    <a:pt x="71529" y="533938"/>
                    <a:pt x="40884" y="505957"/>
                    <a:pt x="24040" y="465090"/>
                  </a:cubicBezTo>
                  <a:cubicBezTo>
                    <a:pt x="3835" y="416044"/>
                    <a:pt x="2399" y="367249"/>
                    <a:pt x="25595" y="318357"/>
                  </a:cubicBezTo>
                  <a:cubicBezTo>
                    <a:pt x="37535" y="293192"/>
                    <a:pt x="56381" y="293008"/>
                    <a:pt x="77706" y="302066"/>
                  </a:cubicBezTo>
                  <a:cubicBezTo>
                    <a:pt x="110449" y="315964"/>
                    <a:pt x="134427" y="340541"/>
                    <a:pt x="152468" y="370305"/>
                  </a:cubicBezTo>
                  <a:cubicBezTo>
                    <a:pt x="183939" y="422232"/>
                    <a:pt x="186734" y="477095"/>
                    <a:pt x="169107" y="534873"/>
                  </a:cubicBezTo>
                  <a:cubicBezTo>
                    <a:pt x="164724" y="549228"/>
                    <a:pt x="170575" y="566714"/>
                    <a:pt x="171727" y="582754"/>
                  </a:cubicBezTo>
                  <a:cubicBezTo>
                    <a:pt x="174283" y="583037"/>
                    <a:pt x="176849" y="583309"/>
                    <a:pt x="179405" y="583592"/>
                  </a:cubicBezTo>
                  <a:cubicBezTo>
                    <a:pt x="182809" y="578916"/>
                    <a:pt x="187093" y="574642"/>
                    <a:pt x="189475" y="569498"/>
                  </a:cubicBezTo>
                  <a:cubicBezTo>
                    <a:pt x="199686" y="547314"/>
                    <a:pt x="206700" y="523172"/>
                    <a:pt x="219760" y="502890"/>
                  </a:cubicBezTo>
                  <a:cubicBezTo>
                    <a:pt x="243978" y="465318"/>
                    <a:pt x="238519" y="428855"/>
                    <a:pt x="220761" y="392468"/>
                  </a:cubicBezTo>
                  <a:cubicBezTo>
                    <a:pt x="214791" y="380223"/>
                    <a:pt x="204612" y="368130"/>
                    <a:pt x="193248" y="360757"/>
                  </a:cubicBezTo>
                  <a:cubicBezTo>
                    <a:pt x="155644" y="336365"/>
                    <a:pt x="127055" y="304807"/>
                    <a:pt x="110438" y="263385"/>
                  </a:cubicBezTo>
                  <a:cubicBezTo>
                    <a:pt x="94333" y="223235"/>
                    <a:pt x="96627" y="181172"/>
                    <a:pt x="107067" y="140652"/>
                  </a:cubicBezTo>
                  <a:cubicBezTo>
                    <a:pt x="117637" y="99665"/>
                    <a:pt x="146172" y="91357"/>
                    <a:pt x="181384" y="115205"/>
                  </a:cubicBezTo>
                  <a:cubicBezTo>
                    <a:pt x="260812" y="168970"/>
                    <a:pt x="286280" y="240961"/>
                    <a:pt x="261606" y="334560"/>
                  </a:cubicBezTo>
                  <a:cubicBezTo>
                    <a:pt x="257006" y="351992"/>
                    <a:pt x="260942" y="371675"/>
                    <a:pt x="260942" y="390315"/>
                  </a:cubicBezTo>
                  <a:cubicBezTo>
                    <a:pt x="263987" y="390837"/>
                    <a:pt x="267032" y="391359"/>
                    <a:pt x="270077" y="391870"/>
                  </a:cubicBezTo>
                  <a:cubicBezTo>
                    <a:pt x="284442" y="360322"/>
                    <a:pt x="298318" y="328524"/>
                    <a:pt x="313336" y="297292"/>
                  </a:cubicBezTo>
                  <a:cubicBezTo>
                    <a:pt x="327560" y="267691"/>
                    <a:pt x="334618" y="240406"/>
                    <a:pt x="327952" y="204628"/>
                  </a:cubicBezTo>
                  <a:cubicBezTo>
                    <a:pt x="308116" y="98186"/>
                    <a:pt x="370417" y="36091"/>
                    <a:pt x="454771" y="5370"/>
                  </a:cubicBezTo>
                  <a:cubicBezTo>
                    <a:pt x="473127" y="-1318"/>
                    <a:pt x="482882" y="9557"/>
                    <a:pt x="490135" y="25608"/>
                  </a:cubicBezTo>
                  <a:cubicBezTo>
                    <a:pt x="529479" y="112584"/>
                    <a:pt x="494844" y="206292"/>
                    <a:pt x="408793" y="251553"/>
                  </a:cubicBezTo>
                  <a:cubicBezTo>
                    <a:pt x="392014" y="260383"/>
                    <a:pt x="376757" y="277326"/>
                    <a:pt x="367513" y="294204"/>
                  </a:cubicBezTo>
                  <a:cubicBezTo>
                    <a:pt x="347221" y="331254"/>
                    <a:pt x="331225" y="370653"/>
                    <a:pt x="313467" y="409106"/>
                  </a:cubicBezTo>
                  <a:lnTo>
                    <a:pt x="320394" y="417556"/>
                  </a:lnTo>
                  <a:close/>
                </a:path>
              </a:pathLst>
            </a:custGeom>
            <a:solidFill>
              <a:srgbClr val="FFFFFF"/>
            </a:solidFill>
            <a:ln w="10872" cap="rnd">
              <a:noFill/>
              <a:prstDash val="solid"/>
              <a:round/>
            </a:ln>
          </p:spPr>
          <p:txBody>
            <a:bodyPr rtlCol="0" anchor="ctr"/>
            <a:lstStyle/>
            <a:p>
              <a:endParaRPr lang="en-CH" sz="4400"/>
            </a:p>
          </p:txBody>
        </p:sp>
      </p:grpSp>
      <p:grpSp>
        <p:nvGrpSpPr>
          <p:cNvPr id="1713" name="Graphic 1704">
            <a:extLst>
              <a:ext uri="{FF2B5EF4-FFF2-40B4-BE49-F238E27FC236}">
                <a16:creationId xmlns:a16="http://schemas.microsoft.com/office/drawing/2014/main" id="{53E62CED-D364-8B8C-1054-ECBAD5D8C285}"/>
              </a:ext>
            </a:extLst>
          </p:cNvPr>
          <p:cNvGrpSpPr/>
          <p:nvPr/>
        </p:nvGrpSpPr>
        <p:grpSpPr>
          <a:xfrm>
            <a:off x="25353131" y="11429473"/>
            <a:ext cx="1406446" cy="1406468"/>
            <a:chOff x="25353131" y="11429473"/>
            <a:chExt cx="1406446" cy="1406468"/>
          </a:xfrm>
        </p:grpSpPr>
        <p:sp>
          <p:nvSpPr>
            <p:cNvPr id="1714" name="Freeform 1713">
              <a:extLst>
                <a:ext uri="{FF2B5EF4-FFF2-40B4-BE49-F238E27FC236}">
                  <a16:creationId xmlns:a16="http://schemas.microsoft.com/office/drawing/2014/main" id="{1C82D8B4-E991-351D-A317-840C1E0D2488}"/>
                </a:ext>
              </a:extLst>
            </p:cNvPr>
            <p:cNvSpPr/>
            <p:nvPr/>
          </p:nvSpPr>
          <p:spPr>
            <a:xfrm>
              <a:off x="25353131" y="11429473"/>
              <a:ext cx="1406446" cy="1406468"/>
            </a:xfrm>
            <a:custGeom>
              <a:avLst/>
              <a:gdLst>
                <a:gd name="connsiteX0" fmla="*/ 1406176 w 1406446"/>
                <a:gd name="connsiteY0" fmla="*/ 705470 h 1406468"/>
                <a:gd name="connsiteX1" fmla="*/ 702953 w 1406446"/>
                <a:gd name="connsiteY1" fmla="*/ 1408704 h 1406468"/>
                <a:gd name="connsiteX2" fmla="*/ -270 w 1406446"/>
                <a:gd name="connsiteY2" fmla="*/ 705470 h 1406468"/>
                <a:gd name="connsiteX3" fmla="*/ 702953 w 1406446"/>
                <a:gd name="connsiteY3" fmla="*/ 2236 h 1406468"/>
                <a:gd name="connsiteX4" fmla="*/ 1406176 w 1406446"/>
                <a:gd name="connsiteY4" fmla="*/ 705470 h 140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446" h="1406468">
                  <a:moveTo>
                    <a:pt x="1406176" y="705470"/>
                  </a:moveTo>
                  <a:cubicBezTo>
                    <a:pt x="1406176" y="1093855"/>
                    <a:pt x="1091332" y="1408704"/>
                    <a:pt x="702953" y="1408704"/>
                  </a:cubicBezTo>
                  <a:cubicBezTo>
                    <a:pt x="314573" y="1408704"/>
                    <a:pt x="-270" y="1093855"/>
                    <a:pt x="-270" y="705470"/>
                  </a:cubicBezTo>
                  <a:cubicBezTo>
                    <a:pt x="-270" y="317084"/>
                    <a:pt x="314574" y="2236"/>
                    <a:pt x="702953" y="2236"/>
                  </a:cubicBezTo>
                  <a:cubicBezTo>
                    <a:pt x="1091333" y="2236"/>
                    <a:pt x="1406176" y="317084"/>
                    <a:pt x="1406176" y="705470"/>
                  </a:cubicBezTo>
                  <a:close/>
                </a:path>
              </a:pathLst>
            </a:custGeom>
            <a:solidFill>
              <a:srgbClr val="1F259B"/>
            </a:solidFill>
            <a:ln w="1495" cap="rnd">
              <a:noFill/>
              <a:prstDash val="solid"/>
              <a:round/>
            </a:ln>
          </p:spPr>
          <p:txBody>
            <a:bodyPr rtlCol="0" anchor="ctr"/>
            <a:lstStyle/>
            <a:p>
              <a:endParaRPr lang="en-CH" sz="4400"/>
            </a:p>
          </p:txBody>
        </p:sp>
        <p:sp>
          <p:nvSpPr>
            <p:cNvPr id="1715" name="Freeform 1714">
              <a:extLst>
                <a:ext uri="{FF2B5EF4-FFF2-40B4-BE49-F238E27FC236}">
                  <a16:creationId xmlns:a16="http://schemas.microsoft.com/office/drawing/2014/main" id="{06ECF41F-706C-33B5-CEB5-E6E9AA1DCDC7}"/>
                </a:ext>
              </a:extLst>
            </p:cNvPr>
            <p:cNvSpPr/>
            <p:nvPr/>
          </p:nvSpPr>
          <p:spPr>
            <a:xfrm>
              <a:off x="25668256" y="11700596"/>
              <a:ext cx="834118" cy="841903"/>
            </a:xfrm>
            <a:custGeom>
              <a:avLst/>
              <a:gdLst>
                <a:gd name="connsiteX0" fmla="*/ 223142 w 834118"/>
                <a:gd name="connsiteY0" fmla="*/ 389330 h 841903"/>
                <a:gd name="connsiteX1" fmla="*/ 236605 w 834118"/>
                <a:gd name="connsiteY1" fmla="*/ 374040 h 841903"/>
                <a:gd name="connsiteX2" fmla="*/ 223251 w 834118"/>
                <a:gd name="connsiteY2" fmla="*/ 361197 h 841903"/>
                <a:gd name="connsiteX3" fmla="*/ 211811 w 834118"/>
                <a:gd name="connsiteY3" fmla="*/ 371387 h 841903"/>
                <a:gd name="connsiteX4" fmla="*/ 223142 w 834118"/>
                <a:gd name="connsiteY4" fmla="*/ 389330 h 841903"/>
                <a:gd name="connsiteX5" fmla="*/ 476977 w 834118"/>
                <a:gd name="connsiteY5" fmla="*/ 608163 h 841903"/>
                <a:gd name="connsiteX6" fmla="*/ 463851 w 834118"/>
                <a:gd name="connsiteY6" fmla="*/ 628597 h 841903"/>
                <a:gd name="connsiteX7" fmla="*/ 475998 w 834118"/>
                <a:gd name="connsiteY7" fmla="*/ 638699 h 841903"/>
                <a:gd name="connsiteX8" fmla="*/ 488667 w 834118"/>
                <a:gd name="connsiteY8" fmla="*/ 629488 h 841903"/>
                <a:gd name="connsiteX9" fmla="*/ 476977 w 834118"/>
                <a:gd name="connsiteY9" fmla="*/ 608163 h 841903"/>
                <a:gd name="connsiteX10" fmla="*/ 521671 w 834118"/>
                <a:gd name="connsiteY10" fmla="*/ 797210 h 841903"/>
                <a:gd name="connsiteX11" fmla="*/ 536102 w 834118"/>
                <a:gd name="connsiteY11" fmla="*/ 780278 h 841903"/>
                <a:gd name="connsiteX12" fmla="*/ 520094 w 834118"/>
                <a:gd name="connsiteY12" fmla="*/ 768924 h 841903"/>
                <a:gd name="connsiteX13" fmla="*/ 506142 w 834118"/>
                <a:gd name="connsiteY13" fmla="*/ 780582 h 841903"/>
                <a:gd name="connsiteX14" fmla="*/ 521671 w 834118"/>
                <a:gd name="connsiteY14" fmla="*/ 797210 h 841903"/>
                <a:gd name="connsiteX15" fmla="*/ 95268 w 834118"/>
                <a:gd name="connsiteY15" fmla="*/ 331487 h 841903"/>
                <a:gd name="connsiteX16" fmla="*/ 74356 w 834118"/>
                <a:gd name="connsiteY16" fmla="*/ 316850 h 841903"/>
                <a:gd name="connsiteX17" fmla="*/ 59523 w 834118"/>
                <a:gd name="connsiteY17" fmla="*/ 327833 h 841903"/>
                <a:gd name="connsiteX18" fmla="*/ 71474 w 834118"/>
                <a:gd name="connsiteY18" fmla="*/ 339480 h 841903"/>
                <a:gd name="connsiteX19" fmla="*/ 95268 w 834118"/>
                <a:gd name="connsiteY19" fmla="*/ 331487 h 841903"/>
                <a:gd name="connsiteX20" fmla="*/ 777474 w 834118"/>
                <a:gd name="connsiteY20" fmla="*/ 499992 h 841903"/>
                <a:gd name="connsiteX21" fmla="*/ 762402 w 834118"/>
                <a:gd name="connsiteY21" fmla="*/ 517217 h 841903"/>
                <a:gd name="connsiteX22" fmla="*/ 777778 w 834118"/>
                <a:gd name="connsiteY22" fmla="*/ 529321 h 841903"/>
                <a:gd name="connsiteX23" fmla="*/ 791470 w 834118"/>
                <a:gd name="connsiteY23" fmla="*/ 517283 h 841903"/>
                <a:gd name="connsiteX24" fmla="*/ 777474 w 834118"/>
                <a:gd name="connsiteY24" fmla="*/ 499992 h 841903"/>
                <a:gd name="connsiteX25" fmla="*/ 707431 w 834118"/>
                <a:gd name="connsiteY25" fmla="*/ 165832 h 841903"/>
                <a:gd name="connsiteX26" fmla="*/ 690238 w 834118"/>
                <a:gd name="connsiteY26" fmla="*/ 152837 h 841903"/>
                <a:gd name="connsiteX27" fmla="*/ 673469 w 834118"/>
                <a:gd name="connsiteY27" fmla="*/ 161776 h 841903"/>
                <a:gd name="connsiteX28" fmla="*/ 685964 w 834118"/>
                <a:gd name="connsiteY28" fmla="*/ 175717 h 841903"/>
                <a:gd name="connsiteX29" fmla="*/ 707431 w 834118"/>
                <a:gd name="connsiteY29" fmla="*/ 165832 h 841903"/>
                <a:gd name="connsiteX30" fmla="*/ 275775 w 834118"/>
                <a:gd name="connsiteY30" fmla="*/ 585924 h 841903"/>
                <a:gd name="connsiteX31" fmla="*/ 288270 w 834118"/>
                <a:gd name="connsiteY31" fmla="*/ 592982 h 841903"/>
                <a:gd name="connsiteX32" fmla="*/ 295762 w 834118"/>
                <a:gd name="connsiteY32" fmla="*/ 571069 h 841903"/>
                <a:gd name="connsiteX33" fmla="*/ 279505 w 834118"/>
                <a:gd name="connsiteY33" fmla="*/ 557976 h 841903"/>
                <a:gd name="connsiteX34" fmla="*/ 266749 w 834118"/>
                <a:gd name="connsiteY34" fmla="*/ 570949 h 841903"/>
                <a:gd name="connsiteX35" fmla="*/ 275775 w 834118"/>
                <a:gd name="connsiteY35" fmla="*/ 585924 h 841903"/>
                <a:gd name="connsiteX36" fmla="*/ 572629 w 834118"/>
                <a:gd name="connsiteY36" fmla="*/ 299124 h 841903"/>
                <a:gd name="connsiteX37" fmla="*/ 585026 w 834118"/>
                <a:gd name="connsiteY37" fmla="*/ 280430 h 841903"/>
                <a:gd name="connsiteX38" fmla="*/ 570770 w 834118"/>
                <a:gd name="connsiteY38" fmla="*/ 267533 h 841903"/>
                <a:gd name="connsiteX39" fmla="*/ 556013 w 834118"/>
                <a:gd name="connsiteY39" fmla="*/ 278647 h 841903"/>
                <a:gd name="connsiteX40" fmla="*/ 572629 w 834118"/>
                <a:gd name="connsiteY40" fmla="*/ 299124 h 841903"/>
                <a:gd name="connsiteX41" fmla="*/ 394460 w 834118"/>
                <a:gd name="connsiteY41" fmla="*/ 226002 h 841903"/>
                <a:gd name="connsiteX42" fmla="*/ 373429 w 834118"/>
                <a:gd name="connsiteY42" fmla="*/ 212811 h 841903"/>
                <a:gd name="connsiteX43" fmla="*/ 358248 w 834118"/>
                <a:gd name="connsiteY43" fmla="*/ 223175 h 841903"/>
                <a:gd name="connsiteX44" fmla="*/ 371895 w 834118"/>
                <a:gd name="connsiteY44" fmla="*/ 236018 h 841903"/>
                <a:gd name="connsiteX45" fmla="*/ 394460 w 834118"/>
                <a:gd name="connsiteY45" fmla="*/ 226002 h 841903"/>
                <a:gd name="connsiteX46" fmla="*/ 349668 w 834118"/>
                <a:gd name="connsiteY46" fmla="*/ 70200 h 841903"/>
                <a:gd name="connsiteX47" fmla="*/ 330746 w 834118"/>
                <a:gd name="connsiteY47" fmla="*/ 56693 h 841903"/>
                <a:gd name="connsiteX48" fmla="*/ 315217 w 834118"/>
                <a:gd name="connsiteY48" fmla="*/ 67492 h 841903"/>
                <a:gd name="connsiteX49" fmla="*/ 330463 w 834118"/>
                <a:gd name="connsiteY49" fmla="*/ 82455 h 841903"/>
                <a:gd name="connsiteX50" fmla="*/ 349668 w 834118"/>
                <a:gd name="connsiteY50" fmla="*/ 70200 h 841903"/>
                <a:gd name="connsiteX51" fmla="*/ 647044 w 834118"/>
                <a:gd name="connsiteY51" fmla="*/ 480852 h 841903"/>
                <a:gd name="connsiteX52" fmla="*/ 628775 w 834118"/>
                <a:gd name="connsiteY52" fmla="*/ 465345 h 841903"/>
                <a:gd name="connsiteX53" fmla="*/ 613203 w 834118"/>
                <a:gd name="connsiteY53" fmla="*/ 479308 h 841903"/>
                <a:gd name="connsiteX54" fmla="*/ 626676 w 834118"/>
                <a:gd name="connsiteY54" fmla="*/ 491553 h 841903"/>
                <a:gd name="connsiteX55" fmla="*/ 647044 w 834118"/>
                <a:gd name="connsiteY55" fmla="*/ 480852 h 841903"/>
                <a:gd name="connsiteX56" fmla="*/ 186799 w 834118"/>
                <a:gd name="connsiteY56" fmla="*/ 683188 h 841903"/>
                <a:gd name="connsiteX57" fmla="*/ 166039 w 834118"/>
                <a:gd name="connsiteY57" fmla="*/ 670791 h 841903"/>
                <a:gd name="connsiteX58" fmla="*/ 151033 w 834118"/>
                <a:gd name="connsiteY58" fmla="*/ 685265 h 841903"/>
                <a:gd name="connsiteX59" fmla="*/ 165148 w 834118"/>
                <a:gd name="connsiteY59" fmla="*/ 697684 h 841903"/>
                <a:gd name="connsiteX60" fmla="*/ 186799 w 834118"/>
                <a:gd name="connsiteY60" fmla="*/ 683188 h 841903"/>
                <a:gd name="connsiteX61" fmla="*/ 348406 w 834118"/>
                <a:gd name="connsiteY61" fmla="*/ 283236 h 841903"/>
                <a:gd name="connsiteX62" fmla="*/ 283561 w 834118"/>
                <a:gd name="connsiteY62" fmla="*/ 356945 h 841903"/>
                <a:gd name="connsiteX63" fmla="*/ 268010 w 834118"/>
                <a:gd name="connsiteY63" fmla="*/ 417028 h 841903"/>
                <a:gd name="connsiteX64" fmla="*/ 260616 w 834118"/>
                <a:gd name="connsiteY64" fmla="*/ 438593 h 841903"/>
                <a:gd name="connsiteX65" fmla="*/ 273992 w 834118"/>
                <a:gd name="connsiteY65" fmla="*/ 487953 h 841903"/>
                <a:gd name="connsiteX66" fmla="*/ 293294 w 834118"/>
                <a:gd name="connsiteY66" fmla="*/ 508267 h 841903"/>
                <a:gd name="connsiteX67" fmla="*/ 344111 w 834118"/>
                <a:gd name="connsiteY67" fmla="*/ 557911 h 841903"/>
                <a:gd name="connsiteX68" fmla="*/ 365893 w 834118"/>
                <a:gd name="connsiteY68" fmla="*/ 578812 h 841903"/>
                <a:gd name="connsiteX69" fmla="*/ 452748 w 834118"/>
                <a:gd name="connsiteY69" fmla="*/ 572396 h 841903"/>
                <a:gd name="connsiteX70" fmla="*/ 486394 w 834118"/>
                <a:gd name="connsiteY70" fmla="*/ 565806 h 841903"/>
                <a:gd name="connsiteX71" fmla="*/ 567214 w 834118"/>
                <a:gd name="connsiteY71" fmla="*/ 490183 h 841903"/>
                <a:gd name="connsiteX72" fmla="*/ 590127 w 834118"/>
                <a:gd name="connsiteY72" fmla="*/ 427033 h 841903"/>
                <a:gd name="connsiteX73" fmla="*/ 594357 w 834118"/>
                <a:gd name="connsiteY73" fmla="*/ 410819 h 841903"/>
                <a:gd name="connsiteX74" fmla="*/ 582558 w 834118"/>
                <a:gd name="connsiteY74" fmla="*/ 367276 h 841903"/>
                <a:gd name="connsiteX75" fmla="*/ 564267 w 834118"/>
                <a:gd name="connsiteY75" fmla="*/ 343308 h 841903"/>
                <a:gd name="connsiteX76" fmla="*/ 509111 w 834118"/>
                <a:gd name="connsiteY76" fmla="*/ 291066 h 841903"/>
                <a:gd name="connsiteX77" fmla="*/ 424235 w 834118"/>
                <a:gd name="connsiteY77" fmla="*/ 261628 h 841903"/>
                <a:gd name="connsiteX78" fmla="*/ 348406 w 834118"/>
                <a:gd name="connsiteY78" fmla="*/ 283236 h 841903"/>
                <a:gd name="connsiteX79" fmla="*/ 747580 w 834118"/>
                <a:gd name="connsiteY79" fmla="*/ 161113 h 841903"/>
                <a:gd name="connsiteX80" fmla="*/ 675460 w 834118"/>
                <a:gd name="connsiteY80" fmla="*/ 225382 h 841903"/>
                <a:gd name="connsiteX81" fmla="*/ 635572 w 834118"/>
                <a:gd name="connsiteY81" fmla="*/ 266630 h 841903"/>
                <a:gd name="connsiteX82" fmla="*/ 621348 w 834118"/>
                <a:gd name="connsiteY82" fmla="*/ 316067 h 841903"/>
                <a:gd name="connsiteX83" fmla="*/ 611017 w 834118"/>
                <a:gd name="connsiteY83" fmla="*/ 360762 h 841903"/>
                <a:gd name="connsiteX84" fmla="*/ 654798 w 834118"/>
                <a:gd name="connsiteY84" fmla="*/ 425097 h 841903"/>
                <a:gd name="connsiteX85" fmla="*/ 684551 w 834118"/>
                <a:gd name="connsiteY85" fmla="*/ 458352 h 841903"/>
                <a:gd name="connsiteX86" fmla="*/ 735259 w 834118"/>
                <a:gd name="connsiteY86" fmla="*/ 470749 h 841903"/>
                <a:gd name="connsiteX87" fmla="*/ 824148 w 834118"/>
                <a:gd name="connsiteY87" fmla="*/ 475349 h 841903"/>
                <a:gd name="connsiteX88" fmla="*/ 820624 w 834118"/>
                <a:gd name="connsiteY88" fmla="*/ 558161 h 841903"/>
                <a:gd name="connsiteX89" fmla="*/ 731050 w 834118"/>
                <a:gd name="connsiteY89" fmla="*/ 552876 h 841903"/>
                <a:gd name="connsiteX90" fmla="*/ 718262 w 834118"/>
                <a:gd name="connsiteY90" fmla="*/ 529125 h 841903"/>
                <a:gd name="connsiteX91" fmla="*/ 672774 w 834118"/>
                <a:gd name="connsiteY91" fmla="*/ 517924 h 841903"/>
                <a:gd name="connsiteX92" fmla="*/ 616334 w 834118"/>
                <a:gd name="connsiteY92" fmla="*/ 537879 h 841903"/>
                <a:gd name="connsiteX93" fmla="*/ 538081 w 834118"/>
                <a:gd name="connsiteY93" fmla="*/ 620027 h 841903"/>
                <a:gd name="connsiteX94" fmla="*/ 521660 w 834118"/>
                <a:gd name="connsiteY94" fmla="*/ 668909 h 841903"/>
                <a:gd name="connsiteX95" fmla="*/ 531784 w 834118"/>
                <a:gd name="connsiteY95" fmla="*/ 717302 h 841903"/>
                <a:gd name="connsiteX96" fmla="*/ 557014 w 834118"/>
                <a:gd name="connsiteY96" fmla="*/ 732972 h 841903"/>
                <a:gd name="connsiteX97" fmla="*/ 565909 w 834118"/>
                <a:gd name="connsiteY97" fmla="*/ 819198 h 841903"/>
                <a:gd name="connsiteX98" fmla="*/ 471974 w 834118"/>
                <a:gd name="connsiteY98" fmla="*/ 824320 h 841903"/>
                <a:gd name="connsiteX99" fmla="*/ 472029 w 834118"/>
                <a:gd name="connsiteY99" fmla="*/ 735811 h 841903"/>
                <a:gd name="connsiteX100" fmla="*/ 461535 w 834118"/>
                <a:gd name="connsiteY100" fmla="*/ 686950 h 841903"/>
                <a:gd name="connsiteX101" fmla="*/ 418482 w 834118"/>
                <a:gd name="connsiteY101" fmla="*/ 646159 h 841903"/>
                <a:gd name="connsiteX102" fmla="*/ 324841 w 834118"/>
                <a:gd name="connsiteY102" fmla="*/ 615612 h 841903"/>
                <a:gd name="connsiteX103" fmla="*/ 259093 w 834118"/>
                <a:gd name="connsiteY103" fmla="*/ 632196 h 841903"/>
                <a:gd name="connsiteX104" fmla="*/ 227492 w 834118"/>
                <a:gd name="connsiteY104" fmla="*/ 669964 h 841903"/>
                <a:gd name="connsiteX105" fmla="*/ 207798 w 834118"/>
                <a:gd name="connsiteY105" fmla="*/ 731515 h 841903"/>
                <a:gd name="connsiteX106" fmla="*/ 134895 w 834118"/>
                <a:gd name="connsiteY106" fmla="*/ 740824 h 841903"/>
                <a:gd name="connsiteX107" fmla="*/ 103337 w 834118"/>
                <a:gd name="connsiteY107" fmla="*/ 673803 h 841903"/>
                <a:gd name="connsiteX108" fmla="*/ 158677 w 834118"/>
                <a:gd name="connsiteY108" fmla="*/ 624649 h 841903"/>
                <a:gd name="connsiteX109" fmla="*/ 183113 w 834118"/>
                <a:gd name="connsiteY109" fmla="*/ 624290 h 841903"/>
                <a:gd name="connsiteX110" fmla="*/ 217172 w 834118"/>
                <a:gd name="connsiteY110" fmla="*/ 584162 h 841903"/>
                <a:gd name="connsiteX111" fmla="*/ 232864 w 834118"/>
                <a:gd name="connsiteY111" fmla="*/ 529093 h 841903"/>
                <a:gd name="connsiteX112" fmla="*/ 203502 w 834118"/>
                <a:gd name="connsiteY112" fmla="*/ 432405 h 841903"/>
                <a:gd name="connsiteX113" fmla="*/ 163147 w 834118"/>
                <a:gd name="connsiteY113" fmla="*/ 392016 h 841903"/>
                <a:gd name="connsiteX114" fmla="*/ 112308 w 834118"/>
                <a:gd name="connsiteY114" fmla="*/ 379836 h 841903"/>
                <a:gd name="connsiteX115" fmla="*/ 30281 w 834118"/>
                <a:gd name="connsiteY115" fmla="*/ 374464 h 841903"/>
                <a:gd name="connsiteX116" fmla="*/ 17862 w 834118"/>
                <a:gd name="connsiteY116" fmla="*/ 304061 h 841903"/>
                <a:gd name="connsiteX117" fmla="*/ 74171 w 834118"/>
                <a:gd name="connsiteY117" fmla="*/ 267903 h 841903"/>
                <a:gd name="connsiteX118" fmla="*/ 127794 w 834118"/>
                <a:gd name="connsiteY118" fmla="*/ 301408 h 841903"/>
                <a:gd name="connsiteX119" fmla="*/ 191508 w 834118"/>
                <a:gd name="connsiteY119" fmla="*/ 320776 h 841903"/>
                <a:gd name="connsiteX120" fmla="*/ 233516 w 834118"/>
                <a:gd name="connsiteY120" fmla="*/ 314294 h 841903"/>
                <a:gd name="connsiteX121" fmla="*/ 313227 w 834118"/>
                <a:gd name="connsiteY121" fmla="*/ 261269 h 841903"/>
                <a:gd name="connsiteX122" fmla="*/ 313999 w 834118"/>
                <a:gd name="connsiteY122" fmla="*/ 248187 h 841903"/>
                <a:gd name="connsiteX123" fmla="*/ 332595 w 834118"/>
                <a:gd name="connsiteY123" fmla="*/ 176685 h 841903"/>
                <a:gd name="connsiteX124" fmla="*/ 317881 w 834118"/>
                <a:gd name="connsiteY124" fmla="*/ 133164 h 841903"/>
                <a:gd name="connsiteX125" fmla="*/ 269402 w 834118"/>
                <a:gd name="connsiteY125" fmla="*/ 57683 h 841903"/>
                <a:gd name="connsiteX126" fmla="*/ 317729 w 834118"/>
                <a:gd name="connsiteY126" fmla="*/ 7191 h 841903"/>
                <a:gd name="connsiteX127" fmla="*/ 380552 w 834118"/>
                <a:gd name="connsiteY127" fmla="*/ 29311 h 841903"/>
                <a:gd name="connsiteX128" fmla="*/ 390991 w 834118"/>
                <a:gd name="connsiteY128" fmla="*/ 91579 h 841903"/>
                <a:gd name="connsiteX129" fmla="*/ 377344 w 834118"/>
                <a:gd name="connsiteY129" fmla="*/ 115004 h 841903"/>
                <a:gd name="connsiteX130" fmla="*/ 392307 w 834118"/>
                <a:gd name="connsiteY130" fmla="*/ 166920 h 841903"/>
                <a:gd name="connsiteX131" fmla="*/ 427823 w 834118"/>
                <a:gd name="connsiteY131" fmla="*/ 201915 h 841903"/>
                <a:gd name="connsiteX132" fmla="*/ 532437 w 834118"/>
                <a:gd name="connsiteY132" fmla="*/ 230211 h 841903"/>
                <a:gd name="connsiteX133" fmla="*/ 592660 w 834118"/>
                <a:gd name="connsiteY133" fmla="*/ 217911 h 841903"/>
                <a:gd name="connsiteX134" fmla="*/ 624523 w 834118"/>
                <a:gd name="connsiteY134" fmla="*/ 177860 h 841903"/>
                <a:gd name="connsiteX135" fmla="*/ 646000 w 834118"/>
                <a:gd name="connsiteY135" fmla="*/ 114634 h 841903"/>
                <a:gd name="connsiteX136" fmla="*/ 709464 w 834118"/>
                <a:gd name="connsiteY136" fmla="*/ 105630 h 841903"/>
                <a:gd name="connsiteX137" fmla="*/ 747580 w 834118"/>
                <a:gd name="connsiteY137" fmla="*/ 161113 h 84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834118" h="841903">
                  <a:moveTo>
                    <a:pt x="223142" y="389330"/>
                  </a:moveTo>
                  <a:cubicBezTo>
                    <a:pt x="229993" y="381783"/>
                    <a:pt x="237496" y="375965"/>
                    <a:pt x="236605" y="374040"/>
                  </a:cubicBezTo>
                  <a:cubicBezTo>
                    <a:pt x="234082" y="368636"/>
                    <a:pt x="228731" y="363002"/>
                    <a:pt x="223251" y="361197"/>
                  </a:cubicBezTo>
                  <a:cubicBezTo>
                    <a:pt x="220576" y="360316"/>
                    <a:pt x="211778" y="367766"/>
                    <a:pt x="211811" y="371387"/>
                  </a:cubicBezTo>
                  <a:cubicBezTo>
                    <a:pt x="211854" y="376346"/>
                    <a:pt x="217672" y="381261"/>
                    <a:pt x="223142" y="389330"/>
                  </a:cubicBezTo>
                  <a:moveTo>
                    <a:pt x="476977" y="608163"/>
                  </a:moveTo>
                  <a:cubicBezTo>
                    <a:pt x="470071" y="618233"/>
                    <a:pt x="464264" y="623203"/>
                    <a:pt x="463851" y="628597"/>
                  </a:cubicBezTo>
                  <a:cubicBezTo>
                    <a:pt x="463590" y="631892"/>
                    <a:pt x="471528" y="638503"/>
                    <a:pt x="475998" y="638699"/>
                  </a:cubicBezTo>
                  <a:cubicBezTo>
                    <a:pt x="480359" y="638884"/>
                    <a:pt x="488732" y="632729"/>
                    <a:pt x="488667" y="629488"/>
                  </a:cubicBezTo>
                  <a:cubicBezTo>
                    <a:pt x="488558" y="624040"/>
                    <a:pt x="483164" y="618690"/>
                    <a:pt x="476977" y="608163"/>
                  </a:cubicBezTo>
                  <a:moveTo>
                    <a:pt x="521671" y="797210"/>
                  </a:moveTo>
                  <a:cubicBezTo>
                    <a:pt x="528098" y="789673"/>
                    <a:pt x="532100" y="784976"/>
                    <a:pt x="536102" y="780278"/>
                  </a:cubicBezTo>
                  <a:cubicBezTo>
                    <a:pt x="530784" y="776200"/>
                    <a:pt x="525662" y="769305"/>
                    <a:pt x="520094" y="768924"/>
                  </a:cubicBezTo>
                  <a:cubicBezTo>
                    <a:pt x="515723" y="768631"/>
                    <a:pt x="510818" y="776395"/>
                    <a:pt x="506142" y="780582"/>
                  </a:cubicBezTo>
                  <a:cubicBezTo>
                    <a:pt x="510427" y="785171"/>
                    <a:pt x="514711" y="789760"/>
                    <a:pt x="521671" y="797210"/>
                  </a:cubicBezTo>
                  <a:moveTo>
                    <a:pt x="95268" y="331487"/>
                  </a:moveTo>
                  <a:cubicBezTo>
                    <a:pt x="84393" y="323451"/>
                    <a:pt x="79271" y="316698"/>
                    <a:pt x="74356" y="316850"/>
                  </a:cubicBezTo>
                  <a:cubicBezTo>
                    <a:pt x="69310" y="317002"/>
                    <a:pt x="64460" y="323886"/>
                    <a:pt x="59523" y="327833"/>
                  </a:cubicBezTo>
                  <a:cubicBezTo>
                    <a:pt x="63470" y="331944"/>
                    <a:pt x="66961" y="338697"/>
                    <a:pt x="71474" y="339480"/>
                  </a:cubicBezTo>
                  <a:cubicBezTo>
                    <a:pt x="76694" y="340383"/>
                    <a:pt x="82816" y="336011"/>
                    <a:pt x="95268" y="331487"/>
                  </a:cubicBezTo>
                  <a:moveTo>
                    <a:pt x="777474" y="499992"/>
                  </a:moveTo>
                  <a:cubicBezTo>
                    <a:pt x="770677" y="507767"/>
                    <a:pt x="766534" y="512487"/>
                    <a:pt x="762402" y="517217"/>
                  </a:cubicBezTo>
                  <a:cubicBezTo>
                    <a:pt x="767513" y="521567"/>
                    <a:pt x="772461" y="529049"/>
                    <a:pt x="777778" y="529321"/>
                  </a:cubicBezTo>
                  <a:cubicBezTo>
                    <a:pt x="782444" y="529560"/>
                    <a:pt x="790513" y="522296"/>
                    <a:pt x="791470" y="517283"/>
                  </a:cubicBezTo>
                  <a:cubicBezTo>
                    <a:pt x="792209" y="513422"/>
                    <a:pt x="784238" y="507887"/>
                    <a:pt x="777474" y="499992"/>
                  </a:cubicBezTo>
                  <a:moveTo>
                    <a:pt x="707431" y="165832"/>
                  </a:moveTo>
                  <a:cubicBezTo>
                    <a:pt x="698818" y="158970"/>
                    <a:pt x="694294" y="152554"/>
                    <a:pt x="690238" y="152837"/>
                  </a:cubicBezTo>
                  <a:cubicBezTo>
                    <a:pt x="684475" y="153228"/>
                    <a:pt x="679048" y="158557"/>
                    <a:pt x="673469" y="161776"/>
                  </a:cubicBezTo>
                  <a:cubicBezTo>
                    <a:pt x="677569" y="166713"/>
                    <a:pt x="681006" y="174619"/>
                    <a:pt x="685964" y="175717"/>
                  </a:cubicBezTo>
                  <a:cubicBezTo>
                    <a:pt x="690804" y="176794"/>
                    <a:pt x="697176" y="170911"/>
                    <a:pt x="707431" y="165832"/>
                  </a:cubicBezTo>
                  <a:moveTo>
                    <a:pt x="275775" y="585924"/>
                  </a:moveTo>
                  <a:lnTo>
                    <a:pt x="288270" y="592982"/>
                  </a:lnTo>
                  <a:cubicBezTo>
                    <a:pt x="291086" y="585620"/>
                    <a:pt x="296980" y="577692"/>
                    <a:pt x="295762" y="571069"/>
                  </a:cubicBezTo>
                  <a:cubicBezTo>
                    <a:pt x="294762" y="565588"/>
                    <a:pt x="285845" y="559216"/>
                    <a:pt x="279505" y="557976"/>
                  </a:cubicBezTo>
                  <a:cubicBezTo>
                    <a:pt x="275938" y="557280"/>
                    <a:pt x="267891" y="565632"/>
                    <a:pt x="266749" y="570949"/>
                  </a:cubicBezTo>
                  <a:cubicBezTo>
                    <a:pt x="265846" y="575104"/>
                    <a:pt x="272491" y="580867"/>
                    <a:pt x="275775" y="585924"/>
                  </a:cubicBezTo>
                  <a:moveTo>
                    <a:pt x="572629" y="299124"/>
                  </a:moveTo>
                  <a:cubicBezTo>
                    <a:pt x="578589" y="290664"/>
                    <a:pt x="585983" y="284585"/>
                    <a:pt x="585026" y="280430"/>
                  </a:cubicBezTo>
                  <a:cubicBezTo>
                    <a:pt x="583787" y="275026"/>
                    <a:pt x="576294" y="268262"/>
                    <a:pt x="570770" y="267533"/>
                  </a:cubicBezTo>
                  <a:cubicBezTo>
                    <a:pt x="566409" y="266957"/>
                    <a:pt x="560972" y="274634"/>
                    <a:pt x="556013" y="278647"/>
                  </a:cubicBezTo>
                  <a:cubicBezTo>
                    <a:pt x="560667" y="284378"/>
                    <a:pt x="565322" y="290120"/>
                    <a:pt x="572629" y="299124"/>
                  </a:cubicBezTo>
                  <a:moveTo>
                    <a:pt x="394460" y="226002"/>
                  </a:moveTo>
                  <a:cubicBezTo>
                    <a:pt x="383618" y="218825"/>
                    <a:pt x="378377" y="212594"/>
                    <a:pt x="373429" y="212811"/>
                  </a:cubicBezTo>
                  <a:cubicBezTo>
                    <a:pt x="368220" y="213050"/>
                    <a:pt x="363294" y="219456"/>
                    <a:pt x="358248" y="223175"/>
                  </a:cubicBezTo>
                  <a:cubicBezTo>
                    <a:pt x="362739" y="227710"/>
                    <a:pt x="366654" y="234843"/>
                    <a:pt x="371895" y="236018"/>
                  </a:cubicBezTo>
                  <a:cubicBezTo>
                    <a:pt x="376593" y="237062"/>
                    <a:pt x="382770" y="231548"/>
                    <a:pt x="394460" y="226002"/>
                  </a:cubicBezTo>
                  <a:moveTo>
                    <a:pt x="349668" y="70200"/>
                  </a:moveTo>
                  <a:cubicBezTo>
                    <a:pt x="340631" y="63359"/>
                    <a:pt x="335531" y="56487"/>
                    <a:pt x="330746" y="56693"/>
                  </a:cubicBezTo>
                  <a:cubicBezTo>
                    <a:pt x="325428" y="56921"/>
                    <a:pt x="320382" y="63609"/>
                    <a:pt x="315217" y="67492"/>
                  </a:cubicBezTo>
                  <a:cubicBezTo>
                    <a:pt x="320198" y="72755"/>
                    <a:pt x="324373" y="80096"/>
                    <a:pt x="330463" y="82455"/>
                  </a:cubicBezTo>
                  <a:cubicBezTo>
                    <a:pt x="333747" y="83728"/>
                    <a:pt x="340337" y="76463"/>
                    <a:pt x="349668" y="70200"/>
                  </a:cubicBezTo>
                  <a:moveTo>
                    <a:pt x="647044" y="480852"/>
                  </a:moveTo>
                  <a:cubicBezTo>
                    <a:pt x="638377" y="473131"/>
                    <a:pt x="632516" y="464507"/>
                    <a:pt x="628775" y="465345"/>
                  </a:cubicBezTo>
                  <a:cubicBezTo>
                    <a:pt x="622837" y="466682"/>
                    <a:pt x="618324" y="474327"/>
                    <a:pt x="613203" y="479308"/>
                  </a:cubicBezTo>
                  <a:cubicBezTo>
                    <a:pt x="617661" y="483658"/>
                    <a:pt x="621772" y="490976"/>
                    <a:pt x="626676" y="491553"/>
                  </a:cubicBezTo>
                  <a:cubicBezTo>
                    <a:pt x="631733" y="492140"/>
                    <a:pt x="637562" y="486181"/>
                    <a:pt x="647044" y="480852"/>
                  </a:cubicBezTo>
                  <a:moveTo>
                    <a:pt x="186799" y="683188"/>
                  </a:moveTo>
                  <a:cubicBezTo>
                    <a:pt x="176544" y="676706"/>
                    <a:pt x="170107" y="669616"/>
                    <a:pt x="166039" y="670791"/>
                  </a:cubicBezTo>
                  <a:cubicBezTo>
                    <a:pt x="160135" y="672487"/>
                    <a:pt x="155948" y="680143"/>
                    <a:pt x="151033" y="685265"/>
                  </a:cubicBezTo>
                  <a:cubicBezTo>
                    <a:pt x="155752" y="689713"/>
                    <a:pt x="160657" y="697901"/>
                    <a:pt x="165148" y="697684"/>
                  </a:cubicBezTo>
                  <a:cubicBezTo>
                    <a:pt x="171031" y="697390"/>
                    <a:pt x="176588" y="690474"/>
                    <a:pt x="186799" y="683188"/>
                  </a:cubicBezTo>
                  <a:moveTo>
                    <a:pt x="348406" y="283236"/>
                  </a:moveTo>
                  <a:cubicBezTo>
                    <a:pt x="324178" y="283682"/>
                    <a:pt x="280321" y="333858"/>
                    <a:pt x="283561" y="356945"/>
                  </a:cubicBezTo>
                  <a:cubicBezTo>
                    <a:pt x="286693" y="379293"/>
                    <a:pt x="286378" y="399835"/>
                    <a:pt x="268010" y="417028"/>
                  </a:cubicBezTo>
                  <a:cubicBezTo>
                    <a:pt x="262997" y="421726"/>
                    <a:pt x="259550" y="431807"/>
                    <a:pt x="260616" y="438593"/>
                  </a:cubicBezTo>
                  <a:cubicBezTo>
                    <a:pt x="263280" y="455373"/>
                    <a:pt x="267586" y="472250"/>
                    <a:pt x="273992" y="487953"/>
                  </a:cubicBezTo>
                  <a:cubicBezTo>
                    <a:pt x="277341" y="496164"/>
                    <a:pt x="285301" y="505375"/>
                    <a:pt x="293294" y="508267"/>
                  </a:cubicBezTo>
                  <a:cubicBezTo>
                    <a:pt x="318349" y="517337"/>
                    <a:pt x="332801" y="535008"/>
                    <a:pt x="344111" y="557911"/>
                  </a:cubicBezTo>
                  <a:cubicBezTo>
                    <a:pt x="348406" y="566600"/>
                    <a:pt x="357519" y="577355"/>
                    <a:pt x="365893" y="578812"/>
                  </a:cubicBezTo>
                  <a:cubicBezTo>
                    <a:pt x="394776" y="583825"/>
                    <a:pt x="424735" y="599006"/>
                    <a:pt x="452748" y="572396"/>
                  </a:cubicBezTo>
                  <a:cubicBezTo>
                    <a:pt x="459816" y="565686"/>
                    <a:pt x="475084" y="565240"/>
                    <a:pt x="486394" y="565806"/>
                  </a:cubicBezTo>
                  <a:cubicBezTo>
                    <a:pt x="529729" y="567970"/>
                    <a:pt x="568073" y="533214"/>
                    <a:pt x="567214" y="490183"/>
                  </a:cubicBezTo>
                  <a:cubicBezTo>
                    <a:pt x="566725" y="465975"/>
                    <a:pt x="567638" y="443117"/>
                    <a:pt x="590127" y="427033"/>
                  </a:cubicBezTo>
                  <a:cubicBezTo>
                    <a:pt x="593704" y="424466"/>
                    <a:pt x="595336" y="415930"/>
                    <a:pt x="594357" y="410819"/>
                  </a:cubicBezTo>
                  <a:cubicBezTo>
                    <a:pt x="591529" y="396062"/>
                    <a:pt x="588213" y="381120"/>
                    <a:pt x="582558" y="367276"/>
                  </a:cubicBezTo>
                  <a:cubicBezTo>
                    <a:pt x="578806" y="358098"/>
                    <a:pt x="572325" y="346201"/>
                    <a:pt x="564267" y="343308"/>
                  </a:cubicBezTo>
                  <a:cubicBezTo>
                    <a:pt x="537559" y="333695"/>
                    <a:pt x="520421" y="316622"/>
                    <a:pt x="509111" y="291066"/>
                  </a:cubicBezTo>
                  <a:cubicBezTo>
                    <a:pt x="500042" y="270578"/>
                    <a:pt x="438676" y="248535"/>
                    <a:pt x="424235" y="261628"/>
                  </a:cubicBezTo>
                  <a:cubicBezTo>
                    <a:pt x="401355" y="282366"/>
                    <a:pt x="377061" y="290718"/>
                    <a:pt x="348406" y="283236"/>
                  </a:cubicBezTo>
                  <a:moveTo>
                    <a:pt x="747580" y="161113"/>
                  </a:moveTo>
                  <a:cubicBezTo>
                    <a:pt x="747395" y="200805"/>
                    <a:pt x="713542" y="230254"/>
                    <a:pt x="675460" y="225382"/>
                  </a:cubicBezTo>
                  <a:cubicBezTo>
                    <a:pt x="636278" y="220358"/>
                    <a:pt x="630319" y="228928"/>
                    <a:pt x="635572" y="266630"/>
                  </a:cubicBezTo>
                  <a:cubicBezTo>
                    <a:pt x="637768" y="282442"/>
                    <a:pt x="630993" y="302832"/>
                    <a:pt x="621348" y="316067"/>
                  </a:cubicBezTo>
                  <a:cubicBezTo>
                    <a:pt x="610462" y="330976"/>
                    <a:pt x="606515" y="343830"/>
                    <a:pt x="611017" y="360762"/>
                  </a:cubicBezTo>
                  <a:cubicBezTo>
                    <a:pt x="618053" y="387242"/>
                    <a:pt x="620695" y="414810"/>
                    <a:pt x="654798" y="425097"/>
                  </a:cubicBezTo>
                  <a:cubicBezTo>
                    <a:pt x="667075" y="428806"/>
                    <a:pt x="677428" y="445390"/>
                    <a:pt x="684551" y="458352"/>
                  </a:cubicBezTo>
                  <a:cubicBezTo>
                    <a:pt x="698785" y="484245"/>
                    <a:pt x="711041" y="488280"/>
                    <a:pt x="735259" y="470749"/>
                  </a:cubicBezTo>
                  <a:cubicBezTo>
                    <a:pt x="770503" y="445248"/>
                    <a:pt x="797027" y="446629"/>
                    <a:pt x="824148" y="475349"/>
                  </a:cubicBezTo>
                  <a:cubicBezTo>
                    <a:pt x="850029" y="502765"/>
                    <a:pt x="848692" y="534095"/>
                    <a:pt x="820624" y="558161"/>
                  </a:cubicBezTo>
                  <a:cubicBezTo>
                    <a:pt x="789393" y="584945"/>
                    <a:pt x="754442" y="583129"/>
                    <a:pt x="731050" y="552876"/>
                  </a:cubicBezTo>
                  <a:cubicBezTo>
                    <a:pt x="725613" y="545851"/>
                    <a:pt x="721731" y="537401"/>
                    <a:pt x="718262" y="529125"/>
                  </a:cubicBezTo>
                  <a:cubicBezTo>
                    <a:pt x="706474" y="501003"/>
                    <a:pt x="693435" y="496631"/>
                    <a:pt x="672774" y="517924"/>
                  </a:cubicBezTo>
                  <a:cubicBezTo>
                    <a:pt x="656418" y="534769"/>
                    <a:pt x="638084" y="538303"/>
                    <a:pt x="616334" y="537879"/>
                  </a:cubicBezTo>
                  <a:cubicBezTo>
                    <a:pt x="571074" y="536977"/>
                    <a:pt x="536765" y="576006"/>
                    <a:pt x="538081" y="620027"/>
                  </a:cubicBezTo>
                  <a:cubicBezTo>
                    <a:pt x="538570" y="636328"/>
                    <a:pt x="531252" y="655283"/>
                    <a:pt x="521660" y="668909"/>
                  </a:cubicBezTo>
                  <a:cubicBezTo>
                    <a:pt x="505120" y="692388"/>
                    <a:pt x="506110" y="704752"/>
                    <a:pt x="531784" y="717302"/>
                  </a:cubicBezTo>
                  <a:cubicBezTo>
                    <a:pt x="540636" y="721630"/>
                    <a:pt x="549151" y="727013"/>
                    <a:pt x="557014" y="732972"/>
                  </a:cubicBezTo>
                  <a:cubicBezTo>
                    <a:pt x="589191" y="757375"/>
                    <a:pt x="592443" y="790554"/>
                    <a:pt x="565909" y="819198"/>
                  </a:cubicBezTo>
                  <a:cubicBezTo>
                    <a:pt x="534699" y="852877"/>
                    <a:pt x="499944" y="854781"/>
                    <a:pt x="471974" y="824320"/>
                  </a:cubicBezTo>
                  <a:cubicBezTo>
                    <a:pt x="444179" y="794056"/>
                    <a:pt x="444190" y="767804"/>
                    <a:pt x="472029" y="735811"/>
                  </a:cubicBezTo>
                  <a:cubicBezTo>
                    <a:pt x="489439" y="715790"/>
                    <a:pt x="484121" y="700359"/>
                    <a:pt x="461535" y="686950"/>
                  </a:cubicBezTo>
                  <a:cubicBezTo>
                    <a:pt x="444766" y="677000"/>
                    <a:pt x="427106" y="662885"/>
                    <a:pt x="418482" y="646159"/>
                  </a:cubicBezTo>
                  <a:cubicBezTo>
                    <a:pt x="403377" y="616852"/>
                    <a:pt x="352908" y="596657"/>
                    <a:pt x="324841" y="615612"/>
                  </a:cubicBezTo>
                  <a:cubicBezTo>
                    <a:pt x="304429" y="629401"/>
                    <a:pt x="284920" y="637905"/>
                    <a:pt x="259093" y="632196"/>
                  </a:cubicBezTo>
                  <a:cubicBezTo>
                    <a:pt x="237072" y="627335"/>
                    <a:pt x="223631" y="644365"/>
                    <a:pt x="227492" y="669964"/>
                  </a:cubicBezTo>
                  <a:cubicBezTo>
                    <a:pt x="231146" y="694204"/>
                    <a:pt x="226241" y="714638"/>
                    <a:pt x="207798" y="731515"/>
                  </a:cubicBezTo>
                  <a:cubicBezTo>
                    <a:pt x="187321" y="750252"/>
                    <a:pt x="158014" y="754211"/>
                    <a:pt x="134895" y="740824"/>
                  </a:cubicBezTo>
                  <a:cubicBezTo>
                    <a:pt x="112134" y="727655"/>
                    <a:pt x="98487" y="698673"/>
                    <a:pt x="103337" y="673803"/>
                  </a:cubicBezTo>
                  <a:cubicBezTo>
                    <a:pt x="107991" y="649944"/>
                    <a:pt x="133503" y="627031"/>
                    <a:pt x="158677" y="624649"/>
                  </a:cubicBezTo>
                  <a:cubicBezTo>
                    <a:pt x="166768" y="623888"/>
                    <a:pt x="174968" y="624453"/>
                    <a:pt x="183113" y="624290"/>
                  </a:cubicBezTo>
                  <a:cubicBezTo>
                    <a:pt x="216291" y="623627"/>
                    <a:pt x="219651" y="615895"/>
                    <a:pt x="217172" y="584162"/>
                  </a:cubicBezTo>
                  <a:cubicBezTo>
                    <a:pt x="215758" y="566165"/>
                    <a:pt x="223338" y="545176"/>
                    <a:pt x="232864" y="529093"/>
                  </a:cubicBezTo>
                  <a:cubicBezTo>
                    <a:pt x="252112" y="496588"/>
                    <a:pt x="236713" y="447923"/>
                    <a:pt x="203502" y="432405"/>
                  </a:cubicBezTo>
                  <a:cubicBezTo>
                    <a:pt x="187114" y="424749"/>
                    <a:pt x="171564" y="408339"/>
                    <a:pt x="163147" y="392016"/>
                  </a:cubicBezTo>
                  <a:cubicBezTo>
                    <a:pt x="146509" y="359762"/>
                    <a:pt x="143899" y="357435"/>
                    <a:pt x="112308" y="379836"/>
                  </a:cubicBezTo>
                  <a:cubicBezTo>
                    <a:pt x="85361" y="398943"/>
                    <a:pt x="56587" y="397062"/>
                    <a:pt x="30281" y="374464"/>
                  </a:cubicBezTo>
                  <a:cubicBezTo>
                    <a:pt x="9119" y="356293"/>
                    <a:pt x="409" y="326137"/>
                    <a:pt x="17862" y="304061"/>
                  </a:cubicBezTo>
                  <a:cubicBezTo>
                    <a:pt x="31129" y="287281"/>
                    <a:pt x="53368" y="273351"/>
                    <a:pt x="74171" y="267903"/>
                  </a:cubicBezTo>
                  <a:cubicBezTo>
                    <a:pt x="98302" y="261584"/>
                    <a:pt x="115940" y="280311"/>
                    <a:pt x="127794" y="301408"/>
                  </a:cubicBezTo>
                  <a:cubicBezTo>
                    <a:pt x="151250" y="343167"/>
                    <a:pt x="151315" y="342308"/>
                    <a:pt x="191508" y="320776"/>
                  </a:cubicBezTo>
                  <a:cubicBezTo>
                    <a:pt x="203328" y="314457"/>
                    <a:pt x="219336" y="314914"/>
                    <a:pt x="233516" y="314294"/>
                  </a:cubicBezTo>
                  <a:cubicBezTo>
                    <a:pt x="257027" y="313272"/>
                    <a:pt x="305028" y="282529"/>
                    <a:pt x="313227" y="261269"/>
                  </a:cubicBezTo>
                  <a:cubicBezTo>
                    <a:pt x="314739" y="257332"/>
                    <a:pt x="315424" y="251960"/>
                    <a:pt x="313999" y="248187"/>
                  </a:cubicBezTo>
                  <a:cubicBezTo>
                    <a:pt x="303299" y="219771"/>
                    <a:pt x="313075" y="197565"/>
                    <a:pt x="332595" y="176685"/>
                  </a:cubicBezTo>
                  <a:cubicBezTo>
                    <a:pt x="347667" y="160558"/>
                    <a:pt x="341969" y="145703"/>
                    <a:pt x="317881" y="133164"/>
                  </a:cubicBezTo>
                  <a:cubicBezTo>
                    <a:pt x="277254" y="112024"/>
                    <a:pt x="264085" y="92286"/>
                    <a:pt x="269402" y="57683"/>
                  </a:cubicBezTo>
                  <a:cubicBezTo>
                    <a:pt x="273644" y="30093"/>
                    <a:pt x="294882" y="16152"/>
                    <a:pt x="317729" y="7191"/>
                  </a:cubicBezTo>
                  <a:cubicBezTo>
                    <a:pt x="343176" y="-2792"/>
                    <a:pt x="364892" y="12161"/>
                    <a:pt x="380552" y="29311"/>
                  </a:cubicBezTo>
                  <a:cubicBezTo>
                    <a:pt x="395733" y="45938"/>
                    <a:pt x="405183" y="67883"/>
                    <a:pt x="390991" y="91579"/>
                  </a:cubicBezTo>
                  <a:cubicBezTo>
                    <a:pt x="386348" y="99333"/>
                    <a:pt x="382237" y="107413"/>
                    <a:pt x="377344" y="115004"/>
                  </a:cubicBezTo>
                  <a:cubicBezTo>
                    <a:pt x="362456" y="138123"/>
                    <a:pt x="368242" y="152815"/>
                    <a:pt x="392307" y="166920"/>
                  </a:cubicBezTo>
                  <a:cubicBezTo>
                    <a:pt x="406324" y="175130"/>
                    <a:pt x="419983" y="187875"/>
                    <a:pt x="427823" y="201915"/>
                  </a:cubicBezTo>
                  <a:cubicBezTo>
                    <a:pt x="445745" y="233995"/>
                    <a:pt x="502053" y="250264"/>
                    <a:pt x="532437" y="230211"/>
                  </a:cubicBezTo>
                  <a:cubicBezTo>
                    <a:pt x="550402" y="218357"/>
                    <a:pt x="567932" y="206971"/>
                    <a:pt x="592660" y="217911"/>
                  </a:cubicBezTo>
                  <a:cubicBezTo>
                    <a:pt x="611028" y="226035"/>
                    <a:pt x="628753" y="203317"/>
                    <a:pt x="624523" y="177860"/>
                  </a:cubicBezTo>
                  <a:cubicBezTo>
                    <a:pt x="620304" y="152424"/>
                    <a:pt x="625436" y="130859"/>
                    <a:pt x="646000" y="114634"/>
                  </a:cubicBezTo>
                  <a:cubicBezTo>
                    <a:pt x="665161" y="99507"/>
                    <a:pt x="686878" y="94222"/>
                    <a:pt x="709464" y="105630"/>
                  </a:cubicBezTo>
                  <a:cubicBezTo>
                    <a:pt x="732355" y="117200"/>
                    <a:pt x="749820" y="133665"/>
                    <a:pt x="747580" y="161113"/>
                  </a:cubicBezTo>
                </a:path>
              </a:pathLst>
            </a:custGeom>
            <a:solidFill>
              <a:srgbClr val="FFFFFF"/>
            </a:solidFill>
            <a:ln w="10872" cap="rnd">
              <a:noFill/>
              <a:prstDash val="solid"/>
              <a:round/>
            </a:ln>
          </p:spPr>
          <p:txBody>
            <a:bodyPr rtlCol="0" anchor="ctr"/>
            <a:lstStyle/>
            <a:p>
              <a:endParaRPr lang="en-CH" sz="4400"/>
            </a:p>
          </p:txBody>
        </p:sp>
      </p:grpSp>
      <p:grpSp>
        <p:nvGrpSpPr>
          <p:cNvPr id="1716" name="Graphic 1704">
            <a:extLst>
              <a:ext uri="{FF2B5EF4-FFF2-40B4-BE49-F238E27FC236}">
                <a16:creationId xmlns:a16="http://schemas.microsoft.com/office/drawing/2014/main" id="{1516CEAF-0116-A032-CA21-EE512440750E}"/>
              </a:ext>
            </a:extLst>
          </p:cNvPr>
          <p:cNvGrpSpPr/>
          <p:nvPr/>
        </p:nvGrpSpPr>
        <p:grpSpPr>
          <a:xfrm>
            <a:off x="25353126" y="5875068"/>
            <a:ext cx="1406445" cy="1406467"/>
            <a:chOff x="25353126" y="5875068"/>
            <a:chExt cx="1406445" cy="1406467"/>
          </a:xfrm>
          <a:solidFill>
            <a:srgbClr val="1F259B"/>
          </a:solidFill>
        </p:grpSpPr>
        <p:sp>
          <p:nvSpPr>
            <p:cNvPr id="1717" name="Freeform 1716">
              <a:extLst>
                <a:ext uri="{FF2B5EF4-FFF2-40B4-BE49-F238E27FC236}">
                  <a16:creationId xmlns:a16="http://schemas.microsoft.com/office/drawing/2014/main" id="{863082CF-89A7-8656-CB6F-1DB5238459EB}"/>
                </a:ext>
              </a:extLst>
            </p:cNvPr>
            <p:cNvSpPr/>
            <p:nvPr/>
          </p:nvSpPr>
          <p:spPr>
            <a:xfrm>
              <a:off x="25353126" y="5875068"/>
              <a:ext cx="1406445" cy="1406467"/>
            </a:xfrm>
            <a:custGeom>
              <a:avLst/>
              <a:gdLst>
                <a:gd name="connsiteX0" fmla="*/ 1406175 w 1406445"/>
                <a:gd name="connsiteY0" fmla="*/ 703647 h 1406467"/>
                <a:gd name="connsiteX1" fmla="*/ 702953 w 1406445"/>
                <a:gd name="connsiteY1" fmla="*/ 1406881 h 1406467"/>
                <a:gd name="connsiteX2" fmla="*/ -270 w 1406445"/>
                <a:gd name="connsiteY2" fmla="*/ 703647 h 1406467"/>
                <a:gd name="connsiteX3" fmla="*/ 702953 w 1406445"/>
                <a:gd name="connsiteY3" fmla="*/ 413 h 1406467"/>
                <a:gd name="connsiteX4" fmla="*/ 1406175 w 1406445"/>
                <a:gd name="connsiteY4" fmla="*/ 703647 h 1406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445" h="1406467">
                  <a:moveTo>
                    <a:pt x="1406175" y="703647"/>
                  </a:moveTo>
                  <a:cubicBezTo>
                    <a:pt x="1406175" y="1092032"/>
                    <a:pt x="1091331" y="1406881"/>
                    <a:pt x="702953" y="1406881"/>
                  </a:cubicBezTo>
                  <a:cubicBezTo>
                    <a:pt x="314573" y="1406881"/>
                    <a:pt x="-270" y="1092032"/>
                    <a:pt x="-270" y="703647"/>
                  </a:cubicBezTo>
                  <a:cubicBezTo>
                    <a:pt x="-270" y="315262"/>
                    <a:pt x="314574" y="413"/>
                    <a:pt x="702953" y="413"/>
                  </a:cubicBezTo>
                  <a:cubicBezTo>
                    <a:pt x="1091333" y="413"/>
                    <a:pt x="1406175" y="315262"/>
                    <a:pt x="1406175" y="703647"/>
                  </a:cubicBezTo>
                  <a:close/>
                </a:path>
              </a:pathLst>
            </a:custGeom>
            <a:solidFill>
              <a:srgbClr val="1F259B"/>
            </a:solidFill>
            <a:ln w="1495" cap="rnd">
              <a:noFill/>
              <a:prstDash val="solid"/>
              <a:round/>
            </a:ln>
          </p:spPr>
          <p:txBody>
            <a:bodyPr rtlCol="0" anchor="ctr"/>
            <a:lstStyle/>
            <a:p>
              <a:endParaRPr lang="en-CH" sz="4400"/>
            </a:p>
          </p:txBody>
        </p:sp>
        <p:grpSp>
          <p:nvGrpSpPr>
            <p:cNvPr id="1718" name="Graphic 1704">
              <a:extLst>
                <a:ext uri="{FF2B5EF4-FFF2-40B4-BE49-F238E27FC236}">
                  <a16:creationId xmlns:a16="http://schemas.microsoft.com/office/drawing/2014/main" id="{612E3395-BA4A-9612-90ED-C467FF4B0992}"/>
                </a:ext>
              </a:extLst>
            </p:cNvPr>
            <p:cNvGrpSpPr/>
            <p:nvPr/>
          </p:nvGrpSpPr>
          <p:grpSpPr>
            <a:xfrm>
              <a:off x="25580609" y="6031365"/>
              <a:ext cx="951466" cy="1035158"/>
              <a:chOff x="25580609" y="6031365"/>
              <a:chExt cx="951466" cy="1035158"/>
            </a:xfrm>
            <a:solidFill>
              <a:srgbClr val="1F259B"/>
            </a:solidFill>
          </p:grpSpPr>
          <p:sp>
            <p:nvSpPr>
              <p:cNvPr id="1719" name="Freeform 1718">
                <a:extLst>
                  <a:ext uri="{FF2B5EF4-FFF2-40B4-BE49-F238E27FC236}">
                    <a16:creationId xmlns:a16="http://schemas.microsoft.com/office/drawing/2014/main" id="{C19BCB50-9053-D3DA-211A-3D64F9C85204}"/>
                  </a:ext>
                </a:extLst>
              </p:cNvPr>
              <p:cNvSpPr/>
              <p:nvPr/>
            </p:nvSpPr>
            <p:spPr>
              <a:xfrm>
                <a:off x="25580609" y="6031365"/>
                <a:ext cx="951466" cy="1035158"/>
              </a:xfrm>
              <a:custGeom>
                <a:avLst/>
                <a:gdLst>
                  <a:gd name="connsiteX0" fmla="*/ 485867 w 951466"/>
                  <a:gd name="connsiteY0" fmla="*/ 27732 h 1035158"/>
                  <a:gd name="connsiteX1" fmla="*/ 253058 w 951466"/>
                  <a:gd name="connsiteY1" fmla="*/ 285349 h 1035158"/>
                  <a:gd name="connsiteX2" fmla="*/ 485867 w 951466"/>
                  <a:gd name="connsiteY2" fmla="*/ 27732 h 1035158"/>
                  <a:gd name="connsiteX3" fmla="*/ 372458 w 951466"/>
                  <a:gd name="connsiteY3" fmla="*/ 289072 h 1035158"/>
                  <a:gd name="connsiteX4" fmla="*/ 344002 w 951466"/>
                  <a:gd name="connsiteY4" fmla="*/ 297074 h 1035158"/>
                  <a:gd name="connsiteX5" fmla="*/ 450736 w 951466"/>
                  <a:gd name="connsiteY5" fmla="*/ 288944 h 1035158"/>
                  <a:gd name="connsiteX6" fmla="*/ 795485 w 951466"/>
                  <a:gd name="connsiteY6" fmla="*/ 228180 h 1035158"/>
                  <a:gd name="connsiteX7" fmla="*/ 822015 w 951466"/>
                  <a:gd name="connsiteY7" fmla="*/ 233201 h 1035158"/>
                  <a:gd name="connsiteX8" fmla="*/ 821573 w 951466"/>
                  <a:gd name="connsiteY8" fmla="*/ 243799 h 1035158"/>
                  <a:gd name="connsiteX9" fmla="*/ 534948 w 951466"/>
                  <a:gd name="connsiteY9" fmla="*/ 270815 h 1035158"/>
                  <a:gd name="connsiteX10" fmla="*/ 425561 w 951466"/>
                  <a:gd name="connsiteY10" fmla="*/ 308799 h 1035158"/>
                  <a:gd name="connsiteX11" fmla="*/ 546701 w 951466"/>
                  <a:gd name="connsiteY11" fmla="*/ 340051 h 1035158"/>
                  <a:gd name="connsiteX12" fmla="*/ 670679 w 951466"/>
                  <a:gd name="connsiteY12" fmla="*/ 332377 h 1035158"/>
                  <a:gd name="connsiteX13" fmla="*/ 944297 w 951466"/>
                  <a:gd name="connsiteY13" fmla="*/ 232131 h 1035158"/>
                  <a:gd name="connsiteX14" fmla="*/ 372458 w 951466"/>
                  <a:gd name="connsiteY14" fmla="*/ 289072 h 1035158"/>
                  <a:gd name="connsiteX15" fmla="*/ 25226 w 951466"/>
                  <a:gd name="connsiteY15" fmla="*/ 665621 h 1035158"/>
                  <a:gd name="connsiteX16" fmla="*/ 263670 w 951466"/>
                  <a:gd name="connsiteY16" fmla="*/ 842976 h 1035158"/>
                  <a:gd name="connsiteX17" fmla="*/ 449238 w 951466"/>
                  <a:gd name="connsiteY17" fmla="*/ 522898 h 1035158"/>
                  <a:gd name="connsiteX18" fmla="*/ 211479 w 951466"/>
                  <a:gd name="connsiteY18" fmla="*/ 387278 h 1035158"/>
                  <a:gd name="connsiteX19" fmla="*/ 25226 w 951466"/>
                  <a:gd name="connsiteY19" fmla="*/ 665621 h 1035158"/>
                  <a:gd name="connsiteX20" fmla="*/ 486566 w 951466"/>
                  <a:gd name="connsiteY20" fmla="*/ 683493 h 1035158"/>
                  <a:gd name="connsiteX21" fmla="*/ 606137 w 951466"/>
                  <a:gd name="connsiteY21" fmla="*/ 979965 h 1035158"/>
                  <a:gd name="connsiteX22" fmla="*/ 832085 w 951466"/>
                  <a:gd name="connsiteY22" fmla="*/ 941924 h 1035158"/>
                  <a:gd name="connsiteX23" fmla="*/ 859899 w 951466"/>
                  <a:gd name="connsiteY23" fmla="*/ 700567 h 1035158"/>
                  <a:gd name="connsiteX24" fmla="*/ 754093 w 951466"/>
                  <a:gd name="connsiteY24" fmla="*/ 515523 h 1035158"/>
                  <a:gd name="connsiteX25" fmla="*/ 525377 w 951466"/>
                  <a:gd name="connsiteY25" fmla="*/ 557530 h 1035158"/>
                  <a:gd name="connsiteX26" fmla="*/ 486566 w 951466"/>
                  <a:gd name="connsiteY26" fmla="*/ 683493 h 1035158"/>
                  <a:gd name="connsiteX27" fmla="*/ 542764 w 951466"/>
                  <a:gd name="connsiteY27" fmla="*/ 352318 h 1035158"/>
                  <a:gd name="connsiteX28" fmla="*/ 604982 w 951466"/>
                  <a:gd name="connsiteY28" fmla="*/ 444875 h 1035158"/>
                  <a:gd name="connsiteX29" fmla="*/ 633865 w 951466"/>
                  <a:gd name="connsiteY29" fmla="*/ 457270 h 1035158"/>
                  <a:gd name="connsiteX30" fmla="*/ 768185 w 951466"/>
                  <a:gd name="connsiteY30" fmla="*/ 503913 h 1035158"/>
                  <a:gd name="connsiteX31" fmla="*/ 854080 w 951466"/>
                  <a:gd name="connsiteY31" fmla="*/ 941154 h 1035158"/>
                  <a:gd name="connsiteX32" fmla="*/ 600874 w 951466"/>
                  <a:gd name="connsiteY32" fmla="*/ 992460 h 1035158"/>
                  <a:gd name="connsiteX33" fmla="*/ 476439 w 951466"/>
                  <a:gd name="connsiteY33" fmla="*/ 679970 h 1035158"/>
                  <a:gd name="connsiteX34" fmla="*/ 590091 w 951466"/>
                  <a:gd name="connsiteY34" fmla="*/ 467298 h 1035158"/>
                  <a:gd name="connsiteX35" fmla="*/ 386493 w 951466"/>
                  <a:gd name="connsiteY35" fmla="*/ 316615 h 1035158"/>
                  <a:gd name="connsiteX36" fmla="*/ 415049 w 951466"/>
                  <a:gd name="connsiteY36" fmla="*/ 384083 h 1035158"/>
                  <a:gd name="connsiteX37" fmla="*/ 466711 w 951466"/>
                  <a:gd name="connsiteY37" fmla="*/ 551696 h 1035158"/>
                  <a:gd name="connsiteX38" fmla="*/ 252872 w 951466"/>
                  <a:gd name="connsiteY38" fmla="*/ 864115 h 1035158"/>
                  <a:gd name="connsiteX39" fmla="*/ 8552 w 951466"/>
                  <a:gd name="connsiteY39" fmla="*/ 712791 h 1035158"/>
                  <a:gd name="connsiteX40" fmla="*/ 215045 w 951466"/>
                  <a:gd name="connsiteY40" fmla="*/ 367936 h 1035158"/>
                  <a:gd name="connsiteX41" fmla="*/ 375253 w 951466"/>
                  <a:gd name="connsiteY41" fmla="*/ 352318 h 1035158"/>
                  <a:gd name="connsiteX42" fmla="*/ 344002 w 951466"/>
                  <a:gd name="connsiteY42" fmla="*/ 307815 h 1035158"/>
                  <a:gd name="connsiteX43" fmla="*/ 134670 w 951466"/>
                  <a:gd name="connsiteY43" fmla="*/ 266935 h 1035158"/>
                  <a:gd name="connsiteX44" fmla="*/ 64152 w 951466"/>
                  <a:gd name="connsiteY44" fmla="*/ 233344 h 1035158"/>
                  <a:gd name="connsiteX45" fmla="*/ 69158 w 951466"/>
                  <a:gd name="connsiteY45" fmla="*/ 222546 h 1035158"/>
                  <a:gd name="connsiteX46" fmla="*/ 89098 w 951466"/>
                  <a:gd name="connsiteY46" fmla="*/ 229150 h 1035158"/>
                  <a:gd name="connsiteX47" fmla="*/ 144070 w 951466"/>
                  <a:gd name="connsiteY47" fmla="*/ 253955 h 1035158"/>
                  <a:gd name="connsiteX48" fmla="*/ 253058 w 951466"/>
                  <a:gd name="connsiteY48" fmla="*/ 204716 h 1035158"/>
                  <a:gd name="connsiteX49" fmla="*/ 452961 w 951466"/>
                  <a:gd name="connsiteY49" fmla="*/ 11928 h 1035158"/>
                  <a:gd name="connsiteX50" fmla="*/ 507276 w 951466"/>
                  <a:gd name="connsiteY50" fmla="*/ 2185 h 1035158"/>
                  <a:gd name="connsiteX51" fmla="*/ 298259 w 951466"/>
                  <a:gd name="connsiteY51" fmla="*/ 276292 h 1035158"/>
                  <a:gd name="connsiteX52" fmla="*/ 302010 w 951466"/>
                  <a:gd name="connsiteY52" fmla="*/ 288116 h 1035158"/>
                  <a:gd name="connsiteX53" fmla="*/ 355370 w 951466"/>
                  <a:gd name="connsiteY53" fmla="*/ 275636 h 1035158"/>
                  <a:gd name="connsiteX54" fmla="*/ 566199 w 951466"/>
                  <a:gd name="connsiteY54" fmla="*/ 186787 h 1035158"/>
                  <a:gd name="connsiteX55" fmla="*/ 672947 w 951466"/>
                  <a:gd name="connsiteY55" fmla="*/ 171525 h 1035158"/>
                  <a:gd name="connsiteX56" fmla="*/ 902077 w 951466"/>
                  <a:gd name="connsiteY56" fmla="*/ 190667 h 1035158"/>
                  <a:gd name="connsiteX57" fmla="*/ 960015 w 951466"/>
                  <a:gd name="connsiteY57" fmla="*/ 226797 h 1035158"/>
                  <a:gd name="connsiteX58" fmla="*/ 914657 w 951466"/>
                  <a:gd name="connsiteY58" fmla="*/ 278160 h 1035158"/>
                  <a:gd name="connsiteX59" fmla="*/ 699107 w 951466"/>
                  <a:gd name="connsiteY59" fmla="*/ 344872 h 1035158"/>
                  <a:gd name="connsiteX60" fmla="*/ 519315 w 951466"/>
                  <a:gd name="connsiteY60" fmla="*/ 355684 h 103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51466" h="1035158">
                    <a:moveTo>
                      <a:pt x="485867" y="27732"/>
                    </a:moveTo>
                    <a:cubicBezTo>
                      <a:pt x="376437" y="28060"/>
                      <a:pt x="239407" y="183421"/>
                      <a:pt x="253058" y="285349"/>
                    </a:cubicBezTo>
                    <a:cubicBezTo>
                      <a:pt x="361846" y="232488"/>
                      <a:pt x="446885" y="148745"/>
                      <a:pt x="485867" y="27732"/>
                    </a:cubicBezTo>
                    <a:moveTo>
                      <a:pt x="372458" y="289072"/>
                    </a:moveTo>
                    <a:cubicBezTo>
                      <a:pt x="373242" y="293323"/>
                      <a:pt x="343217" y="292809"/>
                      <a:pt x="344002" y="297074"/>
                    </a:cubicBezTo>
                    <a:cubicBezTo>
                      <a:pt x="369405" y="293009"/>
                      <a:pt x="427329" y="298115"/>
                      <a:pt x="450736" y="288944"/>
                    </a:cubicBezTo>
                    <a:cubicBezTo>
                      <a:pt x="561792" y="245382"/>
                      <a:pt x="677526" y="230905"/>
                      <a:pt x="795485" y="228180"/>
                    </a:cubicBezTo>
                    <a:cubicBezTo>
                      <a:pt x="804286" y="227966"/>
                      <a:pt x="813172" y="231447"/>
                      <a:pt x="822015" y="233201"/>
                    </a:cubicBezTo>
                    <a:lnTo>
                      <a:pt x="821573" y="243799"/>
                    </a:lnTo>
                    <a:cubicBezTo>
                      <a:pt x="733382" y="246737"/>
                      <a:pt x="629315" y="249034"/>
                      <a:pt x="534948" y="270815"/>
                    </a:cubicBezTo>
                    <a:cubicBezTo>
                      <a:pt x="496265" y="279744"/>
                      <a:pt x="459223" y="291939"/>
                      <a:pt x="425561" y="308799"/>
                    </a:cubicBezTo>
                    <a:cubicBezTo>
                      <a:pt x="454829" y="322578"/>
                      <a:pt x="516562" y="338596"/>
                      <a:pt x="546701" y="340051"/>
                    </a:cubicBezTo>
                    <a:cubicBezTo>
                      <a:pt x="587894" y="342033"/>
                      <a:pt x="629715" y="335686"/>
                      <a:pt x="670679" y="332377"/>
                    </a:cubicBezTo>
                    <a:cubicBezTo>
                      <a:pt x="811860" y="320980"/>
                      <a:pt x="922602" y="248463"/>
                      <a:pt x="944297" y="232131"/>
                    </a:cubicBezTo>
                    <a:cubicBezTo>
                      <a:pt x="823770" y="146435"/>
                      <a:pt x="463773" y="185945"/>
                      <a:pt x="372458" y="289072"/>
                    </a:cubicBezTo>
                    <a:moveTo>
                      <a:pt x="25226" y="665621"/>
                    </a:moveTo>
                    <a:cubicBezTo>
                      <a:pt x="24713" y="848924"/>
                      <a:pt x="135498" y="918046"/>
                      <a:pt x="263670" y="842976"/>
                    </a:cubicBezTo>
                    <a:cubicBezTo>
                      <a:pt x="383868" y="772570"/>
                      <a:pt x="448639" y="662611"/>
                      <a:pt x="449238" y="522898"/>
                    </a:cubicBezTo>
                    <a:cubicBezTo>
                      <a:pt x="449866" y="381002"/>
                      <a:pt x="334060" y="315817"/>
                      <a:pt x="211479" y="387278"/>
                    </a:cubicBezTo>
                    <a:cubicBezTo>
                      <a:pt x="93292" y="456158"/>
                      <a:pt x="32130" y="562294"/>
                      <a:pt x="25226" y="665621"/>
                    </a:cubicBezTo>
                    <a:moveTo>
                      <a:pt x="486566" y="683493"/>
                    </a:moveTo>
                    <a:cubicBezTo>
                      <a:pt x="494140" y="812965"/>
                      <a:pt x="523180" y="908761"/>
                      <a:pt x="606137" y="979965"/>
                    </a:cubicBezTo>
                    <a:cubicBezTo>
                      <a:pt x="684957" y="1047618"/>
                      <a:pt x="779895" y="1031143"/>
                      <a:pt x="832085" y="941924"/>
                    </a:cubicBezTo>
                    <a:cubicBezTo>
                      <a:pt x="876531" y="865941"/>
                      <a:pt x="877957" y="783411"/>
                      <a:pt x="859899" y="700567"/>
                    </a:cubicBezTo>
                    <a:cubicBezTo>
                      <a:pt x="844224" y="628621"/>
                      <a:pt x="811446" y="564519"/>
                      <a:pt x="754093" y="515523"/>
                    </a:cubicBezTo>
                    <a:cubicBezTo>
                      <a:pt x="672662" y="445959"/>
                      <a:pt x="572860" y="461835"/>
                      <a:pt x="525377" y="557530"/>
                    </a:cubicBezTo>
                    <a:cubicBezTo>
                      <a:pt x="502869" y="602932"/>
                      <a:pt x="487436" y="630404"/>
                      <a:pt x="486566" y="683493"/>
                    </a:cubicBezTo>
                    <a:moveTo>
                      <a:pt x="542764" y="352318"/>
                    </a:moveTo>
                    <a:cubicBezTo>
                      <a:pt x="564174" y="384268"/>
                      <a:pt x="585597" y="419728"/>
                      <a:pt x="604982" y="444875"/>
                    </a:cubicBezTo>
                    <a:cubicBezTo>
                      <a:pt x="610687" y="452278"/>
                      <a:pt x="624380" y="457969"/>
                      <a:pt x="633865" y="457270"/>
                    </a:cubicBezTo>
                    <a:cubicBezTo>
                      <a:pt x="685784" y="453433"/>
                      <a:pt x="729317" y="471534"/>
                      <a:pt x="768185" y="503913"/>
                    </a:cubicBezTo>
                    <a:cubicBezTo>
                      <a:pt x="884575" y="600863"/>
                      <a:pt x="925141" y="807502"/>
                      <a:pt x="854080" y="941154"/>
                    </a:cubicBezTo>
                    <a:cubicBezTo>
                      <a:pt x="798780" y="1045193"/>
                      <a:pt x="690919" y="1068800"/>
                      <a:pt x="600874" y="992460"/>
                    </a:cubicBezTo>
                    <a:cubicBezTo>
                      <a:pt x="505066" y="911228"/>
                      <a:pt x="471076" y="802453"/>
                      <a:pt x="476439" y="679970"/>
                    </a:cubicBezTo>
                    <a:cubicBezTo>
                      <a:pt x="480318" y="591221"/>
                      <a:pt x="510258" y="515267"/>
                      <a:pt x="590091" y="467298"/>
                    </a:cubicBezTo>
                    <a:cubicBezTo>
                      <a:pt x="572931" y="392641"/>
                      <a:pt x="473800" y="322635"/>
                      <a:pt x="386493" y="316615"/>
                    </a:cubicBezTo>
                    <a:cubicBezTo>
                      <a:pt x="377407" y="340350"/>
                      <a:pt x="394709" y="364328"/>
                      <a:pt x="415049" y="384083"/>
                    </a:cubicBezTo>
                    <a:cubicBezTo>
                      <a:pt x="462218" y="429870"/>
                      <a:pt x="474827" y="489948"/>
                      <a:pt x="466711" y="551696"/>
                    </a:cubicBezTo>
                    <a:cubicBezTo>
                      <a:pt x="448411" y="690939"/>
                      <a:pt x="381515" y="800584"/>
                      <a:pt x="252872" y="864115"/>
                    </a:cubicBezTo>
                    <a:cubicBezTo>
                      <a:pt x="127610" y="925991"/>
                      <a:pt x="9066" y="853089"/>
                      <a:pt x="8552" y="712791"/>
                    </a:cubicBezTo>
                    <a:cubicBezTo>
                      <a:pt x="7982" y="558001"/>
                      <a:pt x="80455" y="442778"/>
                      <a:pt x="215045" y="367936"/>
                    </a:cubicBezTo>
                    <a:cubicBezTo>
                      <a:pt x="263926" y="340764"/>
                      <a:pt x="289587" y="341035"/>
                      <a:pt x="375253" y="352318"/>
                    </a:cubicBezTo>
                    <a:cubicBezTo>
                      <a:pt x="386350" y="322193"/>
                      <a:pt x="370133" y="312607"/>
                      <a:pt x="344002" y="307815"/>
                    </a:cubicBezTo>
                    <a:cubicBezTo>
                      <a:pt x="274054" y="294992"/>
                      <a:pt x="203891" y="282982"/>
                      <a:pt x="134670" y="266935"/>
                    </a:cubicBezTo>
                    <a:cubicBezTo>
                      <a:pt x="109895" y="261201"/>
                      <a:pt x="87587" y="244855"/>
                      <a:pt x="64152" y="233344"/>
                    </a:cubicBezTo>
                    <a:lnTo>
                      <a:pt x="69158" y="222546"/>
                    </a:lnTo>
                    <a:cubicBezTo>
                      <a:pt x="75819" y="224714"/>
                      <a:pt x="82723" y="226340"/>
                      <a:pt x="89098" y="229150"/>
                    </a:cubicBezTo>
                    <a:cubicBezTo>
                      <a:pt x="107513" y="237252"/>
                      <a:pt x="125128" y="247522"/>
                      <a:pt x="144070" y="253955"/>
                    </a:cubicBezTo>
                    <a:cubicBezTo>
                      <a:pt x="222491" y="280599"/>
                      <a:pt x="222562" y="280172"/>
                      <a:pt x="253058" y="204716"/>
                    </a:cubicBezTo>
                    <a:cubicBezTo>
                      <a:pt x="291041" y="110775"/>
                      <a:pt x="351961" y="40384"/>
                      <a:pt x="452961" y="11928"/>
                    </a:cubicBezTo>
                    <a:cubicBezTo>
                      <a:pt x="467367" y="7862"/>
                      <a:pt x="482544" y="6522"/>
                      <a:pt x="507276" y="2185"/>
                    </a:cubicBezTo>
                    <a:cubicBezTo>
                      <a:pt x="481902" y="134239"/>
                      <a:pt x="399287" y="212005"/>
                      <a:pt x="298259" y="276292"/>
                    </a:cubicBezTo>
                    <a:cubicBezTo>
                      <a:pt x="299500" y="280243"/>
                      <a:pt x="300755" y="284180"/>
                      <a:pt x="302010" y="288116"/>
                    </a:cubicBezTo>
                    <a:cubicBezTo>
                      <a:pt x="319982" y="284237"/>
                      <a:pt x="341620" y="285463"/>
                      <a:pt x="355370" y="275636"/>
                    </a:cubicBezTo>
                    <a:cubicBezTo>
                      <a:pt x="420255" y="229250"/>
                      <a:pt x="491544" y="202363"/>
                      <a:pt x="566199" y="186787"/>
                    </a:cubicBezTo>
                    <a:cubicBezTo>
                      <a:pt x="601159" y="179498"/>
                      <a:pt x="636832" y="174691"/>
                      <a:pt x="672947" y="171525"/>
                    </a:cubicBezTo>
                    <a:cubicBezTo>
                      <a:pt x="749714" y="164792"/>
                      <a:pt x="827792" y="164222"/>
                      <a:pt x="902077" y="190667"/>
                    </a:cubicBezTo>
                    <a:cubicBezTo>
                      <a:pt x="923030" y="198126"/>
                      <a:pt x="940802" y="214501"/>
                      <a:pt x="960015" y="226797"/>
                    </a:cubicBezTo>
                    <a:cubicBezTo>
                      <a:pt x="945067" y="244170"/>
                      <a:pt x="933043" y="265951"/>
                      <a:pt x="914657" y="278160"/>
                    </a:cubicBezTo>
                    <a:cubicBezTo>
                      <a:pt x="849786" y="321180"/>
                      <a:pt x="774946" y="335729"/>
                      <a:pt x="699107" y="344872"/>
                    </a:cubicBezTo>
                    <a:cubicBezTo>
                      <a:pt x="649869" y="350806"/>
                      <a:pt x="572247" y="350278"/>
                      <a:pt x="519315" y="355684"/>
                    </a:cubicBezTo>
                  </a:path>
                </a:pathLst>
              </a:custGeom>
              <a:solidFill>
                <a:srgbClr val="1F259B"/>
              </a:solidFill>
              <a:ln w="31234" cap="flat">
                <a:solidFill>
                  <a:srgbClr val="FFFFFF"/>
                </a:solidFill>
                <a:prstDash val="solid"/>
                <a:round/>
              </a:ln>
            </p:spPr>
            <p:txBody>
              <a:bodyPr rtlCol="0" anchor="ctr"/>
              <a:lstStyle/>
              <a:p>
                <a:endParaRPr lang="en-CH" sz="4400"/>
              </a:p>
            </p:txBody>
          </p:sp>
          <p:sp>
            <p:nvSpPr>
              <p:cNvPr id="1720" name="Freeform 1719">
                <a:extLst>
                  <a:ext uri="{FF2B5EF4-FFF2-40B4-BE49-F238E27FC236}">
                    <a16:creationId xmlns:a16="http://schemas.microsoft.com/office/drawing/2014/main" id="{7A6EEAAF-7615-343B-C706-FF40F7EB89AC}"/>
                  </a:ext>
                </a:extLst>
              </p:cNvPr>
              <p:cNvSpPr/>
              <p:nvPr/>
            </p:nvSpPr>
            <p:spPr>
              <a:xfrm rot="864848">
                <a:off x="25666843" y="6742033"/>
                <a:ext cx="116465" cy="90063"/>
              </a:xfrm>
              <a:custGeom>
                <a:avLst/>
                <a:gdLst>
                  <a:gd name="connsiteX0" fmla="*/ 79111 w 116465"/>
                  <a:gd name="connsiteY0" fmla="*/ 88096 h 90063"/>
                  <a:gd name="connsiteX1" fmla="*/ 108138 w 116465"/>
                  <a:gd name="connsiteY1" fmla="*/ 60966 h 90063"/>
                  <a:gd name="connsiteX2" fmla="*/ 49229 w 116465"/>
                  <a:gd name="connsiteY2" fmla="*/ 22269 h 90063"/>
                  <a:gd name="connsiteX3" fmla="*/ 23698 w 116465"/>
                  <a:gd name="connsiteY3" fmla="*/ 34864 h 90063"/>
                  <a:gd name="connsiteX4" fmla="*/ 79111 w 116465"/>
                  <a:gd name="connsiteY4" fmla="*/ 88096 h 90063"/>
                  <a:gd name="connsiteX5" fmla="*/ 61867 w 116465"/>
                  <a:gd name="connsiteY5" fmla="*/ 88210 h 90063"/>
                  <a:gd name="connsiteX6" fmla="*/ 16694 w 116465"/>
                  <a:gd name="connsiteY6" fmla="*/ 58185 h 90063"/>
                  <a:gd name="connsiteX7" fmla="*/ 10761 w 116465"/>
                  <a:gd name="connsiteY7" fmla="*/ 20743 h 90063"/>
                  <a:gd name="connsiteX8" fmla="*/ 44194 w 116465"/>
                  <a:gd name="connsiteY8" fmla="*/ 2685 h 90063"/>
                  <a:gd name="connsiteX9" fmla="*/ 116710 w 116465"/>
                  <a:gd name="connsiteY9" fmla="*/ 39699 h 90063"/>
                  <a:gd name="connsiteX10" fmla="*/ 122872 w 116465"/>
                  <a:gd name="connsiteY10" fmla="*/ 73590 h 90063"/>
                  <a:gd name="connsiteX11" fmla="*/ 61867 w 116465"/>
                  <a:gd name="connsiteY11" fmla="*/ 88210 h 9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465" h="90063">
                    <a:moveTo>
                      <a:pt x="79111" y="88096"/>
                    </a:moveTo>
                    <a:cubicBezTo>
                      <a:pt x="101548" y="86270"/>
                      <a:pt x="106155" y="69196"/>
                      <a:pt x="108138" y="60966"/>
                    </a:cubicBezTo>
                    <a:cubicBezTo>
                      <a:pt x="112360" y="43493"/>
                      <a:pt x="74661" y="19730"/>
                      <a:pt x="49229" y="22269"/>
                    </a:cubicBezTo>
                    <a:cubicBezTo>
                      <a:pt x="40571" y="23139"/>
                      <a:pt x="31828" y="28716"/>
                      <a:pt x="23698" y="34864"/>
                    </a:cubicBezTo>
                    <a:cubicBezTo>
                      <a:pt x="12658" y="56844"/>
                      <a:pt x="20488" y="72249"/>
                      <a:pt x="79111" y="88096"/>
                    </a:cubicBezTo>
                    <a:moveTo>
                      <a:pt x="61867" y="88210"/>
                    </a:moveTo>
                    <a:cubicBezTo>
                      <a:pt x="61867" y="88210"/>
                      <a:pt x="36064" y="75458"/>
                      <a:pt x="16694" y="58185"/>
                    </a:cubicBezTo>
                    <a:cubicBezTo>
                      <a:pt x="8978" y="51324"/>
                      <a:pt x="5940" y="30285"/>
                      <a:pt x="10761" y="20743"/>
                    </a:cubicBezTo>
                    <a:cubicBezTo>
                      <a:pt x="15667" y="11015"/>
                      <a:pt x="35351" y="-197"/>
                      <a:pt x="44194" y="2685"/>
                    </a:cubicBezTo>
                    <a:cubicBezTo>
                      <a:pt x="69797" y="11043"/>
                      <a:pt x="94516" y="24266"/>
                      <a:pt x="116710" y="39699"/>
                    </a:cubicBezTo>
                    <a:cubicBezTo>
                      <a:pt x="123799" y="44620"/>
                      <a:pt x="127465" y="65602"/>
                      <a:pt x="122872" y="73590"/>
                    </a:cubicBezTo>
                    <a:cubicBezTo>
                      <a:pt x="116268" y="85101"/>
                      <a:pt x="102989" y="99450"/>
                      <a:pt x="61867" y="88210"/>
                    </a:cubicBezTo>
                    <a:close/>
                  </a:path>
                </a:pathLst>
              </a:custGeom>
              <a:solidFill>
                <a:srgbClr val="1F259B"/>
              </a:solidFill>
              <a:ln w="31234" cap="flat">
                <a:solidFill>
                  <a:srgbClr val="FFFFFF"/>
                </a:solidFill>
                <a:prstDash val="solid"/>
                <a:round/>
              </a:ln>
            </p:spPr>
            <p:txBody>
              <a:bodyPr rtlCol="0" anchor="ctr"/>
              <a:lstStyle/>
              <a:p>
                <a:endParaRPr lang="en-CH" sz="4400"/>
              </a:p>
            </p:txBody>
          </p:sp>
          <p:sp>
            <p:nvSpPr>
              <p:cNvPr id="1721" name="Freeform 1720">
                <a:extLst>
                  <a:ext uri="{FF2B5EF4-FFF2-40B4-BE49-F238E27FC236}">
                    <a16:creationId xmlns:a16="http://schemas.microsoft.com/office/drawing/2014/main" id="{56A4964B-533F-0929-0A76-07C7949DA120}"/>
                  </a:ext>
                </a:extLst>
              </p:cNvPr>
              <p:cNvSpPr/>
              <p:nvPr/>
            </p:nvSpPr>
            <p:spPr>
              <a:xfrm rot="-3441326">
                <a:off x="26233992" y="6910304"/>
                <a:ext cx="116465" cy="90063"/>
              </a:xfrm>
              <a:custGeom>
                <a:avLst/>
                <a:gdLst>
                  <a:gd name="connsiteX0" fmla="*/ 79298 w 116465"/>
                  <a:gd name="connsiteY0" fmla="*/ 88151 h 90063"/>
                  <a:gd name="connsiteX1" fmla="*/ 108324 w 116465"/>
                  <a:gd name="connsiteY1" fmla="*/ 61021 h 90063"/>
                  <a:gd name="connsiteX2" fmla="*/ 49415 w 116465"/>
                  <a:gd name="connsiteY2" fmla="*/ 22324 h 90063"/>
                  <a:gd name="connsiteX3" fmla="*/ 23884 w 116465"/>
                  <a:gd name="connsiteY3" fmla="*/ 34919 h 90063"/>
                  <a:gd name="connsiteX4" fmla="*/ 79298 w 116465"/>
                  <a:gd name="connsiteY4" fmla="*/ 88151 h 90063"/>
                  <a:gd name="connsiteX5" fmla="*/ 62053 w 116465"/>
                  <a:gd name="connsiteY5" fmla="*/ 88265 h 90063"/>
                  <a:gd name="connsiteX6" fmla="*/ 16880 w 116465"/>
                  <a:gd name="connsiteY6" fmla="*/ 58240 h 90063"/>
                  <a:gd name="connsiteX7" fmla="*/ 10947 w 116465"/>
                  <a:gd name="connsiteY7" fmla="*/ 20798 h 90063"/>
                  <a:gd name="connsiteX8" fmla="*/ 44380 w 116465"/>
                  <a:gd name="connsiteY8" fmla="*/ 2740 h 90063"/>
                  <a:gd name="connsiteX9" fmla="*/ 116896 w 116465"/>
                  <a:gd name="connsiteY9" fmla="*/ 39754 h 90063"/>
                  <a:gd name="connsiteX10" fmla="*/ 123058 w 116465"/>
                  <a:gd name="connsiteY10" fmla="*/ 73645 h 90063"/>
                  <a:gd name="connsiteX11" fmla="*/ 62053 w 116465"/>
                  <a:gd name="connsiteY11" fmla="*/ 88265 h 9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465" h="90063">
                    <a:moveTo>
                      <a:pt x="79298" y="88151"/>
                    </a:moveTo>
                    <a:cubicBezTo>
                      <a:pt x="101734" y="86325"/>
                      <a:pt x="106341" y="69252"/>
                      <a:pt x="108324" y="61021"/>
                    </a:cubicBezTo>
                    <a:cubicBezTo>
                      <a:pt x="112546" y="43548"/>
                      <a:pt x="74847" y="19785"/>
                      <a:pt x="49415" y="22324"/>
                    </a:cubicBezTo>
                    <a:cubicBezTo>
                      <a:pt x="40757" y="23194"/>
                      <a:pt x="32014" y="28771"/>
                      <a:pt x="23884" y="34919"/>
                    </a:cubicBezTo>
                    <a:cubicBezTo>
                      <a:pt x="12844" y="56899"/>
                      <a:pt x="20674" y="72304"/>
                      <a:pt x="79298" y="88151"/>
                    </a:cubicBezTo>
                    <a:moveTo>
                      <a:pt x="62053" y="88265"/>
                    </a:moveTo>
                    <a:cubicBezTo>
                      <a:pt x="62053" y="88265"/>
                      <a:pt x="36250" y="75513"/>
                      <a:pt x="16880" y="58240"/>
                    </a:cubicBezTo>
                    <a:cubicBezTo>
                      <a:pt x="9164" y="51379"/>
                      <a:pt x="6126" y="30340"/>
                      <a:pt x="10947" y="20798"/>
                    </a:cubicBezTo>
                    <a:cubicBezTo>
                      <a:pt x="15853" y="11070"/>
                      <a:pt x="35537" y="-141"/>
                      <a:pt x="44380" y="2740"/>
                    </a:cubicBezTo>
                    <a:cubicBezTo>
                      <a:pt x="69983" y="11098"/>
                      <a:pt x="94702" y="24321"/>
                      <a:pt x="116896" y="39754"/>
                    </a:cubicBezTo>
                    <a:cubicBezTo>
                      <a:pt x="123985" y="44675"/>
                      <a:pt x="127651" y="65657"/>
                      <a:pt x="123058" y="73645"/>
                    </a:cubicBezTo>
                    <a:cubicBezTo>
                      <a:pt x="116454" y="85156"/>
                      <a:pt x="103175" y="99505"/>
                      <a:pt x="62053" y="88265"/>
                    </a:cubicBezTo>
                    <a:close/>
                  </a:path>
                </a:pathLst>
              </a:custGeom>
              <a:solidFill>
                <a:srgbClr val="1F259B"/>
              </a:solidFill>
              <a:ln w="31234" cap="flat">
                <a:solidFill>
                  <a:srgbClr val="FFFFFF"/>
                </a:solidFill>
                <a:prstDash val="solid"/>
                <a:round/>
              </a:ln>
            </p:spPr>
            <p:txBody>
              <a:bodyPr rtlCol="0" anchor="ctr"/>
              <a:lstStyle/>
              <a:p>
                <a:endParaRPr lang="en-CH" sz="4400"/>
              </a:p>
            </p:txBody>
          </p:sp>
        </p:grpSp>
      </p:grpSp>
      <p:sp>
        <p:nvSpPr>
          <p:cNvPr id="1722" name="Freeform 1721">
            <a:extLst>
              <a:ext uri="{FF2B5EF4-FFF2-40B4-BE49-F238E27FC236}">
                <a16:creationId xmlns:a16="http://schemas.microsoft.com/office/drawing/2014/main" id="{539A9D32-7A58-30FF-71FB-2B9665682081}"/>
              </a:ext>
            </a:extLst>
          </p:cNvPr>
          <p:cNvSpPr/>
          <p:nvPr/>
        </p:nvSpPr>
        <p:spPr>
          <a:xfrm>
            <a:off x="624085" y="8416117"/>
            <a:ext cx="23637801" cy="12142436"/>
          </a:xfrm>
          <a:custGeom>
            <a:avLst/>
            <a:gdLst>
              <a:gd name="connsiteX0" fmla="*/ 23639508 w 23637801"/>
              <a:gd name="connsiteY0" fmla="*/ 383532 h 12142436"/>
              <a:gd name="connsiteX1" fmla="*/ 23258134 w 23637801"/>
              <a:gd name="connsiteY1" fmla="*/ 2150 h 12142436"/>
              <a:gd name="connsiteX2" fmla="*/ 383093 w 23637801"/>
              <a:gd name="connsiteY2" fmla="*/ 2150 h 12142436"/>
              <a:gd name="connsiteX3" fmla="*/ 1707 w 23637801"/>
              <a:gd name="connsiteY3" fmla="*/ 383532 h 12142436"/>
              <a:gd name="connsiteX4" fmla="*/ 1707 w 23637801"/>
              <a:gd name="connsiteY4" fmla="*/ 11763205 h 12142436"/>
              <a:gd name="connsiteX5" fmla="*/ 383093 w 23637801"/>
              <a:gd name="connsiteY5" fmla="*/ 12144587 h 12142436"/>
              <a:gd name="connsiteX6" fmla="*/ 23258134 w 23637801"/>
              <a:gd name="connsiteY6" fmla="*/ 12144587 h 12142436"/>
              <a:gd name="connsiteX7" fmla="*/ 23639508 w 23637801"/>
              <a:gd name="connsiteY7" fmla="*/ 11763205 h 12142436"/>
              <a:gd name="connsiteX8" fmla="*/ 23639508 w 23637801"/>
              <a:gd name="connsiteY8" fmla="*/ 383532 h 121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7801" h="12142436">
                <a:moveTo>
                  <a:pt x="23639508" y="383532"/>
                </a:moveTo>
                <a:cubicBezTo>
                  <a:pt x="23639508" y="173047"/>
                  <a:pt x="23468594" y="2150"/>
                  <a:pt x="23258134" y="2150"/>
                </a:cubicBezTo>
                <a:lnTo>
                  <a:pt x="383093" y="2150"/>
                </a:lnTo>
                <a:cubicBezTo>
                  <a:pt x="172600" y="2150"/>
                  <a:pt x="1707" y="173047"/>
                  <a:pt x="1707" y="383532"/>
                </a:cubicBezTo>
                <a:lnTo>
                  <a:pt x="1707" y="11763205"/>
                </a:lnTo>
                <a:cubicBezTo>
                  <a:pt x="1707" y="11973690"/>
                  <a:pt x="172600" y="12144587"/>
                  <a:pt x="383093" y="12144587"/>
                </a:cubicBezTo>
                <a:lnTo>
                  <a:pt x="23258134" y="12144587"/>
                </a:lnTo>
                <a:cubicBezTo>
                  <a:pt x="23468594" y="12144587"/>
                  <a:pt x="23639508" y="11973690"/>
                  <a:pt x="23639508" y="11763205"/>
                </a:cubicBezTo>
                <a:lnTo>
                  <a:pt x="23639508" y="383532"/>
                </a:lnTo>
                <a:close/>
              </a:path>
            </a:pathLst>
          </a:custGeom>
          <a:solidFill>
            <a:srgbClr val="DBE6FF"/>
          </a:solidFill>
          <a:ln w="31746" cap="rnd">
            <a:solidFill>
              <a:srgbClr val="000080"/>
            </a:solidFill>
            <a:prstDash val="solid"/>
            <a:round/>
          </a:ln>
        </p:spPr>
        <p:txBody>
          <a:bodyPr rtlCol="0" anchor="ctr"/>
          <a:lstStyle/>
          <a:p>
            <a:endParaRPr lang="en-CH" sz="4400"/>
          </a:p>
        </p:txBody>
      </p:sp>
      <p:sp>
        <p:nvSpPr>
          <p:cNvPr id="1723" name="Freeform 1722">
            <a:extLst>
              <a:ext uri="{FF2B5EF4-FFF2-40B4-BE49-F238E27FC236}">
                <a16:creationId xmlns:a16="http://schemas.microsoft.com/office/drawing/2014/main" id="{0951DCB6-9991-2ADD-D04A-95D81AAD6169}"/>
              </a:ext>
            </a:extLst>
          </p:cNvPr>
          <p:cNvSpPr/>
          <p:nvPr/>
        </p:nvSpPr>
        <p:spPr>
          <a:xfrm>
            <a:off x="11812612" y="915990"/>
            <a:ext cx="12432041" cy="6904682"/>
          </a:xfrm>
          <a:custGeom>
            <a:avLst/>
            <a:gdLst>
              <a:gd name="connsiteX0" fmla="*/ 12435581 w 12432041"/>
              <a:gd name="connsiteY0" fmla="*/ 333674 h 6904682"/>
              <a:gd name="connsiteX1" fmla="*/ 12100764 w 12432041"/>
              <a:gd name="connsiteY1" fmla="*/ -1170 h 6904682"/>
              <a:gd name="connsiteX2" fmla="*/ 338363 w 12432041"/>
              <a:gd name="connsiteY2" fmla="*/ -1170 h 6904682"/>
              <a:gd name="connsiteX3" fmla="*/ 3540 w 12432041"/>
              <a:gd name="connsiteY3" fmla="*/ 333674 h 6904682"/>
              <a:gd name="connsiteX4" fmla="*/ 3540 w 12432041"/>
              <a:gd name="connsiteY4" fmla="*/ 6568669 h 6904682"/>
              <a:gd name="connsiteX5" fmla="*/ 338363 w 12432041"/>
              <a:gd name="connsiteY5" fmla="*/ 6903513 h 6904682"/>
              <a:gd name="connsiteX6" fmla="*/ 12100764 w 12432041"/>
              <a:gd name="connsiteY6" fmla="*/ 6903513 h 6904682"/>
              <a:gd name="connsiteX7" fmla="*/ 12435581 w 12432041"/>
              <a:gd name="connsiteY7" fmla="*/ 6568669 h 6904682"/>
              <a:gd name="connsiteX8" fmla="*/ 12435581 w 12432041"/>
              <a:gd name="connsiteY8" fmla="*/ 333674 h 690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32041" h="6904682">
                <a:moveTo>
                  <a:pt x="12435581" y="333674"/>
                </a:moveTo>
                <a:cubicBezTo>
                  <a:pt x="12435581" y="148857"/>
                  <a:pt x="12285548" y="-1170"/>
                  <a:pt x="12100764" y="-1170"/>
                </a:cubicBezTo>
                <a:lnTo>
                  <a:pt x="338363" y="-1170"/>
                </a:lnTo>
                <a:cubicBezTo>
                  <a:pt x="153570" y="-1170"/>
                  <a:pt x="3540" y="148857"/>
                  <a:pt x="3540" y="333674"/>
                </a:cubicBezTo>
                <a:lnTo>
                  <a:pt x="3540" y="6568669"/>
                </a:lnTo>
                <a:cubicBezTo>
                  <a:pt x="3540" y="6753486"/>
                  <a:pt x="153570" y="6903513"/>
                  <a:pt x="338363" y="6903513"/>
                </a:cubicBezTo>
                <a:lnTo>
                  <a:pt x="12100764" y="6903513"/>
                </a:lnTo>
                <a:cubicBezTo>
                  <a:pt x="12285548" y="6903513"/>
                  <a:pt x="12435581" y="6753486"/>
                  <a:pt x="12435581" y="6568669"/>
                </a:cubicBezTo>
                <a:lnTo>
                  <a:pt x="12435581" y="333674"/>
                </a:lnTo>
                <a:close/>
              </a:path>
            </a:pathLst>
          </a:custGeom>
          <a:solidFill>
            <a:srgbClr val="DBE6FF"/>
          </a:solidFill>
          <a:ln w="31747" cap="rnd">
            <a:solidFill>
              <a:srgbClr val="000080"/>
            </a:solidFill>
            <a:prstDash val="solid"/>
            <a:round/>
          </a:ln>
        </p:spPr>
        <p:txBody>
          <a:bodyPr rtlCol="0" anchor="ctr"/>
          <a:lstStyle/>
          <a:p>
            <a:endParaRPr lang="en-CH" sz="4400"/>
          </a:p>
        </p:txBody>
      </p:sp>
      <p:grpSp>
        <p:nvGrpSpPr>
          <p:cNvPr id="1724" name="Graphic 1704">
            <a:extLst>
              <a:ext uri="{FF2B5EF4-FFF2-40B4-BE49-F238E27FC236}">
                <a16:creationId xmlns:a16="http://schemas.microsoft.com/office/drawing/2014/main" id="{8BC2A938-0AAB-C9F4-3117-3E237155E81A}"/>
              </a:ext>
            </a:extLst>
          </p:cNvPr>
          <p:cNvGrpSpPr/>
          <p:nvPr/>
        </p:nvGrpSpPr>
        <p:grpSpPr>
          <a:xfrm>
            <a:off x="3150932" y="416065"/>
            <a:ext cx="5739031" cy="984885"/>
            <a:chOff x="3150932" y="416065"/>
            <a:chExt cx="5739031" cy="984885"/>
          </a:xfrm>
        </p:grpSpPr>
        <p:sp>
          <p:nvSpPr>
            <p:cNvPr id="1725" name="Freeform 1724">
              <a:extLst>
                <a:ext uri="{FF2B5EF4-FFF2-40B4-BE49-F238E27FC236}">
                  <a16:creationId xmlns:a16="http://schemas.microsoft.com/office/drawing/2014/main" id="{755033FC-A0D7-A7E3-B189-C8B399C56364}"/>
                </a:ext>
              </a:extLst>
            </p:cNvPr>
            <p:cNvSpPr/>
            <p:nvPr/>
          </p:nvSpPr>
          <p:spPr>
            <a:xfrm>
              <a:off x="3150932" y="434738"/>
              <a:ext cx="5739031" cy="916762"/>
            </a:xfrm>
            <a:custGeom>
              <a:avLst/>
              <a:gdLst>
                <a:gd name="connsiteX0" fmla="*/ 5738814 w 5739031"/>
                <a:gd name="connsiteY0" fmla="*/ 458470 h 916762"/>
                <a:gd name="connsiteX1" fmla="*/ 5280448 w 5739031"/>
                <a:gd name="connsiteY1" fmla="*/ 89 h 916762"/>
                <a:gd name="connsiteX2" fmla="*/ 458152 w 5739031"/>
                <a:gd name="connsiteY2" fmla="*/ 89 h 916762"/>
                <a:gd name="connsiteX3" fmla="*/ -217 w 5739031"/>
                <a:gd name="connsiteY3" fmla="*/ 458470 h 916762"/>
                <a:gd name="connsiteX4" fmla="*/ 458152 w 5739031"/>
                <a:gd name="connsiteY4" fmla="*/ 916851 h 916762"/>
                <a:gd name="connsiteX5" fmla="*/ 5280448 w 5739031"/>
                <a:gd name="connsiteY5" fmla="*/ 916851 h 916762"/>
                <a:gd name="connsiteX6" fmla="*/ 5738814 w 5739031"/>
                <a:gd name="connsiteY6" fmla="*/ 458470 h 91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9031" h="916762">
                  <a:moveTo>
                    <a:pt x="5738814" y="458470"/>
                  </a:moveTo>
                  <a:cubicBezTo>
                    <a:pt x="5738814" y="205483"/>
                    <a:pt x="5533440" y="89"/>
                    <a:pt x="5280448" y="89"/>
                  </a:cubicBezTo>
                  <a:lnTo>
                    <a:pt x="458152" y="89"/>
                  </a:lnTo>
                  <a:cubicBezTo>
                    <a:pt x="205172" y="89"/>
                    <a:pt x="-217" y="205483"/>
                    <a:pt x="-217" y="458470"/>
                  </a:cubicBezTo>
                  <a:cubicBezTo>
                    <a:pt x="-217" y="711457"/>
                    <a:pt x="205172" y="916851"/>
                    <a:pt x="458152" y="916851"/>
                  </a:cubicBezTo>
                  <a:lnTo>
                    <a:pt x="5280448" y="916851"/>
                  </a:lnTo>
                  <a:cubicBezTo>
                    <a:pt x="5533440" y="916851"/>
                    <a:pt x="5738814" y="711457"/>
                    <a:pt x="5738814" y="458470"/>
                  </a:cubicBezTo>
                  <a:close/>
                </a:path>
              </a:pathLst>
            </a:custGeom>
            <a:solidFill>
              <a:srgbClr val="FFFFFF"/>
            </a:solidFill>
            <a:ln w="31737" cap="rnd">
              <a:solidFill>
                <a:srgbClr val="000080"/>
              </a:solidFill>
              <a:prstDash val="solid"/>
              <a:round/>
            </a:ln>
          </p:spPr>
          <p:txBody>
            <a:bodyPr rtlCol="0" anchor="ctr"/>
            <a:lstStyle/>
            <a:p>
              <a:endParaRPr lang="en-CH" sz="4400"/>
            </a:p>
          </p:txBody>
        </p:sp>
        <p:sp>
          <p:nvSpPr>
            <p:cNvPr id="1726" name="TextBox 1725">
              <a:extLst>
                <a:ext uri="{FF2B5EF4-FFF2-40B4-BE49-F238E27FC236}">
                  <a16:creationId xmlns:a16="http://schemas.microsoft.com/office/drawing/2014/main" id="{AC8C3870-2B8A-5821-20EF-F654CADEBDAA}"/>
                </a:ext>
              </a:extLst>
            </p:cNvPr>
            <p:cNvSpPr txBox="1"/>
            <p:nvPr/>
          </p:nvSpPr>
          <p:spPr>
            <a:xfrm>
              <a:off x="3441199" y="416065"/>
              <a:ext cx="1600118" cy="984885"/>
            </a:xfrm>
            <a:prstGeom prst="rect">
              <a:avLst/>
            </a:prstGeom>
            <a:noFill/>
          </p:spPr>
          <p:txBody>
            <a:bodyPr wrap="none" rtlCol="0">
              <a:spAutoFit/>
            </a:bodyPr>
            <a:lstStyle/>
            <a:p>
              <a:pPr algn="l"/>
              <a:r>
                <a:rPr lang="en-CH" sz="5800" spc="0" baseline="0">
                  <a:ln/>
                  <a:solidFill>
                    <a:srgbClr val="011893"/>
                  </a:solidFill>
                  <a:latin typeface="Arial"/>
                  <a:cs typeface="Arial"/>
                  <a:sym typeface="Arial"/>
                  <a:rtl val="0"/>
                </a:rPr>
                <a:t>@IT</a:t>
              </a:r>
            </a:p>
          </p:txBody>
        </p:sp>
        <p:sp>
          <p:nvSpPr>
            <p:cNvPr id="1727" name="TextBox 1726">
              <a:extLst>
                <a:ext uri="{FF2B5EF4-FFF2-40B4-BE49-F238E27FC236}">
                  <a16:creationId xmlns:a16="http://schemas.microsoft.com/office/drawing/2014/main" id="{39246EE2-F9D3-C584-08A5-F9C48BE7C91C}"/>
                </a:ext>
              </a:extLst>
            </p:cNvPr>
            <p:cNvSpPr txBox="1"/>
            <p:nvPr/>
          </p:nvSpPr>
          <p:spPr>
            <a:xfrm>
              <a:off x="4784912" y="507505"/>
              <a:ext cx="341760"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a:t>
              </a:r>
            </a:p>
          </p:txBody>
        </p:sp>
        <p:sp>
          <p:nvSpPr>
            <p:cNvPr id="1728" name="TextBox 1727">
              <a:extLst>
                <a:ext uri="{FF2B5EF4-FFF2-40B4-BE49-F238E27FC236}">
                  <a16:creationId xmlns:a16="http://schemas.microsoft.com/office/drawing/2014/main" id="{62B8395F-C086-6DB1-0BFC-814093DF10DF}"/>
                </a:ext>
              </a:extLst>
            </p:cNvPr>
            <p:cNvSpPr txBox="1"/>
            <p:nvPr/>
          </p:nvSpPr>
          <p:spPr>
            <a:xfrm>
              <a:off x="4860973" y="416065"/>
              <a:ext cx="3823483" cy="984885"/>
            </a:xfrm>
            <a:prstGeom prst="rect">
              <a:avLst/>
            </a:prstGeom>
            <a:noFill/>
          </p:spPr>
          <p:txBody>
            <a:bodyPr wrap="none" rtlCol="0">
              <a:spAutoFit/>
            </a:bodyPr>
            <a:lstStyle/>
            <a:p>
              <a:pPr algn="l"/>
              <a:r>
                <a:rPr lang="en-CH" sz="5800" spc="0" baseline="0" dirty="0">
                  <a:ln/>
                  <a:solidFill>
                    <a:srgbClr val="011893"/>
                  </a:solidFill>
                  <a:latin typeface="Arial"/>
                  <a:cs typeface="Arial"/>
                  <a:sym typeface="Arial"/>
                  <a:rtl val="0"/>
                </a:rPr>
                <a:t>2020 study</a:t>
              </a:r>
            </a:p>
          </p:txBody>
        </p:sp>
      </p:grpSp>
      <p:sp>
        <p:nvSpPr>
          <p:cNvPr id="1729" name="TextBox 1728">
            <a:extLst>
              <a:ext uri="{FF2B5EF4-FFF2-40B4-BE49-F238E27FC236}">
                <a16:creationId xmlns:a16="http://schemas.microsoft.com/office/drawing/2014/main" id="{41E31BC0-075C-262A-1F33-F60ECB283542}"/>
              </a:ext>
            </a:extLst>
          </p:cNvPr>
          <p:cNvSpPr txBox="1"/>
          <p:nvPr/>
        </p:nvSpPr>
        <p:spPr>
          <a:xfrm>
            <a:off x="2385931" y="1858990"/>
            <a:ext cx="4956806" cy="769441"/>
          </a:xfrm>
          <a:prstGeom prst="rect">
            <a:avLst/>
          </a:prstGeom>
          <a:noFill/>
        </p:spPr>
        <p:txBody>
          <a:bodyPr wrap="none" rtlCol="0">
            <a:spAutoFit/>
          </a:bodyPr>
          <a:lstStyle/>
          <a:p>
            <a:pPr algn="l"/>
            <a:r>
              <a:rPr lang="en-CH" sz="4400" b="1" spc="0" baseline="0">
                <a:ln/>
                <a:solidFill>
                  <a:srgbClr val="011893"/>
                </a:solidFill>
                <a:latin typeface="Arial"/>
                <a:cs typeface="Arial"/>
                <a:sym typeface="Arial"/>
                <a:rtl val="0"/>
              </a:rPr>
              <a:t>Seasonal allergic </a:t>
            </a:r>
          </a:p>
        </p:txBody>
      </p:sp>
      <p:sp>
        <p:nvSpPr>
          <p:cNvPr id="1730" name="TextBox 1729">
            <a:extLst>
              <a:ext uri="{FF2B5EF4-FFF2-40B4-BE49-F238E27FC236}">
                <a16:creationId xmlns:a16="http://schemas.microsoft.com/office/drawing/2014/main" id="{B2D10459-5271-0E1E-29EB-3BC658988CBB}"/>
              </a:ext>
            </a:extLst>
          </p:cNvPr>
          <p:cNvSpPr txBox="1"/>
          <p:nvPr/>
        </p:nvSpPr>
        <p:spPr>
          <a:xfrm>
            <a:off x="7537632" y="1858990"/>
            <a:ext cx="2066591" cy="769441"/>
          </a:xfrm>
          <a:prstGeom prst="rect">
            <a:avLst/>
          </a:prstGeom>
          <a:noFill/>
        </p:spPr>
        <p:txBody>
          <a:bodyPr wrap="none" rtlCol="0">
            <a:spAutoFit/>
          </a:bodyPr>
          <a:lstStyle/>
          <a:p>
            <a:pPr algn="l"/>
            <a:r>
              <a:rPr lang="en-CH" sz="4400" b="1" spc="0" baseline="0">
                <a:ln/>
                <a:solidFill>
                  <a:srgbClr val="011893"/>
                </a:solidFill>
                <a:latin typeface="Arial"/>
                <a:cs typeface="Arial"/>
                <a:sym typeface="Arial"/>
                <a:rtl val="0"/>
              </a:rPr>
              <a:t>rhinitis</a:t>
            </a:r>
          </a:p>
        </p:txBody>
      </p:sp>
      <p:sp>
        <p:nvSpPr>
          <p:cNvPr id="1731" name="TextBox 1730">
            <a:extLst>
              <a:ext uri="{FF2B5EF4-FFF2-40B4-BE49-F238E27FC236}">
                <a16:creationId xmlns:a16="http://schemas.microsoft.com/office/drawing/2014/main" id="{C233BFBC-1B62-83BB-2431-559CDDD3048C}"/>
              </a:ext>
            </a:extLst>
          </p:cNvPr>
          <p:cNvSpPr txBox="1"/>
          <p:nvPr/>
        </p:nvSpPr>
        <p:spPr>
          <a:xfrm>
            <a:off x="2895084" y="6163898"/>
            <a:ext cx="1771639"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n=467</a:t>
            </a:r>
          </a:p>
        </p:txBody>
      </p:sp>
      <p:sp>
        <p:nvSpPr>
          <p:cNvPr id="1732" name="TextBox 1731">
            <a:extLst>
              <a:ext uri="{FF2B5EF4-FFF2-40B4-BE49-F238E27FC236}">
                <a16:creationId xmlns:a16="http://schemas.microsoft.com/office/drawing/2014/main" id="{B639F830-4942-04BB-7901-E335462F561E}"/>
              </a:ext>
            </a:extLst>
          </p:cNvPr>
          <p:cNvSpPr txBox="1"/>
          <p:nvPr/>
        </p:nvSpPr>
        <p:spPr>
          <a:xfrm>
            <a:off x="7956224" y="6181758"/>
            <a:ext cx="1771639"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n=348</a:t>
            </a:r>
          </a:p>
        </p:txBody>
      </p:sp>
      <p:grpSp>
        <p:nvGrpSpPr>
          <p:cNvPr id="1733" name="Graphic 1704">
            <a:extLst>
              <a:ext uri="{FF2B5EF4-FFF2-40B4-BE49-F238E27FC236}">
                <a16:creationId xmlns:a16="http://schemas.microsoft.com/office/drawing/2014/main" id="{7CA24D56-90D6-F9CD-9D44-B470C82EFEA7}"/>
              </a:ext>
            </a:extLst>
          </p:cNvPr>
          <p:cNvGrpSpPr/>
          <p:nvPr/>
        </p:nvGrpSpPr>
        <p:grpSpPr>
          <a:xfrm>
            <a:off x="16310021" y="5478708"/>
            <a:ext cx="2630848" cy="1404413"/>
            <a:chOff x="16310021" y="5478708"/>
            <a:chExt cx="2630848" cy="1404413"/>
          </a:xfrm>
          <a:solidFill>
            <a:srgbClr val="011893"/>
          </a:solidFill>
        </p:grpSpPr>
        <p:sp>
          <p:nvSpPr>
            <p:cNvPr id="1734" name="TextBox 1733">
              <a:extLst>
                <a:ext uri="{FF2B5EF4-FFF2-40B4-BE49-F238E27FC236}">
                  <a16:creationId xmlns:a16="http://schemas.microsoft.com/office/drawing/2014/main" id="{E39F44E7-7576-093C-616F-7ADF4F2F8970}"/>
                </a:ext>
              </a:extLst>
            </p:cNvPr>
            <p:cNvSpPr txBox="1"/>
            <p:nvPr/>
          </p:nvSpPr>
          <p:spPr>
            <a:xfrm>
              <a:off x="16310021" y="5478708"/>
              <a:ext cx="2630848"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Skin prick</a:t>
              </a:r>
            </a:p>
          </p:txBody>
        </p:sp>
        <p:sp>
          <p:nvSpPr>
            <p:cNvPr id="1735" name="TextBox 1734">
              <a:extLst>
                <a:ext uri="{FF2B5EF4-FFF2-40B4-BE49-F238E27FC236}">
                  <a16:creationId xmlns:a16="http://schemas.microsoft.com/office/drawing/2014/main" id="{79F7FA89-2B15-B007-84BB-71AA780E7A58}"/>
                </a:ext>
              </a:extLst>
            </p:cNvPr>
            <p:cNvSpPr txBox="1"/>
            <p:nvPr/>
          </p:nvSpPr>
          <p:spPr>
            <a:xfrm>
              <a:off x="16733667" y="6113680"/>
              <a:ext cx="1848583"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testing</a:t>
              </a:r>
            </a:p>
          </p:txBody>
        </p:sp>
      </p:grpSp>
      <p:grpSp>
        <p:nvGrpSpPr>
          <p:cNvPr id="1736" name="Graphic 1704">
            <a:extLst>
              <a:ext uri="{FF2B5EF4-FFF2-40B4-BE49-F238E27FC236}">
                <a16:creationId xmlns:a16="http://schemas.microsoft.com/office/drawing/2014/main" id="{5AAD2A5D-1ED1-B7D3-3532-E8552129C0F3}"/>
              </a:ext>
            </a:extLst>
          </p:cNvPr>
          <p:cNvGrpSpPr/>
          <p:nvPr/>
        </p:nvGrpSpPr>
        <p:grpSpPr>
          <a:xfrm>
            <a:off x="19729981" y="5478129"/>
            <a:ext cx="3635932" cy="1404413"/>
            <a:chOff x="19729981" y="5478129"/>
            <a:chExt cx="3635932" cy="1404413"/>
          </a:xfrm>
          <a:solidFill>
            <a:srgbClr val="011893"/>
          </a:solidFill>
        </p:grpSpPr>
        <p:sp>
          <p:nvSpPr>
            <p:cNvPr id="1737" name="TextBox 1736">
              <a:extLst>
                <a:ext uri="{FF2B5EF4-FFF2-40B4-BE49-F238E27FC236}">
                  <a16:creationId xmlns:a16="http://schemas.microsoft.com/office/drawing/2014/main" id="{B5BF64A8-A496-206C-26E0-15EA40976D7D}"/>
                </a:ext>
              </a:extLst>
            </p:cNvPr>
            <p:cNvSpPr txBox="1"/>
            <p:nvPr/>
          </p:nvSpPr>
          <p:spPr>
            <a:xfrm>
              <a:off x="19729981" y="5478129"/>
              <a:ext cx="3635932"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Molecular IgE</a:t>
              </a:r>
            </a:p>
          </p:txBody>
        </p:sp>
        <p:sp>
          <p:nvSpPr>
            <p:cNvPr id="1738" name="TextBox 1737">
              <a:extLst>
                <a:ext uri="{FF2B5EF4-FFF2-40B4-BE49-F238E27FC236}">
                  <a16:creationId xmlns:a16="http://schemas.microsoft.com/office/drawing/2014/main" id="{BB30792B-D277-EE72-0890-FC52FE991566}"/>
                </a:ext>
              </a:extLst>
            </p:cNvPr>
            <p:cNvSpPr txBox="1"/>
            <p:nvPr/>
          </p:nvSpPr>
          <p:spPr>
            <a:xfrm>
              <a:off x="20695757" y="6113101"/>
              <a:ext cx="1848583"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testing</a:t>
              </a:r>
            </a:p>
          </p:txBody>
        </p:sp>
      </p:grpSp>
      <p:grpSp>
        <p:nvGrpSpPr>
          <p:cNvPr id="1739" name="Graphic 1704">
            <a:extLst>
              <a:ext uri="{FF2B5EF4-FFF2-40B4-BE49-F238E27FC236}">
                <a16:creationId xmlns:a16="http://schemas.microsoft.com/office/drawing/2014/main" id="{C1CA8C89-E78C-0BC0-7E3A-7B759AD7371A}"/>
              </a:ext>
            </a:extLst>
          </p:cNvPr>
          <p:cNvGrpSpPr/>
          <p:nvPr/>
        </p:nvGrpSpPr>
        <p:grpSpPr>
          <a:xfrm>
            <a:off x="12595242" y="5478129"/>
            <a:ext cx="2755883" cy="1404413"/>
            <a:chOff x="12595242" y="5478129"/>
            <a:chExt cx="2755883" cy="1404413"/>
          </a:xfrm>
          <a:solidFill>
            <a:srgbClr val="011893"/>
          </a:solidFill>
        </p:grpSpPr>
        <p:sp>
          <p:nvSpPr>
            <p:cNvPr id="1740" name="TextBox 1739">
              <a:extLst>
                <a:ext uri="{FF2B5EF4-FFF2-40B4-BE49-F238E27FC236}">
                  <a16:creationId xmlns:a16="http://schemas.microsoft.com/office/drawing/2014/main" id="{7CE8C970-A761-B46D-3439-B875DBDE2B3E}"/>
                </a:ext>
              </a:extLst>
            </p:cNvPr>
            <p:cNvSpPr txBox="1"/>
            <p:nvPr/>
          </p:nvSpPr>
          <p:spPr>
            <a:xfrm>
              <a:off x="13001492" y="5478129"/>
              <a:ext cx="2002471"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Clinical</a:t>
              </a:r>
            </a:p>
          </p:txBody>
        </p:sp>
        <p:sp>
          <p:nvSpPr>
            <p:cNvPr id="1741" name="TextBox 1740">
              <a:extLst>
                <a:ext uri="{FF2B5EF4-FFF2-40B4-BE49-F238E27FC236}">
                  <a16:creationId xmlns:a16="http://schemas.microsoft.com/office/drawing/2014/main" id="{01DF3B70-32DF-D4D0-9CBF-9345780B48A8}"/>
                </a:ext>
              </a:extLst>
            </p:cNvPr>
            <p:cNvSpPr txBox="1"/>
            <p:nvPr/>
          </p:nvSpPr>
          <p:spPr>
            <a:xfrm>
              <a:off x="12595242" y="6113101"/>
              <a:ext cx="2755883"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symptoms</a:t>
              </a:r>
            </a:p>
          </p:txBody>
        </p:sp>
      </p:grpSp>
      <p:grpSp>
        <p:nvGrpSpPr>
          <p:cNvPr id="1742" name="Graphic 1704">
            <a:extLst>
              <a:ext uri="{FF2B5EF4-FFF2-40B4-BE49-F238E27FC236}">
                <a16:creationId xmlns:a16="http://schemas.microsoft.com/office/drawing/2014/main" id="{633664AE-8827-3063-036F-2222C6DB1468}"/>
              </a:ext>
            </a:extLst>
          </p:cNvPr>
          <p:cNvGrpSpPr/>
          <p:nvPr/>
        </p:nvGrpSpPr>
        <p:grpSpPr>
          <a:xfrm>
            <a:off x="13103056" y="2450794"/>
            <a:ext cx="1623132" cy="2386636"/>
            <a:chOff x="13103056" y="2450794"/>
            <a:chExt cx="1623132" cy="2386636"/>
          </a:xfrm>
        </p:grpSpPr>
        <p:grpSp>
          <p:nvGrpSpPr>
            <p:cNvPr id="1743" name="Graphic 1704">
              <a:extLst>
                <a:ext uri="{FF2B5EF4-FFF2-40B4-BE49-F238E27FC236}">
                  <a16:creationId xmlns:a16="http://schemas.microsoft.com/office/drawing/2014/main" id="{FE8CCEA8-3816-58EF-F36B-E4175C518BEB}"/>
                </a:ext>
              </a:extLst>
            </p:cNvPr>
            <p:cNvGrpSpPr/>
            <p:nvPr/>
          </p:nvGrpSpPr>
          <p:grpSpPr>
            <a:xfrm>
              <a:off x="13103056" y="2624051"/>
              <a:ext cx="1623132" cy="2213379"/>
              <a:chOff x="13103056" y="2624051"/>
              <a:chExt cx="1623132" cy="2213379"/>
            </a:xfrm>
          </p:grpSpPr>
          <p:sp>
            <p:nvSpPr>
              <p:cNvPr id="1744" name="Freeform 1743">
                <a:extLst>
                  <a:ext uri="{FF2B5EF4-FFF2-40B4-BE49-F238E27FC236}">
                    <a16:creationId xmlns:a16="http://schemas.microsoft.com/office/drawing/2014/main" id="{EB0A178D-7ABD-2F50-DDE3-3ADA6C42A379}"/>
                  </a:ext>
                </a:extLst>
              </p:cNvPr>
              <p:cNvSpPr/>
              <p:nvPr/>
            </p:nvSpPr>
            <p:spPr>
              <a:xfrm rot="10800000" flipV="1">
                <a:off x="13103056" y="2624051"/>
                <a:ext cx="1623132" cy="2213379"/>
              </a:xfrm>
              <a:custGeom>
                <a:avLst/>
                <a:gdLst>
                  <a:gd name="connsiteX0" fmla="*/ 1625722 w 1623132"/>
                  <a:gd name="connsiteY0" fmla="*/ 31886 h 2213379"/>
                  <a:gd name="connsiteX1" fmla="*/ 1616548 w 1623132"/>
                  <a:gd name="connsiteY1" fmla="*/ 9629 h 2213379"/>
                  <a:gd name="connsiteX2" fmla="*/ 1594248 w 1623132"/>
                  <a:gd name="connsiteY2" fmla="*/ 406 h 2213379"/>
                  <a:gd name="connsiteX3" fmla="*/ 34063 w 1623132"/>
                  <a:gd name="connsiteY3" fmla="*/ 406 h 2213379"/>
                  <a:gd name="connsiteX4" fmla="*/ 11837 w 1623132"/>
                  <a:gd name="connsiteY4" fmla="*/ 9629 h 2213379"/>
                  <a:gd name="connsiteX5" fmla="*/ 2589 w 1623132"/>
                  <a:gd name="connsiteY5" fmla="*/ 31886 h 2213379"/>
                  <a:gd name="connsiteX6" fmla="*/ 2589 w 1623132"/>
                  <a:gd name="connsiteY6" fmla="*/ 2182306 h 2213379"/>
                  <a:gd name="connsiteX7" fmla="*/ 11837 w 1623132"/>
                  <a:gd name="connsiteY7" fmla="*/ 2204563 h 2213379"/>
                  <a:gd name="connsiteX8" fmla="*/ 34063 w 1623132"/>
                  <a:gd name="connsiteY8" fmla="*/ 2213785 h 2213379"/>
                  <a:gd name="connsiteX9" fmla="*/ 1594248 w 1623132"/>
                  <a:gd name="connsiteY9" fmla="*/ 2213785 h 2213379"/>
                  <a:gd name="connsiteX10" fmla="*/ 1616548 w 1623132"/>
                  <a:gd name="connsiteY10" fmla="*/ 2204563 h 2213379"/>
                  <a:gd name="connsiteX11" fmla="*/ 1625722 w 1623132"/>
                  <a:gd name="connsiteY11" fmla="*/ 2182306 h 2213379"/>
                  <a:gd name="connsiteX12" fmla="*/ 1625722 w 1623132"/>
                  <a:gd name="connsiteY12" fmla="*/ 31886 h 221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132" h="2213379">
                    <a:moveTo>
                      <a:pt x="1625722" y="31886"/>
                    </a:moveTo>
                    <a:cubicBezTo>
                      <a:pt x="1625722" y="23536"/>
                      <a:pt x="1622441" y="15530"/>
                      <a:pt x="1616548" y="9629"/>
                    </a:cubicBezTo>
                    <a:cubicBezTo>
                      <a:pt x="1610583" y="3721"/>
                      <a:pt x="1602603" y="406"/>
                      <a:pt x="1594248" y="406"/>
                    </a:cubicBezTo>
                    <a:cubicBezTo>
                      <a:pt x="1388701" y="406"/>
                      <a:pt x="239612" y="406"/>
                      <a:pt x="34063" y="406"/>
                    </a:cubicBezTo>
                    <a:cubicBezTo>
                      <a:pt x="25709" y="406"/>
                      <a:pt x="17729" y="3721"/>
                      <a:pt x="11837" y="9629"/>
                    </a:cubicBezTo>
                    <a:cubicBezTo>
                      <a:pt x="5945" y="15530"/>
                      <a:pt x="2589" y="23536"/>
                      <a:pt x="2589" y="31886"/>
                    </a:cubicBezTo>
                    <a:cubicBezTo>
                      <a:pt x="2589" y="281143"/>
                      <a:pt x="2589" y="1933049"/>
                      <a:pt x="2589" y="2182306"/>
                    </a:cubicBezTo>
                    <a:cubicBezTo>
                      <a:pt x="2589" y="2190656"/>
                      <a:pt x="5945" y="2198661"/>
                      <a:pt x="11837" y="2204563"/>
                    </a:cubicBezTo>
                    <a:cubicBezTo>
                      <a:pt x="17729" y="2210464"/>
                      <a:pt x="25709" y="2213785"/>
                      <a:pt x="34063" y="2213785"/>
                    </a:cubicBezTo>
                    <a:cubicBezTo>
                      <a:pt x="239612" y="2213785"/>
                      <a:pt x="1388701" y="2213785"/>
                      <a:pt x="1594248" y="2213785"/>
                    </a:cubicBezTo>
                    <a:cubicBezTo>
                      <a:pt x="1602603" y="2213785"/>
                      <a:pt x="1610583" y="2210464"/>
                      <a:pt x="1616548" y="2204563"/>
                    </a:cubicBezTo>
                    <a:cubicBezTo>
                      <a:pt x="1622441" y="2198661"/>
                      <a:pt x="1625722" y="2190656"/>
                      <a:pt x="1625722" y="2182306"/>
                    </a:cubicBezTo>
                    <a:cubicBezTo>
                      <a:pt x="1625722" y="1933049"/>
                      <a:pt x="1625722" y="281143"/>
                      <a:pt x="1625722" y="31886"/>
                    </a:cubicBezTo>
                    <a:close/>
                  </a:path>
                </a:pathLst>
              </a:custGeom>
              <a:noFill/>
              <a:ln w="38837" cap="sq">
                <a:solidFill>
                  <a:srgbClr val="000080"/>
                </a:solidFill>
                <a:prstDash val="solid"/>
                <a:miter/>
              </a:ln>
            </p:spPr>
            <p:txBody>
              <a:bodyPr rtlCol="0" anchor="ctr"/>
              <a:lstStyle/>
              <a:p>
                <a:endParaRPr lang="en-CH" sz="4400"/>
              </a:p>
            </p:txBody>
          </p:sp>
          <p:sp>
            <p:nvSpPr>
              <p:cNvPr id="1745" name="Freeform 1744">
                <a:extLst>
                  <a:ext uri="{FF2B5EF4-FFF2-40B4-BE49-F238E27FC236}">
                    <a16:creationId xmlns:a16="http://schemas.microsoft.com/office/drawing/2014/main" id="{F49E3B67-16BC-817B-774E-4A9751A20587}"/>
                  </a:ext>
                </a:extLst>
              </p:cNvPr>
              <p:cNvSpPr/>
              <p:nvPr/>
            </p:nvSpPr>
            <p:spPr>
              <a:xfrm rot="10800000" flipV="1">
                <a:off x="13103056" y="2624051"/>
                <a:ext cx="1623132" cy="2213379"/>
              </a:xfrm>
              <a:custGeom>
                <a:avLst/>
                <a:gdLst>
                  <a:gd name="connsiteX0" fmla="*/ 1625722 w 1623132"/>
                  <a:gd name="connsiteY0" fmla="*/ 31886 h 2213379"/>
                  <a:gd name="connsiteX1" fmla="*/ 1616548 w 1623132"/>
                  <a:gd name="connsiteY1" fmla="*/ 9629 h 2213379"/>
                  <a:gd name="connsiteX2" fmla="*/ 1594248 w 1623132"/>
                  <a:gd name="connsiteY2" fmla="*/ 406 h 2213379"/>
                  <a:gd name="connsiteX3" fmla="*/ 34063 w 1623132"/>
                  <a:gd name="connsiteY3" fmla="*/ 406 h 2213379"/>
                  <a:gd name="connsiteX4" fmla="*/ 11837 w 1623132"/>
                  <a:gd name="connsiteY4" fmla="*/ 9629 h 2213379"/>
                  <a:gd name="connsiteX5" fmla="*/ 2589 w 1623132"/>
                  <a:gd name="connsiteY5" fmla="*/ 31886 h 2213379"/>
                  <a:gd name="connsiteX6" fmla="*/ 2589 w 1623132"/>
                  <a:gd name="connsiteY6" fmla="*/ 2182306 h 2213379"/>
                  <a:gd name="connsiteX7" fmla="*/ 11837 w 1623132"/>
                  <a:gd name="connsiteY7" fmla="*/ 2204563 h 2213379"/>
                  <a:gd name="connsiteX8" fmla="*/ 34063 w 1623132"/>
                  <a:gd name="connsiteY8" fmla="*/ 2213785 h 2213379"/>
                  <a:gd name="connsiteX9" fmla="*/ 1594248 w 1623132"/>
                  <a:gd name="connsiteY9" fmla="*/ 2213785 h 2213379"/>
                  <a:gd name="connsiteX10" fmla="*/ 1616548 w 1623132"/>
                  <a:gd name="connsiteY10" fmla="*/ 2204563 h 2213379"/>
                  <a:gd name="connsiteX11" fmla="*/ 1625722 w 1623132"/>
                  <a:gd name="connsiteY11" fmla="*/ 2182306 h 2213379"/>
                  <a:gd name="connsiteX12" fmla="*/ 1625722 w 1623132"/>
                  <a:gd name="connsiteY12" fmla="*/ 31886 h 221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132" h="2213379">
                    <a:moveTo>
                      <a:pt x="1625722" y="31886"/>
                    </a:moveTo>
                    <a:cubicBezTo>
                      <a:pt x="1625722" y="23536"/>
                      <a:pt x="1622441" y="15530"/>
                      <a:pt x="1616548" y="9629"/>
                    </a:cubicBezTo>
                    <a:cubicBezTo>
                      <a:pt x="1610583" y="3721"/>
                      <a:pt x="1602603" y="406"/>
                      <a:pt x="1594248" y="406"/>
                    </a:cubicBezTo>
                    <a:cubicBezTo>
                      <a:pt x="1388701" y="406"/>
                      <a:pt x="239612" y="406"/>
                      <a:pt x="34063" y="406"/>
                    </a:cubicBezTo>
                    <a:cubicBezTo>
                      <a:pt x="25709" y="406"/>
                      <a:pt x="17729" y="3721"/>
                      <a:pt x="11837" y="9629"/>
                    </a:cubicBezTo>
                    <a:cubicBezTo>
                      <a:pt x="5945" y="15530"/>
                      <a:pt x="2589" y="23536"/>
                      <a:pt x="2589" y="31886"/>
                    </a:cubicBezTo>
                    <a:cubicBezTo>
                      <a:pt x="2589" y="281143"/>
                      <a:pt x="2589" y="1933049"/>
                      <a:pt x="2589" y="2182306"/>
                    </a:cubicBezTo>
                    <a:cubicBezTo>
                      <a:pt x="2589" y="2190656"/>
                      <a:pt x="5945" y="2198661"/>
                      <a:pt x="11837" y="2204563"/>
                    </a:cubicBezTo>
                    <a:cubicBezTo>
                      <a:pt x="17729" y="2210464"/>
                      <a:pt x="25709" y="2213785"/>
                      <a:pt x="34063" y="2213785"/>
                    </a:cubicBezTo>
                    <a:cubicBezTo>
                      <a:pt x="239612" y="2213785"/>
                      <a:pt x="1388701" y="2213785"/>
                      <a:pt x="1594248" y="2213785"/>
                    </a:cubicBezTo>
                    <a:cubicBezTo>
                      <a:pt x="1602603" y="2213785"/>
                      <a:pt x="1610583" y="2210464"/>
                      <a:pt x="1616548" y="2204563"/>
                    </a:cubicBezTo>
                    <a:cubicBezTo>
                      <a:pt x="1622441" y="2198661"/>
                      <a:pt x="1625722" y="2190656"/>
                      <a:pt x="1625722" y="2182306"/>
                    </a:cubicBezTo>
                    <a:cubicBezTo>
                      <a:pt x="1625722" y="1933049"/>
                      <a:pt x="1625722" y="281143"/>
                      <a:pt x="1625722" y="31886"/>
                    </a:cubicBezTo>
                    <a:close/>
                  </a:path>
                </a:pathLst>
              </a:custGeom>
              <a:solidFill>
                <a:srgbClr val="FFFFFF"/>
              </a:solidFill>
              <a:ln w="6984" cap="rnd">
                <a:noFill/>
                <a:prstDash val="solid"/>
                <a:round/>
              </a:ln>
            </p:spPr>
            <p:txBody>
              <a:bodyPr rtlCol="0" anchor="ctr"/>
              <a:lstStyle/>
              <a:p>
                <a:endParaRPr lang="en-CH" sz="4400"/>
              </a:p>
            </p:txBody>
          </p:sp>
        </p:grpSp>
        <p:sp>
          <p:nvSpPr>
            <p:cNvPr id="1746" name="Freeform 1745">
              <a:extLst>
                <a:ext uri="{FF2B5EF4-FFF2-40B4-BE49-F238E27FC236}">
                  <a16:creationId xmlns:a16="http://schemas.microsoft.com/office/drawing/2014/main" id="{ED33A1AA-AA4B-D4D3-9EEA-137D3785FE97}"/>
                </a:ext>
              </a:extLst>
            </p:cNvPr>
            <p:cNvSpPr/>
            <p:nvPr/>
          </p:nvSpPr>
          <p:spPr>
            <a:xfrm rot="10800000" flipV="1">
              <a:off x="13556708" y="3256478"/>
              <a:ext cx="1060463" cy="3047"/>
            </a:xfrm>
            <a:custGeom>
              <a:avLst/>
              <a:gdLst>
                <a:gd name="connsiteX0" fmla="*/ 2760 w 1060463"/>
                <a:gd name="connsiteY0" fmla="*/ 332 h 3047"/>
                <a:gd name="connsiteX1" fmla="*/ 1063223 w 1060463"/>
                <a:gd name="connsiteY1" fmla="*/ 332 h 3047"/>
              </a:gdLst>
              <a:ahLst/>
              <a:cxnLst>
                <a:cxn ang="0">
                  <a:pos x="connsiteX0" y="connsiteY0"/>
                </a:cxn>
                <a:cxn ang="0">
                  <a:pos x="connsiteX1" y="connsiteY1"/>
                </a:cxn>
              </a:cxnLst>
              <a:rect l="l" t="t" r="r" b="b"/>
              <a:pathLst>
                <a:path w="1060463" h="3047">
                  <a:moveTo>
                    <a:pt x="2760" y="332"/>
                  </a:moveTo>
                  <a:lnTo>
                    <a:pt x="1063223" y="332"/>
                  </a:lnTo>
                </a:path>
              </a:pathLst>
            </a:custGeom>
            <a:noFill/>
            <a:ln w="38025" cap="flat">
              <a:solidFill>
                <a:srgbClr val="000080"/>
              </a:solidFill>
              <a:prstDash val="solid"/>
              <a:round/>
            </a:ln>
          </p:spPr>
          <p:txBody>
            <a:bodyPr rtlCol="0" anchor="ctr"/>
            <a:lstStyle/>
            <a:p>
              <a:endParaRPr lang="en-CH" sz="4400"/>
            </a:p>
          </p:txBody>
        </p:sp>
        <p:sp>
          <p:nvSpPr>
            <p:cNvPr id="1747" name="Freeform 1746">
              <a:extLst>
                <a:ext uri="{FF2B5EF4-FFF2-40B4-BE49-F238E27FC236}">
                  <a16:creationId xmlns:a16="http://schemas.microsoft.com/office/drawing/2014/main" id="{649E719F-6E25-4C2A-8135-BA01F5F48DF9}"/>
                </a:ext>
              </a:extLst>
            </p:cNvPr>
            <p:cNvSpPr/>
            <p:nvPr/>
          </p:nvSpPr>
          <p:spPr>
            <a:xfrm rot="10800000" flipV="1">
              <a:off x="13556708" y="3572637"/>
              <a:ext cx="1060463" cy="3047"/>
            </a:xfrm>
            <a:custGeom>
              <a:avLst/>
              <a:gdLst>
                <a:gd name="connsiteX0" fmla="*/ 2760 w 1060463"/>
                <a:gd name="connsiteY0" fmla="*/ 435 h 3047"/>
                <a:gd name="connsiteX1" fmla="*/ 1063223 w 1060463"/>
                <a:gd name="connsiteY1" fmla="*/ 435 h 3047"/>
              </a:gdLst>
              <a:ahLst/>
              <a:cxnLst>
                <a:cxn ang="0">
                  <a:pos x="connsiteX0" y="connsiteY0"/>
                </a:cxn>
                <a:cxn ang="0">
                  <a:pos x="connsiteX1" y="connsiteY1"/>
                </a:cxn>
              </a:cxnLst>
              <a:rect l="l" t="t" r="r" b="b"/>
              <a:pathLst>
                <a:path w="1060463" h="3047">
                  <a:moveTo>
                    <a:pt x="2760" y="435"/>
                  </a:moveTo>
                  <a:lnTo>
                    <a:pt x="1063223" y="435"/>
                  </a:lnTo>
                </a:path>
              </a:pathLst>
            </a:custGeom>
            <a:noFill/>
            <a:ln w="38025" cap="flat">
              <a:solidFill>
                <a:srgbClr val="000080"/>
              </a:solidFill>
              <a:prstDash val="solid"/>
              <a:round/>
            </a:ln>
          </p:spPr>
          <p:txBody>
            <a:bodyPr rtlCol="0" anchor="ctr"/>
            <a:lstStyle/>
            <a:p>
              <a:endParaRPr lang="en-CH" sz="4400"/>
            </a:p>
          </p:txBody>
        </p:sp>
        <p:sp>
          <p:nvSpPr>
            <p:cNvPr id="1748" name="Freeform 1747">
              <a:extLst>
                <a:ext uri="{FF2B5EF4-FFF2-40B4-BE49-F238E27FC236}">
                  <a16:creationId xmlns:a16="http://schemas.microsoft.com/office/drawing/2014/main" id="{F2A49620-15AC-F514-254C-A8995FE089AC}"/>
                </a:ext>
              </a:extLst>
            </p:cNvPr>
            <p:cNvSpPr/>
            <p:nvPr/>
          </p:nvSpPr>
          <p:spPr>
            <a:xfrm rot="10800000" flipV="1">
              <a:off x="13556708" y="3902603"/>
              <a:ext cx="1060463" cy="3047"/>
            </a:xfrm>
            <a:custGeom>
              <a:avLst/>
              <a:gdLst>
                <a:gd name="connsiteX0" fmla="*/ 2760 w 1060463"/>
                <a:gd name="connsiteY0" fmla="*/ 544 h 3047"/>
                <a:gd name="connsiteX1" fmla="*/ 1063223 w 1060463"/>
                <a:gd name="connsiteY1" fmla="*/ 544 h 3047"/>
              </a:gdLst>
              <a:ahLst/>
              <a:cxnLst>
                <a:cxn ang="0">
                  <a:pos x="connsiteX0" y="connsiteY0"/>
                </a:cxn>
                <a:cxn ang="0">
                  <a:pos x="connsiteX1" y="connsiteY1"/>
                </a:cxn>
              </a:cxnLst>
              <a:rect l="l" t="t" r="r" b="b"/>
              <a:pathLst>
                <a:path w="1060463" h="3047">
                  <a:moveTo>
                    <a:pt x="2760" y="544"/>
                  </a:moveTo>
                  <a:lnTo>
                    <a:pt x="1063223" y="544"/>
                  </a:lnTo>
                </a:path>
              </a:pathLst>
            </a:custGeom>
            <a:noFill/>
            <a:ln w="38025" cap="flat">
              <a:solidFill>
                <a:srgbClr val="000080"/>
              </a:solidFill>
              <a:prstDash val="solid"/>
              <a:round/>
            </a:ln>
          </p:spPr>
          <p:txBody>
            <a:bodyPr rtlCol="0" anchor="ctr"/>
            <a:lstStyle/>
            <a:p>
              <a:endParaRPr lang="en-CH" sz="4400"/>
            </a:p>
          </p:txBody>
        </p:sp>
        <p:sp>
          <p:nvSpPr>
            <p:cNvPr id="1749" name="Freeform 1748">
              <a:extLst>
                <a:ext uri="{FF2B5EF4-FFF2-40B4-BE49-F238E27FC236}">
                  <a16:creationId xmlns:a16="http://schemas.microsoft.com/office/drawing/2014/main" id="{4B348F21-445D-9B38-1D02-83872B11704D}"/>
                </a:ext>
              </a:extLst>
            </p:cNvPr>
            <p:cNvSpPr/>
            <p:nvPr/>
          </p:nvSpPr>
          <p:spPr>
            <a:xfrm rot="10800000" flipV="1">
              <a:off x="13556708" y="4232515"/>
              <a:ext cx="1060463" cy="3047"/>
            </a:xfrm>
            <a:custGeom>
              <a:avLst/>
              <a:gdLst>
                <a:gd name="connsiteX0" fmla="*/ 2760 w 1060463"/>
                <a:gd name="connsiteY0" fmla="*/ 652 h 3047"/>
                <a:gd name="connsiteX1" fmla="*/ 1063223 w 1060463"/>
                <a:gd name="connsiteY1" fmla="*/ 652 h 3047"/>
              </a:gdLst>
              <a:ahLst/>
              <a:cxnLst>
                <a:cxn ang="0">
                  <a:pos x="connsiteX0" y="connsiteY0"/>
                </a:cxn>
                <a:cxn ang="0">
                  <a:pos x="connsiteX1" y="connsiteY1"/>
                </a:cxn>
              </a:cxnLst>
              <a:rect l="l" t="t" r="r" b="b"/>
              <a:pathLst>
                <a:path w="1060463" h="3047">
                  <a:moveTo>
                    <a:pt x="2760" y="652"/>
                  </a:moveTo>
                  <a:lnTo>
                    <a:pt x="1063223" y="652"/>
                  </a:lnTo>
                </a:path>
              </a:pathLst>
            </a:custGeom>
            <a:noFill/>
            <a:ln w="38025" cap="flat">
              <a:solidFill>
                <a:srgbClr val="000080"/>
              </a:solidFill>
              <a:prstDash val="solid"/>
              <a:round/>
            </a:ln>
          </p:spPr>
          <p:txBody>
            <a:bodyPr rtlCol="0" anchor="ctr"/>
            <a:lstStyle/>
            <a:p>
              <a:endParaRPr lang="en-CH" sz="4400"/>
            </a:p>
          </p:txBody>
        </p:sp>
        <p:sp>
          <p:nvSpPr>
            <p:cNvPr id="1750" name="Freeform 1749">
              <a:extLst>
                <a:ext uri="{FF2B5EF4-FFF2-40B4-BE49-F238E27FC236}">
                  <a16:creationId xmlns:a16="http://schemas.microsoft.com/office/drawing/2014/main" id="{557E95E9-FA93-7864-90FB-D831EBC1BC4F}"/>
                </a:ext>
              </a:extLst>
            </p:cNvPr>
            <p:cNvSpPr/>
            <p:nvPr/>
          </p:nvSpPr>
          <p:spPr>
            <a:xfrm rot="10800000" flipV="1">
              <a:off x="13556708" y="4562480"/>
              <a:ext cx="1060463" cy="3047"/>
            </a:xfrm>
            <a:custGeom>
              <a:avLst/>
              <a:gdLst>
                <a:gd name="connsiteX0" fmla="*/ 2760 w 1060463"/>
                <a:gd name="connsiteY0" fmla="*/ 760 h 3047"/>
                <a:gd name="connsiteX1" fmla="*/ 1063223 w 1060463"/>
                <a:gd name="connsiteY1" fmla="*/ 760 h 3047"/>
              </a:gdLst>
              <a:ahLst/>
              <a:cxnLst>
                <a:cxn ang="0">
                  <a:pos x="connsiteX0" y="connsiteY0"/>
                </a:cxn>
                <a:cxn ang="0">
                  <a:pos x="connsiteX1" y="connsiteY1"/>
                </a:cxn>
              </a:cxnLst>
              <a:rect l="l" t="t" r="r" b="b"/>
              <a:pathLst>
                <a:path w="1060463" h="3047">
                  <a:moveTo>
                    <a:pt x="2760" y="760"/>
                  </a:moveTo>
                  <a:lnTo>
                    <a:pt x="1063223" y="760"/>
                  </a:lnTo>
                </a:path>
              </a:pathLst>
            </a:custGeom>
            <a:noFill/>
            <a:ln w="38025" cap="flat">
              <a:solidFill>
                <a:srgbClr val="000080"/>
              </a:solidFill>
              <a:prstDash val="solid"/>
              <a:round/>
            </a:ln>
          </p:spPr>
          <p:txBody>
            <a:bodyPr rtlCol="0" anchor="ctr"/>
            <a:lstStyle/>
            <a:p>
              <a:endParaRPr lang="en-CH" sz="4400"/>
            </a:p>
          </p:txBody>
        </p:sp>
        <p:sp>
          <p:nvSpPr>
            <p:cNvPr id="1751" name="Freeform 1750">
              <a:extLst>
                <a:ext uri="{FF2B5EF4-FFF2-40B4-BE49-F238E27FC236}">
                  <a16:creationId xmlns:a16="http://schemas.microsoft.com/office/drawing/2014/main" id="{F5981DDB-2035-ED4B-7997-8D3AF7D4FD19}"/>
                </a:ext>
              </a:extLst>
            </p:cNvPr>
            <p:cNvSpPr/>
            <p:nvPr/>
          </p:nvSpPr>
          <p:spPr>
            <a:xfrm rot="10800000" flipV="1">
              <a:off x="13209546" y="2861186"/>
              <a:ext cx="1399477" cy="3047"/>
            </a:xfrm>
            <a:custGeom>
              <a:avLst/>
              <a:gdLst>
                <a:gd name="connsiteX0" fmla="*/ 2702 w 1399477"/>
                <a:gd name="connsiteY0" fmla="*/ 202 h 3047"/>
                <a:gd name="connsiteX1" fmla="*/ 1402179 w 1399477"/>
                <a:gd name="connsiteY1" fmla="*/ 202 h 3047"/>
              </a:gdLst>
              <a:ahLst/>
              <a:cxnLst>
                <a:cxn ang="0">
                  <a:pos x="connsiteX0" y="connsiteY0"/>
                </a:cxn>
                <a:cxn ang="0">
                  <a:pos x="connsiteX1" y="connsiteY1"/>
                </a:cxn>
              </a:cxnLst>
              <a:rect l="l" t="t" r="r" b="b"/>
              <a:pathLst>
                <a:path w="1399477" h="3047">
                  <a:moveTo>
                    <a:pt x="2702" y="202"/>
                  </a:moveTo>
                  <a:lnTo>
                    <a:pt x="1402179" y="202"/>
                  </a:lnTo>
                </a:path>
              </a:pathLst>
            </a:custGeom>
            <a:noFill/>
            <a:ln w="41910" cap="flat">
              <a:solidFill>
                <a:srgbClr val="000080"/>
              </a:solidFill>
              <a:prstDash val="solid"/>
              <a:round/>
            </a:ln>
          </p:spPr>
          <p:txBody>
            <a:bodyPr rtlCol="0" anchor="ctr"/>
            <a:lstStyle/>
            <a:p>
              <a:endParaRPr lang="en-CH" sz="4400"/>
            </a:p>
          </p:txBody>
        </p:sp>
        <p:sp>
          <p:nvSpPr>
            <p:cNvPr id="1752" name="Freeform 1751">
              <a:extLst>
                <a:ext uri="{FF2B5EF4-FFF2-40B4-BE49-F238E27FC236}">
                  <a16:creationId xmlns:a16="http://schemas.microsoft.com/office/drawing/2014/main" id="{B296C9DB-2B36-B803-B6AD-80B804A87B3E}"/>
                </a:ext>
              </a:extLst>
            </p:cNvPr>
            <p:cNvSpPr/>
            <p:nvPr/>
          </p:nvSpPr>
          <p:spPr>
            <a:xfrm rot="10800000" flipV="1">
              <a:off x="13215510" y="2762604"/>
              <a:ext cx="1399477" cy="3047"/>
            </a:xfrm>
            <a:custGeom>
              <a:avLst/>
              <a:gdLst>
                <a:gd name="connsiteX0" fmla="*/ 2704 w 1399477"/>
                <a:gd name="connsiteY0" fmla="*/ 170 h 3047"/>
                <a:gd name="connsiteX1" fmla="*/ 1402181 w 1399477"/>
                <a:gd name="connsiteY1" fmla="*/ 170 h 3047"/>
              </a:gdLst>
              <a:ahLst/>
              <a:cxnLst>
                <a:cxn ang="0">
                  <a:pos x="connsiteX0" y="connsiteY0"/>
                </a:cxn>
                <a:cxn ang="0">
                  <a:pos x="connsiteX1" y="connsiteY1"/>
                </a:cxn>
              </a:cxnLst>
              <a:rect l="l" t="t" r="r" b="b"/>
              <a:pathLst>
                <a:path w="1399477" h="3047">
                  <a:moveTo>
                    <a:pt x="2704" y="170"/>
                  </a:moveTo>
                  <a:lnTo>
                    <a:pt x="1402181" y="170"/>
                  </a:lnTo>
                </a:path>
              </a:pathLst>
            </a:custGeom>
            <a:noFill/>
            <a:ln w="41910" cap="flat">
              <a:solidFill>
                <a:srgbClr val="000080"/>
              </a:solidFill>
              <a:prstDash val="solid"/>
              <a:round/>
            </a:ln>
          </p:spPr>
          <p:txBody>
            <a:bodyPr rtlCol="0" anchor="ctr"/>
            <a:lstStyle/>
            <a:p>
              <a:endParaRPr lang="en-CH" sz="4400"/>
            </a:p>
          </p:txBody>
        </p:sp>
        <p:grpSp>
          <p:nvGrpSpPr>
            <p:cNvPr id="1753" name="Graphic 1704">
              <a:extLst>
                <a:ext uri="{FF2B5EF4-FFF2-40B4-BE49-F238E27FC236}">
                  <a16:creationId xmlns:a16="http://schemas.microsoft.com/office/drawing/2014/main" id="{B2DCEB28-BD4B-2E27-4D35-B09BDAF58C23}"/>
                </a:ext>
              </a:extLst>
            </p:cNvPr>
            <p:cNvGrpSpPr/>
            <p:nvPr/>
          </p:nvGrpSpPr>
          <p:grpSpPr>
            <a:xfrm>
              <a:off x="13204254" y="3105487"/>
              <a:ext cx="274491" cy="274471"/>
              <a:chOff x="13204254" y="3105487"/>
              <a:chExt cx="274491" cy="274471"/>
            </a:xfrm>
          </p:grpSpPr>
          <p:sp>
            <p:nvSpPr>
              <p:cNvPr id="1754" name="Freeform 1753">
                <a:extLst>
                  <a:ext uri="{FF2B5EF4-FFF2-40B4-BE49-F238E27FC236}">
                    <a16:creationId xmlns:a16="http://schemas.microsoft.com/office/drawing/2014/main" id="{CE18B1C8-CE70-9678-DE12-1C74EEE6C0B7}"/>
                  </a:ext>
                </a:extLst>
              </p:cNvPr>
              <p:cNvSpPr/>
              <p:nvPr/>
            </p:nvSpPr>
            <p:spPr>
              <a:xfrm>
                <a:off x="13248708" y="3149929"/>
                <a:ext cx="185584" cy="185587"/>
              </a:xfrm>
              <a:custGeom>
                <a:avLst/>
                <a:gdLst>
                  <a:gd name="connsiteX0" fmla="*/ -998 w 185584"/>
                  <a:gd name="connsiteY0" fmla="*/ -461 h 185587"/>
                  <a:gd name="connsiteX1" fmla="*/ 184586 w 185584"/>
                  <a:gd name="connsiteY1" fmla="*/ -461 h 185587"/>
                  <a:gd name="connsiteX2" fmla="*/ 184586 w 185584"/>
                  <a:gd name="connsiteY2" fmla="*/ 185126 h 185587"/>
                  <a:gd name="connsiteX3" fmla="*/ -998 w 185584"/>
                  <a:gd name="connsiteY3" fmla="*/ 185126 h 185587"/>
                </a:gdLst>
                <a:ahLst/>
                <a:cxnLst>
                  <a:cxn ang="0">
                    <a:pos x="connsiteX0" y="connsiteY0"/>
                  </a:cxn>
                  <a:cxn ang="0">
                    <a:pos x="connsiteX1" y="connsiteY1"/>
                  </a:cxn>
                  <a:cxn ang="0">
                    <a:pos x="connsiteX2" y="connsiteY2"/>
                  </a:cxn>
                  <a:cxn ang="0">
                    <a:pos x="connsiteX3" y="connsiteY3"/>
                  </a:cxn>
                </a:cxnLst>
                <a:rect l="l" t="t" r="r" b="b"/>
                <a:pathLst>
                  <a:path w="185584" h="185587">
                    <a:moveTo>
                      <a:pt x="-998" y="-461"/>
                    </a:moveTo>
                    <a:lnTo>
                      <a:pt x="184586" y="-461"/>
                    </a:lnTo>
                    <a:lnTo>
                      <a:pt x="184586" y="185126"/>
                    </a:lnTo>
                    <a:lnTo>
                      <a:pt x="-998" y="185126"/>
                    </a:lnTo>
                    <a:close/>
                  </a:path>
                </a:pathLst>
              </a:custGeom>
              <a:solidFill>
                <a:srgbClr val="FFFFFF"/>
              </a:solidFill>
              <a:ln w="1237" cap="rnd">
                <a:noFill/>
                <a:prstDash val="solid"/>
                <a:round/>
              </a:ln>
            </p:spPr>
            <p:txBody>
              <a:bodyPr rtlCol="0" anchor="ctr"/>
              <a:lstStyle/>
              <a:p>
                <a:endParaRPr lang="en-CH" sz="4400"/>
              </a:p>
            </p:txBody>
          </p:sp>
          <p:sp>
            <p:nvSpPr>
              <p:cNvPr id="1755" name="Freeform 1754">
                <a:extLst>
                  <a:ext uri="{FF2B5EF4-FFF2-40B4-BE49-F238E27FC236}">
                    <a16:creationId xmlns:a16="http://schemas.microsoft.com/office/drawing/2014/main" id="{1C77976D-6C20-CC08-008B-EE2BE1F60642}"/>
                  </a:ext>
                </a:extLst>
              </p:cNvPr>
              <p:cNvSpPr/>
              <p:nvPr/>
            </p:nvSpPr>
            <p:spPr>
              <a:xfrm>
                <a:off x="13204254" y="3105487"/>
                <a:ext cx="274491" cy="274471"/>
              </a:xfrm>
              <a:custGeom>
                <a:avLst/>
                <a:gdLst>
                  <a:gd name="connsiteX0" fmla="*/ 273494 w 274491"/>
                  <a:gd name="connsiteY0" fmla="*/ 274010 h 274471"/>
                  <a:gd name="connsiteX1" fmla="*/ -998 w 274491"/>
                  <a:gd name="connsiteY1" fmla="*/ 274010 h 274471"/>
                  <a:gd name="connsiteX2" fmla="*/ -998 w 274491"/>
                  <a:gd name="connsiteY2" fmla="*/ -461 h 274471"/>
                  <a:gd name="connsiteX3" fmla="*/ 273494 w 274491"/>
                  <a:gd name="connsiteY3" fmla="*/ -461 h 274471"/>
                  <a:gd name="connsiteX4" fmla="*/ 273494 w 274491"/>
                  <a:gd name="connsiteY4" fmla="*/ 274010 h 274471"/>
                  <a:gd name="connsiteX5" fmla="*/ 229040 w 274491"/>
                  <a:gd name="connsiteY5" fmla="*/ 43981 h 274471"/>
                  <a:gd name="connsiteX6" fmla="*/ 43456 w 274491"/>
                  <a:gd name="connsiteY6" fmla="*/ 43981 h 274471"/>
                  <a:gd name="connsiteX7" fmla="*/ 43456 w 274491"/>
                  <a:gd name="connsiteY7" fmla="*/ 229568 h 274471"/>
                  <a:gd name="connsiteX8" fmla="*/ 229040 w 274491"/>
                  <a:gd name="connsiteY8" fmla="*/ 229568 h 274471"/>
                  <a:gd name="connsiteX9" fmla="*/ 229040 w 274491"/>
                  <a:gd name="connsiteY9" fmla="*/ 43981 h 27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491" h="274471">
                    <a:moveTo>
                      <a:pt x="273494" y="274010"/>
                    </a:moveTo>
                    <a:lnTo>
                      <a:pt x="-998" y="274010"/>
                    </a:lnTo>
                    <a:lnTo>
                      <a:pt x="-998" y="-461"/>
                    </a:lnTo>
                    <a:lnTo>
                      <a:pt x="273494" y="-461"/>
                    </a:lnTo>
                    <a:lnTo>
                      <a:pt x="273494" y="274010"/>
                    </a:lnTo>
                    <a:close/>
                    <a:moveTo>
                      <a:pt x="229040" y="43981"/>
                    </a:moveTo>
                    <a:lnTo>
                      <a:pt x="43456" y="43981"/>
                    </a:lnTo>
                    <a:lnTo>
                      <a:pt x="43456" y="229568"/>
                    </a:lnTo>
                    <a:lnTo>
                      <a:pt x="229040" y="229568"/>
                    </a:lnTo>
                    <a:lnTo>
                      <a:pt x="229040" y="43981"/>
                    </a:lnTo>
                    <a:close/>
                  </a:path>
                </a:pathLst>
              </a:custGeom>
              <a:solidFill>
                <a:srgbClr val="000080"/>
              </a:solidFill>
              <a:ln w="1237" cap="rnd">
                <a:noFill/>
                <a:prstDash val="solid"/>
                <a:round/>
              </a:ln>
            </p:spPr>
            <p:txBody>
              <a:bodyPr rtlCol="0" anchor="ctr"/>
              <a:lstStyle/>
              <a:p>
                <a:endParaRPr lang="en-CH" sz="4400"/>
              </a:p>
            </p:txBody>
          </p:sp>
        </p:grpSp>
        <p:grpSp>
          <p:nvGrpSpPr>
            <p:cNvPr id="1756" name="Graphic 1704">
              <a:extLst>
                <a:ext uri="{FF2B5EF4-FFF2-40B4-BE49-F238E27FC236}">
                  <a16:creationId xmlns:a16="http://schemas.microsoft.com/office/drawing/2014/main" id="{98186A06-97F9-7089-FA4F-7B82AF600F66}"/>
                </a:ext>
              </a:extLst>
            </p:cNvPr>
            <p:cNvGrpSpPr/>
            <p:nvPr/>
          </p:nvGrpSpPr>
          <p:grpSpPr>
            <a:xfrm>
              <a:off x="13204254" y="3435425"/>
              <a:ext cx="274491" cy="274471"/>
              <a:chOff x="13204254" y="3435425"/>
              <a:chExt cx="274491" cy="274471"/>
            </a:xfrm>
          </p:grpSpPr>
          <p:sp>
            <p:nvSpPr>
              <p:cNvPr id="1757" name="Freeform 1756">
                <a:extLst>
                  <a:ext uri="{FF2B5EF4-FFF2-40B4-BE49-F238E27FC236}">
                    <a16:creationId xmlns:a16="http://schemas.microsoft.com/office/drawing/2014/main" id="{6E4FB974-8E05-AA7D-76B9-719C3C720BFF}"/>
                  </a:ext>
                </a:extLst>
              </p:cNvPr>
              <p:cNvSpPr/>
              <p:nvPr/>
            </p:nvSpPr>
            <p:spPr>
              <a:xfrm>
                <a:off x="13248708" y="3479867"/>
                <a:ext cx="185584" cy="185587"/>
              </a:xfrm>
              <a:custGeom>
                <a:avLst/>
                <a:gdLst>
                  <a:gd name="connsiteX0" fmla="*/ -998 w 185584"/>
                  <a:gd name="connsiteY0" fmla="*/ -353 h 185587"/>
                  <a:gd name="connsiteX1" fmla="*/ 184586 w 185584"/>
                  <a:gd name="connsiteY1" fmla="*/ -353 h 185587"/>
                  <a:gd name="connsiteX2" fmla="*/ 184586 w 185584"/>
                  <a:gd name="connsiteY2" fmla="*/ 185234 h 185587"/>
                  <a:gd name="connsiteX3" fmla="*/ -998 w 185584"/>
                  <a:gd name="connsiteY3" fmla="*/ 185234 h 185587"/>
                </a:gdLst>
                <a:ahLst/>
                <a:cxnLst>
                  <a:cxn ang="0">
                    <a:pos x="connsiteX0" y="connsiteY0"/>
                  </a:cxn>
                  <a:cxn ang="0">
                    <a:pos x="connsiteX1" y="connsiteY1"/>
                  </a:cxn>
                  <a:cxn ang="0">
                    <a:pos x="connsiteX2" y="connsiteY2"/>
                  </a:cxn>
                  <a:cxn ang="0">
                    <a:pos x="connsiteX3" y="connsiteY3"/>
                  </a:cxn>
                </a:cxnLst>
                <a:rect l="l" t="t" r="r" b="b"/>
                <a:pathLst>
                  <a:path w="185584" h="185587">
                    <a:moveTo>
                      <a:pt x="-998" y="-353"/>
                    </a:moveTo>
                    <a:lnTo>
                      <a:pt x="184586" y="-353"/>
                    </a:lnTo>
                    <a:lnTo>
                      <a:pt x="184586" y="185234"/>
                    </a:lnTo>
                    <a:lnTo>
                      <a:pt x="-998" y="185234"/>
                    </a:lnTo>
                    <a:close/>
                  </a:path>
                </a:pathLst>
              </a:custGeom>
              <a:solidFill>
                <a:srgbClr val="FFFFFF"/>
              </a:solidFill>
              <a:ln w="1237" cap="rnd">
                <a:noFill/>
                <a:prstDash val="solid"/>
                <a:round/>
              </a:ln>
            </p:spPr>
            <p:txBody>
              <a:bodyPr rtlCol="0" anchor="ctr"/>
              <a:lstStyle/>
              <a:p>
                <a:endParaRPr lang="en-CH" sz="4400"/>
              </a:p>
            </p:txBody>
          </p:sp>
          <p:sp>
            <p:nvSpPr>
              <p:cNvPr id="1758" name="Freeform 1757">
                <a:extLst>
                  <a:ext uri="{FF2B5EF4-FFF2-40B4-BE49-F238E27FC236}">
                    <a16:creationId xmlns:a16="http://schemas.microsoft.com/office/drawing/2014/main" id="{DD939B75-E17D-9FA5-38C5-4A6BA50E9423}"/>
                  </a:ext>
                </a:extLst>
              </p:cNvPr>
              <p:cNvSpPr/>
              <p:nvPr/>
            </p:nvSpPr>
            <p:spPr>
              <a:xfrm>
                <a:off x="13204254" y="3435425"/>
                <a:ext cx="274491" cy="274471"/>
              </a:xfrm>
              <a:custGeom>
                <a:avLst/>
                <a:gdLst>
                  <a:gd name="connsiteX0" fmla="*/ 273494 w 274491"/>
                  <a:gd name="connsiteY0" fmla="*/ 274118 h 274471"/>
                  <a:gd name="connsiteX1" fmla="*/ -998 w 274491"/>
                  <a:gd name="connsiteY1" fmla="*/ 274118 h 274471"/>
                  <a:gd name="connsiteX2" fmla="*/ -998 w 274491"/>
                  <a:gd name="connsiteY2" fmla="*/ -353 h 274471"/>
                  <a:gd name="connsiteX3" fmla="*/ 273494 w 274491"/>
                  <a:gd name="connsiteY3" fmla="*/ -353 h 274471"/>
                  <a:gd name="connsiteX4" fmla="*/ 273494 w 274491"/>
                  <a:gd name="connsiteY4" fmla="*/ 274118 h 274471"/>
                  <a:gd name="connsiteX5" fmla="*/ 229040 w 274491"/>
                  <a:gd name="connsiteY5" fmla="*/ 44089 h 274471"/>
                  <a:gd name="connsiteX6" fmla="*/ 43456 w 274491"/>
                  <a:gd name="connsiteY6" fmla="*/ 44089 h 274471"/>
                  <a:gd name="connsiteX7" fmla="*/ 43456 w 274491"/>
                  <a:gd name="connsiteY7" fmla="*/ 229676 h 274471"/>
                  <a:gd name="connsiteX8" fmla="*/ 229040 w 274491"/>
                  <a:gd name="connsiteY8" fmla="*/ 229676 h 274471"/>
                  <a:gd name="connsiteX9" fmla="*/ 229040 w 274491"/>
                  <a:gd name="connsiteY9" fmla="*/ 44089 h 27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491" h="274471">
                    <a:moveTo>
                      <a:pt x="273494" y="274118"/>
                    </a:moveTo>
                    <a:lnTo>
                      <a:pt x="-998" y="274118"/>
                    </a:lnTo>
                    <a:lnTo>
                      <a:pt x="-998" y="-353"/>
                    </a:lnTo>
                    <a:lnTo>
                      <a:pt x="273494" y="-353"/>
                    </a:lnTo>
                    <a:lnTo>
                      <a:pt x="273494" y="274118"/>
                    </a:lnTo>
                    <a:close/>
                    <a:moveTo>
                      <a:pt x="229040" y="44089"/>
                    </a:moveTo>
                    <a:lnTo>
                      <a:pt x="43456" y="44089"/>
                    </a:lnTo>
                    <a:lnTo>
                      <a:pt x="43456" y="229676"/>
                    </a:lnTo>
                    <a:lnTo>
                      <a:pt x="229040" y="229676"/>
                    </a:lnTo>
                    <a:lnTo>
                      <a:pt x="229040" y="44089"/>
                    </a:lnTo>
                    <a:close/>
                  </a:path>
                </a:pathLst>
              </a:custGeom>
              <a:solidFill>
                <a:srgbClr val="000080"/>
              </a:solidFill>
              <a:ln w="1237" cap="rnd">
                <a:noFill/>
                <a:prstDash val="solid"/>
                <a:round/>
              </a:ln>
            </p:spPr>
            <p:txBody>
              <a:bodyPr rtlCol="0" anchor="ctr"/>
              <a:lstStyle/>
              <a:p>
                <a:endParaRPr lang="en-CH" sz="4400"/>
              </a:p>
            </p:txBody>
          </p:sp>
        </p:grpSp>
        <p:grpSp>
          <p:nvGrpSpPr>
            <p:cNvPr id="1759" name="Graphic 1704">
              <a:extLst>
                <a:ext uri="{FF2B5EF4-FFF2-40B4-BE49-F238E27FC236}">
                  <a16:creationId xmlns:a16="http://schemas.microsoft.com/office/drawing/2014/main" id="{A9BA9F4A-9F90-96EE-4F2F-9CEA7C89C927}"/>
                </a:ext>
              </a:extLst>
            </p:cNvPr>
            <p:cNvGrpSpPr/>
            <p:nvPr/>
          </p:nvGrpSpPr>
          <p:grpSpPr>
            <a:xfrm>
              <a:off x="13204254" y="3765370"/>
              <a:ext cx="274491" cy="274471"/>
              <a:chOff x="13204254" y="3765370"/>
              <a:chExt cx="274491" cy="274471"/>
            </a:xfrm>
          </p:grpSpPr>
          <p:sp>
            <p:nvSpPr>
              <p:cNvPr id="1760" name="Freeform 1759">
                <a:extLst>
                  <a:ext uri="{FF2B5EF4-FFF2-40B4-BE49-F238E27FC236}">
                    <a16:creationId xmlns:a16="http://schemas.microsoft.com/office/drawing/2014/main" id="{A4A77C5F-6003-452F-BD9C-2ED3330AF041}"/>
                  </a:ext>
                </a:extLst>
              </p:cNvPr>
              <p:cNvSpPr/>
              <p:nvPr/>
            </p:nvSpPr>
            <p:spPr>
              <a:xfrm>
                <a:off x="13248708" y="3809812"/>
                <a:ext cx="185584" cy="185587"/>
              </a:xfrm>
              <a:custGeom>
                <a:avLst/>
                <a:gdLst>
                  <a:gd name="connsiteX0" fmla="*/ -998 w 185584"/>
                  <a:gd name="connsiteY0" fmla="*/ -245 h 185587"/>
                  <a:gd name="connsiteX1" fmla="*/ 184586 w 185584"/>
                  <a:gd name="connsiteY1" fmla="*/ -245 h 185587"/>
                  <a:gd name="connsiteX2" fmla="*/ 184586 w 185584"/>
                  <a:gd name="connsiteY2" fmla="*/ 185343 h 185587"/>
                  <a:gd name="connsiteX3" fmla="*/ -998 w 185584"/>
                  <a:gd name="connsiteY3" fmla="*/ 185343 h 185587"/>
                </a:gdLst>
                <a:ahLst/>
                <a:cxnLst>
                  <a:cxn ang="0">
                    <a:pos x="connsiteX0" y="connsiteY0"/>
                  </a:cxn>
                  <a:cxn ang="0">
                    <a:pos x="connsiteX1" y="connsiteY1"/>
                  </a:cxn>
                  <a:cxn ang="0">
                    <a:pos x="connsiteX2" y="connsiteY2"/>
                  </a:cxn>
                  <a:cxn ang="0">
                    <a:pos x="connsiteX3" y="connsiteY3"/>
                  </a:cxn>
                </a:cxnLst>
                <a:rect l="l" t="t" r="r" b="b"/>
                <a:pathLst>
                  <a:path w="185584" h="185587">
                    <a:moveTo>
                      <a:pt x="-998" y="-245"/>
                    </a:moveTo>
                    <a:lnTo>
                      <a:pt x="184586" y="-245"/>
                    </a:lnTo>
                    <a:lnTo>
                      <a:pt x="184586" y="185343"/>
                    </a:lnTo>
                    <a:lnTo>
                      <a:pt x="-998" y="185343"/>
                    </a:lnTo>
                    <a:close/>
                  </a:path>
                </a:pathLst>
              </a:custGeom>
              <a:solidFill>
                <a:srgbClr val="FFFFFF"/>
              </a:solidFill>
              <a:ln w="1237" cap="rnd">
                <a:noFill/>
                <a:prstDash val="solid"/>
                <a:round/>
              </a:ln>
            </p:spPr>
            <p:txBody>
              <a:bodyPr rtlCol="0" anchor="ctr"/>
              <a:lstStyle/>
              <a:p>
                <a:endParaRPr lang="en-CH" sz="4400"/>
              </a:p>
            </p:txBody>
          </p:sp>
          <p:sp>
            <p:nvSpPr>
              <p:cNvPr id="1761" name="Freeform 1760">
                <a:extLst>
                  <a:ext uri="{FF2B5EF4-FFF2-40B4-BE49-F238E27FC236}">
                    <a16:creationId xmlns:a16="http://schemas.microsoft.com/office/drawing/2014/main" id="{71C8D4DA-5174-7D49-F275-A48D5A5E4DCC}"/>
                  </a:ext>
                </a:extLst>
              </p:cNvPr>
              <p:cNvSpPr/>
              <p:nvPr/>
            </p:nvSpPr>
            <p:spPr>
              <a:xfrm>
                <a:off x="13204254" y="3765370"/>
                <a:ext cx="274491" cy="274471"/>
              </a:xfrm>
              <a:custGeom>
                <a:avLst/>
                <a:gdLst>
                  <a:gd name="connsiteX0" fmla="*/ 273494 w 274491"/>
                  <a:gd name="connsiteY0" fmla="*/ 274227 h 274471"/>
                  <a:gd name="connsiteX1" fmla="*/ -998 w 274491"/>
                  <a:gd name="connsiteY1" fmla="*/ 274227 h 274471"/>
                  <a:gd name="connsiteX2" fmla="*/ -998 w 274491"/>
                  <a:gd name="connsiteY2" fmla="*/ -245 h 274471"/>
                  <a:gd name="connsiteX3" fmla="*/ 273494 w 274491"/>
                  <a:gd name="connsiteY3" fmla="*/ -245 h 274471"/>
                  <a:gd name="connsiteX4" fmla="*/ 273494 w 274491"/>
                  <a:gd name="connsiteY4" fmla="*/ 274227 h 274471"/>
                  <a:gd name="connsiteX5" fmla="*/ 229040 w 274491"/>
                  <a:gd name="connsiteY5" fmla="*/ 44197 h 274471"/>
                  <a:gd name="connsiteX6" fmla="*/ 43456 w 274491"/>
                  <a:gd name="connsiteY6" fmla="*/ 44197 h 274471"/>
                  <a:gd name="connsiteX7" fmla="*/ 43456 w 274491"/>
                  <a:gd name="connsiteY7" fmla="*/ 229785 h 274471"/>
                  <a:gd name="connsiteX8" fmla="*/ 229040 w 274491"/>
                  <a:gd name="connsiteY8" fmla="*/ 229785 h 274471"/>
                  <a:gd name="connsiteX9" fmla="*/ 229040 w 274491"/>
                  <a:gd name="connsiteY9" fmla="*/ 44197 h 27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491" h="274471">
                    <a:moveTo>
                      <a:pt x="273494" y="274227"/>
                    </a:moveTo>
                    <a:lnTo>
                      <a:pt x="-998" y="274227"/>
                    </a:lnTo>
                    <a:lnTo>
                      <a:pt x="-998" y="-245"/>
                    </a:lnTo>
                    <a:lnTo>
                      <a:pt x="273494" y="-245"/>
                    </a:lnTo>
                    <a:lnTo>
                      <a:pt x="273494" y="274227"/>
                    </a:lnTo>
                    <a:close/>
                    <a:moveTo>
                      <a:pt x="229040" y="44197"/>
                    </a:moveTo>
                    <a:lnTo>
                      <a:pt x="43456" y="44197"/>
                    </a:lnTo>
                    <a:lnTo>
                      <a:pt x="43456" y="229785"/>
                    </a:lnTo>
                    <a:lnTo>
                      <a:pt x="229040" y="229785"/>
                    </a:lnTo>
                    <a:lnTo>
                      <a:pt x="229040" y="44197"/>
                    </a:lnTo>
                    <a:close/>
                  </a:path>
                </a:pathLst>
              </a:custGeom>
              <a:solidFill>
                <a:srgbClr val="000080"/>
              </a:solidFill>
              <a:ln w="1237" cap="rnd">
                <a:noFill/>
                <a:prstDash val="solid"/>
                <a:round/>
              </a:ln>
            </p:spPr>
            <p:txBody>
              <a:bodyPr rtlCol="0" anchor="ctr"/>
              <a:lstStyle/>
              <a:p>
                <a:endParaRPr lang="en-CH" sz="4400"/>
              </a:p>
            </p:txBody>
          </p:sp>
        </p:grpSp>
        <p:grpSp>
          <p:nvGrpSpPr>
            <p:cNvPr id="1762" name="Graphic 1704">
              <a:extLst>
                <a:ext uri="{FF2B5EF4-FFF2-40B4-BE49-F238E27FC236}">
                  <a16:creationId xmlns:a16="http://schemas.microsoft.com/office/drawing/2014/main" id="{6853D27E-C8CA-7E00-8AE0-A1DDC5AF62E6}"/>
                </a:ext>
              </a:extLst>
            </p:cNvPr>
            <p:cNvGrpSpPr/>
            <p:nvPr/>
          </p:nvGrpSpPr>
          <p:grpSpPr>
            <a:xfrm>
              <a:off x="13204254" y="4095308"/>
              <a:ext cx="274491" cy="274471"/>
              <a:chOff x="13204254" y="4095308"/>
              <a:chExt cx="274491" cy="274471"/>
            </a:xfrm>
          </p:grpSpPr>
          <p:sp>
            <p:nvSpPr>
              <p:cNvPr id="1763" name="Freeform 1762">
                <a:extLst>
                  <a:ext uri="{FF2B5EF4-FFF2-40B4-BE49-F238E27FC236}">
                    <a16:creationId xmlns:a16="http://schemas.microsoft.com/office/drawing/2014/main" id="{1CF69A71-6E11-6164-9FD9-BB19BB093569}"/>
                  </a:ext>
                </a:extLst>
              </p:cNvPr>
              <p:cNvSpPr/>
              <p:nvPr/>
            </p:nvSpPr>
            <p:spPr>
              <a:xfrm>
                <a:off x="13248708" y="4139750"/>
                <a:ext cx="185584" cy="185587"/>
              </a:xfrm>
              <a:custGeom>
                <a:avLst/>
                <a:gdLst>
                  <a:gd name="connsiteX0" fmla="*/ -998 w 185584"/>
                  <a:gd name="connsiteY0" fmla="*/ -136 h 185587"/>
                  <a:gd name="connsiteX1" fmla="*/ 184586 w 185584"/>
                  <a:gd name="connsiteY1" fmla="*/ -136 h 185587"/>
                  <a:gd name="connsiteX2" fmla="*/ 184586 w 185584"/>
                  <a:gd name="connsiteY2" fmla="*/ 185451 h 185587"/>
                  <a:gd name="connsiteX3" fmla="*/ -998 w 185584"/>
                  <a:gd name="connsiteY3" fmla="*/ 185451 h 185587"/>
                </a:gdLst>
                <a:ahLst/>
                <a:cxnLst>
                  <a:cxn ang="0">
                    <a:pos x="connsiteX0" y="connsiteY0"/>
                  </a:cxn>
                  <a:cxn ang="0">
                    <a:pos x="connsiteX1" y="connsiteY1"/>
                  </a:cxn>
                  <a:cxn ang="0">
                    <a:pos x="connsiteX2" y="connsiteY2"/>
                  </a:cxn>
                  <a:cxn ang="0">
                    <a:pos x="connsiteX3" y="connsiteY3"/>
                  </a:cxn>
                </a:cxnLst>
                <a:rect l="l" t="t" r="r" b="b"/>
                <a:pathLst>
                  <a:path w="185584" h="185587">
                    <a:moveTo>
                      <a:pt x="-998" y="-136"/>
                    </a:moveTo>
                    <a:lnTo>
                      <a:pt x="184586" y="-136"/>
                    </a:lnTo>
                    <a:lnTo>
                      <a:pt x="184586" y="185451"/>
                    </a:lnTo>
                    <a:lnTo>
                      <a:pt x="-998" y="185451"/>
                    </a:lnTo>
                    <a:close/>
                  </a:path>
                </a:pathLst>
              </a:custGeom>
              <a:solidFill>
                <a:srgbClr val="FFFFFF"/>
              </a:solidFill>
              <a:ln w="1237" cap="rnd">
                <a:noFill/>
                <a:prstDash val="solid"/>
                <a:round/>
              </a:ln>
            </p:spPr>
            <p:txBody>
              <a:bodyPr rtlCol="0" anchor="ctr"/>
              <a:lstStyle/>
              <a:p>
                <a:endParaRPr lang="en-CH" sz="4400"/>
              </a:p>
            </p:txBody>
          </p:sp>
          <p:sp>
            <p:nvSpPr>
              <p:cNvPr id="1764" name="Freeform 1763">
                <a:extLst>
                  <a:ext uri="{FF2B5EF4-FFF2-40B4-BE49-F238E27FC236}">
                    <a16:creationId xmlns:a16="http://schemas.microsoft.com/office/drawing/2014/main" id="{9F89C736-F798-3784-C0EF-82038FF7F79D}"/>
                  </a:ext>
                </a:extLst>
              </p:cNvPr>
              <p:cNvSpPr/>
              <p:nvPr/>
            </p:nvSpPr>
            <p:spPr>
              <a:xfrm>
                <a:off x="13204254" y="4095308"/>
                <a:ext cx="274491" cy="274471"/>
              </a:xfrm>
              <a:custGeom>
                <a:avLst/>
                <a:gdLst>
                  <a:gd name="connsiteX0" fmla="*/ 273494 w 274491"/>
                  <a:gd name="connsiteY0" fmla="*/ 274335 h 274471"/>
                  <a:gd name="connsiteX1" fmla="*/ -998 w 274491"/>
                  <a:gd name="connsiteY1" fmla="*/ 274335 h 274471"/>
                  <a:gd name="connsiteX2" fmla="*/ -998 w 274491"/>
                  <a:gd name="connsiteY2" fmla="*/ -136 h 274471"/>
                  <a:gd name="connsiteX3" fmla="*/ 273494 w 274491"/>
                  <a:gd name="connsiteY3" fmla="*/ -136 h 274471"/>
                  <a:gd name="connsiteX4" fmla="*/ 273494 w 274491"/>
                  <a:gd name="connsiteY4" fmla="*/ 274335 h 274471"/>
                  <a:gd name="connsiteX5" fmla="*/ 229040 w 274491"/>
                  <a:gd name="connsiteY5" fmla="*/ 44306 h 274471"/>
                  <a:gd name="connsiteX6" fmla="*/ 43456 w 274491"/>
                  <a:gd name="connsiteY6" fmla="*/ 44306 h 274471"/>
                  <a:gd name="connsiteX7" fmla="*/ 43456 w 274491"/>
                  <a:gd name="connsiteY7" fmla="*/ 229893 h 274471"/>
                  <a:gd name="connsiteX8" fmla="*/ 229040 w 274491"/>
                  <a:gd name="connsiteY8" fmla="*/ 229893 h 274471"/>
                  <a:gd name="connsiteX9" fmla="*/ 229040 w 274491"/>
                  <a:gd name="connsiteY9" fmla="*/ 44306 h 27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491" h="274471">
                    <a:moveTo>
                      <a:pt x="273494" y="274335"/>
                    </a:moveTo>
                    <a:lnTo>
                      <a:pt x="-998" y="274335"/>
                    </a:lnTo>
                    <a:lnTo>
                      <a:pt x="-998" y="-136"/>
                    </a:lnTo>
                    <a:lnTo>
                      <a:pt x="273494" y="-136"/>
                    </a:lnTo>
                    <a:lnTo>
                      <a:pt x="273494" y="274335"/>
                    </a:lnTo>
                    <a:close/>
                    <a:moveTo>
                      <a:pt x="229040" y="44306"/>
                    </a:moveTo>
                    <a:lnTo>
                      <a:pt x="43456" y="44306"/>
                    </a:lnTo>
                    <a:lnTo>
                      <a:pt x="43456" y="229893"/>
                    </a:lnTo>
                    <a:lnTo>
                      <a:pt x="229040" y="229893"/>
                    </a:lnTo>
                    <a:lnTo>
                      <a:pt x="229040" y="44306"/>
                    </a:lnTo>
                    <a:close/>
                  </a:path>
                </a:pathLst>
              </a:custGeom>
              <a:solidFill>
                <a:srgbClr val="000080"/>
              </a:solidFill>
              <a:ln w="1237" cap="rnd">
                <a:noFill/>
                <a:prstDash val="solid"/>
                <a:round/>
              </a:ln>
            </p:spPr>
            <p:txBody>
              <a:bodyPr rtlCol="0" anchor="ctr"/>
              <a:lstStyle/>
              <a:p>
                <a:endParaRPr lang="en-CH" sz="4400"/>
              </a:p>
            </p:txBody>
          </p:sp>
        </p:grpSp>
        <p:grpSp>
          <p:nvGrpSpPr>
            <p:cNvPr id="1765" name="Graphic 1704">
              <a:extLst>
                <a:ext uri="{FF2B5EF4-FFF2-40B4-BE49-F238E27FC236}">
                  <a16:creationId xmlns:a16="http://schemas.microsoft.com/office/drawing/2014/main" id="{63897B2B-5C75-35F9-F3EB-45A9713C3F36}"/>
                </a:ext>
              </a:extLst>
            </p:cNvPr>
            <p:cNvGrpSpPr/>
            <p:nvPr/>
          </p:nvGrpSpPr>
          <p:grpSpPr>
            <a:xfrm>
              <a:off x="13204254" y="4425253"/>
              <a:ext cx="274491" cy="274471"/>
              <a:chOff x="13204254" y="4425253"/>
              <a:chExt cx="274491" cy="274471"/>
            </a:xfrm>
          </p:grpSpPr>
          <p:sp>
            <p:nvSpPr>
              <p:cNvPr id="1766" name="Freeform 1765">
                <a:extLst>
                  <a:ext uri="{FF2B5EF4-FFF2-40B4-BE49-F238E27FC236}">
                    <a16:creationId xmlns:a16="http://schemas.microsoft.com/office/drawing/2014/main" id="{18173199-FC36-F9DF-4F43-F8266F5872AF}"/>
                  </a:ext>
                </a:extLst>
              </p:cNvPr>
              <p:cNvSpPr/>
              <p:nvPr/>
            </p:nvSpPr>
            <p:spPr>
              <a:xfrm>
                <a:off x="13248708" y="4469695"/>
                <a:ext cx="185584" cy="185587"/>
              </a:xfrm>
              <a:custGeom>
                <a:avLst/>
                <a:gdLst>
                  <a:gd name="connsiteX0" fmla="*/ -998 w 185584"/>
                  <a:gd name="connsiteY0" fmla="*/ -28 h 185587"/>
                  <a:gd name="connsiteX1" fmla="*/ 184586 w 185584"/>
                  <a:gd name="connsiteY1" fmla="*/ -28 h 185587"/>
                  <a:gd name="connsiteX2" fmla="*/ 184586 w 185584"/>
                  <a:gd name="connsiteY2" fmla="*/ 185559 h 185587"/>
                  <a:gd name="connsiteX3" fmla="*/ -998 w 185584"/>
                  <a:gd name="connsiteY3" fmla="*/ 185559 h 185587"/>
                </a:gdLst>
                <a:ahLst/>
                <a:cxnLst>
                  <a:cxn ang="0">
                    <a:pos x="connsiteX0" y="connsiteY0"/>
                  </a:cxn>
                  <a:cxn ang="0">
                    <a:pos x="connsiteX1" y="connsiteY1"/>
                  </a:cxn>
                  <a:cxn ang="0">
                    <a:pos x="connsiteX2" y="connsiteY2"/>
                  </a:cxn>
                  <a:cxn ang="0">
                    <a:pos x="connsiteX3" y="connsiteY3"/>
                  </a:cxn>
                </a:cxnLst>
                <a:rect l="l" t="t" r="r" b="b"/>
                <a:pathLst>
                  <a:path w="185584" h="185587">
                    <a:moveTo>
                      <a:pt x="-998" y="-28"/>
                    </a:moveTo>
                    <a:lnTo>
                      <a:pt x="184586" y="-28"/>
                    </a:lnTo>
                    <a:lnTo>
                      <a:pt x="184586" y="185559"/>
                    </a:lnTo>
                    <a:lnTo>
                      <a:pt x="-998" y="185559"/>
                    </a:lnTo>
                    <a:close/>
                  </a:path>
                </a:pathLst>
              </a:custGeom>
              <a:solidFill>
                <a:srgbClr val="FFFFFF"/>
              </a:solidFill>
              <a:ln w="1237" cap="rnd">
                <a:noFill/>
                <a:prstDash val="solid"/>
                <a:round/>
              </a:ln>
            </p:spPr>
            <p:txBody>
              <a:bodyPr rtlCol="0" anchor="ctr"/>
              <a:lstStyle/>
              <a:p>
                <a:endParaRPr lang="en-CH" sz="4400"/>
              </a:p>
            </p:txBody>
          </p:sp>
          <p:sp>
            <p:nvSpPr>
              <p:cNvPr id="1767" name="Freeform 1766">
                <a:extLst>
                  <a:ext uri="{FF2B5EF4-FFF2-40B4-BE49-F238E27FC236}">
                    <a16:creationId xmlns:a16="http://schemas.microsoft.com/office/drawing/2014/main" id="{ABEC81FF-2299-1B6A-8F8F-A1A4AF85B679}"/>
                  </a:ext>
                </a:extLst>
              </p:cNvPr>
              <p:cNvSpPr/>
              <p:nvPr/>
            </p:nvSpPr>
            <p:spPr>
              <a:xfrm>
                <a:off x="13204254" y="4425253"/>
                <a:ext cx="274491" cy="274471"/>
              </a:xfrm>
              <a:custGeom>
                <a:avLst/>
                <a:gdLst>
                  <a:gd name="connsiteX0" fmla="*/ 273494 w 274491"/>
                  <a:gd name="connsiteY0" fmla="*/ 274443 h 274471"/>
                  <a:gd name="connsiteX1" fmla="*/ -998 w 274491"/>
                  <a:gd name="connsiteY1" fmla="*/ 274443 h 274471"/>
                  <a:gd name="connsiteX2" fmla="*/ -998 w 274491"/>
                  <a:gd name="connsiteY2" fmla="*/ -28 h 274471"/>
                  <a:gd name="connsiteX3" fmla="*/ 273494 w 274491"/>
                  <a:gd name="connsiteY3" fmla="*/ -28 h 274471"/>
                  <a:gd name="connsiteX4" fmla="*/ 273494 w 274491"/>
                  <a:gd name="connsiteY4" fmla="*/ 274443 h 274471"/>
                  <a:gd name="connsiteX5" fmla="*/ 229040 w 274491"/>
                  <a:gd name="connsiteY5" fmla="*/ 44414 h 274471"/>
                  <a:gd name="connsiteX6" fmla="*/ 43456 w 274491"/>
                  <a:gd name="connsiteY6" fmla="*/ 44414 h 274471"/>
                  <a:gd name="connsiteX7" fmla="*/ 43456 w 274491"/>
                  <a:gd name="connsiteY7" fmla="*/ 230001 h 274471"/>
                  <a:gd name="connsiteX8" fmla="*/ 229040 w 274491"/>
                  <a:gd name="connsiteY8" fmla="*/ 230001 h 274471"/>
                  <a:gd name="connsiteX9" fmla="*/ 229040 w 274491"/>
                  <a:gd name="connsiteY9" fmla="*/ 44414 h 274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491" h="274471">
                    <a:moveTo>
                      <a:pt x="273494" y="274443"/>
                    </a:moveTo>
                    <a:lnTo>
                      <a:pt x="-998" y="274443"/>
                    </a:lnTo>
                    <a:lnTo>
                      <a:pt x="-998" y="-28"/>
                    </a:lnTo>
                    <a:lnTo>
                      <a:pt x="273494" y="-28"/>
                    </a:lnTo>
                    <a:lnTo>
                      <a:pt x="273494" y="274443"/>
                    </a:lnTo>
                    <a:close/>
                    <a:moveTo>
                      <a:pt x="229040" y="44414"/>
                    </a:moveTo>
                    <a:lnTo>
                      <a:pt x="43456" y="44414"/>
                    </a:lnTo>
                    <a:lnTo>
                      <a:pt x="43456" y="230001"/>
                    </a:lnTo>
                    <a:lnTo>
                      <a:pt x="229040" y="230001"/>
                    </a:lnTo>
                    <a:lnTo>
                      <a:pt x="229040" y="44414"/>
                    </a:lnTo>
                    <a:close/>
                  </a:path>
                </a:pathLst>
              </a:custGeom>
              <a:solidFill>
                <a:srgbClr val="000080"/>
              </a:solidFill>
              <a:ln w="1237" cap="rnd">
                <a:noFill/>
                <a:prstDash val="solid"/>
                <a:round/>
              </a:ln>
            </p:spPr>
            <p:txBody>
              <a:bodyPr rtlCol="0" anchor="ctr"/>
              <a:lstStyle/>
              <a:p>
                <a:endParaRPr lang="en-CH" sz="4400"/>
              </a:p>
            </p:txBody>
          </p:sp>
        </p:grpSp>
        <p:sp>
          <p:nvSpPr>
            <p:cNvPr id="1768" name="Freeform 1767">
              <a:extLst>
                <a:ext uri="{FF2B5EF4-FFF2-40B4-BE49-F238E27FC236}">
                  <a16:creationId xmlns:a16="http://schemas.microsoft.com/office/drawing/2014/main" id="{375D411C-B37E-C328-0296-4EBCF496324E}"/>
                </a:ext>
              </a:extLst>
            </p:cNvPr>
            <p:cNvSpPr/>
            <p:nvPr/>
          </p:nvSpPr>
          <p:spPr>
            <a:xfrm>
              <a:off x="13606932" y="2530054"/>
              <a:ext cx="660332" cy="158482"/>
            </a:xfrm>
            <a:custGeom>
              <a:avLst/>
              <a:gdLst>
                <a:gd name="connsiteX0" fmla="*/ -178 w 660332"/>
                <a:gd name="connsiteY0" fmla="*/ -1244 h 158482"/>
                <a:gd name="connsiteX1" fmla="*/ 660155 w 660332"/>
                <a:gd name="connsiteY1" fmla="*/ -1244 h 158482"/>
                <a:gd name="connsiteX2" fmla="*/ 660155 w 660332"/>
                <a:gd name="connsiteY2" fmla="*/ 157238 h 158482"/>
                <a:gd name="connsiteX3" fmla="*/ -178 w 660332"/>
                <a:gd name="connsiteY3" fmla="*/ 157238 h 158482"/>
              </a:gdLst>
              <a:ahLst/>
              <a:cxnLst>
                <a:cxn ang="0">
                  <a:pos x="connsiteX0" y="connsiteY0"/>
                </a:cxn>
                <a:cxn ang="0">
                  <a:pos x="connsiteX1" y="connsiteY1"/>
                </a:cxn>
                <a:cxn ang="0">
                  <a:pos x="connsiteX2" y="connsiteY2"/>
                </a:cxn>
                <a:cxn ang="0">
                  <a:pos x="connsiteX3" y="connsiteY3"/>
                </a:cxn>
              </a:cxnLst>
              <a:rect l="l" t="t" r="r" b="b"/>
              <a:pathLst>
                <a:path w="660332" h="158482">
                  <a:moveTo>
                    <a:pt x="-178" y="-1244"/>
                  </a:moveTo>
                  <a:lnTo>
                    <a:pt x="660155" y="-1244"/>
                  </a:lnTo>
                  <a:lnTo>
                    <a:pt x="660155" y="157238"/>
                  </a:lnTo>
                  <a:lnTo>
                    <a:pt x="-178" y="157238"/>
                  </a:lnTo>
                  <a:close/>
                </a:path>
              </a:pathLst>
            </a:custGeom>
            <a:solidFill>
              <a:srgbClr val="000080"/>
            </a:solidFill>
            <a:ln w="43873" cap="rnd">
              <a:solidFill>
                <a:srgbClr val="DBE6FF"/>
              </a:solidFill>
              <a:prstDash val="solid"/>
              <a:round/>
            </a:ln>
          </p:spPr>
          <p:txBody>
            <a:bodyPr rtlCol="0" anchor="ctr"/>
            <a:lstStyle/>
            <a:p>
              <a:endParaRPr lang="en-CH" sz="4400"/>
            </a:p>
          </p:txBody>
        </p:sp>
        <p:sp>
          <p:nvSpPr>
            <p:cNvPr id="1769" name="Freeform 1768">
              <a:extLst>
                <a:ext uri="{FF2B5EF4-FFF2-40B4-BE49-F238E27FC236}">
                  <a16:creationId xmlns:a16="http://schemas.microsoft.com/office/drawing/2014/main" id="{46347BE6-7342-B8D2-2765-6EBA7148D457}"/>
                </a:ext>
              </a:extLst>
            </p:cNvPr>
            <p:cNvSpPr/>
            <p:nvPr/>
          </p:nvSpPr>
          <p:spPr>
            <a:xfrm>
              <a:off x="13778678" y="2450794"/>
              <a:ext cx="316959" cy="110814"/>
            </a:xfrm>
            <a:custGeom>
              <a:avLst/>
              <a:gdLst>
                <a:gd name="connsiteX0" fmla="*/ -177 w 316959"/>
                <a:gd name="connsiteY0" fmla="*/ 82543 h 110814"/>
                <a:gd name="connsiteX1" fmla="*/ -177 w 316959"/>
                <a:gd name="connsiteY1" fmla="*/ -1265 h 110814"/>
                <a:gd name="connsiteX2" fmla="*/ 316782 w 316959"/>
                <a:gd name="connsiteY2" fmla="*/ -1265 h 110814"/>
                <a:gd name="connsiteX3" fmla="*/ 316782 w 316959"/>
                <a:gd name="connsiteY3" fmla="*/ 109550 h 110814"/>
              </a:gdLst>
              <a:ahLst/>
              <a:cxnLst>
                <a:cxn ang="0">
                  <a:pos x="connsiteX0" y="connsiteY0"/>
                </a:cxn>
                <a:cxn ang="0">
                  <a:pos x="connsiteX1" y="connsiteY1"/>
                </a:cxn>
                <a:cxn ang="0">
                  <a:pos x="connsiteX2" y="connsiteY2"/>
                </a:cxn>
                <a:cxn ang="0">
                  <a:pos x="connsiteX3" y="connsiteY3"/>
                </a:cxn>
              </a:cxnLst>
              <a:rect l="l" t="t" r="r" b="b"/>
              <a:pathLst>
                <a:path w="316959" h="110814">
                  <a:moveTo>
                    <a:pt x="-177" y="82543"/>
                  </a:moveTo>
                  <a:lnTo>
                    <a:pt x="-177" y="-1265"/>
                  </a:lnTo>
                  <a:lnTo>
                    <a:pt x="316782" y="-1265"/>
                  </a:lnTo>
                  <a:lnTo>
                    <a:pt x="316782" y="109550"/>
                  </a:lnTo>
                </a:path>
              </a:pathLst>
            </a:custGeom>
            <a:noFill/>
            <a:ln w="39902" cap="rnd">
              <a:solidFill>
                <a:srgbClr val="000080"/>
              </a:solidFill>
              <a:prstDash val="solid"/>
              <a:round/>
            </a:ln>
          </p:spPr>
          <p:txBody>
            <a:bodyPr rtlCol="0" anchor="ctr"/>
            <a:lstStyle/>
            <a:p>
              <a:endParaRPr lang="en-CH" sz="4400"/>
            </a:p>
          </p:txBody>
        </p:sp>
        <p:sp>
          <p:nvSpPr>
            <p:cNvPr id="1770" name="Freeform 1769">
              <a:extLst>
                <a:ext uri="{FF2B5EF4-FFF2-40B4-BE49-F238E27FC236}">
                  <a16:creationId xmlns:a16="http://schemas.microsoft.com/office/drawing/2014/main" id="{C1416D23-1AB7-6FE6-63F2-B8AE2DF27B2D}"/>
                </a:ext>
              </a:extLst>
            </p:cNvPr>
            <p:cNvSpPr/>
            <p:nvPr/>
          </p:nvSpPr>
          <p:spPr>
            <a:xfrm>
              <a:off x="13282396" y="3116023"/>
              <a:ext cx="201467" cy="176893"/>
            </a:xfrm>
            <a:custGeom>
              <a:avLst/>
              <a:gdLst>
                <a:gd name="connsiteX0" fmla="*/ 2835 w 201467"/>
                <a:gd name="connsiteY0" fmla="*/ 94107 h 176893"/>
                <a:gd name="connsiteX1" fmla="*/ 67878 w 201467"/>
                <a:gd name="connsiteY1" fmla="*/ 178452 h 176893"/>
                <a:gd name="connsiteX2" fmla="*/ 204303 w 201467"/>
                <a:gd name="connsiteY2" fmla="*/ 1558 h 176893"/>
              </a:gdLst>
              <a:ahLst/>
              <a:cxnLst>
                <a:cxn ang="0">
                  <a:pos x="connsiteX0" y="connsiteY0"/>
                </a:cxn>
                <a:cxn ang="0">
                  <a:pos x="connsiteX1" y="connsiteY1"/>
                </a:cxn>
                <a:cxn ang="0">
                  <a:pos x="connsiteX2" y="connsiteY2"/>
                </a:cxn>
              </a:cxnLst>
              <a:rect l="l" t="t" r="r" b="b"/>
              <a:pathLst>
                <a:path w="201467" h="176893">
                  <a:moveTo>
                    <a:pt x="2835" y="94107"/>
                  </a:moveTo>
                  <a:lnTo>
                    <a:pt x="67878" y="178452"/>
                  </a:lnTo>
                  <a:lnTo>
                    <a:pt x="204303" y="1558"/>
                  </a:lnTo>
                </a:path>
              </a:pathLst>
            </a:custGeom>
            <a:noFill/>
            <a:ln w="44097" cap="sq">
              <a:solidFill>
                <a:srgbClr val="1CA60F"/>
              </a:solidFill>
              <a:prstDash val="solid"/>
              <a:miter/>
            </a:ln>
          </p:spPr>
          <p:txBody>
            <a:bodyPr rtlCol="0" anchor="ctr"/>
            <a:lstStyle/>
            <a:p>
              <a:endParaRPr lang="en-CH" sz="4400"/>
            </a:p>
          </p:txBody>
        </p:sp>
        <p:sp>
          <p:nvSpPr>
            <p:cNvPr id="1771" name="Freeform 1770">
              <a:extLst>
                <a:ext uri="{FF2B5EF4-FFF2-40B4-BE49-F238E27FC236}">
                  <a16:creationId xmlns:a16="http://schemas.microsoft.com/office/drawing/2014/main" id="{5101BEC7-6B88-02D4-FF4F-2AC7F2818FF7}"/>
                </a:ext>
              </a:extLst>
            </p:cNvPr>
            <p:cNvSpPr/>
            <p:nvPr/>
          </p:nvSpPr>
          <p:spPr>
            <a:xfrm>
              <a:off x="13282396" y="3451791"/>
              <a:ext cx="201467" cy="176893"/>
            </a:xfrm>
            <a:custGeom>
              <a:avLst/>
              <a:gdLst>
                <a:gd name="connsiteX0" fmla="*/ 2835 w 201467"/>
                <a:gd name="connsiteY0" fmla="*/ 94217 h 176893"/>
                <a:gd name="connsiteX1" fmla="*/ 67878 w 201467"/>
                <a:gd name="connsiteY1" fmla="*/ 178562 h 176893"/>
                <a:gd name="connsiteX2" fmla="*/ 204303 w 201467"/>
                <a:gd name="connsiteY2" fmla="*/ 1669 h 176893"/>
              </a:gdLst>
              <a:ahLst/>
              <a:cxnLst>
                <a:cxn ang="0">
                  <a:pos x="connsiteX0" y="connsiteY0"/>
                </a:cxn>
                <a:cxn ang="0">
                  <a:pos x="connsiteX1" y="connsiteY1"/>
                </a:cxn>
                <a:cxn ang="0">
                  <a:pos x="connsiteX2" y="connsiteY2"/>
                </a:cxn>
              </a:cxnLst>
              <a:rect l="l" t="t" r="r" b="b"/>
              <a:pathLst>
                <a:path w="201467" h="176893">
                  <a:moveTo>
                    <a:pt x="2835" y="94217"/>
                  </a:moveTo>
                  <a:lnTo>
                    <a:pt x="67878" y="178562"/>
                  </a:lnTo>
                  <a:lnTo>
                    <a:pt x="204303" y="1669"/>
                  </a:lnTo>
                </a:path>
              </a:pathLst>
            </a:custGeom>
            <a:noFill/>
            <a:ln w="44097" cap="sq">
              <a:solidFill>
                <a:srgbClr val="1CA60F"/>
              </a:solidFill>
              <a:prstDash val="solid"/>
              <a:miter/>
            </a:ln>
          </p:spPr>
          <p:txBody>
            <a:bodyPr rtlCol="0" anchor="ctr"/>
            <a:lstStyle/>
            <a:p>
              <a:endParaRPr lang="en-CH" sz="4400"/>
            </a:p>
          </p:txBody>
        </p:sp>
        <p:sp>
          <p:nvSpPr>
            <p:cNvPr id="1772" name="Freeform 1771">
              <a:extLst>
                <a:ext uri="{FF2B5EF4-FFF2-40B4-BE49-F238E27FC236}">
                  <a16:creationId xmlns:a16="http://schemas.microsoft.com/office/drawing/2014/main" id="{8DBD5094-793D-D899-56A1-CB21889CA156}"/>
                </a:ext>
              </a:extLst>
            </p:cNvPr>
            <p:cNvSpPr/>
            <p:nvPr/>
          </p:nvSpPr>
          <p:spPr>
            <a:xfrm>
              <a:off x="13282396" y="3775274"/>
              <a:ext cx="201467" cy="176893"/>
            </a:xfrm>
            <a:custGeom>
              <a:avLst/>
              <a:gdLst>
                <a:gd name="connsiteX0" fmla="*/ 2835 w 201467"/>
                <a:gd name="connsiteY0" fmla="*/ 94323 h 176893"/>
                <a:gd name="connsiteX1" fmla="*/ 67878 w 201467"/>
                <a:gd name="connsiteY1" fmla="*/ 178668 h 176893"/>
                <a:gd name="connsiteX2" fmla="*/ 204303 w 201467"/>
                <a:gd name="connsiteY2" fmla="*/ 1775 h 176893"/>
              </a:gdLst>
              <a:ahLst/>
              <a:cxnLst>
                <a:cxn ang="0">
                  <a:pos x="connsiteX0" y="connsiteY0"/>
                </a:cxn>
                <a:cxn ang="0">
                  <a:pos x="connsiteX1" y="connsiteY1"/>
                </a:cxn>
                <a:cxn ang="0">
                  <a:pos x="connsiteX2" y="connsiteY2"/>
                </a:cxn>
              </a:cxnLst>
              <a:rect l="l" t="t" r="r" b="b"/>
              <a:pathLst>
                <a:path w="201467" h="176893">
                  <a:moveTo>
                    <a:pt x="2835" y="94323"/>
                  </a:moveTo>
                  <a:lnTo>
                    <a:pt x="67878" y="178668"/>
                  </a:lnTo>
                  <a:lnTo>
                    <a:pt x="204303" y="1775"/>
                  </a:lnTo>
                </a:path>
              </a:pathLst>
            </a:custGeom>
            <a:noFill/>
            <a:ln w="44097" cap="sq">
              <a:solidFill>
                <a:srgbClr val="1CA60F"/>
              </a:solidFill>
              <a:prstDash val="solid"/>
              <a:miter/>
            </a:ln>
          </p:spPr>
          <p:txBody>
            <a:bodyPr rtlCol="0" anchor="ctr"/>
            <a:lstStyle/>
            <a:p>
              <a:endParaRPr lang="en-CH" sz="4400"/>
            </a:p>
          </p:txBody>
        </p:sp>
        <p:sp>
          <p:nvSpPr>
            <p:cNvPr id="1773" name="Freeform 1772">
              <a:extLst>
                <a:ext uri="{FF2B5EF4-FFF2-40B4-BE49-F238E27FC236}">
                  <a16:creationId xmlns:a16="http://schemas.microsoft.com/office/drawing/2014/main" id="{C3B55F48-40DC-9D0D-F1BD-16C45D016054}"/>
                </a:ext>
              </a:extLst>
            </p:cNvPr>
            <p:cNvSpPr/>
            <p:nvPr/>
          </p:nvSpPr>
          <p:spPr>
            <a:xfrm>
              <a:off x="13282396" y="4098761"/>
              <a:ext cx="201467" cy="176893"/>
            </a:xfrm>
            <a:custGeom>
              <a:avLst/>
              <a:gdLst>
                <a:gd name="connsiteX0" fmla="*/ 2835 w 201467"/>
                <a:gd name="connsiteY0" fmla="*/ 94429 h 176893"/>
                <a:gd name="connsiteX1" fmla="*/ 67878 w 201467"/>
                <a:gd name="connsiteY1" fmla="*/ 178774 h 176893"/>
                <a:gd name="connsiteX2" fmla="*/ 204303 w 201467"/>
                <a:gd name="connsiteY2" fmla="*/ 1881 h 176893"/>
              </a:gdLst>
              <a:ahLst/>
              <a:cxnLst>
                <a:cxn ang="0">
                  <a:pos x="connsiteX0" y="connsiteY0"/>
                </a:cxn>
                <a:cxn ang="0">
                  <a:pos x="connsiteX1" y="connsiteY1"/>
                </a:cxn>
                <a:cxn ang="0">
                  <a:pos x="connsiteX2" y="connsiteY2"/>
                </a:cxn>
              </a:cxnLst>
              <a:rect l="l" t="t" r="r" b="b"/>
              <a:pathLst>
                <a:path w="201467" h="176893">
                  <a:moveTo>
                    <a:pt x="2835" y="94429"/>
                  </a:moveTo>
                  <a:lnTo>
                    <a:pt x="67878" y="178774"/>
                  </a:lnTo>
                  <a:lnTo>
                    <a:pt x="204303" y="1881"/>
                  </a:lnTo>
                </a:path>
              </a:pathLst>
            </a:custGeom>
            <a:noFill/>
            <a:ln w="44097" cap="sq">
              <a:solidFill>
                <a:srgbClr val="1CA60F"/>
              </a:solidFill>
              <a:prstDash val="solid"/>
              <a:miter/>
            </a:ln>
          </p:spPr>
          <p:txBody>
            <a:bodyPr rtlCol="0" anchor="ctr"/>
            <a:lstStyle/>
            <a:p>
              <a:endParaRPr lang="en-CH" sz="4400"/>
            </a:p>
          </p:txBody>
        </p:sp>
        <p:sp>
          <p:nvSpPr>
            <p:cNvPr id="1774" name="Freeform 1773">
              <a:extLst>
                <a:ext uri="{FF2B5EF4-FFF2-40B4-BE49-F238E27FC236}">
                  <a16:creationId xmlns:a16="http://schemas.microsoft.com/office/drawing/2014/main" id="{22AA87B8-089F-E0D5-CCE5-289B783B7E90}"/>
                </a:ext>
              </a:extLst>
            </p:cNvPr>
            <p:cNvSpPr/>
            <p:nvPr/>
          </p:nvSpPr>
          <p:spPr>
            <a:xfrm>
              <a:off x="13282396" y="4422247"/>
              <a:ext cx="201467" cy="176893"/>
            </a:xfrm>
            <a:custGeom>
              <a:avLst/>
              <a:gdLst>
                <a:gd name="connsiteX0" fmla="*/ 2835 w 201467"/>
                <a:gd name="connsiteY0" fmla="*/ 94535 h 176893"/>
                <a:gd name="connsiteX1" fmla="*/ 67878 w 201467"/>
                <a:gd name="connsiteY1" fmla="*/ 178880 h 176893"/>
                <a:gd name="connsiteX2" fmla="*/ 204303 w 201467"/>
                <a:gd name="connsiteY2" fmla="*/ 1987 h 176893"/>
              </a:gdLst>
              <a:ahLst/>
              <a:cxnLst>
                <a:cxn ang="0">
                  <a:pos x="connsiteX0" y="connsiteY0"/>
                </a:cxn>
                <a:cxn ang="0">
                  <a:pos x="connsiteX1" y="connsiteY1"/>
                </a:cxn>
                <a:cxn ang="0">
                  <a:pos x="connsiteX2" y="connsiteY2"/>
                </a:cxn>
              </a:cxnLst>
              <a:rect l="l" t="t" r="r" b="b"/>
              <a:pathLst>
                <a:path w="201467" h="176893">
                  <a:moveTo>
                    <a:pt x="2835" y="94535"/>
                  </a:moveTo>
                  <a:lnTo>
                    <a:pt x="67878" y="178880"/>
                  </a:lnTo>
                  <a:lnTo>
                    <a:pt x="204303" y="1987"/>
                  </a:lnTo>
                </a:path>
              </a:pathLst>
            </a:custGeom>
            <a:noFill/>
            <a:ln w="44097" cap="sq">
              <a:solidFill>
                <a:srgbClr val="1CA60F"/>
              </a:solidFill>
              <a:prstDash val="solid"/>
              <a:miter/>
            </a:ln>
          </p:spPr>
          <p:txBody>
            <a:bodyPr rtlCol="0" anchor="ctr"/>
            <a:lstStyle/>
            <a:p>
              <a:endParaRPr lang="en-CH" sz="4400"/>
            </a:p>
          </p:txBody>
        </p:sp>
      </p:grpSp>
      <p:grpSp>
        <p:nvGrpSpPr>
          <p:cNvPr id="1775" name="Graphic 1704">
            <a:extLst>
              <a:ext uri="{FF2B5EF4-FFF2-40B4-BE49-F238E27FC236}">
                <a16:creationId xmlns:a16="http://schemas.microsoft.com/office/drawing/2014/main" id="{766964D0-9F26-B142-3748-D71B4F01EC2A}"/>
              </a:ext>
            </a:extLst>
          </p:cNvPr>
          <p:cNvGrpSpPr/>
          <p:nvPr/>
        </p:nvGrpSpPr>
        <p:grpSpPr>
          <a:xfrm>
            <a:off x="21628324" y="2603215"/>
            <a:ext cx="635605" cy="2438290"/>
            <a:chOff x="21628324" y="2603215"/>
            <a:chExt cx="635605" cy="2438290"/>
          </a:xfrm>
        </p:grpSpPr>
        <p:sp>
          <p:nvSpPr>
            <p:cNvPr id="1776" name="Freeform 1775">
              <a:extLst>
                <a:ext uri="{FF2B5EF4-FFF2-40B4-BE49-F238E27FC236}">
                  <a16:creationId xmlns:a16="http://schemas.microsoft.com/office/drawing/2014/main" id="{6C9EECD4-2BE0-8499-52C7-08514CC7B360}"/>
                </a:ext>
              </a:extLst>
            </p:cNvPr>
            <p:cNvSpPr/>
            <p:nvPr/>
          </p:nvSpPr>
          <p:spPr>
            <a:xfrm rot="2">
              <a:off x="21668541" y="2884784"/>
              <a:ext cx="554158" cy="2156720"/>
            </a:xfrm>
            <a:custGeom>
              <a:avLst/>
              <a:gdLst>
                <a:gd name="connsiteX0" fmla="*/ 561310 w 554158"/>
                <a:gd name="connsiteY0" fmla="*/ 110445 h 2156720"/>
                <a:gd name="connsiteX1" fmla="*/ 7152 w 554158"/>
                <a:gd name="connsiteY1" fmla="*/ 110445 h 2156720"/>
                <a:gd name="connsiteX2" fmla="*/ 7152 w 554158"/>
                <a:gd name="connsiteY2" fmla="*/ 1893448 h 2156720"/>
                <a:gd name="connsiteX3" fmla="*/ 284314 w 554158"/>
                <a:gd name="connsiteY3" fmla="*/ 2157846 h 2156720"/>
                <a:gd name="connsiteX4" fmla="*/ 561310 w 554158"/>
                <a:gd name="connsiteY4" fmla="*/ 1893448 h 2156720"/>
                <a:gd name="connsiteX5" fmla="*/ 561310 w 554158"/>
                <a:gd name="connsiteY5" fmla="*/ 110445 h 2156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158" h="2156720">
                  <a:moveTo>
                    <a:pt x="561310" y="110445"/>
                  </a:moveTo>
                  <a:cubicBezTo>
                    <a:pt x="561310" y="-35315"/>
                    <a:pt x="7152" y="-35315"/>
                    <a:pt x="7152" y="110445"/>
                  </a:cubicBezTo>
                  <a:lnTo>
                    <a:pt x="7152" y="1893448"/>
                  </a:lnTo>
                  <a:cubicBezTo>
                    <a:pt x="7152" y="2039221"/>
                    <a:pt x="131379" y="2157846"/>
                    <a:pt x="284314" y="2157846"/>
                  </a:cubicBezTo>
                  <a:cubicBezTo>
                    <a:pt x="437249" y="2157846"/>
                    <a:pt x="561310" y="2039221"/>
                    <a:pt x="561310" y="1893448"/>
                  </a:cubicBezTo>
                  <a:lnTo>
                    <a:pt x="561310" y="110445"/>
                  </a:lnTo>
                  <a:close/>
                </a:path>
              </a:pathLst>
            </a:custGeom>
            <a:solidFill>
              <a:srgbClr val="F4F6FF"/>
            </a:solidFill>
            <a:ln w="840" cap="rnd">
              <a:solidFill>
                <a:srgbClr val="000000"/>
              </a:solidFill>
              <a:prstDash val="solid"/>
              <a:round/>
            </a:ln>
          </p:spPr>
          <p:txBody>
            <a:bodyPr rtlCol="0" anchor="ctr"/>
            <a:lstStyle/>
            <a:p>
              <a:endParaRPr lang="en-CH" sz="4400"/>
            </a:p>
          </p:txBody>
        </p:sp>
        <p:sp>
          <p:nvSpPr>
            <p:cNvPr id="1777" name="Freeform 1776">
              <a:extLst>
                <a:ext uri="{FF2B5EF4-FFF2-40B4-BE49-F238E27FC236}">
                  <a16:creationId xmlns:a16="http://schemas.microsoft.com/office/drawing/2014/main" id="{2F26216A-125F-738B-496B-B5FBD49E52D3}"/>
                </a:ext>
              </a:extLst>
            </p:cNvPr>
            <p:cNvSpPr/>
            <p:nvPr/>
          </p:nvSpPr>
          <p:spPr>
            <a:xfrm rot="2">
              <a:off x="21699761" y="3307929"/>
              <a:ext cx="496696" cy="1695597"/>
            </a:xfrm>
            <a:custGeom>
              <a:avLst/>
              <a:gdLst>
                <a:gd name="connsiteX0" fmla="*/ 500880 w 496696"/>
                <a:gd name="connsiteY0" fmla="*/ 1224 h 1695597"/>
                <a:gd name="connsiteX1" fmla="*/ 7278 w 496696"/>
                <a:gd name="connsiteY1" fmla="*/ 1224 h 1695597"/>
                <a:gd name="connsiteX2" fmla="*/ 7278 w 496696"/>
                <a:gd name="connsiteY2" fmla="*/ 1449996 h 1695597"/>
                <a:gd name="connsiteX3" fmla="*/ 253094 w 496696"/>
                <a:gd name="connsiteY3" fmla="*/ 1696822 h 1695597"/>
                <a:gd name="connsiteX4" fmla="*/ 503835 w 496696"/>
                <a:gd name="connsiteY4" fmla="*/ 1449996 h 1695597"/>
                <a:gd name="connsiteX5" fmla="*/ 500880 w 496696"/>
                <a:gd name="connsiteY5" fmla="*/ 1224 h 1695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696" h="1695597">
                  <a:moveTo>
                    <a:pt x="500880" y="1224"/>
                  </a:moveTo>
                  <a:lnTo>
                    <a:pt x="7278" y="1224"/>
                  </a:lnTo>
                  <a:lnTo>
                    <a:pt x="7278" y="1449996"/>
                  </a:lnTo>
                  <a:cubicBezTo>
                    <a:pt x="2849" y="1583842"/>
                    <a:pt x="116070" y="1696822"/>
                    <a:pt x="253094" y="1696822"/>
                  </a:cubicBezTo>
                  <a:cubicBezTo>
                    <a:pt x="390112" y="1696822"/>
                    <a:pt x="505309" y="1608481"/>
                    <a:pt x="503835" y="1449996"/>
                  </a:cubicBezTo>
                  <a:lnTo>
                    <a:pt x="500880" y="1224"/>
                  </a:lnTo>
                  <a:close/>
                </a:path>
              </a:pathLst>
            </a:custGeom>
            <a:solidFill>
              <a:srgbClr val="9D062F"/>
            </a:solidFill>
            <a:ln w="840" cap="rnd">
              <a:solidFill>
                <a:srgbClr val="330210"/>
              </a:solidFill>
              <a:prstDash val="solid"/>
              <a:round/>
            </a:ln>
          </p:spPr>
          <p:txBody>
            <a:bodyPr rtlCol="0" anchor="ctr"/>
            <a:lstStyle/>
            <a:p>
              <a:endParaRPr lang="en-CH" sz="4400"/>
            </a:p>
          </p:txBody>
        </p:sp>
        <p:sp>
          <p:nvSpPr>
            <p:cNvPr id="1778" name="Freeform 1777">
              <a:extLst>
                <a:ext uri="{FF2B5EF4-FFF2-40B4-BE49-F238E27FC236}">
                  <a16:creationId xmlns:a16="http://schemas.microsoft.com/office/drawing/2014/main" id="{4A31DB1C-D745-5C80-7222-D15AD0E47F0A}"/>
                </a:ext>
              </a:extLst>
            </p:cNvPr>
            <p:cNvSpPr/>
            <p:nvPr/>
          </p:nvSpPr>
          <p:spPr>
            <a:xfrm rot="-10799998" flipV="1">
              <a:off x="21701339" y="3307929"/>
              <a:ext cx="492127" cy="810015"/>
            </a:xfrm>
            <a:custGeom>
              <a:avLst/>
              <a:gdLst>
                <a:gd name="connsiteX0" fmla="*/ 9611 w 492127"/>
                <a:gd name="connsiteY0" fmla="*/ 1011 h 810015"/>
                <a:gd name="connsiteX1" fmla="*/ 499280 w 492127"/>
                <a:gd name="connsiteY1" fmla="*/ 1011 h 810015"/>
                <a:gd name="connsiteX2" fmla="*/ 499280 w 492127"/>
                <a:gd name="connsiteY2" fmla="*/ 768307 h 810015"/>
                <a:gd name="connsiteX3" fmla="*/ 7152 w 492127"/>
                <a:gd name="connsiteY3" fmla="*/ 768307 h 810015"/>
                <a:gd name="connsiteX4" fmla="*/ 9611 w 492127"/>
                <a:gd name="connsiteY4" fmla="*/ 1011 h 810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127" h="810015">
                  <a:moveTo>
                    <a:pt x="9611" y="1011"/>
                  </a:moveTo>
                  <a:lnTo>
                    <a:pt x="499280" y="1011"/>
                  </a:lnTo>
                  <a:lnTo>
                    <a:pt x="499280" y="768307"/>
                  </a:lnTo>
                  <a:cubicBezTo>
                    <a:pt x="335345" y="826649"/>
                    <a:pt x="171087" y="823868"/>
                    <a:pt x="7152" y="768307"/>
                  </a:cubicBezTo>
                  <a:lnTo>
                    <a:pt x="9611" y="1011"/>
                  </a:lnTo>
                  <a:close/>
                </a:path>
              </a:pathLst>
            </a:custGeom>
            <a:solidFill>
              <a:srgbClr val="E1A500"/>
            </a:solidFill>
            <a:ln w="6464" cap="rnd">
              <a:noFill/>
              <a:prstDash val="solid"/>
              <a:round/>
            </a:ln>
          </p:spPr>
          <p:txBody>
            <a:bodyPr rtlCol="0" anchor="ctr"/>
            <a:lstStyle/>
            <a:p>
              <a:endParaRPr lang="en-CH" sz="4400"/>
            </a:p>
          </p:txBody>
        </p:sp>
        <p:sp>
          <p:nvSpPr>
            <p:cNvPr id="1779" name="Freeform 1778">
              <a:extLst>
                <a:ext uri="{FF2B5EF4-FFF2-40B4-BE49-F238E27FC236}">
                  <a16:creationId xmlns:a16="http://schemas.microsoft.com/office/drawing/2014/main" id="{2C696A9F-4534-5B34-0DD6-CAF94310687D}"/>
                </a:ext>
              </a:extLst>
            </p:cNvPr>
            <p:cNvSpPr/>
            <p:nvPr/>
          </p:nvSpPr>
          <p:spPr>
            <a:xfrm rot="-10799998" flipV="1">
              <a:off x="21668531" y="2884429"/>
              <a:ext cx="558580" cy="184191"/>
            </a:xfrm>
            <a:custGeom>
              <a:avLst/>
              <a:gdLst>
                <a:gd name="connsiteX0" fmla="*/ 565733 w 558580"/>
                <a:gd name="connsiteY0" fmla="*/ 92746 h 184191"/>
                <a:gd name="connsiteX1" fmla="*/ 286443 w 558580"/>
                <a:gd name="connsiteY1" fmla="*/ 184842 h 184191"/>
                <a:gd name="connsiteX2" fmla="*/ 7152 w 558580"/>
                <a:gd name="connsiteY2" fmla="*/ 92746 h 184191"/>
                <a:gd name="connsiteX3" fmla="*/ 286443 w 558580"/>
                <a:gd name="connsiteY3" fmla="*/ 651 h 184191"/>
                <a:gd name="connsiteX4" fmla="*/ 565733 w 558580"/>
                <a:gd name="connsiteY4" fmla="*/ 92746 h 184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580" h="184191">
                  <a:moveTo>
                    <a:pt x="565733" y="92746"/>
                  </a:moveTo>
                  <a:cubicBezTo>
                    <a:pt x="565733" y="143609"/>
                    <a:pt x="440690" y="184842"/>
                    <a:pt x="286443" y="184842"/>
                  </a:cubicBezTo>
                  <a:cubicBezTo>
                    <a:pt x="132195" y="184842"/>
                    <a:pt x="7152" y="143609"/>
                    <a:pt x="7152" y="92746"/>
                  </a:cubicBezTo>
                  <a:cubicBezTo>
                    <a:pt x="7152" y="41883"/>
                    <a:pt x="132195" y="651"/>
                    <a:pt x="286443" y="651"/>
                  </a:cubicBezTo>
                  <a:cubicBezTo>
                    <a:pt x="440690" y="651"/>
                    <a:pt x="565733" y="41883"/>
                    <a:pt x="565733" y="92746"/>
                  </a:cubicBezTo>
                  <a:close/>
                </a:path>
              </a:pathLst>
            </a:custGeom>
            <a:solidFill>
              <a:srgbClr val="F4F6FF"/>
            </a:solidFill>
            <a:ln w="840" cap="rnd">
              <a:solidFill>
                <a:srgbClr val="000000"/>
              </a:solidFill>
              <a:prstDash val="solid"/>
              <a:round/>
            </a:ln>
          </p:spPr>
          <p:txBody>
            <a:bodyPr rtlCol="0" anchor="ctr"/>
            <a:lstStyle/>
            <a:p>
              <a:endParaRPr lang="en-CH" sz="4400"/>
            </a:p>
          </p:txBody>
        </p:sp>
        <p:sp>
          <p:nvSpPr>
            <p:cNvPr id="1780" name="Freeform 1779">
              <a:extLst>
                <a:ext uri="{FF2B5EF4-FFF2-40B4-BE49-F238E27FC236}">
                  <a16:creationId xmlns:a16="http://schemas.microsoft.com/office/drawing/2014/main" id="{220F78F8-63B5-D8FF-058E-0596208B7564}"/>
                </a:ext>
              </a:extLst>
            </p:cNvPr>
            <p:cNvSpPr/>
            <p:nvPr/>
          </p:nvSpPr>
          <p:spPr>
            <a:xfrm rot="-10799998" flipV="1">
              <a:off x="21701875" y="2911859"/>
              <a:ext cx="497052" cy="126797"/>
            </a:xfrm>
            <a:custGeom>
              <a:avLst/>
              <a:gdLst>
                <a:gd name="connsiteX0" fmla="*/ 504205 w 497052"/>
                <a:gd name="connsiteY0" fmla="*/ 64049 h 126797"/>
                <a:gd name="connsiteX1" fmla="*/ 255679 w 497052"/>
                <a:gd name="connsiteY1" fmla="*/ 127448 h 126797"/>
                <a:gd name="connsiteX2" fmla="*/ 7153 w 497052"/>
                <a:gd name="connsiteY2" fmla="*/ 64049 h 126797"/>
                <a:gd name="connsiteX3" fmla="*/ 255679 w 497052"/>
                <a:gd name="connsiteY3" fmla="*/ 650 h 126797"/>
                <a:gd name="connsiteX4" fmla="*/ 504205 w 497052"/>
                <a:gd name="connsiteY4" fmla="*/ 64049 h 12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052" h="126797">
                  <a:moveTo>
                    <a:pt x="504205" y="64049"/>
                  </a:moveTo>
                  <a:cubicBezTo>
                    <a:pt x="504205" y="99063"/>
                    <a:pt x="392936" y="127448"/>
                    <a:pt x="255679" y="127448"/>
                  </a:cubicBezTo>
                  <a:cubicBezTo>
                    <a:pt x="118422" y="127448"/>
                    <a:pt x="7153" y="99063"/>
                    <a:pt x="7153" y="64049"/>
                  </a:cubicBezTo>
                  <a:cubicBezTo>
                    <a:pt x="7153" y="29035"/>
                    <a:pt x="118422" y="650"/>
                    <a:pt x="255679" y="650"/>
                  </a:cubicBezTo>
                  <a:cubicBezTo>
                    <a:pt x="392936" y="650"/>
                    <a:pt x="504205" y="29035"/>
                    <a:pt x="504205" y="64049"/>
                  </a:cubicBezTo>
                  <a:close/>
                </a:path>
              </a:pathLst>
            </a:custGeom>
            <a:solidFill>
              <a:srgbClr val="F4F6FF"/>
            </a:solidFill>
            <a:ln w="840" cap="rnd">
              <a:solidFill>
                <a:srgbClr val="000000"/>
              </a:solidFill>
              <a:prstDash val="solid"/>
              <a:round/>
            </a:ln>
          </p:spPr>
          <p:txBody>
            <a:bodyPr rtlCol="0" anchor="ctr"/>
            <a:lstStyle/>
            <a:p>
              <a:endParaRPr lang="en-CH" sz="4400"/>
            </a:p>
          </p:txBody>
        </p:sp>
        <p:sp>
          <p:nvSpPr>
            <p:cNvPr id="1781" name="Freeform 1780">
              <a:extLst>
                <a:ext uri="{FF2B5EF4-FFF2-40B4-BE49-F238E27FC236}">
                  <a16:creationId xmlns:a16="http://schemas.microsoft.com/office/drawing/2014/main" id="{FABFEBC5-25FF-1E51-A655-343A896D55AE}"/>
                </a:ext>
              </a:extLst>
            </p:cNvPr>
            <p:cNvSpPr/>
            <p:nvPr/>
          </p:nvSpPr>
          <p:spPr>
            <a:xfrm rot="-10799998" flipV="1">
              <a:off x="21696941" y="3259897"/>
              <a:ext cx="499015" cy="97468"/>
            </a:xfrm>
            <a:custGeom>
              <a:avLst/>
              <a:gdLst>
                <a:gd name="connsiteX0" fmla="*/ 255923 w 499015"/>
                <a:gd name="connsiteY0" fmla="*/ 812 h 97468"/>
                <a:gd name="connsiteX1" fmla="*/ 7152 w 499015"/>
                <a:gd name="connsiteY1" fmla="*/ 49799 h 97468"/>
                <a:gd name="connsiteX2" fmla="*/ 255923 w 499015"/>
                <a:gd name="connsiteY2" fmla="*/ 98281 h 97468"/>
                <a:gd name="connsiteX3" fmla="*/ 506168 w 499015"/>
                <a:gd name="connsiteY3" fmla="*/ 49799 h 97468"/>
                <a:gd name="connsiteX4" fmla="*/ 255923 w 499015"/>
                <a:gd name="connsiteY4" fmla="*/ 812 h 97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015" h="97468">
                  <a:moveTo>
                    <a:pt x="255923" y="812"/>
                  </a:moveTo>
                  <a:cubicBezTo>
                    <a:pt x="117914" y="812"/>
                    <a:pt x="7152" y="22809"/>
                    <a:pt x="7152" y="49799"/>
                  </a:cubicBezTo>
                  <a:cubicBezTo>
                    <a:pt x="7152" y="76916"/>
                    <a:pt x="117914" y="98281"/>
                    <a:pt x="255923" y="98281"/>
                  </a:cubicBezTo>
                  <a:cubicBezTo>
                    <a:pt x="393925" y="98281"/>
                    <a:pt x="506168" y="76284"/>
                    <a:pt x="506168" y="49799"/>
                  </a:cubicBezTo>
                  <a:cubicBezTo>
                    <a:pt x="506168" y="22809"/>
                    <a:pt x="393925" y="812"/>
                    <a:pt x="255923" y="812"/>
                  </a:cubicBezTo>
                  <a:close/>
                </a:path>
              </a:pathLst>
            </a:custGeom>
            <a:solidFill>
              <a:srgbClr val="AE7E00"/>
            </a:solidFill>
            <a:ln w="6464" cap="rnd">
              <a:noFill/>
              <a:prstDash val="solid"/>
              <a:round/>
            </a:ln>
          </p:spPr>
          <p:txBody>
            <a:bodyPr rtlCol="0" anchor="ctr"/>
            <a:lstStyle/>
            <a:p>
              <a:endParaRPr lang="en-CH" sz="4400"/>
            </a:p>
          </p:txBody>
        </p:sp>
        <p:sp>
          <p:nvSpPr>
            <p:cNvPr id="1782" name="Freeform 1781">
              <a:extLst>
                <a:ext uri="{FF2B5EF4-FFF2-40B4-BE49-F238E27FC236}">
                  <a16:creationId xmlns:a16="http://schemas.microsoft.com/office/drawing/2014/main" id="{033B4691-D430-BC7C-D851-D0FBC4FCDE98}"/>
                </a:ext>
              </a:extLst>
            </p:cNvPr>
            <p:cNvSpPr/>
            <p:nvPr/>
          </p:nvSpPr>
          <p:spPr>
            <a:xfrm rot="2">
              <a:off x="21628338" y="2696254"/>
              <a:ext cx="633580" cy="349167"/>
            </a:xfrm>
            <a:custGeom>
              <a:avLst/>
              <a:gdLst>
                <a:gd name="connsiteX0" fmla="*/ 7152 w 633580"/>
                <a:gd name="connsiteY0" fmla="*/ 599 h 349167"/>
                <a:gd name="connsiteX1" fmla="*/ 640733 w 633580"/>
                <a:gd name="connsiteY1" fmla="*/ 599 h 349167"/>
                <a:gd name="connsiteX2" fmla="*/ 640733 w 633580"/>
                <a:gd name="connsiteY2" fmla="*/ 349766 h 349167"/>
                <a:gd name="connsiteX3" fmla="*/ 7152 w 633580"/>
                <a:gd name="connsiteY3" fmla="*/ 349766 h 349167"/>
              </a:gdLst>
              <a:ahLst/>
              <a:cxnLst>
                <a:cxn ang="0">
                  <a:pos x="connsiteX0" y="connsiteY0"/>
                </a:cxn>
                <a:cxn ang="0">
                  <a:pos x="connsiteX1" y="connsiteY1"/>
                </a:cxn>
                <a:cxn ang="0">
                  <a:pos x="connsiteX2" y="connsiteY2"/>
                </a:cxn>
                <a:cxn ang="0">
                  <a:pos x="connsiteX3" y="connsiteY3"/>
                </a:cxn>
              </a:cxnLst>
              <a:rect l="l" t="t" r="r" b="b"/>
              <a:pathLst>
                <a:path w="633580" h="349167">
                  <a:moveTo>
                    <a:pt x="7152" y="599"/>
                  </a:moveTo>
                  <a:lnTo>
                    <a:pt x="640733" y="599"/>
                  </a:lnTo>
                  <a:lnTo>
                    <a:pt x="640733" y="349766"/>
                  </a:lnTo>
                  <a:lnTo>
                    <a:pt x="7152" y="349766"/>
                  </a:lnTo>
                  <a:close/>
                </a:path>
              </a:pathLst>
            </a:custGeom>
            <a:solidFill>
              <a:srgbClr val="175DBF"/>
            </a:solidFill>
            <a:ln w="6464" cap="rnd">
              <a:noFill/>
              <a:prstDash val="solid"/>
              <a:round/>
            </a:ln>
          </p:spPr>
          <p:txBody>
            <a:bodyPr rtlCol="0" anchor="ctr"/>
            <a:lstStyle/>
            <a:p>
              <a:endParaRPr lang="en-CH" sz="4400"/>
            </a:p>
          </p:txBody>
        </p:sp>
        <p:sp>
          <p:nvSpPr>
            <p:cNvPr id="1783" name="Freeform 1782">
              <a:extLst>
                <a:ext uri="{FF2B5EF4-FFF2-40B4-BE49-F238E27FC236}">
                  <a16:creationId xmlns:a16="http://schemas.microsoft.com/office/drawing/2014/main" id="{672D56E4-F7FB-A6A4-796C-37621D59AA6B}"/>
                </a:ext>
              </a:extLst>
            </p:cNvPr>
            <p:cNvSpPr/>
            <p:nvPr/>
          </p:nvSpPr>
          <p:spPr>
            <a:xfrm rot="-10799998" flipV="1">
              <a:off x="21628339" y="2950795"/>
              <a:ext cx="633580" cy="179008"/>
            </a:xfrm>
            <a:custGeom>
              <a:avLst/>
              <a:gdLst>
                <a:gd name="connsiteX0" fmla="*/ 640733 w 633580"/>
                <a:gd name="connsiteY0" fmla="*/ 90186 h 179008"/>
                <a:gd name="connsiteX1" fmla="*/ 323942 w 633580"/>
                <a:gd name="connsiteY1" fmla="*/ 179690 h 179008"/>
                <a:gd name="connsiteX2" fmla="*/ 7152 w 633580"/>
                <a:gd name="connsiteY2" fmla="*/ 90186 h 179008"/>
                <a:gd name="connsiteX3" fmla="*/ 323942 w 633580"/>
                <a:gd name="connsiteY3" fmla="*/ 682 h 179008"/>
                <a:gd name="connsiteX4" fmla="*/ 640733 w 633580"/>
                <a:gd name="connsiteY4" fmla="*/ 90186 h 179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580" h="179008">
                  <a:moveTo>
                    <a:pt x="640733" y="90186"/>
                  </a:moveTo>
                  <a:cubicBezTo>
                    <a:pt x="640733" y="139617"/>
                    <a:pt x="498901" y="179690"/>
                    <a:pt x="323942" y="179690"/>
                  </a:cubicBezTo>
                  <a:cubicBezTo>
                    <a:pt x="148984" y="179690"/>
                    <a:pt x="7152" y="139617"/>
                    <a:pt x="7152" y="90186"/>
                  </a:cubicBezTo>
                  <a:cubicBezTo>
                    <a:pt x="7152" y="40754"/>
                    <a:pt x="148984" y="682"/>
                    <a:pt x="323942" y="682"/>
                  </a:cubicBezTo>
                  <a:cubicBezTo>
                    <a:pt x="498901" y="682"/>
                    <a:pt x="640733" y="40754"/>
                    <a:pt x="640733" y="90186"/>
                  </a:cubicBezTo>
                  <a:close/>
                </a:path>
              </a:pathLst>
            </a:custGeom>
            <a:solidFill>
              <a:srgbClr val="175DBE"/>
            </a:solidFill>
            <a:ln w="6464" cap="rnd">
              <a:noFill/>
              <a:prstDash val="solid"/>
              <a:round/>
            </a:ln>
          </p:spPr>
          <p:txBody>
            <a:bodyPr rtlCol="0" anchor="ctr"/>
            <a:lstStyle/>
            <a:p>
              <a:endParaRPr lang="en-CH" sz="4400"/>
            </a:p>
          </p:txBody>
        </p:sp>
        <p:sp>
          <p:nvSpPr>
            <p:cNvPr id="1784" name="Freeform 1783">
              <a:extLst>
                <a:ext uri="{FF2B5EF4-FFF2-40B4-BE49-F238E27FC236}">
                  <a16:creationId xmlns:a16="http://schemas.microsoft.com/office/drawing/2014/main" id="{A1D709F5-173B-FA27-F8A8-717140CB3452}"/>
                </a:ext>
              </a:extLst>
            </p:cNvPr>
            <p:cNvSpPr/>
            <p:nvPr/>
          </p:nvSpPr>
          <p:spPr>
            <a:xfrm rot="5399998" flipV="1">
              <a:off x="21494011" y="2825010"/>
              <a:ext cx="314270" cy="3047"/>
            </a:xfrm>
            <a:custGeom>
              <a:avLst/>
              <a:gdLst>
                <a:gd name="connsiteX0" fmla="*/ 7100 w 314270"/>
                <a:gd name="connsiteY0" fmla="*/ 577 h 3047"/>
                <a:gd name="connsiteX1" fmla="*/ 321371 w 314270"/>
                <a:gd name="connsiteY1" fmla="*/ 577 h 3047"/>
              </a:gdLst>
              <a:ahLst/>
              <a:cxnLst>
                <a:cxn ang="0">
                  <a:pos x="connsiteX0" y="connsiteY0"/>
                </a:cxn>
                <a:cxn ang="0">
                  <a:pos x="connsiteX1" y="connsiteY1"/>
                </a:cxn>
              </a:cxnLst>
              <a:rect l="l" t="t" r="r" b="b"/>
              <a:pathLst>
                <a:path w="314270" h="3047">
                  <a:moveTo>
                    <a:pt x="7100" y="577"/>
                  </a:moveTo>
                  <a:lnTo>
                    <a:pt x="321371" y="577"/>
                  </a:lnTo>
                </a:path>
              </a:pathLst>
            </a:custGeom>
            <a:noFill/>
            <a:ln w="6852" cap="flat">
              <a:solidFill>
                <a:srgbClr val="8DACDF"/>
              </a:solidFill>
              <a:prstDash val="solid"/>
              <a:round/>
            </a:ln>
          </p:spPr>
          <p:txBody>
            <a:bodyPr rtlCol="0" anchor="ctr"/>
            <a:lstStyle/>
            <a:p>
              <a:endParaRPr lang="en-CH" sz="4400"/>
            </a:p>
          </p:txBody>
        </p:sp>
        <p:sp>
          <p:nvSpPr>
            <p:cNvPr id="1785" name="Freeform 1784">
              <a:extLst>
                <a:ext uri="{FF2B5EF4-FFF2-40B4-BE49-F238E27FC236}">
                  <a16:creationId xmlns:a16="http://schemas.microsoft.com/office/drawing/2014/main" id="{920F6EB5-B63A-D313-D91F-8BBFC984759F}"/>
                </a:ext>
              </a:extLst>
            </p:cNvPr>
            <p:cNvSpPr/>
            <p:nvPr/>
          </p:nvSpPr>
          <p:spPr>
            <a:xfrm rot="5399998" flipV="1">
              <a:off x="21621264" y="2842585"/>
              <a:ext cx="339048" cy="3047"/>
            </a:xfrm>
            <a:custGeom>
              <a:avLst/>
              <a:gdLst>
                <a:gd name="connsiteX0" fmla="*/ 7124 w 339048"/>
                <a:gd name="connsiteY0" fmla="*/ 585 h 3047"/>
                <a:gd name="connsiteX1" fmla="*/ 346173 w 339048"/>
                <a:gd name="connsiteY1" fmla="*/ 585 h 3047"/>
              </a:gdLst>
              <a:ahLst/>
              <a:cxnLst>
                <a:cxn ang="0">
                  <a:pos x="connsiteX0" y="connsiteY0"/>
                </a:cxn>
                <a:cxn ang="0">
                  <a:pos x="connsiteX1" y="connsiteY1"/>
                </a:cxn>
              </a:cxnLst>
              <a:rect l="l" t="t" r="r" b="b"/>
              <a:pathLst>
                <a:path w="339048" h="3047">
                  <a:moveTo>
                    <a:pt x="7124" y="585"/>
                  </a:moveTo>
                  <a:lnTo>
                    <a:pt x="346173" y="585"/>
                  </a:lnTo>
                </a:path>
              </a:pathLst>
            </a:custGeom>
            <a:noFill/>
            <a:ln w="6852" cap="flat">
              <a:solidFill>
                <a:srgbClr val="8DACDF"/>
              </a:solidFill>
              <a:prstDash val="solid"/>
              <a:round/>
            </a:ln>
          </p:spPr>
          <p:txBody>
            <a:bodyPr rtlCol="0" anchor="ctr"/>
            <a:lstStyle/>
            <a:p>
              <a:endParaRPr lang="en-CH" sz="4400"/>
            </a:p>
          </p:txBody>
        </p:sp>
        <p:sp>
          <p:nvSpPr>
            <p:cNvPr id="1786" name="Freeform 1785">
              <a:extLst>
                <a:ext uri="{FF2B5EF4-FFF2-40B4-BE49-F238E27FC236}">
                  <a16:creationId xmlns:a16="http://schemas.microsoft.com/office/drawing/2014/main" id="{869BF4B9-765D-9ACA-7587-3416BD4A3FB3}"/>
                </a:ext>
              </a:extLst>
            </p:cNvPr>
            <p:cNvSpPr/>
            <p:nvPr/>
          </p:nvSpPr>
          <p:spPr>
            <a:xfrm rot="5399998" flipV="1">
              <a:off x="21742044" y="2835694"/>
              <a:ext cx="376467" cy="3047"/>
            </a:xfrm>
            <a:custGeom>
              <a:avLst/>
              <a:gdLst>
                <a:gd name="connsiteX0" fmla="*/ 7149 w 376467"/>
                <a:gd name="connsiteY0" fmla="*/ 582 h 3047"/>
                <a:gd name="connsiteX1" fmla="*/ 383617 w 376467"/>
                <a:gd name="connsiteY1" fmla="*/ 582 h 3047"/>
              </a:gdLst>
              <a:ahLst/>
              <a:cxnLst>
                <a:cxn ang="0">
                  <a:pos x="connsiteX0" y="connsiteY0"/>
                </a:cxn>
                <a:cxn ang="0">
                  <a:pos x="connsiteX1" y="connsiteY1"/>
                </a:cxn>
              </a:cxnLst>
              <a:rect l="l" t="t" r="r" b="b"/>
              <a:pathLst>
                <a:path w="376467" h="3047">
                  <a:moveTo>
                    <a:pt x="7149" y="582"/>
                  </a:moveTo>
                  <a:lnTo>
                    <a:pt x="383617" y="582"/>
                  </a:lnTo>
                </a:path>
              </a:pathLst>
            </a:custGeom>
            <a:noFill/>
            <a:ln w="6852" cap="flat">
              <a:solidFill>
                <a:srgbClr val="8DACDF"/>
              </a:solidFill>
              <a:prstDash val="solid"/>
              <a:round/>
            </a:ln>
          </p:spPr>
          <p:txBody>
            <a:bodyPr rtlCol="0" anchor="ctr"/>
            <a:lstStyle/>
            <a:p>
              <a:endParaRPr lang="en-CH" sz="4400"/>
            </a:p>
          </p:txBody>
        </p:sp>
        <p:sp>
          <p:nvSpPr>
            <p:cNvPr id="1787" name="Freeform 1786">
              <a:extLst>
                <a:ext uri="{FF2B5EF4-FFF2-40B4-BE49-F238E27FC236}">
                  <a16:creationId xmlns:a16="http://schemas.microsoft.com/office/drawing/2014/main" id="{DD933336-C537-F68C-A9CB-9A822A5A8132}"/>
                </a:ext>
              </a:extLst>
            </p:cNvPr>
            <p:cNvSpPr/>
            <p:nvPr/>
          </p:nvSpPr>
          <p:spPr>
            <a:xfrm rot="5399998" flipV="1">
              <a:off x="21919840" y="2838032"/>
              <a:ext cx="356620" cy="3047"/>
            </a:xfrm>
            <a:custGeom>
              <a:avLst/>
              <a:gdLst>
                <a:gd name="connsiteX0" fmla="*/ 7179 w 356620"/>
                <a:gd name="connsiteY0" fmla="*/ 583 h 3047"/>
                <a:gd name="connsiteX1" fmla="*/ 363799 w 356620"/>
                <a:gd name="connsiteY1" fmla="*/ 583 h 3047"/>
              </a:gdLst>
              <a:ahLst/>
              <a:cxnLst>
                <a:cxn ang="0">
                  <a:pos x="connsiteX0" y="connsiteY0"/>
                </a:cxn>
                <a:cxn ang="0">
                  <a:pos x="connsiteX1" y="connsiteY1"/>
                </a:cxn>
              </a:cxnLst>
              <a:rect l="l" t="t" r="r" b="b"/>
              <a:pathLst>
                <a:path w="356620" h="3047">
                  <a:moveTo>
                    <a:pt x="7179" y="583"/>
                  </a:moveTo>
                  <a:lnTo>
                    <a:pt x="363799" y="583"/>
                  </a:lnTo>
                </a:path>
              </a:pathLst>
            </a:custGeom>
            <a:noFill/>
            <a:ln w="6852" cap="flat">
              <a:solidFill>
                <a:srgbClr val="8DACDF"/>
              </a:solidFill>
              <a:prstDash val="solid"/>
              <a:round/>
            </a:ln>
          </p:spPr>
          <p:txBody>
            <a:bodyPr rtlCol="0" anchor="ctr"/>
            <a:lstStyle/>
            <a:p>
              <a:endParaRPr lang="en-CH" sz="4400"/>
            </a:p>
          </p:txBody>
        </p:sp>
        <p:sp>
          <p:nvSpPr>
            <p:cNvPr id="1788" name="Freeform 1787">
              <a:extLst>
                <a:ext uri="{FF2B5EF4-FFF2-40B4-BE49-F238E27FC236}">
                  <a16:creationId xmlns:a16="http://schemas.microsoft.com/office/drawing/2014/main" id="{46FC8D9F-AC2E-EAD8-31A3-5347286BE892}"/>
                </a:ext>
              </a:extLst>
            </p:cNvPr>
            <p:cNvSpPr/>
            <p:nvPr/>
          </p:nvSpPr>
          <p:spPr>
            <a:xfrm rot="5399998" flipV="1">
              <a:off x="21515425" y="2827641"/>
              <a:ext cx="322298" cy="3047"/>
            </a:xfrm>
            <a:custGeom>
              <a:avLst/>
              <a:gdLst>
                <a:gd name="connsiteX0" fmla="*/ 7104 w 322298"/>
                <a:gd name="connsiteY0" fmla="*/ 578 h 3047"/>
                <a:gd name="connsiteX1" fmla="*/ 329403 w 322298"/>
                <a:gd name="connsiteY1" fmla="*/ 578 h 3047"/>
              </a:gdLst>
              <a:ahLst/>
              <a:cxnLst>
                <a:cxn ang="0">
                  <a:pos x="connsiteX0" y="connsiteY0"/>
                </a:cxn>
                <a:cxn ang="0">
                  <a:pos x="connsiteX1" y="connsiteY1"/>
                </a:cxn>
              </a:cxnLst>
              <a:rect l="l" t="t" r="r" b="b"/>
              <a:pathLst>
                <a:path w="322298" h="3047">
                  <a:moveTo>
                    <a:pt x="7104" y="578"/>
                  </a:moveTo>
                  <a:lnTo>
                    <a:pt x="329403" y="578"/>
                  </a:lnTo>
                </a:path>
              </a:pathLst>
            </a:custGeom>
            <a:noFill/>
            <a:ln w="6852" cap="flat">
              <a:solidFill>
                <a:srgbClr val="8DACDF"/>
              </a:solidFill>
              <a:prstDash val="solid"/>
              <a:round/>
            </a:ln>
          </p:spPr>
          <p:txBody>
            <a:bodyPr rtlCol="0" anchor="ctr"/>
            <a:lstStyle/>
            <a:p>
              <a:endParaRPr lang="en-CH" sz="4400"/>
            </a:p>
          </p:txBody>
        </p:sp>
        <p:sp>
          <p:nvSpPr>
            <p:cNvPr id="1789" name="Freeform 1788">
              <a:extLst>
                <a:ext uri="{FF2B5EF4-FFF2-40B4-BE49-F238E27FC236}">
                  <a16:creationId xmlns:a16="http://schemas.microsoft.com/office/drawing/2014/main" id="{E02091F6-63AC-FEC6-100B-C6A24B212DCE}"/>
                </a:ext>
              </a:extLst>
            </p:cNvPr>
            <p:cNvSpPr/>
            <p:nvPr/>
          </p:nvSpPr>
          <p:spPr>
            <a:xfrm rot="5390308" flipV="1">
              <a:off x="21641858" y="2840242"/>
              <a:ext cx="349420" cy="3047"/>
            </a:xfrm>
            <a:custGeom>
              <a:avLst/>
              <a:gdLst>
                <a:gd name="connsiteX0" fmla="*/ 7129 w 349420"/>
                <a:gd name="connsiteY0" fmla="*/ 584 h 3047"/>
                <a:gd name="connsiteX1" fmla="*/ 356550 w 349420"/>
                <a:gd name="connsiteY1" fmla="*/ 584 h 3047"/>
              </a:gdLst>
              <a:ahLst/>
              <a:cxnLst>
                <a:cxn ang="0">
                  <a:pos x="connsiteX0" y="connsiteY0"/>
                </a:cxn>
                <a:cxn ang="0">
                  <a:pos x="connsiteX1" y="connsiteY1"/>
                </a:cxn>
              </a:cxnLst>
              <a:rect l="l" t="t" r="r" b="b"/>
              <a:pathLst>
                <a:path w="349420" h="3047">
                  <a:moveTo>
                    <a:pt x="7129" y="584"/>
                  </a:moveTo>
                  <a:lnTo>
                    <a:pt x="356550" y="584"/>
                  </a:lnTo>
                </a:path>
              </a:pathLst>
            </a:custGeom>
            <a:noFill/>
            <a:ln w="6852" cap="flat">
              <a:solidFill>
                <a:srgbClr val="8DACDF"/>
              </a:solidFill>
              <a:prstDash val="solid"/>
              <a:round/>
            </a:ln>
          </p:spPr>
          <p:txBody>
            <a:bodyPr rtlCol="0" anchor="ctr"/>
            <a:lstStyle/>
            <a:p>
              <a:endParaRPr lang="en-CH" sz="4400"/>
            </a:p>
          </p:txBody>
        </p:sp>
        <p:sp>
          <p:nvSpPr>
            <p:cNvPr id="1790" name="Freeform 1789">
              <a:extLst>
                <a:ext uri="{FF2B5EF4-FFF2-40B4-BE49-F238E27FC236}">
                  <a16:creationId xmlns:a16="http://schemas.microsoft.com/office/drawing/2014/main" id="{34247959-9184-D384-5DD3-26C413E261CC}"/>
                </a:ext>
              </a:extLst>
            </p:cNvPr>
            <p:cNvSpPr/>
            <p:nvPr/>
          </p:nvSpPr>
          <p:spPr>
            <a:xfrm rot="5399998" flipV="1">
              <a:off x="21776130" y="2845398"/>
              <a:ext cx="358832" cy="3047"/>
            </a:xfrm>
            <a:custGeom>
              <a:avLst/>
              <a:gdLst>
                <a:gd name="connsiteX0" fmla="*/ 7153 w 358832"/>
                <a:gd name="connsiteY0" fmla="*/ 587 h 3047"/>
                <a:gd name="connsiteX1" fmla="*/ 365986 w 358832"/>
                <a:gd name="connsiteY1" fmla="*/ 587 h 3047"/>
              </a:gdLst>
              <a:ahLst/>
              <a:cxnLst>
                <a:cxn ang="0">
                  <a:pos x="connsiteX0" y="connsiteY0"/>
                </a:cxn>
                <a:cxn ang="0">
                  <a:pos x="connsiteX1" y="connsiteY1"/>
                </a:cxn>
              </a:cxnLst>
              <a:rect l="l" t="t" r="r" b="b"/>
              <a:pathLst>
                <a:path w="358832" h="3047">
                  <a:moveTo>
                    <a:pt x="7153" y="587"/>
                  </a:moveTo>
                  <a:lnTo>
                    <a:pt x="365986" y="587"/>
                  </a:lnTo>
                </a:path>
              </a:pathLst>
            </a:custGeom>
            <a:noFill/>
            <a:ln w="6852" cap="flat">
              <a:solidFill>
                <a:srgbClr val="8DACDF"/>
              </a:solidFill>
              <a:prstDash val="solid"/>
              <a:round/>
            </a:ln>
          </p:spPr>
          <p:txBody>
            <a:bodyPr rtlCol="0" anchor="ctr"/>
            <a:lstStyle/>
            <a:p>
              <a:endParaRPr lang="en-CH" sz="4400"/>
            </a:p>
          </p:txBody>
        </p:sp>
        <p:sp>
          <p:nvSpPr>
            <p:cNvPr id="1791" name="Freeform 1790">
              <a:extLst>
                <a:ext uri="{FF2B5EF4-FFF2-40B4-BE49-F238E27FC236}">
                  <a16:creationId xmlns:a16="http://schemas.microsoft.com/office/drawing/2014/main" id="{84AE135B-6103-77A7-2005-C5863963D019}"/>
                </a:ext>
              </a:extLst>
            </p:cNvPr>
            <p:cNvSpPr/>
            <p:nvPr/>
          </p:nvSpPr>
          <p:spPr>
            <a:xfrm rot="5399998" flipV="1">
              <a:off x="21943632" y="2833320"/>
              <a:ext cx="358579" cy="3047"/>
            </a:xfrm>
            <a:custGeom>
              <a:avLst/>
              <a:gdLst>
                <a:gd name="connsiteX0" fmla="*/ 7183 w 358579"/>
                <a:gd name="connsiteY0" fmla="*/ 581 h 3047"/>
                <a:gd name="connsiteX1" fmla="*/ 365763 w 358579"/>
                <a:gd name="connsiteY1" fmla="*/ 581 h 3047"/>
              </a:gdLst>
              <a:ahLst/>
              <a:cxnLst>
                <a:cxn ang="0">
                  <a:pos x="connsiteX0" y="connsiteY0"/>
                </a:cxn>
                <a:cxn ang="0">
                  <a:pos x="connsiteX1" y="connsiteY1"/>
                </a:cxn>
              </a:cxnLst>
              <a:rect l="l" t="t" r="r" b="b"/>
              <a:pathLst>
                <a:path w="358579" h="3047">
                  <a:moveTo>
                    <a:pt x="7183" y="581"/>
                  </a:moveTo>
                  <a:lnTo>
                    <a:pt x="365763" y="581"/>
                  </a:lnTo>
                </a:path>
              </a:pathLst>
            </a:custGeom>
            <a:noFill/>
            <a:ln w="6852" cap="flat">
              <a:solidFill>
                <a:srgbClr val="8DACDF"/>
              </a:solidFill>
              <a:prstDash val="solid"/>
              <a:round/>
            </a:ln>
          </p:spPr>
          <p:txBody>
            <a:bodyPr rtlCol="0" anchor="ctr"/>
            <a:lstStyle/>
            <a:p>
              <a:endParaRPr lang="en-CH" sz="4400"/>
            </a:p>
          </p:txBody>
        </p:sp>
        <p:sp>
          <p:nvSpPr>
            <p:cNvPr id="1792" name="Freeform 1791">
              <a:extLst>
                <a:ext uri="{FF2B5EF4-FFF2-40B4-BE49-F238E27FC236}">
                  <a16:creationId xmlns:a16="http://schemas.microsoft.com/office/drawing/2014/main" id="{7B2E5507-55BD-285F-4150-C41710D42BAD}"/>
                </a:ext>
              </a:extLst>
            </p:cNvPr>
            <p:cNvSpPr/>
            <p:nvPr/>
          </p:nvSpPr>
          <p:spPr>
            <a:xfrm rot="5399998" flipV="1">
              <a:off x="21540437" y="2829824"/>
              <a:ext cx="325774" cy="3047"/>
            </a:xfrm>
            <a:custGeom>
              <a:avLst/>
              <a:gdLst>
                <a:gd name="connsiteX0" fmla="*/ 7109 w 325774"/>
                <a:gd name="connsiteY0" fmla="*/ 579 h 3047"/>
                <a:gd name="connsiteX1" fmla="*/ 332884 w 325774"/>
                <a:gd name="connsiteY1" fmla="*/ 579 h 3047"/>
              </a:gdLst>
              <a:ahLst/>
              <a:cxnLst>
                <a:cxn ang="0">
                  <a:pos x="connsiteX0" y="connsiteY0"/>
                </a:cxn>
                <a:cxn ang="0">
                  <a:pos x="connsiteX1" y="connsiteY1"/>
                </a:cxn>
              </a:cxnLst>
              <a:rect l="l" t="t" r="r" b="b"/>
              <a:pathLst>
                <a:path w="325774" h="3047">
                  <a:moveTo>
                    <a:pt x="7109" y="579"/>
                  </a:moveTo>
                  <a:lnTo>
                    <a:pt x="332884" y="579"/>
                  </a:lnTo>
                </a:path>
              </a:pathLst>
            </a:custGeom>
            <a:noFill/>
            <a:ln w="6852" cap="flat">
              <a:solidFill>
                <a:srgbClr val="8DACDF"/>
              </a:solidFill>
              <a:prstDash val="solid"/>
              <a:round/>
            </a:ln>
          </p:spPr>
          <p:txBody>
            <a:bodyPr rtlCol="0" anchor="ctr"/>
            <a:lstStyle/>
            <a:p>
              <a:endParaRPr lang="en-CH" sz="4400"/>
            </a:p>
          </p:txBody>
        </p:sp>
        <p:sp>
          <p:nvSpPr>
            <p:cNvPr id="1793" name="Freeform 1792">
              <a:extLst>
                <a:ext uri="{FF2B5EF4-FFF2-40B4-BE49-F238E27FC236}">
                  <a16:creationId xmlns:a16="http://schemas.microsoft.com/office/drawing/2014/main" id="{B36615B3-447D-2F75-DF51-3319324DB143}"/>
                </a:ext>
              </a:extLst>
            </p:cNvPr>
            <p:cNvSpPr/>
            <p:nvPr/>
          </p:nvSpPr>
          <p:spPr>
            <a:xfrm rot="5399998" flipV="1">
              <a:off x="21699615" y="2873657"/>
              <a:ext cx="286396" cy="3047"/>
            </a:xfrm>
            <a:custGeom>
              <a:avLst/>
              <a:gdLst>
                <a:gd name="connsiteX0" fmla="*/ 7134 w 286396"/>
                <a:gd name="connsiteY0" fmla="*/ 601 h 3047"/>
                <a:gd name="connsiteX1" fmla="*/ 293530 w 286396"/>
                <a:gd name="connsiteY1" fmla="*/ 601 h 3047"/>
              </a:gdLst>
              <a:ahLst/>
              <a:cxnLst>
                <a:cxn ang="0">
                  <a:pos x="connsiteX0" y="connsiteY0"/>
                </a:cxn>
                <a:cxn ang="0">
                  <a:pos x="connsiteX1" y="connsiteY1"/>
                </a:cxn>
              </a:cxnLst>
              <a:rect l="l" t="t" r="r" b="b"/>
              <a:pathLst>
                <a:path w="286396" h="3047">
                  <a:moveTo>
                    <a:pt x="7134" y="601"/>
                  </a:moveTo>
                  <a:lnTo>
                    <a:pt x="293530" y="601"/>
                  </a:lnTo>
                </a:path>
              </a:pathLst>
            </a:custGeom>
            <a:noFill/>
            <a:ln w="5948" cap="flat">
              <a:solidFill>
                <a:srgbClr val="8DACDF"/>
              </a:solidFill>
              <a:prstDash val="solid"/>
              <a:round/>
            </a:ln>
          </p:spPr>
          <p:txBody>
            <a:bodyPr rtlCol="0" anchor="ctr"/>
            <a:lstStyle/>
            <a:p>
              <a:endParaRPr lang="en-CH" sz="4400"/>
            </a:p>
          </p:txBody>
        </p:sp>
        <p:sp>
          <p:nvSpPr>
            <p:cNvPr id="1794" name="Freeform 1793">
              <a:extLst>
                <a:ext uri="{FF2B5EF4-FFF2-40B4-BE49-F238E27FC236}">
                  <a16:creationId xmlns:a16="http://schemas.microsoft.com/office/drawing/2014/main" id="{713C16BF-E810-8E4C-66FC-6CD6B42499D5}"/>
                </a:ext>
              </a:extLst>
            </p:cNvPr>
            <p:cNvSpPr/>
            <p:nvPr/>
          </p:nvSpPr>
          <p:spPr>
            <a:xfrm rot="5399998" flipV="1">
              <a:off x="21801082" y="2845967"/>
              <a:ext cx="362751" cy="3047"/>
            </a:xfrm>
            <a:custGeom>
              <a:avLst/>
              <a:gdLst>
                <a:gd name="connsiteX0" fmla="*/ 7158 w 362751"/>
                <a:gd name="connsiteY0" fmla="*/ 587 h 3047"/>
                <a:gd name="connsiteX1" fmla="*/ 369910 w 362751"/>
                <a:gd name="connsiteY1" fmla="*/ 587 h 3047"/>
              </a:gdLst>
              <a:ahLst/>
              <a:cxnLst>
                <a:cxn ang="0">
                  <a:pos x="connsiteX0" y="connsiteY0"/>
                </a:cxn>
                <a:cxn ang="0">
                  <a:pos x="connsiteX1" y="connsiteY1"/>
                </a:cxn>
              </a:cxnLst>
              <a:rect l="l" t="t" r="r" b="b"/>
              <a:pathLst>
                <a:path w="362751" h="3047">
                  <a:moveTo>
                    <a:pt x="7158" y="587"/>
                  </a:moveTo>
                  <a:lnTo>
                    <a:pt x="369910" y="587"/>
                  </a:lnTo>
                </a:path>
              </a:pathLst>
            </a:custGeom>
            <a:noFill/>
            <a:ln w="6852" cap="flat">
              <a:solidFill>
                <a:srgbClr val="8DACDF"/>
              </a:solidFill>
              <a:prstDash val="solid"/>
              <a:round/>
            </a:ln>
          </p:spPr>
          <p:txBody>
            <a:bodyPr rtlCol="0" anchor="ctr"/>
            <a:lstStyle/>
            <a:p>
              <a:endParaRPr lang="en-CH" sz="4400"/>
            </a:p>
          </p:txBody>
        </p:sp>
        <p:sp>
          <p:nvSpPr>
            <p:cNvPr id="1795" name="Freeform 1794">
              <a:extLst>
                <a:ext uri="{FF2B5EF4-FFF2-40B4-BE49-F238E27FC236}">
                  <a16:creationId xmlns:a16="http://schemas.microsoft.com/office/drawing/2014/main" id="{AA2F110F-B694-87AF-1DB6-4A7D6D6E0E72}"/>
                </a:ext>
              </a:extLst>
            </p:cNvPr>
            <p:cNvSpPr/>
            <p:nvPr/>
          </p:nvSpPr>
          <p:spPr>
            <a:xfrm rot="5399998" flipV="1">
              <a:off x="21975654" y="2828992"/>
              <a:ext cx="348024" cy="3047"/>
            </a:xfrm>
            <a:custGeom>
              <a:avLst/>
              <a:gdLst>
                <a:gd name="connsiteX0" fmla="*/ 7188 w 348024"/>
                <a:gd name="connsiteY0" fmla="*/ 579 h 3047"/>
                <a:gd name="connsiteX1" fmla="*/ 355212 w 348024"/>
                <a:gd name="connsiteY1" fmla="*/ 579 h 3047"/>
              </a:gdLst>
              <a:ahLst/>
              <a:cxnLst>
                <a:cxn ang="0">
                  <a:pos x="connsiteX0" y="connsiteY0"/>
                </a:cxn>
                <a:cxn ang="0">
                  <a:pos x="connsiteX1" y="connsiteY1"/>
                </a:cxn>
              </a:cxnLst>
              <a:rect l="l" t="t" r="r" b="b"/>
              <a:pathLst>
                <a:path w="348024" h="3047">
                  <a:moveTo>
                    <a:pt x="7188" y="579"/>
                  </a:moveTo>
                  <a:lnTo>
                    <a:pt x="355212" y="579"/>
                  </a:lnTo>
                </a:path>
              </a:pathLst>
            </a:custGeom>
            <a:noFill/>
            <a:ln w="6852" cap="flat">
              <a:solidFill>
                <a:srgbClr val="8DACDF"/>
              </a:solidFill>
              <a:prstDash val="solid"/>
              <a:round/>
            </a:ln>
          </p:spPr>
          <p:txBody>
            <a:bodyPr rtlCol="0" anchor="ctr"/>
            <a:lstStyle/>
            <a:p>
              <a:endParaRPr lang="en-CH" sz="4400"/>
            </a:p>
          </p:txBody>
        </p:sp>
        <p:sp>
          <p:nvSpPr>
            <p:cNvPr id="1796" name="Freeform 1795">
              <a:extLst>
                <a:ext uri="{FF2B5EF4-FFF2-40B4-BE49-F238E27FC236}">
                  <a16:creationId xmlns:a16="http://schemas.microsoft.com/office/drawing/2014/main" id="{0226464E-ADB2-80C3-C9EB-217DEC698CB4}"/>
                </a:ext>
              </a:extLst>
            </p:cNvPr>
            <p:cNvSpPr/>
            <p:nvPr/>
          </p:nvSpPr>
          <p:spPr>
            <a:xfrm rot="5399998" flipV="1">
              <a:off x="21595055" y="2867715"/>
              <a:ext cx="276282" cy="3047"/>
            </a:xfrm>
            <a:custGeom>
              <a:avLst/>
              <a:gdLst>
                <a:gd name="connsiteX0" fmla="*/ 7114 w 276282"/>
                <a:gd name="connsiteY0" fmla="*/ 598 h 3047"/>
                <a:gd name="connsiteX1" fmla="*/ 283397 w 276282"/>
                <a:gd name="connsiteY1" fmla="*/ 598 h 3047"/>
              </a:gdLst>
              <a:ahLst/>
              <a:cxnLst>
                <a:cxn ang="0">
                  <a:pos x="connsiteX0" y="connsiteY0"/>
                </a:cxn>
                <a:cxn ang="0">
                  <a:pos x="connsiteX1" y="connsiteY1"/>
                </a:cxn>
              </a:cxnLst>
              <a:rect l="l" t="t" r="r" b="b"/>
              <a:pathLst>
                <a:path w="276282" h="3047">
                  <a:moveTo>
                    <a:pt x="7114" y="598"/>
                  </a:moveTo>
                  <a:lnTo>
                    <a:pt x="283397" y="598"/>
                  </a:lnTo>
                </a:path>
              </a:pathLst>
            </a:custGeom>
            <a:noFill/>
            <a:ln w="6852" cap="flat">
              <a:solidFill>
                <a:srgbClr val="8DACDF"/>
              </a:solidFill>
              <a:prstDash val="solid"/>
              <a:round/>
            </a:ln>
          </p:spPr>
          <p:txBody>
            <a:bodyPr rtlCol="0" anchor="ctr"/>
            <a:lstStyle/>
            <a:p>
              <a:endParaRPr lang="en-CH" sz="4400"/>
            </a:p>
          </p:txBody>
        </p:sp>
        <p:sp>
          <p:nvSpPr>
            <p:cNvPr id="1797" name="Freeform 1796">
              <a:extLst>
                <a:ext uri="{FF2B5EF4-FFF2-40B4-BE49-F238E27FC236}">
                  <a16:creationId xmlns:a16="http://schemas.microsoft.com/office/drawing/2014/main" id="{5A4E48E9-CF92-DCED-57DB-5482B0CB58A1}"/>
                </a:ext>
              </a:extLst>
            </p:cNvPr>
            <p:cNvSpPr/>
            <p:nvPr/>
          </p:nvSpPr>
          <p:spPr>
            <a:xfrm rot="5399998" flipV="1">
              <a:off x="21684440" y="2835699"/>
              <a:ext cx="376467" cy="3047"/>
            </a:xfrm>
            <a:custGeom>
              <a:avLst/>
              <a:gdLst>
                <a:gd name="connsiteX0" fmla="*/ 7139 w 376467"/>
                <a:gd name="connsiteY0" fmla="*/ 582 h 3047"/>
                <a:gd name="connsiteX1" fmla="*/ 383607 w 376467"/>
                <a:gd name="connsiteY1" fmla="*/ 582 h 3047"/>
              </a:gdLst>
              <a:ahLst/>
              <a:cxnLst>
                <a:cxn ang="0">
                  <a:pos x="connsiteX0" y="connsiteY0"/>
                </a:cxn>
                <a:cxn ang="0">
                  <a:pos x="connsiteX1" y="connsiteY1"/>
                </a:cxn>
              </a:cxnLst>
              <a:rect l="l" t="t" r="r" b="b"/>
              <a:pathLst>
                <a:path w="376467" h="3047">
                  <a:moveTo>
                    <a:pt x="7139" y="582"/>
                  </a:moveTo>
                  <a:lnTo>
                    <a:pt x="383607" y="582"/>
                  </a:lnTo>
                </a:path>
              </a:pathLst>
            </a:custGeom>
            <a:noFill/>
            <a:ln w="6852" cap="flat">
              <a:solidFill>
                <a:srgbClr val="8DACDF"/>
              </a:solidFill>
              <a:prstDash val="solid"/>
              <a:round/>
            </a:ln>
          </p:spPr>
          <p:txBody>
            <a:bodyPr rtlCol="0" anchor="ctr"/>
            <a:lstStyle/>
            <a:p>
              <a:endParaRPr lang="en-CH" sz="4400"/>
            </a:p>
          </p:txBody>
        </p:sp>
        <p:sp>
          <p:nvSpPr>
            <p:cNvPr id="1798" name="Freeform 1797">
              <a:extLst>
                <a:ext uri="{FF2B5EF4-FFF2-40B4-BE49-F238E27FC236}">
                  <a16:creationId xmlns:a16="http://schemas.microsoft.com/office/drawing/2014/main" id="{42B3A817-52D7-846E-7004-C1A74BFF6176}"/>
                </a:ext>
              </a:extLst>
            </p:cNvPr>
            <p:cNvSpPr/>
            <p:nvPr/>
          </p:nvSpPr>
          <p:spPr>
            <a:xfrm rot="5399998" flipV="1">
              <a:off x="21830526" y="2845717"/>
              <a:ext cx="363257" cy="3047"/>
            </a:xfrm>
            <a:custGeom>
              <a:avLst/>
              <a:gdLst>
                <a:gd name="connsiteX0" fmla="*/ 7164 w 363257"/>
                <a:gd name="connsiteY0" fmla="*/ 587 h 3047"/>
                <a:gd name="connsiteX1" fmla="*/ 370421 w 363257"/>
                <a:gd name="connsiteY1" fmla="*/ 587 h 3047"/>
              </a:gdLst>
              <a:ahLst/>
              <a:cxnLst>
                <a:cxn ang="0">
                  <a:pos x="connsiteX0" y="connsiteY0"/>
                </a:cxn>
                <a:cxn ang="0">
                  <a:pos x="connsiteX1" y="connsiteY1"/>
                </a:cxn>
              </a:cxnLst>
              <a:rect l="l" t="t" r="r" b="b"/>
              <a:pathLst>
                <a:path w="363257" h="3047">
                  <a:moveTo>
                    <a:pt x="7164" y="587"/>
                  </a:moveTo>
                  <a:lnTo>
                    <a:pt x="370421" y="587"/>
                  </a:lnTo>
                </a:path>
              </a:pathLst>
            </a:custGeom>
            <a:noFill/>
            <a:ln w="6852" cap="flat">
              <a:solidFill>
                <a:srgbClr val="8DACDF"/>
              </a:solidFill>
              <a:prstDash val="solid"/>
              <a:round/>
            </a:ln>
          </p:spPr>
          <p:txBody>
            <a:bodyPr rtlCol="0" anchor="ctr"/>
            <a:lstStyle/>
            <a:p>
              <a:endParaRPr lang="en-CH" sz="4400"/>
            </a:p>
          </p:txBody>
        </p:sp>
        <p:sp>
          <p:nvSpPr>
            <p:cNvPr id="1799" name="Freeform 1798">
              <a:extLst>
                <a:ext uri="{FF2B5EF4-FFF2-40B4-BE49-F238E27FC236}">
                  <a16:creationId xmlns:a16="http://schemas.microsoft.com/office/drawing/2014/main" id="{C1AEFFA1-F834-6E37-1E6C-E4A911E6E6A2}"/>
                </a:ext>
              </a:extLst>
            </p:cNvPr>
            <p:cNvSpPr/>
            <p:nvPr/>
          </p:nvSpPr>
          <p:spPr>
            <a:xfrm rot="5399998" flipV="1">
              <a:off x="22009766" y="2824318"/>
              <a:ext cx="339554" cy="3047"/>
            </a:xfrm>
            <a:custGeom>
              <a:avLst/>
              <a:gdLst>
                <a:gd name="connsiteX0" fmla="*/ 7193 w 339554"/>
                <a:gd name="connsiteY0" fmla="*/ 577 h 3047"/>
                <a:gd name="connsiteX1" fmla="*/ 346747 w 339554"/>
                <a:gd name="connsiteY1" fmla="*/ 577 h 3047"/>
              </a:gdLst>
              <a:ahLst/>
              <a:cxnLst>
                <a:cxn ang="0">
                  <a:pos x="connsiteX0" y="connsiteY0"/>
                </a:cxn>
                <a:cxn ang="0">
                  <a:pos x="connsiteX1" y="connsiteY1"/>
                </a:cxn>
              </a:cxnLst>
              <a:rect l="l" t="t" r="r" b="b"/>
              <a:pathLst>
                <a:path w="339554" h="3047">
                  <a:moveTo>
                    <a:pt x="7193" y="577"/>
                  </a:moveTo>
                  <a:lnTo>
                    <a:pt x="346747" y="577"/>
                  </a:lnTo>
                </a:path>
              </a:pathLst>
            </a:custGeom>
            <a:noFill/>
            <a:ln w="6852" cap="flat">
              <a:solidFill>
                <a:srgbClr val="8DACDF"/>
              </a:solidFill>
              <a:prstDash val="solid"/>
              <a:round/>
            </a:ln>
          </p:spPr>
          <p:txBody>
            <a:bodyPr rtlCol="0" anchor="ctr"/>
            <a:lstStyle/>
            <a:p>
              <a:endParaRPr lang="en-CH" sz="4400"/>
            </a:p>
          </p:txBody>
        </p:sp>
        <p:sp>
          <p:nvSpPr>
            <p:cNvPr id="1800" name="Freeform 1799">
              <a:extLst>
                <a:ext uri="{FF2B5EF4-FFF2-40B4-BE49-F238E27FC236}">
                  <a16:creationId xmlns:a16="http://schemas.microsoft.com/office/drawing/2014/main" id="{DFCD73C4-E304-E1C5-7D38-F070F4650AD0}"/>
                </a:ext>
              </a:extLst>
            </p:cNvPr>
            <p:cNvSpPr/>
            <p:nvPr/>
          </p:nvSpPr>
          <p:spPr>
            <a:xfrm rot="5399998" flipV="1">
              <a:off x="21592668" y="2837121"/>
              <a:ext cx="338479" cy="3047"/>
            </a:xfrm>
            <a:custGeom>
              <a:avLst/>
              <a:gdLst>
                <a:gd name="connsiteX0" fmla="*/ 7119 w 338479"/>
                <a:gd name="connsiteY0" fmla="*/ 583 h 3047"/>
                <a:gd name="connsiteX1" fmla="*/ 345599 w 338479"/>
                <a:gd name="connsiteY1" fmla="*/ 583 h 3047"/>
              </a:gdLst>
              <a:ahLst/>
              <a:cxnLst>
                <a:cxn ang="0">
                  <a:pos x="connsiteX0" y="connsiteY0"/>
                </a:cxn>
                <a:cxn ang="0">
                  <a:pos x="connsiteX1" y="connsiteY1"/>
                </a:cxn>
              </a:cxnLst>
              <a:rect l="l" t="t" r="r" b="b"/>
              <a:pathLst>
                <a:path w="338479" h="3047">
                  <a:moveTo>
                    <a:pt x="7119" y="583"/>
                  </a:moveTo>
                  <a:lnTo>
                    <a:pt x="345599" y="583"/>
                  </a:lnTo>
                </a:path>
              </a:pathLst>
            </a:custGeom>
            <a:noFill/>
            <a:ln w="6852" cap="flat">
              <a:solidFill>
                <a:srgbClr val="8DACDF"/>
              </a:solidFill>
              <a:prstDash val="solid"/>
              <a:round/>
            </a:ln>
          </p:spPr>
          <p:txBody>
            <a:bodyPr rtlCol="0" anchor="ctr"/>
            <a:lstStyle/>
            <a:p>
              <a:endParaRPr lang="en-CH" sz="4400"/>
            </a:p>
          </p:txBody>
        </p:sp>
        <p:sp>
          <p:nvSpPr>
            <p:cNvPr id="1801" name="Freeform 1800">
              <a:extLst>
                <a:ext uri="{FF2B5EF4-FFF2-40B4-BE49-F238E27FC236}">
                  <a16:creationId xmlns:a16="http://schemas.microsoft.com/office/drawing/2014/main" id="{BEC8536A-137E-5CCE-89D6-39A77932CADA}"/>
                </a:ext>
              </a:extLst>
            </p:cNvPr>
            <p:cNvSpPr/>
            <p:nvPr/>
          </p:nvSpPr>
          <p:spPr>
            <a:xfrm rot="5399998" flipV="1">
              <a:off x="21722423" y="2846347"/>
              <a:ext cx="357947" cy="3047"/>
            </a:xfrm>
            <a:custGeom>
              <a:avLst/>
              <a:gdLst>
                <a:gd name="connsiteX0" fmla="*/ 7144 w 357947"/>
                <a:gd name="connsiteY0" fmla="*/ 587 h 3047"/>
                <a:gd name="connsiteX1" fmla="*/ 365092 w 357947"/>
                <a:gd name="connsiteY1" fmla="*/ 587 h 3047"/>
              </a:gdLst>
              <a:ahLst/>
              <a:cxnLst>
                <a:cxn ang="0">
                  <a:pos x="connsiteX0" y="connsiteY0"/>
                </a:cxn>
                <a:cxn ang="0">
                  <a:pos x="connsiteX1" y="connsiteY1"/>
                </a:cxn>
              </a:cxnLst>
              <a:rect l="l" t="t" r="r" b="b"/>
              <a:pathLst>
                <a:path w="357947" h="3047">
                  <a:moveTo>
                    <a:pt x="7144" y="587"/>
                  </a:moveTo>
                  <a:lnTo>
                    <a:pt x="365092" y="587"/>
                  </a:lnTo>
                </a:path>
              </a:pathLst>
            </a:custGeom>
            <a:noFill/>
            <a:ln w="6852" cap="flat">
              <a:solidFill>
                <a:srgbClr val="8DACDF"/>
              </a:solidFill>
              <a:prstDash val="solid"/>
              <a:round/>
            </a:ln>
          </p:spPr>
          <p:txBody>
            <a:bodyPr rtlCol="0" anchor="ctr"/>
            <a:lstStyle/>
            <a:p>
              <a:endParaRPr lang="en-CH" sz="4400"/>
            </a:p>
          </p:txBody>
        </p:sp>
        <p:sp>
          <p:nvSpPr>
            <p:cNvPr id="1802" name="Freeform 1801">
              <a:extLst>
                <a:ext uri="{FF2B5EF4-FFF2-40B4-BE49-F238E27FC236}">
                  <a16:creationId xmlns:a16="http://schemas.microsoft.com/office/drawing/2014/main" id="{E4B591ED-C0E9-060F-D8C2-8123CFB96340}"/>
                </a:ext>
              </a:extLst>
            </p:cNvPr>
            <p:cNvSpPr/>
            <p:nvPr/>
          </p:nvSpPr>
          <p:spPr>
            <a:xfrm rot="5399998" flipV="1">
              <a:off x="21885776" y="2841324"/>
              <a:ext cx="366986" cy="3047"/>
            </a:xfrm>
            <a:custGeom>
              <a:avLst/>
              <a:gdLst>
                <a:gd name="connsiteX0" fmla="*/ 7174 w 366986"/>
                <a:gd name="connsiteY0" fmla="*/ 585 h 3047"/>
                <a:gd name="connsiteX1" fmla="*/ 374160 w 366986"/>
                <a:gd name="connsiteY1" fmla="*/ 585 h 3047"/>
              </a:gdLst>
              <a:ahLst/>
              <a:cxnLst>
                <a:cxn ang="0">
                  <a:pos x="connsiteX0" y="connsiteY0"/>
                </a:cxn>
                <a:cxn ang="0">
                  <a:pos x="connsiteX1" y="connsiteY1"/>
                </a:cxn>
              </a:cxnLst>
              <a:rect l="l" t="t" r="r" b="b"/>
              <a:pathLst>
                <a:path w="366986" h="3047">
                  <a:moveTo>
                    <a:pt x="7174" y="585"/>
                  </a:moveTo>
                  <a:lnTo>
                    <a:pt x="374160" y="585"/>
                  </a:lnTo>
                </a:path>
              </a:pathLst>
            </a:custGeom>
            <a:noFill/>
            <a:ln w="7306" cap="flat">
              <a:solidFill>
                <a:srgbClr val="8DACDF"/>
              </a:solidFill>
              <a:prstDash val="solid"/>
              <a:round/>
            </a:ln>
          </p:spPr>
          <p:txBody>
            <a:bodyPr rtlCol="0" anchor="ctr"/>
            <a:lstStyle/>
            <a:p>
              <a:endParaRPr lang="en-CH" sz="4400"/>
            </a:p>
          </p:txBody>
        </p:sp>
        <p:sp>
          <p:nvSpPr>
            <p:cNvPr id="1803" name="Freeform 1802">
              <a:extLst>
                <a:ext uri="{FF2B5EF4-FFF2-40B4-BE49-F238E27FC236}">
                  <a16:creationId xmlns:a16="http://schemas.microsoft.com/office/drawing/2014/main" id="{BF10DB13-6E98-1733-59C1-3A15A8827240}"/>
                </a:ext>
              </a:extLst>
            </p:cNvPr>
            <p:cNvSpPr/>
            <p:nvPr/>
          </p:nvSpPr>
          <p:spPr>
            <a:xfrm rot="5399998" flipV="1">
              <a:off x="21861628" y="2845398"/>
              <a:ext cx="358832" cy="3047"/>
            </a:xfrm>
            <a:custGeom>
              <a:avLst/>
              <a:gdLst>
                <a:gd name="connsiteX0" fmla="*/ 7169 w 358832"/>
                <a:gd name="connsiteY0" fmla="*/ 587 h 3047"/>
                <a:gd name="connsiteX1" fmla="*/ 366001 w 358832"/>
                <a:gd name="connsiteY1" fmla="*/ 587 h 3047"/>
              </a:gdLst>
              <a:ahLst/>
              <a:cxnLst>
                <a:cxn ang="0">
                  <a:pos x="connsiteX0" y="connsiteY0"/>
                </a:cxn>
                <a:cxn ang="0">
                  <a:pos x="connsiteX1" y="connsiteY1"/>
                </a:cxn>
              </a:cxnLst>
              <a:rect l="l" t="t" r="r" b="b"/>
              <a:pathLst>
                <a:path w="358832" h="3047">
                  <a:moveTo>
                    <a:pt x="7169" y="587"/>
                  </a:moveTo>
                  <a:lnTo>
                    <a:pt x="366001" y="587"/>
                  </a:lnTo>
                </a:path>
              </a:pathLst>
            </a:custGeom>
            <a:noFill/>
            <a:ln w="6852" cap="flat">
              <a:solidFill>
                <a:srgbClr val="8DACDF"/>
              </a:solidFill>
              <a:prstDash val="solid"/>
              <a:round/>
            </a:ln>
          </p:spPr>
          <p:txBody>
            <a:bodyPr rtlCol="0" anchor="ctr"/>
            <a:lstStyle/>
            <a:p>
              <a:endParaRPr lang="en-CH" sz="4400"/>
            </a:p>
          </p:txBody>
        </p:sp>
        <p:sp>
          <p:nvSpPr>
            <p:cNvPr id="1804" name="Freeform 1803">
              <a:extLst>
                <a:ext uri="{FF2B5EF4-FFF2-40B4-BE49-F238E27FC236}">
                  <a16:creationId xmlns:a16="http://schemas.microsoft.com/office/drawing/2014/main" id="{D088CC99-02CA-7E52-E553-5F497CCE14DB}"/>
                </a:ext>
              </a:extLst>
            </p:cNvPr>
            <p:cNvSpPr/>
            <p:nvPr/>
          </p:nvSpPr>
          <p:spPr>
            <a:xfrm rot="5399998" flipV="1">
              <a:off x="22045140" y="2819037"/>
              <a:ext cx="326217" cy="3047"/>
            </a:xfrm>
            <a:custGeom>
              <a:avLst/>
              <a:gdLst>
                <a:gd name="connsiteX0" fmla="*/ 7198 w 326217"/>
                <a:gd name="connsiteY0" fmla="*/ 574 h 3047"/>
                <a:gd name="connsiteX1" fmla="*/ 333415 w 326217"/>
                <a:gd name="connsiteY1" fmla="*/ 574 h 3047"/>
              </a:gdLst>
              <a:ahLst/>
              <a:cxnLst>
                <a:cxn ang="0">
                  <a:pos x="connsiteX0" y="connsiteY0"/>
                </a:cxn>
                <a:cxn ang="0">
                  <a:pos x="connsiteX1" y="connsiteY1"/>
                </a:cxn>
              </a:cxnLst>
              <a:rect l="l" t="t" r="r" b="b"/>
              <a:pathLst>
                <a:path w="326217" h="3047">
                  <a:moveTo>
                    <a:pt x="7198" y="574"/>
                  </a:moveTo>
                  <a:lnTo>
                    <a:pt x="333415" y="574"/>
                  </a:lnTo>
                </a:path>
              </a:pathLst>
            </a:custGeom>
            <a:noFill/>
            <a:ln w="6852" cap="flat">
              <a:solidFill>
                <a:srgbClr val="8DACDF"/>
              </a:solidFill>
              <a:prstDash val="solid"/>
              <a:round/>
            </a:ln>
          </p:spPr>
          <p:txBody>
            <a:bodyPr rtlCol="0" anchor="ctr"/>
            <a:lstStyle/>
            <a:p>
              <a:endParaRPr lang="en-CH" sz="4400"/>
            </a:p>
          </p:txBody>
        </p:sp>
        <p:sp>
          <p:nvSpPr>
            <p:cNvPr id="1805" name="Freeform 1804">
              <a:extLst>
                <a:ext uri="{FF2B5EF4-FFF2-40B4-BE49-F238E27FC236}">
                  <a16:creationId xmlns:a16="http://schemas.microsoft.com/office/drawing/2014/main" id="{769FDEA1-76BC-E782-6E4A-3C6A27A102A5}"/>
                </a:ext>
              </a:extLst>
            </p:cNvPr>
            <p:cNvSpPr/>
            <p:nvPr/>
          </p:nvSpPr>
          <p:spPr>
            <a:xfrm rot="5399998" flipV="1">
              <a:off x="22112565" y="2840878"/>
              <a:ext cx="253085" cy="3047"/>
            </a:xfrm>
            <a:custGeom>
              <a:avLst/>
              <a:gdLst>
                <a:gd name="connsiteX0" fmla="*/ 7204 w 253085"/>
                <a:gd name="connsiteY0" fmla="*/ 585 h 3047"/>
                <a:gd name="connsiteX1" fmla="*/ 260289 w 253085"/>
                <a:gd name="connsiteY1" fmla="*/ 585 h 3047"/>
              </a:gdLst>
              <a:ahLst/>
              <a:cxnLst>
                <a:cxn ang="0">
                  <a:pos x="connsiteX0" y="connsiteY0"/>
                </a:cxn>
                <a:cxn ang="0">
                  <a:pos x="connsiteX1" y="connsiteY1"/>
                </a:cxn>
              </a:cxnLst>
              <a:rect l="l" t="t" r="r" b="b"/>
              <a:pathLst>
                <a:path w="253085" h="3047">
                  <a:moveTo>
                    <a:pt x="7204" y="585"/>
                  </a:moveTo>
                  <a:lnTo>
                    <a:pt x="260289" y="585"/>
                  </a:lnTo>
                </a:path>
              </a:pathLst>
            </a:custGeom>
            <a:noFill/>
            <a:ln w="7306" cap="flat">
              <a:solidFill>
                <a:srgbClr val="8DACDF"/>
              </a:solidFill>
              <a:prstDash val="solid"/>
              <a:round/>
            </a:ln>
          </p:spPr>
          <p:txBody>
            <a:bodyPr rtlCol="0" anchor="ctr"/>
            <a:lstStyle/>
            <a:p>
              <a:endParaRPr lang="en-CH" sz="4400"/>
            </a:p>
          </p:txBody>
        </p:sp>
        <p:sp>
          <p:nvSpPr>
            <p:cNvPr id="1806" name="Freeform 1805">
              <a:extLst>
                <a:ext uri="{FF2B5EF4-FFF2-40B4-BE49-F238E27FC236}">
                  <a16:creationId xmlns:a16="http://schemas.microsoft.com/office/drawing/2014/main" id="{DEBB2A37-BEAB-5BFE-0D27-737A0A300F04}"/>
                </a:ext>
              </a:extLst>
            </p:cNvPr>
            <p:cNvSpPr/>
            <p:nvPr/>
          </p:nvSpPr>
          <p:spPr>
            <a:xfrm>
              <a:off x="21629273" y="2950807"/>
              <a:ext cx="634656" cy="88342"/>
            </a:xfrm>
            <a:custGeom>
              <a:avLst/>
              <a:gdLst>
                <a:gd name="connsiteX0" fmla="*/ 0 w 634656"/>
                <a:gd name="connsiteY0" fmla="*/ 16624 h 88342"/>
                <a:gd name="connsiteX1" fmla="*/ 632595 w 634656"/>
                <a:gd name="connsiteY1" fmla="*/ 0 h 88342"/>
              </a:gdLst>
              <a:ahLst/>
              <a:cxnLst>
                <a:cxn ang="0">
                  <a:pos x="connsiteX0" y="connsiteY0"/>
                </a:cxn>
                <a:cxn ang="0">
                  <a:pos x="connsiteX1" y="connsiteY1"/>
                </a:cxn>
              </a:cxnLst>
              <a:rect l="l" t="t" r="r" b="b"/>
              <a:pathLst>
                <a:path w="634656" h="88342">
                  <a:moveTo>
                    <a:pt x="0" y="16624"/>
                  </a:moveTo>
                  <a:cubicBezTo>
                    <a:pt x="26421" y="49873"/>
                    <a:pt x="453890" y="147653"/>
                    <a:pt x="632595" y="0"/>
                  </a:cubicBezTo>
                </a:path>
              </a:pathLst>
            </a:custGeom>
            <a:noFill/>
            <a:ln w="6400" cap="flat">
              <a:solidFill>
                <a:srgbClr val="8DACDF"/>
              </a:solidFill>
              <a:prstDash val="solid"/>
              <a:round/>
            </a:ln>
          </p:spPr>
          <p:txBody>
            <a:bodyPr rtlCol="0" anchor="ctr"/>
            <a:lstStyle/>
            <a:p>
              <a:endParaRPr lang="en-CH" sz="4400"/>
            </a:p>
          </p:txBody>
        </p:sp>
        <p:sp>
          <p:nvSpPr>
            <p:cNvPr id="1807" name="Freeform 1806">
              <a:extLst>
                <a:ext uri="{FF2B5EF4-FFF2-40B4-BE49-F238E27FC236}">
                  <a16:creationId xmlns:a16="http://schemas.microsoft.com/office/drawing/2014/main" id="{305FE7C3-7190-208B-7736-CAEF7ABF3C0E}"/>
                </a:ext>
              </a:extLst>
            </p:cNvPr>
            <p:cNvSpPr/>
            <p:nvPr/>
          </p:nvSpPr>
          <p:spPr>
            <a:xfrm rot="-10799998" flipV="1">
              <a:off x="21628324" y="2603215"/>
              <a:ext cx="634559" cy="179513"/>
            </a:xfrm>
            <a:custGeom>
              <a:avLst/>
              <a:gdLst>
                <a:gd name="connsiteX0" fmla="*/ 641711 w 634559"/>
                <a:gd name="connsiteY0" fmla="*/ 90270 h 179513"/>
                <a:gd name="connsiteX1" fmla="*/ 324431 w 634559"/>
                <a:gd name="connsiteY1" fmla="*/ 180027 h 179513"/>
                <a:gd name="connsiteX2" fmla="*/ 7152 w 634559"/>
                <a:gd name="connsiteY2" fmla="*/ 90270 h 179513"/>
                <a:gd name="connsiteX3" fmla="*/ 324431 w 634559"/>
                <a:gd name="connsiteY3" fmla="*/ 513 h 179513"/>
                <a:gd name="connsiteX4" fmla="*/ 641711 w 634559"/>
                <a:gd name="connsiteY4" fmla="*/ 90270 h 179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559" h="179513">
                  <a:moveTo>
                    <a:pt x="641711" y="90270"/>
                  </a:moveTo>
                  <a:cubicBezTo>
                    <a:pt x="641711" y="139841"/>
                    <a:pt x="499660" y="180027"/>
                    <a:pt x="324431" y="180027"/>
                  </a:cubicBezTo>
                  <a:cubicBezTo>
                    <a:pt x="149203" y="180027"/>
                    <a:pt x="7152" y="139841"/>
                    <a:pt x="7152" y="90270"/>
                  </a:cubicBezTo>
                  <a:cubicBezTo>
                    <a:pt x="7152" y="40698"/>
                    <a:pt x="149203" y="513"/>
                    <a:pt x="324431" y="513"/>
                  </a:cubicBezTo>
                  <a:cubicBezTo>
                    <a:pt x="499660" y="513"/>
                    <a:pt x="641711" y="40698"/>
                    <a:pt x="641711" y="90270"/>
                  </a:cubicBezTo>
                  <a:close/>
                </a:path>
              </a:pathLst>
            </a:custGeom>
            <a:solidFill>
              <a:srgbClr val="1450A4"/>
            </a:solidFill>
            <a:ln w="6464" cap="rnd">
              <a:noFill/>
              <a:prstDash val="solid"/>
              <a:round/>
            </a:ln>
          </p:spPr>
          <p:txBody>
            <a:bodyPr rtlCol="0" anchor="ctr"/>
            <a:lstStyle/>
            <a:p>
              <a:endParaRPr lang="en-CH" sz="4400"/>
            </a:p>
          </p:txBody>
        </p:sp>
      </p:grpSp>
      <p:grpSp>
        <p:nvGrpSpPr>
          <p:cNvPr id="1808" name="Graphic 1704">
            <a:extLst>
              <a:ext uri="{FF2B5EF4-FFF2-40B4-BE49-F238E27FC236}">
                <a16:creationId xmlns:a16="http://schemas.microsoft.com/office/drawing/2014/main" id="{F0B2CDE6-DF31-459F-65B8-43B9CFDAF521}"/>
              </a:ext>
            </a:extLst>
          </p:cNvPr>
          <p:cNvGrpSpPr/>
          <p:nvPr/>
        </p:nvGrpSpPr>
        <p:grpSpPr>
          <a:xfrm>
            <a:off x="16543179" y="1989662"/>
            <a:ext cx="2251057" cy="3730344"/>
            <a:chOff x="16543179" y="1989662"/>
            <a:chExt cx="2251057" cy="3730344"/>
          </a:xfrm>
          <a:solidFill>
            <a:srgbClr val="03009E"/>
          </a:solidFill>
        </p:grpSpPr>
        <p:grpSp>
          <p:nvGrpSpPr>
            <p:cNvPr id="1809" name="Graphic 1704">
              <a:extLst>
                <a:ext uri="{FF2B5EF4-FFF2-40B4-BE49-F238E27FC236}">
                  <a16:creationId xmlns:a16="http://schemas.microsoft.com/office/drawing/2014/main" id="{58316E0D-7846-BDAD-42AF-5F037C140C7C}"/>
                </a:ext>
              </a:extLst>
            </p:cNvPr>
            <p:cNvGrpSpPr/>
            <p:nvPr/>
          </p:nvGrpSpPr>
          <p:grpSpPr>
            <a:xfrm>
              <a:off x="16543179" y="1989662"/>
              <a:ext cx="2251057" cy="3730344"/>
              <a:chOff x="16543179" y="1989662"/>
              <a:chExt cx="2251057" cy="3730344"/>
            </a:xfrm>
            <a:solidFill>
              <a:srgbClr val="03009E"/>
            </a:solidFill>
          </p:grpSpPr>
          <p:sp>
            <p:nvSpPr>
              <p:cNvPr id="1810" name="Freeform 1809">
                <a:extLst>
                  <a:ext uri="{FF2B5EF4-FFF2-40B4-BE49-F238E27FC236}">
                    <a16:creationId xmlns:a16="http://schemas.microsoft.com/office/drawing/2014/main" id="{00509CEC-CBCF-A908-F213-A5B2EE6A90E1}"/>
                  </a:ext>
                </a:extLst>
              </p:cNvPr>
              <p:cNvSpPr/>
              <p:nvPr/>
            </p:nvSpPr>
            <p:spPr>
              <a:xfrm rot="2089089">
                <a:off x="16837269" y="3832594"/>
                <a:ext cx="1662877" cy="1551564"/>
              </a:xfrm>
              <a:custGeom>
                <a:avLst/>
                <a:gdLst>
                  <a:gd name="connsiteX0" fmla="*/ 917769 w 1662877"/>
                  <a:gd name="connsiteY0" fmla="*/ 235048 h 1551564"/>
                  <a:gd name="connsiteX1" fmla="*/ 897809 w 1662877"/>
                  <a:gd name="connsiteY1" fmla="*/ 357574 h 1551564"/>
                  <a:gd name="connsiteX2" fmla="*/ 896557 w 1662877"/>
                  <a:gd name="connsiteY2" fmla="*/ 395620 h 1551564"/>
                  <a:gd name="connsiteX3" fmla="*/ 928096 w 1662877"/>
                  <a:gd name="connsiteY3" fmla="*/ 412328 h 1551564"/>
                  <a:gd name="connsiteX4" fmla="*/ 983419 w 1662877"/>
                  <a:gd name="connsiteY4" fmla="*/ 368086 h 1551564"/>
                  <a:gd name="connsiteX5" fmla="*/ 1180111 w 1662877"/>
                  <a:gd name="connsiteY5" fmla="*/ 185822 h 1551564"/>
                  <a:gd name="connsiteX6" fmla="*/ 1314755 w 1662877"/>
                  <a:gd name="connsiteY6" fmla="*/ 10641 h 1551564"/>
                  <a:gd name="connsiteX7" fmla="*/ 1378473 w 1662877"/>
                  <a:gd name="connsiteY7" fmla="*/ 8341 h 1551564"/>
                  <a:gd name="connsiteX8" fmla="*/ 1394607 w 1662877"/>
                  <a:gd name="connsiteY8" fmla="*/ 61528 h 1551564"/>
                  <a:gd name="connsiteX9" fmla="*/ 1359556 w 1662877"/>
                  <a:gd name="connsiteY9" fmla="*/ 122965 h 1551564"/>
                  <a:gd name="connsiteX10" fmla="*/ 1177382 w 1662877"/>
                  <a:gd name="connsiteY10" fmla="*/ 337837 h 1551564"/>
                  <a:gd name="connsiteX11" fmla="*/ 1154501 w 1662877"/>
                  <a:gd name="connsiteY11" fmla="*/ 374282 h 1551564"/>
                  <a:gd name="connsiteX12" fmla="*/ 1158187 w 1662877"/>
                  <a:gd name="connsiteY12" fmla="*/ 393461 h 1551564"/>
                  <a:gd name="connsiteX13" fmla="*/ 1176373 w 1662877"/>
                  <a:gd name="connsiteY13" fmla="*/ 392905 h 1551564"/>
                  <a:gd name="connsiteX14" fmla="*/ 1207495 w 1662877"/>
                  <a:gd name="connsiteY14" fmla="*/ 370906 h 1551564"/>
                  <a:gd name="connsiteX15" fmla="*/ 1346569 w 1662877"/>
                  <a:gd name="connsiteY15" fmla="*/ 260841 h 1551564"/>
                  <a:gd name="connsiteX16" fmla="*/ 1452851 w 1662877"/>
                  <a:gd name="connsiteY16" fmla="*/ 160210 h 1551564"/>
                  <a:gd name="connsiteX17" fmla="*/ 1506193 w 1662877"/>
                  <a:gd name="connsiteY17" fmla="*/ 121607 h 1551564"/>
                  <a:gd name="connsiteX18" fmla="*/ 1566454 w 1662877"/>
                  <a:gd name="connsiteY18" fmla="*/ 130658 h 1551564"/>
                  <a:gd name="connsiteX19" fmla="*/ 1570279 w 1662877"/>
                  <a:gd name="connsiteY19" fmla="*/ 188370 h 1551564"/>
                  <a:gd name="connsiteX20" fmla="*/ 1532516 w 1662877"/>
                  <a:gd name="connsiteY20" fmla="*/ 233447 h 1551564"/>
                  <a:gd name="connsiteX21" fmla="*/ 1402115 w 1662877"/>
                  <a:gd name="connsiteY21" fmla="*/ 346397 h 1551564"/>
                  <a:gd name="connsiteX22" fmla="*/ 1262123 w 1662877"/>
                  <a:gd name="connsiteY22" fmla="*/ 476132 h 1551564"/>
                  <a:gd name="connsiteX23" fmla="*/ 1241433 w 1662877"/>
                  <a:gd name="connsiteY23" fmla="*/ 505649 h 1551564"/>
                  <a:gd name="connsiteX24" fmla="*/ 1261428 w 1662877"/>
                  <a:gd name="connsiteY24" fmla="*/ 527404 h 1551564"/>
                  <a:gd name="connsiteX25" fmla="*/ 1287438 w 1662877"/>
                  <a:gd name="connsiteY25" fmla="*/ 513934 h 1551564"/>
                  <a:gd name="connsiteX26" fmla="*/ 1429846 w 1662877"/>
                  <a:gd name="connsiteY26" fmla="*/ 420817 h 1551564"/>
                  <a:gd name="connsiteX27" fmla="*/ 1550424 w 1662877"/>
                  <a:gd name="connsiteY27" fmla="*/ 325898 h 1551564"/>
                  <a:gd name="connsiteX28" fmla="*/ 1607138 w 1662877"/>
                  <a:gd name="connsiteY28" fmla="*/ 292795 h 1551564"/>
                  <a:gd name="connsiteX29" fmla="*/ 1657489 w 1662877"/>
                  <a:gd name="connsiteY29" fmla="*/ 305118 h 1551564"/>
                  <a:gd name="connsiteX30" fmla="*/ 1656168 w 1662877"/>
                  <a:gd name="connsiteY30" fmla="*/ 353780 h 1551564"/>
                  <a:gd name="connsiteX31" fmla="*/ 1594968 w 1662877"/>
                  <a:gd name="connsiteY31" fmla="*/ 417305 h 1551564"/>
                  <a:gd name="connsiteX32" fmla="*/ 1333511 w 1662877"/>
                  <a:gd name="connsiteY32" fmla="*/ 610423 h 1551564"/>
                  <a:gd name="connsiteX33" fmla="*/ 1317029 w 1662877"/>
                  <a:gd name="connsiteY33" fmla="*/ 623197 h 1551564"/>
                  <a:gd name="connsiteX34" fmla="*/ 1309970 w 1662877"/>
                  <a:gd name="connsiteY34" fmla="*/ 643108 h 1551564"/>
                  <a:gd name="connsiteX35" fmla="*/ 1329721 w 1662877"/>
                  <a:gd name="connsiteY35" fmla="*/ 654316 h 1551564"/>
                  <a:gd name="connsiteX36" fmla="*/ 1365329 w 1662877"/>
                  <a:gd name="connsiteY36" fmla="*/ 641472 h 1551564"/>
                  <a:gd name="connsiteX37" fmla="*/ 1568575 w 1662877"/>
                  <a:gd name="connsiteY37" fmla="*/ 539448 h 1551564"/>
                  <a:gd name="connsiteX38" fmla="*/ 1621047 w 1662877"/>
                  <a:gd name="connsiteY38" fmla="*/ 521661 h 1551564"/>
                  <a:gd name="connsiteX39" fmla="*/ 1663435 w 1662877"/>
                  <a:gd name="connsiteY39" fmla="*/ 544356 h 1551564"/>
                  <a:gd name="connsiteX40" fmla="*/ 1654394 w 1662877"/>
                  <a:gd name="connsiteY40" fmla="*/ 587867 h 1551564"/>
                  <a:gd name="connsiteX41" fmla="*/ 1585718 w 1662877"/>
                  <a:gd name="connsiteY41" fmla="*/ 634893 h 1551564"/>
                  <a:gd name="connsiteX42" fmla="*/ 1340209 w 1662877"/>
                  <a:gd name="connsiteY42" fmla="*/ 751877 h 1551564"/>
                  <a:gd name="connsiteX43" fmla="*/ 1202314 w 1662877"/>
                  <a:gd name="connsiteY43" fmla="*/ 865151 h 1551564"/>
                  <a:gd name="connsiteX44" fmla="*/ 1006787 w 1662877"/>
                  <a:gd name="connsiteY44" fmla="*/ 990740 h 1551564"/>
                  <a:gd name="connsiteX45" fmla="*/ 926775 w 1662877"/>
                  <a:gd name="connsiteY45" fmla="*/ 1019213 h 1551564"/>
                  <a:gd name="connsiteX46" fmla="*/ 777739 w 1662877"/>
                  <a:gd name="connsiteY46" fmla="*/ 1113127 h 1551564"/>
                  <a:gd name="connsiteX47" fmla="*/ 327919 w 1662877"/>
                  <a:gd name="connsiteY47" fmla="*/ 1543011 h 1551564"/>
                  <a:gd name="connsiteX48" fmla="*/ 288452 w 1662877"/>
                  <a:gd name="connsiteY48" fmla="*/ 1547815 h 1551564"/>
                  <a:gd name="connsiteX49" fmla="*/ 66358 w 1662877"/>
                  <a:gd name="connsiteY49" fmla="*/ 1369595 h 1551564"/>
                  <a:gd name="connsiteX50" fmla="*/ 5506 w 1662877"/>
                  <a:gd name="connsiteY50" fmla="*/ 1166314 h 1551564"/>
                  <a:gd name="connsiteX51" fmla="*/ 25222 w 1662877"/>
                  <a:gd name="connsiteY51" fmla="*/ 1129730 h 1551564"/>
                  <a:gd name="connsiteX52" fmla="*/ 461272 w 1662877"/>
                  <a:gd name="connsiteY52" fmla="*/ 853734 h 1551564"/>
                  <a:gd name="connsiteX53" fmla="*/ 581064 w 1662877"/>
                  <a:gd name="connsiteY53" fmla="*/ 765181 h 1551564"/>
                  <a:gd name="connsiteX54" fmla="*/ 642250 w 1662877"/>
                  <a:gd name="connsiteY54" fmla="*/ 686270 h 1551564"/>
                  <a:gd name="connsiteX55" fmla="*/ 668622 w 1662877"/>
                  <a:gd name="connsiteY55" fmla="*/ 522462 h 1551564"/>
                  <a:gd name="connsiteX56" fmla="*/ 753422 w 1662877"/>
                  <a:gd name="connsiteY56" fmla="*/ 401638 h 1551564"/>
                  <a:gd name="connsiteX57" fmla="*/ 822151 w 1662877"/>
                  <a:gd name="connsiteY57" fmla="*/ 155037 h 1551564"/>
                  <a:gd name="connsiteX58" fmla="*/ 902469 w 1662877"/>
                  <a:gd name="connsiteY58" fmla="*/ 130344 h 1551564"/>
                  <a:gd name="connsiteX59" fmla="*/ 917769 w 1662877"/>
                  <a:gd name="connsiteY59" fmla="*/ 235048 h 155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662877" h="1551564">
                    <a:moveTo>
                      <a:pt x="917769" y="235048"/>
                    </a:moveTo>
                    <a:cubicBezTo>
                      <a:pt x="919577" y="272084"/>
                      <a:pt x="907789" y="314690"/>
                      <a:pt x="897809" y="357574"/>
                    </a:cubicBezTo>
                    <a:cubicBezTo>
                      <a:pt x="894888" y="370175"/>
                      <a:pt x="894471" y="383019"/>
                      <a:pt x="896557" y="395620"/>
                    </a:cubicBezTo>
                    <a:cubicBezTo>
                      <a:pt x="899617" y="413894"/>
                      <a:pt x="911301" y="420055"/>
                      <a:pt x="928096" y="412328"/>
                    </a:cubicBezTo>
                    <a:cubicBezTo>
                      <a:pt x="950142" y="402233"/>
                      <a:pt x="966937" y="385177"/>
                      <a:pt x="983419" y="368086"/>
                    </a:cubicBezTo>
                    <a:cubicBezTo>
                      <a:pt x="1029299" y="320496"/>
                      <a:pt x="1135613" y="234690"/>
                      <a:pt x="1180111" y="185822"/>
                    </a:cubicBezTo>
                    <a:cubicBezTo>
                      <a:pt x="1244639" y="117559"/>
                      <a:pt x="1253162" y="74313"/>
                      <a:pt x="1314755" y="10641"/>
                    </a:cubicBezTo>
                    <a:cubicBezTo>
                      <a:pt x="1331828" y="2427"/>
                      <a:pt x="1362373" y="-4852"/>
                      <a:pt x="1378473" y="8341"/>
                    </a:cubicBezTo>
                    <a:cubicBezTo>
                      <a:pt x="1395546" y="22299"/>
                      <a:pt x="1400171" y="40573"/>
                      <a:pt x="1394607" y="61528"/>
                    </a:cubicBezTo>
                    <a:cubicBezTo>
                      <a:pt x="1388348" y="85058"/>
                      <a:pt x="1374926" y="104760"/>
                      <a:pt x="1359556" y="122965"/>
                    </a:cubicBezTo>
                    <a:cubicBezTo>
                      <a:pt x="1299017" y="194775"/>
                      <a:pt x="1238165" y="266271"/>
                      <a:pt x="1177382" y="337837"/>
                    </a:cubicBezTo>
                    <a:cubicBezTo>
                      <a:pt x="1167993" y="348907"/>
                      <a:pt x="1158292" y="359732"/>
                      <a:pt x="1154501" y="374282"/>
                    </a:cubicBezTo>
                    <a:cubicBezTo>
                      <a:pt x="1152693" y="381278"/>
                      <a:pt x="1151720" y="388623"/>
                      <a:pt x="1158187" y="393461"/>
                    </a:cubicBezTo>
                    <a:cubicBezTo>
                      <a:pt x="1163820" y="397708"/>
                      <a:pt x="1170427" y="395620"/>
                      <a:pt x="1176373" y="392905"/>
                    </a:cubicBezTo>
                    <a:cubicBezTo>
                      <a:pt x="1188092" y="387509"/>
                      <a:pt x="1197828" y="379225"/>
                      <a:pt x="1207495" y="370906"/>
                    </a:cubicBezTo>
                    <a:cubicBezTo>
                      <a:pt x="1255325" y="329845"/>
                      <a:pt x="1298746" y="301922"/>
                      <a:pt x="1346569" y="260841"/>
                    </a:cubicBezTo>
                    <a:cubicBezTo>
                      <a:pt x="1380521" y="231675"/>
                      <a:pt x="1418868" y="189345"/>
                      <a:pt x="1452851" y="160210"/>
                    </a:cubicBezTo>
                    <a:cubicBezTo>
                      <a:pt x="1469542" y="145869"/>
                      <a:pt x="1486129" y="131249"/>
                      <a:pt x="1506193" y="121607"/>
                    </a:cubicBezTo>
                    <a:cubicBezTo>
                      <a:pt x="1529804" y="110260"/>
                      <a:pt x="1549902" y="113323"/>
                      <a:pt x="1566454" y="130658"/>
                    </a:cubicBezTo>
                    <a:cubicBezTo>
                      <a:pt x="1581198" y="146078"/>
                      <a:pt x="1582484" y="165257"/>
                      <a:pt x="1570279" y="188370"/>
                    </a:cubicBezTo>
                    <a:cubicBezTo>
                      <a:pt x="1560925" y="206088"/>
                      <a:pt x="1547190" y="220254"/>
                      <a:pt x="1532516" y="233447"/>
                    </a:cubicBezTo>
                    <a:cubicBezTo>
                      <a:pt x="1489801" y="271848"/>
                      <a:pt x="1444868" y="308031"/>
                      <a:pt x="1402115" y="346397"/>
                    </a:cubicBezTo>
                    <a:cubicBezTo>
                      <a:pt x="1354730" y="388919"/>
                      <a:pt x="1309522" y="433623"/>
                      <a:pt x="1262123" y="476132"/>
                    </a:cubicBezTo>
                    <a:cubicBezTo>
                      <a:pt x="1252908" y="484416"/>
                      <a:pt x="1245119" y="493675"/>
                      <a:pt x="1241433" y="505649"/>
                    </a:cubicBezTo>
                    <a:cubicBezTo>
                      <a:pt x="1236495" y="521626"/>
                      <a:pt x="1245119" y="530850"/>
                      <a:pt x="1261428" y="527404"/>
                    </a:cubicBezTo>
                    <a:cubicBezTo>
                      <a:pt x="1271338" y="525316"/>
                      <a:pt x="1279336" y="519503"/>
                      <a:pt x="1287438" y="513934"/>
                    </a:cubicBezTo>
                    <a:cubicBezTo>
                      <a:pt x="1333021" y="482595"/>
                      <a:pt x="1384871" y="453015"/>
                      <a:pt x="1429846" y="420817"/>
                    </a:cubicBezTo>
                    <a:cubicBezTo>
                      <a:pt x="1472495" y="390283"/>
                      <a:pt x="1508297" y="357174"/>
                      <a:pt x="1550424" y="325898"/>
                    </a:cubicBezTo>
                    <a:cubicBezTo>
                      <a:pt x="1568088" y="312775"/>
                      <a:pt x="1585649" y="299409"/>
                      <a:pt x="1607138" y="292795"/>
                    </a:cubicBezTo>
                    <a:cubicBezTo>
                      <a:pt x="1628489" y="286217"/>
                      <a:pt x="1646257" y="290394"/>
                      <a:pt x="1657489" y="305118"/>
                    </a:cubicBezTo>
                    <a:cubicBezTo>
                      <a:pt x="1670042" y="321582"/>
                      <a:pt x="1665556" y="338151"/>
                      <a:pt x="1656168" y="353780"/>
                    </a:cubicBezTo>
                    <a:cubicBezTo>
                      <a:pt x="1640659" y="379538"/>
                      <a:pt x="1618717" y="399623"/>
                      <a:pt x="1594968" y="417305"/>
                    </a:cubicBezTo>
                    <a:cubicBezTo>
                      <a:pt x="1508071" y="482049"/>
                      <a:pt x="1420687" y="546097"/>
                      <a:pt x="1333511" y="610423"/>
                    </a:cubicBezTo>
                    <a:cubicBezTo>
                      <a:pt x="1327913" y="614565"/>
                      <a:pt x="1322349" y="618742"/>
                      <a:pt x="1317029" y="623197"/>
                    </a:cubicBezTo>
                    <a:cubicBezTo>
                      <a:pt x="1310874" y="628384"/>
                      <a:pt x="1307015" y="634893"/>
                      <a:pt x="1309970" y="643108"/>
                    </a:cubicBezTo>
                    <a:cubicBezTo>
                      <a:pt x="1313239" y="652123"/>
                      <a:pt x="1321341" y="654525"/>
                      <a:pt x="1329721" y="654316"/>
                    </a:cubicBezTo>
                    <a:cubicBezTo>
                      <a:pt x="1342831" y="654003"/>
                      <a:pt x="1353993" y="647320"/>
                      <a:pt x="1365329" y="641472"/>
                    </a:cubicBezTo>
                    <a:cubicBezTo>
                      <a:pt x="1432718" y="606768"/>
                      <a:pt x="1499517" y="570845"/>
                      <a:pt x="1568575" y="539448"/>
                    </a:cubicBezTo>
                    <a:cubicBezTo>
                      <a:pt x="1585440" y="531790"/>
                      <a:pt x="1602583" y="524620"/>
                      <a:pt x="1621047" y="521661"/>
                    </a:cubicBezTo>
                    <a:cubicBezTo>
                      <a:pt x="1640694" y="518528"/>
                      <a:pt x="1653977" y="525873"/>
                      <a:pt x="1663435" y="544356"/>
                    </a:cubicBezTo>
                    <a:cubicBezTo>
                      <a:pt x="1671920" y="560925"/>
                      <a:pt x="1669764" y="573526"/>
                      <a:pt x="1654394" y="587867"/>
                    </a:cubicBezTo>
                    <a:cubicBezTo>
                      <a:pt x="1633913" y="606942"/>
                      <a:pt x="1609955" y="621387"/>
                      <a:pt x="1585718" y="634893"/>
                    </a:cubicBezTo>
                    <a:cubicBezTo>
                      <a:pt x="1494342" y="677878"/>
                      <a:pt x="1404545" y="712088"/>
                      <a:pt x="1340209" y="751877"/>
                    </a:cubicBezTo>
                    <a:cubicBezTo>
                      <a:pt x="1291631" y="781465"/>
                      <a:pt x="1247192" y="829445"/>
                      <a:pt x="1202314" y="865151"/>
                    </a:cubicBezTo>
                    <a:cubicBezTo>
                      <a:pt x="1141566" y="913465"/>
                      <a:pt x="1077410" y="957359"/>
                      <a:pt x="1006787" y="990740"/>
                    </a:cubicBezTo>
                    <a:cubicBezTo>
                      <a:pt x="981020" y="1002923"/>
                      <a:pt x="954245" y="1012635"/>
                      <a:pt x="926775" y="1019213"/>
                    </a:cubicBezTo>
                    <a:cubicBezTo>
                      <a:pt x="847994" y="1033694"/>
                      <a:pt x="809312" y="1069303"/>
                      <a:pt x="777739" y="1113127"/>
                    </a:cubicBezTo>
                    <a:cubicBezTo>
                      <a:pt x="656392" y="1281565"/>
                      <a:pt x="487178" y="1409451"/>
                      <a:pt x="327919" y="1543011"/>
                    </a:cubicBezTo>
                    <a:cubicBezTo>
                      <a:pt x="314183" y="1554533"/>
                      <a:pt x="304134" y="1555194"/>
                      <a:pt x="288452" y="1547815"/>
                    </a:cubicBezTo>
                    <a:cubicBezTo>
                      <a:pt x="199990" y="1506219"/>
                      <a:pt x="121334" y="1452648"/>
                      <a:pt x="66358" y="1369595"/>
                    </a:cubicBezTo>
                    <a:cubicBezTo>
                      <a:pt x="25639" y="1308089"/>
                      <a:pt x="4636" y="1240595"/>
                      <a:pt x="5506" y="1166314"/>
                    </a:cubicBezTo>
                    <a:cubicBezTo>
                      <a:pt x="5714" y="1149397"/>
                      <a:pt x="10583" y="1138920"/>
                      <a:pt x="25222" y="1129730"/>
                    </a:cubicBezTo>
                    <a:cubicBezTo>
                      <a:pt x="170850" y="1038184"/>
                      <a:pt x="316200" y="946150"/>
                      <a:pt x="461272" y="853734"/>
                    </a:cubicBezTo>
                    <a:cubicBezTo>
                      <a:pt x="503208" y="827036"/>
                      <a:pt x="547022" y="802740"/>
                      <a:pt x="581064" y="765181"/>
                    </a:cubicBezTo>
                    <a:cubicBezTo>
                      <a:pt x="601615" y="742486"/>
                      <a:pt x="640825" y="718955"/>
                      <a:pt x="642250" y="686270"/>
                    </a:cubicBezTo>
                    <a:cubicBezTo>
                      <a:pt x="644823" y="627862"/>
                      <a:pt x="643238" y="574257"/>
                      <a:pt x="668622" y="522462"/>
                    </a:cubicBezTo>
                    <a:cubicBezTo>
                      <a:pt x="687747" y="483476"/>
                      <a:pt x="733741" y="440345"/>
                      <a:pt x="753422" y="401638"/>
                    </a:cubicBezTo>
                    <a:cubicBezTo>
                      <a:pt x="808808" y="296228"/>
                      <a:pt x="813110" y="252912"/>
                      <a:pt x="822151" y="155037"/>
                    </a:cubicBezTo>
                    <a:cubicBezTo>
                      <a:pt x="841936" y="81752"/>
                      <a:pt x="887610" y="95752"/>
                      <a:pt x="902469" y="130344"/>
                    </a:cubicBezTo>
                    <a:cubicBezTo>
                      <a:pt x="915230" y="161428"/>
                      <a:pt x="917977" y="194148"/>
                      <a:pt x="917769" y="235048"/>
                    </a:cubicBezTo>
                    <a:close/>
                  </a:path>
                </a:pathLst>
              </a:custGeom>
              <a:solidFill>
                <a:srgbClr val="03009E"/>
              </a:solidFill>
              <a:ln w="25393" cap="flat">
                <a:solidFill>
                  <a:srgbClr val="DBE6FF"/>
                </a:solidFill>
                <a:prstDash val="solid"/>
                <a:round/>
              </a:ln>
            </p:spPr>
            <p:txBody>
              <a:bodyPr rtlCol="0" anchor="ctr"/>
              <a:lstStyle/>
              <a:p>
                <a:endParaRPr lang="en-CH" sz="4400"/>
              </a:p>
            </p:txBody>
          </p:sp>
          <p:sp>
            <p:nvSpPr>
              <p:cNvPr id="1811" name="Freeform 1810">
                <a:extLst>
                  <a:ext uri="{FF2B5EF4-FFF2-40B4-BE49-F238E27FC236}">
                    <a16:creationId xmlns:a16="http://schemas.microsoft.com/office/drawing/2014/main" id="{01BBC437-41D6-6EB2-9CB5-8A67B72A5399}"/>
                  </a:ext>
                </a:extLst>
              </p:cNvPr>
              <p:cNvSpPr/>
              <p:nvPr/>
            </p:nvSpPr>
            <p:spPr>
              <a:xfrm rot="-9603519">
                <a:off x="17024099" y="2194380"/>
                <a:ext cx="1487859" cy="1634801"/>
              </a:xfrm>
              <a:custGeom>
                <a:avLst/>
                <a:gdLst>
                  <a:gd name="connsiteX0" fmla="*/ 917826 w 1487859"/>
                  <a:gd name="connsiteY0" fmla="*/ 317773 h 1634801"/>
                  <a:gd name="connsiteX1" fmla="*/ 897867 w 1487859"/>
                  <a:gd name="connsiteY1" fmla="*/ 440298 h 1634801"/>
                  <a:gd name="connsiteX2" fmla="*/ 896615 w 1487859"/>
                  <a:gd name="connsiteY2" fmla="*/ 478344 h 1634801"/>
                  <a:gd name="connsiteX3" fmla="*/ 928154 w 1487859"/>
                  <a:gd name="connsiteY3" fmla="*/ 495052 h 1634801"/>
                  <a:gd name="connsiteX4" fmla="*/ 983477 w 1487859"/>
                  <a:gd name="connsiteY4" fmla="*/ 450811 h 1634801"/>
                  <a:gd name="connsiteX5" fmla="*/ 1087570 w 1487859"/>
                  <a:gd name="connsiteY5" fmla="*/ 282505 h 1634801"/>
                  <a:gd name="connsiteX6" fmla="*/ 1028779 w 1487859"/>
                  <a:gd name="connsiteY6" fmla="*/ 44735 h 1634801"/>
                  <a:gd name="connsiteX7" fmla="*/ 1033182 w 1487859"/>
                  <a:gd name="connsiteY7" fmla="*/ 573 h 1634801"/>
                  <a:gd name="connsiteX8" fmla="*/ 1207233 w 1487859"/>
                  <a:gd name="connsiteY8" fmla="*/ 254808 h 1634801"/>
                  <a:gd name="connsiteX9" fmla="*/ 1154559 w 1487859"/>
                  <a:gd name="connsiteY9" fmla="*/ 457007 h 1634801"/>
                  <a:gd name="connsiteX10" fmla="*/ 1158245 w 1487859"/>
                  <a:gd name="connsiteY10" fmla="*/ 476186 h 1634801"/>
                  <a:gd name="connsiteX11" fmla="*/ 1176431 w 1487859"/>
                  <a:gd name="connsiteY11" fmla="*/ 475629 h 1634801"/>
                  <a:gd name="connsiteX12" fmla="*/ 1254277 w 1487859"/>
                  <a:gd name="connsiteY12" fmla="*/ 318114 h 1634801"/>
                  <a:gd name="connsiteX13" fmla="*/ 1232819 w 1487859"/>
                  <a:gd name="connsiteY13" fmla="*/ 111327 h 1634801"/>
                  <a:gd name="connsiteX14" fmla="*/ 1343431 w 1487859"/>
                  <a:gd name="connsiteY14" fmla="*/ 303769 h 1634801"/>
                  <a:gd name="connsiteX15" fmla="*/ 1241491 w 1487859"/>
                  <a:gd name="connsiteY15" fmla="*/ 588374 h 1634801"/>
                  <a:gd name="connsiteX16" fmla="*/ 1261486 w 1487859"/>
                  <a:gd name="connsiteY16" fmla="*/ 610129 h 1634801"/>
                  <a:gd name="connsiteX17" fmla="*/ 1332895 w 1487859"/>
                  <a:gd name="connsiteY17" fmla="*/ 466506 h 1634801"/>
                  <a:gd name="connsiteX18" fmla="*/ 1407548 w 1487859"/>
                  <a:gd name="connsiteY18" fmla="*/ 281363 h 1634801"/>
                  <a:gd name="connsiteX19" fmla="*/ 1406707 w 1487859"/>
                  <a:gd name="connsiteY19" fmla="*/ 484773 h 1634801"/>
                  <a:gd name="connsiteX20" fmla="*/ 1317087 w 1487859"/>
                  <a:gd name="connsiteY20" fmla="*/ 705922 h 1634801"/>
                  <a:gd name="connsiteX21" fmla="*/ 1310028 w 1487859"/>
                  <a:gd name="connsiteY21" fmla="*/ 725832 h 1634801"/>
                  <a:gd name="connsiteX22" fmla="*/ 1329779 w 1487859"/>
                  <a:gd name="connsiteY22" fmla="*/ 737041 h 1634801"/>
                  <a:gd name="connsiteX23" fmla="*/ 1421937 w 1487859"/>
                  <a:gd name="connsiteY23" fmla="*/ 566128 h 1634801"/>
                  <a:gd name="connsiteX24" fmla="*/ 1484146 w 1487859"/>
                  <a:gd name="connsiteY24" fmla="*/ 358867 h 1634801"/>
                  <a:gd name="connsiteX25" fmla="*/ 1493110 w 1487859"/>
                  <a:gd name="connsiteY25" fmla="*/ 586675 h 1634801"/>
                  <a:gd name="connsiteX26" fmla="*/ 1340267 w 1487859"/>
                  <a:gd name="connsiteY26" fmla="*/ 834602 h 1634801"/>
                  <a:gd name="connsiteX27" fmla="*/ 1202372 w 1487859"/>
                  <a:gd name="connsiteY27" fmla="*/ 947876 h 1634801"/>
                  <a:gd name="connsiteX28" fmla="*/ 1006845 w 1487859"/>
                  <a:gd name="connsiteY28" fmla="*/ 1073465 h 1634801"/>
                  <a:gd name="connsiteX29" fmla="*/ 926833 w 1487859"/>
                  <a:gd name="connsiteY29" fmla="*/ 1101938 h 1634801"/>
                  <a:gd name="connsiteX30" fmla="*/ 777797 w 1487859"/>
                  <a:gd name="connsiteY30" fmla="*/ 1195852 h 1634801"/>
                  <a:gd name="connsiteX31" fmla="*/ 527847 w 1487859"/>
                  <a:gd name="connsiteY31" fmla="*/ 1458575 h 1634801"/>
                  <a:gd name="connsiteX32" fmla="*/ 327976 w 1487859"/>
                  <a:gd name="connsiteY32" fmla="*/ 1625736 h 1634801"/>
                  <a:gd name="connsiteX33" fmla="*/ 288509 w 1487859"/>
                  <a:gd name="connsiteY33" fmla="*/ 1630540 h 1634801"/>
                  <a:gd name="connsiteX34" fmla="*/ 66416 w 1487859"/>
                  <a:gd name="connsiteY34" fmla="*/ 1452320 h 1634801"/>
                  <a:gd name="connsiteX35" fmla="*/ 5564 w 1487859"/>
                  <a:gd name="connsiteY35" fmla="*/ 1249039 h 1634801"/>
                  <a:gd name="connsiteX36" fmla="*/ 25280 w 1487859"/>
                  <a:gd name="connsiteY36" fmla="*/ 1212455 h 1634801"/>
                  <a:gd name="connsiteX37" fmla="*/ 461330 w 1487859"/>
                  <a:gd name="connsiteY37" fmla="*/ 936459 h 1634801"/>
                  <a:gd name="connsiteX38" fmla="*/ 581122 w 1487859"/>
                  <a:gd name="connsiteY38" fmla="*/ 847906 h 1634801"/>
                  <a:gd name="connsiteX39" fmla="*/ 642308 w 1487859"/>
                  <a:gd name="connsiteY39" fmla="*/ 768995 h 1634801"/>
                  <a:gd name="connsiteX40" fmla="*/ 668680 w 1487859"/>
                  <a:gd name="connsiteY40" fmla="*/ 605186 h 1634801"/>
                  <a:gd name="connsiteX41" fmla="*/ 753480 w 1487859"/>
                  <a:gd name="connsiteY41" fmla="*/ 484363 h 1634801"/>
                  <a:gd name="connsiteX42" fmla="*/ 822208 w 1487859"/>
                  <a:gd name="connsiteY42" fmla="*/ 237762 h 1634801"/>
                  <a:gd name="connsiteX43" fmla="*/ 902526 w 1487859"/>
                  <a:gd name="connsiteY43" fmla="*/ 213069 h 1634801"/>
                  <a:gd name="connsiteX44" fmla="*/ 917826 w 1487859"/>
                  <a:gd name="connsiteY44" fmla="*/ 317773 h 163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87859" h="1634801">
                    <a:moveTo>
                      <a:pt x="917826" y="317773"/>
                    </a:moveTo>
                    <a:cubicBezTo>
                      <a:pt x="919635" y="354809"/>
                      <a:pt x="907847" y="397414"/>
                      <a:pt x="897867" y="440298"/>
                    </a:cubicBezTo>
                    <a:cubicBezTo>
                      <a:pt x="894946" y="452899"/>
                      <a:pt x="894529" y="465743"/>
                      <a:pt x="896615" y="478344"/>
                    </a:cubicBezTo>
                    <a:cubicBezTo>
                      <a:pt x="899675" y="496619"/>
                      <a:pt x="911359" y="502780"/>
                      <a:pt x="928154" y="495052"/>
                    </a:cubicBezTo>
                    <a:cubicBezTo>
                      <a:pt x="950200" y="484958"/>
                      <a:pt x="966995" y="467902"/>
                      <a:pt x="983477" y="450811"/>
                    </a:cubicBezTo>
                    <a:cubicBezTo>
                      <a:pt x="1029357" y="403220"/>
                      <a:pt x="1026867" y="398330"/>
                      <a:pt x="1087570" y="282505"/>
                    </a:cubicBezTo>
                    <a:cubicBezTo>
                      <a:pt x="1107644" y="244194"/>
                      <a:pt x="1028779" y="44735"/>
                      <a:pt x="1028779" y="44735"/>
                    </a:cubicBezTo>
                    <a:lnTo>
                      <a:pt x="1033182" y="573"/>
                    </a:lnTo>
                    <a:cubicBezTo>
                      <a:pt x="1033182" y="573"/>
                      <a:pt x="1208342" y="207165"/>
                      <a:pt x="1207233" y="254808"/>
                    </a:cubicBezTo>
                    <a:cubicBezTo>
                      <a:pt x="1204969" y="351767"/>
                      <a:pt x="1157101" y="447250"/>
                      <a:pt x="1154559" y="457007"/>
                    </a:cubicBezTo>
                    <a:cubicBezTo>
                      <a:pt x="1152751" y="464003"/>
                      <a:pt x="1151777" y="471348"/>
                      <a:pt x="1158245" y="476186"/>
                    </a:cubicBezTo>
                    <a:cubicBezTo>
                      <a:pt x="1163878" y="480433"/>
                      <a:pt x="1173281" y="480816"/>
                      <a:pt x="1176431" y="475629"/>
                    </a:cubicBezTo>
                    <a:cubicBezTo>
                      <a:pt x="1192437" y="449283"/>
                      <a:pt x="1254277" y="318114"/>
                      <a:pt x="1254277" y="318114"/>
                    </a:cubicBezTo>
                    <a:cubicBezTo>
                      <a:pt x="1248515" y="207183"/>
                      <a:pt x="1191888" y="133768"/>
                      <a:pt x="1232819" y="111327"/>
                    </a:cubicBezTo>
                    <a:cubicBezTo>
                      <a:pt x="1232819" y="111327"/>
                      <a:pt x="1324195" y="192716"/>
                      <a:pt x="1343431" y="303769"/>
                    </a:cubicBezTo>
                    <a:cubicBezTo>
                      <a:pt x="1352587" y="356619"/>
                      <a:pt x="1242583" y="584827"/>
                      <a:pt x="1241491" y="588374"/>
                    </a:cubicBezTo>
                    <a:cubicBezTo>
                      <a:pt x="1236553" y="604351"/>
                      <a:pt x="1255574" y="618010"/>
                      <a:pt x="1261486" y="610129"/>
                    </a:cubicBezTo>
                    <a:cubicBezTo>
                      <a:pt x="1276719" y="589818"/>
                      <a:pt x="1332895" y="466506"/>
                      <a:pt x="1332895" y="466506"/>
                    </a:cubicBezTo>
                    <a:cubicBezTo>
                      <a:pt x="1332895" y="466506"/>
                      <a:pt x="1338076" y="310908"/>
                      <a:pt x="1407548" y="281363"/>
                    </a:cubicBezTo>
                    <a:cubicBezTo>
                      <a:pt x="1422035" y="275202"/>
                      <a:pt x="1407235" y="356615"/>
                      <a:pt x="1406707" y="484773"/>
                    </a:cubicBezTo>
                    <a:cubicBezTo>
                      <a:pt x="1406331" y="575004"/>
                      <a:pt x="1322407" y="701467"/>
                      <a:pt x="1317087" y="705922"/>
                    </a:cubicBezTo>
                    <a:cubicBezTo>
                      <a:pt x="1310932" y="711108"/>
                      <a:pt x="1307073" y="717618"/>
                      <a:pt x="1310028" y="725832"/>
                    </a:cubicBezTo>
                    <a:cubicBezTo>
                      <a:pt x="1313297" y="734848"/>
                      <a:pt x="1325433" y="743244"/>
                      <a:pt x="1329779" y="737041"/>
                    </a:cubicBezTo>
                    <a:cubicBezTo>
                      <a:pt x="1348431" y="710423"/>
                      <a:pt x="1419107" y="578565"/>
                      <a:pt x="1421937" y="566128"/>
                    </a:cubicBezTo>
                    <a:cubicBezTo>
                      <a:pt x="1445931" y="460661"/>
                      <a:pt x="1420998" y="375596"/>
                      <a:pt x="1484146" y="358867"/>
                    </a:cubicBezTo>
                    <a:cubicBezTo>
                      <a:pt x="1495892" y="355756"/>
                      <a:pt x="1493110" y="586675"/>
                      <a:pt x="1493110" y="586675"/>
                    </a:cubicBezTo>
                    <a:cubicBezTo>
                      <a:pt x="1493110" y="586675"/>
                      <a:pt x="1425992" y="747163"/>
                      <a:pt x="1340267" y="834602"/>
                    </a:cubicBezTo>
                    <a:cubicBezTo>
                      <a:pt x="1291689" y="864189"/>
                      <a:pt x="1247250" y="912169"/>
                      <a:pt x="1202372" y="947876"/>
                    </a:cubicBezTo>
                    <a:cubicBezTo>
                      <a:pt x="1141624" y="996190"/>
                      <a:pt x="1077468" y="1040083"/>
                      <a:pt x="1006845" y="1073465"/>
                    </a:cubicBezTo>
                    <a:cubicBezTo>
                      <a:pt x="981078" y="1085648"/>
                      <a:pt x="954303" y="1095359"/>
                      <a:pt x="926833" y="1101938"/>
                    </a:cubicBezTo>
                    <a:cubicBezTo>
                      <a:pt x="848052" y="1116418"/>
                      <a:pt x="809370" y="1152028"/>
                      <a:pt x="777797" y="1195852"/>
                    </a:cubicBezTo>
                    <a:cubicBezTo>
                      <a:pt x="706958" y="1294182"/>
                      <a:pt x="619807" y="1378690"/>
                      <a:pt x="527847" y="1458575"/>
                    </a:cubicBezTo>
                    <a:cubicBezTo>
                      <a:pt x="462279" y="1515536"/>
                      <a:pt x="394264" y="1570144"/>
                      <a:pt x="327976" y="1625736"/>
                    </a:cubicBezTo>
                    <a:cubicBezTo>
                      <a:pt x="314241" y="1637258"/>
                      <a:pt x="304192" y="1637919"/>
                      <a:pt x="288509" y="1630540"/>
                    </a:cubicBezTo>
                    <a:cubicBezTo>
                      <a:pt x="200048" y="1588944"/>
                      <a:pt x="121392" y="1535373"/>
                      <a:pt x="66416" y="1452320"/>
                    </a:cubicBezTo>
                    <a:cubicBezTo>
                      <a:pt x="25697" y="1390814"/>
                      <a:pt x="4694" y="1323320"/>
                      <a:pt x="5564" y="1249039"/>
                    </a:cubicBezTo>
                    <a:cubicBezTo>
                      <a:pt x="5772" y="1232122"/>
                      <a:pt x="10640" y="1221645"/>
                      <a:pt x="25280" y="1212455"/>
                    </a:cubicBezTo>
                    <a:cubicBezTo>
                      <a:pt x="170908" y="1120909"/>
                      <a:pt x="316258" y="1028875"/>
                      <a:pt x="461330" y="936459"/>
                    </a:cubicBezTo>
                    <a:cubicBezTo>
                      <a:pt x="503266" y="909760"/>
                      <a:pt x="547079" y="885464"/>
                      <a:pt x="581122" y="847906"/>
                    </a:cubicBezTo>
                    <a:cubicBezTo>
                      <a:pt x="601673" y="825211"/>
                      <a:pt x="640882" y="801680"/>
                      <a:pt x="642308" y="768995"/>
                    </a:cubicBezTo>
                    <a:cubicBezTo>
                      <a:pt x="644881" y="710586"/>
                      <a:pt x="643296" y="656981"/>
                      <a:pt x="668680" y="605186"/>
                    </a:cubicBezTo>
                    <a:cubicBezTo>
                      <a:pt x="687805" y="566201"/>
                      <a:pt x="733799" y="523070"/>
                      <a:pt x="753480" y="484363"/>
                    </a:cubicBezTo>
                    <a:cubicBezTo>
                      <a:pt x="808866" y="378952"/>
                      <a:pt x="813167" y="335636"/>
                      <a:pt x="822208" y="237762"/>
                    </a:cubicBezTo>
                    <a:cubicBezTo>
                      <a:pt x="841994" y="164476"/>
                      <a:pt x="887668" y="178476"/>
                      <a:pt x="902526" y="213069"/>
                    </a:cubicBezTo>
                    <a:cubicBezTo>
                      <a:pt x="915288" y="244153"/>
                      <a:pt x="918035" y="276873"/>
                      <a:pt x="917826" y="317773"/>
                    </a:cubicBezTo>
                    <a:close/>
                  </a:path>
                </a:pathLst>
              </a:custGeom>
              <a:solidFill>
                <a:srgbClr val="03009E"/>
              </a:solidFill>
              <a:ln w="25393" cap="flat">
                <a:solidFill>
                  <a:srgbClr val="DBE6FF"/>
                </a:solidFill>
                <a:prstDash val="solid"/>
                <a:round/>
              </a:ln>
            </p:spPr>
            <p:txBody>
              <a:bodyPr rtlCol="0" anchor="ctr"/>
              <a:lstStyle/>
              <a:p>
                <a:endParaRPr lang="en-CH" sz="4400"/>
              </a:p>
            </p:txBody>
          </p:sp>
          <p:sp>
            <p:nvSpPr>
              <p:cNvPr id="1812" name="Freeform 1811">
                <a:extLst>
                  <a:ext uri="{FF2B5EF4-FFF2-40B4-BE49-F238E27FC236}">
                    <a16:creationId xmlns:a16="http://schemas.microsoft.com/office/drawing/2014/main" id="{F3FFC20D-EAB7-83E3-284C-B1DAA8513A8B}"/>
                  </a:ext>
                </a:extLst>
              </p:cNvPr>
              <p:cNvSpPr/>
              <p:nvPr/>
            </p:nvSpPr>
            <p:spPr>
              <a:xfrm rot="-9603519">
                <a:off x="16977033" y="2462106"/>
                <a:ext cx="1132870" cy="1296393"/>
              </a:xfrm>
              <a:custGeom>
                <a:avLst/>
                <a:gdLst>
                  <a:gd name="connsiteX0" fmla="*/ 562712 w 1132870"/>
                  <a:gd name="connsiteY0" fmla="*/ 317854 h 1296393"/>
                  <a:gd name="connsiteX1" fmla="*/ 542753 w 1132870"/>
                  <a:gd name="connsiteY1" fmla="*/ 440379 h 1296393"/>
                  <a:gd name="connsiteX2" fmla="*/ 541501 w 1132870"/>
                  <a:gd name="connsiteY2" fmla="*/ 478425 h 1296393"/>
                  <a:gd name="connsiteX3" fmla="*/ 573040 w 1132870"/>
                  <a:gd name="connsiteY3" fmla="*/ 495133 h 1296393"/>
                  <a:gd name="connsiteX4" fmla="*/ 628363 w 1132870"/>
                  <a:gd name="connsiteY4" fmla="*/ 450892 h 1296393"/>
                  <a:gd name="connsiteX5" fmla="*/ 732455 w 1132870"/>
                  <a:gd name="connsiteY5" fmla="*/ 282586 h 1296393"/>
                  <a:gd name="connsiteX6" fmla="*/ 673665 w 1132870"/>
                  <a:gd name="connsiteY6" fmla="*/ 44816 h 1296393"/>
                  <a:gd name="connsiteX7" fmla="*/ 678067 w 1132870"/>
                  <a:gd name="connsiteY7" fmla="*/ 654 h 1296393"/>
                  <a:gd name="connsiteX8" fmla="*/ 852119 w 1132870"/>
                  <a:gd name="connsiteY8" fmla="*/ 254888 h 1296393"/>
                  <a:gd name="connsiteX9" fmla="*/ 799445 w 1132870"/>
                  <a:gd name="connsiteY9" fmla="*/ 457087 h 1296393"/>
                  <a:gd name="connsiteX10" fmla="*/ 803131 w 1132870"/>
                  <a:gd name="connsiteY10" fmla="*/ 476267 h 1296393"/>
                  <a:gd name="connsiteX11" fmla="*/ 821317 w 1132870"/>
                  <a:gd name="connsiteY11" fmla="*/ 475710 h 1296393"/>
                  <a:gd name="connsiteX12" fmla="*/ 899163 w 1132870"/>
                  <a:gd name="connsiteY12" fmla="*/ 318195 h 1296393"/>
                  <a:gd name="connsiteX13" fmla="*/ 877705 w 1132870"/>
                  <a:gd name="connsiteY13" fmla="*/ 111408 h 1296393"/>
                  <a:gd name="connsiteX14" fmla="*/ 988317 w 1132870"/>
                  <a:gd name="connsiteY14" fmla="*/ 303850 h 1296393"/>
                  <a:gd name="connsiteX15" fmla="*/ 886377 w 1132870"/>
                  <a:gd name="connsiteY15" fmla="*/ 588455 h 1296393"/>
                  <a:gd name="connsiteX16" fmla="*/ 906371 w 1132870"/>
                  <a:gd name="connsiteY16" fmla="*/ 610210 h 1296393"/>
                  <a:gd name="connsiteX17" fmla="*/ 977780 w 1132870"/>
                  <a:gd name="connsiteY17" fmla="*/ 466587 h 1296393"/>
                  <a:gd name="connsiteX18" fmla="*/ 1052434 w 1132870"/>
                  <a:gd name="connsiteY18" fmla="*/ 281444 h 1296393"/>
                  <a:gd name="connsiteX19" fmla="*/ 1051593 w 1132870"/>
                  <a:gd name="connsiteY19" fmla="*/ 484854 h 1296393"/>
                  <a:gd name="connsiteX20" fmla="*/ 961973 w 1132870"/>
                  <a:gd name="connsiteY20" fmla="*/ 706003 h 1296393"/>
                  <a:gd name="connsiteX21" fmla="*/ 954914 w 1132870"/>
                  <a:gd name="connsiteY21" fmla="*/ 725913 h 1296393"/>
                  <a:gd name="connsiteX22" fmla="*/ 974665 w 1132870"/>
                  <a:gd name="connsiteY22" fmla="*/ 737122 h 1296393"/>
                  <a:gd name="connsiteX23" fmla="*/ 1066823 w 1132870"/>
                  <a:gd name="connsiteY23" fmla="*/ 566209 h 1296393"/>
                  <a:gd name="connsiteX24" fmla="*/ 1129032 w 1132870"/>
                  <a:gd name="connsiteY24" fmla="*/ 358948 h 1296393"/>
                  <a:gd name="connsiteX25" fmla="*/ 1137996 w 1132870"/>
                  <a:gd name="connsiteY25" fmla="*/ 586756 h 1296393"/>
                  <a:gd name="connsiteX26" fmla="*/ 985152 w 1132870"/>
                  <a:gd name="connsiteY26" fmla="*/ 834683 h 1296393"/>
                  <a:gd name="connsiteX27" fmla="*/ 847258 w 1132870"/>
                  <a:gd name="connsiteY27" fmla="*/ 947957 h 1296393"/>
                  <a:gd name="connsiteX28" fmla="*/ 651730 w 1132870"/>
                  <a:gd name="connsiteY28" fmla="*/ 1073546 h 1296393"/>
                  <a:gd name="connsiteX29" fmla="*/ 571718 w 1132870"/>
                  <a:gd name="connsiteY29" fmla="*/ 1102019 h 1296393"/>
                  <a:gd name="connsiteX30" fmla="*/ 422682 w 1132870"/>
                  <a:gd name="connsiteY30" fmla="*/ 1195932 h 1296393"/>
                  <a:gd name="connsiteX31" fmla="*/ 349837 w 1132870"/>
                  <a:gd name="connsiteY31" fmla="*/ 1297047 h 1296393"/>
                  <a:gd name="connsiteX32" fmla="*/ 5413 w 1132870"/>
                  <a:gd name="connsiteY32" fmla="*/ 972093 h 1296393"/>
                  <a:gd name="connsiteX33" fmla="*/ 106216 w 1132870"/>
                  <a:gd name="connsiteY33" fmla="*/ 936540 h 1296393"/>
                  <a:gd name="connsiteX34" fmla="*/ 226008 w 1132870"/>
                  <a:gd name="connsiteY34" fmla="*/ 847987 h 1296393"/>
                  <a:gd name="connsiteX35" fmla="*/ 287194 w 1132870"/>
                  <a:gd name="connsiteY35" fmla="*/ 769076 h 1296393"/>
                  <a:gd name="connsiteX36" fmla="*/ 313565 w 1132870"/>
                  <a:gd name="connsiteY36" fmla="*/ 605267 h 1296393"/>
                  <a:gd name="connsiteX37" fmla="*/ 398366 w 1132870"/>
                  <a:gd name="connsiteY37" fmla="*/ 484443 h 1296393"/>
                  <a:gd name="connsiteX38" fmla="*/ 467094 w 1132870"/>
                  <a:gd name="connsiteY38" fmla="*/ 237843 h 1296393"/>
                  <a:gd name="connsiteX39" fmla="*/ 547412 w 1132870"/>
                  <a:gd name="connsiteY39" fmla="*/ 213150 h 1296393"/>
                  <a:gd name="connsiteX40" fmla="*/ 562712 w 1132870"/>
                  <a:gd name="connsiteY40" fmla="*/ 317854 h 129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32870" h="1296393">
                    <a:moveTo>
                      <a:pt x="562712" y="317854"/>
                    </a:moveTo>
                    <a:cubicBezTo>
                      <a:pt x="564520" y="354890"/>
                      <a:pt x="552732" y="397495"/>
                      <a:pt x="542753" y="440379"/>
                    </a:cubicBezTo>
                    <a:cubicBezTo>
                      <a:pt x="539832" y="452980"/>
                      <a:pt x="539414" y="465824"/>
                      <a:pt x="541501" y="478425"/>
                    </a:cubicBezTo>
                    <a:cubicBezTo>
                      <a:pt x="544561" y="496700"/>
                      <a:pt x="556244" y="502861"/>
                      <a:pt x="573040" y="495133"/>
                    </a:cubicBezTo>
                    <a:cubicBezTo>
                      <a:pt x="595086" y="485039"/>
                      <a:pt x="611881" y="467983"/>
                      <a:pt x="628363" y="450892"/>
                    </a:cubicBezTo>
                    <a:cubicBezTo>
                      <a:pt x="674242" y="403301"/>
                      <a:pt x="671753" y="398411"/>
                      <a:pt x="732455" y="282586"/>
                    </a:cubicBezTo>
                    <a:cubicBezTo>
                      <a:pt x="752530" y="244275"/>
                      <a:pt x="673665" y="44816"/>
                      <a:pt x="673665" y="44816"/>
                    </a:cubicBezTo>
                    <a:lnTo>
                      <a:pt x="678067" y="654"/>
                    </a:lnTo>
                    <a:cubicBezTo>
                      <a:pt x="678067" y="654"/>
                      <a:pt x="853228" y="207246"/>
                      <a:pt x="852119" y="254888"/>
                    </a:cubicBezTo>
                    <a:cubicBezTo>
                      <a:pt x="849855" y="351848"/>
                      <a:pt x="801987" y="447331"/>
                      <a:pt x="799445" y="457087"/>
                    </a:cubicBezTo>
                    <a:cubicBezTo>
                      <a:pt x="797637" y="464084"/>
                      <a:pt x="796663" y="471429"/>
                      <a:pt x="803131" y="476267"/>
                    </a:cubicBezTo>
                    <a:cubicBezTo>
                      <a:pt x="808764" y="480514"/>
                      <a:pt x="818167" y="480897"/>
                      <a:pt x="821317" y="475710"/>
                    </a:cubicBezTo>
                    <a:cubicBezTo>
                      <a:pt x="837323" y="449363"/>
                      <a:pt x="899163" y="318195"/>
                      <a:pt x="899163" y="318195"/>
                    </a:cubicBezTo>
                    <a:cubicBezTo>
                      <a:pt x="893401" y="207264"/>
                      <a:pt x="836774" y="133849"/>
                      <a:pt x="877705" y="111408"/>
                    </a:cubicBezTo>
                    <a:cubicBezTo>
                      <a:pt x="877705" y="111408"/>
                      <a:pt x="969080" y="192797"/>
                      <a:pt x="988317" y="303850"/>
                    </a:cubicBezTo>
                    <a:cubicBezTo>
                      <a:pt x="997472" y="356700"/>
                      <a:pt x="887469" y="584908"/>
                      <a:pt x="886377" y="588455"/>
                    </a:cubicBezTo>
                    <a:cubicBezTo>
                      <a:pt x="881439" y="604432"/>
                      <a:pt x="900460" y="618091"/>
                      <a:pt x="906371" y="610210"/>
                    </a:cubicBezTo>
                    <a:cubicBezTo>
                      <a:pt x="921605" y="589899"/>
                      <a:pt x="977780" y="466587"/>
                      <a:pt x="977780" y="466587"/>
                    </a:cubicBezTo>
                    <a:cubicBezTo>
                      <a:pt x="977780" y="466587"/>
                      <a:pt x="982962" y="310989"/>
                      <a:pt x="1052434" y="281444"/>
                    </a:cubicBezTo>
                    <a:cubicBezTo>
                      <a:pt x="1066920" y="275283"/>
                      <a:pt x="1052121" y="356696"/>
                      <a:pt x="1051593" y="484854"/>
                    </a:cubicBezTo>
                    <a:cubicBezTo>
                      <a:pt x="1051217" y="575085"/>
                      <a:pt x="967293" y="701547"/>
                      <a:pt x="961973" y="706003"/>
                    </a:cubicBezTo>
                    <a:cubicBezTo>
                      <a:pt x="955818" y="711189"/>
                      <a:pt x="951958" y="717699"/>
                      <a:pt x="954914" y="725913"/>
                    </a:cubicBezTo>
                    <a:cubicBezTo>
                      <a:pt x="958183" y="734929"/>
                      <a:pt x="970318" y="743325"/>
                      <a:pt x="974665" y="737122"/>
                    </a:cubicBezTo>
                    <a:cubicBezTo>
                      <a:pt x="993317" y="710504"/>
                      <a:pt x="1063993" y="578646"/>
                      <a:pt x="1066823" y="566209"/>
                    </a:cubicBezTo>
                    <a:cubicBezTo>
                      <a:pt x="1090816" y="460742"/>
                      <a:pt x="1065884" y="375677"/>
                      <a:pt x="1129032" y="358948"/>
                    </a:cubicBezTo>
                    <a:cubicBezTo>
                      <a:pt x="1140778" y="355837"/>
                      <a:pt x="1137996" y="586756"/>
                      <a:pt x="1137996" y="586756"/>
                    </a:cubicBezTo>
                    <a:cubicBezTo>
                      <a:pt x="1137996" y="586756"/>
                      <a:pt x="1070878" y="747244"/>
                      <a:pt x="985152" y="834683"/>
                    </a:cubicBezTo>
                    <a:cubicBezTo>
                      <a:pt x="936575" y="864270"/>
                      <a:pt x="892135" y="912250"/>
                      <a:pt x="847258" y="947957"/>
                    </a:cubicBezTo>
                    <a:cubicBezTo>
                      <a:pt x="786510" y="996271"/>
                      <a:pt x="722354" y="1040164"/>
                      <a:pt x="651730" y="1073546"/>
                    </a:cubicBezTo>
                    <a:cubicBezTo>
                      <a:pt x="625964" y="1085729"/>
                      <a:pt x="599189" y="1095440"/>
                      <a:pt x="571718" y="1102019"/>
                    </a:cubicBezTo>
                    <a:cubicBezTo>
                      <a:pt x="492937" y="1116499"/>
                      <a:pt x="454256" y="1152109"/>
                      <a:pt x="422682" y="1195932"/>
                    </a:cubicBezTo>
                    <a:cubicBezTo>
                      <a:pt x="406475" y="1218429"/>
                      <a:pt x="349837" y="1297047"/>
                      <a:pt x="349837" y="1297047"/>
                    </a:cubicBezTo>
                    <a:cubicBezTo>
                      <a:pt x="181547" y="1269977"/>
                      <a:pt x="36841" y="1176339"/>
                      <a:pt x="5413" y="972093"/>
                    </a:cubicBezTo>
                    <a:cubicBezTo>
                      <a:pt x="5413" y="972093"/>
                      <a:pt x="65886" y="951173"/>
                      <a:pt x="106216" y="936540"/>
                    </a:cubicBezTo>
                    <a:cubicBezTo>
                      <a:pt x="148152" y="909841"/>
                      <a:pt x="191965" y="885545"/>
                      <a:pt x="226008" y="847987"/>
                    </a:cubicBezTo>
                    <a:cubicBezTo>
                      <a:pt x="246558" y="825292"/>
                      <a:pt x="285768" y="801761"/>
                      <a:pt x="287194" y="769076"/>
                    </a:cubicBezTo>
                    <a:cubicBezTo>
                      <a:pt x="289767" y="710667"/>
                      <a:pt x="288181" y="657062"/>
                      <a:pt x="313565" y="605267"/>
                    </a:cubicBezTo>
                    <a:cubicBezTo>
                      <a:pt x="332690" y="566282"/>
                      <a:pt x="378684" y="523150"/>
                      <a:pt x="398366" y="484443"/>
                    </a:cubicBezTo>
                    <a:cubicBezTo>
                      <a:pt x="453752" y="379033"/>
                      <a:pt x="458053" y="335717"/>
                      <a:pt x="467094" y="237843"/>
                    </a:cubicBezTo>
                    <a:cubicBezTo>
                      <a:pt x="486880" y="164557"/>
                      <a:pt x="532554" y="178557"/>
                      <a:pt x="547412" y="213150"/>
                    </a:cubicBezTo>
                    <a:cubicBezTo>
                      <a:pt x="560174" y="244234"/>
                      <a:pt x="562921" y="276954"/>
                      <a:pt x="562712" y="317854"/>
                    </a:cubicBezTo>
                    <a:close/>
                  </a:path>
                </a:pathLst>
              </a:custGeom>
              <a:solidFill>
                <a:srgbClr val="03009E"/>
              </a:solidFill>
              <a:ln w="25393" cap="flat">
                <a:solidFill>
                  <a:srgbClr val="DBE6FF"/>
                </a:solidFill>
                <a:prstDash val="solid"/>
                <a:round/>
              </a:ln>
            </p:spPr>
            <p:txBody>
              <a:bodyPr rtlCol="0" anchor="ctr"/>
              <a:lstStyle/>
              <a:p>
                <a:endParaRPr lang="en-CH" sz="4400"/>
              </a:p>
            </p:txBody>
          </p:sp>
        </p:grpSp>
        <p:sp>
          <p:nvSpPr>
            <p:cNvPr id="1813" name="Freeform 1812">
              <a:extLst>
                <a:ext uri="{FF2B5EF4-FFF2-40B4-BE49-F238E27FC236}">
                  <a16:creationId xmlns:a16="http://schemas.microsoft.com/office/drawing/2014/main" id="{D1DC3CD1-F057-9D1B-A645-E46E529A528E}"/>
                </a:ext>
              </a:extLst>
            </p:cNvPr>
            <p:cNvSpPr/>
            <p:nvPr/>
          </p:nvSpPr>
          <p:spPr>
            <a:xfrm rot="5748700">
              <a:off x="17019857" y="3562953"/>
              <a:ext cx="600626" cy="177885"/>
            </a:xfrm>
            <a:custGeom>
              <a:avLst/>
              <a:gdLst>
                <a:gd name="connsiteX0" fmla="*/ 607388 w 600626"/>
                <a:gd name="connsiteY0" fmla="*/ 19553 h 177885"/>
                <a:gd name="connsiteX1" fmla="*/ 600617 w 600626"/>
                <a:gd name="connsiteY1" fmla="*/ 3188 h 177885"/>
                <a:gd name="connsiteX2" fmla="*/ 584252 w 600626"/>
                <a:gd name="connsiteY2" fmla="*/ -3584 h 177885"/>
                <a:gd name="connsiteX3" fmla="*/ 95747 w 600626"/>
                <a:gd name="connsiteY3" fmla="*/ -3584 h 177885"/>
                <a:gd name="connsiteX4" fmla="*/ 32806 w 600626"/>
                <a:gd name="connsiteY4" fmla="*/ 22461 h 177885"/>
                <a:gd name="connsiteX5" fmla="*/ 6762 w 600626"/>
                <a:gd name="connsiteY5" fmla="*/ 85360 h 177885"/>
                <a:gd name="connsiteX6" fmla="*/ 6762 w 600626"/>
                <a:gd name="connsiteY6" fmla="*/ 85360 h 177885"/>
                <a:gd name="connsiteX7" fmla="*/ 32806 w 600626"/>
                <a:gd name="connsiteY7" fmla="*/ 148257 h 177885"/>
                <a:gd name="connsiteX8" fmla="*/ 95747 w 600626"/>
                <a:gd name="connsiteY8" fmla="*/ 174302 h 177885"/>
                <a:gd name="connsiteX9" fmla="*/ 573617 w 600626"/>
                <a:gd name="connsiteY9" fmla="*/ 174302 h 177885"/>
                <a:gd name="connsiteX10" fmla="*/ 597491 w 600626"/>
                <a:gd name="connsiteY10" fmla="*/ 164448 h 177885"/>
                <a:gd name="connsiteX11" fmla="*/ 607388 w 600626"/>
                <a:gd name="connsiteY11" fmla="*/ 140574 h 177885"/>
                <a:gd name="connsiteX12" fmla="*/ 607388 w 600626"/>
                <a:gd name="connsiteY12" fmla="*/ 19553 h 17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0626" h="177885">
                  <a:moveTo>
                    <a:pt x="607388" y="19553"/>
                  </a:moveTo>
                  <a:cubicBezTo>
                    <a:pt x="607388" y="13389"/>
                    <a:pt x="604957" y="7529"/>
                    <a:pt x="600617" y="3188"/>
                  </a:cubicBezTo>
                  <a:cubicBezTo>
                    <a:pt x="596276" y="-1153"/>
                    <a:pt x="590372" y="-3584"/>
                    <a:pt x="584252" y="-3584"/>
                  </a:cubicBezTo>
                  <a:cubicBezTo>
                    <a:pt x="504296" y="-3584"/>
                    <a:pt x="236864" y="-3584"/>
                    <a:pt x="95747" y="-3584"/>
                  </a:cubicBezTo>
                  <a:cubicBezTo>
                    <a:pt x="72133" y="-3584"/>
                    <a:pt x="49518" y="5793"/>
                    <a:pt x="32806" y="22461"/>
                  </a:cubicBezTo>
                  <a:cubicBezTo>
                    <a:pt x="16137" y="39131"/>
                    <a:pt x="6762" y="61789"/>
                    <a:pt x="6762" y="85360"/>
                  </a:cubicBezTo>
                  <a:cubicBezTo>
                    <a:pt x="6762" y="85360"/>
                    <a:pt x="6762" y="85360"/>
                    <a:pt x="6762" y="85360"/>
                  </a:cubicBezTo>
                  <a:cubicBezTo>
                    <a:pt x="6762" y="108974"/>
                    <a:pt x="16137" y="131589"/>
                    <a:pt x="32806" y="148257"/>
                  </a:cubicBezTo>
                  <a:cubicBezTo>
                    <a:pt x="49518" y="164927"/>
                    <a:pt x="72133" y="174302"/>
                    <a:pt x="95747" y="174302"/>
                  </a:cubicBezTo>
                  <a:cubicBezTo>
                    <a:pt x="231134" y="174302"/>
                    <a:pt x="482809" y="174302"/>
                    <a:pt x="573617" y="174302"/>
                  </a:cubicBezTo>
                  <a:cubicBezTo>
                    <a:pt x="582559" y="174302"/>
                    <a:pt x="591154" y="170785"/>
                    <a:pt x="597491" y="164448"/>
                  </a:cubicBezTo>
                  <a:cubicBezTo>
                    <a:pt x="603829" y="158111"/>
                    <a:pt x="607388" y="149516"/>
                    <a:pt x="607388" y="140574"/>
                  </a:cubicBezTo>
                  <a:cubicBezTo>
                    <a:pt x="607388" y="105110"/>
                    <a:pt x="607388" y="50373"/>
                    <a:pt x="607388" y="19553"/>
                  </a:cubicBezTo>
                  <a:close/>
                </a:path>
              </a:pathLst>
            </a:custGeom>
            <a:solidFill>
              <a:srgbClr val="03009E"/>
            </a:solidFill>
            <a:ln w="25391" cap="flat">
              <a:solidFill>
                <a:srgbClr val="DBE6FF"/>
              </a:solidFill>
              <a:prstDash val="solid"/>
              <a:miter/>
            </a:ln>
          </p:spPr>
          <p:txBody>
            <a:bodyPr rtlCol="0" anchor="ctr"/>
            <a:lstStyle/>
            <a:p>
              <a:endParaRPr lang="en-CH" sz="4400"/>
            </a:p>
          </p:txBody>
        </p:sp>
        <p:sp>
          <p:nvSpPr>
            <p:cNvPr id="1814" name="Freeform 1813">
              <a:extLst>
                <a:ext uri="{FF2B5EF4-FFF2-40B4-BE49-F238E27FC236}">
                  <a16:creationId xmlns:a16="http://schemas.microsoft.com/office/drawing/2014/main" id="{A1FDF788-4D37-35C6-ACCB-64C0202516D7}"/>
                </a:ext>
              </a:extLst>
            </p:cNvPr>
            <p:cNvSpPr/>
            <p:nvPr/>
          </p:nvSpPr>
          <p:spPr>
            <a:xfrm rot="5699681" flipV="1">
              <a:off x="16984232" y="3982744"/>
              <a:ext cx="600626" cy="93327"/>
            </a:xfrm>
            <a:custGeom>
              <a:avLst/>
              <a:gdLst>
                <a:gd name="connsiteX0" fmla="*/ 607377 w 600626"/>
                <a:gd name="connsiteY0" fmla="*/ 3235 h 93327"/>
                <a:gd name="connsiteX1" fmla="*/ 605423 w 600626"/>
                <a:gd name="connsiteY1" fmla="*/ -1501 h 93327"/>
                <a:gd name="connsiteX2" fmla="*/ 600692 w 600626"/>
                <a:gd name="connsiteY2" fmla="*/ -3460 h 93327"/>
                <a:gd name="connsiteX3" fmla="*/ 53413 w 600626"/>
                <a:gd name="connsiteY3" fmla="*/ -3460 h 93327"/>
                <a:gd name="connsiteX4" fmla="*/ 6750 w 600626"/>
                <a:gd name="connsiteY4" fmla="*/ 43204 h 93327"/>
                <a:gd name="connsiteX5" fmla="*/ 6750 w 600626"/>
                <a:gd name="connsiteY5" fmla="*/ 43204 h 93327"/>
                <a:gd name="connsiteX6" fmla="*/ 53413 w 600626"/>
                <a:gd name="connsiteY6" fmla="*/ 89867 h 93327"/>
                <a:gd name="connsiteX7" fmla="*/ 520735 w 600626"/>
                <a:gd name="connsiteY7" fmla="*/ 89867 h 93327"/>
                <a:gd name="connsiteX8" fmla="*/ 607377 w 600626"/>
                <a:gd name="connsiteY8" fmla="*/ 3235 h 93327"/>
                <a:gd name="connsiteX9" fmla="*/ 607377 w 600626"/>
                <a:gd name="connsiteY9" fmla="*/ 3235 h 9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626" h="93327">
                  <a:moveTo>
                    <a:pt x="607377" y="3235"/>
                  </a:moveTo>
                  <a:cubicBezTo>
                    <a:pt x="607377" y="1459"/>
                    <a:pt x="606639" y="-249"/>
                    <a:pt x="605423" y="-1501"/>
                  </a:cubicBezTo>
                  <a:cubicBezTo>
                    <a:pt x="604164" y="-2754"/>
                    <a:pt x="602428" y="-3460"/>
                    <a:pt x="600692" y="-3460"/>
                  </a:cubicBezTo>
                  <a:cubicBezTo>
                    <a:pt x="546910" y="-3460"/>
                    <a:pt x="183982" y="-3460"/>
                    <a:pt x="53413" y="-3460"/>
                  </a:cubicBezTo>
                  <a:cubicBezTo>
                    <a:pt x="27672" y="-3460"/>
                    <a:pt x="6750" y="17423"/>
                    <a:pt x="6750" y="43204"/>
                  </a:cubicBezTo>
                  <a:lnTo>
                    <a:pt x="6750" y="43204"/>
                  </a:lnTo>
                  <a:cubicBezTo>
                    <a:pt x="6750" y="68984"/>
                    <a:pt x="27672" y="89867"/>
                    <a:pt x="53413" y="89867"/>
                  </a:cubicBezTo>
                  <a:lnTo>
                    <a:pt x="520735" y="89867"/>
                  </a:lnTo>
                  <a:cubicBezTo>
                    <a:pt x="568570" y="89867"/>
                    <a:pt x="607377" y="51084"/>
                    <a:pt x="607377" y="3235"/>
                  </a:cubicBezTo>
                  <a:cubicBezTo>
                    <a:pt x="607377" y="3235"/>
                    <a:pt x="607377" y="3235"/>
                    <a:pt x="607377" y="3235"/>
                  </a:cubicBezTo>
                  <a:close/>
                </a:path>
              </a:pathLst>
            </a:custGeom>
            <a:solidFill>
              <a:srgbClr val="03009E"/>
            </a:solidFill>
            <a:ln w="24292" cap="flat">
              <a:solidFill>
                <a:srgbClr val="DBE6FF"/>
              </a:solidFill>
              <a:prstDash val="solid"/>
              <a:miter/>
            </a:ln>
          </p:spPr>
          <p:txBody>
            <a:bodyPr rtlCol="0" anchor="ctr"/>
            <a:lstStyle/>
            <a:p>
              <a:endParaRPr lang="en-CH" sz="4400"/>
            </a:p>
          </p:txBody>
        </p:sp>
        <p:sp>
          <p:nvSpPr>
            <p:cNvPr id="1815" name="Freeform 1814">
              <a:extLst>
                <a:ext uri="{FF2B5EF4-FFF2-40B4-BE49-F238E27FC236}">
                  <a16:creationId xmlns:a16="http://schemas.microsoft.com/office/drawing/2014/main" id="{7822FB3C-23A2-B7B1-4DC1-00684767A1A1}"/>
                </a:ext>
              </a:extLst>
            </p:cNvPr>
            <p:cNvSpPr/>
            <p:nvPr/>
          </p:nvSpPr>
          <p:spPr>
            <a:xfrm rot="5699681" flipV="1">
              <a:off x="17059091" y="4022184"/>
              <a:ext cx="444059" cy="11173"/>
            </a:xfrm>
            <a:custGeom>
              <a:avLst/>
              <a:gdLst>
                <a:gd name="connsiteX0" fmla="*/ 450808 w 444059"/>
                <a:gd name="connsiteY0" fmla="*/ 2123 h 11173"/>
                <a:gd name="connsiteX1" fmla="*/ 445224 w 444059"/>
                <a:gd name="connsiteY1" fmla="*/ -3461 h 11173"/>
                <a:gd name="connsiteX2" fmla="*/ 12333 w 444059"/>
                <a:gd name="connsiteY2" fmla="*/ -3461 h 11173"/>
                <a:gd name="connsiteX3" fmla="*/ 6749 w 444059"/>
                <a:gd name="connsiteY3" fmla="*/ 2123 h 11173"/>
                <a:gd name="connsiteX4" fmla="*/ 6749 w 444059"/>
                <a:gd name="connsiteY4" fmla="*/ 2132 h 11173"/>
                <a:gd name="connsiteX5" fmla="*/ 12333 w 444059"/>
                <a:gd name="connsiteY5" fmla="*/ 7713 h 11173"/>
                <a:gd name="connsiteX6" fmla="*/ 445224 w 444059"/>
                <a:gd name="connsiteY6" fmla="*/ 7713 h 11173"/>
                <a:gd name="connsiteX7" fmla="*/ 450808 w 444059"/>
                <a:gd name="connsiteY7" fmla="*/ 2132 h 11173"/>
                <a:gd name="connsiteX8" fmla="*/ 450808 w 444059"/>
                <a:gd name="connsiteY8" fmla="*/ 2123 h 1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59" h="11173">
                  <a:moveTo>
                    <a:pt x="450808" y="2123"/>
                  </a:moveTo>
                  <a:cubicBezTo>
                    <a:pt x="450808" y="-960"/>
                    <a:pt x="448305" y="-3461"/>
                    <a:pt x="445224" y="-3461"/>
                  </a:cubicBezTo>
                  <a:cubicBezTo>
                    <a:pt x="397567" y="-3461"/>
                    <a:pt x="59990" y="-3461"/>
                    <a:pt x="12333" y="-3461"/>
                  </a:cubicBezTo>
                  <a:cubicBezTo>
                    <a:pt x="9252" y="-3461"/>
                    <a:pt x="6749" y="-960"/>
                    <a:pt x="6749" y="2123"/>
                  </a:cubicBezTo>
                  <a:cubicBezTo>
                    <a:pt x="6749" y="2126"/>
                    <a:pt x="6749" y="2126"/>
                    <a:pt x="6749" y="2132"/>
                  </a:cubicBezTo>
                  <a:cubicBezTo>
                    <a:pt x="6749" y="5212"/>
                    <a:pt x="9252" y="7713"/>
                    <a:pt x="12333" y="7713"/>
                  </a:cubicBezTo>
                  <a:cubicBezTo>
                    <a:pt x="59990" y="7713"/>
                    <a:pt x="397567" y="7713"/>
                    <a:pt x="445224" y="7713"/>
                  </a:cubicBezTo>
                  <a:cubicBezTo>
                    <a:pt x="448305" y="7713"/>
                    <a:pt x="450808" y="5212"/>
                    <a:pt x="450808" y="2132"/>
                  </a:cubicBezTo>
                  <a:cubicBezTo>
                    <a:pt x="450808" y="2126"/>
                    <a:pt x="450808" y="2126"/>
                    <a:pt x="450808" y="2123"/>
                  </a:cubicBezTo>
                  <a:close/>
                </a:path>
              </a:pathLst>
            </a:custGeom>
            <a:solidFill>
              <a:srgbClr val="03009E"/>
            </a:solidFill>
            <a:ln w="19994" cap="flat">
              <a:solidFill>
                <a:srgbClr val="DBE6FF"/>
              </a:solidFill>
              <a:prstDash val="solid"/>
              <a:miter/>
            </a:ln>
          </p:spPr>
          <p:txBody>
            <a:bodyPr rtlCol="0" anchor="ctr"/>
            <a:lstStyle/>
            <a:p>
              <a:endParaRPr lang="en-CH" sz="4400"/>
            </a:p>
          </p:txBody>
        </p:sp>
        <p:sp>
          <p:nvSpPr>
            <p:cNvPr id="1816" name="Freeform 1815">
              <a:extLst>
                <a:ext uri="{FF2B5EF4-FFF2-40B4-BE49-F238E27FC236}">
                  <a16:creationId xmlns:a16="http://schemas.microsoft.com/office/drawing/2014/main" id="{A3199AE7-C66B-2870-9530-ECDD033F28E3}"/>
                </a:ext>
              </a:extLst>
            </p:cNvPr>
            <p:cNvSpPr/>
            <p:nvPr/>
          </p:nvSpPr>
          <p:spPr>
            <a:xfrm>
              <a:off x="16820735" y="4501080"/>
              <a:ext cx="103068" cy="103070"/>
            </a:xfrm>
            <a:custGeom>
              <a:avLst/>
              <a:gdLst>
                <a:gd name="connsiteX0" fmla="*/ 107357 w 103068"/>
                <a:gd name="connsiteY0" fmla="*/ 47266 h 103070"/>
                <a:gd name="connsiteX1" fmla="*/ 55823 w 103068"/>
                <a:gd name="connsiteY1" fmla="*/ 98801 h 103070"/>
                <a:gd name="connsiteX2" fmla="*/ 4289 w 103068"/>
                <a:gd name="connsiteY2" fmla="*/ 47266 h 103070"/>
                <a:gd name="connsiteX3" fmla="*/ 55823 w 103068"/>
                <a:gd name="connsiteY3" fmla="*/ -4270 h 103070"/>
                <a:gd name="connsiteX4" fmla="*/ 107357 w 103068"/>
                <a:gd name="connsiteY4" fmla="*/ 47266 h 103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68" h="103070">
                  <a:moveTo>
                    <a:pt x="107357" y="47266"/>
                  </a:moveTo>
                  <a:cubicBezTo>
                    <a:pt x="107357" y="75728"/>
                    <a:pt x="84285" y="98801"/>
                    <a:pt x="55823" y="98801"/>
                  </a:cubicBezTo>
                  <a:cubicBezTo>
                    <a:pt x="27362" y="98801"/>
                    <a:pt x="4289" y="75728"/>
                    <a:pt x="4289" y="47266"/>
                  </a:cubicBezTo>
                  <a:cubicBezTo>
                    <a:pt x="4289" y="18803"/>
                    <a:pt x="27362" y="-4270"/>
                    <a:pt x="55823" y="-4270"/>
                  </a:cubicBezTo>
                  <a:cubicBezTo>
                    <a:pt x="84285" y="-4270"/>
                    <a:pt x="107357" y="18803"/>
                    <a:pt x="107357" y="47266"/>
                  </a:cubicBezTo>
                  <a:close/>
                </a:path>
              </a:pathLst>
            </a:custGeom>
            <a:solidFill>
              <a:srgbClr val="03009E"/>
            </a:solidFill>
            <a:ln w="25403" cap="flat">
              <a:solidFill>
                <a:srgbClr val="DBE6FF"/>
              </a:solidFill>
              <a:prstDash val="solid"/>
              <a:miter/>
            </a:ln>
          </p:spPr>
          <p:txBody>
            <a:bodyPr rtlCol="0" anchor="ctr"/>
            <a:lstStyle/>
            <a:p>
              <a:endParaRPr lang="en-CH" sz="4400"/>
            </a:p>
          </p:txBody>
        </p:sp>
        <p:sp>
          <p:nvSpPr>
            <p:cNvPr id="1817" name="Freeform 1816">
              <a:extLst>
                <a:ext uri="{FF2B5EF4-FFF2-40B4-BE49-F238E27FC236}">
                  <a16:creationId xmlns:a16="http://schemas.microsoft.com/office/drawing/2014/main" id="{F1AC61A0-9731-14DB-40AB-DC606562961C}"/>
                </a:ext>
              </a:extLst>
            </p:cNvPr>
            <p:cNvSpPr/>
            <p:nvPr/>
          </p:nvSpPr>
          <p:spPr>
            <a:xfrm>
              <a:off x="16820735" y="4712694"/>
              <a:ext cx="103068" cy="103070"/>
            </a:xfrm>
            <a:custGeom>
              <a:avLst/>
              <a:gdLst>
                <a:gd name="connsiteX0" fmla="*/ 107357 w 103068"/>
                <a:gd name="connsiteY0" fmla="*/ 47335 h 103070"/>
                <a:gd name="connsiteX1" fmla="*/ 55823 w 103068"/>
                <a:gd name="connsiteY1" fmla="*/ 98871 h 103070"/>
                <a:gd name="connsiteX2" fmla="*/ 4289 w 103068"/>
                <a:gd name="connsiteY2" fmla="*/ 47335 h 103070"/>
                <a:gd name="connsiteX3" fmla="*/ 55823 w 103068"/>
                <a:gd name="connsiteY3" fmla="*/ -4200 h 103070"/>
                <a:gd name="connsiteX4" fmla="*/ 107357 w 103068"/>
                <a:gd name="connsiteY4" fmla="*/ 47335 h 103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68" h="103070">
                  <a:moveTo>
                    <a:pt x="107357" y="47335"/>
                  </a:moveTo>
                  <a:cubicBezTo>
                    <a:pt x="107357" y="75798"/>
                    <a:pt x="84285" y="98871"/>
                    <a:pt x="55823" y="98871"/>
                  </a:cubicBezTo>
                  <a:cubicBezTo>
                    <a:pt x="27362" y="98871"/>
                    <a:pt x="4289" y="75798"/>
                    <a:pt x="4289" y="47335"/>
                  </a:cubicBezTo>
                  <a:cubicBezTo>
                    <a:pt x="4289" y="18873"/>
                    <a:pt x="27362" y="-4200"/>
                    <a:pt x="55823" y="-4200"/>
                  </a:cubicBezTo>
                  <a:cubicBezTo>
                    <a:pt x="84285" y="-4200"/>
                    <a:pt x="107357" y="18873"/>
                    <a:pt x="107357" y="47335"/>
                  </a:cubicBezTo>
                  <a:close/>
                </a:path>
              </a:pathLst>
            </a:custGeom>
            <a:solidFill>
              <a:srgbClr val="03009E"/>
            </a:solidFill>
            <a:ln w="25403" cap="flat">
              <a:solidFill>
                <a:srgbClr val="DBE6FF"/>
              </a:solidFill>
              <a:prstDash val="solid"/>
              <a:miter/>
            </a:ln>
          </p:spPr>
          <p:txBody>
            <a:bodyPr rtlCol="0" anchor="ctr"/>
            <a:lstStyle/>
            <a:p>
              <a:endParaRPr lang="en-CH" sz="4400"/>
            </a:p>
          </p:txBody>
        </p:sp>
        <p:sp>
          <p:nvSpPr>
            <p:cNvPr id="1818" name="Freeform 1817">
              <a:extLst>
                <a:ext uri="{FF2B5EF4-FFF2-40B4-BE49-F238E27FC236}">
                  <a16:creationId xmlns:a16="http://schemas.microsoft.com/office/drawing/2014/main" id="{B8E35652-4FE9-BD9A-C086-DDD2BCEC5CC6}"/>
                </a:ext>
              </a:extLst>
            </p:cNvPr>
            <p:cNvSpPr/>
            <p:nvPr/>
          </p:nvSpPr>
          <p:spPr>
            <a:xfrm>
              <a:off x="16987462" y="4501080"/>
              <a:ext cx="103068" cy="103070"/>
            </a:xfrm>
            <a:custGeom>
              <a:avLst/>
              <a:gdLst>
                <a:gd name="connsiteX0" fmla="*/ 107412 w 103068"/>
                <a:gd name="connsiteY0" fmla="*/ 47266 h 103070"/>
                <a:gd name="connsiteX1" fmla="*/ 55878 w 103068"/>
                <a:gd name="connsiteY1" fmla="*/ 98801 h 103070"/>
                <a:gd name="connsiteX2" fmla="*/ 4344 w 103068"/>
                <a:gd name="connsiteY2" fmla="*/ 47266 h 103070"/>
                <a:gd name="connsiteX3" fmla="*/ 55878 w 103068"/>
                <a:gd name="connsiteY3" fmla="*/ -4270 h 103070"/>
                <a:gd name="connsiteX4" fmla="*/ 107412 w 103068"/>
                <a:gd name="connsiteY4" fmla="*/ 47266 h 103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68" h="103070">
                  <a:moveTo>
                    <a:pt x="107412" y="47266"/>
                  </a:moveTo>
                  <a:cubicBezTo>
                    <a:pt x="107412" y="75728"/>
                    <a:pt x="84339" y="98801"/>
                    <a:pt x="55878" y="98801"/>
                  </a:cubicBezTo>
                  <a:cubicBezTo>
                    <a:pt x="27417" y="98801"/>
                    <a:pt x="4344" y="75728"/>
                    <a:pt x="4344" y="47266"/>
                  </a:cubicBezTo>
                  <a:cubicBezTo>
                    <a:pt x="4344" y="18803"/>
                    <a:pt x="27417" y="-4270"/>
                    <a:pt x="55878" y="-4270"/>
                  </a:cubicBezTo>
                  <a:cubicBezTo>
                    <a:pt x="84339" y="-4270"/>
                    <a:pt x="107412" y="18803"/>
                    <a:pt x="107412" y="47266"/>
                  </a:cubicBezTo>
                  <a:close/>
                </a:path>
              </a:pathLst>
            </a:custGeom>
            <a:solidFill>
              <a:srgbClr val="03009E"/>
            </a:solidFill>
            <a:ln w="25403" cap="flat">
              <a:solidFill>
                <a:srgbClr val="DBE6FF"/>
              </a:solidFill>
              <a:prstDash val="solid"/>
              <a:miter/>
            </a:ln>
          </p:spPr>
          <p:txBody>
            <a:bodyPr rtlCol="0" anchor="ctr"/>
            <a:lstStyle/>
            <a:p>
              <a:endParaRPr lang="en-CH" sz="4400"/>
            </a:p>
          </p:txBody>
        </p:sp>
        <p:sp>
          <p:nvSpPr>
            <p:cNvPr id="1819" name="Freeform 1818">
              <a:extLst>
                <a:ext uri="{FF2B5EF4-FFF2-40B4-BE49-F238E27FC236}">
                  <a16:creationId xmlns:a16="http://schemas.microsoft.com/office/drawing/2014/main" id="{F9A04133-AA29-F9F6-9A81-213B8AC3E7AD}"/>
                </a:ext>
              </a:extLst>
            </p:cNvPr>
            <p:cNvSpPr/>
            <p:nvPr/>
          </p:nvSpPr>
          <p:spPr>
            <a:xfrm>
              <a:off x="17154667" y="4501080"/>
              <a:ext cx="103068" cy="103070"/>
            </a:xfrm>
            <a:custGeom>
              <a:avLst/>
              <a:gdLst>
                <a:gd name="connsiteX0" fmla="*/ 107467 w 103068"/>
                <a:gd name="connsiteY0" fmla="*/ 47266 h 103070"/>
                <a:gd name="connsiteX1" fmla="*/ 55933 w 103068"/>
                <a:gd name="connsiteY1" fmla="*/ 98801 h 103070"/>
                <a:gd name="connsiteX2" fmla="*/ 4399 w 103068"/>
                <a:gd name="connsiteY2" fmla="*/ 47266 h 103070"/>
                <a:gd name="connsiteX3" fmla="*/ 55933 w 103068"/>
                <a:gd name="connsiteY3" fmla="*/ -4270 h 103070"/>
                <a:gd name="connsiteX4" fmla="*/ 107467 w 103068"/>
                <a:gd name="connsiteY4" fmla="*/ 47266 h 103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68" h="103070">
                  <a:moveTo>
                    <a:pt x="107467" y="47266"/>
                  </a:moveTo>
                  <a:cubicBezTo>
                    <a:pt x="107467" y="75728"/>
                    <a:pt x="84394" y="98801"/>
                    <a:pt x="55933" y="98801"/>
                  </a:cubicBezTo>
                  <a:cubicBezTo>
                    <a:pt x="27471" y="98801"/>
                    <a:pt x="4399" y="75728"/>
                    <a:pt x="4399" y="47266"/>
                  </a:cubicBezTo>
                  <a:cubicBezTo>
                    <a:pt x="4399" y="18803"/>
                    <a:pt x="27471" y="-4270"/>
                    <a:pt x="55933" y="-4270"/>
                  </a:cubicBezTo>
                  <a:cubicBezTo>
                    <a:pt x="84394" y="-4270"/>
                    <a:pt x="107467" y="18803"/>
                    <a:pt x="107467" y="47266"/>
                  </a:cubicBezTo>
                  <a:close/>
                </a:path>
              </a:pathLst>
            </a:custGeom>
            <a:solidFill>
              <a:srgbClr val="03009E"/>
            </a:solidFill>
            <a:ln w="25403" cap="flat">
              <a:solidFill>
                <a:srgbClr val="DBE6FF"/>
              </a:solidFill>
              <a:prstDash val="solid"/>
              <a:miter/>
            </a:ln>
          </p:spPr>
          <p:txBody>
            <a:bodyPr rtlCol="0" anchor="ctr"/>
            <a:lstStyle/>
            <a:p>
              <a:endParaRPr lang="en-CH" sz="4400"/>
            </a:p>
          </p:txBody>
        </p:sp>
        <p:sp>
          <p:nvSpPr>
            <p:cNvPr id="1820" name="Freeform 1819">
              <a:extLst>
                <a:ext uri="{FF2B5EF4-FFF2-40B4-BE49-F238E27FC236}">
                  <a16:creationId xmlns:a16="http://schemas.microsoft.com/office/drawing/2014/main" id="{EED9BCDB-0ECF-19DE-8EDB-DAB3373F5E78}"/>
                </a:ext>
              </a:extLst>
            </p:cNvPr>
            <p:cNvSpPr/>
            <p:nvPr/>
          </p:nvSpPr>
          <p:spPr>
            <a:xfrm>
              <a:off x="17154667" y="4712694"/>
              <a:ext cx="103068" cy="103070"/>
            </a:xfrm>
            <a:custGeom>
              <a:avLst/>
              <a:gdLst>
                <a:gd name="connsiteX0" fmla="*/ 107467 w 103068"/>
                <a:gd name="connsiteY0" fmla="*/ 47335 h 103070"/>
                <a:gd name="connsiteX1" fmla="*/ 55933 w 103068"/>
                <a:gd name="connsiteY1" fmla="*/ 98871 h 103070"/>
                <a:gd name="connsiteX2" fmla="*/ 4399 w 103068"/>
                <a:gd name="connsiteY2" fmla="*/ 47335 h 103070"/>
                <a:gd name="connsiteX3" fmla="*/ 55933 w 103068"/>
                <a:gd name="connsiteY3" fmla="*/ -4200 h 103070"/>
                <a:gd name="connsiteX4" fmla="*/ 107467 w 103068"/>
                <a:gd name="connsiteY4" fmla="*/ 47335 h 103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68" h="103070">
                  <a:moveTo>
                    <a:pt x="107467" y="47335"/>
                  </a:moveTo>
                  <a:cubicBezTo>
                    <a:pt x="107467" y="75798"/>
                    <a:pt x="84394" y="98871"/>
                    <a:pt x="55933" y="98871"/>
                  </a:cubicBezTo>
                  <a:cubicBezTo>
                    <a:pt x="27471" y="98871"/>
                    <a:pt x="4399" y="75798"/>
                    <a:pt x="4399" y="47335"/>
                  </a:cubicBezTo>
                  <a:cubicBezTo>
                    <a:pt x="4399" y="18873"/>
                    <a:pt x="27471" y="-4200"/>
                    <a:pt x="55933" y="-4200"/>
                  </a:cubicBezTo>
                  <a:cubicBezTo>
                    <a:pt x="84394" y="-4200"/>
                    <a:pt x="107467" y="18873"/>
                    <a:pt x="107467" y="47335"/>
                  </a:cubicBezTo>
                  <a:close/>
                </a:path>
              </a:pathLst>
            </a:custGeom>
            <a:solidFill>
              <a:srgbClr val="03009E"/>
            </a:solidFill>
            <a:ln w="25403" cap="flat">
              <a:solidFill>
                <a:srgbClr val="DBE6FF"/>
              </a:solidFill>
              <a:prstDash val="solid"/>
              <a:miter/>
            </a:ln>
          </p:spPr>
          <p:txBody>
            <a:bodyPr rtlCol="0" anchor="ctr"/>
            <a:lstStyle/>
            <a:p>
              <a:endParaRPr lang="en-CH" sz="4400"/>
            </a:p>
          </p:txBody>
        </p:sp>
        <p:sp>
          <p:nvSpPr>
            <p:cNvPr id="1821" name="Freeform 1820">
              <a:extLst>
                <a:ext uri="{FF2B5EF4-FFF2-40B4-BE49-F238E27FC236}">
                  <a16:creationId xmlns:a16="http://schemas.microsoft.com/office/drawing/2014/main" id="{65BC176A-6C4F-6705-88C6-8A53327C6D18}"/>
                </a:ext>
              </a:extLst>
            </p:cNvPr>
            <p:cNvSpPr/>
            <p:nvPr/>
          </p:nvSpPr>
          <p:spPr>
            <a:xfrm>
              <a:off x="16987462" y="4712694"/>
              <a:ext cx="103068" cy="103070"/>
            </a:xfrm>
            <a:custGeom>
              <a:avLst/>
              <a:gdLst>
                <a:gd name="connsiteX0" fmla="*/ 107412 w 103068"/>
                <a:gd name="connsiteY0" fmla="*/ 47335 h 103070"/>
                <a:gd name="connsiteX1" fmla="*/ 55878 w 103068"/>
                <a:gd name="connsiteY1" fmla="*/ 98871 h 103070"/>
                <a:gd name="connsiteX2" fmla="*/ 4344 w 103068"/>
                <a:gd name="connsiteY2" fmla="*/ 47335 h 103070"/>
                <a:gd name="connsiteX3" fmla="*/ 55878 w 103068"/>
                <a:gd name="connsiteY3" fmla="*/ -4200 h 103070"/>
                <a:gd name="connsiteX4" fmla="*/ 107412 w 103068"/>
                <a:gd name="connsiteY4" fmla="*/ 47335 h 103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68" h="103070">
                  <a:moveTo>
                    <a:pt x="107412" y="47335"/>
                  </a:moveTo>
                  <a:cubicBezTo>
                    <a:pt x="107412" y="75798"/>
                    <a:pt x="84339" y="98871"/>
                    <a:pt x="55878" y="98871"/>
                  </a:cubicBezTo>
                  <a:cubicBezTo>
                    <a:pt x="27417" y="98871"/>
                    <a:pt x="4344" y="75798"/>
                    <a:pt x="4344" y="47335"/>
                  </a:cubicBezTo>
                  <a:cubicBezTo>
                    <a:pt x="4344" y="18873"/>
                    <a:pt x="27417" y="-4200"/>
                    <a:pt x="55878" y="-4200"/>
                  </a:cubicBezTo>
                  <a:cubicBezTo>
                    <a:pt x="84339" y="-4200"/>
                    <a:pt x="107412" y="18873"/>
                    <a:pt x="107412" y="47335"/>
                  </a:cubicBezTo>
                  <a:close/>
                </a:path>
              </a:pathLst>
            </a:custGeom>
            <a:solidFill>
              <a:srgbClr val="03009E"/>
            </a:solidFill>
            <a:ln w="25403" cap="flat">
              <a:solidFill>
                <a:srgbClr val="DBE6FF"/>
              </a:solidFill>
              <a:prstDash val="solid"/>
              <a:miter/>
            </a:ln>
          </p:spPr>
          <p:txBody>
            <a:bodyPr rtlCol="0" anchor="ctr"/>
            <a:lstStyle/>
            <a:p>
              <a:endParaRPr lang="en-CH" sz="4400"/>
            </a:p>
          </p:txBody>
        </p:sp>
      </p:grpSp>
      <p:sp>
        <p:nvSpPr>
          <p:cNvPr id="1822" name="TextBox 1821">
            <a:extLst>
              <a:ext uri="{FF2B5EF4-FFF2-40B4-BE49-F238E27FC236}">
                <a16:creationId xmlns:a16="http://schemas.microsoft.com/office/drawing/2014/main" id="{E142DA86-5267-63F8-3135-4157B9AA0C0F}"/>
              </a:ext>
            </a:extLst>
          </p:cNvPr>
          <p:cNvSpPr txBox="1"/>
          <p:nvPr/>
        </p:nvSpPr>
        <p:spPr>
          <a:xfrm>
            <a:off x="26984653" y="2456997"/>
            <a:ext cx="1689886"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Grass</a:t>
            </a:r>
          </a:p>
        </p:txBody>
      </p:sp>
      <p:sp>
        <p:nvSpPr>
          <p:cNvPr id="1823" name="TextBox 1822">
            <a:extLst>
              <a:ext uri="{FF2B5EF4-FFF2-40B4-BE49-F238E27FC236}">
                <a16:creationId xmlns:a16="http://schemas.microsoft.com/office/drawing/2014/main" id="{064F62CD-A07D-8725-C7BE-7D371E14B844}"/>
              </a:ext>
            </a:extLst>
          </p:cNvPr>
          <p:cNvSpPr txBox="1"/>
          <p:nvPr/>
        </p:nvSpPr>
        <p:spPr>
          <a:xfrm>
            <a:off x="26984653" y="4312566"/>
            <a:ext cx="2193229"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Fagales</a:t>
            </a:r>
          </a:p>
        </p:txBody>
      </p:sp>
      <p:sp>
        <p:nvSpPr>
          <p:cNvPr id="1824" name="TextBox 1823">
            <a:extLst>
              <a:ext uri="{FF2B5EF4-FFF2-40B4-BE49-F238E27FC236}">
                <a16:creationId xmlns:a16="http://schemas.microsoft.com/office/drawing/2014/main" id="{CDA1CC20-FA45-7312-8D95-5DC33F993FBE}"/>
              </a:ext>
            </a:extLst>
          </p:cNvPr>
          <p:cNvSpPr txBox="1"/>
          <p:nvPr/>
        </p:nvSpPr>
        <p:spPr>
          <a:xfrm>
            <a:off x="26984653" y="6168165"/>
            <a:ext cx="1470274"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Olive</a:t>
            </a:r>
          </a:p>
        </p:txBody>
      </p:sp>
      <p:sp>
        <p:nvSpPr>
          <p:cNvPr id="1825" name="TextBox 1824">
            <a:extLst>
              <a:ext uri="{FF2B5EF4-FFF2-40B4-BE49-F238E27FC236}">
                <a16:creationId xmlns:a16="http://schemas.microsoft.com/office/drawing/2014/main" id="{0C3BA1CC-C8E2-2B85-5A45-0A18AB7F274B}"/>
              </a:ext>
            </a:extLst>
          </p:cNvPr>
          <p:cNvSpPr txBox="1"/>
          <p:nvPr/>
        </p:nvSpPr>
        <p:spPr>
          <a:xfrm>
            <a:off x="26984653" y="8023764"/>
            <a:ext cx="1972015"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Cypres</a:t>
            </a:r>
          </a:p>
        </p:txBody>
      </p:sp>
      <p:sp>
        <p:nvSpPr>
          <p:cNvPr id="1826" name="TextBox 1825">
            <a:extLst>
              <a:ext uri="{FF2B5EF4-FFF2-40B4-BE49-F238E27FC236}">
                <a16:creationId xmlns:a16="http://schemas.microsoft.com/office/drawing/2014/main" id="{80E6B7B1-6F0F-E3A9-C08A-A26FAACDD8F2}"/>
              </a:ext>
            </a:extLst>
          </p:cNvPr>
          <p:cNvSpPr txBox="1"/>
          <p:nvPr/>
        </p:nvSpPr>
        <p:spPr>
          <a:xfrm>
            <a:off x="26984653" y="9879364"/>
            <a:ext cx="2191626"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Pellitory</a:t>
            </a:r>
          </a:p>
        </p:txBody>
      </p:sp>
      <p:sp>
        <p:nvSpPr>
          <p:cNvPr id="1827" name="TextBox 1826">
            <a:extLst>
              <a:ext uri="{FF2B5EF4-FFF2-40B4-BE49-F238E27FC236}">
                <a16:creationId xmlns:a16="http://schemas.microsoft.com/office/drawing/2014/main" id="{70B8F11D-FC0C-EA7E-DE5F-442C144AEED8}"/>
              </a:ext>
            </a:extLst>
          </p:cNvPr>
          <p:cNvSpPr txBox="1"/>
          <p:nvPr/>
        </p:nvSpPr>
        <p:spPr>
          <a:xfrm>
            <a:off x="26984653" y="11734942"/>
            <a:ext cx="1406154"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CCD</a:t>
            </a:r>
          </a:p>
        </p:txBody>
      </p:sp>
      <p:sp>
        <p:nvSpPr>
          <p:cNvPr id="1828" name="TextBox 1827">
            <a:extLst>
              <a:ext uri="{FF2B5EF4-FFF2-40B4-BE49-F238E27FC236}">
                <a16:creationId xmlns:a16="http://schemas.microsoft.com/office/drawing/2014/main" id="{1C45CC6A-9CAB-D2B6-2244-08D8F1447540}"/>
              </a:ext>
            </a:extLst>
          </p:cNvPr>
          <p:cNvSpPr txBox="1"/>
          <p:nvPr/>
        </p:nvSpPr>
        <p:spPr>
          <a:xfrm>
            <a:off x="27008304" y="16446544"/>
            <a:ext cx="2098651"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Asthma</a:t>
            </a:r>
          </a:p>
        </p:txBody>
      </p:sp>
      <p:grpSp>
        <p:nvGrpSpPr>
          <p:cNvPr id="1829" name="Graphic 1704">
            <a:extLst>
              <a:ext uri="{FF2B5EF4-FFF2-40B4-BE49-F238E27FC236}">
                <a16:creationId xmlns:a16="http://schemas.microsoft.com/office/drawing/2014/main" id="{53AD5995-CAF8-5DF4-85EC-99B6B72F2C9C}"/>
              </a:ext>
            </a:extLst>
          </p:cNvPr>
          <p:cNvGrpSpPr/>
          <p:nvPr/>
        </p:nvGrpSpPr>
        <p:grpSpPr>
          <a:xfrm>
            <a:off x="26971151" y="18114230"/>
            <a:ext cx="3070071" cy="1404413"/>
            <a:chOff x="26971151" y="18114230"/>
            <a:chExt cx="3070071" cy="1404413"/>
          </a:xfrm>
          <a:solidFill>
            <a:srgbClr val="011893"/>
          </a:solidFill>
        </p:grpSpPr>
        <p:sp>
          <p:nvSpPr>
            <p:cNvPr id="1830" name="TextBox 1829">
              <a:extLst>
                <a:ext uri="{FF2B5EF4-FFF2-40B4-BE49-F238E27FC236}">
                  <a16:creationId xmlns:a16="http://schemas.microsoft.com/office/drawing/2014/main" id="{631A9596-7C5F-B24F-FB82-430575A90520}"/>
                </a:ext>
              </a:extLst>
            </p:cNvPr>
            <p:cNvSpPr txBox="1"/>
            <p:nvPr/>
          </p:nvSpPr>
          <p:spPr>
            <a:xfrm>
              <a:off x="26971151" y="18114230"/>
              <a:ext cx="3070071"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Oral allergy</a:t>
              </a:r>
            </a:p>
          </p:txBody>
        </p:sp>
        <p:sp>
          <p:nvSpPr>
            <p:cNvPr id="1831" name="TextBox 1830">
              <a:extLst>
                <a:ext uri="{FF2B5EF4-FFF2-40B4-BE49-F238E27FC236}">
                  <a16:creationId xmlns:a16="http://schemas.microsoft.com/office/drawing/2014/main" id="{E74B7DE5-51F8-F1AA-43C4-3AB2DE6341B3}"/>
                </a:ext>
              </a:extLst>
            </p:cNvPr>
            <p:cNvSpPr txBox="1"/>
            <p:nvPr/>
          </p:nvSpPr>
          <p:spPr>
            <a:xfrm>
              <a:off x="26971151" y="18749202"/>
              <a:ext cx="2662908" cy="769441"/>
            </a:xfrm>
            <a:prstGeom prst="rect">
              <a:avLst/>
            </a:prstGeom>
            <a:noFill/>
          </p:spPr>
          <p:txBody>
            <a:bodyPr wrap="none" rtlCol="0">
              <a:spAutoFit/>
            </a:bodyPr>
            <a:lstStyle/>
            <a:p>
              <a:pPr algn="l"/>
              <a:r>
                <a:rPr lang="en-CH" sz="4400" spc="0" baseline="0">
                  <a:ln/>
                  <a:solidFill>
                    <a:srgbClr val="011893"/>
                  </a:solidFill>
                  <a:latin typeface="Arial"/>
                  <a:cs typeface="Arial"/>
                  <a:sym typeface="Arial"/>
                  <a:rtl val="0"/>
                </a:rPr>
                <a:t>syndrome</a:t>
              </a:r>
            </a:p>
          </p:txBody>
        </p:sp>
      </p:grpSp>
      <p:grpSp>
        <p:nvGrpSpPr>
          <p:cNvPr id="1832" name="Graphic 1704">
            <a:extLst>
              <a:ext uri="{FF2B5EF4-FFF2-40B4-BE49-F238E27FC236}">
                <a16:creationId xmlns:a16="http://schemas.microsoft.com/office/drawing/2014/main" id="{FEBC9077-748C-BBA2-8B95-9B9A82C50D2D}"/>
              </a:ext>
            </a:extLst>
          </p:cNvPr>
          <p:cNvGrpSpPr/>
          <p:nvPr/>
        </p:nvGrpSpPr>
        <p:grpSpPr>
          <a:xfrm>
            <a:off x="16163586" y="412647"/>
            <a:ext cx="3639087" cy="984885"/>
            <a:chOff x="16163586" y="412647"/>
            <a:chExt cx="3639087" cy="984885"/>
          </a:xfrm>
        </p:grpSpPr>
        <p:sp>
          <p:nvSpPr>
            <p:cNvPr id="1833" name="Freeform 1832">
              <a:extLst>
                <a:ext uri="{FF2B5EF4-FFF2-40B4-BE49-F238E27FC236}">
                  <a16:creationId xmlns:a16="http://schemas.microsoft.com/office/drawing/2014/main" id="{60566A0F-B07B-B064-284A-32AC0CE2FE6B}"/>
                </a:ext>
              </a:extLst>
            </p:cNvPr>
            <p:cNvSpPr/>
            <p:nvPr/>
          </p:nvSpPr>
          <p:spPr>
            <a:xfrm>
              <a:off x="16163586" y="457597"/>
              <a:ext cx="3639087" cy="916762"/>
            </a:xfrm>
            <a:custGeom>
              <a:avLst/>
              <a:gdLst>
                <a:gd name="connsiteX0" fmla="*/ 3642795 w 3639087"/>
                <a:gd name="connsiteY0" fmla="*/ 458470 h 916762"/>
                <a:gd name="connsiteX1" fmla="*/ 3184420 w 3639087"/>
                <a:gd name="connsiteY1" fmla="*/ 89 h 916762"/>
                <a:gd name="connsiteX2" fmla="*/ 462085 w 3639087"/>
                <a:gd name="connsiteY2" fmla="*/ 89 h 916762"/>
                <a:gd name="connsiteX3" fmla="*/ 3708 w 3639087"/>
                <a:gd name="connsiteY3" fmla="*/ 458470 h 916762"/>
                <a:gd name="connsiteX4" fmla="*/ 462085 w 3639087"/>
                <a:gd name="connsiteY4" fmla="*/ 916851 h 916762"/>
                <a:gd name="connsiteX5" fmla="*/ 3184420 w 3639087"/>
                <a:gd name="connsiteY5" fmla="*/ 916851 h 916762"/>
                <a:gd name="connsiteX6" fmla="*/ 3642795 w 3639087"/>
                <a:gd name="connsiteY6" fmla="*/ 458470 h 91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9087" h="916762">
                  <a:moveTo>
                    <a:pt x="3642795" y="458470"/>
                  </a:moveTo>
                  <a:cubicBezTo>
                    <a:pt x="3642795" y="205483"/>
                    <a:pt x="3437408" y="89"/>
                    <a:pt x="3184420" y="89"/>
                  </a:cubicBezTo>
                  <a:lnTo>
                    <a:pt x="462085" y="89"/>
                  </a:lnTo>
                  <a:cubicBezTo>
                    <a:pt x="209098" y="89"/>
                    <a:pt x="3708" y="205483"/>
                    <a:pt x="3708" y="458470"/>
                  </a:cubicBezTo>
                  <a:cubicBezTo>
                    <a:pt x="3708" y="711457"/>
                    <a:pt x="209098" y="916851"/>
                    <a:pt x="462085" y="916851"/>
                  </a:cubicBezTo>
                  <a:lnTo>
                    <a:pt x="3184420" y="916851"/>
                  </a:lnTo>
                  <a:cubicBezTo>
                    <a:pt x="3437408" y="916851"/>
                    <a:pt x="3642795" y="711457"/>
                    <a:pt x="3642795" y="458470"/>
                  </a:cubicBezTo>
                  <a:close/>
                </a:path>
              </a:pathLst>
            </a:custGeom>
            <a:solidFill>
              <a:srgbClr val="FFFFFF"/>
            </a:solidFill>
            <a:ln w="30856" cap="rnd">
              <a:solidFill>
                <a:srgbClr val="000080"/>
              </a:solidFill>
              <a:prstDash val="solid"/>
              <a:round/>
            </a:ln>
          </p:spPr>
          <p:txBody>
            <a:bodyPr rtlCol="0" anchor="ctr"/>
            <a:lstStyle/>
            <a:p>
              <a:endParaRPr lang="en-CH" sz="4400"/>
            </a:p>
          </p:txBody>
        </p:sp>
        <p:sp>
          <p:nvSpPr>
            <p:cNvPr id="1834" name="TextBox 1833">
              <a:extLst>
                <a:ext uri="{FF2B5EF4-FFF2-40B4-BE49-F238E27FC236}">
                  <a16:creationId xmlns:a16="http://schemas.microsoft.com/office/drawing/2014/main" id="{FC319869-77C5-6F83-65DB-86B990FAA3A0}"/>
                </a:ext>
              </a:extLst>
            </p:cNvPr>
            <p:cNvSpPr txBox="1"/>
            <p:nvPr/>
          </p:nvSpPr>
          <p:spPr>
            <a:xfrm>
              <a:off x="16565730" y="412647"/>
              <a:ext cx="3038011" cy="984885"/>
            </a:xfrm>
            <a:prstGeom prst="rect">
              <a:avLst/>
            </a:prstGeom>
            <a:noFill/>
          </p:spPr>
          <p:txBody>
            <a:bodyPr wrap="none" rtlCol="0">
              <a:spAutoFit/>
            </a:bodyPr>
            <a:lstStyle/>
            <a:p>
              <a:pPr algn="l"/>
              <a:r>
                <a:rPr lang="en-CH" sz="5800" spc="0" baseline="0" dirty="0">
                  <a:ln/>
                  <a:solidFill>
                    <a:srgbClr val="011893"/>
                  </a:solidFill>
                  <a:latin typeface="Arial"/>
                  <a:cs typeface="Arial"/>
                  <a:sym typeface="Arial"/>
                  <a:rtl val="0"/>
                </a:rPr>
                <a:t>Methods</a:t>
              </a:r>
            </a:p>
          </p:txBody>
        </p:sp>
      </p:grpSp>
      <p:sp>
        <p:nvSpPr>
          <p:cNvPr id="1835" name="TextBox 1834">
            <a:extLst>
              <a:ext uri="{FF2B5EF4-FFF2-40B4-BE49-F238E27FC236}">
                <a16:creationId xmlns:a16="http://schemas.microsoft.com/office/drawing/2014/main" id="{CCEAF36B-D5AE-0CEF-4367-D8135A8FADF5}"/>
              </a:ext>
            </a:extLst>
          </p:cNvPr>
          <p:cNvSpPr txBox="1"/>
          <p:nvPr/>
        </p:nvSpPr>
        <p:spPr>
          <a:xfrm>
            <a:off x="27037166" y="1239034"/>
            <a:ext cx="2254143" cy="769441"/>
          </a:xfrm>
          <a:prstGeom prst="rect">
            <a:avLst/>
          </a:prstGeom>
          <a:noFill/>
        </p:spPr>
        <p:txBody>
          <a:bodyPr wrap="none" rtlCol="0">
            <a:spAutoFit/>
          </a:bodyPr>
          <a:lstStyle/>
          <a:p>
            <a:pPr algn="l"/>
            <a:r>
              <a:rPr lang="en-CH" sz="4400" b="1" spc="0" baseline="0">
                <a:ln/>
                <a:solidFill>
                  <a:srgbClr val="011893"/>
                </a:solidFill>
                <a:latin typeface="Arial"/>
                <a:cs typeface="Arial"/>
                <a:sym typeface="Arial"/>
                <a:rtl val="0"/>
              </a:rPr>
              <a:t>sIgE to:</a:t>
            </a:r>
          </a:p>
        </p:txBody>
      </p:sp>
      <p:sp>
        <p:nvSpPr>
          <p:cNvPr id="1836" name="TextBox 1835">
            <a:extLst>
              <a:ext uri="{FF2B5EF4-FFF2-40B4-BE49-F238E27FC236}">
                <a16:creationId xmlns:a16="http://schemas.microsoft.com/office/drawing/2014/main" id="{96AB44F0-67A4-CED8-8F6F-BC10E43A0DA7}"/>
              </a:ext>
            </a:extLst>
          </p:cNvPr>
          <p:cNvSpPr txBox="1"/>
          <p:nvPr/>
        </p:nvSpPr>
        <p:spPr>
          <a:xfrm>
            <a:off x="25084975" y="14819457"/>
            <a:ext cx="4703532" cy="769441"/>
          </a:xfrm>
          <a:prstGeom prst="rect">
            <a:avLst/>
          </a:prstGeom>
          <a:noFill/>
        </p:spPr>
        <p:txBody>
          <a:bodyPr wrap="none" rtlCol="0">
            <a:spAutoFit/>
          </a:bodyPr>
          <a:lstStyle/>
          <a:p>
            <a:pPr algn="l"/>
            <a:r>
              <a:rPr lang="en-CH" sz="4400" b="1" spc="0" baseline="0" dirty="0">
                <a:ln/>
                <a:solidFill>
                  <a:srgbClr val="011893"/>
                </a:solidFill>
                <a:latin typeface="Arial"/>
                <a:cs typeface="Arial"/>
                <a:sym typeface="Arial"/>
                <a:rtl val="0"/>
              </a:rPr>
              <a:t>High prevalance </a:t>
            </a:r>
          </a:p>
        </p:txBody>
      </p:sp>
      <p:sp>
        <p:nvSpPr>
          <p:cNvPr id="1837" name="TextBox 1836">
            <a:extLst>
              <a:ext uri="{FF2B5EF4-FFF2-40B4-BE49-F238E27FC236}">
                <a16:creationId xmlns:a16="http://schemas.microsoft.com/office/drawing/2014/main" id="{3DAE49F7-3F84-FEA9-1369-7091092F81FF}"/>
              </a:ext>
            </a:extLst>
          </p:cNvPr>
          <p:cNvSpPr txBox="1"/>
          <p:nvPr/>
        </p:nvSpPr>
        <p:spPr>
          <a:xfrm>
            <a:off x="29523424" y="14819457"/>
            <a:ext cx="904415" cy="769441"/>
          </a:xfrm>
          <a:prstGeom prst="rect">
            <a:avLst/>
          </a:prstGeom>
          <a:noFill/>
        </p:spPr>
        <p:txBody>
          <a:bodyPr wrap="none" rtlCol="0">
            <a:spAutoFit/>
          </a:bodyPr>
          <a:lstStyle/>
          <a:p>
            <a:pPr algn="l"/>
            <a:r>
              <a:rPr lang="en-CH" sz="4400" b="1" spc="0" baseline="0" dirty="0">
                <a:ln/>
                <a:solidFill>
                  <a:srgbClr val="011893"/>
                </a:solidFill>
                <a:latin typeface="Arial"/>
                <a:cs typeface="Arial"/>
                <a:sym typeface="Arial"/>
                <a:rtl val="0"/>
              </a:rPr>
              <a:t>of:</a:t>
            </a:r>
          </a:p>
        </p:txBody>
      </p:sp>
      <p:grpSp>
        <p:nvGrpSpPr>
          <p:cNvPr id="1838" name="Graphic 1704">
            <a:extLst>
              <a:ext uri="{FF2B5EF4-FFF2-40B4-BE49-F238E27FC236}">
                <a16:creationId xmlns:a16="http://schemas.microsoft.com/office/drawing/2014/main" id="{93E58875-7FD6-50E9-808C-785A65A9F387}"/>
              </a:ext>
            </a:extLst>
          </p:cNvPr>
          <p:cNvGrpSpPr/>
          <p:nvPr/>
        </p:nvGrpSpPr>
        <p:grpSpPr>
          <a:xfrm>
            <a:off x="25354047" y="16202987"/>
            <a:ext cx="1425301" cy="1425323"/>
            <a:chOff x="25354047" y="16202987"/>
            <a:chExt cx="1425301" cy="1425323"/>
          </a:xfrm>
        </p:grpSpPr>
        <p:sp>
          <p:nvSpPr>
            <p:cNvPr id="1839" name="Freeform 1838">
              <a:extLst>
                <a:ext uri="{FF2B5EF4-FFF2-40B4-BE49-F238E27FC236}">
                  <a16:creationId xmlns:a16="http://schemas.microsoft.com/office/drawing/2014/main" id="{84311AE5-1666-1BDF-8283-F8999A1302CB}"/>
                </a:ext>
              </a:extLst>
            </p:cNvPr>
            <p:cNvSpPr/>
            <p:nvPr/>
          </p:nvSpPr>
          <p:spPr>
            <a:xfrm>
              <a:off x="25354047" y="16202987"/>
              <a:ext cx="1425301" cy="1425323"/>
            </a:xfrm>
            <a:custGeom>
              <a:avLst/>
              <a:gdLst>
                <a:gd name="connsiteX0" fmla="*/ 1433624 w 1425301"/>
                <a:gd name="connsiteY0" fmla="*/ 716992 h 1425323"/>
                <a:gd name="connsiteX1" fmla="*/ 720973 w 1425301"/>
                <a:gd name="connsiteY1" fmla="*/ 1429654 h 1425323"/>
                <a:gd name="connsiteX2" fmla="*/ 8322 w 1425301"/>
                <a:gd name="connsiteY2" fmla="*/ 716992 h 1425323"/>
                <a:gd name="connsiteX3" fmla="*/ 720973 w 1425301"/>
                <a:gd name="connsiteY3" fmla="*/ 4330 h 1425323"/>
                <a:gd name="connsiteX4" fmla="*/ 1433624 w 1425301"/>
                <a:gd name="connsiteY4" fmla="*/ 716992 h 1425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301" h="1425323">
                  <a:moveTo>
                    <a:pt x="1433624" y="716992"/>
                  </a:moveTo>
                  <a:cubicBezTo>
                    <a:pt x="1433624" y="1110585"/>
                    <a:pt x="1114559" y="1429654"/>
                    <a:pt x="720973" y="1429654"/>
                  </a:cubicBezTo>
                  <a:cubicBezTo>
                    <a:pt x="327387" y="1429654"/>
                    <a:pt x="8322" y="1110585"/>
                    <a:pt x="8322" y="716992"/>
                  </a:cubicBezTo>
                  <a:cubicBezTo>
                    <a:pt x="8322" y="323400"/>
                    <a:pt x="327387" y="4330"/>
                    <a:pt x="720973" y="4330"/>
                  </a:cubicBezTo>
                  <a:cubicBezTo>
                    <a:pt x="1114559" y="4330"/>
                    <a:pt x="1433624" y="323400"/>
                    <a:pt x="1433624" y="716992"/>
                  </a:cubicBezTo>
                  <a:close/>
                </a:path>
              </a:pathLst>
            </a:custGeom>
            <a:solidFill>
              <a:srgbClr val="1F259B"/>
            </a:solidFill>
            <a:ln w="6477" cap="rnd">
              <a:noFill/>
              <a:prstDash val="solid"/>
              <a:round/>
            </a:ln>
          </p:spPr>
          <p:txBody>
            <a:bodyPr rtlCol="0" anchor="ctr"/>
            <a:lstStyle/>
            <a:p>
              <a:endParaRPr lang="en-CH" sz="4400"/>
            </a:p>
          </p:txBody>
        </p:sp>
        <p:grpSp>
          <p:nvGrpSpPr>
            <p:cNvPr id="1840" name="Graphic 1704">
              <a:extLst>
                <a:ext uri="{FF2B5EF4-FFF2-40B4-BE49-F238E27FC236}">
                  <a16:creationId xmlns:a16="http://schemas.microsoft.com/office/drawing/2014/main" id="{DE8E28AD-6F42-1A01-0C03-61AC8934A179}"/>
                </a:ext>
              </a:extLst>
            </p:cNvPr>
            <p:cNvGrpSpPr/>
            <p:nvPr/>
          </p:nvGrpSpPr>
          <p:grpSpPr>
            <a:xfrm>
              <a:off x="25639786" y="16439062"/>
              <a:ext cx="875387" cy="861322"/>
              <a:chOff x="25639786" y="16439062"/>
              <a:chExt cx="875387" cy="861322"/>
            </a:xfrm>
            <a:solidFill>
              <a:srgbClr val="FFFFFF"/>
            </a:solidFill>
          </p:grpSpPr>
          <p:grpSp>
            <p:nvGrpSpPr>
              <p:cNvPr id="1841" name="Graphic 1704">
                <a:extLst>
                  <a:ext uri="{FF2B5EF4-FFF2-40B4-BE49-F238E27FC236}">
                    <a16:creationId xmlns:a16="http://schemas.microsoft.com/office/drawing/2014/main" id="{61365C7C-6F37-0C09-139A-C5CD8CE61A15}"/>
                  </a:ext>
                </a:extLst>
              </p:cNvPr>
              <p:cNvGrpSpPr/>
              <p:nvPr/>
            </p:nvGrpSpPr>
            <p:grpSpPr>
              <a:xfrm>
                <a:off x="25639786" y="16653388"/>
                <a:ext cx="844321" cy="639753"/>
                <a:chOff x="25639786" y="16653388"/>
                <a:chExt cx="844321" cy="639753"/>
              </a:xfrm>
              <a:solidFill>
                <a:srgbClr val="FFFFFF"/>
              </a:solidFill>
            </p:grpSpPr>
            <p:sp>
              <p:nvSpPr>
                <p:cNvPr id="1842" name="Freeform 1841">
                  <a:extLst>
                    <a:ext uri="{FF2B5EF4-FFF2-40B4-BE49-F238E27FC236}">
                      <a16:creationId xmlns:a16="http://schemas.microsoft.com/office/drawing/2014/main" id="{34EF22CF-3AC1-2D77-0A25-6EEC25854F4D}"/>
                    </a:ext>
                  </a:extLst>
                </p:cNvPr>
                <p:cNvSpPr/>
                <p:nvPr/>
              </p:nvSpPr>
              <p:spPr>
                <a:xfrm>
                  <a:off x="25639786" y="16653388"/>
                  <a:ext cx="378479" cy="639753"/>
                </a:xfrm>
                <a:custGeom>
                  <a:avLst/>
                  <a:gdLst>
                    <a:gd name="connsiteX0" fmla="*/ 18714 w 378479"/>
                    <a:gd name="connsiteY0" fmla="*/ 316746 h 639753"/>
                    <a:gd name="connsiteX1" fmla="*/ 115314 w 378479"/>
                    <a:gd name="connsiteY1" fmla="*/ 120901 h 639753"/>
                    <a:gd name="connsiteX2" fmla="*/ 258246 w 378479"/>
                    <a:gd name="connsiteY2" fmla="*/ 7342 h 639753"/>
                    <a:gd name="connsiteX3" fmla="*/ 257837 w 378479"/>
                    <a:gd name="connsiteY3" fmla="*/ 7342 h 639753"/>
                    <a:gd name="connsiteX4" fmla="*/ 312094 w 378479"/>
                    <a:gd name="connsiteY4" fmla="*/ 17040 h 639753"/>
                    <a:gd name="connsiteX5" fmla="*/ 351997 w 378479"/>
                    <a:gd name="connsiteY5" fmla="*/ 209671 h 639753"/>
                    <a:gd name="connsiteX6" fmla="*/ 381345 w 378479"/>
                    <a:gd name="connsiteY6" fmla="*/ 420802 h 639753"/>
                    <a:gd name="connsiteX7" fmla="*/ 333380 w 378479"/>
                    <a:gd name="connsiteY7" fmla="*/ 613489 h 639753"/>
                    <a:gd name="connsiteX8" fmla="*/ 93722 w 378479"/>
                    <a:gd name="connsiteY8" fmla="*/ 630640 h 639753"/>
                    <a:gd name="connsiteX9" fmla="*/ 18330 w 378479"/>
                    <a:gd name="connsiteY9" fmla="*/ 553976 h 639753"/>
                    <a:gd name="connsiteX10" fmla="*/ 18714 w 378479"/>
                    <a:gd name="connsiteY10" fmla="*/ 316746 h 63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479" h="639753">
                      <a:moveTo>
                        <a:pt x="18714" y="316746"/>
                      </a:moveTo>
                      <a:cubicBezTo>
                        <a:pt x="32428" y="245734"/>
                        <a:pt x="84434" y="157651"/>
                        <a:pt x="115314" y="120901"/>
                      </a:cubicBezTo>
                      <a:cubicBezTo>
                        <a:pt x="142901" y="81980"/>
                        <a:pt x="203187" y="20609"/>
                        <a:pt x="258246" y="7342"/>
                      </a:cubicBezTo>
                      <a:lnTo>
                        <a:pt x="257837" y="7342"/>
                      </a:lnTo>
                      <a:cubicBezTo>
                        <a:pt x="262324" y="6736"/>
                        <a:pt x="297223" y="-4262"/>
                        <a:pt x="312094" y="17040"/>
                      </a:cubicBezTo>
                      <a:cubicBezTo>
                        <a:pt x="350152" y="71555"/>
                        <a:pt x="337991" y="131020"/>
                        <a:pt x="351997" y="209671"/>
                      </a:cubicBezTo>
                      <a:cubicBezTo>
                        <a:pt x="362382" y="294604"/>
                        <a:pt x="399675" y="311417"/>
                        <a:pt x="381345" y="420802"/>
                      </a:cubicBezTo>
                      <a:cubicBezTo>
                        <a:pt x="379040" y="480428"/>
                        <a:pt x="362780" y="571878"/>
                        <a:pt x="333380" y="613489"/>
                      </a:cubicBezTo>
                      <a:cubicBezTo>
                        <a:pt x="288690" y="676741"/>
                        <a:pt x="148926" y="619279"/>
                        <a:pt x="93722" y="630640"/>
                      </a:cubicBezTo>
                      <a:cubicBezTo>
                        <a:pt x="39571" y="643254"/>
                        <a:pt x="18330" y="553976"/>
                        <a:pt x="18330" y="553976"/>
                      </a:cubicBezTo>
                      <a:cubicBezTo>
                        <a:pt x="18330" y="553976"/>
                        <a:pt x="-5490" y="404845"/>
                        <a:pt x="18714" y="316746"/>
                      </a:cubicBezTo>
                      <a:close/>
                    </a:path>
                  </a:pathLst>
                </a:custGeom>
                <a:solidFill>
                  <a:srgbClr val="FFFFFF"/>
                </a:solidFill>
                <a:ln w="828" cap="rnd">
                  <a:noFill/>
                  <a:prstDash val="solid"/>
                  <a:round/>
                </a:ln>
              </p:spPr>
              <p:txBody>
                <a:bodyPr rtlCol="0" anchor="ctr"/>
                <a:lstStyle/>
                <a:p>
                  <a:endParaRPr lang="en-CH" sz="4400"/>
                </a:p>
              </p:txBody>
            </p:sp>
            <p:sp>
              <p:nvSpPr>
                <p:cNvPr id="1843" name="Freeform 1842">
                  <a:extLst>
                    <a:ext uri="{FF2B5EF4-FFF2-40B4-BE49-F238E27FC236}">
                      <a16:creationId xmlns:a16="http://schemas.microsoft.com/office/drawing/2014/main" id="{DAF9E2E1-B501-BC92-5537-8D7877D2519E}"/>
                    </a:ext>
                  </a:extLst>
                </p:cNvPr>
                <p:cNvSpPr/>
                <p:nvPr/>
              </p:nvSpPr>
              <p:spPr>
                <a:xfrm>
                  <a:off x="26407359" y="17113439"/>
                  <a:ext cx="76748" cy="138045"/>
                </a:xfrm>
                <a:custGeom>
                  <a:avLst/>
                  <a:gdLst>
                    <a:gd name="connsiteX0" fmla="*/ 61862 w 76748"/>
                    <a:gd name="connsiteY0" fmla="*/ 3778 h 138045"/>
                    <a:gd name="connsiteX1" fmla="*/ 41676 w 76748"/>
                    <a:gd name="connsiteY1" fmla="*/ 86967 h 138045"/>
                    <a:gd name="connsiteX2" fmla="*/ 58500 w 76748"/>
                    <a:gd name="connsiteY2" fmla="*/ 138163 h 138045"/>
                    <a:gd name="connsiteX3" fmla="*/ 61862 w 76748"/>
                    <a:gd name="connsiteY3" fmla="*/ 3778 h 138045"/>
                  </a:gdLst>
                  <a:ahLst/>
                  <a:cxnLst>
                    <a:cxn ang="0">
                      <a:pos x="connsiteX0" y="connsiteY0"/>
                    </a:cxn>
                    <a:cxn ang="0">
                      <a:pos x="connsiteX1" y="connsiteY1"/>
                    </a:cxn>
                    <a:cxn ang="0">
                      <a:pos x="connsiteX2" y="connsiteY2"/>
                    </a:cxn>
                    <a:cxn ang="0">
                      <a:pos x="connsiteX3" y="connsiteY3"/>
                    </a:cxn>
                  </a:cxnLst>
                  <a:rect l="l" t="t" r="r" b="b"/>
                  <a:pathLst>
                    <a:path w="76748" h="138045">
                      <a:moveTo>
                        <a:pt x="61862" y="3778"/>
                      </a:moveTo>
                      <a:cubicBezTo>
                        <a:pt x="15159" y="47093"/>
                        <a:pt x="-22971" y="56217"/>
                        <a:pt x="41676" y="86967"/>
                      </a:cubicBezTo>
                      <a:cubicBezTo>
                        <a:pt x="50589" y="91207"/>
                        <a:pt x="44265" y="124621"/>
                        <a:pt x="58500" y="138163"/>
                      </a:cubicBezTo>
                      <a:cubicBezTo>
                        <a:pt x="85281" y="163640"/>
                        <a:pt x="97827" y="49394"/>
                        <a:pt x="61862" y="3778"/>
                      </a:cubicBezTo>
                      <a:close/>
                    </a:path>
                  </a:pathLst>
                </a:custGeom>
                <a:solidFill>
                  <a:srgbClr val="FFFFFF"/>
                </a:solidFill>
                <a:ln w="11444" cap="flat">
                  <a:solidFill>
                    <a:srgbClr val="213A7F"/>
                  </a:solidFill>
                  <a:prstDash val="solid"/>
                  <a:miter/>
                </a:ln>
              </p:spPr>
              <p:txBody>
                <a:bodyPr rtlCol="0" anchor="ctr"/>
                <a:lstStyle/>
                <a:p>
                  <a:endParaRPr lang="en-CH" sz="4400"/>
                </a:p>
              </p:txBody>
            </p:sp>
          </p:grpSp>
          <p:sp>
            <p:nvSpPr>
              <p:cNvPr id="1844" name="Freeform 1843">
                <a:extLst>
                  <a:ext uri="{FF2B5EF4-FFF2-40B4-BE49-F238E27FC236}">
                    <a16:creationId xmlns:a16="http://schemas.microsoft.com/office/drawing/2014/main" id="{A834758F-ACF2-F716-E2D6-6D5762D7FA6C}"/>
                  </a:ext>
                </a:extLst>
              </p:cNvPr>
              <p:cNvSpPr/>
              <p:nvPr/>
            </p:nvSpPr>
            <p:spPr>
              <a:xfrm>
                <a:off x="25896086" y="16439062"/>
                <a:ext cx="303405" cy="425607"/>
              </a:xfrm>
              <a:custGeom>
                <a:avLst/>
                <a:gdLst>
                  <a:gd name="connsiteX0" fmla="*/ 105416 w 303405"/>
                  <a:gd name="connsiteY0" fmla="*/ 219345 h 425607"/>
                  <a:gd name="connsiteX1" fmla="*/ 107978 w 303405"/>
                  <a:gd name="connsiteY1" fmla="*/ 211535 h 425607"/>
                  <a:gd name="connsiteX2" fmla="*/ 107978 w 303405"/>
                  <a:gd name="connsiteY2" fmla="*/ 51047 h 425607"/>
                  <a:gd name="connsiteX3" fmla="*/ 154762 w 303405"/>
                  <a:gd name="connsiteY3" fmla="*/ 4281 h 425607"/>
                  <a:gd name="connsiteX4" fmla="*/ 201547 w 303405"/>
                  <a:gd name="connsiteY4" fmla="*/ 51047 h 425607"/>
                  <a:gd name="connsiteX5" fmla="*/ 201547 w 303405"/>
                  <a:gd name="connsiteY5" fmla="*/ 213821 h 425607"/>
                  <a:gd name="connsiteX6" fmla="*/ 205318 w 303405"/>
                  <a:gd name="connsiteY6" fmla="*/ 223155 h 425607"/>
                  <a:gd name="connsiteX7" fmla="*/ 209557 w 303405"/>
                  <a:gd name="connsiteY7" fmla="*/ 228108 h 425607"/>
                  <a:gd name="connsiteX8" fmla="*/ 302667 w 303405"/>
                  <a:gd name="connsiteY8" fmla="*/ 355451 h 425607"/>
                  <a:gd name="connsiteX9" fmla="*/ 292514 w 303405"/>
                  <a:gd name="connsiteY9" fmla="*/ 420885 h 425607"/>
                  <a:gd name="connsiteX10" fmla="*/ 227139 w 303405"/>
                  <a:gd name="connsiteY10" fmla="*/ 410694 h 425607"/>
                  <a:gd name="connsiteX11" fmla="*/ 176973 w 303405"/>
                  <a:gd name="connsiteY11" fmla="*/ 342021 h 425607"/>
                  <a:gd name="connsiteX12" fmla="*/ 163392 w 303405"/>
                  <a:gd name="connsiteY12" fmla="*/ 335736 h 425607"/>
                  <a:gd name="connsiteX13" fmla="*/ 145514 w 303405"/>
                  <a:gd name="connsiteY13" fmla="*/ 335641 h 425607"/>
                  <a:gd name="connsiteX14" fmla="*/ 131723 w 303405"/>
                  <a:gd name="connsiteY14" fmla="*/ 341926 h 425607"/>
                  <a:gd name="connsiteX15" fmla="*/ 92815 w 303405"/>
                  <a:gd name="connsiteY15" fmla="*/ 395169 h 425607"/>
                  <a:gd name="connsiteX16" fmla="*/ 27440 w 303405"/>
                  <a:gd name="connsiteY16" fmla="*/ 405264 h 425607"/>
                  <a:gd name="connsiteX17" fmla="*/ 17287 w 303405"/>
                  <a:gd name="connsiteY17" fmla="*/ 339926 h 425607"/>
                  <a:gd name="connsiteX18" fmla="*/ 105416 w 303405"/>
                  <a:gd name="connsiteY18" fmla="*/ 219345 h 42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3405" h="425607">
                    <a:moveTo>
                      <a:pt x="105416" y="219345"/>
                    </a:moveTo>
                    <a:cubicBezTo>
                      <a:pt x="107083" y="217059"/>
                      <a:pt x="107978" y="214298"/>
                      <a:pt x="107978" y="211535"/>
                    </a:cubicBezTo>
                    <a:lnTo>
                      <a:pt x="107978" y="51047"/>
                    </a:lnTo>
                    <a:cubicBezTo>
                      <a:pt x="107978" y="25235"/>
                      <a:pt x="128942" y="4281"/>
                      <a:pt x="154762" y="4281"/>
                    </a:cubicBezTo>
                    <a:cubicBezTo>
                      <a:pt x="180583" y="4281"/>
                      <a:pt x="201547" y="25235"/>
                      <a:pt x="201547" y="51047"/>
                    </a:cubicBezTo>
                    <a:lnTo>
                      <a:pt x="201547" y="213821"/>
                    </a:lnTo>
                    <a:cubicBezTo>
                      <a:pt x="201547" y="217345"/>
                      <a:pt x="202899" y="220679"/>
                      <a:pt x="205318" y="223155"/>
                    </a:cubicBezTo>
                    <a:cubicBezTo>
                      <a:pt x="206852" y="224679"/>
                      <a:pt x="208252" y="226299"/>
                      <a:pt x="209557" y="228108"/>
                    </a:cubicBezTo>
                    <a:lnTo>
                      <a:pt x="302667" y="355451"/>
                    </a:lnTo>
                    <a:cubicBezTo>
                      <a:pt x="317906" y="376311"/>
                      <a:pt x="313363" y="405550"/>
                      <a:pt x="292514" y="420885"/>
                    </a:cubicBezTo>
                    <a:cubicBezTo>
                      <a:pt x="271675" y="436124"/>
                      <a:pt x="242378" y="431552"/>
                      <a:pt x="227139" y="410694"/>
                    </a:cubicBezTo>
                    <a:cubicBezTo>
                      <a:pt x="227139" y="410694"/>
                      <a:pt x="191022" y="361261"/>
                      <a:pt x="176973" y="342021"/>
                    </a:cubicBezTo>
                    <a:cubicBezTo>
                      <a:pt x="173830" y="337736"/>
                      <a:pt x="168706" y="335355"/>
                      <a:pt x="163392" y="335736"/>
                    </a:cubicBezTo>
                    <a:cubicBezTo>
                      <a:pt x="157934" y="336116"/>
                      <a:pt x="151010" y="336021"/>
                      <a:pt x="145514" y="335641"/>
                    </a:cubicBezTo>
                    <a:cubicBezTo>
                      <a:pt x="140133" y="335164"/>
                      <a:pt x="134904" y="337545"/>
                      <a:pt x="131723" y="341926"/>
                    </a:cubicBezTo>
                    <a:cubicBezTo>
                      <a:pt x="119751" y="358309"/>
                      <a:pt x="92815" y="395169"/>
                      <a:pt x="92815" y="395169"/>
                    </a:cubicBezTo>
                    <a:cubicBezTo>
                      <a:pt x="77577" y="415932"/>
                      <a:pt x="48279" y="420503"/>
                      <a:pt x="27440" y="405264"/>
                    </a:cubicBezTo>
                    <a:cubicBezTo>
                      <a:pt x="6600" y="390025"/>
                      <a:pt x="2048" y="360690"/>
                      <a:pt x="17287" y="339926"/>
                    </a:cubicBezTo>
                    <a:cubicBezTo>
                      <a:pt x="17287" y="339926"/>
                      <a:pt x="90663" y="239537"/>
                      <a:pt x="105416" y="219345"/>
                    </a:cubicBezTo>
                    <a:close/>
                  </a:path>
                </a:pathLst>
              </a:custGeom>
              <a:solidFill>
                <a:srgbClr val="FFFFFF"/>
              </a:solidFill>
              <a:ln w="9522" cap="rnd">
                <a:noFill/>
                <a:prstDash val="solid"/>
                <a:round/>
              </a:ln>
            </p:spPr>
            <p:txBody>
              <a:bodyPr rtlCol="0" anchor="ctr"/>
              <a:lstStyle/>
              <a:p>
                <a:endParaRPr lang="en-CH" sz="4400"/>
              </a:p>
            </p:txBody>
          </p:sp>
          <p:grpSp>
            <p:nvGrpSpPr>
              <p:cNvPr id="1845" name="Graphic 1704">
                <a:extLst>
                  <a:ext uri="{FF2B5EF4-FFF2-40B4-BE49-F238E27FC236}">
                    <a16:creationId xmlns:a16="http://schemas.microsoft.com/office/drawing/2014/main" id="{AA7B53AB-1D65-EE50-44AD-58A90FF694FD}"/>
                  </a:ext>
                </a:extLst>
              </p:cNvPr>
              <p:cNvGrpSpPr/>
              <p:nvPr/>
            </p:nvGrpSpPr>
            <p:grpSpPr>
              <a:xfrm>
                <a:off x="26077496" y="16643733"/>
                <a:ext cx="437677" cy="656651"/>
                <a:chOff x="26077496" y="16643733"/>
                <a:chExt cx="437677" cy="656651"/>
              </a:xfrm>
              <a:solidFill>
                <a:srgbClr val="FFFFFF"/>
              </a:solidFill>
            </p:grpSpPr>
            <p:sp>
              <p:nvSpPr>
                <p:cNvPr id="1846" name="Freeform 1845">
                  <a:extLst>
                    <a:ext uri="{FF2B5EF4-FFF2-40B4-BE49-F238E27FC236}">
                      <a16:creationId xmlns:a16="http://schemas.microsoft.com/office/drawing/2014/main" id="{CAA6D114-D7ED-90A4-32B7-C5C6B516E6A2}"/>
                    </a:ext>
                  </a:extLst>
                </p:cNvPr>
                <p:cNvSpPr/>
                <p:nvPr/>
              </p:nvSpPr>
              <p:spPr>
                <a:xfrm rot="10800000" flipV="1">
                  <a:off x="26089349" y="16648366"/>
                  <a:ext cx="366422" cy="585914"/>
                </a:xfrm>
                <a:custGeom>
                  <a:avLst/>
                  <a:gdLst>
                    <a:gd name="connsiteX0" fmla="*/ 258421 w 366422"/>
                    <a:gd name="connsiteY0" fmla="*/ 7420 h 585914"/>
                    <a:gd name="connsiteX1" fmla="*/ 9150 w 366422"/>
                    <a:gd name="connsiteY1" fmla="*/ 331267 h 585914"/>
                    <a:gd name="connsiteX2" fmla="*/ 147077 w 366422"/>
                    <a:gd name="connsiteY2" fmla="*/ 538643 h 585914"/>
                    <a:gd name="connsiteX3" fmla="*/ 248142 w 366422"/>
                    <a:gd name="connsiteY3" fmla="*/ 577717 h 585914"/>
                    <a:gd name="connsiteX4" fmla="*/ 334340 w 366422"/>
                    <a:gd name="connsiteY4" fmla="*/ 575037 h 585914"/>
                    <a:gd name="connsiteX5" fmla="*/ 319486 w 366422"/>
                    <a:gd name="connsiteY5" fmla="*/ 491907 h 585914"/>
                    <a:gd name="connsiteX6" fmla="*/ 363139 w 366422"/>
                    <a:gd name="connsiteY6" fmla="*/ 423767 h 585914"/>
                    <a:gd name="connsiteX7" fmla="*/ 355136 w 366422"/>
                    <a:gd name="connsiteY7" fmla="*/ 167733 h 585914"/>
                    <a:gd name="connsiteX8" fmla="*/ 310252 w 366422"/>
                    <a:gd name="connsiteY8" fmla="*/ 17005 h 585914"/>
                    <a:gd name="connsiteX9" fmla="*/ 258026 w 366422"/>
                    <a:gd name="connsiteY9" fmla="*/ 7420 h 58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422" h="585914">
                      <a:moveTo>
                        <a:pt x="258421" y="7420"/>
                      </a:moveTo>
                      <a:cubicBezTo>
                        <a:pt x="205424" y="20529"/>
                        <a:pt x="39087" y="199446"/>
                        <a:pt x="9150" y="331267"/>
                      </a:cubicBezTo>
                      <a:cubicBezTo>
                        <a:pt x="-4563" y="427172"/>
                        <a:pt x="107247" y="463303"/>
                        <a:pt x="147077" y="538643"/>
                      </a:cubicBezTo>
                      <a:cubicBezTo>
                        <a:pt x="158332" y="566537"/>
                        <a:pt x="204602" y="572135"/>
                        <a:pt x="248142" y="577717"/>
                      </a:cubicBezTo>
                      <a:cubicBezTo>
                        <a:pt x="275872" y="581273"/>
                        <a:pt x="323030" y="604813"/>
                        <a:pt x="334340" y="575037"/>
                      </a:cubicBezTo>
                      <a:cubicBezTo>
                        <a:pt x="345651" y="545262"/>
                        <a:pt x="314154" y="518086"/>
                        <a:pt x="319486" y="491907"/>
                      </a:cubicBezTo>
                      <a:cubicBezTo>
                        <a:pt x="327750" y="451350"/>
                        <a:pt x="347706" y="466708"/>
                        <a:pt x="363139" y="423767"/>
                      </a:cubicBezTo>
                      <a:cubicBezTo>
                        <a:pt x="378573" y="380826"/>
                        <a:pt x="380184" y="224190"/>
                        <a:pt x="355136" y="167733"/>
                      </a:cubicBezTo>
                      <a:cubicBezTo>
                        <a:pt x="319973" y="93836"/>
                        <a:pt x="344555" y="69547"/>
                        <a:pt x="310252" y="17005"/>
                      </a:cubicBezTo>
                      <a:cubicBezTo>
                        <a:pt x="296348" y="-4294"/>
                        <a:pt x="262346" y="6830"/>
                        <a:pt x="258026" y="7420"/>
                      </a:cubicBezTo>
                    </a:path>
                  </a:pathLst>
                </a:custGeom>
                <a:solidFill>
                  <a:srgbClr val="FFFFFF"/>
                </a:solidFill>
                <a:ln w="807" cap="rnd">
                  <a:noFill/>
                  <a:prstDash val="solid"/>
                  <a:round/>
                </a:ln>
              </p:spPr>
              <p:txBody>
                <a:bodyPr rtlCol="0" anchor="ctr"/>
                <a:lstStyle/>
                <a:p>
                  <a:endParaRPr lang="en-CH" sz="4400"/>
                </a:p>
              </p:txBody>
            </p:sp>
            <p:sp>
              <p:nvSpPr>
                <p:cNvPr id="1847" name="Freeform 1846">
                  <a:extLst>
                    <a:ext uri="{FF2B5EF4-FFF2-40B4-BE49-F238E27FC236}">
                      <a16:creationId xmlns:a16="http://schemas.microsoft.com/office/drawing/2014/main" id="{206FE124-FBD5-C99C-D533-66D2815F8360}"/>
                    </a:ext>
                  </a:extLst>
                </p:cNvPr>
                <p:cNvSpPr/>
                <p:nvPr/>
              </p:nvSpPr>
              <p:spPr>
                <a:xfrm rot="10800000" flipV="1">
                  <a:off x="26077496" y="16643733"/>
                  <a:ext cx="437677" cy="656651"/>
                </a:xfrm>
                <a:custGeom>
                  <a:avLst/>
                  <a:gdLst>
                    <a:gd name="connsiteX0" fmla="*/ 41989 w 437677"/>
                    <a:gd name="connsiteY0" fmla="*/ 653379 h 656651"/>
                    <a:gd name="connsiteX1" fmla="*/ 104173 w 437677"/>
                    <a:gd name="connsiteY1" fmla="*/ 654744 h 656651"/>
                    <a:gd name="connsiteX2" fmla="*/ 417826 w 437677"/>
                    <a:gd name="connsiteY2" fmla="*/ 632796 h 656651"/>
                    <a:gd name="connsiteX3" fmla="*/ 433847 w 437677"/>
                    <a:gd name="connsiteY3" fmla="*/ 418411 h 656651"/>
                    <a:gd name="connsiteX4" fmla="*/ 419626 w 437677"/>
                    <a:gd name="connsiteY4" fmla="*/ 169787 h 656651"/>
                    <a:gd name="connsiteX5" fmla="*/ 372995 w 437677"/>
                    <a:gd name="connsiteY5" fmla="*/ 17144 h 656651"/>
                    <a:gd name="connsiteX6" fmla="*/ 318738 w 437677"/>
                    <a:gd name="connsiteY6" fmla="*/ 7446 h 656651"/>
                    <a:gd name="connsiteX7" fmla="*/ 319147 w 437677"/>
                    <a:gd name="connsiteY7" fmla="*/ 7446 h 656651"/>
                    <a:gd name="connsiteX8" fmla="*/ 66383 w 437677"/>
                    <a:gd name="connsiteY8" fmla="*/ 313467 h 656651"/>
                    <a:gd name="connsiteX9" fmla="*/ 41989 w 437677"/>
                    <a:gd name="connsiteY9" fmla="*/ 653379 h 65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677" h="656651">
                      <a:moveTo>
                        <a:pt x="41989" y="653379"/>
                      </a:moveTo>
                      <a:cubicBezTo>
                        <a:pt x="47615" y="661769"/>
                        <a:pt x="94007" y="657110"/>
                        <a:pt x="104173" y="654744"/>
                      </a:cubicBezTo>
                      <a:cubicBezTo>
                        <a:pt x="147769" y="645724"/>
                        <a:pt x="377218" y="685243"/>
                        <a:pt x="417826" y="632796"/>
                      </a:cubicBezTo>
                      <a:cubicBezTo>
                        <a:pt x="443700" y="599373"/>
                        <a:pt x="406208" y="518606"/>
                        <a:pt x="433847" y="418411"/>
                      </a:cubicBezTo>
                      <a:cubicBezTo>
                        <a:pt x="462749" y="313637"/>
                        <a:pt x="431154" y="195111"/>
                        <a:pt x="419626" y="169787"/>
                      </a:cubicBezTo>
                      <a:cubicBezTo>
                        <a:pt x="383095" y="94947"/>
                        <a:pt x="408634" y="70359"/>
                        <a:pt x="372995" y="17144"/>
                      </a:cubicBezTo>
                      <a:cubicBezTo>
                        <a:pt x="358551" y="-4424"/>
                        <a:pt x="323225" y="6840"/>
                        <a:pt x="318738" y="7446"/>
                      </a:cubicBezTo>
                      <a:lnTo>
                        <a:pt x="319147" y="7446"/>
                      </a:lnTo>
                      <a:cubicBezTo>
                        <a:pt x="267049" y="20003"/>
                        <a:pt x="109524" y="182901"/>
                        <a:pt x="66383" y="313467"/>
                      </a:cubicBezTo>
                      <a:cubicBezTo>
                        <a:pt x="30263" y="408955"/>
                        <a:pt x="-30576" y="545133"/>
                        <a:pt x="41989" y="653379"/>
                      </a:cubicBezTo>
                      <a:close/>
                    </a:path>
                  </a:pathLst>
                </a:custGeom>
                <a:solidFill>
                  <a:srgbClr val="FFFFFF"/>
                </a:solidFill>
                <a:ln w="828" cap="rnd">
                  <a:noFill/>
                  <a:prstDash val="solid"/>
                  <a:round/>
                </a:ln>
              </p:spPr>
              <p:txBody>
                <a:bodyPr rtlCol="0" anchor="ctr"/>
                <a:lstStyle/>
                <a:p>
                  <a:endParaRPr lang="en-CH" sz="4400"/>
                </a:p>
              </p:txBody>
            </p:sp>
          </p:grpSp>
        </p:grpSp>
      </p:grpSp>
      <p:grpSp>
        <p:nvGrpSpPr>
          <p:cNvPr id="1848" name="Graphic 1704">
            <a:extLst>
              <a:ext uri="{FF2B5EF4-FFF2-40B4-BE49-F238E27FC236}">
                <a16:creationId xmlns:a16="http://schemas.microsoft.com/office/drawing/2014/main" id="{7713DAF7-0A1A-E1D4-8A1E-5AF640F4FA7E}"/>
              </a:ext>
            </a:extLst>
          </p:cNvPr>
          <p:cNvGrpSpPr/>
          <p:nvPr/>
        </p:nvGrpSpPr>
        <p:grpSpPr>
          <a:xfrm>
            <a:off x="25353437" y="18210980"/>
            <a:ext cx="1425301" cy="1425323"/>
            <a:chOff x="25353437" y="18210980"/>
            <a:chExt cx="1425301" cy="1425323"/>
          </a:xfrm>
        </p:grpSpPr>
        <p:sp>
          <p:nvSpPr>
            <p:cNvPr id="1849" name="Freeform 1848">
              <a:extLst>
                <a:ext uri="{FF2B5EF4-FFF2-40B4-BE49-F238E27FC236}">
                  <a16:creationId xmlns:a16="http://schemas.microsoft.com/office/drawing/2014/main" id="{80B88665-8997-8FB5-123F-ED2094A59B46}"/>
                </a:ext>
              </a:extLst>
            </p:cNvPr>
            <p:cNvSpPr/>
            <p:nvPr/>
          </p:nvSpPr>
          <p:spPr>
            <a:xfrm>
              <a:off x="25353437" y="18210980"/>
              <a:ext cx="1425301" cy="1425323"/>
            </a:xfrm>
            <a:custGeom>
              <a:avLst/>
              <a:gdLst>
                <a:gd name="connsiteX0" fmla="*/ 1433624 w 1425301"/>
                <a:gd name="connsiteY0" fmla="*/ 717651 h 1425323"/>
                <a:gd name="connsiteX1" fmla="*/ 720973 w 1425301"/>
                <a:gd name="connsiteY1" fmla="*/ 1430313 h 1425323"/>
                <a:gd name="connsiteX2" fmla="*/ 8322 w 1425301"/>
                <a:gd name="connsiteY2" fmla="*/ 717651 h 1425323"/>
                <a:gd name="connsiteX3" fmla="*/ 720973 w 1425301"/>
                <a:gd name="connsiteY3" fmla="*/ 4989 h 1425323"/>
                <a:gd name="connsiteX4" fmla="*/ 1433624 w 1425301"/>
                <a:gd name="connsiteY4" fmla="*/ 717651 h 1425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301" h="1425323">
                  <a:moveTo>
                    <a:pt x="1433624" y="717651"/>
                  </a:moveTo>
                  <a:cubicBezTo>
                    <a:pt x="1433624" y="1111243"/>
                    <a:pt x="1114559" y="1430313"/>
                    <a:pt x="720973" y="1430313"/>
                  </a:cubicBezTo>
                  <a:cubicBezTo>
                    <a:pt x="327387" y="1430313"/>
                    <a:pt x="8322" y="1111243"/>
                    <a:pt x="8322" y="717651"/>
                  </a:cubicBezTo>
                  <a:cubicBezTo>
                    <a:pt x="8322" y="324058"/>
                    <a:pt x="327387" y="4989"/>
                    <a:pt x="720973" y="4989"/>
                  </a:cubicBezTo>
                  <a:cubicBezTo>
                    <a:pt x="1114559" y="4989"/>
                    <a:pt x="1433624" y="324058"/>
                    <a:pt x="1433624" y="717651"/>
                  </a:cubicBezTo>
                  <a:close/>
                </a:path>
              </a:pathLst>
            </a:custGeom>
            <a:solidFill>
              <a:srgbClr val="1F259B"/>
            </a:solidFill>
            <a:ln w="6477" cap="rnd">
              <a:noFill/>
              <a:prstDash val="solid"/>
              <a:round/>
            </a:ln>
          </p:spPr>
          <p:txBody>
            <a:bodyPr rtlCol="0" anchor="ctr"/>
            <a:lstStyle/>
            <a:p>
              <a:endParaRPr lang="en-CH" sz="4400"/>
            </a:p>
          </p:txBody>
        </p:sp>
        <p:grpSp>
          <p:nvGrpSpPr>
            <p:cNvPr id="1850" name="Graphic 1704">
              <a:extLst>
                <a:ext uri="{FF2B5EF4-FFF2-40B4-BE49-F238E27FC236}">
                  <a16:creationId xmlns:a16="http://schemas.microsoft.com/office/drawing/2014/main" id="{082AEF1B-C1FA-2EF2-4B12-321C805E8383}"/>
                </a:ext>
              </a:extLst>
            </p:cNvPr>
            <p:cNvGrpSpPr/>
            <p:nvPr/>
          </p:nvGrpSpPr>
          <p:grpSpPr>
            <a:xfrm>
              <a:off x="25491466" y="18736988"/>
              <a:ext cx="1125322" cy="376079"/>
              <a:chOff x="25491466" y="18736988"/>
              <a:chExt cx="1125322" cy="376079"/>
            </a:xfrm>
            <a:solidFill>
              <a:srgbClr val="FFFFFF"/>
            </a:solidFill>
          </p:grpSpPr>
          <p:sp>
            <p:nvSpPr>
              <p:cNvPr id="1851" name="Freeform 1850">
                <a:extLst>
                  <a:ext uri="{FF2B5EF4-FFF2-40B4-BE49-F238E27FC236}">
                    <a16:creationId xmlns:a16="http://schemas.microsoft.com/office/drawing/2014/main" id="{4223FC12-2DFD-049B-B57B-19043E701AC2}"/>
                  </a:ext>
                </a:extLst>
              </p:cNvPr>
              <p:cNvSpPr/>
              <p:nvPr/>
            </p:nvSpPr>
            <p:spPr>
              <a:xfrm>
                <a:off x="25491466" y="18736988"/>
                <a:ext cx="376755" cy="376079"/>
              </a:xfrm>
              <a:custGeom>
                <a:avLst/>
                <a:gdLst>
                  <a:gd name="connsiteX0" fmla="*/ -185 w 376755"/>
                  <a:gd name="connsiteY0" fmla="*/ 189084 h 376079"/>
                  <a:gd name="connsiteX1" fmla="*/ 49423 w 376755"/>
                  <a:gd name="connsiteY1" fmla="*/ 50466 h 376079"/>
                  <a:gd name="connsiteX2" fmla="*/ 187573 w 376755"/>
                  <a:gd name="connsiteY2" fmla="*/ 814 h 376079"/>
                  <a:gd name="connsiteX3" fmla="*/ 327462 w 376755"/>
                  <a:gd name="connsiteY3" fmla="*/ 49550 h 376079"/>
                  <a:gd name="connsiteX4" fmla="*/ 376570 w 376755"/>
                  <a:gd name="connsiteY4" fmla="*/ 186155 h 376079"/>
                  <a:gd name="connsiteX5" fmla="*/ 355126 w 376755"/>
                  <a:gd name="connsiteY5" fmla="*/ 290668 h 376079"/>
                  <a:gd name="connsiteX6" fmla="*/ 293116 w 376755"/>
                  <a:gd name="connsiteY6" fmla="*/ 354124 h 376079"/>
                  <a:gd name="connsiteX7" fmla="*/ 192040 w 376755"/>
                  <a:gd name="connsiteY7" fmla="*/ 376894 h 376079"/>
                  <a:gd name="connsiteX8" fmla="*/ 90227 w 376755"/>
                  <a:gd name="connsiteY8" fmla="*/ 357231 h 376079"/>
                  <a:gd name="connsiteX9" fmla="*/ 24869 w 376755"/>
                  <a:gd name="connsiteY9" fmla="*/ 295240 h 376079"/>
                  <a:gd name="connsiteX10" fmla="*/ -185 w 376755"/>
                  <a:gd name="connsiteY10" fmla="*/ 189084 h 376079"/>
                  <a:gd name="connsiteX11" fmla="*/ 112172 w 376755"/>
                  <a:gd name="connsiteY11" fmla="*/ 189633 h 376079"/>
                  <a:gd name="connsiteX12" fmla="*/ 132640 w 376755"/>
                  <a:gd name="connsiteY12" fmla="*/ 268724 h 376079"/>
                  <a:gd name="connsiteX13" fmla="*/ 188325 w 376755"/>
                  <a:gd name="connsiteY13" fmla="*/ 292771 h 376079"/>
                  <a:gd name="connsiteX14" fmla="*/ 244377 w 376755"/>
                  <a:gd name="connsiteY14" fmla="*/ 269180 h 376079"/>
                  <a:gd name="connsiteX15" fmla="*/ 264213 w 376755"/>
                  <a:gd name="connsiteY15" fmla="*/ 184601 h 376079"/>
                  <a:gd name="connsiteX16" fmla="*/ 243508 w 376755"/>
                  <a:gd name="connsiteY16" fmla="*/ 109627 h 376079"/>
                  <a:gd name="connsiteX17" fmla="*/ 187322 w 376755"/>
                  <a:gd name="connsiteY17" fmla="*/ 85942 h 376079"/>
                  <a:gd name="connsiteX18" fmla="*/ 132759 w 376755"/>
                  <a:gd name="connsiteY18" fmla="*/ 109988 h 376079"/>
                  <a:gd name="connsiteX19" fmla="*/ 112172 w 376755"/>
                  <a:gd name="connsiteY19" fmla="*/ 189633 h 37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755" h="376079">
                    <a:moveTo>
                      <a:pt x="-185" y="189084"/>
                    </a:moveTo>
                    <a:cubicBezTo>
                      <a:pt x="-185" y="129740"/>
                      <a:pt x="16355" y="83473"/>
                      <a:pt x="49423" y="50466"/>
                    </a:cubicBezTo>
                    <a:cubicBezTo>
                      <a:pt x="82492" y="17365"/>
                      <a:pt x="128541" y="814"/>
                      <a:pt x="187573" y="814"/>
                    </a:cubicBezTo>
                    <a:cubicBezTo>
                      <a:pt x="248094" y="814"/>
                      <a:pt x="294724" y="17092"/>
                      <a:pt x="327462" y="49550"/>
                    </a:cubicBezTo>
                    <a:cubicBezTo>
                      <a:pt x="360201" y="82102"/>
                      <a:pt x="376570" y="127548"/>
                      <a:pt x="376570" y="186155"/>
                    </a:cubicBezTo>
                    <a:cubicBezTo>
                      <a:pt x="376570" y="228583"/>
                      <a:pt x="369427" y="263509"/>
                      <a:pt x="355126" y="290668"/>
                    </a:cubicBezTo>
                    <a:cubicBezTo>
                      <a:pt x="340814" y="317826"/>
                      <a:pt x="320147" y="339038"/>
                      <a:pt x="293116" y="354124"/>
                    </a:cubicBezTo>
                    <a:cubicBezTo>
                      <a:pt x="266085" y="369304"/>
                      <a:pt x="232384" y="376894"/>
                      <a:pt x="192040" y="376894"/>
                    </a:cubicBezTo>
                    <a:cubicBezTo>
                      <a:pt x="151039" y="376894"/>
                      <a:pt x="117101" y="370308"/>
                      <a:pt x="90227" y="357231"/>
                    </a:cubicBezTo>
                    <a:cubicBezTo>
                      <a:pt x="63354" y="344159"/>
                      <a:pt x="41568" y="323492"/>
                      <a:pt x="24869" y="295240"/>
                    </a:cubicBezTo>
                    <a:cubicBezTo>
                      <a:pt x="8171" y="266987"/>
                      <a:pt x="-185" y="231601"/>
                      <a:pt x="-185" y="189084"/>
                    </a:cubicBezTo>
                    <a:close/>
                    <a:moveTo>
                      <a:pt x="112172" y="189633"/>
                    </a:moveTo>
                    <a:cubicBezTo>
                      <a:pt x="112172" y="226297"/>
                      <a:pt x="118999" y="252629"/>
                      <a:pt x="132640" y="268724"/>
                    </a:cubicBezTo>
                    <a:cubicBezTo>
                      <a:pt x="146281" y="284725"/>
                      <a:pt x="164838" y="292771"/>
                      <a:pt x="188325" y="292771"/>
                    </a:cubicBezTo>
                    <a:cubicBezTo>
                      <a:pt x="212456" y="292771"/>
                      <a:pt x="231144" y="284908"/>
                      <a:pt x="244377" y="269180"/>
                    </a:cubicBezTo>
                    <a:cubicBezTo>
                      <a:pt x="257609" y="253455"/>
                      <a:pt x="264213" y="225292"/>
                      <a:pt x="264213" y="184601"/>
                    </a:cubicBezTo>
                    <a:cubicBezTo>
                      <a:pt x="264213" y="150407"/>
                      <a:pt x="257320" y="125351"/>
                      <a:pt x="243508" y="109627"/>
                    </a:cubicBezTo>
                    <a:cubicBezTo>
                      <a:pt x="229695" y="93808"/>
                      <a:pt x="210980" y="85942"/>
                      <a:pt x="187322" y="85942"/>
                    </a:cubicBezTo>
                    <a:cubicBezTo>
                      <a:pt x="164680" y="85942"/>
                      <a:pt x="146492" y="93898"/>
                      <a:pt x="132759" y="109988"/>
                    </a:cubicBezTo>
                    <a:cubicBezTo>
                      <a:pt x="119038" y="125990"/>
                      <a:pt x="112172" y="152510"/>
                      <a:pt x="112172" y="189633"/>
                    </a:cubicBezTo>
                    <a:close/>
                  </a:path>
                </a:pathLst>
              </a:custGeom>
              <a:solidFill>
                <a:srgbClr val="FFFFFF"/>
              </a:solidFill>
              <a:ln w="5229" cap="rnd">
                <a:noFill/>
                <a:prstDash val="solid"/>
                <a:round/>
              </a:ln>
            </p:spPr>
            <p:txBody>
              <a:bodyPr rtlCol="0" anchor="ctr"/>
              <a:lstStyle/>
              <a:p>
                <a:endParaRPr lang="en-CH" sz="4400"/>
              </a:p>
            </p:txBody>
          </p:sp>
          <p:sp>
            <p:nvSpPr>
              <p:cNvPr id="1852" name="Freeform 1851">
                <a:extLst>
                  <a:ext uri="{FF2B5EF4-FFF2-40B4-BE49-F238E27FC236}">
                    <a16:creationId xmlns:a16="http://schemas.microsoft.com/office/drawing/2014/main" id="{3A14305B-5ECB-1279-DED8-58FB279C1796}"/>
                  </a:ext>
                </a:extLst>
              </p:cNvPr>
              <p:cNvSpPr/>
              <p:nvPr/>
            </p:nvSpPr>
            <p:spPr>
              <a:xfrm>
                <a:off x="25874678" y="18743208"/>
                <a:ext cx="395853" cy="363640"/>
              </a:xfrm>
              <a:custGeom>
                <a:avLst/>
                <a:gdLst>
                  <a:gd name="connsiteX0" fmla="*/ 260077 w 395853"/>
                  <a:gd name="connsiteY0" fmla="*/ 304383 h 363640"/>
                  <a:gd name="connsiteX1" fmla="*/ 132089 w 395853"/>
                  <a:gd name="connsiteY1" fmla="*/ 304383 h 363640"/>
                  <a:gd name="connsiteX2" fmla="*/ 114480 w 395853"/>
                  <a:gd name="connsiteY2" fmla="*/ 364455 h 363640"/>
                  <a:gd name="connsiteX3" fmla="*/ -354 w 395853"/>
                  <a:gd name="connsiteY3" fmla="*/ 364455 h 363640"/>
                  <a:gd name="connsiteX4" fmla="*/ 136307 w 395853"/>
                  <a:gd name="connsiteY4" fmla="*/ 814 h 363640"/>
                  <a:gd name="connsiteX5" fmla="*/ 258838 w 395853"/>
                  <a:gd name="connsiteY5" fmla="*/ 814 h 363640"/>
                  <a:gd name="connsiteX6" fmla="*/ 395499 w 395853"/>
                  <a:gd name="connsiteY6" fmla="*/ 364455 h 363640"/>
                  <a:gd name="connsiteX7" fmla="*/ 277936 w 395853"/>
                  <a:gd name="connsiteY7" fmla="*/ 364455 h 363640"/>
                  <a:gd name="connsiteX8" fmla="*/ 260077 w 395853"/>
                  <a:gd name="connsiteY8" fmla="*/ 304383 h 363640"/>
                  <a:gd name="connsiteX9" fmla="*/ 236512 w 395853"/>
                  <a:gd name="connsiteY9" fmla="*/ 225748 h 363640"/>
                  <a:gd name="connsiteX10" fmla="*/ 196327 w 395853"/>
                  <a:gd name="connsiteY10" fmla="*/ 95085 h 363640"/>
                  <a:gd name="connsiteX11" fmla="*/ 156393 w 395853"/>
                  <a:gd name="connsiteY11" fmla="*/ 225748 h 363640"/>
                  <a:gd name="connsiteX12" fmla="*/ 236512 w 395853"/>
                  <a:gd name="connsiteY12" fmla="*/ 225748 h 36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853" h="363640">
                    <a:moveTo>
                      <a:pt x="260077" y="304383"/>
                    </a:moveTo>
                    <a:lnTo>
                      <a:pt x="132089" y="304383"/>
                    </a:lnTo>
                    <a:lnTo>
                      <a:pt x="114480" y="364455"/>
                    </a:lnTo>
                    <a:lnTo>
                      <a:pt x="-354" y="364455"/>
                    </a:lnTo>
                    <a:lnTo>
                      <a:pt x="136307" y="814"/>
                    </a:lnTo>
                    <a:lnTo>
                      <a:pt x="258838" y="814"/>
                    </a:lnTo>
                    <a:lnTo>
                      <a:pt x="395499" y="364455"/>
                    </a:lnTo>
                    <a:lnTo>
                      <a:pt x="277936" y="364455"/>
                    </a:lnTo>
                    <a:lnTo>
                      <a:pt x="260077" y="304383"/>
                    </a:lnTo>
                    <a:close/>
                    <a:moveTo>
                      <a:pt x="236512" y="225748"/>
                    </a:moveTo>
                    <a:lnTo>
                      <a:pt x="196327" y="95085"/>
                    </a:lnTo>
                    <a:lnTo>
                      <a:pt x="156393" y="225748"/>
                    </a:lnTo>
                    <a:lnTo>
                      <a:pt x="236512" y="225748"/>
                    </a:lnTo>
                    <a:close/>
                  </a:path>
                </a:pathLst>
              </a:custGeom>
              <a:solidFill>
                <a:srgbClr val="FFFFFF"/>
              </a:solidFill>
              <a:ln w="5229" cap="rnd">
                <a:noFill/>
                <a:prstDash val="solid"/>
                <a:round/>
              </a:ln>
            </p:spPr>
            <p:txBody>
              <a:bodyPr rtlCol="0" anchor="ctr"/>
              <a:lstStyle/>
              <a:p>
                <a:endParaRPr lang="en-CH" sz="4400"/>
              </a:p>
            </p:txBody>
          </p:sp>
          <p:sp>
            <p:nvSpPr>
              <p:cNvPr id="1853" name="Freeform 1852">
                <a:extLst>
                  <a:ext uri="{FF2B5EF4-FFF2-40B4-BE49-F238E27FC236}">
                    <a16:creationId xmlns:a16="http://schemas.microsoft.com/office/drawing/2014/main" id="{2BB60137-2DEB-2729-3982-D47B310F0942}"/>
                  </a:ext>
                </a:extLst>
              </p:cNvPr>
              <p:cNvSpPr/>
              <p:nvPr/>
            </p:nvSpPr>
            <p:spPr>
              <a:xfrm>
                <a:off x="26286901" y="18736988"/>
                <a:ext cx="329887" cy="376079"/>
              </a:xfrm>
              <a:custGeom>
                <a:avLst/>
                <a:gdLst>
                  <a:gd name="connsiteX0" fmla="*/ -518 w 329887"/>
                  <a:gd name="connsiteY0" fmla="*/ 250343 h 376079"/>
                  <a:gd name="connsiteX1" fmla="*/ 106382 w 329887"/>
                  <a:gd name="connsiteY1" fmla="*/ 243669 h 376079"/>
                  <a:gd name="connsiteX2" fmla="*/ 120525 w 329887"/>
                  <a:gd name="connsiteY2" fmla="*/ 283355 h 376079"/>
                  <a:gd name="connsiteX3" fmla="*/ 170133 w 329887"/>
                  <a:gd name="connsiteY3" fmla="*/ 305388 h 376079"/>
                  <a:gd name="connsiteX4" fmla="*/ 207207 w 329887"/>
                  <a:gd name="connsiteY4" fmla="*/ 294141 h 376079"/>
                  <a:gd name="connsiteX5" fmla="*/ 220228 w 329887"/>
                  <a:gd name="connsiteY5" fmla="*/ 267992 h 376079"/>
                  <a:gd name="connsiteX6" fmla="*/ 207827 w 329887"/>
                  <a:gd name="connsiteY6" fmla="*/ 242664 h 376079"/>
                  <a:gd name="connsiteX7" fmla="*/ 150285 w 329887"/>
                  <a:gd name="connsiteY7" fmla="*/ 221636 h 376079"/>
                  <a:gd name="connsiteX8" fmla="*/ 44873 w 329887"/>
                  <a:gd name="connsiteY8" fmla="*/ 177471 h 376079"/>
                  <a:gd name="connsiteX9" fmla="*/ 13123 w 329887"/>
                  <a:gd name="connsiteY9" fmla="*/ 107247 h 376079"/>
                  <a:gd name="connsiteX10" fmla="*/ 29374 w 329887"/>
                  <a:gd name="connsiteY10" fmla="*/ 54305 h 376079"/>
                  <a:gd name="connsiteX11" fmla="*/ 78231 w 329887"/>
                  <a:gd name="connsiteY11" fmla="*/ 15079 h 376079"/>
                  <a:gd name="connsiteX12" fmla="*/ 167655 w 329887"/>
                  <a:gd name="connsiteY12" fmla="*/ 814 h 376079"/>
                  <a:gd name="connsiteX13" fmla="*/ 273936 w 329887"/>
                  <a:gd name="connsiteY13" fmla="*/ 26785 h 376079"/>
                  <a:gd name="connsiteX14" fmla="*/ 317469 w 329887"/>
                  <a:gd name="connsiteY14" fmla="*/ 109261 h 376079"/>
                  <a:gd name="connsiteX15" fmla="*/ 211557 w 329887"/>
                  <a:gd name="connsiteY15" fmla="*/ 115386 h 376079"/>
                  <a:gd name="connsiteX16" fmla="*/ 193817 w 329887"/>
                  <a:gd name="connsiteY16" fmla="*/ 79727 h 376079"/>
                  <a:gd name="connsiteX17" fmla="*/ 156492 w 329887"/>
                  <a:gd name="connsiteY17" fmla="*/ 68570 h 376079"/>
                  <a:gd name="connsiteX18" fmla="*/ 126969 w 329887"/>
                  <a:gd name="connsiteY18" fmla="*/ 76892 h 376079"/>
                  <a:gd name="connsiteX19" fmla="*/ 117059 w 329887"/>
                  <a:gd name="connsiteY19" fmla="*/ 97099 h 376079"/>
                  <a:gd name="connsiteX20" fmla="*/ 125243 w 329887"/>
                  <a:gd name="connsiteY20" fmla="*/ 112734 h 376079"/>
                  <a:gd name="connsiteX21" fmla="*/ 162937 w 329887"/>
                  <a:gd name="connsiteY21" fmla="*/ 126083 h 376079"/>
                  <a:gd name="connsiteX22" fmla="*/ 268480 w 329887"/>
                  <a:gd name="connsiteY22" fmla="*/ 158175 h 376079"/>
                  <a:gd name="connsiteX23" fmla="*/ 314860 w 329887"/>
                  <a:gd name="connsiteY23" fmla="*/ 198500 h 376079"/>
                  <a:gd name="connsiteX24" fmla="*/ 329370 w 329887"/>
                  <a:gd name="connsiteY24" fmla="*/ 252357 h 376079"/>
                  <a:gd name="connsiteX25" fmla="*/ 310023 w 329887"/>
                  <a:gd name="connsiteY25" fmla="*/ 316817 h 376079"/>
                  <a:gd name="connsiteX26" fmla="*/ 255946 w 329887"/>
                  <a:gd name="connsiteY26" fmla="*/ 361620 h 376079"/>
                  <a:gd name="connsiteX27" fmla="*/ 168394 w 329887"/>
                  <a:gd name="connsiteY27" fmla="*/ 376894 h 376079"/>
                  <a:gd name="connsiteX28" fmla="*/ 39917 w 329887"/>
                  <a:gd name="connsiteY28" fmla="*/ 341141 h 376079"/>
                  <a:gd name="connsiteX29" fmla="*/ -518 w 329887"/>
                  <a:gd name="connsiteY29" fmla="*/ 250343 h 37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9887" h="376079">
                    <a:moveTo>
                      <a:pt x="-518" y="250343"/>
                    </a:moveTo>
                    <a:lnTo>
                      <a:pt x="106382" y="243669"/>
                    </a:lnTo>
                    <a:cubicBezTo>
                      <a:pt x="108703" y="261041"/>
                      <a:pt x="113421" y="274301"/>
                      <a:pt x="120525" y="283355"/>
                    </a:cubicBezTo>
                    <a:cubicBezTo>
                      <a:pt x="132097" y="298075"/>
                      <a:pt x="148637" y="305388"/>
                      <a:pt x="170133" y="305388"/>
                    </a:cubicBezTo>
                    <a:cubicBezTo>
                      <a:pt x="186172" y="305388"/>
                      <a:pt x="198535" y="301642"/>
                      <a:pt x="207207" y="294141"/>
                    </a:cubicBezTo>
                    <a:cubicBezTo>
                      <a:pt x="215893" y="286645"/>
                      <a:pt x="220228" y="277868"/>
                      <a:pt x="220228" y="267992"/>
                    </a:cubicBezTo>
                    <a:cubicBezTo>
                      <a:pt x="220228" y="258572"/>
                      <a:pt x="216103" y="250071"/>
                      <a:pt x="207827" y="242664"/>
                    </a:cubicBezTo>
                    <a:cubicBezTo>
                      <a:pt x="199563" y="235257"/>
                      <a:pt x="180387" y="228216"/>
                      <a:pt x="150285" y="221636"/>
                    </a:cubicBezTo>
                    <a:cubicBezTo>
                      <a:pt x="101019" y="210478"/>
                      <a:pt x="65882" y="195759"/>
                      <a:pt x="44873" y="177471"/>
                    </a:cubicBezTo>
                    <a:cubicBezTo>
                      <a:pt x="23707" y="159090"/>
                      <a:pt x="13123" y="135682"/>
                      <a:pt x="13123" y="107247"/>
                    </a:cubicBezTo>
                    <a:cubicBezTo>
                      <a:pt x="13123" y="88594"/>
                      <a:pt x="18540" y="70856"/>
                      <a:pt x="29374" y="54305"/>
                    </a:cubicBezTo>
                    <a:cubicBezTo>
                      <a:pt x="40207" y="37666"/>
                      <a:pt x="56485" y="24589"/>
                      <a:pt x="78231" y="15079"/>
                    </a:cubicBezTo>
                    <a:cubicBezTo>
                      <a:pt x="99978" y="5569"/>
                      <a:pt x="129790" y="814"/>
                      <a:pt x="167655" y="814"/>
                    </a:cubicBezTo>
                    <a:cubicBezTo>
                      <a:pt x="214113" y="814"/>
                      <a:pt x="249540" y="9503"/>
                      <a:pt x="273936" y="26785"/>
                    </a:cubicBezTo>
                    <a:cubicBezTo>
                      <a:pt x="298318" y="44063"/>
                      <a:pt x="312830" y="71494"/>
                      <a:pt x="317469" y="109261"/>
                    </a:cubicBezTo>
                    <a:lnTo>
                      <a:pt x="211557" y="115386"/>
                    </a:lnTo>
                    <a:cubicBezTo>
                      <a:pt x="208736" y="99019"/>
                      <a:pt x="202832" y="87129"/>
                      <a:pt x="193817" y="79727"/>
                    </a:cubicBezTo>
                    <a:cubicBezTo>
                      <a:pt x="184801" y="72226"/>
                      <a:pt x="172361" y="68570"/>
                      <a:pt x="156492" y="68570"/>
                    </a:cubicBezTo>
                    <a:cubicBezTo>
                      <a:pt x="143431" y="68570"/>
                      <a:pt x="133586" y="71311"/>
                      <a:pt x="126969" y="76892"/>
                    </a:cubicBezTo>
                    <a:cubicBezTo>
                      <a:pt x="120366" y="82379"/>
                      <a:pt x="117059" y="89143"/>
                      <a:pt x="117059" y="97099"/>
                    </a:cubicBezTo>
                    <a:cubicBezTo>
                      <a:pt x="117059" y="102858"/>
                      <a:pt x="119786" y="108068"/>
                      <a:pt x="125243" y="112734"/>
                    </a:cubicBezTo>
                    <a:cubicBezTo>
                      <a:pt x="130528" y="117489"/>
                      <a:pt x="143101" y="121967"/>
                      <a:pt x="162937" y="126083"/>
                    </a:cubicBezTo>
                    <a:cubicBezTo>
                      <a:pt x="212044" y="136691"/>
                      <a:pt x="247234" y="147389"/>
                      <a:pt x="268480" y="158175"/>
                    </a:cubicBezTo>
                    <a:cubicBezTo>
                      <a:pt x="289726" y="169060"/>
                      <a:pt x="305186" y="182499"/>
                      <a:pt x="314860" y="198500"/>
                    </a:cubicBezTo>
                    <a:cubicBezTo>
                      <a:pt x="324533" y="214595"/>
                      <a:pt x="329370" y="232516"/>
                      <a:pt x="329370" y="252357"/>
                    </a:cubicBezTo>
                    <a:cubicBezTo>
                      <a:pt x="329370" y="275671"/>
                      <a:pt x="322912" y="297159"/>
                      <a:pt x="310023" y="316817"/>
                    </a:cubicBezTo>
                    <a:cubicBezTo>
                      <a:pt x="297120" y="336475"/>
                      <a:pt x="279103" y="351383"/>
                      <a:pt x="255946" y="361620"/>
                    </a:cubicBezTo>
                    <a:cubicBezTo>
                      <a:pt x="232802" y="371773"/>
                      <a:pt x="203622" y="376894"/>
                      <a:pt x="168394" y="376894"/>
                    </a:cubicBezTo>
                    <a:cubicBezTo>
                      <a:pt x="106553" y="376894"/>
                      <a:pt x="63719" y="364915"/>
                      <a:pt x="39917" y="341141"/>
                    </a:cubicBezTo>
                    <a:cubicBezTo>
                      <a:pt x="16101" y="317366"/>
                      <a:pt x="2632" y="287101"/>
                      <a:pt x="-518" y="250343"/>
                    </a:cubicBezTo>
                    <a:close/>
                  </a:path>
                </a:pathLst>
              </a:custGeom>
              <a:solidFill>
                <a:srgbClr val="FFFFFF"/>
              </a:solidFill>
              <a:ln w="5229" cap="rnd">
                <a:noFill/>
                <a:prstDash val="solid"/>
                <a:round/>
              </a:ln>
            </p:spPr>
            <p:txBody>
              <a:bodyPr rtlCol="0" anchor="ctr"/>
              <a:lstStyle/>
              <a:p>
                <a:endParaRPr lang="en-CH" sz="4400"/>
              </a:p>
            </p:txBody>
          </p:sp>
        </p:grpSp>
      </p:grpSp>
      <p:sp>
        <p:nvSpPr>
          <p:cNvPr id="1854" name="Freeform 1853">
            <a:extLst>
              <a:ext uri="{FF2B5EF4-FFF2-40B4-BE49-F238E27FC236}">
                <a16:creationId xmlns:a16="http://schemas.microsoft.com/office/drawing/2014/main" id="{D727CA0C-42BE-ED76-8F8E-A0B957BD51B7}"/>
              </a:ext>
            </a:extLst>
          </p:cNvPr>
          <p:cNvSpPr/>
          <p:nvPr/>
        </p:nvSpPr>
        <p:spPr>
          <a:xfrm>
            <a:off x="1165288" y="19976022"/>
            <a:ext cx="22544696" cy="1165044"/>
          </a:xfrm>
          <a:custGeom>
            <a:avLst/>
            <a:gdLst>
              <a:gd name="connsiteX0" fmla="*/ 22546586 w 22544696"/>
              <a:gd name="connsiteY0" fmla="*/ 589056 h 1165044"/>
              <a:gd name="connsiteX1" fmla="*/ 21964096 w 22544696"/>
              <a:gd name="connsiteY1" fmla="*/ 6534 h 1165044"/>
              <a:gd name="connsiteX2" fmla="*/ 584402 w 22544696"/>
              <a:gd name="connsiteY2" fmla="*/ 6534 h 1165044"/>
              <a:gd name="connsiteX3" fmla="*/ 1888 w 22544696"/>
              <a:gd name="connsiteY3" fmla="*/ 589056 h 1165044"/>
              <a:gd name="connsiteX4" fmla="*/ 584402 w 22544696"/>
              <a:gd name="connsiteY4" fmla="*/ 1171579 h 1165044"/>
              <a:gd name="connsiteX5" fmla="*/ 21964096 w 22544696"/>
              <a:gd name="connsiteY5" fmla="*/ 1171579 h 1165044"/>
              <a:gd name="connsiteX6" fmla="*/ 22546586 w 22544696"/>
              <a:gd name="connsiteY6" fmla="*/ 589056 h 116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44696" h="1165044">
                <a:moveTo>
                  <a:pt x="22546586" y="589056"/>
                </a:moveTo>
                <a:cubicBezTo>
                  <a:pt x="22546586" y="267553"/>
                  <a:pt x="22285560" y="6534"/>
                  <a:pt x="21964096" y="6534"/>
                </a:cubicBezTo>
                <a:lnTo>
                  <a:pt x="584402" y="6534"/>
                </a:lnTo>
                <a:cubicBezTo>
                  <a:pt x="262897" y="6534"/>
                  <a:pt x="1888" y="267553"/>
                  <a:pt x="1888" y="589056"/>
                </a:cubicBezTo>
                <a:cubicBezTo>
                  <a:pt x="1888" y="910559"/>
                  <a:pt x="262897" y="1171579"/>
                  <a:pt x="584402" y="1171579"/>
                </a:cubicBezTo>
                <a:lnTo>
                  <a:pt x="21964096" y="1171579"/>
                </a:lnTo>
                <a:cubicBezTo>
                  <a:pt x="22285560" y="1171579"/>
                  <a:pt x="22546586" y="910559"/>
                  <a:pt x="22546586" y="589056"/>
                </a:cubicBezTo>
                <a:close/>
              </a:path>
            </a:pathLst>
          </a:custGeom>
          <a:solidFill>
            <a:srgbClr val="FFFFFF"/>
          </a:solidFill>
          <a:ln w="28424" cap="rnd">
            <a:solidFill>
              <a:srgbClr val="000080"/>
            </a:solidFill>
            <a:prstDash val="solid"/>
            <a:round/>
          </a:ln>
        </p:spPr>
        <p:txBody>
          <a:bodyPr rtlCol="0" anchor="ctr"/>
          <a:lstStyle/>
          <a:p>
            <a:endParaRPr lang="en-CH" sz="4400"/>
          </a:p>
        </p:txBody>
      </p:sp>
      <p:grpSp>
        <p:nvGrpSpPr>
          <p:cNvPr id="1950" name="Graphic 1704">
            <a:extLst>
              <a:ext uri="{FF2B5EF4-FFF2-40B4-BE49-F238E27FC236}">
                <a16:creationId xmlns:a16="http://schemas.microsoft.com/office/drawing/2014/main" id="{96BFABE7-BE56-905A-DD23-4305C2DB01EC}"/>
              </a:ext>
            </a:extLst>
          </p:cNvPr>
          <p:cNvGrpSpPr/>
          <p:nvPr/>
        </p:nvGrpSpPr>
        <p:grpSpPr>
          <a:xfrm>
            <a:off x="25331330" y="2150319"/>
            <a:ext cx="1450052" cy="1450090"/>
            <a:chOff x="25331330" y="2150319"/>
            <a:chExt cx="1450052" cy="1450090"/>
          </a:xfrm>
        </p:grpSpPr>
        <p:grpSp>
          <p:nvGrpSpPr>
            <p:cNvPr id="1951" name="Graphic 1704">
              <a:extLst>
                <a:ext uri="{FF2B5EF4-FFF2-40B4-BE49-F238E27FC236}">
                  <a16:creationId xmlns:a16="http://schemas.microsoft.com/office/drawing/2014/main" id="{FD47FCA9-D1A1-633A-B3B7-96CC02DFAB4D}"/>
                </a:ext>
              </a:extLst>
            </p:cNvPr>
            <p:cNvGrpSpPr/>
            <p:nvPr/>
          </p:nvGrpSpPr>
          <p:grpSpPr>
            <a:xfrm>
              <a:off x="25331330" y="2150319"/>
              <a:ext cx="1450052" cy="1450090"/>
              <a:chOff x="25331330" y="2150319"/>
              <a:chExt cx="1450052" cy="1450090"/>
            </a:xfrm>
            <a:solidFill>
              <a:srgbClr val="1F259B"/>
            </a:solidFill>
          </p:grpSpPr>
          <p:sp>
            <p:nvSpPr>
              <p:cNvPr id="1952" name="Freeform 1951">
                <a:extLst>
                  <a:ext uri="{FF2B5EF4-FFF2-40B4-BE49-F238E27FC236}">
                    <a16:creationId xmlns:a16="http://schemas.microsoft.com/office/drawing/2014/main" id="{700E45BE-FDF4-EE02-2E56-8142C9679353}"/>
                  </a:ext>
                </a:extLst>
              </p:cNvPr>
              <p:cNvSpPr/>
              <p:nvPr/>
            </p:nvSpPr>
            <p:spPr>
              <a:xfrm>
                <a:off x="25353133" y="2172122"/>
                <a:ext cx="1406447" cy="1406468"/>
              </a:xfrm>
              <a:custGeom>
                <a:avLst/>
                <a:gdLst>
                  <a:gd name="connsiteX0" fmla="*/ 1406176 w 1406447"/>
                  <a:gd name="connsiteY0" fmla="*/ 702433 h 1406468"/>
                  <a:gd name="connsiteX1" fmla="*/ 702953 w 1406447"/>
                  <a:gd name="connsiteY1" fmla="*/ 1405667 h 1406468"/>
                  <a:gd name="connsiteX2" fmla="*/ -270 w 1406447"/>
                  <a:gd name="connsiteY2" fmla="*/ 702433 h 1406468"/>
                  <a:gd name="connsiteX3" fmla="*/ 702953 w 1406447"/>
                  <a:gd name="connsiteY3" fmla="*/ -802 h 1406468"/>
                  <a:gd name="connsiteX4" fmla="*/ 1406176 w 1406447"/>
                  <a:gd name="connsiteY4" fmla="*/ 702433 h 140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447" h="1406468">
                    <a:moveTo>
                      <a:pt x="1406176" y="702433"/>
                    </a:moveTo>
                    <a:cubicBezTo>
                      <a:pt x="1406176" y="1090818"/>
                      <a:pt x="1091332" y="1405667"/>
                      <a:pt x="702953" y="1405667"/>
                    </a:cubicBezTo>
                    <a:cubicBezTo>
                      <a:pt x="314573" y="1405667"/>
                      <a:pt x="-270" y="1090818"/>
                      <a:pt x="-270" y="702433"/>
                    </a:cubicBezTo>
                    <a:cubicBezTo>
                      <a:pt x="-270" y="314047"/>
                      <a:pt x="314574" y="-802"/>
                      <a:pt x="702953" y="-802"/>
                    </a:cubicBezTo>
                    <a:cubicBezTo>
                      <a:pt x="1091334" y="-802"/>
                      <a:pt x="1406176" y="314047"/>
                      <a:pt x="1406176" y="702433"/>
                    </a:cubicBezTo>
                    <a:close/>
                  </a:path>
                </a:pathLst>
              </a:custGeom>
              <a:solidFill>
                <a:srgbClr val="1F259B"/>
              </a:solidFill>
              <a:ln w="1495" cap="rnd">
                <a:noFill/>
                <a:prstDash val="solid"/>
                <a:round/>
              </a:ln>
            </p:spPr>
            <p:txBody>
              <a:bodyPr rtlCol="0" anchor="ctr"/>
              <a:lstStyle/>
              <a:p>
                <a:endParaRPr lang="en-CH" sz="4400"/>
              </a:p>
            </p:txBody>
          </p:sp>
          <p:sp>
            <p:nvSpPr>
              <p:cNvPr id="1953" name="Freeform 1952">
                <a:extLst>
                  <a:ext uri="{FF2B5EF4-FFF2-40B4-BE49-F238E27FC236}">
                    <a16:creationId xmlns:a16="http://schemas.microsoft.com/office/drawing/2014/main" id="{54F80894-CEDF-293C-C962-8C306503B326}"/>
                  </a:ext>
                </a:extLst>
              </p:cNvPr>
              <p:cNvSpPr/>
              <p:nvPr/>
            </p:nvSpPr>
            <p:spPr>
              <a:xfrm>
                <a:off x="25331330" y="2150319"/>
                <a:ext cx="1450052" cy="1450090"/>
              </a:xfrm>
              <a:custGeom>
                <a:avLst/>
                <a:gdLst>
                  <a:gd name="connsiteX0" fmla="*/ 724755 w 1450052"/>
                  <a:gd name="connsiteY0" fmla="*/ -802 h 1450090"/>
                  <a:gd name="connsiteX1" fmla="*/ 1449781 w 1450052"/>
                  <a:gd name="connsiteY1" fmla="*/ 724236 h 1450090"/>
                  <a:gd name="connsiteX2" fmla="*/ 724755 w 1450052"/>
                  <a:gd name="connsiteY2" fmla="*/ 1449289 h 1450090"/>
                  <a:gd name="connsiteX3" fmla="*/ -271 w 1450052"/>
                  <a:gd name="connsiteY3" fmla="*/ 724236 h 1450090"/>
                  <a:gd name="connsiteX4" fmla="*/ 724755 w 1450052"/>
                  <a:gd name="connsiteY4" fmla="*/ -802 h 1450090"/>
                  <a:gd name="connsiteX5" fmla="*/ 724755 w 1450052"/>
                  <a:gd name="connsiteY5" fmla="*/ 21003 h 1450090"/>
                  <a:gd name="connsiteX6" fmla="*/ 21533 w 1450052"/>
                  <a:gd name="connsiteY6" fmla="*/ 724236 h 1450090"/>
                  <a:gd name="connsiteX7" fmla="*/ 724755 w 1450052"/>
                  <a:gd name="connsiteY7" fmla="*/ 1427469 h 1450090"/>
                  <a:gd name="connsiteX8" fmla="*/ 1427978 w 1450052"/>
                  <a:gd name="connsiteY8" fmla="*/ 724236 h 1450090"/>
                  <a:gd name="connsiteX9" fmla="*/ 724755 w 1450052"/>
                  <a:gd name="connsiteY9" fmla="*/ 21003 h 145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0052" h="1450090">
                    <a:moveTo>
                      <a:pt x="724755" y="-802"/>
                    </a:moveTo>
                    <a:cubicBezTo>
                      <a:pt x="1124911" y="-802"/>
                      <a:pt x="1449781" y="324074"/>
                      <a:pt x="1449781" y="724236"/>
                    </a:cubicBezTo>
                    <a:cubicBezTo>
                      <a:pt x="1449781" y="1124398"/>
                      <a:pt x="1124911" y="1449289"/>
                      <a:pt x="724755" y="1449289"/>
                    </a:cubicBezTo>
                    <a:cubicBezTo>
                      <a:pt x="324601" y="1449289"/>
                      <a:pt x="-271" y="1124398"/>
                      <a:pt x="-271" y="724236"/>
                    </a:cubicBezTo>
                    <a:cubicBezTo>
                      <a:pt x="-271" y="324074"/>
                      <a:pt x="324601" y="-802"/>
                      <a:pt x="724755" y="-802"/>
                    </a:cubicBezTo>
                    <a:close/>
                    <a:moveTo>
                      <a:pt x="724755" y="21003"/>
                    </a:moveTo>
                    <a:cubicBezTo>
                      <a:pt x="336639" y="21003"/>
                      <a:pt x="21533" y="336113"/>
                      <a:pt x="21533" y="724236"/>
                    </a:cubicBezTo>
                    <a:cubicBezTo>
                      <a:pt x="21533" y="1112359"/>
                      <a:pt x="336639" y="1427469"/>
                      <a:pt x="724755" y="1427469"/>
                    </a:cubicBezTo>
                    <a:cubicBezTo>
                      <a:pt x="1112872" y="1427469"/>
                      <a:pt x="1427978" y="1112359"/>
                      <a:pt x="1427978" y="724236"/>
                    </a:cubicBezTo>
                    <a:cubicBezTo>
                      <a:pt x="1427978" y="336113"/>
                      <a:pt x="1112872" y="21003"/>
                      <a:pt x="724755" y="21003"/>
                    </a:cubicBezTo>
                    <a:close/>
                  </a:path>
                </a:pathLst>
              </a:custGeom>
              <a:solidFill>
                <a:srgbClr val="1F259B"/>
              </a:solidFill>
              <a:ln w="1495" cap="rnd">
                <a:noFill/>
                <a:prstDash val="solid"/>
                <a:round/>
              </a:ln>
            </p:spPr>
            <p:txBody>
              <a:bodyPr rtlCol="0" anchor="ctr"/>
              <a:lstStyle/>
              <a:p>
                <a:endParaRPr lang="en-CH" sz="4400"/>
              </a:p>
            </p:txBody>
          </p:sp>
        </p:grpSp>
        <p:sp>
          <p:nvSpPr>
            <p:cNvPr id="1954" name="Freeform 1953">
              <a:extLst>
                <a:ext uri="{FF2B5EF4-FFF2-40B4-BE49-F238E27FC236}">
                  <a16:creationId xmlns:a16="http://schemas.microsoft.com/office/drawing/2014/main" id="{9E0DDDE4-F742-AA18-AB99-ECAF48F69E1C}"/>
                </a:ext>
              </a:extLst>
            </p:cNvPr>
            <p:cNvSpPr/>
            <p:nvPr/>
          </p:nvSpPr>
          <p:spPr>
            <a:xfrm>
              <a:off x="25614854" y="2447166"/>
              <a:ext cx="817245" cy="809223"/>
            </a:xfrm>
            <a:custGeom>
              <a:avLst/>
              <a:gdLst>
                <a:gd name="connsiteX0" fmla="*/ 368306 w 817245"/>
                <a:gd name="connsiteY0" fmla="*/ 679671 h 809223"/>
                <a:gd name="connsiteX1" fmla="*/ 360718 w 817245"/>
                <a:gd name="connsiteY1" fmla="*/ 678997 h 809223"/>
                <a:gd name="connsiteX2" fmla="*/ 333710 w 817245"/>
                <a:gd name="connsiteY2" fmla="*/ 785166 h 809223"/>
                <a:gd name="connsiteX3" fmla="*/ 339021 w 817245"/>
                <a:gd name="connsiteY3" fmla="*/ 792395 h 809223"/>
                <a:gd name="connsiteX4" fmla="*/ 366981 w 817245"/>
                <a:gd name="connsiteY4" fmla="*/ 776228 h 809223"/>
                <a:gd name="connsiteX5" fmla="*/ 368306 w 817245"/>
                <a:gd name="connsiteY5" fmla="*/ 679671 h 809223"/>
                <a:gd name="connsiteX6" fmla="*/ 523578 w 817245"/>
                <a:gd name="connsiteY6" fmla="*/ 577175 h 809223"/>
                <a:gd name="connsiteX7" fmla="*/ 516954 w 817245"/>
                <a:gd name="connsiteY7" fmla="*/ 577012 h 809223"/>
                <a:gd name="connsiteX8" fmla="*/ 508878 w 817245"/>
                <a:gd name="connsiteY8" fmla="*/ 627697 h 809223"/>
                <a:gd name="connsiteX9" fmla="*/ 503520 w 817245"/>
                <a:gd name="connsiteY9" fmla="*/ 769034 h 809223"/>
                <a:gd name="connsiteX10" fmla="*/ 513061 w 817245"/>
                <a:gd name="connsiteY10" fmla="*/ 787246 h 809223"/>
                <a:gd name="connsiteX11" fmla="*/ 523114 w 817245"/>
                <a:gd name="connsiteY11" fmla="*/ 770347 h 809223"/>
                <a:gd name="connsiteX12" fmla="*/ 523578 w 817245"/>
                <a:gd name="connsiteY12" fmla="*/ 577175 h 809223"/>
                <a:gd name="connsiteX13" fmla="*/ 70568 w 817245"/>
                <a:gd name="connsiteY13" fmla="*/ 627255 h 809223"/>
                <a:gd name="connsiteX14" fmla="*/ 70441 w 817245"/>
                <a:gd name="connsiteY14" fmla="*/ 758109 h 809223"/>
                <a:gd name="connsiteX15" fmla="*/ 108035 w 817245"/>
                <a:gd name="connsiteY15" fmla="*/ 784155 h 809223"/>
                <a:gd name="connsiteX16" fmla="*/ 70568 w 817245"/>
                <a:gd name="connsiteY16" fmla="*/ 627255 h 809223"/>
                <a:gd name="connsiteX17" fmla="*/ 758585 w 817245"/>
                <a:gd name="connsiteY17" fmla="*/ 627383 h 809223"/>
                <a:gd name="connsiteX18" fmla="*/ 717526 w 817245"/>
                <a:gd name="connsiteY18" fmla="*/ 775171 h 809223"/>
                <a:gd name="connsiteX19" fmla="*/ 737097 w 817245"/>
                <a:gd name="connsiteY19" fmla="*/ 788617 h 809223"/>
                <a:gd name="connsiteX20" fmla="*/ 757632 w 817245"/>
                <a:gd name="connsiteY20" fmla="*/ 773160 h 809223"/>
                <a:gd name="connsiteX21" fmla="*/ 758585 w 817245"/>
                <a:gd name="connsiteY21" fmla="*/ 627383 h 809223"/>
                <a:gd name="connsiteX22" fmla="*/ 762350 w 817245"/>
                <a:gd name="connsiteY22" fmla="*/ 87962 h 809223"/>
                <a:gd name="connsiteX23" fmla="*/ 666695 w 817245"/>
                <a:gd name="connsiteY23" fmla="*/ 152024 h 809223"/>
                <a:gd name="connsiteX24" fmla="*/ 666358 w 817245"/>
                <a:gd name="connsiteY24" fmla="*/ 193166 h 809223"/>
                <a:gd name="connsiteX25" fmla="*/ 705103 w 817245"/>
                <a:gd name="connsiteY25" fmla="*/ 190319 h 809223"/>
                <a:gd name="connsiteX26" fmla="*/ 762350 w 817245"/>
                <a:gd name="connsiteY26" fmla="*/ 87962 h 809223"/>
                <a:gd name="connsiteX27" fmla="*/ 551981 w 817245"/>
                <a:gd name="connsiteY27" fmla="*/ 42950 h 809223"/>
                <a:gd name="connsiteX28" fmla="*/ 539848 w 817245"/>
                <a:gd name="connsiteY28" fmla="*/ 30642 h 809223"/>
                <a:gd name="connsiteX29" fmla="*/ 454327 w 817245"/>
                <a:gd name="connsiteY29" fmla="*/ 93971 h 809223"/>
                <a:gd name="connsiteX30" fmla="*/ 449283 w 817245"/>
                <a:gd name="connsiteY30" fmla="*/ 141843 h 809223"/>
                <a:gd name="connsiteX31" fmla="*/ 496931 w 817245"/>
                <a:gd name="connsiteY31" fmla="*/ 132359 h 809223"/>
                <a:gd name="connsiteX32" fmla="*/ 551981 w 817245"/>
                <a:gd name="connsiteY32" fmla="*/ 42950 h 809223"/>
                <a:gd name="connsiteX33" fmla="*/ 335046 w 817245"/>
                <a:gd name="connsiteY33" fmla="*/ 94587 h 809223"/>
                <a:gd name="connsiteX34" fmla="*/ 321263 w 817245"/>
                <a:gd name="connsiteY34" fmla="*/ 81233 h 809223"/>
                <a:gd name="connsiteX35" fmla="*/ 233778 w 817245"/>
                <a:gd name="connsiteY35" fmla="*/ 149072 h 809223"/>
                <a:gd name="connsiteX36" fmla="*/ 231558 w 817245"/>
                <a:gd name="connsiteY36" fmla="*/ 192864 h 809223"/>
                <a:gd name="connsiteX37" fmla="*/ 275150 w 817245"/>
                <a:gd name="connsiteY37" fmla="*/ 187495 h 809223"/>
                <a:gd name="connsiteX38" fmla="*/ 335046 w 817245"/>
                <a:gd name="connsiteY38" fmla="*/ 94587 h 809223"/>
                <a:gd name="connsiteX39" fmla="*/ 490737 w 817245"/>
                <a:gd name="connsiteY39" fmla="*/ 578523 h 809223"/>
                <a:gd name="connsiteX40" fmla="*/ 441974 w 817245"/>
                <a:gd name="connsiteY40" fmla="*/ 773427 h 809223"/>
                <a:gd name="connsiteX41" fmla="*/ 463113 w 817245"/>
                <a:gd name="connsiteY41" fmla="*/ 788397 h 809223"/>
                <a:gd name="connsiteX42" fmla="*/ 482683 w 817245"/>
                <a:gd name="connsiteY42" fmla="*/ 771510 h 809223"/>
                <a:gd name="connsiteX43" fmla="*/ 490737 w 817245"/>
                <a:gd name="connsiteY43" fmla="*/ 578523 h 809223"/>
                <a:gd name="connsiteX44" fmla="*/ 272233 w 817245"/>
                <a:gd name="connsiteY44" fmla="*/ 516670 h 809223"/>
                <a:gd name="connsiteX45" fmla="*/ 268293 w 817245"/>
                <a:gd name="connsiteY45" fmla="*/ 517623 h 809223"/>
                <a:gd name="connsiteX46" fmla="*/ 229792 w 817245"/>
                <a:gd name="connsiteY46" fmla="*/ 785421 h 809223"/>
                <a:gd name="connsiteX47" fmla="*/ 281286 w 817245"/>
                <a:gd name="connsiteY47" fmla="*/ 749532 h 809223"/>
                <a:gd name="connsiteX48" fmla="*/ 280937 w 817245"/>
                <a:gd name="connsiteY48" fmla="*/ 604557 h 809223"/>
                <a:gd name="connsiteX49" fmla="*/ 272233 w 817245"/>
                <a:gd name="connsiteY49" fmla="*/ 516670 h 809223"/>
                <a:gd name="connsiteX50" fmla="*/ 709612 w 817245"/>
                <a:gd name="connsiteY50" fmla="*/ 391418 h 809223"/>
                <a:gd name="connsiteX51" fmla="*/ 701001 w 817245"/>
                <a:gd name="connsiteY51" fmla="*/ 384781 h 809223"/>
                <a:gd name="connsiteX52" fmla="*/ 655480 w 817245"/>
                <a:gd name="connsiteY52" fmla="*/ 448517 h 809223"/>
                <a:gd name="connsiteX53" fmla="*/ 622336 w 817245"/>
                <a:gd name="connsiteY53" fmla="*/ 775473 h 809223"/>
                <a:gd name="connsiteX54" fmla="*/ 634655 w 817245"/>
                <a:gd name="connsiteY54" fmla="*/ 788432 h 809223"/>
                <a:gd name="connsiteX55" fmla="*/ 692134 w 817245"/>
                <a:gd name="connsiteY55" fmla="*/ 789047 h 809223"/>
                <a:gd name="connsiteX56" fmla="*/ 709612 w 817245"/>
                <a:gd name="connsiteY56" fmla="*/ 391418 h 809223"/>
                <a:gd name="connsiteX57" fmla="*/ 301321 w 817245"/>
                <a:gd name="connsiteY57" fmla="*/ 782388 h 809223"/>
                <a:gd name="connsiteX58" fmla="*/ 339869 w 817245"/>
                <a:gd name="connsiteY58" fmla="*/ 607149 h 809223"/>
                <a:gd name="connsiteX59" fmla="*/ 335116 w 817245"/>
                <a:gd name="connsiteY59" fmla="*/ 454747 h 809223"/>
                <a:gd name="connsiteX60" fmla="*/ 374036 w 817245"/>
                <a:gd name="connsiteY60" fmla="*/ 229892 h 809223"/>
                <a:gd name="connsiteX61" fmla="*/ 394036 w 817245"/>
                <a:gd name="connsiteY61" fmla="*/ 188204 h 809223"/>
                <a:gd name="connsiteX62" fmla="*/ 421822 w 817245"/>
                <a:gd name="connsiteY62" fmla="*/ 113426 h 809223"/>
                <a:gd name="connsiteX63" fmla="*/ 431828 w 817245"/>
                <a:gd name="connsiteY63" fmla="*/ 90229 h 809223"/>
                <a:gd name="connsiteX64" fmla="*/ 570668 w 817245"/>
                <a:gd name="connsiteY64" fmla="*/ 912 h 809223"/>
                <a:gd name="connsiteX65" fmla="*/ 481974 w 817245"/>
                <a:gd name="connsiteY65" fmla="*/ 166958 h 809223"/>
                <a:gd name="connsiteX66" fmla="*/ 473386 w 817245"/>
                <a:gd name="connsiteY66" fmla="*/ 168028 h 809223"/>
                <a:gd name="connsiteX67" fmla="*/ 396430 w 817245"/>
                <a:gd name="connsiteY67" fmla="*/ 229056 h 809223"/>
                <a:gd name="connsiteX68" fmla="*/ 353512 w 817245"/>
                <a:gd name="connsiteY68" fmla="*/ 491089 h 809223"/>
                <a:gd name="connsiteX69" fmla="*/ 368260 w 817245"/>
                <a:gd name="connsiteY69" fmla="*/ 595410 h 809223"/>
                <a:gd name="connsiteX70" fmla="*/ 388981 w 817245"/>
                <a:gd name="connsiteY70" fmla="*/ 761317 h 809223"/>
                <a:gd name="connsiteX71" fmla="*/ 403949 w 817245"/>
                <a:gd name="connsiteY71" fmla="*/ 787676 h 809223"/>
                <a:gd name="connsiteX72" fmla="*/ 419730 w 817245"/>
                <a:gd name="connsiteY72" fmla="*/ 761108 h 809223"/>
                <a:gd name="connsiteX73" fmla="*/ 484089 w 817245"/>
                <a:gd name="connsiteY73" fmla="*/ 545342 h 809223"/>
                <a:gd name="connsiteX74" fmla="*/ 524322 w 817245"/>
                <a:gd name="connsiteY74" fmla="*/ 510533 h 809223"/>
                <a:gd name="connsiteX75" fmla="*/ 536873 w 817245"/>
                <a:gd name="connsiteY75" fmla="*/ 490381 h 809223"/>
                <a:gd name="connsiteX76" fmla="*/ 582650 w 817245"/>
                <a:gd name="connsiteY76" fmla="*/ 311108 h 809223"/>
                <a:gd name="connsiteX77" fmla="*/ 632063 w 817245"/>
                <a:gd name="connsiteY77" fmla="*/ 210693 h 809223"/>
                <a:gd name="connsiteX78" fmla="*/ 639792 w 817245"/>
                <a:gd name="connsiteY78" fmla="*/ 187716 h 809223"/>
                <a:gd name="connsiteX79" fmla="*/ 656596 w 817245"/>
                <a:gd name="connsiteY79" fmla="*/ 132533 h 809223"/>
                <a:gd name="connsiteX80" fmla="*/ 798957 w 817245"/>
                <a:gd name="connsiteY80" fmla="*/ 49504 h 809223"/>
                <a:gd name="connsiteX81" fmla="*/ 782617 w 817245"/>
                <a:gd name="connsiteY81" fmla="*/ 102629 h 809223"/>
                <a:gd name="connsiteX82" fmla="*/ 733227 w 817245"/>
                <a:gd name="connsiteY82" fmla="*/ 190516 h 809223"/>
                <a:gd name="connsiteX83" fmla="*/ 676910 w 817245"/>
                <a:gd name="connsiteY83" fmla="*/ 217468 h 809223"/>
                <a:gd name="connsiteX84" fmla="*/ 636944 w 817245"/>
                <a:gd name="connsiteY84" fmla="*/ 237505 h 809223"/>
                <a:gd name="connsiteX85" fmla="*/ 589343 w 817245"/>
                <a:gd name="connsiteY85" fmla="*/ 367209 h 809223"/>
                <a:gd name="connsiteX86" fmla="*/ 605602 w 817245"/>
                <a:gd name="connsiteY86" fmla="*/ 395962 h 809223"/>
                <a:gd name="connsiteX87" fmla="*/ 572307 w 817245"/>
                <a:gd name="connsiteY87" fmla="*/ 528769 h 809223"/>
                <a:gd name="connsiteX88" fmla="*/ 549726 w 817245"/>
                <a:gd name="connsiteY88" fmla="*/ 513276 h 809223"/>
                <a:gd name="connsiteX89" fmla="*/ 540883 w 817245"/>
                <a:gd name="connsiteY89" fmla="*/ 648663 h 809223"/>
                <a:gd name="connsiteX90" fmla="*/ 542696 w 817245"/>
                <a:gd name="connsiteY90" fmla="*/ 753170 h 809223"/>
                <a:gd name="connsiteX91" fmla="*/ 597083 w 817245"/>
                <a:gd name="connsiteY91" fmla="*/ 783794 h 809223"/>
                <a:gd name="connsiteX92" fmla="*/ 561278 w 817245"/>
                <a:gd name="connsiteY92" fmla="*/ 565530 h 809223"/>
                <a:gd name="connsiteX93" fmla="*/ 574108 w 817245"/>
                <a:gd name="connsiteY93" fmla="*/ 562787 h 809223"/>
                <a:gd name="connsiteX94" fmla="*/ 590378 w 817245"/>
                <a:gd name="connsiteY94" fmla="*/ 646699 h 809223"/>
                <a:gd name="connsiteX95" fmla="*/ 614178 w 817245"/>
                <a:gd name="connsiteY95" fmla="*/ 502607 h 809223"/>
                <a:gd name="connsiteX96" fmla="*/ 733866 w 817245"/>
                <a:gd name="connsiteY96" fmla="*/ 349857 h 809223"/>
                <a:gd name="connsiteX97" fmla="*/ 766719 w 817245"/>
                <a:gd name="connsiteY97" fmla="*/ 344359 h 809223"/>
                <a:gd name="connsiteX98" fmla="*/ 763384 w 817245"/>
                <a:gd name="connsiteY98" fmla="*/ 361212 h 809223"/>
                <a:gd name="connsiteX99" fmla="*/ 705894 w 817245"/>
                <a:gd name="connsiteY99" fmla="*/ 477689 h 809223"/>
                <a:gd name="connsiteX100" fmla="*/ 705859 w 817245"/>
                <a:gd name="connsiteY100" fmla="*/ 685773 h 809223"/>
                <a:gd name="connsiteX101" fmla="*/ 820340 w 817245"/>
                <a:gd name="connsiteY101" fmla="*/ 545226 h 809223"/>
                <a:gd name="connsiteX102" fmla="*/ 813658 w 817245"/>
                <a:gd name="connsiteY102" fmla="*/ 569667 h 809223"/>
                <a:gd name="connsiteX103" fmla="*/ 780003 w 817245"/>
                <a:gd name="connsiteY103" fmla="*/ 774229 h 809223"/>
                <a:gd name="connsiteX104" fmla="*/ 794448 w 817245"/>
                <a:gd name="connsiteY104" fmla="*/ 788943 h 809223"/>
                <a:gd name="connsiteX105" fmla="*/ 808591 w 817245"/>
                <a:gd name="connsiteY105" fmla="*/ 791256 h 809223"/>
                <a:gd name="connsiteX106" fmla="*/ 825779 w 817245"/>
                <a:gd name="connsiteY106" fmla="*/ 800716 h 809223"/>
                <a:gd name="connsiteX107" fmla="*/ 792658 w 817245"/>
                <a:gd name="connsiteY107" fmla="*/ 809851 h 809223"/>
                <a:gd name="connsiteX108" fmla="*/ 37366 w 817245"/>
                <a:gd name="connsiteY108" fmla="*/ 809898 h 809223"/>
                <a:gd name="connsiteX109" fmla="*/ 10742 w 817245"/>
                <a:gd name="connsiteY109" fmla="*/ 804261 h 809223"/>
                <a:gd name="connsiteX110" fmla="*/ 14286 w 817245"/>
                <a:gd name="connsiteY110" fmla="*/ 795254 h 809223"/>
                <a:gd name="connsiteX111" fmla="*/ 51835 w 817245"/>
                <a:gd name="connsiteY111" fmla="*/ 744232 h 809223"/>
                <a:gd name="connsiteX112" fmla="*/ 8534 w 817245"/>
                <a:gd name="connsiteY112" fmla="*/ 556615 h 809223"/>
                <a:gd name="connsiteX113" fmla="*/ 121667 w 817245"/>
                <a:gd name="connsiteY113" fmla="*/ 683843 h 809223"/>
                <a:gd name="connsiteX114" fmla="*/ 125165 w 817245"/>
                <a:gd name="connsiteY114" fmla="*/ 509464 h 809223"/>
                <a:gd name="connsiteX115" fmla="*/ 57099 w 817245"/>
                <a:gd name="connsiteY115" fmla="*/ 353448 h 809223"/>
                <a:gd name="connsiteX116" fmla="*/ 131603 w 817245"/>
                <a:gd name="connsiteY116" fmla="*/ 361351 h 809223"/>
                <a:gd name="connsiteX117" fmla="*/ 148152 w 817245"/>
                <a:gd name="connsiteY117" fmla="*/ 308400 h 809223"/>
                <a:gd name="connsiteX118" fmla="*/ 197124 w 817245"/>
                <a:gd name="connsiteY118" fmla="*/ 210774 h 809223"/>
                <a:gd name="connsiteX119" fmla="*/ 204829 w 817245"/>
                <a:gd name="connsiteY119" fmla="*/ 184787 h 809223"/>
                <a:gd name="connsiteX120" fmla="*/ 218496 w 817245"/>
                <a:gd name="connsiteY120" fmla="*/ 136462 h 809223"/>
                <a:gd name="connsiteX121" fmla="*/ 346330 w 817245"/>
                <a:gd name="connsiteY121" fmla="*/ 54932 h 809223"/>
                <a:gd name="connsiteX122" fmla="*/ 363472 w 817245"/>
                <a:gd name="connsiteY122" fmla="*/ 57187 h 809223"/>
                <a:gd name="connsiteX123" fmla="*/ 276928 w 817245"/>
                <a:gd name="connsiteY123" fmla="*/ 211064 h 809223"/>
                <a:gd name="connsiteX124" fmla="*/ 244226 w 817245"/>
                <a:gd name="connsiteY124" fmla="*/ 218724 h 809223"/>
                <a:gd name="connsiteX125" fmla="*/ 199867 w 817245"/>
                <a:gd name="connsiteY125" fmla="*/ 240864 h 809223"/>
                <a:gd name="connsiteX126" fmla="*/ 153440 w 817245"/>
                <a:gd name="connsiteY126" fmla="*/ 374019 h 809223"/>
                <a:gd name="connsiteX127" fmla="*/ 164050 w 817245"/>
                <a:gd name="connsiteY127" fmla="*/ 399251 h 809223"/>
                <a:gd name="connsiteX128" fmla="*/ 213464 w 817245"/>
                <a:gd name="connsiteY128" fmla="*/ 506628 h 809223"/>
                <a:gd name="connsiteX129" fmla="*/ 208804 w 817245"/>
                <a:gd name="connsiteY129" fmla="*/ 540182 h 809223"/>
                <a:gd name="connsiteX130" fmla="*/ 120703 w 817245"/>
                <a:gd name="connsiteY130" fmla="*/ 389581 h 809223"/>
                <a:gd name="connsiteX131" fmla="*/ 135392 w 817245"/>
                <a:gd name="connsiteY131" fmla="*/ 789222 h 809223"/>
                <a:gd name="connsiteX132" fmla="*/ 188664 w 817245"/>
                <a:gd name="connsiteY132" fmla="*/ 788001 h 809223"/>
                <a:gd name="connsiteX133" fmla="*/ 204806 w 817245"/>
                <a:gd name="connsiteY133" fmla="*/ 762444 h 809223"/>
                <a:gd name="connsiteX134" fmla="*/ 208804 w 817245"/>
                <a:gd name="connsiteY134" fmla="*/ 617399 h 809223"/>
                <a:gd name="connsiteX135" fmla="*/ 212825 w 817245"/>
                <a:gd name="connsiteY135" fmla="*/ 588356 h 809223"/>
                <a:gd name="connsiteX136" fmla="*/ 221576 w 817245"/>
                <a:gd name="connsiteY136" fmla="*/ 588518 h 809223"/>
                <a:gd name="connsiteX137" fmla="*/ 230640 w 817245"/>
                <a:gd name="connsiteY137" fmla="*/ 610926 h 809223"/>
                <a:gd name="connsiteX138" fmla="*/ 220228 w 817245"/>
                <a:gd name="connsiteY138" fmla="*/ 320476 h 809223"/>
                <a:gd name="connsiteX139" fmla="*/ 243796 w 817245"/>
                <a:gd name="connsiteY139" fmla="*/ 342035 h 809223"/>
                <a:gd name="connsiteX140" fmla="*/ 288933 w 817245"/>
                <a:gd name="connsiteY140" fmla="*/ 496749 h 809223"/>
                <a:gd name="connsiteX141" fmla="*/ 299369 w 817245"/>
                <a:gd name="connsiteY141" fmla="*/ 768895 h 809223"/>
                <a:gd name="connsiteX142" fmla="*/ 301321 w 817245"/>
                <a:gd name="connsiteY142" fmla="*/ 782388 h 80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817245" h="809223">
                  <a:moveTo>
                    <a:pt x="368306" y="679671"/>
                  </a:moveTo>
                  <a:cubicBezTo>
                    <a:pt x="365773" y="679450"/>
                    <a:pt x="363251" y="679218"/>
                    <a:pt x="360718" y="678997"/>
                  </a:cubicBezTo>
                  <a:cubicBezTo>
                    <a:pt x="351711" y="714387"/>
                    <a:pt x="342704" y="749776"/>
                    <a:pt x="333710" y="785166"/>
                  </a:cubicBezTo>
                  <a:cubicBezTo>
                    <a:pt x="335476" y="787583"/>
                    <a:pt x="337254" y="789989"/>
                    <a:pt x="339021" y="792395"/>
                  </a:cubicBezTo>
                  <a:cubicBezTo>
                    <a:pt x="348782" y="787048"/>
                    <a:pt x="366435" y="782400"/>
                    <a:pt x="366981" y="776228"/>
                  </a:cubicBezTo>
                  <a:cubicBezTo>
                    <a:pt x="369829" y="744256"/>
                    <a:pt x="368306" y="711899"/>
                    <a:pt x="368306" y="679671"/>
                  </a:cubicBezTo>
                  <a:moveTo>
                    <a:pt x="523578" y="577175"/>
                  </a:moveTo>
                  <a:cubicBezTo>
                    <a:pt x="521370" y="577117"/>
                    <a:pt x="519162" y="577059"/>
                    <a:pt x="516954" y="577012"/>
                  </a:cubicBezTo>
                  <a:cubicBezTo>
                    <a:pt x="514165" y="593899"/>
                    <a:pt x="509854" y="610705"/>
                    <a:pt x="508878" y="627697"/>
                  </a:cubicBezTo>
                  <a:cubicBezTo>
                    <a:pt x="506193" y="674767"/>
                    <a:pt x="504508" y="721906"/>
                    <a:pt x="503520" y="769034"/>
                  </a:cubicBezTo>
                  <a:cubicBezTo>
                    <a:pt x="503392" y="775031"/>
                    <a:pt x="509726" y="781168"/>
                    <a:pt x="513061" y="787246"/>
                  </a:cubicBezTo>
                  <a:cubicBezTo>
                    <a:pt x="516571" y="781609"/>
                    <a:pt x="523056" y="776019"/>
                    <a:pt x="523114" y="770347"/>
                  </a:cubicBezTo>
                  <a:cubicBezTo>
                    <a:pt x="523834" y="705960"/>
                    <a:pt x="523578" y="641574"/>
                    <a:pt x="523578" y="577175"/>
                  </a:cubicBezTo>
                  <a:moveTo>
                    <a:pt x="70568" y="627255"/>
                  </a:moveTo>
                  <a:cubicBezTo>
                    <a:pt x="70568" y="673639"/>
                    <a:pt x="70998" y="715886"/>
                    <a:pt x="70441" y="758109"/>
                  </a:cubicBezTo>
                  <a:cubicBezTo>
                    <a:pt x="69999" y="791302"/>
                    <a:pt x="73927" y="794533"/>
                    <a:pt x="108035" y="784155"/>
                  </a:cubicBezTo>
                  <a:cubicBezTo>
                    <a:pt x="110360" y="729519"/>
                    <a:pt x="99912" y="677905"/>
                    <a:pt x="70568" y="627255"/>
                  </a:cubicBezTo>
                  <a:moveTo>
                    <a:pt x="758585" y="627383"/>
                  </a:moveTo>
                  <a:cubicBezTo>
                    <a:pt x="727649" y="673895"/>
                    <a:pt x="720722" y="724219"/>
                    <a:pt x="717526" y="775171"/>
                  </a:cubicBezTo>
                  <a:cubicBezTo>
                    <a:pt x="717248" y="779599"/>
                    <a:pt x="730763" y="789233"/>
                    <a:pt x="737097" y="788617"/>
                  </a:cubicBezTo>
                  <a:cubicBezTo>
                    <a:pt x="744685" y="787874"/>
                    <a:pt x="757434" y="778925"/>
                    <a:pt x="757632" y="773160"/>
                  </a:cubicBezTo>
                  <a:cubicBezTo>
                    <a:pt x="759317" y="726067"/>
                    <a:pt x="758585" y="678904"/>
                    <a:pt x="758585" y="627383"/>
                  </a:cubicBezTo>
                  <a:moveTo>
                    <a:pt x="762350" y="87962"/>
                  </a:moveTo>
                  <a:cubicBezTo>
                    <a:pt x="724197" y="101409"/>
                    <a:pt x="688473" y="117971"/>
                    <a:pt x="666695" y="152024"/>
                  </a:cubicBezTo>
                  <a:cubicBezTo>
                    <a:pt x="660431" y="161810"/>
                    <a:pt x="666137" y="179243"/>
                    <a:pt x="666358" y="193166"/>
                  </a:cubicBezTo>
                  <a:cubicBezTo>
                    <a:pt x="679502" y="192515"/>
                    <a:pt x="696515" y="196909"/>
                    <a:pt x="705103" y="190319"/>
                  </a:cubicBezTo>
                  <a:cubicBezTo>
                    <a:pt x="738038" y="165075"/>
                    <a:pt x="751821" y="127443"/>
                    <a:pt x="762350" y="87962"/>
                  </a:cubicBezTo>
                  <a:moveTo>
                    <a:pt x="551981" y="42950"/>
                  </a:moveTo>
                  <a:cubicBezTo>
                    <a:pt x="547937" y="38847"/>
                    <a:pt x="543893" y="34744"/>
                    <a:pt x="539848" y="30642"/>
                  </a:cubicBezTo>
                  <a:cubicBezTo>
                    <a:pt x="511202" y="51585"/>
                    <a:pt x="481509" y="71284"/>
                    <a:pt x="454327" y="93971"/>
                  </a:cubicBezTo>
                  <a:cubicBezTo>
                    <a:pt x="439440" y="106383"/>
                    <a:pt x="432119" y="126746"/>
                    <a:pt x="449283" y="141843"/>
                  </a:cubicBezTo>
                  <a:cubicBezTo>
                    <a:pt x="465786" y="156347"/>
                    <a:pt x="485647" y="148595"/>
                    <a:pt x="496931" y="132359"/>
                  </a:cubicBezTo>
                  <a:cubicBezTo>
                    <a:pt x="516873" y="103664"/>
                    <a:pt x="533794" y="72865"/>
                    <a:pt x="551981" y="42950"/>
                  </a:cubicBezTo>
                  <a:moveTo>
                    <a:pt x="335046" y="94587"/>
                  </a:moveTo>
                  <a:lnTo>
                    <a:pt x="321263" y="81233"/>
                  </a:lnTo>
                  <a:cubicBezTo>
                    <a:pt x="291919" y="103641"/>
                    <a:pt x="261402" y="124712"/>
                    <a:pt x="233778" y="149072"/>
                  </a:cubicBezTo>
                  <a:cubicBezTo>
                    <a:pt x="221413" y="159973"/>
                    <a:pt x="215835" y="178360"/>
                    <a:pt x="231558" y="192864"/>
                  </a:cubicBezTo>
                  <a:cubicBezTo>
                    <a:pt x="247143" y="207241"/>
                    <a:pt x="265365" y="200663"/>
                    <a:pt x="275150" y="187495"/>
                  </a:cubicBezTo>
                  <a:cubicBezTo>
                    <a:pt x="297091" y="157998"/>
                    <a:pt x="315313" y="125734"/>
                    <a:pt x="335046" y="94587"/>
                  </a:cubicBezTo>
                  <a:moveTo>
                    <a:pt x="490737" y="578523"/>
                  </a:moveTo>
                  <a:cubicBezTo>
                    <a:pt x="451329" y="637982"/>
                    <a:pt x="437546" y="703752"/>
                    <a:pt x="441974" y="773427"/>
                  </a:cubicBezTo>
                  <a:cubicBezTo>
                    <a:pt x="442346" y="779262"/>
                    <a:pt x="455966" y="788676"/>
                    <a:pt x="463113" y="788397"/>
                  </a:cubicBezTo>
                  <a:cubicBezTo>
                    <a:pt x="470132" y="788118"/>
                    <a:pt x="482300" y="777925"/>
                    <a:pt x="482683" y="771510"/>
                  </a:cubicBezTo>
                  <a:cubicBezTo>
                    <a:pt x="486495" y="707251"/>
                    <a:pt x="488331" y="642864"/>
                    <a:pt x="490737" y="578523"/>
                  </a:cubicBezTo>
                  <a:moveTo>
                    <a:pt x="272233" y="516670"/>
                  </a:moveTo>
                  <a:cubicBezTo>
                    <a:pt x="270920" y="516984"/>
                    <a:pt x="269606" y="517297"/>
                    <a:pt x="268293" y="517623"/>
                  </a:cubicBezTo>
                  <a:cubicBezTo>
                    <a:pt x="255463" y="606893"/>
                    <a:pt x="242622" y="696163"/>
                    <a:pt x="229792" y="785421"/>
                  </a:cubicBezTo>
                  <a:cubicBezTo>
                    <a:pt x="273244" y="796648"/>
                    <a:pt x="280682" y="791953"/>
                    <a:pt x="281286" y="749532"/>
                  </a:cubicBezTo>
                  <a:cubicBezTo>
                    <a:pt x="281983" y="701207"/>
                    <a:pt x="282425" y="652835"/>
                    <a:pt x="280937" y="604557"/>
                  </a:cubicBezTo>
                  <a:cubicBezTo>
                    <a:pt x="280031" y="575199"/>
                    <a:pt x="275266" y="545958"/>
                    <a:pt x="272233" y="516670"/>
                  </a:cubicBezTo>
                  <a:moveTo>
                    <a:pt x="709612" y="391418"/>
                  </a:moveTo>
                  <a:cubicBezTo>
                    <a:pt x="706742" y="389209"/>
                    <a:pt x="703871" y="386990"/>
                    <a:pt x="701001" y="384781"/>
                  </a:cubicBezTo>
                  <a:cubicBezTo>
                    <a:pt x="685614" y="405922"/>
                    <a:pt x="666614" y="425331"/>
                    <a:pt x="655480" y="448517"/>
                  </a:cubicBezTo>
                  <a:cubicBezTo>
                    <a:pt x="605230" y="553117"/>
                    <a:pt x="612458" y="664388"/>
                    <a:pt x="622336" y="775473"/>
                  </a:cubicBezTo>
                  <a:cubicBezTo>
                    <a:pt x="622766" y="780319"/>
                    <a:pt x="630065" y="788060"/>
                    <a:pt x="634655" y="788432"/>
                  </a:cubicBezTo>
                  <a:cubicBezTo>
                    <a:pt x="653144" y="789919"/>
                    <a:pt x="671820" y="789047"/>
                    <a:pt x="692134" y="789047"/>
                  </a:cubicBezTo>
                  <a:cubicBezTo>
                    <a:pt x="679560" y="651789"/>
                    <a:pt x="659153" y="519924"/>
                    <a:pt x="709612" y="391418"/>
                  </a:cubicBezTo>
                  <a:moveTo>
                    <a:pt x="301321" y="782388"/>
                  </a:moveTo>
                  <a:cubicBezTo>
                    <a:pt x="333431" y="727636"/>
                    <a:pt x="343623" y="668990"/>
                    <a:pt x="339869" y="607149"/>
                  </a:cubicBezTo>
                  <a:cubicBezTo>
                    <a:pt x="336789" y="556406"/>
                    <a:pt x="332606" y="505350"/>
                    <a:pt x="335116" y="454747"/>
                  </a:cubicBezTo>
                  <a:cubicBezTo>
                    <a:pt x="338904" y="378529"/>
                    <a:pt x="345854" y="302148"/>
                    <a:pt x="374036" y="229892"/>
                  </a:cubicBezTo>
                  <a:cubicBezTo>
                    <a:pt x="379625" y="215527"/>
                    <a:pt x="385099" y="200465"/>
                    <a:pt x="394036" y="188204"/>
                  </a:cubicBezTo>
                  <a:cubicBezTo>
                    <a:pt x="410492" y="165598"/>
                    <a:pt x="427993" y="144795"/>
                    <a:pt x="421822" y="113426"/>
                  </a:cubicBezTo>
                  <a:cubicBezTo>
                    <a:pt x="420474" y="106546"/>
                    <a:pt x="426773" y="96888"/>
                    <a:pt x="431828" y="90229"/>
                  </a:cubicBezTo>
                  <a:cubicBezTo>
                    <a:pt x="467180" y="43589"/>
                    <a:pt x="517663" y="21018"/>
                    <a:pt x="570668" y="912"/>
                  </a:cubicBezTo>
                  <a:cubicBezTo>
                    <a:pt x="582429" y="47203"/>
                    <a:pt x="523160" y="155266"/>
                    <a:pt x="481974" y="166958"/>
                  </a:cubicBezTo>
                  <a:cubicBezTo>
                    <a:pt x="479220" y="167749"/>
                    <a:pt x="476082" y="168562"/>
                    <a:pt x="473386" y="168028"/>
                  </a:cubicBezTo>
                  <a:cubicBezTo>
                    <a:pt x="423740" y="158091"/>
                    <a:pt x="409864" y="195270"/>
                    <a:pt x="396430" y="229056"/>
                  </a:cubicBezTo>
                  <a:cubicBezTo>
                    <a:pt x="363042" y="313049"/>
                    <a:pt x="356999" y="401936"/>
                    <a:pt x="353512" y="491089"/>
                  </a:cubicBezTo>
                  <a:cubicBezTo>
                    <a:pt x="352106" y="526909"/>
                    <a:pt x="358730" y="560230"/>
                    <a:pt x="368260" y="595410"/>
                  </a:cubicBezTo>
                  <a:cubicBezTo>
                    <a:pt x="382693" y="648675"/>
                    <a:pt x="382786" y="705821"/>
                    <a:pt x="388981" y="761317"/>
                  </a:cubicBezTo>
                  <a:cubicBezTo>
                    <a:pt x="390247" y="772602"/>
                    <a:pt x="383449" y="790802"/>
                    <a:pt x="403949" y="787676"/>
                  </a:cubicBezTo>
                  <a:cubicBezTo>
                    <a:pt x="410643" y="786653"/>
                    <a:pt x="419626" y="770464"/>
                    <a:pt x="419730" y="761108"/>
                  </a:cubicBezTo>
                  <a:cubicBezTo>
                    <a:pt x="420695" y="682832"/>
                    <a:pt x="436361" y="609101"/>
                    <a:pt x="484089" y="545342"/>
                  </a:cubicBezTo>
                  <a:cubicBezTo>
                    <a:pt x="494455" y="531488"/>
                    <a:pt x="511411" y="522713"/>
                    <a:pt x="524322" y="510533"/>
                  </a:cubicBezTo>
                  <a:cubicBezTo>
                    <a:pt x="529924" y="505245"/>
                    <a:pt x="534979" y="497749"/>
                    <a:pt x="536873" y="490381"/>
                  </a:cubicBezTo>
                  <a:cubicBezTo>
                    <a:pt x="552237" y="430631"/>
                    <a:pt x="564009" y="369789"/>
                    <a:pt x="582650" y="311108"/>
                  </a:cubicBezTo>
                  <a:cubicBezTo>
                    <a:pt x="593818" y="275951"/>
                    <a:pt x="615526" y="244188"/>
                    <a:pt x="632063" y="210693"/>
                  </a:cubicBezTo>
                  <a:cubicBezTo>
                    <a:pt x="635608" y="203510"/>
                    <a:pt x="637537" y="195479"/>
                    <a:pt x="639792" y="187716"/>
                  </a:cubicBezTo>
                  <a:cubicBezTo>
                    <a:pt x="645207" y="169097"/>
                    <a:pt x="645254" y="146143"/>
                    <a:pt x="656596" y="132533"/>
                  </a:cubicBezTo>
                  <a:cubicBezTo>
                    <a:pt x="691239" y="90914"/>
                    <a:pt x="738561" y="68030"/>
                    <a:pt x="798957" y="49504"/>
                  </a:cubicBezTo>
                  <a:cubicBezTo>
                    <a:pt x="791938" y="72970"/>
                    <a:pt x="789404" y="88846"/>
                    <a:pt x="782617" y="102629"/>
                  </a:cubicBezTo>
                  <a:cubicBezTo>
                    <a:pt x="767730" y="132836"/>
                    <a:pt x="754052" y="164704"/>
                    <a:pt x="733227" y="190516"/>
                  </a:cubicBezTo>
                  <a:cubicBezTo>
                    <a:pt x="721117" y="205532"/>
                    <a:pt x="696225" y="217213"/>
                    <a:pt x="676910" y="217468"/>
                  </a:cubicBezTo>
                  <a:cubicBezTo>
                    <a:pt x="657119" y="217736"/>
                    <a:pt x="643313" y="222245"/>
                    <a:pt x="636944" y="237505"/>
                  </a:cubicBezTo>
                  <a:cubicBezTo>
                    <a:pt x="619222" y="279996"/>
                    <a:pt x="603545" y="323416"/>
                    <a:pt x="589343" y="367209"/>
                  </a:cubicBezTo>
                  <a:cubicBezTo>
                    <a:pt x="587368" y="373275"/>
                    <a:pt x="598234" y="383515"/>
                    <a:pt x="605602" y="395962"/>
                  </a:cubicBezTo>
                  <a:cubicBezTo>
                    <a:pt x="595886" y="434722"/>
                    <a:pt x="584532" y="480002"/>
                    <a:pt x="572307" y="528769"/>
                  </a:cubicBezTo>
                  <a:cubicBezTo>
                    <a:pt x="566229" y="524596"/>
                    <a:pt x="560360" y="520575"/>
                    <a:pt x="549726" y="513276"/>
                  </a:cubicBezTo>
                  <a:cubicBezTo>
                    <a:pt x="546531" y="560334"/>
                    <a:pt x="542382" y="604452"/>
                    <a:pt x="540883" y="648663"/>
                  </a:cubicBezTo>
                  <a:cubicBezTo>
                    <a:pt x="539686" y="683448"/>
                    <a:pt x="540534" y="718419"/>
                    <a:pt x="542696" y="753170"/>
                  </a:cubicBezTo>
                  <a:cubicBezTo>
                    <a:pt x="545171" y="792976"/>
                    <a:pt x="553771" y="797474"/>
                    <a:pt x="597083" y="783794"/>
                  </a:cubicBezTo>
                  <a:cubicBezTo>
                    <a:pt x="579709" y="712062"/>
                    <a:pt x="560778" y="640016"/>
                    <a:pt x="561278" y="565530"/>
                  </a:cubicBezTo>
                  <a:cubicBezTo>
                    <a:pt x="565555" y="564611"/>
                    <a:pt x="569831" y="563705"/>
                    <a:pt x="574108" y="562787"/>
                  </a:cubicBezTo>
                  <a:cubicBezTo>
                    <a:pt x="579186" y="588960"/>
                    <a:pt x="584253" y="615133"/>
                    <a:pt x="590378" y="646699"/>
                  </a:cubicBezTo>
                  <a:cubicBezTo>
                    <a:pt x="598687" y="594759"/>
                    <a:pt x="602940" y="547817"/>
                    <a:pt x="614178" y="502607"/>
                  </a:cubicBezTo>
                  <a:cubicBezTo>
                    <a:pt x="631017" y="434861"/>
                    <a:pt x="661430" y="375019"/>
                    <a:pt x="733866" y="349857"/>
                  </a:cubicBezTo>
                  <a:cubicBezTo>
                    <a:pt x="743244" y="346602"/>
                    <a:pt x="753704" y="346440"/>
                    <a:pt x="766719" y="344359"/>
                  </a:cubicBezTo>
                  <a:cubicBezTo>
                    <a:pt x="765185" y="352878"/>
                    <a:pt x="765964" y="359271"/>
                    <a:pt x="763384" y="361212"/>
                  </a:cubicBezTo>
                  <a:cubicBezTo>
                    <a:pt x="724615" y="390511"/>
                    <a:pt x="713087" y="432967"/>
                    <a:pt x="705894" y="477689"/>
                  </a:cubicBezTo>
                  <a:cubicBezTo>
                    <a:pt x="694795" y="546771"/>
                    <a:pt x="693714" y="615842"/>
                    <a:pt x="705859" y="685773"/>
                  </a:cubicBezTo>
                  <a:cubicBezTo>
                    <a:pt x="731030" y="631148"/>
                    <a:pt x="752762" y="574769"/>
                    <a:pt x="820340" y="545226"/>
                  </a:cubicBezTo>
                  <a:cubicBezTo>
                    <a:pt x="816889" y="558382"/>
                    <a:pt x="816889" y="565193"/>
                    <a:pt x="813658" y="569667"/>
                  </a:cubicBezTo>
                  <a:cubicBezTo>
                    <a:pt x="768567" y="632322"/>
                    <a:pt x="777667" y="703950"/>
                    <a:pt x="780003" y="774229"/>
                  </a:cubicBezTo>
                  <a:cubicBezTo>
                    <a:pt x="780177" y="779401"/>
                    <a:pt x="788684" y="785177"/>
                    <a:pt x="794448" y="788943"/>
                  </a:cubicBezTo>
                  <a:cubicBezTo>
                    <a:pt x="798097" y="791325"/>
                    <a:pt x="803966" y="790001"/>
                    <a:pt x="808591" y="791256"/>
                  </a:cubicBezTo>
                  <a:cubicBezTo>
                    <a:pt x="811938" y="792174"/>
                    <a:pt x="814878" y="794603"/>
                    <a:pt x="825779" y="800716"/>
                  </a:cubicBezTo>
                  <a:cubicBezTo>
                    <a:pt x="810253" y="805144"/>
                    <a:pt x="801455" y="809840"/>
                    <a:pt x="792658" y="809851"/>
                  </a:cubicBezTo>
                  <a:cubicBezTo>
                    <a:pt x="540894" y="810235"/>
                    <a:pt x="289130" y="810212"/>
                    <a:pt x="37366" y="809898"/>
                  </a:cubicBezTo>
                  <a:cubicBezTo>
                    <a:pt x="28674" y="809886"/>
                    <a:pt x="19992" y="806306"/>
                    <a:pt x="10742" y="804261"/>
                  </a:cubicBezTo>
                  <a:cubicBezTo>
                    <a:pt x="12938" y="798543"/>
                    <a:pt x="13531" y="795300"/>
                    <a:pt x="14286" y="795254"/>
                  </a:cubicBezTo>
                  <a:cubicBezTo>
                    <a:pt x="47721" y="793487"/>
                    <a:pt x="51300" y="771080"/>
                    <a:pt x="51835" y="744232"/>
                  </a:cubicBezTo>
                  <a:cubicBezTo>
                    <a:pt x="53148" y="678090"/>
                    <a:pt x="51661" y="612878"/>
                    <a:pt x="8534" y="556615"/>
                  </a:cubicBezTo>
                  <a:cubicBezTo>
                    <a:pt x="41132" y="546957"/>
                    <a:pt x="49941" y="557104"/>
                    <a:pt x="121667" y="683843"/>
                  </a:cubicBezTo>
                  <a:cubicBezTo>
                    <a:pt x="132998" y="623455"/>
                    <a:pt x="130941" y="566587"/>
                    <a:pt x="125165" y="509464"/>
                  </a:cubicBezTo>
                  <a:cubicBezTo>
                    <a:pt x="119262" y="451098"/>
                    <a:pt x="109965" y="394393"/>
                    <a:pt x="57099" y="353448"/>
                  </a:cubicBezTo>
                  <a:cubicBezTo>
                    <a:pt x="86722" y="335259"/>
                    <a:pt x="106071" y="359352"/>
                    <a:pt x="131603" y="361351"/>
                  </a:cubicBezTo>
                  <a:cubicBezTo>
                    <a:pt x="136821" y="344173"/>
                    <a:pt x="140389" y="325334"/>
                    <a:pt x="148152" y="308400"/>
                  </a:cubicBezTo>
                  <a:cubicBezTo>
                    <a:pt x="163306" y="275324"/>
                    <a:pt x="181099" y="243467"/>
                    <a:pt x="197124" y="210774"/>
                  </a:cubicBezTo>
                  <a:cubicBezTo>
                    <a:pt x="201041" y="202766"/>
                    <a:pt x="202482" y="193527"/>
                    <a:pt x="204829" y="184787"/>
                  </a:cubicBezTo>
                  <a:cubicBezTo>
                    <a:pt x="209211" y="168492"/>
                    <a:pt x="208967" y="148688"/>
                    <a:pt x="218496" y="136462"/>
                  </a:cubicBezTo>
                  <a:cubicBezTo>
                    <a:pt x="251024" y="94750"/>
                    <a:pt x="297660" y="72633"/>
                    <a:pt x="346330" y="54932"/>
                  </a:cubicBezTo>
                  <a:cubicBezTo>
                    <a:pt x="349375" y="53828"/>
                    <a:pt x="353536" y="55769"/>
                    <a:pt x="363472" y="57187"/>
                  </a:cubicBezTo>
                  <a:cubicBezTo>
                    <a:pt x="344192" y="115995"/>
                    <a:pt x="328341" y="173188"/>
                    <a:pt x="276928" y="211064"/>
                  </a:cubicBezTo>
                  <a:cubicBezTo>
                    <a:pt x="268456" y="217306"/>
                    <a:pt x="253976" y="221257"/>
                    <a:pt x="244226" y="218724"/>
                  </a:cubicBezTo>
                  <a:cubicBezTo>
                    <a:pt x="221250" y="212773"/>
                    <a:pt x="206805" y="223512"/>
                    <a:pt x="199867" y="240864"/>
                  </a:cubicBezTo>
                  <a:cubicBezTo>
                    <a:pt x="182423" y="284493"/>
                    <a:pt x="167409" y="329146"/>
                    <a:pt x="153440" y="374019"/>
                  </a:cubicBezTo>
                  <a:cubicBezTo>
                    <a:pt x="151371" y="380690"/>
                    <a:pt x="160122" y="390813"/>
                    <a:pt x="164050" y="399251"/>
                  </a:cubicBezTo>
                  <a:cubicBezTo>
                    <a:pt x="180669" y="434978"/>
                    <a:pt x="198170" y="470332"/>
                    <a:pt x="213464" y="506628"/>
                  </a:cubicBezTo>
                  <a:cubicBezTo>
                    <a:pt x="217276" y="515682"/>
                    <a:pt x="214033" y="527723"/>
                    <a:pt x="208804" y="540182"/>
                  </a:cubicBezTo>
                  <a:cubicBezTo>
                    <a:pt x="184562" y="486231"/>
                    <a:pt x="174440" y="425029"/>
                    <a:pt x="120703" y="389581"/>
                  </a:cubicBezTo>
                  <a:cubicBezTo>
                    <a:pt x="166188" y="519645"/>
                    <a:pt x="146456" y="651476"/>
                    <a:pt x="135392" y="789222"/>
                  </a:cubicBezTo>
                  <a:cubicBezTo>
                    <a:pt x="153603" y="789222"/>
                    <a:pt x="171860" y="791814"/>
                    <a:pt x="188664" y="788001"/>
                  </a:cubicBezTo>
                  <a:cubicBezTo>
                    <a:pt x="195846" y="786374"/>
                    <a:pt x="204318" y="771626"/>
                    <a:pt x="204806" y="762444"/>
                  </a:cubicBezTo>
                  <a:cubicBezTo>
                    <a:pt x="207386" y="714166"/>
                    <a:pt x="207409" y="665759"/>
                    <a:pt x="208804" y="617399"/>
                  </a:cubicBezTo>
                  <a:cubicBezTo>
                    <a:pt x="209083" y="607683"/>
                    <a:pt x="211430" y="598037"/>
                    <a:pt x="212825" y="588356"/>
                  </a:cubicBezTo>
                  <a:cubicBezTo>
                    <a:pt x="215742" y="588402"/>
                    <a:pt x="218659" y="588460"/>
                    <a:pt x="221576" y="588518"/>
                  </a:cubicBezTo>
                  <a:cubicBezTo>
                    <a:pt x="224609" y="595991"/>
                    <a:pt x="227642" y="603453"/>
                    <a:pt x="230640" y="610926"/>
                  </a:cubicBezTo>
                  <a:cubicBezTo>
                    <a:pt x="253395" y="570806"/>
                    <a:pt x="246120" y="436268"/>
                    <a:pt x="220228" y="320476"/>
                  </a:cubicBezTo>
                  <a:cubicBezTo>
                    <a:pt x="228328" y="327589"/>
                    <a:pt x="240867" y="333214"/>
                    <a:pt x="243796" y="342035"/>
                  </a:cubicBezTo>
                  <a:cubicBezTo>
                    <a:pt x="260693" y="393126"/>
                    <a:pt x="283436" y="444124"/>
                    <a:pt x="288933" y="496749"/>
                  </a:cubicBezTo>
                  <a:cubicBezTo>
                    <a:pt x="298323" y="586845"/>
                    <a:pt x="296417" y="678114"/>
                    <a:pt x="299369" y="768895"/>
                  </a:cubicBezTo>
                  <a:cubicBezTo>
                    <a:pt x="299508" y="773404"/>
                    <a:pt x="300647" y="777890"/>
                    <a:pt x="301321" y="782388"/>
                  </a:cubicBezTo>
                </a:path>
              </a:pathLst>
            </a:custGeom>
            <a:solidFill>
              <a:srgbClr val="FFFFFF"/>
            </a:solidFill>
            <a:ln w="10109" cap="flat">
              <a:solidFill>
                <a:srgbClr val="FFFFFF"/>
              </a:solidFill>
              <a:prstDash val="solid"/>
              <a:round/>
            </a:ln>
          </p:spPr>
          <p:txBody>
            <a:bodyPr rtlCol="0" anchor="ctr"/>
            <a:lstStyle/>
            <a:p>
              <a:endParaRPr lang="en-CH" sz="4400"/>
            </a:p>
          </p:txBody>
        </p:sp>
      </p:grpSp>
      <p:grpSp>
        <p:nvGrpSpPr>
          <p:cNvPr id="1955" name="Graphic 1704">
            <a:extLst>
              <a:ext uri="{FF2B5EF4-FFF2-40B4-BE49-F238E27FC236}">
                <a16:creationId xmlns:a16="http://schemas.microsoft.com/office/drawing/2014/main" id="{24DE800E-EEEA-A096-5E6D-C854B3533B63}"/>
              </a:ext>
            </a:extLst>
          </p:cNvPr>
          <p:cNvGrpSpPr/>
          <p:nvPr/>
        </p:nvGrpSpPr>
        <p:grpSpPr>
          <a:xfrm>
            <a:off x="25353135" y="4023595"/>
            <a:ext cx="1406447" cy="1406468"/>
            <a:chOff x="25353135" y="4023595"/>
            <a:chExt cx="1406447" cy="1406468"/>
          </a:xfrm>
        </p:grpSpPr>
        <p:sp>
          <p:nvSpPr>
            <p:cNvPr id="1956" name="Freeform 1955">
              <a:extLst>
                <a:ext uri="{FF2B5EF4-FFF2-40B4-BE49-F238E27FC236}">
                  <a16:creationId xmlns:a16="http://schemas.microsoft.com/office/drawing/2014/main" id="{A006258D-7E92-DB94-BA49-1B9485B663A8}"/>
                </a:ext>
              </a:extLst>
            </p:cNvPr>
            <p:cNvSpPr/>
            <p:nvPr/>
          </p:nvSpPr>
          <p:spPr>
            <a:xfrm>
              <a:off x="25353135" y="4023595"/>
              <a:ext cx="1406447" cy="1406468"/>
            </a:xfrm>
            <a:custGeom>
              <a:avLst/>
              <a:gdLst>
                <a:gd name="connsiteX0" fmla="*/ 1406176 w 1406447"/>
                <a:gd name="connsiteY0" fmla="*/ 703040 h 1406468"/>
                <a:gd name="connsiteX1" fmla="*/ 702953 w 1406447"/>
                <a:gd name="connsiteY1" fmla="*/ 1406274 h 1406468"/>
                <a:gd name="connsiteX2" fmla="*/ -270 w 1406447"/>
                <a:gd name="connsiteY2" fmla="*/ 703040 h 1406468"/>
                <a:gd name="connsiteX3" fmla="*/ 702953 w 1406447"/>
                <a:gd name="connsiteY3" fmla="*/ -194 h 1406468"/>
                <a:gd name="connsiteX4" fmla="*/ 1406176 w 1406447"/>
                <a:gd name="connsiteY4" fmla="*/ 703040 h 140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447" h="1406468">
                  <a:moveTo>
                    <a:pt x="1406176" y="703040"/>
                  </a:moveTo>
                  <a:cubicBezTo>
                    <a:pt x="1406176" y="1091426"/>
                    <a:pt x="1091332" y="1406274"/>
                    <a:pt x="702953" y="1406274"/>
                  </a:cubicBezTo>
                  <a:cubicBezTo>
                    <a:pt x="314573" y="1406274"/>
                    <a:pt x="-270" y="1091426"/>
                    <a:pt x="-270" y="703040"/>
                  </a:cubicBezTo>
                  <a:cubicBezTo>
                    <a:pt x="-270" y="314654"/>
                    <a:pt x="314574" y="-194"/>
                    <a:pt x="702953" y="-194"/>
                  </a:cubicBezTo>
                  <a:cubicBezTo>
                    <a:pt x="1091334" y="-194"/>
                    <a:pt x="1406176" y="314655"/>
                    <a:pt x="1406176" y="703040"/>
                  </a:cubicBezTo>
                  <a:close/>
                </a:path>
              </a:pathLst>
            </a:custGeom>
            <a:solidFill>
              <a:srgbClr val="1F259B"/>
            </a:solidFill>
            <a:ln w="1495" cap="rnd">
              <a:noFill/>
              <a:prstDash val="solid"/>
              <a:round/>
            </a:ln>
          </p:spPr>
          <p:txBody>
            <a:bodyPr rtlCol="0" anchor="ctr"/>
            <a:lstStyle/>
            <a:p>
              <a:endParaRPr lang="en-CH" sz="4400"/>
            </a:p>
          </p:txBody>
        </p:sp>
        <p:sp>
          <p:nvSpPr>
            <p:cNvPr id="1957" name="Freeform 1956">
              <a:extLst>
                <a:ext uri="{FF2B5EF4-FFF2-40B4-BE49-F238E27FC236}">
                  <a16:creationId xmlns:a16="http://schemas.microsoft.com/office/drawing/2014/main" id="{9699749B-CCA1-DBE6-31D4-E54778BF20FC}"/>
                </a:ext>
              </a:extLst>
            </p:cNvPr>
            <p:cNvSpPr/>
            <p:nvPr/>
          </p:nvSpPr>
          <p:spPr>
            <a:xfrm rot="-4622740">
              <a:off x="25373086" y="4449732"/>
              <a:ext cx="872579" cy="539974"/>
            </a:xfrm>
            <a:custGeom>
              <a:avLst/>
              <a:gdLst>
                <a:gd name="connsiteX0" fmla="*/ 288547 w 872579"/>
                <a:gd name="connsiteY0" fmla="*/ 509862 h 539974"/>
                <a:gd name="connsiteX1" fmla="*/ 347395 w 872579"/>
                <a:gd name="connsiteY1" fmla="*/ 410488 h 539974"/>
                <a:gd name="connsiteX2" fmla="*/ 370128 w 872579"/>
                <a:gd name="connsiteY2" fmla="*/ 362370 h 539974"/>
                <a:gd name="connsiteX3" fmla="*/ 457184 w 872579"/>
                <a:gd name="connsiteY3" fmla="*/ 404921 h 539974"/>
                <a:gd name="connsiteX4" fmla="*/ 614512 w 872579"/>
                <a:gd name="connsiteY4" fmla="*/ 432910 h 539974"/>
                <a:gd name="connsiteX5" fmla="*/ 618644 w 872579"/>
                <a:gd name="connsiteY5" fmla="*/ 375068 h 539974"/>
                <a:gd name="connsiteX6" fmla="*/ 565306 w 872579"/>
                <a:gd name="connsiteY6" fmla="*/ 314588 h 539974"/>
                <a:gd name="connsiteX7" fmla="*/ 548060 w 872579"/>
                <a:gd name="connsiteY7" fmla="*/ 282964 h 539974"/>
                <a:gd name="connsiteX8" fmla="*/ 582032 w 872579"/>
                <a:gd name="connsiteY8" fmla="*/ 262268 h 539974"/>
                <a:gd name="connsiteX9" fmla="*/ 743412 w 872579"/>
                <a:gd name="connsiteY9" fmla="*/ 264212 h 539974"/>
                <a:gd name="connsiteX10" fmla="*/ 805408 w 872579"/>
                <a:gd name="connsiteY10" fmla="*/ 250160 h 539974"/>
                <a:gd name="connsiteX11" fmla="*/ 845735 w 872579"/>
                <a:gd name="connsiteY11" fmla="*/ 134061 h 539974"/>
                <a:gd name="connsiteX12" fmla="*/ 727045 w 872579"/>
                <a:gd name="connsiteY12" fmla="*/ 38148 h 539974"/>
                <a:gd name="connsiteX13" fmla="*/ 618586 w 872579"/>
                <a:gd name="connsiteY13" fmla="*/ 109498 h 539974"/>
                <a:gd name="connsiteX14" fmla="*/ 526414 w 872579"/>
                <a:gd name="connsiteY14" fmla="*/ 107206 h 539974"/>
                <a:gd name="connsiteX15" fmla="*/ 516807 w 872579"/>
                <a:gd name="connsiteY15" fmla="*/ 54585 h 539974"/>
                <a:gd name="connsiteX16" fmla="*/ 490161 w 872579"/>
                <a:gd name="connsiteY16" fmla="*/ 33784 h 539974"/>
                <a:gd name="connsiteX17" fmla="*/ 415120 w 872579"/>
                <a:gd name="connsiteY17" fmla="*/ 88547 h 539974"/>
                <a:gd name="connsiteX18" fmla="*/ 367454 w 872579"/>
                <a:gd name="connsiteY18" fmla="*/ 180257 h 539974"/>
                <a:gd name="connsiteX19" fmla="*/ 332775 w 872579"/>
                <a:gd name="connsiteY19" fmla="*/ 217645 h 539974"/>
                <a:gd name="connsiteX20" fmla="*/ 320737 w 872579"/>
                <a:gd name="connsiteY20" fmla="*/ 166923 h 539974"/>
                <a:gd name="connsiteX21" fmla="*/ 320633 w 872579"/>
                <a:gd name="connsiteY21" fmla="*/ 114105 h 539974"/>
                <a:gd name="connsiteX22" fmla="*/ 216365 w 872579"/>
                <a:gd name="connsiteY22" fmla="*/ 219902 h 539974"/>
                <a:gd name="connsiteX23" fmla="*/ 164231 w 872579"/>
                <a:gd name="connsiteY23" fmla="*/ 311752 h 539974"/>
                <a:gd name="connsiteX24" fmla="*/ 127747 w 872579"/>
                <a:gd name="connsiteY24" fmla="*/ 362579 h 539974"/>
                <a:gd name="connsiteX25" fmla="*/ 238080 w 872579"/>
                <a:gd name="connsiteY25" fmla="*/ 283624 h 539974"/>
                <a:gd name="connsiteX26" fmla="*/ 254459 w 872579"/>
                <a:gd name="connsiteY26" fmla="*/ 253193 h 539974"/>
                <a:gd name="connsiteX27" fmla="*/ 273349 w 872579"/>
                <a:gd name="connsiteY27" fmla="*/ 244789 h 539974"/>
                <a:gd name="connsiteX28" fmla="*/ 279067 w 872579"/>
                <a:gd name="connsiteY28" fmla="*/ 264317 h 539974"/>
                <a:gd name="connsiteX29" fmla="*/ 269414 w 872579"/>
                <a:gd name="connsiteY29" fmla="*/ 290048 h 539974"/>
                <a:gd name="connsiteX30" fmla="*/ 437495 w 872579"/>
                <a:gd name="connsiteY30" fmla="*/ 162524 h 539974"/>
                <a:gd name="connsiteX31" fmla="*/ 440701 w 872579"/>
                <a:gd name="connsiteY31" fmla="*/ 154641 h 539974"/>
                <a:gd name="connsiteX32" fmla="*/ 462590 w 872579"/>
                <a:gd name="connsiteY32" fmla="*/ 141828 h 539974"/>
                <a:gd name="connsiteX33" fmla="*/ 467358 w 872579"/>
                <a:gd name="connsiteY33" fmla="*/ 164480 h 539974"/>
                <a:gd name="connsiteX34" fmla="*/ 450806 w 872579"/>
                <a:gd name="connsiteY34" fmla="*/ 219046 h 539974"/>
                <a:gd name="connsiteX35" fmla="*/ 536867 w 872579"/>
                <a:gd name="connsiteY35" fmla="*/ 190189 h 539974"/>
                <a:gd name="connsiteX36" fmla="*/ 673869 w 872579"/>
                <a:gd name="connsiteY36" fmla="*/ 110771 h 539974"/>
                <a:gd name="connsiteX37" fmla="*/ 691208 w 872579"/>
                <a:gd name="connsiteY37" fmla="*/ 106465 h 539974"/>
                <a:gd name="connsiteX38" fmla="*/ 697910 w 872579"/>
                <a:gd name="connsiteY38" fmla="*/ 120344 h 539974"/>
                <a:gd name="connsiteX39" fmla="*/ 694646 w 872579"/>
                <a:gd name="connsiteY39" fmla="*/ 142638 h 539974"/>
                <a:gd name="connsiteX40" fmla="*/ 739499 w 872579"/>
                <a:gd name="connsiteY40" fmla="*/ 132868 h 539974"/>
                <a:gd name="connsiteX41" fmla="*/ 766573 w 872579"/>
                <a:gd name="connsiteY41" fmla="*/ 139350 h 539974"/>
                <a:gd name="connsiteX42" fmla="*/ 745275 w 872579"/>
                <a:gd name="connsiteY42" fmla="*/ 160522 h 539974"/>
                <a:gd name="connsiteX43" fmla="*/ 708825 w 872579"/>
                <a:gd name="connsiteY43" fmla="*/ 170627 h 539974"/>
                <a:gd name="connsiteX44" fmla="*/ 742706 w 872579"/>
                <a:gd name="connsiteY44" fmla="*/ 189251 h 539974"/>
                <a:gd name="connsiteX45" fmla="*/ 748331 w 872579"/>
                <a:gd name="connsiteY45" fmla="*/ 208709 h 539974"/>
                <a:gd name="connsiteX46" fmla="*/ 731894 w 872579"/>
                <a:gd name="connsiteY46" fmla="*/ 214589 h 539974"/>
                <a:gd name="connsiteX47" fmla="*/ 713131 w 872579"/>
                <a:gd name="connsiteY47" fmla="*/ 207552 h 539974"/>
                <a:gd name="connsiteX48" fmla="*/ 592820 w 872579"/>
                <a:gd name="connsiteY48" fmla="*/ 203026 h 539974"/>
                <a:gd name="connsiteX49" fmla="*/ 576256 w 872579"/>
                <a:gd name="connsiteY49" fmla="*/ 208038 h 539974"/>
                <a:gd name="connsiteX50" fmla="*/ 426649 w 872579"/>
                <a:gd name="connsiteY50" fmla="*/ 259305 h 539974"/>
                <a:gd name="connsiteX51" fmla="*/ 490138 w 872579"/>
                <a:gd name="connsiteY51" fmla="*/ 315792 h 539974"/>
                <a:gd name="connsiteX52" fmla="*/ 507177 w 872579"/>
                <a:gd name="connsiteY52" fmla="*/ 350552 h 539974"/>
                <a:gd name="connsiteX53" fmla="*/ 470461 w 872579"/>
                <a:gd name="connsiteY53" fmla="*/ 336407 h 539974"/>
                <a:gd name="connsiteX54" fmla="*/ 410953 w 872579"/>
                <a:gd name="connsiteY54" fmla="*/ 285962 h 539974"/>
                <a:gd name="connsiteX55" fmla="*/ 385835 w 872579"/>
                <a:gd name="connsiteY55" fmla="*/ 278600 h 539974"/>
                <a:gd name="connsiteX56" fmla="*/ 266057 w 872579"/>
                <a:gd name="connsiteY56" fmla="*/ 330805 h 539974"/>
                <a:gd name="connsiteX57" fmla="*/ 274426 w 872579"/>
                <a:gd name="connsiteY57" fmla="*/ 343757 h 539974"/>
                <a:gd name="connsiteX58" fmla="*/ 287448 w 872579"/>
                <a:gd name="connsiteY58" fmla="*/ 372765 h 539974"/>
                <a:gd name="connsiteX59" fmla="*/ 254574 w 872579"/>
                <a:gd name="connsiteY59" fmla="*/ 365623 h 539974"/>
                <a:gd name="connsiteX60" fmla="*/ 225174 w 872579"/>
                <a:gd name="connsiteY60" fmla="*/ 353237 h 539974"/>
                <a:gd name="connsiteX61" fmla="*/ 134044 w 872579"/>
                <a:gd name="connsiteY61" fmla="*/ 399272 h 539974"/>
                <a:gd name="connsiteX62" fmla="*/ 134588 w 872579"/>
                <a:gd name="connsiteY62" fmla="*/ 409435 h 539974"/>
                <a:gd name="connsiteX63" fmla="*/ 171894 w 872579"/>
                <a:gd name="connsiteY63" fmla="*/ 423001 h 539974"/>
                <a:gd name="connsiteX64" fmla="*/ 288547 w 872579"/>
                <a:gd name="connsiteY64" fmla="*/ 509862 h 539974"/>
                <a:gd name="connsiteX65" fmla="*/ 588341 w 872579"/>
                <a:gd name="connsiteY65" fmla="*/ 291553 h 539974"/>
                <a:gd name="connsiteX66" fmla="*/ 639028 w 872579"/>
                <a:gd name="connsiteY66" fmla="*/ 353481 h 539974"/>
                <a:gd name="connsiteX67" fmla="*/ 627117 w 872579"/>
                <a:gd name="connsiteY67" fmla="*/ 463781 h 539974"/>
                <a:gd name="connsiteX68" fmla="*/ 434474 w 872579"/>
                <a:gd name="connsiteY68" fmla="*/ 424749 h 539974"/>
                <a:gd name="connsiteX69" fmla="*/ 387479 w 872579"/>
                <a:gd name="connsiteY69" fmla="*/ 390359 h 539974"/>
                <a:gd name="connsiteX70" fmla="*/ 382849 w 872579"/>
                <a:gd name="connsiteY70" fmla="*/ 391829 h 539974"/>
                <a:gd name="connsiteX71" fmla="*/ 385801 w 872579"/>
                <a:gd name="connsiteY71" fmla="*/ 470170 h 539974"/>
                <a:gd name="connsiteX72" fmla="*/ 324094 w 872579"/>
                <a:gd name="connsiteY72" fmla="*/ 531334 h 539974"/>
                <a:gd name="connsiteX73" fmla="*/ 256878 w 872579"/>
                <a:gd name="connsiteY73" fmla="*/ 499699 h 539974"/>
                <a:gd name="connsiteX74" fmla="*/ 189071 w 872579"/>
                <a:gd name="connsiteY74" fmla="*/ 451858 h 539974"/>
                <a:gd name="connsiteX75" fmla="*/ 117966 w 872579"/>
                <a:gd name="connsiteY75" fmla="*/ 430247 h 539974"/>
                <a:gd name="connsiteX76" fmla="*/ 85915 w 872579"/>
                <a:gd name="connsiteY76" fmla="*/ 425860 h 539974"/>
                <a:gd name="connsiteX77" fmla="*/ 33399 w 872579"/>
                <a:gd name="connsiteY77" fmla="*/ 456025 h 539974"/>
                <a:gd name="connsiteX78" fmla="*/ 8454 w 872579"/>
                <a:gd name="connsiteY78" fmla="*/ 453317 h 539974"/>
                <a:gd name="connsiteX79" fmla="*/ 18501 w 872579"/>
                <a:gd name="connsiteY79" fmla="*/ 432261 h 539974"/>
                <a:gd name="connsiteX80" fmla="*/ 32970 w 872579"/>
                <a:gd name="connsiteY80" fmla="*/ 423036 h 539974"/>
                <a:gd name="connsiteX81" fmla="*/ 103277 w 872579"/>
                <a:gd name="connsiteY81" fmla="*/ 341894 h 539974"/>
                <a:gd name="connsiteX82" fmla="*/ 154971 w 872579"/>
                <a:gd name="connsiteY82" fmla="*/ 284758 h 539974"/>
                <a:gd name="connsiteX83" fmla="*/ 186826 w 872579"/>
                <a:gd name="connsiteY83" fmla="*/ 226813 h 539974"/>
                <a:gd name="connsiteX84" fmla="*/ 278512 w 872579"/>
                <a:gd name="connsiteY84" fmla="*/ 96869 h 539974"/>
                <a:gd name="connsiteX85" fmla="*/ 356770 w 872579"/>
                <a:gd name="connsiteY85" fmla="*/ 121872 h 539974"/>
                <a:gd name="connsiteX86" fmla="*/ 373624 w 872579"/>
                <a:gd name="connsiteY86" fmla="*/ 95527 h 539974"/>
                <a:gd name="connsiteX87" fmla="*/ 487233 w 872579"/>
                <a:gd name="connsiteY87" fmla="*/ 3932 h 539974"/>
                <a:gd name="connsiteX88" fmla="*/ 546775 w 872579"/>
                <a:gd name="connsiteY88" fmla="*/ 55280 h 539974"/>
                <a:gd name="connsiteX89" fmla="*/ 548002 w 872579"/>
                <a:gd name="connsiteY89" fmla="*/ 83581 h 539974"/>
                <a:gd name="connsiteX90" fmla="*/ 571719 w 872579"/>
                <a:gd name="connsiteY90" fmla="*/ 109625 h 539974"/>
                <a:gd name="connsiteX91" fmla="*/ 594314 w 872579"/>
                <a:gd name="connsiteY91" fmla="*/ 92181 h 539974"/>
                <a:gd name="connsiteX92" fmla="*/ 657166 w 872579"/>
                <a:gd name="connsiteY92" fmla="*/ 30115 h 539974"/>
                <a:gd name="connsiteX93" fmla="*/ 864382 w 872579"/>
                <a:gd name="connsiteY93" fmla="*/ 105539 h 539974"/>
                <a:gd name="connsiteX94" fmla="*/ 802502 w 872579"/>
                <a:gd name="connsiteY94" fmla="*/ 285117 h 539974"/>
                <a:gd name="connsiteX95" fmla="*/ 709543 w 872579"/>
                <a:gd name="connsiteY95" fmla="*/ 291368 h 539974"/>
                <a:gd name="connsiteX96" fmla="*/ 588341 w 872579"/>
                <a:gd name="connsiteY96" fmla="*/ 291553 h 53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872579" h="539974">
                  <a:moveTo>
                    <a:pt x="288547" y="509862"/>
                  </a:moveTo>
                  <a:cubicBezTo>
                    <a:pt x="352881" y="494525"/>
                    <a:pt x="370973" y="460829"/>
                    <a:pt x="347395" y="410488"/>
                  </a:cubicBezTo>
                  <a:cubicBezTo>
                    <a:pt x="336040" y="386250"/>
                    <a:pt x="344026" y="369339"/>
                    <a:pt x="370128" y="362370"/>
                  </a:cubicBezTo>
                  <a:cubicBezTo>
                    <a:pt x="408557" y="352103"/>
                    <a:pt x="435527" y="365276"/>
                    <a:pt x="457184" y="404921"/>
                  </a:cubicBezTo>
                  <a:cubicBezTo>
                    <a:pt x="495995" y="475946"/>
                    <a:pt x="566892" y="488471"/>
                    <a:pt x="614512" y="432910"/>
                  </a:cubicBezTo>
                  <a:cubicBezTo>
                    <a:pt x="630405" y="414366"/>
                    <a:pt x="633819" y="394399"/>
                    <a:pt x="618644" y="375068"/>
                  </a:cubicBezTo>
                  <a:cubicBezTo>
                    <a:pt x="602092" y="353955"/>
                    <a:pt x="582356" y="335342"/>
                    <a:pt x="565306" y="314588"/>
                  </a:cubicBezTo>
                  <a:cubicBezTo>
                    <a:pt x="557424" y="305015"/>
                    <a:pt x="544865" y="288162"/>
                    <a:pt x="548060" y="282964"/>
                  </a:cubicBezTo>
                  <a:cubicBezTo>
                    <a:pt x="554368" y="272674"/>
                    <a:pt x="570041" y="262499"/>
                    <a:pt x="582032" y="262268"/>
                  </a:cubicBezTo>
                  <a:cubicBezTo>
                    <a:pt x="635787" y="261226"/>
                    <a:pt x="689646" y="265081"/>
                    <a:pt x="743412" y="264212"/>
                  </a:cubicBezTo>
                  <a:cubicBezTo>
                    <a:pt x="764339" y="263865"/>
                    <a:pt x="788057" y="260589"/>
                    <a:pt x="805408" y="250160"/>
                  </a:cubicBezTo>
                  <a:cubicBezTo>
                    <a:pt x="846314" y="225597"/>
                    <a:pt x="860736" y="177387"/>
                    <a:pt x="845735" y="134061"/>
                  </a:cubicBezTo>
                  <a:cubicBezTo>
                    <a:pt x="827655" y="81845"/>
                    <a:pt x="770555" y="35555"/>
                    <a:pt x="727045" y="38148"/>
                  </a:cubicBezTo>
                  <a:cubicBezTo>
                    <a:pt x="677283" y="41123"/>
                    <a:pt x="643264" y="67688"/>
                    <a:pt x="618586" y="109498"/>
                  </a:cubicBezTo>
                  <a:cubicBezTo>
                    <a:pt x="593526" y="151979"/>
                    <a:pt x="548905" y="151412"/>
                    <a:pt x="526414" y="107206"/>
                  </a:cubicBezTo>
                  <a:cubicBezTo>
                    <a:pt x="518601" y="91857"/>
                    <a:pt x="515812" y="72029"/>
                    <a:pt x="516807" y="54585"/>
                  </a:cubicBezTo>
                  <a:cubicBezTo>
                    <a:pt x="518173" y="30821"/>
                    <a:pt x="506968" y="24223"/>
                    <a:pt x="490161" y="33784"/>
                  </a:cubicBezTo>
                  <a:cubicBezTo>
                    <a:pt x="463238" y="49098"/>
                    <a:pt x="434034" y="65211"/>
                    <a:pt x="415120" y="88547"/>
                  </a:cubicBezTo>
                  <a:cubicBezTo>
                    <a:pt x="393880" y="114765"/>
                    <a:pt x="383428" y="149595"/>
                    <a:pt x="367454" y="180257"/>
                  </a:cubicBezTo>
                  <a:cubicBezTo>
                    <a:pt x="359271" y="195988"/>
                    <a:pt x="358727" y="225100"/>
                    <a:pt x="332775" y="217645"/>
                  </a:cubicBezTo>
                  <a:cubicBezTo>
                    <a:pt x="308433" y="210665"/>
                    <a:pt x="321293" y="184934"/>
                    <a:pt x="320737" y="166923"/>
                  </a:cubicBezTo>
                  <a:cubicBezTo>
                    <a:pt x="320217" y="149722"/>
                    <a:pt x="320633" y="132486"/>
                    <a:pt x="320633" y="114105"/>
                  </a:cubicBezTo>
                  <a:cubicBezTo>
                    <a:pt x="269309" y="124916"/>
                    <a:pt x="210508" y="182978"/>
                    <a:pt x="216365" y="219902"/>
                  </a:cubicBezTo>
                  <a:cubicBezTo>
                    <a:pt x="223877" y="267372"/>
                    <a:pt x="201572" y="292097"/>
                    <a:pt x="164231" y="311752"/>
                  </a:cubicBezTo>
                  <a:cubicBezTo>
                    <a:pt x="144403" y="322193"/>
                    <a:pt x="128187" y="336488"/>
                    <a:pt x="127747" y="362579"/>
                  </a:cubicBezTo>
                  <a:cubicBezTo>
                    <a:pt x="176489" y="353295"/>
                    <a:pt x="218819" y="322540"/>
                    <a:pt x="238080" y="283624"/>
                  </a:cubicBezTo>
                  <a:cubicBezTo>
                    <a:pt x="243196" y="273264"/>
                    <a:pt x="247467" y="262140"/>
                    <a:pt x="254459" y="253193"/>
                  </a:cubicBezTo>
                  <a:cubicBezTo>
                    <a:pt x="258197" y="248389"/>
                    <a:pt x="266890" y="247463"/>
                    <a:pt x="273349" y="244789"/>
                  </a:cubicBezTo>
                  <a:cubicBezTo>
                    <a:pt x="275444" y="251318"/>
                    <a:pt x="279901" y="258182"/>
                    <a:pt x="279067" y="264317"/>
                  </a:cubicBezTo>
                  <a:cubicBezTo>
                    <a:pt x="277863" y="273172"/>
                    <a:pt x="272817" y="281494"/>
                    <a:pt x="269414" y="290048"/>
                  </a:cubicBezTo>
                  <a:cubicBezTo>
                    <a:pt x="335426" y="259142"/>
                    <a:pt x="425329" y="261122"/>
                    <a:pt x="437495" y="162524"/>
                  </a:cubicBezTo>
                  <a:cubicBezTo>
                    <a:pt x="437842" y="159746"/>
                    <a:pt x="438733" y="155973"/>
                    <a:pt x="440701" y="154641"/>
                  </a:cubicBezTo>
                  <a:cubicBezTo>
                    <a:pt x="447681" y="149907"/>
                    <a:pt x="455251" y="146029"/>
                    <a:pt x="462590" y="141828"/>
                  </a:cubicBezTo>
                  <a:cubicBezTo>
                    <a:pt x="464361" y="149409"/>
                    <a:pt x="468782" y="157547"/>
                    <a:pt x="467358" y="164480"/>
                  </a:cubicBezTo>
                  <a:cubicBezTo>
                    <a:pt x="464036" y="180720"/>
                    <a:pt x="457913" y="196393"/>
                    <a:pt x="450806" y="219046"/>
                  </a:cubicBezTo>
                  <a:cubicBezTo>
                    <a:pt x="484478" y="207760"/>
                    <a:pt x="510695" y="199032"/>
                    <a:pt x="536867" y="190189"/>
                  </a:cubicBezTo>
                  <a:cubicBezTo>
                    <a:pt x="587797" y="172965"/>
                    <a:pt x="646494" y="169330"/>
                    <a:pt x="673869" y="110771"/>
                  </a:cubicBezTo>
                  <a:cubicBezTo>
                    <a:pt x="675559" y="107148"/>
                    <a:pt x="685791" y="105285"/>
                    <a:pt x="691208" y="106465"/>
                  </a:cubicBezTo>
                  <a:cubicBezTo>
                    <a:pt x="694414" y="107171"/>
                    <a:pt x="697412" y="115297"/>
                    <a:pt x="697910" y="120344"/>
                  </a:cubicBezTo>
                  <a:cubicBezTo>
                    <a:pt x="698500" y="126294"/>
                    <a:pt x="696290" y="132521"/>
                    <a:pt x="694646" y="142638"/>
                  </a:cubicBezTo>
                  <a:cubicBezTo>
                    <a:pt x="711893" y="138668"/>
                    <a:pt x="725563" y="133933"/>
                    <a:pt x="739499" y="132868"/>
                  </a:cubicBezTo>
                  <a:cubicBezTo>
                    <a:pt x="748308" y="132197"/>
                    <a:pt x="757533" y="137001"/>
                    <a:pt x="766573" y="139350"/>
                  </a:cubicBezTo>
                  <a:cubicBezTo>
                    <a:pt x="759582" y="146585"/>
                    <a:pt x="753632" y="155625"/>
                    <a:pt x="745275" y="160522"/>
                  </a:cubicBezTo>
                  <a:cubicBezTo>
                    <a:pt x="736953" y="165395"/>
                    <a:pt x="726200" y="166089"/>
                    <a:pt x="708825" y="170627"/>
                  </a:cubicBezTo>
                  <a:cubicBezTo>
                    <a:pt x="725088" y="179216"/>
                    <a:pt x="735321" y="182653"/>
                    <a:pt x="742706" y="189251"/>
                  </a:cubicBezTo>
                  <a:cubicBezTo>
                    <a:pt x="747162" y="193233"/>
                    <a:pt x="749257" y="202459"/>
                    <a:pt x="748331" y="208709"/>
                  </a:cubicBezTo>
                  <a:cubicBezTo>
                    <a:pt x="747903" y="211591"/>
                    <a:pt x="737566" y="214856"/>
                    <a:pt x="731894" y="214589"/>
                  </a:cubicBezTo>
                  <a:cubicBezTo>
                    <a:pt x="725505" y="214277"/>
                    <a:pt x="718595" y="211233"/>
                    <a:pt x="713131" y="207552"/>
                  </a:cubicBezTo>
                  <a:cubicBezTo>
                    <a:pt x="673834" y="181079"/>
                    <a:pt x="633680" y="185501"/>
                    <a:pt x="592820" y="203026"/>
                  </a:cubicBezTo>
                  <a:cubicBezTo>
                    <a:pt x="587554" y="205283"/>
                    <a:pt x="581720" y="206174"/>
                    <a:pt x="576256" y="208038"/>
                  </a:cubicBezTo>
                  <a:cubicBezTo>
                    <a:pt x="528417" y="224382"/>
                    <a:pt x="480612" y="240796"/>
                    <a:pt x="426649" y="259305"/>
                  </a:cubicBezTo>
                  <a:cubicBezTo>
                    <a:pt x="451813" y="281529"/>
                    <a:pt x="471641" y="297966"/>
                    <a:pt x="490138" y="315792"/>
                  </a:cubicBezTo>
                  <a:cubicBezTo>
                    <a:pt x="499977" y="325272"/>
                    <a:pt x="521877" y="331835"/>
                    <a:pt x="507177" y="350552"/>
                  </a:cubicBezTo>
                  <a:cubicBezTo>
                    <a:pt x="504665" y="353747"/>
                    <a:pt x="481144" y="344278"/>
                    <a:pt x="470461" y="336407"/>
                  </a:cubicBezTo>
                  <a:cubicBezTo>
                    <a:pt x="449556" y="321047"/>
                    <a:pt x="431418" y="301982"/>
                    <a:pt x="410953" y="285962"/>
                  </a:cubicBezTo>
                  <a:cubicBezTo>
                    <a:pt x="404390" y="280823"/>
                    <a:pt x="392341" y="276008"/>
                    <a:pt x="385835" y="278600"/>
                  </a:cubicBezTo>
                  <a:cubicBezTo>
                    <a:pt x="345971" y="294563"/>
                    <a:pt x="306975" y="312689"/>
                    <a:pt x="266057" y="330805"/>
                  </a:cubicBezTo>
                  <a:cubicBezTo>
                    <a:pt x="270432" y="337518"/>
                    <a:pt x="272794" y="340458"/>
                    <a:pt x="274426" y="343757"/>
                  </a:cubicBezTo>
                  <a:cubicBezTo>
                    <a:pt x="279299" y="353643"/>
                    <a:pt x="290538" y="368621"/>
                    <a:pt x="287448" y="372765"/>
                  </a:cubicBezTo>
                  <a:cubicBezTo>
                    <a:pt x="274634" y="389942"/>
                    <a:pt x="265362" y="371086"/>
                    <a:pt x="254574" y="365623"/>
                  </a:cubicBezTo>
                  <a:cubicBezTo>
                    <a:pt x="244851" y="360703"/>
                    <a:pt x="232026" y="350344"/>
                    <a:pt x="225174" y="353237"/>
                  </a:cubicBezTo>
                  <a:cubicBezTo>
                    <a:pt x="193910" y="366491"/>
                    <a:pt x="164278" y="383576"/>
                    <a:pt x="134044" y="399272"/>
                  </a:cubicBezTo>
                  <a:cubicBezTo>
                    <a:pt x="134229" y="402664"/>
                    <a:pt x="134402" y="406044"/>
                    <a:pt x="134588" y="409435"/>
                  </a:cubicBezTo>
                  <a:cubicBezTo>
                    <a:pt x="147077" y="414285"/>
                    <a:pt x="160666" y="425073"/>
                    <a:pt x="171894" y="423001"/>
                  </a:cubicBezTo>
                  <a:cubicBezTo>
                    <a:pt x="241691" y="410118"/>
                    <a:pt x="282991" y="434843"/>
                    <a:pt x="288547" y="509862"/>
                  </a:cubicBezTo>
                  <a:moveTo>
                    <a:pt x="588341" y="291553"/>
                  </a:moveTo>
                  <a:cubicBezTo>
                    <a:pt x="607926" y="315317"/>
                    <a:pt x="624663" y="333548"/>
                    <a:pt x="639028" y="353481"/>
                  </a:cubicBezTo>
                  <a:cubicBezTo>
                    <a:pt x="668081" y="393820"/>
                    <a:pt x="663613" y="430132"/>
                    <a:pt x="627117" y="463781"/>
                  </a:cubicBezTo>
                  <a:cubicBezTo>
                    <a:pt x="563003" y="522895"/>
                    <a:pt x="483309" y="506910"/>
                    <a:pt x="434474" y="424749"/>
                  </a:cubicBezTo>
                  <a:cubicBezTo>
                    <a:pt x="423512" y="406298"/>
                    <a:pt x="414704" y="385949"/>
                    <a:pt x="387479" y="390359"/>
                  </a:cubicBezTo>
                  <a:cubicBezTo>
                    <a:pt x="383868" y="390950"/>
                    <a:pt x="380441" y="392628"/>
                    <a:pt x="382849" y="391829"/>
                  </a:cubicBezTo>
                  <a:cubicBezTo>
                    <a:pt x="384713" y="420165"/>
                    <a:pt x="395269" y="449833"/>
                    <a:pt x="385801" y="470170"/>
                  </a:cubicBezTo>
                  <a:cubicBezTo>
                    <a:pt x="374226" y="494988"/>
                    <a:pt x="348460" y="516193"/>
                    <a:pt x="324094" y="531334"/>
                  </a:cubicBezTo>
                  <a:cubicBezTo>
                    <a:pt x="289531" y="552806"/>
                    <a:pt x="265895" y="539344"/>
                    <a:pt x="256878" y="499699"/>
                  </a:cubicBezTo>
                  <a:cubicBezTo>
                    <a:pt x="246495" y="454034"/>
                    <a:pt x="233600" y="444485"/>
                    <a:pt x="189071" y="451858"/>
                  </a:cubicBezTo>
                  <a:cubicBezTo>
                    <a:pt x="161407" y="456442"/>
                    <a:pt x="136960" y="451083"/>
                    <a:pt x="117966" y="430247"/>
                  </a:cubicBezTo>
                  <a:cubicBezTo>
                    <a:pt x="107490" y="418753"/>
                    <a:pt x="98809" y="417283"/>
                    <a:pt x="85915" y="425860"/>
                  </a:cubicBezTo>
                  <a:cubicBezTo>
                    <a:pt x="69108" y="437030"/>
                    <a:pt x="51710" y="447726"/>
                    <a:pt x="33399" y="456025"/>
                  </a:cubicBezTo>
                  <a:cubicBezTo>
                    <a:pt x="26847" y="459000"/>
                    <a:pt x="16869" y="454440"/>
                    <a:pt x="8454" y="453317"/>
                  </a:cubicBezTo>
                  <a:cubicBezTo>
                    <a:pt x="11684" y="446210"/>
                    <a:pt x="13941" y="438385"/>
                    <a:pt x="18501" y="432261"/>
                  </a:cubicBezTo>
                  <a:cubicBezTo>
                    <a:pt x="21696" y="427967"/>
                    <a:pt x="27912" y="425803"/>
                    <a:pt x="32970" y="423036"/>
                  </a:cubicBezTo>
                  <a:cubicBezTo>
                    <a:pt x="66260" y="404782"/>
                    <a:pt x="97906" y="389306"/>
                    <a:pt x="103277" y="341894"/>
                  </a:cubicBezTo>
                  <a:cubicBezTo>
                    <a:pt x="105650" y="320885"/>
                    <a:pt x="134090" y="299864"/>
                    <a:pt x="154971" y="284758"/>
                  </a:cubicBezTo>
                  <a:cubicBezTo>
                    <a:pt x="176339" y="269317"/>
                    <a:pt x="187983" y="256017"/>
                    <a:pt x="186826" y="226813"/>
                  </a:cubicBezTo>
                  <a:cubicBezTo>
                    <a:pt x="184256" y="162281"/>
                    <a:pt x="231042" y="127416"/>
                    <a:pt x="278512" y="96869"/>
                  </a:cubicBezTo>
                  <a:cubicBezTo>
                    <a:pt x="316860" y="72191"/>
                    <a:pt x="332393" y="78152"/>
                    <a:pt x="356770" y="121872"/>
                  </a:cubicBezTo>
                  <a:cubicBezTo>
                    <a:pt x="363183" y="111859"/>
                    <a:pt x="368473" y="103734"/>
                    <a:pt x="373624" y="95527"/>
                  </a:cubicBezTo>
                  <a:cubicBezTo>
                    <a:pt x="400999" y="51969"/>
                    <a:pt x="434312" y="15681"/>
                    <a:pt x="487233" y="3932"/>
                  </a:cubicBezTo>
                  <a:cubicBezTo>
                    <a:pt x="529401" y="-5432"/>
                    <a:pt x="550051" y="12729"/>
                    <a:pt x="546775" y="55280"/>
                  </a:cubicBezTo>
                  <a:cubicBezTo>
                    <a:pt x="546034" y="64760"/>
                    <a:pt x="544205" y="75768"/>
                    <a:pt x="548002" y="83581"/>
                  </a:cubicBezTo>
                  <a:cubicBezTo>
                    <a:pt x="553048" y="93964"/>
                    <a:pt x="561834" y="104266"/>
                    <a:pt x="571719" y="109625"/>
                  </a:cubicBezTo>
                  <a:cubicBezTo>
                    <a:pt x="575157" y="111477"/>
                    <a:pt x="587241" y="99127"/>
                    <a:pt x="594314" y="92181"/>
                  </a:cubicBezTo>
                  <a:cubicBezTo>
                    <a:pt x="615357" y="71485"/>
                    <a:pt x="632766" y="45209"/>
                    <a:pt x="657166" y="30115"/>
                  </a:cubicBezTo>
                  <a:cubicBezTo>
                    <a:pt x="739627" y="-20897"/>
                    <a:pt x="812989" y="17718"/>
                    <a:pt x="864382" y="105539"/>
                  </a:cubicBezTo>
                  <a:cubicBezTo>
                    <a:pt x="902094" y="169979"/>
                    <a:pt x="873330" y="256029"/>
                    <a:pt x="802502" y="285117"/>
                  </a:cubicBezTo>
                  <a:cubicBezTo>
                    <a:pt x="775231" y="296322"/>
                    <a:pt x="740761" y="290697"/>
                    <a:pt x="709543" y="291368"/>
                  </a:cubicBezTo>
                  <a:cubicBezTo>
                    <a:pt x="670952" y="292178"/>
                    <a:pt x="632338" y="291553"/>
                    <a:pt x="588341" y="291553"/>
                  </a:cubicBezTo>
                </a:path>
              </a:pathLst>
            </a:custGeom>
            <a:solidFill>
              <a:srgbClr val="FFFFFF"/>
            </a:solidFill>
            <a:ln w="4398" cap="flat">
              <a:solidFill>
                <a:srgbClr val="FFFFFF"/>
              </a:solidFill>
              <a:prstDash val="solid"/>
              <a:round/>
            </a:ln>
          </p:spPr>
          <p:txBody>
            <a:bodyPr rtlCol="0" anchor="ctr"/>
            <a:lstStyle/>
            <a:p>
              <a:endParaRPr lang="en-CH" sz="4400"/>
            </a:p>
          </p:txBody>
        </p:sp>
        <p:sp>
          <p:nvSpPr>
            <p:cNvPr id="1958" name="Freeform 1957">
              <a:extLst>
                <a:ext uri="{FF2B5EF4-FFF2-40B4-BE49-F238E27FC236}">
                  <a16:creationId xmlns:a16="http://schemas.microsoft.com/office/drawing/2014/main" id="{7672586D-DA0A-9C15-2D80-E1CA22011165}"/>
                </a:ext>
              </a:extLst>
            </p:cNvPr>
            <p:cNvSpPr/>
            <p:nvPr/>
          </p:nvSpPr>
          <p:spPr>
            <a:xfrm>
              <a:off x="26056354" y="4415638"/>
              <a:ext cx="502394" cy="667376"/>
            </a:xfrm>
            <a:custGeom>
              <a:avLst/>
              <a:gdLst>
                <a:gd name="connsiteX0" fmla="*/ 413942 w 502394"/>
                <a:gd name="connsiteY0" fmla="*/ 45606 h 667376"/>
                <a:gd name="connsiteX1" fmla="*/ 409771 w 502394"/>
                <a:gd name="connsiteY1" fmla="*/ 38224 h 667376"/>
                <a:gd name="connsiteX2" fmla="*/ 330038 w 502394"/>
                <a:gd name="connsiteY2" fmla="*/ 65555 h 667376"/>
                <a:gd name="connsiteX3" fmla="*/ 309037 w 502394"/>
                <a:gd name="connsiteY3" fmla="*/ 68160 h 667376"/>
                <a:gd name="connsiteX4" fmla="*/ 275047 w 502394"/>
                <a:gd name="connsiteY4" fmla="*/ 74504 h 667376"/>
                <a:gd name="connsiteX5" fmla="*/ 234222 w 502394"/>
                <a:gd name="connsiteY5" fmla="*/ 103632 h 667376"/>
                <a:gd name="connsiteX6" fmla="*/ 169824 w 502394"/>
                <a:gd name="connsiteY6" fmla="*/ 137511 h 667376"/>
                <a:gd name="connsiteX7" fmla="*/ 132819 w 502394"/>
                <a:gd name="connsiteY7" fmla="*/ 154300 h 667376"/>
                <a:gd name="connsiteX8" fmla="*/ 83461 w 502394"/>
                <a:gd name="connsiteY8" fmla="*/ 211397 h 667376"/>
                <a:gd name="connsiteX9" fmla="*/ 56985 w 502394"/>
                <a:gd name="connsiteY9" fmla="*/ 290024 h 667376"/>
                <a:gd name="connsiteX10" fmla="*/ 35632 w 502394"/>
                <a:gd name="connsiteY10" fmla="*/ 364947 h 667376"/>
                <a:gd name="connsiteX11" fmla="*/ 36119 w 502394"/>
                <a:gd name="connsiteY11" fmla="*/ 376803 h 667376"/>
                <a:gd name="connsiteX12" fmla="*/ 130360 w 502394"/>
                <a:gd name="connsiteY12" fmla="*/ 521669 h 667376"/>
                <a:gd name="connsiteX13" fmla="*/ 145762 w 502394"/>
                <a:gd name="connsiteY13" fmla="*/ 432984 h 667376"/>
                <a:gd name="connsiteX14" fmla="*/ 102637 w 502394"/>
                <a:gd name="connsiteY14" fmla="*/ 325085 h 667376"/>
                <a:gd name="connsiteX15" fmla="*/ 93162 w 502394"/>
                <a:gd name="connsiteY15" fmla="*/ 287708 h 667376"/>
                <a:gd name="connsiteX16" fmla="*/ 104281 w 502394"/>
                <a:gd name="connsiteY16" fmla="*/ 283076 h 667376"/>
                <a:gd name="connsiteX17" fmla="*/ 170062 w 502394"/>
                <a:gd name="connsiteY17" fmla="*/ 432779 h 667376"/>
                <a:gd name="connsiteX18" fmla="*/ 195268 w 502394"/>
                <a:gd name="connsiteY18" fmla="*/ 321009 h 667376"/>
                <a:gd name="connsiteX19" fmla="*/ 162049 w 502394"/>
                <a:gd name="connsiteY19" fmla="*/ 238016 h 667376"/>
                <a:gd name="connsiteX20" fmla="*/ 152540 w 502394"/>
                <a:gd name="connsiteY20" fmla="*/ 189820 h 667376"/>
                <a:gd name="connsiteX21" fmla="*/ 180364 w 502394"/>
                <a:gd name="connsiteY21" fmla="*/ 229079 h 667376"/>
                <a:gd name="connsiteX22" fmla="*/ 224419 w 502394"/>
                <a:gd name="connsiteY22" fmla="*/ 334831 h 667376"/>
                <a:gd name="connsiteX23" fmla="*/ 250702 w 502394"/>
                <a:gd name="connsiteY23" fmla="*/ 217151 h 667376"/>
                <a:gd name="connsiteX24" fmla="*/ 231264 w 502394"/>
                <a:gd name="connsiteY24" fmla="*/ 160825 h 667376"/>
                <a:gd name="connsiteX25" fmla="*/ 233350 w 502394"/>
                <a:gd name="connsiteY25" fmla="*/ 134351 h 667376"/>
                <a:gd name="connsiteX26" fmla="*/ 250373 w 502394"/>
                <a:gd name="connsiteY26" fmla="*/ 153661 h 667376"/>
                <a:gd name="connsiteX27" fmla="*/ 279807 w 502394"/>
                <a:gd name="connsiteY27" fmla="*/ 235435 h 667376"/>
                <a:gd name="connsiteX28" fmla="*/ 309626 w 502394"/>
                <a:gd name="connsiteY28" fmla="*/ 143771 h 667376"/>
                <a:gd name="connsiteX29" fmla="*/ 299312 w 502394"/>
                <a:gd name="connsiteY29" fmla="*/ 103234 h 667376"/>
                <a:gd name="connsiteX30" fmla="*/ 304469 w 502394"/>
                <a:gd name="connsiteY30" fmla="*/ 86384 h 667376"/>
                <a:gd name="connsiteX31" fmla="*/ 312165 w 502394"/>
                <a:gd name="connsiteY31" fmla="*/ 85504 h 667376"/>
                <a:gd name="connsiteX32" fmla="*/ 338051 w 502394"/>
                <a:gd name="connsiteY32" fmla="*/ 157255 h 667376"/>
                <a:gd name="connsiteX33" fmla="*/ 413942 w 502394"/>
                <a:gd name="connsiteY33" fmla="*/ 45606 h 667376"/>
                <a:gd name="connsiteX34" fmla="*/ 394879 w 502394"/>
                <a:gd name="connsiteY34" fmla="*/ 513455 h 667376"/>
                <a:gd name="connsiteX35" fmla="*/ 393587 w 502394"/>
                <a:gd name="connsiteY35" fmla="*/ 509740 h 667376"/>
                <a:gd name="connsiteX36" fmla="*/ 410032 w 502394"/>
                <a:gd name="connsiteY36" fmla="*/ 482121 h 667376"/>
                <a:gd name="connsiteX37" fmla="*/ 448930 w 502394"/>
                <a:gd name="connsiteY37" fmla="*/ 451280 h 667376"/>
                <a:gd name="connsiteX38" fmla="*/ 474725 w 502394"/>
                <a:gd name="connsiteY38" fmla="*/ 388249 h 667376"/>
                <a:gd name="connsiteX39" fmla="*/ 478023 w 502394"/>
                <a:gd name="connsiteY39" fmla="*/ 372437 h 667376"/>
                <a:gd name="connsiteX40" fmla="*/ 475745 w 502394"/>
                <a:gd name="connsiteY40" fmla="*/ 322769 h 667376"/>
                <a:gd name="connsiteX41" fmla="*/ 482920 w 502394"/>
                <a:gd name="connsiteY41" fmla="*/ 275357 h 667376"/>
                <a:gd name="connsiteX42" fmla="*/ 474839 w 502394"/>
                <a:gd name="connsiteY42" fmla="*/ 224508 h 667376"/>
                <a:gd name="connsiteX43" fmla="*/ 476085 w 502394"/>
                <a:gd name="connsiteY43" fmla="*/ 177506 h 667376"/>
                <a:gd name="connsiteX44" fmla="*/ 457033 w 502394"/>
                <a:gd name="connsiteY44" fmla="*/ 124835 h 667376"/>
                <a:gd name="connsiteX45" fmla="*/ 444543 w 502394"/>
                <a:gd name="connsiteY45" fmla="*/ 51021 h 667376"/>
                <a:gd name="connsiteX46" fmla="*/ 437233 w 502394"/>
                <a:gd name="connsiteY46" fmla="*/ 50165 h 667376"/>
                <a:gd name="connsiteX47" fmla="*/ 355449 w 502394"/>
                <a:gd name="connsiteY47" fmla="*/ 170800 h 667376"/>
                <a:gd name="connsiteX48" fmla="*/ 441767 w 502394"/>
                <a:gd name="connsiteY48" fmla="*/ 164347 h 667376"/>
                <a:gd name="connsiteX49" fmla="*/ 443999 w 502394"/>
                <a:gd name="connsiteY49" fmla="*/ 175757 h 667376"/>
                <a:gd name="connsiteX50" fmla="*/ 421785 w 502394"/>
                <a:gd name="connsiteY50" fmla="*/ 185647 h 667376"/>
                <a:gd name="connsiteX51" fmla="*/ 363360 w 502394"/>
                <a:gd name="connsiteY51" fmla="*/ 195959 h 667376"/>
                <a:gd name="connsiteX52" fmla="*/ 304231 w 502394"/>
                <a:gd name="connsiteY52" fmla="*/ 252875 h 667376"/>
                <a:gd name="connsiteX53" fmla="*/ 436802 w 502394"/>
                <a:gd name="connsiteY53" fmla="*/ 267566 h 667376"/>
                <a:gd name="connsiteX54" fmla="*/ 410939 w 502394"/>
                <a:gd name="connsiteY54" fmla="*/ 277335 h 667376"/>
                <a:gd name="connsiteX55" fmla="*/ 331682 w 502394"/>
                <a:gd name="connsiteY55" fmla="*/ 278385 h 667376"/>
                <a:gd name="connsiteX56" fmla="*/ 250384 w 502394"/>
                <a:gd name="connsiteY56" fmla="*/ 350992 h 667376"/>
                <a:gd name="connsiteX57" fmla="*/ 278198 w 502394"/>
                <a:gd name="connsiteY57" fmla="*/ 352331 h 667376"/>
                <a:gd name="connsiteX58" fmla="*/ 408411 w 502394"/>
                <a:gd name="connsiteY58" fmla="*/ 352802 h 667376"/>
                <a:gd name="connsiteX59" fmla="*/ 436474 w 502394"/>
                <a:gd name="connsiteY59" fmla="*/ 360352 h 667376"/>
                <a:gd name="connsiteX60" fmla="*/ 435442 w 502394"/>
                <a:gd name="connsiteY60" fmla="*/ 370628 h 667376"/>
                <a:gd name="connsiteX61" fmla="*/ 406496 w 502394"/>
                <a:gd name="connsiteY61" fmla="*/ 374825 h 667376"/>
                <a:gd name="connsiteX62" fmla="*/ 276282 w 502394"/>
                <a:gd name="connsiteY62" fmla="*/ 375090 h 667376"/>
                <a:gd name="connsiteX63" fmla="*/ 196130 w 502394"/>
                <a:gd name="connsiteY63" fmla="*/ 458710 h 667376"/>
                <a:gd name="connsiteX64" fmla="*/ 226584 w 502394"/>
                <a:gd name="connsiteY64" fmla="*/ 458674 h 667376"/>
                <a:gd name="connsiteX65" fmla="*/ 348274 w 502394"/>
                <a:gd name="connsiteY65" fmla="*/ 455839 h 667376"/>
                <a:gd name="connsiteX66" fmla="*/ 378739 w 502394"/>
                <a:gd name="connsiteY66" fmla="*/ 462063 h 667376"/>
                <a:gd name="connsiteX67" fmla="*/ 377561 w 502394"/>
                <a:gd name="connsiteY67" fmla="*/ 473099 h 667376"/>
                <a:gd name="connsiteX68" fmla="*/ 348399 w 502394"/>
                <a:gd name="connsiteY68" fmla="*/ 477779 h 667376"/>
                <a:gd name="connsiteX69" fmla="*/ 218219 w 502394"/>
                <a:gd name="connsiteY69" fmla="*/ 480601 h 667376"/>
                <a:gd name="connsiteX70" fmla="*/ 153537 w 502394"/>
                <a:gd name="connsiteY70" fmla="*/ 538108 h 667376"/>
                <a:gd name="connsiteX71" fmla="*/ 334526 w 502394"/>
                <a:gd name="connsiteY71" fmla="*/ 568611 h 667376"/>
                <a:gd name="connsiteX72" fmla="*/ 344591 w 502394"/>
                <a:gd name="connsiteY72" fmla="*/ 563702 h 667376"/>
                <a:gd name="connsiteX73" fmla="*/ 394879 w 502394"/>
                <a:gd name="connsiteY73" fmla="*/ 513455 h 667376"/>
                <a:gd name="connsiteX74" fmla="*/ 305319 w 502394"/>
                <a:gd name="connsiteY74" fmla="*/ 35607 h 667376"/>
                <a:gd name="connsiteX75" fmla="*/ 346348 w 502394"/>
                <a:gd name="connsiteY75" fmla="*/ 36029 h 667376"/>
                <a:gd name="connsiteX76" fmla="*/ 421150 w 502394"/>
                <a:gd name="connsiteY76" fmla="*/ 8735 h 667376"/>
                <a:gd name="connsiteX77" fmla="*/ 465783 w 502394"/>
                <a:gd name="connsiteY77" fmla="*/ 38224 h 667376"/>
                <a:gd name="connsiteX78" fmla="*/ 476867 w 502394"/>
                <a:gd name="connsiteY78" fmla="*/ 121627 h 667376"/>
                <a:gd name="connsiteX79" fmla="*/ 482806 w 502394"/>
                <a:gd name="connsiteY79" fmla="*/ 144000 h 667376"/>
                <a:gd name="connsiteX80" fmla="*/ 498152 w 502394"/>
                <a:gd name="connsiteY80" fmla="*/ 218031 h 667376"/>
                <a:gd name="connsiteX81" fmla="*/ 506664 w 502394"/>
                <a:gd name="connsiteY81" fmla="*/ 250186 h 667376"/>
                <a:gd name="connsiteX82" fmla="*/ 508976 w 502394"/>
                <a:gd name="connsiteY82" fmla="*/ 278517 h 667376"/>
                <a:gd name="connsiteX83" fmla="*/ 496599 w 502394"/>
                <a:gd name="connsiteY83" fmla="*/ 327847 h 667376"/>
                <a:gd name="connsiteX84" fmla="*/ 498435 w 502394"/>
                <a:gd name="connsiteY84" fmla="*/ 349388 h 667376"/>
                <a:gd name="connsiteX85" fmla="*/ 499546 w 502394"/>
                <a:gd name="connsiteY85" fmla="*/ 391301 h 667376"/>
                <a:gd name="connsiteX86" fmla="*/ 486728 w 502394"/>
                <a:gd name="connsiteY86" fmla="*/ 446432 h 667376"/>
                <a:gd name="connsiteX87" fmla="*/ 475451 w 502394"/>
                <a:gd name="connsiteY87" fmla="*/ 463872 h 667376"/>
                <a:gd name="connsiteX88" fmla="*/ 430943 w 502394"/>
                <a:gd name="connsiteY88" fmla="*/ 494543 h 667376"/>
                <a:gd name="connsiteX89" fmla="*/ 443217 w 502394"/>
                <a:gd name="connsiteY89" fmla="*/ 520451 h 667376"/>
                <a:gd name="connsiteX90" fmla="*/ 419416 w 502394"/>
                <a:gd name="connsiteY90" fmla="*/ 535225 h 667376"/>
                <a:gd name="connsiteX91" fmla="*/ 388521 w 502394"/>
                <a:gd name="connsiteY91" fmla="*/ 568936 h 667376"/>
                <a:gd name="connsiteX92" fmla="*/ 363133 w 502394"/>
                <a:gd name="connsiteY92" fmla="*/ 584254 h 667376"/>
                <a:gd name="connsiteX93" fmla="*/ 177701 w 502394"/>
                <a:gd name="connsiteY93" fmla="*/ 576281 h 667376"/>
                <a:gd name="connsiteX94" fmla="*/ 139733 w 502394"/>
                <a:gd name="connsiteY94" fmla="*/ 558781 h 667376"/>
                <a:gd name="connsiteX95" fmla="*/ 83041 w 502394"/>
                <a:gd name="connsiteY95" fmla="*/ 668959 h 667376"/>
                <a:gd name="connsiteX96" fmla="*/ 72988 w 502394"/>
                <a:gd name="connsiteY96" fmla="*/ 665931 h 667376"/>
                <a:gd name="connsiteX97" fmla="*/ 75833 w 502394"/>
                <a:gd name="connsiteY97" fmla="*/ 639204 h 667376"/>
                <a:gd name="connsiteX98" fmla="*/ 109846 w 502394"/>
                <a:gd name="connsiteY98" fmla="*/ 569877 h 667376"/>
                <a:gd name="connsiteX99" fmla="*/ 102161 w 502394"/>
                <a:gd name="connsiteY99" fmla="*/ 526650 h 667376"/>
                <a:gd name="connsiteX100" fmla="*/ 11616 w 502394"/>
                <a:gd name="connsiteY100" fmla="*/ 361075 h 667376"/>
                <a:gd name="connsiteX101" fmla="*/ 21499 w 502394"/>
                <a:gd name="connsiteY101" fmla="*/ 315195 h 667376"/>
                <a:gd name="connsiteX102" fmla="*/ 26032 w 502394"/>
                <a:gd name="connsiteY102" fmla="*/ 278566 h 667376"/>
                <a:gd name="connsiteX103" fmla="*/ 52882 w 502394"/>
                <a:gd name="connsiteY103" fmla="*/ 251633 h 667376"/>
                <a:gd name="connsiteX104" fmla="*/ 58878 w 502394"/>
                <a:gd name="connsiteY104" fmla="*/ 211409 h 667376"/>
                <a:gd name="connsiteX105" fmla="*/ 87677 w 502394"/>
                <a:gd name="connsiteY105" fmla="*/ 174322 h 667376"/>
                <a:gd name="connsiteX106" fmla="*/ 109880 w 502394"/>
                <a:gd name="connsiteY106" fmla="*/ 139381 h 667376"/>
                <a:gd name="connsiteX107" fmla="*/ 146261 w 502394"/>
                <a:gd name="connsiteY107" fmla="*/ 120614 h 667376"/>
                <a:gd name="connsiteX108" fmla="*/ 162910 w 502394"/>
                <a:gd name="connsiteY108" fmla="*/ 113703 h 667376"/>
                <a:gd name="connsiteX109" fmla="*/ 201049 w 502394"/>
                <a:gd name="connsiteY109" fmla="*/ 77978 h 667376"/>
                <a:gd name="connsiteX110" fmla="*/ 231684 w 502394"/>
                <a:gd name="connsiteY110" fmla="*/ 70994 h 667376"/>
                <a:gd name="connsiteX111" fmla="*/ 253751 w 502394"/>
                <a:gd name="connsiteY111" fmla="*/ 63010 h 667376"/>
                <a:gd name="connsiteX112" fmla="*/ 301069 w 502394"/>
                <a:gd name="connsiteY112" fmla="*/ 25452 h 667376"/>
                <a:gd name="connsiteX113" fmla="*/ 305319 w 502394"/>
                <a:gd name="connsiteY113" fmla="*/ 35607 h 66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502394" h="667376">
                  <a:moveTo>
                    <a:pt x="413942" y="45606"/>
                  </a:moveTo>
                  <a:cubicBezTo>
                    <a:pt x="412548" y="43145"/>
                    <a:pt x="411154" y="40685"/>
                    <a:pt x="409771" y="38224"/>
                  </a:cubicBezTo>
                  <a:cubicBezTo>
                    <a:pt x="383205" y="47391"/>
                    <a:pt x="356729" y="56835"/>
                    <a:pt x="330038" y="65555"/>
                  </a:cubicBezTo>
                  <a:cubicBezTo>
                    <a:pt x="323193" y="67798"/>
                    <a:pt x="312630" y="71501"/>
                    <a:pt x="309037" y="68160"/>
                  </a:cubicBezTo>
                  <a:cubicBezTo>
                    <a:pt x="293986" y="54097"/>
                    <a:pt x="285349" y="66652"/>
                    <a:pt x="275047" y="74504"/>
                  </a:cubicBezTo>
                  <a:cubicBezTo>
                    <a:pt x="261299" y="84985"/>
                    <a:pt x="244219" y="106816"/>
                    <a:pt x="234222" y="103632"/>
                  </a:cubicBezTo>
                  <a:cubicBezTo>
                    <a:pt x="199416" y="92584"/>
                    <a:pt x="190270" y="124823"/>
                    <a:pt x="169824" y="137511"/>
                  </a:cubicBezTo>
                  <a:cubicBezTo>
                    <a:pt x="158332" y="144639"/>
                    <a:pt x="145218" y="148800"/>
                    <a:pt x="132819" y="154300"/>
                  </a:cubicBezTo>
                  <a:cubicBezTo>
                    <a:pt x="112124" y="168846"/>
                    <a:pt x="115977" y="207912"/>
                    <a:pt x="83461" y="211397"/>
                  </a:cubicBezTo>
                  <a:cubicBezTo>
                    <a:pt x="65916" y="237305"/>
                    <a:pt x="96517" y="282715"/>
                    <a:pt x="56985" y="290024"/>
                  </a:cubicBezTo>
                  <a:cubicBezTo>
                    <a:pt x="48847" y="318367"/>
                    <a:pt x="42002" y="341585"/>
                    <a:pt x="35632" y="364947"/>
                  </a:cubicBezTo>
                  <a:cubicBezTo>
                    <a:pt x="34646" y="368565"/>
                    <a:pt x="35088" y="373088"/>
                    <a:pt x="36119" y="376803"/>
                  </a:cubicBezTo>
                  <a:cubicBezTo>
                    <a:pt x="52270" y="435179"/>
                    <a:pt x="81183" y="484074"/>
                    <a:pt x="130360" y="521669"/>
                  </a:cubicBezTo>
                  <a:cubicBezTo>
                    <a:pt x="148426" y="492867"/>
                    <a:pt x="164701" y="469010"/>
                    <a:pt x="145762" y="432984"/>
                  </a:cubicBezTo>
                  <a:cubicBezTo>
                    <a:pt x="127923" y="399068"/>
                    <a:pt x="116227" y="361437"/>
                    <a:pt x="102637" y="325085"/>
                  </a:cubicBezTo>
                  <a:cubicBezTo>
                    <a:pt x="98183" y="313181"/>
                    <a:pt x="96245" y="300203"/>
                    <a:pt x="93162" y="287708"/>
                  </a:cubicBezTo>
                  <a:cubicBezTo>
                    <a:pt x="96868" y="286164"/>
                    <a:pt x="100575" y="284620"/>
                    <a:pt x="104281" y="283076"/>
                  </a:cubicBezTo>
                  <a:cubicBezTo>
                    <a:pt x="133907" y="328305"/>
                    <a:pt x="143439" y="385065"/>
                    <a:pt x="170062" y="432779"/>
                  </a:cubicBezTo>
                  <a:cubicBezTo>
                    <a:pt x="207531" y="393616"/>
                    <a:pt x="213504" y="365514"/>
                    <a:pt x="195268" y="321009"/>
                  </a:cubicBezTo>
                  <a:cubicBezTo>
                    <a:pt x="183980" y="293437"/>
                    <a:pt x="171853" y="266179"/>
                    <a:pt x="162049" y="238016"/>
                  </a:cubicBezTo>
                  <a:cubicBezTo>
                    <a:pt x="156756" y="222783"/>
                    <a:pt x="155577" y="205934"/>
                    <a:pt x="152540" y="189820"/>
                  </a:cubicBezTo>
                  <a:cubicBezTo>
                    <a:pt x="161970" y="202822"/>
                    <a:pt x="173666" y="214642"/>
                    <a:pt x="180364" y="229079"/>
                  </a:cubicBezTo>
                  <a:cubicBezTo>
                    <a:pt x="195846" y="262452"/>
                    <a:pt x="208903" y="297103"/>
                    <a:pt x="224419" y="334831"/>
                  </a:cubicBezTo>
                  <a:cubicBezTo>
                    <a:pt x="254918" y="296175"/>
                    <a:pt x="276747" y="263176"/>
                    <a:pt x="250702" y="217151"/>
                  </a:cubicBezTo>
                  <a:cubicBezTo>
                    <a:pt x="241147" y="200277"/>
                    <a:pt x="236240" y="180099"/>
                    <a:pt x="231264" y="160825"/>
                  </a:cubicBezTo>
                  <a:cubicBezTo>
                    <a:pt x="229190" y="152817"/>
                    <a:pt x="232488" y="143228"/>
                    <a:pt x="233350" y="134351"/>
                  </a:cubicBezTo>
                  <a:cubicBezTo>
                    <a:pt x="239164" y="140719"/>
                    <a:pt x="247313" y="146038"/>
                    <a:pt x="250373" y="153661"/>
                  </a:cubicBezTo>
                  <a:cubicBezTo>
                    <a:pt x="261016" y="180159"/>
                    <a:pt x="269901" y="207466"/>
                    <a:pt x="279807" y="235435"/>
                  </a:cubicBezTo>
                  <a:cubicBezTo>
                    <a:pt x="317628" y="203244"/>
                    <a:pt x="322615" y="186479"/>
                    <a:pt x="309626" y="143771"/>
                  </a:cubicBezTo>
                  <a:cubicBezTo>
                    <a:pt x="305569" y="130443"/>
                    <a:pt x="301579" y="116971"/>
                    <a:pt x="299312" y="103234"/>
                  </a:cubicBezTo>
                  <a:cubicBezTo>
                    <a:pt x="298462" y="98096"/>
                    <a:pt x="302599" y="92029"/>
                    <a:pt x="304469" y="86384"/>
                  </a:cubicBezTo>
                  <a:cubicBezTo>
                    <a:pt x="307031" y="86095"/>
                    <a:pt x="309603" y="85805"/>
                    <a:pt x="312165" y="85504"/>
                  </a:cubicBezTo>
                  <a:cubicBezTo>
                    <a:pt x="320099" y="107503"/>
                    <a:pt x="328044" y="129503"/>
                    <a:pt x="338051" y="157255"/>
                  </a:cubicBezTo>
                  <a:cubicBezTo>
                    <a:pt x="365830" y="116392"/>
                    <a:pt x="389881" y="80993"/>
                    <a:pt x="413942" y="45606"/>
                  </a:cubicBezTo>
                  <a:moveTo>
                    <a:pt x="394879" y="513455"/>
                  </a:moveTo>
                  <a:cubicBezTo>
                    <a:pt x="394448" y="512213"/>
                    <a:pt x="394017" y="510983"/>
                    <a:pt x="393587" y="509740"/>
                  </a:cubicBezTo>
                  <a:cubicBezTo>
                    <a:pt x="398948" y="500393"/>
                    <a:pt x="402676" y="489080"/>
                    <a:pt x="410032" y="482121"/>
                  </a:cubicBezTo>
                  <a:cubicBezTo>
                    <a:pt x="422545" y="470277"/>
                    <a:pt x="450097" y="458975"/>
                    <a:pt x="448930" y="451280"/>
                  </a:cubicBezTo>
                  <a:cubicBezTo>
                    <a:pt x="444464" y="421767"/>
                    <a:pt x="464457" y="408150"/>
                    <a:pt x="474725" y="388249"/>
                  </a:cubicBezTo>
                  <a:cubicBezTo>
                    <a:pt x="477173" y="383521"/>
                    <a:pt x="479825" y="373969"/>
                    <a:pt x="478023" y="372437"/>
                  </a:cubicBezTo>
                  <a:cubicBezTo>
                    <a:pt x="459085" y="356372"/>
                    <a:pt x="473229" y="339305"/>
                    <a:pt x="475745" y="322769"/>
                  </a:cubicBezTo>
                  <a:cubicBezTo>
                    <a:pt x="478250" y="306282"/>
                    <a:pt x="487793" y="278529"/>
                    <a:pt x="482920" y="275357"/>
                  </a:cubicBezTo>
                  <a:cubicBezTo>
                    <a:pt x="459119" y="259811"/>
                    <a:pt x="474839" y="241345"/>
                    <a:pt x="474839" y="224508"/>
                  </a:cubicBezTo>
                  <a:cubicBezTo>
                    <a:pt x="474850" y="208780"/>
                    <a:pt x="479043" y="192401"/>
                    <a:pt x="476085" y="177506"/>
                  </a:cubicBezTo>
                  <a:cubicBezTo>
                    <a:pt x="472481" y="159330"/>
                    <a:pt x="461442" y="142939"/>
                    <a:pt x="457033" y="124835"/>
                  </a:cubicBezTo>
                  <a:cubicBezTo>
                    <a:pt x="451151" y="100701"/>
                    <a:pt x="448556" y="75674"/>
                    <a:pt x="444543" y="51021"/>
                  </a:cubicBezTo>
                  <a:cubicBezTo>
                    <a:pt x="442107" y="50744"/>
                    <a:pt x="439670" y="50454"/>
                    <a:pt x="437233" y="50165"/>
                  </a:cubicBezTo>
                  <a:cubicBezTo>
                    <a:pt x="411154" y="88628"/>
                    <a:pt x="385086" y="127090"/>
                    <a:pt x="355449" y="170800"/>
                  </a:cubicBezTo>
                  <a:cubicBezTo>
                    <a:pt x="388543" y="168327"/>
                    <a:pt x="415155" y="166337"/>
                    <a:pt x="441767" y="164347"/>
                  </a:cubicBezTo>
                  <a:cubicBezTo>
                    <a:pt x="442515" y="168146"/>
                    <a:pt x="443251" y="171946"/>
                    <a:pt x="443999" y="175757"/>
                  </a:cubicBezTo>
                  <a:cubicBezTo>
                    <a:pt x="436610" y="179146"/>
                    <a:pt x="429492" y="183910"/>
                    <a:pt x="421785" y="185647"/>
                  </a:cubicBezTo>
                  <a:cubicBezTo>
                    <a:pt x="402450" y="190013"/>
                    <a:pt x="382876" y="195766"/>
                    <a:pt x="363360" y="195959"/>
                  </a:cubicBezTo>
                  <a:cubicBezTo>
                    <a:pt x="326683" y="196321"/>
                    <a:pt x="319328" y="225702"/>
                    <a:pt x="304231" y="252875"/>
                  </a:cubicBezTo>
                  <a:cubicBezTo>
                    <a:pt x="350530" y="262006"/>
                    <a:pt x="395366" y="247303"/>
                    <a:pt x="436802" y="267566"/>
                  </a:cubicBezTo>
                  <a:cubicBezTo>
                    <a:pt x="428109" y="274851"/>
                    <a:pt x="419541" y="277094"/>
                    <a:pt x="410939" y="277335"/>
                  </a:cubicBezTo>
                  <a:cubicBezTo>
                    <a:pt x="384531" y="278095"/>
                    <a:pt x="358101" y="278059"/>
                    <a:pt x="331682" y="278385"/>
                  </a:cubicBezTo>
                  <a:cubicBezTo>
                    <a:pt x="282153" y="278988"/>
                    <a:pt x="264076" y="294691"/>
                    <a:pt x="250384" y="350992"/>
                  </a:cubicBezTo>
                  <a:cubicBezTo>
                    <a:pt x="259984" y="351475"/>
                    <a:pt x="269085" y="352295"/>
                    <a:pt x="278198" y="352331"/>
                  </a:cubicBezTo>
                  <a:cubicBezTo>
                    <a:pt x="321606" y="352488"/>
                    <a:pt x="365026" y="351969"/>
                    <a:pt x="408411" y="352802"/>
                  </a:cubicBezTo>
                  <a:cubicBezTo>
                    <a:pt x="417807" y="352970"/>
                    <a:pt x="427123" y="357710"/>
                    <a:pt x="436474" y="360352"/>
                  </a:cubicBezTo>
                  <a:cubicBezTo>
                    <a:pt x="436134" y="363777"/>
                    <a:pt x="435794" y="367202"/>
                    <a:pt x="435442" y="370628"/>
                  </a:cubicBezTo>
                  <a:cubicBezTo>
                    <a:pt x="425797" y="372087"/>
                    <a:pt x="416164" y="374717"/>
                    <a:pt x="406496" y="374825"/>
                  </a:cubicBezTo>
                  <a:cubicBezTo>
                    <a:pt x="363099" y="375295"/>
                    <a:pt x="319691" y="375078"/>
                    <a:pt x="276282" y="375090"/>
                  </a:cubicBezTo>
                  <a:cubicBezTo>
                    <a:pt x="228306" y="375103"/>
                    <a:pt x="201751" y="401540"/>
                    <a:pt x="196130" y="458710"/>
                  </a:cubicBezTo>
                  <a:cubicBezTo>
                    <a:pt x="206534" y="458710"/>
                    <a:pt x="216564" y="458915"/>
                    <a:pt x="226584" y="458674"/>
                  </a:cubicBezTo>
                  <a:cubicBezTo>
                    <a:pt x="267147" y="457685"/>
                    <a:pt x="307699" y="456093"/>
                    <a:pt x="348274" y="455839"/>
                  </a:cubicBezTo>
                  <a:cubicBezTo>
                    <a:pt x="358418" y="455779"/>
                    <a:pt x="368584" y="459880"/>
                    <a:pt x="378739" y="462063"/>
                  </a:cubicBezTo>
                  <a:cubicBezTo>
                    <a:pt x="378354" y="465742"/>
                    <a:pt x="377957" y="469420"/>
                    <a:pt x="377561" y="473099"/>
                  </a:cubicBezTo>
                  <a:cubicBezTo>
                    <a:pt x="367848" y="474727"/>
                    <a:pt x="358157" y="477477"/>
                    <a:pt x="348399" y="477779"/>
                  </a:cubicBezTo>
                  <a:cubicBezTo>
                    <a:pt x="305013" y="479117"/>
                    <a:pt x="261616" y="479950"/>
                    <a:pt x="218219" y="480601"/>
                  </a:cubicBezTo>
                  <a:cubicBezTo>
                    <a:pt x="171093" y="481312"/>
                    <a:pt x="166979" y="484653"/>
                    <a:pt x="153537" y="538108"/>
                  </a:cubicBezTo>
                  <a:cubicBezTo>
                    <a:pt x="209980" y="573266"/>
                    <a:pt x="269958" y="585303"/>
                    <a:pt x="334526" y="568611"/>
                  </a:cubicBezTo>
                  <a:cubicBezTo>
                    <a:pt x="338074" y="567694"/>
                    <a:pt x="341995" y="566235"/>
                    <a:pt x="344591" y="563702"/>
                  </a:cubicBezTo>
                  <a:cubicBezTo>
                    <a:pt x="361535" y="547154"/>
                    <a:pt x="378150" y="530244"/>
                    <a:pt x="394879" y="513455"/>
                  </a:cubicBezTo>
                  <a:moveTo>
                    <a:pt x="305319" y="35607"/>
                  </a:moveTo>
                  <a:cubicBezTo>
                    <a:pt x="319056" y="35969"/>
                    <a:pt x="333574" y="39575"/>
                    <a:pt x="346348" y="36029"/>
                  </a:cubicBezTo>
                  <a:cubicBezTo>
                    <a:pt x="371781" y="28986"/>
                    <a:pt x="396159" y="17684"/>
                    <a:pt x="421150" y="8735"/>
                  </a:cubicBezTo>
                  <a:cubicBezTo>
                    <a:pt x="457804" y="-4387"/>
                    <a:pt x="460807" y="-2108"/>
                    <a:pt x="465783" y="38224"/>
                  </a:cubicBezTo>
                  <a:cubicBezTo>
                    <a:pt x="469228" y="66061"/>
                    <a:pt x="472889" y="93874"/>
                    <a:pt x="476867" y="121627"/>
                  </a:cubicBezTo>
                  <a:cubicBezTo>
                    <a:pt x="477989" y="129466"/>
                    <a:pt x="478567" y="142070"/>
                    <a:pt x="482806" y="144000"/>
                  </a:cubicBezTo>
                  <a:cubicBezTo>
                    <a:pt x="521545" y="161645"/>
                    <a:pt x="495341" y="192956"/>
                    <a:pt x="498152" y="218031"/>
                  </a:cubicBezTo>
                  <a:cubicBezTo>
                    <a:pt x="499376" y="228946"/>
                    <a:pt x="504522" y="239307"/>
                    <a:pt x="506664" y="250186"/>
                  </a:cubicBezTo>
                  <a:cubicBezTo>
                    <a:pt x="508489" y="259461"/>
                    <a:pt x="510529" y="269496"/>
                    <a:pt x="508976" y="278517"/>
                  </a:cubicBezTo>
                  <a:cubicBezTo>
                    <a:pt x="506086" y="295198"/>
                    <a:pt x="499954" y="311227"/>
                    <a:pt x="496599" y="327847"/>
                  </a:cubicBezTo>
                  <a:cubicBezTo>
                    <a:pt x="495194" y="334843"/>
                    <a:pt x="494933" y="347193"/>
                    <a:pt x="498435" y="349388"/>
                  </a:cubicBezTo>
                  <a:cubicBezTo>
                    <a:pt x="521148" y="363693"/>
                    <a:pt x="507854" y="376526"/>
                    <a:pt x="499546" y="391301"/>
                  </a:cubicBezTo>
                  <a:cubicBezTo>
                    <a:pt x="490275" y="407788"/>
                    <a:pt x="464854" y="420766"/>
                    <a:pt x="486728" y="446432"/>
                  </a:cubicBezTo>
                  <a:cubicBezTo>
                    <a:pt x="487838" y="447722"/>
                    <a:pt x="480732" y="459735"/>
                    <a:pt x="475451" y="463872"/>
                  </a:cubicBezTo>
                  <a:cubicBezTo>
                    <a:pt x="461850" y="474534"/>
                    <a:pt x="447127" y="483568"/>
                    <a:pt x="430943" y="494543"/>
                  </a:cubicBezTo>
                  <a:cubicBezTo>
                    <a:pt x="434842" y="502781"/>
                    <a:pt x="438344" y="510150"/>
                    <a:pt x="443217" y="520451"/>
                  </a:cubicBezTo>
                  <a:cubicBezTo>
                    <a:pt x="434989" y="525540"/>
                    <a:pt x="427044" y="530112"/>
                    <a:pt x="419416" y="535225"/>
                  </a:cubicBezTo>
                  <a:cubicBezTo>
                    <a:pt x="406881" y="543644"/>
                    <a:pt x="384112" y="540774"/>
                    <a:pt x="388521" y="568936"/>
                  </a:cubicBezTo>
                  <a:cubicBezTo>
                    <a:pt x="389076" y="572555"/>
                    <a:pt x="372619" y="581082"/>
                    <a:pt x="363133" y="584254"/>
                  </a:cubicBezTo>
                  <a:cubicBezTo>
                    <a:pt x="300559" y="605144"/>
                    <a:pt x="238597" y="602321"/>
                    <a:pt x="177701" y="576281"/>
                  </a:cubicBezTo>
                  <a:cubicBezTo>
                    <a:pt x="165619" y="571119"/>
                    <a:pt x="153798" y="565294"/>
                    <a:pt x="139733" y="558781"/>
                  </a:cubicBezTo>
                  <a:cubicBezTo>
                    <a:pt x="120375" y="596399"/>
                    <a:pt x="101708" y="632679"/>
                    <a:pt x="83041" y="668959"/>
                  </a:cubicBezTo>
                  <a:cubicBezTo>
                    <a:pt x="79686" y="667946"/>
                    <a:pt x="76332" y="666945"/>
                    <a:pt x="72988" y="665931"/>
                  </a:cubicBezTo>
                  <a:cubicBezTo>
                    <a:pt x="73804" y="656958"/>
                    <a:pt x="72478" y="646923"/>
                    <a:pt x="75833" y="639204"/>
                  </a:cubicBezTo>
                  <a:cubicBezTo>
                    <a:pt x="86124" y="615576"/>
                    <a:pt x="97458" y="592347"/>
                    <a:pt x="109846" y="569877"/>
                  </a:cubicBezTo>
                  <a:cubicBezTo>
                    <a:pt x="119638" y="552111"/>
                    <a:pt x="117881" y="540496"/>
                    <a:pt x="102161" y="526650"/>
                  </a:cubicBezTo>
                  <a:cubicBezTo>
                    <a:pt x="53256" y="483520"/>
                    <a:pt x="23108" y="427616"/>
                    <a:pt x="11616" y="361075"/>
                  </a:cubicBezTo>
                  <a:cubicBezTo>
                    <a:pt x="8907" y="345384"/>
                    <a:pt x="3342" y="328945"/>
                    <a:pt x="21499" y="315195"/>
                  </a:cubicBezTo>
                  <a:cubicBezTo>
                    <a:pt x="28004" y="310274"/>
                    <a:pt x="26497" y="291121"/>
                    <a:pt x="26032" y="278566"/>
                  </a:cubicBezTo>
                  <a:cubicBezTo>
                    <a:pt x="25296" y="258629"/>
                    <a:pt x="26440" y="242756"/>
                    <a:pt x="52882" y="251633"/>
                  </a:cubicBezTo>
                  <a:cubicBezTo>
                    <a:pt x="55092" y="236846"/>
                    <a:pt x="57087" y="224146"/>
                    <a:pt x="58878" y="211409"/>
                  </a:cubicBezTo>
                  <a:cubicBezTo>
                    <a:pt x="61428" y="193258"/>
                    <a:pt x="54117" y="168291"/>
                    <a:pt x="87677" y="174322"/>
                  </a:cubicBezTo>
                  <a:cubicBezTo>
                    <a:pt x="93140" y="175311"/>
                    <a:pt x="103249" y="152153"/>
                    <a:pt x="109880" y="139381"/>
                  </a:cubicBezTo>
                  <a:cubicBezTo>
                    <a:pt x="118051" y="123653"/>
                    <a:pt x="122358" y="102763"/>
                    <a:pt x="146261" y="120614"/>
                  </a:cubicBezTo>
                  <a:cubicBezTo>
                    <a:pt x="149038" y="122688"/>
                    <a:pt x="158388" y="117695"/>
                    <a:pt x="162910" y="113703"/>
                  </a:cubicBezTo>
                  <a:cubicBezTo>
                    <a:pt x="175978" y="102196"/>
                    <a:pt x="187063" y="87807"/>
                    <a:pt x="201049" y="77978"/>
                  </a:cubicBezTo>
                  <a:cubicBezTo>
                    <a:pt x="209152" y="72285"/>
                    <a:pt x="221449" y="73600"/>
                    <a:pt x="231684" y="70994"/>
                  </a:cubicBezTo>
                  <a:cubicBezTo>
                    <a:pt x="239243" y="69077"/>
                    <a:pt x="247528" y="67497"/>
                    <a:pt x="253751" y="63010"/>
                  </a:cubicBezTo>
                  <a:cubicBezTo>
                    <a:pt x="270037" y="51299"/>
                    <a:pt x="285360" y="38068"/>
                    <a:pt x="301069" y="25452"/>
                  </a:cubicBezTo>
                  <a:cubicBezTo>
                    <a:pt x="302486" y="28829"/>
                    <a:pt x="303903" y="32218"/>
                    <a:pt x="305319" y="35607"/>
                  </a:cubicBezTo>
                </a:path>
              </a:pathLst>
            </a:custGeom>
            <a:solidFill>
              <a:srgbClr val="FFFFFF"/>
            </a:solidFill>
            <a:ln w="12397" cap="flat">
              <a:solidFill>
                <a:srgbClr val="FFFFFF"/>
              </a:solidFill>
              <a:prstDash val="solid"/>
              <a:round/>
            </a:ln>
          </p:spPr>
          <p:txBody>
            <a:bodyPr rtlCol="0" anchor="ctr"/>
            <a:lstStyle/>
            <a:p>
              <a:endParaRPr lang="en-CH" sz="4400"/>
            </a:p>
          </p:txBody>
        </p:sp>
      </p:grpSp>
      <p:grpSp>
        <p:nvGrpSpPr>
          <p:cNvPr id="1967" name="Graphic 1704">
            <a:extLst>
              <a:ext uri="{FF2B5EF4-FFF2-40B4-BE49-F238E27FC236}">
                <a16:creationId xmlns:a16="http://schemas.microsoft.com/office/drawing/2014/main" id="{5D4858E7-B62A-2123-BAC7-93DCAE41C2FF}"/>
              </a:ext>
            </a:extLst>
          </p:cNvPr>
          <p:cNvGrpSpPr/>
          <p:nvPr/>
        </p:nvGrpSpPr>
        <p:grpSpPr>
          <a:xfrm>
            <a:off x="25353146" y="7726512"/>
            <a:ext cx="1406447" cy="1406469"/>
            <a:chOff x="25353146" y="7726512"/>
            <a:chExt cx="1406447" cy="1406469"/>
          </a:xfrm>
        </p:grpSpPr>
        <p:sp>
          <p:nvSpPr>
            <p:cNvPr id="1968" name="Freeform 1967">
              <a:extLst>
                <a:ext uri="{FF2B5EF4-FFF2-40B4-BE49-F238E27FC236}">
                  <a16:creationId xmlns:a16="http://schemas.microsoft.com/office/drawing/2014/main" id="{4689D855-7AE4-A5A7-229B-DA24084809D7}"/>
                </a:ext>
              </a:extLst>
            </p:cNvPr>
            <p:cNvSpPr/>
            <p:nvPr/>
          </p:nvSpPr>
          <p:spPr>
            <a:xfrm>
              <a:off x="25353146" y="7726512"/>
              <a:ext cx="1406447" cy="1406469"/>
            </a:xfrm>
            <a:custGeom>
              <a:avLst/>
              <a:gdLst>
                <a:gd name="connsiteX0" fmla="*/ 1406177 w 1406447"/>
                <a:gd name="connsiteY0" fmla="*/ 704255 h 1406469"/>
                <a:gd name="connsiteX1" fmla="*/ 702954 w 1406447"/>
                <a:gd name="connsiteY1" fmla="*/ 1407490 h 1406469"/>
                <a:gd name="connsiteX2" fmla="*/ -270 w 1406447"/>
                <a:gd name="connsiteY2" fmla="*/ 704255 h 1406469"/>
                <a:gd name="connsiteX3" fmla="*/ 702954 w 1406447"/>
                <a:gd name="connsiteY3" fmla="*/ 1021 h 1406469"/>
                <a:gd name="connsiteX4" fmla="*/ 1406177 w 1406447"/>
                <a:gd name="connsiteY4" fmla="*/ 704255 h 1406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447" h="1406469">
                  <a:moveTo>
                    <a:pt x="1406177" y="704255"/>
                  </a:moveTo>
                  <a:cubicBezTo>
                    <a:pt x="1406177" y="1092641"/>
                    <a:pt x="1091332" y="1407490"/>
                    <a:pt x="702954" y="1407490"/>
                  </a:cubicBezTo>
                  <a:cubicBezTo>
                    <a:pt x="314573" y="1407490"/>
                    <a:pt x="-270" y="1092641"/>
                    <a:pt x="-270" y="704255"/>
                  </a:cubicBezTo>
                  <a:cubicBezTo>
                    <a:pt x="-270" y="315869"/>
                    <a:pt x="314575" y="1021"/>
                    <a:pt x="702954" y="1021"/>
                  </a:cubicBezTo>
                  <a:cubicBezTo>
                    <a:pt x="1091334" y="1021"/>
                    <a:pt x="1406177" y="315870"/>
                    <a:pt x="1406177" y="704255"/>
                  </a:cubicBezTo>
                  <a:close/>
                </a:path>
              </a:pathLst>
            </a:custGeom>
            <a:solidFill>
              <a:srgbClr val="1F259B"/>
            </a:solidFill>
            <a:ln w="1495" cap="rnd">
              <a:noFill/>
              <a:prstDash val="solid"/>
              <a:round/>
            </a:ln>
          </p:spPr>
          <p:txBody>
            <a:bodyPr rtlCol="0" anchor="ctr"/>
            <a:lstStyle/>
            <a:p>
              <a:endParaRPr lang="en-CH" sz="4400"/>
            </a:p>
          </p:txBody>
        </p:sp>
        <p:sp>
          <p:nvSpPr>
            <p:cNvPr id="1969" name="Freeform 1968">
              <a:extLst>
                <a:ext uri="{FF2B5EF4-FFF2-40B4-BE49-F238E27FC236}">
                  <a16:creationId xmlns:a16="http://schemas.microsoft.com/office/drawing/2014/main" id="{7FC1E793-3C9E-3CAA-FD79-6189EA74EF17}"/>
                </a:ext>
              </a:extLst>
            </p:cNvPr>
            <p:cNvSpPr/>
            <p:nvPr/>
          </p:nvSpPr>
          <p:spPr>
            <a:xfrm>
              <a:off x="25811611" y="7917232"/>
              <a:ext cx="489443" cy="1025044"/>
            </a:xfrm>
            <a:custGeom>
              <a:avLst/>
              <a:gdLst>
                <a:gd name="connsiteX0" fmla="*/ 262615 w 489443"/>
                <a:gd name="connsiteY0" fmla="*/ 874306 h 1025044"/>
                <a:gd name="connsiteX1" fmla="*/ 301911 w 489443"/>
                <a:gd name="connsiteY1" fmla="*/ 869701 h 1025044"/>
                <a:gd name="connsiteX2" fmla="*/ 477421 w 489443"/>
                <a:gd name="connsiteY2" fmla="*/ 655296 h 1025044"/>
                <a:gd name="connsiteX3" fmla="*/ 389097 w 489443"/>
                <a:gd name="connsiteY3" fmla="*/ 173943 h 1025044"/>
                <a:gd name="connsiteX4" fmla="*/ 309129 w 489443"/>
                <a:gd name="connsiteY4" fmla="*/ 45230 h 1025044"/>
                <a:gd name="connsiteX5" fmla="*/ 203732 w 489443"/>
                <a:gd name="connsiteY5" fmla="*/ 45801 h 1025044"/>
                <a:gd name="connsiteX6" fmla="*/ 154329 w 489443"/>
                <a:gd name="connsiteY6" fmla="*/ 113058 h 1025044"/>
                <a:gd name="connsiteX7" fmla="*/ 66723 w 489443"/>
                <a:gd name="connsiteY7" fmla="*/ 339511 h 1025044"/>
                <a:gd name="connsiteX8" fmla="*/ 39618 w 489443"/>
                <a:gd name="connsiteY8" fmla="*/ 695194 h 1025044"/>
                <a:gd name="connsiteX9" fmla="*/ 211340 w 489443"/>
                <a:gd name="connsiteY9" fmla="*/ 870692 h 1025044"/>
                <a:gd name="connsiteX10" fmla="*/ 242908 w 489443"/>
                <a:gd name="connsiteY10" fmla="*/ 849759 h 1025044"/>
                <a:gd name="connsiteX11" fmla="*/ 207656 w 489443"/>
                <a:gd name="connsiteY11" fmla="*/ 759136 h 1025044"/>
                <a:gd name="connsiteX12" fmla="*/ 134367 w 489443"/>
                <a:gd name="connsiteY12" fmla="*/ 691431 h 1025044"/>
                <a:gd name="connsiteX13" fmla="*/ 145389 w 489443"/>
                <a:gd name="connsiteY13" fmla="*/ 680917 h 1025044"/>
                <a:gd name="connsiteX14" fmla="*/ 234282 w 489443"/>
                <a:gd name="connsiteY14" fmla="*/ 757601 h 1025044"/>
                <a:gd name="connsiteX15" fmla="*/ 247101 w 489443"/>
                <a:gd name="connsiteY15" fmla="*/ 751801 h 1025044"/>
                <a:gd name="connsiteX16" fmla="*/ 247101 w 489443"/>
                <a:gd name="connsiteY16" fmla="*/ 506696 h 1025044"/>
                <a:gd name="connsiteX17" fmla="*/ 260070 w 489443"/>
                <a:gd name="connsiteY17" fmla="*/ 506655 h 1025044"/>
                <a:gd name="connsiteX18" fmla="*/ 265431 w 489443"/>
                <a:gd name="connsiteY18" fmla="*/ 604993 h 1025044"/>
                <a:gd name="connsiteX19" fmla="*/ 356226 w 489443"/>
                <a:gd name="connsiteY19" fmla="*/ 526610 h 1025044"/>
                <a:gd name="connsiteX20" fmla="*/ 367158 w 489443"/>
                <a:gd name="connsiteY20" fmla="*/ 536908 h 1025044"/>
                <a:gd name="connsiteX21" fmla="*/ 286231 w 489443"/>
                <a:gd name="connsiteY21" fmla="*/ 612261 h 1025044"/>
                <a:gd name="connsiteX22" fmla="*/ 263664 w 489443"/>
                <a:gd name="connsiteY22" fmla="*/ 645217 h 1025044"/>
                <a:gd name="connsiteX23" fmla="*/ 262615 w 489443"/>
                <a:gd name="connsiteY23" fmla="*/ 874306 h 1025044"/>
                <a:gd name="connsiteX24" fmla="*/ 242608 w 489443"/>
                <a:gd name="connsiteY24" fmla="*/ 1027770 h 1025044"/>
                <a:gd name="connsiteX25" fmla="*/ 241530 w 489443"/>
                <a:gd name="connsiteY25" fmla="*/ 920588 h 1025044"/>
                <a:gd name="connsiteX26" fmla="*/ 219142 w 489443"/>
                <a:gd name="connsiteY26" fmla="*/ 889874 h 1025044"/>
                <a:gd name="connsiteX27" fmla="*/ 29150 w 489443"/>
                <a:gd name="connsiteY27" fmla="*/ 724931 h 1025044"/>
                <a:gd name="connsiteX28" fmla="*/ 14519 w 489443"/>
                <a:gd name="connsiteY28" fmla="*/ 516585 h 1025044"/>
                <a:gd name="connsiteX29" fmla="*/ 143532 w 489443"/>
                <a:gd name="connsiteY29" fmla="*/ 94678 h 1025044"/>
                <a:gd name="connsiteX30" fmla="*/ 193235 w 489443"/>
                <a:gd name="connsiteY30" fmla="*/ 31523 h 1025044"/>
                <a:gd name="connsiteX31" fmla="*/ 318009 w 489443"/>
                <a:gd name="connsiteY31" fmla="*/ 29404 h 1025044"/>
                <a:gd name="connsiteX32" fmla="*/ 384095 w 489443"/>
                <a:gd name="connsiteY32" fmla="*/ 118654 h 1025044"/>
                <a:gd name="connsiteX33" fmla="*/ 495257 w 489443"/>
                <a:gd name="connsiteY33" fmla="*/ 656736 h 1025044"/>
                <a:gd name="connsiteX34" fmla="*/ 339229 w 489443"/>
                <a:gd name="connsiteY34" fmla="*/ 877050 h 1025044"/>
                <a:gd name="connsiteX35" fmla="*/ 314700 w 489443"/>
                <a:gd name="connsiteY35" fmla="*/ 884861 h 1025044"/>
                <a:gd name="connsiteX36" fmla="*/ 259605 w 489443"/>
                <a:gd name="connsiteY36" fmla="*/ 948667 h 1025044"/>
                <a:gd name="connsiteX37" fmla="*/ 259605 w 489443"/>
                <a:gd name="connsiteY37" fmla="*/ 1027783 h 1025044"/>
                <a:gd name="connsiteX38" fmla="*/ 242608 w 489443"/>
                <a:gd name="connsiteY38" fmla="*/ 1027770 h 102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9443" h="1025044">
                  <a:moveTo>
                    <a:pt x="262615" y="874306"/>
                  </a:moveTo>
                  <a:cubicBezTo>
                    <a:pt x="280211" y="872295"/>
                    <a:pt x="291248" y="871779"/>
                    <a:pt x="301911" y="869701"/>
                  </a:cubicBezTo>
                  <a:cubicBezTo>
                    <a:pt x="392257" y="852027"/>
                    <a:pt x="471027" y="753472"/>
                    <a:pt x="477421" y="655296"/>
                  </a:cubicBezTo>
                  <a:cubicBezTo>
                    <a:pt x="488278" y="488574"/>
                    <a:pt x="452353" y="328834"/>
                    <a:pt x="389097" y="173943"/>
                  </a:cubicBezTo>
                  <a:cubicBezTo>
                    <a:pt x="370408" y="128204"/>
                    <a:pt x="341685" y="84218"/>
                    <a:pt x="309129" y="45230"/>
                  </a:cubicBezTo>
                  <a:cubicBezTo>
                    <a:pt x="278609" y="8674"/>
                    <a:pt x="237622" y="11242"/>
                    <a:pt x="203732" y="45801"/>
                  </a:cubicBezTo>
                  <a:cubicBezTo>
                    <a:pt x="184115" y="65811"/>
                    <a:pt x="164857" y="88456"/>
                    <a:pt x="154329" y="113058"/>
                  </a:cubicBezTo>
                  <a:cubicBezTo>
                    <a:pt x="122416" y="187623"/>
                    <a:pt x="89965" y="262514"/>
                    <a:pt x="66723" y="339511"/>
                  </a:cubicBezTo>
                  <a:cubicBezTo>
                    <a:pt x="31651" y="455767"/>
                    <a:pt x="16376" y="575148"/>
                    <a:pt x="39618" y="695194"/>
                  </a:cubicBezTo>
                  <a:cubicBezTo>
                    <a:pt x="56555" y="782651"/>
                    <a:pt x="134906" y="858031"/>
                    <a:pt x="211340" y="870692"/>
                  </a:cubicBezTo>
                  <a:cubicBezTo>
                    <a:pt x="232500" y="874197"/>
                    <a:pt x="241455" y="869510"/>
                    <a:pt x="242908" y="849759"/>
                  </a:cubicBezTo>
                  <a:cubicBezTo>
                    <a:pt x="245499" y="814724"/>
                    <a:pt x="242294" y="783751"/>
                    <a:pt x="207656" y="759136"/>
                  </a:cubicBezTo>
                  <a:cubicBezTo>
                    <a:pt x="180446" y="739806"/>
                    <a:pt x="158597" y="714240"/>
                    <a:pt x="134367" y="691431"/>
                  </a:cubicBezTo>
                  <a:cubicBezTo>
                    <a:pt x="138051" y="687926"/>
                    <a:pt x="141720" y="684422"/>
                    <a:pt x="145389" y="680917"/>
                  </a:cubicBezTo>
                  <a:cubicBezTo>
                    <a:pt x="175025" y="706483"/>
                    <a:pt x="204661" y="732035"/>
                    <a:pt x="234282" y="757601"/>
                  </a:cubicBezTo>
                  <a:cubicBezTo>
                    <a:pt x="238565" y="755659"/>
                    <a:pt x="242833" y="753730"/>
                    <a:pt x="247101" y="751801"/>
                  </a:cubicBezTo>
                  <a:lnTo>
                    <a:pt x="247101" y="506696"/>
                  </a:lnTo>
                  <a:lnTo>
                    <a:pt x="260070" y="506655"/>
                  </a:lnTo>
                  <a:cubicBezTo>
                    <a:pt x="261717" y="536867"/>
                    <a:pt x="263364" y="567079"/>
                    <a:pt x="265431" y="604993"/>
                  </a:cubicBezTo>
                  <a:cubicBezTo>
                    <a:pt x="299724" y="575392"/>
                    <a:pt x="327968" y="550995"/>
                    <a:pt x="356226" y="526610"/>
                  </a:cubicBezTo>
                  <a:cubicBezTo>
                    <a:pt x="359865" y="530047"/>
                    <a:pt x="363519" y="533484"/>
                    <a:pt x="367158" y="536908"/>
                  </a:cubicBezTo>
                  <a:cubicBezTo>
                    <a:pt x="340083" y="561944"/>
                    <a:pt x="312423" y="586491"/>
                    <a:pt x="286231" y="612261"/>
                  </a:cubicBezTo>
                  <a:cubicBezTo>
                    <a:pt x="276587" y="621743"/>
                    <a:pt x="263963" y="633982"/>
                    <a:pt x="263664" y="645217"/>
                  </a:cubicBezTo>
                  <a:cubicBezTo>
                    <a:pt x="261642" y="719578"/>
                    <a:pt x="262615" y="794008"/>
                    <a:pt x="262615" y="874306"/>
                  </a:cubicBezTo>
                  <a:moveTo>
                    <a:pt x="242608" y="1027770"/>
                  </a:moveTo>
                  <a:cubicBezTo>
                    <a:pt x="242608" y="992015"/>
                    <a:pt x="244405" y="956152"/>
                    <a:pt x="241530" y="920588"/>
                  </a:cubicBezTo>
                  <a:cubicBezTo>
                    <a:pt x="240647" y="909517"/>
                    <a:pt x="228726" y="891476"/>
                    <a:pt x="219142" y="889874"/>
                  </a:cubicBezTo>
                  <a:cubicBezTo>
                    <a:pt x="115258" y="872458"/>
                    <a:pt x="63264" y="806981"/>
                    <a:pt x="29150" y="724931"/>
                  </a:cubicBezTo>
                  <a:cubicBezTo>
                    <a:pt x="967" y="657185"/>
                    <a:pt x="7735" y="585717"/>
                    <a:pt x="14519" y="516585"/>
                  </a:cubicBezTo>
                  <a:cubicBezTo>
                    <a:pt x="28941" y="369356"/>
                    <a:pt x="68266" y="227032"/>
                    <a:pt x="143532" y="94678"/>
                  </a:cubicBezTo>
                  <a:cubicBezTo>
                    <a:pt x="156500" y="71869"/>
                    <a:pt x="173797" y="50175"/>
                    <a:pt x="193235" y="31523"/>
                  </a:cubicBezTo>
                  <a:cubicBezTo>
                    <a:pt x="231676" y="-5399"/>
                    <a:pt x="279538" y="-7546"/>
                    <a:pt x="318009" y="29404"/>
                  </a:cubicBezTo>
                  <a:cubicBezTo>
                    <a:pt x="344845" y="55201"/>
                    <a:pt x="368925" y="86133"/>
                    <a:pt x="384095" y="118654"/>
                  </a:cubicBezTo>
                  <a:cubicBezTo>
                    <a:pt x="464213" y="290403"/>
                    <a:pt x="509978" y="469257"/>
                    <a:pt x="495257" y="656736"/>
                  </a:cubicBezTo>
                  <a:cubicBezTo>
                    <a:pt x="487679" y="753363"/>
                    <a:pt x="439174" y="831623"/>
                    <a:pt x="339229" y="877050"/>
                  </a:cubicBezTo>
                  <a:cubicBezTo>
                    <a:pt x="331532" y="880541"/>
                    <a:pt x="323101" y="883136"/>
                    <a:pt x="314700" y="884861"/>
                  </a:cubicBezTo>
                  <a:cubicBezTo>
                    <a:pt x="259665" y="896163"/>
                    <a:pt x="259635" y="896041"/>
                    <a:pt x="259605" y="948667"/>
                  </a:cubicBezTo>
                  <a:cubicBezTo>
                    <a:pt x="259590" y="975035"/>
                    <a:pt x="259605" y="1001416"/>
                    <a:pt x="259605" y="1027783"/>
                  </a:cubicBezTo>
                  <a:cubicBezTo>
                    <a:pt x="253945" y="1027783"/>
                    <a:pt x="248269" y="1027770"/>
                    <a:pt x="242608" y="1027770"/>
                  </a:cubicBezTo>
                  <a:close/>
                </a:path>
              </a:pathLst>
            </a:custGeom>
            <a:solidFill>
              <a:srgbClr val="FFFFFF"/>
            </a:solidFill>
            <a:ln w="42833" cap="flat">
              <a:solidFill>
                <a:srgbClr val="FFFFFF"/>
              </a:solidFill>
              <a:prstDash val="solid"/>
              <a:round/>
            </a:ln>
          </p:spPr>
          <p:txBody>
            <a:bodyPr rtlCol="0" anchor="ctr"/>
            <a:lstStyle/>
            <a:p>
              <a:endParaRPr lang="en-CH" sz="4400"/>
            </a:p>
          </p:txBody>
        </p:sp>
      </p:grpSp>
      <p:grpSp>
        <p:nvGrpSpPr>
          <p:cNvPr id="2095" name="Graphic 1704">
            <a:extLst>
              <a:ext uri="{FF2B5EF4-FFF2-40B4-BE49-F238E27FC236}">
                <a16:creationId xmlns:a16="http://schemas.microsoft.com/office/drawing/2014/main" id="{503A3C95-D4D0-F44D-3EC1-8E556ED6A929}"/>
              </a:ext>
            </a:extLst>
          </p:cNvPr>
          <p:cNvGrpSpPr/>
          <p:nvPr/>
        </p:nvGrpSpPr>
        <p:grpSpPr>
          <a:xfrm>
            <a:off x="7710254" y="3781158"/>
            <a:ext cx="526727" cy="903157"/>
            <a:chOff x="7710254" y="3781158"/>
            <a:chExt cx="526727" cy="903157"/>
          </a:xfrm>
          <a:solidFill>
            <a:srgbClr val="615FC8"/>
          </a:solidFill>
        </p:grpSpPr>
        <p:grpSp>
          <p:nvGrpSpPr>
            <p:cNvPr id="2096" name="Graphic 1704">
              <a:extLst>
                <a:ext uri="{FF2B5EF4-FFF2-40B4-BE49-F238E27FC236}">
                  <a16:creationId xmlns:a16="http://schemas.microsoft.com/office/drawing/2014/main" id="{FB1A522D-051B-71A8-FC63-B245146AF89E}"/>
                </a:ext>
              </a:extLst>
            </p:cNvPr>
            <p:cNvGrpSpPr/>
            <p:nvPr/>
          </p:nvGrpSpPr>
          <p:grpSpPr>
            <a:xfrm>
              <a:off x="7750210" y="3781158"/>
              <a:ext cx="426164" cy="230195"/>
              <a:chOff x="7750210" y="3781158"/>
              <a:chExt cx="426164" cy="230195"/>
            </a:xfrm>
            <a:solidFill>
              <a:srgbClr val="615FC8"/>
            </a:solidFill>
          </p:grpSpPr>
          <p:sp>
            <p:nvSpPr>
              <p:cNvPr id="2097" name="Freeform 2096">
                <a:extLst>
                  <a:ext uri="{FF2B5EF4-FFF2-40B4-BE49-F238E27FC236}">
                    <a16:creationId xmlns:a16="http://schemas.microsoft.com/office/drawing/2014/main" id="{CAB3C596-5386-8162-36BD-1B1E2128C379}"/>
                  </a:ext>
                </a:extLst>
              </p:cNvPr>
              <p:cNvSpPr/>
              <p:nvPr/>
            </p:nvSpPr>
            <p:spPr>
              <a:xfrm>
                <a:off x="7848517" y="3781158"/>
                <a:ext cx="230191" cy="230195"/>
              </a:xfrm>
              <a:custGeom>
                <a:avLst/>
                <a:gdLst>
                  <a:gd name="connsiteX0" fmla="*/ 232378 w 230191"/>
                  <a:gd name="connsiteY0" fmla="*/ 116106 h 230195"/>
                  <a:gd name="connsiteX1" fmla="*/ 117283 w 230191"/>
                  <a:gd name="connsiteY1" fmla="*/ 231203 h 230195"/>
                  <a:gd name="connsiteX2" fmla="*/ 2187 w 230191"/>
                  <a:gd name="connsiteY2" fmla="*/ 116106 h 230195"/>
                  <a:gd name="connsiteX3" fmla="*/ 117283 w 230191"/>
                  <a:gd name="connsiteY3" fmla="*/ 1008 h 230195"/>
                  <a:gd name="connsiteX4" fmla="*/ 232378 w 230191"/>
                  <a:gd name="connsiteY4" fmla="*/ 116106 h 23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1" h="230195">
                    <a:moveTo>
                      <a:pt x="232378" y="116106"/>
                    </a:moveTo>
                    <a:cubicBezTo>
                      <a:pt x="232378" y="179672"/>
                      <a:pt x="180848" y="231203"/>
                      <a:pt x="117283" y="231203"/>
                    </a:cubicBezTo>
                    <a:cubicBezTo>
                      <a:pt x="53717" y="231203"/>
                      <a:pt x="2187" y="179672"/>
                      <a:pt x="2187" y="116106"/>
                    </a:cubicBezTo>
                    <a:cubicBezTo>
                      <a:pt x="2187" y="52539"/>
                      <a:pt x="53717" y="1008"/>
                      <a:pt x="117283" y="1008"/>
                    </a:cubicBezTo>
                    <a:cubicBezTo>
                      <a:pt x="180848" y="1008"/>
                      <a:pt x="232378" y="52539"/>
                      <a:pt x="232378" y="116106"/>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098" name="Freeform 2097">
                <a:extLst>
                  <a:ext uri="{FF2B5EF4-FFF2-40B4-BE49-F238E27FC236}">
                    <a16:creationId xmlns:a16="http://schemas.microsoft.com/office/drawing/2014/main" id="{1A2DA910-B2EB-2985-3E9F-ED11C7D93949}"/>
                  </a:ext>
                </a:extLst>
              </p:cNvPr>
              <p:cNvSpPr/>
              <p:nvPr/>
            </p:nvSpPr>
            <p:spPr>
              <a:xfrm>
                <a:off x="7750210" y="3786219"/>
                <a:ext cx="138393" cy="170555"/>
              </a:xfrm>
              <a:custGeom>
                <a:avLst/>
                <a:gdLst>
                  <a:gd name="connsiteX0" fmla="*/ 140600 w 138393"/>
                  <a:gd name="connsiteY0" fmla="*/ 25918 h 170555"/>
                  <a:gd name="connsiteX1" fmla="*/ 27693 w 138393"/>
                  <a:gd name="connsiteY1" fmla="*/ 171568 h 170555"/>
                  <a:gd name="connsiteX2" fmla="*/ 140600 w 138393"/>
                  <a:gd name="connsiteY2" fmla="*/ 25918 h 170555"/>
                </a:gdLst>
                <a:ahLst/>
                <a:cxnLst>
                  <a:cxn ang="0">
                    <a:pos x="connsiteX0" y="connsiteY0"/>
                  </a:cxn>
                  <a:cxn ang="0">
                    <a:pos x="connsiteX1" y="connsiteY1"/>
                  </a:cxn>
                  <a:cxn ang="0">
                    <a:pos x="connsiteX2" y="connsiteY2"/>
                  </a:cxn>
                </a:cxnLst>
                <a:rect l="l" t="t" r="r" b="b"/>
                <a:pathLst>
                  <a:path w="138393" h="170555">
                    <a:moveTo>
                      <a:pt x="140600" y="25918"/>
                    </a:moveTo>
                    <a:cubicBezTo>
                      <a:pt x="22587" y="-55838"/>
                      <a:pt x="-34541" y="82350"/>
                      <a:pt x="27693" y="171568"/>
                    </a:cubicBezTo>
                    <a:cubicBezTo>
                      <a:pt x="14779" y="97858"/>
                      <a:pt x="85168" y="-12485"/>
                      <a:pt x="140600" y="25918"/>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099" name="Freeform 2098">
                <a:extLst>
                  <a:ext uri="{FF2B5EF4-FFF2-40B4-BE49-F238E27FC236}">
                    <a16:creationId xmlns:a16="http://schemas.microsoft.com/office/drawing/2014/main" id="{CE93C839-1F40-99CC-8E7E-D47EB4555455}"/>
                  </a:ext>
                </a:extLst>
              </p:cNvPr>
              <p:cNvSpPr/>
              <p:nvPr/>
            </p:nvSpPr>
            <p:spPr>
              <a:xfrm rot="10800000" flipV="1">
                <a:off x="8037981" y="3786219"/>
                <a:ext cx="138393" cy="170555"/>
              </a:xfrm>
              <a:custGeom>
                <a:avLst/>
                <a:gdLst>
                  <a:gd name="connsiteX0" fmla="*/ 140695 w 138393"/>
                  <a:gd name="connsiteY0" fmla="*/ 25918 h 170555"/>
                  <a:gd name="connsiteX1" fmla="*/ 27787 w 138393"/>
                  <a:gd name="connsiteY1" fmla="*/ 171568 h 170555"/>
                  <a:gd name="connsiteX2" fmla="*/ 140695 w 138393"/>
                  <a:gd name="connsiteY2" fmla="*/ 25918 h 170555"/>
                </a:gdLst>
                <a:ahLst/>
                <a:cxnLst>
                  <a:cxn ang="0">
                    <a:pos x="connsiteX0" y="connsiteY0"/>
                  </a:cxn>
                  <a:cxn ang="0">
                    <a:pos x="connsiteX1" y="connsiteY1"/>
                  </a:cxn>
                  <a:cxn ang="0">
                    <a:pos x="connsiteX2" y="connsiteY2"/>
                  </a:cxn>
                </a:cxnLst>
                <a:rect l="l" t="t" r="r" b="b"/>
                <a:pathLst>
                  <a:path w="138393" h="170555">
                    <a:moveTo>
                      <a:pt x="140695" y="25918"/>
                    </a:moveTo>
                    <a:cubicBezTo>
                      <a:pt x="22681" y="-55838"/>
                      <a:pt x="-34447" y="82350"/>
                      <a:pt x="27787" y="171568"/>
                    </a:cubicBezTo>
                    <a:cubicBezTo>
                      <a:pt x="14874" y="97858"/>
                      <a:pt x="85263" y="-12485"/>
                      <a:pt x="140695" y="25918"/>
                    </a:cubicBezTo>
                    <a:close/>
                  </a:path>
                </a:pathLst>
              </a:custGeom>
              <a:solidFill>
                <a:srgbClr val="615FC8"/>
              </a:solidFill>
              <a:ln w="13964" cap="flat">
                <a:solidFill>
                  <a:srgbClr val="000000"/>
                </a:solidFill>
                <a:prstDash val="solid"/>
                <a:round/>
              </a:ln>
            </p:spPr>
            <p:txBody>
              <a:bodyPr rtlCol="0" anchor="ctr"/>
              <a:lstStyle/>
              <a:p>
                <a:endParaRPr lang="en-CH" sz="4400"/>
              </a:p>
            </p:txBody>
          </p:sp>
        </p:grpSp>
        <p:sp>
          <p:nvSpPr>
            <p:cNvPr id="2100" name="Freeform 2099">
              <a:extLst>
                <a:ext uri="{FF2B5EF4-FFF2-40B4-BE49-F238E27FC236}">
                  <a16:creationId xmlns:a16="http://schemas.microsoft.com/office/drawing/2014/main" id="{34810B8D-1421-65CC-FD8B-3CFCB3E9A1D5}"/>
                </a:ext>
              </a:extLst>
            </p:cNvPr>
            <p:cNvSpPr/>
            <p:nvPr/>
          </p:nvSpPr>
          <p:spPr>
            <a:xfrm>
              <a:off x="7710254" y="4031693"/>
              <a:ext cx="526727" cy="652622"/>
            </a:xfrm>
            <a:custGeom>
              <a:avLst/>
              <a:gdLst>
                <a:gd name="connsiteX0" fmla="*/ 135610 w 526727"/>
                <a:gd name="connsiteY0" fmla="*/ 133152 h 652622"/>
                <a:gd name="connsiteX1" fmla="*/ 71578 w 526727"/>
                <a:gd name="connsiteY1" fmla="*/ 186838 h 652622"/>
                <a:gd name="connsiteX2" fmla="*/ 15413 w 526727"/>
                <a:gd name="connsiteY2" fmla="*/ 176713 h 652622"/>
                <a:gd name="connsiteX3" fmla="*/ 15242 w 526727"/>
                <a:gd name="connsiteY3" fmla="*/ 119638 h 652622"/>
                <a:gd name="connsiteX4" fmla="*/ 155843 w 526727"/>
                <a:gd name="connsiteY4" fmla="*/ 2711 h 652622"/>
                <a:gd name="connsiteX5" fmla="*/ 162654 w 526727"/>
                <a:gd name="connsiteY5" fmla="*/ 2704 h 652622"/>
                <a:gd name="connsiteX6" fmla="*/ 162720 w 526727"/>
                <a:gd name="connsiteY6" fmla="*/ 2591 h 652622"/>
                <a:gd name="connsiteX7" fmla="*/ 371037 w 526727"/>
                <a:gd name="connsiteY7" fmla="*/ 676 h 652622"/>
                <a:gd name="connsiteX8" fmla="*/ 371154 w 526727"/>
                <a:gd name="connsiteY8" fmla="*/ 874 h 652622"/>
                <a:gd name="connsiteX9" fmla="*/ 378156 w 526727"/>
                <a:gd name="connsiteY9" fmla="*/ 883 h 652622"/>
                <a:gd name="connsiteX10" fmla="*/ 518761 w 526727"/>
                <a:gd name="connsiteY10" fmla="*/ 117810 h 652622"/>
                <a:gd name="connsiteX11" fmla="*/ 518590 w 526727"/>
                <a:gd name="connsiteY11" fmla="*/ 174885 h 652622"/>
                <a:gd name="connsiteX12" fmla="*/ 462421 w 526727"/>
                <a:gd name="connsiteY12" fmla="*/ 185009 h 652622"/>
                <a:gd name="connsiteX13" fmla="*/ 396791 w 526727"/>
                <a:gd name="connsiteY13" fmla="*/ 129983 h 652622"/>
                <a:gd name="connsiteX14" fmla="*/ 440981 w 526727"/>
                <a:gd name="connsiteY14" fmla="*/ 396032 h 652622"/>
                <a:gd name="connsiteX15" fmla="*/ 379580 w 526727"/>
                <a:gd name="connsiteY15" fmla="*/ 430223 h 652622"/>
                <a:gd name="connsiteX16" fmla="*/ 379580 w 526727"/>
                <a:gd name="connsiteY16" fmla="*/ 611498 h 652622"/>
                <a:gd name="connsiteX17" fmla="*/ 337927 w 526727"/>
                <a:gd name="connsiteY17" fmla="*/ 653155 h 652622"/>
                <a:gd name="connsiteX18" fmla="*/ 296273 w 526727"/>
                <a:gd name="connsiteY18" fmla="*/ 611498 h 652622"/>
                <a:gd name="connsiteX19" fmla="*/ 296273 w 526727"/>
                <a:gd name="connsiteY19" fmla="*/ 455522 h 652622"/>
                <a:gd name="connsiteX20" fmla="*/ 237081 w 526727"/>
                <a:gd name="connsiteY20" fmla="*/ 456585 h 652622"/>
                <a:gd name="connsiteX21" fmla="*/ 237081 w 526727"/>
                <a:gd name="connsiteY21" fmla="*/ 608866 h 652622"/>
                <a:gd name="connsiteX22" fmla="*/ 195430 w 526727"/>
                <a:gd name="connsiteY22" fmla="*/ 650523 h 652622"/>
                <a:gd name="connsiteX23" fmla="*/ 153773 w 526727"/>
                <a:gd name="connsiteY23" fmla="*/ 608866 h 652622"/>
                <a:gd name="connsiteX24" fmla="*/ 153773 w 526727"/>
                <a:gd name="connsiteY24" fmla="*/ 435525 h 652622"/>
                <a:gd name="connsiteX25" fmla="*/ 88073 w 526727"/>
                <a:gd name="connsiteY25" fmla="*/ 404318 h 652622"/>
                <a:gd name="connsiteX26" fmla="*/ 135610 w 526727"/>
                <a:gd name="connsiteY26" fmla="*/ 133152 h 6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6727" h="652622">
                  <a:moveTo>
                    <a:pt x="135610" y="133152"/>
                  </a:moveTo>
                  <a:lnTo>
                    <a:pt x="71578" y="186838"/>
                  </a:lnTo>
                  <a:cubicBezTo>
                    <a:pt x="56068" y="199844"/>
                    <a:pt x="31017" y="195328"/>
                    <a:pt x="15413" y="176713"/>
                  </a:cubicBezTo>
                  <a:cubicBezTo>
                    <a:pt x="-196" y="158099"/>
                    <a:pt x="-322" y="132581"/>
                    <a:pt x="15242" y="119638"/>
                  </a:cubicBezTo>
                  <a:lnTo>
                    <a:pt x="155843" y="2711"/>
                  </a:lnTo>
                  <a:cubicBezTo>
                    <a:pt x="158288" y="2724"/>
                    <a:pt x="160545" y="2716"/>
                    <a:pt x="162654" y="2704"/>
                  </a:cubicBezTo>
                  <a:cubicBezTo>
                    <a:pt x="162676" y="2660"/>
                    <a:pt x="162698" y="2622"/>
                    <a:pt x="162720" y="2591"/>
                  </a:cubicBezTo>
                  <a:cubicBezTo>
                    <a:pt x="249083" y="1700"/>
                    <a:pt x="283484" y="33"/>
                    <a:pt x="371037" y="676"/>
                  </a:cubicBezTo>
                  <a:cubicBezTo>
                    <a:pt x="371073" y="725"/>
                    <a:pt x="371112" y="792"/>
                    <a:pt x="371154" y="874"/>
                  </a:cubicBezTo>
                  <a:cubicBezTo>
                    <a:pt x="373313" y="887"/>
                    <a:pt x="375639" y="896"/>
                    <a:pt x="378156" y="883"/>
                  </a:cubicBezTo>
                  <a:lnTo>
                    <a:pt x="518761" y="117810"/>
                  </a:lnTo>
                  <a:cubicBezTo>
                    <a:pt x="534325" y="130752"/>
                    <a:pt x="534197" y="156271"/>
                    <a:pt x="518590" y="174885"/>
                  </a:cubicBezTo>
                  <a:cubicBezTo>
                    <a:pt x="502984" y="193499"/>
                    <a:pt x="477933" y="198014"/>
                    <a:pt x="462421" y="185009"/>
                  </a:cubicBezTo>
                  <a:lnTo>
                    <a:pt x="396791" y="129983"/>
                  </a:lnTo>
                  <a:cubicBezTo>
                    <a:pt x="417282" y="242481"/>
                    <a:pt x="442182" y="388654"/>
                    <a:pt x="440981" y="396032"/>
                  </a:cubicBezTo>
                  <a:cubicBezTo>
                    <a:pt x="419727" y="409769"/>
                    <a:pt x="399362" y="421144"/>
                    <a:pt x="379580" y="430223"/>
                  </a:cubicBezTo>
                  <a:lnTo>
                    <a:pt x="379580" y="611498"/>
                  </a:lnTo>
                  <a:cubicBezTo>
                    <a:pt x="379580" y="634490"/>
                    <a:pt x="360916" y="653155"/>
                    <a:pt x="337927" y="653155"/>
                  </a:cubicBezTo>
                  <a:cubicBezTo>
                    <a:pt x="314937" y="653155"/>
                    <a:pt x="296273" y="634490"/>
                    <a:pt x="296273" y="611498"/>
                  </a:cubicBezTo>
                  <a:lnTo>
                    <a:pt x="296273" y="455522"/>
                  </a:lnTo>
                  <a:cubicBezTo>
                    <a:pt x="276513" y="458270"/>
                    <a:pt x="256902" y="458595"/>
                    <a:pt x="237081" y="456585"/>
                  </a:cubicBezTo>
                  <a:lnTo>
                    <a:pt x="237081" y="608866"/>
                  </a:lnTo>
                  <a:cubicBezTo>
                    <a:pt x="237081" y="631858"/>
                    <a:pt x="218416" y="650523"/>
                    <a:pt x="195430" y="650523"/>
                  </a:cubicBezTo>
                  <a:cubicBezTo>
                    <a:pt x="172438" y="650523"/>
                    <a:pt x="153773" y="631858"/>
                    <a:pt x="153773" y="608866"/>
                  </a:cubicBezTo>
                  <a:lnTo>
                    <a:pt x="153773" y="435525"/>
                  </a:lnTo>
                  <a:cubicBezTo>
                    <a:pt x="132697" y="427305"/>
                    <a:pt x="110916" y="416871"/>
                    <a:pt x="88073" y="404318"/>
                  </a:cubicBezTo>
                  <a:cubicBezTo>
                    <a:pt x="86773" y="396979"/>
                    <a:pt x="113680" y="247641"/>
                    <a:pt x="135610" y="133152"/>
                  </a:cubicBezTo>
                  <a:close/>
                </a:path>
              </a:pathLst>
            </a:custGeom>
            <a:solidFill>
              <a:srgbClr val="615FC8"/>
            </a:solidFill>
            <a:ln w="13966" cap="flat">
              <a:solidFill>
                <a:srgbClr val="000000"/>
              </a:solidFill>
              <a:prstDash val="solid"/>
              <a:round/>
            </a:ln>
          </p:spPr>
          <p:txBody>
            <a:bodyPr rtlCol="0" anchor="ctr"/>
            <a:lstStyle/>
            <a:p>
              <a:endParaRPr lang="en-CH" sz="4400"/>
            </a:p>
          </p:txBody>
        </p:sp>
      </p:grpSp>
      <p:grpSp>
        <p:nvGrpSpPr>
          <p:cNvPr id="2101" name="Graphic 1704">
            <a:extLst>
              <a:ext uri="{FF2B5EF4-FFF2-40B4-BE49-F238E27FC236}">
                <a16:creationId xmlns:a16="http://schemas.microsoft.com/office/drawing/2014/main" id="{C174FE91-559A-F5CB-CE4D-42E4B3E61D13}"/>
              </a:ext>
            </a:extLst>
          </p:cNvPr>
          <p:cNvGrpSpPr/>
          <p:nvPr/>
        </p:nvGrpSpPr>
        <p:grpSpPr>
          <a:xfrm>
            <a:off x="7466032" y="4737150"/>
            <a:ext cx="526727" cy="903157"/>
            <a:chOff x="7466032" y="4737150"/>
            <a:chExt cx="526727" cy="903157"/>
          </a:xfrm>
          <a:solidFill>
            <a:srgbClr val="615FC8"/>
          </a:solidFill>
        </p:grpSpPr>
        <p:grpSp>
          <p:nvGrpSpPr>
            <p:cNvPr id="2102" name="Graphic 1704">
              <a:extLst>
                <a:ext uri="{FF2B5EF4-FFF2-40B4-BE49-F238E27FC236}">
                  <a16:creationId xmlns:a16="http://schemas.microsoft.com/office/drawing/2014/main" id="{1A4F12EC-BE21-F606-6816-7AD03683DA1D}"/>
                </a:ext>
              </a:extLst>
            </p:cNvPr>
            <p:cNvGrpSpPr/>
            <p:nvPr/>
          </p:nvGrpSpPr>
          <p:grpSpPr>
            <a:xfrm>
              <a:off x="7505988" y="4737150"/>
              <a:ext cx="426164" cy="230195"/>
              <a:chOff x="7505988" y="4737150"/>
              <a:chExt cx="426164" cy="230195"/>
            </a:xfrm>
            <a:solidFill>
              <a:srgbClr val="615FC8"/>
            </a:solidFill>
          </p:grpSpPr>
          <p:sp>
            <p:nvSpPr>
              <p:cNvPr id="2103" name="Freeform 2102">
                <a:extLst>
                  <a:ext uri="{FF2B5EF4-FFF2-40B4-BE49-F238E27FC236}">
                    <a16:creationId xmlns:a16="http://schemas.microsoft.com/office/drawing/2014/main" id="{7309D164-1E06-4A5B-ED39-F726CDB4FF0E}"/>
                  </a:ext>
                </a:extLst>
              </p:cNvPr>
              <p:cNvSpPr/>
              <p:nvPr/>
            </p:nvSpPr>
            <p:spPr>
              <a:xfrm>
                <a:off x="7604296" y="4737150"/>
                <a:ext cx="230191" cy="230195"/>
              </a:xfrm>
              <a:custGeom>
                <a:avLst/>
                <a:gdLst>
                  <a:gd name="connsiteX0" fmla="*/ 232298 w 230191"/>
                  <a:gd name="connsiteY0" fmla="*/ 116419 h 230195"/>
                  <a:gd name="connsiteX1" fmla="*/ 117202 w 230191"/>
                  <a:gd name="connsiteY1" fmla="*/ 231517 h 230195"/>
                  <a:gd name="connsiteX2" fmla="*/ 2107 w 230191"/>
                  <a:gd name="connsiteY2" fmla="*/ 116419 h 230195"/>
                  <a:gd name="connsiteX3" fmla="*/ 117202 w 230191"/>
                  <a:gd name="connsiteY3" fmla="*/ 1322 h 230195"/>
                  <a:gd name="connsiteX4" fmla="*/ 232298 w 230191"/>
                  <a:gd name="connsiteY4" fmla="*/ 116419 h 23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1" h="230195">
                    <a:moveTo>
                      <a:pt x="232298" y="116419"/>
                    </a:moveTo>
                    <a:cubicBezTo>
                      <a:pt x="232298" y="179986"/>
                      <a:pt x="180768" y="231517"/>
                      <a:pt x="117202" y="231517"/>
                    </a:cubicBezTo>
                    <a:cubicBezTo>
                      <a:pt x="53637" y="231517"/>
                      <a:pt x="2107" y="179986"/>
                      <a:pt x="2107" y="116419"/>
                    </a:cubicBezTo>
                    <a:cubicBezTo>
                      <a:pt x="2107" y="52853"/>
                      <a:pt x="53637" y="1322"/>
                      <a:pt x="117202" y="1322"/>
                    </a:cubicBezTo>
                    <a:cubicBezTo>
                      <a:pt x="180768" y="1322"/>
                      <a:pt x="232298" y="52853"/>
                      <a:pt x="232298" y="116419"/>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104" name="Freeform 2103">
                <a:extLst>
                  <a:ext uri="{FF2B5EF4-FFF2-40B4-BE49-F238E27FC236}">
                    <a16:creationId xmlns:a16="http://schemas.microsoft.com/office/drawing/2014/main" id="{E0DD8C4E-90C8-9DCD-AF97-D2C3D69D5214}"/>
                  </a:ext>
                </a:extLst>
              </p:cNvPr>
              <p:cNvSpPr/>
              <p:nvPr/>
            </p:nvSpPr>
            <p:spPr>
              <a:xfrm>
                <a:off x="7505988" y="4742211"/>
                <a:ext cx="138393" cy="170555"/>
              </a:xfrm>
              <a:custGeom>
                <a:avLst/>
                <a:gdLst>
                  <a:gd name="connsiteX0" fmla="*/ 140520 w 138393"/>
                  <a:gd name="connsiteY0" fmla="*/ 26231 h 170555"/>
                  <a:gd name="connsiteX1" fmla="*/ 27613 w 138393"/>
                  <a:gd name="connsiteY1" fmla="*/ 171882 h 170555"/>
                  <a:gd name="connsiteX2" fmla="*/ 140520 w 138393"/>
                  <a:gd name="connsiteY2" fmla="*/ 26231 h 170555"/>
                </a:gdLst>
                <a:ahLst/>
                <a:cxnLst>
                  <a:cxn ang="0">
                    <a:pos x="connsiteX0" y="connsiteY0"/>
                  </a:cxn>
                  <a:cxn ang="0">
                    <a:pos x="connsiteX1" y="connsiteY1"/>
                  </a:cxn>
                  <a:cxn ang="0">
                    <a:pos x="connsiteX2" y="connsiteY2"/>
                  </a:cxn>
                </a:cxnLst>
                <a:rect l="l" t="t" r="r" b="b"/>
                <a:pathLst>
                  <a:path w="138393" h="170555">
                    <a:moveTo>
                      <a:pt x="140520" y="26231"/>
                    </a:moveTo>
                    <a:cubicBezTo>
                      <a:pt x="22506" y="-55524"/>
                      <a:pt x="-34621" y="82664"/>
                      <a:pt x="27613" y="171882"/>
                    </a:cubicBezTo>
                    <a:cubicBezTo>
                      <a:pt x="14699" y="98171"/>
                      <a:pt x="85088" y="-12171"/>
                      <a:pt x="140520" y="26231"/>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105" name="Freeform 2104">
                <a:extLst>
                  <a:ext uri="{FF2B5EF4-FFF2-40B4-BE49-F238E27FC236}">
                    <a16:creationId xmlns:a16="http://schemas.microsoft.com/office/drawing/2014/main" id="{DE0B8A95-B99E-0468-4D96-0591E873D5CF}"/>
                  </a:ext>
                </a:extLst>
              </p:cNvPr>
              <p:cNvSpPr/>
              <p:nvPr/>
            </p:nvSpPr>
            <p:spPr>
              <a:xfrm rot="10800000" flipV="1">
                <a:off x="7793759" y="4742211"/>
                <a:ext cx="138393" cy="170555"/>
              </a:xfrm>
              <a:custGeom>
                <a:avLst/>
                <a:gdLst>
                  <a:gd name="connsiteX0" fmla="*/ 140615 w 138393"/>
                  <a:gd name="connsiteY0" fmla="*/ 26231 h 170555"/>
                  <a:gd name="connsiteX1" fmla="*/ 27707 w 138393"/>
                  <a:gd name="connsiteY1" fmla="*/ 171882 h 170555"/>
                  <a:gd name="connsiteX2" fmla="*/ 140615 w 138393"/>
                  <a:gd name="connsiteY2" fmla="*/ 26231 h 170555"/>
                </a:gdLst>
                <a:ahLst/>
                <a:cxnLst>
                  <a:cxn ang="0">
                    <a:pos x="connsiteX0" y="connsiteY0"/>
                  </a:cxn>
                  <a:cxn ang="0">
                    <a:pos x="connsiteX1" y="connsiteY1"/>
                  </a:cxn>
                  <a:cxn ang="0">
                    <a:pos x="connsiteX2" y="connsiteY2"/>
                  </a:cxn>
                </a:cxnLst>
                <a:rect l="l" t="t" r="r" b="b"/>
                <a:pathLst>
                  <a:path w="138393" h="170555">
                    <a:moveTo>
                      <a:pt x="140615" y="26231"/>
                    </a:moveTo>
                    <a:cubicBezTo>
                      <a:pt x="22601" y="-55524"/>
                      <a:pt x="-34527" y="82664"/>
                      <a:pt x="27707" y="171882"/>
                    </a:cubicBezTo>
                    <a:cubicBezTo>
                      <a:pt x="14794" y="98171"/>
                      <a:pt x="85182" y="-12171"/>
                      <a:pt x="140615" y="26231"/>
                    </a:cubicBezTo>
                    <a:close/>
                  </a:path>
                </a:pathLst>
              </a:custGeom>
              <a:solidFill>
                <a:srgbClr val="615FC8"/>
              </a:solidFill>
              <a:ln w="13964" cap="flat">
                <a:solidFill>
                  <a:srgbClr val="000000"/>
                </a:solidFill>
                <a:prstDash val="solid"/>
                <a:round/>
              </a:ln>
            </p:spPr>
            <p:txBody>
              <a:bodyPr rtlCol="0" anchor="ctr"/>
              <a:lstStyle/>
              <a:p>
                <a:endParaRPr lang="en-CH" sz="4400"/>
              </a:p>
            </p:txBody>
          </p:sp>
        </p:grpSp>
        <p:sp>
          <p:nvSpPr>
            <p:cNvPr id="2106" name="Freeform 2105">
              <a:extLst>
                <a:ext uri="{FF2B5EF4-FFF2-40B4-BE49-F238E27FC236}">
                  <a16:creationId xmlns:a16="http://schemas.microsoft.com/office/drawing/2014/main" id="{3C5D0167-9B1C-EE30-240D-8598C487FD38}"/>
                </a:ext>
              </a:extLst>
            </p:cNvPr>
            <p:cNvSpPr/>
            <p:nvPr/>
          </p:nvSpPr>
          <p:spPr>
            <a:xfrm>
              <a:off x="7466032" y="4987685"/>
              <a:ext cx="526727" cy="652622"/>
            </a:xfrm>
            <a:custGeom>
              <a:avLst/>
              <a:gdLst>
                <a:gd name="connsiteX0" fmla="*/ 135529 w 526727"/>
                <a:gd name="connsiteY0" fmla="*/ 133466 h 652622"/>
                <a:gd name="connsiteX1" fmla="*/ 71497 w 526727"/>
                <a:gd name="connsiteY1" fmla="*/ 187152 h 652622"/>
                <a:gd name="connsiteX2" fmla="*/ 15333 w 526727"/>
                <a:gd name="connsiteY2" fmla="*/ 177027 h 652622"/>
                <a:gd name="connsiteX3" fmla="*/ 15162 w 526727"/>
                <a:gd name="connsiteY3" fmla="*/ 119952 h 652622"/>
                <a:gd name="connsiteX4" fmla="*/ 155763 w 526727"/>
                <a:gd name="connsiteY4" fmla="*/ 3025 h 652622"/>
                <a:gd name="connsiteX5" fmla="*/ 162574 w 526727"/>
                <a:gd name="connsiteY5" fmla="*/ 3018 h 652622"/>
                <a:gd name="connsiteX6" fmla="*/ 162640 w 526727"/>
                <a:gd name="connsiteY6" fmla="*/ 2905 h 652622"/>
                <a:gd name="connsiteX7" fmla="*/ 370956 w 526727"/>
                <a:gd name="connsiteY7" fmla="*/ 990 h 652622"/>
                <a:gd name="connsiteX8" fmla="*/ 371074 w 526727"/>
                <a:gd name="connsiteY8" fmla="*/ 1188 h 652622"/>
                <a:gd name="connsiteX9" fmla="*/ 378075 w 526727"/>
                <a:gd name="connsiteY9" fmla="*/ 1196 h 652622"/>
                <a:gd name="connsiteX10" fmla="*/ 518681 w 526727"/>
                <a:gd name="connsiteY10" fmla="*/ 118123 h 652622"/>
                <a:gd name="connsiteX11" fmla="*/ 518510 w 526727"/>
                <a:gd name="connsiteY11" fmla="*/ 175199 h 652622"/>
                <a:gd name="connsiteX12" fmla="*/ 462341 w 526727"/>
                <a:gd name="connsiteY12" fmla="*/ 185323 h 652622"/>
                <a:gd name="connsiteX13" fmla="*/ 396711 w 526727"/>
                <a:gd name="connsiteY13" fmla="*/ 130297 h 652622"/>
                <a:gd name="connsiteX14" fmla="*/ 440901 w 526727"/>
                <a:gd name="connsiteY14" fmla="*/ 396345 h 652622"/>
                <a:gd name="connsiteX15" fmla="*/ 379500 w 526727"/>
                <a:gd name="connsiteY15" fmla="*/ 430537 h 652622"/>
                <a:gd name="connsiteX16" fmla="*/ 379500 w 526727"/>
                <a:gd name="connsiteY16" fmla="*/ 611811 h 652622"/>
                <a:gd name="connsiteX17" fmla="*/ 337846 w 526727"/>
                <a:gd name="connsiteY17" fmla="*/ 653469 h 652622"/>
                <a:gd name="connsiteX18" fmla="*/ 296193 w 526727"/>
                <a:gd name="connsiteY18" fmla="*/ 611811 h 652622"/>
                <a:gd name="connsiteX19" fmla="*/ 296193 w 526727"/>
                <a:gd name="connsiteY19" fmla="*/ 455836 h 652622"/>
                <a:gd name="connsiteX20" fmla="*/ 237001 w 526727"/>
                <a:gd name="connsiteY20" fmla="*/ 456899 h 652622"/>
                <a:gd name="connsiteX21" fmla="*/ 237001 w 526727"/>
                <a:gd name="connsiteY21" fmla="*/ 609180 h 652622"/>
                <a:gd name="connsiteX22" fmla="*/ 195350 w 526727"/>
                <a:gd name="connsiteY22" fmla="*/ 650837 h 652622"/>
                <a:gd name="connsiteX23" fmla="*/ 153693 w 526727"/>
                <a:gd name="connsiteY23" fmla="*/ 609180 h 652622"/>
                <a:gd name="connsiteX24" fmla="*/ 153693 w 526727"/>
                <a:gd name="connsiteY24" fmla="*/ 435839 h 652622"/>
                <a:gd name="connsiteX25" fmla="*/ 87993 w 526727"/>
                <a:gd name="connsiteY25" fmla="*/ 404632 h 652622"/>
                <a:gd name="connsiteX26" fmla="*/ 135529 w 526727"/>
                <a:gd name="connsiteY26" fmla="*/ 133466 h 6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6727" h="652622">
                  <a:moveTo>
                    <a:pt x="135529" y="133466"/>
                  </a:moveTo>
                  <a:lnTo>
                    <a:pt x="71497" y="187152"/>
                  </a:lnTo>
                  <a:cubicBezTo>
                    <a:pt x="55988" y="200157"/>
                    <a:pt x="30936" y="195642"/>
                    <a:pt x="15333" y="177027"/>
                  </a:cubicBezTo>
                  <a:cubicBezTo>
                    <a:pt x="-276" y="158413"/>
                    <a:pt x="-402" y="132895"/>
                    <a:pt x="15162" y="119952"/>
                  </a:cubicBezTo>
                  <a:lnTo>
                    <a:pt x="155763" y="3025"/>
                  </a:lnTo>
                  <a:cubicBezTo>
                    <a:pt x="158208" y="3038"/>
                    <a:pt x="160465" y="3030"/>
                    <a:pt x="162574" y="3018"/>
                  </a:cubicBezTo>
                  <a:cubicBezTo>
                    <a:pt x="162596" y="2974"/>
                    <a:pt x="162618" y="2936"/>
                    <a:pt x="162640" y="2905"/>
                  </a:cubicBezTo>
                  <a:cubicBezTo>
                    <a:pt x="249003" y="2013"/>
                    <a:pt x="283404" y="347"/>
                    <a:pt x="370956" y="990"/>
                  </a:cubicBezTo>
                  <a:cubicBezTo>
                    <a:pt x="370993" y="1039"/>
                    <a:pt x="371032" y="1105"/>
                    <a:pt x="371074" y="1188"/>
                  </a:cubicBezTo>
                  <a:cubicBezTo>
                    <a:pt x="373233" y="1201"/>
                    <a:pt x="375559" y="1209"/>
                    <a:pt x="378075" y="1196"/>
                  </a:cubicBezTo>
                  <a:lnTo>
                    <a:pt x="518681" y="118123"/>
                  </a:lnTo>
                  <a:cubicBezTo>
                    <a:pt x="534245" y="131066"/>
                    <a:pt x="534116" y="156584"/>
                    <a:pt x="518510" y="175199"/>
                  </a:cubicBezTo>
                  <a:cubicBezTo>
                    <a:pt x="502904" y="193813"/>
                    <a:pt x="477852" y="198328"/>
                    <a:pt x="462341" y="185323"/>
                  </a:cubicBezTo>
                  <a:lnTo>
                    <a:pt x="396711" y="130297"/>
                  </a:lnTo>
                  <a:cubicBezTo>
                    <a:pt x="417202" y="242794"/>
                    <a:pt x="442102" y="388968"/>
                    <a:pt x="440901" y="396345"/>
                  </a:cubicBezTo>
                  <a:cubicBezTo>
                    <a:pt x="419647" y="410083"/>
                    <a:pt x="399282" y="421458"/>
                    <a:pt x="379500" y="430537"/>
                  </a:cubicBezTo>
                  <a:lnTo>
                    <a:pt x="379500" y="611811"/>
                  </a:lnTo>
                  <a:cubicBezTo>
                    <a:pt x="379500" y="634804"/>
                    <a:pt x="360836" y="653469"/>
                    <a:pt x="337846" y="653469"/>
                  </a:cubicBezTo>
                  <a:cubicBezTo>
                    <a:pt x="314857" y="653469"/>
                    <a:pt x="296193" y="634804"/>
                    <a:pt x="296193" y="611811"/>
                  </a:cubicBezTo>
                  <a:lnTo>
                    <a:pt x="296193" y="455836"/>
                  </a:lnTo>
                  <a:cubicBezTo>
                    <a:pt x="276433" y="458584"/>
                    <a:pt x="256821" y="458908"/>
                    <a:pt x="237001" y="456899"/>
                  </a:cubicBezTo>
                  <a:lnTo>
                    <a:pt x="237001" y="609180"/>
                  </a:lnTo>
                  <a:cubicBezTo>
                    <a:pt x="237001" y="632172"/>
                    <a:pt x="218336" y="650837"/>
                    <a:pt x="195350" y="650837"/>
                  </a:cubicBezTo>
                  <a:cubicBezTo>
                    <a:pt x="172357" y="650837"/>
                    <a:pt x="153693" y="632172"/>
                    <a:pt x="153693" y="609180"/>
                  </a:cubicBezTo>
                  <a:lnTo>
                    <a:pt x="153693" y="435839"/>
                  </a:lnTo>
                  <a:cubicBezTo>
                    <a:pt x="132617" y="427619"/>
                    <a:pt x="110836" y="417185"/>
                    <a:pt x="87993" y="404632"/>
                  </a:cubicBezTo>
                  <a:cubicBezTo>
                    <a:pt x="86693" y="397292"/>
                    <a:pt x="113600" y="247955"/>
                    <a:pt x="135529" y="133466"/>
                  </a:cubicBezTo>
                  <a:close/>
                </a:path>
              </a:pathLst>
            </a:custGeom>
            <a:solidFill>
              <a:srgbClr val="615FC8"/>
            </a:solidFill>
            <a:ln w="13966" cap="flat">
              <a:solidFill>
                <a:srgbClr val="000000"/>
              </a:solidFill>
              <a:prstDash val="solid"/>
              <a:round/>
            </a:ln>
          </p:spPr>
          <p:txBody>
            <a:bodyPr rtlCol="0" anchor="ctr"/>
            <a:lstStyle/>
            <a:p>
              <a:endParaRPr lang="en-CH" sz="4400"/>
            </a:p>
          </p:txBody>
        </p:sp>
      </p:grpSp>
      <p:grpSp>
        <p:nvGrpSpPr>
          <p:cNvPr id="2107" name="Graphic 1704">
            <a:extLst>
              <a:ext uri="{FF2B5EF4-FFF2-40B4-BE49-F238E27FC236}">
                <a16:creationId xmlns:a16="http://schemas.microsoft.com/office/drawing/2014/main" id="{1C911773-3A73-78D0-20E6-A05075697D18}"/>
              </a:ext>
            </a:extLst>
          </p:cNvPr>
          <p:cNvGrpSpPr/>
          <p:nvPr/>
        </p:nvGrpSpPr>
        <p:grpSpPr>
          <a:xfrm>
            <a:off x="8878116" y="3791003"/>
            <a:ext cx="526727" cy="903157"/>
            <a:chOff x="8878116" y="3791003"/>
            <a:chExt cx="526727" cy="903157"/>
          </a:xfrm>
          <a:solidFill>
            <a:srgbClr val="615FC8"/>
          </a:solidFill>
        </p:grpSpPr>
        <p:grpSp>
          <p:nvGrpSpPr>
            <p:cNvPr id="2108" name="Graphic 1704">
              <a:extLst>
                <a:ext uri="{FF2B5EF4-FFF2-40B4-BE49-F238E27FC236}">
                  <a16:creationId xmlns:a16="http://schemas.microsoft.com/office/drawing/2014/main" id="{611B9D4B-0850-30B3-DABB-3C50F3C01AAB}"/>
                </a:ext>
              </a:extLst>
            </p:cNvPr>
            <p:cNvGrpSpPr/>
            <p:nvPr/>
          </p:nvGrpSpPr>
          <p:grpSpPr>
            <a:xfrm>
              <a:off x="8918072" y="3791003"/>
              <a:ext cx="426164" cy="230195"/>
              <a:chOff x="8918072" y="3791003"/>
              <a:chExt cx="426164" cy="230195"/>
            </a:xfrm>
            <a:solidFill>
              <a:srgbClr val="615FC8"/>
            </a:solidFill>
          </p:grpSpPr>
          <p:sp>
            <p:nvSpPr>
              <p:cNvPr id="2109" name="Freeform 2108">
                <a:extLst>
                  <a:ext uri="{FF2B5EF4-FFF2-40B4-BE49-F238E27FC236}">
                    <a16:creationId xmlns:a16="http://schemas.microsoft.com/office/drawing/2014/main" id="{E6B79DA2-5356-AFD9-E475-EBE4D1B688B0}"/>
                  </a:ext>
                </a:extLst>
              </p:cNvPr>
              <p:cNvSpPr/>
              <p:nvPr/>
            </p:nvSpPr>
            <p:spPr>
              <a:xfrm>
                <a:off x="9016379" y="3791003"/>
                <a:ext cx="230191" cy="230195"/>
              </a:xfrm>
              <a:custGeom>
                <a:avLst/>
                <a:gdLst>
                  <a:gd name="connsiteX0" fmla="*/ 232762 w 230191"/>
                  <a:gd name="connsiteY0" fmla="*/ 116109 h 230195"/>
                  <a:gd name="connsiteX1" fmla="*/ 117666 w 230191"/>
                  <a:gd name="connsiteY1" fmla="*/ 231206 h 230195"/>
                  <a:gd name="connsiteX2" fmla="*/ 2570 w 230191"/>
                  <a:gd name="connsiteY2" fmla="*/ 116109 h 230195"/>
                  <a:gd name="connsiteX3" fmla="*/ 117666 w 230191"/>
                  <a:gd name="connsiteY3" fmla="*/ 1011 h 230195"/>
                  <a:gd name="connsiteX4" fmla="*/ 232762 w 230191"/>
                  <a:gd name="connsiteY4" fmla="*/ 116109 h 23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1" h="230195">
                    <a:moveTo>
                      <a:pt x="232762" y="116109"/>
                    </a:moveTo>
                    <a:cubicBezTo>
                      <a:pt x="232762" y="179675"/>
                      <a:pt x="181231" y="231206"/>
                      <a:pt x="117666" y="231206"/>
                    </a:cubicBezTo>
                    <a:cubicBezTo>
                      <a:pt x="54100" y="231206"/>
                      <a:pt x="2570" y="179675"/>
                      <a:pt x="2570" y="116109"/>
                    </a:cubicBezTo>
                    <a:cubicBezTo>
                      <a:pt x="2570" y="52542"/>
                      <a:pt x="54100" y="1011"/>
                      <a:pt x="117666" y="1011"/>
                    </a:cubicBezTo>
                    <a:cubicBezTo>
                      <a:pt x="181231" y="1011"/>
                      <a:pt x="232762" y="52542"/>
                      <a:pt x="232762" y="116109"/>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110" name="Freeform 2109">
                <a:extLst>
                  <a:ext uri="{FF2B5EF4-FFF2-40B4-BE49-F238E27FC236}">
                    <a16:creationId xmlns:a16="http://schemas.microsoft.com/office/drawing/2014/main" id="{7CD22E2F-1133-BEE4-72C3-3F529A8F80CD}"/>
                  </a:ext>
                </a:extLst>
              </p:cNvPr>
              <p:cNvSpPr/>
              <p:nvPr/>
            </p:nvSpPr>
            <p:spPr>
              <a:xfrm>
                <a:off x="8918072" y="3796063"/>
                <a:ext cx="138393" cy="170555"/>
              </a:xfrm>
              <a:custGeom>
                <a:avLst/>
                <a:gdLst>
                  <a:gd name="connsiteX0" fmla="*/ 140983 w 138393"/>
                  <a:gd name="connsiteY0" fmla="*/ 25921 h 170555"/>
                  <a:gd name="connsiteX1" fmla="*/ 28076 w 138393"/>
                  <a:gd name="connsiteY1" fmla="*/ 171571 h 170555"/>
                  <a:gd name="connsiteX2" fmla="*/ 140983 w 138393"/>
                  <a:gd name="connsiteY2" fmla="*/ 25921 h 170555"/>
                </a:gdLst>
                <a:ahLst/>
                <a:cxnLst>
                  <a:cxn ang="0">
                    <a:pos x="connsiteX0" y="connsiteY0"/>
                  </a:cxn>
                  <a:cxn ang="0">
                    <a:pos x="connsiteX1" y="connsiteY1"/>
                  </a:cxn>
                  <a:cxn ang="0">
                    <a:pos x="connsiteX2" y="connsiteY2"/>
                  </a:cxn>
                </a:cxnLst>
                <a:rect l="l" t="t" r="r" b="b"/>
                <a:pathLst>
                  <a:path w="138393" h="170555">
                    <a:moveTo>
                      <a:pt x="140983" y="25921"/>
                    </a:moveTo>
                    <a:cubicBezTo>
                      <a:pt x="22970" y="-55835"/>
                      <a:pt x="-34158" y="82353"/>
                      <a:pt x="28076" y="171571"/>
                    </a:cubicBezTo>
                    <a:cubicBezTo>
                      <a:pt x="15163" y="97861"/>
                      <a:pt x="85551" y="-12481"/>
                      <a:pt x="140983" y="25921"/>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111" name="Freeform 2110">
                <a:extLst>
                  <a:ext uri="{FF2B5EF4-FFF2-40B4-BE49-F238E27FC236}">
                    <a16:creationId xmlns:a16="http://schemas.microsoft.com/office/drawing/2014/main" id="{38AF9DF1-6BB4-BAAC-2C9C-7A4776C27166}"/>
                  </a:ext>
                </a:extLst>
              </p:cNvPr>
              <p:cNvSpPr/>
              <p:nvPr/>
            </p:nvSpPr>
            <p:spPr>
              <a:xfrm rot="10800000" flipV="1">
                <a:off x="9205842" y="3796063"/>
                <a:ext cx="138393" cy="170555"/>
              </a:xfrm>
              <a:custGeom>
                <a:avLst/>
                <a:gdLst>
                  <a:gd name="connsiteX0" fmla="*/ 141078 w 138393"/>
                  <a:gd name="connsiteY0" fmla="*/ 25921 h 170555"/>
                  <a:gd name="connsiteX1" fmla="*/ 28171 w 138393"/>
                  <a:gd name="connsiteY1" fmla="*/ 171571 h 170555"/>
                  <a:gd name="connsiteX2" fmla="*/ 141078 w 138393"/>
                  <a:gd name="connsiteY2" fmla="*/ 25921 h 170555"/>
                </a:gdLst>
                <a:ahLst/>
                <a:cxnLst>
                  <a:cxn ang="0">
                    <a:pos x="connsiteX0" y="connsiteY0"/>
                  </a:cxn>
                  <a:cxn ang="0">
                    <a:pos x="connsiteX1" y="connsiteY1"/>
                  </a:cxn>
                  <a:cxn ang="0">
                    <a:pos x="connsiteX2" y="connsiteY2"/>
                  </a:cxn>
                </a:cxnLst>
                <a:rect l="l" t="t" r="r" b="b"/>
                <a:pathLst>
                  <a:path w="138393" h="170555">
                    <a:moveTo>
                      <a:pt x="141078" y="25921"/>
                    </a:moveTo>
                    <a:cubicBezTo>
                      <a:pt x="23064" y="-55835"/>
                      <a:pt x="-34064" y="82353"/>
                      <a:pt x="28171" y="171571"/>
                    </a:cubicBezTo>
                    <a:cubicBezTo>
                      <a:pt x="15257" y="97861"/>
                      <a:pt x="85646" y="-12481"/>
                      <a:pt x="141078" y="25921"/>
                    </a:cubicBezTo>
                    <a:close/>
                  </a:path>
                </a:pathLst>
              </a:custGeom>
              <a:solidFill>
                <a:srgbClr val="615FC8"/>
              </a:solidFill>
              <a:ln w="13964" cap="flat">
                <a:solidFill>
                  <a:srgbClr val="000000"/>
                </a:solidFill>
                <a:prstDash val="solid"/>
                <a:round/>
              </a:ln>
            </p:spPr>
            <p:txBody>
              <a:bodyPr rtlCol="0" anchor="ctr"/>
              <a:lstStyle/>
              <a:p>
                <a:endParaRPr lang="en-CH" sz="4400"/>
              </a:p>
            </p:txBody>
          </p:sp>
        </p:grpSp>
        <p:sp>
          <p:nvSpPr>
            <p:cNvPr id="2112" name="Freeform 2111">
              <a:extLst>
                <a:ext uri="{FF2B5EF4-FFF2-40B4-BE49-F238E27FC236}">
                  <a16:creationId xmlns:a16="http://schemas.microsoft.com/office/drawing/2014/main" id="{48C86722-6580-9157-06A8-F1AD19FE1025}"/>
                </a:ext>
              </a:extLst>
            </p:cNvPr>
            <p:cNvSpPr/>
            <p:nvPr/>
          </p:nvSpPr>
          <p:spPr>
            <a:xfrm>
              <a:off x="8878116" y="4041537"/>
              <a:ext cx="526727" cy="652622"/>
            </a:xfrm>
            <a:custGeom>
              <a:avLst/>
              <a:gdLst>
                <a:gd name="connsiteX0" fmla="*/ 135993 w 526727"/>
                <a:gd name="connsiteY0" fmla="*/ 133156 h 652622"/>
                <a:gd name="connsiteX1" fmla="*/ 71961 w 526727"/>
                <a:gd name="connsiteY1" fmla="*/ 186841 h 652622"/>
                <a:gd name="connsiteX2" fmla="*/ 15796 w 526727"/>
                <a:gd name="connsiteY2" fmla="*/ 176717 h 652622"/>
                <a:gd name="connsiteX3" fmla="*/ 15626 w 526727"/>
                <a:gd name="connsiteY3" fmla="*/ 119641 h 652622"/>
                <a:gd name="connsiteX4" fmla="*/ 156226 w 526727"/>
                <a:gd name="connsiteY4" fmla="*/ 2714 h 652622"/>
                <a:gd name="connsiteX5" fmla="*/ 163037 w 526727"/>
                <a:gd name="connsiteY5" fmla="*/ 2708 h 652622"/>
                <a:gd name="connsiteX6" fmla="*/ 163103 w 526727"/>
                <a:gd name="connsiteY6" fmla="*/ 2594 h 652622"/>
                <a:gd name="connsiteX7" fmla="*/ 371420 w 526727"/>
                <a:gd name="connsiteY7" fmla="*/ 679 h 652622"/>
                <a:gd name="connsiteX8" fmla="*/ 371537 w 526727"/>
                <a:gd name="connsiteY8" fmla="*/ 877 h 652622"/>
                <a:gd name="connsiteX9" fmla="*/ 378539 w 526727"/>
                <a:gd name="connsiteY9" fmla="*/ 886 h 652622"/>
                <a:gd name="connsiteX10" fmla="*/ 519144 w 526727"/>
                <a:gd name="connsiteY10" fmla="*/ 117813 h 652622"/>
                <a:gd name="connsiteX11" fmla="*/ 518974 w 526727"/>
                <a:gd name="connsiteY11" fmla="*/ 174888 h 652622"/>
                <a:gd name="connsiteX12" fmla="*/ 462804 w 526727"/>
                <a:gd name="connsiteY12" fmla="*/ 185012 h 652622"/>
                <a:gd name="connsiteX13" fmla="*/ 397174 w 526727"/>
                <a:gd name="connsiteY13" fmla="*/ 129986 h 652622"/>
                <a:gd name="connsiteX14" fmla="*/ 441364 w 526727"/>
                <a:gd name="connsiteY14" fmla="*/ 396035 h 652622"/>
                <a:gd name="connsiteX15" fmla="*/ 379963 w 526727"/>
                <a:gd name="connsiteY15" fmla="*/ 430226 h 652622"/>
                <a:gd name="connsiteX16" fmla="*/ 379963 w 526727"/>
                <a:gd name="connsiteY16" fmla="*/ 611501 h 652622"/>
                <a:gd name="connsiteX17" fmla="*/ 338310 w 526727"/>
                <a:gd name="connsiteY17" fmla="*/ 653158 h 652622"/>
                <a:gd name="connsiteX18" fmla="*/ 296656 w 526727"/>
                <a:gd name="connsiteY18" fmla="*/ 611501 h 652622"/>
                <a:gd name="connsiteX19" fmla="*/ 296656 w 526727"/>
                <a:gd name="connsiteY19" fmla="*/ 455526 h 652622"/>
                <a:gd name="connsiteX20" fmla="*/ 237464 w 526727"/>
                <a:gd name="connsiteY20" fmla="*/ 456588 h 652622"/>
                <a:gd name="connsiteX21" fmla="*/ 237464 w 526727"/>
                <a:gd name="connsiteY21" fmla="*/ 608869 h 652622"/>
                <a:gd name="connsiteX22" fmla="*/ 195813 w 526727"/>
                <a:gd name="connsiteY22" fmla="*/ 650526 h 652622"/>
                <a:gd name="connsiteX23" fmla="*/ 154156 w 526727"/>
                <a:gd name="connsiteY23" fmla="*/ 608869 h 652622"/>
                <a:gd name="connsiteX24" fmla="*/ 154156 w 526727"/>
                <a:gd name="connsiteY24" fmla="*/ 435528 h 652622"/>
                <a:gd name="connsiteX25" fmla="*/ 88456 w 526727"/>
                <a:gd name="connsiteY25" fmla="*/ 404321 h 652622"/>
                <a:gd name="connsiteX26" fmla="*/ 135993 w 526727"/>
                <a:gd name="connsiteY26" fmla="*/ 133156 h 6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6727" h="652622">
                  <a:moveTo>
                    <a:pt x="135993" y="133156"/>
                  </a:moveTo>
                  <a:lnTo>
                    <a:pt x="71961" y="186841"/>
                  </a:lnTo>
                  <a:cubicBezTo>
                    <a:pt x="56451" y="199847"/>
                    <a:pt x="31400" y="195331"/>
                    <a:pt x="15796" y="176717"/>
                  </a:cubicBezTo>
                  <a:cubicBezTo>
                    <a:pt x="188" y="158103"/>
                    <a:pt x="61" y="132585"/>
                    <a:pt x="15626" y="119641"/>
                  </a:cubicBezTo>
                  <a:lnTo>
                    <a:pt x="156226" y="2714"/>
                  </a:lnTo>
                  <a:cubicBezTo>
                    <a:pt x="158671" y="2727"/>
                    <a:pt x="160928" y="2720"/>
                    <a:pt x="163037" y="2708"/>
                  </a:cubicBezTo>
                  <a:cubicBezTo>
                    <a:pt x="163059" y="2664"/>
                    <a:pt x="163081" y="2626"/>
                    <a:pt x="163103" y="2594"/>
                  </a:cubicBezTo>
                  <a:cubicBezTo>
                    <a:pt x="249467" y="1703"/>
                    <a:pt x="283868" y="37"/>
                    <a:pt x="371420" y="679"/>
                  </a:cubicBezTo>
                  <a:cubicBezTo>
                    <a:pt x="371456" y="728"/>
                    <a:pt x="371495" y="795"/>
                    <a:pt x="371537" y="877"/>
                  </a:cubicBezTo>
                  <a:cubicBezTo>
                    <a:pt x="373696" y="891"/>
                    <a:pt x="376022" y="899"/>
                    <a:pt x="378539" y="886"/>
                  </a:cubicBezTo>
                  <a:lnTo>
                    <a:pt x="519144" y="117813"/>
                  </a:lnTo>
                  <a:cubicBezTo>
                    <a:pt x="534708" y="130756"/>
                    <a:pt x="534580" y="156274"/>
                    <a:pt x="518974" y="174888"/>
                  </a:cubicBezTo>
                  <a:cubicBezTo>
                    <a:pt x="503368" y="193502"/>
                    <a:pt x="478316" y="198018"/>
                    <a:pt x="462804" y="185012"/>
                  </a:cubicBezTo>
                  <a:lnTo>
                    <a:pt x="397174" y="129986"/>
                  </a:lnTo>
                  <a:cubicBezTo>
                    <a:pt x="417665" y="242484"/>
                    <a:pt x="442565" y="388657"/>
                    <a:pt x="441364" y="396035"/>
                  </a:cubicBezTo>
                  <a:cubicBezTo>
                    <a:pt x="420110" y="409772"/>
                    <a:pt x="399745" y="421147"/>
                    <a:pt x="379963" y="430226"/>
                  </a:cubicBezTo>
                  <a:lnTo>
                    <a:pt x="379963" y="611501"/>
                  </a:lnTo>
                  <a:cubicBezTo>
                    <a:pt x="379963" y="634493"/>
                    <a:pt x="361299" y="653158"/>
                    <a:pt x="338310" y="653158"/>
                  </a:cubicBezTo>
                  <a:cubicBezTo>
                    <a:pt x="315320" y="653158"/>
                    <a:pt x="296656" y="634493"/>
                    <a:pt x="296656" y="611501"/>
                  </a:cubicBezTo>
                  <a:lnTo>
                    <a:pt x="296656" y="455526"/>
                  </a:lnTo>
                  <a:cubicBezTo>
                    <a:pt x="276896" y="458273"/>
                    <a:pt x="257285" y="458598"/>
                    <a:pt x="237464" y="456588"/>
                  </a:cubicBezTo>
                  <a:lnTo>
                    <a:pt x="237464" y="608869"/>
                  </a:lnTo>
                  <a:cubicBezTo>
                    <a:pt x="237464" y="631862"/>
                    <a:pt x="218799" y="650526"/>
                    <a:pt x="195813" y="650526"/>
                  </a:cubicBezTo>
                  <a:cubicBezTo>
                    <a:pt x="172821" y="650526"/>
                    <a:pt x="154156" y="631862"/>
                    <a:pt x="154156" y="608869"/>
                  </a:cubicBezTo>
                  <a:lnTo>
                    <a:pt x="154156" y="435528"/>
                  </a:lnTo>
                  <a:cubicBezTo>
                    <a:pt x="133080" y="427308"/>
                    <a:pt x="111299" y="416875"/>
                    <a:pt x="88456" y="404321"/>
                  </a:cubicBezTo>
                  <a:cubicBezTo>
                    <a:pt x="87157" y="396982"/>
                    <a:pt x="114063" y="247644"/>
                    <a:pt x="135993" y="133156"/>
                  </a:cubicBezTo>
                  <a:close/>
                </a:path>
              </a:pathLst>
            </a:custGeom>
            <a:solidFill>
              <a:srgbClr val="615FC8"/>
            </a:solidFill>
            <a:ln w="13966" cap="flat">
              <a:solidFill>
                <a:srgbClr val="000000"/>
              </a:solidFill>
              <a:prstDash val="solid"/>
              <a:round/>
            </a:ln>
          </p:spPr>
          <p:txBody>
            <a:bodyPr rtlCol="0" anchor="ctr"/>
            <a:lstStyle/>
            <a:p>
              <a:endParaRPr lang="en-CH" sz="4400"/>
            </a:p>
          </p:txBody>
        </p:sp>
      </p:grpSp>
      <p:grpSp>
        <p:nvGrpSpPr>
          <p:cNvPr id="2113" name="Graphic 1704">
            <a:extLst>
              <a:ext uri="{FF2B5EF4-FFF2-40B4-BE49-F238E27FC236}">
                <a16:creationId xmlns:a16="http://schemas.microsoft.com/office/drawing/2014/main" id="{2D0959F2-65D3-2B9E-CF1E-41E333D43DDC}"/>
              </a:ext>
            </a:extLst>
          </p:cNvPr>
          <p:cNvGrpSpPr/>
          <p:nvPr/>
        </p:nvGrpSpPr>
        <p:grpSpPr>
          <a:xfrm>
            <a:off x="8633894" y="4746965"/>
            <a:ext cx="526727" cy="903157"/>
            <a:chOff x="8633894" y="4746965"/>
            <a:chExt cx="526727" cy="903157"/>
          </a:xfrm>
          <a:solidFill>
            <a:srgbClr val="615FC8"/>
          </a:solidFill>
        </p:grpSpPr>
        <p:grpSp>
          <p:nvGrpSpPr>
            <p:cNvPr id="2114" name="Graphic 1704">
              <a:extLst>
                <a:ext uri="{FF2B5EF4-FFF2-40B4-BE49-F238E27FC236}">
                  <a16:creationId xmlns:a16="http://schemas.microsoft.com/office/drawing/2014/main" id="{1D2647A1-AAC1-AF93-5A1E-ED9454D52DD5}"/>
                </a:ext>
              </a:extLst>
            </p:cNvPr>
            <p:cNvGrpSpPr/>
            <p:nvPr/>
          </p:nvGrpSpPr>
          <p:grpSpPr>
            <a:xfrm>
              <a:off x="8673850" y="4746965"/>
              <a:ext cx="426164" cy="230195"/>
              <a:chOff x="8673850" y="4746965"/>
              <a:chExt cx="426164" cy="230195"/>
            </a:xfrm>
            <a:solidFill>
              <a:srgbClr val="615FC8"/>
            </a:solidFill>
          </p:grpSpPr>
          <p:sp>
            <p:nvSpPr>
              <p:cNvPr id="2115" name="Freeform 2114">
                <a:extLst>
                  <a:ext uri="{FF2B5EF4-FFF2-40B4-BE49-F238E27FC236}">
                    <a16:creationId xmlns:a16="http://schemas.microsoft.com/office/drawing/2014/main" id="{1342F6A9-657C-1692-938E-F038158C40B6}"/>
                  </a:ext>
                </a:extLst>
              </p:cNvPr>
              <p:cNvSpPr/>
              <p:nvPr/>
            </p:nvSpPr>
            <p:spPr>
              <a:xfrm>
                <a:off x="8772158" y="4746965"/>
                <a:ext cx="230191" cy="230195"/>
              </a:xfrm>
              <a:custGeom>
                <a:avLst/>
                <a:gdLst>
                  <a:gd name="connsiteX0" fmla="*/ 232682 w 230191"/>
                  <a:gd name="connsiteY0" fmla="*/ 116422 h 230195"/>
                  <a:gd name="connsiteX1" fmla="*/ 117586 w 230191"/>
                  <a:gd name="connsiteY1" fmla="*/ 231520 h 230195"/>
                  <a:gd name="connsiteX2" fmla="*/ 2490 w 230191"/>
                  <a:gd name="connsiteY2" fmla="*/ 116422 h 230195"/>
                  <a:gd name="connsiteX3" fmla="*/ 117586 w 230191"/>
                  <a:gd name="connsiteY3" fmla="*/ 1325 h 230195"/>
                  <a:gd name="connsiteX4" fmla="*/ 232682 w 230191"/>
                  <a:gd name="connsiteY4" fmla="*/ 116422 h 23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1" h="230195">
                    <a:moveTo>
                      <a:pt x="232682" y="116422"/>
                    </a:moveTo>
                    <a:cubicBezTo>
                      <a:pt x="232682" y="179989"/>
                      <a:pt x="181151" y="231520"/>
                      <a:pt x="117586" y="231520"/>
                    </a:cubicBezTo>
                    <a:cubicBezTo>
                      <a:pt x="54020" y="231520"/>
                      <a:pt x="2490" y="179989"/>
                      <a:pt x="2490" y="116422"/>
                    </a:cubicBezTo>
                    <a:cubicBezTo>
                      <a:pt x="2490" y="52856"/>
                      <a:pt x="54020" y="1325"/>
                      <a:pt x="117586" y="1325"/>
                    </a:cubicBezTo>
                    <a:cubicBezTo>
                      <a:pt x="181151" y="1325"/>
                      <a:pt x="232682" y="52856"/>
                      <a:pt x="232682" y="116422"/>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116" name="Freeform 2115">
                <a:extLst>
                  <a:ext uri="{FF2B5EF4-FFF2-40B4-BE49-F238E27FC236}">
                    <a16:creationId xmlns:a16="http://schemas.microsoft.com/office/drawing/2014/main" id="{36960019-B653-B07D-2109-46E09EA79A5E}"/>
                  </a:ext>
                </a:extLst>
              </p:cNvPr>
              <p:cNvSpPr/>
              <p:nvPr/>
            </p:nvSpPr>
            <p:spPr>
              <a:xfrm>
                <a:off x="8673850" y="4752025"/>
                <a:ext cx="138393" cy="170555"/>
              </a:xfrm>
              <a:custGeom>
                <a:avLst/>
                <a:gdLst>
                  <a:gd name="connsiteX0" fmla="*/ 140903 w 138393"/>
                  <a:gd name="connsiteY0" fmla="*/ 26235 h 170555"/>
                  <a:gd name="connsiteX1" fmla="*/ 27996 w 138393"/>
                  <a:gd name="connsiteY1" fmla="*/ 171885 h 170555"/>
                  <a:gd name="connsiteX2" fmla="*/ 140903 w 138393"/>
                  <a:gd name="connsiteY2" fmla="*/ 26235 h 170555"/>
                </a:gdLst>
                <a:ahLst/>
                <a:cxnLst>
                  <a:cxn ang="0">
                    <a:pos x="connsiteX0" y="connsiteY0"/>
                  </a:cxn>
                  <a:cxn ang="0">
                    <a:pos x="connsiteX1" y="connsiteY1"/>
                  </a:cxn>
                  <a:cxn ang="0">
                    <a:pos x="connsiteX2" y="connsiteY2"/>
                  </a:cxn>
                </a:cxnLst>
                <a:rect l="l" t="t" r="r" b="b"/>
                <a:pathLst>
                  <a:path w="138393" h="170555">
                    <a:moveTo>
                      <a:pt x="140903" y="26235"/>
                    </a:moveTo>
                    <a:cubicBezTo>
                      <a:pt x="22890" y="-55521"/>
                      <a:pt x="-34238" y="82667"/>
                      <a:pt x="27996" y="171885"/>
                    </a:cubicBezTo>
                    <a:cubicBezTo>
                      <a:pt x="15082" y="98174"/>
                      <a:pt x="85471" y="-12168"/>
                      <a:pt x="140903" y="26235"/>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117" name="Freeform 2116">
                <a:extLst>
                  <a:ext uri="{FF2B5EF4-FFF2-40B4-BE49-F238E27FC236}">
                    <a16:creationId xmlns:a16="http://schemas.microsoft.com/office/drawing/2014/main" id="{35FC8B60-9E45-6F40-99FC-A281ED6A7931}"/>
                  </a:ext>
                </a:extLst>
              </p:cNvPr>
              <p:cNvSpPr/>
              <p:nvPr/>
            </p:nvSpPr>
            <p:spPr>
              <a:xfrm rot="10800000" flipV="1">
                <a:off x="8961621" y="4752025"/>
                <a:ext cx="138393" cy="170555"/>
              </a:xfrm>
              <a:custGeom>
                <a:avLst/>
                <a:gdLst>
                  <a:gd name="connsiteX0" fmla="*/ 140998 w 138393"/>
                  <a:gd name="connsiteY0" fmla="*/ 26235 h 170555"/>
                  <a:gd name="connsiteX1" fmla="*/ 28091 w 138393"/>
                  <a:gd name="connsiteY1" fmla="*/ 171885 h 170555"/>
                  <a:gd name="connsiteX2" fmla="*/ 140998 w 138393"/>
                  <a:gd name="connsiteY2" fmla="*/ 26235 h 170555"/>
                </a:gdLst>
                <a:ahLst/>
                <a:cxnLst>
                  <a:cxn ang="0">
                    <a:pos x="connsiteX0" y="connsiteY0"/>
                  </a:cxn>
                  <a:cxn ang="0">
                    <a:pos x="connsiteX1" y="connsiteY1"/>
                  </a:cxn>
                  <a:cxn ang="0">
                    <a:pos x="connsiteX2" y="connsiteY2"/>
                  </a:cxn>
                </a:cxnLst>
                <a:rect l="l" t="t" r="r" b="b"/>
                <a:pathLst>
                  <a:path w="138393" h="170555">
                    <a:moveTo>
                      <a:pt x="140998" y="26235"/>
                    </a:moveTo>
                    <a:cubicBezTo>
                      <a:pt x="22984" y="-55521"/>
                      <a:pt x="-34144" y="82667"/>
                      <a:pt x="28091" y="171885"/>
                    </a:cubicBezTo>
                    <a:cubicBezTo>
                      <a:pt x="15177" y="98174"/>
                      <a:pt x="85566" y="-12168"/>
                      <a:pt x="140998" y="26235"/>
                    </a:cubicBezTo>
                    <a:close/>
                  </a:path>
                </a:pathLst>
              </a:custGeom>
              <a:solidFill>
                <a:srgbClr val="615FC8"/>
              </a:solidFill>
              <a:ln w="13964" cap="flat">
                <a:solidFill>
                  <a:srgbClr val="000000"/>
                </a:solidFill>
                <a:prstDash val="solid"/>
                <a:round/>
              </a:ln>
            </p:spPr>
            <p:txBody>
              <a:bodyPr rtlCol="0" anchor="ctr"/>
              <a:lstStyle/>
              <a:p>
                <a:endParaRPr lang="en-CH" sz="4400"/>
              </a:p>
            </p:txBody>
          </p:sp>
        </p:grpSp>
        <p:sp>
          <p:nvSpPr>
            <p:cNvPr id="2118" name="Freeform 2117">
              <a:extLst>
                <a:ext uri="{FF2B5EF4-FFF2-40B4-BE49-F238E27FC236}">
                  <a16:creationId xmlns:a16="http://schemas.microsoft.com/office/drawing/2014/main" id="{E679EE85-46F1-A497-FFE9-4336A36BD23E}"/>
                </a:ext>
              </a:extLst>
            </p:cNvPr>
            <p:cNvSpPr/>
            <p:nvPr/>
          </p:nvSpPr>
          <p:spPr>
            <a:xfrm>
              <a:off x="8633894" y="4997499"/>
              <a:ext cx="526727" cy="652622"/>
            </a:xfrm>
            <a:custGeom>
              <a:avLst/>
              <a:gdLst>
                <a:gd name="connsiteX0" fmla="*/ 135913 w 526727"/>
                <a:gd name="connsiteY0" fmla="*/ 133469 h 652622"/>
                <a:gd name="connsiteX1" fmla="*/ 71881 w 526727"/>
                <a:gd name="connsiteY1" fmla="*/ 187155 h 652622"/>
                <a:gd name="connsiteX2" fmla="*/ 15716 w 526727"/>
                <a:gd name="connsiteY2" fmla="*/ 177030 h 652622"/>
                <a:gd name="connsiteX3" fmla="*/ 15546 w 526727"/>
                <a:gd name="connsiteY3" fmla="*/ 119955 h 652622"/>
                <a:gd name="connsiteX4" fmla="*/ 156146 w 526727"/>
                <a:gd name="connsiteY4" fmla="*/ 3028 h 652622"/>
                <a:gd name="connsiteX5" fmla="*/ 162957 w 526727"/>
                <a:gd name="connsiteY5" fmla="*/ 3021 h 652622"/>
                <a:gd name="connsiteX6" fmla="*/ 163023 w 526727"/>
                <a:gd name="connsiteY6" fmla="*/ 2908 h 652622"/>
                <a:gd name="connsiteX7" fmla="*/ 371340 w 526727"/>
                <a:gd name="connsiteY7" fmla="*/ 993 h 652622"/>
                <a:gd name="connsiteX8" fmla="*/ 371457 w 526727"/>
                <a:gd name="connsiteY8" fmla="*/ 1191 h 652622"/>
                <a:gd name="connsiteX9" fmla="*/ 378459 w 526727"/>
                <a:gd name="connsiteY9" fmla="*/ 1199 h 652622"/>
                <a:gd name="connsiteX10" fmla="*/ 519064 w 526727"/>
                <a:gd name="connsiteY10" fmla="*/ 118127 h 652622"/>
                <a:gd name="connsiteX11" fmla="*/ 518894 w 526727"/>
                <a:gd name="connsiteY11" fmla="*/ 175202 h 652622"/>
                <a:gd name="connsiteX12" fmla="*/ 462724 w 526727"/>
                <a:gd name="connsiteY12" fmla="*/ 185326 h 652622"/>
                <a:gd name="connsiteX13" fmla="*/ 397094 w 526727"/>
                <a:gd name="connsiteY13" fmla="*/ 130300 h 652622"/>
                <a:gd name="connsiteX14" fmla="*/ 441284 w 526727"/>
                <a:gd name="connsiteY14" fmla="*/ 396349 h 652622"/>
                <a:gd name="connsiteX15" fmla="*/ 379883 w 526727"/>
                <a:gd name="connsiteY15" fmla="*/ 430540 h 652622"/>
                <a:gd name="connsiteX16" fmla="*/ 379883 w 526727"/>
                <a:gd name="connsiteY16" fmla="*/ 611815 h 652622"/>
                <a:gd name="connsiteX17" fmla="*/ 338230 w 526727"/>
                <a:gd name="connsiteY17" fmla="*/ 653472 h 652622"/>
                <a:gd name="connsiteX18" fmla="*/ 296576 w 526727"/>
                <a:gd name="connsiteY18" fmla="*/ 611815 h 652622"/>
                <a:gd name="connsiteX19" fmla="*/ 296576 w 526727"/>
                <a:gd name="connsiteY19" fmla="*/ 455839 h 652622"/>
                <a:gd name="connsiteX20" fmla="*/ 237384 w 526727"/>
                <a:gd name="connsiteY20" fmla="*/ 456902 h 652622"/>
                <a:gd name="connsiteX21" fmla="*/ 237384 w 526727"/>
                <a:gd name="connsiteY21" fmla="*/ 609183 h 652622"/>
                <a:gd name="connsiteX22" fmla="*/ 195733 w 526727"/>
                <a:gd name="connsiteY22" fmla="*/ 650840 h 652622"/>
                <a:gd name="connsiteX23" fmla="*/ 154076 w 526727"/>
                <a:gd name="connsiteY23" fmla="*/ 609183 h 652622"/>
                <a:gd name="connsiteX24" fmla="*/ 154076 w 526727"/>
                <a:gd name="connsiteY24" fmla="*/ 435842 h 652622"/>
                <a:gd name="connsiteX25" fmla="*/ 88376 w 526727"/>
                <a:gd name="connsiteY25" fmla="*/ 404635 h 652622"/>
                <a:gd name="connsiteX26" fmla="*/ 135913 w 526727"/>
                <a:gd name="connsiteY26" fmla="*/ 133469 h 6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6727" h="652622">
                  <a:moveTo>
                    <a:pt x="135913" y="133469"/>
                  </a:moveTo>
                  <a:lnTo>
                    <a:pt x="71881" y="187155"/>
                  </a:lnTo>
                  <a:cubicBezTo>
                    <a:pt x="56371" y="200160"/>
                    <a:pt x="31320" y="195645"/>
                    <a:pt x="15716" y="177030"/>
                  </a:cubicBezTo>
                  <a:cubicBezTo>
                    <a:pt x="107" y="158416"/>
                    <a:pt x="-19" y="132898"/>
                    <a:pt x="15546" y="119955"/>
                  </a:cubicBezTo>
                  <a:lnTo>
                    <a:pt x="156146" y="3028"/>
                  </a:lnTo>
                  <a:cubicBezTo>
                    <a:pt x="158591" y="3041"/>
                    <a:pt x="160848" y="3033"/>
                    <a:pt x="162957" y="3021"/>
                  </a:cubicBezTo>
                  <a:cubicBezTo>
                    <a:pt x="162979" y="2977"/>
                    <a:pt x="163001" y="2939"/>
                    <a:pt x="163023" y="2908"/>
                  </a:cubicBezTo>
                  <a:cubicBezTo>
                    <a:pt x="249386" y="2016"/>
                    <a:pt x="283787" y="350"/>
                    <a:pt x="371340" y="993"/>
                  </a:cubicBezTo>
                  <a:cubicBezTo>
                    <a:pt x="371376" y="1042"/>
                    <a:pt x="371415" y="1109"/>
                    <a:pt x="371457" y="1191"/>
                  </a:cubicBezTo>
                  <a:cubicBezTo>
                    <a:pt x="373616" y="1204"/>
                    <a:pt x="375942" y="1213"/>
                    <a:pt x="378459" y="1199"/>
                  </a:cubicBezTo>
                  <a:lnTo>
                    <a:pt x="519064" y="118127"/>
                  </a:lnTo>
                  <a:cubicBezTo>
                    <a:pt x="534628" y="131069"/>
                    <a:pt x="534500" y="156588"/>
                    <a:pt x="518894" y="175202"/>
                  </a:cubicBezTo>
                  <a:cubicBezTo>
                    <a:pt x="503287" y="193816"/>
                    <a:pt x="478236" y="198331"/>
                    <a:pt x="462724" y="185326"/>
                  </a:cubicBezTo>
                  <a:lnTo>
                    <a:pt x="397094" y="130300"/>
                  </a:lnTo>
                  <a:cubicBezTo>
                    <a:pt x="417585" y="242798"/>
                    <a:pt x="442485" y="388971"/>
                    <a:pt x="441284" y="396349"/>
                  </a:cubicBezTo>
                  <a:cubicBezTo>
                    <a:pt x="420030" y="410086"/>
                    <a:pt x="399665" y="421461"/>
                    <a:pt x="379883" y="430540"/>
                  </a:cubicBezTo>
                  <a:lnTo>
                    <a:pt x="379883" y="611815"/>
                  </a:lnTo>
                  <a:cubicBezTo>
                    <a:pt x="379883" y="634807"/>
                    <a:pt x="361219" y="653472"/>
                    <a:pt x="338230" y="653472"/>
                  </a:cubicBezTo>
                  <a:cubicBezTo>
                    <a:pt x="315240" y="653472"/>
                    <a:pt x="296576" y="634807"/>
                    <a:pt x="296576" y="611815"/>
                  </a:cubicBezTo>
                  <a:lnTo>
                    <a:pt x="296576" y="455839"/>
                  </a:lnTo>
                  <a:cubicBezTo>
                    <a:pt x="276816" y="458587"/>
                    <a:pt x="257205" y="458912"/>
                    <a:pt x="237384" y="456902"/>
                  </a:cubicBezTo>
                  <a:lnTo>
                    <a:pt x="237384" y="609183"/>
                  </a:lnTo>
                  <a:cubicBezTo>
                    <a:pt x="237384" y="632175"/>
                    <a:pt x="218719" y="650840"/>
                    <a:pt x="195733" y="650840"/>
                  </a:cubicBezTo>
                  <a:cubicBezTo>
                    <a:pt x="172741" y="650840"/>
                    <a:pt x="154076" y="632175"/>
                    <a:pt x="154076" y="609183"/>
                  </a:cubicBezTo>
                  <a:lnTo>
                    <a:pt x="154076" y="435842"/>
                  </a:lnTo>
                  <a:cubicBezTo>
                    <a:pt x="133000" y="427622"/>
                    <a:pt x="111219" y="417188"/>
                    <a:pt x="88376" y="404635"/>
                  </a:cubicBezTo>
                  <a:cubicBezTo>
                    <a:pt x="87076" y="397296"/>
                    <a:pt x="113983" y="247958"/>
                    <a:pt x="135913" y="133469"/>
                  </a:cubicBezTo>
                  <a:close/>
                </a:path>
              </a:pathLst>
            </a:custGeom>
            <a:solidFill>
              <a:srgbClr val="615FC8"/>
            </a:solidFill>
            <a:ln w="13966" cap="flat">
              <a:solidFill>
                <a:srgbClr val="000000"/>
              </a:solidFill>
              <a:prstDash val="solid"/>
              <a:round/>
            </a:ln>
          </p:spPr>
          <p:txBody>
            <a:bodyPr rtlCol="0" anchor="ctr"/>
            <a:lstStyle/>
            <a:p>
              <a:endParaRPr lang="en-CH" sz="4400"/>
            </a:p>
          </p:txBody>
        </p:sp>
      </p:grpSp>
      <p:grpSp>
        <p:nvGrpSpPr>
          <p:cNvPr id="2119" name="Graphic 1704">
            <a:extLst>
              <a:ext uri="{FF2B5EF4-FFF2-40B4-BE49-F238E27FC236}">
                <a16:creationId xmlns:a16="http://schemas.microsoft.com/office/drawing/2014/main" id="{36BC31C0-977C-6A08-AA7C-0EEE2FD98EDF}"/>
              </a:ext>
            </a:extLst>
          </p:cNvPr>
          <p:cNvGrpSpPr/>
          <p:nvPr/>
        </p:nvGrpSpPr>
        <p:grpSpPr>
          <a:xfrm>
            <a:off x="9803676" y="4725843"/>
            <a:ext cx="526727" cy="903157"/>
            <a:chOff x="9803676" y="4725843"/>
            <a:chExt cx="526727" cy="903157"/>
          </a:xfrm>
          <a:solidFill>
            <a:srgbClr val="615FC8"/>
          </a:solidFill>
        </p:grpSpPr>
        <p:grpSp>
          <p:nvGrpSpPr>
            <p:cNvPr id="2120" name="Graphic 1704">
              <a:extLst>
                <a:ext uri="{FF2B5EF4-FFF2-40B4-BE49-F238E27FC236}">
                  <a16:creationId xmlns:a16="http://schemas.microsoft.com/office/drawing/2014/main" id="{3F833D26-3426-F724-3CC9-7651F2716054}"/>
                </a:ext>
              </a:extLst>
            </p:cNvPr>
            <p:cNvGrpSpPr/>
            <p:nvPr/>
          </p:nvGrpSpPr>
          <p:grpSpPr>
            <a:xfrm>
              <a:off x="9843632" y="4725843"/>
              <a:ext cx="426164" cy="230195"/>
              <a:chOff x="9843632" y="4725843"/>
              <a:chExt cx="426164" cy="230195"/>
            </a:xfrm>
            <a:solidFill>
              <a:srgbClr val="615FC8"/>
            </a:solidFill>
          </p:grpSpPr>
          <p:sp>
            <p:nvSpPr>
              <p:cNvPr id="2121" name="Freeform 2120">
                <a:extLst>
                  <a:ext uri="{FF2B5EF4-FFF2-40B4-BE49-F238E27FC236}">
                    <a16:creationId xmlns:a16="http://schemas.microsoft.com/office/drawing/2014/main" id="{CB814B95-90F9-CD93-C8CF-93A2FD549A6D}"/>
                  </a:ext>
                </a:extLst>
              </p:cNvPr>
              <p:cNvSpPr/>
              <p:nvPr/>
            </p:nvSpPr>
            <p:spPr>
              <a:xfrm>
                <a:off x="9941940" y="4725843"/>
                <a:ext cx="230191" cy="230195"/>
              </a:xfrm>
              <a:custGeom>
                <a:avLst/>
                <a:gdLst>
                  <a:gd name="connsiteX0" fmla="*/ 233065 w 230191"/>
                  <a:gd name="connsiteY0" fmla="*/ 116415 h 230195"/>
                  <a:gd name="connsiteX1" fmla="*/ 117969 w 230191"/>
                  <a:gd name="connsiteY1" fmla="*/ 231513 h 230195"/>
                  <a:gd name="connsiteX2" fmla="*/ 2874 w 230191"/>
                  <a:gd name="connsiteY2" fmla="*/ 116415 h 230195"/>
                  <a:gd name="connsiteX3" fmla="*/ 117969 w 230191"/>
                  <a:gd name="connsiteY3" fmla="*/ 1318 h 230195"/>
                  <a:gd name="connsiteX4" fmla="*/ 233065 w 230191"/>
                  <a:gd name="connsiteY4" fmla="*/ 116415 h 23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1" h="230195">
                    <a:moveTo>
                      <a:pt x="233065" y="116415"/>
                    </a:moveTo>
                    <a:cubicBezTo>
                      <a:pt x="233065" y="179982"/>
                      <a:pt x="181535" y="231513"/>
                      <a:pt x="117969" y="231513"/>
                    </a:cubicBezTo>
                    <a:cubicBezTo>
                      <a:pt x="54404" y="231513"/>
                      <a:pt x="2874" y="179982"/>
                      <a:pt x="2874" y="116415"/>
                    </a:cubicBezTo>
                    <a:cubicBezTo>
                      <a:pt x="2874" y="52849"/>
                      <a:pt x="54404" y="1318"/>
                      <a:pt x="117969" y="1318"/>
                    </a:cubicBezTo>
                    <a:cubicBezTo>
                      <a:pt x="181535" y="1318"/>
                      <a:pt x="233065" y="52849"/>
                      <a:pt x="233065" y="116415"/>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122" name="Freeform 2121">
                <a:extLst>
                  <a:ext uri="{FF2B5EF4-FFF2-40B4-BE49-F238E27FC236}">
                    <a16:creationId xmlns:a16="http://schemas.microsoft.com/office/drawing/2014/main" id="{79E770E2-4B99-38BB-B6C6-BAF3481DE771}"/>
                  </a:ext>
                </a:extLst>
              </p:cNvPr>
              <p:cNvSpPr/>
              <p:nvPr/>
            </p:nvSpPr>
            <p:spPr>
              <a:xfrm>
                <a:off x="9843632" y="4730903"/>
                <a:ext cx="138393" cy="170555"/>
              </a:xfrm>
              <a:custGeom>
                <a:avLst/>
                <a:gdLst>
                  <a:gd name="connsiteX0" fmla="*/ 141287 w 138393"/>
                  <a:gd name="connsiteY0" fmla="*/ 26228 h 170555"/>
                  <a:gd name="connsiteX1" fmla="*/ 28380 w 138393"/>
                  <a:gd name="connsiteY1" fmla="*/ 171878 h 170555"/>
                  <a:gd name="connsiteX2" fmla="*/ 141287 w 138393"/>
                  <a:gd name="connsiteY2" fmla="*/ 26228 h 170555"/>
                </a:gdLst>
                <a:ahLst/>
                <a:cxnLst>
                  <a:cxn ang="0">
                    <a:pos x="connsiteX0" y="connsiteY0"/>
                  </a:cxn>
                  <a:cxn ang="0">
                    <a:pos x="connsiteX1" y="connsiteY1"/>
                  </a:cxn>
                  <a:cxn ang="0">
                    <a:pos x="connsiteX2" y="connsiteY2"/>
                  </a:cxn>
                </a:cxnLst>
                <a:rect l="l" t="t" r="r" b="b"/>
                <a:pathLst>
                  <a:path w="138393" h="170555">
                    <a:moveTo>
                      <a:pt x="141287" y="26228"/>
                    </a:moveTo>
                    <a:cubicBezTo>
                      <a:pt x="23273" y="-55528"/>
                      <a:pt x="-33854" y="82660"/>
                      <a:pt x="28380" y="171878"/>
                    </a:cubicBezTo>
                    <a:cubicBezTo>
                      <a:pt x="15466" y="98168"/>
                      <a:pt x="85855" y="-12175"/>
                      <a:pt x="141287" y="26228"/>
                    </a:cubicBezTo>
                    <a:close/>
                  </a:path>
                </a:pathLst>
              </a:custGeom>
              <a:solidFill>
                <a:srgbClr val="615FC8"/>
              </a:solidFill>
              <a:ln w="13964" cap="flat">
                <a:solidFill>
                  <a:srgbClr val="000000"/>
                </a:solidFill>
                <a:prstDash val="solid"/>
                <a:round/>
              </a:ln>
            </p:spPr>
            <p:txBody>
              <a:bodyPr rtlCol="0" anchor="ctr"/>
              <a:lstStyle/>
              <a:p>
                <a:endParaRPr lang="en-CH" sz="4400"/>
              </a:p>
            </p:txBody>
          </p:sp>
          <p:sp>
            <p:nvSpPr>
              <p:cNvPr id="2123" name="Freeform 2122">
                <a:extLst>
                  <a:ext uri="{FF2B5EF4-FFF2-40B4-BE49-F238E27FC236}">
                    <a16:creationId xmlns:a16="http://schemas.microsoft.com/office/drawing/2014/main" id="{239846F7-BB36-8D6D-66C3-70D02DAD3EF4}"/>
                  </a:ext>
                </a:extLst>
              </p:cNvPr>
              <p:cNvSpPr/>
              <p:nvPr/>
            </p:nvSpPr>
            <p:spPr>
              <a:xfrm rot="10800000" flipV="1">
                <a:off x="10131403" y="4730903"/>
                <a:ext cx="138393" cy="170555"/>
              </a:xfrm>
              <a:custGeom>
                <a:avLst/>
                <a:gdLst>
                  <a:gd name="connsiteX0" fmla="*/ 141381 w 138393"/>
                  <a:gd name="connsiteY0" fmla="*/ 26228 h 170555"/>
                  <a:gd name="connsiteX1" fmla="*/ 28474 w 138393"/>
                  <a:gd name="connsiteY1" fmla="*/ 171878 h 170555"/>
                  <a:gd name="connsiteX2" fmla="*/ 141381 w 138393"/>
                  <a:gd name="connsiteY2" fmla="*/ 26228 h 170555"/>
                </a:gdLst>
                <a:ahLst/>
                <a:cxnLst>
                  <a:cxn ang="0">
                    <a:pos x="connsiteX0" y="connsiteY0"/>
                  </a:cxn>
                  <a:cxn ang="0">
                    <a:pos x="connsiteX1" y="connsiteY1"/>
                  </a:cxn>
                  <a:cxn ang="0">
                    <a:pos x="connsiteX2" y="connsiteY2"/>
                  </a:cxn>
                </a:cxnLst>
                <a:rect l="l" t="t" r="r" b="b"/>
                <a:pathLst>
                  <a:path w="138393" h="170555">
                    <a:moveTo>
                      <a:pt x="141381" y="26228"/>
                    </a:moveTo>
                    <a:cubicBezTo>
                      <a:pt x="23368" y="-55528"/>
                      <a:pt x="-33760" y="82660"/>
                      <a:pt x="28474" y="171878"/>
                    </a:cubicBezTo>
                    <a:cubicBezTo>
                      <a:pt x="15561" y="98168"/>
                      <a:pt x="85949" y="-12175"/>
                      <a:pt x="141381" y="26228"/>
                    </a:cubicBezTo>
                    <a:close/>
                  </a:path>
                </a:pathLst>
              </a:custGeom>
              <a:solidFill>
                <a:srgbClr val="615FC8"/>
              </a:solidFill>
              <a:ln w="13964" cap="flat">
                <a:solidFill>
                  <a:srgbClr val="000000"/>
                </a:solidFill>
                <a:prstDash val="solid"/>
                <a:round/>
              </a:ln>
            </p:spPr>
            <p:txBody>
              <a:bodyPr rtlCol="0" anchor="ctr"/>
              <a:lstStyle/>
              <a:p>
                <a:endParaRPr lang="en-CH" sz="4400"/>
              </a:p>
            </p:txBody>
          </p:sp>
        </p:grpSp>
        <p:sp>
          <p:nvSpPr>
            <p:cNvPr id="2124" name="Freeform 2123">
              <a:extLst>
                <a:ext uri="{FF2B5EF4-FFF2-40B4-BE49-F238E27FC236}">
                  <a16:creationId xmlns:a16="http://schemas.microsoft.com/office/drawing/2014/main" id="{A833425C-92C6-9859-DBC2-7C157B04A831}"/>
                </a:ext>
              </a:extLst>
            </p:cNvPr>
            <p:cNvSpPr/>
            <p:nvPr/>
          </p:nvSpPr>
          <p:spPr>
            <a:xfrm>
              <a:off x="9803676" y="4976378"/>
              <a:ext cx="526727" cy="652622"/>
            </a:xfrm>
            <a:custGeom>
              <a:avLst/>
              <a:gdLst>
                <a:gd name="connsiteX0" fmla="*/ 136296 w 526727"/>
                <a:gd name="connsiteY0" fmla="*/ 133462 h 652622"/>
                <a:gd name="connsiteX1" fmla="*/ 72264 w 526727"/>
                <a:gd name="connsiteY1" fmla="*/ 187148 h 652622"/>
                <a:gd name="connsiteX2" fmla="*/ 16100 w 526727"/>
                <a:gd name="connsiteY2" fmla="*/ 177023 h 652622"/>
                <a:gd name="connsiteX3" fmla="*/ 15929 w 526727"/>
                <a:gd name="connsiteY3" fmla="*/ 119948 h 652622"/>
                <a:gd name="connsiteX4" fmla="*/ 156530 w 526727"/>
                <a:gd name="connsiteY4" fmla="*/ 3021 h 652622"/>
                <a:gd name="connsiteX5" fmla="*/ 163341 w 526727"/>
                <a:gd name="connsiteY5" fmla="*/ 3014 h 652622"/>
                <a:gd name="connsiteX6" fmla="*/ 163407 w 526727"/>
                <a:gd name="connsiteY6" fmla="*/ 2901 h 652622"/>
                <a:gd name="connsiteX7" fmla="*/ 371723 w 526727"/>
                <a:gd name="connsiteY7" fmla="*/ 986 h 652622"/>
                <a:gd name="connsiteX8" fmla="*/ 371841 w 526727"/>
                <a:gd name="connsiteY8" fmla="*/ 1184 h 652622"/>
                <a:gd name="connsiteX9" fmla="*/ 378842 w 526727"/>
                <a:gd name="connsiteY9" fmla="*/ 1192 h 652622"/>
                <a:gd name="connsiteX10" fmla="*/ 519448 w 526727"/>
                <a:gd name="connsiteY10" fmla="*/ 118120 h 652622"/>
                <a:gd name="connsiteX11" fmla="*/ 519277 w 526727"/>
                <a:gd name="connsiteY11" fmla="*/ 175195 h 652622"/>
                <a:gd name="connsiteX12" fmla="*/ 463108 w 526727"/>
                <a:gd name="connsiteY12" fmla="*/ 185319 h 652622"/>
                <a:gd name="connsiteX13" fmla="*/ 397478 w 526727"/>
                <a:gd name="connsiteY13" fmla="*/ 130293 h 652622"/>
                <a:gd name="connsiteX14" fmla="*/ 441668 w 526727"/>
                <a:gd name="connsiteY14" fmla="*/ 396342 h 652622"/>
                <a:gd name="connsiteX15" fmla="*/ 380267 w 526727"/>
                <a:gd name="connsiteY15" fmla="*/ 430533 h 652622"/>
                <a:gd name="connsiteX16" fmla="*/ 380267 w 526727"/>
                <a:gd name="connsiteY16" fmla="*/ 611808 h 652622"/>
                <a:gd name="connsiteX17" fmla="*/ 338613 w 526727"/>
                <a:gd name="connsiteY17" fmla="*/ 653465 h 652622"/>
                <a:gd name="connsiteX18" fmla="*/ 296960 w 526727"/>
                <a:gd name="connsiteY18" fmla="*/ 611808 h 652622"/>
                <a:gd name="connsiteX19" fmla="*/ 296960 w 526727"/>
                <a:gd name="connsiteY19" fmla="*/ 455832 h 652622"/>
                <a:gd name="connsiteX20" fmla="*/ 237768 w 526727"/>
                <a:gd name="connsiteY20" fmla="*/ 456895 h 652622"/>
                <a:gd name="connsiteX21" fmla="*/ 237768 w 526727"/>
                <a:gd name="connsiteY21" fmla="*/ 609176 h 652622"/>
                <a:gd name="connsiteX22" fmla="*/ 196117 w 526727"/>
                <a:gd name="connsiteY22" fmla="*/ 650833 h 652622"/>
                <a:gd name="connsiteX23" fmla="*/ 154460 w 526727"/>
                <a:gd name="connsiteY23" fmla="*/ 609176 h 652622"/>
                <a:gd name="connsiteX24" fmla="*/ 154460 w 526727"/>
                <a:gd name="connsiteY24" fmla="*/ 435835 h 652622"/>
                <a:gd name="connsiteX25" fmla="*/ 88760 w 526727"/>
                <a:gd name="connsiteY25" fmla="*/ 404628 h 652622"/>
                <a:gd name="connsiteX26" fmla="*/ 136296 w 526727"/>
                <a:gd name="connsiteY26" fmla="*/ 133462 h 6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6727" h="652622">
                  <a:moveTo>
                    <a:pt x="136296" y="133462"/>
                  </a:moveTo>
                  <a:lnTo>
                    <a:pt x="72264" y="187148"/>
                  </a:lnTo>
                  <a:cubicBezTo>
                    <a:pt x="56755" y="200153"/>
                    <a:pt x="31703" y="195638"/>
                    <a:pt x="16100" y="177023"/>
                  </a:cubicBezTo>
                  <a:cubicBezTo>
                    <a:pt x="491" y="158409"/>
                    <a:pt x="365" y="132891"/>
                    <a:pt x="15929" y="119948"/>
                  </a:cubicBezTo>
                  <a:lnTo>
                    <a:pt x="156530" y="3021"/>
                  </a:lnTo>
                  <a:cubicBezTo>
                    <a:pt x="158975" y="3034"/>
                    <a:pt x="161232" y="3026"/>
                    <a:pt x="163341" y="3014"/>
                  </a:cubicBezTo>
                  <a:cubicBezTo>
                    <a:pt x="163363" y="2970"/>
                    <a:pt x="163385" y="2932"/>
                    <a:pt x="163407" y="2901"/>
                  </a:cubicBezTo>
                  <a:cubicBezTo>
                    <a:pt x="249770" y="2010"/>
                    <a:pt x="284171" y="343"/>
                    <a:pt x="371723" y="986"/>
                  </a:cubicBezTo>
                  <a:cubicBezTo>
                    <a:pt x="371760" y="1035"/>
                    <a:pt x="371799" y="1102"/>
                    <a:pt x="371841" y="1184"/>
                  </a:cubicBezTo>
                  <a:cubicBezTo>
                    <a:pt x="374000" y="1197"/>
                    <a:pt x="376326" y="1206"/>
                    <a:pt x="378842" y="1192"/>
                  </a:cubicBezTo>
                  <a:lnTo>
                    <a:pt x="519448" y="118120"/>
                  </a:lnTo>
                  <a:cubicBezTo>
                    <a:pt x="535012" y="131062"/>
                    <a:pt x="534883" y="156581"/>
                    <a:pt x="519277" y="175195"/>
                  </a:cubicBezTo>
                  <a:cubicBezTo>
                    <a:pt x="503671" y="193809"/>
                    <a:pt x="478619" y="198324"/>
                    <a:pt x="463108" y="185319"/>
                  </a:cubicBezTo>
                  <a:lnTo>
                    <a:pt x="397478" y="130293"/>
                  </a:lnTo>
                  <a:cubicBezTo>
                    <a:pt x="417969" y="242791"/>
                    <a:pt x="442869" y="388964"/>
                    <a:pt x="441668" y="396342"/>
                  </a:cubicBezTo>
                  <a:cubicBezTo>
                    <a:pt x="420414" y="410079"/>
                    <a:pt x="400049" y="421454"/>
                    <a:pt x="380267" y="430533"/>
                  </a:cubicBezTo>
                  <a:lnTo>
                    <a:pt x="380267" y="611808"/>
                  </a:lnTo>
                  <a:cubicBezTo>
                    <a:pt x="380267" y="634800"/>
                    <a:pt x="361603" y="653465"/>
                    <a:pt x="338613" y="653465"/>
                  </a:cubicBezTo>
                  <a:cubicBezTo>
                    <a:pt x="315624" y="653465"/>
                    <a:pt x="296960" y="634800"/>
                    <a:pt x="296960" y="611808"/>
                  </a:cubicBezTo>
                  <a:lnTo>
                    <a:pt x="296960" y="455832"/>
                  </a:lnTo>
                  <a:cubicBezTo>
                    <a:pt x="277200" y="458580"/>
                    <a:pt x="257588" y="458905"/>
                    <a:pt x="237768" y="456895"/>
                  </a:cubicBezTo>
                  <a:lnTo>
                    <a:pt x="237768" y="609176"/>
                  </a:lnTo>
                  <a:cubicBezTo>
                    <a:pt x="237768" y="632168"/>
                    <a:pt x="219103" y="650833"/>
                    <a:pt x="196117" y="650833"/>
                  </a:cubicBezTo>
                  <a:cubicBezTo>
                    <a:pt x="173124" y="650833"/>
                    <a:pt x="154460" y="632168"/>
                    <a:pt x="154460" y="609176"/>
                  </a:cubicBezTo>
                  <a:lnTo>
                    <a:pt x="154460" y="435835"/>
                  </a:lnTo>
                  <a:cubicBezTo>
                    <a:pt x="133384" y="427615"/>
                    <a:pt x="111603" y="417181"/>
                    <a:pt x="88760" y="404628"/>
                  </a:cubicBezTo>
                  <a:cubicBezTo>
                    <a:pt x="87460" y="397289"/>
                    <a:pt x="114367" y="247951"/>
                    <a:pt x="136296" y="133462"/>
                  </a:cubicBezTo>
                  <a:close/>
                </a:path>
              </a:pathLst>
            </a:custGeom>
            <a:solidFill>
              <a:srgbClr val="615FC8"/>
            </a:solidFill>
            <a:ln w="13966" cap="flat">
              <a:solidFill>
                <a:srgbClr val="000000"/>
              </a:solidFill>
              <a:prstDash val="solid"/>
              <a:round/>
            </a:ln>
          </p:spPr>
          <p:txBody>
            <a:bodyPr rtlCol="0" anchor="ctr"/>
            <a:lstStyle/>
            <a:p>
              <a:endParaRPr lang="en-CH" sz="4400"/>
            </a:p>
          </p:txBody>
        </p:sp>
      </p:grpSp>
      <p:grpSp>
        <p:nvGrpSpPr>
          <p:cNvPr id="2125" name="Graphic 1704">
            <a:extLst>
              <a:ext uri="{FF2B5EF4-FFF2-40B4-BE49-F238E27FC236}">
                <a16:creationId xmlns:a16="http://schemas.microsoft.com/office/drawing/2014/main" id="{1F827BC0-9F8C-BF99-9B3A-F22F731D1F85}"/>
              </a:ext>
            </a:extLst>
          </p:cNvPr>
          <p:cNvGrpSpPr/>
          <p:nvPr/>
        </p:nvGrpSpPr>
        <p:grpSpPr>
          <a:xfrm>
            <a:off x="8274747" y="3781148"/>
            <a:ext cx="527636" cy="903159"/>
            <a:chOff x="8274747" y="3781148"/>
            <a:chExt cx="527636" cy="903159"/>
          </a:xfrm>
          <a:solidFill>
            <a:srgbClr val="615FC8"/>
          </a:solidFill>
        </p:grpSpPr>
        <p:sp>
          <p:nvSpPr>
            <p:cNvPr id="2126" name="Freeform 2125">
              <a:extLst>
                <a:ext uri="{FF2B5EF4-FFF2-40B4-BE49-F238E27FC236}">
                  <a16:creationId xmlns:a16="http://schemas.microsoft.com/office/drawing/2014/main" id="{44C538E3-8BA5-64BD-C6B8-BF95967726ED}"/>
                </a:ext>
              </a:extLst>
            </p:cNvPr>
            <p:cNvSpPr/>
            <p:nvPr/>
          </p:nvSpPr>
          <p:spPr>
            <a:xfrm>
              <a:off x="8414838" y="3781148"/>
              <a:ext cx="230191" cy="229638"/>
            </a:xfrm>
            <a:custGeom>
              <a:avLst/>
              <a:gdLst>
                <a:gd name="connsiteX0" fmla="*/ 232564 w 230191"/>
                <a:gd name="connsiteY0" fmla="*/ 115827 h 229638"/>
                <a:gd name="connsiteX1" fmla="*/ 117468 w 230191"/>
                <a:gd name="connsiteY1" fmla="*/ 230647 h 229638"/>
                <a:gd name="connsiteX2" fmla="*/ 2373 w 230191"/>
                <a:gd name="connsiteY2" fmla="*/ 115827 h 229638"/>
                <a:gd name="connsiteX3" fmla="*/ 117468 w 230191"/>
                <a:gd name="connsiteY3" fmla="*/ 1008 h 229638"/>
                <a:gd name="connsiteX4" fmla="*/ 232564 w 230191"/>
                <a:gd name="connsiteY4" fmla="*/ 115827 h 229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1" h="229638">
                  <a:moveTo>
                    <a:pt x="232564" y="115827"/>
                  </a:moveTo>
                  <a:cubicBezTo>
                    <a:pt x="232564" y="179240"/>
                    <a:pt x="181034" y="230647"/>
                    <a:pt x="117468" y="230647"/>
                  </a:cubicBezTo>
                  <a:cubicBezTo>
                    <a:pt x="53903" y="230647"/>
                    <a:pt x="2373" y="179240"/>
                    <a:pt x="2373" y="115827"/>
                  </a:cubicBezTo>
                  <a:cubicBezTo>
                    <a:pt x="2373" y="52414"/>
                    <a:pt x="53903" y="1008"/>
                    <a:pt x="117468" y="1008"/>
                  </a:cubicBezTo>
                  <a:cubicBezTo>
                    <a:pt x="181034" y="1008"/>
                    <a:pt x="232564" y="52414"/>
                    <a:pt x="232564" y="115827"/>
                  </a:cubicBezTo>
                  <a:close/>
                </a:path>
              </a:pathLst>
            </a:custGeom>
            <a:solidFill>
              <a:srgbClr val="615FC8"/>
            </a:solidFill>
            <a:ln w="13966" cap="flat">
              <a:solidFill>
                <a:srgbClr val="000000"/>
              </a:solidFill>
              <a:prstDash val="solid"/>
              <a:round/>
            </a:ln>
          </p:spPr>
          <p:txBody>
            <a:bodyPr rtlCol="0" anchor="ctr"/>
            <a:lstStyle/>
            <a:p>
              <a:endParaRPr lang="en-CH" sz="4400"/>
            </a:p>
          </p:txBody>
        </p:sp>
        <p:sp>
          <p:nvSpPr>
            <p:cNvPr id="2127" name="Freeform 2126">
              <a:extLst>
                <a:ext uri="{FF2B5EF4-FFF2-40B4-BE49-F238E27FC236}">
                  <a16:creationId xmlns:a16="http://schemas.microsoft.com/office/drawing/2014/main" id="{A3AF35A2-1AC0-303B-A03A-FE4E77F99FFE}"/>
                </a:ext>
              </a:extLst>
            </p:cNvPr>
            <p:cNvSpPr/>
            <p:nvPr/>
          </p:nvSpPr>
          <p:spPr>
            <a:xfrm>
              <a:off x="8274747" y="4031952"/>
              <a:ext cx="527636" cy="652355"/>
            </a:xfrm>
            <a:custGeom>
              <a:avLst/>
              <a:gdLst>
                <a:gd name="connsiteX0" fmla="*/ 155484 w 527636"/>
                <a:gd name="connsiteY0" fmla="*/ 113838 h 652355"/>
                <a:gd name="connsiteX1" fmla="*/ 71300 w 527636"/>
                <a:gd name="connsiteY1" fmla="*/ 184250 h 652355"/>
                <a:gd name="connsiteX2" fmla="*/ 15129 w 527636"/>
                <a:gd name="connsiteY2" fmla="*/ 174150 h 652355"/>
                <a:gd name="connsiteX3" fmla="*/ 14958 w 527636"/>
                <a:gd name="connsiteY3" fmla="*/ 117213 h 652355"/>
                <a:gd name="connsiteX4" fmla="*/ 155565 w 527636"/>
                <a:gd name="connsiteY4" fmla="*/ 568 h 652355"/>
                <a:gd name="connsiteX5" fmla="*/ 163018 w 527636"/>
                <a:gd name="connsiteY5" fmla="*/ 557 h 652355"/>
                <a:gd name="connsiteX6" fmla="*/ 163726 w 527636"/>
                <a:gd name="connsiteY6" fmla="*/ 527 h 652355"/>
                <a:gd name="connsiteX7" fmla="*/ 373049 w 527636"/>
                <a:gd name="connsiteY7" fmla="*/ 527 h 652355"/>
                <a:gd name="connsiteX8" fmla="*/ 375924 w 527636"/>
                <a:gd name="connsiteY8" fmla="*/ 1044 h 652355"/>
                <a:gd name="connsiteX9" fmla="*/ 378783 w 527636"/>
                <a:gd name="connsiteY9" fmla="*/ 1036 h 652355"/>
                <a:gd name="connsiteX10" fmla="*/ 519388 w 527636"/>
                <a:gd name="connsiteY10" fmla="*/ 117681 h 652355"/>
                <a:gd name="connsiteX11" fmla="*/ 519217 w 527636"/>
                <a:gd name="connsiteY11" fmla="*/ 174619 h 652355"/>
                <a:gd name="connsiteX12" fmla="*/ 463048 w 527636"/>
                <a:gd name="connsiteY12" fmla="*/ 184719 h 652355"/>
                <a:gd name="connsiteX13" fmla="*/ 381290 w 527636"/>
                <a:gd name="connsiteY13" fmla="*/ 116337 h 652355"/>
                <a:gd name="connsiteX14" fmla="*/ 381290 w 527636"/>
                <a:gd name="connsiteY14" fmla="*/ 364082 h 652355"/>
                <a:gd name="connsiteX15" fmla="*/ 381288 w 527636"/>
                <a:gd name="connsiteY15" fmla="*/ 364299 h 652355"/>
                <a:gd name="connsiteX16" fmla="*/ 381288 w 527636"/>
                <a:gd name="connsiteY16" fmla="*/ 609408 h 652355"/>
                <a:gd name="connsiteX17" fmla="*/ 339634 w 527636"/>
                <a:gd name="connsiteY17" fmla="*/ 651060 h 652355"/>
                <a:gd name="connsiteX18" fmla="*/ 297981 w 527636"/>
                <a:gd name="connsiteY18" fmla="*/ 609408 h 652355"/>
                <a:gd name="connsiteX19" fmla="*/ 297981 w 527636"/>
                <a:gd name="connsiteY19" fmla="*/ 372324 h 652355"/>
                <a:gd name="connsiteX20" fmla="*/ 238789 w 527636"/>
                <a:gd name="connsiteY20" fmla="*/ 372324 h 652355"/>
                <a:gd name="connsiteX21" fmla="*/ 238789 w 527636"/>
                <a:gd name="connsiteY21" fmla="*/ 611225 h 652355"/>
                <a:gd name="connsiteX22" fmla="*/ 197135 w 527636"/>
                <a:gd name="connsiteY22" fmla="*/ 652883 h 652355"/>
                <a:gd name="connsiteX23" fmla="*/ 155481 w 527636"/>
                <a:gd name="connsiteY23" fmla="*/ 611225 h 652355"/>
                <a:gd name="connsiteX24" fmla="*/ 155481 w 527636"/>
                <a:gd name="connsiteY24" fmla="*/ 316179 h 652355"/>
                <a:gd name="connsiteX25" fmla="*/ 155484 w 527636"/>
                <a:gd name="connsiteY25" fmla="*/ 315690 h 652355"/>
                <a:gd name="connsiteX26" fmla="*/ 155484 w 527636"/>
                <a:gd name="connsiteY26" fmla="*/ 113838 h 65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7636" h="652355">
                  <a:moveTo>
                    <a:pt x="155484" y="113838"/>
                  </a:moveTo>
                  <a:lnTo>
                    <a:pt x="71300" y="184250"/>
                  </a:lnTo>
                  <a:cubicBezTo>
                    <a:pt x="55788" y="197224"/>
                    <a:pt x="30737" y="192720"/>
                    <a:pt x="15129" y="174150"/>
                  </a:cubicBezTo>
                  <a:cubicBezTo>
                    <a:pt x="-474" y="155581"/>
                    <a:pt x="-606" y="130124"/>
                    <a:pt x="14958" y="117213"/>
                  </a:cubicBezTo>
                  <a:lnTo>
                    <a:pt x="155565" y="568"/>
                  </a:lnTo>
                  <a:cubicBezTo>
                    <a:pt x="158259" y="582"/>
                    <a:pt x="160732" y="572"/>
                    <a:pt x="163018" y="557"/>
                  </a:cubicBezTo>
                  <a:cubicBezTo>
                    <a:pt x="163251" y="538"/>
                    <a:pt x="163487" y="527"/>
                    <a:pt x="163726" y="527"/>
                  </a:cubicBezTo>
                  <a:lnTo>
                    <a:pt x="373049" y="527"/>
                  </a:lnTo>
                  <a:cubicBezTo>
                    <a:pt x="374060" y="527"/>
                    <a:pt x="375029" y="710"/>
                    <a:pt x="375924" y="1044"/>
                  </a:cubicBezTo>
                  <a:cubicBezTo>
                    <a:pt x="376848" y="1044"/>
                    <a:pt x="377801" y="1042"/>
                    <a:pt x="378783" y="1036"/>
                  </a:cubicBezTo>
                  <a:lnTo>
                    <a:pt x="519388" y="117681"/>
                  </a:lnTo>
                  <a:cubicBezTo>
                    <a:pt x="534952" y="130593"/>
                    <a:pt x="534824" y="156050"/>
                    <a:pt x="519217" y="174619"/>
                  </a:cubicBezTo>
                  <a:cubicBezTo>
                    <a:pt x="503611" y="193188"/>
                    <a:pt x="478559" y="197693"/>
                    <a:pt x="463048" y="184719"/>
                  </a:cubicBezTo>
                  <a:lnTo>
                    <a:pt x="381290" y="116337"/>
                  </a:lnTo>
                  <a:lnTo>
                    <a:pt x="381290" y="364082"/>
                  </a:lnTo>
                  <a:cubicBezTo>
                    <a:pt x="381290" y="364155"/>
                    <a:pt x="381290" y="364227"/>
                    <a:pt x="381288" y="364299"/>
                  </a:cubicBezTo>
                  <a:lnTo>
                    <a:pt x="381288" y="609408"/>
                  </a:lnTo>
                  <a:cubicBezTo>
                    <a:pt x="381288" y="632395"/>
                    <a:pt x="362623" y="651060"/>
                    <a:pt x="339634" y="651060"/>
                  </a:cubicBezTo>
                  <a:cubicBezTo>
                    <a:pt x="316645" y="651060"/>
                    <a:pt x="297981" y="632395"/>
                    <a:pt x="297981" y="609408"/>
                  </a:cubicBezTo>
                  <a:lnTo>
                    <a:pt x="297981" y="372324"/>
                  </a:lnTo>
                  <a:lnTo>
                    <a:pt x="238789" y="372324"/>
                  </a:lnTo>
                  <a:lnTo>
                    <a:pt x="238789" y="611225"/>
                  </a:lnTo>
                  <a:cubicBezTo>
                    <a:pt x="238789" y="634218"/>
                    <a:pt x="220124" y="652883"/>
                    <a:pt x="197135" y="652883"/>
                  </a:cubicBezTo>
                  <a:cubicBezTo>
                    <a:pt x="174145" y="652883"/>
                    <a:pt x="155481" y="634218"/>
                    <a:pt x="155481" y="611225"/>
                  </a:cubicBezTo>
                  <a:lnTo>
                    <a:pt x="155481" y="316179"/>
                  </a:lnTo>
                  <a:cubicBezTo>
                    <a:pt x="155481" y="316016"/>
                    <a:pt x="155482" y="315853"/>
                    <a:pt x="155484" y="315690"/>
                  </a:cubicBezTo>
                  <a:lnTo>
                    <a:pt x="155484" y="113838"/>
                  </a:lnTo>
                  <a:close/>
                </a:path>
              </a:pathLst>
            </a:custGeom>
            <a:solidFill>
              <a:srgbClr val="615FC8"/>
            </a:solidFill>
            <a:ln w="13967" cap="flat">
              <a:solidFill>
                <a:srgbClr val="000000"/>
              </a:solidFill>
              <a:prstDash val="solid"/>
              <a:round/>
            </a:ln>
          </p:spPr>
          <p:txBody>
            <a:bodyPr rtlCol="0" anchor="ctr"/>
            <a:lstStyle/>
            <a:p>
              <a:endParaRPr lang="en-CH" sz="4400"/>
            </a:p>
          </p:txBody>
        </p:sp>
      </p:grpSp>
      <p:grpSp>
        <p:nvGrpSpPr>
          <p:cNvPr id="2128" name="Graphic 1704">
            <a:extLst>
              <a:ext uri="{FF2B5EF4-FFF2-40B4-BE49-F238E27FC236}">
                <a16:creationId xmlns:a16="http://schemas.microsoft.com/office/drawing/2014/main" id="{B0D5CCF3-FC43-A5DF-2246-D3B749C9AF49}"/>
              </a:ext>
            </a:extLst>
          </p:cNvPr>
          <p:cNvGrpSpPr/>
          <p:nvPr/>
        </p:nvGrpSpPr>
        <p:grpSpPr>
          <a:xfrm>
            <a:off x="8030525" y="4737140"/>
            <a:ext cx="527636" cy="903159"/>
            <a:chOff x="8030525" y="4737140"/>
            <a:chExt cx="527636" cy="903159"/>
          </a:xfrm>
          <a:solidFill>
            <a:srgbClr val="615FC8"/>
          </a:solidFill>
        </p:grpSpPr>
        <p:sp>
          <p:nvSpPr>
            <p:cNvPr id="2129" name="Freeform 2128">
              <a:extLst>
                <a:ext uri="{FF2B5EF4-FFF2-40B4-BE49-F238E27FC236}">
                  <a16:creationId xmlns:a16="http://schemas.microsoft.com/office/drawing/2014/main" id="{6293276D-3F44-A643-E6B1-2D86F9C939B3}"/>
                </a:ext>
              </a:extLst>
            </p:cNvPr>
            <p:cNvSpPr/>
            <p:nvPr/>
          </p:nvSpPr>
          <p:spPr>
            <a:xfrm>
              <a:off x="8170616" y="4737140"/>
              <a:ext cx="230191" cy="229638"/>
            </a:xfrm>
            <a:custGeom>
              <a:avLst/>
              <a:gdLst>
                <a:gd name="connsiteX0" fmla="*/ 232484 w 230191"/>
                <a:gd name="connsiteY0" fmla="*/ 116141 h 229638"/>
                <a:gd name="connsiteX1" fmla="*/ 117388 w 230191"/>
                <a:gd name="connsiteY1" fmla="*/ 230960 h 229638"/>
                <a:gd name="connsiteX2" fmla="*/ 2292 w 230191"/>
                <a:gd name="connsiteY2" fmla="*/ 116141 h 229638"/>
                <a:gd name="connsiteX3" fmla="*/ 117388 w 230191"/>
                <a:gd name="connsiteY3" fmla="*/ 1321 h 229638"/>
                <a:gd name="connsiteX4" fmla="*/ 232484 w 230191"/>
                <a:gd name="connsiteY4" fmla="*/ 116141 h 229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1" h="229638">
                  <a:moveTo>
                    <a:pt x="232484" y="116141"/>
                  </a:moveTo>
                  <a:cubicBezTo>
                    <a:pt x="232484" y="179554"/>
                    <a:pt x="180954" y="230960"/>
                    <a:pt x="117388" y="230960"/>
                  </a:cubicBezTo>
                  <a:cubicBezTo>
                    <a:pt x="53823" y="230960"/>
                    <a:pt x="2292" y="179554"/>
                    <a:pt x="2292" y="116141"/>
                  </a:cubicBezTo>
                  <a:cubicBezTo>
                    <a:pt x="2292" y="52728"/>
                    <a:pt x="53823" y="1321"/>
                    <a:pt x="117388" y="1321"/>
                  </a:cubicBezTo>
                  <a:cubicBezTo>
                    <a:pt x="180954" y="1321"/>
                    <a:pt x="232484" y="52728"/>
                    <a:pt x="232484" y="116141"/>
                  </a:cubicBezTo>
                  <a:close/>
                </a:path>
              </a:pathLst>
            </a:custGeom>
            <a:solidFill>
              <a:srgbClr val="615FC8"/>
            </a:solidFill>
            <a:ln w="13966" cap="flat">
              <a:solidFill>
                <a:srgbClr val="000000"/>
              </a:solidFill>
              <a:prstDash val="solid"/>
              <a:round/>
            </a:ln>
          </p:spPr>
          <p:txBody>
            <a:bodyPr rtlCol="0" anchor="ctr"/>
            <a:lstStyle/>
            <a:p>
              <a:endParaRPr lang="en-CH" sz="4400"/>
            </a:p>
          </p:txBody>
        </p:sp>
        <p:sp>
          <p:nvSpPr>
            <p:cNvPr id="2130" name="Freeform 2129">
              <a:extLst>
                <a:ext uri="{FF2B5EF4-FFF2-40B4-BE49-F238E27FC236}">
                  <a16:creationId xmlns:a16="http://schemas.microsoft.com/office/drawing/2014/main" id="{467F5BB4-B66C-8893-8622-00B477E72EB6}"/>
                </a:ext>
              </a:extLst>
            </p:cNvPr>
            <p:cNvSpPr/>
            <p:nvPr/>
          </p:nvSpPr>
          <p:spPr>
            <a:xfrm>
              <a:off x="8030525" y="4987945"/>
              <a:ext cx="527636" cy="652355"/>
            </a:xfrm>
            <a:custGeom>
              <a:avLst/>
              <a:gdLst>
                <a:gd name="connsiteX0" fmla="*/ 155404 w 527636"/>
                <a:gd name="connsiteY0" fmla="*/ 114152 h 652355"/>
                <a:gd name="connsiteX1" fmla="*/ 71220 w 527636"/>
                <a:gd name="connsiteY1" fmla="*/ 184564 h 652355"/>
                <a:gd name="connsiteX2" fmla="*/ 15049 w 527636"/>
                <a:gd name="connsiteY2" fmla="*/ 174464 h 652355"/>
                <a:gd name="connsiteX3" fmla="*/ 14878 w 527636"/>
                <a:gd name="connsiteY3" fmla="*/ 117527 h 652355"/>
                <a:gd name="connsiteX4" fmla="*/ 155485 w 527636"/>
                <a:gd name="connsiteY4" fmla="*/ 882 h 652355"/>
                <a:gd name="connsiteX5" fmla="*/ 162938 w 527636"/>
                <a:gd name="connsiteY5" fmla="*/ 871 h 652355"/>
                <a:gd name="connsiteX6" fmla="*/ 163646 w 527636"/>
                <a:gd name="connsiteY6" fmla="*/ 841 h 652355"/>
                <a:gd name="connsiteX7" fmla="*/ 372969 w 527636"/>
                <a:gd name="connsiteY7" fmla="*/ 841 h 652355"/>
                <a:gd name="connsiteX8" fmla="*/ 375844 w 527636"/>
                <a:gd name="connsiteY8" fmla="*/ 1357 h 652355"/>
                <a:gd name="connsiteX9" fmla="*/ 378702 w 527636"/>
                <a:gd name="connsiteY9" fmla="*/ 1350 h 652355"/>
                <a:gd name="connsiteX10" fmla="*/ 519308 w 527636"/>
                <a:gd name="connsiteY10" fmla="*/ 117995 h 652355"/>
                <a:gd name="connsiteX11" fmla="*/ 519137 w 527636"/>
                <a:gd name="connsiteY11" fmla="*/ 174933 h 652355"/>
                <a:gd name="connsiteX12" fmla="*/ 462968 w 527636"/>
                <a:gd name="connsiteY12" fmla="*/ 185032 h 652355"/>
                <a:gd name="connsiteX13" fmla="*/ 381210 w 527636"/>
                <a:gd name="connsiteY13" fmla="*/ 116651 h 652355"/>
                <a:gd name="connsiteX14" fmla="*/ 381210 w 527636"/>
                <a:gd name="connsiteY14" fmla="*/ 364396 h 652355"/>
                <a:gd name="connsiteX15" fmla="*/ 381208 w 527636"/>
                <a:gd name="connsiteY15" fmla="*/ 364613 h 652355"/>
                <a:gd name="connsiteX16" fmla="*/ 381208 w 527636"/>
                <a:gd name="connsiteY16" fmla="*/ 609722 h 652355"/>
                <a:gd name="connsiteX17" fmla="*/ 339554 w 527636"/>
                <a:gd name="connsiteY17" fmla="*/ 651374 h 652355"/>
                <a:gd name="connsiteX18" fmla="*/ 297900 w 527636"/>
                <a:gd name="connsiteY18" fmla="*/ 609722 h 652355"/>
                <a:gd name="connsiteX19" fmla="*/ 297900 w 527636"/>
                <a:gd name="connsiteY19" fmla="*/ 372637 h 652355"/>
                <a:gd name="connsiteX20" fmla="*/ 238708 w 527636"/>
                <a:gd name="connsiteY20" fmla="*/ 372637 h 652355"/>
                <a:gd name="connsiteX21" fmla="*/ 238708 w 527636"/>
                <a:gd name="connsiteY21" fmla="*/ 611539 h 652355"/>
                <a:gd name="connsiteX22" fmla="*/ 197055 w 527636"/>
                <a:gd name="connsiteY22" fmla="*/ 653196 h 652355"/>
                <a:gd name="connsiteX23" fmla="*/ 155401 w 527636"/>
                <a:gd name="connsiteY23" fmla="*/ 611539 h 652355"/>
                <a:gd name="connsiteX24" fmla="*/ 155401 w 527636"/>
                <a:gd name="connsiteY24" fmla="*/ 316492 h 652355"/>
                <a:gd name="connsiteX25" fmla="*/ 155404 w 527636"/>
                <a:gd name="connsiteY25" fmla="*/ 316004 h 652355"/>
                <a:gd name="connsiteX26" fmla="*/ 155404 w 527636"/>
                <a:gd name="connsiteY26" fmla="*/ 114152 h 65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7636" h="652355">
                  <a:moveTo>
                    <a:pt x="155404" y="114152"/>
                  </a:moveTo>
                  <a:lnTo>
                    <a:pt x="71220" y="184564"/>
                  </a:lnTo>
                  <a:cubicBezTo>
                    <a:pt x="55708" y="197538"/>
                    <a:pt x="30657" y="193033"/>
                    <a:pt x="15049" y="174464"/>
                  </a:cubicBezTo>
                  <a:cubicBezTo>
                    <a:pt x="-554" y="155895"/>
                    <a:pt x="-687" y="130438"/>
                    <a:pt x="14878" y="117527"/>
                  </a:cubicBezTo>
                  <a:lnTo>
                    <a:pt x="155485" y="882"/>
                  </a:lnTo>
                  <a:cubicBezTo>
                    <a:pt x="158178" y="896"/>
                    <a:pt x="160652" y="885"/>
                    <a:pt x="162938" y="871"/>
                  </a:cubicBezTo>
                  <a:cubicBezTo>
                    <a:pt x="163171" y="851"/>
                    <a:pt x="163407" y="841"/>
                    <a:pt x="163646" y="841"/>
                  </a:cubicBezTo>
                  <a:lnTo>
                    <a:pt x="372969" y="841"/>
                  </a:lnTo>
                  <a:cubicBezTo>
                    <a:pt x="373980" y="841"/>
                    <a:pt x="374949" y="1024"/>
                    <a:pt x="375844" y="1357"/>
                  </a:cubicBezTo>
                  <a:cubicBezTo>
                    <a:pt x="376768" y="1357"/>
                    <a:pt x="377721" y="1356"/>
                    <a:pt x="378702" y="1350"/>
                  </a:cubicBezTo>
                  <a:lnTo>
                    <a:pt x="519308" y="117995"/>
                  </a:lnTo>
                  <a:cubicBezTo>
                    <a:pt x="534872" y="130907"/>
                    <a:pt x="534743" y="156363"/>
                    <a:pt x="519137" y="174933"/>
                  </a:cubicBezTo>
                  <a:cubicBezTo>
                    <a:pt x="503531" y="193502"/>
                    <a:pt x="478479" y="198006"/>
                    <a:pt x="462968" y="185032"/>
                  </a:cubicBezTo>
                  <a:lnTo>
                    <a:pt x="381210" y="116651"/>
                  </a:lnTo>
                  <a:lnTo>
                    <a:pt x="381210" y="364396"/>
                  </a:lnTo>
                  <a:cubicBezTo>
                    <a:pt x="381210" y="364468"/>
                    <a:pt x="381210" y="364540"/>
                    <a:pt x="381208" y="364613"/>
                  </a:cubicBezTo>
                  <a:lnTo>
                    <a:pt x="381208" y="609722"/>
                  </a:lnTo>
                  <a:cubicBezTo>
                    <a:pt x="381208" y="632709"/>
                    <a:pt x="362543" y="651374"/>
                    <a:pt x="339554" y="651374"/>
                  </a:cubicBezTo>
                  <a:cubicBezTo>
                    <a:pt x="316565" y="651374"/>
                    <a:pt x="297900" y="632709"/>
                    <a:pt x="297900" y="609722"/>
                  </a:cubicBezTo>
                  <a:lnTo>
                    <a:pt x="297900" y="372637"/>
                  </a:lnTo>
                  <a:lnTo>
                    <a:pt x="238708" y="372637"/>
                  </a:lnTo>
                  <a:lnTo>
                    <a:pt x="238708" y="611539"/>
                  </a:lnTo>
                  <a:cubicBezTo>
                    <a:pt x="238708" y="634531"/>
                    <a:pt x="220044" y="653196"/>
                    <a:pt x="197055" y="653196"/>
                  </a:cubicBezTo>
                  <a:cubicBezTo>
                    <a:pt x="174065" y="653196"/>
                    <a:pt x="155401" y="634531"/>
                    <a:pt x="155401" y="611539"/>
                  </a:cubicBezTo>
                  <a:lnTo>
                    <a:pt x="155401" y="316492"/>
                  </a:lnTo>
                  <a:cubicBezTo>
                    <a:pt x="155401" y="316329"/>
                    <a:pt x="155402" y="316167"/>
                    <a:pt x="155404" y="316004"/>
                  </a:cubicBezTo>
                  <a:lnTo>
                    <a:pt x="155404" y="114152"/>
                  </a:lnTo>
                  <a:close/>
                </a:path>
              </a:pathLst>
            </a:custGeom>
            <a:solidFill>
              <a:srgbClr val="615FC8"/>
            </a:solidFill>
            <a:ln w="13967" cap="flat">
              <a:solidFill>
                <a:srgbClr val="000000"/>
              </a:solidFill>
              <a:prstDash val="solid"/>
              <a:round/>
            </a:ln>
          </p:spPr>
          <p:txBody>
            <a:bodyPr rtlCol="0" anchor="ctr"/>
            <a:lstStyle/>
            <a:p>
              <a:endParaRPr lang="en-CH" sz="4400"/>
            </a:p>
          </p:txBody>
        </p:sp>
      </p:grpSp>
      <p:grpSp>
        <p:nvGrpSpPr>
          <p:cNvPr id="2131" name="Graphic 1704">
            <a:extLst>
              <a:ext uri="{FF2B5EF4-FFF2-40B4-BE49-F238E27FC236}">
                <a16:creationId xmlns:a16="http://schemas.microsoft.com/office/drawing/2014/main" id="{A36D5447-80F9-05B4-70AC-3FBAFFF37514}"/>
              </a:ext>
            </a:extLst>
          </p:cNvPr>
          <p:cNvGrpSpPr/>
          <p:nvPr/>
        </p:nvGrpSpPr>
        <p:grpSpPr>
          <a:xfrm>
            <a:off x="9442578" y="3790992"/>
            <a:ext cx="527636" cy="903159"/>
            <a:chOff x="9442578" y="3790992"/>
            <a:chExt cx="527636" cy="903159"/>
          </a:xfrm>
          <a:solidFill>
            <a:srgbClr val="615FC8"/>
          </a:solidFill>
        </p:grpSpPr>
        <p:sp>
          <p:nvSpPr>
            <p:cNvPr id="2132" name="Freeform 2131">
              <a:extLst>
                <a:ext uri="{FF2B5EF4-FFF2-40B4-BE49-F238E27FC236}">
                  <a16:creationId xmlns:a16="http://schemas.microsoft.com/office/drawing/2014/main" id="{34C5FB81-6D41-A7D5-0FDD-C638E34D5F63}"/>
                </a:ext>
              </a:extLst>
            </p:cNvPr>
            <p:cNvSpPr/>
            <p:nvPr/>
          </p:nvSpPr>
          <p:spPr>
            <a:xfrm>
              <a:off x="9582669" y="3790992"/>
              <a:ext cx="230191" cy="229638"/>
            </a:xfrm>
            <a:custGeom>
              <a:avLst/>
              <a:gdLst>
                <a:gd name="connsiteX0" fmla="*/ 232947 w 230191"/>
                <a:gd name="connsiteY0" fmla="*/ 115831 h 229638"/>
                <a:gd name="connsiteX1" fmla="*/ 117852 w 230191"/>
                <a:gd name="connsiteY1" fmla="*/ 230650 h 229638"/>
                <a:gd name="connsiteX2" fmla="*/ 2756 w 230191"/>
                <a:gd name="connsiteY2" fmla="*/ 115831 h 229638"/>
                <a:gd name="connsiteX3" fmla="*/ 117852 w 230191"/>
                <a:gd name="connsiteY3" fmla="*/ 1011 h 229638"/>
                <a:gd name="connsiteX4" fmla="*/ 232947 w 230191"/>
                <a:gd name="connsiteY4" fmla="*/ 115831 h 229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1" h="229638">
                  <a:moveTo>
                    <a:pt x="232947" y="115831"/>
                  </a:moveTo>
                  <a:cubicBezTo>
                    <a:pt x="232947" y="179244"/>
                    <a:pt x="181417" y="230650"/>
                    <a:pt x="117852" y="230650"/>
                  </a:cubicBezTo>
                  <a:cubicBezTo>
                    <a:pt x="54286" y="230650"/>
                    <a:pt x="2756" y="179244"/>
                    <a:pt x="2756" y="115831"/>
                  </a:cubicBezTo>
                  <a:cubicBezTo>
                    <a:pt x="2756" y="52417"/>
                    <a:pt x="54286" y="1011"/>
                    <a:pt x="117852" y="1011"/>
                  </a:cubicBezTo>
                  <a:cubicBezTo>
                    <a:pt x="181417" y="1011"/>
                    <a:pt x="232947" y="52417"/>
                    <a:pt x="232947" y="115831"/>
                  </a:cubicBezTo>
                  <a:close/>
                </a:path>
              </a:pathLst>
            </a:custGeom>
            <a:solidFill>
              <a:srgbClr val="615FC8"/>
            </a:solidFill>
            <a:ln w="13966" cap="flat">
              <a:solidFill>
                <a:srgbClr val="000000"/>
              </a:solidFill>
              <a:prstDash val="solid"/>
              <a:round/>
            </a:ln>
          </p:spPr>
          <p:txBody>
            <a:bodyPr rtlCol="0" anchor="ctr"/>
            <a:lstStyle/>
            <a:p>
              <a:endParaRPr lang="en-CH" sz="4400"/>
            </a:p>
          </p:txBody>
        </p:sp>
        <p:sp>
          <p:nvSpPr>
            <p:cNvPr id="2133" name="Freeform 2132">
              <a:extLst>
                <a:ext uri="{FF2B5EF4-FFF2-40B4-BE49-F238E27FC236}">
                  <a16:creationId xmlns:a16="http://schemas.microsoft.com/office/drawing/2014/main" id="{9765EA89-3DB3-2550-E83F-847485F78B80}"/>
                </a:ext>
              </a:extLst>
            </p:cNvPr>
            <p:cNvSpPr/>
            <p:nvPr/>
          </p:nvSpPr>
          <p:spPr>
            <a:xfrm>
              <a:off x="9442578" y="4041797"/>
              <a:ext cx="527636" cy="652355"/>
            </a:xfrm>
            <a:custGeom>
              <a:avLst/>
              <a:gdLst>
                <a:gd name="connsiteX0" fmla="*/ 155867 w 527636"/>
                <a:gd name="connsiteY0" fmla="*/ 113842 h 652355"/>
                <a:gd name="connsiteX1" fmla="*/ 71683 w 527636"/>
                <a:gd name="connsiteY1" fmla="*/ 184253 h 652355"/>
                <a:gd name="connsiteX2" fmla="*/ 15512 w 527636"/>
                <a:gd name="connsiteY2" fmla="*/ 174153 h 652355"/>
                <a:gd name="connsiteX3" fmla="*/ 15342 w 527636"/>
                <a:gd name="connsiteY3" fmla="*/ 117216 h 652355"/>
                <a:gd name="connsiteX4" fmla="*/ 155948 w 527636"/>
                <a:gd name="connsiteY4" fmla="*/ 571 h 652355"/>
                <a:gd name="connsiteX5" fmla="*/ 163401 w 527636"/>
                <a:gd name="connsiteY5" fmla="*/ 561 h 652355"/>
                <a:gd name="connsiteX6" fmla="*/ 164109 w 527636"/>
                <a:gd name="connsiteY6" fmla="*/ 530 h 652355"/>
                <a:gd name="connsiteX7" fmla="*/ 373432 w 527636"/>
                <a:gd name="connsiteY7" fmla="*/ 530 h 652355"/>
                <a:gd name="connsiteX8" fmla="*/ 376307 w 527636"/>
                <a:gd name="connsiteY8" fmla="*/ 1047 h 652355"/>
                <a:gd name="connsiteX9" fmla="*/ 379166 w 527636"/>
                <a:gd name="connsiteY9" fmla="*/ 1040 h 652355"/>
                <a:gd name="connsiteX10" fmla="*/ 519771 w 527636"/>
                <a:gd name="connsiteY10" fmla="*/ 117685 h 652355"/>
                <a:gd name="connsiteX11" fmla="*/ 519600 w 527636"/>
                <a:gd name="connsiteY11" fmla="*/ 174622 h 652355"/>
                <a:gd name="connsiteX12" fmla="*/ 463431 w 527636"/>
                <a:gd name="connsiteY12" fmla="*/ 184722 h 652355"/>
                <a:gd name="connsiteX13" fmla="*/ 381674 w 527636"/>
                <a:gd name="connsiteY13" fmla="*/ 116340 h 652355"/>
                <a:gd name="connsiteX14" fmla="*/ 381674 w 527636"/>
                <a:gd name="connsiteY14" fmla="*/ 364085 h 652355"/>
                <a:gd name="connsiteX15" fmla="*/ 381671 w 527636"/>
                <a:gd name="connsiteY15" fmla="*/ 364302 h 652355"/>
                <a:gd name="connsiteX16" fmla="*/ 381671 w 527636"/>
                <a:gd name="connsiteY16" fmla="*/ 609412 h 652355"/>
                <a:gd name="connsiteX17" fmla="*/ 340018 w 527636"/>
                <a:gd name="connsiteY17" fmla="*/ 651063 h 652355"/>
                <a:gd name="connsiteX18" fmla="*/ 298364 w 527636"/>
                <a:gd name="connsiteY18" fmla="*/ 609412 h 652355"/>
                <a:gd name="connsiteX19" fmla="*/ 298364 w 527636"/>
                <a:gd name="connsiteY19" fmla="*/ 372327 h 652355"/>
                <a:gd name="connsiteX20" fmla="*/ 239172 w 527636"/>
                <a:gd name="connsiteY20" fmla="*/ 372327 h 652355"/>
                <a:gd name="connsiteX21" fmla="*/ 239172 w 527636"/>
                <a:gd name="connsiteY21" fmla="*/ 611229 h 652355"/>
                <a:gd name="connsiteX22" fmla="*/ 197518 w 527636"/>
                <a:gd name="connsiteY22" fmla="*/ 652886 h 652355"/>
                <a:gd name="connsiteX23" fmla="*/ 155864 w 527636"/>
                <a:gd name="connsiteY23" fmla="*/ 611229 h 652355"/>
                <a:gd name="connsiteX24" fmla="*/ 155864 w 527636"/>
                <a:gd name="connsiteY24" fmla="*/ 316182 h 652355"/>
                <a:gd name="connsiteX25" fmla="*/ 155867 w 527636"/>
                <a:gd name="connsiteY25" fmla="*/ 315694 h 652355"/>
                <a:gd name="connsiteX26" fmla="*/ 155867 w 527636"/>
                <a:gd name="connsiteY26" fmla="*/ 113842 h 65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7636" h="652355">
                  <a:moveTo>
                    <a:pt x="155867" y="113842"/>
                  </a:moveTo>
                  <a:lnTo>
                    <a:pt x="71683" y="184253"/>
                  </a:lnTo>
                  <a:cubicBezTo>
                    <a:pt x="56171" y="197227"/>
                    <a:pt x="31120" y="192723"/>
                    <a:pt x="15512" y="174153"/>
                  </a:cubicBezTo>
                  <a:cubicBezTo>
                    <a:pt x="-91" y="155584"/>
                    <a:pt x="-223" y="130127"/>
                    <a:pt x="15342" y="117216"/>
                  </a:cubicBezTo>
                  <a:lnTo>
                    <a:pt x="155948" y="571"/>
                  </a:lnTo>
                  <a:cubicBezTo>
                    <a:pt x="158642" y="585"/>
                    <a:pt x="161115" y="575"/>
                    <a:pt x="163401" y="561"/>
                  </a:cubicBezTo>
                  <a:cubicBezTo>
                    <a:pt x="163634" y="541"/>
                    <a:pt x="163871" y="530"/>
                    <a:pt x="164109" y="530"/>
                  </a:cubicBezTo>
                  <a:lnTo>
                    <a:pt x="373432" y="530"/>
                  </a:lnTo>
                  <a:cubicBezTo>
                    <a:pt x="374443" y="530"/>
                    <a:pt x="375412" y="713"/>
                    <a:pt x="376307" y="1047"/>
                  </a:cubicBezTo>
                  <a:cubicBezTo>
                    <a:pt x="377232" y="1047"/>
                    <a:pt x="378184" y="1045"/>
                    <a:pt x="379166" y="1040"/>
                  </a:cubicBezTo>
                  <a:lnTo>
                    <a:pt x="519771" y="117685"/>
                  </a:lnTo>
                  <a:cubicBezTo>
                    <a:pt x="535335" y="130596"/>
                    <a:pt x="535207" y="156053"/>
                    <a:pt x="519600" y="174622"/>
                  </a:cubicBezTo>
                  <a:cubicBezTo>
                    <a:pt x="503994" y="193192"/>
                    <a:pt x="478942" y="197696"/>
                    <a:pt x="463431" y="184722"/>
                  </a:cubicBezTo>
                  <a:lnTo>
                    <a:pt x="381674" y="116340"/>
                  </a:lnTo>
                  <a:lnTo>
                    <a:pt x="381674" y="364085"/>
                  </a:lnTo>
                  <a:cubicBezTo>
                    <a:pt x="381674" y="364158"/>
                    <a:pt x="381673" y="364230"/>
                    <a:pt x="381671" y="364302"/>
                  </a:cubicBezTo>
                  <a:lnTo>
                    <a:pt x="381671" y="609412"/>
                  </a:lnTo>
                  <a:cubicBezTo>
                    <a:pt x="381671" y="632399"/>
                    <a:pt x="363006" y="651063"/>
                    <a:pt x="340018" y="651063"/>
                  </a:cubicBezTo>
                  <a:cubicBezTo>
                    <a:pt x="317028" y="651063"/>
                    <a:pt x="298364" y="632399"/>
                    <a:pt x="298364" y="609412"/>
                  </a:cubicBezTo>
                  <a:lnTo>
                    <a:pt x="298364" y="372327"/>
                  </a:lnTo>
                  <a:lnTo>
                    <a:pt x="239172" y="372327"/>
                  </a:lnTo>
                  <a:lnTo>
                    <a:pt x="239172" y="611229"/>
                  </a:lnTo>
                  <a:cubicBezTo>
                    <a:pt x="239172" y="634221"/>
                    <a:pt x="220507" y="652886"/>
                    <a:pt x="197518" y="652886"/>
                  </a:cubicBezTo>
                  <a:cubicBezTo>
                    <a:pt x="174529" y="652886"/>
                    <a:pt x="155864" y="634221"/>
                    <a:pt x="155864" y="611229"/>
                  </a:cubicBezTo>
                  <a:lnTo>
                    <a:pt x="155864" y="316182"/>
                  </a:lnTo>
                  <a:cubicBezTo>
                    <a:pt x="155864" y="316019"/>
                    <a:pt x="155865" y="315857"/>
                    <a:pt x="155867" y="315694"/>
                  </a:cubicBezTo>
                  <a:lnTo>
                    <a:pt x="155867" y="113842"/>
                  </a:lnTo>
                  <a:close/>
                </a:path>
              </a:pathLst>
            </a:custGeom>
            <a:solidFill>
              <a:srgbClr val="615FC8"/>
            </a:solidFill>
            <a:ln w="13967" cap="flat">
              <a:solidFill>
                <a:srgbClr val="000000"/>
              </a:solidFill>
              <a:prstDash val="solid"/>
              <a:round/>
            </a:ln>
          </p:spPr>
          <p:txBody>
            <a:bodyPr rtlCol="0" anchor="ctr"/>
            <a:lstStyle/>
            <a:p>
              <a:endParaRPr lang="en-CH" sz="4400"/>
            </a:p>
          </p:txBody>
        </p:sp>
      </p:grpSp>
      <p:grpSp>
        <p:nvGrpSpPr>
          <p:cNvPr id="2134" name="Graphic 1704">
            <a:extLst>
              <a:ext uri="{FF2B5EF4-FFF2-40B4-BE49-F238E27FC236}">
                <a16:creationId xmlns:a16="http://schemas.microsoft.com/office/drawing/2014/main" id="{0B725BA6-AC1D-4A5A-E4B8-DFC944AF9FD0}"/>
              </a:ext>
            </a:extLst>
          </p:cNvPr>
          <p:cNvGrpSpPr/>
          <p:nvPr/>
        </p:nvGrpSpPr>
        <p:grpSpPr>
          <a:xfrm>
            <a:off x="9198387" y="4746985"/>
            <a:ext cx="527636" cy="903159"/>
            <a:chOff x="9198387" y="4746985"/>
            <a:chExt cx="527636" cy="903159"/>
          </a:xfrm>
          <a:solidFill>
            <a:srgbClr val="615FC8"/>
          </a:solidFill>
        </p:grpSpPr>
        <p:sp>
          <p:nvSpPr>
            <p:cNvPr id="2135" name="Freeform 2134">
              <a:extLst>
                <a:ext uri="{FF2B5EF4-FFF2-40B4-BE49-F238E27FC236}">
                  <a16:creationId xmlns:a16="http://schemas.microsoft.com/office/drawing/2014/main" id="{16464049-75F9-D176-5FC9-148B37861208}"/>
                </a:ext>
              </a:extLst>
            </p:cNvPr>
            <p:cNvSpPr/>
            <p:nvPr/>
          </p:nvSpPr>
          <p:spPr>
            <a:xfrm>
              <a:off x="9338478" y="4746985"/>
              <a:ext cx="230191" cy="229638"/>
            </a:xfrm>
            <a:custGeom>
              <a:avLst/>
              <a:gdLst>
                <a:gd name="connsiteX0" fmla="*/ 232867 w 230191"/>
                <a:gd name="connsiteY0" fmla="*/ 116144 h 229638"/>
                <a:gd name="connsiteX1" fmla="*/ 117771 w 230191"/>
                <a:gd name="connsiteY1" fmla="*/ 230964 h 229638"/>
                <a:gd name="connsiteX2" fmla="*/ 2676 w 230191"/>
                <a:gd name="connsiteY2" fmla="*/ 116144 h 229638"/>
                <a:gd name="connsiteX3" fmla="*/ 117771 w 230191"/>
                <a:gd name="connsiteY3" fmla="*/ 1325 h 229638"/>
                <a:gd name="connsiteX4" fmla="*/ 232867 w 230191"/>
                <a:gd name="connsiteY4" fmla="*/ 116144 h 229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191" h="229638">
                  <a:moveTo>
                    <a:pt x="232867" y="116144"/>
                  </a:moveTo>
                  <a:cubicBezTo>
                    <a:pt x="232867" y="179557"/>
                    <a:pt x="181337" y="230964"/>
                    <a:pt x="117771" y="230964"/>
                  </a:cubicBezTo>
                  <a:cubicBezTo>
                    <a:pt x="54206" y="230964"/>
                    <a:pt x="2676" y="179557"/>
                    <a:pt x="2676" y="116144"/>
                  </a:cubicBezTo>
                  <a:cubicBezTo>
                    <a:pt x="2676" y="52731"/>
                    <a:pt x="54206" y="1325"/>
                    <a:pt x="117771" y="1325"/>
                  </a:cubicBezTo>
                  <a:cubicBezTo>
                    <a:pt x="181337" y="1325"/>
                    <a:pt x="232867" y="52731"/>
                    <a:pt x="232867" y="116144"/>
                  </a:cubicBezTo>
                  <a:close/>
                </a:path>
              </a:pathLst>
            </a:custGeom>
            <a:solidFill>
              <a:srgbClr val="615FC8"/>
            </a:solidFill>
            <a:ln w="13966" cap="flat">
              <a:solidFill>
                <a:srgbClr val="000000"/>
              </a:solidFill>
              <a:prstDash val="solid"/>
              <a:round/>
            </a:ln>
          </p:spPr>
          <p:txBody>
            <a:bodyPr rtlCol="0" anchor="ctr"/>
            <a:lstStyle/>
            <a:p>
              <a:endParaRPr lang="en-CH" sz="4400"/>
            </a:p>
          </p:txBody>
        </p:sp>
        <p:sp>
          <p:nvSpPr>
            <p:cNvPr id="2136" name="Freeform 2135">
              <a:extLst>
                <a:ext uri="{FF2B5EF4-FFF2-40B4-BE49-F238E27FC236}">
                  <a16:creationId xmlns:a16="http://schemas.microsoft.com/office/drawing/2014/main" id="{8A7C9AB3-05A2-EAA3-3338-6635BE7F1FFC}"/>
                </a:ext>
              </a:extLst>
            </p:cNvPr>
            <p:cNvSpPr/>
            <p:nvPr/>
          </p:nvSpPr>
          <p:spPr>
            <a:xfrm>
              <a:off x="9198387" y="4997789"/>
              <a:ext cx="527636" cy="652355"/>
            </a:xfrm>
            <a:custGeom>
              <a:avLst/>
              <a:gdLst>
                <a:gd name="connsiteX0" fmla="*/ 155787 w 527636"/>
                <a:gd name="connsiteY0" fmla="*/ 114155 h 652355"/>
                <a:gd name="connsiteX1" fmla="*/ 71603 w 527636"/>
                <a:gd name="connsiteY1" fmla="*/ 184567 h 652355"/>
                <a:gd name="connsiteX2" fmla="*/ 15432 w 527636"/>
                <a:gd name="connsiteY2" fmla="*/ 174467 h 652355"/>
                <a:gd name="connsiteX3" fmla="*/ 15261 w 527636"/>
                <a:gd name="connsiteY3" fmla="*/ 117530 h 652355"/>
                <a:gd name="connsiteX4" fmla="*/ 155868 w 527636"/>
                <a:gd name="connsiteY4" fmla="*/ 885 h 652355"/>
                <a:gd name="connsiteX5" fmla="*/ 163321 w 527636"/>
                <a:gd name="connsiteY5" fmla="*/ 874 h 652355"/>
                <a:gd name="connsiteX6" fmla="*/ 164029 w 527636"/>
                <a:gd name="connsiteY6" fmla="*/ 844 h 652355"/>
                <a:gd name="connsiteX7" fmla="*/ 373352 w 527636"/>
                <a:gd name="connsiteY7" fmla="*/ 844 h 652355"/>
                <a:gd name="connsiteX8" fmla="*/ 376227 w 527636"/>
                <a:gd name="connsiteY8" fmla="*/ 1360 h 652355"/>
                <a:gd name="connsiteX9" fmla="*/ 379086 w 527636"/>
                <a:gd name="connsiteY9" fmla="*/ 1353 h 652355"/>
                <a:gd name="connsiteX10" fmla="*/ 519691 w 527636"/>
                <a:gd name="connsiteY10" fmla="*/ 117998 h 652355"/>
                <a:gd name="connsiteX11" fmla="*/ 519520 w 527636"/>
                <a:gd name="connsiteY11" fmla="*/ 174936 h 652355"/>
                <a:gd name="connsiteX12" fmla="*/ 463351 w 527636"/>
                <a:gd name="connsiteY12" fmla="*/ 185036 h 652355"/>
                <a:gd name="connsiteX13" fmla="*/ 381593 w 527636"/>
                <a:gd name="connsiteY13" fmla="*/ 116654 h 652355"/>
                <a:gd name="connsiteX14" fmla="*/ 381593 w 527636"/>
                <a:gd name="connsiteY14" fmla="*/ 364399 h 652355"/>
                <a:gd name="connsiteX15" fmla="*/ 381591 w 527636"/>
                <a:gd name="connsiteY15" fmla="*/ 364616 h 652355"/>
                <a:gd name="connsiteX16" fmla="*/ 381591 w 527636"/>
                <a:gd name="connsiteY16" fmla="*/ 609725 h 652355"/>
                <a:gd name="connsiteX17" fmla="*/ 339937 w 527636"/>
                <a:gd name="connsiteY17" fmla="*/ 651377 h 652355"/>
                <a:gd name="connsiteX18" fmla="*/ 298284 w 527636"/>
                <a:gd name="connsiteY18" fmla="*/ 609725 h 652355"/>
                <a:gd name="connsiteX19" fmla="*/ 298284 w 527636"/>
                <a:gd name="connsiteY19" fmla="*/ 372641 h 652355"/>
                <a:gd name="connsiteX20" fmla="*/ 239092 w 527636"/>
                <a:gd name="connsiteY20" fmla="*/ 372641 h 652355"/>
                <a:gd name="connsiteX21" fmla="*/ 239092 w 527636"/>
                <a:gd name="connsiteY21" fmla="*/ 611542 h 652355"/>
                <a:gd name="connsiteX22" fmla="*/ 197438 w 527636"/>
                <a:gd name="connsiteY22" fmla="*/ 653200 h 652355"/>
                <a:gd name="connsiteX23" fmla="*/ 155784 w 527636"/>
                <a:gd name="connsiteY23" fmla="*/ 611542 h 652355"/>
                <a:gd name="connsiteX24" fmla="*/ 155784 w 527636"/>
                <a:gd name="connsiteY24" fmla="*/ 316496 h 652355"/>
                <a:gd name="connsiteX25" fmla="*/ 155787 w 527636"/>
                <a:gd name="connsiteY25" fmla="*/ 316007 h 652355"/>
                <a:gd name="connsiteX26" fmla="*/ 155787 w 527636"/>
                <a:gd name="connsiteY26" fmla="*/ 114155 h 65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27636" h="652355">
                  <a:moveTo>
                    <a:pt x="155787" y="114155"/>
                  </a:moveTo>
                  <a:lnTo>
                    <a:pt x="71603" y="184567"/>
                  </a:lnTo>
                  <a:cubicBezTo>
                    <a:pt x="56091" y="197541"/>
                    <a:pt x="31040" y="193037"/>
                    <a:pt x="15432" y="174467"/>
                  </a:cubicBezTo>
                  <a:cubicBezTo>
                    <a:pt x="-171" y="155898"/>
                    <a:pt x="-303" y="130441"/>
                    <a:pt x="15261" y="117530"/>
                  </a:cubicBezTo>
                  <a:lnTo>
                    <a:pt x="155868" y="885"/>
                  </a:lnTo>
                  <a:cubicBezTo>
                    <a:pt x="158562" y="899"/>
                    <a:pt x="161035" y="889"/>
                    <a:pt x="163321" y="874"/>
                  </a:cubicBezTo>
                  <a:cubicBezTo>
                    <a:pt x="163554" y="854"/>
                    <a:pt x="163790" y="844"/>
                    <a:pt x="164029" y="844"/>
                  </a:cubicBezTo>
                  <a:lnTo>
                    <a:pt x="373352" y="844"/>
                  </a:lnTo>
                  <a:cubicBezTo>
                    <a:pt x="374363" y="844"/>
                    <a:pt x="375332" y="1027"/>
                    <a:pt x="376227" y="1360"/>
                  </a:cubicBezTo>
                  <a:cubicBezTo>
                    <a:pt x="377151" y="1360"/>
                    <a:pt x="378104" y="1359"/>
                    <a:pt x="379086" y="1353"/>
                  </a:cubicBezTo>
                  <a:lnTo>
                    <a:pt x="519691" y="117998"/>
                  </a:lnTo>
                  <a:cubicBezTo>
                    <a:pt x="535255" y="130910"/>
                    <a:pt x="535127" y="156366"/>
                    <a:pt x="519520" y="174936"/>
                  </a:cubicBezTo>
                  <a:cubicBezTo>
                    <a:pt x="503914" y="193505"/>
                    <a:pt x="478862" y="198010"/>
                    <a:pt x="463351" y="185036"/>
                  </a:cubicBezTo>
                  <a:lnTo>
                    <a:pt x="381593" y="116654"/>
                  </a:lnTo>
                  <a:lnTo>
                    <a:pt x="381593" y="364399"/>
                  </a:lnTo>
                  <a:cubicBezTo>
                    <a:pt x="381593" y="364472"/>
                    <a:pt x="381593" y="364544"/>
                    <a:pt x="381591" y="364616"/>
                  </a:cubicBezTo>
                  <a:lnTo>
                    <a:pt x="381591" y="609725"/>
                  </a:lnTo>
                  <a:cubicBezTo>
                    <a:pt x="381591" y="632712"/>
                    <a:pt x="362926" y="651377"/>
                    <a:pt x="339937" y="651377"/>
                  </a:cubicBezTo>
                  <a:cubicBezTo>
                    <a:pt x="316948" y="651377"/>
                    <a:pt x="298284" y="632712"/>
                    <a:pt x="298284" y="609725"/>
                  </a:cubicBezTo>
                  <a:lnTo>
                    <a:pt x="298284" y="372641"/>
                  </a:lnTo>
                  <a:lnTo>
                    <a:pt x="239092" y="372641"/>
                  </a:lnTo>
                  <a:lnTo>
                    <a:pt x="239092" y="611542"/>
                  </a:lnTo>
                  <a:cubicBezTo>
                    <a:pt x="239092" y="634535"/>
                    <a:pt x="220427" y="653200"/>
                    <a:pt x="197438" y="653200"/>
                  </a:cubicBezTo>
                  <a:cubicBezTo>
                    <a:pt x="174448" y="653200"/>
                    <a:pt x="155784" y="634535"/>
                    <a:pt x="155784" y="611542"/>
                  </a:cubicBezTo>
                  <a:lnTo>
                    <a:pt x="155784" y="316496"/>
                  </a:lnTo>
                  <a:cubicBezTo>
                    <a:pt x="155784" y="316333"/>
                    <a:pt x="155785" y="316170"/>
                    <a:pt x="155787" y="316007"/>
                  </a:cubicBezTo>
                  <a:lnTo>
                    <a:pt x="155787" y="114155"/>
                  </a:lnTo>
                  <a:close/>
                </a:path>
              </a:pathLst>
            </a:custGeom>
            <a:solidFill>
              <a:srgbClr val="615FC8"/>
            </a:solidFill>
            <a:ln w="13967" cap="flat">
              <a:solidFill>
                <a:srgbClr val="000000"/>
              </a:solidFill>
              <a:prstDash val="solid"/>
              <a:round/>
            </a:ln>
          </p:spPr>
          <p:txBody>
            <a:bodyPr rtlCol="0" anchor="ctr"/>
            <a:lstStyle/>
            <a:p>
              <a:endParaRPr lang="en-CH" sz="4400"/>
            </a:p>
          </p:txBody>
        </p:sp>
      </p:grpSp>
      <p:grpSp>
        <p:nvGrpSpPr>
          <p:cNvPr id="2137" name="Graphic 1704">
            <a:extLst>
              <a:ext uri="{FF2B5EF4-FFF2-40B4-BE49-F238E27FC236}">
                <a16:creationId xmlns:a16="http://schemas.microsoft.com/office/drawing/2014/main" id="{831DEBB9-D329-DEE3-2E25-F41299BAC57C}"/>
              </a:ext>
            </a:extLst>
          </p:cNvPr>
          <p:cNvGrpSpPr/>
          <p:nvPr/>
        </p:nvGrpSpPr>
        <p:grpSpPr>
          <a:xfrm>
            <a:off x="1823052" y="3434005"/>
            <a:ext cx="3694886" cy="2483646"/>
            <a:chOff x="1823052" y="3434005"/>
            <a:chExt cx="3694886" cy="2483646"/>
          </a:xfrm>
        </p:grpSpPr>
        <p:grpSp>
          <p:nvGrpSpPr>
            <p:cNvPr id="2138" name="Graphic 1704">
              <a:extLst>
                <a:ext uri="{FF2B5EF4-FFF2-40B4-BE49-F238E27FC236}">
                  <a16:creationId xmlns:a16="http://schemas.microsoft.com/office/drawing/2014/main" id="{91317BDC-5D71-5C1C-59D9-6B2D5A6E3280}"/>
                </a:ext>
              </a:extLst>
            </p:cNvPr>
            <p:cNvGrpSpPr/>
            <p:nvPr/>
          </p:nvGrpSpPr>
          <p:grpSpPr>
            <a:xfrm>
              <a:off x="2247672" y="3434005"/>
              <a:ext cx="2939781" cy="1262245"/>
              <a:chOff x="2247672" y="3434005"/>
              <a:chExt cx="2939781" cy="1262245"/>
            </a:xfrm>
          </p:grpSpPr>
          <p:pic>
            <p:nvPicPr>
              <p:cNvPr id="2139" name="Picture 2138">
                <a:extLst>
                  <a:ext uri="{FF2B5EF4-FFF2-40B4-BE49-F238E27FC236}">
                    <a16:creationId xmlns:a16="http://schemas.microsoft.com/office/drawing/2014/main" id="{2A68E6AB-07D9-8512-89D5-13833512AFBD}"/>
                  </a:ext>
                </a:extLst>
              </p:cNvPr>
              <p:cNvPicPr>
                <a:picLocks noChangeAspect="1"/>
              </p:cNvPicPr>
              <p:nvPr/>
            </p:nvPicPr>
            <p:blipFill>
              <a:blip r:embed="rId3"/>
              <a:stretch>
                <a:fillRect/>
              </a:stretch>
            </p:blipFill>
            <p:spPr>
              <a:xfrm>
                <a:off x="4516932" y="3434005"/>
                <a:ext cx="670521" cy="1258770"/>
              </a:xfrm>
              <a:custGeom>
                <a:avLst/>
                <a:gdLst>
                  <a:gd name="connsiteX0" fmla="*/ 1482 w 670521"/>
                  <a:gd name="connsiteY0" fmla="*/ 1127 h 1258770"/>
                  <a:gd name="connsiteX1" fmla="*/ 672003 w 670521"/>
                  <a:gd name="connsiteY1" fmla="*/ 1127 h 1258770"/>
                  <a:gd name="connsiteX2" fmla="*/ 672003 w 670521"/>
                  <a:gd name="connsiteY2" fmla="*/ 1259897 h 1258770"/>
                  <a:gd name="connsiteX3" fmla="*/ 1482 w 670521"/>
                  <a:gd name="connsiteY3" fmla="*/ 1259897 h 1258770"/>
                </a:gdLst>
                <a:ahLst/>
                <a:cxnLst>
                  <a:cxn ang="0">
                    <a:pos x="connsiteX0" y="connsiteY0"/>
                  </a:cxn>
                  <a:cxn ang="0">
                    <a:pos x="connsiteX1" y="connsiteY1"/>
                  </a:cxn>
                  <a:cxn ang="0">
                    <a:pos x="connsiteX2" y="connsiteY2"/>
                  </a:cxn>
                  <a:cxn ang="0">
                    <a:pos x="connsiteX3" y="connsiteY3"/>
                  </a:cxn>
                </a:cxnLst>
                <a:rect l="l" t="t" r="r" b="b"/>
                <a:pathLst>
                  <a:path w="670521" h="1258770">
                    <a:moveTo>
                      <a:pt x="1482" y="1127"/>
                    </a:moveTo>
                    <a:lnTo>
                      <a:pt x="672003" y="1127"/>
                    </a:lnTo>
                    <a:lnTo>
                      <a:pt x="672003" y="1259897"/>
                    </a:lnTo>
                    <a:lnTo>
                      <a:pt x="1482" y="1259897"/>
                    </a:lnTo>
                    <a:close/>
                  </a:path>
                </a:pathLst>
              </a:custGeom>
            </p:spPr>
          </p:pic>
          <p:pic>
            <p:nvPicPr>
              <p:cNvPr id="2140" name="Picture 2139">
                <a:extLst>
                  <a:ext uri="{FF2B5EF4-FFF2-40B4-BE49-F238E27FC236}">
                    <a16:creationId xmlns:a16="http://schemas.microsoft.com/office/drawing/2014/main" id="{846C356F-94F0-5D5A-526B-71D404B42573}"/>
                  </a:ext>
                </a:extLst>
              </p:cNvPr>
              <p:cNvPicPr>
                <a:picLocks noChangeAspect="1"/>
              </p:cNvPicPr>
              <p:nvPr/>
            </p:nvPicPr>
            <p:blipFill>
              <a:blip r:embed="rId3"/>
              <a:stretch>
                <a:fillRect/>
              </a:stretch>
            </p:blipFill>
            <p:spPr>
              <a:xfrm>
                <a:off x="2965099" y="3437479"/>
                <a:ext cx="670521" cy="1258770"/>
              </a:xfrm>
              <a:custGeom>
                <a:avLst/>
                <a:gdLst>
                  <a:gd name="connsiteX0" fmla="*/ 973 w 670521"/>
                  <a:gd name="connsiteY0" fmla="*/ 1128 h 1258770"/>
                  <a:gd name="connsiteX1" fmla="*/ 671494 w 670521"/>
                  <a:gd name="connsiteY1" fmla="*/ 1128 h 1258770"/>
                  <a:gd name="connsiteX2" fmla="*/ 671494 w 670521"/>
                  <a:gd name="connsiteY2" fmla="*/ 1259898 h 1258770"/>
                  <a:gd name="connsiteX3" fmla="*/ 973 w 670521"/>
                  <a:gd name="connsiteY3" fmla="*/ 1259898 h 1258770"/>
                </a:gdLst>
                <a:ahLst/>
                <a:cxnLst>
                  <a:cxn ang="0">
                    <a:pos x="connsiteX0" y="connsiteY0"/>
                  </a:cxn>
                  <a:cxn ang="0">
                    <a:pos x="connsiteX1" y="connsiteY1"/>
                  </a:cxn>
                  <a:cxn ang="0">
                    <a:pos x="connsiteX2" y="connsiteY2"/>
                  </a:cxn>
                  <a:cxn ang="0">
                    <a:pos x="connsiteX3" y="connsiteY3"/>
                  </a:cxn>
                </a:cxnLst>
                <a:rect l="l" t="t" r="r" b="b"/>
                <a:pathLst>
                  <a:path w="670521" h="1258770">
                    <a:moveTo>
                      <a:pt x="973" y="1128"/>
                    </a:moveTo>
                    <a:lnTo>
                      <a:pt x="671494" y="1128"/>
                    </a:lnTo>
                    <a:lnTo>
                      <a:pt x="671494" y="1259898"/>
                    </a:lnTo>
                    <a:lnTo>
                      <a:pt x="973" y="1259898"/>
                    </a:lnTo>
                    <a:close/>
                  </a:path>
                </a:pathLst>
              </a:custGeom>
            </p:spPr>
          </p:pic>
          <p:pic>
            <p:nvPicPr>
              <p:cNvPr id="2141" name="Picture 2140">
                <a:extLst>
                  <a:ext uri="{FF2B5EF4-FFF2-40B4-BE49-F238E27FC236}">
                    <a16:creationId xmlns:a16="http://schemas.microsoft.com/office/drawing/2014/main" id="{4F072565-89E4-1A46-867C-FD7428ACB0CF}"/>
                  </a:ext>
                </a:extLst>
              </p:cNvPr>
              <p:cNvPicPr>
                <a:picLocks noChangeAspect="1"/>
              </p:cNvPicPr>
              <p:nvPr/>
            </p:nvPicPr>
            <p:blipFill>
              <a:blip r:embed="rId4"/>
              <a:stretch>
                <a:fillRect/>
              </a:stretch>
            </p:blipFill>
            <p:spPr>
              <a:xfrm>
                <a:off x="3799505" y="3434005"/>
                <a:ext cx="530321" cy="1258770"/>
              </a:xfrm>
              <a:custGeom>
                <a:avLst/>
                <a:gdLst>
                  <a:gd name="connsiteX0" fmla="*/ 1246 w 530321"/>
                  <a:gd name="connsiteY0" fmla="*/ 1127 h 1258770"/>
                  <a:gd name="connsiteX1" fmla="*/ 531568 w 530321"/>
                  <a:gd name="connsiteY1" fmla="*/ 1127 h 1258770"/>
                  <a:gd name="connsiteX2" fmla="*/ 531568 w 530321"/>
                  <a:gd name="connsiteY2" fmla="*/ 1259897 h 1258770"/>
                  <a:gd name="connsiteX3" fmla="*/ 1246 w 530321"/>
                  <a:gd name="connsiteY3" fmla="*/ 1259897 h 1258770"/>
                </a:gdLst>
                <a:ahLst/>
                <a:cxnLst>
                  <a:cxn ang="0">
                    <a:pos x="connsiteX0" y="connsiteY0"/>
                  </a:cxn>
                  <a:cxn ang="0">
                    <a:pos x="connsiteX1" y="connsiteY1"/>
                  </a:cxn>
                  <a:cxn ang="0">
                    <a:pos x="connsiteX2" y="connsiteY2"/>
                  </a:cxn>
                  <a:cxn ang="0">
                    <a:pos x="connsiteX3" y="connsiteY3"/>
                  </a:cxn>
                </a:cxnLst>
                <a:rect l="l" t="t" r="r" b="b"/>
                <a:pathLst>
                  <a:path w="530321" h="1258770">
                    <a:moveTo>
                      <a:pt x="1246" y="1127"/>
                    </a:moveTo>
                    <a:lnTo>
                      <a:pt x="531568" y="1127"/>
                    </a:lnTo>
                    <a:lnTo>
                      <a:pt x="531568" y="1259897"/>
                    </a:lnTo>
                    <a:lnTo>
                      <a:pt x="1246" y="1259897"/>
                    </a:lnTo>
                    <a:close/>
                  </a:path>
                </a:pathLst>
              </a:custGeom>
            </p:spPr>
          </p:pic>
          <p:pic>
            <p:nvPicPr>
              <p:cNvPr id="2142" name="Picture 2141">
                <a:extLst>
                  <a:ext uri="{FF2B5EF4-FFF2-40B4-BE49-F238E27FC236}">
                    <a16:creationId xmlns:a16="http://schemas.microsoft.com/office/drawing/2014/main" id="{72CBDE12-3AB6-D2BD-C3F8-B678FE18DDB5}"/>
                  </a:ext>
                </a:extLst>
              </p:cNvPr>
              <p:cNvPicPr>
                <a:picLocks noChangeAspect="1"/>
              </p:cNvPicPr>
              <p:nvPr/>
            </p:nvPicPr>
            <p:blipFill>
              <a:blip r:embed="rId4"/>
              <a:stretch>
                <a:fillRect/>
              </a:stretch>
            </p:blipFill>
            <p:spPr>
              <a:xfrm>
                <a:off x="2247672" y="3437479"/>
                <a:ext cx="530321" cy="1258770"/>
              </a:xfrm>
              <a:custGeom>
                <a:avLst/>
                <a:gdLst>
                  <a:gd name="connsiteX0" fmla="*/ 737 w 530321"/>
                  <a:gd name="connsiteY0" fmla="*/ 1128 h 1258770"/>
                  <a:gd name="connsiteX1" fmla="*/ 531058 w 530321"/>
                  <a:gd name="connsiteY1" fmla="*/ 1128 h 1258770"/>
                  <a:gd name="connsiteX2" fmla="*/ 531058 w 530321"/>
                  <a:gd name="connsiteY2" fmla="*/ 1259898 h 1258770"/>
                  <a:gd name="connsiteX3" fmla="*/ 737 w 530321"/>
                  <a:gd name="connsiteY3" fmla="*/ 1259898 h 1258770"/>
                </a:gdLst>
                <a:ahLst/>
                <a:cxnLst>
                  <a:cxn ang="0">
                    <a:pos x="connsiteX0" y="connsiteY0"/>
                  </a:cxn>
                  <a:cxn ang="0">
                    <a:pos x="connsiteX1" y="connsiteY1"/>
                  </a:cxn>
                  <a:cxn ang="0">
                    <a:pos x="connsiteX2" y="connsiteY2"/>
                  </a:cxn>
                  <a:cxn ang="0">
                    <a:pos x="connsiteX3" y="connsiteY3"/>
                  </a:cxn>
                </a:cxnLst>
                <a:rect l="l" t="t" r="r" b="b"/>
                <a:pathLst>
                  <a:path w="530321" h="1258770">
                    <a:moveTo>
                      <a:pt x="737" y="1128"/>
                    </a:moveTo>
                    <a:lnTo>
                      <a:pt x="531058" y="1128"/>
                    </a:lnTo>
                    <a:lnTo>
                      <a:pt x="531058" y="1259898"/>
                    </a:lnTo>
                    <a:lnTo>
                      <a:pt x="737" y="1259898"/>
                    </a:lnTo>
                    <a:close/>
                  </a:path>
                </a:pathLst>
              </a:custGeom>
            </p:spPr>
          </p:pic>
        </p:grpSp>
        <p:grpSp>
          <p:nvGrpSpPr>
            <p:cNvPr id="2143" name="Graphic 1704">
              <a:extLst>
                <a:ext uri="{FF2B5EF4-FFF2-40B4-BE49-F238E27FC236}">
                  <a16:creationId xmlns:a16="http://schemas.microsoft.com/office/drawing/2014/main" id="{F9012A86-C87C-CEB7-8787-ED1EF44CC9B5}"/>
                </a:ext>
              </a:extLst>
            </p:cNvPr>
            <p:cNvGrpSpPr/>
            <p:nvPr/>
          </p:nvGrpSpPr>
          <p:grpSpPr>
            <a:xfrm>
              <a:off x="1823052" y="4651140"/>
              <a:ext cx="2939805" cy="1262245"/>
              <a:chOff x="1823052" y="4651140"/>
              <a:chExt cx="2939805" cy="1262245"/>
            </a:xfrm>
          </p:grpSpPr>
          <p:pic>
            <p:nvPicPr>
              <p:cNvPr id="2144" name="Picture 2143">
                <a:extLst>
                  <a:ext uri="{FF2B5EF4-FFF2-40B4-BE49-F238E27FC236}">
                    <a16:creationId xmlns:a16="http://schemas.microsoft.com/office/drawing/2014/main" id="{19B236AF-CD3D-08ED-67C6-8ECDF33BA004}"/>
                  </a:ext>
                </a:extLst>
              </p:cNvPr>
              <p:cNvPicPr>
                <a:picLocks noChangeAspect="1"/>
              </p:cNvPicPr>
              <p:nvPr/>
            </p:nvPicPr>
            <p:blipFill>
              <a:blip r:embed="rId3"/>
              <a:stretch>
                <a:fillRect/>
              </a:stretch>
            </p:blipFill>
            <p:spPr>
              <a:xfrm>
                <a:off x="4092336" y="4651140"/>
                <a:ext cx="670521" cy="1258770"/>
              </a:xfrm>
              <a:custGeom>
                <a:avLst/>
                <a:gdLst>
                  <a:gd name="connsiteX0" fmla="*/ 1342 w 670521"/>
                  <a:gd name="connsiteY0" fmla="*/ 1526 h 1258770"/>
                  <a:gd name="connsiteX1" fmla="*/ 671864 w 670521"/>
                  <a:gd name="connsiteY1" fmla="*/ 1526 h 1258770"/>
                  <a:gd name="connsiteX2" fmla="*/ 671864 w 670521"/>
                  <a:gd name="connsiteY2" fmla="*/ 1260297 h 1258770"/>
                  <a:gd name="connsiteX3" fmla="*/ 1342 w 670521"/>
                  <a:gd name="connsiteY3" fmla="*/ 1260297 h 1258770"/>
                </a:gdLst>
                <a:ahLst/>
                <a:cxnLst>
                  <a:cxn ang="0">
                    <a:pos x="connsiteX0" y="connsiteY0"/>
                  </a:cxn>
                  <a:cxn ang="0">
                    <a:pos x="connsiteX1" y="connsiteY1"/>
                  </a:cxn>
                  <a:cxn ang="0">
                    <a:pos x="connsiteX2" y="connsiteY2"/>
                  </a:cxn>
                  <a:cxn ang="0">
                    <a:pos x="connsiteX3" y="connsiteY3"/>
                  </a:cxn>
                </a:cxnLst>
                <a:rect l="l" t="t" r="r" b="b"/>
                <a:pathLst>
                  <a:path w="670521" h="1258770">
                    <a:moveTo>
                      <a:pt x="1342" y="1526"/>
                    </a:moveTo>
                    <a:lnTo>
                      <a:pt x="671864" y="1526"/>
                    </a:lnTo>
                    <a:lnTo>
                      <a:pt x="671864" y="1260297"/>
                    </a:lnTo>
                    <a:lnTo>
                      <a:pt x="1342" y="1260297"/>
                    </a:lnTo>
                    <a:close/>
                  </a:path>
                </a:pathLst>
              </a:custGeom>
            </p:spPr>
          </p:pic>
          <p:pic>
            <p:nvPicPr>
              <p:cNvPr id="2145" name="Picture 2144">
                <a:extLst>
                  <a:ext uri="{FF2B5EF4-FFF2-40B4-BE49-F238E27FC236}">
                    <a16:creationId xmlns:a16="http://schemas.microsoft.com/office/drawing/2014/main" id="{C54106E6-0F93-DCD4-EA03-4A72FFA3E208}"/>
                  </a:ext>
                </a:extLst>
              </p:cNvPr>
              <p:cNvPicPr>
                <a:picLocks noChangeAspect="1"/>
              </p:cNvPicPr>
              <p:nvPr/>
            </p:nvPicPr>
            <p:blipFill>
              <a:blip r:embed="rId3"/>
              <a:stretch>
                <a:fillRect/>
              </a:stretch>
            </p:blipFill>
            <p:spPr>
              <a:xfrm>
                <a:off x="2540479" y="4654615"/>
                <a:ext cx="670521" cy="1258770"/>
              </a:xfrm>
              <a:custGeom>
                <a:avLst/>
                <a:gdLst>
                  <a:gd name="connsiteX0" fmla="*/ 833 w 670521"/>
                  <a:gd name="connsiteY0" fmla="*/ 1527 h 1258770"/>
                  <a:gd name="connsiteX1" fmla="*/ 671354 w 670521"/>
                  <a:gd name="connsiteY1" fmla="*/ 1527 h 1258770"/>
                  <a:gd name="connsiteX2" fmla="*/ 671354 w 670521"/>
                  <a:gd name="connsiteY2" fmla="*/ 1260298 h 1258770"/>
                  <a:gd name="connsiteX3" fmla="*/ 833 w 670521"/>
                  <a:gd name="connsiteY3" fmla="*/ 1260298 h 1258770"/>
                </a:gdLst>
                <a:ahLst/>
                <a:cxnLst>
                  <a:cxn ang="0">
                    <a:pos x="connsiteX0" y="connsiteY0"/>
                  </a:cxn>
                  <a:cxn ang="0">
                    <a:pos x="connsiteX1" y="connsiteY1"/>
                  </a:cxn>
                  <a:cxn ang="0">
                    <a:pos x="connsiteX2" y="connsiteY2"/>
                  </a:cxn>
                  <a:cxn ang="0">
                    <a:pos x="connsiteX3" y="connsiteY3"/>
                  </a:cxn>
                </a:cxnLst>
                <a:rect l="l" t="t" r="r" b="b"/>
                <a:pathLst>
                  <a:path w="670521" h="1258770">
                    <a:moveTo>
                      <a:pt x="833" y="1527"/>
                    </a:moveTo>
                    <a:lnTo>
                      <a:pt x="671354" y="1527"/>
                    </a:lnTo>
                    <a:lnTo>
                      <a:pt x="671354" y="1260298"/>
                    </a:lnTo>
                    <a:lnTo>
                      <a:pt x="833" y="1260298"/>
                    </a:lnTo>
                    <a:close/>
                  </a:path>
                </a:pathLst>
              </a:custGeom>
            </p:spPr>
          </p:pic>
          <p:pic>
            <p:nvPicPr>
              <p:cNvPr id="2146" name="Picture 2145">
                <a:extLst>
                  <a:ext uri="{FF2B5EF4-FFF2-40B4-BE49-F238E27FC236}">
                    <a16:creationId xmlns:a16="http://schemas.microsoft.com/office/drawing/2014/main" id="{91E44336-445A-2149-AF9E-40294E549E86}"/>
                  </a:ext>
                </a:extLst>
              </p:cNvPr>
              <p:cNvPicPr>
                <a:picLocks noChangeAspect="1"/>
              </p:cNvPicPr>
              <p:nvPr/>
            </p:nvPicPr>
            <p:blipFill>
              <a:blip r:embed="rId4"/>
              <a:stretch>
                <a:fillRect/>
              </a:stretch>
            </p:blipFill>
            <p:spPr>
              <a:xfrm>
                <a:off x="3374909" y="4651140"/>
                <a:ext cx="530321" cy="1258770"/>
              </a:xfrm>
              <a:custGeom>
                <a:avLst/>
                <a:gdLst>
                  <a:gd name="connsiteX0" fmla="*/ 1107 w 530321"/>
                  <a:gd name="connsiteY0" fmla="*/ 1526 h 1258770"/>
                  <a:gd name="connsiteX1" fmla="*/ 531428 w 530321"/>
                  <a:gd name="connsiteY1" fmla="*/ 1526 h 1258770"/>
                  <a:gd name="connsiteX2" fmla="*/ 531428 w 530321"/>
                  <a:gd name="connsiteY2" fmla="*/ 1260297 h 1258770"/>
                  <a:gd name="connsiteX3" fmla="*/ 1107 w 530321"/>
                  <a:gd name="connsiteY3" fmla="*/ 1260297 h 1258770"/>
                </a:gdLst>
                <a:ahLst/>
                <a:cxnLst>
                  <a:cxn ang="0">
                    <a:pos x="connsiteX0" y="connsiteY0"/>
                  </a:cxn>
                  <a:cxn ang="0">
                    <a:pos x="connsiteX1" y="connsiteY1"/>
                  </a:cxn>
                  <a:cxn ang="0">
                    <a:pos x="connsiteX2" y="connsiteY2"/>
                  </a:cxn>
                  <a:cxn ang="0">
                    <a:pos x="connsiteX3" y="connsiteY3"/>
                  </a:cxn>
                </a:cxnLst>
                <a:rect l="l" t="t" r="r" b="b"/>
                <a:pathLst>
                  <a:path w="530321" h="1258770">
                    <a:moveTo>
                      <a:pt x="1107" y="1526"/>
                    </a:moveTo>
                    <a:lnTo>
                      <a:pt x="531428" y="1526"/>
                    </a:lnTo>
                    <a:lnTo>
                      <a:pt x="531428" y="1260297"/>
                    </a:lnTo>
                    <a:lnTo>
                      <a:pt x="1107" y="1260297"/>
                    </a:lnTo>
                    <a:close/>
                  </a:path>
                </a:pathLst>
              </a:custGeom>
            </p:spPr>
          </p:pic>
          <p:pic>
            <p:nvPicPr>
              <p:cNvPr id="2147" name="Picture 2146">
                <a:extLst>
                  <a:ext uri="{FF2B5EF4-FFF2-40B4-BE49-F238E27FC236}">
                    <a16:creationId xmlns:a16="http://schemas.microsoft.com/office/drawing/2014/main" id="{4A41DED0-96AC-83DE-97AF-15071C8B72CE}"/>
                  </a:ext>
                </a:extLst>
              </p:cNvPr>
              <p:cNvPicPr>
                <a:picLocks noChangeAspect="1"/>
              </p:cNvPicPr>
              <p:nvPr/>
            </p:nvPicPr>
            <p:blipFill>
              <a:blip r:embed="rId4"/>
              <a:stretch>
                <a:fillRect/>
              </a:stretch>
            </p:blipFill>
            <p:spPr>
              <a:xfrm>
                <a:off x="1823052" y="4654615"/>
                <a:ext cx="530321" cy="1258770"/>
              </a:xfrm>
              <a:custGeom>
                <a:avLst/>
                <a:gdLst>
                  <a:gd name="connsiteX0" fmla="*/ 598 w 530321"/>
                  <a:gd name="connsiteY0" fmla="*/ 1527 h 1258770"/>
                  <a:gd name="connsiteX1" fmla="*/ 530919 w 530321"/>
                  <a:gd name="connsiteY1" fmla="*/ 1527 h 1258770"/>
                  <a:gd name="connsiteX2" fmla="*/ 530919 w 530321"/>
                  <a:gd name="connsiteY2" fmla="*/ 1260298 h 1258770"/>
                  <a:gd name="connsiteX3" fmla="*/ 598 w 530321"/>
                  <a:gd name="connsiteY3" fmla="*/ 1260298 h 1258770"/>
                </a:gdLst>
                <a:ahLst/>
                <a:cxnLst>
                  <a:cxn ang="0">
                    <a:pos x="connsiteX0" y="connsiteY0"/>
                  </a:cxn>
                  <a:cxn ang="0">
                    <a:pos x="connsiteX1" y="connsiteY1"/>
                  </a:cxn>
                  <a:cxn ang="0">
                    <a:pos x="connsiteX2" y="connsiteY2"/>
                  </a:cxn>
                  <a:cxn ang="0">
                    <a:pos x="connsiteX3" y="connsiteY3"/>
                  </a:cxn>
                </a:cxnLst>
                <a:rect l="l" t="t" r="r" b="b"/>
                <a:pathLst>
                  <a:path w="530321" h="1258770">
                    <a:moveTo>
                      <a:pt x="598" y="1527"/>
                    </a:moveTo>
                    <a:lnTo>
                      <a:pt x="530919" y="1527"/>
                    </a:lnTo>
                    <a:lnTo>
                      <a:pt x="530919" y="1260298"/>
                    </a:lnTo>
                    <a:lnTo>
                      <a:pt x="598" y="1260298"/>
                    </a:lnTo>
                    <a:close/>
                  </a:path>
                </a:pathLst>
              </a:custGeom>
            </p:spPr>
          </p:pic>
        </p:grpSp>
        <p:pic>
          <p:nvPicPr>
            <p:cNvPr id="2148" name="Picture 2147">
              <a:extLst>
                <a:ext uri="{FF2B5EF4-FFF2-40B4-BE49-F238E27FC236}">
                  <a16:creationId xmlns:a16="http://schemas.microsoft.com/office/drawing/2014/main" id="{62ED25FA-0DEB-BE34-67C4-09F975B8E5A9}"/>
                </a:ext>
              </a:extLst>
            </p:cNvPr>
            <p:cNvPicPr>
              <a:picLocks noChangeAspect="1"/>
            </p:cNvPicPr>
            <p:nvPr/>
          </p:nvPicPr>
          <p:blipFill>
            <a:blip r:embed="rId4"/>
            <a:stretch>
              <a:fillRect/>
            </a:stretch>
          </p:blipFill>
          <p:spPr>
            <a:xfrm>
              <a:off x="4987617" y="4658881"/>
              <a:ext cx="530321" cy="1258770"/>
            </a:xfrm>
            <a:custGeom>
              <a:avLst/>
              <a:gdLst>
                <a:gd name="connsiteX0" fmla="*/ 1636 w 530321"/>
                <a:gd name="connsiteY0" fmla="*/ 1529 h 1258770"/>
                <a:gd name="connsiteX1" fmla="*/ 531957 w 530321"/>
                <a:gd name="connsiteY1" fmla="*/ 1529 h 1258770"/>
                <a:gd name="connsiteX2" fmla="*/ 531957 w 530321"/>
                <a:gd name="connsiteY2" fmla="*/ 1260299 h 1258770"/>
                <a:gd name="connsiteX3" fmla="*/ 1636 w 530321"/>
                <a:gd name="connsiteY3" fmla="*/ 1260299 h 1258770"/>
              </a:gdLst>
              <a:ahLst/>
              <a:cxnLst>
                <a:cxn ang="0">
                  <a:pos x="connsiteX0" y="connsiteY0"/>
                </a:cxn>
                <a:cxn ang="0">
                  <a:pos x="connsiteX1" y="connsiteY1"/>
                </a:cxn>
                <a:cxn ang="0">
                  <a:pos x="connsiteX2" y="connsiteY2"/>
                </a:cxn>
                <a:cxn ang="0">
                  <a:pos x="connsiteX3" y="connsiteY3"/>
                </a:cxn>
              </a:cxnLst>
              <a:rect l="l" t="t" r="r" b="b"/>
              <a:pathLst>
                <a:path w="530321" h="1258770">
                  <a:moveTo>
                    <a:pt x="1636" y="1529"/>
                  </a:moveTo>
                  <a:lnTo>
                    <a:pt x="531957" y="1529"/>
                  </a:lnTo>
                  <a:lnTo>
                    <a:pt x="531957" y="1260299"/>
                  </a:lnTo>
                  <a:lnTo>
                    <a:pt x="1636" y="1260299"/>
                  </a:lnTo>
                  <a:close/>
                </a:path>
              </a:pathLst>
            </a:custGeom>
          </p:spPr>
        </p:pic>
      </p:grpSp>
      <p:pic>
        <p:nvPicPr>
          <p:cNvPr id="2149" name="Picture 2148">
            <a:extLst>
              <a:ext uri="{FF2B5EF4-FFF2-40B4-BE49-F238E27FC236}">
                <a16:creationId xmlns:a16="http://schemas.microsoft.com/office/drawing/2014/main" id="{8C047210-198F-28E9-6266-5FFE92EEC191}"/>
              </a:ext>
            </a:extLst>
          </p:cNvPr>
          <p:cNvPicPr>
            <a:picLocks noChangeAspect="1"/>
          </p:cNvPicPr>
          <p:nvPr/>
        </p:nvPicPr>
        <p:blipFill>
          <a:blip r:embed="rId5"/>
          <a:stretch>
            <a:fillRect/>
          </a:stretch>
        </p:blipFill>
        <p:spPr>
          <a:xfrm>
            <a:off x="-8152123" y="8499243"/>
            <a:ext cx="32396775" cy="13376895"/>
          </a:xfrm>
          <a:prstGeom prst="rect">
            <a:avLst/>
          </a:prstGeom>
        </p:spPr>
      </p:pic>
      <p:grpSp>
        <p:nvGrpSpPr>
          <p:cNvPr id="2150" name="Graphic 1704">
            <a:extLst>
              <a:ext uri="{FF2B5EF4-FFF2-40B4-BE49-F238E27FC236}">
                <a16:creationId xmlns:a16="http://schemas.microsoft.com/office/drawing/2014/main" id="{EFA926AF-608A-D422-3FEA-A7EC702BB459}"/>
              </a:ext>
            </a:extLst>
          </p:cNvPr>
          <p:cNvGrpSpPr/>
          <p:nvPr/>
        </p:nvGrpSpPr>
        <p:grpSpPr>
          <a:xfrm>
            <a:off x="1375276" y="9678748"/>
            <a:ext cx="22883352" cy="11398831"/>
            <a:chOff x="1375276" y="9678748"/>
            <a:chExt cx="22883352" cy="11398831"/>
          </a:xfrm>
        </p:grpSpPr>
        <p:grpSp>
          <p:nvGrpSpPr>
            <p:cNvPr id="2151" name="Graphic 1704">
              <a:extLst>
                <a:ext uri="{FF2B5EF4-FFF2-40B4-BE49-F238E27FC236}">
                  <a16:creationId xmlns:a16="http://schemas.microsoft.com/office/drawing/2014/main" id="{857B3AC4-CCF5-BAB5-3D54-ACD7368E9A6B}"/>
                </a:ext>
              </a:extLst>
            </p:cNvPr>
            <p:cNvGrpSpPr/>
            <p:nvPr/>
          </p:nvGrpSpPr>
          <p:grpSpPr>
            <a:xfrm>
              <a:off x="1375276" y="11875931"/>
              <a:ext cx="2536025" cy="2225068"/>
              <a:chOff x="1375276" y="11875931"/>
              <a:chExt cx="2536025" cy="2225068"/>
            </a:xfrm>
          </p:grpSpPr>
          <p:sp>
            <p:nvSpPr>
              <p:cNvPr id="2177" name="Freeform 2176">
                <a:extLst>
                  <a:ext uri="{FF2B5EF4-FFF2-40B4-BE49-F238E27FC236}">
                    <a16:creationId xmlns:a16="http://schemas.microsoft.com/office/drawing/2014/main" id="{442B0DB7-A6B9-CED8-D321-000AD926D533}"/>
                  </a:ext>
                </a:extLst>
              </p:cNvPr>
              <p:cNvSpPr/>
              <p:nvPr/>
            </p:nvSpPr>
            <p:spPr>
              <a:xfrm>
                <a:off x="1386067" y="11886731"/>
                <a:ext cx="2514442" cy="2185217"/>
              </a:xfrm>
              <a:custGeom>
                <a:avLst/>
                <a:gdLst>
                  <a:gd name="connsiteX0" fmla="*/ 2512993 w 2514442"/>
                  <a:gd name="connsiteY0" fmla="*/ -191 h 2185217"/>
                  <a:gd name="connsiteX1" fmla="*/ 2512993 w 2514442"/>
                  <a:gd name="connsiteY1" fmla="*/ 1769294 h 2185217"/>
                  <a:gd name="connsiteX2" fmla="*/ 804808 w 2514442"/>
                  <a:gd name="connsiteY2" fmla="*/ 1769294 h 2185217"/>
                  <a:gd name="connsiteX3" fmla="*/ 404220 w 2514442"/>
                  <a:gd name="connsiteY3" fmla="*/ 2185026 h 2185217"/>
                  <a:gd name="connsiteX4" fmla="*/ 435446 w 2514442"/>
                  <a:gd name="connsiteY4" fmla="*/ 1769294 h 2185217"/>
                  <a:gd name="connsiteX5" fmla="*/ -1451 w 2514442"/>
                  <a:gd name="connsiteY5" fmla="*/ 1769294 h 2185217"/>
                  <a:gd name="connsiteX6" fmla="*/ -1451 w 2514442"/>
                  <a:gd name="connsiteY6" fmla="*/ -191 h 2185217"/>
                  <a:gd name="connsiteX7" fmla="*/ 2512993 w 2514442"/>
                  <a:gd name="connsiteY7" fmla="*/ -191 h 2185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4442" h="2185217">
                    <a:moveTo>
                      <a:pt x="2512993" y="-191"/>
                    </a:moveTo>
                    <a:lnTo>
                      <a:pt x="2512993" y="1769294"/>
                    </a:lnTo>
                    <a:lnTo>
                      <a:pt x="804808" y="1769294"/>
                    </a:lnTo>
                    <a:lnTo>
                      <a:pt x="404220" y="2185026"/>
                    </a:lnTo>
                    <a:lnTo>
                      <a:pt x="435446" y="1769294"/>
                    </a:lnTo>
                    <a:lnTo>
                      <a:pt x="-1451" y="1769294"/>
                    </a:lnTo>
                    <a:lnTo>
                      <a:pt x="-1451" y="-191"/>
                    </a:lnTo>
                    <a:lnTo>
                      <a:pt x="2512993" y="-191"/>
                    </a:lnTo>
                    <a:close/>
                  </a:path>
                </a:pathLst>
              </a:custGeom>
              <a:solidFill>
                <a:srgbClr val="FFFFFF">
                  <a:alpha val="69000"/>
                </a:srgbClr>
              </a:solidFill>
              <a:ln w="1106" cap="rnd">
                <a:noFill/>
                <a:prstDash val="solid"/>
                <a:round/>
              </a:ln>
            </p:spPr>
            <p:txBody>
              <a:bodyPr rtlCol="0" anchor="ctr"/>
              <a:lstStyle/>
              <a:p>
                <a:endParaRPr lang="en-CH" sz="4400"/>
              </a:p>
            </p:txBody>
          </p:sp>
          <p:sp>
            <p:nvSpPr>
              <p:cNvPr id="2178" name="Freeform 2177">
                <a:extLst>
                  <a:ext uri="{FF2B5EF4-FFF2-40B4-BE49-F238E27FC236}">
                    <a16:creationId xmlns:a16="http://schemas.microsoft.com/office/drawing/2014/main" id="{9406CAC6-F8BE-7012-174F-2EFD7D6FE426}"/>
                  </a:ext>
                </a:extLst>
              </p:cNvPr>
              <p:cNvSpPr/>
              <p:nvPr/>
            </p:nvSpPr>
            <p:spPr>
              <a:xfrm>
                <a:off x="1375276" y="11875931"/>
                <a:ext cx="2536025" cy="2225068"/>
              </a:xfrm>
              <a:custGeom>
                <a:avLst/>
                <a:gdLst>
                  <a:gd name="connsiteX0" fmla="*/ 2534575 w 2536025"/>
                  <a:gd name="connsiteY0" fmla="*/ 1790888 h 2225068"/>
                  <a:gd name="connsiteX1" fmla="*/ 820182 w 2536025"/>
                  <a:gd name="connsiteY1" fmla="*/ 1790888 h 2225068"/>
                  <a:gd name="connsiteX2" fmla="*/ 402009 w 2536025"/>
                  <a:gd name="connsiteY2" fmla="*/ 2224872 h 2225068"/>
                  <a:gd name="connsiteX3" fmla="*/ 434606 w 2536025"/>
                  <a:gd name="connsiteY3" fmla="*/ 1790888 h 2225068"/>
                  <a:gd name="connsiteX4" fmla="*/ -1451 w 2536025"/>
                  <a:gd name="connsiteY4" fmla="*/ 1790888 h 2225068"/>
                  <a:gd name="connsiteX5" fmla="*/ -1451 w 2536025"/>
                  <a:gd name="connsiteY5" fmla="*/ -196 h 2225068"/>
                  <a:gd name="connsiteX6" fmla="*/ 2534575 w 2536025"/>
                  <a:gd name="connsiteY6" fmla="*/ -196 h 2225068"/>
                  <a:gd name="connsiteX7" fmla="*/ 2534575 w 2536025"/>
                  <a:gd name="connsiteY7" fmla="*/ 1790888 h 2225068"/>
                  <a:gd name="connsiteX8" fmla="*/ 2523784 w 2536025"/>
                  <a:gd name="connsiteY8" fmla="*/ 10603 h 2225068"/>
                  <a:gd name="connsiteX9" fmla="*/ 9341 w 2536025"/>
                  <a:gd name="connsiteY9" fmla="*/ 10603 h 2225068"/>
                  <a:gd name="connsiteX10" fmla="*/ 9341 w 2536025"/>
                  <a:gd name="connsiteY10" fmla="*/ 1780088 h 2225068"/>
                  <a:gd name="connsiteX11" fmla="*/ 446237 w 2536025"/>
                  <a:gd name="connsiteY11" fmla="*/ 1780088 h 2225068"/>
                  <a:gd name="connsiteX12" fmla="*/ 415011 w 2536025"/>
                  <a:gd name="connsiteY12" fmla="*/ 2195820 h 2225068"/>
                  <a:gd name="connsiteX13" fmla="*/ 815600 w 2536025"/>
                  <a:gd name="connsiteY13" fmla="*/ 1780088 h 2225068"/>
                  <a:gd name="connsiteX14" fmla="*/ 2523784 w 2536025"/>
                  <a:gd name="connsiteY14" fmla="*/ 1780088 h 2225068"/>
                  <a:gd name="connsiteX15" fmla="*/ 2523784 w 2536025"/>
                  <a:gd name="connsiteY15" fmla="*/ 10603 h 222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025" h="2225068">
                    <a:moveTo>
                      <a:pt x="2534575" y="1790888"/>
                    </a:moveTo>
                    <a:lnTo>
                      <a:pt x="820182" y="1790888"/>
                    </a:lnTo>
                    <a:lnTo>
                      <a:pt x="402009" y="2224872"/>
                    </a:lnTo>
                    <a:lnTo>
                      <a:pt x="434606" y="1790888"/>
                    </a:lnTo>
                    <a:lnTo>
                      <a:pt x="-1451" y="1790888"/>
                    </a:lnTo>
                    <a:lnTo>
                      <a:pt x="-1451" y="-196"/>
                    </a:lnTo>
                    <a:lnTo>
                      <a:pt x="2534575" y="-196"/>
                    </a:lnTo>
                    <a:lnTo>
                      <a:pt x="2534575" y="1790888"/>
                    </a:lnTo>
                    <a:close/>
                    <a:moveTo>
                      <a:pt x="2523784" y="10603"/>
                    </a:moveTo>
                    <a:lnTo>
                      <a:pt x="9341" y="10603"/>
                    </a:lnTo>
                    <a:lnTo>
                      <a:pt x="9341" y="1780088"/>
                    </a:lnTo>
                    <a:lnTo>
                      <a:pt x="446237" y="1780088"/>
                    </a:lnTo>
                    <a:lnTo>
                      <a:pt x="415011" y="2195820"/>
                    </a:lnTo>
                    <a:lnTo>
                      <a:pt x="815600" y="1780088"/>
                    </a:lnTo>
                    <a:lnTo>
                      <a:pt x="2523784" y="1780088"/>
                    </a:lnTo>
                    <a:lnTo>
                      <a:pt x="2523784" y="10603"/>
                    </a:lnTo>
                    <a:close/>
                  </a:path>
                </a:pathLst>
              </a:custGeom>
              <a:solidFill>
                <a:srgbClr val="FFFFFF"/>
              </a:solidFill>
              <a:ln w="1106" cap="rnd">
                <a:noFill/>
                <a:prstDash val="solid"/>
                <a:round/>
              </a:ln>
            </p:spPr>
            <p:txBody>
              <a:bodyPr rtlCol="0" anchor="ctr"/>
              <a:lstStyle/>
              <a:p>
                <a:endParaRPr lang="en-CH" sz="4400"/>
              </a:p>
            </p:txBody>
          </p:sp>
        </p:grpSp>
        <p:grpSp>
          <p:nvGrpSpPr>
            <p:cNvPr id="2152" name="Graphic 1704">
              <a:extLst>
                <a:ext uri="{FF2B5EF4-FFF2-40B4-BE49-F238E27FC236}">
                  <a16:creationId xmlns:a16="http://schemas.microsoft.com/office/drawing/2014/main" id="{50BEC424-68BC-3934-57BC-3AA0E318E02C}"/>
                </a:ext>
              </a:extLst>
            </p:cNvPr>
            <p:cNvGrpSpPr/>
            <p:nvPr/>
          </p:nvGrpSpPr>
          <p:grpSpPr>
            <a:xfrm>
              <a:off x="4046200" y="13869535"/>
              <a:ext cx="3979631" cy="2317341"/>
              <a:chOff x="4046200" y="13869535"/>
              <a:chExt cx="3979631" cy="2317341"/>
            </a:xfrm>
          </p:grpSpPr>
          <p:sp>
            <p:nvSpPr>
              <p:cNvPr id="2175" name="Freeform 2174">
                <a:extLst>
                  <a:ext uri="{FF2B5EF4-FFF2-40B4-BE49-F238E27FC236}">
                    <a16:creationId xmlns:a16="http://schemas.microsoft.com/office/drawing/2014/main" id="{6198C5DC-C378-E966-927C-6DF0B71C035C}"/>
                  </a:ext>
                </a:extLst>
              </p:cNvPr>
              <p:cNvSpPr/>
              <p:nvPr/>
            </p:nvSpPr>
            <p:spPr>
              <a:xfrm rot="10800000" flipV="1">
                <a:off x="4056995" y="13880327"/>
                <a:ext cx="3958042" cy="2285892"/>
              </a:xfrm>
              <a:custGeom>
                <a:avLst/>
                <a:gdLst>
                  <a:gd name="connsiteX0" fmla="*/ 3957705 w 3958042"/>
                  <a:gd name="connsiteY0" fmla="*/ 479 h 2285892"/>
                  <a:gd name="connsiteX1" fmla="*/ 3957705 w 3958042"/>
                  <a:gd name="connsiteY1" fmla="*/ 2029389 h 2285892"/>
                  <a:gd name="connsiteX2" fmla="*/ 1947371 w 3958042"/>
                  <a:gd name="connsiteY2" fmla="*/ 2029389 h 2285892"/>
                  <a:gd name="connsiteX3" fmla="*/ 2005779 w 3958042"/>
                  <a:gd name="connsiteY3" fmla="*/ 2286372 h 2285892"/>
                  <a:gd name="connsiteX4" fmla="*/ 1524706 w 3958042"/>
                  <a:gd name="connsiteY4" fmla="*/ 2029389 h 2285892"/>
                  <a:gd name="connsiteX5" fmla="*/ -337 w 3958042"/>
                  <a:gd name="connsiteY5" fmla="*/ 2029389 h 2285892"/>
                  <a:gd name="connsiteX6" fmla="*/ -337 w 3958042"/>
                  <a:gd name="connsiteY6" fmla="*/ 479 h 2285892"/>
                  <a:gd name="connsiteX7" fmla="*/ 3957705 w 3958042"/>
                  <a:gd name="connsiteY7" fmla="*/ 479 h 228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8042" h="2285892">
                    <a:moveTo>
                      <a:pt x="3957705" y="479"/>
                    </a:moveTo>
                    <a:lnTo>
                      <a:pt x="3957705" y="2029389"/>
                    </a:lnTo>
                    <a:lnTo>
                      <a:pt x="1947371" y="2029389"/>
                    </a:lnTo>
                    <a:lnTo>
                      <a:pt x="2005779" y="2286372"/>
                    </a:lnTo>
                    <a:lnTo>
                      <a:pt x="1524706" y="2029389"/>
                    </a:lnTo>
                    <a:lnTo>
                      <a:pt x="-337" y="2029389"/>
                    </a:lnTo>
                    <a:lnTo>
                      <a:pt x="-337" y="479"/>
                    </a:lnTo>
                    <a:lnTo>
                      <a:pt x="3957705" y="479"/>
                    </a:lnTo>
                    <a:close/>
                  </a:path>
                </a:pathLst>
              </a:custGeom>
              <a:solidFill>
                <a:srgbClr val="FFFFFF">
                  <a:alpha val="69000"/>
                </a:srgbClr>
              </a:solidFill>
              <a:ln w="1438" cap="rnd">
                <a:noFill/>
                <a:prstDash val="solid"/>
                <a:round/>
              </a:ln>
            </p:spPr>
            <p:txBody>
              <a:bodyPr rtlCol="0" anchor="ctr"/>
              <a:lstStyle/>
              <a:p>
                <a:endParaRPr lang="en-CH" sz="4400"/>
              </a:p>
            </p:txBody>
          </p:sp>
          <p:sp>
            <p:nvSpPr>
              <p:cNvPr id="2176" name="Freeform 2175">
                <a:extLst>
                  <a:ext uri="{FF2B5EF4-FFF2-40B4-BE49-F238E27FC236}">
                    <a16:creationId xmlns:a16="http://schemas.microsoft.com/office/drawing/2014/main" id="{CC987115-273D-A9F2-8A0F-8EADC32C60D4}"/>
                  </a:ext>
                </a:extLst>
              </p:cNvPr>
              <p:cNvSpPr/>
              <p:nvPr/>
            </p:nvSpPr>
            <p:spPr>
              <a:xfrm rot="10800000" flipV="1">
                <a:off x="4046200" y="13869535"/>
                <a:ext cx="3979631" cy="2317341"/>
              </a:xfrm>
              <a:custGeom>
                <a:avLst/>
                <a:gdLst>
                  <a:gd name="connsiteX0" fmla="*/ -337 w 3979631"/>
                  <a:gd name="connsiteY0" fmla="*/ 477 h 2317341"/>
                  <a:gd name="connsiteX1" fmla="*/ -337 w 3979631"/>
                  <a:gd name="connsiteY1" fmla="*/ 2050970 h 2317341"/>
                  <a:gd name="connsiteX2" fmla="*/ 1532806 w 3979631"/>
                  <a:gd name="connsiteY2" fmla="*/ 2050970 h 2317341"/>
                  <a:gd name="connsiteX3" fmla="*/ 2032339 w 3979631"/>
                  <a:gd name="connsiteY3" fmla="*/ 2317818 h 2317341"/>
                  <a:gd name="connsiteX4" fmla="*/ 1971689 w 3979631"/>
                  <a:gd name="connsiteY4" fmla="*/ 2050970 h 2317341"/>
                  <a:gd name="connsiteX5" fmla="*/ 3979295 w 3979631"/>
                  <a:gd name="connsiteY5" fmla="*/ 2050970 h 2317341"/>
                  <a:gd name="connsiteX6" fmla="*/ 3979295 w 3979631"/>
                  <a:gd name="connsiteY6" fmla="*/ 477 h 2317341"/>
                  <a:gd name="connsiteX7" fmla="*/ -337 w 3979631"/>
                  <a:gd name="connsiteY7" fmla="*/ 477 h 2317341"/>
                  <a:gd name="connsiteX8" fmla="*/ 3968500 w 3979631"/>
                  <a:gd name="connsiteY8" fmla="*/ 11268 h 2317341"/>
                  <a:gd name="connsiteX9" fmla="*/ 3968500 w 3979631"/>
                  <a:gd name="connsiteY9" fmla="*/ 2040178 h 2317341"/>
                  <a:gd name="connsiteX10" fmla="*/ 1958166 w 3979631"/>
                  <a:gd name="connsiteY10" fmla="*/ 2040178 h 2317341"/>
                  <a:gd name="connsiteX11" fmla="*/ 2016574 w 3979631"/>
                  <a:gd name="connsiteY11" fmla="*/ 2297161 h 2317341"/>
                  <a:gd name="connsiteX12" fmla="*/ 1535500 w 3979631"/>
                  <a:gd name="connsiteY12" fmla="*/ 2040178 h 2317341"/>
                  <a:gd name="connsiteX13" fmla="*/ 10457 w 3979631"/>
                  <a:gd name="connsiteY13" fmla="*/ 2040178 h 2317341"/>
                  <a:gd name="connsiteX14" fmla="*/ 10457 w 3979631"/>
                  <a:gd name="connsiteY14" fmla="*/ 11268 h 2317341"/>
                  <a:gd name="connsiteX15" fmla="*/ 3968500 w 3979631"/>
                  <a:gd name="connsiteY15" fmla="*/ 11268 h 2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9631" h="2317341">
                    <a:moveTo>
                      <a:pt x="-337" y="477"/>
                    </a:moveTo>
                    <a:lnTo>
                      <a:pt x="-337" y="2050970"/>
                    </a:lnTo>
                    <a:lnTo>
                      <a:pt x="1532806" y="2050970"/>
                    </a:lnTo>
                    <a:lnTo>
                      <a:pt x="2032339" y="2317818"/>
                    </a:lnTo>
                    <a:cubicBezTo>
                      <a:pt x="2032339" y="2317818"/>
                      <a:pt x="1971689" y="2050970"/>
                      <a:pt x="1971689" y="2050970"/>
                    </a:cubicBezTo>
                    <a:lnTo>
                      <a:pt x="3979295" y="2050970"/>
                    </a:lnTo>
                    <a:lnTo>
                      <a:pt x="3979295" y="477"/>
                    </a:lnTo>
                    <a:lnTo>
                      <a:pt x="-337" y="477"/>
                    </a:lnTo>
                    <a:close/>
                    <a:moveTo>
                      <a:pt x="3968500" y="11268"/>
                    </a:moveTo>
                    <a:lnTo>
                      <a:pt x="3968500" y="2040178"/>
                    </a:lnTo>
                    <a:lnTo>
                      <a:pt x="1958166" y="2040178"/>
                    </a:lnTo>
                    <a:lnTo>
                      <a:pt x="2016574" y="2297161"/>
                    </a:lnTo>
                    <a:lnTo>
                      <a:pt x="1535500" y="2040178"/>
                    </a:lnTo>
                    <a:lnTo>
                      <a:pt x="10457" y="2040178"/>
                    </a:lnTo>
                    <a:lnTo>
                      <a:pt x="10457" y="11268"/>
                    </a:lnTo>
                    <a:lnTo>
                      <a:pt x="3968500" y="11268"/>
                    </a:lnTo>
                    <a:close/>
                  </a:path>
                </a:pathLst>
              </a:custGeom>
              <a:solidFill>
                <a:srgbClr val="FFFFFF"/>
              </a:solidFill>
              <a:ln w="1438" cap="rnd">
                <a:noFill/>
                <a:prstDash val="solid"/>
                <a:round/>
              </a:ln>
            </p:spPr>
            <p:txBody>
              <a:bodyPr rtlCol="0" anchor="ctr"/>
              <a:lstStyle/>
              <a:p>
                <a:endParaRPr lang="en-CH" sz="4400"/>
              </a:p>
            </p:txBody>
          </p:sp>
        </p:grpSp>
        <p:grpSp>
          <p:nvGrpSpPr>
            <p:cNvPr id="2153" name="Graphic 1704">
              <a:extLst>
                <a:ext uri="{FF2B5EF4-FFF2-40B4-BE49-F238E27FC236}">
                  <a16:creationId xmlns:a16="http://schemas.microsoft.com/office/drawing/2014/main" id="{E25C3918-D841-D442-C39B-BA058304BE06}"/>
                </a:ext>
              </a:extLst>
            </p:cNvPr>
            <p:cNvGrpSpPr/>
            <p:nvPr/>
          </p:nvGrpSpPr>
          <p:grpSpPr>
            <a:xfrm>
              <a:off x="6992748" y="11050268"/>
              <a:ext cx="3823652" cy="2235408"/>
              <a:chOff x="6992748" y="11050268"/>
              <a:chExt cx="3823652" cy="2235408"/>
            </a:xfrm>
          </p:grpSpPr>
          <p:sp>
            <p:nvSpPr>
              <p:cNvPr id="2173" name="Freeform 2172">
                <a:extLst>
                  <a:ext uri="{FF2B5EF4-FFF2-40B4-BE49-F238E27FC236}">
                    <a16:creationId xmlns:a16="http://schemas.microsoft.com/office/drawing/2014/main" id="{D21A003B-1C03-FD42-2E5E-9FE984296E05}"/>
                  </a:ext>
                </a:extLst>
              </p:cNvPr>
              <p:cNvSpPr/>
              <p:nvPr/>
            </p:nvSpPr>
            <p:spPr>
              <a:xfrm rot="-10800000" flipV="1">
                <a:off x="7003535" y="11061064"/>
                <a:ext cx="3802077" cy="2179935"/>
              </a:xfrm>
              <a:custGeom>
                <a:avLst/>
                <a:gdLst>
                  <a:gd name="connsiteX0" fmla="*/ 3802682 w 3802077"/>
                  <a:gd name="connsiteY0" fmla="*/ -463 h 2179935"/>
                  <a:gd name="connsiteX1" fmla="*/ 3802682 w 3802077"/>
                  <a:gd name="connsiteY1" fmla="*/ 1800886 h 2179935"/>
                  <a:gd name="connsiteX2" fmla="*/ 1651943 w 3802077"/>
                  <a:gd name="connsiteY2" fmla="*/ 1800886 h 2179935"/>
                  <a:gd name="connsiteX3" fmla="*/ 1403884 w 3802077"/>
                  <a:gd name="connsiteY3" fmla="*/ 2179472 h 2179935"/>
                  <a:gd name="connsiteX4" fmla="*/ 1450441 w 3802077"/>
                  <a:gd name="connsiteY4" fmla="*/ 1800886 h 2179935"/>
                  <a:gd name="connsiteX5" fmla="*/ 604 w 3802077"/>
                  <a:gd name="connsiteY5" fmla="*/ 1800886 h 2179935"/>
                  <a:gd name="connsiteX6" fmla="*/ 604 w 3802077"/>
                  <a:gd name="connsiteY6" fmla="*/ -463 h 2179935"/>
                  <a:gd name="connsiteX7" fmla="*/ 3802682 w 3802077"/>
                  <a:gd name="connsiteY7" fmla="*/ -463 h 217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077" h="2179935">
                    <a:moveTo>
                      <a:pt x="3802682" y="-463"/>
                    </a:moveTo>
                    <a:lnTo>
                      <a:pt x="3802682" y="1800886"/>
                    </a:lnTo>
                    <a:lnTo>
                      <a:pt x="1651943" y="1800886"/>
                    </a:lnTo>
                    <a:lnTo>
                      <a:pt x="1403884" y="2179472"/>
                    </a:lnTo>
                    <a:lnTo>
                      <a:pt x="1450441" y="1800886"/>
                    </a:lnTo>
                    <a:lnTo>
                      <a:pt x="604" y="1800886"/>
                    </a:lnTo>
                    <a:lnTo>
                      <a:pt x="604" y="-463"/>
                    </a:lnTo>
                    <a:lnTo>
                      <a:pt x="3802682" y="-463"/>
                    </a:lnTo>
                    <a:close/>
                  </a:path>
                </a:pathLst>
              </a:custGeom>
              <a:solidFill>
                <a:srgbClr val="FFFFFF">
                  <a:alpha val="69000"/>
                </a:srgbClr>
              </a:solidFill>
              <a:ln w="1377" cap="rnd">
                <a:noFill/>
                <a:prstDash val="solid"/>
                <a:round/>
              </a:ln>
            </p:spPr>
            <p:txBody>
              <a:bodyPr rtlCol="0" anchor="ctr"/>
              <a:lstStyle/>
              <a:p>
                <a:endParaRPr lang="en-CH" sz="4400"/>
              </a:p>
            </p:txBody>
          </p:sp>
          <p:sp>
            <p:nvSpPr>
              <p:cNvPr id="2174" name="Freeform 2173">
                <a:extLst>
                  <a:ext uri="{FF2B5EF4-FFF2-40B4-BE49-F238E27FC236}">
                    <a16:creationId xmlns:a16="http://schemas.microsoft.com/office/drawing/2014/main" id="{83D44F49-2E42-924D-BF01-DEB3703266D6}"/>
                  </a:ext>
                </a:extLst>
              </p:cNvPr>
              <p:cNvSpPr/>
              <p:nvPr/>
            </p:nvSpPr>
            <p:spPr>
              <a:xfrm rot="-10800000" flipV="1">
                <a:off x="6992748" y="11050268"/>
                <a:ext cx="3823652" cy="2235408"/>
              </a:xfrm>
              <a:custGeom>
                <a:avLst/>
                <a:gdLst>
                  <a:gd name="connsiteX0" fmla="*/ 604 w 3823652"/>
                  <a:gd name="connsiteY0" fmla="*/ -472 h 2235408"/>
                  <a:gd name="connsiteX1" fmla="*/ 604 w 3823652"/>
                  <a:gd name="connsiteY1" fmla="*/ 1822470 h 2235408"/>
                  <a:gd name="connsiteX2" fmla="*/ 1449027 w 3823652"/>
                  <a:gd name="connsiteY2" fmla="*/ 1822470 h 2235408"/>
                  <a:gd name="connsiteX3" fmla="*/ 1398289 w 3823652"/>
                  <a:gd name="connsiteY3" fmla="*/ 2234936 h 2235408"/>
                  <a:gd name="connsiteX4" fmla="*/ 1668567 w 3823652"/>
                  <a:gd name="connsiteY4" fmla="*/ 1822470 h 2235408"/>
                  <a:gd name="connsiteX5" fmla="*/ 3824256 w 3823652"/>
                  <a:gd name="connsiteY5" fmla="*/ 1822470 h 2235408"/>
                  <a:gd name="connsiteX6" fmla="*/ 3824256 w 3823652"/>
                  <a:gd name="connsiteY6" fmla="*/ -472 h 2235408"/>
                  <a:gd name="connsiteX7" fmla="*/ 604 w 3823652"/>
                  <a:gd name="connsiteY7" fmla="*/ -472 h 2235408"/>
                  <a:gd name="connsiteX8" fmla="*/ 3813469 w 3823652"/>
                  <a:gd name="connsiteY8" fmla="*/ 10324 h 2235408"/>
                  <a:gd name="connsiteX9" fmla="*/ 3813469 w 3823652"/>
                  <a:gd name="connsiteY9" fmla="*/ 1811673 h 2235408"/>
                  <a:gd name="connsiteX10" fmla="*/ 1662731 w 3823652"/>
                  <a:gd name="connsiteY10" fmla="*/ 1811673 h 2235408"/>
                  <a:gd name="connsiteX11" fmla="*/ 1414671 w 3823652"/>
                  <a:gd name="connsiteY11" fmla="*/ 2190259 h 2235408"/>
                  <a:gd name="connsiteX12" fmla="*/ 1461229 w 3823652"/>
                  <a:gd name="connsiteY12" fmla="*/ 1811673 h 2235408"/>
                  <a:gd name="connsiteX13" fmla="*/ 11391 w 3823652"/>
                  <a:gd name="connsiteY13" fmla="*/ 1811673 h 2235408"/>
                  <a:gd name="connsiteX14" fmla="*/ 11391 w 3823652"/>
                  <a:gd name="connsiteY14" fmla="*/ 10324 h 2235408"/>
                  <a:gd name="connsiteX15" fmla="*/ 3813469 w 3823652"/>
                  <a:gd name="connsiteY15" fmla="*/ 10324 h 22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3652" h="2235408">
                    <a:moveTo>
                      <a:pt x="604" y="-472"/>
                    </a:moveTo>
                    <a:lnTo>
                      <a:pt x="604" y="1822470"/>
                    </a:lnTo>
                    <a:lnTo>
                      <a:pt x="1449027" y="1822470"/>
                    </a:lnTo>
                    <a:lnTo>
                      <a:pt x="1398289" y="2234936"/>
                    </a:lnTo>
                    <a:lnTo>
                      <a:pt x="1668567" y="1822470"/>
                    </a:lnTo>
                    <a:lnTo>
                      <a:pt x="3824256" y="1822470"/>
                    </a:lnTo>
                    <a:lnTo>
                      <a:pt x="3824256" y="-472"/>
                    </a:lnTo>
                    <a:lnTo>
                      <a:pt x="604" y="-472"/>
                    </a:lnTo>
                    <a:close/>
                    <a:moveTo>
                      <a:pt x="3813469" y="10324"/>
                    </a:moveTo>
                    <a:lnTo>
                      <a:pt x="3813469" y="1811673"/>
                    </a:lnTo>
                    <a:lnTo>
                      <a:pt x="1662731" y="1811673"/>
                    </a:lnTo>
                    <a:lnTo>
                      <a:pt x="1414671" y="2190259"/>
                    </a:lnTo>
                    <a:lnTo>
                      <a:pt x="1461229" y="1811673"/>
                    </a:lnTo>
                    <a:lnTo>
                      <a:pt x="11391" y="1811673"/>
                    </a:lnTo>
                    <a:lnTo>
                      <a:pt x="11391" y="10324"/>
                    </a:lnTo>
                    <a:lnTo>
                      <a:pt x="3813469" y="10324"/>
                    </a:lnTo>
                    <a:close/>
                  </a:path>
                </a:pathLst>
              </a:custGeom>
              <a:solidFill>
                <a:srgbClr val="FFFFFF"/>
              </a:solidFill>
              <a:ln w="1377" cap="rnd">
                <a:noFill/>
                <a:prstDash val="solid"/>
                <a:round/>
              </a:ln>
            </p:spPr>
            <p:txBody>
              <a:bodyPr rtlCol="0" anchor="ctr"/>
              <a:lstStyle/>
              <a:p>
                <a:endParaRPr lang="en-CH" sz="4400"/>
              </a:p>
            </p:txBody>
          </p:sp>
        </p:grpSp>
        <p:grpSp>
          <p:nvGrpSpPr>
            <p:cNvPr id="2154" name="Graphic 1704">
              <a:extLst>
                <a:ext uri="{FF2B5EF4-FFF2-40B4-BE49-F238E27FC236}">
                  <a16:creationId xmlns:a16="http://schemas.microsoft.com/office/drawing/2014/main" id="{2A44C370-BFE4-8161-7230-990CCD8AB757}"/>
                </a:ext>
              </a:extLst>
            </p:cNvPr>
            <p:cNvGrpSpPr/>
            <p:nvPr/>
          </p:nvGrpSpPr>
          <p:grpSpPr>
            <a:xfrm>
              <a:off x="11262334" y="9678748"/>
              <a:ext cx="3643560" cy="4382355"/>
              <a:chOff x="11262334" y="9678748"/>
              <a:chExt cx="3643560" cy="4382355"/>
            </a:xfrm>
          </p:grpSpPr>
          <p:sp>
            <p:nvSpPr>
              <p:cNvPr id="2171" name="Freeform 2170">
                <a:extLst>
                  <a:ext uri="{FF2B5EF4-FFF2-40B4-BE49-F238E27FC236}">
                    <a16:creationId xmlns:a16="http://schemas.microsoft.com/office/drawing/2014/main" id="{AAACDCA3-A489-F6AB-F78C-8E4B9FCA8684}"/>
                  </a:ext>
                </a:extLst>
              </p:cNvPr>
              <p:cNvSpPr/>
              <p:nvPr/>
            </p:nvSpPr>
            <p:spPr>
              <a:xfrm rot="-10800000" flipV="1">
                <a:off x="11273131" y="9689538"/>
                <a:ext cx="3621966" cy="4343197"/>
              </a:xfrm>
              <a:custGeom>
                <a:avLst/>
                <a:gdLst>
                  <a:gd name="connsiteX0" fmla="*/ 3623942 w 3621966"/>
                  <a:gd name="connsiteY0" fmla="*/ -558 h 4343197"/>
                  <a:gd name="connsiteX1" fmla="*/ 3623942 w 3621966"/>
                  <a:gd name="connsiteY1" fmla="*/ 4081773 h 4343197"/>
                  <a:gd name="connsiteX2" fmla="*/ 1935309 w 3621966"/>
                  <a:gd name="connsiteY2" fmla="*/ 4081773 h 4343197"/>
                  <a:gd name="connsiteX3" fmla="*/ 2017350 w 3621966"/>
                  <a:gd name="connsiteY3" fmla="*/ 4342639 h 4343197"/>
                  <a:gd name="connsiteX4" fmla="*/ 1664297 w 3621966"/>
                  <a:gd name="connsiteY4" fmla="*/ 4081773 h 4343197"/>
                  <a:gd name="connsiteX5" fmla="*/ 1975 w 3621966"/>
                  <a:gd name="connsiteY5" fmla="*/ 4081773 h 4343197"/>
                  <a:gd name="connsiteX6" fmla="*/ 1975 w 3621966"/>
                  <a:gd name="connsiteY6" fmla="*/ -558 h 4343197"/>
                  <a:gd name="connsiteX7" fmla="*/ 3623942 w 3621966"/>
                  <a:gd name="connsiteY7" fmla="*/ -558 h 434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966" h="4343197">
                    <a:moveTo>
                      <a:pt x="3623942" y="-558"/>
                    </a:moveTo>
                    <a:lnTo>
                      <a:pt x="3623942" y="4081773"/>
                    </a:lnTo>
                    <a:lnTo>
                      <a:pt x="1935309" y="4081773"/>
                    </a:lnTo>
                    <a:lnTo>
                      <a:pt x="2017350" y="4342639"/>
                    </a:lnTo>
                    <a:lnTo>
                      <a:pt x="1664297" y="4081773"/>
                    </a:lnTo>
                    <a:lnTo>
                      <a:pt x="1975" y="4081773"/>
                    </a:lnTo>
                    <a:lnTo>
                      <a:pt x="1975" y="-558"/>
                    </a:lnTo>
                    <a:lnTo>
                      <a:pt x="3623942" y="-558"/>
                    </a:lnTo>
                    <a:close/>
                  </a:path>
                </a:pathLst>
              </a:custGeom>
              <a:solidFill>
                <a:srgbClr val="FFFFFF">
                  <a:alpha val="69000"/>
                </a:srgbClr>
              </a:solidFill>
              <a:ln w="1908" cap="rnd">
                <a:noFill/>
                <a:prstDash val="solid"/>
                <a:round/>
              </a:ln>
            </p:spPr>
            <p:txBody>
              <a:bodyPr rtlCol="0" anchor="ctr"/>
              <a:lstStyle/>
              <a:p>
                <a:endParaRPr lang="en-CH" sz="4400"/>
              </a:p>
            </p:txBody>
          </p:sp>
          <p:sp>
            <p:nvSpPr>
              <p:cNvPr id="2172" name="Freeform 2171">
                <a:extLst>
                  <a:ext uri="{FF2B5EF4-FFF2-40B4-BE49-F238E27FC236}">
                    <a16:creationId xmlns:a16="http://schemas.microsoft.com/office/drawing/2014/main" id="{204FD359-C5CE-8DA4-C216-CA89FCCC6831}"/>
                  </a:ext>
                </a:extLst>
              </p:cNvPr>
              <p:cNvSpPr/>
              <p:nvPr/>
            </p:nvSpPr>
            <p:spPr>
              <a:xfrm rot="-10800000" flipV="1">
                <a:off x="11262334" y="9678748"/>
                <a:ext cx="3643560" cy="4382355"/>
              </a:xfrm>
              <a:custGeom>
                <a:avLst/>
                <a:gdLst>
                  <a:gd name="connsiteX0" fmla="*/ 1975 w 3643560"/>
                  <a:gd name="connsiteY0" fmla="*/ -559 h 4382355"/>
                  <a:gd name="connsiteX1" fmla="*/ 1975 w 3643560"/>
                  <a:gd name="connsiteY1" fmla="*/ 4103373 h 4382355"/>
                  <a:gd name="connsiteX2" fmla="*/ 1671541 w 3643560"/>
                  <a:gd name="connsiteY2" fmla="*/ 4103373 h 4382355"/>
                  <a:gd name="connsiteX3" fmla="*/ 2048394 w 3643560"/>
                  <a:gd name="connsiteY3" fmla="*/ 4381796 h 4382355"/>
                  <a:gd name="connsiteX4" fmla="*/ 1960808 w 3643560"/>
                  <a:gd name="connsiteY4" fmla="*/ 4103373 h 4382355"/>
                  <a:gd name="connsiteX5" fmla="*/ 3645536 w 3643560"/>
                  <a:gd name="connsiteY5" fmla="*/ 4103373 h 4382355"/>
                  <a:gd name="connsiteX6" fmla="*/ 3645536 w 3643560"/>
                  <a:gd name="connsiteY6" fmla="*/ -559 h 4382355"/>
                  <a:gd name="connsiteX7" fmla="*/ 1975 w 3643560"/>
                  <a:gd name="connsiteY7" fmla="*/ -559 h 4382355"/>
                  <a:gd name="connsiteX8" fmla="*/ 3634739 w 3643560"/>
                  <a:gd name="connsiteY8" fmla="*/ 10230 h 4382355"/>
                  <a:gd name="connsiteX9" fmla="*/ 3634739 w 3643560"/>
                  <a:gd name="connsiteY9" fmla="*/ 4092561 h 4382355"/>
                  <a:gd name="connsiteX10" fmla="*/ 1946106 w 3643560"/>
                  <a:gd name="connsiteY10" fmla="*/ 4092561 h 4382355"/>
                  <a:gd name="connsiteX11" fmla="*/ 2028148 w 3643560"/>
                  <a:gd name="connsiteY11" fmla="*/ 4353428 h 4382355"/>
                  <a:gd name="connsiteX12" fmla="*/ 1675094 w 3643560"/>
                  <a:gd name="connsiteY12" fmla="*/ 4092561 h 4382355"/>
                  <a:gd name="connsiteX13" fmla="*/ 12772 w 3643560"/>
                  <a:gd name="connsiteY13" fmla="*/ 4092561 h 4382355"/>
                  <a:gd name="connsiteX14" fmla="*/ 12772 w 3643560"/>
                  <a:gd name="connsiteY14" fmla="*/ 10230 h 4382355"/>
                  <a:gd name="connsiteX15" fmla="*/ 3634739 w 3643560"/>
                  <a:gd name="connsiteY15" fmla="*/ 10230 h 438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43560" h="4382355">
                    <a:moveTo>
                      <a:pt x="1975" y="-559"/>
                    </a:moveTo>
                    <a:lnTo>
                      <a:pt x="1975" y="4103373"/>
                    </a:lnTo>
                    <a:lnTo>
                      <a:pt x="1671541" y="4103373"/>
                    </a:lnTo>
                    <a:lnTo>
                      <a:pt x="2048394" y="4381796"/>
                    </a:lnTo>
                    <a:lnTo>
                      <a:pt x="1960808" y="4103373"/>
                    </a:lnTo>
                    <a:lnTo>
                      <a:pt x="3645536" y="4103373"/>
                    </a:lnTo>
                    <a:lnTo>
                      <a:pt x="3645536" y="-559"/>
                    </a:lnTo>
                    <a:lnTo>
                      <a:pt x="1975" y="-559"/>
                    </a:lnTo>
                    <a:close/>
                    <a:moveTo>
                      <a:pt x="3634739" y="10230"/>
                    </a:moveTo>
                    <a:lnTo>
                      <a:pt x="3634739" y="4092561"/>
                    </a:lnTo>
                    <a:lnTo>
                      <a:pt x="1946106" y="4092561"/>
                    </a:lnTo>
                    <a:lnTo>
                      <a:pt x="2028148" y="4353428"/>
                    </a:lnTo>
                    <a:lnTo>
                      <a:pt x="1675094" y="4092561"/>
                    </a:lnTo>
                    <a:lnTo>
                      <a:pt x="12772" y="4092561"/>
                    </a:lnTo>
                    <a:lnTo>
                      <a:pt x="12772" y="10230"/>
                    </a:lnTo>
                    <a:lnTo>
                      <a:pt x="3634739" y="10230"/>
                    </a:lnTo>
                    <a:close/>
                  </a:path>
                </a:pathLst>
              </a:custGeom>
              <a:solidFill>
                <a:srgbClr val="FFFFFF"/>
              </a:solidFill>
              <a:ln w="1908" cap="rnd">
                <a:noFill/>
                <a:prstDash val="solid"/>
                <a:round/>
              </a:ln>
            </p:spPr>
            <p:txBody>
              <a:bodyPr rtlCol="0" anchor="ctr"/>
              <a:lstStyle/>
              <a:p>
                <a:endParaRPr lang="en-CH" sz="4400"/>
              </a:p>
            </p:txBody>
          </p:sp>
        </p:grpSp>
        <p:grpSp>
          <p:nvGrpSpPr>
            <p:cNvPr id="2155" name="Graphic 1704">
              <a:extLst>
                <a:ext uri="{FF2B5EF4-FFF2-40B4-BE49-F238E27FC236}">
                  <a16:creationId xmlns:a16="http://schemas.microsoft.com/office/drawing/2014/main" id="{634088AD-E26E-4015-0F3C-D5D12D3B6D18}"/>
                </a:ext>
              </a:extLst>
            </p:cNvPr>
            <p:cNvGrpSpPr/>
            <p:nvPr/>
          </p:nvGrpSpPr>
          <p:grpSpPr>
            <a:xfrm>
              <a:off x="16016597" y="11418779"/>
              <a:ext cx="3829630" cy="2918830"/>
              <a:chOff x="16016597" y="11418779"/>
              <a:chExt cx="3829630" cy="2918830"/>
            </a:xfrm>
          </p:grpSpPr>
          <p:sp>
            <p:nvSpPr>
              <p:cNvPr id="2169" name="Freeform 2168">
                <a:extLst>
                  <a:ext uri="{FF2B5EF4-FFF2-40B4-BE49-F238E27FC236}">
                    <a16:creationId xmlns:a16="http://schemas.microsoft.com/office/drawing/2014/main" id="{F2F8754B-DA6A-5B19-F75F-A492D486CD6F}"/>
                  </a:ext>
                </a:extLst>
              </p:cNvPr>
              <p:cNvSpPr/>
              <p:nvPr/>
            </p:nvSpPr>
            <p:spPr>
              <a:xfrm rot="-10800000" flipV="1">
                <a:off x="16027386" y="11429572"/>
                <a:ext cx="3808054" cy="2880070"/>
              </a:xfrm>
              <a:custGeom>
                <a:avLst/>
                <a:gdLst>
                  <a:gd name="connsiteX0" fmla="*/ 3811620 w 3808054"/>
                  <a:gd name="connsiteY0" fmla="*/ -227 h 2880070"/>
                  <a:gd name="connsiteX1" fmla="*/ 3811620 w 3808054"/>
                  <a:gd name="connsiteY1" fmla="*/ 2647801 h 2880070"/>
                  <a:gd name="connsiteX2" fmla="*/ 2772674 w 3808054"/>
                  <a:gd name="connsiteY2" fmla="*/ 2647801 h 2880070"/>
                  <a:gd name="connsiteX3" fmla="*/ 2819047 w 3808054"/>
                  <a:gd name="connsiteY3" fmla="*/ 2879843 h 2880070"/>
                  <a:gd name="connsiteX4" fmla="*/ 2541871 w 3808054"/>
                  <a:gd name="connsiteY4" fmla="*/ 2647801 h 2880070"/>
                  <a:gd name="connsiteX5" fmla="*/ 3566 w 3808054"/>
                  <a:gd name="connsiteY5" fmla="*/ 2647801 h 2880070"/>
                  <a:gd name="connsiteX6" fmla="*/ 3566 w 3808054"/>
                  <a:gd name="connsiteY6" fmla="*/ -227 h 2880070"/>
                  <a:gd name="connsiteX7" fmla="*/ 3811620 w 3808054"/>
                  <a:gd name="connsiteY7" fmla="*/ -227 h 288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054" h="2880070">
                    <a:moveTo>
                      <a:pt x="3811620" y="-227"/>
                    </a:moveTo>
                    <a:lnTo>
                      <a:pt x="3811620" y="2647801"/>
                    </a:lnTo>
                    <a:lnTo>
                      <a:pt x="2772674" y="2647801"/>
                    </a:lnTo>
                    <a:lnTo>
                      <a:pt x="2819047" y="2879843"/>
                    </a:lnTo>
                    <a:lnTo>
                      <a:pt x="2541871" y="2647801"/>
                    </a:lnTo>
                    <a:lnTo>
                      <a:pt x="3566" y="2647801"/>
                    </a:lnTo>
                    <a:lnTo>
                      <a:pt x="3566" y="-227"/>
                    </a:lnTo>
                    <a:lnTo>
                      <a:pt x="3811620" y="-227"/>
                    </a:lnTo>
                    <a:close/>
                  </a:path>
                </a:pathLst>
              </a:custGeom>
              <a:solidFill>
                <a:srgbClr val="FFFFFF">
                  <a:alpha val="69000"/>
                </a:srgbClr>
              </a:solidFill>
              <a:ln w="1563" cap="rnd">
                <a:noFill/>
                <a:prstDash val="solid"/>
                <a:round/>
              </a:ln>
            </p:spPr>
            <p:txBody>
              <a:bodyPr rtlCol="0" anchor="ctr"/>
              <a:lstStyle/>
              <a:p>
                <a:endParaRPr lang="en-CH" sz="4400"/>
              </a:p>
            </p:txBody>
          </p:sp>
          <p:sp>
            <p:nvSpPr>
              <p:cNvPr id="2170" name="Freeform 2169">
                <a:extLst>
                  <a:ext uri="{FF2B5EF4-FFF2-40B4-BE49-F238E27FC236}">
                    <a16:creationId xmlns:a16="http://schemas.microsoft.com/office/drawing/2014/main" id="{3A329237-1F12-7620-E460-AF5972425636}"/>
                  </a:ext>
                </a:extLst>
              </p:cNvPr>
              <p:cNvSpPr/>
              <p:nvPr/>
            </p:nvSpPr>
            <p:spPr>
              <a:xfrm rot="-10800000" flipV="1">
                <a:off x="16016597" y="11418779"/>
                <a:ext cx="3829630" cy="2918830"/>
              </a:xfrm>
              <a:custGeom>
                <a:avLst/>
                <a:gdLst>
                  <a:gd name="connsiteX0" fmla="*/ 3566 w 3829630"/>
                  <a:gd name="connsiteY0" fmla="*/ -230 h 2918830"/>
                  <a:gd name="connsiteX1" fmla="*/ 3566 w 3829630"/>
                  <a:gd name="connsiteY1" fmla="*/ 2669383 h 2918830"/>
                  <a:gd name="connsiteX2" fmla="*/ 2548747 w 3829630"/>
                  <a:gd name="connsiteY2" fmla="*/ 2669383 h 2918830"/>
                  <a:gd name="connsiteX3" fmla="*/ 2846436 w 3829630"/>
                  <a:gd name="connsiteY3" fmla="*/ 2918601 h 2918830"/>
                  <a:gd name="connsiteX4" fmla="*/ 2796633 w 3829630"/>
                  <a:gd name="connsiteY4" fmla="*/ 2669383 h 2918830"/>
                  <a:gd name="connsiteX5" fmla="*/ 3833196 w 3829630"/>
                  <a:gd name="connsiteY5" fmla="*/ 2669383 h 2918830"/>
                  <a:gd name="connsiteX6" fmla="*/ 3833196 w 3829630"/>
                  <a:gd name="connsiteY6" fmla="*/ -230 h 2918830"/>
                  <a:gd name="connsiteX7" fmla="*/ 3566 w 3829630"/>
                  <a:gd name="connsiteY7" fmla="*/ -230 h 2918830"/>
                  <a:gd name="connsiteX8" fmla="*/ 3822408 w 3829630"/>
                  <a:gd name="connsiteY8" fmla="*/ 10563 h 2918830"/>
                  <a:gd name="connsiteX9" fmla="*/ 3822408 w 3829630"/>
                  <a:gd name="connsiteY9" fmla="*/ 2658591 h 2918830"/>
                  <a:gd name="connsiteX10" fmla="*/ 2783462 w 3829630"/>
                  <a:gd name="connsiteY10" fmla="*/ 2658591 h 2918830"/>
                  <a:gd name="connsiteX11" fmla="*/ 2829835 w 3829630"/>
                  <a:gd name="connsiteY11" fmla="*/ 2890633 h 2918830"/>
                  <a:gd name="connsiteX12" fmla="*/ 2552660 w 3829630"/>
                  <a:gd name="connsiteY12" fmla="*/ 2658591 h 2918830"/>
                  <a:gd name="connsiteX13" fmla="*/ 14354 w 3829630"/>
                  <a:gd name="connsiteY13" fmla="*/ 2658591 h 2918830"/>
                  <a:gd name="connsiteX14" fmla="*/ 14354 w 3829630"/>
                  <a:gd name="connsiteY14" fmla="*/ 10563 h 2918830"/>
                  <a:gd name="connsiteX15" fmla="*/ 3822408 w 3829630"/>
                  <a:gd name="connsiteY15" fmla="*/ 10563 h 291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9630" h="2918830">
                    <a:moveTo>
                      <a:pt x="3566" y="-230"/>
                    </a:moveTo>
                    <a:lnTo>
                      <a:pt x="3566" y="2669383"/>
                    </a:lnTo>
                    <a:lnTo>
                      <a:pt x="2548747" y="2669383"/>
                    </a:lnTo>
                    <a:lnTo>
                      <a:pt x="2846436" y="2918601"/>
                    </a:lnTo>
                    <a:lnTo>
                      <a:pt x="2796633" y="2669383"/>
                    </a:lnTo>
                    <a:lnTo>
                      <a:pt x="3833196" y="2669383"/>
                    </a:lnTo>
                    <a:lnTo>
                      <a:pt x="3833196" y="-230"/>
                    </a:lnTo>
                    <a:lnTo>
                      <a:pt x="3566" y="-230"/>
                    </a:lnTo>
                    <a:close/>
                    <a:moveTo>
                      <a:pt x="3822408" y="10563"/>
                    </a:moveTo>
                    <a:lnTo>
                      <a:pt x="3822408" y="2658591"/>
                    </a:lnTo>
                    <a:lnTo>
                      <a:pt x="2783462" y="2658591"/>
                    </a:lnTo>
                    <a:lnTo>
                      <a:pt x="2829835" y="2890633"/>
                    </a:lnTo>
                    <a:lnTo>
                      <a:pt x="2552660" y="2658591"/>
                    </a:lnTo>
                    <a:lnTo>
                      <a:pt x="14354" y="2658591"/>
                    </a:lnTo>
                    <a:lnTo>
                      <a:pt x="14354" y="10563"/>
                    </a:lnTo>
                    <a:lnTo>
                      <a:pt x="3822408" y="10563"/>
                    </a:lnTo>
                    <a:close/>
                  </a:path>
                </a:pathLst>
              </a:custGeom>
              <a:solidFill>
                <a:srgbClr val="FFFFFF"/>
              </a:solidFill>
              <a:ln w="1563" cap="rnd">
                <a:noFill/>
                <a:prstDash val="solid"/>
                <a:round/>
              </a:ln>
            </p:spPr>
            <p:txBody>
              <a:bodyPr rtlCol="0" anchor="ctr"/>
              <a:lstStyle/>
              <a:p>
                <a:endParaRPr lang="en-CH" sz="4400"/>
              </a:p>
            </p:txBody>
          </p:sp>
        </p:grpSp>
        <p:grpSp>
          <p:nvGrpSpPr>
            <p:cNvPr id="2156" name="Graphic 1704">
              <a:extLst>
                <a:ext uri="{FF2B5EF4-FFF2-40B4-BE49-F238E27FC236}">
                  <a16:creationId xmlns:a16="http://schemas.microsoft.com/office/drawing/2014/main" id="{0AD9AB3B-2689-2208-1FAA-7FD0D7FAA333}"/>
                </a:ext>
              </a:extLst>
            </p:cNvPr>
            <p:cNvGrpSpPr/>
            <p:nvPr/>
          </p:nvGrpSpPr>
          <p:grpSpPr>
            <a:xfrm>
              <a:off x="20508981" y="11914027"/>
              <a:ext cx="3279861" cy="1704531"/>
              <a:chOff x="20508981" y="11914027"/>
              <a:chExt cx="3279861" cy="1704531"/>
            </a:xfrm>
          </p:grpSpPr>
          <p:sp>
            <p:nvSpPr>
              <p:cNvPr id="2167" name="Freeform 2166">
                <a:extLst>
                  <a:ext uri="{FF2B5EF4-FFF2-40B4-BE49-F238E27FC236}">
                    <a16:creationId xmlns:a16="http://schemas.microsoft.com/office/drawing/2014/main" id="{F91E2187-7CEF-E574-075E-A2CBA1C98A6C}"/>
                  </a:ext>
                </a:extLst>
              </p:cNvPr>
              <p:cNvSpPr/>
              <p:nvPr/>
            </p:nvSpPr>
            <p:spPr>
              <a:xfrm rot="-10800000" flipV="1">
                <a:off x="20519782" y="11924817"/>
                <a:ext cx="3258258" cy="1646723"/>
              </a:xfrm>
              <a:custGeom>
                <a:avLst/>
                <a:gdLst>
                  <a:gd name="connsiteX0" fmla="*/ 3263208 w 3258258"/>
                  <a:gd name="connsiteY0" fmla="*/ -267 h 1646723"/>
                  <a:gd name="connsiteX1" fmla="*/ 3263208 w 3258258"/>
                  <a:gd name="connsiteY1" fmla="*/ 1221289 h 1646723"/>
                  <a:gd name="connsiteX2" fmla="*/ 2041203 w 3258258"/>
                  <a:gd name="connsiteY2" fmla="*/ 1221289 h 1646723"/>
                  <a:gd name="connsiteX3" fmla="*/ 2143607 w 3258258"/>
                  <a:gd name="connsiteY3" fmla="*/ 1646456 h 1646723"/>
                  <a:gd name="connsiteX4" fmla="*/ 1817823 w 3258258"/>
                  <a:gd name="connsiteY4" fmla="*/ 1221289 h 1646723"/>
                  <a:gd name="connsiteX5" fmla="*/ 4949 w 3258258"/>
                  <a:gd name="connsiteY5" fmla="*/ 1221289 h 1646723"/>
                  <a:gd name="connsiteX6" fmla="*/ 4949 w 3258258"/>
                  <a:gd name="connsiteY6" fmla="*/ -267 h 1646723"/>
                  <a:gd name="connsiteX7" fmla="*/ 3263208 w 3258258"/>
                  <a:gd name="connsiteY7" fmla="*/ -267 h 164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8258" h="1646723">
                    <a:moveTo>
                      <a:pt x="3263208" y="-267"/>
                    </a:moveTo>
                    <a:lnTo>
                      <a:pt x="3263208" y="1221289"/>
                    </a:lnTo>
                    <a:lnTo>
                      <a:pt x="2041203" y="1221289"/>
                    </a:lnTo>
                    <a:lnTo>
                      <a:pt x="2143607" y="1646456"/>
                    </a:lnTo>
                    <a:lnTo>
                      <a:pt x="1817823" y="1221289"/>
                    </a:lnTo>
                    <a:lnTo>
                      <a:pt x="4949" y="1221289"/>
                    </a:lnTo>
                    <a:lnTo>
                      <a:pt x="4949" y="-267"/>
                    </a:lnTo>
                    <a:lnTo>
                      <a:pt x="3263208" y="-267"/>
                    </a:lnTo>
                    <a:close/>
                  </a:path>
                </a:pathLst>
              </a:custGeom>
              <a:solidFill>
                <a:srgbClr val="FFFFFF">
                  <a:alpha val="69000"/>
                </a:srgbClr>
              </a:solidFill>
              <a:ln w="1122" cap="rnd">
                <a:noFill/>
                <a:prstDash val="solid"/>
                <a:round/>
              </a:ln>
            </p:spPr>
            <p:txBody>
              <a:bodyPr rtlCol="0" anchor="ctr"/>
              <a:lstStyle/>
              <a:p>
                <a:endParaRPr lang="en-CH" sz="4400"/>
              </a:p>
            </p:txBody>
          </p:sp>
          <p:sp>
            <p:nvSpPr>
              <p:cNvPr id="2168" name="Freeform 2167">
                <a:extLst>
                  <a:ext uri="{FF2B5EF4-FFF2-40B4-BE49-F238E27FC236}">
                    <a16:creationId xmlns:a16="http://schemas.microsoft.com/office/drawing/2014/main" id="{AEC9B473-EB1B-5D4B-D6F8-ADAC92A677BA}"/>
                  </a:ext>
                </a:extLst>
              </p:cNvPr>
              <p:cNvSpPr/>
              <p:nvPr/>
            </p:nvSpPr>
            <p:spPr>
              <a:xfrm rot="-10800000" flipV="1">
                <a:off x="20508981" y="11914027"/>
                <a:ext cx="3279861" cy="1704531"/>
              </a:xfrm>
              <a:custGeom>
                <a:avLst/>
                <a:gdLst>
                  <a:gd name="connsiteX0" fmla="*/ 4949 w 3279861"/>
                  <a:gd name="connsiteY0" fmla="*/ -282 h 1704531"/>
                  <a:gd name="connsiteX1" fmla="*/ 4949 w 3279861"/>
                  <a:gd name="connsiteY1" fmla="*/ 1242864 h 1704531"/>
                  <a:gd name="connsiteX2" fmla="*/ 1823292 w 3279861"/>
                  <a:gd name="connsiteY2" fmla="*/ 1242864 h 1704531"/>
                  <a:gd name="connsiteX3" fmla="*/ 2176837 w 3279861"/>
                  <a:gd name="connsiteY3" fmla="*/ 1704250 h 1704531"/>
                  <a:gd name="connsiteX4" fmla="*/ 2065698 w 3279861"/>
                  <a:gd name="connsiteY4" fmla="*/ 1242864 h 1704531"/>
                  <a:gd name="connsiteX5" fmla="*/ 3284811 w 3279861"/>
                  <a:gd name="connsiteY5" fmla="*/ 1242864 h 1704531"/>
                  <a:gd name="connsiteX6" fmla="*/ 3284811 w 3279861"/>
                  <a:gd name="connsiteY6" fmla="*/ -282 h 1704531"/>
                  <a:gd name="connsiteX7" fmla="*/ 4949 w 3279861"/>
                  <a:gd name="connsiteY7" fmla="*/ -282 h 1704531"/>
                  <a:gd name="connsiteX8" fmla="*/ 3274010 w 3279861"/>
                  <a:gd name="connsiteY8" fmla="*/ 10508 h 1704531"/>
                  <a:gd name="connsiteX9" fmla="*/ 3274010 w 3279861"/>
                  <a:gd name="connsiteY9" fmla="*/ 1232065 h 1704531"/>
                  <a:gd name="connsiteX10" fmla="*/ 2052004 w 3279861"/>
                  <a:gd name="connsiteY10" fmla="*/ 1232065 h 1704531"/>
                  <a:gd name="connsiteX11" fmla="*/ 2154408 w 3279861"/>
                  <a:gd name="connsiteY11" fmla="*/ 1657231 h 1704531"/>
                  <a:gd name="connsiteX12" fmla="*/ 1828624 w 3279861"/>
                  <a:gd name="connsiteY12" fmla="*/ 1232065 h 1704531"/>
                  <a:gd name="connsiteX13" fmla="*/ 15750 w 3279861"/>
                  <a:gd name="connsiteY13" fmla="*/ 1232065 h 1704531"/>
                  <a:gd name="connsiteX14" fmla="*/ 15750 w 3279861"/>
                  <a:gd name="connsiteY14" fmla="*/ 10508 h 1704531"/>
                  <a:gd name="connsiteX15" fmla="*/ 3274010 w 3279861"/>
                  <a:gd name="connsiteY15" fmla="*/ 10508 h 170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9861" h="1704531">
                    <a:moveTo>
                      <a:pt x="4949" y="-282"/>
                    </a:moveTo>
                    <a:lnTo>
                      <a:pt x="4949" y="1242864"/>
                    </a:lnTo>
                    <a:cubicBezTo>
                      <a:pt x="4949" y="1242864"/>
                      <a:pt x="1823292" y="1242864"/>
                      <a:pt x="1823292" y="1242864"/>
                    </a:cubicBezTo>
                    <a:lnTo>
                      <a:pt x="2176837" y="1704250"/>
                    </a:lnTo>
                    <a:lnTo>
                      <a:pt x="2065698" y="1242864"/>
                    </a:lnTo>
                    <a:lnTo>
                      <a:pt x="3284811" y="1242864"/>
                    </a:lnTo>
                    <a:lnTo>
                      <a:pt x="3284811" y="-282"/>
                    </a:lnTo>
                    <a:lnTo>
                      <a:pt x="4949" y="-282"/>
                    </a:lnTo>
                    <a:close/>
                    <a:moveTo>
                      <a:pt x="3274010" y="10508"/>
                    </a:moveTo>
                    <a:lnTo>
                      <a:pt x="3274010" y="1232065"/>
                    </a:lnTo>
                    <a:lnTo>
                      <a:pt x="2052004" y="1232065"/>
                    </a:lnTo>
                    <a:lnTo>
                      <a:pt x="2154408" y="1657231"/>
                    </a:lnTo>
                    <a:lnTo>
                      <a:pt x="1828624" y="1232065"/>
                    </a:lnTo>
                    <a:lnTo>
                      <a:pt x="15750" y="1232065"/>
                    </a:lnTo>
                    <a:lnTo>
                      <a:pt x="15750" y="10508"/>
                    </a:lnTo>
                    <a:lnTo>
                      <a:pt x="3274010" y="10508"/>
                    </a:lnTo>
                    <a:close/>
                  </a:path>
                </a:pathLst>
              </a:custGeom>
              <a:solidFill>
                <a:srgbClr val="FFFFFF"/>
              </a:solidFill>
              <a:ln w="1122" cap="rnd">
                <a:noFill/>
                <a:prstDash val="solid"/>
                <a:round/>
              </a:ln>
            </p:spPr>
            <p:txBody>
              <a:bodyPr rtlCol="0" anchor="ctr"/>
              <a:lstStyle/>
              <a:p>
                <a:endParaRPr lang="en-CH" sz="4400"/>
              </a:p>
            </p:txBody>
          </p:sp>
        </p:grpSp>
        <p:grpSp>
          <p:nvGrpSpPr>
            <p:cNvPr id="2157" name="Graphic 1704">
              <a:extLst>
                <a:ext uri="{FF2B5EF4-FFF2-40B4-BE49-F238E27FC236}">
                  <a16:creationId xmlns:a16="http://schemas.microsoft.com/office/drawing/2014/main" id="{F0782AE7-DCD1-57C2-F503-44614FDBCD91}"/>
                </a:ext>
              </a:extLst>
            </p:cNvPr>
            <p:cNvGrpSpPr/>
            <p:nvPr/>
          </p:nvGrpSpPr>
          <p:grpSpPr>
            <a:xfrm>
              <a:off x="20719094" y="15536490"/>
              <a:ext cx="3370450" cy="2484524"/>
              <a:chOff x="20719094" y="15536490"/>
              <a:chExt cx="3370450" cy="2484524"/>
            </a:xfrm>
          </p:grpSpPr>
          <p:sp>
            <p:nvSpPr>
              <p:cNvPr id="2165" name="Freeform 2164">
                <a:extLst>
                  <a:ext uri="{FF2B5EF4-FFF2-40B4-BE49-F238E27FC236}">
                    <a16:creationId xmlns:a16="http://schemas.microsoft.com/office/drawing/2014/main" id="{66316DA5-00D3-A478-A4F2-1988205F2BDA}"/>
                  </a:ext>
                </a:extLst>
              </p:cNvPr>
              <p:cNvSpPr/>
              <p:nvPr/>
            </p:nvSpPr>
            <p:spPr>
              <a:xfrm rot="-10800000">
                <a:off x="20729885" y="15544148"/>
                <a:ext cx="3348870" cy="2466067"/>
              </a:xfrm>
              <a:custGeom>
                <a:avLst/>
                <a:gdLst>
                  <a:gd name="connsiteX0" fmla="*/ 3353904 w 3348870"/>
                  <a:gd name="connsiteY0" fmla="*/ 1055 h 2466067"/>
                  <a:gd name="connsiteX1" fmla="*/ 3353904 w 3348870"/>
                  <a:gd name="connsiteY1" fmla="*/ 1962435 h 2466067"/>
                  <a:gd name="connsiteX2" fmla="*/ 2474135 w 3348870"/>
                  <a:gd name="connsiteY2" fmla="*/ 1962435 h 2466067"/>
                  <a:gd name="connsiteX3" fmla="*/ 2721611 w 3348870"/>
                  <a:gd name="connsiteY3" fmla="*/ 2467122 h 2466067"/>
                  <a:gd name="connsiteX4" fmla="*/ 2212866 w 3348870"/>
                  <a:gd name="connsiteY4" fmla="*/ 1962435 h 2466067"/>
                  <a:gd name="connsiteX5" fmla="*/ 5033 w 3348870"/>
                  <a:gd name="connsiteY5" fmla="*/ 1962435 h 2466067"/>
                  <a:gd name="connsiteX6" fmla="*/ 5033 w 3348870"/>
                  <a:gd name="connsiteY6" fmla="*/ 1055 h 2466067"/>
                  <a:gd name="connsiteX7" fmla="*/ 3353904 w 3348870"/>
                  <a:gd name="connsiteY7" fmla="*/ 1055 h 246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8870" h="2466067">
                    <a:moveTo>
                      <a:pt x="3353904" y="1055"/>
                    </a:moveTo>
                    <a:lnTo>
                      <a:pt x="3353904" y="1962435"/>
                    </a:lnTo>
                    <a:lnTo>
                      <a:pt x="2474135" y="1962435"/>
                    </a:lnTo>
                    <a:lnTo>
                      <a:pt x="2721611" y="2467122"/>
                    </a:lnTo>
                    <a:lnTo>
                      <a:pt x="2212866" y="1962435"/>
                    </a:lnTo>
                    <a:lnTo>
                      <a:pt x="5033" y="1962435"/>
                    </a:lnTo>
                    <a:lnTo>
                      <a:pt x="5033" y="1055"/>
                    </a:lnTo>
                    <a:lnTo>
                      <a:pt x="3353904" y="1055"/>
                    </a:lnTo>
                    <a:close/>
                  </a:path>
                </a:pathLst>
              </a:custGeom>
              <a:solidFill>
                <a:srgbClr val="FFFFFF">
                  <a:alpha val="69000"/>
                </a:srgbClr>
              </a:solidFill>
              <a:ln w="1357" cap="rnd">
                <a:noFill/>
                <a:prstDash val="solid"/>
                <a:round/>
              </a:ln>
            </p:spPr>
            <p:txBody>
              <a:bodyPr rtlCol="0" anchor="ctr"/>
              <a:lstStyle/>
              <a:p>
                <a:endParaRPr lang="en-CH" sz="4400"/>
              </a:p>
            </p:txBody>
          </p:sp>
          <p:sp>
            <p:nvSpPr>
              <p:cNvPr id="2166" name="Freeform 2165">
                <a:extLst>
                  <a:ext uri="{FF2B5EF4-FFF2-40B4-BE49-F238E27FC236}">
                    <a16:creationId xmlns:a16="http://schemas.microsoft.com/office/drawing/2014/main" id="{448AA65D-4588-71F7-A436-C9122D4B238D}"/>
                  </a:ext>
                </a:extLst>
              </p:cNvPr>
              <p:cNvSpPr/>
              <p:nvPr/>
            </p:nvSpPr>
            <p:spPr>
              <a:xfrm rot="-10800000">
                <a:off x="20719094" y="15536490"/>
                <a:ext cx="3370450" cy="2484524"/>
              </a:xfrm>
              <a:custGeom>
                <a:avLst/>
                <a:gdLst>
                  <a:gd name="connsiteX0" fmla="*/ 3375484 w 3370450"/>
                  <a:gd name="connsiteY0" fmla="*/ 1984034 h 2484524"/>
                  <a:gd name="connsiteX1" fmla="*/ 3364694 w 3370450"/>
                  <a:gd name="connsiteY1" fmla="*/ 1984034 h 2484524"/>
                  <a:gd name="connsiteX2" fmla="*/ 2502243 w 3370450"/>
                  <a:gd name="connsiteY2" fmla="*/ 1984034 h 2484524"/>
                  <a:gd name="connsiteX3" fmla="*/ 2742087 w 3370450"/>
                  <a:gd name="connsiteY3" fmla="*/ 2473172 h 2484524"/>
                  <a:gd name="connsiteX4" fmla="*/ 2724798 w 3370450"/>
                  <a:gd name="connsiteY4" fmla="*/ 2485581 h 2484524"/>
                  <a:gd name="connsiteX5" fmla="*/ 2219210 w 3370450"/>
                  <a:gd name="connsiteY5" fmla="*/ 1984034 h 2484524"/>
                  <a:gd name="connsiteX6" fmla="*/ 5033 w 3370450"/>
                  <a:gd name="connsiteY6" fmla="*/ 1984034 h 2484524"/>
                  <a:gd name="connsiteX7" fmla="*/ 5033 w 3370450"/>
                  <a:gd name="connsiteY7" fmla="*/ 1056 h 2484524"/>
                  <a:gd name="connsiteX8" fmla="*/ 3375484 w 3370450"/>
                  <a:gd name="connsiteY8" fmla="*/ 1056 h 2484524"/>
                  <a:gd name="connsiteX9" fmla="*/ 3375484 w 3370450"/>
                  <a:gd name="connsiteY9" fmla="*/ 1984034 h 2484524"/>
                  <a:gd name="connsiteX10" fmla="*/ 3364694 w 3370450"/>
                  <a:gd name="connsiteY10" fmla="*/ 11855 h 2484524"/>
                  <a:gd name="connsiteX11" fmla="*/ 15823 w 3370450"/>
                  <a:gd name="connsiteY11" fmla="*/ 11855 h 2484524"/>
                  <a:gd name="connsiteX12" fmla="*/ 15823 w 3370450"/>
                  <a:gd name="connsiteY12" fmla="*/ 1973236 h 2484524"/>
                  <a:gd name="connsiteX13" fmla="*/ 2223656 w 3370450"/>
                  <a:gd name="connsiteY13" fmla="*/ 1973236 h 2484524"/>
                  <a:gd name="connsiteX14" fmla="*/ 2732401 w 3370450"/>
                  <a:gd name="connsiteY14" fmla="*/ 2477923 h 2484524"/>
                  <a:gd name="connsiteX15" fmla="*/ 2484925 w 3370450"/>
                  <a:gd name="connsiteY15" fmla="*/ 1973236 h 2484524"/>
                  <a:gd name="connsiteX16" fmla="*/ 3364694 w 3370450"/>
                  <a:gd name="connsiteY16" fmla="*/ 1973236 h 2484524"/>
                  <a:gd name="connsiteX17" fmla="*/ 3364694 w 3370450"/>
                  <a:gd name="connsiteY17" fmla="*/ 11855 h 248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70450" h="2484524">
                    <a:moveTo>
                      <a:pt x="3375484" y="1984034"/>
                    </a:moveTo>
                    <a:lnTo>
                      <a:pt x="3364694" y="1984034"/>
                    </a:lnTo>
                    <a:cubicBezTo>
                      <a:pt x="3364694" y="1984034"/>
                      <a:pt x="2625464" y="1984034"/>
                      <a:pt x="2502243" y="1984034"/>
                    </a:cubicBezTo>
                    <a:lnTo>
                      <a:pt x="2742087" y="2473172"/>
                    </a:lnTo>
                    <a:lnTo>
                      <a:pt x="2724798" y="2485581"/>
                    </a:lnTo>
                    <a:lnTo>
                      <a:pt x="2219210" y="1984034"/>
                    </a:lnTo>
                    <a:lnTo>
                      <a:pt x="5033" y="1984034"/>
                    </a:lnTo>
                    <a:lnTo>
                      <a:pt x="5033" y="1056"/>
                    </a:lnTo>
                    <a:lnTo>
                      <a:pt x="3375484" y="1056"/>
                    </a:lnTo>
                    <a:lnTo>
                      <a:pt x="3375484" y="1984034"/>
                    </a:lnTo>
                    <a:close/>
                    <a:moveTo>
                      <a:pt x="3364694" y="11855"/>
                    </a:moveTo>
                    <a:lnTo>
                      <a:pt x="15823" y="11855"/>
                    </a:lnTo>
                    <a:lnTo>
                      <a:pt x="15823" y="1973236"/>
                    </a:lnTo>
                    <a:lnTo>
                      <a:pt x="2223656" y="1973236"/>
                    </a:lnTo>
                    <a:lnTo>
                      <a:pt x="2732401" y="2477923"/>
                    </a:lnTo>
                    <a:lnTo>
                      <a:pt x="2484925" y="1973236"/>
                    </a:lnTo>
                    <a:lnTo>
                      <a:pt x="3364694" y="1973236"/>
                    </a:lnTo>
                    <a:lnTo>
                      <a:pt x="3364694" y="11855"/>
                    </a:lnTo>
                    <a:close/>
                  </a:path>
                </a:pathLst>
              </a:custGeom>
              <a:solidFill>
                <a:srgbClr val="FFFFFF"/>
              </a:solidFill>
              <a:ln w="1357" cap="rnd">
                <a:noFill/>
                <a:prstDash val="solid"/>
                <a:round/>
              </a:ln>
            </p:spPr>
            <p:txBody>
              <a:bodyPr rtlCol="0" anchor="ctr"/>
              <a:lstStyle/>
              <a:p>
                <a:endParaRPr lang="en-CH" sz="4400"/>
              </a:p>
            </p:txBody>
          </p:sp>
        </p:grpSp>
        <p:grpSp>
          <p:nvGrpSpPr>
            <p:cNvPr id="2158" name="Graphic 1704">
              <a:extLst>
                <a:ext uri="{FF2B5EF4-FFF2-40B4-BE49-F238E27FC236}">
                  <a16:creationId xmlns:a16="http://schemas.microsoft.com/office/drawing/2014/main" id="{A36DDDA6-8AA0-6E6D-2A0E-1321B30C6A81}"/>
                </a:ext>
              </a:extLst>
            </p:cNvPr>
            <p:cNvGrpSpPr/>
            <p:nvPr/>
          </p:nvGrpSpPr>
          <p:grpSpPr>
            <a:xfrm>
              <a:off x="13261758" y="16221278"/>
              <a:ext cx="6912659" cy="3375484"/>
              <a:chOff x="13261758" y="16221278"/>
              <a:chExt cx="6912659" cy="3375484"/>
            </a:xfrm>
          </p:grpSpPr>
          <p:sp>
            <p:nvSpPr>
              <p:cNvPr id="2163" name="Freeform 2162">
                <a:extLst>
                  <a:ext uri="{FF2B5EF4-FFF2-40B4-BE49-F238E27FC236}">
                    <a16:creationId xmlns:a16="http://schemas.microsoft.com/office/drawing/2014/main" id="{C33C36C7-3170-4E10-AE1B-43A6D9EA7C66}"/>
                  </a:ext>
                </a:extLst>
              </p:cNvPr>
              <p:cNvSpPr/>
              <p:nvPr/>
            </p:nvSpPr>
            <p:spPr>
              <a:xfrm rot="-10800000">
                <a:off x="13272539" y="16229933"/>
                <a:ext cx="6891097" cy="3356037"/>
              </a:xfrm>
              <a:custGeom>
                <a:avLst/>
                <a:gdLst>
                  <a:gd name="connsiteX0" fmla="*/ 6894265 w 6891097"/>
                  <a:gd name="connsiteY0" fmla="*/ 1426 h 3356037"/>
                  <a:gd name="connsiteX1" fmla="*/ 6894265 w 6891097"/>
                  <a:gd name="connsiteY1" fmla="*/ 2470568 h 3356037"/>
                  <a:gd name="connsiteX2" fmla="*/ 2009657 w 6891097"/>
                  <a:gd name="connsiteY2" fmla="*/ 2470568 h 3356037"/>
                  <a:gd name="connsiteX3" fmla="*/ 817628 w 6891097"/>
                  <a:gd name="connsiteY3" fmla="*/ 3357463 h 3356037"/>
                  <a:gd name="connsiteX4" fmla="*/ 1516179 w 6891097"/>
                  <a:gd name="connsiteY4" fmla="*/ 2470568 h 3356037"/>
                  <a:gd name="connsiteX5" fmla="*/ 3167 w 6891097"/>
                  <a:gd name="connsiteY5" fmla="*/ 2470568 h 3356037"/>
                  <a:gd name="connsiteX6" fmla="*/ 3167 w 6891097"/>
                  <a:gd name="connsiteY6" fmla="*/ 1426 h 3356037"/>
                  <a:gd name="connsiteX7" fmla="*/ 6894265 w 6891097"/>
                  <a:gd name="connsiteY7" fmla="*/ 1426 h 335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91097" h="3356037">
                    <a:moveTo>
                      <a:pt x="6894265" y="1426"/>
                    </a:moveTo>
                    <a:lnTo>
                      <a:pt x="6894265" y="2470568"/>
                    </a:lnTo>
                    <a:lnTo>
                      <a:pt x="2009657" y="2470568"/>
                    </a:lnTo>
                    <a:lnTo>
                      <a:pt x="817628" y="3357463"/>
                    </a:lnTo>
                    <a:lnTo>
                      <a:pt x="1516179" y="2470568"/>
                    </a:lnTo>
                    <a:lnTo>
                      <a:pt x="3167" y="2470568"/>
                    </a:lnTo>
                    <a:lnTo>
                      <a:pt x="3167" y="1426"/>
                    </a:lnTo>
                    <a:lnTo>
                      <a:pt x="6894265" y="1426"/>
                    </a:lnTo>
                    <a:close/>
                  </a:path>
                </a:pathLst>
              </a:custGeom>
              <a:solidFill>
                <a:srgbClr val="FFFFFF">
                  <a:alpha val="69000"/>
                </a:srgbClr>
              </a:solidFill>
              <a:ln w="2339" cap="rnd">
                <a:noFill/>
                <a:prstDash val="solid"/>
                <a:round/>
              </a:ln>
            </p:spPr>
            <p:txBody>
              <a:bodyPr rtlCol="0" anchor="ctr"/>
              <a:lstStyle/>
              <a:p>
                <a:endParaRPr lang="en-CH" sz="4400"/>
              </a:p>
            </p:txBody>
          </p:sp>
          <p:sp>
            <p:nvSpPr>
              <p:cNvPr id="2164" name="Freeform 2163">
                <a:extLst>
                  <a:ext uri="{FF2B5EF4-FFF2-40B4-BE49-F238E27FC236}">
                    <a16:creationId xmlns:a16="http://schemas.microsoft.com/office/drawing/2014/main" id="{8FEBC665-A356-0C8B-15DB-6A091E273D68}"/>
                  </a:ext>
                </a:extLst>
              </p:cNvPr>
              <p:cNvSpPr/>
              <p:nvPr/>
            </p:nvSpPr>
            <p:spPr>
              <a:xfrm rot="-10800000">
                <a:off x="13261758" y="16221278"/>
                <a:ext cx="6912659" cy="3375484"/>
              </a:xfrm>
              <a:custGeom>
                <a:avLst/>
                <a:gdLst>
                  <a:gd name="connsiteX0" fmla="*/ 6915827 w 6912659"/>
                  <a:gd name="connsiteY0" fmla="*/ 2492154 h 3375484"/>
                  <a:gd name="connsiteX1" fmla="*/ 2024022 w 6912659"/>
                  <a:gd name="connsiteY1" fmla="*/ 2492154 h 3375484"/>
                  <a:gd name="connsiteX2" fmla="*/ 834848 w 6912659"/>
                  <a:gd name="connsiteY2" fmla="*/ 3376911 h 3375484"/>
                  <a:gd name="connsiteX3" fmla="*/ 819930 w 6912659"/>
                  <a:gd name="connsiteY3" fmla="*/ 3361580 h 3375484"/>
                  <a:gd name="connsiteX4" fmla="*/ 1504727 w 6912659"/>
                  <a:gd name="connsiteY4" fmla="*/ 2492154 h 3375484"/>
                  <a:gd name="connsiteX5" fmla="*/ 3167 w 6912659"/>
                  <a:gd name="connsiteY5" fmla="*/ 2492154 h 3375484"/>
                  <a:gd name="connsiteX6" fmla="*/ 3167 w 6912659"/>
                  <a:gd name="connsiteY6" fmla="*/ 1427 h 3375484"/>
                  <a:gd name="connsiteX7" fmla="*/ 6915827 w 6912659"/>
                  <a:gd name="connsiteY7" fmla="*/ 1427 h 3375484"/>
                  <a:gd name="connsiteX8" fmla="*/ 6915827 w 6912659"/>
                  <a:gd name="connsiteY8" fmla="*/ 2492154 h 3375484"/>
                  <a:gd name="connsiteX9" fmla="*/ 6905046 w 6912659"/>
                  <a:gd name="connsiteY9" fmla="*/ 12219 h 3375484"/>
                  <a:gd name="connsiteX10" fmla="*/ 13948 w 6912659"/>
                  <a:gd name="connsiteY10" fmla="*/ 12219 h 3375484"/>
                  <a:gd name="connsiteX11" fmla="*/ 13948 w 6912659"/>
                  <a:gd name="connsiteY11" fmla="*/ 2481362 h 3375484"/>
                  <a:gd name="connsiteX12" fmla="*/ 1526959 w 6912659"/>
                  <a:gd name="connsiteY12" fmla="*/ 2481362 h 3375484"/>
                  <a:gd name="connsiteX13" fmla="*/ 828409 w 6912659"/>
                  <a:gd name="connsiteY13" fmla="*/ 3368256 h 3375484"/>
                  <a:gd name="connsiteX14" fmla="*/ 2020438 w 6912659"/>
                  <a:gd name="connsiteY14" fmla="*/ 2481362 h 3375484"/>
                  <a:gd name="connsiteX15" fmla="*/ 6905046 w 6912659"/>
                  <a:gd name="connsiteY15" fmla="*/ 2481362 h 3375484"/>
                  <a:gd name="connsiteX16" fmla="*/ 6905046 w 6912659"/>
                  <a:gd name="connsiteY16" fmla="*/ 12219 h 337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12659" h="3375484">
                    <a:moveTo>
                      <a:pt x="6915827" y="2492154"/>
                    </a:moveTo>
                    <a:lnTo>
                      <a:pt x="2024022" y="2492154"/>
                    </a:lnTo>
                    <a:lnTo>
                      <a:pt x="834848" y="3376911"/>
                    </a:lnTo>
                    <a:lnTo>
                      <a:pt x="819930" y="3361580"/>
                    </a:lnTo>
                    <a:lnTo>
                      <a:pt x="1504727" y="2492154"/>
                    </a:lnTo>
                    <a:lnTo>
                      <a:pt x="3167" y="2492154"/>
                    </a:lnTo>
                    <a:lnTo>
                      <a:pt x="3167" y="1427"/>
                    </a:lnTo>
                    <a:lnTo>
                      <a:pt x="6915827" y="1427"/>
                    </a:lnTo>
                    <a:lnTo>
                      <a:pt x="6915827" y="2492154"/>
                    </a:lnTo>
                    <a:close/>
                    <a:moveTo>
                      <a:pt x="6905046" y="12219"/>
                    </a:moveTo>
                    <a:lnTo>
                      <a:pt x="13948" y="12219"/>
                    </a:lnTo>
                    <a:lnTo>
                      <a:pt x="13948" y="2481362"/>
                    </a:lnTo>
                    <a:lnTo>
                      <a:pt x="1526959" y="2481362"/>
                    </a:lnTo>
                    <a:lnTo>
                      <a:pt x="828409" y="3368256"/>
                    </a:lnTo>
                    <a:lnTo>
                      <a:pt x="2020438" y="2481362"/>
                    </a:lnTo>
                    <a:lnTo>
                      <a:pt x="6905046" y="2481362"/>
                    </a:lnTo>
                    <a:lnTo>
                      <a:pt x="6905046" y="12219"/>
                    </a:lnTo>
                    <a:close/>
                  </a:path>
                </a:pathLst>
              </a:custGeom>
              <a:solidFill>
                <a:srgbClr val="FFFFFF"/>
              </a:solidFill>
              <a:ln w="2339" cap="rnd">
                <a:noFill/>
                <a:prstDash val="solid"/>
                <a:round/>
              </a:ln>
            </p:spPr>
            <p:txBody>
              <a:bodyPr rtlCol="0" anchor="ctr"/>
              <a:lstStyle/>
              <a:p>
                <a:endParaRPr lang="en-CH" sz="4400"/>
              </a:p>
            </p:txBody>
          </p:sp>
        </p:grpSp>
        <p:grpSp>
          <p:nvGrpSpPr>
            <p:cNvPr id="2159" name="Graphic 1704">
              <a:extLst>
                <a:ext uri="{FF2B5EF4-FFF2-40B4-BE49-F238E27FC236}">
                  <a16:creationId xmlns:a16="http://schemas.microsoft.com/office/drawing/2014/main" id="{AF74D078-F629-DFF4-EB6E-DCE372B25D19}"/>
                </a:ext>
              </a:extLst>
            </p:cNvPr>
            <p:cNvGrpSpPr/>
            <p:nvPr/>
          </p:nvGrpSpPr>
          <p:grpSpPr>
            <a:xfrm>
              <a:off x="11267207" y="14600563"/>
              <a:ext cx="3678964" cy="2323972"/>
              <a:chOff x="11267207" y="14600563"/>
              <a:chExt cx="3678964" cy="2323972"/>
            </a:xfrm>
          </p:grpSpPr>
          <p:sp>
            <p:nvSpPr>
              <p:cNvPr id="2161" name="Freeform 2160">
                <a:extLst>
                  <a:ext uri="{FF2B5EF4-FFF2-40B4-BE49-F238E27FC236}">
                    <a16:creationId xmlns:a16="http://schemas.microsoft.com/office/drawing/2014/main" id="{35A1AAC7-8EAA-36A3-B66D-45C1F741E1EC}"/>
                  </a:ext>
                </a:extLst>
              </p:cNvPr>
              <p:cNvSpPr/>
              <p:nvPr/>
            </p:nvSpPr>
            <p:spPr>
              <a:xfrm rot="-10800000" flipV="1">
                <a:off x="11278001" y="14611358"/>
                <a:ext cx="3657375" cy="2304396"/>
              </a:xfrm>
              <a:custGeom>
                <a:avLst/>
                <a:gdLst>
                  <a:gd name="connsiteX0" fmla="*/ 3659359 w 3657375"/>
                  <a:gd name="connsiteY0" fmla="*/ 722 h 2304396"/>
                  <a:gd name="connsiteX1" fmla="*/ 3659359 w 3657375"/>
                  <a:gd name="connsiteY1" fmla="*/ 2119457 h 2304396"/>
                  <a:gd name="connsiteX2" fmla="*/ 477952 w 3657375"/>
                  <a:gd name="connsiteY2" fmla="*/ 2119457 h 2304396"/>
                  <a:gd name="connsiteX3" fmla="*/ 218440 w 3657375"/>
                  <a:gd name="connsiteY3" fmla="*/ 2305119 h 2304396"/>
                  <a:gd name="connsiteX4" fmla="*/ 340394 w 3657375"/>
                  <a:gd name="connsiteY4" fmla="*/ 2119457 h 2304396"/>
                  <a:gd name="connsiteX5" fmla="*/ 1983 w 3657375"/>
                  <a:gd name="connsiteY5" fmla="*/ 2119457 h 2304396"/>
                  <a:gd name="connsiteX6" fmla="*/ 1983 w 3657375"/>
                  <a:gd name="connsiteY6" fmla="*/ 722 h 2304396"/>
                  <a:gd name="connsiteX7" fmla="*/ 3659359 w 3657375"/>
                  <a:gd name="connsiteY7" fmla="*/ 722 h 230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375" h="2304396">
                    <a:moveTo>
                      <a:pt x="3659359" y="722"/>
                    </a:moveTo>
                    <a:lnTo>
                      <a:pt x="3659359" y="2119457"/>
                    </a:lnTo>
                    <a:lnTo>
                      <a:pt x="477952" y="2119457"/>
                    </a:lnTo>
                    <a:lnTo>
                      <a:pt x="218440" y="2305119"/>
                    </a:lnTo>
                    <a:lnTo>
                      <a:pt x="340394" y="2119457"/>
                    </a:lnTo>
                    <a:lnTo>
                      <a:pt x="1983" y="2119457"/>
                    </a:lnTo>
                    <a:lnTo>
                      <a:pt x="1983" y="722"/>
                    </a:lnTo>
                    <a:lnTo>
                      <a:pt x="3659359" y="722"/>
                    </a:lnTo>
                    <a:close/>
                  </a:path>
                </a:pathLst>
              </a:custGeom>
              <a:solidFill>
                <a:srgbClr val="FFFFFF">
                  <a:alpha val="69000"/>
                </a:srgbClr>
              </a:solidFill>
              <a:ln w="1379" cap="rnd">
                <a:noFill/>
                <a:prstDash val="solid"/>
                <a:round/>
              </a:ln>
            </p:spPr>
            <p:txBody>
              <a:bodyPr rtlCol="0" anchor="ctr"/>
              <a:lstStyle/>
              <a:p>
                <a:endParaRPr lang="en-CH" sz="4400"/>
              </a:p>
            </p:txBody>
          </p:sp>
          <p:sp>
            <p:nvSpPr>
              <p:cNvPr id="2162" name="Freeform 2161">
                <a:extLst>
                  <a:ext uri="{FF2B5EF4-FFF2-40B4-BE49-F238E27FC236}">
                    <a16:creationId xmlns:a16="http://schemas.microsoft.com/office/drawing/2014/main" id="{A1462C12-7C45-8BF9-19B3-5AEB9D01D07D}"/>
                  </a:ext>
                </a:extLst>
              </p:cNvPr>
              <p:cNvSpPr/>
              <p:nvPr/>
            </p:nvSpPr>
            <p:spPr>
              <a:xfrm rot="-10800000" flipV="1">
                <a:off x="11267207" y="14600563"/>
                <a:ext cx="3678964" cy="2323972"/>
              </a:xfrm>
              <a:custGeom>
                <a:avLst/>
                <a:gdLst>
                  <a:gd name="connsiteX0" fmla="*/ 1983 w 3678964"/>
                  <a:gd name="connsiteY0" fmla="*/ 723 h 2323972"/>
                  <a:gd name="connsiteX1" fmla="*/ 1983 w 3678964"/>
                  <a:gd name="connsiteY1" fmla="*/ 2141046 h 2323972"/>
                  <a:gd name="connsiteX2" fmla="*/ 331177 w 3678964"/>
                  <a:gd name="connsiteY2" fmla="*/ 2141046 h 2323972"/>
                  <a:gd name="connsiteX3" fmla="*/ 220203 w 3678964"/>
                  <a:gd name="connsiteY3" fmla="*/ 2309983 h 2323972"/>
                  <a:gd name="connsiteX4" fmla="*/ 235513 w 3678964"/>
                  <a:gd name="connsiteY4" fmla="*/ 2324695 h 2323972"/>
                  <a:gd name="connsiteX5" fmla="*/ 492210 w 3678964"/>
                  <a:gd name="connsiteY5" fmla="*/ 2141046 h 2323972"/>
                  <a:gd name="connsiteX6" fmla="*/ 3680947 w 3678964"/>
                  <a:gd name="connsiteY6" fmla="*/ 2141046 h 2323972"/>
                  <a:gd name="connsiteX7" fmla="*/ 3680947 w 3678964"/>
                  <a:gd name="connsiteY7" fmla="*/ 723 h 2323972"/>
                  <a:gd name="connsiteX8" fmla="*/ 1983 w 3678964"/>
                  <a:gd name="connsiteY8" fmla="*/ 723 h 2323972"/>
                  <a:gd name="connsiteX9" fmla="*/ 3670153 w 3678964"/>
                  <a:gd name="connsiteY9" fmla="*/ 11517 h 2323972"/>
                  <a:gd name="connsiteX10" fmla="*/ 3670153 w 3678964"/>
                  <a:gd name="connsiteY10" fmla="*/ 2130252 h 2323972"/>
                  <a:gd name="connsiteX11" fmla="*/ 488746 w 3678964"/>
                  <a:gd name="connsiteY11" fmla="*/ 2130252 h 2323972"/>
                  <a:gd name="connsiteX12" fmla="*/ 229235 w 3678964"/>
                  <a:gd name="connsiteY12" fmla="*/ 2315914 h 2323972"/>
                  <a:gd name="connsiteX13" fmla="*/ 351188 w 3678964"/>
                  <a:gd name="connsiteY13" fmla="*/ 2130252 h 2323972"/>
                  <a:gd name="connsiteX14" fmla="*/ 12777 w 3678964"/>
                  <a:gd name="connsiteY14" fmla="*/ 2130252 h 2323972"/>
                  <a:gd name="connsiteX15" fmla="*/ 12777 w 3678964"/>
                  <a:gd name="connsiteY15" fmla="*/ 11517 h 2323972"/>
                  <a:gd name="connsiteX16" fmla="*/ 3670153 w 3678964"/>
                  <a:gd name="connsiteY16" fmla="*/ 11517 h 2323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8964" h="2323972">
                    <a:moveTo>
                      <a:pt x="1983" y="723"/>
                    </a:moveTo>
                    <a:lnTo>
                      <a:pt x="1983" y="2141046"/>
                    </a:lnTo>
                    <a:lnTo>
                      <a:pt x="331177" y="2141046"/>
                    </a:lnTo>
                    <a:lnTo>
                      <a:pt x="220203" y="2309983"/>
                    </a:lnTo>
                    <a:lnTo>
                      <a:pt x="235513" y="2324695"/>
                    </a:lnTo>
                    <a:lnTo>
                      <a:pt x="492210" y="2141046"/>
                    </a:lnTo>
                    <a:lnTo>
                      <a:pt x="3680947" y="2141046"/>
                    </a:lnTo>
                    <a:lnTo>
                      <a:pt x="3680947" y="723"/>
                    </a:lnTo>
                    <a:lnTo>
                      <a:pt x="1983" y="723"/>
                    </a:lnTo>
                    <a:close/>
                    <a:moveTo>
                      <a:pt x="3670153" y="11517"/>
                    </a:moveTo>
                    <a:lnTo>
                      <a:pt x="3670153" y="2130252"/>
                    </a:lnTo>
                    <a:lnTo>
                      <a:pt x="488746" y="2130252"/>
                    </a:lnTo>
                    <a:lnTo>
                      <a:pt x="229235" y="2315914"/>
                    </a:lnTo>
                    <a:lnTo>
                      <a:pt x="351188" y="2130252"/>
                    </a:lnTo>
                    <a:lnTo>
                      <a:pt x="12777" y="2130252"/>
                    </a:lnTo>
                    <a:lnTo>
                      <a:pt x="12777" y="11517"/>
                    </a:lnTo>
                    <a:lnTo>
                      <a:pt x="3670153" y="11517"/>
                    </a:lnTo>
                    <a:close/>
                  </a:path>
                </a:pathLst>
              </a:custGeom>
              <a:solidFill>
                <a:srgbClr val="FFFFFF"/>
              </a:solidFill>
              <a:ln w="1379" cap="rnd">
                <a:noFill/>
                <a:prstDash val="solid"/>
                <a:round/>
              </a:ln>
            </p:spPr>
            <p:txBody>
              <a:bodyPr rtlCol="0" anchor="ctr"/>
              <a:lstStyle/>
              <a:p>
                <a:endParaRPr lang="en-CH" sz="4400"/>
              </a:p>
            </p:txBody>
          </p:sp>
        </p:grpSp>
        <p:sp>
          <p:nvSpPr>
            <p:cNvPr id="2160" name="TextBox 2159">
              <a:extLst>
                <a:ext uri="{FF2B5EF4-FFF2-40B4-BE49-F238E27FC236}">
                  <a16:creationId xmlns:a16="http://schemas.microsoft.com/office/drawing/2014/main" id="{0D05E03A-FBC3-69E9-C00A-B06AC42F57B9}"/>
                </a:ext>
              </a:extLst>
            </p:cNvPr>
            <p:cNvSpPr txBox="1"/>
            <p:nvPr/>
          </p:nvSpPr>
          <p:spPr>
            <a:xfrm>
              <a:off x="1532535" y="20061916"/>
              <a:ext cx="22726093" cy="1015663"/>
            </a:xfrm>
            <a:prstGeom prst="rect">
              <a:avLst/>
            </a:prstGeom>
            <a:noFill/>
          </p:spPr>
          <p:txBody>
            <a:bodyPr wrap="none" rtlCol="0">
              <a:spAutoFit/>
            </a:bodyPr>
            <a:lstStyle/>
            <a:p>
              <a:pPr algn="l"/>
              <a:r>
                <a:rPr lang="en-CH" sz="5800" spc="0" baseline="0" dirty="0">
                  <a:ln/>
                  <a:solidFill>
                    <a:srgbClr val="1F259B"/>
                  </a:solidFill>
                  <a:latin typeface="Arial"/>
                  <a:cs typeface="Arial"/>
                  <a:sym typeface="Arial"/>
                  <a:rtl val="0"/>
                </a:rPr>
                <a:t>Sensitization proﬁles in 9 Southern European/Mediterranean cities</a:t>
              </a:r>
            </a:p>
          </p:txBody>
        </p:sp>
      </p:grpSp>
      <p:sp>
        <p:nvSpPr>
          <p:cNvPr id="2179" name="Freeform 2178">
            <a:extLst>
              <a:ext uri="{FF2B5EF4-FFF2-40B4-BE49-F238E27FC236}">
                <a16:creationId xmlns:a16="http://schemas.microsoft.com/office/drawing/2014/main" id="{75FBC84C-1AD0-B462-30EE-C26E529A3DD7}"/>
              </a:ext>
            </a:extLst>
          </p:cNvPr>
          <p:cNvSpPr/>
          <p:nvPr/>
        </p:nvSpPr>
        <p:spPr>
          <a:xfrm>
            <a:off x="1375768" y="11221932"/>
            <a:ext cx="2535199" cy="744949"/>
          </a:xfrm>
          <a:custGeom>
            <a:avLst/>
            <a:gdLst>
              <a:gd name="connsiteX0" fmla="*/ 279 w 2535199"/>
              <a:gd name="connsiteY0" fmla="*/ 501 h 744949"/>
              <a:gd name="connsiteX1" fmla="*/ 2535479 w 2535199"/>
              <a:gd name="connsiteY1" fmla="*/ 501 h 744949"/>
              <a:gd name="connsiteX2" fmla="*/ 2535479 w 2535199"/>
              <a:gd name="connsiteY2" fmla="*/ 745451 h 744949"/>
              <a:gd name="connsiteX3" fmla="*/ 279 w 2535199"/>
              <a:gd name="connsiteY3" fmla="*/ 745451 h 744949"/>
            </a:gdLst>
            <a:ahLst/>
            <a:cxnLst>
              <a:cxn ang="0">
                <a:pos x="connsiteX0" y="connsiteY0"/>
              </a:cxn>
              <a:cxn ang="0">
                <a:pos x="connsiteX1" y="connsiteY1"/>
              </a:cxn>
              <a:cxn ang="0">
                <a:pos x="connsiteX2" y="connsiteY2"/>
              </a:cxn>
              <a:cxn ang="0">
                <a:pos x="connsiteX3" y="connsiteY3"/>
              </a:cxn>
            </a:cxnLst>
            <a:rect l="l" t="t" r="r" b="b"/>
            <a:pathLst>
              <a:path w="2535199" h="744949">
                <a:moveTo>
                  <a:pt x="279" y="501"/>
                </a:moveTo>
                <a:lnTo>
                  <a:pt x="2535479" y="501"/>
                </a:lnTo>
                <a:lnTo>
                  <a:pt x="2535479" y="745451"/>
                </a:lnTo>
                <a:lnTo>
                  <a:pt x="279" y="745451"/>
                </a:lnTo>
                <a:close/>
              </a:path>
            </a:pathLst>
          </a:custGeom>
          <a:solidFill>
            <a:srgbClr val="FFFFFF"/>
          </a:solidFill>
          <a:ln w="1938" cap="rnd">
            <a:noFill/>
            <a:prstDash val="solid"/>
            <a:round/>
          </a:ln>
        </p:spPr>
        <p:txBody>
          <a:bodyPr rtlCol="0" anchor="ctr"/>
          <a:lstStyle/>
          <a:p>
            <a:endParaRPr lang="en-CH" sz="4400"/>
          </a:p>
        </p:txBody>
      </p:sp>
      <p:sp>
        <p:nvSpPr>
          <p:cNvPr id="2180" name="Freeform 2179">
            <a:extLst>
              <a:ext uri="{FF2B5EF4-FFF2-40B4-BE49-F238E27FC236}">
                <a16:creationId xmlns:a16="http://schemas.microsoft.com/office/drawing/2014/main" id="{EAC3F419-AC00-8CFA-D300-0D331DE14968}"/>
              </a:ext>
            </a:extLst>
          </p:cNvPr>
          <p:cNvSpPr/>
          <p:nvPr/>
        </p:nvSpPr>
        <p:spPr>
          <a:xfrm>
            <a:off x="4048080" y="13744921"/>
            <a:ext cx="3966947" cy="744949"/>
          </a:xfrm>
          <a:custGeom>
            <a:avLst/>
            <a:gdLst>
              <a:gd name="connsiteX0" fmla="*/ 1391 w 3966947"/>
              <a:gd name="connsiteY0" fmla="*/ 1329 h 744949"/>
              <a:gd name="connsiteX1" fmla="*/ 3968339 w 3966947"/>
              <a:gd name="connsiteY1" fmla="*/ 1329 h 744949"/>
              <a:gd name="connsiteX2" fmla="*/ 3968339 w 3966947"/>
              <a:gd name="connsiteY2" fmla="*/ 746279 h 744949"/>
              <a:gd name="connsiteX3" fmla="*/ 1391 w 3966947"/>
              <a:gd name="connsiteY3" fmla="*/ 746279 h 744949"/>
            </a:gdLst>
            <a:ahLst/>
            <a:cxnLst>
              <a:cxn ang="0">
                <a:pos x="connsiteX0" y="connsiteY0"/>
              </a:cxn>
              <a:cxn ang="0">
                <a:pos x="connsiteX1" y="connsiteY1"/>
              </a:cxn>
              <a:cxn ang="0">
                <a:pos x="connsiteX2" y="connsiteY2"/>
              </a:cxn>
              <a:cxn ang="0">
                <a:pos x="connsiteX3" y="connsiteY3"/>
              </a:cxn>
            </a:cxnLst>
            <a:rect l="l" t="t" r="r" b="b"/>
            <a:pathLst>
              <a:path w="3966947" h="744949">
                <a:moveTo>
                  <a:pt x="1391" y="1329"/>
                </a:moveTo>
                <a:lnTo>
                  <a:pt x="3968339" y="1329"/>
                </a:lnTo>
                <a:lnTo>
                  <a:pt x="3968339" y="746279"/>
                </a:lnTo>
                <a:lnTo>
                  <a:pt x="1391" y="746279"/>
                </a:lnTo>
                <a:close/>
              </a:path>
            </a:pathLst>
          </a:custGeom>
          <a:solidFill>
            <a:srgbClr val="FFFFFF"/>
          </a:solidFill>
          <a:ln w="2499" cap="rnd">
            <a:noFill/>
            <a:prstDash val="solid"/>
            <a:round/>
          </a:ln>
        </p:spPr>
        <p:txBody>
          <a:bodyPr rtlCol="0" anchor="ctr"/>
          <a:lstStyle/>
          <a:p>
            <a:endParaRPr lang="en-CH" sz="4400"/>
          </a:p>
        </p:txBody>
      </p:sp>
      <p:sp>
        <p:nvSpPr>
          <p:cNvPr id="2181" name="Freeform 2180">
            <a:extLst>
              <a:ext uri="{FF2B5EF4-FFF2-40B4-BE49-F238E27FC236}">
                <a16:creationId xmlns:a16="http://schemas.microsoft.com/office/drawing/2014/main" id="{FDE07C9F-FEC3-F2AF-36CC-28BE59BD2A5D}"/>
              </a:ext>
            </a:extLst>
          </p:cNvPr>
          <p:cNvSpPr/>
          <p:nvPr/>
        </p:nvSpPr>
        <p:spPr>
          <a:xfrm>
            <a:off x="6993968" y="10563228"/>
            <a:ext cx="3821806" cy="744949"/>
          </a:xfrm>
          <a:custGeom>
            <a:avLst/>
            <a:gdLst>
              <a:gd name="connsiteX0" fmla="*/ 2334 w 3821806"/>
              <a:gd name="connsiteY0" fmla="*/ 285 h 744949"/>
              <a:gd name="connsiteX1" fmla="*/ 3824141 w 3821806"/>
              <a:gd name="connsiteY1" fmla="*/ 285 h 744949"/>
              <a:gd name="connsiteX2" fmla="*/ 3824141 w 3821806"/>
              <a:gd name="connsiteY2" fmla="*/ 745235 h 744949"/>
              <a:gd name="connsiteX3" fmla="*/ 2334 w 3821806"/>
              <a:gd name="connsiteY3" fmla="*/ 745235 h 744949"/>
            </a:gdLst>
            <a:ahLst/>
            <a:cxnLst>
              <a:cxn ang="0">
                <a:pos x="connsiteX0" y="connsiteY0"/>
              </a:cxn>
              <a:cxn ang="0">
                <a:pos x="connsiteX1" y="connsiteY1"/>
              </a:cxn>
              <a:cxn ang="0">
                <a:pos x="connsiteX2" y="connsiteY2"/>
              </a:cxn>
              <a:cxn ang="0">
                <a:pos x="connsiteX3" y="connsiteY3"/>
              </a:cxn>
            </a:cxnLst>
            <a:rect l="l" t="t" r="r" b="b"/>
            <a:pathLst>
              <a:path w="3821806" h="744949">
                <a:moveTo>
                  <a:pt x="2334" y="285"/>
                </a:moveTo>
                <a:lnTo>
                  <a:pt x="3824141" y="285"/>
                </a:lnTo>
                <a:lnTo>
                  <a:pt x="3824141" y="745235"/>
                </a:lnTo>
                <a:lnTo>
                  <a:pt x="2334" y="745235"/>
                </a:lnTo>
                <a:close/>
              </a:path>
            </a:pathLst>
          </a:custGeom>
          <a:solidFill>
            <a:srgbClr val="FFFFFF"/>
          </a:solidFill>
          <a:ln w="2442" cap="rnd">
            <a:noFill/>
            <a:prstDash val="solid"/>
            <a:round/>
          </a:ln>
        </p:spPr>
        <p:txBody>
          <a:bodyPr rtlCol="0" anchor="ctr"/>
          <a:lstStyle/>
          <a:p>
            <a:endParaRPr lang="en-CH" sz="4400"/>
          </a:p>
        </p:txBody>
      </p:sp>
      <p:sp>
        <p:nvSpPr>
          <p:cNvPr id="2182" name="Freeform 2181">
            <a:extLst>
              <a:ext uri="{FF2B5EF4-FFF2-40B4-BE49-F238E27FC236}">
                <a16:creationId xmlns:a16="http://schemas.microsoft.com/office/drawing/2014/main" id="{0750E112-6019-80EB-9C53-1C9B0CE2A87B}"/>
              </a:ext>
            </a:extLst>
          </p:cNvPr>
          <p:cNvSpPr/>
          <p:nvPr/>
        </p:nvSpPr>
        <p:spPr>
          <a:xfrm flipV="1">
            <a:off x="11267661" y="8979823"/>
            <a:ext cx="3645741" cy="744949"/>
          </a:xfrm>
          <a:custGeom>
            <a:avLst/>
            <a:gdLst>
              <a:gd name="connsiteX0" fmla="*/ 3707 w 3645741"/>
              <a:gd name="connsiteY0" fmla="*/ -234 h 744949"/>
              <a:gd name="connsiteX1" fmla="*/ 3649449 w 3645741"/>
              <a:gd name="connsiteY1" fmla="*/ -234 h 744949"/>
              <a:gd name="connsiteX2" fmla="*/ 3649449 w 3645741"/>
              <a:gd name="connsiteY2" fmla="*/ 744715 h 744949"/>
              <a:gd name="connsiteX3" fmla="*/ 3707 w 3645741"/>
              <a:gd name="connsiteY3" fmla="*/ 744715 h 744949"/>
            </a:gdLst>
            <a:ahLst/>
            <a:cxnLst>
              <a:cxn ang="0">
                <a:pos x="connsiteX0" y="connsiteY0"/>
              </a:cxn>
              <a:cxn ang="0">
                <a:pos x="connsiteX1" y="connsiteY1"/>
              </a:cxn>
              <a:cxn ang="0">
                <a:pos x="connsiteX2" y="connsiteY2"/>
              </a:cxn>
              <a:cxn ang="0">
                <a:pos x="connsiteX3" y="connsiteY3"/>
              </a:cxn>
            </a:cxnLst>
            <a:rect l="l" t="t" r="r" b="b"/>
            <a:pathLst>
              <a:path w="3645741" h="744949">
                <a:moveTo>
                  <a:pt x="3707" y="-234"/>
                </a:moveTo>
                <a:lnTo>
                  <a:pt x="3649449" y="-234"/>
                </a:lnTo>
                <a:lnTo>
                  <a:pt x="3649449" y="744715"/>
                </a:lnTo>
                <a:lnTo>
                  <a:pt x="3707" y="744715"/>
                </a:lnTo>
                <a:close/>
              </a:path>
            </a:pathLst>
          </a:custGeom>
          <a:solidFill>
            <a:srgbClr val="FFFFFF"/>
          </a:solidFill>
          <a:ln w="2373" cap="rnd">
            <a:noFill/>
            <a:prstDash val="solid"/>
            <a:round/>
          </a:ln>
        </p:spPr>
        <p:txBody>
          <a:bodyPr rtlCol="0" anchor="ctr"/>
          <a:lstStyle/>
          <a:p>
            <a:endParaRPr lang="en-CH" sz="4400"/>
          </a:p>
        </p:txBody>
      </p:sp>
      <p:sp>
        <p:nvSpPr>
          <p:cNvPr id="2183" name="Freeform 2182">
            <a:extLst>
              <a:ext uri="{FF2B5EF4-FFF2-40B4-BE49-F238E27FC236}">
                <a16:creationId xmlns:a16="http://schemas.microsoft.com/office/drawing/2014/main" id="{782C6492-A69A-FCE4-EB8C-58522001E55A}"/>
              </a:ext>
            </a:extLst>
          </p:cNvPr>
          <p:cNvSpPr/>
          <p:nvPr/>
        </p:nvSpPr>
        <p:spPr>
          <a:xfrm flipV="1">
            <a:off x="16016938" y="10684218"/>
            <a:ext cx="3827911" cy="744949"/>
          </a:xfrm>
          <a:custGeom>
            <a:avLst/>
            <a:gdLst>
              <a:gd name="connsiteX0" fmla="*/ 5295 w 3827911"/>
              <a:gd name="connsiteY0" fmla="*/ 325 h 744949"/>
              <a:gd name="connsiteX1" fmla="*/ 3833207 w 3827911"/>
              <a:gd name="connsiteY1" fmla="*/ 325 h 744949"/>
              <a:gd name="connsiteX2" fmla="*/ 3833207 w 3827911"/>
              <a:gd name="connsiteY2" fmla="*/ 745275 h 744949"/>
              <a:gd name="connsiteX3" fmla="*/ 5295 w 3827911"/>
              <a:gd name="connsiteY3" fmla="*/ 745275 h 744949"/>
            </a:gdLst>
            <a:ahLst/>
            <a:cxnLst>
              <a:cxn ang="0">
                <a:pos x="connsiteX0" y="connsiteY0"/>
              </a:cxn>
              <a:cxn ang="0">
                <a:pos x="connsiteX1" y="connsiteY1"/>
              </a:cxn>
              <a:cxn ang="0">
                <a:pos x="connsiteX2" y="connsiteY2"/>
              </a:cxn>
              <a:cxn ang="0">
                <a:pos x="connsiteX3" y="connsiteY3"/>
              </a:cxn>
            </a:cxnLst>
            <a:rect l="l" t="t" r="r" b="b"/>
            <a:pathLst>
              <a:path w="3827911" h="744949">
                <a:moveTo>
                  <a:pt x="5295" y="325"/>
                </a:moveTo>
                <a:lnTo>
                  <a:pt x="3833207" y="325"/>
                </a:lnTo>
                <a:lnTo>
                  <a:pt x="3833207" y="745275"/>
                </a:lnTo>
                <a:lnTo>
                  <a:pt x="5295" y="745275"/>
                </a:lnTo>
                <a:close/>
              </a:path>
            </a:pathLst>
          </a:custGeom>
          <a:solidFill>
            <a:srgbClr val="FFFFFF"/>
          </a:solidFill>
          <a:ln w="2445" cap="rnd">
            <a:noFill/>
            <a:prstDash val="solid"/>
            <a:round/>
          </a:ln>
        </p:spPr>
        <p:txBody>
          <a:bodyPr rtlCol="0" anchor="ctr"/>
          <a:lstStyle/>
          <a:p>
            <a:endParaRPr lang="en-CH" sz="4400"/>
          </a:p>
        </p:txBody>
      </p:sp>
      <p:sp>
        <p:nvSpPr>
          <p:cNvPr id="2184" name="Freeform 2183">
            <a:extLst>
              <a:ext uri="{FF2B5EF4-FFF2-40B4-BE49-F238E27FC236}">
                <a16:creationId xmlns:a16="http://schemas.microsoft.com/office/drawing/2014/main" id="{472E00FB-C2F4-C10D-E971-22ABAFFDFEEF}"/>
              </a:ext>
            </a:extLst>
          </p:cNvPr>
          <p:cNvSpPr/>
          <p:nvPr/>
        </p:nvSpPr>
        <p:spPr>
          <a:xfrm flipV="1">
            <a:off x="20508041" y="11268828"/>
            <a:ext cx="3279314" cy="744949"/>
          </a:xfrm>
          <a:custGeom>
            <a:avLst/>
            <a:gdLst>
              <a:gd name="connsiteX0" fmla="*/ 6679 w 3279314"/>
              <a:gd name="connsiteY0" fmla="*/ 517 h 744949"/>
              <a:gd name="connsiteX1" fmla="*/ 3285994 w 3279314"/>
              <a:gd name="connsiteY1" fmla="*/ 517 h 744949"/>
              <a:gd name="connsiteX2" fmla="*/ 3285994 w 3279314"/>
              <a:gd name="connsiteY2" fmla="*/ 745466 h 744949"/>
              <a:gd name="connsiteX3" fmla="*/ 6679 w 3279314"/>
              <a:gd name="connsiteY3" fmla="*/ 745466 h 744949"/>
            </a:gdLst>
            <a:ahLst/>
            <a:cxnLst>
              <a:cxn ang="0">
                <a:pos x="connsiteX0" y="connsiteY0"/>
              </a:cxn>
              <a:cxn ang="0">
                <a:pos x="connsiteX1" y="connsiteY1"/>
              </a:cxn>
              <a:cxn ang="0">
                <a:pos x="connsiteX2" y="connsiteY2"/>
              </a:cxn>
              <a:cxn ang="0">
                <a:pos x="connsiteX3" y="connsiteY3"/>
              </a:cxn>
            </a:cxnLst>
            <a:rect l="l" t="t" r="r" b="b"/>
            <a:pathLst>
              <a:path w="3279314" h="744949">
                <a:moveTo>
                  <a:pt x="6679" y="517"/>
                </a:moveTo>
                <a:lnTo>
                  <a:pt x="3285994" y="517"/>
                </a:lnTo>
                <a:lnTo>
                  <a:pt x="3285994" y="745466"/>
                </a:lnTo>
                <a:lnTo>
                  <a:pt x="6679" y="745466"/>
                </a:lnTo>
                <a:close/>
              </a:path>
            </a:pathLst>
          </a:custGeom>
          <a:solidFill>
            <a:srgbClr val="FFFFFF"/>
          </a:solidFill>
          <a:ln w="2230" cap="rnd">
            <a:noFill/>
            <a:prstDash val="solid"/>
            <a:round/>
          </a:ln>
        </p:spPr>
        <p:txBody>
          <a:bodyPr rtlCol="0" anchor="ctr"/>
          <a:lstStyle/>
          <a:p>
            <a:endParaRPr lang="en-CH" sz="4400"/>
          </a:p>
        </p:txBody>
      </p:sp>
      <p:sp>
        <p:nvSpPr>
          <p:cNvPr id="2185" name="Freeform 2184">
            <a:extLst>
              <a:ext uri="{FF2B5EF4-FFF2-40B4-BE49-F238E27FC236}">
                <a16:creationId xmlns:a16="http://schemas.microsoft.com/office/drawing/2014/main" id="{323A4D2B-1566-7538-F0E0-46784F699D97}"/>
              </a:ext>
            </a:extLst>
          </p:cNvPr>
          <p:cNvSpPr/>
          <p:nvPr/>
        </p:nvSpPr>
        <p:spPr>
          <a:xfrm flipV="1">
            <a:off x="11277934" y="14487340"/>
            <a:ext cx="3657376" cy="744949"/>
          </a:xfrm>
          <a:custGeom>
            <a:avLst/>
            <a:gdLst>
              <a:gd name="connsiteX0" fmla="*/ 3713 w 3657376"/>
              <a:gd name="connsiteY0" fmla="*/ 1573 h 744949"/>
              <a:gd name="connsiteX1" fmla="*/ 3661089 w 3657376"/>
              <a:gd name="connsiteY1" fmla="*/ 1573 h 744949"/>
              <a:gd name="connsiteX2" fmla="*/ 3661089 w 3657376"/>
              <a:gd name="connsiteY2" fmla="*/ 746522 h 744949"/>
              <a:gd name="connsiteX3" fmla="*/ 3713 w 3657376"/>
              <a:gd name="connsiteY3" fmla="*/ 746522 h 744949"/>
            </a:gdLst>
            <a:ahLst/>
            <a:cxnLst>
              <a:cxn ang="0">
                <a:pos x="connsiteX0" y="connsiteY0"/>
              </a:cxn>
              <a:cxn ang="0">
                <a:pos x="connsiteX1" y="connsiteY1"/>
              </a:cxn>
              <a:cxn ang="0">
                <a:pos x="connsiteX2" y="connsiteY2"/>
              </a:cxn>
              <a:cxn ang="0">
                <a:pos x="connsiteX3" y="connsiteY3"/>
              </a:cxn>
            </a:cxnLst>
            <a:rect l="l" t="t" r="r" b="b"/>
            <a:pathLst>
              <a:path w="3657376" h="744949">
                <a:moveTo>
                  <a:pt x="3713" y="1573"/>
                </a:moveTo>
                <a:lnTo>
                  <a:pt x="3661089" y="1573"/>
                </a:lnTo>
                <a:lnTo>
                  <a:pt x="3661089" y="746522"/>
                </a:lnTo>
                <a:lnTo>
                  <a:pt x="3713" y="746522"/>
                </a:lnTo>
                <a:close/>
              </a:path>
            </a:pathLst>
          </a:custGeom>
          <a:solidFill>
            <a:srgbClr val="FFFFFF"/>
          </a:solidFill>
          <a:ln w="2378" cap="rnd">
            <a:noFill/>
            <a:prstDash val="solid"/>
            <a:round/>
          </a:ln>
        </p:spPr>
        <p:txBody>
          <a:bodyPr rtlCol="0" anchor="ctr"/>
          <a:lstStyle/>
          <a:p>
            <a:endParaRPr lang="en-CH" sz="4400"/>
          </a:p>
        </p:txBody>
      </p:sp>
      <p:sp>
        <p:nvSpPr>
          <p:cNvPr id="2186" name="Freeform 2185">
            <a:extLst>
              <a:ext uri="{FF2B5EF4-FFF2-40B4-BE49-F238E27FC236}">
                <a16:creationId xmlns:a16="http://schemas.microsoft.com/office/drawing/2014/main" id="{A7EDD8CE-7D7A-0D89-1FCF-31A9E5178FA4}"/>
              </a:ext>
            </a:extLst>
          </p:cNvPr>
          <p:cNvSpPr/>
          <p:nvPr/>
        </p:nvSpPr>
        <p:spPr>
          <a:xfrm flipV="1">
            <a:off x="13272522" y="18839200"/>
            <a:ext cx="6891096" cy="744949"/>
          </a:xfrm>
          <a:custGeom>
            <a:avLst/>
            <a:gdLst>
              <a:gd name="connsiteX0" fmla="*/ 4897 w 6891096"/>
              <a:gd name="connsiteY0" fmla="*/ 3001 h 744949"/>
              <a:gd name="connsiteX1" fmla="*/ 6895994 w 6891096"/>
              <a:gd name="connsiteY1" fmla="*/ 3001 h 744949"/>
              <a:gd name="connsiteX2" fmla="*/ 6895994 w 6891096"/>
              <a:gd name="connsiteY2" fmla="*/ 747950 h 744949"/>
              <a:gd name="connsiteX3" fmla="*/ 4897 w 6891096"/>
              <a:gd name="connsiteY3" fmla="*/ 747950 h 744949"/>
            </a:gdLst>
            <a:ahLst/>
            <a:cxnLst>
              <a:cxn ang="0">
                <a:pos x="connsiteX0" y="connsiteY0"/>
              </a:cxn>
              <a:cxn ang="0">
                <a:pos x="connsiteX1" y="connsiteY1"/>
              </a:cxn>
              <a:cxn ang="0">
                <a:pos x="connsiteX2" y="connsiteY2"/>
              </a:cxn>
              <a:cxn ang="0">
                <a:pos x="connsiteX3" y="connsiteY3"/>
              </a:cxn>
            </a:cxnLst>
            <a:rect l="l" t="t" r="r" b="b"/>
            <a:pathLst>
              <a:path w="6891096" h="744949">
                <a:moveTo>
                  <a:pt x="4897" y="3001"/>
                </a:moveTo>
                <a:lnTo>
                  <a:pt x="6895994" y="3001"/>
                </a:lnTo>
                <a:lnTo>
                  <a:pt x="6895994" y="747950"/>
                </a:lnTo>
                <a:lnTo>
                  <a:pt x="4897" y="747950"/>
                </a:lnTo>
                <a:close/>
              </a:path>
            </a:pathLst>
          </a:custGeom>
          <a:solidFill>
            <a:srgbClr val="FFFFFF"/>
          </a:solidFill>
          <a:ln w="3646" cap="rnd">
            <a:noFill/>
            <a:prstDash val="solid"/>
            <a:round/>
          </a:ln>
        </p:spPr>
        <p:txBody>
          <a:bodyPr rtlCol="0" anchor="ctr"/>
          <a:lstStyle/>
          <a:p>
            <a:endParaRPr lang="en-CH" sz="4400"/>
          </a:p>
        </p:txBody>
      </p:sp>
      <p:sp>
        <p:nvSpPr>
          <p:cNvPr id="2187" name="Freeform 2186">
            <a:extLst>
              <a:ext uri="{FF2B5EF4-FFF2-40B4-BE49-F238E27FC236}">
                <a16:creationId xmlns:a16="http://schemas.microsoft.com/office/drawing/2014/main" id="{C369EA1E-F883-B360-0B50-36C55E1581E9}"/>
              </a:ext>
            </a:extLst>
          </p:cNvPr>
          <p:cNvSpPr/>
          <p:nvPr/>
        </p:nvSpPr>
        <p:spPr>
          <a:xfrm flipV="1">
            <a:off x="20726158" y="17679749"/>
            <a:ext cx="3348865" cy="738490"/>
          </a:xfrm>
          <a:custGeom>
            <a:avLst/>
            <a:gdLst>
              <a:gd name="connsiteX0" fmla="*/ 6762 w 3348865"/>
              <a:gd name="connsiteY0" fmla="*/ 2619 h 738490"/>
              <a:gd name="connsiteX1" fmla="*/ 3355628 w 3348865"/>
              <a:gd name="connsiteY1" fmla="*/ 2619 h 738490"/>
              <a:gd name="connsiteX2" fmla="*/ 3355628 w 3348865"/>
              <a:gd name="connsiteY2" fmla="*/ 741110 h 738490"/>
              <a:gd name="connsiteX3" fmla="*/ 6762 w 3348865"/>
              <a:gd name="connsiteY3" fmla="*/ 741110 h 738490"/>
            </a:gdLst>
            <a:ahLst/>
            <a:cxnLst>
              <a:cxn ang="0">
                <a:pos x="connsiteX0" y="connsiteY0"/>
              </a:cxn>
              <a:cxn ang="0">
                <a:pos x="connsiteX1" y="connsiteY1"/>
              </a:cxn>
              <a:cxn ang="0">
                <a:pos x="connsiteX2" y="connsiteY2"/>
              </a:cxn>
              <a:cxn ang="0">
                <a:pos x="connsiteX3" y="connsiteY3"/>
              </a:cxn>
            </a:cxnLst>
            <a:rect l="l" t="t" r="r" b="b"/>
            <a:pathLst>
              <a:path w="3348865" h="738490">
                <a:moveTo>
                  <a:pt x="6762" y="2619"/>
                </a:moveTo>
                <a:lnTo>
                  <a:pt x="3355628" y="2619"/>
                </a:lnTo>
                <a:lnTo>
                  <a:pt x="3355628" y="741110"/>
                </a:lnTo>
                <a:lnTo>
                  <a:pt x="6762" y="741110"/>
                </a:lnTo>
                <a:close/>
              </a:path>
            </a:pathLst>
          </a:custGeom>
          <a:solidFill>
            <a:srgbClr val="FFFFFF"/>
          </a:solidFill>
          <a:ln w="2249" cap="rnd">
            <a:noFill/>
            <a:prstDash val="solid"/>
            <a:round/>
          </a:ln>
        </p:spPr>
        <p:txBody>
          <a:bodyPr rtlCol="0" anchor="ctr"/>
          <a:lstStyle/>
          <a:p>
            <a:endParaRPr lang="en-CH" sz="4400"/>
          </a:p>
        </p:txBody>
      </p:sp>
      <p:sp>
        <p:nvSpPr>
          <p:cNvPr id="2188" name="TextBox 2187">
            <a:extLst>
              <a:ext uri="{FF2B5EF4-FFF2-40B4-BE49-F238E27FC236}">
                <a16:creationId xmlns:a16="http://schemas.microsoft.com/office/drawing/2014/main" id="{6B33D836-3EA4-951F-5863-7100B531759E}"/>
              </a:ext>
            </a:extLst>
          </p:cNvPr>
          <p:cNvSpPr txBox="1"/>
          <p:nvPr/>
        </p:nvSpPr>
        <p:spPr>
          <a:xfrm>
            <a:off x="1849684" y="11197808"/>
            <a:ext cx="1534394"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Porto</a:t>
            </a:r>
          </a:p>
        </p:txBody>
      </p:sp>
      <p:sp>
        <p:nvSpPr>
          <p:cNvPr id="2189" name="TextBox 2188">
            <a:extLst>
              <a:ext uri="{FF2B5EF4-FFF2-40B4-BE49-F238E27FC236}">
                <a16:creationId xmlns:a16="http://schemas.microsoft.com/office/drawing/2014/main" id="{DFE104E0-BB29-BDD9-3454-ACD62307F6BB}"/>
              </a:ext>
            </a:extLst>
          </p:cNvPr>
          <p:cNvSpPr txBox="1"/>
          <p:nvPr/>
        </p:nvSpPr>
        <p:spPr>
          <a:xfrm>
            <a:off x="7587530" y="10528848"/>
            <a:ext cx="2441694"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Marseille</a:t>
            </a:r>
          </a:p>
        </p:txBody>
      </p:sp>
      <p:sp>
        <p:nvSpPr>
          <p:cNvPr id="2190" name="TextBox 2189">
            <a:extLst>
              <a:ext uri="{FF2B5EF4-FFF2-40B4-BE49-F238E27FC236}">
                <a16:creationId xmlns:a16="http://schemas.microsoft.com/office/drawing/2014/main" id="{2B828B2E-3289-677B-1226-7171A7FB7408}"/>
              </a:ext>
            </a:extLst>
          </p:cNvPr>
          <p:cNvSpPr txBox="1"/>
          <p:nvPr/>
        </p:nvSpPr>
        <p:spPr>
          <a:xfrm>
            <a:off x="12139635" y="8964197"/>
            <a:ext cx="1689886"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Rome</a:t>
            </a:r>
          </a:p>
        </p:txBody>
      </p:sp>
      <p:sp>
        <p:nvSpPr>
          <p:cNvPr id="2191" name="TextBox 2190">
            <a:extLst>
              <a:ext uri="{FF2B5EF4-FFF2-40B4-BE49-F238E27FC236}">
                <a16:creationId xmlns:a16="http://schemas.microsoft.com/office/drawing/2014/main" id="{19999330-CC19-5514-C230-8BF879E519DC}"/>
              </a:ext>
            </a:extLst>
          </p:cNvPr>
          <p:cNvSpPr txBox="1"/>
          <p:nvPr/>
        </p:nvSpPr>
        <p:spPr>
          <a:xfrm>
            <a:off x="16992477" y="10685264"/>
            <a:ext cx="529312"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T</a:t>
            </a:r>
          </a:p>
        </p:txBody>
      </p:sp>
      <p:sp>
        <p:nvSpPr>
          <p:cNvPr id="2192" name="TextBox 2191">
            <a:extLst>
              <a:ext uri="{FF2B5EF4-FFF2-40B4-BE49-F238E27FC236}">
                <a16:creationId xmlns:a16="http://schemas.microsoft.com/office/drawing/2014/main" id="{49F32354-142A-E6B1-DF67-3BE3AFC039E8}"/>
              </a:ext>
            </a:extLst>
          </p:cNvPr>
          <p:cNvSpPr txBox="1"/>
          <p:nvPr/>
        </p:nvSpPr>
        <p:spPr>
          <a:xfrm>
            <a:off x="17359486" y="10685264"/>
            <a:ext cx="309700"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i</a:t>
            </a:r>
          </a:p>
        </p:txBody>
      </p:sp>
      <p:sp>
        <p:nvSpPr>
          <p:cNvPr id="2193" name="TextBox 2192">
            <a:extLst>
              <a:ext uri="{FF2B5EF4-FFF2-40B4-BE49-F238E27FC236}">
                <a16:creationId xmlns:a16="http://schemas.microsoft.com/office/drawing/2014/main" id="{7990DA47-2D8A-D159-EC5E-0C819B1E8833}"/>
              </a:ext>
            </a:extLst>
          </p:cNvPr>
          <p:cNvSpPr txBox="1"/>
          <p:nvPr/>
        </p:nvSpPr>
        <p:spPr>
          <a:xfrm>
            <a:off x="17494860" y="10685264"/>
            <a:ext cx="1314784"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rana</a:t>
            </a:r>
          </a:p>
        </p:txBody>
      </p:sp>
      <p:sp>
        <p:nvSpPr>
          <p:cNvPr id="2194" name="TextBox 2193">
            <a:extLst>
              <a:ext uri="{FF2B5EF4-FFF2-40B4-BE49-F238E27FC236}">
                <a16:creationId xmlns:a16="http://schemas.microsoft.com/office/drawing/2014/main" id="{3748A72A-9DFC-28D9-D9EA-FB1BB29F7D82}"/>
              </a:ext>
            </a:extLst>
          </p:cNvPr>
          <p:cNvSpPr txBox="1"/>
          <p:nvPr/>
        </p:nvSpPr>
        <p:spPr>
          <a:xfrm>
            <a:off x="20989019" y="11256741"/>
            <a:ext cx="2162772"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Istanbul</a:t>
            </a:r>
          </a:p>
        </p:txBody>
      </p:sp>
      <p:sp>
        <p:nvSpPr>
          <p:cNvPr id="2195" name="TextBox 2194">
            <a:extLst>
              <a:ext uri="{FF2B5EF4-FFF2-40B4-BE49-F238E27FC236}">
                <a16:creationId xmlns:a16="http://schemas.microsoft.com/office/drawing/2014/main" id="{7F5FF9F4-3485-A4BA-5EA3-0993F5F48539}"/>
              </a:ext>
            </a:extLst>
          </p:cNvPr>
          <p:cNvSpPr txBox="1"/>
          <p:nvPr/>
        </p:nvSpPr>
        <p:spPr>
          <a:xfrm>
            <a:off x="11918628" y="14450355"/>
            <a:ext cx="2286203"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Messina</a:t>
            </a:r>
          </a:p>
        </p:txBody>
      </p:sp>
      <p:sp>
        <p:nvSpPr>
          <p:cNvPr id="2196" name="TextBox 2195">
            <a:extLst>
              <a:ext uri="{FF2B5EF4-FFF2-40B4-BE49-F238E27FC236}">
                <a16:creationId xmlns:a16="http://schemas.microsoft.com/office/drawing/2014/main" id="{E7AE40A6-8D80-7E2A-5CC0-02954984102B}"/>
              </a:ext>
            </a:extLst>
          </p:cNvPr>
          <p:cNvSpPr txBox="1"/>
          <p:nvPr/>
        </p:nvSpPr>
        <p:spPr>
          <a:xfrm>
            <a:off x="15775425" y="18812175"/>
            <a:ext cx="1943161"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Athens</a:t>
            </a:r>
          </a:p>
        </p:txBody>
      </p:sp>
      <p:sp>
        <p:nvSpPr>
          <p:cNvPr id="2197" name="TextBox 2196">
            <a:extLst>
              <a:ext uri="{FF2B5EF4-FFF2-40B4-BE49-F238E27FC236}">
                <a16:creationId xmlns:a16="http://schemas.microsoft.com/office/drawing/2014/main" id="{CC7A1991-0756-1F5D-86AD-461A24748DFB}"/>
              </a:ext>
            </a:extLst>
          </p:cNvPr>
          <p:cNvSpPr txBox="1"/>
          <p:nvPr/>
        </p:nvSpPr>
        <p:spPr>
          <a:xfrm>
            <a:off x="21689024" y="17598303"/>
            <a:ext cx="1406154"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Izmir</a:t>
            </a:r>
          </a:p>
        </p:txBody>
      </p:sp>
      <p:sp>
        <p:nvSpPr>
          <p:cNvPr id="2198" name="TextBox 2197">
            <a:extLst>
              <a:ext uri="{FF2B5EF4-FFF2-40B4-BE49-F238E27FC236}">
                <a16:creationId xmlns:a16="http://schemas.microsoft.com/office/drawing/2014/main" id="{00E5D64A-7286-AB11-9198-B614874A555D}"/>
              </a:ext>
            </a:extLst>
          </p:cNvPr>
          <p:cNvSpPr txBox="1"/>
          <p:nvPr/>
        </p:nvSpPr>
        <p:spPr>
          <a:xfrm>
            <a:off x="4770145" y="13724828"/>
            <a:ext cx="561372"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V</a:t>
            </a:r>
          </a:p>
        </p:txBody>
      </p:sp>
      <p:sp>
        <p:nvSpPr>
          <p:cNvPr id="2199" name="TextBox 2198">
            <a:extLst>
              <a:ext uri="{FF2B5EF4-FFF2-40B4-BE49-F238E27FC236}">
                <a16:creationId xmlns:a16="http://schemas.microsoft.com/office/drawing/2014/main" id="{772473A1-AF9C-42F7-A88E-424C053D4733}"/>
              </a:ext>
            </a:extLst>
          </p:cNvPr>
          <p:cNvSpPr txBox="1"/>
          <p:nvPr/>
        </p:nvSpPr>
        <p:spPr>
          <a:xfrm>
            <a:off x="5154044" y="13724828"/>
            <a:ext cx="498855"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a</a:t>
            </a:r>
          </a:p>
        </p:txBody>
      </p:sp>
      <p:sp>
        <p:nvSpPr>
          <p:cNvPr id="2200" name="TextBox 2199">
            <a:extLst>
              <a:ext uri="{FF2B5EF4-FFF2-40B4-BE49-F238E27FC236}">
                <a16:creationId xmlns:a16="http://schemas.microsoft.com/office/drawing/2014/main" id="{57930995-4BB8-BF4B-88DD-A05631158495}"/>
              </a:ext>
            </a:extLst>
          </p:cNvPr>
          <p:cNvSpPr txBox="1"/>
          <p:nvPr/>
        </p:nvSpPr>
        <p:spPr>
          <a:xfrm>
            <a:off x="5492986" y="13724828"/>
            <a:ext cx="1659429" cy="769441"/>
          </a:xfrm>
          <a:prstGeom prst="rect">
            <a:avLst/>
          </a:prstGeom>
          <a:noFill/>
        </p:spPr>
        <p:txBody>
          <a:bodyPr wrap="none" rtlCol="0">
            <a:spAutoFit/>
          </a:bodyPr>
          <a:lstStyle/>
          <a:p>
            <a:pPr algn="l"/>
            <a:r>
              <a:rPr lang="en-CH" sz="4400" i="1" spc="0" baseline="0">
                <a:ln/>
                <a:solidFill>
                  <a:srgbClr val="011893"/>
                </a:solidFill>
                <a:latin typeface="Arial"/>
                <a:cs typeface="Arial"/>
                <a:sym typeface="Arial"/>
                <a:rtl val="0"/>
              </a:rPr>
              <a:t>lencia</a:t>
            </a:r>
          </a:p>
        </p:txBody>
      </p:sp>
      <p:pic>
        <p:nvPicPr>
          <p:cNvPr id="2201" name="Picture 2200">
            <a:extLst>
              <a:ext uri="{FF2B5EF4-FFF2-40B4-BE49-F238E27FC236}">
                <a16:creationId xmlns:a16="http://schemas.microsoft.com/office/drawing/2014/main" id="{76EF9A5A-CBF6-1480-2C72-46F2EDCDE4D2}"/>
              </a:ext>
            </a:extLst>
          </p:cNvPr>
          <p:cNvPicPr>
            <a:picLocks noChangeAspect="1"/>
          </p:cNvPicPr>
          <p:nvPr/>
        </p:nvPicPr>
        <p:blipFill>
          <a:blip r:embed="rId6"/>
          <a:stretch>
            <a:fillRect/>
          </a:stretch>
        </p:blipFill>
        <p:spPr>
          <a:xfrm>
            <a:off x="915359" y="10897294"/>
            <a:ext cx="838149" cy="558949"/>
          </a:xfrm>
          <a:custGeom>
            <a:avLst/>
            <a:gdLst>
              <a:gd name="connsiteX0" fmla="*/ -363 w 838149"/>
              <a:gd name="connsiteY0" fmla="*/ 3134 h 558949"/>
              <a:gd name="connsiteX1" fmla="*/ 837787 w 838149"/>
              <a:gd name="connsiteY1" fmla="*/ 3134 h 558949"/>
              <a:gd name="connsiteX2" fmla="*/ 837787 w 838149"/>
              <a:gd name="connsiteY2" fmla="*/ 562083 h 558949"/>
              <a:gd name="connsiteX3" fmla="*/ -363 w 838149"/>
              <a:gd name="connsiteY3" fmla="*/ 562083 h 558949"/>
            </a:gdLst>
            <a:ahLst/>
            <a:cxnLst>
              <a:cxn ang="0">
                <a:pos x="connsiteX0" y="connsiteY0"/>
              </a:cxn>
              <a:cxn ang="0">
                <a:pos x="connsiteX1" y="connsiteY1"/>
              </a:cxn>
              <a:cxn ang="0">
                <a:pos x="connsiteX2" y="connsiteY2"/>
              </a:cxn>
              <a:cxn ang="0">
                <a:pos x="connsiteX3" y="connsiteY3"/>
              </a:cxn>
            </a:cxnLst>
            <a:rect l="l" t="t" r="r" b="b"/>
            <a:pathLst>
              <a:path w="838149" h="558949">
                <a:moveTo>
                  <a:pt x="-363" y="3134"/>
                </a:moveTo>
                <a:lnTo>
                  <a:pt x="837787" y="3134"/>
                </a:lnTo>
                <a:lnTo>
                  <a:pt x="837787" y="562083"/>
                </a:lnTo>
                <a:lnTo>
                  <a:pt x="-363" y="562083"/>
                </a:lnTo>
                <a:close/>
              </a:path>
            </a:pathLst>
          </a:custGeom>
        </p:spPr>
      </p:pic>
      <p:pic>
        <p:nvPicPr>
          <p:cNvPr id="2202" name="Picture 2201">
            <a:extLst>
              <a:ext uri="{FF2B5EF4-FFF2-40B4-BE49-F238E27FC236}">
                <a16:creationId xmlns:a16="http://schemas.microsoft.com/office/drawing/2014/main" id="{91635F32-488F-3B17-16D4-B0731AE9CA5B}"/>
              </a:ext>
            </a:extLst>
          </p:cNvPr>
          <p:cNvPicPr>
            <a:picLocks noChangeAspect="1"/>
          </p:cNvPicPr>
          <p:nvPr/>
        </p:nvPicPr>
        <p:blipFill>
          <a:blip r:embed="rId7"/>
          <a:stretch>
            <a:fillRect/>
          </a:stretch>
        </p:blipFill>
        <p:spPr>
          <a:xfrm>
            <a:off x="6567318" y="10263248"/>
            <a:ext cx="848657" cy="565957"/>
          </a:xfrm>
          <a:custGeom>
            <a:avLst/>
            <a:gdLst>
              <a:gd name="connsiteX0" fmla="*/ 1494 w 848657"/>
              <a:gd name="connsiteY0" fmla="*/ 2927 h 565957"/>
              <a:gd name="connsiteX1" fmla="*/ 850152 w 848657"/>
              <a:gd name="connsiteY1" fmla="*/ 2927 h 565957"/>
              <a:gd name="connsiteX2" fmla="*/ 850152 w 848657"/>
              <a:gd name="connsiteY2" fmla="*/ 568884 h 565957"/>
              <a:gd name="connsiteX3" fmla="*/ 1494 w 848657"/>
              <a:gd name="connsiteY3" fmla="*/ 568884 h 565957"/>
            </a:gdLst>
            <a:ahLst/>
            <a:cxnLst>
              <a:cxn ang="0">
                <a:pos x="connsiteX0" y="connsiteY0"/>
              </a:cxn>
              <a:cxn ang="0">
                <a:pos x="connsiteX1" y="connsiteY1"/>
              </a:cxn>
              <a:cxn ang="0">
                <a:pos x="connsiteX2" y="connsiteY2"/>
              </a:cxn>
              <a:cxn ang="0">
                <a:pos x="connsiteX3" y="connsiteY3"/>
              </a:cxn>
            </a:cxnLst>
            <a:rect l="l" t="t" r="r" b="b"/>
            <a:pathLst>
              <a:path w="848657" h="565957">
                <a:moveTo>
                  <a:pt x="1494" y="2927"/>
                </a:moveTo>
                <a:lnTo>
                  <a:pt x="850152" y="2927"/>
                </a:lnTo>
                <a:lnTo>
                  <a:pt x="850152" y="568884"/>
                </a:lnTo>
                <a:lnTo>
                  <a:pt x="1494" y="568884"/>
                </a:lnTo>
                <a:close/>
              </a:path>
            </a:pathLst>
          </a:custGeom>
        </p:spPr>
      </p:pic>
      <p:pic>
        <p:nvPicPr>
          <p:cNvPr id="2203" name="Picture 2202">
            <a:extLst>
              <a:ext uri="{FF2B5EF4-FFF2-40B4-BE49-F238E27FC236}">
                <a16:creationId xmlns:a16="http://schemas.microsoft.com/office/drawing/2014/main" id="{BC93203A-7B6A-DB93-31B5-B8F6099A351D}"/>
              </a:ext>
            </a:extLst>
          </p:cNvPr>
          <p:cNvPicPr>
            <a:picLocks noChangeAspect="1"/>
          </p:cNvPicPr>
          <p:nvPr/>
        </p:nvPicPr>
        <p:blipFill>
          <a:blip r:embed="rId8"/>
          <a:stretch>
            <a:fillRect/>
          </a:stretch>
        </p:blipFill>
        <p:spPr>
          <a:xfrm>
            <a:off x="10848615" y="8700334"/>
            <a:ext cx="838149" cy="558949"/>
          </a:xfrm>
          <a:custGeom>
            <a:avLst/>
            <a:gdLst>
              <a:gd name="connsiteX0" fmla="*/ 2897 w 838149"/>
              <a:gd name="connsiteY0" fmla="*/ 2413 h 558949"/>
              <a:gd name="connsiteX1" fmla="*/ 841046 w 838149"/>
              <a:gd name="connsiteY1" fmla="*/ 2413 h 558949"/>
              <a:gd name="connsiteX2" fmla="*/ 841046 w 838149"/>
              <a:gd name="connsiteY2" fmla="*/ 561362 h 558949"/>
              <a:gd name="connsiteX3" fmla="*/ 2897 w 838149"/>
              <a:gd name="connsiteY3" fmla="*/ 561362 h 558949"/>
            </a:gdLst>
            <a:ahLst/>
            <a:cxnLst>
              <a:cxn ang="0">
                <a:pos x="connsiteX0" y="connsiteY0"/>
              </a:cxn>
              <a:cxn ang="0">
                <a:pos x="connsiteX1" y="connsiteY1"/>
              </a:cxn>
              <a:cxn ang="0">
                <a:pos x="connsiteX2" y="connsiteY2"/>
              </a:cxn>
              <a:cxn ang="0">
                <a:pos x="connsiteX3" y="connsiteY3"/>
              </a:cxn>
            </a:cxnLst>
            <a:rect l="l" t="t" r="r" b="b"/>
            <a:pathLst>
              <a:path w="838149" h="558949">
                <a:moveTo>
                  <a:pt x="2897" y="2413"/>
                </a:moveTo>
                <a:lnTo>
                  <a:pt x="841046" y="2413"/>
                </a:lnTo>
                <a:lnTo>
                  <a:pt x="841046" y="561362"/>
                </a:lnTo>
                <a:lnTo>
                  <a:pt x="2897" y="561362"/>
                </a:lnTo>
                <a:close/>
              </a:path>
            </a:pathLst>
          </a:custGeom>
        </p:spPr>
      </p:pic>
      <p:pic>
        <p:nvPicPr>
          <p:cNvPr id="2204" name="Picture 2203">
            <a:extLst>
              <a:ext uri="{FF2B5EF4-FFF2-40B4-BE49-F238E27FC236}">
                <a16:creationId xmlns:a16="http://schemas.microsoft.com/office/drawing/2014/main" id="{BBF04F85-D0D5-B620-0A0B-498A4665E5AB}"/>
              </a:ext>
            </a:extLst>
          </p:cNvPr>
          <p:cNvPicPr>
            <a:picLocks noChangeAspect="1"/>
          </p:cNvPicPr>
          <p:nvPr/>
        </p:nvPicPr>
        <p:blipFill>
          <a:blip r:embed="rId8"/>
          <a:stretch>
            <a:fillRect/>
          </a:stretch>
        </p:blipFill>
        <p:spPr>
          <a:xfrm>
            <a:off x="10744562" y="14197855"/>
            <a:ext cx="838149" cy="558949"/>
          </a:xfrm>
          <a:custGeom>
            <a:avLst/>
            <a:gdLst>
              <a:gd name="connsiteX0" fmla="*/ 2863 w 838149"/>
              <a:gd name="connsiteY0" fmla="*/ 4216 h 558949"/>
              <a:gd name="connsiteX1" fmla="*/ 841012 w 838149"/>
              <a:gd name="connsiteY1" fmla="*/ 4216 h 558949"/>
              <a:gd name="connsiteX2" fmla="*/ 841012 w 838149"/>
              <a:gd name="connsiteY2" fmla="*/ 563166 h 558949"/>
              <a:gd name="connsiteX3" fmla="*/ 2863 w 838149"/>
              <a:gd name="connsiteY3" fmla="*/ 563166 h 558949"/>
            </a:gdLst>
            <a:ahLst/>
            <a:cxnLst>
              <a:cxn ang="0">
                <a:pos x="connsiteX0" y="connsiteY0"/>
              </a:cxn>
              <a:cxn ang="0">
                <a:pos x="connsiteX1" y="connsiteY1"/>
              </a:cxn>
              <a:cxn ang="0">
                <a:pos x="connsiteX2" y="connsiteY2"/>
              </a:cxn>
              <a:cxn ang="0">
                <a:pos x="connsiteX3" y="connsiteY3"/>
              </a:cxn>
            </a:cxnLst>
            <a:rect l="l" t="t" r="r" b="b"/>
            <a:pathLst>
              <a:path w="838149" h="558949">
                <a:moveTo>
                  <a:pt x="2863" y="4216"/>
                </a:moveTo>
                <a:lnTo>
                  <a:pt x="841012" y="4216"/>
                </a:lnTo>
                <a:lnTo>
                  <a:pt x="841012" y="563166"/>
                </a:lnTo>
                <a:lnTo>
                  <a:pt x="2863" y="563166"/>
                </a:lnTo>
                <a:close/>
              </a:path>
            </a:pathLst>
          </a:custGeom>
        </p:spPr>
      </p:pic>
      <p:pic>
        <p:nvPicPr>
          <p:cNvPr id="2205" name="Picture 2204">
            <a:extLst>
              <a:ext uri="{FF2B5EF4-FFF2-40B4-BE49-F238E27FC236}">
                <a16:creationId xmlns:a16="http://schemas.microsoft.com/office/drawing/2014/main" id="{8C17C55E-271E-EABC-083E-0CFC8FC2740D}"/>
              </a:ext>
            </a:extLst>
          </p:cNvPr>
          <p:cNvPicPr>
            <a:picLocks noChangeAspect="1"/>
          </p:cNvPicPr>
          <p:nvPr/>
        </p:nvPicPr>
        <p:blipFill>
          <a:blip r:embed="rId9"/>
          <a:stretch>
            <a:fillRect/>
          </a:stretch>
        </p:blipFill>
        <p:spPr>
          <a:xfrm>
            <a:off x="15481263" y="10480926"/>
            <a:ext cx="678872" cy="484977"/>
          </a:xfrm>
          <a:custGeom>
            <a:avLst/>
            <a:gdLst>
              <a:gd name="connsiteX0" fmla="*/ 4391 w 678872"/>
              <a:gd name="connsiteY0" fmla="*/ 2947 h 484977"/>
              <a:gd name="connsiteX1" fmla="*/ 683263 w 678872"/>
              <a:gd name="connsiteY1" fmla="*/ 2947 h 484977"/>
              <a:gd name="connsiteX2" fmla="*/ 683263 w 678872"/>
              <a:gd name="connsiteY2" fmla="*/ 487924 h 484977"/>
              <a:gd name="connsiteX3" fmla="*/ 4391 w 678872"/>
              <a:gd name="connsiteY3" fmla="*/ 487924 h 484977"/>
            </a:gdLst>
            <a:ahLst/>
            <a:cxnLst>
              <a:cxn ang="0">
                <a:pos x="connsiteX0" y="connsiteY0"/>
              </a:cxn>
              <a:cxn ang="0">
                <a:pos x="connsiteX1" y="connsiteY1"/>
              </a:cxn>
              <a:cxn ang="0">
                <a:pos x="connsiteX2" y="connsiteY2"/>
              </a:cxn>
              <a:cxn ang="0">
                <a:pos x="connsiteX3" y="connsiteY3"/>
              </a:cxn>
            </a:cxnLst>
            <a:rect l="l" t="t" r="r" b="b"/>
            <a:pathLst>
              <a:path w="678872" h="484977">
                <a:moveTo>
                  <a:pt x="4391" y="2947"/>
                </a:moveTo>
                <a:lnTo>
                  <a:pt x="683263" y="2947"/>
                </a:lnTo>
                <a:lnTo>
                  <a:pt x="683263" y="487924"/>
                </a:lnTo>
                <a:lnTo>
                  <a:pt x="4391" y="487924"/>
                </a:lnTo>
                <a:close/>
              </a:path>
            </a:pathLst>
          </a:custGeom>
        </p:spPr>
      </p:pic>
      <p:pic>
        <p:nvPicPr>
          <p:cNvPr id="2206" name="Picture 2205">
            <a:extLst>
              <a:ext uri="{FF2B5EF4-FFF2-40B4-BE49-F238E27FC236}">
                <a16:creationId xmlns:a16="http://schemas.microsoft.com/office/drawing/2014/main" id="{3CAFEFA4-36B4-00FC-C904-A06A99D5EE11}"/>
              </a:ext>
            </a:extLst>
          </p:cNvPr>
          <p:cNvPicPr>
            <a:picLocks noChangeAspect="1"/>
          </p:cNvPicPr>
          <p:nvPr/>
        </p:nvPicPr>
        <p:blipFill>
          <a:blip r:embed="rId10"/>
          <a:stretch>
            <a:fillRect/>
          </a:stretch>
        </p:blipFill>
        <p:spPr>
          <a:xfrm>
            <a:off x="12866177" y="19253953"/>
            <a:ext cx="812703" cy="541980"/>
          </a:xfrm>
          <a:custGeom>
            <a:avLst/>
            <a:gdLst>
              <a:gd name="connsiteX0" fmla="*/ 3554 w 812703"/>
              <a:gd name="connsiteY0" fmla="*/ 5873 h 541980"/>
              <a:gd name="connsiteX1" fmla="*/ 816258 w 812703"/>
              <a:gd name="connsiteY1" fmla="*/ 5873 h 541980"/>
              <a:gd name="connsiteX2" fmla="*/ 816258 w 812703"/>
              <a:gd name="connsiteY2" fmla="*/ 547853 h 541980"/>
              <a:gd name="connsiteX3" fmla="*/ 3554 w 812703"/>
              <a:gd name="connsiteY3" fmla="*/ 547853 h 541980"/>
            </a:gdLst>
            <a:ahLst/>
            <a:cxnLst>
              <a:cxn ang="0">
                <a:pos x="connsiteX0" y="connsiteY0"/>
              </a:cxn>
              <a:cxn ang="0">
                <a:pos x="connsiteX1" y="connsiteY1"/>
              </a:cxn>
              <a:cxn ang="0">
                <a:pos x="connsiteX2" y="connsiteY2"/>
              </a:cxn>
              <a:cxn ang="0">
                <a:pos x="connsiteX3" y="connsiteY3"/>
              </a:cxn>
            </a:cxnLst>
            <a:rect l="l" t="t" r="r" b="b"/>
            <a:pathLst>
              <a:path w="812703" h="541980">
                <a:moveTo>
                  <a:pt x="3554" y="5873"/>
                </a:moveTo>
                <a:lnTo>
                  <a:pt x="816258" y="5873"/>
                </a:lnTo>
                <a:lnTo>
                  <a:pt x="816258" y="547853"/>
                </a:lnTo>
                <a:lnTo>
                  <a:pt x="3554" y="547853"/>
                </a:lnTo>
                <a:close/>
              </a:path>
            </a:pathLst>
          </a:custGeom>
        </p:spPr>
      </p:pic>
      <p:pic>
        <p:nvPicPr>
          <p:cNvPr id="2207" name="Picture 2206">
            <a:extLst>
              <a:ext uri="{FF2B5EF4-FFF2-40B4-BE49-F238E27FC236}">
                <a16:creationId xmlns:a16="http://schemas.microsoft.com/office/drawing/2014/main" id="{4C198570-7EA2-40BF-F4F7-66442D381C75}"/>
              </a:ext>
            </a:extLst>
          </p:cNvPr>
          <p:cNvPicPr>
            <a:picLocks noChangeAspect="1"/>
          </p:cNvPicPr>
          <p:nvPr/>
        </p:nvPicPr>
        <p:blipFill>
          <a:blip r:embed="rId11"/>
          <a:stretch>
            <a:fillRect/>
          </a:stretch>
        </p:blipFill>
        <p:spPr>
          <a:xfrm>
            <a:off x="7710249" y="13440034"/>
            <a:ext cx="914344" cy="609762"/>
          </a:xfrm>
          <a:custGeom>
            <a:avLst/>
            <a:gdLst>
              <a:gd name="connsiteX0" fmla="*/ 1879 w 914344"/>
              <a:gd name="connsiteY0" fmla="*/ 3976 h 609762"/>
              <a:gd name="connsiteX1" fmla="*/ 916224 w 914344"/>
              <a:gd name="connsiteY1" fmla="*/ 3976 h 609762"/>
              <a:gd name="connsiteX2" fmla="*/ 916224 w 914344"/>
              <a:gd name="connsiteY2" fmla="*/ 613739 h 609762"/>
              <a:gd name="connsiteX3" fmla="*/ 1879 w 914344"/>
              <a:gd name="connsiteY3" fmla="*/ 613739 h 609762"/>
            </a:gdLst>
            <a:ahLst/>
            <a:cxnLst>
              <a:cxn ang="0">
                <a:pos x="connsiteX0" y="connsiteY0"/>
              </a:cxn>
              <a:cxn ang="0">
                <a:pos x="connsiteX1" y="connsiteY1"/>
              </a:cxn>
              <a:cxn ang="0">
                <a:pos x="connsiteX2" y="connsiteY2"/>
              </a:cxn>
              <a:cxn ang="0">
                <a:pos x="connsiteX3" y="connsiteY3"/>
              </a:cxn>
            </a:cxnLst>
            <a:rect l="l" t="t" r="r" b="b"/>
            <a:pathLst>
              <a:path w="914344" h="609762">
                <a:moveTo>
                  <a:pt x="1879" y="3976"/>
                </a:moveTo>
                <a:lnTo>
                  <a:pt x="916224" y="3976"/>
                </a:lnTo>
                <a:lnTo>
                  <a:pt x="916224" y="613739"/>
                </a:lnTo>
                <a:lnTo>
                  <a:pt x="1879" y="613739"/>
                </a:lnTo>
                <a:close/>
              </a:path>
            </a:pathLst>
          </a:custGeom>
        </p:spPr>
      </p:pic>
      <p:pic>
        <p:nvPicPr>
          <p:cNvPr id="2208" name="Picture 2207">
            <a:extLst>
              <a:ext uri="{FF2B5EF4-FFF2-40B4-BE49-F238E27FC236}">
                <a16:creationId xmlns:a16="http://schemas.microsoft.com/office/drawing/2014/main" id="{849E7E90-07DE-3081-9885-4C85E4B7CBF1}"/>
              </a:ext>
            </a:extLst>
          </p:cNvPr>
          <p:cNvPicPr>
            <a:picLocks noChangeAspect="1"/>
          </p:cNvPicPr>
          <p:nvPr/>
        </p:nvPicPr>
        <p:blipFill>
          <a:blip r:embed="rId12"/>
          <a:stretch>
            <a:fillRect/>
          </a:stretch>
        </p:blipFill>
        <p:spPr>
          <a:xfrm>
            <a:off x="20345179" y="18113443"/>
            <a:ext cx="946051" cy="630907"/>
          </a:xfrm>
          <a:custGeom>
            <a:avLst/>
            <a:gdLst>
              <a:gd name="connsiteX0" fmla="*/ 6030 w 946051"/>
              <a:gd name="connsiteY0" fmla="*/ 5513 h 630907"/>
              <a:gd name="connsiteX1" fmla="*/ 952082 w 946051"/>
              <a:gd name="connsiteY1" fmla="*/ 5513 h 630907"/>
              <a:gd name="connsiteX2" fmla="*/ 952082 w 946051"/>
              <a:gd name="connsiteY2" fmla="*/ 636421 h 630907"/>
              <a:gd name="connsiteX3" fmla="*/ 6030 w 946051"/>
              <a:gd name="connsiteY3" fmla="*/ 636421 h 630907"/>
            </a:gdLst>
            <a:ahLst/>
            <a:cxnLst>
              <a:cxn ang="0">
                <a:pos x="connsiteX0" y="connsiteY0"/>
              </a:cxn>
              <a:cxn ang="0">
                <a:pos x="connsiteX1" y="connsiteY1"/>
              </a:cxn>
              <a:cxn ang="0">
                <a:pos x="connsiteX2" y="connsiteY2"/>
              </a:cxn>
              <a:cxn ang="0">
                <a:pos x="connsiteX3" y="connsiteY3"/>
              </a:cxn>
            </a:cxnLst>
            <a:rect l="l" t="t" r="r" b="b"/>
            <a:pathLst>
              <a:path w="946051" h="630907">
                <a:moveTo>
                  <a:pt x="6030" y="5513"/>
                </a:moveTo>
                <a:lnTo>
                  <a:pt x="952082" y="5513"/>
                </a:lnTo>
                <a:lnTo>
                  <a:pt x="952082" y="636421"/>
                </a:lnTo>
                <a:lnTo>
                  <a:pt x="6030" y="636421"/>
                </a:lnTo>
                <a:close/>
              </a:path>
            </a:pathLst>
          </a:custGeom>
        </p:spPr>
      </p:pic>
      <p:pic>
        <p:nvPicPr>
          <p:cNvPr id="2209" name="Picture 2208">
            <a:extLst>
              <a:ext uri="{FF2B5EF4-FFF2-40B4-BE49-F238E27FC236}">
                <a16:creationId xmlns:a16="http://schemas.microsoft.com/office/drawing/2014/main" id="{E61909E2-3356-EDFE-5B81-7DDE57C322EF}"/>
              </a:ext>
            </a:extLst>
          </p:cNvPr>
          <p:cNvPicPr>
            <a:picLocks noChangeAspect="1"/>
          </p:cNvPicPr>
          <p:nvPr/>
        </p:nvPicPr>
        <p:blipFill>
          <a:blip r:embed="rId12"/>
          <a:stretch>
            <a:fillRect/>
          </a:stretch>
        </p:blipFill>
        <p:spPr>
          <a:xfrm>
            <a:off x="19958808" y="11010400"/>
            <a:ext cx="946051" cy="630907"/>
          </a:xfrm>
          <a:custGeom>
            <a:avLst/>
            <a:gdLst>
              <a:gd name="connsiteX0" fmla="*/ 5903 w 946051"/>
              <a:gd name="connsiteY0" fmla="*/ 3183 h 630907"/>
              <a:gd name="connsiteX1" fmla="*/ 951955 w 946051"/>
              <a:gd name="connsiteY1" fmla="*/ 3183 h 630907"/>
              <a:gd name="connsiteX2" fmla="*/ 951955 w 946051"/>
              <a:gd name="connsiteY2" fmla="*/ 634090 h 630907"/>
              <a:gd name="connsiteX3" fmla="*/ 5903 w 946051"/>
              <a:gd name="connsiteY3" fmla="*/ 634090 h 630907"/>
            </a:gdLst>
            <a:ahLst/>
            <a:cxnLst>
              <a:cxn ang="0">
                <a:pos x="connsiteX0" y="connsiteY0"/>
              </a:cxn>
              <a:cxn ang="0">
                <a:pos x="connsiteX1" y="connsiteY1"/>
              </a:cxn>
              <a:cxn ang="0">
                <a:pos x="connsiteX2" y="connsiteY2"/>
              </a:cxn>
              <a:cxn ang="0">
                <a:pos x="connsiteX3" y="connsiteY3"/>
              </a:cxn>
            </a:cxnLst>
            <a:rect l="l" t="t" r="r" b="b"/>
            <a:pathLst>
              <a:path w="946051" h="630907">
                <a:moveTo>
                  <a:pt x="5903" y="3183"/>
                </a:moveTo>
                <a:lnTo>
                  <a:pt x="951955" y="3183"/>
                </a:lnTo>
                <a:lnTo>
                  <a:pt x="951955" y="634090"/>
                </a:lnTo>
                <a:lnTo>
                  <a:pt x="5903" y="634090"/>
                </a:lnTo>
                <a:close/>
              </a:path>
            </a:pathLst>
          </a:custGeom>
        </p:spPr>
      </p:pic>
      <p:grpSp>
        <p:nvGrpSpPr>
          <p:cNvPr id="2210" name="Graphic 1704">
            <a:extLst>
              <a:ext uri="{FF2B5EF4-FFF2-40B4-BE49-F238E27FC236}">
                <a16:creationId xmlns:a16="http://schemas.microsoft.com/office/drawing/2014/main" id="{191D3999-C74B-341F-8954-BF4B9C2D9448}"/>
              </a:ext>
            </a:extLst>
          </p:cNvPr>
          <p:cNvGrpSpPr/>
          <p:nvPr/>
        </p:nvGrpSpPr>
        <p:grpSpPr>
          <a:xfrm>
            <a:off x="4367431" y="14704506"/>
            <a:ext cx="927607" cy="927631"/>
            <a:chOff x="4367431" y="14704506"/>
            <a:chExt cx="927607" cy="927631"/>
          </a:xfrm>
        </p:grpSpPr>
        <p:grpSp>
          <p:nvGrpSpPr>
            <p:cNvPr id="2211" name="Graphic 1704">
              <a:extLst>
                <a:ext uri="{FF2B5EF4-FFF2-40B4-BE49-F238E27FC236}">
                  <a16:creationId xmlns:a16="http://schemas.microsoft.com/office/drawing/2014/main" id="{F9BBED9E-E5BC-A240-3575-B66DCD0C2D63}"/>
                </a:ext>
              </a:extLst>
            </p:cNvPr>
            <p:cNvGrpSpPr/>
            <p:nvPr/>
          </p:nvGrpSpPr>
          <p:grpSpPr>
            <a:xfrm>
              <a:off x="4367431" y="14704506"/>
              <a:ext cx="927607" cy="927631"/>
              <a:chOff x="4367431" y="14704506"/>
              <a:chExt cx="927607" cy="927631"/>
            </a:xfrm>
            <a:solidFill>
              <a:srgbClr val="1F259B"/>
            </a:solidFill>
          </p:grpSpPr>
          <p:sp>
            <p:nvSpPr>
              <p:cNvPr id="2213" name="Freeform 2212">
                <a:extLst>
                  <a:ext uri="{FF2B5EF4-FFF2-40B4-BE49-F238E27FC236}">
                    <a16:creationId xmlns:a16="http://schemas.microsoft.com/office/drawing/2014/main" id="{BBA66169-7663-89F1-7BC7-B6361F41FDD6}"/>
                  </a:ext>
                </a:extLst>
              </p:cNvPr>
              <p:cNvSpPr/>
              <p:nvPr/>
            </p:nvSpPr>
            <p:spPr>
              <a:xfrm>
                <a:off x="4381379" y="14718453"/>
                <a:ext cx="899712" cy="899726"/>
              </a:xfrm>
              <a:custGeom>
                <a:avLst/>
                <a:gdLst>
                  <a:gd name="connsiteX0" fmla="*/ 892477 w 899712"/>
                  <a:gd name="connsiteY0" fmla="*/ 453095 h 899726"/>
                  <a:gd name="connsiteX1" fmla="*/ 442621 w 899712"/>
                  <a:gd name="connsiteY1" fmla="*/ 902958 h 899726"/>
                  <a:gd name="connsiteX2" fmla="*/ -7234 w 899712"/>
                  <a:gd name="connsiteY2" fmla="*/ 453095 h 899726"/>
                  <a:gd name="connsiteX3" fmla="*/ 442621 w 899712"/>
                  <a:gd name="connsiteY3" fmla="*/ 3232 h 899726"/>
                  <a:gd name="connsiteX4" fmla="*/ 892477 w 899712"/>
                  <a:gd name="connsiteY4" fmla="*/ 453095 h 89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712" h="899726">
                    <a:moveTo>
                      <a:pt x="892477" y="453095"/>
                    </a:moveTo>
                    <a:cubicBezTo>
                      <a:pt x="892477" y="701547"/>
                      <a:pt x="691070" y="902958"/>
                      <a:pt x="442621" y="902958"/>
                    </a:cubicBezTo>
                    <a:cubicBezTo>
                      <a:pt x="194172" y="902958"/>
                      <a:pt x="-7234" y="701547"/>
                      <a:pt x="-7234" y="453095"/>
                    </a:cubicBezTo>
                    <a:cubicBezTo>
                      <a:pt x="-7234" y="204642"/>
                      <a:pt x="194173" y="3232"/>
                      <a:pt x="442621" y="3232"/>
                    </a:cubicBezTo>
                    <a:cubicBezTo>
                      <a:pt x="691070" y="3232"/>
                      <a:pt x="892477" y="204642"/>
                      <a:pt x="892477" y="453095"/>
                    </a:cubicBezTo>
                    <a:close/>
                  </a:path>
                </a:pathLst>
              </a:custGeom>
              <a:solidFill>
                <a:srgbClr val="1F259B"/>
              </a:solidFill>
              <a:ln w="956" cap="rnd">
                <a:noFill/>
                <a:prstDash val="solid"/>
                <a:round/>
              </a:ln>
            </p:spPr>
            <p:txBody>
              <a:bodyPr rtlCol="0" anchor="ctr"/>
              <a:lstStyle/>
              <a:p>
                <a:endParaRPr lang="en-CH" sz="4400"/>
              </a:p>
            </p:txBody>
          </p:sp>
          <p:sp>
            <p:nvSpPr>
              <p:cNvPr id="2214" name="Freeform 2213">
                <a:extLst>
                  <a:ext uri="{FF2B5EF4-FFF2-40B4-BE49-F238E27FC236}">
                    <a16:creationId xmlns:a16="http://schemas.microsoft.com/office/drawing/2014/main" id="{3705A0F9-AB3D-80DE-1AA2-FD2E9F3E489A}"/>
                  </a:ext>
                </a:extLst>
              </p:cNvPr>
              <p:cNvSpPr/>
              <p:nvPr/>
            </p:nvSpPr>
            <p:spPr>
              <a:xfrm>
                <a:off x="4367431" y="14704506"/>
                <a:ext cx="927607" cy="927631"/>
              </a:xfrm>
              <a:custGeom>
                <a:avLst/>
                <a:gdLst>
                  <a:gd name="connsiteX0" fmla="*/ 456568 w 927607"/>
                  <a:gd name="connsiteY0" fmla="*/ 3231 h 927631"/>
                  <a:gd name="connsiteX1" fmla="*/ 920372 w 927607"/>
                  <a:gd name="connsiteY1" fmla="*/ 467042 h 927631"/>
                  <a:gd name="connsiteX2" fmla="*/ 456568 w 927607"/>
                  <a:gd name="connsiteY2" fmla="*/ 930863 h 927631"/>
                  <a:gd name="connsiteX3" fmla="*/ -7235 w 927607"/>
                  <a:gd name="connsiteY3" fmla="*/ 467042 h 927631"/>
                  <a:gd name="connsiteX4" fmla="*/ 456568 w 927607"/>
                  <a:gd name="connsiteY4" fmla="*/ 3231 h 927631"/>
                  <a:gd name="connsiteX5" fmla="*/ 456568 w 927607"/>
                  <a:gd name="connsiteY5" fmla="*/ 17180 h 927631"/>
                  <a:gd name="connsiteX6" fmla="*/ 6713 w 927607"/>
                  <a:gd name="connsiteY6" fmla="*/ 467042 h 927631"/>
                  <a:gd name="connsiteX7" fmla="*/ 456568 w 927607"/>
                  <a:gd name="connsiteY7" fmla="*/ 916904 h 927631"/>
                  <a:gd name="connsiteX8" fmla="*/ 906424 w 927607"/>
                  <a:gd name="connsiteY8" fmla="*/ 467042 h 927631"/>
                  <a:gd name="connsiteX9" fmla="*/ 456568 w 927607"/>
                  <a:gd name="connsiteY9" fmla="*/ 17180 h 92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607" h="927631">
                    <a:moveTo>
                      <a:pt x="456568" y="3231"/>
                    </a:moveTo>
                    <a:cubicBezTo>
                      <a:pt x="712550" y="3231"/>
                      <a:pt x="920372" y="211057"/>
                      <a:pt x="920372" y="467042"/>
                    </a:cubicBezTo>
                    <a:cubicBezTo>
                      <a:pt x="920372" y="723028"/>
                      <a:pt x="712550" y="930863"/>
                      <a:pt x="456568" y="930863"/>
                    </a:cubicBezTo>
                    <a:cubicBezTo>
                      <a:pt x="200587" y="930863"/>
                      <a:pt x="-7235" y="723028"/>
                      <a:pt x="-7235" y="467042"/>
                    </a:cubicBezTo>
                    <a:cubicBezTo>
                      <a:pt x="-7235" y="211057"/>
                      <a:pt x="200587" y="3231"/>
                      <a:pt x="456568" y="3231"/>
                    </a:cubicBezTo>
                    <a:close/>
                    <a:moveTo>
                      <a:pt x="456568" y="17180"/>
                    </a:moveTo>
                    <a:cubicBezTo>
                      <a:pt x="208288" y="17180"/>
                      <a:pt x="6713" y="218758"/>
                      <a:pt x="6713" y="467042"/>
                    </a:cubicBezTo>
                    <a:cubicBezTo>
                      <a:pt x="6713" y="715327"/>
                      <a:pt x="208288" y="916904"/>
                      <a:pt x="456568" y="916904"/>
                    </a:cubicBezTo>
                    <a:cubicBezTo>
                      <a:pt x="704849" y="916904"/>
                      <a:pt x="906424" y="715327"/>
                      <a:pt x="906424" y="467042"/>
                    </a:cubicBezTo>
                    <a:cubicBezTo>
                      <a:pt x="906424" y="218758"/>
                      <a:pt x="704849" y="17180"/>
                      <a:pt x="456568" y="17180"/>
                    </a:cubicBezTo>
                    <a:close/>
                  </a:path>
                </a:pathLst>
              </a:custGeom>
              <a:solidFill>
                <a:srgbClr val="1F259B"/>
              </a:solidFill>
              <a:ln w="956" cap="rnd">
                <a:noFill/>
                <a:prstDash val="solid"/>
                <a:round/>
              </a:ln>
            </p:spPr>
            <p:txBody>
              <a:bodyPr rtlCol="0" anchor="ctr"/>
              <a:lstStyle/>
              <a:p>
                <a:endParaRPr lang="en-CH" sz="4400"/>
              </a:p>
            </p:txBody>
          </p:sp>
        </p:grpSp>
        <p:sp>
          <p:nvSpPr>
            <p:cNvPr id="2212" name="Freeform 2211">
              <a:extLst>
                <a:ext uri="{FF2B5EF4-FFF2-40B4-BE49-F238E27FC236}">
                  <a16:creationId xmlns:a16="http://schemas.microsoft.com/office/drawing/2014/main" id="{80ED9E01-D699-2FB9-AB6A-CE566FE2AF88}"/>
                </a:ext>
              </a:extLst>
            </p:cNvPr>
            <p:cNvSpPr/>
            <p:nvPr/>
          </p:nvSpPr>
          <p:spPr>
            <a:xfrm>
              <a:off x="4548803" y="14894400"/>
              <a:ext cx="522796" cy="517665"/>
            </a:xfrm>
            <a:custGeom>
              <a:avLst/>
              <a:gdLst>
                <a:gd name="connsiteX0" fmla="*/ 231722 w 522796"/>
                <a:gd name="connsiteY0" fmla="*/ 439154 h 517665"/>
                <a:gd name="connsiteX1" fmla="*/ 226868 w 522796"/>
                <a:gd name="connsiteY1" fmla="*/ 438723 h 517665"/>
                <a:gd name="connsiteX2" fmla="*/ 209590 w 522796"/>
                <a:gd name="connsiteY2" fmla="*/ 506640 h 517665"/>
                <a:gd name="connsiteX3" fmla="*/ 212988 w 522796"/>
                <a:gd name="connsiteY3" fmla="*/ 511264 h 517665"/>
                <a:gd name="connsiteX4" fmla="*/ 230875 w 522796"/>
                <a:gd name="connsiteY4" fmla="*/ 500922 h 517665"/>
                <a:gd name="connsiteX5" fmla="*/ 231722 w 522796"/>
                <a:gd name="connsiteY5" fmla="*/ 439154 h 517665"/>
                <a:gd name="connsiteX6" fmla="*/ 331051 w 522796"/>
                <a:gd name="connsiteY6" fmla="*/ 373587 h 517665"/>
                <a:gd name="connsiteX7" fmla="*/ 326813 w 522796"/>
                <a:gd name="connsiteY7" fmla="*/ 373483 h 517665"/>
                <a:gd name="connsiteX8" fmla="*/ 321646 w 522796"/>
                <a:gd name="connsiteY8" fmla="*/ 405906 h 517665"/>
                <a:gd name="connsiteX9" fmla="*/ 318219 w 522796"/>
                <a:gd name="connsiteY9" fmla="*/ 496320 h 517665"/>
                <a:gd name="connsiteX10" fmla="*/ 324323 w 522796"/>
                <a:gd name="connsiteY10" fmla="*/ 507971 h 517665"/>
                <a:gd name="connsiteX11" fmla="*/ 330753 w 522796"/>
                <a:gd name="connsiteY11" fmla="*/ 497160 h 517665"/>
                <a:gd name="connsiteX12" fmla="*/ 331051 w 522796"/>
                <a:gd name="connsiteY12" fmla="*/ 373587 h 517665"/>
                <a:gd name="connsiteX13" fmla="*/ 41258 w 522796"/>
                <a:gd name="connsiteY13" fmla="*/ 405623 h 517665"/>
                <a:gd name="connsiteX14" fmla="*/ 41176 w 522796"/>
                <a:gd name="connsiteY14" fmla="*/ 489332 h 517665"/>
                <a:gd name="connsiteX15" fmla="*/ 65225 w 522796"/>
                <a:gd name="connsiteY15" fmla="*/ 505993 h 517665"/>
                <a:gd name="connsiteX16" fmla="*/ 41258 w 522796"/>
                <a:gd name="connsiteY16" fmla="*/ 405623 h 517665"/>
                <a:gd name="connsiteX17" fmla="*/ 481385 w 522796"/>
                <a:gd name="connsiteY17" fmla="*/ 405705 h 517665"/>
                <a:gd name="connsiteX18" fmla="*/ 455120 w 522796"/>
                <a:gd name="connsiteY18" fmla="*/ 500246 h 517665"/>
                <a:gd name="connsiteX19" fmla="*/ 467640 w 522796"/>
                <a:gd name="connsiteY19" fmla="*/ 508848 h 517665"/>
                <a:gd name="connsiteX20" fmla="*/ 480776 w 522796"/>
                <a:gd name="connsiteY20" fmla="*/ 498960 h 517665"/>
                <a:gd name="connsiteX21" fmla="*/ 481385 w 522796"/>
                <a:gd name="connsiteY21" fmla="*/ 405705 h 517665"/>
                <a:gd name="connsiteX22" fmla="*/ 483794 w 522796"/>
                <a:gd name="connsiteY22" fmla="*/ 60635 h 517665"/>
                <a:gd name="connsiteX23" fmla="*/ 422603 w 522796"/>
                <a:gd name="connsiteY23" fmla="*/ 101615 h 517665"/>
                <a:gd name="connsiteX24" fmla="*/ 422387 w 522796"/>
                <a:gd name="connsiteY24" fmla="*/ 127934 h 517665"/>
                <a:gd name="connsiteX25" fmla="*/ 447173 w 522796"/>
                <a:gd name="connsiteY25" fmla="*/ 126113 h 517665"/>
                <a:gd name="connsiteX26" fmla="*/ 483794 w 522796"/>
                <a:gd name="connsiteY26" fmla="*/ 60635 h 517665"/>
                <a:gd name="connsiteX27" fmla="*/ 349220 w 522796"/>
                <a:gd name="connsiteY27" fmla="*/ 31840 h 517665"/>
                <a:gd name="connsiteX28" fmla="*/ 341459 w 522796"/>
                <a:gd name="connsiteY28" fmla="*/ 23966 h 517665"/>
                <a:gd name="connsiteX29" fmla="*/ 286750 w 522796"/>
                <a:gd name="connsiteY29" fmla="*/ 64478 h 517665"/>
                <a:gd name="connsiteX30" fmla="*/ 283524 w 522796"/>
                <a:gd name="connsiteY30" fmla="*/ 95102 h 517665"/>
                <a:gd name="connsiteX31" fmla="*/ 314004 w 522796"/>
                <a:gd name="connsiteY31" fmla="*/ 89036 h 517665"/>
                <a:gd name="connsiteX32" fmla="*/ 349220 w 522796"/>
                <a:gd name="connsiteY32" fmla="*/ 31840 h 517665"/>
                <a:gd name="connsiteX33" fmla="*/ 210445 w 522796"/>
                <a:gd name="connsiteY33" fmla="*/ 64873 h 517665"/>
                <a:gd name="connsiteX34" fmla="*/ 201628 w 522796"/>
                <a:gd name="connsiteY34" fmla="*/ 56330 h 517665"/>
                <a:gd name="connsiteX35" fmla="*/ 145664 w 522796"/>
                <a:gd name="connsiteY35" fmla="*/ 99727 h 517665"/>
                <a:gd name="connsiteX36" fmla="*/ 144244 w 522796"/>
                <a:gd name="connsiteY36" fmla="*/ 127741 h 517665"/>
                <a:gd name="connsiteX37" fmla="*/ 172129 w 522796"/>
                <a:gd name="connsiteY37" fmla="*/ 124306 h 517665"/>
                <a:gd name="connsiteX38" fmla="*/ 210445 w 522796"/>
                <a:gd name="connsiteY38" fmla="*/ 64873 h 517665"/>
                <a:gd name="connsiteX39" fmla="*/ 310042 w 522796"/>
                <a:gd name="connsiteY39" fmla="*/ 374449 h 517665"/>
                <a:gd name="connsiteX40" fmla="*/ 278848 w 522796"/>
                <a:gd name="connsiteY40" fmla="*/ 499131 h 517665"/>
                <a:gd name="connsiteX41" fmla="*/ 292370 w 522796"/>
                <a:gd name="connsiteY41" fmla="*/ 508707 h 517665"/>
                <a:gd name="connsiteX42" fmla="*/ 304890 w 522796"/>
                <a:gd name="connsiteY42" fmla="*/ 497904 h 517665"/>
                <a:gd name="connsiteX43" fmla="*/ 310042 w 522796"/>
                <a:gd name="connsiteY43" fmla="*/ 374449 h 517665"/>
                <a:gd name="connsiteX44" fmla="*/ 170263 w 522796"/>
                <a:gd name="connsiteY44" fmla="*/ 334881 h 517665"/>
                <a:gd name="connsiteX45" fmla="*/ 167743 w 522796"/>
                <a:gd name="connsiteY45" fmla="*/ 335491 h 517665"/>
                <a:gd name="connsiteX46" fmla="*/ 143114 w 522796"/>
                <a:gd name="connsiteY46" fmla="*/ 506803 h 517665"/>
                <a:gd name="connsiteX47" fmla="*/ 176055 w 522796"/>
                <a:gd name="connsiteY47" fmla="*/ 483845 h 517665"/>
                <a:gd name="connsiteX48" fmla="*/ 175832 w 522796"/>
                <a:gd name="connsiteY48" fmla="*/ 391103 h 517665"/>
                <a:gd name="connsiteX49" fmla="*/ 170263 w 522796"/>
                <a:gd name="connsiteY49" fmla="*/ 334881 h 517665"/>
                <a:gd name="connsiteX50" fmla="*/ 450058 w 522796"/>
                <a:gd name="connsiteY50" fmla="*/ 254757 h 517665"/>
                <a:gd name="connsiteX51" fmla="*/ 444549 w 522796"/>
                <a:gd name="connsiteY51" fmla="*/ 250512 h 517665"/>
                <a:gd name="connsiteX52" fmla="*/ 415429 w 522796"/>
                <a:gd name="connsiteY52" fmla="*/ 291284 h 517665"/>
                <a:gd name="connsiteX53" fmla="*/ 394227 w 522796"/>
                <a:gd name="connsiteY53" fmla="*/ 500439 h 517665"/>
                <a:gd name="connsiteX54" fmla="*/ 402107 w 522796"/>
                <a:gd name="connsiteY54" fmla="*/ 508729 h 517665"/>
                <a:gd name="connsiteX55" fmla="*/ 438877 w 522796"/>
                <a:gd name="connsiteY55" fmla="*/ 509123 h 517665"/>
                <a:gd name="connsiteX56" fmla="*/ 450058 w 522796"/>
                <a:gd name="connsiteY56" fmla="*/ 254757 h 517665"/>
                <a:gd name="connsiteX57" fmla="*/ 188871 w 522796"/>
                <a:gd name="connsiteY57" fmla="*/ 504863 h 517665"/>
                <a:gd name="connsiteX58" fmla="*/ 213531 w 522796"/>
                <a:gd name="connsiteY58" fmla="*/ 392761 h 517665"/>
                <a:gd name="connsiteX59" fmla="*/ 210490 w 522796"/>
                <a:gd name="connsiteY59" fmla="*/ 295269 h 517665"/>
                <a:gd name="connsiteX60" fmla="*/ 235387 w 522796"/>
                <a:gd name="connsiteY60" fmla="*/ 151428 h 517665"/>
                <a:gd name="connsiteX61" fmla="*/ 248181 w 522796"/>
                <a:gd name="connsiteY61" fmla="*/ 124760 h 517665"/>
                <a:gd name="connsiteX62" fmla="*/ 265957 w 522796"/>
                <a:gd name="connsiteY62" fmla="*/ 76924 h 517665"/>
                <a:gd name="connsiteX63" fmla="*/ 272358 w 522796"/>
                <a:gd name="connsiteY63" fmla="*/ 62084 h 517665"/>
                <a:gd name="connsiteX64" fmla="*/ 361174 w 522796"/>
                <a:gd name="connsiteY64" fmla="*/ 4948 h 517665"/>
                <a:gd name="connsiteX65" fmla="*/ 304436 w 522796"/>
                <a:gd name="connsiteY65" fmla="*/ 111169 h 517665"/>
                <a:gd name="connsiteX66" fmla="*/ 298942 w 522796"/>
                <a:gd name="connsiteY66" fmla="*/ 111853 h 517665"/>
                <a:gd name="connsiteX67" fmla="*/ 249713 w 522796"/>
                <a:gd name="connsiteY67" fmla="*/ 150893 h 517665"/>
                <a:gd name="connsiteX68" fmla="*/ 222258 w 522796"/>
                <a:gd name="connsiteY68" fmla="*/ 318517 h 517665"/>
                <a:gd name="connsiteX69" fmla="*/ 231692 w 522796"/>
                <a:gd name="connsiteY69" fmla="*/ 385252 h 517665"/>
                <a:gd name="connsiteX70" fmla="*/ 244948 w 522796"/>
                <a:gd name="connsiteY70" fmla="*/ 491384 h 517665"/>
                <a:gd name="connsiteX71" fmla="*/ 254523 w 522796"/>
                <a:gd name="connsiteY71" fmla="*/ 508246 h 517665"/>
                <a:gd name="connsiteX72" fmla="*/ 264619 w 522796"/>
                <a:gd name="connsiteY72" fmla="*/ 491250 h 517665"/>
                <a:gd name="connsiteX73" fmla="*/ 305789 w 522796"/>
                <a:gd name="connsiteY73" fmla="*/ 353223 h 517665"/>
                <a:gd name="connsiteX74" fmla="*/ 331526 w 522796"/>
                <a:gd name="connsiteY74" fmla="*/ 330956 h 517665"/>
                <a:gd name="connsiteX75" fmla="*/ 339555 w 522796"/>
                <a:gd name="connsiteY75" fmla="*/ 318064 h 517665"/>
                <a:gd name="connsiteX76" fmla="*/ 368839 w 522796"/>
                <a:gd name="connsiteY76" fmla="*/ 203382 h 517665"/>
                <a:gd name="connsiteX77" fmla="*/ 400449 w 522796"/>
                <a:gd name="connsiteY77" fmla="*/ 139146 h 517665"/>
                <a:gd name="connsiteX78" fmla="*/ 405393 w 522796"/>
                <a:gd name="connsiteY78" fmla="*/ 124447 h 517665"/>
                <a:gd name="connsiteX79" fmla="*/ 416143 w 522796"/>
                <a:gd name="connsiteY79" fmla="*/ 89147 h 517665"/>
                <a:gd name="connsiteX80" fmla="*/ 507212 w 522796"/>
                <a:gd name="connsiteY80" fmla="*/ 36033 h 517665"/>
                <a:gd name="connsiteX81" fmla="*/ 496759 w 522796"/>
                <a:gd name="connsiteY81" fmla="*/ 70017 h 517665"/>
                <a:gd name="connsiteX82" fmla="*/ 465164 w 522796"/>
                <a:gd name="connsiteY82" fmla="*/ 126239 h 517665"/>
                <a:gd name="connsiteX83" fmla="*/ 429138 w 522796"/>
                <a:gd name="connsiteY83" fmla="*/ 143480 h 517665"/>
                <a:gd name="connsiteX84" fmla="*/ 403571 w 522796"/>
                <a:gd name="connsiteY84" fmla="*/ 156298 h 517665"/>
                <a:gd name="connsiteX85" fmla="*/ 373121 w 522796"/>
                <a:gd name="connsiteY85" fmla="*/ 239270 h 517665"/>
                <a:gd name="connsiteX86" fmla="*/ 383521 w 522796"/>
                <a:gd name="connsiteY86" fmla="*/ 257664 h 517665"/>
                <a:gd name="connsiteX87" fmla="*/ 362222 w 522796"/>
                <a:gd name="connsiteY87" fmla="*/ 342621 h 517665"/>
                <a:gd name="connsiteX88" fmla="*/ 347778 w 522796"/>
                <a:gd name="connsiteY88" fmla="*/ 332710 h 517665"/>
                <a:gd name="connsiteX89" fmla="*/ 342120 w 522796"/>
                <a:gd name="connsiteY89" fmla="*/ 419318 h 517665"/>
                <a:gd name="connsiteX90" fmla="*/ 343280 w 522796"/>
                <a:gd name="connsiteY90" fmla="*/ 486172 h 517665"/>
                <a:gd name="connsiteX91" fmla="*/ 378072 w 522796"/>
                <a:gd name="connsiteY91" fmla="*/ 505762 h 517665"/>
                <a:gd name="connsiteX92" fmla="*/ 355167 w 522796"/>
                <a:gd name="connsiteY92" fmla="*/ 366137 h 517665"/>
                <a:gd name="connsiteX93" fmla="*/ 363375 w 522796"/>
                <a:gd name="connsiteY93" fmla="*/ 364383 h 517665"/>
                <a:gd name="connsiteX94" fmla="*/ 373783 w 522796"/>
                <a:gd name="connsiteY94" fmla="*/ 418062 h 517665"/>
                <a:gd name="connsiteX95" fmla="*/ 389008 w 522796"/>
                <a:gd name="connsiteY95" fmla="*/ 325885 h 517665"/>
                <a:gd name="connsiteX96" fmla="*/ 465573 w 522796"/>
                <a:gd name="connsiteY96" fmla="*/ 228170 h 517665"/>
                <a:gd name="connsiteX97" fmla="*/ 486589 w 522796"/>
                <a:gd name="connsiteY97" fmla="*/ 224653 h 517665"/>
                <a:gd name="connsiteX98" fmla="*/ 484456 w 522796"/>
                <a:gd name="connsiteY98" fmla="*/ 235434 h 517665"/>
                <a:gd name="connsiteX99" fmla="*/ 447679 w 522796"/>
                <a:gd name="connsiteY99" fmla="*/ 309945 h 517665"/>
                <a:gd name="connsiteX100" fmla="*/ 447656 w 522796"/>
                <a:gd name="connsiteY100" fmla="*/ 443057 h 517665"/>
                <a:gd name="connsiteX101" fmla="*/ 520891 w 522796"/>
                <a:gd name="connsiteY101" fmla="*/ 353149 h 517665"/>
                <a:gd name="connsiteX102" fmla="*/ 516616 w 522796"/>
                <a:gd name="connsiteY102" fmla="*/ 368784 h 517665"/>
                <a:gd name="connsiteX103" fmla="*/ 495087 w 522796"/>
                <a:gd name="connsiteY103" fmla="*/ 499644 h 517665"/>
                <a:gd name="connsiteX104" fmla="*/ 504327 w 522796"/>
                <a:gd name="connsiteY104" fmla="*/ 509056 h 517665"/>
                <a:gd name="connsiteX105" fmla="*/ 513375 w 522796"/>
                <a:gd name="connsiteY105" fmla="*/ 510536 h 517665"/>
                <a:gd name="connsiteX106" fmla="*/ 524370 w 522796"/>
                <a:gd name="connsiteY106" fmla="*/ 516587 h 517665"/>
                <a:gd name="connsiteX107" fmla="*/ 503182 w 522796"/>
                <a:gd name="connsiteY107" fmla="*/ 522431 h 517665"/>
                <a:gd name="connsiteX108" fmla="*/ 20018 w 522796"/>
                <a:gd name="connsiteY108" fmla="*/ 522461 h 517665"/>
                <a:gd name="connsiteX109" fmla="*/ 2986 w 522796"/>
                <a:gd name="connsiteY109" fmla="*/ 518855 h 517665"/>
                <a:gd name="connsiteX110" fmla="*/ 5254 w 522796"/>
                <a:gd name="connsiteY110" fmla="*/ 513093 h 517665"/>
                <a:gd name="connsiteX111" fmla="*/ 29274 w 522796"/>
                <a:gd name="connsiteY111" fmla="*/ 480454 h 517665"/>
                <a:gd name="connsiteX112" fmla="*/ 1574 w 522796"/>
                <a:gd name="connsiteY112" fmla="*/ 360435 h 517665"/>
                <a:gd name="connsiteX113" fmla="*/ 73946 w 522796"/>
                <a:gd name="connsiteY113" fmla="*/ 441823 h 517665"/>
                <a:gd name="connsiteX114" fmla="*/ 76183 w 522796"/>
                <a:gd name="connsiteY114" fmla="*/ 330272 h 517665"/>
                <a:gd name="connsiteX115" fmla="*/ 32641 w 522796"/>
                <a:gd name="connsiteY115" fmla="*/ 230467 h 517665"/>
                <a:gd name="connsiteX116" fmla="*/ 80302 w 522796"/>
                <a:gd name="connsiteY116" fmla="*/ 235523 h 517665"/>
                <a:gd name="connsiteX117" fmla="*/ 90888 w 522796"/>
                <a:gd name="connsiteY117" fmla="*/ 201650 h 517665"/>
                <a:gd name="connsiteX118" fmla="*/ 122216 w 522796"/>
                <a:gd name="connsiteY118" fmla="*/ 139198 h 517665"/>
                <a:gd name="connsiteX119" fmla="*/ 127145 w 522796"/>
                <a:gd name="connsiteY119" fmla="*/ 122574 h 517665"/>
                <a:gd name="connsiteX120" fmla="*/ 135888 w 522796"/>
                <a:gd name="connsiteY120" fmla="*/ 91660 h 517665"/>
                <a:gd name="connsiteX121" fmla="*/ 217664 w 522796"/>
                <a:gd name="connsiteY121" fmla="*/ 39505 h 517665"/>
                <a:gd name="connsiteX122" fmla="*/ 228630 w 522796"/>
                <a:gd name="connsiteY122" fmla="*/ 40947 h 517665"/>
                <a:gd name="connsiteX123" fmla="*/ 173267 w 522796"/>
                <a:gd name="connsiteY123" fmla="*/ 139384 h 517665"/>
                <a:gd name="connsiteX124" fmla="*/ 152347 w 522796"/>
                <a:gd name="connsiteY124" fmla="*/ 144283 h 517665"/>
                <a:gd name="connsiteX125" fmla="*/ 123971 w 522796"/>
                <a:gd name="connsiteY125" fmla="*/ 158447 h 517665"/>
                <a:gd name="connsiteX126" fmla="*/ 94271 w 522796"/>
                <a:gd name="connsiteY126" fmla="*/ 243627 h 517665"/>
                <a:gd name="connsiteX127" fmla="*/ 101058 w 522796"/>
                <a:gd name="connsiteY127" fmla="*/ 259768 h 517665"/>
                <a:gd name="connsiteX128" fmla="*/ 132669 w 522796"/>
                <a:gd name="connsiteY128" fmla="*/ 328458 h 517665"/>
                <a:gd name="connsiteX129" fmla="*/ 129688 w 522796"/>
                <a:gd name="connsiteY129" fmla="*/ 349922 h 517665"/>
                <a:gd name="connsiteX130" fmla="*/ 73329 w 522796"/>
                <a:gd name="connsiteY130" fmla="*/ 253582 h 517665"/>
                <a:gd name="connsiteX131" fmla="*/ 82726 w 522796"/>
                <a:gd name="connsiteY131" fmla="*/ 509234 h 517665"/>
                <a:gd name="connsiteX132" fmla="*/ 116804 w 522796"/>
                <a:gd name="connsiteY132" fmla="*/ 508454 h 517665"/>
                <a:gd name="connsiteX133" fmla="*/ 127130 w 522796"/>
                <a:gd name="connsiteY133" fmla="*/ 492105 h 517665"/>
                <a:gd name="connsiteX134" fmla="*/ 129688 w 522796"/>
                <a:gd name="connsiteY134" fmla="*/ 399319 h 517665"/>
                <a:gd name="connsiteX135" fmla="*/ 132260 w 522796"/>
                <a:gd name="connsiteY135" fmla="*/ 380739 h 517665"/>
                <a:gd name="connsiteX136" fmla="*/ 137858 w 522796"/>
                <a:gd name="connsiteY136" fmla="*/ 380843 h 517665"/>
                <a:gd name="connsiteX137" fmla="*/ 143656 w 522796"/>
                <a:gd name="connsiteY137" fmla="*/ 395177 h 517665"/>
                <a:gd name="connsiteX138" fmla="*/ 136995 w 522796"/>
                <a:gd name="connsiteY138" fmla="*/ 209375 h 517665"/>
                <a:gd name="connsiteX139" fmla="*/ 152072 w 522796"/>
                <a:gd name="connsiteY139" fmla="*/ 223166 h 517665"/>
                <a:gd name="connsiteX140" fmla="*/ 180946 w 522796"/>
                <a:gd name="connsiteY140" fmla="*/ 322138 h 517665"/>
                <a:gd name="connsiteX141" fmla="*/ 187622 w 522796"/>
                <a:gd name="connsiteY141" fmla="*/ 496231 h 517665"/>
                <a:gd name="connsiteX142" fmla="*/ 188871 w 522796"/>
                <a:gd name="connsiteY142" fmla="*/ 504863 h 51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22796" h="517665">
                  <a:moveTo>
                    <a:pt x="231722" y="439154"/>
                  </a:moveTo>
                  <a:cubicBezTo>
                    <a:pt x="230101" y="439013"/>
                    <a:pt x="228488" y="438864"/>
                    <a:pt x="226868" y="438723"/>
                  </a:cubicBezTo>
                  <a:cubicBezTo>
                    <a:pt x="221106" y="461362"/>
                    <a:pt x="215345" y="484001"/>
                    <a:pt x="209590" y="506640"/>
                  </a:cubicBezTo>
                  <a:cubicBezTo>
                    <a:pt x="210720" y="508186"/>
                    <a:pt x="211858" y="509725"/>
                    <a:pt x="212988" y="511264"/>
                  </a:cubicBezTo>
                  <a:cubicBezTo>
                    <a:pt x="219233" y="507844"/>
                    <a:pt x="230525" y="504870"/>
                    <a:pt x="230875" y="500922"/>
                  </a:cubicBezTo>
                  <a:cubicBezTo>
                    <a:pt x="232696" y="480469"/>
                    <a:pt x="231722" y="459771"/>
                    <a:pt x="231722" y="439154"/>
                  </a:cubicBezTo>
                  <a:moveTo>
                    <a:pt x="331051" y="373587"/>
                  </a:moveTo>
                  <a:cubicBezTo>
                    <a:pt x="329638" y="373550"/>
                    <a:pt x="328226" y="373513"/>
                    <a:pt x="326813" y="373483"/>
                  </a:cubicBezTo>
                  <a:cubicBezTo>
                    <a:pt x="325029" y="384286"/>
                    <a:pt x="322271" y="395036"/>
                    <a:pt x="321646" y="405906"/>
                  </a:cubicBezTo>
                  <a:cubicBezTo>
                    <a:pt x="319929" y="436017"/>
                    <a:pt x="318851" y="466172"/>
                    <a:pt x="318219" y="496320"/>
                  </a:cubicBezTo>
                  <a:cubicBezTo>
                    <a:pt x="318137" y="500157"/>
                    <a:pt x="322189" y="504082"/>
                    <a:pt x="324323" y="507971"/>
                  </a:cubicBezTo>
                  <a:cubicBezTo>
                    <a:pt x="326568" y="504365"/>
                    <a:pt x="330716" y="500789"/>
                    <a:pt x="330753" y="497160"/>
                  </a:cubicBezTo>
                  <a:cubicBezTo>
                    <a:pt x="331214" y="455972"/>
                    <a:pt x="331051" y="414783"/>
                    <a:pt x="331051" y="373587"/>
                  </a:cubicBezTo>
                  <a:moveTo>
                    <a:pt x="41258" y="405623"/>
                  </a:moveTo>
                  <a:cubicBezTo>
                    <a:pt x="41258" y="435296"/>
                    <a:pt x="41533" y="462321"/>
                    <a:pt x="41176" y="489332"/>
                  </a:cubicBezTo>
                  <a:cubicBezTo>
                    <a:pt x="40893" y="510565"/>
                    <a:pt x="43406" y="512632"/>
                    <a:pt x="65225" y="505993"/>
                  </a:cubicBezTo>
                  <a:cubicBezTo>
                    <a:pt x="66712" y="471042"/>
                    <a:pt x="60029" y="438024"/>
                    <a:pt x="41258" y="405623"/>
                  </a:cubicBezTo>
                  <a:moveTo>
                    <a:pt x="481385" y="405705"/>
                  </a:moveTo>
                  <a:cubicBezTo>
                    <a:pt x="461596" y="435459"/>
                    <a:pt x="457165" y="467652"/>
                    <a:pt x="455120" y="500246"/>
                  </a:cubicBezTo>
                  <a:cubicBezTo>
                    <a:pt x="454942" y="503078"/>
                    <a:pt x="463588" y="509242"/>
                    <a:pt x="467640" y="508848"/>
                  </a:cubicBezTo>
                  <a:cubicBezTo>
                    <a:pt x="472494" y="508372"/>
                    <a:pt x="480649" y="502647"/>
                    <a:pt x="480776" y="498960"/>
                  </a:cubicBezTo>
                  <a:cubicBezTo>
                    <a:pt x="481854" y="468834"/>
                    <a:pt x="481385" y="438664"/>
                    <a:pt x="481385" y="405705"/>
                  </a:cubicBezTo>
                  <a:moveTo>
                    <a:pt x="483794" y="60635"/>
                  </a:moveTo>
                  <a:cubicBezTo>
                    <a:pt x="459388" y="69237"/>
                    <a:pt x="436535" y="79831"/>
                    <a:pt x="422603" y="101615"/>
                  </a:cubicBezTo>
                  <a:cubicBezTo>
                    <a:pt x="418596" y="107875"/>
                    <a:pt x="422246" y="119027"/>
                    <a:pt x="422387" y="127934"/>
                  </a:cubicBezTo>
                  <a:cubicBezTo>
                    <a:pt x="430796" y="127518"/>
                    <a:pt x="441679" y="130328"/>
                    <a:pt x="447173" y="126113"/>
                  </a:cubicBezTo>
                  <a:cubicBezTo>
                    <a:pt x="468242" y="109964"/>
                    <a:pt x="477059" y="85891"/>
                    <a:pt x="483794" y="60635"/>
                  </a:cubicBezTo>
                  <a:moveTo>
                    <a:pt x="349220" y="31840"/>
                  </a:moveTo>
                  <a:cubicBezTo>
                    <a:pt x="346633" y="29215"/>
                    <a:pt x="344046" y="26591"/>
                    <a:pt x="341459" y="23966"/>
                  </a:cubicBezTo>
                  <a:cubicBezTo>
                    <a:pt x="323133" y="37364"/>
                    <a:pt x="304139" y="49966"/>
                    <a:pt x="286750" y="64478"/>
                  </a:cubicBezTo>
                  <a:cubicBezTo>
                    <a:pt x="277227" y="72419"/>
                    <a:pt x="272543" y="85445"/>
                    <a:pt x="283524" y="95102"/>
                  </a:cubicBezTo>
                  <a:cubicBezTo>
                    <a:pt x="294080" y="104381"/>
                    <a:pt x="306785" y="99422"/>
                    <a:pt x="314004" y="89036"/>
                  </a:cubicBezTo>
                  <a:cubicBezTo>
                    <a:pt x="326761" y="70679"/>
                    <a:pt x="337585" y="50977"/>
                    <a:pt x="349220" y="31840"/>
                  </a:cubicBezTo>
                  <a:moveTo>
                    <a:pt x="210445" y="64873"/>
                  </a:moveTo>
                  <a:lnTo>
                    <a:pt x="201628" y="56330"/>
                  </a:lnTo>
                  <a:cubicBezTo>
                    <a:pt x="182857" y="70664"/>
                    <a:pt x="163335" y="84143"/>
                    <a:pt x="145664" y="99727"/>
                  </a:cubicBezTo>
                  <a:cubicBezTo>
                    <a:pt x="137754" y="106701"/>
                    <a:pt x="134185" y="118462"/>
                    <a:pt x="144244" y="127741"/>
                  </a:cubicBezTo>
                  <a:cubicBezTo>
                    <a:pt x="154213" y="136938"/>
                    <a:pt x="165870" y="132730"/>
                    <a:pt x="172129" y="124306"/>
                  </a:cubicBezTo>
                  <a:cubicBezTo>
                    <a:pt x="186165" y="105437"/>
                    <a:pt x="197822" y="84798"/>
                    <a:pt x="210445" y="64873"/>
                  </a:cubicBezTo>
                  <a:moveTo>
                    <a:pt x="310042" y="374449"/>
                  </a:moveTo>
                  <a:cubicBezTo>
                    <a:pt x="284832" y="412486"/>
                    <a:pt x="276015" y="454559"/>
                    <a:pt x="278848" y="499131"/>
                  </a:cubicBezTo>
                  <a:cubicBezTo>
                    <a:pt x="279086" y="502863"/>
                    <a:pt x="287798" y="508885"/>
                    <a:pt x="292370" y="508707"/>
                  </a:cubicBezTo>
                  <a:cubicBezTo>
                    <a:pt x="296861" y="508528"/>
                    <a:pt x="304644" y="502008"/>
                    <a:pt x="304890" y="497904"/>
                  </a:cubicBezTo>
                  <a:cubicBezTo>
                    <a:pt x="307328" y="456797"/>
                    <a:pt x="308503" y="415608"/>
                    <a:pt x="310042" y="374449"/>
                  </a:cubicBezTo>
                  <a:moveTo>
                    <a:pt x="170263" y="334881"/>
                  </a:moveTo>
                  <a:cubicBezTo>
                    <a:pt x="169423" y="335082"/>
                    <a:pt x="168583" y="335283"/>
                    <a:pt x="167743" y="335491"/>
                  </a:cubicBezTo>
                  <a:cubicBezTo>
                    <a:pt x="159536" y="392598"/>
                    <a:pt x="151321" y="449704"/>
                    <a:pt x="143114" y="506803"/>
                  </a:cubicBezTo>
                  <a:cubicBezTo>
                    <a:pt x="170910" y="513985"/>
                    <a:pt x="175668" y="510982"/>
                    <a:pt x="176055" y="483845"/>
                  </a:cubicBezTo>
                  <a:cubicBezTo>
                    <a:pt x="176501" y="452931"/>
                    <a:pt x="176783" y="421987"/>
                    <a:pt x="175832" y="391103"/>
                  </a:cubicBezTo>
                  <a:cubicBezTo>
                    <a:pt x="175252" y="372323"/>
                    <a:pt x="172204" y="353617"/>
                    <a:pt x="170263" y="334881"/>
                  </a:cubicBezTo>
                  <a:moveTo>
                    <a:pt x="450058" y="254757"/>
                  </a:moveTo>
                  <a:cubicBezTo>
                    <a:pt x="448221" y="253344"/>
                    <a:pt x="446385" y="251924"/>
                    <a:pt x="444549" y="250512"/>
                  </a:cubicBezTo>
                  <a:cubicBezTo>
                    <a:pt x="434706" y="264035"/>
                    <a:pt x="422551" y="276451"/>
                    <a:pt x="415429" y="291284"/>
                  </a:cubicBezTo>
                  <a:cubicBezTo>
                    <a:pt x="383283" y="358197"/>
                    <a:pt x="387908" y="429377"/>
                    <a:pt x="394227" y="500439"/>
                  </a:cubicBezTo>
                  <a:cubicBezTo>
                    <a:pt x="394502" y="503539"/>
                    <a:pt x="399170" y="508491"/>
                    <a:pt x="402107" y="508729"/>
                  </a:cubicBezTo>
                  <a:cubicBezTo>
                    <a:pt x="413935" y="509681"/>
                    <a:pt x="425882" y="509123"/>
                    <a:pt x="438877" y="509123"/>
                  </a:cubicBezTo>
                  <a:cubicBezTo>
                    <a:pt x="430833" y="421318"/>
                    <a:pt x="417778" y="336963"/>
                    <a:pt x="450058" y="254757"/>
                  </a:cubicBezTo>
                  <a:moveTo>
                    <a:pt x="188871" y="504863"/>
                  </a:moveTo>
                  <a:cubicBezTo>
                    <a:pt x="209412" y="469838"/>
                    <a:pt x="215932" y="432322"/>
                    <a:pt x="213531" y="392761"/>
                  </a:cubicBezTo>
                  <a:cubicBezTo>
                    <a:pt x="211561" y="360301"/>
                    <a:pt x="208884" y="327640"/>
                    <a:pt x="210490" y="295269"/>
                  </a:cubicBezTo>
                  <a:cubicBezTo>
                    <a:pt x="212914" y="246512"/>
                    <a:pt x="217359" y="197650"/>
                    <a:pt x="235387" y="151428"/>
                  </a:cubicBezTo>
                  <a:cubicBezTo>
                    <a:pt x="238963" y="142239"/>
                    <a:pt x="242465" y="132603"/>
                    <a:pt x="248181" y="124760"/>
                  </a:cubicBezTo>
                  <a:cubicBezTo>
                    <a:pt x="258708" y="110299"/>
                    <a:pt x="269904" y="96991"/>
                    <a:pt x="265957" y="76924"/>
                  </a:cubicBezTo>
                  <a:cubicBezTo>
                    <a:pt x="265094" y="72523"/>
                    <a:pt x="269124" y="66345"/>
                    <a:pt x="272358" y="62084"/>
                  </a:cubicBezTo>
                  <a:cubicBezTo>
                    <a:pt x="294972" y="32249"/>
                    <a:pt x="327267" y="17810"/>
                    <a:pt x="361174" y="4948"/>
                  </a:cubicBezTo>
                  <a:cubicBezTo>
                    <a:pt x="368698" y="34561"/>
                    <a:pt x="330783" y="103689"/>
                    <a:pt x="304436" y="111169"/>
                  </a:cubicBezTo>
                  <a:cubicBezTo>
                    <a:pt x="302674" y="111674"/>
                    <a:pt x="300667" y="112195"/>
                    <a:pt x="298942" y="111853"/>
                  </a:cubicBezTo>
                  <a:cubicBezTo>
                    <a:pt x="267183" y="105496"/>
                    <a:pt x="258307" y="129280"/>
                    <a:pt x="249713" y="150893"/>
                  </a:cubicBezTo>
                  <a:cubicBezTo>
                    <a:pt x="228354" y="204624"/>
                    <a:pt x="224489" y="261485"/>
                    <a:pt x="222258" y="318517"/>
                  </a:cubicBezTo>
                  <a:cubicBezTo>
                    <a:pt x="221359" y="341431"/>
                    <a:pt x="225596" y="362747"/>
                    <a:pt x="231692" y="385252"/>
                  </a:cubicBezTo>
                  <a:cubicBezTo>
                    <a:pt x="240926" y="419326"/>
                    <a:pt x="240985" y="455882"/>
                    <a:pt x="244948" y="491384"/>
                  </a:cubicBezTo>
                  <a:cubicBezTo>
                    <a:pt x="245758" y="498603"/>
                    <a:pt x="241409" y="510246"/>
                    <a:pt x="254523" y="508246"/>
                  </a:cubicBezTo>
                  <a:cubicBezTo>
                    <a:pt x="258805" y="507591"/>
                    <a:pt x="264552" y="497235"/>
                    <a:pt x="264619" y="491250"/>
                  </a:cubicBezTo>
                  <a:cubicBezTo>
                    <a:pt x="265236" y="441176"/>
                    <a:pt x="275257" y="394010"/>
                    <a:pt x="305789" y="353223"/>
                  </a:cubicBezTo>
                  <a:cubicBezTo>
                    <a:pt x="312421" y="344361"/>
                    <a:pt x="323267" y="338747"/>
                    <a:pt x="331526" y="330956"/>
                  </a:cubicBezTo>
                  <a:cubicBezTo>
                    <a:pt x="335110" y="327573"/>
                    <a:pt x="338344" y="322778"/>
                    <a:pt x="339555" y="318064"/>
                  </a:cubicBezTo>
                  <a:cubicBezTo>
                    <a:pt x="349383" y="279842"/>
                    <a:pt x="356914" y="240921"/>
                    <a:pt x="368839" y="203382"/>
                  </a:cubicBezTo>
                  <a:cubicBezTo>
                    <a:pt x="375983" y="180892"/>
                    <a:pt x="389870" y="160573"/>
                    <a:pt x="400449" y="139146"/>
                  </a:cubicBezTo>
                  <a:cubicBezTo>
                    <a:pt x="402717" y="134551"/>
                    <a:pt x="403951" y="129414"/>
                    <a:pt x="405393" y="124447"/>
                  </a:cubicBezTo>
                  <a:cubicBezTo>
                    <a:pt x="408857" y="112537"/>
                    <a:pt x="408887" y="97853"/>
                    <a:pt x="416143" y="89147"/>
                  </a:cubicBezTo>
                  <a:cubicBezTo>
                    <a:pt x="438304" y="62523"/>
                    <a:pt x="468576" y="47884"/>
                    <a:pt x="507212" y="36033"/>
                  </a:cubicBezTo>
                  <a:cubicBezTo>
                    <a:pt x="502722" y="51044"/>
                    <a:pt x="501101" y="61200"/>
                    <a:pt x="496759" y="70017"/>
                  </a:cubicBezTo>
                  <a:cubicBezTo>
                    <a:pt x="487236" y="89340"/>
                    <a:pt x="478486" y="109727"/>
                    <a:pt x="465164" y="126239"/>
                  </a:cubicBezTo>
                  <a:cubicBezTo>
                    <a:pt x="457417" y="135845"/>
                    <a:pt x="441493" y="143317"/>
                    <a:pt x="429138" y="143480"/>
                  </a:cubicBezTo>
                  <a:cubicBezTo>
                    <a:pt x="416477" y="143651"/>
                    <a:pt x="407645" y="146536"/>
                    <a:pt x="403571" y="156298"/>
                  </a:cubicBezTo>
                  <a:cubicBezTo>
                    <a:pt x="392234" y="183480"/>
                    <a:pt x="382206" y="211256"/>
                    <a:pt x="373121" y="239270"/>
                  </a:cubicBezTo>
                  <a:cubicBezTo>
                    <a:pt x="371857" y="243151"/>
                    <a:pt x="378808" y="249701"/>
                    <a:pt x="383521" y="257664"/>
                  </a:cubicBezTo>
                  <a:cubicBezTo>
                    <a:pt x="377306" y="282459"/>
                    <a:pt x="370043" y="311425"/>
                    <a:pt x="362222" y="342621"/>
                  </a:cubicBezTo>
                  <a:cubicBezTo>
                    <a:pt x="358334" y="339952"/>
                    <a:pt x="354580" y="337379"/>
                    <a:pt x="347778" y="332710"/>
                  </a:cubicBezTo>
                  <a:cubicBezTo>
                    <a:pt x="345733" y="362814"/>
                    <a:pt x="343079" y="391036"/>
                    <a:pt x="342120" y="419318"/>
                  </a:cubicBezTo>
                  <a:cubicBezTo>
                    <a:pt x="341355" y="441570"/>
                    <a:pt x="341897" y="463942"/>
                    <a:pt x="343280" y="486172"/>
                  </a:cubicBezTo>
                  <a:cubicBezTo>
                    <a:pt x="344863" y="511636"/>
                    <a:pt x="350365" y="514513"/>
                    <a:pt x="378072" y="505762"/>
                  </a:cubicBezTo>
                  <a:cubicBezTo>
                    <a:pt x="366958" y="459875"/>
                    <a:pt x="354848" y="413787"/>
                    <a:pt x="355167" y="366137"/>
                  </a:cubicBezTo>
                  <a:cubicBezTo>
                    <a:pt x="357903" y="365550"/>
                    <a:pt x="360639" y="364970"/>
                    <a:pt x="363375" y="364383"/>
                  </a:cubicBezTo>
                  <a:cubicBezTo>
                    <a:pt x="366623" y="381126"/>
                    <a:pt x="369865" y="397869"/>
                    <a:pt x="373783" y="418062"/>
                  </a:cubicBezTo>
                  <a:cubicBezTo>
                    <a:pt x="379098" y="384836"/>
                    <a:pt x="381819" y="354807"/>
                    <a:pt x="389008" y="325885"/>
                  </a:cubicBezTo>
                  <a:cubicBezTo>
                    <a:pt x="399780" y="282548"/>
                    <a:pt x="419235" y="244266"/>
                    <a:pt x="465573" y="228170"/>
                  </a:cubicBezTo>
                  <a:cubicBezTo>
                    <a:pt x="471572" y="226088"/>
                    <a:pt x="478263" y="225984"/>
                    <a:pt x="486589" y="224653"/>
                  </a:cubicBezTo>
                  <a:cubicBezTo>
                    <a:pt x="485608" y="230103"/>
                    <a:pt x="486106" y="234192"/>
                    <a:pt x="484456" y="235434"/>
                  </a:cubicBezTo>
                  <a:cubicBezTo>
                    <a:pt x="459655" y="254177"/>
                    <a:pt x="452280" y="281336"/>
                    <a:pt x="447679" y="309945"/>
                  </a:cubicBezTo>
                  <a:cubicBezTo>
                    <a:pt x="440579" y="354138"/>
                    <a:pt x="439888" y="398322"/>
                    <a:pt x="447656" y="443057"/>
                  </a:cubicBezTo>
                  <a:cubicBezTo>
                    <a:pt x="463759" y="408114"/>
                    <a:pt x="477661" y="372048"/>
                    <a:pt x="520891" y="353149"/>
                  </a:cubicBezTo>
                  <a:cubicBezTo>
                    <a:pt x="518683" y="361565"/>
                    <a:pt x="518683" y="365922"/>
                    <a:pt x="516616" y="368784"/>
                  </a:cubicBezTo>
                  <a:cubicBezTo>
                    <a:pt x="487771" y="408865"/>
                    <a:pt x="493592" y="454685"/>
                    <a:pt x="495087" y="499644"/>
                  </a:cubicBezTo>
                  <a:cubicBezTo>
                    <a:pt x="495198" y="502952"/>
                    <a:pt x="500640" y="506647"/>
                    <a:pt x="504327" y="509056"/>
                  </a:cubicBezTo>
                  <a:cubicBezTo>
                    <a:pt x="506662" y="510580"/>
                    <a:pt x="510416" y="509733"/>
                    <a:pt x="513375" y="510536"/>
                  </a:cubicBezTo>
                  <a:cubicBezTo>
                    <a:pt x="515516" y="511123"/>
                    <a:pt x="517397" y="512677"/>
                    <a:pt x="524370" y="516587"/>
                  </a:cubicBezTo>
                  <a:cubicBezTo>
                    <a:pt x="514438" y="519420"/>
                    <a:pt x="508810" y="522424"/>
                    <a:pt x="503182" y="522431"/>
                  </a:cubicBezTo>
                  <a:cubicBezTo>
                    <a:pt x="342128" y="522677"/>
                    <a:pt x="181073" y="522662"/>
                    <a:pt x="20018" y="522461"/>
                  </a:cubicBezTo>
                  <a:cubicBezTo>
                    <a:pt x="14457" y="522453"/>
                    <a:pt x="8904" y="520164"/>
                    <a:pt x="2986" y="518855"/>
                  </a:cubicBezTo>
                  <a:cubicBezTo>
                    <a:pt x="4391" y="515197"/>
                    <a:pt x="4770" y="513123"/>
                    <a:pt x="5254" y="513093"/>
                  </a:cubicBezTo>
                  <a:cubicBezTo>
                    <a:pt x="26642" y="511963"/>
                    <a:pt x="28932" y="497629"/>
                    <a:pt x="29274" y="480454"/>
                  </a:cubicBezTo>
                  <a:cubicBezTo>
                    <a:pt x="30114" y="438143"/>
                    <a:pt x="29162" y="396427"/>
                    <a:pt x="1574" y="360435"/>
                  </a:cubicBezTo>
                  <a:cubicBezTo>
                    <a:pt x="22427" y="354256"/>
                    <a:pt x="28062" y="360747"/>
                    <a:pt x="73946" y="441823"/>
                  </a:cubicBezTo>
                  <a:cubicBezTo>
                    <a:pt x="81194" y="403192"/>
                    <a:pt x="79878" y="366814"/>
                    <a:pt x="76183" y="330272"/>
                  </a:cubicBezTo>
                  <a:cubicBezTo>
                    <a:pt x="72407" y="292934"/>
                    <a:pt x="66460" y="256660"/>
                    <a:pt x="32641" y="230467"/>
                  </a:cubicBezTo>
                  <a:cubicBezTo>
                    <a:pt x="51591" y="218832"/>
                    <a:pt x="63969" y="234244"/>
                    <a:pt x="80302" y="235523"/>
                  </a:cubicBezTo>
                  <a:cubicBezTo>
                    <a:pt x="83640" y="224534"/>
                    <a:pt x="85922" y="212483"/>
                    <a:pt x="90888" y="201650"/>
                  </a:cubicBezTo>
                  <a:cubicBezTo>
                    <a:pt x="100583" y="180491"/>
                    <a:pt x="111964" y="160112"/>
                    <a:pt x="122216" y="139198"/>
                  </a:cubicBezTo>
                  <a:cubicBezTo>
                    <a:pt x="124721" y="134075"/>
                    <a:pt x="125643" y="128165"/>
                    <a:pt x="127145" y="122574"/>
                  </a:cubicBezTo>
                  <a:cubicBezTo>
                    <a:pt x="129948" y="112150"/>
                    <a:pt x="129792" y="99481"/>
                    <a:pt x="135888" y="91660"/>
                  </a:cubicBezTo>
                  <a:cubicBezTo>
                    <a:pt x="156696" y="64977"/>
                    <a:pt x="186530" y="50828"/>
                    <a:pt x="217664" y="39505"/>
                  </a:cubicBezTo>
                  <a:cubicBezTo>
                    <a:pt x="219612" y="38799"/>
                    <a:pt x="222273" y="40040"/>
                    <a:pt x="228630" y="40947"/>
                  </a:cubicBezTo>
                  <a:cubicBezTo>
                    <a:pt x="216296" y="78567"/>
                    <a:pt x="206156" y="115154"/>
                    <a:pt x="173267" y="139384"/>
                  </a:cubicBezTo>
                  <a:cubicBezTo>
                    <a:pt x="167847" y="143376"/>
                    <a:pt x="158584" y="145904"/>
                    <a:pt x="152347" y="144283"/>
                  </a:cubicBezTo>
                  <a:cubicBezTo>
                    <a:pt x="137650" y="140477"/>
                    <a:pt x="128409" y="147347"/>
                    <a:pt x="123971" y="158447"/>
                  </a:cubicBezTo>
                  <a:cubicBezTo>
                    <a:pt x="112812" y="186357"/>
                    <a:pt x="103207" y="214921"/>
                    <a:pt x="94271" y="243627"/>
                  </a:cubicBezTo>
                  <a:cubicBezTo>
                    <a:pt x="92948" y="247894"/>
                    <a:pt x="98546" y="254370"/>
                    <a:pt x="101058" y="259768"/>
                  </a:cubicBezTo>
                  <a:cubicBezTo>
                    <a:pt x="111689" y="282622"/>
                    <a:pt x="122885" y="305239"/>
                    <a:pt x="132669" y="328458"/>
                  </a:cubicBezTo>
                  <a:cubicBezTo>
                    <a:pt x="135107" y="334249"/>
                    <a:pt x="133033" y="341952"/>
                    <a:pt x="129688" y="349922"/>
                  </a:cubicBezTo>
                  <a:cubicBezTo>
                    <a:pt x="114180" y="315410"/>
                    <a:pt x="107705" y="276258"/>
                    <a:pt x="73329" y="253582"/>
                  </a:cubicBezTo>
                  <a:cubicBezTo>
                    <a:pt x="102426" y="336785"/>
                    <a:pt x="89803" y="421117"/>
                    <a:pt x="82726" y="509234"/>
                  </a:cubicBezTo>
                  <a:cubicBezTo>
                    <a:pt x="94375" y="509234"/>
                    <a:pt x="106054" y="510892"/>
                    <a:pt x="116804" y="508454"/>
                  </a:cubicBezTo>
                  <a:cubicBezTo>
                    <a:pt x="121398" y="507413"/>
                    <a:pt x="126818" y="497978"/>
                    <a:pt x="127130" y="492105"/>
                  </a:cubicBezTo>
                  <a:cubicBezTo>
                    <a:pt x="128781" y="461221"/>
                    <a:pt x="128795" y="430255"/>
                    <a:pt x="129688" y="399319"/>
                  </a:cubicBezTo>
                  <a:cubicBezTo>
                    <a:pt x="129866" y="393103"/>
                    <a:pt x="131368" y="386932"/>
                    <a:pt x="132260" y="380739"/>
                  </a:cubicBezTo>
                  <a:cubicBezTo>
                    <a:pt x="134126" y="380769"/>
                    <a:pt x="135992" y="380806"/>
                    <a:pt x="137858" y="380843"/>
                  </a:cubicBezTo>
                  <a:cubicBezTo>
                    <a:pt x="139798" y="385624"/>
                    <a:pt x="141738" y="390397"/>
                    <a:pt x="143656" y="395177"/>
                  </a:cubicBezTo>
                  <a:cubicBezTo>
                    <a:pt x="158213" y="369513"/>
                    <a:pt x="153559" y="283448"/>
                    <a:pt x="136995" y="209375"/>
                  </a:cubicBezTo>
                  <a:cubicBezTo>
                    <a:pt x="142177" y="213925"/>
                    <a:pt x="150199" y="217523"/>
                    <a:pt x="152072" y="223166"/>
                  </a:cubicBezTo>
                  <a:cubicBezTo>
                    <a:pt x="162881" y="255850"/>
                    <a:pt x="177430" y="288474"/>
                    <a:pt x="180946" y="322138"/>
                  </a:cubicBezTo>
                  <a:cubicBezTo>
                    <a:pt x="186953" y="379773"/>
                    <a:pt x="185734" y="438158"/>
                    <a:pt x="187622" y="496231"/>
                  </a:cubicBezTo>
                  <a:cubicBezTo>
                    <a:pt x="187712" y="499116"/>
                    <a:pt x="188440" y="501986"/>
                    <a:pt x="188871" y="504863"/>
                  </a:cubicBezTo>
                </a:path>
              </a:pathLst>
            </a:custGeom>
            <a:solidFill>
              <a:srgbClr val="FFFFFF"/>
            </a:solidFill>
            <a:ln w="10184" cap="flat">
              <a:solidFill>
                <a:srgbClr val="FFFFFF"/>
              </a:solidFill>
              <a:prstDash val="solid"/>
              <a:round/>
            </a:ln>
          </p:spPr>
          <p:txBody>
            <a:bodyPr rtlCol="0" anchor="ctr"/>
            <a:lstStyle/>
            <a:p>
              <a:endParaRPr lang="en-CH" sz="4400"/>
            </a:p>
          </p:txBody>
        </p:sp>
      </p:grpSp>
      <p:grpSp>
        <p:nvGrpSpPr>
          <p:cNvPr id="2215" name="Graphic 1704">
            <a:extLst>
              <a:ext uri="{FF2B5EF4-FFF2-40B4-BE49-F238E27FC236}">
                <a16:creationId xmlns:a16="http://schemas.microsoft.com/office/drawing/2014/main" id="{E1F9F348-69E2-9B3B-97A1-7A6BACDA705E}"/>
              </a:ext>
            </a:extLst>
          </p:cNvPr>
          <p:cNvGrpSpPr/>
          <p:nvPr/>
        </p:nvGrpSpPr>
        <p:grpSpPr>
          <a:xfrm>
            <a:off x="1562520" y="12329905"/>
            <a:ext cx="926634" cy="926659"/>
            <a:chOff x="1562520" y="12329905"/>
            <a:chExt cx="926634" cy="926659"/>
          </a:xfrm>
        </p:grpSpPr>
        <p:grpSp>
          <p:nvGrpSpPr>
            <p:cNvPr id="2216" name="Graphic 1704">
              <a:extLst>
                <a:ext uri="{FF2B5EF4-FFF2-40B4-BE49-F238E27FC236}">
                  <a16:creationId xmlns:a16="http://schemas.microsoft.com/office/drawing/2014/main" id="{A23E6CD2-31EA-B79C-25E9-3F86F20A2D5B}"/>
                </a:ext>
              </a:extLst>
            </p:cNvPr>
            <p:cNvGrpSpPr/>
            <p:nvPr/>
          </p:nvGrpSpPr>
          <p:grpSpPr>
            <a:xfrm>
              <a:off x="1562520" y="12329905"/>
              <a:ext cx="926634" cy="926659"/>
              <a:chOff x="1562520" y="12329905"/>
              <a:chExt cx="926634" cy="926659"/>
            </a:xfrm>
            <a:solidFill>
              <a:srgbClr val="1F259B"/>
            </a:solidFill>
          </p:grpSpPr>
          <p:sp>
            <p:nvSpPr>
              <p:cNvPr id="2218" name="Freeform 2217">
                <a:extLst>
                  <a:ext uri="{FF2B5EF4-FFF2-40B4-BE49-F238E27FC236}">
                    <a16:creationId xmlns:a16="http://schemas.microsoft.com/office/drawing/2014/main" id="{EC328D62-C3DE-B6A9-F88A-22F963E97015}"/>
                  </a:ext>
                </a:extLst>
              </p:cNvPr>
              <p:cNvSpPr/>
              <p:nvPr/>
            </p:nvSpPr>
            <p:spPr>
              <a:xfrm>
                <a:off x="1576453" y="12343838"/>
                <a:ext cx="898769" cy="898783"/>
              </a:xfrm>
              <a:custGeom>
                <a:avLst/>
                <a:gdLst>
                  <a:gd name="connsiteX0" fmla="*/ 890614 w 898769"/>
                  <a:gd name="connsiteY0" fmla="*/ 451844 h 898783"/>
                  <a:gd name="connsiteX1" fmla="*/ 441229 w 898769"/>
                  <a:gd name="connsiteY1" fmla="*/ 901235 h 898783"/>
                  <a:gd name="connsiteX2" fmla="*/ -8155 w 898769"/>
                  <a:gd name="connsiteY2" fmla="*/ 451844 h 898783"/>
                  <a:gd name="connsiteX3" fmla="*/ 441229 w 898769"/>
                  <a:gd name="connsiteY3" fmla="*/ 2452 h 898783"/>
                  <a:gd name="connsiteX4" fmla="*/ 890614 w 898769"/>
                  <a:gd name="connsiteY4" fmla="*/ 451844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0614" y="451844"/>
                    </a:moveTo>
                    <a:cubicBezTo>
                      <a:pt x="890614" y="700036"/>
                      <a:pt x="689417" y="901235"/>
                      <a:pt x="441229" y="901235"/>
                    </a:cubicBezTo>
                    <a:cubicBezTo>
                      <a:pt x="193041" y="901235"/>
                      <a:pt x="-8155" y="700036"/>
                      <a:pt x="-8155" y="451844"/>
                    </a:cubicBezTo>
                    <a:cubicBezTo>
                      <a:pt x="-8155" y="203652"/>
                      <a:pt x="193042" y="2452"/>
                      <a:pt x="441229" y="2452"/>
                    </a:cubicBezTo>
                    <a:cubicBezTo>
                      <a:pt x="689418" y="2452"/>
                      <a:pt x="890614" y="203652"/>
                      <a:pt x="890614" y="451844"/>
                    </a:cubicBezTo>
                    <a:close/>
                  </a:path>
                </a:pathLst>
              </a:custGeom>
              <a:solidFill>
                <a:srgbClr val="1F259B"/>
              </a:solidFill>
              <a:ln w="955" cap="rnd">
                <a:noFill/>
                <a:prstDash val="solid"/>
                <a:round/>
              </a:ln>
            </p:spPr>
            <p:txBody>
              <a:bodyPr rtlCol="0" anchor="ctr"/>
              <a:lstStyle/>
              <a:p>
                <a:endParaRPr lang="en-CH" sz="4400"/>
              </a:p>
            </p:txBody>
          </p:sp>
          <p:sp>
            <p:nvSpPr>
              <p:cNvPr id="2219" name="Freeform 2218">
                <a:extLst>
                  <a:ext uri="{FF2B5EF4-FFF2-40B4-BE49-F238E27FC236}">
                    <a16:creationId xmlns:a16="http://schemas.microsoft.com/office/drawing/2014/main" id="{3EAA8D69-4B2C-24DE-DF47-46E94B420CB1}"/>
                  </a:ext>
                </a:extLst>
              </p:cNvPr>
              <p:cNvSpPr/>
              <p:nvPr/>
            </p:nvSpPr>
            <p:spPr>
              <a:xfrm>
                <a:off x="1562520" y="12329905"/>
                <a:ext cx="926634" cy="926659"/>
              </a:xfrm>
              <a:custGeom>
                <a:avLst/>
                <a:gdLst>
                  <a:gd name="connsiteX0" fmla="*/ 455162 w 926634"/>
                  <a:gd name="connsiteY0" fmla="*/ 2452 h 926659"/>
                  <a:gd name="connsiteX1" fmla="*/ 918479 w 926634"/>
                  <a:gd name="connsiteY1" fmla="*/ 465777 h 926659"/>
                  <a:gd name="connsiteX2" fmla="*/ 455162 w 926634"/>
                  <a:gd name="connsiteY2" fmla="*/ 929111 h 926659"/>
                  <a:gd name="connsiteX3" fmla="*/ -8156 w 926634"/>
                  <a:gd name="connsiteY3" fmla="*/ 465777 h 926659"/>
                  <a:gd name="connsiteX4" fmla="*/ 455162 w 926634"/>
                  <a:gd name="connsiteY4" fmla="*/ 2452 h 926659"/>
                  <a:gd name="connsiteX5" fmla="*/ 455162 w 926634"/>
                  <a:gd name="connsiteY5" fmla="*/ 16386 h 926659"/>
                  <a:gd name="connsiteX6" fmla="*/ 5778 w 926634"/>
                  <a:gd name="connsiteY6" fmla="*/ 465777 h 926659"/>
                  <a:gd name="connsiteX7" fmla="*/ 455162 w 926634"/>
                  <a:gd name="connsiteY7" fmla="*/ 915168 h 926659"/>
                  <a:gd name="connsiteX8" fmla="*/ 904546 w 926634"/>
                  <a:gd name="connsiteY8" fmla="*/ 465777 h 926659"/>
                  <a:gd name="connsiteX9" fmla="*/ 455162 w 926634"/>
                  <a:gd name="connsiteY9" fmla="*/ 16386 h 9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634" h="926659">
                    <a:moveTo>
                      <a:pt x="455162" y="2452"/>
                    </a:moveTo>
                    <a:cubicBezTo>
                      <a:pt x="710875" y="2452"/>
                      <a:pt x="918479" y="210060"/>
                      <a:pt x="918479" y="465777"/>
                    </a:cubicBezTo>
                    <a:cubicBezTo>
                      <a:pt x="918479" y="721494"/>
                      <a:pt x="710875" y="929111"/>
                      <a:pt x="455162" y="929111"/>
                    </a:cubicBezTo>
                    <a:cubicBezTo>
                      <a:pt x="199449" y="929111"/>
                      <a:pt x="-8156" y="721494"/>
                      <a:pt x="-8156" y="465777"/>
                    </a:cubicBezTo>
                    <a:cubicBezTo>
                      <a:pt x="-8156" y="210060"/>
                      <a:pt x="199449" y="2452"/>
                      <a:pt x="455162" y="2452"/>
                    </a:cubicBezTo>
                    <a:close/>
                    <a:moveTo>
                      <a:pt x="455162" y="16386"/>
                    </a:moveTo>
                    <a:cubicBezTo>
                      <a:pt x="207142" y="16386"/>
                      <a:pt x="5778" y="217753"/>
                      <a:pt x="5778" y="465777"/>
                    </a:cubicBezTo>
                    <a:cubicBezTo>
                      <a:pt x="5778" y="713801"/>
                      <a:pt x="207142" y="915168"/>
                      <a:pt x="455162" y="915168"/>
                    </a:cubicBezTo>
                    <a:cubicBezTo>
                      <a:pt x="703182" y="915168"/>
                      <a:pt x="904546" y="713801"/>
                      <a:pt x="904546" y="465777"/>
                    </a:cubicBezTo>
                    <a:cubicBezTo>
                      <a:pt x="904546" y="217753"/>
                      <a:pt x="703182" y="16386"/>
                      <a:pt x="455162" y="16386"/>
                    </a:cubicBezTo>
                    <a:close/>
                  </a:path>
                </a:pathLst>
              </a:custGeom>
              <a:solidFill>
                <a:srgbClr val="1F259B"/>
              </a:solidFill>
              <a:ln w="955" cap="rnd">
                <a:noFill/>
                <a:prstDash val="solid"/>
                <a:round/>
              </a:ln>
            </p:spPr>
            <p:txBody>
              <a:bodyPr rtlCol="0" anchor="ctr"/>
              <a:lstStyle/>
              <a:p>
                <a:endParaRPr lang="en-CH" sz="4400"/>
              </a:p>
            </p:txBody>
          </p:sp>
        </p:grpSp>
        <p:sp>
          <p:nvSpPr>
            <p:cNvPr id="2217" name="Freeform 2216">
              <a:extLst>
                <a:ext uri="{FF2B5EF4-FFF2-40B4-BE49-F238E27FC236}">
                  <a16:creationId xmlns:a16="http://schemas.microsoft.com/office/drawing/2014/main" id="{AA7BB6AB-8C99-B5F5-6B5E-F2CEFFC6C992}"/>
                </a:ext>
              </a:extLst>
            </p:cNvPr>
            <p:cNvSpPr/>
            <p:nvPr/>
          </p:nvSpPr>
          <p:spPr>
            <a:xfrm>
              <a:off x="1743702" y="12519601"/>
              <a:ext cx="522248" cy="517122"/>
            </a:xfrm>
            <a:custGeom>
              <a:avLst/>
              <a:gdLst>
                <a:gd name="connsiteX0" fmla="*/ 230560 w 522248"/>
                <a:gd name="connsiteY0" fmla="*/ 437920 h 517122"/>
                <a:gd name="connsiteX1" fmla="*/ 225711 w 522248"/>
                <a:gd name="connsiteY1" fmla="*/ 437489 h 517122"/>
                <a:gd name="connsiteX2" fmla="*/ 208452 w 522248"/>
                <a:gd name="connsiteY2" fmla="*/ 505335 h 517122"/>
                <a:gd name="connsiteX3" fmla="*/ 211846 w 522248"/>
                <a:gd name="connsiteY3" fmla="*/ 509954 h 517122"/>
                <a:gd name="connsiteX4" fmla="*/ 229714 w 522248"/>
                <a:gd name="connsiteY4" fmla="*/ 499623 h 517122"/>
                <a:gd name="connsiteX5" fmla="*/ 230560 w 522248"/>
                <a:gd name="connsiteY5" fmla="*/ 437920 h 517122"/>
                <a:gd name="connsiteX6" fmla="*/ 329785 w 522248"/>
                <a:gd name="connsiteY6" fmla="*/ 372421 h 517122"/>
                <a:gd name="connsiteX7" fmla="*/ 325552 w 522248"/>
                <a:gd name="connsiteY7" fmla="*/ 372317 h 517122"/>
                <a:gd name="connsiteX8" fmla="*/ 320390 w 522248"/>
                <a:gd name="connsiteY8" fmla="*/ 404706 h 517122"/>
                <a:gd name="connsiteX9" fmla="*/ 316967 w 522248"/>
                <a:gd name="connsiteY9" fmla="*/ 495026 h 517122"/>
                <a:gd name="connsiteX10" fmla="*/ 323064 w 522248"/>
                <a:gd name="connsiteY10" fmla="*/ 506664 h 517122"/>
                <a:gd name="connsiteX11" fmla="*/ 329488 w 522248"/>
                <a:gd name="connsiteY11" fmla="*/ 495865 h 517122"/>
                <a:gd name="connsiteX12" fmla="*/ 329785 w 522248"/>
                <a:gd name="connsiteY12" fmla="*/ 372421 h 517122"/>
                <a:gd name="connsiteX13" fmla="*/ 40295 w 522248"/>
                <a:gd name="connsiteY13" fmla="*/ 404424 h 517122"/>
                <a:gd name="connsiteX14" fmla="*/ 40214 w 522248"/>
                <a:gd name="connsiteY14" fmla="*/ 488045 h 517122"/>
                <a:gd name="connsiteX15" fmla="*/ 64238 w 522248"/>
                <a:gd name="connsiteY15" fmla="*/ 504688 h 517122"/>
                <a:gd name="connsiteX16" fmla="*/ 40295 w 522248"/>
                <a:gd name="connsiteY16" fmla="*/ 404424 h 517122"/>
                <a:gd name="connsiteX17" fmla="*/ 479962 w 522248"/>
                <a:gd name="connsiteY17" fmla="*/ 404506 h 517122"/>
                <a:gd name="connsiteX18" fmla="*/ 453724 w 522248"/>
                <a:gd name="connsiteY18" fmla="*/ 498947 h 517122"/>
                <a:gd name="connsiteX19" fmla="*/ 466231 w 522248"/>
                <a:gd name="connsiteY19" fmla="*/ 507540 h 517122"/>
                <a:gd name="connsiteX20" fmla="*/ 479353 w 522248"/>
                <a:gd name="connsiteY20" fmla="*/ 497663 h 517122"/>
                <a:gd name="connsiteX21" fmla="*/ 479962 w 522248"/>
                <a:gd name="connsiteY21" fmla="*/ 404506 h 517122"/>
                <a:gd name="connsiteX22" fmla="*/ 482368 w 522248"/>
                <a:gd name="connsiteY22" fmla="*/ 59797 h 517122"/>
                <a:gd name="connsiteX23" fmla="*/ 421241 w 522248"/>
                <a:gd name="connsiteY23" fmla="*/ 100735 h 517122"/>
                <a:gd name="connsiteX24" fmla="*/ 421026 w 522248"/>
                <a:gd name="connsiteY24" fmla="*/ 127026 h 517122"/>
                <a:gd name="connsiteX25" fmla="*/ 445786 w 522248"/>
                <a:gd name="connsiteY25" fmla="*/ 125207 h 517122"/>
                <a:gd name="connsiteX26" fmla="*/ 482368 w 522248"/>
                <a:gd name="connsiteY26" fmla="*/ 59797 h 517122"/>
                <a:gd name="connsiteX27" fmla="*/ 347935 w 522248"/>
                <a:gd name="connsiteY27" fmla="*/ 31032 h 517122"/>
                <a:gd name="connsiteX28" fmla="*/ 340182 w 522248"/>
                <a:gd name="connsiteY28" fmla="*/ 23167 h 517122"/>
                <a:gd name="connsiteX29" fmla="*/ 285531 w 522248"/>
                <a:gd name="connsiteY29" fmla="*/ 63637 h 517122"/>
                <a:gd name="connsiteX30" fmla="*/ 282308 w 522248"/>
                <a:gd name="connsiteY30" fmla="*/ 94229 h 517122"/>
                <a:gd name="connsiteX31" fmla="*/ 312756 w 522248"/>
                <a:gd name="connsiteY31" fmla="*/ 88168 h 517122"/>
                <a:gd name="connsiteX32" fmla="*/ 347935 w 522248"/>
                <a:gd name="connsiteY32" fmla="*/ 31032 h 517122"/>
                <a:gd name="connsiteX33" fmla="*/ 209306 w 522248"/>
                <a:gd name="connsiteY33" fmla="*/ 64030 h 517122"/>
                <a:gd name="connsiteX34" fmla="*/ 200498 w 522248"/>
                <a:gd name="connsiteY34" fmla="*/ 55497 h 517122"/>
                <a:gd name="connsiteX35" fmla="*/ 144592 w 522248"/>
                <a:gd name="connsiteY35" fmla="*/ 98848 h 517122"/>
                <a:gd name="connsiteX36" fmla="*/ 143174 w 522248"/>
                <a:gd name="connsiteY36" fmla="*/ 126833 h 517122"/>
                <a:gd name="connsiteX37" fmla="*/ 171030 w 522248"/>
                <a:gd name="connsiteY37" fmla="*/ 123402 h 517122"/>
                <a:gd name="connsiteX38" fmla="*/ 209306 w 522248"/>
                <a:gd name="connsiteY38" fmla="*/ 64030 h 517122"/>
                <a:gd name="connsiteX39" fmla="*/ 308798 w 522248"/>
                <a:gd name="connsiteY39" fmla="*/ 373283 h 517122"/>
                <a:gd name="connsiteX40" fmla="*/ 277637 w 522248"/>
                <a:gd name="connsiteY40" fmla="*/ 497833 h 517122"/>
                <a:gd name="connsiteX41" fmla="*/ 291145 w 522248"/>
                <a:gd name="connsiteY41" fmla="*/ 507399 h 517122"/>
                <a:gd name="connsiteX42" fmla="*/ 303651 w 522248"/>
                <a:gd name="connsiteY42" fmla="*/ 496608 h 517122"/>
                <a:gd name="connsiteX43" fmla="*/ 308798 w 522248"/>
                <a:gd name="connsiteY43" fmla="*/ 373283 h 517122"/>
                <a:gd name="connsiteX44" fmla="*/ 169166 w 522248"/>
                <a:gd name="connsiteY44" fmla="*/ 333756 h 517122"/>
                <a:gd name="connsiteX45" fmla="*/ 166649 w 522248"/>
                <a:gd name="connsiteY45" fmla="*/ 334365 h 517122"/>
                <a:gd name="connsiteX46" fmla="*/ 142045 w 522248"/>
                <a:gd name="connsiteY46" fmla="*/ 505498 h 517122"/>
                <a:gd name="connsiteX47" fmla="*/ 174951 w 522248"/>
                <a:gd name="connsiteY47" fmla="*/ 482563 h 517122"/>
                <a:gd name="connsiteX48" fmla="*/ 174729 w 522248"/>
                <a:gd name="connsiteY48" fmla="*/ 389919 h 517122"/>
                <a:gd name="connsiteX49" fmla="*/ 169166 w 522248"/>
                <a:gd name="connsiteY49" fmla="*/ 333756 h 517122"/>
                <a:gd name="connsiteX50" fmla="*/ 448667 w 522248"/>
                <a:gd name="connsiteY50" fmla="*/ 253716 h 517122"/>
                <a:gd name="connsiteX51" fmla="*/ 443164 w 522248"/>
                <a:gd name="connsiteY51" fmla="*/ 249475 h 517122"/>
                <a:gd name="connsiteX52" fmla="*/ 414075 w 522248"/>
                <a:gd name="connsiteY52" fmla="*/ 290204 h 517122"/>
                <a:gd name="connsiteX53" fmla="*/ 392895 w 522248"/>
                <a:gd name="connsiteY53" fmla="*/ 499140 h 517122"/>
                <a:gd name="connsiteX54" fmla="*/ 400767 w 522248"/>
                <a:gd name="connsiteY54" fmla="*/ 507422 h 517122"/>
                <a:gd name="connsiteX55" fmla="*/ 437498 w 522248"/>
                <a:gd name="connsiteY55" fmla="*/ 507815 h 517122"/>
                <a:gd name="connsiteX56" fmla="*/ 448667 w 522248"/>
                <a:gd name="connsiteY56" fmla="*/ 253716 h 517122"/>
                <a:gd name="connsiteX57" fmla="*/ 187755 w 522248"/>
                <a:gd name="connsiteY57" fmla="*/ 503560 h 517122"/>
                <a:gd name="connsiteX58" fmla="*/ 212388 w 522248"/>
                <a:gd name="connsiteY58" fmla="*/ 391575 h 517122"/>
                <a:gd name="connsiteX59" fmla="*/ 209351 w 522248"/>
                <a:gd name="connsiteY59" fmla="*/ 294185 h 517122"/>
                <a:gd name="connsiteX60" fmla="*/ 234222 w 522248"/>
                <a:gd name="connsiteY60" fmla="*/ 150495 h 517122"/>
                <a:gd name="connsiteX61" fmla="*/ 247003 w 522248"/>
                <a:gd name="connsiteY61" fmla="*/ 123855 h 517122"/>
                <a:gd name="connsiteX62" fmla="*/ 264759 w 522248"/>
                <a:gd name="connsiteY62" fmla="*/ 76070 h 517122"/>
                <a:gd name="connsiteX63" fmla="*/ 271153 w 522248"/>
                <a:gd name="connsiteY63" fmla="*/ 61245 h 517122"/>
                <a:gd name="connsiteX64" fmla="*/ 359877 w 522248"/>
                <a:gd name="connsiteY64" fmla="*/ 4169 h 517122"/>
                <a:gd name="connsiteX65" fmla="*/ 303198 w 522248"/>
                <a:gd name="connsiteY65" fmla="*/ 110278 h 517122"/>
                <a:gd name="connsiteX66" fmla="*/ 297710 w 522248"/>
                <a:gd name="connsiteY66" fmla="*/ 110962 h 517122"/>
                <a:gd name="connsiteX67" fmla="*/ 248532 w 522248"/>
                <a:gd name="connsiteY67" fmla="*/ 149961 h 517122"/>
                <a:gd name="connsiteX68" fmla="*/ 221107 w 522248"/>
                <a:gd name="connsiteY68" fmla="*/ 317410 h 517122"/>
                <a:gd name="connsiteX69" fmla="*/ 230531 w 522248"/>
                <a:gd name="connsiteY69" fmla="*/ 384074 h 517122"/>
                <a:gd name="connsiteX70" fmla="*/ 243772 w 522248"/>
                <a:gd name="connsiteY70" fmla="*/ 490094 h 517122"/>
                <a:gd name="connsiteX71" fmla="*/ 253337 w 522248"/>
                <a:gd name="connsiteY71" fmla="*/ 506939 h 517122"/>
                <a:gd name="connsiteX72" fmla="*/ 263422 w 522248"/>
                <a:gd name="connsiteY72" fmla="*/ 489961 h 517122"/>
                <a:gd name="connsiteX73" fmla="*/ 304550 w 522248"/>
                <a:gd name="connsiteY73" fmla="*/ 352079 h 517122"/>
                <a:gd name="connsiteX74" fmla="*/ 330260 w 522248"/>
                <a:gd name="connsiteY74" fmla="*/ 329835 h 517122"/>
                <a:gd name="connsiteX75" fmla="*/ 338281 w 522248"/>
                <a:gd name="connsiteY75" fmla="*/ 316956 h 517122"/>
                <a:gd name="connsiteX76" fmla="*/ 367533 w 522248"/>
                <a:gd name="connsiteY76" fmla="*/ 202395 h 517122"/>
                <a:gd name="connsiteX77" fmla="*/ 399111 w 522248"/>
                <a:gd name="connsiteY77" fmla="*/ 138226 h 517122"/>
                <a:gd name="connsiteX78" fmla="*/ 404049 w 522248"/>
                <a:gd name="connsiteY78" fmla="*/ 123543 h 517122"/>
                <a:gd name="connsiteX79" fmla="*/ 414788 w 522248"/>
                <a:gd name="connsiteY79" fmla="*/ 88280 h 517122"/>
                <a:gd name="connsiteX80" fmla="*/ 505761 w 522248"/>
                <a:gd name="connsiteY80" fmla="*/ 35221 h 517122"/>
                <a:gd name="connsiteX81" fmla="*/ 495320 w 522248"/>
                <a:gd name="connsiteY81" fmla="*/ 69170 h 517122"/>
                <a:gd name="connsiteX82" fmla="*/ 463758 w 522248"/>
                <a:gd name="connsiteY82" fmla="*/ 125333 h 517122"/>
                <a:gd name="connsiteX83" fmla="*/ 427769 w 522248"/>
                <a:gd name="connsiteY83" fmla="*/ 142556 h 517122"/>
                <a:gd name="connsiteX84" fmla="*/ 402230 w 522248"/>
                <a:gd name="connsiteY84" fmla="*/ 155360 h 517122"/>
                <a:gd name="connsiteX85" fmla="*/ 371811 w 522248"/>
                <a:gd name="connsiteY85" fmla="*/ 238245 h 517122"/>
                <a:gd name="connsiteX86" fmla="*/ 382201 w 522248"/>
                <a:gd name="connsiteY86" fmla="*/ 256620 h 517122"/>
                <a:gd name="connsiteX87" fmla="*/ 360924 w 522248"/>
                <a:gd name="connsiteY87" fmla="*/ 341488 h 517122"/>
                <a:gd name="connsiteX88" fmla="*/ 346494 w 522248"/>
                <a:gd name="connsiteY88" fmla="*/ 331588 h 517122"/>
                <a:gd name="connsiteX89" fmla="*/ 340843 w 522248"/>
                <a:gd name="connsiteY89" fmla="*/ 418105 h 517122"/>
                <a:gd name="connsiteX90" fmla="*/ 342001 w 522248"/>
                <a:gd name="connsiteY90" fmla="*/ 484888 h 517122"/>
                <a:gd name="connsiteX91" fmla="*/ 376757 w 522248"/>
                <a:gd name="connsiteY91" fmla="*/ 504458 h 517122"/>
                <a:gd name="connsiteX92" fmla="*/ 353876 w 522248"/>
                <a:gd name="connsiteY92" fmla="*/ 364979 h 517122"/>
                <a:gd name="connsiteX93" fmla="*/ 362075 w 522248"/>
                <a:gd name="connsiteY93" fmla="*/ 363227 h 517122"/>
                <a:gd name="connsiteX94" fmla="*/ 372472 w 522248"/>
                <a:gd name="connsiteY94" fmla="*/ 416849 h 517122"/>
                <a:gd name="connsiteX95" fmla="*/ 387681 w 522248"/>
                <a:gd name="connsiteY95" fmla="*/ 324770 h 517122"/>
                <a:gd name="connsiteX96" fmla="*/ 464166 w 522248"/>
                <a:gd name="connsiteY96" fmla="*/ 227157 h 517122"/>
                <a:gd name="connsiteX97" fmla="*/ 485161 w 522248"/>
                <a:gd name="connsiteY97" fmla="*/ 223644 h 517122"/>
                <a:gd name="connsiteX98" fmla="*/ 483029 w 522248"/>
                <a:gd name="connsiteY98" fmla="*/ 234413 h 517122"/>
                <a:gd name="connsiteX99" fmla="*/ 446291 w 522248"/>
                <a:gd name="connsiteY99" fmla="*/ 308846 h 517122"/>
                <a:gd name="connsiteX100" fmla="*/ 446268 w 522248"/>
                <a:gd name="connsiteY100" fmla="*/ 441819 h 517122"/>
                <a:gd name="connsiteX101" fmla="*/ 519426 w 522248"/>
                <a:gd name="connsiteY101" fmla="*/ 352004 h 517122"/>
                <a:gd name="connsiteX102" fmla="*/ 515156 w 522248"/>
                <a:gd name="connsiteY102" fmla="*/ 367623 h 517122"/>
                <a:gd name="connsiteX103" fmla="*/ 493649 w 522248"/>
                <a:gd name="connsiteY103" fmla="*/ 498346 h 517122"/>
                <a:gd name="connsiteX104" fmla="*/ 502880 w 522248"/>
                <a:gd name="connsiteY104" fmla="*/ 507748 h 517122"/>
                <a:gd name="connsiteX105" fmla="*/ 511918 w 522248"/>
                <a:gd name="connsiteY105" fmla="*/ 509226 h 517122"/>
                <a:gd name="connsiteX106" fmla="*/ 522902 w 522248"/>
                <a:gd name="connsiteY106" fmla="*/ 515272 h 517122"/>
                <a:gd name="connsiteX107" fmla="*/ 501736 w 522248"/>
                <a:gd name="connsiteY107" fmla="*/ 521110 h 517122"/>
                <a:gd name="connsiteX108" fmla="*/ 19078 w 522248"/>
                <a:gd name="connsiteY108" fmla="*/ 521139 h 517122"/>
                <a:gd name="connsiteX109" fmla="*/ 2064 w 522248"/>
                <a:gd name="connsiteY109" fmla="*/ 517537 h 517122"/>
                <a:gd name="connsiteX110" fmla="*/ 4329 w 522248"/>
                <a:gd name="connsiteY110" fmla="*/ 511781 h 517122"/>
                <a:gd name="connsiteX111" fmla="*/ 28324 w 522248"/>
                <a:gd name="connsiteY111" fmla="*/ 479177 h 517122"/>
                <a:gd name="connsiteX112" fmla="*/ 653 w 522248"/>
                <a:gd name="connsiteY112" fmla="*/ 359283 h 517122"/>
                <a:gd name="connsiteX113" fmla="*/ 72949 w 522248"/>
                <a:gd name="connsiteY113" fmla="*/ 440586 h 517122"/>
                <a:gd name="connsiteX114" fmla="*/ 75185 w 522248"/>
                <a:gd name="connsiteY114" fmla="*/ 329152 h 517122"/>
                <a:gd name="connsiteX115" fmla="*/ 31688 w 522248"/>
                <a:gd name="connsiteY115" fmla="*/ 229452 h 517122"/>
                <a:gd name="connsiteX116" fmla="*/ 79299 w 522248"/>
                <a:gd name="connsiteY116" fmla="*/ 234502 h 517122"/>
                <a:gd name="connsiteX117" fmla="*/ 89874 w 522248"/>
                <a:gd name="connsiteY117" fmla="*/ 200665 h 517122"/>
                <a:gd name="connsiteX118" fmla="*/ 121169 w 522248"/>
                <a:gd name="connsiteY118" fmla="*/ 138278 h 517122"/>
                <a:gd name="connsiteX119" fmla="*/ 126093 w 522248"/>
                <a:gd name="connsiteY119" fmla="*/ 121671 h 517122"/>
                <a:gd name="connsiteX120" fmla="*/ 134826 w 522248"/>
                <a:gd name="connsiteY120" fmla="*/ 90790 h 517122"/>
                <a:gd name="connsiteX121" fmla="*/ 216517 w 522248"/>
                <a:gd name="connsiteY121" fmla="*/ 38690 h 517122"/>
                <a:gd name="connsiteX122" fmla="*/ 227471 w 522248"/>
                <a:gd name="connsiteY122" fmla="*/ 40130 h 517122"/>
                <a:gd name="connsiteX123" fmla="*/ 172167 w 522248"/>
                <a:gd name="connsiteY123" fmla="*/ 138464 h 517122"/>
                <a:gd name="connsiteX124" fmla="*/ 151269 w 522248"/>
                <a:gd name="connsiteY124" fmla="*/ 143358 h 517122"/>
                <a:gd name="connsiteX125" fmla="*/ 122922 w 522248"/>
                <a:gd name="connsiteY125" fmla="*/ 157507 h 517122"/>
                <a:gd name="connsiteX126" fmla="*/ 93253 w 522248"/>
                <a:gd name="connsiteY126" fmla="*/ 242597 h 517122"/>
                <a:gd name="connsiteX127" fmla="*/ 100034 w 522248"/>
                <a:gd name="connsiteY127" fmla="*/ 258721 h 517122"/>
                <a:gd name="connsiteX128" fmla="*/ 131611 w 522248"/>
                <a:gd name="connsiteY128" fmla="*/ 327339 h 517122"/>
                <a:gd name="connsiteX129" fmla="*/ 128633 w 522248"/>
                <a:gd name="connsiteY129" fmla="*/ 348781 h 517122"/>
                <a:gd name="connsiteX130" fmla="*/ 72333 w 522248"/>
                <a:gd name="connsiteY130" fmla="*/ 252542 h 517122"/>
                <a:gd name="connsiteX131" fmla="*/ 81720 w 522248"/>
                <a:gd name="connsiteY131" fmla="*/ 507927 h 517122"/>
                <a:gd name="connsiteX132" fmla="*/ 115763 w 522248"/>
                <a:gd name="connsiteY132" fmla="*/ 507147 h 517122"/>
                <a:gd name="connsiteX133" fmla="*/ 126078 w 522248"/>
                <a:gd name="connsiteY133" fmla="*/ 490815 h 517122"/>
                <a:gd name="connsiteX134" fmla="*/ 128633 w 522248"/>
                <a:gd name="connsiteY134" fmla="*/ 398126 h 517122"/>
                <a:gd name="connsiteX135" fmla="*/ 131202 w 522248"/>
                <a:gd name="connsiteY135" fmla="*/ 379566 h 517122"/>
                <a:gd name="connsiteX136" fmla="*/ 136794 w 522248"/>
                <a:gd name="connsiteY136" fmla="*/ 379670 h 517122"/>
                <a:gd name="connsiteX137" fmla="*/ 142587 w 522248"/>
                <a:gd name="connsiteY137" fmla="*/ 393989 h 517122"/>
                <a:gd name="connsiteX138" fmla="*/ 135933 w 522248"/>
                <a:gd name="connsiteY138" fmla="*/ 208381 h 517122"/>
                <a:gd name="connsiteX139" fmla="*/ 150994 w 522248"/>
                <a:gd name="connsiteY139" fmla="*/ 222158 h 517122"/>
                <a:gd name="connsiteX140" fmla="*/ 179838 w 522248"/>
                <a:gd name="connsiteY140" fmla="*/ 321026 h 517122"/>
                <a:gd name="connsiteX141" fmla="*/ 186507 w 522248"/>
                <a:gd name="connsiteY141" fmla="*/ 494937 h 517122"/>
                <a:gd name="connsiteX142" fmla="*/ 187755 w 522248"/>
                <a:gd name="connsiteY142" fmla="*/ 503560 h 51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22248" h="517122">
                  <a:moveTo>
                    <a:pt x="230560" y="437920"/>
                  </a:moveTo>
                  <a:cubicBezTo>
                    <a:pt x="228942" y="437779"/>
                    <a:pt x="227330" y="437630"/>
                    <a:pt x="225711" y="437489"/>
                  </a:cubicBezTo>
                  <a:cubicBezTo>
                    <a:pt x="219956" y="460104"/>
                    <a:pt x="214200" y="482719"/>
                    <a:pt x="208452" y="505335"/>
                  </a:cubicBezTo>
                  <a:cubicBezTo>
                    <a:pt x="209581" y="506879"/>
                    <a:pt x="210717" y="508417"/>
                    <a:pt x="211846" y="509954"/>
                  </a:cubicBezTo>
                  <a:cubicBezTo>
                    <a:pt x="218084" y="506538"/>
                    <a:pt x="229365" y="503567"/>
                    <a:pt x="229714" y="499623"/>
                  </a:cubicBezTo>
                  <a:cubicBezTo>
                    <a:pt x="231533" y="479192"/>
                    <a:pt x="230560" y="458515"/>
                    <a:pt x="230560" y="437920"/>
                  </a:cubicBezTo>
                  <a:moveTo>
                    <a:pt x="329785" y="372421"/>
                  </a:moveTo>
                  <a:cubicBezTo>
                    <a:pt x="328374" y="372384"/>
                    <a:pt x="326963" y="372347"/>
                    <a:pt x="325552" y="372317"/>
                  </a:cubicBezTo>
                  <a:cubicBezTo>
                    <a:pt x="323770" y="383109"/>
                    <a:pt x="321014" y="393848"/>
                    <a:pt x="320390" y="404706"/>
                  </a:cubicBezTo>
                  <a:cubicBezTo>
                    <a:pt x="318675" y="434786"/>
                    <a:pt x="317598" y="464909"/>
                    <a:pt x="316967" y="495026"/>
                  </a:cubicBezTo>
                  <a:cubicBezTo>
                    <a:pt x="316885" y="498858"/>
                    <a:pt x="320933" y="502780"/>
                    <a:pt x="323064" y="506664"/>
                  </a:cubicBezTo>
                  <a:cubicBezTo>
                    <a:pt x="325307" y="503062"/>
                    <a:pt x="329451" y="499490"/>
                    <a:pt x="329488" y="495865"/>
                  </a:cubicBezTo>
                  <a:cubicBezTo>
                    <a:pt x="329948" y="454720"/>
                    <a:pt x="329785" y="413574"/>
                    <a:pt x="329785" y="372421"/>
                  </a:cubicBezTo>
                  <a:moveTo>
                    <a:pt x="40295" y="404424"/>
                  </a:moveTo>
                  <a:cubicBezTo>
                    <a:pt x="40295" y="434065"/>
                    <a:pt x="40570" y="461062"/>
                    <a:pt x="40214" y="488045"/>
                  </a:cubicBezTo>
                  <a:cubicBezTo>
                    <a:pt x="39932" y="509256"/>
                    <a:pt x="42442" y="511321"/>
                    <a:pt x="64238" y="504688"/>
                  </a:cubicBezTo>
                  <a:cubicBezTo>
                    <a:pt x="65724" y="469774"/>
                    <a:pt x="59047" y="436791"/>
                    <a:pt x="40295" y="404424"/>
                  </a:cubicBezTo>
                  <a:moveTo>
                    <a:pt x="479962" y="404506"/>
                  </a:moveTo>
                  <a:cubicBezTo>
                    <a:pt x="460193" y="434229"/>
                    <a:pt x="455767" y="466387"/>
                    <a:pt x="453724" y="498947"/>
                  </a:cubicBezTo>
                  <a:cubicBezTo>
                    <a:pt x="453546" y="501777"/>
                    <a:pt x="462183" y="507934"/>
                    <a:pt x="466231" y="507540"/>
                  </a:cubicBezTo>
                  <a:cubicBezTo>
                    <a:pt x="471080" y="507065"/>
                    <a:pt x="479227" y="501346"/>
                    <a:pt x="479353" y="497663"/>
                  </a:cubicBezTo>
                  <a:cubicBezTo>
                    <a:pt x="480430" y="467568"/>
                    <a:pt x="479962" y="437430"/>
                    <a:pt x="479962" y="404506"/>
                  </a:cubicBezTo>
                  <a:moveTo>
                    <a:pt x="482368" y="59797"/>
                  </a:moveTo>
                  <a:cubicBezTo>
                    <a:pt x="457987" y="68390"/>
                    <a:pt x="435158" y="78974"/>
                    <a:pt x="421241" y="100735"/>
                  </a:cubicBezTo>
                  <a:cubicBezTo>
                    <a:pt x="417238" y="106988"/>
                    <a:pt x="420885" y="118129"/>
                    <a:pt x="421026" y="127026"/>
                  </a:cubicBezTo>
                  <a:cubicBezTo>
                    <a:pt x="429425" y="126610"/>
                    <a:pt x="440298" y="129418"/>
                    <a:pt x="445786" y="125207"/>
                  </a:cubicBezTo>
                  <a:cubicBezTo>
                    <a:pt x="466832" y="109075"/>
                    <a:pt x="475640" y="85027"/>
                    <a:pt x="482368" y="59797"/>
                  </a:cubicBezTo>
                  <a:moveTo>
                    <a:pt x="347935" y="31032"/>
                  </a:moveTo>
                  <a:cubicBezTo>
                    <a:pt x="345351" y="28411"/>
                    <a:pt x="342766" y="25789"/>
                    <a:pt x="340182" y="23167"/>
                  </a:cubicBezTo>
                  <a:cubicBezTo>
                    <a:pt x="321876" y="36551"/>
                    <a:pt x="302901" y="49139"/>
                    <a:pt x="285531" y="63637"/>
                  </a:cubicBezTo>
                  <a:cubicBezTo>
                    <a:pt x="276018" y="71569"/>
                    <a:pt x="271339" y="84581"/>
                    <a:pt x="282308" y="94229"/>
                  </a:cubicBezTo>
                  <a:cubicBezTo>
                    <a:pt x="292853" y="103497"/>
                    <a:pt x="305545" y="98544"/>
                    <a:pt x="312756" y="88168"/>
                  </a:cubicBezTo>
                  <a:cubicBezTo>
                    <a:pt x="325500" y="69831"/>
                    <a:pt x="336313" y="50149"/>
                    <a:pt x="347935" y="31032"/>
                  </a:cubicBezTo>
                  <a:moveTo>
                    <a:pt x="209306" y="64030"/>
                  </a:moveTo>
                  <a:lnTo>
                    <a:pt x="200498" y="55497"/>
                  </a:lnTo>
                  <a:cubicBezTo>
                    <a:pt x="181747" y="69816"/>
                    <a:pt x="162245" y="83281"/>
                    <a:pt x="144592" y="98848"/>
                  </a:cubicBezTo>
                  <a:cubicBezTo>
                    <a:pt x="136690" y="105815"/>
                    <a:pt x="133126" y="117564"/>
                    <a:pt x="143174" y="126833"/>
                  </a:cubicBezTo>
                  <a:cubicBezTo>
                    <a:pt x="153133" y="136020"/>
                    <a:pt x="164777" y="131817"/>
                    <a:pt x="171030" y="123402"/>
                  </a:cubicBezTo>
                  <a:cubicBezTo>
                    <a:pt x="185051" y="104552"/>
                    <a:pt x="196696" y="83935"/>
                    <a:pt x="209306" y="64030"/>
                  </a:cubicBezTo>
                  <a:moveTo>
                    <a:pt x="308798" y="373283"/>
                  </a:moveTo>
                  <a:cubicBezTo>
                    <a:pt x="283615" y="411279"/>
                    <a:pt x="274807" y="453309"/>
                    <a:pt x="277637" y="497833"/>
                  </a:cubicBezTo>
                  <a:cubicBezTo>
                    <a:pt x="277874" y="501562"/>
                    <a:pt x="286578" y="507578"/>
                    <a:pt x="291145" y="507399"/>
                  </a:cubicBezTo>
                  <a:cubicBezTo>
                    <a:pt x="295631" y="507221"/>
                    <a:pt x="303406" y="500708"/>
                    <a:pt x="303651" y="496608"/>
                  </a:cubicBezTo>
                  <a:cubicBezTo>
                    <a:pt x="306087" y="455544"/>
                    <a:pt x="307261" y="414399"/>
                    <a:pt x="308798" y="373283"/>
                  </a:cubicBezTo>
                  <a:moveTo>
                    <a:pt x="169166" y="333756"/>
                  </a:moveTo>
                  <a:cubicBezTo>
                    <a:pt x="168327" y="333957"/>
                    <a:pt x="167488" y="334157"/>
                    <a:pt x="166649" y="334365"/>
                  </a:cubicBezTo>
                  <a:cubicBezTo>
                    <a:pt x="158450" y="391412"/>
                    <a:pt x="150244" y="448459"/>
                    <a:pt x="142045" y="505498"/>
                  </a:cubicBezTo>
                  <a:cubicBezTo>
                    <a:pt x="169812" y="512672"/>
                    <a:pt x="174565" y="509672"/>
                    <a:pt x="174951" y="482563"/>
                  </a:cubicBezTo>
                  <a:cubicBezTo>
                    <a:pt x="175397" y="451682"/>
                    <a:pt x="175679" y="420771"/>
                    <a:pt x="174729" y="389919"/>
                  </a:cubicBezTo>
                  <a:cubicBezTo>
                    <a:pt x="174149" y="371159"/>
                    <a:pt x="171105" y="352472"/>
                    <a:pt x="169166" y="333756"/>
                  </a:cubicBezTo>
                  <a:moveTo>
                    <a:pt x="448667" y="253716"/>
                  </a:moveTo>
                  <a:cubicBezTo>
                    <a:pt x="446833" y="252305"/>
                    <a:pt x="444998" y="250886"/>
                    <a:pt x="443164" y="249475"/>
                  </a:cubicBezTo>
                  <a:cubicBezTo>
                    <a:pt x="433332" y="262985"/>
                    <a:pt x="421189" y="275388"/>
                    <a:pt x="414075" y="290204"/>
                  </a:cubicBezTo>
                  <a:cubicBezTo>
                    <a:pt x="381963" y="357047"/>
                    <a:pt x="386582" y="428153"/>
                    <a:pt x="392895" y="499140"/>
                  </a:cubicBezTo>
                  <a:cubicBezTo>
                    <a:pt x="393169" y="502238"/>
                    <a:pt x="397833" y="507184"/>
                    <a:pt x="400767" y="507422"/>
                  </a:cubicBezTo>
                  <a:cubicBezTo>
                    <a:pt x="412582" y="508372"/>
                    <a:pt x="424516" y="507815"/>
                    <a:pt x="437498" y="507815"/>
                  </a:cubicBezTo>
                  <a:cubicBezTo>
                    <a:pt x="429462" y="420102"/>
                    <a:pt x="416422" y="335836"/>
                    <a:pt x="448667" y="253716"/>
                  </a:cubicBezTo>
                  <a:moveTo>
                    <a:pt x="187755" y="503560"/>
                  </a:moveTo>
                  <a:cubicBezTo>
                    <a:pt x="208274" y="468571"/>
                    <a:pt x="214787" y="431094"/>
                    <a:pt x="212388" y="391575"/>
                  </a:cubicBezTo>
                  <a:cubicBezTo>
                    <a:pt x="210420" y="359149"/>
                    <a:pt x="207746" y="326522"/>
                    <a:pt x="209351" y="294185"/>
                  </a:cubicBezTo>
                  <a:cubicBezTo>
                    <a:pt x="211772" y="245479"/>
                    <a:pt x="216213" y="196669"/>
                    <a:pt x="234222" y="150495"/>
                  </a:cubicBezTo>
                  <a:cubicBezTo>
                    <a:pt x="237794" y="141316"/>
                    <a:pt x="241292" y="131690"/>
                    <a:pt x="247003" y="123855"/>
                  </a:cubicBezTo>
                  <a:cubicBezTo>
                    <a:pt x="257518" y="109409"/>
                    <a:pt x="268703" y="96115"/>
                    <a:pt x="264759" y="76070"/>
                  </a:cubicBezTo>
                  <a:cubicBezTo>
                    <a:pt x="263898" y="71673"/>
                    <a:pt x="267923" y="65501"/>
                    <a:pt x="271153" y="61245"/>
                  </a:cubicBezTo>
                  <a:cubicBezTo>
                    <a:pt x="293744" y="31441"/>
                    <a:pt x="326005" y="17018"/>
                    <a:pt x="359877" y="4169"/>
                  </a:cubicBezTo>
                  <a:cubicBezTo>
                    <a:pt x="367392" y="33751"/>
                    <a:pt x="329518" y="102807"/>
                    <a:pt x="303198" y="110278"/>
                  </a:cubicBezTo>
                  <a:cubicBezTo>
                    <a:pt x="301438" y="110783"/>
                    <a:pt x="299433" y="111303"/>
                    <a:pt x="297710" y="110962"/>
                  </a:cubicBezTo>
                  <a:cubicBezTo>
                    <a:pt x="265985" y="104611"/>
                    <a:pt x="257117" y="128370"/>
                    <a:pt x="248532" y="149961"/>
                  </a:cubicBezTo>
                  <a:cubicBezTo>
                    <a:pt x="227196" y="203636"/>
                    <a:pt x="223335" y="260437"/>
                    <a:pt x="221107" y="317410"/>
                  </a:cubicBezTo>
                  <a:cubicBezTo>
                    <a:pt x="220208" y="340300"/>
                    <a:pt x="224441" y="361593"/>
                    <a:pt x="230531" y="384074"/>
                  </a:cubicBezTo>
                  <a:cubicBezTo>
                    <a:pt x="239754" y="418112"/>
                    <a:pt x="239814" y="454631"/>
                    <a:pt x="243772" y="490094"/>
                  </a:cubicBezTo>
                  <a:cubicBezTo>
                    <a:pt x="244582" y="497306"/>
                    <a:pt x="240237" y="508937"/>
                    <a:pt x="253337" y="506939"/>
                  </a:cubicBezTo>
                  <a:cubicBezTo>
                    <a:pt x="257615" y="506285"/>
                    <a:pt x="263356" y="495939"/>
                    <a:pt x="263422" y="489961"/>
                  </a:cubicBezTo>
                  <a:cubicBezTo>
                    <a:pt x="264039" y="439940"/>
                    <a:pt x="274050" y="392823"/>
                    <a:pt x="304550" y="352079"/>
                  </a:cubicBezTo>
                  <a:cubicBezTo>
                    <a:pt x="311174" y="343226"/>
                    <a:pt x="322009" y="337618"/>
                    <a:pt x="330260" y="329835"/>
                  </a:cubicBezTo>
                  <a:cubicBezTo>
                    <a:pt x="333840" y="326456"/>
                    <a:pt x="337070" y="321665"/>
                    <a:pt x="338281" y="316956"/>
                  </a:cubicBezTo>
                  <a:cubicBezTo>
                    <a:pt x="348098" y="278774"/>
                    <a:pt x="355621" y="239894"/>
                    <a:pt x="367533" y="202395"/>
                  </a:cubicBezTo>
                  <a:cubicBezTo>
                    <a:pt x="374670" y="179929"/>
                    <a:pt x="388543" y="159631"/>
                    <a:pt x="399111" y="138226"/>
                  </a:cubicBezTo>
                  <a:cubicBezTo>
                    <a:pt x="401376" y="133636"/>
                    <a:pt x="402608" y="128504"/>
                    <a:pt x="404049" y="123543"/>
                  </a:cubicBezTo>
                  <a:cubicBezTo>
                    <a:pt x="407510" y="111645"/>
                    <a:pt x="407540" y="96977"/>
                    <a:pt x="414788" y="88280"/>
                  </a:cubicBezTo>
                  <a:cubicBezTo>
                    <a:pt x="436926" y="61684"/>
                    <a:pt x="467166" y="47060"/>
                    <a:pt x="505761" y="35221"/>
                  </a:cubicBezTo>
                  <a:cubicBezTo>
                    <a:pt x="501276" y="50216"/>
                    <a:pt x="499657" y="60362"/>
                    <a:pt x="495320" y="69170"/>
                  </a:cubicBezTo>
                  <a:cubicBezTo>
                    <a:pt x="485807" y="88473"/>
                    <a:pt x="477066" y="108837"/>
                    <a:pt x="463758" y="125333"/>
                  </a:cubicBezTo>
                  <a:cubicBezTo>
                    <a:pt x="456019" y="134928"/>
                    <a:pt x="440112" y="142393"/>
                    <a:pt x="427769" y="142556"/>
                  </a:cubicBezTo>
                  <a:cubicBezTo>
                    <a:pt x="415122" y="142727"/>
                    <a:pt x="406299" y="145608"/>
                    <a:pt x="402230" y="155360"/>
                  </a:cubicBezTo>
                  <a:cubicBezTo>
                    <a:pt x="390904" y="182513"/>
                    <a:pt x="380886" y="210260"/>
                    <a:pt x="371811" y="238245"/>
                  </a:cubicBezTo>
                  <a:cubicBezTo>
                    <a:pt x="370549" y="242122"/>
                    <a:pt x="377492" y="248665"/>
                    <a:pt x="382201" y="256620"/>
                  </a:cubicBezTo>
                  <a:cubicBezTo>
                    <a:pt x="375992" y="281389"/>
                    <a:pt x="368737" y="310324"/>
                    <a:pt x="360924" y="341488"/>
                  </a:cubicBezTo>
                  <a:cubicBezTo>
                    <a:pt x="357040" y="338822"/>
                    <a:pt x="353290" y="336252"/>
                    <a:pt x="346494" y="331588"/>
                  </a:cubicBezTo>
                  <a:cubicBezTo>
                    <a:pt x="344452" y="361660"/>
                    <a:pt x="341801" y="389852"/>
                    <a:pt x="340843" y="418105"/>
                  </a:cubicBezTo>
                  <a:cubicBezTo>
                    <a:pt x="340078" y="440334"/>
                    <a:pt x="340620" y="462681"/>
                    <a:pt x="342001" y="484888"/>
                  </a:cubicBezTo>
                  <a:cubicBezTo>
                    <a:pt x="343583" y="510326"/>
                    <a:pt x="349079" y="513200"/>
                    <a:pt x="376757" y="504458"/>
                  </a:cubicBezTo>
                  <a:cubicBezTo>
                    <a:pt x="365655" y="458619"/>
                    <a:pt x="353557" y="412579"/>
                    <a:pt x="353876" y="364979"/>
                  </a:cubicBezTo>
                  <a:cubicBezTo>
                    <a:pt x="356609" y="364393"/>
                    <a:pt x="359342" y="363813"/>
                    <a:pt x="362075" y="363227"/>
                  </a:cubicBezTo>
                  <a:cubicBezTo>
                    <a:pt x="365320" y="379952"/>
                    <a:pt x="368558" y="396678"/>
                    <a:pt x="372472" y="416849"/>
                  </a:cubicBezTo>
                  <a:cubicBezTo>
                    <a:pt x="377782" y="383658"/>
                    <a:pt x="380500" y="353661"/>
                    <a:pt x="387681" y="324770"/>
                  </a:cubicBezTo>
                  <a:cubicBezTo>
                    <a:pt x="398442" y="281478"/>
                    <a:pt x="417877" y="243236"/>
                    <a:pt x="464166" y="227157"/>
                  </a:cubicBezTo>
                  <a:cubicBezTo>
                    <a:pt x="470159" y="225077"/>
                    <a:pt x="476843" y="224973"/>
                    <a:pt x="485161" y="223644"/>
                  </a:cubicBezTo>
                  <a:cubicBezTo>
                    <a:pt x="484180" y="229088"/>
                    <a:pt x="484678" y="233173"/>
                    <a:pt x="483029" y="234413"/>
                  </a:cubicBezTo>
                  <a:cubicBezTo>
                    <a:pt x="458255" y="253136"/>
                    <a:pt x="450888" y="280267"/>
                    <a:pt x="446291" y="308846"/>
                  </a:cubicBezTo>
                  <a:cubicBezTo>
                    <a:pt x="439198" y="352992"/>
                    <a:pt x="438508" y="397131"/>
                    <a:pt x="446268" y="441819"/>
                  </a:cubicBezTo>
                  <a:cubicBezTo>
                    <a:pt x="462354" y="406912"/>
                    <a:pt x="476241" y="370884"/>
                    <a:pt x="519426" y="352004"/>
                  </a:cubicBezTo>
                  <a:cubicBezTo>
                    <a:pt x="517220" y="360412"/>
                    <a:pt x="517220" y="364764"/>
                    <a:pt x="515156" y="367623"/>
                  </a:cubicBezTo>
                  <a:cubicBezTo>
                    <a:pt x="486341" y="407662"/>
                    <a:pt x="492156" y="453435"/>
                    <a:pt x="493649" y="498346"/>
                  </a:cubicBezTo>
                  <a:cubicBezTo>
                    <a:pt x="493760" y="501651"/>
                    <a:pt x="499196" y="505342"/>
                    <a:pt x="502880" y="507748"/>
                  </a:cubicBezTo>
                  <a:cubicBezTo>
                    <a:pt x="505212" y="509271"/>
                    <a:pt x="508962" y="508424"/>
                    <a:pt x="511918" y="509226"/>
                  </a:cubicBezTo>
                  <a:cubicBezTo>
                    <a:pt x="514057" y="509813"/>
                    <a:pt x="515936" y="511365"/>
                    <a:pt x="522902" y="515272"/>
                  </a:cubicBezTo>
                  <a:cubicBezTo>
                    <a:pt x="512980" y="518102"/>
                    <a:pt x="507358" y="521102"/>
                    <a:pt x="501736" y="521110"/>
                  </a:cubicBezTo>
                  <a:cubicBezTo>
                    <a:pt x="340850" y="521355"/>
                    <a:pt x="179964" y="521340"/>
                    <a:pt x="19078" y="521139"/>
                  </a:cubicBezTo>
                  <a:cubicBezTo>
                    <a:pt x="13523" y="521132"/>
                    <a:pt x="7976" y="518844"/>
                    <a:pt x="2064" y="517537"/>
                  </a:cubicBezTo>
                  <a:cubicBezTo>
                    <a:pt x="3468" y="513883"/>
                    <a:pt x="3847" y="511811"/>
                    <a:pt x="4329" y="511781"/>
                  </a:cubicBezTo>
                  <a:cubicBezTo>
                    <a:pt x="25695" y="510652"/>
                    <a:pt x="27982" y="496333"/>
                    <a:pt x="28324" y="479177"/>
                  </a:cubicBezTo>
                  <a:cubicBezTo>
                    <a:pt x="29163" y="436910"/>
                    <a:pt x="28213" y="395237"/>
                    <a:pt x="653" y="359283"/>
                  </a:cubicBezTo>
                  <a:cubicBezTo>
                    <a:pt x="21484" y="353111"/>
                    <a:pt x="27114" y="359595"/>
                    <a:pt x="72949" y="440586"/>
                  </a:cubicBezTo>
                  <a:cubicBezTo>
                    <a:pt x="80190" y="401996"/>
                    <a:pt x="78876" y="365655"/>
                    <a:pt x="75185" y="329152"/>
                  </a:cubicBezTo>
                  <a:cubicBezTo>
                    <a:pt x="71412" y="291853"/>
                    <a:pt x="65471" y="255617"/>
                    <a:pt x="31688" y="229452"/>
                  </a:cubicBezTo>
                  <a:cubicBezTo>
                    <a:pt x="50618" y="217828"/>
                    <a:pt x="62983" y="233225"/>
                    <a:pt x="79299" y="234502"/>
                  </a:cubicBezTo>
                  <a:cubicBezTo>
                    <a:pt x="82634" y="223525"/>
                    <a:pt x="84913" y="211486"/>
                    <a:pt x="89874" y="200665"/>
                  </a:cubicBezTo>
                  <a:cubicBezTo>
                    <a:pt x="99558" y="179528"/>
                    <a:pt x="110928" y="159170"/>
                    <a:pt x="121169" y="138278"/>
                  </a:cubicBezTo>
                  <a:cubicBezTo>
                    <a:pt x="123672" y="133161"/>
                    <a:pt x="124593" y="127256"/>
                    <a:pt x="126093" y="121671"/>
                  </a:cubicBezTo>
                  <a:cubicBezTo>
                    <a:pt x="128893" y="111259"/>
                    <a:pt x="128737" y="98603"/>
                    <a:pt x="134826" y="90790"/>
                  </a:cubicBezTo>
                  <a:cubicBezTo>
                    <a:pt x="155613" y="64134"/>
                    <a:pt x="185415" y="50001"/>
                    <a:pt x="216517" y="38690"/>
                  </a:cubicBezTo>
                  <a:cubicBezTo>
                    <a:pt x="218463" y="37984"/>
                    <a:pt x="221121" y="39224"/>
                    <a:pt x="227471" y="40130"/>
                  </a:cubicBezTo>
                  <a:cubicBezTo>
                    <a:pt x="215151" y="77711"/>
                    <a:pt x="205021" y="114259"/>
                    <a:pt x="172167" y="138464"/>
                  </a:cubicBezTo>
                  <a:cubicBezTo>
                    <a:pt x="166753" y="142452"/>
                    <a:pt x="157499" y="144977"/>
                    <a:pt x="151269" y="143358"/>
                  </a:cubicBezTo>
                  <a:cubicBezTo>
                    <a:pt x="136587" y="139555"/>
                    <a:pt x="127355" y="146418"/>
                    <a:pt x="122922" y="157507"/>
                  </a:cubicBezTo>
                  <a:cubicBezTo>
                    <a:pt x="111775" y="185387"/>
                    <a:pt x="102180" y="213922"/>
                    <a:pt x="93253" y="242597"/>
                  </a:cubicBezTo>
                  <a:cubicBezTo>
                    <a:pt x="91931" y="246861"/>
                    <a:pt x="97524" y="253329"/>
                    <a:pt x="100034" y="258721"/>
                  </a:cubicBezTo>
                  <a:cubicBezTo>
                    <a:pt x="110653" y="281552"/>
                    <a:pt x="121838" y="304145"/>
                    <a:pt x="131611" y="327339"/>
                  </a:cubicBezTo>
                  <a:cubicBezTo>
                    <a:pt x="134047" y="333125"/>
                    <a:pt x="131975" y="340819"/>
                    <a:pt x="128633" y="348781"/>
                  </a:cubicBezTo>
                  <a:cubicBezTo>
                    <a:pt x="113141" y="314305"/>
                    <a:pt x="106673" y="275195"/>
                    <a:pt x="72333" y="252542"/>
                  </a:cubicBezTo>
                  <a:cubicBezTo>
                    <a:pt x="101400" y="335658"/>
                    <a:pt x="88790" y="419902"/>
                    <a:pt x="81720" y="507927"/>
                  </a:cubicBezTo>
                  <a:cubicBezTo>
                    <a:pt x="93357" y="507927"/>
                    <a:pt x="105024" y="509583"/>
                    <a:pt x="115763" y="507147"/>
                  </a:cubicBezTo>
                  <a:cubicBezTo>
                    <a:pt x="120352" y="506107"/>
                    <a:pt x="125766" y="496682"/>
                    <a:pt x="126078" y="490815"/>
                  </a:cubicBezTo>
                  <a:cubicBezTo>
                    <a:pt x="127727" y="459963"/>
                    <a:pt x="127742" y="429030"/>
                    <a:pt x="128633" y="398126"/>
                  </a:cubicBezTo>
                  <a:cubicBezTo>
                    <a:pt x="128811" y="391917"/>
                    <a:pt x="130311" y="385753"/>
                    <a:pt x="131202" y="379566"/>
                  </a:cubicBezTo>
                  <a:cubicBezTo>
                    <a:pt x="133066" y="379596"/>
                    <a:pt x="134930" y="379633"/>
                    <a:pt x="136794" y="379670"/>
                  </a:cubicBezTo>
                  <a:cubicBezTo>
                    <a:pt x="138733" y="384446"/>
                    <a:pt x="140671" y="389214"/>
                    <a:pt x="142587" y="393989"/>
                  </a:cubicBezTo>
                  <a:cubicBezTo>
                    <a:pt x="157128" y="368351"/>
                    <a:pt x="152479" y="282376"/>
                    <a:pt x="135933" y="208381"/>
                  </a:cubicBezTo>
                  <a:cubicBezTo>
                    <a:pt x="141109" y="212927"/>
                    <a:pt x="149122" y="216521"/>
                    <a:pt x="150994" y="222158"/>
                  </a:cubicBezTo>
                  <a:cubicBezTo>
                    <a:pt x="161792" y="254807"/>
                    <a:pt x="176325" y="287397"/>
                    <a:pt x="179838" y="321026"/>
                  </a:cubicBezTo>
                  <a:cubicBezTo>
                    <a:pt x="185839" y="378600"/>
                    <a:pt x="184621" y="436925"/>
                    <a:pt x="186507" y="494937"/>
                  </a:cubicBezTo>
                  <a:cubicBezTo>
                    <a:pt x="186596" y="497818"/>
                    <a:pt x="187324" y="500685"/>
                    <a:pt x="187755" y="503560"/>
                  </a:cubicBezTo>
                </a:path>
              </a:pathLst>
            </a:custGeom>
            <a:solidFill>
              <a:srgbClr val="FFFFFF"/>
            </a:solidFill>
            <a:ln w="10173" cap="flat">
              <a:solidFill>
                <a:srgbClr val="FFFFFF"/>
              </a:solidFill>
              <a:prstDash val="solid"/>
              <a:round/>
            </a:ln>
          </p:spPr>
          <p:txBody>
            <a:bodyPr rtlCol="0" anchor="ctr"/>
            <a:lstStyle/>
            <a:p>
              <a:endParaRPr lang="en-CH" sz="4400"/>
            </a:p>
          </p:txBody>
        </p:sp>
      </p:grpSp>
      <p:grpSp>
        <p:nvGrpSpPr>
          <p:cNvPr id="2220" name="Graphic 1704">
            <a:extLst>
              <a:ext uri="{FF2B5EF4-FFF2-40B4-BE49-F238E27FC236}">
                <a16:creationId xmlns:a16="http://schemas.microsoft.com/office/drawing/2014/main" id="{D6B1408D-B3D6-DE12-7F84-0C37B248D504}"/>
              </a:ext>
            </a:extLst>
          </p:cNvPr>
          <p:cNvGrpSpPr/>
          <p:nvPr/>
        </p:nvGrpSpPr>
        <p:grpSpPr>
          <a:xfrm>
            <a:off x="11550209" y="9995761"/>
            <a:ext cx="926634" cy="926659"/>
            <a:chOff x="11550209" y="9995761"/>
            <a:chExt cx="926634" cy="926659"/>
          </a:xfrm>
        </p:grpSpPr>
        <p:grpSp>
          <p:nvGrpSpPr>
            <p:cNvPr id="2221" name="Graphic 1704">
              <a:extLst>
                <a:ext uri="{FF2B5EF4-FFF2-40B4-BE49-F238E27FC236}">
                  <a16:creationId xmlns:a16="http://schemas.microsoft.com/office/drawing/2014/main" id="{7945E8B1-D108-ED63-33D3-542793223C5D}"/>
                </a:ext>
              </a:extLst>
            </p:cNvPr>
            <p:cNvGrpSpPr/>
            <p:nvPr/>
          </p:nvGrpSpPr>
          <p:grpSpPr>
            <a:xfrm>
              <a:off x="11550209" y="9995761"/>
              <a:ext cx="926634" cy="926659"/>
              <a:chOff x="11550209" y="9995761"/>
              <a:chExt cx="926634" cy="926659"/>
            </a:xfrm>
            <a:solidFill>
              <a:srgbClr val="1F259B"/>
            </a:solidFill>
          </p:grpSpPr>
          <p:sp>
            <p:nvSpPr>
              <p:cNvPr id="2223" name="Freeform 2222">
                <a:extLst>
                  <a:ext uri="{FF2B5EF4-FFF2-40B4-BE49-F238E27FC236}">
                    <a16:creationId xmlns:a16="http://schemas.microsoft.com/office/drawing/2014/main" id="{4993A864-8609-4D37-1C1C-52C9195581C3}"/>
                  </a:ext>
                </a:extLst>
              </p:cNvPr>
              <p:cNvSpPr/>
              <p:nvPr/>
            </p:nvSpPr>
            <p:spPr>
              <a:xfrm>
                <a:off x="11564142" y="10009694"/>
                <a:ext cx="898769" cy="898783"/>
              </a:xfrm>
              <a:custGeom>
                <a:avLst/>
                <a:gdLst>
                  <a:gd name="connsiteX0" fmla="*/ 893891 w 898769"/>
                  <a:gd name="connsiteY0" fmla="*/ 451078 h 898783"/>
                  <a:gd name="connsiteX1" fmla="*/ 444506 w 898769"/>
                  <a:gd name="connsiteY1" fmla="*/ 900469 h 898783"/>
                  <a:gd name="connsiteX2" fmla="*/ -4878 w 898769"/>
                  <a:gd name="connsiteY2" fmla="*/ 451078 h 898783"/>
                  <a:gd name="connsiteX3" fmla="*/ 444506 w 898769"/>
                  <a:gd name="connsiteY3" fmla="*/ 1686 h 898783"/>
                  <a:gd name="connsiteX4" fmla="*/ 893891 w 898769"/>
                  <a:gd name="connsiteY4" fmla="*/ 451078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3891" y="451078"/>
                    </a:moveTo>
                    <a:cubicBezTo>
                      <a:pt x="893891" y="699270"/>
                      <a:pt x="692694" y="900469"/>
                      <a:pt x="444506" y="900469"/>
                    </a:cubicBezTo>
                    <a:cubicBezTo>
                      <a:pt x="196318" y="900469"/>
                      <a:pt x="-4878" y="699270"/>
                      <a:pt x="-4878" y="451078"/>
                    </a:cubicBezTo>
                    <a:cubicBezTo>
                      <a:pt x="-4878" y="202886"/>
                      <a:pt x="196319" y="1686"/>
                      <a:pt x="444506" y="1686"/>
                    </a:cubicBezTo>
                    <a:cubicBezTo>
                      <a:pt x="692695" y="1686"/>
                      <a:pt x="893891" y="202886"/>
                      <a:pt x="893891" y="451078"/>
                    </a:cubicBezTo>
                    <a:close/>
                  </a:path>
                </a:pathLst>
              </a:custGeom>
              <a:solidFill>
                <a:srgbClr val="1F259B"/>
              </a:solidFill>
              <a:ln w="955" cap="rnd">
                <a:noFill/>
                <a:prstDash val="solid"/>
                <a:round/>
              </a:ln>
            </p:spPr>
            <p:txBody>
              <a:bodyPr rtlCol="0" anchor="ctr"/>
              <a:lstStyle/>
              <a:p>
                <a:endParaRPr lang="en-CH" sz="4400"/>
              </a:p>
            </p:txBody>
          </p:sp>
          <p:sp>
            <p:nvSpPr>
              <p:cNvPr id="2224" name="Freeform 2223">
                <a:extLst>
                  <a:ext uri="{FF2B5EF4-FFF2-40B4-BE49-F238E27FC236}">
                    <a16:creationId xmlns:a16="http://schemas.microsoft.com/office/drawing/2014/main" id="{9B88BF0D-6024-18A6-8341-9899290FDE63}"/>
                  </a:ext>
                </a:extLst>
              </p:cNvPr>
              <p:cNvSpPr/>
              <p:nvPr/>
            </p:nvSpPr>
            <p:spPr>
              <a:xfrm>
                <a:off x="11550209" y="9995761"/>
                <a:ext cx="926634" cy="926659"/>
              </a:xfrm>
              <a:custGeom>
                <a:avLst/>
                <a:gdLst>
                  <a:gd name="connsiteX0" fmla="*/ 458439 w 926634"/>
                  <a:gd name="connsiteY0" fmla="*/ 1686 h 926659"/>
                  <a:gd name="connsiteX1" fmla="*/ 921756 w 926634"/>
                  <a:gd name="connsiteY1" fmla="*/ 465011 h 926659"/>
                  <a:gd name="connsiteX2" fmla="*/ 458439 w 926634"/>
                  <a:gd name="connsiteY2" fmla="*/ 928345 h 926659"/>
                  <a:gd name="connsiteX3" fmla="*/ -4879 w 926634"/>
                  <a:gd name="connsiteY3" fmla="*/ 465011 h 926659"/>
                  <a:gd name="connsiteX4" fmla="*/ 458439 w 926634"/>
                  <a:gd name="connsiteY4" fmla="*/ 1686 h 926659"/>
                  <a:gd name="connsiteX5" fmla="*/ 458439 w 926634"/>
                  <a:gd name="connsiteY5" fmla="*/ 15620 h 926659"/>
                  <a:gd name="connsiteX6" fmla="*/ 9055 w 926634"/>
                  <a:gd name="connsiteY6" fmla="*/ 465011 h 926659"/>
                  <a:gd name="connsiteX7" fmla="*/ 458439 w 926634"/>
                  <a:gd name="connsiteY7" fmla="*/ 914402 h 926659"/>
                  <a:gd name="connsiteX8" fmla="*/ 907823 w 926634"/>
                  <a:gd name="connsiteY8" fmla="*/ 465011 h 926659"/>
                  <a:gd name="connsiteX9" fmla="*/ 458439 w 926634"/>
                  <a:gd name="connsiteY9" fmla="*/ 15620 h 9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634" h="926659">
                    <a:moveTo>
                      <a:pt x="458439" y="1686"/>
                    </a:moveTo>
                    <a:cubicBezTo>
                      <a:pt x="714152" y="1686"/>
                      <a:pt x="921756" y="209294"/>
                      <a:pt x="921756" y="465011"/>
                    </a:cubicBezTo>
                    <a:cubicBezTo>
                      <a:pt x="921756" y="720729"/>
                      <a:pt x="714152" y="928345"/>
                      <a:pt x="458439" y="928345"/>
                    </a:cubicBezTo>
                    <a:cubicBezTo>
                      <a:pt x="202726" y="928345"/>
                      <a:pt x="-4879" y="720729"/>
                      <a:pt x="-4879" y="465011"/>
                    </a:cubicBezTo>
                    <a:cubicBezTo>
                      <a:pt x="-4879" y="209294"/>
                      <a:pt x="202726" y="1686"/>
                      <a:pt x="458439" y="1686"/>
                    </a:cubicBezTo>
                    <a:close/>
                    <a:moveTo>
                      <a:pt x="458439" y="15620"/>
                    </a:moveTo>
                    <a:cubicBezTo>
                      <a:pt x="210419" y="15620"/>
                      <a:pt x="9055" y="216987"/>
                      <a:pt x="9055" y="465011"/>
                    </a:cubicBezTo>
                    <a:cubicBezTo>
                      <a:pt x="9055" y="713035"/>
                      <a:pt x="210419" y="914402"/>
                      <a:pt x="458439" y="914402"/>
                    </a:cubicBezTo>
                    <a:cubicBezTo>
                      <a:pt x="706459" y="914402"/>
                      <a:pt x="907823" y="713035"/>
                      <a:pt x="907823" y="465011"/>
                    </a:cubicBezTo>
                    <a:cubicBezTo>
                      <a:pt x="907823" y="216987"/>
                      <a:pt x="706459" y="15620"/>
                      <a:pt x="458439" y="15620"/>
                    </a:cubicBezTo>
                    <a:close/>
                  </a:path>
                </a:pathLst>
              </a:custGeom>
              <a:solidFill>
                <a:srgbClr val="1F259B"/>
              </a:solidFill>
              <a:ln w="955" cap="rnd">
                <a:noFill/>
                <a:prstDash val="solid"/>
                <a:round/>
              </a:ln>
            </p:spPr>
            <p:txBody>
              <a:bodyPr rtlCol="0" anchor="ctr"/>
              <a:lstStyle/>
              <a:p>
                <a:endParaRPr lang="en-CH" sz="4400"/>
              </a:p>
            </p:txBody>
          </p:sp>
        </p:grpSp>
        <p:sp>
          <p:nvSpPr>
            <p:cNvPr id="2222" name="Freeform 2221">
              <a:extLst>
                <a:ext uri="{FF2B5EF4-FFF2-40B4-BE49-F238E27FC236}">
                  <a16:creationId xmlns:a16="http://schemas.microsoft.com/office/drawing/2014/main" id="{98DDB0F0-7C70-7379-1A3B-766F8CE5B957}"/>
                </a:ext>
              </a:extLst>
            </p:cNvPr>
            <p:cNvSpPr/>
            <p:nvPr/>
          </p:nvSpPr>
          <p:spPr>
            <a:xfrm>
              <a:off x="11731391" y="10185457"/>
              <a:ext cx="522248" cy="517122"/>
            </a:xfrm>
            <a:custGeom>
              <a:avLst/>
              <a:gdLst>
                <a:gd name="connsiteX0" fmla="*/ 233837 w 522248"/>
                <a:gd name="connsiteY0" fmla="*/ 437154 h 517122"/>
                <a:gd name="connsiteX1" fmla="*/ 228988 w 522248"/>
                <a:gd name="connsiteY1" fmla="*/ 436723 h 517122"/>
                <a:gd name="connsiteX2" fmla="*/ 211729 w 522248"/>
                <a:gd name="connsiteY2" fmla="*/ 504569 h 517122"/>
                <a:gd name="connsiteX3" fmla="*/ 215123 w 522248"/>
                <a:gd name="connsiteY3" fmla="*/ 509188 h 517122"/>
                <a:gd name="connsiteX4" fmla="*/ 232991 w 522248"/>
                <a:gd name="connsiteY4" fmla="*/ 498857 h 517122"/>
                <a:gd name="connsiteX5" fmla="*/ 233837 w 522248"/>
                <a:gd name="connsiteY5" fmla="*/ 437154 h 517122"/>
                <a:gd name="connsiteX6" fmla="*/ 333062 w 522248"/>
                <a:gd name="connsiteY6" fmla="*/ 371655 h 517122"/>
                <a:gd name="connsiteX7" fmla="*/ 328829 w 522248"/>
                <a:gd name="connsiteY7" fmla="*/ 371551 h 517122"/>
                <a:gd name="connsiteX8" fmla="*/ 323667 w 522248"/>
                <a:gd name="connsiteY8" fmla="*/ 403941 h 517122"/>
                <a:gd name="connsiteX9" fmla="*/ 320244 w 522248"/>
                <a:gd name="connsiteY9" fmla="*/ 494260 h 517122"/>
                <a:gd name="connsiteX10" fmla="*/ 326341 w 522248"/>
                <a:gd name="connsiteY10" fmla="*/ 505898 h 517122"/>
                <a:gd name="connsiteX11" fmla="*/ 332765 w 522248"/>
                <a:gd name="connsiteY11" fmla="*/ 495099 h 517122"/>
                <a:gd name="connsiteX12" fmla="*/ 333062 w 522248"/>
                <a:gd name="connsiteY12" fmla="*/ 371655 h 517122"/>
                <a:gd name="connsiteX13" fmla="*/ 43572 w 522248"/>
                <a:gd name="connsiteY13" fmla="*/ 403658 h 517122"/>
                <a:gd name="connsiteX14" fmla="*/ 43491 w 522248"/>
                <a:gd name="connsiteY14" fmla="*/ 487279 h 517122"/>
                <a:gd name="connsiteX15" fmla="*/ 67515 w 522248"/>
                <a:gd name="connsiteY15" fmla="*/ 503923 h 517122"/>
                <a:gd name="connsiteX16" fmla="*/ 43572 w 522248"/>
                <a:gd name="connsiteY16" fmla="*/ 403658 h 517122"/>
                <a:gd name="connsiteX17" fmla="*/ 483239 w 522248"/>
                <a:gd name="connsiteY17" fmla="*/ 403740 h 517122"/>
                <a:gd name="connsiteX18" fmla="*/ 457001 w 522248"/>
                <a:gd name="connsiteY18" fmla="*/ 498182 h 517122"/>
                <a:gd name="connsiteX19" fmla="*/ 469508 w 522248"/>
                <a:gd name="connsiteY19" fmla="*/ 506775 h 517122"/>
                <a:gd name="connsiteX20" fmla="*/ 482630 w 522248"/>
                <a:gd name="connsiteY20" fmla="*/ 496897 h 517122"/>
                <a:gd name="connsiteX21" fmla="*/ 483239 w 522248"/>
                <a:gd name="connsiteY21" fmla="*/ 403740 h 517122"/>
                <a:gd name="connsiteX22" fmla="*/ 485645 w 522248"/>
                <a:gd name="connsiteY22" fmla="*/ 59031 h 517122"/>
                <a:gd name="connsiteX23" fmla="*/ 424518 w 522248"/>
                <a:gd name="connsiteY23" fmla="*/ 99969 h 517122"/>
                <a:gd name="connsiteX24" fmla="*/ 424303 w 522248"/>
                <a:gd name="connsiteY24" fmla="*/ 126260 h 517122"/>
                <a:gd name="connsiteX25" fmla="*/ 449063 w 522248"/>
                <a:gd name="connsiteY25" fmla="*/ 124441 h 517122"/>
                <a:gd name="connsiteX26" fmla="*/ 485645 w 522248"/>
                <a:gd name="connsiteY26" fmla="*/ 59031 h 517122"/>
                <a:gd name="connsiteX27" fmla="*/ 351212 w 522248"/>
                <a:gd name="connsiteY27" fmla="*/ 30267 h 517122"/>
                <a:gd name="connsiteX28" fmla="*/ 343459 w 522248"/>
                <a:gd name="connsiteY28" fmla="*/ 22401 h 517122"/>
                <a:gd name="connsiteX29" fmla="*/ 288808 w 522248"/>
                <a:gd name="connsiteY29" fmla="*/ 62871 h 517122"/>
                <a:gd name="connsiteX30" fmla="*/ 285585 w 522248"/>
                <a:gd name="connsiteY30" fmla="*/ 93463 h 517122"/>
                <a:gd name="connsiteX31" fmla="*/ 316033 w 522248"/>
                <a:gd name="connsiteY31" fmla="*/ 87402 h 517122"/>
                <a:gd name="connsiteX32" fmla="*/ 351212 w 522248"/>
                <a:gd name="connsiteY32" fmla="*/ 30267 h 517122"/>
                <a:gd name="connsiteX33" fmla="*/ 212583 w 522248"/>
                <a:gd name="connsiteY33" fmla="*/ 63265 h 517122"/>
                <a:gd name="connsiteX34" fmla="*/ 203775 w 522248"/>
                <a:gd name="connsiteY34" fmla="*/ 54731 h 517122"/>
                <a:gd name="connsiteX35" fmla="*/ 147869 w 522248"/>
                <a:gd name="connsiteY35" fmla="*/ 98082 h 517122"/>
                <a:gd name="connsiteX36" fmla="*/ 146451 w 522248"/>
                <a:gd name="connsiteY36" fmla="*/ 126067 h 517122"/>
                <a:gd name="connsiteX37" fmla="*/ 174307 w 522248"/>
                <a:gd name="connsiteY37" fmla="*/ 122636 h 517122"/>
                <a:gd name="connsiteX38" fmla="*/ 212583 w 522248"/>
                <a:gd name="connsiteY38" fmla="*/ 63265 h 517122"/>
                <a:gd name="connsiteX39" fmla="*/ 312075 w 522248"/>
                <a:gd name="connsiteY39" fmla="*/ 372517 h 517122"/>
                <a:gd name="connsiteX40" fmla="*/ 280914 w 522248"/>
                <a:gd name="connsiteY40" fmla="*/ 497068 h 517122"/>
                <a:gd name="connsiteX41" fmla="*/ 294422 w 522248"/>
                <a:gd name="connsiteY41" fmla="*/ 506633 h 517122"/>
                <a:gd name="connsiteX42" fmla="*/ 306928 w 522248"/>
                <a:gd name="connsiteY42" fmla="*/ 495842 h 517122"/>
                <a:gd name="connsiteX43" fmla="*/ 312075 w 522248"/>
                <a:gd name="connsiteY43" fmla="*/ 372517 h 517122"/>
                <a:gd name="connsiteX44" fmla="*/ 172443 w 522248"/>
                <a:gd name="connsiteY44" fmla="*/ 332991 h 517122"/>
                <a:gd name="connsiteX45" fmla="*/ 169926 w 522248"/>
                <a:gd name="connsiteY45" fmla="*/ 333600 h 517122"/>
                <a:gd name="connsiteX46" fmla="*/ 145322 w 522248"/>
                <a:gd name="connsiteY46" fmla="*/ 504732 h 517122"/>
                <a:gd name="connsiteX47" fmla="*/ 178228 w 522248"/>
                <a:gd name="connsiteY47" fmla="*/ 481798 h 517122"/>
                <a:gd name="connsiteX48" fmla="*/ 178006 w 522248"/>
                <a:gd name="connsiteY48" fmla="*/ 389153 h 517122"/>
                <a:gd name="connsiteX49" fmla="*/ 172443 w 522248"/>
                <a:gd name="connsiteY49" fmla="*/ 332991 h 517122"/>
                <a:gd name="connsiteX50" fmla="*/ 451944 w 522248"/>
                <a:gd name="connsiteY50" fmla="*/ 252950 h 517122"/>
                <a:gd name="connsiteX51" fmla="*/ 446441 w 522248"/>
                <a:gd name="connsiteY51" fmla="*/ 248709 h 517122"/>
                <a:gd name="connsiteX52" fmla="*/ 417352 w 522248"/>
                <a:gd name="connsiteY52" fmla="*/ 289439 h 517122"/>
                <a:gd name="connsiteX53" fmla="*/ 396172 w 522248"/>
                <a:gd name="connsiteY53" fmla="*/ 498375 h 517122"/>
                <a:gd name="connsiteX54" fmla="*/ 404044 w 522248"/>
                <a:gd name="connsiteY54" fmla="*/ 506656 h 517122"/>
                <a:gd name="connsiteX55" fmla="*/ 440775 w 522248"/>
                <a:gd name="connsiteY55" fmla="*/ 507049 h 517122"/>
                <a:gd name="connsiteX56" fmla="*/ 451944 w 522248"/>
                <a:gd name="connsiteY56" fmla="*/ 252950 h 517122"/>
                <a:gd name="connsiteX57" fmla="*/ 191032 w 522248"/>
                <a:gd name="connsiteY57" fmla="*/ 502794 h 517122"/>
                <a:gd name="connsiteX58" fmla="*/ 215665 w 522248"/>
                <a:gd name="connsiteY58" fmla="*/ 390810 h 517122"/>
                <a:gd name="connsiteX59" fmla="*/ 212628 w 522248"/>
                <a:gd name="connsiteY59" fmla="*/ 293420 h 517122"/>
                <a:gd name="connsiteX60" fmla="*/ 237499 w 522248"/>
                <a:gd name="connsiteY60" fmla="*/ 149730 h 517122"/>
                <a:gd name="connsiteX61" fmla="*/ 250280 w 522248"/>
                <a:gd name="connsiteY61" fmla="*/ 123089 h 517122"/>
                <a:gd name="connsiteX62" fmla="*/ 268036 w 522248"/>
                <a:gd name="connsiteY62" fmla="*/ 75304 h 517122"/>
                <a:gd name="connsiteX63" fmla="*/ 274430 w 522248"/>
                <a:gd name="connsiteY63" fmla="*/ 60479 h 517122"/>
                <a:gd name="connsiteX64" fmla="*/ 363154 w 522248"/>
                <a:gd name="connsiteY64" fmla="*/ 3403 h 517122"/>
                <a:gd name="connsiteX65" fmla="*/ 306475 w 522248"/>
                <a:gd name="connsiteY65" fmla="*/ 109512 h 517122"/>
                <a:gd name="connsiteX66" fmla="*/ 300987 w 522248"/>
                <a:gd name="connsiteY66" fmla="*/ 110196 h 517122"/>
                <a:gd name="connsiteX67" fmla="*/ 251809 w 522248"/>
                <a:gd name="connsiteY67" fmla="*/ 149195 h 517122"/>
                <a:gd name="connsiteX68" fmla="*/ 224384 w 522248"/>
                <a:gd name="connsiteY68" fmla="*/ 316644 h 517122"/>
                <a:gd name="connsiteX69" fmla="*/ 233808 w 522248"/>
                <a:gd name="connsiteY69" fmla="*/ 383308 h 517122"/>
                <a:gd name="connsiteX70" fmla="*/ 247049 w 522248"/>
                <a:gd name="connsiteY70" fmla="*/ 489329 h 517122"/>
                <a:gd name="connsiteX71" fmla="*/ 256614 w 522248"/>
                <a:gd name="connsiteY71" fmla="*/ 506173 h 517122"/>
                <a:gd name="connsiteX72" fmla="*/ 266699 w 522248"/>
                <a:gd name="connsiteY72" fmla="*/ 489195 h 517122"/>
                <a:gd name="connsiteX73" fmla="*/ 307827 w 522248"/>
                <a:gd name="connsiteY73" fmla="*/ 351313 h 517122"/>
                <a:gd name="connsiteX74" fmla="*/ 333537 w 522248"/>
                <a:gd name="connsiteY74" fmla="*/ 329069 h 517122"/>
                <a:gd name="connsiteX75" fmla="*/ 341558 w 522248"/>
                <a:gd name="connsiteY75" fmla="*/ 316191 h 517122"/>
                <a:gd name="connsiteX76" fmla="*/ 370810 w 522248"/>
                <a:gd name="connsiteY76" fmla="*/ 201629 h 517122"/>
                <a:gd name="connsiteX77" fmla="*/ 402388 w 522248"/>
                <a:gd name="connsiteY77" fmla="*/ 137460 h 517122"/>
                <a:gd name="connsiteX78" fmla="*/ 407326 w 522248"/>
                <a:gd name="connsiteY78" fmla="*/ 122777 h 517122"/>
                <a:gd name="connsiteX79" fmla="*/ 418065 w 522248"/>
                <a:gd name="connsiteY79" fmla="*/ 87514 h 517122"/>
                <a:gd name="connsiteX80" fmla="*/ 509038 w 522248"/>
                <a:gd name="connsiteY80" fmla="*/ 34455 h 517122"/>
                <a:gd name="connsiteX81" fmla="*/ 498597 w 522248"/>
                <a:gd name="connsiteY81" fmla="*/ 68404 h 517122"/>
                <a:gd name="connsiteX82" fmla="*/ 467035 w 522248"/>
                <a:gd name="connsiteY82" fmla="*/ 124567 h 517122"/>
                <a:gd name="connsiteX83" fmla="*/ 431046 w 522248"/>
                <a:gd name="connsiteY83" fmla="*/ 141790 h 517122"/>
                <a:gd name="connsiteX84" fmla="*/ 405507 w 522248"/>
                <a:gd name="connsiteY84" fmla="*/ 154594 h 517122"/>
                <a:gd name="connsiteX85" fmla="*/ 375088 w 522248"/>
                <a:gd name="connsiteY85" fmla="*/ 237479 h 517122"/>
                <a:gd name="connsiteX86" fmla="*/ 385478 w 522248"/>
                <a:gd name="connsiteY86" fmla="*/ 255854 h 517122"/>
                <a:gd name="connsiteX87" fmla="*/ 364201 w 522248"/>
                <a:gd name="connsiteY87" fmla="*/ 340722 h 517122"/>
                <a:gd name="connsiteX88" fmla="*/ 349771 w 522248"/>
                <a:gd name="connsiteY88" fmla="*/ 330822 h 517122"/>
                <a:gd name="connsiteX89" fmla="*/ 344120 w 522248"/>
                <a:gd name="connsiteY89" fmla="*/ 417339 h 517122"/>
                <a:gd name="connsiteX90" fmla="*/ 345278 w 522248"/>
                <a:gd name="connsiteY90" fmla="*/ 484122 h 517122"/>
                <a:gd name="connsiteX91" fmla="*/ 380034 w 522248"/>
                <a:gd name="connsiteY91" fmla="*/ 503692 h 517122"/>
                <a:gd name="connsiteX92" fmla="*/ 357153 w 522248"/>
                <a:gd name="connsiteY92" fmla="*/ 364214 h 517122"/>
                <a:gd name="connsiteX93" fmla="*/ 365352 w 522248"/>
                <a:gd name="connsiteY93" fmla="*/ 362461 h 517122"/>
                <a:gd name="connsiteX94" fmla="*/ 375749 w 522248"/>
                <a:gd name="connsiteY94" fmla="*/ 416084 h 517122"/>
                <a:gd name="connsiteX95" fmla="*/ 390958 w 522248"/>
                <a:gd name="connsiteY95" fmla="*/ 324004 h 517122"/>
                <a:gd name="connsiteX96" fmla="*/ 467443 w 522248"/>
                <a:gd name="connsiteY96" fmla="*/ 226391 h 517122"/>
                <a:gd name="connsiteX97" fmla="*/ 488438 w 522248"/>
                <a:gd name="connsiteY97" fmla="*/ 222878 h 517122"/>
                <a:gd name="connsiteX98" fmla="*/ 486306 w 522248"/>
                <a:gd name="connsiteY98" fmla="*/ 233647 h 517122"/>
                <a:gd name="connsiteX99" fmla="*/ 449568 w 522248"/>
                <a:gd name="connsiteY99" fmla="*/ 308080 h 517122"/>
                <a:gd name="connsiteX100" fmla="*/ 449545 w 522248"/>
                <a:gd name="connsiteY100" fmla="*/ 441053 h 517122"/>
                <a:gd name="connsiteX101" fmla="*/ 522703 w 522248"/>
                <a:gd name="connsiteY101" fmla="*/ 351239 h 517122"/>
                <a:gd name="connsiteX102" fmla="*/ 518433 w 522248"/>
                <a:gd name="connsiteY102" fmla="*/ 366858 h 517122"/>
                <a:gd name="connsiteX103" fmla="*/ 496926 w 522248"/>
                <a:gd name="connsiteY103" fmla="*/ 497580 h 517122"/>
                <a:gd name="connsiteX104" fmla="*/ 506157 w 522248"/>
                <a:gd name="connsiteY104" fmla="*/ 506983 h 517122"/>
                <a:gd name="connsiteX105" fmla="*/ 515195 w 522248"/>
                <a:gd name="connsiteY105" fmla="*/ 508461 h 517122"/>
                <a:gd name="connsiteX106" fmla="*/ 526179 w 522248"/>
                <a:gd name="connsiteY106" fmla="*/ 514506 h 517122"/>
                <a:gd name="connsiteX107" fmla="*/ 505013 w 522248"/>
                <a:gd name="connsiteY107" fmla="*/ 520344 h 517122"/>
                <a:gd name="connsiteX108" fmla="*/ 22355 w 522248"/>
                <a:gd name="connsiteY108" fmla="*/ 520373 h 517122"/>
                <a:gd name="connsiteX109" fmla="*/ 5341 w 522248"/>
                <a:gd name="connsiteY109" fmla="*/ 516771 h 517122"/>
                <a:gd name="connsiteX110" fmla="*/ 7606 w 522248"/>
                <a:gd name="connsiteY110" fmla="*/ 511015 h 517122"/>
                <a:gd name="connsiteX111" fmla="*/ 31601 w 522248"/>
                <a:gd name="connsiteY111" fmla="*/ 478411 h 517122"/>
                <a:gd name="connsiteX112" fmla="*/ 3930 w 522248"/>
                <a:gd name="connsiteY112" fmla="*/ 358517 h 517122"/>
                <a:gd name="connsiteX113" fmla="*/ 76226 w 522248"/>
                <a:gd name="connsiteY113" fmla="*/ 439820 h 517122"/>
                <a:gd name="connsiteX114" fmla="*/ 78462 w 522248"/>
                <a:gd name="connsiteY114" fmla="*/ 328386 h 517122"/>
                <a:gd name="connsiteX115" fmla="*/ 34965 w 522248"/>
                <a:gd name="connsiteY115" fmla="*/ 228686 h 517122"/>
                <a:gd name="connsiteX116" fmla="*/ 82576 w 522248"/>
                <a:gd name="connsiteY116" fmla="*/ 233736 h 517122"/>
                <a:gd name="connsiteX117" fmla="*/ 93151 w 522248"/>
                <a:gd name="connsiteY117" fmla="*/ 199899 h 517122"/>
                <a:gd name="connsiteX118" fmla="*/ 124446 w 522248"/>
                <a:gd name="connsiteY118" fmla="*/ 137512 h 517122"/>
                <a:gd name="connsiteX119" fmla="*/ 129370 w 522248"/>
                <a:gd name="connsiteY119" fmla="*/ 120905 h 517122"/>
                <a:gd name="connsiteX120" fmla="*/ 138103 w 522248"/>
                <a:gd name="connsiteY120" fmla="*/ 90024 h 517122"/>
                <a:gd name="connsiteX121" fmla="*/ 219794 w 522248"/>
                <a:gd name="connsiteY121" fmla="*/ 37924 h 517122"/>
                <a:gd name="connsiteX122" fmla="*/ 230748 w 522248"/>
                <a:gd name="connsiteY122" fmla="*/ 39365 h 517122"/>
                <a:gd name="connsiteX123" fmla="*/ 175444 w 522248"/>
                <a:gd name="connsiteY123" fmla="*/ 137698 h 517122"/>
                <a:gd name="connsiteX124" fmla="*/ 154546 w 522248"/>
                <a:gd name="connsiteY124" fmla="*/ 142592 h 517122"/>
                <a:gd name="connsiteX125" fmla="*/ 126199 w 522248"/>
                <a:gd name="connsiteY125" fmla="*/ 156741 h 517122"/>
                <a:gd name="connsiteX126" fmla="*/ 96530 w 522248"/>
                <a:gd name="connsiteY126" fmla="*/ 241832 h 517122"/>
                <a:gd name="connsiteX127" fmla="*/ 103311 w 522248"/>
                <a:gd name="connsiteY127" fmla="*/ 257956 h 517122"/>
                <a:gd name="connsiteX128" fmla="*/ 134888 w 522248"/>
                <a:gd name="connsiteY128" fmla="*/ 326574 h 517122"/>
                <a:gd name="connsiteX129" fmla="*/ 131910 w 522248"/>
                <a:gd name="connsiteY129" fmla="*/ 348015 h 517122"/>
                <a:gd name="connsiteX130" fmla="*/ 75610 w 522248"/>
                <a:gd name="connsiteY130" fmla="*/ 251776 h 517122"/>
                <a:gd name="connsiteX131" fmla="*/ 84997 w 522248"/>
                <a:gd name="connsiteY131" fmla="*/ 507161 h 517122"/>
                <a:gd name="connsiteX132" fmla="*/ 119040 w 522248"/>
                <a:gd name="connsiteY132" fmla="*/ 506381 h 517122"/>
                <a:gd name="connsiteX133" fmla="*/ 129355 w 522248"/>
                <a:gd name="connsiteY133" fmla="*/ 490049 h 517122"/>
                <a:gd name="connsiteX134" fmla="*/ 131910 w 522248"/>
                <a:gd name="connsiteY134" fmla="*/ 397360 h 517122"/>
                <a:gd name="connsiteX135" fmla="*/ 134479 w 522248"/>
                <a:gd name="connsiteY135" fmla="*/ 378800 h 517122"/>
                <a:gd name="connsiteX136" fmla="*/ 140071 w 522248"/>
                <a:gd name="connsiteY136" fmla="*/ 378904 h 517122"/>
                <a:gd name="connsiteX137" fmla="*/ 145864 w 522248"/>
                <a:gd name="connsiteY137" fmla="*/ 393223 h 517122"/>
                <a:gd name="connsiteX138" fmla="*/ 139210 w 522248"/>
                <a:gd name="connsiteY138" fmla="*/ 207616 h 517122"/>
                <a:gd name="connsiteX139" fmla="*/ 154271 w 522248"/>
                <a:gd name="connsiteY139" fmla="*/ 221393 h 517122"/>
                <a:gd name="connsiteX140" fmla="*/ 183115 w 522248"/>
                <a:gd name="connsiteY140" fmla="*/ 320261 h 517122"/>
                <a:gd name="connsiteX141" fmla="*/ 189784 w 522248"/>
                <a:gd name="connsiteY141" fmla="*/ 494171 h 517122"/>
                <a:gd name="connsiteX142" fmla="*/ 191032 w 522248"/>
                <a:gd name="connsiteY142" fmla="*/ 502794 h 51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22248" h="517122">
                  <a:moveTo>
                    <a:pt x="233837" y="437154"/>
                  </a:moveTo>
                  <a:cubicBezTo>
                    <a:pt x="232219" y="437013"/>
                    <a:pt x="230607" y="436864"/>
                    <a:pt x="228988" y="436723"/>
                  </a:cubicBezTo>
                  <a:cubicBezTo>
                    <a:pt x="223233" y="459338"/>
                    <a:pt x="217477" y="481954"/>
                    <a:pt x="211729" y="504569"/>
                  </a:cubicBezTo>
                  <a:cubicBezTo>
                    <a:pt x="212858" y="506114"/>
                    <a:pt x="213994" y="507651"/>
                    <a:pt x="215123" y="509188"/>
                  </a:cubicBezTo>
                  <a:cubicBezTo>
                    <a:pt x="221361" y="505772"/>
                    <a:pt x="232642" y="502801"/>
                    <a:pt x="232991" y="498857"/>
                  </a:cubicBezTo>
                  <a:cubicBezTo>
                    <a:pt x="234810" y="478426"/>
                    <a:pt x="233837" y="457749"/>
                    <a:pt x="233837" y="437154"/>
                  </a:cubicBezTo>
                  <a:moveTo>
                    <a:pt x="333062" y="371655"/>
                  </a:moveTo>
                  <a:cubicBezTo>
                    <a:pt x="331651" y="371618"/>
                    <a:pt x="330240" y="371581"/>
                    <a:pt x="328829" y="371551"/>
                  </a:cubicBezTo>
                  <a:cubicBezTo>
                    <a:pt x="327047" y="382343"/>
                    <a:pt x="324291" y="393082"/>
                    <a:pt x="323667" y="403941"/>
                  </a:cubicBezTo>
                  <a:cubicBezTo>
                    <a:pt x="321952" y="434020"/>
                    <a:pt x="320875" y="464144"/>
                    <a:pt x="320244" y="494260"/>
                  </a:cubicBezTo>
                  <a:cubicBezTo>
                    <a:pt x="320162" y="498092"/>
                    <a:pt x="324210" y="502014"/>
                    <a:pt x="326341" y="505898"/>
                  </a:cubicBezTo>
                  <a:cubicBezTo>
                    <a:pt x="328584" y="502296"/>
                    <a:pt x="332728" y="498724"/>
                    <a:pt x="332765" y="495099"/>
                  </a:cubicBezTo>
                  <a:cubicBezTo>
                    <a:pt x="333225" y="453954"/>
                    <a:pt x="333062" y="412808"/>
                    <a:pt x="333062" y="371655"/>
                  </a:cubicBezTo>
                  <a:moveTo>
                    <a:pt x="43572" y="403658"/>
                  </a:moveTo>
                  <a:cubicBezTo>
                    <a:pt x="43572" y="433299"/>
                    <a:pt x="43847" y="460296"/>
                    <a:pt x="43491" y="487279"/>
                  </a:cubicBezTo>
                  <a:cubicBezTo>
                    <a:pt x="43209" y="508490"/>
                    <a:pt x="45719" y="510555"/>
                    <a:pt x="67515" y="503923"/>
                  </a:cubicBezTo>
                  <a:cubicBezTo>
                    <a:pt x="69001" y="469008"/>
                    <a:pt x="62324" y="436025"/>
                    <a:pt x="43572" y="403658"/>
                  </a:cubicBezTo>
                  <a:moveTo>
                    <a:pt x="483239" y="403740"/>
                  </a:moveTo>
                  <a:cubicBezTo>
                    <a:pt x="463470" y="433463"/>
                    <a:pt x="459044" y="465622"/>
                    <a:pt x="457001" y="498182"/>
                  </a:cubicBezTo>
                  <a:cubicBezTo>
                    <a:pt x="456823" y="501011"/>
                    <a:pt x="465460" y="507168"/>
                    <a:pt x="469508" y="506775"/>
                  </a:cubicBezTo>
                  <a:cubicBezTo>
                    <a:pt x="474357" y="506299"/>
                    <a:pt x="482504" y="500580"/>
                    <a:pt x="482630" y="496897"/>
                  </a:cubicBezTo>
                  <a:cubicBezTo>
                    <a:pt x="483707" y="466803"/>
                    <a:pt x="483239" y="436664"/>
                    <a:pt x="483239" y="403740"/>
                  </a:cubicBezTo>
                  <a:moveTo>
                    <a:pt x="485645" y="59031"/>
                  </a:moveTo>
                  <a:cubicBezTo>
                    <a:pt x="461264" y="67624"/>
                    <a:pt x="438435" y="78208"/>
                    <a:pt x="424518" y="99969"/>
                  </a:cubicBezTo>
                  <a:cubicBezTo>
                    <a:pt x="420515" y="106222"/>
                    <a:pt x="424162" y="117363"/>
                    <a:pt x="424303" y="126260"/>
                  </a:cubicBezTo>
                  <a:cubicBezTo>
                    <a:pt x="432702" y="125844"/>
                    <a:pt x="443575" y="128652"/>
                    <a:pt x="449063" y="124441"/>
                  </a:cubicBezTo>
                  <a:cubicBezTo>
                    <a:pt x="470109" y="108309"/>
                    <a:pt x="478917" y="84261"/>
                    <a:pt x="485645" y="59031"/>
                  </a:cubicBezTo>
                  <a:moveTo>
                    <a:pt x="351212" y="30267"/>
                  </a:moveTo>
                  <a:cubicBezTo>
                    <a:pt x="348628" y="27645"/>
                    <a:pt x="346043" y="25023"/>
                    <a:pt x="343459" y="22401"/>
                  </a:cubicBezTo>
                  <a:cubicBezTo>
                    <a:pt x="325153" y="35785"/>
                    <a:pt x="306178" y="48374"/>
                    <a:pt x="288808" y="62871"/>
                  </a:cubicBezTo>
                  <a:cubicBezTo>
                    <a:pt x="279295" y="70803"/>
                    <a:pt x="274616" y="83815"/>
                    <a:pt x="285585" y="93463"/>
                  </a:cubicBezTo>
                  <a:cubicBezTo>
                    <a:pt x="296130" y="102732"/>
                    <a:pt x="308822" y="97778"/>
                    <a:pt x="316033" y="87402"/>
                  </a:cubicBezTo>
                  <a:cubicBezTo>
                    <a:pt x="328777" y="69065"/>
                    <a:pt x="339590" y="49384"/>
                    <a:pt x="351212" y="30267"/>
                  </a:cubicBezTo>
                  <a:moveTo>
                    <a:pt x="212583" y="63265"/>
                  </a:moveTo>
                  <a:lnTo>
                    <a:pt x="203775" y="54731"/>
                  </a:lnTo>
                  <a:cubicBezTo>
                    <a:pt x="185024" y="69050"/>
                    <a:pt x="165522" y="82515"/>
                    <a:pt x="147869" y="98082"/>
                  </a:cubicBezTo>
                  <a:cubicBezTo>
                    <a:pt x="139967" y="105049"/>
                    <a:pt x="136403" y="116798"/>
                    <a:pt x="146451" y="126067"/>
                  </a:cubicBezTo>
                  <a:cubicBezTo>
                    <a:pt x="156410" y="135254"/>
                    <a:pt x="168054" y="131051"/>
                    <a:pt x="174307" y="122636"/>
                  </a:cubicBezTo>
                  <a:cubicBezTo>
                    <a:pt x="188328" y="103786"/>
                    <a:pt x="199973" y="83169"/>
                    <a:pt x="212583" y="63265"/>
                  </a:cubicBezTo>
                  <a:moveTo>
                    <a:pt x="312075" y="372517"/>
                  </a:moveTo>
                  <a:cubicBezTo>
                    <a:pt x="286892" y="410513"/>
                    <a:pt x="278084" y="452543"/>
                    <a:pt x="280914" y="497068"/>
                  </a:cubicBezTo>
                  <a:cubicBezTo>
                    <a:pt x="281151" y="500796"/>
                    <a:pt x="289855" y="506812"/>
                    <a:pt x="294422" y="506633"/>
                  </a:cubicBezTo>
                  <a:cubicBezTo>
                    <a:pt x="298908" y="506455"/>
                    <a:pt x="306683" y="499942"/>
                    <a:pt x="306928" y="495842"/>
                  </a:cubicBezTo>
                  <a:cubicBezTo>
                    <a:pt x="309364" y="454778"/>
                    <a:pt x="310538" y="413633"/>
                    <a:pt x="312075" y="372517"/>
                  </a:cubicBezTo>
                  <a:moveTo>
                    <a:pt x="172443" y="332991"/>
                  </a:moveTo>
                  <a:cubicBezTo>
                    <a:pt x="171604" y="333191"/>
                    <a:pt x="170765" y="333392"/>
                    <a:pt x="169926" y="333600"/>
                  </a:cubicBezTo>
                  <a:cubicBezTo>
                    <a:pt x="161727" y="390646"/>
                    <a:pt x="153521" y="447693"/>
                    <a:pt x="145322" y="504732"/>
                  </a:cubicBezTo>
                  <a:cubicBezTo>
                    <a:pt x="173089" y="511907"/>
                    <a:pt x="177842" y="508906"/>
                    <a:pt x="178228" y="481798"/>
                  </a:cubicBezTo>
                  <a:cubicBezTo>
                    <a:pt x="178674" y="450916"/>
                    <a:pt x="178956" y="420005"/>
                    <a:pt x="178006" y="389153"/>
                  </a:cubicBezTo>
                  <a:cubicBezTo>
                    <a:pt x="177426" y="370393"/>
                    <a:pt x="174382" y="351707"/>
                    <a:pt x="172443" y="332991"/>
                  </a:cubicBezTo>
                  <a:moveTo>
                    <a:pt x="451944" y="252950"/>
                  </a:moveTo>
                  <a:cubicBezTo>
                    <a:pt x="450110" y="251539"/>
                    <a:pt x="448275" y="250120"/>
                    <a:pt x="446441" y="248709"/>
                  </a:cubicBezTo>
                  <a:cubicBezTo>
                    <a:pt x="436609" y="262219"/>
                    <a:pt x="424466" y="274622"/>
                    <a:pt x="417352" y="289439"/>
                  </a:cubicBezTo>
                  <a:cubicBezTo>
                    <a:pt x="385240" y="356282"/>
                    <a:pt x="389859" y="427388"/>
                    <a:pt x="396172" y="498375"/>
                  </a:cubicBezTo>
                  <a:cubicBezTo>
                    <a:pt x="396446" y="501472"/>
                    <a:pt x="401110" y="506418"/>
                    <a:pt x="404044" y="506656"/>
                  </a:cubicBezTo>
                  <a:cubicBezTo>
                    <a:pt x="415859" y="507606"/>
                    <a:pt x="427793" y="507049"/>
                    <a:pt x="440775" y="507049"/>
                  </a:cubicBezTo>
                  <a:cubicBezTo>
                    <a:pt x="432739" y="419337"/>
                    <a:pt x="419699" y="335070"/>
                    <a:pt x="451944" y="252950"/>
                  </a:cubicBezTo>
                  <a:moveTo>
                    <a:pt x="191032" y="502794"/>
                  </a:moveTo>
                  <a:cubicBezTo>
                    <a:pt x="211551" y="467805"/>
                    <a:pt x="218064" y="430329"/>
                    <a:pt x="215665" y="390810"/>
                  </a:cubicBezTo>
                  <a:cubicBezTo>
                    <a:pt x="213697" y="358383"/>
                    <a:pt x="211023" y="325757"/>
                    <a:pt x="212628" y="293420"/>
                  </a:cubicBezTo>
                  <a:cubicBezTo>
                    <a:pt x="215049" y="244713"/>
                    <a:pt x="219490" y="195903"/>
                    <a:pt x="237499" y="149730"/>
                  </a:cubicBezTo>
                  <a:cubicBezTo>
                    <a:pt x="241071" y="140550"/>
                    <a:pt x="244569" y="130924"/>
                    <a:pt x="250280" y="123089"/>
                  </a:cubicBezTo>
                  <a:cubicBezTo>
                    <a:pt x="260795" y="108644"/>
                    <a:pt x="271980" y="95349"/>
                    <a:pt x="268036" y="75304"/>
                  </a:cubicBezTo>
                  <a:cubicBezTo>
                    <a:pt x="267175" y="70907"/>
                    <a:pt x="271200" y="64735"/>
                    <a:pt x="274430" y="60479"/>
                  </a:cubicBezTo>
                  <a:cubicBezTo>
                    <a:pt x="297021" y="30675"/>
                    <a:pt x="329282" y="16252"/>
                    <a:pt x="363154" y="3403"/>
                  </a:cubicBezTo>
                  <a:cubicBezTo>
                    <a:pt x="370669" y="32985"/>
                    <a:pt x="332795" y="102041"/>
                    <a:pt x="306475" y="109512"/>
                  </a:cubicBezTo>
                  <a:cubicBezTo>
                    <a:pt x="304715" y="110017"/>
                    <a:pt x="302710" y="110537"/>
                    <a:pt x="300987" y="110196"/>
                  </a:cubicBezTo>
                  <a:cubicBezTo>
                    <a:pt x="269262" y="103846"/>
                    <a:pt x="260394" y="127605"/>
                    <a:pt x="251809" y="149195"/>
                  </a:cubicBezTo>
                  <a:cubicBezTo>
                    <a:pt x="230473" y="202870"/>
                    <a:pt x="226612" y="259671"/>
                    <a:pt x="224384" y="316644"/>
                  </a:cubicBezTo>
                  <a:cubicBezTo>
                    <a:pt x="223485" y="339534"/>
                    <a:pt x="227718" y="360827"/>
                    <a:pt x="233808" y="383308"/>
                  </a:cubicBezTo>
                  <a:cubicBezTo>
                    <a:pt x="243031" y="417346"/>
                    <a:pt x="243091" y="453865"/>
                    <a:pt x="247049" y="489329"/>
                  </a:cubicBezTo>
                  <a:cubicBezTo>
                    <a:pt x="247859" y="496540"/>
                    <a:pt x="243514" y="508171"/>
                    <a:pt x="256614" y="506173"/>
                  </a:cubicBezTo>
                  <a:cubicBezTo>
                    <a:pt x="260892" y="505519"/>
                    <a:pt x="266633" y="495174"/>
                    <a:pt x="266699" y="489195"/>
                  </a:cubicBezTo>
                  <a:cubicBezTo>
                    <a:pt x="267316" y="439174"/>
                    <a:pt x="277327" y="392057"/>
                    <a:pt x="307827" y="351313"/>
                  </a:cubicBezTo>
                  <a:cubicBezTo>
                    <a:pt x="314451" y="342460"/>
                    <a:pt x="325286" y="336853"/>
                    <a:pt x="333537" y="329069"/>
                  </a:cubicBezTo>
                  <a:cubicBezTo>
                    <a:pt x="337117" y="325690"/>
                    <a:pt x="340347" y="320899"/>
                    <a:pt x="341558" y="316191"/>
                  </a:cubicBezTo>
                  <a:cubicBezTo>
                    <a:pt x="351375" y="278009"/>
                    <a:pt x="358898" y="239128"/>
                    <a:pt x="370810" y="201629"/>
                  </a:cubicBezTo>
                  <a:cubicBezTo>
                    <a:pt x="377947" y="179163"/>
                    <a:pt x="391820" y="158865"/>
                    <a:pt x="402388" y="137460"/>
                  </a:cubicBezTo>
                  <a:cubicBezTo>
                    <a:pt x="404653" y="132870"/>
                    <a:pt x="405885" y="127738"/>
                    <a:pt x="407326" y="122777"/>
                  </a:cubicBezTo>
                  <a:cubicBezTo>
                    <a:pt x="410787" y="110879"/>
                    <a:pt x="410817" y="96211"/>
                    <a:pt x="418065" y="87514"/>
                  </a:cubicBezTo>
                  <a:cubicBezTo>
                    <a:pt x="440203" y="60918"/>
                    <a:pt x="470443" y="46294"/>
                    <a:pt x="509038" y="34455"/>
                  </a:cubicBezTo>
                  <a:cubicBezTo>
                    <a:pt x="504553" y="49450"/>
                    <a:pt x="502934" y="59596"/>
                    <a:pt x="498597" y="68404"/>
                  </a:cubicBezTo>
                  <a:cubicBezTo>
                    <a:pt x="489084" y="87707"/>
                    <a:pt x="480343" y="108072"/>
                    <a:pt x="467035" y="124567"/>
                  </a:cubicBezTo>
                  <a:cubicBezTo>
                    <a:pt x="459296" y="134163"/>
                    <a:pt x="443389" y="141627"/>
                    <a:pt x="431046" y="141790"/>
                  </a:cubicBezTo>
                  <a:cubicBezTo>
                    <a:pt x="418399" y="141961"/>
                    <a:pt x="409576" y="144843"/>
                    <a:pt x="405507" y="154594"/>
                  </a:cubicBezTo>
                  <a:cubicBezTo>
                    <a:pt x="394181" y="181747"/>
                    <a:pt x="384163" y="209495"/>
                    <a:pt x="375088" y="237479"/>
                  </a:cubicBezTo>
                  <a:cubicBezTo>
                    <a:pt x="373826" y="241356"/>
                    <a:pt x="380769" y="247900"/>
                    <a:pt x="385478" y="255854"/>
                  </a:cubicBezTo>
                  <a:cubicBezTo>
                    <a:pt x="379269" y="280623"/>
                    <a:pt x="372014" y="309558"/>
                    <a:pt x="364201" y="340722"/>
                  </a:cubicBezTo>
                  <a:cubicBezTo>
                    <a:pt x="360317" y="338056"/>
                    <a:pt x="356567" y="335486"/>
                    <a:pt x="349771" y="330822"/>
                  </a:cubicBezTo>
                  <a:cubicBezTo>
                    <a:pt x="347729" y="360894"/>
                    <a:pt x="345078" y="389087"/>
                    <a:pt x="344120" y="417339"/>
                  </a:cubicBezTo>
                  <a:cubicBezTo>
                    <a:pt x="343355" y="439568"/>
                    <a:pt x="343897" y="461916"/>
                    <a:pt x="345278" y="484122"/>
                  </a:cubicBezTo>
                  <a:cubicBezTo>
                    <a:pt x="346860" y="509560"/>
                    <a:pt x="352356" y="512434"/>
                    <a:pt x="380034" y="503692"/>
                  </a:cubicBezTo>
                  <a:cubicBezTo>
                    <a:pt x="368932" y="457853"/>
                    <a:pt x="356834" y="411813"/>
                    <a:pt x="357153" y="364214"/>
                  </a:cubicBezTo>
                  <a:cubicBezTo>
                    <a:pt x="359886" y="363627"/>
                    <a:pt x="362619" y="363048"/>
                    <a:pt x="365352" y="362461"/>
                  </a:cubicBezTo>
                  <a:cubicBezTo>
                    <a:pt x="368597" y="379186"/>
                    <a:pt x="371835" y="395912"/>
                    <a:pt x="375749" y="416084"/>
                  </a:cubicBezTo>
                  <a:cubicBezTo>
                    <a:pt x="381059" y="382892"/>
                    <a:pt x="383777" y="352895"/>
                    <a:pt x="390958" y="324004"/>
                  </a:cubicBezTo>
                  <a:cubicBezTo>
                    <a:pt x="401719" y="280712"/>
                    <a:pt x="421154" y="242470"/>
                    <a:pt x="467443" y="226391"/>
                  </a:cubicBezTo>
                  <a:cubicBezTo>
                    <a:pt x="473436" y="224311"/>
                    <a:pt x="480120" y="224207"/>
                    <a:pt x="488438" y="222878"/>
                  </a:cubicBezTo>
                  <a:cubicBezTo>
                    <a:pt x="487457" y="228322"/>
                    <a:pt x="487955" y="232407"/>
                    <a:pt x="486306" y="233647"/>
                  </a:cubicBezTo>
                  <a:cubicBezTo>
                    <a:pt x="461532" y="252371"/>
                    <a:pt x="454165" y="279501"/>
                    <a:pt x="449568" y="308080"/>
                  </a:cubicBezTo>
                  <a:cubicBezTo>
                    <a:pt x="442475" y="352226"/>
                    <a:pt x="441785" y="396365"/>
                    <a:pt x="449545" y="441053"/>
                  </a:cubicBezTo>
                  <a:cubicBezTo>
                    <a:pt x="465631" y="406146"/>
                    <a:pt x="479518" y="370118"/>
                    <a:pt x="522703" y="351239"/>
                  </a:cubicBezTo>
                  <a:cubicBezTo>
                    <a:pt x="520497" y="359646"/>
                    <a:pt x="520497" y="363998"/>
                    <a:pt x="518433" y="366858"/>
                  </a:cubicBezTo>
                  <a:cubicBezTo>
                    <a:pt x="489618" y="406896"/>
                    <a:pt x="495433" y="452669"/>
                    <a:pt x="496926" y="497580"/>
                  </a:cubicBezTo>
                  <a:cubicBezTo>
                    <a:pt x="497037" y="500885"/>
                    <a:pt x="502473" y="504576"/>
                    <a:pt x="506157" y="506983"/>
                  </a:cubicBezTo>
                  <a:cubicBezTo>
                    <a:pt x="508489" y="508505"/>
                    <a:pt x="512239" y="507658"/>
                    <a:pt x="515195" y="508461"/>
                  </a:cubicBezTo>
                  <a:cubicBezTo>
                    <a:pt x="517334" y="509047"/>
                    <a:pt x="519213" y="510599"/>
                    <a:pt x="526179" y="514506"/>
                  </a:cubicBezTo>
                  <a:cubicBezTo>
                    <a:pt x="516257" y="517336"/>
                    <a:pt x="510635" y="520336"/>
                    <a:pt x="505013" y="520344"/>
                  </a:cubicBezTo>
                  <a:cubicBezTo>
                    <a:pt x="344127" y="520589"/>
                    <a:pt x="183241" y="520574"/>
                    <a:pt x="22355" y="520373"/>
                  </a:cubicBezTo>
                  <a:cubicBezTo>
                    <a:pt x="16800" y="520366"/>
                    <a:pt x="11253" y="518078"/>
                    <a:pt x="5341" y="516771"/>
                  </a:cubicBezTo>
                  <a:cubicBezTo>
                    <a:pt x="6745" y="513117"/>
                    <a:pt x="7124" y="511045"/>
                    <a:pt x="7606" y="511015"/>
                  </a:cubicBezTo>
                  <a:cubicBezTo>
                    <a:pt x="28972" y="509886"/>
                    <a:pt x="31259" y="495567"/>
                    <a:pt x="31601" y="478411"/>
                  </a:cubicBezTo>
                  <a:cubicBezTo>
                    <a:pt x="32440" y="436144"/>
                    <a:pt x="31490" y="394471"/>
                    <a:pt x="3930" y="358517"/>
                  </a:cubicBezTo>
                  <a:cubicBezTo>
                    <a:pt x="24761" y="352345"/>
                    <a:pt x="30391" y="358829"/>
                    <a:pt x="76226" y="439820"/>
                  </a:cubicBezTo>
                  <a:cubicBezTo>
                    <a:pt x="83467" y="401230"/>
                    <a:pt x="82153" y="364889"/>
                    <a:pt x="78462" y="328386"/>
                  </a:cubicBezTo>
                  <a:cubicBezTo>
                    <a:pt x="74689" y="291087"/>
                    <a:pt x="68748" y="254851"/>
                    <a:pt x="34965" y="228686"/>
                  </a:cubicBezTo>
                  <a:cubicBezTo>
                    <a:pt x="53895" y="217063"/>
                    <a:pt x="66260" y="232459"/>
                    <a:pt x="82576" y="233736"/>
                  </a:cubicBezTo>
                  <a:cubicBezTo>
                    <a:pt x="85911" y="222759"/>
                    <a:pt x="88190" y="210720"/>
                    <a:pt x="93151" y="199899"/>
                  </a:cubicBezTo>
                  <a:cubicBezTo>
                    <a:pt x="102835" y="178762"/>
                    <a:pt x="114205" y="158404"/>
                    <a:pt x="124446" y="137512"/>
                  </a:cubicBezTo>
                  <a:cubicBezTo>
                    <a:pt x="126949" y="132395"/>
                    <a:pt x="127870" y="126491"/>
                    <a:pt x="129370" y="120905"/>
                  </a:cubicBezTo>
                  <a:cubicBezTo>
                    <a:pt x="132170" y="110493"/>
                    <a:pt x="132014" y="97837"/>
                    <a:pt x="138103" y="90024"/>
                  </a:cubicBezTo>
                  <a:cubicBezTo>
                    <a:pt x="158890" y="63369"/>
                    <a:pt x="188692" y="49235"/>
                    <a:pt x="219794" y="37924"/>
                  </a:cubicBezTo>
                  <a:cubicBezTo>
                    <a:pt x="221740" y="37218"/>
                    <a:pt x="224398" y="38458"/>
                    <a:pt x="230748" y="39365"/>
                  </a:cubicBezTo>
                  <a:cubicBezTo>
                    <a:pt x="218428" y="76945"/>
                    <a:pt x="208298" y="113493"/>
                    <a:pt x="175444" y="137698"/>
                  </a:cubicBezTo>
                  <a:cubicBezTo>
                    <a:pt x="170030" y="141686"/>
                    <a:pt x="160776" y="144211"/>
                    <a:pt x="154546" y="142592"/>
                  </a:cubicBezTo>
                  <a:cubicBezTo>
                    <a:pt x="139864" y="138790"/>
                    <a:pt x="130632" y="145652"/>
                    <a:pt x="126199" y="156741"/>
                  </a:cubicBezTo>
                  <a:cubicBezTo>
                    <a:pt x="115052" y="184622"/>
                    <a:pt x="105457" y="213156"/>
                    <a:pt x="96530" y="241832"/>
                  </a:cubicBezTo>
                  <a:cubicBezTo>
                    <a:pt x="95208" y="246095"/>
                    <a:pt x="100801" y="252564"/>
                    <a:pt x="103311" y="257956"/>
                  </a:cubicBezTo>
                  <a:cubicBezTo>
                    <a:pt x="113930" y="280786"/>
                    <a:pt x="125115" y="303379"/>
                    <a:pt x="134888" y="326574"/>
                  </a:cubicBezTo>
                  <a:cubicBezTo>
                    <a:pt x="137324" y="332359"/>
                    <a:pt x="135252" y="340054"/>
                    <a:pt x="131910" y="348015"/>
                  </a:cubicBezTo>
                  <a:cubicBezTo>
                    <a:pt x="116418" y="313539"/>
                    <a:pt x="109950" y="274429"/>
                    <a:pt x="75610" y="251776"/>
                  </a:cubicBezTo>
                  <a:cubicBezTo>
                    <a:pt x="104677" y="334892"/>
                    <a:pt x="92067" y="419136"/>
                    <a:pt x="84997" y="507161"/>
                  </a:cubicBezTo>
                  <a:cubicBezTo>
                    <a:pt x="96634" y="507161"/>
                    <a:pt x="108301" y="508817"/>
                    <a:pt x="119040" y="506381"/>
                  </a:cubicBezTo>
                  <a:cubicBezTo>
                    <a:pt x="123629" y="505341"/>
                    <a:pt x="129043" y="495916"/>
                    <a:pt x="129355" y="490049"/>
                  </a:cubicBezTo>
                  <a:cubicBezTo>
                    <a:pt x="131004" y="459197"/>
                    <a:pt x="131019" y="428264"/>
                    <a:pt x="131910" y="397360"/>
                  </a:cubicBezTo>
                  <a:cubicBezTo>
                    <a:pt x="132088" y="391151"/>
                    <a:pt x="133588" y="384987"/>
                    <a:pt x="134479" y="378800"/>
                  </a:cubicBezTo>
                  <a:cubicBezTo>
                    <a:pt x="136343" y="378830"/>
                    <a:pt x="138207" y="378867"/>
                    <a:pt x="140071" y="378904"/>
                  </a:cubicBezTo>
                  <a:cubicBezTo>
                    <a:pt x="142010" y="383680"/>
                    <a:pt x="143948" y="388448"/>
                    <a:pt x="145864" y="393223"/>
                  </a:cubicBezTo>
                  <a:cubicBezTo>
                    <a:pt x="160405" y="367585"/>
                    <a:pt x="155756" y="281611"/>
                    <a:pt x="139210" y="207616"/>
                  </a:cubicBezTo>
                  <a:cubicBezTo>
                    <a:pt x="144386" y="212161"/>
                    <a:pt x="152399" y="215756"/>
                    <a:pt x="154271" y="221393"/>
                  </a:cubicBezTo>
                  <a:cubicBezTo>
                    <a:pt x="165069" y="254042"/>
                    <a:pt x="179602" y="286631"/>
                    <a:pt x="183115" y="320261"/>
                  </a:cubicBezTo>
                  <a:cubicBezTo>
                    <a:pt x="189116" y="377835"/>
                    <a:pt x="187898" y="436159"/>
                    <a:pt x="189784" y="494171"/>
                  </a:cubicBezTo>
                  <a:cubicBezTo>
                    <a:pt x="189873" y="497053"/>
                    <a:pt x="190601" y="499919"/>
                    <a:pt x="191032" y="502794"/>
                  </a:cubicBezTo>
                </a:path>
              </a:pathLst>
            </a:custGeom>
            <a:solidFill>
              <a:srgbClr val="FFFFFF"/>
            </a:solidFill>
            <a:ln w="10173" cap="flat">
              <a:solidFill>
                <a:srgbClr val="FFFFFF"/>
              </a:solidFill>
              <a:prstDash val="solid"/>
              <a:round/>
            </a:ln>
          </p:spPr>
          <p:txBody>
            <a:bodyPr rtlCol="0" anchor="ctr"/>
            <a:lstStyle/>
            <a:p>
              <a:endParaRPr lang="en-CH" sz="4400"/>
            </a:p>
          </p:txBody>
        </p:sp>
      </p:grpSp>
      <p:grpSp>
        <p:nvGrpSpPr>
          <p:cNvPr id="2225" name="Graphic 1704">
            <a:extLst>
              <a:ext uri="{FF2B5EF4-FFF2-40B4-BE49-F238E27FC236}">
                <a16:creationId xmlns:a16="http://schemas.microsoft.com/office/drawing/2014/main" id="{5AF9034B-8BB5-C2C6-34A8-810D88C1544A}"/>
              </a:ext>
            </a:extLst>
          </p:cNvPr>
          <p:cNvGrpSpPr/>
          <p:nvPr/>
        </p:nvGrpSpPr>
        <p:grpSpPr>
          <a:xfrm>
            <a:off x="13623973" y="17505541"/>
            <a:ext cx="926634" cy="926659"/>
            <a:chOff x="13623973" y="17505541"/>
            <a:chExt cx="926634" cy="926659"/>
          </a:xfrm>
        </p:grpSpPr>
        <p:grpSp>
          <p:nvGrpSpPr>
            <p:cNvPr id="2226" name="Graphic 1704">
              <a:extLst>
                <a:ext uri="{FF2B5EF4-FFF2-40B4-BE49-F238E27FC236}">
                  <a16:creationId xmlns:a16="http://schemas.microsoft.com/office/drawing/2014/main" id="{94C8E2AE-655C-2ECC-3D1B-342414BE66ED}"/>
                </a:ext>
              </a:extLst>
            </p:cNvPr>
            <p:cNvGrpSpPr/>
            <p:nvPr/>
          </p:nvGrpSpPr>
          <p:grpSpPr>
            <a:xfrm>
              <a:off x="13623973" y="17505541"/>
              <a:ext cx="926634" cy="926659"/>
              <a:chOff x="13623973" y="17505541"/>
              <a:chExt cx="926634" cy="926659"/>
            </a:xfrm>
            <a:solidFill>
              <a:srgbClr val="1F259B"/>
            </a:solidFill>
          </p:grpSpPr>
          <p:sp>
            <p:nvSpPr>
              <p:cNvPr id="2228" name="Freeform 2227">
                <a:extLst>
                  <a:ext uri="{FF2B5EF4-FFF2-40B4-BE49-F238E27FC236}">
                    <a16:creationId xmlns:a16="http://schemas.microsoft.com/office/drawing/2014/main" id="{A50FEE67-9D99-1941-DAB4-E545B1B9B3FC}"/>
                  </a:ext>
                </a:extLst>
              </p:cNvPr>
              <p:cNvSpPr/>
              <p:nvPr/>
            </p:nvSpPr>
            <p:spPr>
              <a:xfrm>
                <a:off x="13637906" y="17519474"/>
                <a:ext cx="898769" cy="898783"/>
              </a:xfrm>
              <a:custGeom>
                <a:avLst/>
                <a:gdLst>
                  <a:gd name="connsiteX0" fmla="*/ 894571 w 898769"/>
                  <a:gd name="connsiteY0" fmla="*/ 453542 h 898783"/>
                  <a:gd name="connsiteX1" fmla="*/ 445187 w 898769"/>
                  <a:gd name="connsiteY1" fmla="*/ 902933 h 898783"/>
                  <a:gd name="connsiteX2" fmla="*/ -4198 w 898769"/>
                  <a:gd name="connsiteY2" fmla="*/ 453542 h 898783"/>
                  <a:gd name="connsiteX3" fmla="*/ 445187 w 898769"/>
                  <a:gd name="connsiteY3" fmla="*/ 4150 h 898783"/>
                  <a:gd name="connsiteX4" fmla="*/ 894571 w 898769"/>
                  <a:gd name="connsiteY4" fmla="*/ 453542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4571" y="453542"/>
                    </a:moveTo>
                    <a:cubicBezTo>
                      <a:pt x="894571" y="701734"/>
                      <a:pt x="693375" y="902933"/>
                      <a:pt x="445187" y="902933"/>
                    </a:cubicBezTo>
                    <a:cubicBezTo>
                      <a:pt x="196998" y="902933"/>
                      <a:pt x="-4198" y="701734"/>
                      <a:pt x="-4198" y="453542"/>
                    </a:cubicBezTo>
                    <a:cubicBezTo>
                      <a:pt x="-4198" y="205350"/>
                      <a:pt x="196999" y="4150"/>
                      <a:pt x="445187" y="4150"/>
                    </a:cubicBezTo>
                    <a:cubicBezTo>
                      <a:pt x="693376" y="4150"/>
                      <a:pt x="894571" y="205350"/>
                      <a:pt x="894571" y="453542"/>
                    </a:cubicBezTo>
                    <a:close/>
                  </a:path>
                </a:pathLst>
              </a:custGeom>
              <a:solidFill>
                <a:srgbClr val="1F259B"/>
              </a:solidFill>
              <a:ln w="955" cap="rnd">
                <a:noFill/>
                <a:prstDash val="solid"/>
                <a:round/>
              </a:ln>
            </p:spPr>
            <p:txBody>
              <a:bodyPr rtlCol="0" anchor="ctr"/>
              <a:lstStyle/>
              <a:p>
                <a:endParaRPr lang="en-CH" sz="4400"/>
              </a:p>
            </p:txBody>
          </p:sp>
          <p:sp>
            <p:nvSpPr>
              <p:cNvPr id="2229" name="Freeform 2228">
                <a:extLst>
                  <a:ext uri="{FF2B5EF4-FFF2-40B4-BE49-F238E27FC236}">
                    <a16:creationId xmlns:a16="http://schemas.microsoft.com/office/drawing/2014/main" id="{034B3857-5C3B-680D-C078-ED5DCFFDBA9A}"/>
                  </a:ext>
                </a:extLst>
              </p:cNvPr>
              <p:cNvSpPr/>
              <p:nvPr/>
            </p:nvSpPr>
            <p:spPr>
              <a:xfrm>
                <a:off x="13623973" y="17505541"/>
                <a:ext cx="926634" cy="926659"/>
              </a:xfrm>
              <a:custGeom>
                <a:avLst/>
                <a:gdLst>
                  <a:gd name="connsiteX0" fmla="*/ 459119 w 926634"/>
                  <a:gd name="connsiteY0" fmla="*/ 4150 h 926659"/>
                  <a:gd name="connsiteX1" fmla="*/ 922436 w 926634"/>
                  <a:gd name="connsiteY1" fmla="*/ 467475 h 926659"/>
                  <a:gd name="connsiteX2" fmla="*/ 459119 w 926634"/>
                  <a:gd name="connsiteY2" fmla="*/ 930809 h 926659"/>
                  <a:gd name="connsiteX3" fmla="*/ -4198 w 926634"/>
                  <a:gd name="connsiteY3" fmla="*/ 467475 h 926659"/>
                  <a:gd name="connsiteX4" fmla="*/ 459119 w 926634"/>
                  <a:gd name="connsiteY4" fmla="*/ 4150 h 926659"/>
                  <a:gd name="connsiteX5" fmla="*/ 459119 w 926634"/>
                  <a:gd name="connsiteY5" fmla="*/ 18084 h 926659"/>
                  <a:gd name="connsiteX6" fmla="*/ 9736 w 926634"/>
                  <a:gd name="connsiteY6" fmla="*/ 467475 h 926659"/>
                  <a:gd name="connsiteX7" fmla="*/ 459119 w 926634"/>
                  <a:gd name="connsiteY7" fmla="*/ 916866 h 926659"/>
                  <a:gd name="connsiteX8" fmla="*/ 908503 w 926634"/>
                  <a:gd name="connsiteY8" fmla="*/ 467475 h 926659"/>
                  <a:gd name="connsiteX9" fmla="*/ 459119 w 926634"/>
                  <a:gd name="connsiteY9" fmla="*/ 18084 h 9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634" h="926659">
                    <a:moveTo>
                      <a:pt x="459119" y="4150"/>
                    </a:moveTo>
                    <a:cubicBezTo>
                      <a:pt x="714833" y="4150"/>
                      <a:pt x="922436" y="211758"/>
                      <a:pt x="922436" y="467475"/>
                    </a:cubicBezTo>
                    <a:cubicBezTo>
                      <a:pt x="922436" y="723193"/>
                      <a:pt x="714833" y="930809"/>
                      <a:pt x="459119" y="930809"/>
                    </a:cubicBezTo>
                    <a:cubicBezTo>
                      <a:pt x="203406" y="930809"/>
                      <a:pt x="-4198" y="723193"/>
                      <a:pt x="-4198" y="467475"/>
                    </a:cubicBezTo>
                    <a:cubicBezTo>
                      <a:pt x="-4198" y="211758"/>
                      <a:pt x="203406" y="4150"/>
                      <a:pt x="459119" y="4150"/>
                    </a:cubicBezTo>
                    <a:close/>
                    <a:moveTo>
                      <a:pt x="459119" y="18084"/>
                    </a:moveTo>
                    <a:cubicBezTo>
                      <a:pt x="211099" y="18084"/>
                      <a:pt x="9736" y="219451"/>
                      <a:pt x="9736" y="467475"/>
                    </a:cubicBezTo>
                    <a:cubicBezTo>
                      <a:pt x="9736" y="715499"/>
                      <a:pt x="211099" y="916866"/>
                      <a:pt x="459119" y="916866"/>
                    </a:cubicBezTo>
                    <a:cubicBezTo>
                      <a:pt x="707140" y="916866"/>
                      <a:pt x="908503" y="715499"/>
                      <a:pt x="908503" y="467475"/>
                    </a:cubicBezTo>
                    <a:cubicBezTo>
                      <a:pt x="908503" y="219451"/>
                      <a:pt x="707140" y="18084"/>
                      <a:pt x="459119" y="18084"/>
                    </a:cubicBezTo>
                    <a:close/>
                  </a:path>
                </a:pathLst>
              </a:custGeom>
              <a:solidFill>
                <a:srgbClr val="1F259B"/>
              </a:solidFill>
              <a:ln w="955" cap="rnd">
                <a:noFill/>
                <a:prstDash val="solid"/>
                <a:round/>
              </a:ln>
            </p:spPr>
            <p:txBody>
              <a:bodyPr rtlCol="0" anchor="ctr"/>
              <a:lstStyle/>
              <a:p>
                <a:endParaRPr lang="en-CH" sz="4400"/>
              </a:p>
            </p:txBody>
          </p:sp>
        </p:grpSp>
        <p:sp>
          <p:nvSpPr>
            <p:cNvPr id="2227" name="Freeform 2226">
              <a:extLst>
                <a:ext uri="{FF2B5EF4-FFF2-40B4-BE49-F238E27FC236}">
                  <a16:creationId xmlns:a16="http://schemas.microsoft.com/office/drawing/2014/main" id="{1A2C939B-0777-E022-4A1C-33F5F7E4EFC9}"/>
                </a:ext>
              </a:extLst>
            </p:cNvPr>
            <p:cNvSpPr/>
            <p:nvPr/>
          </p:nvSpPr>
          <p:spPr>
            <a:xfrm>
              <a:off x="13805155" y="17695236"/>
              <a:ext cx="522248" cy="517122"/>
            </a:xfrm>
            <a:custGeom>
              <a:avLst/>
              <a:gdLst>
                <a:gd name="connsiteX0" fmla="*/ 234518 w 522248"/>
                <a:gd name="connsiteY0" fmla="*/ 439618 h 517122"/>
                <a:gd name="connsiteX1" fmla="*/ 229668 w 522248"/>
                <a:gd name="connsiteY1" fmla="*/ 439187 h 517122"/>
                <a:gd name="connsiteX2" fmla="*/ 212409 w 522248"/>
                <a:gd name="connsiteY2" fmla="*/ 507033 h 517122"/>
                <a:gd name="connsiteX3" fmla="*/ 215803 w 522248"/>
                <a:gd name="connsiteY3" fmla="*/ 511652 h 517122"/>
                <a:gd name="connsiteX4" fmla="*/ 233671 w 522248"/>
                <a:gd name="connsiteY4" fmla="*/ 501321 h 517122"/>
                <a:gd name="connsiteX5" fmla="*/ 234518 w 522248"/>
                <a:gd name="connsiteY5" fmla="*/ 439618 h 517122"/>
                <a:gd name="connsiteX6" fmla="*/ 333742 w 522248"/>
                <a:gd name="connsiteY6" fmla="*/ 374119 h 517122"/>
                <a:gd name="connsiteX7" fmla="*/ 329509 w 522248"/>
                <a:gd name="connsiteY7" fmla="*/ 374015 h 517122"/>
                <a:gd name="connsiteX8" fmla="*/ 324348 w 522248"/>
                <a:gd name="connsiteY8" fmla="*/ 406404 h 517122"/>
                <a:gd name="connsiteX9" fmla="*/ 320924 w 522248"/>
                <a:gd name="connsiteY9" fmla="*/ 496724 h 517122"/>
                <a:gd name="connsiteX10" fmla="*/ 327021 w 522248"/>
                <a:gd name="connsiteY10" fmla="*/ 508362 h 517122"/>
                <a:gd name="connsiteX11" fmla="*/ 333445 w 522248"/>
                <a:gd name="connsiteY11" fmla="*/ 497563 h 517122"/>
                <a:gd name="connsiteX12" fmla="*/ 333742 w 522248"/>
                <a:gd name="connsiteY12" fmla="*/ 374119 h 517122"/>
                <a:gd name="connsiteX13" fmla="*/ 44253 w 522248"/>
                <a:gd name="connsiteY13" fmla="*/ 406122 h 517122"/>
                <a:gd name="connsiteX14" fmla="*/ 44171 w 522248"/>
                <a:gd name="connsiteY14" fmla="*/ 489743 h 517122"/>
                <a:gd name="connsiteX15" fmla="*/ 68196 w 522248"/>
                <a:gd name="connsiteY15" fmla="*/ 506387 h 517122"/>
                <a:gd name="connsiteX16" fmla="*/ 44253 w 522248"/>
                <a:gd name="connsiteY16" fmla="*/ 406122 h 517122"/>
                <a:gd name="connsiteX17" fmla="*/ 483919 w 522248"/>
                <a:gd name="connsiteY17" fmla="*/ 406204 h 517122"/>
                <a:gd name="connsiteX18" fmla="*/ 457682 w 522248"/>
                <a:gd name="connsiteY18" fmla="*/ 500645 h 517122"/>
                <a:gd name="connsiteX19" fmla="*/ 470188 w 522248"/>
                <a:gd name="connsiteY19" fmla="*/ 509239 h 517122"/>
                <a:gd name="connsiteX20" fmla="*/ 483310 w 522248"/>
                <a:gd name="connsiteY20" fmla="*/ 499361 h 517122"/>
                <a:gd name="connsiteX21" fmla="*/ 483919 w 522248"/>
                <a:gd name="connsiteY21" fmla="*/ 406204 h 517122"/>
                <a:gd name="connsiteX22" fmla="*/ 486326 w 522248"/>
                <a:gd name="connsiteY22" fmla="*/ 61495 h 517122"/>
                <a:gd name="connsiteX23" fmla="*/ 425199 w 522248"/>
                <a:gd name="connsiteY23" fmla="*/ 102433 h 517122"/>
                <a:gd name="connsiteX24" fmla="*/ 424983 w 522248"/>
                <a:gd name="connsiteY24" fmla="*/ 128724 h 517122"/>
                <a:gd name="connsiteX25" fmla="*/ 449743 w 522248"/>
                <a:gd name="connsiteY25" fmla="*/ 126905 h 517122"/>
                <a:gd name="connsiteX26" fmla="*/ 486326 w 522248"/>
                <a:gd name="connsiteY26" fmla="*/ 61495 h 517122"/>
                <a:gd name="connsiteX27" fmla="*/ 351892 w 522248"/>
                <a:gd name="connsiteY27" fmla="*/ 32730 h 517122"/>
                <a:gd name="connsiteX28" fmla="*/ 344139 w 522248"/>
                <a:gd name="connsiteY28" fmla="*/ 24865 h 517122"/>
                <a:gd name="connsiteX29" fmla="*/ 289488 w 522248"/>
                <a:gd name="connsiteY29" fmla="*/ 65335 h 517122"/>
                <a:gd name="connsiteX30" fmla="*/ 286265 w 522248"/>
                <a:gd name="connsiteY30" fmla="*/ 95927 h 517122"/>
                <a:gd name="connsiteX31" fmla="*/ 316714 w 522248"/>
                <a:gd name="connsiteY31" fmla="*/ 89866 h 517122"/>
                <a:gd name="connsiteX32" fmla="*/ 351892 w 522248"/>
                <a:gd name="connsiteY32" fmla="*/ 32730 h 517122"/>
                <a:gd name="connsiteX33" fmla="*/ 213263 w 522248"/>
                <a:gd name="connsiteY33" fmla="*/ 65729 h 517122"/>
                <a:gd name="connsiteX34" fmla="*/ 204456 w 522248"/>
                <a:gd name="connsiteY34" fmla="*/ 57195 h 517122"/>
                <a:gd name="connsiteX35" fmla="*/ 148550 w 522248"/>
                <a:gd name="connsiteY35" fmla="*/ 100546 h 517122"/>
                <a:gd name="connsiteX36" fmla="*/ 147131 w 522248"/>
                <a:gd name="connsiteY36" fmla="*/ 128531 h 517122"/>
                <a:gd name="connsiteX37" fmla="*/ 174988 w 522248"/>
                <a:gd name="connsiteY37" fmla="*/ 125100 h 517122"/>
                <a:gd name="connsiteX38" fmla="*/ 213263 w 522248"/>
                <a:gd name="connsiteY38" fmla="*/ 65729 h 517122"/>
                <a:gd name="connsiteX39" fmla="*/ 312755 w 522248"/>
                <a:gd name="connsiteY39" fmla="*/ 374981 h 517122"/>
                <a:gd name="connsiteX40" fmla="*/ 281594 w 522248"/>
                <a:gd name="connsiteY40" fmla="*/ 499531 h 517122"/>
                <a:gd name="connsiteX41" fmla="*/ 295103 w 522248"/>
                <a:gd name="connsiteY41" fmla="*/ 509097 h 517122"/>
                <a:gd name="connsiteX42" fmla="*/ 307609 w 522248"/>
                <a:gd name="connsiteY42" fmla="*/ 498306 h 517122"/>
                <a:gd name="connsiteX43" fmla="*/ 312755 w 522248"/>
                <a:gd name="connsiteY43" fmla="*/ 374981 h 517122"/>
                <a:gd name="connsiteX44" fmla="*/ 173124 w 522248"/>
                <a:gd name="connsiteY44" fmla="*/ 335454 h 517122"/>
                <a:gd name="connsiteX45" fmla="*/ 170606 w 522248"/>
                <a:gd name="connsiteY45" fmla="*/ 336063 h 517122"/>
                <a:gd name="connsiteX46" fmla="*/ 146002 w 522248"/>
                <a:gd name="connsiteY46" fmla="*/ 507196 h 517122"/>
                <a:gd name="connsiteX47" fmla="*/ 178909 w 522248"/>
                <a:gd name="connsiteY47" fmla="*/ 484262 h 517122"/>
                <a:gd name="connsiteX48" fmla="*/ 178686 w 522248"/>
                <a:gd name="connsiteY48" fmla="*/ 391617 h 517122"/>
                <a:gd name="connsiteX49" fmla="*/ 173124 w 522248"/>
                <a:gd name="connsiteY49" fmla="*/ 335454 h 517122"/>
                <a:gd name="connsiteX50" fmla="*/ 452624 w 522248"/>
                <a:gd name="connsiteY50" fmla="*/ 255414 h 517122"/>
                <a:gd name="connsiteX51" fmla="*/ 447122 w 522248"/>
                <a:gd name="connsiteY51" fmla="*/ 251173 h 517122"/>
                <a:gd name="connsiteX52" fmla="*/ 418032 w 522248"/>
                <a:gd name="connsiteY52" fmla="*/ 291903 h 517122"/>
                <a:gd name="connsiteX53" fmla="*/ 396852 w 522248"/>
                <a:gd name="connsiteY53" fmla="*/ 500839 h 517122"/>
                <a:gd name="connsiteX54" fmla="*/ 404724 w 522248"/>
                <a:gd name="connsiteY54" fmla="*/ 509120 h 517122"/>
                <a:gd name="connsiteX55" fmla="*/ 441455 w 522248"/>
                <a:gd name="connsiteY55" fmla="*/ 509513 h 517122"/>
                <a:gd name="connsiteX56" fmla="*/ 452624 w 522248"/>
                <a:gd name="connsiteY56" fmla="*/ 255414 h 517122"/>
                <a:gd name="connsiteX57" fmla="*/ 191712 w 522248"/>
                <a:gd name="connsiteY57" fmla="*/ 505258 h 517122"/>
                <a:gd name="connsiteX58" fmla="*/ 216345 w 522248"/>
                <a:gd name="connsiteY58" fmla="*/ 393274 h 517122"/>
                <a:gd name="connsiteX59" fmla="*/ 213308 w 522248"/>
                <a:gd name="connsiteY59" fmla="*/ 295883 h 517122"/>
                <a:gd name="connsiteX60" fmla="*/ 238179 w 522248"/>
                <a:gd name="connsiteY60" fmla="*/ 152194 h 517122"/>
                <a:gd name="connsiteX61" fmla="*/ 250960 w 522248"/>
                <a:gd name="connsiteY61" fmla="*/ 125553 h 517122"/>
                <a:gd name="connsiteX62" fmla="*/ 268717 w 522248"/>
                <a:gd name="connsiteY62" fmla="*/ 77768 h 517122"/>
                <a:gd name="connsiteX63" fmla="*/ 275111 w 522248"/>
                <a:gd name="connsiteY63" fmla="*/ 62943 h 517122"/>
                <a:gd name="connsiteX64" fmla="*/ 363834 w 522248"/>
                <a:gd name="connsiteY64" fmla="*/ 5867 h 517122"/>
                <a:gd name="connsiteX65" fmla="*/ 307156 w 522248"/>
                <a:gd name="connsiteY65" fmla="*/ 111976 h 517122"/>
                <a:gd name="connsiteX66" fmla="*/ 301668 w 522248"/>
                <a:gd name="connsiteY66" fmla="*/ 112660 h 517122"/>
                <a:gd name="connsiteX67" fmla="*/ 252490 w 522248"/>
                <a:gd name="connsiteY67" fmla="*/ 151659 h 517122"/>
                <a:gd name="connsiteX68" fmla="*/ 225064 w 522248"/>
                <a:gd name="connsiteY68" fmla="*/ 319108 h 517122"/>
                <a:gd name="connsiteX69" fmla="*/ 234488 w 522248"/>
                <a:gd name="connsiteY69" fmla="*/ 385772 h 517122"/>
                <a:gd name="connsiteX70" fmla="*/ 247729 w 522248"/>
                <a:gd name="connsiteY70" fmla="*/ 491793 h 517122"/>
                <a:gd name="connsiteX71" fmla="*/ 257295 w 522248"/>
                <a:gd name="connsiteY71" fmla="*/ 508637 h 517122"/>
                <a:gd name="connsiteX72" fmla="*/ 267380 w 522248"/>
                <a:gd name="connsiteY72" fmla="*/ 491659 h 517122"/>
                <a:gd name="connsiteX73" fmla="*/ 308507 w 522248"/>
                <a:gd name="connsiteY73" fmla="*/ 353777 h 517122"/>
                <a:gd name="connsiteX74" fmla="*/ 334218 w 522248"/>
                <a:gd name="connsiteY74" fmla="*/ 331533 h 517122"/>
                <a:gd name="connsiteX75" fmla="*/ 342238 w 522248"/>
                <a:gd name="connsiteY75" fmla="*/ 318655 h 517122"/>
                <a:gd name="connsiteX76" fmla="*/ 371491 w 522248"/>
                <a:gd name="connsiteY76" fmla="*/ 204093 h 517122"/>
                <a:gd name="connsiteX77" fmla="*/ 403068 w 522248"/>
                <a:gd name="connsiteY77" fmla="*/ 139924 h 517122"/>
                <a:gd name="connsiteX78" fmla="*/ 408007 w 522248"/>
                <a:gd name="connsiteY78" fmla="*/ 125241 h 517122"/>
                <a:gd name="connsiteX79" fmla="*/ 418745 w 522248"/>
                <a:gd name="connsiteY79" fmla="*/ 89978 h 517122"/>
                <a:gd name="connsiteX80" fmla="*/ 509719 w 522248"/>
                <a:gd name="connsiteY80" fmla="*/ 36919 h 517122"/>
                <a:gd name="connsiteX81" fmla="*/ 499277 w 522248"/>
                <a:gd name="connsiteY81" fmla="*/ 70868 h 517122"/>
                <a:gd name="connsiteX82" fmla="*/ 467715 w 522248"/>
                <a:gd name="connsiteY82" fmla="*/ 127031 h 517122"/>
                <a:gd name="connsiteX83" fmla="*/ 431727 w 522248"/>
                <a:gd name="connsiteY83" fmla="*/ 144254 h 517122"/>
                <a:gd name="connsiteX84" fmla="*/ 406187 w 522248"/>
                <a:gd name="connsiteY84" fmla="*/ 157058 h 517122"/>
                <a:gd name="connsiteX85" fmla="*/ 375768 w 522248"/>
                <a:gd name="connsiteY85" fmla="*/ 239943 h 517122"/>
                <a:gd name="connsiteX86" fmla="*/ 386158 w 522248"/>
                <a:gd name="connsiteY86" fmla="*/ 258318 h 517122"/>
                <a:gd name="connsiteX87" fmla="*/ 364881 w 522248"/>
                <a:gd name="connsiteY87" fmla="*/ 343186 h 517122"/>
                <a:gd name="connsiteX88" fmla="*/ 350452 w 522248"/>
                <a:gd name="connsiteY88" fmla="*/ 333286 h 517122"/>
                <a:gd name="connsiteX89" fmla="*/ 344800 w 522248"/>
                <a:gd name="connsiteY89" fmla="*/ 419803 h 517122"/>
                <a:gd name="connsiteX90" fmla="*/ 345959 w 522248"/>
                <a:gd name="connsiteY90" fmla="*/ 486586 h 517122"/>
                <a:gd name="connsiteX91" fmla="*/ 380714 w 522248"/>
                <a:gd name="connsiteY91" fmla="*/ 506156 h 517122"/>
                <a:gd name="connsiteX92" fmla="*/ 357834 w 522248"/>
                <a:gd name="connsiteY92" fmla="*/ 366678 h 517122"/>
                <a:gd name="connsiteX93" fmla="*/ 366032 w 522248"/>
                <a:gd name="connsiteY93" fmla="*/ 364925 h 517122"/>
                <a:gd name="connsiteX94" fmla="*/ 376429 w 522248"/>
                <a:gd name="connsiteY94" fmla="*/ 418548 h 517122"/>
                <a:gd name="connsiteX95" fmla="*/ 391639 w 522248"/>
                <a:gd name="connsiteY95" fmla="*/ 326468 h 517122"/>
                <a:gd name="connsiteX96" fmla="*/ 468123 w 522248"/>
                <a:gd name="connsiteY96" fmla="*/ 228855 h 517122"/>
                <a:gd name="connsiteX97" fmla="*/ 489118 w 522248"/>
                <a:gd name="connsiteY97" fmla="*/ 225342 h 517122"/>
                <a:gd name="connsiteX98" fmla="*/ 486987 w 522248"/>
                <a:gd name="connsiteY98" fmla="*/ 236111 h 517122"/>
                <a:gd name="connsiteX99" fmla="*/ 450248 w 522248"/>
                <a:gd name="connsiteY99" fmla="*/ 310544 h 517122"/>
                <a:gd name="connsiteX100" fmla="*/ 450226 w 522248"/>
                <a:gd name="connsiteY100" fmla="*/ 443517 h 517122"/>
                <a:gd name="connsiteX101" fmla="*/ 523383 w 522248"/>
                <a:gd name="connsiteY101" fmla="*/ 353703 h 517122"/>
                <a:gd name="connsiteX102" fmla="*/ 519113 w 522248"/>
                <a:gd name="connsiteY102" fmla="*/ 369322 h 517122"/>
                <a:gd name="connsiteX103" fmla="*/ 497606 w 522248"/>
                <a:gd name="connsiteY103" fmla="*/ 500044 h 517122"/>
                <a:gd name="connsiteX104" fmla="*/ 506837 w 522248"/>
                <a:gd name="connsiteY104" fmla="*/ 509446 h 517122"/>
                <a:gd name="connsiteX105" fmla="*/ 515875 w 522248"/>
                <a:gd name="connsiteY105" fmla="*/ 510924 h 517122"/>
                <a:gd name="connsiteX106" fmla="*/ 526859 w 522248"/>
                <a:gd name="connsiteY106" fmla="*/ 516970 h 517122"/>
                <a:gd name="connsiteX107" fmla="*/ 505694 w 522248"/>
                <a:gd name="connsiteY107" fmla="*/ 522808 h 517122"/>
                <a:gd name="connsiteX108" fmla="*/ 23036 w 522248"/>
                <a:gd name="connsiteY108" fmla="*/ 522837 h 517122"/>
                <a:gd name="connsiteX109" fmla="*/ 6022 w 522248"/>
                <a:gd name="connsiteY109" fmla="*/ 519235 h 517122"/>
                <a:gd name="connsiteX110" fmla="*/ 8287 w 522248"/>
                <a:gd name="connsiteY110" fmla="*/ 513479 h 517122"/>
                <a:gd name="connsiteX111" fmla="*/ 32282 w 522248"/>
                <a:gd name="connsiteY111" fmla="*/ 480875 h 517122"/>
                <a:gd name="connsiteX112" fmla="*/ 4611 w 522248"/>
                <a:gd name="connsiteY112" fmla="*/ 360981 h 517122"/>
                <a:gd name="connsiteX113" fmla="*/ 76907 w 522248"/>
                <a:gd name="connsiteY113" fmla="*/ 442284 h 517122"/>
                <a:gd name="connsiteX114" fmla="*/ 79142 w 522248"/>
                <a:gd name="connsiteY114" fmla="*/ 330850 h 517122"/>
                <a:gd name="connsiteX115" fmla="*/ 35646 w 522248"/>
                <a:gd name="connsiteY115" fmla="*/ 231150 h 517122"/>
                <a:gd name="connsiteX116" fmla="*/ 83256 w 522248"/>
                <a:gd name="connsiteY116" fmla="*/ 236200 h 517122"/>
                <a:gd name="connsiteX117" fmla="*/ 93832 w 522248"/>
                <a:gd name="connsiteY117" fmla="*/ 202363 h 517122"/>
                <a:gd name="connsiteX118" fmla="*/ 125127 w 522248"/>
                <a:gd name="connsiteY118" fmla="*/ 139976 h 517122"/>
                <a:gd name="connsiteX119" fmla="*/ 130050 w 522248"/>
                <a:gd name="connsiteY119" fmla="*/ 123369 h 517122"/>
                <a:gd name="connsiteX120" fmla="*/ 138784 w 522248"/>
                <a:gd name="connsiteY120" fmla="*/ 92488 h 517122"/>
                <a:gd name="connsiteX121" fmla="*/ 220475 w 522248"/>
                <a:gd name="connsiteY121" fmla="*/ 40388 h 517122"/>
                <a:gd name="connsiteX122" fmla="*/ 231428 w 522248"/>
                <a:gd name="connsiteY122" fmla="*/ 41829 h 517122"/>
                <a:gd name="connsiteX123" fmla="*/ 176124 w 522248"/>
                <a:gd name="connsiteY123" fmla="*/ 140162 h 517122"/>
                <a:gd name="connsiteX124" fmla="*/ 155226 w 522248"/>
                <a:gd name="connsiteY124" fmla="*/ 145056 h 517122"/>
                <a:gd name="connsiteX125" fmla="*/ 126879 w 522248"/>
                <a:gd name="connsiteY125" fmla="*/ 159205 h 517122"/>
                <a:gd name="connsiteX126" fmla="*/ 97211 w 522248"/>
                <a:gd name="connsiteY126" fmla="*/ 244296 h 517122"/>
                <a:gd name="connsiteX127" fmla="*/ 103991 w 522248"/>
                <a:gd name="connsiteY127" fmla="*/ 260420 h 517122"/>
                <a:gd name="connsiteX128" fmla="*/ 135568 w 522248"/>
                <a:gd name="connsiteY128" fmla="*/ 329038 h 517122"/>
                <a:gd name="connsiteX129" fmla="*/ 132590 w 522248"/>
                <a:gd name="connsiteY129" fmla="*/ 350479 h 517122"/>
                <a:gd name="connsiteX130" fmla="*/ 76291 w 522248"/>
                <a:gd name="connsiteY130" fmla="*/ 254240 h 517122"/>
                <a:gd name="connsiteX131" fmla="*/ 85678 w 522248"/>
                <a:gd name="connsiteY131" fmla="*/ 509625 h 517122"/>
                <a:gd name="connsiteX132" fmla="*/ 119720 w 522248"/>
                <a:gd name="connsiteY132" fmla="*/ 508845 h 517122"/>
                <a:gd name="connsiteX133" fmla="*/ 130036 w 522248"/>
                <a:gd name="connsiteY133" fmla="*/ 492513 h 517122"/>
                <a:gd name="connsiteX134" fmla="*/ 132590 w 522248"/>
                <a:gd name="connsiteY134" fmla="*/ 399824 h 517122"/>
                <a:gd name="connsiteX135" fmla="*/ 135160 w 522248"/>
                <a:gd name="connsiteY135" fmla="*/ 381264 h 517122"/>
                <a:gd name="connsiteX136" fmla="*/ 140752 w 522248"/>
                <a:gd name="connsiteY136" fmla="*/ 381368 h 517122"/>
                <a:gd name="connsiteX137" fmla="*/ 146544 w 522248"/>
                <a:gd name="connsiteY137" fmla="*/ 395687 h 517122"/>
                <a:gd name="connsiteX138" fmla="*/ 139890 w 522248"/>
                <a:gd name="connsiteY138" fmla="*/ 210079 h 517122"/>
                <a:gd name="connsiteX139" fmla="*/ 154951 w 522248"/>
                <a:gd name="connsiteY139" fmla="*/ 223857 h 517122"/>
                <a:gd name="connsiteX140" fmla="*/ 183795 w 522248"/>
                <a:gd name="connsiteY140" fmla="*/ 322725 h 517122"/>
                <a:gd name="connsiteX141" fmla="*/ 190464 w 522248"/>
                <a:gd name="connsiteY141" fmla="*/ 496635 h 517122"/>
                <a:gd name="connsiteX142" fmla="*/ 191712 w 522248"/>
                <a:gd name="connsiteY142" fmla="*/ 505258 h 51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22248" h="517122">
                  <a:moveTo>
                    <a:pt x="234518" y="439618"/>
                  </a:moveTo>
                  <a:cubicBezTo>
                    <a:pt x="232899" y="439477"/>
                    <a:pt x="231287" y="439328"/>
                    <a:pt x="229668" y="439187"/>
                  </a:cubicBezTo>
                  <a:cubicBezTo>
                    <a:pt x="223913" y="461802"/>
                    <a:pt x="218157" y="484418"/>
                    <a:pt x="212409" y="507033"/>
                  </a:cubicBezTo>
                  <a:cubicBezTo>
                    <a:pt x="213538" y="508578"/>
                    <a:pt x="214674" y="510115"/>
                    <a:pt x="215803" y="511652"/>
                  </a:cubicBezTo>
                  <a:cubicBezTo>
                    <a:pt x="222041" y="508236"/>
                    <a:pt x="233322" y="505265"/>
                    <a:pt x="233671" y="501321"/>
                  </a:cubicBezTo>
                  <a:cubicBezTo>
                    <a:pt x="235491" y="480890"/>
                    <a:pt x="234518" y="460213"/>
                    <a:pt x="234518" y="439618"/>
                  </a:cubicBezTo>
                  <a:moveTo>
                    <a:pt x="333742" y="374119"/>
                  </a:moveTo>
                  <a:cubicBezTo>
                    <a:pt x="332331" y="374082"/>
                    <a:pt x="330920" y="374045"/>
                    <a:pt x="329509" y="374015"/>
                  </a:cubicBezTo>
                  <a:cubicBezTo>
                    <a:pt x="327727" y="384807"/>
                    <a:pt x="324972" y="395546"/>
                    <a:pt x="324348" y="406404"/>
                  </a:cubicBezTo>
                  <a:cubicBezTo>
                    <a:pt x="322632" y="436484"/>
                    <a:pt x="321556" y="466608"/>
                    <a:pt x="320924" y="496724"/>
                  </a:cubicBezTo>
                  <a:cubicBezTo>
                    <a:pt x="320843" y="500556"/>
                    <a:pt x="324890" y="504478"/>
                    <a:pt x="327021" y="508362"/>
                  </a:cubicBezTo>
                  <a:cubicBezTo>
                    <a:pt x="329264" y="504760"/>
                    <a:pt x="333408" y="501188"/>
                    <a:pt x="333445" y="497563"/>
                  </a:cubicBezTo>
                  <a:cubicBezTo>
                    <a:pt x="333906" y="456418"/>
                    <a:pt x="333742" y="415272"/>
                    <a:pt x="333742" y="374119"/>
                  </a:cubicBezTo>
                  <a:moveTo>
                    <a:pt x="44253" y="406122"/>
                  </a:moveTo>
                  <a:cubicBezTo>
                    <a:pt x="44253" y="435763"/>
                    <a:pt x="44528" y="462760"/>
                    <a:pt x="44171" y="489743"/>
                  </a:cubicBezTo>
                  <a:cubicBezTo>
                    <a:pt x="43889" y="510954"/>
                    <a:pt x="46399" y="513019"/>
                    <a:pt x="68196" y="506387"/>
                  </a:cubicBezTo>
                  <a:cubicBezTo>
                    <a:pt x="69681" y="471472"/>
                    <a:pt x="63005" y="438489"/>
                    <a:pt x="44253" y="406122"/>
                  </a:cubicBezTo>
                  <a:moveTo>
                    <a:pt x="483919" y="406204"/>
                  </a:moveTo>
                  <a:cubicBezTo>
                    <a:pt x="464150" y="435927"/>
                    <a:pt x="459724" y="468086"/>
                    <a:pt x="457682" y="500645"/>
                  </a:cubicBezTo>
                  <a:cubicBezTo>
                    <a:pt x="457504" y="503475"/>
                    <a:pt x="466141" y="509632"/>
                    <a:pt x="470188" y="509239"/>
                  </a:cubicBezTo>
                  <a:cubicBezTo>
                    <a:pt x="475037" y="508763"/>
                    <a:pt x="483184" y="503044"/>
                    <a:pt x="483310" y="499361"/>
                  </a:cubicBezTo>
                  <a:cubicBezTo>
                    <a:pt x="484387" y="469266"/>
                    <a:pt x="483919" y="439128"/>
                    <a:pt x="483919" y="406204"/>
                  </a:cubicBezTo>
                  <a:moveTo>
                    <a:pt x="486326" y="61495"/>
                  </a:moveTo>
                  <a:cubicBezTo>
                    <a:pt x="461945" y="70088"/>
                    <a:pt x="439116" y="80672"/>
                    <a:pt x="425199" y="102433"/>
                  </a:cubicBezTo>
                  <a:cubicBezTo>
                    <a:pt x="421196" y="108686"/>
                    <a:pt x="424842" y="119827"/>
                    <a:pt x="424983" y="128724"/>
                  </a:cubicBezTo>
                  <a:cubicBezTo>
                    <a:pt x="433383" y="128308"/>
                    <a:pt x="444255" y="131116"/>
                    <a:pt x="449743" y="126905"/>
                  </a:cubicBezTo>
                  <a:cubicBezTo>
                    <a:pt x="470790" y="110773"/>
                    <a:pt x="479597" y="86725"/>
                    <a:pt x="486326" y="61495"/>
                  </a:cubicBezTo>
                  <a:moveTo>
                    <a:pt x="351892" y="32730"/>
                  </a:moveTo>
                  <a:cubicBezTo>
                    <a:pt x="349308" y="30109"/>
                    <a:pt x="346724" y="27487"/>
                    <a:pt x="344139" y="24865"/>
                  </a:cubicBezTo>
                  <a:cubicBezTo>
                    <a:pt x="325833" y="38249"/>
                    <a:pt x="306859" y="50837"/>
                    <a:pt x="289488" y="65335"/>
                  </a:cubicBezTo>
                  <a:cubicBezTo>
                    <a:pt x="279975" y="73267"/>
                    <a:pt x="275296" y="86279"/>
                    <a:pt x="286265" y="95927"/>
                  </a:cubicBezTo>
                  <a:cubicBezTo>
                    <a:pt x="296811" y="105196"/>
                    <a:pt x="309502" y="100242"/>
                    <a:pt x="316714" y="89866"/>
                  </a:cubicBezTo>
                  <a:cubicBezTo>
                    <a:pt x="329457" y="71529"/>
                    <a:pt x="340270" y="51848"/>
                    <a:pt x="351892" y="32730"/>
                  </a:cubicBezTo>
                  <a:moveTo>
                    <a:pt x="213263" y="65729"/>
                  </a:moveTo>
                  <a:lnTo>
                    <a:pt x="204456" y="57195"/>
                  </a:lnTo>
                  <a:cubicBezTo>
                    <a:pt x="185704" y="71514"/>
                    <a:pt x="166202" y="84979"/>
                    <a:pt x="148550" y="100546"/>
                  </a:cubicBezTo>
                  <a:cubicBezTo>
                    <a:pt x="140648" y="107513"/>
                    <a:pt x="137083" y="119262"/>
                    <a:pt x="147131" y="128531"/>
                  </a:cubicBezTo>
                  <a:cubicBezTo>
                    <a:pt x="157090" y="137718"/>
                    <a:pt x="168735" y="133515"/>
                    <a:pt x="174988" y="125100"/>
                  </a:cubicBezTo>
                  <a:cubicBezTo>
                    <a:pt x="189009" y="106250"/>
                    <a:pt x="200653" y="85633"/>
                    <a:pt x="213263" y="65729"/>
                  </a:cubicBezTo>
                  <a:moveTo>
                    <a:pt x="312755" y="374981"/>
                  </a:moveTo>
                  <a:cubicBezTo>
                    <a:pt x="287572" y="412977"/>
                    <a:pt x="278765" y="455007"/>
                    <a:pt x="281594" y="499531"/>
                  </a:cubicBezTo>
                  <a:cubicBezTo>
                    <a:pt x="281832" y="503260"/>
                    <a:pt x="290535" y="509276"/>
                    <a:pt x="295103" y="509097"/>
                  </a:cubicBezTo>
                  <a:cubicBezTo>
                    <a:pt x="299588" y="508919"/>
                    <a:pt x="307364" y="502406"/>
                    <a:pt x="307609" y="498306"/>
                  </a:cubicBezTo>
                  <a:cubicBezTo>
                    <a:pt x="310045" y="457242"/>
                    <a:pt x="311218" y="416097"/>
                    <a:pt x="312755" y="374981"/>
                  </a:cubicBezTo>
                  <a:moveTo>
                    <a:pt x="173124" y="335454"/>
                  </a:moveTo>
                  <a:cubicBezTo>
                    <a:pt x="172284" y="335655"/>
                    <a:pt x="171445" y="335856"/>
                    <a:pt x="170606" y="336063"/>
                  </a:cubicBezTo>
                  <a:cubicBezTo>
                    <a:pt x="162407" y="393110"/>
                    <a:pt x="154201" y="450157"/>
                    <a:pt x="146002" y="507196"/>
                  </a:cubicBezTo>
                  <a:cubicBezTo>
                    <a:pt x="173770" y="514371"/>
                    <a:pt x="178523" y="511370"/>
                    <a:pt x="178909" y="484262"/>
                  </a:cubicBezTo>
                  <a:cubicBezTo>
                    <a:pt x="179354" y="453380"/>
                    <a:pt x="179637" y="422469"/>
                    <a:pt x="178686" y="391617"/>
                  </a:cubicBezTo>
                  <a:cubicBezTo>
                    <a:pt x="178107" y="372857"/>
                    <a:pt x="175062" y="354170"/>
                    <a:pt x="173124" y="335454"/>
                  </a:cubicBezTo>
                  <a:moveTo>
                    <a:pt x="452624" y="255414"/>
                  </a:moveTo>
                  <a:cubicBezTo>
                    <a:pt x="450790" y="254003"/>
                    <a:pt x="448956" y="252584"/>
                    <a:pt x="447122" y="251173"/>
                  </a:cubicBezTo>
                  <a:cubicBezTo>
                    <a:pt x="437289" y="264683"/>
                    <a:pt x="425147" y="277086"/>
                    <a:pt x="418032" y="291903"/>
                  </a:cubicBezTo>
                  <a:cubicBezTo>
                    <a:pt x="385920" y="358745"/>
                    <a:pt x="390540" y="429851"/>
                    <a:pt x="396852" y="500839"/>
                  </a:cubicBezTo>
                  <a:cubicBezTo>
                    <a:pt x="397127" y="503936"/>
                    <a:pt x="401791" y="508882"/>
                    <a:pt x="404724" y="509120"/>
                  </a:cubicBezTo>
                  <a:cubicBezTo>
                    <a:pt x="416540" y="510070"/>
                    <a:pt x="428474" y="509513"/>
                    <a:pt x="441455" y="509513"/>
                  </a:cubicBezTo>
                  <a:cubicBezTo>
                    <a:pt x="433420" y="421801"/>
                    <a:pt x="420379" y="337534"/>
                    <a:pt x="452624" y="255414"/>
                  </a:cubicBezTo>
                  <a:moveTo>
                    <a:pt x="191712" y="505258"/>
                  </a:moveTo>
                  <a:cubicBezTo>
                    <a:pt x="212231" y="470269"/>
                    <a:pt x="218744" y="432793"/>
                    <a:pt x="216345" y="393274"/>
                  </a:cubicBezTo>
                  <a:cubicBezTo>
                    <a:pt x="214377" y="360847"/>
                    <a:pt x="211704" y="328221"/>
                    <a:pt x="213308" y="295883"/>
                  </a:cubicBezTo>
                  <a:cubicBezTo>
                    <a:pt x="215729" y="247177"/>
                    <a:pt x="220170" y="198367"/>
                    <a:pt x="238179" y="152194"/>
                  </a:cubicBezTo>
                  <a:cubicBezTo>
                    <a:pt x="241751" y="143014"/>
                    <a:pt x="245249" y="133388"/>
                    <a:pt x="250960" y="125553"/>
                  </a:cubicBezTo>
                  <a:cubicBezTo>
                    <a:pt x="261476" y="111107"/>
                    <a:pt x="272660" y="97813"/>
                    <a:pt x="268717" y="77768"/>
                  </a:cubicBezTo>
                  <a:cubicBezTo>
                    <a:pt x="267855" y="73371"/>
                    <a:pt x="271880" y="67199"/>
                    <a:pt x="275111" y="62943"/>
                  </a:cubicBezTo>
                  <a:cubicBezTo>
                    <a:pt x="297702" y="33139"/>
                    <a:pt x="329962" y="18716"/>
                    <a:pt x="363834" y="5867"/>
                  </a:cubicBezTo>
                  <a:cubicBezTo>
                    <a:pt x="371350" y="35449"/>
                    <a:pt x="333475" y="104505"/>
                    <a:pt x="307156" y="111976"/>
                  </a:cubicBezTo>
                  <a:cubicBezTo>
                    <a:pt x="305396" y="112481"/>
                    <a:pt x="303391" y="113001"/>
                    <a:pt x="301668" y="112660"/>
                  </a:cubicBezTo>
                  <a:cubicBezTo>
                    <a:pt x="269942" y="106310"/>
                    <a:pt x="261075" y="130069"/>
                    <a:pt x="252490" y="151659"/>
                  </a:cubicBezTo>
                  <a:cubicBezTo>
                    <a:pt x="231154" y="205334"/>
                    <a:pt x="227292" y="262135"/>
                    <a:pt x="225064" y="319108"/>
                  </a:cubicBezTo>
                  <a:cubicBezTo>
                    <a:pt x="224165" y="341998"/>
                    <a:pt x="228398" y="363291"/>
                    <a:pt x="234488" y="385772"/>
                  </a:cubicBezTo>
                  <a:cubicBezTo>
                    <a:pt x="243712" y="419810"/>
                    <a:pt x="243771" y="456329"/>
                    <a:pt x="247729" y="491793"/>
                  </a:cubicBezTo>
                  <a:cubicBezTo>
                    <a:pt x="248539" y="499004"/>
                    <a:pt x="244195" y="510635"/>
                    <a:pt x="257295" y="508637"/>
                  </a:cubicBezTo>
                  <a:cubicBezTo>
                    <a:pt x="261572" y="507983"/>
                    <a:pt x="267313" y="497638"/>
                    <a:pt x="267380" y="491659"/>
                  </a:cubicBezTo>
                  <a:cubicBezTo>
                    <a:pt x="267996" y="441638"/>
                    <a:pt x="278007" y="394521"/>
                    <a:pt x="308507" y="353777"/>
                  </a:cubicBezTo>
                  <a:cubicBezTo>
                    <a:pt x="315132" y="344924"/>
                    <a:pt x="325967" y="339316"/>
                    <a:pt x="334218" y="331533"/>
                  </a:cubicBezTo>
                  <a:cubicBezTo>
                    <a:pt x="337797" y="328154"/>
                    <a:pt x="341028" y="323363"/>
                    <a:pt x="342238" y="318655"/>
                  </a:cubicBezTo>
                  <a:cubicBezTo>
                    <a:pt x="352056" y="280472"/>
                    <a:pt x="359579" y="241592"/>
                    <a:pt x="371491" y="204093"/>
                  </a:cubicBezTo>
                  <a:cubicBezTo>
                    <a:pt x="378628" y="181627"/>
                    <a:pt x="392500" y="161329"/>
                    <a:pt x="403068" y="139924"/>
                  </a:cubicBezTo>
                  <a:cubicBezTo>
                    <a:pt x="405333" y="135334"/>
                    <a:pt x="406566" y="130202"/>
                    <a:pt x="408007" y="125241"/>
                  </a:cubicBezTo>
                  <a:cubicBezTo>
                    <a:pt x="411467" y="113343"/>
                    <a:pt x="411497" y="98675"/>
                    <a:pt x="418745" y="89978"/>
                  </a:cubicBezTo>
                  <a:cubicBezTo>
                    <a:pt x="440883" y="63382"/>
                    <a:pt x="471124" y="48758"/>
                    <a:pt x="509719" y="36919"/>
                  </a:cubicBezTo>
                  <a:cubicBezTo>
                    <a:pt x="505233" y="51914"/>
                    <a:pt x="503614" y="62060"/>
                    <a:pt x="499277" y="70868"/>
                  </a:cubicBezTo>
                  <a:cubicBezTo>
                    <a:pt x="489764" y="90171"/>
                    <a:pt x="481023" y="110536"/>
                    <a:pt x="467715" y="127031"/>
                  </a:cubicBezTo>
                  <a:cubicBezTo>
                    <a:pt x="459977" y="136627"/>
                    <a:pt x="444069" y="144091"/>
                    <a:pt x="431727" y="144254"/>
                  </a:cubicBezTo>
                  <a:cubicBezTo>
                    <a:pt x="419079" y="144425"/>
                    <a:pt x="410257" y="147307"/>
                    <a:pt x="406187" y="157058"/>
                  </a:cubicBezTo>
                  <a:cubicBezTo>
                    <a:pt x="394862" y="184211"/>
                    <a:pt x="384844" y="211959"/>
                    <a:pt x="375768" y="239943"/>
                  </a:cubicBezTo>
                  <a:cubicBezTo>
                    <a:pt x="374506" y="243820"/>
                    <a:pt x="381450" y="250363"/>
                    <a:pt x="386158" y="258318"/>
                  </a:cubicBezTo>
                  <a:cubicBezTo>
                    <a:pt x="379950" y="283087"/>
                    <a:pt x="372694" y="312022"/>
                    <a:pt x="364881" y="343186"/>
                  </a:cubicBezTo>
                  <a:cubicBezTo>
                    <a:pt x="360997" y="340520"/>
                    <a:pt x="357247" y="337950"/>
                    <a:pt x="350452" y="333286"/>
                  </a:cubicBezTo>
                  <a:cubicBezTo>
                    <a:pt x="348410" y="363358"/>
                    <a:pt x="345758" y="391550"/>
                    <a:pt x="344800" y="419803"/>
                  </a:cubicBezTo>
                  <a:cubicBezTo>
                    <a:pt x="344035" y="442032"/>
                    <a:pt x="344577" y="464380"/>
                    <a:pt x="345959" y="486586"/>
                  </a:cubicBezTo>
                  <a:cubicBezTo>
                    <a:pt x="347541" y="512024"/>
                    <a:pt x="353036" y="514898"/>
                    <a:pt x="380714" y="506156"/>
                  </a:cubicBezTo>
                  <a:cubicBezTo>
                    <a:pt x="369612" y="460317"/>
                    <a:pt x="357514" y="414277"/>
                    <a:pt x="357834" y="366678"/>
                  </a:cubicBezTo>
                  <a:cubicBezTo>
                    <a:pt x="360567" y="366091"/>
                    <a:pt x="363299" y="365511"/>
                    <a:pt x="366032" y="364925"/>
                  </a:cubicBezTo>
                  <a:cubicBezTo>
                    <a:pt x="369278" y="381650"/>
                    <a:pt x="372516" y="398376"/>
                    <a:pt x="376429" y="418548"/>
                  </a:cubicBezTo>
                  <a:cubicBezTo>
                    <a:pt x="381739" y="385356"/>
                    <a:pt x="384457" y="355359"/>
                    <a:pt x="391639" y="326468"/>
                  </a:cubicBezTo>
                  <a:cubicBezTo>
                    <a:pt x="402400" y="283176"/>
                    <a:pt x="421835" y="244934"/>
                    <a:pt x="468123" y="228855"/>
                  </a:cubicBezTo>
                  <a:cubicBezTo>
                    <a:pt x="474117" y="226775"/>
                    <a:pt x="480800" y="226671"/>
                    <a:pt x="489118" y="225342"/>
                  </a:cubicBezTo>
                  <a:cubicBezTo>
                    <a:pt x="488138" y="230786"/>
                    <a:pt x="488635" y="234871"/>
                    <a:pt x="486987" y="236111"/>
                  </a:cubicBezTo>
                  <a:cubicBezTo>
                    <a:pt x="462212" y="254835"/>
                    <a:pt x="454845" y="281965"/>
                    <a:pt x="450248" y="310544"/>
                  </a:cubicBezTo>
                  <a:cubicBezTo>
                    <a:pt x="443156" y="354690"/>
                    <a:pt x="442465" y="398829"/>
                    <a:pt x="450226" y="443517"/>
                  </a:cubicBezTo>
                  <a:cubicBezTo>
                    <a:pt x="466311" y="408610"/>
                    <a:pt x="480199" y="372582"/>
                    <a:pt x="523383" y="353703"/>
                  </a:cubicBezTo>
                  <a:cubicBezTo>
                    <a:pt x="521178" y="362110"/>
                    <a:pt x="521178" y="366462"/>
                    <a:pt x="519113" y="369322"/>
                  </a:cubicBezTo>
                  <a:cubicBezTo>
                    <a:pt x="490299" y="409360"/>
                    <a:pt x="496114" y="455133"/>
                    <a:pt x="497606" y="500044"/>
                  </a:cubicBezTo>
                  <a:cubicBezTo>
                    <a:pt x="497718" y="503349"/>
                    <a:pt x="503154" y="507040"/>
                    <a:pt x="506837" y="509446"/>
                  </a:cubicBezTo>
                  <a:cubicBezTo>
                    <a:pt x="509169" y="510969"/>
                    <a:pt x="512920" y="510122"/>
                    <a:pt x="515875" y="510924"/>
                  </a:cubicBezTo>
                  <a:cubicBezTo>
                    <a:pt x="518014" y="511511"/>
                    <a:pt x="519893" y="513063"/>
                    <a:pt x="526859" y="516970"/>
                  </a:cubicBezTo>
                  <a:cubicBezTo>
                    <a:pt x="516937" y="519800"/>
                    <a:pt x="511316" y="522800"/>
                    <a:pt x="505694" y="522808"/>
                  </a:cubicBezTo>
                  <a:cubicBezTo>
                    <a:pt x="344808" y="523053"/>
                    <a:pt x="183922" y="523038"/>
                    <a:pt x="23036" y="522837"/>
                  </a:cubicBezTo>
                  <a:cubicBezTo>
                    <a:pt x="17481" y="522830"/>
                    <a:pt x="11933" y="520542"/>
                    <a:pt x="6022" y="519235"/>
                  </a:cubicBezTo>
                  <a:cubicBezTo>
                    <a:pt x="7425" y="515581"/>
                    <a:pt x="7804" y="513509"/>
                    <a:pt x="8287" y="513479"/>
                  </a:cubicBezTo>
                  <a:cubicBezTo>
                    <a:pt x="29653" y="512350"/>
                    <a:pt x="31940" y="498031"/>
                    <a:pt x="32282" y="480875"/>
                  </a:cubicBezTo>
                  <a:cubicBezTo>
                    <a:pt x="33121" y="438608"/>
                    <a:pt x="32170" y="396935"/>
                    <a:pt x="4611" y="360981"/>
                  </a:cubicBezTo>
                  <a:cubicBezTo>
                    <a:pt x="25442" y="354809"/>
                    <a:pt x="31071" y="361293"/>
                    <a:pt x="76907" y="442284"/>
                  </a:cubicBezTo>
                  <a:cubicBezTo>
                    <a:pt x="84148" y="403694"/>
                    <a:pt x="82833" y="367353"/>
                    <a:pt x="79142" y="330850"/>
                  </a:cubicBezTo>
                  <a:cubicBezTo>
                    <a:pt x="75370" y="293551"/>
                    <a:pt x="69428" y="257315"/>
                    <a:pt x="35646" y="231150"/>
                  </a:cubicBezTo>
                  <a:cubicBezTo>
                    <a:pt x="54576" y="219527"/>
                    <a:pt x="66941" y="234923"/>
                    <a:pt x="83256" y="236200"/>
                  </a:cubicBezTo>
                  <a:cubicBezTo>
                    <a:pt x="86591" y="225223"/>
                    <a:pt x="88871" y="213184"/>
                    <a:pt x="93832" y="202363"/>
                  </a:cubicBezTo>
                  <a:cubicBezTo>
                    <a:pt x="103516" y="181226"/>
                    <a:pt x="114886" y="160868"/>
                    <a:pt x="125127" y="139976"/>
                  </a:cubicBezTo>
                  <a:cubicBezTo>
                    <a:pt x="127629" y="134859"/>
                    <a:pt x="128550" y="128955"/>
                    <a:pt x="130050" y="123369"/>
                  </a:cubicBezTo>
                  <a:cubicBezTo>
                    <a:pt x="132850" y="112957"/>
                    <a:pt x="132694" y="100301"/>
                    <a:pt x="138784" y="92488"/>
                  </a:cubicBezTo>
                  <a:cubicBezTo>
                    <a:pt x="159570" y="65833"/>
                    <a:pt x="189373" y="51699"/>
                    <a:pt x="220475" y="40388"/>
                  </a:cubicBezTo>
                  <a:cubicBezTo>
                    <a:pt x="222420" y="39682"/>
                    <a:pt x="225079" y="40922"/>
                    <a:pt x="231428" y="41829"/>
                  </a:cubicBezTo>
                  <a:cubicBezTo>
                    <a:pt x="219108" y="79409"/>
                    <a:pt x="208978" y="115957"/>
                    <a:pt x="176124" y="140162"/>
                  </a:cubicBezTo>
                  <a:cubicBezTo>
                    <a:pt x="170710" y="144150"/>
                    <a:pt x="161457" y="146675"/>
                    <a:pt x="155226" y="145056"/>
                  </a:cubicBezTo>
                  <a:cubicBezTo>
                    <a:pt x="140544" y="141254"/>
                    <a:pt x="131313" y="148116"/>
                    <a:pt x="126879" y="159205"/>
                  </a:cubicBezTo>
                  <a:cubicBezTo>
                    <a:pt x="115732" y="187086"/>
                    <a:pt x="106137" y="215620"/>
                    <a:pt x="97211" y="244296"/>
                  </a:cubicBezTo>
                  <a:cubicBezTo>
                    <a:pt x="95889" y="248559"/>
                    <a:pt x="101481" y="255028"/>
                    <a:pt x="103991" y="260420"/>
                  </a:cubicBezTo>
                  <a:cubicBezTo>
                    <a:pt x="114611" y="283250"/>
                    <a:pt x="125795" y="305843"/>
                    <a:pt x="135568" y="329038"/>
                  </a:cubicBezTo>
                  <a:cubicBezTo>
                    <a:pt x="138004" y="334823"/>
                    <a:pt x="135932" y="342518"/>
                    <a:pt x="132590" y="350479"/>
                  </a:cubicBezTo>
                  <a:cubicBezTo>
                    <a:pt x="117099" y="316003"/>
                    <a:pt x="110630" y="276893"/>
                    <a:pt x="76291" y="254240"/>
                  </a:cubicBezTo>
                  <a:cubicBezTo>
                    <a:pt x="105358" y="337356"/>
                    <a:pt x="92747" y="421600"/>
                    <a:pt x="85678" y="509625"/>
                  </a:cubicBezTo>
                  <a:cubicBezTo>
                    <a:pt x="97315" y="509625"/>
                    <a:pt x="108982" y="511281"/>
                    <a:pt x="119720" y="508845"/>
                  </a:cubicBezTo>
                  <a:cubicBezTo>
                    <a:pt x="124310" y="507805"/>
                    <a:pt x="129724" y="498380"/>
                    <a:pt x="130036" y="492513"/>
                  </a:cubicBezTo>
                  <a:cubicBezTo>
                    <a:pt x="131684" y="461661"/>
                    <a:pt x="131699" y="430728"/>
                    <a:pt x="132590" y="399824"/>
                  </a:cubicBezTo>
                  <a:cubicBezTo>
                    <a:pt x="132768" y="393615"/>
                    <a:pt x="134269" y="387451"/>
                    <a:pt x="135160" y="381264"/>
                  </a:cubicBezTo>
                  <a:cubicBezTo>
                    <a:pt x="137024" y="381294"/>
                    <a:pt x="138888" y="381331"/>
                    <a:pt x="140752" y="381368"/>
                  </a:cubicBezTo>
                  <a:cubicBezTo>
                    <a:pt x="142690" y="386144"/>
                    <a:pt x="144628" y="390912"/>
                    <a:pt x="146544" y="395687"/>
                  </a:cubicBezTo>
                  <a:cubicBezTo>
                    <a:pt x="161085" y="370049"/>
                    <a:pt x="156436" y="284075"/>
                    <a:pt x="139890" y="210079"/>
                  </a:cubicBezTo>
                  <a:cubicBezTo>
                    <a:pt x="145067" y="214625"/>
                    <a:pt x="153080" y="218219"/>
                    <a:pt x="154951" y="223857"/>
                  </a:cubicBezTo>
                  <a:cubicBezTo>
                    <a:pt x="165749" y="256506"/>
                    <a:pt x="180283" y="289095"/>
                    <a:pt x="183795" y="322725"/>
                  </a:cubicBezTo>
                  <a:cubicBezTo>
                    <a:pt x="189796" y="380299"/>
                    <a:pt x="188578" y="438623"/>
                    <a:pt x="190464" y="496635"/>
                  </a:cubicBezTo>
                  <a:cubicBezTo>
                    <a:pt x="190553" y="499517"/>
                    <a:pt x="191281" y="502383"/>
                    <a:pt x="191712" y="505258"/>
                  </a:cubicBezTo>
                </a:path>
              </a:pathLst>
            </a:custGeom>
            <a:solidFill>
              <a:srgbClr val="FFFFFF"/>
            </a:solidFill>
            <a:ln w="10173" cap="flat">
              <a:solidFill>
                <a:srgbClr val="FFFFFF"/>
              </a:solidFill>
              <a:prstDash val="solid"/>
              <a:round/>
            </a:ln>
          </p:spPr>
          <p:txBody>
            <a:bodyPr rtlCol="0" anchor="ctr"/>
            <a:lstStyle/>
            <a:p>
              <a:endParaRPr lang="en-CH" sz="4400"/>
            </a:p>
          </p:txBody>
        </p:sp>
      </p:grpSp>
      <p:grpSp>
        <p:nvGrpSpPr>
          <p:cNvPr id="2230" name="Graphic 1704">
            <a:extLst>
              <a:ext uri="{FF2B5EF4-FFF2-40B4-BE49-F238E27FC236}">
                <a16:creationId xmlns:a16="http://schemas.microsoft.com/office/drawing/2014/main" id="{B128FA52-986E-7914-938A-8C9CD4DF6870}"/>
              </a:ext>
            </a:extLst>
          </p:cNvPr>
          <p:cNvGrpSpPr/>
          <p:nvPr/>
        </p:nvGrpSpPr>
        <p:grpSpPr>
          <a:xfrm>
            <a:off x="16308976" y="11691713"/>
            <a:ext cx="926634" cy="926659"/>
            <a:chOff x="16308976" y="11691713"/>
            <a:chExt cx="926634" cy="926659"/>
          </a:xfrm>
        </p:grpSpPr>
        <p:grpSp>
          <p:nvGrpSpPr>
            <p:cNvPr id="2231" name="Graphic 1704">
              <a:extLst>
                <a:ext uri="{FF2B5EF4-FFF2-40B4-BE49-F238E27FC236}">
                  <a16:creationId xmlns:a16="http://schemas.microsoft.com/office/drawing/2014/main" id="{652FFE5D-CBD9-AA24-C663-95B19CDC9875}"/>
                </a:ext>
              </a:extLst>
            </p:cNvPr>
            <p:cNvGrpSpPr/>
            <p:nvPr/>
          </p:nvGrpSpPr>
          <p:grpSpPr>
            <a:xfrm>
              <a:off x="16308976" y="11691713"/>
              <a:ext cx="926634" cy="926659"/>
              <a:chOff x="16308976" y="11691713"/>
              <a:chExt cx="926634" cy="926659"/>
            </a:xfrm>
            <a:solidFill>
              <a:srgbClr val="1F259B"/>
            </a:solidFill>
          </p:grpSpPr>
          <p:sp>
            <p:nvSpPr>
              <p:cNvPr id="2233" name="Freeform 2232">
                <a:extLst>
                  <a:ext uri="{FF2B5EF4-FFF2-40B4-BE49-F238E27FC236}">
                    <a16:creationId xmlns:a16="http://schemas.microsoft.com/office/drawing/2014/main" id="{92F2F01E-2DC3-193E-5CF4-F82086567533}"/>
                  </a:ext>
                </a:extLst>
              </p:cNvPr>
              <p:cNvSpPr/>
              <p:nvPr/>
            </p:nvSpPr>
            <p:spPr>
              <a:xfrm>
                <a:off x="16322909" y="11705647"/>
                <a:ext cx="898769" cy="898783"/>
              </a:xfrm>
              <a:custGeom>
                <a:avLst/>
                <a:gdLst>
                  <a:gd name="connsiteX0" fmla="*/ 895452 w 898769"/>
                  <a:gd name="connsiteY0" fmla="*/ 451634 h 898783"/>
                  <a:gd name="connsiteX1" fmla="*/ 446068 w 898769"/>
                  <a:gd name="connsiteY1" fmla="*/ 901026 h 898783"/>
                  <a:gd name="connsiteX2" fmla="*/ -3317 w 898769"/>
                  <a:gd name="connsiteY2" fmla="*/ 451634 h 898783"/>
                  <a:gd name="connsiteX3" fmla="*/ 446068 w 898769"/>
                  <a:gd name="connsiteY3" fmla="*/ 2243 h 898783"/>
                  <a:gd name="connsiteX4" fmla="*/ 895452 w 898769"/>
                  <a:gd name="connsiteY4" fmla="*/ 451634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5452" y="451634"/>
                    </a:moveTo>
                    <a:cubicBezTo>
                      <a:pt x="895452" y="699827"/>
                      <a:pt x="694256" y="901026"/>
                      <a:pt x="446068" y="901026"/>
                    </a:cubicBezTo>
                    <a:cubicBezTo>
                      <a:pt x="197879" y="901026"/>
                      <a:pt x="-3317" y="699826"/>
                      <a:pt x="-3317" y="451634"/>
                    </a:cubicBezTo>
                    <a:cubicBezTo>
                      <a:pt x="-3317" y="203442"/>
                      <a:pt x="197880" y="2243"/>
                      <a:pt x="446068" y="2243"/>
                    </a:cubicBezTo>
                    <a:cubicBezTo>
                      <a:pt x="694256" y="2243"/>
                      <a:pt x="895452" y="203442"/>
                      <a:pt x="895452" y="451634"/>
                    </a:cubicBezTo>
                    <a:close/>
                  </a:path>
                </a:pathLst>
              </a:custGeom>
              <a:solidFill>
                <a:srgbClr val="1F259B"/>
              </a:solidFill>
              <a:ln w="955" cap="rnd">
                <a:noFill/>
                <a:prstDash val="solid"/>
                <a:round/>
              </a:ln>
            </p:spPr>
            <p:txBody>
              <a:bodyPr rtlCol="0" anchor="ctr"/>
              <a:lstStyle/>
              <a:p>
                <a:endParaRPr lang="en-CH" sz="4400"/>
              </a:p>
            </p:txBody>
          </p:sp>
          <p:sp>
            <p:nvSpPr>
              <p:cNvPr id="2234" name="Freeform 2233">
                <a:extLst>
                  <a:ext uri="{FF2B5EF4-FFF2-40B4-BE49-F238E27FC236}">
                    <a16:creationId xmlns:a16="http://schemas.microsoft.com/office/drawing/2014/main" id="{05E9E1E0-C98B-A9D1-F1F9-7227A32BF074}"/>
                  </a:ext>
                </a:extLst>
              </p:cNvPr>
              <p:cNvSpPr/>
              <p:nvPr/>
            </p:nvSpPr>
            <p:spPr>
              <a:xfrm>
                <a:off x="16308976" y="11691713"/>
                <a:ext cx="926634" cy="926659"/>
              </a:xfrm>
              <a:custGeom>
                <a:avLst/>
                <a:gdLst>
                  <a:gd name="connsiteX0" fmla="*/ 460000 w 926634"/>
                  <a:gd name="connsiteY0" fmla="*/ 2243 h 926659"/>
                  <a:gd name="connsiteX1" fmla="*/ 923317 w 926634"/>
                  <a:gd name="connsiteY1" fmla="*/ 465568 h 926659"/>
                  <a:gd name="connsiteX2" fmla="*/ 460000 w 926634"/>
                  <a:gd name="connsiteY2" fmla="*/ 928902 h 926659"/>
                  <a:gd name="connsiteX3" fmla="*/ -3317 w 926634"/>
                  <a:gd name="connsiteY3" fmla="*/ 465568 h 926659"/>
                  <a:gd name="connsiteX4" fmla="*/ 460000 w 926634"/>
                  <a:gd name="connsiteY4" fmla="*/ 2243 h 926659"/>
                  <a:gd name="connsiteX5" fmla="*/ 460000 w 926634"/>
                  <a:gd name="connsiteY5" fmla="*/ 16177 h 926659"/>
                  <a:gd name="connsiteX6" fmla="*/ 10617 w 926634"/>
                  <a:gd name="connsiteY6" fmla="*/ 465568 h 926659"/>
                  <a:gd name="connsiteX7" fmla="*/ 460000 w 926634"/>
                  <a:gd name="connsiteY7" fmla="*/ 914958 h 926659"/>
                  <a:gd name="connsiteX8" fmla="*/ 909384 w 926634"/>
                  <a:gd name="connsiteY8" fmla="*/ 465568 h 926659"/>
                  <a:gd name="connsiteX9" fmla="*/ 460000 w 926634"/>
                  <a:gd name="connsiteY9" fmla="*/ 16177 h 9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634" h="926659">
                    <a:moveTo>
                      <a:pt x="460000" y="2243"/>
                    </a:moveTo>
                    <a:cubicBezTo>
                      <a:pt x="715714" y="2243"/>
                      <a:pt x="923317" y="209850"/>
                      <a:pt x="923317" y="465568"/>
                    </a:cubicBezTo>
                    <a:cubicBezTo>
                      <a:pt x="923317" y="721285"/>
                      <a:pt x="715714" y="928902"/>
                      <a:pt x="460000" y="928902"/>
                    </a:cubicBezTo>
                    <a:cubicBezTo>
                      <a:pt x="204287" y="928902"/>
                      <a:pt x="-3317" y="721285"/>
                      <a:pt x="-3317" y="465568"/>
                    </a:cubicBezTo>
                    <a:cubicBezTo>
                      <a:pt x="-3317" y="209850"/>
                      <a:pt x="204287" y="2243"/>
                      <a:pt x="460000" y="2243"/>
                    </a:cubicBezTo>
                    <a:close/>
                    <a:moveTo>
                      <a:pt x="460000" y="16177"/>
                    </a:moveTo>
                    <a:cubicBezTo>
                      <a:pt x="211980" y="16177"/>
                      <a:pt x="10617" y="217543"/>
                      <a:pt x="10617" y="465568"/>
                    </a:cubicBezTo>
                    <a:cubicBezTo>
                      <a:pt x="10617" y="713592"/>
                      <a:pt x="211980" y="914958"/>
                      <a:pt x="460000" y="914958"/>
                    </a:cubicBezTo>
                    <a:cubicBezTo>
                      <a:pt x="708021" y="914958"/>
                      <a:pt x="909384" y="713592"/>
                      <a:pt x="909384" y="465568"/>
                    </a:cubicBezTo>
                    <a:cubicBezTo>
                      <a:pt x="909384" y="217543"/>
                      <a:pt x="708021" y="16177"/>
                      <a:pt x="460000" y="16177"/>
                    </a:cubicBezTo>
                    <a:close/>
                  </a:path>
                </a:pathLst>
              </a:custGeom>
              <a:solidFill>
                <a:srgbClr val="1F259B"/>
              </a:solidFill>
              <a:ln w="955" cap="rnd">
                <a:noFill/>
                <a:prstDash val="solid"/>
                <a:round/>
              </a:ln>
            </p:spPr>
            <p:txBody>
              <a:bodyPr rtlCol="0" anchor="ctr"/>
              <a:lstStyle/>
              <a:p>
                <a:endParaRPr lang="en-CH" sz="4400"/>
              </a:p>
            </p:txBody>
          </p:sp>
        </p:grpSp>
        <p:sp>
          <p:nvSpPr>
            <p:cNvPr id="2232" name="Freeform 2231">
              <a:extLst>
                <a:ext uri="{FF2B5EF4-FFF2-40B4-BE49-F238E27FC236}">
                  <a16:creationId xmlns:a16="http://schemas.microsoft.com/office/drawing/2014/main" id="{6114DFED-1CFC-0F06-5F4C-558B71417580}"/>
                </a:ext>
              </a:extLst>
            </p:cNvPr>
            <p:cNvSpPr/>
            <p:nvPr/>
          </p:nvSpPr>
          <p:spPr>
            <a:xfrm>
              <a:off x="16490158" y="11881409"/>
              <a:ext cx="522248" cy="517122"/>
            </a:xfrm>
            <a:custGeom>
              <a:avLst/>
              <a:gdLst>
                <a:gd name="connsiteX0" fmla="*/ 235399 w 522248"/>
                <a:gd name="connsiteY0" fmla="*/ 437710 h 517122"/>
                <a:gd name="connsiteX1" fmla="*/ 230549 w 522248"/>
                <a:gd name="connsiteY1" fmla="*/ 437280 h 517122"/>
                <a:gd name="connsiteX2" fmla="*/ 213290 w 522248"/>
                <a:gd name="connsiteY2" fmla="*/ 505125 h 517122"/>
                <a:gd name="connsiteX3" fmla="*/ 216684 w 522248"/>
                <a:gd name="connsiteY3" fmla="*/ 509745 h 517122"/>
                <a:gd name="connsiteX4" fmla="*/ 234552 w 522248"/>
                <a:gd name="connsiteY4" fmla="*/ 499414 h 517122"/>
                <a:gd name="connsiteX5" fmla="*/ 235399 w 522248"/>
                <a:gd name="connsiteY5" fmla="*/ 437710 h 517122"/>
                <a:gd name="connsiteX6" fmla="*/ 334623 w 522248"/>
                <a:gd name="connsiteY6" fmla="*/ 372212 h 517122"/>
                <a:gd name="connsiteX7" fmla="*/ 330390 w 522248"/>
                <a:gd name="connsiteY7" fmla="*/ 372108 h 517122"/>
                <a:gd name="connsiteX8" fmla="*/ 325229 w 522248"/>
                <a:gd name="connsiteY8" fmla="*/ 404497 h 517122"/>
                <a:gd name="connsiteX9" fmla="*/ 321805 w 522248"/>
                <a:gd name="connsiteY9" fmla="*/ 494817 h 517122"/>
                <a:gd name="connsiteX10" fmla="*/ 327902 w 522248"/>
                <a:gd name="connsiteY10" fmla="*/ 506455 h 517122"/>
                <a:gd name="connsiteX11" fmla="*/ 334326 w 522248"/>
                <a:gd name="connsiteY11" fmla="*/ 495656 h 517122"/>
                <a:gd name="connsiteX12" fmla="*/ 334623 w 522248"/>
                <a:gd name="connsiteY12" fmla="*/ 372212 h 517122"/>
                <a:gd name="connsiteX13" fmla="*/ 45134 w 522248"/>
                <a:gd name="connsiteY13" fmla="*/ 404215 h 517122"/>
                <a:gd name="connsiteX14" fmla="*/ 45052 w 522248"/>
                <a:gd name="connsiteY14" fmla="*/ 487835 h 517122"/>
                <a:gd name="connsiteX15" fmla="*/ 69077 w 522248"/>
                <a:gd name="connsiteY15" fmla="*/ 504479 h 517122"/>
                <a:gd name="connsiteX16" fmla="*/ 45134 w 522248"/>
                <a:gd name="connsiteY16" fmla="*/ 404215 h 517122"/>
                <a:gd name="connsiteX17" fmla="*/ 484800 w 522248"/>
                <a:gd name="connsiteY17" fmla="*/ 404296 h 517122"/>
                <a:gd name="connsiteX18" fmla="*/ 458563 w 522248"/>
                <a:gd name="connsiteY18" fmla="*/ 498738 h 517122"/>
                <a:gd name="connsiteX19" fmla="*/ 471069 w 522248"/>
                <a:gd name="connsiteY19" fmla="*/ 507331 h 517122"/>
                <a:gd name="connsiteX20" fmla="*/ 484191 w 522248"/>
                <a:gd name="connsiteY20" fmla="*/ 497453 h 517122"/>
                <a:gd name="connsiteX21" fmla="*/ 484800 w 522248"/>
                <a:gd name="connsiteY21" fmla="*/ 404296 h 517122"/>
                <a:gd name="connsiteX22" fmla="*/ 487207 w 522248"/>
                <a:gd name="connsiteY22" fmla="*/ 59588 h 517122"/>
                <a:gd name="connsiteX23" fmla="*/ 426080 w 522248"/>
                <a:gd name="connsiteY23" fmla="*/ 100525 h 517122"/>
                <a:gd name="connsiteX24" fmla="*/ 425864 w 522248"/>
                <a:gd name="connsiteY24" fmla="*/ 126817 h 517122"/>
                <a:gd name="connsiteX25" fmla="*/ 450624 w 522248"/>
                <a:gd name="connsiteY25" fmla="*/ 124997 h 517122"/>
                <a:gd name="connsiteX26" fmla="*/ 487207 w 522248"/>
                <a:gd name="connsiteY26" fmla="*/ 59588 h 517122"/>
                <a:gd name="connsiteX27" fmla="*/ 352773 w 522248"/>
                <a:gd name="connsiteY27" fmla="*/ 30823 h 517122"/>
                <a:gd name="connsiteX28" fmla="*/ 345020 w 522248"/>
                <a:gd name="connsiteY28" fmla="*/ 22958 h 517122"/>
                <a:gd name="connsiteX29" fmla="*/ 290369 w 522248"/>
                <a:gd name="connsiteY29" fmla="*/ 63427 h 517122"/>
                <a:gd name="connsiteX30" fmla="*/ 287146 w 522248"/>
                <a:gd name="connsiteY30" fmla="*/ 94019 h 517122"/>
                <a:gd name="connsiteX31" fmla="*/ 317594 w 522248"/>
                <a:gd name="connsiteY31" fmla="*/ 87959 h 517122"/>
                <a:gd name="connsiteX32" fmla="*/ 352773 w 522248"/>
                <a:gd name="connsiteY32" fmla="*/ 30823 h 517122"/>
                <a:gd name="connsiteX33" fmla="*/ 214144 w 522248"/>
                <a:gd name="connsiteY33" fmla="*/ 63821 h 517122"/>
                <a:gd name="connsiteX34" fmla="*/ 205337 w 522248"/>
                <a:gd name="connsiteY34" fmla="*/ 55287 h 517122"/>
                <a:gd name="connsiteX35" fmla="*/ 149431 w 522248"/>
                <a:gd name="connsiteY35" fmla="*/ 98639 h 517122"/>
                <a:gd name="connsiteX36" fmla="*/ 148012 w 522248"/>
                <a:gd name="connsiteY36" fmla="*/ 126624 h 517122"/>
                <a:gd name="connsiteX37" fmla="*/ 175869 w 522248"/>
                <a:gd name="connsiteY37" fmla="*/ 123192 h 517122"/>
                <a:gd name="connsiteX38" fmla="*/ 214144 w 522248"/>
                <a:gd name="connsiteY38" fmla="*/ 63821 h 517122"/>
                <a:gd name="connsiteX39" fmla="*/ 313636 w 522248"/>
                <a:gd name="connsiteY39" fmla="*/ 373073 h 517122"/>
                <a:gd name="connsiteX40" fmla="*/ 282475 w 522248"/>
                <a:gd name="connsiteY40" fmla="*/ 497624 h 517122"/>
                <a:gd name="connsiteX41" fmla="*/ 295984 w 522248"/>
                <a:gd name="connsiteY41" fmla="*/ 507190 h 517122"/>
                <a:gd name="connsiteX42" fmla="*/ 308490 w 522248"/>
                <a:gd name="connsiteY42" fmla="*/ 496398 h 517122"/>
                <a:gd name="connsiteX43" fmla="*/ 313636 w 522248"/>
                <a:gd name="connsiteY43" fmla="*/ 373073 h 517122"/>
                <a:gd name="connsiteX44" fmla="*/ 174005 w 522248"/>
                <a:gd name="connsiteY44" fmla="*/ 333547 h 517122"/>
                <a:gd name="connsiteX45" fmla="*/ 171487 w 522248"/>
                <a:gd name="connsiteY45" fmla="*/ 334156 h 517122"/>
                <a:gd name="connsiteX46" fmla="*/ 146883 w 522248"/>
                <a:gd name="connsiteY46" fmla="*/ 505289 h 517122"/>
                <a:gd name="connsiteX47" fmla="*/ 179790 w 522248"/>
                <a:gd name="connsiteY47" fmla="*/ 482354 h 517122"/>
                <a:gd name="connsiteX48" fmla="*/ 179567 w 522248"/>
                <a:gd name="connsiteY48" fmla="*/ 389710 h 517122"/>
                <a:gd name="connsiteX49" fmla="*/ 174005 w 522248"/>
                <a:gd name="connsiteY49" fmla="*/ 333547 h 517122"/>
                <a:gd name="connsiteX50" fmla="*/ 453505 w 522248"/>
                <a:gd name="connsiteY50" fmla="*/ 253506 h 517122"/>
                <a:gd name="connsiteX51" fmla="*/ 448002 w 522248"/>
                <a:gd name="connsiteY51" fmla="*/ 249265 h 517122"/>
                <a:gd name="connsiteX52" fmla="*/ 418913 w 522248"/>
                <a:gd name="connsiteY52" fmla="*/ 289995 h 517122"/>
                <a:gd name="connsiteX53" fmla="*/ 397733 w 522248"/>
                <a:gd name="connsiteY53" fmla="*/ 498931 h 517122"/>
                <a:gd name="connsiteX54" fmla="*/ 405605 w 522248"/>
                <a:gd name="connsiteY54" fmla="*/ 507212 h 517122"/>
                <a:gd name="connsiteX55" fmla="*/ 442336 w 522248"/>
                <a:gd name="connsiteY55" fmla="*/ 507606 h 517122"/>
                <a:gd name="connsiteX56" fmla="*/ 453505 w 522248"/>
                <a:gd name="connsiteY56" fmla="*/ 253506 h 517122"/>
                <a:gd name="connsiteX57" fmla="*/ 192593 w 522248"/>
                <a:gd name="connsiteY57" fmla="*/ 503350 h 517122"/>
                <a:gd name="connsiteX58" fmla="*/ 217226 w 522248"/>
                <a:gd name="connsiteY58" fmla="*/ 391366 h 517122"/>
                <a:gd name="connsiteX59" fmla="*/ 214189 w 522248"/>
                <a:gd name="connsiteY59" fmla="*/ 293976 h 517122"/>
                <a:gd name="connsiteX60" fmla="*/ 239060 w 522248"/>
                <a:gd name="connsiteY60" fmla="*/ 150286 h 517122"/>
                <a:gd name="connsiteX61" fmla="*/ 251841 w 522248"/>
                <a:gd name="connsiteY61" fmla="*/ 123645 h 517122"/>
                <a:gd name="connsiteX62" fmla="*/ 269598 w 522248"/>
                <a:gd name="connsiteY62" fmla="*/ 75860 h 517122"/>
                <a:gd name="connsiteX63" fmla="*/ 275992 w 522248"/>
                <a:gd name="connsiteY63" fmla="*/ 61036 h 517122"/>
                <a:gd name="connsiteX64" fmla="*/ 364715 w 522248"/>
                <a:gd name="connsiteY64" fmla="*/ 3960 h 517122"/>
                <a:gd name="connsiteX65" fmla="*/ 308037 w 522248"/>
                <a:gd name="connsiteY65" fmla="*/ 110069 h 517122"/>
                <a:gd name="connsiteX66" fmla="*/ 302549 w 522248"/>
                <a:gd name="connsiteY66" fmla="*/ 110752 h 517122"/>
                <a:gd name="connsiteX67" fmla="*/ 253371 w 522248"/>
                <a:gd name="connsiteY67" fmla="*/ 149751 h 517122"/>
                <a:gd name="connsiteX68" fmla="*/ 225945 w 522248"/>
                <a:gd name="connsiteY68" fmla="*/ 317200 h 517122"/>
                <a:gd name="connsiteX69" fmla="*/ 235369 w 522248"/>
                <a:gd name="connsiteY69" fmla="*/ 383865 h 517122"/>
                <a:gd name="connsiteX70" fmla="*/ 248610 w 522248"/>
                <a:gd name="connsiteY70" fmla="*/ 489885 h 517122"/>
                <a:gd name="connsiteX71" fmla="*/ 258176 w 522248"/>
                <a:gd name="connsiteY71" fmla="*/ 506729 h 517122"/>
                <a:gd name="connsiteX72" fmla="*/ 268261 w 522248"/>
                <a:gd name="connsiteY72" fmla="*/ 489751 h 517122"/>
                <a:gd name="connsiteX73" fmla="*/ 309388 w 522248"/>
                <a:gd name="connsiteY73" fmla="*/ 351869 h 517122"/>
                <a:gd name="connsiteX74" fmla="*/ 335099 w 522248"/>
                <a:gd name="connsiteY74" fmla="*/ 329626 h 517122"/>
                <a:gd name="connsiteX75" fmla="*/ 343119 w 522248"/>
                <a:gd name="connsiteY75" fmla="*/ 316747 h 517122"/>
                <a:gd name="connsiteX76" fmla="*/ 372372 w 522248"/>
                <a:gd name="connsiteY76" fmla="*/ 202186 h 517122"/>
                <a:gd name="connsiteX77" fmla="*/ 403949 w 522248"/>
                <a:gd name="connsiteY77" fmla="*/ 138017 h 517122"/>
                <a:gd name="connsiteX78" fmla="*/ 408888 w 522248"/>
                <a:gd name="connsiteY78" fmla="*/ 123333 h 517122"/>
                <a:gd name="connsiteX79" fmla="*/ 419626 w 522248"/>
                <a:gd name="connsiteY79" fmla="*/ 88070 h 517122"/>
                <a:gd name="connsiteX80" fmla="*/ 510600 w 522248"/>
                <a:gd name="connsiteY80" fmla="*/ 35012 h 517122"/>
                <a:gd name="connsiteX81" fmla="*/ 500158 w 522248"/>
                <a:gd name="connsiteY81" fmla="*/ 68961 h 517122"/>
                <a:gd name="connsiteX82" fmla="*/ 468596 w 522248"/>
                <a:gd name="connsiteY82" fmla="*/ 125123 h 517122"/>
                <a:gd name="connsiteX83" fmla="*/ 432608 w 522248"/>
                <a:gd name="connsiteY83" fmla="*/ 142347 h 517122"/>
                <a:gd name="connsiteX84" fmla="*/ 407068 w 522248"/>
                <a:gd name="connsiteY84" fmla="*/ 155151 h 517122"/>
                <a:gd name="connsiteX85" fmla="*/ 376649 w 522248"/>
                <a:gd name="connsiteY85" fmla="*/ 238036 h 517122"/>
                <a:gd name="connsiteX86" fmla="*/ 387039 w 522248"/>
                <a:gd name="connsiteY86" fmla="*/ 256410 h 517122"/>
                <a:gd name="connsiteX87" fmla="*/ 365762 w 522248"/>
                <a:gd name="connsiteY87" fmla="*/ 341278 h 517122"/>
                <a:gd name="connsiteX88" fmla="*/ 351333 w 522248"/>
                <a:gd name="connsiteY88" fmla="*/ 331378 h 517122"/>
                <a:gd name="connsiteX89" fmla="*/ 345681 w 522248"/>
                <a:gd name="connsiteY89" fmla="*/ 417895 h 517122"/>
                <a:gd name="connsiteX90" fmla="*/ 346840 w 522248"/>
                <a:gd name="connsiteY90" fmla="*/ 484679 h 517122"/>
                <a:gd name="connsiteX91" fmla="*/ 381595 w 522248"/>
                <a:gd name="connsiteY91" fmla="*/ 504249 h 517122"/>
                <a:gd name="connsiteX92" fmla="*/ 358715 w 522248"/>
                <a:gd name="connsiteY92" fmla="*/ 364770 h 517122"/>
                <a:gd name="connsiteX93" fmla="*/ 366913 w 522248"/>
                <a:gd name="connsiteY93" fmla="*/ 363017 h 517122"/>
                <a:gd name="connsiteX94" fmla="*/ 377310 w 522248"/>
                <a:gd name="connsiteY94" fmla="*/ 416640 h 517122"/>
                <a:gd name="connsiteX95" fmla="*/ 392520 w 522248"/>
                <a:gd name="connsiteY95" fmla="*/ 324560 h 517122"/>
                <a:gd name="connsiteX96" fmla="*/ 469004 w 522248"/>
                <a:gd name="connsiteY96" fmla="*/ 226947 h 517122"/>
                <a:gd name="connsiteX97" fmla="*/ 489999 w 522248"/>
                <a:gd name="connsiteY97" fmla="*/ 223434 h 517122"/>
                <a:gd name="connsiteX98" fmla="*/ 487867 w 522248"/>
                <a:gd name="connsiteY98" fmla="*/ 234204 h 517122"/>
                <a:gd name="connsiteX99" fmla="*/ 451129 w 522248"/>
                <a:gd name="connsiteY99" fmla="*/ 308637 h 517122"/>
                <a:gd name="connsiteX100" fmla="*/ 451107 w 522248"/>
                <a:gd name="connsiteY100" fmla="*/ 441610 h 517122"/>
                <a:gd name="connsiteX101" fmla="*/ 524264 w 522248"/>
                <a:gd name="connsiteY101" fmla="*/ 351795 h 517122"/>
                <a:gd name="connsiteX102" fmla="*/ 519994 w 522248"/>
                <a:gd name="connsiteY102" fmla="*/ 367414 h 517122"/>
                <a:gd name="connsiteX103" fmla="*/ 498487 w 522248"/>
                <a:gd name="connsiteY103" fmla="*/ 498136 h 517122"/>
                <a:gd name="connsiteX104" fmla="*/ 507718 w 522248"/>
                <a:gd name="connsiteY104" fmla="*/ 507539 h 517122"/>
                <a:gd name="connsiteX105" fmla="*/ 516756 w 522248"/>
                <a:gd name="connsiteY105" fmla="*/ 509017 h 517122"/>
                <a:gd name="connsiteX106" fmla="*/ 527740 w 522248"/>
                <a:gd name="connsiteY106" fmla="*/ 515063 h 517122"/>
                <a:gd name="connsiteX107" fmla="*/ 506575 w 522248"/>
                <a:gd name="connsiteY107" fmla="*/ 520900 h 517122"/>
                <a:gd name="connsiteX108" fmla="*/ 23917 w 522248"/>
                <a:gd name="connsiteY108" fmla="*/ 520930 h 517122"/>
                <a:gd name="connsiteX109" fmla="*/ 6903 w 522248"/>
                <a:gd name="connsiteY109" fmla="*/ 517328 h 517122"/>
                <a:gd name="connsiteX110" fmla="*/ 9168 w 522248"/>
                <a:gd name="connsiteY110" fmla="*/ 511572 h 517122"/>
                <a:gd name="connsiteX111" fmla="*/ 33162 w 522248"/>
                <a:gd name="connsiteY111" fmla="*/ 478967 h 517122"/>
                <a:gd name="connsiteX112" fmla="*/ 5492 w 522248"/>
                <a:gd name="connsiteY112" fmla="*/ 359074 h 517122"/>
                <a:gd name="connsiteX113" fmla="*/ 77788 w 522248"/>
                <a:gd name="connsiteY113" fmla="*/ 440377 h 517122"/>
                <a:gd name="connsiteX114" fmla="*/ 80023 w 522248"/>
                <a:gd name="connsiteY114" fmla="*/ 328942 h 517122"/>
                <a:gd name="connsiteX115" fmla="*/ 36527 w 522248"/>
                <a:gd name="connsiteY115" fmla="*/ 229242 h 517122"/>
                <a:gd name="connsiteX116" fmla="*/ 84137 w 522248"/>
                <a:gd name="connsiteY116" fmla="*/ 234293 h 517122"/>
                <a:gd name="connsiteX117" fmla="*/ 94713 w 522248"/>
                <a:gd name="connsiteY117" fmla="*/ 200455 h 517122"/>
                <a:gd name="connsiteX118" fmla="*/ 126008 w 522248"/>
                <a:gd name="connsiteY118" fmla="*/ 138069 h 517122"/>
                <a:gd name="connsiteX119" fmla="*/ 130931 w 522248"/>
                <a:gd name="connsiteY119" fmla="*/ 121462 h 517122"/>
                <a:gd name="connsiteX120" fmla="*/ 139665 w 522248"/>
                <a:gd name="connsiteY120" fmla="*/ 90580 h 517122"/>
                <a:gd name="connsiteX121" fmla="*/ 221355 w 522248"/>
                <a:gd name="connsiteY121" fmla="*/ 38480 h 517122"/>
                <a:gd name="connsiteX122" fmla="*/ 232309 w 522248"/>
                <a:gd name="connsiteY122" fmla="*/ 39921 h 517122"/>
                <a:gd name="connsiteX123" fmla="*/ 177005 w 522248"/>
                <a:gd name="connsiteY123" fmla="*/ 138254 h 517122"/>
                <a:gd name="connsiteX124" fmla="*/ 156107 w 522248"/>
                <a:gd name="connsiteY124" fmla="*/ 143149 h 517122"/>
                <a:gd name="connsiteX125" fmla="*/ 127760 w 522248"/>
                <a:gd name="connsiteY125" fmla="*/ 157297 h 517122"/>
                <a:gd name="connsiteX126" fmla="*/ 98092 w 522248"/>
                <a:gd name="connsiteY126" fmla="*/ 242388 h 517122"/>
                <a:gd name="connsiteX127" fmla="*/ 104872 w 522248"/>
                <a:gd name="connsiteY127" fmla="*/ 258512 h 517122"/>
                <a:gd name="connsiteX128" fmla="*/ 136449 w 522248"/>
                <a:gd name="connsiteY128" fmla="*/ 327130 h 517122"/>
                <a:gd name="connsiteX129" fmla="*/ 133471 w 522248"/>
                <a:gd name="connsiteY129" fmla="*/ 348572 h 517122"/>
                <a:gd name="connsiteX130" fmla="*/ 77171 w 522248"/>
                <a:gd name="connsiteY130" fmla="*/ 252333 h 517122"/>
                <a:gd name="connsiteX131" fmla="*/ 86558 w 522248"/>
                <a:gd name="connsiteY131" fmla="*/ 507717 h 517122"/>
                <a:gd name="connsiteX132" fmla="*/ 120601 w 522248"/>
                <a:gd name="connsiteY132" fmla="*/ 506937 h 517122"/>
                <a:gd name="connsiteX133" fmla="*/ 130916 w 522248"/>
                <a:gd name="connsiteY133" fmla="*/ 490605 h 517122"/>
                <a:gd name="connsiteX134" fmla="*/ 133471 w 522248"/>
                <a:gd name="connsiteY134" fmla="*/ 397917 h 517122"/>
                <a:gd name="connsiteX135" fmla="*/ 136041 w 522248"/>
                <a:gd name="connsiteY135" fmla="*/ 379357 h 517122"/>
                <a:gd name="connsiteX136" fmla="*/ 141633 w 522248"/>
                <a:gd name="connsiteY136" fmla="*/ 379461 h 517122"/>
                <a:gd name="connsiteX137" fmla="*/ 147425 w 522248"/>
                <a:gd name="connsiteY137" fmla="*/ 393780 h 517122"/>
                <a:gd name="connsiteX138" fmla="*/ 140771 w 522248"/>
                <a:gd name="connsiteY138" fmla="*/ 208172 h 517122"/>
                <a:gd name="connsiteX139" fmla="*/ 155832 w 522248"/>
                <a:gd name="connsiteY139" fmla="*/ 221949 h 517122"/>
                <a:gd name="connsiteX140" fmla="*/ 184676 w 522248"/>
                <a:gd name="connsiteY140" fmla="*/ 320817 h 517122"/>
                <a:gd name="connsiteX141" fmla="*/ 191345 w 522248"/>
                <a:gd name="connsiteY141" fmla="*/ 494727 h 517122"/>
                <a:gd name="connsiteX142" fmla="*/ 192593 w 522248"/>
                <a:gd name="connsiteY142" fmla="*/ 503350 h 51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22248" h="517122">
                  <a:moveTo>
                    <a:pt x="235399" y="437710"/>
                  </a:moveTo>
                  <a:cubicBezTo>
                    <a:pt x="233780" y="437569"/>
                    <a:pt x="232168" y="437421"/>
                    <a:pt x="230549" y="437280"/>
                  </a:cubicBezTo>
                  <a:cubicBezTo>
                    <a:pt x="224794" y="459895"/>
                    <a:pt x="219038" y="482510"/>
                    <a:pt x="213290" y="505125"/>
                  </a:cubicBezTo>
                  <a:cubicBezTo>
                    <a:pt x="214419" y="506670"/>
                    <a:pt x="215555" y="508207"/>
                    <a:pt x="216684" y="509745"/>
                  </a:cubicBezTo>
                  <a:cubicBezTo>
                    <a:pt x="222922" y="506328"/>
                    <a:pt x="234203" y="503358"/>
                    <a:pt x="234552" y="499414"/>
                  </a:cubicBezTo>
                  <a:cubicBezTo>
                    <a:pt x="236372" y="478982"/>
                    <a:pt x="235399" y="458305"/>
                    <a:pt x="235399" y="437710"/>
                  </a:cubicBezTo>
                  <a:moveTo>
                    <a:pt x="334623" y="372212"/>
                  </a:moveTo>
                  <a:cubicBezTo>
                    <a:pt x="333212" y="372175"/>
                    <a:pt x="331801" y="372138"/>
                    <a:pt x="330390" y="372108"/>
                  </a:cubicBezTo>
                  <a:cubicBezTo>
                    <a:pt x="328608" y="382899"/>
                    <a:pt x="325853" y="393639"/>
                    <a:pt x="325229" y="404497"/>
                  </a:cubicBezTo>
                  <a:cubicBezTo>
                    <a:pt x="323513" y="434576"/>
                    <a:pt x="322437" y="464700"/>
                    <a:pt x="321805" y="494817"/>
                  </a:cubicBezTo>
                  <a:cubicBezTo>
                    <a:pt x="321724" y="498649"/>
                    <a:pt x="325771" y="502570"/>
                    <a:pt x="327902" y="506455"/>
                  </a:cubicBezTo>
                  <a:cubicBezTo>
                    <a:pt x="330145" y="502853"/>
                    <a:pt x="334289" y="499280"/>
                    <a:pt x="334326" y="495656"/>
                  </a:cubicBezTo>
                  <a:cubicBezTo>
                    <a:pt x="334787" y="454510"/>
                    <a:pt x="334623" y="413365"/>
                    <a:pt x="334623" y="372212"/>
                  </a:cubicBezTo>
                  <a:moveTo>
                    <a:pt x="45134" y="404215"/>
                  </a:moveTo>
                  <a:cubicBezTo>
                    <a:pt x="45134" y="433856"/>
                    <a:pt x="45409" y="460853"/>
                    <a:pt x="45052" y="487835"/>
                  </a:cubicBezTo>
                  <a:cubicBezTo>
                    <a:pt x="44770" y="509047"/>
                    <a:pt x="47280" y="511111"/>
                    <a:pt x="69077" y="504479"/>
                  </a:cubicBezTo>
                  <a:cubicBezTo>
                    <a:pt x="70562" y="469565"/>
                    <a:pt x="63886" y="436582"/>
                    <a:pt x="45134" y="404215"/>
                  </a:cubicBezTo>
                  <a:moveTo>
                    <a:pt x="484800" y="404296"/>
                  </a:moveTo>
                  <a:cubicBezTo>
                    <a:pt x="465031" y="434019"/>
                    <a:pt x="460605" y="466178"/>
                    <a:pt x="458563" y="498738"/>
                  </a:cubicBezTo>
                  <a:cubicBezTo>
                    <a:pt x="458385" y="501568"/>
                    <a:pt x="467022" y="507725"/>
                    <a:pt x="471069" y="507331"/>
                  </a:cubicBezTo>
                  <a:cubicBezTo>
                    <a:pt x="475918" y="506856"/>
                    <a:pt x="484065" y="501137"/>
                    <a:pt x="484191" y="497453"/>
                  </a:cubicBezTo>
                  <a:cubicBezTo>
                    <a:pt x="485268" y="467359"/>
                    <a:pt x="484800" y="437220"/>
                    <a:pt x="484800" y="404296"/>
                  </a:cubicBezTo>
                  <a:moveTo>
                    <a:pt x="487207" y="59588"/>
                  </a:moveTo>
                  <a:cubicBezTo>
                    <a:pt x="462826" y="68181"/>
                    <a:pt x="439997" y="78764"/>
                    <a:pt x="426080" y="100525"/>
                  </a:cubicBezTo>
                  <a:cubicBezTo>
                    <a:pt x="422077" y="106779"/>
                    <a:pt x="425723" y="117919"/>
                    <a:pt x="425864" y="126817"/>
                  </a:cubicBezTo>
                  <a:cubicBezTo>
                    <a:pt x="434264" y="126401"/>
                    <a:pt x="445136" y="129208"/>
                    <a:pt x="450624" y="124997"/>
                  </a:cubicBezTo>
                  <a:cubicBezTo>
                    <a:pt x="471670" y="108866"/>
                    <a:pt x="480478" y="84817"/>
                    <a:pt x="487207" y="59588"/>
                  </a:cubicBezTo>
                  <a:moveTo>
                    <a:pt x="352773" y="30823"/>
                  </a:moveTo>
                  <a:cubicBezTo>
                    <a:pt x="350189" y="28201"/>
                    <a:pt x="347605" y="25579"/>
                    <a:pt x="345020" y="22958"/>
                  </a:cubicBezTo>
                  <a:cubicBezTo>
                    <a:pt x="326714" y="36341"/>
                    <a:pt x="307740" y="48930"/>
                    <a:pt x="290369" y="63427"/>
                  </a:cubicBezTo>
                  <a:cubicBezTo>
                    <a:pt x="280856" y="71359"/>
                    <a:pt x="276177" y="84372"/>
                    <a:pt x="287146" y="94019"/>
                  </a:cubicBezTo>
                  <a:cubicBezTo>
                    <a:pt x="297692" y="103288"/>
                    <a:pt x="310383" y="98334"/>
                    <a:pt x="317594" y="87959"/>
                  </a:cubicBezTo>
                  <a:cubicBezTo>
                    <a:pt x="330338" y="69622"/>
                    <a:pt x="341151" y="49940"/>
                    <a:pt x="352773" y="30823"/>
                  </a:cubicBezTo>
                  <a:moveTo>
                    <a:pt x="214144" y="63821"/>
                  </a:moveTo>
                  <a:lnTo>
                    <a:pt x="205337" y="55287"/>
                  </a:lnTo>
                  <a:cubicBezTo>
                    <a:pt x="186585" y="69607"/>
                    <a:pt x="167083" y="83072"/>
                    <a:pt x="149431" y="98639"/>
                  </a:cubicBezTo>
                  <a:cubicBezTo>
                    <a:pt x="141529" y="105605"/>
                    <a:pt x="137964" y="117355"/>
                    <a:pt x="148012" y="126624"/>
                  </a:cubicBezTo>
                  <a:cubicBezTo>
                    <a:pt x="157971" y="135811"/>
                    <a:pt x="169616" y="131607"/>
                    <a:pt x="175869" y="123192"/>
                  </a:cubicBezTo>
                  <a:cubicBezTo>
                    <a:pt x="189890" y="104343"/>
                    <a:pt x="201534" y="83725"/>
                    <a:pt x="214144" y="63821"/>
                  </a:cubicBezTo>
                  <a:moveTo>
                    <a:pt x="313636" y="373073"/>
                  </a:moveTo>
                  <a:cubicBezTo>
                    <a:pt x="288453" y="411070"/>
                    <a:pt x="279645" y="453099"/>
                    <a:pt x="282475" y="497624"/>
                  </a:cubicBezTo>
                  <a:cubicBezTo>
                    <a:pt x="282713" y="501352"/>
                    <a:pt x="291416" y="507368"/>
                    <a:pt x="295984" y="507190"/>
                  </a:cubicBezTo>
                  <a:cubicBezTo>
                    <a:pt x="300469" y="507012"/>
                    <a:pt x="308245" y="500498"/>
                    <a:pt x="308490" y="496398"/>
                  </a:cubicBezTo>
                  <a:cubicBezTo>
                    <a:pt x="310926" y="455335"/>
                    <a:pt x="312099" y="414189"/>
                    <a:pt x="313636" y="373073"/>
                  </a:cubicBezTo>
                  <a:moveTo>
                    <a:pt x="174005" y="333547"/>
                  </a:moveTo>
                  <a:cubicBezTo>
                    <a:pt x="173165" y="333747"/>
                    <a:pt x="172326" y="333948"/>
                    <a:pt x="171487" y="334156"/>
                  </a:cubicBezTo>
                  <a:cubicBezTo>
                    <a:pt x="163288" y="391203"/>
                    <a:pt x="155082" y="448249"/>
                    <a:pt x="146883" y="505289"/>
                  </a:cubicBezTo>
                  <a:cubicBezTo>
                    <a:pt x="174651" y="512463"/>
                    <a:pt x="179404" y="509463"/>
                    <a:pt x="179790" y="482354"/>
                  </a:cubicBezTo>
                  <a:cubicBezTo>
                    <a:pt x="180235" y="451473"/>
                    <a:pt x="180518" y="420562"/>
                    <a:pt x="179567" y="389710"/>
                  </a:cubicBezTo>
                  <a:cubicBezTo>
                    <a:pt x="178988" y="370949"/>
                    <a:pt x="175943" y="352263"/>
                    <a:pt x="174005" y="333547"/>
                  </a:cubicBezTo>
                  <a:moveTo>
                    <a:pt x="453505" y="253506"/>
                  </a:moveTo>
                  <a:cubicBezTo>
                    <a:pt x="451671" y="252095"/>
                    <a:pt x="449837" y="250677"/>
                    <a:pt x="448002" y="249265"/>
                  </a:cubicBezTo>
                  <a:cubicBezTo>
                    <a:pt x="438170" y="262775"/>
                    <a:pt x="426028" y="275178"/>
                    <a:pt x="418913" y="289995"/>
                  </a:cubicBezTo>
                  <a:cubicBezTo>
                    <a:pt x="386801" y="356838"/>
                    <a:pt x="391421" y="427944"/>
                    <a:pt x="397733" y="498931"/>
                  </a:cubicBezTo>
                  <a:cubicBezTo>
                    <a:pt x="398008" y="502028"/>
                    <a:pt x="402672" y="506975"/>
                    <a:pt x="405605" y="507212"/>
                  </a:cubicBezTo>
                  <a:cubicBezTo>
                    <a:pt x="417420" y="508163"/>
                    <a:pt x="429355" y="507606"/>
                    <a:pt x="442336" y="507606"/>
                  </a:cubicBezTo>
                  <a:cubicBezTo>
                    <a:pt x="434301" y="419893"/>
                    <a:pt x="421260" y="335627"/>
                    <a:pt x="453505" y="253506"/>
                  </a:cubicBezTo>
                  <a:moveTo>
                    <a:pt x="192593" y="503350"/>
                  </a:moveTo>
                  <a:cubicBezTo>
                    <a:pt x="213112" y="468362"/>
                    <a:pt x="219625" y="430885"/>
                    <a:pt x="217226" y="391366"/>
                  </a:cubicBezTo>
                  <a:cubicBezTo>
                    <a:pt x="215258" y="358940"/>
                    <a:pt x="212585" y="326313"/>
                    <a:pt x="214189" y="293976"/>
                  </a:cubicBezTo>
                  <a:cubicBezTo>
                    <a:pt x="216610" y="245270"/>
                    <a:pt x="221051" y="196460"/>
                    <a:pt x="239060" y="150286"/>
                  </a:cubicBezTo>
                  <a:cubicBezTo>
                    <a:pt x="242632" y="141106"/>
                    <a:pt x="246130" y="131481"/>
                    <a:pt x="251841" y="123645"/>
                  </a:cubicBezTo>
                  <a:cubicBezTo>
                    <a:pt x="262357" y="109200"/>
                    <a:pt x="273541" y="95906"/>
                    <a:pt x="269598" y="75860"/>
                  </a:cubicBezTo>
                  <a:cubicBezTo>
                    <a:pt x="268736" y="71463"/>
                    <a:pt x="272761" y="65292"/>
                    <a:pt x="275992" y="61036"/>
                  </a:cubicBezTo>
                  <a:cubicBezTo>
                    <a:pt x="298583" y="31231"/>
                    <a:pt x="330843" y="16808"/>
                    <a:pt x="364715" y="3960"/>
                  </a:cubicBezTo>
                  <a:cubicBezTo>
                    <a:pt x="372231" y="33541"/>
                    <a:pt x="334356" y="102597"/>
                    <a:pt x="308037" y="110069"/>
                  </a:cubicBezTo>
                  <a:cubicBezTo>
                    <a:pt x="306277" y="110574"/>
                    <a:pt x="304271" y="111094"/>
                    <a:pt x="302549" y="110752"/>
                  </a:cubicBezTo>
                  <a:cubicBezTo>
                    <a:pt x="270823" y="104402"/>
                    <a:pt x="261956" y="128161"/>
                    <a:pt x="253371" y="149751"/>
                  </a:cubicBezTo>
                  <a:cubicBezTo>
                    <a:pt x="232035" y="203426"/>
                    <a:pt x="228173" y="260228"/>
                    <a:pt x="225945" y="317200"/>
                  </a:cubicBezTo>
                  <a:cubicBezTo>
                    <a:pt x="225046" y="340090"/>
                    <a:pt x="229279" y="361383"/>
                    <a:pt x="235369" y="383865"/>
                  </a:cubicBezTo>
                  <a:cubicBezTo>
                    <a:pt x="244593" y="417903"/>
                    <a:pt x="244652" y="454421"/>
                    <a:pt x="248610" y="489885"/>
                  </a:cubicBezTo>
                  <a:cubicBezTo>
                    <a:pt x="249420" y="497097"/>
                    <a:pt x="245075" y="508727"/>
                    <a:pt x="258176" y="506729"/>
                  </a:cubicBezTo>
                  <a:cubicBezTo>
                    <a:pt x="262453" y="506076"/>
                    <a:pt x="268194" y="495730"/>
                    <a:pt x="268261" y="489751"/>
                  </a:cubicBezTo>
                  <a:cubicBezTo>
                    <a:pt x="268877" y="439731"/>
                    <a:pt x="278888" y="392614"/>
                    <a:pt x="309388" y="351869"/>
                  </a:cubicBezTo>
                  <a:cubicBezTo>
                    <a:pt x="316013" y="343016"/>
                    <a:pt x="326848" y="337409"/>
                    <a:pt x="335099" y="329626"/>
                  </a:cubicBezTo>
                  <a:cubicBezTo>
                    <a:pt x="338678" y="326246"/>
                    <a:pt x="341909" y="321456"/>
                    <a:pt x="343119" y="316747"/>
                  </a:cubicBezTo>
                  <a:cubicBezTo>
                    <a:pt x="352937" y="278565"/>
                    <a:pt x="360460" y="239685"/>
                    <a:pt x="372372" y="202186"/>
                  </a:cubicBezTo>
                  <a:cubicBezTo>
                    <a:pt x="379509" y="179719"/>
                    <a:pt x="393381" y="159421"/>
                    <a:pt x="403949" y="138017"/>
                  </a:cubicBezTo>
                  <a:cubicBezTo>
                    <a:pt x="406214" y="133427"/>
                    <a:pt x="407447" y="128295"/>
                    <a:pt x="408888" y="123333"/>
                  </a:cubicBezTo>
                  <a:cubicBezTo>
                    <a:pt x="412348" y="111435"/>
                    <a:pt x="412378" y="96767"/>
                    <a:pt x="419626" y="88070"/>
                  </a:cubicBezTo>
                  <a:cubicBezTo>
                    <a:pt x="441764" y="61474"/>
                    <a:pt x="472005" y="46850"/>
                    <a:pt x="510600" y="35012"/>
                  </a:cubicBezTo>
                  <a:cubicBezTo>
                    <a:pt x="506114" y="50007"/>
                    <a:pt x="504495" y="60152"/>
                    <a:pt x="500158" y="68961"/>
                  </a:cubicBezTo>
                  <a:cubicBezTo>
                    <a:pt x="490645" y="88263"/>
                    <a:pt x="481904" y="108628"/>
                    <a:pt x="468596" y="125123"/>
                  </a:cubicBezTo>
                  <a:cubicBezTo>
                    <a:pt x="460858" y="134719"/>
                    <a:pt x="444950" y="142183"/>
                    <a:pt x="432608" y="142347"/>
                  </a:cubicBezTo>
                  <a:cubicBezTo>
                    <a:pt x="419960" y="142517"/>
                    <a:pt x="411138" y="145399"/>
                    <a:pt x="407068" y="155151"/>
                  </a:cubicBezTo>
                  <a:cubicBezTo>
                    <a:pt x="395743" y="182304"/>
                    <a:pt x="385724" y="210051"/>
                    <a:pt x="376649" y="238036"/>
                  </a:cubicBezTo>
                  <a:cubicBezTo>
                    <a:pt x="375387" y="241913"/>
                    <a:pt x="382331" y="248456"/>
                    <a:pt x="387039" y="256410"/>
                  </a:cubicBezTo>
                  <a:cubicBezTo>
                    <a:pt x="380830" y="281179"/>
                    <a:pt x="373575" y="310115"/>
                    <a:pt x="365762" y="341278"/>
                  </a:cubicBezTo>
                  <a:cubicBezTo>
                    <a:pt x="361878" y="338612"/>
                    <a:pt x="358128" y="336042"/>
                    <a:pt x="351333" y="331378"/>
                  </a:cubicBezTo>
                  <a:cubicBezTo>
                    <a:pt x="349290" y="361450"/>
                    <a:pt x="346639" y="389643"/>
                    <a:pt x="345681" y="417895"/>
                  </a:cubicBezTo>
                  <a:cubicBezTo>
                    <a:pt x="344916" y="440124"/>
                    <a:pt x="345458" y="462472"/>
                    <a:pt x="346840" y="484679"/>
                  </a:cubicBezTo>
                  <a:cubicBezTo>
                    <a:pt x="348422" y="510116"/>
                    <a:pt x="353917" y="512990"/>
                    <a:pt x="381595" y="504249"/>
                  </a:cubicBezTo>
                  <a:cubicBezTo>
                    <a:pt x="370493" y="458409"/>
                    <a:pt x="358395" y="412370"/>
                    <a:pt x="358715" y="364770"/>
                  </a:cubicBezTo>
                  <a:cubicBezTo>
                    <a:pt x="361448" y="364183"/>
                    <a:pt x="364180" y="363604"/>
                    <a:pt x="366913" y="363017"/>
                  </a:cubicBezTo>
                  <a:cubicBezTo>
                    <a:pt x="370159" y="379743"/>
                    <a:pt x="373397" y="396468"/>
                    <a:pt x="377310" y="416640"/>
                  </a:cubicBezTo>
                  <a:cubicBezTo>
                    <a:pt x="382620" y="383449"/>
                    <a:pt x="385338" y="353451"/>
                    <a:pt x="392520" y="324560"/>
                  </a:cubicBezTo>
                  <a:cubicBezTo>
                    <a:pt x="403281" y="281268"/>
                    <a:pt x="422716" y="243027"/>
                    <a:pt x="469004" y="226947"/>
                  </a:cubicBezTo>
                  <a:cubicBezTo>
                    <a:pt x="474998" y="224868"/>
                    <a:pt x="481681" y="224764"/>
                    <a:pt x="489999" y="223434"/>
                  </a:cubicBezTo>
                  <a:cubicBezTo>
                    <a:pt x="489019" y="228878"/>
                    <a:pt x="489516" y="232963"/>
                    <a:pt x="487867" y="234204"/>
                  </a:cubicBezTo>
                  <a:cubicBezTo>
                    <a:pt x="463093" y="252927"/>
                    <a:pt x="455726" y="280058"/>
                    <a:pt x="451129" y="308637"/>
                  </a:cubicBezTo>
                  <a:cubicBezTo>
                    <a:pt x="444037" y="352783"/>
                    <a:pt x="443346" y="396921"/>
                    <a:pt x="451107" y="441610"/>
                  </a:cubicBezTo>
                  <a:cubicBezTo>
                    <a:pt x="467192" y="406703"/>
                    <a:pt x="481080" y="370674"/>
                    <a:pt x="524264" y="351795"/>
                  </a:cubicBezTo>
                  <a:cubicBezTo>
                    <a:pt x="522059" y="360202"/>
                    <a:pt x="522059" y="364555"/>
                    <a:pt x="519994" y="367414"/>
                  </a:cubicBezTo>
                  <a:cubicBezTo>
                    <a:pt x="491180" y="407453"/>
                    <a:pt x="496995" y="453225"/>
                    <a:pt x="498487" y="498136"/>
                  </a:cubicBezTo>
                  <a:cubicBezTo>
                    <a:pt x="498599" y="501441"/>
                    <a:pt x="504035" y="505133"/>
                    <a:pt x="507718" y="507539"/>
                  </a:cubicBezTo>
                  <a:cubicBezTo>
                    <a:pt x="510050" y="509062"/>
                    <a:pt x="513801" y="508215"/>
                    <a:pt x="516756" y="509017"/>
                  </a:cubicBezTo>
                  <a:cubicBezTo>
                    <a:pt x="518895" y="509604"/>
                    <a:pt x="520774" y="511156"/>
                    <a:pt x="527740" y="515063"/>
                  </a:cubicBezTo>
                  <a:cubicBezTo>
                    <a:pt x="517818" y="517892"/>
                    <a:pt x="512196" y="520893"/>
                    <a:pt x="506575" y="520900"/>
                  </a:cubicBezTo>
                  <a:cubicBezTo>
                    <a:pt x="345689" y="521145"/>
                    <a:pt x="184803" y="521130"/>
                    <a:pt x="23917" y="520930"/>
                  </a:cubicBezTo>
                  <a:cubicBezTo>
                    <a:pt x="18362" y="520922"/>
                    <a:pt x="12814" y="518635"/>
                    <a:pt x="6903" y="517328"/>
                  </a:cubicBezTo>
                  <a:cubicBezTo>
                    <a:pt x="8306" y="513674"/>
                    <a:pt x="8685" y="511602"/>
                    <a:pt x="9168" y="511572"/>
                  </a:cubicBezTo>
                  <a:cubicBezTo>
                    <a:pt x="30534" y="510443"/>
                    <a:pt x="32821" y="496124"/>
                    <a:pt x="33162" y="478967"/>
                  </a:cubicBezTo>
                  <a:cubicBezTo>
                    <a:pt x="34002" y="436700"/>
                    <a:pt x="33051" y="395028"/>
                    <a:pt x="5492" y="359074"/>
                  </a:cubicBezTo>
                  <a:cubicBezTo>
                    <a:pt x="26323" y="352902"/>
                    <a:pt x="31952" y="359385"/>
                    <a:pt x="77788" y="440377"/>
                  </a:cubicBezTo>
                  <a:cubicBezTo>
                    <a:pt x="85029" y="401786"/>
                    <a:pt x="83714" y="365446"/>
                    <a:pt x="80023" y="328942"/>
                  </a:cubicBezTo>
                  <a:cubicBezTo>
                    <a:pt x="76251" y="291644"/>
                    <a:pt x="70309" y="255408"/>
                    <a:pt x="36527" y="229242"/>
                  </a:cubicBezTo>
                  <a:cubicBezTo>
                    <a:pt x="55457" y="217619"/>
                    <a:pt x="67822" y="233015"/>
                    <a:pt x="84137" y="234293"/>
                  </a:cubicBezTo>
                  <a:cubicBezTo>
                    <a:pt x="87472" y="223316"/>
                    <a:pt x="89752" y="211276"/>
                    <a:pt x="94713" y="200455"/>
                  </a:cubicBezTo>
                  <a:cubicBezTo>
                    <a:pt x="104397" y="179318"/>
                    <a:pt x="115767" y="158961"/>
                    <a:pt x="126008" y="138069"/>
                  </a:cubicBezTo>
                  <a:cubicBezTo>
                    <a:pt x="128510" y="132951"/>
                    <a:pt x="129431" y="127047"/>
                    <a:pt x="130931" y="121462"/>
                  </a:cubicBezTo>
                  <a:cubicBezTo>
                    <a:pt x="133731" y="111049"/>
                    <a:pt x="133575" y="98394"/>
                    <a:pt x="139665" y="90580"/>
                  </a:cubicBezTo>
                  <a:cubicBezTo>
                    <a:pt x="160451" y="63925"/>
                    <a:pt x="190254" y="49791"/>
                    <a:pt x="221355" y="38480"/>
                  </a:cubicBezTo>
                  <a:cubicBezTo>
                    <a:pt x="223301" y="37775"/>
                    <a:pt x="225960" y="39015"/>
                    <a:pt x="232309" y="39921"/>
                  </a:cubicBezTo>
                  <a:cubicBezTo>
                    <a:pt x="219989" y="77502"/>
                    <a:pt x="209859" y="114050"/>
                    <a:pt x="177005" y="138254"/>
                  </a:cubicBezTo>
                  <a:cubicBezTo>
                    <a:pt x="171591" y="142243"/>
                    <a:pt x="162338" y="144768"/>
                    <a:pt x="156107" y="143149"/>
                  </a:cubicBezTo>
                  <a:cubicBezTo>
                    <a:pt x="141425" y="139346"/>
                    <a:pt x="132194" y="146209"/>
                    <a:pt x="127760" y="157297"/>
                  </a:cubicBezTo>
                  <a:cubicBezTo>
                    <a:pt x="116613" y="185178"/>
                    <a:pt x="107018" y="213713"/>
                    <a:pt x="98092" y="242388"/>
                  </a:cubicBezTo>
                  <a:cubicBezTo>
                    <a:pt x="96770" y="246651"/>
                    <a:pt x="102362" y="253120"/>
                    <a:pt x="104872" y="258512"/>
                  </a:cubicBezTo>
                  <a:cubicBezTo>
                    <a:pt x="115492" y="281343"/>
                    <a:pt x="126676" y="303936"/>
                    <a:pt x="136449" y="327130"/>
                  </a:cubicBezTo>
                  <a:cubicBezTo>
                    <a:pt x="138885" y="332916"/>
                    <a:pt x="136813" y="340610"/>
                    <a:pt x="133471" y="348572"/>
                  </a:cubicBezTo>
                  <a:cubicBezTo>
                    <a:pt x="117980" y="314096"/>
                    <a:pt x="111511" y="274985"/>
                    <a:pt x="77171" y="252333"/>
                  </a:cubicBezTo>
                  <a:cubicBezTo>
                    <a:pt x="106238" y="335448"/>
                    <a:pt x="93628" y="419693"/>
                    <a:pt x="86558" y="507717"/>
                  </a:cubicBezTo>
                  <a:cubicBezTo>
                    <a:pt x="98196" y="507717"/>
                    <a:pt x="109863" y="509373"/>
                    <a:pt x="120601" y="506937"/>
                  </a:cubicBezTo>
                  <a:cubicBezTo>
                    <a:pt x="125191" y="505898"/>
                    <a:pt x="130605" y="496473"/>
                    <a:pt x="130916" y="490605"/>
                  </a:cubicBezTo>
                  <a:cubicBezTo>
                    <a:pt x="132565" y="459754"/>
                    <a:pt x="132580" y="428820"/>
                    <a:pt x="133471" y="397917"/>
                  </a:cubicBezTo>
                  <a:cubicBezTo>
                    <a:pt x="133649" y="391708"/>
                    <a:pt x="135150" y="385543"/>
                    <a:pt x="136041" y="379357"/>
                  </a:cubicBezTo>
                  <a:cubicBezTo>
                    <a:pt x="137905" y="379386"/>
                    <a:pt x="139769" y="379423"/>
                    <a:pt x="141633" y="379461"/>
                  </a:cubicBezTo>
                  <a:cubicBezTo>
                    <a:pt x="143571" y="384236"/>
                    <a:pt x="145509" y="389004"/>
                    <a:pt x="147425" y="393780"/>
                  </a:cubicBezTo>
                  <a:cubicBezTo>
                    <a:pt x="161966" y="368142"/>
                    <a:pt x="157317" y="282167"/>
                    <a:pt x="140771" y="208172"/>
                  </a:cubicBezTo>
                  <a:cubicBezTo>
                    <a:pt x="145948" y="212717"/>
                    <a:pt x="153961" y="216312"/>
                    <a:pt x="155832" y="221949"/>
                  </a:cubicBezTo>
                  <a:cubicBezTo>
                    <a:pt x="166630" y="254598"/>
                    <a:pt x="181164" y="287188"/>
                    <a:pt x="184676" y="320817"/>
                  </a:cubicBezTo>
                  <a:cubicBezTo>
                    <a:pt x="190677" y="378391"/>
                    <a:pt x="189459" y="436715"/>
                    <a:pt x="191345" y="494727"/>
                  </a:cubicBezTo>
                  <a:cubicBezTo>
                    <a:pt x="191434" y="497609"/>
                    <a:pt x="192162" y="500476"/>
                    <a:pt x="192593" y="503350"/>
                  </a:cubicBezTo>
                </a:path>
              </a:pathLst>
            </a:custGeom>
            <a:solidFill>
              <a:srgbClr val="FFFFFF"/>
            </a:solidFill>
            <a:ln w="10173" cap="flat">
              <a:solidFill>
                <a:srgbClr val="FFFFFF"/>
              </a:solidFill>
              <a:prstDash val="solid"/>
              <a:round/>
            </a:ln>
          </p:spPr>
          <p:txBody>
            <a:bodyPr rtlCol="0" anchor="ctr"/>
            <a:lstStyle/>
            <a:p>
              <a:endParaRPr lang="en-CH" sz="4400"/>
            </a:p>
          </p:txBody>
        </p:sp>
      </p:grpSp>
      <p:grpSp>
        <p:nvGrpSpPr>
          <p:cNvPr id="2235" name="Graphic 1704">
            <a:extLst>
              <a:ext uri="{FF2B5EF4-FFF2-40B4-BE49-F238E27FC236}">
                <a16:creationId xmlns:a16="http://schemas.microsoft.com/office/drawing/2014/main" id="{2348154B-677E-262A-7D15-E86A7576ABD2}"/>
              </a:ext>
            </a:extLst>
          </p:cNvPr>
          <p:cNvGrpSpPr/>
          <p:nvPr/>
        </p:nvGrpSpPr>
        <p:grpSpPr>
          <a:xfrm>
            <a:off x="21685596" y="12071020"/>
            <a:ext cx="926634" cy="926659"/>
            <a:chOff x="21685596" y="12071020"/>
            <a:chExt cx="926634" cy="926659"/>
          </a:xfrm>
        </p:grpSpPr>
        <p:grpSp>
          <p:nvGrpSpPr>
            <p:cNvPr id="2236" name="Graphic 1704">
              <a:extLst>
                <a:ext uri="{FF2B5EF4-FFF2-40B4-BE49-F238E27FC236}">
                  <a16:creationId xmlns:a16="http://schemas.microsoft.com/office/drawing/2014/main" id="{34963486-EB07-1DF9-8D17-72B03228DF13}"/>
                </a:ext>
              </a:extLst>
            </p:cNvPr>
            <p:cNvGrpSpPr/>
            <p:nvPr/>
          </p:nvGrpSpPr>
          <p:grpSpPr>
            <a:xfrm>
              <a:off x="21685596" y="12071020"/>
              <a:ext cx="926634" cy="926659"/>
              <a:chOff x="21685596" y="12071020"/>
              <a:chExt cx="926634" cy="926659"/>
            </a:xfrm>
            <a:solidFill>
              <a:srgbClr val="1F259B"/>
            </a:solidFill>
          </p:grpSpPr>
          <p:sp>
            <p:nvSpPr>
              <p:cNvPr id="2238" name="Freeform 2237">
                <a:extLst>
                  <a:ext uri="{FF2B5EF4-FFF2-40B4-BE49-F238E27FC236}">
                    <a16:creationId xmlns:a16="http://schemas.microsoft.com/office/drawing/2014/main" id="{E1D81668-5949-C671-358C-B637198AF1D2}"/>
                  </a:ext>
                </a:extLst>
              </p:cNvPr>
              <p:cNvSpPr/>
              <p:nvPr/>
            </p:nvSpPr>
            <p:spPr>
              <a:xfrm>
                <a:off x="21699529" y="12084953"/>
                <a:ext cx="898769" cy="898783"/>
              </a:xfrm>
              <a:custGeom>
                <a:avLst/>
                <a:gdLst>
                  <a:gd name="connsiteX0" fmla="*/ 897216 w 898769"/>
                  <a:gd name="connsiteY0" fmla="*/ 451759 h 898783"/>
                  <a:gd name="connsiteX1" fmla="*/ 447832 w 898769"/>
                  <a:gd name="connsiteY1" fmla="*/ 901150 h 898783"/>
                  <a:gd name="connsiteX2" fmla="*/ -1552 w 898769"/>
                  <a:gd name="connsiteY2" fmla="*/ 451759 h 898783"/>
                  <a:gd name="connsiteX3" fmla="*/ 447832 w 898769"/>
                  <a:gd name="connsiteY3" fmla="*/ 2367 h 898783"/>
                  <a:gd name="connsiteX4" fmla="*/ 897216 w 898769"/>
                  <a:gd name="connsiteY4" fmla="*/ 451759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7216" y="451759"/>
                    </a:moveTo>
                    <a:cubicBezTo>
                      <a:pt x="897216" y="699951"/>
                      <a:pt x="696020" y="901150"/>
                      <a:pt x="447832" y="901150"/>
                    </a:cubicBezTo>
                    <a:cubicBezTo>
                      <a:pt x="199643" y="901150"/>
                      <a:pt x="-1552" y="699951"/>
                      <a:pt x="-1552" y="451759"/>
                    </a:cubicBezTo>
                    <a:cubicBezTo>
                      <a:pt x="-1552" y="203567"/>
                      <a:pt x="199644" y="2367"/>
                      <a:pt x="447832" y="2367"/>
                    </a:cubicBezTo>
                    <a:cubicBezTo>
                      <a:pt x="696021" y="2367"/>
                      <a:pt x="897216" y="203567"/>
                      <a:pt x="897216" y="451759"/>
                    </a:cubicBezTo>
                    <a:close/>
                  </a:path>
                </a:pathLst>
              </a:custGeom>
              <a:solidFill>
                <a:srgbClr val="1F259B"/>
              </a:solidFill>
              <a:ln w="955" cap="rnd">
                <a:noFill/>
                <a:prstDash val="solid"/>
                <a:round/>
              </a:ln>
            </p:spPr>
            <p:txBody>
              <a:bodyPr rtlCol="0" anchor="ctr"/>
              <a:lstStyle/>
              <a:p>
                <a:endParaRPr lang="en-CH" sz="4400"/>
              </a:p>
            </p:txBody>
          </p:sp>
          <p:sp>
            <p:nvSpPr>
              <p:cNvPr id="2239" name="Freeform 2238">
                <a:extLst>
                  <a:ext uri="{FF2B5EF4-FFF2-40B4-BE49-F238E27FC236}">
                    <a16:creationId xmlns:a16="http://schemas.microsoft.com/office/drawing/2014/main" id="{735044F7-FE66-F8E4-A61D-AB2C169C9863}"/>
                  </a:ext>
                </a:extLst>
              </p:cNvPr>
              <p:cNvSpPr/>
              <p:nvPr/>
            </p:nvSpPr>
            <p:spPr>
              <a:xfrm>
                <a:off x="21685596" y="12071020"/>
                <a:ext cx="926634" cy="926659"/>
              </a:xfrm>
              <a:custGeom>
                <a:avLst/>
                <a:gdLst>
                  <a:gd name="connsiteX0" fmla="*/ 461764 w 926634"/>
                  <a:gd name="connsiteY0" fmla="*/ 2367 h 926659"/>
                  <a:gd name="connsiteX1" fmla="*/ 925081 w 926634"/>
                  <a:gd name="connsiteY1" fmla="*/ 465692 h 926659"/>
                  <a:gd name="connsiteX2" fmla="*/ 461764 w 926634"/>
                  <a:gd name="connsiteY2" fmla="*/ 929026 h 926659"/>
                  <a:gd name="connsiteX3" fmla="*/ -1553 w 926634"/>
                  <a:gd name="connsiteY3" fmla="*/ 465692 h 926659"/>
                  <a:gd name="connsiteX4" fmla="*/ 461764 w 926634"/>
                  <a:gd name="connsiteY4" fmla="*/ 2367 h 926659"/>
                  <a:gd name="connsiteX5" fmla="*/ 461764 w 926634"/>
                  <a:gd name="connsiteY5" fmla="*/ 16301 h 926659"/>
                  <a:gd name="connsiteX6" fmla="*/ 12381 w 926634"/>
                  <a:gd name="connsiteY6" fmla="*/ 465692 h 926659"/>
                  <a:gd name="connsiteX7" fmla="*/ 461764 w 926634"/>
                  <a:gd name="connsiteY7" fmla="*/ 915083 h 926659"/>
                  <a:gd name="connsiteX8" fmla="*/ 911148 w 926634"/>
                  <a:gd name="connsiteY8" fmla="*/ 465692 h 926659"/>
                  <a:gd name="connsiteX9" fmla="*/ 461764 w 926634"/>
                  <a:gd name="connsiteY9" fmla="*/ 16301 h 9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634" h="926659">
                    <a:moveTo>
                      <a:pt x="461764" y="2367"/>
                    </a:moveTo>
                    <a:cubicBezTo>
                      <a:pt x="717478" y="2367"/>
                      <a:pt x="925081" y="209975"/>
                      <a:pt x="925081" y="465692"/>
                    </a:cubicBezTo>
                    <a:cubicBezTo>
                      <a:pt x="925081" y="721409"/>
                      <a:pt x="717478" y="929026"/>
                      <a:pt x="461764" y="929026"/>
                    </a:cubicBezTo>
                    <a:cubicBezTo>
                      <a:pt x="206051" y="929026"/>
                      <a:pt x="-1553" y="721409"/>
                      <a:pt x="-1553" y="465692"/>
                    </a:cubicBezTo>
                    <a:cubicBezTo>
                      <a:pt x="-1553" y="209975"/>
                      <a:pt x="206051" y="2367"/>
                      <a:pt x="461764" y="2367"/>
                    </a:cubicBezTo>
                    <a:close/>
                    <a:moveTo>
                      <a:pt x="461764" y="16301"/>
                    </a:moveTo>
                    <a:cubicBezTo>
                      <a:pt x="213744" y="16301"/>
                      <a:pt x="12381" y="217668"/>
                      <a:pt x="12381" y="465692"/>
                    </a:cubicBezTo>
                    <a:cubicBezTo>
                      <a:pt x="12381" y="713716"/>
                      <a:pt x="213744" y="915083"/>
                      <a:pt x="461764" y="915083"/>
                    </a:cubicBezTo>
                    <a:cubicBezTo>
                      <a:pt x="709785" y="915083"/>
                      <a:pt x="911148" y="713716"/>
                      <a:pt x="911148" y="465692"/>
                    </a:cubicBezTo>
                    <a:cubicBezTo>
                      <a:pt x="911148" y="217668"/>
                      <a:pt x="709785" y="16301"/>
                      <a:pt x="461764" y="16301"/>
                    </a:cubicBezTo>
                    <a:close/>
                  </a:path>
                </a:pathLst>
              </a:custGeom>
              <a:solidFill>
                <a:srgbClr val="1F259B"/>
              </a:solidFill>
              <a:ln w="955" cap="rnd">
                <a:noFill/>
                <a:prstDash val="solid"/>
                <a:round/>
              </a:ln>
            </p:spPr>
            <p:txBody>
              <a:bodyPr rtlCol="0" anchor="ctr"/>
              <a:lstStyle/>
              <a:p>
                <a:endParaRPr lang="en-CH" sz="4400"/>
              </a:p>
            </p:txBody>
          </p:sp>
        </p:grpSp>
        <p:sp>
          <p:nvSpPr>
            <p:cNvPr id="2237" name="Freeform 2236">
              <a:extLst>
                <a:ext uri="{FF2B5EF4-FFF2-40B4-BE49-F238E27FC236}">
                  <a16:creationId xmlns:a16="http://schemas.microsoft.com/office/drawing/2014/main" id="{8D0B7B67-BF78-1DBE-3DA6-33435ED780E3}"/>
                </a:ext>
              </a:extLst>
            </p:cNvPr>
            <p:cNvSpPr/>
            <p:nvPr/>
          </p:nvSpPr>
          <p:spPr>
            <a:xfrm>
              <a:off x="21866778" y="12260715"/>
              <a:ext cx="522248" cy="517122"/>
            </a:xfrm>
            <a:custGeom>
              <a:avLst/>
              <a:gdLst>
                <a:gd name="connsiteX0" fmla="*/ 237163 w 522248"/>
                <a:gd name="connsiteY0" fmla="*/ 437835 h 517122"/>
                <a:gd name="connsiteX1" fmla="*/ 232313 w 522248"/>
                <a:gd name="connsiteY1" fmla="*/ 437404 h 517122"/>
                <a:gd name="connsiteX2" fmla="*/ 215054 w 522248"/>
                <a:gd name="connsiteY2" fmla="*/ 505250 h 517122"/>
                <a:gd name="connsiteX3" fmla="*/ 218448 w 522248"/>
                <a:gd name="connsiteY3" fmla="*/ 509869 h 517122"/>
                <a:gd name="connsiteX4" fmla="*/ 236316 w 522248"/>
                <a:gd name="connsiteY4" fmla="*/ 499538 h 517122"/>
                <a:gd name="connsiteX5" fmla="*/ 237163 w 522248"/>
                <a:gd name="connsiteY5" fmla="*/ 437835 h 517122"/>
                <a:gd name="connsiteX6" fmla="*/ 336387 w 522248"/>
                <a:gd name="connsiteY6" fmla="*/ 372336 h 517122"/>
                <a:gd name="connsiteX7" fmla="*/ 332154 w 522248"/>
                <a:gd name="connsiteY7" fmla="*/ 372232 h 517122"/>
                <a:gd name="connsiteX8" fmla="*/ 326993 w 522248"/>
                <a:gd name="connsiteY8" fmla="*/ 404621 h 517122"/>
                <a:gd name="connsiteX9" fmla="*/ 323569 w 522248"/>
                <a:gd name="connsiteY9" fmla="*/ 494941 h 517122"/>
                <a:gd name="connsiteX10" fmla="*/ 329666 w 522248"/>
                <a:gd name="connsiteY10" fmla="*/ 506579 h 517122"/>
                <a:gd name="connsiteX11" fmla="*/ 336090 w 522248"/>
                <a:gd name="connsiteY11" fmla="*/ 495780 h 517122"/>
                <a:gd name="connsiteX12" fmla="*/ 336387 w 522248"/>
                <a:gd name="connsiteY12" fmla="*/ 372336 h 517122"/>
                <a:gd name="connsiteX13" fmla="*/ 46898 w 522248"/>
                <a:gd name="connsiteY13" fmla="*/ 404339 h 517122"/>
                <a:gd name="connsiteX14" fmla="*/ 46816 w 522248"/>
                <a:gd name="connsiteY14" fmla="*/ 487960 h 517122"/>
                <a:gd name="connsiteX15" fmla="*/ 70841 w 522248"/>
                <a:gd name="connsiteY15" fmla="*/ 504604 h 517122"/>
                <a:gd name="connsiteX16" fmla="*/ 46898 w 522248"/>
                <a:gd name="connsiteY16" fmla="*/ 404339 h 517122"/>
                <a:gd name="connsiteX17" fmla="*/ 486564 w 522248"/>
                <a:gd name="connsiteY17" fmla="*/ 404421 h 517122"/>
                <a:gd name="connsiteX18" fmla="*/ 460327 w 522248"/>
                <a:gd name="connsiteY18" fmla="*/ 498862 h 517122"/>
                <a:gd name="connsiteX19" fmla="*/ 472833 w 522248"/>
                <a:gd name="connsiteY19" fmla="*/ 507455 h 517122"/>
                <a:gd name="connsiteX20" fmla="*/ 485956 w 522248"/>
                <a:gd name="connsiteY20" fmla="*/ 497578 h 517122"/>
                <a:gd name="connsiteX21" fmla="*/ 486564 w 522248"/>
                <a:gd name="connsiteY21" fmla="*/ 404421 h 517122"/>
                <a:gd name="connsiteX22" fmla="*/ 488971 w 522248"/>
                <a:gd name="connsiteY22" fmla="*/ 59712 h 517122"/>
                <a:gd name="connsiteX23" fmla="*/ 427844 w 522248"/>
                <a:gd name="connsiteY23" fmla="*/ 100650 h 517122"/>
                <a:gd name="connsiteX24" fmla="*/ 427628 w 522248"/>
                <a:gd name="connsiteY24" fmla="*/ 126941 h 517122"/>
                <a:gd name="connsiteX25" fmla="*/ 452388 w 522248"/>
                <a:gd name="connsiteY25" fmla="*/ 125122 h 517122"/>
                <a:gd name="connsiteX26" fmla="*/ 488971 w 522248"/>
                <a:gd name="connsiteY26" fmla="*/ 59712 h 517122"/>
                <a:gd name="connsiteX27" fmla="*/ 354538 w 522248"/>
                <a:gd name="connsiteY27" fmla="*/ 30947 h 517122"/>
                <a:gd name="connsiteX28" fmla="*/ 346784 w 522248"/>
                <a:gd name="connsiteY28" fmla="*/ 23082 h 517122"/>
                <a:gd name="connsiteX29" fmla="*/ 292133 w 522248"/>
                <a:gd name="connsiteY29" fmla="*/ 63552 h 517122"/>
                <a:gd name="connsiteX30" fmla="*/ 288910 w 522248"/>
                <a:gd name="connsiteY30" fmla="*/ 94144 h 517122"/>
                <a:gd name="connsiteX31" fmla="*/ 319359 w 522248"/>
                <a:gd name="connsiteY31" fmla="*/ 88083 h 517122"/>
                <a:gd name="connsiteX32" fmla="*/ 354538 w 522248"/>
                <a:gd name="connsiteY32" fmla="*/ 30947 h 517122"/>
                <a:gd name="connsiteX33" fmla="*/ 215909 w 522248"/>
                <a:gd name="connsiteY33" fmla="*/ 63945 h 517122"/>
                <a:gd name="connsiteX34" fmla="*/ 207101 w 522248"/>
                <a:gd name="connsiteY34" fmla="*/ 55412 h 517122"/>
                <a:gd name="connsiteX35" fmla="*/ 151195 w 522248"/>
                <a:gd name="connsiteY35" fmla="*/ 98763 h 517122"/>
                <a:gd name="connsiteX36" fmla="*/ 149776 w 522248"/>
                <a:gd name="connsiteY36" fmla="*/ 126748 h 517122"/>
                <a:gd name="connsiteX37" fmla="*/ 177633 w 522248"/>
                <a:gd name="connsiteY37" fmla="*/ 123317 h 517122"/>
                <a:gd name="connsiteX38" fmla="*/ 215909 w 522248"/>
                <a:gd name="connsiteY38" fmla="*/ 63945 h 517122"/>
                <a:gd name="connsiteX39" fmla="*/ 315400 w 522248"/>
                <a:gd name="connsiteY39" fmla="*/ 373198 h 517122"/>
                <a:gd name="connsiteX40" fmla="*/ 284239 w 522248"/>
                <a:gd name="connsiteY40" fmla="*/ 497748 h 517122"/>
                <a:gd name="connsiteX41" fmla="*/ 297748 w 522248"/>
                <a:gd name="connsiteY41" fmla="*/ 507314 h 517122"/>
                <a:gd name="connsiteX42" fmla="*/ 310254 w 522248"/>
                <a:gd name="connsiteY42" fmla="*/ 496523 h 517122"/>
                <a:gd name="connsiteX43" fmla="*/ 315400 w 522248"/>
                <a:gd name="connsiteY43" fmla="*/ 373198 h 517122"/>
                <a:gd name="connsiteX44" fmla="*/ 175769 w 522248"/>
                <a:gd name="connsiteY44" fmla="*/ 333671 h 517122"/>
                <a:gd name="connsiteX45" fmla="*/ 173251 w 522248"/>
                <a:gd name="connsiteY45" fmla="*/ 334280 h 517122"/>
                <a:gd name="connsiteX46" fmla="*/ 148647 w 522248"/>
                <a:gd name="connsiteY46" fmla="*/ 505413 h 517122"/>
                <a:gd name="connsiteX47" fmla="*/ 181554 w 522248"/>
                <a:gd name="connsiteY47" fmla="*/ 482479 h 517122"/>
                <a:gd name="connsiteX48" fmla="*/ 181331 w 522248"/>
                <a:gd name="connsiteY48" fmla="*/ 389834 h 517122"/>
                <a:gd name="connsiteX49" fmla="*/ 175769 w 522248"/>
                <a:gd name="connsiteY49" fmla="*/ 333671 h 517122"/>
                <a:gd name="connsiteX50" fmla="*/ 455270 w 522248"/>
                <a:gd name="connsiteY50" fmla="*/ 253631 h 517122"/>
                <a:gd name="connsiteX51" fmla="*/ 449767 w 522248"/>
                <a:gd name="connsiteY51" fmla="*/ 249390 h 517122"/>
                <a:gd name="connsiteX52" fmla="*/ 420677 w 522248"/>
                <a:gd name="connsiteY52" fmla="*/ 290120 h 517122"/>
                <a:gd name="connsiteX53" fmla="*/ 399497 w 522248"/>
                <a:gd name="connsiteY53" fmla="*/ 499056 h 517122"/>
                <a:gd name="connsiteX54" fmla="*/ 407369 w 522248"/>
                <a:gd name="connsiteY54" fmla="*/ 507337 h 517122"/>
                <a:gd name="connsiteX55" fmla="*/ 444100 w 522248"/>
                <a:gd name="connsiteY55" fmla="*/ 507730 h 517122"/>
                <a:gd name="connsiteX56" fmla="*/ 455270 w 522248"/>
                <a:gd name="connsiteY56" fmla="*/ 253631 h 517122"/>
                <a:gd name="connsiteX57" fmla="*/ 194357 w 522248"/>
                <a:gd name="connsiteY57" fmla="*/ 503475 h 517122"/>
                <a:gd name="connsiteX58" fmla="*/ 218990 w 522248"/>
                <a:gd name="connsiteY58" fmla="*/ 391491 h 517122"/>
                <a:gd name="connsiteX59" fmla="*/ 215953 w 522248"/>
                <a:gd name="connsiteY59" fmla="*/ 294100 h 517122"/>
                <a:gd name="connsiteX60" fmla="*/ 240824 w 522248"/>
                <a:gd name="connsiteY60" fmla="*/ 150410 h 517122"/>
                <a:gd name="connsiteX61" fmla="*/ 253605 w 522248"/>
                <a:gd name="connsiteY61" fmla="*/ 123770 h 517122"/>
                <a:gd name="connsiteX62" fmla="*/ 271362 w 522248"/>
                <a:gd name="connsiteY62" fmla="*/ 75985 h 517122"/>
                <a:gd name="connsiteX63" fmla="*/ 277756 w 522248"/>
                <a:gd name="connsiteY63" fmla="*/ 61160 h 517122"/>
                <a:gd name="connsiteX64" fmla="*/ 366479 w 522248"/>
                <a:gd name="connsiteY64" fmla="*/ 4084 h 517122"/>
                <a:gd name="connsiteX65" fmla="*/ 309801 w 522248"/>
                <a:gd name="connsiteY65" fmla="*/ 110193 h 517122"/>
                <a:gd name="connsiteX66" fmla="*/ 304313 w 522248"/>
                <a:gd name="connsiteY66" fmla="*/ 110877 h 517122"/>
                <a:gd name="connsiteX67" fmla="*/ 255135 w 522248"/>
                <a:gd name="connsiteY67" fmla="*/ 149876 h 517122"/>
                <a:gd name="connsiteX68" fmla="*/ 227709 w 522248"/>
                <a:gd name="connsiteY68" fmla="*/ 317325 h 517122"/>
                <a:gd name="connsiteX69" fmla="*/ 237133 w 522248"/>
                <a:gd name="connsiteY69" fmla="*/ 383989 h 517122"/>
                <a:gd name="connsiteX70" fmla="*/ 250375 w 522248"/>
                <a:gd name="connsiteY70" fmla="*/ 490009 h 517122"/>
                <a:gd name="connsiteX71" fmla="*/ 259940 w 522248"/>
                <a:gd name="connsiteY71" fmla="*/ 506854 h 517122"/>
                <a:gd name="connsiteX72" fmla="*/ 270025 w 522248"/>
                <a:gd name="connsiteY72" fmla="*/ 489876 h 517122"/>
                <a:gd name="connsiteX73" fmla="*/ 311152 w 522248"/>
                <a:gd name="connsiteY73" fmla="*/ 351994 h 517122"/>
                <a:gd name="connsiteX74" fmla="*/ 336863 w 522248"/>
                <a:gd name="connsiteY74" fmla="*/ 329750 h 517122"/>
                <a:gd name="connsiteX75" fmla="*/ 344883 w 522248"/>
                <a:gd name="connsiteY75" fmla="*/ 316872 h 517122"/>
                <a:gd name="connsiteX76" fmla="*/ 374136 w 522248"/>
                <a:gd name="connsiteY76" fmla="*/ 202310 h 517122"/>
                <a:gd name="connsiteX77" fmla="*/ 405713 w 522248"/>
                <a:gd name="connsiteY77" fmla="*/ 138141 h 517122"/>
                <a:gd name="connsiteX78" fmla="*/ 410652 w 522248"/>
                <a:gd name="connsiteY78" fmla="*/ 123458 h 517122"/>
                <a:gd name="connsiteX79" fmla="*/ 421390 w 522248"/>
                <a:gd name="connsiteY79" fmla="*/ 88195 h 517122"/>
                <a:gd name="connsiteX80" fmla="*/ 512364 w 522248"/>
                <a:gd name="connsiteY80" fmla="*/ 35136 h 517122"/>
                <a:gd name="connsiteX81" fmla="*/ 501922 w 522248"/>
                <a:gd name="connsiteY81" fmla="*/ 69085 h 517122"/>
                <a:gd name="connsiteX82" fmla="*/ 470360 w 522248"/>
                <a:gd name="connsiteY82" fmla="*/ 125248 h 517122"/>
                <a:gd name="connsiteX83" fmla="*/ 434372 w 522248"/>
                <a:gd name="connsiteY83" fmla="*/ 142471 h 517122"/>
                <a:gd name="connsiteX84" fmla="*/ 408832 w 522248"/>
                <a:gd name="connsiteY84" fmla="*/ 155275 h 517122"/>
                <a:gd name="connsiteX85" fmla="*/ 378413 w 522248"/>
                <a:gd name="connsiteY85" fmla="*/ 238160 h 517122"/>
                <a:gd name="connsiteX86" fmla="*/ 388803 w 522248"/>
                <a:gd name="connsiteY86" fmla="*/ 256535 h 517122"/>
                <a:gd name="connsiteX87" fmla="*/ 367526 w 522248"/>
                <a:gd name="connsiteY87" fmla="*/ 341403 h 517122"/>
                <a:gd name="connsiteX88" fmla="*/ 353097 w 522248"/>
                <a:gd name="connsiteY88" fmla="*/ 331503 h 517122"/>
                <a:gd name="connsiteX89" fmla="*/ 347445 w 522248"/>
                <a:gd name="connsiteY89" fmla="*/ 418020 h 517122"/>
                <a:gd name="connsiteX90" fmla="*/ 348604 w 522248"/>
                <a:gd name="connsiteY90" fmla="*/ 484803 h 517122"/>
                <a:gd name="connsiteX91" fmla="*/ 383359 w 522248"/>
                <a:gd name="connsiteY91" fmla="*/ 504373 h 517122"/>
                <a:gd name="connsiteX92" fmla="*/ 360479 w 522248"/>
                <a:gd name="connsiteY92" fmla="*/ 364894 h 517122"/>
                <a:gd name="connsiteX93" fmla="*/ 368677 w 522248"/>
                <a:gd name="connsiteY93" fmla="*/ 363142 h 517122"/>
                <a:gd name="connsiteX94" fmla="*/ 379074 w 522248"/>
                <a:gd name="connsiteY94" fmla="*/ 416765 h 517122"/>
                <a:gd name="connsiteX95" fmla="*/ 394284 w 522248"/>
                <a:gd name="connsiteY95" fmla="*/ 324685 h 517122"/>
                <a:gd name="connsiteX96" fmla="*/ 470768 w 522248"/>
                <a:gd name="connsiteY96" fmla="*/ 227072 h 517122"/>
                <a:gd name="connsiteX97" fmla="*/ 491763 w 522248"/>
                <a:gd name="connsiteY97" fmla="*/ 223559 h 517122"/>
                <a:gd name="connsiteX98" fmla="*/ 489632 w 522248"/>
                <a:gd name="connsiteY98" fmla="*/ 234328 h 517122"/>
                <a:gd name="connsiteX99" fmla="*/ 452893 w 522248"/>
                <a:gd name="connsiteY99" fmla="*/ 308761 h 517122"/>
                <a:gd name="connsiteX100" fmla="*/ 452871 w 522248"/>
                <a:gd name="connsiteY100" fmla="*/ 441734 h 517122"/>
                <a:gd name="connsiteX101" fmla="*/ 526029 w 522248"/>
                <a:gd name="connsiteY101" fmla="*/ 351919 h 517122"/>
                <a:gd name="connsiteX102" fmla="*/ 521758 w 522248"/>
                <a:gd name="connsiteY102" fmla="*/ 367538 h 517122"/>
                <a:gd name="connsiteX103" fmla="*/ 500251 w 522248"/>
                <a:gd name="connsiteY103" fmla="*/ 498261 h 517122"/>
                <a:gd name="connsiteX104" fmla="*/ 509482 w 522248"/>
                <a:gd name="connsiteY104" fmla="*/ 507663 h 517122"/>
                <a:gd name="connsiteX105" fmla="*/ 518520 w 522248"/>
                <a:gd name="connsiteY105" fmla="*/ 509141 h 517122"/>
                <a:gd name="connsiteX106" fmla="*/ 529504 w 522248"/>
                <a:gd name="connsiteY106" fmla="*/ 515187 h 517122"/>
                <a:gd name="connsiteX107" fmla="*/ 508339 w 522248"/>
                <a:gd name="connsiteY107" fmla="*/ 521025 h 517122"/>
                <a:gd name="connsiteX108" fmla="*/ 25681 w 522248"/>
                <a:gd name="connsiteY108" fmla="*/ 521054 h 517122"/>
                <a:gd name="connsiteX109" fmla="*/ 8667 w 522248"/>
                <a:gd name="connsiteY109" fmla="*/ 517452 h 517122"/>
                <a:gd name="connsiteX110" fmla="*/ 10932 w 522248"/>
                <a:gd name="connsiteY110" fmla="*/ 511696 h 517122"/>
                <a:gd name="connsiteX111" fmla="*/ 34927 w 522248"/>
                <a:gd name="connsiteY111" fmla="*/ 479092 h 517122"/>
                <a:gd name="connsiteX112" fmla="*/ 7256 w 522248"/>
                <a:gd name="connsiteY112" fmla="*/ 359198 h 517122"/>
                <a:gd name="connsiteX113" fmla="*/ 79552 w 522248"/>
                <a:gd name="connsiteY113" fmla="*/ 440501 h 517122"/>
                <a:gd name="connsiteX114" fmla="*/ 81787 w 522248"/>
                <a:gd name="connsiteY114" fmla="*/ 329067 h 517122"/>
                <a:gd name="connsiteX115" fmla="*/ 38291 w 522248"/>
                <a:gd name="connsiteY115" fmla="*/ 229367 h 517122"/>
                <a:gd name="connsiteX116" fmla="*/ 85902 w 522248"/>
                <a:gd name="connsiteY116" fmla="*/ 234417 h 517122"/>
                <a:gd name="connsiteX117" fmla="*/ 96477 w 522248"/>
                <a:gd name="connsiteY117" fmla="*/ 200580 h 517122"/>
                <a:gd name="connsiteX118" fmla="*/ 127772 w 522248"/>
                <a:gd name="connsiteY118" fmla="*/ 138193 h 517122"/>
                <a:gd name="connsiteX119" fmla="*/ 132695 w 522248"/>
                <a:gd name="connsiteY119" fmla="*/ 121586 h 517122"/>
                <a:gd name="connsiteX120" fmla="*/ 141429 w 522248"/>
                <a:gd name="connsiteY120" fmla="*/ 90705 h 517122"/>
                <a:gd name="connsiteX121" fmla="*/ 223120 w 522248"/>
                <a:gd name="connsiteY121" fmla="*/ 38605 h 517122"/>
                <a:gd name="connsiteX122" fmla="*/ 234074 w 522248"/>
                <a:gd name="connsiteY122" fmla="*/ 40045 h 517122"/>
                <a:gd name="connsiteX123" fmla="*/ 178769 w 522248"/>
                <a:gd name="connsiteY123" fmla="*/ 138379 h 517122"/>
                <a:gd name="connsiteX124" fmla="*/ 157871 w 522248"/>
                <a:gd name="connsiteY124" fmla="*/ 143273 h 517122"/>
                <a:gd name="connsiteX125" fmla="*/ 129524 w 522248"/>
                <a:gd name="connsiteY125" fmla="*/ 157422 h 517122"/>
                <a:gd name="connsiteX126" fmla="*/ 99856 w 522248"/>
                <a:gd name="connsiteY126" fmla="*/ 242513 h 517122"/>
                <a:gd name="connsiteX127" fmla="*/ 106636 w 522248"/>
                <a:gd name="connsiteY127" fmla="*/ 258637 h 517122"/>
                <a:gd name="connsiteX128" fmla="*/ 138213 w 522248"/>
                <a:gd name="connsiteY128" fmla="*/ 327254 h 517122"/>
                <a:gd name="connsiteX129" fmla="*/ 135235 w 522248"/>
                <a:gd name="connsiteY129" fmla="*/ 348696 h 517122"/>
                <a:gd name="connsiteX130" fmla="*/ 78936 w 522248"/>
                <a:gd name="connsiteY130" fmla="*/ 252457 h 517122"/>
                <a:gd name="connsiteX131" fmla="*/ 88323 w 522248"/>
                <a:gd name="connsiteY131" fmla="*/ 507842 h 517122"/>
                <a:gd name="connsiteX132" fmla="*/ 122365 w 522248"/>
                <a:gd name="connsiteY132" fmla="*/ 507062 h 517122"/>
                <a:gd name="connsiteX133" fmla="*/ 132681 w 522248"/>
                <a:gd name="connsiteY133" fmla="*/ 490730 h 517122"/>
                <a:gd name="connsiteX134" fmla="*/ 135235 w 522248"/>
                <a:gd name="connsiteY134" fmla="*/ 398041 h 517122"/>
                <a:gd name="connsiteX135" fmla="*/ 137805 w 522248"/>
                <a:gd name="connsiteY135" fmla="*/ 379481 h 517122"/>
                <a:gd name="connsiteX136" fmla="*/ 143397 w 522248"/>
                <a:gd name="connsiteY136" fmla="*/ 379585 h 517122"/>
                <a:gd name="connsiteX137" fmla="*/ 149190 w 522248"/>
                <a:gd name="connsiteY137" fmla="*/ 393904 h 517122"/>
                <a:gd name="connsiteX138" fmla="*/ 142535 w 522248"/>
                <a:gd name="connsiteY138" fmla="*/ 208296 h 517122"/>
                <a:gd name="connsiteX139" fmla="*/ 157596 w 522248"/>
                <a:gd name="connsiteY139" fmla="*/ 222073 h 517122"/>
                <a:gd name="connsiteX140" fmla="*/ 186440 w 522248"/>
                <a:gd name="connsiteY140" fmla="*/ 320942 h 517122"/>
                <a:gd name="connsiteX141" fmla="*/ 193109 w 522248"/>
                <a:gd name="connsiteY141" fmla="*/ 494852 h 517122"/>
                <a:gd name="connsiteX142" fmla="*/ 194357 w 522248"/>
                <a:gd name="connsiteY142" fmla="*/ 503475 h 51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22248" h="517122">
                  <a:moveTo>
                    <a:pt x="237163" y="437835"/>
                  </a:moveTo>
                  <a:cubicBezTo>
                    <a:pt x="235544" y="437694"/>
                    <a:pt x="233932" y="437545"/>
                    <a:pt x="232313" y="437404"/>
                  </a:cubicBezTo>
                  <a:cubicBezTo>
                    <a:pt x="226558" y="460019"/>
                    <a:pt x="220803" y="482634"/>
                    <a:pt x="215054" y="505250"/>
                  </a:cubicBezTo>
                  <a:cubicBezTo>
                    <a:pt x="216183" y="506794"/>
                    <a:pt x="217320" y="508332"/>
                    <a:pt x="218448" y="509869"/>
                  </a:cubicBezTo>
                  <a:cubicBezTo>
                    <a:pt x="224687" y="506453"/>
                    <a:pt x="235967" y="503482"/>
                    <a:pt x="236316" y="499538"/>
                  </a:cubicBezTo>
                  <a:cubicBezTo>
                    <a:pt x="238136" y="479107"/>
                    <a:pt x="237163" y="458430"/>
                    <a:pt x="237163" y="437835"/>
                  </a:cubicBezTo>
                  <a:moveTo>
                    <a:pt x="336387" y="372336"/>
                  </a:moveTo>
                  <a:cubicBezTo>
                    <a:pt x="334976" y="372299"/>
                    <a:pt x="333565" y="372262"/>
                    <a:pt x="332154" y="372232"/>
                  </a:cubicBezTo>
                  <a:cubicBezTo>
                    <a:pt x="330372" y="383024"/>
                    <a:pt x="327617" y="393763"/>
                    <a:pt x="326993" y="404621"/>
                  </a:cubicBezTo>
                  <a:cubicBezTo>
                    <a:pt x="325277" y="434701"/>
                    <a:pt x="324201" y="464825"/>
                    <a:pt x="323569" y="494941"/>
                  </a:cubicBezTo>
                  <a:cubicBezTo>
                    <a:pt x="323488" y="498773"/>
                    <a:pt x="327535" y="502695"/>
                    <a:pt x="329666" y="506579"/>
                  </a:cubicBezTo>
                  <a:cubicBezTo>
                    <a:pt x="331909" y="502977"/>
                    <a:pt x="336053" y="499405"/>
                    <a:pt x="336090" y="495780"/>
                  </a:cubicBezTo>
                  <a:cubicBezTo>
                    <a:pt x="336551" y="454635"/>
                    <a:pt x="336387" y="413489"/>
                    <a:pt x="336387" y="372336"/>
                  </a:cubicBezTo>
                  <a:moveTo>
                    <a:pt x="46898" y="404339"/>
                  </a:moveTo>
                  <a:cubicBezTo>
                    <a:pt x="46898" y="433980"/>
                    <a:pt x="47173" y="460977"/>
                    <a:pt x="46816" y="487960"/>
                  </a:cubicBezTo>
                  <a:cubicBezTo>
                    <a:pt x="46534" y="509171"/>
                    <a:pt x="49044" y="511236"/>
                    <a:pt x="70841" y="504604"/>
                  </a:cubicBezTo>
                  <a:cubicBezTo>
                    <a:pt x="72326" y="469689"/>
                    <a:pt x="65650" y="436706"/>
                    <a:pt x="46898" y="404339"/>
                  </a:cubicBezTo>
                  <a:moveTo>
                    <a:pt x="486564" y="404421"/>
                  </a:moveTo>
                  <a:cubicBezTo>
                    <a:pt x="466795" y="434144"/>
                    <a:pt x="462369" y="466303"/>
                    <a:pt x="460327" y="498862"/>
                  </a:cubicBezTo>
                  <a:cubicBezTo>
                    <a:pt x="460149" y="501692"/>
                    <a:pt x="468786" y="507849"/>
                    <a:pt x="472833" y="507455"/>
                  </a:cubicBezTo>
                  <a:cubicBezTo>
                    <a:pt x="477682" y="506980"/>
                    <a:pt x="485829" y="501261"/>
                    <a:pt x="485956" y="497578"/>
                  </a:cubicBezTo>
                  <a:cubicBezTo>
                    <a:pt x="487032" y="467483"/>
                    <a:pt x="486564" y="437345"/>
                    <a:pt x="486564" y="404421"/>
                  </a:cubicBezTo>
                  <a:moveTo>
                    <a:pt x="488971" y="59712"/>
                  </a:moveTo>
                  <a:cubicBezTo>
                    <a:pt x="464590" y="68305"/>
                    <a:pt x="441761" y="78889"/>
                    <a:pt x="427844" y="100650"/>
                  </a:cubicBezTo>
                  <a:cubicBezTo>
                    <a:pt x="423841" y="106903"/>
                    <a:pt x="427487" y="118044"/>
                    <a:pt x="427628" y="126941"/>
                  </a:cubicBezTo>
                  <a:cubicBezTo>
                    <a:pt x="436028" y="126525"/>
                    <a:pt x="446900" y="129333"/>
                    <a:pt x="452388" y="125122"/>
                  </a:cubicBezTo>
                  <a:cubicBezTo>
                    <a:pt x="473435" y="108990"/>
                    <a:pt x="482242" y="84942"/>
                    <a:pt x="488971" y="59712"/>
                  </a:cubicBezTo>
                  <a:moveTo>
                    <a:pt x="354538" y="30947"/>
                  </a:moveTo>
                  <a:cubicBezTo>
                    <a:pt x="351953" y="28326"/>
                    <a:pt x="349369" y="25704"/>
                    <a:pt x="346784" y="23082"/>
                  </a:cubicBezTo>
                  <a:cubicBezTo>
                    <a:pt x="328478" y="36466"/>
                    <a:pt x="309504" y="49054"/>
                    <a:pt x="292133" y="63552"/>
                  </a:cubicBezTo>
                  <a:cubicBezTo>
                    <a:pt x="282620" y="71484"/>
                    <a:pt x="277941" y="84496"/>
                    <a:pt x="288910" y="94144"/>
                  </a:cubicBezTo>
                  <a:cubicBezTo>
                    <a:pt x="299456" y="103413"/>
                    <a:pt x="312148" y="98459"/>
                    <a:pt x="319359" y="88083"/>
                  </a:cubicBezTo>
                  <a:cubicBezTo>
                    <a:pt x="332102" y="69746"/>
                    <a:pt x="342915" y="50064"/>
                    <a:pt x="354538" y="30947"/>
                  </a:cubicBezTo>
                  <a:moveTo>
                    <a:pt x="215909" y="63945"/>
                  </a:moveTo>
                  <a:lnTo>
                    <a:pt x="207101" y="55412"/>
                  </a:lnTo>
                  <a:cubicBezTo>
                    <a:pt x="188349" y="69731"/>
                    <a:pt x="168847" y="83196"/>
                    <a:pt x="151195" y="98763"/>
                  </a:cubicBezTo>
                  <a:cubicBezTo>
                    <a:pt x="143293" y="105730"/>
                    <a:pt x="139728" y="117479"/>
                    <a:pt x="149776" y="126748"/>
                  </a:cubicBezTo>
                  <a:cubicBezTo>
                    <a:pt x="159735" y="135935"/>
                    <a:pt x="171380" y="131732"/>
                    <a:pt x="177633" y="123317"/>
                  </a:cubicBezTo>
                  <a:cubicBezTo>
                    <a:pt x="191654" y="104467"/>
                    <a:pt x="203298" y="83850"/>
                    <a:pt x="215909" y="63945"/>
                  </a:cubicBezTo>
                  <a:moveTo>
                    <a:pt x="315400" y="373198"/>
                  </a:moveTo>
                  <a:cubicBezTo>
                    <a:pt x="290217" y="411194"/>
                    <a:pt x="281410" y="453224"/>
                    <a:pt x="284239" y="497748"/>
                  </a:cubicBezTo>
                  <a:cubicBezTo>
                    <a:pt x="284477" y="501477"/>
                    <a:pt x="293180" y="507493"/>
                    <a:pt x="297748" y="507314"/>
                  </a:cubicBezTo>
                  <a:cubicBezTo>
                    <a:pt x="302233" y="507136"/>
                    <a:pt x="310009" y="500623"/>
                    <a:pt x="310254" y="496523"/>
                  </a:cubicBezTo>
                  <a:cubicBezTo>
                    <a:pt x="312690" y="455459"/>
                    <a:pt x="313863" y="414314"/>
                    <a:pt x="315400" y="373198"/>
                  </a:cubicBezTo>
                  <a:moveTo>
                    <a:pt x="175769" y="333671"/>
                  </a:moveTo>
                  <a:cubicBezTo>
                    <a:pt x="174929" y="333872"/>
                    <a:pt x="174090" y="334072"/>
                    <a:pt x="173251" y="334280"/>
                  </a:cubicBezTo>
                  <a:cubicBezTo>
                    <a:pt x="165052" y="391327"/>
                    <a:pt x="156846" y="448374"/>
                    <a:pt x="148647" y="505413"/>
                  </a:cubicBezTo>
                  <a:cubicBezTo>
                    <a:pt x="176415" y="512588"/>
                    <a:pt x="181168" y="509587"/>
                    <a:pt x="181554" y="482479"/>
                  </a:cubicBezTo>
                  <a:cubicBezTo>
                    <a:pt x="181999" y="451597"/>
                    <a:pt x="182282" y="420686"/>
                    <a:pt x="181331" y="389834"/>
                  </a:cubicBezTo>
                  <a:cubicBezTo>
                    <a:pt x="180752" y="371074"/>
                    <a:pt x="177707" y="352387"/>
                    <a:pt x="175769" y="333671"/>
                  </a:cubicBezTo>
                  <a:moveTo>
                    <a:pt x="455270" y="253631"/>
                  </a:moveTo>
                  <a:cubicBezTo>
                    <a:pt x="453435" y="252220"/>
                    <a:pt x="451601" y="250801"/>
                    <a:pt x="449767" y="249390"/>
                  </a:cubicBezTo>
                  <a:cubicBezTo>
                    <a:pt x="439934" y="262900"/>
                    <a:pt x="427792" y="275303"/>
                    <a:pt x="420677" y="290120"/>
                  </a:cubicBezTo>
                  <a:cubicBezTo>
                    <a:pt x="388565" y="356962"/>
                    <a:pt x="393185" y="428068"/>
                    <a:pt x="399497" y="499056"/>
                  </a:cubicBezTo>
                  <a:cubicBezTo>
                    <a:pt x="399772" y="502153"/>
                    <a:pt x="404436" y="507099"/>
                    <a:pt x="407369" y="507337"/>
                  </a:cubicBezTo>
                  <a:cubicBezTo>
                    <a:pt x="419185" y="508287"/>
                    <a:pt x="431119" y="507730"/>
                    <a:pt x="444100" y="507730"/>
                  </a:cubicBezTo>
                  <a:cubicBezTo>
                    <a:pt x="436065" y="420018"/>
                    <a:pt x="423024" y="335751"/>
                    <a:pt x="455270" y="253631"/>
                  </a:cubicBezTo>
                  <a:moveTo>
                    <a:pt x="194357" y="503475"/>
                  </a:moveTo>
                  <a:cubicBezTo>
                    <a:pt x="214876" y="468486"/>
                    <a:pt x="221389" y="431009"/>
                    <a:pt x="218990" y="391491"/>
                  </a:cubicBezTo>
                  <a:cubicBezTo>
                    <a:pt x="217022" y="359064"/>
                    <a:pt x="214349" y="326438"/>
                    <a:pt x="215953" y="294100"/>
                  </a:cubicBezTo>
                  <a:cubicBezTo>
                    <a:pt x="218374" y="245394"/>
                    <a:pt x="222815" y="196584"/>
                    <a:pt x="240824" y="150410"/>
                  </a:cubicBezTo>
                  <a:cubicBezTo>
                    <a:pt x="244396" y="141231"/>
                    <a:pt x="247894" y="131605"/>
                    <a:pt x="253605" y="123770"/>
                  </a:cubicBezTo>
                  <a:cubicBezTo>
                    <a:pt x="264121" y="109324"/>
                    <a:pt x="275305" y="96030"/>
                    <a:pt x="271362" y="75985"/>
                  </a:cubicBezTo>
                  <a:cubicBezTo>
                    <a:pt x="270500" y="71588"/>
                    <a:pt x="274525" y="65416"/>
                    <a:pt x="277756" y="61160"/>
                  </a:cubicBezTo>
                  <a:cubicBezTo>
                    <a:pt x="300347" y="31356"/>
                    <a:pt x="332607" y="16933"/>
                    <a:pt x="366479" y="4084"/>
                  </a:cubicBezTo>
                  <a:cubicBezTo>
                    <a:pt x="373995" y="33666"/>
                    <a:pt x="336120" y="102722"/>
                    <a:pt x="309801" y="110193"/>
                  </a:cubicBezTo>
                  <a:cubicBezTo>
                    <a:pt x="308041" y="110698"/>
                    <a:pt x="306036" y="111218"/>
                    <a:pt x="304313" y="110877"/>
                  </a:cubicBezTo>
                  <a:cubicBezTo>
                    <a:pt x="272587" y="104527"/>
                    <a:pt x="263720" y="128285"/>
                    <a:pt x="255135" y="149876"/>
                  </a:cubicBezTo>
                  <a:cubicBezTo>
                    <a:pt x="233799" y="203551"/>
                    <a:pt x="229937" y="260352"/>
                    <a:pt x="227709" y="317325"/>
                  </a:cubicBezTo>
                  <a:cubicBezTo>
                    <a:pt x="226810" y="340215"/>
                    <a:pt x="231044" y="361508"/>
                    <a:pt x="237133" y="383989"/>
                  </a:cubicBezTo>
                  <a:cubicBezTo>
                    <a:pt x="246357" y="418027"/>
                    <a:pt x="246416" y="454546"/>
                    <a:pt x="250375" y="490009"/>
                  </a:cubicBezTo>
                  <a:cubicBezTo>
                    <a:pt x="251184" y="497221"/>
                    <a:pt x="246840" y="508852"/>
                    <a:pt x="259940" y="506854"/>
                  </a:cubicBezTo>
                  <a:cubicBezTo>
                    <a:pt x="264217" y="506200"/>
                    <a:pt x="269958" y="495855"/>
                    <a:pt x="270025" y="489876"/>
                  </a:cubicBezTo>
                  <a:cubicBezTo>
                    <a:pt x="270641" y="439855"/>
                    <a:pt x="280652" y="392738"/>
                    <a:pt x="311152" y="351994"/>
                  </a:cubicBezTo>
                  <a:cubicBezTo>
                    <a:pt x="317777" y="343141"/>
                    <a:pt x="328612" y="337533"/>
                    <a:pt x="336863" y="329750"/>
                  </a:cubicBezTo>
                  <a:cubicBezTo>
                    <a:pt x="340442" y="326371"/>
                    <a:pt x="343673" y="321580"/>
                    <a:pt x="344883" y="316872"/>
                  </a:cubicBezTo>
                  <a:cubicBezTo>
                    <a:pt x="354701" y="278689"/>
                    <a:pt x="362224" y="239809"/>
                    <a:pt x="374136" y="202310"/>
                  </a:cubicBezTo>
                  <a:cubicBezTo>
                    <a:pt x="381273" y="179844"/>
                    <a:pt x="395145" y="159546"/>
                    <a:pt x="405713" y="138141"/>
                  </a:cubicBezTo>
                  <a:cubicBezTo>
                    <a:pt x="407978" y="133551"/>
                    <a:pt x="409211" y="128419"/>
                    <a:pt x="410652" y="123458"/>
                  </a:cubicBezTo>
                  <a:cubicBezTo>
                    <a:pt x="414112" y="111560"/>
                    <a:pt x="414142" y="96892"/>
                    <a:pt x="421390" y="88195"/>
                  </a:cubicBezTo>
                  <a:cubicBezTo>
                    <a:pt x="443528" y="61599"/>
                    <a:pt x="473769" y="46975"/>
                    <a:pt x="512364" y="35136"/>
                  </a:cubicBezTo>
                  <a:cubicBezTo>
                    <a:pt x="507878" y="50131"/>
                    <a:pt x="506259" y="60277"/>
                    <a:pt x="501922" y="69085"/>
                  </a:cubicBezTo>
                  <a:cubicBezTo>
                    <a:pt x="492409" y="88388"/>
                    <a:pt x="483668" y="108753"/>
                    <a:pt x="470360" y="125248"/>
                  </a:cubicBezTo>
                  <a:cubicBezTo>
                    <a:pt x="462622" y="134844"/>
                    <a:pt x="446714" y="142308"/>
                    <a:pt x="434372" y="142471"/>
                  </a:cubicBezTo>
                  <a:cubicBezTo>
                    <a:pt x="421724" y="142642"/>
                    <a:pt x="412902" y="145524"/>
                    <a:pt x="408832" y="155275"/>
                  </a:cubicBezTo>
                  <a:cubicBezTo>
                    <a:pt x="397507" y="182428"/>
                    <a:pt x="387489" y="210175"/>
                    <a:pt x="378413" y="238160"/>
                  </a:cubicBezTo>
                  <a:cubicBezTo>
                    <a:pt x="377151" y="242037"/>
                    <a:pt x="384095" y="248580"/>
                    <a:pt x="388803" y="256535"/>
                  </a:cubicBezTo>
                  <a:cubicBezTo>
                    <a:pt x="382595" y="281304"/>
                    <a:pt x="375339" y="310239"/>
                    <a:pt x="367526" y="341403"/>
                  </a:cubicBezTo>
                  <a:cubicBezTo>
                    <a:pt x="363642" y="338737"/>
                    <a:pt x="359892" y="336167"/>
                    <a:pt x="353097" y="331503"/>
                  </a:cubicBezTo>
                  <a:cubicBezTo>
                    <a:pt x="351055" y="361575"/>
                    <a:pt x="348403" y="389767"/>
                    <a:pt x="347445" y="418020"/>
                  </a:cubicBezTo>
                  <a:cubicBezTo>
                    <a:pt x="346680" y="440249"/>
                    <a:pt x="347223" y="462596"/>
                    <a:pt x="348604" y="484803"/>
                  </a:cubicBezTo>
                  <a:cubicBezTo>
                    <a:pt x="350186" y="510241"/>
                    <a:pt x="355681" y="513115"/>
                    <a:pt x="383359" y="504373"/>
                  </a:cubicBezTo>
                  <a:cubicBezTo>
                    <a:pt x="372257" y="458534"/>
                    <a:pt x="360159" y="412494"/>
                    <a:pt x="360479" y="364894"/>
                  </a:cubicBezTo>
                  <a:cubicBezTo>
                    <a:pt x="363212" y="364308"/>
                    <a:pt x="365945" y="363728"/>
                    <a:pt x="368677" y="363142"/>
                  </a:cubicBezTo>
                  <a:cubicBezTo>
                    <a:pt x="371923" y="379867"/>
                    <a:pt x="375161" y="396593"/>
                    <a:pt x="379074" y="416765"/>
                  </a:cubicBezTo>
                  <a:cubicBezTo>
                    <a:pt x="384384" y="383573"/>
                    <a:pt x="387102" y="353576"/>
                    <a:pt x="394284" y="324685"/>
                  </a:cubicBezTo>
                  <a:cubicBezTo>
                    <a:pt x="405045" y="281393"/>
                    <a:pt x="424480" y="243151"/>
                    <a:pt x="470768" y="227072"/>
                  </a:cubicBezTo>
                  <a:cubicBezTo>
                    <a:pt x="476762" y="224992"/>
                    <a:pt x="483445" y="224888"/>
                    <a:pt x="491763" y="223559"/>
                  </a:cubicBezTo>
                  <a:cubicBezTo>
                    <a:pt x="490783" y="229003"/>
                    <a:pt x="491280" y="233088"/>
                    <a:pt x="489632" y="234328"/>
                  </a:cubicBezTo>
                  <a:cubicBezTo>
                    <a:pt x="464857" y="253051"/>
                    <a:pt x="457490" y="280182"/>
                    <a:pt x="452893" y="308761"/>
                  </a:cubicBezTo>
                  <a:cubicBezTo>
                    <a:pt x="445801" y="352907"/>
                    <a:pt x="445110" y="397046"/>
                    <a:pt x="452871" y="441734"/>
                  </a:cubicBezTo>
                  <a:cubicBezTo>
                    <a:pt x="468956" y="406827"/>
                    <a:pt x="482844" y="370799"/>
                    <a:pt x="526029" y="351919"/>
                  </a:cubicBezTo>
                  <a:cubicBezTo>
                    <a:pt x="523823" y="360327"/>
                    <a:pt x="523823" y="364679"/>
                    <a:pt x="521758" y="367538"/>
                  </a:cubicBezTo>
                  <a:cubicBezTo>
                    <a:pt x="492944" y="407577"/>
                    <a:pt x="498759" y="453350"/>
                    <a:pt x="500251" y="498261"/>
                  </a:cubicBezTo>
                  <a:cubicBezTo>
                    <a:pt x="500363" y="501566"/>
                    <a:pt x="505799" y="505257"/>
                    <a:pt x="509482" y="507663"/>
                  </a:cubicBezTo>
                  <a:cubicBezTo>
                    <a:pt x="511814" y="509186"/>
                    <a:pt x="515565" y="508339"/>
                    <a:pt x="518520" y="509141"/>
                  </a:cubicBezTo>
                  <a:cubicBezTo>
                    <a:pt x="520659" y="509728"/>
                    <a:pt x="522538" y="511280"/>
                    <a:pt x="529504" y="515187"/>
                  </a:cubicBezTo>
                  <a:cubicBezTo>
                    <a:pt x="519582" y="518017"/>
                    <a:pt x="513961" y="521017"/>
                    <a:pt x="508339" y="521025"/>
                  </a:cubicBezTo>
                  <a:cubicBezTo>
                    <a:pt x="347453" y="521270"/>
                    <a:pt x="186567" y="521255"/>
                    <a:pt x="25681" y="521054"/>
                  </a:cubicBezTo>
                  <a:cubicBezTo>
                    <a:pt x="20126" y="521047"/>
                    <a:pt x="14578" y="518759"/>
                    <a:pt x="8667" y="517452"/>
                  </a:cubicBezTo>
                  <a:cubicBezTo>
                    <a:pt x="10070" y="513798"/>
                    <a:pt x="10449" y="511726"/>
                    <a:pt x="10932" y="511696"/>
                  </a:cubicBezTo>
                  <a:cubicBezTo>
                    <a:pt x="32298" y="510567"/>
                    <a:pt x="34585" y="496248"/>
                    <a:pt x="34927" y="479092"/>
                  </a:cubicBezTo>
                  <a:cubicBezTo>
                    <a:pt x="35766" y="436825"/>
                    <a:pt x="34815" y="395152"/>
                    <a:pt x="7256" y="359198"/>
                  </a:cubicBezTo>
                  <a:cubicBezTo>
                    <a:pt x="28087" y="353026"/>
                    <a:pt x="33716" y="359510"/>
                    <a:pt x="79552" y="440501"/>
                  </a:cubicBezTo>
                  <a:cubicBezTo>
                    <a:pt x="86793" y="401911"/>
                    <a:pt x="85478" y="365570"/>
                    <a:pt x="81787" y="329067"/>
                  </a:cubicBezTo>
                  <a:cubicBezTo>
                    <a:pt x="78015" y="291768"/>
                    <a:pt x="72074" y="255532"/>
                    <a:pt x="38291" y="229367"/>
                  </a:cubicBezTo>
                  <a:cubicBezTo>
                    <a:pt x="57221" y="217744"/>
                    <a:pt x="69586" y="233140"/>
                    <a:pt x="85902" y="234417"/>
                  </a:cubicBezTo>
                  <a:cubicBezTo>
                    <a:pt x="89236" y="223440"/>
                    <a:pt x="91516" y="211401"/>
                    <a:pt x="96477" y="200580"/>
                  </a:cubicBezTo>
                  <a:cubicBezTo>
                    <a:pt x="106161" y="179443"/>
                    <a:pt x="117531" y="159085"/>
                    <a:pt x="127772" y="138193"/>
                  </a:cubicBezTo>
                  <a:cubicBezTo>
                    <a:pt x="130274" y="133076"/>
                    <a:pt x="131195" y="127171"/>
                    <a:pt x="132695" y="121586"/>
                  </a:cubicBezTo>
                  <a:cubicBezTo>
                    <a:pt x="135495" y="111174"/>
                    <a:pt x="135339" y="98518"/>
                    <a:pt x="141429" y="90705"/>
                  </a:cubicBezTo>
                  <a:cubicBezTo>
                    <a:pt x="162215" y="64049"/>
                    <a:pt x="192018" y="49916"/>
                    <a:pt x="223120" y="38605"/>
                  </a:cubicBezTo>
                  <a:cubicBezTo>
                    <a:pt x="225065" y="37899"/>
                    <a:pt x="227724" y="39139"/>
                    <a:pt x="234074" y="40045"/>
                  </a:cubicBezTo>
                  <a:cubicBezTo>
                    <a:pt x="221753" y="77626"/>
                    <a:pt x="211623" y="114174"/>
                    <a:pt x="178769" y="138379"/>
                  </a:cubicBezTo>
                  <a:cubicBezTo>
                    <a:pt x="173355" y="142367"/>
                    <a:pt x="164102" y="144892"/>
                    <a:pt x="157871" y="143273"/>
                  </a:cubicBezTo>
                  <a:cubicBezTo>
                    <a:pt x="143189" y="139471"/>
                    <a:pt x="133958" y="146333"/>
                    <a:pt x="129524" y="157422"/>
                  </a:cubicBezTo>
                  <a:cubicBezTo>
                    <a:pt x="118377" y="185302"/>
                    <a:pt x="108782" y="213837"/>
                    <a:pt x="99856" y="242513"/>
                  </a:cubicBezTo>
                  <a:cubicBezTo>
                    <a:pt x="98534" y="246776"/>
                    <a:pt x="104126" y="253245"/>
                    <a:pt x="106636" y="258637"/>
                  </a:cubicBezTo>
                  <a:cubicBezTo>
                    <a:pt x="117256" y="281467"/>
                    <a:pt x="128440" y="304060"/>
                    <a:pt x="138213" y="327254"/>
                  </a:cubicBezTo>
                  <a:cubicBezTo>
                    <a:pt x="140649" y="333040"/>
                    <a:pt x="138577" y="340734"/>
                    <a:pt x="135235" y="348696"/>
                  </a:cubicBezTo>
                  <a:cubicBezTo>
                    <a:pt x="119744" y="314220"/>
                    <a:pt x="113275" y="275110"/>
                    <a:pt x="78936" y="252457"/>
                  </a:cubicBezTo>
                  <a:cubicBezTo>
                    <a:pt x="108003" y="335573"/>
                    <a:pt x="95393" y="419817"/>
                    <a:pt x="88323" y="507842"/>
                  </a:cubicBezTo>
                  <a:cubicBezTo>
                    <a:pt x="99960" y="507842"/>
                    <a:pt x="111627" y="509498"/>
                    <a:pt x="122365" y="507062"/>
                  </a:cubicBezTo>
                  <a:cubicBezTo>
                    <a:pt x="126955" y="506022"/>
                    <a:pt x="132369" y="496597"/>
                    <a:pt x="132681" y="490730"/>
                  </a:cubicBezTo>
                  <a:cubicBezTo>
                    <a:pt x="134329" y="459878"/>
                    <a:pt x="134344" y="428945"/>
                    <a:pt x="135235" y="398041"/>
                  </a:cubicBezTo>
                  <a:cubicBezTo>
                    <a:pt x="135414" y="391832"/>
                    <a:pt x="136914" y="385668"/>
                    <a:pt x="137805" y="379481"/>
                  </a:cubicBezTo>
                  <a:cubicBezTo>
                    <a:pt x="139669" y="379511"/>
                    <a:pt x="141533" y="379548"/>
                    <a:pt x="143397" y="379585"/>
                  </a:cubicBezTo>
                  <a:cubicBezTo>
                    <a:pt x="145335" y="384361"/>
                    <a:pt x="147273" y="389129"/>
                    <a:pt x="149190" y="393904"/>
                  </a:cubicBezTo>
                  <a:cubicBezTo>
                    <a:pt x="163730" y="368266"/>
                    <a:pt x="159082" y="282292"/>
                    <a:pt x="142535" y="208296"/>
                  </a:cubicBezTo>
                  <a:cubicBezTo>
                    <a:pt x="147712" y="212842"/>
                    <a:pt x="155725" y="216436"/>
                    <a:pt x="157596" y="222073"/>
                  </a:cubicBezTo>
                  <a:cubicBezTo>
                    <a:pt x="168394" y="254723"/>
                    <a:pt x="182928" y="287312"/>
                    <a:pt x="186440" y="320942"/>
                  </a:cubicBezTo>
                  <a:cubicBezTo>
                    <a:pt x="192441" y="378516"/>
                    <a:pt x="191223" y="436840"/>
                    <a:pt x="193109" y="494852"/>
                  </a:cubicBezTo>
                  <a:cubicBezTo>
                    <a:pt x="193198" y="497734"/>
                    <a:pt x="193926" y="500600"/>
                    <a:pt x="194357" y="503475"/>
                  </a:cubicBezTo>
                </a:path>
              </a:pathLst>
            </a:custGeom>
            <a:solidFill>
              <a:srgbClr val="FFFFFF"/>
            </a:solidFill>
            <a:ln w="10173" cap="flat">
              <a:solidFill>
                <a:srgbClr val="FFFFFF"/>
              </a:solidFill>
              <a:prstDash val="solid"/>
              <a:round/>
            </a:ln>
          </p:spPr>
          <p:txBody>
            <a:bodyPr rtlCol="0" anchor="ctr"/>
            <a:lstStyle/>
            <a:p>
              <a:endParaRPr lang="en-CH" sz="4400"/>
            </a:p>
          </p:txBody>
        </p:sp>
      </p:grpSp>
      <p:grpSp>
        <p:nvGrpSpPr>
          <p:cNvPr id="2240" name="Graphic 1704">
            <a:extLst>
              <a:ext uri="{FF2B5EF4-FFF2-40B4-BE49-F238E27FC236}">
                <a16:creationId xmlns:a16="http://schemas.microsoft.com/office/drawing/2014/main" id="{0E1960F8-6F6A-7E9A-669C-1A0CDF959FDD}"/>
              </a:ext>
            </a:extLst>
          </p:cNvPr>
          <p:cNvGrpSpPr/>
          <p:nvPr/>
        </p:nvGrpSpPr>
        <p:grpSpPr>
          <a:xfrm>
            <a:off x="20864606" y="16486153"/>
            <a:ext cx="926634" cy="926659"/>
            <a:chOff x="20864606" y="16486153"/>
            <a:chExt cx="926634" cy="926659"/>
          </a:xfrm>
        </p:grpSpPr>
        <p:grpSp>
          <p:nvGrpSpPr>
            <p:cNvPr id="2241" name="Graphic 1704">
              <a:extLst>
                <a:ext uri="{FF2B5EF4-FFF2-40B4-BE49-F238E27FC236}">
                  <a16:creationId xmlns:a16="http://schemas.microsoft.com/office/drawing/2014/main" id="{3073BD83-C6A6-E3FB-980D-A18223CACD8D}"/>
                </a:ext>
              </a:extLst>
            </p:cNvPr>
            <p:cNvGrpSpPr/>
            <p:nvPr/>
          </p:nvGrpSpPr>
          <p:grpSpPr>
            <a:xfrm>
              <a:off x="20864606" y="16486153"/>
              <a:ext cx="926634" cy="926659"/>
              <a:chOff x="20864606" y="16486153"/>
              <a:chExt cx="926634" cy="926659"/>
            </a:xfrm>
            <a:solidFill>
              <a:srgbClr val="1F259B"/>
            </a:solidFill>
          </p:grpSpPr>
          <p:sp>
            <p:nvSpPr>
              <p:cNvPr id="2243" name="Freeform 2242">
                <a:extLst>
                  <a:ext uri="{FF2B5EF4-FFF2-40B4-BE49-F238E27FC236}">
                    <a16:creationId xmlns:a16="http://schemas.microsoft.com/office/drawing/2014/main" id="{0E87EC08-C8AA-1375-D94E-D1186EFD9ECC}"/>
                  </a:ext>
                </a:extLst>
              </p:cNvPr>
              <p:cNvSpPr/>
              <p:nvPr/>
            </p:nvSpPr>
            <p:spPr>
              <a:xfrm>
                <a:off x="20878539" y="16500086"/>
                <a:ext cx="898769" cy="898783"/>
              </a:xfrm>
              <a:custGeom>
                <a:avLst/>
                <a:gdLst>
                  <a:gd name="connsiteX0" fmla="*/ 896947 w 898769"/>
                  <a:gd name="connsiteY0" fmla="*/ 453207 h 898783"/>
                  <a:gd name="connsiteX1" fmla="*/ 447563 w 898769"/>
                  <a:gd name="connsiteY1" fmla="*/ 902599 h 898783"/>
                  <a:gd name="connsiteX2" fmla="*/ -1822 w 898769"/>
                  <a:gd name="connsiteY2" fmla="*/ 453207 h 898783"/>
                  <a:gd name="connsiteX3" fmla="*/ 447563 w 898769"/>
                  <a:gd name="connsiteY3" fmla="*/ 3816 h 898783"/>
                  <a:gd name="connsiteX4" fmla="*/ 896947 w 898769"/>
                  <a:gd name="connsiteY4" fmla="*/ 453207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6947" y="453207"/>
                    </a:moveTo>
                    <a:cubicBezTo>
                      <a:pt x="896947" y="701400"/>
                      <a:pt x="695750" y="902599"/>
                      <a:pt x="447563" y="902599"/>
                    </a:cubicBezTo>
                    <a:cubicBezTo>
                      <a:pt x="199374" y="902599"/>
                      <a:pt x="-1822" y="701399"/>
                      <a:pt x="-1822" y="453207"/>
                    </a:cubicBezTo>
                    <a:cubicBezTo>
                      <a:pt x="-1822" y="205015"/>
                      <a:pt x="199375" y="3816"/>
                      <a:pt x="447563" y="3816"/>
                    </a:cubicBezTo>
                    <a:cubicBezTo>
                      <a:pt x="695751" y="3816"/>
                      <a:pt x="896947" y="205015"/>
                      <a:pt x="896947" y="453207"/>
                    </a:cubicBezTo>
                    <a:close/>
                  </a:path>
                </a:pathLst>
              </a:custGeom>
              <a:solidFill>
                <a:srgbClr val="1F259B"/>
              </a:solidFill>
              <a:ln w="955" cap="rnd">
                <a:noFill/>
                <a:prstDash val="solid"/>
                <a:round/>
              </a:ln>
            </p:spPr>
            <p:txBody>
              <a:bodyPr rtlCol="0" anchor="ctr"/>
              <a:lstStyle/>
              <a:p>
                <a:endParaRPr lang="en-CH" sz="4400"/>
              </a:p>
            </p:txBody>
          </p:sp>
          <p:sp>
            <p:nvSpPr>
              <p:cNvPr id="2244" name="Freeform 2243">
                <a:extLst>
                  <a:ext uri="{FF2B5EF4-FFF2-40B4-BE49-F238E27FC236}">
                    <a16:creationId xmlns:a16="http://schemas.microsoft.com/office/drawing/2014/main" id="{5E841D72-1D03-87E4-849D-EE5CAD7572ED}"/>
                  </a:ext>
                </a:extLst>
              </p:cNvPr>
              <p:cNvSpPr/>
              <p:nvPr/>
            </p:nvSpPr>
            <p:spPr>
              <a:xfrm>
                <a:off x="20864606" y="16486153"/>
                <a:ext cx="926634" cy="926659"/>
              </a:xfrm>
              <a:custGeom>
                <a:avLst/>
                <a:gdLst>
                  <a:gd name="connsiteX0" fmla="*/ 461495 w 926634"/>
                  <a:gd name="connsiteY0" fmla="*/ 3816 h 926659"/>
                  <a:gd name="connsiteX1" fmla="*/ 924812 w 926634"/>
                  <a:gd name="connsiteY1" fmla="*/ 467141 h 926659"/>
                  <a:gd name="connsiteX2" fmla="*/ 461495 w 926634"/>
                  <a:gd name="connsiteY2" fmla="*/ 930475 h 926659"/>
                  <a:gd name="connsiteX3" fmla="*/ -1823 w 926634"/>
                  <a:gd name="connsiteY3" fmla="*/ 467141 h 926659"/>
                  <a:gd name="connsiteX4" fmla="*/ 461495 w 926634"/>
                  <a:gd name="connsiteY4" fmla="*/ 3816 h 926659"/>
                  <a:gd name="connsiteX5" fmla="*/ 461495 w 926634"/>
                  <a:gd name="connsiteY5" fmla="*/ 17750 h 926659"/>
                  <a:gd name="connsiteX6" fmla="*/ 12111 w 926634"/>
                  <a:gd name="connsiteY6" fmla="*/ 467141 h 926659"/>
                  <a:gd name="connsiteX7" fmla="*/ 461495 w 926634"/>
                  <a:gd name="connsiteY7" fmla="*/ 916531 h 926659"/>
                  <a:gd name="connsiteX8" fmla="*/ 910879 w 926634"/>
                  <a:gd name="connsiteY8" fmla="*/ 467141 h 926659"/>
                  <a:gd name="connsiteX9" fmla="*/ 461495 w 926634"/>
                  <a:gd name="connsiteY9" fmla="*/ 17750 h 9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6634" h="926659">
                    <a:moveTo>
                      <a:pt x="461495" y="3816"/>
                    </a:moveTo>
                    <a:cubicBezTo>
                      <a:pt x="717208" y="3816"/>
                      <a:pt x="924812" y="211423"/>
                      <a:pt x="924812" y="467141"/>
                    </a:cubicBezTo>
                    <a:cubicBezTo>
                      <a:pt x="924812" y="722858"/>
                      <a:pt x="717208" y="930475"/>
                      <a:pt x="461495" y="930475"/>
                    </a:cubicBezTo>
                    <a:cubicBezTo>
                      <a:pt x="205782" y="930475"/>
                      <a:pt x="-1823" y="722858"/>
                      <a:pt x="-1823" y="467141"/>
                    </a:cubicBezTo>
                    <a:cubicBezTo>
                      <a:pt x="-1823" y="211423"/>
                      <a:pt x="205782" y="3816"/>
                      <a:pt x="461495" y="3816"/>
                    </a:cubicBezTo>
                    <a:close/>
                    <a:moveTo>
                      <a:pt x="461495" y="17750"/>
                    </a:moveTo>
                    <a:cubicBezTo>
                      <a:pt x="213475" y="17750"/>
                      <a:pt x="12111" y="219117"/>
                      <a:pt x="12111" y="467141"/>
                    </a:cubicBezTo>
                    <a:cubicBezTo>
                      <a:pt x="12111" y="715165"/>
                      <a:pt x="213475" y="916531"/>
                      <a:pt x="461495" y="916531"/>
                    </a:cubicBezTo>
                    <a:cubicBezTo>
                      <a:pt x="709515" y="916531"/>
                      <a:pt x="910879" y="715165"/>
                      <a:pt x="910879" y="467141"/>
                    </a:cubicBezTo>
                    <a:cubicBezTo>
                      <a:pt x="910879" y="219117"/>
                      <a:pt x="709515" y="17750"/>
                      <a:pt x="461495" y="17750"/>
                    </a:cubicBezTo>
                    <a:close/>
                  </a:path>
                </a:pathLst>
              </a:custGeom>
              <a:solidFill>
                <a:srgbClr val="1F259B"/>
              </a:solidFill>
              <a:ln w="955" cap="rnd">
                <a:noFill/>
                <a:prstDash val="solid"/>
                <a:round/>
              </a:ln>
            </p:spPr>
            <p:txBody>
              <a:bodyPr rtlCol="0" anchor="ctr"/>
              <a:lstStyle/>
              <a:p>
                <a:endParaRPr lang="en-CH" sz="4400"/>
              </a:p>
            </p:txBody>
          </p:sp>
        </p:grpSp>
        <p:sp>
          <p:nvSpPr>
            <p:cNvPr id="2242" name="Freeform 2241">
              <a:extLst>
                <a:ext uri="{FF2B5EF4-FFF2-40B4-BE49-F238E27FC236}">
                  <a16:creationId xmlns:a16="http://schemas.microsoft.com/office/drawing/2014/main" id="{AB4970AE-FA8C-99C2-B7F7-B04F900CEE5F}"/>
                </a:ext>
              </a:extLst>
            </p:cNvPr>
            <p:cNvSpPr/>
            <p:nvPr/>
          </p:nvSpPr>
          <p:spPr>
            <a:xfrm>
              <a:off x="21045788" y="16675849"/>
              <a:ext cx="522248" cy="517122"/>
            </a:xfrm>
            <a:custGeom>
              <a:avLst/>
              <a:gdLst>
                <a:gd name="connsiteX0" fmla="*/ 236894 w 522248"/>
                <a:gd name="connsiteY0" fmla="*/ 439283 h 517122"/>
                <a:gd name="connsiteX1" fmla="*/ 232044 w 522248"/>
                <a:gd name="connsiteY1" fmla="*/ 438853 h 517122"/>
                <a:gd name="connsiteX2" fmla="*/ 214785 w 522248"/>
                <a:gd name="connsiteY2" fmla="*/ 506698 h 517122"/>
                <a:gd name="connsiteX3" fmla="*/ 218179 w 522248"/>
                <a:gd name="connsiteY3" fmla="*/ 511318 h 517122"/>
                <a:gd name="connsiteX4" fmla="*/ 236047 w 522248"/>
                <a:gd name="connsiteY4" fmla="*/ 500987 h 517122"/>
                <a:gd name="connsiteX5" fmla="*/ 236894 w 522248"/>
                <a:gd name="connsiteY5" fmla="*/ 439283 h 517122"/>
                <a:gd name="connsiteX6" fmla="*/ 336118 w 522248"/>
                <a:gd name="connsiteY6" fmla="*/ 373785 h 517122"/>
                <a:gd name="connsiteX7" fmla="*/ 331885 w 522248"/>
                <a:gd name="connsiteY7" fmla="*/ 373681 h 517122"/>
                <a:gd name="connsiteX8" fmla="*/ 326724 w 522248"/>
                <a:gd name="connsiteY8" fmla="*/ 406070 h 517122"/>
                <a:gd name="connsiteX9" fmla="*/ 323300 w 522248"/>
                <a:gd name="connsiteY9" fmla="*/ 496390 h 517122"/>
                <a:gd name="connsiteX10" fmla="*/ 329397 w 522248"/>
                <a:gd name="connsiteY10" fmla="*/ 508028 h 517122"/>
                <a:gd name="connsiteX11" fmla="*/ 335821 w 522248"/>
                <a:gd name="connsiteY11" fmla="*/ 497229 h 517122"/>
                <a:gd name="connsiteX12" fmla="*/ 336118 w 522248"/>
                <a:gd name="connsiteY12" fmla="*/ 373785 h 517122"/>
                <a:gd name="connsiteX13" fmla="*/ 46629 w 522248"/>
                <a:gd name="connsiteY13" fmla="*/ 405788 h 517122"/>
                <a:gd name="connsiteX14" fmla="*/ 46547 w 522248"/>
                <a:gd name="connsiteY14" fmla="*/ 489408 h 517122"/>
                <a:gd name="connsiteX15" fmla="*/ 70571 w 522248"/>
                <a:gd name="connsiteY15" fmla="*/ 506052 h 517122"/>
                <a:gd name="connsiteX16" fmla="*/ 46629 w 522248"/>
                <a:gd name="connsiteY16" fmla="*/ 405788 h 517122"/>
                <a:gd name="connsiteX17" fmla="*/ 486295 w 522248"/>
                <a:gd name="connsiteY17" fmla="*/ 405869 h 517122"/>
                <a:gd name="connsiteX18" fmla="*/ 460058 w 522248"/>
                <a:gd name="connsiteY18" fmla="*/ 500311 h 517122"/>
                <a:gd name="connsiteX19" fmla="*/ 472564 w 522248"/>
                <a:gd name="connsiteY19" fmla="*/ 508904 h 517122"/>
                <a:gd name="connsiteX20" fmla="*/ 485686 w 522248"/>
                <a:gd name="connsiteY20" fmla="*/ 499026 h 517122"/>
                <a:gd name="connsiteX21" fmla="*/ 486295 w 522248"/>
                <a:gd name="connsiteY21" fmla="*/ 405869 h 517122"/>
                <a:gd name="connsiteX22" fmla="*/ 488701 w 522248"/>
                <a:gd name="connsiteY22" fmla="*/ 61161 h 517122"/>
                <a:gd name="connsiteX23" fmla="*/ 427574 w 522248"/>
                <a:gd name="connsiteY23" fmla="*/ 102098 h 517122"/>
                <a:gd name="connsiteX24" fmla="*/ 427359 w 522248"/>
                <a:gd name="connsiteY24" fmla="*/ 128390 h 517122"/>
                <a:gd name="connsiteX25" fmla="*/ 452119 w 522248"/>
                <a:gd name="connsiteY25" fmla="*/ 126570 h 517122"/>
                <a:gd name="connsiteX26" fmla="*/ 488701 w 522248"/>
                <a:gd name="connsiteY26" fmla="*/ 61161 h 517122"/>
                <a:gd name="connsiteX27" fmla="*/ 354268 w 522248"/>
                <a:gd name="connsiteY27" fmla="*/ 32396 h 517122"/>
                <a:gd name="connsiteX28" fmla="*/ 346515 w 522248"/>
                <a:gd name="connsiteY28" fmla="*/ 24531 h 517122"/>
                <a:gd name="connsiteX29" fmla="*/ 291864 w 522248"/>
                <a:gd name="connsiteY29" fmla="*/ 65000 h 517122"/>
                <a:gd name="connsiteX30" fmla="*/ 288641 w 522248"/>
                <a:gd name="connsiteY30" fmla="*/ 95592 h 517122"/>
                <a:gd name="connsiteX31" fmla="*/ 319089 w 522248"/>
                <a:gd name="connsiteY31" fmla="*/ 89532 h 517122"/>
                <a:gd name="connsiteX32" fmla="*/ 354268 w 522248"/>
                <a:gd name="connsiteY32" fmla="*/ 32396 h 517122"/>
                <a:gd name="connsiteX33" fmla="*/ 215639 w 522248"/>
                <a:gd name="connsiteY33" fmla="*/ 65394 h 517122"/>
                <a:gd name="connsiteX34" fmla="*/ 206831 w 522248"/>
                <a:gd name="connsiteY34" fmla="*/ 56860 h 517122"/>
                <a:gd name="connsiteX35" fmla="*/ 150925 w 522248"/>
                <a:gd name="connsiteY35" fmla="*/ 100212 h 517122"/>
                <a:gd name="connsiteX36" fmla="*/ 149507 w 522248"/>
                <a:gd name="connsiteY36" fmla="*/ 128197 h 517122"/>
                <a:gd name="connsiteX37" fmla="*/ 177363 w 522248"/>
                <a:gd name="connsiteY37" fmla="*/ 124765 h 517122"/>
                <a:gd name="connsiteX38" fmla="*/ 215639 w 522248"/>
                <a:gd name="connsiteY38" fmla="*/ 65394 h 517122"/>
                <a:gd name="connsiteX39" fmla="*/ 315131 w 522248"/>
                <a:gd name="connsiteY39" fmla="*/ 374646 h 517122"/>
                <a:gd name="connsiteX40" fmla="*/ 283970 w 522248"/>
                <a:gd name="connsiteY40" fmla="*/ 499197 h 517122"/>
                <a:gd name="connsiteX41" fmla="*/ 297478 w 522248"/>
                <a:gd name="connsiteY41" fmla="*/ 508763 h 517122"/>
                <a:gd name="connsiteX42" fmla="*/ 309984 w 522248"/>
                <a:gd name="connsiteY42" fmla="*/ 497972 h 517122"/>
                <a:gd name="connsiteX43" fmla="*/ 315131 w 522248"/>
                <a:gd name="connsiteY43" fmla="*/ 374646 h 517122"/>
                <a:gd name="connsiteX44" fmla="*/ 175499 w 522248"/>
                <a:gd name="connsiteY44" fmla="*/ 335120 h 517122"/>
                <a:gd name="connsiteX45" fmla="*/ 172982 w 522248"/>
                <a:gd name="connsiteY45" fmla="*/ 335729 h 517122"/>
                <a:gd name="connsiteX46" fmla="*/ 148378 w 522248"/>
                <a:gd name="connsiteY46" fmla="*/ 506862 h 517122"/>
                <a:gd name="connsiteX47" fmla="*/ 181284 w 522248"/>
                <a:gd name="connsiteY47" fmla="*/ 483927 h 517122"/>
                <a:gd name="connsiteX48" fmla="*/ 181062 w 522248"/>
                <a:gd name="connsiteY48" fmla="*/ 391283 h 517122"/>
                <a:gd name="connsiteX49" fmla="*/ 175499 w 522248"/>
                <a:gd name="connsiteY49" fmla="*/ 335120 h 517122"/>
                <a:gd name="connsiteX50" fmla="*/ 455000 w 522248"/>
                <a:gd name="connsiteY50" fmla="*/ 255079 h 517122"/>
                <a:gd name="connsiteX51" fmla="*/ 449497 w 522248"/>
                <a:gd name="connsiteY51" fmla="*/ 250839 h 517122"/>
                <a:gd name="connsiteX52" fmla="*/ 420408 w 522248"/>
                <a:gd name="connsiteY52" fmla="*/ 291568 h 517122"/>
                <a:gd name="connsiteX53" fmla="*/ 399228 w 522248"/>
                <a:gd name="connsiteY53" fmla="*/ 500504 h 517122"/>
                <a:gd name="connsiteX54" fmla="*/ 407100 w 522248"/>
                <a:gd name="connsiteY54" fmla="*/ 508785 h 517122"/>
                <a:gd name="connsiteX55" fmla="*/ 443831 w 522248"/>
                <a:gd name="connsiteY55" fmla="*/ 509179 h 517122"/>
                <a:gd name="connsiteX56" fmla="*/ 455000 w 522248"/>
                <a:gd name="connsiteY56" fmla="*/ 255079 h 517122"/>
                <a:gd name="connsiteX57" fmla="*/ 194088 w 522248"/>
                <a:gd name="connsiteY57" fmla="*/ 504923 h 517122"/>
                <a:gd name="connsiteX58" fmla="*/ 218721 w 522248"/>
                <a:gd name="connsiteY58" fmla="*/ 392939 h 517122"/>
                <a:gd name="connsiteX59" fmla="*/ 215684 w 522248"/>
                <a:gd name="connsiteY59" fmla="*/ 295549 h 517122"/>
                <a:gd name="connsiteX60" fmla="*/ 240555 w 522248"/>
                <a:gd name="connsiteY60" fmla="*/ 151859 h 517122"/>
                <a:gd name="connsiteX61" fmla="*/ 253336 w 522248"/>
                <a:gd name="connsiteY61" fmla="*/ 125218 h 517122"/>
                <a:gd name="connsiteX62" fmla="*/ 271092 w 522248"/>
                <a:gd name="connsiteY62" fmla="*/ 77433 h 517122"/>
                <a:gd name="connsiteX63" fmla="*/ 277486 w 522248"/>
                <a:gd name="connsiteY63" fmla="*/ 62609 h 517122"/>
                <a:gd name="connsiteX64" fmla="*/ 366210 w 522248"/>
                <a:gd name="connsiteY64" fmla="*/ 5533 h 517122"/>
                <a:gd name="connsiteX65" fmla="*/ 309531 w 522248"/>
                <a:gd name="connsiteY65" fmla="*/ 111642 h 517122"/>
                <a:gd name="connsiteX66" fmla="*/ 304043 w 522248"/>
                <a:gd name="connsiteY66" fmla="*/ 112325 h 517122"/>
                <a:gd name="connsiteX67" fmla="*/ 254865 w 522248"/>
                <a:gd name="connsiteY67" fmla="*/ 151324 h 517122"/>
                <a:gd name="connsiteX68" fmla="*/ 227440 w 522248"/>
                <a:gd name="connsiteY68" fmla="*/ 318773 h 517122"/>
                <a:gd name="connsiteX69" fmla="*/ 236864 w 522248"/>
                <a:gd name="connsiteY69" fmla="*/ 385438 h 517122"/>
                <a:gd name="connsiteX70" fmla="*/ 250105 w 522248"/>
                <a:gd name="connsiteY70" fmla="*/ 491458 h 517122"/>
                <a:gd name="connsiteX71" fmla="*/ 259670 w 522248"/>
                <a:gd name="connsiteY71" fmla="*/ 508302 h 517122"/>
                <a:gd name="connsiteX72" fmla="*/ 269755 w 522248"/>
                <a:gd name="connsiteY72" fmla="*/ 491324 h 517122"/>
                <a:gd name="connsiteX73" fmla="*/ 310883 w 522248"/>
                <a:gd name="connsiteY73" fmla="*/ 353442 h 517122"/>
                <a:gd name="connsiteX74" fmla="*/ 336593 w 522248"/>
                <a:gd name="connsiteY74" fmla="*/ 331199 h 517122"/>
                <a:gd name="connsiteX75" fmla="*/ 344614 w 522248"/>
                <a:gd name="connsiteY75" fmla="*/ 318320 h 517122"/>
                <a:gd name="connsiteX76" fmla="*/ 373867 w 522248"/>
                <a:gd name="connsiteY76" fmla="*/ 203759 h 517122"/>
                <a:gd name="connsiteX77" fmla="*/ 405444 w 522248"/>
                <a:gd name="connsiteY77" fmla="*/ 139590 h 517122"/>
                <a:gd name="connsiteX78" fmla="*/ 410382 w 522248"/>
                <a:gd name="connsiteY78" fmla="*/ 124907 h 517122"/>
                <a:gd name="connsiteX79" fmla="*/ 421121 w 522248"/>
                <a:gd name="connsiteY79" fmla="*/ 89643 h 517122"/>
                <a:gd name="connsiteX80" fmla="*/ 512095 w 522248"/>
                <a:gd name="connsiteY80" fmla="*/ 36585 h 517122"/>
                <a:gd name="connsiteX81" fmla="*/ 501653 w 522248"/>
                <a:gd name="connsiteY81" fmla="*/ 70534 h 517122"/>
                <a:gd name="connsiteX82" fmla="*/ 470091 w 522248"/>
                <a:gd name="connsiteY82" fmla="*/ 126696 h 517122"/>
                <a:gd name="connsiteX83" fmla="*/ 434102 w 522248"/>
                <a:gd name="connsiteY83" fmla="*/ 143920 h 517122"/>
                <a:gd name="connsiteX84" fmla="*/ 408563 w 522248"/>
                <a:gd name="connsiteY84" fmla="*/ 156724 h 517122"/>
                <a:gd name="connsiteX85" fmla="*/ 378144 w 522248"/>
                <a:gd name="connsiteY85" fmla="*/ 239609 h 517122"/>
                <a:gd name="connsiteX86" fmla="*/ 388534 w 522248"/>
                <a:gd name="connsiteY86" fmla="*/ 257983 h 517122"/>
                <a:gd name="connsiteX87" fmla="*/ 367257 w 522248"/>
                <a:gd name="connsiteY87" fmla="*/ 342851 h 517122"/>
                <a:gd name="connsiteX88" fmla="*/ 352827 w 522248"/>
                <a:gd name="connsiteY88" fmla="*/ 332951 h 517122"/>
                <a:gd name="connsiteX89" fmla="*/ 347176 w 522248"/>
                <a:gd name="connsiteY89" fmla="*/ 419468 h 517122"/>
                <a:gd name="connsiteX90" fmla="*/ 348334 w 522248"/>
                <a:gd name="connsiteY90" fmla="*/ 486252 h 517122"/>
                <a:gd name="connsiteX91" fmla="*/ 383090 w 522248"/>
                <a:gd name="connsiteY91" fmla="*/ 505822 h 517122"/>
                <a:gd name="connsiteX92" fmla="*/ 360209 w 522248"/>
                <a:gd name="connsiteY92" fmla="*/ 366343 h 517122"/>
                <a:gd name="connsiteX93" fmla="*/ 368408 w 522248"/>
                <a:gd name="connsiteY93" fmla="*/ 364590 h 517122"/>
                <a:gd name="connsiteX94" fmla="*/ 378805 w 522248"/>
                <a:gd name="connsiteY94" fmla="*/ 418213 h 517122"/>
                <a:gd name="connsiteX95" fmla="*/ 394014 w 522248"/>
                <a:gd name="connsiteY95" fmla="*/ 326133 h 517122"/>
                <a:gd name="connsiteX96" fmla="*/ 470499 w 522248"/>
                <a:gd name="connsiteY96" fmla="*/ 228520 h 517122"/>
                <a:gd name="connsiteX97" fmla="*/ 491494 w 522248"/>
                <a:gd name="connsiteY97" fmla="*/ 225007 h 517122"/>
                <a:gd name="connsiteX98" fmla="*/ 489362 w 522248"/>
                <a:gd name="connsiteY98" fmla="*/ 235777 h 517122"/>
                <a:gd name="connsiteX99" fmla="*/ 452624 w 522248"/>
                <a:gd name="connsiteY99" fmla="*/ 310210 h 517122"/>
                <a:gd name="connsiteX100" fmla="*/ 452601 w 522248"/>
                <a:gd name="connsiteY100" fmla="*/ 443183 h 517122"/>
                <a:gd name="connsiteX101" fmla="*/ 525759 w 522248"/>
                <a:gd name="connsiteY101" fmla="*/ 353368 h 517122"/>
                <a:gd name="connsiteX102" fmla="*/ 521489 w 522248"/>
                <a:gd name="connsiteY102" fmla="*/ 368987 h 517122"/>
                <a:gd name="connsiteX103" fmla="*/ 499982 w 522248"/>
                <a:gd name="connsiteY103" fmla="*/ 499709 h 517122"/>
                <a:gd name="connsiteX104" fmla="*/ 509213 w 522248"/>
                <a:gd name="connsiteY104" fmla="*/ 509112 h 517122"/>
                <a:gd name="connsiteX105" fmla="*/ 518251 w 522248"/>
                <a:gd name="connsiteY105" fmla="*/ 510590 h 517122"/>
                <a:gd name="connsiteX106" fmla="*/ 529235 w 522248"/>
                <a:gd name="connsiteY106" fmla="*/ 516636 h 517122"/>
                <a:gd name="connsiteX107" fmla="*/ 508069 w 522248"/>
                <a:gd name="connsiteY107" fmla="*/ 522473 h 517122"/>
                <a:gd name="connsiteX108" fmla="*/ 25411 w 522248"/>
                <a:gd name="connsiteY108" fmla="*/ 522503 h 517122"/>
                <a:gd name="connsiteX109" fmla="*/ 8397 w 522248"/>
                <a:gd name="connsiteY109" fmla="*/ 518901 h 517122"/>
                <a:gd name="connsiteX110" fmla="*/ 10662 w 522248"/>
                <a:gd name="connsiteY110" fmla="*/ 513145 h 517122"/>
                <a:gd name="connsiteX111" fmla="*/ 34657 w 522248"/>
                <a:gd name="connsiteY111" fmla="*/ 480540 h 517122"/>
                <a:gd name="connsiteX112" fmla="*/ 6986 w 522248"/>
                <a:gd name="connsiteY112" fmla="*/ 360647 h 517122"/>
                <a:gd name="connsiteX113" fmla="*/ 79283 w 522248"/>
                <a:gd name="connsiteY113" fmla="*/ 441950 h 517122"/>
                <a:gd name="connsiteX114" fmla="*/ 81518 w 522248"/>
                <a:gd name="connsiteY114" fmla="*/ 330515 h 517122"/>
                <a:gd name="connsiteX115" fmla="*/ 38021 w 522248"/>
                <a:gd name="connsiteY115" fmla="*/ 230815 h 517122"/>
                <a:gd name="connsiteX116" fmla="*/ 85632 w 522248"/>
                <a:gd name="connsiteY116" fmla="*/ 235866 h 517122"/>
                <a:gd name="connsiteX117" fmla="*/ 96207 w 522248"/>
                <a:gd name="connsiteY117" fmla="*/ 202028 h 517122"/>
                <a:gd name="connsiteX118" fmla="*/ 127502 w 522248"/>
                <a:gd name="connsiteY118" fmla="*/ 139642 h 517122"/>
                <a:gd name="connsiteX119" fmla="*/ 132426 w 522248"/>
                <a:gd name="connsiteY119" fmla="*/ 123035 h 517122"/>
                <a:gd name="connsiteX120" fmla="*/ 141160 w 522248"/>
                <a:gd name="connsiteY120" fmla="*/ 92154 h 517122"/>
                <a:gd name="connsiteX121" fmla="*/ 222850 w 522248"/>
                <a:gd name="connsiteY121" fmla="*/ 40053 h 517122"/>
                <a:gd name="connsiteX122" fmla="*/ 233804 w 522248"/>
                <a:gd name="connsiteY122" fmla="*/ 41494 h 517122"/>
                <a:gd name="connsiteX123" fmla="*/ 178500 w 522248"/>
                <a:gd name="connsiteY123" fmla="*/ 139827 h 517122"/>
                <a:gd name="connsiteX124" fmla="*/ 157602 w 522248"/>
                <a:gd name="connsiteY124" fmla="*/ 144722 h 517122"/>
                <a:gd name="connsiteX125" fmla="*/ 129255 w 522248"/>
                <a:gd name="connsiteY125" fmla="*/ 158870 h 517122"/>
                <a:gd name="connsiteX126" fmla="*/ 99586 w 522248"/>
                <a:gd name="connsiteY126" fmla="*/ 243961 h 517122"/>
                <a:gd name="connsiteX127" fmla="*/ 106367 w 522248"/>
                <a:gd name="connsiteY127" fmla="*/ 260085 h 517122"/>
                <a:gd name="connsiteX128" fmla="*/ 137944 w 522248"/>
                <a:gd name="connsiteY128" fmla="*/ 328703 h 517122"/>
                <a:gd name="connsiteX129" fmla="*/ 134966 w 522248"/>
                <a:gd name="connsiteY129" fmla="*/ 350145 h 517122"/>
                <a:gd name="connsiteX130" fmla="*/ 78666 w 522248"/>
                <a:gd name="connsiteY130" fmla="*/ 253906 h 517122"/>
                <a:gd name="connsiteX131" fmla="*/ 88053 w 522248"/>
                <a:gd name="connsiteY131" fmla="*/ 509290 h 517122"/>
                <a:gd name="connsiteX132" fmla="*/ 122096 w 522248"/>
                <a:gd name="connsiteY132" fmla="*/ 508510 h 517122"/>
                <a:gd name="connsiteX133" fmla="*/ 132411 w 522248"/>
                <a:gd name="connsiteY133" fmla="*/ 492179 h 517122"/>
                <a:gd name="connsiteX134" fmla="*/ 134966 w 522248"/>
                <a:gd name="connsiteY134" fmla="*/ 399490 h 517122"/>
                <a:gd name="connsiteX135" fmla="*/ 137535 w 522248"/>
                <a:gd name="connsiteY135" fmla="*/ 380930 h 517122"/>
                <a:gd name="connsiteX136" fmla="*/ 143128 w 522248"/>
                <a:gd name="connsiteY136" fmla="*/ 381034 h 517122"/>
                <a:gd name="connsiteX137" fmla="*/ 148920 w 522248"/>
                <a:gd name="connsiteY137" fmla="*/ 395353 h 517122"/>
                <a:gd name="connsiteX138" fmla="*/ 142266 w 522248"/>
                <a:gd name="connsiteY138" fmla="*/ 209745 h 517122"/>
                <a:gd name="connsiteX139" fmla="*/ 157327 w 522248"/>
                <a:gd name="connsiteY139" fmla="*/ 223522 h 517122"/>
                <a:gd name="connsiteX140" fmla="*/ 186171 w 522248"/>
                <a:gd name="connsiteY140" fmla="*/ 322390 h 517122"/>
                <a:gd name="connsiteX141" fmla="*/ 192840 w 522248"/>
                <a:gd name="connsiteY141" fmla="*/ 496300 h 517122"/>
                <a:gd name="connsiteX142" fmla="*/ 194088 w 522248"/>
                <a:gd name="connsiteY142" fmla="*/ 504923 h 51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22248" h="517122">
                  <a:moveTo>
                    <a:pt x="236894" y="439283"/>
                  </a:moveTo>
                  <a:cubicBezTo>
                    <a:pt x="235275" y="439142"/>
                    <a:pt x="233663" y="438994"/>
                    <a:pt x="232044" y="438853"/>
                  </a:cubicBezTo>
                  <a:cubicBezTo>
                    <a:pt x="226289" y="461468"/>
                    <a:pt x="220533" y="484083"/>
                    <a:pt x="214785" y="506698"/>
                  </a:cubicBezTo>
                  <a:cubicBezTo>
                    <a:pt x="215914" y="508243"/>
                    <a:pt x="217050" y="509780"/>
                    <a:pt x="218179" y="511318"/>
                  </a:cubicBezTo>
                  <a:cubicBezTo>
                    <a:pt x="224417" y="507901"/>
                    <a:pt x="235698" y="504931"/>
                    <a:pt x="236047" y="500987"/>
                  </a:cubicBezTo>
                  <a:cubicBezTo>
                    <a:pt x="237866" y="480555"/>
                    <a:pt x="236894" y="459879"/>
                    <a:pt x="236894" y="439283"/>
                  </a:cubicBezTo>
                  <a:moveTo>
                    <a:pt x="336118" y="373785"/>
                  </a:moveTo>
                  <a:cubicBezTo>
                    <a:pt x="334707" y="373748"/>
                    <a:pt x="333296" y="373711"/>
                    <a:pt x="331885" y="373681"/>
                  </a:cubicBezTo>
                  <a:cubicBezTo>
                    <a:pt x="330103" y="384472"/>
                    <a:pt x="327347" y="395212"/>
                    <a:pt x="326724" y="406070"/>
                  </a:cubicBezTo>
                  <a:cubicBezTo>
                    <a:pt x="325008" y="436149"/>
                    <a:pt x="323931" y="466273"/>
                    <a:pt x="323300" y="496390"/>
                  </a:cubicBezTo>
                  <a:cubicBezTo>
                    <a:pt x="323218" y="500222"/>
                    <a:pt x="327266" y="504143"/>
                    <a:pt x="329397" y="508028"/>
                  </a:cubicBezTo>
                  <a:cubicBezTo>
                    <a:pt x="331640" y="504426"/>
                    <a:pt x="335784" y="500853"/>
                    <a:pt x="335821" y="497229"/>
                  </a:cubicBezTo>
                  <a:cubicBezTo>
                    <a:pt x="336281" y="456083"/>
                    <a:pt x="336118" y="414938"/>
                    <a:pt x="336118" y="373785"/>
                  </a:cubicBezTo>
                  <a:moveTo>
                    <a:pt x="46629" y="405788"/>
                  </a:moveTo>
                  <a:cubicBezTo>
                    <a:pt x="46629" y="435429"/>
                    <a:pt x="46903" y="462426"/>
                    <a:pt x="46547" y="489408"/>
                  </a:cubicBezTo>
                  <a:cubicBezTo>
                    <a:pt x="46265" y="510620"/>
                    <a:pt x="48775" y="512684"/>
                    <a:pt x="70571" y="506052"/>
                  </a:cubicBezTo>
                  <a:cubicBezTo>
                    <a:pt x="72057" y="471138"/>
                    <a:pt x="65380" y="438155"/>
                    <a:pt x="46629" y="405788"/>
                  </a:cubicBezTo>
                  <a:moveTo>
                    <a:pt x="486295" y="405869"/>
                  </a:moveTo>
                  <a:cubicBezTo>
                    <a:pt x="466526" y="435592"/>
                    <a:pt x="462100" y="467751"/>
                    <a:pt x="460058" y="500311"/>
                  </a:cubicBezTo>
                  <a:cubicBezTo>
                    <a:pt x="459879" y="503141"/>
                    <a:pt x="468516" y="509298"/>
                    <a:pt x="472564" y="508904"/>
                  </a:cubicBezTo>
                  <a:cubicBezTo>
                    <a:pt x="477413" y="508429"/>
                    <a:pt x="485560" y="502710"/>
                    <a:pt x="485686" y="499026"/>
                  </a:cubicBezTo>
                  <a:cubicBezTo>
                    <a:pt x="486763" y="468932"/>
                    <a:pt x="486295" y="438793"/>
                    <a:pt x="486295" y="405869"/>
                  </a:cubicBezTo>
                  <a:moveTo>
                    <a:pt x="488701" y="61161"/>
                  </a:moveTo>
                  <a:cubicBezTo>
                    <a:pt x="464320" y="69754"/>
                    <a:pt x="441492" y="80337"/>
                    <a:pt x="427574" y="102098"/>
                  </a:cubicBezTo>
                  <a:cubicBezTo>
                    <a:pt x="423572" y="108352"/>
                    <a:pt x="427218" y="119492"/>
                    <a:pt x="427359" y="128390"/>
                  </a:cubicBezTo>
                  <a:cubicBezTo>
                    <a:pt x="435758" y="127974"/>
                    <a:pt x="446631" y="130781"/>
                    <a:pt x="452119" y="126570"/>
                  </a:cubicBezTo>
                  <a:cubicBezTo>
                    <a:pt x="473165" y="110439"/>
                    <a:pt x="481973" y="86390"/>
                    <a:pt x="488701" y="61161"/>
                  </a:cubicBezTo>
                  <a:moveTo>
                    <a:pt x="354268" y="32396"/>
                  </a:moveTo>
                  <a:cubicBezTo>
                    <a:pt x="351684" y="29774"/>
                    <a:pt x="349099" y="27153"/>
                    <a:pt x="346515" y="24531"/>
                  </a:cubicBezTo>
                  <a:cubicBezTo>
                    <a:pt x="328209" y="37914"/>
                    <a:pt x="309234" y="50503"/>
                    <a:pt x="291864" y="65000"/>
                  </a:cubicBezTo>
                  <a:cubicBezTo>
                    <a:pt x="282351" y="72932"/>
                    <a:pt x="277672" y="85945"/>
                    <a:pt x="288641" y="95592"/>
                  </a:cubicBezTo>
                  <a:cubicBezTo>
                    <a:pt x="299186" y="104861"/>
                    <a:pt x="311878" y="99907"/>
                    <a:pt x="319089" y="89532"/>
                  </a:cubicBezTo>
                  <a:cubicBezTo>
                    <a:pt x="331833" y="71195"/>
                    <a:pt x="342646" y="51513"/>
                    <a:pt x="354268" y="32396"/>
                  </a:cubicBezTo>
                  <a:moveTo>
                    <a:pt x="215639" y="65394"/>
                  </a:moveTo>
                  <a:lnTo>
                    <a:pt x="206831" y="56860"/>
                  </a:lnTo>
                  <a:cubicBezTo>
                    <a:pt x="188080" y="71180"/>
                    <a:pt x="168578" y="84645"/>
                    <a:pt x="150925" y="100212"/>
                  </a:cubicBezTo>
                  <a:cubicBezTo>
                    <a:pt x="143024" y="107178"/>
                    <a:pt x="139459" y="118928"/>
                    <a:pt x="149507" y="128197"/>
                  </a:cubicBezTo>
                  <a:cubicBezTo>
                    <a:pt x="159466" y="137384"/>
                    <a:pt x="171110" y="133180"/>
                    <a:pt x="177363" y="124765"/>
                  </a:cubicBezTo>
                  <a:cubicBezTo>
                    <a:pt x="191384" y="105916"/>
                    <a:pt x="203029" y="85298"/>
                    <a:pt x="215639" y="65394"/>
                  </a:cubicBezTo>
                  <a:moveTo>
                    <a:pt x="315131" y="374646"/>
                  </a:moveTo>
                  <a:cubicBezTo>
                    <a:pt x="289948" y="412643"/>
                    <a:pt x="281140" y="454672"/>
                    <a:pt x="283970" y="499197"/>
                  </a:cubicBezTo>
                  <a:cubicBezTo>
                    <a:pt x="284207" y="502925"/>
                    <a:pt x="292911" y="508941"/>
                    <a:pt x="297478" y="508763"/>
                  </a:cubicBezTo>
                  <a:cubicBezTo>
                    <a:pt x="301964" y="508585"/>
                    <a:pt x="309739" y="502071"/>
                    <a:pt x="309984" y="497972"/>
                  </a:cubicBezTo>
                  <a:cubicBezTo>
                    <a:pt x="312420" y="456908"/>
                    <a:pt x="313594" y="415762"/>
                    <a:pt x="315131" y="374646"/>
                  </a:cubicBezTo>
                  <a:moveTo>
                    <a:pt x="175499" y="335120"/>
                  </a:moveTo>
                  <a:cubicBezTo>
                    <a:pt x="174660" y="335321"/>
                    <a:pt x="173821" y="335521"/>
                    <a:pt x="172982" y="335729"/>
                  </a:cubicBezTo>
                  <a:cubicBezTo>
                    <a:pt x="164783" y="392776"/>
                    <a:pt x="156577" y="449822"/>
                    <a:pt x="148378" y="506862"/>
                  </a:cubicBezTo>
                  <a:cubicBezTo>
                    <a:pt x="176145" y="514036"/>
                    <a:pt x="180898" y="511036"/>
                    <a:pt x="181284" y="483927"/>
                  </a:cubicBezTo>
                  <a:cubicBezTo>
                    <a:pt x="181730" y="453046"/>
                    <a:pt x="182012" y="422135"/>
                    <a:pt x="181062" y="391283"/>
                  </a:cubicBezTo>
                  <a:cubicBezTo>
                    <a:pt x="180482" y="372522"/>
                    <a:pt x="177438" y="353836"/>
                    <a:pt x="175499" y="335120"/>
                  </a:cubicBezTo>
                  <a:moveTo>
                    <a:pt x="455000" y="255079"/>
                  </a:moveTo>
                  <a:cubicBezTo>
                    <a:pt x="453166" y="253668"/>
                    <a:pt x="451332" y="252250"/>
                    <a:pt x="449497" y="250839"/>
                  </a:cubicBezTo>
                  <a:cubicBezTo>
                    <a:pt x="439665" y="264348"/>
                    <a:pt x="427522" y="276751"/>
                    <a:pt x="420408" y="291568"/>
                  </a:cubicBezTo>
                  <a:cubicBezTo>
                    <a:pt x="388296" y="358411"/>
                    <a:pt x="392915" y="429517"/>
                    <a:pt x="399228" y="500504"/>
                  </a:cubicBezTo>
                  <a:cubicBezTo>
                    <a:pt x="399503" y="503601"/>
                    <a:pt x="404166" y="508548"/>
                    <a:pt x="407100" y="508785"/>
                  </a:cubicBezTo>
                  <a:cubicBezTo>
                    <a:pt x="418915" y="509736"/>
                    <a:pt x="430849" y="509179"/>
                    <a:pt x="443831" y="509179"/>
                  </a:cubicBezTo>
                  <a:cubicBezTo>
                    <a:pt x="435795" y="421466"/>
                    <a:pt x="422755" y="337200"/>
                    <a:pt x="455000" y="255079"/>
                  </a:cubicBezTo>
                  <a:moveTo>
                    <a:pt x="194088" y="504923"/>
                  </a:moveTo>
                  <a:cubicBezTo>
                    <a:pt x="214607" y="469935"/>
                    <a:pt x="221120" y="432458"/>
                    <a:pt x="218721" y="392939"/>
                  </a:cubicBezTo>
                  <a:cubicBezTo>
                    <a:pt x="216753" y="360513"/>
                    <a:pt x="214080" y="327886"/>
                    <a:pt x="215684" y="295549"/>
                  </a:cubicBezTo>
                  <a:cubicBezTo>
                    <a:pt x="218105" y="246843"/>
                    <a:pt x="222546" y="198033"/>
                    <a:pt x="240555" y="151859"/>
                  </a:cubicBezTo>
                  <a:cubicBezTo>
                    <a:pt x="244127" y="142679"/>
                    <a:pt x="247625" y="133054"/>
                    <a:pt x="253336" y="125218"/>
                  </a:cubicBezTo>
                  <a:cubicBezTo>
                    <a:pt x="263851" y="110773"/>
                    <a:pt x="275036" y="97479"/>
                    <a:pt x="271092" y="77433"/>
                  </a:cubicBezTo>
                  <a:cubicBezTo>
                    <a:pt x="270231" y="73036"/>
                    <a:pt x="274256" y="66865"/>
                    <a:pt x="277486" y="62609"/>
                  </a:cubicBezTo>
                  <a:cubicBezTo>
                    <a:pt x="300078" y="32804"/>
                    <a:pt x="332338" y="18381"/>
                    <a:pt x="366210" y="5533"/>
                  </a:cubicBezTo>
                  <a:cubicBezTo>
                    <a:pt x="373725" y="35114"/>
                    <a:pt x="335851" y="104170"/>
                    <a:pt x="309531" y="111642"/>
                  </a:cubicBezTo>
                  <a:cubicBezTo>
                    <a:pt x="307771" y="112147"/>
                    <a:pt x="305766" y="112667"/>
                    <a:pt x="304043" y="112325"/>
                  </a:cubicBezTo>
                  <a:cubicBezTo>
                    <a:pt x="272318" y="105975"/>
                    <a:pt x="263450" y="129734"/>
                    <a:pt x="254865" y="151324"/>
                  </a:cubicBezTo>
                  <a:cubicBezTo>
                    <a:pt x="233529" y="204999"/>
                    <a:pt x="229668" y="261801"/>
                    <a:pt x="227440" y="318773"/>
                  </a:cubicBezTo>
                  <a:cubicBezTo>
                    <a:pt x="226541" y="341663"/>
                    <a:pt x="230774" y="362956"/>
                    <a:pt x="236864" y="385438"/>
                  </a:cubicBezTo>
                  <a:cubicBezTo>
                    <a:pt x="246087" y="419476"/>
                    <a:pt x="246147" y="455994"/>
                    <a:pt x="250105" y="491458"/>
                  </a:cubicBezTo>
                  <a:cubicBezTo>
                    <a:pt x="250915" y="498670"/>
                    <a:pt x="246570" y="510300"/>
                    <a:pt x="259670" y="508302"/>
                  </a:cubicBezTo>
                  <a:cubicBezTo>
                    <a:pt x="263948" y="507649"/>
                    <a:pt x="269689" y="497303"/>
                    <a:pt x="269755" y="491324"/>
                  </a:cubicBezTo>
                  <a:cubicBezTo>
                    <a:pt x="270372" y="441304"/>
                    <a:pt x="280383" y="394187"/>
                    <a:pt x="310883" y="353442"/>
                  </a:cubicBezTo>
                  <a:cubicBezTo>
                    <a:pt x="317507" y="344589"/>
                    <a:pt x="328343" y="338982"/>
                    <a:pt x="336593" y="331199"/>
                  </a:cubicBezTo>
                  <a:cubicBezTo>
                    <a:pt x="340173" y="327819"/>
                    <a:pt x="343403" y="323029"/>
                    <a:pt x="344614" y="318320"/>
                  </a:cubicBezTo>
                  <a:cubicBezTo>
                    <a:pt x="354432" y="280138"/>
                    <a:pt x="361955" y="241258"/>
                    <a:pt x="373867" y="203759"/>
                  </a:cubicBezTo>
                  <a:cubicBezTo>
                    <a:pt x="381003" y="181292"/>
                    <a:pt x="394876" y="160994"/>
                    <a:pt x="405444" y="139590"/>
                  </a:cubicBezTo>
                  <a:cubicBezTo>
                    <a:pt x="407709" y="135000"/>
                    <a:pt x="408941" y="129868"/>
                    <a:pt x="410382" y="124907"/>
                  </a:cubicBezTo>
                  <a:cubicBezTo>
                    <a:pt x="413843" y="113009"/>
                    <a:pt x="413873" y="98340"/>
                    <a:pt x="421121" y="89643"/>
                  </a:cubicBezTo>
                  <a:cubicBezTo>
                    <a:pt x="443259" y="63047"/>
                    <a:pt x="473499" y="48423"/>
                    <a:pt x="512095" y="36585"/>
                  </a:cubicBezTo>
                  <a:cubicBezTo>
                    <a:pt x="507609" y="51580"/>
                    <a:pt x="505990" y="61725"/>
                    <a:pt x="501653" y="70534"/>
                  </a:cubicBezTo>
                  <a:cubicBezTo>
                    <a:pt x="492140" y="89836"/>
                    <a:pt x="483399" y="110201"/>
                    <a:pt x="470091" y="126696"/>
                  </a:cubicBezTo>
                  <a:cubicBezTo>
                    <a:pt x="462352" y="136292"/>
                    <a:pt x="446445" y="143756"/>
                    <a:pt x="434102" y="143920"/>
                  </a:cubicBezTo>
                  <a:cubicBezTo>
                    <a:pt x="421455" y="144090"/>
                    <a:pt x="412632" y="146972"/>
                    <a:pt x="408563" y="156724"/>
                  </a:cubicBezTo>
                  <a:cubicBezTo>
                    <a:pt x="397237" y="183877"/>
                    <a:pt x="387219" y="211624"/>
                    <a:pt x="378144" y="239609"/>
                  </a:cubicBezTo>
                  <a:cubicBezTo>
                    <a:pt x="376882" y="243486"/>
                    <a:pt x="383825" y="250029"/>
                    <a:pt x="388534" y="257983"/>
                  </a:cubicBezTo>
                  <a:cubicBezTo>
                    <a:pt x="382325" y="282752"/>
                    <a:pt x="375070" y="311688"/>
                    <a:pt x="367257" y="342851"/>
                  </a:cubicBezTo>
                  <a:cubicBezTo>
                    <a:pt x="363373" y="340185"/>
                    <a:pt x="359623" y="337615"/>
                    <a:pt x="352827" y="332951"/>
                  </a:cubicBezTo>
                  <a:cubicBezTo>
                    <a:pt x="350785" y="363023"/>
                    <a:pt x="348134" y="391216"/>
                    <a:pt x="347176" y="419468"/>
                  </a:cubicBezTo>
                  <a:cubicBezTo>
                    <a:pt x="346411" y="441697"/>
                    <a:pt x="346953" y="464045"/>
                    <a:pt x="348334" y="486252"/>
                  </a:cubicBezTo>
                  <a:cubicBezTo>
                    <a:pt x="349916" y="511689"/>
                    <a:pt x="355412" y="514563"/>
                    <a:pt x="383090" y="505822"/>
                  </a:cubicBezTo>
                  <a:cubicBezTo>
                    <a:pt x="371988" y="459983"/>
                    <a:pt x="359890" y="413943"/>
                    <a:pt x="360209" y="366343"/>
                  </a:cubicBezTo>
                  <a:cubicBezTo>
                    <a:pt x="362942" y="365756"/>
                    <a:pt x="365675" y="365177"/>
                    <a:pt x="368408" y="364590"/>
                  </a:cubicBezTo>
                  <a:cubicBezTo>
                    <a:pt x="371653" y="381316"/>
                    <a:pt x="374891" y="398041"/>
                    <a:pt x="378805" y="418213"/>
                  </a:cubicBezTo>
                  <a:cubicBezTo>
                    <a:pt x="384115" y="385022"/>
                    <a:pt x="386833" y="355024"/>
                    <a:pt x="394014" y="326133"/>
                  </a:cubicBezTo>
                  <a:cubicBezTo>
                    <a:pt x="404775" y="282841"/>
                    <a:pt x="424210" y="244600"/>
                    <a:pt x="470499" y="228520"/>
                  </a:cubicBezTo>
                  <a:cubicBezTo>
                    <a:pt x="476492" y="226441"/>
                    <a:pt x="483176" y="226337"/>
                    <a:pt x="491494" y="225007"/>
                  </a:cubicBezTo>
                  <a:cubicBezTo>
                    <a:pt x="490513" y="230451"/>
                    <a:pt x="491011" y="234536"/>
                    <a:pt x="489362" y="235777"/>
                  </a:cubicBezTo>
                  <a:cubicBezTo>
                    <a:pt x="464588" y="254500"/>
                    <a:pt x="457221" y="281631"/>
                    <a:pt x="452624" y="310210"/>
                  </a:cubicBezTo>
                  <a:cubicBezTo>
                    <a:pt x="445531" y="354356"/>
                    <a:pt x="444841" y="398494"/>
                    <a:pt x="452601" y="443183"/>
                  </a:cubicBezTo>
                  <a:cubicBezTo>
                    <a:pt x="468687" y="408276"/>
                    <a:pt x="482574" y="372247"/>
                    <a:pt x="525759" y="353368"/>
                  </a:cubicBezTo>
                  <a:cubicBezTo>
                    <a:pt x="523553" y="361775"/>
                    <a:pt x="523553" y="366128"/>
                    <a:pt x="521489" y="368987"/>
                  </a:cubicBezTo>
                  <a:cubicBezTo>
                    <a:pt x="492674" y="409026"/>
                    <a:pt x="498489" y="454798"/>
                    <a:pt x="499982" y="499709"/>
                  </a:cubicBezTo>
                  <a:cubicBezTo>
                    <a:pt x="500093" y="503014"/>
                    <a:pt x="505530" y="506706"/>
                    <a:pt x="509213" y="509112"/>
                  </a:cubicBezTo>
                  <a:cubicBezTo>
                    <a:pt x="511545" y="510635"/>
                    <a:pt x="515295" y="509788"/>
                    <a:pt x="518251" y="510590"/>
                  </a:cubicBezTo>
                  <a:cubicBezTo>
                    <a:pt x="520390" y="511177"/>
                    <a:pt x="522269" y="512729"/>
                    <a:pt x="529235" y="516636"/>
                  </a:cubicBezTo>
                  <a:cubicBezTo>
                    <a:pt x="519313" y="519465"/>
                    <a:pt x="513691" y="522466"/>
                    <a:pt x="508069" y="522473"/>
                  </a:cubicBezTo>
                  <a:cubicBezTo>
                    <a:pt x="347183" y="522718"/>
                    <a:pt x="186297" y="522703"/>
                    <a:pt x="25411" y="522503"/>
                  </a:cubicBezTo>
                  <a:cubicBezTo>
                    <a:pt x="19856" y="522495"/>
                    <a:pt x="14309" y="520208"/>
                    <a:pt x="8397" y="518901"/>
                  </a:cubicBezTo>
                  <a:cubicBezTo>
                    <a:pt x="9801" y="515247"/>
                    <a:pt x="10180" y="513175"/>
                    <a:pt x="10662" y="513145"/>
                  </a:cubicBezTo>
                  <a:cubicBezTo>
                    <a:pt x="32028" y="512016"/>
                    <a:pt x="34316" y="497697"/>
                    <a:pt x="34657" y="480540"/>
                  </a:cubicBezTo>
                  <a:cubicBezTo>
                    <a:pt x="35496" y="438273"/>
                    <a:pt x="34546" y="396601"/>
                    <a:pt x="6986" y="360647"/>
                  </a:cubicBezTo>
                  <a:cubicBezTo>
                    <a:pt x="27817" y="354475"/>
                    <a:pt x="33447" y="360958"/>
                    <a:pt x="79283" y="441950"/>
                  </a:cubicBezTo>
                  <a:cubicBezTo>
                    <a:pt x="86523" y="403359"/>
                    <a:pt x="85209" y="367019"/>
                    <a:pt x="81518" y="330515"/>
                  </a:cubicBezTo>
                  <a:cubicBezTo>
                    <a:pt x="77745" y="293217"/>
                    <a:pt x="71804" y="256981"/>
                    <a:pt x="38021" y="230815"/>
                  </a:cubicBezTo>
                  <a:cubicBezTo>
                    <a:pt x="56951" y="219192"/>
                    <a:pt x="69316" y="234588"/>
                    <a:pt x="85632" y="235866"/>
                  </a:cubicBezTo>
                  <a:cubicBezTo>
                    <a:pt x="88967" y="224889"/>
                    <a:pt x="91247" y="212850"/>
                    <a:pt x="96207" y="202028"/>
                  </a:cubicBezTo>
                  <a:cubicBezTo>
                    <a:pt x="105891" y="180891"/>
                    <a:pt x="117261" y="160534"/>
                    <a:pt x="127502" y="139642"/>
                  </a:cubicBezTo>
                  <a:cubicBezTo>
                    <a:pt x="130005" y="134524"/>
                    <a:pt x="130926" y="128620"/>
                    <a:pt x="132426" y="123035"/>
                  </a:cubicBezTo>
                  <a:cubicBezTo>
                    <a:pt x="135226" y="112622"/>
                    <a:pt x="135070" y="99967"/>
                    <a:pt x="141160" y="92154"/>
                  </a:cubicBezTo>
                  <a:cubicBezTo>
                    <a:pt x="161946" y="65498"/>
                    <a:pt x="191748" y="51365"/>
                    <a:pt x="222850" y="40053"/>
                  </a:cubicBezTo>
                  <a:cubicBezTo>
                    <a:pt x="224796" y="39348"/>
                    <a:pt x="227455" y="40588"/>
                    <a:pt x="233804" y="41494"/>
                  </a:cubicBezTo>
                  <a:cubicBezTo>
                    <a:pt x="221484" y="79075"/>
                    <a:pt x="211354" y="115623"/>
                    <a:pt x="178500" y="139827"/>
                  </a:cubicBezTo>
                  <a:cubicBezTo>
                    <a:pt x="173086" y="143816"/>
                    <a:pt x="163832" y="146341"/>
                    <a:pt x="157602" y="144722"/>
                  </a:cubicBezTo>
                  <a:cubicBezTo>
                    <a:pt x="142920" y="140919"/>
                    <a:pt x="133689" y="147782"/>
                    <a:pt x="129255" y="158870"/>
                  </a:cubicBezTo>
                  <a:cubicBezTo>
                    <a:pt x="118108" y="186751"/>
                    <a:pt x="108513" y="215286"/>
                    <a:pt x="99586" y="243961"/>
                  </a:cubicBezTo>
                  <a:cubicBezTo>
                    <a:pt x="98265" y="248224"/>
                    <a:pt x="103857" y="254693"/>
                    <a:pt x="106367" y="260085"/>
                  </a:cubicBezTo>
                  <a:cubicBezTo>
                    <a:pt x="116987" y="282916"/>
                    <a:pt x="128171" y="305509"/>
                    <a:pt x="137944" y="328703"/>
                  </a:cubicBezTo>
                  <a:cubicBezTo>
                    <a:pt x="140380" y="334489"/>
                    <a:pt x="138308" y="342183"/>
                    <a:pt x="134966" y="350145"/>
                  </a:cubicBezTo>
                  <a:cubicBezTo>
                    <a:pt x="119474" y="315669"/>
                    <a:pt x="113006" y="276558"/>
                    <a:pt x="78666" y="253906"/>
                  </a:cubicBezTo>
                  <a:cubicBezTo>
                    <a:pt x="107733" y="337021"/>
                    <a:pt x="95123" y="421266"/>
                    <a:pt x="88053" y="509290"/>
                  </a:cubicBezTo>
                  <a:cubicBezTo>
                    <a:pt x="99690" y="509290"/>
                    <a:pt x="111357" y="510946"/>
                    <a:pt x="122096" y="508510"/>
                  </a:cubicBezTo>
                  <a:cubicBezTo>
                    <a:pt x="126685" y="507471"/>
                    <a:pt x="132099" y="498046"/>
                    <a:pt x="132411" y="492179"/>
                  </a:cubicBezTo>
                  <a:cubicBezTo>
                    <a:pt x="134060" y="461327"/>
                    <a:pt x="134075" y="430393"/>
                    <a:pt x="134966" y="399490"/>
                  </a:cubicBezTo>
                  <a:cubicBezTo>
                    <a:pt x="135144" y="393281"/>
                    <a:pt x="136644" y="387116"/>
                    <a:pt x="137535" y="380930"/>
                  </a:cubicBezTo>
                  <a:cubicBezTo>
                    <a:pt x="139399" y="380959"/>
                    <a:pt x="141264" y="380996"/>
                    <a:pt x="143128" y="381034"/>
                  </a:cubicBezTo>
                  <a:cubicBezTo>
                    <a:pt x="145066" y="385809"/>
                    <a:pt x="147004" y="390577"/>
                    <a:pt x="148920" y="395353"/>
                  </a:cubicBezTo>
                  <a:cubicBezTo>
                    <a:pt x="163461" y="369715"/>
                    <a:pt x="158812" y="283740"/>
                    <a:pt x="142266" y="209745"/>
                  </a:cubicBezTo>
                  <a:cubicBezTo>
                    <a:pt x="147442" y="214290"/>
                    <a:pt x="155455" y="217885"/>
                    <a:pt x="157327" y="223522"/>
                  </a:cubicBezTo>
                  <a:cubicBezTo>
                    <a:pt x="168125" y="256171"/>
                    <a:pt x="182658" y="288761"/>
                    <a:pt x="186171" y="322390"/>
                  </a:cubicBezTo>
                  <a:cubicBezTo>
                    <a:pt x="192172" y="379964"/>
                    <a:pt x="190954" y="438288"/>
                    <a:pt x="192840" y="496300"/>
                  </a:cubicBezTo>
                  <a:cubicBezTo>
                    <a:pt x="192929" y="499182"/>
                    <a:pt x="193657" y="502049"/>
                    <a:pt x="194088" y="504923"/>
                  </a:cubicBezTo>
                </a:path>
              </a:pathLst>
            </a:custGeom>
            <a:solidFill>
              <a:srgbClr val="FFFFFF"/>
            </a:solidFill>
            <a:ln w="10173" cap="flat">
              <a:solidFill>
                <a:srgbClr val="FFFFFF"/>
              </a:solidFill>
              <a:prstDash val="solid"/>
              <a:round/>
            </a:ln>
          </p:spPr>
          <p:txBody>
            <a:bodyPr rtlCol="0" anchor="ctr"/>
            <a:lstStyle/>
            <a:p>
              <a:endParaRPr lang="en-CH" sz="4400"/>
            </a:p>
          </p:txBody>
        </p:sp>
      </p:grpSp>
      <p:grpSp>
        <p:nvGrpSpPr>
          <p:cNvPr id="2245" name="Graphic 1704">
            <a:extLst>
              <a:ext uri="{FF2B5EF4-FFF2-40B4-BE49-F238E27FC236}">
                <a16:creationId xmlns:a16="http://schemas.microsoft.com/office/drawing/2014/main" id="{96D0DEB7-A458-ADA0-FB29-27A2C8AADB94}"/>
              </a:ext>
            </a:extLst>
          </p:cNvPr>
          <p:cNvGrpSpPr/>
          <p:nvPr/>
        </p:nvGrpSpPr>
        <p:grpSpPr>
          <a:xfrm>
            <a:off x="12634746" y="10009871"/>
            <a:ext cx="898769" cy="898783"/>
            <a:chOff x="12634746" y="10009871"/>
            <a:chExt cx="898769" cy="898783"/>
          </a:xfrm>
        </p:grpSpPr>
        <p:sp>
          <p:nvSpPr>
            <p:cNvPr id="2246" name="Freeform 2245">
              <a:extLst>
                <a:ext uri="{FF2B5EF4-FFF2-40B4-BE49-F238E27FC236}">
                  <a16:creationId xmlns:a16="http://schemas.microsoft.com/office/drawing/2014/main" id="{06FB9792-0347-D920-FD34-38DB787137F0}"/>
                </a:ext>
              </a:extLst>
            </p:cNvPr>
            <p:cNvSpPr/>
            <p:nvPr/>
          </p:nvSpPr>
          <p:spPr>
            <a:xfrm>
              <a:off x="12634746" y="10009871"/>
              <a:ext cx="898769" cy="898783"/>
            </a:xfrm>
            <a:custGeom>
              <a:avLst/>
              <a:gdLst>
                <a:gd name="connsiteX0" fmla="*/ 894242 w 898769"/>
                <a:gd name="connsiteY0" fmla="*/ 451078 h 898783"/>
                <a:gd name="connsiteX1" fmla="*/ 444858 w 898769"/>
                <a:gd name="connsiteY1" fmla="*/ 900470 h 898783"/>
                <a:gd name="connsiteX2" fmla="*/ -4527 w 898769"/>
                <a:gd name="connsiteY2" fmla="*/ 451078 h 898783"/>
                <a:gd name="connsiteX3" fmla="*/ 444858 w 898769"/>
                <a:gd name="connsiteY3" fmla="*/ 1686 h 898783"/>
                <a:gd name="connsiteX4" fmla="*/ 894242 w 898769"/>
                <a:gd name="connsiteY4" fmla="*/ 451078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4242" y="451078"/>
                  </a:moveTo>
                  <a:cubicBezTo>
                    <a:pt x="894242" y="699270"/>
                    <a:pt x="693045" y="900470"/>
                    <a:pt x="444858" y="900470"/>
                  </a:cubicBezTo>
                  <a:cubicBezTo>
                    <a:pt x="196669" y="900470"/>
                    <a:pt x="-4527" y="699270"/>
                    <a:pt x="-4527" y="451078"/>
                  </a:cubicBezTo>
                  <a:cubicBezTo>
                    <a:pt x="-4527" y="202886"/>
                    <a:pt x="196670" y="1686"/>
                    <a:pt x="444858" y="1686"/>
                  </a:cubicBezTo>
                  <a:cubicBezTo>
                    <a:pt x="693046" y="1686"/>
                    <a:pt x="894242" y="202886"/>
                    <a:pt x="894242" y="451078"/>
                  </a:cubicBezTo>
                  <a:close/>
                </a:path>
              </a:pathLst>
            </a:custGeom>
            <a:solidFill>
              <a:srgbClr val="1F259B"/>
            </a:solidFill>
            <a:ln w="955" cap="rnd">
              <a:noFill/>
              <a:prstDash val="solid"/>
              <a:round/>
            </a:ln>
          </p:spPr>
          <p:txBody>
            <a:bodyPr rtlCol="0" anchor="ctr"/>
            <a:lstStyle/>
            <a:p>
              <a:endParaRPr lang="en-CH" sz="4400"/>
            </a:p>
          </p:txBody>
        </p:sp>
        <p:sp>
          <p:nvSpPr>
            <p:cNvPr id="2247" name="Freeform 2246">
              <a:extLst>
                <a:ext uri="{FF2B5EF4-FFF2-40B4-BE49-F238E27FC236}">
                  <a16:creationId xmlns:a16="http://schemas.microsoft.com/office/drawing/2014/main" id="{12E00754-FAAB-1AE4-B570-59B7CBD61586}"/>
                </a:ext>
              </a:extLst>
            </p:cNvPr>
            <p:cNvSpPr/>
            <p:nvPr/>
          </p:nvSpPr>
          <p:spPr>
            <a:xfrm rot="-4622740">
              <a:off x="12647495" y="10282188"/>
              <a:ext cx="557608" cy="345063"/>
            </a:xfrm>
            <a:custGeom>
              <a:avLst/>
              <a:gdLst>
                <a:gd name="connsiteX0" fmla="*/ 183217 w 557608"/>
                <a:gd name="connsiteY0" fmla="*/ 328252 h 345063"/>
                <a:gd name="connsiteX1" fmla="*/ 220822 w 557608"/>
                <a:gd name="connsiteY1" fmla="*/ 264749 h 345063"/>
                <a:gd name="connsiteX2" fmla="*/ 235350 w 557608"/>
                <a:gd name="connsiteY2" fmla="*/ 234000 h 345063"/>
                <a:gd name="connsiteX3" fmla="*/ 290981 w 557608"/>
                <a:gd name="connsiteY3" fmla="*/ 261191 h 345063"/>
                <a:gd name="connsiteX4" fmla="*/ 391520 w 557608"/>
                <a:gd name="connsiteY4" fmla="*/ 279077 h 345063"/>
                <a:gd name="connsiteX5" fmla="*/ 394160 w 557608"/>
                <a:gd name="connsiteY5" fmla="*/ 242115 h 345063"/>
                <a:gd name="connsiteX6" fmla="*/ 360075 w 557608"/>
                <a:gd name="connsiteY6" fmla="*/ 203466 h 345063"/>
                <a:gd name="connsiteX7" fmla="*/ 349054 w 557608"/>
                <a:gd name="connsiteY7" fmla="*/ 183257 h 345063"/>
                <a:gd name="connsiteX8" fmla="*/ 370764 w 557608"/>
                <a:gd name="connsiteY8" fmla="*/ 170031 h 345063"/>
                <a:gd name="connsiteX9" fmla="*/ 473891 w 557608"/>
                <a:gd name="connsiteY9" fmla="*/ 171274 h 345063"/>
                <a:gd name="connsiteX10" fmla="*/ 513509 w 557608"/>
                <a:gd name="connsiteY10" fmla="*/ 162294 h 345063"/>
                <a:gd name="connsiteX11" fmla="*/ 539279 w 557608"/>
                <a:gd name="connsiteY11" fmla="*/ 88102 h 345063"/>
                <a:gd name="connsiteX12" fmla="*/ 463432 w 557608"/>
                <a:gd name="connsiteY12" fmla="*/ 26811 h 345063"/>
                <a:gd name="connsiteX13" fmla="*/ 394123 w 557608"/>
                <a:gd name="connsiteY13" fmla="*/ 72406 h 345063"/>
                <a:gd name="connsiteX14" fmla="*/ 335222 w 557608"/>
                <a:gd name="connsiteY14" fmla="*/ 70941 h 345063"/>
                <a:gd name="connsiteX15" fmla="*/ 329083 w 557608"/>
                <a:gd name="connsiteY15" fmla="*/ 37315 h 345063"/>
                <a:gd name="connsiteX16" fmla="*/ 312055 w 557608"/>
                <a:gd name="connsiteY16" fmla="*/ 24022 h 345063"/>
                <a:gd name="connsiteX17" fmla="*/ 264101 w 557608"/>
                <a:gd name="connsiteY17" fmla="*/ 59017 h 345063"/>
                <a:gd name="connsiteX18" fmla="*/ 233641 w 557608"/>
                <a:gd name="connsiteY18" fmla="*/ 117624 h 345063"/>
                <a:gd name="connsiteX19" fmla="*/ 211480 w 557608"/>
                <a:gd name="connsiteY19" fmla="*/ 141516 h 345063"/>
                <a:gd name="connsiteX20" fmla="*/ 203787 w 557608"/>
                <a:gd name="connsiteY20" fmla="*/ 109102 h 345063"/>
                <a:gd name="connsiteX21" fmla="*/ 203721 w 557608"/>
                <a:gd name="connsiteY21" fmla="*/ 75350 h 345063"/>
                <a:gd name="connsiteX22" fmla="*/ 137090 w 557608"/>
                <a:gd name="connsiteY22" fmla="*/ 142958 h 345063"/>
                <a:gd name="connsiteX23" fmla="*/ 103774 w 557608"/>
                <a:gd name="connsiteY23" fmla="*/ 201653 h 345063"/>
                <a:gd name="connsiteX24" fmla="*/ 80459 w 557608"/>
                <a:gd name="connsiteY24" fmla="*/ 234133 h 345063"/>
                <a:gd name="connsiteX25" fmla="*/ 150966 w 557608"/>
                <a:gd name="connsiteY25" fmla="*/ 183679 h 345063"/>
                <a:gd name="connsiteX26" fmla="*/ 161433 w 557608"/>
                <a:gd name="connsiteY26" fmla="*/ 164232 h 345063"/>
                <a:gd name="connsiteX27" fmla="*/ 173504 w 557608"/>
                <a:gd name="connsiteY27" fmla="*/ 158862 h 345063"/>
                <a:gd name="connsiteX28" fmla="*/ 177159 w 557608"/>
                <a:gd name="connsiteY28" fmla="*/ 171340 h 345063"/>
                <a:gd name="connsiteX29" fmla="*/ 170990 w 557608"/>
                <a:gd name="connsiteY29" fmla="*/ 187784 h 345063"/>
                <a:gd name="connsiteX30" fmla="*/ 278399 w 557608"/>
                <a:gd name="connsiteY30" fmla="*/ 106291 h 345063"/>
                <a:gd name="connsiteX31" fmla="*/ 280448 w 557608"/>
                <a:gd name="connsiteY31" fmla="*/ 101254 h 345063"/>
                <a:gd name="connsiteX32" fmla="*/ 294436 w 557608"/>
                <a:gd name="connsiteY32" fmla="*/ 93066 h 345063"/>
                <a:gd name="connsiteX33" fmla="*/ 297483 w 557608"/>
                <a:gd name="connsiteY33" fmla="*/ 107542 h 345063"/>
                <a:gd name="connsiteX34" fmla="*/ 286906 w 557608"/>
                <a:gd name="connsiteY34" fmla="*/ 142411 h 345063"/>
                <a:gd name="connsiteX35" fmla="*/ 341901 w 557608"/>
                <a:gd name="connsiteY35" fmla="*/ 123970 h 345063"/>
                <a:gd name="connsiteX36" fmla="*/ 429451 w 557608"/>
                <a:gd name="connsiteY36" fmla="*/ 73220 h 345063"/>
                <a:gd name="connsiteX37" fmla="*/ 440531 w 557608"/>
                <a:gd name="connsiteY37" fmla="*/ 70468 h 345063"/>
                <a:gd name="connsiteX38" fmla="*/ 444814 w 557608"/>
                <a:gd name="connsiteY38" fmla="*/ 79337 h 345063"/>
                <a:gd name="connsiteX39" fmla="*/ 442728 w 557608"/>
                <a:gd name="connsiteY39" fmla="*/ 93583 h 345063"/>
                <a:gd name="connsiteX40" fmla="*/ 471391 w 557608"/>
                <a:gd name="connsiteY40" fmla="*/ 87340 h 345063"/>
                <a:gd name="connsiteX41" fmla="*/ 488692 w 557608"/>
                <a:gd name="connsiteY41" fmla="*/ 91483 h 345063"/>
                <a:gd name="connsiteX42" fmla="*/ 475082 w 557608"/>
                <a:gd name="connsiteY42" fmla="*/ 105012 h 345063"/>
                <a:gd name="connsiteX43" fmla="*/ 451789 w 557608"/>
                <a:gd name="connsiteY43" fmla="*/ 111469 h 345063"/>
                <a:gd name="connsiteX44" fmla="*/ 473440 w 557608"/>
                <a:gd name="connsiteY44" fmla="*/ 123371 h 345063"/>
                <a:gd name="connsiteX45" fmla="*/ 477035 w 557608"/>
                <a:gd name="connsiteY45" fmla="*/ 135805 h 345063"/>
                <a:gd name="connsiteX46" fmla="*/ 466531 w 557608"/>
                <a:gd name="connsiteY46" fmla="*/ 139563 h 345063"/>
                <a:gd name="connsiteX47" fmla="*/ 454541 w 557608"/>
                <a:gd name="connsiteY47" fmla="*/ 135066 h 345063"/>
                <a:gd name="connsiteX48" fmla="*/ 377658 w 557608"/>
                <a:gd name="connsiteY48" fmla="*/ 132173 h 345063"/>
                <a:gd name="connsiteX49" fmla="*/ 367073 w 557608"/>
                <a:gd name="connsiteY49" fmla="*/ 135376 h 345063"/>
                <a:gd name="connsiteX50" fmla="*/ 271468 w 557608"/>
                <a:gd name="connsiteY50" fmla="*/ 168138 h 345063"/>
                <a:gd name="connsiteX51" fmla="*/ 312040 w 557608"/>
                <a:gd name="connsiteY51" fmla="*/ 204235 h 345063"/>
                <a:gd name="connsiteX52" fmla="*/ 322928 w 557608"/>
                <a:gd name="connsiteY52" fmla="*/ 226448 h 345063"/>
                <a:gd name="connsiteX53" fmla="*/ 299466 w 557608"/>
                <a:gd name="connsiteY53" fmla="*/ 217409 h 345063"/>
                <a:gd name="connsiteX54" fmla="*/ 261438 w 557608"/>
                <a:gd name="connsiteY54" fmla="*/ 185173 h 345063"/>
                <a:gd name="connsiteX55" fmla="*/ 245387 w 557608"/>
                <a:gd name="connsiteY55" fmla="*/ 180468 h 345063"/>
                <a:gd name="connsiteX56" fmla="*/ 168844 w 557608"/>
                <a:gd name="connsiteY56" fmla="*/ 213829 h 345063"/>
                <a:gd name="connsiteX57" fmla="*/ 174192 w 557608"/>
                <a:gd name="connsiteY57" fmla="*/ 222106 h 345063"/>
                <a:gd name="connsiteX58" fmla="*/ 182514 w 557608"/>
                <a:gd name="connsiteY58" fmla="*/ 240643 h 345063"/>
                <a:gd name="connsiteX59" fmla="*/ 161507 w 557608"/>
                <a:gd name="connsiteY59" fmla="*/ 236079 h 345063"/>
                <a:gd name="connsiteX60" fmla="*/ 142719 w 557608"/>
                <a:gd name="connsiteY60" fmla="*/ 228164 h 345063"/>
                <a:gd name="connsiteX61" fmla="*/ 84483 w 557608"/>
                <a:gd name="connsiteY61" fmla="*/ 257582 h 345063"/>
                <a:gd name="connsiteX62" fmla="*/ 84831 w 557608"/>
                <a:gd name="connsiteY62" fmla="*/ 264076 h 345063"/>
                <a:gd name="connsiteX63" fmla="*/ 108671 w 557608"/>
                <a:gd name="connsiteY63" fmla="*/ 272746 h 345063"/>
                <a:gd name="connsiteX64" fmla="*/ 183217 w 557608"/>
                <a:gd name="connsiteY64" fmla="*/ 328252 h 345063"/>
                <a:gd name="connsiteX65" fmla="*/ 374795 w 557608"/>
                <a:gd name="connsiteY65" fmla="*/ 188746 h 345063"/>
                <a:gd name="connsiteX66" fmla="*/ 407186 w 557608"/>
                <a:gd name="connsiteY66" fmla="*/ 228319 h 345063"/>
                <a:gd name="connsiteX67" fmla="*/ 399575 w 557608"/>
                <a:gd name="connsiteY67" fmla="*/ 298805 h 345063"/>
                <a:gd name="connsiteX68" fmla="*/ 276469 w 557608"/>
                <a:gd name="connsiteY68" fmla="*/ 273863 h 345063"/>
                <a:gd name="connsiteX69" fmla="*/ 246438 w 557608"/>
                <a:gd name="connsiteY69" fmla="*/ 251886 h 345063"/>
                <a:gd name="connsiteX70" fmla="*/ 243479 w 557608"/>
                <a:gd name="connsiteY70" fmla="*/ 252826 h 345063"/>
                <a:gd name="connsiteX71" fmla="*/ 245365 w 557608"/>
                <a:gd name="connsiteY71" fmla="*/ 302888 h 345063"/>
                <a:gd name="connsiteX72" fmla="*/ 205932 w 557608"/>
                <a:gd name="connsiteY72" fmla="*/ 341974 h 345063"/>
                <a:gd name="connsiteX73" fmla="*/ 162979 w 557608"/>
                <a:gd name="connsiteY73" fmla="*/ 321758 h 345063"/>
                <a:gd name="connsiteX74" fmla="*/ 119648 w 557608"/>
                <a:gd name="connsiteY74" fmla="*/ 291186 h 345063"/>
                <a:gd name="connsiteX75" fmla="*/ 74209 w 557608"/>
                <a:gd name="connsiteY75" fmla="*/ 277376 h 345063"/>
                <a:gd name="connsiteX76" fmla="*/ 53727 w 557608"/>
                <a:gd name="connsiteY76" fmla="*/ 274573 h 345063"/>
                <a:gd name="connsiteX77" fmla="*/ 20168 w 557608"/>
                <a:gd name="connsiteY77" fmla="*/ 293849 h 345063"/>
                <a:gd name="connsiteX78" fmla="*/ 4227 w 557608"/>
                <a:gd name="connsiteY78" fmla="*/ 292118 h 345063"/>
                <a:gd name="connsiteX79" fmla="*/ 10648 w 557608"/>
                <a:gd name="connsiteY79" fmla="*/ 278663 h 345063"/>
                <a:gd name="connsiteX80" fmla="*/ 19894 w 557608"/>
                <a:gd name="connsiteY80" fmla="*/ 272768 h 345063"/>
                <a:gd name="connsiteX81" fmla="*/ 64822 w 557608"/>
                <a:gd name="connsiteY81" fmla="*/ 220915 h 345063"/>
                <a:gd name="connsiteX82" fmla="*/ 97857 w 557608"/>
                <a:gd name="connsiteY82" fmla="*/ 184403 h 345063"/>
                <a:gd name="connsiteX83" fmla="*/ 118213 w 557608"/>
                <a:gd name="connsiteY83" fmla="*/ 147374 h 345063"/>
                <a:gd name="connsiteX84" fmla="*/ 176803 w 557608"/>
                <a:gd name="connsiteY84" fmla="*/ 64336 h 345063"/>
                <a:gd name="connsiteX85" fmla="*/ 226814 w 557608"/>
                <a:gd name="connsiteY85" fmla="*/ 80313 h 345063"/>
                <a:gd name="connsiteX86" fmla="*/ 237583 w 557608"/>
                <a:gd name="connsiteY86" fmla="*/ 63478 h 345063"/>
                <a:gd name="connsiteX87" fmla="*/ 310184 w 557608"/>
                <a:gd name="connsiteY87" fmla="*/ 4946 h 345063"/>
                <a:gd name="connsiteX88" fmla="*/ 348233 w 557608"/>
                <a:gd name="connsiteY88" fmla="*/ 37758 h 345063"/>
                <a:gd name="connsiteX89" fmla="*/ 349017 w 557608"/>
                <a:gd name="connsiteY89" fmla="*/ 55844 h 345063"/>
                <a:gd name="connsiteX90" fmla="*/ 364173 w 557608"/>
                <a:gd name="connsiteY90" fmla="*/ 72487 h 345063"/>
                <a:gd name="connsiteX91" fmla="*/ 378612 w 557608"/>
                <a:gd name="connsiteY91" fmla="*/ 61340 h 345063"/>
                <a:gd name="connsiteX92" fmla="*/ 418777 w 557608"/>
                <a:gd name="connsiteY92" fmla="*/ 21677 h 345063"/>
                <a:gd name="connsiteX93" fmla="*/ 551196 w 557608"/>
                <a:gd name="connsiteY93" fmla="*/ 69876 h 345063"/>
                <a:gd name="connsiteX94" fmla="*/ 511652 w 557608"/>
                <a:gd name="connsiteY94" fmla="*/ 184633 h 345063"/>
                <a:gd name="connsiteX95" fmla="*/ 452248 w 557608"/>
                <a:gd name="connsiteY95" fmla="*/ 188627 h 345063"/>
                <a:gd name="connsiteX96" fmla="*/ 374795 w 557608"/>
                <a:gd name="connsiteY96" fmla="*/ 188746 h 34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57608" h="345063">
                  <a:moveTo>
                    <a:pt x="183217" y="328252"/>
                  </a:moveTo>
                  <a:cubicBezTo>
                    <a:pt x="224328" y="318451"/>
                    <a:pt x="235890" y="296919"/>
                    <a:pt x="220822" y="264749"/>
                  </a:cubicBezTo>
                  <a:cubicBezTo>
                    <a:pt x="213566" y="249260"/>
                    <a:pt x="218670" y="238453"/>
                    <a:pt x="235350" y="234000"/>
                  </a:cubicBezTo>
                  <a:cubicBezTo>
                    <a:pt x="259907" y="227439"/>
                    <a:pt x="277142" y="235857"/>
                    <a:pt x="290981" y="261191"/>
                  </a:cubicBezTo>
                  <a:cubicBezTo>
                    <a:pt x="315783" y="306579"/>
                    <a:pt x="361089" y="314583"/>
                    <a:pt x="391520" y="279077"/>
                  </a:cubicBezTo>
                  <a:cubicBezTo>
                    <a:pt x="401675" y="267227"/>
                    <a:pt x="403857" y="254468"/>
                    <a:pt x="394160" y="242115"/>
                  </a:cubicBezTo>
                  <a:cubicBezTo>
                    <a:pt x="383583" y="228623"/>
                    <a:pt x="370971" y="216728"/>
                    <a:pt x="360075" y="203466"/>
                  </a:cubicBezTo>
                  <a:cubicBezTo>
                    <a:pt x="355038" y="197348"/>
                    <a:pt x="347013" y="186578"/>
                    <a:pt x="349054" y="183257"/>
                  </a:cubicBezTo>
                  <a:cubicBezTo>
                    <a:pt x="353085" y="176681"/>
                    <a:pt x="363101" y="170179"/>
                    <a:pt x="370764" y="170031"/>
                  </a:cubicBezTo>
                  <a:cubicBezTo>
                    <a:pt x="405115" y="169365"/>
                    <a:pt x="439533" y="171829"/>
                    <a:pt x="473891" y="171274"/>
                  </a:cubicBezTo>
                  <a:cubicBezTo>
                    <a:pt x="487264" y="171052"/>
                    <a:pt x="502421" y="168959"/>
                    <a:pt x="513509" y="162294"/>
                  </a:cubicBezTo>
                  <a:cubicBezTo>
                    <a:pt x="539649" y="146598"/>
                    <a:pt x="548866" y="115789"/>
                    <a:pt x="539279" y="88102"/>
                  </a:cubicBezTo>
                  <a:cubicBezTo>
                    <a:pt x="527725" y="54735"/>
                    <a:pt x="491237" y="25154"/>
                    <a:pt x="463432" y="26811"/>
                  </a:cubicBezTo>
                  <a:cubicBezTo>
                    <a:pt x="431633" y="28712"/>
                    <a:pt x="409893" y="45688"/>
                    <a:pt x="394123" y="72406"/>
                  </a:cubicBezTo>
                  <a:cubicBezTo>
                    <a:pt x="378109" y="99553"/>
                    <a:pt x="349594" y="99190"/>
                    <a:pt x="335222" y="70941"/>
                  </a:cubicBezTo>
                  <a:cubicBezTo>
                    <a:pt x="330229" y="61133"/>
                    <a:pt x="328447" y="48462"/>
                    <a:pt x="329083" y="37315"/>
                  </a:cubicBezTo>
                  <a:cubicBezTo>
                    <a:pt x="329955" y="22129"/>
                    <a:pt x="322795" y="17912"/>
                    <a:pt x="312055" y="24022"/>
                  </a:cubicBezTo>
                  <a:cubicBezTo>
                    <a:pt x="294850" y="33809"/>
                    <a:pt x="276188" y="44105"/>
                    <a:pt x="264101" y="59017"/>
                  </a:cubicBezTo>
                  <a:cubicBezTo>
                    <a:pt x="250528" y="75772"/>
                    <a:pt x="243849" y="98029"/>
                    <a:pt x="233641" y="117624"/>
                  </a:cubicBezTo>
                  <a:cubicBezTo>
                    <a:pt x="228411" y="127676"/>
                    <a:pt x="228064" y="146279"/>
                    <a:pt x="211480" y="141516"/>
                  </a:cubicBezTo>
                  <a:cubicBezTo>
                    <a:pt x="195924" y="137055"/>
                    <a:pt x="204142" y="120612"/>
                    <a:pt x="203787" y="109102"/>
                  </a:cubicBezTo>
                  <a:cubicBezTo>
                    <a:pt x="203454" y="98110"/>
                    <a:pt x="203721" y="87096"/>
                    <a:pt x="203721" y="75350"/>
                  </a:cubicBezTo>
                  <a:cubicBezTo>
                    <a:pt x="170923" y="82259"/>
                    <a:pt x="133347" y="119362"/>
                    <a:pt x="137090" y="142958"/>
                  </a:cubicBezTo>
                  <a:cubicBezTo>
                    <a:pt x="141890" y="173293"/>
                    <a:pt x="127637" y="189093"/>
                    <a:pt x="103774" y="201653"/>
                  </a:cubicBezTo>
                  <a:cubicBezTo>
                    <a:pt x="91103" y="208325"/>
                    <a:pt x="80740" y="217461"/>
                    <a:pt x="80459" y="234133"/>
                  </a:cubicBezTo>
                  <a:cubicBezTo>
                    <a:pt x="111608" y="228201"/>
                    <a:pt x="138658" y="208547"/>
                    <a:pt x="150966" y="183679"/>
                  </a:cubicBezTo>
                  <a:cubicBezTo>
                    <a:pt x="154236" y="177058"/>
                    <a:pt x="156965" y="169950"/>
                    <a:pt x="161433" y="164232"/>
                  </a:cubicBezTo>
                  <a:cubicBezTo>
                    <a:pt x="163822" y="161162"/>
                    <a:pt x="169377" y="160570"/>
                    <a:pt x="173504" y="158862"/>
                  </a:cubicBezTo>
                  <a:cubicBezTo>
                    <a:pt x="174843" y="163034"/>
                    <a:pt x="177691" y="167420"/>
                    <a:pt x="177159" y="171340"/>
                  </a:cubicBezTo>
                  <a:cubicBezTo>
                    <a:pt x="176389" y="176999"/>
                    <a:pt x="173164" y="182318"/>
                    <a:pt x="170990" y="187784"/>
                  </a:cubicBezTo>
                  <a:cubicBezTo>
                    <a:pt x="213174" y="168034"/>
                    <a:pt x="270625" y="169299"/>
                    <a:pt x="278399" y="106291"/>
                  </a:cubicBezTo>
                  <a:cubicBezTo>
                    <a:pt x="278621" y="104516"/>
                    <a:pt x="279191" y="102105"/>
                    <a:pt x="280448" y="101254"/>
                  </a:cubicBezTo>
                  <a:cubicBezTo>
                    <a:pt x="284909" y="98229"/>
                    <a:pt x="289746" y="95751"/>
                    <a:pt x="294436" y="93066"/>
                  </a:cubicBezTo>
                  <a:cubicBezTo>
                    <a:pt x="295567" y="97911"/>
                    <a:pt x="298393" y="103111"/>
                    <a:pt x="297483" y="107542"/>
                  </a:cubicBezTo>
                  <a:cubicBezTo>
                    <a:pt x="295360" y="117919"/>
                    <a:pt x="291447" y="127935"/>
                    <a:pt x="286906" y="142411"/>
                  </a:cubicBezTo>
                  <a:cubicBezTo>
                    <a:pt x="308423" y="135199"/>
                    <a:pt x="325177" y="129622"/>
                    <a:pt x="341901" y="123970"/>
                  </a:cubicBezTo>
                  <a:cubicBezTo>
                    <a:pt x="374448" y="112964"/>
                    <a:pt x="411957" y="110641"/>
                    <a:pt x="429451" y="73220"/>
                  </a:cubicBezTo>
                  <a:cubicBezTo>
                    <a:pt x="430531" y="70904"/>
                    <a:pt x="437069" y="69713"/>
                    <a:pt x="440531" y="70468"/>
                  </a:cubicBezTo>
                  <a:cubicBezTo>
                    <a:pt x="442580" y="70919"/>
                    <a:pt x="444496" y="76112"/>
                    <a:pt x="444814" y="79337"/>
                  </a:cubicBezTo>
                  <a:cubicBezTo>
                    <a:pt x="445191" y="83139"/>
                    <a:pt x="443778" y="87118"/>
                    <a:pt x="442728" y="93583"/>
                  </a:cubicBezTo>
                  <a:cubicBezTo>
                    <a:pt x="453749" y="91046"/>
                    <a:pt x="462485" y="88021"/>
                    <a:pt x="471391" y="87340"/>
                  </a:cubicBezTo>
                  <a:cubicBezTo>
                    <a:pt x="477020" y="86911"/>
                    <a:pt x="482915" y="89981"/>
                    <a:pt x="488692" y="91483"/>
                  </a:cubicBezTo>
                  <a:cubicBezTo>
                    <a:pt x="484224" y="96106"/>
                    <a:pt x="480422" y="101883"/>
                    <a:pt x="475082" y="105012"/>
                  </a:cubicBezTo>
                  <a:cubicBezTo>
                    <a:pt x="469763" y="108126"/>
                    <a:pt x="462892" y="108570"/>
                    <a:pt x="451789" y="111469"/>
                  </a:cubicBezTo>
                  <a:cubicBezTo>
                    <a:pt x="462182" y="116958"/>
                    <a:pt x="468721" y="119155"/>
                    <a:pt x="473440" y="123371"/>
                  </a:cubicBezTo>
                  <a:cubicBezTo>
                    <a:pt x="476288" y="125916"/>
                    <a:pt x="477626" y="131811"/>
                    <a:pt x="477035" y="135805"/>
                  </a:cubicBezTo>
                  <a:cubicBezTo>
                    <a:pt x="476761" y="137647"/>
                    <a:pt x="470156" y="139733"/>
                    <a:pt x="466531" y="139563"/>
                  </a:cubicBezTo>
                  <a:cubicBezTo>
                    <a:pt x="462448" y="139363"/>
                    <a:pt x="458032" y="137418"/>
                    <a:pt x="454541" y="135066"/>
                  </a:cubicBezTo>
                  <a:cubicBezTo>
                    <a:pt x="429428" y="118149"/>
                    <a:pt x="403769" y="120974"/>
                    <a:pt x="377658" y="132173"/>
                  </a:cubicBezTo>
                  <a:cubicBezTo>
                    <a:pt x="374292" y="133616"/>
                    <a:pt x="370564" y="134185"/>
                    <a:pt x="367073" y="135376"/>
                  </a:cubicBezTo>
                  <a:cubicBezTo>
                    <a:pt x="336502" y="145821"/>
                    <a:pt x="305953" y="156310"/>
                    <a:pt x="271468" y="168138"/>
                  </a:cubicBezTo>
                  <a:cubicBezTo>
                    <a:pt x="287549" y="182340"/>
                    <a:pt x="300220" y="192843"/>
                    <a:pt x="312040" y="204235"/>
                  </a:cubicBezTo>
                  <a:cubicBezTo>
                    <a:pt x="318328" y="210293"/>
                    <a:pt x="332322" y="214487"/>
                    <a:pt x="322928" y="226448"/>
                  </a:cubicBezTo>
                  <a:cubicBezTo>
                    <a:pt x="321323" y="228489"/>
                    <a:pt x="306293" y="222439"/>
                    <a:pt x="299466" y="217409"/>
                  </a:cubicBezTo>
                  <a:cubicBezTo>
                    <a:pt x="286107" y="207593"/>
                    <a:pt x="274516" y="195410"/>
                    <a:pt x="261438" y="185173"/>
                  </a:cubicBezTo>
                  <a:cubicBezTo>
                    <a:pt x="257244" y="181889"/>
                    <a:pt x="249544" y="178811"/>
                    <a:pt x="245387" y="180468"/>
                  </a:cubicBezTo>
                  <a:cubicBezTo>
                    <a:pt x="219912" y="190669"/>
                    <a:pt x="194992" y="202252"/>
                    <a:pt x="168844" y="213829"/>
                  </a:cubicBezTo>
                  <a:cubicBezTo>
                    <a:pt x="171640" y="218119"/>
                    <a:pt x="173149" y="219998"/>
                    <a:pt x="174192" y="222106"/>
                  </a:cubicBezTo>
                  <a:cubicBezTo>
                    <a:pt x="177306" y="228423"/>
                    <a:pt x="184489" y="237995"/>
                    <a:pt x="182514" y="240643"/>
                  </a:cubicBezTo>
                  <a:cubicBezTo>
                    <a:pt x="174326" y="251620"/>
                    <a:pt x="168401" y="239570"/>
                    <a:pt x="161507" y="236079"/>
                  </a:cubicBezTo>
                  <a:cubicBezTo>
                    <a:pt x="155293" y="232935"/>
                    <a:pt x="147098" y="226315"/>
                    <a:pt x="142719" y="228164"/>
                  </a:cubicBezTo>
                  <a:cubicBezTo>
                    <a:pt x="122740" y="236634"/>
                    <a:pt x="103804" y="247551"/>
                    <a:pt x="84483" y="257582"/>
                  </a:cubicBezTo>
                  <a:cubicBezTo>
                    <a:pt x="84602" y="259749"/>
                    <a:pt x="84713" y="261909"/>
                    <a:pt x="84831" y="264076"/>
                  </a:cubicBezTo>
                  <a:cubicBezTo>
                    <a:pt x="92812" y="267176"/>
                    <a:pt x="101496" y="274070"/>
                    <a:pt x="108671" y="272746"/>
                  </a:cubicBezTo>
                  <a:cubicBezTo>
                    <a:pt x="153274" y="264513"/>
                    <a:pt x="179666" y="280313"/>
                    <a:pt x="183217" y="328252"/>
                  </a:cubicBezTo>
                  <a:moveTo>
                    <a:pt x="374795" y="188746"/>
                  </a:moveTo>
                  <a:cubicBezTo>
                    <a:pt x="387311" y="203932"/>
                    <a:pt x="398007" y="215582"/>
                    <a:pt x="407186" y="228319"/>
                  </a:cubicBezTo>
                  <a:cubicBezTo>
                    <a:pt x="425752" y="254098"/>
                    <a:pt x="422897" y="277302"/>
                    <a:pt x="399575" y="298805"/>
                  </a:cubicBezTo>
                  <a:cubicBezTo>
                    <a:pt x="358603" y="336581"/>
                    <a:pt x="307676" y="326366"/>
                    <a:pt x="276469" y="273863"/>
                  </a:cubicBezTo>
                  <a:cubicBezTo>
                    <a:pt x="269464" y="262072"/>
                    <a:pt x="263835" y="249068"/>
                    <a:pt x="246438" y="251886"/>
                  </a:cubicBezTo>
                  <a:cubicBezTo>
                    <a:pt x="244130" y="252263"/>
                    <a:pt x="241940" y="253336"/>
                    <a:pt x="243479" y="252826"/>
                  </a:cubicBezTo>
                  <a:cubicBezTo>
                    <a:pt x="244670" y="270933"/>
                    <a:pt x="251416" y="289892"/>
                    <a:pt x="245365" y="302888"/>
                  </a:cubicBezTo>
                  <a:cubicBezTo>
                    <a:pt x="237968" y="318747"/>
                    <a:pt x="221503" y="332299"/>
                    <a:pt x="205932" y="341974"/>
                  </a:cubicBezTo>
                  <a:cubicBezTo>
                    <a:pt x="183845" y="355695"/>
                    <a:pt x="168741" y="347093"/>
                    <a:pt x="162979" y="321758"/>
                  </a:cubicBezTo>
                  <a:cubicBezTo>
                    <a:pt x="156344" y="292577"/>
                    <a:pt x="148104" y="286474"/>
                    <a:pt x="119648" y="291186"/>
                  </a:cubicBezTo>
                  <a:cubicBezTo>
                    <a:pt x="101969" y="294115"/>
                    <a:pt x="86347" y="290691"/>
                    <a:pt x="74209" y="277376"/>
                  </a:cubicBezTo>
                  <a:cubicBezTo>
                    <a:pt x="67515" y="270031"/>
                    <a:pt x="61967" y="269091"/>
                    <a:pt x="53727" y="274573"/>
                  </a:cubicBezTo>
                  <a:cubicBezTo>
                    <a:pt x="42987" y="281711"/>
                    <a:pt x="31869" y="288546"/>
                    <a:pt x="20168" y="293849"/>
                  </a:cubicBezTo>
                  <a:cubicBezTo>
                    <a:pt x="15981" y="295750"/>
                    <a:pt x="9605" y="292836"/>
                    <a:pt x="4227" y="292118"/>
                  </a:cubicBezTo>
                  <a:cubicBezTo>
                    <a:pt x="6291" y="287577"/>
                    <a:pt x="7733" y="282576"/>
                    <a:pt x="10648" y="278663"/>
                  </a:cubicBezTo>
                  <a:cubicBezTo>
                    <a:pt x="12689" y="275919"/>
                    <a:pt x="16661" y="274536"/>
                    <a:pt x="19894" y="272768"/>
                  </a:cubicBezTo>
                  <a:cubicBezTo>
                    <a:pt x="41167" y="261103"/>
                    <a:pt x="61390" y="251213"/>
                    <a:pt x="64822" y="220915"/>
                  </a:cubicBezTo>
                  <a:cubicBezTo>
                    <a:pt x="66339" y="207489"/>
                    <a:pt x="84513" y="194057"/>
                    <a:pt x="97857" y="184403"/>
                  </a:cubicBezTo>
                  <a:cubicBezTo>
                    <a:pt x="111511" y="174536"/>
                    <a:pt x="118953" y="166037"/>
                    <a:pt x="118213" y="147374"/>
                  </a:cubicBezTo>
                  <a:cubicBezTo>
                    <a:pt x="116571" y="106136"/>
                    <a:pt x="146469" y="83856"/>
                    <a:pt x="176803" y="64336"/>
                  </a:cubicBezTo>
                  <a:cubicBezTo>
                    <a:pt x="201309" y="48565"/>
                    <a:pt x="211236" y="52375"/>
                    <a:pt x="226814" y="80313"/>
                  </a:cubicBezTo>
                  <a:cubicBezTo>
                    <a:pt x="230912" y="73915"/>
                    <a:pt x="234292" y="68722"/>
                    <a:pt x="237583" y="63478"/>
                  </a:cubicBezTo>
                  <a:cubicBezTo>
                    <a:pt x="255077" y="35643"/>
                    <a:pt x="276365" y="12453"/>
                    <a:pt x="310184" y="4946"/>
                  </a:cubicBezTo>
                  <a:cubicBezTo>
                    <a:pt x="337130" y="-1039"/>
                    <a:pt x="350326" y="10567"/>
                    <a:pt x="348233" y="37758"/>
                  </a:cubicBezTo>
                  <a:cubicBezTo>
                    <a:pt x="347760" y="43817"/>
                    <a:pt x="346591" y="50851"/>
                    <a:pt x="349017" y="55844"/>
                  </a:cubicBezTo>
                  <a:cubicBezTo>
                    <a:pt x="352242" y="62479"/>
                    <a:pt x="357856" y="69062"/>
                    <a:pt x="364173" y="72487"/>
                  </a:cubicBezTo>
                  <a:cubicBezTo>
                    <a:pt x="366370" y="73671"/>
                    <a:pt x="374093" y="65778"/>
                    <a:pt x="378612" y="61340"/>
                  </a:cubicBezTo>
                  <a:cubicBezTo>
                    <a:pt x="392059" y="48114"/>
                    <a:pt x="403184" y="31323"/>
                    <a:pt x="418777" y="21677"/>
                  </a:cubicBezTo>
                  <a:cubicBezTo>
                    <a:pt x="471472" y="-10921"/>
                    <a:pt x="518353" y="13755"/>
                    <a:pt x="551196" y="69876"/>
                  </a:cubicBezTo>
                  <a:cubicBezTo>
                    <a:pt x="575295" y="111055"/>
                    <a:pt x="556913" y="166044"/>
                    <a:pt x="511652" y="184633"/>
                  </a:cubicBezTo>
                  <a:cubicBezTo>
                    <a:pt x="494225" y="191793"/>
                    <a:pt x="472197" y="188198"/>
                    <a:pt x="452248" y="188627"/>
                  </a:cubicBezTo>
                  <a:cubicBezTo>
                    <a:pt x="427587" y="189145"/>
                    <a:pt x="402911" y="188746"/>
                    <a:pt x="374795" y="188746"/>
                  </a:cubicBezTo>
                </a:path>
              </a:pathLst>
            </a:custGeom>
            <a:solidFill>
              <a:srgbClr val="FFFFFF"/>
            </a:solidFill>
            <a:ln w="4436" cap="flat">
              <a:solidFill>
                <a:srgbClr val="FFFFFF"/>
              </a:solidFill>
              <a:prstDash val="solid"/>
              <a:round/>
            </a:ln>
          </p:spPr>
          <p:txBody>
            <a:bodyPr rtlCol="0" anchor="ctr"/>
            <a:lstStyle/>
            <a:p>
              <a:endParaRPr lang="en-CH" sz="4400"/>
            </a:p>
          </p:txBody>
        </p:sp>
        <p:sp>
          <p:nvSpPr>
            <p:cNvPr id="2248" name="Freeform 2247">
              <a:extLst>
                <a:ext uri="{FF2B5EF4-FFF2-40B4-BE49-F238E27FC236}">
                  <a16:creationId xmlns:a16="http://schemas.microsoft.com/office/drawing/2014/main" id="{6F274EDF-6829-7122-B721-7839353FE04F}"/>
                </a:ext>
              </a:extLst>
            </p:cNvPr>
            <p:cNvSpPr/>
            <p:nvPr/>
          </p:nvSpPr>
          <p:spPr>
            <a:xfrm>
              <a:off x="13084128" y="10260401"/>
              <a:ext cx="321047" cy="426477"/>
            </a:xfrm>
            <a:custGeom>
              <a:avLst/>
              <a:gdLst>
                <a:gd name="connsiteX0" fmla="*/ 263358 w 321047"/>
                <a:gd name="connsiteY0" fmla="*/ 31593 h 426477"/>
                <a:gd name="connsiteX1" fmla="*/ 260693 w 321047"/>
                <a:gd name="connsiteY1" fmla="*/ 26876 h 426477"/>
                <a:gd name="connsiteX2" fmla="*/ 209741 w 321047"/>
                <a:gd name="connsiteY2" fmla="*/ 44341 h 426477"/>
                <a:gd name="connsiteX3" fmla="*/ 196320 w 321047"/>
                <a:gd name="connsiteY3" fmla="*/ 46006 h 426477"/>
                <a:gd name="connsiteX4" fmla="*/ 174599 w 321047"/>
                <a:gd name="connsiteY4" fmla="*/ 50060 h 426477"/>
                <a:gd name="connsiteX5" fmla="*/ 148511 w 321047"/>
                <a:gd name="connsiteY5" fmla="*/ 68673 h 426477"/>
                <a:gd name="connsiteX6" fmla="*/ 107358 w 321047"/>
                <a:gd name="connsiteY6" fmla="*/ 90324 h 426477"/>
                <a:gd name="connsiteX7" fmla="*/ 83711 w 321047"/>
                <a:gd name="connsiteY7" fmla="*/ 101052 h 426477"/>
                <a:gd name="connsiteX8" fmla="*/ 52169 w 321047"/>
                <a:gd name="connsiteY8" fmla="*/ 137540 h 426477"/>
                <a:gd name="connsiteX9" fmla="*/ 35250 w 321047"/>
                <a:gd name="connsiteY9" fmla="*/ 187784 h 426477"/>
                <a:gd name="connsiteX10" fmla="*/ 21605 w 321047"/>
                <a:gd name="connsiteY10" fmla="*/ 235663 h 426477"/>
                <a:gd name="connsiteX11" fmla="*/ 21916 w 321047"/>
                <a:gd name="connsiteY11" fmla="*/ 243240 h 426477"/>
                <a:gd name="connsiteX12" fmla="*/ 82139 w 321047"/>
                <a:gd name="connsiteY12" fmla="*/ 335814 h 426477"/>
                <a:gd name="connsiteX13" fmla="*/ 91982 w 321047"/>
                <a:gd name="connsiteY13" fmla="*/ 279141 h 426477"/>
                <a:gd name="connsiteX14" fmla="*/ 64423 w 321047"/>
                <a:gd name="connsiteY14" fmla="*/ 210190 h 426477"/>
                <a:gd name="connsiteX15" fmla="*/ 58369 w 321047"/>
                <a:gd name="connsiteY15" fmla="*/ 186305 h 426477"/>
                <a:gd name="connsiteX16" fmla="*/ 65474 w 321047"/>
                <a:gd name="connsiteY16" fmla="*/ 183345 h 426477"/>
                <a:gd name="connsiteX17" fmla="*/ 107510 w 321047"/>
                <a:gd name="connsiteY17" fmla="*/ 279010 h 426477"/>
                <a:gd name="connsiteX18" fmla="*/ 123618 w 321047"/>
                <a:gd name="connsiteY18" fmla="*/ 207585 h 426477"/>
                <a:gd name="connsiteX19" fmla="*/ 102390 w 321047"/>
                <a:gd name="connsiteY19" fmla="*/ 154550 h 426477"/>
                <a:gd name="connsiteX20" fmla="*/ 96313 w 321047"/>
                <a:gd name="connsiteY20" fmla="*/ 123751 h 426477"/>
                <a:gd name="connsiteX21" fmla="*/ 114094 w 321047"/>
                <a:gd name="connsiteY21" fmla="*/ 148839 h 426477"/>
                <a:gd name="connsiteX22" fmla="*/ 142246 w 321047"/>
                <a:gd name="connsiteY22" fmla="*/ 216418 h 426477"/>
                <a:gd name="connsiteX23" fmla="*/ 159042 w 321047"/>
                <a:gd name="connsiteY23" fmla="*/ 141216 h 426477"/>
                <a:gd name="connsiteX24" fmla="*/ 146621 w 321047"/>
                <a:gd name="connsiteY24" fmla="*/ 105222 h 426477"/>
                <a:gd name="connsiteX25" fmla="*/ 147953 w 321047"/>
                <a:gd name="connsiteY25" fmla="*/ 88304 h 426477"/>
                <a:gd name="connsiteX26" fmla="*/ 158832 w 321047"/>
                <a:gd name="connsiteY26" fmla="*/ 100644 h 426477"/>
                <a:gd name="connsiteX27" fmla="*/ 177641 w 321047"/>
                <a:gd name="connsiteY27" fmla="*/ 152900 h 426477"/>
                <a:gd name="connsiteX28" fmla="*/ 196696 w 321047"/>
                <a:gd name="connsiteY28" fmla="*/ 94324 h 426477"/>
                <a:gd name="connsiteX29" fmla="*/ 190106 w 321047"/>
                <a:gd name="connsiteY29" fmla="*/ 68419 h 426477"/>
                <a:gd name="connsiteX30" fmla="*/ 193401 w 321047"/>
                <a:gd name="connsiteY30" fmla="*/ 57652 h 426477"/>
                <a:gd name="connsiteX31" fmla="*/ 198319 w 321047"/>
                <a:gd name="connsiteY31" fmla="*/ 57089 h 426477"/>
                <a:gd name="connsiteX32" fmla="*/ 214861 w 321047"/>
                <a:gd name="connsiteY32" fmla="*/ 102941 h 426477"/>
                <a:gd name="connsiteX33" fmla="*/ 263358 w 321047"/>
                <a:gd name="connsiteY33" fmla="*/ 31593 h 426477"/>
                <a:gd name="connsiteX34" fmla="*/ 251176 w 321047"/>
                <a:gd name="connsiteY34" fmla="*/ 330565 h 426477"/>
                <a:gd name="connsiteX35" fmla="*/ 250350 w 321047"/>
                <a:gd name="connsiteY35" fmla="*/ 328191 h 426477"/>
                <a:gd name="connsiteX36" fmla="*/ 260859 w 321047"/>
                <a:gd name="connsiteY36" fmla="*/ 310541 h 426477"/>
                <a:gd name="connsiteX37" fmla="*/ 285716 w 321047"/>
                <a:gd name="connsiteY37" fmla="*/ 290833 h 426477"/>
                <a:gd name="connsiteX38" fmla="*/ 302201 w 321047"/>
                <a:gd name="connsiteY38" fmla="*/ 250554 h 426477"/>
                <a:gd name="connsiteX39" fmla="*/ 304308 w 321047"/>
                <a:gd name="connsiteY39" fmla="*/ 240449 h 426477"/>
                <a:gd name="connsiteX40" fmla="*/ 302853 w 321047"/>
                <a:gd name="connsiteY40" fmla="*/ 208710 h 426477"/>
                <a:gd name="connsiteX41" fmla="*/ 307437 w 321047"/>
                <a:gd name="connsiteY41" fmla="*/ 178412 h 426477"/>
                <a:gd name="connsiteX42" fmla="*/ 302273 w 321047"/>
                <a:gd name="connsiteY42" fmla="*/ 145917 h 426477"/>
                <a:gd name="connsiteX43" fmla="*/ 303070 w 321047"/>
                <a:gd name="connsiteY43" fmla="*/ 115882 h 426477"/>
                <a:gd name="connsiteX44" fmla="*/ 290895 w 321047"/>
                <a:gd name="connsiteY44" fmla="*/ 82223 h 426477"/>
                <a:gd name="connsiteX45" fmla="*/ 282913 w 321047"/>
                <a:gd name="connsiteY45" fmla="*/ 35053 h 426477"/>
                <a:gd name="connsiteX46" fmla="*/ 278242 w 321047"/>
                <a:gd name="connsiteY46" fmla="*/ 34506 h 426477"/>
                <a:gd name="connsiteX47" fmla="*/ 225979 w 321047"/>
                <a:gd name="connsiteY47" fmla="*/ 111596 h 426477"/>
                <a:gd name="connsiteX48" fmla="*/ 281139 w 321047"/>
                <a:gd name="connsiteY48" fmla="*/ 107473 h 426477"/>
                <a:gd name="connsiteX49" fmla="*/ 282566 w 321047"/>
                <a:gd name="connsiteY49" fmla="*/ 114764 h 426477"/>
                <a:gd name="connsiteX50" fmla="*/ 268370 w 321047"/>
                <a:gd name="connsiteY50" fmla="*/ 121084 h 426477"/>
                <a:gd name="connsiteX51" fmla="*/ 231034 w 321047"/>
                <a:gd name="connsiteY51" fmla="*/ 127674 h 426477"/>
                <a:gd name="connsiteX52" fmla="*/ 193249 w 321047"/>
                <a:gd name="connsiteY52" fmla="*/ 164045 h 426477"/>
                <a:gd name="connsiteX53" fmla="*/ 277967 w 321047"/>
                <a:gd name="connsiteY53" fmla="*/ 173433 h 426477"/>
                <a:gd name="connsiteX54" fmla="*/ 261439 w 321047"/>
                <a:gd name="connsiteY54" fmla="*/ 179676 h 426477"/>
                <a:gd name="connsiteX55" fmla="*/ 210791 w 321047"/>
                <a:gd name="connsiteY55" fmla="*/ 180347 h 426477"/>
                <a:gd name="connsiteX56" fmla="*/ 158839 w 321047"/>
                <a:gd name="connsiteY56" fmla="*/ 226746 h 426477"/>
                <a:gd name="connsiteX57" fmla="*/ 176613 w 321047"/>
                <a:gd name="connsiteY57" fmla="*/ 227601 h 426477"/>
                <a:gd name="connsiteX58" fmla="*/ 259824 w 321047"/>
                <a:gd name="connsiteY58" fmla="*/ 227902 h 426477"/>
                <a:gd name="connsiteX59" fmla="*/ 277757 w 321047"/>
                <a:gd name="connsiteY59" fmla="*/ 232727 h 426477"/>
                <a:gd name="connsiteX60" fmla="*/ 277098 w 321047"/>
                <a:gd name="connsiteY60" fmla="*/ 239293 h 426477"/>
                <a:gd name="connsiteX61" fmla="*/ 258600 w 321047"/>
                <a:gd name="connsiteY61" fmla="*/ 241976 h 426477"/>
                <a:gd name="connsiteX62" fmla="*/ 175389 w 321047"/>
                <a:gd name="connsiteY62" fmla="*/ 242145 h 426477"/>
                <a:gd name="connsiteX63" fmla="*/ 124168 w 321047"/>
                <a:gd name="connsiteY63" fmla="*/ 295581 h 426477"/>
                <a:gd name="connsiteX64" fmla="*/ 143629 w 321047"/>
                <a:gd name="connsiteY64" fmla="*/ 295558 h 426477"/>
                <a:gd name="connsiteX65" fmla="*/ 221394 w 321047"/>
                <a:gd name="connsiteY65" fmla="*/ 293747 h 426477"/>
                <a:gd name="connsiteX66" fmla="*/ 240862 w 321047"/>
                <a:gd name="connsiteY66" fmla="*/ 297724 h 426477"/>
                <a:gd name="connsiteX67" fmla="*/ 240109 w 321047"/>
                <a:gd name="connsiteY67" fmla="*/ 304776 h 426477"/>
                <a:gd name="connsiteX68" fmla="*/ 221474 w 321047"/>
                <a:gd name="connsiteY68" fmla="*/ 307766 h 426477"/>
                <a:gd name="connsiteX69" fmla="*/ 138284 w 321047"/>
                <a:gd name="connsiteY69" fmla="*/ 309570 h 426477"/>
                <a:gd name="connsiteX70" fmla="*/ 96950 w 321047"/>
                <a:gd name="connsiteY70" fmla="*/ 346319 h 426477"/>
                <a:gd name="connsiteX71" fmla="*/ 212609 w 321047"/>
                <a:gd name="connsiteY71" fmla="*/ 365811 h 426477"/>
                <a:gd name="connsiteX72" fmla="*/ 219040 w 321047"/>
                <a:gd name="connsiteY72" fmla="*/ 362674 h 426477"/>
                <a:gd name="connsiteX73" fmla="*/ 251176 w 321047"/>
                <a:gd name="connsiteY73" fmla="*/ 330565 h 426477"/>
                <a:gd name="connsiteX74" fmla="*/ 193944 w 321047"/>
                <a:gd name="connsiteY74" fmla="*/ 25203 h 426477"/>
                <a:gd name="connsiteX75" fmla="*/ 220163 w 321047"/>
                <a:gd name="connsiteY75" fmla="*/ 25473 h 426477"/>
                <a:gd name="connsiteX76" fmla="*/ 267964 w 321047"/>
                <a:gd name="connsiteY76" fmla="*/ 8031 h 426477"/>
                <a:gd name="connsiteX77" fmla="*/ 296486 w 321047"/>
                <a:gd name="connsiteY77" fmla="*/ 26876 h 426477"/>
                <a:gd name="connsiteX78" fmla="*/ 303570 w 321047"/>
                <a:gd name="connsiteY78" fmla="*/ 80173 h 426477"/>
                <a:gd name="connsiteX79" fmla="*/ 307365 w 321047"/>
                <a:gd name="connsiteY79" fmla="*/ 94470 h 426477"/>
                <a:gd name="connsiteX80" fmla="*/ 317171 w 321047"/>
                <a:gd name="connsiteY80" fmla="*/ 141779 h 426477"/>
                <a:gd name="connsiteX81" fmla="*/ 322611 w 321047"/>
                <a:gd name="connsiteY81" fmla="*/ 162327 h 426477"/>
                <a:gd name="connsiteX82" fmla="*/ 324088 w 321047"/>
                <a:gd name="connsiteY82" fmla="*/ 180432 h 426477"/>
                <a:gd name="connsiteX83" fmla="*/ 316179 w 321047"/>
                <a:gd name="connsiteY83" fmla="*/ 211955 h 426477"/>
                <a:gd name="connsiteX84" fmla="*/ 317352 w 321047"/>
                <a:gd name="connsiteY84" fmla="*/ 225721 h 426477"/>
                <a:gd name="connsiteX85" fmla="*/ 318062 w 321047"/>
                <a:gd name="connsiteY85" fmla="*/ 252504 h 426477"/>
                <a:gd name="connsiteX86" fmla="*/ 309871 w 321047"/>
                <a:gd name="connsiteY86" fmla="*/ 287735 h 426477"/>
                <a:gd name="connsiteX87" fmla="*/ 302664 w 321047"/>
                <a:gd name="connsiteY87" fmla="*/ 298880 h 426477"/>
                <a:gd name="connsiteX88" fmla="*/ 274222 w 321047"/>
                <a:gd name="connsiteY88" fmla="*/ 318480 h 426477"/>
                <a:gd name="connsiteX89" fmla="*/ 282066 w 321047"/>
                <a:gd name="connsiteY89" fmla="*/ 335035 h 426477"/>
                <a:gd name="connsiteX90" fmla="*/ 266856 w 321047"/>
                <a:gd name="connsiteY90" fmla="*/ 344477 h 426477"/>
                <a:gd name="connsiteX91" fmla="*/ 247113 w 321047"/>
                <a:gd name="connsiteY91" fmla="*/ 366019 h 426477"/>
                <a:gd name="connsiteX92" fmla="*/ 230889 w 321047"/>
                <a:gd name="connsiteY92" fmla="*/ 375808 h 426477"/>
                <a:gd name="connsiteX93" fmla="*/ 112392 w 321047"/>
                <a:gd name="connsiteY93" fmla="*/ 370713 h 426477"/>
                <a:gd name="connsiteX94" fmla="*/ 88129 w 321047"/>
                <a:gd name="connsiteY94" fmla="*/ 359530 h 426477"/>
                <a:gd name="connsiteX95" fmla="*/ 51901 w 321047"/>
                <a:gd name="connsiteY95" fmla="*/ 429937 h 426477"/>
                <a:gd name="connsiteX96" fmla="*/ 45477 w 321047"/>
                <a:gd name="connsiteY96" fmla="*/ 428003 h 426477"/>
                <a:gd name="connsiteX97" fmla="*/ 47294 w 321047"/>
                <a:gd name="connsiteY97" fmla="*/ 410923 h 426477"/>
                <a:gd name="connsiteX98" fmla="*/ 69030 w 321047"/>
                <a:gd name="connsiteY98" fmla="*/ 366621 h 426477"/>
                <a:gd name="connsiteX99" fmla="*/ 64119 w 321047"/>
                <a:gd name="connsiteY99" fmla="*/ 338997 h 426477"/>
                <a:gd name="connsiteX100" fmla="*/ 6257 w 321047"/>
                <a:gd name="connsiteY100" fmla="*/ 233189 h 426477"/>
                <a:gd name="connsiteX101" fmla="*/ 12573 w 321047"/>
                <a:gd name="connsiteY101" fmla="*/ 203870 h 426477"/>
                <a:gd name="connsiteX102" fmla="*/ 15470 w 321047"/>
                <a:gd name="connsiteY102" fmla="*/ 180462 h 426477"/>
                <a:gd name="connsiteX103" fmla="*/ 32628 w 321047"/>
                <a:gd name="connsiteY103" fmla="*/ 163252 h 426477"/>
                <a:gd name="connsiteX104" fmla="*/ 36459 w 321047"/>
                <a:gd name="connsiteY104" fmla="*/ 137547 h 426477"/>
                <a:gd name="connsiteX105" fmla="*/ 54863 w 321047"/>
                <a:gd name="connsiteY105" fmla="*/ 113847 h 426477"/>
                <a:gd name="connsiteX106" fmla="*/ 69051 w 321047"/>
                <a:gd name="connsiteY106" fmla="*/ 91518 h 426477"/>
                <a:gd name="connsiteX107" fmla="*/ 92300 w 321047"/>
                <a:gd name="connsiteY107" fmla="*/ 79525 h 426477"/>
                <a:gd name="connsiteX108" fmla="*/ 102940 w 321047"/>
                <a:gd name="connsiteY108" fmla="*/ 75109 h 426477"/>
                <a:gd name="connsiteX109" fmla="*/ 127312 w 321047"/>
                <a:gd name="connsiteY109" fmla="*/ 52280 h 426477"/>
                <a:gd name="connsiteX110" fmla="*/ 146889 w 321047"/>
                <a:gd name="connsiteY110" fmla="*/ 47817 h 426477"/>
                <a:gd name="connsiteX111" fmla="*/ 160990 w 321047"/>
                <a:gd name="connsiteY111" fmla="*/ 42715 h 426477"/>
                <a:gd name="connsiteX112" fmla="*/ 191228 w 321047"/>
                <a:gd name="connsiteY112" fmla="*/ 18714 h 426477"/>
                <a:gd name="connsiteX113" fmla="*/ 193944 w 321047"/>
                <a:gd name="connsiteY113" fmla="*/ 25203 h 42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21047" h="426477">
                  <a:moveTo>
                    <a:pt x="263358" y="31593"/>
                  </a:moveTo>
                  <a:cubicBezTo>
                    <a:pt x="262467" y="30020"/>
                    <a:pt x="261576" y="28448"/>
                    <a:pt x="260693" y="26876"/>
                  </a:cubicBezTo>
                  <a:cubicBezTo>
                    <a:pt x="243716" y="32733"/>
                    <a:pt x="226797" y="38768"/>
                    <a:pt x="209741" y="44341"/>
                  </a:cubicBezTo>
                  <a:cubicBezTo>
                    <a:pt x="205366" y="45774"/>
                    <a:pt x="198616" y="48141"/>
                    <a:pt x="196320" y="46006"/>
                  </a:cubicBezTo>
                  <a:cubicBezTo>
                    <a:pt x="186702" y="37019"/>
                    <a:pt x="181183" y="45042"/>
                    <a:pt x="174599" y="50060"/>
                  </a:cubicBezTo>
                  <a:cubicBezTo>
                    <a:pt x="165814" y="56758"/>
                    <a:pt x="154899" y="70708"/>
                    <a:pt x="148511" y="68673"/>
                  </a:cubicBezTo>
                  <a:cubicBezTo>
                    <a:pt x="126269" y="61613"/>
                    <a:pt x="120424" y="82215"/>
                    <a:pt x="107358" y="90324"/>
                  </a:cubicBezTo>
                  <a:cubicBezTo>
                    <a:pt x="100014" y="94879"/>
                    <a:pt x="91634" y="97538"/>
                    <a:pt x="83711" y="101052"/>
                  </a:cubicBezTo>
                  <a:cubicBezTo>
                    <a:pt x="70486" y="110348"/>
                    <a:pt x="72948" y="135312"/>
                    <a:pt x="52169" y="137540"/>
                  </a:cubicBezTo>
                  <a:cubicBezTo>
                    <a:pt x="40957" y="154095"/>
                    <a:pt x="60512" y="183114"/>
                    <a:pt x="35250" y="187784"/>
                  </a:cubicBezTo>
                  <a:cubicBezTo>
                    <a:pt x="30050" y="205897"/>
                    <a:pt x="25675" y="220734"/>
                    <a:pt x="21605" y="235663"/>
                  </a:cubicBezTo>
                  <a:cubicBezTo>
                    <a:pt x="20975" y="237975"/>
                    <a:pt x="21257" y="240866"/>
                    <a:pt x="21916" y="243240"/>
                  </a:cubicBezTo>
                  <a:cubicBezTo>
                    <a:pt x="32237" y="280544"/>
                    <a:pt x="50713" y="311790"/>
                    <a:pt x="82139" y="335814"/>
                  </a:cubicBezTo>
                  <a:cubicBezTo>
                    <a:pt x="93684" y="317408"/>
                    <a:pt x="104084" y="302163"/>
                    <a:pt x="91982" y="279141"/>
                  </a:cubicBezTo>
                  <a:cubicBezTo>
                    <a:pt x="80582" y="257468"/>
                    <a:pt x="73107" y="233420"/>
                    <a:pt x="64423" y="210190"/>
                  </a:cubicBezTo>
                  <a:cubicBezTo>
                    <a:pt x="61577" y="202583"/>
                    <a:pt x="60339" y="194290"/>
                    <a:pt x="58369" y="186305"/>
                  </a:cubicBezTo>
                  <a:cubicBezTo>
                    <a:pt x="60737" y="185318"/>
                    <a:pt x="63105" y="184331"/>
                    <a:pt x="65474" y="183345"/>
                  </a:cubicBezTo>
                  <a:cubicBezTo>
                    <a:pt x="84406" y="212248"/>
                    <a:pt x="90497" y="248519"/>
                    <a:pt x="107510" y="279010"/>
                  </a:cubicBezTo>
                  <a:cubicBezTo>
                    <a:pt x="131454" y="253984"/>
                    <a:pt x="135271" y="236025"/>
                    <a:pt x="123618" y="207585"/>
                  </a:cubicBezTo>
                  <a:cubicBezTo>
                    <a:pt x="116404" y="189966"/>
                    <a:pt x="108654" y="172547"/>
                    <a:pt x="102390" y="154550"/>
                  </a:cubicBezTo>
                  <a:cubicBezTo>
                    <a:pt x="99007" y="144815"/>
                    <a:pt x="98254" y="134048"/>
                    <a:pt x="96313" y="123751"/>
                  </a:cubicBezTo>
                  <a:cubicBezTo>
                    <a:pt x="102339" y="132060"/>
                    <a:pt x="109813" y="139613"/>
                    <a:pt x="114094" y="148839"/>
                  </a:cubicBezTo>
                  <a:cubicBezTo>
                    <a:pt x="123987" y="170165"/>
                    <a:pt x="132331" y="192309"/>
                    <a:pt x="142246" y="216418"/>
                  </a:cubicBezTo>
                  <a:cubicBezTo>
                    <a:pt x="161736" y="191715"/>
                    <a:pt x="175685" y="170628"/>
                    <a:pt x="159042" y="141216"/>
                  </a:cubicBezTo>
                  <a:cubicBezTo>
                    <a:pt x="152936" y="130433"/>
                    <a:pt x="149800" y="117539"/>
                    <a:pt x="146621" y="105222"/>
                  </a:cubicBezTo>
                  <a:cubicBezTo>
                    <a:pt x="145295" y="100104"/>
                    <a:pt x="147403" y="93977"/>
                    <a:pt x="147953" y="88304"/>
                  </a:cubicBezTo>
                  <a:cubicBezTo>
                    <a:pt x="151669" y="92374"/>
                    <a:pt x="156876" y="95773"/>
                    <a:pt x="158832" y="100644"/>
                  </a:cubicBezTo>
                  <a:cubicBezTo>
                    <a:pt x="165633" y="117577"/>
                    <a:pt x="171311" y="135027"/>
                    <a:pt x="177641" y="152900"/>
                  </a:cubicBezTo>
                  <a:cubicBezTo>
                    <a:pt x="201810" y="132329"/>
                    <a:pt x="204997" y="121616"/>
                    <a:pt x="196696" y="94324"/>
                  </a:cubicBezTo>
                  <a:cubicBezTo>
                    <a:pt x="194104" y="85807"/>
                    <a:pt x="191554" y="77198"/>
                    <a:pt x="190106" y="68419"/>
                  </a:cubicBezTo>
                  <a:cubicBezTo>
                    <a:pt x="189562" y="65136"/>
                    <a:pt x="192206" y="61259"/>
                    <a:pt x="193401" y="57652"/>
                  </a:cubicBezTo>
                  <a:cubicBezTo>
                    <a:pt x="195038" y="57467"/>
                    <a:pt x="196682" y="57282"/>
                    <a:pt x="198319" y="57089"/>
                  </a:cubicBezTo>
                  <a:cubicBezTo>
                    <a:pt x="203389" y="71147"/>
                    <a:pt x="208466" y="85206"/>
                    <a:pt x="214861" y="102941"/>
                  </a:cubicBezTo>
                  <a:cubicBezTo>
                    <a:pt x="232613" y="76828"/>
                    <a:pt x="247982" y="54206"/>
                    <a:pt x="263358" y="31593"/>
                  </a:cubicBezTo>
                  <a:moveTo>
                    <a:pt x="251176" y="330565"/>
                  </a:moveTo>
                  <a:cubicBezTo>
                    <a:pt x="250901" y="329771"/>
                    <a:pt x="250626" y="328985"/>
                    <a:pt x="250350" y="328191"/>
                  </a:cubicBezTo>
                  <a:cubicBezTo>
                    <a:pt x="253776" y="322218"/>
                    <a:pt x="256159" y="314988"/>
                    <a:pt x="260859" y="310541"/>
                  </a:cubicBezTo>
                  <a:cubicBezTo>
                    <a:pt x="268855" y="302972"/>
                    <a:pt x="286462" y="295750"/>
                    <a:pt x="285716" y="290833"/>
                  </a:cubicBezTo>
                  <a:cubicBezTo>
                    <a:pt x="282863" y="271973"/>
                    <a:pt x="295639" y="263271"/>
                    <a:pt x="302201" y="250554"/>
                  </a:cubicBezTo>
                  <a:cubicBezTo>
                    <a:pt x="303765" y="247533"/>
                    <a:pt x="305460" y="241428"/>
                    <a:pt x="304308" y="240449"/>
                  </a:cubicBezTo>
                  <a:cubicBezTo>
                    <a:pt x="292206" y="230183"/>
                    <a:pt x="301245" y="219277"/>
                    <a:pt x="302853" y="208710"/>
                  </a:cubicBezTo>
                  <a:cubicBezTo>
                    <a:pt x="304453" y="198174"/>
                    <a:pt x="310551" y="180439"/>
                    <a:pt x="307437" y="178412"/>
                  </a:cubicBezTo>
                  <a:cubicBezTo>
                    <a:pt x="292227" y="168477"/>
                    <a:pt x="302273" y="156677"/>
                    <a:pt x="302273" y="145917"/>
                  </a:cubicBezTo>
                  <a:cubicBezTo>
                    <a:pt x="302280" y="135867"/>
                    <a:pt x="304960" y="125400"/>
                    <a:pt x="303070" y="115882"/>
                  </a:cubicBezTo>
                  <a:cubicBezTo>
                    <a:pt x="300767" y="104266"/>
                    <a:pt x="293712" y="93792"/>
                    <a:pt x="290895" y="82223"/>
                  </a:cubicBezTo>
                  <a:cubicBezTo>
                    <a:pt x="287136" y="66800"/>
                    <a:pt x="285477" y="50807"/>
                    <a:pt x="282913" y="35053"/>
                  </a:cubicBezTo>
                  <a:cubicBezTo>
                    <a:pt x="281356" y="34876"/>
                    <a:pt x="279799" y="34691"/>
                    <a:pt x="278242" y="34506"/>
                  </a:cubicBezTo>
                  <a:cubicBezTo>
                    <a:pt x="261576" y="59085"/>
                    <a:pt x="244918" y="83664"/>
                    <a:pt x="225979" y="111596"/>
                  </a:cubicBezTo>
                  <a:cubicBezTo>
                    <a:pt x="247127" y="110016"/>
                    <a:pt x="264133" y="108744"/>
                    <a:pt x="281139" y="107473"/>
                  </a:cubicBezTo>
                  <a:cubicBezTo>
                    <a:pt x="281617" y="109901"/>
                    <a:pt x="282088" y="112328"/>
                    <a:pt x="282566" y="114764"/>
                  </a:cubicBezTo>
                  <a:cubicBezTo>
                    <a:pt x="277844" y="116930"/>
                    <a:pt x="273295" y="119974"/>
                    <a:pt x="268370" y="121084"/>
                  </a:cubicBezTo>
                  <a:cubicBezTo>
                    <a:pt x="256014" y="123874"/>
                    <a:pt x="243506" y="127551"/>
                    <a:pt x="231034" y="127674"/>
                  </a:cubicBezTo>
                  <a:cubicBezTo>
                    <a:pt x="207597" y="127905"/>
                    <a:pt x="202896" y="146681"/>
                    <a:pt x="193249" y="164045"/>
                  </a:cubicBezTo>
                  <a:cubicBezTo>
                    <a:pt x="222835" y="169880"/>
                    <a:pt x="251487" y="160485"/>
                    <a:pt x="277967" y="173433"/>
                  </a:cubicBezTo>
                  <a:cubicBezTo>
                    <a:pt x="272412" y="178088"/>
                    <a:pt x="266936" y="179522"/>
                    <a:pt x="261439" y="179676"/>
                  </a:cubicBezTo>
                  <a:cubicBezTo>
                    <a:pt x="244563" y="180162"/>
                    <a:pt x="227673" y="180139"/>
                    <a:pt x="210791" y="180347"/>
                  </a:cubicBezTo>
                  <a:cubicBezTo>
                    <a:pt x="179140" y="180732"/>
                    <a:pt x="167588" y="190767"/>
                    <a:pt x="158839" y="226746"/>
                  </a:cubicBezTo>
                  <a:cubicBezTo>
                    <a:pt x="164974" y="227054"/>
                    <a:pt x="170789" y="227578"/>
                    <a:pt x="176613" y="227601"/>
                  </a:cubicBezTo>
                  <a:cubicBezTo>
                    <a:pt x="204352" y="227701"/>
                    <a:pt x="232099" y="227370"/>
                    <a:pt x="259824" y="227902"/>
                  </a:cubicBezTo>
                  <a:cubicBezTo>
                    <a:pt x="265828" y="228010"/>
                    <a:pt x="271781" y="231039"/>
                    <a:pt x="277757" y="232727"/>
                  </a:cubicBezTo>
                  <a:cubicBezTo>
                    <a:pt x="277539" y="234916"/>
                    <a:pt x="277322" y="237104"/>
                    <a:pt x="277098" y="239293"/>
                  </a:cubicBezTo>
                  <a:cubicBezTo>
                    <a:pt x="270934" y="240226"/>
                    <a:pt x="264778" y="241906"/>
                    <a:pt x="258600" y="241976"/>
                  </a:cubicBezTo>
                  <a:cubicBezTo>
                    <a:pt x="230867" y="242276"/>
                    <a:pt x="203128" y="242137"/>
                    <a:pt x="175389" y="242145"/>
                  </a:cubicBezTo>
                  <a:cubicBezTo>
                    <a:pt x="144730" y="242153"/>
                    <a:pt x="127761" y="259048"/>
                    <a:pt x="124168" y="295581"/>
                  </a:cubicBezTo>
                  <a:cubicBezTo>
                    <a:pt x="130817" y="295581"/>
                    <a:pt x="137227" y="295712"/>
                    <a:pt x="143629" y="295558"/>
                  </a:cubicBezTo>
                  <a:cubicBezTo>
                    <a:pt x="169551" y="294926"/>
                    <a:pt x="195465" y="293908"/>
                    <a:pt x="221394" y="293747"/>
                  </a:cubicBezTo>
                  <a:cubicBezTo>
                    <a:pt x="227876" y="293708"/>
                    <a:pt x="234373" y="296329"/>
                    <a:pt x="240862" y="297724"/>
                  </a:cubicBezTo>
                  <a:cubicBezTo>
                    <a:pt x="240616" y="300074"/>
                    <a:pt x="240363" y="302425"/>
                    <a:pt x="240109" y="304776"/>
                  </a:cubicBezTo>
                  <a:cubicBezTo>
                    <a:pt x="233902" y="305816"/>
                    <a:pt x="227710" y="307574"/>
                    <a:pt x="221474" y="307766"/>
                  </a:cubicBezTo>
                  <a:cubicBezTo>
                    <a:pt x="193749" y="308622"/>
                    <a:pt x="166016" y="309154"/>
                    <a:pt x="138284" y="309570"/>
                  </a:cubicBezTo>
                  <a:cubicBezTo>
                    <a:pt x="108169" y="310025"/>
                    <a:pt x="105540" y="312160"/>
                    <a:pt x="96950" y="346319"/>
                  </a:cubicBezTo>
                  <a:cubicBezTo>
                    <a:pt x="133019" y="368786"/>
                    <a:pt x="171347" y="376478"/>
                    <a:pt x="212609" y="365811"/>
                  </a:cubicBezTo>
                  <a:cubicBezTo>
                    <a:pt x="214876" y="365226"/>
                    <a:pt x="217382" y="364293"/>
                    <a:pt x="219040" y="362674"/>
                  </a:cubicBezTo>
                  <a:cubicBezTo>
                    <a:pt x="229868" y="352100"/>
                    <a:pt x="240486" y="341294"/>
                    <a:pt x="251176" y="330565"/>
                  </a:cubicBezTo>
                  <a:moveTo>
                    <a:pt x="193944" y="25203"/>
                  </a:moveTo>
                  <a:cubicBezTo>
                    <a:pt x="202722" y="25435"/>
                    <a:pt x="212000" y="27739"/>
                    <a:pt x="220163" y="25473"/>
                  </a:cubicBezTo>
                  <a:cubicBezTo>
                    <a:pt x="236415" y="20972"/>
                    <a:pt x="251994" y="13750"/>
                    <a:pt x="267964" y="8031"/>
                  </a:cubicBezTo>
                  <a:cubicBezTo>
                    <a:pt x="291387" y="-355"/>
                    <a:pt x="293307" y="1102"/>
                    <a:pt x="296486" y="26876"/>
                  </a:cubicBezTo>
                  <a:cubicBezTo>
                    <a:pt x="298688" y="44665"/>
                    <a:pt x="301027" y="62438"/>
                    <a:pt x="303570" y="80173"/>
                  </a:cubicBezTo>
                  <a:cubicBezTo>
                    <a:pt x="304287" y="85183"/>
                    <a:pt x="304656" y="93237"/>
                    <a:pt x="307365" y="94470"/>
                  </a:cubicBezTo>
                  <a:cubicBezTo>
                    <a:pt x="332120" y="105746"/>
                    <a:pt x="315375" y="125755"/>
                    <a:pt x="317171" y="141779"/>
                  </a:cubicBezTo>
                  <a:cubicBezTo>
                    <a:pt x="317953" y="148754"/>
                    <a:pt x="321242" y="155375"/>
                    <a:pt x="322611" y="162327"/>
                  </a:cubicBezTo>
                  <a:cubicBezTo>
                    <a:pt x="323777" y="168254"/>
                    <a:pt x="325080" y="174666"/>
                    <a:pt x="324088" y="180432"/>
                  </a:cubicBezTo>
                  <a:cubicBezTo>
                    <a:pt x="322241" y="191091"/>
                    <a:pt x="318323" y="201334"/>
                    <a:pt x="316179" y="211955"/>
                  </a:cubicBezTo>
                  <a:cubicBezTo>
                    <a:pt x="315281" y="216425"/>
                    <a:pt x="315114" y="224318"/>
                    <a:pt x="317352" y="225721"/>
                  </a:cubicBezTo>
                  <a:cubicBezTo>
                    <a:pt x="331867" y="234862"/>
                    <a:pt x="323371" y="243062"/>
                    <a:pt x="318062" y="252504"/>
                  </a:cubicBezTo>
                  <a:cubicBezTo>
                    <a:pt x="312138" y="263040"/>
                    <a:pt x="295892" y="271333"/>
                    <a:pt x="309871" y="287735"/>
                  </a:cubicBezTo>
                  <a:cubicBezTo>
                    <a:pt x="310580" y="288559"/>
                    <a:pt x="306039" y="296236"/>
                    <a:pt x="302664" y="298880"/>
                  </a:cubicBezTo>
                  <a:cubicBezTo>
                    <a:pt x="293973" y="305693"/>
                    <a:pt x="284565" y="311466"/>
                    <a:pt x="274222" y="318480"/>
                  </a:cubicBezTo>
                  <a:cubicBezTo>
                    <a:pt x="276714" y="323744"/>
                    <a:pt x="278952" y="328453"/>
                    <a:pt x="282066" y="335035"/>
                  </a:cubicBezTo>
                  <a:cubicBezTo>
                    <a:pt x="276808" y="338288"/>
                    <a:pt x="271731" y="341209"/>
                    <a:pt x="266856" y="344477"/>
                  </a:cubicBezTo>
                  <a:cubicBezTo>
                    <a:pt x="258846" y="349857"/>
                    <a:pt x="244295" y="348022"/>
                    <a:pt x="247113" y="366019"/>
                  </a:cubicBezTo>
                  <a:cubicBezTo>
                    <a:pt x="247468" y="368332"/>
                    <a:pt x="236951" y="373781"/>
                    <a:pt x="230889" y="375808"/>
                  </a:cubicBezTo>
                  <a:cubicBezTo>
                    <a:pt x="190902" y="389157"/>
                    <a:pt x="151307" y="387354"/>
                    <a:pt x="112392" y="370713"/>
                  </a:cubicBezTo>
                  <a:cubicBezTo>
                    <a:pt x="104671" y="367414"/>
                    <a:pt x="97117" y="363692"/>
                    <a:pt x="88129" y="359530"/>
                  </a:cubicBezTo>
                  <a:cubicBezTo>
                    <a:pt x="75758" y="383569"/>
                    <a:pt x="63829" y="406753"/>
                    <a:pt x="51901" y="429937"/>
                  </a:cubicBezTo>
                  <a:cubicBezTo>
                    <a:pt x="49757" y="429290"/>
                    <a:pt x="47613" y="428650"/>
                    <a:pt x="45477" y="428003"/>
                  </a:cubicBezTo>
                  <a:cubicBezTo>
                    <a:pt x="45998" y="422268"/>
                    <a:pt x="45151" y="415856"/>
                    <a:pt x="47294" y="410923"/>
                  </a:cubicBezTo>
                  <a:cubicBezTo>
                    <a:pt x="53871" y="395824"/>
                    <a:pt x="61113" y="380980"/>
                    <a:pt x="69030" y="366621"/>
                  </a:cubicBezTo>
                  <a:cubicBezTo>
                    <a:pt x="75287" y="355267"/>
                    <a:pt x="74165" y="347845"/>
                    <a:pt x="64119" y="338997"/>
                  </a:cubicBezTo>
                  <a:cubicBezTo>
                    <a:pt x="32867" y="311435"/>
                    <a:pt x="13601" y="275711"/>
                    <a:pt x="6257" y="233189"/>
                  </a:cubicBezTo>
                  <a:cubicBezTo>
                    <a:pt x="4526" y="223162"/>
                    <a:pt x="970" y="212656"/>
                    <a:pt x="12573" y="203870"/>
                  </a:cubicBezTo>
                  <a:cubicBezTo>
                    <a:pt x="16730" y="200725"/>
                    <a:pt x="15767" y="188486"/>
                    <a:pt x="15470" y="180462"/>
                  </a:cubicBezTo>
                  <a:cubicBezTo>
                    <a:pt x="14999" y="167722"/>
                    <a:pt x="15731" y="157579"/>
                    <a:pt x="32628" y="163252"/>
                  </a:cubicBezTo>
                  <a:cubicBezTo>
                    <a:pt x="34040" y="153802"/>
                    <a:pt x="35315" y="145686"/>
                    <a:pt x="36459" y="137547"/>
                  </a:cubicBezTo>
                  <a:cubicBezTo>
                    <a:pt x="38089" y="125947"/>
                    <a:pt x="33417" y="109993"/>
                    <a:pt x="54863" y="113847"/>
                  </a:cubicBezTo>
                  <a:cubicBezTo>
                    <a:pt x="58354" y="114479"/>
                    <a:pt x="64814" y="99680"/>
                    <a:pt x="69051" y="91518"/>
                  </a:cubicBezTo>
                  <a:cubicBezTo>
                    <a:pt x="74273" y="81468"/>
                    <a:pt x="77026" y="68118"/>
                    <a:pt x="92300" y="79525"/>
                  </a:cubicBezTo>
                  <a:cubicBezTo>
                    <a:pt x="94075" y="80851"/>
                    <a:pt x="100050" y="77660"/>
                    <a:pt x="102940" y="75109"/>
                  </a:cubicBezTo>
                  <a:cubicBezTo>
                    <a:pt x="111291" y="67756"/>
                    <a:pt x="118374" y="58561"/>
                    <a:pt x="127312" y="52280"/>
                  </a:cubicBezTo>
                  <a:cubicBezTo>
                    <a:pt x="132490" y="48642"/>
                    <a:pt x="140348" y="49482"/>
                    <a:pt x="146889" y="47817"/>
                  </a:cubicBezTo>
                  <a:cubicBezTo>
                    <a:pt x="151719" y="46592"/>
                    <a:pt x="157014" y="45582"/>
                    <a:pt x="160990" y="42715"/>
                  </a:cubicBezTo>
                  <a:cubicBezTo>
                    <a:pt x="171398" y="35231"/>
                    <a:pt x="181190" y="26776"/>
                    <a:pt x="191228" y="18714"/>
                  </a:cubicBezTo>
                  <a:cubicBezTo>
                    <a:pt x="192134" y="20872"/>
                    <a:pt x="193039" y="23038"/>
                    <a:pt x="193944" y="25203"/>
                  </a:cubicBezTo>
                </a:path>
              </a:pathLst>
            </a:custGeom>
            <a:solidFill>
              <a:srgbClr val="FFFFFF"/>
            </a:solidFill>
            <a:ln w="7922" cap="flat">
              <a:solidFill>
                <a:srgbClr val="FFFFFF"/>
              </a:solidFill>
              <a:prstDash val="solid"/>
              <a:round/>
            </a:ln>
          </p:spPr>
          <p:txBody>
            <a:bodyPr rtlCol="0" anchor="ctr"/>
            <a:lstStyle/>
            <a:p>
              <a:endParaRPr lang="en-CH" sz="4400"/>
            </a:p>
          </p:txBody>
        </p:sp>
      </p:grpSp>
      <p:grpSp>
        <p:nvGrpSpPr>
          <p:cNvPr id="2249" name="Graphic 1704">
            <a:extLst>
              <a:ext uri="{FF2B5EF4-FFF2-40B4-BE49-F238E27FC236}">
                <a16:creationId xmlns:a16="http://schemas.microsoft.com/office/drawing/2014/main" id="{226CE8A8-1FA9-BD54-E222-E16EDF91919B}"/>
              </a:ext>
            </a:extLst>
          </p:cNvPr>
          <p:cNvGrpSpPr/>
          <p:nvPr/>
        </p:nvGrpSpPr>
        <p:grpSpPr>
          <a:xfrm>
            <a:off x="17479187" y="11705641"/>
            <a:ext cx="898769" cy="898783"/>
            <a:chOff x="17479187" y="11705641"/>
            <a:chExt cx="898769" cy="898783"/>
          </a:xfrm>
        </p:grpSpPr>
        <p:sp>
          <p:nvSpPr>
            <p:cNvPr id="2250" name="Freeform 2249">
              <a:extLst>
                <a:ext uri="{FF2B5EF4-FFF2-40B4-BE49-F238E27FC236}">
                  <a16:creationId xmlns:a16="http://schemas.microsoft.com/office/drawing/2014/main" id="{5CC5DFEC-DE37-4BE0-AED0-1F2ACC16E825}"/>
                </a:ext>
              </a:extLst>
            </p:cNvPr>
            <p:cNvSpPr/>
            <p:nvPr/>
          </p:nvSpPr>
          <p:spPr>
            <a:xfrm>
              <a:off x="17479187" y="11705641"/>
              <a:ext cx="898769" cy="898783"/>
            </a:xfrm>
            <a:custGeom>
              <a:avLst/>
              <a:gdLst>
                <a:gd name="connsiteX0" fmla="*/ 895832 w 898769"/>
                <a:gd name="connsiteY0" fmla="*/ 451634 h 898783"/>
                <a:gd name="connsiteX1" fmla="*/ 446447 w 898769"/>
                <a:gd name="connsiteY1" fmla="*/ 901026 h 898783"/>
                <a:gd name="connsiteX2" fmla="*/ -2937 w 898769"/>
                <a:gd name="connsiteY2" fmla="*/ 451634 h 898783"/>
                <a:gd name="connsiteX3" fmla="*/ 446447 w 898769"/>
                <a:gd name="connsiteY3" fmla="*/ 2243 h 898783"/>
                <a:gd name="connsiteX4" fmla="*/ 895832 w 898769"/>
                <a:gd name="connsiteY4" fmla="*/ 451634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5832" y="451634"/>
                  </a:moveTo>
                  <a:cubicBezTo>
                    <a:pt x="895832" y="699827"/>
                    <a:pt x="694635" y="901026"/>
                    <a:pt x="446447" y="901026"/>
                  </a:cubicBezTo>
                  <a:cubicBezTo>
                    <a:pt x="198259" y="901026"/>
                    <a:pt x="-2937" y="699826"/>
                    <a:pt x="-2937" y="451634"/>
                  </a:cubicBezTo>
                  <a:cubicBezTo>
                    <a:pt x="-2937" y="203442"/>
                    <a:pt x="198259" y="2243"/>
                    <a:pt x="446447" y="2243"/>
                  </a:cubicBezTo>
                  <a:cubicBezTo>
                    <a:pt x="694636" y="2243"/>
                    <a:pt x="895832" y="203442"/>
                    <a:pt x="895832" y="451634"/>
                  </a:cubicBezTo>
                  <a:close/>
                </a:path>
              </a:pathLst>
            </a:custGeom>
            <a:solidFill>
              <a:srgbClr val="1F259B"/>
            </a:solidFill>
            <a:ln w="955" cap="rnd">
              <a:noFill/>
              <a:prstDash val="solid"/>
              <a:round/>
            </a:ln>
          </p:spPr>
          <p:txBody>
            <a:bodyPr rtlCol="0" anchor="ctr"/>
            <a:lstStyle/>
            <a:p>
              <a:endParaRPr lang="en-CH" sz="4400"/>
            </a:p>
          </p:txBody>
        </p:sp>
        <p:sp>
          <p:nvSpPr>
            <p:cNvPr id="2251" name="Freeform 2250">
              <a:extLst>
                <a:ext uri="{FF2B5EF4-FFF2-40B4-BE49-F238E27FC236}">
                  <a16:creationId xmlns:a16="http://schemas.microsoft.com/office/drawing/2014/main" id="{60E75946-51B7-A175-408A-A3251C307ECC}"/>
                </a:ext>
              </a:extLst>
            </p:cNvPr>
            <p:cNvSpPr/>
            <p:nvPr/>
          </p:nvSpPr>
          <p:spPr>
            <a:xfrm rot="-4622740">
              <a:off x="17491936" y="11977957"/>
              <a:ext cx="557608" cy="345063"/>
            </a:xfrm>
            <a:custGeom>
              <a:avLst/>
              <a:gdLst>
                <a:gd name="connsiteX0" fmla="*/ 184806 w 557608"/>
                <a:gd name="connsiteY0" fmla="*/ 328809 h 345063"/>
                <a:gd name="connsiteX1" fmla="*/ 222412 w 557608"/>
                <a:gd name="connsiteY1" fmla="*/ 265306 h 345063"/>
                <a:gd name="connsiteX2" fmla="*/ 236939 w 557608"/>
                <a:gd name="connsiteY2" fmla="*/ 234557 h 345063"/>
                <a:gd name="connsiteX3" fmla="*/ 292571 w 557608"/>
                <a:gd name="connsiteY3" fmla="*/ 261748 h 345063"/>
                <a:gd name="connsiteX4" fmla="*/ 393109 w 557608"/>
                <a:gd name="connsiteY4" fmla="*/ 279634 h 345063"/>
                <a:gd name="connsiteX5" fmla="*/ 395750 w 557608"/>
                <a:gd name="connsiteY5" fmla="*/ 242671 h 345063"/>
                <a:gd name="connsiteX6" fmla="*/ 361665 w 557608"/>
                <a:gd name="connsiteY6" fmla="*/ 204022 h 345063"/>
                <a:gd name="connsiteX7" fmla="*/ 350644 w 557608"/>
                <a:gd name="connsiteY7" fmla="*/ 183813 h 345063"/>
                <a:gd name="connsiteX8" fmla="*/ 372353 w 557608"/>
                <a:gd name="connsiteY8" fmla="*/ 170588 h 345063"/>
                <a:gd name="connsiteX9" fmla="*/ 475480 w 557608"/>
                <a:gd name="connsiteY9" fmla="*/ 171830 h 345063"/>
                <a:gd name="connsiteX10" fmla="*/ 515098 w 557608"/>
                <a:gd name="connsiteY10" fmla="*/ 162850 h 345063"/>
                <a:gd name="connsiteX11" fmla="*/ 540869 w 557608"/>
                <a:gd name="connsiteY11" fmla="*/ 88659 h 345063"/>
                <a:gd name="connsiteX12" fmla="*/ 465021 w 557608"/>
                <a:gd name="connsiteY12" fmla="*/ 27367 h 345063"/>
                <a:gd name="connsiteX13" fmla="*/ 395713 w 557608"/>
                <a:gd name="connsiteY13" fmla="*/ 72962 h 345063"/>
                <a:gd name="connsiteX14" fmla="*/ 336811 w 557608"/>
                <a:gd name="connsiteY14" fmla="*/ 71498 h 345063"/>
                <a:gd name="connsiteX15" fmla="*/ 330672 w 557608"/>
                <a:gd name="connsiteY15" fmla="*/ 37871 h 345063"/>
                <a:gd name="connsiteX16" fmla="*/ 313645 w 557608"/>
                <a:gd name="connsiteY16" fmla="*/ 24579 h 345063"/>
                <a:gd name="connsiteX17" fmla="*/ 265691 w 557608"/>
                <a:gd name="connsiteY17" fmla="*/ 59574 h 345063"/>
                <a:gd name="connsiteX18" fmla="*/ 235230 w 557608"/>
                <a:gd name="connsiteY18" fmla="*/ 118180 h 345063"/>
                <a:gd name="connsiteX19" fmla="*/ 213069 w 557608"/>
                <a:gd name="connsiteY19" fmla="*/ 142072 h 345063"/>
                <a:gd name="connsiteX20" fmla="*/ 205377 w 557608"/>
                <a:gd name="connsiteY20" fmla="*/ 109659 h 345063"/>
                <a:gd name="connsiteX21" fmla="*/ 205310 w 557608"/>
                <a:gd name="connsiteY21" fmla="*/ 75906 h 345063"/>
                <a:gd name="connsiteX22" fmla="*/ 138679 w 557608"/>
                <a:gd name="connsiteY22" fmla="*/ 143515 h 345063"/>
                <a:gd name="connsiteX23" fmla="*/ 105364 w 557608"/>
                <a:gd name="connsiteY23" fmla="*/ 202210 h 345063"/>
                <a:gd name="connsiteX24" fmla="*/ 82049 w 557608"/>
                <a:gd name="connsiteY24" fmla="*/ 234690 h 345063"/>
                <a:gd name="connsiteX25" fmla="*/ 152556 w 557608"/>
                <a:gd name="connsiteY25" fmla="*/ 184235 h 345063"/>
                <a:gd name="connsiteX26" fmla="*/ 163022 w 557608"/>
                <a:gd name="connsiteY26" fmla="*/ 164788 h 345063"/>
                <a:gd name="connsiteX27" fmla="*/ 175094 w 557608"/>
                <a:gd name="connsiteY27" fmla="*/ 159418 h 345063"/>
                <a:gd name="connsiteX28" fmla="*/ 178748 w 557608"/>
                <a:gd name="connsiteY28" fmla="*/ 171897 h 345063"/>
                <a:gd name="connsiteX29" fmla="*/ 172579 w 557608"/>
                <a:gd name="connsiteY29" fmla="*/ 188340 h 345063"/>
                <a:gd name="connsiteX30" fmla="*/ 279989 w 557608"/>
                <a:gd name="connsiteY30" fmla="*/ 106848 h 345063"/>
                <a:gd name="connsiteX31" fmla="*/ 282038 w 557608"/>
                <a:gd name="connsiteY31" fmla="*/ 101810 h 345063"/>
                <a:gd name="connsiteX32" fmla="*/ 296025 w 557608"/>
                <a:gd name="connsiteY32" fmla="*/ 93622 h 345063"/>
                <a:gd name="connsiteX33" fmla="*/ 299073 w 557608"/>
                <a:gd name="connsiteY33" fmla="*/ 108098 h 345063"/>
                <a:gd name="connsiteX34" fmla="*/ 288495 w 557608"/>
                <a:gd name="connsiteY34" fmla="*/ 142967 h 345063"/>
                <a:gd name="connsiteX35" fmla="*/ 343491 w 557608"/>
                <a:gd name="connsiteY35" fmla="*/ 124527 h 345063"/>
                <a:gd name="connsiteX36" fmla="*/ 431040 w 557608"/>
                <a:gd name="connsiteY36" fmla="*/ 73776 h 345063"/>
                <a:gd name="connsiteX37" fmla="*/ 442121 w 557608"/>
                <a:gd name="connsiteY37" fmla="*/ 71024 h 345063"/>
                <a:gd name="connsiteX38" fmla="*/ 446403 w 557608"/>
                <a:gd name="connsiteY38" fmla="*/ 79893 h 345063"/>
                <a:gd name="connsiteX39" fmla="*/ 444317 w 557608"/>
                <a:gd name="connsiteY39" fmla="*/ 94140 h 345063"/>
                <a:gd name="connsiteX40" fmla="*/ 472980 w 557608"/>
                <a:gd name="connsiteY40" fmla="*/ 87897 h 345063"/>
                <a:gd name="connsiteX41" fmla="*/ 490282 w 557608"/>
                <a:gd name="connsiteY41" fmla="*/ 92039 h 345063"/>
                <a:gd name="connsiteX42" fmla="*/ 476671 w 557608"/>
                <a:gd name="connsiteY42" fmla="*/ 105568 h 345063"/>
                <a:gd name="connsiteX43" fmla="*/ 453379 w 557608"/>
                <a:gd name="connsiteY43" fmla="*/ 112026 h 345063"/>
                <a:gd name="connsiteX44" fmla="*/ 475029 w 557608"/>
                <a:gd name="connsiteY44" fmla="*/ 123927 h 345063"/>
                <a:gd name="connsiteX45" fmla="*/ 478624 w 557608"/>
                <a:gd name="connsiteY45" fmla="*/ 136362 h 345063"/>
                <a:gd name="connsiteX46" fmla="*/ 468121 w 557608"/>
                <a:gd name="connsiteY46" fmla="*/ 140119 h 345063"/>
                <a:gd name="connsiteX47" fmla="*/ 456130 w 557608"/>
                <a:gd name="connsiteY47" fmla="*/ 135622 h 345063"/>
                <a:gd name="connsiteX48" fmla="*/ 379247 w 557608"/>
                <a:gd name="connsiteY48" fmla="*/ 132730 h 345063"/>
                <a:gd name="connsiteX49" fmla="*/ 368662 w 557608"/>
                <a:gd name="connsiteY49" fmla="*/ 135933 h 345063"/>
                <a:gd name="connsiteX50" fmla="*/ 273058 w 557608"/>
                <a:gd name="connsiteY50" fmla="*/ 168694 h 345063"/>
                <a:gd name="connsiteX51" fmla="*/ 313630 w 557608"/>
                <a:gd name="connsiteY51" fmla="*/ 204791 h 345063"/>
                <a:gd name="connsiteX52" fmla="*/ 324518 w 557608"/>
                <a:gd name="connsiteY52" fmla="*/ 227004 h 345063"/>
                <a:gd name="connsiteX53" fmla="*/ 301055 w 557608"/>
                <a:gd name="connsiteY53" fmla="*/ 217965 h 345063"/>
                <a:gd name="connsiteX54" fmla="*/ 263028 w 557608"/>
                <a:gd name="connsiteY54" fmla="*/ 185729 h 345063"/>
                <a:gd name="connsiteX55" fmla="*/ 246977 w 557608"/>
                <a:gd name="connsiteY55" fmla="*/ 181025 h 345063"/>
                <a:gd name="connsiteX56" fmla="*/ 170434 w 557608"/>
                <a:gd name="connsiteY56" fmla="*/ 214385 h 345063"/>
                <a:gd name="connsiteX57" fmla="*/ 175782 w 557608"/>
                <a:gd name="connsiteY57" fmla="*/ 222662 h 345063"/>
                <a:gd name="connsiteX58" fmla="*/ 184103 w 557608"/>
                <a:gd name="connsiteY58" fmla="*/ 241199 h 345063"/>
                <a:gd name="connsiteX59" fmla="*/ 163096 w 557608"/>
                <a:gd name="connsiteY59" fmla="*/ 236635 h 345063"/>
                <a:gd name="connsiteX60" fmla="*/ 144308 w 557608"/>
                <a:gd name="connsiteY60" fmla="*/ 228720 h 345063"/>
                <a:gd name="connsiteX61" fmla="*/ 86073 w 557608"/>
                <a:gd name="connsiteY61" fmla="*/ 258138 h 345063"/>
                <a:gd name="connsiteX62" fmla="*/ 86420 w 557608"/>
                <a:gd name="connsiteY62" fmla="*/ 264633 h 345063"/>
                <a:gd name="connsiteX63" fmla="*/ 110260 w 557608"/>
                <a:gd name="connsiteY63" fmla="*/ 273302 h 345063"/>
                <a:gd name="connsiteX64" fmla="*/ 184806 w 557608"/>
                <a:gd name="connsiteY64" fmla="*/ 328809 h 345063"/>
                <a:gd name="connsiteX65" fmla="*/ 376385 w 557608"/>
                <a:gd name="connsiteY65" fmla="*/ 189302 h 345063"/>
                <a:gd name="connsiteX66" fmla="*/ 408776 w 557608"/>
                <a:gd name="connsiteY66" fmla="*/ 228876 h 345063"/>
                <a:gd name="connsiteX67" fmla="*/ 401164 w 557608"/>
                <a:gd name="connsiteY67" fmla="*/ 299361 h 345063"/>
                <a:gd name="connsiteX68" fmla="*/ 278058 w 557608"/>
                <a:gd name="connsiteY68" fmla="*/ 274419 h 345063"/>
                <a:gd name="connsiteX69" fmla="*/ 248027 w 557608"/>
                <a:gd name="connsiteY69" fmla="*/ 252442 h 345063"/>
                <a:gd name="connsiteX70" fmla="*/ 245068 w 557608"/>
                <a:gd name="connsiteY70" fmla="*/ 253382 h 345063"/>
                <a:gd name="connsiteX71" fmla="*/ 246954 w 557608"/>
                <a:gd name="connsiteY71" fmla="*/ 303445 h 345063"/>
                <a:gd name="connsiteX72" fmla="*/ 207522 w 557608"/>
                <a:gd name="connsiteY72" fmla="*/ 342530 h 345063"/>
                <a:gd name="connsiteX73" fmla="*/ 164568 w 557608"/>
                <a:gd name="connsiteY73" fmla="*/ 322314 h 345063"/>
                <a:gd name="connsiteX74" fmla="*/ 121237 w 557608"/>
                <a:gd name="connsiteY74" fmla="*/ 291743 h 345063"/>
                <a:gd name="connsiteX75" fmla="*/ 75799 w 557608"/>
                <a:gd name="connsiteY75" fmla="*/ 277932 h 345063"/>
                <a:gd name="connsiteX76" fmla="*/ 55317 w 557608"/>
                <a:gd name="connsiteY76" fmla="*/ 275129 h 345063"/>
                <a:gd name="connsiteX77" fmla="*/ 21757 w 557608"/>
                <a:gd name="connsiteY77" fmla="*/ 294406 h 345063"/>
                <a:gd name="connsiteX78" fmla="*/ 5817 w 557608"/>
                <a:gd name="connsiteY78" fmla="*/ 292675 h 345063"/>
                <a:gd name="connsiteX79" fmla="*/ 12237 w 557608"/>
                <a:gd name="connsiteY79" fmla="*/ 279220 h 345063"/>
                <a:gd name="connsiteX80" fmla="*/ 21483 w 557608"/>
                <a:gd name="connsiteY80" fmla="*/ 273324 h 345063"/>
                <a:gd name="connsiteX81" fmla="*/ 66412 w 557608"/>
                <a:gd name="connsiteY81" fmla="*/ 221471 h 345063"/>
                <a:gd name="connsiteX82" fmla="*/ 99446 w 557608"/>
                <a:gd name="connsiteY82" fmla="*/ 184960 h 345063"/>
                <a:gd name="connsiteX83" fmla="*/ 119802 w 557608"/>
                <a:gd name="connsiteY83" fmla="*/ 147931 h 345063"/>
                <a:gd name="connsiteX84" fmla="*/ 178393 w 557608"/>
                <a:gd name="connsiteY84" fmla="*/ 64892 h 345063"/>
                <a:gd name="connsiteX85" fmla="*/ 228403 w 557608"/>
                <a:gd name="connsiteY85" fmla="*/ 80870 h 345063"/>
                <a:gd name="connsiteX86" fmla="*/ 239173 w 557608"/>
                <a:gd name="connsiteY86" fmla="*/ 64034 h 345063"/>
                <a:gd name="connsiteX87" fmla="*/ 311773 w 557608"/>
                <a:gd name="connsiteY87" fmla="*/ 5502 h 345063"/>
                <a:gd name="connsiteX88" fmla="*/ 349823 w 557608"/>
                <a:gd name="connsiteY88" fmla="*/ 38315 h 345063"/>
                <a:gd name="connsiteX89" fmla="*/ 350607 w 557608"/>
                <a:gd name="connsiteY89" fmla="*/ 56400 h 345063"/>
                <a:gd name="connsiteX90" fmla="*/ 365763 w 557608"/>
                <a:gd name="connsiteY90" fmla="*/ 73044 h 345063"/>
                <a:gd name="connsiteX91" fmla="*/ 380201 w 557608"/>
                <a:gd name="connsiteY91" fmla="*/ 61896 h 345063"/>
                <a:gd name="connsiteX92" fmla="*/ 420366 w 557608"/>
                <a:gd name="connsiteY92" fmla="*/ 22234 h 345063"/>
                <a:gd name="connsiteX93" fmla="*/ 552785 w 557608"/>
                <a:gd name="connsiteY93" fmla="*/ 70433 h 345063"/>
                <a:gd name="connsiteX94" fmla="*/ 513241 w 557608"/>
                <a:gd name="connsiteY94" fmla="*/ 185189 h 345063"/>
                <a:gd name="connsiteX95" fmla="*/ 453837 w 557608"/>
                <a:gd name="connsiteY95" fmla="*/ 189184 h 345063"/>
                <a:gd name="connsiteX96" fmla="*/ 376385 w 557608"/>
                <a:gd name="connsiteY96" fmla="*/ 189302 h 34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57608" h="345063">
                  <a:moveTo>
                    <a:pt x="184806" y="328809"/>
                  </a:moveTo>
                  <a:cubicBezTo>
                    <a:pt x="225918" y="319008"/>
                    <a:pt x="237479" y="297475"/>
                    <a:pt x="222412" y="265306"/>
                  </a:cubicBezTo>
                  <a:cubicBezTo>
                    <a:pt x="215155" y="249817"/>
                    <a:pt x="220259" y="239010"/>
                    <a:pt x="236939" y="234557"/>
                  </a:cubicBezTo>
                  <a:cubicBezTo>
                    <a:pt x="261497" y="227995"/>
                    <a:pt x="278731" y="236413"/>
                    <a:pt x="292571" y="261748"/>
                  </a:cubicBezTo>
                  <a:cubicBezTo>
                    <a:pt x="317373" y="307136"/>
                    <a:pt x="362678" y="315139"/>
                    <a:pt x="393109" y="279634"/>
                  </a:cubicBezTo>
                  <a:cubicBezTo>
                    <a:pt x="403265" y="267784"/>
                    <a:pt x="405447" y="255024"/>
                    <a:pt x="395750" y="242671"/>
                  </a:cubicBezTo>
                  <a:cubicBezTo>
                    <a:pt x="385172" y="229179"/>
                    <a:pt x="372561" y="217285"/>
                    <a:pt x="361665" y="204022"/>
                  </a:cubicBezTo>
                  <a:cubicBezTo>
                    <a:pt x="356628" y="197905"/>
                    <a:pt x="348602" y="187135"/>
                    <a:pt x="350644" y="183813"/>
                  </a:cubicBezTo>
                  <a:cubicBezTo>
                    <a:pt x="354675" y="177237"/>
                    <a:pt x="364690" y="170736"/>
                    <a:pt x="372353" y="170588"/>
                  </a:cubicBezTo>
                  <a:cubicBezTo>
                    <a:pt x="406704" y="169922"/>
                    <a:pt x="441122" y="172385"/>
                    <a:pt x="475480" y="171830"/>
                  </a:cubicBezTo>
                  <a:cubicBezTo>
                    <a:pt x="488854" y="171608"/>
                    <a:pt x="504010" y="169515"/>
                    <a:pt x="515098" y="162850"/>
                  </a:cubicBezTo>
                  <a:cubicBezTo>
                    <a:pt x="541239" y="147154"/>
                    <a:pt x="550455" y="116346"/>
                    <a:pt x="540869" y="88659"/>
                  </a:cubicBezTo>
                  <a:cubicBezTo>
                    <a:pt x="529315" y="55291"/>
                    <a:pt x="492826" y="25710"/>
                    <a:pt x="465021" y="27367"/>
                  </a:cubicBezTo>
                  <a:cubicBezTo>
                    <a:pt x="433222" y="29268"/>
                    <a:pt x="411483" y="46244"/>
                    <a:pt x="395713" y="72962"/>
                  </a:cubicBezTo>
                  <a:cubicBezTo>
                    <a:pt x="379698" y="100109"/>
                    <a:pt x="351184" y="99747"/>
                    <a:pt x="336811" y="71498"/>
                  </a:cubicBezTo>
                  <a:cubicBezTo>
                    <a:pt x="331819" y="61689"/>
                    <a:pt x="330036" y="49018"/>
                    <a:pt x="330672" y="37871"/>
                  </a:cubicBezTo>
                  <a:cubicBezTo>
                    <a:pt x="331545" y="22685"/>
                    <a:pt x="324385" y="18469"/>
                    <a:pt x="313645" y="24579"/>
                  </a:cubicBezTo>
                  <a:cubicBezTo>
                    <a:pt x="296439" y="34365"/>
                    <a:pt x="277777" y="44661"/>
                    <a:pt x="265691" y="59574"/>
                  </a:cubicBezTo>
                  <a:cubicBezTo>
                    <a:pt x="252117" y="76328"/>
                    <a:pt x="245438" y="98585"/>
                    <a:pt x="235230" y="118180"/>
                  </a:cubicBezTo>
                  <a:cubicBezTo>
                    <a:pt x="230001" y="128232"/>
                    <a:pt x="229653" y="146836"/>
                    <a:pt x="213069" y="142072"/>
                  </a:cubicBezTo>
                  <a:cubicBezTo>
                    <a:pt x="197514" y="137612"/>
                    <a:pt x="205732" y="121168"/>
                    <a:pt x="205377" y="109659"/>
                  </a:cubicBezTo>
                  <a:cubicBezTo>
                    <a:pt x="205044" y="98667"/>
                    <a:pt x="205310" y="87653"/>
                    <a:pt x="205310" y="75906"/>
                  </a:cubicBezTo>
                  <a:cubicBezTo>
                    <a:pt x="172512" y="82815"/>
                    <a:pt x="134936" y="119918"/>
                    <a:pt x="138679" y="143515"/>
                  </a:cubicBezTo>
                  <a:cubicBezTo>
                    <a:pt x="143480" y="173850"/>
                    <a:pt x="129226" y="189650"/>
                    <a:pt x="105364" y="202210"/>
                  </a:cubicBezTo>
                  <a:cubicBezTo>
                    <a:pt x="92693" y="208882"/>
                    <a:pt x="82330" y="218017"/>
                    <a:pt x="82049" y="234690"/>
                  </a:cubicBezTo>
                  <a:cubicBezTo>
                    <a:pt x="113197" y="228757"/>
                    <a:pt x="140247" y="209104"/>
                    <a:pt x="152556" y="184235"/>
                  </a:cubicBezTo>
                  <a:cubicBezTo>
                    <a:pt x="155825" y="177615"/>
                    <a:pt x="158555" y="170506"/>
                    <a:pt x="163022" y="164788"/>
                  </a:cubicBezTo>
                  <a:cubicBezTo>
                    <a:pt x="165411" y="161719"/>
                    <a:pt x="170967" y="161127"/>
                    <a:pt x="175094" y="159418"/>
                  </a:cubicBezTo>
                  <a:cubicBezTo>
                    <a:pt x="176433" y="163590"/>
                    <a:pt x="179281" y="167976"/>
                    <a:pt x="178748" y="171897"/>
                  </a:cubicBezTo>
                  <a:cubicBezTo>
                    <a:pt x="177979" y="177556"/>
                    <a:pt x="174754" y="182874"/>
                    <a:pt x="172579" y="188340"/>
                  </a:cubicBezTo>
                  <a:cubicBezTo>
                    <a:pt x="214763" y="168590"/>
                    <a:pt x="272215" y="169855"/>
                    <a:pt x="279989" y="106848"/>
                  </a:cubicBezTo>
                  <a:cubicBezTo>
                    <a:pt x="280211" y="105073"/>
                    <a:pt x="280780" y="102661"/>
                    <a:pt x="282038" y="101810"/>
                  </a:cubicBezTo>
                  <a:cubicBezTo>
                    <a:pt x="286498" y="98785"/>
                    <a:pt x="291336" y="96307"/>
                    <a:pt x="296025" y="93622"/>
                  </a:cubicBezTo>
                  <a:cubicBezTo>
                    <a:pt x="297157" y="98467"/>
                    <a:pt x="299983" y="103667"/>
                    <a:pt x="299073" y="108098"/>
                  </a:cubicBezTo>
                  <a:cubicBezTo>
                    <a:pt x="296950" y="118476"/>
                    <a:pt x="293037" y="128491"/>
                    <a:pt x="288495" y="142967"/>
                  </a:cubicBezTo>
                  <a:cubicBezTo>
                    <a:pt x="310013" y="135755"/>
                    <a:pt x="326767" y="130178"/>
                    <a:pt x="343491" y="124527"/>
                  </a:cubicBezTo>
                  <a:cubicBezTo>
                    <a:pt x="376037" y="113520"/>
                    <a:pt x="413547" y="111197"/>
                    <a:pt x="431040" y="73776"/>
                  </a:cubicBezTo>
                  <a:cubicBezTo>
                    <a:pt x="432120" y="71461"/>
                    <a:pt x="438659" y="70270"/>
                    <a:pt x="442121" y="71024"/>
                  </a:cubicBezTo>
                  <a:cubicBezTo>
                    <a:pt x="444170" y="71476"/>
                    <a:pt x="446085" y="76668"/>
                    <a:pt x="446403" y="79893"/>
                  </a:cubicBezTo>
                  <a:cubicBezTo>
                    <a:pt x="446781" y="83695"/>
                    <a:pt x="445368" y="87675"/>
                    <a:pt x="444317" y="94140"/>
                  </a:cubicBezTo>
                  <a:cubicBezTo>
                    <a:pt x="455339" y="91603"/>
                    <a:pt x="464074" y="88577"/>
                    <a:pt x="472980" y="87897"/>
                  </a:cubicBezTo>
                  <a:cubicBezTo>
                    <a:pt x="478609" y="87468"/>
                    <a:pt x="484505" y="90538"/>
                    <a:pt x="490282" y="92039"/>
                  </a:cubicBezTo>
                  <a:cubicBezTo>
                    <a:pt x="485814" y="96662"/>
                    <a:pt x="482012" y="102439"/>
                    <a:pt x="476671" y="105568"/>
                  </a:cubicBezTo>
                  <a:cubicBezTo>
                    <a:pt x="471353" y="108682"/>
                    <a:pt x="464481" y="109126"/>
                    <a:pt x="453379" y="112026"/>
                  </a:cubicBezTo>
                  <a:cubicBezTo>
                    <a:pt x="463771" y="117514"/>
                    <a:pt x="470310" y="119711"/>
                    <a:pt x="475029" y="123927"/>
                  </a:cubicBezTo>
                  <a:cubicBezTo>
                    <a:pt x="477877" y="126472"/>
                    <a:pt x="479216" y="132367"/>
                    <a:pt x="478624" y="136362"/>
                  </a:cubicBezTo>
                  <a:cubicBezTo>
                    <a:pt x="478350" y="138204"/>
                    <a:pt x="471745" y="140290"/>
                    <a:pt x="468121" y="140119"/>
                  </a:cubicBezTo>
                  <a:cubicBezTo>
                    <a:pt x="464037" y="139920"/>
                    <a:pt x="459622" y="137974"/>
                    <a:pt x="456130" y="135622"/>
                  </a:cubicBezTo>
                  <a:cubicBezTo>
                    <a:pt x="431018" y="118705"/>
                    <a:pt x="405358" y="121531"/>
                    <a:pt x="379247" y="132730"/>
                  </a:cubicBezTo>
                  <a:cubicBezTo>
                    <a:pt x="375882" y="134172"/>
                    <a:pt x="372154" y="134742"/>
                    <a:pt x="368662" y="135933"/>
                  </a:cubicBezTo>
                  <a:cubicBezTo>
                    <a:pt x="338091" y="146377"/>
                    <a:pt x="307542" y="156866"/>
                    <a:pt x="273058" y="168694"/>
                  </a:cubicBezTo>
                  <a:cubicBezTo>
                    <a:pt x="289139" y="182896"/>
                    <a:pt x="301810" y="193400"/>
                    <a:pt x="313630" y="204791"/>
                  </a:cubicBezTo>
                  <a:cubicBezTo>
                    <a:pt x="319917" y="210849"/>
                    <a:pt x="333912" y="215043"/>
                    <a:pt x="324518" y="227004"/>
                  </a:cubicBezTo>
                  <a:cubicBezTo>
                    <a:pt x="322913" y="229046"/>
                    <a:pt x="307882" y="222995"/>
                    <a:pt x="301055" y="217965"/>
                  </a:cubicBezTo>
                  <a:cubicBezTo>
                    <a:pt x="287696" y="208149"/>
                    <a:pt x="276105" y="195967"/>
                    <a:pt x="263028" y="185729"/>
                  </a:cubicBezTo>
                  <a:cubicBezTo>
                    <a:pt x="258834" y="182445"/>
                    <a:pt x="251134" y="179368"/>
                    <a:pt x="246977" y="181025"/>
                  </a:cubicBezTo>
                  <a:cubicBezTo>
                    <a:pt x="221502" y="191225"/>
                    <a:pt x="196582" y="202809"/>
                    <a:pt x="170434" y="214385"/>
                  </a:cubicBezTo>
                  <a:cubicBezTo>
                    <a:pt x="173230" y="218675"/>
                    <a:pt x="174739" y="220554"/>
                    <a:pt x="175782" y="222662"/>
                  </a:cubicBezTo>
                  <a:cubicBezTo>
                    <a:pt x="178896" y="228979"/>
                    <a:pt x="186078" y="238551"/>
                    <a:pt x="184103" y="241199"/>
                  </a:cubicBezTo>
                  <a:cubicBezTo>
                    <a:pt x="175915" y="252176"/>
                    <a:pt x="169990" y="240127"/>
                    <a:pt x="163096" y="236635"/>
                  </a:cubicBezTo>
                  <a:cubicBezTo>
                    <a:pt x="156883" y="233491"/>
                    <a:pt x="148687" y="226871"/>
                    <a:pt x="144308" y="228720"/>
                  </a:cubicBezTo>
                  <a:cubicBezTo>
                    <a:pt x="124329" y="237190"/>
                    <a:pt x="105393" y="248108"/>
                    <a:pt x="86073" y="258138"/>
                  </a:cubicBezTo>
                  <a:cubicBezTo>
                    <a:pt x="86191" y="260305"/>
                    <a:pt x="86302" y="262465"/>
                    <a:pt x="86420" y="264633"/>
                  </a:cubicBezTo>
                  <a:cubicBezTo>
                    <a:pt x="94402" y="267732"/>
                    <a:pt x="103086" y="274626"/>
                    <a:pt x="110260" y="273302"/>
                  </a:cubicBezTo>
                  <a:cubicBezTo>
                    <a:pt x="154864" y="265069"/>
                    <a:pt x="181256" y="280869"/>
                    <a:pt x="184806" y="328809"/>
                  </a:cubicBezTo>
                  <a:moveTo>
                    <a:pt x="376385" y="189302"/>
                  </a:moveTo>
                  <a:cubicBezTo>
                    <a:pt x="388900" y="204488"/>
                    <a:pt x="399596" y="216138"/>
                    <a:pt x="408776" y="228876"/>
                  </a:cubicBezTo>
                  <a:cubicBezTo>
                    <a:pt x="427342" y="254654"/>
                    <a:pt x="424486" y="277858"/>
                    <a:pt x="401164" y="299361"/>
                  </a:cubicBezTo>
                  <a:cubicBezTo>
                    <a:pt x="360193" y="337138"/>
                    <a:pt x="309266" y="326923"/>
                    <a:pt x="278058" y="274419"/>
                  </a:cubicBezTo>
                  <a:cubicBezTo>
                    <a:pt x="271053" y="262628"/>
                    <a:pt x="265424" y="249624"/>
                    <a:pt x="248027" y="252442"/>
                  </a:cubicBezTo>
                  <a:cubicBezTo>
                    <a:pt x="245719" y="252820"/>
                    <a:pt x="243530" y="253892"/>
                    <a:pt x="245068" y="253382"/>
                  </a:cubicBezTo>
                  <a:cubicBezTo>
                    <a:pt x="246259" y="271490"/>
                    <a:pt x="253005" y="290448"/>
                    <a:pt x="246954" y="303445"/>
                  </a:cubicBezTo>
                  <a:cubicBezTo>
                    <a:pt x="239558" y="319304"/>
                    <a:pt x="223092" y="332855"/>
                    <a:pt x="207522" y="342530"/>
                  </a:cubicBezTo>
                  <a:cubicBezTo>
                    <a:pt x="185435" y="356252"/>
                    <a:pt x="170330" y="347649"/>
                    <a:pt x="164568" y="322314"/>
                  </a:cubicBezTo>
                  <a:cubicBezTo>
                    <a:pt x="157933" y="293133"/>
                    <a:pt x="149693" y="287031"/>
                    <a:pt x="121237" y="291743"/>
                  </a:cubicBezTo>
                  <a:cubicBezTo>
                    <a:pt x="103559" y="294672"/>
                    <a:pt x="87937" y="291247"/>
                    <a:pt x="75799" y="277932"/>
                  </a:cubicBezTo>
                  <a:cubicBezTo>
                    <a:pt x="69104" y="270587"/>
                    <a:pt x="63557" y="269648"/>
                    <a:pt x="55317" y="275129"/>
                  </a:cubicBezTo>
                  <a:cubicBezTo>
                    <a:pt x="44576" y="282267"/>
                    <a:pt x="33459" y="289102"/>
                    <a:pt x="21757" y="294406"/>
                  </a:cubicBezTo>
                  <a:cubicBezTo>
                    <a:pt x="17570" y="296307"/>
                    <a:pt x="11194" y="293392"/>
                    <a:pt x="5817" y="292675"/>
                  </a:cubicBezTo>
                  <a:cubicBezTo>
                    <a:pt x="7881" y="288133"/>
                    <a:pt x="9323" y="283133"/>
                    <a:pt x="12237" y="279220"/>
                  </a:cubicBezTo>
                  <a:cubicBezTo>
                    <a:pt x="14279" y="276475"/>
                    <a:pt x="18251" y="275092"/>
                    <a:pt x="21483" y="273324"/>
                  </a:cubicBezTo>
                  <a:cubicBezTo>
                    <a:pt x="42757" y="261659"/>
                    <a:pt x="62980" y="251769"/>
                    <a:pt x="66412" y="221471"/>
                  </a:cubicBezTo>
                  <a:cubicBezTo>
                    <a:pt x="67928" y="208046"/>
                    <a:pt x="86102" y="194613"/>
                    <a:pt x="99446" y="184960"/>
                  </a:cubicBezTo>
                  <a:cubicBezTo>
                    <a:pt x="113101" y="175092"/>
                    <a:pt x="120542" y="166593"/>
                    <a:pt x="119802" y="147931"/>
                  </a:cubicBezTo>
                  <a:cubicBezTo>
                    <a:pt x="118160" y="106692"/>
                    <a:pt x="148058" y="84413"/>
                    <a:pt x="178393" y="64892"/>
                  </a:cubicBezTo>
                  <a:cubicBezTo>
                    <a:pt x="202899" y="49122"/>
                    <a:pt x="212825" y="52931"/>
                    <a:pt x="228403" y="80870"/>
                  </a:cubicBezTo>
                  <a:cubicBezTo>
                    <a:pt x="232501" y="74471"/>
                    <a:pt x="235881" y="69279"/>
                    <a:pt x="239173" y="64034"/>
                  </a:cubicBezTo>
                  <a:cubicBezTo>
                    <a:pt x="256667" y="36199"/>
                    <a:pt x="277955" y="13010"/>
                    <a:pt x="311773" y="5502"/>
                  </a:cubicBezTo>
                  <a:cubicBezTo>
                    <a:pt x="338720" y="-482"/>
                    <a:pt x="351916" y="11124"/>
                    <a:pt x="349823" y="38315"/>
                  </a:cubicBezTo>
                  <a:cubicBezTo>
                    <a:pt x="349349" y="44373"/>
                    <a:pt x="348180" y="51408"/>
                    <a:pt x="350607" y="56400"/>
                  </a:cubicBezTo>
                  <a:cubicBezTo>
                    <a:pt x="353832" y="63036"/>
                    <a:pt x="359446" y="69619"/>
                    <a:pt x="365763" y="73044"/>
                  </a:cubicBezTo>
                  <a:cubicBezTo>
                    <a:pt x="367960" y="74227"/>
                    <a:pt x="375682" y="66335"/>
                    <a:pt x="380201" y="61896"/>
                  </a:cubicBezTo>
                  <a:cubicBezTo>
                    <a:pt x="393649" y="48671"/>
                    <a:pt x="404774" y="31879"/>
                    <a:pt x="420366" y="22234"/>
                  </a:cubicBezTo>
                  <a:cubicBezTo>
                    <a:pt x="473062" y="-10365"/>
                    <a:pt x="519943" y="14312"/>
                    <a:pt x="552785" y="70433"/>
                  </a:cubicBezTo>
                  <a:cubicBezTo>
                    <a:pt x="576884" y="111611"/>
                    <a:pt x="558503" y="166601"/>
                    <a:pt x="513241" y="185189"/>
                  </a:cubicBezTo>
                  <a:cubicBezTo>
                    <a:pt x="495814" y="192349"/>
                    <a:pt x="473787" y="188755"/>
                    <a:pt x="453837" y="189184"/>
                  </a:cubicBezTo>
                  <a:cubicBezTo>
                    <a:pt x="429176" y="189701"/>
                    <a:pt x="404500" y="189302"/>
                    <a:pt x="376385" y="189302"/>
                  </a:cubicBezTo>
                </a:path>
              </a:pathLst>
            </a:custGeom>
            <a:solidFill>
              <a:srgbClr val="FFFFFF"/>
            </a:solidFill>
            <a:ln w="4436" cap="flat">
              <a:solidFill>
                <a:srgbClr val="FFFFFF"/>
              </a:solidFill>
              <a:prstDash val="solid"/>
              <a:round/>
            </a:ln>
          </p:spPr>
          <p:txBody>
            <a:bodyPr rtlCol="0" anchor="ctr"/>
            <a:lstStyle/>
            <a:p>
              <a:endParaRPr lang="en-CH" sz="4400"/>
            </a:p>
          </p:txBody>
        </p:sp>
        <p:sp>
          <p:nvSpPr>
            <p:cNvPr id="2252" name="Freeform 2251">
              <a:extLst>
                <a:ext uri="{FF2B5EF4-FFF2-40B4-BE49-F238E27FC236}">
                  <a16:creationId xmlns:a16="http://schemas.microsoft.com/office/drawing/2014/main" id="{43597BB8-3E9D-8901-49C5-9AE15190117F}"/>
                </a:ext>
              </a:extLst>
            </p:cNvPr>
            <p:cNvSpPr/>
            <p:nvPr/>
          </p:nvSpPr>
          <p:spPr>
            <a:xfrm>
              <a:off x="17928569" y="11956170"/>
              <a:ext cx="321047" cy="426477"/>
            </a:xfrm>
            <a:custGeom>
              <a:avLst/>
              <a:gdLst>
                <a:gd name="connsiteX0" fmla="*/ 264948 w 321047"/>
                <a:gd name="connsiteY0" fmla="*/ 32149 h 426477"/>
                <a:gd name="connsiteX1" fmla="*/ 262282 w 321047"/>
                <a:gd name="connsiteY1" fmla="*/ 27432 h 426477"/>
                <a:gd name="connsiteX2" fmla="*/ 211330 w 321047"/>
                <a:gd name="connsiteY2" fmla="*/ 44897 h 426477"/>
                <a:gd name="connsiteX3" fmla="*/ 197909 w 321047"/>
                <a:gd name="connsiteY3" fmla="*/ 46562 h 426477"/>
                <a:gd name="connsiteX4" fmla="*/ 176189 w 321047"/>
                <a:gd name="connsiteY4" fmla="*/ 50616 h 426477"/>
                <a:gd name="connsiteX5" fmla="*/ 150100 w 321047"/>
                <a:gd name="connsiteY5" fmla="*/ 69230 h 426477"/>
                <a:gd name="connsiteX6" fmla="*/ 108947 w 321047"/>
                <a:gd name="connsiteY6" fmla="*/ 90880 h 426477"/>
                <a:gd name="connsiteX7" fmla="*/ 85300 w 321047"/>
                <a:gd name="connsiteY7" fmla="*/ 101609 h 426477"/>
                <a:gd name="connsiteX8" fmla="*/ 53758 w 321047"/>
                <a:gd name="connsiteY8" fmla="*/ 138096 h 426477"/>
                <a:gd name="connsiteX9" fmla="*/ 36839 w 321047"/>
                <a:gd name="connsiteY9" fmla="*/ 188341 h 426477"/>
                <a:gd name="connsiteX10" fmla="*/ 23194 w 321047"/>
                <a:gd name="connsiteY10" fmla="*/ 236220 h 426477"/>
                <a:gd name="connsiteX11" fmla="*/ 23506 w 321047"/>
                <a:gd name="connsiteY11" fmla="*/ 243796 h 426477"/>
                <a:gd name="connsiteX12" fmla="*/ 83728 w 321047"/>
                <a:gd name="connsiteY12" fmla="*/ 336370 h 426477"/>
                <a:gd name="connsiteX13" fmla="*/ 93571 w 321047"/>
                <a:gd name="connsiteY13" fmla="*/ 279697 h 426477"/>
                <a:gd name="connsiteX14" fmla="*/ 66013 w 321047"/>
                <a:gd name="connsiteY14" fmla="*/ 210746 h 426477"/>
                <a:gd name="connsiteX15" fmla="*/ 59958 w 321047"/>
                <a:gd name="connsiteY15" fmla="*/ 186861 h 426477"/>
                <a:gd name="connsiteX16" fmla="*/ 67063 w 321047"/>
                <a:gd name="connsiteY16" fmla="*/ 183901 h 426477"/>
                <a:gd name="connsiteX17" fmla="*/ 109100 w 321047"/>
                <a:gd name="connsiteY17" fmla="*/ 279566 h 426477"/>
                <a:gd name="connsiteX18" fmla="*/ 125207 w 321047"/>
                <a:gd name="connsiteY18" fmla="*/ 208141 h 426477"/>
                <a:gd name="connsiteX19" fmla="*/ 103979 w 321047"/>
                <a:gd name="connsiteY19" fmla="*/ 155106 h 426477"/>
                <a:gd name="connsiteX20" fmla="*/ 97902 w 321047"/>
                <a:gd name="connsiteY20" fmla="*/ 124307 h 426477"/>
                <a:gd name="connsiteX21" fmla="*/ 115683 w 321047"/>
                <a:gd name="connsiteY21" fmla="*/ 149395 h 426477"/>
                <a:gd name="connsiteX22" fmla="*/ 143835 w 321047"/>
                <a:gd name="connsiteY22" fmla="*/ 216974 h 426477"/>
                <a:gd name="connsiteX23" fmla="*/ 160631 w 321047"/>
                <a:gd name="connsiteY23" fmla="*/ 141772 h 426477"/>
                <a:gd name="connsiteX24" fmla="*/ 148210 w 321047"/>
                <a:gd name="connsiteY24" fmla="*/ 105779 h 426477"/>
                <a:gd name="connsiteX25" fmla="*/ 149543 w 321047"/>
                <a:gd name="connsiteY25" fmla="*/ 88861 h 426477"/>
                <a:gd name="connsiteX26" fmla="*/ 160421 w 321047"/>
                <a:gd name="connsiteY26" fmla="*/ 101200 h 426477"/>
                <a:gd name="connsiteX27" fmla="*/ 179230 w 321047"/>
                <a:gd name="connsiteY27" fmla="*/ 153457 h 426477"/>
                <a:gd name="connsiteX28" fmla="*/ 198286 w 321047"/>
                <a:gd name="connsiteY28" fmla="*/ 94880 h 426477"/>
                <a:gd name="connsiteX29" fmla="*/ 191695 w 321047"/>
                <a:gd name="connsiteY29" fmla="*/ 68975 h 426477"/>
                <a:gd name="connsiteX30" fmla="*/ 194991 w 321047"/>
                <a:gd name="connsiteY30" fmla="*/ 58208 h 426477"/>
                <a:gd name="connsiteX31" fmla="*/ 199908 w 321047"/>
                <a:gd name="connsiteY31" fmla="*/ 57645 h 426477"/>
                <a:gd name="connsiteX32" fmla="*/ 216451 w 321047"/>
                <a:gd name="connsiteY32" fmla="*/ 103497 h 426477"/>
                <a:gd name="connsiteX33" fmla="*/ 264948 w 321047"/>
                <a:gd name="connsiteY33" fmla="*/ 32149 h 426477"/>
                <a:gd name="connsiteX34" fmla="*/ 252765 w 321047"/>
                <a:gd name="connsiteY34" fmla="*/ 331121 h 426477"/>
                <a:gd name="connsiteX35" fmla="*/ 251940 w 321047"/>
                <a:gd name="connsiteY35" fmla="*/ 328748 h 426477"/>
                <a:gd name="connsiteX36" fmla="*/ 262449 w 321047"/>
                <a:gd name="connsiteY36" fmla="*/ 311097 h 426477"/>
                <a:gd name="connsiteX37" fmla="*/ 287306 w 321047"/>
                <a:gd name="connsiteY37" fmla="*/ 291390 h 426477"/>
                <a:gd name="connsiteX38" fmla="*/ 303790 w 321047"/>
                <a:gd name="connsiteY38" fmla="*/ 251110 h 426477"/>
                <a:gd name="connsiteX39" fmla="*/ 305898 w 321047"/>
                <a:gd name="connsiteY39" fmla="*/ 241006 h 426477"/>
                <a:gd name="connsiteX40" fmla="*/ 304442 w 321047"/>
                <a:gd name="connsiteY40" fmla="*/ 209267 h 426477"/>
                <a:gd name="connsiteX41" fmla="*/ 309027 w 321047"/>
                <a:gd name="connsiteY41" fmla="*/ 178969 h 426477"/>
                <a:gd name="connsiteX42" fmla="*/ 303863 w 321047"/>
                <a:gd name="connsiteY42" fmla="*/ 146474 h 426477"/>
                <a:gd name="connsiteX43" fmla="*/ 304659 w 321047"/>
                <a:gd name="connsiteY43" fmla="*/ 116438 h 426477"/>
                <a:gd name="connsiteX44" fmla="*/ 292484 w 321047"/>
                <a:gd name="connsiteY44" fmla="*/ 82779 h 426477"/>
                <a:gd name="connsiteX45" fmla="*/ 284503 w 321047"/>
                <a:gd name="connsiteY45" fmla="*/ 35610 h 426477"/>
                <a:gd name="connsiteX46" fmla="*/ 279831 w 321047"/>
                <a:gd name="connsiteY46" fmla="*/ 35063 h 426477"/>
                <a:gd name="connsiteX47" fmla="*/ 227568 w 321047"/>
                <a:gd name="connsiteY47" fmla="*/ 112153 h 426477"/>
                <a:gd name="connsiteX48" fmla="*/ 282728 w 321047"/>
                <a:gd name="connsiteY48" fmla="*/ 108029 h 426477"/>
                <a:gd name="connsiteX49" fmla="*/ 284155 w 321047"/>
                <a:gd name="connsiteY49" fmla="*/ 115320 h 426477"/>
                <a:gd name="connsiteX50" fmla="*/ 269960 w 321047"/>
                <a:gd name="connsiteY50" fmla="*/ 121640 h 426477"/>
                <a:gd name="connsiteX51" fmla="*/ 232624 w 321047"/>
                <a:gd name="connsiteY51" fmla="*/ 128230 h 426477"/>
                <a:gd name="connsiteX52" fmla="*/ 194838 w 321047"/>
                <a:gd name="connsiteY52" fmla="*/ 164602 h 426477"/>
                <a:gd name="connsiteX53" fmla="*/ 279556 w 321047"/>
                <a:gd name="connsiteY53" fmla="*/ 173990 h 426477"/>
                <a:gd name="connsiteX54" fmla="*/ 263028 w 321047"/>
                <a:gd name="connsiteY54" fmla="*/ 180233 h 426477"/>
                <a:gd name="connsiteX55" fmla="*/ 212380 w 321047"/>
                <a:gd name="connsiteY55" fmla="*/ 180903 h 426477"/>
                <a:gd name="connsiteX56" fmla="*/ 160428 w 321047"/>
                <a:gd name="connsiteY56" fmla="*/ 227302 h 426477"/>
                <a:gd name="connsiteX57" fmla="*/ 178202 w 321047"/>
                <a:gd name="connsiteY57" fmla="*/ 228158 h 426477"/>
                <a:gd name="connsiteX58" fmla="*/ 261413 w 321047"/>
                <a:gd name="connsiteY58" fmla="*/ 228458 h 426477"/>
                <a:gd name="connsiteX59" fmla="*/ 279346 w 321047"/>
                <a:gd name="connsiteY59" fmla="*/ 233283 h 426477"/>
                <a:gd name="connsiteX60" fmla="*/ 278687 w 321047"/>
                <a:gd name="connsiteY60" fmla="*/ 239850 h 426477"/>
                <a:gd name="connsiteX61" fmla="*/ 260189 w 321047"/>
                <a:gd name="connsiteY61" fmla="*/ 242532 h 426477"/>
                <a:gd name="connsiteX62" fmla="*/ 176978 w 321047"/>
                <a:gd name="connsiteY62" fmla="*/ 242701 h 426477"/>
                <a:gd name="connsiteX63" fmla="*/ 125758 w 321047"/>
                <a:gd name="connsiteY63" fmla="*/ 296137 h 426477"/>
                <a:gd name="connsiteX64" fmla="*/ 145219 w 321047"/>
                <a:gd name="connsiteY64" fmla="*/ 296114 h 426477"/>
                <a:gd name="connsiteX65" fmla="*/ 222984 w 321047"/>
                <a:gd name="connsiteY65" fmla="*/ 294303 h 426477"/>
                <a:gd name="connsiteX66" fmla="*/ 242452 w 321047"/>
                <a:gd name="connsiteY66" fmla="*/ 298280 h 426477"/>
                <a:gd name="connsiteX67" fmla="*/ 241699 w 321047"/>
                <a:gd name="connsiteY67" fmla="*/ 305332 h 426477"/>
                <a:gd name="connsiteX68" fmla="*/ 223063 w 321047"/>
                <a:gd name="connsiteY68" fmla="*/ 308323 h 426477"/>
                <a:gd name="connsiteX69" fmla="*/ 139874 w 321047"/>
                <a:gd name="connsiteY69" fmla="*/ 310126 h 426477"/>
                <a:gd name="connsiteX70" fmla="*/ 98540 w 321047"/>
                <a:gd name="connsiteY70" fmla="*/ 346875 h 426477"/>
                <a:gd name="connsiteX71" fmla="*/ 214198 w 321047"/>
                <a:gd name="connsiteY71" fmla="*/ 366368 h 426477"/>
                <a:gd name="connsiteX72" fmla="*/ 220630 w 321047"/>
                <a:gd name="connsiteY72" fmla="*/ 363231 h 426477"/>
                <a:gd name="connsiteX73" fmla="*/ 252765 w 321047"/>
                <a:gd name="connsiteY73" fmla="*/ 331121 h 426477"/>
                <a:gd name="connsiteX74" fmla="*/ 195534 w 321047"/>
                <a:gd name="connsiteY74" fmla="*/ 25760 h 426477"/>
                <a:gd name="connsiteX75" fmla="*/ 221752 w 321047"/>
                <a:gd name="connsiteY75" fmla="*/ 26029 h 426477"/>
                <a:gd name="connsiteX76" fmla="*/ 269554 w 321047"/>
                <a:gd name="connsiteY76" fmla="*/ 8587 h 426477"/>
                <a:gd name="connsiteX77" fmla="*/ 298076 w 321047"/>
                <a:gd name="connsiteY77" fmla="*/ 27432 h 426477"/>
                <a:gd name="connsiteX78" fmla="*/ 305159 w 321047"/>
                <a:gd name="connsiteY78" fmla="*/ 80729 h 426477"/>
                <a:gd name="connsiteX79" fmla="*/ 308954 w 321047"/>
                <a:gd name="connsiteY79" fmla="*/ 95027 h 426477"/>
                <a:gd name="connsiteX80" fmla="*/ 318761 w 321047"/>
                <a:gd name="connsiteY80" fmla="*/ 142335 h 426477"/>
                <a:gd name="connsiteX81" fmla="*/ 324200 w 321047"/>
                <a:gd name="connsiteY81" fmla="*/ 162883 h 426477"/>
                <a:gd name="connsiteX82" fmla="*/ 325678 w 321047"/>
                <a:gd name="connsiteY82" fmla="*/ 180988 h 426477"/>
                <a:gd name="connsiteX83" fmla="*/ 317769 w 321047"/>
                <a:gd name="connsiteY83" fmla="*/ 212511 h 426477"/>
                <a:gd name="connsiteX84" fmla="*/ 318942 w 321047"/>
                <a:gd name="connsiteY84" fmla="*/ 226277 h 426477"/>
                <a:gd name="connsiteX85" fmla="*/ 319652 w 321047"/>
                <a:gd name="connsiteY85" fmla="*/ 253060 h 426477"/>
                <a:gd name="connsiteX86" fmla="*/ 311460 w 321047"/>
                <a:gd name="connsiteY86" fmla="*/ 288291 h 426477"/>
                <a:gd name="connsiteX87" fmla="*/ 304254 w 321047"/>
                <a:gd name="connsiteY87" fmla="*/ 299436 h 426477"/>
                <a:gd name="connsiteX88" fmla="*/ 275812 w 321047"/>
                <a:gd name="connsiteY88" fmla="*/ 319036 h 426477"/>
                <a:gd name="connsiteX89" fmla="*/ 283655 w 321047"/>
                <a:gd name="connsiteY89" fmla="*/ 335592 h 426477"/>
                <a:gd name="connsiteX90" fmla="*/ 268446 w 321047"/>
                <a:gd name="connsiteY90" fmla="*/ 345033 h 426477"/>
                <a:gd name="connsiteX91" fmla="*/ 248702 w 321047"/>
                <a:gd name="connsiteY91" fmla="*/ 366576 h 426477"/>
                <a:gd name="connsiteX92" fmla="*/ 232479 w 321047"/>
                <a:gd name="connsiteY92" fmla="*/ 376364 h 426477"/>
                <a:gd name="connsiteX93" fmla="*/ 113981 w 321047"/>
                <a:gd name="connsiteY93" fmla="*/ 371270 h 426477"/>
                <a:gd name="connsiteX94" fmla="*/ 89718 w 321047"/>
                <a:gd name="connsiteY94" fmla="*/ 360086 h 426477"/>
                <a:gd name="connsiteX95" fmla="*/ 53490 w 321047"/>
                <a:gd name="connsiteY95" fmla="*/ 430494 h 426477"/>
                <a:gd name="connsiteX96" fmla="*/ 47066 w 321047"/>
                <a:gd name="connsiteY96" fmla="*/ 428559 h 426477"/>
                <a:gd name="connsiteX97" fmla="*/ 48884 w 321047"/>
                <a:gd name="connsiteY97" fmla="*/ 411479 h 426477"/>
                <a:gd name="connsiteX98" fmla="*/ 70619 w 321047"/>
                <a:gd name="connsiteY98" fmla="*/ 367177 h 426477"/>
                <a:gd name="connsiteX99" fmla="*/ 65709 w 321047"/>
                <a:gd name="connsiteY99" fmla="*/ 339553 h 426477"/>
                <a:gd name="connsiteX100" fmla="*/ 7847 w 321047"/>
                <a:gd name="connsiteY100" fmla="*/ 233745 h 426477"/>
                <a:gd name="connsiteX101" fmla="*/ 14163 w 321047"/>
                <a:gd name="connsiteY101" fmla="*/ 204426 h 426477"/>
                <a:gd name="connsiteX102" fmla="*/ 17060 w 321047"/>
                <a:gd name="connsiteY102" fmla="*/ 181019 h 426477"/>
                <a:gd name="connsiteX103" fmla="*/ 34217 w 321047"/>
                <a:gd name="connsiteY103" fmla="*/ 163808 h 426477"/>
                <a:gd name="connsiteX104" fmla="*/ 38049 w 321047"/>
                <a:gd name="connsiteY104" fmla="*/ 138104 h 426477"/>
                <a:gd name="connsiteX105" fmla="*/ 56453 w 321047"/>
                <a:gd name="connsiteY105" fmla="*/ 114403 h 426477"/>
                <a:gd name="connsiteX106" fmla="*/ 70641 w 321047"/>
                <a:gd name="connsiteY106" fmla="*/ 92075 h 426477"/>
                <a:gd name="connsiteX107" fmla="*/ 93890 w 321047"/>
                <a:gd name="connsiteY107" fmla="*/ 80082 h 426477"/>
                <a:gd name="connsiteX108" fmla="*/ 104529 w 321047"/>
                <a:gd name="connsiteY108" fmla="*/ 75665 h 426477"/>
                <a:gd name="connsiteX109" fmla="*/ 128901 w 321047"/>
                <a:gd name="connsiteY109" fmla="*/ 52836 h 426477"/>
                <a:gd name="connsiteX110" fmla="*/ 148478 w 321047"/>
                <a:gd name="connsiteY110" fmla="*/ 48373 h 426477"/>
                <a:gd name="connsiteX111" fmla="*/ 162580 w 321047"/>
                <a:gd name="connsiteY111" fmla="*/ 43271 h 426477"/>
                <a:gd name="connsiteX112" fmla="*/ 192818 w 321047"/>
                <a:gd name="connsiteY112" fmla="*/ 19270 h 426477"/>
                <a:gd name="connsiteX113" fmla="*/ 195534 w 321047"/>
                <a:gd name="connsiteY113" fmla="*/ 25760 h 42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21047" h="426477">
                  <a:moveTo>
                    <a:pt x="264948" y="32149"/>
                  </a:moveTo>
                  <a:cubicBezTo>
                    <a:pt x="264057" y="30577"/>
                    <a:pt x="263166" y="29005"/>
                    <a:pt x="262282" y="27432"/>
                  </a:cubicBezTo>
                  <a:cubicBezTo>
                    <a:pt x="245305" y="33290"/>
                    <a:pt x="228387" y="39325"/>
                    <a:pt x="211330" y="44897"/>
                  </a:cubicBezTo>
                  <a:cubicBezTo>
                    <a:pt x="206955" y="46331"/>
                    <a:pt x="200205" y="48697"/>
                    <a:pt x="197909" y="46562"/>
                  </a:cubicBezTo>
                  <a:cubicBezTo>
                    <a:pt x="188291" y="37575"/>
                    <a:pt x="182772" y="45599"/>
                    <a:pt x="176189" y="50616"/>
                  </a:cubicBezTo>
                  <a:cubicBezTo>
                    <a:pt x="167403" y="57314"/>
                    <a:pt x="156488" y="71265"/>
                    <a:pt x="150100" y="69230"/>
                  </a:cubicBezTo>
                  <a:cubicBezTo>
                    <a:pt x="127858" y="62170"/>
                    <a:pt x="122013" y="82772"/>
                    <a:pt x="108947" y="90880"/>
                  </a:cubicBezTo>
                  <a:cubicBezTo>
                    <a:pt x="101603" y="95435"/>
                    <a:pt x="93224" y="98094"/>
                    <a:pt x="85300" y="101609"/>
                  </a:cubicBezTo>
                  <a:cubicBezTo>
                    <a:pt x="72075" y="110904"/>
                    <a:pt x="74537" y="135868"/>
                    <a:pt x="53758" y="138096"/>
                  </a:cubicBezTo>
                  <a:cubicBezTo>
                    <a:pt x="42547" y="154652"/>
                    <a:pt x="62102" y="183670"/>
                    <a:pt x="36839" y="188341"/>
                  </a:cubicBezTo>
                  <a:cubicBezTo>
                    <a:pt x="31639" y="206453"/>
                    <a:pt x="27265" y="221290"/>
                    <a:pt x="23194" y="236220"/>
                  </a:cubicBezTo>
                  <a:cubicBezTo>
                    <a:pt x="22564" y="238532"/>
                    <a:pt x="22846" y="241422"/>
                    <a:pt x="23506" y="243796"/>
                  </a:cubicBezTo>
                  <a:cubicBezTo>
                    <a:pt x="33826" y="281100"/>
                    <a:pt x="52302" y="312346"/>
                    <a:pt x="83728" y="336370"/>
                  </a:cubicBezTo>
                  <a:cubicBezTo>
                    <a:pt x="95273" y="317965"/>
                    <a:pt x="105674" y="302719"/>
                    <a:pt x="93571" y="279697"/>
                  </a:cubicBezTo>
                  <a:cubicBezTo>
                    <a:pt x="82171" y="258024"/>
                    <a:pt x="74697" y="233977"/>
                    <a:pt x="66013" y="210746"/>
                  </a:cubicBezTo>
                  <a:cubicBezTo>
                    <a:pt x="63166" y="203139"/>
                    <a:pt x="61928" y="194846"/>
                    <a:pt x="59958" y="186861"/>
                  </a:cubicBezTo>
                  <a:cubicBezTo>
                    <a:pt x="62326" y="185874"/>
                    <a:pt x="64695" y="184888"/>
                    <a:pt x="67063" y="183901"/>
                  </a:cubicBezTo>
                  <a:cubicBezTo>
                    <a:pt x="85995" y="212804"/>
                    <a:pt x="92087" y="249076"/>
                    <a:pt x="109100" y="279566"/>
                  </a:cubicBezTo>
                  <a:cubicBezTo>
                    <a:pt x="133044" y="254540"/>
                    <a:pt x="136861" y="236582"/>
                    <a:pt x="125207" y="208141"/>
                  </a:cubicBezTo>
                  <a:cubicBezTo>
                    <a:pt x="117994" y="190522"/>
                    <a:pt x="110244" y="173103"/>
                    <a:pt x="103979" y="155106"/>
                  </a:cubicBezTo>
                  <a:cubicBezTo>
                    <a:pt x="100597" y="145372"/>
                    <a:pt x="99843" y="134604"/>
                    <a:pt x="97902" y="124307"/>
                  </a:cubicBezTo>
                  <a:cubicBezTo>
                    <a:pt x="103928" y="132616"/>
                    <a:pt x="111403" y="140169"/>
                    <a:pt x="115683" y="149395"/>
                  </a:cubicBezTo>
                  <a:cubicBezTo>
                    <a:pt x="125577" y="170722"/>
                    <a:pt x="133920" y="192865"/>
                    <a:pt x="143835" y="216974"/>
                  </a:cubicBezTo>
                  <a:cubicBezTo>
                    <a:pt x="163326" y="192272"/>
                    <a:pt x="177275" y="171184"/>
                    <a:pt x="160631" y="141772"/>
                  </a:cubicBezTo>
                  <a:cubicBezTo>
                    <a:pt x="154526" y="130990"/>
                    <a:pt x="151390" y="118095"/>
                    <a:pt x="148210" y="105779"/>
                  </a:cubicBezTo>
                  <a:cubicBezTo>
                    <a:pt x="146885" y="100661"/>
                    <a:pt x="148992" y="94533"/>
                    <a:pt x="149543" y="88861"/>
                  </a:cubicBezTo>
                  <a:cubicBezTo>
                    <a:pt x="153258" y="92930"/>
                    <a:pt x="158466" y="96329"/>
                    <a:pt x="160421" y="101200"/>
                  </a:cubicBezTo>
                  <a:cubicBezTo>
                    <a:pt x="167222" y="118134"/>
                    <a:pt x="172900" y="135583"/>
                    <a:pt x="179230" y="153457"/>
                  </a:cubicBezTo>
                  <a:cubicBezTo>
                    <a:pt x="203399" y="132886"/>
                    <a:pt x="206586" y="122172"/>
                    <a:pt x="198286" y="94880"/>
                  </a:cubicBezTo>
                  <a:cubicBezTo>
                    <a:pt x="195693" y="86363"/>
                    <a:pt x="193144" y="77754"/>
                    <a:pt x="191695" y="68975"/>
                  </a:cubicBezTo>
                  <a:cubicBezTo>
                    <a:pt x="191152" y="65692"/>
                    <a:pt x="193796" y="61815"/>
                    <a:pt x="194991" y="58208"/>
                  </a:cubicBezTo>
                  <a:cubicBezTo>
                    <a:pt x="196627" y="58023"/>
                    <a:pt x="198271" y="57838"/>
                    <a:pt x="199908" y="57645"/>
                  </a:cubicBezTo>
                  <a:cubicBezTo>
                    <a:pt x="204978" y="71704"/>
                    <a:pt x="210055" y="85762"/>
                    <a:pt x="216451" y="103497"/>
                  </a:cubicBezTo>
                  <a:cubicBezTo>
                    <a:pt x="234202" y="77384"/>
                    <a:pt x="249571" y="54763"/>
                    <a:pt x="264948" y="32149"/>
                  </a:cubicBezTo>
                  <a:moveTo>
                    <a:pt x="252765" y="331121"/>
                  </a:moveTo>
                  <a:cubicBezTo>
                    <a:pt x="252490" y="330328"/>
                    <a:pt x="252215" y="329541"/>
                    <a:pt x="251940" y="328748"/>
                  </a:cubicBezTo>
                  <a:cubicBezTo>
                    <a:pt x="255366" y="322774"/>
                    <a:pt x="257748" y="315545"/>
                    <a:pt x="262449" y="311097"/>
                  </a:cubicBezTo>
                  <a:cubicBezTo>
                    <a:pt x="270445" y="303529"/>
                    <a:pt x="288052" y="296307"/>
                    <a:pt x="287306" y="291390"/>
                  </a:cubicBezTo>
                  <a:cubicBezTo>
                    <a:pt x="284452" y="272529"/>
                    <a:pt x="297228" y="263828"/>
                    <a:pt x="303790" y="251110"/>
                  </a:cubicBezTo>
                  <a:cubicBezTo>
                    <a:pt x="305355" y="248089"/>
                    <a:pt x="307049" y="241985"/>
                    <a:pt x="305898" y="241006"/>
                  </a:cubicBezTo>
                  <a:cubicBezTo>
                    <a:pt x="293795" y="230740"/>
                    <a:pt x="302834" y="219833"/>
                    <a:pt x="304442" y="209267"/>
                  </a:cubicBezTo>
                  <a:cubicBezTo>
                    <a:pt x="306043" y="198730"/>
                    <a:pt x="312141" y="180996"/>
                    <a:pt x="309027" y="178969"/>
                  </a:cubicBezTo>
                  <a:cubicBezTo>
                    <a:pt x="293817" y="169034"/>
                    <a:pt x="303863" y="157233"/>
                    <a:pt x="303863" y="146474"/>
                  </a:cubicBezTo>
                  <a:cubicBezTo>
                    <a:pt x="303870" y="136423"/>
                    <a:pt x="306550" y="125957"/>
                    <a:pt x="304659" y="116438"/>
                  </a:cubicBezTo>
                  <a:cubicBezTo>
                    <a:pt x="302356" y="104823"/>
                    <a:pt x="295302" y="94348"/>
                    <a:pt x="292484" y="82779"/>
                  </a:cubicBezTo>
                  <a:cubicBezTo>
                    <a:pt x="288725" y="67357"/>
                    <a:pt x="287067" y="51364"/>
                    <a:pt x="284503" y="35610"/>
                  </a:cubicBezTo>
                  <a:cubicBezTo>
                    <a:pt x="282946" y="35433"/>
                    <a:pt x="281389" y="35248"/>
                    <a:pt x="279831" y="35063"/>
                  </a:cubicBezTo>
                  <a:cubicBezTo>
                    <a:pt x="263166" y="59642"/>
                    <a:pt x="246508" y="84221"/>
                    <a:pt x="227568" y="112153"/>
                  </a:cubicBezTo>
                  <a:cubicBezTo>
                    <a:pt x="248717" y="110573"/>
                    <a:pt x="265723" y="109301"/>
                    <a:pt x="282728" y="108029"/>
                  </a:cubicBezTo>
                  <a:cubicBezTo>
                    <a:pt x="283206" y="110457"/>
                    <a:pt x="283677" y="112885"/>
                    <a:pt x="284155" y="115320"/>
                  </a:cubicBezTo>
                  <a:cubicBezTo>
                    <a:pt x="279433" y="117486"/>
                    <a:pt x="274885" y="120531"/>
                    <a:pt x="269960" y="121640"/>
                  </a:cubicBezTo>
                  <a:cubicBezTo>
                    <a:pt x="257604" y="124431"/>
                    <a:pt x="245095" y="128107"/>
                    <a:pt x="232624" y="128230"/>
                  </a:cubicBezTo>
                  <a:cubicBezTo>
                    <a:pt x="209186" y="128462"/>
                    <a:pt x="204486" y="147237"/>
                    <a:pt x="194838" y="164602"/>
                  </a:cubicBezTo>
                  <a:cubicBezTo>
                    <a:pt x="224425" y="170436"/>
                    <a:pt x="253077" y="161041"/>
                    <a:pt x="279556" y="173990"/>
                  </a:cubicBezTo>
                  <a:cubicBezTo>
                    <a:pt x="274001" y="178645"/>
                    <a:pt x="268526" y="180078"/>
                    <a:pt x="263028" y="180233"/>
                  </a:cubicBezTo>
                  <a:cubicBezTo>
                    <a:pt x="246153" y="180718"/>
                    <a:pt x="229263" y="180695"/>
                    <a:pt x="212380" y="180903"/>
                  </a:cubicBezTo>
                  <a:cubicBezTo>
                    <a:pt x="180730" y="181288"/>
                    <a:pt x="169178" y="191324"/>
                    <a:pt x="160428" y="227302"/>
                  </a:cubicBezTo>
                  <a:cubicBezTo>
                    <a:pt x="166563" y="227610"/>
                    <a:pt x="172379" y="228134"/>
                    <a:pt x="178202" y="228158"/>
                  </a:cubicBezTo>
                  <a:cubicBezTo>
                    <a:pt x="205941" y="228258"/>
                    <a:pt x="233688" y="227926"/>
                    <a:pt x="261413" y="228458"/>
                  </a:cubicBezTo>
                  <a:cubicBezTo>
                    <a:pt x="267417" y="228566"/>
                    <a:pt x="273371" y="231595"/>
                    <a:pt x="279346" y="233283"/>
                  </a:cubicBezTo>
                  <a:cubicBezTo>
                    <a:pt x="279129" y="235472"/>
                    <a:pt x="278912" y="237661"/>
                    <a:pt x="278687" y="239850"/>
                  </a:cubicBezTo>
                  <a:cubicBezTo>
                    <a:pt x="272523" y="240782"/>
                    <a:pt x="266367" y="242463"/>
                    <a:pt x="260189" y="242532"/>
                  </a:cubicBezTo>
                  <a:cubicBezTo>
                    <a:pt x="232457" y="242833"/>
                    <a:pt x="204717" y="242694"/>
                    <a:pt x="176978" y="242701"/>
                  </a:cubicBezTo>
                  <a:cubicBezTo>
                    <a:pt x="146320" y="242709"/>
                    <a:pt x="129350" y="259604"/>
                    <a:pt x="125758" y="296137"/>
                  </a:cubicBezTo>
                  <a:cubicBezTo>
                    <a:pt x="132407" y="296137"/>
                    <a:pt x="138816" y="296268"/>
                    <a:pt x="145219" y="296114"/>
                  </a:cubicBezTo>
                  <a:cubicBezTo>
                    <a:pt x="171140" y="295482"/>
                    <a:pt x="197055" y="294465"/>
                    <a:pt x="222984" y="294303"/>
                  </a:cubicBezTo>
                  <a:cubicBezTo>
                    <a:pt x="229466" y="294264"/>
                    <a:pt x="235962" y="296885"/>
                    <a:pt x="242452" y="298280"/>
                  </a:cubicBezTo>
                  <a:cubicBezTo>
                    <a:pt x="242206" y="300631"/>
                    <a:pt x="241952" y="302982"/>
                    <a:pt x="241699" y="305332"/>
                  </a:cubicBezTo>
                  <a:cubicBezTo>
                    <a:pt x="235492" y="306373"/>
                    <a:pt x="229299" y="308130"/>
                    <a:pt x="223063" y="308323"/>
                  </a:cubicBezTo>
                  <a:cubicBezTo>
                    <a:pt x="195338" y="309178"/>
                    <a:pt x="167606" y="309710"/>
                    <a:pt x="139874" y="310126"/>
                  </a:cubicBezTo>
                  <a:cubicBezTo>
                    <a:pt x="109759" y="310581"/>
                    <a:pt x="107130" y="312716"/>
                    <a:pt x="98540" y="346875"/>
                  </a:cubicBezTo>
                  <a:cubicBezTo>
                    <a:pt x="134608" y="369343"/>
                    <a:pt x="172937" y="377035"/>
                    <a:pt x="214198" y="366368"/>
                  </a:cubicBezTo>
                  <a:cubicBezTo>
                    <a:pt x="216465" y="365782"/>
                    <a:pt x="218971" y="364849"/>
                    <a:pt x="220630" y="363231"/>
                  </a:cubicBezTo>
                  <a:cubicBezTo>
                    <a:pt x="231457" y="352656"/>
                    <a:pt x="242075" y="341850"/>
                    <a:pt x="252765" y="331121"/>
                  </a:cubicBezTo>
                  <a:moveTo>
                    <a:pt x="195534" y="25760"/>
                  </a:moveTo>
                  <a:cubicBezTo>
                    <a:pt x="204312" y="25991"/>
                    <a:pt x="213590" y="28295"/>
                    <a:pt x="221752" y="26029"/>
                  </a:cubicBezTo>
                  <a:cubicBezTo>
                    <a:pt x="238005" y="21528"/>
                    <a:pt x="253584" y="14306"/>
                    <a:pt x="269554" y="8587"/>
                  </a:cubicBezTo>
                  <a:cubicBezTo>
                    <a:pt x="292977" y="202"/>
                    <a:pt x="294896" y="1658"/>
                    <a:pt x="298076" y="27432"/>
                  </a:cubicBezTo>
                  <a:cubicBezTo>
                    <a:pt x="300277" y="45221"/>
                    <a:pt x="302617" y="62994"/>
                    <a:pt x="305159" y="80729"/>
                  </a:cubicBezTo>
                  <a:cubicBezTo>
                    <a:pt x="305876" y="85739"/>
                    <a:pt x="306245" y="93793"/>
                    <a:pt x="308954" y="95027"/>
                  </a:cubicBezTo>
                  <a:cubicBezTo>
                    <a:pt x="333710" y="106303"/>
                    <a:pt x="316965" y="126311"/>
                    <a:pt x="318761" y="142335"/>
                  </a:cubicBezTo>
                  <a:cubicBezTo>
                    <a:pt x="319543" y="149310"/>
                    <a:pt x="322831" y="155931"/>
                    <a:pt x="324200" y="162883"/>
                  </a:cubicBezTo>
                  <a:cubicBezTo>
                    <a:pt x="325366" y="168810"/>
                    <a:pt x="326670" y="175223"/>
                    <a:pt x="325678" y="180988"/>
                  </a:cubicBezTo>
                  <a:cubicBezTo>
                    <a:pt x="323831" y="191647"/>
                    <a:pt x="319912" y="201891"/>
                    <a:pt x="317769" y="212511"/>
                  </a:cubicBezTo>
                  <a:cubicBezTo>
                    <a:pt x="316870" y="216982"/>
                    <a:pt x="316704" y="224874"/>
                    <a:pt x="318942" y="226277"/>
                  </a:cubicBezTo>
                  <a:cubicBezTo>
                    <a:pt x="333456" y="235418"/>
                    <a:pt x="324961" y="243619"/>
                    <a:pt x="319652" y="253060"/>
                  </a:cubicBezTo>
                  <a:cubicBezTo>
                    <a:pt x="313727" y="263596"/>
                    <a:pt x="297482" y="271890"/>
                    <a:pt x="311460" y="288291"/>
                  </a:cubicBezTo>
                  <a:cubicBezTo>
                    <a:pt x="312170" y="289116"/>
                    <a:pt x="307629" y="296792"/>
                    <a:pt x="304254" y="299436"/>
                  </a:cubicBezTo>
                  <a:cubicBezTo>
                    <a:pt x="295562" y="306249"/>
                    <a:pt x="286154" y="312022"/>
                    <a:pt x="275812" y="319036"/>
                  </a:cubicBezTo>
                  <a:cubicBezTo>
                    <a:pt x="278303" y="324300"/>
                    <a:pt x="280541" y="329010"/>
                    <a:pt x="283655" y="335592"/>
                  </a:cubicBezTo>
                  <a:cubicBezTo>
                    <a:pt x="278397" y="338844"/>
                    <a:pt x="273320" y="341765"/>
                    <a:pt x="268446" y="345033"/>
                  </a:cubicBezTo>
                  <a:cubicBezTo>
                    <a:pt x="260435" y="350413"/>
                    <a:pt x="245885" y="348579"/>
                    <a:pt x="248702" y="366576"/>
                  </a:cubicBezTo>
                  <a:cubicBezTo>
                    <a:pt x="249057" y="368888"/>
                    <a:pt x="238541" y="374337"/>
                    <a:pt x="232479" y="376364"/>
                  </a:cubicBezTo>
                  <a:cubicBezTo>
                    <a:pt x="192492" y="389714"/>
                    <a:pt x="152896" y="387910"/>
                    <a:pt x="113981" y="371270"/>
                  </a:cubicBezTo>
                  <a:cubicBezTo>
                    <a:pt x="106260" y="367971"/>
                    <a:pt x="98706" y="364248"/>
                    <a:pt x="89718" y="360086"/>
                  </a:cubicBezTo>
                  <a:cubicBezTo>
                    <a:pt x="77348" y="384126"/>
                    <a:pt x="65419" y="407310"/>
                    <a:pt x="53490" y="430494"/>
                  </a:cubicBezTo>
                  <a:cubicBezTo>
                    <a:pt x="51346" y="429846"/>
                    <a:pt x="49203" y="429207"/>
                    <a:pt x="47066" y="428559"/>
                  </a:cubicBezTo>
                  <a:cubicBezTo>
                    <a:pt x="47587" y="422825"/>
                    <a:pt x="46740" y="416412"/>
                    <a:pt x="48884" y="411479"/>
                  </a:cubicBezTo>
                  <a:cubicBezTo>
                    <a:pt x="55460" y="396380"/>
                    <a:pt x="62703" y="381536"/>
                    <a:pt x="70619" y="367177"/>
                  </a:cubicBezTo>
                  <a:cubicBezTo>
                    <a:pt x="76877" y="355824"/>
                    <a:pt x="75754" y="348402"/>
                    <a:pt x="65709" y="339553"/>
                  </a:cubicBezTo>
                  <a:cubicBezTo>
                    <a:pt x="34457" y="311992"/>
                    <a:pt x="15191" y="276267"/>
                    <a:pt x="7847" y="233745"/>
                  </a:cubicBezTo>
                  <a:cubicBezTo>
                    <a:pt x="6116" y="223718"/>
                    <a:pt x="2560" y="213213"/>
                    <a:pt x="14163" y="204426"/>
                  </a:cubicBezTo>
                  <a:cubicBezTo>
                    <a:pt x="18320" y="201282"/>
                    <a:pt x="17357" y="189042"/>
                    <a:pt x="17060" y="181019"/>
                  </a:cubicBezTo>
                  <a:cubicBezTo>
                    <a:pt x="16589" y="168278"/>
                    <a:pt x="17320" y="158135"/>
                    <a:pt x="34217" y="163808"/>
                  </a:cubicBezTo>
                  <a:cubicBezTo>
                    <a:pt x="35630" y="154359"/>
                    <a:pt x="36905" y="146243"/>
                    <a:pt x="38049" y="138104"/>
                  </a:cubicBezTo>
                  <a:cubicBezTo>
                    <a:pt x="39678" y="126504"/>
                    <a:pt x="35007" y="110549"/>
                    <a:pt x="56453" y="114403"/>
                  </a:cubicBezTo>
                  <a:cubicBezTo>
                    <a:pt x="59943" y="115035"/>
                    <a:pt x="66404" y="100237"/>
                    <a:pt x="70641" y="92075"/>
                  </a:cubicBezTo>
                  <a:cubicBezTo>
                    <a:pt x="75863" y="82024"/>
                    <a:pt x="78615" y="68675"/>
                    <a:pt x="93890" y="80082"/>
                  </a:cubicBezTo>
                  <a:cubicBezTo>
                    <a:pt x="95664" y="81408"/>
                    <a:pt x="101640" y="78217"/>
                    <a:pt x="104529" y="75665"/>
                  </a:cubicBezTo>
                  <a:cubicBezTo>
                    <a:pt x="112880" y="68313"/>
                    <a:pt x="119964" y="59118"/>
                    <a:pt x="128901" y="52836"/>
                  </a:cubicBezTo>
                  <a:cubicBezTo>
                    <a:pt x="134080" y="49198"/>
                    <a:pt x="141938" y="50038"/>
                    <a:pt x="148478" y="48373"/>
                  </a:cubicBezTo>
                  <a:cubicBezTo>
                    <a:pt x="153309" y="47148"/>
                    <a:pt x="158603" y="46138"/>
                    <a:pt x="162580" y="43271"/>
                  </a:cubicBezTo>
                  <a:cubicBezTo>
                    <a:pt x="172987" y="35787"/>
                    <a:pt x="182779" y="27332"/>
                    <a:pt x="192818" y="19270"/>
                  </a:cubicBezTo>
                  <a:cubicBezTo>
                    <a:pt x="193723" y="21428"/>
                    <a:pt x="194628" y="23594"/>
                    <a:pt x="195534" y="25760"/>
                  </a:cubicBezTo>
                </a:path>
              </a:pathLst>
            </a:custGeom>
            <a:solidFill>
              <a:srgbClr val="FFFFFF"/>
            </a:solidFill>
            <a:ln w="7922" cap="flat">
              <a:solidFill>
                <a:srgbClr val="FFFFFF"/>
              </a:solidFill>
              <a:prstDash val="solid"/>
              <a:round/>
            </a:ln>
          </p:spPr>
          <p:txBody>
            <a:bodyPr rtlCol="0" anchor="ctr"/>
            <a:lstStyle/>
            <a:p>
              <a:endParaRPr lang="en-CH" sz="4400"/>
            </a:p>
          </p:txBody>
        </p:sp>
      </p:grpSp>
      <p:grpSp>
        <p:nvGrpSpPr>
          <p:cNvPr id="2253" name="Graphic 1704">
            <a:extLst>
              <a:ext uri="{FF2B5EF4-FFF2-40B4-BE49-F238E27FC236}">
                <a16:creationId xmlns:a16="http://schemas.microsoft.com/office/drawing/2014/main" id="{8B364948-AED8-7241-001E-9B5109B417C9}"/>
              </a:ext>
            </a:extLst>
          </p:cNvPr>
          <p:cNvGrpSpPr/>
          <p:nvPr/>
        </p:nvGrpSpPr>
        <p:grpSpPr>
          <a:xfrm>
            <a:off x="11572010" y="11137073"/>
            <a:ext cx="898772" cy="898785"/>
            <a:chOff x="11572010" y="11137073"/>
            <a:chExt cx="898772" cy="898785"/>
          </a:xfrm>
        </p:grpSpPr>
        <p:sp>
          <p:nvSpPr>
            <p:cNvPr id="2254" name="Freeform 2253">
              <a:extLst>
                <a:ext uri="{FF2B5EF4-FFF2-40B4-BE49-F238E27FC236}">
                  <a16:creationId xmlns:a16="http://schemas.microsoft.com/office/drawing/2014/main" id="{F5415718-1F9C-A2B7-B60C-76DEEFC016D9}"/>
                </a:ext>
              </a:extLst>
            </p:cNvPr>
            <p:cNvSpPr/>
            <p:nvPr/>
          </p:nvSpPr>
          <p:spPr>
            <a:xfrm>
              <a:off x="11572010" y="11137073"/>
              <a:ext cx="898772" cy="898785"/>
            </a:xfrm>
            <a:custGeom>
              <a:avLst/>
              <a:gdLst>
                <a:gd name="connsiteX0" fmla="*/ 893896 w 898772"/>
                <a:gd name="connsiteY0" fmla="*/ 451449 h 898785"/>
                <a:gd name="connsiteX1" fmla="*/ 444510 w 898772"/>
                <a:gd name="connsiteY1" fmla="*/ 900842 h 898785"/>
                <a:gd name="connsiteX2" fmla="*/ -4875 w 898772"/>
                <a:gd name="connsiteY2" fmla="*/ 451449 h 898785"/>
                <a:gd name="connsiteX3" fmla="*/ 444510 w 898772"/>
                <a:gd name="connsiteY3" fmla="*/ 2056 h 898785"/>
                <a:gd name="connsiteX4" fmla="*/ 893896 w 898772"/>
                <a:gd name="connsiteY4" fmla="*/ 451449 h 898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72" h="898785">
                  <a:moveTo>
                    <a:pt x="893896" y="451449"/>
                  </a:moveTo>
                  <a:cubicBezTo>
                    <a:pt x="893896" y="699642"/>
                    <a:pt x="692699" y="900842"/>
                    <a:pt x="444510" y="900842"/>
                  </a:cubicBezTo>
                  <a:cubicBezTo>
                    <a:pt x="196321" y="900842"/>
                    <a:pt x="-4875" y="699642"/>
                    <a:pt x="-4875" y="451449"/>
                  </a:cubicBezTo>
                  <a:cubicBezTo>
                    <a:pt x="-4875" y="203256"/>
                    <a:pt x="196322" y="2056"/>
                    <a:pt x="444510" y="2056"/>
                  </a:cubicBezTo>
                  <a:cubicBezTo>
                    <a:pt x="692700" y="2056"/>
                    <a:pt x="893896" y="203256"/>
                    <a:pt x="893896" y="451449"/>
                  </a:cubicBezTo>
                  <a:close/>
                </a:path>
              </a:pathLst>
            </a:custGeom>
            <a:solidFill>
              <a:srgbClr val="1F259B"/>
            </a:solidFill>
            <a:ln w="955" cap="rnd">
              <a:noFill/>
              <a:prstDash val="solid"/>
              <a:round/>
            </a:ln>
          </p:spPr>
          <p:txBody>
            <a:bodyPr rtlCol="0" anchor="ctr"/>
            <a:lstStyle/>
            <a:p>
              <a:endParaRPr lang="en-CH" sz="4400"/>
            </a:p>
          </p:txBody>
        </p:sp>
        <p:sp>
          <p:nvSpPr>
            <p:cNvPr id="2255" name="Freeform 2254">
              <a:extLst>
                <a:ext uri="{FF2B5EF4-FFF2-40B4-BE49-F238E27FC236}">
                  <a16:creationId xmlns:a16="http://schemas.microsoft.com/office/drawing/2014/main" id="{CCE970A6-3C39-09D0-0A97-889953E07569}"/>
                </a:ext>
              </a:extLst>
            </p:cNvPr>
            <p:cNvSpPr/>
            <p:nvPr/>
          </p:nvSpPr>
          <p:spPr>
            <a:xfrm>
              <a:off x="11864987" y="11258950"/>
              <a:ext cx="312772" cy="655041"/>
            </a:xfrm>
            <a:custGeom>
              <a:avLst/>
              <a:gdLst>
                <a:gd name="connsiteX0" fmla="*/ 166302 w 312772"/>
                <a:gd name="connsiteY0" fmla="*/ 560738 h 655041"/>
                <a:gd name="connsiteX1" fmla="*/ 191413 w 312772"/>
                <a:gd name="connsiteY1" fmla="*/ 557795 h 655041"/>
                <a:gd name="connsiteX2" fmla="*/ 303571 w 312772"/>
                <a:gd name="connsiteY2" fmla="*/ 420783 h 655041"/>
                <a:gd name="connsiteX3" fmla="*/ 247128 w 312772"/>
                <a:gd name="connsiteY3" fmla="*/ 113180 h 655041"/>
                <a:gd name="connsiteX4" fmla="*/ 196026 w 312772"/>
                <a:gd name="connsiteY4" fmla="*/ 30928 h 655041"/>
                <a:gd name="connsiteX5" fmla="*/ 128674 w 312772"/>
                <a:gd name="connsiteY5" fmla="*/ 31293 h 655041"/>
                <a:gd name="connsiteX6" fmla="*/ 97103 w 312772"/>
                <a:gd name="connsiteY6" fmla="*/ 74272 h 655041"/>
                <a:gd name="connsiteX7" fmla="*/ 41120 w 312772"/>
                <a:gd name="connsiteY7" fmla="*/ 218984 h 655041"/>
                <a:gd name="connsiteX8" fmla="*/ 23798 w 312772"/>
                <a:gd name="connsiteY8" fmla="*/ 446279 h 655041"/>
                <a:gd name="connsiteX9" fmla="*/ 133535 w 312772"/>
                <a:gd name="connsiteY9" fmla="*/ 558429 h 655041"/>
                <a:gd name="connsiteX10" fmla="*/ 153708 w 312772"/>
                <a:gd name="connsiteY10" fmla="*/ 545051 h 655041"/>
                <a:gd name="connsiteX11" fmla="*/ 131181 w 312772"/>
                <a:gd name="connsiteY11" fmla="*/ 487140 h 655041"/>
                <a:gd name="connsiteX12" fmla="*/ 84346 w 312772"/>
                <a:gd name="connsiteY12" fmla="*/ 443874 h 655041"/>
                <a:gd name="connsiteX13" fmla="*/ 91390 w 312772"/>
                <a:gd name="connsiteY13" fmla="*/ 437155 h 655041"/>
                <a:gd name="connsiteX14" fmla="*/ 148196 w 312772"/>
                <a:gd name="connsiteY14" fmla="*/ 486159 h 655041"/>
                <a:gd name="connsiteX15" fmla="*/ 156388 w 312772"/>
                <a:gd name="connsiteY15" fmla="*/ 482453 h 655041"/>
                <a:gd name="connsiteX16" fmla="*/ 156388 w 312772"/>
                <a:gd name="connsiteY16" fmla="*/ 325821 h 655041"/>
                <a:gd name="connsiteX17" fmla="*/ 164675 w 312772"/>
                <a:gd name="connsiteY17" fmla="*/ 325795 h 655041"/>
                <a:gd name="connsiteX18" fmla="*/ 168101 w 312772"/>
                <a:gd name="connsiteY18" fmla="*/ 388637 h 655041"/>
                <a:gd name="connsiteX19" fmla="*/ 226123 w 312772"/>
                <a:gd name="connsiteY19" fmla="*/ 338548 h 655041"/>
                <a:gd name="connsiteX20" fmla="*/ 233109 w 312772"/>
                <a:gd name="connsiteY20" fmla="*/ 345128 h 655041"/>
                <a:gd name="connsiteX21" fmla="*/ 181394 w 312772"/>
                <a:gd name="connsiteY21" fmla="*/ 393281 h 655041"/>
                <a:gd name="connsiteX22" fmla="*/ 166972 w 312772"/>
                <a:gd name="connsiteY22" fmla="*/ 414342 h 655041"/>
                <a:gd name="connsiteX23" fmla="*/ 166302 w 312772"/>
                <a:gd name="connsiteY23" fmla="*/ 560738 h 655041"/>
                <a:gd name="connsiteX24" fmla="*/ 153517 w 312772"/>
                <a:gd name="connsiteY24" fmla="*/ 658807 h 655041"/>
                <a:gd name="connsiteX25" fmla="*/ 152828 w 312772"/>
                <a:gd name="connsiteY25" fmla="*/ 590314 h 655041"/>
                <a:gd name="connsiteX26" fmla="*/ 138521 w 312772"/>
                <a:gd name="connsiteY26" fmla="*/ 570686 h 655041"/>
                <a:gd name="connsiteX27" fmla="*/ 17109 w 312772"/>
                <a:gd name="connsiteY27" fmla="*/ 465282 h 655041"/>
                <a:gd name="connsiteX28" fmla="*/ 7760 w 312772"/>
                <a:gd name="connsiteY28" fmla="*/ 332141 h 655041"/>
                <a:gd name="connsiteX29" fmla="*/ 90203 w 312772"/>
                <a:gd name="connsiteY29" fmla="*/ 62527 h 655041"/>
                <a:gd name="connsiteX30" fmla="*/ 121965 w 312772"/>
                <a:gd name="connsiteY30" fmla="*/ 22169 h 655041"/>
                <a:gd name="connsiteX31" fmla="*/ 201701 w 312772"/>
                <a:gd name="connsiteY31" fmla="*/ 20815 h 655041"/>
                <a:gd name="connsiteX32" fmla="*/ 243932 w 312772"/>
                <a:gd name="connsiteY32" fmla="*/ 77849 h 655041"/>
                <a:gd name="connsiteX33" fmla="*/ 314969 w 312772"/>
                <a:gd name="connsiteY33" fmla="*/ 421703 h 655041"/>
                <a:gd name="connsiteX34" fmla="*/ 215261 w 312772"/>
                <a:gd name="connsiteY34" fmla="*/ 562491 h 655041"/>
                <a:gd name="connsiteX35" fmla="*/ 199586 w 312772"/>
                <a:gd name="connsiteY35" fmla="*/ 567483 h 655041"/>
                <a:gd name="connsiteX36" fmla="*/ 164379 w 312772"/>
                <a:gd name="connsiteY36" fmla="*/ 608258 h 655041"/>
                <a:gd name="connsiteX37" fmla="*/ 164379 w 312772"/>
                <a:gd name="connsiteY37" fmla="*/ 658816 h 655041"/>
                <a:gd name="connsiteX38" fmla="*/ 153517 w 312772"/>
                <a:gd name="connsiteY38" fmla="*/ 658807 h 65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772" h="655041">
                  <a:moveTo>
                    <a:pt x="166302" y="560738"/>
                  </a:moveTo>
                  <a:cubicBezTo>
                    <a:pt x="177547" y="559453"/>
                    <a:pt x="184599" y="559123"/>
                    <a:pt x="191413" y="557795"/>
                  </a:cubicBezTo>
                  <a:cubicBezTo>
                    <a:pt x="249148" y="546501"/>
                    <a:pt x="299485" y="483520"/>
                    <a:pt x="303571" y="420783"/>
                  </a:cubicBezTo>
                  <a:cubicBezTo>
                    <a:pt x="310509" y="314241"/>
                    <a:pt x="287551" y="212161"/>
                    <a:pt x="247128" y="113180"/>
                  </a:cubicBezTo>
                  <a:cubicBezTo>
                    <a:pt x="235185" y="83952"/>
                    <a:pt x="216831" y="55842"/>
                    <a:pt x="196026" y="30928"/>
                  </a:cubicBezTo>
                  <a:cubicBezTo>
                    <a:pt x="176523" y="7567"/>
                    <a:pt x="150330" y="9208"/>
                    <a:pt x="128674" y="31293"/>
                  </a:cubicBezTo>
                  <a:cubicBezTo>
                    <a:pt x="116137" y="44080"/>
                    <a:pt x="103831" y="58551"/>
                    <a:pt x="97103" y="74272"/>
                  </a:cubicBezTo>
                  <a:cubicBezTo>
                    <a:pt x="76710" y="121922"/>
                    <a:pt x="55972" y="169781"/>
                    <a:pt x="41120" y="218984"/>
                  </a:cubicBezTo>
                  <a:cubicBezTo>
                    <a:pt x="18707" y="293276"/>
                    <a:pt x="8946" y="369565"/>
                    <a:pt x="23798" y="446279"/>
                  </a:cubicBezTo>
                  <a:cubicBezTo>
                    <a:pt x="34622" y="502167"/>
                    <a:pt x="84691" y="550338"/>
                    <a:pt x="133535" y="558429"/>
                  </a:cubicBezTo>
                  <a:cubicBezTo>
                    <a:pt x="147057" y="560668"/>
                    <a:pt x="152780" y="557674"/>
                    <a:pt x="153708" y="545051"/>
                  </a:cubicBezTo>
                  <a:cubicBezTo>
                    <a:pt x="155364" y="522663"/>
                    <a:pt x="153316" y="502870"/>
                    <a:pt x="131181" y="487140"/>
                  </a:cubicBezTo>
                  <a:cubicBezTo>
                    <a:pt x="113793" y="474787"/>
                    <a:pt x="99830" y="458450"/>
                    <a:pt x="84346" y="443874"/>
                  </a:cubicBezTo>
                  <a:cubicBezTo>
                    <a:pt x="86701" y="441635"/>
                    <a:pt x="89045" y="439395"/>
                    <a:pt x="91390" y="437155"/>
                  </a:cubicBezTo>
                  <a:cubicBezTo>
                    <a:pt x="110328" y="453493"/>
                    <a:pt x="129267" y="469822"/>
                    <a:pt x="148196" y="486159"/>
                  </a:cubicBezTo>
                  <a:cubicBezTo>
                    <a:pt x="150933" y="484918"/>
                    <a:pt x="153660" y="483685"/>
                    <a:pt x="156388" y="482453"/>
                  </a:cubicBezTo>
                  <a:lnTo>
                    <a:pt x="156388" y="325821"/>
                  </a:lnTo>
                  <a:lnTo>
                    <a:pt x="164675" y="325795"/>
                  </a:lnTo>
                  <a:cubicBezTo>
                    <a:pt x="165728" y="345102"/>
                    <a:pt x="166781" y="364409"/>
                    <a:pt x="168101" y="388637"/>
                  </a:cubicBezTo>
                  <a:cubicBezTo>
                    <a:pt x="190016" y="369721"/>
                    <a:pt x="208065" y="354130"/>
                    <a:pt x="226123" y="338548"/>
                  </a:cubicBezTo>
                  <a:cubicBezTo>
                    <a:pt x="228448" y="340744"/>
                    <a:pt x="230783" y="342940"/>
                    <a:pt x="233109" y="345128"/>
                  </a:cubicBezTo>
                  <a:cubicBezTo>
                    <a:pt x="215807" y="361127"/>
                    <a:pt x="198131" y="376814"/>
                    <a:pt x="181394" y="393281"/>
                  </a:cubicBezTo>
                  <a:cubicBezTo>
                    <a:pt x="175231" y="399341"/>
                    <a:pt x="167163" y="407162"/>
                    <a:pt x="166972" y="414342"/>
                  </a:cubicBezTo>
                  <a:cubicBezTo>
                    <a:pt x="165680" y="461861"/>
                    <a:pt x="166302" y="509425"/>
                    <a:pt x="166302" y="560738"/>
                  </a:cubicBezTo>
                  <a:moveTo>
                    <a:pt x="153517" y="658807"/>
                  </a:moveTo>
                  <a:cubicBezTo>
                    <a:pt x="153517" y="635959"/>
                    <a:pt x="154665" y="613041"/>
                    <a:pt x="152828" y="590314"/>
                  </a:cubicBezTo>
                  <a:cubicBezTo>
                    <a:pt x="152263" y="583239"/>
                    <a:pt x="144646" y="571711"/>
                    <a:pt x="138521" y="570686"/>
                  </a:cubicBezTo>
                  <a:cubicBezTo>
                    <a:pt x="72135" y="559557"/>
                    <a:pt x="38909" y="517715"/>
                    <a:pt x="17109" y="465282"/>
                  </a:cubicBezTo>
                  <a:cubicBezTo>
                    <a:pt x="-901" y="421990"/>
                    <a:pt x="3424" y="376319"/>
                    <a:pt x="7760" y="332141"/>
                  </a:cubicBezTo>
                  <a:cubicBezTo>
                    <a:pt x="16975" y="238057"/>
                    <a:pt x="42105" y="147106"/>
                    <a:pt x="90203" y="62527"/>
                  </a:cubicBezTo>
                  <a:cubicBezTo>
                    <a:pt x="98491" y="47951"/>
                    <a:pt x="109544" y="34088"/>
                    <a:pt x="121965" y="22169"/>
                  </a:cubicBezTo>
                  <a:cubicBezTo>
                    <a:pt x="146531" y="-1426"/>
                    <a:pt x="177116" y="-2798"/>
                    <a:pt x="201701" y="20815"/>
                  </a:cubicBezTo>
                  <a:cubicBezTo>
                    <a:pt x="218850" y="37300"/>
                    <a:pt x="234238" y="57067"/>
                    <a:pt x="243932" y="77849"/>
                  </a:cubicBezTo>
                  <a:cubicBezTo>
                    <a:pt x="295130" y="187603"/>
                    <a:pt x="324376" y="301897"/>
                    <a:pt x="314969" y="421703"/>
                  </a:cubicBezTo>
                  <a:cubicBezTo>
                    <a:pt x="310126" y="483451"/>
                    <a:pt x="279130" y="533462"/>
                    <a:pt x="215261" y="562491"/>
                  </a:cubicBezTo>
                  <a:cubicBezTo>
                    <a:pt x="210342" y="564722"/>
                    <a:pt x="204954" y="566381"/>
                    <a:pt x="199586" y="567483"/>
                  </a:cubicBezTo>
                  <a:cubicBezTo>
                    <a:pt x="164417" y="574706"/>
                    <a:pt x="164398" y="574627"/>
                    <a:pt x="164379" y="608258"/>
                  </a:cubicBezTo>
                  <a:cubicBezTo>
                    <a:pt x="164369" y="625108"/>
                    <a:pt x="164379" y="641966"/>
                    <a:pt x="164379" y="658816"/>
                  </a:cubicBezTo>
                  <a:cubicBezTo>
                    <a:pt x="160761" y="658816"/>
                    <a:pt x="157134" y="658807"/>
                    <a:pt x="153517" y="658807"/>
                  </a:cubicBezTo>
                  <a:close/>
                </a:path>
              </a:pathLst>
            </a:custGeom>
            <a:solidFill>
              <a:srgbClr val="FFFFFF"/>
            </a:solidFill>
            <a:ln w="27372" cap="flat">
              <a:solidFill>
                <a:srgbClr val="FFFFFF"/>
              </a:solidFill>
              <a:prstDash val="solid"/>
              <a:round/>
            </a:ln>
          </p:spPr>
          <p:txBody>
            <a:bodyPr rtlCol="0" anchor="ctr"/>
            <a:lstStyle/>
            <a:p>
              <a:endParaRPr lang="en-CH" sz="4400"/>
            </a:p>
          </p:txBody>
        </p:sp>
      </p:grpSp>
      <p:grpSp>
        <p:nvGrpSpPr>
          <p:cNvPr id="2256" name="Graphic 1704">
            <a:extLst>
              <a:ext uri="{FF2B5EF4-FFF2-40B4-BE49-F238E27FC236}">
                <a16:creationId xmlns:a16="http://schemas.microsoft.com/office/drawing/2014/main" id="{2E745A58-468E-6C15-A98C-6C69968AB41B}"/>
              </a:ext>
            </a:extLst>
          </p:cNvPr>
          <p:cNvGrpSpPr/>
          <p:nvPr/>
        </p:nvGrpSpPr>
        <p:grpSpPr>
          <a:xfrm>
            <a:off x="16323005" y="12857134"/>
            <a:ext cx="898772" cy="898785"/>
            <a:chOff x="16323005" y="12857134"/>
            <a:chExt cx="898772" cy="898785"/>
          </a:xfrm>
        </p:grpSpPr>
        <p:sp>
          <p:nvSpPr>
            <p:cNvPr id="2257" name="Freeform 2256">
              <a:extLst>
                <a:ext uri="{FF2B5EF4-FFF2-40B4-BE49-F238E27FC236}">
                  <a16:creationId xmlns:a16="http://schemas.microsoft.com/office/drawing/2014/main" id="{55C1D75B-A6B3-3E9E-7C38-B73BE4B7BF65}"/>
                </a:ext>
              </a:extLst>
            </p:cNvPr>
            <p:cNvSpPr/>
            <p:nvPr/>
          </p:nvSpPr>
          <p:spPr>
            <a:xfrm>
              <a:off x="16323005" y="12857134"/>
              <a:ext cx="898772" cy="898785"/>
            </a:xfrm>
            <a:custGeom>
              <a:avLst/>
              <a:gdLst>
                <a:gd name="connsiteX0" fmla="*/ 895455 w 898772"/>
                <a:gd name="connsiteY0" fmla="*/ 452014 h 898785"/>
                <a:gd name="connsiteX1" fmla="*/ 446069 w 898772"/>
                <a:gd name="connsiteY1" fmla="*/ 901407 h 898785"/>
                <a:gd name="connsiteX2" fmla="*/ -3317 w 898772"/>
                <a:gd name="connsiteY2" fmla="*/ 452014 h 898785"/>
                <a:gd name="connsiteX3" fmla="*/ 446069 w 898772"/>
                <a:gd name="connsiteY3" fmla="*/ 2621 h 898785"/>
                <a:gd name="connsiteX4" fmla="*/ 895455 w 898772"/>
                <a:gd name="connsiteY4" fmla="*/ 452014 h 898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72" h="898785">
                  <a:moveTo>
                    <a:pt x="895455" y="452014"/>
                  </a:moveTo>
                  <a:cubicBezTo>
                    <a:pt x="895455" y="700207"/>
                    <a:pt x="694258" y="901407"/>
                    <a:pt x="446069" y="901407"/>
                  </a:cubicBezTo>
                  <a:cubicBezTo>
                    <a:pt x="197880" y="901407"/>
                    <a:pt x="-3317" y="700206"/>
                    <a:pt x="-3317" y="452014"/>
                  </a:cubicBezTo>
                  <a:cubicBezTo>
                    <a:pt x="-3317" y="203821"/>
                    <a:pt x="197881" y="2621"/>
                    <a:pt x="446069" y="2621"/>
                  </a:cubicBezTo>
                  <a:cubicBezTo>
                    <a:pt x="694259" y="2621"/>
                    <a:pt x="895455" y="203821"/>
                    <a:pt x="895455" y="452014"/>
                  </a:cubicBezTo>
                  <a:close/>
                </a:path>
              </a:pathLst>
            </a:custGeom>
            <a:solidFill>
              <a:srgbClr val="1F259B"/>
            </a:solidFill>
            <a:ln w="955" cap="rnd">
              <a:noFill/>
              <a:prstDash val="solid"/>
              <a:round/>
            </a:ln>
          </p:spPr>
          <p:txBody>
            <a:bodyPr rtlCol="0" anchor="ctr"/>
            <a:lstStyle/>
            <a:p>
              <a:endParaRPr lang="en-CH" sz="4400"/>
            </a:p>
          </p:txBody>
        </p:sp>
        <p:sp>
          <p:nvSpPr>
            <p:cNvPr id="2258" name="Freeform 2257">
              <a:extLst>
                <a:ext uri="{FF2B5EF4-FFF2-40B4-BE49-F238E27FC236}">
                  <a16:creationId xmlns:a16="http://schemas.microsoft.com/office/drawing/2014/main" id="{42682F86-99CE-5EC8-0389-3429BA9AF3CE}"/>
                </a:ext>
              </a:extLst>
            </p:cNvPr>
            <p:cNvSpPr/>
            <p:nvPr/>
          </p:nvSpPr>
          <p:spPr>
            <a:xfrm>
              <a:off x="16615982" y="12979011"/>
              <a:ext cx="312772" cy="655041"/>
            </a:xfrm>
            <a:custGeom>
              <a:avLst/>
              <a:gdLst>
                <a:gd name="connsiteX0" fmla="*/ 167861 w 312772"/>
                <a:gd name="connsiteY0" fmla="*/ 561302 h 655041"/>
                <a:gd name="connsiteX1" fmla="*/ 192972 w 312772"/>
                <a:gd name="connsiteY1" fmla="*/ 558359 h 655041"/>
                <a:gd name="connsiteX2" fmla="*/ 305130 w 312772"/>
                <a:gd name="connsiteY2" fmla="*/ 421347 h 655041"/>
                <a:gd name="connsiteX3" fmla="*/ 248687 w 312772"/>
                <a:gd name="connsiteY3" fmla="*/ 113745 h 655041"/>
                <a:gd name="connsiteX4" fmla="*/ 197585 w 312772"/>
                <a:gd name="connsiteY4" fmla="*/ 31492 h 655041"/>
                <a:gd name="connsiteX5" fmla="*/ 130233 w 312772"/>
                <a:gd name="connsiteY5" fmla="*/ 31857 h 655041"/>
                <a:gd name="connsiteX6" fmla="*/ 98662 w 312772"/>
                <a:gd name="connsiteY6" fmla="*/ 74837 h 655041"/>
                <a:gd name="connsiteX7" fmla="*/ 42679 w 312772"/>
                <a:gd name="connsiteY7" fmla="*/ 219549 h 655041"/>
                <a:gd name="connsiteX8" fmla="*/ 25357 w 312772"/>
                <a:gd name="connsiteY8" fmla="*/ 446843 h 655041"/>
                <a:gd name="connsiteX9" fmla="*/ 135094 w 312772"/>
                <a:gd name="connsiteY9" fmla="*/ 558993 h 655041"/>
                <a:gd name="connsiteX10" fmla="*/ 155267 w 312772"/>
                <a:gd name="connsiteY10" fmla="*/ 545616 h 655041"/>
                <a:gd name="connsiteX11" fmla="*/ 132740 w 312772"/>
                <a:gd name="connsiteY11" fmla="*/ 487705 h 655041"/>
                <a:gd name="connsiteX12" fmla="*/ 85905 w 312772"/>
                <a:gd name="connsiteY12" fmla="*/ 444439 h 655041"/>
                <a:gd name="connsiteX13" fmla="*/ 92949 w 312772"/>
                <a:gd name="connsiteY13" fmla="*/ 437720 h 655041"/>
                <a:gd name="connsiteX14" fmla="*/ 149755 w 312772"/>
                <a:gd name="connsiteY14" fmla="*/ 486724 h 655041"/>
                <a:gd name="connsiteX15" fmla="*/ 157947 w 312772"/>
                <a:gd name="connsiteY15" fmla="*/ 483017 h 655041"/>
                <a:gd name="connsiteX16" fmla="*/ 157947 w 312772"/>
                <a:gd name="connsiteY16" fmla="*/ 326386 h 655041"/>
                <a:gd name="connsiteX17" fmla="*/ 166234 w 312772"/>
                <a:gd name="connsiteY17" fmla="*/ 326360 h 655041"/>
                <a:gd name="connsiteX18" fmla="*/ 169660 w 312772"/>
                <a:gd name="connsiteY18" fmla="*/ 389202 h 655041"/>
                <a:gd name="connsiteX19" fmla="*/ 227682 w 312772"/>
                <a:gd name="connsiteY19" fmla="*/ 339112 h 655041"/>
                <a:gd name="connsiteX20" fmla="*/ 234668 w 312772"/>
                <a:gd name="connsiteY20" fmla="*/ 345692 h 655041"/>
                <a:gd name="connsiteX21" fmla="*/ 182952 w 312772"/>
                <a:gd name="connsiteY21" fmla="*/ 393846 h 655041"/>
                <a:gd name="connsiteX22" fmla="*/ 168531 w 312772"/>
                <a:gd name="connsiteY22" fmla="*/ 414906 h 655041"/>
                <a:gd name="connsiteX23" fmla="*/ 167861 w 312772"/>
                <a:gd name="connsiteY23" fmla="*/ 561302 h 655041"/>
                <a:gd name="connsiteX24" fmla="*/ 155076 w 312772"/>
                <a:gd name="connsiteY24" fmla="*/ 659371 h 655041"/>
                <a:gd name="connsiteX25" fmla="*/ 154387 w 312772"/>
                <a:gd name="connsiteY25" fmla="*/ 590878 h 655041"/>
                <a:gd name="connsiteX26" fmla="*/ 140080 w 312772"/>
                <a:gd name="connsiteY26" fmla="*/ 571251 h 655041"/>
                <a:gd name="connsiteX27" fmla="*/ 18668 w 312772"/>
                <a:gd name="connsiteY27" fmla="*/ 465846 h 655041"/>
                <a:gd name="connsiteX28" fmla="*/ 9318 w 312772"/>
                <a:gd name="connsiteY28" fmla="*/ 332706 h 655041"/>
                <a:gd name="connsiteX29" fmla="*/ 91762 w 312772"/>
                <a:gd name="connsiteY29" fmla="*/ 63091 h 655041"/>
                <a:gd name="connsiteX30" fmla="*/ 123524 w 312772"/>
                <a:gd name="connsiteY30" fmla="*/ 22733 h 655041"/>
                <a:gd name="connsiteX31" fmla="*/ 203260 w 312772"/>
                <a:gd name="connsiteY31" fmla="*/ 21379 h 655041"/>
                <a:gd name="connsiteX32" fmla="*/ 245491 w 312772"/>
                <a:gd name="connsiteY32" fmla="*/ 78413 h 655041"/>
                <a:gd name="connsiteX33" fmla="*/ 316527 w 312772"/>
                <a:gd name="connsiteY33" fmla="*/ 422267 h 655041"/>
                <a:gd name="connsiteX34" fmla="*/ 216820 w 312772"/>
                <a:gd name="connsiteY34" fmla="*/ 563056 h 655041"/>
                <a:gd name="connsiteX35" fmla="*/ 201145 w 312772"/>
                <a:gd name="connsiteY35" fmla="*/ 568047 h 655041"/>
                <a:gd name="connsiteX36" fmla="*/ 165937 w 312772"/>
                <a:gd name="connsiteY36" fmla="*/ 608822 h 655041"/>
                <a:gd name="connsiteX37" fmla="*/ 165937 w 312772"/>
                <a:gd name="connsiteY37" fmla="*/ 659380 h 655041"/>
                <a:gd name="connsiteX38" fmla="*/ 155076 w 312772"/>
                <a:gd name="connsiteY38" fmla="*/ 659371 h 65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772" h="655041">
                  <a:moveTo>
                    <a:pt x="167861" y="561302"/>
                  </a:moveTo>
                  <a:cubicBezTo>
                    <a:pt x="179105" y="560017"/>
                    <a:pt x="186158" y="559688"/>
                    <a:pt x="192972" y="558359"/>
                  </a:cubicBezTo>
                  <a:cubicBezTo>
                    <a:pt x="250706" y="547065"/>
                    <a:pt x="301044" y="484085"/>
                    <a:pt x="305130" y="421347"/>
                  </a:cubicBezTo>
                  <a:cubicBezTo>
                    <a:pt x="312068" y="314805"/>
                    <a:pt x="289110" y="212726"/>
                    <a:pt x="248687" y="113745"/>
                  </a:cubicBezTo>
                  <a:cubicBezTo>
                    <a:pt x="236744" y="84516"/>
                    <a:pt x="218389" y="56407"/>
                    <a:pt x="197585" y="31492"/>
                  </a:cubicBezTo>
                  <a:cubicBezTo>
                    <a:pt x="178081" y="8132"/>
                    <a:pt x="151889" y="9773"/>
                    <a:pt x="130233" y="31857"/>
                  </a:cubicBezTo>
                  <a:cubicBezTo>
                    <a:pt x="117696" y="44644"/>
                    <a:pt x="105389" y="59115"/>
                    <a:pt x="98662" y="74837"/>
                  </a:cubicBezTo>
                  <a:cubicBezTo>
                    <a:pt x="78269" y="122487"/>
                    <a:pt x="57531" y="170345"/>
                    <a:pt x="42679" y="219549"/>
                  </a:cubicBezTo>
                  <a:cubicBezTo>
                    <a:pt x="20266" y="293841"/>
                    <a:pt x="10505" y="370129"/>
                    <a:pt x="25357" y="446843"/>
                  </a:cubicBezTo>
                  <a:cubicBezTo>
                    <a:pt x="36181" y="502732"/>
                    <a:pt x="86250" y="550902"/>
                    <a:pt x="135094" y="558993"/>
                  </a:cubicBezTo>
                  <a:cubicBezTo>
                    <a:pt x="148616" y="561233"/>
                    <a:pt x="154339" y="558238"/>
                    <a:pt x="155267" y="545616"/>
                  </a:cubicBezTo>
                  <a:cubicBezTo>
                    <a:pt x="156923" y="523227"/>
                    <a:pt x="154875" y="503435"/>
                    <a:pt x="132740" y="487705"/>
                  </a:cubicBezTo>
                  <a:cubicBezTo>
                    <a:pt x="115351" y="475352"/>
                    <a:pt x="101389" y="459014"/>
                    <a:pt x="85905" y="444439"/>
                  </a:cubicBezTo>
                  <a:cubicBezTo>
                    <a:pt x="88259" y="442199"/>
                    <a:pt x="90604" y="439959"/>
                    <a:pt x="92949" y="437720"/>
                  </a:cubicBezTo>
                  <a:cubicBezTo>
                    <a:pt x="111887" y="454057"/>
                    <a:pt x="130826" y="470386"/>
                    <a:pt x="149755" y="486724"/>
                  </a:cubicBezTo>
                  <a:cubicBezTo>
                    <a:pt x="152492" y="485482"/>
                    <a:pt x="155219" y="484250"/>
                    <a:pt x="157947" y="483017"/>
                  </a:cubicBezTo>
                  <a:lnTo>
                    <a:pt x="157947" y="326386"/>
                  </a:lnTo>
                  <a:lnTo>
                    <a:pt x="166234" y="326360"/>
                  </a:lnTo>
                  <a:cubicBezTo>
                    <a:pt x="167287" y="345666"/>
                    <a:pt x="168339" y="364973"/>
                    <a:pt x="169660" y="389202"/>
                  </a:cubicBezTo>
                  <a:cubicBezTo>
                    <a:pt x="191575" y="370286"/>
                    <a:pt x="209623" y="354695"/>
                    <a:pt x="227682" y="339112"/>
                  </a:cubicBezTo>
                  <a:cubicBezTo>
                    <a:pt x="230007" y="341308"/>
                    <a:pt x="232342" y="343505"/>
                    <a:pt x="234668" y="345692"/>
                  </a:cubicBezTo>
                  <a:cubicBezTo>
                    <a:pt x="217365" y="361691"/>
                    <a:pt x="199690" y="377378"/>
                    <a:pt x="182952" y="393846"/>
                  </a:cubicBezTo>
                  <a:cubicBezTo>
                    <a:pt x="176789" y="399905"/>
                    <a:pt x="168722" y="407727"/>
                    <a:pt x="168531" y="414906"/>
                  </a:cubicBezTo>
                  <a:cubicBezTo>
                    <a:pt x="167239" y="462426"/>
                    <a:pt x="167861" y="509989"/>
                    <a:pt x="167861" y="561302"/>
                  </a:cubicBezTo>
                  <a:moveTo>
                    <a:pt x="155076" y="659371"/>
                  </a:moveTo>
                  <a:cubicBezTo>
                    <a:pt x="155076" y="636523"/>
                    <a:pt x="156224" y="613605"/>
                    <a:pt x="154387" y="590878"/>
                  </a:cubicBezTo>
                  <a:cubicBezTo>
                    <a:pt x="153822" y="583803"/>
                    <a:pt x="146204" y="572275"/>
                    <a:pt x="140080" y="571251"/>
                  </a:cubicBezTo>
                  <a:cubicBezTo>
                    <a:pt x="73694" y="560122"/>
                    <a:pt x="40468" y="518279"/>
                    <a:pt x="18668" y="465846"/>
                  </a:cubicBezTo>
                  <a:cubicBezTo>
                    <a:pt x="658" y="422554"/>
                    <a:pt x="4983" y="376883"/>
                    <a:pt x="9318" y="332706"/>
                  </a:cubicBezTo>
                  <a:cubicBezTo>
                    <a:pt x="18534" y="238621"/>
                    <a:pt x="43664" y="147670"/>
                    <a:pt x="91762" y="63091"/>
                  </a:cubicBezTo>
                  <a:cubicBezTo>
                    <a:pt x="100049" y="48516"/>
                    <a:pt x="111103" y="34652"/>
                    <a:pt x="123524" y="22733"/>
                  </a:cubicBezTo>
                  <a:cubicBezTo>
                    <a:pt x="148090" y="-862"/>
                    <a:pt x="178675" y="-2233"/>
                    <a:pt x="203260" y="21379"/>
                  </a:cubicBezTo>
                  <a:cubicBezTo>
                    <a:pt x="220409" y="37864"/>
                    <a:pt x="235797" y="57631"/>
                    <a:pt x="245491" y="78413"/>
                  </a:cubicBezTo>
                  <a:cubicBezTo>
                    <a:pt x="296689" y="188167"/>
                    <a:pt x="325935" y="302461"/>
                    <a:pt x="316527" y="422267"/>
                  </a:cubicBezTo>
                  <a:cubicBezTo>
                    <a:pt x="311685" y="484015"/>
                    <a:pt x="280689" y="534027"/>
                    <a:pt x="216820" y="563056"/>
                  </a:cubicBezTo>
                  <a:cubicBezTo>
                    <a:pt x="211901" y="565287"/>
                    <a:pt x="206513" y="566945"/>
                    <a:pt x="201145" y="568047"/>
                  </a:cubicBezTo>
                  <a:cubicBezTo>
                    <a:pt x="165976" y="575270"/>
                    <a:pt x="165957" y="575192"/>
                    <a:pt x="165937" y="608822"/>
                  </a:cubicBezTo>
                  <a:cubicBezTo>
                    <a:pt x="165928" y="625672"/>
                    <a:pt x="165937" y="642530"/>
                    <a:pt x="165937" y="659380"/>
                  </a:cubicBezTo>
                  <a:cubicBezTo>
                    <a:pt x="162320" y="659380"/>
                    <a:pt x="158693" y="659371"/>
                    <a:pt x="155076" y="659371"/>
                  </a:cubicBezTo>
                  <a:close/>
                </a:path>
              </a:pathLst>
            </a:custGeom>
            <a:solidFill>
              <a:srgbClr val="FFFFFF"/>
            </a:solidFill>
            <a:ln w="27372" cap="flat">
              <a:solidFill>
                <a:srgbClr val="FFFFFF"/>
              </a:solidFill>
              <a:prstDash val="solid"/>
              <a:round/>
            </a:ln>
          </p:spPr>
          <p:txBody>
            <a:bodyPr rtlCol="0" anchor="ctr"/>
            <a:lstStyle/>
            <a:p>
              <a:endParaRPr lang="en-CH" sz="4400"/>
            </a:p>
          </p:txBody>
        </p:sp>
      </p:grpSp>
      <p:grpSp>
        <p:nvGrpSpPr>
          <p:cNvPr id="2259" name="Graphic 1704">
            <a:extLst>
              <a:ext uri="{FF2B5EF4-FFF2-40B4-BE49-F238E27FC236}">
                <a16:creationId xmlns:a16="http://schemas.microsoft.com/office/drawing/2014/main" id="{3678957E-824E-2A76-3CCC-5233807709D5}"/>
              </a:ext>
            </a:extLst>
          </p:cNvPr>
          <p:cNvGrpSpPr/>
          <p:nvPr/>
        </p:nvGrpSpPr>
        <p:grpSpPr>
          <a:xfrm>
            <a:off x="15783786" y="17519477"/>
            <a:ext cx="898772" cy="898785"/>
            <a:chOff x="15783786" y="17519477"/>
            <a:chExt cx="898772" cy="898785"/>
          </a:xfrm>
        </p:grpSpPr>
        <p:sp>
          <p:nvSpPr>
            <p:cNvPr id="2260" name="Freeform 2259">
              <a:extLst>
                <a:ext uri="{FF2B5EF4-FFF2-40B4-BE49-F238E27FC236}">
                  <a16:creationId xmlns:a16="http://schemas.microsoft.com/office/drawing/2014/main" id="{4F0887CA-F7E5-2FFB-B5BC-9ED789007933}"/>
                </a:ext>
              </a:extLst>
            </p:cNvPr>
            <p:cNvSpPr/>
            <p:nvPr/>
          </p:nvSpPr>
          <p:spPr>
            <a:xfrm>
              <a:off x="15783786" y="17519477"/>
              <a:ext cx="898772" cy="898785"/>
            </a:xfrm>
            <a:custGeom>
              <a:avLst/>
              <a:gdLst>
                <a:gd name="connsiteX0" fmla="*/ 895278 w 898772"/>
                <a:gd name="connsiteY0" fmla="*/ 453543 h 898785"/>
                <a:gd name="connsiteX1" fmla="*/ 445892 w 898772"/>
                <a:gd name="connsiteY1" fmla="*/ 902936 h 898785"/>
                <a:gd name="connsiteX2" fmla="*/ -3493 w 898772"/>
                <a:gd name="connsiteY2" fmla="*/ 453543 h 898785"/>
                <a:gd name="connsiteX3" fmla="*/ 445892 w 898772"/>
                <a:gd name="connsiteY3" fmla="*/ 4150 h 898785"/>
                <a:gd name="connsiteX4" fmla="*/ 895278 w 898772"/>
                <a:gd name="connsiteY4" fmla="*/ 453543 h 898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72" h="898785">
                  <a:moveTo>
                    <a:pt x="895278" y="453543"/>
                  </a:moveTo>
                  <a:cubicBezTo>
                    <a:pt x="895278" y="701736"/>
                    <a:pt x="694081" y="902936"/>
                    <a:pt x="445892" y="902936"/>
                  </a:cubicBezTo>
                  <a:cubicBezTo>
                    <a:pt x="197703" y="902936"/>
                    <a:pt x="-3493" y="701736"/>
                    <a:pt x="-3493" y="453543"/>
                  </a:cubicBezTo>
                  <a:cubicBezTo>
                    <a:pt x="-3493" y="205350"/>
                    <a:pt x="197704" y="4150"/>
                    <a:pt x="445892" y="4150"/>
                  </a:cubicBezTo>
                  <a:cubicBezTo>
                    <a:pt x="694082" y="4150"/>
                    <a:pt x="895278" y="205350"/>
                    <a:pt x="895278" y="453543"/>
                  </a:cubicBezTo>
                  <a:close/>
                </a:path>
              </a:pathLst>
            </a:custGeom>
            <a:solidFill>
              <a:srgbClr val="1F259B"/>
            </a:solidFill>
            <a:ln w="955" cap="rnd">
              <a:noFill/>
              <a:prstDash val="solid"/>
              <a:round/>
            </a:ln>
          </p:spPr>
          <p:txBody>
            <a:bodyPr rtlCol="0" anchor="ctr"/>
            <a:lstStyle/>
            <a:p>
              <a:endParaRPr lang="en-CH" sz="4400"/>
            </a:p>
          </p:txBody>
        </p:sp>
        <p:sp>
          <p:nvSpPr>
            <p:cNvPr id="2261" name="Freeform 2260">
              <a:extLst>
                <a:ext uri="{FF2B5EF4-FFF2-40B4-BE49-F238E27FC236}">
                  <a16:creationId xmlns:a16="http://schemas.microsoft.com/office/drawing/2014/main" id="{26B3B678-6423-3FF6-9572-7C32CBD4647B}"/>
                </a:ext>
              </a:extLst>
            </p:cNvPr>
            <p:cNvSpPr/>
            <p:nvPr/>
          </p:nvSpPr>
          <p:spPr>
            <a:xfrm>
              <a:off x="16076762" y="17641353"/>
              <a:ext cx="312772" cy="655041"/>
            </a:xfrm>
            <a:custGeom>
              <a:avLst/>
              <a:gdLst>
                <a:gd name="connsiteX0" fmla="*/ 167684 w 312772"/>
                <a:gd name="connsiteY0" fmla="*/ 562832 h 655041"/>
                <a:gd name="connsiteX1" fmla="*/ 192795 w 312772"/>
                <a:gd name="connsiteY1" fmla="*/ 559889 h 655041"/>
                <a:gd name="connsiteX2" fmla="*/ 304953 w 312772"/>
                <a:gd name="connsiteY2" fmla="*/ 422877 h 655041"/>
                <a:gd name="connsiteX3" fmla="*/ 248510 w 312772"/>
                <a:gd name="connsiteY3" fmla="*/ 115275 h 655041"/>
                <a:gd name="connsiteX4" fmla="*/ 197408 w 312772"/>
                <a:gd name="connsiteY4" fmla="*/ 33022 h 655041"/>
                <a:gd name="connsiteX5" fmla="*/ 130056 w 312772"/>
                <a:gd name="connsiteY5" fmla="*/ 33387 h 655041"/>
                <a:gd name="connsiteX6" fmla="*/ 98485 w 312772"/>
                <a:gd name="connsiteY6" fmla="*/ 76366 h 655041"/>
                <a:gd name="connsiteX7" fmla="*/ 42502 w 312772"/>
                <a:gd name="connsiteY7" fmla="*/ 221079 h 655041"/>
                <a:gd name="connsiteX8" fmla="*/ 25180 w 312772"/>
                <a:gd name="connsiteY8" fmla="*/ 448373 h 655041"/>
                <a:gd name="connsiteX9" fmla="*/ 134917 w 312772"/>
                <a:gd name="connsiteY9" fmla="*/ 560523 h 655041"/>
                <a:gd name="connsiteX10" fmla="*/ 155090 w 312772"/>
                <a:gd name="connsiteY10" fmla="*/ 547145 h 655041"/>
                <a:gd name="connsiteX11" fmla="*/ 132563 w 312772"/>
                <a:gd name="connsiteY11" fmla="*/ 489234 h 655041"/>
                <a:gd name="connsiteX12" fmla="*/ 85728 w 312772"/>
                <a:gd name="connsiteY12" fmla="*/ 445968 h 655041"/>
                <a:gd name="connsiteX13" fmla="*/ 92772 w 312772"/>
                <a:gd name="connsiteY13" fmla="*/ 439249 h 655041"/>
                <a:gd name="connsiteX14" fmla="*/ 149578 w 312772"/>
                <a:gd name="connsiteY14" fmla="*/ 488254 h 655041"/>
                <a:gd name="connsiteX15" fmla="*/ 157770 w 312772"/>
                <a:gd name="connsiteY15" fmla="*/ 484547 h 655041"/>
                <a:gd name="connsiteX16" fmla="*/ 157770 w 312772"/>
                <a:gd name="connsiteY16" fmla="*/ 327916 h 655041"/>
                <a:gd name="connsiteX17" fmla="*/ 166057 w 312772"/>
                <a:gd name="connsiteY17" fmla="*/ 327889 h 655041"/>
                <a:gd name="connsiteX18" fmla="*/ 169483 w 312772"/>
                <a:gd name="connsiteY18" fmla="*/ 390731 h 655041"/>
                <a:gd name="connsiteX19" fmla="*/ 227505 w 312772"/>
                <a:gd name="connsiteY19" fmla="*/ 340642 h 655041"/>
                <a:gd name="connsiteX20" fmla="*/ 234491 w 312772"/>
                <a:gd name="connsiteY20" fmla="*/ 347222 h 655041"/>
                <a:gd name="connsiteX21" fmla="*/ 182776 w 312772"/>
                <a:gd name="connsiteY21" fmla="*/ 395376 h 655041"/>
                <a:gd name="connsiteX22" fmla="*/ 168354 w 312772"/>
                <a:gd name="connsiteY22" fmla="*/ 416436 h 655041"/>
                <a:gd name="connsiteX23" fmla="*/ 167684 w 312772"/>
                <a:gd name="connsiteY23" fmla="*/ 562832 h 655041"/>
                <a:gd name="connsiteX24" fmla="*/ 154899 w 312772"/>
                <a:gd name="connsiteY24" fmla="*/ 660901 h 655041"/>
                <a:gd name="connsiteX25" fmla="*/ 154210 w 312772"/>
                <a:gd name="connsiteY25" fmla="*/ 592408 h 655041"/>
                <a:gd name="connsiteX26" fmla="*/ 139903 w 312772"/>
                <a:gd name="connsiteY26" fmla="*/ 572780 h 655041"/>
                <a:gd name="connsiteX27" fmla="*/ 18491 w 312772"/>
                <a:gd name="connsiteY27" fmla="*/ 467376 h 655041"/>
                <a:gd name="connsiteX28" fmla="*/ 9141 w 312772"/>
                <a:gd name="connsiteY28" fmla="*/ 334235 h 655041"/>
                <a:gd name="connsiteX29" fmla="*/ 91585 w 312772"/>
                <a:gd name="connsiteY29" fmla="*/ 64621 h 655041"/>
                <a:gd name="connsiteX30" fmla="*/ 123347 w 312772"/>
                <a:gd name="connsiteY30" fmla="*/ 24263 h 655041"/>
                <a:gd name="connsiteX31" fmla="*/ 203083 w 312772"/>
                <a:gd name="connsiteY31" fmla="*/ 22909 h 655041"/>
                <a:gd name="connsiteX32" fmla="*/ 245314 w 312772"/>
                <a:gd name="connsiteY32" fmla="*/ 79943 h 655041"/>
                <a:gd name="connsiteX33" fmla="*/ 316351 w 312772"/>
                <a:gd name="connsiteY33" fmla="*/ 423797 h 655041"/>
                <a:gd name="connsiteX34" fmla="*/ 216643 w 312772"/>
                <a:gd name="connsiteY34" fmla="*/ 564586 h 655041"/>
                <a:gd name="connsiteX35" fmla="*/ 200968 w 312772"/>
                <a:gd name="connsiteY35" fmla="*/ 569577 h 655041"/>
                <a:gd name="connsiteX36" fmla="*/ 165760 w 312772"/>
                <a:gd name="connsiteY36" fmla="*/ 610352 h 655041"/>
                <a:gd name="connsiteX37" fmla="*/ 165760 w 312772"/>
                <a:gd name="connsiteY37" fmla="*/ 660910 h 655041"/>
                <a:gd name="connsiteX38" fmla="*/ 154899 w 312772"/>
                <a:gd name="connsiteY38" fmla="*/ 660901 h 65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772" h="655041">
                  <a:moveTo>
                    <a:pt x="167684" y="562832"/>
                  </a:moveTo>
                  <a:cubicBezTo>
                    <a:pt x="178928" y="561547"/>
                    <a:pt x="185981" y="561217"/>
                    <a:pt x="192795" y="559889"/>
                  </a:cubicBezTo>
                  <a:cubicBezTo>
                    <a:pt x="250530" y="548595"/>
                    <a:pt x="300867" y="485615"/>
                    <a:pt x="304953" y="422877"/>
                  </a:cubicBezTo>
                  <a:cubicBezTo>
                    <a:pt x="311891" y="316335"/>
                    <a:pt x="288933" y="214255"/>
                    <a:pt x="248510" y="115275"/>
                  </a:cubicBezTo>
                  <a:cubicBezTo>
                    <a:pt x="236567" y="86046"/>
                    <a:pt x="218212" y="57937"/>
                    <a:pt x="197408" y="33022"/>
                  </a:cubicBezTo>
                  <a:cubicBezTo>
                    <a:pt x="177904" y="9662"/>
                    <a:pt x="151712" y="11302"/>
                    <a:pt x="130056" y="33387"/>
                  </a:cubicBezTo>
                  <a:cubicBezTo>
                    <a:pt x="117519" y="46174"/>
                    <a:pt x="105212" y="60645"/>
                    <a:pt x="98485" y="76366"/>
                  </a:cubicBezTo>
                  <a:cubicBezTo>
                    <a:pt x="78092" y="124016"/>
                    <a:pt x="57354" y="171875"/>
                    <a:pt x="42502" y="221079"/>
                  </a:cubicBezTo>
                  <a:cubicBezTo>
                    <a:pt x="20089" y="295370"/>
                    <a:pt x="10328" y="371659"/>
                    <a:pt x="25180" y="448373"/>
                  </a:cubicBezTo>
                  <a:cubicBezTo>
                    <a:pt x="36004" y="504261"/>
                    <a:pt x="86073" y="552432"/>
                    <a:pt x="134917" y="560523"/>
                  </a:cubicBezTo>
                  <a:cubicBezTo>
                    <a:pt x="148439" y="562763"/>
                    <a:pt x="154162" y="559768"/>
                    <a:pt x="155090" y="547145"/>
                  </a:cubicBezTo>
                  <a:cubicBezTo>
                    <a:pt x="156746" y="524757"/>
                    <a:pt x="154698" y="504964"/>
                    <a:pt x="132563" y="489234"/>
                  </a:cubicBezTo>
                  <a:cubicBezTo>
                    <a:pt x="115175" y="476881"/>
                    <a:pt x="101212" y="460544"/>
                    <a:pt x="85728" y="445968"/>
                  </a:cubicBezTo>
                  <a:cubicBezTo>
                    <a:pt x="88083" y="443729"/>
                    <a:pt x="90427" y="441489"/>
                    <a:pt x="92772" y="439249"/>
                  </a:cubicBezTo>
                  <a:cubicBezTo>
                    <a:pt x="111710" y="455587"/>
                    <a:pt x="130649" y="471916"/>
                    <a:pt x="149578" y="488254"/>
                  </a:cubicBezTo>
                  <a:cubicBezTo>
                    <a:pt x="152315" y="487012"/>
                    <a:pt x="155042" y="485779"/>
                    <a:pt x="157770" y="484547"/>
                  </a:cubicBezTo>
                  <a:lnTo>
                    <a:pt x="157770" y="327916"/>
                  </a:lnTo>
                  <a:lnTo>
                    <a:pt x="166057" y="327889"/>
                  </a:lnTo>
                  <a:cubicBezTo>
                    <a:pt x="167110" y="347196"/>
                    <a:pt x="168162" y="366503"/>
                    <a:pt x="169483" y="390731"/>
                  </a:cubicBezTo>
                  <a:cubicBezTo>
                    <a:pt x="191398" y="371815"/>
                    <a:pt x="209446" y="356224"/>
                    <a:pt x="227505" y="340642"/>
                  </a:cubicBezTo>
                  <a:cubicBezTo>
                    <a:pt x="229830" y="342838"/>
                    <a:pt x="232165" y="345034"/>
                    <a:pt x="234491" y="347222"/>
                  </a:cubicBezTo>
                  <a:cubicBezTo>
                    <a:pt x="217188" y="363221"/>
                    <a:pt x="199513" y="378908"/>
                    <a:pt x="182776" y="395376"/>
                  </a:cubicBezTo>
                  <a:cubicBezTo>
                    <a:pt x="176613" y="401435"/>
                    <a:pt x="168545" y="409256"/>
                    <a:pt x="168354" y="416436"/>
                  </a:cubicBezTo>
                  <a:cubicBezTo>
                    <a:pt x="167062" y="463955"/>
                    <a:pt x="167684" y="511519"/>
                    <a:pt x="167684" y="562832"/>
                  </a:cubicBezTo>
                  <a:moveTo>
                    <a:pt x="154899" y="660901"/>
                  </a:moveTo>
                  <a:cubicBezTo>
                    <a:pt x="154899" y="638053"/>
                    <a:pt x="156047" y="615135"/>
                    <a:pt x="154210" y="592408"/>
                  </a:cubicBezTo>
                  <a:cubicBezTo>
                    <a:pt x="153645" y="585333"/>
                    <a:pt x="146028" y="573805"/>
                    <a:pt x="139903" y="572780"/>
                  </a:cubicBezTo>
                  <a:cubicBezTo>
                    <a:pt x="73517" y="561651"/>
                    <a:pt x="40291" y="519809"/>
                    <a:pt x="18491" y="467376"/>
                  </a:cubicBezTo>
                  <a:cubicBezTo>
                    <a:pt x="481" y="424084"/>
                    <a:pt x="4806" y="378413"/>
                    <a:pt x="9141" y="334235"/>
                  </a:cubicBezTo>
                  <a:cubicBezTo>
                    <a:pt x="18357" y="240151"/>
                    <a:pt x="43487" y="149200"/>
                    <a:pt x="91585" y="64621"/>
                  </a:cubicBezTo>
                  <a:cubicBezTo>
                    <a:pt x="99872" y="50046"/>
                    <a:pt x="110926" y="36182"/>
                    <a:pt x="123347" y="24263"/>
                  </a:cubicBezTo>
                  <a:cubicBezTo>
                    <a:pt x="147913" y="668"/>
                    <a:pt x="178498" y="-704"/>
                    <a:pt x="203083" y="22909"/>
                  </a:cubicBezTo>
                  <a:cubicBezTo>
                    <a:pt x="220232" y="39394"/>
                    <a:pt x="235620" y="59161"/>
                    <a:pt x="245314" y="79943"/>
                  </a:cubicBezTo>
                  <a:cubicBezTo>
                    <a:pt x="296512" y="189697"/>
                    <a:pt x="325758" y="303991"/>
                    <a:pt x="316351" y="423797"/>
                  </a:cubicBezTo>
                  <a:cubicBezTo>
                    <a:pt x="311508" y="485545"/>
                    <a:pt x="280512" y="535556"/>
                    <a:pt x="216643" y="564586"/>
                  </a:cubicBezTo>
                  <a:cubicBezTo>
                    <a:pt x="211724" y="566817"/>
                    <a:pt x="206336" y="568475"/>
                    <a:pt x="200968" y="569577"/>
                  </a:cubicBezTo>
                  <a:cubicBezTo>
                    <a:pt x="165799" y="576800"/>
                    <a:pt x="165780" y="576722"/>
                    <a:pt x="165760" y="610352"/>
                  </a:cubicBezTo>
                  <a:cubicBezTo>
                    <a:pt x="165751" y="627202"/>
                    <a:pt x="165760" y="644060"/>
                    <a:pt x="165760" y="660910"/>
                  </a:cubicBezTo>
                  <a:cubicBezTo>
                    <a:pt x="162143" y="660910"/>
                    <a:pt x="158516" y="660901"/>
                    <a:pt x="154899" y="660901"/>
                  </a:cubicBezTo>
                  <a:close/>
                </a:path>
              </a:pathLst>
            </a:custGeom>
            <a:solidFill>
              <a:srgbClr val="FFFFFF"/>
            </a:solidFill>
            <a:ln w="27372" cap="flat">
              <a:solidFill>
                <a:srgbClr val="FFFFFF"/>
              </a:solidFill>
              <a:prstDash val="solid"/>
              <a:round/>
            </a:ln>
          </p:spPr>
          <p:txBody>
            <a:bodyPr rtlCol="0" anchor="ctr"/>
            <a:lstStyle/>
            <a:p>
              <a:endParaRPr lang="en-CH" sz="4400"/>
            </a:p>
          </p:txBody>
        </p:sp>
      </p:grpSp>
      <p:grpSp>
        <p:nvGrpSpPr>
          <p:cNvPr id="2262" name="Graphic 1704">
            <a:extLst>
              <a:ext uri="{FF2B5EF4-FFF2-40B4-BE49-F238E27FC236}">
                <a16:creationId xmlns:a16="http://schemas.microsoft.com/office/drawing/2014/main" id="{2212641A-345E-00AE-1645-72B0C0B7E5F8}"/>
              </a:ext>
            </a:extLst>
          </p:cNvPr>
          <p:cNvGrpSpPr/>
          <p:nvPr/>
        </p:nvGrpSpPr>
        <p:grpSpPr>
          <a:xfrm>
            <a:off x="9089398" y="11609623"/>
            <a:ext cx="899122" cy="899136"/>
            <a:chOff x="9089398" y="11609623"/>
            <a:chExt cx="899122" cy="899136"/>
          </a:xfrm>
        </p:grpSpPr>
        <p:sp>
          <p:nvSpPr>
            <p:cNvPr id="2263" name="Freeform 2262">
              <a:extLst>
                <a:ext uri="{FF2B5EF4-FFF2-40B4-BE49-F238E27FC236}">
                  <a16:creationId xmlns:a16="http://schemas.microsoft.com/office/drawing/2014/main" id="{08C98F65-66CA-930C-AB7F-676EAB1EF760}"/>
                </a:ext>
              </a:extLst>
            </p:cNvPr>
            <p:cNvSpPr/>
            <p:nvPr/>
          </p:nvSpPr>
          <p:spPr>
            <a:xfrm>
              <a:off x="9089398" y="11609623"/>
              <a:ext cx="899122" cy="899136"/>
            </a:xfrm>
            <a:custGeom>
              <a:avLst/>
              <a:gdLst>
                <a:gd name="connsiteX0" fmla="*/ 893432 w 899122"/>
                <a:gd name="connsiteY0" fmla="*/ 451780 h 899136"/>
                <a:gd name="connsiteX1" fmla="*/ 443871 w 899122"/>
                <a:gd name="connsiteY1" fmla="*/ 901348 h 899136"/>
                <a:gd name="connsiteX2" fmla="*/ -5690 w 899122"/>
                <a:gd name="connsiteY2" fmla="*/ 451780 h 899136"/>
                <a:gd name="connsiteX3" fmla="*/ 443871 w 899122"/>
                <a:gd name="connsiteY3" fmla="*/ 2211 h 899136"/>
                <a:gd name="connsiteX4" fmla="*/ 893432 w 899122"/>
                <a:gd name="connsiteY4" fmla="*/ 451780 h 899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22" h="899136">
                  <a:moveTo>
                    <a:pt x="893432" y="451780"/>
                  </a:moveTo>
                  <a:cubicBezTo>
                    <a:pt x="893432" y="700069"/>
                    <a:pt x="692156" y="901348"/>
                    <a:pt x="443871" y="901348"/>
                  </a:cubicBezTo>
                  <a:cubicBezTo>
                    <a:pt x="195585" y="901348"/>
                    <a:pt x="-5690" y="700069"/>
                    <a:pt x="-5690" y="451780"/>
                  </a:cubicBezTo>
                  <a:cubicBezTo>
                    <a:pt x="-5690" y="203490"/>
                    <a:pt x="195586" y="2211"/>
                    <a:pt x="443871" y="2211"/>
                  </a:cubicBezTo>
                  <a:cubicBezTo>
                    <a:pt x="692157" y="2211"/>
                    <a:pt x="893432" y="203490"/>
                    <a:pt x="893432" y="451780"/>
                  </a:cubicBezTo>
                  <a:close/>
                </a:path>
              </a:pathLst>
            </a:custGeom>
            <a:solidFill>
              <a:srgbClr val="1F259B"/>
            </a:solidFill>
            <a:ln w="956" cap="rnd">
              <a:noFill/>
              <a:prstDash val="solid"/>
              <a:round/>
            </a:ln>
          </p:spPr>
          <p:txBody>
            <a:bodyPr rtlCol="0" anchor="ctr"/>
            <a:lstStyle/>
            <a:p>
              <a:endParaRPr lang="en-CH" sz="4400"/>
            </a:p>
          </p:txBody>
        </p:sp>
        <p:sp>
          <p:nvSpPr>
            <p:cNvPr id="2264" name="Freeform 2263">
              <a:extLst>
                <a:ext uri="{FF2B5EF4-FFF2-40B4-BE49-F238E27FC236}">
                  <a16:creationId xmlns:a16="http://schemas.microsoft.com/office/drawing/2014/main" id="{1DB859BA-9FBE-786A-8928-23833BF40538}"/>
                </a:ext>
              </a:extLst>
            </p:cNvPr>
            <p:cNvSpPr/>
            <p:nvPr/>
          </p:nvSpPr>
          <p:spPr>
            <a:xfrm>
              <a:off x="9382489" y="11731547"/>
              <a:ext cx="312894" cy="655296"/>
            </a:xfrm>
            <a:custGeom>
              <a:avLst/>
              <a:gdLst>
                <a:gd name="connsiteX0" fmla="*/ 165551 w 312894"/>
                <a:gd name="connsiteY0" fmla="*/ 561110 h 655296"/>
                <a:gd name="connsiteX1" fmla="*/ 190672 w 312894"/>
                <a:gd name="connsiteY1" fmla="*/ 558166 h 655296"/>
                <a:gd name="connsiteX2" fmla="*/ 302873 w 312894"/>
                <a:gd name="connsiteY2" fmla="*/ 421101 h 655296"/>
                <a:gd name="connsiteX3" fmla="*/ 246409 w 312894"/>
                <a:gd name="connsiteY3" fmla="*/ 113378 h 655296"/>
                <a:gd name="connsiteX4" fmla="*/ 195286 w 312894"/>
                <a:gd name="connsiteY4" fmla="*/ 31094 h 655296"/>
                <a:gd name="connsiteX5" fmla="*/ 127908 w 312894"/>
                <a:gd name="connsiteY5" fmla="*/ 31458 h 655296"/>
                <a:gd name="connsiteX6" fmla="*/ 96325 w 312894"/>
                <a:gd name="connsiteY6" fmla="*/ 74455 h 655296"/>
                <a:gd name="connsiteX7" fmla="*/ 40320 w 312894"/>
                <a:gd name="connsiteY7" fmla="*/ 219223 h 655296"/>
                <a:gd name="connsiteX8" fmla="*/ 22992 w 312894"/>
                <a:gd name="connsiteY8" fmla="*/ 446607 h 655296"/>
                <a:gd name="connsiteX9" fmla="*/ 132771 w 312894"/>
                <a:gd name="connsiteY9" fmla="*/ 558800 h 655296"/>
                <a:gd name="connsiteX10" fmla="*/ 152952 w 312894"/>
                <a:gd name="connsiteY10" fmla="*/ 545418 h 655296"/>
                <a:gd name="connsiteX11" fmla="*/ 130416 w 312894"/>
                <a:gd name="connsiteY11" fmla="*/ 487484 h 655296"/>
                <a:gd name="connsiteX12" fmla="*/ 83563 w 312894"/>
                <a:gd name="connsiteY12" fmla="*/ 444201 h 655296"/>
                <a:gd name="connsiteX13" fmla="*/ 90609 w 312894"/>
                <a:gd name="connsiteY13" fmla="*/ 437479 h 655296"/>
                <a:gd name="connsiteX14" fmla="*/ 147438 w 312894"/>
                <a:gd name="connsiteY14" fmla="*/ 486503 h 655296"/>
                <a:gd name="connsiteX15" fmla="*/ 155633 w 312894"/>
                <a:gd name="connsiteY15" fmla="*/ 482794 h 655296"/>
                <a:gd name="connsiteX16" fmla="*/ 155633 w 312894"/>
                <a:gd name="connsiteY16" fmla="*/ 326102 h 655296"/>
                <a:gd name="connsiteX17" fmla="*/ 163923 w 312894"/>
                <a:gd name="connsiteY17" fmla="*/ 326076 h 655296"/>
                <a:gd name="connsiteX18" fmla="*/ 167351 w 312894"/>
                <a:gd name="connsiteY18" fmla="*/ 388942 h 655296"/>
                <a:gd name="connsiteX19" fmla="*/ 225395 w 312894"/>
                <a:gd name="connsiteY19" fmla="*/ 338833 h 655296"/>
                <a:gd name="connsiteX20" fmla="*/ 232384 w 312894"/>
                <a:gd name="connsiteY20" fmla="*/ 345416 h 655296"/>
                <a:gd name="connsiteX21" fmla="*/ 180648 w 312894"/>
                <a:gd name="connsiteY21" fmla="*/ 393588 h 655296"/>
                <a:gd name="connsiteX22" fmla="*/ 166221 w 312894"/>
                <a:gd name="connsiteY22" fmla="*/ 414657 h 655296"/>
                <a:gd name="connsiteX23" fmla="*/ 165551 w 312894"/>
                <a:gd name="connsiteY23" fmla="*/ 561110 h 655296"/>
                <a:gd name="connsiteX24" fmla="*/ 152761 w 312894"/>
                <a:gd name="connsiteY24" fmla="*/ 659218 h 655296"/>
                <a:gd name="connsiteX25" fmla="*/ 152071 w 312894"/>
                <a:gd name="connsiteY25" fmla="*/ 590698 h 655296"/>
                <a:gd name="connsiteX26" fmla="*/ 137759 w 312894"/>
                <a:gd name="connsiteY26" fmla="*/ 571063 h 655296"/>
                <a:gd name="connsiteX27" fmla="*/ 16300 w 312894"/>
                <a:gd name="connsiteY27" fmla="*/ 465617 h 655296"/>
                <a:gd name="connsiteX28" fmla="*/ 6946 w 312894"/>
                <a:gd name="connsiteY28" fmla="*/ 332424 h 655296"/>
                <a:gd name="connsiteX29" fmla="*/ 89422 w 312894"/>
                <a:gd name="connsiteY29" fmla="*/ 62705 h 655296"/>
                <a:gd name="connsiteX30" fmla="*/ 121197 w 312894"/>
                <a:gd name="connsiteY30" fmla="*/ 22331 h 655296"/>
                <a:gd name="connsiteX31" fmla="*/ 200963 w 312894"/>
                <a:gd name="connsiteY31" fmla="*/ 20976 h 655296"/>
                <a:gd name="connsiteX32" fmla="*/ 243211 w 312894"/>
                <a:gd name="connsiteY32" fmla="*/ 78033 h 655296"/>
                <a:gd name="connsiteX33" fmla="*/ 314275 w 312894"/>
                <a:gd name="connsiteY33" fmla="*/ 422021 h 655296"/>
                <a:gd name="connsiteX34" fmla="*/ 214529 w 312894"/>
                <a:gd name="connsiteY34" fmla="*/ 562864 h 655296"/>
                <a:gd name="connsiteX35" fmla="*/ 198848 w 312894"/>
                <a:gd name="connsiteY35" fmla="*/ 567858 h 655296"/>
                <a:gd name="connsiteX36" fmla="*/ 163627 w 312894"/>
                <a:gd name="connsiteY36" fmla="*/ 608649 h 655296"/>
                <a:gd name="connsiteX37" fmla="*/ 163627 w 312894"/>
                <a:gd name="connsiteY37" fmla="*/ 659226 h 655296"/>
                <a:gd name="connsiteX38" fmla="*/ 152761 w 312894"/>
                <a:gd name="connsiteY38" fmla="*/ 659218 h 6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2894" h="655296">
                  <a:moveTo>
                    <a:pt x="165551" y="561110"/>
                  </a:moveTo>
                  <a:cubicBezTo>
                    <a:pt x="176800" y="559825"/>
                    <a:pt x="183855" y="559495"/>
                    <a:pt x="190672" y="558166"/>
                  </a:cubicBezTo>
                  <a:cubicBezTo>
                    <a:pt x="248429" y="546868"/>
                    <a:pt x="298785" y="483863"/>
                    <a:pt x="302873" y="421101"/>
                  </a:cubicBezTo>
                  <a:cubicBezTo>
                    <a:pt x="309814" y="314517"/>
                    <a:pt x="286847" y="212398"/>
                    <a:pt x="246409" y="113378"/>
                  </a:cubicBezTo>
                  <a:cubicBezTo>
                    <a:pt x="234461" y="84138"/>
                    <a:pt x="216099" y="56018"/>
                    <a:pt x="195286" y="31094"/>
                  </a:cubicBezTo>
                  <a:cubicBezTo>
                    <a:pt x="175775" y="7724"/>
                    <a:pt x="149573" y="9365"/>
                    <a:pt x="127908" y="31458"/>
                  </a:cubicBezTo>
                  <a:cubicBezTo>
                    <a:pt x="115367" y="44251"/>
                    <a:pt x="103055" y="58727"/>
                    <a:pt x="96325" y="74455"/>
                  </a:cubicBezTo>
                  <a:cubicBezTo>
                    <a:pt x="75924" y="122123"/>
                    <a:pt x="55178" y="170000"/>
                    <a:pt x="40320" y="219223"/>
                  </a:cubicBezTo>
                  <a:cubicBezTo>
                    <a:pt x="17899" y="293544"/>
                    <a:pt x="8134" y="369863"/>
                    <a:pt x="22992" y="446607"/>
                  </a:cubicBezTo>
                  <a:cubicBezTo>
                    <a:pt x="33819" y="502517"/>
                    <a:pt x="83908" y="550706"/>
                    <a:pt x="132771" y="558800"/>
                  </a:cubicBezTo>
                  <a:cubicBezTo>
                    <a:pt x="146299" y="561041"/>
                    <a:pt x="152024" y="558045"/>
                    <a:pt x="152952" y="545418"/>
                  </a:cubicBezTo>
                  <a:cubicBezTo>
                    <a:pt x="154608" y="523020"/>
                    <a:pt x="152560" y="503220"/>
                    <a:pt x="130416" y="487484"/>
                  </a:cubicBezTo>
                  <a:cubicBezTo>
                    <a:pt x="113021" y="475126"/>
                    <a:pt x="99053" y="458782"/>
                    <a:pt x="83563" y="444201"/>
                  </a:cubicBezTo>
                  <a:cubicBezTo>
                    <a:pt x="85918" y="441960"/>
                    <a:pt x="88264" y="439720"/>
                    <a:pt x="90609" y="437479"/>
                  </a:cubicBezTo>
                  <a:cubicBezTo>
                    <a:pt x="109555" y="453823"/>
                    <a:pt x="128501" y="470159"/>
                    <a:pt x="147438" y="486503"/>
                  </a:cubicBezTo>
                  <a:cubicBezTo>
                    <a:pt x="150176" y="485261"/>
                    <a:pt x="152904" y="484028"/>
                    <a:pt x="155633" y="482794"/>
                  </a:cubicBezTo>
                  <a:lnTo>
                    <a:pt x="155633" y="326102"/>
                  </a:lnTo>
                  <a:lnTo>
                    <a:pt x="163923" y="326076"/>
                  </a:lnTo>
                  <a:cubicBezTo>
                    <a:pt x="164976" y="345390"/>
                    <a:pt x="166030" y="364704"/>
                    <a:pt x="167351" y="388942"/>
                  </a:cubicBezTo>
                  <a:cubicBezTo>
                    <a:pt x="189274" y="370019"/>
                    <a:pt x="207330" y="354422"/>
                    <a:pt x="225395" y="338833"/>
                  </a:cubicBezTo>
                  <a:cubicBezTo>
                    <a:pt x="227721" y="341031"/>
                    <a:pt x="230057" y="343228"/>
                    <a:pt x="232384" y="345416"/>
                  </a:cubicBezTo>
                  <a:cubicBezTo>
                    <a:pt x="215075" y="361422"/>
                    <a:pt x="197392" y="377114"/>
                    <a:pt x="180648" y="393588"/>
                  </a:cubicBezTo>
                  <a:cubicBezTo>
                    <a:pt x="174483" y="399650"/>
                    <a:pt x="166413" y="407475"/>
                    <a:pt x="166221" y="414657"/>
                  </a:cubicBezTo>
                  <a:cubicBezTo>
                    <a:pt x="164929" y="462195"/>
                    <a:pt x="165551" y="509777"/>
                    <a:pt x="165551" y="561110"/>
                  </a:cubicBezTo>
                  <a:moveTo>
                    <a:pt x="152761" y="659218"/>
                  </a:moveTo>
                  <a:cubicBezTo>
                    <a:pt x="152761" y="636360"/>
                    <a:pt x="153909" y="613434"/>
                    <a:pt x="152071" y="590698"/>
                  </a:cubicBezTo>
                  <a:cubicBezTo>
                    <a:pt x="151507" y="583620"/>
                    <a:pt x="143886" y="572087"/>
                    <a:pt x="137759" y="571063"/>
                  </a:cubicBezTo>
                  <a:cubicBezTo>
                    <a:pt x="71348" y="559929"/>
                    <a:pt x="38108" y="518070"/>
                    <a:pt x="16300" y="465617"/>
                  </a:cubicBezTo>
                  <a:cubicBezTo>
                    <a:pt x="-1718" y="422308"/>
                    <a:pt x="2610" y="376619"/>
                    <a:pt x="6946" y="332424"/>
                  </a:cubicBezTo>
                  <a:cubicBezTo>
                    <a:pt x="16166" y="238303"/>
                    <a:pt x="41306" y="147317"/>
                    <a:pt x="89422" y="62705"/>
                  </a:cubicBezTo>
                  <a:cubicBezTo>
                    <a:pt x="97713" y="48124"/>
                    <a:pt x="108770" y="34255"/>
                    <a:pt x="121197" y="22331"/>
                  </a:cubicBezTo>
                  <a:cubicBezTo>
                    <a:pt x="145772" y="-1273"/>
                    <a:pt x="176369" y="-2645"/>
                    <a:pt x="200963" y="20976"/>
                  </a:cubicBezTo>
                  <a:cubicBezTo>
                    <a:pt x="218119" y="37468"/>
                    <a:pt x="233513" y="57242"/>
                    <a:pt x="243211" y="78033"/>
                  </a:cubicBezTo>
                  <a:cubicBezTo>
                    <a:pt x="294430" y="187829"/>
                    <a:pt x="323686" y="302168"/>
                    <a:pt x="314275" y="422021"/>
                  </a:cubicBezTo>
                  <a:cubicBezTo>
                    <a:pt x="309431" y="483793"/>
                    <a:pt x="278423" y="533824"/>
                    <a:pt x="214529" y="562864"/>
                  </a:cubicBezTo>
                  <a:cubicBezTo>
                    <a:pt x="209608" y="565096"/>
                    <a:pt x="204218" y="566755"/>
                    <a:pt x="198848" y="567858"/>
                  </a:cubicBezTo>
                  <a:cubicBezTo>
                    <a:pt x="163665" y="575083"/>
                    <a:pt x="163646" y="575005"/>
                    <a:pt x="163627" y="608649"/>
                  </a:cubicBezTo>
                  <a:cubicBezTo>
                    <a:pt x="163617" y="625505"/>
                    <a:pt x="163627" y="642370"/>
                    <a:pt x="163627" y="659226"/>
                  </a:cubicBezTo>
                  <a:cubicBezTo>
                    <a:pt x="160008" y="659226"/>
                    <a:pt x="156379" y="659218"/>
                    <a:pt x="152761" y="659218"/>
                  </a:cubicBezTo>
                  <a:close/>
                </a:path>
              </a:pathLst>
            </a:custGeom>
            <a:solidFill>
              <a:srgbClr val="FFFFFF"/>
            </a:solidFill>
            <a:ln w="27382" cap="flat">
              <a:solidFill>
                <a:srgbClr val="FFFFFF"/>
              </a:solidFill>
              <a:prstDash val="solid"/>
              <a:round/>
            </a:ln>
          </p:spPr>
          <p:txBody>
            <a:bodyPr rtlCol="0" anchor="ctr"/>
            <a:lstStyle/>
            <a:p>
              <a:endParaRPr lang="en-CH" sz="4400"/>
            </a:p>
          </p:txBody>
        </p:sp>
      </p:grpSp>
      <p:grpSp>
        <p:nvGrpSpPr>
          <p:cNvPr id="2265" name="Graphic 1704">
            <a:extLst>
              <a:ext uri="{FF2B5EF4-FFF2-40B4-BE49-F238E27FC236}">
                <a16:creationId xmlns:a16="http://schemas.microsoft.com/office/drawing/2014/main" id="{7CFC40BA-D23C-C329-71AB-1BE326C21E1B}"/>
              </a:ext>
            </a:extLst>
          </p:cNvPr>
          <p:cNvGrpSpPr/>
          <p:nvPr/>
        </p:nvGrpSpPr>
        <p:grpSpPr>
          <a:xfrm>
            <a:off x="2683022" y="12343843"/>
            <a:ext cx="899710" cy="899724"/>
            <a:chOff x="2683022" y="12343843"/>
            <a:chExt cx="899710" cy="899724"/>
          </a:xfrm>
        </p:grpSpPr>
        <p:sp>
          <p:nvSpPr>
            <p:cNvPr id="2266" name="Freeform 2265">
              <a:extLst>
                <a:ext uri="{FF2B5EF4-FFF2-40B4-BE49-F238E27FC236}">
                  <a16:creationId xmlns:a16="http://schemas.microsoft.com/office/drawing/2014/main" id="{81C215A8-A00C-526A-A23D-69581E72FEC0}"/>
                </a:ext>
              </a:extLst>
            </p:cNvPr>
            <p:cNvSpPr/>
            <p:nvPr/>
          </p:nvSpPr>
          <p:spPr>
            <a:xfrm>
              <a:off x="2683022" y="12343843"/>
              <a:ext cx="899710" cy="899724"/>
            </a:xfrm>
            <a:custGeom>
              <a:avLst/>
              <a:gdLst>
                <a:gd name="connsiteX0" fmla="*/ 891919 w 899710"/>
                <a:gd name="connsiteY0" fmla="*/ 452315 h 899724"/>
                <a:gd name="connsiteX1" fmla="*/ 442064 w 899710"/>
                <a:gd name="connsiteY1" fmla="*/ 902177 h 899724"/>
                <a:gd name="connsiteX2" fmla="*/ -7792 w 899710"/>
                <a:gd name="connsiteY2" fmla="*/ 452315 h 899724"/>
                <a:gd name="connsiteX3" fmla="*/ 442064 w 899710"/>
                <a:gd name="connsiteY3" fmla="*/ 2452 h 899724"/>
                <a:gd name="connsiteX4" fmla="*/ 891919 w 899710"/>
                <a:gd name="connsiteY4" fmla="*/ 452315 h 89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710" h="899724">
                  <a:moveTo>
                    <a:pt x="891919" y="452315"/>
                  </a:moveTo>
                  <a:cubicBezTo>
                    <a:pt x="891919" y="700767"/>
                    <a:pt x="690511" y="902177"/>
                    <a:pt x="442064" y="902177"/>
                  </a:cubicBezTo>
                  <a:cubicBezTo>
                    <a:pt x="193615" y="902177"/>
                    <a:pt x="-7792" y="700767"/>
                    <a:pt x="-7792" y="452315"/>
                  </a:cubicBezTo>
                  <a:cubicBezTo>
                    <a:pt x="-7792" y="203863"/>
                    <a:pt x="193616" y="2452"/>
                    <a:pt x="442064" y="2452"/>
                  </a:cubicBezTo>
                  <a:cubicBezTo>
                    <a:pt x="690512" y="2452"/>
                    <a:pt x="891919" y="203863"/>
                    <a:pt x="891919" y="452315"/>
                  </a:cubicBezTo>
                  <a:close/>
                </a:path>
              </a:pathLst>
            </a:custGeom>
            <a:solidFill>
              <a:srgbClr val="1F259B"/>
            </a:solidFill>
            <a:ln w="956" cap="rnd">
              <a:noFill/>
              <a:prstDash val="solid"/>
              <a:round/>
            </a:ln>
          </p:spPr>
          <p:txBody>
            <a:bodyPr rtlCol="0" anchor="ctr"/>
            <a:lstStyle/>
            <a:p>
              <a:endParaRPr lang="en-CH" sz="4400"/>
            </a:p>
          </p:txBody>
        </p:sp>
        <p:sp>
          <p:nvSpPr>
            <p:cNvPr id="2267" name="Freeform 2266">
              <a:extLst>
                <a:ext uri="{FF2B5EF4-FFF2-40B4-BE49-F238E27FC236}">
                  <a16:creationId xmlns:a16="http://schemas.microsoft.com/office/drawing/2014/main" id="{3EC811D7-1399-3088-E5E6-B4E45FF59887}"/>
                </a:ext>
              </a:extLst>
            </p:cNvPr>
            <p:cNvSpPr/>
            <p:nvPr/>
          </p:nvSpPr>
          <p:spPr>
            <a:xfrm>
              <a:off x="2884610" y="12517282"/>
              <a:ext cx="533589" cy="538569"/>
            </a:xfrm>
            <a:custGeom>
              <a:avLst/>
              <a:gdLst>
                <a:gd name="connsiteX0" fmla="*/ 138297 w 533589"/>
                <a:gd name="connsiteY0" fmla="*/ 250709 h 538569"/>
                <a:gd name="connsiteX1" fmla="*/ 146909 w 533589"/>
                <a:gd name="connsiteY1" fmla="*/ 240928 h 538569"/>
                <a:gd name="connsiteX2" fmla="*/ 138367 w 533589"/>
                <a:gd name="connsiteY2" fmla="*/ 232712 h 538569"/>
                <a:gd name="connsiteX3" fmla="*/ 131048 w 533589"/>
                <a:gd name="connsiteY3" fmla="*/ 239230 h 538569"/>
                <a:gd name="connsiteX4" fmla="*/ 138297 w 533589"/>
                <a:gd name="connsiteY4" fmla="*/ 250709 h 538569"/>
                <a:gd name="connsiteX5" fmla="*/ 300676 w 533589"/>
                <a:gd name="connsiteY5" fmla="*/ 390697 h 538569"/>
                <a:gd name="connsiteX6" fmla="*/ 292280 w 533589"/>
                <a:gd name="connsiteY6" fmla="*/ 403769 h 538569"/>
                <a:gd name="connsiteX7" fmla="*/ 300050 w 533589"/>
                <a:gd name="connsiteY7" fmla="*/ 410231 h 538569"/>
                <a:gd name="connsiteX8" fmla="*/ 308155 w 533589"/>
                <a:gd name="connsiteY8" fmla="*/ 404339 h 538569"/>
                <a:gd name="connsiteX9" fmla="*/ 300676 w 533589"/>
                <a:gd name="connsiteY9" fmla="*/ 390697 h 538569"/>
                <a:gd name="connsiteX10" fmla="*/ 329268 w 533589"/>
                <a:gd name="connsiteY10" fmla="*/ 511631 h 538569"/>
                <a:gd name="connsiteX11" fmla="*/ 338499 w 533589"/>
                <a:gd name="connsiteY11" fmla="*/ 500800 h 538569"/>
                <a:gd name="connsiteX12" fmla="*/ 328259 w 533589"/>
                <a:gd name="connsiteY12" fmla="*/ 493537 h 538569"/>
                <a:gd name="connsiteX13" fmla="*/ 319334 w 533589"/>
                <a:gd name="connsiteY13" fmla="*/ 500995 h 538569"/>
                <a:gd name="connsiteX14" fmla="*/ 329268 w 533589"/>
                <a:gd name="connsiteY14" fmla="*/ 511631 h 538569"/>
                <a:gd name="connsiteX15" fmla="*/ 56495 w 533589"/>
                <a:gd name="connsiteY15" fmla="*/ 213706 h 538569"/>
                <a:gd name="connsiteX16" fmla="*/ 43118 w 533589"/>
                <a:gd name="connsiteY16" fmla="*/ 204343 h 538569"/>
                <a:gd name="connsiteX17" fmla="*/ 33629 w 533589"/>
                <a:gd name="connsiteY17" fmla="*/ 211369 h 538569"/>
                <a:gd name="connsiteX18" fmla="*/ 41274 w 533589"/>
                <a:gd name="connsiteY18" fmla="*/ 218820 h 538569"/>
                <a:gd name="connsiteX19" fmla="*/ 56495 w 533589"/>
                <a:gd name="connsiteY19" fmla="*/ 213706 h 538569"/>
                <a:gd name="connsiteX20" fmla="*/ 492906 w 533589"/>
                <a:gd name="connsiteY20" fmla="*/ 321500 h 538569"/>
                <a:gd name="connsiteX21" fmla="*/ 483264 w 533589"/>
                <a:gd name="connsiteY21" fmla="*/ 332519 h 538569"/>
                <a:gd name="connsiteX22" fmla="*/ 493101 w 533589"/>
                <a:gd name="connsiteY22" fmla="*/ 340262 h 538569"/>
                <a:gd name="connsiteX23" fmla="*/ 501859 w 533589"/>
                <a:gd name="connsiteY23" fmla="*/ 332561 h 538569"/>
                <a:gd name="connsiteX24" fmla="*/ 492906 w 533589"/>
                <a:gd name="connsiteY24" fmla="*/ 321500 h 538569"/>
                <a:gd name="connsiteX25" fmla="*/ 448099 w 533589"/>
                <a:gd name="connsiteY25" fmla="*/ 107736 h 538569"/>
                <a:gd name="connsiteX26" fmla="*/ 437101 w 533589"/>
                <a:gd name="connsiteY26" fmla="*/ 99423 h 538569"/>
                <a:gd name="connsiteX27" fmla="*/ 426374 w 533589"/>
                <a:gd name="connsiteY27" fmla="*/ 105141 h 538569"/>
                <a:gd name="connsiteX28" fmla="*/ 434367 w 533589"/>
                <a:gd name="connsiteY28" fmla="*/ 114060 h 538569"/>
                <a:gd name="connsiteX29" fmla="*/ 448099 w 533589"/>
                <a:gd name="connsiteY29" fmla="*/ 107736 h 538569"/>
                <a:gd name="connsiteX30" fmla="*/ 171967 w 533589"/>
                <a:gd name="connsiteY30" fmla="*/ 376471 h 538569"/>
                <a:gd name="connsiteX31" fmla="*/ 179960 w 533589"/>
                <a:gd name="connsiteY31" fmla="*/ 380986 h 538569"/>
                <a:gd name="connsiteX32" fmla="*/ 184753 w 533589"/>
                <a:gd name="connsiteY32" fmla="*/ 366968 h 538569"/>
                <a:gd name="connsiteX33" fmla="*/ 174353 w 533589"/>
                <a:gd name="connsiteY33" fmla="*/ 358592 h 538569"/>
                <a:gd name="connsiteX34" fmla="*/ 166193 w 533589"/>
                <a:gd name="connsiteY34" fmla="*/ 366892 h 538569"/>
                <a:gd name="connsiteX35" fmla="*/ 171967 w 533589"/>
                <a:gd name="connsiteY35" fmla="*/ 376471 h 538569"/>
                <a:gd name="connsiteX36" fmla="*/ 361866 w 533589"/>
                <a:gd name="connsiteY36" fmla="*/ 193004 h 538569"/>
                <a:gd name="connsiteX37" fmla="*/ 369797 w 533589"/>
                <a:gd name="connsiteY37" fmla="*/ 181045 h 538569"/>
                <a:gd name="connsiteX38" fmla="*/ 360677 w 533589"/>
                <a:gd name="connsiteY38" fmla="*/ 172795 h 538569"/>
                <a:gd name="connsiteX39" fmla="*/ 351237 w 533589"/>
                <a:gd name="connsiteY39" fmla="*/ 179904 h 538569"/>
                <a:gd name="connsiteX40" fmla="*/ 361866 w 533589"/>
                <a:gd name="connsiteY40" fmla="*/ 193004 h 538569"/>
                <a:gd name="connsiteX41" fmla="*/ 247890 w 533589"/>
                <a:gd name="connsiteY41" fmla="*/ 146227 h 538569"/>
                <a:gd name="connsiteX42" fmla="*/ 234436 w 533589"/>
                <a:gd name="connsiteY42" fmla="*/ 137789 h 538569"/>
                <a:gd name="connsiteX43" fmla="*/ 224725 w 533589"/>
                <a:gd name="connsiteY43" fmla="*/ 144418 h 538569"/>
                <a:gd name="connsiteX44" fmla="*/ 233456 w 533589"/>
                <a:gd name="connsiteY44" fmla="*/ 152634 h 538569"/>
                <a:gd name="connsiteX45" fmla="*/ 247890 w 533589"/>
                <a:gd name="connsiteY45" fmla="*/ 146227 h 538569"/>
                <a:gd name="connsiteX46" fmla="*/ 219236 w 533589"/>
                <a:gd name="connsiteY46" fmla="*/ 46559 h 538569"/>
                <a:gd name="connsiteX47" fmla="*/ 207132 w 533589"/>
                <a:gd name="connsiteY47" fmla="*/ 37919 h 538569"/>
                <a:gd name="connsiteX48" fmla="*/ 197198 w 533589"/>
                <a:gd name="connsiteY48" fmla="*/ 44827 h 538569"/>
                <a:gd name="connsiteX49" fmla="*/ 206951 w 533589"/>
                <a:gd name="connsiteY49" fmla="*/ 54400 h 538569"/>
                <a:gd name="connsiteX50" fmla="*/ 219236 w 533589"/>
                <a:gd name="connsiteY50" fmla="*/ 46559 h 538569"/>
                <a:gd name="connsiteX51" fmla="*/ 409470 w 533589"/>
                <a:gd name="connsiteY51" fmla="*/ 309256 h 538569"/>
                <a:gd name="connsiteX52" fmla="*/ 397783 w 533589"/>
                <a:gd name="connsiteY52" fmla="*/ 299336 h 538569"/>
                <a:gd name="connsiteX53" fmla="*/ 387821 w 533589"/>
                <a:gd name="connsiteY53" fmla="*/ 308268 h 538569"/>
                <a:gd name="connsiteX54" fmla="*/ 396440 w 533589"/>
                <a:gd name="connsiteY54" fmla="*/ 316101 h 538569"/>
                <a:gd name="connsiteX55" fmla="*/ 409470 w 533589"/>
                <a:gd name="connsiteY55" fmla="*/ 309256 h 538569"/>
                <a:gd name="connsiteX56" fmla="*/ 115048 w 533589"/>
                <a:gd name="connsiteY56" fmla="*/ 438691 h 538569"/>
                <a:gd name="connsiteX57" fmla="*/ 101768 w 533589"/>
                <a:gd name="connsiteY57" fmla="*/ 430761 h 538569"/>
                <a:gd name="connsiteX58" fmla="*/ 92168 w 533589"/>
                <a:gd name="connsiteY58" fmla="*/ 440020 h 538569"/>
                <a:gd name="connsiteX59" fmla="*/ 101198 w 533589"/>
                <a:gd name="connsiteY59" fmla="*/ 447964 h 538569"/>
                <a:gd name="connsiteX60" fmla="*/ 115048 w 533589"/>
                <a:gd name="connsiteY60" fmla="*/ 438691 h 538569"/>
                <a:gd name="connsiteX61" fmla="*/ 218429 w 533589"/>
                <a:gd name="connsiteY61" fmla="*/ 182840 h 538569"/>
                <a:gd name="connsiteX62" fmla="*/ 176948 w 533589"/>
                <a:gd name="connsiteY62" fmla="*/ 229992 h 538569"/>
                <a:gd name="connsiteX63" fmla="*/ 167000 w 533589"/>
                <a:gd name="connsiteY63" fmla="*/ 268427 h 538569"/>
                <a:gd name="connsiteX64" fmla="*/ 162269 w 533589"/>
                <a:gd name="connsiteY64" fmla="*/ 282222 h 538569"/>
                <a:gd name="connsiteX65" fmla="*/ 170826 w 533589"/>
                <a:gd name="connsiteY65" fmla="*/ 313799 h 538569"/>
                <a:gd name="connsiteX66" fmla="*/ 183174 w 533589"/>
                <a:gd name="connsiteY66" fmla="*/ 326794 h 538569"/>
                <a:gd name="connsiteX67" fmla="*/ 215682 w 533589"/>
                <a:gd name="connsiteY67" fmla="*/ 358551 h 538569"/>
                <a:gd name="connsiteX68" fmla="*/ 229616 w 533589"/>
                <a:gd name="connsiteY68" fmla="*/ 371921 h 538569"/>
                <a:gd name="connsiteX69" fmla="*/ 285177 w 533589"/>
                <a:gd name="connsiteY69" fmla="*/ 367817 h 538569"/>
                <a:gd name="connsiteX70" fmla="*/ 306701 w 533589"/>
                <a:gd name="connsiteY70" fmla="*/ 363601 h 538569"/>
                <a:gd name="connsiteX71" fmla="*/ 358402 w 533589"/>
                <a:gd name="connsiteY71" fmla="*/ 315225 h 538569"/>
                <a:gd name="connsiteX72" fmla="*/ 373059 w 533589"/>
                <a:gd name="connsiteY72" fmla="*/ 274828 h 538569"/>
                <a:gd name="connsiteX73" fmla="*/ 375765 w 533589"/>
                <a:gd name="connsiteY73" fmla="*/ 264455 h 538569"/>
                <a:gd name="connsiteX74" fmla="*/ 368217 w 533589"/>
                <a:gd name="connsiteY74" fmla="*/ 236601 h 538569"/>
                <a:gd name="connsiteX75" fmla="*/ 356517 w 533589"/>
                <a:gd name="connsiteY75" fmla="*/ 221268 h 538569"/>
                <a:gd name="connsiteX76" fmla="*/ 321233 w 533589"/>
                <a:gd name="connsiteY76" fmla="*/ 187849 h 538569"/>
                <a:gd name="connsiteX77" fmla="*/ 266937 w 533589"/>
                <a:gd name="connsiteY77" fmla="*/ 169017 h 538569"/>
                <a:gd name="connsiteX78" fmla="*/ 218429 w 533589"/>
                <a:gd name="connsiteY78" fmla="*/ 182840 h 538569"/>
                <a:gd name="connsiteX79" fmla="*/ 473783 w 533589"/>
                <a:gd name="connsiteY79" fmla="*/ 104717 h 538569"/>
                <a:gd name="connsiteX80" fmla="*/ 427647 w 533589"/>
                <a:gd name="connsiteY80" fmla="*/ 145831 h 538569"/>
                <a:gd name="connsiteX81" fmla="*/ 402130 w 533589"/>
                <a:gd name="connsiteY81" fmla="*/ 172217 h 538569"/>
                <a:gd name="connsiteX82" fmla="*/ 393031 w 533589"/>
                <a:gd name="connsiteY82" fmla="*/ 203842 h 538569"/>
                <a:gd name="connsiteX83" fmla="*/ 386423 w 533589"/>
                <a:gd name="connsiteY83" fmla="*/ 232434 h 538569"/>
                <a:gd name="connsiteX84" fmla="*/ 414430 w 533589"/>
                <a:gd name="connsiteY84" fmla="*/ 273589 h 538569"/>
                <a:gd name="connsiteX85" fmla="*/ 433463 w 533589"/>
                <a:gd name="connsiteY85" fmla="*/ 294863 h 538569"/>
                <a:gd name="connsiteX86" fmla="*/ 465901 w 533589"/>
                <a:gd name="connsiteY86" fmla="*/ 302793 h 538569"/>
                <a:gd name="connsiteX87" fmla="*/ 522764 w 533589"/>
                <a:gd name="connsiteY87" fmla="*/ 305736 h 538569"/>
                <a:gd name="connsiteX88" fmla="*/ 520510 w 533589"/>
                <a:gd name="connsiteY88" fmla="*/ 358711 h 538569"/>
                <a:gd name="connsiteX89" fmla="*/ 463209 w 533589"/>
                <a:gd name="connsiteY89" fmla="*/ 355330 h 538569"/>
                <a:gd name="connsiteX90" fmla="*/ 455028 w 533589"/>
                <a:gd name="connsiteY90" fmla="*/ 340136 h 538569"/>
                <a:gd name="connsiteX91" fmla="*/ 425929 w 533589"/>
                <a:gd name="connsiteY91" fmla="*/ 332971 h 538569"/>
                <a:gd name="connsiteX92" fmla="*/ 389824 w 533589"/>
                <a:gd name="connsiteY92" fmla="*/ 345737 h 538569"/>
                <a:gd name="connsiteX93" fmla="*/ 339765 w 533589"/>
                <a:gd name="connsiteY93" fmla="*/ 398287 h 538569"/>
                <a:gd name="connsiteX94" fmla="*/ 329261 w 533589"/>
                <a:gd name="connsiteY94" fmla="*/ 429557 h 538569"/>
                <a:gd name="connsiteX95" fmla="*/ 335737 w 533589"/>
                <a:gd name="connsiteY95" fmla="*/ 460514 h 538569"/>
                <a:gd name="connsiteX96" fmla="*/ 351877 w 533589"/>
                <a:gd name="connsiteY96" fmla="*/ 470539 h 538569"/>
                <a:gd name="connsiteX97" fmla="*/ 357567 w 533589"/>
                <a:gd name="connsiteY97" fmla="*/ 525698 h 538569"/>
                <a:gd name="connsiteX98" fmla="*/ 297476 w 533589"/>
                <a:gd name="connsiteY98" fmla="*/ 528974 h 538569"/>
                <a:gd name="connsiteX99" fmla="*/ 297511 w 533589"/>
                <a:gd name="connsiteY99" fmla="*/ 472354 h 538569"/>
                <a:gd name="connsiteX100" fmla="*/ 290798 w 533589"/>
                <a:gd name="connsiteY100" fmla="*/ 441098 h 538569"/>
                <a:gd name="connsiteX101" fmla="*/ 263257 w 533589"/>
                <a:gd name="connsiteY101" fmla="*/ 415004 h 538569"/>
                <a:gd name="connsiteX102" fmla="*/ 203355 w 533589"/>
                <a:gd name="connsiteY102" fmla="*/ 395463 h 538569"/>
                <a:gd name="connsiteX103" fmla="*/ 161295 w 533589"/>
                <a:gd name="connsiteY103" fmla="*/ 406071 h 538569"/>
                <a:gd name="connsiteX104" fmla="*/ 141080 w 533589"/>
                <a:gd name="connsiteY104" fmla="*/ 430232 h 538569"/>
                <a:gd name="connsiteX105" fmla="*/ 128481 w 533589"/>
                <a:gd name="connsiteY105" fmla="*/ 469606 h 538569"/>
                <a:gd name="connsiteX106" fmla="*/ 81845 w 533589"/>
                <a:gd name="connsiteY106" fmla="*/ 475561 h 538569"/>
                <a:gd name="connsiteX107" fmla="*/ 61657 w 533589"/>
                <a:gd name="connsiteY107" fmla="*/ 432688 h 538569"/>
                <a:gd name="connsiteX108" fmla="*/ 97059 w 533589"/>
                <a:gd name="connsiteY108" fmla="*/ 401244 h 538569"/>
                <a:gd name="connsiteX109" fmla="*/ 112690 w 533589"/>
                <a:gd name="connsiteY109" fmla="*/ 401014 h 538569"/>
                <a:gd name="connsiteX110" fmla="*/ 134478 w 533589"/>
                <a:gd name="connsiteY110" fmla="*/ 375344 h 538569"/>
                <a:gd name="connsiteX111" fmla="*/ 144516 w 533589"/>
                <a:gd name="connsiteY111" fmla="*/ 340116 h 538569"/>
                <a:gd name="connsiteX112" fmla="*/ 125734 w 533589"/>
                <a:gd name="connsiteY112" fmla="*/ 278264 h 538569"/>
                <a:gd name="connsiteX113" fmla="*/ 99918 w 533589"/>
                <a:gd name="connsiteY113" fmla="*/ 252427 h 538569"/>
                <a:gd name="connsiteX114" fmla="*/ 67396 w 533589"/>
                <a:gd name="connsiteY114" fmla="*/ 244636 h 538569"/>
                <a:gd name="connsiteX115" fmla="*/ 14923 w 533589"/>
                <a:gd name="connsiteY115" fmla="*/ 241199 h 538569"/>
                <a:gd name="connsiteX116" fmla="*/ 6979 w 533589"/>
                <a:gd name="connsiteY116" fmla="*/ 196162 h 538569"/>
                <a:gd name="connsiteX117" fmla="*/ 43000 w 533589"/>
                <a:gd name="connsiteY117" fmla="*/ 173031 h 538569"/>
                <a:gd name="connsiteX118" fmla="*/ 77302 w 533589"/>
                <a:gd name="connsiteY118" fmla="*/ 194464 h 538569"/>
                <a:gd name="connsiteX119" fmla="*/ 118061 w 533589"/>
                <a:gd name="connsiteY119" fmla="*/ 206854 h 538569"/>
                <a:gd name="connsiteX120" fmla="*/ 144934 w 533589"/>
                <a:gd name="connsiteY120" fmla="*/ 202708 h 538569"/>
                <a:gd name="connsiteX121" fmla="*/ 195925 w 533589"/>
                <a:gd name="connsiteY121" fmla="*/ 168788 h 538569"/>
                <a:gd name="connsiteX122" fmla="*/ 196419 w 533589"/>
                <a:gd name="connsiteY122" fmla="*/ 160419 h 538569"/>
                <a:gd name="connsiteX123" fmla="*/ 208315 w 533589"/>
                <a:gd name="connsiteY123" fmla="*/ 114679 h 538569"/>
                <a:gd name="connsiteX124" fmla="*/ 198902 w 533589"/>
                <a:gd name="connsiteY124" fmla="*/ 86838 h 538569"/>
                <a:gd name="connsiteX125" fmla="*/ 167890 w 533589"/>
                <a:gd name="connsiteY125" fmla="*/ 38552 h 538569"/>
                <a:gd name="connsiteX126" fmla="*/ 198805 w 533589"/>
                <a:gd name="connsiteY126" fmla="*/ 6253 h 538569"/>
                <a:gd name="connsiteX127" fmla="*/ 238993 w 533589"/>
                <a:gd name="connsiteY127" fmla="*/ 20402 h 538569"/>
                <a:gd name="connsiteX128" fmla="*/ 245671 w 533589"/>
                <a:gd name="connsiteY128" fmla="*/ 60236 h 538569"/>
                <a:gd name="connsiteX129" fmla="*/ 236941 w 533589"/>
                <a:gd name="connsiteY129" fmla="*/ 75221 h 538569"/>
                <a:gd name="connsiteX130" fmla="*/ 246513 w 533589"/>
                <a:gd name="connsiteY130" fmla="*/ 108432 h 538569"/>
                <a:gd name="connsiteX131" fmla="*/ 269233 w 533589"/>
                <a:gd name="connsiteY131" fmla="*/ 130818 h 538569"/>
                <a:gd name="connsiteX132" fmla="*/ 336155 w 533589"/>
                <a:gd name="connsiteY132" fmla="*/ 148919 h 538569"/>
                <a:gd name="connsiteX133" fmla="*/ 374680 w 533589"/>
                <a:gd name="connsiteY133" fmla="*/ 141051 h 538569"/>
                <a:gd name="connsiteX134" fmla="*/ 395063 w 533589"/>
                <a:gd name="connsiteY134" fmla="*/ 115430 h 538569"/>
                <a:gd name="connsiteX135" fmla="*/ 408802 w 533589"/>
                <a:gd name="connsiteY135" fmla="*/ 74984 h 538569"/>
                <a:gd name="connsiteX136" fmla="*/ 449400 w 533589"/>
                <a:gd name="connsiteY136" fmla="*/ 69224 h 538569"/>
                <a:gd name="connsiteX137" fmla="*/ 473783 w 533589"/>
                <a:gd name="connsiteY137" fmla="*/ 104717 h 53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33589" h="538569">
                  <a:moveTo>
                    <a:pt x="138297" y="250709"/>
                  </a:moveTo>
                  <a:cubicBezTo>
                    <a:pt x="142680" y="245881"/>
                    <a:pt x="147480" y="242159"/>
                    <a:pt x="146909" y="240928"/>
                  </a:cubicBezTo>
                  <a:cubicBezTo>
                    <a:pt x="145295" y="237470"/>
                    <a:pt x="141873" y="233867"/>
                    <a:pt x="138367" y="232712"/>
                  </a:cubicBezTo>
                  <a:cubicBezTo>
                    <a:pt x="136655" y="232149"/>
                    <a:pt x="131028" y="236914"/>
                    <a:pt x="131048" y="239230"/>
                  </a:cubicBezTo>
                  <a:cubicBezTo>
                    <a:pt x="131076" y="242403"/>
                    <a:pt x="134798" y="245547"/>
                    <a:pt x="138297" y="250709"/>
                  </a:cubicBezTo>
                  <a:moveTo>
                    <a:pt x="300676" y="390697"/>
                  </a:moveTo>
                  <a:cubicBezTo>
                    <a:pt x="296259" y="397139"/>
                    <a:pt x="292544" y="400318"/>
                    <a:pt x="292280" y="403769"/>
                  </a:cubicBezTo>
                  <a:cubicBezTo>
                    <a:pt x="292113" y="405877"/>
                    <a:pt x="297191" y="410106"/>
                    <a:pt x="300050" y="410231"/>
                  </a:cubicBezTo>
                  <a:cubicBezTo>
                    <a:pt x="302840" y="410350"/>
                    <a:pt x="308196" y="406412"/>
                    <a:pt x="308155" y="404339"/>
                  </a:cubicBezTo>
                  <a:cubicBezTo>
                    <a:pt x="308085" y="400854"/>
                    <a:pt x="304635" y="397431"/>
                    <a:pt x="300676" y="390697"/>
                  </a:cubicBezTo>
                  <a:moveTo>
                    <a:pt x="329268" y="511631"/>
                  </a:moveTo>
                  <a:cubicBezTo>
                    <a:pt x="333379" y="506810"/>
                    <a:pt x="335939" y="503805"/>
                    <a:pt x="338499" y="500800"/>
                  </a:cubicBezTo>
                  <a:cubicBezTo>
                    <a:pt x="335097" y="498191"/>
                    <a:pt x="331821" y="493781"/>
                    <a:pt x="328259" y="493537"/>
                  </a:cubicBezTo>
                  <a:cubicBezTo>
                    <a:pt x="325463" y="493349"/>
                    <a:pt x="322325" y="498316"/>
                    <a:pt x="319334" y="500995"/>
                  </a:cubicBezTo>
                  <a:cubicBezTo>
                    <a:pt x="322075" y="503930"/>
                    <a:pt x="324816" y="506866"/>
                    <a:pt x="329268" y="511631"/>
                  </a:cubicBezTo>
                  <a:moveTo>
                    <a:pt x="56495" y="213706"/>
                  </a:moveTo>
                  <a:cubicBezTo>
                    <a:pt x="49539" y="208566"/>
                    <a:pt x="46262" y="204245"/>
                    <a:pt x="43118" y="204343"/>
                  </a:cubicBezTo>
                  <a:cubicBezTo>
                    <a:pt x="39890" y="204440"/>
                    <a:pt x="36787" y="208844"/>
                    <a:pt x="33629" y="211369"/>
                  </a:cubicBezTo>
                  <a:cubicBezTo>
                    <a:pt x="36154" y="213999"/>
                    <a:pt x="38387" y="218319"/>
                    <a:pt x="41274" y="218820"/>
                  </a:cubicBezTo>
                  <a:cubicBezTo>
                    <a:pt x="44614" y="219397"/>
                    <a:pt x="48530" y="216600"/>
                    <a:pt x="56495" y="213706"/>
                  </a:cubicBezTo>
                  <a:moveTo>
                    <a:pt x="492906" y="321500"/>
                  </a:moveTo>
                  <a:cubicBezTo>
                    <a:pt x="488558" y="326474"/>
                    <a:pt x="485908" y="329493"/>
                    <a:pt x="483264" y="332519"/>
                  </a:cubicBezTo>
                  <a:cubicBezTo>
                    <a:pt x="486534" y="335302"/>
                    <a:pt x="489699" y="340088"/>
                    <a:pt x="493101" y="340262"/>
                  </a:cubicBezTo>
                  <a:cubicBezTo>
                    <a:pt x="496085" y="340415"/>
                    <a:pt x="501247" y="335768"/>
                    <a:pt x="501859" y="332561"/>
                  </a:cubicBezTo>
                  <a:cubicBezTo>
                    <a:pt x="502332" y="330091"/>
                    <a:pt x="497233" y="326550"/>
                    <a:pt x="492906" y="321500"/>
                  </a:cubicBezTo>
                  <a:moveTo>
                    <a:pt x="448099" y="107736"/>
                  </a:moveTo>
                  <a:cubicBezTo>
                    <a:pt x="442590" y="103346"/>
                    <a:pt x="439696" y="99242"/>
                    <a:pt x="437101" y="99423"/>
                  </a:cubicBezTo>
                  <a:cubicBezTo>
                    <a:pt x="433414" y="99673"/>
                    <a:pt x="429943" y="103082"/>
                    <a:pt x="426374" y="105141"/>
                  </a:cubicBezTo>
                  <a:cubicBezTo>
                    <a:pt x="428997" y="108300"/>
                    <a:pt x="431195" y="113357"/>
                    <a:pt x="434367" y="114060"/>
                  </a:cubicBezTo>
                  <a:cubicBezTo>
                    <a:pt x="437463" y="114748"/>
                    <a:pt x="441539" y="110985"/>
                    <a:pt x="448099" y="107736"/>
                  </a:cubicBezTo>
                  <a:moveTo>
                    <a:pt x="171967" y="376471"/>
                  </a:moveTo>
                  <a:lnTo>
                    <a:pt x="179960" y="380986"/>
                  </a:lnTo>
                  <a:cubicBezTo>
                    <a:pt x="181762" y="376276"/>
                    <a:pt x="185532" y="371205"/>
                    <a:pt x="184753" y="366968"/>
                  </a:cubicBezTo>
                  <a:cubicBezTo>
                    <a:pt x="184113" y="363462"/>
                    <a:pt x="178408" y="359385"/>
                    <a:pt x="174353" y="358592"/>
                  </a:cubicBezTo>
                  <a:cubicBezTo>
                    <a:pt x="172071" y="358147"/>
                    <a:pt x="166923" y="363490"/>
                    <a:pt x="166193" y="366892"/>
                  </a:cubicBezTo>
                  <a:cubicBezTo>
                    <a:pt x="165615" y="369549"/>
                    <a:pt x="169866" y="373236"/>
                    <a:pt x="171967" y="376471"/>
                  </a:cubicBezTo>
                  <a:moveTo>
                    <a:pt x="361866" y="193004"/>
                  </a:moveTo>
                  <a:cubicBezTo>
                    <a:pt x="365678" y="187591"/>
                    <a:pt x="370409" y="183703"/>
                    <a:pt x="369797" y="181045"/>
                  </a:cubicBezTo>
                  <a:cubicBezTo>
                    <a:pt x="369003" y="177588"/>
                    <a:pt x="364210" y="173261"/>
                    <a:pt x="360677" y="172795"/>
                  </a:cubicBezTo>
                  <a:cubicBezTo>
                    <a:pt x="357887" y="172426"/>
                    <a:pt x="354409" y="177337"/>
                    <a:pt x="351237" y="179904"/>
                  </a:cubicBezTo>
                  <a:cubicBezTo>
                    <a:pt x="354214" y="183570"/>
                    <a:pt x="357191" y="187243"/>
                    <a:pt x="361866" y="193004"/>
                  </a:cubicBezTo>
                  <a:moveTo>
                    <a:pt x="247890" y="146227"/>
                  </a:moveTo>
                  <a:cubicBezTo>
                    <a:pt x="240955" y="141636"/>
                    <a:pt x="237602" y="137650"/>
                    <a:pt x="234436" y="137789"/>
                  </a:cubicBezTo>
                  <a:cubicBezTo>
                    <a:pt x="231104" y="137942"/>
                    <a:pt x="227953" y="142039"/>
                    <a:pt x="224725" y="144418"/>
                  </a:cubicBezTo>
                  <a:cubicBezTo>
                    <a:pt x="227598" y="147319"/>
                    <a:pt x="230102" y="151883"/>
                    <a:pt x="233456" y="152634"/>
                  </a:cubicBezTo>
                  <a:cubicBezTo>
                    <a:pt x="236461" y="153302"/>
                    <a:pt x="240412" y="149775"/>
                    <a:pt x="247890" y="146227"/>
                  </a:cubicBezTo>
                  <a:moveTo>
                    <a:pt x="219236" y="46559"/>
                  </a:moveTo>
                  <a:cubicBezTo>
                    <a:pt x="213455" y="42184"/>
                    <a:pt x="210193" y="37787"/>
                    <a:pt x="207132" y="37919"/>
                  </a:cubicBezTo>
                  <a:cubicBezTo>
                    <a:pt x="203730" y="38065"/>
                    <a:pt x="200502" y="42344"/>
                    <a:pt x="197198" y="44827"/>
                  </a:cubicBezTo>
                  <a:cubicBezTo>
                    <a:pt x="200384" y="48194"/>
                    <a:pt x="203055" y="52890"/>
                    <a:pt x="206951" y="54400"/>
                  </a:cubicBezTo>
                  <a:cubicBezTo>
                    <a:pt x="209052" y="55213"/>
                    <a:pt x="213268" y="50566"/>
                    <a:pt x="219236" y="46559"/>
                  </a:cubicBezTo>
                  <a:moveTo>
                    <a:pt x="409470" y="309256"/>
                  </a:moveTo>
                  <a:cubicBezTo>
                    <a:pt x="403925" y="304317"/>
                    <a:pt x="400176" y="298800"/>
                    <a:pt x="397783" y="299336"/>
                  </a:cubicBezTo>
                  <a:cubicBezTo>
                    <a:pt x="393984" y="300191"/>
                    <a:pt x="391097" y="305082"/>
                    <a:pt x="387821" y="308268"/>
                  </a:cubicBezTo>
                  <a:cubicBezTo>
                    <a:pt x="390673" y="311051"/>
                    <a:pt x="393303" y="315733"/>
                    <a:pt x="396440" y="316101"/>
                  </a:cubicBezTo>
                  <a:cubicBezTo>
                    <a:pt x="399675" y="316477"/>
                    <a:pt x="403404" y="312665"/>
                    <a:pt x="409470" y="309256"/>
                  </a:cubicBezTo>
                  <a:moveTo>
                    <a:pt x="115048" y="438691"/>
                  </a:moveTo>
                  <a:cubicBezTo>
                    <a:pt x="108488" y="434545"/>
                    <a:pt x="104370" y="430009"/>
                    <a:pt x="101768" y="430761"/>
                  </a:cubicBezTo>
                  <a:cubicBezTo>
                    <a:pt x="97991" y="431846"/>
                    <a:pt x="95313" y="436743"/>
                    <a:pt x="92168" y="440020"/>
                  </a:cubicBezTo>
                  <a:cubicBezTo>
                    <a:pt x="95188" y="442865"/>
                    <a:pt x="98325" y="448103"/>
                    <a:pt x="101198" y="447964"/>
                  </a:cubicBezTo>
                  <a:cubicBezTo>
                    <a:pt x="104961" y="447776"/>
                    <a:pt x="108516" y="443352"/>
                    <a:pt x="115048" y="438691"/>
                  </a:cubicBezTo>
                  <a:moveTo>
                    <a:pt x="218429" y="182840"/>
                  </a:moveTo>
                  <a:cubicBezTo>
                    <a:pt x="202930" y="183125"/>
                    <a:pt x="174875" y="215223"/>
                    <a:pt x="176948" y="229992"/>
                  </a:cubicBezTo>
                  <a:cubicBezTo>
                    <a:pt x="178951" y="244288"/>
                    <a:pt x="178749" y="257429"/>
                    <a:pt x="167000" y="268427"/>
                  </a:cubicBezTo>
                  <a:cubicBezTo>
                    <a:pt x="163793" y="271433"/>
                    <a:pt x="161588" y="277881"/>
                    <a:pt x="162269" y="282222"/>
                  </a:cubicBezTo>
                  <a:cubicBezTo>
                    <a:pt x="163974" y="292957"/>
                    <a:pt x="166728" y="303753"/>
                    <a:pt x="170826" y="313799"/>
                  </a:cubicBezTo>
                  <a:cubicBezTo>
                    <a:pt x="172968" y="319051"/>
                    <a:pt x="178061" y="324943"/>
                    <a:pt x="183174" y="326794"/>
                  </a:cubicBezTo>
                  <a:cubicBezTo>
                    <a:pt x="199202" y="332595"/>
                    <a:pt x="208447" y="343900"/>
                    <a:pt x="215682" y="358551"/>
                  </a:cubicBezTo>
                  <a:cubicBezTo>
                    <a:pt x="218429" y="364109"/>
                    <a:pt x="224259" y="370989"/>
                    <a:pt x="229616" y="371921"/>
                  </a:cubicBezTo>
                  <a:cubicBezTo>
                    <a:pt x="248092" y="375128"/>
                    <a:pt x="267257" y="384840"/>
                    <a:pt x="285177" y="367817"/>
                  </a:cubicBezTo>
                  <a:cubicBezTo>
                    <a:pt x="289699" y="363525"/>
                    <a:pt x="299466" y="363239"/>
                    <a:pt x="306701" y="363601"/>
                  </a:cubicBezTo>
                  <a:cubicBezTo>
                    <a:pt x="334423" y="364986"/>
                    <a:pt x="358951" y="342752"/>
                    <a:pt x="358402" y="315225"/>
                  </a:cubicBezTo>
                  <a:cubicBezTo>
                    <a:pt x="358089" y="299739"/>
                    <a:pt x="358673" y="285116"/>
                    <a:pt x="373059" y="274828"/>
                  </a:cubicBezTo>
                  <a:cubicBezTo>
                    <a:pt x="375348" y="273186"/>
                    <a:pt x="376391" y="267725"/>
                    <a:pt x="375765" y="264455"/>
                  </a:cubicBezTo>
                  <a:cubicBezTo>
                    <a:pt x="373957" y="255015"/>
                    <a:pt x="371835" y="245457"/>
                    <a:pt x="368217" y="236601"/>
                  </a:cubicBezTo>
                  <a:cubicBezTo>
                    <a:pt x="365817" y="230729"/>
                    <a:pt x="361671" y="223119"/>
                    <a:pt x="356517" y="221268"/>
                  </a:cubicBezTo>
                  <a:cubicBezTo>
                    <a:pt x="339431" y="215119"/>
                    <a:pt x="328468" y="204197"/>
                    <a:pt x="321233" y="187849"/>
                  </a:cubicBezTo>
                  <a:cubicBezTo>
                    <a:pt x="315431" y="174742"/>
                    <a:pt x="276176" y="160641"/>
                    <a:pt x="266937" y="169017"/>
                  </a:cubicBezTo>
                  <a:cubicBezTo>
                    <a:pt x="252301" y="182283"/>
                    <a:pt x="236760" y="187626"/>
                    <a:pt x="218429" y="182840"/>
                  </a:cubicBezTo>
                  <a:moveTo>
                    <a:pt x="473783" y="104717"/>
                  </a:moveTo>
                  <a:cubicBezTo>
                    <a:pt x="473664" y="130109"/>
                    <a:pt x="452009" y="148947"/>
                    <a:pt x="427647" y="145831"/>
                  </a:cubicBezTo>
                  <a:cubicBezTo>
                    <a:pt x="402583" y="142617"/>
                    <a:pt x="398770" y="148098"/>
                    <a:pt x="402130" y="172217"/>
                  </a:cubicBezTo>
                  <a:cubicBezTo>
                    <a:pt x="403536" y="182332"/>
                    <a:pt x="399202" y="195376"/>
                    <a:pt x="393031" y="203842"/>
                  </a:cubicBezTo>
                  <a:cubicBezTo>
                    <a:pt x="386068" y="213380"/>
                    <a:pt x="383543" y="221602"/>
                    <a:pt x="386423" y="232434"/>
                  </a:cubicBezTo>
                  <a:cubicBezTo>
                    <a:pt x="390923" y="249373"/>
                    <a:pt x="392614" y="267008"/>
                    <a:pt x="414430" y="273589"/>
                  </a:cubicBezTo>
                  <a:cubicBezTo>
                    <a:pt x="422284" y="275961"/>
                    <a:pt x="428906" y="286570"/>
                    <a:pt x="433463" y="294863"/>
                  </a:cubicBezTo>
                  <a:cubicBezTo>
                    <a:pt x="442569" y="311426"/>
                    <a:pt x="450409" y="314007"/>
                    <a:pt x="465901" y="302793"/>
                  </a:cubicBezTo>
                  <a:cubicBezTo>
                    <a:pt x="488447" y="286480"/>
                    <a:pt x="505414" y="287363"/>
                    <a:pt x="522764" y="305736"/>
                  </a:cubicBezTo>
                  <a:cubicBezTo>
                    <a:pt x="539320" y="323274"/>
                    <a:pt x="538465" y="343316"/>
                    <a:pt x="520510" y="358711"/>
                  </a:cubicBezTo>
                  <a:cubicBezTo>
                    <a:pt x="500531" y="375845"/>
                    <a:pt x="478172" y="374683"/>
                    <a:pt x="463209" y="355330"/>
                  </a:cubicBezTo>
                  <a:cubicBezTo>
                    <a:pt x="459731" y="350836"/>
                    <a:pt x="457247" y="345430"/>
                    <a:pt x="455028" y="340136"/>
                  </a:cubicBezTo>
                  <a:cubicBezTo>
                    <a:pt x="447487" y="322147"/>
                    <a:pt x="439146" y="319350"/>
                    <a:pt x="425929" y="332971"/>
                  </a:cubicBezTo>
                  <a:cubicBezTo>
                    <a:pt x="415466" y="343747"/>
                    <a:pt x="403737" y="346008"/>
                    <a:pt x="389824" y="345737"/>
                  </a:cubicBezTo>
                  <a:cubicBezTo>
                    <a:pt x="360871" y="345159"/>
                    <a:pt x="338923" y="370126"/>
                    <a:pt x="339765" y="398287"/>
                  </a:cubicBezTo>
                  <a:cubicBezTo>
                    <a:pt x="340078" y="408715"/>
                    <a:pt x="335396" y="420840"/>
                    <a:pt x="329261" y="429557"/>
                  </a:cubicBezTo>
                  <a:cubicBezTo>
                    <a:pt x="318680" y="444576"/>
                    <a:pt x="319313" y="452486"/>
                    <a:pt x="335737" y="460514"/>
                  </a:cubicBezTo>
                  <a:cubicBezTo>
                    <a:pt x="341400" y="463283"/>
                    <a:pt x="346847" y="466726"/>
                    <a:pt x="351877" y="470539"/>
                  </a:cubicBezTo>
                  <a:cubicBezTo>
                    <a:pt x="372461" y="486149"/>
                    <a:pt x="374541" y="507374"/>
                    <a:pt x="357567" y="525698"/>
                  </a:cubicBezTo>
                  <a:cubicBezTo>
                    <a:pt x="337602" y="547242"/>
                    <a:pt x="315369" y="548460"/>
                    <a:pt x="297476" y="528974"/>
                  </a:cubicBezTo>
                  <a:cubicBezTo>
                    <a:pt x="279696" y="509614"/>
                    <a:pt x="279703" y="492821"/>
                    <a:pt x="297511" y="472354"/>
                  </a:cubicBezTo>
                  <a:cubicBezTo>
                    <a:pt x="308649" y="459547"/>
                    <a:pt x="305247" y="449676"/>
                    <a:pt x="290798" y="441098"/>
                  </a:cubicBezTo>
                  <a:cubicBezTo>
                    <a:pt x="280071" y="434733"/>
                    <a:pt x="268774" y="425703"/>
                    <a:pt x="263257" y="415004"/>
                  </a:cubicBezTo>
                  <a:cubicBezTo>
                    <a:pt x="253595" y="396256"/>
                    <a:pt x="221309" y="383337"/>
                    <a:pt x="203355" y="395463"/>
                  </a:cubicBezTo>
                  <a:cubicBezTo>
                    <a:pt x="190297" y="404284"/>
                    <a:pt x="177817" y="409724"/>
                    <a:pt x="161295" y="406071"/>
                  </a:cubicBezTo>
                  <a:cubicBezTo>
                    <a:pt x="147208" y="402962"/>
                    <a:pt x="138610" y="413856"/>
                    <a:pt x="141080" y="430232"/>
                  </a:cubicBezTo>
                  <a:cubicBezTo>
                    <a:pt x="143417" y="445738"/>
                    <a:pt x="140280" y="458810"/>
                    <a:pt x="128481" y="469606"/>
                  </a:cubicBezTo>
                  <a:cubicBezTo>
                    <a:pt x="115382" y="481593"/>
                    <a:pt x="96634" y="484125"/>
                    <a:pt x="81845" y="475561"/>
                  </a:cubicBezTo>
                  <a:cubicBezTo>
                    <a:pt x="67285" y="467137"/>
                    <a:pt x="58554" y="448597"/>
                    <a:pt x="61657" y="432688"/>
                  </a:cubicBezTo>
                  <a:cubicBezTo>
                    <a:pt x="64634" y="417425"/>
                    <a:pt x="80954" y="402767"/>
                    <a:pt x="97059" y="401244"/>
                  </a:cubicBezTo>
                  <a:cubicBezTo>
                    <a:pt x="102235" y="400757"/>
                    <a:pt x="107480" y="401118"/>
                    <a:pt x="112690" y="401014"/>
                  </a:cubicBezTo>
                  <a:cubicBezTo>
                    <a:pt x="133915" y="400590"/>
                    <a:pt x="136064" y="395643"/>
                    <a:pt x="134478" y="375344"/>
                  </a:cubicBezTo>
                  <a:cubicBezTo>
                    <a:pt x="133574" y="363831"/>
                    <a:pt x="138422" y="350404"/>
                    <a:pt x="144516" y="340116"/>
                  </a:cubicBezTo>
                  <a:cubicBezTo>
                    <a:pt x="156829" y="319322"/>
                    <a:pt x="146979" y="288191"/>
                    <a:pt x="125734" y="278264"/>
                  </a:cubicBezTo>
                  <a:cubicBezTo>
                    <a:pt x="115250" y="273367"/>
                    <a:pt x="105302" y="262869"/>
                    <a:pt x="99918" y="252427"/>
                  </a:cubicBezTo>
                  <a:cubicBezTo>
                    <a:pt x="89274" y="231794"/>
                    <a:pt x="87605" y="230305"/>
                    <a:pt x="67396" y="244636"/>
                  </a:cubicBezTo>
                  <a:cubicBezTo>
                    <a:pt x="50158" y="256859"/>
                    <a:pt x="31751" y="255655"/>
                    <a:pt x="14923" y="241199"/>
                  </a:cubicBezTo>
                  <a:cubicBezTo>
                    <a:pt x="1386" y="229575"/>
                    <a:pt x="-4186" y="210284"/>
                    <a:pt x="6979" y="196162"/>
                  </a:cubicBezTo>
                  <a:cubicBezTo>
                    <a:pt x="15466" y="185428"/>
                    <a:pt x="29692" y="176516"/>
                    <a:pt x="43000" y="173031"/>
                  </a:cubicBezTo>
                  <a:cubicBezTo>
                    <a:pt x="58436" y="168989"/>
                    <a:pt x="69720" y="180969"/>
                    <a:pt x="77302" y="194464"/>
                  </a:cubicBezTo>
                  <a:cubicBezTo>
                    <a:pt x="92308" y="221178"/>
                    <a:pt x="92349" y="220628"/>
                    <a:pt x="118061" y="206854"/>
                  </a:cubicBezTo>
                  <a:cubicBezTo>
                    <a:pt x="125622" y="202812"/>
                    <a:pt x="135862" y="203105"/>
                    <a:pt x="144934" y="202708"/>
                  </a:cubicBezTo>
                  <a:cubicBezTo>
                    <a:pt x="159974" y="202054"/>
                    <a:pt x="190680" y="182388"/>
                    <a:pt x="195925" y="168788"/>
                  </a:cubicBezTo>
                  <a:cubicBezTo>
                    <a:pt x="196892" y="166269"/>
                    <a:pt x="197330" y="162833"/>
                    <a:pt x="196419" y="160419"/>
                  </a:cubicBezTo>
                  <a:cubicBezTo>
                    <a:pt x="189574" y="142241"/>
                    <a:pt x="195828" y="128036"/>
                    <a:pt x="208315" y="114679"/>
                  </a:cubicBezTo>
                  <a:cubicBezTo>
                    <a:pt x="217956" y="104362"/>
                    <a:pt x="214311" y="94859"/>
                    <a:pt x="198902" y="86838"/>
                  </a:cubicBezTo>
                  <a:cubicBezTo>
                    <a:pt x="172913" y="73315"/>
                    <a:pt x="164488" y="60688"/>
                    <a:pt x="167890" y="38552"/>
                  </a:cubicBezTo>
                  <a:cubicBezTo>
                    <a:pt x="170603" y="20903"/>
                    <a:pt x="184189" y="11985"/>
                    <a:pt x="198805" y="6253"/>
                  </a:cubicBezTo>
                  <a:cubicBezTo>
                    <a:pt x="215083" y="-134"/>
                    <a:pt x="228976" y="9432"/>
                    <a:pt x="238993" y="20402"/>
                  </a:cubicBezTo>
                  <a:cubicBezTo>
                    <a:pt x="248704" y="31039"/>
                    <a:pt x="254749" y="45078"/>
                    <a:pt x="245671" y="60236"/>
                  </a:cubicBezTo>
                  <a:cubicBezTo>
                    <a:pt x="242701" y="65196"/>
                    <a:pt x="240071" y="70365"/>
                    <a:pt x="236941" y="75221"/>
                  </a:cubicBezTo>
                  <a:cubicBezTo>
                    <a:pt x="227417" y="90011"/>
                    <a:pt x="231118" y="99409"/>
                    <a:pt x="246513" y="108432"/>
                  </a:cubicBezTo>
                  <a:cubicBezTo>
                    <a:pt x="255480" y="113684"/>
                    <a:pt x="264217" y="121837"/>
                    <a:pt x="269233" y="130818"/>
                  </a:cubicBezTo>
                  <a:cubicBezTo>
                    <a:pt x="280697" y="151340"/>
                    <a:pt x="316718" y="161747"/>
                    <a:pt x="336155" y="148919"/>
                  </a:cubicBezTo>
                  <a:cubicBezTo>
                    <a:pt x="347647" y="141337"/>
                    <a:pt x="358861" y="134053"/>
                    <a:pt x="374680" y="141051"/>
                  </a:cubicBezTo>
                  <a:cubicBezTo>
                    <a:pt x="386430" y="146248"/>
                    <a:pt x="397769" y="131716"/>
                    <a:pt x="395063" y="115430"/>
                  </a:cubicBezTo>
                  <a:cubicBezTo>
                    <a:pt x="392364" y="99159"/>
                    <a:pt x="395647" y="85364"/>
                    <a:pt x="408802" y="74984"/>
                  </a:cubicBezTo>
                  <a:cubicBezTo>
                    <a:pt x="421059" y="65308"/>
                    <a:pt x="434951" y="61927"/>
                    <a:pt x="449400" y="69224"/>
                  </a:cubicBezTo>
                  <a:cubicBezTo>
                    <a:pt x="464044" y="76626"/>
                    <a:pt x="475216" y="87158"/>
                    <a:pt x="473783" y="104717"/>
                  </a:cubicBezTo>
                </a:path>
              </a:pathLst>
            </a:custGeom>
            <a:solidFill>
              <a:srgbClr val="FFFFFF"/>
            </a:solidFill>
            <a:ln w="6955" cap="rnd">
              <a:noFill/>
              <a:prstDash val="solid"/>
              <a:round/>
            </a:ln>
          </p:spPr>
          <p:txBody>
            <a:bodyPr rtlCol="0" anchor="ctr"/>
            <a:lstStyle/>
            <a:p>
              <a:endParaRPr lang="en-CH" sz="4400"/>
            </a:p>
          </p:txBody>
        </p:sp>
      </p:grpSp>
      <p:grpSp>
        <p:nvGrpSpPr>
          <p:cNvPr id="2268" name="Graphic 1704">
            <a:extLst>
              <a:ext uri="{FF2B5EF4-FFF2-40B4-BE49-F238E27FC236}">
                <a16:creationId xmlns:a16="http://schemas.microsoft.com/office/drawing/2014/main" id="{4F787C9B-B429-EB27-F03E-6BF83247EF6C}"/>
              </a:ext>
            </a:extLst>
          </p:cNvPr>
          <p:cNvGrpSpPr/>
          <p:nvPr/>
        </p:nvGrpSpPr>
        <p:grpSpPr>
          <a:xfrm>
            <a:off x="6719701" y="14718486"/>
            <a:ext cx="899121" cy="899135"/>
            <a:chOff x="6719701" y="14718486"/>
            <a:chExt cx="899121" cy="899135"/>
          </a:xfrm>
        </p:grpSpPr>
        <p:sp>
          <p:nvSpPr>
            <p:cNvPr id="2269" name="Freeform 2268">
              <a:extLst>
                <a:ext uri="{FF2B5EF4-FFF2-40B4-BE49-F238E27FC236}">
                  <a16:creationId xmlns:a16="http://schemas.microsoft.com/office/drawing/2014/main" id="{47602668-4600-E10C-E100-A480CBEABE83}"/>
                </a:ext>
              </a:extLst>
            </p:cNvPr>
            <p:cNvSpPr/>
            <p:nvPr/>
          </p:nvSpPr>
          <p:spPr>
            <a:xfrm>
              <a:off x="6719701" y="14718486"/>
              <a:ext cx="899121" cy="899135"/>
            </a:xfrm>
            <a:custGeom>
              <a:avLst/>
              <a:gdLst>
                <a:gd name="connsiteX0" fmla="*/ 901243 w 899121"/>
                <a:gd name="connsiteY0" fmla="*/ 453324 h 899135"/>
                <a:gd name="connsiteX1" fmla="*/ 451683 w 899121"/>
                <a:gd name="connsiteY1" fmla="*/ 902892 h 899135"/>
                <a:gd name="connsiteX2" fmla="*/ 2122 w 899121"/>
                <a:gd name="connsiteY2" fmla="*/ 453324 h 899135"/>
                <a:gd name="connsiteX3" fmla="*/ 451683 w 899121"/>
                <a:gd name="connsiteY3" fmla="*/ 3757 h 899135"/>
                <a:gd name="connsiteX4" fmla="*/ 901243 w 899121"/>
                <a:gd name="connsiteY4" fmla="*/ 453324 h 8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21" h="899135">
                  <a:moveTo>
                    <a:pt x="901243" y="453324"/>
                  </a:moveTo>
                  <a:cubicBezTo>
                    <a:pt x="901243" y="701614"/>
                    <a:pt x="699968" y="902892"/>
                    <a:pt x="451683" y="902892"/>
                  </a:cubicBezTo>
                  <a:cubicBezTo>
                    <a:pt x="203397" y="902892"/>
                    <a:pt x="2122" y="701614"/>
                    <a:pt x="2122" y="453324"/>
                  </a:cubicBezTo>
                  <a:cubicBezTo>
                    <a:pt x="2122" y="205035"/>
                    <a:pt x="203397" y="3757"/>
                    <a:pt x="451683" y="3757"/>
                  </a:cubicBezTo>
                  <a:cubicBezTo>
                    <a:pt x="699968" y="3757"/>
                    <a:pt x="901243" y="205035"/>
                    <a:pt x="901243" y="453324"/>
                  </a:cubicBezTo>
                  <a:close/>
                </a:path>
              </a:pathLst>
            </a:custGeom>
            <a:solidFill>
              <a:srgbClr val="1F259B"/>
            </a:solidFill>
            <a:ln w="4086" cap="rnd">
              <a:noFill/>
              <a:prstDash val="solid"/>
              <a:round/>
            </a:ln>
          </p:spPr>
          <p:txBody>
            <a:bodyPr rtlCol="0" anchor="ctr"/>
            <a:lstStyle/>
            <a:p>
              <a:endParaRPr lang="en-CH" sz="4400"/>
            </a:p>
          </p:txBody>
        </p:sp>
        <p:grpSp>
          <p:nvGrpSpPr>
            <p:cNvPr id="2270" name="Graphic 1704">
              <a:extLst>
                <a:ext uri="{FF2B5EF4-FFF2-40B4-BE49-F238E27FC236}">
                  <a16:creationId xmlns:a16="http://schemas.microsoft.com/office/drawing/2014/main" id="{C7BF4E7F-06EC-68F6-1025-30728819FFF0}"/>
                </a:ext>
              </a:extLst>
            </p:cNvPr>
            <p:cNvGrpSpPr/>
            <p:nvPr/>
          </p:nvGrpSpPr>
          <p:grpSpPr>
            <a:xfrm>
              <a:off x="6899954" y="14867409"/>
              <a:ext cx="552219" cy="543346"/>
              <a:chOff x="6899954" y="14867409"/>
              <a:chExt cx="552219" cy="543346"/>
            </a:xfrm>
            <a:solidFill>
              <a:srgbClr val="FFFFFF"/>
            </a:solidFill>
          </p:grpSpPr>
          <p:grpSp>
            <p:nvGrpSpPr>
              <p:cNvPr id="2271" name="Graphic 1704">
                <a:extLst>
                  <a:ext uri="{FF2B5EF4-FFF2-40B4-BE49-F238E27FC236}">
                    <a16:creationId xmlns:a16="http://schemas.microsoft.com/office/drawing/2014/main" id="{858D8C0C-D567-5EC7-4830-0757BB1BFFF9}"/>
                  </a:ext>
                </a:extLst>
              </p:cNvPr>
              <p:cNvGrpSpPr/>
              <p:nvPr/>
            </p:nvGrpSpPr>
            <p:grpSpPr>
              <a:xfrm>
                <a:off x="6899954" y="15002612"/>
                <a:ext cx="532622" cy="403575"/>
                <a:chOff x="6899954" y="15002612"/>
                <a:chExt cx="532622" cy="403575"/>
              </a:xfrm>
              <a:solidFill>
                <a:srgbClr val="FFFFFF"/>
              </a:solidFill>
            </p:grpSpPr>
            <p:sp>
              <p:nvSpPr>
                <p:cNvPr id="2276" name="Freeform 2275">
                  <a:extLst>
                    <a:ext uri="{FF2B5EF4-FFF2-40B4-BE49-F238E27FC236}">
                      <a16:creationId xmlns:a16="http://schemas.microsoft.com/office/drawing/2014/main" id="{1F39BBA0-F8D9-57D0-F433-C442639ACCA6}"/>
                    </a:ext>
                  </a:extLst>
                </p:cNvPr>
                <p:cNvSpPr/>
                <p:nvPr/>
              </p:nvSpPr>
              <p:spPr>
                <a:xfrm>
                  <a:off x="6899954" y="15002612"/>
                  <a:ext cx="238755" cy="403575"/>
                </a:xfrm>
                <a:custGeom>
                  <a:avLst/>
                  <a:gdLst>
                    <a:gd name="connsiteX0" fmla="*/ 8534 w 238755"/>
                    <a:gd name="connsiteY0" fmla="*/ 200697 h 403575"/>
                    <a:gd name="connsiteX1" fmla="*/ 69472 w 238755"/>
                    <a:gd name="connsiteY1" fmla="*/ 77153 h 403575"/>
                    <a:gd name="connsiteX2" fmla="*/ 159638 w 238755"/>
                    <a:gd name="connsiteY2" fmla="*/ 5516 h 403575"/>
                    <a:gd name="connsiteX3" fmla="*/ 159380 w 238755"/>
                    <a:gd name="connsiteY3" fmla="*/ 5516 h 403575"/>
                    <a:gd name="connsiteX4" fmla="*/ 193606 w 238755"/>
                    <a:gd name="connsiteY4" fmla="*/ 11634 h 403575"/>
                    <a:gd name="connsiteX5" fmla="*/ 218779 w 238755"/>
                    <a:gd name="connsiteY5" fmla="*/ 133151 h 403575"/>
                    <a:gd name="connsiteX6" fmla="*/ 237292 w 238755"/>
                    <a:gd name="connsiteY6" fmla="*/ 266338 h 403575"/>
                    <a:gd name="connsiteX7" fmla="*/ 207035 w 238755"/>
                    <a:gd name="connsiteY7" fmla="*/ 387891 h 403575"/>
                    <a:gd name="connsiteX8" fmla="*/ 55852 w 238755"/>
                    <a:gd name="connsiteY8" fmla="*/ 398711 h 403575"/>
                    <a:gd name="connsiteX9" fmla="*/ 8292 w 238755"/>
                    <a:gd name="connsiteY9" fmla="*/ 350349 h 403575"/>
                    <a:gd name="connsiteX10" fmla="*/ 8534 w 238755"/>
                    <a:gd name="connsiteY10" fmla="*/ 200697 h 40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755" h="403575">
                      <a:moveTo>
                        <a:pt x="8534" y="200697"/>
                      </a:moveTo>
                      <a:cubicBezTo>
                        <a:pt x="17185" y="155901"/>
                        <a:pt x="49992" y="100336"/>
                        <a:pt x="69472" y="77153"/>
                      </a:cubicBezTo>
                      <a:cubicBezTo>
                        <a:pt x="86875" y="52600"/>
                        <a:pt x="124905" y="13885"/>
                        <a:pt x="159638" y="5516"/>
                      </a:cubicBezTo>
                      <a:lnTo>
                        <a:pt x="159380" y="5516"/>
                      </a:lnTo>
                      <a:cubicBezTo>
                        <a:pt x="162210" y="5134"/>
                        <a:pt x="184226" y="-1804"/>
                        <a:pt x="193606" y="11634"/>
                      </a:cubicBezTo>
                      <a:cubicBezTo>
                        <a:pt x="217614" y="46023"/>
                        <a:pt x="209943" y="83536"/>
                        <a:pt x="218779" y="133151"/>
                      </a:cubicBezTo>
                      <a:cubicBezTo>
                        <a:pt x="225330" y="186730"/>
                        <a:pt x="248855" y="197335"/>
                        <a:pt x="237292" y="266338"/>
                      </a:cubicBezTo>
                      <a:cubicBezTo>
                        <a:pt x="235838" y="303952"/>
                        <a:pt x="225581" y="361642"/>
                        <a:pt x="207035" y="387891"/>
                      </a:cubicBezTo>
                      <a:cubicBezTo>
                        <a:pt x="178843" y="427792"/>
                        <a:pt x="90676" y="391544"/>
                        <a:pt x="55852" y="398711"/>
                      </a:cubicBezTo>
                      <a:cubicBezTo>
                        <a:pt x="21691" y="406668"/>
                        <a:pt x="8292" y="350349"/>
                        <a:pt x="8292" y="350349"/>
                      </a:cubicBezTo>
                      <a:cubicBezTo>
                        <a:pt x="8292" y="350349"/>
                        <a:pt x="-6735" y="256273"/>
                        <a:pt x="8534" y="200697"/>
                      </a:cubicBezTo>
                      <a:close/>
                    </a:path>
                  </a:pathLst>
                </a:custGeom>
                <a:solidFill>
                  <a:srgbClr val="FFFFFF"/>
                </a:solidFill>
                <a:ln w="522" cap="rnd">
                  <a:noFill/>
                  <a:prstDash val="solid"/>
                  <a:round/>
                </a:ln>
              </p:spPr>
              <p:txBody>
                <a:bodyPr rtlCol="0" anchor="ctr"/>
                <a:lstStyle/>
                <a:p>
                  <a:endParaRPr lang="en-CH" sz="4400"/>
                </a:p>
              </p:txBody>
            </p:sp>
            <p:sp>
              <p:nvSpPr>
                <p:cNvPr id="2277" name="Freeform 2276">
                  <a:extLst>
                    <a:ext uri="{FF2B5EF4-FFF2-40B4-BE49-F238E27FC236}">
                      <a16:creationId xmlns:a16="http://schemas.microsoft.com/office/drawing/2014/main" id="{FA7F2D26-0BF1-B028-CD86-E0FE5897F5FE}"/>
                    </a:ext>
                  </a:extLst>
                </p:cNvPr>
                <p:cNvSpPr/>
                <p:nvPr/>
              </p:nvSpPr>
              <p:spPr>
                <a:xfrm>
                  <a:off x="7384161" y="15292826"/>
                  <a:ext cx="48415" cy="87083"/>
                </a:xfrm>
                <a:custGeom>
                  <a:avLst/>
                  <a:gdLst>
                    <a:gd name="connsiteX0" fmla="*/ 35485 w 48415"/>
                    <a:gd name="connsiteY0" fmla="*/ 3172 h 87083"/>
                    <a:gd name="connsiteX1" fmla="*/ 22751 w 48415"/>
                    <a:gd name="connsiteY1" fmla="*/ 55650 h 87083"/>
                    <a:gd name="connsiteX2" fmla="*/ 33364 w 48415"/>
                    <a:gd name="connsiteY2" fmla="*/ 87946 h 87083"/>
                    <a:gd name="connsiteX3" fmla="*/ 35485 w 48415"/>
                    <a:gd name="connsiteY3" fmla="*/ 3172 h 87083"/>
                  </a:gdLst>
                  <a:ahLst/>
                  <a:cxnLst>
                    <a:cxn ang="0">
                      <a:pos x="connsiteX0" y="connsiteY0"/>
                    </a:cxn>
                    <a:cxn ang="0">
                      <a:pos x="connsiteX1" y="connsiteY1"/>
                    </a:cxn>
                    <a:cxn ang="0">
                      <a:pos x="connsiteX2" y="connsiteY2"/>
                    </a:cxn>
                    <a:cxn ang="0">
                      <a:pos x="connsiteX3" y="connsiteY3"/>
                    </a:cxn>
                  </a:cxnLst>
                  <a:rect l="l" t="t" r="r" b="b"/>
                  <a:pathLst>
                    <a:path w="48415" h="87083">
                      <a:moveTo>
                        <a:pt x="35485" y="3172"/>
                      </a:moveTo>
                      <a:cubicBezTo>
                        <a:pt x="6023" y="30496"/>
                        <a:pt x="-18031" y="36253"/>
                        <a:pt x="22751" y="55650"/>
                      </a:cubicBezTo>
                      <a:cubicBezTo>
                        <a:pt x="28374" y="58325"/>
                        <a:pt x="24384" y="79404"/>
                        <a:pt x="33364" y="87946"/>
                      </a:cubicBezTo>
                      <a:cubicBezTo>
                        <a:pt x="50258" y="104018"/>
                        <a:pt x="58173" y="31948"/>
                        <a:pt x="35485" y="3172"/>
                      </a:cubicBezTo>
                      <a:close/>
                    </a:path>
                  </a:pathLst>
                </a:custGeom>
                <a:solidFill>
                  <a:srgbClr val="FFFFFF"/>
                </a:solidFill>
                <a:ln w="7219" cap="flat">
                  <a:solidFill>
                    <a:srgbClr val="213A7F"/>
                  </a:solidFill>
                  <a:prstDash val="solid"/>
                  <a:miter/>
                </a:ln>
              </p:spPr>
              <p:txBody>
                <a:bodyPr rtlCol="0" anchor="ctr"/>
                <a:lstStyle/>
                <a:p>
                  <a:endParaRPr lang="en-CH" sz="4400"/>
                </a:p>
              </p:txBody>
            </p:sp>
          </p:grpSp>
          <p:sp>
            <p:nvSpPr>
              <p:cNvPr id="2272" name="Freeform 2271">
                <a:extLst>
                  <a:ext uri="{FF2B5EF4-FFF2-40B4-BE49-F238E27FC236}">
                    <a16:creationId xmlns:a16="http://schemas.microsoft.com/office/drawing/2014/main" id="{CB688C3D-E75D-5DE0-B348-18023F472E3C}"/>
                  </a:ext>
                </a:extLst>
              </p:cNvPr>
              <p:cNvSpPr/>
              <p:nvPr/>
            </p:nvSpPr>
            <p:spPr>
              <a:xfrm>
                <a:off x="7061635" y="14867409"/>
                <a:ext cx="191397" cy="268485"/>
              </a:xfrm>
              <a:custGeom>
                <a:avLst/>
                <a:gdLst>
                  <a:gd name="connsiteX0" fmla="*/ 62407 w 191397"/>
                  <a:gd name="connsiteY0" fmla="*/ 140731 h 268485"/>
                  <a:gd name="connsiteX1" fmla="*/ 64973 w 191397"/>
                  <a:gd name="connsiteY1" fmla="*/ 132859 h 268485"/>
                  <a:gd name="connsiteX2" fmla="*/ 64973 w 191397"/>
                  <a:gd name="connsiteY2" fmla="*/ 33241 h 268485"/>
                  <a:gd name="connsiteX3" fmla="*/ 94486 w 191397"/>
                  <a:gd name="connsiteY3" fmla="*/ 3740 h 268485"/>
                  <a:gd name="connsiteX4" fmla="*/ 123998 w 191397"/>
                  <a:gd name="connsiteY4" fmla="*/ 33241 h 268485"/>
                  <a:gd name="connsiteX5" fmla="*/ 123998 w 191397"/>
                  <a:gd name="connsiteY5" fmla="*/ 134061 h 268485"/>
                  <a:gd name="connsiteX6" fmla="*/ 127303 w 191397"/>
                  <a:gd name="connsiteY6" fmla="*/ 142833 h 268485"/>
                  <a:gd name="connsiteX7" fmla="*/ 129051 w 191397"/>
                  <a:gd name="connsiteY7" fmla="*/ 144936 h 268485"/>
                  <a:gd name="connsiteX8" fmla="*/ 187788 w 191397"/>
                  <a:gd name="connsiteY8" fmla="*/ 225268 h 268485"/>
                  <a:gd name="connsiteX9" fmla="*/ 181384 w 191397"/>
                  <a:gd name="connsiteY9" fmla="*/ 266545 h 268485"/>
                  <a:gd name="connsiteX10" fmla="*/ 140143 w 191397"/>
                  <a:gd name="connsiteY10" fmla="*/ 260117 h 268485"/>
                  <a:gd name="connsiteX11" fmla="*/ 110318 w 191397"/>
                  <a:gd name="connsiteY11" fmla="*/ 219320 h 268485"/>
                  <a:gd name="connsiteX12" fmla="*/ 97310 w 191397"/>
                  <a:gd name="connsiteY12" fmla="*/ 212950 h 268485"/>
                  <a:gd name="connsiteX13" fmla="*/ 91313 w 191397"/>
                  <a:gd name="connsiteY13" fmla="*/ 212891 h 268485"/>
                  <a:gd name="connsiteX14" fmla="*/ 78095 w 191397"/>
                  <a:gd name="connsiteY14" fmla="*/ 219260 h 268485"/>
                  <a:gd name="connsiteX15" fmla="*/ 55408 w 191397"/>
                  <a:gd name="connsiteY15" fmla="*/ 250323 h 268485"/>
                  <a:gd name="connsiteX16" fmla="*/ 14167 w 191397"/>
                  <a:gd name="connsiteY16" fmla="*/ 256691 h 268485"/>
                  <a:gd name="connsiteX17" fmla="*/ 7762 w 191397"/>
                  <a:gd name="connsiteY17" fmla="*/ 215474 h 268485"/>
                  <a:gd name="connsiteX18" fmla="*/ 62407 w 191397"/>
                  <a:gd name="connsiteY18" fmla="*/ 140731 h 26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397" h="268485">
                    <a:moveTo>
                      <a:pt x="62407" y="140731"/>
                    </a:moveTo>
                    <a:cubicBezTo>
                      <a:pt x="64072" y="138447"/>
                      <a:pt x="64973" y="135683"/>
                      <a:pt x="64973" y="132859"/>
                    </a:cubicBezTo>
                    <a:cubicBezTo>
                      <a:pt x="64973" y="113152"/>
                      <a:pt x="64973" y="33241"/>
                      <a:pt x="64973" y="33241"/>
                    </a:cubicBezTo>
                    <a:cubicBezTo>
                      <a:pt x="64973" y="16958"/>
                      <a:pt x="78197" y="3740"/>
                      <a:pt x="94486" y="3740"/>
                    </a:cubicBezTo>
                    <a:cubicBezTo>
                      <a:pt x="110774" y="3740"/>
                      <a:pt x="123998" y="16958"/>
                      <a:pt x="123998" y="33241"/>
                    </a:cubicBezTo>
                    <a:lnTo>
                      <a:pt x="123998" y="134061"/>
                    </a:lnTo>
                    <a:cubicBezTo>
                      <a:pt x="123998" y="137245"/>
                      <a:pt x="125170" y="140370"/>
                      <a:pt x="127303" y="142833"/>
                    </a:cubicBezTo>
                    <a:cubicBezTo>
                      <a:pt x="127934" y="143494"/>
                      <a:pt x="128505" y="144215"/>
                      <a:pt x="129051" y="144936"/>
                    </a:cubicBezTo>
                    <a:lnTo>
                      <a:pt x="187788" y="225268"/>
                    </a:lnTo>
                    <a:cubicBezTo>
                      <a:pt x="197402" y="238427"/>
                      <a:pt x="194536" y="256872"/>
                      <a:pt x="181384" y="266545"/>
                    </a:cubicBezTo>
                    <a:cubicBezTo>
                      <a:pt x="168237" y="276159"/>
                      <a:pt x="149756" y="273275"/>
                      <a:pt x="140143" y="260117"/>
                    </a:cubicBezTo>
                    <a:cubicBezTo>
                      <a:pt x="140143" y="260117"/>
                      <a:pt x="120123" y="232718"/>
                      <a:pt x="110318" y="219320"/>
                    </a:cubicBezTo>
                    <a:cubicBezTo>
                      <a:pt x="107295" y="215174"/>
                      <a:pt x="102429" y="212831"/>
                      <a:pt x="97310" y="212950"/>
                    </a:cubicBezTo>
                    <a:cubicBezTo>
                      <a:pt x="95357" y="213011"/>
                      <a:pt x="93272" y="213011"/>
                      <a:pt x="91313" y="212891"/>
                    </a:cubicBezTo>
                    <a:cubicBezTo>
                      <a:pt x="86122" y="212711"/>
                      <a:pt x="81165" y="215054"/>
                      <a:pt x="78095" y="219260"/>
                    </a:cubicBezTo>
                    <a:cubicBezTo>
                      <a:pt x="69942" y="230435"/>
                      <a:pt x="55408" y="250323"/>
                      <a:pt x="55408" y="250323"/>
                    </a:cubicBezTo>
                    <a:cubicBezTo>
                      <a:pt x="45795" y="263421"/>
                      <a:pt x="27313" y="266305"/>
                      <a:pt x="14167" y="256691"/>
                    </a:cubicBezTo>
                    <a:cubicBezTo>
                      <a:pt x="1021" y="247078"/>
                      <a:pt x="-1851" y="228573"/>
                      <a:pt x="7762" y="215474"/>
                    </a:cubicBezTo>
                    <a:cubicBezTo>
                      <a:pt x="7762" y="215474"/>
                      <a:pt x="51280" y="155931"/>
                      <a:pt x="62407" y="140731"/>
                    </a:cubicBezTo>
                    <a:close/>
                  </a:path>
                </a:pathLst>
              </a:custGeom>
              <a:solidFill>
                <a:srgbClr val="FFFFFF"/>
              </a:solidFill>
              <a:ln w="6007" cap="rnd">
                <a:noFill/>
                <a:prstDash val="solid"/>
                <a:round/>
              </a:ln>
            </p:spPr>
            <p:txBody>
              <a:bodyPr rtlCol="0" anchor="ctr"/>
              <a:lstStyle/>
              <a:p>
                <a:endParaRPr lang="en-CH" sz="4400"/>
              </a:p>
            </p:txBody>
          </p:sp>
          <p:grpSp>
            <p:nvGrpSpPr>
              <p:cNvPr id="2273" name="Graphic 1704">
                <a:extLst>
                  <a:ext uri="{FF2B5EF4-FFF2-40B4-BE49-F238E27FC236}">
                    <a16:creationId xmlns:a16="http://schemas.microsoft.com/office/drawing/2014/main" id="{B46C5A49-4C4B-D48F-E90F-38529D71F305}"/>
                  </a:ext>
                </a:extLst>
              </p:cNvPr>
              <p:cNvGrpSpPr/>
              <p:nvPr/>
            </p:nvGrpSpPr>
            <p:grpSpPr>
              <a:xfrm>
                <a:off x="7176073" y="14996522"/>
                <a:ext cx="276099" cy="414234"/>
                <a:chOff x="7176073" y="14996522"/>
                <a:chExt cx="276099" cy="414234"/>
              </a:xfrm>
              <a:solidFill>
                <a:srgbClr val="FFFFFF"/>
              </a:solidFill>
            </p:grpSpPr>
            <p:sp>
              <p:nvSpPr>
                <p:cNvPr id="2274" name="Freeform 2273">
                  <a:extLst>
                    <a:ext uri="{FF2B5EF4-FFF2-40B4-BE49-F238E27FC236}">
                      <a16:creationId xmlns:a16="http://schemas.microsoft.com/office/drawing/2014/main" id="{0A51E607-8A5D-521C-F9E1-6A84BD4D9B1E}"/>
                    </a:ext>
                  </a:extLst>
                </p:cNvPr>
                <p:cNvSpPr/>
                <p:nvPr/>
              </p:nvSpPr>
              <p:spPr>
                <a:xfrm rot="10800000" flipV="1">
                  <a:off x="7183551" y="14999444"/>
                  <a:ext cx="231149" cy="369611"/>
                </a:xfrm>
                <a:custGeom>
                  <a:avLst/>
                  <a:gdLst>
                    <a:gd name="connsiteX0" fmla="*/ 159744 w 231149"/>
                    <a:gd name="connsiteY0" fmla="*/ 5579 h 369611"/>
                    <a:gd name="connsiteX1" fmla="*/ 2497 w 231149"/>
                    <a:gd name="connsiteY1" fmla="*/ 209871 h 369611"/>
                    <a:gd name="connsiteX2" fmla="*/ 89505 w 231149"/>
                    <a:gd name="connsiteY2" fmla="*/ 340690 h 369611"/>
                    <a:gd name="connsiteX3" fmla="*/ 153260 w 231149"/>
                    <a:gd name="connsiteY3" fmla="*/ 365338 h 369611"/>
                    <a:gd name="connsiteX4" fmla="*/ 207637 w 231149"/>
                    <a:gd name="connsiteY4" fmla="*/ 363648 h 369611"/>
                    <a:gd name="connsiteX5" fmla="*/ 198266 w 231149"/>
                    <a:gd name="connsiteY5" fmla="*/ 311207 h 369611"/>
                    <a:gd name="connsiteX6" fmla="*/ 225804 w 231149"/>
                    <a:gd name="connsiteY6" fmla="*/ 268223 h 369611"/>
                    <a:gd name="connsiteX7" fmla="*/ 220755 w 231149"/>
                    <a:gd name="connsiteY7" fmla="*/ 106708 h 369611"/>
                    <a:gd name="connsiteX8" fmla="*/ 192441 w 231149"/>
                    <a:gd name="connsiteY8" fmla="*/ 11625 h 369611"/>
                    <a:gd name="connsiteX9" fmla="*/ 159496 w 231149"/>
                    <a:gd name="connsiteY9" fmla="*/ 5579 h 36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9" h="369611">
                      <a:moveTo>
                        <a:pt x="159744" y="5579"/>
                      </a:moveTo>
                      <a:cubicBezTo>
                        <a:pt x="126312" y="13848"/>
                        <a:pt x="21382" y="126714"/>
                        <a:pt x="2497" y="209871"/>
                      </a:cubicBezTo>
                      <a:cubicBezTo>
                        <a:pt x="-6153" y="270371"/>
                        <a:pt x="64380" y="293163"/>
                        <a:pt x="89505" y="340690"/>
                      </a:cubicBezTo>
                      <a:cubicBezTo>
                        <a:pt x="96605" y="358286"/>
                        <a:pt x="125794" y="361817"/>
                        <a:pt x="153260" y="365338"/>
                      </a:cubicBezTo>
                      <a:cubicBezTo>
                        <a:pt x="170753" y="367582"/>
                        <a:pt x="200502" y="382431"/>
                        <a:pt x="207637" y="363648"/>
                      </a:cubicBezTo>
                      <a:cubicBezTo>
                        <a:pt x="214772" y="344865"/>
                        <a:pt x="194902" y="327721"/>
                        <a:pt x="198266" y="311207"/>
                      </a:cubicBezTo>
                      <a:cubicBezTo>
                        <a:pt x="203479" y="285623"/>
                        <a:pt x="216068" y="295311"/>
                        <a:pt x="225804" y="268223"/>
                      </a:cubicBezTo>
                      <a:cubicBezTo>
                        <a:pt x="235540" y="241134"/>
                        <a:pt x="236556" y="142323"/>
                        <a:pt x="220755" y="106708"/>
                      </a:cubicBezTo>
                      <a:cubicBezTo>
                        <a:pt x="198574" y="60092"/>
                        <a:pt x="214080" y="44770"/>
                        <a:pt x="192441" y="11625"/>
                      </a:cubicBezTo>
                      <a:cubicBezTo>
                        <a:pt x="183670" y="-1811"/>
                        <a:pt x="162221" y="5206"/>
                        <a:pt x="159496" y="5579"/>
                      </a:cubicBezTo>
                    </a:path>
                  </a:pathLst>
                </a:custGeom>
                <a:solidFill>
                  <a:srgbClr val="FFFFFF"/>
                </a:solidFill>
                <a:ln w="509" cap="rnd">
                  <a:noFill/>
                  <a:prstDash val="solid"/>
                  <a:round/>
                </a:ln>
              </p:spPr>
              <p:txBody>
                <a:bodyPr rtlCol="0" anchor="ctr"/>
                <a:lstStyle/>
                <a:p>
                  <a:endParaRPr lang="en-CH" sz="4400"/>
                </a:p>
              </p:txBody>
            </p:sp>
            <p:sp>
              <p:nvSpPr>
                <p:cNvPr id="2275" name="Freeform 2274">
                  <a:extLst>
                    <a:ext uri="{FF2B5EF4-FFF2-40B4-BE49-F238E27FC236}">
                      <a16:creationId xmlns:a16="http://schemas.microsoft.com/office/drawing/2014/main" id="{BE53D526-FE6D-95FB-2AB7-A6723E1A15CB}"/>
                    </a:ext>
                  </a:extLst>
                </p:cNvPr>
                <p:cNvSpPr/>
                <p:nvPr/>
              </p:nvSpPr>
              <p:spPr>
                <a:xfrm rot="10800000" flipV="1">
                  <a:off x="7176073" y="14996522"/>
                  <a:ext cx="276099" cy="414234"/>
                </a:xfrm>
                <a:custGeom>
                  <a:avLst/>
                  <a:gdLst>
                    <a:gd name="connsiteX0" fmla="*/ 23221 w 276099"/>
                    <a:gd name="connsiteY0" fmla="*/ 413056 h 414234"/>
                    <a:gd name="connsiteX1" fmla="*/ 62449 w 276099"/>
                    <a:gd name="connsiteY1" fmla="*/ 413916 h 414234"/>
                    <a:gd name="connsiteX2" fmla="*/ 260310 w 276099"/>
                    <a:gd name="connsiteY2" fmla="*/ 400071 h 414234"/>
                    <a:gd name="connsiteX3" fmla="*/ 270417 w 276099"/>
                    <a:gd name="connsiteY3" fmla="*/ 264831 h 414234"/>
                    <a:gd name="connsiteX4" fmla="*/ 261445 w 276099"/>
                    <a:gd name="connsiteY4" fmla="*/ 107992 h 414234"/>
                    <a:gd name="connsiteX5" fmla="*/ 232030 w 276099"/>
                    <a:gd name="connsiteY5" fmla="*/ 11700 h 414234"/>
                    <a:gd name="connsiteX6" fmla="*/ 197803 w 276099"/>
                    <a:gd name="connsiteY6" fmla="*/ 5582 h 414234"/>
                    <a:gd name="connsiteX7" fmla="*/ 198061 w 276099"/>
                    <a:gd name="connsiteY7" fmla="*/ 5582 h 414234"/>
                    <a:gd name="connsiteX8" fmla="*/ 38610 w 276099"/>
                    <a:gd name="connsiteY8" fmla="*/ 198629 h 414234"/>
                    <a:gd name="connsiteX9" fmla="*/ 23221 w 276099"/>
                    <a:gd name="connsiteY9" fmla="*/ 413056 h 41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099" h="414234">
                      <a:moveTo>
                        <a:pt x="23221" y="413056"/>
                      </a:moveTo>
                      <a:cubicBezTo>
                        <a:pt x="26770" y="418348"/>
                        <a:pt x="56036" y="415409"/>
                        <a:pt x="62449" y="413916"/>
                      </a:cubicBezTo>
                      <a:cubicBezTo>
                        <a:pt x="89950" y="408226"/>
                        <a:pt x="234693" y="433156"/>
                        <a:pt x="260310" y="400071"/>
                      </a:cubicBezTo>
                      <a:cubicBezTo>
                        <a:pt x="276632" y="378987"/>
                        <a:pt x="252981" y="328037"/>
                        <a:pt x="270417" y="264831"/>
                      </a:cubicBezTo>
                      <a:cubicBezTo>
                        <a:pt x="288649" y="198736"/>
                        <a:pt x="268718" y="123967"/>
                        <a:pt x="261445" y="107992"/>
                      </a:cubicBezTo>
                      <a:cubicBezTo>
                        <a:pt x="238401" y="60781"/>
                        <a:pt x="254512" y="45270"/>
                        <a:pt x="232030" y="11700"/>
                      </a:cubicBezTo>
                      <a:cubicBezTo>
                        <a:pt x="222918" y="-1906"/>
                        <a:pt x="200633" y="5200"/>
                        <a:pt x="197803" y="5582"/>
                      </a:cubicBezTo>
                      <a:lnTo>
                        <a:pt x="198061" y="5582"/>
                      </a:lnTo>
                      <a:cubicBezTo>
                        <a:pt x="165196" y="13503"/>
                        <a:pt x="65824" y="116264"/>
                        <a:pt x="38610" y="198629"/>
                      </a:cubicBezTo>
                      <a:cubicBezTo>
                        <a:pt x="15824" y="258866"/>
                        <a:pt x="-22554" y="344771"/>
                        <a:pt x="23221" y="413056"/>
                      </a:cubicBezTo>
                      <a:close/>
                    </a:path>
                  </a:pathLst>
                </a:custGeom>
                <a:solidFill>
                  <a:srgbClr val="FFFFFF"/>
                </a:solidFill>
                <a:ln w="522" cap="rnd">
                  <a:noFill/>
                  <a:prstDash val="solid"/>
                  <a:round/>
                </a:ln>
              </p:spPr>
              <p:txBody>
                <a:bodyPr rtlCol="0" anchor="ctr"/>
                <a:lstStyle/>
                <a:p>
                  <a:endParaRPr lang="en-CH" sz="4400"/>
                </a:p>
              </p:txBody>
            </p:sp>
          </p:grpSp>
        </p:grpSp>
      </p:grpSp>
      <p:grpSp>
        <p:nvGrpSpPr>
          <p:cNvPr id="2278" name="Graphic 1704">
            <a:extLst>
              <a:ext uri="{FF2B5EF4-FFF2-40B4-BE49-F238E27FC236}">
                <a16:creationId xmlns:a16="http://schemas.microsoft.com/office/drawing/2014/main" id="{6DC33765-BD8C-46C4-1DF3-8C24584C4EA3}"/>
              </a:ext>
            </a:extLst>
          </p:cNvPr>
          <p:cNvGrpSpPr/>
          <p:nvPr/>
        </p:nvGrpSpPr>
        <p:grpSpPr>
          <a:xfrm>
            <a:off x="7801676" y="11602017"/>
            <a:ext cx="899121" cy="899135"/>
            <a:chOff x="7801676" y="11602017"/>
            <a:chExt cx="899121" cy="899135"/>
          </a:xfrm>
        </p:grpSpPr>
        <p:sp>
          <p:nvSpPr>
            <p:cNvPr id="2279" name="Freeform 2278">
              <a:extLst>
                <a:ext uri="{FF2B5EF4-FFF2-40B4-BE49-F238E27FC236}">
                  <a16:creationId xmlns:a16="http://schemas.microsoft.com/office/drawing/2014/main" id="{49BDD61B-4614-857A-DEAC-BF88B9ADFDFE}"/>
                </a:ext>
              </a:extLst>
            </p:cNvPr>
            <p:cNvSpPr/>
            <p:nvPr/>
          </p:nvSpPr>
          <p:spPr>
            <a:xfrm>
              <a:off x="7801676" y="11602017"/>
              <a:ext cx="899121" cy="899135"/>
            </a:xfrm>
            <a:custGeom>
              <a:avLst/>
              <a:gdLst>
                <a:gd name="connsiteX0" fmla="*/ 901598 w 899121"/>
                <a:gd name="connsiteY0" fmla="*/ 452302 h 899135"/>
                <a:gd name="connsiteX1" fmla="*/ 452038 w 899121"/>
                <a:gd name="connsiteY1" fmla="*/ 901870 h 899135"/>
                <a:gd name="connsiteX2" fmla="*/ 2477 w 899121"/>
                <a:gd name="connsiteY2" fmla="*/ 452302 h 899135"/>
                <a:gd name="connsiteX3" fmla="*/ 452038 w 899121"/>
                <a:gd name="connsiteY3" fmla="*/ 2734 h 899135"/>
                <a:gd name="connsiteX4" fmla="*/ 901598 w 899121"/>
                <a:gd name="connsiteY4" fmla="*/ 452302 h 8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21" h="899135">
                  <a:moveTo>
                    <a:pt x="901598" y="452302"/>
                  </a:moveTo>
                  <a:cubicBezTo>
                    <a:pt x="901598" y="700591"/>
                    <a:pt x="700323" y="901870"/>
                    <a:pt x="452038" y="901870"/>
                  </a:cubicBezTo>
                  <a:cubicBezTo>
                    <a:pt x="203752" y="901870"/>
                    <a:pt x="2477" y="700591"/>
                    <a:pt x="2477" y="452302"/>
                  </a:cubicBezTo>
                  <a:cubicBezTo>
                    <a:pt x="2477" y="204012"/>
                    <a:pt x="203752" y="2734"/>
                    <a:pt x="452038" y="2734"/>
                  </a:cubicBezTo>
                  <a:cubicBezTo>
                    <a:pt x="700323" y="2734"/>
                    <a:pt x="901598" y="204012"/>
                    <a:pt x="901598" y="452302"/>
                  </a:cubicBezTo>
                  <a:close/>
                </a:path>
              </a:pathLst>
            </a:custGeom>
            <a:solidFill>
              <a:srgbClr val="1F259B"/>
            </a:solidFill>
            <a:ln w="4086" cap="rnd">
              <a:noFill/>
              <a:prstDash val="solid"/>
              <a:round/>
            </a:ln>
          </p:spPr>
          <p:txBody>
            <a:bodyPr rtlCol="0" anchor="ctr"/>
            <a:lstStyle/>
            <a:p>
              <a:endParaRPr lang="en-CH" sz="4400"/>
            </a:p>
          </p:txBody>
        </p:sp>
        <p:grpSp>
          <p:nvGrpSpPr>
            <p:cNvPr id="2280" name="Graphic 1704">
              <a:extLst>
                <a:ext uri="{FF2B5EF4-FFF2-40B4-BE49-F238E27FC236}">
                  <a16:creationId xmlns:a16="http://schemas.microsoft.com/office/drawing/2014/main" id="{D80963B5-38CE-000B-24BE-9CD4A7D701B1}"/>
                </a:ext>
              </a:extLst>
            </p:cNvPr>
            <p:cNvGrpSpPr/>
            <p:nvPr/>
          </p:nvGrpSpPr>
          <p:grpSpPr>
            <a:xfrm>
              <a:off x="7981928" y="11750940"/>
              <a:ext cx="552219" cy="543346"/>
              <a:chOff x="7981928" y="11750940"/>
              <a:chExt cx="552219" cy="543346"/>
            </a:xfrm>
            <a:solidFill>
              <a:srgbClr val="FFFFFF"/>
            </a:solidFill>
          </p:grpSpPr>
          <p:grpSp>
            <p:nvGrpSpPr>
              <p:cNvPr id="2281" name="Graphic 1704">
                <a:extLst>
                  <a:ext uri="{FF2B5EF4-FFF2-40B4-BE49-F238E27FC236}">
                    <a16:creationId xmlns:a16="http://schemas.microsoft.com/office/drawing/2014/main" id="{4C3EFA50-2937-5E75-C427-B43596961004}"/>
                  </a:ext>
                </a:extLst>
              </p:cNvPr>
              <p:cNvGrpSpPr/>
              <p:nvPr/>
            </p:nvGrpSpPr>
            <p:grpSpPr>
              <a:xfrm>
                <a:off x="7981928" y="11886143"/>
                <a:ext cx="532622" cy="403575"/>
                <a:chOff x="7981928" y="11886143"/>
                <a:chExt cx="532622" cy="403575"/>
              </a:xfrm>
              <a:solidFill>
                <a:srgbClr val="FFFFFF"/>
              </a:solidFill>
            </p:grpSpPr>
            <p:sp>
              <p:nvSpPr>
                <p:cNvPr id="2286" name="Freeform 2285">
                  <a:extLst>
                    <a:ext uri="{FF2B5EF4-FFF2-40B4-BE49-F238E27FC236}">
                      <a16:creationId xmlns:a16="http://schemas.microsoft.com/office/drawing/2014/main" id="{0886BBF2-7E1E-4D00-D241-7EF4FF02D90A}"/>
                    </a:ext>
                  </a:extLst>
                </p:cNvPr>
                <p:cNvSpPr/>
                <p:nvPr/>
              </p:nvSpPr>
              <p:spPr>
                <a:xfrm>
                  <a:off x="7981928" y="11886143"/>
                  <a:ext cx="238755" cy="403575"/>
                </a:xfrm>
                <a:custGeom>
                  <a:avLst/>
                  <a:gdLst>
                    <a:gd name="connsiteX0" fmla="*/ 8889 w 238755"/>
                    <a:gd name="connsiteY0" fmla="*/ 199675 h 403575"/>
                    <a:gd name="connsiteX1" fmla="*/ 69827 w 238755"/>
                    <a:gd name="connsiteY1" fmla="*/ 76130 h 403575"/>
                    <a:gd name="connsiteX2" fmla="*/ 159993 w 238755"/>
                    <a:gd name="connsiteY2" fmla="*/ 4493 h 403575"/>
                    <a:gd name="connsiteX3" fmla="*/ 159735 w 238755"/>
                    <a:gd name="connsiteY3" fmla="*/ 4493 h 403575"/>
                    <a:gd name="connsiteX4" fmla="*/ 193961 w 238755"/>
                    <a:gd name="connsiteY4" fmla="*/ 10611 h 403575"/>
                    <a:gd name="connsiteX5" fmla="*/ 219134 w 238755"/>
                    <a:gd name="connsiteY5" fmla="*/ 132129 h 403575"/>
                    <a:gd name="connsiteX6" fmla="*/ 237647 w 238755"/>
                    <a:gd name="connsiteY6" fmla="*/ 265316 h 403575"/>
                    <a:gd name="connsiteX7" fmla="*/ 207390 w 238755"/>
                    <a:gd name="connsiteY7" fmla="*/ 386869 h 403575"/>
                    <a:gd name="connsiteX8" fmla="*/ 56207 w 238755"/>
                    <a:gd name="connsiteY8" fmla="*/ 397688 h 403575"/>
                    <a:gd name="connsiteX9" fmla="*/ 8647 w 238755"/>
                    <a:gd name="connsiteY9" fmla="*/ 349326 h 403575"/>
                    <a:gd name="connsiteX10" fmla="*/ 8889 w 238755"/>
                    <a:gd name="connsiteY10" fmla="*/ 199675 h 40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755" h="403575">
                      <a:moveTo>
                        <a:pt x="8889" y="199675"/>
                      </a:moveTo>
                      <a:cubicBezTo>
                        <a:pt x="17540" y="154878"/>
                        <a:pt x="50347" y="99313"/>
                        <a:pt x="69827" y="76130"/>
                      </a:cubicBezTo>
                      <a:cubicBezTo>
                        <a:pt x="87230" y="51577"/>
                        <a:pt x="125260" y="12863"/>
                        <a:pt x="159993" y="4493"/>
                      </a:cubicBezTo>
                      <a:lnTo>
                        <a:pt x="159735" y="4493"/>
                      </a:lnTo>
                      <a:cubicBezTo>
                        <a:pt x="162565" y="4111"/>
                        <a:pt x="184581" y="-2827"/>
                        <a:pt x="193961" y="10611"/>
                      </a:cubicBezTo>
                      <a:cubicBezTo>
                        <a:pt x="217969" y="45001"/>
                        <a:pt x="210298" y="82513"/>
                        <a:pt x="219134" y="132129"/>
                      </a:cubicBezTo>
                      <a:cubicBezTo>
                        <a:pt x="225685" y="185707"/>
                        <a:pt x="249210" y="196313"/>
                        <a:pt x="237647" y="265316"/>
                      </a:cubicBezTo>
                      <a:cubicBezTo>
                        <a:pt x="236193" y="302930"/>
                        <a:pt x="225936" y="360619"/>
                        <a:pt x="207390" y="386869"/>
                      </a:cubicBezTo>
                      <a:cubicBezTo>
                        <a:pt x="179198" y="426770"/>
                        <a:pt x="91031" y="390521"/>
                        <a:pt x="56207" y="397688"/>
                      </a:cubicBezTo>
                      <a:cubicBezTo>
                        <a:pt x="22046" y="405645"/>
                        <a:pt x="8647" y="349326"/>
                        <a:pt x="8647" y="349326"/>
                      </a:cubicBezTo>
                      <a:cubicBezTo>
                        <a:pt x="8647" y="349326"/>
                        <a:pt x="-6380" y="255250"/>
                        <a:pt x="8889" y="199675"/>
                      </a:cubicBezTo>
                      <a:close/>
                    </a:path>
                  </a:pathLst>
                </a:custGeom>
                <a:solidFill>
                  <a:srgbClr val="FFFFFF"/>
                </a:solidFill>
                <a:ln w="522" cap="rnd">
                  <a:noFill/>
                  <a:prstDash val="solid"/>
                  <a:round/>
                </a:ln>
              </p:spPr>
              <p:txBody>
                <a:bodyPr rtlCol="0" anchor="ctr"/>
                <a:lstStyle/>
                <a:p>
                  <a:endParaRPr lang="en-CH" sz="4400"/>
                </a:p>
              </p:txBody>
            </p:sp>
            <p:sp>
              <p:nvSpPr>
                <p:cNvPr id="2287" name="Freeform 2286">
                  <a:extLst>
                    <a:ext uri="{FF2B5EF4-FFF2-40B4-BE49-F238E27FC236}">
                      <a16:creationId xmlns:a16="http://schemas.microsoft.com/office/drawing/2014/main" id="{CED1A959-CF23-593F-FB5F-FCD5E52C3B21}"/>
                    </a:ext>
                  </a:extLst>
                </p:cNvPr>
                <p:cNvSpPr/>
                <p:nvPr/>
              </p:nvSpPr>
              <p:spPr>
                <a:xfrm>
                  <a:off x="8466135" y="12176356"/>
                  <a:ext cx="48415" cy="87083"/>
                </a:xfrm>
                <a:custGeom>
                  <a:avLst/>
                  <a:gdLst>
                    <a:gd name="connsiteX0" fmla="*/ 35840 w 48415"/>
                    <a:gd name="connsiteY0" fmla="*/ 2150 h 87083"/>
                    <a:gd name="connsiteX1" fmla="*/ 23106 w 48415"/>
                    <a:gd name="connsiteY1" fmla="*/ 54628 h 87083"/>
                    <a:gd name="connsiteX2" fmla="*/ 33719 w 48415"/>
                    <a:gd name="connsiteY2" fmla="*/ 86924 h 87083"/>
                    <a:gd name="connsiteX3" fmla="*/ 35840 w 48415"/>
                    <a:gd name="connsiteY3" fmla="*/ 2150 h 87083"/>
                  </a:gdLst>
                  <a:ahLst/>
                  <a:cxnLst>
                    <a:cxn ang="0">
                      <a:pos x="connsiteX0" y="connsiteY0"/>
                    </a:cxn>
                    <a:cxn ang="0">
                      <a:pos x="connsiteX1" y="connsiteY1"/>
                    </a:cxn>
                    <a:cxn ang="0">
                      <a:pos x="connsiteX2" y="connsiteY2"/>
                    </a:cxn>
                    <a:cxn ang="0">
                      <a:pos x="connsiteX3" y="connsiteY3"/>
                    </a:cxn>
                  </a:cxnLst>
                  <a:rect l="l" t="t" r="r" b="b"/>
                  <a:pathLst>
                    <a:path w="48415" h="87083">
                      <a:moveTo>
                        <a:pt x="35840" y="2150"/>
                      </a:moveTo>
                      <a:cubicBezTo>
                        <a:pt x="6378" y="29474"/>
                        <a:pt x="-17676" y="35230"/>
                        <a:pt x="23106" y="54628"/>
                      </a:cubicBezTo>
                      <a:cubicBezTo>
                        <a:pt x="28729" y="57302"/>
                        <a:pt x="24739" y="78381"/>
                        <a:pt x="33719" y="86924"/>
                      </a:cubicBezTo>
                      <a:cubicBezTo>
                        <a:pt x="50613" y="102995"/>
                        <a:pt x="58528" y="30926"/>
                        <a:pt x="35840" y="2150"/>
                      </a:cubicBezTo>
                      <a:close/>
                    </a:path>
                  </a:pathLst>
                </a:custGeom>
                <a:solidFill>
                  <a:srgbClr val="FFFFFF"/>
                </a:solidFill>
                <a:ln w="7219" cap="flat">
                  <a:solidFill>
                    <a:srgbClr val="213A7F"/>
                  </a:solidFill>
                  <a:prstDash val="solid"/>
                  <a:miter/>
                </a:ln>
              </p:spPr>
              <p:txBody>
                <a:bodyPr rtlCol="0" anchor="ctr"/>
                <a:lstStyle/>
                <a:p>
                  <a:endParaRPr lang="en-CH" sz="4400"/>
                </a:p>
              </p:txBody>
            </p:sp>
          </p:grpSp>
          <p:sp>
            <p:nvSpPr>
              <p:cNvPr id="2282" name="Freeform 2281">
                <a:extLst>
                  <a:ext uri="{FF2B5EF4-FFF2-40B4-BE49-F238E27FC236}">
                    <a16:creationId xmlns:a16="http://schemas.microsoft.com/office/drawing/2014/main" id="{0DB4C70B-296B-1708-1059-36C62736DA8C}"/>
                  </a:ext>
                </a:extLst>
              </p:cNvPr>
              <p:cNvSpPr/>
              <p:nvPr/>
            </p:nvSpPr>
            <p:spPr>
              <a:xfrm>
                <a:off x="8143609" y="11750940"/>
                <a:ext cx="191397" cy="268485"/>
              </a:xfrm>
              <a:custGeom>
                <a:avLst/>
                <a:gdLst>
                  <a:gd name="connsiteX0" fmla="*/ 62762 w 191397"/>
                  <a:gd name="connsiteY0" fmla="*/ 139708 h 268485"/>
                  <a:gd name="connsiteX1" fmla="*/ 65328 w 191397"/>
                  <a:gd name="connsiteY1" fmla="*/ 131837 h 268485"/>
                  <a:gd name="connsiteX2" fmla="*/ 65328 w 191397"/>
                  <a:gd name="connsiteY2" fmla="*/ 32218 h 268485"/>
                  <a:gd name="connsiteX3" fmla="*/ 94841 w 191397"/>
                  <a:gd name="connsiteY3" fmla="*/ 2717 h 268485"/>
                  <a:gd name="connsiteX4" fmla="*/ 124353 w 191397"/>
                  <a:gd name="connsiteY4" fmla="*/ 32218 h 268485"/>
                  <a:gd name="connsiteX5" fmla="*/ 124353 w 191397"/>
                  <a:gd name="connsiteY5" fmla="*/ 133038 h 268485"/>
                  <a:gd name="connsiteX6" fmla="*/ 127658 w 191397"/>
                  <a:gd name="connsiteY6" fmla="*/ 141811 h 268485"/>
                  <a:gd name="connsiteX7" fmla="*/ 129406 w 191397"/>
                  <a:gd name="connsiteY7" fmla="*/ 143914 h 268485"/>
                  <a:gd name="connsiteX8" fmla="*/ 188143 w 191397"/>
                  <a:gd name="connsiteY8" fmla="*/ 224245 h 268485"/>
                  <a:gd name="connsiteX9" fmla="*/ 181739 w 191397"/>
                  <a:gd name="connsiteY9" fmla="*/ 265523 h 268485"/>
                  <a:gd name="connsiteX10" fmla="*/ 140498 w 191397"/>
                  <a:gd name="connsiteY10" fmla="*/ 259094 h 268485"/>
                  <a:gd name="connsiteX11" fmla="*/ 110673 w 191397"/>
                  <a:gd name="connsiteY11" fmla="*/ 218297 h 268485"/>
                  <a:gd name="connsiteX12" fmla="*/ 97665 w 191397"/>
                  <a:gd name="connsiteY12" fmla="*/ 211928 h 268485"/>
                  <a:gd name="connsiteX13" fmla="*/ 91668 w 191397"/>
                  <a:gd name="connsiteY13" fmla="*/ 211869 h 268485"/>
                  <a:gd name="connsiteX14" fmla="*/ 78450 w 191397"/>
                  <a:gd name="connsiteY14" fmla="*/ 218237 h 268485"/>
                  <a:gd name="connsiteX15" fmla="*/ 55763 w 191397"/>
                  <a:gd name="connsiteY15" fmla="*/ 249300 h 268485"/>
                  <a:gd name="connsiteX16" fmla="*/ 14522 w 191397"/>
                  <a:gd name="connsiteY16" fmla="*/ 255669 h 268485"/>
                  <a:gd name="connsiteX17" fmla="*/ 8117 w 191397"/>
                  <a:gd name="connsiteY17" fmla="*/ 214452 h 268485"/>
                  <a:gd name="connsiteX18" fmla="*/ 62762 w 191397"/>
                  <a:gd name="connsiteY18" fmla="*/ 139708 h 26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397" h="268485">
                    <a:moveTo>
                      <a:pt x="62762" y="139708"/>
                    </a:moveTo>
                    <a:cubicBezTo>
                      <a:pt x="64427" y="137425"/>
                      <a:pt x="65328" y="134661"/>
                      <a:pt x="65328" y="131837"/>
                    </a:cubicBezTo>
                    <a:cubicBezTo>
                      <a:pt x="65328" y="112129"/>
                      <a:pt x="65328" y="32218"/>
                      <a:pt x="65328" y="32218"/>
                    </a:cubicBezTo>
                    <a:cubicBezTo>
                      <a:pt x="65328" y="15935"/>
                      <a:pt x="78552" y="2717"/>
                      <a:pt x="94841" y="2717"/>
                    </a:cubicBezTo>
                    <a:cubicBezTo>
                      <a:pt x="111129" y="2717"/>
                      <a:pt x="124353" y="15935"/>
                      <a:pt x="124353" y="32218"/>
                    </a:cubicBezTo>
                    <a:lnTo>
                      <a:pt x="124353" y="133038"/>
                    </a:lnTo>
                    <a:cubicBezTo>
                      <a:pt x="124353" y="136223"/>
                      <a:pt x="125525" y="139347"/>
                      <a:pt x="127658" y="141811"/>
                    </a:cubicBezTo>
                    <a:cubicBezTo>
                      <a:pt x="128289" y="142472"/>
                      <a:pt x="128860" y="143193"/>
                      <a:pt x="129406" y="143914"/>
                    </a:cubicBezTo>
                    <a:lnTo>
                      <a:pt x="188143" y="224245"/>
                    </a:lnTo>
                    <a:cubicBezTo>
                      <a:pt x="197757" y="237404"/>
                      <a:pt x="194891" y="255849"/>
                      <a:pt x="181739" y="265523"/>
                    </a:cubicBezTo>
                    <a:cubicBezTo>
                      <a:pt x="168592" y="275136"/>
                      <a:pt x="150111" y="272252"/>
                      <a:pt x="140498" y="259094"/>
                    </a:cubicBezTo>
                    <a:cubicBezTo>
                      <a:pt x="140498" y="259094"/>
                      <a:pt x="120478" y="231696"/>
                      <a:pt x="110673" y="218297"/>
                    </a:cubicBezTo>
                    <a:cubicBezTo>
                      <a:pt x="107650" y="214151"/>
                      <a:pt x="102784" y="211808"/>
                      <a:pt x="97665" y="211928"/>
                    </a:cubicBezTo>
                    <a:cubicBezTo>
                      <a:pt x="95712" y="211988"/>
                      <a:pt x="93627" y="211988"/>
                      <a:pt x="91668" y="211869"/>
                    </a:cubicBezTo>
                    <a:cubicBezTo>
                      <a:pt x="86477" y="211688"/>
                      <a:pt x="81520" y="214031"/>
                      <a:pt x="78450" y="218237"/>
                    </a:cubicBezTo>
                    <a:cubicBezTo>
                      <a:pt x="70297" y="229412"/>
                      <a:pt x="55763" y="249300"/>
                      <a:pt x="55763" y="249300"/>
                    </a:cubicBezTo>
                    <a:cubicBezTo>
                      <a:pt x="46150" y="262398"/>
                      <a:pt x="27668" y="265282"/>
                      <a:pt x="14522" y="255669"/>
                    </a:cubicBezTo>
                    <a:cubicBezTo>
                      <a:pt x="1376" y="246056"/>
                      <a:pt x="-1496" y="227550"/>
                      <a:pt x="8117" y="214452"/>
                    </a:cubicBezTo>
                    <a:cubicBezTo>
                      <a:pt x="8117" y="214452"/>
                      <a:pt x="51635" y="154909"/>
                      <a:pt x="62762" y="139708"/>
                    </a:cubicBezTo>
                    <a:close/>
                  </a:path>
                </a:pathLst>
              </a:custGeom>
              <a:solidFill>
                <a:srgbClr val="FFFFFF"/>
              </a:solidFill>
              <a:ln w="6007" cap="rnd">
                <a:noFill/>
                <a:prstDash val="solid"/>
                <a:round/>
              </a:ln>
            </p:spPr>
            <p:txBody>
              <a:bodyPr rtlCol="0" anchor="ctr"/>
              <a:lstStyle/>
              <a:p>
                <a:endParaRPr lang="en-CH" sz="4400"/>
              </a:p>
            </p:txBody>
          </p:sp>
          <p:grpSp>
            <p:nvGrpSpPr>
              <p:cNvPr id="2283" name="Graphic 1704">
                <a:extLst>
                  <a:ext uri="{FF2B5EF4-FFF2-40B4-BE49-F238E27FC236}">
                    <a16:creationId xmlns:a16="http://schemas.microsoft.com/office/drawing/2014/main" id="{18B4BAC0-898B-E42A-D035-761F310CAA9F}"/>
                  </a:ext>
                </a:extLst>
              </p:cNvPr>
              <p:cNvGrpSpPr/>
              <p:nvPr/>
            </p:nvGrpSpPr>
            <p:grpSpPr>
              <a:xfrm>
                <a:off x="8258048" y="11880052"/>
                <a:ext cx="276099" cy="414234"/>
                <a:chOff x="8258048" y="11880052"/>
                <a:chExt cx="276099" cy="414234"/>
              </a:xfrm>
              <a:solidFill>
                <a:srgbClr val="FFFFFF"/>
              </a:solidFill>
            </p:grpSpPr>
            <p:sp>
              <p:nvSpPr>
                <p:cNvPr id="2284" name="Freeform 2283">
                  <a:extLst>
                    <a:ext uri="{FF2B5EF4-FFF2-40B4-BE49-F238E27FC236}">
                      <a16:creationId xmlns:a16="http://schemas.microsoft.com/office/drawing/2014/main" id="{4AD7E27A-ABAA-187B-1AF3-B2852F07CD75}"/>
                    </a:ext>
                  </a:extLst>
                </p:cNvPr>
                <p:cNvSpPr/>
                <p:nvPr/>
              </p:nvSpPr>
              <p:spPr>
                <a:xfrm rot="10800000" flipV="1">
                  <a:off x="8265525" y="11882975"/>
                  <a:ext cx="231149" cy="369611"/>
                </a:xfrm>
                <a:custGeom>
                  <a:avLst/>
                  <a:gdLst>
                    <a:gd name="connsiteX0" fmla="*/ 160099 w 231149"/>
                    <a:gd name="connsiteY0" fmla="*/ 4556 h 369611"/>
                    <a:gd name="connsiteX1" fmla="*/ 2852 w 231149"/>
                    <a:gd name="connsiteY1" fmla="*/ 208848 h 369611"/>
                    <a:gd name="connsiteX2" fmla="*/ 89860 w 231149"/>
                    <a:gd name="connsiteY2" fmla="*/ 339667 h 369611"/>
                    <a:gd name="connsiteX3" fmla="*/ 153615 w 231149"/>
                    <a:gd name="connsiteY3" fmla="*/ 364316 h 369611"/>
                    <a:gd name="connsiteX4" fmla="*/ 207992 w 231149"/>
                    <a:gd name="connsiteY4" fmla="*/ 362626 h 369611"/>
                    <a:gd name="connsiteX5" fmla="*/ 198621 w 231149"/>
                    <a:gd name="connsiteY5" fmla="*/ 310184 h 369611"/>
                    <a:gd name="connsiteX6" fmla="*/ 226159 w 231149"/>
                    <a:gd name="connsiteY6" fmla="*/ 267200 h 369611"/>
                    <a:gd name="connsiteX7" fmla="*/ 221110 w 231149"/>
                    <a:gd name="connsiteY7" fmla="*/ 105686 h 369611"/>
                    <a:gd name="connsiteX8" fmla="*/ 192796 w 231149"/>
                    <a:gd name="connsiteY8" fmla="*/ 10602 h 369611"/>
                    <a:gd name="connsiteX9" fmla="*/ 159851 w 231149"/>
                    <a:gd name="connsiteY9" fmla="*/ 4556 h 36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9" h="369611">
                      <a:moveTo>
                        <a:pt x="160099" y="4556"/>
                      </a:moveTo>
                      <a:cubicBezTo>
                        <a:pt x="126667" y="12826"/>
                        <a:pt x="21737" y="125692"/>
                        <a:pt x="2852" y="208848"/>
                      </a:cubicBezTo>
                      <a:cubicBezTo>
                        <a:pt x="-5798" y="269348"/>
                        <a:pt x="64735" y="292141"/>
                        <a:pt x="89860" y="339667"/>
                      </a:cubicBezTo>
                      <a:cubicBezTo>
                        <a:pt x="96960" y="357263"/>
                        <a:pt x="126149" y="360795"/>
                        <a:pt x="153615" y="364316"/>
                      </a:cubicBezTo>
                      <a:cubicBezTo>
                        <a:pt x="171108" y="366559"/>
                        <a:pt x="200857" y="381409"/>
                        <a:pt x="207992" y="362626"/>
                      </a:cubicBezTo>
                      <a:cubicBezTo>
                        <a:pt x="215127" y="343842"/>
                        <a:pt x="195257" y="326699"/>
                        <a:pt x="198621" y="310184"/>
                      </a:cubicBezTo>
                      <a:cubicBezTo>
                        <a:pt x="203834" y="284600"/>
                        <a:pt x="216423" y="294289"/>
                        <a:pt x="226159" y="267200"/>
                      </a:cubicBezTo>
                      <a:cubicBezTo>
                        <a:pt x="235895" y="240112"/>
                        <a:pt x="236911" y="141301"/>
                        <a:pt x="221110" y="105686"/>
                      </a:cubicBezTo>
                      <a:cubicBezTo>
                        <a:pt x="198929" y="59070"/>
                        <a:pt x="214435" y="43747"/>
                        <a:pt x="192796" y="10602"/>
                      </a:cubicBezTo>
                      <a:cubicBezTo>
                        <a:pt x="184025" y="-2834"/>
                        <a:pt x="162576" y="4184"/>
                        <a:pt x="159851" y="4556"/>
                      </a:cubicBezTo>
                    </a:path>
                  </a:pathLst>
                </a:custGeom>
                <a:solidFill>
                  <a:srgbClr val="FFFFFF"/>
                </a:solidFill>
                <a:ln w="509" cap="rnd">
                  <a:noFill/>
                  <a:prstDash val="solid"/>
                  <a:round/>
                </a:ln>
              </p:spPr>
              <p:txBody>
                <a:bodyPr rtlCol="0" anchor="ctr"/>
                <a:lstStyle/>
                <a:p>
                  <a:endParaRPr lang="en-CH" sz="4400"/>
                </a:p>
              </p:txBody>
            </p:sp>
            <p:sp>
              <p:nvSpPr>
                <p:cNvPr id="2285" name="Freeform 2284">
                  <a:extLst>
                    <a:ext uri="{FF2B5EF4-FFF2-40B4-BE49-F238E27FC236}">
                      <a16:creationId xmlns:a16="http://schemas.microsoft.com/office/drawing/2014/main" id="{5878B1A6-D5A8-C8C5-6A4F-65A71411B3A2}"/>
                    </a:ext>
                  </a:extLst>
                </p:cNvPr>
                <p:cNvSpPr/>
                <p:nvPr/>
              </p:nvSpPr>
              <p:spPr>
                <a:xfrm rot="10800000" flipV="1">
                  <a:off x="8258048" y="11880052"/>
                  <a:ext cx="276099" cy="414234"/>
                </a:xfrm>
                <a:custGeom>
                  <a:avLst/>
                  <a:gdLst>
                    <a:gd name="connsiteX0" fmla="*/ 23576 w 276099"/>
                    <a:gd name="connsiteY0" fmla="*/ 412033 h 414234"/>
                    <a:gd name="connsiteX1" fmla="*/ 62804 w 276099"/>
                    <a:gd name="connsiteY1" fmla="*/ 412894 h 414234"/>
                    <a:gd name="connsiteX2" fmla="*/ 260665 w 276099"/>
                    <a:gd name="connsiteY2" fmla="*/ 399048 h 414234"/>
                    <a:gd name="connsiteX3" fmla="*/ 270772 w 276099"/>
                    <a:gd name="connsiteY3" fmla="*/ 263808 h 414234"/>
                    <a:gd name="connsiteX4" fmla="*/ 261800 w 276099"/>
                    <a:gd name="connsiteY4" fmla="*/ 106969 h 414234"/>
                    <a:gd name="connsiteX5" fmla="*/ 232385 w 276099"/>
                    <a:gd name="connsiteY5" fmla="*/ 10678 h 414234"/>
                    <a:gd name="connsiteX6" fmla="*/ 198158 w 276099"/>
                    <a:gd name="connsiteY6" fmla="*/ 4560 h 414234"/>
                    <a:gd name="connsiteX7" fmla="*/ 198416 w 276099"/>
                    <a:gd name="connsiteY7" fmla="*/ 4560 h 414234"/>
                    <a:gd name="connsiteX8" fmla="*/ 38965 w 276099"/>
                    <a:gd name="connsiteY8" fmla="*/ 197607 h 414234"/>
                    <a:gd name="connsiteX9" fmla="*/ 23576 w 276099"/>
                    <a:gd name="connsiteY9" fmla="*/ 412033 h 41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099" h="414234">
                      <a:moveTo>
                        <a:pt x="23576" y="412033"/>
                      </a:moveTo>
                      <a:cubicBezTo>
                        <a:pt x="27125" y="417326"/>
                        <a:pt x="56391" y="414386"/>
                        <a:pt x="62804" y="412894"/>
                      </a:cubicBezTo>
                      <a:cubicBezTo>
                        <a:pt x="90305" y="407204"/>
                        <a:pt x="235048" y="432134"/>
                        <a:pt x="260665" y="399048"/>
                      </a:cubicBezTo>
                      <a:cubicBezTo>
                        <a:pt x="276987" y="377964"/>
                        <a:pt x="253336" y="327014"/>
                        <a:pt x="270772" y="263808"/>
                      </a:cubicBezTo>
                      <a:cubicBezTo>
                        <a:pt x="289004" y="197714"/>
                        <a:pt x="269073" y="122944"/>
                        <a:pt x="261800" y="106969"/>
                      </a:cubicBezTo>
                      <a:cubicBezTo>
                        <a:pt x="238756" y="59758"/>
                        <a:pt x="254867" y="44247"/>
                        <a:pt x="232385" y="10678"/>
                      </a:cubicBezTo>
                      <a:cubicBezTo>
                        <a:pt x="223273" y="-2928"/>
                        <a:pt x="200988" y="4178"/>
                        <a:pt x="198158" y="4560"/>
                      </a:cubicBezTo>
                      <a:lnTo>
                        <a:pt x="198416" y="4560"/>
                      </a:lnTo>
                      <a:cubicBezTo>
                        <a:pt x="165551" y="12481"/>
                        <a:pt x="66179" y="115242"/>
                        <a:pt x="38965" y="197607"/>
                      </a:cubicBezTo>
                      <a:cubicBezTo>
                        <a:pt x="16179" y="257843"/>
                        <a:pt x="-22199" y="343748"/>
                        <a:pt x="23576" y="412033"/>
                      </a:cubicBezTo>
                      <a:close/>
                    </a:path>
                  </a:pathLst>
                </a:custGeom>
                <a:solidFill>
                  <a:srgbClr val="FFFFFF"/>
                </a:solidFill>
                <a:ln w="522" cap="rnd">
                  <a:noFill/>
                  <a:prstDash val="solid"/>
                  <a:round/>
                </a:ln>
              </p:spPr>
              <p:txBody>
                <a:bodyPr rtlCol="0" anchor="ctr"/>
                <a:lstStyle/>
                <a:p>
                  <a:endParaRPr lang="en-CH" sz="4400"/>
                </a:p>
              </p:txBody>
            </p:sp>
          </p:grpSp>
        </p:grpSp>
      </p:grpSp>
      <p:grpSp>
        <p:nvGrpSpPr>
          <p:cNvPr id="2288" name="Graphic 1704">
            <a:extLst>
              <a:ext uri="{FF2B5EF4-FFF2-40B4-BE49-F238E27FC236}">
                <a16:creationId xmlns:a16="http://schemas.microsoft.com/office/drawing/2014/main" id="{5F26C1B3-1959-740D-C268-702A57C9B82A}"/>
              </a:ext>
            </a:extLst>
          </p:cNvPr>
          <p:cNvGrpSpPr/>
          <p:nvPr/>
        </p:nvGrpSpPr>
        <p:grpSpPr>
          <a:xfrm>
            <a:off x="12111530" y="12584800"/>
            <a:ext cx="899121" cy="899135"/>
            <a:chOff x="12111530" y="12584800"/>
            <a:chExt cx="899121" cy="899135"/>
          </a:xfrm>
        </p:grpSpPr>
        <p:sp>
          <p:nvSpPr>
            <p:cNvPr id="2289" name="Freeform 2288">
              <a:extLst>
                <a:ext uri="{FF2B5EF4-FFF2-40B4-BE49-F238E27FC236}">
                  <a16:creationId xmlns:a16="http://schemas.microsoft.com/office/drawing/2014/main" id="{A7C3DB3D-D139-6A72-1362-9C50AC5478B8}"/>
                </a:ext>
              </a:extLst>
            </p:cNvPr>
            <p:cNvSpPr/>
            <p:nvPr/>
          </p:nvSpPr>
          <p:spPr>
            <a:xfrm>
              <a:off x="12111530" y="12584800"/>
              <a:ext cx="899121" cy="899135"/>
            </a:xfrm>
            <a:custGeom>
              <a:avLst/>
              <a:gdLst>
                <a:gd name="connsiteX0" fmla="*/ 903013 w 899121"/>
                <a:gd name="connsiteY0" fmla="*/ 452624 h 899135"/>
                <a:gd name="connsiteX1" fmla="*/ 453452 w 899121"/>
                <a:gd name="connsiteY1" fmla="*/ 902192 h 899135"/>
                <a:gd name="connsiteX2" fmla="*/ 3891 w 899121"/>
                <a:gd name="connsiteY2" fmla="*/ 452624 h 899135"/>
                <a:gd name="connsiteX3" fmla="*/ 453452 w 899121"/>
                <a:gd name="connsiteY3" fmla="*/ 3057 h 899135"/>
                <a:gd name="connsiteX4" fmla="*/ 903013 w 899121"/>
                <a:gd name="connsiteY4" fmla="*/ 452624 h 8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21" h="899135">
                  <a:moveTo>
                    <a:pt x="903013" y="452624"/>
                  </a:moveTo>
                  <a:cubicBezTo>
                    <a:pt x="903013" y="700914"/>
                    <a:pt x="701737" y="902192"/>
                    <a:pt x="453452" y="902192"/>
                  </a:cubicBezTo>
                  <a:cubicBezTo>
                    <a:pt x="205166" y="902192"/>
                    <a:pt x="3891" y="700914"/>
                    <a:pt x="3891" y="452624"/>
                  </a:cubicBezTo>
                  <a:cubicBezTo>
                    <a:pt x="3891" y="204335"/>
                    <a:pt x="205166" y="3057"/>
                    <a:pt x="453452" y="3057"/>
                  </a:cubicBezTo>
                  <a:cubicBezTo>
                    <a:pt x="701737" y="3057"/>
                    <a:pt x="903013" y="204335"/>
                    <a:pt x="903013" y="452624"/>
                  </a:cubicBezTo>
                  <a:close/>
                </a:path>
              </a:pathLst>
            </a:custGeom>
            <a:solidFill>
              <a:srgbClr val="1F259B"/>
            </a:solidFill>
            <a:ln w="4086" cap="rnd">
              <a:noFill/>
              <a:prstDash val="solid"/>
              <a:round/>
            </a:ln>
          </p:spPr>
          <p:txBody>
            <a:bodyPr rtlCol="0" anchor="ctr"/>
            <a:lstStyle/>
            <a:p>
              <a:endParaRPr lang="en-CH" sz="4400"/>
            </a:p>
          </p:txBody>
        </p:sp>
        <p:grpSp>
          <p:nvGrpSpPr>
            <p:cNvPr id="2290" name="Graphic 1704">
              <a:extLst>
                <a:ext uri="{FF2B5EF4-FFF2-40B4-BE49-F238E27FC236}">
                  <a16:creationId xmlns:a16="http://schemas.microsoft.com/office/drawing/2014/main" id="{A73A5F16-1F08-156F-618A-410ED900B34D}"/>
                </a:ext>
              </a:extLst>
            </p:cNvPr>
            <p:cNvGrpSpPr/>
            <p:nvPr/>
          </p:nvGrpSpPr>
          <p:grpSpPr>
            <a:xfrm>
              <a:off x="12291782" y="12733723"/>
              <a:ext cx="552219" cy="543346"/>
              <a:chOff x="12291782" y="12733723"/>
              <a:chExt cx="552219" cy="543346"/>
            </a:xfrm>
            <a:solidFill>
              <a:srgbClr val="FFFFFF"/>
            </a:solidFill>
          </p:grpSpPr>
          <p:grpSp>
            <p:nvGrpSpPr>
              <p:cNvPr id="2291" name="Graphic 1704">
                <a:extLst>
                  <a:ext uri="{FF2B5EF4-FFF2-40B4-BE49-F238E27FC236}">
                    <a16:creationId xmlns:a16="http://schemas.microsoft.com/office/drawing/2014/main" id="{F2839B09-37DE-9E70-96D7-52FF2B4EC54D}"/>
                  </a:ext>
                </a:extLst>
              </p:cNvPr>
              <p:cNvGrpSpPr/>
              <p:nvPr/>
            </p:nvGrpSpPr>
            <p:grpSpPr>
              <a:xfrm>
                <a:off x="12291782" y="12868926"/>
                <a:ext cx="532622" cy="403575"/>
                <a:chOff x="12291782" y="12868926"/>
                <a:chExt cx="532622" cy="403575"/>
              </a:xfrm>
              <a:solidFill>
                <a:srgbClr val="FFFFFF"/>
              </a:solidFill>
            </p:grpSpPr>
            <p:sp>
              <p:nvSpPr>
                <p:cNvPr id="2296" name="Freeform 2295">
                  <a:extLst>
                    <a:ext uri="{FF2B5EF4-FFF2-40B4-BE49-F238E27FC236}">
                      <a16:creationId xmlns:a16="http://schemas.microsoft.com/office/drawing/2014/main" id="{73EB5B49-BA39-65E1-6C8B-5E20364774A0}"/>
                    </a:ext>
                  </a:extLst>
                </p:cNvPr>
                <p:cNvSpPr/>
                <p:nvPr/>
              </p:nvSpPr>
              <p:spPr>
                <a:xfrm>
                  <a:off x="12291782" y="12868926"/>
                  <a:ext cx="238755" cy="403575"/>
                </a:xfrm>
                <a:custGeom>
                  <a:avLst/>
                  <a:gdLst>
                    <a:gd name="connsiteX0" fmla="*/ 10303 w 238755"/>
                    <a:gd name="connsiteY0" fmla="*/ 199997 h 403575"/>
                    <a:gd name="connsiteX1" fmla="*/ 71241 w 238755"/>
                    <a:gd name="connsiteY1" fmla="*/ 76453 h 403575"/>
                    <a:gd name="connsiteX2" fmla="*/ 161407 w 238755"/>
                    <a:gd name="connsiteY2" fmla="*/ 4816 h 403575"/>
                    <a:gd name="connsiteX3" fmla="*/ 161149 w 238755"/>
                    <a:gd name="connsiteY3" fmla="*/ 4816 h 403575"/>
                    <a:gd name="connsiteX4" fmla="*/ 195376 w 238755"/>
                    <a:gd name="connsiteY4" fmla="*/ 10934 h 403575"/>
                    <a:gd name="connsiteX5" fmla="*/ 220548 w 238755"/>
                    <a:gd name="connsiteY5" fmla="*/ 132451 h 403575"/>
                    <a:gd name="connsiteX6" fmla="*/ 239061 w 238755"/>
                    <a:gd name="connsiteY6" fmla="*/ 265638 h 403575"/>
                    <a:gd name="connsiteX7" fmla="*/ 208804 w 238755"/>
                    <a:gd name="connsiteY7" fmla="*/ 387191 h 403575"/>
                    <a:gd name="connsiteX8" fmla="*/ 57621 w 238755"/>
                    <a:gd name="connsiteY8" fmla="*/ 398011 h 403575"/>
                    <a:gd name="connsiteX9" fmla="*/ 10061 w 238755"/>
                    <a:gd name="connsiteY9" fmla="*/ 349648 h 403575"/>
                    <a:gd name="connsiteX10" fmla="*/ 10303 w 238755"/>
                    <a:gd name="connsiteY10" fmla="*/ 199997 h 40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755" h="403575">
                      <a:moveTo>
                        <a:pt x="10303" y="199997"/>
                      </a:moveTo>
                      <a:cubicBezTo>
                        <a:pt x="18955" y="155201"/>
                        <a:pt x="51761" y="99635"/>
                        <a:pt x="71241" y="76453"/>
                      </a:cubicBezTo>
                      <a:cubicBezTo>
                        <a:pt x="88644" y="51900"/>
                        <a:pt x="126674" y="13185"/>
                        <a:pt x="161407" y="4816"/>
                      </a:cubicBezTo>
                      <a:lnTo>
                        <a:pt x="161149" y="4816"/>
                      </a:lnTo>
                      <a:cubicBezTo>
                        <a:pt x="163979" y="4434"/>
                        <a:pt x="185995" y="-2504"/>
                        <a:pt x="195376" y="10934"/>
                      </a:cubicBezTo>
                      <a:cubicBezTo>
                        <a:pt x="219384" y="45323"/>
                        <a:pt x="211712" y="82835"/>
                        <a:pt x="220548" y="132451"/>
                      </a:cubicBezTo>
                      <a:cubicBezTo>
                        <a:pt x="227099" y="186029"/>
                        <a:pt x="250624" y="196635"/>
                        <a:pt x="239061" y="265638"/>
                      </a:cubicBezTo>
                      <a:cubicBezTo>
                        <a:pt x="237607" y="303252"/>
                        <a:pt x="227350" y="360942"/>
                        <a:pt x="208804" y="387191"/>
                      </a:cubicBezTo>
                      <a:cubicBezTo>
                        <a:pt x="180612" y="427092"/>
                        <a:pt x="92445" y="390844"/>
                        <a:pt x="57621" y="398011"/>
                      </a:cubicBezTo>
                      <a:cubicBezTo>
                        <a:pt x="23460" y="405968"/>
                        <a:pt x="10061" y="349648"/>
                        <a:pt x="10061" y="349648"/>
                      </a:cubicBezTo>
                      <a:cubicBezTo>
                        <a:pt x="10061" y="349648"/>
                        <a:pt x="-4966" y="255573"/>
                        <a:pt x="10303" y="199997"/>
                      </a:cubicBezTo>
                      <a:close/>
                    </a:path>
                  </a:pathLst>
                </a:custGeom>
                <a:solidFill>
                  <a:srgbClr val="FFFFFF"/>
                </a:solidFill>
                <a:ln w="522" cap="rnd">
                  <a:noFill/>
                  <a:prstDash val="solid"/>
                  <a:round/>
                </a:ln>
              </p:spPr>
              <p:txBody>
                <a:bodyPr rtlCol="0" anchor="ctr"/>
                <a:lstStyle/>
                <a:p>
                  <a:endParaRPr lang="en-CH" sz="4400"/>
                </a:p>
              </p:txBody>
            </p:sp>
            <p:sp>
              <p:nvSpPr>
                <p:cNvPr id="2297" name="Freeform 2296">
                  <a:extLst>
                    <a:ext uri="{FF2B5EF4-FFF2-40B4-BE49-F238E27FC236}">
                      <a16:creationId xmlns:a16="http://schemas.microsoft.com/office/drawing/2014/main" id="{2300DAC9-D80A-D7BA-2FDA-A22E0038F8C5}"/>
                    </a:ext>
                  </a:extLst>
                </p:cNvPr>
                <p:cNvSpPr/>
                <p:nvPr/>
              </p:nvSpPr>
              <p:spPr>
                <a:xfrm>
                  <a:off x="12775989" y="13159139"/>
                  <a:ext cx="48415" cy="87083"/>
                </a:xfrm>
                <a:custGeom>
                  <a:avLst/>
                  <a:gdLst>
                    <a:gd name="connsiteX0" fmla="*/ 37254 w 48415"/>
                    <a:gd name="connsiteY0" fmla="*/ 2472 h 87083"/>
                    <a:gd name="connsiteX1" fmla="*/ 24520 w 48415"/>
                    <a:gd name="connsiteY1" fmla="*/ 54950 h 87083"/>
                    <a:gd name="connsiteX2" fmla="*/ 35133 w 48415"/>
                    <a:gd name="connsiteY2" fmla="*/ 87246 h 87083"/>
                    <a:gd name="connsiteX3" fmla="*/ 37254 w 48415"/>
                    <a:gd name="connsiteY3" fmla="*/ 2472 h 87083"/>
                  </a:gdLst>
                  <a:ahLst/>
                  <a:cxnLst>
                    <a:cxn ang="0">
                      <a:pos x="connsiteX0" y="connsiteY0"/>
                    </a:cxn>
                    <a:cxn ang="0">
                      <a:pos x="connsiteX1" y="connsiteY1"/>
                    </a:cxn>
                    <a:cxn ang="0">
                      <a:pos x="connsiteX2" y="connsiteY2"/>
                    </a:cxn>
                    <a:cxn ang="0">
                      <a:pos x="connsiteX3" y="connsiteY3"/>
                    </a:cxn>
                  </a:cxnLst>
                  <a:rect l="l" t="t" r="r" b="b"/>
                  <a:pathLst>
                    <a:path w="48415" h="87083">
                      <a:moveTo>
                        <a:pt x="37254" y="2472"/>
                      </a:moveTo>
                      <a:cubicBezTo>
                        <a:pt x="7792" y="29796"/>
                        <a:pt x="-16262" y="35552"/>
                        <a:pt x="24520" y="54950"/>
                      </a:cubicBezTo>
                      <a:cubicBezTo>
                        <a:pt x="30143" y="57625"/>
                        <a:pt x="26153" y="78704"/>
                        <a:pt x="35133" y="87246"/>
                      </a:cubicBezTo>
                      <a:cubicBezTo>
                        <a:pt x="52028" y="103318"/>
                        <a:pt x="59942" y="31248"/>
                        <a:pt x="37254" y="2472"/>
                      </a:cubicBezTo>
                      <a:close/>
                    </a:path>
                  </a:pathLst>
                </a:custGeom>
                <a:solidFill>
                  <a:srgbClr val="FFFFFF"/>
                </a:solidFill>
                <a:ln w="7219" cap="flat">
                  <a:solidFill>
                    <a:srgbClr val="213A7F"/>
                  </a:solidFill>
                  <a:prstDash val="solid"/>
                  <a:miter/>
                </a:ln>
              </p:spPr>
              <p:txBody>
                <a:bodyPr rtlCol="0" anchor="ctr"/>
                <a:lstStyle/>
                <a:p>
                  <a:endParaRPr lang="en-CH" sz="4400"/>
                </a:p>
              </p:txBody>
            </p:sp>
          </p:grpSp>
          <p:sp>
            <p:nvSpPr>
              <p:cNvPr id="2292" name="Freeform 2291">
                <a:extLst>
                  <a:ext uri="{FF2B5EF4-FFF2-40B4-BE49-F238E27FC236}">
                    <a16:creationId xmlns:a16="http://schemas.microsoft.com/office/drawing/2014/main" id="{D3464C78-E9A4-8C44-FB60-539DA7904C48}"/>
                  </a:ext>
                </a:extLst>
              </p:cNvPr>
              <p:cNvSpPr/>
              <p:nvPr/>
            </p:nvSpPr>
            <p:spPr>
              <a:xfrm>
                <a:off x="12453463" y="12733723"/>
                <a:ext cx="191397" cy="268485"/>
              </a:xfrm>
              <a:custGeom>
                <a:avLst/>
                <a:gdLst>
                  <a:gd name="connsiteX0" fmla="*/ 64177 w 191397"/>
                  <a:gd name="connsiteY0" fmla="*/ 140031 h 268485"/>
                  <a:gd name="connsiteX1" fmla="*/ 66742 w 191397"/>
                  <a:gd name="connsiteY1" fmla="*/ 132159 h 268485"/>
                  <a:gd name="connsiteX2" fmla="*/ 66742 w 191397"/>
                  <a:gd name="connsiteY2" fmla="*/ 32541 h 268485"/>
                  <a:gd name="connsiteX3" fmla="*/ 96255 w 191397"/>
                  <a:gd name="connsiteY3" fmla="*/ 3040 h 268485"/>
                  <a:gd name="connsiteX4" fmla="*/ 125768 w 191397"/>
                  <a:gd name="connsiteY4" fmla="*/ 32541 h 268485"/>
                  <a:gd name="connsiteX5" fmla="*/ 125768 w 191397"/>
                  <a:gd name="connsiteY5" fmla="*/ 133361 h 268485"/>
                  <a:gd name="connsiteX6" fmla="*/ 129072 w 191397"/>
                  <a:gd name="connsiteY6" fmla="*/ 142133 h 268485"/>
                  <a:gd name="connsiteX7" fmla="*/ 130821 w 191397"/>
                  <a:gd name="connsiteY7" fmla="*/ 144236 h 268485"/>
                  <a:gd name="connsiteX8" fmla="*/ 189558 w 191397"/>
                  <a:gd name="connsiteY8" fmla="*/ 224568 h 268485"/>
                  <a:gd name="connsiteX9" fmla="*/ 183153 w 191397"/>
                  <a:gd name="connsiteY9" fmla="*/ 265845 h 268485"/>
                  <a:gd name="connsiteX10" fmla="*/ 141912 w 191397"/>
                  <a:gd name="connsiteY10" fmla="*/ 259417 h 268485"/>
                  <a:gd name="connsiteX11" fmla="*/ 112087 w 191397"/>
                  <a:gd name="connsiteY11" fmla="*/ 218620 h 268485"/>
                  <a:gd name="connsiteX12" fmla="*/ 99079 w 191397"/>
                  <a:gd name="connsiteY12" fmla="*/ 212250 h 268485"/>
                  <a:gd name="connsiteX13" fmla="*/ 93082 w 191397"/>
                  <a:gd name="connsiteY13" fmla="*/ 212191 h 268485"/>
                  <a:gd name="connsiteX14" fmla="*/ 79864 w 191397"/>
                  <a:gd name="connsiteY14" fmla="*/ 218559 h 268485"/>
                  <a:gd name="connsiteX15" fmla="*/ 57177 w 191397"/>
                  <a:gd name="connsiteY15" fmla="*/ 249623 h 268485"/>
                  <a:gd name="connsiteX16" fmla="*/ 15936 w 191397"/>
                  <a:gd name="connsiteY16" fmla="*/ 255991 h 268485"/>
                  <a:gd name="connsiteX17" fmla="*/ 9531 w 191397"/>
                  <a:gd name="connsiteY17" fmla="*/ 214774 h 268485"/>
                  <a:gd name="connsiteX18" fmla="*/ 64177 w 191397"/>
                  <a:gd name="connsiteY18" fmla="*/ 140031 h 26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397" h="268485">
                    <a:moveTo>
                      <a:pt x="64177" y="140031"/>
                    </a:moveTo>
                    <a:cubicBezTo>
                      <a:pt x="65841" y="137747"/>
                      <a:pt x="66742" y="134983"/>
                      <a:pt x="66742" y="132159"/>
                    </a:cubicBezTo>
                    <a:cubicBezTo>
                      <a:pt x="66742" y="112452"/>
                      <a:pt x="66742" y="32541"/>
                      <a:pt x="66742" y="32541"/>
                    </a:cubicBezTo>
                    <a:cubicBezTo>
                      <a:pt x="66742" y="16258"/>
                      <a:pt x="79966" y="3040"/>
                      <a:pt x="96255" y="3040"/>
                    </a:cubicBezTo>
                    <a:cubicBezTo>
                      <a:pt x="112543" y="3040"/>
                      <a:pt x="125768" y="16258"/>
                      <a:pt x="125768" y="32541"/>
                    </a:cubicBezTo>
                    <a:lnTo>
                      <a:pt x="125768" y="133361"/>
                    </a:lnTo>
                    <a:cubicBezTo>
                      <a:pt x="125768" y="136545"/>
                      <a:pt x="126939" y="139670"/>
                      <a:pt x="129072" y="142133"/>
                    </a:cubicBezTo>
                    <a:cubicBezTo>
                      <a:pt x="129703" y="142794"/>
                      <a:pt x="130274" y="143515"/>
                      <a:pt x="130821" y="144236"/>
                    </a:cubicBezTo>
                    <a:lnTo>
                      <a:pt x="189558" y="224568"/>
                    </a:lnTo>
                    <a:cubicBezTo>
                      <a:pt x="199171" y="237726"/>
                      <a:pt x="196305" y="256172"/>
                      <a:pt x="183153" y="265845"/>
                    </a:cubicBezTo>
                    <a:cubicBezTo>
                      <a:pt x="170007" y="275458"/>
                      <a:pt x="151525" y="272575"/>
                      <a:pt x="141912" y="259417"/>
                    </a:cubicBezTo>
                    <a:cubicBezTo>
                      <a:pt x="141912" y="259417"/>
                      <a:pt x="121892" y="232018"/>
                      <a:pt x="112087" y="218620"/>
                    </a:cubicBezTo>
                    <a:cubicBezTo>
                      <a:pt x="109064" y="214473"/>
                      <a:pt x="104198" y="212131"/>
                      <a:pt x="99079" y="212250"/>
                    </a:cubicBezTo>
                    <a:cubicBezTo>
                      <a:pt x="97126" y="212311"/>
                      <a:pt x="95041" y="212311"/>
                      <a:pt x="93082" y="212191"/>
                    </a:cubicBezTo>
                    <a:cubicBezTo>
                      <a:pt x="87891" y="212011"/>
                      <a:pt x="82934" y="214354"/>
                      <a:pt x="79864" y="218559"/>
                    </a:cubicBezTo>
                    <a:cubicBezTo>
                      <a:pt x="71711" y="229735"/>
                      <a:pt x="57177" y="249623"/>
                      <a:pt x="57177" y="249623"/>
                    </a:cubicBezTo>
                    <a:cubicBezTo>
                      <a:pt x="47564" y="262721"/>
                      <a:pt x="29082" y="265605"/>
                      <a:pt x="15936" y="255991"/>
                    </a:cubicBezTo>
                    <a:cubicBezTo>
                      <a:pt x="2790" y="246378"/>
                      <a:pt x="-82" y="227873"/>
                      <a:pt x="9531" y="214774"/>
                    </a:cubicBezTo>
                    <a:cubicBezTo>
                      <a:pt x="9531" y="214774"/>
                      <a:pt x="53049" y="155231"/>
                      <a:pt x="64177" y="140031"/>
                    </a:cubicBezTo>
                    <a:close/>
                  </a:path>
                </a:pathLst>
              </a:custGeom>
              <a:solidFill>
                <a:srgbClr val="FFFFFF"/>
              </a:solidFill>
              <a:ln w="6007" cap="rnd">
                <a:noFill/>
                <a:prstDash val="solid"/>
                <a:round/>
              </a:ln>
            </p:spPr>
            <p:txBody>
              <a:bodyPr rtlCol="0" anchor="ctr"/>
              <a:lstStyle/>
              <a:p>
                <a:endParaRPr lang="en-CH" sz="4400"/>
              </a:p>
            </p:txBody>
          </p:sp>
          <p:grpSp>
            <p:nvGrpSpPr>
              <p:cNvPr id="2293" name="Graphic 1704">
                <a:extLst>
                  <a:ext uri="{FF2B5EF4-FFF2-40B4-BE49-F238E27FC236}">
                    <a16:creationId xmlns:a16="http://schemas.microsoft.com/office/drawing/2014/main" id="{49A297D4-9868-5E27-6723-D04BC299156D}"/>
                  </a:ext>
                </a:extLst>
              </p:cNvPr>
              <p:cNvGrpSpPr/>
              <p:nvPr/>
            </p:nvGrpSpPr>
            <p:grpSpPr>
              <a:xfrm>
                <a:off x="12567902" y="12862835"/>
                <a:ext cx="276099" cy="414234"/>
                <a:chOff x="12567902" y="12862835"/>
                <a:chExt cx="276099" cy="414234"/>
              </a:xfrm>
              <a:solidFill>
                <a:srgbClr val="FFFFFF"/>
              </a:solidFill>
            </p:grpSpPr>
            <p:sp>
              <p:nvSpPr>
                <p:cNvPr id="2294" name="Freeform 2293">
                  <a:extLst>
                    <a:ext uri="{FF2B5EF4-FFF2-40B4-BE49-F238E27FC236}">
                      <a16:creationId xmlns:a16="http://schemas.microsoft.com/office/drawing/2014/main" id="{93F3AFA2-37E4-F28E-4AF4-E1D3C0B6CF5C}"/>
                    </a:ext>
                  </a:extLst>
                </p:cNvPr>
                <p:cNvSpPr/>
                <p:nvPr/>
              </p:nvSpPr>
              <p:spPr>
                <a:xfrm rot="10800000" flipV="1">
                  <a:off x="12575380" y="12865758"/>
                  <a:ext cx="231149" cy="369611"/>
                </a:xfrm>
                <a:custGeom>
                  <a:avLst/>
                  <a:gdLst>
                    <a:gd name="connsiteX0" fmla="*/ 161514 w 231149"/>
                    <a:gd name="connsiteY0" fmla="*/ 4879 h 369611"/>
                    <a:gd name="connsiteX1" fmla="*/ 4266 w 231149"/>
                    <a:gd name="connsiteY1" fmla="*/ 209171 h 369611"/>
                    <a:gd name="connsiteX2" fmla="*/ 91274 w 231149"/>
                    <a:gd name="connsiteY2" fmla="*/ 339990 h 369611"/>
                    <a:gd name="connsiteX3" fmla="*/ 155029 w 231149"/>
                    <a:gd name="connsiteY3" fmla="*/ 364638 h 369611"/>
                    <a:gd name="connsiteX4" fmla="*/ 209406 w 231149"/>
                    <a:gd name="connsiteY4" fmla="*/ 362948 h 369611"/>
                    <a:gd name="connsiteX5" fmla="*/ 200035 w 231149"/>
                    <a:gd name="connsiteY5" fmla="*/ 310507 h 369611"/>
                    <a:gd name="connsiteX6" fmla="*/ 227573 w 231149"/>
                    <a:gd name="connsiteY6" fmla="*/ 267523 h 369611"/>
                    <a:gd name="connsiteX7" fmla="*/ 222524 w 231149"/>
                    <a:gd name="connsiteY7" fmla="*/ 106008 h 369611"/>
                    <a:gd name="connsiteX8" fmla="*/ 194210 w 231149"/>
                    <a:gd name="connsiteY8" fmla="*/ 10925 h 369611"/>
                    <a:gd name="connsiteX9" fmla="*/ 161265 w 231149"/>
                    <a:gd name="connsiteY9" fmla="*/ 4879 h 36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9" h="369611">
                      <a:moveTo>
                        <a:pt x="161514" y="4879"/>
                      </a:moveTo>
                      <a:cubicBezTo>
                        <a:pt x="128081" y="13148"/>
                        <a:pt x="23152" y="126014"/>
                        <a:pt x="4266" y="209171"/>
                      </a:cubicBezTo>
                      <a:cubicBezTo>
                        <a:pt x="-4384" y="269671"/>
                        <a:pt x="66149" y="292463"/>
                        <a:pt x="91274" y="339990"/>
                      </a:cubicBezTo>
                      <a:cubicBezTo>
                        <a:pt x="98374" y="357586"/>
                        <a:pt x="127563" y="361117"/>
                        <a:pt x="155029" y="364638"/>
                      </a:cubicBezTo>
                      <a:cubicBezTo>
                        <a:pt x="172522" y="366882"/>
                        <a:pt x="202271" y="381731"/>
                        <a:pt x="209406" y="362948"/>
                      </a:cubicBezTo>
                      <a:cubicBezTo>
                        <a:pt x="216541" y="344165"/>
                        <a:pt x="196671" y="327021"/>
                        <a:pt x="200035" y="310507"/>
                      </a:cubicBezTo>
                      <a:cubicBezTo>
                        <a:pt x="205248" y="284923"/>
                        <a:pt x="217837" y="294611"/>
                        <a:pt x="227573" y="267523"/>
                      </a:cubicBezTo>
                      <a:cubicBezTo>
                        <a:pt x="237309" y="240434"/>
                        <a:pt x="238325" y="141623"/>
                        <a:pt x="222524" y="106008"/>
                      </a:cubicBezTo>
                      <a:cubicBezTo>
                        <a:pt x="200343" y="59392"/>
                        <a:pt x="215849" y="44070"/>
                        <a:pt x="194210" y="10925"/>
                      </a:cubicBezTo>
                      <a:cubicBezTo>
                        <a:pt x="185439" y="-2511"/>
                        <a:pt x="163990" y="4506"/>
                        <a:pt x="161265" y="4879"/>
                      </a:cubicBezTo>
                    </a:path>
                  </a:pathLst>
                </a:custGeom>
                <a:solidFill>
                  <a:srgbClr val="FFFFFF"/>
                </a:solidFill>
                <a:ln w="509" cap="rnd">
                  <a:noFill/>
                  <a:prstDash val="solid"/>
                  <a:round/>
                </a:ln>
              </p:spPr>
              <p:txBody>
                <a:bodyPr rtlCol="0" anchor="ctr"/>
                <a:lstStyle/>
                <a:p>
                  <a:endParaRPr lang="en-CH" sz="4400"/>
                </a:p>
              </p:txBody>
            </p:sp>
            <p:sp>
              <p:nvSpPr>
                <p:cNvPr id="2295" name="Freeform 2294">
                  <a:extLst>
                    <a:ext uri="{FF2B5EF4-FFF2-40B4-BE49-F238E27FC236}">
                      <a16:creationId xmlns:a16="http://schemas.microsoft.com/office/drawing/2014/main" id="{9AF82CAC-10C0-62E7-DB73-6C7A33BEC4D6}"/>
                    </a:ext>
                  </a:extLst>
                </p:cNvPr>
                <p:cNvSpPr/>
                <p:nvPr/>
              </p:nvSpPr>
              <p:spPr>
                <a:xfrm rot="10800000" flipV="1">
                  <a:off x="12567902" y="12862835"/>
                  <a:ext cx="276099" cy="414234"/>
                </a:xfrm>
                <a:custGeom>
                  <a:avLst/>
                  <a:gdLst>
                    <a:gd name="connsiteX0" fmla="*/ 24990 w 276099"/>
                    <a:gd name="connsiteY0" fmla="*/ 412355 h 414234"/>
                    <a:gd name="connsiteX1" fmla="*/ 64218 w 276099"/>
                    <a:gd name="connsiteY1" fmla="*/ 413216 h 414234"/>
                    <a:gd name="connsiteX2" fmla="*/ 262079 w 276099"/>
                    <a:gd name="connsiteY2" fmla="*/ 399371 h 414234"/>
                    <a:gd name="connsiteX3" fmla="*/ 272186 w 276099"/>
                    <a:gd name="connsiteY3" fmla="*/ 264131 h 414234"/>
                    <a:gd name="connsiteX4" fmla="*/ 263215 w 276099"/>
                    <a:gd name="connsiteY4" fmla="*/ 107292 h 414234"/>
                    <a:gd name="connsiteX5" fmla="*/ 233799 w 276099"/>
                    <a:gd name="connsiteY5" fmla="*/ 11000 h 414234"/>
                    <a:gd name="connsiteX6" fmla="*/ 199572 w 276099"/>
                    <a:gd name="connsiteY6" fmla="*/ 4882 h 414234"/>
                    <a:gd name="connsiteX7" fmla="*/ 199830 w 276099"/>
                    <a:gd name="connsiteY7" fmla="*/ 4882 h 414234"/>
                    <a:gd name="connsiteX8" fmla="*/ 40379 w 276099"/>
                    <a:gd name="connsiteY8" fmla="*/ 197929 h 414234"/>
                    <a:gd name="connsiteX9" fmla="*/ 24990 w 276099"/>
                    <a:gd name="connsiteY9" fmla="*/ 412355 h 41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099" h="414234">
                      <a:moveTo>
                        <a:pt x="24990" y="412355"/>
                      </a:moveTo>
                      <a:cubicBezTo>
                        <a:pt x="28539" y="417648"/>
                        <a:pt x="57805" y="414709"/>
                        <a:pt x="64218" y="413216"/>
                      </a:cubicBezTo>
                      <a:cubicBezTo>
                        <a:pt x="91719" y="407526"/>
                        <a:pt x="236462" y="432456"/>
                        <a:pt x="262079" y="399371"/>
                      </a:cubicBezTo>
                      <a:cubicBezTo>
                        <a:pt x="278401" y="378287"/>
                        <a:pt x="254750" y="327337"/>
                        <a:pt x="272186" y="264131"/>
                      </a:cubicBezTo>
                      <a:cubicBezTo>
                        <a:pt x="290418" y="198036"/>
                        <a:pt x="270487" y="123267"/>
                        <a:pt x="263215" y="107292"/>
                      </a:cubicBezTo>
                      <a:cubicBezTo>
                        <a:pt x="240170" y="60081"/>
                        <a:pt x="256281" y="44569"/>
                        <a:pt x="233799" y="11000"/>
                      </a:cubicBezTo>
                      <a:cubicBezTo>
                        <a:pt x="224687" y="-2606"/>
                        <a:pt x="202402" y="4500"/>
                        <a:pt x="199572" y="4882"/>
                      </a:cubicBezTo>
                      <a:lnTo>
                        <a:pt x="199830" y="4882"/>
                      </a:lnTo>
                      <a:cubicBezTo>
                        <a:pt x="166965" y="12803"/>
                        <a:pt x="67594" y="115564"/>
                        <a:pt x="40379" y="197929"/>
                      </a:cubicBezTo>
                      <a:cubicBezTo>
                        <a:pt x="17593" y="258165"/>
                        <a:pt x="-20785" y="344071"/>
                        <a:pt x="24990" y="412355"/>
                      </a:cubicBezTo>
                      <a:close/>
                    </a:path>
                  </a:pathLst>
                </a:custGeom>
                <a:solidFill>
                  <a:srgbClr val="FFFFFF"/>
                </a:solidFill>
                <a:ln w="522" cap="rnd">
                  <a:noFill/>
                  <a:prstDash val="solid"/>
                  <a:round/>
                </a:ln>
              </p:spPr>
              <p:txBody>
                <a:bodyPr rtlCol="0" anchor="ctr"/>
                <a:lstStyle/>
                <a:p>
                  <a:endParaRPr lang="en-CH" sz="4400"/>
                </a:p>
              </p:txBody>
            </p:sp>
          </p:grpSp>
        </p:grpSp>
      </p:grpSp>
      <p:grpSp>
        <p:nvGrpSpPr>
          <p:cNvPr id="2298" name="Graphic 1704">
            <a:extLst>
              <a:ext uri="{FF2B5EF4-FFF2-40B4-BE49-F238E27FC236}">
                <a16:creationId xmlns:a16="http://schemas.microsoft.com/office/drawing/2014/main" id="{29894E0B-0B9C-A265-73EE-407594A96DDA}"/>
              </a:ext>
            </a:extLst>
          </p:cNvPr>
          <p:cNvGrpSpPr/>
          <p:nvPr/>
        </p:nvGrpSpPr>
        <p:grpSpPr>
          <a:xfrm>
            <a:off x="19002395" y="17519106"/>
            <a:ext cx="899121" cy="899135"/>
            <a:chOff x="19002395" y="17519106"/>
            <a:chExt cx="899121" cy="899135"/>
          </a:xfrm>
        </p:grpSpPr>
        <p:sp>
          <p:nvSpPr>
            <p:cNvPr id="2299" name="Freeform 2298">
              <a:extLst>
                <a:ext uri="{FF2B5EF4-FFF2-40B4-BE49-F238E27FC236}">
                  <a16:creationId xmlns:a16="http://schemas.microsoft.com/office/drawing/2014/main" id="{D373EAD3-E1FD-DF9D-C594-A41DD45226F9}"/>
                </a:ext>
              </a:extLst>
            </p:cNvPr>
            <p:cNvSpPr/>
            <p:nvPr/>
          </p:nvSpPr>
          <p:spPr>
            <a:xfrm>
              <a:off x="19002395" y="17519106"/>
              <a:ext cx="899121" cy="899135"/>
            </a:xfrm>
            <a:custGeom>
              <a:avLst/>
              <a:gdLst>
                <a:gd name="connsiteX0" fmla="*/ 905273 w 899121"/>
                <a:gd name="connsiteY0" fmla="*/ 454243 h 899135"/>
                <a:gd name="connsiteX1" fmla="*/ 455713 w 899121"/>
                <a:gd name="connsiteY1" fmla="*/ 903811 h 899135"/>
                <a:gd name="connsiteX2" fmla="*/ 6152 w 899121"/>
                <a:gd name="connsiteY2" fmla="*/ 454243 h 899135"/>
                <a:gd name="connsiteX3" fmla="*/ 455713 w 899121"/>
                <a:gd name="connsiteY3" fmla="*/ 4676 h 899135"/>
                <a:gd name="connsiteX4" fmla="*/ 905273 w 899121"/>
                <a:gd name="connsiteY4" fmla="*/ 454243 h 8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21" h="899135">
                  <a:moveTo>
                    <a:pt x="905273" y="454243"/>
                  </a:moveTo>
                  <a:cubicBezTo>
                    <a:pt x="905273" y="702533"/>
                    <a:pt x="703998" y="903811"/>
                    <a:pt x="455713" y="903811"/>
                  </a:cubicBezTo>
                  <a:cubicBezTo>
                    <a:pt x="207427" y="903811"/>
                    <a:pt x="6152" y="702533"/>
                    <a:pt x="6152" y="454243"/>
                  </a:cubicBezTo>
                  <a:cubicBezTo>
                    <a:pt x="6152" y="205954"/>
                    <a:pt x="207427" y="4676"/>
                    <a:pt x="455713" y="4676"/>
                  </a:cubicBezTo>
                  <a:cubicBezTo>
                    <a:pt x="703998" y="4676"/>
                    <a:pt x="905273" y="205954"/>
                    <a:pt x="905273" y="454243"/>
                  </a:cubicBezTo>
                  <a:close/>
                </a:path>
              </a:pathLst>
            </a:custGeom>
            <a:solidFill>
              <a:srgbClr val="1F259B"/>
            </a:solidFill>
            <a:ln w="4086" cap="rnd">
              <a:noFill/>
              <a:prstDash val="solid"/>
              <a:round/>
            </a:ln>
          </p:spPr>
          <p:txBody>
            <a:bodyPr rtlCol="0" anchor="ctr"/>
            <a:lstStyle/>
            <a:p>
              <a:endParaRPr lang="en-CH" sz="4400"/>
            </a:p>
          </p:txBody>
        </p:sp>
        <p:grpSp>
          <p:nvGrpSpPr>
            <p:cNvPr id="2300" name="Graphic 1704">
              <a:extLst>
                <a:ext uri="{FF2B5EF4-FFF2-40B4-BE49-F238E27FC236}">
                  <a16:creationId xmlns:a16="http://schemas.microsoft.com/office/drawing/2014/main" id="{287F0C4B-32E2-BE6F-8CB7-D8801F25E1E7}"/>
                </a:ext>
              </a:extLst>
            </p:cNvPr>
            <p:cNvGrpSpPr/>
            <p:nvPr/>
          </p:nvGrpSpPr>
          <p:grpSpPr>
            <a:xfrm>
              <a:off x="19182648" y="17668029"/>
              <a:ext cx="552219" cy="543346"/>
              <a:chOff x="19182648" y="17668029"/>
              <a:chExt cx="552219" cy="543346"/>
            </a:xfrm>
            <a:solidFill>
              <a:srgbClr val="FFFFFF"/>
            </a:solidFill>
          </p:grpSpPr>
          <p:grpSp>
            <p:nvGrpSpPr>
              <p:cNvPr id="2301" name="Graphic 1704">
                <a:extLst>
                  <a:ext uri="{FF2B5EF4-FFF2-40B4-BE49-F238E27FC236}">
                    <a16:creationId xmlns:a16="http://schemas.microsoft.com/office/drawing/2014/main" id="{945985B4-7E8C-DCF2-2ED6-28C901D20737}"/>
                  </a:ext>
                </a:extLst>
              </p:cNvPr>
              <p:cNvGrpSpPr/>
              <p:nvPr/>
            </p:nvGrpSpPr>
            <p:grpSpPr>
              <a:xfrm>
                <a:off x="19182648" y="17803232"/>
                <a:ext cx="532622" cy="403575"/>
                <a:chOff x="19182648" y="17803232"/>
                <a:chExt cx="532622" cy="403575"/>
              </a:xfrm>
              <a:solidFill>
                <a:srgbClr val="FFFFFF"/>
              </a:solidFill>
            </p:grpSpPr>
            <p:sp>
              <p:nvSpPr>
                <p:cNvPr id="2306" name="Freeform 2305">
                  <a:extLst>
                    <a:ext uri="{FF2B5EF4-FFF2-40B4-BE49-F238E27FC236}">
                      <a16:creationId xmlns:a16="http://schemas.microsoft.com/office/drawing/2014/main" id="{8C556DFD-4A13-8542-A55A-A7E134F40B46}"/>
                    </a:ext>
                  </a:extLst>
                </p:cNvPr>
                <p:cNvSpPr/>
                <p:nvPr/>
              </p:nvSpPr>
              <p:spPr>
                <a:xfrm>
                  <a:off x="19182648" y="17803232"/>
                  <a:ext cx="238755" cy="403575"/>
                </a:xfrm>
                <a:custGeom>
                  <a:avLst/>
                  <a:gdLst>
                    <a:gd name="connsiteX0" fmla="*/ 12564 w 238755"/>
                    <a:gd name="connsiteY0" fmla="*/ 201616 h 403575"/>
                    <a:gd name="connsiteX1" fmla="*/ 73502 w 238755"/>
                    <a:gd name="connsiteY1" fmla="*/ 78072 h 403575"/>
                    <a:gd name="connsiteX2" fmla="*/ 163668 w 238755"/>
                    <a:gd name="connsiteY2" fmla="*/ 6435 h 403575"/>
                    <a:gd name="connsiteX3" fmla="*/ 163410 w 238755"/>
                    <a:gd name="connsiteY3" fmla="*/ 6435 h 403575"/>
                    <a:gd name="connsiteX4" fmla="*/ 197636 w 238755"/>
                    <a:gd name="connsiteY4" fmla="*/ 12553 h 403575"/>
                    <a:gd name="connsiteX5" fmla="*/ 222809 w 238755"/>
                    <a:gd name="connsiteY5" fmla="*/ 134070 h 403575"/>
                    <a:gd name="connsiteX6" fmla="*/ 241322 w 238755"/>
                    <a:gd name="connsiteY6" fmla="*/ 267257 h 403575"/>
                    <a:gd name="connsiteX7" fmla="*/ 211065 w 238755"/>
                    <a:gd name="connsiteY7" fmla="*/ 388810 h 403575"/>
                    <a:gd name="connsiteX8" fmla="*/ 59882 w 238755"/>
                    <a:gd name="connsiteY8" fmla="*/ 399630 h 403575"/>
                    <a:gd name="connsiteX9" fmla="*/ 12322 w 238755"/>
                    <a:gd name="connsiteY9" fmla="*/ 351267 h 403575"/>
                    <a:gd name="connsiteX10" fmla="*/ 12564 w 238755"/>
                    <a:gd name="connsiteY10" fmla="*/ 201616 h 40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755" h="403575">
                      <a:moveTo>
                        <a:pt x="12564" y="201616"/>
                      </a:moveTo>
                      <a:cubicBezTo>
                        <a:pt x="21215" y="156820"/>
                        <a:pt x="54022" y="101254"/>
                        <a:pt x="73502" y="78072"/>
                      </a:cubicBezTo>
                      <a:cubicBezTo>
                        <a:pt x="90905" y="53519"/>
                        <a:pt x="128935" y="14804"/>
                        <a:pt x="163668" y="6435"/>
                      </a:cubicBezTo>
                      <a:lnTo>
                        <a:pt x="163410" y="6435"/>
                      </a:lnTo>
                      <a:cubicBezTo>
                        <a:pt x="166240" y="6053"/>
                        <a:pt x="188256" y="-885"/>
                        <a:pt x="197636" y="12553"/>
                      </a:cubicBezTo>
                      <a:cubicBezTo>
                        <a:pt x="221644" y="46942"/>
                        <a:pt x="213973" y="84454"/>
                        <a:pt x="222809" y="134070"/>
                      </a:cubicBezTo>
                      <a:cubicBezTo>
                        <a:pt x="229360" y="187648"/>
                        <a:pt x="252885" y="198254"/>
                        <a:pt x="241322" y="267257"/>
                      </a:cubicBezTo>
                      <a:cubicBezTo>
                        <a:pt x="239868" y="304871"/>
                        <a:pt x="229611" y="362561"/>
                        <a:pt x="211065" y="388810"/>
                      </a:cubicBezTo>
                      <a:cubicBezTo>
                        <a:pt x="182873" y="428711"/>
                        <a:pt x="94706" y="392462"/>
                        <a:pt x="59882" y="399630"/>
                      </a:cubicBezTo>
                      <a:cubicBezTo>
                        <a:pt x="25721" y="407586"/>
                        <a:pt x="12322" y="351267"/>
                        <a:pt x="12322" y="351267"/>
                      </a:cubicBezTo>
                      <a:cubicBezTo>
                        <a:pt x="12322" y="351267"/>
                        <a:pt x="-2705" y="257192"/>
                        <a:pt x="12564" y="201616"/>
                      </a:cubicBezTo>
                      <a:close/>
                    </a:path>
                  </a:pathLst>
                </a:custGeom>
                <a:solidFill>
                  <a:srgbClr val="FFFFFF"/>
                </a:solidFill>
                <a:ln w="522" cap="rnd">
                  <a:noFill/>
                  <a:prstDash val="solid"/>
                  <a:round/>
                </a:ln>
              </p:spPr>
              <p:txBody>
                <a:bodyPr rtlCol="0" anchor="ctr"/>
                <a:lstStyle/>
                <a:p>
                  <a:endParaRPr lang="en-CH" sz="4400"/>
                </a:p>
              </p:txBody>
            </p:sp>
            <p:sp>
              <p:nvSpPr>
                <p:cNvPr id="2307" name="Freeform 2306">
                  <a:extLst>
                    <a:ext uri="{FF2B5EF4-FFF2-40B4-BE49-F238E27FC236}">
                      <a16:creationId xmlns:a16="http://schemas.microsoft.com/office/drawing/2014/main" id="{4E96E5A9-9006-2F3B-DA2F-06BFA42D9879}"/>
                    </a:ext>
                  </a:extLst>
                </p:cNvPr>
                <p:cNvSpPr/>
                <p:nvPr/>
              </p:nvSpPr>
              <p:spPr>
                <a:xfrm>
                  <a:off x="19666855" y="18093445"/>
                  <a:ext cx="48415" cy="87083"/>
                </a:xfrm>
                <a:custGeom>
                  <a:avLst/>
                  <a:gdLst>
                    <a:gd name="connsiteX0" fmla="*/ 39515 w 48415"/>
                    <a:gd name="connsiteY0" fmla="*/ 4091 h 87083"/>
                    <a:gd name="connsiteX1" fmla="*/ 26781 w 48415"/>
                    <a:gd name="connsiteY1" fmla="*/ 56569 h 87083"/>
                    <a:gd name="connsiteX2" fmla="*/ 37394 w 48415"/>
                    <a:gd name="connsiteY2" fmla="*/ 88865 h 87083"/>
                    <a:gd name="connsiteX3" fmla="*/ 39515 w 48415"/>
                    <a:gd name="connsiteY3" fmla="*/ 4091 h 87083"/>
                  </a:gdLst>
                  <a:ahLst/>
                  <a:cxnLst>
                    <a:cxn ang="0">
                      <a:pos x="connsiteX0" y="connsiteY0"/>
                    </a:cxn>
                    <a:cxn ang="0">
                      <a:pos x="connsiteX1" y="connsiteY1"/>
                    </a:cxn>
                    <a:cxn ang="0">
                      <a:pos x="connsiteX2" y="connsiteY2"/>
                    </a:cxn>
                    <a:cxn ang="0">
                      <a:pos x="connsiteX3" y="connsiteY3"/>
                    </a:cxn>
                  </a:cxnLst>
                  <a:rect l="l" t="t" r="r" b="b"/>
                  <a:pathLst>
                    <a:path w="48415" h="87083">
                      <a:moveTo>
                        <a:pt x="39515" y="4091"/>
                      </a:moveTo>
                      <a:cubicBezTo>
                        <a:pt x="10053" y="31415"/>
                        <a:pt x="-14001" y="37171"/>
                        <a:pt x="26781" y="56569"/>
                      </a:cubicBezTo>
                      <a:cubicBezTo>
                        <a:pt x="32404" y="59244"/>
                        <a:pt x="28414" y="80323"/>
                        <a:pt x="37394" y="88865"/>
                      </a:cubicBezTo>
                      <a:cubicBezTo>
                        <a:pt x="54288" y="104937"/>
                        <a:pt x="62203" y="32867"/>
                        <a:pt x="39515" y="4091"/>
                      </a:cubicBezTo>
                      <a:close/>
                    </a:path>
                  </a:pathLst>
                </a:custGeom>
                <a:solidFill>
                  <a:srgbClr val="FFFFFF"/>
                </a:solidFill>
                <a:ln w="7219" cap="flat">
                  <a:solidFill>
                    <a:srgbClr val="213A7F"/>
                  </a:solidFill>
                  <a:prstDash val="solid"/>
                  <a:miter/>
                </a:ln>
              </p:spPr>
              <p:txBody>
                <a:bodyPr rtlCol="0" anchor="ctr"/>
                <a:lstStyle/>
                <a:p>
                  <a:endParaRPr lang="en-CH" sz="4400"/>
                </a:p>
              </p:txBody>
            </p:sp>
          </p:grpSp>
          <p:sp>
            <p:nvSpPr>
              <p:cNvPr id="2302" name="Freeform 2301">
                <a:extLst>
                  <a:ext uri="{FF2B5EF4-FFF2-40B4-BE49-F238E27FC236}">
                    <a16:creationId xmlns:a16="http://schemas.microsoft.com/office/drawing/2014/main" id="{B9208A68-E7AC-74BB-CCCF-31FDB68B27E7}"/>
                  </a:ext>
                </a:extLst>
              </p:cNvPr>
              <p:cNvSpPr/>
              <p:nvPr/>
            </p:nvSpPr>
            <p:spPr>
              <a:xfrm>
                <a:off x="19344329" y="17668029"/>
                <a:ext cx="191397" cy="268485"/>
              </a:xfrm>
              <a:custGeom>
                <a:avLst/>
                <a:gdLst>
                  <a:gd name="connsiteX0" fmla="*/ 66437 w 191397"/>
                  <a:gd name="connsiteY0" fmla="*/ 141649 h 268485"/>
                  <a:gd name="connsiteX1" fmla="*/ 69003 w 191397"/>
                  <a:gd name="connsiteY1" fmla="*/ 133778 h 268485"/>
                  <a:gd name="connsiteX2" fmla="*/ 69003 w 191397"/>
                  <a:gd name="connsiteY2" fmla="*/ 34160 h 268485"/>
                  <a:gd name="connsiteX3" fmla="*/ 98516 w 191397"/>
                  <a:gd name="connsiteY3" fmla="*/ 4659 h 268485"/>
                  <a:gd name="connsiteX4" fmla="*/ 128028 w 191397"/>
                  <a:gd name="connsiteY4" fmla="*/ 34160 h 268485"/>
                  <a:gd name="connsiteX5" fmla="*/ 128028 w 191397"/>
                  <a:gd name="connsiteY5" fmla="*/ 134980 h 268485"/>
                  <a:gd name="connsiteX6" fmla="*/ 131333 w 191397"/>
                  <a:gd name="connsiteY6" fmla="*/ 143752 h 268485"/>
                  <a:gd name="connsiteX7" fmla="*/ 133081 w 191397"/>
                  <a:gd name="connsiteY7" fmla="*/ 145855 h 268485"/>
                  <a:gd name="connsiteX8" fmla="*/ 191818 w 191397"/>
                  <a:gd name="connsiteY8" fmla="*/ 226187 h 268485"/>
                  <a:gd name="connsiteX9" fmla="*/ 185414 w 191397"/>
                  <a:gd name="connsiteY9" fmla="*/ 267464 h 268485"/>
                  <a:gd name="connsiteX10" fmla="*/ 144173 w 191397"/>
                  <a:gd name="connsiteY10" fmla="*/ 261036 h 268485"/>
                  <a:gd name="connsiteX11" fmla="*/ 114348 w 191397"/>
                  <a:gd name="connsiteY11" fmla="*/ 220239 h 268485"/>
                  <a:gd name="connsiteX12" fmla="*/ 101340 w 191397"/>
                  <a:gd name="connsiteY12" fmla="*/ 213869 h 268485"/>
                  <a:gd name="connsiteX13" fmla="*/ 95343 w 191397"/>
                  <a:gd name="connsiteY13" fmla="*/ 213810 h 268485"/>
                  <a:gd name="connsiteX14" fmla="*/ 82125 w 191397"/>
                  <a:gd name="connsiteY14" fmla="*/ 220178 h 268485"/>
                  <a:gd name="connsiteX15" fmla="*/ 59438 w 191397"/>
                  <a:gd name="connsiteY15" fmla="*/ 251242 h 268485"/>
                  <a:gd name="connsiteX16" fmla="*/ 18197 w 191397"/>
                  <a:gd name="connsiteY16" fmla="*/ 257610 h 268485"/>
                  <a:gd name="connsiteX17" fmla="*/ 11792 w 191397"/>
                  <a:gd name="connsiteY17" fmla="*/ 216393 h 268485"/>
                  <a:gd name="connsiteX18" fmla="*/ 66437 w 191397"/>
                  <a:gd name="connsiteY18" fmla="*/ 141649 h 26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397" h="268485">
                    <a:moveTo>
                      <a:pt x="66437" y="141649"/>
                    </a:moveTo>
                    <a:cubicBezTo>
                      <a:pt x="68102" y="139366"/>
                      <a:pt x="69003" y="136602"/>
                      <a:pt x="69003" y="133778"/>
                    </a:cubicBezTo>
                    <a:cubicBezTo>
                      <a:pt x="69003" y="114071"/>
                      <a:pt x="69003" y="34160"/>
                      <a:pt x="69003" y="34160"/>
                    </a:cubicBezTo>
                    <a:cubicBezTo>
                      <a:pt x="69003" y="17877"/>
                      <a:pt x="82227" y="4659"/>
                      <a:pt x="98516" y="4659"/>
                    </a:cubicBezTo>
                    <a:cubicBezTo>
                      <a:pt x="114804" y="4659"/>
                      <a:pt x="128028" y="17877"/>
                      <a:pt x="128028" y="34160"/>
                    </a:cubicBezTo>
                    <a:lnTo>
                      <a:pt x="128028" y="134980"/>
                    </a:lnTo>
                    <a:cubicBezTo>
                      <a:pt x="128028" y="138164"/>
                      <a:pt x="129200" y="141289"/>
                      <a:pt x="131333" y="143752"/>
                    </a:cubicBezTo>
                    <a:cubicBezTo>
                      <a:pt x="131964" y="144413"/>
                      <a:pt x="132535" y="145134"/>
                      <a:pt x="133081" y="145855"/>
                    </a:cubicBezTo>
                    <a:lnTo>
                      <a:pt x="191818" y="226187"/>
                    </a:lnTo>
                    <a:cubicBezTo>
                      <a:pt x="201432" y="239345"/>
                      <a:pt x="198566" y="257791"/>
                      <a:pt x="185414" y="267464"/>
                    </a:cubicBezTo>
                    <a:cubicBezTo>
                      <a:pt x="172267" y="277077"/>
                      <a:pt x="153786" y="274193"/>
                      <a:pt x="144173" y="261036"/>
                    </a:cubicBezTo>
                    <a:cubicBezTo>
                      <a:pt x="144173" y="261036"/>
                      <a:pt x="124153" y="233637"/>
                      <a:pt x="114348" y="220239"/>
                    </a:cubicBezTo>
                    <a:cubicBezTo>
                      <a:pt x="111325" y="216092"/>
                      <a:pt x="106459" y="213750"/>
                      <a:pt x="101340" y="213869"/>
                    </a:cubicBezTo>
                    <a:cubicBezTo>
                      <a:pt x="99387" y="213929"/>
                      <a:pt x="97302" y="213929"/>
                      <a:pt x="95343" y="213810"/>
                    </a:cubicBezTo>
                    <a:cubicBezTo>
                      <a:pt x="90152" y="213629"/>
                      <a:pt x="85195" y="215973"/>
                      <a:pt x="82125" y="220178"/>
                    </a:cubicBezTo>
                    <a:cubicBezTo>
                      <a:pt x="73972" y="231354"/>
                      <a:pt x="59438" y="251242"/>
                      <a:pt x="59438" y="251242"/>
                    </a:cubicBezTo>
                    <a:cubicBezTo>
                      <a:pt x="49825" y="264340"/>
                      <a:pt x="31343" y="267224"/>
                      <a:pt x="18197" y="257610"/>
                    </a:cubicBezTo>
                    <a:cubicBezTo>
                      <a:pt x="5051" y="247997"/>
                      <a:pt x="2179" y="229492"/>
                      <a:pt x="11792" y="216393"/>
                    </a:cubicBezTo>
                    <a:cubicBezTo>
                      <a:pt x="11792" y="216393"/>
                      <a:pt x="55310" y="156850"/>
                      <a:pt x="66437" y="141649"/>
                    </a:cubicBezTo>
                    <a:close/>
                  </a:path>
                </a:pathLst>
              </a:custGeom>
              <a:solidFill>
                <a:srgbClr val="FFFFFF"/>
              </a:solidFill>
              <a:ln w="6007" cap="rnd">
                <a:noFill/>
                <a:prstDash val="solid"/>
                <a:round/>
              </a:ln>
            </p:spPr>
            <p:txBody>
              <a:bodyPr rtlCol="0" anchor="ctr"/>
              <a:lstStyle/>
              <a:p>
                <a:endParaRPr lang="en-CH" sz="4400"/>
              </a:p>
            </p:txBody>
          </p:sp>
          <p:grpSp>
            <p:nvGrpSpPr>
              <p:cNvPr id="2303" name="Graphic 1704">
                <a:extLst>
                  <a:ext uri="{FF2B5EF4-FFF2-40B4-BE49-F238E27FC236}">
                    <a16:creationId xmlns:a16="http://schemas.microsoft.com/office/drawing/2014/main" id="{54C11113-F203-B921-B592-67982C108B75}"/>
                  </a:ext>
                </a:extLst>
              </p:cNvPr>
              <p:cNvGrpSpPr/>
              <p:nvPr/>
            </p:nvGrpSpPr>
            <p:grpSpPr>
              <a:xfrm>
                <a:off x="19458768" y="17797141"/>
                <a:ext cx="276099" cy="414234"/>
                <a:chOff x="19458768" y="17797141"/>
                <a:chExt cx="276099" cy="414234"/>
              </a:xfrm>
              <a:solidFill>
                <a:srgbClr val="FFFFFF"/>
              </a:solidFill>
            </p:grpSpPr>
            <p:sp>
              <p:nvSpPr>
                <p:cNvPr id="2304" name="Freeform 2303">
                  <a:extLst>
                    <a:ext uri="{FF2B5EF4-FFF2-40B4-BE49-F238E27FC236}">
                      <a16:creationId xmlns:a16="http://schemas.microsoft.com/office/drawing/2014/main" id="{170B1CF8-A156-46AE-E2B5-5D0CFF6EAB6C}"/>
                    </a:ext>
                  </a:extLst>
                </p:cNvPr>
                <p:cNvSpPr/>
                <p:nvPr/>
              </p:nvSpPr>
              <p:spPr>
                <a:xfrm rot="10800000" flipV="1">
                  <a:off x="19466245" y="17800064"/>
                  <a:ext cx="231149" cy="369611"/>
                </a:xfrm>
                <a:custGeom>
                  <a:avLst/>
                  <a:gdLst>
                    <a:gd name="connsiteX0" fmla="*/ 163774 w 231149"/>
                    <a:gd name="connsiteY0" fmla="*/ 6497 h 369611"/>
                    <a:gd name="connsiteX1" fmla="*/ 6527 w 231149"/>
                    <a:gd name="connsiteY1" fmla="*/ 210790 h 369611"/>
                    <a:gd name="connsiteX2" fmla="*/ 93535 w 231149"/>
                    <a:gd name="connsiteY2" fmla="*/ 341609 h 369611"/>
                    <a:gd name="connsiteX3" fmla="*/ 157290 w 231149"/>
                    <a:gd name="connsiteY3" fmla="*/ 366257 h 369611"/>
                    <a:gd name="connsiteX4" fmla="*/ 211667 w 231149"/>
                    <a:gd name="connsiteY4" fmla="*/ 364567 h 369611"/>
                    <a:gd name="connsiteX5" fmla="*/ 202296 w 231149"/>
                    <a:gd name="connsiteY5" fmla="*/ 312126 h 369611"/>
                    <a:gd name="connsiteX6" fmla="*/ 229834 w 231149"/>
                    <a:gd name="connsiteY6" fmla="*/ 269142 h 369611"/>
                    <a:gd name="connsiteX7" fmla="*/ 224785 w 231149"/>
                    <a:gd name="connsiteY7" fmla="*/ 107627 h 369611"/>
                    <a:gd name="connsiteX8" fmla="*/ 196471 w 231149"/>
                    <a:gd name="connsiteY8" fmla="*/ 12544 h 369611"/>
                    <a:gd name="connsiteX9" fmla="*/ 163526 w 231149"/>
                    <a:gd name="connsiteY9" fmla="*/ 6497 h 36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9" h="369611">
                      <a:moveTo>
                        <a:pt x="163774" y="6497"/>
                      </a:moveTo>
                      <a:cubicBezTo>
                        <a:pt x="130342" y="14767"/>
                        <a:pt x="25412" y="127633"/>
                        <a:pt x="6527" y="210790"/>
                      </a:cubicBezTo>
                      <a:cubicBezTo>
                        <a:pt x="-2123" y="271289"/>
                        <a:pt x="68410" y="294082"/>
                        <a:pt x="93535" y="341609"/>
                      </a:cubicBezTo>
                      <a:cubicBezTo>
                        <a:pt x="100635" y="359205"/>
                        <a:pt x="129824" y="362736"/>
                        <a:pt x="157290" y="366257"/>
                      </a:cubicBezTo>
                      <a:cubicBezTo>
                        <a:pt x="174783" y="368501"/>
                        <a:pt x="204532" y="383350"/>
                        <a:pt x="211667" y="364567"/>
                      </a:cubicBezTo>
                      <a:cubicBezTo>
                        <a:pt x="218802" y="345784"/>
                        <a:pt x="198932" y="328640"/>
                        <a:pt x="202296" y="312126"/>
                      </a:cubicBezTo>
                      <a:cubicBezTo>
                        <a:pt x="207509" y="286541"/>
                        <a:pt x="220098" y="296230"/>
                        <a:pt x="229834" y="269142"/>
                      </a:cubicBezTo>
                      <a:cubicBezTo>
                        <a:pt x="239570" y="242053"/>
                        <a:pt x="240586" y="143242"/>
                        <a:pt x="224785" y="107627"/>
                      </a:cubicBezTo>
                      <a:cubicBezTo>
                        <a:pt x="202604" y="61011"/>
                        <a:pt x="218110" y="45689"/>
                        <a:pt x="196471" y="12544"/>
                      </a:cubicBezTo>
                      <a:cubicBezTo>
                        <a:pt x="187700" y="-892"/>
                        <a:pt x="166251" y="6125"/>
                        <a:pt x="163526" y="6497"/>
                      </a:cubicBezTo>
                    </a:path>
                  </a:pathLst>
                </a:custGeom>
                <a:solidFill>
                  <a:srgbClr val="FFFFFF"/>
                </a:solidFill>
                <a:ln w="509" cap="rnd">
                  <a:noFill/>
                  <a:prstDash val="solid"/>
                  <a:round/>
                </a:ln>
              </p:spPr>
              <p:txBody>
                <a:bodyPr rtlCol="0" anchor="ctr"/>
                <a:lstStyle/>
                <a:p>
                  <a:endParaRPr lang="en-CH" sz="4400"/>
                </a:p>
              </p:txBody>
            </p:sp>
            <p:sp>
              <p:nvSpPr>
                <p:cNvPr id="2305" name="Freeform 2304">
                  <a:extLst>
                    <a:ext uri="{FF2B5EF4-FFF2-40B4-BE49-F238E27FC236}">
                      <a16:creationId xmlns:a16="http://schemas.microsoft.com/office/drawing/2014/main" id="{680C2341-8AD8-6545-028D-D35470695307}"/>
                    </a:ext>
                  </a:extLst>
                </p:cNvPr>
                <p:cNvSpPr/>
                <p:nvPr/>
              </p:nvSpPr>
              <p:spPr>
                <a:xfrm rot="10800000" flipV="1">
                  <a:off x="19458768" y="17797141"/>
                  <a:ext cx="276099" cy="414234"/>
                </a:xfrm>
                <a:custGeom>
                  <a:avLst/>
                  <a:gdLst>
                    <a:gd name="connsiteX0" fmla="*/ 27251 w 276099"/>
                    <a:gd name="connsiteY0" fmla="*/ 413974 h 414234"/>
                    <a:gd name="connsiteX1" fmla="*/ 66479 w 276099"/>
                    <a:gd name="connsiteY1" fmla="*/ 414835 h 414234"/>
                    <a:gd name="connsiteX2" fmla="*/ 264340 w 276099"/>
                    <a:gd name="connsiteY2" fmla="*/ 400990 h 414234"/>
                    <a:gd name="connsiteX3" fmla="*/ 274447 w 276099"/>
                    <a:gd name="connsiteY3" fmla="*/ 265750 h 414234"/>
                    <a:gd name="connsiteX4" fmla="*/ 265475 w 276099"/>
                    <a:gd name="connsiteY4" fmla="*/ 108911 h 414234"/>
                    <a:gd name="connsiteX5" fmla="*/ 236060 w 276099"/>
                    <a:gd name="connsiteY5" fmla="*/ 12619 h 414234"/>
                    <a:gd name="connsiteX6" fmla="*/ 201833 w 276099"/>
                    <a:gd name="connsiteY6" fmla="*/ 6501 h 414234"/>
                    <a:gd name="connsiteX7" fmla="*/ 202091 w 276099"/>
                    <a:gd name="connsiteY7" fmla="*/ 6501 h 414234"/>
                    <a:gd name="connsiteX8" fmla="*/ 42640 w 276099"/>
                    <a:gd name="connsiteY8" fmla="*/ 199548 h 414234"/>
                    <a:gd name="connsiteX9" fmla="*/ 27251 w 276099"/>
                    <a:gd name="connsiteY9" fmla="*/ 413974 h 41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099" h="414234">
                      <a:moveTo>
                        <a:pt x="27251" y="413974"/>
                      </a:moveTo>
                      <a:cubicBezTo>
                        <a:pt x="30800" y="419267"/>
                        <a:pt x="60066" y="416328"/>
                        <a:pt x="66479" y="414835"/>
                      </a:cubicBezTo>
                      <a:cubicBezTo>
                        <a:pt x="93980" y="409145"/>
                        <a:pt x="238723" y="434075"/>
                        <a:pt x="264340" y="400990"/>
                      </a:cubicBezTo>
                      <a:cubicBezTo>
                        <a:pt x="280662" y="379906"/>
                        <a:pt x="257011" y="328956"/>
                        <a:pt x="274447" y="265750"/>
                      </a:cubicBezTo>
                      <a:cubicBezTo>
                        <a:pt x="292679" y="199655"/>
                        <a:pt x="272748" y="124885"/>
                        <a:pt x="265475" y="108911"/>
                      </a:cubicBezTo>
                      <a:cubicBezTo>
                        <a:pt x="242431" y="61700"/>
                        <a:pt x="258542" y="46188"/>
                        <a:pt x="236060" y="12619"/>
                      </a:cubicBezTo>
                      <a:cubicBezTo>
                        <a:pt x="226948" y="-987"/>
                        <a:pt x="204663" y="6119"/>
                        <a:pt x="201833" y="6501"/>
                      </a:cubicBezTo>
                      <a:lnTo>
                        <a:pt x="202091" y="6501"/>
                      </a:lnTo>
                      <a:cubicBezTo>
                        <a:pt x="169226" y="14422"/>
                        <a:pt x="69854" y="117183"/>
                        <a:pt x="42640" y="199548"/>
                      </a:cubicBezTo>
                      <a:cubicBezTo>
                        <a:pt x="19854" y="259784"/>
                        <a:pt x="-18524" y="345689"/>
                        <a:pt x="27251" y="413974"/>
                      </a:cubicBezTo>
                      <a:close/>
                    </a:path>
                  </a:pathLst>
                </a:custGeom>
                <a:solidFill>
                  <a:srgbClr val="FFFFFF"/>
                </a:solidFill>
                <a:ln w="522" cap="rnd">
                  <a:noFill/>
                  <a:prstDash val="solid"/>
                  <a:round/>
                </a:ln>
              </p:spPr>
              <p:txBody>
                <a:bodyPr rtlCol="0" anchor="ctr"/>
                <a:lstStyle/>
                <a:p>
                  <a:endParaRPr lang="en-CH" sz="4400"/>
                </a:p>
              </p:txBody>
            </p:sp>
          </p:grpSp>
        </p:grpSp>
      </p:grpSp>
      <p:grpSp>
        <p:nvGrpSpPr>
          <p:cNvPr id="2308" name="Graphic 1704">
            <a:extLst>
              <a:ext uri="{FF2B5EF4-FFF2-40B4-BE49-F238E27FC236}">
                <a16:creationId xmlns:a16="http://schemas.microsoft.com/office/drawing/2014/main" id="{8A27F746-1EEE-D4C5-594A-B1AFBA44302F}"/>
              </a:ext>
            </a:extLst>
          </p:cNvPr>
          <p:cNvGrpSpPr/>
          <p:nvPr/>
        </p:nvGrpSpPr>
        <p:grpSpPr>
          <a:xfrm>
            <a:off x="21954753" y="16499718"/>
            <a:ext cx="899121" cy="899135"/>
            <a:chOff x="21954753" y="16499718"/>
            <a:chExt cx="899121" cy="899135"/>
          </a:xfrm>
        </p:grpSpPr>
        <p:sp>
          <p:nvSpPr>
            <p:cNvPr id="2309" name="Freeform 2308">
              <a:extLst>
                <a:ext uri="{FF2B5EF4-FFF2-40B4-BE49-F238E27FC236}">
                  <a16:creationId xmlns:a16="http://schemas.microsoft.com/office/drawing/2014/main" id="{81D94A74-127A-81EE-7B23-26BD7E660D3A}"/>
                </a:ext>
              </a:extLst>
            </p:cNvPr>
            <p:cNvSpPr/>
            <p:nvPr/>
          </p:nvSpPr>
          <p:spPr>
            <a:xfrm>
              <a:off x="21954753" y="16499718"/>
              <a:ext cx="899121" cy="899135"/>
            </a:xfrm>
            <a:custGeom>
              <a:avLst/>
              <a:gdLst>
                <a:gd name="connsiteX0" fmla="*/ 906242 w 899121"/>
                <a:gd name="connsiteY0" fmla="*/ 453909 h 899135"/>
                <a:gd name="connsiteX1" fmla="*/ 456681 w 899121"/>
                <a:gd name="connsiteY1" fmla="*/ 903476 h 899135"/>
                <a:gd name="connsiteX2" fmla="*/ 7121 w 899121"/>
                <a:gd name="connsiteY2" fmla="*/ 453909 h 899135"/>
                <a:gd name="connsiteX3" fmla="*/ 456681 w 899121"/>
                <a:gd name="connsiteY3" fmla="*/ 4341 h 899135"/>
                <a:gd name="connsiteX4" fmla="*/ 906242 w 899121"/>
                <a:gd name="connsiteY4" fmla="*/ 453909 h 8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21" h="899135">
                  <a:moveTo>
                    <a:pt x="906242" y="453909"/>
                  </a:moveTo>
                  <a:cubicBezTo>
                    <a:pt x="906242" y="702198"/>
                    <a:pt x="704967" y="903476"/>
                    <a:pt x="456681" y="903476"/>
                  </a:cubicBezTo>
                  <a:cubicBezTo>
                    <a:pt x="208396" y="903476"/>
                    <a:pt x="7121" y="702198"/>
                    <a:pt x="7121" y="453909"/>
                  </a:cubicBezTo>
                  <a:cubicBezTo>
                    <a:pt x="7121" y="205619"/>
                    <a:pt x="208396" y="4341"/>
                    <a:pt x="456681" y="4341"/>
                  </a:cubicBezTo>
                  <a:cubicBezTo>
                    <a:pt x="704967" y="4341"/>
                    <a:pt x="906242" y="205619"/>
                    <a:pt x="906242" y="453909"/>
                  </a:cubicBezTo>
                  <a:close/>
                </a:path>
              </a:pathLst>
            </a:custGeom>
            <a:solidFill>
              <a:srgbClr val="1F259B"/>
            </a:solidFill>
            <a:ln w="4086" cap="rnd">
              <a:noFill/>
              <a:prstDash val="solid"/>
              <a:round/>
            </a:ln>
          </p:spPr>
          <p:txBody>
            <a:bodyPr rtlCol="0" anchor="ctr"/>
            <a:lstStyle/>
            <a:p>
              <a:endParaRPr lang="en-CH" sz="4400"/>
            </a:p>
          </p:txBody>
        </p:sp>
        <p:grpSp>
          <p:nvGrpSpPr>
            <p:cNvPr id="2310" name="Graphic 1704">
              <a:extLst>
                <a:ext uri="{FF2B5EF4-FFF2-40B4-BE49-F238E27FC236}">
                  <a16:creationId xmlns:a16="http://schemas.microsoft.com/office/drawing/2014/main" id="{6C70A8A9-FAA1-D6A8-14B4-06476FF7C455}"/>
                </a:ext>
              </a:extLst>
            </p:cNvPr>
            <p:cNvGrpSpPr/>
            <p:nvPr/>
          </p:nvGrpSpPr>
          <p:grpSpPr>
            <a:xfrm>
              <a:off x="22135006" y="16648641"/>
              <a:ext cx="552219" cy="543346"/>
              <a:chOff x="22135006" y="16648641"/>
              <a:chExt cx="552219" cy="543346"/>
            </a:xfrm>
            <a:solidFill>
              <a:srgbClr val="FFFFFF"/>
            </a:solidFill>
          </p:grpSpPr>
          <p:grpSp>
            <p:nvGrpSpPr>
              <p:cNvPr id="2311" name="Graphic 1704">
                <a:extLst>
                  <a:ext uri="{FF2B5EF4-FFF2-40B4-BE49-F238E27FC236}">
                    <a16:creationId xmlns:a16="http://schemas.microsoft.com/office/drawing/2014/main" id="{5857EE2C-A996-86AC-53CD-7B1E0319C66A}"/>
                  </a:ext>
                </a:extLst>
              </p:cNvPr>
              <p:cNvGrpSpPr/>
              <p:nvPr/>
            </p:nvGrpSpPr>
            <p:grpSpPr>
              <a:xfrm>
                <a:off x="22135006" y="16783844"/>
                <a:ext cx="532622" cy="403575"/>
                <a:chOff x="22135006" y="16783844"/>
                <a:chExt cx="532622" cy="403575"/>
              </a:xfrm>
              <a:solidFill>
                <a:srgbClr val="FFFFFF"/>
              </a:solidFill>
            </p:grpSpPr>
            <p:sp>
              <p:nvSpPr>
                <p:cNvPr id="2316" name="Freeform 2315">
                  <a:extLst>
                    <a:ext uri="{FF2B5EF4-FFF2-40B4-BE49-F238E27FC236}">
                      <a16:creationId xmlns:a16="http://schemas.microsoft.com/office/drawing/2014/main" id="{74DAA863-9D05-74C7-7139-798B062B1350}"/>
                    </a:ext>
                  </a:extLst>
                </p:cNvPr>
                <p:cNvSpPr/>
                <p:nvPr/>
              </p:nvSpPr>
              <p:spPr>
                <a:xfrm>
                  <a:off x="22135006" y="16783844"/>
                  <a:ext cx="238755" cy="403575"/>
                </a:xfrm>
                <a:custGeom>
                  <a:avLst/>
                  <a:gdLst>
                    <a:gd name="connsiteX0" fmla="*/ 13532 w 238755"/>
                    <a:gd name="connsiteY0" fmla="*/ 201282 h 403575"/>
                    <a:gd name="connsiteX1" fmla="*/ 74471 w 238755"/>
                    <a:gd name="connsiteY1" fmla="*/ 77737 h 403575"/>
                    <a:gd name="connsiteX2" fmla="*/ 164636 w 238755"/>
                    <a:gd name="connsiteY2" fmla="*/ 6100 h 403575"/>
                    <a:gd name="connsiteX3" fmla="*/ 164378 w 238755"/>
                    <a:gd name="connsiteY3" fmla="*/ 6100 h 403575"/>
                    <a:gd name="connsiteX4" fmla="*/ 198605 w 238755"/>
                    <a:gd name="connsiteY4" fmla="*/ 12218 h 403575"/>
                    <a:gd name="connsiteX5" fmla="*/ 223777 w 238755"/>
                    <a:gd name="connsiteY5" fmla="*/ 133735 h 403575"/>
                    <a:gd name="connsiteX6" fmla="*/ 242291 w 238755"/>
                    <a:gd name="connsiteY6" fmla="*/ 266923 h 403575"/>
                    <a:gd name="connsiteX7" fmla="*/ 212033 w 238755"/>
                    <a:gd name="connsiteY7" fmla="*/ 388476 h 403575"/>
                    <a:gd name="connsiteX8" fmla="*/ 60850 w 238755"/>
                    <a:gd name="connsiteY8" fmla="*/ 399295 h 403575"/>
                    <a:gd name="connsiteX9" fmla="*/ 13290 w 238755"/>
                    <a:gd name="connsiteY9" fmla="*/ 350933 h 403575"/>
                    <a:gd name="connsiteX10" fmla="*/ 13532 w 238755"/>
                    <a:gd name="connsiteY10" fmla="*/ 201282 h 40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755" h="403575">
                      <a:moveTo>
                        <a:pt x="13532" y="201282"/>
                      </a:moveTo>
                      <a:cubicBezTo>
                        <a:pt x="22184" y="156485"/>
                        <a:pt x="54991" y="100920"/>
                        <a:pt x="74471" y="77737"/>
                      </a:cubicBezTo>
                      <a:cubicBezTo>
                        <a:pt x="91873" y="53184"/>
                        <a:pt x="129903" y="14470"/>
                        <a:pt x="164636" y="6100"/>
                      </a:cubicBezTo>
                      <a:lnTo>
                        <a:pt x="164378" y="6100"/>
                      </a:lnTo>
                      <a:cubicBezTo>
                        <a:pt x="167209" y="5718"/>
                        <a:pt x="189224" y="-1220"/>
                        <a:pt x="198605" y="12218"/>
                      </a:cubicBezTo>
                      <a:cubicBezTo>
                        <a:pt x="222613" y="46608"/>
                        <a:pt x="214942" y="84120"/>
                        <a:pt x="223777" y="133735"/>
                      </a:cubicBezTo>
                      <a:cubicBezTo>
                        <a:pt x="230328" y="187314"/>
                        <a:pt x="253854" y="197920"/>
                        <a:pt x="242291" y="266923"/>
                      </a:cubicBezTo>
                      <a:cubicBezTo>
                        <a:pt x="240837" y="304537"/>
                        <a:pt x="230579" y="362226"/>
                        <a:pt x="212033" y="388476"/>
                      </a:cubicBezTo>
                      <a:cubicBezTo>
                        <a:pt x="183842" y="428377"/>
                        <a:pt x="95674" y="392128"/>
                        <a:pt x="60850" y="399295"/>
                      </a:cubicBezTo>
                      <a:cubicBezTo>
                        <a:pt x="26690" y="407252"/>
                        <a:pt x="13290" y="350933"/>
                        <a:pt x="13290" y="350933"/>
                      </a:cubicBezTo>
                      <a:cubicBezTo>
                        <a:pt x="13290" y="350933"/>
                        <a:pt x="-1736" y="256857"/>
                        <a:pt x="13532" y="201282"/>
                      </a:cubicBezTo>
                      <a:close/>
                    </a:path>
                  </a:pathLst>
                </a:custGeom>
                <a:solidFill>
                  <a:srgbClr val="FFFFFF"/>
                </a:solidFill>
                <a:ln w="522" cap="rnd">
                  <a:noFill/>
                  <a:prstDash val="solid"/>
                  <a:round/>
                </a:ln>
              </p:spPr>
              <p:txBody>
                <a:bodyPr rtlCol="0" anchor="ctr"/>
                <a:lstStyle/>
                <a:p>
                  <a:endParaRPr lang="en-CH" sz="4400"/>
                </a:p>
              </p:txBody>
            </p:sp>
            <p:sp>
              <p:nvSpPr>
                <p:cNvPr id="2317" name="Freeform 2316">
                  <a:extLst>
                    <a:ext uri="{FF2B5EF4-FFF2-40B4-BE49-F238E27FC236}">
                      <a16:creationId xmlns:a16="http://schemas.microsoft.com/office/drawing/2014/main" id="{A88D06C4-9CB0-243E-F73E-F8255E20FC1D}"/>
                    </a:ext>
                  </a:extLst>
                </p:cNvPr>
                <p:cNvSpPr/>
                <p:nvPr/>
              </p:nvSpPr>
              <p:spPr>
                <a:xfrm>
                  <a:off x="22619213" y="17074057"/>
                  <a:ext cx="48415" cy="87083"/>
                </a:xfrm>
                <a:custGeom>
                  <a:avLst/>
                  <a:gdLst>
                    <a:gd name="connsiteX0" fmla="*/ 40483 w 48415"/>
                    <a:gd name="connsiteY0" fmla="*/ 3757 h 87083"/>
                    <a:gd name="connsiteX1" fmla="*/ 27750 w 48415"/>
                    <a:gd name="connsiteY1" fmla="*/ 56235 h 87083"/>
                    <a:gd name="connsiteX2" fmla="*/ 38363 w 48415"/>
                    <a:gd name="connsiteY2" fmla="*/ 88531 h 87083"/>
                    <a:gd name="connsiteX3" fmla="*/ 40483 w 48415"/>
                    <a:gd name="connsiteY3" fmla="*/ 3757 h 87083"/>
                  </a:gdLst>
                  <a:ahLst/>
                  <a:cxnLst>
                    <a:cxn ang="0">
                      <a:pos x="connsiteX0" y="connsiteY0"/>
                    </a:cxn>
                    <a:cxn ang="0">
                      <a:pos x="connsiteX1" y="connsiteY1"/>
                    </a:cxn>
                    <a:cxn ang="0">
                      <a:pos x="connsiteX2" y="connsiteY2"/>
                    </a:cxn>
                    <a:cxn ang="0">
                      <a:pos x="connsiteX3" y="connsiteY3"/>
                    </a:cxn>
                  </a:cxnLst>
                  <a:rect l="l" t="t" r="r" b="b"/>
                  <a:pathLst>
                    <a:path w="48415" h="87083">
                      <a:moveTo>
                        <a:pt x="40483" y="3757"/>
                      </a:moveTo>
                      <a:cubicBezTo>
                        <a:pt x="11022" y="31081"/>
                        <a:pt x="-13032" y="36837"/>
                        <a:pt x="27750" y="56235"/>
                      </a:cubicBezTo>
                      <a:cubicBezTo>
                        <a:pt x="33372" y="58909"/>
                        <a:pt x="29383" y="79988"/>
                        <a:pt x="38363" y="88531"/>
                      </a:cubicBezTo>
                      <a:cubicBezTo>
                        <a:pt x="55257" y="104602"/>
                        <a:pt x="63171" y="32533"/>
                        <a:pt x="40483" y="3757"/>
                      </a:cubicBezTo>
                      <a:close/>
                    </a:path>
                  </a:pathLst>
                </a:custGeom>
                <a:solidFill>
                  <a:srgbClr val="FFFFFF"/>
                </a:solidFill>
                <a:ln w="7219" cap="flat">
                  <a:solidFill>
                    <a:srgbClr val="213A7F"/>
                  </a:solidFill>
                  <a:prstDash val="solid"/>
                  <a:miter/>
                </a:ln>
              </p:spPr>
              <p:txBody>
                <a:bodyPr rtlCol="0" anchor="ctr"/>
                <a:lstStyle/>
                <a:p>
                  <a:endParaRPr lang="en-CH" sz="4400"/>
                </a:p>
              </p:txBody>
            </p:sp>
          </p:grpSp>
          <p:sp>
            <p:nvSpPr>
              <p:cNvPr id="2312" name="Freeform 2311">
                <a:extLst>
                  <a:ext uri="{FF2B5EF4-FFF2-40B4-BE49-F238E27FC236}">
                    <a16:creationId xmlns:a16="http://schemas.microsoft.com/office/drawing/2014/main" id="{8A2698FE-BCEB-B13C-478A-2D5691F25D3C}"/>
                  </a:ext>
                </a:extLst>
              </p:cNvPr>
              <p:cNvSpPr/>
              <p:nvPr/>
            </p:nvSpPr>
            <p:spPr>
              <a:xfrm>
                <a:off x="22296687" y="16648641"/>
                <a:ext cx="191397" cy="268485"/>
              </a:xfrm>
              <a:custGeom>
                <a:avLst/>
                <a:gdLst>
                  <a:gd name="connsiteX0" fmla="*/ 67406 w 191397"/>
                  <a:gd name="connsiteY0" fmla="*/ 141315 h 268485"/>
                  <a:gd name="connsiteX1" fmla="*/ 69972 w 191397"/>
                  <a:gd name="connsiteY1" fmla="*/ 133444 h 268485"/>
                  <a:gd name="connsiteX2" fmla="*/ 69972 w 191397"/>
                  <a:gd name="connsiteY2" fmla="*/ 33825 h 268485"/>
                  <a:gd name="connsiteX3" fmla="*/ 99484 w 191397"/>
                  <a:gd name="connsiteY3" fmla="*/ 4324 h 268485"/>
                  <a:gd name="connsiteX4" fmla="*/ 128997 w 191397"/>
                  <a:gd name="connsiteY4" fmla="*/ 33825 h 268485"/>
                  <a:gd name="connsiteX5" fmla="*/ 128997 w 191397"/>
                  <a:gd name="connsiteY5" fmla="*/ 134645 h 268485"/>
                  <a:gd name="connsiteX6" fmla="*/ 132302 w 191397"/>
                  <a:gd name="connsiteY6" fmla="*/ 143418 h 268485"/>
                  <a:gd name="connsiteX7" fmla="*/ 134050 w 191397"/>
                  <a:gd name="connsiteY7" fmla="*/ 145521 h 268485"/>
                  <a:gd name="connsiteX8" fmla="*/ 192787 w 191397"/>
                  <a:gd name="connsiteY8" fmla="*/ 225852 h 268485"/>
                  <a:gd name="connsiteX9" fmla="*/ 186382 w 191397"/>
                  <a:gd name="connsiteY9" fmla="*/ 267130 h 268485"/>
                  <a:gd name="connsiteX10" fmla="*/ 145141 w 191397"/>
                  <a:gd name="connsiteY10" fmla="*/ 260701 h 268485"/>
                  <a:gd name="connsiteX11" fmla="*/ 115316 w 191397"/>
                  <a:gd name="connsiteY11" fmla="*/ 219904 h 268485"/>
                  <a:gd name="connsiteX12" fmla="*/ 102308 w 191397"/>
                  <a:gd name="connsiteY12" fmla="*/ 213535 h 268485"/>
                  <a:gd name="connsiteX13" fmla="*/ 96312 w 191397"/>
                  <a:gd name="connsiteY13" fmla="*/ 213475 h 268485"/>
                  <a:gd name="connsiteX14" fmla="*/ 83094 w 191397"/>
                  <a:gd name="connsiteY14" fmla="*/ 219844 h 268485"/>
                  <a:gd name="connsiteX15" fmla="*/ 60406 w 191397"/>
                  <a:gd name="connsiteY15" fmla="*/ 250907 h 268485"/>
                  <a:gd name="connsiteX16" fmla="*/ 19166 w 191397"/>
                  <a:gd name="connsiteY16" fmla="*/ 257276 h 268485"/>
                  <a:gd name="connsiteX17" fmla="*/ 12761 w 191397"/>
                  <a:gd name="connsiteY17" fmla="*/ 216059 h 268485"/>
                  <a:gd name="connsiteX18" fmla="*/ 67406 w 191397"/>
                  <a:gd name="connsiteY18" fmla="*/ 141315 h 268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397" h="268485">
                    <a:moveTo>
                      <a:pt x="67406" y="141315"/>
                    </a:moveTo>
                    <a:cubicBezTo>
                      <a:pt x="69070" y="139032"/>
                      <a:pt x="69972" y="136267"/>
                      <a:pt x="69972" y="133444"/>
                    </a:cubicBezTo>
                    <a:cubicBezTo>
                      <a:pt x="69972" y="113736"/>
                      <a:pt x="69972" y="33825"/>
                      <a:pt x="69972" y="33825"/>
                    </a:cubicBezTo>
                    <a:cubicBezTo>
                      <a:pt x="69972" y="17542"/>
                      <a:pt x="83196" y="4324"/>
                      <a:pt x="99484" y="4324"/>
                    </a:cubicBezTo>
                    <a:cubicBezTo>
                      <a:pt x="115773" y="4324"/>
                      <a:pt x="128997" y="17542"/>
                      <a:pt x="128997" y="33825"/>
                    </a:cubicBezTo>
                    <a:lnTo>
                      <a:pt x="128997" y="134645"/>
                    </a:lnTo>
                    <a:cubicBezTo>
                      <a:pt x="128997" y="137830"/>
                      <a:pt x="130169" y="140954"/>
                      <a:pt x="132302" y="143418"/>
                    </a:cubicBezTo>
                    <a:cubicBezTo>
                      <a:pt x="132933" y="144079"/>
                      <a:pt x="133503" y="144800"/>
                      <a:pt x="134050" y="145521"/>
                    </a:cubicBezTo>
                    <a:lnTo>
                      <a:pt x="192787" y="225852"/>
                    </a:lnTo>
                    <a:cubicBezTo>
                      <a:pt x="202400" y="239011"/>
                      <a:pt x="199534" y="257456"/>
                      <a:pt x="186382" y="267130"/>
                    </a:cubicBezTo>
                    <a:cubicBezTo>
                      <a:pt x="173236" y="276743"/>
                      <a:pt x="154755" y="273859"/>
                      <a:pt x="145141" y="260701"/>
                    </a:cubicBezTo>
                    <a:cubicBezTo>
                      <a:pt x="145141" y="260701"/>
                      <a:pt x="125122" y="233303"/>
                      <a:pt x="115316" y="219904"/>
                    </a:cubicBezTo>
                    <a:cubicBezTo>
                      <a:pt x="112294" y="215758"/>
                      <a:pt x="107427" y="213415"/>
                      <a:pt x="102308" y="213535"/>
                    </a:cubicBezTo>
                    <a:cubicBezTo>
                      <a:pt x="100356" y="213595"/>
                      <a:pt x="98271" y="213595"/>
                      <a:pt x="96312" y="213475"/>
                    </a:cubicBezTo>
                    <a:cubicBezTo>
                      <a:pt x="91121" y="213295"/>
                      <a:pt x="86164" y="215638"/>
                      <a:pt x="83094" y="219844"/>
                    </a:cubicBezTo>
                    <a:cubicBezTo>
                      <a:pt x="74941" y="231019"/>
                      <a:pt x="60406" y="250907"/>
                      <a:pt x="60406" y="250907"/>
                    </a:cubicBezTo>
                    <a:cubicBezTo>
                      <a:pt x="50793" y="264005"/>
                      <a:pt x="32312" y="266889"/>
                      <a:pt x="19166" y="257276"/>
                    </a:cubicBezTo>
                    <a:cubicBezTo>
                      <a:pt x="6019" y="247663"/>
                      <a:pt x="3148" y="229157"/>
                      <a:pt x="12761" y="216059"/>
                    </a:cubicBezTo>
                    <a:cubicBezTo>
                      <a:pt x="12761" y="216059"/>
                      <a:pt x="56279" y="156516"/>
                      <a:pt x="67406" y="141315"/>
                    </a:cubicBezTo>
                    <a:close/>
                  </a:path>
                </a:pathLst>
              </a:custGeom>
              <a:solidFill>
                <a:srgbClr val="FFFFFF"/>
              </a:solidFill>
              <a:ln w="6007" cap="rnd">
                <a:noFill/>
                <a:prstDash val="solid"/>
                <a:round/>
              </a:ln>
            </p:spPr>
            <p:txBody>
              <a:bodyPr rtlCol="0" anchor="ctr"/>
              <a:lstStyle/>
              <a:p>
                <a:endParaRPr lang="en-CH" sz="4400"/>
              </a:p>
            </p:txBody>
          </p:sp>
          <p:grpSp>
            <p:nvGrpSpPr>
              <p:cNvPr id="2313" name="Graphic 1704">
                <a:extLst>
                  <a:ext uri="{FF2B5EF4-FFF2-40B4-BE49-F238E27FC236}">
                    <a16:creationId xmlns:a16="http://schemas.microsoft.com/office/drawing/2014/main" id="{5C6BA785-6949-0B88-4BB9-DA3F09B62F20}"/>
                  </a:ext>
                </a:extLst>
              </p:cNvPr>
              <p:cNvGrpSpPr/>
              <p:nvPr/>
            </p:nvGrpSpPr>
            <p:grpSpPr>
              <a:xfrm>
                <a:off x="22411125" y="16777753"/>
                <a:ext cx="276099" cy="414234"/>
                <a:chOff x="22411125" y="16777753"/>
                <a:chExt cx="276099" cy="414234"/>
              </a:xfrm>
              <a:solidFill>
                <a:srgbClr val="FFFFFF"/>
              </a:solidFill>
            </p:grpSpPr>
            <p:sp>
              <p:nvSpPr>
                <p:cNvPr id="2314" name="Freeform 2313">
                  <a:extLst>
                    <a:ext uri="{FF2B5EF4-FFF2-40B4-BE49-F238E27FC236}">
                      <a16:creationId xmlns:a16="http://schemas.microsoft.com/office/drawing/2014/main" id="{A9248CFE-6BAD-A6E2-1A8D-A1E46895AD96}"/>
                    </a:ext>
                  </a:extLst>
                </p:cNvPr>
                <p:cNvSpPr/>
                <p:nvPr/>
              </p:nvSpPr>
              <p:spPr>
                <a:xfrm rot="10800000" flipV="1">
                  <a:off x="22418603" y="16780676"/>
                  <a:ext cx="231149" cy="369611"/>
                </a:xfrm>
                <a:custGeom>
                  <a:avLst/>
                  <a:gdLst>
                    <a:gd name="connsiteX0" fmla="*/ 164743 w 231149"/>
                    <a:gd name="connsiteY0" fmla="*/ 6163 h 369611"/>
                    <a:gd name="connsiteX1" fmla="*/ 7496 w 231149"/>
                    <a:gd name="connsiteY1" fmla="*/ 210455 h 369611"/>
                    <a:gd name="connsiteX2" fmla="*/ 94504 w 231149"/>
                    <a:gd name="connsiteY2" fmla="*/ 341274 h 369611"/>
                    <a:gd name="connsiteX3" fmla="*/ 158259 w 231149"/>
                    <a:gd name="connsiteY3" fmla="*/ 365923 h 369611"/>
                    <a:gd name="connsiteX4" fmla="*/ 212635 w 231149"/>
                    <a:gd name="connsiteY4" fmla="*/ 364233 h 369611"/>
                    <a:gd name="connsiteX5" fmla="*/ 203265 w 231149"/>
                    <a:gd name="connsiteY5" fmla="*/ 311791 h 369611"/>
                    <a:gd name="connsiteX6" fmla="*/ 230802 w 231149"/>
                    <a:gd name="connsiteY6" fmla="*/ 268807 h 369611"/>
                    <a:gd name="connsiteX7" fmla="*/ 225754 w 231149"/>
                    <a:gd name="connsiteY7" fmla="*/ 107293 h 369611"/>
                    <a:gd name="connsiteX8" fmla="*/ 197440 w 231149"/>
                    <a:gd name="connsiteY8" fmla="*/ 12209 h 369611"/>
                    <a:gd name="connsiteX9" fmla="*/ 164494 w 231149"/>
                    <a:gd name="connsiteY9" fmla="*/ 6163 h 36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9" h="369611">
                      <a:moveTo>
                        <a:pt x="164743" y="6163"/>
                      </a:moveTo>
                      <a:cubicBezTo>
                        <a:pt x="131311" y="14433"/>
                        <a:pt x="26381" y="127299"/>
                        <a:pt x="7496" y="210455"/>
                      </a:cubicBezTo>
                      <a:cubicBezTo>
                        <a:pt x="-1155" y="270955"/>
                        <a:pt x="69378" y="293747"/>
                        <a:pt x="94504" y="341274"/>
                      </a:cubicBezTo>
                      <a:cubicBezTo>
                        <a:pt x="101604" y="358870"/>
                        <a:pt x="130793" y="362402"/>
                        <a:pt x="158259" y="365923"/>
                      </a:cubicBezTo>
                      <a:cubicBezTo>
                        <a:pt x="175752" y="368166"/>
                        <a:pt x="205500" y="383016"/>
                        <a:pt x="212635" y="364233"/>
                      </a:cubicBezTo>
                      <a:cubicBezTo>
                        <a:pt x="219770" y="345449"/>
                        <a:pt x="199901" y="328306"/>
                        <a:pt x="203265" y="311791"/>
                      </a:cubicBezTo>
                      <a:cubicBezTo>
                        <a:pt x="208478" y="286207"/>
                        <a:pt x="221067" y="295895"/>
                        <a:pt x="230802" y="268807"/>
                      </a:cubicBezTo>
                      <a:cubicBezTo>
                        <a:pt x="240539" y="241719"/>
                        <a:pt x="241555" y="142908"/>
                        <a:pt x="225754" y="107293"/>
                      </a:cubicBezTo>
                      <a:cubicBezTo>
                        <a:pt x="203572" y="60677"/>
                        <a:pt x="219079" y="45354"/>
                        <a:pt x="197440" y="12209"/>
                      </a:cubicBezTo>
                      <a:cubicBezTo>
                        <a:pt x="188668" y="-1227"/>
                        <a:pt x="167219" y="5791"/>
                        <a:pt x="164494" y="6163"/>
                      </a:cubicBezTo>
                    </a:path>
                  </a:pathLst>
                </a:custGeom>
                <a:solidFill>
                  <a:srgbClr val="FFFFFF"/>
                </a:solidFill>
                <a:ln w="509" cap="rnd">
                  <a:noFill/>
                  <a:prstDash val="solid"/>
                  <a:round/>
                </a:ln>
              </p:spPr>
              <p:txBody>
                <a:bodyPr rtlCol="0" anchor="ctr"/>
                <a:lstStyle/>
                <a:p>
                  <a:endParaRPr lang="en-CH" sz="4400"/>
                </a:p>
              </p:txBody>
            </p:sp>
            <p:sp>
              <p:nvSpPr>
                <p:cNvPr id="2315" name="Freeform 2314">
                  <a:extLst>
                    <a:ext uri="{FF2B5EF4-FFF2-40B4-BE49-F238E27FC236}">
                      <a16:creationId xmlns:a16="http://schemas.microsoft.com/office/drawing/2014/main" id="{72051B0A-EA62-1E01-44BB-DA58421C9454}"/>
                    </a:ext>
                  </a:extLst>
                </p:cNvPr>
                <p:cNvSpPr/>
                <p:nvPr/>
              </p:nvSpPr>
              <p:spPr>
                <a:xfrm rot="10800000" flipV="1">
                  <a:off x="22411125" y="16777753"/>
                  <a:ext cx="276099" cy="414234"/>
                </a:xfrm>
                <a:custGeom>
                  <a:avLst/>
                  <a:gdLst>
                    <a:gd name="connsiteX0" fmla="*/ 28220 w 276099"/>
                    <a:gd name="connsiteY0" fmla="*/ 413640 h 414234"/>
                    <a:gd name="connsiteX1" fmla="*/ 67448 w 276099"/>
                    <a:gd name="connsiteY1" fmla="*/ 414501 h 414234"/>
                    <a:gd name="connsiteX2" fmla="*/ 265309 w 276099"/>
                    <a:gd name="connsiteY2" fmla="*/ 400655 h 414234"/>
                    <a:gd name="connsiteX3" fmla="*/ 275415 w 276099"/>
                    <a:gd name="connsiteY3" fmla="*/ 265415 h 414234"/>
                    <a:gd name="connsiteX4" fmla="*/ 266444 w 276099"/>
                    <a:gd name="connsiteY4" fmla="*/ 108576 h 414234"/>
                    <a:gd name="connsiteX5" fmla="*/ 237028 w 276099"/>
                    <a:gd name="connsiteY5" fmla="*/ 12285 h 414234"/>
                    <a:gd name="connsiteX6" fmla="*/ 202801 w 276099"/>
                    <a:gd name="connsiteY6" fmla="*/ 6167 h 414234"/>
                    <a:gd name="connsiteX7" fmla="*/ 203060 w 276099"/>
                    <a:gd name="connsiteY7" fmla="*/ 6167 h 414234"/>
                    <a:gd name="connsiteX8" fmla="*/ 43609 w 276099"/>
                    <a:gd name="connsiteY8" fmla="*/ 199214 h 414234"/>
                    <a:gd name="connsiteX9" fmla="*/ 28220 w 276099"/>
                    <a:gd name="connsiteY9" fmla="*/ 413640 h 41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099" h="414234">
                      <a:moveTo>
                        <a:pt x="28220" y="413640"/>
                      </a:moveTo>
                      <a:cubicBezTo>
                        <a:pt x="31769" y="418933"/>
                        <a:pt x="61035" y="415993"/>
                        <a:pt x="67448" y="414501"/>
                      </a:cubicBezTo>
                      <a:cubicBezTo>
                        <a:pt x="94949" y="408811"/>
                        <a:pt x="239692" y="433741"/>
                        <a:pt x="265309" y="400655"/>
                      </a:cubicBezTo>
                      <a:cubicBezTo>
                        <a:pt x="281631" y="379571"/>
                        <a:pt x="257980" y="328621"/>
                        <a:pt x="275415" y="265415"/>
                      </a:cubicBezTo>
                      <a:cubicBezTo>
                        <a:pt x="293647" y="199321"/>
                        <a:pt x="273716" y="124551"/>
                        <a:pt x="266444" y="108576"/>
                      </a:cubicBezTo>
                      <a:cubicBezTo>
                        <a:pt x="243399" y="61365"/>
                        <a:pt x="259510" y="45854"/>
                        <a:pt x="237028" y="12285"/>
                      </a:cubicBezTo>
                      <a:cubicBezTo>
                        <a:pt x="227916" y="-1321"/>
                        <a:pt x="205632" y="5785"/>
                        <a:pt x="202801" y="6167"/>
                      </a:cubicBezTo>
                      <a:lnTo>
                        <a:pt x="203060" y="6167"/>
                      </a:lnTo>
                      <a:cubicBezTo>
                        <a:pt x="170194" y="14088"/>
                        <a:pt x="70823" y="116849"/>
                        <a:pt x="43609" y="199214"/>
                      </a:cubicBezTo>
                      <a:cubicBezTo>
                        <a:pt x="20823" y="259450"/>
                        <a:pt x="-17556" y="345355"/>
                        <a:pt x="28220" y="413640"/>
                      </a:cubicBezTo>
                      <a:close/>
                    </a:path>
                  </a:pathLst>
                </a:custGeom>
                <a:solidFill>
                  <a:srgbClr val="FFFFFF"/>
                </a:solidFill>
                <a:ln w="522" cap="rnd">
                  <a:noFill/>
                  <a:prstDash val="solid"/>
                  <a:round/>
                </a:ln>
              </p:spPr>
              <p:txBody>
                <a:bodyPr rtlCol="0" anchor="ctr"/>
                <a:lstStyle/>
                <a:p>
                  <a:endParaRPr lang="en-CH" sz="4400"/>
                </a:p>
              </p:txBody>
            </p:sp>
          </p:grpSp>
        </p:grpSp>
      </p:grpSp>
      <p:grpSp>
        <p:nvGrpSpPr>
          <p:cNvPr id="2318" name="Graphic 1704">
            <a:extLst>
              <a:ext uri="{FF2B5EF4-FFF2-40B4-BE49-F238E27FC236}">
                <a16:creationId xmlns:a16="http://schemas.microsoft.com/office/drawing/2014/main" id="{DBF4B1E8-5EA2-C3C5-16C6-0A45066E3DC0}"/>
              </a:ext>
            </a:extLst>
          </p:cNvPr>
          <p:cNvGrpSpPr/>
          <p:nvPr/>
        </p:nvGrpSpPr>
        <p:grpSpPr>
          <a:xfrm>
            <a:off x="5576771" y="14718481"/>
            <a:ext cx="899121" cy="899135"/>
            <a:chOff x="5576771" y="14718481"/>
            <a:chExt cx="899121" cy="899135"/>
          </a:xfrm>
          <a:solidFill>
            <a:srgbClr val="1F259B"/>
          </a:solidFill>
        </p:grpSpPr>
        <p:sp>
          <p:nvSpPr>
            <p:cNvPr id="2319" name="Freeform 2318">
              <a:extLst>
                <a:ext uri="{FF2B5EF4-FFF2-40B4-BE49-F238E27FC236}">
                  <a16:creationId xmlns:a16="http://schemas.microsoft.com/office/drawing/2014/main" id="{95395093-EC94-ED9C-9F03-2290BD886122}"/>
                </a:ext>
              </a:extLst>
            </p:cNvPr>
            <p:cNvSpPr/>
            <p:nvPr/>
          </p:nvSpPr>
          <p:spPr>
            <a:xfrm>
              <a:off x="5576771" y="14718481"/>
              <a:ext cx="899121" cy="899135"/>
            </a:xfrm>
            <a:custGeom>
              <a:avLst/>
              <a:gdLst>
                <a:gd name="connsiteX0" fmla="*/ 892279 w 899121"/>
                <a:gd name="connsiteY0" fmla="*/ 452799 h 899135"/>
                <a:gd name="connsiteX1" fmla="*/ 442718 w 899121"/>
                <a:gd name="connsiteY1" fmla="*/ 902367 h 899135"/>
                <a:gd name="connsiteX2" fmla="*/ -6842 w 899121"/>
                <a:gd name="connsiteY2" fmla="*/ 452799 h 899135"/>
                <a:gd name="connsiteX3" fmla="*/ 442718 w 899121"/>
                <a:gd name="connsiteY3" fmla="*/ 3231 h 899135"/>
                <a:gd name="connsiteX4" fmla="*/ 892279 w 899121"/>
                <a:gd name="connsiteY4" fmla="*/ 452799 h 8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21" h="899135">
                  <a:moveTo>
                    <a:pt x="892279" y="452799"/>
                  </a:moveTo>
                  <a:cubicBezTo>
                    <a:pt x="892279" y="701088"/>
                    <a:pt x="691003" y="902367"/>
                    <a:pt x="442718" y="902367"/>
                  </a:cubicBezTo>
                  <a:cubicBezTo>
                    <a:pt x="194432" y="902367"/>
                    <a:pt x="-6842" y="701088"/>
                    <a:pt x="-6842" y="452799"/>
                  </a:cubicBezTo>
                  <a:cubicBezTo>
                    <a:pt x="-6842" y="204510"/>
                    <a:pt x="194433" y="3231"/>
                    <a:pt x="442718" y="3231"/>
                  </a:cubicBezTo>
                  <a:cubicBezTo>
                    <a:pt x="691004" y="3231"/>
                    <a:pt x="892279" y="204510"/>
                    <a:pt x="892279" y="452799"/>
                  </a:cubicBezTo>
                  <a:close/>
                </a:path>
              </a:pathLst>
            </a:custGeom>
            <a:solidFill>
              <a:srgbClr val="1F259B"/>
            </a:solidFill>
            <a:ln w="956" cap="rnd">
              <a:noFill/>
              <a:prstDash val="solid"/>
              <a:round/>
            </a:ln>
          </p:spPr>
          <p:txBody>
            <a:bodyPr rtlCol="0" anchor="ctr"/>
            <a:lstStyle/>
            <a:p>
              <a:endParaRPr lang="en-CH" sz="4400"/>
            </a:p>
          </p:txBody>
        </p:sp>
        <p:grpSp>
          <p:nvGrpSpPr>
            <p:cNvPr id="2320" name="Graphic 1704">
              <a:extLst>
                <a:ext uri="{FF2B5EF4-FFF2-40B4-BE49-F238E27FC236}">
                  <a16:creationId xmlns:a16="http://schemas.microsoft.com/office/drawing/2014/main" id="{75E40F7E-AEB1-C6B7-93BA-7A2974CCBB87}"/>
                </a:ext>
              </a:extLst>
            </p:cNvPr>
            <p:cNvGrpSpPr/>
            <p:nvPr/>
          </p:nvGrpSpPr>
          <p:grpSpPr>
            <a:xfrm>
              <a:off x="5722197" y="14818400"/>
              <a:ext cx="608259" cy="661762"/>
              <a:chOff x="5722197" y="14818400"/>
              <a:chExt cx="608259" cy="661762"/>
            </a:xfrm>
            <a:solidFill>
              <a:srgbClr val="1F259B"/>
            </a:solidFill>
          </p:grpSpPr>
          <p:sp>
            <p:nvSpPr>
              <p:cNvPr id="2321" name="Freeform 2320">
                <a:extLst>
                  <a:ext uri="{FF2B5EF4-FFF2-40B4-BE49-F238E27FC236}">
                    <a16:creationId xmlns:a16="http://schemas.microsoft.com/office/drawing/2014/main" id="{2507E0D0-7922-3AF5-5897-CEB6F256B174}"/>
                  </a:ext>
                </a:extLst>
              </p:cNvPr>
              <p:cNvSpPr/>
              <p:nvPr/>
            </p:nvSpPr>
            <p:spPr>
              <a:xfrm>
                <a:off x="5722197" y="14818400"/>
                <a:ext cx="608259" cy="661762"/>
              </a:xfrm>
              <a:custGeom>
                <a:avLst/>
                <a:gdLst>
                  <a:gd name="connsiteX0" fmla="*/ 307120 w 608259"/>
                  <a:gd name="connsiteY0" fmla="*/ 21339 h 661762"/>
                  <a:gd name="connsiteX1" fmla="*/ 158288 w 608259"/>
                  <a:gd name="connsiteY1" fmla="*/ 186030 h 661762"/>
                  <a:gd name="connsiteX2" fmla="*/ 307120 w 608259"/>
                  <a:gd name="connsiteY2" fmla="*/ 21339 h 661762"/>
                  <a:gd name="connsiteX3" fmla="*/ 234619 w 608259"/>
                  <a:gd name="connsiteY3" fmla="*/ 188410 h 661762"/>
                  <a:gd name="connsiteX4" fmla="*/ 216427 w 608259"/>
                  <a:gd name="connsiteY4" fmla="*/ 193525 h 661762"/>
                  <a:gd name="connsiteX5" fmla="*/ 284661 w 608259"/>
                  <a:gd name="connsiteY5" fmla="*/ 188328 h 661762"/>
                  <a:gd name="connsiteX6" fmla="*/ 505055 w 608259"/>
                  <a:gd name="connsiteY6" fmla="*/ 149482 h 661762"/>
                  <a:gd name="connsiteX7" fmla="*/ 522015 w 608259"/>
                  <a:gd name="connsiteY7" fmla="*/ 152692 h 661762"/>
                  <a:gd name="connsiteX8" fmla="*/ 521732 w 608259"/>
                  <a:gd name="connsiteY8" fmla="*/ 159467 h 661762"/>
                  <a:gd name="connsiteX9" fmla="*/ 338496 w 608259"/>
                  <a:gd name="connsiteY9" fmla="*/ 176738 h 661762"/>
                  <a:gd name="connsiteX10" fmla="*/ 268567 w 608259"/>
                  <a:gd name="connsiteY10" fmla="*/ 201021 h 661762"/>
                  <a:gd name="connsiteX11" fmla="*/ 346010 w 608259"/>
                  <a:gd name="connsiteY11" fmla="*/ 221000 h 661762"/>
                  <a:gd name="connsiteX12" fmla="*/ 425268 w 608259"/>
                  <a:gd name="connsiteY12" fmla="*/ 216094 h 661762"/>
                  <a:gd name="connsiteX13" fmla="*/ 600188 w 608259"/>
                  <a:gd name="connsiteY13" fmla="*/ 152008 h 661762"/>
                  <a:gd name="connsiteX14" fmla="*/ 234619 w 608259"/>
                  <a:gd name="connsiteY14" fmla="*/ 188410 h 661762"/>
                  <a:gd name="connsiteX15" fmla="*/ 12639 w 608259"/>
                  <a:gd name="connsiteY15" fmla="*/ 429132 h 661762"/>
                  <a:gd name="connsiteX16" fmla="*/ 165072 w 608259"/>
                  <a:gd name="connsiteY16" fmla="*/ 542513 h 661762"/>
                  <a:gd name="connsiteX17" fmla="*/ 283704 w 608259"/>
                  <a:gd name="connsiteY17" fmla="*/ 337891 h 661762"/>
                  <a:gd name="connsiteX18" fmla="*/ 131708 w 608259"/>
                  <a:gd name="connsiteY18" fmla="*/ 251192 h 661762"/>
                  <a:gd name="connsiteX19" fmla="*/ 12639 w 608259"/>
                  <a:gd name="connsiteY19" fmla="*/ 429132 h 661762"/>
                  <a:gd name="connsiteX20" fmla="*/ 307567 w 608259"/>
                  <a:gd name="connsiteY20" fmla="*/ 440558 h 661762"/>
                  <a:gd name="connsiteX21" fmla="*/ 384007 w 608259"/>
                  <a:gd name="connsiteY21" fmla="*/ 630088 h 661762"/>
                  <a:gd name="connsiteX22" fmla="*/ 528453 w 608259"/>
                  <a:gd name="connsiteY22" fmla="*/ 605769 h 661762"/>
                  <a:gd name="connsiteX23" fmla="*/ 546234 w 608259"/>
                  <a:gd name="connsiteY23" fmla="*/ 451473 h 661762"/>
                  <a:gd name="connsiteX24" fmla="*/ 478593 w 608259"/>
                  <a:gd name="connsiteY24" fmla="*/ 333177 h 661762"/>
                  <a:gd name="connsiteX25" fmla="*/ 332378 w 608259"/>
                  <a:gd name="connsiteY25" fmla="*/ 360031 h 661762"/>
                  <a:gd name="connsiteX26" fmla="*/ 307567 w 608259"/>
                  <a:gd name="connsiteY26" fmla="*/ 440558 h 661762"/>
                  <a:gd name="connsiteX27" fmla="*/ 343493 w 608259"/>
                  <a:gd name="connsiteY27" fmla="*/ 228842 h 661762"/>
                  <a:gd name="connsiteX28" fmla="*/ 383268 w 608259"/>
                  <a:gd name="connsiteY28" fmla="*/ 288013 h 661762"/>
                  <a:gd name="connsiteX29" fmla="*/ 401733 w 608259"/>
                  <a:gd name="connsiteY29" fmla="*/ 295937 h 661762"/>
                  <a:gd name="connsiteX30" fmla="*/ 487602 w 608259"/>
                  <a:gd name="connsiteY30" fmla="*/ 325754 h 661762"/>
                  <a:gd name="connsiteX31" fmla="*/ 542513 w 608259"/>
                  <a:gd name="connsiteY31" fmla="*/ 605277 h 661762"/>
                  <a:gd name="connsiteX32" fmla="*/ 380642 w 608259"/>
                  <a:gd name="connsiteY32" fmla="*/ 638076 h 661762"/>
                  <a:gd name="connsiteX33" fmla="*/ 301093 w 608259"/>
                  <a:gd name="connsiteY33" fmla="*/ 438306 h 661762"/>
                  <a:gd name="connsiteX34" fmla="*/ 373749 w 608259"/>
                  <a:gd name="connsiteY34" fmla="*/ 302347 h 661762"/>
                  <a:gd name="connsiteX35" fmla="*/ 243591 w 608259"/>
                  <a:gd name="connsiteY35" fmla="*/ 206018 h 661762"/>
                  <a:gd name="connsiteX36" fmla="*/ 261847 w 608259"/>
                  <a:gd name="connsiteY36" fmla="*/ 249149 h 661762"/>
                  <a:gd name="connsiteX37" fmla="*/ 294874 w 608259"/>
                  <a:gd name="connsiteY37" fmla="*/ 356302 h 661762"/>
                  <a:gd name="connsiteX38" fmla="*/ 158170 w 608259"/>
                  <a:gd name="connsiteY38" fmla="*/ 556027 h 661762"/>
                  <a:gd name="connsiteX39" fmla="*/ 1979 w 608259"/>
                  <a:gd name="connsiteY39" fmla="*/ 459287 h 661762"/>
                  <a:gd name="connsiteX40" fmla="*/ 133987 w 608259"/>
                  <a:gd name="connsiteY40" fmla="*/ 238827 h 661762"/>
                  <a:gd name="connsiteX41" fmla="*/ 236406 w 608259"/>
                  <a:gd name="connsiteY41" fmla="*/ 228842 h 661762"/>
                  <a:gd name="connsiteX42" fmla="*/ 216427 w 608259"/>
                  <a:gd name="connsiteY42" fmla="*/ 200392 h 661762"/>
                  <a:gd name="connsiteX43" fmla="*/ 82605 w 608259"/>
                  <a:gd name="connsiteY43" fmla="*/ 174258 h 661762"/>
                  <a:gd name="connsiteX44" fmla="*/ 37523 w 608259"/>
                  <a:gd name="connsiteY44" fmla="*/ 152783 h 661762"/>
                  <a:gd name="connsiteX45" fmla="*/ 40724 w 608259"/>
                  <a:gd name="connsiteY45" fmla="*/ 145881 h 661762"/>
                  <a:gd name="connsiteX46" fmla="*/ 53471 w 608259"/>
                  <a:gd name="connsiteY46" fmla="*/ 150103 h 661762"/>
                  <a:gd name="connsiteX47" fmla="*/ 88614 w 608259"/>
                  <a:gd name="connsiteY47" fmla="*/ 165960 h 661762"/>
                  <a:gd name="connsiteX48" fmla="*/ 158288 w 608259"/>
                  <a:gd name="connsiteY48" fmla="*/ 134482 h 661762"/>
                  <a:gd name="connsiteX49" fmla="*/ 286083 w 608259"/>
                  <a:gd name="connsiteY49" fmla="*/ 11235 h 661762"/>
                  <a:gd name="connsiteX50" fmla="*/ 320807 w 608259"/>
                  <a:gd name="connsiteY50" fmla="*/ 5007 h 661762"/>
                  <a:gd name="connsiteX51" fmla="*/ 187185 w 608259"/>
                  <a:gd name="connsiteY51" fmla="*/ 180240 h 661762"/>
                  <a:gd name="connsiteX52" fmla="*/ 189583 w 608259"/>
                  <a:gd name="connsiteY52" fmla="*/ 187799 h 661762"/>
                  <a:gd name="connsiteX53" fmla="*/ 223695 w 608259"/>
                  <a:gd name="connsiteY53" fmla="*/ 179820 h 661762"/>
                  <a:gd name="connsiteX54" fmla="*/ 358475 w 608259"/>
                  <a:gd name="connsiteY54" fmla="*/ 123020 h 661762"/>
                  <a:gd name="connsiteX55" fmla="*/ 426718 w 608259"/>
                  <a:gd name="connsiteY55" fmla="*/ 113263 h 661762"/>
                  <a:gd name="connsiteX56" fmla="*/ 573197 w 608259"/>
                  <a:gd name="connsiteY56" fmla="*/ 125501 h 661762"/>
                  <a:gd name="connsiteX57" fmla="*/ 610236 w 608259"/>
                  <a:gd name="connsiteY57" fmla="*/ 148598 h 661762"/>
                  <a:gd name="connsiteX58" fmla="*/ 581239 w 608259"/>
                  <a:gd name="connsiteY58" fmla="*/ 181434 h 661762"/>
                  <a:gd name="connsiteX59" fmla="*/ 443441 w 608259"/>
                  <a:gd name="connsiteY59" fmla="*/ 224082 h 661762"/>
                  <a:gd name="connsiteX60" fmla="*/ 328503 w 608259"/>
                  <a:gd name="connsiteY60" fmla="*/ 230994 h 66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08259" h="661762">
                    <a:moveTo>
                      <a:pt x="307120" y="21339"/>
                    </a:moveTo>
                    <a:cubicBezTo>
                      <a:pt x="237163" y="21548"/>
                      <a:pt x="149562" y="120868"/>
                      <a:pt x="158288" y="186030"/>
                    </a:cubicBezTo>
                    <a:cubicBezTo>
                      <a:pt x="227835" y="152236"/>
                      <a:pt x="282199" y="98701"/>
                      <a:pt x="307120" y="21339"/>
                    </a:cubicBezTo>
                    <a:moveTo>
                      <a:pt x="234619" y="188410"/>
                    </a:moveTo>
                    <a:cubicBezTo>
                      <a:pt x="235120" y="191127"/>
                      <a:pt x="215926" y="190799"/>
                      <a:pt x="216427" y="193525"/>
                    </a:cubicBezTo>
                    <a:cubicBezTo>
                      <a:pt x="232667" y="190927"/>
                      <a:pt x="269698" y="194191"/>
                      <a:pt x="284661" y="188328"/>
                    </a:cubicBezTo>
                    <a:cubicBezTo>
                      <a:pt x="355657" y="160480"/>
                      <a:pt x="429645" y="151224"/>
                      <a:pt x="505055" y="149482"/>
                    </a:cubicBezTo>
                    <a:cubicBezTo>
                      <a:pt x="510681" y="149346"/>
                      <a:pt x="516361" y="151571"/>
                      <a:pt x="522015" y="152692"/>
                    </a:cubicBezTo>
                    <a:lnTo>
                      <a:pt x="521732" y="159467"/>
                    </a:lnTo>
                    <a:cubicBezTo>
                      <a:pt x="465353" y="161346"/>
                      <a:pt x="398824" y="162814"/>
                      <a:pt x="338496" y="176738"/>
                    </a:cubicBezTo>
                    <a:cubicBezTo>
                      <a:pt x="313767" y="182446"/>
                      <a:pt x="290087" y="190243"/>
                      <a:pt x="268567" y="201021"/>
                    </a:cubicBezTo>
                    <a:cubicBezTo>
                      <a:pt x="287278" y="209829"/>
                      <a:pt x="326743" y="220070"/>
                      <a:pt x="346010" y="221000"/>
                    </a:cubicBezTo>
                    <a:cubicBezTo>
                      <a:pt x="372344" y="222267"/>
                      <a:pt x="399080" y="218210"/>
                      <a:pt x="425268" y="216094"/>
                    </a:cubicBezTo>
                    <a:cubicBezTo>
                      <a:pt x="515523" y="208808"/>
                      <a:pt x="586318" y="162449"/>
                      <a:pt x="600188" y="152008"/>
                    </a:cubicBezTo>
                    <a:cubicBezTo>
                      <a:pt x="523136" y="97224"/>
                      <a:pt x="292995" y="122482"/>
                      <a:pt x="234619" y="188410"/>
                    </a:cubicBezTo>
                    <a:moveTo>
                      <a:pt x="12639" y="429132"/>
                    </a:moveTo>
                    <a:cubicBezTo>
                      <a:pt x="12310" y="546316"/>
                      <a:pt x="83134" y="590504"/>
                      <a:pt x="165072" y="542513"/>
                    </a:cubicBezTo>
                    <a:cubicBezTo>
                      <a:pt x="241914" y="497504"/>
                      <a:pt x="283321" y="427208"/>
                      <a:pt x="283704" y="337891"/>
                    </a:cubicBezTo>
                    <a:cubicBezTo>
                      <a:pt x="284105" y="247179"/>
                      <a:pt x="210072" y="205507"/>
                      <a:pt x="131708" y="251192"/>
                    </a:cubicBezTo>
                    <a:cubicBezTo>
                      <a:pt x="56152" y="295225"/>
                      <a:pt x="17052" y="363077"/>
                      <a:pt x="12639" y="429132"/>
                    </a:cubicBezTo>
                    <a:moveTo>
                      <a:pt x="307567" y="440558"/>
                    </a:moveTo>
                    <a:cubicBezTo>
                      <a:pt x="312409" y="523327"/>
                      <a:pt x="330974" y="584568"/>
                      <a:pt x="384007" y="630088"/>
                    </a:cubicBezTo>
                    <a:cubicBezTo>
                      <a:pt x="434395" y="673338"/>
                      <a:pt x="495088" y="662806"/>
                      <a:pt x="528453" y="605769"/>
                    </a:cubicBezTo>
                    <a:cubicBezTo>
                      <a:pt x="556866" y="557194"/>
                      <a:pt x="557778" y="504434"/>
                      <a:pt x="546234" y="451473"/>
                    </a:cubicBezTo>
                    <a:cubicBezTo>
                      <a:pt x="536212" y="405479"/>
                      <a:pt x="515258" y="364499"/>
                      <a:pt x="478593" y="333177"/>
                    </a:cubicBezTo>
                    <a:cubicBezTo>
                      <a:pt x="426535" y="288706"/>
                      <a:pt x="362733" y="298855"/>
                      <a:pt x="332378" y="360031"/>
                    </a:cubicBezTo>
                    <a:cubicBezTo>
                      <a:pt x="317989" y="389056"/>
                      <a:pt x="308123" y="406618"/>
                      <a:pt x="307567" y="440558"/>
                    </a:cubicBezTo>
                    <a:moveTo>
                      <a:pt x="343493" y="228842"/>
                    </a:moveTo>
                    <a:cubicBezTo>
                      <a:pt x="357180" y="249268"/>
                      <a:pt x="370876" y="271936"/>
                      <a:pt x="383268" y="288013"/>
                    </a:cubicBezTo>
                    <a:cubicBezTo>
                      <a:pt x="386916" y="292745"/>
                      <a:pt x="395669" y="296383"/>
                      <a:pt x="401733" y="295937"/>
                    </a:cubicBezTo>
                    <a:cubicBezTo>
                      <a:pt x="434924" y="293484"/>
                      <a:pt x="462754" y="305055"/>
                      <a:pt x="487602" y="325754"/>
                    </a:cubicBezTo>
                    <a:cubicBezTo>
                      <a:pt x="562009" y="387734"/>
                      <a:pt x="587941" y="519835"/>
                      <a:pt x="542513" y="605277"/>
                    </a:cubicBezTo>
                    <a:cubicBezTo>
                      <a:pt x="507161" y="671788"/>
                      <a:pt x="438207" y="686879"/>
                      <a:pt x="380642" y="638076"/>
                    </a:cubicBezTo>
                    <a:cubicBezTo>
                      <a:pt x="319393" y="586146"/>
                      <a:pt x="297664" y="516607"/>
                      <a:pt x="301093" y="438306"/>
                    </a:cubicBezTo>
                    <a:cubicBezTo>
                      <a:pt x="303573" y="381570"/>
                      <a:pt x="322712" y="333013"/>
                      <a:pt x="373749" y="302347"/>
                    </a:cubicBezTo>
                    <a:cubicBezTo>
                      <a:pt x="362779" y="254620"/>
                      <a:pt x="299406" y="209866"/>
                      <a:pt x="243591" y="206018"/>
                    </a:cubicBezTo>
                    <a:cubicBezTo>
                      <a:pt x="237783" y="221191"/>
                      <a:pt x="248844" y="236520"/>
                      <a:pt x="261847" y="249149"/>
                    </a:cubicBezTo>
                    <a:cubicBezTo>
                      <a:pt x="292001" y="278420"/>
                      <a:pt x="300062" y="316827"/>
                      <a:pt x="294874" y="356302"/>
                    </a:cubicBezTo>
                    <a:cubicBezTo>
                      <a:pt x="283175" y="445318"/>
                      <a:pt x="240409" y="515413"/>
                      <a:pt x="158170" y="556027"/>
                    </a:cubicBezTo>
                    <a:cubicBezTo>
                      <a:pt x="78091" y="595583"/>
                      <a:pt x="2307" y="548978"/>
                      <a:pt x="1979" y="459287"/>
                    </a:cubicBezTo>
                    <a:cubicBezTo>
                      <a:pt x="1614" y="360332"/>
                      <a:pt x="47945" y="286672"/>
                      <a:pt x="133987" y="238827"/>
                    </a:cubicBezTo>
                    <a:cubicBezTo>
                      <a:pt x="165236" y="221456"/>
                      <a:pt x="181640" y="221629"/>
                      <a:pt x="236406" y="228842"/>
                    </a:cubicBezTo>
                    <a:cubicBezTo>
                      <a:pt x="243500" y="209583"/>
                      <a:pt x="233133" y="203456"/>
                      <a:pt x="216427" y="200392"/>
                    </a:cubicBezTo>
                    <a:cubicBezTo>
                      <a:pt x="171710" y="192194"/>
                      <a:pt x="126857" y="184516"/>
                      <a:pt x="82605" y="174258"/>
                    </a:cubicBezTo>
                    <a:cubicBezTo>
                      <a:pt x="66766" y="170592"/>
                      <a:pt x="52505" y="160142"/>
                      <a:pt x="37523" y="152783"/>
                    </a:cubicBezTo>
                    <a:lnTo>
                      <a:pt x="40724" y="145881"/>
                    </a:lnTo>
                    <a:cubicBezTo>
                      <a:pt x="44982" y="147267"/>
                      <a:pt x="49395" y="148306"/>
                      <a:pt x="53471" y="150103"/>
                    </a:cubicBezTo>
                    <a:cubicBezTo>
                      <a:pt x="65243" y="155282"/>
                      <a:pt x="76504" y="161847"/>
                      <a:pt x="88614" y="165960"/>
                    </a:cubicBezTo>
                    <a:cubicBezTo>
                      <a:pt x="138747" y="182993"/>
                      <a:pt x="138793" y="182720"/>
                      <a:pt x="158288" y="134482"/>
                    </a:cubicBezTo>
                    <a:cubicBezTo>
                      <a:pt x="182571" y="74427"/>
                      <a:pt x="221516" y="29427"/>
                      <a:pt x="286083" y="11235"/>
                    </a:cubicBezTo>
                    <a:cubicBezTo>
                      <a:pt x="295293" y="8636"/>
                      <a:pt x="304995" y="7779"/>
                      <a:pt x="320807" y="5007"/>
                    </a:cubicBezTo>
                    <a:cubicBezTo>
                      <a:pt x="304585" y="89427"/>
                      <a:pt x="251771" y="139142"/>
                      <a:pt x="187185" y="180240"/>
                    </a:cubicBezTo>
                    <a:cubicBezTo>
                      <a:pt x="187978" y="182765"/>
                      <a:pt x="188780" y="185282"/>
                      <a:pt x="189583" y="187799"/>
                    </a:cubicBezTo>
                    <a:cubicBezTo>
                      <a:pt x="201072" y="185319"/>
                      <a:pt x="214905" y="186103"/>
                      <a:pt x="223695" y="179820"/>
                    </a:cubicBezTo>
                    <a:cubicBezTo>
                      <a:pt x="265175" y="150166"/>
                      <a:pt x="310749" y="132978"/>
                      <a:pt x="358475" y="123020"/>
                    </a:cubicBezTo>
                    <a:cubicBezTo>
                      <a:pt x="380824" y="118361"/>
                      <a:pt x="403630" y="115288"/>
                      <a:pt x="426718" y="113263"/>
                    </a:cubicBezTo>
                    <a:cubicBezTo>
                      <a:pt x="475793" y="108959"/>
                      <a:pt x="525708" y="108595"/>
                      <a:pt x="573197" y="125501"/>
                    </a:cubicBezTo>
                    <a:cubicBezTo>
                      <a:pt x="586592" y="130270"/>
                      <a:pt x="597954" y="140738"/>
                      <a:pt x="610236" y="148598"/>
                    </a:cubicBezTo>
                    <a:cubicBezTo>
                      <a:pt x="600680" y="159704"/>
                      <a:pt x="592993" y="173629"/>
                      <a:pt x="581239" y="181434"/>
                    </a:cubicBezTo>
                    <a:cubicBezTo>
                      <a:pt x="539769" y="208936"/>
                      <a:pt x="491924" y="218237"/>
                      <a:pt x="443441" y="224082"/>
                    </a:cubicBezTo>
                    <a:cubicBezTo>
                      <a:pt x="411964" y="227875"/>
                      <a:pt x="362341" y="227538"/>
                      <a:pt x="328503" y="230994"/>
                    </a:cubicBezTo>
                  </a:path>
                </a:pathLst>
              </a:custGeom>
              <a:solidFill>
                <a:srgbClr val="1F259B"/>
              </a:solidFill>
              <a:ln w="19967" cap="flat">
                <a:solidFill>
                  <a:srgbClr val="FFFFFF"/>
                </a:solidFill>
                <a:prstDash val="solid"/>
                <a:round/>
              </a:ln>
            </p:spPr>
            <p:txBody>
              <a:bodyPr rtlCol="0" anchor="ctr"/>
              <a:lstStyle/>
              <a:p>
                <a:endParaRPr lang="en-CH" sz="4400"/>
              </a:p>
            </p:txBody>
          </p:sp>
          <p:sp>
            <p:nvSpPr>
              <p:cNvPr id="2322" name="Freeform 2321">
                <a:extLst>
                  <a:ext uri="{FF2B5EF4-FFF2-40B4-BE49-F238E27FC236}">
                    <a16:creationId xmlns:a16="http://schemas.microsoft.com/office/drawing/2014/main" id="{552CF5DD-B386-3129-B408-5D09B4EC5EE2}"/>
                  </a:ext>
                </a:extLst>
              </p:cNvPr>
              <p:cNvSpPr/>
              <p:nvPr/>
            </p:nvSpPr>
            <p:spPr>
              <a:xfrm rot="864848">
                <a:off x="5777325" y="15272720"/>
                <a:ext cx="74454" cy="57576"/>
              </a:xfrm>
              <a:custGeom>
                <a:avLst/>
                <a:gdLst>
                  <a:gd name="connsiteX0" fmla="*/ 47087 w 74454"/>
                  <a:gd name="connsiteY0" fmla="*/ 59915 h 57576"/>
                  <a:gd name="connsiteX1" fmla="*/ 65643 w 74454"/>
                  <a:gd name="connsiteY1" fmla="*/ 42571 h 57576"/>
                  <a:gd name="connsiteX2" fmla="*/ 27984 w 74454"/>
                  <a:gd name="connsiteY2" fmla="*/ 17832 h 57576"/>
                  <a:gd name="connsiteX3" fmla="*/ 11662 w 74454"/>
                  <a:gd name="connsiteY3" fmla="*/ 25884 h 57576"/>
                  <a:gd name="connsiteX4" fmla="*/ 47087 w 74454"/>
                  <a:gd name="connsiteY4" fmla="*/ 59915 h 57576"/>
                  <a:gd name="connsiteX5" fmla="*/ 36063 w 74454"/>
                  <a:gd name="connsiteY5" fmla="*/ 59987 h 57576"/>
                  <a:gd name="connsiteX6" fmla="*/ 7184 w 74454"/>
                  <a:gd name="connsiteY6" fmla="*/ 40793 h 57576"/>
                  <a:gd name="connsiteX7" fmla="*/ 3391 w 74454"/>
                  <a:gd name="connsiteY7" fmla="*/ 16856 h 57576"/>
                  <a:gd name="connsiteX8" fmla="*/ 24765 w 74454"/>
                  <a:gd name="connsiteY8" fmla="*/ 5312 h 57576"/>
                  <a:gd name="connsiteX9" fmla="*/ 71123 w 74454"/>
                  <a:gd name="connsiteY9" fmla="*/ 28975 h 57576"/>
                  <a:gd name="connsiteX10" fmla="*/ 75062 w 74454"/>
                  <a:gd name="connsiteY10" fmla="*/ 50641 h 57576"/>
                  <a:gd name="connsiteX11" fmla="*/ 36063 w 74454"/>
                  <a:gd name="connsiteY11" fmla="*/ 59987 h 5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54" h="57576">
                    <a:moveTo>
                      <a:pt x="47087" y="59915"/>
                    </a:moveTo>
                    <a:cubicBezTo>
                      <a:pt x="61430" y="58747"/>
                      <a:pt x="64376" y="47832"/>
                      <a:pt x="65643" y="42571"/>
                    </a:cubicBezTo>
                    <a:cubicBezTo>
                      <a:pt x="68342" y="31401"/>
                      <a:pt x="44242" y="16209"/>
                      <a:pt x="27984" y="17832"/>
                    </a:cubicBezTo>
                    <a:cubicBezTo>
                      <a:pt x="22449" y="18388"/>
                      <a:pt x="16859" y="21954"/>
                      <a:pt x="11662" y="25884"/>
                    </a:cubicBezTo>
                    <a:cubicBezTo>
                      <a:pt x="4604" y="39936"/>
                      <a:pt x="9610" y="49784"/>
                      <a:pt x="47087" y="59915"/>
                    </a:cubicBezTo>
                    <a:moveTo>
                      <a:pt x="36063" y="59987"/>
                    </a:moveTo>
                    <a:cubicBezTo>
                      <a:pt x="36063" y="59987"/>
                      <a:pt x="19567" y="51835"/>
                      <a:pt x="7184" y="40793"/>
                    </a:cubicBezTo>
                    <a:cubicBezTo>
                      <a:pt x="2251" y="36407"/>
                      <a:pt x="309" y="22957"/>
                      <a:pt x="3391" y="16856"/>
                    </a:cubicBezTo>
                    <a:cubicBezTo>
                      <a:pt x="6528" y="10638"/>
                      <a:pt x="19111" y="3470"/>
                      <a:pt x="24765" y="5312"/>
                    </a:cubicBezTo>
                    <a:cubicBezTo>
                      <a:pt x="41133" y="10656"/>
                      <a:pt x="56935" y="19109"/>
                      <a:pt x="71123" y="28975"/>
                    </a:cubicBezTo>
                    <a:cubicBezTo>
                      <a:pt x="75655" y="32121"/>
                      <a:pt x="77999" y="45534"/>
                      <a:pt x="75062" y="50641"/>
                    </a:cubicBezTo>
                    <a:cubicBezTo>
                      <a:pt x="70841" y="58000"/>
                      <a:pt x="62351" y="67173"/>
                      <a:pt x="36063" y="59987"/>
                    </a:cubicBezTo>
                    <a:close/>
                  </a:path>
                </a:pathLst>
              </a:custGeom>
              <a:solidFill>
                <a:srgbClr val="1F259B"/>
              </a:solidFill>
              <a:ln w="19967" cap="flat">
                <a:solidFill>
                  <a:srgbClr val="FFFFFF"/>
                </a:solidFill>
                <a:prstDash val="solid"/>
                <a:round/>
              </a:ln>
            </p:spPr>
            <p:txBody>
              <a:bodyPr rtlCol="0" anchor="ctr"/>
              <a:lstStyle/>
              <a:p>
                <a:endParaRPr lang="en-CH" sz="4400"/>
              </a:p>
            </p:txBody>
          </p:sp>
          <p:sp>
            <p:nvSpPr>
              <p:cNvPr id="2323" name="Freeform 2322">
                <a:extLst>
                  <a:ext uri="{FF2B5EF4-FFF2-40B4-BE49-F238E27FC236}">
                    <a16:creationId xmlns:a16="http://schemas.microsoft.com/office/drawing/2014/main" id="{B97F44B5-5634-C05B-FCFD-5376EE62823F}"/>
                  </a:ext>
                </a:extLst>
              </p:cNvPr>
              <p:cNvSpPr/>
              <p:nvPr/>
            </p:nvSpPr>
            <p:spPr>
              <a:xfrm rot="-3441326">
                <a:off x="6139896" y="15380294"/>
                <a:ext cx="74454" cy="57576"/>
              </a:xfrm>
              <a:custGeom>
                <a:avLst/>
                <a:gdLst>
                  <a:gd name="connsiteX0" fmla="*/ 47206 w 74454"/>
                  <a:gd name="connsiteY0" fmla="*/ 59950 h 57576"/>
                  <a:gd name="connsiteX1" fmla="*/ 65762 w 74454"/>
                  <a:gd name="connsiteY1" fmla="*/ 42606 h 57576"/>
                  <a:gd name="connsiteX2" fmla="*/ 28103 w 74454"/>
                  <a:gd name="connsiteY2" fmla="*/ 17867 h 57576"/>
                  <a:gd name="connsiteX3" fmla="*/ 11781 w 74454"/>
                  <a:gd name="connsiteY3" fmla="*/ 25919 h 57576"/>
                  <a:gd name="connsiteX4" fmla="*/ 47206 w 74454"/>
                  <a:gd name="connsiteY4" fmla="*/ 59950 h 57576"/>
                  <a:gd name="connsiteX5" fmla="*/ 36182 w 74454"/>
                  <a:gd name="connsiteY5" fmla="*/ 60023 h 57576"/>
                  <a:gd name="connsiteX6" fmla="*/ 7303 w 74454"/>
                  <a:gd name="connsiteY6" fmla="*/ 40828 h 57576"/>
                  <a:gd name="connsiteX7" fmla="*/ 3510 w 74454"/>
                  <a:gd name="connsiteY7" fmla="*/ 16892 h 57576"/>
                  <a:gd name="connsiteX8" fmla="*/ 24884 w 74454"/>
                  <a:gd name="connsiteY8" fmla="*/ 5348 h 57576"/>
                  <a:gd name="connsiteX9" fmla="*/ 71242 w 74454"/>
                  <a:gd name="connsiteY9" fmla="*/ 29010 h 57576"/>
                  <a:gd name="connsiteX10" fmla="*/ 75181 w 74454"/>
                  <a:gd name="connsiteY10" fmla="*/ 50676 h 57576"/>
                  <a:gd name="connsiteX11" fmla="*/ 36182 w 74454"/>
                  <a:gd name="connsiteY11" fmla="*/ 60023 h 5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54" h="57576">
                    <a:moveTo>
                      <a:pt x="47206" y="59950"/>
                    </a:moveTo>
                    <a:cubicBezTo>
                      <a:pt x="61549" y="58783"/>
                      <a:pt x="64495" y="47868"/>
                      <a:pt x="65762" y="42606"/>
                    </a:cubicBezTo>
                    <a:cubicBezTo>
                      <a:pt x="68461" y="31436"/>
                      <a:pt x="44361" y="16244"/>
                      <a:pt x="28103" y="17867"/>
                    </a:cubicBezTo>
                    <a:cubicBezTo>
                      <a:pt x="22568" y="18424"/>
                      <a:pt x="16978" y="21989"/>
                      <a:pt x="11781" y="25919"/>
                    </a:cubicBezTo>
                    <a:cubicBezTo>
                      <a:pt x="4723" y="39971"/>
                      <a:pt x="9729" y="49819"/>
                      <a:pt x="47206" y="59950"/>
                    </a:cubicBezTo>
                    <a:moveTo>
                      <a:pt x="36182" y="60023"/>
                    </a:moveTo>
                    <a:cubicBezTo>
                      <a:pt x="36182" y="60023"/>
                      <a:pt x="19686" y="51871"/>
                      <a:pt x="7303" y="40828"/>
                    </a:cubicBezTo>
                    <a:cubicBezTo>
                      <a:pt x="2370" y="36442"/>
                      <a:pt x="428" y="22992"/>
                      <a:pt x="3510" y="16892"/>
                    </a:cubicBezTo>
                    <a:cubicBezTo>
                      <a:pt x="6647" y="10673"/>
                      <a:pt x="19230" y="3506"/>
                      <a:pt x="24884" y="5348"/>
                    </a:cubicBezTo>
                    <a:cubicBezTo>
                      <a:pt x="41252" y="10691"/>
                      <a:pt x="57054" y="19144"/>
                      <a:pt x="71242" y="29010"/>
                    </a:cubicBezTo>
                    <a:cubicBezTo>
                      <a:pt x="75774" y="32156"/>
                      <a:pt x="78118" y="45570"/>
                      <a:pt x="75181" y="50676"/>
                    </a:cubicBezTo>
                    <a:cubicBezTo>
                      <a:pt x="70960" y="58035"/>
                      <a:pt x="62470" y="67208"/>
                      <a:pt x="36182" y="60023"/>
                    </a:cubicBezTo>
                    <a:close/>
                  </a:path>
                </a:pathLst>
              </a:custGeom>
              <a:solidFill>
                <a:srgbClr val="1F259B"/>
              </a:solidFill>
              <a:ln w="19967" cap="flat">
                <a:solidFill>
                  <a:srgbClr val="FFFFFF"/>
                </a:solidFill>
                <a:prstDash val="solid"/>
                <a:round/>
              </a:ln>
            </p:spPr>
            <p:txBody>
              <a:bodyPr rtlCol="0" anchor="ctr"/>
              <a:lstStyle/>
              <a:p>
                <a:endParaRPr lang="en-CH" sz="4400"/>
              </a:p>
            </p:txBody>
          </p:sp>
        </p:grpSp>
      </p:grpSp>
      <p:grpSp>
        <p:nvGrpSpPr>
          <p:cNvPr id="2324" name="Graphic 1704">
            <a:extLst>
              <a:ext uri="{FF2B5EF4-FFF2-40B4-BE49-F238E27FC236}">
                <a16:creationId xmlns:a16="http://schemas.microsoft.com/office/drawing/2014/main" id="{A1A92421-CDC1-17A7-D69D-22F35766EA9B}"/>
              </a:ext>
            </a:extLst>
          </p:cNvPr>
          <p:cNvGrpSpPr/>
          <p:nvPr/>
        </p:nvGrpSpPr>
        <p:grpSpPr>
          <a:xfrm>
            <a:off x="13697611" y="10009675"/>
            <a:ext cx="898769" cy="898783"/>
            <a:chOff x="13697611" y="10009675"/>
            <a:chExt cx="898769" cy="898783"/>
          </a:xfrm>
          <a:solidFill>
            <a:srgbClr val="1F259B"/>
          </a:solidFill>
        </p:grpSpPr>
        <p:sp>
          <p:nvSpPr>
            <p:cNvPr id="2325" name="Freeform 2324">
              <a:extLst>
                <a:ext uri="{FF2B5EF4-FFF2-40B4-BE49-F238E27FC236}">
                  <a16:creationId xmlns:a16="http://schemas.microsoft.com/office/drawing/2014/main" id="{36C3660C-902C-CB35-2CBC-DD22034FC350}"/>
                </a:ext>
              </a:extLst>
            </p:cNvPr>
            <p:cNvSpPr/>
            <p:nvPr/>
          </p:nvSpPr>
          <p:spPr>
            <a:xfrm>
              <a:off x="13697611" y="10009675"/>
              <a:ext cx="898769" cy="898783"/>
            </a:xfrm>
            <a:custGeom>
              <a:avLst/>
              <a:gdLst>
                <a:gd name="connsiteX0" fmla="*/ 894591 w 898769"/>
                <a:gd name="connsiteY0" fmla="*/ 451078 h 898783"/>
                <a:gd name="connsiteX1" fmla="*/ 445207 w 898769"/>
                <a:gd name="connsiteY1" fmla="*/ 900470 h 898783"/>
                <a:gd name="connsiteX2" fmla="*/ -4178 w 898769"/>
                <a:gd name="connsiteY2" fmla="*/ 451078 h 898783"/>
                <a:gd name="connsiteX3" fmla="*/ 445207 w 898769"/>
                <a:gd name="connsiteY3" fmla="*/ 1686 h 898783"/>
                <a:gd name="connsiteX4" fmla="*/ 894591 w 898769"/>
                <a:gd name="connsiteY4" fmla="*/ 451078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4591" y="451078"/>
                  </a:moveTo>
                  <a:cubicBezTo>
                    <a:pt x="894591" y="699270"/>
                    <a:pt x="693394" y="900470"/>
                    <a:pt x="445207" y="900470"/>
                  </a:cubicBezTo>
                  <a:cubicBezTo>
                    <a:pt x="197018" y="900470"/>
                    <a:pt x="-4178" y="699270"/>
                    <a:pt x="-4178" y="451078"/>
                  </a:cubicBezTo>
                  <a:cubicBezTo>
                    <a:pt x="-4178" y="202886"/>
                    <a:pt x="197019" y="1686"/>
                    <a:pt x="445207" y="1686"/>
                  </a:cubicBezTo>
                  <a:cubicBezTo>
                    <a:pt x="693395" y="1686"/>
                    <a:pt x="894591" y="202886"/>
                    <a:pt x="894591" y="451078"/>
                  </a:cubicBezTo>
                  <a:close/>
                </a:path>
              </a:pathLst>
            </a:custGeom>
            <a:solidFill>
              <a:srgbClr val="1F259B"/>
            </a:solidFill>
            <a:ln w="955" cap="rnd">
              <a:noFill/>
              <a:prstDash val="solid"/>
              <a:round/>
            </a:ln>
          </p:spPr>
          <p:txBody>
            <a:bodyPr rtlCol="0" anchor="ctr"/>
            <a:lstStyle/>
            <a:p>
              <a:endParaRPr lang="en-CH" sz="4400"/>
            </a:p>
          </p:txBody>
        </p:sp>
        <p:grpSp>
          <p:nvGrpSpPr>
            <p:cNvPr id="2326" name="Graphic 1704">
              <a:extLst>
                <a:ext uri="{FF2B5EF4-FFF2-40B4-BE49-F238E27FC236}">
                  <a16:creationId xmlns:a16="http://schemas.microsoft.com/office/drawing/2014/main" id="{08066C64-B194-DB0B-F380-A12369133936}"/>
                </a:ext>
              </a:extLst>
            </p:cNvPr>
            <p:cNvGrpSpPr/>
            <p:nvPr/>
          </p:nvGrpSpPr>
          <p:grpSpPr>
            <a:xfrm>
              <a:off x="13842980" y="10109555"/>
              <a:ext cx="608020" cy="661503"/>
              <a:chOff x="13842980" y="10109555"/>
              <a:chExt cx="608020" cy="661503"/>
            </a:xfrm>
            <a:solidFill>
              <a:srgbClr val="1F259B"/>
            </a:solidFill>
          </p:grpSpPr>
          <p:sp>
            <p:nvSpPr>
              <p:cNvPr id="2327" name="Freeform 2326">
                <a:extLst>
                  <a:ext uri="{FF2B5EF4-FFF2-40B4-BE49-F238E27FC236}">
                    <a16:creationId xmlns:a16="http://schemas.microsoft.com/office/drawing/2014/main" id="{6B974A8D-0677-EE58-BFB1-7808E0F20027}"/>
                  </a:ext>
                </a:extLst>
              </p:cNvPr>
              <p:cNvSpPr/>
              <p:nvPr/>
            </p:nvSpPr>
            <p:spPr>
              <a:xfrm>
                <a:off x="13842980" y="10109555"/>
                <a:ext cx="608020" cy="661503"/>
              </a:xfrm>
              <a:custGeom>
                <a:avLst/>
                <a:gdLst>
                  <a:gd name="connsiteX0" fmla="*/ 309665 w 608020"/>
                  <a:gd name="connsiteY0" fmla="*/ 19787 h 661503"/>
                  <a:gd name="connsiteX1" fmla="*/ 160891 w 608020"/>
                  <a:gd name="connsiteY1" fmla="*/ 184414 h 661503"/>
                  <a:gd name="connsiteX2" fmla="*/ 309665 w 608020"/>
                  <a:gd name="connsiteY2" fmla="*/ 19787 h 661503"/>
                  <a:gd name="connsiteX3" fmla="*/ 237192 w 608020"/>
                  <a:gd name="connsiteY3" fmla="*/ 186793 h 661503"/>
                  <a:gd name="connsiteX4" fmla="*/ 219008 w 608020"/>
                  <a:gd name="connsiteY4" fmla="*/ 191907 h 661503"/>
                  <a:gd name="connsiteX5" fmla="*/ 287215 w 608020"/>
                  <a:gd name="connsiteY5" fmla="*/ 186711 h 661503"/>
                  <a:gd name="connsiteX6" fmla="*/ 507522 w 608020"/>
                  <a:gd name="connsiteY6" fmla="*/ 147881 h 661503"/>
                  <a:gd name="connsiteX7" fmla="*/ 524476 w 608020"/>
                  <a:gd name="connsiteY7" fmla="*/ 151089 h 661503"/>
                  <a:gd name="connsiteX8" fmla="*/ 524193 w 608020"/>
                  <a:gd name="connsiteY8" fmla="*/ 157862 h 661503"/>
                  <a:gd name="connsiteX9" fmla="*/ 341029 w 608020"/>
                  <a:gd name="connsiteY9" fmla="*/ 175126 h 661503"/>
                  <a:gd name="connsiteX10" fmla="*/ 271127 w 608020"/>
                  <a:gd name="connsiteY10" fmla="*/ 199399 h 661503"/>
                  <a:gd name="connsiteX11" fmla="*/ 348540 w 608020"/>
                  <a:gd name="connsiteY11" fmla="*/ 219370 h 661503"/>
                  <a:gd name="connsiteX12" fmla="*/ 427767 w 608020"/>
                  <a:gd name="connsiteY12" fmla="*/ 214466 h 661503"/>
                  <a:gd name="connsiteX13" fmla="*/ 602618 w 608020"/>
                  <a:gd name="connsiteY13" fmla="*/ 150406 h 661503"/>
                  <a:gd name="connsiteX14" fmla="*/ 237192 w 608020"/>
                  <a:gd name="connsiteY14" fmla="*/ 186793 h 661503"/>
                  <a:gd name="connsiteX15" fmla="*/ 15299 w 608020"/>
                  <a:gd name="connsiteY15" fmla="*/ 427421 h 661503"/>
                  <a:gd name="connsiteX16" fmla="*/ 167673 w 608020"/>
                  <a:gd name="connsiteY16" fmla="*/ 540758 h 661503"/>
                  <a:gd name="connsiteX17" fmla="*/ 286258 w 608020"/>
                  <a:gd name="connsiteY17" fmla="*/ 336216 h 661503"/>
                  <a:gd name="connsiteX18" fmla="*/ 134321 w 608020"/>
                  <a:gd name="connsiteY18" fmla="*/ 249550 h 661503"/>
                  <a:gd name="connsiteX19" fmla="*/ 15299 w 608020"/>
                  <a:gd name="connsiteY19" fmla="*/ 427421 h 661503"/>
                  <a:gd name="connsiteX20" fmla="*/ 310111 w 608020"/>
                  <a:gd name="connsiteY20" fmla="*/ 438842 h 661503"/>
                  <a:gd name="connsiteX21" fmla="*/ 386522 w 608020"/>
                  <a:gd name="connsiteY21" fmla="*/ 628299 h 661503"/>
                  <a:gd name="connsiteX22" fmla="*/ 530911 w 608020"/>
                  <a:gd name="connsiteY22" fmla="*/ 603989 h 661503"/>
                  <a:gd name="connsiteX23" fmla="*/ 548685 w 608020"/>
                  <a:gd name="connsiteY23" fmla="*/ 449753 h 661503"/>
                  <a:gd name="connsiteX24" fmla="*/ 481071 w 608020"/>
                  <a:gd name="connsiteY24" fmla="*/ 331504 h 661503"/>
                  <a:gd name="connsiteX25" fmla="*/ 334913 w 608020"/>
                  <a:gd name="connsiteY25" fmla="*/ 358347 h 661503"/>
                  <a:gd name="connsiteX26" fmla="*/ 310111 w 608020"/>
                  <a:gd name="connsiteY26" fmla="*/ 438842 h 661503"/>
                  <a:gd name="connsiteX27" fmla="*/ 346024 w 608020"/>
                  <a:gd name="connsiteY27" fmla="*/ 227209 h 661503"/>
                  <a:gd name="connsiteX28" fmla="*/ 385783 w 608020"/>
                  <a:gd name="connsiteY28" fmla="*/ 286357 h 661503"/>
                  <a:gd name="connsiteX29" fmla="*/ 404241 w 608020"/>
                  <a:gd name="connsiteY29" fmla="*/ 294278 h 661503"/>
                  <a:gd name="connsiteX30" fmla="*/ 490076 w 608020"/>
                  <a:gd name="connsiteY30" fmla="*/ 324084 h 661503"/>
                  <a:gd name="connsiteX31" fmla="*/ 544966 w 608020"/>
                  <a:gd name="connsiteY31" fmla="*/ 603496 h 661503"/>
                  <a:gd name="connsiteX32" fmla="*/ 383158 w 608020"/>
                  <a:gd name="connsiteY32" fmla="*/ 636283 h 661503"/>
                  <a:gd name="connsiteX33" fmla="*/ 303640 w 608020"/>
                  <a:gd name="connsiteY33" fmla="*/ 436591 h 661503"/>
                  <a:gd name="connsiteX34" fmla="*/ 376267 w 608020"/>
                  <a:gd name="connsiteY34" fmla="*/ 300686 h 661503"/>
                  <a:gd name="connsiteX35" fmla="*/ 246161 w 608020"/>
                  <a:gd name="connsiteY35" fmla="*/ 204394 h 661503"/>
                  <a:gd name="connsiteX36" fmla="*/ 264409 w 608020"/>
                  <a:gd name="connsiteY36" fmla="*/ 247508 h 661503"/>
                  <a:gd name="connsiteX37" fmla="*/ 297423 w 608020"/>
                  <a:gd name="connsiteY37" fmla="*/ 354619 h 661503"/>
                  <a:gd name="connsiteX38" fmla="*/ 160773 w 608020"/>
                  <a:gd name="connsiteY38" fmla="*/ 554266 h 661503"/>
                  <a:gd name="connsiteX39" fmla="*/ 4644 w 608020"/>
                  <a:gd name="connsiteY39" fmla="*/ 457565 h 661503"/>
                  <a:gd name="connsiteX40" fmla="*/ 136600 w 608020"/>
                  <a:gd name="connsiteY40" fmla="*/ 237190 h 661503"/>
                  <a:gd name="connsiteX41" fmla="*/ 238979 w 608020"/>
                  <a:gd name="connsiteY41" fmla="*/ 227209 h 661503"/>
                  <a:gd name="connsiteX42" fmla="*/ 219008 w 608020"/>
                  <a:gd name="connsiteY42" fmla="*/ 198770 h 661503"/>
                  <a:gd name="connsiteX43" fmla="*/ 85238 w 608020"/>
                  <a:gd name="connsiteY43" fmla="*/ 172647 h 661503"/>
                  <a:gd name="connsiteX44" fmla="*/ 40174 w 608020"/>
                  <a:gd name="connsiteY44" fmla="*/ 151181 h 661503"/>
                  <a:gd name="connsiteX45" fmla="*/ 43373 w 608020"/>
                  <a:gd name="connsiteY45" fmla="*/ 144281 h 661503"/>
                  <a:gd name="connsiteX46" fmla="*/ 56115 w 608020"/>
                  <a:gd name="connsiteY46" fmla="*/ 148501 h 661503"/>
                  <a:gd name="connsiteX47" fmla="*/ 91244 w 608020"/>
                  <a:gd name="connsiteY47" fmla="*/ 164352 h 661503"/>
                  <a:gd name="connsiteX48" fmla="*/ 160891 w 608020"/>
                  <a:gd name="connsiteY48" fmla="*/ 132887 h 661503"/>
                  <a:gd name="connsiteX49" fmla="*/ 288637 w 608020"/>
                  <a:gd name="connsiteY49" fmla="*/ 9688 h 661503"/>
                  <a:gd name="connsiteX50" fmla="*/ 323346 w 608020"/>
                  <a:gd name="connsiteY50" fmla="*/ 3462 h 661503"/>
                  <a:gd name="connsiteX51" fmla="*/ 189776 w 608020"/>
                  <a:gd name="connsiteY51" fmla="*/ 178626 h 661503"/>
                  <a:gd name="connsiteX52" fmla="*/ 192174 w 608020"/>
                  <a:gd name="connsiteY52" fmla="*/ 186182 h 661503"/>
                  <a:gd name="connsiteX53" fmla="*/ 226273 w 608020"/>
                  <a:gd name="connsiteY53" fmla="*/ 178207 h 661503"/>
                  <a:gd name="connsiteX54" fmla="*/ 361000 w 608020"/>
                  <a:gd name="connsiteY54" fmla="*/ 121429 h 661503"/>
                  <a:gd name="connsiteX55" fmla="*/ 429216 w 608020"/>
                  <a:gd name="connsiteY55" fmla="*/ 111676 h 661503"/>
                  <a:gd name="connsiteX56" fmla="*/ 575638 w 608020"/>
                  <a:gd name="connsiteY56" fmla="*/ 123908 h 661503"/>
                  <a:gd name="connsiteX57" fmla="*/ 612662 w 608020"/>
                  <a:gd name="connsiteY57" fmla="*/ 146997 h 661503"/>
                  <a:gd name="connsiteX58" fmla="*/ 583677 w 608020"/>
                  <a:gd name="connsiteY58" fmla="*/ 179820 h 661503"/>
                  <a:gd name="connsiteX59" fmla="*/ 445933 w 608020"/>
                  <a:gd name="connsiteY59" fmla="*/ 222451 h 661503"/>
                  <a:gd name="connsiteX60" fmla="*/ 331039 w 608020"/>
                  <a:gd name="connsiteY60" fmla="*/ 229360 h 66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08020" h="661503">
                    <a:moveTo>
                      <a:pt x="309665" y="19787"/>
                    </a:moveTo>
                    <a:cubicBezTo>
                      <a:pt x="239735" y="19997"/>
                      <a:pt x="152168" y="119278"/>
                      <a:pt x="160891" y="184414"/>
                    </a:cubicBezTo>
                    <a:cubicBezTo>
                      <a:pt x="230411" y="150634"/>
                      <a:pt x="284754" y="97119"/>
                      <a:pt x="309665" y="19787"/>
                    </a:cubicBezTo>
                    <a:moveTo>
                      <a:pt x="237192" y="186793"/>
                    </a:moveTo>
                    <a:cubicBezTo>
                      <a:pt x="237693" y="189509"/>
                      <a:pt x="218507" y="189181"/>
                      <a:pt x="219008" y="191907"/>
                    </a:cubicBezTo>
                    <a:cubicBezTo>
                      <a:pt x="235242" y="189309"/>
                      <a:pt x="272257" y="192572"/>
                      <a:pt x="287215" y="186711"/>
                    </a:cubicBezTo>
                    <a:cubicBezTo>
                      <a:pt x="358183" y="158874"/>
                      <a:pt x="432142" y="149622"/>
                      <a:pt x="507522" y="147881"/>
                    </a:cubicBezTo>
                    <a:cubicBezTo>
                      <a:pt x="513146" y="147744"/>
                      <a:pt x="518824" y="149968"/>
                      <a:pt x="524476" y="151089"/>
                    </a:cubicBezTo>
                    <a:lnTo>
                      <a:pt x="524193" y="157862"/>
                    </a:lnTo>
                    <a:cubicBezTo>
                      <a:pt x="467836" y="159740"/>
                      <a:pt x="401333" y="161207"/>
                      <a:pt x="341029" y="175126"/>
                    </a:cubicBezTo>
                    <a:cubicBezTo>
                      <a:pt x="316310" y="180832"/>
                      <a:pt x="292638" y="188625"/>
                      <a:pt x="271127" y="199399"/>
                    </a:cubicBezTo>
                    <a:cubicBezTo>
                      <a:pt x="289831" y="208204"/>
                      <a:pt x="329280" y="218440"/>
                      <a:pt x="348540" y="219370"/>
                    </a:cubicBezTo>
                    <a:cubicBezTo>
                      <a:pt x="374864" y="220637"/>
                      <a:pt x="401589" y="216581"/>
                      <a:pt x="427767" y="214466"/>
                    </a:cubicBezTo>
                    <a:cubicBezTo>
                      <a:pt x="517986" y="207183"/>
                      <a:pt x="588754" y="160843"/>
                      <a:pt x="602618" y="150406"/>
                    </a:cubicBezTo>
                    <a:cubicBezTo>
                      <a:pt x="525597" y="95643"/>
                      <a:pt x="295546" y="120891"/>
                      <a:pt x="237192" y="186793"/>
                    </a:cubicBezTo>
                    <a:moveTo>
                      <a:pt x="15299" y="427421"/>
                    </a:moveTo>
                    <a:cubicBezTo>
                      <a:pt x="14971" y="544559"/>
                      <a:pt x="85766" y="588730"/>
                      <a:pt x="167673" y="540758"/>
                    </a:cubicBezTo>
                    <a:cubicBezTo>
                      <a:pt x="244484" y="495766"/>
                      <a:pt x="285875" y="425498"/>
                      <a:pt x="286258" y="336216"/>
                    </a:cubicBezTo>
                    <a:cubicBezTo>
                      <a:pt x="286659" y="245540"/>
                      <a:pt x="212655" y="203884"/>
                      <a:pt x="134321" y="249550"/>
                    </a:cubicBezTo>
                    <a:cubicBezTo>
                      <a:pt x="58795" y="293567"/>
                      <a:pt x="19711" y="361392"/>
                      <a:pt x="15299" y="427421"/>
                    </a:cubicBezTo>
                    <a:moveTo>
                      <a:pt x="310111" y="438842"/>
                    </a:moveTo>
                    <a:cubicBezTo>
                      <a:pt x="314951" y="521580"/>
                      <a:pt x="333509" y="582796"/>
                      <a:pt x="386522" y="628299"/>
                    </a:cubicBezTo>
                    <a:cubicBezTo>
                      <a:pt x="436891" y="671531"/>
                      <a:pt x="497559" y="661003"/>
                      <a:pt x="530911" y="603989"/>
                    </a:cubicBezTo>
                    <a:cubicBezTo>
                      <a:pt x="559313" y="555433"/>
                      <a:pt x="560224" y="502693"/>
                      <a:pt x="548685" y="449753"/>
                    </a:cubicBezTo>
                    <a:cubicBezTo>
                      <a:pt x="538668" y="403777"/>
                      <a:pt x="517722" y="362814"/>
                      <a:pt x="481071" y="331504"/>
                    </a:cubicBezTo>
                    <a:cubicBezTo>
                      <a:pt x="429034" y="287049"/>
                      <a:pt x="365257" y="297194"/>
                      <a:pt x="334913" y="358347"/>
                    </a:cubicBezTo>
                    <a:cubicBezTo>
                      <a:pt x="320530" y="387361"/>
                      <a:pt x="310667" y="404916"/>
                      <a:pt x="310111" y="438842"/>
                    </a:cubicBezTo>
                    <a:moveTo>
                      <a:pt x="346024" y="227209"/>
                    </a:moveTo>
                    <a:cubicBezTo>
                      <a:pt x="359706" y="247627"/>
                      <a:pt x="373396" y="270287"/>
                      <a:pt x="385783" y="286357"/>
                    </a:cubicBezTo>
                    <a:cubicBezTo>
                      <a:pt x="389429" y="291087"/>
                      <a:pt x="398180" y="294724"/>
                      <a:pt x="404241" y="294278"/>
                    </a:cubicBezTo>
                    <a:cubicBezTo>
                      <a:pt x="437419" y="291826"/>
                      <a:pt x="465238" y="303393"/>
                      <a:pt x="490076" y="324084"/>
                    </a:cubicBezTo>
                    <a:cubicBezTo>
                      <a:pt x="564454" y="386039"/>
                      <a:pt x="590376" y="518088"/>
                      <a:pt x="544966" y="603496"/>
                    </a:cubicBezTo>
                    <a:cubicBezTo>
                      <a:pt x="509628" y="669982"/>
                      <a:pt x="440701" y="685067"/>
                      <a:pt x="383158" y="636283"/>
                    </a:cubicBezTo>
                    <a:cubicBezTo>
                      <a:pt x="321933" y="584373"/>
                      <a:pt x="300213" y="514862"/>
                      <a:pt x="303640" y="436591"/>
                    </a:cubicBezTo>
                    <a:cubicBezTo>
                      <a:pt x="306119" y="379877"/>
                      <a:pt x="325251" y="331339"/>
                      <a:pt x="376267" y="300686"/>
                    </a:cubicBezTo>
                    <a:cubicBezTo>
                      <a:pt x="365302" y="252977"/>
                      <a:pt x="301954" y="208241"/>
                      <a:pt x="246161" y="204394"/>
                    </a:cubicBezTo>
                    <a:cubicBezTo>
                      <a:pt x="240355" y="219562"/>
                      <a:pt x="251411" y="234884"/>
                      <a:pt x="264409" y="247508"/>
                    </a:cubicBezTo>
                    <a:cubicBezTo>
                      <a:pt x="294552" y="276768"/>
                      <a:pt x="302610" y="315160"/>
                      <a:pt x="297423" y="354619"/>
                    </a:cubicBezTo>
                    <a:cubicBezTo>
                      <a:pt x="285729" y="443600"/>
                      <a:pt x="242980" y="513668"/>
                      <a:pt x="160773" y="554266"/>
                    </a:cubicBezTo>
                    <a:cubicBezTo>
                      <a:pt x="80726" y="593807"/>
                      <a:pt x="4972" y="547220"/>
                      <a:pt x="4644" y="457565"/>
                    </a:cubicBezTo>
                    <a:cubicBezTo>
                      <a:pt x="4279" y="358648"/>
                      <a:pt x="50592" y="285017"/>
                      <a:pt x="136600" y="237190"/>
                    </a:cubicBezTo>
                    <a:cubicBezTo>
                      <a:pt x="167837" y="219826"/>
                      <a:pt x="184235" y="219999"/>
                      <a:pt x="238979" y="227209"/>
                    </a:cubicBezTo>
                    <a:cubicBezTo>
                      <a:pt x="246070" y="207958"/>
                      <a:pt x="235706" y="201833"/>
                      <a:pt x="219008" y="198770"/>
                    </a:cubicBezTo>
                    <a:cubicBezTo>
                      <a:pt x="174308" y="190576"/>
                      <a:pt x="129472" y="182901"/>
                      <a:pt x="85238" y="172647"/>
                    </a:cubicBezTo>
                    <a:cubicBezTo>
                      <a:pt x="69405" y="168982"/>
                      <a:pt x="55149" y="158536"/>
                      <a:pt x="40174" y="151181"/>
                    </a:cubicBezTo>
                    <a:lnTo>
                      <a:pt x="43373" y="144281"/>
                    </a:lnTo>
                    <a:cubicBezTo>
                      <a:pt x="47630" y="145666"/>
                      <a:pt x="52041" y="146705"/>
                      <a:pt x="56115" y="148501"/>
                    </a:cubicBezTo>
                    <a:cubicBezTo>
                      <a:pt x="67883" y="153678"/>
                      <a:pt x="79140" y="160241"/>
                      <a:pt x="91244" y="164352"/>
                    </a:cubicBezTo>
                    <a:cubicBezTo>
                      <a:pt x="141358" y="181379"/>
                      <a:pt x="141404" y="181105"/>
                      <a:pt x="160891" y="132887"/>
                    </a:cubicBezTo>
                    <a:cubicBezTo>
                      <a:pt x="185164" y="72855"/>
                      <a:pt x="224094" y="27872"/>
                      <a:pt x="288637" y="9688"/>
                    </a:cubicBezTo>
                    <a:cubicBezTo>
                      <a:pt x="297843" y="7090"/>
                      <a:pt x="307541" y="6233"/>
                      <a:pt x="323346" y="3462"/>
                    </a:cubicBezTo>
                    <a:cubicBezTo>
                      <a:pt x="307131" y="87849"/>
                      <a:pt x="254337" y="137544"/>
                      <a:pt x="189776" y="178626"/>
                    </a:cubicBezTo>
                    <a:cubicBezTo>
                      <a:pt x="190569" y="181151"/>
                      <a:pt x="191372" y="183667"/>
                      <a:pt x="192174" y="186182"/>
                    </a:cubicBezTo>
                    <a:cubicBezTo>
                      <a:pt x="203658" y="183703"/>
                      <a:pt x="217486" y="184487"/>
                      <a:pt x="226273" y="178207"/>
                    </a:cubicBezTo>
                    <a:cubicBezTo>
                      <a:pt x="267736" y="148565"/>
                      <a:pt x="313292" y="131383"/>
                      <a:pt x="361000" y="121429"/>
                    </a:cubicBezTo>
                    <a:cubicBezTo>
                      <a:pt x="383341" y="116771"/>
                      <a:pt x="406137" y="113699"/>
                      <a:pt x="429216" y="111676"/>
                    </a:cubicBezTo>
                    <a:cubicBezTo>
                      <a:pt x="478272" y="107374"/>
                      <a:pt x="528167" y="107009"/>
                      <a:pt x="575638" y="123908"/>
                    </a:cubicBezTo>
                    <a:cubicBezTo>
                      <a:pt x="589027" y="128676"/>
                      <a:pt x="600385" y="139140"/>
                      <a:pt x="612662" y="146997"/>
                    </a:cubicBezTo>
                    <a:cubicBezTo>
                      <a:pt x="603110" y="158099"/>
                      <a:pt x="595426" y="172018"/>
                      <a:pt x="583677" y="179820"/>
                    </a:cubicBezTo>
                    <a:cubicBezTo>
                      <a:pt x="542222" y="207311"/>
                      <a:pt x="494397" y="216608"/>
                      <a:pt x="445933" y="222451"/>
                    </a:cubicBezTo>
                    <a:cubicBezTo>
                      <a:pt x="414468" y="226243"/>
                      <a:pt x="364865" y="225906"/>
                      <a:pt x="331039" y="229360"/>
                    </a:cubicBezTo>
                  </a:path>
                </a:pathLst>
              </a:custGeom>
              <a:solidFill>
                <a:srgbClr val="1F259B"/>
              </a:solidFill>
              <a:ln w="19960" cap="flat">
                <a:solidFill>
                  <a:srgbClr val="FFFFFF"/>
                </a:solidFill>
                <a:prstDash val="solid"/>
                <a:round/>
              </a:ln>
            </p:spPr>
            <p:txBody>
              <a:bodyPr rtlCol="0" anchor="ctr"/>
              <a:lstStyle/>
              <a:p>
                <a:endParaRPr lang="en-CH" sz="4400"/>
              </a:p>
            </p:txBody>
          </p:sp>
          <p:sp>
            <p:nvSpPr>
              <p:cNvPr id="2328" name="Freeform 2327">
                <a:extLst>
                  <a:ext uri="{FF2B5EF4-FFF2-40B4-BE49-F238E27FC236}">
                    <a16:creationId xmlns:a16="http://schemas.microsoft.com/office/drawing/2014/main" id="{F26D9575-EA4E-ED37-439D-33C2877CC28C}"/>
                  </a:ext>
                </a:extLst>
              </p:cNvPr>
              <p:cNvSpPr/>
              <p:nvPr/>
            </p:nvSpPr>
            <p:spPr>
              <a:xfrm rot="864848">
                <a:off x="13898086" y="10563697"/>
                <a:ext cx="74425" cy="57553"/>
              </a:xfrm>
              <a:custGeom>
                <a:avLst/>
                <a:gdLst>
                  <a:gd name="connsiteX0" fmla="*/ 49734 w 74425"/>
                  <a:gd name="connsiteY0" fmla="*/ 58348 h 57553"/>
                  <a:gd name="connsiteX1" fmla="*/ 68283 w 74425"/>
                  <a:gd name="connsiteY1" fmla="*/ 41011 h 57553"/>
                  <a:gd name="connsiteX2" fmla="*/ 30638 w 74425"/>
                  <a:gd name="connsiteY2" fmla="*/ 16282 h 57553"/>
                  <a:gd name="connsiteX3" fmla="*/ 14322 w 74425"/>
                  <a:gd name="connsiteY3" fmla="*/ 24331 h 57553"/>
                  <a:gd name="connsiteX4" fmla="*/ 49734 w 74425"/>
                  <a:gd name="connsiteY4" fmla="*/ 58348 h 57553"/>
                  <a:gd name="connsiteX5" fmla="*/ 38714 w 74425"/>
                  <a:gd name="connsiteY5" fmla="*/ 58421 h 57553"/>
                  <a:gd name="connsiteX6" fmla="*/ 9847 w 74425"/>
                  <a:gd name="connsiteY6" fmla="*/ 39234 h 57553"/>
                  <a:gd name="connsiteX7" fmla="*/ 6055 w 74425"/>
                  <a:gd name="connsiteY7" fmla="*/ 15307 h 57553"/>
                  <a:gd name="connsiteX8" fmla="*/ 27420 w 74425"/>
                  <a:gd name="connsiteY8" fmla="*/ 3767 h 57553"/>
                  <a:gd name="connsiteX9" fmla="*/ 73761 w 74425"/>
                  <a:gd name="connsiteY9" fmla="*/ 27421 h 57553"/>
                  <a:gd name="connsiteX10" fmla="*/ 77698 w 74425"/>
                  <a:gd name="connsiteY10" fmla="*/ 49078 h 57553"/>
                  <a:gd name="connsiteX11" fmla="*/ 38714 w 74425"/>
                  <a:gd name="connsiteY11" fmla="*/ 58421 h 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25" h="57553">
                    <a:moveTo>
                      <a:pt x="49734" y="58348"/>
                    </a:moveTo>
                    <a:cubicBezTo>
                      <a:pt x="64071" y="57181"/>
                      <a:pt x="67016" y="46271"/>
                      <a:pt x="68283" y="41011"/>
                    </a:cubicBezTo>
                    <a:cubicBezTo>
                      <a:pt x="70981" y="29845"/>
                      <a:pt x="46890" y="14660"/>
                      <a:pt x="30638" y="16282"/>
                    </a:cubicBezTo>
                    <a:cubicBezTo>
                      <a:pt x="25105" y="16838"/>
                      <a:pt x="19518" y="20402"/>
                      <a:pt x="14322" y="24331"/>
                    </a:cubicBezTo>
                    <a:cubicBezTo>
                      <a:pt x="7267" y="38377"/>
                      <a:pt x="12271" y="48221"/>
                      <a:pt x="49734" y="58348"/>
                    </a:cubicBezTo>
                    <a:moveTo>
                      <a:pt x="38714" y="58421"/>
                    </a:moveTo>
                    <a:cubicBezTo>
                      <a:pt x="38714" y="58421"/>
                      <a:pt x="22225" y="50272"/>
                      <a:pt x="9847" y="39234"/>
                    </a:cubicBezTo>
                    <a:cubicBezTo>
                      <a:pt x="4916" y="34849"/>
                      <a:pt x="2974" y="21405"/>
                      <a:pt x="6055" y="15307"/>
                    </a:cubicBezTo>
                    <a:cubicBezTo>
                      <a:pt x="9191" y="9090"/>
                      <a:pt x="21769" y="1926"/>
                      <a:pt x="27420" y="3767"/>
                    </a:cubicBezTo>
                    <a:cubicBezTo>
                      <a:pt x="43782" y="9109"/>
                      <a:pt x="59578" y="17558"/>
                      <a:pt x="73761" y="27421"/>
                    </a:cubicBezTo>
                    <a:cubicBezTo>
                      <a:pt x="78291" y="30565"/>
                      <a:pt x="80633" y="43974"/>
                      <a:pt x="77698" y="49078"/>
                    </a:cubicBezTo>
                    <a:cubicBezTo>
                      <a:pt x="73478" y="56434"/>
                      <a:pt x="64992" y="65604"/>
                      <a:pt x="38714" y="58421"/>
                    </a:cubicBezTo>
                    <a:close/>
                  </a:path>
                </a:pathLst>
              </a:custGeom>
              <a:solidFill>
                <a:srgbClr val="1F259B"/>
              </a:solidFill>
              <a:ln w="19960" cap="flat">
                <a:solidFill>
                  <a:srgbClr val="FFFFFF"/>
                </a:solidFill>
                <a:prstDash val="solid"/>
                <a:round/>
              </a:ln>
            </p:spPr>
            <p:txBody>
              <a:bodyPr rtlCol="0" anchor="ctr"/>
              <a:lstStyle/>
              <a:p>
                <a:endParaRPr lang="en-CH" sz="4400"/>
              </a:p>
            </p:txBody>
          </p:sp>
          <p:sp>
            <p:nvSpPr>
              <p:cNvPr id="2329" name="Freeform 2328">
                <a:extLst>
                  <a:ext uri="{FF2B5EF4-FFF2-40B4-BE49-F238E27FC236}">
                    <a16:creationId xmlns:a16="http://schemas.microsoft.com/office/drawing/2014/main" id="{0F966849-4108-3DD2-969B-A3DE6737ACFD}"/>
                  </a:ext>
                </a:extLst>
              </p:cNvPr>
              <p:cNvSpPr/>
              <p:nvPr/>
            </p:nvSpPr>
            <p:spPr>
              <a:xfrm rot="-3441326">
                <a:off x="14260515" y="10671229"/>
                <a:ext cx="74425" cy="57553"/>
              </a:xfrm>
              <a:custGeom>
                <a:avLst/>
                <a:gdLst>
                  <a:gd name="connsiteX0" fmla="*/ 49853 w 74425"/>
                  <a:gd name="connsiteY0" fmla="*/ 58383 h 57553"/>
                  <a:gd name="connsiteX1" fmla="*/ 68401 w 74425"/>
                  <a:gd name="connsiteY1" fmla="*/ 41046 h 57553"/>
                  <a:gd name="connsiteX2" fmla="*/ 30757 w 74425"/>
                  <a:gd name="connsiteY2" fmla="*/ 16317 h 57553"/>
                  <a:gd name="connsiteX3" fmla="*/ 14441 w 74425"/>
                  <a:gd name="connsiteY3" fmla="*/ 24366 h 57553"/>
                  <a:gd name="connsiteX4" fmla="*/ 49853 w 74425"/>
                  <a:gd name="connsiteY4" fmla="*/ 58383 h 57553"/>
                  <a:gd name="connsiteX5" fmla="*/ 38833 w 74425"/>
                  <a:gd name="connsiteY5" fmla="*/ 58456 h 57553"/>
                  <a:gd name="connsiteX6" fmla="*/ 9966 w 74425"/>
                  <a:gd name="connsiteY6" fmla="*/ 39269 h 57553"/>
                  <a:gd name="connsiteX7" fmla="*/ 6174 w 74425"/>
                  <a:gd name="connsiteY7" fmla="*/ 15342 h 57553"/>
                  <a:gd name="connsiteX8" fmla="*/ 27539 w 74425"/>
                  <a:gd name="connsiteY8" fmla="*/ 3802 h 57553"/>
                  <a:gd name="connsiteX9" fmla="*/ 73880 w 74425"/>
                  <a:gd name="connsiteY9" fmla="*/ 27456 h 57553"/>
                  <a:gd name="connsiteX10" fmla="*/ 77817 w 74425"/>
                  <a:gd name="connsiteY10" fmla="*/ 49113 h 57553"/>
                  <a:gd name="connsiteX11" fmla="*/ 38833 w 74425"/>
                  <a:gd name="connsiteY11" fmla="*/ 58456 h 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25" h="57553">
                    <a:moveTo>
                      <a:pt x="49853" y="58383"/>
                    </a:moveTo>
                    <a:cubicBezTo>
                      <a:pt x="64190" y="57217"/>
                      <a:pt x="67134" y="46306"/>
                      <a:pt x="68401" y="41046"/>
                    </a:cubicBezTo>
                    <a:cubicBezTo>
                      <a:pt x="71099" y="29881"/>
                      <a:pt x="47009" y="14695"/>
                      <a:pt x="30757" y="16317"/>
                    </a:cubicBezTo>
                    <a:cubicBezTo>
                      <a:pt x="25224" y="16873"/>
                      <a:pt x="19637" y="20437"/>
                      <a:pt x="14441" y="24366"/>
                    </a:cubicBezTo>
                    <a:cubicBezTo>
                      <a:pt x="7386" y="38412"/>
                      <a:pt x="12390" y="48256"/>
                      <a:pt x="49853" y="58383"/>
                    </a:cubicBezTo>
                    <a:moveTo>
                      <a:pt x="38833" y="58456"/>
                    </a:moveTo>
                    <a:cubicBezTo>
                      <a:pt x="38833" y="58456"/>
                      <a:pt x="22344" y="50307"/>
                      <a:pt x="9966" y="39269"/>
                    </a:cubicBezTo>
                    <a:cubicBezTo>
                      <a:pt x="5035" y="34885"/>
                      <a:pt x="3093" y="21440"/>
                      <a:pt x="6174" y="15342"/>
                    </a:cubicBezTo>
                    <a:cubicBezTo>
                      <a:pt x="9310" y="9126"/>
                      <a:pt x="21888" y="1961"/>
                      <a:pt x="27539" y="3802"/>
                    </a:cubicBezTo>
                    <a:cubicBezTo>
                      <a:pt x="43901" y="9144"/>
                      <a:pt x="59697" y="17593"/>
                      <a:pt x="73880" y="27456"/>
                    </a:cubicBezTo>
                    <a:cubicBezTo>
                      <a:pt x="78410" y="30601"/>
                      <a:pt x="80752" y="44009"/>
                      <a:pt x="77817" y="49113"/>
                    </a:cubicBezTo>
                    <a:cubicBezTo>
                      <a:pt x="73597" y="56469"/>
                      <a:pt x="65111" y="65639"/>
                      <a:pt x="38833" y="58456"/>
                    </a:cubicBezTo>
                    <a:close/>
                  </a:path>
                </a:pathLst>
              </a:custGeom>
              <a:solidFill>
                <a:srgbClr val="1F259B"/>
              </a:solidFill>
              <a:ln w="19960" cap="flat">
                <a:solidFill>
                  <a:srgbClr val="FFFFFF"/>
                </a:solidFill>
                <a:prstDash val="solid"/>
                <a:round/>
              </a:ln>
            </p:spPr>
            <p:txBody>
              <a:bodyPr rtlCol="0" anchor="ctr"/>
              <a:lstStyle/>
              <a:p>
                <a:endParaRPr lang="en-CH" sz="4400"/>
              </a:p>
            </p:txBody>
          </p:sp>
        </p:grpSp>
      </p:grpSp>
      <p:grpSp>
        <p:nvGrpSpPr>
          <p:cNvPr id="2330" name="Graphic 1704">
            <a:extLst>
              <a:ext uri="{FF2B5EF4-FFF2-40B4-BE49-F238E27FC236}">
                <a16:creationId xmlns:a16="http://schemas.microsoft.com/office/drawing/2014/main" id="{D272B295-6E71-C86B-B9C8-B915C0E613E5}"/>
              </a:ext>
            </a:extLst>
          </p:cNvPr>
          <p:cNvGrpSpPr/>
          <p:nvPr/>
        </p:nvGrpSpPr>
        <p:grpSpPr>
          <a:xfrm>
            <a:off x="14710826" y="17519455"/>
            <a:ext cx="898769" cy="898783"/>
            <a:chOff x="14710826" y="17519455"/>
            <a:chExt cx="898769" cy="898783"/>
          </a:xfrm>
          <a:solidFill>
            <a:srgbClr val="1F259B"/>
          </a:solidFill>
        </p:grpSpPr>
        <p:sp>
          <p:nvSpPr>
            <p:cNvPr id="2331" name="Freeform 2330">
              <a:extLst>
                <a:ext uri="{FF2B5EF4-FFF2-40B4-BE49-F238E27FC236}">
                  <a16:creationId xmlns:a16="http://schemas.microsoft.com/office/drawing/2014/main" id="{D58D824C-5C2B-A5F8-65B9-28DA84E52438}"/>
                </a:ext>
              </a:extLst>
            </p:cNvPr>
            <p:cNvSpPr/>
            <p:nvPr/>
          </p:nvSpPr>
          <p:spPr>
            <a:xfrm>
              <a:off x="14710826" y="17519455"/>
              <a:ext cx="898769" cy="898783"/>
            </a:xfrm>
            <a:custGeom>
              <a:avLst/>
              <a:gdLst>
                <a:gd name="connsiteX0" fmla="*/ 894923 w 898769"/>
                <a:gd name="connsiteY0" fmla="*/ 453542 h 898783"/>
                <a:gd name="connsiteX1" fmla="*/ 445539 w 898769"/>
                <a:gd name="connsiteY1" fmla="*/ 902934 h 898783"/>
                <a:gd name="connsiteX2" fmla="*/ -3845 w 898769"/>
                <a:gd name="connsiteY2" fmla="*/ 453542 h 898783"/>
                <a:gd name="connsiteX3" fmla="*/ 445539 w 898769"/>
                <a:gd name="connsiteY3" fmla="*/ 4150 h 898783"/>
                <a:gd name="connsiteX4" fmla="*/ 894923 w 898769"/>
                <a:gd name="connsiteY4" fmla="*/ 453542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4923" y="453542"/>
                  </a:moveTo>
                  <a:cubicBezTo>
                    <a:pt x="894923" y="701734"/>
                    <a:pt x="693727" y="902934"/>
                    <a:pt x="445539" y="902934"/>
                  </a:cubicBezTo>
                  <a:cubicBezTo>
                    <a:pt x="197350" y="902934"/>
                    <a:pt x="-3845" y="701734"/>
                    <a:pt x="-3845" y="453542"/>
                  </a:cubicBezTo>
                  <a:cubicBezTo>
                    <a:pt x="-3845" y="205350"/>
                    <a:pt x="197351" y="4150"/>
                    <a:pt x="445539" y="4150"/>
                  </a:cubicBezTo>
                  <a:cubicBezTo>
                    <a:pt x="693728" y="4150"/>
                    <a:pt x="894923" y="205350"/>
                    <a:pt x="894923" y="453542"/>
                  </a:cubicBezTo>
                  <a:close/>
                </a:path>
              </a:pathLst>
            </a:custGeom>
            <a:solidFill>
              <a:srgbClr val="1F259B"/>
            </a:solidFill>
            <a:ln w="955" cap="rnd">
              <a:noFill/>
              <a:prstDash val="solid"/>
              <a:round/>
            </a:ln>
          </p:spPr>
          <p:txBody>
            <a:bodyPr rtlCol="0" anchor="ctr"/>
            <a:lstStyle/>
            <a:p>
              <a:endParaRPr lang="en-CH" sz="4400"/>
            </a:p>
          </p:txBody>
        </p:sp>
        <p:grpSp>
          <p:nvGrpSpPr>
            <p:cNvPr id="2332" name="Graphic 1704">
              <a:extLst>
                <a:ext uri="{FF2B5EF4-FFF2-40B4-BE49-F238E27FC236}">
                  <a16:creationId xmlns:a16="http://schemas.microsoft.com/office/drawing/2014/main" id="{2B2338D7-AA00-C8AA-5896-BC07BBA20E71}"/>
                </a:ext>
              </a:extLst>
            </p:cNvPr>
            <p:cNvGrpSpPr/>
            <p:nvPr/>
          </p:nvGrpSpPr>
          <p:grpSpPr>
            <a:xfrm>
              <a:off x="14856195" y="17619335"/>
              <a:ext cx="608020" cy="661503"/>
              <a:chOff x="14856195" y="17619335"/>
              <a:chExt cx="608020" cy="661503"/>
            </a:xfrm>
            <a:solidFill>
              <a:srgbClr val="1F259B"/>
            </a:solidFill>
          </p:grpSpPr>
          <p:sp>
            <p:nvSpPr>
              <p:cNvPr id="2333" name="Freeform 2332">
                <a:extLst>
                  <a:ext uri="{FF2B5EF4-FFF2-40B4-BE49-F238E27FC236}">
                    <a16:creationId xmlns:a16="http://schemas.microsoft.com/office/drawing/2014/main" id="{58DB2BB9-5D63-AFC1-3DE6-EED00E11A310}"/>
                  </a:ext>
                </a:extLst>
              </p:cNvPr>
              <p:cNvSpPr/>
              <p:nvPr/>
            </p:nvSpPr>
            <p:spPr>
              <a:xfrm>
                <a:off x="14856195" y="17619335"/>
                <a:ext cx="608020" cy="661503"/>
              </a:xfrm>
              <a:custGeom>
                <a:avLst/>
                <a:gdLst>
                  <a:gd name="connsiteX0" fmla="*/ 309997 w 608020"/>
                  <a:gd name="connsiteY0" fmla="*/ 22251 h 661503"/>
                  <a:gd name="connsiteX1" fmla="*/ 161224 w 608020"/>
                  <a:gd name="connsiteY1" fmla="*/ 186878 h 661503"/>
                  <a:gd name="connsiteX2" fmla="*/ 309997 w 608020"/>
                  <a:gd name="connsiteY2" fmla="*/ 22251 h 661503"/>
                  <a:gd name="connsiteX3" fmla="*/ 237525 w 608020"/>
                  <a:gd name="connsiteY3" fmla="*/ 189257 h 661503"/>
                  <a:gd name="connsiteX4" fmla="*/ 219340 w 608020"/>
                  <a:gd name="connsiteY4" fmla="*/ 194371 h 661503"/>
                  <a:gd name="connsiteX5" fmla="*/ 287547 w 608020"/>
                  <a:gd name="connsiteY5" fmla="*/ 189175 h 661503"/>
                  <a:gd name="connsiteX6" fmla="*/ 507854 w 608020"/>
                  <a:gd name="connsiteY6" fmla="*/ 150345 h 661503"/>
                  <a:gd name="connsiteX7" fmla="*/ 524808 w 608020"/>
                  <a:gd name="connsiteY7" fmla="*/ 153553 h 661503"/>
                  <a:gd name="connsiteX8" fmla="*/ 524526 w 608020"/>
                  <a:gd name="connsiteY8" fmla="*/ 160326 h 661503"/>
                  <a:gd name="connsiteX9" fmla="*/ 341362 w 608020"/>
                  <a:gd name="connsiteY9" fmla="*/ 177590 h 661503"/>
                  <a:gd name="connsiteX10" fmla="*/ 271459 w 608020"/>
                  <a:gd name="connsiteY10" fmla="*/ 201863 h 661503"/>
                  <a:gd name="connsiteX11" fmla="*/ 348872 w 608020"/>
                  <a:gd name="connsiteY11" fmla="*/ 221834 h 661503"/>
                  <a:gd name="connsiteX12" fmla="*/ 428099 w 608020"/>
                  <a:gd name="connsiteY12" fmla="*/ 216930 h 661503"/>
                  <a:gd name="connsiteX13" fmla="*/ 602950 w 608020"/>
                  <a:gd name="connsiteY13" fmla="*/ 152870 h 661503"/>
                  <a:gd name="connsiteX14" fmla="*/ 237525 w 608020"/>
                  <a:gd name="connsiteY14" fmla="*/ 189257 h 661503"/>
                  <a:gd name="connsiteX15" fmla="*/ 15631 w 608020"/>
                  <a:gd name="connsiteY15" fmla="*/ 429885 h 661503"/>
                  <a:gd name="connsiteX16" fmla="*/ 168005 w 608020"/>
                  <a:gd name="connsiteY16" fmla="*/ 543222 h 661503"/>
                  <a:gd name="connsiteX17" fmla="*/ 286590 w 608020"/>
                  <a:gd name="connsiteY17" fmla="*/ 338680 h 661503"/>
                  <a:gd name="connsiteX18" fmla="*/ 134654 w 608020"/>
                  <a:gd name="connsiteY18" fmla="*/ 252014 h 661503"/>
                  <a:gd name="connsiteX19" fmla="*/ 15631 w 608020"/>
                  <a:gd name="connsiteY19" fmla="*/ 429885 h 661503"/>
                  <a:gd name="connsiteX20" fmla="*/ 310444 w 608020"/>
                  <a:gd name="connsiteY20" fmla="*/ 441306 h 661503"/>
                  <a:gd name="connsiteX21" fmla="*/ 386854 w 608020"/>
                  <a:gd name="connsiteY21" fmla="*/ 630762 h 661503"/>
                  <a:gd name="connsiteX22" fmla="*/ 531243 w 608020"/>
                  <a:gd name="connsiteY22" fmla="*/ 606453 h 661503"/>
                  <a:gd name="connsiteX23" fmla="*/ 549017 w 608020"/>
                  <a:gd name="connsiteY23" fmla="*/ 452217 h 661503"/>
                  <a:gd name="connsiteX24" fmla="*/ 481403 w 608020"/>
                  <a:gd name="connsiteY24" fmla="*/ 333967 h 661503"/>
                  <a:gd name="connsiteX25" fmla="*/ 335245 w 608020"/>
                  <a:gd name="connsiteY25" fmla="*/ 360811 h 661503"/>
                  <a:gd name="connsiteX26" fmla="*/ 310444 w 608020"/>
                  <a:gd name="connsiteY26" fmla="*/ 441306 h 661503"/>
                  <a:gd name="connsiteX27" fmla="*/ 346357 w 608020"/>
                  <a:gd name="connsiteY27" fmla="*/ 229673 h 661503"/>
                  <a:gd name="connsiteX28" fmla="*/ 386116 w 608020"/>
                  <a:gd name="connsiteY28" fmla="*/ 288821 h 661503"/>
                  <a:gd name="connsiteX29" fmla="*/ 404573 w 608020"/>
                  <a:gd name="connsiteY29" fmla="*/ 296742 h 661503"/>
                  <a:gd name="connsiteX30" fmla="*/ 490408 w 608020"/>
                  <a:gd name="connsiteY30" fmla="*/ 326548 h 661503"/>
                  <a:gd name="connsiteX31" fmla="*/ 545298 w 608020"/>
                  <a:gd name="connsiteY31" fmla="*/ 605960 h 661503"/>
                  <a:gd name="connsiteX32" fmla="*/ 383491 w 608020"/>
                  <a:gd name="connsiteY32" fmla="*/ 638747 h 661503"/>
                  <a:gd name="connsiteX33" fmla="*/ 303972 w 608020"/>
                  <a:gd name="connsiteY33" fmla="*/ 439055 h 661503"/>
                  <a:gd name="connsiteX34" fmla="*/ 376600 w 608020"/>
                  <a:gd name="connsiteY34" fmla="*/ 303149 h 661503"/>
                  <a:gd name="connsiteX35" fmla="*/ 246494 w 608020"/>
                  <a:gd name="connsiteY35" fmla="*/ 206858 h 661503"/>
                  <a:gd name="connsiteX36" fmla="*/ 264742 w 608020"/>
                  <a:gd name="connsiteY36" fmla="*/ 249972 h 661503"/>
                  <a:gd name="connsiteX37" fmla="*/ 297756 w 608020"/>
                  <a:gd name="connsiteY37" fmla="*/ 357083 h 661503"/>
                  <a:gd name="connsiteX38" fmla="*/ 161105 w 608020"/>
                  <a:gd name="connsiteY38" fmla="*/ 556730 h 661503"/>
                  <a:gd name="connsiteX39" fmla="*/ 4976 w 608020"/>
                  <a:gd name="connsiteY39" fmla="*/ 460029 h 661503"/>
                  <a:gd name="connsiteX40" fmla="*/ 136933 w 608020"/>
                  <a:gd name="connsiteY40" fmla="*/ 239654 h 661503"/>
                  <a:gd name="connsiteX41" fmla="*/ 239311 w 608020"/>
                  <a:gd name="connsiteY41" fmla="*/ 229673 h 661503"/>
                  <a:gd name="connsiteX42" fmla="*/ 219340 w 608020"/>
                  <a:gd name="connsiteY42" fmla="*/ 201234 h 661503"/>
                  <a:gd name="connsiteX43" fmla="*/ 85570 w 608020"/>
                  <a:gd name="connsiteY43" fmla="*/ 175110 h 661503"/>
                  <a:gd name="connsiteX44" fmla="*/ 40506 w 608020"/>
                  <a:gd name="connsiteY44" fmla="*/ 153645 h 661503"/>
                  <a:gd name="connsiteX45" fmla="*/ 43705 w 608020"/>
                  <a:gd name="connsiteY45" fmla="*/ 146744 h 661503"/>
                  <a:gd name="connsiteX46" fmla="*/ 56448 w 608020"/>
                  <a:gd name="connsiteY46" fmla="*/ 150965 h 661503"/>
                  <a:gd name="connsiteX47" fmla="*/ 91577 w 608020"/>
                  <a:gd name="connsiteY47" fmla="*/ 166816 h 661503"/>
                  <a:gd name="connsiteX48" fmla="*/ 161224 w 608020"/>
                  <a:gd name="connsiteY48" fmla="*/ 135351 h 661503"/>
                  <a:gd name="connsiteX49" fmla="*/ 288969 w 608020"/>
                  <a:gd name="connsiteY49" fmla="*/ 12152 h 661503"/>
                  <a:gd name="connsiteX50" fmla="*/ 323679 w 608020"/>
                  <a:gd name="connsiteY50" fmla="*/ 5926 h 661503"/>
                  <a:gd name="connsiteX51" fmla="*/ 190109 w 608020"/>
                  <a:gd name="connsiteY51" fmla="*/ 181090 h 661503"/>
                  <a:gd name="connsiteX52" fmla="*/ 192506 w 608020"/>
                  <a:gd name="connsiteY52" fmla="*/ 188646 h 661503"/>
                  <a:gd name="connsiteX53" fmla="*/ 226605 w 608020"/>
                  <a:gd name="connsiteY53" fmla="*/ 180671 h 661503"/>
                  <a:gd name="connsiteX54" fmla="*/ 361332 w 608020"/>
                  <a:gd name="connsiteY54" fmla="*/ 123893 h 661503"/>
                  <a:gd name="connsiteX55" fmla="*/ 429548 w 608020"/>
                  <a:gd name="connsiteY55" fmla="*/ 114140 h 661503"/>
                  <a:gd name="connsiteX56" fmla="*/ 575970 w 608020"/>
                  <a:gd name="connsiteY56" fmla="*/ 126372 h 661503"/>
                  <a:gd name="connsiteX57" fmla="*/ 612995 w 608020"/>
                  <a:gd name="connsiteY57" fmla="*/ 149461 h 661503"/>
                  <a:gd name="connsiteX58" fmla="*/ 584009 w 608020"/>
                  <a:gd name="connsiteY58" fmla="*/ 182284 h 661503"/>
                  <a:gd name="connsiteX59" fmla="*/ 446265 w 608020"/>
                  <a:gd name="connsiteY59" fmla="*/ 224915 h 661503"/>
                  <a:gd name="connsiteX60" fmla="*/ 331372 w 608020"/>
                  <a:gd name="connsiteY60" fmla="*/ 231824 h 66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08020" h="661503">
                    <a:moveTo>
                      <a:pt x="309997" y="22251"/>
                    </a:moveTo>
                    <a:cubicBezTo>
                      <a:pt x="240068" y="22461"/>
                      <a:pt x="152501" y="121742"/>
                      <a:pt x="161224" y="186878"/>
                    </a:cubicBezTo>
                    <a:cubicBezTo>
                      <a:pt x="230743" y="153098"/>
                      <a:pt x="285086" y="99583"/>
                      <a:pt x="309997" y="22251"/>
                    </a:cubicBezTo>
                    <a:moveTo>
                      <a:pt x="237525" y="189257"/>
                    </a:moveTo>
                    <a:cubicBezTo>
                      <a:pt x="238026" y="191973"/>
                      <a:pt x="218839" y="191645"/>
                      <a:pt x="219340" y="194371"/>
                    </a:cubicBezTo>
                    <a:cubicBezTo>
                      <a:pt x="235574" y="191773"/>
                      <a:pt x="272590" y="195036"/>
                      <a:pt x="287547" y="189175"/>
                    </a:cubicBezTo>
                    <a:cubicBezTo>
                      <a:pt x="358516" y="161338"/>
                      <a:pt x="432474" y="152086"/>
                      <a:pt x="507854" y="150345"/>
                    </a:cubicBezTo>
                    <a:cubicBezTo>
                      <a:pt x="513478" y="150208"/>
                      <a:pt x="519157" y="152432"/>
                      <a:pt x="524808" y="153553"/>
                    </a:cubicBezTo>
                    <a:lnTo>
                      <a:pt x="524526" y="160326"/>
                    </a:lnTo>
                    <a:cubicBezTo>
                      <a:pt x="468168" y="162204"/>
                      <a:pt x="401666" y="163671"/>
                      <a:pt x="341362" y="177590"/>
                    </a:cubicBezTo>
                    <a:cubicBezTo>
                      <a:pt x="316642" y="183296"/>
                      <a:pt x="292971" y="191089"/>
                      <a:pt x="271459" y="201863"/>
                    </a:cubicBezTo>
                    <a:cubicBezTo>
                      <a:pt x="290163" y="210668"/>
                      <a:pt x="329612" y="220904"/>
                      <a:pt x="348872" y="221834"/>
                    </a:cubicBezTo>
                    <a:cubicBezTo>
                      <a:pt x="375196" y="223101"/>
                      <a:pt x="401921" y="219045"/>
                      <a:pt x="428099" y="216930"/>
                    </a:cubicBezTo>
                    <a:cubicBezTo>
                      <a:pt x="518318" y="209647"/>
                      <a:pt x="589086" y="163306"/>
                      <a:pt x="602950" y="152870"/>
                    </a:cubicBezTo>
                    <a:cubicBezTo>
                      <a:pt x="525929" y="98107"/>
                      <a:pt x="295878" y="123355"/>
                      <a:pt x="237525" y="189257"/>
                    </a:cubicBezTo>
                    <a:moveTo>
                      <a:pt x="15631" y="429885"/>
                    </a:moveTo>
                    <a:cubicBezTo>
                      <a:pt x="15303" y="547023"/>
                      <a:pt x="86099" y="591194"/>
                      <a:pt x="168005" y="543222"/>
                    </a:cubicBezTo>
                    <a:cubicBezTo>
                      <a:pt x="244817" y="498230"/>
                      <a:pt x="286207" y="427962"/>
                      <a:pt x="286590" y="338680"/>
                    </a:cubicBezTo>
                    <a:cubicBezTo>
                      <a:pt x="286991" y="248003"/>
                      <a:pt x="212987" y="206348"/>
                      <a:pt x="134654" y="252014"/>
                    </a:cubicBezTo>
                    <a:cubicBezTo>
                      <a:pt x="59128" y="296031"/>
                      <a:pt x="20043" y="363856"/>
                      <a:pt x="15631" y="429885"/>
                    </a:cubicBezTo>
                    <a:moveTo>
                      <a:pt x="310444" y="441306"/>
                    </a:moveTo>
                    <a:cubicBezTo>
                      <a:pt x="315284" y="524044"/>
                      <a:pt x="333842" y="585260"/>
                      <a:pt x="386854" y="630762"/>
                    </a:cubicBezTo>
                    <a:cubicBezTo>
                      <a:pt x="437223" y="673995"/>
                      <a:pt x="497892" y="663467"/>
                      <a:pt x="531243" y="606453"/>
                    </a:cubicBezTo>
                    <a:cubicBezTo>
                      <a:pt x="559645" y="557897"/>
                      <a:pt x="560557" y="505157"/>
                      <a:pt x="549017" y="452217"/>
                    </a:cubicBezTo>
                    <a:cubicBezTo>
                      <a:pt x="539000" y="406241"/>
                      <a:pt x="518054" y="365278"/>
                      <a:pt x="481403" y="333967"/>
                    </a:cubicBezTo>
                    <a:cubicBezTo>
                      <a:pt x="429366" y="289513"/>
                      <a:pt x="365589" y="299658"/>
                      <a:pt x="335245" y="360811"/>
                    </a:cubicBezTo>
                    <a:cubicBezTo>
                      <a:pt x="320862" y="389824"/>
                      <a:pt x="311000" y="407380"/>
                      <a:pt x="310444" y="441306"/>
                    </a:cubicBezTo>
                    <a:moveTo>
                      <a:pt x="346357" y="229673"/>
                    </a:moveTo>
                    <a:cubicBezTo>
                      <a:pt x="360038" y="250091"/>
                      <a:pt x="373729" y="272751"/>
                      <a:pt x="386116" y="288821"/>
                    </a:cubicBezTo>
                    <a:cubicBezTo>
                      <a:pt x="389762" y="293551"/>
                      <a:pt x="398512" y="297188"/>
                      <a:pt x="404573" y="296742"/>
                    </a:cubicBezTo>
                    <a:cubicBezTo>
                      <a:pt x="437752" y="294290"/>
                      <a:pt x="465570" y="305857"/>
                      <a:pt x="490408" y="326548"/>
                    </a:cubicBezTo>
                    <a:cubicBezTo>
                      <a:pt x="564786" y="388503"/>
                      <a:pt x="590709" y="520552"/>
                      <a:pt x="545298" y="605960"/>
                    </a:cubicBezTo>
                    <a:cubicBezTo>
                      <a:pt x="509960" y="672446"/>
                      <a:pt x="441033" y="687531"/>
                      <a:pt x="383491" y="638747"/>
                    </a:cubicBezTo>
                    <a:cubicBezTo>
                      <a:pt x="322266" y="586837"/>
                      <a:pt x="300545" y="517326"/>
                      <a:pt x="303972" y="439055"/>
                    </a:cubicBezTo>
                    <a:cubicBezTo>
                      <a:pt x="306452" y="382341"/>
                      <a:pt x="325584" y="333803"/>
                      <a:pt x="376600" y="303149"/>
                    </a:cubicBezTo>
                    <a:cubicBezTo>
                      <a:pt x="365635" y="255441"/>
                      <a:pt x="302286" y="210705"/>
                      <a:pt x="246494" y="206858"/>
                    </a:cubicBezTo>
                    <a:cubicBezTo>
                      <a:pt x="240687" y="222026"/>
                      <a:pt x="251744" y="237348"/>
                      <a:pt x="264742" y="249972"/>
                    </a:cubicBezTo>
                    <a:cubicBezTo>
                      <a:pt x="294885" y="279232"/>
                      <a:pt x="302942" y="317624"/>
                      <a:pt x="297756" y="357083"/>
                    </a:cubicBezTo>
                    <a:cubicBezTo>
                      <a:pt x="286061" y="446064"/>
                      <a:pt x="243313" y="516132"/>
                      <a:pt x="161105" y="556730"/>
                    </a:cubicBezTo>
                    <a:cubicBezTo>
                      <a:pt x="81058" y="596271"/>
                      <a:pt x="5304" y="549684"/>
                      <a:pt x="4976" y="460029"/>
                    </a:cubicBezTo>
                    <a:cubicBezTo>
                      <a:pt x="4611" y="361112"/>
                      <a:pt x="50924" y="287481"/>
                      <a:pt x="136933" y="239654"/>
                    </a:cubicBezTo>
                    <a:cubicBezTo>
                      <a:pt x="168169" y="222290"/>
                      <a:pt x="184567" y="222463"/>
                      <a:pt x="239311" y="229673"/>
                    </a:cubicBezTo>
                    <a:cubicBezTo>
                      <a:pt x="246403" y="210422"/>
                      <a:pt x="236039" y="204297"/>
                      <a:pt x="219340" y="201234"/>
                    </a:cubicBezTo>
                    <a:cubicBezTo>
                      <a:pt x="174641" y="193040"/>
                      <a:pt x="129805" y="185365"/>
                      <a:pt x="85570" y="175110"/>
                    </a:cubicBezTo>
                    <a:cubicBezTo>
                      <a:pt x="69737" y="171446"/>
                      <a:pt x="55482" y="161000"/>
                      <a:pt x="40506" y="153645"/>
                    </a:cubicBezTo>
                    <a:lnTo>
                      <a:pt x="43705" y="146744"/>
                    </a:lnTo>
                    <a:cubicBezTo>
                      <a:pt x="47962" y="148130"/>
                      <a:pt x="52374" y="149169"/>
                      <a:pt x="56448" y="150965"/>
                    </a:cubicBezTo>
                    <a:cubicBezTo>
                      <a:pt x="68215" y="156142"/>
                      <a:pt x="79472" y="162705"/>
                      <a:pt x="91577" y="166816"/>
                    </a:cubicBezTo>
                    <a:cubicBezTo>
                      <a:pt x="141690" y="183843"/>
                      <a:pt x="141736" y="183569"/>
                      <a:pt x="161224" y="135351"/>
                    </a:cubicBezTo>
                    <a:cubicBezTo>
                      <a:pt x="185497" y="75319"/>
                      <a:pt x="224426" y="30336"/>
                      <a:pt x="288969" y="12152"/>
                    </a:cubicBezTo>
                    <a:cubicBezTo>
                      <a:pt x="298175" y="9554"/>
                      <a:pt x="307873" y="8697"/>
                      <a:pt x="323679" y="5926"/>
                    </a:cubicBezTo>
                    <a:cubicBezTo>
                      <a:pt x="307463" y="90313"/>
                      <a:pt x="254670" y="140008"/>
                      <a:pt x="190109" y="181090"/>
                    </a:cubicBezTo>
                    <a:cubicBezTo>
                      <a:pt x="190902" y="183615"/>
                      <a:pt x="191704" y="186131"/>
                      <a:pt x="192506" y="188646"/>
                    </a:cubicBezTo>
                    <a:cubicBezTo>
                      <a:pt x="203991" y="186167"/>
                      <a:pt x="217818" y="186951"/>
                      <a:pt x="226605" y="180671"/>
                    </a:cubicBezTo>
                    <a:cubicBezTo>
                      <a:pt x="268069" y="151029"/>
                      <a:pt x="313625" y="133847"/>
                      <a:pt x="361332" y="123893"/>
                    </a:cubicBezTo>
                    <a:cubicBezTo>
                      <a:pt x="383673" y="119235"/>
                      <a:pt x="406469" y="116163"/>
                      <a:pt x="429548" y="114140"/>
                    </a:cubicBezTo>
                    <a:cubicBezTo>
                      <a:pt x="478605" y="109838"/>
                      <a:pt x="528500" y="109473"/>
                      <a:pt x="575970" y="126372"/>
                    </a:cubicBezTo>
                    <a:cubicBezTo>
                      <a:pt x="589360" y="131139"/>
                      <a:pt x="600717" y="141604"/>
                      <a:pt x="612995" y="149461"/>
                    </a:cubicBezTo>
                    <a:cubicBezTo>
                      <a:pt x="603442" y="160563"/>
                      <a:pt x="595759" y="174482"/>
                      <a:pt x="584009" y="182284"/>
                    </a:cubicBezTo>
                    <a:cubicBezTo>
                      <a:pt x="542555" y="209775"/>
                      <a:pt x="494729" y="219072"/>
                      <a:pt x="446265" y="224915"/>
                    </a:cubicBezTo>
                    <a:cubicBezTo>
                      <a:pt x="414800" y="228707"/>
                      <a:pt x="365197" y="228370"/>
                      <a:pt x="331372" y="231824"/>
                    </a:cubicBezTo>
                  </a:path>
                </a:pathLst>
              </a:custGeom>
              <a:solidFill>
                <a:srgbClr val="1F259B"/>
              </a:solidFill>
              <a:ln w="19960" cap="flat">
                <a:solidFill>
                  <a:srgbClr val="FFFFFF"/>
                </a:solidFill>
                <a:prstDash val="solid"/>
                <a:round/>
              </a:ln>
            </p:spPr>
            <p:txBody>
              <a:bodyPr rtlCol="0" anchor="ctr"/>
              <a:lstStyle/>
              <a:p>
                <a:endParaRPr lang="en-CH" sz="4400"/>
              </a:p>
            </p:txBody>
          </p:sp>
          <p:sp>
            <p:nvSpPr>
              <p:cNvPr id="2334" name="Freeform 2333">
                <a:extLst>
                  <a:ext uri="{FF2B5EF4-FFF2-40B4-BE49-F238E27FC236}">
                    <a16:creationId xmlns:a16="http://schemas.microsoft.com/office/drawing/2014/main" id="{F440E02D-B9B2-D8E3-8E27-0CB40FEB0129}"/>
                  </a:ext>
                </a:extLst>
              </p:cNvPr>
              <p:cNvSpPr/>
              <p:nvPr/>
            </p:nvSpPr>
            <p:spPr>
              <a:xfrm rot="864848">
                <a:off x="14911302" y="18073477"/>
                <a:ext cx="74425" cy="57553"/>
              </a:xfrm>
              <a:custGeom>
                <a:avLst/>
                <a:gdLst>
                  <a:gd name="connsiteX0" fmla="*/ 50066 w 74425"/>
                  <a:gd name="connsiteY0" fmla="*/ 60812 h 57553"/>
                  <a:gd name="connsiteX1" fmla="*/ 68615 w 74425"/>
                  <a:gd name="connsiteY1" fmla="*/ 43475 h 57553"/>
                  <a:gd name="connsiteX2" fmla="*/ 30970 w 74425"/>
                  <a:gd name="connsiteY2" fmla="*/ 18746 h 57553"/>
                  <a:gd name="connsiteX3" fmla="*/ 14655 w 74425"/>
                  <a:gd name="connsiteY3" fmla="*/ 26795 h 57553"/>
                  <a:gd name="connsiteX4" fmla="*/ 50066 w 74425"/>
                  <a:gd name="connsiteY4" fmla="*/ 60812 h 57553"/>
                  <a:gd name="connsiteX5" fmla="*/ 39046 w 74425"/>
                  <a:gd name="connsiteY5" fmla="*/ 60885 h 57553"/>
                  <a:gd name="connsiteX6" fmla="*/ 10179 w 74425"/>
                  <a:gd name="connsiteY6" fmla="*/ 41698 h 57553"/>
                  <a:gd name="connsiteX7" fmla="*/ 6388 w 74425"/>
                  <a:gd name="connsiteY7" fmla="*/ 17771 h 57553"/>
                  <a:gd name="connsiteX8" fmla="*/ 27753 w 74425"/>
                  <a:gd name="connsiteY8" fmla="*/ 6231 h 57553"/>
                  <a:gd name="connsiteX9" fmla="*/ 74093 w 74425"/>
                  <a:gd name="connsiteY9" fmla="*/ 29885 h 57553"/>
                  <a:gd name="connsiteX10" fmla="*/ 78031 w 74425"/>
                  <a:gd name="connsiteY10" fmla="*/ 51542 h 57553"/>
                  <a:gd name="connsiteX11" fmla="*/ 39046 w 74425"/>
                  <a:gd name="connsiteY11" fmla="*/ 60885 h 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25" h="57553">
                    <a:moveTo>
                      <a:pt x="50066" y="60812"/>
                    </a:moveTo>
                    <a:cubicBezTo>
                      <a:pt x="64404" y="59645"/>
                      <a:pt x="67348" y="48735"/>
                      <a:pt x="68615" y="43475"/>
                    </a:cubicBezTo>
                    <a:cubicBezTo>
                      <a:pt x="71313" y="32309"/>
                      <a:pt x="47222" y="17124"/>
                      <a:pt x="30970" y="18746"/>
                    </a:cubicBezTo>
                    <a:cubicBezTo>
                      <a:pt x="25438" y="19302"/>
                      <a:pt x="19850" y="22866"/>
                      <a:pt x="14655" y="26795"/>
                    </a:cubicBezTo>
                    <a:cubicBezTo>
                      <a:pt x="7600" y="40841"/>
                      <a:pt x="12604" y="50685"/>
                      <a:pt x="50066" y="60812"/>
                    </a:cubicBezTo>
                    <a:moveTo>
                      <a:pt x="39046" y="60885"/>
                    </a:moveTo>
                    <a:cubicBezTo>
                      <a:pt x="39046" y="60885"/>
                      <a:pt x="22557" y="52736"/>
                      <a:pt x="10179" y="41698"/>
                    </a:cubicBezTo>
                    <a:cubicBezTo>
                      <a:pt x="5248" y="37313"/>
                      <a:pt x="3307" y="23869"/>
                      <a:pt x="6388" y="17771"/>
                    </a:cubicBezTo>
                    <a:cubicBezTo>
                      <a:pt x="9523" y="11554"/>
                      <a:pt x="22102" y="4390"/>
                      <a:pt x="27753" y="6231"/>
                    </a:cubicBezTo>
                    <a:cubicBezTo>
                      <a:pt x="44114" y="11572"/>
                      <a:pt x="59910" y="20022"/>
                      <a:pt x="74093" y="29885"/>
                    </a:cubicBezTo>
                    <a:cubicBezTo>
                      <a:pt x="78623" y="33029"/>
                      <a:pt x="80966" y="46438"/>
                      <a:pt x="78031" y="51542"/>
                    </a:cubicBezTo>
                    <a:cubicBezTo>
                      <a:pt x="73810" y="58898"/>
                      <a:pt x="65325" y="68068"/>
                      <a:pt x="39046" y="60885"/>
                    </a:cubicBezTo>
                    <a:close/>
                  </a:path>
                </a:pathLst>
              </a:custGeom>
              <a:solidFill>
                <a:srgbClr val="1F259B"/>
              </a:solidFill>
              <a:ln w="19960" cap="flat">
                <a:solidFill>
                  <a:srgbClr val="FFFFFF"/>
                </a:solidFill>
                <a:prstDash val="solid"/>
                <a:round/>
              </a:ln>
            </p:spPr>
            <p:txBody>
              <a:bodyPr rtlCol="0" anchor="ctr"/>
              <a:lstStyle/>
              <a:p>
                <a:endParaRPr lang="en-CH" sz="4400"/>
              </a:p>
            </p:txBody>
          </p:sp>
          <p:sp>
            <p:nvSpPr>
              <p:cNvPr id="2335" name="Freeform 2334">
                <a:extLst>
                  <a:ext uri="{FF2B5EF4-FFF2-40B4-BE49-F238E27FC236}">
                    <a16:creationId xmlns:a16="http://schemas.microsoft.com/office/drawing/2014/main" id="{23EBCA02-3EE2-CD24-FA83-5151088EBC07}"/>
                  </a:ext>
                </a:extLst>
              </p:cNvPr>
              <p:cNvSpPr/>
              <p:nvPr/>
            </p:nvSpPr>
            <p:spPr>
              <a:xfrm rot="-3441326">
                <a:off x="15273731" y="18181009"/>
                <a:ext cx="74425" cy="57553"/>
              </a:xfrm>
              <a:custGeom>
                <a:avLst/>
                <a:gdLst>
                  <a:gd name="connsiteX0" fmla="*/ 50185 w 74425"/>
                  <a:gd name="connsiteY0" fmla="*/ 60847 h 57553"/>
                  <a:gd name="connsiteX1" fmla="*/ 68734 w 74425"/>
                  <a:gd name="connsiteY1" fmla="*/ 43510 h 57553"/>
                  <a:gd name="connsiteX2" fmla="*/ 31089 w 74425"/>
                  <a:gd name="connsiteY2" fmla="*/ 18781 h 57553"/>
                  <a:gd name="connsiteX3" fmla="*/ 14774 w 74425"/>
                  <a:gd name="connsiteY3" fmla="*/ 26830 h 57553"/>
                  <a:gd name="connsiteX4" fmla="*/ 50185 w 74425"/>
                  <a:gd name="connsiteY4" fmla="*/ 60847 h 57553"/>
                  <a:gd name="connsiteX5" fmla="*/ 39165 w 74425"/>
                  <a:gd name="connsiteY5" fmla="*/ 60920 h 57553"/>
                  <a:gd name="connsiteX6" fmla="*/ 10298 w 74425"/>
                  <a:gd name="connsiteY6" fmla="*/ 41733 h 57553"/>
                  <a:gd name="connsiteX7" fmla="*/ 6506 w 74425"/>
                  <a:gd name="connsiteY7" fmla="*/ 17806 h 57553"/>
                  <a:gd name="connsiteX8" fmla="*/ 27872 w 74425"/>
                  <a:gd name="connsiteY8" fmla="*/ 6266 h 57553"/>
                  <a:gd name="connsiteX9" fmla="*/ 74212 w 74425"/>
                  <a:gd name="connsiteY9" fmla="*/ 29920 h 57553"/>
                  <a:gd name="connsiteX10" fmla="*/ 78150 w 74425"/>
                  <a:gd name="connsiteY10" fmla="*/ 51577 h 57553"/>
                  <a:gd name="connsiteX11" fmla="*/ 39165 w 74425"/>
                  <a:gd name="connsiteY11" fmla="*/ 60920 h 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25" h="57553">
                    <a:moveTo>
                      <a:pt x="50185" y="60847"/>
                    </a:moveTo>
                    <a:cubicBezTo>
                      <a:pt x="64523" y="59680"/>
                      <a:pt x="67467" y="48770"/>
                      <a:pt x="68734" y="43510"/>
                    </a:cubicBezTo>
                    <a:cubicBezTo>
                      <a:pt x="71432" y="32344"/>
                      <a:pt x="47341" y="17159"/>
                      <a:pt x="31089" y="18781"/>
                    </a:cubicBezTo>
                    <a:cubicBezTo>
                      <a:pt x="25557" y="19337"/>
                      <a:pt x="19969" y="22901"/>
                      <a:pt x="14774" y="26830"/>
                    </a:cubicBezTo>
                    <a:cubicBezTo>
                      <a:pt x="7719" y="40876"/>
                      <a:pt x="12723" y="50720"/>
                      <a:pt x="50185" y="60847"/>
                    </a:cubicBezTo>
                    <a:moveTo>
                      <a:pt x="39165" y="60920"/>
                    </a:moveTo>
                    <a:cubicBezTo>
                      <a:pt x="39165" y="60920"/>
                      <a:pt x="22676" y="52771"/>
                      <a:pt x="10298" y="41733"/>
                    </a:cubicBezTo>
                    <a:cubicBezTo>
                      <a:pt x="5367" y="37349"/>
                      <a:pt x="3426" y="23904"/>
                      <a:pt x="6506" y="17806"/>
                    </a:cubicBezTo>
                    <a:cubicBezTo>
                      <a:pt x="9642" y="11590"/>
                      <a:pt x="22221" y="4425"/>
                      <a:pt x="27872" y="6266"/>
                    </a:cubicBezTo>
                    <a:cubicBezTo>
                      <a:pt x="44233" y="11608"/>
                      <a:pt x="60029" y="20057"/>
                      <a:pt x="74212" y="29920"/>
                    </a:cubicBezTo>
                    <a:cubicBezTo>
                      <a:pt x="78742" y="33065"/>
                      <a:pt x="81085" y="46473"/>
                      <a:pt x="78150" y="51577"/>
                    </a:cubicBezTo>
                    <a:cubicBezTo>
                      <a:pt x="73929" y="58933"/>
                      <a:pt x="65443" y="68103"/>
                      <a:pt x="39165" y="60920"/>
                    </a:cubicBezTo>
                    <a:close/>
                  </a:path>
                </a:pathLst>
              </a:custGeom>
              <a:solidFill>
                <a:srgbClr val="1F259B"/>
              </a:solidFill>
              <a:ln w="19960" cap="flat">
                <a:solidFill>
                  <a:srgbClr val="FFFFFF"/>
                </a:solidFill>
                <a:prstDash val="solid"/>
                <a:round/>
              </a:ln>
            </p:spPr>
            <p:txBody>
              <a:bodyPr rtlCol="0" anchor="ctr"/>
              <a:lstStyle/>
              <a:p>
                <a:endParaRPr lang="en-CH" sz="4400"/>
              </a:p>
            </p:txBody>
          </p:sp>
        </p:grpSp>
      </p:grpSp>
      <p:grpSp>
        <p:nvGrpSpPr>
          <p:cNvPr id="2336" name="Graphic 1704">
            <a:extLst>
              <a:ext uri="{FF2B5EF4-FFF2-40B4-BE49-F238E27FC236}">
                <a16:creationId xmlns:a16="http://schemas.microsoft.com/office/drawing/2014/main" id="{6289AFCE-5F69-7628-00D5-F85F629CDF01}"/>
              </a:ext>
            </a:extLst>
          </p:cNvPr>
          <p:cNvGrpSpPr/>
          <p:nvPr/>
        </p:nvGrpSpPr>
        <p:grpSpPr>
          <a:xfrm>
            <a:off x="18694899" y="11693741"/>
            <a:ext cx="898769" cy="898783"/>
            <a:chOff x="18694899" y="11693741"/>
            <a:chExt cx="898769" cy="898783"/>
          </a:xfrm>
          <a:solidFill>
            <a:srgbClr val="1F259B"/>
          </a:solidFill>
        </p:grpSpPr>
        <p:sp>
          <p:nvSpPr>
            <p:cNvPr id="2337" name="Freeform 2336">
              <a:extLst>
                <a:ext uri="{FF2B5EF4-FFF2-40B4-BE49-F238E27FC236}">
                  <a16:creationId xmlns:a16="http://schemas.microsoft.com/office/drawing/2014/main" id="{3166C258-B2B5-7B07-F1CB-7CD89E6B3C69}"/>
                </a:ext>
              </a:extLst>
            </p:cNvPr>
            <p:cNvSpPr/>
            <p:nvPr/>
          </p:nvSpPr>
          <p:spPr>
            <a:xfrm>
              <a:off x="18694899" y="11693741"/>
              <a:ext cx="898769" cy="898783"/>
            </a:xfrm>
            <a:custGeom>
              <a:avLst/>
              <a:gdLst>
                <a:gd name="connsiteX0" fmla="*/ 896231 w 898769"/>
                <a:gd name="connsiteY0" fmla="*/ 451631 h 898783"/>
                <a:gd name="connsiteX1" fmla="*/ 446846 w 898769"/>
                <a:gd name="connsiteY1" fmla="*/ 901022 h 898783"/>
                <a:gd name="connsiteX2" fmla="*/ -2538 w 898769"/>
                <a:gd name="connsiteY2" fmla="*/ 451631 h 898783"/>
                <a:gd name="connsiteX3" fmla="*/ 446846 w 898769"/>
                <a:gd name="connsiteY3" fmla="*/ 2239 h 898783"/>
                <a:gd name="connsiteX4" fmla="*/ 896231 w 898769"/>
                <a:gd name="connsiteY4" fmla="*/ 451631 h 898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9" h="898783">
                  <a:moveTo>
                    <a:pt x="896231" y="451631"/>
                  </a:moveTo>
                  <a:cubicBezTo>
                    <a:pt x="896231" y="699823"/>
                    <a:pt x="695034" y="901022"/>
                    <a:pt x="446846" y="901022"/>
                  </a:cubicBezTo>
                  <a:cubicBezTo>
                    <a:pt x="198657" y="901022"/>
                    <a:pt x="-2538" y="699823"/>
                    <a:pt x="-2538" y="451631"/>
                  </a:cubicBezTo>
                  <a:cubicBezTo>
                    <a:pt x="-2538" y="203438"/>
                    <a:pt x="198658" y="2239"/>
                    <a:pt x="446846" y="2239"/>
                  </a:cubicBezTo>
                  <a:cubicBezTo>
                    <a:pt x="695035" y="2239"/>
                    <a:pt x="896231" y="203438"/>
                    <a:pt x="896231" y="451631"/>
                  </a:cubicBezTo>
                  <a:close/>
                </a:path>
              </a:pathLst>
            </a:custGeom>
            <a:solidFill>
              <a:srgbClr val="1F259B"/>
            </a:solidFill>
            <a:ln w="955" cap="rnd">
              <a:noFill/>
              <a:prstDash val="solid"/>
              <a:round/>
            </a:ln>
          </p:spPr>
          <p:txBody>
            <a:bodyPr rtlCol="0" anchor="ctr"/>
            <a:lstStyle/>
            <a:p>
              <a:endParaRPr lang="en-CH" sz="4400"/>
            </a:p>
          </p:txBody>
        </p:sp>
        <p:grpSp>
          <p:nvGrpSpPr>
            <p:cNvPr id="2338" name="Graphic 1704">
              <a:extLst>
                <a:ext uri="{FF2B5EF4-FFF2-40B4-BE49-F238E27FC236}">
                  <a16:creationId xmlns:a16="http://schemas.microsoft.com/office/drawing/2014/main" id="{8BB602E7-3409-3045-6182-92DB7924A4D7}"/>
                </a:ext>
              </a:extLst>
            </p:cNvPr>
            <p:cNvGrpSpPr/>
            <p:nvPr/>
          </p:nvGrpSpPr>
          <p:grpSpPr>
            <a:xfrm>
              <a:off x="18840269" y="11793620"/>
              <a:ext cx="608020" cy="661503"/>
              <a:chOff x="18840269" y="11793620"/>
              <a:chExt cx="608020" cy="661503"/>
            </a:xfrm>
            <a:solidFill>
              <a:srgbClr val="1F259B"/>
            </a:solidFill>
          </p:grpSpPr>
          <p:sp>
            <p:nvSpPr>
              <p:cNvPr id="2339" name="Freeform 2338">
                <a:extLst>
                  <a:ext uri="{FF2B5EF4-FFF2-40B4-BE49-F238E27FC236}">
                    <a16:creationId xmlns:a16="http://schemas.microsoft.com/office/drawing/2014/main" id="{878C4069-F6E0-A3D1-901D-B7C93BCA2804}"/>
                  </a:ext>
                </a:extLst>
              </p:cNvPr>
              <p:cNvSpPr/>
              <p:nvPr/>
            </p:nvSpPr>
            <p:spPr>
              <a:xfrm>
                <a:off x="18840269" y="11793620"/>
                <a:ext cx="608020" cy="661503"/>
              </a:xfrm>
              <a:custGeom>
                <a:avLst/>
                <a:gdLst>
                  <a:gd name="connsiteX0" fmla="*/ 311304 w 608020"/>
                  <a:gd name="connsiteY0" fmla="*/ 20340 h 661503"/>
                  <a:gd name="connsiteX1" fmla="*/ 162531 w 608020"/>
                  <a:gd name="connsiteY1" fmla="*/ 184967 h 661503"/>
                  <a:gd name="connsiteX2" fmla="*/ 311304 w 608020"/>
                  <a:gd name="connsiteY2" fmla="*/ 20340 h 661503"/>
                  <a:gd name="connsiteX3" fmla="*/ 238832 w 608020"/>
                  <a:gd name="connsiteY3" fmla="*/ 187346 h 661503"/>
                  <a:gd name="connsiteX4" fmla="*/ 220648 w 608020"/>
                  <a:gd name="connsiteY4" fmla="*/ 192459 h 661503"/>
                  <a:gd name="connsiteX5" fmla="*/ 288854 w 608020"/>
                  <a:gd name="connsiteY5" fmla="*/ 187264 h 661503"/>
                  <a:gd name="connsiteX6" fmla="*/ 509162 w 608020"/>
                  <a:gd name="connsiteY6" fmla="*/ 148433 h 661503"/>
                  <a:gd name="connsiteX7" fmla="*/ 526115 w 608020"/>
                  <a:gd name="connsiteY7" fmla="*/ 151642 h 661503"/>
                  <a:gd name="connsiteX8" fmla="*/ 525833 w 608020"/>
                  <a:gd name="connsiteY8" fmla="*/ 158414 h 661503"/>
                  <a:gd name="connsiteX9" fmla="*/ 342669 w 608020"/>
                  <a:gd name="connsiteY9" fmla="*/ 175678 h 661503"/>
                  <a:gd name="connsiteX10" fmla="*/ 272767 w 608020"/>
                  <a:gd name="connsiteY10" fmla="*/ 199952 h 661503"/>
                  <a:gd name="connsiteX11" fmla="*/ 350179 w 608020"/>
                  <a:gd name="connsiteY11" fmla="*/ 219923 h 661503"/>
                  <a:gd name="connsiteX12" fmla="*/ 429406 w 608020"/>
                  <a:gd name="connsiteY12" fmla="*/ 215019 h 661503"/>
                  <a:gd name="connsiteX13" fmla="*/ 604257 w 608020"/>
                  <a:gd name="connsiteY13" fmla="*/ 150958 h 661503"/>
                  <a:gd name="connsiteX14" fmla="*/ 238832 w 608020"/>
                  <a:gd name="connsiteY14" fmla="*/ 187346 h 661503"/>
                  <a:gd name="connsiteX15" fmla="*/ 16939 w 608020"/>
                  <a:gd name="connsiteY15" fmla="*/ 427974 h 661503"/>
                  <a:gd name="connsiteX16" fmla="*/ 169312 w 608020"/>
                  <a:gd name="connsiteY16" fmla="*/ 541310 h 661503"/>
                  <a:gd name="connsiteX17" fmla="*/ 287897 w 608020"/>
                  <a:gd name="connsiteY17" fmla="*/ 336769 h 661503"/>
                  <a:gd name="connsiteX18" fmla="*/ 135961 w 608020"/>
                  <a:gd name="connsiteY18" fmla="*/ 250103 h 661503"/>
                  <a:gd name="connsiteX19" fmla="*/ 16939 w 608020"/>
                  <a:gd name="connsiteY19" fmla="*/ 427974 h 661503"/>
                  <a:gd name="connsiteX20" fmla="*/ 311751 w 608020"/>
                  <a:gd name="connsiteY20" fmla="*/ 439395 h 661503"/>
                  <a:gd name="connsiteX21" fmla="*/ 388161 w 608020"/>
                  <a:gd name="connsiteY21" fmla="*/ 628851 h 661503"/>
                  <a:gd name="connsiteX22" fmla="*/ 532550 w 608020"/>
                  <a:gd name="connsiteY22" fmla="*/ 604541 h 661503"/>
                  <a:gd name="connsiteX23" fmla="*/ 550325 w 608020"/>
                  <a:gd name="connsiteY23" fmla="*/ 450306 h 661503"/>
                  <a:gd name="connsiteX24" fmla="*/ 482710 w 608020"/>
                  <a:gd name="connsiteY24" fmla="*/ 332056 h 661503"/>
                  <a:gd name="connsiteX25" fmla="*/ 336553 w 608020"/>
                  <a:gd name="connsiteY25" fmla="*/ 358900 h 661503"/>
                  <a:gd name="connsiteX26" fmla="*/ 311751 w 608020"/>
                  <a:gd name="connsiteY26" fmla="*/ 439395 h 661503"/>
                  <a:gd name="connsiteX27" fmla="*/ 347664 w 608020"/>
                  <a:gd name="connsiteY27" fmla="*/ 227762 h 661503"/>
                  <a:gd name="connsiteX28" fmla="*/ 387423 w 608020"/>
                  <a:gd name="connsiteY28" fmla="*/ 286909 h 661503"/>
                  <a:gd name="connsiteX29" fmla="*/ 405881 w 608020"/>
                  <a:gd name="connsiteY29" fmla="*/ 294830 h 661503"/>
                  <a:gd name="connsiteX30" fmla="*/ 491716 w 608020"/>
                  <a:gd name="connsiteY30" fmla="*/ 324636 h 661503"/>
                  <a:gd name="connsiteX31" fmla="*/ 546606 w 608020"/>
                  <a:gd name="connsiteY31" fmla="*/ 604049 h 661503"/>
                  <a:gd name="connsiteX32" fmla="*/ 384798 w 608020"/>
                  <a:gd name="connsiteY32" fmla="*/ 636836 h 661503"/>
                  <a:gd name="connsiteX33" fmla="*/ 305279 w 608020"/>
                  <a:gd name="connsiteY33" fmla="*/ 437143 h 661503"/>
                  <a:gd name="connsiteX34" fmla="*/ 377907 w 608020"/>
                  <a:gd name="connsiteY34" fmla="*/ 301238 h 661503"/>
                  <a:gd name="connsiteX35" fmla="*/ 247801 w 608020"/>
                  <a:gd name="connsiteY35" fmla="*/ 204947 h 661503"/>
                  <a:gd name="connsiteX36" fmla="*/ 266049 w 608020"/>
                  <a:gd name="connsiteY36" fmla="*/ 248061 h 661503"/>
                  <a:gd name="connsiteX37" fmla="*/ 299063 w 608020"/>
                  <a:gd name="connsiteY37" fmla="*/ 355172 h 661503"/>
                  <a:gd name="connsiteX38" fmla="*/ 162412 w 608020"/>
                  <a:gd name="connsiteY38" fmla="*/ 554819 h 661503"/>
                  <a:gd name="connsiteX39" fmla="*/ 6283 w 608020"/>
                  <a:gd name="connsiteY39" fmla="*/ 458117 h 661503"/>
                  <a:gd name="connsiteX40" fmla="*/ 138240 w 608020"/>
                  <a:gd name="connsiteY40" fmla="*/ 237743 h 661503"/>
                  <a:gd name="connsiteX41" fmla="*/ 240618 w 608020"/>
                  <a:gd name="connsiteY41" fmla="*/ 227762 h 661503"/>
                  <a:gd name="connsiteX42" fmla="*/ 220648 w 608020"/>
                  <a:gd name="connsiteY42" fmla="*/ 199323 h 661503"/>
                  <a:gd name="connsiteX43" fmla="*/ 86877 w 608020"/>
                  <a:gd name="connsiteY43" fmla="*/ 173199 h 661503"/>
                  <a:gd name="connsiteX44" fmla="*/ 41813 w 608020"/>
                  <a:gd name="connsiteY44" fmla="*/ 151733 h 661503"/>
                  <a:gd name="connsiteX45" fmla="*/ 45012 w 608020"/>
                  <a:gd name="connsiteY45" fmla="*/ 144833 h 661503"/>
                  <a:gd name="connsiteX46" fmla="*/ 57755 w 608020"/>
                  <a:gd name="connsiteY46" fmla="*/ 149053 h 661503"/>
                  <a:gd name="connsiteX47" fmla="*/ 92884 w 608020"/>
                  <a:gd name="connsiteY47" fmla="*/ 164904 h 661503"/>
                  <a:gd name="connsiteX48" fmla="*/ 162531 w 608020"/>
                  <a:gd name="connsiteY48" fmla="*/ 133439 h 661503"/>
                  <a:gd name="connsiteX49" fmla="*/ 290276 w 608020"/>
                  <a:gd name="connsiteY49" fmla="*/ 10240 h 661503"/>
                  <a:gd name="connsiteX50" fmla="*/ 324986 w 608020"/>
                  <a:gd name="connsiteY50" fmla="*/ 4015 h 661503"/>
                  <a:gd name="connsiteX51" fmla="*/ 191416 w 608020"/>
                  <a:gd name="connsiteY51" fmla="*/ 179179 h 661503"/>
                  <a:gd name="connsiteX52" fmla="*/ 193813 w 608020"/>
                  <a:gd name="connsiteY52" fmla="*/ 186735 h 661503"/>
                  <a:gd name="connsiteX53" fmla="*/ 227912 w 608020"/>
                  <a:gd name="connsiteY53" fmla="*/ 178759 h 661503"/>
                  <a:gd name="connsiteX54" fmla="*/ 362640 w 608020"/>
                  <a:gd name="connsiteY54" fmla="*/ 121982 h 661503"/>
                  <a:gd name="connsiteX55" fmla="*/ 430855 w 608020"/>
                  <a:gd name="connsiteY55" fmla="*/ 112228 h 661503"/>
                  <a:gd name="connsiteX56" fmla="*/ 577277 w 608020"/>
                  <a:gd name="connsiteY56" fmla="*/ 124461 h 661503"/>
                  <a:gd name="connsiteX57" fmla="*/ 614302 w 608020"/>
                  <a:gd name="connsiteY57" fmla="*/ 147549 h 661503"/>
                  <a:gd name="connsiteX58" fmla="*/ 585317 w 608020"/>
                  <a:gd name="connsiteY58" fmla="*/ 180373 h 661503"/>
                  <a:gd name="connsiteX59" fmla="*/ 447572 w 608020"/>
                  <a:gd name="connsiteY59" fmla="*/ 223004 h 661503"/>
                  <a:gd name="connsiteX60" fmla="*/ 332679 w 608020"/>
                  <a:gd name="connsiteY60" fmla="*/ 229913 h 66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08020" h="661503">
                    <a:moveTo>
                      <a:pt x="311304" y="20340"/>
                    </a:moveTo>
                    <a:cubicBezTo>
                      <a:pt x="241375" y="20549"/>
                      <a:pt x="153808" y="119830"/>
                      <a:pt x="162531" y="184967"/>
                    </a:cubicBezTo>
                    <a:cubicBezTo>
                      <a:pt x="232050" y="151186"/>
                      <a:pt x="286393" y="97672"/>
                      <a:pt x="311304" y="20340"/>
                    </a:cubicBezTo>
                    <a:moveTo>
                      <a:pt x="238832" y="187346"/>
                    </a:moveTo>
                    <a:cubicBezTo>
                      <a:pt x="239333" y="190062"/>
                      <a:pt x="220146" y="189734"/>
                      <a:pt x="220648" y="192459"/>
                    </a:cubicBezTo>
                    <a:cubicBezTo>
                      <a:pt x="236881" y="189861"/>
                      <a:pt x="273897" y="193125"/>
                      <a:pt x="288854" y="187264"/>
                    </a:cubicBezTo>
                    <a:cubicBezTo>
                      <a:pt x="359823" y="159426"/>
                      <a:pt x="433781" y="150174"/>
                      <a:pt x="509162" y="148433"/>
                    </a:cubicBezTo>
                    <a:cubicBezTo>
                      <a:pt x="514786" y="148297"/>
                      <a:pt x="520464" y="150521"/>
                      <a:pt x="526115" y="151642"/>
                    </a:cubicBezTo>
                    <a:lnTo>
                      <a:pt x="525833" y="158414"/>
                    </a:lnTo>
                    <a:cubicBezTo>
                      <a:pt x="469475" y="160292"/>
                      <a:pt x="402973" y="161760"/>
                      <a:pt x="342669" y="175678"/>
                    </a:cubicBezTo>
                    <a:cubicBezTo>
                      <a:pt x="317949" y="181384"/>
                      <a:pt x="294278" y="189178"/>
                      <a:pt x="272767" y="199952"/>
                    </a:cubicBezTo>
                    <a:cubicBezTo>
                      <a:pt x="291470" y="208757"/>
                      <a:pt x="330920" y="218993"/>
                      <a:pt x="350179" y="219923"/>
                    </a:cubicBezTo>
                    <a:cubicBezTo>
                      <a:pt x="376503" y="221190"/>
                      <a:pt x="403228" y="217134"/>
                      <a:pt x="429406" y="215019"/>
                    </a:cubicBezTo>
                    <a:cubicBezTo>
                      <a:pt x="519626" y="207736"/>
                      <a:pt x="590394" y="161395"/>
                      <a:pt x="604257" y="150958"/>
                    </a:cubicBezTo>
                    <a:cubicBezTo>
                      <a:pt x="527236" y="96195"/>
                      <a:pt x="297185" y="121444"/>
                      <a:pt x="238832" y="187346"/>
                    </a:cubicBezTo>
                    <a:moveTo>
                      <a:pt x="16939" y="427974"/>
                    </a:moveTo>
                    <a:cubicBezTo>
                      <a:pt x="16610" y="545111"/>
                      <a:pt x="87406" y="589283"/>
                      <a:pt x="169312" y="541310"/>
                    </a:cubicBezTo>
                    <a:cubicBezTo>
                      <a:pt x="246124" y="496318"/>
                      <a:pt x="287514" y="426050"/>
                      <a:pt x="287897" y="336769"/>
                    </a:cubicBezTo>
                    <a:cubicBezTo>
                      <a:pt x="288298" y="246092"/>
                      <a:pt x="214294" y="204436"/>
                      <a:pt x="135961" y="250103"/>
                    </a:cubicBezTo>
                    <a:cubicBezTo>
                      <a:pt x="60435" y="294119"/>
                      <a:pt x="21350" y="361944"/>
                      <a:pt x="16939" y="427974"/>
                    </a:cubicBezTo>
                    <a:moveTo>
                      <a:pt x="311751" y="439395"/>
                    </a:moveTo>
                    <a:cubicBezTo>
                      <a:pt x="316591" y="522132"/>
                      <a:pt x="335149" y="583349"/>
                      <a:pt x="388161" y="628851"/>
                    </a:cubicBezTo>
                    <a:cubicBezTo>
                      <a:pt x="438530" y="672084"/>
                      <a:pt x="499199" y="661556"/>
                      <a:pt x="532550" y="604541"/>
                    </a:cubicBezTo>
                    <a:cubicBezTo>
                      <a:pt x="560953" y="555985"/>
                      <a:pt x="561864" y="503246"/>
                      <a:pt x="550325" y="450306"/>
                    </a:cubicBezTo>
                    <a:cubicBezTo>
                      <a:pt x="540307" y="404329"/>
                      <a:pt x="519361" y="363366"/>
                      <a:pt x="482710" y="332056"/>
                    </a:cubicBezTo>
                    <a:cubicBezTo>
                      <a:pt x="430673" y="287602"/>
                      <a:pt x="366896" y="297747"/>
                      <a:pt x="336553" y="358900"/>
                    </a:cubicBezTo>
                    <a:cubicBezTo>
                      <a:pt x="322169" y="387913"/>
                      <a:pt x="312307" y="405469"/>
                      <a:pt x="311751" y="439395"/>
                    </a:cubicBezTo>
                    <a:moveTo>
                      <a:pt x="347664" y="227762"/>
                    </a:moveTo>
                    <a:cubicBezTo>
                      <a:pt x="361345" y="248179"/>
                      <a:pt x="375036" y="270839"/>
                      <a:pt x="387423" y="286909"/>
                    </a:cubicBezTo>
                    <a:cubicBezTo>
                      <a:pt x="391069" y="291640"/>
                      <a:pt x="399819" y="295277"/>
                      <a:pt x="405881" y="294830"/>
                    </a:cubicBezTo>
                    <a:cubicBezTo>
                      <a:pt x="439059" y="292378"/>
                      <a:pt x="466878" y="303945"/>
                      <a:pt x="491716" y="324636"/>
                    </a:cubicBezTo>
                    <a:cubicBezTo>
                      <a:pt x="566093" y="386591"/>
                      <a:pt x="592016" y="518641"/>
                      <a:pt x="546606" y="604049"/>
                    </a:cubicBezTo>
                    <a:cubicBezTo>
                      <a:pt x="511267" y="670534"/>
                      <a:pt x="442340" y="685620"/>
                      <a:pt x="384798" y="636836"/>
                    </a:cubicBezTo>
                    <a:cubicBezTo>
                      <a:pt x="323573" y="584926"/>
                      <a:pt x="301852" y="515414"/>
                      <a:pt x="305279" y="437143"/>
                    </a:cubicBezTo>
                    <a:cubicBezTo>
                      <a:pt x="307759" y="380430"/>
                      <a:pt x="326891" y="331892"/>
                      <a:pt x="377907" y="301238"/>
                    </a:cubicBezTo>
                    <a:cubicBezTo>
                      <a:pt x="366942" y="253530"/>
                      <a:pt x="303593" y="208793"/>
                      <a:pt x="247801" y="204947"/>
                    </a:cubicBezTo>
                    <a:cubicBezTo>
                      <a:pt x="241995" y="220114"/>
                      <a:pt x="253051" y="235437"/>
                      <a:pt x="266049" y="248061"/>
                    </a:cubicBezTo>
                    <a:cubicBezTo>
                      <a:pt x="296192" y="277320"/>
                      <a:pt x="304249" y="315713"/>
                      <a:pt x="299063" y="355172"/>
                    </a:cubicBezTo>
                    <a:cubicBezTo>
                      <a:pt x="287369" y="444153"/>
                      <a:pt x="244620" y="514220"/>
                      <a:pt x="162412" y="554819"/>
                    </a:cubicBezTo>
                    <a:cubicBezTo>
                      <a:pt x="82365" y="594360"/>
                      <a:pt x="6611" y="547773"/>
                      <a:pt x="6283" y="458117"/>
                    </a:cubicBezTo>
                    <a:cubicBezTo>
                      <a:pt x="5919" y="359201"/>
                      <a:pt x="52231" y="285569"/>
                      <a:pt x="138240" y="237743"/>
                    </a:cubicBezTo>
                    <a:cubicBezTo>
                      <a:pt x="169476" y="220379"/>
                      <a:pt x="185874" y="220552"/>
                      <a:pt x="240618" y="227762"/>
                    </a:cubicBezTo>
                    <a:cubicBezTo>
                      <a:pt x="247710" y="208511"/>
                      <a:pt x="237346" y="202385"/>
                      <a:pt x="220648" y="199323"/>
                    </a:cubicBezTo>
                    <a:cubicBezTo>
                      <a:pt x="175948" y="191128"/>
                      <a:pt x="131112" y="183453"/>
                      <a:pt x="86877" y="173199"/>
                    </a:cubicBezTo>
                    <a:cubicBezTo>
                      <a:pt x="71045" y="169535"/>
                      <a:pt x="56789" y="159089"/>
                      <a:pt x="41813" y="151733"/>
                    </a:cubicBezTo>
                    <a:lnTo>
                      <a:pt x="45012" y="144833"/>
                    </a:lnTo>
                    <a:cubicBezTo>
                      <a:pt x="49269" y="146219"/>
                      <a:pt x="53681" y="147258"/>
                      <a:pt x="57755" y="149053"/>
                    </a:cubicBezTo>
                    <a:cubicBezTo>
                      <a:pt x="69522" y="154231"/>
                      <a:pt x="80779" y="160793"/>
                      <a:pt x="92884" y="164904"/>
                    </a:cubicBezTo>
                    <a:cubicBezTo>
                      <a:pt x="142998" y="181931"/>
                      <a:pt x="143043" y="181658"/>
                      <a:pt x="162531" y="133439"/>
                    </a:cubicBezTo>
                    <a:cubicBezTo>
                      <a:pt x="186804" y="73408"/>
                      <a:pt x="225734" y="28425"/>
                      <a:pt x="290276" y="10240"/>
                    </a:cubicBezTo>
                    <a:cubicBezTo>
                      <a:pt x="299482" y="7643"/>
                      <a:pt x="309181" y="6786"/>
                      <a:pt x="324986" y="4015"/>
                    </a:cubicBezTo>
                    <a:cubicBezTo>
                      <a:pt x="308770" y="88402"/>
                      <a:pt x="255977" y="138097"/>
                      <a:pt x="191416" y="179179"/>
                    </a:cubicBezTo>
                    <a:cubicBezTo>
                      <a:pt x="192209" y="181703"/>
                      <a:pt x="193011" y="184219"/>
                      <a:pt x="193813" y="186735"/>
                    </a:cubicBezTo>
                    <a:cubicBezTo>
                      <a:pt x="205298" y="184256"/>
                      <a:pt x="219125" y="185040"/>
                      <a:pt x="227912" y="178759"/>
                    </a:cubicBezTo>
                    <a:cubicBezTo>
                      <a:pt x="269376" y="149117"/>
                      <a:pt x="314932" y="131935"/>
                      <a:pt x="362640" y="121982"/>
                    </a:cubicBezTo>
                    <a:cubicBezTo>
                      <a:pt x="384980" y="117324"/>
                      <a:pt x="407777" y="114252"/>
                      <a:pt x="430855" y="112228"/>
                    </a:cubicBezTo>
                    <a:cubicBezTo>
                      <a:pt x="479912" y="107926"/>
                      <a:pt x="529807" y="107562"/>
                      <a:pt x="577277" y="124461"/>
                    </a:cubicBezTo>
                    <a:cubicBezTo>
                      <a:pt x="590667" y="129228"/>
                      <a:pt x="602024" y="139692"/>
                      <a:pt x="614302" y="147549"/>
                    </a:cubicBezTo>
                    <a:cubicBezTo>
                      <a:pt x="604750" y="158651"/>
                      <a:pt x="597066" y="172570"/>
                      <a:pt x="585317" y="180373"/>
                    </a:cubicBezTo>
                    <a:cubicBezTo>
                      <a:pt x="543862" y="207864"/>
                      <a:pt x="496036" y="217161"/>
                      <a:pt x="447572" y="223004"/>
                    </a:cubicBezTo>
                    <a:cubicBezTo>
                      <a:pt x="416108" y="226796"/>
                      <a:pt x="366504" y="226458"/>
                      <a:pt x="332679" y="229913"/>
                    </a:cubicBezTo>
                  </a:path>
                </a:pathLst>
              </a:custGeom>
              <a:solidFill>
                <a:srgbClr val="1F259B"/>
              </a:solidFill>
              <a:ln w="19960" cap="flat">
                <a:solidFill>
                  <a:srgbClr val="FFFFFF"/>
                </a:solidFill>
                <a:prstDash val="solid"/>
                <a:round/>
              </a:ln>
            </p:spPr>
            <p:txBody>
              <a:bodyPr rtlCol="0" anchor="ctr"/>
              <a:lstStyle/>
              <a:p>
                <a:endParaRPr lang="en-CH" sz="4400"/>
              </a:p>
            </p:txBody>
          </p:sp>
          <p:sp>
            <p:nvSpPr>
              <p:cNvPr id="2340" name="Freeform 2339">
                <a:extLst>
                  <a:ext uri="{FF2B5EF4-FFF2-40B4-BE49-F238E27FC236}">
                    <a16:creationId xmlns:a16="http://schemas.microsoft.com/office/drawing/2014/main" id="{D7B77C87-E9FC-E481-2AD9-CE85FEE1393F}"/>
                  </a:ext>
                </a:extLst>
              </p:cNvPr>
              <p:cNvSpPr/>
              <p:nvPr/>
            </p:nvSpPr>
            <p:spPr>
              <a:xfrm rot="864848">
                <a:off x="18895375" y="12247763"/>
                <a:ext cx="74425" cy="57553"/>
              </a:xfrm>
              <a:custGeom>
                <a:avLst/>
                <a:gdLst>
                  <a:gd name="connsiteX0" fmla="*/ 51373 w 74425"/>
                  <a:gd name="connsiteY0" fmla="*/ 58901 h 57553"/>
                  <a:gd name="connsiteX1" fmla="*/ 69922 w 74425"/>
                  <a:gd name="connsiteY1" fmla="*/ 41564 h 57553"/>
                  <a:gd name="connsiteX2" fmla="*/ 32278 w 74425"/>
                  <a:gd name="connsiteY2" fmla="*/ 16835 h 57553"/>
                  <a:gd name="connsiteX3" fmla="*/ 15962 w 74425"/>
                  <a:gd name="connsiteY3" fmla="*/ 24883 h 57553"/>
                  <a:gd name="connsiteX4" fmla="*/ 51373 w 74425"/>
                  <a:gd name="connsiteY4" fmla="*/ 58901 h 57553"/>
                  <a:gd name="connsiteX5" fmla="*/ 40353 w 74425"/>
                  <a:gd name="connsiteY5" fmla="*/ 58973 h 57553"/>
                  <a:gd name="connsiteX6" fmla="*/ 11487 w 74425"/>
                  <a:gd name="connsiteY6" fmla="*/ 39786 h 57553"/>
                  <a:gd name="connsiteX7" fmla="*/ 7695 w 74425"/>
                  <a:gd name="connsiteY7" fmla="*/ 15859 h 57553"/>
                  <a:gd name="connsiteX8" fmla="*/ 29060 w 74425"/>
                  <a:gd name="connsiteY8" fmla="*/ 4320 h 57553"/>
                  <a:gd name="connsiteX9" fmla="*/ 75400 w 74425"/>
                  <a:gd name="connsiteY9" fmla="*/ 27973 h 57553"/>
                  <a:gd name="connsiteX10" fmla="*/ 79338 w 74425"/>
                  <a:gd name="connsiteY10" fmla="*/ 49631 h 57553"/>
                  <a:gd name="connsiteX11" fmla="*/ 40353 w 74425"/>
                  <a:gd name="connsiteY11" fmla="*/ 58973 h 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25" h="57553">
                    <a:moveTo>
                      <a:pt x="51373" y="58901"/>
                    </a:moveTo>
                    <a:cubicBezTo>
                      <a:pt x="65711" y="57734"/>
                      <a:pt x="68655" y="46823"/>
                      <a:pt x="69922" y="41564"/>
                    </a:cubicBezTo>
                    <a:cubicBezTo>
                      <a:pt x="72620" y="30398"/>
                      <a:pt x="48529" y="15212"/>
                      <a:pt x="32278" y="16835"/>
                    </a:cubicBezTo>
                    <a:cubicBezTo>
                      <a:pt x="26745" y="17391"/>
                      <a:pt x="21157" y="20955"/>
                      <a:pt x="15962" y="24883"/>
                    </a:cubicBezTo>
                    <a:cubicBezTo>
                      <a:pt x="8907" y="38929"/>
                      <a:pt x="13911" y="48774"/>
                      <a:pt x="51373" y="58901"/>
                    </a:cubicBezTo>
                    <a:moveTo>
                      <a:pt x="40353" y="58973"/>
                    </a:moveTo>
                    <a:cubicBezTo>
                      <a:pt x="40353" y="58973"/>
                      <a:pt x="23865" y="50825"/>
                      <a:pt x="11487" y="39786"/>
                    </a:cubicBezTo>
                    <a:cubicBezTo>
                      <a:pt x="6555" y="35402"/>
                      <a:pt x="4614" y="21957"/>
                      <a:pt x="7695" y="15859"/>
                    </a:cubicBezTo>
                    <a:cubicBezTo>
                      <a:pt x="10830" y="9643"/>
                      <a:pt x="23409" y="2478"/>
                      <a:pt x="29060" y="4320"/>
                    </a:cubicBezTo>
                    <a:cubicBezTo>
                      <a:pt x="45421" y="9661"/>
                      <a:pt x="61217" y="18111"/>
                      <a:pt x="75400" y="27973"/>
                    </a:cubicBezTo>
                    <a:cubicBezTo>
                      <a:pt x="79930" y="31118"/>
                      <a:pt x="82273" y="44526"/>
                      <a:pt x="79338" y="49631"/>
                    </a:cubicBezTo>
                    <a:cubicBezTo>
                      <a:pt x="75118" y="56986"/>
                      <a:pt x="66632" y="66156"/>
                      <a:pt x="40353" y="58973"/>
                    </a:cubicBezTo>
                    <a:close/>
                  </a:path>
                </a:pathLst>
              </a:custGeom>
              <a:solidFill>
                <a:srgbClr val="1F259B"/>
              </a:solidFill>
              <a:ln w="19960" cap="flat">
                <a:solidFill>
                  <a:srgbClr val="FFFFFF"/>
                </a:solidFill>
                <a:prstDash val="solid"/>
                <a:round/>
              </a:ln>
            </p:spPr>
            <p:txBody>
              <a:bodyPr rtlCol="0" anchor="ctr"/>
              <a:lstStyle/>
              <a:p>
                <a:endParaRPr lang="en-CH" sz="4400"/>
              </a:p>
            </p:txBody>
          </p:sp>
          <p:sp>
            <p:nvSpPr>
              <p:cNvPr id="2341" name="Freeform 2340">
                <a:extLst>
                  <a:ext uri="{FF2B5EF4-FFF2-40B4-BE49-F238E27FC236}">
                    <a16:creationId xmlns:a16="http://schemas.microsoft.com/office/drawing/2014/main" id="{FD073E41-C157-D400-3057-A3E7DCA1FB53}"/>
                  </a:ext>
                </a:extLst>
              </p:cNvPr>
              <p:cNvSpPr/>
              <p:nvPr/>
            </p:nvSpPr>
            <p:spPr>
              <a:xfrm rot="-3441326">
                <a:off x="19257804" y="12355294"/>
                <a:ext cx="74425" cy="57553"/>
              </a:xfrm>
              <a:custGeom>
                <a:avLst/>
                <a:gdLst>
                  <a:gd name="connsiteX0" fmla="*/ 51492 w 74425"/>
                  <a:gd name="connsiteY0" fmla="*/ 58936 h 57553"/>
                  <a:gd name="connsiteX1" fmla="*/ 70041 w 74425"/>
                  <a:gd name="connsiteY1" fmla="*/ 41599 h 57553"/>
                  <a:gd name="connsiteX2" fmla="*/ 32397 w 74425"/>
                  <a:gd name="connsiteY2" fmla="*/ 16870 h 57553"/>
                  <a:gd name="connsiteX3" fmla="*/ 16081 w 74425"/>
                  <a:gd name="connsiteY3" fmla="*/ 24918 h 57553"/>
                  <a:gd name="connsiteX4" fmla="*/ 51492 w 74425"/>
                  <a:gd name="connsiteY4" fmla="*/ 58936 h 57553"/>
                  <a:gd name="connsiteX5" fmla="*/ 40472 w 74425"/>
                  <a:gd name="connsiteY5" fmla="*/ 59009 h 57553"/>
                  <a:gd name="connsiteX6" fmla="*/ 11605 w 74425"/>
                  <a:gd name="connsiteY6" fmla="*/ 39822 h 57553"/>
                  <a:gd name="connsiteX7" fmla="*/ 7814 w 74425"/>
                  <a:gd name="connsiteY7" fmla="*/ 15895 h 57553"/>
                  <a:gd name="connsiteX8" fmla="*/ 29179 w 74425"/>
                  <a:gd name="connsiteY8" fmla="*/ 4355 h 57553"/>
                  <a:gd name="connsiteX9" fmla="*/ 75519 w 74425"/>
                  <a:gd name="connsiteY9" fmla="*/ 28008 h 57553"/>
                  <a:gd name="connsiteX10" fmla="*/ 79457 w 74425"/>
                  <a:gd name="connsiteY10" fmla="*/ 49666 h 57553"/>
                  <a:gd name="connsiteX11" fmla="*/ 40472 w 74425"/>
                  <a:gd name="connsiteY11" fmla="*/ 59009 h 5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25" h="57553">
                    <a:moveTo>
                      <a:pt x="51492" y="58936"/>
                    </a:moveTo>
                    <a:cubicBezTo>
                      <a:pt x="65830" y="57769"/>
                      <a:pt x="68774" y="46858"/>
                      <a:pt x="70041" y="41599"/>
                    </a:cubicBezTo>
                    <a:cubicBezTo>
                      <a:pt x="72739" y="30433"/>
                      <a:pt x="48648" y="15247"/>
                      <a:pt x="32397" y="16870"/>
                    </a:cubicBezTo>
                    <a:cubicBezTo>
                      <a:pt x="26864" y="17426"/>
                      <a:pt x="21276" y="20990"/>
                      <a:pt x="16081" y="24918"/>
                    </a:cubicBezTo>
                    <a:cubicBezTo>
                      <a:pt x="9026" y="38965"/>
                      <a:pt x="14030" y="48809"/>
                      <a:pt x="51492" y="58936"/>
                    </a:cubicBezTo>
                    <a:moveTo>
                      <a:pt x="40472" y="59009"/>
                    </a:moveTo>
                    <a:cubicBezTo>
                      <a:pt x="40472" y="59009"/>
                      <a:pt x="23983" y="50860"/>
                      <a:pt x="11605" y="39822"/>
                    </a:cubicBezTo>
                    <a:cubicBezTo>
                      <a:pt x="6674" y="35437"/>
                      <a:pt x="4733" y="21993"/>
                      <a:pt x="7814" y="15895"/>
                    </a:cubicBezTo>
                    <a:cubicBezTo>
                      <a:pt x="10949" y="9678"/>
                      <a:pt x="23528" y="2514"/>
                      <a:pt x="29179" y="4355"/>
                    </a:cubicBezTo>
                    <a:cubicBezTo>
                      <a:pt x="45540" y="9696"/>
                      <a:pt x="61336" y="18146"/>
                      <a:pt x="75519" y="28008"/>
                    </a:cubicBezTo>
                    <a:cubicBezTo>
                      <a:pt x="80049" y="31153"/>
                      <a:pt x="82392" y="44561"/>
                      <a:pt x="79457" y="49666"/>
                    </a:cubicBezTo>
                    <a:cubicBezTo>
                      <a:pt x="75237" y="57022"/>
                      <a:pt x="66751" y="66191"/>
                      <a:pt x="40472" y="59009"/>
                    </a:cubicBezTo>
                    <a:close/>
                  </a:path>
                </a:pathLst>
              </a:custGeom>
              <a:solidFill>
                <a:srgbClr val="1F259B"/>
              </a:solidFill>
              <a:ln w="19960" cap="flat">
                <a:solidFill>
                  <a:srgbClr val="FFFFFF"/>
                </a:solidFill>
                <a:prstDash val="solid"/>
                <a:round/>
              </a:ln>
            </p:spPr>
            <p:txBody>
              <a:bodyPr rtlCol="0" anchor="ctr"/>
              <a:lstStyle/>
              <a:p>
                <a:endParaRPr lang="en-CH" sz="4400"/>
              </a:p>
            </p:txBody>
          </p:sp>
        </p:grpSp>
      </p:grpSp>
      <p:grpSp>
        <p:nvGrpSpPr>
          <p:cNvPr id="2342" name="Graphic 1704">
            <a:extLst>
              <a:ext uri="{FF2B5EF4-FFF2-40B4-BE49-F238E27FC236}">
                <a16:creationId xmlns:a16="http://schemas.microsoft.com/office/drawing/2014/main" id="{0843F7B8-A0AB-4DEE-3C8A-A24A28C722A7}"/>
              </a:ext>
            </a:extLst>
          </p:cNvPr>
          <p:cNvGrpSpPr/>
          <p:nvPr/>
        </p:nvGrpSpPr>
        <p:grpSpPr>
          <a:xfrm>
            <a:off x="12662947" y="11137229"/>
            <a:ext cx="898768" cy="898782"/>
            <a:chOff x="12662947" y="11137229"/>
            <a:chExt cx="898768" cy="898782"/>
          </a:xfrm>
        </p:grpSpPr>
        <p:sp>
          <p:nvSpPr>
            <p:cNvPr id="2343" name="Freeform 2342">
              <a:extLst>
                <a:ext uri="{FF2B5EF4-FFF2-40B4-BE49-F238E27FC236}">
                  <a16:creationId xmlns:a16="http://schemas.microsoft.com/office/drawing/2014/main" id="{99336045-8262-97DB-75F7-D51ECEDE1724}"/>
                </a:ext>
              </a:extLst>
            </p:cNvPr>
            <p:cNvSpPr/>
            <p:nvPr/>
          </p:nvSpPr>
          <p:spPr>
            <a:xfrm>
              <a:off x="12662947" y="11137229"/>
              <a:ext cx="898768" cy="898782"/>
            </a:xfrm>
            <a:custGeom>
              <a:avLst/>
              <a:gdLst>
                <a:gd name="connsiteX0" fmla="*/ 894250 w 898768"/>
                <a:gd name="connsiteY0" fmla="*/ 451447 h 898782"/>
                <a:gd name="connsiteX1" fmla="*/ 444866 w 898768"/>
                <a:gd name="connsiteY1" fmla="*/ 900838 h 898782"/>
                <a:gd name="connsiteX2" fmla="*/ -4517 w 898768"/>
                <a:gd name="connsiteY2" fmla="*/ 451447 h 898782"/>
                <a:gd name="connsiteX3" fmla="*/ 444866 w 898768"/>
                <a:gd name="connsiteY3" fmla="*/ 2056 h 898782"/>
                <a:gd name="connsiteX4" fmla="*/ 894250 w 898768"/>
                <a:gd name="connsiteY4" fmla="*/ 451447 h 8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8" h="898782">
                  <a:moveTo>
                    <a:pt x="894250" y="451447"/>
                  </a:moveTo>
                  <a:cubicBezTo>
                    <a:pt x="894250" y="699639"/>
                    <a:pt x="693054" y="900838"/>
                    <a:pt x="444866" y="900838"/>
                  </a:cubicBezTo>
                  <a:cubicBezTo>
                    <a:pt x="196678" y="900838"/>
                    <a:pt x="-4517" y="699639"/>
                    <a:pt x="-4517" y="451447"/>
                  </a:cubicBezTo>
                  <a:cubicBezTo>
                    <a:pt x="-4517" y="203256"/>
                    <a:pt x="196679" y="2056"/>
                    <a:pt x="444866" y="2056"/>
                  </a:cubicBezTo>
                  <a:cubicBezTo>
                    <a:pt x="693055" y="2056"/>
                    <a:pt x="894250" y="203256"/>
                    <a:pt x="894250" y="451447"/>
                  </a:cubicBezTo>
                  <a:close/>
                </a:path>
              </a:pathLst>
            </a:custGeom>
            <a:solidFill>
              <a:srgbClr val="1F259B"/>
            </a:solidFill>
            <a:ln w="955" cap="rnd">
              <a:noFill/>
              <a:prstDash val="solid"/>
              <a:round/>
            </a:ln>
          </p:spPr>
          <p:txBody>
            <a:bodyPr rtlCol="0" anchor="ctr"/>
            <a:lstStyle/>
            <a:p>
              <a:endParaRPr lang="en-CH" sz="4400"/>
            </a:p>
          </p:txBody>
        </p:sp>
        <p:sp>
          <p:nvSpPr>
            <p:cNvPr id="2344" name="Freeform 2343">
              <a:extLst>
                <a:ext uri="{FF2B5EF4-FFF2-40B4-BE49-F238E27FC236}">
                  <a16:creationId xmlns:a16="http://schemas.microsoft.com/office/drawing/2014/main" id="{9EAF0647-E88F-77B2-DF5C-88F9AAA2A672}"/>
                </a:ext>
              </a:extLst>
            </p:cNvPr>
            <p:cNvSpPr/>
            <p:nvPr/>
          </p:nvSpPr>
          <p:spPr>
            <a:xfrm>
              <a:off x="12936260" y="11319207"/>
              <a:ext cx="393808" cy="534310"/>
            </a:xfrm>
            <a:custGeom>
              <a:avLst/>
              <a:gdLst>
                <a:gd name="connsiteX0" fmla="*/ 78232 w 393808"/>
                <a:gd name="connsiteY0" fmla="*/ 331096 h 534310"/>
                <a:gd name="connsiteX1" fmla="*/ 52401 w 393808"/>
                <a:gd name="connsiteY1" fmla="*/ 230289 h 534310"/>
                <a:gd name="connsiteX2" fmla="*/ 34570 w 393808"/>
                <a:gd name="connsiteY2" fmla="*/ 240011 h 534310"/>
                <a:gd name="connsiteX3" fmla="*/ 78232 w 393808"/>
                <a:gd name="connsiteY3" fmla="*/ 331096 h 534310"/>
                <a:gd name="connsiteX4" fmla="*/ 88697 w 393808"/>
                <a:gd name="connsiteY4" fmla="*/ 130677 h 534310"/>
                <a:gd name="connsiteX5" fmla="*/ 121810 w 393808"/>
                <a:gd name="connsiteY5" fmla="*/ 198079 h 534310"/>
                <a:gd name="connsiteX6" fmla="*/ 142547 w 393808"/>
                <a:gd name="connsiteY6" fmla="*/ 189482 h 534310"/>
                <a:gd name="connsiteX7" fmla="*/ 125438 w 393808"/>
                <a:gd name="connsiteY7" fmla="*/ 119523 h 534310"/>
                <a:gd name="connsiteX8" fmla="*/ 98621 w 393808"/>
                <a:gd name="connsiteY8" fmla="*/ 99759 h 534310"/>
                <a:gd name="connsiteX9" fmla="*/ 88697 w 393808"/>
                <a:gd name="connsiteY9" fmla="*/ 130677 h 534310"/>
                <a:gd name="connsiteX10" fmla="*/ 290740 w 393808"/>
                <a:gd name="connsiteY10" fmla="*/ 270880 h 534310"/>
                <a:gd name="connsiteX11" fmla="*/ 357181 w 393808"/>
                <a:gd name="connsiteY11" fmla="*/ 236363 h 534310"/>
                <a:gd name="connsiteX12" fmla="*/ 349502 w 393808"/>
                <a:gd name="connsiteY12" fmla="*/ 215126 h 534310"/>
                <a:gd name="connsiteX13" fmla="*/ 280093 w 393808"/>
                <a:gd name="connsiteY13" fmla="*/ 232429 h 534310"/>
                <a:gd name="connsiteX14" fmla="*/ 257578 w 393808"/>
                <a:gd name="connsiteY14" fmla="*/ 256349 h 534310"/>
                <a:gd name="connsiteX15" fmla="*/ 290740 w 393808"/>
                <a:gd name="connsiteY15" fmla="*/ 270880 h 534310"/>
                <a:gd name="connsiteX16" fmla="*/ 234819 w 393808"/>
                <a:gd name="connsiteY16" fmla="*/ 114020 h 534310"/>
                <a:gd name="connsiteX17" fmla="*/ 234847 w 393808"/>
                <a:gd name="connsiteY17" fmla="*/ 127828 h 534310"/>
                <a:gd name="connsiteX18" fmla="*/ 250837 w 393808"/>
                <a:gd name="connsiteY18" fmla="*/ 136674 h 534310"/>
                <a:gd name="connsiteX19" fmla="*/ 293172 w 393808"/>
                <a:gd name="connsiteY19" fmla="*/ 48605 h 534310"/>
                <a:gd name="connsiteX20" fmla="*/ 276744 w 393808"/>
                <a:gd name="connsiteY20" fmla="*/ 40718 h 534310"/>
                <a:gd name="connsiteX21" fmla="*/ 234819 w 393808"/>
                <a:gd name="connsiteY21" fmla="*/ 114020 h 534310"/>
                <a:gd name="connsiteX22" fmla="*/ 305875 w 393808"/>
                <a:gd name="connsiteY22" fmla="*/ 348039 h 534310"/>
                <a:gd name="connsiteX23" fmla="*/ 301115 w 393808"/>
                <a:gd name="connsiteY23" fmla="*/ 343987 h 534310"/>
                <a:gd name="connsiteX24" fmla="*/ 201310 w 393808"/>
                <a:gd name="connsiteY24" fmla="*/ 376580 h 534310"/>
                <a:gd name="connsiteX25" fmla="*/ 206411 w 393808"/>
                <a:gd name="connsiteY25" fmla="*/ 388852 h 534310"/>
                <a:gd name="connsiteX26" fmla="*/ 305875 w 393808"/>
                <a:gd name="connsiteY26" fmla="*/ 348039 h 534310"/>
                <a:gd name="connsiteX27" fmla="*/ 203575 w 393808"/>
                <a:gd name="connsiteY27" fmla="*/ 268476 h 534310"/>
                <a:gd name="connsiteX28" fmla="*/ 229795 w 393808"/>
                <a:gd name="connsiteY28" fmla="*/ 244883 h 534310"/>
                <a:gd name="connsiteX29" fmla="*/ 336924 w 393808"/>
                <a:gd name="connsiteY29" fmla="*/ 184868 h 534310"/>
                <a:gd name="connsiteX30" fmla="*/ 386090 w 393808"/>
                <a:gd name="connsiteY30" fmla="*/ 198537 h 534310"/>
                <a:gd name="connsiteX31" fmla="*/ 394797 w 393808"/>
                <a:gd name="connsiteY31" fmla="*/ 229657 h 534310"/>
                <a:gd name="connsiteX32" fmla="*/ 255674 w 393808"/>
                <a:gd name="connsiteY32" fmla="*/ 291221 h 534310"/>
                <a:gd name="connsiteX33" fmla="*/ 184305 w 393808"/>
                <a:gd name="connsiteY33" fmla="*/ 301179 h 534310"/>
                <a:gd name="connsiteX34" fmla="*/ 178565 w 393808"/>
                <a:gd name="connsiteY34" fmla="*/ 307399 h 534310"/>
                <a:gd name="connsiteX35" fmla="*/ 142200 w 393808"/>
                <a:gd name="connsiteY35" fmla="*/ 387532 h 534310"/>
                <a:gd name="connsiteX36" fmla="*/ 146404 w 393808"/>
                <a:gd name="connsiteY36" fmla="*/ 391938 h 534310"/>
                <a:gd name="connsiteX37" fmla="*/ 171942 w 393808"/>
                <a:gd name="connsiteY37" fmla="*/ 370527 h 534310"/>
                <a:gd name="connsiteX38" fmla="*/ 288377 w 393808"/>
                <a:gd name="connsiteY38" fmla="*/ 309824 h 534310"/>
                <a:gd name="connsiteX39" fmla="*/ 330149 w 393808"/>
                <a:gd name="connsiteY39" fmla="*/ 324335 h 534310"/>
                <a:gd name="connsiteX40" fmla="*/ 336910 w 393808"/>
                <a:gd name="connsiteY40" fmla="*/ 357191 h 534310"/>
                <a:gd name="connsiteX41" fmla="*/ 197821 w 393808"/>
                <a:gd name="connsiteY41" fmla="*/ 414843 h 534310"/>
                <a:gd name="connsiteX42" fmla="*/ 109545 w 393808"/>
                <a:gd name="connsiteY42" fmla="*/ 456699 h 534310"/>
                <a:gd name="connsiteX43" fmla="*/ 80094 w 393808"/>
                <a:gd name="connsiteY43" fmla="*/ 523308 h 534310"/>
                <a:gd name="connsiteX44" fmla="*/ 55980 w 393808"/>
                <a:gd name="connsiteY44" fmla="*/ 536158 h 534310"/>
                <a:gd name="connsiteX45" fmla="*/ 52283 w 393808"/>
                <a:gd name="connsiteY45" fmla="*/ 511050 h 534310"/>
                <a:gd name="connsiteX46" fmla="*/ 90893 w 393808"/>
                <a:gd name="connsiteY46" fmla="*/ 427748 h 534310"/>
                <a:gd name="connsiteX47" fmla="*/ 67822 w 393808"/>
                <a:gd name="connsiteY47" fmla="*/ 358101 h 534310"/>
                <a:gd name="connsiteX48" fmla="*/ 14195 w 393808"/>
                <a:gd name="connsiteY48" fmla="*/ 298851 h 534310"/>
                <a:gd name="connsiteX49" fmla="*/ 15188 w 393808"/>
                <a:gd name="connsiteY49" fmla="*/ 205084 h 534310"/>
                <a:gd name="connsiteX50" fmla="*/ 48489 w 393808"/>
                <a:gd name="connsiteY50" fmla="*/ 194674 h 534310"/>
                <a:gd name="connsiteX51" fmla="*/ 96265 w 393808"/>
                <a:gd name="connsiteY51" fmla="*/ 238281 h 534310"/>
                <a:gd name="connsiteX52" fmla="*/ 106897 w 393808"/>
                <a:gd name="connsiteY52" fmla="*/ 343445 h 534310"/>
                <a:gd name="connsiteX53" fmla="*/ 108572 w 393808"/>
                <a:gd name="connsiteY53" fmla="*/ 374043 h 534310"/>
                <a:gd name="connsiteX54" fmla="*/ 113478 w 393808"/>
                <a:gd name="connsiteY54" fmla="*/ 374578 h 534310"/>
                <a:gd name="connsiteX55" fmla="*/ 119913 w 393808"/>
                <a:gd name="connsiteY55" fmla="*/ 365572 h 534310"/>
                <a:gd name="connsiteX56" fmla="*/ 139267 w 393808"/>
                <a:gd name="connsiteY56" fmla="*/ 323007 h 534310"/>
                <a:gd name="connsiteX57" fmla="*/ 139906 w 393808"/>
                <a:gd name="connsiteY57" fmla="*/ 252444 h 534310"/>
                <a:gd name="connsiteX58" fmla="*/ 122325 w 393808"/>
                <a:gd name="connsiteY58" fmla="*/ 232179 h 534310"/>
                <a:gd name="connsiteX59" fmla="*/ 69406 w 393808"/>
                <a:gd name="connsiteY59" fmla="*/ 169955 h 534310"/>
                <a:gd name="connsiteX60" fmla="*/ 67252 w 393808"/>
                <a:gd name="connsiteY60" fmla="*/ 91524 h 534310"/>
                <a:gd name="connsiteX61" fmla="*/ 114743 w 393808"/>
                <a:gd name="connsiteY61" fmla="*/ 75263 h 534310"/>
                <a:gd name="connsiteX62" fmla="*/ 166008 w 393808"/>
                <a:gd name="connsiteY62" fmla="*/ 215438 h 534310"/>
                <a:gd name="connsiteX63" fmla="*/ 165584 w 393808"/>
                <a:gd name="connsiteY63" fmla="*/ 251068 h 534310"/>
                <a:gd name="connsiteX64" fmla="*/ 171421 w 393808"/>
                <a:gd name="connsiteY64" fmla="*/ 252061 h 534310"/>
                <a:gd name="connsiteX65" fmla="*/ 199065 w 393808"/>
                <a:gd name="connsiteY65" fmla="*/ 191623 h 534310"/>
                <a:gd name="connsiteX66" fmla="*/ 208405 w 393808"/>
                <a:gd name="connsiteY66" fmla="*/ 132407 h 534310"/>
                <a:gd name="connsiteX67" fmla="*/ 289447 w 393808"/>
                <a:gd name="connsiteY67" fmla="*/ 5075 h 534310"/>
                <a:gd name="connsiteX68" fmla="*/ 312046 w 393808"/>
                <a:gd name="connsiteY68" fmla="*/ 18007 h 534310"/>
                <a:gd name="connsiteX69" fmla="*/ 260066 w 393808"/>
                <a:gd name="connsiteY69" fmla="*/ 162394 h 534310"/>
                <a:gd name="connsiteX70" fmla="*/ 233686 w 393808"/>
                <a:gd name="connsiteY70" fmla="*/ 189649 h 534310"/>
                <a:gd name="connsiteX71" fmla="*/ 199149 w 393808"/>
                <a:gd name="connsiteY71" fmla="*/ 263076 h 534310"/>
                <a:gd name="connsiteX72" fmla="*/ 203575 w 393808"/>
                <a:gd name="connsiteY72" fmla="*/ 268476 h 53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3808" h="534310">
                  <a:moveTo>
                    <a:pt x="78232" y="331096"/>
                  </a:moveTo>
                  <a:cubicBezTo>
                    <a:pt x="96161" y="301339"/>
                    <a:pt x="81095" y="245279"/>
                    <a:pt x="52401" y="230289"/>
                  </a:cubicBezTo>
                  <a:cubicBezTo>
                    <a:pt x="40852" y="224257"/>
                    <a:pt x="37085" y="229615"/>
                    <a:pt x="34570" y="240011"/>
                  </a:cubicBezTo>
                  <a:cubicBezTo>
                    <a:pt x="26356" y="273959"/>
                    <a:pt x="43166" y="310005"/>
                    <a:pt x="78232" y="331096"/>
                  </a:cubicBezTo>
                  <a:moveTo>
                    <a:pt x="88697" y="130677"/>
                  </a:moveTo>
                  <a:cubicBezTo>
                    <a:pt x="93270" y="163492"/>
                    <a:pt x="102874" y="184778"/>
                    <a:pt x="121810" y="198079"/>
                  </a:cubicBezTo>
                  <a:cubicBezTo>
                    <a:pt x="134576" y="207043"/>
                    <a:pt x="139892" y="205188"/>
                    <a:pt x="142547" y="189482"/>
                  </a:cubicBezTo>
                  <a:cubicBezTo>
                    <a:pt x="146890" y="163853"/>
                    <a:pt x="141963" y="139670"/>
                    <a:pt x="125438" y="119523"/>
                  </a:cubicBezTo>
                  <a:cubicBezTo>
                    <a:pt x="118614" y="111198"/>
                    <a:pt x="107683" y="106243"/>
                    <a:pt x="98621" y="99759"/>
                  </a:cubicBezTo>
                  <a:cubicBezTo>
                    <a:pt x="95313" y="110065"/>
                    <a:pt x="92005" y="120371"/>
                    <a:pt x="88697" y="130677"/>
                  </a:cubicBezTo>
                  <a:moveTo>
                    <a:pt x="290740" y="270880"/>
                  </a:moveTo>
                  <a:cubicBezTo>
                    <a:pt x="318537" y="266794"/>
                    <a:pt x="340309" y="256356"/>
                    <a:pt x="357181" y="236363"/>
                  </a:cubicBezTo>
                  <a:cubicBezTo>
                    <a:pt x="366792" y="224973"/>
                    <a:pt x="363804" y="217690"/>
                    <a:pt x="349502" y="215126"/>
                  </a:cubicBezTo>
                  <a:cubicBezTo>
                    <a:pt x="323748" y="210504"/>
                    <a:pt x="299982" y="214333"/>
                    <a:pt x="280093" y="232429"/>
                  </a:cubicBezTo>
                  <a:cubicBezTo>
                    <a:pt x="272018" y="239782"/>
                    <a:pt x="265055" y="248343"/>
                    <a:pt x="257578" y="256349"/>
                  </a:cubicBezTo>
                  <a:cubicBezTo>
                    <a:pt x="268634" y="261193"/>
                    <a:pt x="279683" y="266036"/>
                    <a:pt x="290740" y="270880"/>
                  </a:cubicBezTo>
                  <a:moveTo>
                    <a:pt x="234819" y="114020"/>
                  </a:moveTo>
                  <a:cubicBezTo>
                    <a:pt x="234819" y="118627"/>
                    <a:pt x="234680" y="123234"/>
                    <a:pt x="234847" y="127828"/>
                  </a:cubicBezTo>
                  <a:cubicBezTo>
                    <a:pt x="235285" y="139510"/>
                    <a:pt x="241191" y="141643"/>
                    <a:pt x="250837" y="136674"/>
                  </a:cubicBezTo>
                  <a:cubicBezTo>
                    <a:pt x="278759" y="122303"/>
                    <a:pt x="298877" y="80162"/>
                    <a:pt x="293172" y="48605"/>
                  </a:cubicBezTo>
                  <a:cubicBezTo>
                    <a:pt x="291247" y="37973"/>
                    <a:pt x="287383" y="35457"/>
                    <a:pt x="276744" y="40718"/>
                  </a:cubicBezTo>
                  <a:cubicBezTo>
                    <a:pt x="245980" y="55937"/>
                    <a:pt x="237147" y="82984"/>
                    <a:pt x="234819" y="114020"/>
                  </a:cubicBezTo>
                  <a:moveTo>
                    <a:pt x="305875" y="348039"/>
                  </a:moveTo>
                  <a:cubicBezTo>
                    <a:pt x="303707" y="346169"/>
                    <a:pt x="302546" y="344863"/>
                    <a:pt x="301115" y="343987"/>
                  </a:cubicBezTo>
                  <a:cubicBezTo>
                    <a:pt x="272143" y="326322"/>
                    <a:pt x="224819" y="344161"/>
                    <a:pt x="201310" y="376580"/>
                  </a:cubicBezTo>
                  <a:cubicBezTo>
                    <a:pt x="199857" y="378567"/>
                    <a:pt x="203506" y="387893"/>
                    <a:pt x="206411" y="388852"/>
                  </a:cubicBezTo>
                  <a:cubicBezTo>
                    <a:pt x="239162" y="399638"/>
                    <a:pt x="290107" y="388519"/>
                    <a:pt x="305875" y="348039"/>
                  </a:cubicBezTo>
                  <a:moveTo>
                    <a:pt x="203575" y="268476"/>
                  </a:moveTo>
                  <a:cubicBezTo>
                    <a:pt x="212436" y="260692"/>
                    <a:pt x="223297" y="254292"/>
                    <a:pt x="229795" y="244883"/>
                  </a:cubicBezTo>
                  <a:cubicBezTo>
                    <a:pt x="255910" y="207057"/>
                    <a:pt x="290997" y="184958"/>
                    <a:pt x="336924" y="184868"/>
                  </a:cubicBezTo>
                  <a:cubicBezTo>
                    <a:pt x="353366" y="184833"/>
                    <a:pt x="370447" y="191956"/>
                    <a:pt x="386090" y="198537"/>
                  </a:cubicBezTo>
                  <a:cubicBezTo>
                    <a:pt x="399669" y="204257"/>
                    <a:pt x="400433" y="216960"/>
                    <a:pt x="394797" y="229657"/>
                  </a:cubicBezTo>
                  <a:cubicBezTo>
                    <a:pt x="373651" y="277281"/>
                    <a:pt x="304562" y="309150"/>
                    <a:pt x="255674" y="291221"/>
                  </a:cubicBezTo>
                  <a:cubicBezTo>
                    <a:pt x="228773" y="281353"/>
                    <a:pt x="207224" y="292256"/>
                    <a:pt x="184305" y="301179"/>
                  </a:cubicBezTo>
                  <a:cubicBezTo>
                    <a:pt x="181914" y="302111"/>
                    <a:pt x="179705" y="304925"/>
                    <a:pt x="178565" y="307399"/>
                  </a:cubicBezTo>
                  <a:cubicBezTo>
                    <a:pt x="166313" y="334043"/>
                    <a:pt x="154284" y="360805"/>
                    <a:pt x="142200" y="387532"/>
                  </a:cubicBezTo>
                  <a:cubicBezTo>
                    <a:pt x="143603" y="388998"/>
                    <a:pt x="145000" y="390472"/>
                    <a:pt x="146404" y="391938"/>
                  </a:cubicBezTo>
                  <a:cubicBezTo>
                    <a:pt x="155049" y="384891"/>
                    <a:pt x="166008" y="379387"/>
                    <a:pt x="171942" y="370527"/>
                  </a:cubicBezTo>
                  <a:cubicBezTo>
                    <a:pt x="199927" y="328727"/>
                    <a:pt x="237793" y="306211"/>
                    <a:pt x="288377" y="309824"/>
                  </a:cubicBezTo>
                  <a:cubicBezTo>
                    <a:pt x="302644" y="310846"/>
                    <a:pt x="317293" y="317357"/>
                    <a:pt x="330149" y="324335"/>
                  </a:cubicBezTo>
                  <a:cubicBezTo>
                    <a:pt x="343276" y="331458"/>
                    <a:pt x="344450" y="343556"/>
                    <a:pt x="336910" y="357191"/>
                  </a:cubicBezTo>
                  <a:cubicBezTo>
                    <a:pt x="312644" y="401048"/>
                    <a:pt x="248481" y="434002"/>
                    <a:pt x="197821" y="414843"/>
                  </a:cubicBezTo>
                  <a:cubicBezTo>
                    <a:pt x="161831" y="401236"/>
                    <a:pt x="124472" y="421250"/>
                    <a:pt x="109545" y="456699"/>
                  </a:cubicBezTo>
                  <a:cubicBezTo>
                    <a:pt x="100129" y="479076"/>
                    <a:pt x="90011" y="501154"/>
                    <a:pt x="80094" y="523308"/>
                  </a:cubicBezTo>
                  <a:cubicBezTo>
                    <a:pt x="75410" y="533774"/>
                    <a:pt x="68378" y="542009"/>
                    <a:pt x="55980" y="536158"/>
                  </a:cubicBezTo>
                  <a:cubicBezTo>
                    <a:pt x="43694" y="530362"/>
                    <a:pt x="47676" y="520702"/>
                    <a:pt x="52283" y="511050"/>
                  </a:cubicBezTo>
                  <a:cubicBezTo>
                    <a:pt x="65452" y="483426"/>
                    <a:pt x="78308" y="455642"/>
                    <a:pt x="90893" y="427748"/>
                  </a:cubicBezTo>
                  <a:cubicBezTo>
                    <a:pt x="98996" y="409791"/>
                    <a:pt x="86946" y="370638"/>
                    <a:pt x="67822" y="358101"/>
                  </a:cubicBezTo>
                  <a:cubicBezTo>
                    <a:pt x="44542" y="342848"/>
                    <a:pt x="24959" y="324967"/>
                    <a:pt x="14195" y="298851"/>
                  </a:cubicBezTo>
                  <a:cubicBezTo>
                    <a:pt x="1283" y="267510"/>
                    <a:pt x="366" y="236328"/>
                    <a:pt x="15188" y="205084"/>
                  </a:cubicBezTo>
                  <a:cubicBezTo>
                    <a:pt x="22819" y="189003"/>
                    <a:pt x="34862" y="188885"/>
                    <a:pt x="48489" y="194674"/>
                  </a:cubicBezTo>
                  <a:cubicBezTo>
                    <a:pt x="69413" y="203555"/>
                    <a:pt x="84736" y="219260"/>
                    <a:pt x="96265" y="238281"/>
                  </a:cubicBezTo>
                  <a:cubicBezTo>
                    <a:pt x="116376" y="271464"/>
                    <a:pt x="118162" y="306523"/>
                    <a:pt x="106897" y="343445"/>
                  </a:cubicBezTo>
                  <a:cubicBezTo>
                    <a:pt x="104097" y="352618"/>
                    <a:pt x="107836" y="363793"/>
                    <a:pt x="108572" y="374043"/>
                  </a:cubicBezTo>
                  <a:cubicBezTo>
                    <a:pt x="110205" y="374224"/>
                    <a:pt x="111845" y="374398"/>
                    <a:pt x="113478" y="374578"/>
                  </a:cubicBezTo>
                  <a:cubicBezTo>
                    <a:pt x="115653" y="371590"/>
                    <a:pt x="118391" y="368859"/>
                    <a:pt x="119913" y="365572"/>
                  </a:cubicBezTo>
                  <a:cubicBezTo>
                    <a:pt x="126439" y="351395"/>
                    <a:pt x="130921" y="335968"/>
                    <a:pt x="139267" y="323007"/>
                  </a:cubicBezTo>
                  <a:cubicBezTo>
                    <a:pt x="154743" y="298997"/>
                    <a:pt x="151254" y="275696"/>
                    <a:pt x="139906" y="252444"/>
                  </a:cubicBezTo>
                  <a:cubicBezTo>
                    <a:pt x="136091" y="244619"/>
                    <a:pt x="129587" y="236891"/>
                    <a:pt x="122325" y="232179"/>
                  </a:cubicBezTo>
                  <a:cubicBezTo>
                    <a:pt x="98294" y="216592"/>
                    <a:pt x="80025" y="196425"/>
                    <a:pt x="69406" y="169955"/>
                  </a:cubicBezTo>
                  <a:cubicBezTo>
                    <a:pt x="59114" y="144298"/>
                    <a:pt x="60581" y="117418"/>
                    <a:pt x="67252" y="91524"/>
                  </a:cubicBezTo>
                  <a:cubicBezTo>
                    <a:pt x="74007" y="65332"/>
                    <a:pt x="92241" y="60023"/>
                    <a:pt x="114743" y="75263"/>
                  </a:cubicBezTo>
                  <a:cubicBezTo>
                    <a:pt x="165500" y="109621"/>
                    <a:pt x="181775" y="155625"/>
                    <a:pt x="166008" y="215438"/>
                  </a:cubicBezTo>
                  <a:cubicBezTo>
                    <a:pt x="163068" y="226578"/>
                    <a:pt x="165584" y="239156"/>
                    <a:pt x="165584" y="251068"/>
                  </a:cubicBezTo>
                  <a:cubicBezTo>
                    <a:pt x="167530" y="251401"/>
                    <a:pt x="169475" y="251735"/>
                    <a:pt x="171421" y="252061"/>
                  </a:cubicBezTo>
                  <a:cubicBezTo>
                    <a:pt x="180601" y="231901"/>
                    <a:pt x="189468" y="211581"/>
                    <a:pt x="199065" y="191623"/>
                  </a:cubicBezTo>
                  <a:cubicBezTo>
                    <a:pt x="208155" y="172707"/>
                    <a:pt x="212665" y="155271"/>
                    <a:pt x="208405" y="132407"/>
                  </a:cubicBezTo>
                  <a:cubicBezTo>
                    <a:pt x="195730" y="64387"/>
                    <a:pt x="235542" y="24707"/>
                    <a:pt x="289447" y="5075"/>
                  </a:cubicBezTo>
                  <a:cubicBezTo>
                    <a:pt x="301177" y="801"/>
                    <a:pt x="307411" y="7750"/>
                    <a:pt x="312046" y="18007"/>
                  </a:cubicBezTo>
                  <a:cubicBezTo>
                    <a:pt x="337188" y="73588"/>
                    <a:pt x="315055" y="133471"/>
                    <a:pt x="260066" y="162394"/>
                  </a:cubicBezTo>
                  <a:cubicBezTo>
                    <a:pt x="249343" y="168037"/>
                    <a:pt x="239593" y="178864"/>
                    <a:pt x="233686" y="189649"/>
                  </a:cubicBezTo>
                  <a:cubicBezTo>
                    <a:pt x="220719" y="213326"/>
                    <a:pt x="210497" y="238503"/>
                    <a:pt x="199149" y="263076"/>
                  </a:cubicBezTo>
                  <a:lnTo>
                    <a:pt x="203575" y="268476"/>
                  </a:lnTo>
                  <a:close/>
                </a:path>
              </a:pathLst>
            </a:custGeom>
            <a:solidFill>
              <a:srgbClr val="FFFFFF"/>
            </a:solidFill>
            <a:ln w="6947" cap="rnd">
              <a:noFill/>
              <a:prstDash val="solid"/>
              <a:round/>
            </a:ln>
          </p:spPr>
          <p:txBody>
            <a:bodyPr rtlCol="0" anchor="ctr"/>
            <a:lstStyle/>
            <a:p>
              <a:endParaRPr lang="en-CH" sz="4400"/>
            </a:p>
          </p:txBody>
        </p:sp>
      </p:grpSp>
      <p:grpSp>
        <p:nvGrpSpPr>
          <p:cNvPr id="2345" name="Graphic 1704">
            <a:extLst>
              <a:ext uri="{FF2B5EF4-FFF2-40B4-BE49-F238E27FC236}">
                <a16:creationId xmlns:a16="http://schemas.microsoft.com/office/drawing/2014/main" id="{7531FD2B-9DD4-AA61-C376-FAD26AA15EAD}"/>
              </a:ext>
            </a:extLst>
          </p:cNvPr>
          <p:cNvGrpSpPr/>
          <p:nvPr/>
        </p:nvGrpSpPr>
        <p:grpSpPr>
          <a:xfrm>
            <a:off x="16856595" y="17519453"/>
            <a:ext cx="898768" cy="898782"/>
            <a:chOff x="16856595" y="17519453"/>
            <a:chExt cx="898768" cy="898782"/>
          </a:xfrm>
        </p:grpSpPr>
        <p:sp>
          <p:nvSpPr>
            <p:cNvPr id="2346" name="Freeform 2345">
              <a:extLst>
                <a:ext uri="{FF2B5EF4-FFF2-40B4-BE49-F238E27FC236}">
                  <a16:creationId xmlns:a16="http://schemas.microsoft.com/office/drawing/2014/main" id="{06AEDA7C-DAEB-58DB-CA37-F9A1C88FFD5E}"/>
                </a:ext>
              </a:extLst>
            </p:cNvPr>
            <p:cNvSpPr/>
            <p:nvPr/>
          </p:nvSpPr>
          <p:spPr>
            <a:xfrm>
              <a:off x="16856595" y="17519453"/>
              <a:ext cx="898768" cy="898782"/>
            </a:xfrm>
            <a:custGeom>
              <a:avLst/>
              <a:gdLst>
                <a:gd name="connsiteX0" fmla="*/ 895626 w 898768"/>
                <a:gd name="connsiteY0" fmla="*/ 453541 h 898782"/>
                <a:gd name="connsiteX1" fmla="*/ 446242 w 898768"/>
                <a:gd name="connsiteY1" fmla="*/ 902932 h 898782"/>
                <a:gd name="connsiteX2" fmla="*/ -3141 w 898768"/>
                <a:gd name="connsiteY2" fmla="*/ 453541 h 898782"/>
                <a:gd name="connsiteX3" fmla="*/ 446242 w 898768"/>
                <a:gd name="connsiteY3" fmla="*/ 4150 h 898782"/>
                <a:gd name="connsiteX4" fmla="*/ 895626 w 898768"/>
                <a:gd name="connsiteY4" fmla="*/ 453541 h 8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8" h="898782">
                  <a:moveTo>
                    <a:pt x="895626" y="453541"/>
                  </a:moveTo>
                  <a:cubicBezTo>
                    <a:pt x="895626" y="701733"/>
                    <a:pt x="694430" y="902932"/>
                    <a:pt x="446242" y="902932"/>
                  </a:cubicBezTo>
                  <a:cubicBezTo>
                    <a:pt x="198054" y="902932"/>
                    <a:pt x="-3141" y="701733"/>
                    <a:pt x="-3141" y="453541"/>
                  </a:cubicBezTo>
                  <a:cubicBezTo>
                    <a:pt x="-3141" y="205350"/>
                    <a:pt x="198055" y="4150"/>
                    <a:pt x="446242" y="4150"/>
                  </a:cubicBezTo>
                  <a:cubicBezTo>
                    <a:pt x="694431" y="4150"/>
                    <a:pt x="895626" y="205350"/>
                    <a:pt x="895626" y="453541"/>
                  </a:cubicBezTo>
                  <a:close/>
                </a:path>
              </a:pathLst>
            </a:custGeom>
            <a:solidFill>
              <a:srgbClr val="1F259B"/>
            </a:solidFill>
            <a:ln w="955" cap="rnd">
              <a:noFill/>
              <a:prstDash val="solid"/>
              <a:round/>
            </a:ln>
          </p:spPr>
          <p:txBody>
            <a:bodyPr rtlCol="0" anchor="ctr"/>
            <a:lstStyle/>
            <a:p>
              <a:endParaRPr lang="en-CH" sz="4400"/>
            </a:p>
          </p:txBody>
        </p:sp>
        <p:sp>
          <p:nvSpPr>
            <p:cNvPr id="2347" name="Freeform 2346">
              <a:extLst>
                <a:ext uri="{FF2B5EF4-FFF2-40B4-BE49-F238E27FC236}">
                  <a16:creationId xmlns:a16="http://schemas.microsoft.com/office/drawing/2014/main" id="{3F92BF81-BADA-0FB8-21DF-A419F19F5756}"/>
                </a:ext>
              </a:extLst>
            </p:cNvPr>
            <p:cNvSpPr/>
            <p:nvPr/>
          </p:nvSpPr>
          <p:spPr>
            <a:xfrm>
              <a:off x="17129907" y="17701430"/>
              <a:ext cx="393808" cy="534310"/>
            </a:xfrm>
            <a:custGeom>
              <a:avLst/>
              <a:gdLst>
                <a:gd name="connsiteX0" fmla="*/ 79608 w 393808"/>
                <a:gd name="connsiteY0" fmla="*/ 333190 h 534310"/>
                <a:gd name="connsiteX1" fmla="*/ 53777 w 393808"/>
                <a:gd name="connsiteY1" fmla="*/ 232383 h 534310"/>
                <a:gd name="connsiteX2" fmla="*/ 35946 w 393808"/>
                <a:gd name="connsiteY2" fmla="*/ 242105 h 534310"/>
                <a:gd name="connsiteX3" fmla="*/ 79608 w 393808"/>
                <a:gd name="connsiteY3" fmla="*/ 333190 h 534310"/>
                <a:gd name="connsiteX4" fmla="*/ 90073 w 393808"/>
                <a:gd name="connsiteY4" fmla="*/ 132771 h 534310"/>
                <a:gd name="connsiteX5" fmla="*/ 123186 w 393808"/>
                <a:gd name="connsiteY5" fmla="*/ 200173 h 534310"/>
                <a:gd name="connsiteX6" fmla="*/ 143923 w 393808"/>
                <a:gd name="connsiteY6" fmla="*/ 191576 h 534310"/>
                <a:gd name="connsiteX7" fmla="*/ 126814 w 393808"/>
                <a:gd name="connsiteY7" fmla="*/ 121617 h 534310"/>
                <a:gd name="connsiteX8" fmla="*/ 99997 w 393808"/>
                <a:gd name="connsiteY8" fmla="*/ 101853 h 534310"/>
                <a:gd name="connsiteX9" fmla="*/ 90073 w 393808"/>
                <a:gd name="connsiteY9" fmla="*/ 132771 h 534310"/>
                <a:gd name="connsiteX10" fmla="*/ 292116 w 393808"/>
                <a:gd name="connsiteY10" fmla="*/ 272974 h 534310"/>
                <a:gd name="connsiteX11" fmla="*/ 358557 w 393808"/>
                <a:gd name="connsiteY11" fmla="*/ 238457 h 534310"/>
                <a:gd name="connsiteX12" fmla="*/ 350878 w 393808"/>
                <a:gd name="connsiteY12" fmla="*/ 217220 h 534310"/>
                <a:gd name="connsiteX13" fmla="*/ 281469 w 393808"/>
                <a:gd name="connsiteY13" fmla="*/ 234523 h 534310"/>
                <a:gd name="connsiteX14" fmla="*/ 258954 w 393808"/>
                <a:gd name="connsiteY14" fmla="*/ 258443 h 534310"/>
                <a:gd name="connsiteX15" fmla="*/ 292116 w 393808"/>
                <a:gd name="connsiteY15" fmla="*/ 272974 h 534310"/>
                <a:gd name="connsiteX16" fmla="*/ 236195 w 393808"/>
                <a:gd name="connsiteY16" fmla="*/ 116114 h 534310"/>
                <a:gd name="connsiteX17" fmla="*/ 236223 w 393808"/>
                <a:gd name="connsiteY17" fmla="*/ 129922 h 534310"/>
                <a:gd name="connsiteX18" fmla="*/ 252213 w 393808"/>
                <a:gd name="connsiteY18" fmla="*/ 138768 h 534310"/>
                <a:gd name="connsiteX19" fmla="*/ 294548 w 393808"/>
                <a:gd name="connsiteY19" fmla="*/ 50699 h 534310"/>
                <a:gd name="connsiteX20" fmla="*/ 278120 w 393808"/>
                <a:gd name="connsiteY20" fmla="*/ 42812 h 534310"/>
                <a:gd name="connsiteX21" fmla="*/ 236195 w 393808"/>
                <a:gd name="connsiteY21" fmla="*/ 116114 h 534310"/>
                <a:gd name="connsiteX22" fmla="*/ 307251 w 393808"/>
                <a:gd name="connsiteY22" fmla="*/ 350133 h 534310"/>
                <a:gd name="connsiteX23" fmla="*/ 302491 w 393808"/>
                <a:gd name="connsiteY23" fmla="*/ 346081 h 534310"/>
                <a:gd name="connsiteX24" fmla="*/ 202686 w 393808"/>
                <a:gd name="connsiteY24" fmla="*/ 378674 h 534310"/>
                <a:gd name="connsiteX25" fmla="*/ 207786 w 393808"/>
                <a:gd name="connsiteY25" fmla="*/ 390946 h 534310"/>
                <a:gd name="connsiteX26" fmla="*/ 307251 w 393808"/>
                <a:gd name="connsiteY26" fmla="*/ 350133 h 534310"/>
                <a:gd name="connsiteX27" fmla="*/ 204951 w 393808"/>
                <a:gd name="connsiteY27" fmla="*/ 270570 h 534310"/>
                <a:gd name="connsiteX28" fmla="*/ 231171 w 393808"/>
                <a:gd name="connsiteY28" fmla="*/ 246977 h 534310"/>
                <a:gd name="connsiteX29" fmla="*/ 338300 w 393808"/>
                <a:gd name="connsiteY29" fmla="*/ 186962 h 534310"/>
                <a:gd name="connsiteX30" fmla="*/ 387466 w 393808"/>
                <a:gd name="connsiteY30" fmla="*/ 200631 h 534310"/>
                <a:gd name="connsiteX31" fmla="*/ 396173 w 393808"/>
                <a:gd name="connsiteY31" fmla="*/ 231751 h 534310"/>
                <a:gd name="connsiteX32" fmla="*/ 257050 w 393808"/>
                <a:gd name="connsiteY32" fmla="*/ 293315 h 534310"/>
                <a:gd name="connsiteX33" fmla="*/ 185681 w 393808"/>
                <a:gd name="connsiteY33" fmla="*/ 303273 h 534310"/>
                <a:gd name="connsiteX34" fmla="*/ 179941 w 393808"/>
                <a:gd name="connsiteY34" fmla="*/ 309493 h 534310"/>
                <a:gd name="connsiteX35" fmla="*/ 143576 w 393808"/>
                <a:gd name="connsiteY35" fmla="*/ 389626 h 534310"/>
                <a:gd name="connsiteX36" fmla="*/ 147780 w 393808"/>
                <a:gd name="connsiteY36" fmla="*/ 394032 h 534310"/>
                <a:gd name="connsiteX37" fmla="*/ 173318 w 393808"/>
                <a:gd name="connsiteY37" fmla="*/ 372621 h 534310"/>
                <a:gd name="connsiteX38" fmla="*/ 289753 w 393808"/>
                <a:gd name="connsiteY38" fmla="*/ 311918 h 534310"/>
                <a:gd name="connsiteX39" fmla="*/ 331525 w 393808"/>
                <a:gd name="connsiteY39" fmla="*/ 326429 h 534310"/>
                <a:gd name="connsiteX40" fmla="*/ 338286 w 393808"/>
                <a:gd name="connsiteY40" fmla="*/ 359285 h 534310"/>
                <a:gd name="connsiteX41" fmla="*/ 199197 w 393808"/>
                <a:gd name="connsiteY41" fmla="*/ 416937 h 534310"/>
                <a:gd name="connsiteX42" fmla="*/ 110921 w 393808"/>
                <a:gd name="connsiteY42" fmla="*/ 458793 h 534310"/>
                <a:gd name="connsiteX43" fmla="*/ 81470 w 393808"/>
                <a:gd name="connsiteY43" fmla="*/ 525402 h 534310"/>
                <a:gd name="connsiteX44" fmla="*/ 57356 w 393808"/>
                <a:gd name="connsiteY44" fmla="*/ 538252 h 534310"/>
                <a:gd name="connsiteX45" fmla="*/ 53659 w 393808"/>
                <a:gd name="connsiteY45" fmla="*/ 513144 h 534310"/>
                <a:gd name="connsiteX46" fmla="*/ 92269 w 393808"/>
                <a:gd name="connsiteY46" fmla="*/ 429842 h 534310"/>
                <a:gd name="connsiteX47" fmla="*/ 69198 w 393808"/>
                <a:gd name="connsiteY47" fmla="*/ 360195 h 534310"/>
                <a:gd name="connsiteX48" fmla="*/ 15571 w 393808"/>
                <a:gd name="connsiteY48" fmla="*/ 300945 h 534310"/>
                <a:gd name="connsiteX49" fmla="*/ 16564 w 393808"/>
                <a:gd name="connsiteY49" fmla="*/ 207178 h 534310"/>
                <a:gd name="connsiteX50" fmla="*/ 49865 w 393808"/>
                <a:gd name="connsiteY50" fmla="*/ 196768 h 534310"/>
                <a:gd name="connsiteX51" fmla="*/ 97641 w 393808"/>
                <a:gd name="connsiteY51" fmla="*/ 240375 h 534310"/>
                <a:gd name="connsiteX52" fmla="*/ 108273 w 393808"/>
                <a:gd name="connsiteY52" fmla="*/ 345539 h 534310"/>
                <a:gd name="connsiteX53" fmla="*/ 109948 w 393808"/>
                <a:gd name="connsiteY53" fmla="*/ 376137 h 534310"/>
                <a:gd name="connsiteX54" fmla="*/ 114854 w 393808"/>
                <a:gd name="connsiteY54" fmla="*/ 376672 h 534310"/>
                <a:gd name="connsiteX55" fmla="*/ 121289 w 393808"/>
                <a:gd name="connsiteY55" fmla="*/ 367666 h 534310"/>
                <a:gd name="connsiteX56" fmla="*/ 140643 w 393808"/>
                <a:gd name="connsiteY56" fmla="*/ 325101 h 534310"/>
                <a:gd name="connsiteX57" fmla="*/ 141282 w 393808"/>
                <a:gd name="connsiteY57" fmla="*/ 254538 h 534310"/>
                <a:gd name="connsiteX58" fmla="*/ 123701 w 393808"/>
                <a:gd name="connsiteY58" fmla="*/ 234273 h 534310"/>
                <a:gd name="connsiteX59" fmla="*/ 70782 w 393808"/>
                <a:gd name="connsiteY59" fmla="*/ 172049 h 534310"/>
                <a:gd name="connsiteX60" fmla="*/ 68628 w 393808"/>
                <a:gd name="connsiteY60" fmla="*/ 93618 h 534310"/>
                <a:gd name="connsiteX61" fmla="*/ 116119 w 393808"/>
                <a:gd name="connsiteY61" fmla="*/ 77357 h 534310"/>
                <a:gd name="connsiteX62" fmla="*/ 167384 w 393808"/>
                <a:gd name="connsiteY62" fmla="*/ 217532 h 534310"/>
                <a:gd name="connsiteX63" fmla="*/ 166960 w 393808"/>
                <a:gd name="connsiteY63" fmla="*/ 253162 h 534310"/>
                <a:gd name="connsiteX64" fmla="*/ 172797 w 393808"/>
                <a:gd name="connsiteY64" fmla="*/ 254155 h 534310"/>
                <a:gd name="connsiteX65" fmla="*/ 200441 w 393808"/>
                <a:gd name="connsiteY65" fmla="*/ 193717 h 534310"/>
                <a:gd name="connsiteX66" fmla="*/ 209781 w 393808"/>
                <a:gd name="connsiteY66" fmla="*/ 134501 h 534310"/>
                <a:gd name="connsiteX67" fmla="*/ 290823 w 393808"/>
                <a:gd name="connsiteY67" fmla="*/ 7169 h 534310"/>
                <a:gd name="connsiteX68" fmla="*/ 313422 w 393808"/>
                <a:gd name="connsiteY68" fmla="*/ 20101 h 534310"/>
                <a:gd name="connsiteX69" fmla="*/ 261442 w 393808"/>
                <a:gd name="connsiteY69" fmla="*/ 164488 h 534310"/>
                <a:gd name="connsiteX70" fmla="*/ 235062 w 393808"/>
                <a:gd name="connsiteY70" fmla="*/ 191743 h 534310"/>
                <a:gd name="connsiteX71" fmla="*/ 200525 w 393808"/>
                <a:gd name="connsiteY71" fmla="*/ 265170 h 534310"/>
                <a:gd name="connsiteX72" fmla="*/ 204951 w 393808"/>
                <a:gd name="connsiteY72" fmla="*/ 270570 h 53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3808" h="534310">
                  <a:moveTo>
                    <a:pt x="79608" y="333190"/>
                  </a:moveTo>
                  <a:cubicBezTo>
                    <a:pt x="97537" y="303433"/>
                    <a:pt x="82471" y="247373"/>
                    <a:pt x="53777" y="232383"/>
                  </a:cubicBezTo>
                  <a:cubicBezTo>
                    <a:pt x="42228" y="226351"/>
                    <a:pt x="38461" y="231709"/>
                    <a:pt x="35946" y="242105"/>
                  </a:cubicBezTo>
                  <a:cubicBezTo>
                    <a:pt x="27732" y="276053"/>
                    <a:pt x="44542" y="312099"/>
                    <a:pt x="79608" y="333190"/>
                  </a:cubicBezTo>
                  <a:moveTo>
                    <a:pt x="90073" y="132771"/>
                  </a:moveTo>
                  <a:cubicBezTo>
                    <a:pt x="94646" y="165586"/>
                    <a:pt x="104250" y="186872"/>
                    <a:pt x="123186" y="200173"/>
                  </a:cubicBezTo>
                  <a:cubicBezTo>
                    <a:pt x="135952" y="209137"/>
                    <a:pt x="141268" y="207282"/>
                    <a:pt x="143923" y="191576"/>
                  </a:cubicBezTo>
                  <a:cubicBezTo>
                    <a:pt x="148266" y="165947"/>
                    <a:pt x="143339" y="141764"/>
                    <a:pt x="126814" y="121617"/>
                  </a:cubicBezTo>
                  <a:cubicBezTo>
                    <a:pt x="119990" y="113292"/>
                    <a:pt x="109059" y="108337"/>
                    <a:pt x="99997" y="101853"/>
                  </a:cubicBezTo>
                  <a:cubicBezTo>
                    <a:pt x="96689" y="112159"/>
                    <a:pt x="93381" y="122465"/>
                    <a:pt x="90073" y="132771"/>
                  </a:cubicBezTo>
                  <a:moveTo>
                    <a:pt x="292116" y="272974"/>
                  </a:moveTo>
                  <a:cubicBezTo>
                    <a:pt x="319912" y="268888"/>
                    <a:pt x="341684" y="258450"/>
                    <a:pt x="358557" y="238457"/>
                  </a:cubicBezTo>
                  <a:cubicBezTo>
                    <a:pt x="368168" y="227067"/>
                    <a:pt x="365180" y="219784"/>
                    <a:pt x="350878" y="217220"/>
                  </a:cubicBezTo>
                  <a:cubicBezTo>
                    <a:pt x="325124" y="212598"/>
                    <a:pt x="301358" y="216427"/>
                    <a:pt x="281469" y="234523"/>
                  </a:cubicBezTo>
                  <a:cubicBezTo>
                    <a:pt x="273394" y="241876"/>
                    <a:pt x="266431" y="250437"/>
                    <a:pt x="258954" y="258443"/>
                  </a:cubicBezTo>
                  <a:cubicBezTo>
                    <a:pt x="270010" y="263287"/>
                    <a:pt x="281059" y="268130"/>
                    <a:pt x="292116" y="272974"/>
                  </a:cubicBezTo>
                  <a:moveTo>
                    <a:pt x="236195" y="116114"/>
                  </a:moveTo>
                  <a:cubicBezTo>
                    <a:pt x="236195" y="120721"/>
                    <a:pt x="236056" y="125328"/>
                    <a:pt x="236223" y="129922"/>
                  </a:cubicBezTo>
                  <a:cubicBezTo>
                    <a:pt x="236661" y="141604"/>
                    <a:pt x="242567" y="143737"/>
                    <a:pt x="252213" y="138768"/>
                  </a:cubicBezTo>
                  <a:cubicBezTo>
                    <a:pt x="280135" y="124397"/>
                    <a:pt x="300253" y="82256"/>
                    <a:pt x="294548" y="50699"/>
                  </a:cubicBezTo>
                  <a:cubicBezTo>
                    <a:pt x="292623" y="40067"/>
                    <a:pt x="288759" y="37551"/>
                    <a:pt x="278120" y="42812"/>
                  </a:cubicBezTo>
                  <a:cubicBezTo>
                    <a:pt x="247355" y="58031"/>
                    <a:pt x="238523" y="85078"/>
                    <a:pt x="236195" y="116114"/>
                  </a:cubicBezTo>
                  <a:moveTo>
                    <a:pt x="307251" y="350133"/>
                  </a:moveTo>
                  <a:cubicBezTo>
                    <a:pt x="305083" y="348263"/>
                    <a:pt x="303922" y="346957"/>
                    <a:pt x="302491" y="346081"/>
                  </a:cubicBezTo>
                  <a:cubicBezTo>
                    <a:pt x="273519" y="328416"/>
                    <a:pt x="226195" y="346255"/>
                    <a:pt x="202686" y="378674"/>
                  </a:cubicBezTo>
                  <a:cubicBezTo>
                    <a:pt x="201233" y="380661"/>
                    <a:pt x="204882" y="389987"/>
                    <a:pt x="207786" y="390946"/>
                  </a:cubicBezTo>
                  <a:cubicBezTo>
                    <a:pt x="240538" y="401732"/>
                    <a:pt x="291483" y="390613"/>
                    <a:pt x="307251" y="350133"/>
                  </a:cubicBezTo>
                  <a:moveTo>
                    <a:pt x="204951" y="270570"/>
                  </a:moveTo>
                  <a:cubicBezTo>
                    <a:pt x="213811" y="262786"/>
                    <a:pt x="224673" y="256386"/>
                    <a:pt x="231171" y="246977"/>
                  </a:cubicBezTo>
                  <a:cubicBezTo>
                    <a:pt x="257286" y="209151"/>
                    <a:pt x="292373" y="187052"/>
                    <a:pt x="338300" y="186962"/>
                  </a:cubicBezTo>
                  <a:cubicBezTo>
                    <a:pt x="354742" y="186927"/>
                    <a:pt x="371823" y="194050"/>
                    <a:pt x="387466" y="200631"/>
                  </a:cubicBezTo>
                  <a:cubicBezTo>
                    <a:pt x="401045" y="206351"/>
                    <a:pt x="401809" y="219054"/>
                    <a:pt x="396173" y="231751"/>
                  </a:cubicBezTo>
                  <a:cubicBezTo>
                    <a:pt x="375027" y="279375"/>
                    <a:pt x="305938" y="311244"/>
                    <a:pt x="257050" y="293315"/>
                  </a:cubicBezTo>
                  <a:cubicBezTo>
                    <a:pt x="230149" y="283447"/>
                    <a:pt x="208600" y="294350"/>
                    <a:pt x="185681" y="303273"/>
                  </a:cubicBezTo>
                  <a:cubicBezTo>
                    <a:pt x="183290" y="304205"/>
                    <a:pt x="181081" y="307019"/>
                    <a:pt x="179941" y="309493"/>
                  </a:cubicBezTo>
                  <a:cubicBezTo>
                    <a:pt x="167689" y="336137"/>
                    <a:pt x="155660" y="362899"/>
                    <a:pt x="143576" y="389626"/>
                  </a:cubicBezTo>
                  <a:cubicBezTo>
                    <a:pt x="144979" y="391092"/>
                    <a:pt x="146376" y="392566"/>
                    <a:pt x="147780" y="394032"/>
                  </a:cubicBezTo>
                  <a:cubicBezTo>
                    <a:pt x="156425" y="386985"/>
                    <a:pt x="167384" y="381481"/>
                    <a:pt x="173318" y="372621"/>
                  </a:cubicBezTo>
                  <a:cubicBezTo>
                    <a:pt x="201303" y="330821"/>
                    <a:pt x="239169" y="308305"/>
                    <a:pt x="289753" y="311918"/>
                  </a:cubicBezTo>
                  <a:cubicBezTo>
                    <a:pt x="304020" y="312940"/>
                    <a:pt x="318669" y="319451"/>
                    <a:pt x="331525" y="326429"/>
                  </a:cubicBezTo>
                  <a:cubicBezTo>
                    <a:pt x="344652" y="333552"/>
                    <a:pt x="345826" y="345650"/>
                    <a:pt x="338286" y="359285"/>
                  </a:cubicBezTo>
                  <a:cubicBezTo>
                    <a:pt x="314020" y="403142"/>
                    <a:pt x="249857" y="436096"/>
                    <a:pt x="199197" y="416937"/>
                  </a:cubicBezTo>
                  <a:cubicBezTo>
                    <a:pt x="163207" y="403330"/>
                    <a:pt x="125848" y="423344"/>
                    <a:pt x="110921" y="458793"/>
                  </a:cubicBezTo>
                  <a:cubicBezTo>
                    <a:pt x="101505" y="481170"/>
                    <a:pt x="91387" y="503248"/>
                    <a:pt x="81470" y="525402"/>
                  </a:cubicBezTo>
                  <a:cubicBezTo>
                    <a:pt x="76786" y="535868"/>
                    <a:pt x="69754" y="544103"/>
                    <a:pt x="57356" y="538252"/>
                  </a:cubicBezTo>
                  <a:cubicBezTo>
                    <a:pt x="45070" y="532456"/>
                    <a:pt x="49052" y="522796"/>
                    <a:pt x="53659" y="513144"/>
                  </a:cubicBezTo>
                  <a:cubicBezTo>
                    <a:pt x="66828" y="485520"/>
                    <a:pt x="79684" y="457736"/>
                    <a:pt x="92269" y="429842"/>
                  </a:cubicBezTo>
                  <a:cubicBezTo>
                    <a:pt x="100372" y="411885"/>
                    <a:pt x="88322" y="372732"/>
                    <a:pt x="69198" y="360195"/>
                  </a:cubicBezTo>
                  <a:cubicBezTo>
                    <a:pt x="45918" y="344942"/>
                    <a:pt x="26335" y="327061"/>
                    <a:pt x="15571" y="300945"/>
                  </a:cubicBezTo>
                  <a:cubicBezTo>
                    <a:pt x="2659" y="269604"/>
                    <a:pt x="1742" y="238422"/>
                    <a:pt x="16564" y="207178"/>
                  </a:cubicBezTo>
                  <a:cubicBezTo>
                    <a:pt x="24195" y="191097"/>
                    <a:pt x="36238" y="190979"/>
                    <a:pt x="49865" y="196768"/>
                  </a:cubicBezTo>
                  <a:cubicBezTo>
                    <a:pt x="70789" y="205649"/>
                    <a:pt x="86112" y="221354"/>
                    <a:pt x="97641" y="240375"/>
                  </a:cubicBezTo>
                  <a:cubicBezTo>
                    <a:pt x="117752" y="273558"/>
                    <a:pt x="119538" y="308617"/>
                    <a:pt x="108273" y="345539"/>
                  </a:cubicBezTo>
                  <a:cubicBezTo>
                    <a:pt x="105473" y="354712"/>
                    <a:pt x="109212" y="365887"/>
                    <a:pt x="109948" y="376137"/>
                  </a:cubicBezTo>
                  <a:cubicBezTo>
                    <a:pt x="111581" y="376318"/>
                    <a:pt x="113221" y="376492"/>
                    <a:pt x="114854" y="376672"/>
                  </a:cubicBezTo>
                  <a:cubicBezTo>
                    <a:pt x="117029" y="373684"/>
                    <a:pt x="119767" y="370953"/>
                    <a:pt x="121289" y="367666"/>
                  </a:cubicBezTo>
                  <a:cubicBezTo>
                    <a:pt x="127815" y="353489"/>
                    <a:pt x="132297" y="338062"/>
                    <a:pt x="140643" y="325101"/>
                  </a:cubicBezTo>
                  <a:cubicBezTo>
                    <a:pt x="156119" y="301091"/>
                    <a:pt x="152630" y="277790"/>
                    <a:pt x="141282" y="254538"/>
                  </a:cubicBezTo>
                  <a:cubicBezTo>
                    <a:pt x="137467" y="246713"/>
                    <a:pt x="130963" y="238985"/>
                    <a:pt x="123701" y="234273"/>
                  </a:cubicBezTo>
                  <a:cubicBezTo>
                    <a:pt x="99670" y="218686"/>
                    <a:pt x="81401" y="198519"/>
                    <a:pt x="70782" y="172049"/>
                  </a:cubicBezTo>
                  <a:cubicBezTo>
                    <a:pt x="60490" y="146392"/>
                    <a:pt x="61957" y="119512"/>
                    <a:pt x="68628" y="93618"/>
                  </a:cubicBezTo>
                  <a:cubicBezTo>
                    <a:pt x="75383" y="67426"/>
                    <a:pt x="93617" y="62117"/>
                    <a:pt x="116119" y="77357"/>
                  </a:cubicBezTo>
                  <a:cubicBezTo>
                    <a:pt x="166876" y="111715"/>
                    <a:pt x="183151" y="157719"/>
                    <a:pt x="167384" y="217532"/>
                  </a:cubicBezTo>
                  <a:cubicBezTo>
                    <a:pt x="164444" y="228672"/>
                    <a:pt x="166960" y="241250"/>
                    <a:pt x="166960" y="253162"/>
                  </a:cubicBezTo>
                  <a:cubicBezTo>
                    <a:pt x="168906" y="253495"/>
                    <a:pt x="170851" y="253829"/>
                    <a:pt x="172797" y="254155"/>
                  </a:cubicBezTo>
                  <a:cubicBezTo>
                    <a:pt x="181977" y="233995"/>
                    <a:pt x="190844" y="213675"/>
                    <a:pt x="200441" y="193717"/>
                  </a:cubicBezTo>
                  <a:cubicBezTo>
                    <a:pt x="209531" y="174801"/>
                    <a:pt x="214041" y="157365"/>
                    <a:pt x="209781" y="134501"/>
                  </a:cubicBezTo>
                  <a:cubicBezTo>
                    <a:pt x="197106" y="66481"/>
                    <a:pt x="236918" y="26801"/>
                    <a:pt x="290823" y="7169"/>
                  </a:cubicBezTo>
                  <a:cubicBezTo>
                    <a:pt x="302553" y="2895"/>
                    <a:pt x="308787" y="9844"/>
                    <a:pt x="313422" y="20101"/>
                  </a:cubicBezTo>
                  <a:cubicBezTo>
                    <a:pt x="338564" y="75682"/>
                    <a:pt x="316431" y="135565"/>
                    <a:pt x="261442" y="164488"/>
                  </a:cubicBezTo>
                  <a:cubicBezTo>
                    <a:pt x="250719" y="170131"/>
                    <a:pt x="240969" y="180958"/>
                    <a:pt x="235062" y="191743"/>
                  </a:cubicBezTo>
                  <a:cubicBezTo>
                    <a:pt x="222095" y="215420"/>
                    <a:pt x="211873" y="240597"/>
                    <a:pt x="200525" y="265170"/>
                  </a:cubicBezTo>
                  <a:lnTo>
                    <a:pt x="204951" y="270570"/>
                  </a:lnTo>
                  <a:close/>
                </a:path>
              </a:pathLst>
            </a:custGeom>
            <a:solidFill>
              <a:srgbClr val="FFFFFF"/>
            </a:solidFill>
            <a:ln w="6947" cap="rnd">
              <a:noFill/>
              <a:prstDash val="solid"/>
              <a:round/>
            </a:ln>
          </p:spPr>
          <p:txBody>
            <a:bodyPr rtlCol="0" anchor="ctr"/>
            <a:lstStyle/>
            <a:p>
              <a:endParaRPr lang="en-CH" sz="4400"/>
            </a:p>
          </p:txBody>
        </p:sp>
      </p:grpSp>
      <p:grpSp>
        <p:nvGrpSpPr>
          <p:cNvPr id="2348" name="Graphic 1704">
            <a:extLst>
              <a:ext uri="{FF2B5EF4-FFF2-40B4-BE49-F238E27FC236}">
                <a16:creationId xmlns:a16="http://schemas.microsoft.com/office/drawing/2014/main" id="{DD99D0AD-2F6B-BFF1-8FC4-D6C54256E635}"/>
              </a:ext>
            </a:extLst>
          </p:cNvPr>
          <p:cNvGrpSpPr/>
          <p:nvPr/>
        </p:nvGrpSpPr>
        <p:grpSpPr>
          <a:xfrm>
            <a:off x="11949000" y="15477568"/>
            <a:ext cx="898768" cy="898782"/>
            <a:chOff x="11949000" y="15477568"/>
            <a:chExt cx="898768" cy="898782"/>
          </a:xfrm>
        </p:grpSpPr>
        <p:sp>
          <p:nvSpPr>
            <p:cNvPr id="2349" name="Freeform 2348">
              <a:extLst>
                <a:ext uri="{FF2B5EF4-FFF2-40B4-BE49-F238E27FC236}">
                  <a16:creationId xmlns:a16="http://schemas.microsoft.com/office/drawing/2014/main" id="{264F498F-288B-F513-9F3B-E7F9ABB514CE}"/>
                </a:ext>
              </a:extLst>
            </p:cNvPr>
            <p:cNvSpPr/>
            <p:nvPr/>
          </p:nvSpPr>
          <p:spPr>
            <a:xfrm>
              <a:off x="11949000" y="15477568"/>
              <a:ext cx="898768" cy="898782"/>
            </a:xfrm>
            <a:custGeom>
              <a:avLst/>
              <a:gdLst>
                <a:gd name="connsiteX0" fmla="*/ 894016 w 898768"/>
                <a:gd name="connsiteY0" fmla="*/ 452871 h 898782"/>
                <a:gd name="connsiteX1" fmla="*/ 444632 w 898768"/>
                <a:gd name="connsiteY1" fmla="*/ 902262 h 898782"/>
                <a:gd name="connsiteX2" fmla="*/ -4752 w 898768"/>
                <a:gd name="connsiteY2" fmla="*/ 452871 h 898782"/>
                <a:gd name="connsiteX3" fmla="*/ 444632 w 898768"/>
                <a:gd name="connsiteY3" fmla="*/ 3480 h 898782"/>
                <a:gd name="connsiteX4" fmla="*/ 894016 w 898768"/>
                <a:gd name="connsiteY4" fmla="*/ 452871 h 8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8" h="898782">
                  <a:moveTo>
                    <a:pt x="894016" y="452871"/>
                  </a:moveTo>
                  <a:cubicBezTo>
                    <a:pt x="894016" y="701063"/>
                    <a:pt x="692820" y="902262"/>
                    <a:pt x="444632" y="902262"/>
                  </a:cubicBezTo>
                  <a:cubicBezTo>
                    <a:pt x="196444" y="902262"/>
                    <a:pt x="-4752" y="701063"/>
                    <a:pt x="-4752" y="452871"/>
                  </a:cubicBezTo>
                  <a:cubicBezTo>
                    <a:pt x="-4752" y="204680"/>
                    <a:pt x="196445" y="3480"/>
                    <a:pt x="444632" y="3480"/>
                  </a:cubicBezTo>
                  <a:cubicBezTo>
                    <a:pt x="692821" y="3480"/>
                    <a:pt x="894016" y="204680"/>
                    <a:pt x="894016" y="452871"/>
                  </a:cubicBezTo>
                  <a:close/>
                </a:path>
              </a:pathLst>
            </a:custGeom>
            <a:solidFill>
              <a:srgbClr val="1F259B"/>
            </a:solidFill>
            <a:ln w="955" cap="rnd">
              <a:noFill/>
              <a:prstDash val="solid"/>
              <a:round/>
            </a:ln>
          </p:spPr>
          <p:txBody>
            <a:bodyPr rtlCol="0" anchor="ctr"/>
            <a:lstStyle/>
            <a:p>
              <a:endParaRPr lang="en-CH" sz="4400"/>
            </a:p>
          </p:txBody>
        </p:sp>
        <p:sp>
          <p:nvSpPr>
            <p:cNvPr id="2350" name="Freeform 2349">
              <a:extLst>
                <a:ext uri="{FF2B5EF4-FFF2-40B4-BE49-F238E27FC236}">
                  <a16:creationId xmlns:a16="http://schemas.microsoft.com/office/drawing/2014/main" id="{C5CF2572-9E45-3F47-377D-6CA66BAE6261}"/>
                </a:ext>
              </a:extLst>
            </p:cNvPr>
            <p:cNvSpPr/>
            <p:nvPr/>
          </p:nvSpPr>
          <p:spPr>
            <a:xfrm>
              <a:off x="12222313" y="15659545"/>
              <a:ext cx="393808" cy="534310"/>
            </a:xfrm>
            <a:custGeom>
              <a:avLst/>
              <a:gdLst>
                <a:gd name="connsiteX0" fmla="*/ 77998 w 393808"/>
                <a:gd name="connsiteY0" fmla="*/ 332520 h 534310"/>
                <a:gd name="connsiteX1" fmla="*/ 52167 w 393808"/>
                <a:gd name="connsiteY1" fmla="*/ 231713 h 534310"/>
                <a:gd name="connsiteX2" fmla="*/ 34335 w 393808"/>
                <a:gd name="connsiteY2" fmla="*/ 241435 h 534310"/>
                <a:gd name="connsiteX3" fmla="*/ 77998 w 393808"/>
                <a:gd name="connsiteY3" fmla="*/ 332520 h 534310"/>
                <a:gd name="connsiteX4" fmla="*/ 88463 w 393808"/>
                <a:gd name="connsiteY4" fmla="*/ 132101 h 534310"/>
                <a:gd name="connsiteX5" fmla="*/ 121576 w 393808"/>
                <a:gd name="connsiteY5" fmla="*/ 199503 h 534310"/>
                <a:gd name="connsiteX6" fmla="*/ 142313 w 393808"/>
                <a:gd name="connsiteY6" fmla="*/ 190907 h 534310"/>
                <a:gd name="connsiteX7" fmla="*/ 125204 w 393808"/>
                <a:gd name="connsiteY7" fmla="*/ 120947 h 534310"/>
                <a:gd name="connsiteX8" fmla="*/ 98387 w 393808"/>
                <a:gd name="connsiteY8" fmla="*/ 101184 h 534310"/>
                <a:gd name="connsiteX9" fmla="*/ 88463 w 393808"/>
                <a:gd name="connsiteY9" fmla="*/ 132101 h 534310"/>
                <a:gd name="connsiteX10" fmla="*/ 290505 w 393808"/>
                <a:gd name="connsiteY10" fmla="*/ 272304 h 534310"/>
                <a:gd name="connsiteX11" fmla="*/ 356947 w 393808"/>
                <a:gd name="connsiteY11" fmla="*/ 237787 h 534310"/>
                <a:gd name="connsiteX12" fmla="*/ 349268 w 393808"/>
                <a:gd name="connsiteY12" fmla="*/ 216550 h 534310"/>
                <a:gd name="connsiteX13" fmla="*/ 279859 w 393808"/>
                <a:gd name="connsiteY13" fmla="*/ 233854 h 534310"/>
                <a:gd name="connsiteX14" fmla="*/ 257344 w 393808"/>
                <a:gd name="connsiteY14" fmla="*/ 257773 h 534310"/>
                <a:gd name="connsiteX15" fmla="*/ 290505 w 393808"/>
                <a:gd name="connsiteY15" fmla="*/ 272304 h 534310"/>
                <a:gd name="connsiteX16" fmla="*/ 234585 w 393808"/>
                <a:gd name="connsiteY16" fmla="*/ 115444 h 534310"/>
                <a:gd name="connsiteX17" fmla="*/ 234613 w 393808"/>
                <a:gd name="connsiteY17" fmla="*/ 129252 h 534310"/>
                <a:gd name="connsiteX18" fmla="*/ 250603 w 393808"/>
                <a:gd name="connsiteY18" fmla="*/ 138098 h 534310"/>
                <a:gd name="connsiteX19" fmla="*/ 292938 w 393808"/>
                <a:gd name="connsiteY19" fmla="*/ 50029 h 534310"/>
                <a:gd name="connsiteX20" fmla="*/ 276510 w 393808"/>
                <a:gd name="connsiteY20" fmla="*/ 42142 h 534310"/>
                <a:gd name="connsiteX21" fmla="*/ 234585 w 393808"/>
                <a:gd name="connsiteY21" fmla="*/ 115444 h 534310"/>
                <a:gd name="connsiteX22" fmla="*/ 305641 w 393808"/>
                <a:gd name="connsiteY22" fmla="*/ 349463 h 534310"/>
                <a:gd name="connsiteX23" fmla="*/ 300881 w 393808"/>
                <a:gd name="connsiteY23" fmla="*/ 345411 h 534310"/>
                <a:gd name="connsiteX24" fmla="*/ 201076 w 393808"/>
                <a:gd name="connsiteY24" fmla="*/ 378004 h 534310"/>
                <a:gd name="connsiteX25" fmla="*/ 206176 w 393808"/>
                <a:gd name="connsiteY25" fmla="*/ 390276 h 534310"/>
                <a:gd name="connsiteX26" fmla="*/ 305641 w 393808"/>
                <a:gd name="connsiteY26" fmla="*/ 349463 h 534310"/>
                <a:gd name="connsiteX27" fmla="*/ 203341 w 393808"/>
                <a:gd name="connsiteY27" fmla="*/ 269900 h 534310"/>
                <a:gd name="connsiteX28" fmla="*/ 229560 w 393808"/>
                <a:gd name="connsiteY28" fmla="*/ 246307 h 534310"/>
                <a:gd name="connsiteX29" fmla="*/ 336690 w 393808"/>
                <a:gd name="connsiteY29" fmla="*/ 186292 h 534310"/>
                <a:gd name="connsiteX30" fmla="*/ 385856 w 393808"/>
                <a:gd name="connsiteY30" fmla="*/ 199962 h 534310"/>
                <a:gd name="connsiteX31" fmla="*/ 394563 w 393808"/>
                <a:gd name="connsiteY31" fmla="*/ 231081 h 534310"/>
                <a:gd name="connsiteX32" fmla="*/ 255439 w 393808"/>
                <a:gd name="connsiteY32" fmla="*/ 292645 h 534310"/>
                <a:gd name="connsiteX33" fmla="*/ 184071 w 393808"/>
                <a:gd name="connsiteY33" fmla="*/ 302603 h 534310"/>
                <a:gd name="connsiteX34" fmla="*/ 178331 w 393808"/>
                <a:gd name="connsiteY34" fmla="*/ 308823 h 534310"/>
                <a:gd name="connsiteX35" fmla="*/ 141965 w 393808"/>
                <a:gd name="connsiteY35" fmla="*/ 388956 h 534310"/>
                <a:gd name="connsiteX36" fmla="*/ 146170 w 393808"/>
                <a:gd name="connsiteY36" fmla="*/ 393362 h 534310"/>
                <a:gd name="connsiteX37" fmla="*/ 171708 w 393808"/>
                <a:gd name="connsiteY37" fmla="*/ 371951 h 534310"/>
                <a:gd name="connsiteX38" fmla="*/ 288143 w 393808"/>
                <a:gd name="connsiteY38" fmla="*/ 311248 h 534310"/>
                <a:gd name="connsiteX39" fmla="*/ 329914 w 393808"/>
                <a:gd name="connsiteY39" fmla="*/ 325759 h 534310"/>
                <a:gd name="connsiteX40" fmla="*/ 336676 w 393808"/>
                <a:gd name="connsiteY40" fmla="*/ 358615 h 534310"/>
                <a:gd name="connsiteX41" fmla="*/ 197587 w 393808"/>
                <a:gd name="connsiteY41" fmla="*/ 416267 h 534310"/>
                <a:gd name="connsiteX42" fmla="*/ 109311 w 393808"/>
                <a:gd name="connsiteY42" fmla="*/ 458123 h 534310"/>
                <a:gd name="connsiteX43" fmla="*/ 79860 w 393808"/>
                <a:gd name="connsiteY43" fmla="*/ 524732 h 534310"/>
                <a:gd name="connsiteX44" fmla="*/ 55746 w 393808"/>
                <a:gd name="connsiteY44" fmla="*/ 537582 h 534310"/>
                <a:gd name="connsiteX45" fmla="*/ 52049 w 393808"/>
                <a:gd name="connsiteY45" fmla="*/ 512474 h 534310"/>
                <a:gd name="connsiteX46" fmla="*/ 90659 w 393808"/>
                <a:gd name="connsiteY46" fmla="*/ 429172 h 534310"/>
                <a:gd name="connsiteX47" fmla="*/ 67588 w 393808"/>
                <a:gd name="connsiteY47" fmla="*/ 359526 h 534310"/>
                <a:gd name="connsiteX48" fmla="*/ 13960 w 393808"/>
                <a:gd name="connsiteY48" fmla="*/ 300275 h 534310"/>
                <a:gd name="connsiteX49" fmla="*/ 14954 w 393808"/>
                <a:gd name="connsiteY49" fmla="*/ 206508 h 534310"/>
                <a:gd name="connsiteX50" fmla="*/ 48255 w 393808"/>
                <a:gd name="connsiteY50" fmla="*/ 196098 h 534310"/>
                <a:gd name="connsiteX51" fmla="*/ 96031 w 393808"/>
                <a:gd name="connsiteY51" fmla="*/ 239705 h 534310"/>
                <a:gd name="connsiteX52" fmla="*/ 106663 w 393808"/>
                <a:gd name="connsiteY52" fmla="*/ 344869 h 534310"/>
                <a:gd name="connsiteX53" fmla="*/ 108338 w 393808"/>
                <a:gd name="connsiteY53" fmla="*/ 375467 h 534310"/>
                <a:gd name="connsiteX54" fmla="*/ 113244 w 393808"/>
                <a:gd name="connsiteY54" fmla="*/ 376002 h 534310"/>
                <a:gd name="connsiteX55" fmla="*/ 119679 w 393808"/>
                <a:gd name="connsiteY55" fmla="*/ 366996 h 534310"/>
                <a:gd name="connsiteX56" fmla="*/ 139033 w 393808"/>
                <a:gd name="connsiteY56" fmla="*/ 324431 h 534310"/>
                <a:gd name="connsiteX57" fmla="*/ 139672 w 393808"/>
                <a:gd name="connsiteY57" fmla="*/ 253868 h 534310"/>
                <a:gd name="connsiteX58" fmla="*/ 122090 w 393808"/>
                <a:gd name="connsiteY58" fmla="*/ 233603 h 534310"/>
                <a:gd name="connsiteX59" fmla="*/ 69172 w 393808"/>
                <a:gd name="connsiteY59" fmla="*/ 171379 h 534310"/>
                <a:gd name="connsiteX60" fmla="*/ 67018 w 393808"/>
                <a:gd name="connsiteY60" fmla="*/ 92949 h 534310"/>
                <a:gd name="connsiteX61" fmla="*/ 114509 w 393808"/>
                <a:gd name="connsiteY61" fmla="*/ 76687 h 534310"/>
                <a:gd name="connsiteX62" fmla="*/ 165773 w 393808"/>
                <a:gd name="connsiteY62" fmla="*/ 216862 h 534310"/>
                <a:gd name="connsiteX63" fmla="*/ 165350 w 393808"/>
                <a:gd name="connsiteY63" fmla="*/ 252492 h 534310"/>
                <a:gd name="connsiteX64" fmla="*/ 171187 w 393808"/>
                <a:gd name="connsiteY64" fmla="*/ 253485 h 534310"/>
                <a:gd name="connsiteX65" fmla="*/ 198831 w 393808"/>
                <a:gd name="connsiteY65" fmla="*/ 193047 h 534310"/>
                <a:gd name="connsiteX66" fmla="*/ 208171 w 393808"/>
                <a:gd name="connsiteY66" fmla="*/ 133832 h 534310"/>
                <a:gd name="connsiteX67" fmla="*/ 289213 w 393808"/>
                <a:gd name="connsiteY67" fmla="*/ 6499 h 534310"/>
                <a:gd name="connsiteX68" fmla="*/ 311812 w 393808"/>
                <a:gd name="connsiteY68" fmla="*/ 19431 h 534310"/>
                <a:gd name="connsiteX69" fmla="*/ 259831 w 393808"/>
                <a:gd name="connsiteY69" fmla="*/ 163818 h 534310"/>
                <a:gd name="connsiteX70" fmla="*/ 233452 w 393808"/>
                <a:gd name="connsiteY70" fmla="*/ 191073 h 534310"/>
                <a:gd name="connsiteX71" fmla="*/ 198914 w 393808"/>
                <a:gd name="connsiteY71" fmla="*/ 264500 h 534310"/>
                <a:gd name="connsiteX72" fmla="*/ 203341 w 393808"/>
                <a:gd name="connsiteY72" fmla="*/ 269900 h 53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3808" h="534310">
                  <a:moveTo>
                    <a:pt x="77998" y="332520"/>
                  </a:moveTo>
                  <a:cubicBezTo>
                    <a:pt x="95927" y="302763"/>
                    <a:pt x="80861" y="246703"/>
                    <a:pt x="52167" y="231713"/>
                  </a:cubicBezTo>
                  <a:cubicBezTo>
                    <a:pt x="40618" y="225681"/>
                    <a:pt x="36851" y="231039"/>
                    <a:pt x="34335" y="241435"/>
                  </a:cubicBezTo>
                  <a:cubicBezTo>
                    <a:pt x="26121" y="275383"/>
                    <a:pt x="42932" y="311429"/>
                    <a:pt x="77998" y="332520"/>
                  </a:cubicBezTo>
                  <a:moveTo>
                    <a:pt x="88463" y="132101"/>
                  </a:moveTo>
                  <a:cubicBezTo>
                    <a:pt x="93036" y="164916"/>
                    <a:pt x="102640" y="186202"/>
                    <a:pt x="121576" y="199503"/>
                  </a:cubicBezTo>
                  <a:cubicBezTo>
                    <a:pt x="134342" y="208468"/>
                    <a:pt x="139658" y="206612"/>
                    <a:pt x="142313" y="190907"/>
                  </a:cubicBezTo>
                  <a:cubicBezTo>
                    <a:pt x="146656" y="165277"/>
                    <a:pt x="141729" y="141094"/>
                    <a:pt x="125204" y="120947"/>
                  </a:cubicBezTo>
                  <a:cubicBezTo>
                    <a:pt x="118380" y="112622"/>
                    <a:pt x="107448" y="107667"/>
                    <a:pt x="98387" y="101184"/>
                  </a:cubicBezTo>
                  <a:cubicBezTo>
                    <a:pt x="95079" y="111489"/>
                    <a:pt x="91771" y="121795"/>
                    <a:pt x="88463" y="132101"/>
                  </a:cubicBezTo>
                  <a:moveTo>
                    <a:pt x="290505" y="272304"/>
                  </a:moveTo>
                  <a:cubicBezTo>
                    <a:pt x="318302" y="268218"/>
                    <a:pt x="340074" y="257780"/>
                    <a:pt x="356947" y="237787"/>
                  </a:cubicBezTo>
                  <a:cubicBezTo>
                    <a:pt x="366558" y="226397"/>
                    <a:pt x="363570" y="219114"/>
                    <a:pt x="349268" y="216550"/>
                  </a:cubicBezTo>
                  <a:cubicBezTo>
                    <a:pt x="323514" y="211928"/>
                    <a:pt x="299748" y="215757"/>
                    <a:pt x="279859" y="233854"/>
                  </a:cubicBezTo>
                  <a:cubicBezTo>
                    <a:pt x="271784" y="241206"/>
                    <a:pt x="264821" y="249768"/>
                    <a:pt x="257344" y="257773"/>
                  </a:cubicBezTo>
                  <a:cubicBezTo>
                    <a:pt x="268400" y="262617"/>
                    <a:pt x="279449" y="267461"/>
                    <a:pt x="290505" y="272304"/>
                  </a:cubicBezTo>
                  <a:moveTo>
                    <a:pt x="234585" y="115444"/>
                  </a:moveTo>
                  <a:cubicBezTo>
                    <a:pt x="234585" y="120051"/>
                    <a:pt x="234446" y="124658"/>
                    <a:pt x="234613" y="129252"/>
                  </a:cubicBezTo>
                  <a:cubicBezTo>
                    <a:pt x="235050" y="140934"/>
                    <a:pt x="240957" y="143067"/>
                    <a:pt x="250603" y="138098"/>
                  </a:cubicBezTo>
                  <a:cubicBezTo>
                    <a:pt x="278525" y="123727"/>
                    <a:pt x="298643" y="81586"/>
                    <a:pt x="292938" y="50029"/>
                  </a:cubicBezTo>
                  <a:cubicBezTo>
                    <a:pt x="291013" y="39397"/>
                    <a:pt x="287149" y="36881"/>
                    <a:pt x="276510" y="42142"/>
                  </a:cubicBezTo>
                  <a:cubicBezTo>
                    <a:pt x="245745" y="57361"/>
                    <a:pt x="236913" y="84408"/>
                    <a:pt x="234585" y="115444"/>
                  </a:cubicBezTo>
                  <a:moveTo>
                    <a:pt x="305641" y="349463"/>
                  </a:moveTo>
                  <a:cubicBezTo>
                    <a:pt x="303473" y="347593"/>
                    <a:pt x="302312" y="346287"/>
                    <a:pt x="300881" y="345411"/>
                  </a:cubicBezTo>
                  <a:cubicBezTo>
                    <a:pt x="271909" y="327746"/>
                    <a:pt x="224585" y="345585"/>
                    <a:pt x="201076" y="378004"/>
                  </a:cubicBezTo>
                  <a:cubicBezTo>
                    <a:pt x="199623" y="379991"/>
                    <a:pt x="203272" y="389317"/>
                    <a:pt x="206176" y="390276"/>
                  </a:cubicBezTo>
                  <a:cubicBezTo>
                    <a:pt x="238928" y="401062"/>
                    <a:pt x="289873" y="389943"/>
                    <a:pt x="305641" y="349463"/>
                  </a:cubicBezTo>
                  <a:moveTo>
                    <a:pt x="203341" y="269900"/>
                  </a:moveTo>
                  <a:cubicBezTo>
                    <a:pt x="212201" y="262117"/>
                    <a:pt x="223063" y="255716"/>
                    <a:pt x="229560" y="246307"/>
                  </a:cubicBezTo>
                  <a:cubicBezTo>
                    <a:pt x="255676" y="208481"/>
                    <a:pt x="290762" y="186383"/>
                    <a:pt x="336690" y="186292"/>
                  </a:cubicBezTo>
                  <a:cubicBezTo>
                    <a:pt x="353132" y="186257"/>
                    <a:pt x="370213" y="193381"/>
                    <a:pt x="385856" y="199962"/>
                  </a:cubicBezTo>
                  <a:cubicBezTo>
                    <a:pt x="399435" y="205681"/>
                    <a:pt x="400199" y="218384"/>
                    <a:pt x="394563" y="231081"/>
                  </a:cubicBezTo>
                  <a:cubicBezTo>
                    <a:pt x="373417" y="278705"/>
                    <a:pt x="304327" y="310574"/>
                    <a:pt x="255439" y="292645"/>
                  </a:cubicBezTo>
                  <a:cubicBezTo>
                    <a:pt x="228539" y="282777"/>
                    <a:pt x="206989" y="293680"/>
                    <a:pt x="184071" y="302603"/>
                  </a:cubicBezTo>
                  <a:cubicBezTo>
                    <a:pt x="181680" y="303535"/>
                    <a:pt x="179470" y="306349"/>
                    <a:pt x="178331" y="308823"/>
                  </a:cubicBezTo>
                  <a:cubicBezTo>
                    <a:pt x="166079" y="335467"/>
                    <a:pt x="154050" y="362229"/>
                    <a:pt x="141965" y="388956"/>
                  </a:cubicBezTo>
                  <a:cubicBezTo>
                    <a:pt x="143369" y="390422"/>
                    <a:pt x="144766" y="391896"/>
                    <a:pt x="146170" y="393362"/>
                  </a:cubicBezTo>
                  <a:cubicBezTo>
                    <a:pt x="154814" y="386315"/>
                    <a:pt x="165773" y="380811"/>
                    <a:pt x="171708" y="371951"/>
                  </a:cubicBezTo>
                  <a:cubicBezTo>
                    <a:pt x="199693" y="330151"/>
                    <a:pt x="237559" y="307635"/>
                    <a:pt x="288143" y="311248"/>
                  </a:cubicBezTo>
                  <a:cubicBezTo>
                    <a:pt x="302409" y="312270"/>
                    <a:pt x="317058" y="318781"/>
                    <a:pt x="329914" y="325759"/>
                  </a:cubicBezTo>
                  <a:cubicBezTo>
                    <a:pt x="343042" y="332882"/>
                    <a:pt x="344216" y="344981"/>
                    <a:pt x="336676" y="358615"/>
                  </a:cubicBezTo>
                  <a:cubicBezTo>
                    <a:pt x="312409" y="402472"/>
                    <a:pt x="248247" y="435426"/>
                    <a:pt x="197587" y="416267"/>
                  </a:cubicBezTo>
                  <a:cubicBezTo>
                    <a:pt x="161597" y="402660"/>
                    <a:pt x="124238" y="422674"/>
                    <a:pt x="109311" y="458123"/>
                  </a:cubicBezTo>
                  <a:cubicBezTo>
                    <a:pt x="99895" y="480500"/>
                    <a:pt x="89777" y="502578"/>
                    <a:pt x="79860" y="524732"/>
                  </a:cubicBezTo>
                  <a:cubicBezTo>
                    <a:pt x="75176" y="535198"/>
                    <a:pt x="68144" y="543433"/>
                    <a:pt x="55746" y="537582"/>
                  </a:cubicBezTo>
                  <a:cubicBezTo>
                    <a:pt x="43460" y="531786"/>
                    <a:pt x="47442" y="522126"/>
                    <a:pt x="52049" y="512474"/>
                  </a:cubicBezTo>
                  <a:cubicBezTo>
                    <a:pt x="65218" y="484850"/>
                    <a:pt x="78074" y="457067"/>
                    <a:pt x="90659" y="429172"/>
                  </a:cubicBezTo>
                  <a:cubicBezTo>
                    <a:pt x="98762" y="411215"/>
                    <a:pt x="86712" y="372062"/>
                    <a:pt x="67588" y="359526"/>
                  </a:cubicBezTo>
                  <a:cubicBezTo>
                    <a:pt x="44308" y="344272"/>
                    <a:pt x="24725" y="326391"/>
                    <a:pt x="13960" y="300275"/>
                  </a:cubicBezTo>
                  <a:cubicBezTo>
                    <a:pt x="1049" y="268934"/>
                    <a:pt x="131" y="237752"/>
                    <a:pt x="14954" y="206508"/>
                  </a:cubicBezTo>
                  <a:cubicBezTo>
                    <a:pt x="22584" y="190427"/>
                    <a:pt x="34627" y="190309"/>
                    <a:pt x="48255" y="196098"/>
                  </a:cubicBezTo>
                  <a:cubicBezTo>
                    <a:pt x="69179" y="204979"/>
                    <a:pt x="84502" y="220684"/>
                    <a:pt x="96031" y="239705"/>
                  </a:cubicBezTo>
                  <a:cubicBezTo>
                    <a:pt x="116142" y="272888"/>
                    <a:pt x="117928" y="307947"/>
                    <a:pt x="106663" y="344869"/>
                  </a:cubicBezTo>
                  <a:cubicBezTo>
                    <a:pt x="103863" y="354042"/>
                    <a:pt x="107601" y="365217"/>
                    <a:pt x="108338" y="375467"/>
                  </a:cubicBezTo>
                  <a:cubicBezTo>
                    <a:pt x="109971" y="375648"/>
                    <a:pt x="111611" y="375822"/>
                    <a:pt x="113244" y="376002"/>
                  </a:cubicBezTo>
                  <a:cubicBezTo>
                    <a:pt x="115419" y="373014"/>
                    <a:pt x="118157" y="370283"/>
                    <a:pt x="119679" y="366996"/>
                  </a:cubicBezTo>
                  <a:cubicBezTo>
                    <a:pt x="126204" y="352819"/>
                    <a:pt x="130687" y="337392"/>
                    <a:pt x="139033" y="324431"/>
                  </a:cubicBezTo>
                  <a:cubicBezTo>
                    <a:pt x="154509" y="300421"/>
                    <a:pt x="151020" y="277120"/>
                    <a:pt x="139672" y="253868"/>
                  </a:cubicBezTo>
                  <a:cubicBezTo>
                    <a:pt x="135857" y="246043"/>
                    <a:pt x="129352" y="238315"/>
                    <a:pt x="122090" y="233603"/>
                  </a:cubicBezTo>
                  <a:cubicBezTo>
                    <a:pt x="98060" y="218016"/>
                    <a:pt x="79790" y="197849"/>
                    <a:pt x="69172" y="171379"/>
                  </a:cubicBezTo>
                  <a:cubicBezTo>
                    <a:pt x="58880" y="145722"/>
                    <a:pt x="60346" y="118842"/>
                    <a:pt x="67018" y="92949"/>
                  </a:cubicBezTo>
                  <a:cubicBezTo>
                    <a:pt x="73772" y="66756"/>
                    <a:pt x="92007" y="61447"/>
                    <a:pt x="114509" y="76687"/>
                  </a:cubicBezTo>
                  <a:cubicBezTo>
                    <a:pt x="165266" y="111045"/>
                    <a:pt x="181541" y="157049"/>
                    <a:pt x="165773" y="216862"/>
                  </a:cubicBezTo>
                  <a:cubicBezTo>
                    <a:pt x="162834" y="228002"/>
                    <a:pt x="165350" y="240580"/>
                    <a:pt x="165350" y="252492"/>
                  </a:cubicBezTo>
                  <a:cubicBezTo>
                    <a:pt x="167295" y="252825"/>
                    <a:pt x="169241" y="253159"/>
                    <a:pt x="171187" y="253485"/>
                  </a:cubicBezTo>
                  <a:cubicBezTo>
                    <a:pt x="180367" y="233325"/>
                    <a:pt x="189234" y="213005"/>
                    <a:pt x="198831" y="193047"/>
                  </a:cubicBezTo>
                  <a:cubicBezTo>
                    <a:pt x="207921" y="174131"/>
                    <a:pt x="212431" y="156695"/>
                    <a:pt x="208171" y="133832"/>
                  </a:cubicBezTo>
                  <a:cubicBezTo>
                    <a:pt x="195495" y="65811"/>
                    <a:pt x="235308" y="26131"/>
                    <a:pt x="289213" y="6499"/>
                  </a:cubicBezTo>
                  <a:cubicBezTo>
                    <a:pt x="300943" y="2225"/>
                    <a:pt x="307177" y="9174"/>
                    <a:pt x="311812" y="19431"/>
                  </a:cubicBezTo>
                  <a:cubicBezTo>
                    <a:pt x="336954" y="75012"/>
                    <a:pt x="314821" y="134895"/>
                    <a:pt x="259831" y="163818"/>
                  </a:cubicBezTo>
                  <a:cubicBezTo>
                    <a:pt x="249109" y="169461"/>
                    <a:pt x="239359" y="180288"/>
                    <a:pt x="233452" y="191073"/>
                  </a:cubicBezTo>
                  <a:cubicBezTo>
                    <a:pt x="220485" y="214750"/>
                    <a:pt x="210262" y="239927"/>
                    <a:pt x="198914" y="264500"/>
                  </a:cubicBezTo>
                  <a:lnTo>
                    <a:pt x="203341" y="269900"/>
                  </a:lnTo>
                  <a:close/>
                </a:path>
              </a:pathLst>
            </a:custGeom>
            <a:solidFill>
              <a:srgbClr val="FFFFFF"/>
            </a:solidFill>
            <a:ln w="6947" cap="rnd">
              <a:noFill/>
              <a:prstDash val="solid"/>
              <a:round/>
            </a:ln>
          </p:spPr>
          <p:txBody>
            <a:bodyPr rtlCol="0" anchor="ctr"/>
            <a:lstStyle/>
            <a:p>
              <a:endParaRPr lang="en-CH" sz="4400"/>
            </a:p>
          </p:txBody>
        </p:sp>
      </p:grpSp>
      <p:grpSp>
        <p:nvGrpSpPr>
          <p:cNvPr id="2351" name="Graphic 1704">
            <a:extLst>
              <a:ext uri="{FF2B5EF4-FFF2-40B4-BE49-F238E27FC236}">
                <a16:creationId xmlns:a16="http://schemas.microsoft.com/office/drawing/2014/main" id="{282EAA2B-59EE-3A76-80BE-F8F23C0A7294}"/>
              </a:ext>
            </a:extLst>
          </p:cNvPr>
          <p:cNvGrpSpPr/>
          <p:nvPr/>
        </p:nvGrpSpPr>
        <p:grpSpPr>
          <a:xfrm>
            <a:off x="17479175" y="12857107"/>
            <a:ext cx="898768" cy="898782"/>
            <a:chOff x="17479175" y="12857107"/>
            <a:chExt cx="898768" cy="898782"/>
          </a:xfrm>
        </p:grpSpPr>
        <p:sp>
          <p:nvSpPr>
            <p:cNvPr id="2352" name="Freeform 2351">
              <a:extLst>
                <a:ext uri="{FF2B5EF4-FFF2-40B4-BE49-F238E27FC236}">
                  <a16:creationId xmlns:a16="http://schemas.microsoft.com/office/drawing/2014/main" id="{BF9E7F14-C836-08EB-C14F-406AFDD680C8}"/>
                </a:ext>
              </a:extLst>
            </p:cNvPr>
            <p:cNvSpPr/>
            <p:nvPr/>
          </p:nvSpPr>
          <p:spPr>
            <a:xfrm>
              <a:off x="17479175" y="12857107"/>
              <a:ext cx="898768" cy="898782"/>
            </a:xfrm>
            <a:custGeom>
              <a:avLst/>
              <a:gdLst>
                <a:gd name="connsiteX0" fmla="*/ 895831 w 898768"/>
                <a:gd name="connsiteY0" fmla="*/ 452012 h 898782"/>
                <a:gd name="connsiteX1" fmla="*/ 446447 w 898768"/>
                <a:gd name="connsiteY1" fmla="*/ 901403 h 898782"/>
                <a:gd name="connsiteX2" fmla="*/ -2937 w 898768"/>
                <a:gd name="connsiteY2" fmla="*/ 452012 h 898782"/>
                <a:gd name="connsiteX3" fmla="*/ 446447 w 898768"/>
                <a:gd name="connsiteY3" fmla="*/ 2621 h 898782"/>
                <a:gd name="connsiteX4" fmla="*/ 895831 w 898768"/>
                <a:gd name="connsiteY4" fmla="*/ 452012 h 8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8" h="898782">
                  <a:moveTo>
                    <a:pt x="895831" y="452012"/>
                  </a:moveTo>
                  <a:cubicBezTo>
                    <a:pt x="895831" y="700204"/>
                    <a:pt x="694634" y="901403"/>
                    <a:pt x="446447" y="901403"/>
                  </a:cubicBezTo>
                  <a:cubicBezTo>
                    <a:pt x="198258" y="901403"/>
                    <a:pt x="-2937" y="700203"/>
                    <a:pt x="-2937" y="452012"/>
                  </a:cubicBezTo>
                  <a:cubicBezTo>
                    <a:pt x="-2937" y="203820"/>
                    <a:pt x="198259" y="2621"/>
                    <a:pt x="446447" y="2621"/>
                  </a:cubicBezTo>
                  <a:cubicBezTo>
                    <a:pt x="694635" y="2621"/>
                    <a:pt x="895831" y="203820"/>
                    <a:pt x="895831" y="452012"/>
                  </a:cubicBezTo>
                  <a:close/>
                </a:path>
              </a:pathLst>
            </a:custGeom>
            <a:solidFill>
              <a:srgbClr val="1F259B"/>
            </a:solidFill>
            <a:ln w="955" cap="rnd">
              <a:noFill/>
              <a:prstDash val="solid"/>
              <a:round/>
            </a:ln>
          </p:spPr>
          <p:txBody>
            <a:bodyPr rtlCol="0" anchor="ctr"/>
            <a:lstStyle/>
            <a:p>
              <a:endParaRPr lang="en-CH" sz="4400"/>
            </a:p>
          </p:txBody>
        </p:sp>
        <p:sp>
          <p:nvSpPr>
            <p:cNvPr id="2353" name="Freeform 2352">
              <a:extLst>
                <a:ext uri="{FF2B5EF4-FFF2-40B4-BE49-F238E27FC236}">
                  <a16:creationId xmlns:a16="http://schemas.microsoft.com/office/drawing/2014/main" id="{6DE5CE8E-32B4-F73B-117F-CA028697A835}"/>
                </a:ext>
              </a:extLst>
            </p:cNvPr>
            <p:cNvSpPr/>
            <p:nvPr/>
          </p:nvSpPr>
          <p:spPr>
            <a:xfrm>
              <a:off x="17752488" y="13039085"/>
              <a:ext cx="393808" cy="534310"/>
            </a:xfrm>
            <a:custGeom>
              <a:avLst/>
              <a:gdLst>
                <a:gd name="connsiteX0" fmla="*/ 79812 w 393808"/>
                <a:gd name="connsiteY0" fmla="*/ 331661 h 534310"/>
                <a:gd name="connsiteX1" fmla="*/ 53982 w 393808"/>
                <a:gd name="connsiteY1" fmla="*/ 230853 h 534310"/>
                <a:gd name="connsiteX2" fmla="*/ 36150 w 393808"/>
                <a:gd name="connsiteY2" fmla="*/ 240575 h 534310"/>
                <a:gd name="connsiteX3" fmla="*/ 79812 w 393808"/>
                <a:gd name="connsiteY3" fmla="*/ 331661 h 534310"/>
                <a:gd name="connsiteX4" fmla="*/ 90278 w 393808"/>
                <a:gd name="connsiteY4" fmla="*/ 131241 h 534310"/>
                <a:gd name="connsiteX5" fmla="*/ 123391 w 393808"/>
                <a:gd name="connsiteY5" fmla="*/ 198643 h 534310"/>
                <a:gd name="connsiteX6" fmla="*/ 144127 w 393808"/>
                <a:gd name="connsiteY6" fmla="*/ 190047 h 534310"/>
                <a:gd name="connsiteX7" fmla="*/ 127018 w 393808"/>
                <a:gd name="connsiteY7" fmla="*/ 120088 h 534310"/>
                <a:gd name="connsiteX8" fmla="*/ 100201 w 393808"/>
                <a:gd name="connsiteY8" fmla="*/ 100324 h 534310"/>
                <a:gd name="connsiteX9" fmla="*/ 90278 w 393808"/>
                <a:gd name="connsiteY9" fmla="*/ 131241 h 534310"/>
                <a:gd name="connsiteX10" fmla="*/ 292320 w 393808"/>
                <a:gd name="connsiteY10" fmla="*/ 271444 h 534310"/>
                <a:gd name="connsiteX11" fmla="*/ 358761 w 393808"/>
                <a:gd name="connsiteY11" fmla="*/ 236927 h 534310"/>
                <a:gd name="connsiteX12" fmla="*/ 351083 w 393808"/>
                <a:gd name="connsiteY12" fmla="*/ 215690 h 534310"/>
                <a:gd name="connsiteX13" fmla="*/ 281674 w 393808"/>
                <a:gd name="connsiteY13" fmla="*/ 232994 h 534310"/>
                <a:gd name="connsiteX14" fmla="*/ 259158 w 393808"/>
                <a:gd name="connsiteY14" fmla="*/ 256913 h 534310"/>
                <a:gd name="connsiteX15" fmla="*/ 292320 w 393808"/>
                <a:gd name="connsiteY15" fmla="*/ 271444 h 534310"/>
                <a:gd name="connsiteX16" fmla="*/ 236399 w 393808"/>
                <a:gd name="connsiteY16" fmla="*/ 114584 h 534310"/>
                <a:gd name="connsiteX17" fmla="*/ 236427 w 393808"/>
                <a:gd name="connsiteY17" fmla="*/ 128392 h 534310"/>
                <a:gd name="connsiteX18" fmla="*/ 252417 w 393808"/>
                <a:gd name="connsiteY18" fmla="*/ 137239 h 534310"/>
                <a:gd name="connsiteX19" fmla="*/ 294752 w 393808"/>
                <a:gd name="connsiteY19" fmla="*/ 49170 h 534310"/>
                <a:gd name="connsiteX20" fmla="*/ 278324 w 393808"/>
                <a:gd name="connsiteY20" fmla="*/ 41282 h 534310"/>
                <a:gd name="connsiteX21" fmla="*/ 236399 w 393808"/>
                <a:gd name="connsiteY21" fmla="*/ 114584 h 534310"/>
                <a:gd name="connsiteX22" fmla="*/ 307455 w 393808"/>
                <a:gd name="connsiteY22" fmla="*/ 348603 h 534310"/>
                <a:gd name="connsiteX23" fmla="*/ 302695 w 393808"/>
                <a:gd name="connsiteY23" fmla="*/ 344552 h 534310"/>
                <a:gd name="connsiteX24" fmla="*/ 202890 w 393808"/>
                <a:gd name="connsiteY24" fmla="*/ 377144 h 534310"/>
                <a:gd name="connsiteX25" fmla="*/ 207991 w 393808"/>
                <a:gd name="connsiteY25" fmla="*/ 389417 h 534310"/>
                <a:gd name="connsiteX26" fmla="*/ 307455 w 393808"/>
                <a:gd name="connsiteY26" fmla="*/ 348603 h 534310"/>
                <a:gd name="connsiteX27" fmla="*/ 205155 w 393808"/>
                <a:gd name="connsiteY27" fmla="*/ 269040 h 534310"/>
                <a:gd name="connsiteX28" fmla="*/ 231375 w 393808"/>
                <a:gd name="connsiteY28" fmla="*/ 245447 h 534310"/>
                <a:gd name="connsiteX29" fmla="*/ 338504 w 393808"/>
                <a:gd name="connsiteY29" fmla="*/ 185432 h 534310"/>
                <a:gd name="connsiteX30" fmla="*/ 387670 w 393808"/>
                <a:gd name="connsiteY30" fmla="*/ 199102 h 534310"/>
                <a:gd name="connsiteX31" fmla="*/ 396378 w 393808"/>
                <a:gd name="connsiteY31" fmla="*/ 230221 h 534310"/>
                <a:gd name="connsiteX32" fmla="*/ 257254 w 393808"/>
                <a:gd name="connsiteY32" fmla="*/ 291785 h 534310"/>
                <a:gd name="connsiteX33" fmla="*/ 185885 w 393808"/>
                <a:gd name="connsiteY33" fmla="*/ 301744 h 534310"/>
                <a:gd name="connsiteX34" fmla="*/ 180145 w 393808"/>
                <a:gd name="connsiteY34" fmla="*/ 307963 h 534310"/>
                <a:gd name="connsiteX35" fmla="*/ 143780 w 393808"/>
                <a:gd name="connsiteY35" fmla="*/ 388096 h 534310"/>
                <a:gd name="connsiteX36" fmla="*/ 147984 w 393808"/>
                <a:gd name="connsiteY36" fmla="*/ 392502 h 534310"/>
                <a:gd name="connsiteX37" fmla="*/ 173523 w 393808"/>
                <a:gd name="connsiteY37" fmla="*/ 371091 h 534310"/>
                <a:gd name="connsiteX38" fmla="*/ 289957 w 393808"/>
                <a:gd name="connsiteY38" fmla="*/ 310389 h 534310"/>
                <a:gd name="connsiteX39" fmla="*/ 331729 w 393808"/>
                <a:gd name="connsiteY39" fmla="*/ 324899 h 534310"/>
                <a:gd name="connsiteX40" fmla="*/ 338491 w 393808"/>
                <a:gd name="connsiteY40" fmla="*/ 357755 h 534310"/>
                <a:gd name="connsiteX41" fmla="*/ 199402 w 393808"/>
                <a:gd name="connsiteY41" fmla="*/ 415407 h 534310"/>
                <a:gd name="connsiteX42" fmla="*/ 111125 w 393808"/>
                <a:gd name="connsiteY42" fmla="*/ 457263 h 534310"/>
                <a:gd name="connsiteX43" fmla="*/ 81674 w 393808"/>
                <a:gd name="connsiteY43" fmla="*/ 523873 h 534310"/>
                <a:gd name="connsiteX44" fmla="*/ 57561 w 393808"/>
                <a:gd name="connsiteY44" fmla="*/ 536722 h 534310"/>
                <a:gd name="connsiteX45" fmla="*/ 53864 w 393808"/>
                <a:gd name="connsiteY45" fmla="*/ 511614 h 534310"/>
                <a:gd name="connsiteX46" fmla="*/ 92474 w 393808"/>
                <a:gd name="connsiteY46" fmla="*/ 428312 h 534310"/>
                <a:gd name="connsiteX47" fmla="*/ 69402 w 393808"/>
                <a:gd name="connsiteY47" fmla="*/ 358666 h 534310"/>
                <a:gd name="connsiteX48" fmla="*/ 15775 w 393808"/>
                <a:gd name="connsiteY48" fmla="*/ 299416 h 534310"/>
                <a:gd name="connsiteX49" fmla="*/ 16769 w 393808"/>
                <a:gd name="connsiteY49" fmla="*/ 205648 h 534310"/>
                <a:gd name="connsiteX50" fmla="*/ 50069 w 393808"/>
                <a:gd name="connsiteY50" fmla="*/ 195238 h 534310"/>
                <a:gd name="connsiteX51" fmla="*/ 97845 w 393808"/>
                <a:gd name="connsiteY51" fmla="*/ 238845 h 534310"/>
                <a:gd name="connsiteX52" fmla="*/ 108478 w 393808"/>
                <a:gd name="connsiteY52" fmla="*/ 344010 h 534310"/>
                <a:gd name="connsiteX53" fmla="*/ 110152 w 393808"/>
                <a:gd name="connsiteY53" fmla="*/ 374608 h 534310"/>
                <a:gd name="connsiteX54" fmla="*/ 115059 w 393808"/>
                <a:gd name="connsiteY54" fmla="*/ 375143 h 534310"/>
                <a:gd name="connsiteX55" fmla="*/ 121494 w 393808"/>
                <a:gd name="connsiteY55" fmla="*/ 366136 h 534310"/>
                <a:gd name="connsiteX56" fmla="*/ 140847 w 393808"/>
                <a:gd name="connsiteY56" fmla="*/ 323572 h 534310"/>
                <a:gd name="connsiteX57" fmla="*/ 141487 w 393808"/>
                <a:gd name="connsiteY57" fmla="*/ 253008 h 534310"/>
                <a:gd name="connsiteX58" fmla="*/ 123905 w 393808"/>
                <a:gd name="connsiteY58" fmla="*/ 232744 h 534310"/>
                <a:gd name="connsiteX59" fmla="*/ 70987 w 393808"/>
                <a:gd name="connsiteY59" fmla="*/ 170519 h 534310"/>
                <a:gd name="connsiteX60" fmla="*/ 68832 w 393808"/>
                <a:gd name="connsiteY60" fmla="*/ 92089 h 534310"/>
                <a:gd name="connsiteX61" fmla="*/ 116323 w 393808"/>
                <a:gd name="connsiteY61" fmla="*/ 75827 h 534310"/>
                <a:gd name="connsiteX62" fmla="*/ 167588 w 393808"/>
                <a:gd name="connsiteY62" fmla="*/ 216003 h 534310"/>
                <a:gd name="connsiteX63" fmla="*/ 167164 w 393808"/>
                <a:gd name="connsiteY63" fmla="*/ 251632 h 534310"/>
                <a:gd name="connsiteX64" fmla="*/ 173001 w 393808"/>
                <a:gd name="connsiteY64" fmla="*/ 252626 h 534310"/>
                <a:gd name="connsiteX65" fmla="*/ 200645 w 393808"/>
                <a:gd name="connsiteY65" fmla="*/ 192187 h 534310"/>
                <a:gd name="connsiteX66" fmla="*/ 209985 w 393808"/>
                <a:gd name="connsiteY66" fmla="*/ 132972 h 534310"/>
                <a:gd name="connsiteX67" fmla="*/ 291027 w 393808"/>
                <a:gd name="connsiteY67" fmla="*/ 5639 h 534310"/>
                <a:gd name="connsiteX68" fmla="*/ 313626 w 393808"/>
                <a:gd name="connsiteY68" fmla="*/ 18572 h 534310"/>
                <a:gd name="connsiteX69" fmla="*/ 261646 w 393808"/>
                <a:gd name="connsiteY69" fmla="*/ 162958 h 534310"/>
                <a:gd name="connsiteX70" fmla="*/ 235267 w 393808"/>
                <a:gd name="connsiteY70" fmla="*/ 190214 h 534310"/>
                <a:gd name="connsiteX71" fmla="*/ 200729 w 393808"/>
                <a:gd name="connsiteY71" fmla="*/ 263640 h 534310"/>
                <a:gd name="connsiteX72" fmla="*/ 205155 w 393808"/>
                <a:gd name="connsiteY72" fmla="*/ 269040 h 53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3808" h="534310">
                  <a:moveTo>
                    <a:pt x="79812" y="331661"/>
                  </a:moveTo>
                  <a:cubicBezTo>
                    <a:pt x="97741" y="301903"/>
                    <a:pt x="82675" y="245843"/>
                    <a:pt x="53982" y="230853"/>
                  </a:cubicBezTo>
                  <a:cubicBezTo>
                    <a:pt x="42432" y="224821"/>
                    <a:pt x="38666" y="230179"/>
                    <a:pt x="36150" y="240575"/>
                  </a:cubicBezTo>
                  <a:cubicBezTo>
                    <a:pt x="27936" y="274523"/>
                    <a:pt x="44746" y="310569"/>
                    <a:pt x="79812" y="331661"/>
                  </a:cubicBezTo>
                  <a:moveTo>
                    <a:pt x="90278" y="131241"/>
                  </a:moveTo>
                  <a:cubicBezTo>
                    <a:pt x="94850" y="164056"/>
                    <a:pt x="104454" y="185342"/>
                    <a:pt x="123391" y="198643"/>
                  </a:cubicBezTo>
                  <a:cubicBezTo>
                    <a:pt x="136156" y="207608"/>
                    <a:pt x="141473" y="205752"/>
                    <a:pt x="144127" y="190047"/>
                  </a:cubicBezTo>
                  <a:cubicBezTo>
                    <a:pt x="148471" y="164418"/>
                    <a:pt x="143544" y="140234"/>
                    <a:pt x="127018" y="120088"/>
                  </a:cubicBezTo>
                  <a:cubicBezTo>
                    <a:pt x="120194" y="111762"/>
                    <a:pt x="109263" y="106807"/>
                    <a:pt x="100201" y="100324"/>
                  </a:cubicBezTo>
                  <a:cubicBezTo>
                    <a:pt x="96893" y="110630"/>
                    <a:pt x="93585" y="120936"/>
                    <a:pt x="90278" y="131241"/>
                  </a:cubicBezTo>
                  <a:moveTo>
                    <a:pt x="292320" y="271444"/>
                  </a:moveTo>
                  <a:cubicBezTo>
                    <a:pt x="320117" y="267358"/>
                    <a:pt x="341889" y="256920"/>
                    <a:pt x="358761" y="236927"/>
                  </a:cubicBezTo>
                  <a:cubicBezTo>
                    <a:pt x="368372" y="225537"/>
                    <a:pt x="365384" y="218254"/>
                    <a:pt x="351083" y="215690"/>
                  </a:cubicBezTo>
                  <a:cubicBezTo>
                    <a:pt x="325329" y="211069"/>
                    <a:pt x="301562" y="214898"/>
                    <a:pt x="281674" y="232994"/>
                  </a:cubicBezTo>
                  <a:cubicBezTo>
                    <a:pt x="273599" y="240346"/>
                    <a:pt x="266635" y="248908"/>
                    <a:pt x="259158" y="256913"/>
                  </a:cubicBezTo>
                  <a:cubicBezTo>
                    <a:pt x="270214" y="261757"/>
                    <a:pt x="281264" y="266601"/>
                    <a:pt x="292320" y="271444"/>
                  </a:cubicBezTo>
                  <a:moveTo>
                    <a:pt x="236399" y="114584"/>
                  </a:moveTo>
                  <a:cubicBezTo>
                    <a:pt x="236399" y="119191"/>
                    <a:pt x="236260" y="123799"/>
                    <a:pt x="236427" y="128392"/>
                  </a:cubicBezTo>
                  <a:cubicBezTo>
                    <a:pt x="236865" y="140074"/>
                    <a:pt x="242772" y="142207"/>
                    <a:pt x="252417" y="137239"/>
                  </a:cubicBezTo>
                  <a:cubicBezTo>
                    <a:pt x="280339" y="122867"/>
                    <a:pt x="300457" y="80727"/>
                    <a:pt x="294752" y="49170"/>
                  </a:cubicBezTo>
                  <a:cubicBezTo>
                    <a:pt x="292827" y="38537"/>
                    <a:pt x="288963" y="36021"/>
                    <a:pt x="278324" y="41282"/>
                  </a:cubicBezTo>
                  <a:cubicBezTo>
                    <a:pt x="247560" y="56501"/>
                    <a:pt x="238727" y="83548"/>
                    <a:pt x="236399" y="114584"/>
                  </a:cubicBezTo>
                  <a:moveTo>
                    <a:pt x="307455" y="348603"/>
                  </a:moveTo>
                  <a:cubicBezTo>
                    <a:pt x="305287" y="346734"/>
                    <a:pt x="304127" y="345427"/>
                    <a:pt x="302695" y="344552"/>
                  </a:cubicBezTo>
                  <a:cubicBezTo>
                    <a:pt x="273724" y="326886"/>
                    <a:pt x="226399" y="344725"/>
                    <a:pt x="202890" y="377144"/>
                  </a:cubicBezTo>
                  <a:cubicBezTo>
                    <a:pt x="201438" y="379132"/>
                    <a:pt x="205086" y="388458"/>
                    <a:pt x="207991" y="389417"/>
                  </a:cubicBezTo>
                  <a:cubicBezTo>
                    <a:pt x="240743" y="400202"/>
                    <a:pt x="291687" y="389083"/>
                    <a:pt x="307455" y="348603"/>
                  </a:cubicBezTo>
                  <a:moveTo>
                    <a:pt x="205155" y="269040"/>
                  </a:moveTo>
                  <a:cubicBezTo>
                    <a:pt x="214016" y="261257"/>
                    <a:pt x="224877" y="254856"/>
                    <a:pt x="231375" y="245447"/>
                  </a:cubicBezTo>
                  <a:cubicBezTo>
                    <a:pt x="257490" y="207622"/>
                    <a:pt x="292577" y="185523"/>
                    <a:pt x="338504" y="185432"/>
                  </a:cubicBezTo>
                  <a:cubicBezTo>
                    <a:pt x="354946" y="185398"/>
                    <a:pt x="372028" y="192521"/>
                    <a:pt x="387670" y="199102"/>
                  </a:cubicBezTo>
                  <a:cubicBezTo>
                    <a:pt x="401249" y="204821"/>
                    <a:pt x="402014" y="217524"/>
                    <a:pt x="396378" y="230221"/>
                  </a:cubicBezTo>
                  <a:cubicBezTo>
                    <a:pt x="375231" y="277845"/>
                    <a:pt x="306142" y="309715"/>
                    <a:pt x="257254" y="291785"/>
                  </a:cubicBezTo>
                  <a:cubicBezTo>
                    <a:pt x="230353" y="281917"/>
                    <a:pt x="208804" y="292821"/>
                    <a:pt x="185885" y="301744"/>
                  </a:cubicBezTo>
                  <a:cubicBezTo>
                    <a:pt x="183495" y="302675"/>
                    <a:pt x="181285" y="305489"/>
                    <a:pt x="180145" y="307963"/>
                  </a:cubicBezTo>
                  <a:cubicBezTo>
                    <a:pt x="167894" y="334607"/>
                    <a:pt x="155865" y="361369"/>
                    <a:pt x="143780" y="388096"/>
                  </a:cubicBezTo>
                  <a:cubicBezTo>
                    <a:pt x="145184" y="389563"/>
                    <a:pt x="146580" y="391036"/>
                    <a:pt x="147984" y="392502"/>
                  </a:cubicBezTo>
                  <a:cubicBezTo>
                    <a:pt x="156629" y="385455"/>
                    <a:pt x="167588" y="379952"/>
                    <a:pt x="173523" y="371091"/>
                  </a:cubicBezTo>
                  <a:cubicBezTo>
                    <a:pt x="201507" y="329291"/>
                    <a:pt x="239374" y="306775"/>
                    <a:pt x="289957" y="310389"/>
                  </a:cubicBezTo>
                  <a:cubicBezTo>
                    <a:pt x="304224" y="311410"/>
                    <a:pt x="318873" y="317922"/>
                    <a:pt x="331729" y="324899"/>
                  </a:cubicBezTo>
                  <a:cubicBezTo>
                    <a:pt x="344856" y="332022"/>
                    <a:pt x="346030" y="344121"/>
                    <a:pt x="338491" y="357755"/>
                  </a:cubicBezTo>
                  <a:cubicBezTo>
                    <a:pt x="314224" y="401613"/>
                    <a:pt x="250061" y="434567"/>
                    <a:pt x="199402" y="415407"/>
                  </a:cubicBezTo>
                  <a:cubicBezTo>
                    <a:pt x="163411" y="401800"/>
                    <a:pt x="126052" y="421814"/>
                    <a:pt x="111125" y="457263"/>
                  </a:cubicBezTo>
                  <a:cubicBezTo>
                    <a:pt x="101709" y="479640"/>
                    <a:pt x="91591" y="501718"/>
                    <a:pt x="81674" y="523873"/>
                  </a:cubicBezTo>
                  <a:cubicBezTo>
                    <a:pt x="76991" y="534338"/>
                    <a:pt x="69958" y="542573"/>
                    <a:pt x="57561" y="536722"/>
                  </a:cubicBezTo>
                  <a:cubicBezTo>
                    <a:pt x="45274" y="530926"/>
                    <a:pt x="49256" y="521267"/>
                    <a:pt x="53864" y="511614"/>
                  </a:cubicBezTo>
                  <a:cubicBezTo>
                    <a:pt x="67032" y="483990"/>
                    <a:pt x="79888" y="456207"/>
                    <a:pt x="92474" y="428312"/>
                  </a:cubicBezTo>
                  <a:cubicBezTo>
                    <a:pt x="100576" y="410355"/>
                    <a:pt x="88526" y="371202"/>
                    <a:pt x="69402" y="358666"/>
                  </a:cubicBezTo>
                  <a:cubicBezTo>
                    <a:pt x="46122" y="343412"/>
                    <a:pt x="26539" y="325531"/>
                    <a:pt x="15775" y="299416"/>
                  </a:cubicBezTo>
                  <a:cubicBezTo>
                    <a:pt x="2863" y="268074"/>
                    <a:pt x="1946" y="236892"/>
                    <a:pt x="16769" y="205648"/>
                  </a:cubicBezTo>
                  <a:cubicBezTo>
                    <a:pt x="24399" y="189567"/>
                    <a:pt x="36442" y="189449"/>
                    <a:pt x="50069" y="195238"/>
                  </a:cubicBezTo>
                  <a:cubicBezTo>
                    <a:pt x="70993" y="204119"/>
                    <a:pt x="86317" y="219825"/>
                    <a:pt x="97845" y="238845"/>
                  </a:cubicBezTo>
                  <a:cubicBezTo>
                    <a:pt x="117956" y="272028"/>
                    <a:pt x="119742" y="307088"/>
                    <a:pt x="108478" y="344010"/>
                  </a:cubicBezTo>
                  <a:cubicBezTo>
                    <a:pt x="105677" y="353183"/>
                    <a:pt x="109416" y="364357"/>
                    <a:pt x="110152" y="374608"/>
                  </a:cubicBezTo>
                  <a:cubicBezTo>
                    <a:pt x="111785" y="374788"/>
                    <a:pt x="113426" y="374962"/>
                    <a:pt x="115059" y="375143"/>
                  </a:cubicBezTo>
                  <a:cubicBezTo>
                    <a:pt x="117234" y="372154"/>
                    <a:pt x="119972" y="369423"/>
                    <a:pt x="121494" y="366136"/>
                  </a:cubicBezTo>
                  <a:cubicBezTo>
                    <a:pt x="128019" y="351960"/>
                    <a:pt x="132501" y="336532"/>
                    <a:pt x="140847" y="323572"/>
                  </a:cubicBezTo>
                  <a:cubicBezTo>
                    <a:pt x="156323" y="299562"/>
                    <a:pt x="152835" y="276260"/>
                    <a:pt x="141487" y="253008"/>
                  </a:cubicBezTo>
                  <a:cubicBezTo>
                    <a:pt x="137671" y="245183"/>
                    <a:pt x="131167" y="237455"/>
                    <a:pt x="123905" y="232744"/>
                  </a:cubicBezTo>
                  <a:cubicBezTo>
                    <a:pt x="99874" y="217156"/>
                    <a:pt x="81605" y="196989"/>
                    <a:pt x="70987" y="170519"/>
                  </a:cubicBezTo>
                  <a:cubicBezTo>
                    <a:pt x="60695" y="144862"/>
                    <a:pt x="62161" y="117982"/>
                    <a:pt x="68832" y="92089"/>
                  </a:cubicBezTo>
                  <a:cubicBezTo>
                    <a:pt x="75587" y="65897"/>
                    <a:pt x="93822" y="60587"/>
                    <a:pt x="116323" y="75827"/>
                  </a:cubicBezTo>
                  <a:cubicBezTo>
                    <a:pt x="167081" y="110185"/>
                    <a:pt x="183356" y="156190"/>
                    <a:pt x="167588" y="216003"/>
                  </a:cubicBezTo>
                  <a:cubicBezTo>
                    <a:pt x="164648" y="227142"/>
                    <a:pt x="167164" y="239721"/>
                    <a:pt x="167164" y="251632"/>
                  </a:cubicBezTo>
                  <a:cubicBezTo>
                    <a:pt x="169110" y="251965"/>
                    <a:pt x="171056" y="252299"/>
                    <a:pt x="173001" y="252626"/>
                  </a:cubicBezTo>
                  <a:cubicBezTo>
                    <a:pt x="182181" y="232466"/>
                    <a:pt x="191049" y="212146"/>
                    <a:pt x="200645" y="192187"/>
                  </a:cubicBezTo>
                  <a:cubicBezTo>
                    <a:pt x="209735" y="173271"/>
                    <a:pt x="214245" y="155835"/>
                    <a:pt x="209985" y="132972"/>
                  </a:cubicBezTo>
                  <a:cubicBezTo>
                    <a:pt x="197310" y="64952"/>
                    <a:pt x="237122" y="25271"/>
                    <a:pt x="291027" y="5639"/>
                  </a:cubicBezTo>
                  <a:cubicBezTo>
                    <a:pt x="302758" y="1365"/>
                    <a:pt x="308991" y="8314"/>
                    <a:pt x="313626" y="18572"/>
                  </a:cubicBezTo>
                  <a:cubicBezTo>
                    <a:pt x="338769" y="74153"/>
                    <a:pt x="316635" y="134035"/>
                    <a:pt x="261646" y="162958"/>
                  </a:cubicBezTo>
                  <a:cubicBezTo>
                    <a:pt x="250923" y="168601"/>
                    <a:pt x="241173" y="179428"/>
                    <a:pt x="235267" y="190214"/>
                  </a:cubicBezTo>
                  <a:cubicBezTo>
                    <a:pt x="222299" y="213890"/>
                    <a:pt x="212077" y="239067"/>
                    <a:pt x="200729" y="263640"/>
                  </a:cubicBezTo>
                  <a:lnTo>
                    <a:pt x="205155" y="269040"/>
                  </a:lnTo>
                  <a:close/>
                </a:path>
              </a:pathLst>
            </a:custGeom>
            <a:solidFill>
              <a:srgbClr val="FFFFFF"/>
            </a:solidFill>
            <a:ln w="6947" cap="rnd">
              <a:noFill/>
              <a:prstDash val="solid"/>
              <a:round/>
            </a:ln>
          </p:spPr>
          <p:txBody>
            <a:bodyPr rtlCol="0" anchor="ctr"/>
            <a:lstStyle/>
            <a:p>
              <a:endParaRPr lang="en-CH" sz="4400"/>
            </a:p>
          </p:txBody>
        </p:sp>
      </p:grpSp>
      <p:grpSp>
        <p:nvGrpSpPr>
          <p:cNvPr id="2354" name="Graphic 1704">
            <a:extLst>
              <a:ext uri="{FF2B5EF4-FFF2-40B4-BE49-F238E27FC236}">
                <a16:creationId xmlns:a16="http://schemas.microsoft.com/office/drawing/2014/main" id="{39E3EBEB-BC54-6BB4-92CB-8E8A8224D6C6}"/>
              </a:ext>
            </a:extLst>
          </p:cNvPr>
          <p:cNvGrpSpPr/>
          <p:nvPr/>
        </p:nvGrpSpPr>
        <p:grpSpPr>
          <a:xfrm>
            <a:off x="13705384" y="11144830"/>
            <a:ext cx="898768" cy="898782"/>
            <a:chOff x="13705384" y="11144830"/>
            <a:chExt cx="898768" cy="898782"/>
          </a:xfrm>
        </p:grpSpPr>
        <p:sp>
          <p:nvSpPr>
            <p:cNvPr id="2355" name="Freeform 2354">
              <a:extLst>
                <a:ext uri="{FF2B5EF4-FFF2-40B4-BE49-F238E27FC236}">
                  <a16:creationId xmlns:a16="http://schemas.microsoft.com/office/drawing/2014/main" id="{08EA7800-1CD3-9D42-0BCE-3DAAF3693CC9}"/>
                </a:ext>
              </a:extLst>
            </p:cNvPr>
            <p:cNvSpPr/>
            <p:nvPr/>
          </p:nvSpPr>
          <p:spPr>
            <a:xfrm>
              <a:off x="13705384" y="11144830"/>
              <a:ext cx="898768" cy="898782"/>
            </a:xfrm>
            <a:custGeom>
              <a:avLst/>
              <a:gdLst>
                <a:gd name="connsiteX0" fmla="*/ 894592 w 898768"/>
                <a:gd name="connsiteY0" fmla="*/ 451450 h 898782"/>
                <a:gd name="connsiteX1" fmla="*/ 445208 w 898768"/>
                <a:gd name="connsiteY1" fmla="*/ 900841 h 898782"/>
                <a:gd name="connsiteX2" fmla="*/ -4175 w 898768"/>
                <a:gd name="connsiteY2" fmla="*/ 451450 h 898782"/>
                <a:gd name="connsiteX3" fmla="*/ 445208 w 898768"/>
                <a:gd name="connsiteY3" fmla="*/ 2059 h 898782"/>
                <a:gd name="connsiteX4" fmla="*/ 894592 w 898768"/>
                <a:gd name="connsiteY4" fmla="*/ 451450 h 8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8" h="898782">
                  <a:moveTo>
                    <a:pt x="894592" y="451450"/>
                  </a:moveTo>
                  <a:cubicBezTo>
                    <a:pt x="894592" y="699642"/>
                    <a:pt x="693396" y="900841"/>
                    <a:pt x="445208" y="900841"/>
                  </a:cubicBezTo>
                  <a:cubicBezTo>
                    <a:pt x="197020" y="900841"/>
                    <a:pt x="-4175" y="699642"/>
                    <a:pt x="-4175" y="451450"/>
                  </a:cubicBezTo>
                  <a:cubicBezTo>
                    <a:pt x="-4175" y="203258"/>
                    <a:pt x="197021" y="2059"/>
                    <a:pt x="445208" y="2059"/>
                  </a:cubicBezTo>
                  <a:cubicBezTo>
                    <a:pt x="693397" y="2059"/>
                    <a:pt x="894592" y="203258"/>
                    <a:pt x="894592" y="451450"/>
                  </a:cubicBezTo>
                  <a:close/>
                </a:path>
              </a:pathLst>
            </a:custGeom>
            <a:solidFill>
              <a:srgbClr val="1F259B"/>
            </a:solidFill>
            <a:ln w="955" cap="rnd">
              <a:noFill/>
              <a:prstDash val="solid"/>
              <a:round/>
            </a:ln>
          </p:spPr>
          <p:txBody>
            <a:bodyPr rtlCol="0" anchor="ctr"/>
            <a:lstStyle/>
            <a:p>
              <a:endParaRPr lang="en-CH" sz="4400"/>
            </a:p>
          </p:txBody>
        </p:sp>
        <p:sp>
          <p:nvSpPr>
            <p:cNvPr id="2356" name="Freeform 2355">
              <a:extLst>
                <a:ext uri="{FF2B5EF4-FFF2-40B4-BE49-F238E27FC236}">
                  <a16:creationId xmlns:a16="http://schemas.microsoft.com/office/drawing/2014/main" id="{B6B1A478-0D2F-298F-B063-5EB6675AF99E}"/>
                </a:ext>
              </a:extLst>
            </p:cNvPr>
            <p:cNvSpPr/>
            <p:nvPr/>
          </p:nvSpPr>
          <p:spPr>
            <a:xfrm>
              <a:off x="13906760" y="11318088"/>
              <a:ext cx="533030" cy="538005"/>
            </a:xfrm>
            <a:custGeom>
              <a:avLst/>
              <a:gdLst>
                <a:gd name="connsiteX0" fmla="*/ 141770 w 533030"/>
                <a:gd name="connsiteY0" fmla="*/ 250057 h 538005"/>
                <a:gd name="connsiteX1" fmla="*/ 150373 w 533030"/>
                <a:gd name="connsiteY1" fmla="*/ 240286 h 538005"/>
                <a:gd name="connsiteX2" fmla="*/ 141839 w 533030"/>
                <a:gd name="connsiteY2" fmla="*/ 232079 h 538005"/>
                <a:gd name="connsiteX3" fmla="*/ 134529 w 533030"/>
                <a:gd name="connsiteY3" fmla="*/ 238591 h 538005"/>
                <a:gd name="connsiteX4" fmla="*/ 141770 w 533030"/>
                <a:gd name="connsiteY4" fmla="*/ 250057 h 538005"/>
                <a:gd name="connsiteX5" fmla="*/ 303979 w 533030"/>
                <a:gd name="connsiteY5" fmla="*/ 389899 h 538005"/>
                <a:gd name="connsiteX6" fmla="*/ 295591 w 533030"/>
                <a:gd name="connsiteY6" fmla="*/ 402957 h 538005"/>
                <a:gd name="connsiteX7" fmla="*/ 303353 w 533030"/>
                <a:gd name="connsiteY7" fmla="*/ 409412 h 538005"/>
                <a:gd name="connsiteX8" fmla="*/ 311449 w 533030"/>
                <a:gd name="connsiteY8" fmla="*/ 403526 h 538005"/>
                <a:gd name="connsiteX9" fmla="*/ 303979 w 533030"/>
                <a:gd name="connsiteY9" fmla="*/ 389899 h 538005"/>
                <a:gd name="connsiteX10" fmla="*/ 332540 w 533030"/>
                <a:gd name="connsiteY10" fmla="*/ 510706 h 538005"/>
                <a:gd name="connsiteX11" fmla="*/ 341762 w 533030"/>
                <a:gd name="connsiteY11" fmla="*/ 499886 h 538005"/>
                <a:gd name="connsiteX12" fmla="*/ 331533 w 533030"/>
                <a:gd name="connsiteY12" fmla="*/ 492631 h 538005"/>
                <a:gd name="connsiteX13" fmla="*/ 322617 w 533030"/>
                <a:gd name="connsiteY13" fmla="*/ 500081 h 538005"/>
                <a:gd name="connsiteX14" fmla="*/ 332540 w 533030"/>
                <a:gd name="connsiteY14" fmla="*/ 510706 h 538005"/>
                <a:gd name="connsiteX15" fmla="*/ 60054 w 533030"/>
                <a:gd name="connsiteY15" fmla="*/ 213093 h 538005"/>
                <a:gd name="connsiteX16" fmla="*/ 46690 w 533030"/>
                <a:gd name="connsiteY16" fmla="*/ 203740 h 538005"/>
                <a:gd name="connsiteX17" fmla="*/ 37211 w 533030"/>
                <a:gd name="connsiteY17" fmla="*/ 210758 h 538005"/>
                <a:gd name="connsiteX18" fmla="*/ 44849 w 533030"/>
                <a:gd name="connsiteY18" fmla="*/ 218201 h 538005"/>
                <a:gd name="connsiteX19" fmla="*/ 60054 w 533030"/>
                <a:gd name="connsiteY19" fmla="*/ 213093 h 538005"/>
                <a:gd name="connsiteX20" fmla="*/ 496007 w 533030"/>
                <a:gd name="connsiteY20" fmla="*/ 320774 h 538005"/>
                <a:gd name="connsiteX21" fmla="*/ 486375 w 533030"/>
                <a:gd name="connsiteY21" fmla="*/ 331781 h 538005"/>
                <a:gd name="connsiteX22" fmla="*/ 496202 w 533030"/>
                <a:gd name="connsiteY22" fmla="*/ 339516 h 538005"/>
                <a:gd name="connsiteX23" fmla="*/ 504951 w 533030"/>
                <a:gd name="connsiteY23" fmla="*/ 331823 h 538005"/>
                <a:gd name="connsiteX24" fmla="*/ 496007 w 533030"/>
                <a:gd name="connsiteY24" fmla="*/ 320774 h 538005"/>
                <a:gd name="connsiteX25" fmla="*/ 451247 w 533030"/>
                <a:gd name="connsiteY25" fmla="*/ 107234 h 538005"/>
                <a:gd name="connsiteX26" fmla="*/ 440260 w 533030"/>
                <a:gd name="connsiteY26" fmla="*/ 98930 h 538005"/>
                <a:gd name="connsiteX27" fmla="*/ 429545 w 533030"/>
                <a:gd name="connsiteY27" fmla="*/ 104642 h 538005"/>
                <a:gd name="connsiteX28" fmla="*/ 437529 w 533030"/>
                <a:gd name="connsiteY28" fmla="*/ 113551 h 538005"/>
                <a:gd name="connsiteX29" fmla="*/ 451247 w 533030"/>
                <a:gd name="connsiteY29" fmla="*/ 107234 h 538005"/>
                <a:gd name="connsiteX30" fmla="*/ 175404 w 533030"/>
                <a:gd name="connsiteY30" fmla="*/ 375687 h 538005"/>
                <a:gd name="connsiteX31" fmla="*/ 183389 w 533030"/>
                <a:gd name="connsiteY31" fmla="*/ 380197 h 538005"/>
                <a:gd name="connsiteX32" fmla="*/ 188177 w 533030"/>
                <a:gd name="connsiteY32" fmla="*/ 366194 h 538005"/>
                <a:gd name="connsiteX33" fmla="*/ 177788 w 533030"/>
                <a:gd name="connsiteY33" fmla="*/ 357827 h 538005"/>
                <a:gd name="connsiteX34" fmla="*/ 169636 w 533030"/>
                <a:gd name="connsiteY34" fmla="*/ 366118 h 538005"/>
                <a:gd name="connsiteX35" fmla="*/ 175404 w 533030"/>
                <a:gd name="connsiteY35" fmla="*/ 375687 h 538005"/>
                <a:gd name="connsiteX36" fmla="*/ 365104 w 533030"/>
                <a:gd name="connsiteY36" fmla="*/ 192412 h 538005"/>
                <a:gd name="connsiteX37" fmla="*/ 373026 w 533030"/>
                <a:gd name="connsiteY37" fmla="*/ 180466 h 538005"/>
                <a:gd name="connsiteX38" fmla="*/ 363916 w 533030"/>
                <a:gd name="connsiteY38" fmla="*/ 172224 h 538005"/>
                <a:gd name="connsiteX39" fmla="*/ 354486 w 533030"/>
                <a:gd name="connsiteY39" fmla="*/ 179327 h 538005"/>
                <a:gd name="connsiteX40" fmla="*/ 365104 w 533030"/>
                <a:gd name="connsiteY40" fmla="*/ 192412 h 538005"/>
                <a:gd name="connsiteX41" fmla="*/ 251248 w 533030"/>
                <a:gd name="connsiteY41" fmla="*/ 145685 h 538005"/>
                <a:gd name="connsiteX42" fmla="*/ 237808 w 533030"/>
                <a:gd name="connsiteY42" fmla="*/ 137255 h 538005"/>
                <a:gd name="connsiteX43" fmla="*/ 228107 w 533030"/>
                <a:gd name="connsiteY43" fmla="*/ 143878 h 538005"/>
                <a:gd name="connsiteX44" fmla="*/ 236828 w 533030"/>
                <a:gd name="connsiteY44" fmla="*/ 152085 h 538005"/>
                <a:gd name="connsiteX45" fmla="*/ 251248 w 533030"/>
                <a:gd name="connsiteY45" fmla="*/ 145685 h 538005"/>
                <a:gd name="connsiteX46" fmla="*/ 222624 w 533030"/>
                <a:gd name="connsiteY46" fmla="*/ 46121 h 538005"/>
                <a:gd name="connsiteX47" fmla="*/ 210532 w 533030"/>
                <a:gd name="connsiteY47" fmla="*/ 37490 h 538005"/>
                <a:gd name="connsiteX48" fmla="*/ 200609 w 533030"/>
                <a:gd name="connsiteY48" fmla="*/ 44391 h 538005"/>
                <a:gd name="connsiteX49" fmla="*/ 210352 w 533030"/>
                <a:gd name="connsiteY49" fmla="*/ 53953 h 538005"/>
                <a:gd name="connsiteX50" fmla="*/ 222624 w 533030"/>
                <a:gd name="connsiteY50" fmla="*/ 46121 h 538005"/>
                <a:gd name="connsiteX51" fmla="*/ 412658 w 533030"/>
                <a:gd name="connsiteY51" fmla="*/ 308543 h 538005"/>
                <a:gd name="connsiteX52" fmla="*/ 400983 w 533030"/>
                <a:gd name="connsiteY52" fmla="*/ 298633 h 538005"/>
                <a:gd name="connsiteX53" fmla="*/ 391032 w 533030"/>
                <a:gd name="connsiteY53" fmla="*/ 307556 h 538005"/>
                <a:gd name="connsiteX54" fmla="*/ 399642 w 533030"/>
                <a:gd name="connsiteY54" fmla="*/ 315381 h 538005"/>
                <a:gd name="connsiteX55" fmla="*/ 412658 w 533030"/>
                <a:gd name="connsiteY55" fmla="*/ 308543 h 538005"/>
                <a:gd name="connsiteX56" fmla="*/ 118545 w 533030"/>
                <a:gd name="connsiteY56" fmla="*/ 437842 h 538005"/>
                <a:gd name="connsiteX57" fmla="*/ 105279 w 533030"/>
                <a:gd name="connsiteY57" fmla="*/ 429920 h 538005"/>
                <a:gd name="connsiteX58" fmla="*/ 95689 w 533030"/>
                <a:gd name="connsiteY58" fmla="*/ 439170 h 538005"/>
                <a:gd name="connsiteX59" fmla="*/ 104709 w 533030"/>
                <a:gd name="connsiteY59" fmla="*/ 447106 h 538005"/>
                <a:gd name="connsiteX60" fmla="*/ 118545 w 533030"/>
                <a:gd name="connsiteY60" fmla="*/ 437842 h 538005"/>
                <a:gd name="connsiteX61" fmla="*/ 221818 w 533030"/>
                <a:gd name="connsiteY61" fmla="*/ 182259 h 538005"/>
                <a:gd name="connsiteX62" fmla="*/ 180380 w 533030"/>
                <a:gd name="connsiteY62" fmla="*/ 229362 h 538005"/>
                <a:gd name="connsiteX63" fmla="*/ 170442 w 533030"/>
                <a:gd name="connsiteY63" fmla="*/ 267757 h 538005"/>
                <a:gd name="connsiteX64" fmla="*/ 165717 w 533030"/>
                <a:gd name="connsiteY64" fmla="*/ 281538 h 538005"/>
                <a:gd name="connsiteX65" fmla="*/ 174264 w 533030"/>
                <a:gd name="connsiteY65" fmla="*/ 313081 h 538005"/>
                <a:gd name="connsiteX66" fmla="*/ 186599 w 533030"/>
                <a:gd name="connsiteY66" fmla="*/ 326062 h 538005"/>
                <a:gd name="connsiteX67" fmla="*/ 219073 w 533030"/>
                <a:gd name="connsiteY67" fmla="*/ 357786 h 538005"/>
                <a:gd name="connsiteX68" fmla="*/ 232992 w 533030"/>
                <a:gd name="connsiteY68" fmla="*/ 371142 h 538005"/>
                <a:gd name="connsiteX69" fmla="*/ 288496 w 533030"/>
                <a:gd name="connsiteY69" fmla="*/ 367042 h 538005"/>
                <a:gd name="connsiteX70" fmla="*/ 309997 w 533030"/>
                <a:gd name="connsiteY70" fmla="*/ 362831 h 538005"/>
                <a:gd name="connsiteX71" fmla="*/ 361644 w 533030"/>
                <a:gd name="connsiteY71" fmla="*/ 314505 h 538005"/>
                <a:gd name="connsiteX72" fmla="*/ 376286 w 533030"/>
                <a:gd name="connsiteY72" fmla="*/ 274150 h 538005"/>
                <a:gd name="connsiteX73" fmla="*/ 378989 w 533030"/>
                <a:gd name="connsiteY73" fmla="*/ 263789 h 538005"/>
                <a:gd name="connsiteX74" fmla="*/ 371449 w 533030"/>
                <a:gd name="connsiteY74" fmla="*/ 235964 h 538005"/>
                <a:gd name="connsiteX75" fmla="*/ 359760 w 533030"/>
                <a:gd name="connsiteY75" fmla="*/ 220647 h 538005"/>
                <a:gd name="connsiteX76" fmla="*/ 324514 w 533030"/>
                <a:gd name="connsiteY76" fmla="*/ 187263 h 538005"/>
                <a:gd name="connsiteX77" fmla="*/ 270275 w 533030"/>
                <a:gd name="connsiteY77" fmla="*/ 168451 h 538005"/>
                <a:gd name="connsiteX78" fmla="*/ 221818 w 533030"/>
                <a:gd name="connsiteY78" fmla="*/ 182259 h 538005"/>
                <a:gd name="connsiteX79" fmla="*/ 476904 w 533030"/>
                <a:gd name="connsiteY79" fmla="*/ 104218 h 538005"/>
                <a:gd name="connsiteX80" fmla="*/ 430816 w 533030"/>
                <a:gd name="connsiteY80" fmla="*/ 145289 h 538005"/>
                <a:gd name="connsiteX81" fmla="*/ 405326 w 533030"/>
                <a:gd name="connsiteY81" fmla="*/ 171648 h 538005"/>
                <a:gd name="connsiteX82" fmla="*/ 396237 w 533030"/>
                <a:gd name="connsiteY82" fmla="*/ 203239 h 538005"/>
                <a:gd name="connsiteX83" fmla="*/ 389635 w 533030"/>
                <a:gd name="connsiteY83" fmla="*/ 231801 h 538005"/>
                <a:gd name="connsiteX84" fmla="*/ 417613 w 533030"/>
                <a:gd name="connsiteY84" fmla="*/ 272913 h 538005"/>
                <a:gd name="connsiteX85" fmla="*/ 436626 w 533030"/>
                <a:gd name="connsiteY85" fmla="*/ 294165 h 538005"/>
                <a:gd name="connsiteX86" fmla="*/ 469030 w 533030"/>
                <a:gd name="connsiteY86" fmla="*/ 302087 h 538005"/>
                <a:gd name="connsiteX87" fmla="*/ 525833 w 533030"/>
                <a:gd name="connsiteY87" fmla="*/ 305026 h 538005"/>
                <a:gd name="connsiteX88" fmla="*/ 523582 w 533030"/>
                <a:gd name="connsiteY88" fmla="*/ 357946 h 538005"/>
                <a:gd name="connsiteX89" fmla="*/ 466341 w 533030"/>
                <a:gd name="connsiteY89" fmla="*/ 354568 h 538005"/>
                <a:gd name="connsiteX90" fmla="*/ 458168 w 533030"/>
                <a:gd name="connsiteY90" fmla="*/ 339391 h 538005"/>
                <a:gd name="connsiteX91" fmla="*/ 429100 w 533030"/>
                <a:gd name="connsiteY91" fmla="*/ 332233 h 538005"/>
                <a:gd name="connsiteX92" fmla="*/ 393033 w 533030"/>
                <a:gd name="connsiteY92" fmla="*/ 344985 h 538005"/>
                <a:gd name="connsiteX93" fmla="*/ 343027 w 533030"/>
                <a:gd name="connsiteY93" fmla="*/ 397480 h 538005"/>
                <a:gd name="connsiteX94" fmla="*/ 332533 w 533030"/>
                <a:gd name="connsiteY94" fmla="*/ 428718 h 538005"/>
                <a:gd name="connsiteX95" fmla="*/ 339003 w 533030"/>
                <a:gd name="connsiteY95" fmla="*/ 459642 h 538005"/>
                <a:gd name="connsiteX96" fmla="*/ 355125 w 533030"/>
                <a:gd name="connsiteY96" fmla="*/ 469656 h 538005"/>
                <a:gd name="connsiteX97" fmla="*/ 360810 w 533030"/>
                <a:gd name="connsiteY97" fmla="*/ 524758 h 538005"/>
                <a:gd name="connsiteX98" fmla="*/ 300782 w 533030"/>
                <a:gd name="connsiteY98" fmla="*/ 528031 h 538005"/>
                <a:gd name="connsiteX99" fmla="*/ 300817 w 533030"/>
                <a:gd name="connsiteY99" fmla="*/ 471470 h 538005"/>
                <a:gd name="connsiteX100" fmla="*/ 294111 w 533030"/>
                <a:gd name="connsiteY100" fmla="*/ 440247 h 538005"/>
                <a:gd name="connsiteX101" fmla="*/ 266599 w 533030"/>
                <a:gd name="connsiteY101" fmla="*/ 414180 h 538005"/>
                <a:gd name="connsiteX102" fmla="*/ 206759 w 533030"/>
                <a:gd name="connsiteY102" fmla="*/ 394659 h 538005"/>
                <a:gd name="connsiteX103" fmla="*/ 164744 w 533030"/>
                <a:gd name="connsiteY103" fmla="*/ 405257 h 538005"/>
                <a:gd name="connsiteX104" fmla="*/ 144549 w 533030"/>
                <a:gd name="connsiteY104" fmla="*/ 429392 h 538005"/>
                <a:gd name="connsiteX105" fmla="*/ 131964 w 533030"/>
                <a:gd name="connsiteY105" fmla="*/ 468725 h 538005"/>
                <a:gd name="connsiteX106" fmla="*/ 85377 w 533030"/>
                <a:gd name="connsiteY106" fmla="*/ 474674 h 538005"/>
                <a:gd name="connsiteX107" fmla="*/ 65210 w 533030"/>
                <a:gd name="connsiteY107" fmla="*/ 431845 h 538005"/>
                <a:gd name="connsiteX108" fmla="*/ 100575 w 533030"/>
                <a:gd name="connsiteY108" fmla="*/ 400434 h 538005"/>
                <a:gd name="connsiteX109" fmla="*/ 116189 w 533030"/>
                <a:gd name="connsiteY109" fmla="*/ 400205 h 538005"/>
                <a:gd name="connsiteX110" fmla="*/ 137954 w 533030"/>
                <a:gd name="connsiteY110" fmla="*/ 374562 h 538005"/>
                <a:gd name="connsiteX111" fmla="*/ 147982 w 533030"/>
                <a:gd name="connsiteY111" fmla="*/ 339370 h 538005"/>
                <a:gd name="connsiteX112" fmla="*/ 129219 w 533030"/>
                <a:gd name="connsiteY112" fmla="*/ 277583 h 538005"/>
                <a:gd name="connsiteX113" fmla="*/ 103431 w 533030"/>
                <a:gd name="connsiteY113" fmla="*/ 251773 h 538005"/>
                <a:gd name="connsiteX114" fmla="*/ 70943 w 533030"/>
                <a:gd name="connsiteY114" fmla="*/ 243990 h 538005"/>
                <a:gd name="connsiteX115" fmla="*/ 18525 w 533030"/>
                <a:gd name="connsiteY115" fmla="*/ 240557 h 538005"/>
                <a:gd name="connsiteX116" fmla="*/ 10589 w 533030"/>
                <a:gd name="connsiteY116" fmla="*/ 195567 h 538005"/>
                <a:gd name="connsiteX117" fmla="*/ 46572 w 533030"/>
                <a:gd name="connsiteY117" fmla="*/ 172461 h 538005"/>
                <a:gd name="connsiteX118" fmla="*/ 80839 w 533030"/>
                <a:gd name="connsiteY118" fmla="*/ 193872 h 538005"/>
                <a:gd name="connsiteX119" fmla="*/ 121554 w 533030"/>
                <a:gd name="connsiteY119" fmla="*/ 206248 h 538005"/>
                <a:gd name="connsiteX120" fmla="*/ 148399 w 533030"/>
                <a:gd name="connsiteY120" fmla="*/ 202107 h 538005"/>
                <a:gd name="connsiteX121" fmla="*/ 199337 w 533030"/>
                <a:gd name="connsiteY121" fmla="*/ 168221 h 538005"/>
                <a:gd name="connsiteX122" fmla="*/ 199831 w 533030"/>
                <a:gd name="connsiteY122" fmla="*/ 159861 h 538005"/>
                <a:gd name="connsiteX123" fmla="*/ 211714 w 533030"/>
                <a:gd name="connsiteY123" fmla="*/ 114169 h 538005"/>
                <a:gd name="connsiteX124" fmla="*/ 202311 w 533030"/>
                <a:gd name="connsiteY124" fmla="*/ 86358 h 538005"/>
                <a:gd name="connsiteX125" fmla="*/ 171332 w 533030"/>
                <a:gd name="connsiteY125" fmla="*/ 38123 h 538005"/>
                <a:gd name="connsiteX126" fmla="*/ 202214 w 533030"/>
                <a:gd name="connsiteY126" fmla="*/ 5857 h 538005"/>
                <a:gd name="connsiteX127" fmla="*/ 242360 w 533030"/>
                <a:gd name="connsiteY127" fmla="*/ 19992 h 538005"/>
                <a:gd name="connsiteX128" fmla="*/ 249031 w 533030"/>
                <a:gd name="connsiteY128" fmla="*/ 59784 h 538005"/>
                <a:gd name="connsiteX129" fmla="*/ 240310 w 533030"/>
                <a:gd name="connsiteY129" fmla="*/ 74753 h 538005"/>
                <a:gd name="connsiteX130" fmla="*/ 249872 w 533030"/>
                <a:gd name="connsiteY130" fmla="*/ 107929 h 538005"/>
                <a:gd name="connsiteX131" fmla="*/ 272568 w 533030"/>
                <a:gd name="connsiteY131" fmla="*/ 130292 h 538005"/>
                <a:gd name="connsiteX132" fmla="*/ 339420 w 533030"/>
                <a:gd name="connsiteY132" fmla="*/ 148374 h 538005"/>
                <a:gd name="connsiteX133" fmla="*/ 377905 w 533030"/>
                <a:gd name="connsiteY133" fmla="*/ 140514 h 538005"/>
                <a:gd name="connsiteX134" fmla="*/ 398266 w 533030"/>
                <a:gd name="connsiteY134" fmla="*/ 114920 h 538005"/>
                <a:gd name="connsiteX135" fmla="*/ 411991 w 533030"/>
                <a:gd name="connsiteY135" fmla="*/ 74516 h 538005"/>
                <a:gd name="connsiteX136" fmla="*/ 452547 w 533030"/>
                <a:gd name="connsiteY136" fmla="*/ 68762 h 538005"/>
                <a:gd name="connsiteX137" fmla="*/ 476904 w 533030"/>
                <a:gd name="connsiteY137" fmla="*/ 104218 h 53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33030" h="538005">
                  <a:moveTo>
                    <a:pt x="141770" y="250057"/>
                  </a:moveTo>
                  <a:cubicBezTo>
                    <a:pt x="146148" y="245234"/>
                    <a:pt x="150943" y="241516"/>
                    <a:pt x="150373" y="240286"/>
                  </a:cubicBezTo>
                  <a:cubicBezTo>
                    <a:pt x="148761" y="236832"/>
                    <a:pt x="145342" y="233233"/>
                    <a:pt x="141839" y="232079"/>
                  </a:cubicBezTo>
                  <a:cubicBezTo>
                    <a:pt x="140130" y="231516"/>
                    <a:pt x="134508" y="236276"/>
                    <a:pt x="134529" y="238591"/>
                  </a:cubicBezTo>
                  <a:cubicBezTo>
                    <a:pt x="134556" y="241759"/>
                    <a:pt x="138274" y="244901"/>
                    <a:pt x="141770" y="250057"/>
                  </a:cubicBezTo>
                  <a:moveTo>
                    <a:pt x="303979" y="389899"/>
                  </a:moveTo>
                  <a:cubicBezTo>
                    <a:pt x="299566" y="396334"/>
                    <a:pt x="295855" y="399510"/>
                    <a:pt x="295591" y="402957"/>
                  </a:cubicBezTo>
                  <a:cubicBezTo>
                    <a:pt x="295424" y="405062"/>
                    <a:pt x="300497" y="409287"/>
                    <a:pt x="303353" y="409412"/>
                  </a:cubicBezTo>
                  <a:cubicBezTo>
                    <a:pt x="306140" y="409531"/>
                    <a:pt x="311491" y="405597"/>
                    <a:pt x="311449" y="403526"/>
                  </a:cubicBezTo>
                  <a:cubicBezTo>
                    <a:pt x="311380" y="400045"/>
                    <a:pt x="307933" y="396626"/>
                    <a:pt x="303979" y="389899"/>
                  </a:cubicBezTo>
                  <a:moveTo>
                    <a:pt x="332540" y="510706"/>
                  </a:moveTo>
                  <a:cubicBezTo>
                    <a:pt x="336647" y="505890"/>
                    <a:pt x="339204" y="502888"/>
                    <a:pt x="341762" y="499886"/>
                  </a:cubicBezTo>
                  <a:cubicBezTo>
                    <a:pt x="338364" y="497280"/>
                    <a:pt x="335091" y="492874"/>
                    <a:pt x="331533" y="492631"/>
                  </a:cubicBezTo>
                  <a:cubicBezTo>
                    <a:pt x="328739" y="492443"/>
                    <a:pt x="325605" y="497405"/>
                    <a:pt x="322617" y="500081"/>
                  </a:cubicBezTo>
                  <a:cubicBezTo>
                    <a:pt x="325355" y="503013"/>
                    <a:pt x="328093" y="505946"/>
                    <a:pt x="332540" y="510706"/>
                  </a:cubicBezTo>
                  <a:moveTo>
                    <a:pt x="60054" y="213093"/>
                  </a:moveTo>
                  <a:cubicBezTo>
                    <a:pt x="53104" y="207958"/>
                    <a:pt x="49831" y="203642"/>
                    <a:pt x="46690" y="203740"/>
                  </a:cubicBezTo>
                  <a:cubicBezTo>
                    <a:pt x="43466" y="203837"/>
                    <a:pt x="40366" y="208236"/>
                    <a:pt x="37211" y="210758"/>
                  </a:cubicBezTo>
                  <a:cubicBezTo>
                    <a:pt x="39734" y="213385"/>
                    <a:pt x="41965" y="217701"/>
                    <a:pt x="44849" y="218201"/>
                  </a:cubicBezTo>
                  <a:cubicBezTo>
                    <a:pt x="48184" y="218778"/>
                    <a:pt x="52097" y="215984"/>
                    <a:pt x="60054" y="213093"/>
                  </a:cubicBezTo>
                  <a:moveTo>
                    <a:pt x="496007" y="320774"/>
                  </a:moveTo>
                  <a:cubicBezTo>
                    <a:pt x="491664" y="325742"/>
                    <a:pt x="489016" y="328758"/>
                    <a:pt x="486375" y="331781"/>
                  </a:cubicBezTo>
                  <a:cubicBezTo>
                    <a:pt x="489642" y="334561"/>
                    <a:pt x="492804" y="339342"/>
                    <a:pt x="496202" y="339516"/>
                  </a:cubicBezTo>
                  <a:cubicBezTo>
                    <a:pt x="499183" y="339669"/>
                    <a:pt x="504339" y="335027"/>
                    <a:pt x="504951" y="331823"/>
                  </a:cubicBezTo>
                  <a:cubicBezTo>
                    <a:pt x="505423" y="329356"/>
                    <a:pt x="500330" y="325819"/>
                    <a:pt x="496007" y="320774"/>
                  </a:cubicBezTo>
                  <a:moveTo>
                    <a:pt x="451247" y="107234"/>
                  </a:moveTo>
                  <a:cubicBezTo>
                    <a:pt x="445743" y="102849"/>
                    <a:pt x="442852" y="98749"/>
                    <a:pt x="440260" y="98930"/>
                  </a:cubicBezTo>
                  <a:cubicBezTo>
                    <a:pt x="436577" y="99180"/>
                    <a:pt x="433110" y="102585"/>
                    <a:pt x="429545" y="104642"/>
                  </a:cubicBezTo>
                  <a:cubicBezTo>
                    <a:pt x="432164" y="107797"/>
                    <a:pt x="434360" y="112849"/>
                    <a:pt x="437529" y="113551"/>
                  </a:cubicBezTo>
                  <a:cubicBezTo>
                    <a:pt x="440622" y="114239"/>
                    <a:pt x="444694" y="110479"/>
                    <a:pt x="451247" y="107234"/>
                  </a:cubicBezTo>
                  <a:moveTo>
                    <a:pt x="175404" y="375687"/>
                  </a:moveTo>
                  <a:lnTo>
                    <a:pt x="183389" y="380197"/>
                  </a:lnTo>
                  <a:cubicBezTo>
                    <a:pt x="185188" y="375493"/>
                    <a:pt x="188955" y="370427"/>
                    <a:pt x="188177" y="366194"/>
                  </a:cubicBezTo>
                  <a:cubicBezTo>
                    <a:pt x="187537" y="362692"/>
                    <a:pt x="181839" y="358620"/>
                    <a:pt x="177788" y="357827"/>
                  </a:cubicBezTo>
                  <a:cubicBezTo>
                    <a:pt x="175508" y="357383"/>
                    <a:pt x="170366" y="362720"/>
                    <a:pt x="169636" y="366118"/>
                  </a:cubicBezTo>
                  <a:cubicBezTo>
                    <a:pt x="169059" y="368773"/>
                    <a:pt x="173305" y="372456"/>
                    <a:pt x="175404" y="375687"/>
                  </a:cubicBezTo>
                  <a:moveTo>
                    <a:pt x="365104" y="192412"/>
                  </a:moveTo>
                  <a:cubicBezTo>
                    <a:pt x="368912" y="187006"/>
                    <a:pt x="373638" y="183121"/>
                    <a:pt x="373026" y="180466"/>
                  </a:cubicBezTo>
                  <a:cubicBezTo>
                    <a:pt x="372234" y="177012"/>
                    <a:pt x="367446" y="172690"/>
                    <a:pt x="363916" y="172224"/>
                  </a:cubicBezTo>
                  <a:cubicBezTo>
                    <a:pt x="361129" y="171856"/>
                    <a:pt x="357655" y="176762"/>
                    <a:pt x="354486" y="179327"/>
                  </a:cubicBezTo>
                  <a:cubicBezTo>
                    <a:pt x="357460" y="182989"/>
                    <a:pt x="360434" y="186658"/>
                    <a:pt x="365104" y="192412"/>
                  </a:cubicBezTo>
                  <a:moveTo>
                    <a:pt x="251248" y="145685"/>
                  </a:moveTo>
                  <a:cubicBezTo>
                    <a:pt x="244320" y="141098"/>
                    <a:pt x="240970" y="137116"/>
                    <a:pt x="237808" y="137255"/>
                  </a:cubicBezTo>
                  <a:cubicBezTo>
                    <a:pt x="234479" y="137408"/>
                    <a:pt x="231331" y="141501"/>
                    <a:pt x="228107" y="143878"/>
                  </a:cubicBezTo>
                  <a:cubicBezTo>
                    <a:pt x="230977" y="146776"/>
                    <a:pt x="233479" y="151335"/>
                    <a:pt x="236828" y="152085"/>
                  </a:cubicBezTo>
                  <a:cubicBezTo>
                    <a:pt x="239830" y="152752"/>
                    <a:pt x="243778" y="149229"/>
                    <a:pt x="251248" y="145685"/>
                  </a:cubicBezTo>
                  <a:moveTo>
                    <a:pt x="222624" y="46121"/>
                  </a:moveTo>
                  <a:cubicBezTo>
                    <a:pt x="216849" y="41750"/>
                    <a:pt x="213590" y="37358"/>
                    <a:pt x="210532" y="37490"/>
                  </a:cubicBezTo>
                  <a:cubicBezTo>
                    <a:pt x="207134" y="37636"/>
                    <a:pt x="203910" y="41910"/>
                    <a:pt x="200609" y="44391"/>
                  </a:cubicBezTo>
                  <a:cubicBezTo>
                    <a:pt x="203792" y="47755"/>
                    <a:pt x="206460" y="52445"/>
                    <a:pt x="210352" y="53953"/>
                  </a:cubicBezTo>
                  <a:cubicBezTo>
                    <a:pt x="212450" y="54766"/>
                    <a:pt x="216662" y="50124"/>
                    <a:pt x="222624" y="46121"/>
                  </a:cubicBezTo>
                  <a:moveTo>
                    <a:pt x="412658" y="308543"/>
                  </a:moveTo>
                  <a:cubicBezTo>
                    <a:pt x="407119" y="303609"/>
                    <a:pt x="403374" y="298098"/>
                    <a:pt x="400983" y="298633"/>
                  </a:cubicBezTo>
                  <a:cubicBezTo>
                    <a:pt x="397189" y="299488"/>
                    <a:pt x="394305" y="304373"/>
                    <a:pt x="391032" y="307556"/>
                  </a:cubicBezTo>
                  <a:cubicBezTo>
                    <a:pt x="393881" y="310336"/>
                    <a:pt x="396508" y="315013"/>
                    <a:pt x="399642" y="315381"/>
                  </a:cubicBezTo>
                  <a:cubicBezTo>
                    <a:pt x="402873" y="315756"/>
                    <a:pt x="406598" y="311948"/>
                    <a:pt x="412658" y="308543"/>
                  </a:cubicBezTo>
                  <a:moveTo>
                    <a:pt x="118545" y="437842"/>
                  </a:moveTo>
                  <a:cubicBezTo>
                    <a:pt x="111992" y="433700"/>
                    <a:pt x="107878" y="429169"/>
                    <a:pt x="105279" y="429920"/>
                  </a:cubicBezTo>
                  <a:cubicBezTo>
                    <a:pt x="101506" y="431004"/>
                    <a:pt x="98830" y="435896"/>
                    <a:pt x="95689" y="439170"/>
                  </a:cubicBezTo>
                  <a:cubicBezTo>
                    <a:pt x="98705" y="442012"/>
                    <a:pt x="101839" y="447245"/>
                    <a:pt x="104709" y="447106"/>
                  </a:cubicBezTo>
                  <a:cubicBezTo>
                    <a:pt x="108469" y="446918"/>
                    <a:pt x="112020" y="442498"/>
                    <a:pt x="118545" y="437842"/>
                  </a:cubicBezTo>
                  <a:moveTo>
                    <a:pt x="221818" y="182259"/>
                  </a:moveTo>
                  <a:cubicBezTo>
                    <a:pt x="206335" y="182544"/>
                    <a:pt x="178309" y="214608"/>
                    <a:pt x="180380" y="229362"/>
                  </a:cubicBezTo>
                  <a:cubicBezTo>
                    <a:pt x="182381" y="243643"/>
                    <a:pt x="182179" y="256770"/>
                    <a:pt x="170442" y="267757"/>
                  </a:cubicBezTo>
                  <a:cubicBezTo>
                    <a:pt x="167239" y="270759"/>
                    <a:pt x="165036" y="277201"/>
                    <a:pt x="165717" y="281538"/>
                  </a:cubicBezTo>
                  <a:cubicBezTo>
                    <a:pt x="167419" y="292260"/>
                    <a:pt x="170171" y="303046"/>
                    <a:pt x="174264" y="313081"/>
                  </a:cubicBezTo>
                  <a:cubicBezTo>
                    <a:pt x="176405" y="318327"/>
                    <a:pt x="181491" y="324213"/>
                    <a:pt x="186599" y="326062"/>
                  </a:cubicBezTo>
                  <a:cubicBezTo>
                    <a:pt x="202610" y="331858"/>
                    <a:pt x="211846" y="343150"/>
                    <a:pt x="219073" y="357786"/>
                  </a:cubicBezTo>
                  <a:cubicBezTo>
                    <a:pt x="221818" y="363338"/>
                    <a:pt x="227641" y="370211"/>
                    <a:pt x="232992" y="371142"/>
                  </a:cubicBezTo>
                  <a:cubicBezTo>
                    <a:pt x="251449" y="374346"/>
                    <a:pt x="270595" y="384047"/>
                    <a:pt x="288496" y="367042"/>
                  </a:cubicBezTo>
                  <a:cubicBezTo>
                    <a:pt x="293013" y="362755"/>
                    <a:pt x="302770" y="362470"/>
                    <a:pt x="309997" y="362831"/>
                  </a:cubicBezTo>
                  <a:cubicBezTo>
                    <a:pt x="337690" y="364214"/>
                    <a:pt x="362193" y="342004"/>
                    <a:pt x="361644" y="314505"/>
                  </a:cubicBezTo>
                  <a:cubicBezTo>
                    <a:pt x="361331" y="299036"/>
                    <a:pt x="361915" y="284428"/>
                    <a:pt x="376286" y="274150"/>
                  </a:cubicBezTo>
                  <a:cubicBezTo>
                    <a:pt x="378572" y="272510"/>
                    <a:pt x="379614" y="267055"/>
                    <a:pt x="378989" y="263789"/>
                  </a:cubicBezTo>
                  <a:cubicBezTo>
                    <a:pt x="377182" y="254359"/>
                    <a:pt x="375063" y="244810"/>
                    <a:pt x="371449" y="235964"/>
                  </a:cubicBezTo>
                  <a:cubicBezTo>
                    <a:pt x="369051" y="230098"/>
                    <a:pt x="364910" y="222496"/>
                    <a:pt x="359760" y="220647"/>
                  </a:cubicBezTo>
                  <a:cubicBezTo>
                    <a:pt x="342693" y="214504"/>
                    <a:pt x="331741" y="203594"/>
                    <a:pt x="324514" y="187263"/>
                  </a:cubicBezTo>
                  <a:cubicBezTo>
                    <a:pt x="318718" y="174170"/>
                    <a:pt x="279504" y="160084"/>
                    <a:pt x="270275" y="168451"/>
                  </a:cubicBezTo>
                  <a:cubicBezTo>
                    <a:pt x="255654" y="181703"/>
                    <a:pt x="240129" y="187040"/>
                    <a:pt x="221818" y="182259"/>
                  </a:cubicBezTo>
                  <a:moveTo>
                    <a:pt x="476904" y="104218"/>
                  </a:moveTo>
                  <a:cubicBezTo>
                    <a:pt x="476786" y="129583"/>
                    <a:pt x="455153" y="148402"/>
                    <a:pt x="430816" y="145289"/>
                  </a:cubicBezTo>
                  <a:cubicBezTo>
                    <a:pt x="405778" y="142078"/>
                    <a:pt x="401970" y="147554"/>
                    <a:pt x="405326" y="171648"/>
                  </a:cubicBezTo>
                  <a:cubicBezTo>
                    <a:pt x="406730" y="181752"/>
                    <a:pt x="402401" y="194782"/>
                    <a:pt x="396237" y="203239"/>
                  </a:cubicBezTo>
                  <a:cubicBezTo>
                    <a:pt x="389281" y="212767"/>
                    <a:pt x="386758" y="220981"/>
                    <a:pt x="389635" y="231801"/>
                  </a:cubicBezTo>
                  <a:cubicBezTo>
                    <a:pt x="394131" y="248723"/>
                    <a:pt x="395820" y="266339"/>
                    <a:pt x="417613" y="272913"/>
                  </a:cubicBezTo>
                  <a:cubicBezTo>
                    <a:pt x="425458" y="275283"/>
                    <a:pt x="432074" y="285881"/>
                    <a:pt x="436626" y="294165"/>
                  </a:cubicBezTo>
                  <a:cubicBezTo>
                    <a:pt x="445722" y="310711"/>
                    <a:pt x="453554" y="313289"/>
                    <a:pt x="469030" y="302087"/>
                  </a:cubicBezTo>
                  <a:cubicBezTo>
                    <a:pt x="491553" y="285791"/>
                    <a:pt x="508502" y="286673"/>
                    <a:pt x="525833" y="305026"/>
                  </a:cubicBezTo>
                  <a:cubicBezTo>
                    <a:pt x="542372" y="322546"/>
                    <a:pt x="541518" y="342567"/>
                    <a:pt x="523582" y="357946"/>
                  </a:cubicBezTo>
                  <a:cubicBezTo>
                    <a:pt x="503623" y="375062"/>
                    <a:pt x="481289" y="373901"/>
                    <a:pt x="466341" y="354568"/>
                  </a:cubicBezTo>
                  <a:cubicBezTo>
                    <a:pt x="462866" y="350079"/>
                    <a:pt x="460385" y="344679"/>
                    <a:pt x="458168" y="339391"/>
                  </a:cubicBezTo>
                  <a:cubicBezTo>
                    <a:pt x="450636" y="321420"/>
                    <a:pt x="442303" y="318626"/>
                    <a:pt x="429100" y="332233"/>
                  </a:cubicBezTo>
                  <a:cubicBezTo>
                    <a:pt x="418648" y="342998"/>
                    <a:pt x="406932" y="345256"/>
                    <a:pt x="393033" y="344985"/>
                  </a:cubicBezTo>
                  <a:cubicBezTo>
                    <a:pt x="364111" y="344408"/>
                    <a:pt x="342186" y="369350"/>
                    <a:pt x="343027" y="397480"/>
                  </a:cubicBezTo>
                  <a:cubicBezTo>
                    <a:pt x="343339" y="407898"/>
                    <a:pt x="338662" y="420010"/>
                    <a:pt x="332533" y="428718"/>
                  </a:cubicBezTo>
                  <a:cubicBezTo>
                    <a:pt x="321963" y="443721"/>
                    <a:pt x="322596" y="451623"/>
                    <a:pt x="339003" y="459642"/>
                  </a:cubicBezTo>
                  <a:cubicBezTo>
                    <a:pt x="344660" y="462408"/>
                    <a:pt x="350101" y="465848"/>
                    <a:pt x="355125" y="469656"/>
                  </a:cubicBezTo>
                  <a:cubicBezTo>
                    <a:pt x="375688" y="485251"/>
                    <a:pt x="377766" y="506453"/>
                    <a:pt x="360810" y="524758"/>
                  </a:cubicBezTo>
                  <a:cubicBezTo>
                    <a:pt x="340865" y="546280"/>
                    <a:pt x="318656" y="547496"/>
                    <a:pt x="300782" y="528031"/>
                  </a:cubicBezTo>
                  <a:cubicBezTo>
                    <a:pt x="283020" y="508691"/>
                    <a:pt x="283027" y="491915"/>
                    <a:pt x="300817" y="471470"/>
                  </a:cubicBezTo>
                  <a:cubicBezTo>
                    <a:pt x="311943" y="458676"/>
                    <a:pt x="308544" y="448815"/>
                    <a:pt x="294111" y="440247"/>
                  </a:cubicBezTo>
                  <a:cubicBezTo>
                    <a:pt x="283395" y="433888"/>
                    <a:pt x="272110" y="424868"/>
                    <a:pt x="266599" y="414180"/>
                  </a:cubicBezTo>
                  <a:cubicBezTo>
                    <a:pt x="256946" y="395451"/>
                    <a:pt x="224695" y="382546"/>
                    <a:pt x="206759" y="394659"/>
                  </a:cubicBezTo>
                  <a:cubicBezTo>
                    <a:pt x="193715" y="403471"/>
                    <a:pt x="181248" y="408905"/>
                    <a:pt x="164744" y="405257"/>
                  </a:cubicBezTo>
                  <a:cubicBezTo>
                    <a:pt x="150672" y="402150"/>
                    <a:pt x="142082" y="413033"/>
                    <a:pt x="144549" y="429392"/>
                  </a:cubicBezTo>
                  <a:cubicBezTo>
                    <a:pt x="146884" y="444882"/>
                    <a:pt x="143750" y="457940"/>
                    <a:pt x="131964" y="468725"/>
                  </a:cubicBezTo>
                  <a:cubicBezTo>
                    <a:pt x="118879" y="480699"/>
                    <a:pt x="100151" y="483228"/>
                    <a:pt x="85377" y="474674"/>
                  </a:cubicBezTo>
                  <a:cubicBezTo>
                    <a:pt x="70832" y="466258"/>
                    <a:pt x="62110" y="447738"/>
                    <a:pt x="65210" y="431845"/>
                  </a:cubicBezTo>
                  <a:cubicBezTo>
                    <a:pt x="68184" y="416598"/>
                    <a:pt x="84487" y="401956"/>
                    <a:pt x="100575" y="400434"/>
                  </a:cubicBezTo>
                  <a:cubicBezTo>
                    <a:pt x="105745" y="399947"/>
                    <a:pt x="110984" y="400309"/>
                    <a:pt x="116189" y="400205"/>
                  </a:cubicBezTo>
                  <a:cubicBezTo>
                    <a:pt x="137392" y="399781"/>
                    <a:pt x="139539" y="394840"/>
                    <a:pt x="137954" y="374562"/>
                  </a:cubicBezTo>
                  <a:cubicBezTo>
                    <a:pt x="137051" y="363060"/>
                    <a:pt x="141895" y="349648"/>
                    <a:pt x="147982" y="339370"/>
                  </a:cubicBezTo>
                  <a:cubicBezTo>
                    <a:pt x="160282" y="318598"/>
                    <a:pt x="150442" y="287500"/>
                    <a:pt x="129219" y="277583"/>
                  </a:cubicBezTo>
                  <a:cubicBezTo>
                    <a:pt x="118747" y="272691"/>
                    <a:pt x="108809" y="262204"/>
                    <a:pt x="103431" y="251773"/>
                  </a:cubicBezTo>
                  <a:cubicBezTo>
                    <a:pt x="92798" y="231162"/>
                    <a:pt x="91131" y="229675"/>
                    <a:pt x="70943" y="243990"/>
                  </a:cubicBezTo>
                  <a:cubicBezTo>
                    <a:pt x="53723" y="256200"/>
                    <a:pt x="35335" y="254998"/>
                    <a:pt x="18525" y="240557"/>
                  </a:cubicBezTo>
                  <a:cubicBezTo>
                    <a:pt x="5002" y="228945"/>
                    <a:pt x="-565" y="209674"/>
                    <a:pt x="10589" y="195567"/>
                  </a:cubicBezTo>
                  <a:cubicBezTo>
                    <a:pt x="19067" y="184844"/>
                    <a:pt x="33278" y="175942"/>
                    <a:pt x="46572" y="172461"/>
                  </a:cubicBezTo>
                  <a:cubicBezTo>
                    <a:pt x="61992" y="168423"/>
                    <a:pt x="73264" y="180390"/>
                    <a:pt x="80839" y="193872"/>
                  </a:cubicBezTo>
                  <a:cubicBezTo>
                    <a:pt x="95828" y="220557"/>
                    <a:pt x="95870" y="220008"/>
                    <a:pt x="121554" y="206248"/>
                  </a:cubicBezTo>
                  <a:cubicBezTo>
                    <a:pt x="129108" y="202211"/>
                    <a:pt x="139337" y="202503"/>
                    <a:pt x="148399" y="202107"/>
                  </a:cubicBezTo>
                  <a:cubicBezTo>
                    <a:pt x="163423" y="201453"/>
                    <a:pt x="194097" y="181807"/>
                    <a:pt x="199337" y="168221"/>
                  </a:cubicBezTo>
                  <a:cubicBezTo>
                    <a:pt x="200303" y="165706"/>
                    <a:pt x="200741" y="162273"/>
                    <a:pt x="199831" y="159861"/>
                  </a:cubicBezTo>
                  <a:cubicBezTo>
                    <a:pt x="192992" y="141703"/>
                    <a:pt x="199240" y="127512"/>
                    <a:pt x="211714" y="114169"/>
                  </a:cubicBezTo>
                  <a:cubicBezTo>
                    <a:pt x="221345" y="103864"/>
                    <a:pt x="217704" y="94371"/>
                    <a:pt x="202311" y="86358"/>
                  </a:cubicBezTo>
                  <a:cubicBezTo>
                    <a:pt x="176349" y="72849"/>
                    <a:pt x="167934" y="60236"/>
                    <a:pt x="171332" y="38123"/>
                  </a:cubicBezTo>
                  <a:cubicBezTo>
                    <a:pt x="174042" y="20492"/>
                    <a:pt x="187614" y="11583"/>
                    <a:pt x="202214" y="5857"/>
                  </a:cubicBezTo>
                  <a:cubicBezTo>
                    <a:pt x="218475" y="-523"/>
                    <a:pt x="232353" y="9033"/>
                    <a:pt x="242360" y="19992"/>
                  </a:cubicBezTo>
                  <a:cubicBezTo>
                    <a:pt x="252061" y="30617"/>
                    <a:pt x="258100" y="44641"/>
                    <a:pt x="249031" y="59784"/>
                  </a:cubicBezTo>
                  <a:cubicBezTo>
                    <a:pt x="246064" y="64739"/>
                    <a:pt x="243437" y="69902"/>
                    <a:pt x="240310" y="74753"/>
                  </a:cubicBezTo>
                  <a:cubicBezTo>
                    <a:pt x="230796" y="89527"/>
                    <a:pt x="234493" y="98916"/>
                    <a:pt x="249872" y="107929"/>
                  </a:cubicBezTo>
                  <a:cubicBezTo>
                    <a:pt x="258830" y="113176"/>
                    <a:pt x="267558" y="121320"/>
                    <a:pt x="272568" y="130292"/>
                  </a:cubicBezTo>
                  <a:cubicBezTo>
                    <a:pt x="284021" y="150793"/>
                    <a:pt x="320004" y="161189"/>
                    <a:pt x="339420" y="148374"/>
                  </a:cubicBezTo>
                  <a:cubicBezTo>
                    <a:pt x="350900" y="140799"/>
                    <a:pt x="362102" y="133523"/>
                    <a:pt x="377905" y="140514"/>
                  </a:cubicBezTo>
                  <a:cubicBezTo>
                    <a:pt x="389642" y="145706"/>
                    <a:pt x="400969" y="131188"/>
                    <a:pt x="398266" y="114920"/>
                  </a:cubicBezTo>
                  <a:cubicBezTo>
                    <a:pt x="395570" y="98665"/>
                    <a:pt x="398850" y="84885"/>
                    <a:pt x="411991" y="74516"/>
                  </a:cubicBezTo>
                  <a:cubicBezTo>
                    <a:pt x="424235" y="64850"/>
                    <a:pt x="438113" y="61473"/>
                    <a:pt x="452547" y="68762"/>
                  </a:cubicBezTo>
                  <a:cubicBezTo>
                    <a:pt x="467175" y="76157"/>
                    <a:pt x="478335" y="86678"/>
                    <a:pt x="476904" y="104218"/>
                  </a:cubicBezTo>
                </a:path>
              </a:pathLst>
            </a:custGeom>
            <a:solidFill>
              <a:srgbClr val="FFFFFF"/>
            </a:solidFill>
            <a:ln w="6947" cap="rnd">
              <a:noFill/>
              <a:prstDash val="solid"/>
              <a:round/>
            </a:ln>
          </p:spPr>
          <p:txBody>
            <a:bodyPr rtlCol="0" anchor="ctr"/>
            <a:lstStyle/>
            <a:p>
              <a:endParaRPr lang="en-CH" sz="4400"/>
            </a:p>
          </p:txBody>
        </p:sp>
      </p:grpSp>
      <p:grpSp>
        <p:nvGrpSpPr>
          <p:cNvPr id="2357" name="Graphic 1704">
            <a:extLst>
              <a:ext uri="{FF2B5EF4-FFF2-40B4-BE49-F238E27FC236}">
                <a16:creationId xmlns:a16="http://schemas.microsoft.com/office/drawing/2014/main" id="{965C6229-6B9A-3D10-C8C4-A49C1F17461D}"/>
              </a:ext>
            </a:extLst>
          </p:cNvPr>
          <p:cNvGrpSpPr/>
          <p:nvPr/>
        </p:nvGrpSpPr>
        <p:grpSpPr>
          <a:xfrm>
            <a:off x="17929508" y="17519465"/>
            <a:ext cx="898768" cy="898782"/>
            <a:chOff x="17929508" y="17519465"/>
            <a:chExt cx="898768" cy="898782"/>
          </a:xfrm>
        </p:grpSpPr>
        <p:sp>
          <p:nvSpPr>
            <p:cNvPr id="2358" name="Freeform 2357">
              <a:extLst>
                <a:ext uri="{FF2B5EF4-FFF2-40B4-BE49-F238E27FC236}">
                  <a16:creationId xmlns:a16="http://schemas.microsoft.com/office/drawing/2014/main" id="{AFC678A3-BD35-58CF-32DC-AEC10D5552B4}"/>
                </a:ext>
              </a:extLst>
            </p:cNvPr>
            <p:cNvSpPr/>
            <p:nvPr/>
          </p:nvSpPr>
          <p:spPr>
            <a:xfrm>
              <a:off x="17929508" y="17519465"/>
              <a:ext cx="898768" cy="898782"/>
            </a:xfrm>
            <a:custGeom>
              <a:avLst/>
              <a:gdLst>
                <a:gd name="connsiteX0" fmla="*/ 895978 w 898768"/>
                <a:gd name="connsiteY0" fmla="*/ 453541 h 898782"/>
                <a:gd name="connsiteX1" fmla="*/ 446594 w 898768"/>
                <a:gd name="connsiteY1" fmla="*/ 902932 h 898782"/>
                <a:gd name="connsiteX2" fmla="*/ -2789 w 898768"/>
                <a:gd name="connsiteY2" fmla="*/ 453541 h 898782"/>
                <a:gd name="connsiteX3" fmla="*/ 446594 w 898768"/>
                <a:gd name="connsiteY3" fmla="*/ 4150 h 898782"/>
                <a:gd name="connsiteX4" fmla="*/ 895978 w 898768"/>
                <a:gd name="connsiteY4" fmla="*/ 453541 h 8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8" h="898782">
                  <a:moveTo>
                    <a:pt x="895978" y="453541"/>
                  </a:moveTo>
                  <a:cubicBezTo>
                    <a:pt x="895978" y="701733"/>
                    <a:pt x="694782" y="902932"/>
                    <a:pt x="446594" y="902932"/>
                  </a:cubicBezTo>
                  <a:cubicBezTo>
                    <a:pt x="198406" y="902932"/>
                    <a:pt x="-2789" y="701733"/>
                    <a:pt x="-2789" y="453541"/>
                  </a:cubicBezTo>
                  <a:cubicBezTo>
                    <a:pt x="-2789" y="205350"/>
                    <a:pt x="198407" y="4150"/>
                    <a:pt x="446594" y="4150"/>
                  </a:cubicBezTo>
                  <a:cubicBezTo>
                    <a:pt x="694783" y="4150"/>
                    <a:pt x="895978" y="205350"/>
                    <a:pt x="895978" y="453541"/>
                  </a:cubicBezTo>
                  <a:close/>
                </a:path>
              </a:pathLst>
            </a:custGeom>
            <a:solidFill>
              <a:srgbClr val="1F259B"/>
            </a:solidFill>
            <a:ln w="955" cap="rnd">
              <a:noFill/>
              <a:prstDash val="solid"/>
              <a:round/>
            </a:ln>
          </p:spPr>
          <p:txBody>
            <a:bodyPr rtlCol="0" anchor="ctr"/>
            <a:lstStyle/>
            <a:p>
              <a:endParaRPr lang="en-CH" sz="4400"/>
            </a:p>
          </p:txBody>
        </p:sp>
        <p:sp>
          <p:nvSpPr>
            <p:cNvPr id="2359" name="Freeform 2358">
              <a:extLst>
                <a:ext uri="{FF2B5EF4-FFF2-40B4-BE49-F238E27FC236}">
                  <a16:creationId xmlns:a16="http://schemas.microsoft.com/office/drawing/2014/main" id="{46CC104B-FA4B-FC62-B4EF-13C92CBAA331}"/>
                </a:ext>
              </a:extLst>
            </p:cNvPr>
            <p:cNvSpPr/>
            <p:nvPr/>
          </p:nvSpPr>
          <p:spPr>
            <a:xfrm>
              <a:off x="18130884" y="17692722"/>
              <a:ext cx="533030" cy="538005"/>
            </a:xfrm>
            <a:custGeom>
              <a:avLst/>
              <a:gdLst>
                <a:gd name="connsiteX0" fmla="*/ 143156 w 533030"/>
                <a:gd name="connsiteY0" fmla="*/ 252149 h 538005"/>
                <a:gd name="connsiteX1" fmla="*/ 151759 w 533030"/>
                <a:gd name="connsiteY1" fmla="*/ 242378 h 538005"/>
                <a:gd name="connsiteX2" fmla="*/ 143225 w 533030"/>
                <a:gd name="connsiteY2" fmla="*/ 234171 h 538005"/>
                <a:gd name="connsiteX3" fmla="*/ 135914 w 533030"/>
                <a:gd name="connsiteY3" fmla="*/ 240682 h 538005"/>
                <a:gd name="connsiteX4" fmla="*/ 143156 w 533030"/>
                <a:gd name="connsiteY4" fmla="*/ 252149 h 538005"/>
                <a:gd name="connsiteX5" fmla="*/ 305365 w 533030"/>
                <a:gd name="connsiteY5" fmla="*/ 391990 h 538005"/>
                <a:gd name="connsiteX6" fmla="*/ 296977 w 533030"/>
                <a:gd name="connsiteY6" fmla="*/ 405048 h 538005"/>
                <a:gd name="connsiteX7" fmla="*/ 304739 w 533030"/>
                <a:gd name="connsiteY7" fmla="*/ 411504 h 538005"/>
                <a:gd name="connsiteX8" fmla="*/ 312835 w 533030"/>
                <a:gd name="connsiteY8" fmla="*/ 405618 h 538005"/>
                <a:gd name="connsiteX9" fmla="*/ 305365 w 533030"/>
                <a:gd name="connsiteY9" fmla="*/ 391990 h 538005"/>
                <a:gd name="connsiteX10" fmla="*/ 333926 w 533030"/>
                <a:gd name="connsiteY10" fmla="*/ 512798 h 538005"/>
                <a:gd name="connsiteX11" fmla="*/ 343148 w 533030"/>
                <a:gd name="connsiteY11" fmla="*/ 501978 h 538005"/>
                <a:gd name="connsiteX12" fmla="*/ 332918 w 533030"/>
                <a:gd name="connsiteY12" fmla="*/ 494722 h 538005"/>
                <a:gd name="connsiteX13" fmla="*/ 324003 w 533030"/>
                <a:gd name="connsiteY13" fmla="*/ 502172 h 538005"/>
                <a:gd name="connsiteX14" fmla="*/ 333926 w 533030"/>
                <a:gd name="connsiteY14" fmla="*/ 512798 h 538005"/>
                <a:gd name="connsiteX15" fmla="*/ 61439 w 533030"/>
                <a:gd name="connsiteY15" fmla="*/ 215185 h 538005"/>
                <a:gd name="connsiteX16" fmla="*/ 48076 w 533030"/>
                <a:gd name="connsiteY16" fmla="*/ 205831 h 538005"/>
                <a:gd name="connsiteX17" fmla="*/ 38597 w 533030"/>
                <a:gd name="connsiteY17" fmla="*/ 212850 h 538005"/>
                <a:gd name="connsiteX18" fmla="*/ 46235 w 533030"/>
                <a:gd name="connsiteY18" fmla="*/ 220293 h 538005"/>
                <a:gd name="connsiteX19" fmla="*/ 61439 w 533030"/>
                <a:gd name="connsiteY19" fmla="*/ 215185 h 538005"/>
                <a:gd name="connsiteX20" fmla="*/ 497393 w 533030"/>
                <a:gd name="connsiteY20" fmla="*/ 322865 h 538005"/>
                <a:gd name="connsiteX21" fmla="*/ 487761 w 533030"/>
                <a:gd name="connsiteY21" fmla="*/ 333873 h 538005"/>
                <a:gd name="connsiteX22" fmla="*/ 497588 w 533030"/>
                <a:gd name="connsiteY22" fmla="*/ 341607 h 538005"/>
                <a:gd name="connsiteX23" fmla="*/ 506337 w 533030"/>
                <a:gd name="connsiteY23" fmla="*/ 333915 h 538005"/>
                <a:gd name="connsiteX24" fmla="*/ 497393 w 533030"/>
                <a:gd name="connsiteY24" fmla="*/ 322865 h 538005"/>
                <a:gd name="connsiteX25" fmla="*/ 452633 w 533030"/>
                <a:gd name="connsiteY25" fmla="*/ 109326 h 538005"/>
                <a:gd name="connsiteX26" fmla="*/ 441646 w 533030"/>
                <a:gd name="connsiteY26" fmla="*/ 101021 h 538005"/>
                <a:gd name="connsiteX27" fmla="*/ 430931 w 533030"/>
                <a:gd name="connsiteY27" fmla="*/ 106733 h 538005"/>
                <a:gd name="connsiteX28" fmla="*/ 438915 w 533030"/>
                <a:gd name="connsiteY28" fmla="*/ 115642 h 538005"/>
                <a:gd name="connsiteX29" fmla="*/ 452633 w 533030"/>
                <a:gd name="connsiteY29" fmla="*/ 109326 h 538005"/>
                <a:gd name="connsiteX30" fmla="*/ 176790 w 533030"/>
                <a:gd name="connsiteY30" fmla="*/ 377779 h 538005"/>
                <a:gd name="connsiteX31" fmla="*/ 184775 w 533030"/>
                <a:gd name="connsiteY31" fmla="*/ 382289 h 538005"/>
                <a:gd name="connsiteX32" fmla="*/ 189563 w 533030"/>
                <a:gd name="connsiteY32" fmla="*/ 368286 h 538005"/>
                <a:gd name="connsiteX33" fmla="*/ 179173 w 533030"/>
                <a:gd name="connsiteY33" fmla="*/ 359919 h 538005"/>
                <a:gd name="connsiteX34" fmla="*/ 171022 w 533030"/>
                <a:gd name="connsiteY34" fmla="*/ 368210 h 538005"/>
                <a:gd name="connsiteX35" fmla="*/ 176790 w 533030"/>
                <a:gd name="connsiteY35" fmla="*/ 377779 h 538005"/>
                <a:gd name="connsiteX36" fmla="*/ 366490 w 533030"/>
                <a:gd name="connsiteY36" fmla="*/ 194504 h 538005"/>
                <a:gd name="connsiteX37" fmla="*/ 374412 w 533030"/>
                <a:gd name="connsiteY37" fmla="*/ 182558 h 538005"/>
                <a:gd name="connsiteX38" fmla="*/ 365302 w 533030"/>
                <a:gd name="connsiteY38" fmla="*/ 174316 h 538005"/>
                <a:gd name="connsiteX39" fmla="*/ 355872 w 533030"/>
                <a:gd name="connsiteY39" fmla="*/ 181418 h 538005"/>
                <a:gd name="connsiteX40" fmla="*/ 366490 w 533030"/>
                <a:gd name="connsiteY40" fmla="*/ 194504 h 538005"/>
                <a:gd name="connsiteX41" fmla="*/ 252634 w 533030"/>
                <a:gd name="connsiteY41" fmla="*/ 147776 h 538005"/>
                <a:gd name="connsiteX42" fmla="*/ 239194 w 533030"/>
                <a:gd name="connsiteY42" fmla="*/ 139347 h 538005"/>
                <a:gd name="connsiteX43" fmla="*/ 229493 w 533030"/>
                <a:gd name="connsiteY43" fmla="*/ 145969 h 538005"/>
                <a:gd name="connsiteX44" fmla="*/ 238214 w 533030"/>
                <a:gd name="connsiteY44" fmla="*/ 154177 h 538005"/>
                <a:gd name="connsiteX45" fmla="*/ 252634 w 533030"/>
                <a:gd name="connsiteY45" fmla="*/ 147776 h 538005"/>
                <a:gd name="connsiteX46" fmla="*/ 224010 w 533030"/>
                <a:gd name="connsiteY46" fmla="*/ 48213 h 538005"/>
                <a:gd name="connsiteX47" fmla="*/ 211918 w 533030"/>
                <a:gd name="connsiteY47" fmla="*/ 39582 h 538005"/>
                <a:gd name="connsiteX48" fmla="*/ 201995 w 533030"/>
                <a:gd name="connsiteY48" fmla="*/ 46483 h 538005"/>
                <a:gd name="connsiteX49" fmla="*/ 211738 w 533030"/>
                <a:gd name="connsiteY49" fmla="*/ 56045 h 538005"/>
                <a:gd name="connsiteX50" fmla="*/ 224010 w 533030"/>
                <a:gd name="connsiteY50" fmla="*/ 48213 h 538005"/>
                <a:gd name="connsiteX51" fmla="*/ 414044 w 533030"/>
                <a:gd name="connsiteY51" fmla="*/ 310634 h 538005"/>
                <a:gd name="connsiteX52" fmla="*/ 402369 w 533030"/>
                <a:gd name="connsiteY52" fmla="*/ 300724 h 538005"/>
                <a:gd name="connsiteX53" fmla="*/ 392418 w 533030"/>
                <a:gd name="connsiteY53" fmla="*/ 309647 h 538005"/>
                <a:gd name="connsiteX54" fmla="*/ 401028 w 533030"/>
                <a:gd name="connsiteY54" fmla="*/ 317472 h 538005"/>
                <a:gd name="connsiteX55" fmla="*/ 414044 w 533030"/>
                <a:gd name="connsiteY55" fmla="*/ 310634 h 538005"/>
                <a:gd name="connsiteX56" fmla="*/ 119931 w 533030"/>
                <a:gd name="connsiteY56" fmla="*/ 439934 h 538005"/>
                <a:gd name="connsiteX57" fmla="*/ 106665 w 533030"/>
                <a:gd name="connsiteY57" fmla="*/ 432012 h 538005"/>
                <a:gd name="connsiteX58" fmla="*/ 97075 w 533030"/>
                <a:gd name="connsiteY58" fmla="*/ 441261 h 538005"/>
                <a:gd name="connsiteX59" fmla="*/ 106095 w 533030"/>
                <a:gd name="connsiteY59" fmla="*/ 449197 h 538005"/>
                <a:gd name="connsiteX60" fmla="*/ 119931 w 533030"/>
                <a:gd name="connsiteY60" fmla="*/ 439934 h 538005"/>
                <a:gd name="connsiteX61" fmla="*/ 223204 w 533030"/>
                <a:gd name="connsiteY61" fmla="*/ 184351 h 538005"/>
                <a:gd name="connsiteX62" fmla="*/ 181766 w 533030"/>
                <a:gd name="connsiteY62" fmla="*/ 231453 h 538005"/>
                <a:gd name="connsiteX63" fmla="*/ 171828 w 533030"/>
                <a:gd name="connsiteY63" fmla="*/ 269849 h 538005"/>
                <a:gd name="connsiteX64" fmla="*/ 167103 w 533030"/>
                <a:gd name="connsiteY64" fmla="*/ 283629 h 538005"/>
                <a:gd name="connsiteX65" fmla="*/ 175650 w 533030"/>
                <a:gd name="connsiteY65" fmla="*/ 315172 h 538005"/>
                <a:gd name="connsiteX66" fmla="*/ 187985 w 533030"/>
                <a:gd name="connsiteY66" fmla="*/ 328154 h 538005"/>
                <a:gd name="connsiteX67" fmla="*/ 220459 w 533030"/>
                <a:gd name="connsiteY67" fmla="*/ 359877 h 538005"/>
                <a:gd name="connsiteX68" fmla="*/ 234378 w 533030"/>
                <a:gd name="connsiteY68" fmla="*/ 373234 h 538005"/>
                <a:gd name="connsiteX69" fmla="*/ 289882 w 533030"/>
                <a:gd name="connsiteY69" fmla="*/ 369134 h 538005"/>
                <a:gd name="connsiteX70" fmla="*/ 311383 w 533030"/>
                <a:gd name="connsiteY70" fmla="*/ 364923 h 538005"/>
                <a:gd name="connsiteX71" fmla="*/ 363030 w 533030"/>
                <a:gd name="connsiteY71" fmla="*/ 316597 h 538005"/>
                <a:gd name="connsiteX72" fmla="*/ 377672 w 533030"/>
                <a:gd name="connsiteY72" fmla="*/ 276242 h 538005"/>
                <a:gd name="connsiteX73" fmla="*/ 380375 w 533030"/>
                <a:gd name="connsiteY73" fmla="*/ 265880 h 538005"/>
                <a:gd name="connsiteX74" fmla="*/ 372835 w 533030"/>
                <a:gd name="connsiteY74" fmla="*/ 238055 h 538005"/>
                <a:gd name="connsiteX75" fmla="*/ 361146 w 533030"/>
                <a:gd name="connsiteY75" fmla="*/ 222739 h 538005"/>
                <a:gd name="connsiteX76" fmla="*/ 325900 w 533030"/>
                <a:gd name="connsiteY76" fmla="*/ 189354 h 538005"/>
                <a:gd name="connsiteX77" fmla="*/ 271661 w 533030"/>
                <a:gd name="connsiteY77" fmla="*/ 170542 h 538005"/>
                <a:gd name="connsiteX78" fmla="*/ 223204 w 533030"/>
                <a:gd name="connsiteY78" fmla="*/ 184351 h 538005"/>
                <a:gd name="connsiteX79" fmla="*/ 478290 w 533030"/>
                <a:gd name="connsiteY79" fmla="*/ 106310 h 538005"/>
                <a:gd name="connsiteX80" fmla="*/ 432202 w 533030"/>
                <a:gd name="connsiteY80" fmla="*/ 147380 h 538005"/>
                <a:gd name="connsiteX81" fmla="*/ 406712 w 533030"/>
                <a:gd name="connsiteY81" fmla="*/ 173739 h 538005"/>
                <a:gd name="connsiteX82" fmla="*/ 397623 w 533030"/>
                <a:gd name="connsiteY82" fmla="*/ 205331 h 538005"/>
                <a:gd name="connsiteX83" fmla="*/ 391021 w 533030"/>
                <a:gd name="connsiteY83" fmla="*/ 233893 h 538005"/>
                <a:gd name="connsiteX84" fmla="*/ 418999 w 533030"/>
                <a:gd name="connsiteY84" fmla="*/ 275005 h 538005"/>
                <a:gd name="connsiteX85" fmla="*/ 438012 w 533030"/>
                <a:gd name="connsiteY85" fmla="*/ 296256 h 538005"/>
                <a:gd name="connsiteX86" fmla="*/ 470416 w 533030"/>
                <a:gd name="connsiteY86" fmla="*/ 304178 h 538005"/>
                <a:gd name="connsiteX87" fmla="*/ 527219 w 533030"/>
                <a:gd name="connsiteY87" fmla="*/ 307118 h 538005"/>
                <a:gd name="connsiteX88" fmla="*/ 524968 w 533030"/>
                <a:gd name="connsiteY88" fmla="*/ 360037 h 538005"/>
                <a:gd name="connsiteX89" fmla="*/ 467727 w 533030"/>
                <a:gd name="connsiteY89" fmla="*/ 356660 h 538005"/>
                <a:gd name="connsiteX90" fmla="*/ 459554 w 533030"/>
                <a:gd name="connsiteY90" fmla="*/ 341482 h 538005"/>
                <a:gd name="connsiteX91" fmla="*/ 430486 w 533030"/>
                <a:gd name="connsiteY91" fmla="*/ 334325 h 538005"/>
                <a:gd name="connsiteX92" fmla="*/ 394419 w 533030"/>
                <a:gd name="connsiteY92" fmla="*/ 347077 h 538005"/>
                <a:gd name="connsiteX93" fmla="*/ 344413 w 533030"/>
                <a:gd name="connsiteY93" fmla="*/ 399572 h 538005"/>
                <a:gd name="connsiteX94" fmla="*/ 333919 w 533030"/>
                <a:gd name="connsiteY94" fmla="*/ 430809 h 538005"/>
                <a:gd name="connsiteX95" fmla="*/ 340389 w 533030"/>
                <a:gd name="connsiteY95" fmla="*/ 461734 h 538005"/>
                <a:gd name="connsiteX96" fmla="*/ 356511 w 533030"/>
                <a:gd name="connsiteY96" fmla="*/ 471748 h 538005"/>
                <a:gd name="connsiteX97" fmla="*/ 362196 w 533030"/>
                <a:gd name="connsiteY97" fmla="*/ 526849 h 538005"/>
                <a:gd name="connsiteX98" fmla="*/ 302168 w 533030"/>
                <a:gd name="connsiteY98" fmla="*/ 530122 h 538005"/>
                <a:gd name="connsiteX99" fmla="*/ 302203 w 533030"/>
                <a:gd name="connsiteY99" fmla="*/ 473562 h 538005"/>
                <a:gd name="connsiteX100" fmla="*/ 295497 w 533030"/>
                <a:gd name="connsiteY100" fmla="*/ 442338 h 538005"/>
                <a:gd name="connsiteX101" fmla="*/ 267985 w 533030"/>
                <a:gd name="connsiteY101" fmla="*/ 416271 h 538005"/>
                <a:gd name="connsiteX102" fmla="*/ 208145 w 533030"/>
                <a:gd name="connsiteY102" fmla="*/ 396751 h 538005"/>
                <a:gd name="connsiteX103" fmla="*/ 166130 w 533030"/>
                <a:gd name="connsiteY103" fmla="*/ 407348 h 538005"/>
                <a:gd name="connsiteX104" fmla="*/ 145935 w 533030"/>
                <a:gd name="connsiteY104" fmla="*/ 431483 h 538005"/>
                <a:gd name="connsiteX105" fmla="*/ 133350 w 533030"/>
                <a:gd name="connsiteY105" fmla="*/ 470817 h 538005"/>
                <a:gd name="connsiteX106" fmla="*/ 86762 w 533030"/>
                <a:gd name="connsiteY106" fmla="*/ 476765 h 538005"/>
                <a:gd name="connsiteX107" fmla="*/ 66596 w 533030"/>
                <a:gd name="connsiteY107" fmla="*/ 433936 h 538005"/>
                <a:gd name="connsiteX108" fmla="*/ 101960 w 533030"/>
                <a:gd name="connsiteY108" fmla="*/ 402525 h 538005"/>
                <a:gd name="connsiteX109" fmla="*/ 117575 w 533030"/>
                <a:gd name="connsiteY109" fmla="*/ 402296 h 538005"/>
                <a:gd name="connsiteX110" fmla="*/ 139340 w 533030"/>
                <a:gd name="connsiteY110" fmla="*/ 376653 h 538005"/>
                <a:gd name="connsiteX111" fmla="*/ 149368 w 533030"/>
                <a:gd name="connsiteY111" fmla="*/ 341462 h 538005"/>
                <a:gd name="connsiteX112" fmla="*/ 130605 w 533030"/>
                <a:gd name="connsiteY112" fmla="*/ 279675 h 538005"/>
                <a:gd name="connsiteX113" fmla="*/ 104817 w 533030"/>
                <a:gd name="connsiteY113" fmla="*/ 253865 h 538005"/>
                <a:gd name="connsiteX114" fmla="*/ 72329 w 533030"/>
                <a:gd name="connsiteY114" fmla="*/ 246082 h 538005"/>
                <a:gd name="connsiteX115" fmla="*/ 19911 w 533030"/>
                <a:gd name="connsiteY115" fmla="*/ 242649 h 538005"/>
                <a:gd name="connsiteX116" fmla="*/ 11975 w 533030"/>
                <a:gd name="connsiteY116" fmla="*/ 197659 h 538005"/>
                <a:gd name="connsiteX117" fmla="*/ 47958 w 533030"/>
                <a:gd name="connsiteY117" fmla="*/ 174552 h 538005"/>
                <a:gd name="connsiteX118" fmla="*/ 82225 w 533030"/>
                <a:gd name="connsiteY118" fmla="*/ 195963 h 538005"/>
                <a:gd name="connsiteX119" fmla="*/ 122940 w 533030"/>
                <a:gd name="connsiteY119" fmla="*/ 208340 h 538005"/>
                <a:gd name="connsiteX120" fmla="*/ 149785 w 533030"/>
                <a:gd name="connsiteY120" fmla="*/ 204198 h 538005"/>
                <a:gd name="connsiteX121" fmla="*/ 200723 w 533030"/>
                <a:gd name="connsiteY121" fmla="*/ 170313 h 538005"/>
                <a:gd name="connsiteX122" fmla="*/ 201216 w 533030"/>
                <a:gd name="connsiteY122" fmla="*/ 161953 h 538005"/>
                <a:gd name="connsiteX123" fmla="*/ 213100 w 533030"/>
                <a:gd name="connsiteY123" fmla="*/ 116261 h 538005"/>
                <a:gd name="connsiteX124" fmla="*/ 203697 w 533030"/>
                <a:gd name="connsiteY124" fmla="*/ 88450 h 538005"/>
                <a:gd name="connsiteX125" fmla="*/ 172718 w 533030"/>
                <a:gd name="connsiteY125" fmla="*/ 40214 h 538005"/>
                <a:gd name="connsiteX126" fmla="*/ 203600 w 533030"/>
                <a:gd name="connsiteY126" fmla="*/ 7948 h 538005"/>
                <a:gd name="connsiteX127" fmla="*/ 243746 w 533030"/>
                <a:gd name="connsiteY127" fmla="*/ 22083 h 538005"/>
                <a:gd name="connsiteX128" fmla="*/ 250417 w 533030"/>
                <a:gd name="connsiteY128" fmla="*/ 61875 h 538005"/>
                <a:gd name="connsiteX129" fmla="*/ 241696 w 533030"/>
                <a:gd name="connsiteY129" fmla="*/ 76844 h 538005"/>
                <a:gd name="connsiteX130" fmla="*/ 251258 w 533030"/>
                <a:gd name="connsiteY130" fmla="*/ 110020 h 538005"/>
                <a:gd name="connsiteX131" fmla="*/ 273954 w 533030"/>
                <a:gd name="connsiteY131" fmla="*/ 132383 h 538005"/>
                <a:gd name="connsiteX132" fmla="*/ 340806 w 533030"/>
                <a:gd name="connsiteY132" fmla="*/ 150466 h 538005"/>
                <a:gd name="connsiteX133" fmla="*/ 379291 w 533030"/>
                <a:gd name="connsiteY133" fmla="*/ 142606 h 538005"/>
                <a:gd name="connsiteX134" fmla="*/ 399652 w 533030"/>
                <a:gd name="connsiteY134" fmla="*/ 117012 h 538005"/>
                <a:gd name="connsiteX135" fmla="*/ 413377 w 533030"/>
                <a:gd name="connsiteY135" fmla="*/ 76608 h 538005"/>
                <a:gd name="connsiteX136" fmla="*/ 453933 w 533030"/>
                <a:gd name="connsiteY136" fmla="*/ 70854 h 538005"/>
                <a:gd name="connsiteX137" fmla="*/ 478290 w 533030"/>
                <a:gd name="connsiteY137" fmla="*/ 106310 h 53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33030" h="538005">
                  <a:moveTo>
                    <a:pt x="143156" y="252149"/>
                  </a:moveTo>
                  <a:cubicBezTo>
                    <a:pt x="147534" y="247326"/>
                    <a:pt x="152329" y="243608"/>
                    <a:pt x="151759" y="242378"/>
                  </a:cubicBezTo>
                  <a:cubicBezTo>
                    <a:pt x="150147" y="238924"/>
                    <a:pt x="146727" y="235324"/>
                    <a:pt x="143225" y="234171"/>
                  </a:cubicBezTo>
                  <a:cubicBezTo>
                    <a:pt x="141516" y="233608"/>
                    <a:pt x="135894" y="238368"/>
                    <a:pt x="135914" y="240682"/>
                  </a:cubicBezTo>
                  <a:cubicBezTo>
                    <a:pt x="135942" y="243851"/>
                    <a:pt x="139660" y="246992"/>
                    <a:pt x="143156" y="252149"/>
                  </a:cubicBezTo>
                  <a:moveTo>
                    <a:pt x="305365" y="391990"/>
                  </a:moveTo>
                  <a:cubicBezTo>
                    <a:pt x="300952" y="398425"/>
                    <a:pt x="297241" y="401601"/>
                    <a:pt x="296977" y="405048"/>
                  </a:cubicBezTo>
                  <a:cubicBezTo>
                    <a:pt x="296810" y="407154"/>
                    <a:pt x="301883" y="411379"/>
                    <a:pt x="304739" y="411504"/>
                  </a:cubicBezTo>
                  <a:cubicBezTo>
                    <a:pt x="307526" y="411622"/>
                    <a:pt x="312877" y="407689"/>
                    <a:pt x="312835" y="405618"/>
                  </a:cubicBezTo>
                  <a:cubicBezTo>
                    <a:pt x="312766" y="402136"/>
                    <a:pt x="309319" y="398717"/>
                    <a:pt x="305365" y="391990"/>
                  </a:cubicBezTo>
                  <a:moveTo>
                    <a:pt x="333926" y="512798"/>
                  </a:moveTo>
                  <a:cubicBezTo>
                    <a:pt x="338033" y="507982"/>
                    <a:pt x="340590" y="504980"/>
                    <a:pt x="343148" y="501978"/>
                  </a:cubicBezTo>
                  <a:cubicBezTo>
                    <a:pt x="339750" y="499372"/>
                    <a:pt x="336476" y="494966"/>
                    <a:pt x="332918" y="494722"/>
                  </a:cubicBezTo>
                  <a:cubicBezTo>
                    <a:pt x="330125" y="494535"/>
                    <a:pt x="326991" y="499497"/>
                    <a:pt x="324003" y="502172"/>
                  </a:cubicBezTo>
                  <a:cubicBezTo>
                    <a:pt x="326741" y="505105"/>
                    <a:pt x="329479" y="508037"/>
                    <a:pt x="333926" y="512798"/>
                  </a:cubicBezTo>
                  <a:moveTo>
                    <a:pt x="61439" y="215185"/>
                  </a:moveTo>
                  <a:cubicBezTo>
                    <a:pt x="54490" y="210049"/>
                    <a:pt x="51217" y="205734"/>
                    <a:pt x="48076" y="205831"/>
                  </a:cubicBezTo>
                  <a:cubicBezTo>
                    <a:pt x="44852" y="205928"/>
                    <a:pt x="41752" y="210327"/>
                    <a:pt x="38597" y="212850"/>
                  </a:cubicBezTo>
                  <a:cubicBezTo>
                    <a:pt x="41120" y="215477"/>
                    <a:pt x="43351" y="219792"/>
                    <a:pt x="46235" y="220293"/>
                  </a:cubicBezTo>
                  <a:cubicBezTo>
                    <a:pt x="49570" y="220869"/>
                    <a:pt x="53483" y="218076"/>
                    <a:pt x="61439" y="215185"/>
                  </a:cubicBezTo>
                  <a:moveTo>
                    <a:pt x="497393" y="322865"/>
                  </a:moveTo>
                  <a:cubicBezTo>
                    <a:pt x="493050" y="327834"/>
                    <a:pt x="490402" y="330850"/>
                    <a:pt x="487761" y="333873"/>
                  </a:cubicBezTo>
                  <a:cubicBezTo>
                    <a:pt x="491028" y="336653"/>
                    <a:pt x="494189" y="341434"/>
                    <a:pt x="497588" y="341607"/>
                  </a:cubicBezTo>
                  <a:cubicBezTo>
                    <a:pt x="500569" y="341760"/>
                    <a:pt x="505725" y="337118"/>
                    <a:pt x="506337" y="333915"/>
                  </a:cubicBezTo>
                  <a:cubicBezTo>
                    <a:pt x="506809" y="331448"/>
                    <a:pt x="501715" y="327910"/>
                    <a:pt x="497393" y="322865"/>
                  </a:cubicBezTo>
                  <a:moveTo>
                    <a:pt x="452633" y="109326"/>
                  </a:moveTo>
                  <a:cubicBezTo>
                    <a:pt x="447129" y="104940"/>
                    <a:pt x="444238" y="100840"/>
                    <a:pt x="441646" y="101021"/>
                  </a:cubicBezTo>
                  <a:cubicBezTo>
                    <a:pt x="437963" y="101271"/>
                    <a:pt x="434495" y="104676"/>
                    <a:pt x="430931" y="106733"/>
                  </a:cubicBezTo>
                  <a:cubicBezTo>
                    <a:pt x="433550" y="109888"/>
                    <a:pt x="435746" y="114941"/>
                    <a:pt x="438915" y="115642"/>
                  </a:cubicBezTo>
                  <a:cubicBezTo>
                    <a:pt x="442008" y="116330"/>
                    <a:pt x="446080" y="112571"/>
                    <a:pt x="452633" y="109326"/>
                  </a:cubicBezTo>
                  <a:moveTo>
                    <a:pt x="176790" y="377779"/>
                  </a:moveTo>
                  <a:lnTo>
                    <a:pt x="184775" y="382289"/>
                  </a:lnTo>
                  <a:cubicBezTo>
                    <a:pt x="186574" y="377584"/>
                    <a:pt x="190341" y="372518"/>
                    <a:pt x="189563" y="368286"/>
                  </a:cubicBezTo>
                  <a:cubicBezTo>
                    <a:pt x="188923" y="364784"/>
                    <a:pt x="183225" y="360711"/>
                    <a:pt x="179173" y="359919"/>
                  </a:cubicBezTo>
                  <a:cubicBezTo>
                    <a:pt x="176894" y="359474"/>
                    <a:pt x="171752" y="364811"/>
                    <a:pt x="171022" y="368210"/>
                  </a:cubicBezTo>
                  <a:cubicBezTo>
                    <a:pt x="170445" y="370864"/>
                    <a:pt x="174691" y="374547"/>
                    <a:pt x="176790" y="377779"/>
                  </a:cubicBezTo>
                  <a:moveTo>
                    <a:pt x="366490" y="194504"/>
                  </a:moveTo>
                  <a:cubicBezTo>
                    <a:pt x="370298" y="189097"/>
                    <a:pt x="375024" y="185212"/>
                    <a:pt x="374412" y="182558"/>
                  </a:cubicBezTo>
                  <a:cubicBezTo>
                    <a:pt x="373620" y="179104"/>
                    <a:pt x="368832" y="174781"/>
                    <a:pt x="365302" y="174316"/>
                  </a:cubicBezTo>
                  <a:cubicBezTo>
                    <a:pt x="362515" y="173948"/>
                    <a:pt x="359041" y="178854"/>
                    <a:pt x="355872" y="181418"/>
                  </a:cubicBezTo>
                  <a:cubicBezTo>
                    <a:pt x="358846" y="185080"/>
                    <a:pt x="361820" y="188750"/>
                    <a:pt x="366490" y="194504"/>
                  </a:cubicBezTo>
                  <a:moveTo>
                    <a:pt x="252634" y="147776"/>
                  </a:moveTo>
                  <a:cubicBezTo>
                    <a:pt x="245706" y="143190"/>
                    <a:pt x="242356" y="139208"/>
                    <a:pt x="239194" y="139347"/>
                  </a:cubicBezTo>
                  <a:cubicBezTo>
                    <a:pt x="235865" y="139500"/>
                    <a:pt x="232717" y="143593"/>
                    <a:pt x="229493" y="145969"/>
                  </a:cubicBezTo>
                  <a:cubicBezTo>
                    <a:pt x="232363" y="148867"/>
                    <a:pt x="234865" y="153426"/>
                    <a:pt x="238214" y="154177"/>
                  </a:cubicBezTo>
                  <a:cubicBezTo>
                    <a:pt x="241216" y="154844"/>
                    <a:pt x="245163" y="151320"/>
                    <a:pt x="252634" y="147776"/>
                  </a:cubicBezTo>
                  <a:moveTo>
                    <a:pt x="224010" y="48213"/>
                  </a:moveTo>
                  <a:cubicBezTo>
                    <a:pt x="218235" y="43842"/>
                    <a:pt x="214976" y="39450"/>
                    <a:pt x="211918" y="39582"/>
                  </a:cubicBezTo>
                  <a:cubicBezTo>
                    <a:pt x="208520" y="39728"/>
                    <a:pt x="205296" y="44002"/>
                    <a:pt x="201995" y="46483"/>
                  </a:cubicBezTo>
                  <a:cubicBezTo>
                    <a:pt x="205178" y="49846"/>
                    <a:pt x="207846" y="54537"/>
                    <a:pt x="211738" y="56045"/>
                  </a:cubicBezTo>
                  <a:cubicBezTo>
                    <a:pt x="213836" y="56858"/>
                    <a:pt x="218048" y="52216"/>
                    <a:pt x="224010" y="48213"/>
                  </a:cubicBezTo>
                  <a:moveTo>
                    <a:pt x="414044" y="310634"/>
                  </a:moveTo>
                  <a:cubicBezTo>
                    <a:pt x="408505" y="305700"/>
                    <a:pt x="404760" y="300189"/>
                    <a:pt x="402369" y="300724"/>
                  </a:cubicBezTo>
                  <a:cubicBezTo>
                    <a:pt x="398575" y="301579"/>
                    <a:pt x="395691" y="306465"/>
                    <a:pt x="392418" y="309647"/>
                  </a:cubicBezTo>
                  <a:cubicBezTo>
                    <a:pt x="395267" y="312427"/>
                    <a:pt x="397894" y="317104"/>
                    <a:pt x="401028" y="317472"/>
                  </a:cubicBezTo>
                  <a:cubicBezTo>
                    <a:pt x="404259" y="317848"/>
                    <a:pt x="407984" y="314039"/>
                    <a:pt x="414044" y="310634"/>
                  </a:cubicBezTo>
                  <a:moveTo>
                    <a:pt x="119931" y="439934"/>
                  </a:moveTo>
                  <a:cubicBezTo>
                    <a:pt x="113378" y="435792"/>
                    <a:pt x="109264" y="431261"/>
                    <a:pt x="106665" y="432012"/>
                  </a:cubicBezTo>
                  <a:cubicBezTo>
                    <a:pt x="102892" y="433096"/>
                    <a:pt x="100216" y="437988"/>
                    <a:pt x="97075" y="441261"/>
                  </a:cubicBezTo>
                  <a:cubicBezTo>
                    <a:pt x="100091" y="444103"/>
                    <a:pt x="103225" y="449336"/>
                    <a:pt x="106095" y="449197"/>
                  </a:cubicBezTo>
                  <a:cubicBezTo>
                    <a:pt x="109855" y="449010"/>
                    <a:pt x="113406" y="444590"/>
                    <a:pt x="119931" y="439934"/>
                  </a:cubicBezTo>
                  <a:moveTo>
                    <a:pt x="223204" y="184351"/>
                  </a:moveTo>
                  <a:cubicBezTo>
                    <a:pt x="207721" y="184636"/>
                    <a:pt x="179695" y="216700"/>
                    <a:pt x="181766" y="231453"/>
                  </a:cubicBezTo>
                  <a:cubicBezTo>
                    <a:pt x="183767" y="245734"/>
                    <a:pt x="183565" y="258862"/>
                    <a:pt x="171828" y="269849"/>
                  </a:cubicBezTo>
                  <a:cubicBezTo>
                    <a:pt x="168625" y="272851"/>
                    <a:pt x="166422" y="279293"/>
                    <a:pt x="167103" y="283629"/>
                  </a:cubicBezTo>
                  <a:cubicBezTo>
                    <a:pt x="168805" y="294352"/>
                    <a:pt x="171557" y="305137"/>
                    <a:pt x="175650" y="315172"/>
                  </a:cubicBezTo>
                  <a:cubicBezTo>
                    <a:pt x="177791" y="320419"/>
                    <a:pt x="182877" y="326305"/>
                    <a:pt x="187985" y="328154"/>
                  </a:cubicBezTo>
                  <a:cubicBezTo>
                    <a:pt x="203996" y="333949"/>
                    <a:pt x="213232" y="345242"/>
                    <a:pt x="220459" y="359877"/>
                  </a:cubicBezTo>
                  <a:cubicBezTo>
                    <a:pt x="223204" y="365430"/>
                    <a:pt x="229027" y="372303"/>
                    <a:pt x="234378" y="373234"/>
                  </a:cubicBezTo>
                  <a:cubicBezTo>
                    <a:pt x="252835" y="376438"/>
                    <a:pt x="271981" y="386139"/>
                    <a:pt x="289882" y="369134"/>
                  </a:cubicBezTo>
                  <a:cubicBezTo>
                    <a:pt x="294399" y="364846"/>
                    <a:pt x="304156" y="364561"/>
                    <a:pt x="311383" y="364923"/>
                  </a:cubicBezTo>
                  <a:cubicBezTo>
                    <a:pt x="339075" y="366305"/>
                    <a:pt x="363579" y="344095"/>
                    <a:pt x="363030" y="316597"/>
                  </a:cubicBezTo>
                  <a:cubicBezTo>
                    <a:pt x="362717" y="301128"/>
                    <a:pt x="363301" y="286520"/>
                    <a:pt x="377672" y="276242"/>
                  </a:cubicBezTo>
                  <a:cubicBezTo>
                    <a:pt x="379958" y="274602"/>
                    <a:pt x="381000" y="269147"/>
                    <a:pt x="380375" y="265880"/>
                  </a:cubicBezTo>
                  <a:cubicBezTo>
                    <a:pt x="378568" y="256450"/>
                    <a:pt x="376448" y="246902"/>
                    <a:pt x="372835" y="238055"/>
                  </a:cubicBezTo>
                  <a:cubicBezTo>
                    <a:pt x="370437" y="232190"/>
                    <a:pt x="366296" y="224587"/>
                    <a:pt x="361146" y="222739"/>
                  </a:cubicBezTo>
                  <a:cubicBezTo>
                    <a:pt x="344079" y="216596"/>
                    <a:pt x="333127" y="205685"/>
                    <a:pt x="325900" y="189354"/>
                  </a:cubicBezTo>
                  <a:cubicBezTo>
                    <a:pt x="320104" y="176262"/>
                    <a:pt x="280890" y="162175"/>
                    <a:pt x="271661" y="170542"/>
                  </a:cubicBezTo>
                  <a:cubicBezTo>
                    <a:pt x="257040" y="183795"/>
                    <a:pt x="241515" y="189132"/>
                    <a:pt x="223204" y="184351"/>
                  </a:cubicBezTo>
                  <a:moveTo>
                    <a:pt x="478290" y="106310"/>
                  </a:moveTo>
                  <a:cubicBezTo>
                    <a:pt x="478171" y="131675"/>
                    <a:pt x="456538" y="150493"/>
                    <a:pt x="432202" y="147380"/>
                  </a:cubicBezTo>
                  <a:cubicBezTo>
                    <a:pt x="407164" y="144170"/>
                    <a:pt x="403356" y="149646"/>
                    <a:pt x="406712" y="173739"/>
                  </a:cubicBezTo>
                  <a:cubicBezTo>
                    <a:pt x="408116" y="183843"/>
                    <a:pt x="403787" y="196873"/>
                    <a:pt x="397623" y="205331"/>
                  </a:cubicBezTo>
                  <a:cubicBezTo>
                    <a:pt x="390667" y="214858"/>
                    <a:pt x="388144" y="223072"/>
                    <a:pt x="391021" y="233893"/>
                  </a:cubicBezTo>
                  <a:cubicBezTo>
                    <a:pt x="395517" y="250814"/>
                    <a:pt x="397206" y="268431"/>
                    <a:pt x="418999" y="275005"/>
                  </a:cubicBezTo>
                  <a:cubicBezTo>
                    <a:pt x="426844" y="277375"/>
                    <a:pt x="433460" y="287972"/>
                    <a:pt x="438012" y="296256"/>
                  </a:cubicBezTo>
                  <a:cubicBezTo>
                    <a:pt x="447108" y="312802"/>
                    <a:pt x="454940" y="315381"/>
                    <a:pt x="470416" y="304178"/>
                  </a:cubicBezTo>
                  <a:cubicBezTo>
                    <a:pt x="492939" y="287882"/>
                    <a:pt x="509888" y="288765"/>
                    <a:pt x="527219" y="307118"/>
                  </a:cubicBezTo>
                  <a:cubicBezTo>
                    <a:pt x="543758" y="324637"/>
                    <a:pt x="542904" y="344658"/>
                    <a:pt x="524968" y="360037"/>
                  </a:cubicBezTo>
                  <a:cubicBezTo>
                    <a:pt x="505009" y="377153"/>
                    <a:pt x="482675" y="375993"/>
                    <a:pt x="467727" y="356660"/>
                  </a:cubicBezTo>
                  <a:cubicBezTo>
                    <a:pt x="464252" y="352170"/>
                    <a:pt x="461771" y="346771"/>
                    <a:pt x="459554" y="341482"/>
                  </a:cubicBezTo>
                  <a:cubicBezTo>
                    <a:pt x="452021" y="323511"/>
                    <a:pt x="443689" y="320718"/>
                    <a:pt x="430486" y="334325"/>
                  </a:cubicBezTo>
                  <a:cubicBezTo>
                    <a:pt x="420034" y="345089"/>
                    <a:pt x="408318" y="347348"/>
                    <a:pt x="394419" y="347077"/>
                  </a:cubicBezTo>
                  <a:cubicBezTo>
                    <a:pt x="365497" y="346500"/>
                    <a:pt x="343572" y="371441"/>
                    <a:pt x="344413" y="399572"/>
                  </a:cubicBezTo>
                  <a:cubicBezTo>
                    <a:pt x="344725" y="409989"/>
                    <a:pt x="340048" y="422102"/>
                    <a:pt x="333919" y="430809"/>
                  </a:cubicBezTo>
                  <a:cubicBezTo>
                    <a:pt x="323349" y="445813"/>
                    <a:pt x="323982" y="453714"/>
                    <a:pt x="340389" y="461734"/>
                  </a:cubicBezTo>
                  <a:cubicBezTo>
                    <a:pt x="346046" y="464500"/>
                    <a:pt x="351487" y="467940"/>
                    <a:pt x="356511" y="471748"/>
                  </a:cubicBezTo>
                  <a:cubicBezTo>
                    <a:pt x="377074" y="487342"/>
                    <a:pt x="379152" y="508545"/>
                    <a:pt x="362196" y="526849"/>
                  </a:cubicBezTo>
                  <a:cubicBezTo>
                    <a:pt x="342251" y="548371"/>
                    <a:pt x="320042" y="549588"/>
                    <a:pt x="302168" y="530122"/>
                  </a:cubicBezTo>
                  <a:cubicBezTo>
                    <a:pt x="284406" y="510782"/>
                    <a:pt x="284413" y="494007"/>
                    <a:pt x="302203" y="473562"/>
                  </a:cubicBezTo>
                  <a:cubicBezTo>
                    <a:pt x="313329" y="460768"/>
                    <a:pt x="309930" y="450907"/>
                    <a:pt x="295497" y="442338"/>
                  </a:cubicBezTo>
                  <a:cubicBezTo>
                    <a:pt x="284781" y="435980"/>
                    <a:pt x="273496" y="426959"/>
                    <a:pt x="267985" y="416271"/>
                  </a:cubicBezTo>
                  <a:cubicBezTo>
                    <a:pt x="258332" y="397543"/>
                    <a:pt x="226081" y="384638"/>
                    <a:pt x="208145" y="396751"/>
                  </a:cubicBezTo>
                  <a:cubicBezTo>
                    <a:pt x="195101" y="405562"/>
                    <a:pt x="182634" y="410997"/>
                    <a:pt x="166130" y="407348"/>
                  </a:cubicBezTo>
                  <a:cubicBezTo>
                    <a:pt x="152058" y="404242"/>
                    <a:pt x="143468" y="415125"/>
                    <a:pt x="145935" y="431483"/>
                  </a:cubicBezTo>
                  <a:cubicBezTo>
                    <a:pt x="148270" y="446973"/>
                    <a:pt x="145136" y="460031"/>
                    <a:pt x="133350" y="470817"/>
                  </a:cubicBezTo>
                  <a:cubicBezTo>
                    <a:pt x="120265" y="482790"/>
                    <a:pt x="101537" y="485320"/>
                    <a:pt x="86762" y="476765"/>
                  </a:cubicBezTo>
                  <a:cubicBezTo>
                    <a:pt x="72218" y="468350"/>
                    <a:pt x="63496" y="449830"/>
                    <a:pt x="66596" y="433936"/>
                  </a:cubicBezTo>
                  <a:cubicBezTo>
                    <a:pt x="69570" y="418690"/>
                    <a:pt x="85873" y="404047"/>
                    <a:pt x="101960" y="402525"/>
                  </a:cubicBezTo>
                  <a:cubicBezTo>
                    <a:pt x="107131" y="402039"/>
                    <a:pt x="112370" y="402400"/>
                    <a:pt x="117575" y="402296"/>
                  </a:cubicBezTo>
                  <a:cubicBezTo>
                    <a:pt x="138778" y="401872"/>
                    <a:pt x="140925" y="396931"/>
                    <a:pt x="139340" y="376653"/>
                  </a:cubicBezTo>
                  <a:cubicBezTo>
                    <a:pt x="138437" y="365152"/>
                    <a:pt x="143281" y="351740"/>
                    <a:pt x="149368" y="341462"/>
                  </a:cubicBezTo>
                  <a:cubicBezTo>
                    <a:pt x="161668" y="320690"/>
                    <a:pt x="151828" y="289592"/>
                    <a:pt x="130605" y="279675"/>
                  </a:cubicBezTo>
                  <a:cubicBezTo>
                    <a:pt x="120133" y="274783"/>
                    <a:pt x="110195" y="264296"/>
                    <a:pt x="104817" y="253865"/>
                  </a:cubicBezTo>
                  <a:cubicBezTo>
                    <a:pt x="94184" y="233253"/>
                    <a:pt x="92516" y="231766"/>
                    <a:pt x="72329" y="246082"/>
                  </a:cubicBezTo>
                  <a:cubicBezTo>
                    <a:pt x="55109" y="258292"/>
                    <a:pt x="36721" y="257089"/>
                    <a:pt x="19911" y="242649"/>
                  </a:cubicBezTo>
                  <a:cubicBezTo>
                    <a:pt x="6388" y="231036"/>
                    <a:pt x="821" y="211766"/>
                    <a:pt x="11975" y="197659"/>
                  </a:cubicBezTo>
                  <a:cubicBezTo>
                    <a:pt x="20453" y="186936"/>
                    <a:pt x="34664" y="178034"/>
                    <a:pt x="47958" y="174552"/>
                  </a:cubicBezTo>
                  <a:cubicBezTo>
                    <a:pt x="63378" y="170515"/>
                    <a:pt x="74650" y="182481"/>
                    <a:pt x="82225" y="195963"/>
                  </a:cubicBezTo>
                  <a:cubicBezTo>
                    <a:pt x="97214" y="222649"/>
                    <a:pt x="97256" y="222100"/>
                    <a:pt x="122940" y="208340"/>
                  </a:cubicBezTo>
                  <a:cubicBezTo>
                    <a:pt x="130494" y="204302"/>
                    <a:pt x="140723" y="204594"/>
                    <a:pt x="149785" y="204198"/>
                  </a:cubicBezTo>
                  <a:cubicBezTo>
                    <a:pt x="164809" y="203545"/>
                    <a:pt x="195483" y="183899"/>
                    <a:pt x="200723" y="170313"/>
                  </a:cubicBezTo>
                  <a:cubicBezTo>
                    <a:pt x="201689" y="167797"/>
                    <a:pt x="202127" y="164364"/>
                    <a:pt x="201216" y="161953"/>
                  </a:cubicBezTo>
                  <a:cubicBezTo>
                    <a:pt x="194378" y="143794"/>
                    <a:pt x="200626" y="129604"/>
                    <a:pt x="213100" y="116261"/>
                  </a:cubicBezTo>
                  <a:cubicBezTo>
                    <a:pt x="222731" y="105955"/>
                    <a:pt x="219090" y="96462"/>
                    <a:pt x="203697" y="88450"/>
                  </a:cubicBezTo>
                  <a:cubicBezTo>
                    <a:pt x="177735" y="74940"/>
                    <a:pt x="169319" y="62327"/>
                    <a:pt x="172718" y="40214"/>
                  </a:cubicBezTo>
                  <a:cubicBezTo>
                    <a:pt x="175428" y="22584"/>
                    <a:pt x="189000" y="13675"/>
                    <a:pt x="203600" y="7948"/>
                  </a:cubicBezTo>
                  <a:cubicBezTo>
                    <a:pt x="219861" y="1569"/>
                    <a:pt x="233739" y="11124"/>
                    <a:pt x="243746" y="22083"/>
                  </a:cubicBezTo>
                  <a:cubicBezTo>
                    <a:pt x="253447" y="32709"/>
                    <a:pt x="259486" y="46733"/>
                    <a:pt x="250417" y="61875"/>
                  </a:cubicBezTo>
                  <a:cubicBezTo>
                    <a:pt x="247450" y="66830"/>
                    <a:pt x="244823" y="71994"/>
                    <a:pt x="241696" y="76844"/>
                  </a:cubicBezTo>
                  <a:cubicBezTo>
                    <a:pt x="232182" y="91619"/>
                    <a:pt x="235879" y="101007"/>
                    <a:pt x="251258" y="110020"/>
                  </a:cubicBezTo>
                  <a:cubicBezTo>
                    <a:pt x="260216" y="115267"/>
                    <a:pt x="268944" y="123412"/>
                    <a:pt x="273954" y="132383"/>
                  </a:cubicBezTo>
                  <a:cubicBezTo>
                    <a:pt x="285407" y="152884"/>
                    <a:pt x="321390" y="163280"/>
                    <a:pt x="340806" y="150466"/>
                  </a:cubicBezTo>
                  <a:cubicBezTo>
                    <a:pt x="352286" y="142891"/>
                    <a:pt x="363488" y="135615"/>
                    <a:pt x="379291" y="142606"/>
                  </a:cubicBezTo>
                  <a:cubicBezTo>
                    <a:pt x="391028" y="147797"/>
                    <a:pt x="402355" y="133280"/>
                    <a:pt x="399652" y="117012"/>
                  </a:cubicBezTo>
                  <a:cubicBezTo>
                    <a:pt x="396956" y="100757"/>
                    <a:pt x="400236" y="86976"/>
                    <a:pt x="413377" y="76608"/>
                  </a:cubicBezTo>
                  <a:cubicBezTo>
                    <a:pt x="425621" y="66941"/>
                    <a:pt x="439499" y="63564"/>
                    <a:pt x="453933" y="70854"/>
                  </a:cubicBezTo>
                  <a:cubicBezTo>
                    <a:pt x="468561" y="78248"/>
                    <a:pt x="479721" y="88769"/>
                    <a:pt x="478290" y="106310"/>
                  </a:cubicBezTo>
                </a:path>
              </a:pathLst>
            </a:custGeom>
            <a:solidFill>
              <a:srgbClr val="FFFFFF"/>
            </a:solidFill>
            <a:ln w="6947" cap="rnd">
              <a:noFill/>
              <a:prstDash val="solid"/>
              <a:round/>
            </a:ln>
          </p:spPr>
          <p:txBody>
            <a:bodyPr rtlCol="0" anchor="ctr"/>
            <a:lstStyle/>
            <a:p>
              <a:endParaRPr lang="en-CH" sz="4400"/>
            </a:p>
          </p:txBody>
        </p:sp>
      </p:grpSp>
      <p:grpSp>
        <p:nvGrpSpPr>
          <p:cNvPr id="2360" name="Graphic 1704">
            <a:extLst>
              <a:ext uri="{FF2B5EF4-FFF2-40B4-BE49-F238E27FC236}">
                <a16:creationId xmlns:a16="http://schemas.microsoft.com/office/drawing/2014/main" id="{E23856FF-E046-99B3-499E-8824D1A5A923}"/>
              </a:ext>
            </a:extLst>
          </p:cNvPr>
          <p:cNvGrpSpPr/>
          <p:nvPr/>
        </p:nvGrpSpPr>
        <p:grpSpPr>
          <a:xfrm>
            <a:off x="23012014" y="16499711"/>
            <a:ext cx="898768" cy="898782"/>
            <a:chOff x="23012014" y="16499711"/>
            <a:chExt cx="898768" cy="898782"/>
          </a:xfrm>
        </p:grpSpPr>
        <p:sp>
          <p:nvSpPr>
            <p:cNvPr id="2361" name="Freeform 2360">
              <a:extLst>
                <a:ext uri="{FF2B5EF4-FFF2-40B4-BE49-F238E27FC236}">
                  <a16:creationId xmlns:a16="http://schemas.microsoft.com/office/drawing/2014/main" id="{345C6BA9-D24F-62B8-B895-6490E06D056E}"/>
                </a:ext>
              </a:extLst>
            </p:cNvPr>
            <p:cNvSpPr/>
            <p:nvPr/>
          </p:nvSpPr>
          <p:spPr>
            <a:xfrm>
              <a:off x="23012014" y="16499711"/>
              <a:ext cx="898768" cy="898782"/>
            </a:xfrm>
            <a:custGeom>
              <a:avLst/>
              <a:gdLst>
                <a:gd name="connsiteX0" fmla="*/ 897646 w 898768"/>
                <a:gd name="connsiteY0" fmla="*/ 453207 h 898782"/>
                <a:gd name="connsiteX1" fmla="*/ 448262 w 898768"/>
                <a:gd name="connsiteY1" fmla="*/ 902598 h 898782"/>
                <a:gd name="connsiteX2" fmla="*/ -1122 w 898768"/>
                <a:gd name="connsiteY2" fmla="*/ 453207 h 898782"/>
                <a:gd name="connsiteX3" fmla="*/ 448262 w 898768"/>
                <a:gd name="connsiteY3" fmla="*/ 3816 h 898782"/>
                <a:gd name="connsiteX4" fmla="*/ 897646 w 898768"/>
                <a:gd name="connsiteY4" fmla="*/ 453207 h 8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8" h="898782">
                  <a:moveTo>
                    <a:pt x="897646" y="453207"/>
                  </a:moveTo>
                  <a:cubicBezTo>
                    <a:pt x="897646" y="701399"/>
                    <a:pt x="696449" y="902598"/>
                    <a:pt x="448262" y="902598"/>
                  </a:cubicBezTo>
                  <a:cubicBezTo>
                    <a:pt x="200074" y="902598"/>
                    <a:pt x="-1122" y="701399"/>
                    <a:pt x="-1122" y="453207"/>
                  </a:cubicBezTo>
                  <a:cubicBezTo>
                    <a:pt x="-1122" y="205015"/>
                    <a:pt x="200075" y="3816"/>
                    <a:pt x="448262" y="3816"/>
                  </a:cubicBezTo>
                  <a:cubicBezTo>
                    <a:pt x="696450" y="3816"/>
                    <a:pt x="897646" y="205015"/>
                    <a:pt x="897646" y="453207"/>
                  </a:cubicBezTo>
                  <a:close/>
                </a:path>
              </a:pathLst>
            </a:custGeom>
            <a:solidFill>
              <a:srgbClr val="1F259B"/>
            </a:solidFill>
            <a:ln w="955" cap="rnd">
              <a:noFill/>
              <a:prstDash val="solid"/>
              <a:round/>
            </a:ln>
          </p:spPr>
          <p:txBody>
            <a:bodyPr rtlCol="0" anchor="ctr"/>
            <a:lstStyle/>
            <a:p>
              <a:endParaRPr lang="en-CH" sz="4400"/>
            </a:p>
          </p:txBody>
        </p:sp>
        <p:sp>
          <p:nvSpPr>
            <p:cNvPr id="2362" name="Freeform 2361">
              <a:extLst>
                <a:ext uri="{FF2B5EF4-FFF2-40B4-BE49-F238E27FC236}">
                  <a16:creationId xmlns:a16="http://schemas.microsoft.com/office/drawing/2014/main" id="{FCDF6123-143C-8003-E26B-0E5DBCB423C0}"/>
                </a:ext>
              </a:extLst>
            </p:cNvPr>
            <p:cNvSpPr/>
            <p:nvPr/>
          </p:nvSpPr>
          <p:spPr>
            <a:xfrm>
              <a:off x="23213390" y="16672968"/>
              <a:ext cx="533030" cy="538005"/>
            </a:xfrm>
            <a:custGeom>
              <a:avLst/>
              <a:gdLst>
                <a:gd name="connsiteX0" fmla="*/ 144823 w 533030"/>
                <a:gd name="connsiteY0" fmla="*/ 251814 h 538005"/>
                <a:gd name="connsiteX1" fmla="*/ 153426 w 533030"/>
                <a:gd name="connsiteY1" fmla="*/ 242043 h 538005"/>
                <a:gd name="connsiteX2" fmla="*/ 144893 w 533030"/>
                <a:gd name="connsiteY2" fmla="*/ 233836 h 538005"/>
                <a:gd name="connsiteX3" fmla="*/ 137582 w 533030"/>
                <a:gd name="connsiteY3" fmla="*/ 240348 h 538005"/>
                <a:gd name="connsiteX4" fmla="*/ 144823 w 533030"/>
                <a:gd name="connsiteY4" fmla="*/ 251814 h 538005"/>
                <a:gd name="connsiteX5" fmla="*/ 307032 w 533030"/>
                <a:gd name="connsiteY5" fmla="*/ 391656 h 538005"/>
                <a:gd name="connsiteX6" fmla="*/ 298645 w 533030"/>
                <a:gd name="connsiteY6" fmla="*/ 404713 h 538005"/>
                <a:gd name="connsiteX7" fmla="*/ 306407 w 533030"/>
                <a:gd name="connsiteY7" fmla="*/ 411169 h 538005"/>
                <a:gd name="connsiteX8" fmla="*/ 314503 w 533030"/>
                <a:gd name="connsiteY8" fmla="*/ 405283 h 538005"/>
                <a:gd name="connsiteX9" fmla="*/ 307032 w 533030"/>
                <a:gd name="connsiteY9" fmla="*/ 391656 h 538005"/>
                <a:gd name="connsiteX10" fmla="*/ 335594 w 533030"/>
                <a:gd name="connsiteY10" fmla="*/ 512463 h 538005"/>
                <a:gd name="connsiteX11" fmla="*/ 344815 w 533030"/>
                <a:gd name="connsiteY11" fmla="*/ 501643 h 538005"/>
                <a:gd name="connsiteX12" fmla="*/ 334586 w 533030"/>
                <a:gd name="connsiteY12" fmla="*/ 494388 h 538005"/>
                <a:gd name="connsiteX13" fmla="*/ 325670 w 533030"/>
                <a:gd name="connsiteY13" fmla="*/ 501838 h 538005"/>
                <a:gd name="connsiteX14" fmla="*/ 335594 w 533030"/>
                <a:gd name="connsiteY14" fmla="*/ 512463 h 538005"/>
                <a:gd name="connsiteX15" fmla="*/ 63107 w 533030"/>
                <a:gd name="connsiteY15" fmla="*/ 214850 h 538005"/>
                <a:gd name="connsiteX16" fmla="*/ 49744 w 533030"/>
                <a:gd name="connsiteY16" fmla="*/ 205497 h 538005"/>
                <a:gd name="connsiteX17" fmla="*/ 40265 w 533030"/>
                <a:gd name="connsiteY17" fmla="*/ 212515 h 538005"/>
                <a:gd name="connsiteX18" fmla="*/ 47902 w 533030"/>
                <a:gd name="connsiteY18" fmla="*/ 219958 h 538005"/>
                <a:gd name="connsiteX19" fmla="*/ 63107 w 533030"/>
                <a:gd name="connsiteY19" fmla="*/ 214850 h 538005"/>
                <a:gd name="connsiteX20" fmla="*/ 499061 w 533030"/>
                <a:gd name="connsiteY20" fmla="*/ 322530 h 538005"/>
                <a:gd name="connsiteX21" fmla="*/ 489429 w 533030"/>
                <a:gd name="connsiteY21" fmla="*/ 333538 h 538005"/>
                <a:gd name="connsiteX22" fmla="*/ 499255 w 533030"/>
                <a:gd name="connsiteY22" fmla="*/ 341273 h 538005"/>
                <a:gd name="connsiteX23" fmla="*/ 508004 w 533030"/>
                <a:gd name="connsiteY23" fmla="*/ 333580 h 538005"/>
                <a:gd name="connsiteX24" fmla="*/ 499061 w 533030"/>
                <a:gd name="connsiteY24" fmla="*/ 322530 h 538005"/>
                <a:gd name="connsiteX25" fmla="*/ 454301 w 533030"/>
                <a:gd name="connsiteY25" fmla="*/ 108991 h 538005"/>
                <a:gd name="connsiteX26" fmla="*/ 443314 w 533030"/>
                <a:gd name="connsiteY26" fmla="*/ 100686 h 538005"/>
                <a:gd name="connsiteX27" fmla="*/ 432598 w 533030"/>
                <a:gd name="connsiteY27" fmla="*/ 106399 h 538005"/>
                <a:gd name="connsiteX28" fmla="*/ 440583 w 533030"/>
                <a:gd name="connsiteY28" fmla="*/ 115308 h 538005"/>
                <a:gd name="connsiteX29" fmla="*/ 454301 w 533030"/>
                <a:gd name="connsiteY29" fmla="*/ 108991 h 538005"/>
                <a:gd name="connsiteX30" fmla="*/ 178457 w 533030"/>
                <a:gd name="connsiteY30" fmla="*/ 377444 h 538005"/>
                <a:gd name="connsiteX31" fmla="*/ 186442 w 533030"/>
                <a:gd name="connsiteY31" fmla="*/ 381954 h 538005"/>
                <a:gd name="connsiteX32" fmla="*/ 191230 w 533030"/>
                <a:gd name="connsiteY32" fmla="*/ 367951 h 538005"/>
                <a:gd name="connsiteX33" fmla="*/ 180841 w 533030"/>
                <a:gd name="connsiteY33" fmla="*/ 359584 h 538005"/>
                <a:gd name="connsiteX34" fmla="*/ 172690 w 533030"/>
                <a:gd name="connsiteY34" fmla="*/ 367875 h 538005"/>
                <a:gd name="connsiteX35" fmla="*/ 178457 w 533030"/>
                <a:gd name="connsiteY35" fmla="*/ 377444 h 538005"/>
                <a:gd name="connsiteX36" fmla="*/ 368158 w 533030"/>
                <a:gd name="connsiteY36" fmla="*/ 194169 h 538005"/>
                <a:gd name="connsiteX37" fmla="*/ 376080 w 533030"/>
                <a:gd name="connsiteY37" fmla="*/ 182223 h 538005"/>
                <a:gd name="connsiteX38" fmla="*/ 366970 w 533030"/>
                <a:gd name="connsiteY38" fmla="*/ 173981 h 538005"/>
                <a:gd name="connsiteX39" fmla="*/ 357539 w 533030"/>
                <a:gd name="connsiteY39" fmla="*/ 181083 h 538005"/>
                <a:gd name="connsiteX40" fmla="*/ 368158 w 533030"/>
                <a:gd name="connsiteY40" fmla="*/ 194169 h 538005"/>
                <a:gd name="connsiteX41" fmla="*/ 254301 w 533030"/>
                <a:gd name="connsiteY41" fmla="*/ 147442 h 538005"/>
                <a:gd name="connsiteX42" fmla="*/ 240862 w 533030"/>
                <a:gd name="connsiteY42" fmla="*/ 139012 h 538005"/>
                <a:gd name="connsiteX43" fmla="*/ 231161 w 533030"/>
                <a:gd name="connsiteY43" fmla="*/ 145635 h 538005"/>
                <a:gd name="connsiteX44" fmla="*/ 239882 w 533030"/>
                <a:gd name="connsiteY44" fmla="*/ 153842 h 538005"/>
                <a:gd name="connsiteX45" fmla="*/ 254301 w 533030"/>
                <a:gd name="connsiteY45" fmla="*/ 147442 h 538005"/>
                <a:gd name="connsiteX46" fmla="*/ 225678 w 533030"/>
                <a:gd name="connsiteY46" fmla="*/ 47878 h 538005"/>
                <a:gd name="connsiteX47" fmla="*/ 213586 w 533030"/>
                <a:gd name="connsiteY47" fmla="*/ 39247 h 538005"/>
                <a:gd name="connsiteX48" fmla="*/ 203662 w 533030"/>
                <a:gd name="connsiteY48" fmla="*/ 46148 h 538005"/>
                <a:gd name="connsiteX49" fmla="*/ 213405 w 533030"/>
                <a:gd name="connsiteY49" fmla="*/ 55710 h 538005"/>
                <a:gd name="connsiteX50" fmla="*/ 225678 w 533030"/>
                <a:gd name="connsiteY50" fmla="*/ 47878 h 538005"/>
                <a:gd name="connsiteX51" fmla="*/ 415711 w 533030"/>
                <a:gd name="connsiteY51" fmla="*/ 310300 h 538005"/>
                <a:gd name="connsiteX52" fmla="*/ 404037 w 533030"/>
                <a:gd name="connsiteY52" fmla="*/ 300390 h 538005"/>
                <a:gd name="connsiteX53" fmla="*/ 394085 w 533030"/>
                <a:gd name="connsiteY53" fmla="*/ 309313 h 538005"/>
                <a:gd name="connsiteX54" fmla="*/ 402696 w 533030"/>
                <a:gd name="connsiteY54" fmla="*/ 317138 h 538005"/>
                <a:gd name="connsiteX55" fmla="*/ 415711 w 533030"/>
                <a:gd name="connsiteY55" fmla="*/ 310300 h 538005"/>
                <a:gd name="connsiteX56" fmla="*/ 121599 w 533030"/>
                <a:gd name="connsiteY56" fmla="*/ 439599 h 538005"/>
                <a:gd name="connsiteX57" fmla="*/ 108333 w 533030"/>
                <a:gd name="connsiteY57" fmla="*/ 431677 h 538005"/>
                <a:gd name="connsiteX58" fmla="*/ 98743 w 533030"/>
                <a:gd name="connsiteY58" fmla="*/ 440927 h 538005"/>
                <a:gd name="connsiteX59" fmla="*/ 107763 w 533030"/>
                <a:gd name="connsiteY59" fmla="*/ 448863 h 538005"/>
                <a:gd name="connsiteX60" fmla="*/ 121599 w 533030"/>
                <a:gd name="connsiteY60" fmla="*/ 439599 h 538005"/>
                <a:gd name="connsiteX61" fmla="*/ 224871 w 533030"/>
                <a:gd name="connsiteY61" fmla="*/ 184016 h 538005"/>
                <a:gd name="connsiteX62" fmla="*/ 183433 w 533030"/>
                <a:gd name="connsiteY62" fmla="*/ 231119 h 538005"/>
                <a:gd name="connsiteX63" fmla="*/ 173496 w 533030"/>
                <a:gd name="connsiteY63" fmla="*/ 269514 h 538005"/>
                <a:gd name="connsiteX64" fmla="*/ 168770 w 533030"/>
                <a:gd name="connsiteY64" fmla="*/ 283294 h 538005"/>
                <a:gd name="connsiteX65" fmla="*/ 177318 w 533030"/>
                <a:gd name="connsiteY65" fmla="*/ 314838 h 538005"/>
                <a:gd name="connsiteX66" fmla="*/ 189653 w 533030"/>
                <a:gd name="connsiteY66" fmla="*/ 327819 h 538005"/>
                <a:gd name="connsiteX67" fmla="*/ 222127 w 533030"/>
                <a:gd name="connsiteY67" fmla="*/ 359543 h 538005"/>
                <a:gd name="connsiteX68" fmla="*/ 236046 w 533030"/>
                <a:gd name="connsiteY68" fmla="*/ 372899 h 538005"/>
                <a:gd name="connsiteX69" fmla="*/ 291549 w 533030"/>
                <a:gd name="connsiteY69" fmla="*/ 368799 h 538005"/>
                <a:gd name="connsiteX70" fmla="*/ 313050 w 533030"/>
                <a:gd name="connsiteY70" fmla="*/ 364588 h 538005"/>
                <a:gd name="connsiteX71" fmla="*/ 364697 w 533030"/>
                <a:gd name="connsiteY71" fmla="*/ 316262 h 538005"/>
                <a:gd name="connsiteX72" fmla="*/ 379339 w 533030"/>
                <a:gd name="connsiteY72" fmla="*/ 275907 h 538005"/>
                <a:gd name="connsiteX73" fmla="*/ 382042 w 533030"/>
                <a:gd name="connsiteY73" fmla="*/ 265546 h 538005"/>
                <a:gd name="connsiteX74" fmla="*/ 374502 w 533030"/>
                <a:gd name="connsiteY74" fmla="*/ 237721 h 538005"/>
                <a:gd name="connsiteX75" fmla="*/ 362814 w 533030"/>
                <a:gd name="connsiteY75" fmla="*/ 222404 h 538005"/>
                <a:gd name="connsiteX76" fmla="*/ 327567 w 533030"/>
                <a:gd name="connsiteY76" fmla="*/ 189020 h 538005"/>
                <a:gd name="connsiteX77" fmla="*/ 273329 w 533030"/>
                <a:gd name="connsiteY77" fmla="*/ 170208 h 538005"/>
                <a:gd name="connsiteX78" fmla="*/ 224871 w 533030"/>
                <a:gd name="connsiteY78" fmla="*/ 184016 h 538005"/>
                <a:gd name="connsiteX79" fmla="*/ 479957 w 533030"/>
                <a:gd name="connsiteY79" fmla="*/ 105975 h 538005"/>
                <a:gd name="connsiteX80" fmla="*/ 433870 w 533030"/>
                <a:gd name="connsiteY80" fmla="*/ 147046 h 538005"/>
                <a:gd name="connsiteX81" fmla="*/ 408380 w 533030"/>
                <a:gd name="connsiteY81" fmla="*/ 173404 h 538005"/>
                <a:gd name="connsiteX82" fmla="*/ 399290 w 533030"/>
                <a:gd name="connsiteY82" fmla="*/ 204996 h 538005"/>
                <a:gd name="connsiteX83" fmla="*/ 392689 w 533030"/>
                <a:gd name="connsiteY83" fmla="*/ 233558 h 538005"/>
                <a:gd name="connsiteX84" fmla="*/ 420666 w 533030"/>
                <a:gd name="connsiteY84" fmla="*/ 274670 h 538005"/>
                <a:gd name="connsiteX85" fmla="*/ 439679 w 533030"/>
                <a:gd name="connsiteY85" fmla="*/ 295921 h 538005"/>
                <a:gd name="connsiteX86" fmla="*/ 472084 w 533030"/>
                <a:gd name="connsiteY86" fmla="*/ 303844 h 538005"/>
                <a:gd name="connsiteX87" fmla="*/ 528887 w 533030"/>
                <a:gd name="connsiteY87" fmla="*/ 306783 h 538005"/>
                <a:gd name="connsiteX88" fmla="*/ 526635 w 533030"/>
                <a:gd name="connsiteY88" fmla="*/ 359703 h 538005"/>
                <a:gd name="connsiteX89" fmla="*/ 469394 w 533030"/>
                <a:gd name="connsiteY89" fmla="*/ 356325 h 538005"/>
                <a:gd name="connsiteX90" fmla="*/ 461222 w 533030"/>
                <a:gd name="connsiteY90" fmla="*/ 341148 h 538005"/>
                <a:gd name="connsiteX91" fmla="*/ 432153 w 533030"/>
                <a:gd name="connsiteY91" fmla="*/ 333990 h 538005"/>
                <a:gd name="connsiteX92" fmla="*/ 396087 w 533030"/>
                <a:gd name="connsiteY92" fmla="*/ 346742 h 538005"/>
                <a:gd name="connsiteX93" fmla="*/ 346080 w 533030"/>
                <a:gd name="connsiteY93" fmla="*/ 399237 h 538005"/>
                <a:gd name="connsiteX94" fmla="*/ 335587 w 533030"/>
                <a:gd name="connsiteY94" fmla="*/ 430475 h 538005"/>
                <a:gd name="connsiteX95" fmla="*/ 342056 w 533030"/>
                <a:gd name="connsiteY95" fmla="*/ 461399 h 538005"/>
                <a:gd name="connsiteX96" fmla="*/ 358179 w 533030"/>
                <a:gd name="connsiteY96" fmla="*/ 471413 h 538005"/>
                <a:gd name="connsiteX97" fmla="*/ 363863 w 533030"/>
                <a:gd name="connsiteY97" fmla="*/ 526515 h 538005"/>
                <a:gd name="connsiteX98" fmla="*/ 303836 w 533030"/>
                <a:gd name="connsiteY98" fmla="*/ 529788 h 538005"/>
                <a:gd name="connsiteX99" fmla="*/ 303870 w 533030"/>
                <a:gd name="connsiteY99" fmla="*/ 473227 h 538005"/>
                <a:gd name="connsiteX100" fmla="*/ 297164 w 533030"/>
                <a:gd name="connsiteY100" fmla="*/ 442004 h 538005"/>
                <a:gd name="connsiteX101" fmla="*/ 269652 w 533030"/>
                <a:gd name="connsiteY101" fmla="*/ 415937 h 538005"/>
                <a:gd name="connsiteX102" fmla="*/ 209812 w 533030"/>
                <a:gd name="connsiteY102" fmla="*/ 396416 h 538005"/>
                <a:gd name="connsiteX103" fmla="*/ 167797 w 533030"/>
                <a:gd name="connsiteY103" fmla="*/ 407014 h 538005"/>
                <a:gd name="connsiteX104" fmla="*/ 147603 w 533030"/>
                <a:gd name="connsiteY104" fmla="*/ 431149 h 538005"/>
                <a:gd name="connsiteX105" fmla="*/ 135018 w 533030"/>
                <a:gd name="connsiteY105" fmla="*/ 470482 h 538005"/>
                <a:gd name="connsiteX106" fmla="*/ 88430 w 533030"/>
                <a:gd name="connsiteY106" fmla="*/ 476431 h 538005"/>
                <a:gd name="connsiteX107" fmla="*/ 68263 w 533030"/>
                <a:gd name="connsiteY107" fmla="*/ 433602 h 538005"/>
                <a:gd name="connsiteX108" fmla="*/ 103628 w 533030"/>
                <a:gd name="connsiteY108" fmla="*/ 402191 h 538005"/>
                <a:gd name="connsiteX109" fmla="*/ 119243 w 533030"/>
                <a:gd name="connsiteY109" fmla="*/ 401962 h 538005"/>
                <a:gd name="connsiteX110" fmla="*/ 141008 w 533030"/>
                <a:gd name="connsiteY110" fmla="*/ 376318 h 538005"/>
                <a:gd name="connsiteX111" fmla="*/ 151036 w 533030"/>
                <a:gd name="connsiteY111" fmla="*/ 341127 h 538005"/>
                <a:gd name="connsiteX112" fmla="*/ 132273 w 533030"/>
                <a:gd name="connsiteY112" fmla="*/ 279340 h 538005"/>
                <a:gd name="connsiteX113" fmla="*/ 106484 w 533030"/>
                <a:gd name="connsiteY113" fmla="*/ 253530 h 538005"/>
                <a:gd name="connsiteX114" fmla="*/ 73997 w 533030"/>
                <a:gd name="connsiteY114" fmla="*/ 245747 h 538005"/>
                <a:gd name="connsiteX115" fmla="*/ 21578 w 533030"/>
                <a:gd name="connsiteY115" fmla="*/ 242314 h 538005"/>
                <a:gd name="connsiteX116" fmla="*/ 13642 w 533030"/>
                <a:gd name="connsiteY116" fmla="*/ 197324 h 538005"/>
                <a:gd name="connsiteX117" fmla="*/ 49626 w 533030"/>
                <a:gd name="connsiteY117" fmla="*/ 174218 h 538005"/>
                <a:gd name="connsiteX118" fmla="*/ 83892 w 533030"/>
                <a:gd name="connsiteY118" fmla="*/ 195628 h 538005"/>
                <a:gd name="connsiteX119" fmla="*/ 124608 w 533030"/>
                <a:gd name="connsiteY119" fmla="*/ 208005 h 538005"/>
                <a:gd name="connsiteX120" fmla="*/ 151453 w 533030"/>
                <a:gd name="connsiteY120" fmla="*/ 203863 h 538005"/>
                <a:gd name="connsiteX121" fmla="*/ 202391 w 533030"/>
                <a:gd name="connsiteY121" fmla="*/ 169978 h 538005"/>
                <a:gd name="connsiteX122" fmla="*/ 202884 w 533030"/>
                <a:gd name="connsiteY122" fmla="*/ 161618 h 538005"/>
                <a:gd name="connsiteX123" fmla="*/ 214767 w 533030"/>
                <a:gd name="connsiteY123" fmla="*/ 115926 h 538005"/>
                <a:gd name="connsiteX124" fmla="*/ 205365 w 533030"/>
                <a:gd name="connsiteY124" fmla="*/ 88115 h 538005"/>
                <a:gd name="connsiteX125" fmla="*/ 174385 w 533030"/>
                <a:gd name="connsiteY125" fmla="*/ 39880 h 538005"/>
                <a:gd name="connsiteX126" fmla="*/ 205268 w 533030"/>
                <a:gd name="connsiteY126" fmla="*/ 7614 h 538005"/>
                <a:gd name="connsiteX127" fmla="*/ 245413 w 533030"/>
                <a:gd name="connsiteY127" fmla="*/ 21749 h 538005"/>
                <a:gd name="connsiteX128" fmla="*/ 252085 w 533030"/>
                <a:gd name="connsiteY128" fmla="*/ 61541 h 538005"/>
                <a:gd name="connsiteX129" fmla="*/ 243363 w 533030"/>
                <a:gd name="connsiteY129" fmla="*/ 76510 h 538005"/>
                <a:gd name="connsiteX130" fmla="*/ 252926 w 533030"/>
                <a:gd name="connsiteY130" fmla="*/ 109686 h 538005"/>
                <a:gd name="connsiteX131" fmla="*/ 275622 w 533030"/>
                <a:gd name="connsiteY131" fmla="*/ 132049 h 538005"/>
                <a:gd name="connsiteX132" fmla="*/ 342473 w 533030"/>
                <a:gd name="connsiteY132" fmla="*/ 150131 h 538005"/>
                <a:gd name="connsiteX133" fmla="*/ 380958 w 533030"/>
                <a:gd name="connsiteY133" fmla="*/ 142271 h 538005"/>
                <a:gd name="connsiteX134" fmla="*/ 401320 w 533030"/>
                <a:gd name="connsiteY134" fmla="*/ 116677 h 538005"/>
                <a:gd name="connsiteX135" fmla="*/ 415044 w 533030"/>
                <a:gd name="connsiteY135" fmla="*/ 76273 h 538005"/>
                <a:gd name="connsiteX136" fmla="*/ 455600 w 533030"/>
                <a:gd name="connsiteY136" fmla="*/ 70519 h 538005"/>
                <a:gd name="connsiteX137" fmla="*/ 479957 w 533030"/>
                <a:gd name="connsiteY137" fmla="*/ 105975 h 53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33030" h="538005">
                  <a:moveTo>
                    <a:pt x="144823" y="251814"/>
                  </a:moveTo>
                  <a:cubicBezTo>
                    <a:pt x="149201" y="246991"/>
                    <a:pt x="153996" y="243273"/>
                    <a:pt x="153426" y="242043"/>
                  </a:cubicBezTo>
                  <a:cubicBezTo>
                    <a:pt x="151814" y="238589"/>
                    <a:pt x="148395" y="234990"/>
                    <a:pt x="144893" y="233836"/>
                  </a:cubicBezTo>
                  <a:cubicBezTo>
                    <a:pt x="143183" y="233273"/>
                    <a:pt x="137561" y="238033"/>
                    <a:pt x="137582" y="240348"/>
                  </a:cubicBezTo>
                  <a:cubicBezTo>
                    <a:pt x="137610" y="243516"/>
                    <a:pt x="141328" y="246658"/>
                    <a:pt x="144823" y="251814"/>
                  </a:cubicBezTo>
                  <a:moveTo>
                    <a:pt x="307032" y="391656"/>
                  </a:moveTo>
                  <a:cubicBezTo>
                    <a:pt x="302620" y="398091"/>
                    <a:pt x="298909" y="401267"/>
                    <a:pt x="298645" y="404713"/>
                  </a:cubicBezTo>
                  <a:cubicBezTo>
                    <a:pt x="298478" y="406819"/>
                    <a:pt x="303551" y="411044"/>
                    <a:pt x="306407" y="411169"/>
                  </a:cubicBezTo>
                  <a:cubicBezTo>
                    <a:pt x="309194" y="411288"/>
                    <a:pt x="314544" y="407354"/>
                    <a:pt x="314503" y="405283"/>
                  </a:cubicBezTo>
                  <a:cubicBezTo>
                    <a:pt x="314433" y="401802"/>
                    <a:pt x="310986" y="398383"/>
                    <a:pt x="307032" y="391656"/>
                  </a:cubicBezTo>
                  <a:moveTo>
                    <a:pt x="335594" y="512463"/>
                  </a:moveTo>
                  <a:cubicBezTo>
                    <a:pt x="339701" y="507647"/>
                    <a:pt x="342258" y="504645"/>
                    <a:pt x="344815" y="501643"/>
                  </a:cubicBezTo>
                  <a:cubicBezTo>
                    <a:pt x="341417" y="499037"/>
                    <a:pt x="338144" y="494631"/>
                    <a:pt x="334586" y="494388"/>
                  </a:cubicBezTo>
                  <a:cubicBezTo>
                    <a:pt x="331792" y="494200"/>
                    <a:pt x="328658" y="499162"/>
                    <a:pt x="325670" y="501838"/>
                  </a:cubicBezTo>
                  <a:cubicBezTo>
                    <a:pt x="328408" y="504770"/>
                    <a:pt x="331146" y="507703"/>
                    <a:pt x="335594" y="512463"/>
                  </a:cubicBezTo>
                  <a:moveTo>
                    <a:pt x="63107" y="214850"/>
                  </a:moveTo>
                  <a:cubicBezTo>
                    <a:pt x="56158" y="209715"/>
                    <a:pt x="52885" y="205399"/>
                    <a:pt x="49744" y="205497"/>
                  </a:cubicBezTo>
                  <a:cubicBezTo>
                    <a:pt x="46519" y="205594"/>
                    <a:pt x="43420" y="209993"/>
                    <a:pt x="40265" y="212515"/>
                  </a:cubicBezTo>
                  <a:cubicBezTo>
                    <a:pt x="42787" y="215142"/>
                    <a:pt x="45018" y="219458"/>
                    <a:pt x="47902" y="219958"/>
                  </a:cubicBezTo>
                  <a:cubicBezTo>
                    <a:pt x="51238" y="220535"/>
                    <a:pt x="55150" y="217741"/>
                    <a:pt x="63107" y="214850"/>
                  </a:cubicBezTo>
                  <a:moveTo>
                    <a:pt x="499061" y="322530"/>
                  </a:moveTo>
                  <a:cubicBezTo>
                    <a:pt x="494717" y="327499"/>
                    <a:pt x="492070" y="330515"/>
                    <a:pt x="489429" y="333538"/>
                  </a:cubicBezTo>
                  <a:cubicBezTo>
                    <a:pt x="492695" y="336318"/>
                    <a:pt x="495857" y="341099"/>
                    <a:pt x="499255" y="341273"/>
                  </a:cubicBezTo>
                  <a:cubicBezTo>
                    <a:pt x="502236" y="341426"/>
                    <a:pt x="507393" y="336784"/>
                    <a:pt x="508004" y="333580"/>
                  </a:cubicBezTo>
                  <a:cubicBezTo>
                    <a:pt x="508477" y="331113"/>
                    <a:pt x="503383" y="327576"/>
                    <a:pt x="499061" y="322530"/>
                  </a:cubicBezTo>
                  <a:moveTo>
                    <a:pt x="454301" y="108991"/>
                  </a:moveTo>
                  <a:cubicBezTo>
                    <a:pt x="448797" y="104606"/>
                    <a:pt x="445906" y="100506"/>
                    <a:pt x="443314" y="100686"/>
                  </a:cubicBezTo>
                  <a:cubicBezTo>
                    <a:pt x="439631" y="100937"/>
                    <a:pt x="436163" y="104342"/>
                    <a:pt x="432598" y="106399"/>
                  </a:cubicBezTo>
                  <a:cubicBezTo>
                    <a:pt x="435218" y="109554"/>
                    <a:pt x="437414" y="114606"/>
                    <a:pt x="440583" y="115308"/>
                  </a:cubicBezTo>
                  <a:cubicBezTo>
                    <a:pt x="443675" y="115996"/>
                    <a:pt x="447747" y="112236"/>
                    <a:pt x="454301" y="108991"/>
                  </a:cubicBezTo>
                  <a:moveTo>
                    <a:pt x="178457" y="377444"/>
                  </a:moveTo>
                  <a:lnTo>
                    <a:pt x="186442" y="381954"/>
                  </a:lnTo>
                  <a:cubicBezTo>
                    <a:pt x="188242" y="377250"/>
                    <a:pt x="192008" y="372184"/>
                    <a:pt x="191230" y="367951"/>
                  </a:cubicBezTo>
                  <a:cubicBezTo>
                    <a:pt x="190591" y="364449"/>
                    <a:pt x="184892" y="360377"/>
                    <a:pt x="180841" y="359584"/>
                  </a:cubicBezTo>
                  <a:cubicBezTo>
                    <a:pt x="178562" y="359140"/>
                    <a:pt x="173419" y="364477"/>
                    <a:pt x="172690" y="367875"/>
                  </a:cubicBezTo>
                  <a:cubicBezTo>
                    <a:pt x="172113" y="370530"/>
                    <a:pt x="176359" y="374213"/>
                    <a:pt x="178457" y="377444"/>
                  </a:cubicBezTo>
                  <a:moveTo>
                    <a:pt x="368158" y="194169"/>
                  </a:moveTo>
                  <a:cubicBezTo>
                    <a:pt x="371966" y="188763"/>
                    <a:pt x="376692" y="184878"/>
                    <a:pt x="376080" y="182223"/>
                  </a:cubicBezTo>
                  <a:cubicBezTo>
                    <a:pt x="375288" y="178769"/>
                    <a:pt x="370500" y="174447"/>
                    <a:pt x="366970" y="173981"/>
                  </a:cubicBezTo>
                  <a:cubicBezTo>
                    <a:pt x="364183" y="173613"/>
                    <a:pt x="360708" y="178519"/>
                    <a:pt x="357539" y="181083"/>
                  </a:cubicBezTo>
                  <a:cubicBezTo>
                    <a:pt x="360514" y="184746"/>
                    <a:pt x="363488" y="188415"/>
                    <a:pt x="368158" y="194169"/>
                  </a:cubicBezTo>
                  <a:moveTo>
                    <a:pt x="254301" y="147442"/>
                  </a:moveTo>
                  <a:cubicBezTo>
                    <a:pt x="247373" y="142855"/>
                    <a:pt x="244024" y="138873"/>
                    <a:pt x="240862" y="139012"/>
                  </a:cubicBezTo>
                  <a:cubicBezTo>
                    <a:pt x="237533" y="139165"/>
                    <a:pt x="234385" y="143258"/>
                    <a:pt x="231161" y="145635"/>
                  </a:cubicBezTo>
                  <a:cubicBezTo>
                    <a:pt x="234031" y="148533"/>
                    <a:pt x="236532" y="153092"/>
                    <a:pt x="239882" y="153842"/>
                  </a:cubicBezTo>
                  <a:cubicBezTo>
                    <a:pt x="242884" y="154509"/>
                    <a:pt x="246831" y="150986"/>
                    <a:pt x="254301" y="147442"/>
                  </a:cubicBezTo>
                  <a:moveTo>
                    <a:pt x="225678" y="47878"/>
                  </a:moveTo>
                  <a:cubicBezTo>
                    <a:pt x="219903" y="43507"/>
                    <a:pt x="216644" y="39115"/>
                    <a:pt x="213586" y="39247"/>
                  </a:cubicBezTo>
                  <a:cubicBezTo>
                    <a:pt x="210188" y="39393"/>
                    <a:pt x="206963" y="43667"/>
                    <a:pt x="203662" y="46148"/>
                  </a:cubicBezTo>
                  <a:cubicBezTo>
                    <a:pt x="206845" y="49511"/>
                    <a:pt x="209514" y="54202"/>
                    <a:pt x="213405" y="55710"/>
                  </a:cubicBezTo>
                  <a:cubicBezTo>
                    <a:pt x="215504" y="56523"/>
                    <a:pt x="219715" y="51881"/>
                    <a:pt x="225678" y="47878"/>
                  </a:cubicBezTo>
                  <a:moveTo>
                    <a:pt x="415711" y="310300"/>
                  </a:moveTo>
                  <a:cubicBezTo>
                    <a:pt x="410173" y="305366"/>
                    <a:pt x="406427" y="299855"/>
                    <a:pt x="404037" y="300390"/>
                  </a:cubicBezTo>
                  <a:cubicBezTo>
                    <a:pt x="400242" y="301245"/>
                    <a:pt x="397359" y="306130"/>
                    <a:pt x="394085" y="309313"/>
                  </a:cubicBezTo>
                  <a:cubicBezTo>
                    <a:pt x="396935" y="312093"/>
                    <a:pt x="399561" y="316769"/>
                    <a:pt x="402696" y="317138"/>
                  </a:cubicBezTo>
                  <a:cubicBezTo>
                    <a:pt x="405927" y="317513"/>
                    <a:pt x="409652" y="313705"/>
                    <a:pt x="415711" y="310300"/>
                  </a:cubicBezTo>
                  <a:moveTo>
                    <a:pt x="121599" y="439599"/>
                  </a:moveTo>
                  <a:cubicBezTo>
                    <a:pt x="115046" y="435457"/>
                    <a:pt x="110932" y="430926"/>
                    <a:pt x="108333" y="431677"/>
                  </a:cubicBezTo>
                  <a:cubicBezTo>
                    <a:pt x="104559" y="432761"/>
                    <a:pt x="101884" y="437653"/>
                    <a:pt x="98743" y="440927"/>
                  </a:cubicBezTo>
                  <a:cubicBezTo>
                    <a:pt x="101759" y="443769"/>
                    <a:pt x="104893" y="449002"/>
                    <a:pt x="107763" y="448863"/>
                  </a:cubicBezTo>
                  <a:cubicBezTo>
                    <a:pt x="111522" y="448675"/>
                    <a:pt x="115073" y="444255"/>
                    <a:pt x="121599" y="439599"/>
                  </a:cubicBezTo>
                  <a:moveTo>
                    <a:pt x="224871" y="184016"/>
                  </a:moveTo>
                  <a:cubicBezTo>
                    <a:pt x="209389" y="184301"/>
                    <a:pt x="181362" y="216365"/>
                    <a:pt x="183433" y="231119"/>
                  </a:cubicBezTo>
                  <a:cubicBezTo>
                    <a:pt x="185435" y="245400"/>
                    <a:pt x="185233" y="258527"/>
                    <a:pt x="173496" y="269514"/>
                  </a:cubicBezTo>
                  <a:cubicBezTo>
                    <a:pt x="170292" y="272516"/>
                    <a:pt x="168089" y="278958"/>
                    <a:pt x="168770" y="283294"/>
                  </a:cubicBezTo>
                  <a:cubicBezTo>
                    <a:pt x="170473" y="294017"/>
                    <a:pt x="173225" y="304803"/>
                    <a:pt x="177318" y="314838"/>
                  </a:cubicBezTo>
                  <a:cubicBezTo>
                    <a:pt x="179458" y="320084"/>
                    <a:pt x="184545" y="325970"/>
                    <a:pt x="189653" y="327819"/>
                  </a:cubicBezTo>
                  <a:cubicBezTo>
                    <a:pt x="205664" y="333615"/>
                    <a:pt x="214899" y="344907"/>
                    <a:pt x="222127" y="359543"/>
                  </a:cubicBezTo>
                  <a:cubicBezTo>
                    <a:pt x="224871" y="365095"/>
                    <a:pt x="230695" y="371968"/>
                    <a:pt x="236046" y="372899"/>
                  </a:cubicBezTo>
                  <a:cubicBezTo>
                    <a:pt x="254503" y="376103"/>
                    <a:pt x="273648" y="385804"/>
                    <a:pt x="291549" y="368799"/>
                  </a:cubicBezTo>
                  <a:cubicBezTo>
                    <a:pt x="296066" y="364511"/>
                    <a:pt x="305823" y="364227"/>
                    <a:pt x="313050" y="364588"/>
                  </a:cubicBezTo>
                  <a:cubicBezTo>
                    <a:pt x="340743" y="365971"/>
                    <a:pt x="365246" y="343761"/>
                    <a:pt x="364697" y="316262"/>
                  </a:cubicBezTo>
                  <a:cubicBezTo>
                    <a:pt x="364384" y="300793"/>
                    <a:pt x="364968" y="286185"/>
                    <a:pt x="379339" y="275907"/>
                  </a:cubicBezTo>
                  <a:cubicBezTo>
                    <a:pt x="381625" y="274267"/>
                    <a:pt x="382668" y="268812"/>
                    <a:pt x="382042" y="265546"/>
                  </a:cubicBezTo>
                  <a:cubicBezTo>
                    <a:pt x="380236" y="256116"/>
                    <a:pt x="378116" y="246567"/>
                    <a:pt x="374502" y="237721"/>
                  </a:cubicBezTo>
                  <a:cubicBezTo>
                    <a:pt x="372105" y="231855"/>
                    <a:pt x="367963" y="224253"/>
                    <a:pt x="362814" y="222404"/>
                  </a:cubicBezTo>
                  <a:cubicBezTo>
                    <a:pt x="345747" y="216261"/>
                    <a:pt x="334795" y="205351"/>
                    <a:pt x="327567" y="189020"/>
                  </a:cubicBezTo>
                  <a:cubicBezTo>
                    <a:pt x="321772" y="175927"/>
                    <a:pt x="282557" y="161841"/>
                    <a:pt x="273329" y="170208"/>
                  </a:cubicBezTo>
                  <a:cubicBezTo>
                    <a:pt x="258707" y="183460"/>
                    <a:pt x="243183" y="188797"/>
                    <a:pt x="224871" y="184016"/>
                  </a:cubicBezTo>
                  <a:moveTo>
                    <a:pt x="479957" y="105975"/>
                  </a:moveTo>
                  <a:cubicBezTo>
                    <a:pt x="479839" y="131340"/>
                    <a:pt x="458206" y="150159"/>
                    <a:pt x="433870" y="147046"/>
                  </a:cubicBezTo>
                  <a:cubicBezTo>
                    <a:pt x="408832" y="143835"/>
                    <a:pt x="405024" y="149311"/>
                    <a:pt x="408380" y="173404"/>
                  </a:cubicBezTo>
                  <a:cubicBezTo>
                    <a:pt x="409784" y="183509"/>
                    <a:pt x="405454" y="196539"/>
                    <a:pt x="399290" y="204996"/>
                  </a:cubicBezTo>
                  <a:cubicBezTo>
                    <a:pt x="392334" y="214524"/>
                    <a:pt x="389812" y="222738"/>
                    <a:pt x="392689" y="233558"/>
                  </a:cubicBezTo>
                  <a:cubicBezTo>
                    <a:pt x="397185" y="250480"/>
                    <a:pt x="398873" y="268096"/>
                    <a:pt x="420666" y="274670"/>
                  </a:cubicBezTo>
                  <a:cubicBezTo>
                    <a:pt x="428512" y="277040"/>
                    <a:pt x="435128" y="287638"/>
                    <a:pt x="439679" y="295921"/>
                  </a:cubicBezTo>
                  <a:cubicBezTo>
                    <a:pt x="448776" y="312468"/>
                    <a:pt x="456608" y="315046"/>
                    <a:pt x="472084" y="303844"/>
                  </a:cubicBezTo>
                  <a:cubicBezTo>
                    <a:pt x="494606" y="287547"/>
                    <a:pt x="511555" y="288430"/>
                    <a:pt x="528887" y="306783"/>
                  </a:cubicBezTo>
                  <a:cubicBezTo>
                    <a:pt x="545426" y="324303"/>
                    <a:pt x="544571" y="344324"/>
                    <a:pt x="526635" y="359703"/>
                  </a:cubicBezTo>
                  <a:cubicBezTo>
                    <a:pt x="506677" y="376819"/>
                    <a:pt x="484342" y="375658"/>
                    <a:pt x="469394" y="356325"/>
                  </a:cubicBezTo>
                  <a:cubicBezTo>
                    <a:pt x="465920" y="351836"/>
                    <a:pt x="463439" y="346436"/>
                    <a:pt x="461222" y="341148"/>
                  </a:cubicBezTo>
                  <a:cubicBezTo>
                    <a:pt x="453689" y="323177"/>
                    <a:pt x="445357" y="320383"/>
                    <a:pt x="432153" y="333990"/>
                  </a:cubicBezTo>
                  <a:cubicBezTo>
                    <a:pt x="421702" y="344755"/>
                    <a:pt x="409985" y="347013"/>
                    <a:pt x="396087" y="346742"/>
                  </a:cubicBezTo>
                  <a:cubicBezTo>
                    <a:pt x="367164" y="346165"/>
                    <a:pt x="345239" y="371106"/>
                    <a:pt x="346080" y="399237"/>
                  </a:cubicBezTo>
                  <a:cubicBezTo>
                    <a:pt x="346393" y="409654"/>
                    <a:pt x="341716" y="421767"/>
                    <a:pt x="335587" y="430475"/>
                  </a:cubicBezTo>
                  <a:cubicBezTo>
                    <a:pt x="325017" y="445478"/>
                    <a:pt x="325649" y="453380"/>
                    <a:pt x="342056" y="461399"/>
                  </a:cubicBezTo>
                  <a:cubicBezTo>
                    <a:pt x="347713" y="464165"/>
                    <a:pt x="353154" y="467605"/>
                    <a:pt x="358179" y="471413"/>
                  </a:cubicBezTo>
                  <a:cubicBezTo>
                    <a:pt x="378742" y="487008"/>
                    <a:pt x="380819" y="508210"/>
                    <a:pt x="363863" y="526515"/>
                  </a:cubicBezTo>
                  <a:cubicBezTo>
                    <a:pt x="343919" y="548037"/>
                    <a:pt x="321709" y="549253"/>
                    <a:pt x="303836" y="529788"/>
                  </a:cubicBezTo>
                  <a:cubicBezTo>
                    <a:pt x="286073" y="510448"/>
                    <a:pt x="286080" y="493672"/>
                    <a:pt x="303870" y="473227"/>
                  </a:cubicBezTo>
                  <a:cubicBezTo>
                    <a:pt x="314996" y="460433"/>
                    <a:pt x="311598" y="450572"/>
                    <a:pt x="297164" y="442004"/>
                  </a:cubicBezTo>
                  <a:cubicBezTo>
                    <a:pt x="286449" y="435645"/>
                    <a:pt x="275163" y="426625"/>
                    <a:pt x="269652" y="415937"/>
                  </a:cubicBezTo>
                  <a:cubicBezTo>
                    <a:pt x="260000" y="397208"/>
                    <a:pt x="227748" y="384303"/>
                    <a:pt x="209812" y="396416"/>
                  </a:cubicBezTo>
                  <a:cubicBezTo>
                    <a:pt x="196769" y="405228"/>
                    <a:pt x="184302" y="410662"/>
                    <a:pt x="167797" y="407014"/>
                  </a:cubicBezTo>
                  <a:cubicBezTo>
                    <a:pt x="153725" y="403907"/>
                    <a:pt x="145136" y="414790"/>
                    <a:pt x="147603" y="431149"/>
                  </a:cubicBezTo>
                  <a:cubicBezTo>
                    <a:pt x="149938" y="446639"/>
                    <a:pt x="146804" y="459697"/>
                    <a:pt x="135018" y="470482"/>
                  </a:cubicBezTo>
                  <a:cubicBezTo>
                    <a:pt x="121932" y="482456"/>
                    <a:pt x="103204" y="484985"/>
                    <a:pt x="88430" y="476431"/>
                  </a:cubicBezTo>
                  <a:cubicBezTo>
                    <a:pt x="73885" y="468015"/>
                    <a:pt x="65164" y="449495"/>
                    <a:pt x="68263" y="433602"/>
                  </a:cubicBezTo>
                  <a:cubicBezTo>
                    <a:pt x="71238" y="418355"/>
                    <a:pt x="87541" y="403713"/>
                    <a:pt x="103628" y="402191"/>
                  </a:cubicBezTo>
                  <a:cubicBezTo>
                    <a:pt x="108798" y="401704"/>
                    <a:pt x="114038" y="402066"/>
                    <a:pt x="119243" y="401962"/>
                  </a:cubicBezTo>
                  <a:cubicBezTo>
                    <a:pt x="140445" y="401538"/>
                    <a:pt x="142592" y="396597"/>
                    <a:pt x="141008" y="376318"/>
                  </a:cubicBezTo>
                  <a:cubicBezTo>
                    <a:pt x="140105" y="364817"/>
                    <a:pt x="144948" y="351405"/>
                    <a:pt x="151036" y="341127"/>
                  </a:cubicBezTo>
                  <a:cubicBezTo>
                    <a:pt x="163336" y="320355"/>
                    <a:pt x="153496" y="289257"/>
                    <a:pt x="132273" y="279340"/>
                  </a:cubicBezTo>
                  <a:cubicBezTo>
                    <a:pt x="121800" y="274448"/>
                    <a:pt x="111863" y="263961"/>
                    <a:pt x="106484" y="253530"/>
                  </a:cubicBezTo>
                  <a:cubicBezTo>
                    <a:pt x="95852" y="232919"/>
                    <a:pt x="94184" y="231431"/>
                    <a:pt x="73997" y="245747"/>
                  </a:cubicBezTo>
                  <a:cubicBezTo>
                    <a:pt x="56776" y="257957"/>
                    <a:pt x="38389" y="256755"/>
                    <a:pt x="21578" y="242314"/>
                  </a:cubicBezTo>
                  <a:cubicBezTo>
                    <a:pt x="8055" y="230702"/>
                    <a:pt x="2489" y="211431"/>
                    <a:pt x="13642" y="197324"/>
                  </a:cubicBezTo>
                  <a:cubicBezTo>
                    <a:pt x="22120" y="186601"/>
                    <a:pt x="36332" y="177699"/>
                    <a:pt x="49626" y="174218"/>
                  </a:cubicBezTo>
                  <a:cubicBezTo>
                    <a:pt x="65046" y="170180"/>
                    <a:pt x="76318" y="182147"/>
                    <a:pt x="83892" y="195628"/>
                  </a:cubicBezTo>
                  <a:cubicBezTo>
                    <a:pt x="98882" y="222314"/>
                    <a:pt x="98923" y="221765"/>
                    <a:pt x="124608" y="208005"/>
                  </a:cubicBezTo>
                  <a:cubicBezTo>
                    <a:pt x="132162" y="203968"/>
                    <a:pt x="142391" y="204260"/>
                    <a:pt x="151453" y="203863"/>
                  </a:cubicBezTo>
                  <a:cubicBezTo>
                    <a:pt x="166477" y="203210"/>
                    <a:pt x="197151" y="183564"/>
                    <a:pt x="202391" y="169978"/>
                  </a:cubicBezTo>
                  <a:cubicBezTo>
                    <a:pt x="203357" y="167463"/>
                    <a:pt x="203794" y="164030"/>
                    <a:pt x="202884" y="161618"/>
                  </a:cubicBezTo>
                  <a:cubicBezTo>
                    <a:pt x="196046" y="143460"/>
                    <a:pt x="202293" y="129269"/>
                    <a:pt x="214767" y="115926"/>
                  </a:cubicBezTo>
                  <a:cubicBezTo>
                    <a:pt x="224399" y="105621"/>
                    <a:pt x="220758" y="96128"/>
                    <a:pt x="205365" y="88115"/>
                  </a:cubicBezTo>
                  <a:cubicBezTo>
                    <a:pt x="179403" y="74606"/>
                    <a:pt x="170987" y="61993"/>
                    <a:pt x="174385" y="39880"/>
                  </a:cubicBezTo>
                  <a:cubicBezTo>
                    <a:pt x="177095" y="22249"/>
                    <a:pt x="190667" y="13340"/>
                    <a:pt x="205268" y="7614"/>
                  </a:cubicBezTo>
                  <a:cubicBezTo>
                    <a:pt x="221529" y="1234"/>
                    <a:pt x="235406" y="10790"/>
                    <a:pt x="245413" y="21749"/>
                  </a:cubicBezTo>
                  <a:cubicBezTo>
                    <a:pt x="255115" y="32374"/>
                    <a:pt x="261153" y="46398"/>
                    <a:pt x="252085" y="61541"/>
                  </a:cubicBezTo>
                  <a:cubicBezTo>
                    <a:pt x="249117" y="66496"/>
                    <a:pt x="246491" y="71659"/>
                    <a:pt x="243363" y="76510"/>
                  </a:cubicBezTo>
                  <a:cubicBezTo>
                    <a:pt x="233850" y="91284"/>
                    <a:pt x="237547" y="100673"/>
                    <a:pt x="252926" y="109686"/>
                  </a:cubicBezTo>
                  <a:cubicBezTo>
                    <a:pt x="261883" y="114933"/>
                    <a:pt x="270611" y="123077"/>
                    <a:pt x="275622" y="132049"/>
                  </a:cubicBezTo>
                  <a:cubicBezTo>
                    <a:pt x="287074" y="152549"/>
                    <a:pt x="323057" y="162946"/>
                    <a:pt x="342473" y="150131"/>
                  </a:cubicBezTo>
                  <a:cubicBezTo>
                    <a:pt x="353954" y="142556"/>
                    <a:pt x="365156" y="135280"/>
                    <a:pt x="380958" y="142271"/>
                  </a:cubicBezTo>
                  <a:cubicBezTo>
                    <a:pt x="392696" y="147463"/>
                    <a:pt x="404023" y="132945"/>
                    <a:pt x="401320" y="116677"/>
                  </a:cubicBezTo>
                  <a:cubicBezTo>
                    <a:pt x="398623" y="100422"/>
                    <a:pt x="401903" y="86642"/>
                    <a:pt x="415044" y="76273"/>
                  </a:cubicBezTo>
                  <a:cubicBezTo>
                    <a:pt x="427289" y="66607"/>
                    <a:pt x="441167" y="63229"/>
                    <a:pt x="455600" y="70519"/>
                  </a:cubicBezTo>
                  <a:cubicBezTo>
                    <a:pt x="470228" y="77913"/>
                    <a:pt x="481389" y="88435"/>
                    <a:pt x="479957" y="105975"/>
                  </a:cubicBezTo>
                </a:path>
              </a:pathLst>
            </a:custGeom>
            <a:solidFill>
              <a:srgbClr val="FFFFFF"/>
            </a:solidFill>
            <a:ln w="6947" cap="rnd">
              <a:noFill/>
              <a:prstDash val="solid"/>
              <a:round/>
            </a:ln>
          </p:spPr>
          <p:txBody>
            <a:bodyPr rtlCol="0" anchor="ctr"/>
            <a:lstStyle/>
            <a:p>
              <a:endParaRPr lang="en-CH" sz="4400"/>
            </a:p>
          </p:txBody>
        </p:sp>
      </p:grpSp>
      <p:grpSp>
        <p:nvGrpSpPr>
          <p:cNvPr id="2363" name="Graphic 1704">
            <a:extLst>
              <a:ext uri="{FF2B5EF4-FFF2-40B4-BE49-F238E27FC236}">
                <a16:creationId xmlns:a16="http://schemas.microsoft.com/office/drawing/2014/main" id="{7ABDC824-8239-31BF-EF8B-06E17AB06D3F}"/>
              </a:ext>
            </a:extLst>
          </p:cNvPr>
          <p:cNvGrpSpPr/>
          <p:nvPr/>
        </p:nvGrpSpPr>
        <p:grpSpPr>
          <a:xfrm>
            <a:off x="18709901" y="12857089"/>
            <a:ext cx="898768" cy="898782"/>
            <a:chOff x="18709901" y="12857089"/>
            <a:chExt cx="898768" cy="898782"/>
          </a:xfrm>
        </p:grpSpPr>
        <p:sp>
          <p:nvSpPr>
            <p:cNvPr id="2364" name="Freeform 2363">
              <a:extLst>
                <a:ext uri="{FF2B5EF4-FFF2-40B4-BE49-F238E27FC236}">
                  <a16:creationId xmlns:a16="http://schemas.microsoft.com/office/drawing/2014/main" id="{4D7BD294-FA86-039F-E1BF-1D1EA02B3FA8}"/>
                </a:ext>
              </a:extLst>
            </p:cNvPr>
            <p:cNvSpPr/>
            <p:nvPr/>
          </p:nvSpPr>
          <p:spPr>
            <a:xfrm>
              <a:off x="18709901" y="12857089"/>
              <a:ext cx="898768" cy="898782"/>
            </a:xfrm>
            <a:custGeom>
              <a:avLst/>
              <a:gdLst>
                <a:gd name="connsiteX0" fmla="*/ 896234 w 898768"/>
                <a:gd name="connsiteY0" fmla="*/ 452012 h 898782"/>
                <a:gd name="connsiteX1" fmla="*/ 446850 w 898768"/>
                <a:gd name="connsiteY1" fmla="*/ 901403 h 898782"/>
                <a:gd name="connsiteX2" fmla="*/ -2533 w 898768"/>
                <a:gd name="connsiteY2" fmla="*/ 452012 h 898782"/>
                <a:gd name="connsiteX3" fmla="*/ 446850 w 898768"/>
                <a:gd name="connsiteY3" fmla="*/ 2621 h 898782"/>
                <a:gd name="connsiteX4" fmla="*/ 896234 w 898768"/>
                <a:gd name="connsiteY4" fmla="*/ 452012 h 898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68" h="898782">
                  <a:moveTo>
                    <a:pt x="896234" y="452012"/>
                  </a:moveTo>
                  <a:cubicBezTo>
                    <a:pt x="896234" y="700204"/>
                    <a:pt x="695038" y="901403"/>
                    <a:pt x="446850" y="901403"/>
                  </a:cubicBezTo>
                  <a:cubicBezTo>
                    <a:pt x="198662" y="901403"/>
                    <a:pt x="-2533" y="700203"/>
                    <a:pt x="-2533" y="452012"/>
                  </a:cubicBezTo>
                  <a:cubicBezTo>
                    <a:pt x="-2533" y="203820"/>
                    <a:pt x="198663" y="2621"/>
                    <a:pt x="446850" y="2621"/>
                  </a:cubicBezTo>
                  <a:cubicBezTo>
                    <a:pt x="695039" y="2621"/>
                    <a:pt x="896234" y="203820"/>
                    <a:pt x="896234" y="452012"/>
                  </a:cubicBezTo>
                  <a:close/>
                </a:path>
              </a:pathLst>
            </a:custGeom>
            <a:solidFill>
              <a:srgbClr val="1F259B"/>
            </a:solidFill>
            <a:ln w="955" cap="rnd">
              <a:noFill/>
              <a:prstDash val="solid"/>
              <a:round/>
            </a:ln>
          </p:spPr>
          <p:txBody>
            <a:bodyPr rtlCol="0" anchor="ctr"/>
            <a:lstStyle/>
            <a:p>
              <a:endParaRPr lang="en-CH" sz="4400"/>
            </a:p>
          </p:txBody>
        </p:sp>
        <p:sp>
          <p:nvSpPr>
            <p:cNvPr id="2365" name="Freeform 2364">
              <a:extLst>
                <a:ext uri="{FF2B5EF4-FFF2-40B4-BE49-F238E27FC236}">
                  <a16:creationId xmlns:a16="http://schemas.microsoft.com/office/drawing/2014/main" id="{159CD8B4-5948-F7F6-1A80-88F6635E49D9}"/>
                </a:ext>
              </a:extLst>
            </p:cNvPr>
            <p:cNvSpPr/>
            <p:nvPr/>
          </p:nvSpPr>
          <p:spPr>
            <a:xfrm>
              <a:off x="18911277" y="13030346"/>
              <a:ext cx="533030" cy="538005"/>
            </a:xfrm>
            <a:custGeom>
              <a:avLst/>
              <a:gdLst>
                <a:gd name="connsiteX0" fmla="*/ 143412 w 533030"/>
                <a:gd name="connsiteY0" fmla="*/ 250619 h 538005"/>
                <a:gd name="connsiteX1" fmla="*/ 152015 w 533030"/>
                <a:gd name="connsiteY1" fmla="*/ 240848 h 538005"/>
                <a:gd name="connsiteX2" fmla="*/ 143481 w 533030"/>
                <a:gd name="connsiteY2" fmla="*/ 232641 h 538005"/>
                <a:gd name="connsiteX3" fmla="*/ 136171 w 533030"/>
                <a:gd name="connsiteY3" fmla="*/ 239152 h 538005"/>
                <a:gd name="connsiteX4" fmla="*/ 143412 w 533030"/>
                <a:gd name="connsiteY4" fmla="*/ 250619 h 538005"/>
                <a:gd name="connsiteX5" fmla="*/ 305621 w 533030"/>
                <a:gd name="connsiteY5" fmla="*/ 390461 h 538005"/>
                <a:gd name="connsiteX6" fmla="*/ 297233 w 533030"/>
                <a:gd name="connsiteY6" fmla="*/ 403518 h 538005"/>
                <a:gd name="connsiteX7" fmla="*/ 304995 w 533030"/>
                <a:gd name="connsiteY7" fmla="*/ 409974 h 538005"/>
                <a:gd name="connsiteX8" fmla="*/ 313091 w 533030"/>
                <a:gd name="connsiteY8" fmla="*/ 404088 h 538005"/>
                <a:gd name="connsiteX9" fmla="*/ 305621 w 533030"/>
                <a:gd name="connsiteY9" fmla="*/ 390461 h 538005"/>
                <a:gd name="connsiteX10" fmla="*/ 334182 w 533030"/>
                <a:gd name="connsiteY10" fmla="*/ 511268 h 538005"/>
                <a:gd name="connsiteX11" fmla="*/ 343404 w 533030"/>
                <a:gd name="connsiteY11" fmla="*/ 500448 h 538005"/>
                <a:gd name="connsiteX12" fmla="*/ 333175 w 533030"/>
                <a:gd name="connsiteY12" fmla="*/ 493193 h 538005"/>
                <a:gd name="connsiteX13" fmla="*/ 324259 w 533030"/>
                <a:gd name="connsiteY13" fmla="*/ 500642 h 538005"/>
                <a:gd name="connsiteX14" fmla="*/ 334182 w 533030"/>
                <a:gd name="connsiteY14" fmla="*/ 511268 h 538005"/>
                <a:gd name="connsiteX15" fmla="*/ 61696 w 533030"/>
                <a:gd name="connsiteY15" fmla="*/ 213655 h 538005"/>
                <a:gd name="connsiteX16" fmla="*/ 48332 w 533030"/>
                <a:gd name="connsiteY16" fmla="*/ 204301 h 538005"/>
                <a:gd name="connsiteX17" fmla="*/ 38853 w 533030"/>
                <a:gd name="connsiteY17" fmla="*/ 211320 h 538005"/>
                <a:gd name="connsiteX18" fmla="*/ 46491 w 533030"/>
                <a:gd name="connsiteY18" fmla="*/ 218763 h 538005"/>
                <a:gd name="connsiteX19" fmla="*/ 61696 w 533030"/>
                <a:gd name="connsiteY19" fmla="*/ 213655 h 538005"/>
                <a:gd name="connsiteX20" fmla="*/ 497649 w 533030"/>
                <a:gd name="connsiteY20" fmla="*/ 321335 h 538005"/>
                <a:gd name="connsiteX21" fmla="*/ 488017 w 533030"/>
                <a:gd name="connsiteY21" fmla="*/ 332343 h 538005"/>
                <a:gd name="connsiteX22" fmla="*/ 497844 w 533030"/>
                <a:gd name="connsiteY22" fmla="*/ 340078 h 538005"/>
                <a:gd name="connsiteX23" fmla="*/ 506593 w 533030"/>
                <a:gd name="connsiteY23" fmla="*/ 332385 h 538005"/>
                <a:gd name="connsiteX24" fmla="*/ 497649 w 533030"/>
                <a:gd name="connsiteY24" fmla="*/ 321335 h 538005"/>
                <a:gd name="connsiteX25" fmla="*/ 452889 w 533030"/>
                <a:gd name="connsiteY25" fmla="*/ 107796 h 538005"/>
                <a:gd name="connsiteX26" fmla="*/ 441902 w 533030"/>
                <a:gd name="connsiteY26" fmla="*/ 99491 h 538005"/>
                <a:gd name="connsiteX27" fmla="*/ 431187 w 533030"/>
                <a:gd name="connsiteY27" fmla="*/ 105204 h 538005"/>
                <a:gd name="connsiteX28" fmla="*/ 439171 w 533030"/>
                <a:gd name="connsiteY28" fmla="*/ 114113 h 538005"/>
                <a:gd name="connsiteX29" fmla="*/ 452889 w 533030"/>
                <a:gd name="connsiteY29" fmla="*/ 107796 h 538005"/>
                <a:gd name="connsiteX30" fmla="*/ 177046 w 533030"/>
                <a:gd name="connsiteY30" fmla="*/ 376249 h 538005"/>
                <a:gd name="connsiteX31" fmla="*/ 185031 w 533030"/>
                <a:gd name="connsiteY31" fmla="*/ 380759 h 538005"/>
                <a:gd name="connsiteX32" fmla="*/ 189819 w 533030"/>
                <a:gd name="connsiteY32" fmla="*/ 366756 h 538005"/>
                <a:gd name="connsiteX33" fmla="*/ 179430 w 533030"/>
                <a:gd name="connsiteY33" fmla="*/ 358389 h 538005"/>
                <a:gd name="connsiteX34" fmla="*/ 171278 w 533030"/>
                <a:gd name="connsiteY34" fmla="*/ 366680 h 538005"/>
                <a:gd name="connsiteX35" fmla="*/ 177046 w 533030"/>
                <a:gd name="connsiteY35" fmla="*/ 376249 h 538005"/>
                <a:gd name="connsiteX36" fmla="*/ 366746 w 533030"/>
                <a:gd name="connsiteY36" fmla="*/ 192974 h 538005"/>
                <a:gd name="connsiteX37" fmla="*/ 374668 w 533030"/>
                <a:gd name="connsiteY37" fmla="*/ 181028 h 538005"/>
                <a:gd name="connsiteX38" fmla="*/ 365558 w 533030"/>
                <a:gd name="connsiteY38" fmla="*/ 172786 h 538005"/>
                <a:gd name="connsiteX39" fmla="*/ 356128 w 533030"/>
                <a:gd name="connsiteY39" fmla="*/ 179888 h 538005"/>
                <a:gd name="connsiteX40" fmla="*/ 366746 w 533030"/>
                <a:gd name="connsiteY40" fmla="*/ 192974 h 538005"/>
                <a:gd name="connsiteX41" fmla="*/ 252890 w 533030"/>
                <a:gd name="connsiteY41" fmla="*/ 146247 h 538005"/>
                <a:gd name="connsiteX42" fmla="*/ 239450 w 533030"/>
                <a:gd name="connsiteY42" fmla="*/ 137817 h 538005"/>
                <a:gd name="connsiteX43" fmla="*/ 229749 w 533030"/>
                <a:gd name="connsiteY43" fmla="*/ 144440 h 538005"/>
                <a:gd name="connsiteX44" fmla="*/ 238470 w 533030"/>
                <a:gd name="connsiteY44" fmla="*/ 152647 h 538005"/>
                <a:gd name="connsiteX45" fmla="*/ 252890 w 533030"/>
                <a:gd name="connsiteY45" fmla="*/ 146247 h 538005"/>
                <a:gd name="connsiteX46" fmla="*/ 224266 w 533030"/>
                <a:gd name="connsiteY46" fmla="*/ 46683 h 538005"/>
                <a:gd name="connsiteX47" fmla="*/ 212174 w 533030"/>
                <a:gd name="connsiteY47" fmla="*/ 38052 h 538005"/>
                <a:gd name="connsiteX48" fmla="*/ 202251 w 533030"/>
                <a:gd name="connsiteY48" fmla="*/ 44953 h 538005"/>
                <a:gd name="connsiteX49" fmla="*/ 211994 w 533030"/>
                <a:gd name="connsiteY49" fmla="*/ 54515 h 538005"/>
                <a:gd name="connsiteX50" fmla="*/ 224266 w 533030"/>
                <a:gd name="connsiteY50" fmla="*/ 46683 h 538005"/>
                <a:gd name="connsiteX51" fmla="*/ 414300 w 533030"/>
                <a:gd name="connsiteY51" fmla="*/ 309105 h 538005"/>
                <a:gd name="connsiteX52" fmla="*/ 402625 w 533030"/>
                <a:gd name="connsiteY52" fmla="*/ 299195 h 538005"/>
                <a:gd name="connsiteX53" fmla="*/ 392674 w 533030"/>
                <a:gd name="connsiteY53" fmla="*/ 308118 h 538005"/>
                <a:gd name="connsiteX54" fmla="*/ 401284 w 533030"/>
                <a:gd name="connsiteY54" fmla="*/ 315943 h 538005"/>
                <a:gd name="connsiteX55" fmla="*/ 414300 w 533030"/>
                <a:gd name="connsiteY55" fmla="*/ 309105 h 538005"/>
                <a:gd name="connsiteX56" fmla="*/ 120187 w 533030"/>
                <a:gd name="connsiteY56" fmla="*/ 438404 h 538005"/>
                <a:gd name="connsiteX57" fmla="*/ 106921 w 533030"/>
                <a:gd name="connsiteY57" fmla="*/ 430482 h 538005"/>
                <a:gd name="connsiteX58" fmla="*/ 97331 w 533030"/>
                <a:gd name="connsiteY58" fmla="*/ 439731 h 538005"/>
                <a:gd name="connsiteX59" fmla="*/ 106351 w 533030"/>
                <a:gd name="connsiteY59" fmla="*/ 447668 h 538005"/>
                <a:gd name="connsiteX60" fmla="*/ 120187 w 533030"/>
                <a:gd name="connsiteY60" fmla="*/ 438404 h 538005"/>
                <a:gd name="connsiteX61" fmla="*/ 223460 w 533030"/>
                <a:gd name="connsiteY61" fmla="*/ 182821 h 538005"/>
                <a:gd name="connsiteX62" fmla="*/ 182022 w 533030"/>
                <a:gd name="connsiteY62" fmla="*/ 229924 h 538005"/>
                <a:gd name="connsiteX63" fmla="*/ 172084 w 533030"/>
                <a:gd name="connsiteY63" fmla="*/ 268319 h 538005"/>
                <a:gd name="connsiteX64" fmla="*/ 167359 w 533030"/>
                <a:gd name="connsiteY64" fmla="*/ 282099 h 538005"/>
                <a:gd name="connsiteX65" fmla="*/ 175906 w 533030"/>
                <a:gd name="connsiteY65" fmla="*/ 313642 h 538005"/>
                <a:gd name="connsiteX66" fmla="*/ 188241 w 533030"/>
                <a:gd name="connsiteY66" fmla="*/ 326624 h 538005"/>
                <a:gd name="connsiteX67" fmla="*/ 220715 w 533030"/>
                <a:gd name="connsiteY67" fmla="*/ 358348 h 538005"/>
                <a:gd name="connsiteX68" fmla="*/ 234634 w 533030"/>
                <a:gd name="connsiteY68" fmla="*/ 371704 h 538005"/>
                <a:gd name="connsiteX69" fmla="*/ 290138 w 533030"/>
                <a:gd name="connsiteY69" fmla="*/ 367604 h 538005"/>
                <a:gd name="connsiteX70" fmla="*/ 311639 w 533030"/>
                <a:gd name="connsiteY70" fmla="*/ 363393 h 538005"/>
                <a:gd name="connsiteX71" fmla="*/ 363286 w 533030"/>
                <a:gd name="connsiteY71" fmla="*/ 315067 h 538005"/>
                <a:gd name="connsiteX72" fmla="*/ 377928 w 533030"/>
                <a:gd name="connsiteY72" fmla="*/ 274712 h 538005"/>
                <a:gd name="connsiteX73" fmla="*/ 380631 w 533030"/>
                <a:gd name="connsiteY73" fmla="*/ 264351 h 538005"/>
                <a:gd name="connsiteX74" fmla="*/ 373091 w 533030"/>
                <a:gd name="connsiteY74" fmla="*/ 236526 h 538005"/>
                <a:gd name="connsiteX75" fmla="*/ 361402 w 533030"/>
                <a:gd name="connsiteY75" fmla="*/ 221209 h 538005"/>
                <a:gd name="connsiteX76" fmla="*/ 326156 w 533030"/>
                <a:gd name="connsiteY76" fmla="*/ 187824 h 538005"/>
                <a:gd name="connsiteX77" fmla="*/ 271917 w 533030"/>
                <a:gd name="connsiteY77" fmla="*/ 169013 h 538005"/>
                <a:gd name="connsiteX78" fmla="*/ 223460 w 533030"/>
                <a:gd name="connsiteY78" fmla="*/ 182821 h 538005"/>
                <a:gd name="connsiteX79" fmla="*/ 478546 w 533030"/>
                <a:gd name="connsiteY79" fmla="*/ 104780 h 538005"/>
                <a:gd name="connsiteX80" fmla="*/ 432458 w 533030"/>
                <a:gd name="connsiteY80" fmla="*/ 145850 h 538005"/>
                <a:gd name="connsiteX81" fmla="*/ 406968 w 533030"/>
                <a:gd name="connsiteY81" fmla="*/ 172209 h 538005"/>
                <a:gd name="connsiteX82" fmla="*/ 397879 w 533030"/>
                <a:gd name="connsiteY82" fmla="*/ 203801 h 538005"/>
                <a:gd name="connsiteX83" fmla="*/ 391277 w 533030"/>
                <a:gd name="connsiteY83" fmla="*/ 232363 h 538005"/>
                <a:gd name="connsiteX84" fmla="*/ 419255 w 533030"/>
                <a:gd name="connsiteY84" fmla="*/ 273475 h 538005"/>
                <a:gd name="connsiteX85" fmla="*/ 438268 w 533030"/>
                <a:gd name="connsiteY85" fmla="*/ 294726 h 538005"/>
                <a:gd name="connsiteX86" fmla="*/ 470672 w 533030"/>
                <a:gd name="connsiteY86" fmla="*/ 302649 h 538005"/>
                <a:gd name="connsiteX87" fmla="*/ 527475 w 533030"/>
                <a:gd name="connsiteY87" fmla="*/ 305588 h 538005"/>
                <a:gd name="connsiteX88" fmla="*/ 525224 w 533030"/>
                <a:gd name="connsiteY88" fmla="*/ 358507 h 538005"/>
                <a:gd name="connsiteX89" fmla="*/ 467983 w 533030"/>
                <a:gd name="connsiteY89" fmla="*/ 355130 h 538005"/>
                <a:gd name="connsiteX90" fmla="*/ 459810 w 533030"/>
                <a:gd name="connsiteY90" fmla="*/ 339953 h 538005"/>
                <a:gd name="connsiteX91" fmla="*/ 430742 w 533030"/>
                <a:gd name="connsiteY91" fmla="*/ 332795 h 538005"/>
                <a:gd name="connsiteX92" fmla="*/ 394675 w 533030"/>
                <a:gd name="connsiteY92" fmla="*/ 345547 h 538005"/>
                <a:gd name="connsiteX93" fmla="*/ 344669 w 533030"/>
                <a:gd name="connsiteY93" fmla="*/ 398042 h 538005"/>
                <a:gd name="connsiteX94" fmla="*/ 334175 w 533030"/>
                <a:gd name="connsiteY94" fmla="*/ 429280 h 538005"/>
                <a:gd name="connsiteX95" fmla="*/ 340645 w 533030"/>
                <a:gd name="connsiteY95" fmla="*/ 460204 h 538005"/>
                <a:gd name="connsiteX96" fmla="*/ 356767 w 533030"/>
                <a:gd name="connsiteY96" fmla="*/ 470218 h 538005"/>
                <a:gd name="connsiteX97" fmla="*/ 362452 w 533030"/>
                <a:gd name="connsiteY97" fmla="*/ 525320 h 538005"/>
                <a:gd name="connsiteX98" fmla="*/ 302424 w 533030"/>
                <a:gd name="connsiteY98" fmla="*/ 528593 h 538005"/>
                <a:gd name="connsiteX99" fmla="*/ 302459 w 533030"/>
                <a:gd name="connsiteY99" fmla="*/ 472032 h 538005"/>
                <a:gd name="connsiteX100" fmla="*/ 295753 w 533030"/>
                <a:gd name="connsiteY100" fmla="*/ 440809 h 538005"/>
                <a:gd name="connsiteX101" fmla="*/ 268241 w 533030"/>
                <a:gd name="connsiteY101" fmla="*/ 414742 h 538005"/>
                <a:gd name="connsiteX102" fmla="*/ 208401 w 533030"/>
                <a:gd name="connsiteY102" fmla="*/ 395221 h 538005"/>
                <a:gd name="connsiteX103" fmla="*/ 166386 w 533030"/>
                <a:gd name="connsiteY103" fmla="*/ 405819 h 538005"/>
                <a:gd name="connsiteX104" fmla="*/ 146191 w 533030"/>
                <a:gd name="connsiteY104" fmla="*/ 429954 h 538005"/>
                <a:gd name="connsiteX105" fmla="*/ 133606 w 533030"/>
                <a:gd name="connsiteY105" fmla="*/ 469287 h 538005"/>
                <a:gd name="connsiteX106" fmla="*/ 87019 w 533030"/>
                <a:gd name="connsiteY106" fmla="*/ 475236 h 538005"/>
                <a:gd name="connsiteX107" fmla="*/ 66852 w 533030"/>
                <a:gd name="connsiteY107" fmla="*/ 432407 h 538005"/>
                <a:gd name="connsiteX108" fmla="*/ 102217 w 533030"/>
                <a:gd name="connsiteY108" fmla="*/ 400996 h 538005"/>
                <a:gd name="connsiteX109" fmla="*/ 117831 w 533030"/>
                <a:gd name="connsiteY109" fmla="*/ 400766 h 538005"/>
                <a:gd name="connsiteX110" fmla="*/ 139596 w 533030"/>
                <a:gd name="connsiteY110" fmla="*/ 375123 h 538005"/>
                <a:gd name="connsiteX111" fmla="*/ 149624 w 533030"/>
                <a:gd name="connsiteY111" fmla="*/ 339932 h 538005"/>
                <a:gd name="connsiteX112" fmla="*/ 130861 w 533030"/>
                <a:gd name="connsiteY112" fmla="*/ 278145 h 538005"/>
                <a:gd name="connsiteX113" fmla="*/ 105073 w 533030"/>
                <a:gd name="connsiteY113" fmla="*/ 252335 h 538005"/>
                <a:gd name="connsiteX114" fmla="*/ 72585 w 533030"/>
                <a:gd name="connsiteY114" fmla="*/ 244552 h 538005"/>
                <a:gd name="connsiteX115" fmla="*/ 20167 w 533030"/>
                <a:gd name="connsiteY115" fmla="*/ 241119 h 538005"/>
                <a:gd name="connsiteX116" fmla="*/ 12231 w 533030"/>
                <a:gd name="connsiteY116" fmla="*/ 196129 h 538005"/>
                <a:gd name="connsiteX117" fmla="*/ 48214 w 533030"/>
                <a:gd name="connsiteY117" fmla="*/ 173022 h 538005"/>
                <a:gd name="connsiteX118" fmla="*/ 82481 w 533030"/>
                <a:gd name="connsiteY118" fmla="*/ 194433 h 538005"/>
                <a:gd name="connsiteX119" fmla="*/ 123196 w 533030"/>
                <a:gd name="connsiteY119" fmla="*/ 206810 h 538005"/>
                <a:gd name="connsiteX120" fmla="*/ 150041 w 533030"/>
                <a:gd name="connsiteY120" fmla="*/ 202668 h 538005"/>
                <a:gd name="connsiteX121" fmla="*/ 200979 w 533030"/>
                <a:gd name="connsiteY121" fmla="*/ 168783 h 538005"/>
                <a:gd name="connsiteX122" fmla="*/ 201473 w 533030"/>
                <a:gd name="connsiteY122" fmla="*/ 160423 h 538005"/>
                <a:gd name="connsiteX123" fmla="*/ 213356 w 533030"/>
                <a:gd name="connsiteY123" fmla="*/ 114731 h 538005"/>
                <a:gd name="connsiteX124" fmla="*/ 203953 w 533030"/>
                <a:gd name="connsiteY124" fmla="*/ 86920 h 538005"/>
                <a:gd name="connsiteX125" fmla="*/ 172974 w 533030"/>
                <a:gd name="connsiteY125" fmla="*/ 38685 h 538005"/>
                <a:gd name="connsiteX126" fmla="*/ 203856 w 533030"/>
                <a:gd name="connsiteY126" fmla="*/ 6419 h 538005"/>
                <a:gd name="connsiteX127" fmla="*/ 244002 w 533030"/>
                <a:gd name="connsiteY127" fmla="*/ 20554 h 538005"/>
                <a:gd name="connsiteX128" fmla="*/ 250673 w 533030"/>
                <a:gd name="connsiteY128" fmla="*/ 60346 h 538005"/>
                <a:gd name="connsiteX129" fmla="*/ 241952 w 533030"/>
                <a:gd name="connsiteY129" fmla="*/ 75315 h 538005"/>
                <a:gd name="connsiteX130" fmla="*/ 251514 w 533030"/>
                <a:gd name="connsiteY130" fmla="*/ 108491 h 538005"/>
                <a:gd name="connsiteX131" fmla="*/ 274210 w 533030"/>
                <a:gd name="connsiteY131" fmla="*/ 130854 h 538005"/>
                <a:gd name="connsiteX132" fmla="*/ 341062 w 533030"/>
                <a:gd name="connsiteY132" fmla="*/ 148936 h 538005"/>
                <a:gd name="connsiteX133" fmla="*/ 379547 w 533030"/>
                <a:gd name="connsiteY133" fmla="*/ 141076 h 538005"/>
                <a:gd name="connsiteX134" fmla="*/ 399908 w 533030"/>
                <a:gd name="connsiteY134" fmla="*/ 115482 h 538005"/>
                <a:gd name="connsiteX135" fmla="*/ 413633 w 533030"/>
                <a:gd name="connsiteY135" fmla="*/ 75078 h 538005"/>
                <a:gd name="connsiteX136" fmla="*/ 454189 w 533030"/>
                <a:gd name="connsiteY136" fmla="*/ 69324 h 538005"/>
                <a:gd name="connsiteX137" fmla="*/ 478546 w 533030"/>
                <a:gd name="connsiteY137" fmla="*/ 104780 h 53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33030" h="538005">
                  <a:moveTo>
                    <a:pt x="143412" y="250619"/>
                  </a:moveTo>
                  <a:cubicBezTo>
                    <a:pt x="147790" y="245796"/>
                    <a:pt x="152585" y="242078"/>
                    <a:pt x="152015" y="240848"/>
                  </a:cubicBezTo>
                  <a:cubicBezTo>
                    <a:pt x="150403" y="237394"/>
                    <a:pt x="146984" y="233794"/>
                    <a:pt x="143481" y="232641"/>
                  </a:cubicBezTo>
                  <a:cubicBezTo>
                    <a:pt x="141772" y="232078"/>
                    <a:pt x="136150" y="236838"/>
                    <a:pt x="136171" y="239152"/>
                  </a:cubicBezTo>
                  <a:cubicBezTo>
                    <a:pt x="136198" y="242321"/>
                    <a:pt x="139916" y="245462"/>
                    <a:pt x="143412" y="250619"/>
                  </a:cubicBezTo>
                  <a:moveTo>
                    <a:pt x="305621" y="390461"/>
                  </a:moveTo>
                  <a:cubicBezTo>
                    <a:pt x="301208" y="396896"/>
                    <a:pt x="297497" y="400071"/>
                    <a:pt x="297233" y="403518"/>
                  </a:cubicBezTo>
                  <a:cubicBezTo>
                    <a:pt x="297066" y="405624"/>
                    <a:pt x="302139" y="409849"/>
                    <a:pt x="304995" y="409974"/>
                  </a:cubicBezTo>
                  <a:cubicBezTo>
                    <a:pt x="307782" y="410092"/>
                    <a:pt x="313133" y="406159"/>
                    <a:pt x="313091" y="404088"/>
                  </a:cubicBezTo>
                  <a:cubicBezTo>
                    <a:pt x="313022" y="400607"/>
                    <a:pt x="309575" y="397187"/>
                    <a:pt x="305621" y="390461"/>
                  </a:cubicBezTo>
                  <a:moveTo>
                    <a:pt x="334182" y="511268"/>
                  </a:moveTo>
                  <a:cubicBezTo>
                    <a:pt x="338289" y="506452"/>
                    <a:pt x="340846" y="503450"/>
                    <a:pt x="343404" y="500448"/>
                  </a:cubicBezTo>
                  <a:cubicBezTo>
                    <a:pt x="340006" y="497842"/>
                    <a:pt x="336733" y="493436"/>
                    <a:pt x="333175" y="493193"/>
                  </a:cubicBezTo>
                  <a:cubicBezTo>
                    <a:pt x="330381" y="493005"/>
                    <a:pt x="327247" y="497967"/>
                    <a:pt x="324259" y="500642"/>
                  </a:cubicBezTo>
                  <a:cubicBezTo>
                    <a:pt x="326997" y="503575"/>
                    <a:pt x="329735" y="506508"/>
                    <a:pt x="334182" y="511268"/>
                  </a:cubicBezTo>
                  <a:moveTo>
                    <a:pt x="61696" y="213655"/>
                  </a:moveTo>
                  <a:cubicBezTo>
                    <a:pt x="54746" y="208520"/>
                    <a:pt x="51473" y="204204"/>
                    <a:pt x="48332" y="204301"/>
                  </a:cubicBezTo>
                  <a:cubicBezTo>
                    <a:pt x="45108" y="204399"/>
                    <a:pt x="42008" y="208798"/>
                    <a:pt x="38853" y="211320"/>
                  </a:cubicBezTo>
                  <a:cubicBezTo>
                    <a:pt x="41376" y="213947"/>
                    <a:pt x="43607" y="218263"/>
                    <a:pt x="46491" y="218763"/>
                  </a:cubicBezTo>
                  <a:cubicBezTo>
                    <a:pt x="49826" y="219340"/>
                    <a:pt x="53739" y="216546"/>
                    <a:pt x="61696" y="213655"/>
                  </a:cubicBezTo>
                  <a:moveTo>
                    <a:pt x="497649" y="321335"/>
                  </a:moveTo>
                  <a:cubicBezTo>
                    <a:pt x="493306" y="326304"/>
                    <a:pt x="490658" y="329320"/>
                    <a:pt x="488017" y="332343"/>
                  </a:cubicBezTo>
                  <a:cubicBezTo>
                    <a:pt x="491284" y="335123"/>
                    <a:pt x="494446" y="339904"/>
                    <a:pt x="497844" y="340078"/>
                  </a:cubicBezTo>
                  <a:cubicBezTo>
                    <a:pt x="500825" y="340231"/>
                    <a:pt x="505981" y="335588"/>
                    <a:pt x="506593" y="332385"/>
                  </a:cubicBezTo>
                  <a:cubicBezTo>
                    <a:pt x="507065" y="329918"/>
                    <a:pt x="501972" y="326381"/>
                    <a:pt x="497649" y="321335"/>
                  </a:cubicBezTo>
                  <a:moveTo>
                    <a:pt x="452889" y="107796"/>
                  </a:moveTo>
                  <a:cubicBezTo>
                    <a:pt x="447385" y="103411"/>
                    <a:pt x="444494" y="99311"/>
                    <a:pt x="441902" y="99491"/>
                  </a:cubicBezTo>
                  <a:cubicBezTo>
                    <a:pt x="438219" y="99742"/>
                    <a:pt x="434752" y="103147"/>
                    <a:pt x="431187" y="105204"/>
                  </a:cubicBezTo>
                  <a:cubicBezTo>
                    <a:pt x="433806" y="108359"/>
                    <a:pt x="436002" y="113411"/>
                    <a:pt x="439171" y="114113"/>
                  </a:cubicBezTo>
                  <a:cubicBezTo>
                    <a:pt x="442264" y="114801"/>
                    <a:pt x="446336" y="111041"/>
                    <a:pt x="452889" y="107796"/>
                  </a:cubicBezTo>
                  <a:moveTo>
                    <a:pt x="177046" y="376249"/>
                  </a:moveTo>
                  <a:lnTo>
                    <a:pt x="185031" y="380759"/>
                  </a:lnTo>
                  <a:cubicBezTo>
                    <a:pt x="186830" y="376055"/>
                    <a:pt x="190597" y="370988"/>
                    <a:pt x="189819" y="366756"/>
                  </a:cubicBezTo>
                  <a:cubicBezTo>
                    <a:pt x="189179" y="363254"/>
                    <a:pt x="183481" y="359181"/>
                    <a:pt x="179430" y="358389"/>
                  </a:cubicBezTo>
                  <a:cubicBezTo>
                    <a:pt x="177150" y="357945"/>
                    <a:pt x="172008" y="363282"/>
                    <a:pt x="171278" y="366680"/>
                  </a:cubicBezTo>
                  <a:cubicBezTo>
                    <a:pt x="170701" y="369334"/>
                    <a:pt x="174947" y="373018"/>
                    <a:pt x="177046" y="376249"/>
                  </a:cubicBezTo>
                  <a:moveTo>
                    <a:pt x="366746" y="192974"/>
                  </a:moveTo>
                  <a:cubicBezTo>
                    <a:pt x="370554" y="187567"/>
                    <a:pt x="375280" y="183683"/>
                    <a:pt x="374668" y="181028"/>
                  </a:cubicBezTo>
                  <a:cubicBezTo>
                    <a:pt x="373876" y="177574"/>
                    <a:pt x="369088" y="173252"/>
                    <a:pt x="365558" y="172786"/>
                  </a:cubicBezTo>
                  <a:cubicBezTo>
                    <a:pt x="362771" y="172418"/>
                    <a:pt x="359297" y="177324"/>
                    <a:pt x="356128" y="179888"/>
                  </a:cubicBezTo>
                  <a:cubicBezTo>
                    <a:pt x="359102" y="183551"/>
                    <a:pt x="362076" y="187220"/>
                    <a:pt x="366746" y="192974"/>
                  </a:cubicBezTo>
                  <a:moveTo>
                    <a:pt x="252890" y="146247"/>
                  </a:moveTo>
                  <a:cubicBezTo>
                    <a:pt x="245962" y="141660"/>
                    <a:pt x="242612" y="137678"/>
                    <a:pt x="239450" y="137817"/>
                  </a:cubicBezTo>
                  <a:cubicBezTo>
                    <a:pt x="236121" y="137970"/>
                    <a:pt x="232973" y="142063"/>
                    <a:pt x="229749" y="144440"/>
                  </a:cubicBezTo>
                  <a:cubicBezTo>
                    <a:pt x="232619" y="147338"/>
                    <a:pt x="235121" y="151896"/>
                    <a:pt x="238470" y="152647"/>
                  </a:cubicBezTo>
                  <a:cubicBezTo>
                    <a:pt x="241472" y="153314"/>
                    <a:pt x="245420" y="149791"/>
                    <a:pt x="252890" y="146247"/>
                  </a:cubicBezTo>
                  <a:moveTo>
                    <a:pt x="224266" y="46683"/>
                  </a:moveTo>
                  <a:cubicBezTo>
                    <a:pt x="218491" y="42312"/>
                    <a:pt x="215232" y="37920"/>
                    <a:pt x="212174" y="38052"/>
                  </a:cubicBezTo>
                  <a:cubicBezTo>
                    <a:pt x="208776" y="38198"/>
                    <a:pt x="205552" y="42472"/>
                    <a:pt x="202251" y="44953"/>
                  </a:cubicBezTo>
                  <a:cubicBezTo>
                    <a:pt x="205434" y="48316"/>
                    <a:pt x="208102" y="53007"/>
                    <a:pt x="211994" y="54515"/>
                  </a:cubicBezTo>
                  <a:cubicBezTo>
                    <a:pt x="214092" y="55328"/>
                    <a:pt x="218304" y="50686"/>
                    <a:pt x="224266" y="46683"/>
                  </a:cubicBezTo>
                  <a:moveTo>
                    <a:pt x="414300" y="309105"/>
                  </a:moveTo>
                  <a:cubicBezTo>
                    <a:pt x="408761" y="304170"/>
                    <a:pt x="405016" y="298660"/>
                    <a:pt x="402625" y="299195"/>
                  </a:cubicBezTo>
                  <a:cubicBezTo>
                    <a:pt x="398831" y="300050"/>
                    <a:pt x="395947" y="304935"/>
                    <a:pt x="392674" y="308118"/>
                  </a:cubicBezTo>
                  <a:cubicBezTo>
                    <a:pt x="395523" y="310897"/>
                    <a:pt x="398150" y="315574"/>
                    <a:pt x="401284" y="315943"/>
                  </a:cubicBezTo>
                  <a:cubicBezTo>
                    <a:pt x="404515" y="316318"/>
                    <a:pt x="408240" y="312510"/>
                    <a:pt x="414300" y="309105"/>
                  </a:cubicBezTo>
                  <a:moveTo>
                    <a:pt x="120187" y="438404"/>
                  </a:moveTo>
                  <a:cubicBezTo>
                    <a:pt x="113634" y="434262"/>
                    <a:pt x="109520" y="429731"/>
                    <a:pt x="106921" y="430482"/>
                  </a:cubicBezTo>
                  <a:cubicBezTo>
                    <a:pt x="103148" y="431566"/>
                    <a:pt x="100472" y="436458"/>
                    <a:pt x="97331" y="439731"/>
                  </a:cubicBezTo>
                  <a:cubicBezTo>
                    <a:pt x="100347" y="442574"/>
                    <a:pt x="103481" y="447807"/>
                    <a:pt x="106351" y="447668"/>
                  </a:cubicBezTo>
                  <a:cubicBezTo>
                    <a:pt x="110111" y="447480"/>
                    <a:pt x="113662" y="443060"/>
                    <a:pt x="120187" y="438404"/>
                  </a:cubicBezTo>
                  <a:moveTo>
                    <a:pt x="223460" y="182821"/>
                  </a:moveTo>
                  <a:cubicBezTo>
                    <a:pt x="207977" y="183106"/>
                    <a:pt x="179951" y="215170"/>
                    <a:pt x="182022" y="229924"/>
                  </a:cubicBezTo>
                  <a:cubicBezTo>
                    <a:pt x="184023" y="244205"/>
                    <a:pt x="183821" y="257332"/>
                    <a:pt x="172084" y="268319"/>
                  </a:cubicBezTo>
                  <a:cubicBezTo>
                    <a:pt x="168881" y="271321"/>
                    <a:pt x="166678" y="277763"/>
                    <a:pt x="167359" y="282099"/>
                  </a:cubicBezTo>
                  <a:cubicBezTo>
                    <a:pt x="169061" y="292822"/>
                    <a:pt x="171813" y="303608"/>
                    <a:pt x="175906" y="313642"/>
                  </a:cubicBezTo>
                  <a:cubicBezTo>
                    <a:pt x="178047" y="318889"/>
                    <a:pt x="183133" y="324775"/>
                    <a:pt x="188241" y="326624"/>
                  </a:cubicBezTo>
                  <a:cubicBezTo>
                    <a:pt x="204252" y="332420"/>
                    <a:pt x="213488" y="343712"/>
                    <a:pt x="220715" y="358348"/>
                  </a:cubicBezTo>
                  <a:cubicBezTo>
                    <a:pt x="223460" y="363900"/>
                    <a:pt x="229283" y="370773"/>
                    <a:pt x="234634" y="371704"/>
                  </a:cubicBezTo>
                  <a:cubicBezTo>
                    <a:pt x="253091" y="374908"/>
                    <a:pt x="272237" y="384609"/>
                    <a:pt x="290138" y="367604"/>
                  </a:cubicBezTo>
                  <a:cubicBezTo>
                    <a:pt x="294655" y="363316"/>
                    <a:pt x="304412" y="363031"/>
                    <a:pt x="311639" y="363393"/>
                  </a:cubicBezTo>
                  <a:cubicBezTo>
                    <a:pt x="339332" y="364776"/>
                    <a:pt x="363835" y="342566"/>
                    <a:pt x="363286" y="315067"/>
                  </a:cubicBezTo>
                  <a:cubicBezTo>
                    <a:pt x="362973" y="299598"/>
                    <a:pt x="363557" y="284990"/>
                    <a:pt x="377928" y="274712"/>
                  </a:cubicBezTo>
                  <a:cubicBezTo>
                    <a:pt x="380214" y="273072"/>
                    <a:pt x="381256" y="267617"/>
                    <a:pt x="380631" y="264351"/>
                  </a:cubicBezTo>
                  <a:cubicBezTo>
                    <a:pt x="378824" y="254920"/>
                    <a:pt x="376705" y="245372"/>
                    <a:pt x="373091" y="236526"/>
                  </a:cubicBezTo>
                  <a:cubicBezTo>
                    <a:pt x="370693" y="230660"/>
                    <a:pt x="366552" y="223058"/>
                    <a:pt x="361402" y="221209"/>
                  </a:cubicBezTo>
                  <a:cubicBezTo>
                    <a:pt x="344335" y="215066"/>
                    <a:pt x="333383" y="204155"/>
                    <a:pt x="326156" y="187824"/>
                  </a:cubicBezTo>
                  <a:cubicBezTo>
                    <a:pt x="320360" y="174732"/>
                    <a:pt x="281146" y="160646"/>
                    <a:pt x="271917" y="169013"/>
                  </a:cubicBezTo>
                  <a:cubicBezTo>
                    <a:pt x="257296" y="182265"/>
                    <a:pt x="241771" y="187602"/>
                    <a:pt x="223460" y="182821"/>
                  </a:cubicBezTo>
                  <a:moveTo>
                    <a:pt x="478546" y="104780"/>
                  </a:moveTo>
                  <a:cubicBezTo>
                    <a:pt x="478428" y="130145"/>
                    <a:pt x="456795" y="148964"/>
                    <a:pt x="432458" y="145850"/>
                  </a:cubicBezTo>
                  <a:cubicBezTo>
                    <a:pt x="407420" y="142640"/>
                    <a:pt x="403612" y="148116"/>
                    <a:pt x="406968" y="172209"/>
                  </a:cubicBezTo>
                  <a:cubicBezTo>
                    <a:pt x="408372" y="182314"/>
                    <a:pt x="404043" y="195344"/>
                    <a:pt x="397879" y="203801"/>
                  </a:cubicBezTo>
                  <a:cubicBezTo>
                    <a:pt x="390923" y="213329"/>
                    <a:pt x="388400" y="221543"/>
                    <a:pt x="391277" y="232363"/>
                  </a:cubicBezTo>
                  <a:cubicBezTo>
                    <a:pt x="395773" y="249285"/>
                    <a:pt x="397462" y="266901"/>
                    <a:pt x="419255" y="273475"/>
                  </a:cubicBezTo>
                  <a:cubicBezTo>
                    <a:pt x="427100" y="275845"/>
                    <a:pt x="433716" y="286443"/>
                    <a:pt x="438268" y="294726"/>
                  </a:cubicBezTo>
                  <a:cubicBezTo>
                    <a:pt x="447364" y="311273"/>
                    <a:pt x="455196" y="313851"/>
                    <a:pt x="470672" y="302649"/>
                  </a:cubicBezTo>
                  <a:cubicBezTo>
                    <a:pt x="493195" y="286352"/>
                    <a:pt x="510144" y="287235"/>
                    <a:pt x="527475" y="305588"/>
                  </a:cubicBezTo>
                  <a:cubicBezTo>
                    <a:pt x="544014" y="323107"/>
                    <a:pt x="543160" y="343129"/>
                    <a:pt x="525224" y="358507"/>
                  </a:cubicBezTo>
                  <a:cubicBezTo>
                    <a:pt x="505265" y="375624"/>
                    <a:pt x="482931" y="374463"/>
                    <a:pt x="467983" y="355130"/>
                  </a:cubicBezTo>
                  <a:cubicBezTo>
                    <a:pt x="464508" y="350641"/>
                    <a:pt x="462027" y="345241"/>
                    <a:pt x="459810" y="339953"/>
                  </a:cubicBezTo>
                  <a:cubicBezTo>
                    <a:pt x="452278" y="321982"/>
                    <a:pt x="443945" y="319188"/>
                    <a:pt x="430742" y="332795"/>
                  </a:cubicBezTo>
                  <a:cubicBezTo>
                    <a:pt x="420290" y="343559"/>
                    <a:pt x="408574" y="345818"/>
                    <a:pt x="394675" y="345547"/>
                  </a:cubicBezTo>
                  <a:cubicBezTo>
                    <a:pt x="365753" y="344970"/>
                    <a:pt x="343828" y="369911"/>
                    <a:pt x="344669" y="398042"/>
                  </a:cubicBezTo>
                  <a:cubicBezTo>
                    <a:pt x="344981" y="408459"/>
                    <a:pt x="340304" y="420572"/>
                    <a:pt x="334175" y="429280"/>
                  </a:cubicBezTo>
                  <a:cubicBezTo>
                    <a:pt x="323605" y="444283"/>
                    <a:pt x="324238" y="452185"/>
                    <a:pt x="340645" y="460204"/>
                  </a:cubicBezTo>
                  <a:cubicBezTo>
                    <a:pt x="346302" y="462970"/>
                    <a:pt x="351743" y="466410"/>
                    <a:pt x="356767" y="470218"/>
                  </a:cubicBezTo>
                  <a:cubicBezTo>
                    <a:pt x="377330" y="485812"/>
                    <a:pt x="379408" y="507015"/>
                    <a:pt x="362452" y="525320"/>
                  </a:cubicBezTo>
                  <a:cubicBezTo>
                    <a:pt x="342507" y="546842"/>
                    <a:pt x="320298" y="548058"/>
                    <a:pt x="302424" y="528593"/>
                  </a:cubicBezTo>
                  <a:cubicBezTo>
                    <a:pt x="284662" y="509253"/>
                    <a:pt x="284669" y="492477"/>
                    <a:pt x="302459" y="472032"/>
                  </a:cubicBezTo>
                  <a:cubicBezTo>
                    <a:pt x="313585" y="459238"/>
                    <a:pt x="310186" y="449377"/>
                    <a:pt x="295753" y="440809"/>
                  </a:cubicBezTo>
                  <a:cubicBezTo>
                    <a:pt x="285037" y="434450"/>
                    <a:pt x="273752" y="425430"/>
                    <a:pt x="268241" y="414742"/>
                  </a:cubicBezTo>
                  <a:cubicBezTo>
                    <a:pt x="258588" y="396013"/>
                    <a:pt x="226337" y="383108"/>
                    <a:pt x="208401" y="395221"/>
                  </a:cubicBezTo>
                  <a:cubicBezTo>
                    <a:pt x="195357" y="404033"/>
                    <a:pt x="182890" y="409467"/>
                    <a:pt x="166386" y="405819"/>
                  </a:cubicBezTo>
                  <a:cubicBezTo>
                    <a:pt x="152314" y="402712"/>
                    <a:pt x="143724" y="413595"/>
                    <a:pt x="146191" y="429954"/>
                  </a:cubicBezTo>
                  <a:cubicBezTo>
                    <a:pt x="148526" y="445444"/>
                    <a:pt x="145392" y="458502"/>
                    <a:pt x="133606" y="469287"/>
                  </a:cubicBezTo>
                  <a:cubicBezTo>
                    <a:pt x="120521" y="481261"/>
                    <a:pt x="101793" y="483790"/>
                    <a:pt x="87019" y="475236"/>
                  </a:cubicBezTo>
                  <a:cubicBezTo>
                    <a:pt x="72474" y="466820"/>
                    <a:pt x="63752" y="448300"/>
                    <a:pt x="66852" y="432407"/>
                  </a:cubicBezTo>
                  <a:cubicBezTo>
                    <a:pt x="69826" y="417160"/>
                    <a:pt x="86129" y="402518"/>
                    <a:pt x="102217" y="400996"/>
                  </a:cubicBezTo>
                  <a:cubicBezTo>
                    <a:pt x="107387" y="400509"/>
                    <a:pt x="112626" y="400871"/>
                    <a:pt x="117831" y="400766"/>
                  </a:cubicBezTo>
                  <a:cubicBezTo>
                    <a:pt x="139034" y="400342"/>
                    <a:pt x="141181" y="395401"/>
                    <a:pt x="139596" y="375123"/>
                  </a:cubicBezTo>
                  <a:cubicBezTo>
                    <a:pt x="138693" y="363622"/>
                    <a:pt x="143537" y="350210"/>
                    <a:pt x="149624" y="339932"/>
                  </a:cubicBezTo>
                  <a:cubicBezTo>
                    <a:pt x="161924" y="319160"/>
                    <a:pt x="152084" y="288062"/>
                    <a:pt x="130861" y="278145"/>
                  </a:cubicBezTo>
                  <a:cubicBezTo>
                    <a:pt x="120389" y="273253"/>
                    <a:pt x="110451" y="262766"/>
                    <a:pt x="105073" y="252335"/>
                  </a:cubicBezTo>
                  <a:cubicBezTo>
                    <a:pt x="94440" y="231724"/>
                    <a:pt x="92773" y="230236"/>
                    <a:pt x="72585" y="244552"/>
                  </a:cubicBezTo>
                  <a:cubicBezTo>
                    <a:pt x="55365" y="256762"/>
                    <a:pt x="36977" y="255560"/>
                    <a:pt x="20167" y="241119"/>
                  </a:cubicBezTo>
                  <a:cubicBezTo>
                    <a:pt x="6644" y="229507"/>
                    <a:pt x="1077" y="210236"/>
                    <a:pt x="12231" y="196129"/>
                  </a:cubicBezTo>
                  <a:cubicBezTo>
                    <a:pt x="20709" y="185406"/>
                    <a:pt x="34920" y="176504"/>
                    <a:pt x="48214" y="173022"/>
                  </a:cubicBezTo>
                  <a:cubicBezTo>
                    <a:pt x="63634" y="168985"/>
                    <a:pt x="74906" y="180952"/>
                    <a:pt x="82481" y="194433"/>
                  </a:cubicBezTo>
                  <a:cubicBezTo>
                    <a:pt x="97470" y="221119"/>
                    <a:pt x="97512" y="220570"/>
                    <a:pt x="123196" y="206810"/>
                  </a:cubicBezTo>
                  <a:cubicBezTo>
                    <a:pt x="130750" y="202773"/>
                    <a:pt x="140979" y="203064"/>
                    <a:pt x="150041" y="202668"/>
                  </a:cubicBezTo>
                  <a:cubicBezTo>
                    <a:pt x="165065" y="202015"/>
                    <a:pt x="195739" y="182369"/>
                    <a:pt x="200979" y="168783"/>
                  </a:cubicBezTo>
                  <a:cubicBezTo>
                    <a:pt x="201945" y="166268"/>
                    <a:pt x="202383" y="162835"/>
                    <a:pt x="201473" y="160423"/>
                  </a:cubicBezTo>
                  <a:cubicBezTo>
                    <a:pt x="194634" y="142265"/>
                    <a:pt x="200882" y="128074"/>
                    <a:pt x="213356" y="114731"/>
                  </a:cubicBezTo>
                  <a:cubicBezTo>
                    <a:pt x="222987" y="104425"/>
                    <a:pt x="219346" y="94933"/>
                    <a:pt x="203953" y="86920"/>
                  </a:cubicBezTo>
                  <a:cubicBezTo>
                    <a:pt x="177991" y="73410"/>
                    <a:pt x="169576" y="60797"/>
                    <a:pt x="172974" y="38685"/>
                  </a:cubicBezTo>
                  <a:cubicBezTo>
                    <a:pt x="175684" y="21054"/>
                    <a:pt x="189256" y="12145"/>
                    <a:pt x="203856" y="6419"/>
                  </a:cubicBezTo>
                  <a:cubicBezTo>
                    <a:pt x="220117" y="39"/>
                    <a:pt x="233995" y="9595"/>
                    <a:pt x="244002" y="20554"/>
                  </a:cubicBezTo>
                  <a:cubicBezTo>
                    <a:pt x="253703" y="31179"/>
                    <a:pt x="259742" y="45203"/>
                    <a:pt x="250673" y="60346"/>
                  </a:cubicBezTo>
                  <a:cubicBezTo>
                    <a:pt x="247706" y="65301"/>
                    <a:pt x="245079" y="70464"/>
                    <a:pt x="241952" y="75315"/>
                  </a:cubicBezTo>
                  <a:cubicBezTo>
                    <a:pt x="232438" y="90089"/>
                    <a:pt x="236135" y="99477"/>
                    <a:pt x="251514" y="108491"/>
                  </a:cubicBezTo>
                  <a:cubicBezTo>
                    <a:pt x="260472" y="113737"/>
                    <a:pt x="269200" y="121882"/>
                    <a:pt x="274210" y="130854"/>
                  </a:cubicBezTo>
                  <a:cubicBezTo>
                    <a:pt x="285663" y="151354"/>
                    <a:pt x="321646" y="161751"/>
                    <a:pt x="341062" y="148936"/>
                  </a:cubicBezTo>
                  <a:cubicBezTo>
                    <a:pt x="352542" y="141361"/>
                    <a:pt x="363744" y="134085"/>
                    <a:pt x="379547" y="141076"/>
                  </a:cubicBezTo>
                  <a:cubicBezTo>
                    <a:pt x="391284" y="146267"/>
                    <a:pt x="402611" y="131750"/>
                    <a:pt x="399908" y="115482"/>
                  </a:cubicBezTo>
                  <a:cubicBezTo>
                    <a:pt x="397212" y="99227"/>
                    <a:pt x="400492" y="85447"/>
                    <a:pt x="413633" y="75078"/>
                  </a:cubicBezTo>
                  <a:cubicBezTo>
                    <a:pt x="425877" y="65412"/>
                    <a:pt x="439755" y="62034"/>
                    <a:pt x="454189" y="69324"/>
                  </a:cubicBezTo>
                  <a:cubicBezTo>
                    <a:pt x="468817" y="76718"/>
                    <a:pt x="479977" y="87240"/>
                    <a:pt x="478546" y="104780"/>
                  </a:cubicBezTo>
                </a:path>
              </a:pathLst>
            </a:custGeom>
            <a:solidFill>
              <a:srgbClr val="FFFFFF"/>
            </a:solidFill>
            <a:ln w="6947" cap="rnd">
              <a:noFill/>
              <a:prstDash val="solid"/>
              <a:round/>
            </a:ln>
          </p:spPr>
          <p:txBody>
            <a:bodyPr rtlCol="0" anchor="ctr"/>
            <a:lstStyle/>
            <a:p>
              <a:endParaRPr lang="en-CH" sz="4400"/>
            </a:p>
          </p:txBody>
        </p:sp>
      </p:grpSp>
      <p:grpSp>
        <p:nvGrpSpPr>
          <p:cNvPr id="2366" name="Graphic 1704">
            <a:extLst>
              <a:ext uri="{FF2B5EF4-FFF2-40B4-BE49-F238E27FC236}">
                <a16:creationId xmlns:a16="http://schemas.microsoft.com/office/drawing/2014/main" id="{6B334E46-C14B-053D-A4EC-AA8BF9ECADAE}"/>
              </a:ext>
            </a:extLst>
          </p:cNvPr>
          <p:cNvGrpSpPr/>
          <p:nvPr/>
        </p:nvGrpSpPr>
        <p:grpSpPr>
          <a:xfrm>
            <a:off x="13202586" y="12584800"/>
            <a:ext cx="899121" cy="899135"/>
            <a:chOff x="13202586" y="12584800"/>
            <a:chExt cx="899121" cy="899135"/>
          </a:xfrm>
        </p:grpSpPr>
        <p:sp>
          <p:nvSpPr>
            <p:cNvPr id="2367" name="Freeform 2366">
              <a:extLst>
                <a:ext uri="{FF2B5EF4-FFF2-40B4-BE49-F238E27FC236}">
                  <a16:creationId xmlns:a16="http://schemas.microsoft.com/office/drawing/2014/main" id="{D255D65E-6DBA-3802-0288-05A6B64033B3}"/>
                </a:ext>
              </a:extLst>
            </p:cNvPr>
            <p:cNvSpPr/>
            <p:nvPr/>
          </p:nvSpPr>
          <p:spPr>
            <a:xfrm>
              <a:off x="13202586" y="12584800"/>
              <a:ext cx="899121" cy="899135"/>
            </a:xfrm>
            <a:custGeom>
              <a:avLst/>
              <a:gdLst>
                <a:gd name="connsiteX0" fmla="*/ 903371 w 899121"/>
                <a:gd name="connsiteY0" fmla="*/ 452624 h 899135"/>
                <a:gd name="connsiteX1" fmla="*/ 453810 w 899121"/>
                <a:gd name="connsiteY1" fmla="*/ 902192 h 899135"/>
                <a:gd name="connsiteX2" fmla="*/ 4249 w 899121"/>
                <a:gd name="connsiteY2" fmla="*/ 452624 h 899135"/>
                <a:gd name="connsiteX3" fmla="*/ 453810 w 899121"/>
                <a:gd name="connsiteY3" fmla="*/ 3057 h 899135"/>
                <a:gd name="connsiteX4" fmla="*/ 903371 w 899121"/>
                <a:gd name="connsiteY4" fmla="*/ 452624 h 8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21" h="899135">
                  <a:moveTo>
                    <a:pt x="903371" y="452624"/>
                  </a:moveTo>
                  <a:cubicBezTo>
                    <a:pt x="903371" y="700914"/>
                    <a:pt x="702095" y="902192"/>
                    <a:pt x="453810" y="902192"/>
                  </a:cubicBezTo>
                  <a:cubicBezTo>
                    <a:pt x="205524" y="902192"/>
                    <a:pt x="4249" y="700914"/>
                    <a:pt x="4249" y="452624"/>
                  </a:cubicBezTo>
                  <a:cubicBezTo>
                    <a:pt x="4249" y="204335"/>
                    <a:pt x="205524" y="3057"/>
                    <a:pt x="453810" y="3057"/>
                  </a:cubicBezTo>
                  <a:cubicBezTo>
                    <a:pt x="702095" y="3057"/>
                    <a:pt x="903371" y="204335"/>
                    <a:pt x="903371" y="452624"/>
                  </a:cubicBezTo>
                  <a:close/>
                </a:path>
              </a:pathLst>
            </a:custGeom>
            <a:solidFill>
              <a:srgbClr val="1F259B"/>
            </a:solidFill>
            <a:ln w="4086" cap="rnd">
              <a:noFill/>
              <a:prstDash val="solid"/>
              <a:round/>
            </a:ln>
          </p:spPr>
          <p:txBody>
            <a:bodyPr rtlCol="0" anchor="ctr"/>
            <a:lstStyle/>
            <a:p>
              <a:endParaRPr lang="en-CH" sz="4400"/>
            </a:p>
          </p:txBody>
        </p:sp>
        <p:grpSp>
          <p:nvGrpSpPr>
            <p:cNvPr id="2368" name="Graphic 1704">
              <a:extLst>
                <a:ext uri="{FF2B5EF4-FFF2-40B4-BE49-F238E27FC236}">
                  <a16:creationId xmlns:a16="http://schemas.microsoft.com/office/drawing/2014/main" id="{B5A608BE-5BD0-4FC9-C9A9-502511CA80BF}"/>
                </a:ext>
              </a:extLst>
            </p:cNvPr>
            <p:cNvGrpSpPr/>
            <p:nvPr/>
          </p:nvGrpSpPr>
          <p:grpSpPr>
            <a:xfrm>
              <a:off x="13289659" y="12916621"/>
              <a:ext cx="709886" cy="237241"/>
              <a:chOff x="13289659" y="12916621"/>
              <a:chExt cx="709886" cy="237241"/>
            </a:xfrm>
            <a:solidFill>
              <a:srgbClr val="FFFFFF"/>
            </a:solidFill>
          </p:grpSpPr>
          <p:sp>
            <p:nvSpPr>
              <p:cNvPr id="2369" name="Freeform 2368">
                <a:extLst>
                  <a:ext uri="{FF2B5EF4-FFF2-40B4-BE49-F238E27FC236}">
                    <a16:creationId xmlns:a16="http://schemas.microsoft.com/office/drawing/2014/main" id="{FAFC0280-C204-C5F0-D21C-3EA477BAFA33}"/>
                  </a:ext>
                </a:extLst>
              </p:cNvPr>
              <p:cNvSpPr/>
              <p:nvPr/>
            </p:nvSpPr>
            <p:spPr>
              <a:xfrm>
                <a:off x="13289659" y="12916621"/>
                <a:ext cx="237668" cy="237241"/>
              </a:xfrm>
              <a:custGeom>
                <a:avLst/>
                <a:gdLst>
                  <a:gd name="connsiteX0" fmla="*/ -4211 w 237668"/>
                  <a:gd name="connsiteY0" fmla="*/ 117648 h 237241"/>
                  <a:gd name="connsiteX1" fmla="*/ 27083 w 237668"/>
                  <a:gd name="connsiteY1" fmla="*/ 30203 h 237241"/>
                  <a:gd name="connsiteX2" fmla="*/ 114232 w 237668"/>
                  <a:gd name="connsiteY2" fmla="*/ -1118 h 237241"/>
                  <a:gd name="connsiteX3" fmla="*/ 202478 w 237668"/>
                  <a:gd name="connsiteY3" fmla="*/ 29626 h 237241"/>
                  <a:gd name="connsiteX4" fmla="*/ 233457 w 237668"/>
                  <a:gd name="connsiteY4" fmla="*/ 115800 h 237241"/>
                  <a:gd name="connsiteX5" fmla="*/ 219929 w 237668"/>
                  <a:gd name="connsiteY5" fmla="*/ 181730 h 237241"/>
                  <a:gd name="connsiteX6" fmla="*/ 180811 w 237668"/>
                  <a:gd name="connsiteY6" fmla="*/ 221760 h 237241"/>
                  <a:gd name="connsiteX7" fmla="*/ 117050 w 237668"/>
                  <a:gd name="connsiteY7" fmla="*/ 236124 h 237241"/>
                  <a:gd name="connsiteX8" fmla="*/ 52823 w 237668"/>
                  <a:gd name="connsiteY8" fmla="*/ 223720 h 237241"/>
                  <a:gd name="connsiteX9" fmla="*/ 11594 w 237668"/>
                  <a:gd name="connsiteY9" fmla="*/ 184614 h 237241"/>
                  <a:gd name="connsiteX10" fmla="*/ -4211 w 237668"/>
                  <a:gd name="connsiteY10" fmla="*/ 117648 h 237241"/>
                  <a:gd name="connsiteX11" fmla="*/ 66667 w 237668"/>
                  <a:gd name="connsiteY11" fmla="*/ 117994 h 237241"/>
                  <a:gd name="connsiteX12" fmla="*/ 79579 w 237668"/>
                  <a:gd name="connsiteY12" fmla="*/ 167887 h 237241"/>
                  <a:gd name="connsiteX13" fmla="*/ 114706 w 237668"/>
                  <a:gd name="connsiteY13" fmla="*/ 183056 h 237241"/>
                  <a:gd name="connsiteX14" fmla="*/ 150065 w 237668"/>
                  <a:gd name="connsiteY14" fmla="*/ 168174 h 237241"/>
                  <a:gd name="connsiteX15" fmla="*/ 162579 w 237668"/>
                  <a:gd name="connsiteY15" fmla="*/ 114820 h 237241"/>
                  <a:gd name="connsiteX16" fmla="*/ 149517 w 237668"/>
                  <a:gd name="connsiteY16" fmla="*/ 67524 h 237241"/>
                  <a:gd name="connsiteX17" fmla="*/ 114073 w 237668"/>
                  <a:gd name="connsiteY17" fmla="*/ 52583 h 237241"/>
                  <a:gd name="connsiteX18" fmla="*/ 79653 w 237668"/>
                  <a:gd name="connsiteY18" fmla="*/ 67752 h 237241"/>
                  <a:gd name="connsiteX19" fmla="*/ 66667 w 237668"/>
                  <a:gd name="connsiteY19" fmla="*/ 117994 h 23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7668" h="237241">
                    <a:moveTo>
                      <a:pt x="-4211" y="117648"/>
                    </a:moveTo>
                    <a:cubicBezTo>
                      <a:pt x="-4211" y="80212"/>
                      <a:pt x="6223" y="51025"/>
                      <a:pt x="27083" y="30203"/>
                    </a:cubicBezTo>
                    <a:cubicBezTo>
                      <a:pt x="47944" y="9322"/>
                      <a:pt x="76993" y="-1118"/>
                      <a:pt x="114232" y="-1118"/>
                    </a:cubicBezTo>
                    <a:cubicBezTo>
                      <a:pt x="152410" y="-1118"/>
                      <a:pt x="181826" y="9151"/>
                      <a:pt x="202478" y="29626"/>
                    </a:cubicBezTo>
                    <a:cubicBezTo>
                      <a:pt x="223131" y="50161"/>
                      <a:pt x="233457" y="78829"/>
                      <a:pt x="233457" y="115800"/>
                    </a:cubicBezTo>
                    <a:cubicBezTo>
                      <a:pt x="233457" y="142565"/>
                      <a:pt x="228951" y="164598"/>
                      <a:pt x="219929" y="181730"/>
                    </a:cubicBezTo>
                    <a:cubicBezTo>
                      <a:pt x="210901" y="198862"/>
                      <a:pt x="197864" y="212243"/>
                      <a:pt x="180811" y="221760"/>
                    </a:cubicBezTo>
                    <a:cubicBezTo>
                      <a:pt x="163759" y="231336"/>
                      <a:pt x="142500" y="236124"/>
                      <a:pt x="117050" y="236124"/>
                    </a:cubicBezTo>
                    <a:cubicBezTo>
                      <a:pt x="91185" y="236124"/>
                      <a:pt x="69776" y="231969"/>
                      <a:pt x="52823" y="223720"/>
                    </a:cubicBezTo>
                    <a:cubicBezTo>
                      <a:pt x="35871" y="215473"/>
                      <a:pt x="22128" y="202436"/>
                      <a:pt x="11594" y="184614"/>
                    </a:cubicBezTo>
                    <a:cubicBezTo>
                      <a:pt x="1060" y="166792"/>
                      <a:pt x="-4211" y="144469"/>
                      <a:pt x="-4211" y="117648"/>
                    </a:cubicBezTo>
                    <a:close/>
                    <a:moveTo>
                      <a:pt x="66667" y="117994"/>
                    </a:moveTo>
                    <a:cubicBezTo>
                      <a:pt x="66667" y="141123"/>
                      <a:pt x="70973" y="157734"/>
                      <a:pt x="79579" y="167887"/>
                    </a:cubicBezTo>
                    <a:cubicBezTo>
                      <a:pt x="88184" y="177981"/>
                      <a:pt x="99890" y="183056"/>
                      <a:pt x="114706" y="183056"/>
                    </a:cubicBezTo>
                    <a:cubicBezTo>
                      <a:pt x="129929" y="183056"/>
                      <a:pt x="141718" y="178097"/>
                      <a:pt x="150065" y="168174"/>
                    </a:cubicBezTo>
                    <a:cubicBezTo>
                      <a:pt x="158413" y="158255"/>
                      <a:pt x="162579" y="140489"/>
                      <a:pt x="162579" y="114820"/>
                    </a:cubicBezTo>
                    <a:cubicBezTo>
                      <a:pt x="162579" y="93249"/>
                      <a:pt x="158230" y="77443"/>
                      <a:pt x="149517" y="67524"/>
                    </a:cubicBezTo>
                    <a:cubicBezTo>
                      <a:pt x="140804" y="57545"/>
                      <a:pt x="128997" y="52583"/>
                      <a:pt x="114073" y="52583"/>
                    </a:cubicBezTo>
                    <a:cubicBezTo>
                      <a:pt x="99790" y="52583"/>
                      <a:pt x="88317" y="57602"/>
                      <a:pt x="79653" y="67752"/>
                    </a:cubicBezTo>
                    <a:cubicBezTo>
                      <a:pt x="70998" y="77846"/>
                      <a:pt x="66667" y="94576"/>
                      <a:pt x="66667" y="117994"/>
                    </a:cubicBezTo>
                    <a:close/>
                  </a:path>
                </a:pathLst>
              </a:custGeom>
              <a:solidFill>
                <a:srgbClr val="FFFFFF"/>
              </a:solidFill>
              <a:ln w="3299" cap="rnd">
                <a:noFill/>
                <a:prstDash val="solid"/>
                <a:round/>
              </a:ln>
            </p:spPr>
            <p:txBody>
              <a:bodyPr rtlCol="0" anchor="ctr"/>
              <a:lstStyle/>
              <a:p>
                <a:endParaRPr lang="en-CH" sz="4400"/>
              </a:p>
            </p:txBody>
          </p:sp>
          <p:sp>
            <p:nvSpPr>
              <p:cNvPr id="2370" name="Freeform 2369">
                <a:extLst>
                  <a:ext uri="{FF2B5EF4-FFF2-40B4-BE49-F238E27FC236}">
                    <a16:creationId xmlns:a16="http://schemas.microsoft.com/office/drawing/2014/main" id="{F928E86B-E630-A17C-EB1B-C6B594CA866A}"/>
                  </a:ext>
                </a:extLst>
              </p:cNvPr>
              <p:cNvSpPr/>
              <p:nvPr/>
            </p:nvSpPr>
            <p:spPr>
              <a:xfrm>
                <a:off x="13531400" y="12920545"/>
                <a:ext cx="249715" cy="229394"/>
              </a:xfrm>
              <a:custGeom>
                <a:avLst/>
                <a:gdLst>
                  <a:gd name="connsiteX0" fmla="*/ 159860 w 249715"/>
                  <a:gd name="connsiteY0" fmla="*/ 190382 h 229394"/>
                  <a:gd name="connsiteX1" fmla="*/ 79121 w 249715"/>
                  <a:gd name="connsiteY1" fmla="*/ 190382 h 229394"/>
                  <a:gd name="connsiteX2" fmla="*/ 68013 w 249715"/>
                  <a:gd name="connsiteY2" fmla="*/ 228277 h 229394"/>
                  <a:gd name="connsiteX3" fmla="*/ -4428 w 249715"/>
                  <a:gd name="connsiteY3" fmla="*/ 228277 h 229394"/>
                  <a:gd name="connsiteX4" fmla="*/ 81782 w 249715"/>
                  <a:gd name="connsiteY4" fmla="*/ -1118 h 229394"/>
                  <a:gd name="connsiteX5" fmla="*/ 159078 w 249715"/>
                  <a:gd name="connsiteY5" fmla="*/ -1118 h 229394"/>
                  <a:gd name="connsiteX6" fmla="*/ 245288 w 249715"/>
                  <a:gd name="connsiteY6" fmla="*/ 228277 h 229394"/>
                  <a:gd name="connsiteX7" fmla="*/ 171125 w 249715"/>
                  <a:gd name="connsiteY7" fmla="*/ 228277 h 229394"/>
                  <a:gd name="connsiteX8" fmla="*/ 159860 w 249715"/>
                  <a:gd name="connsiteY8" fmla="*/ 190382 h 229394"/>
                  <a:gd name="connsiteX9" fmla="*/ 144994 w 249715"/>
                  <a:gd name="connsiteY9" fmla="*/ 140776 h 229394"/>
                  <a:gd name="connsiteX10" fmla="*/ 119644 w 249715"/>
                  <a:gd name="connsiteY10" fmla="*/ 58351 h 229394"/>
                  <a:gd name="connsiteX11" fmla="*/ 94452 w 249715"/>
                  <a:gd name="connsiteY11" fmla="*/ 140776 h 229394"/>
                  <a:gd name="connsiteX12" fmla="*/ 144994 w 249715"/>
                  <a:gd name="connsiteY12" fmla="*/ 140776 h 22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9715" h="229394">
                    <a:moveTo>
                      <a:pt x="159860" y="190382"/>
                    </a:moveTo>
                    <a:lnTo>
                      <a:pt x="79121" y="190382"/>
                    </a:lnTo>
                    <a:lnTo>
                      <a:pt x="68013" y="228277"/>
                    </a:lnTo>
                    <a:lnTo>
                      <a:pt x="-4428" y="228277"/>
                    </a:lnTo>
                    <a:lnTo>
                      <a:pt x="81782" y="-1118"/>
                    </a:lnTo>
                    <a:lnTo>
                      <a:pt x="159078" y="-1118"/>
                    </a:lnTo>
                    <a:lnTo>
                      <a:pt x="245288" y="228277"/>
                    </a:lnTo>
                    <a:lnTo>
                      <a:pt x="171125" y="228277"/>
                    </a:lnTo>
                    <a:lnTo>
                      <a:pt x="159860" y="190382"/>
                    </a:lnTo>
                    <a:close/>
                    <a:moveTo>
                      <a:pt x="144994" y="140776"/>
                    </a:moveTo>
                    <a:lnTo>
                      <a:pt x="119644" y="58351"/>
                    </a:lnTo>
                    <a:lnTo>
                      <a:pt x="94452" y="140776"/>
                    </a:lnTo>
                    <a:lnTo>
                      <a:pt x="144994" y="140776"/>
                    </a:lnTo>
                    <a:close/>
                  </a:path>
                </a:pathLst>
              </a:custGeom>
              <a:solidFill>
                <a:srgbClr val="FFFFFF"/>
              </a:solidFill>
              <a:ln w="3299" cap="rnd">
                <a:noFill/>
                <a:prstDash val="solid"/>
                <a:round/>
              </a:ln>
            </p:spPr>
            <p:txBody>
              <a:bodyPr rtlCol="0" anchor="ctr"/>
              <a:lstStyle/>
              <a:p>
                <a:endParaRPr lang="en-CH" sz="4400"/>
              </a:p>
            </p:txBody>
          </p:sp>
          <p:sp>
            <p:nvSpPr>
              <p:cNvPr id="2371" name="Freeform 2370">
                <a:extLst>
                  <a:ext uri="{FF2B5EF4-FFF2-40B4-BE49-F238E27FC236}">
                    <a16:creationId xmlns:a16="http://schemas.microsoft.com/office/drawing/2014/main" id="{8574FFA7-7C89-4958-2B2A-16C4300B7CCA}"/>
                  </a:ext>
                </a:extLst>
              </p:cNvPr>
              <p:cNvSpPr/>
              <p:nvPr/>
            </p:nvSpPr>
            <p:spPr>
              <a:xfrm>
                <a:off x="13791442" y="12916621"/>
                <a:ext cx="208102" cy="237241"/>
              </a:xfrm>
              <a:custGeom>
                <a:avLst/>
                <a:gdLst>
                  <a:gd name="connsiteX0" fmla="*/ -4637 w 208102"/>
                  <a:gd name="connsiteY0" fmla="*/ 156292 h 237241"/>
                  <a:gd name="connsiteX1" fmla="*/ 62798 w 208102"/>
                  <a:gd name="connsiteY1" fmla="*/ 152081 h 237241"/>
                  <a:gd name="connsiteX2" fmla="*/ 71720 w 208102"/>
                  <a:gd name="connsiteY2" fmla="*/ 177117 h 237241"/>
                  <a:gd name="connsiteX3" fmla="*/ 103014 w 208102"/>
                  <a:gd name="connsiteY3" fmla="*/ 191016 h 237241"/>
                  <a:gd name="connsiteX4" fmla="*/ 126401 w 208102"/>
                  <a:gd name="connsiteY4" fmla="*/ 183921 h 237241"/>
                  <a:gd name="connsiteX5" fmla="*/ 134616 w 208102"/>
                  <a:gd name="connsiteY5" fmla="*/ 167425 h 237241"/>
                  <a:gd name="connsiteX6" fmla="*/ 126793 w 208102"/>
                  <a:gd name="connsiteY6" fmla="*/ 151448 h 237241"/>
                  <a:gd name="connsiteX7" fmla="*/ 90493 w 208102"/>
                  <a:gd name="connsiteY7" fmla="*/ 138182 h 237241"/>
                  <a:gd name="connsiteX8" fmla="*/ 23996 w 208102"/>
                  <a:gd name="connsiteY8" fmla="*/ 110322 h 237241"/>
                  <a:gd name="connsiteX9" fmla="*/ 3967 w 208102"/>
                  <a:gd name="connsiteY9" fmla="*/ 66023 h 237241"/>
                  <a:gd name="connsiteX10" fmla="*/ 14219 w 208102"/>
                  <a:gd name="connsiteY10" fmla="*/ 32626 h 237241"/>
                  <a:gd name="connsiteX11" fmla="*/ 45040 w 208102"/>
                  <a:gd name="connsiteY11" fmla="*/ 7880 h 237241"/>
                  <a:gd name="connsiteX12" fmla="*/ 101451 w 208102"/>
                  <a:gd name="connsiteY12" fmla="*/ -1118 h 237241"/>
                  <a:gd name="connsiteX13" fmla="*/ 168496 w 208102"/>
                  <a:gd name="connsiteY13" fmla="*/ 15265 h 237241"/>
                  <a:gd name="connsiteX14" fmla="*/ 195957 w 208102"/>
                  <a:gd name="connsiteY14" fmla="*/ 67293 h 237241"/>
                  <a:gd name="connsiteX15" fmla="*/ 129146 w 208102"/>
                  <a:gd name="connsiteY15" fmla="*/ 71157 h 237241"/>
                  <a:gd name="connsiteX16" fmla="*/ 117955 w 208102"/>
                  <a:gd name="connsiteY16" fmla="*/ 48662 h 237241"/>
                  <a:gd name="connsiteX17" fmla="*/ 94409 w 208102"/>
                  <a:gd name="connsiteY17" fmla="*/ 41624 h 237241"/>
                  <a:gd name="connsiteX18" fmla="*/ 75785 w 208102"/>
                  <a:gd name="connsiteY18" fmla="*/ 46874 h 237241"/>
                  <a:gd name="connsiteX19" fmla="*/ 69533 w 208102"/>
                  <a:gd name="connsiteY19" fmla="*/ 59621 h 237241"/>
                  <a:gd name="connsiteX20" fmla="*/ 74696 w 208102"/>
                  <a:gd name="connsiteY20" fmla="*/ 69484 h 237241"/>
                  <a:gd name="connsiteX21" fmla="*/ 98474 w 208102"/>
                  <a:gd name="connsiteY21" fmla="*/ 77905 h 237241"/>
                  <a:gd name="connsiteX22" fmla="*/ 165054 w 208102"/>
                  <a:gd name="connsiteY22" fmla="*/ 98150 h 237241"/>
                  <a:gd name="connsiteX23" fmla="*/ 194312 w 208102"/>
                  <a:gd name="connsiteY23" fmla="*/ 123588 h 237241"/>
                  <a:gd name="connsiteX24" fmla="*/ 203465 w 208102"/>
                  <a:gd name="connsiteY24" fmla="*/ 157562 h 237241"/>
                  <a:gd name="connsiteX25" fmla="*/ 191260 w 208102"/>
                  <a:gd name="connsiteY25" fmla="*/ 198226 h 237241"/>
                  <a:gd name="connsiteX26" fmla="*/ 157147 w 208102"/>
                  <a:gd name="connsiteY26" fmla="*/ 226489 h 237241"/>
                  <a:gd name="connsiteX27" fmla="*/ 101917 w 208102"/>
                  <a:gd name="connsiteY27" fmla="*/ 236124 h 237241"/>
                  <a:gd name="connsiteX28" fmla="*/ 20870 w 208102"/>
                  <a:gd name="connsiteY28" fmla="*/ 213570 h 237241"/>
                  <a:gd name="connsiteX29" fmla="*/ -4637 w 208102"/>
                  <a:gd name="connsiteY29" fmla="*/ 156292 h 23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8102" h="237241">
                    <a:moveTo>
                      <a:pt x="-4637" y="156292"/>
                    </a:moveTo>
                    <a:lnTo>
                      <a:pt x="62798" y="152081"/>
                    </a:lnTo>
                    <a:cubicBezTo>
                      <a:pt x="64262" y="163040"/>
                      <a:pt x="67239" y="171405"/>
                      <a:pt x="71720" y="177117"/>
                    </a:cubicBezTo>
                    <a:cubicBezTo>
                      <a:pt x="79020" y="186402"/>
                      <a:pt x="89454" y="191016"/>
                      <a:pt x="103014" y="191016"/>
                    </a:cubicBezTo>
                    <a:cubicBezTo>
                      <a:pt x="113132" y="191016"/>
                      <a:pt x="120930" y="188653"/>
                      <a:pt x="126401" y="183921"/>
                    </a:cubicBezTo>
                    <a:cubicBezTo>
                      <a:pt x="131881" y="179192"/>
                      <a:pt x="134616" y="173655"/>
                      <a:pt x="134616" y="167425"/>
                    </a:cubicBezTo>
                    <a:cubicBezTo>
                      <a:pt x="134616" y="161483"/>
                      <a:pt x="132013" y="156120"/>
                      <a:pt x="126793" y="151448"/>
                    </a:cubicBezTo>
                    <a:cubicBezTo>
                      <a:pt x="121579" y="146775"/>
                      <a:pt x="109482" y="142334"/>
                      <a:pt x="90493" y="138182"/>
                    </a:cubicBezTo>
                    <a:cubicBezTo>
                      <a:pt x="59415" y="131144"/>
                      <a:pt x="37249" y="121858"/>
                      <a:pt x="23996" y="110322"/>
                    </a:cubicBezTo>
                    <a:cubicBezTo>
                      <a:pt x="10644" y="98727"/>
                      <a:pt x="3967" y="83961"/>
                      <a:pt x="3967" y="66023"/>
                    </a:cubicBezTo>
                    <a:cubicBezTo>
                      <a:pt x="3967" y="54256"/>
                      <a:pt x="7385" y="43066"/>
                      <a:pt x="14219" y="32626"/>
                    </a:cubicBezTo>
                    <a:cubicBezTo>
                      <a:pt x="21053" y="22129"/>
                      <a:pt x="31321" y="13879"/>
                      <a:pt x="45040" y="7880"/>
                    </a:cubicBezTo>
                    <a:cubicBezTo>
                      <a:pt x="58758" y="1881"/>
                      <a:pt x="77565" y="-1118"/>
                      <a:pt x="101451" y="-1118"/>
                    </a:cubicBezTo>
                    <a:cubicBezTo>
                      <a:pt x="130758" y="-1118"/>
                      <a:pt x="153106" y="4363"/>
                      <a:pt x="168496" y="15265"/>
                    </a:cubicBezTo>
                    <a:cubicBezTo>
                      <a:pt x="183877" y="26165"/>
                      <a:pt x="193031" y="43469"/>
                      <a:pt x="195957" y="67293"/>
                    </a:cubicBezTo>
                    <a:lnTo>
                      <a:pt x="129146" y="71157"/>
                    </a:lnTo>
                    <a:cubicBezTo>
                      <a:pt x="127366" y="60832"/>
                      <a:pt x="123642" y="53332"/>
                      <a:pt x="117955" y="48662"/>
                    </a:cubicBezTo>
                    <a:cubicBezTo>
                      <a:pt x="112267" y="43931"/>
                      <a:pt x="104419" y="41624"/>
                      <a:pt x="94409" y="41624"/>
                    </a:cubicBezTo>
                    <a:cubicBezTo>
                      <a:pt x="86169" y="41624"/>
                      <a:pt x="79959" y="43353"/>
                      <a:pt x="75785" y="46874"/>
                    </a:cubicBezTo>
                    <a:cubicBezTo>
                      <a:pt x="71620" y="50335"/>
                      <a:pt x="69533" y="54602"/>
                      <a:pt x="69533" y="59621"/>
                    </a:cubicBezTo>
                    <a:cubicBezTo>
                      <a:pt x="69533" y="63254"/>
                      <a:pt x="71254" y="66541"/>
                      <a:pt x="74696" y="69484"/>
                    </a:cubicBezTo>
                    <a:cubicBezTo>
                      <a:pt x="78030" y="72484"/>
                      <a:pt x="85962" y="75308"/>
                      <a:pt x="98474" y="77905"/>
                    </a:cubicBezTo>
                    <a:cubicBezTo>
                      <a:pt x="129452" y="84597"/>
                      <a:pt x="151651" y="91345"/>
                      <a:pt x="165054" y="98150"/>
                    </a:cubicBezTo>
                    <a:cubicBezTo>
                      <a:pt x="178456" y="105016"/>
                      <a:pt x="188209" y="113494"/>
                      <a:pt x="194312" y="123588"/>
                    </a:cubicBezTo>
                    <a:cubicBezTo>
                      <a:pt x="200414" y="133741"/>
                      <a:pt x="203465" y="145046"/>
                      <a:pt x="203465" y="157562"/>
                    </a:cubicBezTo>
                    <a:cubicBezTo>
                      <a:pt x="203465" y="172270"/>
                      <a:pt x="199391" y="185825"/>
                      <a:pt x="191260" y="198226"/>
                    </a:cubicBezTo>
                    <a:cubicBezTo>
                      <a:pt x="183121" y="210626"/>
                      <a:pt x="171756" y="220030"/>
                      <a:pt x="157147" y="226489"/>
                    </a:cubicBezTo>
                    <a:cubicBezTo>
                      <a:pt x="142547" y="232893"/>
                      <a:pt x="124140" y="236124"/>
                      <a:pt x="101917" y="236124"/>
                    </a:cubicBezTo>
                    <a:cubicBezTo>
                      <a:pt x="62906" y="236124"/>
                      <a:pt x="35885" y="228567"/>
                      <a:pt x="20870" y="213570"/>
                    </a:cubicBezTo>
                    <a:cubicBezTo>
                      <a:pt x="5846" y="198572"/>
                      <a:pt x="-2651" y="179480"/>
                      <a:pt x="-4637" y="156292"/>
                    </a:cubicBezTo>
                    <a:close/>
                  </a:path>
                </a:pathLst>
              </a:custGeom>
              <a:solidFill>
                <a:srgbClr val="FFFFFF"/>
              </a:solidFill>
              <a:ln w="3299" cap="rnd">
                <a:noFill/>
                <a:prstDash val="solid"/>
                <a:round/>
              </a:ln>
            </p:spPr>
            <p:txBody>
              <a:bodyPr rtlCol="0" anchor="ctr"/>
              <a:lstStyle/>
              <a:p>
                <a:endParaRPr lang="en-CH" sz="4400"/>
              </a:p>
            </p:txBody>
          </p:sp>
        </p:grpSp>
      </p:grpSp>
      <p:grpSp>
        <p:nvGrpSpPr>
          <p:cNvPr id="2372" name="Graphic 1704">
            <a:extLst>
              <a:ext uri="{FF2B5EF4-FFF2-40B4-BE49-F238E27FC236}">
                <a16:creationId xmlns:a16="http://schemas.microsoft.com/office/drawing/2014/main" id="{C92DBDE0-4D88-B52A-94D8-22FBB484C1EC}"/>
              </a:ext>
            </a:extLst>
          </p:cNvPr>
          <p:cNvGrpSpPr/>
          <p:nvPr/>
        </p:nvGrpSpPr>
        <p:grpSpPr>
          <a:xfrm>
            <a:off x="13070647" y="15477221"/>
            <a:ext cx="899121" cy="899135"/>
            <a:chOff x="13070647" y="15477221"/>
            <a:chExt cx="899121" cy="899135"/>
          </a:xfrm>
        </p:grpSpPr>
        <p:sp>
          <p:nvSpPr>
            <p:cNvPr id="2373" name="Freeform 2372">
              <a:extLst>
                <a:ext uri="{FF2B5EF4-FFF2-40B4-BE49-F238E27FC236}">
                  <a16:creationId xmlns:a16="http://schemas.microsoft.com/office/drawing/2014/main" id="{15B59203-13C8-E4F3-51D0-FE62CC78B9B5}"/>
                </a:ext>
              </a:extLst>
            </p:cNvPr>
            <p:cNvSpPr/>
            <p:nvPr/>
          </p:nvSpPr>
          <p:spPr>
            <a:xfrm>
              <a:off x="13070647" y="15477221"/>
              <a:ext cx="899121" cy="899135"/>
            </a:xfrm>
            <a:custGeom>
              <a:avLst/>
              <a:gdLst>
                <a:gd name="connsiteX0" fmla="*/ 903327 w 899121"/>
                <a:gd name="connsiteY0" fmla="*/ 453573 h 899135"/>
                <a:gd name="connsiteX1" fmla="*/ 453766 w 899121"/>
                <a:gd name="connsiteY1" fmla="*/ 903141 h 899135"/>
                <a:gd name="connsiteX2" fmla="*/ 4206 w 899121"/>
                <a:gd name="connsiteY2" fmla="*/ 453573 h 899135"/>
                <a:gd name="connsiteX3" fmla="*/ 453766 w 899121"/>
                <a:gd name="connsiteY3" fmla="*/ 4006 h 899135"/>
                <a:gd name="connsiteX4" fmla="*/ 903327 w 899121"/>
                <a:gd name="connsiteY4" fmla="*/ 453573 h 8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121" h="899135">
                  <a:moveTo>
                    <a:pt x="903327" y="453573"/>
                  </a:moveTo>
                  <a:cubicBezTo>
                    <a:pt x="903327" y="701863"/>
                    <a:pt x="702052" y="903141"/>
                    <a:pt x="453766" y="903141"/>
                  </a:cubicBezTo>
                  <a:cubicBezTo>
                    <a:pt x="205481" y="903141"/>
                    <a:pt x="4206" y="701863"/>
                    <a:pt x="4206" y="453573"/>
                  </a:cubicBezTo>
                  <a:cubicBezTo>
                    <a:pt x="4206" y="205284"/>
                    <a:pt x="205481" y="4006"/>
                    <a:pt x="453766" y="4006"/>
                  </a:cubicBezTo>
                  <a:cubicBezTo>
                    <a:pt x="702052" y="4006"/>
                    <a:pt x="903327" y="205284"/>
                    <a:pt x="903327" y="453573"/>
                  </a:cubicBezTo>
                  <a:close/>
                </a:path>
              </a:pathLst>
            </a:custGeom>
            <a:solidFill>
              <a:srgbClr val="1F259B"/>
            </a:solidFill>
            <a:ln w="4086" cap="rnd">
              <a:noFill/>
              <a:prstDash val="solid"/>
              <a:round/>
            </a:ln>
          </p:spPr>
          <p:txBody>
            <a:bodyPr rtlCol="0" anchor="ctr"/>
            <a:lstStyle/>
            <a:p>
              <a:endParaRPr lang="en-CH" sz="4400"/>
            </a:p>
          </p:txBody>
        </p:sp>
        <p:grpSp>
          <p:nvGrpSpPr>
            <p:cNvPr id="2374" name="Graphic 1704">
              <a:extLst>
                <a:ext uri="{FF2B5EF4-FFF2-40B4-BE49-F238E27FC236}">
                  <a16:creationId xmlns:a16="http://schemas.microsoft.com/office/drawing/2014/main" id="{3B2B4505-CE4C-F510-B402-B2B2F4466314}"/>
                </a:ext>
              </a:extLst>
            </p:cNvPr>
            <p:cNvGrpSpPr/>
            <p:nvPr/>
          </p:nvGrpSpPr>
          <p:grpSpPr>
            <a:xfrm>
              <a:off x="13157719" y="15809043"/>
              <a:ext cx="709886" cy="237241"/>
              <a:chOff x="13157719" y="15809043"/>
              <a:chExt cx="709886" cy="237241"/>
            </a:xfrm>
            <a:solidFill>
              <a:srgbClr val="FFFFFF"/>
            </a:solidFill>
          </p:grpSpPr>
          <p:sp>
            <p:nvSpPr>
              <p:cNvPr id="2375" name="Freeform 2374">
                <a:extLst>
                  <a:ext uri="{FF2B5EF4-FFF2-40B4-BE49-F238E27FC236}">
                    <a16:creationId xmlns:a16="http://schemas.microsoft.com/office/drawing/2014/main" id="{5C9BCC14-AD66-070A-3A04-98636FA05666}"/>
                  </a:ext>
                </a:extLst>
              </p:cNvPr>
              <p:cNvSpPr/>
              <p:nvPr/>
            </p:nvSpPr>
            <p:spPr>
              <a:xfrm>
                <a:off x="13157719" y="15809043"/>
                <a:ext cx="237668" cy="237241"/>
              </a:xfrm>
              <a:custGeom>
                <a:avLst/>
                <a:gdLst>
                  <a:gd name="connsiteX0" fmla="*/ -4255 w 237668"/>
                  <a:gd name="connsiteY0" fmla="*/ 118597 h 237241"/>
                  <a:gd name="connsiteX1" fmla="*/ 27039 w 237668"/>
                  <a:gd name="connsiteY1" fmla="*/ 31152 h 237241"/>
                  <a:gd name="connsiteX2" fmla="*/ 114188 w 237668"/>
                  <a:gd name="connsiteY2" fmla="*/ -169 h 237241"/>
                  <a:gd name="connsiteX3" fmla="*/ 202434 w 237668"/>
                  <a:gd name="connsiteY3" fmla="*/ 30575 h 237241"/>
                  <a:gd name="connsiteX4" fmla="*/ 233414 w 237668"/>
                  <a:gd name="connsiteY4" fmla="*/ 116749 h 237241"/>
                  <a:gd name="connsiteX5" fmla="*/ 219886 w 237668"/>
                  <a:gd name="connsiteY5" fmla="*/ 182679 h 237241"/>
                  <a:gd name="connsiteX6" fmla="*/ 180768 w 237668"/>
                  <a:gd name="connsiteY6" fmla="*/ 222709 h 237241"/>
                  <a:gd name="connsiteX7" fmla="*/ 117007 w 237668"/>
                  <a:gd name="connsiteY7" fmla="*/ 237073 h 237241"/>
                  <a:gd name="connsiteX8" fmla="*/ 52780 w 237668"/>
                  <a:gd name="connsiteY8" fmla="*/ 224669 h 237241"/>
                  <a:gd name="connsiteX9" fmla="*/ 11550 w 237668"/>
                  <a:gd name="connsiteY9" fmla="*/ 185563 h 237241"/>
                  <a:gd name="connsiteX10" fmla="*/ -4255 w 237668"/>
                  <a:gd name="connsiteY10" fmla="*/ 118597 h 237241"/>
                  <a:gd name="connsiteX11" fmla="*/ 66623 w 237668"/>
                  <a:gd name="connsiteY11" fmla="*/ 118943 h 237241"/>
                  <a:gd name="connsiteX12" fmla="*/ 79535 w 237668"/>
                  <a:gd name="connsiteY12" fmla="*/ 168836 h 237241"/>
                  <a:gd name="connsiteX13" fmla="*/ 114663 w 237668"/>
                  <a:gd name="connsiteY13" fmla="*/ 184005 h 237241"/>
                  <a:gd name="connsiteX14" fmla="*/ 150022 w 237668"/>
                  <a:gd name="connsiteY14" fmla="*/ 169123 h 237241"/>
                  <a:gd name="connsiteX15" fmla="*/ 162536 w 237668"/>
                  <a:gd name="connsiteY15" fmla="*/ 115769 h 237241"/>
                  <a:gd name="connsiteX16" fmla="*/ 149474 w 237668"/>
                  <a:gd name="connsiteY16" fmla="*/ 68473 h 237241"/>
                  <a:gd name="connsiteX17" fmla="*/ 114030 w 237668"/>
                  <a:gd name="connsiteY17" fmla="*/ 53532 h 237241"/>
                  <a:gd name="connsiteX18" fmla="*/ 79610 w 237668"/>
                  <a:gd name="connsiteY18" fmla="*/ 68701 h 237241"/>
                  <a:gd name="connsiteX19" fmla="*/ 66623 w 237668"/>
                  <a:gd name="connsiteY19" fmla="*/ 118943 h 23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7668" h="237241">
                    <a:moveTo>
                      <a:pt x="-4255" y="118597"/>
                    </a:moveTo>
                    <a:cubicBezTo>
                      <a:pt x="-4255" y="81161"/>
                      <a:pt x="6179" y="51974"/>
                      <a:pt x="27039" y="31152"/>
                    </a:cubicBezTo>
                    <a:cubicBezTo>
                      <a:pt x="47900" y="10271"/>
                      <a:pt x="76949" y="-169"/>
                      <a:pt x="114188" y="-169"/>
                    </a:cubicBezTo>
                    <a:cubicBezTo>
                      <a:pt x="152367" y="-169"/>
                      <a:pt x="181782" y="10100"/>
                      <a:pt x="202434" y="30575"/>
                    </a:cubicBezTo>
                    <a:cubicBezTo>
                      <a:pt x="223087" y="51110"/>
                      <a:pt x="233414" y="79778"/>
                      <a:pt x="233414" y="116749"/>
                    </a:cubicBezTo>
                    <a:cubicBezTo>
                      <a:pt x="233414" y="143514"/>
                      <a:pt x="228907" y="165547"/>
                      <a:pt x="219886" y="182679"/>
                    </a:cubicBezTo>
                    <a:cubicBezTo>
                      <a:pt x="210857" y="199811"/>
                      <a:pt x="197820" y="213192"/>
                      <a:pt x="180768" y="222709"/>
                    </a:cubicBezTo>
                    <a:cubicBezTo>
                      <a:pt x="163716" y="232285"/>
                      <a:pt x="142457" y="237073"/>
                      <a:pt x="117007" y="237073"/>
                    </a:cubicBezTo>
                    <a:cubicBezTo>
                      <a:pt x="91142" y="237073"/>
                      <a:pt x="69733" y="232918"/>
                      <a:pt x="52780" y="224669"/>
                    </a:cubicBezTo>
                    <a:cubicBezTo>
                      <a:pt x="35828" y="216422"/>
                      <a:pt x="22084" y="203385"/>
                      <a:pt x="11550" y="185563"/>
                    </a:cubicBezTo>
                    <a:cubicBezTo>
                      <a:pt x="1016" y="167741"/>
                      <a:pt x="-4255" y="145418"/>
                      <a:pt x="-4255" y="118597"/>
                    </a:cubicBezTo>
                    <a:close/>
                    <a:moveTo>
                      <a:pt x="66623" y="118943"/>
                    </a:moveTo>
                    <a:cubicBezTo>
                      <a:pt x="66623" y="142072"/>
                      <a:pt x="70930" y="158683"/>
                      <a:pt x="79535" y="168836"/>
                    </a:cubicBezTo>
                    <a:cubicBezTo>
                      <a:pt x="88140" y="178930"/>
                      <a:pt x="99847" y="184005"/>
                      <a:pt x="114663" y="184005"/>
                    </a:cubicBezTo>
                    <a:cubicBezTo>
                      <a:pt x="129885" y="184005"/>
                      <a:pt x="141675" y="179046"/>
                      <a:pt x="150022" y="169123"/>
                    </a:cubicBezTo>
                    <a:cubicBezTo>
                      <a:pt x="158370" y="159204"/>
                      <a:pt x="162536" y="141438"/>
                      <a:pt x="162536" y="115769"/>
                    </a:cubicBezTo>
                    <a:cubicBezTo>
                      <a:pt x="162536" y="94198"/>
                      <a:pt x="158187" y="78392"/>
                      <a:pt x="149474" y="68473"/>
                    </a:cubicBezTo>
                    <a:cubicBezTo>
                      <a:pt x="140760" y="58494"/>
                      <a:pt x="128954" y="53532"/>
                      <a:pt x="114030" y="53532"/>
                    </a:cubicBezTo>
                    <a:cubicBezTo>
                      <a:pt x="99747" y="53532"/>
                      <a:pt x="88273" y="58551"/>
                      <a:pt x="79610" y="68701"/>
                    </a:cubicBezTo>
                    <a:cubicBezTo>
                      <a:pt x="70955" y="78795"/>
                      <a:pt x="66623" y="95525"/>
                      <a:pt x="66623" y="118943"/>
                    </a:cubicBezTo>
                    <a:close/>
                  </a:path>
                </a:pathLst>
              </a:custGeom>
              <a:solidFill>
                <a:srgbClr val="FFFFFF"/>
              </a:solidFill>
              <a:ln w="3299" cap="rnd">
                <a:noFill/>
                <a:prstDash val="solid"/>
                <a:round/>
              </a:ln>
            </p:spPr>
            <p:txBody>
              <a:bodyPr rtlCol="0" anchor="ctr"/>
              <a:lstStyle/>
              <a:p>
                <a:endParaRPr lang="en-CH" sz="4400"/>
              </a:p>
            </p:txBody>
          </p:sp>
          <p:sp>
            <p:nvSpPr>
              <p:cNvPr id="2376" name="Freeform 2375">
                <a:extLst>
                  <a:ext uri="{FF2B5EF4-FFF2-40B4-BE49-F238E27FC236}">
                    <a16:creationId xmlns:a16="http://schemas.microsoft.com/office/drawing/2014/main" id="{72C8AEA0-3CDE-6EBA-0A3F-59C7D3497C5F}"/>
                  </a:ext>
                </a:extLst>
              </p:cNvPr>
              <p:cNvSpPr/>
              <p:nvPr/>
            </p:nvSpPr>
            <p:spPr>
              <a:xfrm>
                <a:off x="13399460" y="15812966"/>
                <a:ext cx="249715" cy="229394"/>
              </a:xfrm>
              <a:custGeom>
                <a:avLst/>
                <a:gdLst>
                  <a:gd name="connsiteX0" fmla="*/ 159816 w 249715"/>
                  <a:gd name="connsiteY0" fmla="*/ 191331 h 229394"/>
                  <a:gd name="connsiteX1" fmla="*/ 79078 w 249715"/>
                  <a:gd name="connsiteY1" fmla="*/ 191331 h 229394"/>
                  <a:gd name="connsiteX2" fmla="*/ 67970 w 249715"/>
                  <a:gd name="connsiteY2" fmla="*/ 229226 h 229394"/>
                  <a:gd name="connsiteX3" fmla="*/ -4471 w 249715"/>
                  <a:gd name="connsiteY3" fmla="*/ 229226 h 229394"/>
                  <a:gd name="connsiteX4" fmla="*/ 81738 w 249715"/>
                  <a:gd name="connsiteY4" fmla="*/ -169 h 229394"/>
                  <a:gd name="connsiteX5" fmla="*/ 159035 w 249715"/>
                  <a:gd name="connsiteY5" fmla="*/ -169 h 229394"/>
                  <a:gd name="connsiteX6" fmla="*/ 245244 w 249715"/>
                  <a:gd name="connsiteY6" fmla="*/ 229226 h 229394"/>
                  <a:gd name="connsiteX7" fmla="*/ 171082 w 249715"/>
                  <a:gd name="connsiteY7" fmla="*/ 229226 h 229394"/>
                  <a:gd name="connsiteX8" fmla="*/ 159816 w 249715"/>
                  <a:gd name="connsiteY8" fmla="*/ 191331 h 229394"/>
                  <a:gd name="connsiteX9" fmla="*/ 144951 w 249715"/>
                  <a:gd name="connsiteY9" fmla="*/ 141725 h 229394"/>
                  <a:gd name="connsiteX10" fmla="*/ 119601 w 249715"/>
                  <a:gd name="connsiteY10" fmla="*/ 59300 h 229394"/>
                  <a:gd name="connsiteX11" fmla="*/ 94409 w 249715"/>
                  <a:gd name="connsiteY11" fmla="*/ 141725 h 229394"/>
                  <a:gd name="connsiteX12" fmla="*/ 144951 w 249715"/>
                  <a:gd name="connsiteY12" fmla="*/ 141725 h 22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9715" h="229394">
                    <a:moveTo>
                      <a:pt x="159816" y="191331"/>
                    </a:moveTo>
                    <a:lnTo>
                      <a:pt x="79078" y="191331"/>
                    </a:lnTo>
                    <a:lnTo>
                      <a:pt x="67970" y="229226"/>
                    </a:lnTo>
                    <a:lnTo>
                      <a:pt x="-4471" y="229226"/>
                    </a:lnTo>
                    <a:lnTo>
                      <a:pt x="81738" y="-169"/>
                    </a:lnTo>
                    <a:lnTo>
                      <a:pt x="159035" y="-169"/>
                    </a:lnTo>
                    <a:lnTo>
                      <a:pt x="245244" y="229226"/>
                    </a:lnTo>
                    <a:lnTo>
                      <a:pt x="171082" y="229226"/>
                    </a:lnTo>
                    <a:lnTo>
                      <a:pt x="159816" y="191331"/>
                    </a:lnTo>
                    <a:close/>
                    <a:moveTo>
                      <a:pt x="144951" y="141725"/>
                    </a:moveTo>
                    <a:lnTo>
                      <a:pt x="119601" y="59300"/>
                    </a:lnTo>
                    <a:lnTo>
                      <a:pt x="94409" y="141725"/>
                    </a:lnTo>
                    <a:lnTo>
                      <a:pt x="144951" y="141725"/>
                    </a:lnTo>
                    <a:close/>
                  </a:path>
                </a:pathLst>
              </a:custGeom>
              <a:solidFill>
                <a:srgbClr val="FFFFFF"/>
              </a:solidFill>
              <a:ln w="3299" cap="rnd">
                <a:noFill/>
                <a:prstDash val="solid"/>
                <a:round/>
              </a:ln>
            </p:spPr>
            <p:txBody>
              <a:bodyPr rtlCol="0" anchor="ctr"/>
              <a:lstStyle/>
              <a:p>
                <a:endParaRPr lang="en-CH" sz="4400"/>
              </a:p>
            </p:txBody>
          </p:sp>
          <p:sp>
            <p:nvSpPr>
              <p:cNvPr id="2377" name="Freeform 2376">
                <a:extLst>
                  <a:ext uri="{FF2B5EF4-FFF2-40B4-BE49-F238E27FC236}">
                    <a16:creationId xmlns:a16="http://schemas.microsoft.com/office/drawing/2014/main" id="{A02A939F-335A-013E-2FFF-96E757CE06D3}"/>
                  </a:ext>
                </a:extLst>
              </p:cNvPr>
              <p:cNvSpPr/>
              <p:nvPr/>
            </p:nvSpPr>
            <p:spPr>
              <a:xfrm>
                <a:off x="13659502" y="15809043"/>
                <a:ext cx="208102" cy="237241"/>
              </a:xfrm>
              <a:custGeom>
                <a:avLst/>
                <a:gdLst>
                  <a:gd name="connsiteX0" fmla="*/ -4681 w 208102"/>
                  <a:gd name="connsiteY0" fmla="*/ 157241 h 237241"/>
                  <a:gd name="connsiteX1" fmla="*/ 62755 w 208102"/>
                  <a:gd name="connsiteY1" fmla="*/ 153030 h 237241"/>
                  <a:gd name="connsiteX2" fmla="*/ 71676 w 208102"/>
                  <a:gd name="connsiteY2" fmla="*/ 178066 h 237241"/>
                  <a:gd name="connsiteX3" fmla="*/ 102970 w 208102"/>
                  <a:gd name="connsiteY3" fmla="*/ 191965 h 237241"/>
                  <a:gd name="connsiteX4" fmla="*/ 126358 w 208102"/>
                  <a:gd name="connsiteY4" fmla="*/ 184870 h 237241"/>
                  <a:gd name="connsiteX5" fmla="*/ 134572 w 208102"/>
                  <a:gd name="connsiteY5" fmla="*/ 168374 h 237241"/>
                  <a:gd name="connsiteX6" fmla="*/ 126749 w 208102"/>
                  <a:gd name="connsiteY6" fmla="*/ 152397 h 237241"/>
                  <a:gd name="connsiteX7" fmla="*/ 90450 w 208102"/>
                  <a:gd name="connsiteY7" fmla="*/ 139131 h 237241"/>
                  <a:gd name="connsiteX8" fmla="*/ 23953 w 208102"/>
                  <a:gd name="connsiteY8" fmla="*/ 111271 h 237241"/>
                  <a:gd name="connsiteX9" fmla="*/ 3924 w 208102"/>
                  <a:gd name="connsiteY9" fmla="*/ 66972 h 237241"/>
                  <a:gd name="connsiteX10" fmla="*/ 14176 w 208102"/>
                  <a:gd name="connsiteY10" fmla="*/ 33575 h 237241"/>
                  <a:gd name="connsiteX11" fmla="*/ 44996 w 208102"/>
                  <a:gd name="connsiteY11" fmla="*/ 8829 h 237241"/>
                  <a:gd name="connsiteX12" fmla="*/ 101407 w 208102"/>
                  <a:gd name="connsiteY12" fmla="*/ -169 h 237241"/>
                  <a:gd name="connsiteX13" fmla="*/ 168452 w 208102"/>
                  <a:gd name="connsiteY13" fmla="*/ 16214 h 237241"/>
                  <a:gd name="connsiteX14" fmla="*/ 195914 w 208102"/>
                  <a:gd name="connsiteY14" fmla="*/ 68242 h 237241"/>
                  <a:gd name="connsiteX15" fmla="*/ 129102 w 208102"/>
                  <a:gd name="connsiteY15" fmla="*/ 72106 h 237241"/>
                  <a:gd name="connsiteX16" fmla="*/ 117911 w 208102"/>
                  <a:gd name="connsiteY16" fmla="*/ 49611 h 237241"/>
                  <a:gd name="connsiteX17" fmla="*/ 94366 w 208102"/>
                  <a:gd name="connsiteY17" fmla="*/ 42573 h 237241"/>
                  <a:gd name="connsiteX18" fmla="*/ 75742 w 208102"/>
                  <a:gd name="connsiteY18" fmla="*/ 47823 h 237241"/>
                  <a:gd name="connsiteX19" fmla="*/ 69490 w 208102"/>
                  <a:gd name="connsiteY19" fmla="*/ 60570 h 237241"/>
                  <a:gd name="connsiteX20" fmla="*/ 74653 w 208102"/>
                  <a:gd name="connsiteY20" fmla="*/ 70433 h 237241"/>
                  <a:gd name="connsiteX21" fmla="*/ 98431 w 208102"/>
                  <a:gd name="connsiteY21" fmla="*/ 78854 h 237241"/>
                  <a:gd name="connsiteX22" fmla="*/ 165011 w 208102"/>
                  <a:gd name="connsiteY22" fmla="*/ 99099 h 237241"/>
                  <a:gd name="connsiteX23" fmla="*/ 194268 w 208102"/>
                  <a:gd name="connsiteY23" fmla="*/ 124537 h 237241"/>
                  <a:gd name="connsiteX24" fmla="*/ 203422 w 208102"/>
                  <a:gd name="connsiteY24" fmla="*/ 158511 h 237241"/>
                  <a:gd name="connsiteX25" fmla="*/ 191217 w 208102"/>
                  <a:gd name="connsiteY25" fmla="*/ 199175 h 237241"/>
                  <a:gd name="connsiteX26" fmla="*/ 157104 w 208102"/>
                  <a:gd name="connsiteY26" fmla="*/ 227438 h 237241"/>
                  <a:gd name="connsiteX27" fmla="*/ 101873 w 208102"/>
                  <a:gd name="connsiteY27" fmla="*/ 237073 h 237241"/>
                  <a:gd name="connsiteX28" fmla="*/ 20827 w 208102"/>
                  <a:gd name="connsiteY28" fmla="*/ 214519 h 237241"/>
                  <a:gd name="connsiteX29" fmla="*/ -4681 w 208102"/>
                  <a:gd name="connsiteY29" fmla="*/ 157241 h 23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8102" h="237241">
                    <a:moveTo>
                      <a:pt x="-4681" y="157241"/>
                    </a:moveTo>
                    <a:lnTo>
                      <a:pt x="62755" y="153030"/>
                    </a:lnTo>
                    <a:cubicBezTo>
                      <a:pt x="64219" y="163989"/>
                      <a:pt x="67195" y="172354"/>
                      <a:pt x="71676" y="178066"/>
                    </a:cubicBezTo>
                    <a:cubicBezTo>
                      <a:pt x="78976" y="187351"/>
                      <a:pt x="89410" y="191965"/>
                      <a:pt x="102970" y="191965"/>
                    </a:cubicBezTo>
                    <a:cubicBezTo>
                      <a:pt x="113089" y="191965"/>
                      <a:pt x="120887" y="189602"/>
                      <a:pt x="126358" y="184870"/>
                    </a:cubicBezTo>
                    <a:cubicBezTo>
                      <a:pt x="131838" y="180141"/>
                      <a:pt x="134572" y="174604"/>
                      <a:pt x="134572" y="168374"/>
                    </a:cubicBezTo>
                    <a:cubicBezTo>
                      <a:pt x="134572" y="162432"/>
                      <a:pt x="131970" y="157069"/>
                      <a:pt x="126749" y="152397"/>
                    </a:cubicBezTo>
                    <a:cubicBezTo>
                      <a:pt x="121536" y="147724"/>
                      <a:pt x="109439" y="143283"/>
                      <a:pt x="90450" y="139131"/>
                    </a:cubicBezTo>
                    <a:cubicBezTo>
                      <a:pt x="59372" y="132093"/>
                      <a:pt x="37206" y="122807"/>
                      <a:pt x="23953" y="111271"/>
                    </a:cubicBezTo>
                    <a:cubicBezTo>
                      <a:pt x="10601" y="99676"/>
                      <a:pt x="3924" y="84910"/>
                      <a:pt x="3924" y="66972"/>
                    </a:cubicBezTo>
                    <a:cubicBezTo>
                      <a:pt x="3924" y="55205"/>
                      <a:pt x="7342" y="44015"/>
                      <a:pt x="14176" y="33575"/>
                    </a:cubicBezTo>
                    <a:cubicBezTo>
                      <a:pt x="21010" y="23078"/>
                      <a:pt x="31278" y="14828"/>
                      <a:pt x="44996" y="8829"/>
                    </a:cubicBezTo>
                    <a:cubicBezTo>
                      <a:pt x="58715" y="2830"/>
                      <a:pt x="77521" y="-169"/>
                      <a:pt x="101407" y="-169"/>
                    </a:cubicBezTo>
                    <a:cubicBezTo>
                      <a:pt x="130715" y="-169"/>
                      <a:pt x="153063" y="5312"/>
                      <a:pt x="168452" y="16214"/>
                    </a:cubicBezTo>
                    <a:cubicBezTo>
                      <a:pt x="183833" y="27114"/>
                      <a:pt x="192988" y="44418"/>
                      <a:pt x="195914" y="68242"/>
                    </a:cubicBezTo>
                    <a:lnTo>
                      <a:pt x="129102" y="72106"/>
                    </a:lnTo>
                    <a:cubicBezTo>
                      <a:pt x="127323" y="61781"/>
                      <a:pt x="123598" y="54281"/>
                      <a:pt x="117911" y="49611"/>
                    </a:cubicBezTo>
                    <a:cubicBezTo>
                      <a:pt x="112224" y="44880"/>
                      <a:pt x="104376" y="42573"/>
                      <a:pt x="94366" y="42573"/>
                    </a:cubicBezTo>
                    <a:cubicBezTo>
                      <a:pt x="86126" y="42573"/>
                      <a:pt x="79916" y="44302"/>
                      <a:pt x="75742" y="47823"/>
                    </a:cubicBezTo>
                    <a:cubicBezTo>
                      <a:pt x="71576" y="51284"/>
                      <a:pt x="69490" y="55551"/>
                      <a:pt x="69490" y="60570"/>
                    </a:cubicBezTo>
                    <a:cubicBezTo>
                      <a:pt x="69490" y="64203"/>
                      <a:pt x="71210" y="67490"/>
                      <a:pt x="74653" y="70433"/>
                    </a:cubicBezTo>
                    <a:cubicBezTo>
                      <a:pt x="77987" y="73433"/>
                      <a:pt x="85918" y="76257"/>
                      <a:pt x="98431" y="78854"/>
                    </a:cubicBezTo>
                    <a:cubicBezTo>
                      <a:pt x="129409" y="85546"/>
                      <a:pt x="151608" y="92294"/>
                      <a:pt x="165011" y="99099"/>
                    </a:cubicBezTo>
                    <a:cubicBezTo>
                      <a:pt x="178413" y="105965"/>
                      <a:pt x="188166" y="114443"/>
                      <a:pt x="194268" y="124537"/>
                    </a:cubicBezTo>
                    <a:cubicBezTo>
                      <a:pt x="200371" y="134690"/>
                      <a:pt x="203422" y="145995"/>
                      <a:pt x="203422" y="158511"/>
                    </a:cubicBezTo>
                    <a:cubicBezTo>
                      <a:pt x="203422" y="173219"/>
                      <a:pt x="199348" y="186774"/>
                      <a:pt x="191217" y="199175"/>
                    </a:cubicBezTo>
                    <a:cubicBezTo>
                      <a:pt x="183078" y="211575"/>
                      <a:pt x="171712" y="220979"/>
                      <a:pt x="157104" y="227438"/>
                    </a:cubicBezTo>
                    <a:cubicBezTo>
                      <a:pt x="142504" y="233842"/>
                      <a:pt x="124097" y="237073"/>
                      <a:pt x="101873" y="237073"/>
                    </a:cubicBezTo>
                    <a:cubicBezTo>
                      <a:pt x="62863" y="237073"/>
                      <a:pt x="35842" y="229516"/>
                      <a:pt x="20827" y="214519"/>
                    </a:cubicBezTo>
                    <a:cubicBezTo>
                      <a:pt x="5803" y="199521"/>
                      <a:pt x="-2694" y="180429"/>
                      <a:pt x="-4681" y="157241"/>
                    </a:cubicBezTo>
                    <a:close/>
                  </a:path>
                </a:pathLst>
              </a:custGeom>
              <a:solidFill>
                <a:srgbClr val="FFFFFF"/>
              </a:solidFill>
              <a:ln w="3299" cap="rnd">
                <a:noFill/>
                <a:prstDash val="solid"/>
                <a:round/>
              </a:ln>
            </p:spPr>
            <p:txBody>
              <a:bodyPr rtlCol="0" anchor="ctr"/>
              <a:lstStyle/>
              <a:p>
                <a:endParaRPr lang="en-CH" sz="4400"/>
              </a:p>
            </p:txBody>
          </p:sp>
        </p:grpSp>
      </p:grpSp>
    </p:spTree>
    <p:extLst>
      <p:ext uri="{BB962C8B-B14F-4D97-AF65-F5344CB8AC3E}">
        <p14:creationId xmlns:p14="http://schemas.microsoft.com/office/powerpoint/2010/main" val="353390158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aphic 4">
            <a:extLst>
              <a:ext uri="{FF2B5EF4-FFF2-40B4-BE49-F238E27FC236}">
                <a16:creationId xmlns:a16="http://schemas.microsoft.com/office/drawing/2014/main" id="{48271BB5-7646-3DE8-4712-9679DC746ED7}"/>
              </a:ext>
            </a:extLst>
          </p:cNvPr>
          <p:cNvGrpSpPr/>
          <p:nvPr/>
        </p:nvGrpSpPr>
        <p:grpSpPr>
          <a:xfrm>
            <a:off x="1016" y="0"/>
            <a:ext cx="32396774" cy="21598692"/>
            <a:chOff x="1016" y="0"/>
            <a:chExt cx="32396774" cy="21598692"/>
          </a:xfrm>
        </p:grpSpPr>
        <p:sp>
          <p:nvSpPr>
            <p:cNvPr id="8" name="Freeform 7">
              <a:extLst>
                <a:ext uri="{FF2B5EF4-FFF2-40B4-BE49-F238E27FC236}">
                  <a16:creationId xmlns:a16="http://schemas.microsoft.com/office/drawing/2014/main" id="{C49C53BB-CA7A-E3A8-7176-F82DCBA9CCB3}"/>
                </a:ext>
              </a:extLst>
            </p:cNvPr>
            <p:cNvSpPr/>
            <p:nvPr/>
          </p:nvSpPr>
          <p:spPr>
            <a:xfrm>
              <a:off x="1016" y="0"/>
              <a:ext cx="32396774" cy="21598692"/>
            </a:xfrm>
            <a:custGeom>
              <a:avLst/>
              <a:gdLst>
                <a:gd name="connsiteX0" fmla="*/ 4039 w 32396774"/>
                <a:gd name="connsiteY0" fmla="*/ 2693 h 21598692"/>
                <a:gd name="connsiteX1" fmla="*/ 32400814 w 32396774"/>
                <a:gd name="connsiteY1" fmla="*/ 2693 h 21598692"/>
                <a:gd name="connsiteX2" fmla="*/ 32400814 w 32396774"/>
                <a:gd name="connsiteY2" fmla="*/ 21601386 h 21598692"/>
                <a:gd name="connsiteX3" fmla="*/ 4040 w 32396774"/>
                <a:gd name="connsiteY3" fmla="*/ 21601386 h 21598692"/>
              </a:gdLst>
              <a:ahLst/>
              <a:cxnLst>
                <a:cxn ang="0">
                  <a:pos x="connsiteX0" y="connsiteY0"/>
                </a:cxn>
                <a:cxn ang="0">
                  <a:pos x="connsiteX1" y="connsiteY1"/>
                </a:cxn>
                <a:cxn ang="0">
                  <a:pos x="connsiteX2" y="connsiteY2"/>
                </a:cxn>
                <a:cxn ang="0">
                  <a:pos x="connsiteX3" y="connsiteY3"/>
                </a:cxn>
              </a:cxnLst>
              <a:rect l="l" t="t" r="r" b="b"/>
              <a:pathLst>
                <a:path w="32396774" h="21598692">
                  <a:moveTo>
                    <a:pt x="4039" y="2693"/>
                  </a:moveTo>
                  <a:lnTo>
                    <a:pt x="32400814" y="2693"/>
                  </a:lnTo>
                  <a:lnTo>
                    <a:pt x="32400814" y="21601386"/>
                  </a:lnTo>
                  <a:lnTo>
                    <a:pt x="4040" y="21601386"/>
                  </a:lnTo>
                  <a:close/>
                </a:path>
              </a:pathLst>
            </a:custGeom>
            <a:solidFill>
              <a:srgbClr val="AEBDE9"/>
            </a:solidFill>
            <a:ln w="12696" cap="rnd">
              <a:noFill/>
              <a:prstDash val="solid"/>
              <a:round/>
            </a:ln>
          </p:spPr>
          <p:txBody>
            <a:bodyPr rtlCol="0" anchor="ctr"/>
            <a:lstStyle/>
            <a:p>
              <a:endParaRPr lang="en-CH" sz="4000"/>
            </a:p>
          </p:txBody>
        </p:sp>
        <p:sp>
          <p:nvSpPr>
            <p:cNvPr id="9" name="Freeform 8">
              <a:extLst>
                <a:ext uri="{FF2B5EF4-FFF2-40B4-BE49-F238E27FC236}">
                  <a16:creationId xmlns:a16="http://schemas.microsoft.com/office/drawing/2014/main" id="{CFB86C34-8086-4674-2385-01542285486E}"/>
                </a:ext>
              </a:extLst>
            </p:cNvPr>
            <p:cNvSpPr/>
            <p:nvPr/>
          </p:nvSpPr>
          <p:spPr>
            <a:xfrm>
              <a:off x="762969" y="751055"/>
              <a:ext cx="10889844" cy="6497330"/>
            </a:xfrm>
            <a:custGeom>
              <a:avLst/>
              <a:gdLst>
                <a:gd name="connsiteX0" fmla="*/ 10889506 w 10889844"/>
                <a:gd name="connsiteY0" fmla="*/ 284204 h 6497330"/>
                <a:gd name="connsiteX1" fmla="*/ 10604012 w 10889844"/>
                <a:gd name="connsiteY1" fmla="*/ -1291 h 6497330"/>
                <a:gd name="connsiteX2" fmla="*/ 285147 w 10889844"/>
                <a:gd name="connsiteY2" fmla="*/ -1291 h 6497330"/>
                <a:gd name="connsiteX3" fmla="*/ -338 w 10889844"/>
                <a:gd name="connsiteY3" fmla="*/ 284204 h 6497330"/>
                <a:gd name="connsiteX4" fmla="*/ -338 w 10889844"/>
                <a:gd name="connsiteY4" fmla="*/ 6210546 h 6497330"/>
                <a:gd name="connsiteX5" fmla="*/ 285147 w 10889844"/>
                <a:gd name="connsiteY5" fmla="*/ 6496040 h 6497330"/>
                <a:gd name="connsiteX6" fmla="*/ 10604012 w 10889844"/>
                <a:gd name="connsiteY6" fmla="*/ 6496040 h 6497330"/>
                <a:gd name="connsiteX7" fmla="*/ 10889506 w 10889844"/>
                <a:gd name="connsiteY7" fmla="*/ 6210546 h 6497330"/>
                <a:gd name="connsiteX8" fmla="*/ 10889506 w 10889844"/>
                <a:gd name="connsiteY8" fmla="*/ 284204 h 649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89844" h="6497330">
                  <a:moveTo>
                    <a:pt x="10889506" y="284204"/>
                  </a:moveTo>
                  <a:cubicBezTo>
                    <a:pt x="10889506" y="126631"/>
                    <a:pt x="10761595" y="-1291"/>
                    <a:pt x="10604012" y="-1291"/>
                  </a:cubicBezTo>
                  <a:lnTo>
                    <a:pt x="285147" y="-1291"/>
                  </a:lnTo>
                  <a:cubicBezTo>
                    <a:pt x="127583" y="-1291"/>
                    <a:pt x="-338" y="126631"/>
                    <a:pt x="-338" y="284204"/>
                  </a:cubicBezTo>
                  <a:lnTo>
                    <a:pt x="-338" y="6210546"/>
                  </a:lnTo>
                  <a:cubicBezTo>
                    <a:pt x="-338" y="6368119"/>
                    <a:pt x="127583" y="6496040"/>
                    <a:pt x="285147" y="6496040"/>
                  </a:cubicBezTo>
                  <a:lnTo>
                    <a:pt x="10604012" y="6496040"/>
                  </a:lnTo>
                  <a:cubicBezTo>
                    <a:pt x="10761595" y="6496040"/>
                    <a:pt x="10889506" y="6368119"/>
                    <a:pt x="10889506" y="6210546"/>
                  </a:cubicBezTo>
                  <a:lnTo>
                    <a:pt x="10889506" y="284204"/>
                  </a:lnTo>
                  <a:close/>
                </a:path>
              </a:pathLst>
            </a:custGeom>
            <a:solidFill>
              <a:srgbClr val="DBE6FF"/>
            </a:solidFill>
            <a:ln w="31715" cap="rnd">
              <a:solidFill>
                <a:srgbClr val="000080"/>
              </a:solidFill>
              <a:prstDash val="solid"/>
              <a:round/>
            </a:ln>
          </p:spPr>
          <p:txBody>
            <a:bodyPr rtlCol="0" anchor="ctr"/>
            <a:lstStyle/>
            <a:p>
              <a:endParaRPr lang="en-CH" sz="4000"/>
            </a:p>
          </p:txBody>
        </p:sp>
        <p:sp>
          <p:nvSpPr>
            <p:cNvPr id="10" name="Freeform 9">
              <a:extLst>
                <a:ext uri="{FF2B5EF4-FFF2-40B4-BE49-F238E27FC236}">
                  <a16:creationId xmlns:a16="http://schemas.microsoft.com/office/drawing/2014/main" id="{2A8F4682-7FB9-5C30-EFCA-9EFBBCFF9ADC}"/>
                </a:ext>
              </a:extLst>
            </p:cNvPr>
            <p:cNvSpPr/>
            <p:nvPr/>
          </p:nvSpPr>
          <p:spPr>
            <a:xfrm>
              <a:off x="762969" y="8081520"/>
              <a:ext cx="10895517" cy="12720091"/>
            </a:xfrm>
            <a:custGeom>
              <a:avLst/>
              <a:gdLst>
                <a:gd name="connsiteX0" fmla="*/ 10895180 w 10895517"/>
                <a:gd name="connsiteY0" fmla="*/ 344387 h 12720091"/>
                <a:gd name="connsiteX1" fmla="*/ 10552958 w 10895517"/>
                <a:gd name="connsiteY1" fmla="*/ 2135 h 12720091"/>
                <a:gd name="connsiteX2" fmla="*/ 341887 w 10895517"/>
                <a:gd name="connsiteY2" fmla="*/ 2135 h 12720091"/>
                <a:gd name="connsiteX3" fmla="*/ -338 w 10895517"/>
                <a:gd name="connsiteY3" fmla="*/ 344387 h 12720091"/>
                <a:gd name="connsiteX4" fmla="*/ -338 w 10895517"/>
                <a:gd name="connsiteY4" fmla="*/ 12379975 h 12720091"/>
                <a:gd name="connsiteX5" fmla="*/ 341887 w 10895517"/>
                <a:gd name="connsiteY5" fmla="*/ 12722227 h 12720091"/>
                <a:gd name="connsiteX6" fmla="*/ 10552958 w 10895517"/>
                <a:gd name="connsiteY6" fmla="*/ 12722227 h 12720091"/>
                <a:gd name="connsiteX7" fmla="*/ 10895180 w 10895517"/>
                <a:gd name="connsiteY7" fmla="*/ 12379975 h 12720091"/>
                <a:gd name="connsiteX8" fmla="*/ 10895180 w 10895517"/>
                <a:gd name="connsiteY8" fmla="*/ 344387 h 1272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95517" h="12720091">
                  <a:moveTo>
                    <a:pt x="10895180" y="344387"/>
                  </a:moveTo>
                  <a:cubicBezTo>
                    <a:pt x="10895180" y="155492"/>
                    <a:pt x="10741848" y="2135"/>
                    <a:pt x="10552958" y="2135"/>
                  </a:cubicBezTo>
                  <a:lnTo>
                    <a:pt x="341887" y="2135"/>
                  </a:lnTo>
                  <a:cubicBezTo>
                    <a:pt x="153007" y="2135"/>
                    <a:pt x="-338" y="155492"/>
                    <a:pt x="-338" y="344387"/>
                  </a:cubicBezTo>
                  <a:lnTo>
                    <a:pt x="-338" y="12379975"/>
                  </a:lnTo>
                  <a:cubicBezTo>
                    <a:pt x="-338" y="12568871"/>
                    <a:pt x="153007" y="12722227"/>
                    <a:pt x="341887" y="12722227"/>
                  </a:cubicBezTo>
                  <a:lnTo>
                    <a:pt x="10552958" y="12722227"/>
                  </a:lnTo>
                  <a:cubicBezTo>
                    <a:pt x="10741848" y="12722227"/>
                    <a:pt x="10895180" y="12568871"/>
                    <a:pt x="10895180" y="12379975"/>
                  </a:cubicBezTo>
                  <a:lnTo>
                    <a:pt x="10895180" y="344387"/>
                  </a:lnTo>
                  <a:close/>
                </a:path>
              </a:pathLst>
            </a:custGeom>
            <a:solidFill>
              <a:srgbClr val="DBE6FF"/>
            </a:solidFill>
            <a:ln w="29793" cap="rnd">
              <a:solidFill>
                <a:srgbClr val="000080"/>
              </a:solidFill>
              <a:prstDash val="solid"/>
              <a:round/>
            </a:ln>
          </p:spPr>
          <p:txBody>
            <a:bodyPr rtlCol="0" anchor="ctr"/>
            <a:lstStyle/>
            <a:p>
              <a:endParaRPr lang="en-CH" sz="4000"/>
            </a:p>
          </p:txBody>
        </p:sp>
        <p:sp>
          <p:nvSpPr>
            <p:cNvPr id="11" name="Freeform 10">
              <a:extLst>
                <a:ext uri="{FF2B5EF4-FFF2-40B4-BE49-F238E27FC236}">
                  <a16:creationId xmlns:a16="http://schemas.microsoft.com/office/drawing/2014/main" id="{4880CDAB-0EC1-40A0-1163-2659C0C5DD4C}"/>
                </a:ext>
              </a:extLst>
            </p:cNvPr>
            <p:cNvSpPr/>
            <p:nvPr/>
          </p:nvSpPr>
          <p:spPr>
            <a:xfrm>
              <a:off x="11951757" y="14910141"/>
              <a:ext cx="19961160" cy="5891474"/>
            </a:xfrm>
            <a:custGeom>
              <a:avLst/>
              <a:gdLst>
                <a:gd name="connsiteX0" fmla="*/ 19965982 w 19961160"/>
                <a:gd name="connsiteY0" fmla="*/ 262565 h 5891474"/>
                <a:gd name="connsiteX1" fmla="*/ 19706674 w 19961160"/>
                <a:gd name="connsiteY1" fmla="*/ 3256 h 5891474"/>
                <a:gd name="connsiteX2" fmla="*/ 264114 w 19961160"/>
                <a:gd name="connsiteY2" fmla="*/ 3256 h 5891474"/>
                <a:gd name="connsiteX3" fmla="*/ 4821 w 19961160"/>
                <a:gd name="connsiteY3" fmla="*/ 262565 h 5891474"/>
                <a:gd name="connsiteX4" fmla="*/ 4821 w 19961160"/>
                <a:gd name="connsiteY4" fmla="*/ 5635421 h 5891474"/>
                <a:gd name="connsiteX5" fmla="*/ 264114 w 19961160"/>
                <a:gd name="connsiteY5" fmla="*/ 5894730 h 5891474"/>
                <a:gd name="connsiteX6" fmla="*/ 19706674 w 19961160"/>
                <a:gd name="connsiteY6" fmla="*/ 5894730 h 5891474"/>
                <a:gd name="connsiteX7" fmla="*/ 19965982 w 19961160"/>
                <a:gd name="connsiteY7" fmla="*/ 5635421 h 5891474"/>
                <a:gd name="connsiteX8" fmla="*/ 19965982 w 19961160"/>
                <a:gd name="connsiteY8" fmla="*/ 262565 h 589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61160" h="5891474">
                  <a:moveTo>
                    <a:pt x="19965982" y="262565"/>
                  </a:moveTo>
                  <a:cubicBezTo>
                    <a:pt x="19965982" y="119454"/>
                    <a:pt x="19849782" y="3256"/>
                    <a:pt x="19706674" y="3256"/>
                  </a:cubicBezTo>
                  <a:lnTo>
                    <a:pt x="264114" y="3256"/>
                  </a:lnTo>
                  <a:cubicBezTo>
                    <a:pt x="121009" y="3256"/>
                    <a:pt x="4821" y="119454"/>
                    <a:pt x="4821" y="262565"/>
                  </a:cubicBezTo>
                  <a:lnTo>
                    <a:pt x="4821" y="5635421"/>
                  </a:lnTo>
                  <a:cubicBezTo>
                    <a:pt x="4821" y="5778532"/>
                    <a:pt x="121009" y="5894730"/>
                    <a:pt x="264114" y="5894730"/>
                  </a:cubicBezTo>
                  <a:lnTo>
                    <a:pt x="19706674" y="5894730"/>
                  </a:lnTo>
                  <a:cubicBezTo>
                    <a:pt x="19849782" y="5894730"/>
                    <a:pt x="19965982" y="5778532"/>
                    <a:pt x="19965982" y="5635421"/>
                  </a:cubicBezTo>
                  <a:lnTo>
                    <a:pt x="19965982" y="262565"/>
                  </a:lnTo>
                  <a:close/>
                </a:path>
              </a:pathLst>
            </a:custGeom>
            <a:solidFill>
              <a:srgbClr val="DBE6FF"/>
            </a:solidFill>
            <a:ln w="30471" cap="rnd">
              <a:solidFill>
                <a:srgbClr val="011893"/>
              </a:solidFill>
              <a:prstDash val="solid"/>
              <a:round/>
            </a:ln>
          </p:spPr>
          <p:txBody>
            <a:bodyPr rtlCol="0" anchor="ctr"/>
            <a:lstStyle/>
            <a:p>
              <a:endParaRPr lang="en-CH" sz="4000"/>
            </a:p>
          </p:txBody>
        </p:sp>
        <p:sp>
          <p:nvSpPr>
            <p:cNvPr id="12" name="Freeform 11">
              <a:extLst>
                <a:ext uri="{FF2B5EF4-FFF2-40B4-BE49-F238E27FC236}">
                  <a16:creationId xmlns:a16="http://schemas.microsoft.com/office/drawing/2014/main" id="{2DB5F4DC-8052-3312-87C7-5F808D852C60}"/>
                </a:ext>
              </a:extLst>
            </p:cNvPr>
            <p:cNvSpPr/>
            <p:nvPr/>
          </p:nvSpPr>
          <p:spPr>
            <a:xfrm rot="3383">
              <a:off x="11954665" y="8091101"/>
              <a:ext cx="19956118" cy="5614418"/>
            </a:xfrm>
            <a:custGeom>
              <a:avLst/>
              <a:gdLst>
                <a:gd name="connsiteX0" fmla="*/ 19960940 w 19956118"/>
                <a:gd name="connsiteY0" fmla="*/ 255650 h 5614418"/>
                <a:gd name="connsiteX1" fmla="*/ 19706252 w 19956118"/>
                <a:gd name="connsiteY1" fmla="*/ 973 h 5614418"/>
                <a:gd name="connsiteX2" fmla="*/ 259503 w 19956118"/>
                <a:gd name="connsiteY2" fmla="*/ 973 h 5614418"/>
                <a:gd name="connsiteX3" fmla="*/ 4821 w 19956118"/>
                <a:gd name="connsiteY3" fmla="*/ 255650 h 5614418"/>
                <a:gd name="connsiteX4" fmla="*/ 4821 w 19956118"/>
                <a:gd name="connsiteY4" fmla="*/ 5360714 h 5614418"/>
                <a:gd name="connsiteX5" fmla="*/ 259503 w 19956118"/>
                <a:gd name="connsiteY5" fmla="*/ 5615391 h 5614418"/>
                <a:gd name="connsiteX6" fmla="*/ 19706252 w 19956118"/>
                <a:gd name="connsiteY6" fmla="*/ 5615391 h 5614418"/>
                <a:gd name="connsiteX7" fmla="*/ 19960940 w 19956118"/>
                <a:gd name="connsiteY7" fmla="*/ 5360714 h 5614418"/>
                <a:gd name="connsiteX8" fmla="*/ 19960940 w 19956118"/>
                <a:gd name="connsiteY8" fmla="*/ 255650 h 561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56118" h="5614418">
                  <a:moveTo>
                    <a:pt x="19960940" y="255650"/>
                  </a:moveTo>
                  <a:cubicBezTo>
                    <a:pt x="19960940" y="115084"/>
                    <a:pt x="19846838" y="973"/>
                    <a:pt x="19706252" y="973"/>
                  </a:cubicBezTo>
                  <a:lnTo>
                    <a:pt x="259503" y="973"/>
                  </a:lnTo>
                  <a:cubicBezTo>
                    <a:pt x="118942" y="973"/>
                    <a:pt x="4821" y="115084"/>
                    <a:pt x="4821" y="255650"/>
                  </a:cubicBezTo>
                  <a:lnTo>
                    <a:pt x="4821" y="5360714"/>
                  </a:lnTo>
                  <a:cubicBezTo>
                    <a:pt x="4821" y="5501280"/>
                    <a:pt x="118942" y="5615391"/>
                    <a:pt x="259503" y="5615391"/>
                  </a:cubicBezTo>
                  <a:lnTo>
                    <a:pt x="19706252" y="5615391"/>
                  </a:lnTo>
                  <a:cubicBezTo>
                    <a:pt x="19846838" y="5615391"/>
                    <a:pt x="19960940" y="5501280"/>
                    <a:pt x="19960940" y="5360714"/>
                  </a:cubicBezTo>
                  <a:lnTo>
                    <a:pt x="19960940" y="255650"/>
                  </a:lnTo>
                  <a:close/>
                </a:path>
              </a:pathLst>
            </a:custGeom>
            <a:solidFill>
              <a:srgbClr val="DBE6FF"/>
            </a:solidFill>
            <a:ln w="30281" cap="rnd">
              <a:solidFill>
                <a:srgbClr val="011893"/>
              </a:solidFill>
              <a:prstDash val="solid"/>
              <a:round/>
            </a:ln>
          </p:spPr>
          <p:txBody>
            <a:bodyPr rtlCol="0" anchor="ctr"/>
            <a:lstStyle/>
            <a:p>
              <a:endParaRPr lang="en-CH" sz="4000"/>
            </a:p>
          </p:txBody>
        </p:sp>
        <p:sp>
          <p:nvSpPr>
            <p:cNvPr id="13" name="Freeform 12">
              <a:extLst>
                <a:ext uri="{FF2B5EF4-FFF2-40B4-BE49-F238E27FC236}">
                  <a16:creationId xmlns:a16="http://schemas.microsoft.com/office/drawing/2014/main" id="{89F3371A-8DEA-BF57-932A-7DFF7F06314E}"/>
                </a:ext>
              </a:extLst>
            </p:cNvPr>
            <p:cNvSpPr/>
            <p:nvPr/>
          </p:nvSpPr>
          <p:spPr>
            <a:xfrm>
              <a:off x="21845636" y="751055"/>
              <a:ext cx="10075825" cy="6497330"/>
            </a:xfrm>
            <a:custGeom>
              <a:avLst/>
              <a:gdLst>
                <a:gd name="connsiteX0" fmla="*/ 10082271 w 10075825"/>
                <a:gd name="connsiteY0" fmla="*/ 202784 h 6497330"/>
                <a:gd name="connsiteX1" fmla="*/ 9878193 w 10075825"/>
                <a:gd name="connsiteY1" fmla="*/ -1291 h 6497330"/>
                <a:gd name="connsiteX2" fmla="*/ 210520 w 10075825"/>
                <a:gd name="connsiteY2" fmla="*/ -1291 h 6497330"/>
                <a:gd name="connsiteX3" fmla="*/ 6445 w 10075825"/>
                <a:gd name="connsiteY3" fmla="*/ 202784 h 6497330"/>
                <a:gd name="connsiteX4" fmla="*/ 6445 w 10075825"/>
                <a:gd name="connsiteY4" fmla="*/ 6291966 h 6497330"/>
                <a:gd name="connsiteX5" fmla="*/ 210520 w 10075825"/>
                <a:gd name="connsiteY5" fmla="*/ 6496040 h 6497330"/>
                <a:gd name="connsiteX6" fmla="*/ 9878193 w 10075825"/>
                <a:gd name="connsiteY6" fmla="*/ 6496040 h 6497330"/>
                <a:gd name="connsiteX7" fmla="*/ 10082271 w 10075825"/>
                <a:gd name="connsiteY7" fmla="*/ 6291966 h 6497330"/>
                <a:gd name="connsiteX8" fmla="*/ 10082271 w 10075825"/>
                <a:gd name="connsiteY8" fmla="*/ 202784 h 649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5825" h="6497330">
                  <a:moveTo>
                    <a:pt x="10082271" y="202784"/>
                  </a:moveTo>
                  <a:cubicBezTo>
                    <a:pt x="10082271" y="90155"/>
                    <a:pt x="9990830" y="-1291"/>
                    <a:pt x="9878193" y="-1291"/>
                  </a:cubicBezTo>
                  <a:lnTo>
                    <a:pt x="210520" y="-1291"/>
                  </a:lnTo>
                  <a:cubicBezTo>
                    <a:pt x="97889" y="-1291"/>
                    <a:pt x="6445" y="90155"/>
                    <a:pt x="6445" y="202784"/>
                  </a:cubicBezTo>
                  <a:lnTo>
                    <a:pt x="6445" y="6291966"/>
                  </a:lnTo>
                  <a:cubicBezTo>
                    <a:pt x="6445" y="6404595"/>
                    <a:pt x="97889" y="6496040"/>
                    <a:pt x="210520" y="6496040"/>
                  </a:cubicBezTo>
                  <a:lnTo>
                    <a:pt x="9878193" y="6496040"/>
                  </a:lnTo>
                  <a:cubicBezTo>
                    <a:pt x="9990830" y="6496040"/>
                    <a:pt x="10082271" y="6404595"/>
                    <a:pt x="10082271" y="6291966"/>
                  </a:cubicBezTo>
                  <a:lnTo>
                    <a:pt x="10082271" y="202784"/>
                  </a:lnTo>
                  <a:close/>
                </a:path>
              </a:pathLst>
            </a:custGeom>
            <a:solidFill>
              <a:srgbClr val="DBE6FF"/>
            </a:solidFill>
            <a:ln w="31629" cap="rnd">
              <a:solidFill>
                <a:srgbClr val="000080"/>
              </a:solidFill>
              <a:prstDash val="solid"/>
              <a:round/>
            </a:ln>
          </p:spPr>
          <p:txBody>
            <a:bodyPr rtlCol="0" anchor="ctr"/>
            <a:lstStyle/>
            <a:p>
              <a:endParaRPr lang="en-CH" sz="4000"/>
            </a:p>
          </p:txBody>
        </p:sp>
        <p:sp>
          <p:nvSpPr>
            <p:cNvPr id="14" name="Freeform 13">
              <a:extLst>
                <a:ext uri="{FF2B5EF4-FFF2-40B4-BE49-F238E27FC236}">
                  <a16:creationId xmlns:a16="http://schemas.microsoft.com/office/drawing/2014/main" id="{F6CFED0E-B241-4ADD-8559-9DF8F22D7CF5}"/>
                </a:ext>
              </a:extLst>
            </p:cNvPr>
            <p:cNvSpPr/>
            <p:nvPr/>
          </p:nvSpPr>
          <p:spPr>
            <a:xfrm>
              <a:off x="11951511" y="751055"/>
              <a:ext cx="9531207" cy="6497330"/>
            </a:xfrm>
            <a:custGeom>
              <a:avLst/>
              <a:gdLst>
                <a:gd name="connsiteX0" fmla="*/ 9534317 w 9531207"/>
                <a:gd name="connsiteY0" fmla="*/ 313799 h 6497330"/>
                <a:gd name="connsiteX1" fmla="*/ 9219248 w 9531207"/>
                <a:gd name="connsiteY1" fmla="*/ -1291 h 6497330"/>
                <a:gd name="connsiteX2" fmla="*/ 318180 w 9531207"/>
                <a:gd name="connsiteY2" fmla="*/ -1291 h 6497330"/>
                <a:gd name="connsiteX3" fmla="*/ 3110 w 9531207"/>
                <a:gd name="connsiteY3" fmla="*/ 313799 h 6497330"/>
                <a:gd name="connsiteX4" fmla="*/ 3110 w 9531207"/>
                <a:gd name="connsiteY4" fmla="*/ 6180951 h 6497330"/>
                <a:gd name="connsiteX5" fmla="*/ 318180 w 9531207"/>
                <a:gd name="connsiteY5" fmla="*/ 6496040 h 6497330"/>
                <a:gd name="connsiteX6" fmla="*/ 9219248 w 9531207"/>
                <a:gd name="connsiteY6" fmla="*/ 6496040 h 6497330"/>
                <a:gd name="connsiteX7" fmla="*/ 9534317 w 9531207"/>
                <a:gd name="connsiteY7" fmla="*/ 6180951 h 6497330"/>
                <a:gd name="connsiteX8" fmla="*/ 9534317 w 9531207"/>
                <a:gd name="connsiteY8" fmla="*/ 313799 h 649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207" h="6497330">
                  <a:moveTo>
                    <a:pt x="9534317" y="313799"/>
                  </a:moveTo>
                  <a:cubicBezTo>
                    <a:pt x="9534317" y="139885"/>
                    <a:pt x="9393143" y="-1291"/>
                    <a:pt x="9219248" y="-1291"/>
                  </a:cubicBezTo>
                  <a:lnTo>
                    <a:pt x="318180" y="-1291"/>
                  </a:lnTo>
                  <a:cubicBezTo>
                    <a:pt x="144288" y="-1291"/>
                    <a:pt x="3110" y="139885"/>
                    <a:pt x="3110" y="313799"/>
                  </a:cubicBezTo>
                  <a:lnTo>
                    <a:pt x="3110" y="6180951"/>
                  </a:lnTo>
                  <a:cubicBezTo>
                    <a:pt x="3110" y="6354865"/>
                    <a:pt x="144288" y="6496040"/>
                    <a:pt x="318180" y="6496040"/>
                  </a:cubicBezTo>
                  <a:lnTo>
                    <a:pt x="9219248" y="6496040"/>
                  </a:lnTo>
                  <a:cubicBezTo>
                    <a:pt x="9393143" y="6496040"/>
                    <a:pt x="9534317" y="6354865"/>
                    <a:pt x="9534317" y="6180951"/>
                  </a:cubicBezTo>
                  <a:lnTo>
                    <a:pt x="9534317" y="313799"/>
                  </a:lnTo>
                  <a:close/>
                </a:path>
              </a:pathLst>
            </a:custGeom>
            <a:solidFill>
              <a:srgbClr val="DBE6FF"/>
            </a:solidFill>
            <a:ln w="31535" cap="rnd">
              <a:solidFill>
                <a:srgbClr val="000080"/>
              </a:solidFill>
              <a:prstDash val="solid"/>
              <a:round/>
            </a:ln>
          </p:spPr>
          <p:txBody>
            <a:bodyPr rtlCol="0" anchor="ctr"/>
            <a:lstStyle/>
            <a:p>
              <a:endParaRPr lang="en-CH" sz="4000"/>
            </a:p>
          </p:txBody>
        </p:sp>
        <p:sp>
          <p:nvSpPr>
            <p:cNvPr id="23" name="TextBox 22">
              <a:extLst>
                <a:ext uri="{FF2B5EF4-FFF2-40B4-BE49-F238E27FC236}">
                  <a16:creationId xmlns:a16="http://schemas.microsoft.com/office/drawing/2014/main" id="{8436476E-6B2E-D9B4-3F40-45BF38CDE1CA}"/>
                </a:ext>
              </a:extLst>
            </p:cNvPr>
            <p:cNvSpPr txBox="1"/>
            <p:nvPr/>
          </p:nvSpPr>
          <p:spPr>
            <a:xfrm>
              <a:off x="13518675" y="6183328"/>
              <a:ext cx="3607078" cy="707886"/>
            </a:xfrm>
            <a:prstGeom prst="rect">
              <a:avLst/>
            </a:prstGeom>
            <a:noFill/>
          </p:spPr>
          <p:txBody>
            <a:bodyPr wrap="none" rtlCol="0">
              <a:spAutoFit/>
            </a:bodyPr>
            <a:lstStyle/>
            <a:p>
              <a:pPr algn="l"/>
              <a:r>
                <a:rPr lang="en-CH" sz="4000" i="1" spc="0" baseline="0">
                  <a:ln/>
                  <a:solidFill>
                    <a:srgbClr val="011893"/>
                  </a:solidFill>
                  <a:latin typeface="Arial"/>
                  <a:cs typeface="Arial"/>
                  <a:sym typeface="Arial"/>
                  <a:rtl val="0"/>
                </a:rPr>
                <a:t>Nasal brushing</a:t>
              </a:r>
            </a:p>
          </p:txBody>
        </p:sp>
        <p:grpSp>
          <p:nvGrpSpPr>
            <p:cNvPr id="24" name="Graphic 4">
              <a:extLst>
                <a:ext uri="{FF2B5EF4-FFF2-40B4-BE49-F238E27FC236}">
                  <a16:creationId xmlns:a16="http://schemas.microsoft.com/office/drawing/2014/main" id="{00B81EDF-DB67-6EFE-AC17-DEAC2E6A18C6}"/>
                </a:ext>
              </a:extLst>
            </p:cNvPr>
            <p:cNvGrpSpPr/>
            <p:nvPr/>
          </p:nvGrpSpPr>
          <p:grpSpPr>
            <a:xfrm>
              <a:off x="19359488" y="4694843"/>
              <a:ext cx="1295547" cy="1342858"/>
              <a:chOff x="19359488" y="4694843"/>
              <a:chExt cx="1295547" cy="1342858"/>
            </a:xfrm>
            <a:solidFill>
              <a:srgbClr val="011893"/>
            </a:solidFill>
          </p:grpSpPr>
          <p:sp>
            <p:nvSpPr>
              <p:cNvPr id="25" name="TextBox 24">
                <a:extLst>
                  <a:ext uri="{FF2B5EF4-FFF2-40B4-BE49-F238E27FC236}">
                    <a16:creationId xmlns:a16="http://schemas.microsoft.com/office/drawing/2014/main" id="{C0AECF04-1AA7-FF7D-8BCE-5D712D171D68}"/>
                  </a:ext>
                </a:extLst>
              </p:cNvPr>
              <p:cNvSpPr txBox="1"/>
              <p:nvPr/>
            </p:nvSpPr>
            <p:spPr>
              <a:xfrm>
                <a:off x="19359488" y="4694843"/>
                <a:ext cx="1295547" cy="707886"/>
              </a:xfrm>
              <a:prstGeom prst="rect">
                <a:avLst/>
              </a:prstGeom>
              <a:noFill/>
            </p:spPr>
            <p:txBody>
              <a:bodyPr wrap="none" rtlCol="0">
                <a:spAutoFit/>
              </a:bodyPr>
              <a:lstStyle/>
              <a:p>
                <a:pPr algn="l"/>
                <a:r>
                  <a:rPr lang="en-CH" sz="4000" b="1" spc="0" baseline="0">
                    <a:ln/>
                    <a:solidFill>
                      <a:srgbClr val="011893"/>
                    </a:solidFill>
                    <a:latin typeface="Arial"/>
                    <a:cs typeface="Arial"/>
                    <a:sym typeface="Arial"/>
                    <a:rtl val="0"/>
                  </a:rPr>
                  <a:t>RNA</a:t>
                </a:r>
              </a:p>
            </p:txBody>
          </p:sp>
          <p:sp>
            <p:nvSpPr>
              <p:cNvPr id="26" name="TextBox 25">
                <a:extLst>
                  <a:ext uri="{FF2B5EF4-FFF2-40B4-BE49-F238E27FC236}">
                    <a16:creationId xmlns:a16="http://schemas.microsoft.com/office/drawing/2014/main" id="{446D499D-CF0F-BCB8-CD00-B1B1D59412B0}"/>
                  </a:ext>
                </a:extLst>
              </p:cNvPr>
              <p:cNvSpPr txBox="1"/>
              <p:nvPr/>
            </p:nvSpPr>
            <p:spPr>
              <a:xfrm>
                <a:off x="19494608" y="5329815"/>
                <a:ext cx="1067921" cy="707886"/>
              </a:xfrm>
              <a:prstGeom prst="rect">
                <a:avLst/>
              </a:prstGeom>
              <a:noFill/>
            </p:spPr>
            <p:txBody>
              <a:bodyPr wrap="none" rtlCol="0">
                <a:spAutoFit/>
              </a:bodyPr>
              <a:lstStyle/>
              <a:p>
                <a:pPr algn="l"/>
                <a:r>
                  <a:rPr lang="en-CH" sz="4000" b="1" spc="0" baseline="0">
                    <a:ln/>
                    <a:solidFill>
                      <a:srgbClr val="011893"/>
                    </a:solidFill>
                    <a:latin typeface="Arial"/>
                    <a:cs typeface="Arial"/>
                    <a:sym typeface="Arial"/>
                    <a:rtl val="0"/>
                  </a:rPr>
                  <a:t>seq</a:t>
                </a:r>
              </a:p>
            </p:txBody>
          </p:sp>
        </p:grpSp>
        <p:grpSp>
          <p:nvGrpSpPr>
            <p:cNvPr id="27" name="Graphic 4">
              <a:extLst>
                <a:ext uri="{FF2B5EF4-FFF2-40B4-BE49-F238E27FC236}">
                  <a16:creationId xmlns:a16="http://schemas.microsoft.com/office/drawing/2014/main" id="{5B55838A-C0F9-613F-AD88-9037ED300B9A}"/>
                </a:ext>
              </a:extLst>
            </p:cNvPr>
            <p:cNvGrpSpPr/>
            <p:nvPr/>
          </p:nvGrpSpPr>
          <p:grpSpPr>
            <a:xfrm>
              <a:off x="26590714" y="2645150"/>
              <a:ext cx="4580273" cy="2061716"/>
              <a:chOff x="26590714" y="2645150"/>
              <a:chExt cx="4580273" cy="2061716"/>
            </a:xfrm>
          </p:grpSpPr>
          <p:grpSp>
            <p:nvGrpSpPr>
              <p:cNvPr id="28" name="Graphic 4">
                <a:extLst>
                  <a:ext uri="{FF2B5EF4-FFF2-40B4-BE49-F238E27FC236}">
                    <a16:creationId xmlns:a16="http://schemas.microsoft.com/office/drawing/2014/main" id="{CBC9EC5E-F74C-0730-939E-6EEB0501A4CE}"/>
                  </a:ext>
                </a:extLst>
              </p:cNvPr>
              <p:cNvGrpSpPr/>
              <p:nvPr/>
            </p:nvGrpSpPr>
            <p:grpSpPr>
              <a:xfrm>
                <a:off x="26877824" y="2645150"/>
                <a:ext cx="4293163" cy="2061716"/>
                <a:chOff x="26877824" y="2645150"/>
                <a:chExt cx="4293163" cy="2061716"/>
              </a:xfrm>
              <a:solidFill>
                <a:srgbClr val="000000"/>
              </a:solidFill>
            </p:grpSpPr>
            <p:sp>
              <p:nvSpPr>
                <p:cNvPr id="29" name="TextBox 28">
                  <a:extLst>
                    <a:ext uri="{FF2B5EF4-FFF2-40B4-BE49-F238E27FC236}">
                      <a16:creationId xmlns:a16="http://schemas.microsoft.com/office/drawing/2014/main" id="{507F38B3-86B9-BC97-6FCF-73BE2D091768}"/>
                    </a:ext>
                  </a:extLst>
                </p:cNvPr>
                <p:cNvSpPr txBox="1"/>
                <p:nvPr/>
              </p:nvSpPr>
              <p:spPr>
                <a:xfrm>
                  <a:off x="26877824" y="2645150"/>
                  <a:ext cx="3491661"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Allergic rhinitis</a:t>
                  </a:r>
                </a:p>
              </p:txBody>
            </p:sp>
            <p:sp>
              <p:nvSpPr>
                <p:cNvPr id="30" name="TextBox 29">
                  <a:extLst>
                    <a:ext uri="{FF2B5EF4-FFF2-40B4-BE49-F238E27FC236}">
                      <a16:creationId xmlns:a16="http://schemas.microsoft.com/office/drawing/2014/main" id="{F6444712-F829-A847-4DE3-2B01A76E5BD0}"/>
                    </a:ext>
                  </a:extLst>
                </p:cNvPr>
                <p:cNvSpPr txBox="1"/>
                <p:nvPr/>
              </p:nvSpPr>
              <p:spPr>
                <a:xfrm>
                  <a:off x="26877824" y="3313216"/>
                  <a:ext cx="4293163"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Immune response</a:t>
                  </a:r>
                </a:p>
              </p:txBody>
            </p:sp>
            <p:sp>
              <p:nvSpPr>
                <p:cNvPr id="31" name="TextBox 30">
                  <a:extLst>
                    <a:ext uri="{FF2B5EF4-FFF2-40B4-BE49-F238E27FC236}">
                      <a16:creationId xmlns:a16="http://schemas.microsoft.com/office/drawing/2014/main" id="{8D772DB0-0F77-D841-467A-7C504B5585CA}"/>
                    </a:ext>
                  </a:extLst>
                </p:cNvPr>
                <p:cNvSpPr txBox="1"/>
                <p:nvPr/>
              </p:nvSpPr>
              <p:spPr>
                <a:xfrm>
                  <a:off x="26877824" y="3998980"/>
                  <a:ext cx="497252"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T</a:t>
                  </a:r>
                </a:p>
              </p:txBody>
            </p:sp>
            <p:sp>
              <p:nvSpPr>
                <p:cNvPr id="32" name="TextBox 31">
                  <a:extLst>
                    <a:ext uri="{FF2B5EF4-FFF2-40B4-BE49-F238E27FC236}">
                      <a16:creationId xmlns:a16="http://schemas.microsoft.com/office/drawing/2014/main" id="{BD5111EE-112A-03F7-2203-F9F9FEE0E22C}"/>
                    </a:ext>
                  </a:extLst>
                </p:cNvPr>
                <p:cNvSpPr txBox="1"/>
                <p:nvPr/>
              </p:nvSpPr>
              <p:spPr>
                <a:xfrm>
                  <a:off x="27160001" y="3998980"/>
                  <a:ext cx="441146"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y</a:t>
                  </a:r>
                </a:p>
              </p:txBody>
            </p:sp>
            <p:sp>
              <p:nvSpPr>
                <p:cNvPr id="33" name="TextBox 32">
                  <a:extLst>
                    <a:ext uri="{FF2B5EF4-FFF2-40B4-BE49-F238E27FC236}">
                      <a16:creationId xmlns:a16="http://schemas.microsoft.com/office/drawing/2014/main" id="{3EF92E6D-EE63-B797-C76B-3F92248BD95B}"/>
                    </a:ext>
                  </a:extLst>
                </p:cNvPr>
                <p:cNvSpPr txBox="1"/>
                <p:nvPr/>
              </p:nvSpPr>
              <p:spPr>
                <a:xfrm>
                  <a:off x="27413985" y="3998980"/>
                  <a:ext cx="1326004"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pe 2 </a:t>
                  </a:r>
                </a:p>
              </p:txBody>
            </p:sp>
            <p:sp>
              <p:nvSpPr>
                <p:cNvPr id="34" name="TextBox 33">
                  <a:extLst>
                    <a:ext uri="{FF2B5EF4-FFF2-40B4-BE49-F238E27FC236}">
                      <a16:creationId xmlns:a16="http://schemas.microsoft.com/office/drawing/2014/main" id="{A95FEC93-0A94-08D4-77C2-0DBA733CFC7F}"/>
                    </a:ext>
                  </a:extLst>
                </p:cNvPr>
                <p:cNvSpPr txBox="1"/>
                <p:nvPr/>
              </p:nvSpPr>
              <p:spPr>
                <a:xfrm>
                  <a:off x="28545740" y="3998980"/>
                  <a:ext cx="2295821"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response</a:t>
                  </a:r>
                </a:p>
              </p:txBody>
            </p:sp>
          </p:grpSp>
          <p:grpSp>
            <p:nvGrpSpPr>
              <p:cNvPr id="35" name="Graphic 4">
                <a:extLst>
                  <a:ext uri="{FF2B5EF4-FFF2-40B4-BE49-F238E27FC236}">
                    <a16:creationId xmlns:a16="http://schemas.microsoft.com/office/drawing/2014/main" id="{B852A7BA-0250-1F58-E4DB-AE4ABFA298AD}"/>
                  </a:ext>
                </a:extLst>
              </p:cNvPr>
              <p:cNvGrpSpPr/>
              <p:nvPr/>
            </p:nvGrpSpPr>
            <p:grpSpPr>
              <a:xfrm>
                <a:off x="26598029" y="2834933"/>
                <a:ext cx="320141" cy="320146"/>
                <a:chOff x="26598029" y="2834933"/>
                <a:chExt cx="320141" cy="320146"/>
              </a:xfrm>
            </p:grpSpPr>
            <p:sp>
              <p:nvSpPr>
                <p:cNvPr id="36" name="Freeform 35">
                  <a:extLst>
                    <a:ext uri="{FF2B5EF4-FFF2-40B4-BE49-F238E27FC236}">
                      <a16:creationId xmlns:a16="http://schemas.microsoft.com/office/drawing/2014/main" id="{3E6FF5A1-B4B2-2D23-96E7-1A8A53343DD0}"/>
                    </a:ext>
                  </a:extLst>
                </p:cNvPr>
                <p:cNvSpPr/>
                <p:nvPr/>
              </p:nvSpPr>
              <p:spPr>
                <a:xfrm rot="-7826176" flipV="1">
                  <a:off x="26644553" y="2881457"/>
                  <a:ext cx="227094" cy="227098"/>
                </a:xfrm>
                <a:custGeom>
                  <a:avLst/>
                  <a:gdLst>
                    <a:gd name="connsiteX0" fmla="*/ 233274 w 227094"/>
                    <a:gd name="connsiteY0" fmla="*/ 105282 h 227098"/>
                    <a:gd name="connsiteX1" fmla="*/ 119726 w 227094"/>
                    <a:gd name="connsiteY1" fmla="*/ 218831 h 227098"/>
                    <a:gd name="connsiteX2" fmla="*/ 6179 w 227094"/>
                    <a:gd name="connsiteY2" fmla="*/ 105282 h 227098"/>
                    <a:gd name="connsiteX3" fmla="*/ 119726 w 227094"/>
                    <a:gd name="connsiteY3" fmla="*/ -8267 h 227098"/>
                    <a:gd name="connsiteX4" fmla="*/ 233274 w 227094"/>
                    <a:gd name="connsiteY4" fmla="*/ 105282 h 22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094" h="227098">
                      <a:moveTo>
                        <a:pt x="233274" y="105282"/>
                      </a:moveTo>
                      <a:cubicBezTo>
                        <a:pt x="233274" y="167993"/>
                        <a:pt x="182437" y="218831"/>
                        <a:pt x="119726" y="218831"/>
                      </a:cubicBezTo>
                      <a:cubicBezTo>
                        <a:pt x="57016" y="218831"/>
                        <a:pt x="6179" y="167993"/>
                        <a:pt x="6179" y="105282"/>
                      </a:cubicBezTo>
                      <a:cubicBezTo>
                        <a:pt x="6179" y="42570"/>
                        <a:pt x="57016" y="-8267"/>
                        <a:pt x="119726" y="-8267"/>
                      </a:cubicBezTo>
                      <a:cubicBezTo>
                        <a:pt x="182437" y="-8267"/>
                        <a:pt x="233274" y="42570"/>
                        <a:pt x="233274" y="105282"/>
                      </a:cubicBezTo>
                      <a:close/>
                    </a:path>
                  </a:pathLst>
                </a:custGeom>
                <a:solidFill>
                  <a:srgbClr val="FF305D"/>
                </a:solidFill>
                <a:ln w="2270" cap="rnd">
                  <a:noFill/>
                  <a:prstDash val="solid"/>
                  <a:round/>
                </a:ln>
              </p:spPr>
              <p:txBody>
                <a:bodyPr rtlCol="0" anchor="ctr"/>
                <a:lstStyle/>
                <a:p>
                  <a:endParaRPr lang="en-CH" sz="4000"/>
                </a:p>
              </p:txBody>
            </p:sp>
            <p:sp>
              <p:nvSpPr>
                <p:cNvPr id="37" name="Freeform 36">
                  <a:extLst>
                    <a:ext uri="{FF2B5EF4-FFF2-40B4-BE49-F238E27FC236}">
                      <a16:creationId xmlns:a16="http://schemas.microsoft.com/office/drawing/2014/main" id="{2CD0F07D-018E-DBC7-7F9C-E567ED186C30}"/>
                    </a:ext>
                  </a:extLst>
                </p:cNvPr>
                <p:cNvSpPr/>
                <p:nvPr/>
              </p:nvSpPr>
              <p:spPr>
                <a:xfrm rot="-7826176" flipV="1">
                  <a:off x="26644553" y="2881457"/>
                  <a:ext cx="227094" cy="227098"/>
                </a:xfrm>
                <a:custGeom>
                  <a:avLst/>
                  <a:gdLst>
                    <a:gd name="connsiteX0" fmla="*/ 119726 w 227094"/>
                    <a:gd name="connsiteY0" fmla="*/ -8267 h 227098"/>
                    <a:gd name="connsiteX1" fmla="*/ 6179 w 227094"/>
                    <a:gd name="connsiteY1" fmla="*/ 105282 h 227098"/>
                    <a:gd name="connsiteX2" fmla="*/ 119726 w 227094"/>
                    <a:gd name="connsiteY2" fmla="*/ 218831 h 227098"/>
                    <a:gd name="connsiteX3" fmla="*/ 233274 w 227094"/>
                    <a:gd name="connsiteY3" fmla="*/ 105282 h 227098"/>
                    <a:gd name="connsiteX4" fmla="*/ 119726 w 227094"/>
                    <a:gd name="connsiteY4" fmla="*/ -8267 h 227098"/>
                    <a:gd name="connsiteX5" fmla="*/ 119726 w 227094"/>
                    <a:gd name="connsiteY5" fmla="*/ 10785 h 227098"/>
                    <a:gd name="connsiteX6" fmla="*/ 214221 w 227094"/>
                    <a:gd name="connsiteY6" fmla="*/ 105282 h 227098"/>
                    <a:gd name="connsiteX7" fmla="*/ 119726 w 227094"/>
                    <a:gd name="connsiteY7" fmla="*/ 199778 h 227098"/>
                    <a:gd name="connsiteX8" fmla="*/ 25232 w 227094"/>
                    <a:gd name="connsiteY8" fmla="*/ 105282 h 227098"/>
                    <a:gd name="connsiteX9" fmla="*/ 119726 w 227094"/>
                    <a:gd name="connsiteY9" fmla="*/ 10785 h 22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94" h="227098">
                      <a:moveTo>
                        <a:pt x="119726" y="-8267"/>
                      </a:moveTo>
                      <a:cubicBezTo>
                        <a:pt x="57048" y="-8267"/>
                        <a:pt x="6179" y="42604"/>
                        <a:pt x="6179" y="105282"/>
                      </a:cubicBezTo>
                      <a:cubicBezTo>
                        <a:pt x="6179" y="167960"/>
                        <a:pt x="57048" y="218831"/>
                        <a:pt x="119726" y="218831"/>
                      </a:cubicBezTo>
                      <a:cubicBezTo>
                        <a:pt x="182405" y="218831"/>
                        <a:pt x="233274" y="167960"/>
                        <a:pt x="233274" y="105282"/>
                      </a:cubicBezTo>
                      <a:cubicBezTo>
                        <a:pt x="233274" y="42604"/>
                        <a:pt x="182405" y="-8267"/>
                        <a:pt x="119726" y="-8267"/>
                      </a:cubicBezTo>
                      <a:close/>
                      <a:moveTo>
                        <a:pt x="119726" y="10785"/>
                      </a:moveTo>
                      <a:cubicBezTo>
                        <a:pt x="171890" y="10785"/>
                        <a:pt x="214221" y="53118"/>
                        <a:pt x="214221" y="105282"/>
                      </a:cubicBezTo>
                      <a:cubicBezTo>
                        <a:pt x="214221" y="157445"/>
                        <a:pt x="171890" y="199778"/>
                        <a:pt x="119726" y="199778"/>
                      </a:cubicBezTo>
                      <a:cubicBezTo>
                        <a:pt x="67563" y="199778"/>
                        <a:pt x="25232" y="157445"/>
                        <a:pt x="25232" y="105282"/>
                      </a:cubicBezTo>
                      <a:cubicBezTo>
                        <a:pt x="25232" y="53118"/>
                        <a:pt x="67563" y="10785"/>
                        <a:pt x="119726" y="10785"/>
                      </a:cubicBezTo>
                      <a:close/>
                    </a:path>
                  </a:pathLst>
                </a:custGeom>
                <a:solidFill>
                  <a:srgbClr val="000000"/>
                </a:solidFill>
                <a:ln w="2270" cap="rnd">
                  <a:noFill/>
                  <a:prstDash val="solid"/>
                  <a:round/>
                </a:ln>
              </p:spPr>
              <p:txBody>
                <a:bodyPr rtlCol="0" anchor="ctr"/>
                <a:lstStyle/>
                <a:p>
                  <a:endParaRPr lang="en-CH" sz="4000"/>
                </a:p>
              </p:txBody>
            </p:sp>
          </p:grpSp>
          <p:grpSp>
            <p:nvGrpSpPr>
              <p:cNvPr id="38" name="Graphic 4">
                <a:extLst>
                  <a:ext uri="{FF2B5EF4-FFF2-40B4-BE49-F238E27FC236}">
                    <a16:creationId xmlns:a16="http://schemas.microsoft.com/office/drawing/2014/main" id="{2632F1A0-5413-35B3-A91A-C45E6A6A5104}"/>
                  </a:ext>
                </a:extLst>
              </p:cNvPr>
              <p:cNvGrpSpPr/>
              <p:nvPr/>
            </p:nvGrpSpPr>
            <p:grpSpPr>
              <a:xfrm>
                <a:off x="26590714" y="3502994"/>
                <a:ext cx="320141" cy="320146"/>
                <a:chOff x="26590714" y="3502994"/>
                <a:chExt cx="320141" cy="320146"/>
              </a:xfrm>
            </p:grpSpPr>
            <p:sp>
              <p:nvSpPr>
                <p:cNvPr id="39" name="Freeform 38">
                  <a:extLst>
                    <a:ext uri="{FF2B5EF4-FFF2-40B4-BE49-F238E27FC236}">
                      <a16:creationId xmlns:a16="http://schemas.microsoft.com/office/drawing/2014/main" id="{D52895D8-A3E2-9AA9-BCC7-6138A18DA84A}"/>
                    </a:ext>
                  </a:extLst>
                </p:cNvPr>
                <p:cNvSpPr/>
                <p:nvPr/>
              </p:nvSpPr>
              <p:spPr>
                <a:xfrm rot="-7826176" flipV="1">
                  <a:off x="26637238" y="3549518"/>
                  <a:ext cx="227094" cy="227098"/>
                </a:xfrm>
                <a:custGeom>
                  <a:avLst/>
                  <a:gdLst>
                    <a:gd name="connsiteX0" fmla="*/ 233271 w 227094"/>
                    <a:gd name="connsiteY0" fmla="*/ 105501 h 227098"/>
                    <a:gd name="connsiteX1" fmla="*/ 119724 w 227094"/>
                    <a:gd name="connsiteY1" fmla="*/ 219050 h 227098"/>
                    <a:gd name="connsiteX2" fmla="*/ 6177 w 227094"/>
                    <a:gd name="connsiteY2" fmla="*/ 105501 h 227098"/>
                    <a:gd name="connsiteX3" fmla="*/ 119724 w 227094"/>
                    <a:gd name="connsiteY3" fmla="*/ -8048 h 227098"/>
                    <a:gd name="connsiteX4" fmla="*/ 233271 w 227094"/>
                    <a:gd name="connsiteY4" fmla="*/ 105501 h 22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094" h="227098">
                      <a:moveTo>
                        <a:pt x="233271" y="105501"/>
                      </a:moveTo>
                      <a:cubicBezTo>
                        <a:pt x="233271" y="168212"/>
                        <a:pt x="182434" y="219050"/>
                        <a:pt x="119724" y="219050"/>
                      </a:cubicBezTo>
                      <a:cubicBezTo>
                        <a:pt x="57013" y="219050"/>
                        <a:pt x="6177" y="168212"/>
                        <a:pt x="6177" y="105501"/>
                      </a:cubicBezTo>
                      <a:cubicBezTo>
                        <a:pt x="6177" y="42789"/>
                        <a:pt x="57013" y="-8048"/>
                        <a:pt x="119724" y="-8048"/>
                      </a:cubicBezTo>
                      <a:cubicBezTo>
                        <a:pt x="182434" y="-8048"/>
                        <a:pt x="233271" y="42789"/>
                        <a:pt x="233271" y="105501"/>
                      </a:cubicBezTo>
                      <a:close/>
                    </a:path>
                  </a:pathLst>
                </a:custGeom>
                <a:solidFill>
                  <a:srgbClr val="37CAFF"/>
                </a:solidFill>
                <a:ln w="2270" cap="rnd">
                  <a:noFill/>
                  <a:prstDash val="solid"/>
                  <a:round/>
                </a:ln>
              </p:spPr>
              <p:txBody>
                <a:bodyPr rtlCol="0" anchor="ctr"/>
                <a:lstStyle/>
                <a:p>
                  <a:endParaRPr lang="en-CH" sz="4000"/>
                </a:p>
              </p:txBody>
            </p:sp>
            <p:sp>
              <p:nvSpPr>
                <p:cNvPr id="40" name="Freeform 39">
                  <a:extLst>
                    <a:ext uri="{FF2B5EF4-FFF2-40B4-BE49-F238E27FC236}">
                      <a16:creationId xmlns:a16="http://schemas.microsoft.com/office/drawing/2014/main" id="{25F78917-EA66-89B2-1D58-C19F1CD4C684}"/>
                    </a:ext>
                  </a:extLst>
                </p:cNvPr>
                <p:cNvSpPr/>
                <p:nvPr/>
              </p:nvSpPr>
              <p:spPr>
                <a:xfrm rot="-7826176" flipV="1">
                  <a:off x="26637238" y="3549518"/>
                  <a:ext cx="227094" cy="227098"/>
                </a:xfrm>
                <a:custGeom>
                  <a:avLst/>
                  <a:gdLst>
                    <a:gd name="connsiteX0" fmla="*/ 119724 w 227094"/>
                    <a:gd name="connsiteY0" fmla="*/ -8048 h 227098"/>
                    <a:gd name="connsiteX1" fmla="*/ 6177 w 227094"/>
                    <a:gd name="connsiteY1" fmla="*/ 105501 h 227098"/>
                    <a:gd name="connsiteX2" fmla="*/ 119724 w 227094"/>
                    <a:gd name="connsiteY2" fmla="*/ 219050 h 227098"/>
                    <a:gd name="connsiteX3" fmla="*/ 233271 w 227094"/>
                    <a:gd name="connsiteY3" fmla="*/ 105501 h 227098"/>
                    <a:gd name="connsiteX4" fmla="*/ 119724 w 227094"/>
                    <a:gd name="connsiteY4" fmla="*/ -8048 h 227098"/>
                    <a:gd name="connsiteX5" fmla="*/ 119724 w 227094"/>
                    <a:gd name="connsiteY5" fmla="*/ 11005 h 227098"/>
                    <a:gd name="connsiteX6" fmla="*/ 214218 w 227094"/>
                    <a:gd name="connsiteY6" fmla="*/ 105501 h 227098"/>
                    <a:gd name="connsiteX7" fmla="*/ 119724 w 227094"/>
                    <a:gd name="connsiteY7" fmla="*/ 199997 h 227098"/>
                    <a:gd name="connsiteX8" fmla="*/ 25230 w 227094"/>
                    <a:gd name="connsiteY8" fmla="*/ 105501 h 227098"/>
                    <a:gd name="connsiteX9" fmla="*/ 119724 w 227094"/>
                    <a:gd name="connsiteY9" fmla="*/ 11005 h 22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94" h="227098">
                      <a:moveTo>
                        <a:pt x="119724" y="-8048"/>
                      </a:moveTo>
                      <a:cubicBezTo>
                        <a:pt x="57046" y="-8048"/>
                        <a:pt x="6177" y="42823"/>
                        <a:pt x="6177" y="105501"/>
                      </a:cubicBezTo>
                      <a:cubicBezTo>
                        <a:pt x="6177" y="168179"/>
                        <a:pt x="57046" y="219050"/>
                        <a:pt x="119724" y="219050"/>
                      </a:cubicBezTo>
                      <a:cubicBezTo>
                        <a:pt x="182402" y="219050"/>
                        <a:pt x="233271" y="168179"/>
                        <a:pt x="233271" y="105501"/>
                      </a:cubicBezTo>
                      <a:cubicBezTo>
                        <a:pt x="233271" y="42823"/>
                        <a:pt x="182402" y="-8048"/>
                        <a:pt x="119724" y="-8048"/>
                      </a:cubicBezTo>
                      <a:close/>
                      <a:moveTo>
                        <a:pt x="119724" y="11005"/>
                      </a:moveTo>
                      <a:cubicBezTo>
                        <a:pt x="171888" y="11005"/>
                        <a:pt x="214218" y="53337"/>
                        <a:pt x="214218" y="105501"/>
                      </a:cubicBezTo>
                      <a:cubicBezTo>
                        <a:pt x="214218" y="157665"/>
                        <a:pt x="171888" y="199997"/>
                        <a:pt x="119724" y="199997"/>
                      </a:cubicBezTo>
                      <a:cubicBezTo>
                        <a:pt x="67560" y="199997"/>
                        <a:pt x="25230" y="157665"/>
                        <a:pt x="25230" y="105501"/>
                      </a:cubicBezTo>
                      <a:cubicBezTo>
                        <a:pt x="25230" y="53337"/>
                        <a:pt x="67560" y="11005"/>
                        <a:pt x="119724" y="11005"/>
                      </a:cubicBezTo>
                      <a:close/>
                    </a:path>
                  </a:pathLst>
                </a:custGeom>
                <a:solidFill>
                  <a:srgbClr val="000000"/>
                </a:solidFill>
                <a:ln w="2270" cap="rnd">
                  <a:noFill/>
                  <a:prstDash val="solid"/>
                  <a:round/>
                </a:ln>
              </p:spPr>
              <p:txBody>
                <a:bodyPr rtlCol="0" anchor="ctr"/>
                <a:lstStyle/>
                <a:p>
                  <a:endParaRPr lang="en-CH" sz="4000"/>
                </a:p>
              </p:txBody>
            </p:sp>
          </p:grpSp>
          <p:grpSp>
            <p:nvGrpSpPr>
              <p:cNvPr id="41" name="Graphic 4">
                <a:extLst>
                  <a:ext uri="{FF2B5EF4-FFF2-40B4-BE49-F238E27FC236}">
                    <a16:creationId xmlns:a16="http://schemas.microsoft.com/office/drawing/2014/main" id="{2C45CE0A-0468-7213-6208-693036937D7A}"/>
                  </a:ext>
                </a:extLst>
              </p:cNvPr>
              <p:cNvGrpSpPr/>
              <p:nvPr/>
            </p:nvGrpSpPr>
            <p:grpSpPr>
              <a:xfrm>
                <a:off x="26590714" y="4208361"/>
                <a:ext cx="320141" cy="320146"/>
                <a:chOff x="26590714" y="4208361"/>
                <a:chExt cx="320141" cy="320146"/>
              </a:xfrm>
            </p:grpSpPr>
            <p:sp>
              <p:nvSpPr>
                <p:cNvPr id="42" name="Freeform 41">
                  <a:extLst>
                    <a:ext uri="{FF2B5EF4-FFF2-40B4-BE49-F238E27FC236}">
                      <a16:creationId xmlns:a16="http://schemas.microsoft.com/office/drawing/2014/main" id="{81F58255-ED5F-A736-EB0E-84DD07DA03F1}"/>
                    </a:ext>
                  </a:extLst>
                </p:cNvPr>
                <p:cNvSpPr/>
                <p:nvPr/>
              </p:nvSpPr>
              <p:spPr>
                <a:xfrm rot="-7826176" flipV="1">
                  <a:off x="26637238" y="4254885"/>
                  <a:ext cx="227094" cy="227098"/>
                </a:xfrm>
                <a:custGeom>
                  <a:avLst/>
                  <a:gdLst>
                    <a:gd name="connsiteX0" fmla="*/ 233271 w 227094"/>
                    <a:gd name="connsiteY0" fmla="*/ 105732 h 227098"/>
                    <a:gd name="connsiteX1" fmla="*/ 119724 w 227094"/>
                    <a:gd name="connsiteY1" fmla="*/ 219281 h 227098"/>
                    <a:gd name="connsiteX2" fmla="*/ 6177 w 227094"/>
                    <a:gd name="connsiteY2" fmla="*/ 105732 h 227098"/>
                    <a:gd name="connsiteX3" fmla="*/ 119724 w 227094"/>
                    <a:gd name="connsiteY3" fmla="*/ -7817 h 227098"/>
                    <a:gd name="connsiteX4" fmla="*/ 233271 w 227094"/>
                    <a:gd name="connsiteY4" fmla="*/ 105732 h 22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094" h="227098">
                      <a:moveTo>
                        <a:pt x="233271" y="105732"/>
                      </a:moveTo>
                      <a:cubicBezTo>
                        <a:pt x="233271" y="168444"/>
                        <a:pt x="182434" y="219281"/>
                        <a:pt x="119724" y="219281"/>
                      </a:cubicBezTo>
                      <a:cubicBezTo>
                        <a:pt x="57013" y="219281"/>
                        <a:pt x="6177" y="168444"/>
                        <a:pt x="6177" y="105732"/>
                      </a:cubicBezTo>
                      <a:cubicBezTo>
                        <a:pt x="6177" y="43021"/>
                        <a:pt x="57013" y="-7817"/>
                        <a:pt x="119724" y="-7817"/>
                      </a:cubicBezTo>
                      <a:cubicBezTo>
                        <a:pt x="182434" y="-7817"/>
                        <a:pt x="233271" y="43021"/>
                        <a:pt x="233271" y="105732"/>
                      </a:cubicBezTo>
                      <a:close/>
                    </a:path>
                  </a:pathLst>
                </a:custGeom>
                <a:solidFill>
                  <a:srgbClr val="FFD324"/>
                </a:solidFill>
                <a:ln w="2270" cap="rnd">
                  <a:noFill/>
                  <a:prstDash val="solid"/>
                  <a:round/>
                </a:ln>
              </p:spPr>
              <p:txBody>
                <a:bodyPr rtlCol="0" anchor="ctr"/>
                <a:lstStyle/>
                <a:p>
                  <a:endParaRPr lang="en-CH" sz="4000"/>
                </a:p>
              </p:txBody>
            </p:sp>
            <p:sp>
              <p:nvSpPr>
                <p:cNvPr id="43" name="Freeform 42">
                  <a:extLst>
                    <a:ext uri="{FF2B5EF4-FFF2-40B4-BE49-F238E27FC236}">
                      <a16:creationId xmlns:a16="http://schemas.microsoft.com/office/drawing/2014/main" id="{123D91D9-F6E6-B885-30BF-CBC4610C5533}"/>
                    </a:ext>
                  </a:extLst>
                </p:cNvPr>
                <p:cNvSpPr/>
                <p:nvPr/>
              </p:nvSpPr>
              <p:spPr>
                <a:xfrm rot="-7826176" flipV="1">
                  <a:off x="26637238" y="4254885"/>
                  <a:ext cx="227094" cy="227098"/>
                </a:xfrm>
                <a:custGeom>
                  <a:avLst/>
                  <a:gdLst>
                    <a:gd name="connsiteX0" fmla="*/ 119724 w 227094"/>
                    <a:gd name="connsiteY0" fmla="*/ -7817 h 227098"/>
                    <a:gd name="connsiteX1" fmla="*/ 6177 w 227094"/>
                    <a:gd name="connsiteY1" fmla="*/ 105732 h 227098"/>
                    <a:gd name="connsiteX2" fmla="*/ 119724 w 227094"/>
                    <a:gd name="connsiteY2" fmla="*/ 219281 h 227098"/>
                    <a:gd name="connsiteX3" fmla="*/ 233271 w 227094"/>
                    <a:gd name="connsiteY3" fmla="*/ 105732 h 227098"/>
                    <a:gd name="connsiteX4" fmla="*/ 119724 w 227094"/>
                    <a:gd name="connsiteY4" fmla="*/ -7817 h 227098"/>
                    <a:gd name="connsiteX5" fmla="*/ 119724 w 227094"/>
                    <a:gd name="connsiteY5" fmla="*/ 11236 h 227098"/>
                    <a:gd name="connsiteX6" fmla="*/ 214218 w 227094"/>
                    <a:gd name="connsiteY6" fmla="*/ 105732 h 227098"/>
                    <a:gd name="connsiteX7" fmla="*/ 119724 w 227094"/>
                    <a:gd name="connsiteY7" fmla="*/ 200229 h 227098"/>
                    <a:gd name="connsiteX8" fmla="*/ 25230 w 227094"/>
                    <a:gd name="connsiteY8" fmla="*/ 105732 h 227098"/>
                    <a:gd name="connsiteX9" fmla="*/ 119724 w 227094"/>
                    <a:gd name="connsiteY9" fmla="*/ 11236 h 22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94" h="227098">
                      <a:moveTo>
                        <a:pt x="119724" y="-7817"/>
                      </a:moveTo>
                      <a:cubicBezTo>
                        <a:pt x="57046" y="-7817"/>
                        <a:pt x="6177" y="43054"/>
                        <a:pt x="6177" y="105732"/>
                      </a:cubicBezTo>
                      <a:cubicBezTo>
                        <a:pt x="6177" y="168410"/>
                        <a:pt x="57046" y="219281"/>
                        <a:pt x="119724" y="219281"/>
                      </a:cubicBezTo>
                      <a:cubicBezTo>
                        <a:pt x="182402" y="219281"/>
                        <a:pt x="233271" y="168410"/>
                        <a:pt x="233271" y="105732"/>
                      </a:cubicBezTo>
                      <a:cubicBezTo>
                        <a:pt x="233271" y="43054"/>
                        <a:pt x="182402" y="-7817"/>
                        <a:pt x="119724" y="-7817"/>
                      </a:cubicBezTo>
                      <a:close/>
                      <a:moveTo>
                        <a:pt x="119724" y="11236"/>
                      </a:moveTo>
                      <a:cubicBezTo>
                        <a:pt x="171888" y="11236"/>
                        <a:pt x="214218" y="53568"/>
                        <a:pt x="214218" y="105732"/>
                      </a:cubicBezTo>
                      <a:cubicBezTo>
                        <a:pt x="214218" y="157896"/>
                        <a:pt x="171888" y="200229"/>
                        <a:pt x="119724" y="200229"/>
                      </a:cubicBezTo>
                      <a:cubicBezTo>
                        <a:pt x="67560" y="200229"/>
                        <a:pt x="25230" y="157896"/>
                        <a:pt x="25230" y="105732"/>
                      </a:cubicBezTo>
                      <a:cubicBezTo>
                        <a:pt x="25230" y="53568"/>
                        <a:pt x="67560" y="11236"/>
                        <a:pt x="119724" y="11236"/>
                      </a:cubicBezTo>
                      <a:close/>
                    </a:path>
                  </a:pathLst>
                </a:custGeom>
                <a:solidFill>
                  <a:srgbClr val="000000"/>
                </a:solidFill>
                <a:ln w="2270" cap="rnd">
                  <a:noFill/>
                  <a:prstDash val="solid"/>
                  <a:round/>
                </a:ln>
              </p:spPr>
              <p:txBody>
                <a:bodyPr rtlCol="0" anchor="ctr"/>
                <a:lstStyle/>
                <a:p>
                  <a:endParaRPr lang="en-CH" sz="4000"/>
                </a:p>
              </p:txBody>
            </p:sp>
          </p:grpSp>
        </p:grpSp>
        <p:grpSp>
          <p:nvGrpSpPr>
            <p:cNvPr id="44" name="Graphic 4">
              <a:extLst>
                <a:ext uri="{FF2B5EF4-FFF2-40B4-BE49-F238E27FC236}">
                  <a16:creationId xmlns:a16="http://schemas.microsoft.com/office/drawing/2014/main" id="{307B830E-FDE1-BAE1-6280-10C4B2B79280}"/>
                </a:ext>
              </a:extLst>
            </p:cNvPr>
            <p:cNvGrpSpPr/>
            <p:nvPr/>
          </p:nvGrpSpPr>
          <p:grpSpPr>
            <a:xfrm>
              <a:off x="2188732" y="1523211"/>
              <a:ext cx="1423529" cy="1432499"/>
              <a:chOff x="2188732" y="1523211"/>
              <a:chExt cx="1423529" cy="1432499"/>
            </a:xfrm>
          </p:grpSpPr>
          <p:pic>
            <p:nvPicPr>
              <p:cNvPr id="45" name="Picture 44">
                <a:extLst>
                  <a:ext uri="{FF2B5EF4-FFF2-40B4-BE49-F238E27FC236}">
                    <a16:creationId xmlns:a16="http://schemas.microsoft.com/office/drawing/2014/main" id="{80574B27-7A5F-EAAF-38FF-90C6904CA4E2}"/>
                  </a:ext>
                </a:extLst>
              </p:cNvPr>
              <p:cNvPicPr>
                <a:picLocks noChangeAspect="1"/>
              </p:cNvPicPr>
              <p:nvPr/>
            </p:nvPicPr>
            <p:blipFill>
              <a:blip r:embed="rId3"/>
              <a:stretch>
                <a:fillRect/>
              </a:stretch>
            </p:blipFill>
            <p:spPr>
              <a:xfrm>
                <a:off x="2188732" y="1523211"/>
                <a:ext cx="697951" cy="1432499"/>
              </a:xfrm>
              <a:custGeom>
                <a:avLst/>
                <a:gdLst>
                  <a:gd name="connsiteX0" fmla="*/ 718 w 697951"/>
                  <a:gd name="connsiteY0" fmla="*/ 500 h 1432499"/>
                  <a:gd name="connsiteX1" fmla="*/ 698670 w 697951"/>
                  <a:gd name="connsiteY1" fmla="*/ 500 h 1432499"/>
                  <a:gd name="connsiteX2" fmla="*/ 698670 w 697951"/>
                  <a:gd name="connsiteY2" fmla="*/ 1433000 h 1432499"/>
                  <a:gd name="connsiteX3" fmla="*/ 718 w 697951"/>
                  <a:gd name="connsiteY3" fmla="*/ 1433000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718" y="500"/>
                    </a:moveTo>
                    <a:lnTo>
                      <a:pt x="698670" y="500"/>
                    </a:lnTo>
                    <a:lnTo>
                      <a:pt x="698670" y="1433000"/>
                    </a:lnTo>
                    <a:lnTo>
                      <a:pt x="718" y="1433000"/>
                    </a:lnTo>
                    <a:close/>
                  </a:path>
                </a:pathLst>
              </a:custGeom>
            </p:spPr>
          </p:pic>
          <p:pic>
            <p:nvPicPr>
              <p:cNvPr id="46" name="Picture 45">
                <a:extLst>
                  <a:ext uri="{FF2B5EF4-FFF2-40B4-BE49-F238E27FC236}">
                    <a16:creationId xmlns:a16="http://schemas.microsoft.com/office/drawing/2014/main" id="{BA6DFA45-18B9-F12F-B5E4-6544559EBE4B}"/>
                  </a:ext>
                </a:extLst>
              </p:cNvPr>
              <p:cNvPicPr>
                <a:picLocks noChangeAspect="1"/>
              </p:cNvPicPr>
              <p:nvPr/>
            </p:nvPicPr>
            <p:blipFill>
              <a:blip r:embed="rId4"/>
              <a:stretch>
                <a:fillRect/>
              </a:stretch>
            </p:blipFill>
            <p:spPr>
              <a:xfrm>
                <a:off x="3072796" y="1558792"/>
                <a:ext cx="539464" cy="1395925"/>
              </a:xfrm>
              <a:custGeom>
                <a:avLst/>
                <a:gdLst>
                  <a:gd name="connsiteX0" fmla="*/ 1008 w 539464"/>
                  <a:gd name="connsiteY0" fmla="*/ 511 h 1395925"/>
                  <a:gd name="connsiteX1" fmla="*/ 540473 w 539464"/>
                  <a:gd name="connsiteY1" fmla="*/ 511 h 1395925"/>
                  <a:gd name="connsiteX2" fmla="*/ 540473 w 539464"/>
                  <a:gd name="connsiteY2" fmla="*/ 1396437 h 1395925"/>
                  <a:gd name="connsiteX3" fmla="*/ 1008 w 539464"/>
                  <a:gd name="connsiteY3" fmla="*/ 1396437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1008" y="511"/>
                    </a:moveTo>
                    <a:lnTo>
                      <a:pt x="540473" y="511"/>
                    </a:lnTo>
                    <a:lnTo>
                      <a:pt x="540473" y="1396437"/>
                    </a:lnTo>
                    <a:lnTo>
                      <a:pt x="1008" y="1396437"/>
                    </a:lnTo>
                    <a:close/>
                  </a:path>
                </a:pathLst>
              </a:custGeom>
            </p:spPr>
          </p:pic>
        </p:grpSp>
        <p:grpSp>
          <p:nvGrpSpPr>
            <p:cNvPr id="47" name="Graphic 4">
              <a:extLst>
                <a:ext uri="{FF2B5EF4-FFF2-40B4-BE49-F238E27FC236}">
                  <a16:creationId xmlns:a16="http://schemas.microsoft.com/office/drawing/2014/main" id="{69929567-76FC-9A07-B73E-DABC049AEB5A}"/>
                </a:ext>
              </a:extLst>
            </p:cNvPr>
            <p:cNvGrpSpPr/>
            <p:nvPr/>
          </p:nvGrpSpPr>
          <p:grpSpPr>
            <a:xfrm>
              <a:off x="1279652" y="10748359"/>
              <a:ext cx="9431581" cy="1438153"/>
              <a:chOff x="1279652" y="10748359"/>
              <a:chExt cx="9431581" cy="1438153"/>
            </a:xfrm>
          </p:grpSpPr>
          <p:grpSp>
            <p:nvGrpSpPr>
              <p:cNvPr id="48" name="Graphic 4">
                <a:extLst>
                  <a:ext uri="{FF2B5EF4-FFF2-40B4-BE49-F238E27FC236}">
                    <a16:creationId xmlns:a16="http://schemas.microsoft.com/office/drawing/2014/main" id="{0E4E5574-3025-DCE6-E8C5-5E8CF7CFB337}"/>
                  </a:ext>
                </a:extLst>
              </p:cNvPr>
              <p:cNvGrpSpPr/>
              <p:nvPr/>
            </p:nvGrpSpPr>
            <p:grpSpPr>
              <a:xfrm>
                <a:off x="1279652" y="10748359"/>
                <a:ext cx="1423517" cy="1432499"/>
                <a:chOff x="1279652" y="10748359"/>
                <a:chExt cx="1423517" cy="1432499"/>
              </a:xfrm>
            </p:grpSpPr>
            <p:pic>
              <p:nvPicPr>
                <p:cNvPr id="49" name="Picture 48">
                  <a:extLst>
                    <a:ext uri="{FF2B5EF4-FFF2-40B4-BE49-F238E27FC236}">
                      <a16:creationId xmlns:a16="http://schemas.microsoft.com/office/drawing/2014/main" id="{0F103818-3645-C211-72B8-419E7CE02725}"/>
                    </a:ext>
                  </a:extLst>
                </p:cNvPr>
                <p:cNvPicPr>
                  <a:picLocks noChangeAspect="1"/>
                </p:cNvPicPr>
                <p:nvPr/>
              </p:nvPicPr>
              <p:blipFill>
                <a:blip r:embed="rId3"/>
                <a:stretch>
                  <a:fillRect/>
                </a:stretch>
              </p:blipFill>
              <p:spPr>
                <a:xfrm>
                  <a:off x="1279652" y="10748359"/>
                  <a:ext cx="697951" cy="1432499"/>
                </a:xfrm>
                <a:custGeom>
                  <a:avLst/>
                  <a:gdLst>
                    <a:gd name="connsiteX0" fmla="*/ 420 w 697951"/>
                    <a:gd name="connsiteY0" fmla="*/ 3527 h 1432499"/>
                    <a:gd name="connsiteX1" fmla="*/ 698371 w 697951"/>
                    <a:gd name="connsiteY1" fmla="*/ 3527 h 1432499"/>
                    <a:gd name="connsiteX2" fmla="*/ 698371 w 697951"/>
                    <a:gd name="connsiteY2" fmla="*/ 1436026 h 1432499"/>
                    <a:gd name="connsiteX3" fmla="*/ 420 w 697951"/>
                    <a:gd name="connsiteY3" fmla="*/ 1436026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420" y="3527"/>
                      </a:moveTo>
                      <a:lnTo>
                        <a:pt x="698371" y="3527"/>
                      </a:lnTo>
                      <a:lnTo>
                        <a:pt x="698371" y="1436026"/>
                      </a:lnTo>
                      <a:lnTo>
                        <a:pt x="420" y="1436026"/>
                      </a:lnTo>
                      <a:close/>
                    </a:path>
                  </a:pathLst>
                </a:custGeom>
              </p:spPr>
            </p:pic>
            <p:pic>
              <p:nvPicPr>
                <p:cNvPr id="50" name="Picture 49">
                  <a:extLst>
                    <a:ext uri="{FF2B5EF4-FFF2-40B4-BE49-F238E27FC236}">
                      <a16:creationId xmlns:a16="http://schemas.microsoft.com/office/drawing/2014/main" id="{09F2033B-01B1-487A-8DCB-113F6A272432}"/>
                    </a:ext>
                  </a:extLst>
                </p:cNvPr>
                <p:cNvPicPr>
                  <a:picLocks noChangeAspect="1"/>
                </p:cNvPicPr>
                <p:nvPr/>
              </p:nvPicPr>
              <p:blipFill>
                <a:blip r:embed="rId4"/>
                <a:stretch>
                  <a:fillRect/>
                </a:stretch>
              </p:blipFill>
              <p:spPr>
                <a:xfrm>
                  <a:off x="2163704" y="10783958"/>
                  <a:ext cx="539464" cy="1395925"/>
                </a:xfrm>
                <a:custGeom>
                  <a:avLst/>
                  <a:gdLst>
                    <a:gd name="connsiteX0" fmla="*/ 710 w 539464"/>
                    <a:gd name="connsiteY0" fmla="*/ 3538 h 1395925"/>
                    <a:gd name="connsiteX1" fmla="*/ 540175 w 539464"/>
                    <a:gd name="connsiteY1" fmla="*/ 3538 h 1395925"/>
                    <a:gd name="connsiteX2" fmla="*/ 540175 w 539464"/>
                    <a:gd name="connsiteY2" fmla="*/ 1399464 h 1395925"/>
                    <a:gd name="connsiteX3" fmla="*/ 710 w 539464"/>
                    <a:gd name="connsiteY3" fmla="*/ 1399464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710" y="3538"/>
                      </a:moveTo>
                      <a:lnTo>
                        <a:pt x="540175" y="3538"/>
                      </a:lnTo>
                      <a:lnTo>
                        <a:pt x="540175" y="1399464"/>
                      </a:lnTo>
                      <a:lnTo>
                        <a:pt x="710" y="1399464"/>
                      </a:lnTo>
                      <a:close/>
                    </a:path>
                  </a:pathLst>
                </a:custGeom>
              </p:spPr>
            </p:pic>
          </p:grpSp>
          <p:grpSp>
            <p:nvGrpSpPr>
              <p:cNvPr id="51" name="Graphic 4">
                <a:extLst>
                  <a:ext uri="{FF2B5EF4-FFF2-40B4-BE49-F238E27FC236}">
                    <a16:creationId xmlns:a16="http://schemas.microsoft.com/office/drawing/2014/main" id="{C4756D1B-26EF-D6F0-7B1C-740CCEEFE196}"/>
                  </a:ext>
                </a:extLst>
              </p:cNvPr>
              <p:cNvGrpSpPr/>
              <p:nvPr/>
            </p:nvGrpSpPr>
            <p:grpSpPr>
              <a:xfrm>
                <a:off x="4446078" y="10748359"/>
                <a:ext cx="1423517" cy="1432499"/>
                <a:chOff x="4446078" y="10748359"/>
                <a:chExt cx="1423517" cy="1432499"/>
              </a:xfrm>
            </p:grpSpPr>
            <p:pic>
              <p:nvPicPr>
                <p:cNvPr id="52" name="Picture 51">
                  <a:extLst>
                    <a:ext uri="{FF2B5EF4-FFF2-40B4-BE49-F238E27FC236}">
                      <a16:creationId xmlns:a16="http://schemas.microsoft.com/office/drawing/2014/main" id="{A2343E43-1B77-F95F-B804-B11EBE21C239}"/>
                    </a:ext>
                  </a:extLst>
                </p:cNvPr>
                <p:cNvPicPr>
                  <a:picLocks noChangeAspect="1"/>
                </p:cNvPicPr>
                <p:nvPr/>
              </p:nvPicPr>
              <p:blipFill>
                <a:blip r:embed="rId3"/>
                <a:stretch>
                  <a:fillRect/>
                </a:stretch>
              </p:blipFill>
              <p:spPr>
                <a:xfrm>
                  <a:off x="4446078" y="10748359"/>
                  <a:ext cx="697951" cy="1432499"/>
                </a:xfrm>
                <a:custGeom>
                  <a:avLst/>
                  <a:gdLst>
                    <a:gd name="connsiteX0" fmla="*/ 1458 w 697951"/>
                    <a:gd name="connsiteY0" fmla="*/ 3527 h 1432499"/>
                    <a:gd name="connsiteX1" fmla="*/ 699410 w 697951"/>
                    <a:gd name="connsiteY1" fmla="*/ 3527 h 1432499"/>
                    <a:gd name="connsiteX2" fmla="*/ 699410 w 697951"/>
                    <a:gd name="connsiteY2" fmla="*/ 1436026 h 1432499"/>
                    <a:gd name="connsiteX3" fmla="*/ 1458 w 697951"/>
                    <a:gd name="connsiteY3" fmla="*/ 1436026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1458" y="3527"/>
                      </a:moveTo>
                      <a:lnTo>
                        <a:pt x="699410" y="3527"/>
                      </a:lnTo>
                      <a:lnTo>
                        <a:pt x="699410" y="1436026"/>
                      </a:lnTo>
                      <a:lnTo>
                        <a:pt x="1458" y="1436026"/>
                      </a:lnTo>
                      <a:close/>
                    </a:path>
                  </a:pathLst>
                </a:custGeom>
              </p:spPr>
            </p:pic>
            <p:pic>
              <p:nvPicPr>
                <p:cNvPr id="53" name="Picture 52">
                  <a:extLst>
                    <a:ext uri="{FF2B5EF4-FFF2-40B4-BE49-F238E27FC236}">
                      <a16:creationId xmlns:a16="http://schemas.microsoft.com/office/drawing/2014/main" id="{EDE59627-10BF-20D6-7918-91F019745DB1}"/>
                    </a:ext>
                  </a:extLst>
                </p:cNvPr>
                <p:cNvPicPr>
                  <a:picLocks noChangeAspect="1"/>
                </p:cNvPicPr>
                <p:nvPr/>
              </p:nvPicPr>
              <p:blipFill>
                <a:blip r:embed="rId4"/>
                <a:stretch>
                  <a:fillRect/>
                </a:stretch>
              </p:blipFill>
              <p:spPr>
                <a:xfrm>
                  <a:off x="5330131" y="10783958"/>
                  <a:ext cx="539464" cy="1395925"/>
                </a:xfrm>
                <a:custGeom>
                  <a:avLst/>
                  <a:gdLst>
                    <a:gd name="connsiteX0" fmla="*/ 1749 w 539464"/>
                    <a:gd name="connsiteY0" fmla="*/ 3538 h 1395925"/>
                    <a:gd name="connsiteX1" fmla="*/ 541214 w 539464"/>
                    <a:gd name="connsiteY1" fmla="*/ 3538 h 1395925"/>
                    <a:gd name="connsiteX2" fmla="*/ 541214 w 539464"/>
                    <a:gd name="connsiteY2" fmla="*/ 1399464 h 1395925"/>
                    <a:gd name="connsiteX3" fmla="*/ 1749 w 539464"/>
                    <a:gd name="connsiteY3" fmla="*/ 1399464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1749" y="3538"/>
                      </a:moveTo>
                      <a:lnTo>
                        <a:pt x="541214" y="3538"/>
                      </a:lnTo>
                      <a:lnTo>
                        <a:pt x="541214" y="1399464"/>
                      </a:lnTo>
                      <a:lnTo>
                        <a:pt x="1749" y="1399464"/>
                      </a:lnTo>
                      <a:close/>
                    </a:path>
                  </a:pathLst>
                </a:custGeom>
              </p:spPr>
            </p:pic>
          </p:grpSp>
          <p:grpSp>
            <p:nvGrpSpPr>
              <p:cNvPr id="54" name="Graphic 4">
                <a:extLst>
                  <a:ext uri="{FF2B5EF4-FFF2-40B4-BE49-F238E27FC236}">
                    <a16:creationId xmlns:a16="http://schemas.microsoft.com/office/drawing/2014/main" id="{72415EEC-1FCA-05B6-4633-C24167E29856}"/>
                  </a:ext>
                </a:extLst>
              </p:cNvPr>
              <p:cNvGrpSpPr/>
              <p:nvPr/>
            </p:nvGrpSpPr>
            <p:grpSpPr>
              <a:xfrm>
                <a:off x="2870274" y="10748359"/>
                <a:ext cx="1423507" cy="1432499"/>
                <a:chOff x="2870274" y="10748359"/>
                <a:chExt cx="1423507" cy="1432499"/>
              </a:xfrm>
            </p:grpSpPr>
            <p:pic>
              <p:nvPicPr>
                <p:cNvPr id="55" name="Picture 54">
                  <a:extLst>
                    <a:ext uri="{FF2B5EF4-FFF2-40B4-BE49-F238E27FC236}">
                      <a16:creationId xmlns:a16="http://schemas.microsoft.com/office/drawing/2014/main" id="{A0A5723E-7AC3-1AEA-B54C-99C027E78A86}"/>
                    </a:ext>
                  </a:extLst>
                </p:cNvPr>
                <p:cNvPicPr>
                  <a:picLocks noChangeAspect="1"/>
                </p:cNvPicPr>
                <p:nvPr/>
              </p:nvPicPr>
              <p:blipFill>
                <a:blip r:embed="rId3"/>
                <a:stretch>
                  <a:fillRect/>
                </a:stretch>
              </p:blipFill>
              <p:spPr>
                <a:xfrm>
                  <a:off x="2870274" y="10748359"/>
                  <a:ext cx="697951" cy="1432499"/>
                </a:xfrm>
                <a:custGeom>
                  <a:avLst/>
                  <a:gdLst>
                    <a:gd name="connsiteX0" fmla="*/ 941 w 697951"/>
                    <a:gd name="connsiteY0" fmla="*/ 3527 h 1432499"/>
                    <a:gd name="connsiteX1" fmla="*/ 698893 w 697951"/>
                    <a:gd name="connsiteY1" fmla="*/ 3527 h 1432499"/>
                    <a:gd name="connsiteX2" fmla="*/ 698893 w 697951"/>
                    <a:gd name="connsiteY2" fmla="*/ 1436026 h 1432499"/>
                    <a:gd name="connsiteX3" fmla="*/ 941 w 697951"/>
                    <a:gd name="connsiteY3" fmla="*/ 1436026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941" y="3527"/>
                      </a:moveTo>
                      <a:lnTo>
                        <a:pt x="698893" y="3527"/>
                      </a:lnTo>
                      <a:lnTo>
                        <a:pt x="698893" y="1436026"/>
                      </a:lnTo>
                      <a:lnTo>
                        <a:pt x="941" y="1436026"/>
                      </a:lnTo>
                      <a:close/>
                    </a:path>
                  </a:pathLst>
                </a:custGeom>
              </p:spPr>
            </p:pic>
            <p:pic>
              <p:nvPicPr>
                <p:cNvPr id="56" name="Picture 55">
                  <a:extLst>
                    <a:ext uri="{FF2B5EF4-FFF2-40B4-BE49-F238E27FC236}">
                      <a16:creationId xmlns:a16="http://schemas.microsoft.com/office/drawing/2014/main" id="{7B0BF61E-374A-D99C-4FC9-D332367D10A1}"/>
                    </a:ext>
                  </a:extLst>
                </p:cNvPr>
                <p:cNvPicPr>
                  <a:picLocks noChangeAspect="1"/>
                </p:cNvPicPr>
                <p:nvPr/>
              </p:nvPicPr>
              <p:blipFill>
                <a:blip r:embed="rId4"/>
                <a:stretch>
                  <a:fillRect/>
                </a:stretch>
              </p:blipFill>
              <p:spPr>
                <a:xfrm>
                  <a:off x="3754317" y="10783958"/>
                  <a:ext cx="539464" cy="1395925"/>
                </a:xfrm>
                <a:custGeom>
                  <a:avLst/>
                  <a:gdLst>
                    <a:gd name="connsiteX0" fmla="*/ 1231 w 539464"/>
                    <a:gd name="connsiteY0" fmla="*/ 3538 h 1395925"/>
                    <a:gd name="connsiteX1" fmla="*/ 540697 w 539464"/>
                    <a:gd name="connsiteY1" fmla="*/ 3538 h 1395925"/>
                    <a:gd name="connsiteX2" fmla="*/ 540697 w 539464"/>
                    <a:gd name="connsiteY2" fmla="*/ 1399464 h 1395925"/>
                    <a:gd name="connsiteX3" fmla="*/ 1231 w 539464"/>
                    <a:gd name="connsiteY3" fmla="*/ 1399464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1231" y="3538"/>
                      </a:moveTo>
                      <a:lnTo>
                        <a:pt x="540697" y="3538"/>
                      </a:lnTo>
                      <a:lnTo>
                        <a:pt x="540697" y="1399464"/>
                      </a:lnTo>
                      <a:lnTo>
                        <a:pt x="1231" y="1399464"/>
                      </a:lnTo>
                      <a:close/>
                    </a:path>
                  </a:pathLst>
                </a:custGeom>
              </p:spPr>
            </p:pic>
          </p:grpSp>
          <p:grpSp>
            <p:nvGrpSpPr>
              <p:cNvPr id="57" name="Graphic 4">
                <a:extLst>
                  <a:ext uri="{FF2B5EF4-FFF2-40B4-BE49-F238E27FC236}">
                    <a16:creationId xmlns:a16="http://schemas.microsoft.com/office/drawing/2014/main" id="{5CD2B2C1-F49D-363A-FB1E-619D609725A3}"/>
                  </a:ext>
                </a:extLst>
              </p:cNvPr>
              <p:cNvGrpSpPr/>
              <p:nvPr/>
            </p:nvGrpSpPr>
            <p:grpSpPr>
              <a:xfrm>
                <a:off x="6036725" y="10748359"/>
                <a:ext cx="1423517" cy="1432499"/>
                <a:chOff x="6036725" y="10748359"/>
                <a:chExt cx="1423517" cy="1432499"/>
              </a:xfrm>
            </p:grpSpPr>
            <p:pic>
              <p:nvPicPr>
                <p:cNvPr id="58" name="Picture 57">
                  <a:extLst>
                    <a:ext uri="{FF2B5EF4-FFF2-40B4-BE49-F238E27FC236}">
                      <a16:creationId xmlns:a16="http://schemas.microsoft.com/office/drawing/2014/main" id="{21BB21F9-CA95-083F-401C-E91288594E23}"/>
                    </a:ext>
                  </a:extLst>
                </p:cNvPr>
                <p:cNvPicPr>
                  <a:picLocks noChangeAspect="1"/>
                </p:cNvPicPr>
                <p:nvPr/>
              </p:nvPicPr>
              <p:blipFill>
                <a:blip r:embed="rId3"/>
                <a:stretch>
                  <a:fillRect/>
                </a:stretch>
              </p:blipFill>
              <p:spPr>
                <a:xfrm>
                  <a:off x="6036725" y="10748359"/>
                  <a:ext cx="697951" cy="1432499"/>
                </a:xfrm>
                <a:custGeom>
                  <a:avLst/>
                  <a:gdLst>
                    <a:gd name="connsiteX0" fmla="*/ 1980 w 697951"/>
                    <a:gd name="connsiteY0" fmla="*/ 3527 h 1432499"/>
                    <a:gd name="connsiteX1" fmla="*/ 699932 w 697951"/>
                    <a:gd name="connsiteY1" fmla="*/ 3527 h 1432499"/>
                    <a:gd name="connsiteX2" fmla="*/ 699932 w 697951"/>
                    <a:gd name="connsiteY2" fmla="*/ 1436026 h 1432499"/>
                    <a:gd name="connsiteX3" fmla="*/ 1980 w 697951"/>
                    <a:gd name="connsiteY3" fmla="*/ 1436026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1980" y="3527"/>
                      </a:moveTo>
                      <a:lnTo>
                        <a:pt x="699932" y="3527"/>
                      </a:lnTo>
                      <a:lnTo>
                        <a:pt x="699932" y="1436026"/>
                      </a:lnTo>
                      <a:lnTo>
                        <a:pt x="1980" y="1436026"/>
                      </a:lnTo>
                      <a:close/>
                    </a:path>
                  </a:pathLst>
                </a:custGeom>
              </p:spPr>
            </p:pic>
            <p:pic>
              <p:nvPicPr>
                <p:cNvPr id="59" name="Picture 58">
                  <a:extLst>
                    <a:ext uri="{FF2B5EF4-FFF2-40B4-BE49-F238E27FC236}">
                      <a16:creationId xmlns:a16="http://schemas.microsoft.com/office/drawing/2014/main" id="{A3A1EA1D-42E2-2CC5-E936-DF0A5DD38146}"/>
                    </a:ext>
                  </a:extLst>
                </p:cNvPr>
                <p:cNvPicPr>
                  <a:picLocks noChangeAspect="1"/>
                </p:cNvPicPr>
                <p:nvPr/>
              </p:nvPicPr>
              <p:blipFill>
                <a:blip r:embed="rId4"/>
                <a:stretch>
                  <a:fillRect/>
                </a:stretch>
              </p:blipFill>
              <p:spPr>
                <a:xfrm>
                  <a:off x="6920777" y="10783958"/>
                  <a:ext cx="539464" cy="1395925"/>
                </a:xfrm>
                <a:custGeom>
                  <a:avLst/>
                  <a:gdLst>
                    <a:gd name="connsiteX0" fmla="*/ 2270 w 539464"/>
                    <a:gd name="connsiteY0" fmla="*/ 3538 h 1395925"/>
                    <a:gd name="connsiteX1" fmla="*/ 541735 w 539464"/>
                    <a:gd name="connsiteY1" fmla="*/ 3538 h 1395925"/>
                    <a:gd name="connsiteX2" fmla="*/ 541735 w 539464"/>
                    <a:gd name="connsiteY2" fmla="*/ 1399464 h 1395925"/>
                    <a:gd name="connsiteX3" fmla="*/ 2270 w 539464"/>
                    <a:gd name="connsiteY3" fmla="*/ 1399464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2270" y="3538"/>
                      </a:moveTo>
                      <a:lnTo>
                        <a:pt x="541735" y="3538"/>
                      </a:lnTo>
                      <a:lnTo>
                        <a:pt x="541735" y="1399464"/>
                      </a:lnTo>
                      <a:lnTo>
                        <a:pt x="2270" y="1399464"/>
                      </a:lnTo>
                      <a:close/>
                    </a:path>
                  </a:pathLst>
                </a:custGeom>
              </p:spPr>
            </p:pic>
          </p:grpSp>
          <p:grpSp>
            <p:nvGrpSpPr>
              <p:cNvPr id="60" name="Graphic 4">
                <a:extLst>
                  <a:ext uri="{FF2B5EF4-FFF2-40B4-BE49-F238E27FC236}">
                    <a16:creationId xmlns:a16="http://schemas.microsoft.com/office/drawing/2014/main" id="{59CC2CF9-A7AF-77CC-BE01-EE18FB80677D}"/>
                  </a:ext>
                </a:extLst>
              </p:cNvPr>
              <p:cNvGrpSpPr/>
              <p:nvPr/>
            </p:nvGrpSpPr>
            <p:grpSpPr>
              <a:xfrm>
                <a:off x="7662190" y="10751190"/>
                <a:ext cx="1423517" cy="1432499"/>
                <a:chOff x="7662190" y="10751190"/>
                <a:chExt cx="1423517" cy="1432499"/>
              </a:xfrm>
            </p:grpSpPr>
            <p:pic>
              <p:nvPicPr>
                <p:cNvPr id="61" name="Picture 60">
                  <a:extLst>
                    <a:ext uri="{FF2B5EF4-FFF2-40B4-BE49-F238E27FC236}">
                      <a16:creationId xmlns:a16="http://schemas.microsoft.com/office/drawing/2014/main" id="{DFCAF063-C0E8-DB12-6966-B8A6CDE3FC96}"/>
                    </a:ext>
                  </a:extLst>
                </p:cNvPr>
                <p:cNvPicPr>
                  <a:picLocks noChangeAspect="1"/>
                </p:cNvPicPr>
                <p:nvPr/>
              </p:nvPicPr>
              <p:blipFill>
                <a:blip r:embed="rId3"/>
                <a:stretch>
                  <a:fillRect/>
                </a:stretch>
              </p:blipFill>
              <p:spPr>
                <a:xfrm>
                  <a:off x="7662190" y="10751190"/>
                  <a:ext cx="697951" cy="1432499"/>
                </a:xfrm>
                <a:custGeom>
                  <a:avLst/>
                  <a:gdLst>
                    <a:gd name="connsiteX0" fmla="*/ 2514 w 697951"/>
                    <a:gd name="connsiteY0" fmla="*/ 3527 h 1432499"/>
                    <a:gd name="connsiteX1" fmla="*/ 700466 w 697951"/>
                    <a:gd name="connsiteY1" fmla="*/ 3527 h 1432499"/>
                    <a:gd name="connsiteX2" fmla="*/ 700466 w 697951"/>
                    <a:gd name="connsiteY2" fmla="*/ 1436027 h 1432499"/>
                    <a:gd name="connsiteX3" fmla="*/ 2514 w 697951"/>
                    <a:gd name="connsiteY3" fmla="*/ 1436027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2514" y="3527"/>
                      </a:moveTo>
                      <a:lnTo>
                        <a:pt x="700466" y="3527"/>
                      </a:lnTo>
                      <a:lnTo>
                        <a:pt x="700466" y="1436027"/>
                      </a:lnTo>
                      <a:lnTo>
                        <a:pt x="2514" y="1436027"/>
                      </a:lnTo>
                      <a:close/>
                    </a:path>
                  </a:pathLst>
                </a:custGeom>
              </p:spPr>
            </p:pic>
            <p:pic>
              <p:nvPicPr>
                <p:cNvPr id="62" name="Picture 61">
                  <a:extLst>
                    <a:ext uri="{FF2B5EF4-FFF2-40B4-BE49-F238E27FC236}">
                      <a16:creationId xmlns:a16="http://schemas.microsoft.com/office/drawing/2014/main" id="{B79628A4-049F-2160-686A-EBDC7FBCC28B}"/>
                    </a:ext>
                  </a:extLst>
                </p:cNvPr>
                <p:cNvPicPr>
                  <a:picLocks noChangeAspect="1"/>
                </p:cNvPicPr>
                <p:nvPr/>
              </p:nvPicPr>
              <p:blipFill>
                <a:blip r:embed="rId4"/>
                <a:stretch>
                  <a:fillRect/>
                </a:stretch>
              </p:blipFill>
              <p:spPr>
                <a:xfrm>
                  <a:off x="8546242" y="10786759"/>
                  <a:ext cx="539464" cy="1395925"/>
                </a:xfrm>
                <a:custGeom>
                  <a:avLst/>
                  <a:gdLst>
                    <a:gd name="connsiteX0" fmla="*/ 2804 w 539464"/>
                    <a:gd name="connsiteY0" fmla="*/ 3539 h 1395925"/>
                    <a:gd name="connsiteX1" fmla="*/ 542269 w 539464"/>
                    <a:gd name="connsiteY1" fmla="*/ 3539 h 1395925"/>
                    <a:gd name="connsiteX2" fmla="*/ 542269 w 539464"/>
                    <a:gd name="connsiteY2" fmla="*/ 1399465 h 1395925"/>
                    <a:gd name="connsiteX3" fmla="*/ 2804 w 539464"/>
                    <a:gd name="connsiteY3" fmla="*/ 1399465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2804" y="3539"/>
                      </a:moveTo>
                      <a:lnTo>
                        <a:pt x="542269" y="3539"/>
                      </a:lnTo>
                      <a:lnTo>
                        <a:pt x="542269" y="1399465"/>
                      </a:lnTo>
                      <a:lnTo>
                        <a:pt x="2804" y="1399465"/>
                      </a:lnTo>
                      <a:close/>
                    </a:path>
                  </a:pathLst>
                </a:custGeom>
              </p:spPr>
            </p:pic>
          </p:grpSp>
          <p:grpSp>
            <p:nvGrpSpPr>
              <p:cNvPr id="63" name="Graphic 4">
                <a:extLst>
                  <a:ext uri="{FF2B5EF4-FFF2-40B4-BE49-F238E27FC236}">
                    <a16:creationId xmlns:a16="http://schemas.microsoft.com/office/drawing/2014/main" id="{B6D919B1-B99C-6303-CA28-9C92C8002D93}"/>
                  </a:ext>
                </a:extLst>
              </p:cNvPr>
              <p:cNvGrpSpPr/>
              <p:nvPr/>
            </p:nvGrpSpPr>
            <p:grpSpPr>
              <a:xfrm>
                <a:off x="9287717" y="10754013"/>
                <a:ext cx="1423517" cy="1432499"/>
                <a:chOff x="9287717" y="10754013"/>
                <a:chExt cx="1423517" cy="1432499"/>
              </a:xfrm>
            </p:grpSpPr>
            <p:pic>
              <p:nvPicPr>
                <p:cNvPr id="64" name="Picture 63">
                  <a:extLst>
                    <a:ext uri="{FF2B5EF4-FFF2-40B4-BE49-F238E27FC236}">
                      <a16:creationId xmlns:a16="http://schemas.microsoft.com/office/drawing/2014/main" id="{791CE869-1D37-1E94-797C-D33903C1B81B}"/>
                    </a:ext>
                  </a:extLst>
                </p:cNvPr>
                <p:cNvPicPr>
                  <a:picLocks noChangeAspect="1"/>
                </p:cNvPicPr>
                <p:nvPr/>
              </p:nvPicPr>
              <p:blipFill>
                <a:blip r:embed="rId3"/>
                <a:stretch>
                  <a:fillRect/>
                </a:stretch>
              </p:blipFill>
              <p:spPr>
                <a:xfrm>
                  <a:off x="9287717" y="10754013"/>
                  <a:ext cx="697951" cy="1432499"/>
                </a:xfrm>
                <a:custGeom>
                  <a:avLst/>
                  <a:gdLst>
                    <a:gd name="connsiteX0" fmla="*/ 3047 w 697951"/>
                    <a:gd name="connsiteY0" fmla="*/ 3528 h 1432499"/>
                    <a:gd name="connsiteX1" fmla="*/ 700999 w 697951"/>
                    <a:gd name="connsiteY1" fmla="*/ 3528 h 1432499"/>
                    <a:gd name="connsiteX2" fmla="*/ 700999 w 697951"/>
                    <a:gd name="connsiteY2" fmla="*/ 1436028 h 1432499"/>
                    <a:gd name="connsiteX3" fmla="*/ 3047 w 697951"/>
                    <a:gd name="connsiteY3" fmla="*/ 1436028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3047" y="3528"/>
                      </a:moveTo>
                      <a:lnTo>
                        <a:pt x="700999" y="3528"/>
                      </a:lnTo>
                      <a:lnTo>
                        <a:pt x="700999" y="1436028"/>
                      </a:lnTo>
                      <a:lnTo>
                        <a:pt x="3047" y="1436028"/>
                      </a:lnTo>
                      <a:close/>
                    </a:path>
                  </a:pathLst>
                </a:custGeom>
              </p:spPr>
            </p:pic>
            <p:pic>
              <p:nvPicPr>
                <p:cNvPr id="65" name="Picture 64">
                  <a:extLst>
                    <a:ext uri="{FF2B5EF4-FFF2-40B4-BE49-F238E27FC236}">
                      <a16:creationId xmlns:a16="http://schemas.microsoft.com/office/drawing/2014/main" id="{9B7C66DF-FC05-A4A3-AD90-57B77A0C2E67}"/>
                    </a:ext>
                  </a:extLst>
                </p:cNvPr>
                <p:cNvPicPr>
                  <a:picLocks noChangeAspect="1"/>
                </p:cNvPicPr>
                <p:nvPr/>
              </p:nvPicPr>
              <p:blipFill>
                <a:blip r:embed="rId4"/>
                <a:stretch>
                  <a:fillRect/>
                </a:stretch>
              </p:blipFill>
              <p:spPr>
                <a:xfrm>
                  <a:off x="10171769" y="10789582"/>
                  <a:ext cx="539464" cy="1395925"/>
                </a:xfrm>
                <a:custGeom>
                  <a:avLst/>
                  <a:gdLst>
                    <a:gd name="connsiteX0" fmla="*/ 3337 w 539464"/>
                    <a:gd name="connsiteY0" fmla="*/ 3540 h 1395925"/>
                    <a:gd name="connsiteX1" fmla="*/ 542802 w 539464"/>
                    <a:gd name="connsiteY1" fmla="*/ 3540 h 1395925"/>
                    <a:gd name="connsiteX2" fmla="*/ 542802 w 539464"/>
                    <a:gd name="connsiteY2" fmla="*/ 1399466 h 1395925"/>
                    <a:gd name="connsiteX3" fmla="*/ 3337 w 539464"/>
                    <a:gd name="connsiteY3" fmla="*/ 1399466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3337" y="3540"/>
                      </a:moveTo>
                      <a:lnTo>
                        <a:pt x="542802" y="3540"/>
                      </a:lnTo>
                      <a:lnTo>
                        <a:pt x="542802" y="1399466"/>
                      </a:lnTo>
                      <a:lnTo>
                        <a:pt x="3337" y="1399466"/>
                      </a:lnTo>
                      <a:close/>
                    </a:path>
                  </a:pathLst>
                </a:custGeom>
              </p:spPr>
            </p:pic>
          </p:grpSp>
        </p:grpSp>
        <p:grpSp>
          <p:nvGrpSpPr>
            <p:cNvPr id="66" name="Graphic 4">
              <a:extLst>
                <a:ext uri="{FF2B5EF4-FFF2-40B4-BE49-F238E27FC236}">
                  <a16:creationId xmlns:a16="http://schemas.microsoft.com/office/drawing/2014/main" id="{29D0DC9D-8716-F809-75D1-41DEBD516E31}"/>
                </a:ext>
              </a:extLst>
            </p:cNvPr>
            <p:cNvGrpSpPr/>
            <p:nvPr/>
          </p:nvGrpSpPr>
          <p:grpSpPr>
            <a:xfrm>
              <a:off x="2193236" y="9265122"/>
              <a:ext cx="7780871" cy="1432499"/>
              <a:chOff x="2193236" y="9265122"/>
              <a:chExt cx="7780871" cy="1432499"/>
            </a:xfrm>
          </p:grpSpPr>
          <p:grpSp>
            <p:nvGrpSpPr>
              <p:cNvPr id="67" name="Graphic 4">
                <a:extLst>
                  <a:ext uri="{FF2B5EF4-FFF2-40B4-BE49-F238E27FC236}">
                    <a16:creationId xmlns:a16="http://schemas.microsoft.com/office/drawing/2014/main" id="{845239E8-EEEC-A331-9521-86C0820C02E9}"/>
                  </a:ext>
                </a:extLst>
              </p:cNvPr>
              <p:cNvGrpSpPr/>
              <p:nvPr/>
            </p:nvGrpSpPr>
            <p:grpSpPr>
              <a:xfrm>
                <a:off x="2193236" y="9265122"/>
                <a:ext cx="1423504" cy="1432499"/>
                <a:chOff x="2193236" y="9265122"/>
                <a:chExt cx="1423504" cy="1432499"/>
              </a:xfrm>
            </p:grpSpPr>
            <p:pic>
              <p:nvPicPr>
                <p:cNvPr id="68" name="Picture 67">
                  <a:extLst>
                    <a:ext uri="{FF2B5EF4-FFF2-40B4-BE49-F238E27FC236}">
                      <a16:creationId xmlns:a16="http://schemas.microsoft.com/office/drawing/2014/main" id="{7CD58899-B207-EDA5-F684-795024130356}"/>
                    </a:ext>
                  </a:extLst>
                </p:cNvPr>
                <p:cNvPicPr>
                  <a:picLocks noChangeAspect="1"/>
                </p:cNvPicPr>
                <p:nvPr/>
              </p:nvPicPr>
              <p:blipFill>
                <a:blip r:embed="rId3"/>
                <a:stretch>
                  <a:fillRect/>
                </a:stretch>
              </p:blipFill>
              <p:spPr>
                <a:xfrm>
                  <a:off x="2193236" y="9265122"/>
                  <a:ext cx="697951" cy="1432499"/>
                </a:xfrm>
                <a:custGeom>
                  <a:avLst/>
                  <a:gdLst>
                    <a:gd name="connsiteX0" fmla="*/ 719 w 697951"/>
                    <a:gd name="connsiteY0" fmla="*/ 3040 h 1432499"/>
                    <a:gd name="connsiteX1" fmla="*/ 698671 w 697951"/>
                    <a:gd name="connsiteY1" fmla="*/ 3040 h 1432499"/>
                    <a:gd name="connsiteX2" fmla="*/ 698671 w 697951"/>
                    <a:gd name="connsiteY2" fmla="*/ 1435540 h 1432499"/>
                    <a:gd name="connsiteX3" fmla="*/ 719 w 697951"/>
                    <a:gd name="connsiteY3" fmla="*/ 1435540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719" y="3040"/>
                      </a:moveTo>
                      <a:lnTo>
                        <a:pt x="698671" y="3040"/>
                      </a:lnTo>
                      <a:lnTo>
                        <a:pt x="698671" y="1435540"/>
                      </a:lnTo>
                      <a:lnTo>
                        <a:pt x="719" y="1435540"/>
                      </a:lnTo>
                      <a:close/>
                    </a:path>
                  </a:pathLst>
                </a:custGeom>
              </p:spPr>
            </p:pic>
            <p:pic>
              <p:nvPicPr>
                <p:cNvPr id="69" name="Picture 68">
                  <a:extLst>
                    <a:ext uri="{FF2B5EF4-FFF2-40B4-BE49-F238E27FC236}">
                      <a16:creationId xmlns:a16="http://schemas.microsoft.com/office/drawing/2014/main" id="{5C089501-B5EE-582B-B218-EC48404D0A61}"/>
                    </a:ext>
                  </a:extLst>
                </p:cNvPr>
                <p:cNvPicPr>
                  <a:picLocks noChangeAspect="1"/>
                </p:cNvPicPr>
                <p:nvPr/>
              </p:nvPicPr>
              <p:blipFill>
                <a:blip r:embed="rId4"/>
                <a:stretch>
                  <a:fillRect/>
                </a:stretch>
              </p:blipFill>
              <p:spPr>
                <a:xfrm>
                  <a:off x="3077276" y="9300690"/>
                  <a:ext cx="539464" cy="1395925"/>
                </a:xfrm>
                <a:custGeom>
                  <a:avLst/>
                  <a:gdLst>
                    <a:gd name="connsiteX0" fmla="*/ 1009 w 539464"/>
                    <a:gd name="connsiteY0" fmla="*/ 3052 h 1395925"/>
                    <a:gd name="connsiteX1" fmla="*/ 540474 w 539464"/>
                    <a:gd name="connsiteY1" fmla="*/ 3052 h 1395925"/>
                    <a:gd name="connsiteX2" fmla="*/ 540474 w 539464"/>
                    <a:gd name="connsiteY2" fmla="*/ 1398977 h 1395925"/>
                    <a:gd name="connsiteX3" fmla="*/ 1009 w 539464"/>
                    <a:gd name="connsiteY3" fmla="*/ 1398977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1009" y="3052"/>
                      </a:moveTo>
                      <a:lnTo>
                        <a:pt x="540474" y="3052"/>
                      </a:lnTo>
                      <a:lnTo>
                        <a:pt x="540474" y="1398977"/>
                      </a:lnTo>
                      <a:lnTo>
                        <a:pt x="1009" y="1398977"/>
                      </a:lnTo>
                      <a:close/>
                    </a:path>
                  </a:pathLst>
                </a:custGeom>
              </p:spPr>
            </p:pic>
          </p:grpSp>
          <p:grpSp>
            <p:nvGrpSpPr>
              <p:cNvPr id="70" name="Graphic 4">
                <a:extLst>
                  <a:ext uri="{FF2B5EF4-FFF2-40B4-BE49-F238E27FC236}">
                    <a16:creationId xmlns:a16="http://schemas.microsoft.com/office/drawing/2014/main" id="{3743AB15-4E5F-5A3C-4C64-A5C7434FA671}"/>
                  </a:ext>
                </a:extLst>
              </p:cNvPr>
              <p:cNvGrpSpPr/>
              <p:nvPr/>
            </p:nvGrpSpPr>
            <p:grpSpPr>
              <a:xfrm>
                <a:off x="5359662" y="9265122"/>
                <a:ext cx="1423517" cy="1432499"/>
                <a:chOff x="5359662" y="9265122"/>
                <a:chExt cx="1423517" cy="1432499"/>
              </a:xfrm>
            </p:grpSpPr>
            <p:pic>
              <p:nvPicPr>
                <p:cNvPr id="71" name="Picture 70">
                  <a:extLst>
                    <a:ext uri="{FF2B5EF4-FFF2-40B4-BE49-F238E27FC236}">
                      <a16:creationId xmlns:a16="http://schemas.microsoft.com/office/drawing/2014/main" id="{E0E6E0ED-1D58-E58E-D668-0FBBC7789E59}"/>
                    </a:ext>
                  </a:extLst>
                </p:cNvPr>
                <p:cNvPicPr>
                  <a:picLocks noChangeAspect="1"/>
                </p:cNvPicPr>
                <p:nvPr/>
              </p:nvPicPr>
              <p:blipFill>
                <a:blip r:embed="rId3"/>
                <a:stretch>
                  <a:fillRect/>
                </a:stretch>
              </p:blipFill>
              <p:spPr>
                <a:xfrm>
                  <a:off x="5359662" y="9265122"/>
                  <a:ext cx="697951" cy="1432499"/>
                </a:xfrm>
                <a:custGeom>
                  <a:avLst/>
                  <a:gdLst>
                    <a:gd name="connsiteX0" fmla="*/ 1758 w 697951"/>
                    <a:gd name="connsiteY0" fmla="*/ 3040 h 1432499"/>
                    <a:gd name="connsiteX1" fmla="*/ 699710 w 697951"/>
                    <a:gd name="connsiteY1" fmla="*/ 3040 h 1432499"/>
                    <a:gd name="connsiteX2" fmla="*/ 699710 w 697951"/>
                    <a:gd name="connsiteY2" fmla="*/ 1435540 h 1432499"/>
                    <a:gd name="connsiteX3" fmla="*/ 1758 w 697951"/>
                    <a:gd name="connsiteY3" fmla="*/ 1435540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1758" y="3040"/>
                      </a:moveTo>
                      <a:lnTo>
                        <a:pt x="699710" y="3040"/>
                      </a:lnTo>
                      <a:lnTo>
                        <a:pt x="699710" y="1435540"/>
                      </a:lnTo>
                      <a:lnTo>
                        <a:pt x="1758" y="1435540"/>
                      </a:lnTo>
                      <a:close/>
                    </a:path>
                  </a:pathLst>
                </a:custGeom>
              </p:spPr>
            </p:pic>
            <p:pic>
              <p:nvPicPr>
                <p:cNvPr id="72" name="Picture 71">
                  <a:extLst>
                    <a:ext uri="{FF2B5EF4-FFF2-40B4-BE49-F238E27FC236}">
                      <a16:creationId xmlns:a16="http://schemas.microsoft.com/office/drawing/2014/main" id="{60524242-3085-C224-7A05-B09CB9E23F96}"/>
                    </a:ext>
                  </a:extLst>
                </p:cNvPr>
                <p:cNvPicPr>
                  <a:picLocks noChangeAspect="1"/>
                </p:cNvPicPr>
                <p:nvPr/>
              </p:nvPicPr>
              <p:blipFill>
                <a:blip r:embed="rId4"/>
                <a:stretch>
                  <a:fillRect/>
                </a:stretch>
              </p:blipFill>
              <p:spPr>
                <a:xfrm>
                  <a:off x="6243714" y="9300690"/>
                  <a:ext cx="539464" cy="1395925"/>
                </a:xfrm>
                <a:custGeom>
                  <a:avLst/>
                  <a:gdLst>
                    <a:gd name="connsiteX0" fmla="*/ 2048 w 539464"/>
                    <a:gd name="connsiteY0" fmla="*/ 3052 h 1395925"/>
                    <a:gd name="connsiteX1" fmla="*/ 541513 w 539464"/>
                    <a:gd name="connsiteY1" fmla="*/ 3052 h 1395925"/>
                    <a:gd name="connsiteX2" fmla="*/ 541513 w 539464"/>
                    <a:gd name="connsiteY2" fmla="*/ 1398977 h 1395925"/>
                    <a:gd name="connsiteX3" fmla="*/ 2048 w 539464"/>
                    <a:gd name="connsiteY3" fmla="*/ 1398977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2048" y="3052"/>
                      </a:moveTo>
                      <a:lnTo>
                        <a:pt x="541513" y="3052"/>
                      </a:lnTo>
                      <a:lnTo>
                        <a:pt x="541513" y="1398977"/>
                      </a:lnTo>
                      <a:lnTo>
                        <a:pt x="2048" y="1398977"/>
                      </a:lnTo>
                      <a:close/>
                    </a:path>
                  </a:pathLst>
                </a:custGeom>
              </p:spPr>
            </p:pic>
          </p:grpSp>
          <p:grpSp>
            <p:nvGrpSpPr>
              <p:cNvPr id="73" name="Graphic 4">
                <a:extLst>
                  <a:ext uri="{FF2B5EF4-FFF2-40B4-BE49-F238E27FC236}">
                    <a16:creationId xmlns:a16="http://schemas.microsoft.com/office/drawing/2014/main" id="{F3E7A78F-BA89-F55A-BC82-30263030110B}"/>
                  </a:ext>
                </a:extLst>
              </p:cNvPr>
              <p:cNvGrpSpPr/>
              <p:nvPr/>
            </p:nvGrpSpPr>
            <p:grpSpPr>
              <a:xfrm>
                <a:off x="3783848" y="9265122"/>
                <a:ext cx="1423517" cy="1432499"/>
                <a:chOff x="3783848" y="9265122"/>
                <a:chExt cx="1423517" cy="1432499"/>
              </a:xfrm>
            </p:grpSpPr>
            <p:pic>
              <p:nvPicPr>
                <p:cNvPr id="74" name="Picture 73">
                  <a:extLst>
                    <a:ext uri="{FF2B5EF4-FFF2-40B4-BE49-F238E27FC236}">
                      <a16:creationId xmlns:a16="http://schemas.microsoft.com/office/drawing/2014/main" id="{DD8D4247-9359-F89F-847A-C5B6B0FDA227}"/>
                    </a:ext>
                  </a:extLst>
                </p:cNvPr>
                <p:cNvPicPr>
                  <a:picLocks noChangeAspect="1"/>
                </p:cNvPicPr>
                <p:nvPr/>
              </p:nvPicPr>
              <p:blipFill>
                <a:blip r:embed="rId3"/>
                <a:stretch>
                  <a:fillRect/>
                </a:stretch>
              </p:blipFill>
              <p:spPr>
                <a:xfrm>
                  <a:off x="3783848" y="9265122"/>
                  <a:ext cx="697951" cy="1432499"/>
                </a:xfrm>
                <a:custGeom>
                  <a:avLst/>
                  <a:gdLst>
                    <a:gd name="connsiteX0" fmla="*/ 1241 w 697951"/>
                    <a:gd name="connsiteY0" fmla="*/ 3040 h 1432499"/>
                    <a:gd name="connsiteX1" fmla="*/ 699193 w 697951"/>
                    <a:gd name="connsiteY1" fmla="*/ 3040 h 1432499"/>
                    <a:gd name="connsiteX2" fmla="*/ 699193 w 697951"/>
                    <a:gd name="connsiteY2" fmla="*/ 1435540 h 1432499"/>
                    <a:gd name="connsiteX3" fmla="*/ 1241 w 697951"/>
                    <a:gd name="connsiteY3" fmla="*/ 1435540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1241" y="3040"/>
                      </a:moveTo>
                      <a:lnTo>
                        <a:pt x="699193" y="3040"/>
                      </a:lnTo>
                      <a:lnTo>
                        <a:pt x="699193" y="1435540"/>
                      </a:lnTo>
                      <a:lnTo>
                        <a:pt x="1241" y="1435540"/>
                      </a:lnTo>
                      <a:close/>
                    </a:path>
                  </a:pathLst>
                </a:custGeom>
              </p:spPr>
            </p:pic>
            <p:pic>
              <p:nvPicPr>
                <p:cNvPr id="75" name="Picture 74">
                  <a:extLst>
                    <a:ext uri="{FF2B5EF4-FFF2-40B4-BE49-F238E27FC236}">
                      <a16:creationId xmlns:a16="http://schemas.microsoft.com/office/drawing/2014/main" id="{FD20EF1D-1C7F-CEBA-7C42-7683BEB7CE70}"/>
                    </a:ext>
                  </a:extLst>
                </p:cNvPr>
                <p:cNvPicPr>
                  <a:picLocks noChangeAspect="1"/>
                </p:cNvPicPr>
                <p:nvPr/>
              </p:nvPicPr>
              <p:blipFill>
                <a:blip r:embed="rId4"/>
                <a:stretch>
                  <a:fillRect/>
                </a:stretch>
              </p:blipFill>
              <p:spPr>
                <a:xfrm>
                  <a:off x="4667900" y="9300690"/>
                  <a:ext cx="539464" cy="1395925"/>
                </a:xfrm>
                <a:custGeom>
                  <a:avLst/>
                  <a:gdLst>
                    <a:gd name="connsiteX0" fmla="*/ 1531 w 539464"/>
                    <a:gd name="connsiteY0" fmla="*/ 3052 h 1395925"/>
                    <a:gd name="connsiteX1" fmla="*/ 540996 w 539464"/>
                    <a:gd name="connsiteY1" fmla="*/ 3052 h 1395925"/>
                    <a:gd name="connsiteX2" fmla="*/ 540996 w 539464"/>
                    <a:gd name="connsiteY2" fmla="*/ 1398977 h 1395925"/>
                    <a:gd name="connsiteX3" fmla="*/ 1531 w 539464"/>
                    <a:gd name="connsiteY3" fmla="*/ 1398977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1531" y="3052"/>
                      </a:moveTo>
                      <a:lnTo>
                        <a:pt x="540996" y="3052"/>
                      </a:lnTo>
                      <a:lnTo>
                        <a:pt x="540996" y="1398977"/>
                      </a:lnTo>
                      <a:lnTo>
                        <a:pt x="1531" y="1398977"/>
                      </a:lnTo>
                      <a:close/>
                    </a:path>
                  </a:pathLst>
                </a:custGeom>
              </p:spPr>
            </p:pic>
          </p:grpSp>
          <p:grpSp>
            <p:nvGrpSpPr>
              <p:cNvPr id="76" name="Graphic 4">
                <a:extLst>
                  <a:ext uri="{FF2B5EF4-FFF2-40B4-BE49-F238E27FC236}">
                    <a16:creationId xmlns:a16="http://schemas.microsoft.com/office/drawing/2014/main" id="{6398CEA7-175B-311F-1AD2-8B9EADAD456A}"/>
                  </a:ext>
                </a:extLst>
              </p:cNvPr>
              <p:cNvGrpSpPr/>
              <p:nvPr/>
            </p:nvGrpSpPr>
            <p:grpSpPr>
              <a:xfrm>
                <a:off x="6950281" y="9265122"/>
                <a:ext cx="1423517" cy="1432499"/>
                <a:chOff x="6950281" y="9265122"/>
                <a:chExt cx="1423517" cy="1432499"/>
              </a:xfrm>
            </p:grpSpPr>
            <p:pic>
              <p:nvPicPr>
                <p:cNvPr id="77" name="Picture 76">
                  <a:extLst>
                    <a:ext uri="{FF2B5EF4-FFF2-40B4-BE49-F238E27FC236}">
                      <a16:creationId xmlns:a16="http://schemas.microsoft.com/office/drawing/2014/main" id="{27323D8B-B398-9DB9-FE6D-38CC1A41670E}"/>
                    </a:ext>
                  </a:extLst>
                </p:cNvPr>
                <p:cNvPicPr>
                  <a:picLocks noChangeAspect="1"/>
                </p:cNvPicPr>
                <p:nvPr/>
              </p:nvPicPr>
              <p:blipFill>
                <a:blip r:embed="rId3"/>
                <a:stretch>
                  <a:fillRect/>
                </a:stretch>
              </p:blipFill>
              <p:spPr>
                <a:xfrm>
                  <a:off x="6950281" y="9265122"/>
                  <a:ext cx="697951" cy="1432499"/>
                </a:xfrm>
                <a:custGeom>
                  <a:avLst/>
                  <a:gdLst>
                    <a:gd name="connsiteX0" fmla="*/ 2280 w 697951"/>
                    <a:gd name="connsiteY0" fmla="*/ 3040 h 1432499"/>
                    <a:gd name="connsiteX1" fmla="*/ 700232 w 697951"/>
                    <a:gd name="connsiteY1" fmla="*/ 3040 h 1432499"/>
                    <a:gd name="connsiteX2" fmla="*/ 700232 w 697951"/>
                    <a:gd name="connsiteY2" fmla="*/ 1435540 h 1432499"/>
                    <a:gd name="connsiteX3" fmla="*/ 2280 w 697951"/>
                    <a:gd name="connsiteY3" fmla="*/ 1435540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2280" y="3040"/>
                      </a:moveTo>
                      <a:lnTo>
                        <a:pt x="700232" y="3040"/>
                      </a:lnTo>
                      <a:lnTo>
                        <a:pt x="700232" y="1435540"/>
                      </a:lnTo>
                      <a:lnTo>
                        <a:pt x="2280" y="1435540"/>
                      </a:lnTo>
                      <a:close/>
                    </a:path>
                  </a:pathLst>
                </a:custGeom>
              </p:spPr>
            </p:pic>
            <p:pic>
              <p:nvPicPr>
                <p:cNvPr id="78" name="Picture 77">
                  <a:extLst>
                    <a:ext uri="{FF2B5EF4-FFF2-40B4-BE49-F238E27FC236}">
                      <a16:creationId xmlns:a16="http://schemas.microsoft.com/office/drawing/2014/main" id="{E3E0C8B1-E0A2-5B36-0667-309834E2090D}"/>
                    </a:ext>
                  </a:extLst>
                </p:cNvPr>
                <p:cNvPicPr>
                  <a:picLocks noChangeAspect="1"/>
                </p:cNvPicPr>
                <p:nvPr/>
              </p:nvPicPr>
              <p:blipFill>
                <a:blip r:embed="rId4"/>
                <a:stretch>
                  <a:fillRect/>
                </a:stretch>
              </p:blipFill>
              <p:spPr>
                <a:xfrm>
                  <a:off x="7834333" y="9300690"/>
                  <a:ext cx="539464" cy="1395925"/>
                </a:xfrm>
                <a:custGeom>
                  <a:avLst/>
                  <a:gdLst>
                    <a:gd name="connsiteX0" fmla="*/ 2570 w 539464"/>
                    <a:gd name="connsiteY0" fmla="*/ 3052 h 1395925"/>
                    <a:gd name="connsiteX1" fmla="*/ 542035 w 539464"/>
                    <a:gd name="connsiteY1" fmla="*/ 3052 h 1395925"/>
                    <a:gd name="connsiteX2" fmla="*/ 542035 w 539464"/>
                    <a:gd name="connsiteY2" fmla="*/ 1398977 h 1395925"/>
                    <a:gd name="connsiteX3" fmla="*/ 2570 w 539464"/>
                    <a:gd name="connsiteY3" fmla="*/ 1398977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2570" y="3052"/>
                      </a:moveTo>
                      <a:lnTo>
                        <a:pt x="542035" y="3052"/>
                      </a:lnTo>
                      <a:lnTo>
                        <a:pt x="542035" y="1398977"/>
                      </a:lnTo>
                      <a:lnTo>
                        <a:pt x="2570" y="1398977"/>
                      </a:lnTo>
                      <a:close/>
                    </a:path>
                  </a:pathLst>
                </a:custGeom>
              </p:spPr>
            </p:pic>
          </p:grpSp>
          <p:grpSp>
            <p:nvGrpSpPr>
              <p:cNvPr id="79" name="Graphic 4">
                <a:extLst>
                  <a:ext uri="{FF2B5EF4-FFF2-40B4-BE49-F238E27FC236}">
                    <a16:creationId xmlns:a16="http://schemas.microsoft.com/office/drawing/2014/main" id="{AE02E3B1-3E22-1644-A382-D6C862D857BD}"/>
                  </a:ext>
                </a:extLst>
              </p:cNvPr>
              <p:cNvGrpSpPr/>
              <p:nvPr/>
            </p:nvGrpSpPr>
            <p:grpSpPr>
              <a:xfrm>
                <a:off x="8550591" y="9265122"/>
                <a:ext cx="1423517" cy="1432499"/>
                <a:chOff x="8550591" y="9265122"/>
                <a:chExt cx="1423517" cy="1432499"/>
              </a:xfrm>
            </p:grpSpPr>
            <p:pic>
              <p:nvPicPr>
                <p:cNvPr id="80" name="Picture 79">
                  <a:extLst>
                    <a:ext uri="{FF2B5EF4-FFF2-40B4-BE49-F238E27FC236}">
                      <a16:creationId xmlns:a16="http://schemas.microsoft.com/office/drawing/2014/main" id="{D68045B8-C393-BBF6-57EE-2917A3F6E6DC}"/>
                    </a:ext>
                  </a:extLst>
                </p:cNvPr>
                <p:cNvPicPr>
                  <a:picLocks noChangeAspect="1"/>
                </p:cNvPicPr>
                <p:nvPr/>
              </p:nvPicPr>
              <p:blipFill>
                <a:blip r:embed="rId3"/>
                <a:stretch>
                  <a:fillRect/>
                </a:stretch>
              </p:blipFill>
              <p:spPr>
                <a:xfrm>
                  <a:off x="8550591" y="9265122"/>
                  <a:ext cx="697951" cy="1432499"/>
                </a:xfrm>
                <a:custGeom>
                  <a:avLst/>
                  <a:gdLst>
                    <a:gd name="connsiteX0" fmla="*/ 2805 w 697951"/>
                    <a:gd name="connsiteY0" fmla="*/ 3040 h 1432499"/>
                    <a:gd name="connsiteX1" fmla="*/ 700757 w 697951"/>
                    <a:gd name="connsiteY1" fmla="*/ 3040 h 1432499"/>
                    <a:gd name="connsiteX2" fmla="*/ 700757 w 697951"/>
                    <a:gd name="connsiteY2" fmla="*/ 1435540 h 1432499"/>
                    <a:gd name="connsiteX3" fmla="*/ 2805 w 697951"/>
                    <a:gd name="connsiteY3" fmla="*/ 1435540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2805" y="3040"/>
                      </a:moveTo>
                      <a:lnTo>
                        <a:pt x="700757" y="3040"/>
                      </a:lnTo>
                      <a:lnTo>
                        <a:pt x="700757" y="1435540"/>
                      </a:lnTo>
                      <a:lnTo>
                        <a:pt x="2805" y="1435540"/>
                      </a:lnTo>
                      <a:close/>
                    </a:path>
                  </a:pathLst>
                </a:custGeom>
              </p:spPr>
            </p:pic>
            <p:pic>
              <p:nvPicPr>
                <p:cNvPr id="81" name="Picture 80">
                  <a:extLst>
                    <a:ext uri="{FF2B5EF4-FFF2-40B4-BE49-F238E27FC236}">
                      <a16:creationId xmlns:a16="http://schemas.microsoft.com/office/drawing/2014/main" id="{FE6E566C-3869-F8FB-1E92-59BC53C195C0}"/>
                    </a:ext>
                  </a:extLst>
                </p:cNvPr>
                <p:cNvPicPr>
                  <a:picLocks noChangeAspect="1"/>
                </p:cNvPicPr>
                <p:nvPr/>
              </p:nvPicPr>
              <p:blipFill>
                <a:blip r:embed="rId4"/>
                <a:stretch>
                  <a:fillRect/>
                </a:stretch>
              </p:blipFill>
              <p:spPr>
                <a:xfrm>
                  <a:off x="9434643" y="9300690"/>
                  <a:ext cx="539464" cy="1395925"/>
                </a:xfrm>
                <a:custGeom>
                  <a:avLst/>
                  <a:gdLst>
                    <a:gd name="connsiteX0" fmla="*/ 3095 w 539464"/>
                    <a:gd name="connsiteY0" fmla="*/ 3052 h 1395925"/>
                    <a:gd name="connsiteX1" fmla="*/ 542560 w 539464"/>
                    <a:gd name="connsiteY1" fmla="*/ 3052 h 1395925"/>
                    <a:gd name="connsiteX2" fmla="*/ 542560 w 539464"/>
                    <a:gd name="connsiteY2" fmla="*/ 1398977 h 1395925"/>
                    <a:gd name="connsiteX3" fmla="*/ 3095 w 539464"/>
                    <a:gd name="connsiteY3" fmla="*/ 1398977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3095" y="3052"/>
                      </a:moveTo>
                      <a:lnTo>
                        <a:pt x="542560" y="3052"/>
                      </a:lnTo>
                      <a:lnTo>
                        <a:pt x="542560" y="1398977"/>
                      </a:lnTo>
                      <a:lnTo>
                        <a:pt x="3095" y="1398977"/>
                      </a:lnTo>
                      <a:close/>
                    </a:path>
                  </a:pathLst>
                </a:custGeom>
              </p:spPr>
            </p:pic>
          </p:grpSp>
        </p:grpSp>
        <p:grpSp>
          <p:nvGrpSpPr>
            <p:cNvPr id="82" name="Graphic 4">
              <a:extLst>
                <a:ext uri="{FF2B5EF4-FFF2-40B4-BE49-F238E27FC236}">
                  <a16:creationId xmlns:a16="http://schemas.microsoft.com/office/drawing/2014/main" id="{182E6F51-BE69-2D53-CD6A-A94AE9F5D0A9}"/>
                </a:ext>
              </a:extLst>
            </p:cNvPr>
            <p:cNvGrpSpPr/>
            <p:nvPr/>
          </p:nvGrpSpPr>
          <p:grpSpPr>
            <a:xfrm>
              <a:off x="3890250" y="1549670"/>
              <a:ext cx="1423517" cy="1432499"/>
              <a:chOff x="3890250" y="1549670"/>
              <a:chExt cx="1423517" cy="1432499"/>
            </a:xfrm>
          </p:grpSpPr>
          <p:pic>
            <p:nvPicPr>
              <p:cNvPr id="83" name="Picture 82">
                <a:extLst>
                  <a:ext uri="{FF2B5EF4-FFF2-40B4-BE49-F238E27FC236}">
                    <a16:creationId xmlns:a16="http://schemas.microsoft.com/office/drawing/2014/main" id="{86006D69-8B54-63BB-DC21-C009C10DB35A}"/>
                  </a:ext>
                </a:extLst>
              </p:cNvPr>
              <p:cNvPicPr>
                <a:picLocks noChangeAspect="1"/>
              </p:cNvPicPr>
              <p:nvPr/>
            </p:nvPicPr>
            <p:blipFill>
              <a:blip r:embed="rId3"/>
              <a:stretch>
                <a:fillRect/>
              </a:stretch>
            </p:blipFill>
            <p:spPr>
              <a:xfrm>
                <a:off x="3890250" y="1549670"/>
                <a:ext cx="697951" cy="1432499"/>
              </a:xfrm>
              <a:custGeom>
                <a:avLst/>
                <a:gdLst>
                  <a:gd name="connsiteX0" fmla="*/ 1276 w 697951"/>
                  <a:gd name="connsiteY0" fmla="*/ 508 h 1432499"/>
                  <a:gd name="connsiteX1" fmla="*/ 699228 w 697951"/>
                  <a:gd name="connsiteY1" fmla="*/ 508 h 1432499"/>
                  <a:gd name="connsiteX2" fmla="*/ 699228 w 697951"/>
                  <a:gd name="connsiteY2" fmla="*/ 1433008 h 1432499"/>
                  <a:gd name="connsiteX3" fmla="*/ 1276 w 697951"/>
                  <a:gd name="connsiteY3" fmla="*/ 1433008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1276" y="508"/>
                    </a:moveTo>
                    <a:lnTo>
                      <a:pt x="699228" y="508"/>
                    </a:lnTo>
                    <a:lnTo>
                      <a:pt x="699228" y="1433008"/>
                    </a:lnTo>
                    <a:lnTo>
                      <a:pt x="1276" y="1433008"/>
                    </a:lnTo>
                    <a:close/>
                  </a:path>
                </a:pathLst>
              </a:custGeom>
            </p:spPr>
          </p:pic>
          <p:pic>
            <p:nvPicPr>
              <p:cNvPr id="84" name="Picture 83">
                <a:extLst>
                  <a:ext uri="{FF2B5EF4-FFF2-40B4-BE49-F238E27FC236}">
                    <a16:creationId xmlns:a16="http://schemas.microsoft.com/office/drawing/2014/main" id="{1C4687B5-CBB0-A751-3B8B-F1E1386CC3A3}"/>
                  </a:ext>
                </a:extLst>
              </p:cNvPr>
              <p:cNvPicPr>
                <a:picLocks noChangeAspect="1"/>
              </p:cNvPicPr>
              <p:nvPr/>
            </p:nvPicPr>
            <p:blipFill>
              <a:blip r:embed="rId4"/>
              <a:stretch>
                <a:fillRect/>
              </a:stretch>
            </p:blipFill>
            <p:spPr>
              <a:xfrm>
                <a:off x="4774302" y="1585251"/>
                <a:ext cx="539464" cy="1395925"/>
              </a:xfrm>
              <a:custGeom>
                <a:avLst/>
                <a:gdLst>
                  <a:gd name="connsiteX0" fmla="*/ 1566 w 539464"/>
                  <a:gd name="connsiteY0" fmla="*/ 520 h 1395925"/>
                  <a:gd name="connsiteX1" fmla="*/ 541031 w 539464"/>
                  <a:gd name="connsiteY1" fmla="*/ 520 h 1395925"/>
                  <a:gd name="connsiteX2" fmla="*/ 541031 w 539464"/>
                  <a:gd name="connsiteY2" fmla="*/ 1396446 h 1395925"/>
                  <a:gd name="connsiteX3" fmla="*/ 1566 w 539464"/>
                  <a:gd name="connsiteY3" fmla="*/ 1396446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1566" y="520"/>
                    </a:moveTo>
                    <a:lnTo>
                      <a:pt x="541031" y="520"/>
                    </a:lnTo>
                    <a:lnTo>
                      <a:pt x="541031" y="1396446"/>
                    </a:lnTo>
                    <a:lnTo>
                      <a:pt x="1566" y="1396446"/>
                    </a:lnTo>
                    <a:close/>
                  </a:path>
                </a:pathLst>
              </a:custGeom>
            </p:spPr>
          </p:pic>
        </p:grpSp>
        <p:grpSp>
          <p:nvGrpSpPr>
            <p:cNvPr id="85" name="Graphic 4">
              <a:extLst>
                <a:ext uri="{FF2B5EF4-FFF2-40B4-BE49-F238E27FC236}">
                  <a16:creationId xmlns:a16="http://schemas.microsoft.com/office/drawing/2014/main" id="{52CFA179-8322-59D6-140D-2104AC4E030F}"/>
                </a:ext>
              </a:extLst>
            </p:cNvPr>
            <p:cNvGrpSpPr/>
            <p:nvPr/>
          </p:nvGrpSpPr>
          <p:grpSpPr>
            <a:xfrm>
              <a:off x="8506697" y="1549670"/>
              <a:ext cx="1423517" cy="1432499"/>
              <a:chOff x="8506697" y="1549670"/>
              <a:chExt cx="1423517" cy="1432499"/>
            </a:xfrm>
          </p:grpSpPr>
          <p:pic>
            <p:nvPicPr>
              <p:cNvPr id="86" name="Picture 85">
                <a:extLst>
                  <a:ext uri="{FF2B5EF4-FFF2-40B4-BE49-F238E27FC236}">
                    <a16:creationId xmlns:a16="http://schemas.microsoft.com/office/drawing/2014/main" id="{220D8506-E05E-294F-4A39-8DBCFD8425B3}"/>
                  </a:ext>
                </a:extLst>
              </p:cNvPr>
              <p:cNvPicPr>
                <a:picLocks noChangeAspect="1"/>
              </p:cNvPicPr>
              <p:nvPr/>
            </p:nvPicPr>
            <p:blipFill>
              <a:blip r:embed="rId5"/>
              <a:stretch>
                <a:fillRect/>
              </a:stretch>
            </p:blipFill>
            <p:spPr>
              <a:xfrm>
                <a:off x="8506697" y="1549670"/>
                <a:ext cx="697951" cy="1432499"/>
              </a:xfrm>
              <a:custGeom>
                <a:avLst/>
                <a:gdLst>
                  <a:gd name="connsiteX0" fmla="*/ 2791 w 697951"/>
                  <a:gd name="connsiteY0" fmla="*/ 508 h 1432499"/>
                  <a:gd name="connsiteX1" fmla="*/ 700743 w 697951"/>
                  <a:gd name="connsiteY1" fmla="*/ 508 h 1432499"/>
                  <a:gd name="connsiteX2" fmla="*/ 700743 w 697951"/>
                  <a:gd name="connsiteY2" fmla="*/ 1433008 h 1432499"/>
                  <a:gd name="connsiteX3" fmla="*/ 2791 w 697951"/>
                  <a:gd name="connsiteY3" fmla="*/ 1433008 h 1432499"/>
                </a:gdLst>
                <a:ahLst/>
                <a:cxnLst>
                  <a:cxn ang="0">
                    <a:pos x="connsiteX0" y="connsiteY0"/>
                  </a:cxn>
                  <a:cxn ang="0">
                    <a:pos x="connsiteX1" y="connsiteY1"/>
                  </a:cxn>
                  <a:cxn ang="0">
                    <a:pos x="connsiteX2" y="connsiteY2"/>
                  </a:cxn>
                  <a:cxn ang="0">
                    <a:pos x="connsiteX3" y="connsiteY3"/>
                  </a:cxn>
                </a:cxnLst>
                <a:rect l="l" t="t" r="r" b="b"/>
                <a:pathLst>
                  <a:path w="697951" h="1432499">
                    <a:moveTo>
                      <a:pt x="2791" y="508"/>
                    </a:moveTo>
                    <a:lnTo>
                      <a:pt x="700743" y="508"/>
                    </a:lnTo>
                    <a:lnTo>
                      <a:pt x="700743" y="1433008"/>
                    </a:lnTo>
                    <a:lnTo>
                      <a:pt x="2791" y="1433008"/>
                    </a:lnTo>
                    <a:close/>
                  </a:path>
                </a:pathLst>
              </a:custGeom>
            </p:spPr>
          </p:pic>
          <p:pic>
            <p:nvPicPr>
              <p:cNvPr id="87" name="Picture 86">
                <a:extLst>
                  <a:ext uri="{FF2B5EF4-FFF2-40B4-BE49-F238E27FC236}">
                    <a16:creationId xmlns:a16="http://schemas.microsoft.com/office/drawing/2014/main" id="{A7E95CBC-15D8-5D81-83C7-1C9B715ED4AA}"/>
                  </a:ext>
                </a:extLst>
              </p:cNvPr>
              <p:cNvPicPr>
                <a:picLocks noChangeAspect="1"/>
              </p:cNvPicPr>
              <p:nvPr/>
            </p:nvPicPr>
            <p:blipFill>
              <a:blip r:embed="rId6"/>
              <a:stretch>
                <a:fillRect/>
              </a:stretch>
            </p:blipFill>
            <p:spPr>
              <a:xfrm>
                <a:off x="9390749" y="1585251"/>
                <a:ext cx="539464" cy="1395925"/>
              </a:xfrm>
              <a:custGeom>
                <a:avLst/>
                <a:gdLst>
                  <a:gd name="connsiteX0" fmla="*/ 3081 w 539464"/>
                  <a:gd name="connsiteY0" fmla="*/ 520 h 1395925"/>
                  <a:gd name="connsiteX1" fmla="*/ 542546 w 539464"/>
                  <a:gd name="connsiteY1" fmla="*/ 520 h 1395925"/>
                  <a:gd name="connsiteX2" fmla="*/ 542546 w 539464"/>
                  <a:gd name="connsiteY2" fmla="*/ 1396446 h 1395925"/>
                  <a:gd name="connsiteX3" fmla="*/ 3081 w 539464"/>
                  <a:gd name="connsiteY3" fmla="*/ 1396446 h 1395925"/>
                </a:gdLst>
                <a:ahLst/>
                <a:cxnLst>
                  <a:cxn ang="0">
                    <a:pos x="connsiteX0" y="connsiteY0"/>
                  </a:cxn>
                  <a:cxn ang="0">
                    <a:pos x="connsiteX1" y="connsiteY1"/>
                  </a:cxn>
                  <a:cxn ang="0">
                    <a:pos x="connsiteX2" y="connsiteY2"/>
                  </a:cxn>
                  <a:cxn ang="0">
                    <a:pos x="connsiteX3" y="connsiteY3"/>
                  </a:cxn>
                </a:cxnLst>
                <a:rect l="l" t="t" r="r" b="b"/>
                <a:pathLst>
                  <a:path w="539464" h="1395925">
                    <a:moveTo>
                      <a:pt x="3081" y="520"/>
                    </a:moveTo>
                    <a:lnTo>
                      <a:pt x="542546" y="520"/>
                    </a:lnTo>
                    <a:lnTo>
                      <a:pt x="542546" y="1396446"/>
                    </a:lnTo>
                    <a:lnTo>
                      <a:pt x="3081" y="1396446"/>
                    </a:lnTo>
                    <a:close/>
                  </a:path>
                </a:pathLst>
              </a:custGeom>
            </p:spPr>
          </p:pic>
        </p:grpSp>
      </p:grpSp>
      <p:grpSp>
        <p:nvGrpSpPr>
          <p:cNvPr id="88" name="Graphic 4">
            <a:extLst>
              <a:ext uri="{FF2B5EF4-FFF2-40B4-BE49-F238E27FC236}">
                <a16:creationId xmlns:a16="http://schemas.microsoft.com/office/drawing/2014/main" id="{19DC2505-4C8B-E484-C1B4-7D163BB3907E}"/>
              </a:ext>
            </a:extLst>
          </p:cNvPr>
          <p:cNvGrpSpPr/>
          <p:nvPr/>
        </p:nvGrpSpPr>
        <p:grpSpPr>
          <a:xfrm>
            <a:off x="3227128" y="290326"/>
            <a:ext cx="5739031" cy="923330"/>
            <a:chOff x="3227128" y="290326"/>
            <a:chExt cx="5739031" cy="923330"/>
          </a:xfrm>
        </p:grpSpPr>
        <p:sp>
          <p:nvSpPr>
            <p:cNvPr id="89" name="Freeform 88">
              <a:extLst>
                <a:ext uri="{FF2B5EF4-FFF2-40B4-BE49-F238E27FC236}">
                  <a16:creationId xmlns:a16="http://schemas.microsoft.com/office/drawing/2014/main" id="{BE56A387-93C1-BB9C-690A-5E7F2421148D}"/>
                </a:ext>
              </a:extLst>
            </p:cNvPr>
            <p:cNvSpPr/>
            <p:nvPr/>
          </p:nvSpPr>
          <p:spPr>
            <a:xfrm>
              <a:off x="3227128" y="292671"/>
              <a:ext cx="5739031" cy="916762"/>
            </a:xfrm>
            <a:custGeom>
              <a:avLst/>
              <a:gdLst>
                <a:gd name="connsiteX0" fmla="*/ 5738839 w 5739031"/>
                <a:gd name="connsiteY0" fmla="*/ 458416 h 916762"/>
                <a:gd name="connsiteX1" fmla="*/ 5280473 w 5739031"/>
                <a:gd name="connsiteY1" fmla="*/ 35 h 916762"/>
                <a:gd name="connsiteX2" fmla="*/ 458177 w 5739031"/>
                <a:gd name="connsiteY2" fmla="*/ 35 h 916762"/>
                <a:gd name="connsiteX3" fmla="*/ -192 w 5739031"/>
                <a:gd name="connsiteY3" fmla="*/ 458416 h 916762"/>
                <a:gd name="connsiteX4" fmla="*/ 458177 w 5739031"/>
                <a:gd name="connsiteY4" fmla="*/ 916797 h 916762"/>
                <a:gd name="connsiteX5" fmla="*/ 5280473 w 5739031"/>
                <a:gd name="connsiteY5" fmla="*/ 916797 h 916762"/>
                <a:gd name="connsiteX6" fmla="*/ 5738839 w 5739031"/>
                <a:gd name="connsiteY6" fmla="*/ 458416 h 91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9031" h="916762">
                  <a:moveTo>
                    <a:pt x="5738839" y="458416"/>
                  </a:moveTo>
                  <a:cubicBezTo>
                    <a:pt x="5738839" y="205429"/>
                    <a:pt x="5533465" y="35"/>
                    <a:pt x="5280473" y="35"/>
                  </a:cubicBezTo>
                  <a:lnTo>
                    <a:pt x="458177" y="35"/>
                  </a:lnTo>
                  <a:cubicBezTo>
                    <a:pt x="205197" y="35"/>
                    <a:pt x="-192" y="205429"/>
                    <a:pt x="-192" y="458416"/>
                  </a:cubicBezTo>
                  <a:cubicBezTo>
                    <a:pt x="-192" y="711403"/>
                    <a:pt x="205197" y="916797"/>
                    <a:pt x="458177" y="916797"/>
                  </a:cubicBezTo>
                  <a:lnTo>
                    <a:pt x="5280473" y="916797"/>
                  </a:lnTo>
                  <a:cubicBezTo>
                    <a:pt x="5533465" y="916797"/>
                    <a:pt x="5738839" y="711403"/>
                    <a:pt x="5738839" y="458416"/>
                  </a:cubicBezTo>
                  <a:close/>
                </a:path>
              </a:pathLst>
            </a:custGeom>
            <a:solidFill>
              <a:srgbClr val="FFFFFF"/>
            </a:solidFill>
            <a:ln w="31737" cap="rnd">
              <a:solidFill>
                <a:srgbClr val="000080"/>
              </a:solidFill>
              <a:prstDash val="solid"/>
              <a:round/>
            </a:ln>
          </p:spPr>
          <p:txBody>
            <a:bodyPr rtlCol="0" anchor="ctr"/>
            <a:lstStyle/>
            <a:p>
              <a:endParaRPr lang="en-CH" sz="4000"/>
            </a:p>
          </p:txBody>
        </p:sp>
        <p:sp>
          <p:nvSpPr>
            <p:cNvPr id="90" name="TextBox 89">
              <a:extLst>
                <a:ext uri="{FF2B5EF4-FFF2-40B4-BE49-F238E27FC236}">
                  <a16:creationId xmlns:a16="http://schemas.microsoft.com/office/drawing/2014/main" id="{7F0C0B5A-A376-8CA6-7F44-04BFE46ADA0B}"/>
                </a:ext>
              </a:extLst>
            </p:cNvPr>
            <p:cNvSpPr txBox="1"/>
            <p:nvPr/>
          </p:nvSpPr>
          <p:spPr>
            <a:xfrm>
              <a:off x="3580263" y="290326"/>
              <a:ext cx="5109091"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Feasibility study</a:t>
              </a:r>
            </a:p>
          </p:txBody>
        </p:sp>
      </p:grpSp>
      <p:grpSp>
        <p:nvGrpSpPr>
          <p:cNvPr id="91" name="Graphic 4">
            <a:extLst>
              <a:ext uri="{FF2B5EF4-FFF2-40B4-BE49-F238E27FC236}">
                <a16:creationId xmlns:a16="http://schemas.microsoft.com/office/drawing/2014/main" id="{CAE7972C-6E56-E6C0-B025-18EA71F8FA9A}"/>
              </a:ext>
            </a:extLst>
          </p:cNvPr>
          <p:cNvGrpSpPr/>
          <p:nvPr/>
        </p:nvGrpSpPr>
        <p:grpSpPr>
          <a:xfrm>
            <a:off x="2681632" y="7619645"/>
            <a:ext cx="7846275" cy="1029800"/>
            <a:chOff x="2681632" y="7619645"/>
            <a:chExt cx="7846275" cy="1029800"/>
          </a:xfrm>
        </p:grpSpPr>
        <p:sp>
          <p:nvSpPr>
            <p:cNvPr id="92" name="Freeform 91">
              <a:extLst>
                <a:ext uri="{FF2B5EF4-FFF2-40B4-BE49-F238E27FC236}">
                  <a16:creationId xmlns:a16="http://schemas.microsoft.com/office/drawing/2014/main" id="{02B2FC49-21C8-8EA9-67D7-016EA8448A48}"/>
                </a:ext>
              </a:extLst>
            </p:cNvPr>
            <p:cNvSpPr/>
            <p:nvPr/>
          </p:nvSpPr>
          <p:spPr>
            <a:xfrm>
              <a:off x="2681632" y="7619645"/>
              <a:ext cx="7846275" cy="1029800"/>
            </a:xfrm>
            <a:custGeom>
              <a:avLst/>
              <a:gdLst>
                <a:gd name="connsiteX0" fmla="*/ 8424044 w 8424117"/>
                <a:gd name="connsiteY0" fmla="*/ 517358 h 1029800"/>
                <a:gd name="connsiteX1" fmla="*/ 7909156 w 8424117"/>
                <a:gd name="connsiteY1" fmla="*/ 2457 h 1029800"/>
                <a:gd name="connsiteX2" fmla="*/ 514814 w 8424117"/>
                <a:gd name="connsiteY2" fmla="*/ 2457 h 1029800"/>
                <a:gd name="connsiteX3" fmla="*/ -74 w 8424117"/>
                <a:gd name="connsiteY3" fmla="*/ 517358 h 1029800"/>
                <a:gd name="connsiteX4" fmla="*/ 514814 w 8424117"/>
                <a:gd name="connsiteY4" fmla="*/ 1032258 h 1029800"/>
                <a:gd name="connsiteX5" fmla="*/ 7909156 w 8424117"/>
                <a:gd name="connsiteY5" fmla="*/ 1032258 h 1029800"/>
                <a:gd name="connsiteX6" fmla="*/ 8424044 w 8424117"/>
                <a:gd name="connsiteY6" fmla="*/ 517358 h 102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4117" h="1029800">
                  <a:moveTo>
                    <a:pt x="8424044" y="517358"/>
                  </a:moveTo>
                  <a:cubicBezTo>
                    <a:pt x="8424044" y="233177"/>
                    <a:pt x="8193336" y="2457"/>
                    <a:pt x="7909156" y="2457"/>
                  </a:cubicBezTo>
                  <a:lnTo>
                    <a:pt x="514814" y="2457"/>
                  </a:lnTo>
                  <a:cubicBezTo>
                    <a:pt x="230640" y="2457"/>
                    <a:pt x="-74" y="233177"/>
                    <a:pt x="-74" y="517358"/>
                  </a:cubicBezTo>
                  <a:cubicBezTo>
                    <a:pt x="-74" y="801539"/>
                    <a:pt x="230640" y="1032258"/>
                    <a:pt x="514814" y="1032258"/>
                  </a:cubicBezTo>
                  <a:lnTo>
                    <a:pt x="7909156" y="1032258"/>
                  </a:lnTo>
                  <a:cubicBezTo>
                    <a:pt x="8193336" y="1032258"/>
                    <a:pt x="8424044" y="801539"/>
                    <a:pt x="8424044" y="517358"/>
                  </a:cubicBezTo>
                  <a:close/>
                </a:path>
              </a:pathLst>
            </a:custGeom>
            <a:solidFill>
              <a:srgbClr val="FFFFFF"/>
            </a:solidFill>
            <a:ln w="31531" cap="rnd">
              <a:solidFill>
                <a:srgbClr val="000080"/>
              </a:solidFill>
              <a:prstDash val="solid"/>
              <a:round/>
            </a:ln>
          </p:spPr>
          <p:txBody>
            <a:bodyPr rtlCol="0" anchor="ctr"/>
            <a:lstStyle/>
            <a:p>
              <a:endParaRPr lang="en-CH" sz="4000"/>
            </a:p>
          </p:txBody>
        </p:sp>
        <p:sp>
          <p:nvSpPr>
            <p:cNvPr id="93" name="TextBox 92">
              <a:extLst>
                <a:ext uri="{FF2B5EF4-FFF2-40B4-BE49-F238E27FC236}">
                  <a16:creationId xmlns:a16="http://schemas.microsoft.com/office/drawing/2014/main" id="{681430E1-22EF-B00E-AEFB-BAC64BD4E517}"/>
                </a:ext>
              </a:extLst>
            </p:cNvPr>
            <p:cNvSpPr txBox="1"/>
            <p:nvPr/>
          </p:nvSpPr>
          <p:spPr>
            <a:xfrm>
              <a:off x="3191389" y="7659731"/>
              <a:ext cx="3057568"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LIBERTY</a:t>
              </a:r>
            </a:p>
          </p:txBody>
        </p:sp>
        <p:sp>
          <p:nvSpPr>
            <p:cNvPr id="96" name="TextBox 95">
              <a:extLst>
                <a:ext uri="{FF2B5EF4-FFF2-40B4-BE49-F238E27FC236}">
                  <a16:creationId xmlns:a16="http://schemas.microsoft.com/office/drawing/2014/main" id="{E4693ABD-85F7-4EA7-6937-EC07C8A7CEE6}"/>
                </a:ext>
              </a:extLst>
            </p:cNvPr>
            <p:cNvSpPr txBox="1"/>
            <p:nvPr/>
          </p:nvSpPr>
          <p:spPr>
            <a:xfrm>
              <a:off x="5901713" y="7659731"/>
              <a:ext cx="327334"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 </a:t>
              </a:r>
            </a:p>
          </p:txBody>
        </p:sp>
        <p:sp>
          <p:nvSpPr>
            <p:cNvPr id="97" name="TextBox 96">
              <a:extLst>
                <a:ext uri="{FF2B5EF4-FFF2-40B4-BE49-F238E27FC236}">
                  <a16:creationId xmlns:a16="http://schemas.microsoft.com/office/drawing/2014/main" id="{362135C9-1E89-20A4-2365-BAF3857C57E6}"/>
                </a:ext>
              </a:extLst>
            </p:cNvPr>
            <p:cNvSpPr txBox="1"/>
            <p:nvPr/>
          </p:nvSpPr>
          <p:spPr>
            <a:xfrm>
              <a:off x="6217025" y="7666760"/>
              <a:ext cx="3570208"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clinical trial</a:t>
              </a:r>
            </a:p>
          </p:txBody>
        </p:sp>
      </p:grpSp>
      <p:grpSp>
        <p:nvGrpSpPr>
          <p:cNvPr id="98" name="Graphic 4">
            <a:extLst>
              <a:ext uri="{FF2B5EF4-FFF2-40B4-BE49-F238E27FC236}">
                <a16:creationId xmlns:a16="http://schemas.microsoft.com/office/drawing/2014/main" id="{6204EF01-DFEE-5520-22FB-BB08D0E59CF6}"/>
              </a:ext>
            </a:extLst>
          </p:cNvPr>
          <p:cNvGrpSpPr/>
          <p:nvPr/>
        </p:nvGrpSpPr>
        <p:grpSpPr>
          <a:xfrm>
            <a:off x="14767342" y="20261535"/>
            <a:ext cx="14818425" cy="1082974"/>
            <a:chOff x="14767342" y="20261535"/>
            <a:chExt cx="14818425" cy="1082974"/>
          </a:xfrm>
        </p:grpSpPr>
        <p:sp>
          <p:nvSpPr>
            <p:cNvPr id="99" name="Freeform 98">
              <a:extLst>
                <a:ext uri="{FF2B5EF4-FFF2-40B4-BE49-F238E27FC236}">
                  <a16:creationId xmlns:a16="http://schemas.microsoft.com/office/drawing/2014/main" id="{9BCE7A76-BC8B-4F8A-1126-517624C57664}"/>
                </a:ext>
              </a:extLst>
            </p:cNvPr>
            <p:cNvSpPr/>
            <p:nvPr/>
          </p:nvSpPr>
          <p:spPr>
            <a:xfrm>
              <a:off x="14767342" y="20261535"/>
              <a:ext cx="14818425" cy="1082974"/>
            </a:xfrm>
            <a:custGeom>
              <a:avLst/>
              <a:gdLst>
                <a:gd name="connsiteX0" fmla="*/ 14823509 w 14818425"/>
                <a:gd name="connsiteY0" fmla="*/ 548101 h 1082974"/>
                <a:gd name="connsiteX1" fmla="*/ 14282066 w 14818425"/>
                <a:gd name="connsiteY1" fmla="*/ 6614 h 1082974"/>
                <a:gd name="connsiteX2" fmla="*/ 546560 w 14818425"/>
                <a:gd name="connsiteY2" fmla="*/ 6614 h 1082974"/>
                <a:gd name="connsiteX3" fmla="*/ 5084 w 14818425"/>
                <a:gd name="connsiteY3" fmla="*/ 548101 h 1082974"/>
                <a:gd name="connsiteX4" fmla="*/ 546560 w 14818425"/>
                <a:gd name="connsiteY4" fmla="*/ 1089588 h 1082974"/>
                <a:gd name="connsiteX5" fmla="*/ 14282066 w 14818425"/>
                <a:gd name="connsiteY5" fmla="*/ 1089588 h 1082974"/>
                <a:gd name="connsiteX6" fmla="*/ 14823509 w 14818425"/>
                <a:gd name="connsiteY6" fmla="*/ 548101 h 108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18425" h="1082974">
                  <a:moveTo>
                    <a:pt x="14823509" y="548101"/>
                  </a:moveTo>
                  <a:cubicBezTo>
                    <a:pt x="14823509" y="249246"/>
                    <a:pt x="14580897" y="6614"/>
                    <a:pt x="14282066" y="6614"/>
                  </a:cubicBezTo>
                  <a:lnTo>
                    <a:pt x="546560" y="6614"/>
                  </a:lnTo>
                  <a:cubicBezTo>
                    <a:pt x="247712" y="6614"/>
                    <a:pt x="5084" y="249246"/>
                    <a:pt x="5084" y="548101"/>
                  </a:cubicBezTo>
                  <a:cubicBezTo>
                    <a:pt x="5084" y="846956"/>
                    <a:pt x="247712" y="1089588"/>
                    <a:pt x="546560" y="1089588"/>
                  </a:cubicBezTo>
                  <a:lnTo>
                    <a:pt x="14282066" y="1089588"/>
                  </a:lnTo>
                  <a:cubicBezTo>
                    <a:pt x="14580897" y="1089588"/>
                    <a:pt x="14823509" y="846956"/>
                    <a:pt x="14823509" y="548101"/>
                  </a:cubicBezTo>
                  <a:close/>
                </a:path>
              </a:pathLst>
            </a:custGeom>
            <a:solidFill>
              <a:srgbClr val="FFFFFF"/>
            </a:solidFill>
            <a:ln w="29890" cap="rnd">
              <a:solidFill>
                <a:srgbClr val="000080"/>
              </a:solidFill>
              <a:prstDash val="solid"/>
              <a:round/>
            </a:ln>
          </p:spPr>
          <p:txBody>
            <a:bodyPr rtlCol="0" anchor="ctr"/>
            <a:lstStyle/>
            <a:p>
              <a:endParaRPr lang="en-CH" sz="4000"/>
            </a:p>
          </p:txBody>
        </p:sp>
        <p:sp>
          <p:nvSpPr>
            <p:cNvPr id="100" name="TextBox 99">
              <a:extLst>
                <a:ext uri="{FF2B5EF4-FFF2-40B4-BE49-F238E27FC236}">
                  <a16:creationId xmlns:a16="http://schemas.microsoft.com/office/drawing/2014/main" id="{55DBB685-68CA-F080-17A2-C9CF8B321AA0}"/>
                </a:ext>
              </a:extLst>
            </p:cNvPr>
            <p:cNvSpPr txBox="1"/>
            <p:nvPr/>
          </p:nvSpPr>
          <p:spPr>
            <a:xfrm>
              <a:off x="15216175" y="20346590"/>
              <a:ext cx="3993401"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Distinct and </a:t>
              </a:r>
            </a:p>
          </p:txBody>
        </p:sp>
        <p:sp>
          <p:nvSpPr>
            <p:cNvPr id="101" name="TextBox 100">
              <a:extLst>
                <a:ext uri="{FF2B5EF4-FFF2-40B4-BE49-F238E27FC236}">
                  <a16:creationId xmlns:a16="http://schemas.microsoft.com/office/drawing/2014/main" id="{7B8C9F51-4306-E9C6-48DB-34AE4ECFB6C2}"/>
                </a:ext>
              </a:extLst>
            </p:cNvPr>
            <p:cNvSpPr txBox="1"/>
            <p:nvPr/>
          </p:nvSpPr>
          <p:spPr>
            <a:xfrm>
              <a:off x="18991532" y="20346590"/>
              <a:ext cx="5981446"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overlapping effects</a:t>
              </a:r>
            </a:p>
          </p:txBody>
        </p:sp>
        <p:sp>
          <p:nvSpPr>
            <p:cNvPr id="103" name="TextBox 102">
              <a:extLst>
                <a:ext uri="{FF2B5EF4-FFF2-40B4-BE49-F238E27FC236}">
                  <a16:creationId xmlns:a16="http://schemas.microsoft.com/office/drawing/2014/main" id="{73DE9F11-46D5-6BBE-FF0D-157B4E2293AF}"/>
                </a:ext>
              </a:extLst>
            </p:cNvPr>
            <p:cNvSpPr txBox="1"/>
            <p:nvPr/>
          </p:nvSpPr>
          <p:spPr>
            <a:xfrm>
              <a:off x="24899642" y="20328681"/>
              <a:ext cx="1377300"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are </a:t>
              </a:r>
            </a:p>
          </p:txBody>
        </p:sp>
        <p:sp>
          <p:nvSpPr>
            <p:cNvPr id="104" name="TextBox 103">
              <a:extLst>
                <a:ext uri="{FF2B5EF4-FFF2-40B4-BE49-F238E27FC236}">
                  <a16:creationId xmlns:a16="http://schemas.microsoft.com/office/drawing/2014/main" id="{4C309378-C529-5515-65A3-D8FF8057D7AC}"/>
                </a:ext>
              </a:extLst>
            </p:cNvPr>
            <p:cNvSpPr txBox="1"/>
            <p:nvPr/>
          </p:nvSpPr>
          <p:spPr>
            <a:xfrm>
              <a:off x="26110469" y="20346590"/>
              <a:ext cx="3031599"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observed</a:t>
              </a:r>
            </a:p>
          </p:txBody>
        </p:sp>
      </p:grpSp>
      <p:sp>
        <p:nvSpPr>
          <p:cNvPr id="105" name="Freeform 104">
            <a:extLst>
              <a:ext uri="{FF2B5EF4-FFF2-40B4-BE49-F238E27FC236}">
                <a16:creationId xmlns:a16="http://schemas.microsoft.com/office/drawing/2014/main" id="{0E8AE399-8F4B-4B89-53DB-CA5D45C97F92}"/>
              </a:ext>
            </a:extLst>
          </p:cNvPr>
          <p:cNvSpPr/>
          <p:nvPr/>
        </p:nvSpPr>
        <p:spPr>
          <a:xfrm>
            <a:off x="13932574" y="14407578"/>
            <a:ext cx="16247866" cy="1028027"/>
          </a:xfrm>
          <a:custGeom>
            <a:avLst/>
            <a:gdLst>
              <a:gd name="connsiteX0" fmla="*/ 16252911 w 16247866"/>
              <a:gd name="connsiteY0" fmla="*/ 518698 h 1028027"/>
              <a:gd name="connsiteX1" fmla="*/ 15738906 w 16247866"/>
              <a:gd name="connsiteY1" fmla="*/ 4684 h 1028027"/>
              <a:gd name="connsiteX2" fmla="*/ 519049 w 16247866"/>
              <a:gd name="connsiteY2" fmla="*/ 4684 h 1028027"/>
              <a:gd name="connsiteX3" fmla="*/ 5044 w 16247866"/>
              <a:gd name="connsiteY3" fmla="*/ 518698 h 1028027"/>
              <a:gd name="connsiteX4" fmla="*/ 519049 w 16247866"/>
              <a:gd name="connsiteY4" fmla="*/ 1032712 h 1028027"/>
              <a:gd name="connsiteX5" fmla="*/ 15738906 w 16247866"/>
              <a:gd name="connsiteY5" fmla="*/ 1032712 h 1028027"/>
              <a:gd name="connsiteX6" fmla="*/ 16252911 w 16247866"/>
              <a:gd name="connsiteY6" fmla="*/ 518698 h 102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47866" h="1028027">
                <a:moveTo>
                  <a:pt x="16252911" y="518698"/>
                </a:moveTo>
                <a:cubicBezTo>
                  <a:pt x="16252911" y="235006"/>
                  <a:pt x="16022593" y="4684"/>
                  <a:pt x="15738906" y="4684"/>
                </a:cubicBezTo>
                <a:lnTo>
                  <a:pt x="519049" y="4684"/>
                </a:lnTo>
                <a:cubicBezTo>
                  <a:pt x="235362" y="4684"/>
                  <a:pt x="5044" y="235006"/>
                  <a:pt x="5044" y="518698"/>
                </a:cubicBezTo>
                <a:cubicBezTo>
                  <a:pt x="5044" y="802390"/>
                  <a:pt x="235362" y="1032712"/>
                  <a:pt x="519049" y="1032712"/>
                </a:cubicBezTo>
                <a:lnTo>
                  <a:pt x="15738906" y="1032712"/>
                </a:lnTo>
                <a:cubicBezTo>
                  <a:pt x="16022593" y="1032712"/>
                  <a:pt x="16252911" y="802390"/>
                  <a:pt x="16252911" y="518698"/>
                </a:cubicBezTo>
                <a:close/>
              </a:path>
            </a:pathLst>
          </a:custGeom>
          <a:solidFill>
            <a:srgbClr val="FFFFFF"/>
          </a:solidFill>
          <a:ln w="29314" cap="rnd">
            <a:solidFill>
              <a:srgbClr val="000080"/>
            </a:solidFill>
            <a:prstDash val="solid"/>
            <a:round/>
          </a:ln>
        </p:spPr>
        <p:txBody>
          <a:bodyPr rtlCol="0" anchor="ctr"/>
          <a:lstStyle/>
          <a:p>
            <a:endParaRPr lang="en-CH" sz="4000"/>
          </a:p>
        </p:txBody>
      </p:sp>
      <p:sp>
        <p:nvSpPr>
          <p:cNvPr id="106" name="Freeform 105">
            <a:extLst>
              <a:ext uri="{FF2B5EF4-FFF2-40B4-BE49-F238E27FC236}">
                <a16:creationId xmlns:a16="http://schemas.microsoft.com/office/drawing/2014/main" id="{784A1B34-841A-9BC9-3415-926CA6816045}"/>
              </a:ext>
            </a:extLst>
          </p:cNvPr>
          <p:cNvSpPr/>
          <p:nvPr/>
        </p:nvSpPr>
        <p:spPr>
          <a:xfrm>
            <a:off x="12341058" y="7614412"/>
            <a:ext cx="19199418" cy="1028027"/>
          </a:xfrm>
          <a:custGeom>
            <a:avLst/>
            <a:gdLst>
              <a:gd name="connsiteX0" fmla="*/ 19204426 w 19199418"/>
              <a:gd name="connsiteY0" fmla="*/ 516469 h 1028027"/>
              <a:gd name="connsiteX1" fmla="*/ 18690420 w 19199418"/>
              <a:gd name="connsiteY1" fmla="*/ 2455 h 1028027"/>
              <a:gd name="connsiteX2" fmla="*/ 519011 w 19199418"/>
              <a:gd name="connsiteY2" fmla="*/ 2455 h 1028027"/>
              <a:gd name="connsiteX3" fmla="*/ 5006 w 19199418"/>
              <a:gd name="connsiteY3" fmla="*/ 516469 h 1028027"/>
              <a:gd name="connsiteX4" fmla="*/ 519011 w 19199418"/>
              <a:gd name="connsiteY4" fmla="*/ 1030483 h 1028027"/>
              <a:gd name="connsiteX5" fmla="*/ 18690420 w 19199418"/>
              <a:gd name="connsiteY5" fmla="*/ 1030483 h 1028027"/>
              <a:gd name="connsiteX6" fmla="*/ 19204426 w 19199418"/>
              <a:gd name="connsiteY6" fmla="*/ 516469 h 102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99418" h="1028027">
                <a:moveTo>
                  <a:pt x="19204426" y="516469"/>
                </a:moveTo>
                <a:cubicBezTo>
                  <a:pt x="19204426" y="232777"/>
                  <a:pt x="18974100" y="2455"/>
                  <a:pt x="18690420" y="2455"/>
                </a:cubicBezTo>
                <a:lnTo>
                  <a:pt x="519011" y="2455"/>
                </a:lnTo>
                <a:cubicBezTo>
                  <a:pt x="235324" y="2455"/>
                  <a:pt x="5006" y="232777"/>
                  <a:pt x="5006" y="516469"/>
                </a:cubicBezTo>
                <a:cubicBezTo>
                  <a:pt x="5006" y="800161"/>
                  <a:pt x="235324" y="1030483"/>
                  <a:pt x="519011" y="1030483"/>
                </a:cubicBezTo>
                <a:lnTo>
                  <a:pt x="18690420" y="1030483"/>
                </a:lnTo>
                <a:cubicBezTo>
                  <a:pt x="18974100" y="1030483"/>
                  <a:pt x="19204426" y="800161"/>
                  <a:pt x="19204426" y="516469"/>
                </a:cubicBezTo>
                <a:close/>
              </a:path>
            </a:pathLst>
          </a:custGeom>
          <a:solidFill>
            <a:srgbClr val="FFFFFF"/>
          </a:solidFill>
          <a:ln w="28568" cap="rnd">
            <a:solidFill>
              <a:srgbClr val="011893"/>
            </a:solidFill>
            <a:prstDash val="solid"/>
            <a:round/>
          </a:ln>
        </p:spPr>
        <p:txBody>
          <a:bodyPr rtlCol="0" anchor="ctr"/>
          <a:lstStyle/>
          <a:p>
            <a:endParaRPr lang="en-CH" sz="4000"/>
          </a:p>
        </p:txBody>
      </p:sp>
      <p:sp>
        <p:nvSpPr>
          <p:cNvPr id="107" name="Freeform 106">
            <a:extLst>
              <a:ext uri="{FF2B5EF4-FFF2-40B4-BE49-F238E27FC236}">
                <a16:creationId xmlns:a16="http://schemas.microsoft.com/office/drawing/2014/main" id="{43C1251B-720B-EB4E-9569-54EB6514D295}"/>
              </a:ext>
            </a:extLst>
          </p:cNvPr>
          <p:cNvSpPr/>
          <p:nvPr/>
        </p:nvSpPr>
        <p:spPr>
          <a:xfrm>
            <a:off x="23159016" y="347244"/>
            <a:ext cx="7619531" cy="916760"/>
          </a:xfrm>
          <a:custGeom>
            <a:avLst/>
            <a:gdLst>
              <a:gd name="connsiteX0" fmla="*/ 7626188 w 7619531"/>
              <a:gd name="connsiteY0" fmla="*/ 458433 h 916760"/>
              <a:gd name="connsiteX1" fmla="*/ 7167822 w 7619531"/>
              <a:gd name="connsiteY1" fmla="*/ 53 h 916760"/>
              <a:gd name="connsiteX2" fmla="*/ 465028 w 7619531"/>
              <a:gd name="connsiteY2" fmla="*/ 53 h 916760"/>
              <a:gd name="connsiteX3" fmla="*/ 6656 w 7619531"/>
              <a:gd name="connsiteY3" fmla="*/ 458433 h 916760"/>
              <a:gd name="connsiteX4" fmla="*/ 465028 w 7619531"/>
              <a:gd name="connsiteY4" fmla="*/ 916814 h 916760"/>
              <a:gd name="connsiteX5" fmla="*/ 7167822 w 7619531"/>
              <a:gd name="connsiteY5" fmla="*/ 916814 h 916760"/>
              <a:gd name="connsiteX6" fmla="*/ 7626188 w 7619531"/>
              <a:gd name="connsiteY6" fmla="*/ 458433 h 91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9531" h="916760">
                <a:moveTo>
                  <a:pt x="7626188" y="458433"/>
                </a:moveTo>
                <a:cubicBezTo>
                  <a:pt x="7626188" y="205446"/>
                  <a:pt x="7420813" y="53"/>
                  <a:pt x="7167822" y="53"/>
                </a:cubicBezTo>
                <a:lnTo>
                  <a:pt x="465028" y="53"/>
                </a:lnTo>
                <a:cubicBezTo>
                  <a:pt x="212045" y="53"/>
                  <a:pt x="6656" y="205446"/>
                  <a:pt x="6656" y="458433"/>
                </a:cubicBezTo>
                <a:cubicBezTo>
                  <a:pt x="6656" y="711420"/>
                  <a:pt x="212045" y="916814"/>
                  <a:pt x="465028" y="916814"/>
                </a:cubicBezTo>
                <a:lnTo>
                  <a:pt x="7167822" y="916814"/>
                </a:lnTo>
                <a:cubicBezTo>
                  <a:pt x="7420813" y="916814"/>
                  <a:pt x="7626188" y="711420"/>
                  <a:pt x="7626188" y="458433"/>
                </a:cubicBezTo>
                <a:close/>
              </a:path>
            </a:pathLst>
          </a:custGeom>
          <a:solidFill>
            <a:srgbClr val="FFFFFF"/>
          </a:solidFill>
          <a:ln w="31506" cap="rnd">
            <a:solidFill>
              <a:srgbClr val="000080"/>
            </a:solidFill>
            <a:prstDash val="solid"/>
            <a:round/>
          </a:ln>
        </p:spPr>
        <p:txBody>
          <a:bodyPr rtlCol="0" anchor="ctr"/>
          <a:lstStyle/>
          <a:p>
            <a:endParaRPr lang="en-CH" sz="4000"/>
          </a:p>
        </p:txBody>
      </p:sp>
      <p:sp>
        <p:nvSpPr>
          <p:cNvPr id="108" name="TextBox 107">
            <a:extLst>
              <a:ext uri="{FF2B5EF4-FFF2-40B4-BE49-F238E27FC236}">
                <a16:creationId xmlns:a16="http://schemas.microsoft.com/office/drawing/2014/main" id="{61275F02-F803-0FEC-5075-8DB9ECC88EBF}"/>
              </a:ext>
            </a:extLst>
          </p:cNvPr>
          <p:cNvSpPr txBox="1"/>
          <p:nvPr/>
        </p:nvSpPr>
        <p:spPr>
          <a:xfrm>
            <a:off x="14273197" y="14462682"/>
            <a:ext cx="4262705"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All treatment </a:t>
            </a:r>
          </a:p>
        </p:txBody>
      </p:sp>
      <p:sp>
        <p:nvSpPr>
          <p:cNvPr id="109" name="TextBox 108">
            <a:extLst>
              <a:ext uri="{FF2B5EF4-FFF2-40B4-BE49-F238E27FC236}">
                <a16:creationId xmlns:a16="http://schemas.microsoft.com/office/drawing/2014/main" id="{3A12A2F3-A632-362C-67EA-B45F384DE2CD}"/>
              </a:ext>
            </a:extLst>
          </p:cNvPr>
          <p:cNvSpPr txBox="1"/>
          <p:nvPr/>
        </p:nvSpPr>
        <p:spPr>
          <a:xfrm>
            <a:off x="18315111" y="14462682"/>
            <a:ext cx="5109091"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arms normalize </a:t>
            </a:r>
          </a:p>
        </p:txBody>
      </p:sp>
      <p:sp>
        <p:nvSpPr>
          <p:cNvPr id="110" name="TextBox 109">
            <a:extLst>
              <a:ext uri="{FF2B5EF4-FFF2-40B4-BE49-F238E27FC236}">
                <a16:creationId xmlns:a16="http://schemas.microsoft.com/office/drawing/2014/main" id="{A594251C-77DE-4357-F61E-4CD800E9ACC1}"/>
              </a:ext>
            </a:extLst>
          </p:cNvPr>
          <p:cNvSpPr txBox="1"/>
          <p:nvPr/>
        </p:nvSpPr>
        <p:spPr>
          <a:xfrm>
            <a:off x="23194793" y="14462682"/>
            <a:ext cx="4878259"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NAC signature </a:t>
            </a:r>
          </a:p>
        </p:txBody>
      </p:sp>
      <p:sp>
        <p:nvSpPr>
          <p:cNvPr id="111" name="TextBox 110">
            <a:extLst>
              <a:ext uri="{FF2B5EF4-FFF2-40B4-BE49-F238E27FC236}">
                <a16:creationId xmlns:a16="http://schemas.microsoft.com/office/drawing/2014/main" id="{12F06016-0756-89DF-48D6-AF4D43BFF7B4}"/>
              </a:ext>
            </a:extLst>
          </p:cNvPr>
          <p:cNvSpPr txBox="1"/>
          <p:nvPr/>
        </p:nvSpPr>
        <p:spPr>
          <a:xfrm>
            <a:off x="27846779" y="14462682"/>
            <a:ext cx="2069797"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genes</a:t>
            </a:r>
          </a:p>
        </p:txBody>
      </p:sp>
      <p:sp>
        <p:nvSpPr>
          <p:cNvPr id="112" name="TextBox 111">
            <a:extLst>
              <a:ext uri="{FF2B5EF4-FFF2-40B4-BE49-F238E27FC236}">
                <a16:creationId xmlns:a16="http://schemas.microsoft.com/office/drawing/2014/main" id="{4C03B6A4-E2E3-A801-40E1-A88AAE3C9E27}"/>
              </a:ext>
            </a:extLst>
          </p:cNvPr>
          <p:cNvSpPr txBox="1"/>
          <p:nvPr/>
        </p:nvSpPr>
        <p:spPr>
          <a:xfrm>
            <a:off x="12655855" y="7660341"/>
            <a:ext cx="4935967"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Dupilumab (+/- </a:t>
            </a:r>
          </a:p>
        </p:txBody>
      </p:sp>
      <p:sp>
        <p:nvSpPr>
          <p:cNvPr id="113" name="TextBox 112">
            <a:extLst>
              <a:ext uri="{FF2B5EF4-FFF2-40B4-BE49-F238E27FC236}">
                <a16:creationId xmlns:a16="http://schemas.microsoft.com/office/drawing/2014/main" id="{1C32B5DE-723B-85E5-813D-20E0DFABEDFE}"/>
              </a:ext>
            </a:extLst>
          </p:cNvPr>
          <p:cNvSpPr txBox="1"/>
          <p:nvPr/>
        </p:nvSpPr>
        <p:spPr>
          <a:xfrm>
            <a:off x="17364731" y="7660341"/>
            <a:ext cx="5378395"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SCIT) normalize </a:t>
            </a:r>
          </a:p>
        </p:txBody>
      </p:sp>
      <p:sp>
        <p:nvSpPr>
          <p:cNvPr id="114" name="TextBox 113">
            <a:extLst>
              <a:ext uri="{FF2B5EF4-FFF2-40B4-BE49-F238E27FC236}">
                <a16:creationId xmlns:a16="http://schemas.microsoft.com/office/drawing/2014/main" id="{EDED7F72-A0D1-327C-A9E3-6A412F2C115F}"/>
              </a:ext>
            </a:extLst>
          </p:cNvPr>
          <p:cNvSpPr txBox="1"/>
          <p:nvPr/>
        </p:nvSpPr>
        <p:spPr>
          <a:xfrm>
            <a:off x="22473000" y="7660341"/>
            <a:ext cx="646331"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A</a:t>
            </a:r>
          </a:p>
        </p:txBody>
      </p:sp>
      <p:sp>
        <p:nvSpPr>
          <p:cNvPr id="115" name="TextBox 114">
            <a:extLst>
              <a:ext uri="{FF2B5EF4-FFF2-40B4-BE49-F238E27FC236}">
                <a16:creationId xmlns:a16="http://schemas.microsoft.com/office/drawing/2014/main" id="{C7454D25-1155-2270-FED3-843BE5C76A3C}"/>
              </a:ext>
            </a:extLst>
          </p:cNvPr>
          <p:cNvSpPr txBox="1"/>
          <p:nvPr/>
        </p:nvSpPr>
        <p:spPr>
          <a:xfrm>
            <a:off x="22930427" y="7660341"/>
            <a:ext cx="684803"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R</a:t>
            </a:r>
          </a:p>
        </p:txBody>
      </p:sp>
      <p:sp>
        <p:nvSpPr>
          <p:cNvPr id="116" name="TextBox 115">
            <a:extLst>
              <a:ext uri="{FF2B5EF4-FFF2-40B4-BE49-F238E27FC236}">
                <a16:creationId xmlns:a16="http://schemas.microsoft.com/office/drawing/2014/main" id="{45324E45-EC21-DC22-4B6E-1222398A7B5F}"/>
              </a:ext>
            </a:extLst>
          </p:cNvPr>
          <p:cNvSpPr txBox="1"/>
          <p:nvPr/>
        </p:nvSpPr>
        <p:spPr>
          <a:xfrm>
            <a:off x="23425570" y="7660341"/>
            <a:ext cx="327334"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 </a:t>
            </a:r>
          </a:p>
        </p:txBody>
      </p:sp>
      <p:sp>
        <p:nvSpPr>
          <p:cNvPr id="117" name="TextBox 116">
            <a:extLst>
              <a:ext uri="{FF2B5EF4-FFF2-40B4-BE49-F238E27FC236}">
                <a16:creationId xmlns:a16="http://schemas.microsoft.com/office/drawing/2014/main" id="{7F34CC4B-CB31-686B-35A8-5AD79874617D}"/>
              </a:ext>
            </a:extLst>
          </p:cNvPr>
          <p:cNvSpPr txBox="1"/>
          <p:nvPr/>
        </p:nvSpPr>
        <p:spPr>
          <a:xfrm>
            <a:off x="23617457" y="7660341"/>
            <a:ext cx="5801588"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disease signature </a:t>
            </a:r>
          </a:p>
        </p:txBody>
      </p:sp>
      <p:sp>
        <p:nvSpPr>
          <p:cNvPr id="118" name="TextBox 117">
            <a:extLst>
              <a:ext uri="{FF2B5EF4-FFF2-40B4-BE49-F238E27FC236}">
                <a16:creationId xmlns:a16="http://schemas.microsoft.com/office/drawing/2014/main" id="{6D60066B-A6C5-F4E9-4EFB-6E2439DCCD0E}"/>
              </a:ext>
            </a:extLst>
          </p:cNvPr>
          <p:cNvSpPr txBox="1"/>
          <p:nvPr/>
        </p:nvSpPr>
        <p:spPr>
          <a:xfrm>
            <a:off x="29184929" y="7660341"/>
            <a:ext cx="2069797"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genes</a:t>
            </a:r>
          </a:p>
        </p:txBody>
      </p:sp>
      <p:sp>
        <p:nvSpPr>
          <p:cNvPr id="119" name="TextBox 118">
            <a:extLst>
              <a:ext uri="{FF2B5EF4-FFF2-40B4-BE49-F238E27FC236}">
                <a16:creationId xmlns:a16="http://schemas.microsoft.com/office/drawing/2014/main" id="{4BA2BE8A-067D-94C2-61B9-59A716FECBBC}"/>
              </a:ext>
            </a:extLst>
          </p:cNvPr>
          <p:cNvSpPr txBox="1"/>
          <p:nvPr/>
        </p:nvSpPr>
        <p:spPr>
          <a:xfrm>
            <a:off x="23532034" y="347514"/>
            <a:ext cx="4878259"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NAC signature </a:t>
            </a:r>
          </a:p>
        </p:txBody>
      </p:sp>
      <p:sp>
        <p:nvSpPr>
          <p:cNvPr id="120" name="TextBox 119">
            <a:extLst>
              <a:ext uri="{FF2B5EF4-FFF2-40B4-BE49-F238E27FC236}">
                <a16:creationId xmlns:a16="http://schemas.microsoft.com/office/drawing/2014/main" id="{3724084F-7878-FEB0-5007-32DDF231745D}"/>
              </a:ext>
            </a:extLst>
          </p:cNvPr>
          <p:cNvSpPr txBox="1"/>
          <p:nvPr/>
        </p:nvSpPr>
        <p:spPr>
          <a:xfrm>
            <a:off x="28184018" y="347514"/>
            <a:ext cx="2069797" cy="923330"/>
          </a:xfrm>
          <a:prstGeom prst="rect">
            <a:avLst/>
          </a:prstGeom>
          <a:noFill/>
        </p:spPr>
        <p:txBody>
          <a:bodyPr wrap="none" rtlCol="0">
            <a:spAutoFit/>
          </a:bodyPr>
          <a:lstStyle/>
          <a:p>
            <a:pPr algn="l"/>
            <a:r>
              <a:rPr lang="en-CH" sz="5400" spc="0" baseline="0">
                <a:ln/>
                <a:solidFill>
                  <a:srgbClr val="011893"/>
                </a:solidFill>
                <a:latin typeface="Arial"/>
                <a:cs typeface="Arial"/>
                <a:sym typeface="Arial"/>
                <a:rtl val="0"/>
              </a:rPr>
              <a:t>genes</a:t>
            </a:r>
          </a:p>
        </p:txBody>
      </p:sp>
      <p:sp>
        <p:nvSpPr>
          <p:cNvPr id="121" name="TextBox 120">
            <a:extLst>
              <a:ext uri="{FF2B5EF4-FFF2-40B4-BE49-F238E27FC236}">
                <a16:creationId xmlns:a16="http://schemas.microsoft.com/office/drawing/2014/main" id="{E706FF4E-CD49-045C-D5E3-330A3329C40A}"/>
              </a:ext>
            </a:extLst>
          </p:cNvPr>
          <p:cNvSpPr txBox="1"/>
          <p:nvPr/>
        </p:nvSpPr>
        <p:spPr>
          <a:xfrm>
            <a:off x="1533586" y="2985358"/>
            <a:ext cx="3919663" cy="707886"/>
          </a:xfrm>
          <a:prstGeom prst="rect">
            <a:avLst/>
          </a:prstGeom>
          <a:noFill/>
        </p:spPr>
        <p:txBody>
          <a:bodyPr wrap="none" rtlCol="0">
            <a:spAutoFit/>
          </a:bodyPr>
          <a:lstStyle/>
          <a:p>
            <a:pPr algn="l"/>
            <a:r>
              <a:rPr lang="en-CH" sz="4000" b="1" spc="0" baseline="0">
                <a:ln/>
                <a:solidFill>
                  <a:srgbClr val="011893"/>
                </a:solidFill>
                <a:latin typeface="Arial"/>
                <a:cs typeface="Arial"/>
                <a:sym typeface="Arial"/>
                <a:rtl val="0"/>
              </a:rPr>
              <a:t>Allergic rhinitis</a:t>
            </a:r>
          </a:p>
        </p:txBody>
      </p:sp>
      <p:sp>
        <p:nvSpPr>
          <p:cNvPr id="122" name="TextBox 121">
            <a:extLst>
              <a:ext uri="{FF2B5EF4-FFF2-40B4-BE49-F238E27FC236}">
                <a16:creationId xmlns:a16="http://schemas.microsoft.com/office/drawing/2014/main" id="{A2DDC72C-3B7F-9C71-1F95-769BEBCC3F1E}"/>
              </a:ext>
            </a:extLst>
          </p:cNvPr>
          <p:cNvSpPr txBox="1"/>
          <p:nvPr/>
        </p:nvSpPr>
        <p:spPr>
          <a:xfrm>
            <a:off x="3911552" y="12291210"/>
            <a:ext cx="3919663" cy="707886"/>
          </a:xfrm>
          <a:prstGeom prst="rect">
            <a:avLst/>
          </a:prstGeom>
          <a:noFill/>
        </p:spPr>
        <p:txBody>
          <a:bodyPr wrap="none" rtlCol="0">
            <a:spAutoFit/>
          </a:bodyPr>
          <a:lstStyle/>
          <a:p>
            <a:pPr algn="l"/>
            <a:r>
              <a:rPr lang="en-CH" sz="4000" b="1" spc="0" baseline="0">
                <a:ln/>
                <a:solidFill>
                  <a:srgbClr val="011893"/>
                </a:solidFill>
                <a:latin typeface="Arial"/>
                <a:cs typeface="Arial"/>
                <a:sym typeface="Arial"/>
                <a:rtl val="0"/>
              </a:rPr>
              <a:t>Allergic rhinitis</a:t>
            </a:r>
          </a:p>
        </p:txBody>
      </p:sp>
      <p:grpSp>
        <p:nvGrpSpPr>
          <p:cNvPr id="123" name="Graphic 4">
            <a:extLst>
              <a:ext uri="{FF2B5EF4-FFF2-40B4-BE49-F238E27FC236}">
                <a16:creationId xmlns:a16="http://schemas.microsoft.com/office/drawing/2014/main" id="{BA02E9DD-3724-63FD-B8D8-5D8DBB65C71E}"/>
              </a:ext>
            </a:extLst>
          </p:cNvPr>
          <p:cNvGrpSpPr/>
          <p:nvPr/>
        </p:nvGrpSpPr>
        <p:grpSpPr>
          <a:xfrm>
            <a:off x="1137571" y="16000957"/>
            <a:ext cx="2424829" cy="1675485"/>
            <a:chOff x="1137571" y="16000957"/>
            <a:chExt cx="2424829" cy="1675485"/>
          </a:xfrm>
          <a:solidFill>
            <a:srgbClr val="011893"/>
          </a:solidFill>
        </p:grpSpPr>
        <p:sp>
          <p:nvSpPr>
            <p:cNvPr id="124" name="TextBox 123">
              <a:extLst>
                <a:ext uri="{FF2B5EF4-FFF2-40B4-BE49-F238E27FC236}">
                  <a16:creationId xmlns:a16="http://schemas.microsoft.com/office/drawing/2014/main" id="{F143AD54-9B04-1643-4C89-31F29867560B}"/>
                </a:ext>
              </a:extLst>
            </p:cNvPr>
            <p:cNvSpPr txBox="1"/>
            <p:nvPr/>
          </p:nvSpPr>
          <p:spPr>
            <a:xfrm rot="18900000">
              <a:off x="1137571" y="16000957"/>
              <a:ext cx="1154483"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Pre-</a:t>
              </a:r>
            </a:p>
          </p:txBody>
        </p:sp>
        <p:sp>
          <p:nvSpPr>
            <p:cNvPr id="125" name="TextBox 124">
              <a:extLst>
                <a:ext uri="{FF2B5EF4-FFF2-40B4-BE49-F238E27FC236}">
                  <a16:creationId xmlns:a16="http://schemas.microsoft.com/office/drawing/2014/main" id="{A8A27975-439A-6DEF-796A-C3CAE94ADFFD}"/>
                </a:ext>
              </a:extLst>
            </p:cNvPr>
            <p:cNvSpPr txBox="1"/>
            <p:nvPr/>
          </p:nvSpPr>
          <p:spPr>
            <a:xfrm rot="18900000">
              <a:off x="2180290" y="16115335"/>
              <a:ext cx="1382110"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Post-</a:t>
              </a:r>
            </a:p>
          </p:txBody>
        </p:sp>
        <p:sp>
          <p:nvSpPr>
            <p:cNvPr id="126" name="TextBox 125">
              <a:extLst>
                <a:ext uri="{FF2B5EF4-FFF2-40B4-BE49-F238E27FC236}">
                  <a16:creationId xmlns:a16="http://schemas.microsoft.com/office/drawing/2014/main" id="{3B21474B-6C64-F6E4-98A2-FFD61B85F794}"/>
                </a:ext>
              </a:extLst>
            </p:cNvPr>
            <p:cNvSpPr txBox="1"/>
            <p:nvPr/>
          </p:nvSpPr>
          <p:spPr>
            <a:xfrm>
              <a:off x="1198420" y="16968556"/>
              <a:ext cx="1266693"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NAC</a:t>
              </a:r>
            </a:p>
          </p:txBody>
        </p:sp>
      </p:grpSp>
      <p:grpSp>
        <p:nvGrpSpPr>
          <p:cNvPr id="127" name="Graphic 4">
            <a:extLst>
              <a:ext uri="{FF2B5EF4-FFF2-40B4-BE49-F238E27FC236}">
                <a16:creationId xmlns:a16="http://schemas.microsoft.com/office/drawing/2014/main" id="{E3E323EB-9BB3-89BF-1CB9-195A0EEB5EAC}"/>
              </a:ext>
            </a:extLst>
          </p:cNvPr>
          <p:cNvGrpSpPr/>
          <p:nvPr/>
        </p:nvGrpSpPr>
        <p:grpSpPr>
          <a:xfrm>
            <a:off x="7561996" y="16000957"/>
            <a:ext cx="2424829" cy="1675485"/>
            <a:chOff x="7561996" y="16000957"/>
            <a:chExt cx="2424829" cy="1675485"/>
          </a:xfrm>
          <a:solidFill>
            <a:srgbClr val="011893"/>
          </a:solidFill>
        </p:grpSpPr>
        <p:sp>
          <p:nvSpPr>
            <p:cNvPr id="128" name="TextBox 127">
              <a:extLst>
                <a:ext uri="{FF2B5EF4-FFF2-40B4-BE49-F238E27FC236}">
                  <a16:creationId xmlns:a16="http://schemas.microsoft.com/office/drawing/2014/main" id="{CF290F34-0580-E201-6FC7-C43435A7D818}"/>
                </a:ext>
              </a:extLst>
            </p:cNvPr>
            <p:cNvSpPr txBox="1"/>
            <p:nvPr/>
          </p:nvSpPr>
          <p:spPr>
            <a:xfrm rot="18900000">
              <a:off x="7561996" y="16000957"/>
              <a:ext cx="1154483"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Pre-</a:t>
              </a:r>
            </a:p>
          </p:txBody>
        </p:sp>
        <p:sp>
          <p:nvSpPr>
            <p:cNvPr id="129" name="TextBox 128">
              <a:extLst>
                <a:ext uri="{FF2B5EF4-FFF2-40B4-BE49-F238E27FC236}">
                  <a16:creationId xmlns:a16="http://schemas.microsoft.com/office/drawing/2014/main" id="{381DBD62-FB0A-CE29-7F4C-6683A47A003B}"/>
                </a:ext>
              </a:extLst>
            </p:cNvPr>
            <p:cNvSpPr txBox="1"/>
            <p:nvPr/>
          </p:nvSpPr>
          <p:spPr>
            <a:xfrm rot="18900000">
              <a:off x="8604715" y="16115335"/>
              <a:ext cx="1382110"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Post-</a:t>
              </a:r>
            </a:p>
          </p:txBody>
        </p:sp>
        <p:sp>
          <p:nvSpPr>
            <p:cNvPr id="130" name="TextBox 129">
              <a:extLst>
                <a:ext uri="{FF2B5EF4-FFF2-40B4-BE49-F238E27FC236}">
                  <a16:creationId xmlns:a16="http://schemas.microsoft.com/office/drawing/2014/main" id="{5837EF91-EA21-C845-A878-2BD92B41E886}"/>
                </a:ext>
              </a:extLst>
            </p:cNvPr>
            <p:cNvSpPr txBox="1"/>
            <p:nvPr/>
          </p:nvSpPr>
          <p:spPr>
            <a:xfrm>
              <a:off x="7622845" y="16968556"/>
              <a:ext cx="1266693"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NAC</a:t>
              </a:r>
            </a:p>
          </p:txBody>
        </p:sp>
      </p:grpSp>
      <p:sp>
        <p:nvSpPr>
          <p:cNvPr id="131" name="TextBox 130">
            <a:extLst>
              <a:ext uri="{FF2B5EF4-FFF2-40B4-BE49-F238E27FC236}">
                <a16:creationId xmlns:a16="http://schemas.microsoft.com/office/drawing/2014/main" id="{098BEAFC-8FC9-1196-6C6E-73DF802C4CAD}"/>
              </a:ext>
            </a:extLst>
          </p:cNvPr>
          <p:cNvSpPr txBox="1"/>
          <p:nvPr/>
        </p:nvSpPr>
        <p:spPr>
          <a:xfrm>
            <a:off x="3055975" y="3622194"/>
            <a:ext cx="1340432"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n=10</a:t>
            </a:r>
          </a:p>
        </p:txBody>
      </p:sp>
      <p:sp>
        <p:nvSpPr>
          <p:cNvPr id="132" name="TextBox 131">
            <a:extLst>
              <a:ext uri="{FF2B5EF4-FFF2-40B4-BE49-F238E27FC236}">
                <a16:creationId xmlns:a16="http://schemas.microsoft.com/office/drawing/2014/main" id="{C87522C7-D006-F3A9-3ABC-C63531EF123C}"/>
              </a:ext>
            </a:extLst>
          </p:cNvPr>
          <p:cNvSpPr txBox="1"/>
          <p:nvPr/>
        </p:nvSpPr>
        <p:spPr>
          <a:xfrm>
            <a:off x="5264534" y="12928061"/>
            <a:ext cx="1625766"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n=103</a:t>
            </a:r>
          </a:p>
        </p:txBody>
      </p:sp>
      <p:sp>
        <p:nvSpPr>
          <p:cNvPr id="133" name="TextBox 132">
            <a:extLst>
              <a:ext uri="{FF2B5EF4-FFF2-40B4-BE49-F238E27FC236}">
                <a16:creationId xmlns:a16="http://schemas.microsoft.com/office/drawing/2014/main" id="{12EC99F0-7287-5E67-3E7F-3FAD55F8AB38}"/>
              </a:ext>
            </a:extLst>
          </p:cNvPr>
          <p:cNvSpPr txBox="1"/>
          <p:nvPr/>
        </p:nvSpPr>
        <p:spPr>
          <a:xfrm>
            <a:off x="8852416" y="3600006"/>
            <a:ext cx="1055097"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n=5</a:t>
            </a:r>
          </a:p>
        </p:txBody>
      </p:sp>
      <p:grpSp>
        <p:nvGrpSpPr>
          <p:cNvPr id="134" name="Graphic 4">
            <a:extLst>
              <a:ext uri="{FF2B5EF4-FFF2-40B4-BE49-F238E27FC236}">
                <a16:creationId xmlns:a16="http://schemas.microsoft.com/office/drawing/2014/main" id="{AB9B2960-E600-E9B8-A366-3291A0961760}"/>
              </a:ext>
            </a:extLst>
          </p:cNvPr>
          <p:cNvGrpSpPr/>
          <p:nvPr/>
        </p:nvGrpSpPr>
        <p:grpSpPr>
          <a:xfrm>
            <a:off x="1360490" y="5728830"/>
            <a:ext cx="1838965" cy="1215864"/>
            <a:chOff x="1360490" y="5728830"/>
            <a:chExt cx="1838965" cy="1215864"/>
          </a:xfrm>
          <a:solidFill>
            <a:srgbClr val="011893"/>
          </a:solidFill>
        </p:grpSpPr>
        <p:sp>
          <p:nvSpPr>
            <p:cNvPr id="135" name="TextBox 134">
              <a:extLst>
                <a:ext uri="{FF2B5EF4-FFF2-40B4-BE49-F238E27FC236}">
                  <a16:creationId xmlns:a16="http://schemas.microsoft.com/office/drawing/2014/main" id="{58CC38C6-EBF8-84F6-23C5-0F47A03C3EFA}"/>
                </a:ext>
              </a:extLst>
            </p:cNvPr>
            <p:cNvSpPr txBox="1"/>
            <p:nvPr/>
          </p:nvSpPr>
          <p:spPr>
            <a:xfrm>
              <a:off x="2089045" y="5728830"/>
              <a:ext cx="612668" cy="707886"/>
            </a:xfrm>
            <a:prstGeom prst="rect">
              <a:avLst/>
            </a:prstGeom>
            <a:noFill/>
          </p:spPr>
          <p:txBody>
            <a:bodyPr wrap="none" rtlCol="0">
              <a:spAutoFit/>
            </a:bodyPr>
            <a:lstStyle/>
            <a:p>
              <a:pPr algn="l"/>
              <a:r>
                <a:rPr lang="en-CH" sz="4000" i="1" spc="0" baseline="0">
                  <a:ln/>
                  <a:solidFill>
                    <a:srgbClr val="011893"/>
                  </a:solidFill>
                  <a:latin typeface="Arial"/>
                  <a:cs typeface="Arial"/>
                  <a:sym typeface="Arial"/>
                  <a:rtl val="0"/>
                </a:rPr>
                <a:t>In</a:t>
              </a:r>
            </a:p>
          </p:txBody>
        </p:sp>
        <p:sp>
          <p:nvSpPr>
            <p:cNvPr id="136" name="TextBox 135">
              <a:extLst>
                <a:ext uri="{FF2B5EF4-FFF2-40B4-BE49-F238E27FC236}">
                  <a16:creationId xmlns:a16="http://schemas.microsoft.com/office/drawing/2014/main" id="{288EB726-0C38-9314-A1CE-984518D4367F}"/>
                </a:ext>
              </a:extLst>
            </p:cNvPr>
            <p:cNvSpPr txBox="1"/>
            <p:nvPr/>
          </p:nvSpPr>
          <p:spPr>
            <a:xfrm>
              <a:off x="1360490" y="6236808"/>
              <a:ext cx="1838965" cy="707886"/>
            </a:xfrm>
            <a:prstGeom prst="rect">
              <a:avLst/>
            </a:prstGeom>
            <a:noFill/>
          </p:spPr>
          <p:txBody>
            <a:bodyPr wrap="none" rtlCol="0">
              <a:spAutoFit/>
            </a:bodyPr>
            <a:lstStyle/>
            <a:p>
              <a:pPr algn="l"/>
              <a:r>
                <a:rPr lang="en-CH" sz="4000" i="1" spc="0" baseline="0">
                  <a:ln/>
                  <a:solidFill>
                    <a:srgbClr val="011893"/>
                  </a:solidFill>
                  <a:latin typeface="Arial"/>
                  <a:cs typeface="Arial"/>
                  <a:sym typeface="Arial"/>
                  <a:rtl val="0"/>
                </a:rPr>
                <a:t>season</a:t>
              </a:r>
            </a:p>
          </p:txBody>
        </p:sp>
      </p:grpSp>
      <p:grpSp>
        <p:nvGrpSpPr>
          <p:cNvPr id="137" name="Graphic 4">
            <a:extLst>
              <a:ext uri="{FF2B5EF4-FFF2-40B4-BE49-F238E27FC236}">
                <a16:creationId xmlns:a16="http://schemas.microsoft.com/office/drawing/2014/main" id="{30BEAA9E-7263-3AF1-95C6-7B83F89DF9F4}"/>
              </a:ext>
            </a:extLst>
          </p:cNvPr>
          <p:cNvGrpSpPr/>
          <p:nvPr/>
        </p:nvGrpSpPr>
        <p:grpSpPr>
          <a:xfrm>
            <a:off x="3931448" y="5728830"/>
            <a:ext cx="1838965" cy="1215864"/>
            <a:chOff x="3931448" y="5728830"/>
            <a:chExt cx="1838965" cy="1215864"/>
          </a:xfrm>
          <a:solidFill>
            <a:srgbClr val="011893"/>
          </a:solidFill>
        </p:grpSpPr>
        <p:sp>
          <p:nvSpPr>
            <p:cNvPr id="138" name="TextBox 137">
              <a:extLst>
                <a:ext uri="{FF2B5EF4-FFF2-40B4-BE49-F238E27FC236}">
                  <a16:creationId xmlns:a16="http://schemas.microsoft.com/office/drawing/2014/main" id="{F7A18933-1B48-C74C-A04C-E3C31118B26A}"/>
                </a:ext>
              </a:extLst>
            </p:cNvPr>
            <p:cNvSpPr txBox="1"/>
            <p:nvPr/>
          </p:nvSpPr>
          <p:spPr>
            <a:xfrm>
              <a:off x="4507740" y="5728830"/>
              <a:ext cx="869149" cy="707886"/>
            </a:xfrm>
            <a:prstGeom prst="rect">
              <a:avLst/>
            </a:prstGeom>
            <a:noFill/>
          </p:spPr>
          <p:txBody>
            <a:bodyPr wrap="none" rtlCol="0">
              <a:spAutoFit/>
            </a:bodyPr>
            <a:lstStyle/>
            <a:p>
              <a:pPr algn="l"/>
              <a:r>
                <a:rPr lang="en-CH" sz="4000" i="1" spc="0" baseline="0">
                  <a:ln/>
                  <a:solidFill>
                    <a:srgbClr val="011893"/>
                  </a:solidFill>
                  <a:latin typeface="Arial"/>
                  <a:cs typeface="Arial"/>
                  <a:sym typeface="Arial"/>
                  <a:rtl val="0"/>
                </a:rPr>
                <a:t>Off</a:t>
              </a:r>
            </a:p>
          </p:txBody>
        </p:sp>
        <p:sp>
          <p:nvSpPr>
            <p:cNvPr id="139" name="TextBox 138">
              <a:extLst>
                <a:ext uri="{FF2B5EF4-FFF2-40B4-BE49-F238E27FC236}">
                  <a16:creationId xmlns:a16="http://schemas.microsoft.com/office/drawing/2014/main" id="{A5E96956-431C-35E5-C6D1-40D31EDF50E5}"/>
                </a:ext>
              </a:extLst>
            </p:cNvPr>
            <p:cNvSpPr txBox="1"/>
            <p:nvPr/>
          </p:nvSpPr>
          <p:spPr>
            <a:xfrm>
              <a:off x="3931448" y="6236808"/>
              <a:ext cx="1838965" cy="707886"/>
            </a:xfrm>
            <a:prstGeom prst="rect">
              <a:avLst/>
            </a:prstGeom>
            <a:noFill/>
          </p:spPr>
          <p:txBody>
            <a:bodyPr wrap="none" rtlCol="0">
              <a:spAutoFit/>
            </a:bodyPr>
            <a:lstStyle/>
            <a:p>
              <a:pPr algn="l"/>
              <a:r>
                <a:rPr lang="en-CH" sz="4000" i="1" spc="0" baseline="0">
                  <a:ln/>
                  <a:solidFill>
                    <a:srgbClr val="011893"/>
                  </a:solidFill>
                  <a:latin typeface="Arial"/>
                  <a:cs typeface="Arial"/>
                  <a:sym typeface="Arial"/>
                  <a:rtl val="0"/>
                </a:rPr>
                <a:t>season</a:t>
              </a:r>
            </a:p>
          </p:txBody>
        </p:sp>
      </p:grpSp>
      <p:sp>
        <p:nvSpPr>
          <p:cNvPr id="140" name="TextBox 139">
            <a:extLst>
              <a:ext uri="{FF2B5EF4-FFF2-40B4-BE49-F238E27FC236}">
                <a16:creationId xmlns:a16="http://schemas.microsoft.com/office/drawing/2014/main" id="{C4820B49-EF76-ABCA-8A9D-DCAB896A0198}"/>
              </a:ext>
            </a:extLst>
          </p:cNvPr>
          <p:cNvSpPr txBox="1"/>
          <p:nvPr/>
        </p:nvSpPr>
        <p:spPr>
          <a:xfrm>
            <a:off x="7379288" y="2971308"/>
            <a:ext cx="3148619" cy="707886"/>
          </a:xfrm>
          <a:prstGeom prst="rect">
            <a:avLst/>
          </a:prstGeom>
          <a:noFill/>
        </p:spPr>
        <p:txBody>
          <a:bodyPr wrap="none" rtlCol="0">
            <a:spAutoFit/>
          </a:bodyPr>
          <a:lstStyle/>
          <a:p>
            <a:pPr algn="l"/>
            <a:r>
              <a:rPr lang="en-CH" sz="4000" b="1" spc="0" baseline="0">
                <a:ln/>
                <a:solidFill>
                  <a:srgbClr val="011893"/>
                </a:solidFill>
                <a:latin typeface="Arial"/>
                <a:cs typeface="Arial"/>
                <a:sym typeface="Arial"/>
                <a:rtl val="0"/>
              </a:rPr>
              <a:t>Non-allergic</a:t>
            </a:r>
          </a:p>
        </p:txBody>
      </p:sp>
      <p:grpSp>
        <p:nvGrpSpPr>
          <p:cNvPr id="179" name="Graphic 4">
            <a:extLst>
              <a:ext uri="{FF2B5EF4-FFF2-40B4-BE49-F238E27FC236}">
                <a16:creationId xmlns:a16="http://schemas.microsoft.com/office/drawing/2014/main" id="{9765D645-3405-D495-5615-751E372916AC}"/>
              </a:ext>
            </a:extLst>
          </p:cNvPr>
          <p:cNvGrpSpPr/>
          <p:nvPr/>
        </p:nvGrpSpPr>
        <p:grpSpPr>
          <a:xfrm>
            <a:off x="15240099" y="250036"/>
            <a:ext cx="3639087" cy="971510"/>
            <a:chOff x="15240099" y="250036"/>
            <a:chExt cx="3639087" cy="971510"/>
          </a:xfrm>
        </p:grpSpPr>
        <p:sp>
          <p:nvSpPr>
            <p:cNvPr id="180" name="Freeform 179">
              <a:extLst>
                <a:ext uri="{FF2B5EF4-FFF2-40B4-BE49-F238E27FC236}">
                  <a16:creationId xmlns:a16="http://schemas.microsoft.com/office/drawing/2014/main" id="{79822E2B-7F67-409D-B9EB-76814144BB06}"/>
                </a:ext>
              </a:extLst>
            </p:cNvPr>
            <p:cNvSpPr/>
            <p:nvPr/>
          </p:nvSpPr>
          <p:spPr>
            <a:xfrm>
              <a:off x="15240099" y="304784"/>
              <a:ext cx="3639087" cy="916762"/>
            </a:xfrm>
            <a:custGeom>
              <a:avLst/>
              <a:gdLst>
                <a:gd name="connsiteX0" fmla="*/ 3642492 w 3639087"/>
                <a:gd name="connsiteY0" fmla="*/ 458420 h 916762"/>
                <a:gd name="connsiteX1" fmla="*/ 3184117 w 3639087"/>
                <a:gd name="connsiteY1" fmla="*/ 39 h 916762"/>
                <a:gd name="connsiteX2" fmla="*/ 461782 w 3639087"/>
                <a:gd name="connsiteY2" fmla="*/ 39 h 916762"/>
                <a:gd name="connsiteX3" fmla="*/ 3405 w 3639087"/>
                <a:gd name="connsiteY3" fmla="*/ 458420 h 916762"/>
                <a:gd name="connsiteX4" fmla="*/ 461782 w 3639087"/>
                <a:gd name="connsiteY4" fmla="*/ 916801 h 916762"/>
                <a:gd name="connsiteX5" fmla="*/ 3184117 w 3639087"/>
                <a:gd name="connsiteY5" fmla="*/ 916801 h 916762"/>
                <a:gd name="connsiteX6" fmla="*/ 3642492 w 3639087"/>
                <a:gd name="connsiteY6" fmla="*/ 458420 h 91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9087" h="916762">
                  <a:moveTo>
                    <a:pt x="3642492" y="458420"/>
                  </a:moveTo>
                  <a:cubicBezTo>
                    <a:pt x="3642492" y="205433"/>
                    <a:pt x="3437105" y="39"/>
                    <a:pt x="3184117" y="39"/>
                  </a:cubicBezTo>
                  <a:lnTo>
                    <a:pt x="461782" y="39"/>
                  </a:lnTo>
                  <a:cubicBezTo>
                    <a:pt x="208795" y="39"/>
                    <a:pt x="3405" y="205433"/>
                    <a:pt x="3405" y="458420"/>
                  </a:cubicBezTo>
                  <a:cubicBezTo>
                    <a:pt x="3405" y="711407"/>
                    <a:pt x="208795" y="916801"/>
                    <a:pt x="461782" y="916801"/>
                  </a:cubicBezTo>
                  <a:lnTo>
                    <a:pt x="3184117" y="916801"/>
                  </a:lnTo>
                  <a:cubicBezTo>
                    <a:pt x="3437105" y="916801"/>
                    <a:pt x="3642492" y="711407"/>
                    <a:pt x="3642492" y="458420"/>
                  </a:cubicBezTo>
                  <a:close/>
                </a:path>
              </a:pathLst>
            </a:custGeom>
            <a:solidFill>
              <a:srgbClr val="FFFFFF"/>
            </a:solidFill>
            <a:ln w="30856" cap="rnd">
              <a:solidFill>
                <a:srgbClr val="000080"/>
              </a:solidFill>
              <a:prstDash val="solid"/>
              <a:round/>
            </a:ln>
          </p:spPr>
          <p:txBody>
            <a:bodyPr rtlCol="0" anchor="ctr"/>
            <a:lstStyle/>
            <a:p>
              <a:endParaRPr lang="en-CH" sz="4000"/>
            </a:p>
          </p:txBody>
        </p:sp>
        <p:sp>
          <p:nvSpPr>
            <p:cNvPr id="181" name="TextBox 180">
              <a:extLst>
                <a:ext uri="{FF2B5EF4-FFF2-40B4-BE49-F238E27FC236}">
                  <a16:creationId xmlns:a16="http://schemas.microsoft.com/office/drawing/2014/main" id="{97A72D86-F1AD-6C11-DDDE-EADE2E8BAFB8}"/>
                </a:ext>
              </a:extLst>
            </p:cNvPr>
            <p:cNvSpPr txBox="1"/>
            <p:nvPr/>
          </p:nvSpPr>
          <p:spPr>
            <a:xfrm>
              <a:off x="15665102" y="250036"/>
              <a:ext cx="2839239" cy="923330"/>
            </a:xfrm>
            <a:prstGeom prst="rect">
              <a:avLst/>
            </a:prstGeom>
            <a:noFill/>
          </p:spPr>
          <p:txBody>
            <a:bodyPr wrap="none" rtlCol="0">
              <a:spAutoFit/>
            </a:bodyPr>
            <a:lstStyle/>
            <a:p>
              <a:pPr algn="l"/>
              <a:r>
                <a:rPr lang="en-CH" sz="5400" spc="0" baseline="0" dirty="0">
                  <a:ln/>
                  <a:solidFill>
                    <a:srgbClr val="011893"/>
                  </a:solidFill>
                  <a:latin typeface="Arial"/>
                  <a:cs typeface="Arial"/>
                  <a:sym typeface="Arial"/>
                  <a:rtl val="0"/>
                </a:rPr>
                <a:t>Methods</a:t>
              </a:r>
            </a:p>
          </p:txBody>
        </p:sp>
      </p:grpSp>
      <p:grpSp>
        <p:nvGrpSpPr>
          <p:cNvPr id="182" name="Graphic 4">
            <a:extLst>
              <a:ext uri="{FF2B5EF4-FFF2-40B4-BE49-F238E27FC236}">
                <a16:creationId xmlns:a16="http://schemas.microsoft.com/office/drawing/2014/main" id="{D234ED91-2A2A-CD2A-3B6C-65441FCEB283}"/>
              </a:ext>
            </a:extLst>
          </p:cNvPr>
          <p:cNvGrpSpPr/>
          <p:nvPr/>
        </p:nvGrpSpPr>
        <p:grpSpPr>
          <a:xfrm>
            <a:off x="1598063" y="5160425"/>
            <a:ext cx="4343116" cy="228589"/>
            <a:chOff x="1598063" y="5160425"/>
            <a:chExt cx="4343116" cy="228589"/>
          </a:xfrm>
        </p:grpSpPr>
        <p:sp>
          <p:nvSpPr>
            <p:cNvPr id="183" name="Freeform 182">
              <a:extLst>
                <a:ext uri="{FF2B5EF4-FFF2-40B4-BE49-F238E27FC236}">
                  <a16:creationId xmlns:a16="http://schemas.microsoft.com/office/drawing/2014/main" id="{7D1C8712-1F14-564A-DFF3-FF9A7D80FD02}"/>
                </a:ext>
              </a:extLst>
            </p:cNvPr>
            <p:cNvSpPr/>
            <p:nvPr/>
          </p:nvSpPr>
          <p:spPr>
            <a:xfrm>
              <a:off x="5712595" y="5160425"/>
              <a:ext cx="228585" cy="228589"/>
            </a:xfrm>
            <a:custGeom>
              <a:avLst/>
              <a:gdLst>
                <a:gd name="connsiteX0" fmla="*/ 0 w 228585"/>
                <a:gd name="connsiteY0" fmla="*/ 0 h 228589"/>
                <a:gd name="connsiteX1" fmla="*/ 228585 w 228585"/>
                <a:gd name="connsiteY1" fmla="*/ 114295 h 228589"/>
                <a:gd name="connsiteX2" fmla="*/ 0 w 228585"/>
                <a:gd name="connsiteY2" fmla="*/ 228590 h 228589"/>
                <a:gd name="connsiteX3" fmla="*/ 0 w 228585"/>
                <a:gd name="connsiteY3" fmla="*/ 0 h 228589"/>
              </a:gdLst>
              <a:ahLst/>
              <a:cxnLst>
                <a:cxn ang="0">
                  <a:pos x="connsiteX0" y="connsiteY0"/>
                </a:cxn>
                <a:cxn ang="0">
                  <a:pos x="connsiteX1" y="connsiteY1"/>
                </a:cxn>
                <a:cxn ang="0">
                  <a:pos x="connsiteX2" y="connsiteY2"/>
                </a:cxn>
                <a:cxn ang="0">
                  <a:pos x="connsiteX3" y="connsiteY3"/>
                </a:cxn>
              </a:cxnLst>
              <a:rect l="l" t="t" r="r" b="b"/>
              <a:pathLst>
                <a:path w="228585" h="228589">
                  <a:moveTo>
                    <a:pt x="0" y="0"/>
                  </a:moveTo>
                  <a:lnTo>
                    <a:pt x="228585" y="114295"/>
                  </a:lnTo>
                  <a:lnTo>
                    <a:pt x="0" y="228590"/>
                  </a:lnTo>
                  <a:lnTo>
                    <a:pt x="0" y="0"/>
                  </a:lnTo>
                  <a:close/>
                </a:path>
              </a:pathLst>
            </a:custGeom>
            <a:solidFill>
              <a:srgbClr val="011893"/>
            </a:solidFill>
            <a:ln w="3047" cap="rnd">
              <a:noFill/>
              <a:prstDash val="solid"/>
              <a:round/>
            </a:ln>
          </p:spPr>
          <p:txBody>
            <a:bodyPr rtlCol="0" anchor="ctr"/>
            <a:lstStyle/>
            <a:p>
              <a:endParaRPr lang="en-CH" sz="4000"/>
            </a:p>
          </p:txBody>
        </p:sp>
        <p:sp>
          <p:nvSpPr>
            <p:cNvPr id="184" name="Freeform 183">
              <a:extLst>
                <a:ext uri="{FF2B5EF4-FFF2-40B4-BE49-F238E27FC236}">
                  <a16:creationId xmlns:a16="http://schemas.microsoft.com/office/drawing/2014/main" id="{A7FE6E81-54E0-1189-E3F4-31E72626E8DC}"/>
                </a:ext>
              </a:extLst>
            </p:cNvPr>
            <p:cNvSpPr/>
            <p:nvPr/>
          </p:nvSpPr>
          <p:spPr>
            <a:xfrm>
              <a:off x="1598063" y="5274720"/>
              <a:ext cx="4160248" cy="3047"/>
            </a:xfrm>
            <a:custGeom>
              <a:avLst/>
              <a:gdLst>
                <a:gd name="connsiteX0" fmla="*/ 0 w 4160248"/>
                <a:gd name="connsiteY0" fmla="*/ 0 h 3047"/>
                <a:gd name="connsiteX1" fmla="*/ 4160249 w 4160248"/>
                <a:gd name="connsiteY1" fmla="*/ 0 h 3047"/>
              </a:gdLst>
              <a:ahLst/>
              <a:cxnLst>
                <a:cxn ang="0">
                  <a:pos x="connsiteX0" y="connsiteY0"/>
                </a:cxn>
                <a:cxn ang="0">
                  <a:pos x="connsiteX1" y="connsiteY1"/>
                </a:cxn>
              </a:cxnLst>
              <a:rect l="l" t="t" r="r" b="b"/>
              <a:pathLst>
                <a:path w="4160248" h="3047">
                  <a:moveTo>
                    <a:pt x="0" y="0"/>
                  </a:moveTo>
                  <a:lnTo>
                    <a:pt x="4160249" y="0"/>
                  </a:lnTo>
                </a:path>
              </a:pathLst>
            </a:custGeom>
            <a:noFill/>
            <a:ln w="25385" cap="rnd">
              <a:solidFill>
                <a:srgbClr val="011893"/>
              </a:solidFill>
              <a:prstDash val="solid"/>
              <a:round/>
            </a:ln>
          </p:spPr>
          <p:txBody>
            <a:bodyPr rtlCol="0" anchor="ctr"/>
            <a:lstStyle/>
            <a:p>
              <a:endParaRPr lang="en-CH" sz="4000"/>
            </a:p>
          </p:txBody>
        </p:sp>
      </p:grpSp>
      <p:sp>
        <p:nvSpPr>
          <p:cNvPr id="185" name="Freeform 184">
            <a:extLst>
              <a:ext uri="{FF2B5EF4-FFF2-40B4-BE49-F238E27FC236}">
                <a16:creationId xmlns:a16="http://schemas.microsoft.com/office/drawing/2014/main" id="{8BF82FE5-00EC-7522-0B86-55079E685B9F}"/>
              </a:ext>
            </a:extLst>
          </p:cNvPr>
          <p:cNvSpPr/>
          <p:nvPr/>
        </p:nvSpPr>
        <p:spPr>
          <a:xfrm>
            <a:off x="3251115" y="14505058"/>
            <a:ext cx="5409868" cy="990555"/>
          </a:xfrm>
          <a:custGeom>
            <a:avLst/>
            <a:gdLst>
              <a:gd name="connsiteX0" fmla="*/ 5257365 w 5409868"/>
              <a:gd name="connsiteY0" fmla="*/ -141 h 990555"/>
              <a:gd name="connsiteX1" fmla="*/ 5365124 w 5409868"/>
              <a:gd name="connsiteY1" fmla="*/ 44510 h 990555"/>
              <a:gd name="connsiteX2" fmla="*/ 5409748 w 5409868"/>
              <a:gd name="connsiteY2" fmla="*/ 152252 h 990555"/>
              <a:gd name="connsiteX3" fmla="*/ 5409748 w 5409868"/>
              <a:gd name="connsiteY3" fmla="*/ 990414 h 990555"/>
              <a:gd name="connsiteX4" fmla="*/ -121 w 5409868"/>
              <a:gd name="connsiteY4" fmla="*/ 990414 h 990555"/>
              <a:gd name="connsiteX5" fmla="*/ -121 w 5409868"/>
              <a:gd name="connsiteY5" fmla="*/ 152252 h 990555"/>
              <a:gd name="connsiteX6" fmla="*/ 44503 w 5409868"/>
              <a:gd name="connsiteY6" fmla="*/ 44510 h 990555"/>
              <a:gd name="connsiteX7" fmla="*/ 152262 w 5409868"/>
              <a:gd name="connsiteY7" fmla="*/ -141 h 990555"/>
              <a:gd name="connsiteX8" fmla="*/ 5257365 w 5409868"/>
              <a:gd name="connsiteY8" fmla="*/ -141 h 99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9868" h="990555">
                <a:moveTo>
                  <a:pt x="5257365" y="-141"/>
                </a:moveTo>
                <a:cubicBezTo>
                  <a:pt x="5297778" y="-141"/>
                  <a:pt x="5336524" y="15921"/>
                  <a:pt x="5365124" y="44510"/>
                </a:cubicBezTo>
                <a:cubicBezTo>
                  <a:pt x="5393694" y="73069"/>
                  <a:pt x="5409748" y="111838"/>
                  <a:pt x="5409748" y="152252"/>
                </a:cubicBezTo>
                <a:cubicBezTo>
                  <a:pt x="5409748" y="430035"/>
                  <a:pt x="5409748" y="990414"/>
                  <a:pt x="5409748" y="990414"/>
                </a:cubicBezTo>
                <a:lnTo>
                  <a:pt x="-121" y="990414"/>
                </a:lnTo>
                <a:lnTo>
                  <a:pt x="-121" y="152252"/>
                </a:lnTo>
                <a:cubicBezTo>
                  <a:pt x="-121" y="111838"/>
                  <a:pt x="15933" y="73069"/>
                  <a:pt x="44503" y="44510"/>
                </a:cubicBezTo>
                <a:cubicBezTo>
                  <a:pt x="73102" y="15921"/>
                  <a:pt x="111849" y="-141"/>
                  <a:pt x="152262" y="-141"/>
                </a:cubicBezTo>
                <a:cubicBezTo>
                  <a:pt x="932833" y="-141"/>
                  <a:pt x="4476794" y="-141"/>
                  <a:pt x="5257365" y="-141"/>
                </a:cubicBezTo>
                <a:close/>
              </a:path>
            </a:pathLst>
          </a:custGeom>
          <a:solidFill>
            <a:srgbClr val="7600E5">
              <a:alpha val="60000"/>
            </a:srgbClr>
          </a:solidFill>
          <a:ln w="25378" cap="rnd">
            <a:solidFill>
              <a:srgbClr val="FFFFFF"/>
            </a:solidFill>
            <a:prstDash val="solid"/>
            <a:round/>
          </a:ln>
        </p:spPr>
        <p:txBody>
          <a:bodyPr rtlCol="0" anchor="ctr"/>
          <a:lstStyle/>
          <a:p>
            <a:endParaRPr lang="en-CH" sz="4000"/>
          </a:p>
        </p:txBody>
      </p:sp>
      <p:grpSp>
        <p:nvGrpSpPr>
          <p:cNvPr id="186" name="Graphic 4">
            <a:extLst>
              <a:ext uri="{FF2B5EF4-FFF2-40B4-BE49-F238E27FC236}">
                <a16:creationId xmlns:a16="http://schemas.microsoft.com/office/drawing/2014/main" id="{A3D13AC8-336B-A33E-F996-80F7CEEC6B06}"/>
              </a:ext>
            </a:extLst>
          </p:cNvPr>
          <p:cNvGrpSpPr/>
          <p:nvPr/>
        </p:nvGrpSpPr>
        <p:grpSpPr>
          <a:xfrm>
            <a:off x="5269682" y="18493828"/>
            <a:ext cx="3047817" cy="1436592"/>
            <a:chOff x="5269682" y="18493828"/>
            <a:chExt cx="3047817" cy="1436592"/>
          </a:xfrm>
        </p:grpSpPr>
        <p:sp>
          <p:nvSpPr>
            <p:cNvPr id="187" name="Freeform 186">
              <a:extLst>
                <a:ext uri="{FF2B5EF4-FFF2-40B4-BE49-F238E27FC236}">
                  <a16:creationId xmlns:a16="http://schemas.microsoft.com/office/drawing/2014/main" id="{B6F0BB9E-0CD2-97E5-985A-95A18CE8360F}"/>
                </a:ext>
              </a:extLst>
            </p:cNvPr>
            <p:cNvSpPr/>
            <p:nvPr/>
          </p:nvSpPr>
          <p:spPr>
            <a:xfrm>
              <a:off x="5269682" y="18493828"/>
              <a:ext cx="3047817" cy="1436592"/>
            </a:xfrm>
            <a:custGeom>
              <a:avLst/>
              <a:gdLst>
                <a:gd name="connsiteX0" fmla="*/ 154 w 3047817"/>
                <a:gd name="connsiteY0" fmla="*/ 1241 h 1436592"/>
                <a:gd name="connsiteX1" fmla="*/ 3047971 w 3047817"/>
                <a:gd name="connsiteY1" fmla="*/ 1241 h 1436592"/>
                <a:gd name="connsiteX2" fmla="*/ 3047971 w 3047817"/>
                <a:gd name="connsiteY2" fmla="*/ 1437833 h 1436592"/>
                <a:gd name="connsiteX3" fmla="*/ 154 w 3047817"/>
                <a:gd name="connsiteY3" fmla="*/ 1437833 h 1436592"/>
              </a:gdLst>
              <a:ahLst/>
              <a:cxnLst>
                <a:cxn ang="0">
                  <a:pos x="connsiteX0" y="connsiteY0"/>
                </a:cxn>
                <a:cxn ang="0">
                  <a:pos x="connsiteX1" y="connsiteY1"/>
                </a:cxn>
                <a:cxn ang="0">
                  <a:pos x="connsiteX2" y="connsiteY2"/>
                </a:cxn>
                <a:cxn ang="0">
                  <a:pos x="connsiteX3" y="connsiteY3"/>
                </a:cxn>
              </a:cxnLst>
              <a:rect l="l" t="t" r="r" b="b"/>
              <a:pathLst>
                <a:path w="3047817" h="1436592">
                  <a:moveTo>
                    <a:pt x="154" y="1241"/>
                  </a:moveTo>
                  <a:lnTo>
                    <a:pt x="3047971" y="1241"/>
                  </a:lnTo>
                  <a:lnTo>
                    <a:pt x="3047971" y="1437833"/>
                  </a:lnTo>
                  <a:lnTo>
                    <a:pt x="154" y="1437833"/>
                  </a:lnTo>
                  <a:close/>
                </a:path>
              </a:pathLst>
            </a:custGeom>
            <a:solidFill>
              <a:srgbClr val="7600E5">
                <a:alpha val="60000"/>
              </a:srgbClr>
            </a:solidFill>
            <a:ln w="23085" cap="rnd">
              <a:solidFill>
                <a:srgbClr val="FFFFFF"/>
              </a:solidFill>
              <a:prstDash val="solid"/>
              <a:round/>
            </a:ln>
          </p:spPr>
          <p:txBody>
            <a:bodyPr rtlCol="0" anchor="ctr"/>
            <a:lstStyle/>
            <a:p>
              <a:endParaRPr lang="en-CH" sz="4000"/>
            </a:p>
          </p:txBody>
        </p:sp>
        <p:sp>
          <p:nvSpPr>
            <p:cNvPr id="188" name="TextBox 187">
              <a:extLst>
                <a:ext uri="{FF2B5EF4-FFF2-40B4-BE49-F238E27FC236}">
                  <a16:creationId xmlns:a16="http://schemas.microsoft.com/office/drawing/2014/main" id="{3277EC06-EA68-ECFD-5D28-15406DC67203}"/>
                </a:ext>
              </a:extLst>
            </p:cNvPr>
            <p:cNvSpPr txBox="1"/>
            <p:nvPr/>
          </p:nvSpPr>
          <p:spPr>
            <a:xfrm>
              <a:off x="5362749" y="18819600"/>
              <a:ext cx="2637260" cy="707886"/>
            </a:xfrm>
            <a:prstGeom prst="rect">
              <a:avLst/>
            </a:prstGeom>
            <a:noFill/>
          </p:spPr>
          <p:txBody>
            <a:bodyPr wrap="none" rtlCol="0">
              <a:spAutoFit/>
            </a:bodyPr>
            <a:lstStyle/>
            <a:p>
              <a:pPr algn="l"/>
              <a:r>
                <a:rPr lang="en-CH" sz="4000" spc="0" baseline="0">
                  <a:ln/>
                  <a:solidFill>
                    <a:srgbClr val="FFFFFF"/>
                  </a:solidFill>
                  <a:latin typeface="Arial"/>
                  <a:cs typeface="Arial"/>
                  <a:sym typeface="Arial"/>
                  <a:rtl val="0"/>
                </a:rPr>
                <a:t>Dupilumab</a:t>
              </a:r>
            </a:p>
          </p:txBody>
        </p:sp>
      </p:grpSp>
      <p:grpSp>
        <p:nvGrpSpPr>
          <p:cNvPr id="189" name="Graphic 4">
            <a:extLst>
              <a:ext uri="{FF2B5EF4-FFF2-40B4-BE49-F238E27FC236}">
                <a16:creationId xmlns:a16="http://schemas.microsoft.com/office/drawing/2014/main" id="{21E7FC85-E902-97A6-8576-238C660DEA41}"/>
              </a:ext>
            </a:extLst>
          </p:cNvPr>
          <p:cNvGrpSpPr/>
          <p:nvPr/>
        </p:nvGrpSpPr>
        <p:grpSpPr>
          <a:xfrm>
            <a:off x="8432405" y="18524616"/>
            <a:ext cx="2971619" cy="1405696"/>
            <a:chOff x="8432405" y="18524616"/>
            <a:chExt cx="2971619" cy="1405696"/>
          </a:xfrm>
        </p:grpSpPr>
        <p:sp>
          <p:nvSpPr>
            <p:cNvPr id="190" name="Freeform 189">
              <a:extLst>
                <a:ext uri="{FF2B5EF4-FFF2-40B4-BE49-F238E27FC236}">
                  <a16:creationId xmlns:a16="http://schemas.microsoft.com/office/drawing/2014/main" id="{60D615FE-53C8-1483-D19A-CB8A92AFB2EB}"/>
                </a:ext>
              </a:extLst>
            </p:cNvPr>
            <p:cNvSpPr/>
            <p:nvPr/>
          </p:nvSpPr>
          <p:spPr>
            <a:xfrm>
              <a:off x="8432405" y="18524616"/>
              <a:ext cx="2971619" cy="1405696"/>
            </a:xfrm>
            <a:custGeom>
              <a:avLst/>
              <a:gdLst>
                <a:gd name="connsiteX0" fmla="*/ 1179 w 2971619"/>
                <a:gd name="connsiteY0" fmla="*/ 1246 h 1405696"/>
                <a:gd name="connsiteX1" fmla="*/ 2972798 w 2971619"/>
                <a:gd name="connsiteY1" fmla="*/ 1246 h 1405696"/>
                <a:gd name="connsiteX2" fmla="*/ 2972798 w 2971619"/>
                <a:gd name="connsiteY2" fmla="*/ 1406943 h 1405696"/>
                <a:gd name="connsiteX3" fmla="*/ 1179 w 2971619"/>
                <a:gd name="connsiteY3" fmla="*/ 1406943 h 1405696"/>
              </a:gdLst>
              <a:ahLst/>
              <a:cxnLst>
                <a:cxn ang="0">
                  <a:pos x="connsiteX0" y="connsiteY0"/>
                </a:cxn>
                <a:cxn ang="0">
                  <a:pos x="connsiteX1" y="connsiteY1"/>
                </a:cxn>
                <a:cxn ang="0">
                  <a:pos x="connsiteX2" y="connsiteY2"/>
                </a:cxn>
                <a:cxn ang="0">
                  <a:pos x="connsiteX3" y="connsiteY3"/>
                </a:cxn>
              </a:cxnLst>
              <a:rect l="l" t="t" r="r" b="b"/>
              <a:pathLst>
                <a:path w="2971619" h="1405696">
                  <a:moveTo>
                    <a:pt x="1179" y="1246"/>
                  </a:moveTo>
                  <a:lnTo>
                    <a:pt x="2972798" y="1246"/>
                  </a:lnTo>
                  <a:lnTo>
                    <a:pt x="2972798" y="1406943"/>
                  </a:lnTo>
                  <a:lnTo>
                    <a:pt x="1179" y="1406943"/>
                  </a:lnTo>
                  <a:close/>
                </a:path>
              </a:pathLst>
            </a:custGeom>
            <a:solidFill>
              <a:srgbClr val="7600E5">
                <a:alpha val="60000"/>
              </a:srgbClr>
            </a:solidFill>
            <a:ln w="23101" cap="rnd">
              <a:solidFill>
                <a:srgbClr val="FFFFFF"/>
              </a:solidFill>
              <a:prstDash val="solid"/>
              <a:round/>
            </a:ln>
          </p:spPr>
          <p:txBody>
            <a:bodyPr rtlCol="0" anchor="ctr"/>
            <a:lstStyle/>
            <a:p>
              <a:endParaRPr lang="en-CH" sz="4000"/>
            </a:p>
          </p:txBody>
        </p:sp>
        <p:grpSp>
          <p:nvGrpSpPr>
            <p:cNvPr id="191" name="Graphic 4">
              <a:extLst>
                <a:ext uri="{FF2B5EF4-FFF2-40B4-BE49-F238E27FC236}">
                  <a16:creationId xmlns:a16="http://schemas.microsoft.com/office/drawing/2014/main" id="{4C9C724A-7CE6-B9F0-4331-1C2D58586761}"/>
                </a:ext>
              </a:extLst>
            </p:cNvPr>
            <p:cNvGrpSpPr/>
            <p:nvPr/>
          </p:nvGrpSpPr>
          <p:grpSpPr>
            <a:xfrm>
              <a:off x="8485734" y="18534402"/>
              <a:ext cx="2637260" cy="1342857"/>
              <a:chOff x="8485734" y="18534402"/>
              <a:chExt cx="2637260" cy="1342857"/>
            </a:xfrm>
            <a:solidFill>
              <a:srgbClr val="FFFFFF"/>
            </a:solidFill>
          </p:grpSpPr>
          <p:sp>
            <p:nvSpPr>
              <p:cNvPr id="192" name="TextBox 191">
                <a:extLst>
                  <a:ext uri="{FF2B5EF4-FFF2-40B4-BE49-F238E27FC236}">
                    <a16:creationId xmlns:a16="http://schemas.microsoft.com/office/drawing/2014/main" id="{96E5ADB5-8678-34E0-4307-B1E065065A2E}"/>
                  </a:ext>
                </a:extLst>
              </p:cNvPr>
              <p:cNvSpPr txBox="1"/>
              <p:nvPr/>
            </p:nvSpPr>
            <p:spPr>
              <a:xfrm>
                <a:off x="8485734" y="18534402"/>
                <a:ext cx="2637260" cy="707886"/>
              </a:xfrm>
              <a:prstGeom prst="rect">
                <a:avLst/>
              </a:prstGeom>
              <a:noFill/>
            </p:spPr>
            <p:txBody>
              <a:bodyPr wrap="none" rtlCol="0">
                <a:spAutoFit/>
              </a:bodyPr>
              <a:lstStyle/>
              <a:p>
                <a:pPr algn="l"/>
                <a:r>
                  <a:rPr lang="en-CH" sz="4000" spc="0" baseline="0">
                    <a:ln/>
                    <a:solidFill>
                      <a:srgbClr val="FFFFFF"/>
                    </a:solidFill>
                    <a:latin typeface="Arial"/>
                    <a:cs typeface="Arial"/>
                    <a:sym typeface="Arial"/>
                    <a:rtl val="0"/>
                  </a:rPr>
                  <a:t>Dupilumab</a:t>
                </a:r>
              </a:p>
            </p:txBody>
          </p:sp>
          <p:sp>
            <p:nvSpPr>
              <p:cNvPr id="193" name="TextBox 192">
                <a:extLst>
                  <a:ext uri="{FF2B5EF4-FFF2-40B4-BE49-F238E27FC236}">
                    <a16:creationId xmlns:a16="http://schemas.microsoft.com/office/drawing/2014/main" id="{E307B82C-F2D2-E5B3-29B7-61E3CFEF00E6}"/>
                  </a:ext>
                </a:extLst>
              </p:cNvPr>
              <p:cNvSpPr txBox="1"/>
              <p:nvPr/>
            </p:nvSpPr>
            <p:spPr>
              <a:xfrm>
                <a:off x="8943415" y="19169373"/>
                <a:ext cx="1794081" cy="707886"/>
              </a:xfrm>
              <a:prstGeom prst="rect">
                <a:avLst/>
              </a:prstGeom>
              <a:noFill/>
            </p:spPr>
            <p:txBody>
              <a:bodyPr wrap="none" rtlCol="0">
                <a:spAutoFit/>
              </a:bodyPr>
              <a:lstStyle/>
              <a:p>
                <a:pPr algn="l"/>
                <a:r>
                  <a:rPr lang="en-CH" sz="4000" spc="0" baseline="0">
                    <a:ln/>
                    <a:solidFill>
                      <a:srgbClr val="FFFFFF"/>
                    </a:solidFill>
                    <a:latin typeface="Arial"/>
                    <a:cs typeface="Arial"/>
                    <a:sym typeface="Arial"/>
                    <a:rtl val="0"/>
                  </a:rPr>
                  <a:t>+ SCIT</a:t>
                </a:r>
              </a:p>
            </p:txBody>
          </p:sp>
        </p:grpSp>
      </p:grpSp>
      <p:grpSp>
        <p:nvGrpSpPr>
          <p:cNvPr id="194" name="Graphic 4">
            <a:extLst>
              <a:ext uri="{FF2B5EF4-FFF2-40B4-BE49-F238E27FC236}">
                <a16:creationId xmlns:a16="http://schemas.microsoft.com/office/drawing/2014/main" id="{F8EA8B1E-C24D-A22B-D94E-A2D0371CE166}"/>
              </a:ext>
            </a:extLst>
          </p:cNvPr>
          <p:cNvGrpSpPr/>
          <p:nvPr/>
        </p:nvGrpSpPr>
        <p:grpSpPr>
          <a:xfrm>
            <a:off x="12733978" y="9143581"/>
            <a:ext cx="4245136" cy="2233666"/>
            <a:chOff x="12733978" y="9143581"/>
            <a:chExt cx="4245136" cy="2233666"/>
          </a:xfrm>
        </p:grpSpPr>
        <p:sp>
          <p:nvSpPr>
            <p:cNvPr id="195" name="Freeform 194">
              <a:extLst>
                <a:ext uri="{FF2B5EF4-FFF2-40B4-BE49-F238E27FC236}">
                  <a16:creationId xmlns:a16="http://schemas.microsoft.com/office/drawing/2014/main" id="{C836B2EA-044A-0F2D-C8B3-EE2F1E3C947E}"/>
                </a:ext>
              </a:extLst>
            </p:cNvPr>
            <p:cNvSpPr/>
            <p:nvPr/>
          </p:nvSpPr>
          <p:spPr>
            <a:xfrm>
              <a:off x="12740866" y="9143581"/>
              <a:ext cx="4202071" cy="632887"/>
            </a:xfrm>
            <a:custGeom>
              <a:avLst/>
              <a:gdLst>
                <a:gd name="connsiteX0" fmla="*/ 2794 w 4202071"/>
                <a:gd name="connsiteY0" fmla="*/ -1959 h 632887"/>
                <a:gd name="connsiteX1" fmla="*/ 4204866 w 4202071"/>
                <a:gd name="connsiteY1" fmla="*/ -1959 h 632887"/>
                <a:gd name="connsiteX2" fmla="*/ 4204866 w 4202071"/>
                <a:gd name="connsiteY2" fmla="*/ 630929 h 632887"/>
                <a:gd name="connsiteX3" fmla="*/ 2794 w 4202071"/>
                <a:gd name="connsiteY3" fmla="*/ 630929 h 632887"/>
              </a:gdLst>
              <a:ahLst/>
              <a:cxnLst>
                <a:cxn ang="0">
                  <a:pos x="connsiteX0" y="connsiteY0"/>
                </a:cxn>
                <a:cxn ang="0">
                  <a:pos x="connsiteX1" y="connsiteY1"/>
                </a:cxn>
                <a:cxn ang="0">
                  <a:pos x="connsiteX2" y="connsiteY2"/>
                </a:cxn>
                <a:cxn ang="0">
                  <a:pos x="connsiteX3" y="connsiteY3"/>
                </a:cxn>
              </a:cxnLst>
              <a:rect l="l" t="t" r="r" b="b"/>
              <a:pathLst>
                <a:path w="4202071" h="632887">
                  <a:moveTo>
                    <a:pt x="2794" y="-1959"/>
                  </a:moveTo>
                  <a:lnTo>
                    <a:pt x="4204866" y="-1959"/>
                  </a:lnTo>
                  <a:lnTo>
                    <a:pt x="4204866" y="630929"/>
                  </a:lnTo>
                  <a:lnTo>
                    <a:pt x="2794" y="630929"/>
                  </a:lnTo>
                  <a:close/>
                </a:path>
              </a:pathLst>
            </a:custGeom>
            <a:solidFill>
              <a:srgbClr val="7600E5">
                <a:alpha val="60000"/>
              </a:srgbClr>
            </a:solidFill>
            <a:ln w="25330" cap="rnd">
              <a:solidFill>
                <a:srgbClr val="FFFFFF"/>
              </a:solidFill>
              <a:prstDash val="solid"/>
              <a:round/>
            </a:ln>
          </p:spPr>
          <p:txBody>
            <a:bodyPr rtlCol="0" anchor="ctr"/>
            <a:lstStyle/>
            <a:p>
              <a:endParaRPr lang="en-CH" sz="4000"/>
            </a:p>
          </p:txBody>
        </p:sp>
        <p:sp>
          <p:nvSpPr>
            <p:cNvPr id="196" name="Freeform 195">
              <a:extLst>
                <a:ext uri="{FF2B5EF4-FFF2-40B4-BE49-F238E27FC236}">
                  <a16:creationId xmlns:a16="http://schemas.microsoft.com/office/drawing/2014/main" id="{7B8D4B26-211D-97BB-C918-44BEEEC3066C}"/>
                </a:ext>
              </a:extLst>
            </p:cNvPr>
            <p:cNvSpPr/>
            <p:nvPr/>
          </p:nvSpPr>
          <p:spPr>
            <a:xfrm>
              <a:off x="12733978" y="9882758"/>
              <a:ext cx="4202071" cy="632887"/>
            </a:xfrm>
            <a:custGeom>
              <a:avLst/>
              <a:gdLst>
                <a:gd name="connsiteX0" fmla="*/ 2792 w 4202071"/>
                <a:gd name="connsiteY0" fmla="*/ -1716 h 632887"/>
                <a:gd name="connsiteX1" fmla="*/ 4204864 w 4202071"/>
                <a:gd name="connsiteY1" fmla="*/ -1716 h 632887"/>
                <a:gd name="connsiteX2" fmla="*/ 4204864 w 4202071"/>
                <a:gd name="connsiteY2" fmla="*/ 631171 h 632887"/>
                <a:gd name="connsiteX3" fmla="*/ 2792 w 4202071"/>
                <a:gd name="connsiteY3" fmla="*/ 631171 h 632887"/>
              </a:gdLst>
              <a:ahLst/>
              <a:cxnLst>
                <a:cxn ang="0">
                  <a:pos x="connsiteX0" y="connsiteY0"/>
                </a:cxn>
                <a:cxn ang="0">
                  <a:pos x="connsiteX1" y="connsiteY1"/>
                </a:cxn>
                <a:cxn ang="0">
                  <a:pos x="connsiteX2" y="connsiteY2"/>
                </a:cxn>
                <a:cxn ang="0">
                  <a:pos x="connsiteX3" y="connsiteY3"/>
                </a:cxn>
              </a:cxnLst>
              <a:rect l="l" t="t" r="r" b="b"/>
              <a:pathLst>
                <a:path w="4202071" h="632887">
                  <a:moveTo>
                    <a:pt x="2792" y="-1716"/>
                  </a:moveTo>
                  <a:lnTo>
                    <a:pt x="4204864" y="-1716"/>
                  </a:lnTo>
                  <a:lnTo>
                    <a:pt x="4204864" y="631171"/>
                  </a:lnTo>
                  <a:lnTo>
                    <a:pt x="2792" y="631171"/>
                  </a:lnTo>
                  <a:close/>
                </a:path>
              </a:pathLst>
            </a:custGeom>
            <a:solidFill>
              <a:srgbClr val="7600E5">
                <a:alpha val="60000"/>
              </a:srgbClr>
            </a:solidFill>
            <a:ln w="25330" cap="rnd">
              <a:solidFill>
                <a:srgbClr val="FFFFFF"/>
              </a:solidFill>
              <a:prstDash val="solid"/>
              <a:round/>
            </a:ln>
          </p:spPr>
          <p:txBody>
            <a:bodyPr rtlCol="0" anchor="ctr"/>
            <a:lstStyle/>
            <a:p>
              <a:endParaRPr lang="en-CH" sz="4000"/>
            </a:p>
          </p:txBody>
        </p:sp>
        <p:sp>
          <p:nvSpPr>
            <p:cNvPr id="197" name="Freeform 196">
              <a:extLst>
                <a:ext uri="{FF2B5EF4-FFF2-40B4-BE49-F238E27FC236}">
                  <a16:creationId xmlns:a16="http://schemas.microsoft.com/office/drawing/2014/main" id="{9D2AB1E5-E97A-CCBB-378F-0DDAB44A05C6}"/>
                </a:ext>
              </a:extLst>
            </p:cNvPr>
            <p:cNvSpPr/>
            <p:nvPr/>
          </p:nvSpPr>
          <p:spPr>
            <a:xfrm>
              <a:off x="12745986" y="10586066"/>
              <a:ext cx="4202071" cy="652929"/>
            </a:xfrm>
            <a:custGeom>
              <a:avLst/>
              <a:gdLst>
                <a:gd name="connsiteX0" fmla="*/ 2796 w 4202071"/>
                <a:gd name="connsiteY0" fmla="*/ -1482 h 652929"/>
                <a:gd name="connsiteX1" fmla="*/ 4204868 w 4202071"/>
                <a:gd name="connsiteY1" fmla="*/ -1482 h 652929"/>
                <a:gd name="connsiteX2" fmla="*/ 4204868 w 4202071"/>
                <a:gd name="connsiteY2" fmla="*/ 651447 h 652929"/>
                <a:gd name="connsiteX3" fmla="*/ 2796 w 4202071"/>
                <a:gd name="connsiteY3" fmla="*/ 651447 h 652929"/>
              </a:gdLst>
              <a:ahLst/>
              <a:cxnLst>
                <a:cxn ang="0">
                  <a:pos x="connsiteX0" y="connsiteY0"/>
                </a:cxn>
                <a:cxn ang="0">
                  <a:pos x="connsiteX1" y="connsiteY1"/>
                </a:cxn>
                <a:cxn ang="0">
                  <a:pos x="connsiteX2" y="connsiteY2"/>
                </a:cxn>
                <a:cxn ang="0">
                  <a:pos x="connsiteX3" y="connsiteY3"/>
                </a:cxn>
              </a:cxnLst>
              <a:rect l="l" t="t" r="r" b="b"/>
              <a:pathLst>
                <a:path w="4202071" h="652929">
                  <a:moveTo>
                    <a:pt x="2796" y="-1482"/>
                  </a:moveTo>
                  <a:lnTo>
                    <a:pt x="4204868" y="-1482"/>
                  </a:lnTo>
                  <a:lnTo>
                    <a:pt x="4204868" y="651447"/>
                  </a:lnTo>
                  <a:lnTo>
                    <a:pt x="2796" y="651447"/>
                  </a:lnTo>
                  <a:close/>
                </a:path>
              </a:pathLst>
            </a:custGeom>
            <a:solidFill>
              <a:srgbClr val="7600E5">
                <a:alpha val="60000"/>
              </a:srgbClr>
            </a:solidFill>
            <a:ln w="25358" cap="rnd">
              <a:solidFill>
                <a:srgbClr val="FFFFFF"/>
              </a:solidFill>
              <a:prstDash val="solid"/>
              <a:round/>
            </a:ln>
          </p:spPr>
          <p:txBody>
            <a:bodyPr rtlCol="0" anchor="ctr"/>
            <a:lstStyle/>
            <a:p>
              <a:endParaRPr lang="en-CH" sz="4000"/>
            </a:p>
          </p:txBody>
        </p:sp>
        <p:sp>
          <p:nvSpPr>
            <p:cNvPr id="198" name="TextBox 197">
              <a:extLst>
                <a:ext uri="{FF2B5EF4-FFF2-40B4-BE49-F238E27FC236}">
                  <a16:creationId xmlns:a16="http://schemas.microsoft.com/office/drawing/2014/main" id="{A626DBA9-20B3-2077-41BD-379F099E0E02}"/>
                </a:ext>
              </a:extLst>
            </p:cNvPr>
            <p:cNvSpPr txBox="1"/>
            <p:nvPr/>
          </p:nvSpPr>
          <p:spPr>
            <a:xfrm>
              <a:off x="15529466" y="9233300"/>
              <a:ext cx="1351652" cy="707886"/>
            </a:xfrm>
            <a:prstGeom prst="rect">
              <a:avLst/>
            </a:prstGeom>
            <a:noFill/>
          </p:spPr>
          <p:txBody>
            <a:bodyPr wrap="none" rtlCol="0">
              <a:spAutoFit/>
            </a:bodyPr>
            <a:lstStyle/>
            <a:p>
              <a:pPr algn="l"/>
              <a:r>
                <a:rPr lang="en-CH" sz="4000" spc="0" baseline="0">
                  <a:ln/>
                  <a:solidFill>
                    <a:srgbClr val="FFFFFF"/>
                  </a:solidFill>
                  <a:latin typeface="Helvetica"/>
                  <a:sym typeface="Helvetica"/>
                  <a:rtl val="0"/>
                </a:rPr>
                <a:t>SCIT</a:t>
              </a:r>
            </a:p>
          </p:txBody>
        </p:sp>
        <p:sp>
          <p:nvSpPr>
            <p:cNvPr id="199" name="TextBox 198">
              <a:extLst>
                <a:ext uri="{FF2B5EF4-FFF2-40B4-BE49-F238E27FC236}">
                  <a16:creationId xmlns:a16="http://schemas.microsoft.com/office/drawing/2014/main" id="{6FC497AE-C895-EF1D-0FB8-4635C6DD681E}"/>
                </a:ext>
              </a:extLst>
            </p:cNvPr>
            <p:cNvSpPr txBox="1"/>
            <p:nvPr/>
          </p:nvSpPr>
          <p:spPr>
            <a:xfrm>
              <a:off x="14227119" y="9957502"/>
              <a:ext cx="2637260" cy="707886"/>
            </a:xfrm>
            <a:prstGeom prst="rect">
              <a:avLst/>
            </a:prstGeom>
            <a:noFill/>
          </p:spPr>
          <p:txBody>
            <a:bodyPr wrap="none" rtlCol="0">
              <a:spAutoFit/>
            </a:bodyPr>
            <a:lstStyle/>
            <a:p>
              <a:pPr algn="l"/>
              <a:r>
                <a:rPr lang="en-CH" sz="4000" spc="0" baseline="0">
                  <a:ln/>
                  <a:solidFill>
                    <a:srgbClr val="FFFFFF"/>
                  </a:solidFill>
                  <a:latin typeface="Helvetica"/>
                  <a:sym typeface="Helvetica"/>
                  <a:rtl val="0"/>
                </a:rPr>
                <a:t>Dupilumab</a:t>
              </a:r>
            </a:p>
          </p:txBody>
        </p:sp>
        <p:sp>
          <p:nvSpPr>
            <p:cNvPr id="200" name="TextBox 199">
              <a:extLst>
                <a:ext uri="{FF2B5EF4-FFF2-40B4-BE49-F238E27FC236}">
                  <a16:creationId xmlns:a16="http://schemas.microsoft.com/office/drawing/2014/main" id="{564A684A-5986-1553-B6BA-C130C8088263}"/>
                </a:ext>
              </a:extLst>
            </p:cNvPr>
            <p:cNvSpPr txBox="1"/>
            <p:nvPr/>
          </p:nvSpPr>
          <p:spPr>
            <a:xfrm>
              <a:off x="12875105" y="10669361"/>
              <a:ext cx="4104009" cy="707886"/>
            </a:xfrm>
            <a:prstGeom prst="rect">
              <a:avLst/>
            </a:prstGeom>
            <a:noFill/>
          </p:spPr>
          <p:txBody>
            <a:bodyPr wrap="none" rtlCol="0">
              <a:spAutoFit/>
            </a:bodyPr>
            <a:lstStyle/>
            <a:p>
              <a:pPr algn="l"/>
              <a:r>
                <a:rPr lang="en-CH" sz="4000" spc="0" baseline="0">
                  <a:ln/>
                  <a:solidFill>
                    <a:srgbClr val="FFFFFF"/>
                  </a:solidFill>
                  <a:latin typeface="Helvetica"/>
                  <a:sym typeface="Helvetica"/>
                  <a:rtl val="0"/>
                </a:rPr>
                <a:t>Dupilumab+SCIT</a:t>
              </a:r>
            </a:p>
          </p:txBody>
        </p:sp>
      </p:grpSp>
      <p:grpSp>
        <p:nvGrpSpPr>
          <p:cNvPr id="201" name="Graphic 4">
            <a:extLst>
              <a:ext uri="{FF2B5EF4-FFF2-40B4-BE49-F238E27FC236}">
                <a16:creationId xmlns:a16="http://schemas.microsoft.com/office/drawing/2014/main" id="{2EA85A00-E6D8-2D89-954B-B3FDABFC9D7B}"/>
              </a:ext>
            </a:extLst>
          </p:cNvPr>
          <p:cNvGrpSpPr/>
          <p:nvPr/>
        </p:nvGrpSpPr>
        <p:grpSpPr>
          <a:xfrm>
            <a:off x="12725648" y="15970091"/>
            <a:ext cx="4245137" cy="2293709"/>
            <a:chOff x="12725648" y="15970091"/>
            <a:chExt cx="4245137" cy="2293709"/>
          </a:xfrm>
        </p:grpSpPr>
        <p:sp>
          <p:nvSpPr>
            <p:cNvPr id="202" name="Freeform 201">
              <a:extLst>
                <a:ext uri="{FF2B5EF4-FFF2-40B4-BE49-F238E27FC236}">
                  <a16:creationId xmlns:a16="http://schemas.microsoft.com/office/drawing/2014/main" id="{E8DBE7E5-71C5-C9D3-8F33-BF64A0A8B956}"/>
                </a:ext>
              </a:extLst>
            </p:cNvPr>
            <p:cNvSpPr/>
            <p:nvPr/>
          </p:nvSpPr>
          <p:spPr>
            <a:xfrm>
              <a:off x="12732536" y="15970091"/>
              <a:ext cx="4202071" cy="632887"/>
            </a:xfrm>
            <a:custGeom>
              <a:avLst/>
              <a:gdLst>
                <a:gd name="connsiteX0" fmla="*/ 2792 w 4202071"/>
                <a:gd name="connsiteY0" fmla="*/ 281 h 632887"/>
                <a:gd name="connsiteX1" fmla="*/ 4204864 w 4202071"/>
                <a:gd name="connsiteY1" fmla="*/ 281 h 632887"/>
                <a:gd name="connsiteX2" fmla="*/ 4204864 w 4202071"/>
                <a:gd name="connsiteY2" fmla="*/ 633169 h 632887"/>
                <a:gd name="connsiteX3" fmla="*/ 2792 w 4202071"/>
                <a:gd name="connsiteY3" fmla="*/ 633169 h 632887"/>
              </a:gdLst>
              <a:ahLst/>
              <a:cxnLst>
                <a:cxn ang="0">
                  <a:pos x="connsiteX0" y="connsiteY0"/>
                </a:cxn>
                <a:cxn ang="0">
                  <a:pos x="connsiteX1" y="connsiteY1"/>
                </a:cxn>
                <a:cxn ang="0">
                  <a:pos x="connsiteX2" y="connsiteY2"/>
                </a:cxn>
                <a:cxn ang="0">
                  <a:pos x="connsiteX3" y="connsiteY3"/>
                </a:cxn>
              </a:cxnLst>
              <a:rect l="l" t="t" r="r" b="b"/>
              <a:pathLst>
                <a:path w="4202071" h="632887">
                  <a:moveTo>
                    <a:pt x="2792" y="281"/>
                  </a:moveTo>
                  <a:lnTo>
                    <a:pt x="4204864" y="281"/>
                  </a:lnTo>
                  <a:lnTo>
                    <a:pt x="4204864" y="633169"/>
                  </a:lnTo>
                  <a:lnTo>
                    <a:pt x="2792" y="633169"/>
                  </a:lnTo>
                  <a:close/>
                </a:path>
              </a:pathLst>
            </a:custGeom>
            <a:solidFill>
              <a:srgbClr val="7600E5">
                <a:alpha val="60000"/>
              </a:srgbClr>
            </a:solidFill>
            <a:ln w="25330" cap="rnd">
              <a:solidFill>
                <a:srgbClr val="FFFFFF"/>
              </a:solidFill>
              <a:prstDash val="solid"/>
              <a:round/>
            </a:ln>
          </p:spPr>
          <p:txBody>
            <a:bodyPr rtlCol="0" anchor="ctr"/>
            <a:lstStyle/>
            <a:p>
              <a:endParaRPr lang="en-CH" sz="4000"/>
            </a:p>
          </p:txBody>
        </p:sp>
        <p:sp>
          <p:nvSpPr>
            <p:cNvPr id="203" name="Freeform 202">
              <a:extLst>
                <a:ext uri="{FF2B5EF4-FFF2-40B4-BE49-F238E27FC236}">
                  <a16:creationId xmlns:a16="http://schemas.microsoft.com/office/drawing/2014/main" id="{0D032F13-D848-7165-C16B-6D258A9E2DB4}"/>
                </a:ext>
              </a:extLst>
            </p:cNvPr>
            <p:cNvSpPr/>
            <p:nvPr/>
          </p:nvSpPr>
          <p:spPr>
            <a:xfrm>
              <a:off x="12725648" y="16709268"/>
              <a:ext cx="4202071" cy="632887"/>
            </a:xfrm>
            <a:custGeom>
              <a:avLst/>
              <a:gdLst>
                <a:gd name="connsiteX0" fmla="*/ 2789 w 4202071"/>
                <a:gd name="connsiteY0" fmla="*/ 524 h 632887"/>
                <a:gd name="connsiteX1" fmla="*/ 4204861 w 4202071"/>
                <a:gd name="connsiteY1" fmla="*/ 524 h 632887"/>
                <a:gd name="connsiteX2" fmla="*/ 4204861 w 4202071"/>
                <a:gd name="connsiteY2" fmla="*/ 633411 h 632887"/>
                <a:gd name="connsiteX3" fmla="*/ 2789 w 4202071"/>
                <a:gd name="connsiteY3" fmla="*/ 633411 h 632887"/>
              </a:gdLst>
              <a:ahLst/>
              <a:cxnLst>
                <a:cxn ang="0">
                  <a:pos x="connsiteX0" y="connsiteY0"/>
                </a:cxn>
                <a:cxn ang="0">
                  <a:pos x="connsiteX1" y="connsiteY1"/>
                </a:cxn>
                <a:cxn ang="0">
                  <a:pos x="connsiteX2" y="connsiteY2"/>
                </a:cxn>
                <a:cxn ang="0">
                  <a:pos x="connsiteX3" y="connsiteY3"/>
                </a:cxn>
              </a:cxnLst>
              <a:rect l="l" t="t" r="r" b="b"/>
              <a:pathLst>
                <a:path w="4202071" h="632887">
                  <a:moveTo>
                    <a:pt x="2789" y="524"/>
                  </a:moveTo>
                  <a:lnTo>
                    <a:pt x="4204861" y="524"/>
                  </a:lnTo>
                  <a:lnTo>
                    <a:pt x="4204861" y="633411"/>
                  </a:lnTo>
                  <a:lnTo>
                    <a:pt x="2789" y="633411"/>
                  </a:lnTo>
                  <a:close/>
                </a:path>
              </a:pathLst>
            </a:custGeom>
            <a:solidFill>
              <a:srgbClr val="7600E5">
                <a:alpha val="60000"/>
              </a:srgbClr>
            </a:solidFill>
            <a:ln w="25330" cap="rnd">
              <a:solidFill>
                <a:srgbClr val="FFFFFF"/>
              </a:solidFill>
              <a:prstDash val="solid"/>
              <a:round/>
            </a:ln>
          </p:spPr>
          <p:txBody>
            <a:bodyPr rtlCol="0" anchor="ctr"/>
            <a:lstStyle/>
            <a:p>
              <a:endParaRPr lang="en-CH" sz="4000"/>
            </a:p>
          </p:txBody>
        </p:sp>
        <p:sp>
          <p:nvSpPr>
            <p:cNvPr id="204" name="Freeform 203">
              <a:extLst>
                <a:ext uri="{FF2B5EF4-FFF2-40B4-BE49-F238E27FC236}">
                  <a16:creationId xmlns:a16="http://schemas.microsoft.com/office/drawing/2014/main" id="{B1B4EF04-4A3F-C8D8-89F7-E5A8B9801C77}"/>
                </a:ext>
              </a:extLst>
            </p:cNvPr>
            <p:cNvSpPr/>
            <p:nvPr/>
          </p:nvSpPr>
          <p:spPr>
            <a:xfrm>
              <a:off x="12733359" y="17489883"/>
              <a:ext cx="4202071" cy="628621"/>
            </a:xfrm>
            <a:custGeom>
              <a:avLst/>
              <a:gdLst>
                <a:gd name="connsiteX0" fmla="*/ 2792 w 4202071"/>
                <a:gd name="connsiteY0" fmla="*/ 779 h 628621"/>
                <a:gd name="connsiteX1" fmla="*/ 4204864 w 4202071"/>
                <a:gd name="connsiteY1" fmla="*/ 779 h 628621"/>
                <a:gd name="connsiteX2" fmla="*/ 4204864 w 4202071"/>
                <a:gd name="connsiteY2" fmla="*/ 629400 h 628621"/>
                <a:gd name="connsiteX3" fmla="*/ 2792 w 4202071"/>
                <a:gd name="connsiteY3" fmla="*/ 629400 h 628621"/>
              </a:gdLst>
              <a:ahLst/>
              <a:cxnLst>
                <a:cxn ang="0">
                  <a:pos x="connsiteX0" y="connsiteY0"/>
                </a:cxn>
                <a:cxn ang="0">
                  <a:pos x="connsiteX1" y="connsiteY1"/>
                </a:cxn>
                <a:cxn ang="0">
                  <a:pos x="connsiteX2" y="connsiteY2"/>
                </a:cxn>
                <a:cxn ang="0">
                  <a:pos x="connsiteX3" y="connsiteY3"/>
                </a:cxn>
              </a:cxnLst>
              <a:rect l="l" t="t" r="r" b="b"/>
              <a:pathLst>
                <a:path w="4202071" h="628621">
                  <a:moveTo>
                    <a:pt x="2792" y="779"/>
                  </a:moveTo>
                  <a:lnTo>
                    <a:pt x="4204864" y="779"/>
                  </a:lnTo>
                  <a:lnTo>
                    <a:pt x="4204864" y="629400"/>
                  </a:lnTo>
                  <a:lnTo>
                    <a:pt x="2792" y="629400"/>
                  </a:lnTo>
                  <a:close/>
                </a:path>
              </a:pathLst>
            </a:custGeom>
            <a:solidFill>
              <a:srgbClr val="7600E5">
                <a:alpha val="60000"/>
              </a:srgbClr>
            </a:solidFill>
            <a:ln w="25314" cap="rnd">
              <a:solidFill>
                <a:srgbClr val="FFFFFF"/>
              </a:solidFill>
              <a:prstDash val="solid"/>
              <a:round/>
            </a:ln>
          </p:spPr>
          <p:txBody>
            <a:bodyPr rtlCol="0" anchor="ctr"/>
            <a:lstStyle/>
            <a:p>
              <a:endParaRPr lang="en-CH" sz="4000"/>
            </a:p>
          </p:txBody>
        </p:sp>
        <p:sp>
          <p:nvSpPr>
            <p:cNvPr id="205" name="TextBox 204">
              <a:extLst>
                <a:ext uri="{FF2B5EF4-FFF2-40B4-BE49-F238E27FC236}">
                  <a16:creationId xmlns:a16="http://schemas.microsoft.com/office/drawing/2014/main" id="{04A0B3BC-F523-002C-B3C2-DFB0BF281B2D}"/>
                </a:ext>
              </a:extLst>
            </p:cNvPr>
            <p:cNvSpPr txBox="1"/>
            <p:nvPr/>
          </p:nvSpPr>
          <p:spPr>
            <a:xfrm>
              <a:off x="15521137" y="16059810"/>
              <a:ext cx="1351652" cy="707886"/>
            </a:xfrm>
            <a:prstGeom prst="rect">
              <a:avLst/>
            </a:prstGeom>
            <a:noFill/>
          </p:spPr>
          <p:txBody>
            <a:bodyPr wrap="none" rtlCol="0">
              <a:spAutoFit/>
            </a:bodyPr>
            <a:lstStyle/>
            <a:p>
              <a:pPr algn="l"/>
              <a:r>
                <a:rPr lang="en-CH" sz="4000" spc="0" baseline="0">
                  <a:ln/>
                  <a:solidFill>
                    <a:srgbClr val="FFFFFF"/>
                  </a:solidFill>
                  <a:latin typeface="Helvetica"/>
                  <a:sym typeface="Helvetica"/>
                  <a:rtl val="0"/>
                </a:rPr>
                <a:t>SCIT</a:t>
              </a:r>
            </a:p>
          </p:txBody>
        </p:sp>
        <p:sp>
          <p:nvSpPr>
            <p:cNvPr id="206" name="TextBox 205">
              <a:extLst>
                <a:ext uri="{FF2B5EF4-FFF2-40B4-BE49-F238E27FC236}">
                  <a16:creationId xmlns:a16="http://schemas.microsoft.com/office/drawing/2014/main" id="{4DD7639B-CDF7-435A-D9AB-9A6F62E57CCA}"/>
                </a:ext>
              </a:extLst>
            </p:cNvPr>
            <p:cNvSpPr txBox="1"/>
            <p:nvPr/>
          </p:nvSpPr>
          <p:spPr>
            <a:xfrm>
              <a:off x="14218789" y="16784012"/>
              <a:ext cx="2637260" cy="707886"/>
            </a:xfrm>
            <a:prstGeom prst="rect">
              <a:avLst/>
            </a:prstGeom>
            <a:noFill/>
          </p:spPr>
          <p:txBody>
            <a:bodyPr wrap="none" rtlCol="0">
              <a:spAutoFit/>
            </a:bodyPr>
            <a:lstStyle/>
            <a:p>
              <a:pPr algn="l"/>
              <a:r>
                <a:rPr lang="en-CH" sz="4000" spc="0" baseline="0">
                  <a:ln/>
                  <a:solidFill>
                    <a:srgbClr val="FFFFFF"/>
                  </a:solidFill>
                  <a:latin typeface="Helvetica"/>
                  <a:sym typeface="Helvetica"/>
                  <a:rtl val="0"/>
                </a:rPr>
                <a:t>Dupilumab</a:t>
              </a:r>
            </a:p>
          </p:txBody>
        </p:sp>
        <p:sp>
          <p:nvSpPr>
            <p:cNvPr id="207" name="TextBox 206">
              <a:extLst>
                <a:ext uri="{FF2B5EF4-FFF2-40B4-BE49-F238E27FC236}">
                  <a16:creationId xmlns:a16="http://schemas.microsoft.com/office/drawing/2014/main" id="{0EEFB4A9-E935-AB45-3060-F50DB69F931F}"/>
                </a:ext>
              </a:extLst>
            </p:cNvPr>
            <p:cNvSpPr txBox="1"/>
            <p:nvPr/>
          </p:nvSpPr>
          <p:spPr>
            <a:xfrm>
              <a:off x="12866776" y="17555914"/>
              <a:ext cx="4104009" cy="707886"/>
            </a:xfrm>
            <a:prstGeom prst="rect">
              <a:avLst/>
            </a:prstGeom>
            <a:noFill/>
          </p:spPr>
          <p:txBody>
            <a:bodyPr wrap="none" rtlCol="0">
              <a:spAutoFit/>
            </a:bodyPr>
            <a:lstStyle/>
            <a:p>
              <a:pPr algn="l"/>
              <a:r>
                <a:rPr lang="en-CH" sz="4000" spc="0" baseline="0">
                  <a:ln/>
                  <a:solidFill>
                    <a:srgbClr val="FFFFFF"/>
                  </a:solidFill>
                  <a:latin typeface="Helvetica"/>
                  <a:sym typeface="Helvetica"/>
                  <a:rtl val="0"/>
                </a:rPr>
                <a:t>Dupilumab+SCIT</a:t>
              </a:r>
            </a:p>
          </p:txBody>
        </p:sp>
      </p:grpSp>
      <p:sp>
        <p:nvSpPr>
          <p:cNvPr id="208" name="Freeform 207">
            <a:extLst>
              <a:ext uri="{FF2B5EF4-FFF2-40B4-BE49-F238E27FC236}">
                <a16:creationId xmlns:a16="http://schemas.microsoft.com/office/drawing/2014/main" id="{7E5BC82C-B297-DEDE-1672-623ABE47F1A6}"/>
              </a:ext>
            </a:extLst>
          </p:cNvPr>
          <p:cNvSpPr/>
          <p:nvPr/>
        </p:nvSpPr>
        <p:spPr>
          <a:xfrm>
            <a:off x="2260580" y="18042984"/>
            <a:ext cx="2743035" cy="339718"/>
          </a:xfrm>
          <a:custGeom>
            <a:avLst/>
            <a:gdLst>
              <a:gd name="connsiteX0" fmla="*/ 2743015 w 2743035"/>
              <a:gd name="connsiteY0" fmla="*/ -12 h 339718"/>
              <a:gd name="connsiteX1" fmla="*/ -21 w 2743035"/>
              <a:gd name="connsiteY1" fmla="*/ -12 h 339718"/>
              <a:gd name="connsiteX2" fmla="*/ -21 w 2743035"/>
              <a:gd name="connsiteY2" fmla="*/ 339707 h 339718"/>
            </a:gdLst>
            <a:ahLst/>
            <a:cxnLst>
              <a:cxn ang="0">
                <a:pos x="connsiteX0" y="connsiteY0"/>
              </a:cxn>
              <a:cxn ang="0">
                <a:pos x="connsiteX1" y="connsiteY1"/>
              </a:cxn>
              <a:cxn ang="0">
                <a:pos x="connsiteX2" y="connsiteY2"/>
              </a:cxn>
            </a:cxnLst>
            <a:rect l="l" t="t" r="r" b="b"/>
            <a:pathLst>
              <a:path w="2743035" h="339718">
                <a:moveTo>
                  <a:pt x="2743015" y="-12"/>
                </a:moveTo>
                <a:lnTo>
                  <a:pt x="-21" y="-12"/>
                </a:lnTo>
                <a:lnTo>
                  <a:pt x="-21" y="339707"/>
                </a:lnTo>
              </a:path>
            </a:pathLst>
          </a:custGeom>
          <a:noFill/>
          <a:ln w="25092" cap="sq">
            <a:solidFill>
              <a:srgbClr val="011893"/>
            </a:solidFill>
            <a:prstDash val="solid"/>
            <a:miter/>
          </a:ln>
        </p:spPr>
        <p:txBody>
          <a:bodyPr rtlCol="0" anchor="ctr"/>
          <a:lstStyle/>
          <a:p>
            <a:endParaRPr lang="en-CH" sz="4000"/>
          </a:p>
        </p:txBody>
      </p:sp>
      <p:sp>
        <p:nvSpPr>
          <p:cNvPr id="209" name="Freeform 208">
            <a:extLst>
              <a:ext uri="{FF2B5EF4-FFF2-40B4-BE49-F238E27FC236}">
                <a16:creationId xmlns:a16="http://schemas.microsoft.com/office/drawing/2014/main" id="{E2D0E9C5-99A3-292E-E5D6-D6EDE7A8D120}"/>
              </a:ext>
            </a:extLst>
          </p:cNvPr>
          <p:cNvSpPr/>
          <p:nvPr/>
        </p:nvSpPr>
        <p:spPr>
          <a:xfrm>
            <a:off x="4394049" y="18042984"/>
            <a:ext cx="1523908" cy="339718"/>
          </a:xfrm>
          <a:custGeom>
            <a:avLst/>
            <a:gdLst>
              <a:gd name="connsiteX0" fmla="*/ 1524113 w 1523908"/>
              <a:gd name="connsiteY0" fmla="*/ -12 h 339718"/>
              <a:gd name="connsiteX1" fmla="*/ 204 w 1523908"/>
              <a:gd name="connsiteY1" fmla="*/ -12 h 339718"/>
              <a:gd name="connsiteX2" fmla="*/ 204 w 1523908"/>
              <a:gd name="connsiteY2" fmla="*/ 339707 h 339718"/>
            </a:gdLst>
            <a:ahLst/>
            <a:cxnLst>
              <a:cxn ang="0">
                <a:pos x="connsiteX0" y="connsiteY0"/>
              </a:cxn>
              <a:cxn ang="0">
                <a:pos x="connsiteX1" y="connsiteY1"/>
              </a:cxn>
              <a:cxn ang="0">
                <a:pos x="connsiteX2" y="connsiteY2"/>
              </a:cxn>
            </a:cxnLst>
            <a:rect l="l" t="t" r="r" b="b"/>
            <a:pathLst>
              <a:path w="1523908" h="339718">
                <a:moveTo>
                  <a:pt x="1524113" y="-12"/>
                </a:moveTo>
                <a:lnTo>
                  <a:pt x="204" y="-12"/>
                </a:lnTo>
                <a:lnTo>
                  <a:pt x="204" y="339707"/>
                </a:lnTo>
              </a:path>
            </a:pathLst>
          </a:custGeom>
          <a:noFill/>
          <a:ln w="23200" cap="sq">
            <a:solidFill>
              <a:srgbClr val="011893"/>
            </a:solidFill>
            <a:prstDash val="solid"/>
            <a:miter/>
          </a:ln>
        </p:spPr>
        <p:txBody>
          <a:bodyPr rtlCol="0" anchor="ctr"/>
          <a:lstStyle/>
          <a:p>
            <a:endParaRPr lang="en-CH" sz="4000"/>
          </a:p>
        </p:txBody>
      </p:sp>
      <p:sp>
        <p:nvSpPr>
          <p:cNvPr id="210" name="Freeform 209">
            <a:extLst>
              <a:ext uri="{FF2B5EF4-FFF2-40B4-BE49-F238E27FC236}">
                <a16:creationId xmlns:a16="http://schemas.microsoft.com/office/drawing/2014/main" id="{F221CF46-DFAD-D4CB-59CB-9C9AEEE5E975}"/>
              </a:ext>
            </a:extLst>
          </p:cNvPr>
          <p:cNvSpPr/>
          <p:nvPr/>
        </p:nvSpPr>
        <p:spPr>
          <a:xfrm rot="10800000" flipV="1">
            <a:off x="7137082" y="18042938"/>
            <a:ext cx="2781127" cy="339714"/>
          </a:xfrm>
          <a:custGeom>
            <a:avLst/>
            <a:gdLst>
              <a:gd name="connsiteX0" fmla="*/ 2782787 w 2781127"/>
              <a:gd name="connsiteY0" fmla="*/ -30 h 339714"/>
              <a:gd name="connsiteX1" fmla="*/ 1660 w 2781127"/>
              <a:gd name="connsiteY1" fmla="*/ -30 h 339714"/>
              <a:gd name="connsiteX2" fmla="*/ 1660 w 2781127"/>
              <a:gd name="connsiteY2" fmla="*/ 339684 h 339714"/>
            </a:gdLst>
            <a:ahLst/>
            <a:cxnLst>
              <a:cxn ang="0">
                <a:pos x="connsiteX0" y="connsiteY0"/>
              </a:cxn>
              <a:cxn ang="0">
                <a:pos x="connsiteX1" y="connsiteY1"/>
              </a:cxn>
              <a:cxn ang="0">
                <a:pos x="connsiteX2" y="connsiteY2"/>
              </a:cxn>
            </a:cxnLst>
            <a:rect l="l" t="t" r="r" b="b"/>
            <a:pathLst>
              <a:path w="2781127" h="339714">
                <a:moveTo>
                  <a:pt x="2782787" y="-30"/>
                </a:moveTo>
                <a:lnTo>
                  <a:pt x="1660" y="-30"/>
                </a:lnTo>
                <a:lnTo>
                  <a:pt x="1660" y="339684"/>
                </a:lnTo>
              </a:path>
            </a:pathLst>
          </a:custGeom>
          <a:noFill/>
          <a:ln w="25121" cap="sq">
            <a:solidFill>
              <a:srgbClr val="011893"/>
            </a:solidFill>
            <a:prstDash val="solid"/>
            <a:miter/>
          </a:ln>
        </p:spPr>
        <p:txBody>
          <a:bodyPr rtlCol="0" anchor="ctr"/>
          <a:lstStyle/>
          <a:p>
            <a:endParaRPr lang="en-CH" sz="4000"/>
          </a:p>
        </p:txBody>
      </p:sp>
      <p:sp>
        <p:nvSpPr>
          <p:cNvPr id="211" name="Freeform 210">
            <a:extLst>
              <a:ext uri="{FF2B5EF4-FFF2-40B4-BE49-F238E27FC236}">
                <a16:creationId xmlns:a16="http://schemas.microsoft.com/office/drawing/2014/main" id="{C8E6C251-E369-656F-E7D9-BC28FE6C53D1}"/>
              </a:ext>
            </a:extLst>
          </p:cNvPr>
          <p:cNvSpPr/>
          <p:nvPr/>
        </p:nvSpPr>
        <p:spPr>
          <a:xfrm rot="10800000" flipV="1">
            <a:off x="5917952" y="15680845"/>
            <a:ext cx="1219125" cy="2704977"/>
          </a:xfrm>
          <a:custGeom>
            <a:avLst/>
            <a:gdLst>
              <a:gd name="connsiteX0" fmla="*/ 1219842 w 1219125"/>
              <a:gd name="connsiteY0" fmla="*/ -30 h 2704977"/>
              <a:gd name="connsiteX1" fmla="*/ 1219842 w 1219125"/>
              <a:gd name="connsiteY1" fmla="*/ 2362063 h 2704977"/>
              <a:gd name="connsiteX2" fmla="*/ 716 w 1219125"/>
              <a:gd name="connsiteY2" fmla="*/ 2362063 h 2704977"/>
              <a:gd name="connsiteX3" fmla="*/ 716 w 1219125"/>
              <a:gd name="connsiteY3" fmla="*/ 2704948 h 2704977"/>
            </a:gdLst>
            <a:ahLst/>
            <a:cxnLst>
              <a:cxn ang="0">
                <a:pos x="connsiteX0" y="connsiteY0"/>
              </a:cxn>
              <a:cxn ang="0">
                <a:pos x="connsiteX1" y="connsiteY1"/>
              </a:cxn>
              <a:cxn ang="0">
                <a:pos x="connsiteX2" y="connsiteY2"/>
              </a:cxn>
              <a:cxn ang="0">
                <a:pos x="connsiteX3" y="connsiteY3"/>
              </a:cxn>
            </a:cxnLst>
            <a:rect l="l" t="t" r="r" b="b"/>
            <a:pathLst>
              <a:path w="1219125" h="2704977">
                <a:moveTo>
                  <a:pt x="1219842" y="-30"/>
                </a:moveTo>
                <a:lnTo>
                  <a:pt x="1219842" y="2362063"/>
                </a:lnTo>
                <a:lnTo>
                  <a:pt x="716" y="2362063"/>
                </a:lnTo>
                <a:lnTo>
                  <a:pt x="716" y="2704948"/>
                </a:lnTo>
              </a:path>
            </a:pathLst>
          </a:custGeom>
          <a:noFill/>
          <a:ln w="23337" cap="sq">
            <a:solidFill>
              <a:srgbClr val="011893"/>
            </a:solidFill>
            <a:prstDash val="solid"/>
            <a:miter/>
          </a:ln>
        </p:spPr>
        <p:txBody>
          <a:bodyPr rtlCol="0" anchor="ctr"/>
          <a:lstStyle/>
          <a:p>
            <a:endParaRPr lang="en-CH" sz="4000"/>
          </a:p>
        </p:txBody>
      </p:sp>
      <p:grpSp>
        <p:nvGrpSpPr>
          <p:cNvPr id="212" name="Graphic 4">
            <a:extLst>
              <a:ext uri="{FF2B5EF4-FFF2-40B4-BE49-F238E27FC236}">
                <a16:creationId xmlns:a16="http://schemas.microsoft.com/office/drawing/2014/main" id="{67986AA0-E300-5033-3A34-2074EA3F06F0}"/>
              </a:ext>
            </a:extLst>
          </p:cNvPr>
          <p:cNvGrpSpPr/>
          <p:nvPr/>
        </p:nvGrpSpPr>
        <p:grpSpPr>
          <a:xfrm>
            <a:off x="3561074" y="18501572"/>
            <a:ext cx="1571404" cy="1421149"/>
            <a:chOff x="3561074" y="18501572"/>
            <a:chExt cx="1571404" cy="1421149"/>
          </a:xfrm>
        </p:grpSpPr>
        <p:sp>
          <p:nvSpPr>
            <p:cNvPr id="213" name="Freeform 212">
              <a:extLst>
                <a:ext uri="{FF2B5EF4-FFF2-40B4-BE49-F238E27FC236}">
                  <a16:creationId xmlns:a16="http://schemas.microsoft.com/office/drawing/2014/main" id="{0F65FA74-A1F8-B52C-7981-69DCC3CF7965}"/>
                </a:ext>
              </a:extLst>
            </p:cNvPr>
            <p:cNvSpPr/>
            <p:nvPr/>
          </p:nvSpPr>
          <p:spPr>
            <a:xfrm>
              <a:off x="3561074" y="18501572"/>
              <a:ext cx="1571404" cy="1421149"/>
            </a:xfrm>
            <a:custGeom>
              <a:avLst/>
              <a:gdLst>
                <a:gd name="connsiteX0" fmla="*/ -649 w 1571404"/>
                <a:gd name="connsiteY0" fmla="*/ 1241 h 1421149"/>
                <a:gd name="connsiteX1" fmla="*/ 1570755 w 1571404"/>
                <a:gd name="connsiteY1" fmla="*/ 1241 h 1421149"/>
                <a:gd name="connsiteX2" fmla="*/ 1570755 w 1571404"/>
                <a:gd name="connsiteY2" fmla="*/ 1422391 h 1421149"/>
                <a:gd name="connsiteX3" fmla="*/ -649 w 1571404"/>
                <a:gd name="connsiteY3" fmla="*/ 1422391 h 1421149"/>
              </a:gdLst>
              <a:ahLst/>
              <a:cxnLst>
                <a:cxn ang="0">
                  <a:pos x="connsiteX0" y="connsiteY0"/>
                </a:cxn>
                <a:cxn ang="0">
                  <a:pos x="connsiteX1" y="connsiteY1"/>
                </a:cxn>
                <a:cxn ang="0">
                  <a:pos x="connsiteX2" y="connsiteY2"/>
                </a:cxn>
                <a:cxn ang="0">
                  <a:pos x="connsiteX3" y="connsiteY3"/>
                </a:cxn>
              </a:cxnLst>
              <a:rect l="l" t="t" r="r" b="b"/>
              <a:pathLst>
                <a:path w="1571404" h="1421149">
                  <a:moveTo>
                    <a:pt x="-649" y="1241"/>
                  </a:moveTo>
                  <a:lnTo>
                    <a:pt x="1570755" y="1241"/>
                  </a:lnTo>
                  <a:lnTo>
                    <a:pt x="1570755" y="1422391"/>
                  </a:lnTo>
                  <a:lnTo>
                    <a:pt x="-649" y="1422391"/>
                  </a:lnTo>
                  <a:close/>
                </a:path>
              </a:pathLst>
            </a:custGeom>
            <a:solidFill>
              <a:srgbClr val="7600E5">
                <a:alpha val="60000"/>
              </a:srgbClr>
            </a:solidFill>
            <a:ln w="21043" cap="rnd">
              <a:solidFill>
                <a:srgbClr val="FFFFFF"/>
              </a:solidFill>
              <a:prstDash val="solid"/>
              <a:round/>
            </a:ln>
          </p:spPr>
          <p:txBody>
            <a:bodyPr rtlCol="0" anchor="ctr"/>
            <a:lstStyle/>
            <a:p>
              <a:endParaRPr lang="en-CH" sz="4000"/>
            </a:p>
          </p:txBody>
        </p:sp>
        <p:sp>
          <p:nvSpPr>
            <p:cNvPr id="214" name="TextBox 213">
              <a:extLst>
                <a:ext uri="{FF2B5EF4-FFF2-40B4-BE49-F238E27FC236}">
                  <a16:creationId xmlns:a16="http://schemas.microsoft.com/office/drawing/2014/main" id="{F4DFB973-869D-EF46-A44F-CAE3474EB8BF}"/>
                </a:ext>
              </a:extLst>
            </p:cNvPr>
            <p:cNvSpPr txBox="1"/>
            <p:nvPr/>
          </p:nvSpPr>
          <p:spPr>
            <a:xfrm>
              <a:off x="3628179" y="18823023"/>
              <a:ext cx="1351652" cy="707886"/>
            </a:xfrm>
            <a:prstGeom prst="rect">
              <a:avLst/>
            </a:prstGeom>
            <a:noFill/>
          </p:spPr>
          <p:txBody>
            <a:bodyPr wrap="none" rtlCol="0">
              <a:spAutoFit/>
            </a:bodyPr>
            <a:lstStyle/>
            <a:p>
              <a:pPr algn="l"/>
              <a:r>
                <a:rPr lang="en-CH" sz="4000" spc="0" baseline="0">
                  <a:ln/>
                  <a:solidFill>
                    <a:srgbClr val="FFFFFF"/>
                  </a:solidFill>
                  <a:latin typeface="Arial"/>
                  <a:cs typeface="Arial"/>
                  <a:sym typeface="Arial"/>
                  <a:rtl val="0"/>
                </a:rPr>
                <a:t>SCIT</a:t>
              </a:r>
            </a:p>
          </p:txBody>
        </p:sp>
      </p:grpSp>
      <p:grpSp>
        <p:nvGrpSpPr>
          <p:cNvPr id="215" name="Graphic 4">
            <a:extLst>
              <a:ext uri="{FF2B5EF4-FFF2-40B4-BE49-F238E27FC236}">
                <a16:creationId xmlns:a16="http://schemas.microsoft.com/office/drawing/2014/main" id="{BFA04976-49CB-6C22-8C3C-657D893F96E5}"/>
              </a:ext>
            </a:extLst>
          </p:cNvPr>
          <p:cNvGrpSpPr/>
          <p:nvPr/>
        </p:nvGrpSpPr>
        <p:grpSpPr>
          <a:xfrm>
            <a:off x="1070784" y="18501574"/>
            <a:ext cx="2379553" cy="1421149"/>
            <a:chOff x="1070784" y="18501574"/>
            <a:chExt cx="2379553" cy="1421149"/>
          </a:xfrm>
        </p:grpSpPr>
        <p:sp>
          <p:nvSpPr>
            <p:cNvPr id="216" name="Freeform 215">
              <a:extLst>
                <a:ext uri="{FF2B5EF4-FFF2-40B4-BE49-F238E27FC236}">
                  <a16:creationId xmlns:a16="http://schemas.microsoft.com/office/drawing/2014/main" id="{784DD53F-7F78-2314-0FFF-847E7DE78D45}"/>
                </a:ext>
              </a:extLst>
            </p:cNvPr>
            <p:cNvSpPr/>
            <p:nvPr/>
          </p:nvSpPr>
          <p:spPr>
            <a:xfrm>
              <a:off x="1070784" y="18501574"/>
              <a:ext cx="2379553" cy="1421149"/>
            </a:xfrm>
            <a:custGeom>
              <a:avLst/>
              <a:gdLst>
                <a:gd name="connsiteX0" fmla="*/ -1334 w 2379553"/>
                <a:gd name="connsiteY0" fmla="*/ 1241 h 1421149"/>
                <a:gd name="connsiteX1" fmla="*/ 2378220 w 2379553"/>
                <a:gd name="connsiteY1" fmla="*/ 1241 h 1421149"/>
                <a:gd name="connsiteX2" fmla="*/ 2378220 w 2379553"/>
                <a:gd name="connsiteY2" fmla="*/ 1422391 h 1421149"/>
                <a:gd name="connsiteX3" fmla="*/ -1334 w 2379553"/>
                <a:gd name="connsiteY3" fmla="*/ 1422391 h 1421149"/>
              </a:gdLst>
              <a:ahLst/>
              <a:cxnLst>
                <a:cxn ang="0">
                  <a:pos x="connsiteX0" y="connsiteY0"/>
                </a:cxn>
                <a:cxn ang="0">
                  <a:pos x="connsiteX1" y="connsiteY1"/>
                </a:cxn>
                <a:cxn ang="0">
                  <a:pos x="connsiteX2" y="connsiteY2"/>
                </a:cxn>
                <a:cxn ang="0">
                  <a:pos x="connsiteX3" y="connsiteY3"/>
                </a:cxn>
              </a:cxnLst>
              <a:rect l="l" t="t" r="r" b="b"/>
              <a:pathLst>
                <a:path w="2379553" h="1421149">
                  <a:moveTo>
                    <a:pt x="-1334" y="1241"/>
                  </a:moveTo>
                  <a:lnTo>
                    <a:pt x="2378220" y="1241"/>
                  </a:lnTo>
                  <a:lnTo>
                    <a:pt x="2378220" y="1422391"/>
                  </a:lnTo>
                  <a:lnTo>
                    <a:pt x="-1334" y="1422391"/>
                  </a:lnTo>
                  <a:close/>
                </a:path>
              </a:pathLst>
            </a:custGeom>
            <a:solidFill>
              <a:srgbClr val="7600E5">
                <a:alpha val="60000"/>
              </a:srgbClr>
            </a:solidFill>
            <a:ln w="22294" cap="rnd">
              <a:solidFill>
                <a:srgbClr val="FFFFFF"/>
              </a:solidFill>
              <a:prstDash val="solid"/>
              <a:round/>
            </a:ln>
          </p:spPr>
          <p:txBody>
            <a:bodyPr rtlCol="0" anchor="ctr"/>
            <a:lstStyle/>
            <a:p>
              <a:endParaRPr lang="en-CH" sz="4000"/>
            </a:p>
          </p:txBody>
        </p:sp>
        <p:sp>
          <p:nvSpPr>
            <p:cNvPr id="217" name="TextBox 216">
              <a:extLst>
                <a:ext uri="{FF2B5EF4-FFF2-40B4-BE49-F238E27FC236}">
                  <a16:creationId xmlns:a16="http://schemas.microsoft.com/office/drawing/2014/main" id="{FCB0E940-6CA8-ACE8-865A-2A9AE5F7763D}"/>
                </a:ext>
              </a:extLst>
            </p:cNvPr>
            <p:cNvSpPr txBox="1"/>
            <p:nvPr/>
          </p:nvSpPr>
          <p:spPr>
            <a:xfrm>
              <a:off x="1159609" y="18803100"/>
              <a:ext cx="2037737" cy="707886"/>
            </a:xfrm>
            <a:prstGeom prst="rect">
              <a:avLst/>
            </a:prstGeom>
            <a:noFill/>
          </p:spPr>
          <p:txBody>
            <a:bodyPr wrap="none" rtlCol="0">
              <a:spAutoFit/>
            </a:bodyPr>
            <a:lstStyle/>
            <a:p>
              <a:pPr algn="l"/>
              <a:r>
                <a:rPr lang="en-CH" sz="4000" spc="0" baseline="0">
                  <a:ln/>
                  <a:solidFill>
                    <a:srgbClr val="FFFFFF"/>
                  </a:solidFill>
                  <a:latin typeface="Arial"/>
                  <a:cs typeface="Arial"/>
                  <a:sym typeface="Arial"/>
                  <a:rtl val="0"/>
                </a:rPr>
                <a:t>Placebo</a:t>
              </a:r>
            </a:p>
          </p:txBody>
        </p:sp>
      </p:grpSp>
      <p:grpSp>
        <p:nvGrpSpPr>
          <p:cNvPr id="218" name="Graphic 4">
            <a:extLst>
              <a:ext uri="{FF2B5EF4-FFF2-40B4-BE49-F238E27FC236}">
                <a16:creationId xmlns:a16="http://schemas.microsoft.com/office/drawing/2014/main" id="{9C5CD92F-250F-0C2E-CBD5-7FFE85548D6D}"/>
              </a:ext>
            </a:extLst>
          </p:cNvPr>
          <p:cNvGrpSpPr/>
          <p:nvPr/>
        </p:nvGrpSpPr>
        <p:grpSpPr>
          <a:xfrm>
            <a:off x="2055244" y="4917941"/>
            <a:ext cx="764636" cy="764648"/>
            <a:chOff x="2055244" y="4917941"/>
            <a:chExt cx="764636" cy="764648"/>
          </a:xfrm>
        </p:grpSpPr>
        <p:sp>
          <p:nvSpPr>
            <p:cNvPr id="219" name="Freeform 218">
              <a:extLst>
                <a:ext uri="{FF2B5EF4-FFF2-40B4-BE49-F238E27FC236}">
                  <a16:creationId xmlns:a16="http://schemas.microsoft.com/office/drawing/2014/main" id="{DFE43366-EAA3-345E-28F4-C99C0D15808B}"/>
                </a:ext>
              </a:extLst>
            </p:cNvPr>
            <p:cNvSpPr/>
            <p:nvPr/>
          </p:nvSpPr>
          <p:spPr>
            <a:xfrm>
              <a:off x="2055244" y="4917941"/>
              <a:ext cx="764636" cy="764648"/>
            </a:xfrm>
            <a:custGeom>
              <a:avLst/>
              <a:gdLst>
                <a:gd name="connsiteX0" fmla="*/ 765206 w 764636"/>
                <a:gd name="connsiteY0" fmla="*/ 382843 h 764648"/>
                <a:gd name="connsiteX1" fmla="*/ 382888 w 764636"/>
                <a:gd name="connsiteY1" fmla="*/ 765168 h 764648"/>
                <a:gd name="connsiteX2" fmla="*/ 569 w 764636"/>
                <a:gd name="connsiteY2" fmla="*/ 382843 h 764648"/>
                <a:gd name="connsiteX3" fmla="*/ 382888 w 764636"/>
                <a:gd name="connsiteY3" fmla="*/ 519 h 764648"/>
                <a:gd name="connsiteX4" fmla="*/ 765206 w 764636"/>
                <a:gd name="connsiteY4" fmla="*/ 382843 h 7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636" h="764648">
                  <a:moveTo>
                    <a:pt x="765206" y="382843"/>
                  </a:moveTo>
                  <a:cubicBezTo>
                    <a:pt x="765206" y="593995"/>
                    <a:pt x="594036" y="765168"/>
                    <a:pt x="382888" y="765168"/>
                  </a:cubicBezTo>
                  <a:cubicBezTo>
                    <a:pt x="171739" y="765168"/>
                    <a:pt x="569" y="593995"/>
                    <a:pt x="569" y="382843"/>
                  </a:cubicBezTo>
                  <a:cubicBezTo>
                    <a:pt x="569" y="171691"/>
                    <a:pt x="171739" y="519"/>
                    <a:pt x="382888" y="519"/>
                  </a:cubicBezTo>
                  <a:cubicBezTo>
                    <a:pt x="594036" y="519"/>
                    <a:pt x="765206" y="171691"/>
                    <a:pt x="765206" y="382843"/>
                  </a:cubicBezTo>
                  <a:close/>
                </a:path>
              </a:pathLst>
            </a:custGeom>
            <a:solidFill>
              <a:srgbClr val="1F259B"/>
            </a:solidFill>
            <a:ln w="3475" cap="rnd">
              <a:noFill/>
              <a:prstDash val="solid"/>
              <a:round/>
            </a:ln>
          </p:spPr>
          <p:txBody>
            <a:bodyPr rtlCol="0" anchor="ctr"/>
            <a:lstStyle/>
            <a:p>
              <a:endParaRPr lang="en-CH" sz="4000"/>
            </a:p>
          </p:txBody>
        </p:sp>
        <p:sp>
          <p:nvSpPr>
            <p:cNvPr id="220" name="Freeform 219">
              <a:extLst>
                <a:ext uri="{FF2B5EF4-FFF2-40B4-BE49-F238E27FC236}">
                  <a16:creationId xmlns:a16="http://schemas.microsoft.com/office/drawing/2014/main" id="{26EC9BDB-4F2E-AC42-EB6F-0132A48776A6}"/>
                </a:ext>
              </a:extLst>
            </p:cNvPr>
            <p:cNvSpPr/>
            <p:nvPr/>
          </p:nvSpPr>
          <p:spPr>
            <a:xfrm>
              <a:off x="2260197" y="5045680"/>
              <a:ext cx="359435" cy="467866"/>
            </a:xfrm>
            <a:custGeom>
              <a:avLst/>
              <a:gdLst>
                <a:gd name="connsiteX0" fmla="*/ 58377 w 359435"/>
                <a:gd name="connsiteY0" fmla="*/ 308068 h 467866"/>
                <a:gd name="connsiteX1" fmla="*/ 75474 w 359435"/>
                <a:gd name="connsiteY1" fmla="*/ 272300 h 467866"/>
                <a:gd name="connsiteX2" fmla="*/ 75515 w 359435"/>
                <a:gd name="connsiteY2" fmla="*/ 102710 h 467866"/>
                <a:gd name="connsiteX3" fmla="*/ 177707 w 359435"/>
                <a:gd name="connsiteY3" fmla="*/ 516 h 467866"/>
                <a:gd name="connsiteX4" fmla="*/ 279899 w 359435"/>
                <a:gd name="connsiteY4" fmla="*/ 102710 h 467866"/>
                <a:gd name="connsiteX5" fmla="*/ 279899 w 359435"/>
                <a:gd name="connsiteY5" fmla="*/ 267906 h 467866"/>
                <a:gd name="connsiteX6" fmla="*/ 298380 w 359435"/>
                <a:gd name="connsiteY6" fmla="*/ 304747 h 467866"/>
                <a:gd name="connsiteX7" fmla="*/ 355056 w 359435"/>
                <a:gd name="connsiteY7" fmla="*/ 371581 h 467866"/>
                <a:gd name="connsiteX8" fmla="*/ 315712 w 359435"/>
                <a:gd name="connsiteY8" fmla="*/ 461103 h 467866"/>
                <a:gd name="connsiteX9" fmla="*/ 254080 w 359435"/>
                <a:gd name="connsiteY9" fmla="*/ 455329 h 467866"/>
                <a:gd name="connsiteX10" fmla="*/ 217286 w 359435"/>
                <a:gd name="connsiteY10" fmla="*/ 452416 h 467866"/>
                <a:gd name="connsiteX11" fmla="*/ 177707 w 359435"/>
                <a:gd name="connsiteY11" fmla="*/ 460388 h 467866"/>
                <a:gd name="connsiteX12" fmla="*/ 142032 w 359435"/>
                <a:gd name="connsiteY12" fmla="*/ 454001 h 467866"/>
                <a:gd name="connsiteX13" fmla="*/ 106484 w 359435"/>
                <a:gd name="connsiteY13" fmla="*/ 457628 h 467866"/>
                <a:gd name="connsiteX14" fmla="*/ 44403 w 359435"/>
                <a:gd name="connsiteY14" fmla="*/ 463658 h 467866"/>
                <a:gd name="connsiteX15" fmla="*/ 5059 w 359435"/>
                <a:gd name="connsiteY15" fmla="*/ 374187 h 467866"/>
                <a:gd name="connsiteX16" fmla="*/ 58377 w 359435"/>
                <a:gd name="connsiteY16" fmla="*/ 308068 h 46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435" h="467866">
                  <a:moveTo>
                    <a:pt x="58377" y="308068"/>
                  </a:moveTo>
                  <a:cubicBezTo>
                    <a:pt x="69189" y="299330"/>
                    <a:pt x="75474" y="286199"/>
                    <a:pt x="75474" y="272300"/>
                  </a:cubicBezTo>
                  <a:cubicBezTo>
                    <a:pt x="75515" y="218342"/>
                    <a:pt x="75515" y="102710"/>
                    <a:pt x="75515" y="102710"/>
                  </a:cubicBezTo>
                  <a:cubicBezTo>
                    <a:pt x="75515" y="46299"/>
                    <a:pt x="121307" y="516"/>
                    <a:pt x="177707" y="516"/>
                  </a:cubicBezTo>
                  <a:cubicBezTo>
                    <a:pt x="234107" y="516"/>
                    <a:pt x="279899" y="46299"/>
                    <a:pt x="279899" y="102710"/>
                  </a:cubicBezTo>
                  <a:lnTo>
                    <a:pt x="279899" y="267906"/>
                  </a:lnTo>
                  <a:cubicBezTo>
                    <a:pt x="279899" y="282418"/>
                    <a:pt x="286751" y="296060"/>
                    <a:pt x="298380" y="304747"/>
                  </a:cubicBezTo>
                  <a:cubicBezTo>
                    <a:pt x="324536" y="324215"/>
                    <a:pt x="355056" y="371581"/>
                    <a:pt x="355056" y="371581"/>
                  </a:cubicBezTo>
                  <a:cubicBezTo>
                    <a:pt x="368893" y="407145"/>
                    <a:pt x="351265" y="447256"/>
                    <a:pt x="315712" y="461103"/>
                  </a:cubicBezTo>
                  <a:cubicBezTo>
                    <a:pt x="294625" y="469278"/>
                    <a:pt x="271938" y="466417"/>
                    <a:pt x="254080" y="455329"/>
                  </a:cubicBezTo>
                  <a:cubicBezTo>
                    <a:pt x="243023" y="448380"/>
                    <a:pt x="229283" y="447307"/>
                    <a:pt x="217286" y="452416"/>
                  </a:cubicBezTo>
                  <a:cubicBezTo>
                    <a:pt x="205110" y="457577"/>
                    <a:pt x="191738" y="460388"/>
                    <a:pt x="177707" y="460388"/>
                  </a:cubicBezTo>
                  <a:cubicBezTo>
                    <a:pt x="165163" y="460388"/>
                    <a:pt x="153140" y="458140"/>
                    <a:pt x="142032" y="454001"/>
                  </a:cubicBezTo>
                  <a:cubicBezTo>
                    <a:pt x="130264" y="449555"/>
                    <a:pt x="117092" y="450884"/>
                    <a:pt x="106484" y="457628"/>
                  </a:cubicBezTo>
                  <a:cubicBezTo>
                    <a:pt x="88555" y="468972"/>
                    <a:pt x="65664" y="471936"/>
                    <a:pt x="44403" y="463658"/>
                  </a:cubicBezTo>
                  <a:cubicBezTo>
                    <a:pt x="8850" y="449861"/>
                    <a:pt x="-8778" y="409751"/>
                    <a:pt x="5059" y="374187"/>
                  </a:cubicBezTo>
                  <a:cubicBezTo>
                    <a:pt x="5059" y="374187"/>
                    <a:pt x="33867" y="327843"/>
                    <a:pt x="58377" y="308068"/>
                  </a:cubicBezTo>
                  <a:close/>
                </a:path>
              </a:pathLst>
            </a:custGeom>
            <a:solidFill>
              <a:srgbClr val="FFFFFF"/>
            </a:solidFill>
            <a:ln w="5108" cap="rnd">
              <a:noFill/>
              <a:prstDash val="solid"/>
              <a:round/>
            </a:ln>
          </p:spPr>
          <p:txBody>
            <a:bodyPr rtlCol="0" anchor="ctr"/>
            <a:lstStyle/>
            <a:p>
              <a:endParaRPr lang="en-CH" sz="4000"/>
            </a:p>
          </p:txBody>
        </p:sp>
        <p:grpSp>
          <p:nvGrpSpPr>
            <p:cNvPr id="221" name="Graphic 4">
              <a:extLst>
                <a:ext uri="{FF2B5EF4-FFF2-40B4-BE49-F238E27FC236}">
                  <a16:creationId xmlns:a16="http://schemas.microsoft.com/office/drawing/2014/main" id="{5B21C2AE-8C6D-931C-014B-59CF8C316C01}"/>
                </a:ext>
              </a:extLst>
            </p:cNvPr>
            <p:cNvGrpSpPr/>
            <p:nvPr/>
          </p:nvGrpSpPr>
          <p:grpSpPr>
            <a:xfrm>
              <a:off x="2307860" y="5467068"/>
              <a:ext cx="108966" cy="44052"/>
              <a:chOff x="2307860" y="5467068"/>
              <a:chExt cx="108966" cy="44052"/>
            </a:xfrm>
          </p:grpSpPr>
          <p:sp>
            <p:nvSpPr>
              <p:cNvPr id="222" name="Freeform 221">
                <a:extLst>
                  <a:ext uri="{FF2B5EF4-FFF2-40B4-BE49-F238E27FC236}">
                    <a16:creationId xmlns:a16="http://schemas.microsoft.com/office/drawing/2014/main" id="{35C1D4CC-BB43-1F5F-D745-0BF17A291AD4}"/>
                  </a:ext>
                </a:extLst>
              </p:cNvPr>
              <p:cNvSpPr/>
              <p:nvPr/>
            </p:nvSpPr>
            <p:spPr>
              <a:xfrm>
                <a:off x="2307860" y="5467068"/>
                <a:ext cx="51096" cy="34975"/>
              </a:xfrm>
              <a:custGeom>
                <a:avLst/>
                <a:gdLst>
                  <a:gd name="connsiteX0" fmla="*/ 51435 w 51096"/>
                  <a:gd name="connsiteY0" fmla="*/ 18035 h 34975"/>
                  <a:gd name="connsiteX1" fmla="*/ 25887 w 51096"/>
                  <a:gd name="connsiteY1" fmla="*/ 35523 h 34975"/>
                  <a:gd name="connsiteX2" fmla="*/ 339 w 51096"/>
                  <a:gd name="connsiteY2" fmla="*/ 18035 h 34975"/>
                  <a:gd name="connsiteX3" fmla="*/ 25887 w 51096"/>
                  <a:gd name="connsiteY3" fmla="*/ 547 h 34975"/>
                  <a:gd name="connsiteX4" fmla="*/ 51435 w 51096"/>
                  <a:gd name="connsiteY4" fmla="*/ 18035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1435" y="18035"/>
                    </a:moveTo>
                    <a:cubicBezTo>
                      <a:pt x="51435" y="27693"/>
                      <a:pt x="39997" y="35523"/>
                      <a:pt x="25887" y="35523"/>
                    </a:cubicBezTo>
                    <a:cubicBezTo>
                      <a:pt x="11777" y="35523"/>
                      <a:pt x="339" y="27693"/>
                      <a:pt x="339" y="18035"/>
                    </a:cubicBezTo>
                    <a:cubicBezTo>
                      <a:pt x="339" y="8377"/>
                      <a:pt x="11777" y="547"/>
                      <a:pt x="25887" y="547"/>
                    </a:cubicBezTo>
                    <a:cubicBezTo>
                      <a:pt x="39997" y="547"/>
                      <a:pt x="51435" y="8377"/>
                      <a:pt x="51435" y="18035"/>
                    </a:cubicBezTo>
                    <a:close/>
                  </a:path>
                </a:pathLst>
              </a:custGeom>
              <a:solidFill>
                <a:srgbClr val="1F259B"/>
              </a:solidFill>
              <a:ln w="4005" cap="rnd">
                <a:noFill/>
                <a:prstDash val="solid"/>
                <a:round/>
              </a:ln>
            </p:spPr>
            <p:txBody>
              <a:bodyPr rtlCol="0" anchor="ctr"/>
              <a:lstStyle/>
              <a:p>
                <a:endParaRPr lang="en-CH" sz="4000"/>
              </a:p>
            </p:txBody>
          </p:sp>
          <p:sp>
            <p:nvSpPr>
              <p:cNvPr id="223" name="Freeform 222">
                <a:extLst>
                  <a:ext uri="{FF2B5EF4-FFF2-40B4-BE49-F238E27FC236}">
                    <a16:creationId xmlns:a16="http://schemas.microsoft.com/office/drawing/2014/main" id="{A10A0846-DFA9-85F0-EEC4-53B3671A1580}"/>
                  </a:ext>
                </a:extLst>
              </p:cNvPr>
              <p:cNvSpPr/>
              <p:nvPr/>
            </p:nvSpPr>
            <p:spPr>
              <a:xfrm>
                <a:off x="2329125" y="5475439"/>
                <a:ext cx="87701" cy="35681"/>
              </a:xfrm>
              <a:custGeom>
                <a:avLst/>
                <a:gdLst>
                  <a:gd name="connsiteX0" fmla="*/ 351 w 87701"/>
                  <a:gd name="connsiteY0" fmla="*/ 770 h 35681"/>
                  <a:gd name="connsiteX1" fmla="*/ 88052 w 87701"/>
                  <a:gd name="connsiteY1" fmla="*/ 36231 h 35681"/>
                </a:gdLst>
                <a:ahLst/>
                <a:cxnLst>
                  <a:cxn ang="0">
                    <a:pos x="connsiteX0" y="connsiteY0"/>
                  </a:cxn>
                  <a:cxn ang="0">
                    <a:pos x="connsiteX1" y="connsiteY1"/>
                  </a:cxn>
                </a:cxnLst>
                <a:rect l="l" t="t" r="r" b="b"/>
                <a:pathLst>
                  <a:path w="87701" h="35681">
                    <a:moveTo>
                      <a:pt x="351" y="770"/>
                    </a:moveTo>
                    <a:cubicBezTo>
                      <a:pt x="34529" y="-1938"/>
                      <a:pt x="26736" y="20902"/>
                      <a:pt x="88052" y="36231"/>
                    </a:cubicBezTo>
                  </a:path>
                </a:pathLst>
              </a:custGeom>
              <a:noFill/>
              <a:ln w="8123" cap="rnd">
                <a:solidFill>
                  <a:srgbClr val="1F259B"/>
                </a:solidFill>
                <a:prstDash val="solid"/>
                <a:round/>
              </a:ln>
            </p:spPr>
            <p:txBody>
              <a:bodyPr rtlCol="0" anchor="ctr"/>
              <a:lstStyle/>
              <a:p>
                <a:endParaRPr lang="en-CH" sz="4000"/>
              </a:p>
            </p:txBody>
          </p:sp>
        </p:grpSp>
        <p:grpSp>
          <p:nvGrpSpPr>
            <p:cNvPr id="224" name="Graphic 4">
              <a:extLst>
                <a:ext uri="{FF2B5EF4-FFF2-40B4-BE49-F238E27FC236}">
                  <a16:creationId xmlns:a16="http://schemas.microsoft.com/office/drawing/2014/main" id="{C543ADBD-2C02-3713-DCA9-909F063D2DD0}"/>
                </a:ext>
              </a:extLst>
            </p:cNvPr>
            <p:cNvGrpSpPr/>
            <p:nvPr/>
          </p:nvGrpSpPr>
          <p:grpSpPr>
            <a:xfrm>
              <a:off x="2452650" y="5467068"/>
              <a:ext cx="108966" cy="44052"/>
              <a:chOff x="2452650" y="5467068"/>
              <a:chExt cx="108966" cy="44052"/>
            </a:xfrm>
          </p:grpSpPr>
          <p:sp>
            <p:nvSpPr>
              <p:cNvPr id="225" name="Freeform 224">
                <a:extLst>
                  <a:ext uri="{FF2B5EF4-FFF2-40B4-BE49-F238E27FC236}">
                    <a16:creationId xmlns:a16="http://schemas.microsoft.com/office/drawing/2014/main" id="{1AC5BB79-2998-7B9C-3725-66C55E6AA152}"/>
                  </a:ext>
                </a:extLst>
              </p:cNvPr>
              <p:cNvSpPr/>
              <p:nvPr/>
            </p:nvSpPr>
            <p:spPr>
              <a:xfrm rot="10800000" flipV="1">
                <a:off x="2510520" y="5467068"/>
                <a:ext cx="51096" cy="34975"/>
              </a:xfrm>
              <a:custGeom>
                <a:avLst/>
                <a:gdLst>
                  <a:gd name="connsiteX0" fmla="*/ 51501 w 51096"/>
                  <a:gd name="connsiteY0" fmla="*/ 18035 h 34975"/>
                  <a:gd name="connsiteX1" fmla="*/ 25953 w 51096"/>
                  <a:gd name="connsiteY1" fmla="*/ 35523 h 34975"/>
                  <a:gd name="connsiteX2" fmla="*/ 405 w 51096"/>
                  <a:gd name="connsiteY2" fmla="*/ 18035 h 34975"/>
                  <a:gd name="connsiteX3" fmla="*/ 25953 w 51096"/>
                  <a:gd name="connsiteY3" fmla="*/ 547 h 34975"/>
                  <a:gd name="connsiteX4" fmla="*/ 51501 w 51096"/>
                  <a:gd name="connsiteY4" fmla="*/ 18035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1501" y="18035"/>
                    </a:moveTo>
                    <a:cubicBezTo>
                      <a:pt x="51501" y="27693"/>
                      <a:pt x="40063" y="35523"/>
                      <a:pt x="25953" y="35523"/>
                    </a:cubicBezTo>
                    <a:cubicBezTo>
                      <a:pt x="11844" y="35523"/>
                      <a:pt x="405" y="27693"/>
                      <a:pt x="405" y="18035"/>
                    </a:cubicBezTo>
                    <a:cubicBezTo>
                      <a:pt x="405" y="8377"/>
                      <a:pt x="11844" y="547"/>
                      <a:pt x="25953" y="547"/>
                    </a:cubicBezTo>
                    <a:cubicBezTo>
                      <a:pt x="40063" y="547"/>
                      <a:pt x="51501" y="8377"/>
                      <a:pt x="51501" y="18035"/>
                    </a:cubicBezTo>
                    <a:close/>
                  </a:path>
                </a:pathLst>
              </a:custGeom>
              <a:solidFill>
                <a:srgbClr val="1F259B"/>
              </a:solidFill>
              <a:ln w="4005" cap="rnd">
                <a:noFill/>
                <a:prstDash val="solid"/>
                <a:round/>
              </a:ln>
            </p:spPr>
            <p:txBody>
              <a:bodyPr rtlCol="0" anchor="ctr"/>
              <a:lstStyle/>
              <a:p>
                <a:endParaRPr lang="en-CH" sz="4000"/>
              </a:p>
            </p:txBody>
          </p:sp>
          <p:sp>
            <p:nvSpPr>
              <p:cNvPr id="226" name="Freeform 225">
                <a:extLst>
                  <a:ext uri="{FF2B5EF4-FFF2-40B4-BE49-F238E27FC236}">
                    <a16:creationId xmlns:a16="http://schemas.microsoft.com/office/drawing/2014/main" id="{180B0F6A-FDCD-4A5F-FBDD-F8FF9F83ADEE}"/>
                  </a:ext>
                </a:extLst>
              </p:cNvPr>
              <p:cNvSpPr/>
              <p:nvPr/>
            </p:nvSpPr>
            <p:spPr>
              <a:xfrm rot="10800000" flipV="1">
                <a:off x="2452650" y="5475439"/>
                <a:ext cx="87701" cy="35681"/>
              </a:xfrm>
              <a:custGeom>
                <a:avLst/>
                <a:gdLst>
                  <a:gd name="connsiteX0" fmla="*/ 391 w 87701"/>
                  <a:gd name="connsiteY0" fmla="*/ 770 h 35681"/>
                  <a:gd name="connsiteX1" fmla="*/ 88092 w 87701"/>
                  <a:gd name="connsiteY1" fmla="*/ 36231 h 35681"/>
                </a:gdLst>
                <a:ahLst/>
                <a:cxnLst>
                  <a:cxn ang="0">
                    <a:pos x="connsiteX0" y="connsiteY0"/>
                  </a:cxn>
                  <a:cxn ang="0">
                    <a:pos x="connsiteX1" y="connsiteY1"/>
                  </a:cxn>
                </a:cxnLst>
                <a:rect l="l" t="t" r="r" b="b"/>
                <a:pathLst>
                  <a:path w="87701" h="35681">
                    <a:moveTo>
                      <a:pt x="391" y="770"/>
                    </a:moveTo>
                    <a:cubicBezTo>
                      <a:pt x="34569" y="-1938"/>
                      <a:pt x="26777" y="20902"/>
                      <a:pt x="88092" y="36231"/>
                    </a:cubicBezTo>
                  </a:path>
                </a:pathLst>
              </a:custGeom>
              <a:noFill/>
              <a:ln w="8123" cap="rnd">
                <a:solidFill>
                  <a:srgbClr val="1F259B"/>
                </a:solidFill>
                <a:prstDash val="solid"/>
                <a:round/>
              </a:ln>
            </p:spPr>
            <p:txBody>
              <a:bodyPr rtlCol="0" anchor="ctr"/>
              <a:lstStyle/>
              <a:p>
                <a:endParaRPr lang="en-CH" sz="4000"/>
              </a:p>
            </p:txBody>
          </p:sp>
        </p:grpSp>
      </p:grpSp>
      <p:grpSp>
        <p:nvGrpSpPr>
          <p:cNvPr id="227" name="Graphic 4">
            <a:extLst>
              <a:ext uri="{FF2B5EF4-FFF2-40B4-BE49-F238E27FC236}">
                <a16:creationId xmlns:a16="http://schemas.microsoft.com/office/drawing/2014/main" id="{71CB0D8F-E599-96D3-E4FC-FDE1D9D72C79}"/>
              </a:ext>
            </a:extLst>
          </p:cNvPr>
          <p:cNvGrpSpPr/>
          <p:nvPr/>
        </p:nvGrpSpPr>
        <p:grpSpPr>
          <a:xfrm>
            <a:off x="4645886" y="4917941"/>
            <a:ext cx="764636" cy="764648"/>
            <a:chOff x="4645886" y="4917941"/>
            <a:chExt cx="764636" cy="764648"/>
          </a:xfrm>
        </p:grpSpPr>
        <p:sp>
          <p:nvSpPr>
            <p:cNvPr id="228" name="Freeform 227">
              <a:extLst>
                <a:ext uri="{FF2B5EF4-FFF2-40B4-BE49-F238E27FC236}">
                  <a16:creationId xmlns:a16="http://schemas.microsoft.com/office/drawing/2014/main" id="{3EA72D89-960A-E4C2-B6D0-589CAADF0FFF}"/>
                </a:ext>
              </a:extLst>
            </p:cNvPr>
            <p:cNvSpPr/>
            <p:nvPr/>
          </p:nvSpPr>
          <p:spPr>
            <a:xfrm>
              <a:off x="4645886" y="4917941"/>
              <a:ext cx="764636" cy="764648"/>
            </a:xfrm>
            <a:custGeom>
              <a:avLst/>
              <a:gdLst>
                <a:gd name="connsiteX0" fmla="*/ 766056 w 764636"/>
                <a:gd name="connsiteY0" fmla="*/ 382843 h 764648"/>
                <a:gd name="connsiteX1" fmla="*/ 383738 w 764636"/>
                <a:gd name="connsiteY1" fmla="*/ 765168 h 764648"/>
                <a:gd name="connsiteX2" fmla="*/ 1419 w 764636"/>
                <a:gd name="connsiteY2" fmla="*/ 382843 h 764648"/>
                <a:gd name="connsiteX3" fmla="*/ 383738 w 764636"/>
                <a:gd name="connsiteY3" fmla="*/ 519 h 764648"/>
                <a:gd name="connsiteX4" fmla="*/ 766056 w 764636"/>
                <a:gd name="connsiteY4" fmla="*/ 382843 h 7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636" h="764648">
                  <a:moveTo>
                    <a:pt x="766056" y="382843"/>
                  </a:moveTo>
                  <a:cubicBezTo>
                    <a:pt x="766056" y="593995"/>
                    <a:pt x="594886" y="765168"/>
                    <a:pt x="383738" y="765168"/>
                  </a:cubicBezTo>
                  <a:cubicBezTo>
                    <a:pt x="172589" y="765168"/>
                    <a:pt x="1419" y="593995"/>
                    <a:pt x="1419" y="382843"/>
                  </a:cubicBezTo>
                  <a:cubicBezTo>
                    <a:pt x="1419" y="171691"/>
                    <a:pt x="172589" y="519"/>
                    <a:pt x="383738" y="519"/>
                  </a:cubicBezTo>
                  <a:cubicBezTo>
                    <a:pt x="594886" y="519"/>
                    <a:pt x="766056" y="171691"/>
                    <a:pt x="766056" y="382843"/>
                  </a:cubicBezTo>
                  <a:close/>
                </a:path>
              </a:pathLst>
            </a:custGeom>
            <a:solidFill>
              <a:srgbClr val="1F259B"/>
            </a:solidFill>
            <a:ln w="3475" cap="rnd">
              <a:noFill/>
              <a:prstDash val="solid"/>
              <a:round/>
            </a:ln>
          </p:spPr>
          <p:txBody>
            <a:bodyPr rtlCol="0" anchor="ctr"/>
            <a:lstStyle/>
            <a:p>
              <a:endParaRPr lang="en-CH" sz="4000"/>
            </a:p>
          </p:txBody>
        </p:sp>
        <p:sp>
          <p:nvSpPr>
            <p:cNvPr id="229" name="Freeform 228">
              <a:extLst>
                <a:ext uri="{FF2B5EF4-FFF2-40B4-BE49-F238E27FC236}">
                  <a16:creationId xmlns:a16="http://schemas.microsoft.com/office/drawing/2014/main" id="{5D59891B-2BC6-CEC2-5DCE-B7212AF9223B}"/>
                </a:ext>
              </a:extLst>
            </p:cNvPr>
            <p:cNvSpPr/>
            <p:nvPr/>
          </p:nvSpPr>
          <p:spPr>
            <a:xfrm>
              <a:off x="4850839" y="5045680"/>
              <a:ext cx="359435" cy="467866"/>
            </a:xfrm>
            <a:custGeom>
              <a:avLst/>
              <a:gdLst>
                <a:gd name="connsiteX0" fmla="*/ 59227 w 359435"/>
                <a:gd name="connsiteY0" fmla="*/ 308068 h 467866"/>
                <a:gd name="connsiteX1" fmla="*/ 76324 w 359435"/>
                <a:gd name="connsiteY1" fmla="*/ 272300 h 467866"/>
                <a:gd name="connsiteX2" fmla="*/ 76365 w 359435"/>
                <a:gd name="connsiteY2" fmla="*/ 102710 h 467866"/>
                <a:gd name="connsiteX3" fmla="*/ 178557 w 359435"/>
                <a:gd name="connsiteY3" fmla="*/ 516 h 467866"/>
                <a:gd name="connsiteX4" fmla="*/ 280749 w 359435"/>
                <a:gd name="connsiteY4" fmla="*/ 102710 h 467866"/>
                <a:gd name="connsiteX5" fmla="*/ 280749 w 359435"/>
                <a:gd name="connsiteY5" fmla="*/ 267906 h 467866"/>
                <a:gd name="connsiteX6" fmla="*/ 299230 w 359435"/>
                <a:gd name="connsiteY6" fmla="*/ 304747 h 467866"/>
                <a:gd name="connsiteX7" fmla="*/ 355906 w 359435"/>
                <a:gd name="connsiteY7" fmla="*/ 371581 h 467866"/>
                <a:gd name="connsiteX8" fmla="*/ 316562 w 359435"/>
                <a:gd name="connsiteY8" fmla="*/ 461103 h 467866"/>
                <a:gd name="connsiteX9" fmla="*/ 254930 w 359435"/>
                <a:gd name="connsiteY9" fmla="*/ 455329 h 467866"/>
                <a:gd name="connsiteX10" fmla="*/ 218136 w 359435"/>
                <a:gd name="connsiteY10" fmla="*/ 452416 h 467866"/>
                <a:gd name="connsiteX11" fmla="*/ 178557 w 359435"/>
                <a:gd name="connsiteY11" fmla="*/ 460388 h 467866"/>
                <a:gd name="connsiteX12" fmla="*/ 142882 w 359435"/>
                <a:gd name="connsiteY12" fmla="*/ 454001 h 467866"/>
                <a:gd name="connsiteX13" fmla="*/ 107334 w 359435"/>
                <a:gd name="connsiteY13" fmla="*/ 457628 h 467866"/>
                <a:gd name="connsiteX14" fmla="*/ 45253 w 359435"/>
                <a:gd name="connsiteY14" fmla="*/ 463658 h 467866"/>
                <a:gd name="connsiteX15" fmla="*/ 5909 w 359435"/>
                <a:gd name="connsiteY15" fmla="*/ 374187 h 467866"/>
                <a:gd name="connsiteX16" fmla="*/ 59227 w 359435"/>
                <a:gd name="connsiteY16" fmla="*/ 308068 h 46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435" h="467866">
                  <a:moveTo>
                    <a:pt x="59227" y="308068"/>
                  </a:moveTo>
                  <a:cubicBezTo>
                    <a:pt x="70039" y="299330"/>
                    <a:pt x="76324" y="286199"/>
                    <a:pt x="76324" y="272300"/>
                  </a:cubicBezTo>
                  <a:cubicBezTo>
                    <a:pt x="76365" y="218342"/>
                    <a:pt x="76365" y="102710"/>
                    <a:pt x="76365" y="102710"/>
                  </a:cubicBezTo>
                  <a:cubicBezTo>
                    <a:pt x="76365" y="46299"/>
                    <a:pt x="122157" y="516"/>
                    <a:pt x="178557" y="516"/>
                  </a:cubicBezTo>
                  <a:cubicBezTo>
                    <a:pt x="234957" y="516"/>
                    <a:pt x="280749" y="46299"/>
                    <a:pt x="280749" y="102710"/>
                  </a:cubicBezTo>
                  <a:lnTo>
                    <a:pt x="280749" y="267906"/>
                  </a:lnTo>
                  <a:cubicBezTo>
                    <a:pt x="280749" y="282418"/>
                    <a:pt x="287601" y="296060"/>
                    <a:pt x="299230" y="304747"/>
                  </a:cubicBezTo>
                  <a:cubicBezTo>
                    <a:pt x="325386" y="324215"/>
                    <a:pt x="355906" y="371581"/>
                    <a:pt x="355906" y="371581"/>
                  </a:cubicBezTo>
                  <a:cubicBezTo>
                    <a:pt x="369743" y="407145"/>
                    <a:pt x="352115" y="447256"/>
                    <a:pt x="316562" y="461103"/>
                  </a:cubicBezTo>
                  <a:cubicBezTo>
                    <a:pt x="295475" y="469278"/>
                    <a:pt x="272788" y="466417"/>
                    <a:pt x="254930" y="455329"/>
                  </a:cubicBezTo>
                  <a:cubicBezTo>
                    <a:pt x="243873" y="448380"/>
                    <a:pt x="230133" y="447307"/>
                    <a:pt x="218136" y="452416"/>
                  </a:cubicBezTo>
                  <a:cubicBezTo>
                    <a:pt x="205960" y="457577"/>
                    <a:pt x="192588" y="460388"/>
                    <a:pt x="178557" y="460388"/>
                  </a:cubicBezTo>
                  <a:cubicBezTo>
                    <a:pt x="166013" y="460388"/>
                    <a:pt x="153990" y="458140"/>
                    <a:pt x="142882" y="454001"/>
                  </a:cubicBezTo>
                  <a:cubicBezTo>
                    <a:pt x="131114" y="449555"/>
                    <a:pt x="117942" y="450884"/>
                    <a:pt x="107334" y="457628"/>
                  </a:cubicBezTo>
                  <a:cubicBezTo>
                    <a:pt x="89405" y="468972"/>
                    <a:pt x="66514" y="471936"/>
                    <a:pt x="45253" y="463658"/>
                  </a:cubicBezTo>
                  <a:cubicBezTo>
                    <a:pt x="9700" y="449861"/>
                    <a:pt x="-7928" y="409751"/>
                    <a:pt x="5909" y="374187"/>
                  </a:cubicBezTo>
                  <a:cubicBezTo>
                    <a:pt x="5909" y="374187"/>
                    <a:pt x="34717" y="327843"/>
                    <a:pt x="59227" y="308068"/>
                  </a:cubicBezTo>
                  <a:close/>
                </a:path>
              </a:pathLst>
            </a:custGeom>
            <a:solidFill>
              <a:srgbClr val="FFFFFF"/>
            </a:solidFill>
            <a:ln w="5108" cap="rnd">
              <a:noFill/>
              <a:prstDash val="solid"/>
              <a:round/>
            </a:ln>
          </p:spPr>
          <p:txBody>
            <a:bodyPr rtlCol="0" anchor="ctr"/>
            <a:lstStyle/>
            <a:p>
              <a:endParaRPr lang="en-CH" sz="4000"/>
            </a:p>
          </p:txBody>
        </p:sp>
        <p:grpSp>
          <p:nvGrpSpPr>
            <p:cNvPr id="230" name="Graphic 4">
              <a:extLst>
                <a:ext uri="{FF2B5EF4-FFF2-40B4-BE49-F238E27FC236}">
                  <a16:creationId xmlns:a16="http://schemas.microsoft.com/office/drawing/2014/main" id="{0867DE53-5EF5-EFBC-97AC-55FD463CB621}"/>
                </a:ext>
              </a:extLst>
            </p:cNvPr>
            <p:cNvGrpSpPr/>
            <p:nvPr/>
          </p:nvGrpSpPr>
          <p:grpSpPr>
            <a:xfrm>
              <a:off x="4898502" y="5467068"/>
              <a:ext cx="108966" cy="44052"/>
              <a:chOff x="4898502" y="5467068"/>
              <a:chExt cx="108966" cy="44052"/>
            </a:xfrm>
          </p:grpSpPr>
          <p:sp>
            <p:nvSpPr>
              <p:cNvPr id="231" name="Freeform 230">
                <a:extLst>
                  <a:ext uri="{FF2B5EF4-FFF2-40B4-BE49-F238E27FC236}">
                    <a16:creationId xmlns:a16="http://schemas.microsoft.com/office/drawing/2014/main" id="{5F8806E0-1D7B-AE4A-C40B-C8C948D76BF1}"/>
                  </a:ext>
                </a:extLst>
              </p:cNvPr>
              <p:cNvSpPr/>
              <p:nvPr/>
            </p:nvSpPr>
            <p:spPr>
              <a:xfrm>
                <a:off x="4898502" y="5467068"/>
                <a:ext cx="51096" cy="34975"/>
              </a:xfrm>
              <a:custGeom>
                <a:avLst/>
                <a:gdLst>
                  <a:gd name="connsiteX0" fmla="*/ 52285 w 51096"/>
                  <a:gd name="connsiteY0" fmla="*/ 18035 h 34975"/>
                  <a:gd name="connsiteX1" fmla="*/ 26737 w 51096"/>
                  <a:gd name="connsiteY1" fmla="*/ 35523 h 34975"/>
                  <a:gd name="connsiteX2" fmla="*/ 1189 w 51096"/>
                  <a:gd name="connsiteY2" fmla="*/ 18035 h 34975"/>
                  <a:gd name="connsiteX3" fmla="*/ 26737 w 51096"/>
                  <a:gd name="connsiteY3" fmla="*/ 547 h 34975"/>
                  <a:gd name="connsiteX4" fmla="*/ 52285 w 51096"/>
                  <a:gd name="connsiteY4" fmla="*/ 18035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2285" y="18035"/>
                    </a:moveTo>
                    <a:cubicBezTo>
                      <a:pt x="52285" y="27693"/>
                      <a:pt x="40847" y="35523"/>
                      <a:pt x="26737" y="35523"/>
                    </a:cubicBezTo>
                    <a:cubicBezTo>
                      <a:pt x="12627" y="35523"/>
                      <a:pt x="1189" y="27693"/>
                      <a:pt x="1189" y="18035"/>
                    </a:cubicBezTo>
                    <a:cubicBezTo>
                      <a:pt x="1189" y="8377"/>
                      <a:pt x="12627" y="547"/>
                      <a:pt x="26737" y="547"/>
                    </a:cubicBezTo>
                    <a:cubicBezTo>
                      <a:pt x="40847" y="547"/>
                      <a:pt x="52285" y="8377"/>
                      <a:pt x="52285" y="18035"/>
                    </a:cubicBezTo>
                    <a:close/>
                  </a:path>
                </a:pathLst>
              </a:custGeom>
              <a:solidFill>
                <a:srgbClr val="1F259B"/>
              </a:solidFill>
              <a:ln w="4005" cap="rnd">
                <a:noFill/>
                <a:prstDash val="solid"/>
                <a:round/>
              </a:ln>
            </p:spPr>
            <p:txBody>
              <a:bodyPr rtlCol="0" anchor="ctr"/>
              <a:lstStyle/>
              <a:p>
                <a:endParaRPr lang="en-CH" sz="4000"/>
              </a:p>
            </p:txBody>
          </p:sp>
          <p:sp>
            <p:nvSpPr>
              <p:cNvPr id="232" name="Freeform 231">
                <a:extLst>
                  <a:ext uri="{FF2B5EF4-FFF2-40B4-BE49-F238E27FC236}">
                    <a16:creationId xmlns:a16="http://schemas.microsoft.com/office/drawing/2014/main" id="{4FD7CF2F-A73F-A867-2A81-C81F790E8698}"/>
                  </a:ext>
                </a:extLst>
              </p:cNvPr>
              <p:cNvSpPr/>
              <p:nvPr/>
            </p:nvSpPr>
            <p:spPr>
              <a:xfrm>
                <a:off x="4919767" y="5475439"/>
                <a:ext cx="87701" cy="35681"/>
              </a:xfrm>
              <a:custGeom>
                <a:avLst/>
                <a:gdLst>
                  <a:gd name="connsiteX0" fmla="*/ 1201 w 87701"/>
                  <a:gd name="connsiteY0" fmla="*/ 770 h 35681"/>
                  <a:gd name="connsiteX1" fmla="*/ 88902 w 87701"/>
                  <a:gd name="connsiteY1" fmla="*/ 36231 h 35681"/>
                </a:gdLst>
                <a:ahLst/>
                <a:cxnLst>
                  <a:cxn ang="0">
                    <a:pos x="connsiteX0" y="connsiteY0"/>
                  </a:cxn>
                  <a:cxn ang="0">
                    <a:pos x="connsiteX1" y="connsiteY1"/>
                  </a:cxn>
                </a:cxnLst>
                <a:rect l="l" t="t" r="r" b="b"/>
                <a:pathLst>
                  <a:path w="87701" h="35681">
                    <a:moveTo>
                      <a:pt x="1201" y="770"/>
                    </a:moveTo>
                    <a:cubicBezTo>
                      <a:pt x="35379" y="-1938"/>
                      <a:pt x="27586" y="20902"/>
                      <a:pt x="88902" y="36231"/>
                    </a:cubicBezTo>
                  </a:path>
                </a:pathLst>
              </a:custGeom>
              <a:noFill/>
              <a:ln w="8123" cap="rnd">
                <a:solidFill>
                  <a:srgbClr val="1F259B"/>
                </a:solidFill>
                <a:prstDash val="solid"/>
                <a:round/>
              </a:ln>
            </p:spPr>
            <p:txBody>
              <a:bodyPr rtlCol="0" anchor="ctr"/>
              <a:lstStyle/>
              <a:p>
                <a:endParaRPr lang="en-CH" sz="4000"/>
              </a:p>
            </p:txBody>
          </p:sp>
        </p:grpSp>
        <p:grpSp>
          <p:nvGrpSpPr>
            <p:cNvPr id="233" name="Graphic 4">
              <a:extLst>
                <a:ext uri="{FF2B5EF4-FFF2-40B4-BE49-F238E27FC236}">
                  <a16:creationId xmlns:a16="http://schemas.microsoft.com/office/drawing/2014/main" id="{3CE4D050-CED2-20F1-F409-8D59227C29DA}"/>
                </a:ext>
              </a:extLst>
            </p:cNvPr>
            <p:cNvGrpSpPr/>
            <p:nvPr/>
          </p:nvGrpSpPr>
          <p:grpSpPr>
            <a:xfrm>
              <a:off x="5043292" y="5467068"/>
              <a:ext cx="108966" cy="44052"/>
              <a:chOff x="5043292" y="5467068"/>
              <a:chExt cx="108966" cy="44052"/>
            </a:xfrm>
          </p:grpSpPr>
          <p:sp>
            <p:nvSpPr>
              <p:cNvPr id="234" name="Freeform 233">
                <a:extLst>
                  <a:ext uri="{FF2B5EF4-FFF2-40B4-BE49-F238E27FC236}">
                    <a16:creationId xmlns:a16="http://schemas.microsoft.com/office/drawing/2014/main" id="{461D9B7C-FA56-3BD3-FFA0-714F7909D862}"/>
                  </a:ext>
                </a:extLst>
              </p:cNvPr>
              <p:cNvSpPr/>
              <p:nvPr/>
            </p:nvSpPr>
            <p:spPr>
              <a:xfrm rot="10800000" flipV="1">
                <a:off x="5101163" y="5467068"/>
                <a:ext cx="51096" cy="34975"/>
              </a:xfrm>
              <a:custGeom>
                <a:avLst/>
                <a:gdLst>
                  <a:gd name="connsiteX0" fmla="*/ 52351 w 51096"/>
                  <a:gd name="connsiteY0" fmla="*/ 18035 h 34975"/>
                  <a:gd name="connsiteX1" fmla="*/ 26803 w 51096"/>
                  <a:gd name="connsiteY1" fmla="*/ 35523 h 34975"/>
                  <a:gd name="connsiteX2" fmla="*/ 1255 w 51096"/>
                  <a:gd name="connsiteY2" fmla="*/ 18035 h 34975"/>
                  <a:gd name="connsiteX3" fmla="*/ 26803 w 51096"/>
                  <a:gd name="connsiteY3" fmla="*/ 547 h 34975"/>
                  <a:gd name="connsiteX4" fmla="*/ 52351 w 51096"/>
                  <a:gd name="connsiteY4" fmla="*/ 18035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2351" y="18035"/>
                    </a:moveTo>
                    <a:cubicBezTo>
                      <a:pt x="52351" y="27693"/>
                      <a:pt x="40913" y="35523"/>
                      <a:pt x="26803" y="35523"/>
                    </a:cubicBezTo>
                    <a:cubicBezTo>
                      <a:pt x="12694" y="35523"/>
                      <a:pt x="1255" y="27693"/>
                      <a:pt x="1255" y="18035"/>
                    </a:cubicBezTo>
                    <a:cubicBezTo>
                      <a:pt x="1255" y="8377"/>
                      <a:pt x="12694" y="547"/>
                      <a:pt x="26803" y="547"/>
                    </a:cubicBezTo>
                    <a:cubicBezTo>
                      <a:pt x="40913" y="547"/>
                      <a:pt x="52351" y="8377"/>
                      <a:pt x="52351" y="18035"/>
                    </a:cubicBezTo>
                    <a:close/>
                  </a:path>
                </a:pathLst>
              </a:custGeom>
              <a:solidFill>
                <a:srgbClr val="1F259B"/>
              </a:solidFill>
              <a:ln w="4005" cap="rnd">
                <a:noFill/>
                <a:prstDash val="solid"/>
                <a:round/>
              </a:ln>
            </p:spPr>
            <p:txBody>
              <a:bodyPr rtlCol="0" anchor="ctr"/>
              <a:lstStyle/>
              <a:p>
                <a:endParaRPr lang="en-CH" sz="4000"/>
              </a:p>
            </p:txBody>
          </p:sp>
          <p:sp>
            <p:nvSpPr>
              <p:cNvPr id="235" name="Freeform 234">
                <a:extLst>
                  <a:ext uri="{FF2B5EF4-FFF2-40B4-BE49-F238E27FC236}">
                    <a16:creationId xmlns:a16="http://schemas.microsoft.com/office/drawing/2014/main" id="{7D33AC5E-4475-1B20-1912-E52C164E8005}"/>
                  </a:ext>
                </a:extLst>
              </p:cNvPr>
              <p:cNvSpPr/>
              <p:nvPr/>
            </p:nvSpPr>
            <p:spPr>
              <a:xfrm rot="10800000" flipV="1">
                <a:off x="5043292" y="5475439"/>
                <a:ext cx="87701" cy="35681"/>
              </a:xfrm>
              <a:custGeom>
                <a:avLst/>
                <a:gdLst>
                  <a:gd name="connsiteX0" fmla="*/ 1241 w 87701"/>
                  <a:gd name="connsiteY0" fmla="*/ 770 h 35681"/>
                  <a:gd name="connsiteX1" fmla="*/ 88942 w 87701"/>
                  <a:gd name="connsiteY1" fmla="*/ 36231 h 35681"/>
                </a:gdLst>
                <a:ahLst/>
                <a:cxnLst>
                  <a:cxn ang="0">
                    <a:pos x="connsiteX0" y="connsiteY0"/>
                  </a:cxn>
                  <a:cxn ang="0">
                    <a:pos x="connsiteX1" y="connsiteY1"/>
                  </a:cxn>
                </a:cxnLst>
                <a:rect l="l" t="t" r="r" b="b"/>
                <a:pathLst>
                  <a:path w="87701" h="35681">
                    <a:moveTo>
                      <a:pt x="1241" y="770"/>
                    </a:moveTo>
                    <a:cubicBezTo>
                      <a:pt x="35419" y="-1938"/>
                      <a:pt x="27627" y="20902"/>
                      <a:pt x="88942" y="36231"/>
                    </a:cubicBezTo>
                  </a:path>
                </a:pathLst>
              </a:custGeom>
              <a:noFill/>
              <a:ln w="8123" cap="rnd">
                <a:solidFill>
                  <a:srgbClr val="1F259B"/>
                </a:solidFill>
                <a:prstDash val="solid"/>
                <a:round/>
              </a:ln>
            </p:spPr>
            <p:txBody>
              <a:bodyPr rtlCol="0" anchor="ctr"/>
              <a:lstStyle/>
              <a:p>
                <a:endParaRPr lang="en-CH" sz="4000"/>
              </a:p>
            </p:txBody>
          </p:sp>
        </p:grpSp>
      </p:grpSp>
      <p:grpSp>
        <p:nvGrpSpPr>
          <p:cNvPr id="236" name="Graphic 4">
            <a:extLst>
              <a:ext uri="{FF2B5EF4-FFF2-40B4-BE49-F238E27FC236}">
                <a16:creationId xmlns:a16="http://schemas.microsoft.com/office/drawing/2014/main" id="{CDB40EA2-86BB-E9F4-4F58-C73A44A0F470}"/>
              </a:ext>
            </a:extLst>
          </p:cNvPr>
          <p:cNvGrpSpPr/>
          <p:nvPr/>
        </p:nvGrpSpPr>
        <p:grpSpPr>
          <a:xfrm>
            <a:off x="9028659" y="4915823"/>
            <a:ext cx="764636" cy="764648"/>
            <a:chOff x="9028659" y="4915823"/>
            <a:chExt cx="764636" cy="764648"/>
          </a:xfrm>
        </p:grpSpPr>
        <p:sp>
          <p:nvSpPr>
            <p:cNvPr id="237" name="Freeform 236">
              <a:extLst>
                <a:ext uri="{FF2B5EF4-FFF2-40B4-BE49-F238E27FC236}">
                  <a16:creationId xmlns:a16="http://schemas.microsoft.com/office/drawing/2014/main" id="{F6C725A6-1A69-F29B-ABE8-A87552943AF5}"/>
                </a:ext>
              </a:extLst>
            </p:cNvPr>
            <p:cNvSpPr/>
            <p:nvPr/>
          </p:nvSpPr>
          <p:spPr>
            <a:xfrm>
              <a:off x="9028659" y="4915823"/>
              <a:ext cx="764636" cy="764648"/>
            </a:xfrm>
            <a:custGeom>
              <a:avLst/>
              <a:gdLst>
                <a:gd name="connsiteX0" fmla="*/ 767494 w 764636"/>
                <a:gd name="connsiteY0" fmla="*/ 382843 h 764648"/>
                <a:gd name="connsiteX1" fmla="*/ 385176 w 764636"/>
                <a:gd name="connsiteY1" fmla="*/ 765167 h 764648"/>
                <a:gd name="connsiteX2" fmla="*/ 2857 w 764636"/>
                <a:gd name="connsiteY2" fmla="*/ 382843 h 764648"/>
                <a:gd name="connsiteX3" fmla="*/ 385176 w 764636"/>
                <a:gd name="connsiteY3" fmla="*/ 518 h 764648"/>
                <a:gd name="connsiteX4" fmla="*/ 767494 w 764636"/>
                <a:gd name="connsiteY4" fmla="*/ 382843 h 7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636" h="764648">
                  <a:moveTo>
                    <a:pt x="767494" y="382843"/>
                  </a:moveTo>
                  <a:cubicBezTo>
                    <a:pt x="767494" y="593995"/>
                    <a:pt x="596324" y="765167"/>
                    <a:pt x="385176" y="765167"/>
                  </a:cubicBezTo>
                  <a:cubicBezTo>
                    <a:pt x="174027" y="765167"/>
                    <a:pt x="2857" y="593995"/>
                    <a:pt x="2857" y="382843"/>
                  </a:cubicBezTo>
                  <a:cubicBezTo>
                    <a:pt x="2857" y="171691"/>
                    <a:pt x="174027" y="518"/>
                    <a:pt x="385176" y="518"/>
                  </a:cubicBezTo>
                  <a:cubicBezTo>
                    <a:pt x="596324" y="518"/>
                    <a:pt x="767494" y="171691"/>
                    <a:pt x="767494" y="382843"/>
                  </a:cubicBezTo>
                  <a:close/>
                </a:path>
              </a:pathLst>
            </a:custGeom>
            <a:solidFill>
              <a:srgbClr val="1F259B"/>
            </a:solidFill>
            <a:ln w="3475" cap="rnd">
              <a:noFill/>
              <a:prstDash val="solid"/>
              <a:round/>
            </a:ln>
          </p:spPr>
          <p:txBody>
            <a:bodyPr rtlCol="0" anchor="ctr"/>
            <a:lstStyle/>
            <a:p>
              <a:endParaRPr lang="en-CH" sz="4000"/>
            </a:p>
          </p:txBody>
        </p:sp>
        <p:sp>
          <p:nvSpPr>
            <p:cNvPr id="238" name="Freeform 237">
              <a:extLst>
                <a:ext uri="{FF2B5EF4-FFF2-40B4-BE49-F238E27FC236}">
                  <a16:creationId xmlns:a16="http://schemas.microsoft.com/office/drawing/2014/main" id="{EC78E13E-3CCF-2393-CCB4-1A6E78896954}"/>
                </a:ext>
              </a:extLst>
            </p:cNvPr>
            <p:cNvSpPr/>
            <p:nvPr/>
          </p:nvSpPr>
          <p:spPr>
            <a:xfrm>
              <a:off x="9233612" y="5043562"/>
              <a:ext cx="359435" cy="467866"/>
            </a:xfrm>
            <a:custGeom>
              <a:avLst/>
              <a:gdLst>
                <a:gd name="connsiteX0" fmla="*/ 60665 w 359435"/>
                <a:gd name="connsiteY0" fmla="*/ 308067 h 467866"/>
                <a:gd name="connsiteX1" fmla="*/ 77762 w 359435"/>
                <a:gd name="connsiteY1" fmla="*/ 272299 h 467866"/>
                <a:gd name="connsiteX2" fmla="*/ 77803 w 359435"/>
                <a:gd name="connsiteY2" fmla="*/ 102709 h 467866"/>
                <a:gd name="connsiteX3" fmla="*/ 179995 w 359435"/>
                <a:gd name="connsiteY3" fmla="*/ 516 h 467866"/>
                <a:gd name="connsiteX4" fmla="*/ 282187 w 359435"/>
                <a:gd name="connsiteY4" fmla="*/ 102709 h 467866"/>
                <a:gd name="connsiteX5" fmla="*/ 282187 w 359435"/>
                <a:gd name="connsiteY5" fmla="*/ 267905 h 467866"/>
                <a:gd name="connsiteX6" fmla="*/ 300668 w 359435"/>
                <a:gd name="connsiteY6" fmla="*/ 304746 h 467866"/>
                <a:gd name="connsiteX7" fmla="*/ 357344 w 359435"/>
                <a:gd name="connsiteY7" fmla="*/ 371581 h 467866"/>
                <a:gd name="connsiteX8" fmla="*/ 318000 w 359435"/>
                <a:gd name="connsiteY8" fmla="*/ 461102 h 467866"/>
                <a:gd name="connsiteX9" fmla="*/ 256368 w 359435"/>
                <a:gd name="connsiteY9" fmla="*/ 455328 h 467866"/>
                <a:gd name="connsiteX10" fmla="*/ 219574 w 359435"/>
                <a:gd name="connsiteY10" fmla="*/ 452416 h 467866"/>
                <a:gd name="connsiteX11" fmla="*/ 179995 w 359435"/>
                <a:gd name="connsiteY11" fmla="*/ 460387 h 467866"/>
                <a:gd name="connsiteX12" fmla="*/ 144320 w 359435"/>
                <a:gd name="connsiteY12" fmla="*/ 454000 h 467866"/>
                <a:gd name="connsiteX13" fmla="*/ 108772 w 359435"/>
                <a:gd name="connsiteY13" fmla="*/ 457628 h 467866"/>
                <a:gd name="connsiteX14" fmla="*/ 46691 w 359435"/>
                <a:gd name="connsiteY14" fmla="*/ 463657 h 467866"/>
                <a:gd name="connsiteX15" fmla="*/ 7347 w 359435"/>
                <a:gd name="connsiteY15" fmla="*/ 374187 h 467866"/>
                <a:gd name="connsiteX16" fmla="*/ 60665 w 359435"/>
                <a:gd name="connsiteY16" fmla="*/ 308067 h 46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435" h="467866">
                  <a:moveTo>
                    <a:pt x="60665" y="308067"/>
                  </a:moveTo>
                  <a:cubicBezTo>
                    <a:pt x="71477" y="299330"/>
                    <a:pt x="77762" y="286198"/>
                    <a:pt x="77762" y="272299"/>
                  </a:cubicBezTo>
                  <a:cubicBezTo>
                    <a:pt x="77803" y="218341"/>
                    <a:pt x="77803" y="102709"/>
                    <a:pt x="77803" y="102709"/>
                  </a:cubicBezTo>
                  <a:cubicBezTo>
                    <a:pt x="77803" y="46298"/>
                    <a:pt x="123595" y="516"/>
                    <a:pt x="179995" y="516"/>
                  </a:cubicBezTo>
                  <a:cubicBezTo>
                    <a:pt x="236395" y="516"/>
                    <a:pt x="282187" y="46298"/>
                    <a:pt x="282187" y="102709"/>
                  </a:cubicBezTo>
                  <a:lnTo>
                    <a:pt x="282187" y="267905"/>
                  </a:lnTo>
                  <a:cubicBezTo>
                    <a:pt x="282187" y="282417"/>
                    <a:pt x="289039" y="296059"/>
                    <a:pt x="300668" y="304746"/>
                  </a:cubicBezTo>
                  <a:cubicBezTo>
                    <a:pt x="326824" y="324214"/>
                    <a:pt x="357344" y="371581"/>
                    <a:pt x="357344" y="371581"/>
                  </a:cubicBezTo>
                  <a:cubicBezTo>
                    <a:pt x="371181" y="407144"/>
                    <a:pt x="353553" y="447255"/>
                    <a:pt x="318000" y="461102"/>
                  </a:cubicBezTo>
                  <a:cubicBezTo>
                    <a:pt x="296913" y="469278"/>
                    <a:pt x="274226" y="466417"/>
                    <a:pt x="256368" y="455328"/>
                  </a:cubicBezTo>
                  <a:cubicBezTo>
                    <a:pt x="245311" y="448379"/>
                    <a:pt x="231571" y="447306"/>
                    <a:pt x="219574" y="452416"/>
                  </a:cubicBezTo>
                  <a:cubicBezTo>
                    <a:pt x="207398" y="457576"/>
                    <a:pt x="194026" y="460387"/>
                    <a:pt x="179995" y="460387"/>
                  </a:cubicBezTo>
                  <a:cubicBezTo>
                    <a:pt x="167451" y="460387"/>
                    <a:pt x="155428" y="458139"/>
                    <a:pt x="144320" y="454000"/>
                  </a:cubicBezTo>
                  <a:cubicBezTo>
                    <a:pt x="132552" y="449554"/>
                    <a:pt x="119380" y="450883"/>
                    <a:pt x="108772" y="457628"/>
                  </a:cubicBezTo>
                  <a:cubicBezTo>
                    <a:pt x="90843" y="468972"/>
                    <a:pt x="67952" y="471935"/>
                    <a:pt x="46691" y="463657"/>
                  </a:cubicBezTo>
                  <a:cubicBezTo>
                    <a:pt x="11138" y="449861"/>
                    <a:pt x="-6490" y="409750"/>
                    <a:pt x="7347" y="374187"/>
                  </a:cubicBezTo>
                  <a:cubicBezTo>
                    <a:pt x="7347" y="374187"/>
                    <a:pt x="36155" y="327842"/>
                    <a:pt x="60665" y="308067"/>
                  </a:cubicBezTo>
                  <a:close/>
                </a:path>
              </a:pathLst>
            </a:custGeom>
            <a:solidFill>
              <a:srgbClr val="FFFFFF"/>
            </a:solidFill>
            <a:ln w="5108" cap="rnd">
              <a:noFill/>
              <a:prstDash val="solid"/>
              <a:round/>
            </a:ln>
          </p:spPr>
          <p:txBody>
            <a:bodyPr rtlCol="0" anchor="ctr"/>
            <a:lstStyle/>
            <a:p>
              <a:endParaRPr lang="en-CH" sz="4000"/>
            </a:p>
          </p:txBody>
        </p:sp>
        <p:grpSp>
          <p:nvGrpSpPr>
            <p:cNvPr id="239" name="Graphic 4">
              <a:extLst>
                <a:ext uri="{FF2B5EF4-FFF2-40B4-BE49-F238E27FC236}">
                  <a16:creationId xmlns:a16="http://schemas.microsoft.com/office/drawing/2014/main" id="{940C909D-0A42-AED2-DF4D-39D6B5500CD0}"/>
                </a:ext>
              </a:extLst>
            </p:cNvPr>
            <p:cNvGrpSpPr/>
            <p:nvPr/>
          </p:nvGrpSpPr>
          <p:grpSpPr>
            <a:xfrm>
              <a:off x="9281275" y="5464950"/>
              <a:ext cx="108966" cy="44052"/>
              <a:chOff x="9281275" y="5464950"/>
              <a:chExt cx="108966" cy="44052"/>
            </a:xfrm>
          </p:grpSpPr>
          <p:sp>
            <p:nvSpPr>
              <p:cNvPr id="240" name="Freeform 239">
                <a:extLst>
                  <a:ext uri="{FF2B5EF4-FFF2-40B4-BE49-F238E27FC236}">
                    <a16:creationId xmlns:a16="http://schemas.microsoft.com/office/drawing/2014/main" id="{306FEB01-3FD3-5C2C-1CD1-AAEDEDDEF654}"/>
                  </a:ext>
                </a:extLst>
              </p:cNvPr>
              <p:cNvSpPr/>
              <p:nvPr/>
            </p:nvSpPr>
            <p:spPr>
              <a:xfrm>
                <a:off x="9281275" y="5464950"/>
                <a:ext cx="51096" cy="34975"/>
              </a:xfrm>
              <a:custGeom>
                <a:avLst/>
                <a:gdLst>
                  <a:gd name="connsiteX0" fmla="*/ 53723 w 51096"/>
                  <a:gd name="connsiteY0" fmla="*/ 18034 h 34975"/>
                  <a:gd name="connsiteX1" fmla="*/ 28175 w 51096"/>
                  <a:gd name="connsiteY1" fmla="*/ 35522 h 34975"/>
                  <a:gd name="connsiteX2" fmla="*/ 2627 w 51096"/>
                  <a:gd name="connsiteY2" fmla="*/ 18034 h 34975"/>
                  <a:gd name="connsiteX3" fmla="*/ 28175 w 51096"/>
                  <a:gd name="connsiteY3" fmla="*/ 547 h 34975"/>
                  <a:gd name="connsiteX4" fmla="*/ 53723 w 51096"/>
                  <a:gd name="connsiteY4" fmla="*/ 18034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3723" y="18034"/>
                    </a:moveTo>
                    <a:cubicBezTo>
                      <a:pt x="53723" y="27693"/>
                      <a:pt x="42285" y="35522"/>
                      <a:pt x="28175" y="35522"/>
                    </a:cubicBezTo>
                    <a:cubicBezTo>
                      <a:pt x="14065" y="35522"/>
                      <a:pt x="2627" y="27693"/>
                      <a:pt x="2627" y="18034"/>
                    </a:cubicBezTo>
                    <a:cubicBezTo>
                      <a:pt x="2627" y="8376"/>
                      <a:pt x="14065" y="547"/>
                      <a:pt x="28175" y="547"/>
                    </a:cubicBezTo>
                    <a:cubicBezTo>
                      <a:pt x="42285" y="547"/>
                      <a:pt x="53723" y="8376"/>
                      <a:pt x="53723" y="18034"/>
                    </a:cubicBezTo>
                    <a:close/>
                  </a:path>
                </a:pathLst>
              </a:custGeom>
              <a:solidFill>
                <a:srgbClr val="1F259B"/>
              </a:solidFill>
              <a:ln w="4005" cap="rnd">
                <a:noFill/>
                <a:prstDash val="solid"/>
                <a:round/>
              </a:ln>
            </p:spPr>
            <p:txBody>
              <a:bodyPr rtlCol="0" anchor="ctr"/>
              <a:lstStyle/>
              <a:p>
                <a:endParaRPr lang="en-CH" sz="4000"/>
              </a:p>
            </p:txBody>
          </p:sp>
          <p:sp>
            <p:nvSpPr>
              <p:cNvPr id="241" name="Freeform 240">
                <a:extLst>
                  <a:ext uri="{FF2B5EF4-FFF2-40B4-BE49-F238E27FC236}">
                    <a16:creationId xmlns:a16="http://schemas.microsoft.com/office/drawing/2014/main" id="{159E3941-B85D-DDDB-B892-C347F1D4711D}"/>
                  </a:ext>
                </a:extLst>
              </p:cNvPr>
              <p:cNvSpPr/>
              <p:nvPr/>
            </p:nvSpPr>
            <p:spPr>
              <a:xfrm>
                <a:off x="9302540" y="5473321"/>
                <a:ext cx="87701" cy="35681"/>
              </a:xfrm>
              <a:custGeom>
                <a:avLst/>
                <a:gdLst>
                  <a:gd name="connsiteX0" fmla="*/ 2639 w 87701"/>
                  <a:gd name="connsiteY0" fmla="*/ 770 h 35681"/>
                  <a:gd name="connsiteX1" fmla="*/ 90340 w 87701"/>
                  <a:gd name="connsiteY1" fmla="*/ 36230 h 35681"/>
                </a:gdLst>
                <a:ahLst/>
                <a:cxnLst>
                  <a:cxn ang="0">
                    <a:pos x="connsiteX0" y="connsiteY0"/>
                  </a:cxn>
                  <a:cxn ang="0">
                    <a:pos x="connsiteX1" y="connsiteY1"/>
                  </a:cxn>
                </a:cxnLst>
                <a:rect l="l" t="t" r="r" b="b"/>
                <a:pathLst>
                  <a:path w="87701" h="35681">
                    <a:moveTo>
                      <a:pt x="2639" y="770"/>
                    </a:moveTo>
                    <a:cubicBezTo>
                      <a:pt x="36817" y="-1939"/>
                      <a:pt x="29024" y="20901"/>
                      <a:pt x="90340" y="36230"/>
                    </a:cubicBezTo>
                  </a:path>
                </a:pathLst>
              </a:custGeom>
              <a:noFill/>
              <a:ln w="8123" cap="rnd">
                <a:solidFill>
                  <a:srgbClr val="1F259B"/>
                </a:solidFill>
                <a:prstDash val="solid"/>
                <a:round/>
              </a:ln>
            </p:spPr>
            <p:txBody>
              <a:bodyPr rtlCol="0" anchor="ctr"/>
              <a:lstStyle/>
              <a:p>
                <a:endParaRPr lang="en-CH" sz="4000"/>
              </a:p>
            </p:txBody>
          </p:sp>
        </p:grpSp>
        <p:grpSp>
          <p:nvGrpSpPr>
            <p:cNvPr id="242" name="Graphic 4">
              <a:extLst>
                <a:ext uri="{FF2B5EF4-FFF2-40B4-BE49-F238E27FC236}">
                  <a16:creationId xmlns:a16="http://schemas.microsoft.com/office/drawing/2014/main" id="{D9EC4307-C110-715A-CF73-7D8D0A3EE932}"/>
                </a:ext>
              </a:extLst>
            </p:cNvPr>
            <p:cNvGrpSpPr/>
            <p:nvPr/>
          </p:nvGrpSpPr>
          <p:grpSpPr>
            <a:xfrm>
              <a:off x="9426065" y="5464950"/>
              <a:ext cx="108966" cy="44052"/>
              <a:chOff x="9426065" y="5464950"/>
              <a:chExt cx="108966" cy="44052"/>
            </a:xfrm>
          </p:grpSpPr>
          <p:sp>
            <p:nvSpPr>
              <p:cNvPr id="243" name="Freeform 242">
                <a:extLst>
                  <a:ext uri="{FF2B5EF4-FFF2-40B4-BE49-F238E27FC236}">
                    <a16:creationId xmlns:a16="http://schemas.microsoft.com/office/drawing/2014/main" id="{6DDA7A58-EE3D-44D7-C6E8-9003A99FC4BF}"/>
                  </a:ext>
                </a:extLst>
              </p:cNvPr>
              <p:cNvSpPr/>
              <p:nvPr/>
            </p:nvSpPr>
            <p:spPr>
              <a:xfrm rot="10800000" flipV="1">
                <a:off x="9483936" y="5464950"/>
                <a:ext cx="51096" cy="34975"/>
              </a:xfrm>
              <a:custGeom>
                <a:avLst/>
                <a:gdLst>
                  <a:gd name="connsiteX0" fmla="*/ 53789 w 51096"/>
                  <a:gd name="connsiteY0" fmla="*/ 18034 h 34975"/>
                  <a:gd name="connsiteX1" fmla="*/ 28241 w 51096"/>
                  <a:gd name="connsiteY1" fmla="*/ 35522 h 34975"/>
                  <a:gd name="connsiteX2" fmla="*/ 2693 w 51096"/>
                  <a:gd name="connsiteY2" fmla="*/ 18034 h 34975"/>
                  <a:gd name="connsiteX3" fmla="*/ 28241 w 51096"/>
                  <a:gd name="connsiteY3" fmla="*/ 547 h 34975"/>
                  <a:gd name="connsiteX4" fmla="*/ 53789 w 51096"/>
                  <a:gd name="connsiteY4" fmla="*/ 18034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3789" y="18034"/>
                    </a:moveTo>
                    <a:cubicBezTo>
                      <a:pt x="53789" y="27693"/>
                      <a:pt x="42351" y="35522"/>
                      <a:pt x="28241" y="35522"/>
                    </a:cubicBezTo>
                    <a:cubicBezTo>
                      <a:pt x="14132" y="35522"/>
                      <a:pt x="2693" y="27693"/>
                      <a:pt x="2693" y="18034"/>
                    </a:cubicBezTo>
                    <a:cubicBezTo>
                      <a:pt x="2693" y="8376"/>
                      <a:pt x="14132" y="547"/>
                      <a:pt x="28241" y="547"/>
                    </a:cubicBezTo>
                    <a:cubicBezTo>
                      <a:pt x="42351" y="547"/>
                      <a:pt x="53789" y="8376"/>
                      <a:pt x="53789" y="18034"/>
                    </a:cubicBezTo>
                    <a:close/>
                  </a:path>
                </a:pathLst>
              </a:custGeom>
              <a:solidFill>
                <a:srgbClr val="1F259B"/>
              </a:solidFill>
              <a:ln w="4005" cap="rnd">
                <a:noFill/>
                <a:prstDash val="solid"/>
                <a:round/>
              </a:ln>
            </p:spPr>
            <p:txBody>
              <a:bodyPr rtlCol="0" anchor="ctr"/>
              <a:lstStyle/>
              <a:p>
                <a:endParaRPr lang="en-CH" sz="4000"/>
              </a:p>
            </p:txBody>
          </p:sp>
          <p:sp>
            <p:nvSpPr>
              <p:cNvPr id="244" name="Freeform 243">
                <a:extLst>
                  <a:ext uri="{FF2B5EF4-FFF2-40B4-BE49-F238E27FC236}">
                    <a16:creationId xmlns:a16="http://schemas.microsoft.com/office/drawing/2014/main" id="{E62B7BED-ADD0-73BD-F2CD-6AA379173D93}"/>
                  </a:ext>
                </a:extLst>
              </p:cNvPr>
              <p:cNvSpPr/>
              <p:nvPr/>
            </p:nvSpPr>
            <p:spPr>
              <a:xfrm rot="10800000" flipV="1">
                <a:off x="9426065" y="5473321"/>
                <a:ext cx="87701" cy="35681"/>
              </a:xfrm>
              <a:custGeom>
                <a:avLst/>
                <a:gdLst>
                  <a:gd name="connsiteX0" fmla="*/ 2679 w 87701"/>
                  <a:gd name="connsiteY0" fmla="*/ 770 h 35681"/>
                  <a:gd name="connsiteX1" fmla="*/ 90380 w 87701"/>
                  <a:gd name="connsiteY1" fmla="*/ 36230 h 35681"/>
                </a:gdLst>
                <a:ahLst/>
                <a:cxnLst>
                  <a:cxn ang="0">
                    <a:pos x="connsiteX0" y="connsiteY0"/>
                  </a:cxn>
                  <a:cxn ang="0">
                    <a:pos x="connsiteX1" y="connsiteY1"/>
                  </a:cxn>
                </a:cxnLst>
                <a:rect l="l" t="t" r="r" b="b"/>
                <a:pathLst>
                  <a:path w="87701" h="35681">
                    <a:moveTo>
                      <a:pt x="2679" y="770"/>
                    </a:moveTo>
                    <a:cubicBezTo>
                      <a:pt x="36857" y="-1939"/>
                      <a:pt x="29065" y="20901"/>
                      <a:pt x="90380" y="36230"/>
                    </a:cubicBezTo>
                  </a:path>
                </a:pathLst>
              </a:custGeom>
              <a:noFill/>
              <a:ln w="8123" cap="rnd">
                <a:solidFill>
                  <a:srgbClr val="1F259B"/>
                </a:solidFill>
                <a:prstDash val="solid"/>
                <a:round/>
              </a:ln>
            </p:spPr>
            <p:txBody>
              <a:bodyPr rtlCol="0" anchor="ctr"/>
              <a:lstStyle/>
              <a:p>
                <a:endParaRPr lang="en-CH" sz="4000"/>
              </a:p>
            </p:txBody>
          </p:sp>
        </p:grpSp>
      </p:grpSp>
      <p:grpSp>
        <p:nvGrpSpPr>
          <p:cNvPr id="245" name="Graphic 4">
            <a:extLst>
              <a:ext uri="{FF2B5EF4-FFF2-40B4-BE49-F238E27FC236}">
                <a16:creationId xmlns:a16="http://schemas.microsoft.com/office/drawing/2014/main" id="{F590B2B9-46C5-CBD3-9CC0-B3F9DED923F9}"/>
              </a:ext>
            </a:extLst>
          </p:cNvPr>
          <p:cNvGrpSpPr/>
          <p:nvPr/>
        </p:nvGrpSpPr>
        <p:grpSpPr>
          <a:xfrm>
            <a:off x="12641356" y="6107537"/>
            <a:ext cx="764636" cy="764648"/>
            <a:chOff x="12641356" y="6107537"/>
            <a:chExt cx="764636" cy="764648"/>
          </a:xfrm>
        </p:grpSpPr>
        <p:sp>
          <p:nvSpPr>
            <p:cNvPr id="246" name="Freeform 245">
              <a:extLst>
                <a:ext uri="{FF2B5EF4-FFF2-40B4-BE49-F238E27FC236}">
                  <a16:creationId xmlns:a16="http://schemas.microsoft.com/office/drawing/2014/main" id="{D5B95875-BB39-48C3-B01A-0A20000E5891}"/>
                </a:ext>
              </a:extLst>
            </p:cNvPr>
            <p:cNvSpPr/>
            <p:nvPr/>
          </p:nvSpPr>
          <p:spPr>
            <a:xfrm>
              <a:off x="12641356" y="6107537"/>
              <a:ext cx="764636" cy="764648"/>
            </a:xfrm>
            <a:custGeom>
              <a:avLst/>
              <a:gdLst>
                <a:gd name="connsiteX0" fmla="*/ 768680 w 764636"/>
                <a:gd name="connsiteY0" fmla="*/ 383234 h 764648"/>
                <a:gd name="connsiteX1" fmla="*/ 386361 w 764636"/>
                <a:gd name="connsiteY1" fmla="*/ 765558 h 764648"/>
                <a:gd name="connsiteX2" fmla="*/ 4043 w 764636"/>
                <a:gd name="connsiteY2" fmla="*/ 383234 h 764648"/>
                <a:gd name="connsiteX3" fmla="*/ 386361 w 764636"/>
                <a:gd name="connsiteY3" fmla="*/ 909 h 764648"/>
                <a:gd name="connsiteX4" fmla="*/ 768680 w 764636"/>
                <a:gd name="connsiteY4" fmla="*/ 383234 h 7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636" h="764648">
                  <a:moveTo>
                    <a:pt x="768680" y="383234"/>
                  </a:moveTo>
                  <a:cubicBezTo>
                    <a:pt x="768680" y="594386"/>
                    <a:pt x="597510" y="765558"/>
                    <a:pt x="386361" y="765558"/>
                  </a:cubicBezTo>
                  <a:cubicBezTo>
                    <a:pt x="175213" y="765558"/>
                    <a:pt x="4043" y="594386"/>
                    <a:pt x="4043" y="383234"/>
                  </a:cubicBezTo>
                  <a:cubicBezTo>
                    <a:pt x="4043" y="172082"/>
                    <a:pt x="175213" y="909"/>
                    <a:pt x="386361" y="909"/>
                  </a:cubicBezTo>
                  <a:cubicBezTo>
                    <a:pt x="597510" y="909"/>
                    <a:pt x="768680" y="172082"/>
                    <a:pt x="768680" y="383234"/>
                  </a:cubicBezTo>
                  <a:close/>
                </a:path>
              </a:pathLst>
            </a:custGeom>
            <a:solidFill>
              <a:srgbClr val="1F259B"/>
            </a:solidFill>
            <a:ln w="3475" cap="rnd">
              <a:noFill/>
              <a:prstDash val="solid"/>
              <a:round/>
            </a:ln>
          </p:spPr>
          <p:txBody>
            <a:bodyPr rtlCol="0" anchor="ctr"/>
            <a:lstStyle/>
            <a:p>
              <a:endParaRPr lang="en-CH" sz="4000"/>
            </a:p>
          </p:txBody>
        </p:sp>
        <p:sp>
          <p:nvSpPr>
            <p:cNvPr id="247" name="Freeform 246">
              <a:extLst>
                <a:ext uri="{FF2B5EF4-FFF2-40B4-BE49-F238E27FC236}">
                  <a16:creationId xmlns:a16="http://schemas.microsoft.com/office/drawing/2014/main" id="{01875E49-F2F9-D939-7C06-1B5D38D2EEC5}"/>
                </a:ext>
              </a:extLst>
            </p:cNvPr>
            <p:cNvSpPr/>
            <p:nvPr/>
          </p:nvSpPr>
          <p:spPr>
            <a:xfrm>
              <a:off x="12846308" y="6235276"/>
              <a:ext cx="359435" cy="467866"/>
            </a:xfrm>
            <a:custGeom>
              <a:avLst/>
              <a:gdLst>
                <a:gd name="connsiteX0" fmla="*/ 61851 w 359435"/>
                <a:gd name="connsiteY0" fmla="*/ 308458 h 467866"/>
                <a:gd name="connsiteX1" fmla="*/ 78947 w 359435"/>
                <a:gd name="connsiteY1" fmla="*/ 272690 h 467866"/>
                <a:gd name="connsiteX2" fmla="*/ 78988 w 359435"/>
                <a:gd name="connsiteY2" fmla="*/ 103100 h 467866"/>
                <a:gd name="connsiteX3" fmla="*/ 181180 w 359435"/>
                <a:gd name="connsiteY3" fmla="*/ 907 h 467866"/>
                <a:gd name="connsiteX4" fmla="*/ 283372 w 359435"/>
                <a:gd name="connsiteY4" fmla="*/ 103100 h 467866"/>
                <a:gd name="connsiteX5" fmla="*/ 283372 w 359435"/>
                <a:gd name="connsiteY5" fmla="*/ 268296 h 467866"/>
                <a:gd name="connsiteX6" fmla="*/ 301854 w 359435"/>
                <a:gd name="connsiteY6" fmla="*/ 305137 h 467866"/>
                <a:gd name="connsiteX7" fmla="*/ 358529 w 359435"/>
                <a:gd name="connsiteY7" fmla="*/ 371972 h 467866"/>
                <a:gd name="connsiteX8" fmla="*/ 319185 w 359435"/>
                <a:gd name="connsiteY8" fmla="*/ 461493 h 467866"/>
                <a:gd name="connsiteX9" fmla="*/ 257553 w 359435"/>
                <a:gd name="connsiteY9" fmla="*/ 455719 h 467866"/>
                <a:gd name="connsiteX10" fmla="*/ 220759 w 359435"/>
                <a:gd name="connsiteY10" fmla="*/ 452807 h 467866"/>
                <a:gd name="connsiteX11" fmla="*/ 181180 w 359435"/>
                <a:gd name="connsiteY11" fmla="*/ 460778 h 467866"/>
                <a:gd name="connsiteX12" fmla="*/ 145505 w 359435"/>
                <a:gd name="connsiteY12" fmla="*/ 454391 h 467866"/>
                <a:gd name="connsiteX13" fmla="*/ 109958 w 359435"/>
                <a:gd name="connsiteY13" fmla="*/ 458019 h 467866"/>
                <a:gd name="connsiteX14" fmla="*/ 47876 w 359435"/>
                <a:gd name="connsiteY14" fmla="*/ 464048 h 467866"/>
                <a:gd name="connsiteX15" fmla="*/ 8532 w 359435"/>
                <a:gd name="connsiteY15" fmla="*/ 374578 h 467866"/>
                <a:gd name="connsiteX16" fmla="*/ 61851 w 359435"/>
                <a:gd name="connsiteY16" fmla="*/ 308458 h 46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435" h="467866">
                  <a:moveTo>
                    <a:pt x="61851" y="308458"/>
                  </a:moveTo>
                  <a:cubicBezTo>
                    <a:pt x="72663" y="299721"/>
                    <a:pt x="78947" y="286589"/>
                    <a:pt x="78947" y="272690"/>
                  </a:cubicBezTo>
                  <a:cubicBezTo>
                    <a:pt x="78988" y="218732"/>
                    <a:pt x="78988" y="103100"/>
                    <a:pt x="78988" y="103100"/>
                  </a:cubicBezTo>
                  <a:cubicBezTo>
                    <a:pt x="78988" y="46689"/>
                    <a:pt x="124780" y="907"/>
                    <a:pt x="181180" y="907"/>
                  </a:cubicBezTo>
                  <a:cubicBezTo>
                    <a:pt x="237580" y="907"/>
                    <a:pt x="283372" y="46689"/>
                    <a:pt x="283372" y="103100"/>
                  </a:cubicBezTo>
                  <a:lnTo>
                    <a:pt x="283372" y="268296"/>
                  </a:lnTo>
                  <a:cubicBezTo>
                    <a:pt x="283372" y="282808"/>
                    <a:pt x="290224" y="296450"/>
                    <a:pt x="301854" y="305137"/>
                  </a:cubicBezTo>
                  <a:cubicBezTo>
                    <a:pt x="328010" y="324605"/>
                    <a:pt x="358529" y="371972"/>
                    <a:pt x="358529" y="371972"/>
                  </a:cubicBezTo>
                  <a:cubicBezTo>
                    <a:pt x="372366" y="407535"/>
                    <a:pt x="354738" y="447646"/>
                    <a:pt x="319185" y="461493"/>
                  </a:cubicBezTo>
                  <a:cubicBezTo>
                    <a:pt x="298098" y="469669"/>
                    <a:pt x="275411" y="466808"/>
                    <a:pt x="257553" y="455719"/>
                  </a:cubicBezTo>
                  <a:cubicBezTo>
                    <a:pt x="246496" y="448770"/>
                    <a:pt x="232757" y="447697"/>
                    <a:pt x="220759" y="452807"/>
                  </a:cubicBezTo>
                  <a:cubicBezTo>
                    <a:pt x="208583" y="457967"/>
                    <a:pt x="195211" y="460778"/>
                    <a:pt x="181180" y="460778"/>
                  </a:cubicBezTo>
                  <a:cubicBezTo>
                    <a:pt x="168636" y="460778"/>
                    <a:pt x="156613" y="458530"/>
                    <a:pt x="145505" y="454391"/>
                  </a:cubicBezTo>
                  <a:cubicBezTo>
                    <a:pt x="133738" y="449945"/>
                    <a:pt x="120565" y="451274"/>
                    <a:pt x="109958" y="458019"/>
                  </a:cubicBezTo>
                  <a:cubicBezTo>
                    <a:pt x="92028" y="469363"/>
                    <a:pt x="69137" y="472326"/>
                    <a:pt x="47876" y="464048"/>
                  </a:cubicBezTo>
                  <a:cubicBezTo>
                    <a:pt x="12323" y="450252"/>
                    <a:pt x="-5305" y="410141"/>
                    <a:pt x="8532" y="374578"/>
                  </a:cubicBezTo>
                  <a:cubicBezTo>
                    <a:pt x="8532" y="374578"/>
                    <a:pt x="37340" y="328233"/>
                    <a:pt x="61851" y="308458"/>
                  </a:cubicBezTo>
                  <a:close/>
                </a:path>
              </a:pathLst>
            </a:custGeom>
            <a:solidFill>
              <a:srgbClr val="FFFFFF"/>
            </a:solidFill>
            <a:ln w="5108" cap="rnd">
              <a:noFill/>
              <a:prstDash val="solid"/>
              <a:round/>
            </a:ln>
          </p:spPr>
          <p:txBody>
            <a:bodyPr rtlCol="0" anchor="ctr"/>
            <a:lstStyle/>
            <a:p>
              <a:endParaRPr lang="en-CH" sz="4000"/>
            </a:p>
          </p:txBody>
        </p:sp>
        <p:grpSp>
          <p:nvGrpSpPr>
            <p:cNvPr id="248" name="Graphic 4">
              <a:extLst>
                <a:ext uri="{FF2B5EF4-FFF2-40B4-BE49-F238E27FC236}">
                  <a16:creationId xmlns:a16="http://schemas.microsoft.com/office/drawing/2014/main" id="{A3BA4AAB-DBF0-F948-CA16-B2C9CF5595CF}"/>
                </a:ext>
              </a:extLst>
            </p:cNvPr>
            <p:cNvGrpSpPr/>
            <p:nvPr/>
          </p:nvGrpSpPr>
          <p:grpSpPr>
            <a:xfrm>
              <a:off x="12893972" y="6656664"/>
              <a:ext cx="108966" cy="44052"/>
              <a:chOff x="12893972" y="6656664"/>
              <a:chExt cx="108966" cy="44052"/>
            </a:xfrm>
          </p:grpSpPr>
          <p:sp>
            <p:nvSpPr>
              <p:cNvPr id="249" name="Freeform 248">
                <a:extLst>
                  <a:ext uri="{FF2B5EF4-FFF2-40B4-BE49-F238E27FC236}">
                    <a16:creationId xmlns:a16="http://schemas.microsoft.com/office/drawing/2014/main" id="{826EC7AD-BAFF-8E2B-BDB0-460C45270F78}"/>
                  </a:ext>
                </a:extLst>
              </p:cNvPr>
              <p:cNvSpPr/>
              <p:nvPr/>
            </p:nvSpPr>
            <p:spPr>
              <a:xfrm>
                <a:off x="12893972" y="6656664"/>
                <a:ext cx="51096" cy="34975"/>
              </a:xfrm>
              <a:custGeom>
                <a:avLst/>
                <a:gdLst>
                  <a:gd name="connsiteX0" fmla="*/ 54908 w 51096"/>
                  <a:gd name="connsiteY0" fmla="*/ 18425 h 34975"/>
                  <a:gd name="connsiteX1" fmla="*/ 29360 w 51096"/>
                  <a:gd name="connsiteY1" fmla="*/ 35913 h 34975"/>
                  <a:gd name="connsiteX2" fmla="*/ 3812 w 51096"/>
                  <a:gd name="connsiteY2" fmla="*/ 18425 h 34975"/>
                  <a:gd name="connsiteX3" fmla="*/ 29360 w 51096"/>
                  <a:gd name="connsiteY3" fmla="*/ 938 h 34975"/>
                  <a:gd name="connsiteX4" fmla="*/ 54908 w 51096"/>
                  <a:gd name="connsiteY4" fmla="*/ 18425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4908" y="18425"/>
                    </a:moveTo>
                    <a:cubicBezTo>
                      <a:pt x="54908" y="28084"/>
                      <a:pt x="43470" y="35913"/>
                      <a:pt x="29360" y="35913"/>
                    </a:cubicBezTo>
                    <a:cubicBezTo>
                      <a:pt x="15250" y="35913"/>
                      <a:pt x="3812" y="28084"/>
                      <a:pt x="3812" y="18425"/>
                    </a:cubicBezTo>
                    <a:cubicBezTo>
                      <a:pt x="3812" y="8767"/>
                      <a:pt x="15250" y="938"/>
                      <a:pt x="29360" y="938"/>
                    </a:cubicBezTo>
                    <a:cubicBezTo>
                      <a:pt x="43470" y="938"/>
                      <a:pt x="54908" y="8767"/>
                      <a:pt x="54908" y="18425"/>
                    </a:cubicBezTo>
                    <a:close/>
                  </a:path>
                </a:pathLst>
              </a:custGeom>
              <a:solidFill>
                <a:srgbClr val="1F259B"/>
              </a:solidFill>
              <a:ln w="4005" cap="rnd">
                <a:noFill/>
                <a:prstDash val="solid"/>
                <a:round/>
              </a:ln>
            </p:spPr>
            <p:txBody>
              <a:bodyPr rtlCol="0" anchor="ctr"/>
              <a:lstStyle/>
              <a:p>
                <a:endParaRPr lang="en-CH" sz="4000"/>
              </a:p>
            </p:txBody>
          </p:sp>
          <p:sp>
            <p:nvSpPr>
              <p:cNvPr id="250" name="Freeform 249">
                <a:extLst>
                  <a:ext uri="{FF2B5EF4-FFF2-40B4-BE49-F238E27FC236}">
                    <a16:creationId xmlns:a16="http://schemas.microsoft.com/office/drawing/2014/main" id="{C38AD158-A00F-7B74-CD43-D8BCED6B325F}"/>
                  </a:ext>
                </a:extLst>
              </p:cNvPr>
              <p:cNvSpPr/>
              <p:nvPr/>
            </p:nvSpPr>
            <p:spPr>
              <a:xfrm>
                <a:off x="12915237" y="6665035"/>
                <a:ext cx="87701" cy="35681"/>
              </a:xfrm>
              <a:custGeom>
                <a:avLst/>
                <a:gdLst>
                  <a:gd name="connsiteX0" fmla="*/ 3824 w 87701"/>
                  <a:gd name="connsiteY0" fmla="*/ 1161 h 35681"/>
                  <a:gd name="connsiteX1" fmla="*/ 91525 w 87701"/>
                  <a:gd name="connsiteY1" fmla="*/ 36621 h 35681"/>
                </a:gdLst>
                <a:ahLst/>
                <a:cxnLst>
                  <a:cxn ang="0">
                    <a:pos x="connsiteX0" y="connsiteY0"/>
                  </a:cxn>
                  <a:cxn ang="0">
                    <a:pos x="connsiteX1" y="connsiteY1"/>
                  </a:cxn>
                </a:cxnLst>
                <a:rect l="l" t="t" r="r" b="b"/>
                <a:pathLst>
                  <a:path w="87701" h="35681">
                    <a:moveTo>
                      <a:pt x="3824" y="1161"/>
                    </a:moveTo>
                    <a:cubicBezTo>
                      <a:pt x="38002" y="-1548"/>
                      <a:pt x="30210" y="21292"/>
                      <a:pt x="91525" y="36621"/>
                    </a:cubicBezTo>
                  </a:path>
                </a:pathLst>
              </a:custGeom>
              <a:noFill/>
              <a:ln w="8123" cap="rnd">
                <a:solidFill>
                  <a:srgbClr val="1F259B"/>
                </a:solidFill>
                <a:prstDash val="solid"/>
                <a:round/>
              </a:ln>
            </p:spPr>
            <p:txBody>
              <a:bodyPr rtlCol="0" anchor="ctr"/>
              <a:lstStyle/>
              <a:p>
                <a:endParaRPr lang="en-CH" sz="4000"/>
              </a:p>
            </p:txBody>
          </p:sp>
        </p:grpSp>
        <p:grpSp>
          <p:nvGrpSpPr>
            <p:cNvPr id="251" name="Graphic 4">
              <a:extLst>
                <a:ext uri="{FF2B5EF4-FFF2-40B4-BE49-F238E27FC236}">
                  <a16:creationId xmlns:a16="http://schemas.microsoft.com/office/drawing/2014/main" id="{CBD9C939-8334-EC9C-2412-7352360BE8E2}"/>
                </a:ext>
              </a:extLst>
            </p:cNvPr>
            <p:cNvGrpSpPr/>
            <p:nvPr/>
          </p:nvGrpSpPr>
          <p:grpSpPr>
            <a:xfrm>
              <a:off x="13038762" y="6656664"/>
              <a:ext cx="108966" cy="44052"/>
              <a:chOff x="13038762" y="6656664"/>
              <a:chExt cx="108966" cy="44052"/>
            </a:xfrm>
          </p:grpSpPr>
          <p:sp>
            <p:nvSpPr>
              <p:cNvPr id="252" name="Freeform 251">
                <a:extLst>
                  <a:ext uri="{FF2B5EF4-FFF2-40B4-BE49-F238E27FC236}">
                    <a16:creationId xmlns:a16="http://schemas.microsoft.com/office/drawing/2014/main" id="{86A9402A-22EF-E2A5-FE84-68619FA6E971}"/>
                  </a:ext>
                </a:extLst>
              </p:cNvPr>
              <p:cNvSpPr/>
              <p:nvPr/>
            </p:nvSpPr>
            <p:spPr>
              <a:xfrm rot="10800000" flipV="1">
                <a:off x="13096632" y="6656664"/>
                <a:ext cx="51096" cy="34975"/>
              </a:xfrm>
              <a:custGeom>
                <a:avLst/>
                <a:gdLst>
                  <a:gd name="connsiteX0" fmla="*/ 54975 w 51096"/>
                  <a:gd name="connsiteY0" fmla="*/ 18425 h 34975"/>
                  <a:gd name="connsiteX1" fmla="*/ 29427 w 51096"/>
                  <a:gd name="connsiteY1" fmla="*/ 35913 h 34975"/>
                  <a:gd name="connsiteX2" fmla="*/ 3879 w 51096"/>
                  <a:gd name="connsiteY2" fmla="*/ 18425 h 34975"/>
                  <a:gd name="connsiteX3" fmla="*/ 29427 w 51096"/>
                  <a:gd name="connsiteY3" fmla="*/ 938 h 34975"/>
                  <a:gd name="connsiteX4" fmla="*/ 54975 w 51096"/>
                  <a:gd name="connsiteY4" fmla="*/ 18425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4975" y="18425"/>
                    </a:moveTo>
                    <a:cubicBezTo>
                      <a:pt x="54975" y="28084"/>
                      <a:pt x="43536" y="35913"/>
                      <a:pt x="29427" y="35913"/>
                    </a:cubicBezTo>
                    <a:cubicBezTo>
                      <a:pt x="15317" y="35913"/>
                      <a:pt x="3879" y="28084"/>
                      <a:pt x="3879" y="18425"/>
                    </a:cubicBezTo>
                    <a:cubicBezTo>
                      <a:pt x="3879" y="8767"/>
                      <a:pt x="15317" y="938"/>
                      <a:pt x="29427" y="938"/>
                    </a:cubicBezTo>
                    <a:cubicBezTo>
                      <a:pt x="43536" y="938"/>
                      <a:pt x="54975" y="8767"/>
                      <a:pt x="54975" y="18425"/>
                    </a:cubicBezTo>
                    <a:close/>
                  </a:path>
                </a:pathLst>
              </a:custGeom>
              <a:solidFill>
                <a:srgbClr val="1F259B"/>
              </a:solidFill>
              <a:ln w="4005" cap="rnd">
                <a:noFill/>
                <a:prstDash val="solid"/>
                <a:round/>
              </a:ln>
            </p:spPr>
            <p:txBody>
              <a:bodyPr rtlCol="0" anchor="ctr"/>
              <a:lstStyle/>
              <a:p>
                <a:endParaRPr lang="en-CH" sz="4000"/>
              </a:p>
            </p:txBody>
          </p:sp>
          <p:sp>
            <p:nvSpPr>
              <p:cNvPr id="253" name="Freeform 252">
                <a:extLst>
                  <a:ext uri="{FF2B5EF4-FFF2-40B4-BE49-F238E27FC236}">
                    <a16:creationId xmlns:a16="http://schemas.microsoft.com/office/drawing/2014/main" id="{0FB31A2D-C28D-87F8-EA16-AD4A7A8E8CF9}"/>
                  </a:ext>
                </a:extLst>
              </p:cNvPr>
              <p:cNvSpPr/>
              <p:nvPr/>
            </p:nvSpPr>
            <p:spPr>
              <a:xfrm rot="10800000" flipV="1">
                <a:off x="13038762" y="6665035"/>
                <a:ext cx="87701" cy="35681"/>
              </a:xfrm>
              <a:custGeom>
                <a:avLst/>
                <a:gdLst>
                  <a:gd name="connsiteX0" fmla="*/ 3864 w 87701"/>
                  <a:gd name="connsiteY0" fmla="*/ 1161 h 35681"/>
                  <a:gd name="connsiteX1" fmla="*/ 91566 w 87701"/>
                  <a:gd name="connsiteY1" fmla="*/ 36621 h 35681"/>
                </a:gdLst>
                <a:ahLst/>
                <a:cxnLst>
                  <a:cxn ang="0">
                    <a:pos x="connsiteX0" y="connsiteY0"/>
                  </a:cxn>
                  <a:cxn ang="0">
                    <a:pos x="connsiteX1" y="connsiteY1"/>
                  </a:cxn>
                </a:cxnLst>
                <a:rect l="l" t="t" r="r" b="b"/>
                <a:pathLst>
                  <a:path w="87701" h="35681">
                    <a:moveTo>
                      <a:pt x="3864" y="1161"/>
                    </a:moveTo>
                    <a:cubicBezTo>
                      <a:pt x="38043" y="-1548"/>
                      <a:pt x="30250" y="21292"/>
                      <a:pt x="91566" y="36621"/>
                    </a:cubicBezTo>
                  </a:path>
                </a:pathLst>
              </a:custGeom>
              <a:noFill/>
              <a:ln w="8123" cap="rnd">
                <a:solidFill>
                  <a:srgbClr val="1F259B"/>
                </a:solidFill>
                <a:prstDash val="solid"/>
                <a:round/>
              </a:ln>
            </p:spPr>
            <p:txBody>
              <a:bodyPr rtlCol="0" anchor="ctr"/>
              <a:lstStyle/>
              <a:p>
                <a:endParaRPr lang="en-CH" sz="4000"/>
              </a:p>
            </p:txBody>
          </p:sp>
        </p:grpSp>
      </p:grpSp>
      <p:sp>
        <p:nvSpPr>
          <p:cNvPr id="254" name="Freeform 253">
            <a:extLst>
              <a:ext uri="{FF2B5EF4-FFF2-40B4-BE49-F238E27FC236}">
                <a16:creationId xmlns:a16="http://schemas.microsoft.com/office/drawing/2014/main" id="{D1AC3AEE-ECF8-2D4F-82FB-D77E2DD04CE3}"/>
              </a:ext>
            </a:extLst>
          </p:cNvPr>
          <p:cNvSpPr/>
          <p:nvPr/>
        </p:nvSpPr>
        <p:spPr>
          <a:xfrm rot="10800000">
            <a:off x="3502955" y="4433884"/>
            <a:ext cx="609562" cy="304786"/>
          </a:xfrm>
          <a:custGeom>
            <a:avLst/>
            <a:gdLst>
              <a:gd name="connsiteX0" fmla="*/ 304631 w 609562"/>
              <a:gd name="connsiteY0" fmla="*/ -95 h 304786"/>
              <a:gd name="connsiteX1" fmla="*/ 609412 w 609562"/>
              <a:gd name="connsiteY1" fmla="*/ 304691 h 304786"/>
              <a:gd name="connsiteX2" fmla="*/ -151 w 609562"/>
              <a:gd name="connsiteY2" fmla="*/ 304691 h 304786"/>
              <a:gd name="connsiteX3" fmla="*/ 304631 w 609562"/>
              <a:gd name="connsiteY3" fmla="*/ -95 h 304786"/>
            </a:gdLst>
            <a:ahLst/>
            <a:cxnLst>
              <a:cxn ang="0">
                <a:pos x="connsiteX0" y="connsiteY0"/>
              </a:cxn>
              <a:cxn ang="0">
                <a:pos x="connsiteX1" y="connsiteY1"/>
              </a:cxn>
              <a:cxn ang="0">
                <a:pos x="connsiteX2" y="connsiteY2"/>
              </a:cxn>
              <a:cxn ang="0">
                <a:pos x="connsiteX3" y="connsiteY3"/>
              </a:cxn>
            </a:cxnLst>
            <a:rect l="l" t="t" r="r" b="b"/>
            <a:pathLst>
              <a:path w="609562" h="304786">
                <a:moveTo>
                  <a:pt x="304631" y="-95"/>
                </a:moveTo>
                <a:lnTo>
                  <a:pt x="609412" y="304691"/>
                </a:lnTo>
                <a:lnTo>
                  <a:pt x="-151" y="304691"/>
                </a:lnTo>
                <a:lnTo>
                  <a:pt x="304631" y="-95"/>
                </a:lnTo>
                <a:close/>
              </a:path>
            </a:pathLst>
          </a:custGeom>
          <a:solidFill>
            <a:srgbClr val="AEBDE9"/>
          </a:solidFill>
          <a:ln w="2539" cap="rnd">
            <a:noFill/>
            <a:prstDash val="solid"/>
            <a:round/>
          </a:ln>
        </p:spPr>
        <p:txBody>
          <a:bodyPr rtlCol="0" anchor="ctr"/>
          <a:lstStyle/>
          <a:p>
            <a:endParaRPr lang="en-CH" sz="4000"/>
          </a:p>
        </p:txBody>
      </p:sp>
      <p:sp>
        <p:nvSpPr>
          <p:cNvPr id="255" name="Freeform 254">
            <a:extLst>
              <a:ext uri="{FF2B5EF4-FFF2-40B4-BE49-F238E27FC236}">
                <a16:creationId xmlns:a16="http://schemas.microsoft.com/office/drawing/2014/main" id="{8ACE7074-69C6-896A-C059-1A22546A3C8C}"/>
              </a:ext>
            </a:extLst>
          </p:cNvPr>
          <p:cNvSpPr/>
          <p:nvPr/>
        </p:nvSpPr>
        <p:spPr>
          <a:xfrm rot="10800000">
            <a:off x="5841756" y="14004507"/>
            <a:ext cx="609562" cy="304786"/>
          </a:xfrm>
          <a:custGeom>
            <a:avLst/>
            <a:gdLst>
              <a:gd name="connsiteX0" fmla="*/ 305398 w 609562"/>
              <a:gd name="connsiteY0" fmla="*/ 3045 h 304786"/>
              <a:gd name="connsiteX1" fmla="*/ 610179 w 609562"/>
              <a:gd name="connsiteY1" fmla="*/ 307831 h 304786"/>
              <a:gd name="connsiteX2" fmla="*/ 616 w 609562"/>
              <a:gd name="connsiteY2" fmla="*/ 307831 h 304786"/>
              <a:gd name="connsiteX3" fmla="*/ 305398 w 609562"/>
              <a:gd name="connsiteY3" fmla="*/ 3045 h 304786"/>
            </a:gdLst>
            <a:ahLst/>
            <a:cxnLst>
              <a:cxn ang="0">
                <a:pos x="connsiteX0" y="connsiteY0"/>
              </a:cxn>
              <a:cxn ang="0">
                <a:pos x="connsiteX1" y="connsiteY1"/>
              </a:cxn>
              <a:cxn ang="0">
                <a:pos x="connsiteX2" y="connsiteY2"/>
              </a:cxn>
              <a:cxn ang="0">
                <a:pos x="connsiteX3" y="connsiteY3"/>
              </a:cxn>
            </a:cxnLst>
            <a:rect l="l" t="t" r="r" b="b"/>
            <a:pathLst>
              <a:path w="609562" h="304786">
                <a:moveTo>
                  <a:pt x="305398" y="3045"/>
                </a:moveTo>
                <a:lnTo>
                  <a:pt x="610179" y="307831"/>
                </a:lnTo>
                <a:lnTo>
                  <a:pt x="616" y="307831"/>
                </a:lnTo>
                <a:lnTo>
                  <a:pt x="305398" y="3045"/>
                </a:lnTo>
                <a:close/>
              </a:path>
            </a:pathLst>
          </a:custGeom>
          <a:solidFill>
            <a:srgbClr val="AEBDE9"/>
          </a:solidFill>
          <a:ln w="2539" cap="rnd">
            <a:noFill/>
            <a:prstDash val="solid"/>
            <a:round/>
          </a:ln>
        </p:spPr>
        <p:txBody>
          <a:bodyPr rtlCol="0" anchor="ctr"/>
          <a:lstStyle/>
          <a:p>
            <a:endParaRPr lang="en-CH" sz="4000"/>
          </a:p>
        </p:txBody>
      </p:sp>
      <p:sp>
        <p:nvSpPr>
          <p:cNvPr id="256" name="Freeform 255">
            <a:extLst>
              <a:ext uri="{FF2B5EF4-FFF2-40B4-BE49-F238E27FC236}">
                <a16:creationId xmlns:a16="http://schemas.microsoft.com/office/drawing/2014/main" id="{1C141D26-2F72-D542-8D86-4919B05783B1}"/>
              </a:ext>
            </a:extLst>
          </p:cNvPr>
          <p:cNvSpPr/>
          <p:nvPr/>
        </p:nvSpPr>
        <p:spPr>
          <a:xfrm rot="10800000">
            <a:off x="9087527" y="4428855"/>
            <a:ext cx="609562" cy="304786"/>
          </a:xfrm>
          <a:custGeom>
            <a:avLst/>
            <a:gdLst>
              <a:gd name="connsiteX0" fmla="*/ 306463 w 609562"/>
              <a:gd name="connsiteY0" fmla="*/ -97 h 304786"/>
              <a:gd name="connsiteX1" fmla="*/ 611244 w 609562"/>
              <a:gd name="connsiteY1" fmla="*/ 304689 h 304786"/>
              <a:gd name="connsiteX2" fmla="*/ 1681 w 609562"/>
              <a:gd name="connsiteY2" fmla="*/ 304689 h 304786"/>
              <a:gd name="connsiteX3" fmla="*/ 306463 w 609562"/>
              <a:gd name="connsiteY3" fmla="*/ -97 h 304786"/>
            </a:gdLst>
            <a:ahLst/>
            <a:cxnLst>
              <a:cxn ang="0">
                <a:pos x="connsiteX0" y="connsiteY0"/>
              </a:cxn>
              <a:cxn ang="0">
                <a:pos x="connsiteX1" y="connsiteY1"/>
              </a:cxn>
              <a:cxn ang="0">
                <a:pos x="connsiteX2" y="connsiteY2"/>
              </a:cxn>
              <a:cxn ang="0">
                <a:pos x="connsiteX3" y="connsiteY3"/>
              </a:cxn>
            </a:cxnLst>
            <a:rect l="l" t="t" r="r" b="b"/>
            <a:pathLst>
              <a:path w="609562" h="304786">
                <a:moveTo>
                  <a:pt x="306463" y="-97"/>
                </a:moveTo>
                <a:lnTo>
                  <a:pt x="611244" y="304689"/>
                </a:lnTo>
                <a:lnTo>
                  <a:pt x="1681" y="304689"/>
                </a:lnTo>
                <a:lnTo>
                  <a:pt x="306463" y="-97"/>
                </a:lnTo>
                <a:close/>
              </a:path>
            </a:pathLst>
          </a:custGeom>
          <a:solidFill>
            <a:srgbClr val="AEBDE9"/>
          </a:solidFill>
          <a:ln w="2539" cap="rnd">
            <a:noFill/>
            <a:prstDash val="solid"/>
            <a:round/>
          </a:ln>
        </p:spPr>
        <p:txBody>
          <a:bodyPr rtlCol="0" anchor="ctr"/>
          <a:lstStyle/>
          <a:p>
            <a:endParaRPr lang="en-CH" sz="4000"/>
          </a:p>
        </p:txBody>
      </p:sp>
      <p:grpSp>
        <p:nvGrpSpPr>
          <p:cNvPr id="257" name="Graphic 4">
            <a:extLst>
              <a:ext uri="{FF2B5EF4-FFF2-40B4-BE49-F238E27FC236}">
                <a16:creationId xmlns:a16="http://schemas.microsoft.com/office/drawing/2014/main" id="{CF0568FD-2823-FE1B-7E86-B17D0F4E8C7E}"/>
              </a:ext>
            </a:extLst>
          </p:cNvPr>
          <p:cNvGrpSpPr/>
          <p:nvPr/>
        </p:nvGrpSpPr>
        <p:grpSpPr>
          <a:xfrm>
            <a:off x="1193845" y="15381309"/>
            <a:ext cx="10057786" cy="228589"/>
            <a:chOff x="1193845" y="15381309"/>
            <a:chExt cx="10057786" cy="228589"/>
          </a:xfrm>
        </p:grpSpPr>
        <p:sp>
          <p:nvSpPr>
            <p:cNvPr id="258" name="Freeform 257">
              <a:extLst>
                <a:ext uri="{FF2B5EF4-FFF2-40B4-BE49-F238E27FC236}">
                  <a16:creationId xmlns:a16="http://schemas.microsoft.com/office/drawing/2014/main" id="{55DAD22C-F35E-7BCD-8F62-6BEBFB21E32F}"/>
                </a:ext>
              </a:extLst>
            </p:cNvPr>
            <p:cNvSpPr/>
            <p:nvPr/>
          </p:nvSpPr>
          <p:spPr>
            <a:xfrm>
              <a:off x="11023045" y="15381309"/>
              <a:ext cx="228586" cy="228589"/>
            </a:xfrm>
            <a:custGeom>
              <a:avLst/>
              <a:gdLst>
                <a:gd name="connsiteX0" fmla="*/ 0 w 228586"/>
                <a:gd name="connsiteY0" fmla="*/ 0 h 228589"/>
                <a:gd name="connsiteX1" fmla="*/ 228586 w 228586"/>
                <a:gd name="connsiteY1" fmla="*/ 114295 h 228589"/>
                <a:gd name="connsiteX2" fmla="*/ 0 w 228586"/>
                <a:gd name="connsiteY2" fmla="*/ 228590 h 228589"/>
                <a:gd name="connsiteX3" fmla="*/ 0 w 228586"/>
                <a:gd name="connsiteY3" fmla="*/ 0 h 228589"/>
              </a:gdLst>
              <a:ahLst/>
              <a:cxnLst>
                <a:cxn ang="0">
                  <a:pos x="connsiteX0" y="connsiteY0"/>
                </a:cxn>
                <a:cxn ang="0">
                  <a:pos x="connsiteX1" y="connsiteY1"/>
                </a:cxn>
                <a:cxn ang="0">
                  <a:pos x="connsiteX2" y="connsiteY2"/>
                </a:cxn>
                <a:cxn ang="0">
                  <a:pos x="connsiteX3" y="connsiteY3"/>
                </a:cxn>
              </a:cxnLst>
              <a:rect l="l" t="t" r="r" b="b"/>
              <a:pathLst>
                <a:path w="228586" h="228589">
                  <a:moveTo>
                    <a:pt x="0" y="0"/>
                  </a:moveTo>
                  <a:lnTo>
                    <a:pt x="228586" y="114295"/>
                  </a:lnTo>
                  <a:lnTo>
                    <a:pt x="0" y="228590"/>
                  </a:lnTo>
                  <a:lnTo>
                    <a:pt x="0" y="0"/>
                  </a:lnTo>
                  <a:close/>
                </a:path>
              </a:pathLst>
            </a:custGeom>
            <a:solidFill>
              <a:srgbClr val="011893"/>
            </a:solidFill>
            <a:ln w="3047" cap="rnd">
              <a:noFill/>
              <a:prstDash val="solid"/>
              <a:round/>
            </a:ln>
          </p:spPr>
          <p:txBody>
            <a:bodyPr rtlCol="0" anchor="ctr"/>
            <a:lstStyle/>
            <a:p>
              <a:endParaRPr lang="en-CH" sz="4000"/>
            </a:p>
          </p:txBody>
        </p:sp>
        <p:sp>
          <p:nvSpPr>
            <p:cNvPr id="259" name="Freeform 258">
              <a:extLst>
                <a:ext uri="{FF2B5EF4-FFF2-40B4-BE49-F238E27FC236}">
                  <a16:creationId xmlns:a16="http://schemas.microsoft.com/office/drawing/2014/main" id="{E1404EE7-1096-9577-17BD-34C03376CF18}"/>
                </a:ext>
              </a:extLst>
            </p:cNvPr>
            <p:cNvSpPr/>
            <p:nvPr/>
          </p:nvSpPr>
          <p:spPr>
            <a:xfrm>
              <a:off x="1193845" y="15495603"/>
              <a:ext cx="9874917" cy="3047"/>
            </a:xfrm>
            <a:custGeom>
              <a:avLst/>
              <a:gdLst>
                <a:gd name="connsiteX0" fmla="*/ 0 w 9874917"/>
                <a:gd name="connsiteY0" fmla="*/ 0 h 3047"/>
                <a:gd name="connsiteX1" fmla="*/ 9874917 w 9874917"/>
                <a:gd name="connsiteY1" fmla="*/ 0 h 3047"/>
              </a:gdLst>
              <a:ahLst/>
              <a:cxnLst>
                <a:cxn ang="0">
                  <a:pos x="connsiteX0" y="connsiteY0"/>
                </a:cxn>
                <a:cxn ang="0">
                  <a:pos x="connsiteX1" y="connsiteY1"/>
                </a:cxn>
              </a:cxnLst>
              <a:rect l="l" t="t" r="r" b="b"/>
              <a:pathLst>
                <a:path w="9874917" h="3047">
                  <a:moveTo>
                    <a:pt x="0" y="0"/>
                  </a:moveTo>
                  <a:lnTo>
                    <a:pt x="9874917" y="0"/>
                  </a:lnTo>
                </a:path>
              </a:pathLst>
            </a:custGeom>
            <a:noFill/>
            <a:ln w="25385" cap="rnd">
              <a:solidFill>
                <a:srgbClr val="011893"/>
              </a:solidFill>
              <a:prstDash val="solid"/>
              <a:round/>
            </a:ln>
          </p:spPr>
          <p:txBody>
            <a:bodyPr rtlCol="0" anchor="ctr"/>
            <a:lstStyle/>
            <a:p>
              <a:endParaRPr lang="en-CH" sz="4000"/>
            </a:p>
          </p:txBody>
        </p:sp>
      </p:grpSp>
      <p:grpSp>
        <p:nvGrpSpPr>
          <p:cNvPr id="260" name="Graphic 4">
            <a:extLst>
              <a:ext uri="{FF2B5EF4-FFF2-40B4-BE49-F238E27FC236}">
                <a16:creationId xmlns:a16="http://schemas.microsoft.com/office/drawing/2014/main" id="{49FE46EE-60EC-0659-4C4F-63AC3E6D685E}"/>
              </a:ext>
            </a:extLst>
          </p:cNvPr>
          <p:cNvGrpSpPr/>
          <p:nvPr/>
        </p:nvGrpSpPr>
        <p:grpSpPr>
          <a:xfrm>
            <a:off x="9346759" y="15113305"/>
            <a:ext cx="764636" cy="764648"/>
            <a:chOff x="9346759" y="15113305"/>
            <a:chExt cx="764636" cy="764648"/>
          </a:xfrm>
        </p:grpSpPr>
        <p:sp>
          <p:nvSpPr>
            <p:cNvPr id="261" name="Freeform 260">
              <a:extLst>
                <a:ext uri="{FF2B5EF4-FFF2-40B4-BE49-F238E27FC236}">
                  <a16:creationId xmlns:a16="http://schemas.microsoft.com/office/drawing/2014/main" id="{48170779-5AC0-AB43-E1E3-BCEA29D3DC2A}"/>
                </a:ext>
              </a:extLst>
            </p:cNvPr>
            <p:cNvSpPr/>
            <p:nvPr/>
          </p:nvSpPr>
          <p:spPr>
            <a:xfrm>
              <a:off x="9346759" y="15113305"/>
              <a:ext cx="764636" cy="764648"/>
            </a:xfrm>
            <a:custGeom>
              <a:avLst/>
              <a:gdLst>
                <a:gd name="connsiteX0" fmla="*/ 767599 w 764636"/>
                <a:gd name="connsiteY0" fmla="*/ 386188 h 764648"/>
                <a:gd name="connsiteX1" fmla="*/ 385280 w 764636"/>
                <a:gd name="connsiteY1" fmla="*/ 768513 h 764648"/>
                <a:gd name="connsiteX2" fmla="*/ 2962 w 764636"/>
                <a:gd name="connsiteY2" fmla="*/ 386188 h 764648"/>
                <a:gd name="connsiteX3" fmla="*/ 385280 w 764636"/>
                <a:gd name="connsiteY3" fmla="*/ 3864 h 764648"/>
                <a:gd name="connsiteX4" fmla="*/ 767599 w 764636"/>
                <a:gd name="connsiteY4" fmla="*/ 386188 h 7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636" h="764648">
                  <a:moveTo>
                    <a:pt x="767599" y="386188"/>
                  </a:moveTo>
                  <a:cubicBezTo>
                    <a:pt x="767599" y="597340"/>
                    <a:pt x="596429" y="768513"/>
                    <a:pt x="385280" y="768513"/>
                  </a:cubicBezTo>
                  <a:cubicBezTo>
                    <a:pt x="174132" y="768513"/>
                    <a:pt x="2962" y="597340"/>
                    <a:pt x="2962" y="386188"/>
                  </a:cubicBezTo>
                  <a:cubicBezTo>
                    <a:pt x="2962" y="175036"/>
                    <a:pt x="174132" y="3864"/>
                    <a:pt x="385280" y="3864"/>
                  </a:cubicBezTo>
                  <a:cubicBezTo>
                    <a:pt x="596429" y="3864"/>
                    <a:pt x="767599" y="175036"/>
                    <a:pt x="767599" y="386188"/>
                  </a:cubicBezTo>
                  <a:close/>
                </a:path>
              </a:pathLst>
            </a:custGeom>
            <a:solidFill>
              <a:srgbClr val="1F259B"/>
            </a:solidFill>
            <a:ln w="3475" cap="rnd">
              <a:noFill/>
              <a:prstDash val="solid"/>
              <a:round/>
            </a:ln>
          </p:spPr>
          <p:txBody>
            <a:bodyPr rtlCol="0" anchor="ctr"/>
            <a:lstStyle/>
            <a:p>
              <a:endParaRPr lang="en-CH" sz="4000"/>
            </a:p>
          </p:txBody>
        </p:sp>
        <p:sp>
          <p:nvSpPr>
            <p:cNvPr id="262" name="Freeform 261">
              <a:extLst>
                <a:ext uri="{FF2B5EF4-FFF2-40B4-BE49-F238E27FC236}">
                  <a16:creationId xmlns:a16="http://schemas.microsoft.com/office/drawing/2014/main" id="{8CBEBFAF-596F-C9D2-1E17-9AD2DDACB3DA}"/>
                </a:ext>
              </a:extLst>
            </p:cNvPr>
            <p:cNvSpPr/>
            <p:nvPr/>
          </p:nvSpPr>
          <p:spPr>
            <a:xfrm>
              <a:off x="9551712" y="15241044"/>
              <a:ext cx="359435" cy="467866"/>
            </a:xfrm>
            <a:custGeom>
              <a:avLst/>
              <a:gdLst>
                <a:gd name="connsiteX0" fmla="*/ 60770 w 359435"/>
                <a:gd name="connsiteY0" fmla="*/ 311413 h 467866"/>
                <a:gd name="connsiteX1" fmla="*/ 77866 w 359435"/>
                <a:gd name="connsiteY1" fmla="*/ 275645 h 467866"/>
                <a:gd name="connsiteX2" fmla="*/ 77907 w 359435"/>
                <a:gd name="connsiteY2" fmla="*/ 106055 h 467866"/>
                <a:gd name="connsiteX3" fmla="*/ 180099 w 359435"/>
                <a:gd name="connsiteY3" fmla="*/ 3862 h 467866"/>
                <a:gd name="connsiteX4" fmla="*/ 282291 w 359435"/>
                <a:gd name="connsiteY4" fmla="*/ 106055 h 467866"/>
                <a:gd name="connsiteX5" fmla="*/ 282291 w 359435"/>
                <a:gd name="connsiteY5" fmla="*/ 271251 h 467866"/>
                <a:gd name="connsiteX6" fmla="*/ 300773 w 359435"/>
                <a:gd name="connsiteY6" fmla="*/ 308092 h 467866"/>
                <a:gd name="connsiteX7" fmla="*/ 357448 w 359435"/>
                <a:gd name="connsiteY7" fmla="*/ 374926 h 467866"/>
                <a:gd name="connsiteX8" fmla="*/ 318104 w 359435"/>
                <a:gd name="connsiteY8" fmla="*/ 464448 h 467866"/>
                <a:gd name="connsiteX9" fmla="*/ 256472 w 359435"/>
                <a:gd name="connsiteY9" fmla="*/ 458674 h 467866"/>
                <a:gd name="connsiteX10" fmla="*/ 219678 w 359435"/>
                <a:gd name="connsiteY10" fmla="*/ 455761 h 467866"/>
                <a:gd name="connsiteX11" fmla="*/ 180099 w 359435"/>
                <a:gd name="connsiteY11" fmla="*/ 463733 h 467866"/>
                <a:gd name="connsiteX12" fmla="*/ 144424 w 359435"/>
                <a:gd name="connsiteY12" fmla="*/ 457346 h 467866"/>
                <a:gd name="connsiteX13" fmla="*/ 108877 w 359435"/>
                <a:gd name="connsiteY13" fmla="*/ 460973 h 467866"/>
                <a:gd name="connsiteX14" fmla="*/ 46795 w 359435"/>
                <a:gd name="connsiteY14" fmla="*/ 467003 h 467866"/>
                <a:gd name="connsiteX15" fmla="*/ 7451 w 359435"/>
                <a:gd name="connsiteY15" fmla="*/ 377532 h 467866"/>
                <a:gd name="connsiteX16" fmla="*/ 60770 w 359435"/>
                <a:gd name="connsiteY16" fmla="*/ 311413 h 46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435" h="467866">
                  <a:moveTo>
                    <a:pt x="60770" y="311413"/>
                  </a:moveTo>
                  <a:cubicBezTo>
                    <a:pt x="71582" y="302676"/>
                    <a:pt x="77866" y="289544"/>
                    <a:pt x="77866" y="275645"/>
                  </a:cubicBezTo>
                  <a:cubicBezTo>
                    <a:pt x="77907" y="221687"/>
                    <a:pt x="77907" y="106055"/>
                    <a:pt x="77907" y="106055"/>
                  </a:cubicBezTo>
                  <a:cubicBezTo>
                    <a:pt x="77907" y="49644"/>
                    <a:pt x="123700" y="3862"/>
                    <a:pt x="180099" y="3862"/>
                  </a:cubicBezTo>
                  <a:cubicBezTo>
                    <a:pt x="236499" y="3862"/>
                    <a:pt x="282291" y="49644"/>
                    <a:pt x="282291" y="106055"/>
                  </a:cubicBezTo>
                  <a:lnTo>
                    <a:pt x="282291" y="271251"/>
                  </a:lnTo>
                  <a:cubicBezTo>
                    <a:pt x="282291" y="285763"/>
                    <a:pt x="289143" y="299405"/>
                    <a:pt x="300773" y="308092"/>
                  </a:cubicBezTo>
                  <a:cubicBezTo>
                    <a:pt x="326929" y="327560"/>
                    <a:pt x="357448" y="374926"/>
                    <a:pt x="357448" y="374926"/>
                  </a:cubicBezTo>
                  <a:cubicBezTo>
                    <a:pt x="371285" y="410490"/>
                    <a:pt x="353657" y="450601"/>
                    <a:pt x="318104" y="464448"/>
                  </a:cubicBezTo>
                  <a:cubicBezTo>
                    <a:pt x="297017" y="472624"/>
                    <a:pt x="274330" y="469762"/>
                    <a:pt x="256472" y="458674"/>
                  </a:cubicBezTo>
                  <a:cubicBezTo>
                    <a:pt x="245415" y="451725"/>
                    <a:pt x="231676" y="450652"/>
                    <a:pt x="219678" y="455761"/>
                  </a:cubicBezTo>
                  <a:cubicBezTo>
                    <a:pt x="207502" y="460922"/>
                    <a:pt x="194130" y="463733"/>
                    <a:pt x="180099" y="463733"/>
                  </a:cubicBezTo>
                  <a:cubicBezTo>
                    <a:pt x="167555" y="463733"/>
                    <a:pt x="155532" y="461485"/>
                    <a:pt x="144424" y="457346"/>
                  </a:cubicBezTo>
                  <a:cubicBezTo>
                    <a:pt x="132657" y="452900"/>
                    <a:pt x="119484" y="454229"/>
                    <a:pt x="108877" y="460973"/>
                  </a:cubicBezTo>
                  <a:cubicBezTo>
                    <a:pt x="90947" y="472317"/>
                    <a:pt x="68056" y="475281"/>
                    <a:pt x="46795" y="467003"/>
                  </a:cubicBezTo>
                  <a:cubicBezTo>
                    <a:pt x="11242" y="453207"/>
                    <a:pt x="-6386" y="413096"/>
                    <a:pt x="7451" y="377532"/>
                  </a:cubicBezTo>
                  <a:cubicBezTo>
                    <a:pt x="7451" y="377532"/>
                    <a:pt x="36259" y="331188"/>
                    <a:pt x="60770" y="311413"/>
                  </a:cubicBezTo>
                  <a:close/>
                </a:path>
              </a:pathLst>
            </a:custGeom>
            <a:solidFill>
              <a:srgbClr val="FFFFFF"/>
            </a:solidFill>
            <a:ln w="5108" cap="rnd">
              <a:noFill/>
              <a:prstDash val="solid"/>
              <a:round/>
            </a:ln>
          </p:spPr>
          <p:txBody>
            <a:bodyPr rtlCol="0" anchor="ctr"/>
            <a:lstStyle/>
            <a:p>
              <a:endParaRPr lang="en-CH" sz="4000"/>
            </a:p>
          </p:txBody>
        </p:sp>
        <p:grpSp>
          <p:nvGrpSpPr>
            <p:cNvPr id="263" name="Graphic 4">
              <a:extLst>
                <a:ext uri="{FF2B5EF4-FFF2-40B4-BE49-F238E27FC236}">
                  <a16:creationId xmlns:a16="http://schemas.microsoft.com/office/drawing/2014/main" id="{D95FCF1A-12B1-BE8E-EA18-FDDE8B1BAD37}"/>
                </a:ext>
              </a:extLst>
            </p:cNvPr>
            <p:cNvGrpSpPr/>
            <p:nvPr/>
          </p:nvGrpSpPr>
          <p:grpSpPr>
            <a:xfrm>
              <a:off x="9599375" y="15662432"/>
              <a:ext cx="108966" cy="44052"/>
              <a:chOff x="9599375" y="15662432"/>
              <a:chExt cx="108966" cy="44052"/>
            </a:xfrm>
          </p:grpSpPr>
          <p:sp>
            <p:nvSpPr>
              <p:cNvPr id="264" name="Freeform 263">
                <a:extLst>
                  <a:ext uri="{FF2B5EF4-FFF2-40B4-BE49-F238E27FC236}">
                    <a16:creationId xmlns:a16="http://schemas.microsoft.com/office/drawing/2014/main" id="{FA1935D9-03B4-948C-CA76-0EACDC5F67BF}"/>
                  </a:ext>
                </a:extLst>
              </p:cNvPr>
              <p:cNvSpPr/>
              <p:nvPr/>
            </p:nvSpPr>
            <p:spPr>
              <a:xfrm>
                <a:off x="9599375" y="15662432"/>
                <a:ext cx="51096" cy="34975"/>
              </a:xfrm>
              <a:custGeom>
                <a:avLst/>
                <a:gdLst>
                  <a:gd name="connsiteX0" fmla="*/ 53827 w 51096"/>
                  <a:gd name="connsiteY0" fmla="*/ 21380 h 34975"/>
                  <a:gd name="connsiteX1" fmla="*/ 28279 w 51096"/>
                  <a:gd name="connsiteY1" fmla="*/ 38868 h 34975"/>
                  <a:gd name="connsiteX2" fmla="*/ 2731 w 51096"/>
                  <a:gd name="connsiteY2" fmla="*/ 21380 h 34975"/>
                  <a:gd name="connsiteX3" fmla="*/ 28279 w 51096"/>
                  <a:gd name="connsiteY3" fmla="*/ 3892 h 34975"/>
                  <a:gd name="connsiteX4" fmla="*/ 53827 w 51096"/>
                  <a:gd name="connsiteY4" fmla="*/ 21380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3827" y="21380"/>
                    </a:moveTo>
                    <a:cubicBezTo>
                      <a:pt x="53827" y="31038"/>
                      <a:pt x="42389" y="38868"/>
                      <a:pt x="28279" y="38868"/>
                    </a:cubicBezTo>
                    <a:cubicBezTo>
                      <a:pt x="14169" y="38868"/>
                      <a:pt x="2731" y="31038"/>
                      <a:pt x="2731" y="21380"/>
                    </a:cubicBezTo>
                    <a:cubicBezTo>
                      <a:pt x="2731" y="11722"/>
                      <a:pt x="14169" y="3892"/>
                      <a:pt x="28279" y="3892"/>
                    </a:cubicBezTo>
                    <a:cubicBezTo>
                      <a:pt x="42389" y="3892"/>
                      <a:pt x="53827" y="11722"/>
                      <a:pt x="53827" y="21380"/>
                    </a:cubicBezTo>
                    <a:close/>
                  </a:path>
                </a:pathLst>
              </a:custGeom>
              <a:solidFill>
                <a:srgbClr val="1F259B"/>
              </a:solidFill>
              <a:ln w="4005" cap="rnd">
                <a:noFill/>
                <a:prstDash val="solid"/>
                <a:round/>
              </a:ln>
            </p:spPr>
            <p:txBody>
              <a:bodyPr rtlCol="0" anchor="ctr"/>
              <a:lstStyle/>
              <a:p>
                <a:endParaRPr lang="en-CH" sz="4000"/>
              </a:p>
            </p:txBody>
          </p:sp>
          <p:sp>
            <p:nvSpPr>
              <p:cNvPr id="265" name="Freeform 264">
                <a:extLst>
                  <a:ext uri="{FF2B5EF4-FFF2-40B4-BE49-F238E27FC236}">
                    <a16:creationId xmlns:a16="http://schemas.microsoft.com/office/drawing/2014/main" id="{37A88E8F-2906-FD4C-572B-5026C015E95E}"/>
                  </a:ext>
                </a:extLst>
              </p:cNvPr>
              <p:cNvSpPr/>
              <p:nvPr/>
            </p:nvSpPr>
            <p:spPr>
              <a:xfrm>
                <a:off x="9620641" y="15670803"/>
                <a:ext cx="87701" cy="35681"/>
              </a:xfrm>
              <a:custGeom>
                <a:avLst/>
                <a:gdLst>
                  <a:gd name="connsiteX0" fmla="*/ 2743 w 87701"/>
                  <a:gd name="connsiteY0" fmla="*/ 4115 h 35681"/>
                  <a:gd name="connsiteX1" fmla="*/ 90444 w 87701"/>
                  <a:gd name="connsiteY1" fmla="*/ 39576 h 35681"/>
                </a:gdLst>
                <a:ahLst/>
                <a:cxnLst>
                  <a:cxn ang="0">
                    <a:pos x="connsiteX0" y="connsiteY0"/>
                  </a:cxn>
                  <a:cxn ang="0">
                    <a:pos x="connsiteX1" y="connsiteY1"/>
                  </a:cxn>
                </a:cxnLst>
                <a:rect l="l" t="t" r="r" b="b"/>
                <a:pathLst>
                  <a:path w="87701" h="35681">
                    <a:moveTo>
                      <a:pt x="2743" y="4115"/>
                    </a:moveTo>
                    <a:cubicBezTo>
                      <a:pt x="36921" y="1407"/>
                      <a:pt x="29129" y="24247"/>
                      <a:pt x="90444" y="39576"/>
                    </a:cubicBezTo>
                  </a:path>
                </a:pathLst>
              </a:custGeom>
              <a:noFill/>
              <a:ln w="8123" cap="rnd">
                <a:solidFill>
                  <a:srgbClr val="1F259B"/>
                </a:solidFill>
                <a:prstDash val="solid"/>
                <a:round/>
              </a:ln>
            </p:spPr>
            <p:txBody>
              <a:bodyPr rtlCol="0" anchor="ctr"/>
              <a:lstStyle/>
              <a:p>
                <a:endParaRPr lang="en-CH" sz="4000"/>
              </a:p>
            </p:txBody>
          </p:sp>
        </p:grpSp>
        <p:grpSp>
          <p:nvGrpSpPr>
            <p:cNvPr id="266" name="Graphic 4">
              <a:extLst>
                <a:ext uri="{FF2B5EF4-FFF2-40B4-BE49-F238E27FC236}">
                  <a16:creationId xmlns:a16="http://schemas.microsoft.com/office/drawing/2014/main" id="{2CECEEE9-DFDD-B890-C55F-C7029D54A728}"/>
                </a:ext>
              </a:extLst>
            </p:cNvPr>
            <p:cNvGrpSpPr/>
            <p:nvPr/>
          </p:nvGrpSpPr>
          <p:grpSpPr>
            <a:xfrm>
              <a:off x="9744165" y="15662432"/>
              <a:ext cx="108966" cy="44052"/>
              <a:chOff x="9744165" y="15662432"/>
              <a:chExt cx="108966" cy="44052"/>
            </a:xfrm>
          </p:grpSpPr>
          <p:sp>
            <p:nvSpPr>
              <p:cNvPr id="267" name="Freeform 266">
                <a:extLst>
                  <a:ext uri="{FF2B5EF4-FFF2-40B4-BE49-F238E27FC236}">
                    <a16:creationId xmlns:a16="http://schemas.microsoft.com/office/drawing/2014/main" id="{C1C72889-A91D-720B-FC08-505D8DB94DFE}"/>
                  </a:ext>
                </a:extLst>
              </p:cNvPr>
              <p:cNvSpPr/>
              <p:nvPr/>
            </p:nvSpPr>
            <p:spPr>
              <a:xfrm rot="10800000" flipV="1">
                <a:off x="9802036" y="15662432"/>
                <a:ext cx="51096" cy="34975"/>
              </a:xfrm>
              <a:custGeom>
                <a:avLst/>
                <a:gdLst>
                  <a:gd name="connsiteX0" fmla="*/ 53894 w 51096"/>
                  <a:gd name="connsiteY0" fmla="*/ 21380 h 34975"/>
                  <a:gd name="connsiteX1" fmla="*/ 28346 w 51096"/>
                  <a:gd name="connsiteY1" fmla="*/ 38868 h 34975"/>
                  <a:gd name="connsiteX2" fmla="*/ 2798 w 51096"/>
                  <a:gd name="connsiteY2" fmla="*/ 21380 h 34975"/>
                  <a:gd name="connsiteX3" fmla="*/ 28346 w 51096"/>
                  <a:gd name="connsiteY3" fmla="*/ 3892 h 34975"/>
                  <a:gd name="connsiteX4" fmla="*/ 53894 w 51096"/>
                  <a:gd name="connsiteY4" fmla="*/ 21380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3894" y="21380"/>
                    </a:moveTo>
                    <a:cubicBezTo>
                      <a:pt x="53894" y="31038"/>
                      <a:pt x="42455" y="38868"/>
                      <a:pt x="28346" y="38868"/>
                    </a:cubicBezTo>
                    <a:cubicBezTo>
                      <a:pt x="14236" y="38868"/>
                      <a:pt x="2798" y="31038"/>
                      <a:pt x="2798" y="21380"/>
                    </a:cubicBezTo>
                    <a:cubicBezTo>
                      <a:pt x="2798" y="11722"/>
                      <a:pt x="14236" y="3892"/>
                      <a:pt x="28346" y="3892"/>
                    </a:cubicBezTo>
                    <a:cubicBezTo>
                      <a:pt x="42455" y="3892"/>
                      <a:pt x="53894" y="11722"/>
                      <a:pt x="53894" y="21380"/>
                    </a:cubicBezTo>
                    <a:close/>
                  </a:path>
                </a:pathLst>
              </a:custGeom>
              <a:solidFill>
                <a:srgbClr val="1F259B"/>
              </a:solidFill>
              <a:ln w="4005" cap="rnd">
                <a:noFill/>
                <a:prstDash val="solid"/>
                <a:round/>
              </a:ln>
            </p:spPr>
            <p:txBody>
              <a:bodyPr rtlCol="0" anchor="ctr"/>
              <a:lstStyle/>
              <a:p>
                <a:endParaRPr lang="en-CH" sz="4000"/>
              </a:p>
            </p:txBody>
          </p:sp>
          <p:sp>
            <p:nvSpPr>
              <p:cNvPr id="268" name="Freeform 267">
                <a:extLst>
                  <a:ext uri="{FF2B5EF4-FFF2-40B4-BE49-F238E27FC236}">
                    <a16:creationId xmlns:a16="http://schemas.microsoft.com/office/drawing/2014/main" id="{480324B0-2B9E-74FF-C813-49ACCCCCE5EB}"/>
                  </a:ext>
                </a:extLst>
              </p:cNvPr>
              <p:cNvSpPr/>
              <p:nvPr/>
            </p:nvSpPr>
            <p:spPr>
              <a:xfrm rot="10800000" flipV="1">
                <a:off x="9744165" y="15670803"/>
                <a:ext cx="87701" cy="35681"/>
              </a:xfrm>
              <a:custGeom>
                <a:avLst/>
                <a:gdLst>
                  <a:gd name="connsiteX0" fmla="*/ 2783 w 87701"/>
                  <a:gd name="connsiteY0" fmla="*/ 4115 h 35681"/>
                  <a:gd name="connsiteX1" fmla="*/ 90485 w 87701"/>
                  <a:gd name="connsiteY1" fmla="*/ 39576 h 35681"/>
                </a:gdLst>
                <a:ahLst/>
                <a:cxnLst>
                  <a:cxn ang="0">
                    <a:pos x="connsiteX0" y="connsiteY0"/>
                  </a:cxn>
                  <a:cxn ang="0">
                    <a:pos x="connsiteX1" y="connsiteY1"/>
                  </a:cxn>
                </a:cxnLst>
                <a:rect l="l" t="t" r="r" b="b"/>
                <a:pathLst>
                  <a:path w="87701" h="35681">
                    <a:moveTo>
                      <a:pt x="2783" y="4115"/>
                    </a:moveTo>
                    <a:cubicBezTo>
                      <a:pt x="36962" y="1407"/>
                      <a:pt x="29169" y="24247"/>
                      <a:pt x="90485" y="39576"/>
                    </a:cubicBezTo>
                  </a:path>
                </a:pathLst>
              </a:custGeom>
              <a:noFill/>
              <a:ln w="8123" cap="rnd">
                <a:solidFill>
                  <a:srgbClr val="1F259B"/>
                </a:solidFill>
                <a:prstDash val="solid"/>
                <a:round/>
              </a:ln>
            </p:spPr>
            <p:txBody>
              <a:bodyPr rtlCol="0" anchor="ctr"/>
              <a:lstStyle/>
              <a:p>
                <a:endParaRPr lang="en-CH" sz="4000"/>
              </a:p>
            </p:txBody>
          </p:sp>
        </p:grpSp>
      </p:grpSp>
      <p:grpSp>
        <p:nvGrpSpPr>
          <p:cNvPr id="269" name="Graphic 4">
            <a:extLst>
              <a:ext uri="{FF2B5EF4-FFF2-40B4-BE49-F238E27FC236}">
                <a16:creationId xmlns:a16="http://schemas.microsoft.com/office/drawing/2014/main" id="{0A5EEC8D-F876-F169-5394-1E591B29538B}"/>
              </a:ext>
            </a:extLst>
          </p:cNvPr>
          <p:cNvGrpSpPr/>
          <p:nvPr/>
        </p:nvGrpSpPr>
        <p:grpSpPr>
          <a:xfrm>
            <a:off x="8273928" y="15113305"/>
            <a:ext cx="764636" cy="764648"/>
            <a:chOff x="8273928" y="15113305"/>
            <a:chExt cx="764636" cy="764648"/>
          </a:xfrm>
        </p:grpSpPr>
        <p:sp>
          <p:nvSpPr>
            <p:cNvPr id="270" name="Freeform 269">
              <a:extLst>
                <a:ext uri="{FF2B5EF4-FFF2-40B4-BE49-F238E27FC236}">
                  <a16:creationId xmlns:a16="http://schemas.microsoft.com/office/drawing/2014/main" id="{0B812068-D793-4A47-6BC1-29FB31D9DBD9}"/>
                </a:ext>
              </a:extLst>
            </p:cNvPr>
            <p:cNvSpPr/>
            <p:nvPr/>
          </p:nvSpPr>
          <p:spPr>
            <a:xfrm>
              <a:off x="8273928" y="15113305"/>
              <a:ext cx="764636" cy="764648"/>
            </a:xfrm>
            <a:custGeom>
              <a:avLst/>
              <a:gdLst>
                <a:gd name="connsiteX0" fmla="*/ 767247 w 764636"/>
                <a:gd name="connsiteY0" fmla="*/ 386188 h 764648"/>
                <a:gd name="connsiteX1" fmla="*/ 384928 w 764636"/>
                <a:gd name="connsiteY1" fmla="*/ 768513 h 764648"/>
                <a:gd name="connsiteX2" fmla="*/ 2610 w 764636"/>
                <a:gd name="connsiteY2" fmla="*/ 386188 h 764648"/>
                <a:gd name="connsiteX3" fmla="*/ 384928 w 764636"/>
                <a:gd name="connsiteY3" fmla="*/ 3864 h 764648"/>
                <a:gd name="connsiteX4" fmla="*/ 767247 w 764636"/>
                <a:gd name="connsiteY4" fmla="*/ 386188 h 7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636" h="764648">
                  <a:moveTo>
                    <a:pt x="767247" y="386188"/>
                  </a:moveTo>
                  <a:cubicBezTo>
                    <a:pt x="767247" y="597340"/>
                    <a:pt x="596077" y="768513"/>
                    <a:pt x="384928" y="768513"/>
                  </a:cubicBezTo>
                  <a:cubicBezTo>
                    <a:pt x="173780" y="768513"/>
                    <a:pt x="2610" y="597340"/>
                    <a:pt x="2610" y="386188"/>
                  </a:cubicBezTo>
                  <a:cubicBezTo>
                    <a:pt x="2610" y="175036"/>
                    <a:pt x="173780" y="3864"/>
                    <a:pt x="384928" y="3864"/>
                  </a:cubicBezTo>
                  <a:cubicBezTo>
                    <a:pt x="596077" y="3864"/>
                    <a:pt x="767247" y="175036"/>
                    <a:pt x="767247" y="386188"/>
                  </a:cubicBezTo>
                  <a:close/>
                </a:path>
              </a:pathLst>
            </a:custGeom>
            <a:solidFill>
              <a:srgbClr val="1F259B"/>
            </a:solidFill>
            <a:ln w="3475" cap="rnd">
              <a:noFill/>
              <a:prstDash val="solid"/>
              <a:round/>
            </a:ln>
          </p:spPr>
          <p:txBody>
            <a:bodyPr rtlCol="0" anchor="ctr"/>
            <a:lstStyle/>
            <a:p>
              <a:endParaRPr lang="en-CH" sz="4000"/>
            </a:p>
          </p:txBody>
        </p:sp>
        <p:sp>
          <p:nvSpPr>
            <p:cNvPr id="271" name="Freeform 270">
              <a:extLst>
                <a:ext uri="{FF2B5EF4-FFF2-40B4-BE49-F238E27FC236}">
                  <a16:creationId xmlns:a16="http://schemas.microsoft.com/office/drawing/2014/main" id="{0EA425F8-907B-17BE-EA1F-0C3AA35E322A}"/>
                </a:ext>
              </a:extLst>
            </p:cNvPr>
            <p:cNvSpPr/>
            <p:nvPr/>
          </p:nvSpPr>
          <p:spPr>
            <a:xfrm>
              <a:off x="8478881" y="15241044"/>
              <a:ext cx="359435" cy="467866"/>
            </a:xfrm>
            <a:custGeom>
              <a:avLst/>
              <a:gdLst>
                <a:gd name="connsiteX0" fmla="*/ 60418 w 359435"/>
                <a:gd name="connsiteY0" fmla="*/ 311413 h 467866"/>
                <a:gd name="connsiteX1" fmla="*/ 77514 w 359435"/>
                <a:gd name="connsiteY1" fmla="*/ 275645 h 467866"/>
                <a:gd name="connsiteX2" fmla="*/ 77555 w 359435"/>
                <a:gd name="connsiteY2" fmla="*/ 106055 h 467866"/>
                <a:gd name="connsiteX3" fmla="*/ 179747 w 359435"/>
                <a:gd name="connsiteY3" fmla="*/ 3862 h 467866"/>
                <a:gd name="connsiteX4" fmla="*/ 281939 w 359435"/>
                <a:gd name="connsiteY4" fmla="*/ 106055 h 467866"/>
                <a:gd name="connsiteX5" fmla="*/ 281939 w 359435"/>
                <a:gd name="connsiteY5" fmla="*/ 271251 h 467866"/>
                <a:gd name="connsiteX6" fmla="*/ 300421 w 359435"/>
                <a:gd name="connsiteY6" fmla="*/ 308092 h 467866"/>
                <a:gd name="connsiteX7" fmla="*/ 357096 w 359435"/>
                <a:gd name="connsiteY7" fmla="*/ 374926 h 467866"/>
                <a:gd name="connsiteX8" fmla="*/ 317752 w 359435"/>
                <a:gd name="connsiteY8" fmla="*/ 464448 h 467866"/>
                <a:gd name="connsiteX9" fmla="*/ 256120 w 359435"/>
                <a:gd name="connsiteY9" fmla="*/ 458674 h 467866"/>
                <a:gd name="connsiteX10" fmla="*/ 219326 w 359435"/>
                <a:gd name="connsiteY10" fmla="*/ 455761 h 467866"/>
                <a:gd name="connsiteX11" fmla="*/ 179747 w 359435"/>
                <a:gd name="connsiteY11" fmla="*/ 463733 h 467866"/>
                <a:gd name="connsiteX12" fmla="*/ 144072 w 359435"/>
                <a:gd name="connsiteY12" fmla="*/ 457346 h 467866"/>
                <a:gd name="connsiteX13" fmla="*/ 108525 w 359435"/>
                <a:gd name="connsiteY13" fmla="*/ 460973 h 467866"/>
                <a:gd name="connsiteX14" fmla="*/ 46443 w 359435"/>
                <a:gd name="connsiteY14" fmla="*/ 467003 h 467866"/>
                <a:gd name="connsiteX15" fmla="*/ 7099 w 359435"/>
                <a:gd name="connsiteY15" fmla="*/ 377532 h 467866"/>
                <a:gd name="connsiteX16" fmla="*/ 60418 w 359435"/>
                <a:gd name="connsiteY16" fmla="*/ 311413 h 46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435" h="467866">
                  <a:moveTo>
                    <a:pt x="60418" y="311413"/>
                  </a:moveTo>
                  <a:cubicBezTo>
                    <a:pt x="71230" y="302676"/>
                    <a:pt x="77514" y="289544"/>
                    <a:pt x="77514" y="275645"/>
                  </a:cubicBezTo>
                  <a:cubicBezTo>
                    <a:pt x="77555" y="221687"/>
                    <a:pt x="77555" y="106055"/>
                    <a:pt x="77555" y="106055"/>
                  </a:cubicBezTo>
                  <a:cubicBezTo>
                    <a:pt x="77555" y="49644"/>
                    <a:pt x="123348" y="3862"/>
                    <a:pt x="179747" y="3862"/>
                  </a:cubicBezTo>
                  <a:cubicBezTo>
                    <a:pt x="236147" y="3862"/>
                    <a:pt x="281939" y="49644"/>
                    <a:pt x="281939" y="106055"/>
                  </a:cubicBezTo>
                  <a:lnTo>
                    <a:pt x="281939" y="271251"/>
                  </a:lnTo>
                  <a:cubicBezTo>
                    <a:pt x="281939" y="285763"/>
                    <a:pt x="288791" y="299405"/>
                    <a:pt x="300421" y="308092"/>
                  </a:cubicBezTo>
                  <a:cubicBezTo>
                    <a:pt x="326577" y="327560"/>
                    <a:pt x="357096" y="374926"/>
                    <a:pt x="357096" y="374926"/>
                  </a:cubicBezTo>
                  <a:cubicBezTo>
                    <a:pt x="370933" y="410490"/>
                    <a:pt x="353305" y="450601"/>
                    <a:pt x="317752" y="464448"/>
                  </a:cubicBezTo>
                  <a:cubicBezTo>
                    <a:pt x="296665" y="472624"/>
                    <a:pt x="273978" y="469762"/>
                    <a:pt x="256120" y="458674"/>
                  </a:cubicBezTo>
                  <a:cubicBezTo>
                    <a:pt x="245063" y="451725"/>
                    <a:pt x="231324" y="450652"/>
                    <a:pt x="219326" y="455761"/>
                  </a:cubicBezTo>
                  <a:cubicBezTo>
                    <a:pt x="207150" y="460922"/>
                    <a:pt x="193778" y="463733"/>
                    <a:pt x="179747" y="463733"/>
                  </a:cubicBezTo>
                  <a:cubicBezTo>
                    <a:pt x="167203" y="463733"/>
                    <a:pt x="155180" y="461485"/>
                    <a:pt x="144072" y="457346"/>
                  </a:cubicBezTo>
                  <a:cubicBezTo>
                    <a:pt x="132305" y="452900"/>
                    <a:pt x="119132" y="454229"/>
                    <a:pt x="108525" y="460973"/>
                  </a:cubicBezTo>
                  <a:cubicBezTo>
                    <a:pt x="90595" y="472317"/>
                    <a:pt x="67704" y="475281"/>
                    <a:pt x="46443" y="467003"/>
                  </a:cubicBezTo>
                  <a:cubicBezTo>
                    <a:pt x="10890" y="453207"/>
                    <a:pt x="-6738" y="413096"/>
                    <a:pt x="7099" y="377532"/>
                  </a:cubicBezTo>
                  <a:cubicBezTo>
                    <a:pt x="7099" y="377532"/>
                    <a:pt x="35907" y="331188"/>
                    <a:pt x="60418" y="311413"/>
                  </a:cubicBezTo>
                  <a:close/>
                </a:path>
              </a:pathLst>
            </a:custGeom>
            <a:solidFill>
              <a:srgbClr val="FFFFFF"/>
            </a:solidFill>
            <a:ln w="5108" cap="rnd">
              <a:noFill/>
              <a:prstDash val="solid"/>
              <a:round/>
            </a:ln>
          </p:spPr>
          <p:txBody>
            <a:bodyPr rtlCol="0" anchor="ctr"/>
            <a:lstStyle/>
            <a:p>
              <a:endParaRPr lang="en-CH" sz="4000"/>
            </a:p>
          </p:txBody>
        </p:sp>
        <p:grpSp>
          <p:nvGrpSpPr>
            <p:cNvPr id="272" name="Graphic 4">
              <a:extLst>
                <a:ext uri="{FF2B5EF4-FFF2-40B4-BE49-F238E27FC236}">
                  <a16:creationId xmlns:a16="http://schemas.microsoft.com/office/drawing/2014/main" id="{5E6A9803-8A6B-0842-6552-2EE428750284}"/>
                </a:ext>
              </a:extLst>
            </p:cNvPr>
            <p:cNvGrpSpPr/>
            <p:nvPr/>
          </p:nvGrpSpPr>
          <p:grpSpPr>
            <a:xfrm>
              <a:off x="8526544" y="15662432"/>
              <a:ext cx="108966" cy="44052"/>
              <a:chOff x="8526544" y="15662432"/>
              <a:chExt cx="108966" cy="44052"/>
            </a:xfrm>
          </p:grpSpPr>
          <p:sp>
            <p:nvSpPr>
              <p:cNvPr id="273" name="Freeform 272">
                <a:extLst>
                  <a:ext uri="{FF2B5EF4-FFF2-40B4-BE49-F238E27FC236}">
                    <a16:creationId xmlns:a16="http://schemas.microsoft.com/office/drawing/2014/main" id="{3F3FFA61-86FE-10A9-01C0-2A22F78D5712}"/>
                  </a:ext>
                </a:extLst>
              </p:cNvPr>
              <p:cNvSpPr/>
              <p:nvPr/>
            </p:nvSpPr>
            <p:spPr>
              <a:xfrm>
                <a:off x="8526544" y="15662432"/>
                <a:ext cx="51096" cy="34975"/>
              </a:xfrm>
              <a:custGeom>
                <a:avLst/>
                <a:gdLst>
                  <a:gd name="connsiteX0" fmla="*/ 53475 w 51096"/>
                  <a:gd name="connsiteY0" fmla="*/ 21380 h 34975"/>
                  <a:gd name="connsiteX1" fmla="*/ 27927 w 51096"/>
                  <a:gd name="connsiteY1" fmla="*/ 38868 h 34975"/>
                  <a:gd name="connsiteX2" fmla="*/ 2379 w 51096"/>
                  <a:gd name="connsiteY2" fmla="*/ 21380 h 34975"/>
                  <a:gd name="connsiteX3" fmla="*/ 27927 w 51096"/>
                  <a:gd name="connsiteY3" fmla="*/ 3892 h 34975"/>
                  <a:gd name="connsiteX4" fmla="*/ 53475 w 51096"/>
                  <a:gd name="connsiteY4" fmla="*/ 21380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3475" y="21380"/>
                    </a:moveTo>
                    <a:cubicBezTo>
                      <a:pt x="53475" y="31038"/>
                      <a:pt x="42037" y="38868"/>
                      <a:pt x="27927" y="38868"/>
                    </a:cubicBezTo>
                    <a:cubicBezTo>
                      <a:pt x="13817" y="38868"/>
                      <a:pt x="2379" y="31038"/>
                      <a:pt x="2379" y="21380"/>
                    </a:cubicBezTo>
                    <a:cubicBezTo>
                      <a:pt x="2379" y="11722"/>
                      <a:pt x="13817" y="3892"/>
                      <a:pt x="27927" y="3892"/>
                    </a:cubicBezTo>
                    <a:cubicBezTo>
                      <a:pt x="42037" y="3892"/>
                      <a:pt x="53475" y="11722"/>
                      <a:pt x="53475" y="21380"/>
                    </a:cubicBezTo>
                    <a:close/>
                  </a:path>
                </a:pathLst>
              </a:custGeom>
              <a:solidFill>
                <a:srgbClr val="1F259B"/>
              </a:solidFill>
              <a:ln w="4005" cap="rnd">
                <a:noFill/>
                <a:prstDash val="solid"/>
                <a:round/>
              </a:ln>
            </p:spPr>
            <p:txBody>
              <a:bodyPr rtlCol="0" anchor="ctr"/>
              <a:lstStyle/>
              <a:p>
                <a:endParaRPr lang="en-CH" sz="4000"/>
              </a:p>
            </p:txBody>
          </p:sp>
          <p:sp>
            <p:nvSpPr>
              <p:cNvPr id="274" name="Freeform 273">
                <a:extLst>
                  <a:ext uri="{FF2B5EF4-FFF2-40B4-BE49-F238E27FC236}">
                    <a16:creationId xmlns:a16="http://schemas.microsoft.com/office/drawing/2014/main" id="{7AE8C75D-BF9A-4427-DBEC-AA203FC6429B}"/>
                  </a:ext>
                </a:extLst>
              </p:cNvPr>
              <p:cNvSpPr/>
              <p:nvPr/>
            </p:nvSpPr>
            <p:spPr>
              <a:xfrm>
                <a:off x="8547810" y="15670803"/>
                <a:ext cx="87701" cy="35681"/>
              </a:xfrm>
              <a:custGeom>
                <a:avLst/>
                <a:gdLst>
                  <a:gd name="connsiteX0" fmla="*/ 2391 w 87701"/>
                  <a:gd name="connsiteY0" fmla="*/ 4115 h 35681"/>
                  <a:gd name="connsiteX1" fmla="*/ 90092 w 87701"/>
                  <a:gd name="connsiteY1" fmla="*/ 39576 h 35681"/>
                </a:gdLst>
                <a:ahLst/>
                <a:cxnLst>
                  <a:cxn ang="0">
                    <a:pos x="connsiteX0" y="connsiteY0"/>
                  </a:cxn>
                  <a:cxn ang="0">
                    <a:pos x="connsiteX1" y="connsiteY1"/>
                  </a:cxn>
                </a:cxnLst>
                <a:rect l="l" t="t" r="r" b="b"/>
                <a:pathLst>
                  <a:path w="87701" h="35681">
                    <a:moveTo>
                      <a:pt x="2391" y="4115"/>
                    </a:moveTo>
                    <a:cubicBezTo>
                      <a:pt x="36569" y="1407"/>
                      <a:pt x="28777" y="24247"/>
                      <a:pt x="90092" y="39576"/>
                    </a:cubicBezTo>
                  </a:path>
                </a:pathLst>
              </a:custGeom>
              <a:noFill/>
              <a:ln w="8123" cap="rnd">
                <a:solidFill>
                  <a:srgbClr val="1F259B"/>
                </a:solidFill>
                <a:prstDash val="solid"/>
                <a:round/>
              </a:ln>
            </p:spPr>
            <p:txBody>
              <a:bodyPr rtlCol="0" anchor="ctr"/>
              <a:lstStyle/>
              <a:p>
                <a:endParaRPr lang="en-CH" sz="4000"/>
              </a:p>
            </p:txBody>
          </p:sp>
        </p:grpSp>
        <p:grpSp>
          <p:nvGrpSpPr>
            <p:cNvPr id="275" name="Graphic 4">
              <a:extLst>
                <a:ext uri="{FF2B5EF4-FFF2-40B4-BE49-F238E27FC236}">
                  <a16:creationId xmlns:a16="http://schemas.microsoft.com/office/drawing/2014/main" id="{658261B6-C1A0-AE4E-9317-D836FBF3ED75}"/>
                </a:ext>
              </a:extLst>
            </p:cNvPr>
            <p:cNvGrpSpPr/>
            <p:nvPr/>
          </p:nvGrpSpPr>
          <p:grpSpPr>
            <a:xfrm>
              <a:off x="8671334" y="15662432"/>
              <a:ext cx="108966" cy="44052"/>
              <a:chOff x="8671334" y="15662432"/>
              <a:chExt cx="108966" cy="44052"/>
            </a:xfrm>
          </p:grpSpPr>
          <p:sp>
            <p:nvSpPr>
              <p:cNvPr id="276" name="Freeform 275">
                <a:extLst>
                  <a:ext uri="{FF2B5EF4-FFF2-40B4-BE49-F238E27FC236}">
                    <a16:creationId xmlns:a16="http://schemas.microsoft.com/office/drawing/2014/main" id="{DABAF4C9-EED2-0E84-7DAB-8AD9081B5733}"/>
                  </a:ext>
                </a:extLst>
              </p:cNvPr>
              <p:cNvSpPr/>
              <p:nvPr/>
            </p:nvSpPr>
            <p:spPr>
              <a:xfrm rot="10800000" flipV="1">
                <a:off x="8729205" y="15662432"/>
                <a:ext cx="51096" cy="34975"/>
              </a:xfrm>
              <a:custGeom>
                <a:avLst/>
                <a:gdLst>
                  <a:gd name="connsiteX0" fmla="*/ 53542 w 51096"/>
                  <a:gd name="connsiteY0" fmla="*/ 21380 h 34975"/>
                  <a:gd name="connsiteX1" fmla="*/ 27994 w 51096"/>
                  <a:gd name="connsiteY1" fmla="*/ 38868 h 34975"/>
                  <a:gd name="connsiteX2" fmla="*/ 2446 w 51096"/>
                  <a:gd name="connsiteY2" fmla="*/ 21380 h 34975"/>
                  <a:gd name="connsiteX3" fmla="*/ 27994 w 51096"/>
                  <a:gd name="connsiteY3" fmla="*/ 3892 h 34975"/>
                  <a:gd name="connsiteX4" fmla="*/ 53542 w 51096"/>
                  <a:gd name="connsiteY4" fmla="*/ 21380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3542" y="21380"/>
                    </a:moveTo>
                    <a:cubicBezTo>
                      <a:pt x="53542" y="31038"/>
                      <a:pt x="42103" y="38868"/>
                      <a:pt x="27994" y="38868"/>
                    </a:cubicBezTo>
                    <a:cubicBezTo>
                      <a:pt x="13884" y="38868"/>
                      <a:pt x="2446" y="31038"/>
                      <a:pt x="2446" y="21380"/>
                    </a:cubicBezTo>
                    <a:cubicBezTo>
                      <a:pt x="2446" y="11722"/>
                      <a:pt x="13884" y="3892"/>
                      <a:pt x="27994" y="3892"/>
                    </a:cubicBezTo>
                    <a:cubicBezTo>
                      <a:pt x="42103" y="3892"/>
                      <a:pt x="53542" y="11722"/>
                      <a:pt x="53542" y="21380"/>
                    </a:cubicBezTo>
                    <a:close/>
                  </a:path>
                </a:pathLst>
              </a:custGeom>
              <a:solidFill>
                <a:srgbClr val="1F259B"/>
              </a:solidFill>
              <a:ln w="4005" cap="rnd">
                <a:noFill/>
                <a:prstDash val="solid"/>
                <a:round/>
              </a:ln>
            </p:spPr>
            <p:txBody>
              <a:bodyPr rtlCol="0" anchor="ctr"/>
              <a:lstStyle/>
              <a:p>
                <a:endParaRPr lang="en-CH" sz="4000"/>
              </a:p>
            </p:txBody>
          </p:sp>
          <p:sp>
            <p:nvSpPr>
              <p:cNvPr id="277" name="Freeform 276">
                <a:extLst>
                  <a:ext uri="{FF2B5EF4-FFF2-40B4-BE49-F238E27FC236}">
                    <a16:creationId xmlns:a16="http://schemas.microsoft.com/office/drawing/2014/main" id="{ECF62F2D-78E2-E30D-50CA-954538E43278}"/>
                  </a:ext>
                </a:extLst>
              </p:cNvPr>
              <p:cNvSpPr/>
              <p:nvPr/>
            </p:nvSpPr>
            <p:spPr>
              <a:xfrm rot="10800000" flipV="1">
                <a:off x="8671334" y="15670803"/>
                <a:ext cx="87701" cy="35681"/>
              </a:xfrm>
              <a:custGeom>
                <a:avLst/>
                <a:gdLst>
                  <a:gd name="connsiteX0" fmla="*/ 2431 w 87701"/>
                  <a:gd name="connsiteY0" fmla="*/ 4115 h 35681"/>
                  <a:gd name="connsiteX1" fmla="*/ 90133 w 87701"/>
                  <a:gd name="connsiteY1" fmla="*/ 39576 h 35681"/>
                </a:gdLst>
                <a:ahLst/>
                <a:cxnLst>
                  <a:cxn ang="0">
                    <a:pos x="connsiteX0" y="connsiteY0"/>
                  </a:cxn>
                  <a:cxn ang="0">
                    <a:pos x="connsiteX1" y="connsiteY1"/>
                  </a:cxn>
                </a:cxnLst>
                <a:rect l="l" t="t" r="r" b="b"/>
                <a:pathLst>
                  <a:path w="87701" h="35681">
                    <a:moveTo>
                      <a:pt x="2431" y="4115"/>
                    </a:moveTo>
                    <a:cubicBezTo>
                      <a:pt x="36610" y="1407"/>
                      <a:pt x="28817" y="24247"/>
                      <a:pt x="90133" y="39576"/>
                    </a:cubicBezTo>
                  </a:path>
                </a:pathLst>
              </a:custGeom>
              <a:noFill/>
              <a:ln w="8123" cap="rnd">
                <a:solidFill>
                  <a:srgbClr val="1F259B"/>
                </a:solidFill>
                <a:prstDash val="solid"/>
                <a:round/>
              </a:ln>
            </p:spPr>
            <p:txBody>
              <a:bodyPr rtlCol="0" anchor="ctr"/>
              <a:lstStyle/>
              <a:p>
                <a:endParaRPr lang="en-CH" sz="4000"/>
              </a:p>
            </p:txBody>
          </p:sp>
        </p:grpSp>
      </p:grpSp>
      <p:grpSp>
        <p:nvGrpSpPr>
          <p:cNvPr id="278" name="Graphic 4">
            <a:extLst>
              <a:ext uri="{FF2B5EF4-FFF2-40B4-BE49-F238E27FC236}">
                <a16:creationId xmlns:a16="http://schemas.microsoft.com/office/drawing/2014/main" id="{7036168D-1E52-0144-94B0-56789A4BD97A}"/>
              </a:ext>
            </a:extLst>
          </p:cNvPr>
          <p:cNvGrpSpPr/>
          <p:nvPr/>
        </p:nvGrpSpPr>
        <p:grpSpPr>
          <a:xfrm>
            <a:off x="2870141" y="15106112"/>
            <a:ext cx="764636" cy="764648"/>
            <a:chOff x="2870141" y="15106112"/>
            <a:chExt cx="764636" cy="764648"/>
          </a:xfrm>
        </p:grpSpPr>
        <p:sp>
          <p:nvSpPr>
            <p:cNvPr id="279" name="Freeform 278">
              <a:extLst>
                <a:ext uri="{FF2B5EF4-FFF2-40B4-BE49-F238E27FC236}">
                  <a16:creationId xmlns:a16="http://schemas.microsoft.com/office/drawing/2014/main" id="{BCFF2BE2-8C68-C054-8376-D62F0C978043}"/>
                </a:ext>
              </a:extLst>
            </p:cNvPr>
            <p:cNvSpPr/>
            <p:nvPr/>
          </p:nvSpPr>
          <p:spPr>
            <a:xfrm>
              <a:off x="2870141" y="15106112"/>
              <a:ext cx="764636" cy="764648"/>
            </a:xfrm>
            <a:custGeom>
              <a:avLst/>
              <a:gdLst>
                <a:gd name="connsiteX0" fmla="*/ 765474 w 764636"/>
                <a:gd name="connsiteY0" fmla="*/ 386186 h 764648"/>
                <a:gd name="connsiteX1" fmla="*/ 383155 w 764636"/>
                <a:gd name="connsiteY1" fmla="*/ 768510 h 764648"/>
                <a:gd name="connsiteX2" fmla="*/ 837 w 764636"/>
                <a:gd name="connsiteY2" fmla="*/ 386186 h 764648"/>
                <a:gd name="connsiteX3" fmla="*/ 383155 w 764636"/>
                <a:gd name="connsiteY3" fmla="*/ 3862 h 764648"/>
                <a:gd name="connsiteX4" fmla="*/ 765474 w 764636"/>
                <a:gd name="connsiteY4" fmla="*/ 386186 h 7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636" h="764648">
                  <a:moveTo>
                    <a:pt x="765474" y="386186"/>
                  </a:moveTo>
                  <a:cubicBezTo>
                    <a:pt x="765474" y="597338"/>
                    <a:pt x="594304" y="768510"/>
                    <a:pt x="383155" y="768510"/>
                  </a:cubicBezTo>
                  <a:cubicBezTo>
                    <a:pt x="172007" y="768510"/>
                    <a:pt x="837" y="597338"/>
                    <a:pt x="837" y="386186"/>
                  </a:cubicBezTo>
                  <a:cubicBezTo>
                    <a:pt x="837" y="175034"/>
                    <a:pt x="172007" y="3862"/>
                    <a:pt x="383155" y="3862"/>
                  </a:cubicBezTo>
                  <a:cubicBezTo>
                    <a:pt x="594304" y="3862"/>
                    <a:pt x="765474" y="175034"/>
                    <a:pt x="765474" y="386186"/>
                  </a:cubicBezTo>
                  <a:close/>
                </a:path>
              </a:pathLst>
            </a:custGeom>
            <a:solidFill>
              <a:srgbClr val="1F259B"/>
            </a:solidFill>
            <a:ln w="3475" cap="rnd">
              <a:noFill/>
              <a:prstDash val="solid"/>
              <a:round/>
            </a:ln>
          </p:spPr>
          <p:txBody>
            <a:bodyPr rtlCol="0" anchor="ctr"/>
            <a:lstStyle/>
            <a:p>
              <a:endParaRPr lang="en-CH" sz="4000"/>
            </a:p>
          </p:txBody>
        </p:sp>
        <p:sp>
          <p:nvSpPr>
            <p:cNvPr id="280" name="Freeform 279">
              <a:extLst>
                <a:ext uri="{FF2B5EF4-FFF2-40B4-BE49-F238E27FC236}">
                  <a16:creationId xmlns:a16="http://schemas.microsoft.com/office/drawing/2014/main" id="{6134E7D0-EF07-F6F3-BB33-F22B98D89459}"/>
                </a:ext>
              </a:extLst>
            </p:cNvPr>
            <p:cNvSpPr/>
            <p:nvPr/>
          </p:nvSpPr>
          <p:spPr>
            <a:xfrm>
              <a:off x="3075093" y="15233851"/>
              <a:ext cx="359435" cy="467866"/>
            </a:xfrm>
            <a:custGeom>
              <a:avLst/>
              <a:gdLst>
                <a:gd name="connsiteX0" fmla="*/ 58645 w 359435"/>
                <a:gd name="connsiteY0" fmla="*/ 311411 h 467866"/>
                <a:gd name="connsiteX1" fmla="*/ 75741 w 359435"/>
                <a:gd name="connsiteY1" fmla="*/ 275643 h 467866"/>
                <a:gd name="connsiteX2" fmla="*/ 75782 w 359435"/>
                <a:gd name="connsiteY2" fmla="*/ 106053 h 467866"/>
                <a:gd name="connsiteX3" fmla="*/ 177974 w 359435"/>
                <a:gd name="connsiteY3" fmla="*/ 3859 h 467866"/>
                <a:gd name="connsiteX4" fmla="*/ 280166 w 359435"/>
                <a:gd name="connsiteY4" fmla="*/ 106053 h 467866"/>
                <a:gd name="connsiteX5" fmla="*/ 280166 w 359435"/>
                <a:gd name="connsiteY5" fmla="*/ 271249 h 467866"/>
                <a:gd name="connsiteX6" fmla="*/ 298648 w 359435"/>
                <a:gd name="connsiteY6" fmla="*/ 308090 h 467866"/>
                <a:gd name="connsiteX7" fmla="*/ 355323 w 359435"/>
                <a:gd name="connsiteY7" fmla="*/ 374924 h 467866"/>
                <a:gd name="connsiteX8" fmla="*/ 315979 w 359435"/>
                <a:gd name="connsiteY8" fmla="*/ 464446 h 467866"/>
                <a:gd name="connsiteX9" fmla="*/ 254347 w 359435"/>
                <a:gd name="connsiteY9" fmla="*/ 458672 h 467866"/>
                <a:gd name="connsiteX10" fmla="*/ 217553 w 359435"/>
                <a:gd name="connsiteY10" fmla="*/ 455759 h 467866"/>
                <a:gd name="connsiteX11" fmla="*/ 177974 w 359435"/>
                <a:gd name="connsiteY11" fmla="*/ 463730 h 467866"/>
                <a:gd name="connsiteX12" fmla="*/ 142299 w 359435"/>
                <a:gd name="connsiteY12" fmla="*/ 457343 h 467866"/>
                <a:gd name="connsiteX13" fmla="*/ 106752 w 359435"/>
                <a:gd name="connsiteY13" fmla="*/ 460971 h 467866"/>
                <a:gd name="connsiteX14" fmla="*/ 44670 w 359435"/>
                <a:gd name="connsiteY14" fmla="*/ 467001 h 467866"/>
                <a:gd name="connsiteX15" fmla="*/ 5326 w 359435"/>
                <a:gd name="connsiteY15" fmla="*/ 377530 h 467866"/>
                <a:gd name="connsiteX16" fmla="*/ 58645 w 359435"/>
                <a:gd name="connsiteY16" fmla="*/ 311411 h 46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435" h="467866">
                  <a:moveTo>
                    <a:pt x="58645" y="311411"/>
                  </a:moveTo>
                  <a:cubicBezTo>
                    <a:pt x="69457" y="302673"/>
                    <a:pt x="75741" y="289542"/>
                    <a:pt x="75741" y="275643"/>
                  </a:cubicBezTo>
                  <a:cubicBezTo>
                    <a:pt x="75782" y="221685"/>
                    <a:pt x="75782" y="106053"/>
                    <a:pt x="75782" y="106053"/>
                  </a:cubicBezTo>
                  <a:cubicBezTo>
                    <a:pt x="75782" y="49642"/>
                    <a:pt x="121575" y="3859"/>
                    <a:pt x="177974" y="3859"/>
                  </a:cubicBezTo>
                  <a:cubicBezTo>
                    <a:pt x="234374" y="3859"/>
                    <a:pt x="280166" y="49642"/>
                    <a:pt x="280166" y="106053"/>
                  </a:cubicBezTo>
                  <a:lnTo>
                    <a:pt x="280166" y="271249"/>
                  </a:lnTo>
                  <a:cubicBezTo>
                    <a:pt x="280166" y="285760"/>
                    <a:pt x="287018" y="299403"/>
                    <a:pt x="298648" y="308090"/>
                  </a:cubicBezTo>
                  <a:cubicBezTo>
                    <a:pt x="324804" y="327557"/>
                    <a:pt x="355323" y="374924"/>
                    <a:pt x="355323" y="374924"/>
                  </a:cubicBezTo>
                  <a:cubicBezTo>
                    <a:pt x="369160" y="410487"/>
                    <a:pt x="351532" y="450599"/>
                    <a:pt x="315979" y="464446"/>
                  </a:cubicBezTo>
                  <a:cubicBezTo>
                    <a:pt x="294892" y="472621"/>
                    <a:pt x="272205" y="469760"/>
                    <a:pt x="254347" y="458672"/>
                  </a:cubicBezTo>
                  <a:cubicBezTo>
                    <a:pt x="243290" y="451723"/>
                    <a:pt x="229551" y="450649"/>
                    <a:pt x="217553" y="455759"/>
                  </a:cubicBezTo>
                  <a:cubicBezTo>
                    <a:pt x="205377" y="460920"/>
                    <a:pt x="192005" y="463730"/>
                    <a:pt x="177974" y="463730"/>
                  </a:cubicBezTo>
                  <a:cubicBezTo>
                    <a:pt x="165430" y="463730"/>
                    <a:pt x="153407" y="461482"/>
                    <a:pt x="142299" y="457343"/>
                  </a:cubicBezTo>
                  <a:cubicBezTo>
                    <a:pt x="130532" y="452898"/>
                    <a:pt x="117359" y="454226"/>
                    <a:pt x="106752" y="460971"/>
                  </a:cubicBezTo>
                  <a:cubicBezTo>
                    <a:pt x="88822" y="472315"/>
                    <a:pt x="65931" y="475278"/>
                    <a:pt x="44670" y="467001"/>
                  </a:cubicBezTo>
                  <a:cubicBezTo>
                    <a:pt x="9117" y="453204"/>
                    <a:pt x="-8511" y="413093"/>
                    <a:pt x="5326" y="377530"/>
                  </a:cubicBezTo>
                  <a:cubicBezTo>
                    <a:pt x="5326" y="377530"/>
                    <a:pt x="34134" y="331186"/>
                    <a:pt x="58645" y="311411"/>
                  </a:cubicBezTo>
                  <a:close/>
                </a:path>
              </a:pathLst>
            </a:custGeom>
            <a:solidFill>
              <a:srgbClr val="FFFFFF"/>
            </a:solidFill>
            <a:ln w="5108" cap="rnd">
              <a:noFill/>
              <a:prstDash val="solid"/>
              <a:round/>
            </a:ln>
          </p:spPr>
          <p:txBody>
            <a:bodyPr rtlCol="0" anchor="ctr"/>
            <a:lstStyle/>
            <a:p>
              <a:endParaRPr lang="en-CH" sz="4000"/>
            </a:p>
          </p:txBody>
        </p:sp>
        <p:grpSp>
          <p:nvGrpSpPr>
            <p:cNvPr id="281" name="Graphic 4">
              <a:extLst>
                <a:ext uri="{FF2B5EF4-FFF2-40B4-BE49-F238E27FC236}">
                  <a16:creationId xmlns:a16="http://schemas.microsoft.com/office/drawing/2014/main" id="{77A7174A-710B-A167-4B40-9D95BE59AF80}"/>
                </a:ext>
              </a:extLst>
            </p:cNvPr>
            <p:cNvGrpSpPr/>
            <p:nvPr/>
          </p:nvGrpSpPr>
          <p:grpSpPr>
            <a:xfrm>
              <a:off x="3122756" y="15655239"/>
              <a:ext cx="108966" cy="44052"/>
              <a:chOff x="3122756" y="15655239"/>
              <a:chExt cx="108966" cy="44052"/>
            </a:xfrm>
          </p:grpSpPr>
          <p:sp>
            <p:nvSpPr>
              <p:cNvPr id="282" name="Freeform 281">
                <a:extLst>
                  <a:ext uri="{FF2B5EF4-FFF2-40B4-BE49-F238E27FC236}">
                    <a16:creationId xmlns:a16="http://schemas.microsoft.com/office/drawing/2014/main" id="{835CB3C5-80F8-5730-A00E-0DAC10F3D1A8}"/>
                  </a:ext>
                </a:extLst>
              </p:cNvPr>
              <p:cNvSpPr/>
              <p:nvPr/>
            </p:nvSpPr>
            <p:spPr>
              <a:xfrm>
                <a:off x="3122756" y="15655239"/>
                <a:ext cx="51096" cy="34975"/>
              </a:xfrm>
              <a:custGeom>
                <a:avLst/>
                <a:gdLst>
                  <a:gd name="connsiteX0" fmla="*/ 51702 w 51096"/>
                  <a:gd name="connsiteY0" fmla="*/ 21378 h 34975"/>
                  <a:gd name="connsiteX1" fmla="*/ 26154 w 51096"/>
                  <a:gd name="connsiteY1" fmla="*/ 38865 h 34975"/>
                  <a:gd name="connsiteX2" fmla="*/ 606 w 51096"/>
                  <a:gd name="connsiteY2" fmla="*/ 21378 h 34975"/>
                  <a:gd name="connsiteX3" fmla="*/ 26154 w 51096"/>
                  <a:gd name="connsiteY3" fmla="*/ 3890 h 34975"/>
                  <a:gd name="connsiteX4" fmla="*/ 51702 w 51096"/>
                  <a:gd name="connsiteY4" fmla="*/ 21378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1702" y="21378"/>
                    </a:moveTo>
                    <a:cubicBezTo>
                      <a:pt x="51702" y="31036"/>
                      <a:pt x="40264" y="38865"/>
                      <a:pt x="26154" y="38865"/>
                    </a:cubicBezTo>
                    <a:cubicBezTo>
                      <a:pt x="12044" y="38865"/>
                      <a:pt x="606" y="31036"/>
                      <a:pt x="606" y="21378"/>
                    </a:cubicBezTo>
                    <a:cubicBezTo>
                      <a:pt x="606" y="11719"/>
                      <a:pt x="12044" y="3890"/>
                      <a:pt x="26154" y="3890"/>
                    </a:cubicBezTo>
                    <a:cubicBezTo>
                      <a:pt x="40264" y="3890"/>
                      <a:pt x="51702" y="11719"/>
                      <a:pt x="51702" y="21378"/>
                    </a:cubicBezTo>
                    <a:close/>
                  </a:path>
                </a:pathLst>
              </a:custGeom>
              <a:solidFill>
                <a:srgbClr val="1F259B"/>
              </a:solidFill>
              <a:ln w="4005" cap="rnd">
                <a:noFill/>
                <a:prstDash val="solid"/>
                <a:round/>
              </a:ln>
            </p:spPr>
            <p:txBody>
              <a:bodyPr rtlCol="0" anchor="ctr"/>
              <a:lstStyle/>
              <a:p>
                <a:endParaRPr lang="en-CH" sz="4000"/>
              </a:p>
            </p:txBody>
          </p:sp>
          <p:sp>
            <p:nvSpPr>
              <p:cNvPr id="283" name="Freeform 282">
                <a:extLst>
                  <a:ext uri="{FF2B5EF4-FFF2-40B4-BE49-F238E27FC236}">
                    <a16:creationId xmlns:a16="http://schemas.microsoft.com/office/drawing/2014/main" id="{A88A8E6C-221F-10E4-4F81-375810C40BB7}"/>
                  </a:ext>
                </a:extLst>
              </p:cNvPr>
              <p:cNvSpPr/>
              <p:nvPr/>
            </p:nvSpPr>
            <p:spPr>
              <a:xfrm>
                <a:off x="3144022" y="15663610"/>
                <a:ext cx="87701" cy="35681"/>
              </a:xfrm>
              <a:custGeom>
                <a:avLst/>
                <a:gdLst>
                  <a:gd name="connsiteX0" fmla="*/ 618 w 87701"/>
                  <a:gd name="connsiteY0" fmla="*/ 4113 h 35681"/>
                  <a:gd name="connsiteX1" fmla="*/ 88319 w 87701"/>
                  <a:gd name="connsiteY1" fmla="*/ 39574 h 35681"/>
                </a:gdLst>
                <a:ahLst/>
                <a:cxnLst>
                  <a:cxn ang="0">
                    <a:pos x="connsiteX0" y="connsiteY0"/>
                  </a:cxn>
                  <a:cxn ang="0">
                    <a:pos x="connsiteX1" y="connsiteY1"/>
                  </a:cxn>
                </a:cxnLst>
                <a:rect l="l" t="t" r="r" b="b"/>
                <a:pathLst>
                  <a:path w="87701" h="35681">
                    <a:moveTo>
                      <a:pt x="618" y="4113"/>
                    </a:moveTo>
                    <a:cubicBezTo>
                      <a:pt x="34796" y="1405"/>
                      <a:pt x="27004" y="24245"/>
                      <a:pt x="88319" y="39574"/>
                    </a:cubicBezTo>
                  </a:path>
                </a:pathLst>
              </a:custGeom>
              <a:noFill/>
              <a:ln w="8123" cap="rnd">
                <a:solidFill>
                  <a:srgbClr val="1F259B"/>
                </a:solidFill>
                <a:prstDash val="solid"/>
                <a:round/>
              </a:ln>
            </p:spPr>
            <p:txBody>
              <a:bodyPr rtlCol="0" anchor="ctr"/>
              <a:lstStyle/>
              <a:p>
                <a:endParaRPr lang="en-CH" sz="4000"/>
              </a:p>
            </p:txBody>
          </p:sp>
        </p:grpSp>
        <p:grpSp>
          <p:nvGrpSpPr>
            <p:cNvPr id="284" name="Graphic 4">
              <a:extLst>
                <a:ext uri="{FF2B5EF4-FFF2-40B4-BE49-F238E27FC236}">
                  <a16:creationId xmlns:a16="http://schemas.microsoft.com/office/drawing/2014/main" id="{87E0B1D4-0B0A-BA81-6077-A5C70AB54563}"/>
                </a:ext>
              </a:extLst>
            </p:cNvPr>
            <p:cNvGrpSpPr/>
            <p:nvPr/>
          </p:nvGrpSpPr>
          <p:grpSpPr>
            <a:xfrm>
              <a:off x="3267547" y="15655239"/>
              <a:ext cx="108966" cy="44052"/>
              <a:chOff x="3267547" y="15655239"/>
              <a:chExt cx="108966" cy="44052"/>
            </a:xfrm>
          </p:grpSpPr>
          <p:sp>
            <p:nvSpPr>
              <p:cNvPr id="285" name="Freeform 284">
                <a:extLst>
                  <a:ext uri="{FF2B5EF4-FFF2-40B4-BE49-F238E27FC236}">
                    <a16:creationId xmlns:a16="http://schemas.microsoft.com/office/drawing/2014/main" id="{C1D3D561-E9B5-1CF5-D694-86970082DC14}"/>
                  </a:ext>
                </a:extLst>
              </p:cNvPr>
              <p:cNvSpPr/>
              <p:nvPr/>
            </p:nvSpPr>
            <p:spPr>
              <a:xfrm rot="10800000" flipV="1">
                <a:off x="3325417" y="15655239"/>
                <a:ext cx="51096" cy="34975"/>
              </a:xfrm>
              <a:custGeom>
                <a:avLst/>
                <a:gdLst>
                  <a:gd name="connsiteX0" fmla="*/ 51769 w 51096"/>
                  <a:gd name="connsiteY0" fmla="*/ 21378 h 34975"/>
                  <a:gd name="connsiteX1" fmla="*/ 26221 w 51096"/>
                  <a:gd name="connsiteY1" fmla="*/ 38865 h 34975"/>
                  <a:gd name="connsiteX2" fmla="*/ 673 w 51096"/>
                  <a:gd name="connsiteY2" fmla="*/ 21378 h 34975"/>
                  <a:gd name="connsiteX3" fmla="*/ 26221 w 51096"/>
                  <a:gd name="connsiteY3" fmla="*/ 3890 h 34975"/>
                  <a:gd name="connsiteX4" fmla="*/ 51769 w 51096"/>
                  <a:gd name="connsiteY4" fmla="*/ 21378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1769" y="21378"/>
                    </a:moveTo>
                    <a:cubicBezTo>
                      <a:pt x="51769" y="31036"/>
                      <a:pt x="40330" y="38865"/>
                      <a:pt x="26221" y="38865"/>
                    </a:cubicBezTo>
                    <a:cubicBezTo>
                      <a:pt x="12111" y="38865"/>
                      <a:pt x="673" y="31036"/>
                      <a:pt x="673" y="21378"/>
                    </a:cubicBezTo>
                    <a:cubicBezTo>
                      <a:pt x="673" y="11719"/>
                      <a:pt x="12111" y="3890"/>
                      <a:pt x="26221" y="3890"/>
                    </a:cubicBezTo>
                    <a:cubicBezTo>
                      <a:pt x="40330" y="3890"/>
                      <a:pt x="51769" y="11719"/>
                      <a:pt x="51769" y="21378"/>
                    </a:cubicBezTo>
                    <a:close/>
                  </a:path>
                </a:pathLst>
              </a:custGeom>
              <a:solidFill>
                <a:srgbClr val="1F259B"/>
              </a:solidFill>
              <a:ln w="4005" cap="rnd">
                <a:noFill/>
                <a:prstDash val="solid"/>
                <a:round/>
              </a:ln>
            </p:spPr>
            <p:txBody>
              <a:bodyPr rtlCol="0" anchor="ctr"/>
              <a:lstStyle/>
              <a:p>
                <a:endParaRPr lang="en-CH" sz="4000"/>
              </a:p>
            </p:txBody>
          </p:sp>
          <p:sp>
            <p:nvSpPr>
              <p:cNvPr id="286" name="Freeform 285">
                <a:extLst>
                  <a:ext uri="{FF2B5EF4-FFF2-40B4-BE49-F238E27FC236}">
                    <a16:creationId xmlns:a16="http://schemas.microsoft.com/office/drawing/2014/main" id="{7AC7C461-4C02-B200-82E4-95242B9687AA}"/>
                  </a:ext>
                </a:extLst>
              </p:cNvPr>
              <p:cNvSpPr/>
              <p:nvPr/>
            </p:nvSpPr>
            <p:spPr>
              <a:xfrm rot="10800000" flipV="1">
                <a:off x="3267547" y="15663610"/>
                <a:ext cx="87701" cy="35681"/>
              </a:xfrm>
              <a:custGeom>
                <a:avLst/>
                <a:gdLst>
                  <a:gd name="connsiteX0" fmla="*/ 658 w 87701"/>
                  <a:gd name="connsiteY0" fmla="*/ 4113 h 35681"/>
                  <a:gd name="connsiteX1" fmla="*/ 88360 w 87701"/>
                  <a:gd name="connsiteY1" fmla="*/ 39574 h 35681"/>
                </a:gdLst>
                <a:ahLst/>
                <a:cxnLst>
                  <a:cxn ang="0">
                    <a:pos x="connsiteX0" y="connsiteY0"/>
                  </a:cxn>
                  <a:cxn ang="0">
                    <a:pos x="connsiteX1" y="connsiteY1"/>
                  </a:cxn>
                </a:cxnLst>
                <a:rect l="l" t="t" r="r" b="b"/>
                <a:pathLst>
                  <a:path w="87701" h="35681">
                    <a:moveTo>
                      <a:pt x="658" y="4113"/>
                    </a:moveTo>
                    <a:cubicBezTo>
                      <a:pt x="34837" y="1405"/>
                      <a:pt x="27044" y="24245"/>
                      <a:pt x="88360" y="39574"/>
                    </a:cubicBezTo>
                  </a:path>
                </a:pathLst>
              </a:custGeom>
              <a:noFill/>
              <a:ln w="8123" cap="rnd">
                <a:solidFill>
                  <a:srgbClr val="1F259B"/>
                </a:solidFill>
                <a:prstDash val="solid"/>
                <a:round/>
              </a:ln>
            </p:spPr>
            <p:txBody>
              <a:bodyPr rtlCol="0" anchor="ctr"/>
              <a:lstStyle/>
              <a:p>
                <a:endParaRPr lang="en-CH" sz="4000"/>
              </a:p>
            </p:txBody>
          </p:sp>
        </p:grpSp>
      </p:grpSp>
      <p:grpSp>
        <p:nvGrpSpPr>
          <p:cNvPr id="287" name="Graphic 4">
            <a:extLst>
              <a:ext uri="{FF2B5EF4-FFF2-40B4-BE49-F238E27FC236}">
                <a16:creationId xmlns:a16="http://schemas.microsoft.com/office/drawing/2014/main" id="{BEF785EB-CDBC-A756-7400-621A4EBF3793}"/>
              </a:ext>
            </a:extLst>
          </p:cNvPr>
          <p:cNvGrpSpPr/>
          <p:nvPr/>
        </p:nvGrpSpPr>
        <p:grpSpPr>
          <a:xfrm>
            <a:off x="1727211" y="15113305"/>
            <a:ext cx="764636" cy="764648"/>
            <a:chOff x="1727211" y="15113305"/>
            <a:chExt cx="764636" cy="764648"/>
          </a:xfrm>
        </p:grpSpPr>
        <p:sp>
          <p:nvSpPr>
            <p:cNvPr id="288" name="Freeform 287">
              <a:extLst>
                <a:ext uri="{FF2B5EF4-FFF2-40B4-BE49-F238E27FC236}">
                  <a16:creationId xmlns:a16="http://schemas.microsoft.com/office/drawing/2014/main" id="{47D6181E-791F-4FE5-AA43-B04D479D3AB5}"/>
                </a:ext>
              </a:extLst>
            </p:cNvPr>
            <p:cNvSpPr/>
            <p:nvPr/>
          </p:nvSpPr>
          <p:spPr>
            <a:xfrm>
              <a:off x="1727211" y="15113305"/>
              <a:ext cx="764636" cy="764648"/>
            </a:xfrm>
            <a:custGeom>
              <a:avLst/>
              <a:gdLst>
                <a:gd name="connsiteX0" fmla="*/ 765099 w 764636"/>
                <a:gd name="connsiteY0" fmla="*/ 386188 h 764648"/>
                <a:gd name="connsiteX1" fmla="*/ 382780 w 764636"/>
                <a:gd name="connsiteY1" fmla="*/ 768513 h 764648"/>
                <a:gd name="connsiteX2" fmla="*/ 462 w 764636"/>
                <a:gd name="connsiteY2" fmla="*/ 386188 h 764648"/>
                <a:gd name="connsiteX3" fmla="*/ 382780 w 764636"/>
                <a:gd name="connsiteY3" fmla="*/ 3864 h 764648"/>
                <a:gd name="connsiteX4" fmla="*/ 765099 w 764636"/>
                <a:gd name="connsiteY4" fmla="*/ 386188 h 764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636" h="764648">
                  <a:moveTo>
                    <a:pt x="765099" y="386188"/>
                  </a:moveTo>
                  <a:cubicBezTo>
                    <a:pt x="765099" y="597340"/>
                    <a:pt x="593929" y="768513"/>
                    <a:pt x="382780" y="768513"/>
                  </a:cubicBezTo>
                  <a:cubicBezTo>
                    <a:pt x="171632" y="768513"/>
                    <a:pt x="462" y="597340"/>
                    <a:pt x="462" y="386188"/>
                  </a:cubicBezTo>
                  <a:cubicBezTo>
                    <a:pt x="462" y="175036"/>
                    <a:pt x="171632" y="3864"/>
                    <a:pt x="382780" y="3864"/>
                  </a:cubicBezTo>
                  <a:cubicBezTo>
                    <a:pt x="593929" y="3864"/>
                    <a:pt x="765099" y="175036"/>
                    <a:pt x="765099" y="386188"/>
                  </a:cubicBezTo>
                  <a:close/>
                </a:path>
              </a:pathLst>
            </a:custGeom>
            <a:solidFill>
              <a:srgbClr val="1F259B"/>
            </a:solidFill>
            <a:ln w="3475" cap="rnd">
              <a:noFill/>
              <a:prstDash val="solid"/>
              <a:round/>
            </a:ln>
          </p:spPr>
          <p:txBody>
            <a:bodyPr rtlCol="0" anchor="ctr"/>
            <a:lstStyle/>
            <a:p>
              <a:endParaRPr lang="en-CH" sz="4000"/>
            </a:p>
          </p:txBody>
        </p:sp>
        <p:sp>
          <p:nvSpPr>
            <p:cNvPr id="289" name="Freeform 288">
              <a:extLst>
                <a:ext uri="{FF2B5EF4-FFF2-40B4-BE49-F238E27FC236}">
                  <a16:creationId xmlns:a16="http://schemas.microsoft.com/office/drawing/2014/main" id="{6E50010F-B128-CED4-358D-FC3E58729D56}"/>
                </a:ext>
              </a:extLst>
            </p:cNvPr>
            <p:cNvSpPr/>
            <p:nvPr/>
          </p:nvSpPr>
          <p:spPr>
            <a:xfrm>
              <a:off x="1932163" y="15241044"/>
              <a:ext cx="359435" cy="467866"/>
            </a:xfrm>
            <a:custGeom>
              <a:avLst/>
              <a:gdLst>
                <a:gd name="connsiteX0" fmla="*/ 58270 w 359435"/>
                <a:gd name="connsiteY0" fmla="*/ 311413 h 467866"/>
                <a:gd name="connsiteX1" fmla="*/ 75366 w 359435"/>
                <a:gd name="connsiteY1" fmla="*/ 275645 h 467866"/>
                <a:gd name="connsiteX2" fmla="*/ 75407 w 359435"/>
                <a:gd name="connsiteY2" fmla="*/ 106055 h 467866"/>
                <a:gd name="connsiteX3" fmla="*/ 177599 w 359435"/>
                <a:gd name="connsiteY3" fmla="*/ 3862 h 467866"/>
                <a:gd name="connsiteX4" fmla="*/ 279791 w 359435"/>
                <a:gd name="connsiteY4" fmla="*/ 106055 h 467866"/>
                <a:gd name="connsiteX5" fmla="*/ 279791 w 359435"/>
                <a:gd name="connsiteY5" fmla="*/ 271251 h 467866"/>
                <a:gd name="connsiteX6" fmla="*/ 298273 w 359435"/>
                <a:gd name="connsiteY6" fmla="*/ 308092 h 467866"/>
                <a:gd name="connsiteX7" fmla="*/ 354948 w 359435"/>
                <a:gd name="connsiteY7" fmla="*/ 374926 h 467866"/>
                <a:gd name="connsiteX8" fmla="*/ 315604 w 359435"/>
                <a:gd name="connsiteY8" fmla="*/ 464448 h 467866"/>
                <a:gd name="connsiteX9" fmla="*/ 253972 w 359435"/>
                <a:gd name="connsiteY9" fmla="*/ 458674 h 467866"/>
                <a:gd name="connsiteX10" fmla="*/ 217178 w 359435"/>
                <a:gd name="connsiteY10" fmla="*/ 455761 h 467866"/>
                <a:gd name="connsiteX11" fmla="*/ 177599 w 359435"/>
                <a:gd name="connsiteY11" fmla="*/ 463733 h 467866"/>
                <a:gd name="connsiteX12" fmla="*/ 141924 w 359435"/>
                <a:gd name="connsiteY12" fmla="*/ 457346 h 467866"/>
                <a:gd name="connsiteX13" fmla="*/ 106377 w 359435"/>
                <a:gd name="connsiteY13" fmla="*/ 460973 h 467866"/>
                <a:gd name="connsiteX14" fmla="*/ 44295 w 359435"/>
                <a:gd name="connsiteY14" fmla="*/ 467003 h 467866"/>
                <a:gd name="connsiteX15" fmla="*/ 4951 w 359435"/>
                <a:gd name="connsiteY15" fmla="*/ 377532 h 467866"/>
                <a:gd name="connsiteX16" fmla="*/ 58270 w 359435"/>
                <a:gd name="connsiteY16" fmla="*/ 311413 h 46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9435" h="467866">
                  <a:moveTo>
                    <a:pt x="58270" y="311413"/>
                  </a:moveTo>
                  <a:cubicBezTo>
                    <a:pt x="69082" y="302676"/>
                    <a:pt x="75366" y="289544"/>
                    <a:pt x="75366" y="275645"/>
                  </a:cubicBezTo>
                  <a:cubicBezTo>
                    <a:pt x="75407" y="221687"/>
                    <a:pt x="75407" y="106055"/>
                    <a:pt x="75407" y="106055"/>
                  </a:cubicBezTo>
                  <a:cubicBezTo>
                    <a:pt x="75407" y="49644"/>
                    <a:pt x="121200" y="3862"/>
                    <a:pt x="177599" y="3862"/>
                  </a:cubicBezTo>
                  <a:cubicBezTo>
                    <a:pt x="233999" y="3862"/>
                    <a:pt x="279791" y="49644"/>
                    <a:pt x="279791" y="106055"/>
                  </a:cubicBezTo>
                  <a:lnTo>
                    <a:pt x="279791" y="271251"/>
                  </a:lnTo>
                  <a:cubicBezTo>
                    <a:pt x="279791" y="285763"/>
                    <a:pt x="286643" y="299405"/>
                    <a:pt x="298273" y="308092"/>
                  </a:cubicBezTo>
                  <a:cubicBezTo>
                    <a:pt x="324429" y="327560"/>
                    <a:pt x="354948" y="374926"/>
                    <a:pt x="354948" y="374926"/>
                  </a:cubicBezTo>
                  <a:cubicBezTo>
                    <a:pt x="368785" y="410490"/>
                    <a:pt x="351157" y="450601"/>
                    <a:pt x="315604" y="464448"/>
                  </a:cubicBezTo>
                  <a:cubicBezTo>
                    <a:pt x="294517" y="472624"/>
                    <a:pt x="271830" y="469762"/>
                    <a:pt x="253972" y="458674"/>
                  </a:cubicBezTo>
                  <a:cubicBezTo>
                    <a:pt x="242915" y="451725"/>
                    <a:pt x="229176" y="450652"/>
                    <a:pt x="217178" y="455761"/>
                  </a:cubicBezTo>
                  <a:cubicBezTo>
                    <a:pt x="205002" y="460922"/>
                    <a:pt x="191630" y="463733"/>
                    <a:pt x="177599" y="463733"/>
                  </a:cubicBezTo>
                  <a:cubicBezTo>
                    <a:pt x="165055" y="463733"/>
                    <a:pt x="153032" y="461485"/>
                    <a:pt x="141924" y="457346"/>
                  </a:cubicBezTo>
                  <a:cubicBezTo>
                    <a:pt x="130157" y="452900"/>
                    <a:pt x="116984" y="454229"/>
                    <a:pt x="106377" y="460973"/>
                  </a:cubicBezTo>
                  <a:cubicBezTo>
                    <a:pt x="88447" y="472317"/>
                    <a:pt x="65556" y="475281"/>
                    <a:pt x="44295" y="467003"/>
                  </a:cubicBezTo>
                  <a:cubicBezTo>
                    <a:pt x="8742" y="453207"/>
                    <a:pt x="-8886" y="413096"/>
                    <a:pt x="4951" y="377532"/>
                  </a:cubicBezTo>
                  <a:cubicBezTo>
                    <a:pt x="4951" y="377532"/>
                    <a:pt x="33759" y="331188"/>
                    <a:pt x="58270" y="311413"/>
                  </a:cubicBezTo>
                  <a:close/>
                </a:path>
              </a:pathLst>
            </a:custGeom>
            <a:solidFill>
              <a:srgbClr val="FFFFFF"/>
            </a:solidFill>
            <a:ln w="5108" cap="rnd">
              <a:noFill/>
              <a:prstDash val="solid"/>
              <a:round/>
            </a:ln>
          </p:spPr>
          <p:txBody>
            <a:bodyPr rtlCol="0" anchor="ctr"/>
            <a:lstStyle/>
            <a:p>
              <a:endParaRPr lang="en-CH" sz="4000"/>
            </a:p>
          </p:txBody>
        </p:sp>
        <p:grpSp>
          <p:nvGrpSpPr>
            <p:cNvPr id="290" name="Graphic 4">
              <a:extLst>
                <a:ext uri="{FF2B5EF4-FFF2-40B4-BE49-F238E27FC236}">
                  <a16:creationId xmlns:a16="http://schemas.microsoft.com/office/drawing/2014/main" id="{9770785A-CA43-2D17-D540-D820318DB6F9}"/>
                </a:ext>
              </a:extLst>
            </p:cNvPr>
            <p:cNvGrpSpPr/>
            <p:nvPr/>
          </p:nvGrpSpPr>
          <p:grpSpPr>
            <a:xfrm>
              <a:off x="1979826" y="15662432"/>
              <a:ext cx="108966" cy="44052"/>
              <a:chOff x="1979826" y="15662432"/>
              <a:chExt cx="108966" cy="44052"/>
            </a:xfrm>
          </p:grpSpPr>
          <p:sp>
            <p:nvSpPr>
              <p:cNvPr id="291" name="Freeform 290">
                <a:extLst>
                  <a:ext uri="{FF2B5EF4-FFF2-40B4-BE49-F238E27FC236}">
                    <a16:creationId xmlns:a16="http://schemas.microsoft.com/office/drawing/2014/main" id="{87A68C28-80CB-13F0-2F7A-49FDC9C104DF}"/>
                  </a:ext>
                </a:extLst>
              </p:cNvPr>
              <p:cNvSpPr/>
              <p:nvPr/>
            </p:nvSpPr>
            <p:spPr>
              <a:xfrm>
                <a:off x="1979826" y="15662432"/>
                <a:ext cx="51096" cy="34975"/>
              </a:xfrm>
              <a:custGeom>
                <a:avLst/>
                <a:gdLst>
                  <a:gd name="connsiteX0" fmla="*/ 51327 w 51096"/>
                  <a:gd name="connsiteY0" fmla="*/ 21380 h 34975"/>
                  <a:gd name="connsiteX1" fmla="*/ 25779 w 51096"/>
                  <a:gd name="connsiteY1" fmla="*/ 38868 h 34975"/>
                  <a:gd name="connsiteX2" fmla="*/ 231 w 51096"/>
                  <a:gd name="connsiteY2" fmla="*/ 21380 h 34975"/>
                  <a:gd name="connsiteX3" fmla="*/ 25779 w 51096"/>
                  <a:gd name="connsiteY3" fmla="*/ 3892 h 34975"/>
                  <a:gd name="connsiteX4" fmla="*/ 51327 w 51096"/>
                  <a:gd name="connsiteY4" fmla="*/ 21380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1327" y="21380"/>
                    </a:moveTo>
                    <a:cubicBezTo>
                      <a:pt x="51327" y="31038"/>
                      <a:pt x="39889" y="38868"/>
                      <a:pt x="25779" y="38868"/>
                    </a:cubicBezTo>
                    <a:cubicBezTo>
                      <a:pt x="11669" y="38868"/>
                      <a:pt x="231" y="31038"/>
                      <a:pt x="231" y="21380"/>
                    </a:cubicBezTo>
                    <a:cubicBezTo>
                      <a:pt x="231" y="11722"/>
                      <a:pt x="11669" y="3892"/>
                      <a:pt x="25779" y="3892"/>
                    </a:cubicBezTo>
                    <a:cubicBezTo>
                      <a:pt x="39889" y="3892"/>
                      <a:pt x="51327" y="11722"/>
                      <a:pt x="51327" y="21380"/>
                    </a:cubicBezTo>
                    <a:close/>
                  </a:path>
                </a:pathLst>
              </a:custGeom>
              <a:solidFill>
                <a:srgbClr val="1F259B"/>
              </a:solidFill>
              <a:ln w="4005" cap="rnd">
                <a:noFill/>
                <a:prstDash val="solid"/>
                <a:round/>
              </a:ln>
            </p:spPr>
            <p:txBody>
              <a:bodyPr rtlCol="0" anchor="ctr"/>
              <a:lstStyle/>
              <a:p>
                <a:endParaRPr lang="en-CH" sz="4000"/>
              </a:p>
            </p:txBody>
          </p:sp>
          <p:sp>
            <p:nvSpPr>
              <p:cNvPr id="292" name="Freeform 291">
                <a:extLst>
                  <a:ext uri="{FF2B5EF4-FFF2-40B4-BE49-F238E27FC236}">
                    <a16:creationId xmlns:a16="http://schemas.microsoft.com/office/drawing/2014/main" id="{1C5E78D5-DC81-84C0-1152-FDF82986E22A}"/>
                  </a:ext>
                </a:extLst>
              </p:cNvPr>
              <p:cNvSpPr/>
              <p:nvPr/>
            </p:nvSpPr>
            <p:spPr>
              <a:xfrm>
                <a:off x="2001092" y="15670803"/>
                <a:ext cx="87701" cy="35681"/>
              </a:xfrm>
              <a:custGeom>
                <a:avLst/>
                <a:gdLst>
                  <a:gd name="connsiteX0" fmla="*/ 243 w 87701"/>
                  <a:gd name="connsiteY0" fmla="*/ 4115 h 35681"/>
                  <a:gd name="connsiteX1" fmla="*/ 87944 w 87701"/>
                  <a:gd name="connsiteY1" fmla="*/ 39576 h 35681"/>
                </a:gdLst>
                <a:ahLst/>
                <a:cxnLst>
                  <a:cxn ang="0">
                    <a:pos x="connsiteX0" y="connsiteY0"/>
                  </a:cxn>
                  <a:cxn ang="0">
                    <a:pos x="connsiteX1" y="connsiteY1"/>
                  </a:cxn>
                </a:cxnLst>
                <a:rect l="l" t="t" r="r" b="b"/>
                <a:pathLst>
                  <a:path w="87701" h="35681">
                    <a:moveTo>
                      <a:pt x="243" y="4115"/>
                    </a:moveTo>
                    <a:cubicBezTo>
                      <a:pt x="34421" y="1407"/>
                      <a:pt x="26629" y="24247"/>
                      <a:pt x="87944" y="39576"/>
                    </a:cubicBezTo>
                  </a:path>
                </a:pathLst>
              </a:custGeom>
              <a:noFill/>
              <a:ln w="8123" cap="rnd">
                <a:solidFill>
                  <a:srgbClr val="1F259B"/>
                </a:solidFill>
                <a:prstDash val="solid"/>
                <a:round/>
              </a:ln>
            </p:spPr>
            <p:txBody>
              <a:bodyPr rtlCol="0" anchor="ctr"/>
              <a:lstStyle/>
              <a:p>
                <a:endParaRPr lang="en-CH" sz="4000"/>
              </a:p>
            </p:txBody>
          </p:sp>
        </p:grpSp>
        <p:grpSp>
          <p:nvGrpSpPr>
            <p:cNvPr id="293" name="Graphic 4">
              <a:extLst>
                <a:ext uri="{FF2B5EF4-FFF2-40B4-BE49-F238E27FC236}">
                  <a16:creationId xmlns:a16="http://schemas.microsoft.com/office/drawing/2014/main" id="{5249A07C-B5AE-34C8-3071-BFAAEEC30F58}"/>
                </a:ext>
              </a:extLst>
            </p:cNvPr>
            <p:cNvGrpSpPr/>
            <p:nvPr/>
          </p:nvGrpSpPr>
          <p:grpSpPr>
            <a:xfrm>
              <a:off x="2124617" y="15662432"/>
              <a:ext cx="108966" cy="44052"/>
              <a:chOff x="2124617" y="15662432"/>
              <a:chExt cx="108966" cy="44052"/>
            </a:xfrm>
          </p:grpSpPr>
          <p:sp>
            <p:nvSpPr>
              <p:cNvPr id="294" name="Freeform 293">
                <a:extLst>
                  <a:ext uri="{FF2B5EF4-FFF2-40B4-BE49-F238E27FC236}">
                    <a16:creationId xmlns:a16="http://schemas.microsoft.com/office/drawing/2014/main" id="{5351B379-AB19-D5DC-BAE8-5FAC2019ED69}"/>
                  </a:ext>
                </a:extLst>
              </p:cNvPr>
              <p:cNvSpPr/>
              <p:nvPr/>
            </p:nvSpPr>
            <p:spPr>
              <a:xfrm rot="10800000" flipV="1">
                <a:off x="2182487" y="15662432"/>
                <a:ext cx="51096" cy="34975"/>
              </a:xfrm>
              <a:custGeom>
                <a:avLst/>
                <a:gdLst>
                  <a:gd name="connsiteX0" fmla="*/ 51394 w 51096"/>
                  <a:gd name="connsiteY0" fmla="*/ 21380 h 34975"/>
                  <a:gd name="connsiteX1" fmla="*/ 25846 w 51096"/>
                  <a:gd name="connsiteY1" fmla="*/ 38868 h 34975"/>
                  <a:gd name="connsiteX2" fmla="*/ 298 w 51096"/>
                  <a:gd name="connsiteY2" fmla="*/ 21380 h 34975"/>
                  <a:gd name="connsiteX3" fmla="*/ 25846 w 51096"/>
                  <a:gd name="connsiteY3" fmla="*/ 3892 h 34975"/>
                  <a:gd name="connsiteX4" fmla="*/ 51394 w 51096"/>
                  <a:gd name="connsiteY4" fmla="*/ 21380 h 34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 h="34975">
                    <a:moveTo>
                      <a:pt x="51394" y="21380"/>
                    </a:moveTo>
                    <a:cubicBezTo>
                      <a:pt x="51394" y="31038"/>
                      <a:pt x="39955" y="38868"/>
                      <a:pt x="25846" y="38868"/>
                    </a:cubicBezTo>
                    <a:cubicBezTo>
                      <a:pt x="11736" y="38868"/>
                      <a:pt x="298" y="31038"/>
                      <a:pt x="298" y="21380"/>
                    </a:cubicBezTo>
                    <a:cubicBezTo>
                      <a:pt x="298" y="11722"/>
                      <a:pt x="11736" y="3892"/>
                      <a:pt x="25846" y="3892"/>
                    </a:cubicBezTo>
                    <a:cubicBezTo>
                      <a:pt x="39955" y="3892"/>
                      <a:pt x="51394" y="11722"/>
                      <a:pt x="51394" y="21380"/>
                    </a:cubicBezTo>
                    <a:close/>
                  </a:path>
                </a:pathLst>
              </a:custGeom>
              <a:solidFill>
                <a:srgbClr val="1F259B"/>
              </a:solidFill>
              <a:ln w="4005" cap="rnd">
                <a:noFill/>
                <a:prstDash val="solid"/>
                <a:round/>
              </a:ln>
            </p:spPr>
            <p:txBody>
              <a:bodyPr rtlCol="0" anchor="ctr"/>
              <a:lstStyle/>
              <a:p>
                <a:endParaRPr lang="en-CH" sz="4000"/>
              </a:p>
            </p:txBody>
          </p:sp>
          <p:sp>
            <p:nvSpPr>
              <p:cNvPr id="295" name="Freeform 294">
                <a:extLst>
                  <a:ext uri="{FF2B5EF4-FFF2-40B4-BE49-F238E27FC236}">
                    <a16:creationId xmlns:a16="http://schemas.microsoft.com/office/drawing/2014/main" id="{2672DEF9-9345-5EAD-D219-BD1EB4AAB799}"/>
                  </a:ext>
                </a:extLst>
              </p:cNvPr>
              <p:cNvSpPr/>
              <p:nvPr/>
            </p:nvSpPr>
            <p:spPr>
              <a:xfrm rot="10800000" flipV="1">
                <a:off x="2124617" y="15670803"/>
                <a:ext cx="87701" cy="35681"/>
              </a:xfrm>
              <a:custGeom>
                <a:avLst/>
                <a:gdLst>
                  <a:gd name="connsiteX0" fmla="*/ 283 w 87701"/>
                  <a:gd name="connsiteY0" fmla="*/ 4115 h 35681"/>
                  <a:gd name="connsiteX1" fmla="*/ 87985 w 87701"/>
                  <a:gd name="connsiteY1" fmla="*/ 39576 h 35681"/>
                </a:gdLst>
                <a:ahLst/>
                <a:cxnLst>
                  <a:cxn ang="0">
                    <a:pos x="connsiteX0" y="connsiteY0"/>
                  </a:cxn>
                  <a:cxn ang="0">
                    <a:pos x="connsiteX1" y="connsiteY1"/>
                  </a:cxn>
                </a:cxnLst>
                <a:rect l="l" t="t" r="r" b="b"/>
                <a:pathLst>
                  <a:path w="87701" h="35681">
                    <a:moveTo>
                      <a:pt x="283" y="4115"/>
                    </a:moveTo>
                    <a:cubicBezTo>
                      <a:pt x="34462" y="1407"/>
                      <a:pt x="26669" y="24247"/>
                      <a:pt x="87985" y="39576"/>
                    </a:cubicBezTo>
                  </a:path>
                </a:pathLst>
              </a:custGeom>
              <a:noFill/>
              <a:ln w="8123" cap="rnd">
                <a:solidFill>
                  <a:srgbClr val="1F259B"/>
                </a:solidFill>
                <a:prstDash val="solid"/>
                <a:round/>
              </a:ln>
            </p:spPr>
            <p:txBody>
              <a:bodyPr rtlCol="0" anchor="ctr"/>
              <a:lstStyle/>
              <a:p>
                <a:endParaRPr lang="en-CH" sz="4000"/>
              </a:p>
            </p:txBody>
          </p:sp>
        </p:grpSp>
      </p:grpSp>
      <p:sp>
        <p:nvSpPr>
          <p:cNvPr id="296" name="TextBox 295">
            <a:extLst>
              <a:ext uri="{FF2B5EF4-FFF2-40B4-BE49-F238E27FC236}">
                <a16:creationId xmlns:a16="http://schemas.microsoft.com/office/drawing/2014/main" id="{F877B7FE-D69E-FD39-031D-1B5430F70798}"/>
              </a:ext>
            </a:extLst>
          </p:cNvPr>
          <p:cNvSpPr txBox="1"/>
          <p:nvPr/>
        </p:nvSpPr>
        <p:spPr>
          <a:xfrm>
            <a:off x="3565533" y="14625258"/>
            <a:ext cx="2238113" cy="707886"/>
          </a:xfrm>
          <a:prstGeom prst="rect">
            <a:avLst/>
          </a:prstGeom>
          <a:noFill/>
        </p:spPr>
        <p:txBody>
          <a:bodyPr wrap="none" rtlCol="0">
            <a:spAutoFit/>
          </a:bodyPr>
          <a:lstStyle/>
          <a:p>
            <a:pPr algn="l"/>
            <a:r>
              <a:rPr lang="en-CH" sz="4000" spc="0" baseline="0">
                <a:ln/>
                <a:solidFill>
                  <a:srgbClr val="FFFFFF"/>
                </a:solidFill>
                <a:latin typeface="Arial"/>
                <a:cs typeface="Arial"/>
                <a:sym typeface="Arial"/>
                <a:rtl val="0"/>
              </a:rPr>
              <a:t>16 week </a:t>
            </a:r>
          </a:p>
        </p:txBody>
      </p:sp>
      <p:sp>
        <p:nvSpPr>
          <p:cNvPr id="297" name="TextBox 296">
            <a:extLst>
              <a:ext uri="{FF2B5EF4-FFF2-40B4-BE49-F238E27FC236}">
                <a16:creationId xmlns:a16="http://schemas.microsoft.com/office/drawing/2014/main" id="{159B7AEF-B4B2-5D2E-E9C8-939928DD4CAD}"/>
              </a:ext>
            </a:extLst>
          </p:cNvPr>
          <p:cNvSpPr txBox="1"/>
          <p:nvPr/>
        </p:nvSpPr>
        <p:spPr>
          <a:xfrm>
            <a:off x="5803901" y="14625258"/>
            <a:ext cx="2353529" cy="707886"/>
          </a:xfrm>
          <a:prstGeom prst="rect">
            <a:avLst/>
          </a:prstGeom>
          <a:noFill/>
        </p:spPr>
        <p:txBody>
          <a:bodyPr wrap="none" rtlCol="0">
            <a:spAutoFit/>
          </a:bodyPr>
          <a:lstStyle/>
          <a:p>
            <a:pPr algn="l"/>
            <a:r>
              <a:rPr lang="en-CH" sz="4000" spc="0" baseline="0">
                <a:ln/>
                <a:solidFill>
                  <a:srgbClr val="FFFFFF"/>
                </a:solidFill>
                <a:latin typeface="Arial"/>
                <a:cs typeface="Arial"/>
                <a:sym typeface="Arial"/>
                <a:rtl val="0"/>
              </a:rPr>
              <a:t>treatment</a:t>
            </a:r>
          </a:p>
        </p:txBody>
      </p:sp>
      <p:grpSp>
        <p:nvGrpSpPr>
          <p:cNvPr id="332" name="Graphic 4">
            <a:extLst>
              <a:ext uri="{FF2B5EF4-FFF2-40B4-BE49-F238E27FC236}">
                <a16:creationId xmlns:a16="http://schemas.microsoft.com/office/drawing/2014/main" id="{B04E2750-8539-35D2-3897-A7F01FAF7B5B}"/>
              </a:ext>
            </a:extLst>
          </p:cNvPr>
          <p:cNvGrpSpPr/>
          <p:nvPr/>
        </p:nvGrpSpPr>
        <p:grpSpPr>
          <a:xfrm>
            <a:off x="14846158" y="2026047"/>
            <a:ext cx="2712421" cy="1168202"/>
            <a:chOff x="14846158" y="2026047"/>
            <a:chExt cx="2712421" cy="1168202"/>
          </a:xfrm>
        </p:grpSpPr>
        <p:sp>
          <p:nvSpPr>
            <p:cNvPr id="333" name="Freeform 332">
              <a:extLst>
                <a:ext uri="{FF2B5EF4-FFF2-40B4-BE49-F238E27FC236}">
                  <a16:creationId xmlns:a16="http://schemas.microsoft.com/office/drawing/2014/main" id="{5973E872-442B-712D-EA4F-BE4D62A10ACC}"/>
                </a:ext>
              </a:extLst>
            </p:cNvPr>
            <p:cNvSpPr/>
            <p:nvPr/>
          </p:nvSpPr>
          <p:spPr>
            <a:xfrm>
              <a:off x="17317376" y="2308589"/>
              <a:ext cx="241203" cy="243652"/>
            </a:xfrm>
            <a:custGeom>
              <a:avLst/>
              <a:gdLst>
                <a:gd name="connsiteX0" fmla="*/ 164063 w 241203"/>
                <a:gd name="connsiteY0" fmla="*/ 0 h 243652"/>
                <a:gd name="connsiteX1" fmla="*/ 241203 w 241203"/>
                <a:gd name="connsiteY1" fmla="*/ 243652 h 243652"/>
                <a:gd name="connsiteX2" fmla="*/ 0 w 241203"/>
                <a:gd name="connsiteY2" fmla="*/ 159169 h 243652"/>
                <a:gd name="connsiteX3" fmla="*/ 164063 w 241203"/>
                <a:gd name="connsiteY3" fmla="*/ 0 h 243652"/>
              </a:gdLst>
              <a:ahLst/>
              <a:cxnLst>
                <a:cxn ang="0">
                  <a:pos x="connsiteX0" y="connsiteY0"/>
                </a:cxn>
                <a:cxn ang="0">
                  <a:pos x="connsiteX1" y="connsiteY1"/>
                </a:cxn>
                <a:cxn ang="0">
                  <a:pos x="connsiteX2" y="connsiteY2"/>
                </a:cxn>
                <a:cxn ang="0">
                  <a:pos x="connsiteX3" y="connsiteY3"/>
                </a:cxn>
              </a:cxnLst>
              <a:rect l="l" t="t" r="r" b="b"/>
              <a:pathLst>
                <a:path w="241203" h="243652">
                  <a:moveTo>
                    <a:pt x="164063" y="0"/>
                  </a:moveTo>
                  <a:lnTo>
                    <a:pt x="241203" y="243652"/>
                  </a:lnTo>
                  <a:lnTo>
                    <a:pt x="0" y="159169"/>
                  </a:lnTo>
                  <a:lnTo>
                    <a:pt x="164063" y="0"/>
                  </a:lnTo>
                  <a:close/>
                </a:path>
              </a:pathLst>
            </a:custGeom>
            <a:solidFill>
              <a:srgbClr val="011893"/>
            </a:solidFill>
            <a:ln w="3047" cap="rnd">
              <a:noFill/>
              <a:prstDash val="solid"/>
              <a:round/>
            </a:ln>
          </p:spPr>
          <p:txBody>
            <a:bodyPr rtlCol="0" anchor="ctr"/>
            <a:lstStyle/>
            <a:p>
              <a:endParaRPr lang="en-CH" sz="4000"/>
            </a:p>
          </p:txBody>
        </p:sp>
        <p:sp>
          <p:nvSpPr>
            <p:cNvPr id="334" name="Freeform 333">
              <a:extLst>
                <a:ext uri="{FF2B5EF4-FFF2-40B4-BE49-F238E27FC236}">
                  <a16:creationId xmlns:a16="http://schemas.microsoft.com/office/drawing/2014/main" id="{7B587B23-EC86-F223-3C06-3DCD7DF67BE3}"/>
                </a:ext>
              </a:extLst>
            </p:cNvPr>
            <p:cNvSpPr/>
            <p:nvPr/>
          </p:nvSpPr>
          <p:spPr>
            <a:xfrm>
              <a:off x="14846158" y="2026047"/>
              <a:ext cx="2585085" cy="1168202"/>
            </a:xfrm>
            <a:custGeom>
              <a:avLst/>
              <a:gdLst>
                <a:gd name="connsiteX0" fmla="*/ 0 w 2585085"/>
                <a:gd name="connsiteY0" fmla="*/ 1168203 h 1168202"/>
                <a:gd name="connsiteX1" fmla="*/ 2585085 w 2585085"/>
                <a:gd name="connsiteY1" fmla="*/ 394942 h 1168202"/>
              </a:gdLst>
              <a:ahLst/>
              <a:cxnLst>
                <a:cxn ang="0">
                  <a:pos x="connsiteX0" y="connsiteY0"/>
                </a:cxn>
                <a:cxn ang="0">
                  <a:pos x="connsiteX1" y="connsiteY1"/>
                </a:cxn>
              </a:cxnLst>
              <a:rect l="l" t="t" r="r" b="b"/>
              <a:pathLst>
                <a:path w="2585085" h="1168202">
                  <a:moveTo>
                    <a:pt x="0" y="1168203"/>
                  </a:moveTo>
                  <a:cubicBezTo>
                    <a:pt x="175066" y="32325"/>
                    <a:pt x="1738283" y="-374796"/>
                    <a:pt x="2585085" y="394942"/>
                  </a:cubicBezTo>
                </a:path>
              </a:pathLst>
            </a:custGeom>
            <a:noFill/>
            <a:ln w="25385" cap="sq">
              <a:solidFill>
                <a:srgbClr val="011893"/>
              </a:solidFill>
              <a:prstDash val="solid"/>
              <a:miter/>
            </a:ln>
          </p:spPr>
          <p:txBody>
            <a:bodyPr rtlCol="0" anchor="ctr"/>
            <a:lstStyle/>
            <a:p>
              <a:endParaRPr lang="en-CH" sz="4000"/>
            </a:p>
          </p:txBody>
        </p:sp>
      </p:grpSp>
      <p:grpSp>
        <p:nvGrpSpPr>
          <p:cNvPr id="335" name="Graphic 4">
            <a:extLst>
              <a:ext uri="{FF2B5EF4-FFF2-40B4-BE49-F238E27FC236}">
                <a16:creationId xmlns:a16="http://schemas.microsoft.com/office/drawing/2014/main" id="{A14670BB-C8F8-EA26-3684-BC4CD14FE90E}"/>
              </a:ext>
            </a:extLst>
          </p:cNvPr>
          <p:cNvGrpSpPr/>
          <p:nvPr/>
        </p:nvGrpSpPr>
        <p:grpSpPr>
          <a:xfrm>
            <a:off x="17672991" y="1975711"/>
            <a:ext cx="2438256" cy="553275"/>
            <a:chOff x="17672991" y="1975711"/>
            <a:chExt cx="2438256" cy="553275"/>
          </a:xfrm>
        </p:grpSpPr>
        <p:sp>
          <p:nvSpPr>
            <p:cNvPr id="336" name="Freeform 335">
              <a:extLst>
                <a:ext uri="{FF2B5EF4-FFF2-40B4-BE49-F238E27FC236}">
                  <a16:creationId xmlns:a16="http://schemas.microsoft.com/office/drawing/2014/main" id="{E4E3122E-C317-1A6D-5014-E369EA909A9A}"/>
                </a:ext>
              </a:extLst>
            </p:cNvPr>
            <p:cNvSpPr/>
            <p:nvPr/>
          </p:nvSpPr>
          <p:spPr>
            <a:xfrm rot="1">
              <a:off x="19875164" y="2281381"/>
              <a:ext cx="236084" cy="247605"/>
            </a:xfrm>
            <a:custGeom>
              <a:avLst/>
              <a:gdLst>
                <a:gd name="connsiteX0" fmla="*/ 172751 w 236084"/>
                <a:gd name="connsiteY0" fmla="*/ 0 h 247605"/>
                <a:gd name="connsiteX1" fmla="*/ 236084 w 236084"/>
                <a:gd name="connsiteY1" fmla="*/ 247606 h 247605"/>
                <a:gd name="connsiteX2" fmla="*/ 0 w 236084"/>
                <a:gd name="connsiteY2" fmla="*/ 149690 h 247605"/>
                <a:gd name="connsiteX3" fmla="*/ 172751 w 236084"/>
                <a:gd name="connsiteY3" fmla="*/ 0 h 247605"/>
              </a:gdLst>
              <a:ahLst/>
              <a:cxnLst>
                <a:cxn ang="0">
                  <a:pos x="connsiteX0" y="connsiteY0"/>
                </a:cxn>
                <a:cxn ang="0">
                  <a:pos x="connsiteX1" y="connsiteY1"/>
                </a:cxn>
                <a:cxn ang="0">
                  <a:pos x="connsiteX2" y="connsiteY2"/>
                </a:cxn>
                <a:cxn ang="0">
                  <a:pos x="connsiteX3" y="connsiteY3"/>
                </a:cxn>
              </a:cxnLst>
              <a:rect l="l" t="t" r="r" b="b"/>
              <a:pathLst>
                <a:path w="236084" h="247605">
                  <a:moveTo>
                    <a:pt x="172751" y="0"/>
                  </a:moveTo>
                  <a:lnTo>
                    <a:pt x="236084" y="247606"/>
                  </a:lnTo>
                  <a:lnTo>
                    <a:pt x="0" y="149690"/>
                  </a:lnTo>
                  <a:lnTo>
                    <a:pt x="172751" y="0"/>
                  </a:lnTo>
                  <a:close/>
                </a:path>
              </a:pathLst>
            </a:custGeom>
            <a:solidFill>
              <a:srgbClr val="011893"/>
            </a:solidFill>
            <a:ln w="3047" cap="rnd">
              <a:noFill/>
              <a:prstDash val="solid"/>
              <a:round/>
            </a:ln>
          </p:spPr>
          <p:txBody>
            <a:bodyPr rtlCol="0" anchor="ctr"/>
            <a:lstStyle/>
            <a:p>
              <a:endParaRPr lang="en-CH" sz="4000"/>
            </a:p>
          </p:txBody>
        </p:sp>
        <p:sp>
          <p:nvSpPr>
            <p:cNvPr id="337" name="Freeform 336">
              <a:extLst>
                <a:ext uri="{FF2B5EF4-FFF2-40B4-BE49-F238E27FC236}">
                  <a16:creationId xmlns:a16="http://schemas.microsoft.com/office/drawing/2014/main" id="{E8F7D273-9068-DF38-7D3B-299D05BB4CB6}"/>
                </a:ext>
              </a:extLst>
            </p:cNvPr>
            <p:cNvSpPr/>
            <p:nvPr/>
          </p:nvSpPr>
          <p:spPr>
            <a:xfrm rot="1">
              <a:off x="17672991" y="1975712"/>
              <a:ext cx="2318507" cy="553274"/>
            </a:xfrm>
            <a:custGeom>
              <a:avLst/>
              <a:gdLst>
                <a:gd name="connsiteX0" fmla="*/ 0 w 2318507"/>
                <a:gd name="connsiteY0" fmla="*/ 553275 h 553274"/>
                <a:gd name="connsiteX1" fmla="*/ 2318507 w 2318507"/>
                <a:gd name="connsiteY1" fmla="*/ 415066 h 553274"/>
              </a:gdLst>
              <a:ahLst/>
              <a:cxnLst>
                <a:cxn ang="0">
                  <a:pos x="connsiteX0" y="connsiteY0"/>
                </a:cxn>
                <a:cxn ang="0">
                  <a:pos x="connsiteX1" y="connsiteY1"/>
                </a:cxn>
              </a:cxnLst>
              <a:rect l="l" t="t" r="r" b="b"/>
              <a:pathLst>
                <a:path w="2318507" h="553274">
                  <a:moveTo>
                    <a:pt x="0" y="553275"/>
                  </a:moveTo>
                  <a:cubicBezTo>
                    <a:pt x="492772" y="-118966"/>
                    <a:pt x="1704311" y="-194891"/>
                    <a:pt x="2318507" y="415066"/>
                  </a:cubicBezTo>
                </a:path>
              </a:pathLst>
            </a:custGeom>
            <a:noFill/>
            <a:ln w="25385" cap="sq">
              <a:solidFill>
                <a:srgbClr val="011893"/>
              </a:solidFill>
              <a:prstDash val="solid"/>
              <a:miter/>
            </a:ln>
          </p:spPr>
          <p:txBody>
            <a:bodyPr rtlCol="0" anchor="ctr"/>
            <a:lstStyle/>
            <a:p>
              <a:endParaRPr lang="en-CH" sz="4000"/>
            </a:p>
          </p:txBody>
        </p:sp>
      </p:grpSp>
      <p:grpSp>
        <p:nvGrpSpPr>
          <p:cNvPr id="338" name="Graphic 4">
            <a:extLst>
              <a:ext uri="{FF2B5EF4-FFF2-40B4-BE49-F238E27FC236}">
                <a16:creationId xmlns:a16="http://schemas.microsoft.com/office/drawing/2014/main" id="{3B207585-803C-F3FE-33AE-123448EF8D2E}"/>
              </a:ext>
            </a:extLst>
          </p:cNvPr>
          <p:cNvGrpSpPr/>
          <p:nvPr/>
        </p:nvGrpSpPr>
        <p:grpSpPr>
          <a:xfrm>
            <a:off x="19349202" y="2801949"/>
            <a:ext cx="1587501" cy="1587524"/>
            <a:chOff x="19349202" y="2801949"/>
            <a:chExt cx="1587501" cy="1587524"/>
          </a:xfrm>
        </p:grpSpPr>
        <p:sp>
          <p:nvSpPr>
            <p:cNvPr id="339" name="Freeform 338">
              <a:extLst>
                <a:ext uri="{FF2B5EF4-FFF2-40B4-BE49-F238E27FC236}">
                  <a16:creationId xmlns:a16="http://schemas.microsoft.com/office/drawing/2014/main" id="{DD36C35B-5987-4954-1A56-DA5E5CE7B3BE}"/>
                </a:ext>
              </a:extLst>
            </p:cNvPr>
            <p:cNvSpPr/>
            <p:nvPr/>
          </p:nvSpPr>
          <p:spPr>
            <a:xfrm>
              <a:off x="19349202" y="2801949"/>
              <a:ext cx="1587501" cy="1587524"/>
            </a:xfrm>
            <a:custGeom>
              <a:avLst/>
              <a:gdLst>
                <a:gd name="connsiteX0" fmla="*/ 1589069 w 1587501"/>
                <a:gd name="connsiteY0" fmla="*/ 792564 h 1587524"/>
                <a:gd name="connsiteX1" fmla="*/ 795318 w 1587501"/>
                <a:gd name="connsiteY1" fmla="*/ 1586326 h 1587524"/>
                <a:gd name="connsiteX2" fmla="*/ 1567 w 1587501"/>
                <a:gd name="connsiteY2" fmla="*/ 792564 h 1587524"/>
                <a:gd name="connsiteX3" fmla="*/ 795318 w 1587501"/>
                <a:gd name="connsiteY3" fmla="*/ -1198 h 1587524"/>
                <a:gd name="connsiteX4" fmla="*/ 1589069 w 1587501"/>
                <a:gd name="connsiteY4" fmla="*/ 792564 h 1587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501" h="1587524">
                  <a:moveTo>
                    <a:pt x="1589069" y="792564"/>
                  </a:moveTo>
                  <a:cubicBezTo>
                    <a:pt x="1589069" y="1230947"/>
                    <a:pt x="1233695" y="1586326"/>
                    <a:pt x="795318" y="1586326"/>
                  </a:cubicBezTo>
                  <a:cubicBezTo>
                    <a:pt x="356941" y="1586326"/>
                    <a:pt x="1567" y="1230947"/>
                    <a:pt x="1567" y="792564"/>
                  </a:cubicBezTo>
                  <a:cubicBezTo>
                    <a:pt x="1567" y="354181"/>
                    <a:pt x="356941" y="-1198"/>
                    <a:pt x="795318" y="-1198"/>
                  </a:cubicBezTo>
                  <a:cubicBezTo>
                    <a:pt x="1233695" y="-1198"/>
                    <a:pt x="1589069" y="354181"/>
                    <a:pt x="1589069" y="792564"/>
                  </a:cubicBezTo>
                  <a:close/>
                </a:path>
              </a:pathLst>
            </a:custGeom>
            <a:solidFill>
              <a:srgbClr val="FFFFFF"/>
            </a:solidFill>
            <a:ln w="23262" cap="flat">
              <a:solidFill>
                <a:srgbClr val="1F259B"/>
              </a:solidFill>
              <a:prstDash val="solid"/>
              <a:miter/>
            </a:ln>
          </p:spPr>
          <p:txBody>
            <a:bodyPr rtlCol="0" anchor="ctr"/>
            <a:lstStyle/>
            <a:p>
              <a:endParaRPr lang="en-CH" sz="4000"/>
            </a:p>
          </p:txBody>
        </p:sp>
        <p:sp>
          <p:nvSpPr>
            <p:cNvPr id="340" name="Freeform 339">
              <a:extLst>
                <a:ext uri="{FF2B5EF4-FFF2-40B4-BE49-F238E27FC236}">
                  <a16:creationId xmlns:a16="http://schemas.microsoft.com/office/drawing/2014/main" id="{D4270FE9-5F81-1972-7C03-39474D2E8907}"/>
                </a:ext>
              </a:extLst>
            </p:cNvPr>
            <p:cNvSpPr/>
            <p:nvPr/>
          </p:nvSpPr>
          <p:spPr>
            <a:xfrm>
              <a:off x="19450210" y="2897491"/>
              <a:ext cx="1385501" cy="1394688"/>
            </a:xfrm>
            <a:custGeom>
              <a:avLst/>
              <a:gdLst>
                <a:gd name="connsiteX0" fmla="*/ 1386379 w 1385501"/>
                <a:gd name="connsiteY0" fmla="*/ 695288 h 1394688"/>
                <a:gd name="connsiteX1" fmla="*/ 693629 w 1385501"/>
                <a:gd name="connsiteY1" fmla="*/ 1392632 h 1394688"/>
                <a:gd name="connsiteX2" fmla="*/ 878 w 1385501"/>
                <a:gd name="connsiteY2" fmla="*/ 695288 h 1394688"/>
                <a:gd name="connsiteX3" fmla="*/ 693629 w 1385501"/>
                <a:gd name="connsiteY3" fmla="*/ -2056 h 1394688"/>
                <a:gd name="connsiteX4" fmla="*/ 1386379 w 1385501"/>
                <a:gd name="connsiteY4" fmla="*/ 695288 h 139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501" h="1394688">
                  <a:moveTo>
                    <a:pt x="1386379" y="695288"/>
                  </a:moveTo>
                  <a:cubicBezTo>
                    <a:pt x="1386379" y="1080421"/>
                    <a:pt x="1076224" y="1392632"/>
                    <a:pt x="693629" y="1392632"/>
                  </a:cubicBezTo>
                  <a:cubicBezTo>
                    <a:pt x="311033" y="1392632"/>
                    <a:pt x="878" y="1080420"/>
                    <a:pt x="878" y="695288"/>
                  </a:cubicBezTo>
                  <a:cubicBezTo>
                    <a:pt x="878" y="310155"/>
                    <a:pt x="311033" y="-2056"/>
                    <a:pt x="693629" y="-2056"/>
                  </a:cubicBezTo>
                  <a:cubicBezTo>
                    <a:pt x="1076224" y="-2056"/>
                    <a:pt x="1386379" y="310156"/>
                    <a:pt x="1386379" y="695288"/>
                  </a:cubicBezTo>
                  <a:close/>
                </a:path>
              </a:pathLst>
            </a:custGeom>
            <a:solidFill>
              <a:srgbClr val="FFFFFF"/>
            </a:solidFill>
            <a:ln w="7574" cap="flat">
              <a:solidFill>
                <a:srgbClr val="1F259B"/>
              </a:solidFill>
              <a:prstDash val="solid"/>
              <a:miter/>
            </a:ln>
          </p:spPr>
          <p:txBody>
            <a:bodyPr rtlCol="0" anchor="ctr"/>
            <a:lstStyle/>
            <a:p>
              <a:endParaRPr lang="en-CH" sz="4000"/>
            </a:p>
          </p:txBody>
        </p:sp>
        <p:sp>
          <p:nvSpPr>
            <p:cNvPr id="341" name="Freeform 340">
              <a:extLst>
                <a:ext uri="{FF2B5EF4-FFF2-40B4-BE49-F238E27FC236}">
                  <a16:creationId xmlns:a16="http://schemas.microsoft.com/office/drawing/2014/main" id="{4DB0DCB5-DCF6-7798-55AB-55C549B0523D}"/>
                </a:ext>
              </a:extLst>
            </p:cNvPr>
            <p:cNvSpPr/>
            <p:nvPr/>
          </p:nvSpPr>
          <p:spPr>
            <a:xfrm rot="10800000" flipV="1">
              <a:off x="19709678" y="3279217"/>
              <a:ext cx="963111" cy="556623"/>
            </a:xfrm>
            <a:custGeom>
              <a:avLst/>
              <a:gdLst>
                <a:gd name="connsiteX0" fmla="*/ 952251 w 963111"/>
                <a:gd name="connsiteY0" fmla="*/ 68602 h 556623"/>
                <a:gd name="connsiteX1" fmla="*/ 442311 w 963111"/>
                <a:gd name="connsiteY1" fmla="*/ 194716 h 556623"/>
                <a:gd name="connsiteX2" fmla="*/ 102612 w 963111"/>
                <a:gd name="connsiteY2" fmla="*/ 543461 h 556623"/>
                <a:gd name="connsiteX3" fmla="*/ 16352 w 963111"/>
                <a:gd name="connsiteY3" fmla="*/ 476060 h 556623"/>
                <a:gd name="connsiteX4" fmla="*/ 392065 w 963111"/>
                <a:gd name="connsiteY4" fmla="*/ 125325 h 556623"/>
                <a:gd name="connsiteX5" fmla="*/ 879158 w 963111"/>
                <a:gd name="connsiteY5" fmla="*/ 7747 h 556623"/>
                <a:gd name="connsiteX6" fmla="*/ 952251 w 963111"/>
                <a:gd name="connsiteY6" fmla="*/ 68602 h 55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111" h="556623">
                  <a:moveTo>
                    <a:pt x="952251" y="68602"/>
                  </a:moveTo>
                  <a:cubicBezTo>
                    <a:pt x="797097" y="133653"/>
                    <a:pt x="579101" y="130021"/>
                    <a:pt x="442311" y="194716"/>
                  </a:cubicBezTo>
                  <a:cubicBezTo>
                    <a:pt x="264812" y="278699"/>
                    <a:pt x="215348" y="421186"/>
                    <a:pt x="102612" y="543461"/>
                  </a:cubicBezTo>
                  <a:cubicBezTo>
                    <a:pt x="63256" y="586163"/>
                    <a:pt x="-23004" y="518692"/>
                    <a:pt x="16352" y="476060"/>
                  </a:cubicBezTo>
                  <a:cubicBezTo>
                    <a:pt x="129016" y="353785"/>
                    <a:pt x="202822" y="215003"/>
                    <a:pt x="392065" y="125325"/>
                  </a:cubicBezTo>
                  <a:cubicBezTo>
                    <a:pt x="548783" y="51165"/>
                    <a:pt x="731762" y="41413"/>
                    <a:pt x="879158" y="7747"/>
                  </a:cubicBezTo>
                  <a:cubicBezTo>
                    <a:pt x="960435" y="-20437"/>
                    <a:pt x="992107" y="40344"/>
                    <a:pt x="952251" y="68602"/>
                  </a:cubicBezTo>
                  <a:close/>
                </a:path>
              </a:pathLst>
            </a:custGeom>
            <a:solidFill>
              <a:srgbClr val="1F259B"/>
            </a:solidFill>
            <a:ln w="22067" cap="rnd">
              <a:solidFill>
                <a:srgbClr val="FFFFFF"/>
              </a:solidFill>
              <a:prstDash val="solid"/>
              <a:miter/>
            </a:ln>
          </p:spPr>
          <p:txBody>
            <a:bodyPr rtlCol="0" anchor="ctr"/>
            <a:lstStyle/>
            <a:p>
              <a:endParaRPr lang="en-CH" sz="4000"/>
            </a:p>
          </p:txBody>
        </p:sp>
        <p:sp>
          <p:nvSpPr>
            <p:cNvPr id="342" name="Freeform 341">
              <a:extLst>
                <a:ext uri="{FF2B5EF4-FFF2-40B4-BE49-F238E27FC236}">
                  <a16:creationId xmlns:a16="http://schemas.microsoft.com/office/drawing/2014/main" id="{7FBC8821-0903-6BDC-1CCC-D5DFCB017B4F}"/>
                </a:ext>
              </a:extLst>
            </p:cNvPr>
            <p:cNvSpPr/>
            <p:nvPr/>
          </p:nvSpPr>
          <p:spPr>
            <a:xfrm rot="10800000" flipV="1">
              <a:off x="19870482" y="3118972"/>
              <a:ext cx="214135" cy="951743"/>
            </a:xfrm>
            <a:custGeom>
              <a:avLst/>
              <a:gdLst>
                <a:gd name="connsiteX0" fmla="*/ 6230 w 214135"/>
                <a:gd name="connsiteY0" fmla="*/ 32992 h 951743"/>
                <a:gd name="connsiteX1" fmla="*/ 139747 w 214135"/>
                <a:gd name="connsiteY1" fmla="*/ 471840 h 951743"/>
                <a:gd name="connsiteX2" fmla="*/ 16834 w 214135"/>
                <a:gd name="connsiteY2" fmla="*/ 896378 h 951743"/>
                <a:gd name="connsiteX3" fmla="*/ 110495 w 214135"/>
                <a:gd name="connsiteY3" fmla="*/ 926274 h 951743"/>
                <a:gd name="connsiteX4" fmla="*/ 218390 w 214135"/>
                <a:gd name="connsiteY4" fmla="*/ 474185 h 951743"/>
                <a:gd name="connsiteX5" fmla="*/ 88576 w 214135"/>
                <a:gd name="connsiteY5" fmla="*/ 56480 h 951743"/>
                <a:gd name="connsiteX6" fmla="*/ 6230 w 214135"/>
                <a:gd name="connsiteY6" fmla="*/ 32992 h 951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135" h="951743">
                  <a:moveTo>
                    <a:pt x="6230" y="32992"/>
                  </a:moveTo>
                  <a:cubicBezTo>
                    <a:pt x="25517" y="179819"/>
                    <a:pt x="128644" y="338674"/>
                    <a:pt x="139747" y="471840"/>
                  </a:cubicBezTo>
                  <a:cubicBezTo>
                    <a:pt x="154123" y="644574"/>
                    <a:pt x="62881" y="752258"/>
                    <a:pt x="16834" y="896378"/>
                  </a:cubicBezTo>
                  <a:cubicBezTo>
                    <a:pt x="750" y="946699"/>
                    <a:pt x="94412" y="976590"/>
                    <a:pt x="110495" y="926274"/>
                  </a:cubicBezTo>
                  <a:cubicBezTo>
                    <a:pt x="156543" y="782149"/>
                    <a:pt x="233691" y="658453"/>
                    <a:pt x="218390" y="474185"/>
                  </a:cubicBezTo>
                  <a:cubicBezTo>
                    <a:pt x="205723" y="321668"/>
                    <a:pt x="129426" y="181882"/>
                    <a:pt x="88576" y="56480"/>
                  </a:cubicBezTo>
                  <a:cubicBezTo>
                    <a:pt x="73700" y="-17468"/>
                    <a:pt x="10500" y="-10496"/>
                    <a:pt x="6230" y="32992"/>
                  </a:cubicBezTo>
                  <a:close/>
                </a:path>
              </a:pathLst>
            </a:custGeom>
            <a:solidFill>
              <a:srgbClr val="1F259B"/>
            </a:solidFill>
            <a:ln w="19919" cap="rnd">
              <a:solidFill>
                <a:srgbClr val="FFFFFF"/>
              </a:solidFill>
              <a:prstDash val="solid"/>
              <a:miter/>
            </a:ln>
          </p:spPr>
          <p:txBody>
            <a:bodyPr rtlCol="0" anchor="ctr"/>
            <a:lstStyle/>
            <a:p>
              <a:endParaRPr lang="en-CH" sz="4000"/>
            </a:p>
          </p:txBody>
        </p:sp>
        <p:sp>
          <p:nvSpPr>
            <p:cNvPr id="343" name="Freeform 342">
              <a:extLst>
                <a:ext uri="{FF2B5EF4-FFF2-40B4-BE49-F238E27FC236}">
                  <a16:creationId xmlns:a16="http://schemas.microsoft.com/office/drawing/2014/main" id="{03FA73D7-6FCE-C3BD-F848-80AF7630189C}"/>
                </a:ext>
              </a:extLst>
            </p:cNvPr>
            <p:cNvSpPr/>
            <p:nvPr/>
          </p:nvSpPr>
          <p:spPr>
            <a:xfrm rot="10800000" flipV="1">
              <a:off x="19907544" y="3457812"/>
              <a:ext cx="358914" cy="212304"/>
            </a:xfrm>
            <a:custGeom>
              <a:avLst/>
              <a:gdLst>
                <a:gd name="connsiteX0" fmla="*/ 6268 w 358914"/>
                <a:gd name="connsiteY0" fmla="*/ 468 h 212304"/>
                <a:gd name="connsiteX1" fmla="*/ 365182 w 358914"/>
                <a:gd name="connsiteY1" fmla="*/ 212772 h 212304"/>
              </a:gdLst>
              <a:ahLst/>
              <a:cxnLst>
                <a:cxn ang="0">
                  <a:pos x="connsiteX0" y="connsiteY0"/>
                </a:cxn>
                <a:cxn ang="0">
                  <a:pos x="connsiteX1" y="connsiteY1"/>
                </a:cxn>
              </a:cxnLst>
              <a:rect l="l" t="t" r="r" b="b"/>
              <a:pathLst>
                <a:path w="358914" h="212304">
                  <a:moveTo>
                    <a:pt x="6268" y="468"/>
                  </a:moveTo>
                  <a:lnTo>
                    <a:pt x="365182" y="212772"/>
                  </a:lnTo>
                </a:path>
              </a:pathLst>
            </a:custGeom>
            <a:noFill/>
            <a:ln w="44111" cap="flat">
              <a:solidFill>
                <a:srgbClr val="1F259B"/>
              </a:solidFill>
              <a:prstDash val="solid"/>
              <a:miter/>
            </a:ln>
          </p:spPr>
          <p:txBody>
            <a:bodyPr rtlCol="0" anchor="ctr"/>
            <a:lstStyle/>
            <a:p>
              <a:endParaRPr lang="en-CH" sz="4000"/>
            </a:p>
          </p:txBody>
        </p:sp>
        <p:sp>
          <p:nvSpPr>
            <p:cNvPr id="344" name="Freeform 343">
              <a:extLst>
                <a:ext uri="{FF2B5EF4-FFF2-40B4-BE49-F238E27FC236}">
                  <a16:creationId xmlns:a16="http://schemas.microsoft.com/office/drawing/2014/main" id="{01BFDA30-0B80-CE2E-A370-DC4754E3B89D}"/>
                </a:ext>
              </a:extLst>
            </p:cNvPr>
            <p:cNvSpPr/>
            <p:nvPr/>
          </p:nvSpPr>
          <p:spPr>
            <a:xfrm rot="10800000" flipV="1">
              <a:off x="19937294" y="3547702"/>
              <a:ext cx="477202" cy="269527"/>
            </a:xfrm>
            <a:custGeom>
              <a:avLst/>
              <a:gdLst>
                <a:gd name="connsiteX0" fmla="*/ 6298 w 477202"/>
                <a:gd name="connsiteY0" fmla="*/ 505 h 269527"/>
                <a:gd name="connsiteX1" fmla="*/ 483500 w 477202"/>
                <a:gd name="connsiteY1" fmla="*/ 270033 h 269527"/>
              </a:gdLst>
              <a:ahLst/>
              <a:cxnLst>
                <a:cxn ang="0">
                  <a:pos x="connsiteX0" y="connsiteY0"/>
                </a:cxn>
                <a:cxn ang="0">
                  <a:pos x="connsiteX1" y="connsiteY1"/>
                </a:cxn>
              </a:cxnLst>
              <a:rect l="l" t="t" r="r" b="b"/>
              <a:pathLst>
                <a:path w="477202" h="269527">
                  <a:moveTo>
                    <a:pt x="6298" y="505"/>
                  </a:moveTo>
                  <a:lnTo>
                    <a:pt x="483500" y="270033"/>
                  </a:lnTo>
                </a:path>
              </a:pathLst>
            </a:custGeom>
            <a:noFill/>
            <a:ln w="56207" cap="flat">
              <a:solidFill>
                <a:srgbClr val="1F259B"/>
              </a:solidFill>
              <a:prstDash val="solid"/>
              <a:miter/>
            </a:ln>
          </p:spPr>
          <p:txBody>
            <a:bodyPr rtlCol="0" anchor="ctr"/>
            <a:lstStyle/>
            <a:p>
              <a:endParaRPr lang="en-CH" sz="4000"/>
            </a:p>
          </p:txBody>
        </p:sp>
        <p:sp>
          <p:nvSpPr>
            <p:cNvPr id="345" name="Freeform 344">
              <a:extLst>
                <a:ext uri="{FF2B5EF4-FFF2-40B4-BE49-F238E27FC236}">
                  <a16:creationId xmlns:a16="http://schemas.microsoft.com/office/drawing/2014/main" id="{60313A69-F536-329A-EC90-07E457E0F008}"/>
                </a:ext>
              </a:extLst>
            </p:cNvPr>
            <p:cNvSpPr/>
            <p:nvPr/>
          </p:nvSpPr>
          <p:spPr>
            <a:xfrm rot="10800000" flipV="1">
              <a:off x="20024194" y="3674173"/>
              <a:ext cx="477199" cy="269527"/>
            </a:xfrm>
            <a:custGeom>
              <a:avLst/>
              <a:gdLst>
                <a:gd name="connsiteX0" fmla="*/ 6328 w 477199"/>
                <a:gd name="connsiteY0" fmla="*/ 545 h 269527"/>
                <a:gd name="connsiteX1" fmla="*/ 483528 w 477199"/>
                <a:gd name="connsiteY1" fmla="*/ 270073 h 269527"/>
              </a:gdLst>
              <a:ahLst/>
              <a:cxnLst>
                <a:cxn ang="0">
                  <a:pos x="connsiteX0" y="connsiteY0"/>
                </a:cxn>
                <a:cxn ang="0">
                  <a:pos x="connsiteX1" y="connsiteY1"/>
                </a:cxn>
              </a:cxnLst>
              <a:rect l="l" t="t" r="r" b="b"/>
              <a:pathLst>
                <a:path w="477199" h="269527">
                  <a:moveTo>
                    <a:pt x="6328" y="545"/>
                  </a:moveTo>
                  <a:lnTo>
                    <a:pt x="483528" y="270073"/>
                  </a:lnTo>
                </a:path>
              </a:pathLst>
            </a:custGeom>
            <a:noFill/>
            <a:ln w="71152" cap="flat">
              <a:solidFill>
                <a:srgbClr val="1F259B"/>
              </a:solidFill>
              <a:prstDash val="solid"/>
              <a:miter/>
            </a:ln>
          </p:spPr>
          <p:txBody>
            <a:bodyPr rtlCol="0" anchor="ctr"/>
            <a:lstStyle/>
            <a:p>
              <a:endParaRPr lang="en-CH" sz="4000"/>
            </a:p>
          </p:txBody>
        </p:sp>
        <p:sp>
          <p:nvSpPr>
            <p:cNvPr id="346" name="Freeform 345">
              <a:extLst>
                <a:ext uri="{FF2B5EF4-FFF2-40B4-BE49-F238E27FC236}">
                  <a16:creationId xmlns:a16="http://schemas.microsoft.com/office/drawing/2014/main" id="{2070F9D3-07C9-735F-51EE-A32AD201E5E9}"/>
                </a:ext>
              </a:extLst>
            </p:cNvPr>
            <p:cNvSpPr/>
            <p:nvPr/>
          </p:nvSpPr>
          <p:spPr>
            <a:xfrm rot="10800000" flipV="1">
              <a:off x="19907947" y="3397813"/>
              <a:ext cx="256641" cy="147326"/>
            </a:xfrm>
            <a:custGeom>
              <a:avLst/>
              <a:gdLst>
                <a:gd name="connsiteX0" fmla="*/ 6250 w 256641"/>
                <a:gd name="connsiteY0" fmla="*/ 439 h 147326"/>
                <a:gd name="connsiteX1" fmla="*/ 262892 w 256641"/>
                <a:gd name="connsiteY1" fmla="*/ 147766 h 147326"/>
              </a:gdLst>
              <a:ahLst/>
              <a:cxnLst>
                <a:cxn ang="0">
                  <a:pos x="connsiteX0" y="connsiteY0"/>
                </a:cxn>
                <a:cxn ang="0">
                  <a:pos x="connsiteX1" y="connsiteY1"/>
                </a:cxn>
              </a:cxnLst>
              <a:rect l="l" t="t" r="r" b="b"/>
              <a:pathLst>
                <a:path w="256641" h="147326">
                  <a:moveTo>
                    <a:pt x="6250" y="439"/>
                  </a:moveTo>
                  <a:lnTo>
                    <a:pt x="262892" y="147766"/>
                  </a:lnTo>
                </a:path>
              </a:pathLst>
            </a:custGeom>
            <a:noFill/>
            <a:ln w="38436" cap="flat">
              <a:solidFill>
                <a:srgbClr val="1F259B"/>
              </a:solidFill>
              <a:prstDash val="solid"/>
              <a:miter/>
            </a:ln>
          </p:spPr>
          <p:txBody>
            <a:bodyPr rtlCol="0" anchor="ctr"/>
            <a:lstStyle/>
            <a:p>
              <a:endParaRPr lang="en-CH" sz="4000"/>
            </a:p>
          </p:txBody>
        </p:sp>
      </p:grpSp>
      <p:grpSp>
        <p:nvGrpSpPr>
          <p:cNvPr id="347" name="Graphic 4">
            <a:extLst>
              <a:ext uri="{FF2B5EF4-FFF2-40B4-BE49-F238E27FC236}">
                <a16:creationId xmlns:a16="http://schemas.microsoft.com/office/drawing/2014/main" id="{358BC7CE-923E-6C1D-ECDD-8F1AB7ABF297}"/>
              </a:ext>
            </a:extLst>
          </p:cNvPr>
          <p:cNvGrpSpPr/>
          <p:nvPr/>
        </p:nvGrpSpPr>
        <p:grpSpPr>
          <a:xfrm>
            <a:off x="17134858" y="9118721"/>
            <a:ext cx="713410" cy="2089816"/>
            <a:chOff x="17134858" y="9118721"/>
            <a:chExt cx="713410" cy="2089816"/>
          </a:xfrm>
        </p:grpSpPr>
        <p:grpSp>
          <p:nvGrpSpPr>
            <p:cNvPr id="348" name="Graphic 4">
              <a:extLst>
                <a:ext uri="{FF2B5EF4-FFF2-40B4-BE49-F238E27FC236}">
                  <a16:creationId xmlns:a16="http://schemas.microsoft.com/office/drawing/2014/main" id="{2802325F-5939-F872-D96D-949F44908663}"/>
                </a:ext>
              </a:extLst>
            </p:cNvPr>
            <p:cNvGrpSpPr/>
            <p:nvPr/>
          </p:nvGrpSpPr>
          <p:grpSpPr>
            <a:xfrm>
              <a:off x="17134858" y="9118721"/>
              <a:ext cx="713410" cy="645787"/>
              <a:chOff x="17134858" y="9118721"/>
              <a:chExt cx="713410" cy="645787"/>
            </a:xfrm>
          </p:grpSpPr>
          <p:sp>
            <p:nvSpPr>
              <p:cNvPr id="349" name="Freeform 348">
                <a:extLst>
                  <a:ext uri="{FF2B5EF4-FFF2-40B4-BE49-F238E27FC236}">
                    <a16:creationId xmlns:a16="http://schemas.microsoft.com/office/drawing/2014/main" id="{6C582CDC-29AC-541D-CA82-AED027E2B607}"/>
                  </a:ext>
                </a:extLst>
              </p:cNvPr>
              <p:cNvSpPr/>
              <p:nvPr/>
            </p:nvSpPr>
            <p:spPr>
              <a:xfrm>
                <a:off x="17172961" y="9156835"/>
                <a:ext cx="637204" cy="569559"/>
              </a:xfrm>
              <a:custGeom>
                <a:avLst/>
                <a:gdLst>
                  <a:gd name="connsiteX0" fmla="*/ 5590 w 637204"/>
                  <a:gd name="connsiteY0" fmla="*/ 3060 h 569559"/>
                  <a:gd name="connsiteX1" fmla="*/ 642795 w 637204"/>
                  <a:gd name="connsiteY1" fmla="*/ 3060 h 569559"/>
                  <a:gd name="connsiteX2" fmla="*/ 642795 w 637204"/>
                  <a:gd name="connsiteY2" fmla="*/ 572620 h 569559"/>
                  <a:gd name="connsiteX3" fmla="*/ 5590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5590" y="3060"/>
                    </a:moveTo>
                    <a:lnTo>
                      <a:pt x="642795" y="3060"/>
                    </a:lnTo>
                    <a:lnTo>
                      <a:pt x="642795" y="572620"/>
                    </a:lnTo>
                    <a:lnTo>
                      <a:pt x="5590" y="572620"/>
                    </a:lnTo>
                    <a:close/>
                  </a:path>
                </a:pathLst>
              </a:custGeom>
              <a:solidFill>
                <a:srgbClr val="ADD3E6"/>
              </a:solidFill>
              <a:ln w="56271" cap="rnd">
                <a:noFill/>
                <a:prstDash val="solid"/>
                <a:round/>
              </a:ln>
            </p:spPr>
            <p:txBody>
              <a:bodyPr rtlCol="0" anchor="ctr"/>
              <a:lstStyle/>
              <a:p>
                <a:endParaRPr lang="en-CH" sz="4000"/>
              </a:p>
            </p:txBody>
          </p:sp>
          <p:sp>
            <p:nvSpPr>
              <p:cNvPr id="350" name="Freeform 349">
                <a:extLst>
                  <a:ext uri="{FF2B5EF4-FFF2-40B4-BE49-F238E27FC236}">
                    <a16:creationId xmlns:a16="http://schemas.microsoft.com/office/drawing/2014/main" id="{0AB37AB5-91BA-0A34-D51F-8679695B30E3}"/>
                  </a:ext>
                </a:extLst>
              </p:cNvPr>
              <p:cNvSpPr/>
              <p:nvPr/>
            </p:nvSpPr>
            <p:spPr>
              <a:xfrm>
                <a:off x="17134858" y="9118721"/>
                <a:ext cx="713410" cy="645787"/>
              </a:xfrm>
              <a:custGeom>
                <a:avLst/>
                <a:gdLst>
                  <a:gd name="connsiteX0" fmla="*/ 719000 w 713410"/>
                  <a:gd name="connsiteY0" fmla="*/ 648847 h 645787"/>
                  <a:gd name="connsiteX1" fmla="*/ 5589 w 713410"/>
                  <a:gd name="connsiteY1" fmla="*/ 648847 h 645787"/>
                  <a:gd name="connsiteX2" fmla="*/ 5589 w 713410"/>
                  <a:gd name="connsiteY2" fmla="*/ 3060 h 645787"/>
                  <a:gd name="connsiteX3" fmla="*/ 719000 w 713410"/>
                  <a:gd name="connsiteY3" fmla="*/ 3060 h 645787"/>
                  <a:gd name="connsiteX4" fmla="*/ 719000 w 713410"/>
                  <a:gd name="connsiteY4" fmla="*/ 648847 h 645787"/>
                  <a:gd name="connsiteX5" fmla="*/ 680897 w 713410"/>
                  <a:gd name="connsiteY5" fmla="*/ 41174 h 645787"/>
                  <a:gd name="connsiteX6" fmla="*/ 43692 w 713410"/>
                  <a:gd name="connsiteY6" fmla="*/ 41174 h 645787"/>
                  <a:gd name="connsiteX7" fmla="*/ 43692 w 713410"/>
                  <a:gd name="connsiteY7" fmla="*/ 610734 h 645787"/>
                  <a:gd name="connsiteX8" fmla="*/ 680897 w 713410"/>
                  <a:gd name="connsiteY8" fmla="*/ 610734 h 645787"/>
                  <a:gd name="connsiteX9" fmla="*/ 680897 w 713410"/>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19000" y="648847"/>
                    </a:moveTo>
                    <a:lnTo>
                      <a:pt x="5589" y="648847"/>
                    </a:lnTo>
                    <a:lnTo>
                      <a:pt x="5589" y="3060"/>
                    </a:lnTo>
                    <a:lnTo>
                      <a:pt x="719000" y="3060"/>
                    </a:lnTo>
                    <a:lnTo>
                      <a:pt x="719000" y="648847"/>
                    </a:lnTo>
                    <a:close/>
                    <a:moveTo>
                      <a:pt x="680897" y="41174"/>
                    </a:moveTo>
                    <a:lnTo>
                      <a:pt x="43692" y="41174"/>
                    </a:lnTo>
                    <a:lnTo>
                      <a:pt x="43692" y="610734"/>
                    </a:lnTo>
                    <a:lnTo>
                      <a:pt x="680897" y="610734"/>
                    </a:lnTo>
                    <a:lnTo>
                      <a:pt x="680897" y="41174"/>
                    </a:lnTo>
                    <a:close/>
                  </a:path>
                </a:pathLst>
              </a:custGeom>
              <a:solidFill>
                <a:srgbClr val="FFFFFF"/>
              </a:solidFill>
              <a:ln w="56271" cap="rnd">
                <a:noFill/>
                <a:prstDash val="solid"/>
                <a:round/>
              </a:ln>
            </p:spPr>
            <p:txBody>
              <a:bodyPr rtlCol="0" anchor="ctr"/>
              <a:lstStyle/>
              <a:p>
                <a:endParaRPr lang="en-CH" sz="4000"/>
              </a:p>
            </p:txBody>
          </p:sp>
        </p:grpSp>
        <p:grpSp>
          <p:nvGrpSpPr>
            <p:cNvPr id="351" name="Graphic 4">
              <a:extLst>
                <a:ext uri="{FF2B5EF4-FFF2-40B4-BE49-F238E27FC236}">
                  <a16:creationId xmlns:a16="http://schemas.microsoft.com/office/drawing/2014/main" id="{B21914E4-6175-16D6-A9E6-553D6905CE25}"/>
                </a:ext>
              </a:extLst>
            </p:cNvPr>
            <p:cNvGrpSpPr/>
            <p:nvPr/>
          </p:nvGrpSpPr>
          <p:grpSpPr>
            <a:xfrm>
              <a:off x="17134858" y="9840736"/>
              <a:ext cx="713410" cy="645787"/>
              <a:chOff x="17134858" y="9840736"/>
              <a:chExt cx="713410" cy="645787"/>
            </a:xfrm>
          </p:grpSpPr>
          <p:sp>
            <p:nvSpPr>
              <p:cNvPr id="352" name="Freeform 351">
                <a:extLst>
                  <a:ext uri="{FF2B5EF4-FFF2-40B4-BE49-F238E27FC236}">
                    <a16:creationId xmlns:a16="http://schemas.microsoft.com/office/drawing/2014/main" id="{65FC42AB-9C65-90DA-16FB-798E4E760CD1}"/>
                  </a:ext>
                </a:extLst>
              </p:cNvPr>
              <p:cNvSpPr/>
              <p:nvPr/>
            </p:nvSpPr>
            <p:spPr>
              <a:xfrm>
                <a:off x="17172961" y="9878850"/>
                <a:ext cx="637204" cy="569559"/>
              </a:xfrm>
              <a:custGeom>
                <a:avLst/>
                <a:gdLst>
                  <a:gd name="connsiteX0" fmla="*/ 5590 w 637204"/>
                  <a:gd name="connsiteY0" fmla="*/ 3310 h 569559"/>
                  <a:gd name="connsiteX1" fmla="*/ 642795 w 637204"/>
                  <a:gd name="connsiteY1" fmla="*/ 3310 h 569559"/>
                  <a:gd name="connsiteX2" fmla="*/ 642795 w 637204"/>
                  <a:gd name="connsiteY2" fmla="*/ 572870 h 569559"/>
                  <a:gd name="connsiteX3" fmla="*/ 5590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5590" y="3310"/>
                    </a:moveTo>
                    <a:lnTo>
                      <a:pt x="642795" y="3310"/>
                    </a:lnTo>
                    <a:lnTo>
                      <a:pt x="642795" y="572870"/>
                    </a:lnTo>
                    <a:lnTo>
                      <a:pt x="5590" y="572870"/>
                    </a:lnTo>
                    <a:close/>
                  </a:path>
                </a:pathLst>
              </a:custGeom>
              <a:solidFill>
                <a:srgbClr val="FBC4AD"/>
              </a:solidFill>
              <a:ln w="56271" cap="rnd">
                <a:noFill/>
                <a:prstDash val="solid"/>
                <a:round/>
              </a:ln>
            </p:spPr>
            <p:txBody>
              <a:bodyPr rtlCol="0" anchor="ctr"/>
              <a:lstStyle/>
              <a:p>
                <a:endParaRPr lang="en-CH" sz="4000"/>
              </a:p>
            </p:txBody>
          </p:sp>
          <p:sp>
            <p:nvSpPr>
              <p:cNvPr id="353" name="Freeform 352">
                <a:extLst>
                  <a:ext uri="{FF2B5EF4-FFF2-40B4-BE49-F238E27FC236}">
                    <a16:creationId xmlns:a16="http://schemas.microsoft.com/office/drawing/2014/main" id="{FDE7942E-CCA3-37C6-51C1-38BD6B16568E}"/>
                  </a:ext>
                </a:extLst>
              </p:cNvPr>
              <p:cNvSpPr/>
              <p:nvPr/>
            </p:nvSpPr>
            <p:spPr>
              <a:xfrm>
                <a:off x="17134858" y="9840736"/>
                <a:ext cx="713410" cy="645787"/>
              </a:xfrm>
              <a:custGeom>
                <a:avLst/>
                <a:gdLst>
                  <a:gd name="connsiteX0" fmla="*/ 719000 w 713410"/>
                  <a:gd name="connsiteY0" fmla="*/ 649098 h 645787"/>
                  <a:gd name="connsiteX1" fmla="*/ 5589 w 713410"/>
                  <a:gd name="connsiteY1" fmla="*/ 649098 h 645787"/>
                  <a:gd name="connsiteX2" fmla="*/ 5589 w 713410"/>
                  <a:gd name="connsiteY2" fmla="*/ 3310 h 645787"/>
                  <a:gd name="connsiteX3" fmla="*/ 719000 w 713410"/>
                  <a:gd name="connsiteY3" fmla="*/ 3310 h 645787"/>
                  <a:gd name="connsiteX4" fmla="*/ 719000 w 713410"/>
                  <a:gd name="connsiteY4" fmla="*/ 649098 h 645787"/>
                  <a:gd name="connsiteX5" fmla="*/ 680897 w 713410"/>
                  <a:gd name="connsiteY5" fmla="*/ 41424 h 645787"/>
                  <a:gd name="connsiteX6" fmla="*/ 43692 w 713410"/>
                  <a:gd name="connsiteY6" fmla="*/ 41424 h 645787"/>
                  <a:gd name="connsiteX7" fmla="*/ 43692 w 713410"/>
                  <a:gd name="connsiteY7" fmla="*/ 610984 h 645787"/>
                  <a:gd name="connsiteX8" fmla="*/ 680897 w 713410"/>
                  <a:gd name="connsiteY8" fmla="*/ 610984 h 645787"/>
                  <a:gd name="connsiteX9" fmla="*/ 680897 w 713410"/>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19000" y="649098"/>
                    </a:moveTo>
                    <a:lnTo>
                      <a:pt x="5589" y="649098"/>
                    </a:lnTo>
                    <a:lnTo>
                      <a:pt x="5589" y="3310"/>
                    </a:lnTo>
                    <a:lnTo>
                      <a:pt x="719000" y="3310"/>
                    </a:lnTo>
                    <a:lnTo>
                      <a:pt x="719000" y="649098"/>
                    </a:lnTo>
                    <a:close/>
                    <a:moveTo>
                      <a:pt x="680897" y="41424"/>
                    </a:moveTo>
                    <a:lnTo>
                      <a:pt x="43692" y="41424"/>
                    </a:lnTo>
                    <a:lnTo>
                      <a:pt x="43692" y="610984"/>
                    </a:lnTo>
                    <a:lnTo>
                      <a:pt x="680897" y="610984"/>
                    </a:lnTo>
                    <a:lnTo>
                      <a:pt x="680897" y="41424"/>
                    </a:lnTo>
                    <a:close/>
                  </a:path>
                </a:pathLst>
              </a:custGeom>
              <a:solidFill>
                <a:srgbClr val="FFFFFF"/>
              </a:solidFill>
              <a:ln w="56271" cap="rnd">
                <a:noFill/>
                <a:prstDash val="solid"/>
                <a:round/>
              </a:ln>
            </p:spPr>
            <p:txBody>
              <a:bodyPr rtlCol="0" anchor="ctr"/>
              <a:lstStyle/>
              <a:p>
                <a:endParaRPr lang="en-CH" sz="4000"/>
              </a:p>
            </p:txBody>
          </p:sp>
        </p:grpSp>
        <p:grpSp>
          <p:nvGrpSpPr>
            <p:cNvPr id="354" name="Graphic 4">
              <a:extLst>
                <a:ext uri="{FF2B5EF4-FFF2-40B4-BE49-F238E27FC236}">
                  <a16:creationId xmlns:a16="http://schemas.microsoft.com/office/drawing/2014/main" id="{966A01F6-BF47-4028-8625-FAB51F048938}"/>
                </a:ext>
              </a:extLst>
            </p:cNvPr>
            <p:cNvGrpSpPr/>
            <p:nvPr/>
          </p:nvGrpSpPr>
          <p:grpSpPr>
            <a:xfrm>
              <a:off x="17134858" y="10562750"/>
              <a:ext cx="713410" cy="645787"/>
              <a:chOff x="17134858" y="10562750"/>
              <a:chExt cx="713410" cy="645787"/>
            </a:xfrm>
          </p:grpSpPr>
          <p:sp>
            <p:nvSpPr>
              <p:cNvPr id="355" name="Freeform 354">
                <a:extLst>
                  <a:ext uri="{FF2B5EF4-FFF2-40B4-BE49-F238E27FC236}">
                    <a16:creationId xmlns:a16="http://schemas.microsoft.com/office/drawing/2014/main" id="{DEFE0400-7C33-C0C5-397F-7761B9307A31}"/>
                  </a:ext>
                </a:extLst>
              </p:cNvPr>
              <p:cNvSpPr/>
              <p:nvPr/>
            </p:nvSpPr>
            <p:spPr>
              <a:xfrm>
                <a:off x="17172961" y="10600864"/>
                <a:ext cx="637204" cy="569559"/>
              </a:xfrm>
              <a:custGeom>
                <a:avLst/>
                <a:gdLst>
                  <a:gd name="connsiteX0" fmla="*/ 5590 w 637204"/>
                  <a:gd name="connsiteY0" fmla="*/ 3561 h 569559"/>
                  <a:gd name="connsiteX1" fmla="*/ 642795 w 637204"/>
                  <a:gd name="connsiteY1" fmla="*/ 3561 h 569559"/>
                  <a:gd name="connsiteX2" fmla="*/ 642795 w 637204"/>
                  <a:gd name="connsiteY2" fmla="*/ 573120 h 569559"/>
                  <a:gd name="connsiteX3" fmla="*/ 5590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5590" y="3561"/>
                    </a:moveTo>
                    <a:lnTo>
                      <a:pt x="642795" y="3561"/>
                    </a:lnTo>
                    <a:lnTo>
                      <a:pt x="642795" y="573120"/>
                    </a:lnTo>
                    <a:lnTo>
                      <a:pt x="5590" y="573120"/>
                    </a:lnTo>
                    <a:close/>
                  </a:path>
                </a:pathLst>
              </a:custGeom>
              <a:solidFill>
                <a:srgbClr val="FFE9E0"/>
              </a:solidFill>
              <a:ln w="56271" cap="rnd">
                <a:noFill/>
                <a:prstDash val="solid"/>
                <a:round/>
              </a:ln>
            </p:spPr>
            <p:txBody>
              <a:bodyPr rtlCol="0" anchor="ctr"/>
              <a:lstStyle/>
              <a:p>
                <a:endParaRPr lang="en-CH" sz="4000"/>
              </a:p>
            </p:txBody>
          </p:sp>
          <p:sp>
            <p:nvSpPr>
              <p:cNvPr id="356" name="Freeform 355">
                <a:extLst>
                  <a:ext uri="{FF2B5EF4-FFF2-40B4-BE49-F238E27FC236}">
                    <a16:creationId xmlns:a16="http://schemas.microsoft.com/office/drawing/2014/main" id="{88743725-8063-3EDC-5FA1-EA5A89AA981C}"/>
                  </a:ext>
                </a:extLst>
              </p:cNvPr>
              <p:cNvSpPr/>
              <p:nvPr/>
            </p:nvSpPr>
            <p:spPr>
              <a:xfrm>
                <a:off x="17134858" y="10562750"/>
                <a:ext cx="713410" cy="645787"/>
              </a:xfrm>
              <a:custGeom>
                <a:avLst/>
                <a:gdLst>
                  <a:gd name="connsiteX0" fmla="*/ 719000 w 713410"/>
                  <a:gd name="connsiteY0" fmla="*/ 649348 h 645787"/>
                  <a:gd name="connsiteX1" fmla="*/ 5589 w 713410"/>
                  <a:gd name="connsiteY1" fmla="*/ 649348 h 645787"/>
                  <a:gd name="connsiteX2" fmla="*/ 5589 w 713410"/>
                  <a:gd name="connsiteY2" fmla="*/ 3561 h 645787"/>
                  <a:gd name="connsiteX3" fmla="*/ 719000 w 713410"/>
                  <a:gd name="connsiteY3" fmla="*/ 3561 h 645787"/>
                  <a:gd name="connsiteX4" fmla="*/ 719000 w 713410"/>
                  <a:gd name="connsiteY4" fmla="*/ 649348 h 645787"/>
                  <a:gd name="connsiteX5" fmla="*/ 680897 w 713410"/>
                  <a:gd name="connsiteY5" fmla="*/ 41675 h 645787"/>
                  <a:gd name="connsiteX6" fmla="*/ 43692 w 713410"/>
                  <a:gd name="connsiteY6" fmla="*/ 41675 h 645787"/>
                  <a:gd name="connsiteX7" fmla="*/ 43692 w 713410"/>
                  <a:gd name="connsiteY7" fmla="*/ 611234 h 645787"/>
                  <a:gd name="connsiteX8" fmla="*/ 680897 w 713410"/>
                  <a:gd name="connsiteY8" fmla="*/ 611234 h 645787"/>
                  <a:gd name="connsiteX9" fmla="*/ 680897 w 713410"/>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19000" y="649348"/>
                    </a:moveTo>
                    <a:lnTo>
                      <a:pt x="5589" y="649348"/>
                    </a:lnTo>
                    <a:lnTo>
                      <a:pt x="5589" y="3561"/>
                    </a:lnTo>
                    <a:lnTo>
                      <a:pt x="719000" y="3561"/>
                    </a:lnTo>
                    <a:lnTo>
                      <a:pt x="719000" y="649348"/>
                    </a:lnTo>
                    <a:close/>
                    <a:moveTo>
                      <a:pt x="680897" y="41675"/>
                    </a:moveTo>
                    <a:lnTo>
                      <a:pt x="43692" y="41675"/>
                    </a:lnTo>
                    <a:lnTo>
                      <a:pt x="43692" y="611234"/>
                    </a:lnTo>
                    <a:lnTo>
                      <a:pt x="680897" y="611234"/>
                    </a:lnTo>
                    <a:lnTo>
                      <a:pt x="680897"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357" name="Graphic 4">
            <a:extLst>
              <a:ext uri="{FF2B5EF4-FFF2-40B4-BE49-F238E27FC236}">
                <a16:creationId xmlns:a16="http://schemas.microsoft.com/office/drawing/2014/main" id="{73859C91-F558-3CE1-0C85-1F664CF6528D}"/>
              </a:ext>
            </a:extLst>
          </p:cNvPr>
          <p:cNvGrpSpPr/>
          <p:nvPr/>
        </p:nvGrpSpPr>
        <p:grpSpPr>
          <a:xfrm>
            <a:off x="18925633" y="9118721"/>
            <a:ext cx="713410" cy="2089816"/>
            <a:chOff x="18925633" y="9118721"/>
            <a:chExt cx="713410" cy="2089816"/>
          </a:xfrm>
        </p:grpSpPr>
        <p:grpSp>
          <p:nvGrpSpPr>
            <p:cNvPr id="358" name="Graphic 4">
              <a:extLst>
                <a:ext uri="{FF2B5EF4-FFF2-40B4-BE49-F238E27FC236}">
                  <a16:creationId xmlns:a16="http://schemas.microsoft.com/office/drawing/2014/main" id="{2D3D3ED2-79C4-2049-8667-9072033C1E2A}"/>
                </a:ext>
              </a:extLst>
            </p:cNvPr>
            <p:cNvGrpSpPr/>
            <p:nvPr/>
          </p:nvGrpSpPr>
          <p:grpSpPr>
            <a:xfrm>
              <a:off x="18925633" y="9118721"/>
              <a:ext cx="713410" cy="645787"/>
              <a:chOff x="18925633" y="9118721"/>
              <a:chExt cx="713410" cy="645787"/>
            </a:xfrm>
          </p:grpSpPr>
          <p:sp>
            <p:nvSpPr>
              <p:cNvPr id="359" name="Freeform 358">
                <a:extLst>
                  <a:ext uri="{FF2B5EF4-FFF2-40B4-BE49-F238E27FC236}">
                    <a16:creationId xmlns:a16="http://schemas.microsoft.com/office/drawing/2014/main" id="{33DC9379-6F50-9A90-D087-A58128F6B98C}"/>
                  </a:ext>
                </a:extLst>
              </p:cNvPr>
              <p:cNvSpPr/>
              <p:nvPr/>
            </p:nvSpPr>
            <p:spPr>
              <a:xfrm>
                <a:off x="18963735" y="9156835"/>
                <a:ext cx="637204" cy="569559"/>
              </a:xfrm>
              <a:custGeom>
                <a:avLst/>
                <a:gdLst>
                  <a:gd name="connsiteX0" fmla="*/ 6177 w 637204"/>
                  <a:gd name="connsiteY0" fmla="*/ 3060 h 569559"/>
                  <a:gd name="connsiteX1" fmla="*/ 643383 w 637204"/>
                  <a:gd name="connsiteY1" fmla="*/ 3060 h 569559"/>
                  <a:gd name="connsiteX2" fmla="*/ 643383 w 637204"/>
                  <a:gd name="connsiteY2" fmla="*/ 572620 h 569559"/>
                  <a:gd name="connsiteX3" fmla="*/ 6177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177" y="3060"/>
                    </a:moveTo>
                    <a:lnTo>
                      <a:pt x="643383" y="3060"/>
                    </a:lnTo>
                    <a:lnTo>
                      <a:pt x="643383" y="572620"/>
                    </a:lnTo>
                    <a:lnTo>
                      <a:pt x="6177" y="572620"/>
                    </a:lnTo>
                    <a:close/>
                  </a:path>
                </a:pathLst>
              </a:custGeom>
              <a:solidFill>
                <a:srgbClr val="2166AC"/>
              </a:solidFill>
              <a:ln w="56271" cap="rnd">
                <a:noFill/>
                <a:prstDash val="solid"/>
                <a:round/>
              </a:ln>
            </p:spPr>
            <p:txBody>
              <a:bodyPr rtlCol="0" anchor="ctr"/>
              <a:lstStyle/>
              <a:p>
                <a:endParaRPr lang="en-CH" sz="4000"/>
              </a:p>
            </p:txBody>
          </p:sp>
          <p:sp>
            <p:nvSpPr>
              <p:cNvPr id="360" name="Freeform 359">
                <a:extLst>
                  <a:ext uri="{FF2B5EF4-FFF2-40B4-BE49-F238E27FC236}">
                    <a16:creationId xmlns:a16="http://schemas.microsoft.com/office/drawing/2014/main" id="{FD32B755-3C8A-320C-F518-C97DDC60B46D}"/>
                  </a:ext>
                </a:extLst>
              </p:cNvPr>
              <p:cNvSpPr/>
              <p:nvPr/>
            </p:nvSpPr>
            <p:spPr>
              <a:xfrm>
                <a:off x="18925633" y="9118721"/>
                <a:ext cx="713410" cy="645787"/>
              </a:xfrm>
              <a:custGeom>
                <a:avLst/>
                <a:gdLst>
                  <a:gd name="connsiteX0" fmla="*/ 719587 w 713410"/>
                  <a:gd name="connsiteY0" fmla="*/ 648847 h 645787"/>
                  <a:gd name="connsiteX1" fmla="*/ 6177 w 713410"/>
                  <a:gd name="connsiteY1" fmla="*/ 648847 h 645787"/>
                  <a:gd name="connsiteX2" fmla="*/ 6177 w 713410"/>
                  <a:gd name="connsiteY2" fmla="*/ 3060 h 645787"/>
                  <a:gd name="connsiteX3" fmla="*/ 719587 w 713410"/>
                  <a:gd name="connsiteY3" fmla="*/ 3060 h 645787"/>
                  <a:gd name="connsiteX4" fmla="*/ 719587 w 713410"/>
                  <a:gd name="connsiteY4" fmla="*/ 648847 h 645787"/>
                  <a:gd name="connsiteX5" fmla="*/ 681484 w 713410"/>
                  <a:gd name="connsiteY5" fmla="*/ 41174 h 645787"/>
                  <a:gd name="connsiteX6" fmla="*/ 44280 w 713410"/>
                  <a:gd name="connsiteY6" fmla="*/ 41174 h 645787"/>
                  <a:gd name="connsiteX7" fmla="*/ 44280 w 713410"/>
                  <a:gd name="connsiteY7" fmla="*/ 610734 h 645787"/>
                  <a:gd name="connsiteX8" fmla="*/ 681484 w 713410"/>
                  <a:gd name="connsiteY8" fmla="*/ 610734 h 645787"/>
                  <a:gd name="connsiteX9" fmla="*/ 681484 w 713410"/>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19587" y="648847"/>
                    </a:moveTo>
                    <a:lnTo>
                      <a:pt x="6177" y="648847"/>
                    </a:lnTo>
                    <a:lnTo>
                      <a:pt x="6177" y="3060"/>
                    </a:lnTo>
                    <a:lnTo>
                      <a:pt x="719587" y="3060"/>
                    </a:lnTo>
                    <a:lnTo>
                      <a:pt x="719587" y="648847"/>
                    </a:lnTo>
                    <a:close/>
                    <a:moveTo>
                      <a:pt x="681484" y="41174"/>
                    </a:moveTo>
                    <a:lnTo>
                      <a:pt x="44280" y="41174"/>
                    </a:lnTo>
                    <a:lnTo>
                      <a:pt x="44280" y="610734"/>
                    </a:lnTo>
                    <a:lnTo>
                      <a:pt x="681484" y="610734"/>
                    </a:lnTo>
                    <a:lnTo>
                      <a:pt x="681484" y="41174"/>
                    </a:lnTo>
                    <a:close/>
                  </a:path>
                </a:pathLst>
              </a:custGeom>
              <a:solidFill>
                <a:srgbClr val="FFFFFF"/>
              </a:solidFill>
              <a:ln w="56271" cap="rnd">
                <a:noFill/>
                <a:prstDash val="solid"/>
                <a:round/>
              </a:ln>
            </p:spPr>
            <p:txBody>
              <a:bodyPr rtlCol="0" anchor="ctr"/>
              <a:lstStyle/>
              <a:p>
                <a:endParaRPr lang="en-CH" sz="4000"/>
              </a:p>
            </p:txBody>
          </p:sp>
        </p:grpSp>
        <p:grpSp>
          <p:nvGrpSpPr>
            <p:cNvPr id="361" name="Graphic 4">
              <a:extLst>
                <a:ext uri="{FF2B5EF4-FFF2-40B4-BE49-F238E27FC236}">
                  <a16:creationId xmlns:a16="http://schemas.microsoft.com/office/drawing/2014/main" id="{3DCEC69A-1CC1-F19B-B6E5-320B150F5450}"/>
                </a:ext>
              </a:extLst>
            </p:cNvPr>
            <p:cNvGrpSpPr/>
            <p:nvPr/>
          </p:nvGrpSpPr>
          <p:grpSpPr>
            <a:xfrm>
              <a:off x="18925633" y="9840736"/>
              <a:ext cx="713410" cy="645787"/>
              <a:chOff x="18925633" y="9840736"/>
              <a:chExt cx="713410" cy="645787"/>
            </a:xfrm>
          </p:grpSpPr>
          <p:sp>
            <p:nvSpPr>
              <p:cNvPr id="362" name="Freeform 361">
                <a:extLst>
                  <a:ext uri="{FF2B5EF4-FFF2-40B4-BE49-F238E27FC236}">
                    <a16:creationId xmlns:a16="http://schemas.microsoft.com/office/drawing/2014/main" id="{CE15AE26-7D15-74CC-AEC8-A6A6871B83F3}"/>
                  </a:ext>
                </a:extLst>
              </p:cNvPr>
              <p:cNvSpPr/>
              <p:nvPr/>
            </p:nvSpPr>
            <p:spPr>
              <a:xfrm>
                <a:off x="18963735" y="9878850"/>
                <a:ext cx="637204" cy="569559"/>
              </a:xfrm>
              <a:custGeom>
                <a:avLst/>
                <a:gdLst>
                  <a:gd name="connsiteX0" fmla="*/ 6177 w 637204"/>
                  <a:gd name="connsiteY0" fmla="*/ 3310 h 569559"/>
                  <a:gd name="connsiteX1" fmla="*/ 643383 w 637204"/>
                  <a:gd name="connsiteY1" fmla="*/ 3310 h 569559"/>
                  <a:gd name="connsiteX2" fmla="*/ 643383 w 637204"/>
                  <a:gd name="connsiteY2" fmla="*/ 572870 h 569559"/>
                  <a:gd name="connsiteX3" fmla="*/ 6177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177" y="3310"/>
                    </a:moveTo>
                    <a:lnTo>
                      <a:pt x="643383" y="3310"/>
                    </a:lnTo>
                    <a:lnTo>
                      <a:pt x="643383" y="572870"/>
                    </a:lnTo>
                    <a:lnTo>
                      <a:pt x="6177" y="572870"/>
                    </a:lnTo>
                    <a:close/>
                  </a:path>
                </a:pathLst>
              </a:custGeom>
              <a:solidFill>
                <a:srgbClr val="B2182B"/>
              </a:solidFill>
              <a:ln w="56271" cap="rnd">
                <a:noFill/>
                <a:prstDash val="solid"/>
                <a:round/>
              </a:ln>
            </p:spPr>
            <p:txBody>
              <a:bodyPr rtlCol="0" anchor="ctr"/>
              <a:lstStyle/>
              <a:p>
                <a:endParaRPr lang="en-CH" sz="4000"/>
              </a:p>
            </p:txBody>
          </p:sp>
          <p:sp>
            <p:nvSpPr>
              <p:cNvPr id="363" name="Freeform 362">
                <a:extLst>
                  <a:ext uri="{FF2B5EF4-FFF2-40B4-BE49-F238E27FC236}">
                    <a16:creationId xmlns:a16="http://schemas.microsoft.com/office/drawing/2014/main" id="{F9C5D96C-5DBA-4F9A-9FE0-9ACCC601C9D9}"/>
                  </a:ext>
                </a:extLst>
              </p:cNvPr>
              <p:cNvSpPr/>
              <p:nvPr/>
            </p:nvSpPr>
            <p:spPr>
              <a:xfrm>
                <a:off x="18925633" y="9840736"/>
                <a:ext cx="713410" cy="645787"/>
              </a:xfrm>
              <a:custGeom>
                <a:avLst/>
                <a:gdLst>
                  <a:gd name="connsiteX0" fmla="*/ 719587 w 713410"/>
                  <a:gd name="connsiteY0" fmla="*/ 649098 h 645787"/>
                  <a:gd name="connsiteX1" fmla="*/ 6177 w 713410"/>
                  <a:gd name="connsiteY1" fmla="*/ 649098 h 645787"/>
                  <a:gd name="connsiteX2" fmla="*/ 6177 w 713410"/>
                  <a:gd name="connsiteY2" fmla="*/ 3310 h 645787"/>
                  <a:gd name="connsiteX3" fmla="*/ 719587 w 713410"/>
                  <a:gd name="connsiteY3" fmla="*/ 3310 h 645787"/>
                  <a:gd name="connsiteX4" fmla="*/ 719587 w 713410"/>
                  <a:gd name="connsiteY4" fmla="*/ 649098 h 645787"/>
                  <a:gd name="connsiteX5" fmla="*/ 681484 w 713410"/>
                  <a:gd name="connsiteY5" fmla="*/ 41424 h 645787"/>
                  <a:gd name="connsiteX6" fmla="*/ 44280 w 713410"/>
                  <a:gd name="connsiteY6" fmla="*/ 41424 h 645787"/>
                  <a:gd name="connsiteX7" fmla="*/ 44280 w 713410"/>
                  <a:gd name="connsiteY7" fmla="*/ 610984 h 645787"/>
                  <a:gd name="connsiteX8" fmla="*/ 681484 w 713410"/>
                  <a:gd name="connsiteY8" fmla="*/ 610984 h 645787"/>
                  <a:gd name="connsiteX9" fmla="*/ 681484 w 713410"/>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19587" y="649098"/>
                    </a:moveTo>
                    <a:lnTo>
                      <a:pt x="6177" y="649098"/>
                    </a:lnTo>
                    <a:lnTo>
                      <a:pt x="6177" y="3310"/>
                    </a:lnTo>
                    <a:lnTo>
                      <a:pt x="719587" y="3310"/>
                    </a:lnTo>
                    <a:lnTo>
                      <a:pt x="719587" y="649098"/>
                    </a:lnTo>
                    <a:close/>
                    <a:moveTo>
                      <a:pt x="681484" y="41424"/>
                    </a:moveTo>
                    <a:lnTo>
                      <a:pt x="44280" y="41424"/>
                    </a:lnTo>
                    <a:lnTo>
                      <a:pt x="44280" y="610984"/>
                    </a:lnTo>
                    <a:lnTo>
                      <a:pt x="681484" y="610984"/>
                    </a:lnTo>
                    <a:lnTo>
                      <a:pt x="681484" y="41424"/>
                    </a:lnTo>
                    <a:close/>
                  </a:path>
                </a:pathLst>
              </a:custGeom>
              <a:solidFill>
                <a:srgbClr val="FFFFFF"/>
              </a:solidFill>
              <a:ln w="56271" cap="rnd">
                <a:noFill/>
                <a:prstDash val="solid"/>
                <a:round/>
              </a:ln>
            </p:spPr>
            <p:txBody>
              <a:bodyPr rtlCol="0" anchor="ctr"/>
              <a:lstStyle/>
              <a:p>
                <a:endParaRPr lang="en-CH" sz="4000"/>
              </a:p>
            </p:txBody>
          </p:sp>
        </p:grpSp>
        <p:grpSp>
          <p:nvGrpSpPr>
            <p:cNvPr id="364" name="Graphic 4">
              <a:extLst>
                <a:ext uri="{FF2B5EF4-FFF2-40B4-BE49-F238E27FC236}">
                  <a16:creationId xmlns:a16="http://schemas.microsoft.com/office/drawing/2014/main" id="{F0ECE81A-5004-1902-613C-F94BC7B7DC29}"/>
                </a:ext>
              </a:extLst>
            </p:cNvPr>
            <p:cNvGrpSpPr/>
            <p:nvPr/>
          </p:nvGrpSpPr>
          <p:grpSpPr>
            <a:xfrm>
              <a:off x="18925633" y="10562750"/>
              <a:ext cx="713410" cy="645787"/>
              <a:chOff x="18925633" y="10562750"/>
              <a:chExt cx="713410" cy="645787"/>
            </a:xfrm>
          </p:grpSpPr>
          <p:sp>
            <p:nvSpPr>
              <p:cNvPr id="365" name="Freeform 364">
                <a:extLst>
                  <a:ext uri="{FF2B5EF4-FFF2-40B4-BE49-F238E27FC236}">
                    <a16:creationId xmlns:a16="http://schemas.microsoft.com/office/drawing/2014/main" id="{9C39678F-B2BC-F734-66F2-8D0A82BA38E1}"/>
                  </a:ext>
                </a:extLst>
              </p:cNvPr>
              <p:cNvSpPr/>
              <p:nvPr/>
            </p:nvSpPr>
            <p:spPr>
              <a:xfrm>
                <a:off x="18963735" y="10600864"/>
                <a:ext cx="637204" cy="569559"/>
              </a:xfrm>
              <a:custGeom>
                <a:avLst/>
                <a:gdLst>
                  <a:gd name="connsiteX0" fmla="*/ 6177 w 637204"/>
                  <a:gd name="connsiteY0" fmla="*/ 3561 h 569559"/>
                  <a:gd name="connsiteX1" fmla="*/ 643383 w 637204"/>
                  <a:gd name="connsiteY1" fmla="*/ 3561 h 569559"/>
                  <a:gd name="connsiteX2" fmla="*/ 643383 w 637204"/>
                  <a:gd name="connsiteY2" fmla="*/ 573120 h 569559"/>
                  <a:gd name="connsiteX3" fmla="*/ 6177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177" y="3561"/>
                    </a:moveTo>
                    <a:lnTo>
                      <a:pt x="643383" y="3561"/>
                    </a:lnTo>
                    <a:lnTo>
                      <a:pt x="643383" y="573120"/>
                    </a:lnTo>
                    <a:lnTo>
                      <a:pt x="6177" y="573120"/>
                    </a:lnTo>
                    <a:close/>
                  </a:path>
                </a:pathLst>
              </a:custGeom>
              <a:solidFill>
                <a:srgbClr val="FBC0A7"/>
              </a:solidFill>
              <a:ln w="56271" cap="rnd">
                <a:noFill/>
                <a:prstDash val="solid"/>
                <a:round/>
              </a:ln>
            </p:spPr>
            <p:txBody>
              <a:bodyPr rtlCol="0" anchor="ctr"/>
              <a:lstStyle/>
              <a:p>
                <a:endParaRPr lang="en-CH" sz="4000"/>
              </a:p>
            </p:txBody>
          </p:sp>
          <p:sp>
            <p:nvSpPr>
              <p:cNvPr id="366" name="Freeform 365">
                <a:extLst>
                  <a:ext uri="{FF2B5EF4-FFF2-40B4-BE49-F238E27FC236}">
                    <a16:creationId xmlns:a16="http://schemas.microsoft.com/office/drawing/2014/main" id="{A1BE6256-1B69-0D68-4855-E61AC173B5F9}"/>
                  </a:ext>
                </a:extLst>
              </p:cNvPr>
              <p:cNvSpPr/>
              <p:nvPr/>
            </p:nvSpPr>
            <p:spPr>
              <a:xfrm>
                <a:off x="18925633" y="10562750"/>
                <a:ext cx="713410" cy="645787"/>
              </a:xfrm>
              <a:custGeom>
                <a:avLst/>
                <a:gdLst>
                  <a:gd name="connsiteX0" fmla="*/ 719587 w 713410"/>
                  <a:gd name="connsiteY0" fmla="*/ 649348 h 645787"/>
                  <a:gd name="connsiteX1" fmla="*/ 6177 w 713410"/>
                  <a:gd name="connsiteY1" fmla="*/ 649348 h 645787"/>
                  <a:gd name="connsiteX2" fmla="*/ 6177 w 713410"/>
                  <a:gd name="connsiteY2" fmla="*/ 3561 h 645787"/>
                  <a:gd name="connsiteX3" fmla="*/ 719587 w 713410"/>
                  <a:gd name="connsiteY3" fmla="*/ 3561 h 645787"/>
                  <a:gd name="connsiteX4" fmla="*/ 719587 w 713410"/>
                  <a:gd name="connsiteY4" fmla="*/ 649348 h 645787"/>
                  <a:gd name="connsiteX5" fmla="*/ 681484 w 713410"/>
                  <a:gd name="connsiteY5" fmla="*/ 41675 h 645787"/>
                  <a:gd name="connsiteX6" fmla="*/ 44280 w 713410"/>
                  <a:gd name="connsiteY6" fmla="*/ 41675 h 645787"/>
                  <a:gd name="connsiteX7" fmla="*/ 44280 w 713410"/>
                  <a:gd name="connsiteY7" fmla="*/ 611234 h 645787"/>
                  <a:gd name="connsiteX8" fmla="*/ 681484 w 713410"/>
                  <a:gd name="connsiteY8" fmla="*/ 611234 h 645787"/>
                  <a:gd name="connsiteX9" fmla="*/ 681484 w 713410"/>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19587" y="649348"/>
                    </a:moveTo>
                    <a:lnTo>
                      <a:pt x="6177" y="649348"/>
                    </a:lnTo>
                    <a:lnTo>
                      <a:pt x="6177" y="3561"/>
                    </a:lnTo>
                    <a:lnTo>
                      <a:pt x="719587" y="3561"/>
                    </a:lnTo>
                    <a:lnTo>
                      <a:pt x="719587" y="649348"/>
                    </a:lnTo>
                    <a:close/>
                    <a:moveTo>
                      <a:pt x="681484" y="41675"/>
                    </a:moveTo>
                    <a:lnTo>
                      <a:pt x="44280" y="41675"/>
                    </a:lnTo>
                    <a:lnTo>
                      <a:pt x="44280" y="611234"/>
                    </a:lnTo>
                    <a:lnTo>
                      <a:pt x="681484" y="611234"/>
                    </a:lnTo>
                    <a:lnTo>
                      <a:pt x="681484"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367" name="Graphic 4">
            <a:extLst>
              <a:ext uri="{FF2B5EF4-FFF2-40B4-BE49-F238E27FC236}">
                <a16:creationId xmlns:a16="http://schemas.microsoft.com/office/drawing/2014/main" id="{0A24E0F7-20C0-F3AD-61F7-E40DA73AE57B}"/>
              </a:ext>
            </a:extLst>
          </p:cNvPr>
          <p:cNvGrpSpPr/>
          <p:nvPr/>
        </p:nvGrpSpPr>
        <p:grpSpPr>
          <a:xfrm>
            <a:off x="19821033" y="9118721"/>
            <a:ext cx="713410" cy="2089816"/>
            <a:chOff x="19821033" y="9118721"/>
            <a:chExt cx="713410" cy="2089816"/>
          </a:xfrm>
        </p:grpSpPr>
        <p:grpSp>
          <p:nvGrpSpPr>
            <p:cNvPr id="368" name="Graphic 4">
              <a:extLst>
                <a:ext uri="{FF2B5EF4-FFF2-40B4-BE49-F238E27FC236}">
                  <a16:creationId xmlns:a16="http://schemas.microsoft.com/office/drawing/2014/main" id="{1EE85EDE-9891-6A77-A877-65491DB92332}"/>
                </a:ext>
              </a:extLst>
            </p:cNvPr>
            <p:cNvGrpSpPr/>
            <p:nvPr/>
          </p:nvGrpSpPr>
          <p:grpSpPr>
            <a:xfrm>
              <a:off x="19821033" y="9118721"/>
              <a:ext cx="713410" cy="645787"/>
              <a:chOff x="19821033" y="9118721"/>
              <a:chExt cx="713410" cy="645787"/>
            </a:xfrm>
          </p:grpSpPr>
          <p:sp>
            <p:nvSpPr>
              <p:cNvPr id="369" name="Freeform 368">
                <a:extLst>
                  <a:ext uri="{FF2B5EF4-FFF2-40B4-BE49-F238E27FC236}">
                    <a16:creationId xmlns:a16="http://schemas.microsoft.com/office/drawing/2014/main" id="{0649A7D6-1D0C-EF99-1C63-87D32B5D95E3}"/>
                  </a:ext>
                </a:extLst>
              </p:cNvPr>
              <p:cNvSpPr/>
              <p:nvPr/>
            </p:nvSpPr>
            <p:spPr>
              <a:xfrm>
                <a:off x="19859135" y="9156835"/>
                <a:ext cx="637204" cy="569559"/>
              </a:xfrm>
              <a:custGeom>
                <a:avLst/>
                <a:gdLst>
                  <a:gd name="connsiteX0" fmla="*/ 6443 w 637204"/>
                  <a:gd name="connsiteY0" fmla="*/ 3060 h 569559"/>
                  <a:gd name="connsiteX1" fmla="*/ 643648 w 637204"/>
                  <a:gd name="connsiteY1" fmla="*/ 3060 h 569559"/>
                  <a:gd name="connsiteX2" fmla="*/ 643648 w 637204"/>
                  <a:gd name="connsiteY2" fmla="*/ 572620 h 569559"/>
                  <a:gd name="connsiteX3" fmla="*/ 6443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443" y="3060"/>
                    </a:moveTo>
                    <a:lnTo>
                      <a:pt x="643648" y="3060"/>
                    </a:lnTo>
                    <a:lnTo>
                      <a:pt x="643648" y="572620"/>
                    </a:lnTo>
                    <a:lnTo>
                      <a:pt x="6443" y="572620"/>
                    </a:lnTo>
                    <a:close/>
                  </a:path>
                </a:pathLst>
              </a:custGeom>
              <a:solidFill>
                <a:srgbClr val="2166AC"/>
              </a:solidFill>
              <a:ln w="56271" cap="rnd">
                <a:noFill/>
                <a:prstDash val="solid"/>
                <a:round/>
              </a:ln>
            </p:spPr>
            <p:txBody>
              <a:bodyPr rtlCol="0" anchor="ctr"/>
              <a:lstStyle/>
              <a:p>
                <a:endParaRPr lang="en-CH" sz="4000"/>
              </a:p>
            </p:txBody>
          </p:sp>
          <p:sp>
            <p:nvSpPr>
              <p:cNvPr id="370" name="Freeform 369">
                <a:extLst>
                  <a:ext uri="{FF2B5EF4-FFF2-40B4-BE49-F238E27FC236}">
                    <a16:creationId xmlns:a16="http://schemas.microsoft.com/office/drawing/2014/main" id="{5703B4FB-E69C-31FD-1F27-6883EFB749A5}"/>
                  </a:ext>
                </a:extLst>
              </p:cNvPr>
              <p:cNvSpPr/>
              <p:nvPr/>
            </p:nvSpPr>
            <p:spPr>
              <a:xfrm>
                <a:off x="19821033" y="9118721"/>
                <a:ext cx="713410" cy="645787"/>
              </a:xfrm>
              <a:custGeom>
                <a:avLst/>
                <a:gdLst>
                  <a:gd name="connsiteX0" fmla="*/ 719854 w 713410"/>
                  <a:gd name="connsiteY0" fmla="*/ 648847 h 645787"/>
                  <a:gd name="connsiteX1" fmla="*/ 6443 w 713410"/>
                  <a:gd name="connsiteY1" fmla="*/ 648847 h 645787"/>
                  <a:gd name="connsiteX2" fmla="*/ 6443 w 713410"/>
                  <a:gd name="connsiteY2" fmla="*/ 3060 h 645787"/>
                  <a:gd name="connsiteX3" fmla="*/ 719854 w 713410"/>
                  <a:gd name="connsiteY3" fmla="*/ 3060 h 645787"/>
                  <a:gd name="connsiteX4" fmla="*/ 719854 w 713410"/>
                  <a:gd name="connsiteY4" fmla="*/ 648847 h 645787"/>
                  <a:gd name="connsiteX5" fmla="*/ 681751 w 713410"/>
                  <a:gd name="connsiteY5" fmla="*/ 41174 h 645787"/>
                  <a:gd name="connsiteX6" fmla="*/ 44545 w 713410"/>
                  <a:gd name="connsiteY6" fmla="*/ 41174 h 645787"/>
                  <a:gd name="connsiteX7" fmla="*/ 44545 w 713410"/>
                  <a:gd name="connsiteY7" fmla="*/ 610734 h 645787"/>
                  <a:gd name="connsiteX8" fmla="*/ 681751 w 713410"/>
                  <a:gd name="connsiteY8" fmla="*/ 610734 h 645787"/>
                  <a:gd name="connsiteX9" fmla="*/ 681751 w 713410"/>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19854" y="648847"/>
                    </a:moveTo>
                    <a:lnTo>
                      <a:pt x="6443" y="648847"/>
                    </a:lnTo>
                    <a:lnTo>
                      <a:pt x="6443" y="3060"/>
                    </a:lnTo>
                    <a:lnTo>
                      <a:pt x="719854" y="3060"/>
                    </a:lnTo>
                    <a:lnTo>
                      <a:pt x="719854" y="648847"/>
                    </a:lnTo>
                    <a:close/>
                    <a:moveTo>
                      <a:pt x="681751" y="41174"/>
                    </a:moveTo>
                    <a:lnTo>
                      <a:pt x="44545" y="41174"/>
                    </a:lnTo>
                    <a:lnTo>
                      <a:pt x="44545" y="610734"/>
                    </a:lnTo>
                    <a:lnTo>
                      <a:pt x="681751" y="610734"/>
                    </a:lnTo>
                    <a:lnTo>
                      <a:pt x="681751" y="41174"/>
                    </a:lnTo>
                    <a:close/>
                  </a:path>
                </a:pathLst>
              </a:custGeom>
              <a:solidFill>
                <a:srgbClr val="FFFFFF"/>
              </a:solidFill>
              <a:ln w="56271" cap="rnd">
                <a:noFill/>
                <a:prstDash val="solid"/>
                <a:round/>
              </a:ln>
            </p:spPr>
            <p:txBody>
              <a:bodyPr rtlCol="0" anchor="ctr"/>
              <a:lstStyle/>
              <a:p>
                <a:endParaRPr lang="en-CH" sz="4000"/>
              </a:p>
            </p:txBody>
          </p:sp>
        </p:grpSp>
        <p:grpSp>
          <p:nvGrpSpPr>
            <p:cNvPr id="371" name="Graphic 4">
              <a:extLst>
                <a:ext uri="{FF2B5EF4-FFF2-40B4-BE49-F238E27FC236}">
                  <a16:creationId xmlns:a16="http://schemas.microsoft.com/office/drawing/2014/main" id="{7035EF92-ED63-6C42-730B-708E59EC5B51}"/>
                </a:ext>
              </a:extLst>
            </p:cNvPr>
            <p:cNvGrpSpPr/>
            <p:nvPr/>
          </p:nvGrpSpPr>
          <p:grpSpPr>
            <a:xfrm>
              <a:off x="19821033" y="9840736"/>
              <a:ext cx="713410" cy="645787"/>
              <a:chOff x="19821033" y="9840736"/>
              <a:chExt cx="713410" cy="645787"/>
            </a:xfrm>
          </p:grpSpPr>
          <p:sp>
            <p:nvSpPr>
              <p:cNvPr id="372" name="Freeform 371">
                <a:extLst>
                  <a:ext uri="{FF2B5EF4-FFF2-40B4-BE49-F238E27FC236}">
                    <a16:creationId xmlns:a16="http://schemas.microsoft.com/office/drawing/2014/main" id="{0650B811-DBBD-D131-0269-795E9A853446}"/>
                  </a:ext>
                </a:extLst>
              </p:cNvPr>
              <p:cNvSpPr/>
              <p:nvPr/>
            </p:nvSpPr>
            <p:spPr>
              <a:xfrm>
                <a:off x="19859135" y="9878850"/>
                <a:ext cx="637204" cy="569559"/>
              </a:xfrm>
              <a:custGeom>
                <a:avLst/>
                <a:gdLst>
                  <a:gd name="connsiteX0" fmla="*/ 6443 w 637204"/>
                  <a:gd name="connsiteY0" fmla="*/ 3310 h 569559"/>
                  <a:gd name="connsiteX1" fmla="*/ 643648 w 637204"/>
                  <a:gd name="connsiteY1" fmla="*/ 3310 h 569559"/>
                  <a:gd name="connsiteX2" fmla="*/ 643648 w 637204"/>
                  <a:gd name="connsiteY2" fmla="*/ 572870 h 569559"/>
                  <a:gd name="connsiteX3" fmla="*/ 6443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443" y="3310"/>
                    </a:moveTo>
                    <a:lnTo>
                      <a:pt x="643648" y="3310"/>
                    </a:lnTo>
                    <a:lnTo>
                      <a:pt x="643648" y="572870"/>
                    </a:lnTo>
                    <a:lnTo>
                      <a:pt x="6443" y="572870"/>
                    </a:lnTo>
                    <a:close/>
                  </a:path>
                </a:pathLst>
              </a:custGeom>
              <a:solidFill>
                <a:srgbClr val="B2182B"/>
              </a:solidFill>
              <a:ln w="56271" cap="rnd">
                <a:noFill/>
                <a:prstDash val="solid"/>
                <a:round/>
              </a:ln>
            </p:spPr>
            <p:txBody>
              <a:bodyPr rtlCol="0" anchor="ctr"/>
              <a:lstStyle/>
              <a:p>
                <a:endParaRPr lang="en-CH" sz="4000"/>
              </a:p>
            </p:txBody>
          </p:sp>
          <p:sp>
            <p:nvSpPr>
              <p:cNvPr id="373" name="Freeform 372">
                <a:extLst>
                  <a:ext uri="{FF2B5EF4-FFF2-40B4-BE49-F238E27FC236}">
                    <a16:creationId xmlns:a16="http://schemas.microsoft.com/office/drawing/2014/main" id="{C3BB5F1E-0C2C-1F90-0FA3-F85CC7243489}"/>
                  </a:ext>
                </a:extLst>
              </p:cNvPr>
              <p:cNvSpPr/>
              <p:nvPr/>
            </p:nvSpPr>
            <p:spPr>
              <a:xfrm>
                <a:off x="19821033" y="9840736"/>
                <a:ext cx="713410" cy="645787"/>
              </a:xfrm>
              <a:custGeom>
                <a:avLst/>
                <a:gdLst>
                  <a:gd name="connsiteX0" fmla="*/ 719854 w 713410"/>
                  <a:gd name="connsiteY0" fmla="*/ 649098 h 645787"/>
                  <a:gd name="connsiteX1" fmla="*/ 6443 w 713410"/>
                  <a:gd name="connsiteY1" fmla="*/ 649098 h 645787"/>
                  <a:gd name="connsiteX2" fmla="*/ 6443 w 713410"/>
                  <a:gd name="connsiteY2" fmla="*/ 3310 h 645787"/>
                  <a:gd name="connsiteX3" fmla="*/ 719854 w 713410"/>
                  <a:gd name="connsiteY3" fmla="*/ 3310 h 645787"/>
                  <a:gd name="connsiteX4" fmla="*/ 719854 w 713410"/>
                  <a:gd name="connsiteY4" fmla="*/ 649098 h 645787"/>
                  <a:gd name="connsiteX5" fmla="*/ 681751 w 713410"/>
                  <a:gd name="connsiteY5" fmla="*/ 41424 h 645787"/>
                  <a:gd name="connsiteX6" fmla="*/ 44545 w 713410"/>
                  <a:gd name="connsiteY6" fmla="*/ 41424 h 645787"/>
                  <a:gd name="connsiteX7" fmla="*/ 44545 w 713410"/>
                  <a:gd name="connsiteY7" fmla="*/ 610984 h 645787"/>
                  <a:gd name="connsiteX8" fmla="*/ 681751 w 713410"/>
                  <a:gd name="connsiteY8" fmla="*/ 610984 h 645787"/>
                  <a:gd name="connsiteX9" fmla="*/ 681751 w 713410"/>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19854" y="649098"/>
                    </a:moveTo>
                    <a:lnTo>
                      <a:pt x="6443" y="649098"/>
                    </a:lnTo>
                    <a:lnTo>
                      <a:pt x="6443" y="3310"/>
                    </a:lnTo>
                    <a:lnTo>
                      <a:pt x="719854" y="3310"/>
                    </a:lnTo>
                    <a:lnTo>
                      <a:pt x="719854" y="649098"/>
                    </a:lnTo>
                    <a:close/>
                    <a:moveTo>
                      <a:pt x="681751" y="41424"/>
                    </a:moveTo>
                    <a:lnTo>
                      <a:pt x="44545" y="41424"/>
                    </a:lnTo>
                    <a:lnTo>
                      <a:pt x="44545" y="610984"/>
                    </a:lnTo>
                    <a:lnTo>
                      <a:pt x="681751" y="610984"/>
                    </a:lnTo>
                    <a:lnTo>
                      <a:pt x="681751" y="41424"/>
                    </a:lnTo>
                    <a:close/>
                  </a:path>
                </a:pathLst>
              </a:custGeom>
              <a:solidFill>
                <a:srgbClr val="FFFFFF"/>
              </a:solidFill>
              <a:ln w="56271" cap="rnd">
                <a:noFill/>
                <a:prstDash val="solid"/>
                <a:round/>
              </a:ln>
            </p:spPr>
            <p:txBody>
              <a:bodyPr rtlCol="0" anchor="ctr"/>
              <a:lstStyle/>
              <a:p>
                <a:endParaRPr lang="en-CH" sz="4000"/>
              </a:p>
            </p:txBody>
          </p:sp>
        </p:grpSp>
        <p:grpSp>
          <p:nvGrpSpPr>
            <p:cNvPr id="374" name="Graphic 4">
              <a:extLst>
                <a:ext uri="{FF2B5EF4-FFF2-40B4-BE49-F238E27FC236}">
                  <a16:creationId xmlns:a16="http://schemas.microsoft.com/office/drawing/2014/main" id="{7B1518A6-9DF9-D7C8-35D2-5B8141D0744B}"/>
                </a:ext>
              </a:extLst>
            </p:cNvPr>
            <p:cNvGrpSpPr/>
            <p:nvPr/>
          </p:nvGrpSpPr>
          <p:grpSpPr>
            <a:xfrm>
              <a:off x="19821033" y="10562750"/>
              <a:ext cx="713410" cy="645787"/>
              <a:chOff x="19821033" y="10562750"/>
              <a:chExt cx="713410" cy="645787"/>
            </a:xfrm>
          </p:grpSpPr>
          <p:sp>
            <p:nvSpPr>
              <p:cNvPr id="375" name="Freeform 374">
                <a:extLst>
                  <a:ext uri="{FF2B5EF4-FFF2-40B4-BE49-F238E27FC236}">
                    <a16:creationId xmlns:a16="http://schemas.microsoft.com/office/drawing/2014/main" id="{1E90AA9E-2683-B4A0-9829-BE011BD06B90}"/>
                  </a:ext>
                </a:extLst>
              </p:cNvPr>
              <p:cNvSpPr/>
              <p:nvPr/>
            </p:nvSpPr>
            <p:spPr>
              <a:xfrm>
                <a:off x="19859135" y="10600864"/>
                <a:ext cx="637204" cy="569559"/>
              </a:xfrm>
              <a:custGeom>
                <a:avLst/>
                <a:gdLst>
                  <a:gd name="connsiteX0" fmla="*/ 6443 w 637204"/>
                  <a:gd name="connsiteY0" fmla="*/ 3561 h 569559"/>
                  <a:gd name="connsiteX1" fmla="*/ 643648 w 637204"/>
                  <a:gd name="connsiteY1" fmla="*/ 3561 h 569559"/>
                  <a:gd name="connsiteX2" fmla="*/ 643648 w 637204"/>
                  <a:gd name="connsiteY2" fmla="*/ 573120 h 569559"/>
                  <a:gd name="connsiteX3" fmla="*/ 6443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443" y="3561"/>
                    </a:moveTo>
                    <a:lnTo>
                      <a:pt x="643648" y="3561"/>
                    </a:lnTo>
                    <a:lnTo>
                      <a:pt x="643648" y="573120"/>
                    </a:lnTo>
                    <a:lnTo>
                      <a:pt x="6443" y="573120"/>
                    </a:lnTo>
                    <a:close/>
                  </a:path>
                </a:pathLst>
              </a:custGeom>
              <a:solidFill>
                <a:srgbClr val="FCC9B3"/>
              </a:solidFill>
              <a:ln w="56271" cap="rnd">
                <a:noFill/>
                <a:prstDash val="solid"/>
                <a:round/>
              </a:ln>
            </p:spPr>
            <p:txBody>
              <a:bodyPr rtlCol="0" anchor="ctr"/>
              <a:lstStyle/>
              <a:p>
                <a:endParaRPr lang="en-CH" sz="4000"/>
              </a:p>
            </p:txBody>
          </p:sp>
          <p:sp>
            <p:nvSpPr>
              <p:cNvPr id="376" name="Freeform 375">
                <a:extLst>
                  <a:ext uri="{FF2B5EF4-FFF2-40B4-BE49-F238E27FC236}">
                    <a16:creationId xmlns:a16="http://schemas.microsoft.com/office/drawing/2014/main" id="{162E1BDD-1020-9F25-850E-576F6DDA3A04}"/>
                  </a:ext>
                </a:extLst>
              </p:cNvPr>
              <p:cNvSpPr/>
              <p:nvPr/>
            </p:nvSpPr>
            <p:spPr>
              <a:xfrm>
                <a:off x="19821033" y="10562750"/>
                <a:ext cx="713410" cy="645787"/>
              </a:xfrm>
              <a:custGeom>
                <a:avLst/>
                <a:gdLst>
                  <a:gd name="connsiteX0" fmla="*/ 719854 w 713410"/>
                  <a:gd name="connsiteY0" fmla="*/ 649348 h 645787"/>
                  <a:gd name="connsiteX1" fmla="*/ 6443 w 713410"/>
                  <a:gd name="connsiteY1" fmla="*/ 649348 h 645787"/>
                  <a:gd name="connsiteX2" fmla="*/ 6443 w 713410"/>
                  <a:gd name="connsiteY2" fmla="*/ 3561 h 645787"/>
                  <a:gd name="connsiteX3" fmla="*/ 719854 w 713410"/>
                  <a:gd name="connsiteY3" fmla="*/ 3561 h 645787"/>
                  <a:gd name="connsiteX4" fmla="*/ 719854 w 713410"/>
                  <a:gd name="connsiteY4" fmla="*/ 649348 h 645787"/>
                  <a:gd name="connsiteX5" fmla="*/ 681751 w 713410"/>
                  <a:gd name="connsiteY5" fmla="*/ 41675 h 645787"/>
                  <a:gd name="connsiteX6" fmla="*/ 44545 w 713410"/>
                  <a:gd name="connsiteY6" fmla="*/ 41675 h 645787"/>
                  <a:gd name="connsiteX7" fmla="*/ 44545 w 713410"/>
                  <a:gd name="connsiteY7" fmla="*/ 611234 h 645787"/>
                  <a:gd name="connsiteX8" fmla="*/ 681751 w 713410"/>
                  <a:gd name="connsiteY8" fmla="*/ 611234 h 645787"/>
                  <a:gd name="connsiteX9" fmla="*/ 681751 w 713410"/>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19854" y="649348"/>
                    </a:moveTo>
                    <a:lnTo>
                      <a:pt x="6443" y="649348"/>
                    </a:lnTo>
                    <a:lnTo>
                      <a:pt x="6443" y="3561"/>
                    </a:lnTo>
                    <a:lnTo>
                      <a:pt x="719854" y="3561"/>
                    </a:lnTo>
                    <a:lnTo>
                      <a:pt x="719854" y="649348"/>
                    </a:lnTo>
                    <a:close/>
                    <a:moveTo>
                      <a:pt x="681751" y="41675"/>
                    </a:moveTo>
                    <a:lnTo>
                      <a:pt x="44545" y="41675"/>
                    </a:lnTo>
                    <a:lnTo>
                      <a:pt x="44545" y="611234"/>
                    </a:lnTo>
                    <a:lnTo>
                      <a:pt x="681751" y="611234"/>
                    </a:lnTo>
                    <a:lnTo>
                      <a:pt x="681751"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377" name="Graphic 4">
            <a:extLst>
              <a:ext uri="{FF2B5EF4-FFF2-40B4-BE49-F238E27FC236}">
                <a16:creationId xmlns:a16="http://schemas.microsoft.com/office/drawing/2014/main" id="{BAF0FB56-F57A-C3FF-DB85-DEE85D8DD2A5}"/>
              </a:ext>
            </a:extLst>
          </p:cNvPr>
          <p:cNvGrpSpPr/>
          <p:nvPr/>
        </p:nvGrpSpPr>
        <p:grpSpPr>
          <a:xfrm>
            <a:off x="20716426" y="9118721"/>
            <a:ext cx="713410" cy="2089816"/>
            <a:chOff x="20716426" y="9118721"/>
            <a:chExt cx="713410" cy="2089816"/>
          </a:xfrm>
        </p:grpSpPr>
        <p:grpSp>
          <p:nvGrpSpPr>
            <p:cNvPr id="378" name="Graphic 4">
              <a:extLst>
                <a:ext uri="{FF2B5EF4-FFF2-40B4-BE49-F238E27FC236}">
                  <a16:creationId xmlns:a16="http://schemas.microsoft.com/office/drawing/2014/main" id="{A333D84A-9E40-A3E5-76BA-40D3261529F2}"/>
                </a:ext>
              </a:extLst>
            </p:cNvPr>
            <p:cNvGrpSpPr/>
            <p:nvPr/>
          </p:nvGrpSpPr>
          <p:grpSpPr>
            <a:xfrm>
              <a:off x="20716426" y="9118721"/>
              <a:ext cx="713410" cy="645787"/>
              <a:chOff x="20716426" y="9118721"/>
              <a:chExt cx="713410" cy="645787"/>
            </a:xfrm>
          </p:grpSpPr>
          <p:sp>
            <p:nvSpPr>
              <p:cNvPr id="379" name="Freeform 378">
                <a:extLst>
                  <a:ext uri="{FF2B5EF4-FFF2-40B4-BE49-F238E27FC236}">
                    <a16:creationId xmlns:a16="http://schemas.microsoft.com/office/drawing/2014/main" id="{5AAC32B0-7CA9-93F3-896B-51D91971ED14}"/>
                  </a:ext>
                </a:extLst>
              </p:cNvPr>
              <p:cNvSpPr/>
              <p:nvPr/>
            </p:nvSpPr>
            <p:spPr>
              <a:xfrm>
                <a:off x="20754529" y="9156835"/>
                <a:ext cx="637204" cy="569559"/>
              </a:xfrm>
              <a:custGeom>
                <a:avLst/>
                <a:gdLst>
                  <a:gd name="connsiteX0" fmla="*/ 6724 w 637204"/>
                  <a:gd name="connsiteY0" fmla="*/ 3060 h 569559"/>
                  <a:gd name="connsiteX1" fmla="*/ 643929 w 637204"/>
                  <a:gd name="connsiteY1" fmla="*/ 3060 h 569559"/>
                  <a:gd name="connsiteX2" fmla="*/ 643929 w 637204"/>
                  <a:gd name="connsiteY2" fmla="*/ 572620 h 569559"/>
                  <a:gd name="connsiteX3" fmla="*/ 6724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724" y="3060"/>
                    </a:moveTo>
                    <a:lnTo>
                      <a:pt x="643929" y="3060"/>
                    </a:lnTo>
                    <a:lnTo>
                      <a:pt x="643929" y="572620"/>
                    </a:lnTo>
                    <a:lnTo>
                      <a:pt x="6724" y="572620"/>
                    </a:lnTo>
                    <a:close/>
                  </a:path>
                </a:pathLst>
              </a:custGeom>
              <a:solidFill>
                <a:srgbClr val="2166AC"/>
              </a:solidFill>
              <a:ln w="56271" cap="rnd">
                <a:noFill/>
                <a:prstDash val="solid"/>
                <a:round/>
              </a:ln>
            </p:spPr>
            <p:txBody>
              <a:bodyPr rtlCol="0" anchor="ctr"/>
              <a:lstStyle/>
              <a:p>
                <a:endParaRPr lang="en-CH" sz="4000"/>
              </a:p>
            </p:txBody>
          </p:sp>
          <p:sp>
            <p:nvSpPr>
              <p:cNvPr id="380" name="Freeform 379">
                <a:extLst>
                  <a:ext uri="{FF2B5EF4-FFF2-40B4-BE49-F238E27FC236}">
                    <a16:creationId xmlns:a16="http://schemas.microsoft.com/office/drawing/2014/main" id="{4D4E7B11-1D02-4452-9053-B411B1FD9D5C}"/>
                  </a:ext>
                </a:extLst>
              </p:cNvPr>
              <p:cNvSpPr/>
              <p:nvPr/>
            </p:nvSpPr>
            <p:spPr>
              <a:xfrm>
                <a:off x="20716426" y="9118721"/>
                <a:ext cx="713410" cy="645787"/>
              </a:xfrm>
              <a:custGeom>
                <a:avLst/>
                <a:gdLst>
                  <a:gd name="connsiteX0" fmla="*/ 720134 w 713410"/>
                  <a:gd name="connsiteY0" fmla="*/ 648847 h 645787"/>
                  <a:gd name="connsiteX1" fmla="*/ 6723 w 713410"/>
                  <a:gd name="connsiteY1" fmla="*/ 648847 h 645787"/>
                  <a:gd name="connsiteX2" fmla="*/ 6723 w 713410"/>
                  <a:gd name="connsiteY2" fmla="*/ 3060 h 645787"/>
                  <a:gd name="connsiteX3" fmla="*/ 720134 w 713410"/>
                  <a:gd name="connsiteY3" fmla="*/ 3060 h 645787"/>
                  <a:gd name="connsiteX4" fmla="*/ 720134 w 713410"/>
                  <a:gd name="connsiteY4" fmla="*/ 648847 h 645787"/>
                  <a:gd name="connsiteX5" fmla="*/ 682031 w 713410"/>
                  <a:gd name="connsiteY5" fmla="*/ 41174 h 645787"/>
                  <a:gd name="connsiteX6" fmla="*/ 44826 w 713410"/>
                  <a:gd name="connsiteY6" fmla="*/ 41174 h 645787"/>
                  <a:gd name="connsiteX7" fmla="*/ 44826 w 713410"/>
                  <a:gd name="connsiteY7" fmla="*/ 610734 h 645787"/>
                  <a:gd name="connsiteX8" fmla="*/ 682031 w 713410"/>
                  <a:gd name="connsiteY8" fmla="*/ 610734 h 645787"/>
                  <a:gd name="connsiteX9" fmla="*/ 682031 w 713410"/>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20134" y="648847"/>
                    </a:moveTo>
                    <a:lnTo>
                      <a:pt x="6723" y="648847"/>
                    </a:lnTo>
                    <a:lnTo>
                      <a:pt x="6723" y="3060"/>
                    </a:lnTo>
                    <a:lnTo>
                      <a:pt x="720134" y="3060"/>
                    </a:lnTo>
                    <a:lnTo>
                      <a:pt x="720134" y="648847"/>
                    </a:lnTo>
                    <a:close/>
                    <a:moveTo>
                      <a:pt x="682031" y="41174"/>
                    </a:moveTo>
                    <a:lnTo>
                      <a:pt x="44826" y="41174"/>
                    </a:lnTo>
                    <a:lnTo>
                      <a:pt x="44826" y="610734"/>
                    </a:lnTo>
                    <a:lnTo>
                      <a:pt x="682031" y="610734"/>
                    </a:lnTo>
                    <a:lnTo>
                      <a:pt x="682031" y="41174"/>
                    </a:lnTo>
                    <a:close/>
                  </a:path>
                </a:pathLst>
              </a:custGeom>
              <a:solidFill>
                <a:srgbClr val="FFFFFF"/>
              </a:solidFill>
              <a:ln w="56271" cap="rnd">
                <a:noFill/>
                <a:prstDash val="solid"/>
                <a:round/>
              </a:ln>
            </p:spPr>
            <p:txBody>
              <a:bodyPr rtlCol="0" anchor="ctr"/>
              <a:lstStyle/>
              <a:p>
                <a:endParaRPr lang="en-CH" sz="4000"/>
              </a:p>
            </p:txBody>
          </p:sp>
        </p:grpSp>
        <p:grpSp>
          <p:nvGrpSpPr>
            <p:cNvPr id="381" name="Graphic 4">
              <a:extLst>
                <a:ext uri="{FF2B5EF4-FFF2-40B4-BE49-F238E27FC236}">
                  <a16:creationId xmlns:a16="http://schemas.microsoft.com/office/drawing/2014/main" id="{54086C13-8275-C634-E759-8CFA2456B7C6}"/>
                </a:ext>
              </a:extLst>
            </p:cNvPr>
            <p:cNvGrpSpPr/>
            <p:nvPr/>
          </p:nvGrpSpPr>
          <p:grpSpPr>
            <a:xfrm>
              <a:off x="20716426" y="9840736"/>
              <a:ext cx="713410" cy="645787"/>
              <a:chOff x="20716426" y="9840736"/>
              <a:chExt cx="713410" cy="645787"/>
            </a:xfrm>
          </p:grpSpPr>
          <p:sp>
            <p:nvSpPr>
              <p:cNvPr id="382" name="Freeform 381">
                <a:extLst>
                  <a:ext uri="{FF2B5EF4-FFF2-40B4-BE49-F238E27FC236}">
                    <a16:creationId xmlns:a16="http://schemas.microsoft.com/office/drawing/2014/main" id="{92D55C7C-E087-BF10-E29E-AF95A5A9CE82}"/>
                  </a:ext>
                </a:extLst>
              </p:cNvPr>
              <p:cNvSpPr/>
              <p:nvPr/>
            </p:nvSpPr>
            <p:spPr>
              <a:xfrm>
                <a:off x="20754529" y="9878850"/>
                <a:ext cx="637204" cy="569559"/>
              </a:xfrm>
              <a:custGeom>
                <a:avLst/>
                <a:gdLst>
                  <a:gd name="connsiteX0" fmla="*/ 6724 w 637204"/>
                  <a:gd name="connsiteY0" fmla="*/ 3310 h 569559"/>
                  <a:gd name="connsiteX1" fmla="*/ 643929 w 637204"/>
                  <a:gd name="connsiteY1" fmla="*/ 3310 h 569559"/>
                  <a:gd name="connsiteX2" fmla="*/ 643929 w 637204"/>
                  <a:gd name="connsiteY2" fmla="*/ 572870 h 569559"/>
                  <a:gd name="connsiteX3" fmla="*/ 6724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724" y="3310"/>
                    </a:moveTo>
                    <a:lnTo>
                      <a:pt x="643929" y="3310"/>
                    </a:lnTo>
                    <a:lnTo>
                      <a:pt x="643929" y="572870"/>
                    </a:lnTo>
                    <a:lnTo>
                      <a:pt x="6724" y="572870"/>
                    </a:lnTo>
                    <a:close/>
                  </a:path>
                </a:pathLst>
              </a:custGeom>
              <a:solidFill>
                <a:srgbClr val="FBC4AC"/>
              </a:solidFill>
              <a:ln w="56271" cap="rnd">
                <a:noFill/>
                <a:prstDash val="solid"/>
                <a:round/>
              </a:ln>
            </p:spPr>
            <p:txBody>
              <a:bodyPr rtlCol="0" anchor="ctr"/>
              <a:lstStyle/>
              <a:p>
                <a:endParaRPr lang="en-CH" sz="4000"/>
              </a:p>
            </p:txBody>
          </p:sp>
          <p:sp>
            <p:nvSpPr>
              <p:cNvPr id="383" name="Freeform 382">
                <a:extLst>
                  <a:ext uri="{FF2B5EF4-FFF2-40B4-BE49-F238E27FC236}">
                    <a16:creationId xmlns:a16="http://schemas.microsoft.com/office/drawing/2014/main" id="{9618D506-0DDB-CD1D-BCF2-630FC1B5BCE3}"/>
                  </a:ext>
                </a:extLst>
              </p:cNvPr>
              <p:cNvSpPr/>
              <p:nvPr/>
            </p:nvSpPr>
            <p:spPr>
              <a:xfrm>
                <a:off x="20716426" y="9840736"/>
                <a:ext cx="713410" cy="645787"/>
              </a:xfrm>
              <a:custGeom>
                <a:avLst/>
                <a:gdLst>
                  <a:gd name="connsiteX0" fmla="*/ 720134 w 713410"/>
                  <a:gd name="connsiteY0" fmla="*/ 649098 h 645787"/>
                  <a:gd name="connsiteX1" fmla="*/ 6723 w 713410"/>
                  <a:gd name="connsiteY1" fmla="*/ 649098 h 645787"/>
                  <a:gd name="connsiteX2" fmla="*/ 6723 w 713410"/>
                  <a:gd name="connsiteY2" fmla="*/ 3310 h 645787"/>
                  <a:gd name="connsiteX3" fmla="*/ 720134 w 713410"/>
                  <a:gd name="connsiteY3" fmla="*/ 3310 h 645787"/>
                  <a:gd name="connsiteX4" fmla="*/ 720134 w 713410"/>
                  <a:gd name="connsiteY4" fmla="*/ 649098 h 645787"/>
                  <a:gd name="connsiteX5" fmla="*/ 682031 w 713410"/>
                  <a:gd name="connsiteY5" fmla="*/ 41424 h 645787"/>
                  <a:gd name="connsiteX6" fmla="*/ 44826 w 713410"/>
                  <a:gd name="connsiteY6" fmla="*/ 41424 h 645787"/>
                  <a:gd name="connsiteX7" fmla="*/ 44826 w 713410"/>
                  <a:gd name="connsiteY7" fmla="*/ 610984 h 645787"/>
                  <a:gd name="connsiteX8" fmla="*/ 682031 w 713410"/>
                  <a:gd name="connsiteY8" fmla="*/ 610984 h 645787"/>
                  <a:gd name="connsiteX9" fmla="*/ 682031 w 713410"/>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20134" y="649098"/>
                    </a:moveTo>
                    <a:lnTo>
                      <a:pt x="6723" y="649098"/>
                    </a:lnTo>
                    <a:lnTo>
                      <a:pt x="6723" y="3310"/>
                    </a:lnTo>
                    <a:lnTo>
                      <a:pt x="720134" y="3310"/>
                    </a:lnTo>
                    <a:lnTo>
                      <a:pt x="720134" y="649098"/>
                    </a:lnTo>
                    <a:close/>
                    <a:moveTo>
                      <a:pt x="682031" y="41424"/>
                    </a:moveTo>
                    <a:lnTo>
                      <a:pt x="44826" y="41424"/>
                    </a:lnTo>
                    <a:lnTo>
                      <a:pt x="44826" y="610984"/>
                    </a:lnTo>
                    <a:lnTo>
                      <a:pt x="682031" y="610984"/>
                    </a:lnTo>
                    <a:lnTo>
                      <a:pt x="682031" y="41424"/>
                    </a:lnTo>
                    <a:close/>
                  </a:path>
                </a:pathLst>
              </a:custGeom>
              <a:solidFill>
                <a:srgbClr val="FFFFFF"/>
              </a:solidFill>
              <a:ln w="56271" cap="rnd">
                <a:noFill/>
                <a:prstDash val="solid"/>
                <a:round/>
              </a:ln>
            </p:spPr>
            <p:txBody>
              <a:bodyPr rtlCol="0" anchor="ctr"/>
              <a:lstStyle/>
              <a:p>
                <a:endParaRPr lang="en-CH" sz="4000"/>
              </a:p>
            </p:txBody>
          </p:sp>
        </p:grpSp>
        <p:grpSp>
          <p:nvGrpSpPr>
            <p:cNvPr id="384" name="Graphic 4">
              <a:extLst>
                <a:ext uri="{FF2B5EF4-FFF2-40B4-BE49-F238E27FC236}">
                  <a16:creationId xmlns:a16="http://schemas.microsoft.com/office/drawing/2014/main" id="{2AAEB5EB-6260-62A9-1754-D89B936EADE0}"/>
                </a:ext>
              </a:extLst>
            </p:cNvPr>
            <p:cNvGrpSpPr/>
            <p:nvPr/>
          </p:nvGrpSpPr>
          <p:grpSpPr>
            <a:xfrm>
              <a:off x="20716426" y="10562750"/>
              <a:ext cx="713410" cy="645787"/>
              <a:chOff x="20716426" y="10562750"/>
              <a:chExt cx="713410" cy="645787"/>
            </a:xfrm>
          </p:grpSpPr>
          <p:sp>
            <p:nvSpPr>
              <p:cNvPr id="385" name="Freeform 384">
                <a:extLst>
                  <a:ext uri="{FF2B5EF4-FFF2-40B4-BE49-F238E27FC236}">
                    <a16:creationId xmlns:a16="http://schemas.microsoft.com/office/drawing/2014/main" id="{41FEB71D-F69E-86BA-1BA0-899EA11BC7A9}"/>
                  </a:ext>
                </a:extLst>
              </p:cNvPr>
              <p:cNvSpPr/>
              <p:nvPr/>
            </p:nvSpPr>
            <p:spPr>
              <a:xfrm>
                <a:off x="20754529" y="10600864"/>
                <a:ext cx="637204" cy="569559"/>
              </a:xfrm>
              <a:custGeom>
                <a:avLst/>
                <a:gdLst>
                  <a:gd name="connsiteX0" fmla="*/ 6724 w 637204"/>
                  <a:gd name="connsiteY0" fmla="*/ 3561 h 569559"/>
                  <a:gd name="connsiteX1" fmla="*/ 643929 w 637204"/>
                  <a:gd name="connsiteY1" fmla="*/ 3561 h 569559"/>
                  <a:gd name="connsiteX2" fmla="*/ 643929 w 637204"/>
                  <a:gd name="connsiteY2" fmla="*/ 573120 h 569559"/>
                  <a:gd name="connsiteX3" fmla="*/ 6724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724" y="3561"/>
                    </a:moveTo>
                    <a:lnTo>
                      <a:pt x="643929" y="3561"/>
                    </a:lnTo>
                    <a:lnTo>
                      <a:pt x="643929" y="573120"/>
                    </a:lnTo>
                    <a:lnTo>
                      <a:pt x="6724" y="573120"/>
                    </a:lnTo>
                    <a:close/>
                  </a:path>
                </a:pathLst>
              </a:custGeom>
              <a:solidFill>
                <a:srgbClr val="FCC9B3"/>
              </a:solidFill>
              <a:ln w="56271" cap="rnd">
                <a:noFill/>
                <a:prstDash val="solid"/>
                <a:round/>
              </a:ln>
            </p:spPr>
            <p:txBody>
              <a:bodyPr rtlCol="0" anchor="ctr"/>
              <a:lstStyle/>
              <a:p>
                <a:endParaRPr lang="en-CH" sz="4000"/>
              </a:p>
            </p:txBody>
          </p:sp>
          <p:sp>
            <p:nvSpPr>
              <p:cNvPr id="386" name="Freeform 385">
                <a:extLst>
                  <a:ext uri="{FF2B5EF4-FFF2-40B4-BE49-F238E27FC236}">
                    <a16:creationId xmlns:a16="http://schemas.microsoft.com/office/drawing/2014/main" id="{FF6D8F02-D2DC-67AD-B964-658E0300916C}"/>
                  </a:ext>
                </a:extLst>
              </p:cNvPr>
              <p:cNvSpPr/>
              <p:nvPr/>
            </p:nvSpPr>
            <p:spPr>
              <a:xfrm>
                <a:off x="20716426" y="10562750"/>
                <a:ext cx="713410" cy="645787"/>
              </a:xfrm>
              <a:custGeom>
                <a:avLst/>
                <a:gdLst>
                  <a:gd name="connsiteX0" fmla="*/ 720134 w 713410"/>
                  <a:gd name="connsiteY0" fmla="*/ 649348 h 645787"/>
                  <a:gd name="connsiteX1" fmla="*/ 6723 w 713410"/>
                  <a:gd name="connsiteY1" fmla="*/ 649348 h 645787"/>
                  <a:gd name="connsiteX2" fmla="*/ 6723 w 713410"/>
                  <a:gd name="connsiteY2" fmla="*/ 3561 h 645787"/>
                  <a:gd name="connsiteX3" fmla="*/ 720134 w 713410"/>
                  <a:gd name="connsiteY3" fmla="*/ 3561 h 645787"/>
                  <a:gd name="connsiteX4" fmla="*/ 720134 w 713410"/>
                  <a:gd name="connsiteY4" fmla="*/ 649348 h 645787"/>
                  <a:gd name="connsiteX5" fmla="*/ 682031 w 713410"/>
                  <a:gd name="connsiteY5" fmla="*/ 41675 h 645787"/>
                  <a:gd name="connsiteX6" fmla="*/ 44826 w 713410"/>
                  <a:gd name="connsiteY6" fmla="*/ 41675 h 645787"/>
                  <a:gd name="connsiteX7" fmla="*/ 44826 w 713410"/>
                  <a:gd name="connsiteY7" fmla="*/ 611234 h 645787"/>
                  <a:gd name="connsiteX8" fmla="*/ 682031 w 713410"/>
                  <a:gd name="connsiteY8" fmla="*/ 611234 h 645787"/>
                  <a:gd name="connsiteX9" fmla="*/ 682031 w 713410"/>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0" h="645787">
                    <a:moveTo>
                      <a:pt x="720134" y="649348"/>
                    </a:moveTo>
                    <a:lnTo>
                      <a:pt x="6723" y="649348"/>
                    </a:lnTo>
                    <a:lnTo>
                      <a:pt x="6723" y="3561"/>
                    </a:lnTo>
                    <a:lnTo>
                      <a:pt x="720134" y="3561"/>
                    </a:lnTo>
                    <a:lnTo>
                      <a:pt x="720134" y="649348"/>
                    </a:lnTo>
                    <a:close/>
                    <a:moveTo>
                      <a:pt x="682031" y="41675"/>
                    </a:moveTo>
                    <a:lnTo>
                      <a:pt x="44826" y="41675"/>
                    </a:lnTo>
                    <a:lnTo>
                      <a:pt x="44826" y="611234"/>
                    </a:lnTo>
                    <a:lnTo>
                      <a:pt x="682031" y="611234"/>
                    </a:lnTo>
                    <a:lnTo>
                      <a:pt x="682031"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387" name="Graphic 4">
            <a:extLst>
              <a:ext uri="{FF2B5EF4-FFF2-40B4-BE49-F238E27FC236}">
                <a16:creationId xmlns:a16="http://schemas.microsoft.com/office/drawing/2014/main" id="{9E7AABBB-62DB-9FBE-33A2-87E795F97944}"/>
              </a:ext>
            </a:extLst>
          </p:cNvPr>
          <p:cNvGrpSpPr/>
          <p:nvPr/>
        </p:nvGrpSpPr>
        <p:grpSpPr>
          <a:xfrm>
            <a:off x="22507211" y="9118721"/>
            <a:ext cx="713411" cy="2089816"/>
            <a:chOff x="22507211" y="9118721"/>
            <a:chExt cx="713411" cy="2089816"/>
          </a:xfrm>
        </p:grpSpPr>
        <p:grpSp>
          <p:nvGrpSpPr>
            <p:cNvPr id="388" name="Graphic 4">
              <a:extLst>
                <a:ext uri="{FF2B5EF4-FFF2-40B4-BE49-F238E27FC236}">
                  <a16:creationId xmlns:a16="http://schemas.microsoft.com/office/drawing/2014/main" id="{0CA22ADE-19AA-2072-F94D-98F13B018CE9}"/>
                </a:ext>
              </a:extLst>
            </p:cNvPr>
            <p:cNvGrpSpPr/>
            <p:nvPr/>
          </p:nvGrpSpPr>
          <p:grpSpPr>
            <a:xfrm>
              <a:off x="22507211" y="9118721"/>
              <a:ext cx="713411" cy="645787"/>
              <a:chOff x="22507211" y="9118721"/>
              <a:chExt cx="713411" cy="645787"/>
            </a:xfrm>
          </p:grpSpPr>
          <p:sp>
            <p:nvSpPr>
              <p:cNvPr id="389" name="Freeform 388">
                <a:extLst>
                  <a:ext uri="{FF2B5EF4-FFF2-40B4-BE49-F238E27FC236}">
                    <a16:creationId xmlns:a16="http://schemas.microsoft.com/office/drawing/2014/main" id="{FEF87619-AE25-0989-A3BA-9AC171D29D41}"/>
                  </a:ext>
                </a:extLst>
              </p:cNvPr>
              <p:cNvSpPr/>
              <p:nvPr/>
            </p:nvSpPr>
            <p:spPr>
              <a:xfrm>
                <a:off x="22545314" y="9156835"/>
                <a:ext cx="637204" cy="569559"/>
              </a:xfrm>
              <a:custGeom>
                <a:avLst/>
                <a:gdLst>
                  <a:gd name="connsiteX0" fmla="*/ 7201 w 637204"/>
                  <a:gd name="connsiteY0" fmla="*/ 3060 h 569559"/>
                  <a:gd name="connsiteX1" fmla="*/ 644407 w 637204"/>
                  <a:gd name="connsiteY1" fmla="*/ 3060 h 569559"/>
                  <a:gd name="connsiteX2" fmla="*/ 644407 w 637204"/>
                  <a:gd name="connsiteY2" fmla="*/ 572620 h 569559"/>
                  <a:gd name="connsiteX3" fmla="*/ 7201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201" y="3060"/>
                    </a:moveTo>
                    <a:lnTo>
                      <a:pt x="644407" y="3060"/>
                    </a:lnTo>
                    <a:lnTo>
                      <a:pt x="644407" y="572620"/>
                    </a:lnTo>
                    <a:lnTo>
                      <a:pt x="7201" y="572620"/>
                    </a:lnTo>
                    <a:close/>
                  </a:path>
                </a:pathLst>
              </a:custGeom>
              <a:solidFill>
                <a:srgbClr val="B2182B"/>
              </a:solidFill>
              <a:ln w="56271" cap="rnd">
                <a:noFill/>
                <a:prstDash val="solid"/>
                <a:round/>
              </a:ln>
            </p:spPr>
            <p:txBody>
              <a:bodyPr rtlCol="0" anchor="ctr"/>
              <a:lstStyle/>
              <a:p>
                <a:endParaRPr lang="en-CH" sz="4000"/>
              </a:p>
            </p:txBody>
          </p:sp>
          <p:sp>
            <p:nvSpPr>
              <p:cNvPr id="390" name="Freeform 389">
                <a:extLst>
                  <a:ext uri="{FF2B5EF4-FFF2-40B4-BE49-F238E27FC236}">
                    <a16:creationId xmlns:a16="http://schemas.microsoft.com/office/drawing/2014/main" id="{4511DF6B-1A1C-3B56-97F5-92CF5FD6E95F}"/>
                  </a:ext>
                </a:extLst>
              </p:cNvPr>
              <p:cNvSpPr/>
              <p:nvPr/>
            </p:nvSpPr>
            <p:spPr>
              <a:xfrm>
                <a:off x="22507211" y="9118721"/>
                <a:ext cx="713411" cy="645787"/>
              </a:xfrm>
              <a:custGeom>
                <a:avLst/>
                <a:gdLst>
                  <a:gd name="connsiteX0" fmla="*/ 720613 w 713411"/>
                  <a:gd name="connsiteY0" fmla="*/ 648847 h 645787"/>
                  <a:gd name="connsiteX1" fmla="*/ 7202 w 713411"/>
                  <a:gd name="connsiteY1" fmla="*/ 648847 h 645787"/>
                  <a:gd name="connsiteX2" fmla="*/ 7202 w 713411"/>
                  <a:gd name="connsiteY2" fmla="*/ 3060 h 645787"/>
                  <a:gd name="connsiteX3" fmla="*/ 720613 w 713411"/>
                  <a:gd name="connsiteY3" fmla="*/ 3060 h 645787"/>
                  <a:gd name="connsiteX4" fmla="*/ 720613 w 713411"/>
                  <a:gd name="connsiteY4" fmla="*/ 648847 h 645787"/>
                  <a:gd name="connsiteX5" fmla="*/ 682510 w 713411"/>
                  <a:gd name="connsiteY5" fmla="*/ 41174 h 645787"/>
                  <a:gd name="connsiteX6" fmla="*/ 45305 w 713411"/>
                  <a:gd name="connsiteY6" fmla="*/ 41174 h 645787"/>
                  <a:gd name="connsiteX7" fmla="*/ 45305 w 713411"/>
                  <a:gd name="connsiteY7" fmla="*/ 610734 h 645787"/>
                  <a:gd name="connsiteX8" fmla="*/ 682510 w 713411"/>
                  <a:gd name="connsiteY8" fmla="*/ 610734 h 645787"/>
                  <a:gd name="connsiteX9" fmla="*/ 682510 w 713411"/>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0613" y="648847"/>
                    </a:moveTo>
                    <a:lnTo>
                      <a:pt x="7202" y="648847"/>
                    </a:lnTo>
                    <a:lnTo>
                      <a:pt x="7202" y="3060"/>
                    </a:lnTo>
                    <a:lnTo>
                      <a:pt x="720613" y="3060"/>
                    </a:lnTo>
                    <a:lnTo>
                      <a:pt x="720613" y="648847"/>
                    </a:lnTo>
                    <a:close/>
                    <a:moveTo>
                      <a:pt x="682510" y="41174"/>
                    </a:moveTo>
                    <a:lnTo>
                      <a:pt x="45305" y="41174"/>
                    </a:lnTo>
                    <a:lnTo>
                      <a:pt x="45305" y="610734"/>
                    </a:lnTo>
                    <a:lnTo>
                      <a:pt x="682510" y="610734"/>
                    </a:lnTo>
                    <a:lnTo>
                      <a:pt x="682510" y="41174"/>
                    </a:lnTo>
                    <a:close/>
                  </a:path>
                </a:pathLst>
              </a:custGeom>
              <a:solidFill>
                <a:srgbClr val="FFFFFF"/>
              </a:solidFill>
              <a:ln w="56271" cap="rnd">
                <a:noFill/>
                <a:prstDash val="solid"/>
                <a:round/>
              </a:ln>
            </p:spPr>
            <p:txBody>
              <a:bodyPr rtlCol="0" anchor="ctr"/>
              <a:lstStyle/>
              <a:p>
                <a:endParaRPr lang="en-CH" sz="4000"/>
              </a:p>
            </p:txBody>
          </p:sp>
        </p:grpSp>
        <p:grpSp>
          <p:nvGrpSpPr>
            <p:cNvPr id="391" name="Graphic 4">
              <a:extLst>
                <a:ext uri="{FF2B5EF4-FFF2-40B4-BE49-F238E27FC236}">
                  <a16:creationId xmlns:a16="http://schemas.microsoft.com/office/drawing/2014/main" id="{3FFFD38A-BBEE-BC01-9BDB-E4A952A2FA84}"/>
                </a:ext>
              </a:extLst>
            </p:cNvPr>
            <p:cNvGrpSpPr/>
            <p:nvPr/>
          </p:nvGrpSpPr>
          <p:grpSpPr>
            <a:xfrm>
              <a:off x="22507211" y="9840736"/>
              <a:ext cx="713411" cy="645787"/>
              <a:chOff x="22507211" y="9840736"/>
              <a:chExt cx="713411" cy="645787"/>
            </a:xfrm>
          </p:grpSpPr>
          <p:sp>
            <p:nvSpPr>
              <p:cNvPr id="392" name="Freeform 391">
                <a:extLst>
                  <a:ext uri="{FF2B5EF4-FFF2-40B4-BE49-F238E27FC236}">
                    <a16:creationId xmlns:a16="http://schemas.microsoft.com/office/drawing/2014/main" id="{5AC848D9-E7B7-6678-7904-15B9D6C79824}"/>
                  </a:ext>
                </a:extLst>
              </p:cNvPr>
              <p:cNvSpPr/>
              <p:nvPr/>
            </p:nvSpPr>
            <p:spPr>
              <a:xfrm>
                <a:off x="22545314" y="9878850"/>
                <a:ext cx="637204" cy="569559"/>
              </a:xfrm>
              <a:custGeom>
                <a:avLst/>
                <a:gdLst>
                  <a:gd name="connsiteX0" fmla="*/ 7201 w 637204"/>
                  <a:gd name="connsiteY0" fmla="*/ 3310 h 569559"/>
                  <a:gd name="connsiteX1" fmla="*/ 644407 w 637204"/>
                  <a:gd name="connsiteY1" fmla="*/ 3310 h 569559"/>
                  <a:gd name="connsiteX2" fmla="*/ 644407 w 637204"/>
                  <a:gd name="connsiteY2" fmla="*/ 572870 h 569559"/>
                  <a:gd name="connsiteX3" fmla="*/ 7201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201" y="3310"/>
                    </a:moveTo>
                    <a:lnTo>
                      <a:pt x="644407" y="3310"/>
                    </a:lnTo>
                    <a:lnTo>
                      <a:pt x="644407" y="572870"/>
                    </a:lnTo>
                    <a:lnTo>
                      <a:pt x="7201" y="572870"/>
                    </a:lnTo>
                    <a:close/>
                  </a:path>
                </a:pathLst>
              </a:custGeom>
              <a:solidFill>
                <a:srgbClr val="FFF8F5"/>
              </a:solidFill>
              <a:ln w="56271" cap="rnd">
                <a:noFill/>
                <a:prstDash val="solid"/>
                <a:round/>
              </a:ln>
            </p:spPr>
            <p:txBody>
              <a:bodyPr rtlCol="0" anchor="ctr"/>
              <a:lstStyle/>
              <a:p>
                <a:endParaRPr lang="en-CH" sz="4000"/>
              </a:p>
            </p:txBody>
          </p:sp>
          <p:sp>
            <p:nvSpPr>
              <p:cNvPr id="393" name="Freeform 392">
                <a:extLst>
                  <a:ext uri="{FF2B5EF4-FFF2-40B4-BE49-F238E27FC236}">
                    <a16:creationId xmlns:a16="http://schemas.microsoft.com/office/drawing/2014/main" id="{670B2660-AB78-06D5-6F7C-845044C3E31E}"/>
                  </a:ext>
                </a:extLst>
              </p:cNvPr>
              <p:cNvSpPr/>
              <p:nvPr/>
            </p:nvSpPr>
            <p:spPr>
              <a:xfrm>
                <a:off x="22507211" y="9840736"/>
                <a:ext cx="713411" cy="645787"/>
              </a:xfrm>
              <a:custGeom>
                <a:avLst/>
                <a:gdLst>
                  <a:gd name="connsiteX0" fmla="*/ 720613 w 713411"/>
                  <a:gd name="connsiteY0" fmla="*/ 649098 h 645787"/>
                  <a:gd name="connsiteX1" fmla="*/ 7202 w 713411"/>
                  <a:gd name="connsiteY1" fmla="*/ 649098 h 645787"/>
                  <a:gd name="connsiteX2" fmla="*/ 7202 w 713411"/>
                  <a:gd name="connsiteY2" fmla="*/ 3310 h 645787"/>
                  <a:gd name="connsiteX3" fmla="*/ 720613 w 713411"/>
                  <a:gd name="connsiteY3" fmla="*/ 3310 h 645787"/>
                  <a:gd name="connsiteX4" fmla="*/ 720613 w 713411"/>
                  <a:gd name="connsiteY4" fmla="*/ 649098 h 645787"/>
                  <a:gd name="connsiteX5" fmla="*/ 682510 w 713411"/>
                  <a:gd name="connsiteY5" fmla="*/ 41424 h 645787"/>
                  <a:gd name="connsiteX6" fmla="*/ 45305 w 713411"/>
                  <a:gd name="connsiteY6" fmla="*/ 41424 h 645787"/>
                  <a:gd name="connsiteX7" fmla="*/ 45305 w 713411"/>
                  <a:gd name="connsiteY7" fmla="*/ 610984 h 645787"/>
                  <a:gd name="connsiteX8" fmla="*/ 682510 w 713411"/>
                  <a:gd name="connsiteY8" fmla="*/ 610984 h 645787"/>
                  <a:gd name="connsiteX9" fmla="*/ 682510 w 713411"/>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0613" y="649098"/>
                    </a:moveTo>
                    <a:lnTo>
                      <a:pt x="7202" y="649098"/>
                    </a:lnTo>
                    <a:lnTo>
                      <a:pt x="7202" y="3310"/>
                    </a:lnTo>
                    <a:lnTo>
                      <a:pt x="720613" y="3310"/>
                    </a:lnTo>
                    <a:lnTo>
                      <a:pt x="720613" y="649098"/>
                    </a:lnTo>
                    <a:close/>
                    <a:moveTo>
                      <a:pt x="682510" y="41424"/>
                    </a:moveTo>
                    <a:lnTo>
                      <a:pt x="45305" y="41424"/>
                    </a:lnTo>
                    <a:lnTo>
                      <a:pt x="45305" y="610984"/>
                    </a:lnTo>
                    <a:lnTo>
                      <a:pt x="682510" y="610984"/>
                    </a:lnTo>
                    <a:lnTo>
                      <a:pt x="682510" y="41424"/>
                    </a:lnTo>
                    <a:close/>
                  </a:path>
                </a:pathLst>
              </a:custGeom>
              <a:solidFill>
                <a:srgbClr val="FFFFFF"/>
              </a:solidFill>
              <a:ln w="56271" cap="rnd">
                <a:noFill/>
                <a:prstDash val="solid"/>
                <a:round/>
              </a:ln>
            </p:spPr>
            <p:txBody>
              <a:bodyPr rtlCol="0" anchor="ctr"/>
              <a:lstStyle/>
              <a:p>
                <a:endParaRPr lang="en-CH" sz="4000"/>
              </a:p>
            </p:txBody>
          </p:sp>
        </p:grpSp>
        <p:grpSp>
          <p:nvGrpSpPr>
            <p:cNvPr id="394" name="Graphic 4">
              <a:extLst>
                <a:ext uri="{FF2B5EF4-FFF2-40B4-BE49-F238E27FC236}">
                  <a16:creationId xmlns:a16="http://schemas.microsoft.com/office/drawing/2014/main" id="{73A31D54-89BD-B405-7D20-E2550C264E70}"/>
                </a:ext>
              </a:extLst>
            </p:cNvPr>
            <p:cNvGrpSpPr/>
            <p:nvPr/>
          </p:nvGrpSpPr>
          <p:grpSpPr>
            <a:xfrm>
              <a:off x="22507211" y="10562750"/>
              <a:ext cx="713411" cy="645787"/>
              <a:chOff x="22507211" y="10562750"/>
              <a:chExt cx="713411" cy="645787"/>
            </a:xfrm>
          </p:grpSpPr>
          <p:sp>
            <p:nvSpPr>
              <p:cNvPr id="395" name="Freeform 394">
                <a:extLst>
                  <a:ext uri="{FF2B5EF4-FFF2-40B4-BE49-F238E27FC236}">
                    <a16:creationId xmlns:a16="http://schemas.microsoft.com/office/drawing/2014/main" id="{E56F9FE6-2F0D-7999-28A5-6D90FBAC238F}"/>
                  </a:ext>
                </a:extLst>
              </p:cNvPr>
              <p:cNvSpPr/>
              <p:nvPr/>
            </p:nvSpPr>
            <p:spPr>
              <a:xfrm>
                <a:off x="22545314" y="10600864"/>
                <a:ext cx="637204" cy="569559"/>
              </a:xfrm>
              <a:custGeom>
                <a:avLst/>
                <a:gdLst>
                  <a:gd name="connsiteX0" fmla="*/ 7201 w 637204"/>
                  <a:gd name="connsiteY0" fmla="*/ 3561 h 569559"/>
                  <a:gd name="connsiteX1" fmla="*/ 644407 w 637204"/>
                  <a:gd name="connsiteY1" fmla="*/ 3561 h 569559"/>
                  <a:gd name="connsiteX2" fmla="*/ 644407 w 637204"/>
                  <a:gd name="connsiteY2" fmla="*/ 573120 h 569559"/>
                  <a:gd name="connsiteX3" fmla="*/ 7201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201" y="3561"/>
                    </a:moveTo>
                    <a:lnTo>
                      <a:pt x="644407" y="3561"/>
                    </a:lnTo>
                    <a:lnTo>
                      <a:pt x="644407" y="573120"/>
                    </a:lnTo>
                    <a:lnTo>
                      <a:pt x="7201" y="573120"/>
                    </a:lnTo>
                    <a:close/>
                  </a:path>
                </a:pathLst>
              </a:custGeom>
              <a:solidFill>
                <a:srgbClr val="B8D8E9"/>
              </a:solidFill>
              <a:ln w="56271" cap="rnd">
                <a:noFill/>
                <a:prstDash val="solid"/>
                <a:round/>
              </a:ln>
            </p:spPr>
            <p:txBody>
              <a:bodyPr rtlCol="0" anchor="ctr"/>
              <a:lstStyle/>
              <a:p>
                <a:endParaRPr lang="en-CH" sz="4000"/>
              </a:p>
            </p:txBody>
          </p:sp>
          <p:sp>
            <p:nvSpPr>
              <p:cNvPr id="396" name="Freeform 395">
                <a:extLst>
                  <a:ext uri="{FF2B5EF4-FFF2-40B4-BE49-F238E27FC236}">
                    <a16:creationId xmlns:a16="http://schemas.microsoft.com/office/drawing/2014/main" id="{F70394B5-CD63-5B48-8CCF-5DB2292E408B}"/>
                  </a:ext>
                </a:extLst>
              </p:cNvPr>
              <p:cNvSpPr/>
              <p:nvPr/>
            </p:nvSpPr>
            <p:spPr>
              <a:xfrm>
                <a:off x="22507211" y="10562750"/>
                <a:ext cx="713411" cy="645787"/>
              </a:xfrm>
              <a:custGeom>
                <a:avLst/>
                <a:gdLst>
                  <a:gd name="connsiteX0" fmla="*/ 720613 w 713411"/>
                  <a:gd name="connsiteY0" fmla="*/ 649348 h 645787"/>
                  <a:gd name="connsiteX1" fmla="*/ 7202 w 713411"/>
                  <a:gd name="connsiteY1" fmla="*/ 649348 h 645787"/>
                  <a:gd name="connsiteX2" fmla="*/ 7202 w 713411"/>
                  <a:gd name="connsiteY2" fmla="*/ 3561 h 645787"/>
                  <a:gd name="connsiteX3" fmla="*/ 720613 w 713411"/>
                  <a:gd name="connsiteY3" fmla="*/ 3561 h 645787"/>
                  <a:gd name="connsiteX4" fmla="*/ 720613 w 713411"/>
                  <a:gd name="connsiteY4" fmla="*/ 649348 h 645787"/>
                  <a:gd name="connsiteX5" fmla="*/ 682510 w 713411"/>
                  <a:gd name="connsiteY5" fmla="*/ 41675 h 645787"/>
                  <a:gd name="connsiteX6" fmla="*/ 45305 w 713411"/>
                  <a:gd name="connsiteY6" fmla="*/ 41675 h 645787"/>
                  <a:gd name="connsiteX7" fmla="*/ 45305 w 713411"/>
                  <a:gd name="connsiteY7" fmla="*/ 611234 h 645787"/>
                  <a:gd name="connsiteX8" fmla="*/ 682510 w 713411"/>
                  <a:gd name="connsiteY8" fmla="*/ 611234 h 645787"/>
                  <a:gd name="connsiteX9" fmla="*/ 682510 w 713411"/>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0613" y="649348"/>
                    </a:moveTo>
                    <a:lnTo>
                      <a:pt x="7202" y="649348"/>
                    </a:lnTo>
                    <a:lnTo>
                      <a:pt x="7202" y="3561"/>
                    </a:lnTo>
                    <a:lnTo>
                      <a:pt x="720613" y="3561"/>
                    </a:lnTo>
                    <a:lnTo>
                      <a:pt x="720613" y="649348"/>
                    </a:lnTo>
                    <a:close/>
                    <a:moveTo>
                      <a:pt x="682510" y="41675"/>
                    </a:moveTo>
                    <a:lnTo>
                      <a:pt x="45305" y="41675"/>
                    </a:lnTo>
                    <a:lnTo>
                      <a:pt x="45305" y="611234"/>
                    </a:lnTo>
                    <a:lnTo>
                      <a:pt x="682510" y="611234"/>
                    </a:lnTo>
                    <a:lnTo>
                      <a:pt x="682510"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397" name="Graphic 4">
            <a:extLst>
              <a:ext uri="{FF2B5EF4-FFF2-40B4-BE49-F238E27FC236}">
                <a16:creationId xmlns:a16="http://schemas.microsoft.com/office/drawing/2014/main" id="{FE05C225-BC35-8CD5-AD0E-CF1C6D3350BB}"/>
              </a:ext>
            </a:extLst>
          </p:cNvPr>
          <p:cNvGrpSpPr/>
          <p:nvPr/>
        </p:nvGrpSpPr>
        <p:grpSpPr>
          <a:xfrm>
            <a:off x="18030230" y="9118721"/>
            <a:ext cx="713411" cy="2089816"/>
            <a:chOff x="18030230" y="9118721"/>
            <a:chExt cx="713411" cy="2089816"/>
          </a:xfrm>
        </p:grpSpPr>
        <p:grpSp>
          <p:nvGrpSpPr>
            <p:cNvPr id="398" name="Graphic 4">
              <a:extLst>
                <a:ext uri="{FF2B5EF4-FFF2-40B4-BE49-F238E27FC236}">
                  <a16:creationId xmlns:a16="http://schemas.microsoft.com/office/drawing/2014/main" id="{27D3313C-8430-C616-6B48-CE5B4D6A1BE2}"/>
                </a:ext>
              </a:extLst>
            </p:cNvPr>
            <p:cNvGrpSpPr/>
            <p:nvPr/>
          </p:nvGrpSpPr>
          <p:grpSpPr>
            <a:xfrm>
              <a:off x="18030230" y="9118721"/>
              <a:ext cx="713411" cy="645787"/>
              <a:chOff x="18030230" y="9118721"/>
              <a:chExt cx="713411" cy="645787"/>
            </a:xfrm>
          </p:grpSpPr>
          <p:sp>
            <p:nvSpPr>
              <p:cNvPr id="399" name="Freeform 398">
                <a:extLst>
                  <a:ext uri="{FF2B5EF4-FFF2-40B4-BE49-F238E27FC236}">
                    <a16:creationId xmlns:a16="http://schemas.microsoft.com/office/drawing/2014/main" id="{11817B0E-C221-EDB5-D65C-815A3343E6C4}"/>
                  </a:ext>
                </a:extLst>
              </p:cNvPr>
              <p:cNvSpPr/>
              <p:nvPr/>
            </p:nvSpPr>
            <p:spPr>
              <a:xfrm>
                <a:off x="18068333" y="9156835"/>
                <a:ext cx="637204" cy="569559"/>
              </a:xfrm>
              <a:custGeom>
                <a:avLst/>
                <a:gdLst>
                  <a:gd name="connsiteX0" fmla="*/ 5732 w 637204"/>
                  <a:gd name="connsiteY0" fmla="*/ 3060 h 569559"/>
                  <a:gd name="connsiteX1" fmla="*/ 642938 w 637204"/>
                  <a:gd name="connsiteY1" fmla="*/ 3060 h 569559"/>
                  <a:gd name="connsiteX2" fmla="*/ 642938 w 637204"/>
                  <a:gd name="connsiteY2" fmla="*/ 572620 h 569559"/>
                  <a:gd name="connsiteX3" fmla="*/ 5732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5732" y="3060"/>
                    </a:moveTo>
                    <a:lnTo>
                      <a:pt x="642938" y="3060"/>
                    </a:lnTo>
                    <a:lnTo>
                      <a:pt x="642938" y="572620"/>
                    </a:lnTo>
                    <a:lnTo>
                      <a:pt x="5732" y="572620"/>
                    </a:lnTo>
                    <a:close/>
                  </a:path>
                </a:pathLst>
              </a:custGeom>
              <a:solidFill>
                <a:srgbClr val="6295C5"/>
              </a:solidFill>
              <a:ln w="56271" cap="rnd">
                <a:noFill/>
                <a:prstDash val="solid"/>
                <a:round/>
              </a:ln>
            </p:spPr>
            <p:txBody>
              <a:bodyPr rtlCol="0" anchor="ctr"/>
              <a:lstStyle/>
              <a:p>
                <a:endParaRPr lang="en-CH" sz="4000"/>
              </a:p>
            </p:txBody>
          </p:sp>
          <p:sp>
            <p:nvSpPr>
              <p:cNvPr id="400" name="Freeform 399">
                <a:extLst>
                  <a:ext uri="{FF2B5EF4-FFF2-40B4-BE49-F238E27FC236}">
                    <a16:creationId xmlns:a16="http://schemas.microsoft.com/office/drawing/2014/main" id="{5A72CF10-ADFA-90FA-A2D2-C60289C080BD}"/>
                  </a:ext>
                </a:extLst>
              </p:cNvPr>
              <p:cNvSpPr/>
              <p:nvPr/>
            </p:nvSpPr>
            <p:spPr>
              <a:xfrm>
                <a:off x="18030230" y="9118721"/>
                <a:ext cx="713411" cy="645787"/>
              </a:xfrm>
              <a:custGeom>
                <a:avLst/>
                <a:gdLst>
                  <a:gd name="connsiteX0" fmla="*/ 719144 w 713411"/>
                  <a:gd name="connsiteY0" fmla="*/ 648847 h 645787"/>
                  <a:gd name="connsiteX1" fmla="*/ 5733 w 713411"/>
                  <a:gd name="connsiteY1" fmla="*/ 648847 h 645787"/>
                  <a:gd name="connsiteX2" fmla="*/ 5733 w 713411"/>
                  <a:gd name="connsiteY2" fmla="*/ 3060 h 645787"/>
                  <a:gd name="connsiteX3" fmla="*/ 719144 w 713411"/>
                  <a:gd name="connsiteY3" fmla="*/ 3060 h 645787"/>
                  <a:gd name="connsiteX4" fmla="*/ 719144 w 713411"/>
                  <a:gd name="connsiteY4" fmla="*/ 648847 h 645787"/>
                  <a:gd name="connsiteX5" fmla="*/ 681041 w 713411"/>
                  <a:gd name="connsiteY5" fmla="*/ 41174 h 645787"/>
                  <a:gd name="connsiteX6" fmla="*/ 43836 w 713411"/>
                  <a:gd name="connsiteY6" fmla="*/ 41174 h 645787"/>
                  <a:gd name="connsiteX7" fmla="*/ 43836 w 713411"/>
                  <a:gd name="connsiteY7" fmla="*/ 610734 h 645787"/>
                  <a:gd name="connsiteX8" fmla="*/ 681041 w 713411"/>
                  <a:gd name="connsiteY8" fmla="*/ 610734 h 645787"/>
                  <a:gd name="connsiteX9" fmla="*/ 681041 w 713411"/>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19144" y="648847"/>
                    </a:moveTo>
                    <a:lnTo>
                      <a:pt x="5733" y="648847"/>
                    </a:lnTo>
                    <a:lnTo>
                      <a:pt x="5733" y="3060"/>
                    </a:lnTo>
                    <a:lnTo>
                      <a:pt x="719144" y="3060"/>
                    </a:lnTo>
                    <a:lnTo>
                      <a:pt x="719144" y="648847"/>
                    </a:lnTo>
                    <a:close/>
                    <a:moveTo>
                      <a:pt x="681041" y="41174"/>
                    </a:moveTo>
                    <a:lnTo>
                      <a:pt x="43836" y="41174"/>
                    </a:lnTo>
                    <a:lnTo>
                      <a:pt x="43836" y="610734"/>
                    </a:lnTo>
                    <a:lnTo>
                      <a:pt x="681041" y="610734"/>
                    </a:lnTo>
                    <a:lnTo>
                      <a:pt x="681041" y="41174"/>
                    </a:lnTo>
                    <a:close/>
                  </a:path>
                </a:pathLst>
              </a:custGeom>
              <a:solidFill>
                <a:srgbClr val="FFFFFF"/>
              </a:solidFill>
              <a:ln w="56271" cap="rnd">
                <a:noFill/>
                <a:prstDash val="solid"/>
                <a:round/>
              </a:ln>
            </p:spPr>
            <p:txBody>
              <a:bodyPr rtlCol="0" anchor="ctr"/>
              <a:lstStyle/>
              <a:p>
                <a:endParaRPr lang="en-CH" sz="4000"/>
              </a:p>
            </p:txBody>
          </p:sp>
        </p:grpSp>
        <p:grpSp>
          <p:nvGrpSpPr>
            <p:cNvPr id="401" name="Graphic 4">
              <a:extLst>
                <a:ext uri="{FF2B5EF4-FFF2-40B4-BE49-F238E27FC236}">
                  <a16:creationId xmlns:a16="http://schemas.microsoft.com/office/drawing/2014/main" id="{C7D0A8C3-6391-7F2A-F8CF-13F1B5263BFB}"/>
                </a:ext>
              </a:extLst>
            </p:cNvPr>
            <p:cNvGrpSpPr/>
            <p:nvPr/>
          </p:nvGrpSpPr>
          <p:grpSpPr>
            <a:xfrm>
              <a:off x="18030230" y="9840736"/>
              <a:ext cx="713411" cy="645787"/>
              <a:chOff x="18030230" y="9840736"/>
              <a:chExt cx="713411" cy="645787"/>
            </a:xfrm>
          </p:grpSpPr>
          <p:sp>
            <p:nvSpPr>
              <p:cNvPr id="402" name="Freeform 401">
                <a:extLst>
                  <a:ext uri="{FF2B5EF4-FFF2-40B4-BE49-F238E27FC236}">
                    <a16:creationId xmlns:a16="http://schemas.microsoft.com/office/drawing/2014/main" id="{3376042A-74FF-9A26-E364-7FF37D16C6D0}"/>
                  </a:ext>
                </a:extLst>
              </p:cNvPr>
              <p:cNvSpPr/>
              <p:nvPr/>
            </p:nvSpPr>
            <p:spPr>
              <a:xfrm>
                <a:off x="18068333" y="9878850"/>
                <a:ext cx="637204" cy="569559"/>
              </a:xfrm>
              <a:custGeom>
                <a:avLst/>
                <a:gdLst>
                  <a:gd name="connsiteX0" fmla="*/ 5732 w 637204"/>
                  <a:gd name="connsiteY0" fmla="*/ 3310 h 569559"/>
                  <a:gd name="connsiteX1" fmla="*/ 642938 w 637204"/>
                  <a:gd name="connsiteY1" fmla="*/ 3310 h 569559"/>
                  <a:gd name="connsiteX2" fmla="*/ 642938 w 637204"/>
                  <a:gd name="connsiteY2" fmla="*/ 572870 h 569559"/>
                  <a:gd name="connsiteX3" fmla="*/ 5732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5732" y="3310"/>
                    </a:moveTo>
                    <a:lnTo>
                      <a:pt x="642938" y="3310"/>
                    </a:lnTo>
                    <a:lnTo>
                      <a:pt x="642938" y="572870"/>
                    </a:lnTo>
                    <a:lnTo>
                      <a:pt x="5732" y="572870"/>
                    </a:lnTo>
                    <a:close/>
                  </a:path>
                </a:pathLst>
              </a:custGeom>
              <a:solidFill>
                <a:srgbClr val="B2182B"/>
              </a:solidFill>
              <a:ln w="56271" cap="rnd">
                <a:noFill/>
                <a:prstDash val="solid"/>
                <a:round/>
              </a:ln>
            </p:spPr>
            <p:txBody>
              <a:bodyPr rtlCol="0" anchor="ctr"/>
              <a:lstStyle/>
              <a:p>
                <a:endParaRPr lang="en-CH" sz="4000"/>
              </a:p>
            </p:txBody>
          </p:sp>
          <p:sp>
            <p:nvSpPr>
              <p:cNvPr id="403" name="Freeform 402">
                <a:extLst>
                  <a:ext uri="{FF2B5EF4-FFF2-40B4-BE49-F238E27FC236}">
                    <a16:creationId xmlns:a16="http://schemas.microsoft.com/office/drawing/2014/main" id="{20D44B01-37BE-5AB8-7E8F-7EEDE755C74A}"/>
                  </a:ext>
                </a:extLst>
              </p:cNvPr>
              <p:cNvSpPr/>
              <p:nvPr/>
            </p:nvSpPr>
            <p:spPr>
              <a:xfrm>
                <a:off x="18030230" y="9840736"/>
                <a:ext cx="713411" cy="645787"/>
              </a:xfrm>
              <a:custGeom>
                <a:avLst/>
                <a:gdLst>
                  <a:gd name="connsiteX0" fmla="*/ 719144 w 713411"/>
                  <a:gd name="connsiteY0" fmla="*/ 649098 h 645787"/>
                  <a:gd name="connsiteX1" fmla="*/ 5733 w 713411"/>
                  <a:gd name="connsiteY1" fmla="*/ 649098 h 645787"/>
                  <a:gd name="connsiteX2" fmla="*/ 5733 w 713411"/>
                  <a:gd name="connsiteY2" fmla="*/ 3310 h 645787"/>
                  <a:gd name="connsiteX3" fmla="*/ 719144 w 713411"/>
                  <a:gd name="connsiteY3" fmla="*/ 3310 h 645787"/>
                  <a:gd name="connsiteX4" fmla="*/ 719144 w 713411"/>
                  <a:gd name="connsiteY4" fmla="*/ 649098 h 645787"/>
                  <a:gd name="connsiteX5" fmla="*/ 681041 w 713411"/>
                  <a:gd name="connsiteY5" fmla="*/ 41424 h 645787"/>
                  <a:gd name="connsiteX6" fmla="*/ 43836 w 713411"/>
                  <a:gd name="connsiteY6" fmla="*/ 41424 h 645787"/>
                  <a:gd name="connsiteX7" fmla="*/ 43836 w 713411"/>
                  <a:gd name="connsiteY7" fmla="*/ 610984 h 645787"/>
                  <a:gd name="connsiteX8" fmla="*/ 681041 w 713411"/>
                  <a:gd name="connsiteY8" fmla="*/ 610984 h 645787"/>
                  <a:gd name="connsiteX9" fmla="*/ 681041 w 713411"/>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19144" y="649098"/>
                    </a:moveTo>
                    <a:lnTo>
                      <a:pt x="5733" y="649098"/>
                    </a:lnTo>
                    <a:lnTo>
                      <a:pt x="5733" y="3310"/>
                    </a:lnTo>
                    <a:lnTo>
                      <a:pt x="719144" y="3310"/>
                    </a:lnTo>
                    <a:lnTo>
                      <a:pt x="719144" y="649098"/>
                    </a:lnTo>
                    <a:close/>
                    <a:moveTo>
                      <a:pt x="681041" y="41424"/>
                    </a:moveTo>
                    <a:lnTo>
                      <a:pt x="43836" y="41424"/>
                    </a:lnTo>
                    <a:lnTo>
                      <a:pt x="43836" y="610984"/>
                    </a:lnTo>
                    <a:lnTo>
                      <a:pt x="681041" y="610984"/>
                    </a:lnTo>
                    <a:lnTo>
                      <a:pt x="681041" y="41424"/>
                    </a:lnTo>
                    <a:close/>
                  </a:path>
                </a:pathLst>
              </a:custGeom>
              <a:solidFill>
                <a:srgbClr val="FFFFFF"/>
              </a:solidFill>
              <a:ln w="56271" cap="rnd">
                <a:noFill/>
                <a:prstDash val="solid"/>
                <a:round/>
              </a:ln>
            </p:spPr>
            <p:txBody>
              <a:bodyPr rtlCol="0" anchor="ctr"/>
              <a:lstStyle/>
              <a:p>
                <a:endParaRPr lang="en-CH" sz="4000"/>
              </a:p>
            </p:txBody>
          </p:sp>
        </p:grpSp>
        <p:grpSp>
          <p:nvGrpSpPr>
            <p:cNvPr id="404" name="Graphic 4">
              <a:extLst>
                <a:ext uri="{FF2B5EF4-FFF2-40B4-BE49-F238E27FC236}">
                  <a16:creationId xmlns:a16="http://schemas.microsoft.com/office/drawing/2014/main" id="{844BF16C-9F44-067C-ACEC-8D249CE159EA}"/>
                </a:ext>
              </a:extLst>
            </p:cNvPr>
            <p:cNvGrpSpPr/>
            <p:nvPr/>
          </p:nvGrpSpPr>
          <p:grpSpPr>
            <a:xfrm>
              <a:off x="18030230" y="10562750"/>
              <a:ext cx="713411" cy="645787"/>
              <a:chOff x="18030230" y="10562750"/>
              <a:chExt cx="713411" cy="645787"/>
            </a:xfrm>
          </p:grpSpPr>
          <p:sp>
            <p:nvSpPr>
              <p:cNvPr id="405" name="Freeform 404">
                <a:extLst>
                  <a:ext uri="{FF2B5EF4-FFF2-40B4-BE49-F238E27FC236}">
                    <a16:creationId xmlns:a16="http://schemas.microsoft.com/office/drawing/2014/main" id="{352F2696-6332-ED37-0DFD-F2C8AC4F7152}"/>
                  </a:ext>
                </a:extLst>
              </p:cNvPr>
              <p:cNvSpPr/>
              <p:nvPr/>
            </p:nvSpPr>
            <p:spPr>
              <a:xfrm>
                <a:off x="18068333" y="10600864"/>
                <a:ext cx="637204" cy="569559"/>
              </a:xfrm>
              <a:custGeom>
                <a:avLst/>
                <a:gdLst>
                  <a:gd name="connsiteX0" fmla="*/ 5732 w 637204"/>
                  <a:gd name="connsiteY0" fmla="*/ 3561 h 569559"/>
                  <a:gd name="connsiteX1" fmla="*/ 642938 w 637204"/>
                  <a:gd name="connsiteY1" fmla="*/ 3561 h 569559"/>
                  <a:gd name="connsiteX2" fmla="*/ 642938 w 637204"/>
                  <a:gd name="connsiteY2" fmla="*/ 573120 h 569559"/>
                  <a:gd name="connsiteX3" fmla="*/ 5732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5732" y="3561"/>
                    </a:moveTo>
                    <a:lnTo>
                      <a:pt x="642938" y="3561"/>
                    </a:lnTo>
                    <a:lnTo>
                      <a:pt x="642938" y="573120"/>
                    </a:lnTo>
                    <a:lnTo>
                      <a:pt x="5732" y="573120"/>
                    </a:lnTo>
                    <a:close/>
                  </a:path>
                </a:pathLst>
              </a:custGeom>
              <a:solidFill>
                <a:srgbClr val="C64941"/>
              </a:solidFill>
              <a:ln w="56271" cap="rnd">
                <a:noFill/>
                <a:prstDash val="solid"/>
                <a:round/>
              </a:ln>
            </p:spPr>
            <p:txBody>
              <a:bodyPr rtlCol="0" anchor="ctr"/>
              <a:lstStyle/>
              <a:p>
                <a:endParaRPr lang="en-CH" sz="4000"/>
              </a:p>
            </p:txBody>
          </p:sp>
          <p:sp>
            <p:nvSpPr>
              <p:cNvPr id="406" name="Freeform 405">
                <a:extLst>
                  <a:ext uri="{FF2B5EF4-FFF2-40B4-BE49-F238E27FC236}">
                    <a16:creationId xmlns:a16="http://schemas.microsoft.com/office/drawing/2014/main" id="{4F7F8D24-218A-A509-D715-97222003C9E4}"/>
                  </a:ext>
                </a:extLst>
              </p:cNvPr>
              <p:cNvSpPr/>
              <p:nvPr/>
            </p:nvSpPr>
            <p:spPr>
              <a:xfrm>
                <a:off x="18030230" y="10562750"/>
                <a:ext cx="713411" cy="645787"/>
              </a:xfrm>
              <a:custGeom>
                <a:avLst/>
                <a:gdLst>
                  <a:gd name="connsiteX0" fmla="*/ 719144 w 713411"/>
                  <a:gd name="connsiteY0" fmla="*/ 649348 h 645787"/>
                  <a:gd name="connsiteX1" fmla="*/ 5733 w 713411"/>
                  <a:gd name="connsiteY1" fmla="*/ 649348 h 645787"/>
                  <a:gd name="connsiteX2" fmla="*/ 5733 w 713411"/>
                  <a:gd name="connsiteY2" fmla="*/ 3561 h 645787"/>
                  <a:gd name="connsiteX3" fmla="*/ 719144 w 713411"/>
                  <a:gd name="connsiteY3" fmla="*/ 3561 h 645787"/>
                  <a:gd name="connsiteX4" fmla="*/ 719144 w 713411"/>
                  <a:gd name="connsiteY4" fmla="*/ 649348 h 645787"/>
                  <a:gd name="connsiteX5" fmla="*/ 681041 w 713411"/>
                  <a:gd name="connsiteY5" fmla="*/ 41675 h 645787"/>
                  <a:gd name="connsiteX6" fmla="*/ 43836 w 713411"/>
                  <a:gd name="connsiteY6" fmla="*/ 41675 h 645787"/>
                  <a:gd name="connsiteX7" fmla="*/ 43836 w 713411"/>
                  <a:gd name="connsiteY7" fmla="*/ 611234 h 645787"/>
                  <a:gd name="connsiteX8" fmla="*/ 681041 w 713411"/>
                  <a:gd name="connsiteY8" fmla="*/ 611234 h 645787"/>
                  <a:gd name="connsiteX9" fmla="*/ 681041 w 713411"/>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19144" y="649348"/>
                    </a:moveTo>
                    <a:lnTo>
                      <a:pt x="5733" y="649348"/>
                    </a:lnTo>
                    <a:lnTo>
                      <a:pt x="5733" y="3561"/>
                    </a:lnTo>
                    <a:lnTo>
                      <a:pt x="719144" y="3561"/>
                    </a:lnTo>
                    <a:lnTo>
                      <a:pt x="719144" y="649348"/>
                    </a:lnTo>
                    <a:close/>
                    <a:moveTo>
                      <a:pt x="681041" y="41675"/>
                    </a:moveTo>
                    <a:lnTo>
                      <a:pt x="43836" y="41675"/>
                    </a:lnTo>
                    <a:lnTo>
                      <a:pt x="43836" y="611234"/>
                    </a:lnTo>
                    <a:lnTo>
                      <a:pt x="681041" y="611234"/>
                    </a:lnTo>
                    <a:lnTo>
                      <a:pt x="681041"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07" name="Graphic 4">
            <a:extLst>
              <a:ext uri="{FF2B5EF4-FFF2-40B4-BE49-F238E27FC236}">
                <a16:creationId xmlns:a16="http://schemas.microsoft.com/office/drawing/2014/main" id="{86F7504E-05EE-DAC8-729A-C86E8F818979}"/>
              </a:ext>
            </a:extLst>
          </p:cNvPr>
          <p:cNvGrpSpPr/>
          <p:nvPr/>
        </p:nvGrpSpPr>
        <p:grpSpPr>
          <a:xfrm>
            <a:off x="23402600" y="9118721"/>
            <a:ext cx="713411" cy="2089816"/>
            <a:chOff x="23402600" y="9118721"/>
            <a:chExt cx="713411" cy="2089816"/>
          </a:xfrm>
        </p:grpSpPr>
        <p:grpSp>
          <p:nvGrpSpPr>
            <p:cNvPr id="408" name="Graphic 4">
              <a:extLst>
                <a:ext uri="{FF2B5EF4-FFF2-40B4-BE49-F238E27FC236}">
                  <a16:creationId xmlns:a16="http://schemas.microsoft.com/office/drawing/2014/main" id="{F086DDD5-3B1D-C322-FF2C-D406C3283C68}"/>
                </a:ext>
              </a:extLst>
            </p:cNvPr>
            <p:cNvGrpSpPr/>
            <p:nvPr/>
          </p:nvGrpSpPr>
          <p:grpSpPr>
            <a:xfrm>
              <a:off x="23402600" y="9118721"/>
              <a:ext cx="713411" cy="645787"/>
              <a:chOff x="23402600" y="9118721"/>
              <a:chExt cx="713411" cy="645787"/>
            </a:xfrm>
          </p:grpSpPr>
          <p:sp>
            <p:nvSpPr>
              <p:cNvPr id="409" name="Freeform 408">
                <a:extLst>
                  <a:ext uri="{FF2B5EF4-FFF2-40B4-BE49-F238E27FC236}">
                    <a16:creationId xmlns:a16="http://schemas.microsoft.com/office/drawing/2014/main" id="{6F380C29-F07F-FBC2-7B96-45C009BDB2A1}"/>
                  </a:ext>
                </a:extLst>
              </p:cNvPr>
              <p:cNvSpPr/>
              <p:nvPr/>
            </p:nvSpPr>
            <p:spPr>
              <a:xfrm>
                <a:off x="23440703" y="9156835"/>
                <a:ext cx="637204" cy="569559"/>
              </a:xfrm>
              <a:custGeom>
                <a:avLst/>
                <a:gdLst>
                  <a:gd name="connsiteX0" fmla="*/ 7441 w 637204"/>
                  <a:gd name="connsiteY0" fmla="*/ 3060 h 569559"/>
                  <a:gd name="connsiteX1" fmla="*/ 644646 w 637204"/>
                  <a:gd name="connsiteY1" fmla="*/ 3060 h 569559"/>
                  <a:gd name="connsiteX2" fmla="*/ 644646 w 637204"/>
                  <a:gd name="connsiteY2" fmla="*/ 572620 h 569559"/>
                  <a:gd name="connsiteX3" fmla="*/ 7441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441" y="3060"/>
                    </a:moveTo>
                    <a:lnTo>
                      <a:pt x="644646" y="3060"/>
                    </a:lnTo>
                    <a:lnTo>
                      <a:pt x="644646" y="572620"/>
                    </a:lnTo>
                    <a:lnTo>
                      <a:pt x="7441" y="572620"/>
                    </a:lnTo>
                    <a:close/>
                  </a:path>
                </a:pathLst>
              </a:custGeom>
              <a:solidFill>
                <a:srgbClr val="FFDBCC"/>
              </a:solidFill>
              <a:ln w="56271" cap="rnd">
                <a:noFill/>
                <a:prstDash val="solid"/>
                <a:round/>
              </a:ln>
            </p:spPr>
            <p:txBody>
              <a:bodyPr rtlCol="0" anchor="ctr"/>
              <a:lstStyle/>
              <a:p>
                <a:endParaRPr lang="en-CH" sz="4000"/>
              </a:p>
            </p:txBody>
          </p:sp>
          <p:sp>
            <p:nvSpPr>
              <p:cNvPr id="410" name="Freeform 409">
                <a:extLst>
                  <a:ext uri="{FF2B5EF4-FFF2-40B4-BE49-F238E27FC236}">
                    <a16:creationId xmlns:a16="http://schemas.microsoft.com/office/drawing/2014/main" id="{4D6A8966-762D-C4FC-0972-6755087E3415}"/>
                  </a:ext>
                </a:extLst>
              </p:cNvPr>
              <p:cNvSpPr/>
              <p:nvPr/>
            </p:nvSpPr>
            <p:spPr>
              <a:xfrm>
                <a:off x="23402600" y="9118721"/>
                <a:ext cx="713411" cy="645787"/>
              </a:xfrm>
              <a:custGeom>
                <a:avLst/>
                <a:gdLst>
                  <a:gd name="connsiteX0" fmla="*/ 720852 w 713411"/>
                  <a:gd name="connsiteY0" fmla="*/ 648847 h 645787"/>
                  <a:gd name="connsiteX1" fmla="*/ 7441 w 713411"/>
                  <a:gd name="connsiteY1" fmla="*/ 648847 h 645787"/>
                  <a:gd name="connsiteX2" fmla="*/ 7441 w 713411"/>
                  <a:gd name="connsiteY2" fmla="*/ 3060 h 645787"/>
                  <a:gd name="connsiteX3" fmla="*/ 720852 w 713411"/>
                  <a:gd name="connsiteY3" fmla="*/ 3060 h 645787"/>
                  <a:gd name="connsiteX4" fmla="*/ 720852 w 713411"/>
                  <a:gd name="connsiteY4" fmla="*/ 648847 h 645787"/>
                  <a:gd name="connsiteX5" fmla="*/ 682749 w 713411"/>
                  <a:gd name="connsiteY5" fmla="*/ 41174 h 645787"/>
                  <a:gd name="connsiteX6" fmla="*/ 45544 w 713411"/>
                  <a:gd name="connsiteY6" fmla="*/ 41174 h 645787"/>
                  <a:gd name="connsiteX7" fmla="*/ 45544 w 713411"/>
                  <a:gd name="connsiteY7" fmla="*/ 610734 h 645787"/>
                  <a:gd name="connsiteX8" fmla="*/ 682749 w 713411"/>
                  <a:gd name="connsiteY8" fmla="*/ 610734 h 645787"/>
                  <a:gd name="connsiteX9" fmla="*/ 682749 w 713411"/>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0852" y="648847"/>
                    </a:moveTo>
                    <a:lnTo>
                      <a:pt x="7441" y="648847"/>
                    </a:lnTo>
                    <a:lnTo>
                      <a:pt x="7441" y="3060"/>
                    </a:lnTo>
                    <a:lnTo>
                      <a:pt x="720852" y="3060"/>
                    </a:lnTo>
                    <a:lnTo>
                      <a:pt x="720852" y="648847"/>
                    </a:lnTo>
                    <a:close/>
                    <a:moveTo>
                      <a:pt x="682749" y="41174"/>
                    </a:moveTo>
                    <a:lnTo>
                      <a:pt x="45544" y="41174"/>
                    </a:lnTo>
                    <a:lnTo>
                      <a:pt x="45544" y="610734"/>
                    </a:lnTo>
                    <a:lnTo>
                      <a:pt x="682749" y="610734"/>
                    </a:lnTo>
                    <a:lnTo>
                      <a:pt x="682749" y="41174"/>
                    </a:lnTo>
                    <a:close/>
                  </a:path>
                </a:pathLst>
              </a:custGeom>
              <a:solidFill>
                <a:srgbClr val="FFFFFF"/>
              </a:solidFill>
              <a:ln w="56271" cap="rnd">
                <a:noFill/>
                <a:prstDash val="solid"/>
                <a:round/>
              </a:ln>
            </p:spPr>
            <p:txBody>
              <a:bodyPr rtlCol="0" anchor="ctr"/>
              <a:lstStyle/>
              <a:p>
                <a:endParaRPr lang="en-CH" sz="4000"/>
              </a:p>
            </p:txBody>
          </p:sp>
        </p:grpSp>
        <p:grpSp>
          <p:nvGrpSpPr>
            <p:cNvPr id="411" name="Graphic 4">
              <a:extLst>
                <a:ext uri="{FF2B5EF4-FFF2-40B4-BE49-F238E27FC236}">
                  <a16:creationId xmlns:a16="http://schemas.microsoft.com/office/drawing/2014/main" id="{CC52F645-C13E-14B9-014C-677A0194E469}"/>
                </a:ext>
              </a:extLst>
            </p:cNvPr>
            <p:cNvGrpSpPr/>
            <p:nvPr/>
          </p:nvGrpSpPr>
          <p:grpSpPr>
            <a:xfrm>
              <a:off x="23402600" y="9840736"/>
              <a:ext cx="713411" cy="645787"/>
              <a:chOff x="23402600" y="9840736"/>
              <a:chExt cx="713411" cy="645787"/>
            </a:xfrm>
            <a:solidFill>
              <a:srgbClr val="FFFFFF"/>
            </a:solidFill>
          </p:grpSpPr>
          <p:sp>
            <p:nvSpPr>
              <p:cNvPr id="412" name="Freeform 411">
                <a:extLst>
                  <a:ext uri="{FF2B5EF4-FFF2-40B4-BE49-F238E27FC236}">
                    <a16:creationId xmlns:a16="http://schemas.microsoft.com/office/drawing/2014/main" id="{3D4B087C-765C-A412-7FA5-F3D2FFA6C0F1}"/>
                  </a:ext>
                </a:extLst>
              </p:cNvPr>
              <p:cNvSpPr/>
              <p:nvPr/>
            </p:nvSpPr>
            <p:spPr>
              <a:xfrm>
                <a:off x="23440703" y="9878850"/>
                <a:ext cx="637204" cy="569559"/>
              </a:xfrm>
              <a:custGeom>
                <a:avLst/>
                <a:gdLst>
                  <a:gd name="connsiteX0" fmla="*/ 7441 w 637204"/>
                  <a:gd name="connsiteY0" fmla="*/ 3310 h 569559"/>
                  <a:gd name="connsiteX1" fmla="*/ 644646 w 637204"/>
                  <a:gd name="connsiteY1" fmla="*/ 3310 h 569559"/>
                  <a:gd name="connsiteX2" fmla="*/ 644646 w 637204"/>
                  <a:gd name="connsiteY2" fmla="*/ 572870 h 569559"/>
                  <a:gd name="connsiteX3" fmla="*/ 7441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441" y="3310"/>
                    </a:moveTo>
                    <a:lnTo>
                      <a:pt x="644646" y="3310"/>
                    </a:lnTo>
                    <a:lnTo>
                      <a:pt x="644646" y="572870"/>
                    </a:lnTo>
                    <a:lnTo>
                      <a:pt x="7441" y="572870"/>
                    </a:lnTo>
                    <a:close/>
                  </a:path>
                </a:pathLst>
              </a:custGeom>
              <a:solidFill>
                <a:srgbClr val="FFFFFF"/>
              </a:solidFill>
              <a:ln w="56271" cap="rnd">
                <a:noFill/>
                <a:prstDash val="solid"/>
                <a:round/>
              </a:ln>
            </p:spPr>
            <p:txBody>
              <a:bodyPr rtlCol="0" anchor="ctr"/>
              <a:lstStyle/>
              <a:p>
                <a:endParaRPr lang="en-CH" sz="4000"/>
              </a:p>
            </p:txBody>
          </p:sp>
          <p:sp>
            <p:nvSpPr>
              <p:cNvPr id="413" name="Freeform 412">
                <a:extLst>
                  <a:ext uri="{FF2B5EF4-FFF2-40B4-BE49-F238E27FC236}">
                    <a16:creationId xmlns:a16="http://schemas.microsoft.com/office/drawing/2014/main" id="{D8A3DEBC-9EA4-B611-00AB-0EC3457BEA35}"/>
                  </a:ext>
                </a:extLst>
              </p:cNvPr>
              <p:cNvSpPr/>
              <p:nvPr/>
            </p:nvSpPr>
            <p:spPr>
              <a:xfrm>
                <a:off x="23402600" y="9840736"/>
                <a:ext cx="713411" cy="645787"/>
              </a:xfrm>
              <a:custGeom>
                <a:avLst/>
                <a:gdLst>
                  <a:gd name="connsiteX0" fmla="*/ 720852 w 713411"/>
                  <a:gd name="connsiteY0" fmla="*/ 649098 h 645787"/>
                  <a:gd name="connsiteX1" fmla="*/ 7441 w 713411"/>
                  <a:gd name="connsiteY1" fmla="*/ 649098 h 645787"/>
                  <a:gd name="connsiteX2" fmla="*/ 7441 w 713411"/>
                  <a:gd name="connsiteY2" fmla="*/ 3310 h 645787"/>
                  <a:gd name="connsiteX3" fmla="*/ 720852 w 713411"/>
                  <a:gd name="connsiteY3" fmla="*/ 3310 h 645787"/>
                  <a:gd name="connsiteX4" fmla="*/ 720852 w 713411"/>
                  <a:gd name="connsiteY4" fmla="*/ 649098 h 645787"/>
                  <a:gd name="connsiteX5" fmla="*/ 682749 w 713411"/>
                  <a:gd name="connsiteY5" fmla="*/ 41424 h 645787"/>
                  <a:gd name="connsiteX6" fmla="*/ 45544 w 713411"/>
                  <a:gd name="connsiteY6" fmla="*/ 41424 h 645787"/>
                  <a:gd name="connsiteX7" fmla="*/ 45544 w 713411"/>
                  <a:gd name="connsiteY7" fmla="*/ 610984 h 645787"/>
                  <a:gd name="connsiteX8" fmla="*/ 682749 w 713411"/>
                  <a:gd name="connsiteY8" fmla="*/ 610984 h 645787"/>
                  <a:gd name="connsiteX9" fmla="*/ 682749 w 713411"/>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0852" y="649098"/>
                    </a:moveTo>
                    <a:lnTo>
                      <a:pt x="7441" y="649098"/>
                    </a:lnTo>
                    <a:lnTo>
                      <a:pt x="7441" y="3310"/>
                    </a:lnTo>
                    <a:lnTo>
                      <a:pt x="720852" y="3310"/>
                    </a:lnTo>
                    <a:lnTo>
                      <a:pt x="720852" y="649098"/>
                    </a:lnTo>
                    <a:close/>
                    <a:moveTo>
                      <a:pt x="682749" y="41424"/>
                    </a:moveTo>
                    <a:lnTo>
                      <a:pt x="45544" y="41424"/>
                    </a:lnTo>
                    <a:lnTo>
                      <a:pt x="45544" y="610984"/>
                    </a:lnTo>
                    <a:lnTo>
                      <a:pt x="682749" y="610984"/>
                    </a:lnTo>
                    <a:lnTo>
                      <a:pt x="682749" y="41424"/>
                    </a:lnTo>
                    <a:close/>
                  </a:path>
                </a:pathLst>
              </a:custGeom>
              <a:solidFill>
                <a:srgbClr val="FFFFFF"/>
              </a:solidFill>
              <a:ln w="56271" cap="rnd">
                <a:noFill/>
                <a:prstDash val="solid"/>
                <a:round/>
              </a:ln>
            </p:spPr>
            <p:txBody>
              <a:bodyPr rtlCol="0" anchor="ctr"/>
              <a:lstStyle/>
              <a:p>
                <a:endParaRPr lang="en-CH" sz="4000"/>
              </a:p>
            </p:txBody>
          </p:sp>
        </p:grpSp>
        <p:grpSp>
          <p:nvGrpSpPr>
            <p:cNvPr id="414" name="Graphic 4">
              <a:extLst>
                <a:ext uri="{FF2B5EF4-FFF2-40B4-BE49-F238E27FC236}">
                  <a16:creationId xmlns:a16="http://schemas.microsoft.com/office/drawing/2014/main" id="{F9D28AE8-6750-5A0D-9711-8FC74202E710}"/>
                </a:ext>
              </a:extLst>
            </p:cNvPr>
            <p:cNvGrpSpPr/>
            <p:nvPr/>
          </p:nvGrpSpPr>
          <p:grpSpPr>
            <a:xfrm>
              <a:off x="23402600" y="10562750"/>
              <a:ext cx="713411" cy="645787"/>
              <a:chOff x="23402600" y="10562750"/>
              <a:chExt cx="713411" cy="645787"/>
            </a:xfrm>
          </p:grpSpPr>
          <p:sp>
            <p:nvSpPr>
              <p:cNvPr id="415" name="Freeform 414">
                <a:extLst>
                  <a:ext uri="{FF2B5EF4-FFF2-40B4-BE49-F238E27FC236}">
                    <a16:creationId xmlns:a16="http://schemas.microsoft.com/office/drawing/2014/main" id="{EC1DF664-31C4-B308-7212-235A6AA5F168}"/>
                  </a:ext>
                </a:extLst>
              </p:cNvPr>
              <p:cNvSpPr/>
              <p:nvPr/>
            </p:nvSpPr>
            <p:spPr>
              <a:xfrm>
                <a:off x="23440703" y="10600864"/>
                <a:ext cx="637204" cy="569559"/>
              </a:xfrm>
              <a:custGeom>
                <a:avLst/>
                <a:gdLst>
                  <a:gd name="connsiteX0" fmla="*/ 7441 w 637204"/>
                  <a:gd name="connsiteY0" fmla="*/ 3561 h 569559"/>
                  <a:gd name="connsiteX1" fmla="*/ 644646 w 637204"/>
                  <a:gd name="connsiteY1" fmla="*/ 3561 h 569559"/>
                  <a:gd name="connsiteX2" fmla="*/ 644646 w 637204"/>
                  <a:gd name="connsiteY2" fmla="*/ 573120 h 569559"/>
                  <a:gd name="connsiteX3" fmla="*/ 7441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441" y="3561"/>
                    </a:moveTo>
                    <a:lnTo>
                      <a:pt x="644646" y="3561"/>
                    </a:lnTo>
                    <a:lnTo>
                      <a:pt x="644646" y="573120"/>
                    </a:lnTo>
                    <a:lnTo>
                      <a:pt x="7441" y="573120"/>
                    </a:lnTo>
                    <a:close/>
                  </a:path>
                </a:pathLst>
              </a:custGeom>
              <a:solidFill>
                <a:srgbClr val="C2DEEC"/>
              </a:solidFill>
              <a:ln w="56271" cap="rnd">
                <a:noFill/>
                <a:prstDash val="solid"/>
                <a:round/>
              </a:ln>
            </p:spPr>
            <p:txBody>
              <a:bodyPr rtlCol="0" anchor="ctr"/>
              <a:lstStyle/>
              <a:p>
                <a:endParaRPr lang="en-CH" sz="4000"/>
              </a:p>
            </p:txBody>
          </p:sp>
          <p:sp>
            <p:nvSpPr>
              <p:cNvPr id="416" name="Freeform 415">
                <a:extLst>
                  <a:ext uri="{FF2B5EF4-FFF2-40B4-BE49-F238E27FC236}">
                    <a16:creationId xmlns:a16="http://schemas.microsoft.com/office/drawing/2014/main" id="{7FBD076A-1B30-AEEF-AD9E-CECA033A04E6}"/>
                  </a:ext>
                </a:extLst>
              </p:cNvPr>
              <p:cNvSpPr/>
              <p:nvPr/>
            </p:nvSpPr>
            <p:spPr>
              <a:xfrm>
                <a:off x="23402600" y="10562750"/>
                <a:ext cx="713411" cy="645787"/>
              </a:xfrm>
              <a:custGeom>
                <a:avLst/>
                <a:gdLst>
                  <a:gd name="connsiteX0" fmla="*/ 720852 w 713411"/>
                  <a:gd name="connsiteY0" fmla="*/ 649348 h 645787"/>
                  <a:gd name="connsiteX1" fmla="*/ 7441 w 713411"/>
                  <a:gd name="connsiteY1" fmla="*/ 649348 h 645787"/>
                  <a:gd name="connsiteX2" fmla="*/ 7441 w 713411"/>
                  <a:gd name="connsiteY2" fmla="*/ 3561 h 645787"/>
                  <a:gd name="connsiteX3" fmla="*/ 720852 w 713411"/>
                  <a:gd name="connsiteY3" fmla="*/ 3561 h 645787"/>
                  <a:gd name="connsiteX4" fmla="*/ 720852 w 713411"/>
                  <a:gd name="connsiteY4" fmla="*/ 649348 h 645787"/>
                  <a:gd name="connsiteX5" fmla="*/ 682749 w 713411"/>
                  <a:gd name="connsiteY5" fmla="*/ 41675 h 645787"/>
                  <a:gd name="connsiteX6" fmla="*/ 45544 w 713411"/>
                  <a:gd name="connsiteY6" fmla="*/ 41675 h 645787"/>
                  <a:gd name="connsiteX7" fmla="*/ 45544 w 713411"/>
                  <a:gd name="connsiteY7" fmla="*/ 611234 h 645787"/>
                  <a:gd name="connsiteX8" fmla="*/ 682749 w 713411"/>
                  <a:gd name="connsiteY8" fmla="*/ 611234 h 645787"/>
                  <a:gd name="connsiteX9" fmla="*/ 682749 w 713411"/>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0852" y="649348"/>
                    </a:moveTo>
                    <a:lnTo>
                      <a:pt x="7441" y="649348"/>
                    </a:lnTo>
                    <a:lnTo>
                      <a:pt x="7441" y="3561"/>
                    </a:lnTo>
                    <a:lnTo>
                      <a:pt x="720852" y="3561"/>
                    </a:lnTo>
                    <a:lnTo>
                      <a:pt x="720852" y="649348"/>
                    </a:lnTo>
                    <a:close/>
                    <a:moveTo>
                      <a:pt x="682749" y="41675"/>
                    </a:moveTo>
                    <a:lnTo>
                      <a:pt x="45544" y="41675"/>
                    </a:lnTo>
                    <a:lnTo>
                      <a:pt x="45544" y="611234"/>
                    </a:lnTo>
                    <a:lnTo>
                      <a:pt x="682749" y="611234"/>
                    </a:lnTo>
                    <a:lnTo>
                      <a:pt x="682749"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17" name="Graphic 4">
            <a:extLst>
              <a:ext uri="{FF2B5EF4-FFF2-40B4-BE49-F238E27FC236}">
                <a16:creationId xmlns:a16="http://schemas.microsoft.com/office/drawing/2014/main" id="{61180951-6465-4BD8-EC2E-62EB62C46ABD}"/>
              </a:ext>
            </a:extLst>
          </p:cNvPr>
          <p:cNvGrpSpPr/>
          <p:nvPr/>
        </p:nvGrpSpPr>
        <p:grpSpPr>
          <a:xfrm>
            <a:off x="24297986" y="9118721"/>
            <a:ext cx="713411" cy="2089816"/>
            <a:chOff x="24297986" y="9118721"/>
            <a:chExt cx="713411" cy="2089816"/>
          </a:xfrm>
        </p:grpSpPr>
        <p:grpSp>
          <p:nvGrpSpPr>
            <p:cNvPr id="418" name="Graphic 4">
              <a:extLst>
                <a:ext uri="{FF2B5EF4-FFF2-40B4-BE49-F238E27FC236}">
                  <a16:creationId xmlns:a16="http://schemas.microsoft.com/office/drawing/2014/main" id="{B360D8B2-6D4F-3C33-CB41-0DBE5920BCDE}"/>
                </a:ext>
              </a:extLst>
            </p:cNvPr>
            <p:cNvGrpSpPr/>
            <p:nvPr/>
          </p:nvGrpSpPr>
          <p:grpSpPr>
            <a:xfrm>
              <a:off x="24297986" y="9118721"/>
              <a:ext cx="713411" cy="645787"/>
              <a:chOff x="24297986" y="9118721"/>
              <a:chExt cx="713411" cy="645787"/>
            </a:xfrm>
          </p:grpSpPr>
          <p:sp>
            <p:nvSpPr>
              <p:cNvPr id="419" name="Freeform 418">
                <a:extLst>
                  <a:ext uri="{FF2B5EF4-FFF2-40B4-BE49-F238E27FC236}">
                    <a16:creationId xmlns:a16="http://schemas.microsoft.com/office/drawing/2014/main" id="{DDD181B1-B76A-D592-833D-9959CBE9818F}"/>
                  </a:ext>
                </a:extLst>
              </p:cNvPr>
              <p:cNvSpPr/>
              <p:nvPr/>
            </p:nvSpPr>
            <p:spPr>
              <a:xfrm>
                <a:off x="24336089" y="9156835"/>
                <a:ext cx="637204" cy="569559"/>
              </a:xfrm>
              <a:custGeom>
                <a:avLst/>
                <a:gdLst>
                  <a:gd name="connsiteX0" fmla="*/ 7652 w 637204"/>
                  <a:gd name="connsiteY0" fmla="*/ 3060 h 569559"/>
                  <a:gd name="connsiteX1" fmla="*/ 644858 w 637204"/>
                  <a:gd name="connsiteY1" fmla="*/ 3060 h 569559"/>
                  <a:gd name="connsiteX2" fmla="*/ 644858 w 637204"/>
                  <a:gd name="connsiteY2" fmla="*/ 572620 h 569559"/>
                  <a:gd name="connsiteX3" fmla="*/ 7652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652" y="3060"/>
                    </a:moveTo>
                    <a:lnTo>
                      <a:pt x="644858" y="3060"/>
                    </a:lnTo>
                    <a:lnTo>
                      <a:pt x="644858" y="572620"/>
                    </a:lnTo>
                    <a:lnTo>
                      <a:pt x="7652" y="572620"/>
                    </a:lnTo>
                    <a:close/>
                  </a:path>
                </a:pathLst>
              </a:custGeom>
              <a:solidFill>
                <a:srgbClr val="FDCCB7"/>
              </a:solidFill>
              <a:ln w="56271" cap="rnd">
                <a:noFill/>
                <a:prstDash val="solid"/>
                <a:round/>
              </a:ln>
            </p:spPr>
            <p:txBody>
              <a:bodyPr rtlCol="0" anchor="ctr"/>
              <a:lstStyle/>
              <a:p>
                <a:endParaRPr lang="en-CH" sz="4000"/>
              </a:p>
            </p:txBody>
          </p:sp>
          <p:sp>
            <p:nvSpPr>
              <p:cNvPr id="420" name="Freeform 419">
                <a:extLst>
                  <a:ext uri="{FF2B5EF4-FFF2-40B4-BE49-F238E27FC236}">
                    <a16:creationId xmlns:a16="http://schemas.microsoft.com/office/drawing/2014/main" id="{EDFA9C75-C795-CA48-1C51-6DF010A25816}"/>
                  </a:ext>
                </a:extLst>
              </p:cNvPr>
              <p:cNvSpPr/>
              <p:nvPr/>
            </p:nvSpPr>
            <p:spPr>
              <a:xfrm>
                <a:off x="24297986" y="9118721"/>
                <a:ext cx="713411" cy="645787"/>
              </a:xfrm>
              <a:custGeom>
                <a:avLst/>
                <a:gdLst>
                  <a:gd name="connsiteX0" fmla="*/ 721064 w 713411"/>
                  <a:gd name="connsiteY0" fmla="*/ 648847 h 645787"/>
                  <a:gd name="connsiteX1" fmla="*/ 7653 w 713411"/>
                  <a:gd name="connsiteY1" fmla="*/ 648847 h 645787"/>
                  <a:gd name="connsiteX2" fmla="*/ 7653 w 713411"/>
                  <a:gd name="connsiteY2" fmla="*/ 3060 h 645787"/>
                  <a:gd name="connsiteX3" fmla="*/ 721064 w 713411"/>
                  <a:gd name="connsiteY3" fmla="*/ 3060 h 645787"/>
                  <a:gd name="connsiteX4" fmla="*/ 721064 w 713411"/>
                  <a:gd name="connsiteY4" fmla="*/ 648847 h 645787"/>
                  <a:gd name="connsiteX5" fmla="*/ 682961 w 713411"/>
                  <a:gd name="connsiteY5" fmla="*/ 41174 h 645787"/>
                  <a:gd name="connsiteX6" fmla="*/ 45756 w 713411"/>
                  <a:gd name="connsiteY6" fmla="*/ 41174 h 645787"/>
                  <a:gd name="connsiteX7" fmla="*/ 45756 w 713411"/>
                  <a:gd name="connsiteY7" fmla="*/ 610734 h 645787"/>
                  <a:gd name="connsiteX8" fmla="*/ 682961 w 713411"/>
                  <a:gd name="connsiteY8" fmla="*/ 610734 h 645787"/>
                  <a:gd name="connsiteX9" fmla="*/ 682961 w 713411"/>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1064" y="648847"/>
                    </a:moveTo>
                    <a:lnTo>
                      <a:pt x="7653" y="648847"/>
                    </a:lnTo>
                    <a:lnTo>
                      <a:pt x="7653" y="3060"/>
                    </a:lnTo>
                    <a:lnTo>
                      <a:pt x="721064" y="3060"/>
                    </a:lnTo>
                    <a:lnTo>
                      <a:pt x="721064" y="648847"/>
                    </a:lnTo>
                    <a:close/>
                    <a:moveTo>
                      <a:pt x="682961" y="41174"/>
                    </a:moveTo>
                    <a:lnTo>
                      <a:pt x="45756" y="41174"/>
                    </a:lnTo>
                    <a:lnTo>
                      <a:pt x="45756" y="610734"/>
                    </a:lnTo>
                    <a:lnTo>
                      <a:pt x="682961" y="610734"/>
                    </a:lnTo>
                    <a:lnTo>
                      <a:pt x="682961" y="41174"/>
                    </a:lnTo>
                    <a:close/>
                  </a:path>
                </a:pathLst>
              </a:custGeom>
              <a:solidFill>
                <a:srgbClr val="FFFFFF"/>
              </a:solidFill>
              <a:ln w="56271" cap="rnd">
                <a:noFill/>
                <a:prstDash val="solid"/>
                <a:round/>
              </a:ln>
            </p:spPr>
            <p:txBody>
              <a:bodyPr rtlCol="0" anchor="ctr"/>
              <a:lstStyle/>
              <a:p>
                <a:endParaRPr lang="en-CH" sz="4000"/>
              </a:p>
            </p:txBody>
          </p:sp>
        </p:grpSp>
        <p:grpSp>
          <p:nvGrpSpPr>
            <p:cNvPr id="421" name="Graphic 4">
              <a:extLst>
                <a:ext uri="{FF2B5EF4-FFF2-40B4-BE49-F238E27FC236}">
                  <a16:creationId xmlns:a16="http://schemas.microsoft.com/office/drawing/2014/main" id="{073D31DF-D3ED-A55D-4703-B9CFA3779AAE}"/>
                </a:ext>
              </a:extLst>
            </p:cNvPr>
            <p:cNvGrpSpPr/>
            <p:nvPr/>
          </p:nvGrpSpPr>
          <p:grpSpPr>
            <a:xfrm>
              <a:off x="24297986" y="9840736"/>
              <a:ext cx="713411" cy="645787"/>
              <a:chOff x="24297986" y="9840736"/>
              <a:chExt cx="713411" cy="645787"/>
            </a:xfrm>
          </p:grpSpPr>
          <p:sp>
            <p:nvSpPr>
              <p:cNvPr id="422" name="Freeform 421">
                <a:extLst>
                  <a:ext uri="{FF2B5EF4-FFF2-40B4-BE49-F238E27FC236}">
                    <a16:creationId xmlns:a16="http://schemas.microsoft.com/office/drawing/2014/main" id="{9FA528C5-EAC1-B893-9AD9-AD8B38FF76F9}"/>
                  </a:ext>
                </a:extLst>
              </p:cNvPr>
              <p:cNvSpPr/>
              <p:nvPr/>
            </p:nvSpPr>
            <p:spPr>
              <a:xfrm>
                <a:off x="24336089" y="9878850"/>
                <a:ext cx="637204" cy="569559"/>
              </a:xfrm>
              <a:custGeom>
                <a:avLst/>
                <a:gdLst>
                  <a:gd name="connsiteX0" fmla="*/ 7652 w 637204"/>
                  <a:gd name="connsiteY0" fmla="*/ 3310 h 569559"/>
                  <a:gd name="connsiteX1" fmla="*/ 644858 w 637204"/>
                  <a:gd name="connsiteY1" fmla="*/ 3310 h 569559"/>
                  <a:gd name="connsiteX2" fmla="*/ 644858 w 637204"/>
                  <a:gd name="connsiteY2" fmla="*/ 572870 h 569559"/>
                  <a:gd name="connsiteX3" fmla="*/ 7652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652" y="3310"/>
                    </a:moveTo>
                    <a:lnTo>
                      <a:pt x="644858" y="3310"/>
                    </a:lnTo>
                    <a:lnTo>
                      <a:pt x="644858" y="572870"/>
                    </a:lnTo>
                    <a:lnTo>
                      <a:pt x="7652" y="572870"/>
                    </a:lnTo>
                    <a:close/>
                  </a:path>
                </a:pathLst>
              </a:custGeom>
              <a:solidFill>
                <a:srgbClr val="FFF5F0"/>
              </a:solidFill>
              <a:ln w="56271" cap="rnd">
                <a:noFill/>
                <a:prstDash val="solid"/>
                <a:round/>
              </a:ln>
            </p:spPr>
            <p:txBody>
              <a:bodyPr rtlCol="0" anchor="ctr"/>
              <a:lstStyle/>
              <a:p>
                <a:endParaRPr lang="en-CH" sz="4000"/>
              </a:p>
            </p:txBody>
          </p:sp>
          <p:sp>
            <p:nvSpPr>
              <p:cNvPr id="423" name="Freeform 422">
                <a:extLst>
                  <a:ext uri="{FF2B5EF4-FFF2-40B4-BE49-F238E27FC236}">
                    <a16:creationId xmlns:a16="http://schemas.microsoft.com/office/drawing/2014/main" id="{89AD35C8-F83D-08F1-A431-84DD8514A88E}"/>
                  </a:ext>
                </a:extLst>
              </p:cNvPr>
              <p:cNvSpPr/>
              <p:nvPr/>
            </p:nvSpPr>
            <p:spPr>
              <a:xfrm>
                <a:off x="24297986" y="9840736"/>
                <a:ext cx="713411" cy="645787"/>
              </a:xfrm>
              <a:custGeom>
                <a:avLst/>
                <a:gdLst>
                  <a:gd name="connsiteX0" fmla="*/ 721064 w 713411"/>
                  <a:gd name="connsiteY0" fmla="*/ 649098 h 645787"/>
                  <a:gd name="connsiteX1" fmla="*/ 7653 w 713411"/>
                  <a:gd name="connsiteY1" fmla="*/ 649098 h 645787"/>
                  <a:gd name="connsiteX2" fmla="*/ 7653 w 713411"/>
                  <a:gd name="connsiteY2" fmla="*/ 3310 h 645787"/>
                  <a:gd name="connsiteX3" fmla="*/ 721064 w 713411"/>
                  <a:gd name="connsiteY3" fmla="*/ 3310 h 645787"/>
                  <a:gd name="connsiteX4" fmla="*/ 721064 w 713411"/>
                  <a:gd name="connsiteY4" fmla="*/ 649098 h 645787"/>
                  <a:gd name="connsiteX5" fmla="*/ 682961 w 713411"/>
                  <a:gd name="connsiteY5" fmla="*/ 41424 h 645787"/>
                  <a:gd name="connsiteX6" fmla="*/ 45756 w 713411"/>
                  <a:gd name="connsiteY6" fmla="*/ 41424 h 645787"/>
                  <a:gd name="connsiteX7" fmla="*/ 45756 w 713411"/>
                  <a:gd name="connsiteY7" fmla="*/ 610984 h 645787"/>
                  <a:gd name="connsiteX8" fmla="*/ 682961 w 713411"/>
                  <a:gd name="connsiteY8" fmla="*/ 610984 h 645787"/>
                  <a:gd name="connsiteX9" fmla="*/ 682961 w 713411"/>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1064" y="649098"/>
                    </a:moveTo>
                    <a:lnTo>
                      <a:pt x="7653" y="649098"/>
                    </a:lnTo>
                    <a:lnTo>
                      <a:pt x="7653" y="3310"/>
                    </a:lnTo>
                    <a:lnTo>
                      <a:pt x="721064" y="3310"/>
                    </a:lnTo>
                    <a:lnTo>
                      <a:pt x="721064" y="649098"/>
                    </a:lnTo>
                    <a:close/>
                    <a:moveTo>
                      <a:pt x="682961" y="41424"/>
                    </a:moveTo>
                    <a:lnTo>
                      <a:pt x="45756" y="41424"/>
                    </a:lnTo>
                    <a:lnTo>
                      <a:pt x="45756" y="610984"/>
                    </a:lnTo>
                    <a:lnTo>
                      <a:pt x="682961" y="610984"/>
                    </a:lnTo>
                    <a:lnTo>
                      <a:pt x="682961" y="41424"/>
                    </a:lnTo>
                    <a:close/>
                  </a:path>
                </a:pathLst>
              </a:custGeom>
              <a:solidFill>
                <a:srgbClr val="FFFFFF"/>
              </a:solidFill>
              <a:ln w="56271" cap="rnd">
                <a:noFill/>
                <a:prstDash val="solid"/>
                <a:round/>
              </a:ln>
            </p:spPr>
            <p:txBody>
              <a:bodyPr rtlCol="0" anchor="ctr"/>
              <a:lstStyle/>
              <a:p>
                <a:endParaRPr lang="en-CH" sz="4000"/>
              </a:p>
            </p:txBody>
          </p:sp>
        </p:grpSp>
        <p:grpSp>
          <p:nvGrpSpPr>
            <p:cNvPr id="424" name="Graphic 4">
              <a:extLst>
                <a:ext uri="{FF2B5EF4-FFF2-40B4-BE49-F238E27FC236}">
                  <a16:creationId xmlns:a16="http://schemas.microsoft.com/office/drawing/2014/main" id="{F4870D4A-681B-9743-711D-D3D064FDAC97}"/>
                </a:ext>
              </a:extLst>
            </p:cNvPr>
            <p:cNvGrpSpPr/>
            <p:nvPr/>
          </p:nvGrpSpPr>
          <p:grpSpPr>
            <a:xfrm>
              <a:off x="24297986" y="10562750"/>
              <a:ext cx="713411" cy="645787"/>
              <a:chOff x="24297986" y="10562750"/>
              <a:chExt cx="713411" cy="645787"/>
            </a:xfrm>
          </p:grpSpPr>
          <p:sp>
            <p:nvSpPr>
              <p:cNvPr id="425" name="Freeform 424">
                <a:extLst>
                  <a:ext uri="{FF2B5EF4-FFF2-40B4-BE49-F238E27FC236}">
                    <a16:creationId xmlns:a16="http://schemas.microsoft.com/office/drawing/2014/main" id="{8EA24130-9851-6665-B7A6-84D2A24B1850}"/>
                  </a:ext>
                </a:extLst>
              </p:cNvPr>
              <p:cNvSpPr/>
              <p:nvPr/>
            </p:nvSpPr>
            <p:spPr>
              <a:xfrm>
                <a:off x="24336089" y="10600864"/>
                <a:ext cx="637204" cy="569559"/>
              </a:xfrm>
              <a:custGeom>
                <a:avLst/>
                <a:gdLst>
                  <a:gd name="connsiteX0" fmla="*/ 7652 w 637204"/>
                  <a:gd name="connsiteY0" fmla="*/ 3561 h 569559"/>
                  <a:gd name="connsiteX1" fmla="*/ 644858 w 637204"/>
                  <a:gd name="connsiteY1" fmla="*/ 3561 h 569559"/>
                  <a:gd name="connsiteX2" fmla="*/ 644858 w 637204"/>
                  <a:gd name="connsiteY2" fmla="*/ 573120 h 569559"/>
                  <a:gd name="connsiteX3" fmla="*/ 7652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652" y="3561"/>
                    </a:moveTo>
                    <a:lnTo>
                      <a:pt x="644858" y="3561"/>
                    </a:lnTo>
                    <a:lnTo>
                      <a:pt x="644858" y="573120"/>
                    </a:lnTo>
                    <a:lnTo>
                      <a:pt x="7652" y="573120"/>
                    </a:lnTo>
                    <a:close/>
                  </a:path>
                </a:pathLst>
              </a:custGeom>
              <a:solidFill>
                <a:srgbClr val="6B9DCA"/>
              </a:solidFill>
              <a:ln w="56271" cap="rnd">
                <a:noFill/>
                <a:prstDash val="solid"/>
                <a:round/>
              </a:ln>
            </p:spPr>
            <p:txBody>
              <a:bodyPr rtlCol="0" anchor="ctr"/>
              <a:lstStyle/>
              <a:p>
                <a:endParaRPr lang="en-CH" sz="4000"/>
              </a:p>
            </p:txBody>
          </p:sp>
          <p:sp>
            <p:nvSpPr>
              <p:cNvPr id="426" name="Freeform 425">
                <a:extLst>
                  <a:ext uri="{FF2B5EF4-FFF2-40B4-BE49-F238E27FC236}">
                    <a16:creationId xmlns:a16="http://schemas.microsoft.com/office/drawing/2014/main" id="{5FD2DC7A-554C-CE8D-3A10-71E6EA46BBD7}"/>
                  </a:ext>
                </a:extLst>
              </p:cNvPr>
              <p:cNvSpPr/>
              <p:nvPr/>
            </p:nvSpPr>
            <p:spPr>
              <a:xfrm>
                <a:off x="24297986" y="10562750"/>
                <a:ext cx="713411" cy="645787"/>
              </a:xfrm>
              <a:custGeom>
                <a:avLst/>
                <a:gdLst>
                  <a:gd name="connsiteX0" fmla="*/ 721064 w 713411"/>
                  <a:gd name="connsiteY0" fmla="*/ 649348 h 645787"/>
                  <a:gd name="connsiteX1" fmla="*/ 7653 w 713411"/>
                  <a:gd name="connsiteY1" fmla="*/ 649348 h 645787"/>
                  <a:gd name="connsiteX2" fmla="*/ 7653 w 713411"/>
                  <a:gd name="connsiteY2" fmla="*/ 3561 h 645787"/>
                  <a:gd name="connsiteX3" fmla="*/ 721064 w 713411"/>
                  <a:gd name="connsiteY3" fmla="*/ 3561 h 645787"/>
                  <a:gd name="connsiteX4" fmla="*/ 721064 w 713411"/>
                  <a:gd name="connsiteY4" fmla="*/ 649348 h 645787"/>
                  <a:gd name="connsiteX5" fmla="*/ 682961 w 713411"/>
                  <a:gd name="connsiteY5" fmla="*/ 41675 h 645787"/>
                  <a:gd name="connsiteX6" fmla="*/ 45756 w 713411"/>
                  <a:gd name="connsiteY6" fmla="*/ 41675 h 645787"/>
                  <a:gd name="connsiteX7" fmla="*/ 45756 w 713411"/>
                  <a:gd name="connsiteY7" fmla="*/ 611234 h 645787"/>
                  <a:gd name="connsiteX8" fmla="*/ 682961 w 713411"/>
                  <a:gd name="connsiteY8" fmla="*/ 611234 h 645787"/>
                  <a:gd name="connsiteX9" fmla="*/ 682961 w 713411"/>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1064" y="649348"/>
                    </a:moveTo>
                    <a:lnTo>
                      <a:pt x="7653" y="649348"/>
                    </a:lnTo>
                    <a:lnTo>
                      <a:pt x="7653" y="3561"/>
                    </a:lnTo>
                    <a:lnTo>
                      <a:pt x="721064" y="3561"/>
                    </a:lnTo>
                    <a:lnTo>
                      <a:pt x="721064" y="649348"/>
                    </a:lnTo>
                    <a:close/>
                    <a:moveTo>
                      <a:pt x="682961" y="41675"/>
                    </a:moveTo>
                    <a:lnTo>
                      <a:pt x="45756" y="41675"/>
                    </a:lnTo>
                    <a:lnTo>
                      <a:pt x="45756" y="611234"/>
                    </a:lnTo>
                    <a:lnTo>
                      <a:pt x="682961" y="611234"/>
                    </a:lnTo>
                    <a:lnTo>
                      <a:pt x="682961"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27" name="Graphic 4">
            <a:extLst>
              <a:ext uri="{FF2B5EF4-FFF2-40B4-BE49-F238E27FC236}">
                <a16:creationId xmlns:a16="http://schemas.microsoft.com/office/drawing/2014/main" id="{A32F8A40-60CE-D18F-C636-E27DB61AC574}"/>
              </a:ext>
            </a:extLst>
          </p:cNvPr>
          <p:cNvGrpSpPr/>
          <p:nvPr/>
        </p:nvGrpSpPr>
        <p:grpSpPr>
          <a:xfrm>
            <a:off x="25193384" y="9118721"/>
            <a:ext cx="713409" cy="2089816"/>
            <a:chOff x="25193384" y="9118721"/>
            <a:chExt cx="713409" cy="2089816"/>
          </a:xfrm>
        </p:grpSpPr>
        <p:grpSp>
          <p:nvGrpSpPr>
            <p:cNvPr id="428" name="Graphic 4">
              <a:extLst>
                <a:ext uri="{FF2B5EF4-FFF2-40B4-BE49-F238E27FC236}">
                  <a16:creationId xmlns:a16="http://schemas.microsoft.com/office/drawing/2014/main" id="{BA4183EF-9441-F4E3-B431-0BF4CC58FB81}"/>
                </a:ext>
              </a:extLst>
            </p:cNvPr>
            <p:cNvGrpSpPr/>
            <p:nvPr/>
          </p:nvGrpSpPr>
          <p:grpSpPr>
            <a:xfrm>
              <a:off x="25193384" y="9118721"/>
              <a:ext cx="713409" cy="645787"/>
              <a:chOff x="25193384" y="9118721"/>
              <a:chExt cx="713409" cy="645787"/>
            </a:xfrm>
          </p:grpSpPr>
          <p:sp>
            <p:nvSpPr>
              <p:cNvPr id="429" name="Freeform 428">
                <a:extLst>
                  <a:ext uri="{FF2B5EF4-FFF2-40B4-BE49-F238E27FC236}">
                    <a16:creationId xmlns:a16="http://schemas.microsoft.com/office/drawing/2014/main" id="{CEB944BD-E4A1-2D63-2B42-50B997682DC1}"/>
                  </a:ext>
                </a:extLst>
              </p:cNvPr>
              <p:cNvSpPr/>
              <p:nvPr/>
            </p:nvSpPr>
            <p:spPr>
              <a:xfrm>
                <a:off x="25231486" y="9156835"/>
                <a:ext cx="637204" cy="569559"/>
              </a:xfrm>
              <a:custGeom>
                <a:avLst/>
                <a:gdLst>
                  <a:gd name="connsiteX0" fmla="*/ 7932 w 637204"/>
                  <a:gd name="connsiteY0" fmla="*/ 3060 h 569559"/>
                  <a:gd name="connsiteX1" fmla="*/ 645138 w 637204"/>
                  <a:gd name="connsiteY1" fmla="*/ 3060 h 569559"/>
                  <a:gd name="connsiteX2" fmla="*/ 645138 w 637204"/>
                  <a:gd name="connsiteY2" fmla="*/ 572620 h 569559"/>
                  <a:gd name="connsiteX3" fmla="*/ 7932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932" y="3060"/>
                    </a:moveTo>
                    <a:lnTo>
                      <a:pt x="645138" y="3060"/>
                    </a:lnTo>
                    <a:lnTo>
                      <a:pt x="645138" y="572620"/>
                    </a:lnTo>
                    <a:lnTo>
                      <a:pt x="7932" y="572620"/>
                    </a:lnTo>
                    <a:close/>
                  </a:path>
                </a:pathLst>
              </a:custGeom>
              <a:solidFill>
                <a:srgbClr val="EE9878"/>
              </a:solidFill>
              <a:ln w="56271" cap="rnd">
                <a:noFill/>
                <a:prstDash val="solid"/>
                <a:round/>
              </a:ln>
            </p:spPr>
            <p:txBody>
              <a:bodyPr rtlCol="0" anchor="ctr"/>
              <a:lstStyle/>
              <a:p>
                <a:endParaRPr lang="en-CH" sz="4000"/>
              </a:p>
            </p:txBody>
          </p:sp>
          <p:sp>
            <p:nvSpPr>
              <p:cNvPr id="430" name="Freeform 429">
                <a:extLst>
                  <a:ext uri="{FF2B5EF4-FFF2-40B4-BE49-F238E27FC236}">
                    <a16:creationId xmlns:a16="http://schemas.microsoft.com/office/drawing/2014/main" id="{D203F047-F979-8E37-0961-3BBF66DD2DB4}"/>
                  </a:ext>
                </a:extLst>
              </p:cNvPr>
              <p:cNvSpPr/>
              <p:nvPr/>
            </p:nvSpPr>
            <p:spPr>
              <a:xfrm>
                <a:off x="25193384" y="9118721"/>
                <a:ext cx="713409" cy="645787"/>
              </a:xfrm>
              <a:custGeom>
                <a:avLst/>
                <a:gdLst>
                  <a:gd name="connsiteX0" fmla="*/ 721342 w 713409"/>
                  <a:gd name="connsiteY0" fmla="*/ 648847 h 645787"/>
                  <a:gd name="connsiteX1" fmla="*/ 7933 w 713409"/>
                  <a:gd name="connsiteY1" fmla="*/ 648847 h 645787"/>
                  <a:gd name="connsiteX2" fmla="*/ 7933 w 713409"/>
                  <a:gd name="connsiteY2" fmla="*/ 3060 h 645787"/>
                  <a:gd name="connsiteX3" fmla="*/ 721342 w 713409"/>
                  <a:gd name="connsiteY3" fmla="*/ 3060 h 645787"/>
                  <a:gd name="connsiteX4" fmla="*/ 721342 w 713409"/>
                  <a:gd name="connsiteY4" fmla="*/ 648847 h 645787"/>
                  <a:gd name="connsiteX5" fmla="*/ 683240 w 713409"/>
                  <a:gd name="connsiteY5" fmla="*/ 41174 h 645787"/>
                  <a:gd name="connsiteX6" fmla="*/ 46034 w 713409"/>
                  <a:gd name="connsiteY6" fmla="*/ 41174 h 645787"/>
                  <a:gd name="connsiteX7" fmla="*/ 46034 w 713409"/>
                  <a:gd name="connsiteY7" fmla="*/ 610734 h 645787"/>
                  <a:gd name="connsiteX8" fmla="*/ 683240 w 713409"/>
                  <a:gd name="connsiteY8" fmla="*/ 610734 h 645787"/>
                  <a:gd name="connsiteX9" fmla="*/ 683240 w 713409"/>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09" h="645787">
                    <a:moveTo>
                      <a:pt x="721342" y="648847"/>
                    </a:moveTo>
                    <a:lnTo>
                      <a:pt x="7933" y="648847"/>
                    </a:lnTo>
                    <a:lnTo>
                      <a:pt x="7933" y="3060"/>
                    </a:lnTo>
                    <a:lnTo>
                      <a:pt x="721342" y="3060"/>
                    </a:lnTo>
                    <a:lnTo>
                      <a:pt x="721342" y="648847"/>
                    </a:lnTo>
                    <a:close/>
                    <a:moveTo>
                      <a:pt x="683240" y="41174"/>
                    </a:moveTo>
                    <a:lnTo>
                      <a:pt x="46034" y="41174"/>
                    </a:lnTo>
                    <a:lnTo>
                      <a:pt x="46034" y="610734"/>
                    </a:lnTo>
                    <a:lnTo>
                      <a:pt x="683240" y="610734"/>
                    </a:lnTo>
                    <a:lnTo>
                      <a:pt x="683240" y="41174"/>
                    </a:lnTo>
                    <a:close/>
                  </a:path>
                </a:pathLst>
              </a:custGeom>
              <a:solidFill>
                <a:srgbClr val="FFFFFF"/>
              </a:solidFill>
              <a:ln w="56271" cap="rnd">
                <a:noFill/>
                <a:prstDash val="solid"/>
                <a:round/>
              </a:ln>
            </p:spPr>
            <p:txBody>
              <a:bodyPr rtlCol="0" anchor="ctr"/>
              <a:lstStyle/>
              <a:p>
                <a:endParaRPr lang="en-CH" sz="4000"/>
              </a:p>
            </p:txBody>
          </p:sp>
        </p:grpSp>
        <p:grpSp>
          <p:nvGrpSpPr>
            <p:cNvPr id="431" name="Graphic 4">
              <a:extLst>
                <a:ext uri="{FF2B5EF4-FFF2-40B4-BE49-F238E27FC236}">
                  <a16:creationId xmlns:a16="http://schemas.microsoft.com/office/drawing/2014/main" id="{B15080F2-645D-9CAF-A52D-3AB327AE16BE}"/>
                </a:ext>
              </a:extLst>
            </p:cNvPr>
            <p:cNvGrpSpPr/>
            <p:nvPr/>
          </p:nvGrpSpPr>
          <p:grpSpPr>
            <a:xfrm>
              <a:off x="25193384" y="9840736"/>
              <a:ext cx="713409" cy="645787"/>
              <a:chOff x="25193384" y="9840736"/>
              <a:chExt cx="713409" cy="645787"/>
            </a:xfrm>
          </p:grpSpPr>
          <p:sp>
            <p:nvSpPr>
              <p:cNvPr id="432" name="Freeform 431">
                <a:extLst>
                  <a:ext uri="{FF2B5EF4-FFF2-40B4-BE49-F238E27FC236}">
                    <a16:creationId xmlns:a16="http://schemas.microsoft.com/office/drawing/2014/main" id="{A00E8496-839B-77C0-F77A-ED5A38C85FBA}"/>
                  </a:ext>
                </a:extLst>
              </p:cNvPr>
              <p:cNvSpPr/>
              <p:nvPr/>
            </p:nvSpPr>
            <p:spPr>
              <a:xfrm>
                <a:off x="25231486" y="9878850"/>
                <a:ext cx="637204" cy="569559"/>
              </a:xfrm>
              <a:custGeom>
                <a:avLst/>
                <a:gdLst>
                  <a:gd name="connsiteX0" fmla="*/ 7932 w 637204"/>
                  <a:gd name="connsiteY0" fmla="*/ 3310 h 569559"/>
                  <a:gd name="connsiteX1" fmla="*/ 645138 w 637204"/>
                  <a:gd name="connsiteY1" fmla="*/ 3310 h 569559"/>
                  <a:gd name="connsiteX2" fmla="*/ 645138 w 637204"/>
                  <a:gd name="connsiteY2" fmla="*/ 572870 h 569559"/>
                  <a:gd name="connsiteX3" fmla="*/ 7932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932" y="3310"/>
                    </a:moveTo>
                    <a:lnTo>
                      <a:pt x="645138" y="3310"/>
                    </a:lnTo>
                    <a:lnTo>
                      <a:pt x="645138" y="572870"/>
                    </a:lnTo>
                    <a:lnTo>
                      <a:pt x="7932" y="572870"/>
                    </a:lnTo>
                    <a:close/>
                  </a:path>
                </a:pathLst>
              </a:custGeom>
              <a:solidFill>
                <a:srgbClr val="BBDAEA"/>
              </a:solidFill>
              <a:ln w="56271" cap="rnd">
                <a:noFill/>
                <a:prstDash val="solid"/>
                <a:round/>
              </a:ln>
            </p:spPr>
            <p:txBody>
              <a:bodyPr rtlCol="0" anchor="ctr"/>
              <a:lstStyle/>
              <a:p>
                <a:endParaRPr lang="en-CH" sz="4000"/>
              </a:p>
            </p:txBody>
          </p:sp>
          <p:sp>
            <p:nvSpPr>
              <p:cNvPr id="433" name="Freeform 432">
                <a:extLst>
                  <a:ext uri="{FF2B5EF4-FFF2-40B4-BE49-F238E27FC236}">
                    <a16:creationId xmlns:a16="http://schemas.microsoft.com/office/drawing/2014/main" id="{0343DAE1-6BAE-C691-2469-41B518A14286}"/>
                  </a:ext>
                </a:extLst>
              </p:cNvPr>
              <p:cNvSpPr/>
              <p:nvPr/>
            </p:nvSpPr>
            <p:spPr>
              <a:xfrm>
                <a:off x="25193384" y="9840736"/>
                <a:ext cx="713409" cy="645787"/>
              </a:xfrm>
              <a:custGeom>
                <a:avLst/>
                <a:gdLst>
                  <a:gd name="connsiteX0" fmla="*/ 721342 w 713409"/>
                  <a:gd name="connsiteY0" fmla="*/ 649098 h 645787"/>
                  <a:gd name="connsiteX1" fmla="*/ 7933 w 713409"/>
                  <a:gd name="connsiteY1" fmla="*/ 649098 h 645787"/>
                  <a:gd name="connsiteX2" fmla="*/ 7933 w 713409"/>
                  <a:gd name="connsiteY2" fmla="*/ 3310 h 645787"/>
                  <a:gd name="connsiteX3" fmla="*/ 721342 w 713409"/>
                  <a:gd name="connsiteY3" fmla="*/ 3310 h 645787"/>
                  <a:gd name="connsiteX4" fmla="*/ 721342 w 713409"/>
                  <a:gd name="connsiteY4" fmla="*/ 649098 h 645787"/>
                  <a:gd name="connsiteX5" fmla="*/ 683240 w 713409"/>
                  <a:gd name="connsiteY5" fmla="*/ 41424 h 645787"/>
                  <a:gd name="connsiteX6" fmla="*/ 46034 w 713409"/>
                  <a:gd name="connsiteY6" fmla="*/ 41424 h 645787"/>
                  <a:gd name="connsiteX7" fmla="*/ 46034 w 713409"/>
                  <a:gd name="connsiteY7" fmla="*/ 610984 h 645787"/>
                  <a:gd name="connsiteX8" fmla="*/ 683240 w 713409"/>
                  <a:gd name="connsiteY8" fmla="*/ 610984 h 645787"/>
                  <a:gd name="connsiteX9" fmla="*/ 683240 w 713409"/>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09" h="645787">
                    <a:moveTo>
                      <a:pt x="721342" y="649098"/>
                    </a:moveTo>
                    <a:lnTo>
                      <a:pt x="7933" y="649098"/>
                    </a:lnTo>
                    <a:lnTo>
                      <a:pt x="7933" y="3310"/>
                    </a:lnTo>
                    <a:lnTo>
                      <a:pt x="721342" y="3310"/>
                    </a:lnTo>
                    <a:lnTo>
                      <a:pt x="721342" y="649098"/>
                    </a:lnTo>
                    <a:close/>
                    <a:moveTo>
                      <a:pt x="683240" y="41424"/>
                    </a:moveTo>
                    <a:lnTo>
                      <a:pt x="46034" y="41424"/>
                    </a:lnTo>
                    <a:lnTo>
                      <a:pt x="46034" y="610984"/>
                    </a:lnTo>
                    <a:lnTo>
                      <a:pt x="683240" y="610984"/>
                    </a:lnTo>
                    <a:lnTo>
                      <a:pt x="683240" y="41424"/>
                    </a:lnTo>
                    <a:close/>
                  </a:path>
                </a:pathLst>
              </a:custGeom>
              <a:solidFill>
                <a:srgbClr val="FFFFFF"/>
              </a:solidFill>
              <a:ln w="56271" cap="rnd">
                <a:noFill/>
                <a:prstDash val="solid"/>
                <a:round/>
              </a:ln>
            </p:spPr>
            <p:txBody>
              <a:bodyPr rtlCol="0" anchor="ctr"/>
              <a:lstStyle/>
              <a:p>
                <a:endParaRPr lang="en-CH" sz="4000"/>
              </a:p>
            </p:txBody>
          </p:sp>
        </p:grpSp>
        <p:grpSp>
          <p:nvGrpSpPr>
            <p:cNvPr id="434" name="Graphic 4">
              <a:extLst>
                <a:ext uri="{FF2B5EF4-FFF2-40B4-BE49-F238E27FC236}">
                  <a16:creationId xmlns:a16="http://schemas.microsoft.com/office/drawing/2014/main" id="{9F073751-8B7A-5A06-DBE2-16A1EA757FCC}"/>
                </a:ext>
              </a:extLst>
            </p:cNvPr>
            <p:cNvGrpSpPr/>
            <p:nvPr/>
          </p:nvGrpSpPr>
          <p:grpSpPr>
            <a:xfrm>
              <a:off x="25193384" y="10562750"/>
              <a:ext cx="713409" cy="645787"/>
              <a:chOff x="25193384" y="10562750"/>
              <a:chExt cx="713409" cy="645787"/>
            </a:xfrm>
          </p:grpSpPr>
          <p:sp>
            <p:nvSpPr>
              <p:cNvPr id="435" name="Freeform 434">
                <a:extLst>
                  <a:ext uri="{FF2B5EF4-FFF2-40B4-BE49-F238E27FC236}">
                    <a16:creationId xmlns:a16="http://schemas.microsoft.com/office/drawing/2014/main" id="{AFB30286-2D25-3A73-3E44-317DEE0CD3A5}"/>
                  </a:ext>
                </a:extLst>
              </p:cNvPr>
              <p:cNvSpPr/>
              <p:nvPr/>
            </p:nvSpPr>
            <p:spPr>
              <a:xfrm>
                <a:off x="25231486" y="10600864"/>
                <a:ext cx="637204" cy="569559"/>
              </a:xfrm>
              <a:custGeom>
                <a:avLst/>
                <a:gdLst>
                  <a:gd name="connsiteX0" fmla="*/ 7932 w 637204"/>
                  <a:gd name="connsiteY0" fmla="*/ 3561 h 569559"/>
                  <a:gd name="connsiteX1" fmla="*/ 645138 w 637204"/>
                  <a:gd name="connsiteY1" fmla="*/ 3561 h 569559"/>
                  <a:gd name="connsiteX2" fmla="*/ 645138 w 637204"/>
                  <a:gd name="connsiteY2" fmla="*/ 573120 h 569559"/>
                  <a:gd name="connsiteX3" fmla="*/ 7932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7932" y="3561"/>
                    </a:moveTo>
                    <a:lnTo>
                      <a:pt x="645138" y="3561"/>
                    </a:lnTo>
                    <a:lnTo>
                      <a:pt x="645138" y="573120"/>
                    </a:lnTo>
                    <a:lnTo>
                      <a:pt x="7932" y="573120"/>
                    </a:lnTo>
                    <a:close/>
                  </a:path>
                </a:pathLst>
              </a:custGeom>
              <a:solidFill>
                <a:srgbClr val="4179B6"/>
              </a:solidFill>
              <a:ln w="56271" cap="rnd">
                <a:noFill/>
                <a:prstDash val="solid"/>
                <a:round/>
              </a:ln>
            </p:spPr>
            <p:txBody>
              <a:bodyPr rtlCol="0" anchor="ctr"/>
              <a:lstStyle/>
              <a:p>
                <a:endParaRPr lang="en-CH" sz="4000"/>
              </a:p>
            </p:txBody>
          </p:sp>
          <p:sp>
            <p:nvSpPr>
              <p:cNvPr id="436" name="Freeform 435">
                <a:extLst>
                  <a:ext uri="{FF2B5EF4-FFF2-40B4-BE49-F238E27FC236}">
                    <a16:creationId xmlns:a16="http://schemas.microsoft.com/office/drawing/2014/main" id="{B35149A6-61BB-6B47-718A-70004AA7124E}"/>
                  </a:ext>
                </a:extLst>
              </p:cNvPr>
              <p:cNvSpPr/>
              <p:nvPr/>
            </p:nvSpPr>
            <p:spPr>
              <a:xfrm>
                <a:off x="25193384" y="10562750"/>
                <a:ext cx="713409" cy="645787"/>
              </a:xfrm>
              <a:custGeom>
                <a:avLst/>
                <a:gdLst>
                  <a:gd name="connsiteX0" fmla="*/ 721342 w 713409"/>
                  <a:gd name="connsiteY0" fmla="*/ 649348 h 645787"/>
                  <a:gd name="connsiteX1" fmla="*/ 7933 w 713409"/>
                  <a:gd name="connsiteY1" fmla="*/ 649348 h 645787"/>
                  <a:gd name="connsiteX2" fmla="*/ 7933 w 713409"/>
                  <a:gd name="connsiteY2" fmla="*/ 3561 h 645787"/>
                  <a:gd name="connsiteX3" fmla="*/ 721342 w 713409"/>
                  <a:gd name="connsiteY3" fmla="*/ 3561 h 645787"/>
                  <a:gd name="connsiteX4" fmla="*/ 721342 w 713409"/>
                  <a:gd name="connsiteY4" fmla="*/ 649348 h 645787"/>
                  <a:gd name="connsiteX5" fmla="*/ 683240 w 713409"/>
                  <a:gd name="connsiteY5" fmla="*/ 41675 h 645787"/>
                  <a:gd name="connsiteX6" fmla="*/ 46034 w 713409"/>
                  <a:gd name="connsiteY6" fmla="*/ 41675 h 645787"/>
                  <a:gd name="connsiteX7" fmla="*/ 46034 w 713409"/>
                  <a:gd name="connsiteY7" fmla="*/ 611234 h 645787"/>
                  <a:gd name="connsiteX8" fmla="*/ 683240 w 713409"/>
                  <a:gd name="connsiteY8" fmla="*/ 611234 h 645787"/>
                  <a:gd name="connsiteX9" fmla="*/ 683240 w 713409"/>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09" h="645787">
                    <a:moveTo>
                      <a:pt x="721342" y="649348"/>
                    </a:moveTo>
                    <a:lnTo>
                      <a:pt x="7933" y="649348"/>
                    </a:lnTo>
                    <a:lnTo>
                      <a:pt x="7933" y="3561"/>
                    </a:lnTo>
                    <a:lnTo>
                      <a:pt x="721342" y="3561"/>
                    </a:lnTo>
                    <a:lnTo>
                      <a:pt x="721342" y="649348"/>
                    </a:lnTo>
                    <a:close/>
                    <a:moveTo>
                      <a:pt x="683240" y="41675"/>
                    </a:moveTo>
                    <a:lnTo>
                      <a:pt x="46034" y="41675"/>
                    </a:lnTo>
                    <a:lnTo>
                      <a:pt x="46034" y="611234"/>
                    </a:lnTo>
                    <a:lnTo>
                      <a:pt x="683240" y="611234"/>
                    </a:lnTo>
                    <a:lnTo>
                      <a:pt x="683240"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37" name="Graphic 4">
            <a:extLst>
              <a:ext uri="{FF2B5EF4-FFF2-40B4-BE49-F238E27FC236}">
                <a16:creationId xmlns:a16="http://schemas.microsoft.com/office/drawing/2014/main" id="{5AB0D702-BC1A-1C05-DA61-88855AB17F2A}"/>
              </a:ext>
            </a:extLst>
          </p:cNvPr>
          <p:cNvGrpSpPr/>
          <p:nvPr/>
        </p:nvGrpSpPr>
        <p:grpSpPr>
          <a:xfrm>
            <a:off x="21611811" y="9118721"/>
            <a:ext cx="713409" cy="2089816"/>
            <a:chOff x="21611811" y="9118721"/>
            <a:chExt cx="713409" cy="2089816"/>
          </a:xfrm>
        </p:grpSpPr>
        <p:grpSp>
          <p:nvGrpSpPr>
            <p:cNvPr id="438" name="Graphic 4">
              <a:extLst>
                <a:ext uri="{FF2B5EF4-FFF2-40B4-BE49-F238E27FC236}">
                  <a16:creationId xmlns:a16="http://schemas.microsoft.com/office/drawing/2014/main" id="{5ED5602F-FC16-2E39-ACBD-96C3994386AE}"/>
                </a:ext>
              </a:extLst>
            </p:cNvPr>
            <p:cNvGrpSpPr/>
            <p:nvPr/>
          </p:nvGrpSpPr>
          <p:grpSpPr>
            <a:xfrm>
              <a:off x="21611811" y="9118721"/>
              <a:ext cx="713409" cy="645787"/>
              <a:chOff x="21611811" y="9118721"/>
              <a:chExt cx="713409" cy="645787"/>
            </a:xfrm>
          </p:grpSpPr>
          <p:sp>
            <p:nvSpPr>
              <p:cNvPr id="439" name="Freeform 438">
                <a:extLst>
                  <a:ext uri="{FF2B5EF4-FFF2-40B4-BE49-F238E27FC236}">
                    <a16:creationId xmlns:a16="http://schemas.microsoft.com/office/drawing/2014/main" id="{874725EF-9D04-D27E-C3EE-D8C5D1E60DA1}"/>
                  </a:ext>
                </a:extLst>
              </p:cNvPr>
              <p:cNvSpPr/>
              <p:nvPr/>
            </p:nvSpPr>
            <p:spPr>
              <a:xfrm>
                <a:off x="21649913" y="9156835"/>
                <a:ext cx="637204" cy="569559"/>
              </a:xfrm>
              <a:custGeom>
                <a:avLst/>
                <a:gdLst>
                  <a:gd name="connsiteX0" fmla="*/ 6745 w 637204"/>
                  <a:gd name="connsiteY0" fmla="*/ 3060 h 569559"/>
                  <a:gd name="connsiteX1" fmla="*/ 643950 w 637204"/>
                  <a:gd name="connsiteY1" fmla="*/ 3060 h 569559"/>
                  <a:gd name="connsiteX2" fmla="*/ 643950 w 637204"/>
                  <a:gd name="connsiteY2" fmla="*/ 572620 h 569559"/>
                  <a:gd name="connsiteX3" fmla="*/ 6745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745" y="3060"/>
                    </a:moveTo>
                    <a:lnTo>
                      <a:pt x="643950" y="3060"/>
                    </a:lnTo>
                    <a:lnTo>
                      <a:pt x="643950" y="572620"/>
                    </a:lnTo>
                    <a:lnTo>
                      <a:pt x="6745" y="572620"/>
                    </a:lnTo>
                    <a:close/>
                  </a:path>
                </a:pathLst>
              </a:custGeom>
              <a:solidFill>
                <a:srgbClr val="B2182B"/>
              </a:solidFill>
              <a:ln w="56271" cap="rnd">
                <a:noFill/>
                <a:prstDash val="solid"/>
                <a:round/>
              </a:ln>
            </p:spPr>
            <p:txBody>
              <a:bodyPr rtlCol="0" anchor="ctr"/>
              <a:lstStyle/>
              <a:p>
                <a:endParaRPr lang="en-CH" sz="4000"/>
              </a:p>
            </p:txBody>
          </p:sp>
          <p:sp>
            <p:nvSpPr>
              <p:cNvPr id="440" name="Freeform 439">
                <a:extLst>
                  <a:ext uri="{FF2B5EF4-FFF2-40B4-BE49-F238E27FC236}">
                    <a16:creationId xmlns:a16="http://schemas.microsoft.com/office/drawing/2014/main" id="{90A1A6C4-602E-ABF9-C5D3-5DE5D144160D}"/>
                  </a:ext>
                </a:extLst>
              </p:cNvPr>
              <p:cNvSpPr/>
              <p:nvPr/>
            </p:nvSpPr>
            <p:spPr>
              <a:xfrm>
                <a:off x="21611811" y="9118721"/>
                <a:ext cx="713409" cy="645787"/>
              </a:xfrm>
              <a:custGeom>
                <a:avLst/>
                <a:gdLst>
                  <a:gd name="connsiteX0" fmla="*/ 720154 w 713409"/>
                  <a:gd name="connsiteY0" fmla="*/ 648847 h 645787"/>
                  <a:gd name="connsiteX1" fmla="*/ 6744 w 713409"/>
                  <a:gd name="connsiteY1" fmla="*/ 648847 h 645787"/>
                  <a:gd name="connsiteX2" fmla="*/ 6744 w 713409"/>
                  <a:gd name="connsiteY2" fmla="*/ 3060 h 645787"/>
                  <a:gd name="connsiteX3" fmla="*/ 720154 w 713409"/>
                  <a:gd name="connsiteY3" fmla="*/ 3060 h 645787"/>
                  <a:gd name="connsiteX4" fmla="*/ 720154 w 713409"/>
                  <a:gd name="connsiteY4" fmla="*/ 648847 h 645787"/>
                  <a:gd name="connsiteX5" fmla="*/ 682051 w 713409"/>
                  <a:gd name="connsiteY5" fmla="*/ 41174 h 645787"/>
                  <a:gd name="connsiteX6" fmla="*/ 44847 w 713409"/>
                  <a:gd name="connsiteY6" fmla="*/ 41174 h 645787"/>
                  <a:gd name="connsiteX7" fmla="*/ 44847 w 713409"/>
                  <a:gd name="connsiteY7" fmla="*/ 610734 h 645787"/>
                  <a:gd name="connsiteX8" fmla="*/ 682051 w 713409"/>
                  <a:gd name="connsiteY8" fmla="*/ 610734 h 645787"/>
                  <a:gd name="connsiteX9" fmla="*/ 682051 w 713409"/>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09" h="645787">
                    <a:moveTo>
                      <a:pt x="720154" y="648847"/>
                    </a:moveTo>
                    <a:lnTo>
                      <a:pt x="6744" y="648847"/>
                    </a:lnTo>
                    <a:lnTo>
                      <a:pt x="6744" y="3060"/>
                    </a:lnTo>
                    <a:lnTo>
                      <a:pt x="720154" y="3060"/>
                    </a:lnTo>
                    <a:lnTo>
                      <a:pt x="720154" y="648847"/>
                    </a:lnTo>
                    <a:close/>
                    <a:moveTo>
                      <a:pt x="682051" y="41174"/>
                    </a:moveTo>
                    <a:lnTo>
                      <a:pt x="44847" y="41174"/>
                    </a:lnTo>
                    <a:lnTo>
                      <a:pt x="44847" y="610734"/>
                    </a:lnTo>
                    <a:lnTo>
                      <a:pt x="682051" y="610734"/>
                    </a:lnTo>
                    <a:lnTo>
                      <a:pt x="682051" y="41174"/>
                    </a:lnTo>
                    <a:close/>
                  </a:path>
                </a:pathLst>
              </a:custGeom>
              <a:solidFill>
                <a:srgbClr val="FFFFFF"/>
              </a:solidFill>
              <a:ln w="56271" cap="rnd">
                <a:noFill/>
                <a:prstDash val="solid"/>
                <a:round/>
              </a:ln>
            </p:spPr>
            <p:txBody>
              <a:bodyPr rtlCol="0" anchor="ctr"/>
              <a:lstStyle/>
              <a:p>
                <a:endParaRPr lang="en-CH" sz="4000"/>
              </a:p>
            </p:txBody>
          </p:sp>
        </p:grpSp>
        <p:grpSp>
          <p:nvGrpSpPr>
            <p:cNvPr id="441" name="Graphic 4">
              <a:extLst>
                <a:ext uri="{FF2B5EF4-FFF2-40B4-BE49-F238E27FC236}">
                  <a16:creationId xmlns:a16="http://schemas.microsoft.com/office/drawing/2014/main" id="{3315C3F5-7375-1797-ACE3-E0CCA041334E}"/>
                </a:ext>
              </a:extLst>
            </p:cNvPr>
            <p:cNvGrpSpPr/>
            <p:nvPr/>
          </p:nvGrpSpPr>
          <p:grpSpPr>
            <a:xfrm>
              <a:off x="21611811" y="9840736"/>
              <a:ext cx="713409" cy="645787"/>
              <a:chOff x="21611811" y="9840736"/>
              <a:chExt cx="713409" cy="645787"/>
            </a:xfrm>
          </p:grpSpPr>
          <p:sp>
            <p:nvSpPr>
              <p:cNvPr id="442" name="Freeform 441">
                <a:extLst>
                  <a:ext uri="{FF2B5EF4-FFF2-40B4-BE49-F238E27FC236}">
                    <a16:creationId xmlns:a16="http://schemas.microsoft.com/office/drawing/2014/main" id="{DCC08EA1-BE41-E341-E755-4E0DAFE7E1B6}"/>
                  </a:ext>
                </a:extLst>
              </p:cNvPr>
              <p:cNvSpPr/>
              <p:nvPr/>
            </p:nvSpPr>
            <p:spPr>
              <a:xfrm>
                <a:off x="21649913" y="9878850"/>
                <a:ext cx="637204" cy="569559"/>
              </a:xfrm>
              <a:custGeom>
                <a:avLst/>
                <a:gdLst>
                  <a:gd name="connsiteX0" fmla="*/ 6745 w 637204"/>
                  <a:gd name="connsiteY0" fmla="*/ 3310 h 569559"/>
                  <a:gd name="connsiteX1" fmla="*/ 643950 w 637204"/>
                  <a:gd name="connsiteY1" fmla="*/ 3310 h 569559"/>
                  <a:gd name="connsiteX2" fmla="*/ 643950 w 637204"/>
                  <a:gd name="connsiteY2" fmla="*/ 572870 h 569559"/>
                  <a:gd name="connsiteX3" fmla="*/ 6745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745" y="3310"/>
                    </a:moveTo>
                    <a:lnTo>
                      <a:pt x="643950" y="3310"/>
                    </a:lnTo>
                    <a:lnTo>
                      <a:pt x="643950" y="572870"/>
                    </a:lnTo>
                    <a:lnTo>
                      <a:pt x="6745" y="572870"/>
                    </a:lnTo>
                    <a:close/>
                  </a:path>
                </a:pathLst>
              </a:custGeom>
              <a:solidFill>
                <a:srgbClr val="FFDED0"/>
              </a:solidFill>
              <a:ln w="56271" cap="rnd">
                <a:noFill/>
                <a:prstDash val="solid"/>
                <a:round/>
              </a:ln>
            </p:spPr>
            <p:txBody>
              <a:bodyPr rtlCol="0" anchor="ctr"/>
              <a:lstStyle/>
              <a:p>
                <a:endParaRPr lang="en-CH" sz="4000"/>
              </a:p>
            </p:txBody>
          </p:sp>
          <p:sp>
            <p:nvSpPr>
              <p:cNvPr id="443" name="Freeform 442">
                <a:extLst>
                  <a:ext uri="{FF2B5EF4-FFF2-40B4-BE49-F238E27FC236}">
                    <a16:creationId xmlns:a16="http://schemas.microsoft.com/office/drawing/2014/main" id="{755AA42E-4FF7-63DF-019C-7A9EF8DB638F}"/>
                  </a:ext>
                </a:extLst>
              </p:cNvPr>
              <p:cNvSpPr/>
              <p:nvPr/>
            </p:nvSpPr>
            <p:spPr>
              <a:xfrm>
                <a:off x="21611811" y="9840736"/>
                <a:ext cx="713409" cy="645787"/>
              </a:xfrm>
              <a:custGeom>
                <a:avLst/>
                <a:gdLst>
                  <a:gd name="connsiteX0" fmla="*/ 720154 w 713409"/>
                  <a:gd name="connsiteY0" fmla="*/ 649098 h 645787"/>
                  <a:gd name="connsiteX1" fmla="*/ 6744 w 713409"/>
                  <a:gd name="connsiteY1" fmla="*/ 649098 h 645787"/>
                  <a:gd name="connsiteX2" fmla="*/ 6744 w 713409"/>
                  <a:gd name="connsiteY2" fmla="*/ 3310 h 645787"/>
                  <a:gd name="connsiteX3" fmla="*/ 720154 w 713409"/>
                  <a:gd name="connsiteY3" fmla="*/ 3310 h 645787"/>
                  <a:gd name="connsiteX4" fmla="*/ 720154 w 713409"/>
                  <a:gd name="connsiteY4" fmla="*/ 649098 h 645787"/>
                  <a:gd name="connsiteX5" fmla="*/ 682051 w 713409"/>
                  <a:gd name="connsiteY5" fmla="*/ 41424 h 645787"/>
                  <a:gd name="connsiteX6" fmla="*/ 44847 w 713409"/>
                  <a:gd name="connsiteY6" fmla="*/ 41424 h 645787"/>
                  <a:gd name="connsiteX7" fmla="*/ 44847 w 713409"/>
                  <a:gd name="connsiteY7" fmla="*/ 610984 h 645787"/>
                  <a:gd name="connsiteX8" fmla="*/ 682051 w 713409"/>
                  <a:gd name="connsiteY8" fmla="*/ 610984 h 645787"/>
                  <a:gd name="connsiteX9" fmla="*/ 682051 w 713409"/>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09" h="645787">
                    <a:moveTo>
                      <a:pt x="720154" y="649098"/>
                    </a:moveTo>
                    <a:lnTo>
                      <a:pt x="6744" y="649098"/>
                    </a:lnTo>
                    <a:lnTo>
                      <a:pt x="6744" y="3310"/>
                    </a:lnTo>
                    <a:lnTo>
                      <a:pt x="720154" y="3310"/>
                    </a:lnTo>
                    <a:lnTo>
                      <a:pt x="720154" y="649098"/>
                    </a:lnTo>
                    <a:close/>
                    <a:moveTo>
                      <a:pt x="682051" y="41424"/>
                    </a:moveTo>
                    <a:lnTo>
                      <a:pt x="44847" y="41424"/>
                    </a:lnTo>
                    <a:lnTo>
                      <a:pt x="44847" y="610984"/>
                    </a:lnTo>
                    <a:lnTo>
                      <a:pt x="682051" y="610984"/>
                    </a:lnTo>
                    <a:lnTo>
                      <a:pt x="682051" y="41424"/>
                    </a:lnTo>
                    <a:close/>
                  </a:path>
                </a:pathLst>
              </a:custGeom>
              <a:solidFill>
                <a:srgbClr val="FFFFFF"/>
              </a:solidFill>
              <a:ln w="56271" cap="rnd">
                <a:noFill/>
                <a:prstDash val="solid"/>
                <a:round/>
              </a:ln>
            </p:spPr>
            <p:txBody>
              <a:bodyPr rtlCol="0" anchor="ctr"/>
              <a:lstStyle/>
              <a:p>
                <a:endParaRPr lang="en-CH" sz="4000"/>
              </a:p>
            </p:txBody>
          </p:sp>
        </p:grpSp>
        <p:grpSp>
          <p:nvGrpSpPr>
            <p:cNvPr id="444" name="Graphic 4">
              <a:extLst>
                <a:ext uri="{FF2B5EF4-FFF2-40B4-BE49-F238E27FC236}">
                  <a16:creationId xmlns:a16="http://schemas.microsoft.com/office/drawing/2014/main" id="{DC4DD387-3FC2-3C47-B40A-9399A1827AA6}"/>
                </a:ext>
              </a:extLst>
            </p:cNvPr>
            <p:cNvGrpSpPr/>
            <p:nvPr/>
          </p:nvGrpSpPr>
          <p:grpSpPr>
            <a:xfrm>
              <a:off x="21611811" y="10562750"/>
              <a:ext cx="713409" cy="645787"/>
              <a:chOff x="21611811" y="10562750"/>
              <a:chExt cx="713409" cy="645787"/>
            </a:xfrm>
          </p:grpSpPr>
          <p:sp>
            <p:nvSpPr>
              <p:cNvPr id="445" name="Freeform 444">
                <a:extLst>
                  <a:ext uri="{FF2B5EF4-FFF2-40B4-BE49-F238E27FC236}">
                    <a16:creationId xmlns:a16="http://schemas.microsoft.com/office/drawing/2014/main" id="{2CDAB6D2-596F-D214-415F-9CD06168BFD2}"/>
                  </a:ext>
                </a:extLst>
              </p:cNvPr>
              <p:cNvSpPr/>
              <p:nvPr/>
            </p:nvSpPr>
            <p:spPr>
              <a:xfrm>
                <a:off x="21649913" y="10600864"/>
                <a:ext cx="637204" cy="569559"/>
              </a:xfrm>
              <a:custGeom>
                <a:avLst/>
                <a:gdLst>
                  <a:gd name="connsiteX0" fmla="*/ 6745 w 637204"/>
                  <a:gd name="connsiteY0" fmla="*/ 3561 h 569559"/>
                  <a:gd name="connsiteX1" fmla="*/ 643950 w 637204"/>
                  <a:gd name="connsiteY1" fmla="*/ 3561 h 569559"/>
                  <a:gd name="connsiteX2" fmla="*/ 643950 w 637204"/>
                  <a:gd name="connsiteY2" fmla="*/ 573120 h 569559"/>
                  <a:gd name="connsiteX3" fmla="*/ 6745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6745" y="3561"/>
                    </a:moveTo>
                    <a:lnTo>
                      <a:pt x="643950" y="3561"/>
                    </a:lnTo>
                    <a:lnTo>
                      <a:pt x="643950" y="573120"/>
                    </a:lnTo>
                    <a:lnTo>
                      <a:pt x="6745" y="573120"/>
                    </a:lnTo>
                    <a:close/>
                  </a:path>
                </a:pathLst>
              </a:custGeom>
              <a:solidFill>
                <a:srgbClr val="3672B2"/>
              </a:solidFill>
              <a:ln w="56271" cap="rnd">
                <a:noFill/>
                <a:prstDash val="solid"/>
                <a:round/>
              </a:ln>
            </p:spPr>
            <p:txBody>
              <a:bodyPr rtlCol="0" anchor="ctr"/>
              <a:lstStyle/>
              <a:p>
                <a:endParaRPr lang="en-CH" sz="4000"/>
              </a:p>
            </p:txBody>
          </p:sp>
          <p:sp>
            <p:nvSpPr>
              <p:cNvPr id="446" name="Freeform 445">
                <a:extLst>
                  <a:ext uri="{FF2B5EF4-FFF2-40B4-BE49-F238E27FC236}">
                    <a16:creationId xmlns:a16="http://schemas.microsoft.com/office/drawing/2014/main" id="{F60A19BB-B670-FDC1-D57E-097E44B8A4CD}"/>
                  </a:ext>
                </a:extLst>
              </p:cNvPr>
              <p:cNvSpPr/>
              <p:nvPr/>
            </p:nvSpPr>
            <p:spPr>
              <a:xfrm>
                <a:off x="21611811" y="10562750"/>
                <a:ext cx="713409" cy="645787"/>
              </a:xfrm>
              <a:custGeom>
                <a:avLst/>
                <a:gdLst>
                  <a:gd name="connsiteX0" fmla="*/ 720154 w 713409"/>
                  <a:gd name="connsiteY0" fmla="*/ 649348 h 645787"/>
                  <a:gd name="connsiteX1" fmla="*/ 6744 w 713409"/>
                  <a:gd name="connsiteY1" fmla="*/ 649348 h 645787"/>
                  <a:gd name="connsiteX2" fmla="*/ 6744 w 713409"/>
                  <a:gd name="connsiteY2" fmla="*/ 3561 h 645787"/>
                  <a:gd name="connsiteX3" fmla="*/ 720154 w 713409"/>
                  <a:gd name="connsiteY3" fmla="*/ 3561 h 645787"/>
                  <a:gd name="connsiteX4" fmla="*/ 720154 w 713409"/>
                  <a:gd name="connsiteY4" fmla="*/ 649348 h 645787"/>
                  <a:gd name="connsiteX5" fmla="*/ 682051 w 713409"/>
                  <a:gd name="connsiteY5" fmla="*/ 41675 h 645787"/>
                  <a:gd name="connsiteX6" fmla="*/ 44847 w 713409"/>
                  <a:gd name="connsiteY6" fmla="*/ 41675 h 645787"/>
                  <a:gd name="connsiteX7" fmla="*/ 44847 w 713409"/>
                  <a:gd name="connsiteY7" fmla="*/ 611234 h 645787"/>
                  <a:gd name="connsiteX8" fmla="*/ 682051 w 713409"/>
                  <a:gd name="connsiteY8" fmla="*/ 611234 h 645787"/>
                  <a:gd name="connsiteX9" fmla="*/ 682051 w 713409"/>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09" h="645787">
                    <a:moveTo>
                      <a:pt x="720154" y="649348"/>
                    </a:moveTo>
                    <a:lnTo>
                      <a:pt x="6744" y="649348"/>
                    </a:lnTo>
                    <a:lnTo>
                      <a:pt x="6744" y="3561"/>
                    </a:lnTo>
                    <a:lnTo>
                      <a:pt x="720154" y="3561"/>
                    </a:lnTo>
                    <a:lnTo>
                      <a:pt x="720154" y="649348"/>
                    </a:lnTo>
                    <a:close/>
                    <a:moveTo>
                      <a:pt x="682051" y="41675"/>
                    </a:moveTo>
                    <a:lnTo>
                      <a:pt x="44847" y="41675"/>
                    </a:lnTo>
                    <a:lnTo>
                      <a:pt x="44847" y="611234"/>
                    </a:lnTo>
                    <a:lnTo>
                      <a:pt x="682051" y="611234"/>
                    </a:lnTo>
                    <a:lnTo>
                      <a:pt x="682051"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47" name="Graphic 4">
            <a:extLst>
              <a:ext uri="{FF2B5EF4-FFF2-40B4-BE49-F238E27FC236}">
                <a16:creationId xmlns:a16="http://schemas.microsoft.com/office/drawing/2014/main" id="{59D6DD77-EFA3-AAB7-B0F4-C5EC44A456B4}"/>
              </a:ext>
            </a:extLst>
          </p:cNvPr>
          <p:cNvGrpSpPr/>
          <p:nvPr/>
        </p:nvGrpSpPr>
        <p:grpSpPr>
          <a:xfrm>
            <a:off x="27879563" y="9118721"/>
            <a:ext cx="713411" cy="2089816"/>
            <a:chOff x="27879563" y="9118721"/>
            <a:chExt cx="713411" cy="2089816"/>
          </a:xfrm>
        </p:grpSpPr>
        <p:grpSp>
          <p:nvGrpSpPr>
            <p:cNvPr id="448" name="Graphic 4">
              <a:extLst>
                <a:ext uri="{FF2B5EF4-FFF2-40B4-BE49-F238E27FC236}">
                  <a16:creationId xmlns:a16="http://schemas.microsoft.com/office/drawing/2014/main" id="{8FF90810-E977-BB50-5E33-2088067F93EE}"/>
                </a:ext>
              </a:extLst>
            </p:cNvPr>
            <p:cNvGrpSpPr/>
            <p:nvPr/>
          </p:nvGrpSpPr>
          <p:grpSpPr>
            <a:xfrm>
              <a:off x="27879563" y="9118721"/>
              <a:ext cx="713411" cy="645787"/>
              <a:chOff x="27879563" y="9118721"/>
              <a:chExt cx="713411" cy="645787"/>
            </a:xfrm>
          </p:grpSpPr>
          <p:sp>
            <p:nvSpPr>
              <p:cNvPr id="449" name="Freeform 448">
                <a:extLst>
                  <a:ext uri="{FF2B5EF4-FFF2-40B4-BE49-F238E27FC236}">
                    <a16:creationId xmlns:a16="http://schemas.microsoft.com/office/drawing/2014/main" id="{8DF3EF11-EDD8-20B7-96D1-7A18BCE878E2}"/>
                  </a:ext>
                </a:extLst>
              </p:cNvPr>
              <p:cNvSpPr/>
              <p:nvPr/>
            </p:nvSpPr>
            <p:spPr>
              <a:xfrm>
                <a:off x="27917666" y="9156835"/>
                <a:ext cx="637204" cy="569559"/>
              </a:xfrm>
              <a:custGeom>
                <a:avLst/>
                <a:gdLst>
                  <a:gd name="connsiteX0" fmla="*/ 8773 w 637204"/>
                  <a:gd name="connsiteY0" fmla="*/ 3060 h 569559"/>
                  <a:gd name="connsiteX1" fmla="*/ 645979 w 637204"/>
                  <a:gd name="connsiteY1" fmla="*/ 3060 h 569559"/>
                  <a:gd name="connsiteX2" fmla="*/ 645979 w 637204"/>
                  <a:gd name="connsiteY2" fmla="*/ 572620 h 569559"/>
                  <a:gd name="connsiteX3" fmla="*/ 8773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773" y="3060"/>
                    </a:moveTo>
                    <a:lnTo>
                      <a:pt x="645979" y="3060"/>
                    </a:lnTo>
                    <a:lnTo>
                      <a:pt x="645979" y="572620"/>
                    </a:lnTo>
                    <a:lnTo>
                      <a:pt x="8773" y="572620"/>
                    </a:lnTo>
                    <a:close/>
                  </a:path>
                </a:pathLst>
              </a:custGeom>
              <a:solidFill>
                <a:srgbClr val="F9B79A"/>
              </a:solidFill>
              <a:ln w="56271" cap="rnd">
                <a:noFill/>
                <a:prstDash val="solid"/>
                <a:round/>
              </a:ln>
            </p:spPr>
            <p:txBody>
              <a:bodyPr rtlCol="0" anchor="ctr"/>
              <a:lstStyle/>
              <a:p>
                <a:endParaRPr lang="en-CH" sz="4000"/>
              </a:p>
            </p:txBody>
          </p:sp>
          <p:sp>
            <p:nvSpPr>
              <p:cNvPr id="450" name="Freeform 449">
                <a:extLst>
                  <a:ext uri="{FF2B5EF4-FFF2-40B4-BE49-F238E27FC236}">
                    <a16:creationId xmlns:a16="http://schemas.microsoft.com/office/drawing/2014/main" id="{48B974E7-2CE9-2A80-7AC2-CCEDEFA9CB40}"/>
                  </a:ext>
                </a:extLst>
              </p:cNvPr>
              <p:cNvSpPr/>
              <p:nvPr/>
            </p:nvSpPr>
            <p:spPr>
              <a:xfrm>
                <a:off x="27879563" y="9118721"/>
                <a:ext cx="713411" cy="645787"/>
              </a:xfrm>
              <a:custGeom>
                <a:avLst/>
                <a:gdLst>
                  <a:gd name="connsiteX0" fmla="*/ 722185 w 713411"/>
                  <a:gd name="connsiteY0" fmla="*/ 648847 h 645787"/>
                  <a:gd name="connsiteX1" fmla="*/ 8773 w 713411"/>
                  <a:gd name="connsiteY1" fmla="*/ 648847 h 645787"/>
                  <a:gd name="connsiteX2" fmla="*/ 8773 w 713411"/>
                  <a:gd name="connsiteY2" fmla="*/ 3060 h 645787"/>
                  <a:gd name="connsiteX3" fmla="*/ 722185 w 713411"/>
                  <a:gd name="connsiteY3" fmla="*/ 3060 h 645787"/>
                  <a:gd name="connsiteX4" fmla="*/ 722185 w 713411"/>
                  <a:gd name="connsiteY4" fmla="*/ 648847 h 645787"/>
                  <a:gd name="connsiteX5" fmla="*/ 684082 w 713411"/>
                  <a:gd name="connsiteY5" fmla="*/ 41174 h 645787"/>
                  <a:gd name="connsiteX6" fmla="*/ 46876 w 713411"/>
                  <a:gd name="connsiteY6" fmla="*/ 41174 h 645787"/>
                  <a:gd name="connsiteX7" fmla="*/ 46876 w 713411"/>
                  <a:gd name="connsiteY7" fmla="*/ 610734 h 645787"/>
                  <a:gd name="connsiteX8" fmla="*/ 684082 w 713411"/>
                  <a:gd name="connsiteY8" fmla="*/ 610734 h 645787"/>
                  <a:gd name="connsiteX9" fmla="*/ 684082 w 713411"/>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2185" y="648847"/>
                    </a:moveTo>
                    <a:lnTo>
                      <a:pt x="8773" y="648847"/>
                    </a:lnTo>
                    <a:lnTo>
                      <a:pt x="8773" y="3060"/>
                    </a:lnTo>
                    <a:lnTo>
                      <a:pt x="722185" y="3060"/>
                    </a:lnTo>
                    <a:lnTo>
                      <a:pt x="722185" y="648847"/>
                    </a:lnTo>
                    <a:close/>
                    <a:moveTo>
                      <a:pt x="684082" y="41174"/>
                    </a:moveTo>
                    <a:lnTo>
                      <a:pt x="46876" y="41174"/>
                    </a:lnTo>
                    <a:lnTo>
                      <a:pt x="46876" y="610734"/>
                    </a:lnTo>
                    <a:lnTo>
                      <a:pt x="684082" y="610734"/>
                    </a:lnTo>
                    <a:lnTo>
                      <a:pt x="684082" y="41174"/>
                    </a:lnTo>
                    <a:close/>
                  </a:path>
                </a:pathLst>
              </a:custGeom>
              <a:solidFill>
                <a:srgbClr val="FFFFFF"/>
              </a:solidFill>
              <a:ln w="56271" cap="rnd">
                <a:noFill/>
                <a:prstDash val="solid"/>
                <a:round/>
              </a:ln>
            </p:spPr>
            <p:txBody>
              <a:bodyPr rtlCol="0" anchor="ctr"/>
              <a:lstStyle/>
              <a:p>
                <a:endParaRPr lang="en-CH" sz="4000"/>
              </a:p>
            </p:txBody>
          </p:sp>
        </p:grpSp>
        <p:grpSp>
          <p:nvGrpSpPr>
            <p:cNvPr id="451" name="Graphic 4">
              <a:extLst>
                <a:ext uri="{FF2B5EF4-FFF2-40B4-BE49-F238E27FC236}">
                  <a16:creationId xmlns:a16="http://schemas.microsoft.com/office/drawing/2014/main" id="{E17EA1A9-B26C-C5AD-A812-9BCABFE0FD01}"/>
                </a:ext>
              </a:extLst>
            </p:cNvPr>
            <p:cNvGrpSpPr/>
            <p:nvPr/>
          </p:nvGrpSpPr>
          <p:grpSpPr>
            <a:xfrm>
              <a:off x="27879563" y="9840736"/>
              <a:ext cx="713411" cy="645787"/>
              <a:chOff x="27879563" y="9840736"/>
              <a:chExt cx="713411" cy="645787"/>
            </a:xfrm>
          </p:grpSpPr>
          <p:sp>
            <p:nvSpPr>
              <p:cNvPr id="452" name="Freeform 451">
                <a:extLst>
                  <a:ext uri="{FF2B5EF4-FFF2-40B4-BE49-F238E27FC236}">
                    <a16:creationId xmlns:a16="http://schemas.microsoft.com/office/drawing/2014/main" id="{641C7F05-0EBE-E53C-A75D-361703598E23}"/>
                  </a:ext>
                </a:extLst>
              </p:cNvPr>
              <p:cNvSpPr/>
              <p:nvPr/>
            </p:nvSpPr>
            <p:spPr>
              <a:xfrm>
                <a:off x="27917666" y="9878850"/>
                <a:ext cx="637204" cy="569559"/>
              </a:xfrm>
              <a:custGeom>
                <a:avLst/>
                <a:gdLst>
                  <a:gd name="connsiteX0" fmla="*/ 8773 w 637204"/>
                  <a:gd name="connsiteY0" fmla="*/ 3310 h 569559"/>
                  <a:gd name="connsiteX1" fmla="*/ 645979 w 637204"/>
                  <a:gd name="connsiteY1" fmla="*/ 3310 h 569559"/>
                  <a:gd name="connsiteX2" fmla="*/ 645979 w 637204"/>
                  <a:gd name="connsiteY2" fmla="*/ 572870 h 569559"/>
                  <a:gd name="connsiteX3" fmla="*/ 8773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773" y="3310"/>
                    </a:moveTo>
                    <a:lnTo>
                      <a:pt x="645979" y="3310"/>
                    </a:lnTo>
                    <a:lnTo>
                      <a:pt x="645979" y="572870"/>
                    </a:lnTo>
                    <a:lnTo>
                      <a:pt x="8773" y="572870"/>
                    </a:lnTo>
                    <a:close/>
                  </a:path>
                </a:pathLst>
              </a:custGeom>
              <a:solidFill>
                <a:srgbClr val="2166AC"/>
              </a:solidFill>
              <a:ln w="56271" cap="rnd">
                <a:noFill/>
                <a:prstDash val="solid"/>
                <a:round/>
              </a:ln>
            </p:spPr>
            <p:txBody>
              <a:bodyPr rtlCol="0" anchor="ctr"/>
              <a:lstStyle/>
              <a:p>
                <a:endParaRPr lang="en-CH" sz="4000"/>
              </a:p>
            </p:txBody>
          </p:sp>
          <p:sp>
            <p:nvSpPr>
              <p:cNvPr id="453" name="Freeform 452">
                <a:extLst>
                  <a:ext uri="{FF2B5EF4-FFF2-40B4-BE49-F238E27FC236}">
                    <a16:creationId xmlns:a16="http://schemas.microsoft.com/office/drawing/2014/main" id="{EFB05540-B868-45DA-020F-AAE23E736BDD}"/>
                  </a:ext>
                </a:extLst>
              </p:cNvPr>
              <p:cNvSpPr/>
              <p:nvPr/>
            </p:nvSpPr>
            <p:spPr>
              <a:xfrm>
                <a:off x="27879563" y="9840736"/>
                <a:ext cx="713411" cy="645787"/>
              </a:xfrm>
              <a:custGeom>
                <a:avLst/>
                <a:gdLst>
                  <a:gd name="connsiteX0" fmla="*/ 722185 w 713411"/>
                  <a:gd name="connsiteY0" fmla="*/ 649098 h 645787"/>
                  <a:gd name="connsiteX1" fmla="*/ 8773 w 713411"/>
                  <a:gd name="connsiteY1" fmla="*/ 649098 h 645787"/>
                  <a:gd name="connsiteX2" fmla="*/ 8773 w 713411"/>
                  <a:gd name="connsiteY2" fmla="*/ 3310 h 645787"/>
                  <a:gd name="connsiteX3" fmla="*/ 722185 w 713411"/>
                  <a:gd name="connsiteY3" fmla="*/ 3310 h 645787"/>
                  <a:gd name="connsiteX4" fmla="*/ 722185 w 713411"/>
                  <a:gd name="connsiteY4" fmla="*/ 649098 h 645787"/>
                  <a:gd name="connsiteX5" fmla="*/ 684082 w 713411"/>
                  <a:gd name="connsiteY5" fmla="*/ 41424 h 645787"/>
                  <a:gd name="connsiteX6" fmla="*/ 46876 w 713411"/>
                  <a:gd name="connsiteY6" fmla="*/ 41424 h 645787"/>
                  <a:gd name="connsiteX7" fmla="*/ 46876 w 713411"/>
                  <a:gd name="connsiteY7" fmla="*/ 610984 h 645787"/>
                  <a:gd name="connsiteX8" fmla="*/ 684082 w 713411"/>
                  <a:gd name="connsiteY8" fmla="*/ 610984 h 645787"/>
                  <a:gd name="connsiteX9" fmla="*/ 684082 w 713411"/>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2185" y="649098"/>
                    </a:moveTo>
                    <a:lnTo>
                      <a:pt x="8773" y="649098"/>
                    </a:lnTo>
                    <a:lnTo>
                      <a:pt x="8773" y="3310"/>
                    </a:lnTo>
                    <a:lnTo>
                      <a:pt x="722185" y="3310"/>
                    </a:lnTo>
                    <a:lnTo>
                      <a:pt x="722185" y="649098"/>
                    </a:lnTo>
                    <a:close/>
                    <a:moveTo>
                      <a:pt x="684082" y="41424"/>
                    </a:moveTo>
                    <a:lnTo>
                      <a:pt x="46876" y="41424"/>
                    </a:lnTo>
                    <a:lnTo>
                      <a:pt x="46876" y="610984"/>
                    </a:lnTo>
                    <a:lnTo>
                      <a:pt x="684082" y="610984"/>
                    </a:lnTo>
                    <a:lnTo>
                      <a:pt x="684082" y="41424"/>
                    </a:lnTo>
                    <a:close/>
                  </a:path>
                </a:pathLst>
              </a:custGeom>
              <a:solidFill>
                <a:srgbClr val="FFFFFF"/>
              </a:solidFill>
              <a:ln w="56271" cap="rnd">
                <a:noFill/>
                <a:prstDash val="solid"/>
                <a:round/>
              </a:ln>
            </p:spPr>
            <p:txBody>
              <a:bodyPr rtlCol="0" anchor="ctr"/>
              <a:lstStyle/>
              <a:p>
                <a:endParaRPr lang="en-CH" sz="4000"/>
              </a:p>
            </p:txBody>
          </p:sp>
        </p:grpSp>
        <p:grpSp>
          <p:nvGrpSpPr>
            <p:cNvPr id="454" name="Graphic 4">
              <a:extLst>
                <a:ext uri="{FF2B5EF4-FFF2-40B4-BE49-F238E27FC236}">
                  <a16:creationId xmlns:a16="http://schemas.microsoft.com/office/drawing/2014/main" id="{DCA4C728-193F-1D29-794A-3326F6930F66}"/>
                </a:ext>
              </a:extLst>
            </p:cNvPr>
            <p:cNvGrpSpPr/>
            <p:nvPr/>
          </p:nvGrpSpPr>
          <p:grpSpPr>
            <a:xfrm>
              <a:off x="27879563" y="10562750"/>
              <a:ext cx="713411" cy="645787"/>
              <a:chOff x="27879563" y="10562750"/>
              <a:chExt cx="713411" cy="645787"/>
            </a:xfrm>
          </p:grpSpPr>
          <p:sp>
            <p:nvSpPr>
              <p:cNvPr id="455" name="Freeform 454">
                <a:extLst>
                  <a:ext uri="{FF2B5EF4-FFF2-40B4-BE49-F238E27FC236}">
                    <a16:creationId xmlns:a16="http://schemas.microsoft.com/office/drawing/2014/main" id="{CB27D9F6-46F5-20E4-33B0-9A228C14DDE9}"/>
                  </a:ext>
                </a:extLst>
              </p:cNvPr>
              <p:cNvSpPr/>
              <p:nvPr/>
            </p:nvSpPr>
            <p:spPr>
              <a:xfrm>
                <a:off x="27917666" y="10600864"/>
                <a:ext cx="637204" cy="569559"/>
              </a:xfrm>
              <a:custGeom>
                <a:avLst/>
                <a:gdLst>
                  <a:gd name="connsiteX0" fmla="*/ 8773 w 637204"/>
                  <a:gd name="connsiteY0" fmla="*/ 3561 h 569559"/>
                  <a:gd name="connsiteX1" fmla="*/ 645979 w 637204"/>
                  <a:gd name="connsiteY1" fmla="*/ 3561 h 569559"/>
                  <a:gd name="connsiteX2" fmla="*/ 645979 w 637204"/>
                  <a:gd name="connsiteY2" fmla="*/ 573120 h 569559"/>
                  <a:gd name="connsiteX3" fmla="*/ 8773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773" y="3561"/>
                    </a:moveTo>
                    <a:lnTo>
                      <a:pt x="645979" y="3561"/>
                    </a:lnTo>
                    <a:lnTo>
                      <a:pt x="645979" y="573120"/>
                    </a:lnTo>
                    <a:lnTo>
                      <a:pt x="8773" y="573120"/>
                    </a:lnTo>
                    <a:close/>
                  </a:path>
                </a:pathLst>
              </a:custGeom>
              <a:solidFill>
                <a:srgbClr val="2166AC"/>
              </a:solidFill>
              <a:ln w="56271" cap="rnd">
                <a:noFill/>
                <a:prstDash val="solid"/>
                <a:round/>
              </a:ln>
            </p:spPr>
            <p:txBody>
              <a:bodyPr rtlCol="0" anchor="ctr"/>
              <a:lstStyle/>
              <a:p>
                <a:endParaRPr lang="en-CH" sz="4000"/>
              </a:p>
            </p:txBody>
          </p:sp>
          <p:sp>
            <p:nvSpPr>
              <p:cNvPr id="456" name="Freeform 455">
                <a:extLst>
                  <a:ext uri="{FF2B5EF4-FFF2-40B4-BE49-F238E27FC236}">
                    <a16:creationId xmlns:a16="http://schemas.microsoft.com/office/drawing/2014/main" id="{E05586F2-FA98-16F1-01AB-2749D266D7EB}"/>
                  </a:ext>
                </a:extLst>
              </p:cNvPr>
              <p:cNvSpPr/>
              <p:nvPr/>
            </p:nvSpPr>
            <p:spPr>
              <a:xfrm>
                <a:off x="27879563" y="10562750"/>
                <a:ext cx="713411" cy="645787"/>
              </a:xfrm>
              <a:custGeom>
                <a:avLst/>
                <a:gdLst>
                  <a:gd name="connsiteX0" fmla="*/ 722185 w 713411"/>
                  <a:gd name="connsiteY0" fmla="*/ 649348 h 645787"/>
                  <a:gd name="connsiteX1" fmla="*/ 8773 w 713411"/>
                  <a:gd name="connsiteY1" fmla="*/ 649348 h 645787"/>
                  <a:gd name="connsiteX2" fmla="*/ 8773 w 713411"/>
                  <a:gd name="connsiteY2" fmla="*/ 3561 h 645787"/>
                  <a:gd name="connsiteX3" fmla="*/ 722185 w 713411"/>
                  <a:gd name="connsiteY3" fmla="*/ 3561 h 645787"/>
                  <a:gd name="connsiteX4" fmla="*/ 722185 w 713411"/>
                  <a:gd name="connsiteY4" fmla="*/ 649348 h 645787"/>
                  <a:gd name="connsiteX5" fmla="*/ 684082 w 713411"/>
                  <a:gd name="connsiteY5" fmla="*/ 41675 h 645787"/>
                  <a:gd name="connsiteX6" fmla="*/ 46876 w 713411"/>
                  <a:gd name="connsiteY6" fmla="*/ 41675 h 645787"/>
                  <a:gd name="connsiteX7" fmla="*/ 46876 w 713411"/>
                  <a:gd name="connsiteY7" fmla="*/ 611234 h 645787"/>
                  <a:gd name="connsiteX8" fmla="*/ 684082 w 713411"/>
                  <a:gd name="connsiteY8" fmla="*/ 611234 h 645787"/>
                  <a:gd name="connsiteX9" fmla="*/ 684082 w 713411"/>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2185" y="649348"/>
                    </a:moveTo>
                    <a:lnTo>
                      <a:pt x="8773" y="649348"/>
                    </a:lnTo>
                    <a:lnTo>
                      <a:pt x="8773" y="3561"/>
                    </a:lnTo>
                    <a:lnTo>
                      <a:pt x="722185" y="3561"/>
                    </a:lnTo>
                    <a:lnTo>
                      <a:pt x="722185" y="649348"/>
                    </a:lnTo>
                    <a:close/>
                    <a:moveTo>
                      <a:pt x="684082" y="41675"/>
                    </a:moveTo>
                    <a:lnTo>
                      <a:pt x="46876" y="41675"/>
                    </a:lnTo>
                    <a:lnTo>
                      <a:pt x="46876" y="611234"/>
                    </a:lnTo>
                    <a:lnTo>
                      <a:pt x="684082" y="611234"/>
                    </a:lnTo>
                    <a:lnTo>
                      <a:pt x="684082"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57" name="Graphic 4">
            <a:extLst>
              <a:ext uri="{FF2B5EF4-FFF2-40B4-BE49-F238E27FC236}">
                <a16:creationId xmlns:a16="http://schemas.microsoft.com/office/drawing/2014/main" id="{F0E8222B-A8BB-99CD-B3C6-DAA04FA9E473}"/>
              </a:ext>
            </a:extLst>
          </p:cNvPr>
          <p:cNvGrpSpPr/>
          <p:nvPr/>
        </p:nvGrpSpPr>
        <p:grpSpPr>
          <a:xfrm>
            <a:off x="26088771" y="9118721"/>
            <a:ext cx="713411" cy="2089816"/>
            <a:chOff x="26088771" y="9118721"/>
            <a:chExt cx="713411" cy="2089816"/>
          </a:xfrm>
        </p:grpSpPr>
        <p:grpSp>
          <p:nvGrpSpPr>
            <p:cNvPr id="458" name="Graphic 4">
              <a:extLst>
                <a:ext uri="{FF2B5EF4-FFF2-40B4-BE49-F238E27FC236}">
                  <a16:creationId xmlns:a16="http://schemas.microsoft.com/office/drawing/2014/main" id="{E1973B88-66C7-2ADF-76DB-56AF1BC80897}"/>
                </a:ext>
              </a:extLst>
            </p:cNvPr>
            <p:cNvGrpSpPr/>
            <p:nvPr/>
          </p:nvGrpSpPr>
          <p:grpSpPr>
            <a:xfrm>
              <a:off x="26088771" y="9118721"/>
              <a:ext cx="713411" cy="645787"/>
              <a:chOff x="26088771" y="9118721"/>
              <a:chExt cx="713411" cy="645787"/>
            </a:xfrm>
          </p:grpSpPr>
          <p:sp>
            <p:nvSpPr>
              <p:cNvPr id="459" name="Freeform 458">
                <a:extLst>
                  <a:ext uri="{FF2B5EF4-FFF2-40B4-BE49-F238E27FC236}">
                    <a16:creationId xmlns:a16="http://schemas.microsoft.com/office/drawing/2014/main" id="{133E821E-9C4E-05E1-3667-BE6C22E7D55F}"/>
                  </a:ext>
                </a:extLst>
              </p:cNvPr>
              <p:cNvSpPr/>
              <p:nvPr/>
            </p:nvSpPr>
            <p:spPr>
              <a:xfrm>
                <a:off x="26126874" y="9156835"/>
                <a:ext cx="637204" cy="569559"/>
              </a:xfrm>
              <a:custGeom>
                <a:avLst/>
                <a:gdLst>
                  <a:gd name="connsiteX0" fmla="*/ 8186 w 637204"/>
                  <a:gd name="connsiteY0" fmla="*/ 3060 h 569559"/>
                  <a:gd name="connsiteX1" fmla="*/ 645391 w 637204"/>
                  <a:gd name="connsiteY1" fmla="*/ 3060 h 569559"/>
                  <a:gd name="connsiteX2" fmla="*/ 645391 w 637204"/>
                  <a:gd name="connsiteY2" fmla="*/ 572620 h 569559"/>
                  <a:gd name="connsiteX3" fmla="*/ 8186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186" y="3060"/>
                    </a:moveTo>
                    <a:lnTo>
                      <a:pt x="645391" y="3060"/>
                    </a:lnTo>
                    <a:lnTo>
                      <a:pt x="645391" y="572620"/>
                    </a:lnTo>
                    <a:lnTo>
                      <a:pt x="8186" y="572620"/>
                    </a:lnTo>
                    <a:close/>
                  </a:path>
                </a:pathLst>
              </a:custGeom>
              <a:solidFill>
                <a:srgbClr val="B2182B"/>
              </a:solidFill>
              <a:ln w="56271" cap="rnd">
                <a:noFill/>
                <a:prstDash val="solid"/>
                <a:round/>
              </a:ln>
            </p:spPr>
            <p:txBody>
              <a:bodyPr rtlCol="0" anchor="ctr"/>
              <a:lstStyle/>
              <a:p>
                <a:endParaRPr lang="en-CH" sz="4000"/>
              </a:p>
            </p:txBody>
          </p:sp>
          <p:sp>
            <p:nvSpPr>
              <p:cNvPr id="460" name="Freeform 459">
                <a:extLst>
                  <a:ext uri="{FF2B5EF4-FFF2-40B4-BE49-F238E27FC236}">
                    <a16:creationId xmlns:a16="http://schemas.microsoft.com/office/drawing/2014/main" id="{214F819B-9A9C-269E-8A64-A11FE5F257CF}"/>
                  </a:ext>
                </a:extLst>
              </p:cNvPr>
              <p:cNvSpPr/>
              <p:nvPr/>
            </p:nvSpPr>
            <p:spPr>
              <a:xfrm>
                <a:off x="26088771" y="9118721"/>
                <a:ext cx="713411" cy="645787"/>
              </a:xfrm>
              <a:custGeom>
                <a:avLst/>
                <a:gdLst>
                  <a:gd name="connsiteX0" fmla="*/ 721597 w 713411"/>
                  <a:gd name="connsiteY0" fmla="*/ 648847 h 645787"/>
                  <a:gd name="connsiteX1" fmla="*/ 8186 w 713411"/>
                  <a:gd name="connsiteY1" fmla="*/ 648847 h 645787"/>
                  <a:gd name="connsiteX2" fmla="*/ 8186 w 713411"/>
                  <a:gd name="connsiteY2" fmla="*/ 3060 h 645787"/>
                  <a:gd name="connsiteX3" fmla="*/ 721597 w 713411"/>
                  <a:gd name="connsiteY3" fmla="*/ 3060 h 645787"/>
                  <a:gd name="connsiteX4" fmla="*/ 721597 w 713411"/>
                  <a:gd name="connsiteY4" fmla="*/ 648847 h 645787"/>
                  <a:gd name="connsiteX5" fmla="*/ 683494 w 713411"/>
                  <a:gd name="connsiteY5" fmla="*/ 41174 h 645787"/>
                  <a:gd name="connsiteX6" fmla="*/ 46289 w 713411"/>
                  <a:gd name="connsiteY6" fmla="*/ 41174 h 645787"/>
                  <a:gd name="connsiteX7" fmla="*/ 46289 w 713411"/>
                  <a:gd name="connsiteY7" fmla="*/ 610734 h 645787"/>
                  <a:gd name="connsiteX8" fmla="*/ 683494 w 713411"/>
                  <a:gd name="connsiteY8" fmla="*/ 610734 h 645787"/>
                  <a:gd name="connsiteX9" fmla="*/ 683494 w 713411"/>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1597" y="648847"/>
                    </a:moveTo>
                    <a:lnTo>
                      <a:pt x="8186" y="648847"/>
                    </a:lnTo>
                    <a:lnTo>
                      <a:pt x="8186" y="3060"/>
                    </a:lnTo>
                    <a:lnTo>
                      <a:pt x="721597" y="3060"/>
                    </a:lnTo>
                    <a:lnTo>
                      <a:pt x="721597" y="648847"/>
                    </a:lnTo>
                    <a:close/>
                    <a:moveTo>
                      <a:pt x="683494" y="41174"/>
                    </a:moveTo>
                    <a:lnTo>
                      <a:pt x="46289" y="41174"/>
                    </a:lnTo>
                    <a:lnTo>
                      <a:pt x="46289" y="610734"/>
                    </a:lnTo>
                    <a:lnTo>
                      <a:pt x="683494" y="610734"/>
                    </a:lnTo>
                    <a:lnTo>
                      <a:pt x="683494" y="41174"/>
                    </a:lnTo>
                    <a:close/>
                  </a:path>
                </a:pathLst>
              </a:custGeom>
              <a:solidFill>
                <a:srgbClr val="FFFFFF"/>
              </a:solidFill>
              <a:ln w="56271" cap="rnd">
                <a:noFill/>
                <a:prstDash val="solid"/>
                <a:round/>
              </a:ln>
            </p:spPr>
            <p:txBody>
              <a:bodyPr rtlCol="0" anchor="ctr"/>
              <a:lstStyle/>
              <a:p>
                <a:endParaRPr lang="en-CH" sz="4000"/>
              </a:p>
            </p:txBody>
          </p:sp>
        </p:grpSp>
        <p:grpSp>
          <p:nvGrpSpPr>
            <p:cNvPr id="461" name="Graphic 4">
              <a:extLst>
                <a:ext uri="{FF2B5EF4-FFF2-40B4-BE49-F238E27FC236}">
                  <a16:creationId xmlns:a16="http://schemas.microsoft.com/office/drawing/2014/main" id="{DBC70368-49B9-E66D-78A4-7576F6412B30}"/>
                </a:ext>
              </a:extLst>
            </p:cNvPr>
            <p:cNvGrpSpPr/>
            <p:nvPr/>
          </p:nvGrpSpPr>
          <p:grpSpPr>
            <a:xfrm>
              <a:off x="26088771" y="9840736"/>
              <a:ext cx="713411" cy="645787"/>
              <a:chOff x="26088771" y="9840736"/>
              <a:chExt cx="713411" cy="645787"/>
            </a:xfrm>
          </p:grpSpPr>
          <p:sp>
            <p:nvSpPr>
              <p:cNvPr id="462" name="Freeform 461">
                <a:extLst>
                  <a:ext uri="{FF2B5EF4-FFF2-40B4-BE49-F238E27FC236}">
                    <a16:creationId xmlns:a16="http://schemas.microsoft.com/office/drawing/2014/main" id="{F9F042ED-341C-05EA-E6E7-75B6DDF0979A}"/>
                  </a:ext>
                </a:extLst>
              </p:cNvPr>
              <p:cNvSpPr/>
              <p:nvPr/>
            </p:nvSpPr>
            <p:spPr>
              <a:xfrm>
                <a:off x="26126874" y="9878850"/>
                <a:ext cx="637204" cy="569559"/>
              </a:xfrm>
              <a:custGeom>
                <a:avLst/>
                <a:gdLst>
                  <a:gd name="connsiteX0" fmla="*/ 8186 w 637204"/>
                  <a:gd name="connsiteY0" fmla="*/ 3310 h 569559"/>
                  <a:gd name="connsiteX1" fmla="*/ 645391 w 637204"/>
                  <a:gd name="connsiteY1" fmla="*/ 3310 h 569559"/>
                  <a:gd name="connsiteX2" fmla="*/ 645391 w 637204"/>
                  <a:gd name="connsiteY2" fmla="*/ 572870 h 569559"/>
                  <a:gd name="connsiteX3" fmla="*/ 8186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186" y="3310"/>
                    </a:moveTo>
                    <a:lnTo>
                      <a:pt x="645391" y="3310"/>
                    </a:lnTo>
                    <a:lnTo>
                      <a:pt x="645391" y="572870"/>
                    </a:lnTo>
                    <a:lnTo>
                      <a:pt x="8186" y="572870"/>
                    </a:lnTo>
                    <a:close/>
                  </a:path>
                </a:pathLst>
              </a:custGeom>
              <a:solidFill>
                <a:srgbClr val="81B3D5"/>
              </a:solidFill>
              <a:ln w="56271" cap="rnd">
                <a:noFill/>
                <a:prstDash val="solid"/>
                <a:round/>
              </a:ln>
            </p:spPr>
            <p:txBody>
              <a:bodyPr rtlCol="0" anchor="ctr"/>
              <a:lstStyle/>
              <a:p>
                <a:endParaRPr lang="en-CH" sz="4000"/>
              </a:p>
            </p:txBody>
          </p:sp>
          <p:sp>
            <p:nvSpPr>
              <p:cNvPr id="463" name="Freeform 462">
                <a:extLst>
                  <a:ext uri="{FF2B5EF4-FFF2-40B4-BE49-F238E27FC236}">
                    <a16:creationId xmlns:a16="http://schemas.microsoft.com/office/drawing/2014/main" id="{8B63B6E7-D001-B597-AFD6-40338AD7A1E1}"/>
                  </a:ext>
                </a:extLst>
              </p:cNvPr>
              <p:cNvSpPr/>
              <p:nvPr/>
            </p:nvSpPr>
            <p:spPr>
              <a:xfrm>
                <a:off x="26088771" y="9840736"/>
                <a:ext cx="713411" cy="645787"/>
              </a:xfrm>
              <a:custGeom>
                <a:avLst/>
                <a:gdLst>
                  <a:gd name="connsiteX0" fmla="*/ 721597 w 713411"/>
                  <a:gd name="connsiteY0" fmla="*/ 649098 h 645787"/>
                  <a:gd name="connsiteX1" fmla="*/ 8186 w 713411"/>
                  <a:gd name="connsiteY1" fmla="*/ 649098 h 645787"/>
                  <a:gd name="connsiteX2" fmla="*/ 8186 w 713411"/>
                  <a:gd name="connsiteY2" fmla="*/ 3310 h 645787"/>
                  <a:gd name="connsiteX3" fmla="*/ 721597 w 713411"/>
                  <a:gd name="connsiteY3" fmla="*/ 3310 h 645787"/>
                  <a:gd name="connsiteX4" fmla="*/ 721597 w 713411"/>
                  <a:gd name="connsiteY4" fmla="*/ 649098 h 645787"/>
                  <a:gd name="connsiteX5" fmla="*/ 683494 w 713411"/>
                  <a:gd name="connsiteY5" fmla="*/ 41424 h 645787"/>
                  <a:gd name="connsiteX6" fmla="*/ 46289 w 713411"/>
                  <a:gd name="connsiteY6" fmla="*/ 41424 h 645787"/>
                  <a:gd name="connsiteX7" fmla="*/ 46289 w 713411"/>
                  <a:gd name="connsiteY7" fmla="*/ 610984 h 645787"/>
                  <a:gd name="connsiteX8" fmla="*/ 683494 w 713411"/>
                  <a:gd name="connsiteY8" fmla="*/ 610984 h 645787"/>
                  <a:gd name="connsiteX9" fmla="*/ 683494 w 713411"/>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1597" y="649098"/>
                    </a:moveTo>
                    <a:lnTo>
                      <a:pt x="8186" y="649098"/>
                    </a:lnTo>
                    <a:lnTo>
                      <a:pt x="8186" y="3310"/>
                    </a:lnTo>
                    <a:lnTo>
                      <a:pt x="721597" y="3310"/>
                    </a:lnTo>
                    <a:lnTo>
                      <a:pt x="721597" y="649098"/>
                    </a:lnTo>
                    <a:close/>
                    <a:moveTo>
                      <a:pt x="683494" y="41424"/>
                    </a:moveTo>
                    <a:lnTo>
                      <a:pt x="46289" y="41424"/>
                    </a:lnTo>
                    <a:lnTo>
                      <a:pt x="46289" y="610984"/>
                    </a:lnTo>
                    <a:lnTo>
                      <a:pt x="683494" y="610984"/>
                    </a:lnTo>
                    <a:lnTo>
                      <a:pt x="683494" y="41424"/>
                    </a:lnTo>
                    <a:close/>
                  </a:path>
                </a:pathLst>
              </a:custGeom>
              <a:solidFill>
                <a:srgbClr val="FFFFFF"/>
              </a:solidFill>
              <a:ln w="56271" cap="rnd">
                <a:noFill/>
                <a:prstDash val="solid"/>
                <a:round/>
              </a:ln>
            </p:spPr>
            <p:txBody>
              <a:bodyPr rtlCol="0" anchor="ctr"/>
              <a:lstStyle/>
              <a:p>
                <a:endParaRPr lang="en-CH" sz="4000"/>
              </a:p>
            </p:txBody>
          </p:sp>
        </p:grpSp>
        <p:grpSp>
          <p:nvGrpSpPr>
            <p:cNvPr id="464" name="Graphic 4">
              <a:extLst>
                <a:ext uri="{FF2B5EF4-FFF2-40B4-BE49-F238E27FC236}">
                  <a16:creationId xmlns:a16="http://schemas.microsoft.com/office/drawing/2014/main" id="{85F4FDBB-3EDC-4D33-29D1-540E73B8DC75}"/>
                </a:ext>
              </a:extLst>
            </p:cNvPr>
            <p:cNvGrpSpPr/>
            <p:nvPr/>
          </p:nvGrpSpPr>
          <p:grpSpPr>
            <a:xfrm>
              <a:off x="26088771" y="10562750"/>
              <a:ext cx="713411" cy="645787"/>
              <a:chOff x="26088771" y="10562750"/>
              <a:chExt cx="713411" cy="645787"/>
            </a:xfrm>
          </p:grpSpPr>
          <p:sp>
            <p:nvSpPr>
              <p:cNvPr id="465" name="Freeform 464">
                <a:extLst>
                  <a:ext uri="{FF2B5EF4-FFF2-40B4-BE49-F238E27FC236}">
                    <a16:creationId xmlns:a16="http://schemas.microsoft.com/office/drawing/2014/main" id="{F7C44C67-E103-6688-9A29-6BBA775BF3A5}"/>
                  </a:ext>
                </a:extLst>
              </p:cNvPr>
              <p:cNvSpPr/>
              <p:nvPr/>
            </p:nvSpPr>
            <p:spPr>
              <a:xfrm>
                <a:off x="26126874" y="10600864"/>
                <a:ext cx="637204" cy="569559"/>
              </a:xfrm>
              <a:custGeom>
                <a:avLst/>
                <a:gdLst>
                  <a:gd name="connsiteX0" fmla="*/ 8186 w 637204"/>
                  <a:gd name="connsiteY0" fmla="*/ 3561 h 569559"/>
                  <a:gd name="connsiteX1" fmla="*/ 645391 w 637204"/>
                  <a:gd name="connsiteY1" fmla="*/ 3561 h 569559"/>
                  <a:gd name="connsiteX2" fmla="*/ 645391 w 637204"/>
                  <a:gd name="connsiteY2" fmla="*/ 573120 h 569559"/>
                  <a:gd name="connsiteX3" fmla="*/ 8186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186" y="3561"/>
                    </a:moveTo>
                    <a:lnTo>
                      <a:pt x="645391" y="3561"/>
                    </a:lnTo>
                    <a:lnTo>
                      <a:pt x="645391" y="573120"/>
                    </a:lnTo>
                    <a:lnTo>
                      <a:pt x="8186" y="573120"/>
                    </a:lnTo>
                    <a:close/>
                  </a:path>
                </a:pathLst>
              </a:custGeom>
              <a:solidFill>
                <a:srgbClr val="C4DEED"/>
              </a:solidFill>
              <a:ln w="56271" cap="rnd">
                <a:noFill/>
                <a:prstDash val="solid"/>
                <a:round/>
              </a:ln>
            </p:spPr>
            <p:txBody>
              <a:bodyPr rtlCol="0" anchor="ctr"/>
              <a:lstStyle/>
              <a:p>
                <a:endParaRPr lang="en-CH" sz="4000"/>
              </a:p>
            </p:txBody>
          </p:sp>
          <p:sp>
            <p:nvSpPr>
              <p:cNvPr id="466" name="Freeform 465">
                <a:extLst>
                  <a:ext uri="{FF2B5EF4-FFF2-40B4-BE49-F238E27FC236}">
                    <a16:creationId xmlns:a16="http://schemas.microsoft.com/office/drawing/2014/main" id="{188F450E-F178-1F94-2E8B-56123AE517E0}"/>
                  </a:ext>
                </a:extLst>
              </p:cNvPr>
              <p:cNvSpPr/>
              <p:nvPr/>
            </p:nvSpPr>
            <p:spPr>
              <a:xfrm>
                <a:off x="26088771" y="10562750"/>
                <a:ext cx="713411" cy="645787"/>
              </a:xfrm>
              <a:custGeom>
                <a:avLst/>
                <a:gdLst>
                  <a:gd name="connsiteX0" fmla="*/ 721597 w 713411"/>
                  <a:gd name="connsiteY0" fmla="*/ 649348 h 645787"/>
                  <a:gd name="connsiteX1" fmla="*/ 8186 w 713411"/>
                  <a:gd name="connsiteY1" fmla="*/ 649348 h 645787"/>
                  <a:gd name="connsiteX2" fmla="*/ 8186 w 713411"/>
                  <a:gd name="connsiteY2" fmla="*/ 3561 h 645787"/>
                  <a:gd name="connsiteX3" fmla="*/ 721597 w 713411"/>
                  <a:gd name="connsiteY3" fmla="*/ 3561 h 645787"/>
                  <a:gd name="connsiteX4" fmla="*/ 721597 w 713411"/>
                  <a:gd name="connsiteY4" fmla="*/ 649348 h 645787"/>
                  <a:gd name="connsiteX5" fmla="*/ 683494 w 713411"/>
                  <a:gd name="connsiteY5" fmla="*/ 41675 h 645787"/>
                  <a:gd name="connsiteX6" fmla="*/ 46289 w 713411"/>
                  <a:gd name="connsiteY6" fmla="*/ 41675 h 645787"/>
                  <a:gd name="connsiteX7" fmla="*/ 46289 w 713411"/>
                  <a:gd name="connsiteY7" fmla="*/ 611234 h 645787"/>
                  <a:gd name="connsiteX8" fmla="*/ 683494 w 713411"/>
                  <a:gd name="connsiteY8" fmla="*/ 611234 h 645787"/>
                  <a:gd name="connsiteX9" fmla="*/ 683494 w 713411"/>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1597" y="649348"/>
                    </a:moveTo>
                    <a:lnTo>
                      <a:pt x="8186" y="649348"/>
                    </a:lnTo>
                    <a:lnTo>
                      <a:pt x="8186" y="3561"/>
                    </a:lnTo>
                    <a:lnTo>
                      <a:pt x="721597" y="3561"/>
                    </a:lnTo>
                    <a:lnTo>
                      <a:pt x="721597" y="649348"/>
                    </a:lnTo>
                    <a:close/>
                    <a:moveTo>
                      <a:pt x="683494" y="41675"/>
                    </a:moveTo>
                    <a:lnTo>
                      <a:pt x="46289" y="41675"/>
                    </a:lnTo>
                    <a:lnTo>
                      <a:pt x="46289" y="611234"/>
                    </a:lnTo>
                    <a:lnTo>
                      <a:pt x="683494" y="611234"/>
                    </a:lnTo>
                    <a:lnTo>
                      <a:pt x="683494"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67" name="Graphic 4">
            <a:extLst>
              <a:ext uri="{FF2B5EF4-FFF2-40B4-BE49-F238E27FC236}">
                <a16:creationId xmlns:a16="http://schemas.microsoft.com/office/drawing/2014/main" id="{A0750BE0-B2BB-6451-CBEA-46C26232E456}"/>
              </a:ext>
            </a:extLst>
          </p:cNvPr>
          <p:cNvGrpSpPr/>
          <p:nvPr/>
        </p:nvGrpSpPr>
        <p:grpSpPr>
          <a:xfrm>
            <a:off x="29670335" y="9118721"/>
            <a:ext cx="713411" cy="2089816"/>
            <a:chOff x="29670335" y="9118721"/>
            <a:chExt cx="713411" cy="2089816"/>
          </a:xfrm>
        </p:grpSpPr>
        <p:grpSp>
          <p:nvGrpSpPr>
            <p:cNvPr id="468" name="Graphic 4">
              <a:extLst>
                <a:ext uri="{FF2B5EF4-FFF2-40B4-BE49-F238E27FC236}">
                  <a16:creationId xmlns:a16="http://schemas.microsoft.com/office/drawing/2014/main" id="{31DE7FC7-4578-66AC-EF0F-F479BAE8E94A}"/>
                </a:ext>
              </a:extLst>
            </p:cNvPr>
            <p:cNvGrpSpPr/>
            <p:nvPr/>
          </p:nvGrpSpPr>
          <p:grpSpPr>
            <a:xfrm>
              <a:off x="29670335" y="9118721"/>
              <a:ext cx="713411" cy="645787"/>
              <a:chOff x="29670335" y="9118721"/>
              <a:chExt cx="713411" cy="645787"/>
            </a:xfrm>
          </p:grpSpPr>
          <p:sp>
            <p:nvSpPr>
              <p:cNvPr id="469" name="Freeform 468">
                <a:extLst>
                  <a:ext uri="{FF2B5EF4-FFF2-40B4-BE49-F238E27FC236}">
                    <a16:creationId xmlns:a16="http://schemas.microsoft.com/office/drawing/2014/main" id="{E39FF6A7-7BE8-032E-19D1-94C0C9BE8C3E}"/>
                  </a:ext>
                </a:extLst>
              </p:cNvPr>
              <p:cNvSpPr/>
              <p:nvPr/>
            </p:nvSpPr>
            <p:spPr>
              <a:xfrm>
                <a:off x="29708438" y="9156835"/>
                <a:ext cx="637204" cy="569559"/>
              </a:xfrm>
              <a:custGeom>
                <a:avLst/>
                <a:gdLst>
                  <a:gd name="connsiteX0" fmla="*/ 9237 w 637204"/>
                  <a:gd name="connsiteY0" fmla="*/ 3060 h 569559"/>
                  <a:gd name="connsiteX1" fmla="*/ 646442 w 637204"/>
                  <a:gd name="connsiteY1" fmla="*/ 3060 h 569559"/>
                  <a:gd name="connsiteX2" fmla="*/ 646442 w 637204"/>
                  <a:gd name="connsiteY2" fmla="*/ 572620 h 569559"/>
                  <a:gd name="connsiteX3" fmla="*/ 9237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9237" y="3060"/>
                    </a:moveTo>
                    <a:lnTo>
                      <a:pt x="646442" y="3060"/>
                    </a:lnTo>
                    <a:lnTo>
                      <a:pt x="646442" y="572620"/>
                    </a:lnTo>
                    <a:lnTo>
                      <a:pt x="9237" y="572620"/>
                    </a:lnTo>
                    <a:close/>
                  </a:path>
                </a:pathLst>
              </a:custGeom>
              <a:solidFill>
                <a:srgbClr val="2D6CAF"/>
              </a:solidFill>
              <a:ln w="56271" cap="rnd">
                <a:noFill/>
                <a:prstDash val="solid"/>
                <a:round/>
              </a:ln>
            </p:spPr>
            <p:txBody>
              <a:bodyPr rtlCol="0" anchor="ctr"/>
              <a:lstStyle/>
              <a:p>
                <a:endParaRPr lang="en-CH" sz="4000"/>
              </a:p>
            </p:txBody>
          </p:sp>
          <p:sp>
            <p:nvSpPr>
              <p:cNvPr id="470" name="Freeform 469">
                <a:extLst>
                  <a:ext uri="{FF2B5EF4-FFF2-40B4-BE49-F238E27FC236}">
                    <a16:creationId xmlns:a16="http://schemas.microsoft.com/office/drawing/2014/main" id="{600E8F29-ED96-E29A-947E-846272F4646A}"/>
                  </a:ext>
                </a:extLst>
              </p:cNvPr>
              <p:cNvSpPr/>
              <p:nvPr/>
            </p:nvSpPr>
            <p:spPr>
              <a:xfrm>
                <a:off x="29670335" y="9118721"/>
                <a:ext cx="713411" cy="645787"/>
              </a:xfrm>
              <a:custGeom>
                <a:avLst/>
                <a:gdLst>
                  <a:gd name="connsiteX0" fmla="*/ 722649 w 713411"/>
                  <a:gd name="connsiteY0" fmla="*/ 648847 h 645787"/>
                  <a:gd name="connsiteX1" fmla="*/ 9238 w 713411"/>
                  <a:gd name="connsiteY1" fmla="*/ 648847 h 645787"/>
                  <a:gd name="connsiteX2" fmla="*/ 9238 w 713411"/>
                  <a:gd name="connsiteY2" fmla="*/ 3060 h 645787"/>
                  <a:gd name="connsiteX3" fmla="*/ 722649 w 713411"/>
                  <a:gd name="connsiteY3" fmla="*/ 3060 h 645787"/>
                  <a:gd name="connsiteX4" fmla="*/ 722649 w 713411"/>
                  <a:gd name="connsiteY4" fmla="*/ 648847 h 645787"/>
                  <a:gd name="connsiteX5" fmla="*/ 684545 w 713411"/>
                  <a:gd name="connsiteY5" fmla="*/ 41174 h 645787"/>
                  <a:gd name="connsiteX6" fmla="*/ 47339 w 713411"/>
                  <a:gd name="connsiteY6" fmla="*/ 41174 h 645787"/>
                  <a:gd name="connsiteX7" fmla="*/ 47339 w 713411"/>
                  <a:gd name="connsiteY7" fmla="*/ 610734 h 645787"/>
                  <a:gd name="connsiteX8" fmla="*/ 684545 w 713411"/>
                  <a:gd name="connsiteY8" fmla="*/ 610734 h 645787"/>
                  <a:gd name="connsiteX9" fmla="*/ 684545 w 713411"/>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2649" y="648847"/>
                    </a:moveTo>
                    <a:lnTo>
                      <a:pt x="9238" y="648847"/>
                    </a:lnTo>
                    <a:lnTo>
                      <a:pt x="9238" y="3060"/>
                    </a:lnTo>
                    <a:lnTo>
                      <a:pt x="722649" y="3060"/>
                    </a:lnTo>
                    <a:lnTo>
                      <a:pt x="722649" y="648847"/>
                    </a:lnTo>
                    <a:close/>
                    <a:moveTo>
                      <a:pt x="684545" y="41174"/>
                    </a:moveTo>
                    <a:lnTo>
                      <a:pt x="47339" y="41174"/>
                    </a:lnTo>
                    <a:lnTo>
                      <a:pt x="47339" y="610734"/>
                    </a:lnTo>
                    <a:lnTo>
                      <a:pt x="684545" y="610734"/>
                    </a:lnTo>
                    <a:lnTo>
                      <a:pt x="684545" y="41174"/>
                    </a:lnTo>
                    <a:close/>
                  </a:path>
                </a:pathLst>
              </a:custGeom>
              <a:solidFill>
                <a:srgbClr val="FFFFFF"/>
              </a:solidFill>
              <a:ln w="56271" cap="rnd">
                <a:noFill/>
                <a:prstDash val="solid"/>
                <a:round/>
              </a:ln>
            </p:spPr>
            <p:txBody>
              <a:bodyPr rtlCol="0" anchor="ctr"/>
              <a:lstStyle/>
              <a:p>
                <a:endParaRPr lang="en-CH" sz="4000"/>
              </a:p>
            </p:txBody>
          </p:sp>
        </p:grpSp>
        <p:grpSp>
          <p:nvGrpSpPr>
            <p:cNvPr id="471" name="Graphic 4">
              <a:extLst>
                <a:ext uri="{FF2B5EF4-FFF2-40B4-BE49-F238E27FC236}">
                  <a16:creationId xmlns:a16="http://schemas.microsoft.com/office/drawing/2014/main" id="{AE97D2F1-BBC0-81D9-45BD-B7B8A4F80FBF}"/>
                </a:ext>
              </a:extLst>
            </p:cNvPr>
            <p:cNvGrpSpPr/>
            <p:nvPr/>
          </p:nvGrpSpPr>
          <p:grpSpPr>
            <a:xfrm>
              <a:off x="29670335" y="9840736"/>
              <a:ext cx="713411" cy="645787"/>
              <a:chOff x="29670335" y="9840736"/>
              <a:chExt cx="713411" cy="645787"/>
            </a:xfrm>
          </p:grpSpPr>
          <p:sp>
            <p:nvSpPr>
              <p:cNvPr id="472" name="Freeform 471">
                <a:extLst>
                  <a:ext uri="{FF2B5EF4-FFF2-40B4-BE49-F238E27FC236}">
                    <a16:creationId xmlns:a16="http://schemas.microsoft.com/office/drawing/2014/main" id="{F7C64F88-CE3B-E15E-DC5D-6286F96A153D}"/>
                  </a:ext>
                </a:extLst>
              </p:cNvPr>
              <p:cNvSpPr/>
              <p:nvPr/>
            </p:nvSpPr>
            <p:spPr>
              <a:xfrm>
                <a:off x="29708438" y="9878850"/>
                <a:ext cx="637204" cy="569559"/>
              </a:xfrm>
              <a:custGeom>
                <a:avLst/>
                <a:gdLst>
                  <a:gd name="connsiteX0" fmla="*/ 9237 w 637204"/>
                  <a:gd name="connsiteY0" fmla="*/ 3310 h 569559"/>
                  <a:gd name="connsiteX1" fmla="*/ 646442 w 637204"/>
                  <a:gd name="connsiteY1" fmla="*/ 3310 h 569559"/>
                  <a:gd name="connsiteX2" fmla="*/ 646442 w 637204"/>
                  <a:gd name="connsiteY2" fmla="*/ 572870 h 569559"/>
                  <a:gd name="connsiteX3" fmla="*/ 9237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9237" y="3310"/>
                    </a:moveTo>
                    <a:lnTo>
                      <a:pt x="646442" y="3310"/>
                    </a:lnTo>
                    <a:lnTo>
                      <a:pt x="646442" y="572870"/>
                    </a:lnTo>
                    <a:lnTo>
                      <a:pt x="9237" y="572870"/>
                    </a:lnTo>
                    <a:close/>
                  </a:path>
                </a:pathLst>
              </a:custGeom>
              <a:solidFill>
                <a:srgbClr val="2166AC"/>
              </a:solidFill>
              <a:ln w="56271" cap="rnd">
                <a:noFill/>
                <a:prstDash val="solid"/>
                <a:round/>
              </a:ln>
            </p:spPr>
            <p:txBody>
              <a:bodyPr rtlCol="0" anchor="ctr"/>
              <a:lstStyle/>
              <a:p>
                <a:endParaRPr lang="en-CH" sz="4000"/>
              </a:p>
            </p:txBody>
          </p:sp>
          <p:sp>
            <p:nvSpPr>
              <p:cNvPr id="473" name="Freeform 472">
                <a:extLst>
                  <a:ext uri="{FF2B5EF4-FFF2-40B4-BE49-F238E27FC236}">
                    <a16:creationId xmlns:a16="http://schemas.microsoft.com/office/drawing/2014/main" id="{519E9A79-062C-2266-69AE-FD39C2E355D0}"/>
                  </a:ext>
                </a:extLst>
              </p:cNvPr>
              <p:cNvSpPr/>
              <p:nvPr/>
            </p:nvSpPr>
            <p:spPr>
              <a:xfrm>
                <a:off x="29670335" y="9840736"/>
                <a:ext cx="713411" cy="645787"/>
              </a:xfrm>
              <a:custGeom>
                <a:avLst/>
                <a:gdLst>
                  <a:gd name="connsiteX0" fmla="*/ 722649 w 713411"/>
                  <a:gd name="connsiteY0" fmla="*/ 649098 h 645787"/>
                  <a:gd name="connsiteX1" fmla="*/ 9238 w 713411"/>
                  <a:gd name="connsiteY1" fmla="*/ 649098 h 645787"/>
                  <a:gd name="connsiteX2" fmla="*/ 9238 w 713411"/>
                  <a:gd name="connsiteY2" fmla="*/ 3310 h 645787"/>
                  <a:gd name="connsiteX3" fmla="*/ 722649 w 713411"/>
                  <a:gd name="connsiteY3" fmla="*/ 3310 h 645787"/>
                  <a:gd name="connsiteX4" fmla="*/ 722649 w 713411"/>
                  <a:gd name="connsiteY4" fmla="*/ 649098 h 645787"/>
                  <a:gd name="connsiteX5" fmla="*/ 684545 w 713411"/>
                  <a:gd name="connsiteY5" fmla="*/ 41424 h 645787"/>
                  <a:gd name="connsiteX6" fmla="*/ 47339 w 713411"/>
                  <a:gd name="connsiteY6" fmla="*/ 41424 h 645787"/>
                  <a:gd name="connsiteX7" fmla="*/ 47339 w 713411"/>
                  <a:gd name="connsiteY7" fmla="*/ 610984 h 645787"/>
                  <a:gd name="connsiteX8" fmla="*/ 684545 w 713411"/>
                  <a:gd name="connsiteY8" fmla="*/ 610984 h 645787"/>
                  <a:gd name="connsiteX9" fmla="*/ 684545 w 713411"/>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2649" y="649098"/>
                    </a:moveTo>
                    <a:lnTo>
                      <a:pt x="9238" y="649098"/>
                    </a:lnTo>
                    <a:lnTo>
                      <a:pt x="9238" y="3310"/>
                    </a:lnTo>
                    <a:lnTo>
                      <a:pt x="722649" y="3310"/>
                    </a:lnTo>
                    <a:lnTo>
                      <a:pt x="722649" y="649098"/>
                    </a:lnTo>
                    <a:close/>
                    <a:moveTo>
                      <a:pt x="684545" y="41424"/>
                    </a:moveTo>
                    <a:lnTo>
                      <a:pt x="47339" y="41424"/>
                    </a:lnTo>
                    <a:lnTo>
                      <a:pt x="47339" y="610984"/>
                    </a:lnTo>
                    <a:lnTo>
                      <a:pt x="684545" y="610984"/>
                    </a:lnTo>
                    <a:lnTo>
                      <a:pt x="684545" y="41424"/>
                    </a:lnTo>
                    <a:close/>
                  </a:path>
                </a:pathLst>
              </a:custGeom>
              <a:solidFill>
                <a:srgbClr val="FFFFFF"/>
              </a:solidFill>
              <a:ln w="56271" cap="rnd">
                <a:noFill/>
                <a:prstDash val="solid"/>
                <a:round/>
              </a:ln>
            </p:spPr>
            <p:txBody>
              <a:bodyPr rtlCol="0" anchor="ctr"/>
              <a:lstStyle/>
              <a:p>
                <a:endParaRPr lang="en-CH" sz="4000"/>
              </a:p>
            </p:txBody>
          </p:sp>
        </p:grpSp>
        <p:grpSp>
          <p:nvGrpSpPr>
            <p:cNvPr id="474" name="Graphic 4">
              <a:extLst>
                <a:ext uri="{FF2B5EF4-FFF2-40B4-BE49-F238E27FC236}">
                  <a16:creationId xmlns:a16="http://schemas.microsoft.com/office/drawing/2014/main" id="{31BD0CF5-A953-71A8-6729-257E78AFB538}"/>
                </a:ext>
              </a:extLst>
            </p:cNvPr>
            <p:cNvGrpSpPr/>
            <p:nvPr/>
          </p:nvGrpSpPr>
          <p:grpSpPr>
            <a:xfrm>
              <a:off x="29670335" y="10562750"/>
              <a:ext cx="713411" cy="645787"/>
              <a:chOff x="29670335" y="10562750"/>
              <a:chExt cx="713411" cy="645787"/>
            </a:xfrm>
          </p:grpSpPr>
          <p:sp>
            <p:nvSpPr>
              <p:cNvPr id="475" name="Freeform 474">
                <a:extLst>
                  <a:ext uri="{FF2B5EF4-FFF2-40B4-BE49-F238E27FC236}">
                    <a16:creationId xmlns:a16="http://schemas.microsoft.com/office/drawing/2014/main" id="{24CC5276-42D9-3128-5969-C9728834CC62}"/>
                  </a:ext>
                </a:extLst>
              </p:cNvPr>
              <p:cNvSpPr/>
              <p:nvPr/>
            </p:nvSpPr>
            <p:spPr>
              <a:xfrm>
                <a:off x="29708438" y="10600864"/>
                <a:ext cx="637204" cy="569559"/>
              </a:xfrm>
              <a:custGeom>
                <a:avLst/>
                <a:gdLst>
                  <a:gd name="connsiteX0" fmla="*/ 9237 w 637204"/>
                  <a:gd name="connsiteY0" fmla="*/ 3561 h 569559"/>
                  <a:gd name="connsiteX1" fmla="*/ 646442 w 637204"/>
                  <a:gd name="connsiteY1" fmla="*/ 3561 h 569559"/>
                  <a:gd name="connsiteX2" fmla="*/ 646442 w 637204"/>
                  <a:gd name="connsiteY2" fmla="*/ 573120 h 569559"/>
                  <a:gd name="connsiteX3" fmla="*/ 9237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9237" y="3561"/>
                    </a:moveTo>
                    <a:lnTo>
                      <a:pt x="646442" y="3561"/>
                    </a:lnTo>
                    <a:lnTo>
                      <a:pt x="646442" y="573120"/>
                    </a:lnTo>
                    <a:lnTo>
                      <a:pt x="9237" y="573120"/>
                    </a:lnTo>
                    <a:close/>
                  </a:path>
                </a:pathLst>
              </a:custGeom>
              <a:solidFill>
                <a:srgbClr val="2166AC"/>
              </a:solidFill>
              <a:ln w="56271" cap="rnd">
                <a:noFill/>
                <a:prstDash val="solid"/>
                <a:round/>
              </a:ln>
            </p:spPr>
            <p:txBody>
              <a:bodyPr rtlCol="0" anchor="ctr"/>
              <a:lstStyle/>
              <a:p>
                <a:endParaRPr lang="en-CH" sz="4000"/>
              </a:p>
            </p:txBody>
          </p:sp>
          <p:sp>
            <p:nvSpPr>
              <p:cNvPr id="476" name="Freeform 475">
                <a:extLst>
                  <a:ext uri="{FF2B5EF4-FFF2-40B4-BE49-F238E27FC236}">
                    <a16:creationId xmlns:a16="http://schemas.microsoft.com/office/drawing/2014/main" id="{1EF5B5A0-74A3-DF02-DE78-561880274406}"/>
                  </a:ext>
                </a:extLst>
              </p:cNvPr>
              <p:cNvSpPr/>
              <p:nvPr/>
            </p:nvSpPr>
            <p:spPr>
              <a:xfrm>
                <a:off x="29670335" y="10562750"/>
                <a:ext cx="713411" cy="645787"/>
              </a:xfrm>
              <a:custGeom>
                <a:avLst/>
                <a:gdLst>
                  <a:gd name="connsiteX0" fmla="*/ 722649 w 713411"/>
                  <a:gd name="connsiteY0" fmla="*/ 649348 h 645787"/>
                  <a:gd name="connsiteX1" fmla="*/ 9238 w 713411"/>
                  <a:gd name="connsiteY1" fmla="*/ 649348 h 645787"/>
                  <a:gd name="connsiteX2" fmla="*/ 9238 w 713411"/>
                  <a:gd name="connsiteY2" fmla="*/ 3561 h 645787"/>
                  <a:gd name="connsiteX3" fmla="*/ 722649 w 713411"/>
                  <a:gd name="connsiteY3" fmla="*/ 3561 h 645787"/>
                  <a:gd name="connsiteX4" fmla="*/ 722649 w 713411"/>
                  <a:gd name="connsiteY4" fmla="*/ 649348 h 645787"/>
                  <a:gd name="connsiteX5" fmla="*/ 684545 w 713411"/>
                  <a:gd name="connsiteY5" fmla="*/ 41675 h 645787"/>
                  <a:gd name="connsiteX6" fmla="*/ 47339 w 713411"/>
                  <a:gd name="connsiteY6" fmla="*/ 41675 h 645787"/>
                  <a:gd name="connsiteX7" fmla="*/ 47339 w 713411"/>
                  <a:gd name="connsiteY7" fmla="*/ 611234 h 645787"/>
                  <a:gd name="connsiteX8" fmla="*/ 684545 w 713411"/>
                  <a:gd name="connsiteY8" fmla="*/ 611234 h 645787"/>
                  <a:gd name="connsiteX9" fmla="*/ 684545 w 713411"/>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2649" y="649348"/>
                    </a:moveTo>
                    <a:lnTo>
                      <a:pt x="9238" y="649348"/>
                    </a:lnTo>
                    <a:lnTo>
                      <a:pt x="9238" y="3561"/>
                    </a:lnTo>
                    <a:lnTo>
                      <a:pt x="722649" y="3561"/>
                    </a:lnTo>
                    <a:lnTo>
                      <a:pt x="722649" y="649348"/>
                    </a:lnTo>
                    <a:close/>
                    <a:moveTo>
                      <a:pt x="684545" y="41675"/>
                    </a:moveTo>
                    <a:lnTo>
                      <a:pt x="47339" y="41675"/>
                    </a:lnTo>
                    <a:lnTo>
                      <a:pt x="47339" y="611234"/>
                    </a:lnTo>
                    <a:lnTo>
                      <a:pt x="684545" y="611234"/>
                    </a:lnTo>
                    <a:lnTo>
                      <a:pt x="684545"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77" name="Graphic 4">
            <a:extLst>
              <a:ext uri="{FF2B5EF4-FFF2-40B4-BE49-F238E27FC236}">
                <a16:creationId xmlns:a16="http://schemas.microsoft.com/office/drawing/2014/main" id="{226F33D7-51D5-3A60-20F5-A7FA0E0D211D}"/>
              </a:ext>
            </a:extLst>
          </p:cNvPr>
          <p:cNvGrpSpPr/>
          <p:nvPr/>
        </p:nvGrpSpPr>
        <p:grpSpPr>
          <a:xfrm>
            <a:off x="26984145" y="9118721"/>
            <a:ext cx="713411" cy="2089816"/>
            <a:chOff x="26984145" y="9118721"/>
            <a:chExt cx="713411" cy="2089816"/>
          </a:xfrm>
        </p:grpSpPr>
        <p:grpSp>
          <p:nvGrpSpPr>
            <p:cNvPr id="478" name="Graphic 4">
              <a:extLst>
                <a:ext uri="{FF2B5EF4-FFF2-40B4-BE49-F238E27FC236}">
                  <a16:creationId xmlns:a16="http://schemas.microsoft.com/office/drawing/2014/main" id="{AA90539A-1C21-D599-2E5C-B7DBBFD8AB0A}"/>
                </a:ext>
              </a:extLst>
            </p:cNvPr>
            <p:cNvGrpSpPr/>
            <p:nvPr/>
          </p:nvGrpSpPr>
          <p:grpSpPr>
            <a:xfrm>
              <a:off x="26984145" y="9118721"/>
              <a:ext cx="713411" cy="645787"/>
              <a:chOff x="26984145" y="9118721"/>
              <a:chExt cx="713411" cy="645787"/>
            </a:xfrm>
          </p:grpSpPr>
          <p:sp>
            <p:nvSpPr>
              <p:cNvPr id="479" name="Freeform 478">
                <a:extLst>
                  <a:ext uri="{FF2B5EF4-FFF2-40B4-BE49-F238E27FC236}">
                    <a16:creationId xmlns:a16="http://schemas.microsoft.com/office/drawing/2014/main" id="{24852C92-7438-8D2A-D6B4-F35CDAFA8E5E}"/>
                  </a:ext>
                </a:extLst>
              </p:cNvPr>
              <p:cNvSpPr/>
              <p:nvPr/>
            </p:nvSpPr>
            <p:spPr>
              <a:xfrm>
                <a:off x="27022248" y="9156835"/>
                <a:ext cx="637204" cy="569559"/>
              </a:xfrm>
              <a:custGeom>
                <a:avLst/>
                <a:gdLst>
                  <a:gd name="connsiteX0" fmla="*/ 8287 w 637204"/>
                  <a:gd name="connsiteY0" fmla="*/ 3060 h 569559"/>
                  <a:gd name="connsiteX1" fmla="*/ 645492 w 637204"/>
                  <a:gd name="connsiteY1" fmla="*/ 3060 h 569559"/>
                  <a:gd name="connsiteX2" fmla="*/ 645492 w 637204"/>
                  <a:gd name="connsiteY2" fmla="*/ 572620 h 569559"/>
                  <a:gd name="connsiteX3" fmla="*/ 8287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287" y="3060"/>
                    </a:moveTo>
                    <a:lnTo>
                      <a:pt x="645492" y="3060"/>
                    </a:lnTo>
                    <a:lnTo>
                      <a:pt x="645492" y="572620"/>
                    </a:lnTo>
                    <a:lnTo>
                      <a:pt x="8287" y="572620"/>
                    </a:lnTo>
                    <a:close/>
                  </a:path>
                </a:pathLst>
              </a:custGeom>
              <a:solidFill>
                <a:srgbClr val="DD755F"/>
              </a:solidFill>
              <a:ln w="56271" cap="rnd">
                <a:noFill/>
                <a:prstDash val="solid"/>
                <a:round/>
              </a:ln>
            </p:spPr>
            <p:txBody>
              <a:bodyPr rtlCol="0" anchor="ctr"/>
              <a:lstStyle/>
              <a:p>
                <a:endParaRPr lang="en-CH" sz="4000"/>
              </a:p>
            </p:txBody>
          </p:sp>
          <p:sp>
            <p:nvSpPr>
              <p:cNvPr id="480" name="Freeform 479">
                <a:extLst>
                  <a:ext uri="{FF2B5EF4-FFF2-40B4-BE49-F238E27FC236}">
                    <a16:creationId xmlns:a16="http://schemas.microsoft.com/office/drawing/2014/main" id="{CABE440C-9D1E-6189-A418-C3B30B0E8D93}"/>
                  </a:ext>
                </a:extLst>
              </p:cNvPr>
              <p:cNvSpPr/>
              <p:nvPr/>
            </p:nvSpPr>
            <p:spPr>
              <a:xfrm>
                <a:off x="26984145" y="9118721"/>
                <a:ext cx="713411" cy="645787"/>
              </a:xfrm>
              <a:custGeom>
                <a:avLst/>
                <a:gdLst>
                  <a:gd name="connsiteX0" fmla="*/ 721700 w 713411"/>
                  <a:gd name="connsiteY0" fmla="*/ 648847 h 645787"/>
                  <a:gd name="connsiteX1" fmla="*/ 8288 w 713411"/>
                  <a:gd name="connsiteY1" fmla="*/ 648847 h 645787"/>
                  <a:gd name="connsiteX2" fmla="*/ 8288 w 713411"/>
                  <a:gd name="connsiteY2" fmla="*/ 3060 h 645787"/>
                  <a:gd name="connsiteX3" fmla="*/ 721700 w 713411"/>
                  <a:gd name="connsiteY3" fmla="*/ 3060 h 645787"/>
                  <a:gd name="connsiteX4" fmla="*/ 721700 w 713411"/>
                  <a:gd name="connsiteY4" fmla="*/ 648847 h 645787"/>
                  <a:gd name="connsiteX5" fmla="*/ 683595 w 713411"/>
                  <a:gd name="connsiteY5" fmla="*/ 41174 h 645787"/>
                  <a:gd name="connsiteX6" fmla="*/ 46390 w 713411"/>
                  <a:gd name="connsiteY6" fmla="*/ 41174 h 645787"/>
                  <a:gd name="connsiteX7" fmla="*/ 46390 w 713411"/>
                  <a:gd name="connsiteY7" fmla="*/ 610734 h 645787"/>
                  <a:gd name="connsiteX8" fmla="*/ 683595 w 713411"/>
                  <a:gd name="connsiteY8" fmla="*/ 610734 h 645787"/>
                  <a:gd name="connsiteX9" fmla="*/ 683595 w 713411"/>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1700" y="648847"/>
                    </a:moveTo>
                    <a:lnTo>
                      <a:pt x="8288" y="648847"/>
                    </a:lnTo>
                    <a:lnTo>
                      <a:pt x="8288" y="3060"/>
                    </a:lnTo>
                    <a:lnTo>
                      <a:pt x="721700" y="3060"/>
                    </a:lnTo>
                    <a:lnTo>
                      <a:pt x="721700" y="648847"/>
                    </a:lnTo>
                    <a:close/>
                    <a:moveTo>
                      <a:pt x="683595" y="41174"/>
                    </a:moveTo>
                    <a:lnTo>
                      <a:pt x="46390" y="41174"/>
                    </a:lnTo>
                    <a:lnTo>
                      <a:pt x="46390" y="610734"/>
                    </a:lnTo>
                    <a:lnTo>
                      <a:pt x="683595" y="610734"/>
                    </a:lnTo>
                    <a:lnTo>
                      <a:pt x="683595" y="41174"/>
                    </a:lnTo>
                    <a:close/>
                  </a:path>
                </a:pathLst>
              </a:custGeom>
              <a:solidFill>
                <a:srgbClr val="FFFFFF"/>
              </a:solidFill>
              <a:ln w="56271" cap="rnd">
                <a:noFill/>
                <a:prstDash val="solid"/>
                <a:round/>
              </a:ln>
            </p:spPr>
            <p:txBody>
              <a:bodyPr rtlCol="0" anchor="ctr"/>
              <a:lstStyle/>
              <a:p>
                <a:endParaRPr lang="en-CH" sz="4000"/>
              </a:p>
            </p:txBody>
          </p:sp>
        </p:grpSp>
        <p:grpSp>
          <p:nvGrpSpPr>
            <p:cNvPr id="481" name="Graphic 4">
              <a:extLst>
                <a:ext uri="{FF2B5EF4-FFF2-40B4-BE49-F238E27FC236}">
                  <a16:creationId xmlns:a16="http://schemas.microsoft.com/office/drawing/2014/main" id="{81A60B1D-7B9B-2C1D-918F-A968B0CE2F96}"/>
                </a:ext>
              </a:extLst>
            </p:cNvPr>
            <p:cNvGrpSpPr/>
            <p:nvPr/>
          </p:nvGrpSpPr>
          <p:grpSpPr>
            <a:xfrm>
              <a:off x="26984145" y="9840736"/>
              <a:ext cx="713411" cy="645787"/>
              <a:chOff x="26984145" y="9840736"/>
              <a:chExt cx="713411" cy="645787"/>
            </a:xfrm>
          </p:grpSpPr>
          <p:sp>
            <p:nvSpPr>
              <p:cNvPr id="482" name="Freeform 481">
                <a:extLst>
                  <a:ext uri="{FF2B5EF4-FFF2-40B4-BE49-F238E27FC236}">
                    <a16:creationId xmlns:a16="http://schemas.microsoft.com/office/drawing/2014/main" id="{806F0C96-D400-61BB-5F8D-AA695C73EA37}"/>
                  </a:ext>
                </a:extLst>
              </p:cNvPr>
              <p:cNvSpPr/>
              <p:nvPr/>
            </p:nvSpPr>
            <p:spPr>
              <a:xfrm>
                <a:off x="27022248" y="9878850"/>
                <a:ext cx="637204" cy="569559"/>
              </a:xfrm>
              <a:custGeom>
                <a:avLst/>
                <a:gdLst>
                  <a:gd name="connsiteX0" fmla="*/ 8287 w 637204"/>
                  <a:gd name="connsiteY0" fmla="*/ 3310 h 569559"/>
                  <a:gd name="connsiteX1" fmla="*/ 645492 w 637204"/>
                  <a:gd name="connsiteY1" fmla="*/ 3310 h 569559"/>
                  <a:gd name="connsiteX2" fmla="*/ 645492 w 637204"/>
                  <a:gd name="connsiteY2" fmla="*/ 572870 h 569559"/>
                  <a:gd name="connsiteX3" fmla="*/ 8287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287" y="3310"/>
                    </a:moveTo>
                    <a:lnTo>
                      <a:pt x="645492" y="3310"/>
                    </a:lnTo>
                    <a:lnTo>
                      <a:pt x="645492" y="572870"/>
                    </a:lnTo>
                    <a:lnTo>
                      <a:pt x="8287" y="572870"/>
                    </a:lnTo>
                    <a:close/>
                  </a:path>
                </a:pathLst>
              </a:custGeom>
              <a:solidFill>
                <a:srgbClr val="2166AC"/>
              </a:solidFill>
              <a:ln w="56271" cap="rnd">
                <a:noFill/>
                <a:prstDash val="solid"/>
                <a:round/>
              </a:ln>
            </p:spPr>
            <p:txBody>
              <a:bodyPr rtlCol="0" anchor="ctr"/>
              <a:lstStyle/>
              <a:p>
                <a:endParaRPr lang="en-CH" sz="4000"/>
              </a:p>
            </p:txBody>
          </p:sp>
          <p:sp>
            <p:nvSpPr>
              <p:cNvPr id="483" name="Freeform 482">
                <a:extLst>
                  <a:ext uri="{FF2B5EF4-FFF2-40B4-BE49-F238E27FC236}">
                    <a16:creationId xmlns:a16="http://schemas.microsoft.com/office/drawing/2014/main" id="{23C7C0D3-6BA3-6C93-AEE3-2C1602C69682}"/>
                  </a:ext>
                </a:extLst>
              </p:cNvPr>
              <p:cNvSpPr/>
              <p:nvPr/>
            </p:nvSpPr>
            <p:spPr>
              <a:xfrm>
                <a:off x="26984145" y="9840736"/>
                <a:ext cx="713411" cy="645787"/>
              </a:xfrm>
              <a:custGeom>
                <a:avLst/>
                <a:gdLst>
                  <a:gd name="connsiteX0" fmla="*/ 721700 w 713411"/>
                  <a:gd name="connsiteY0" fmla="*/ 649098 h 645787"/>
                  <a:gd name="connsiteX1" fmla="*/ 8288 w 713411"/>
                  <a:gd name="connsiteY1" fmla="*/ 649098 h 645787"/>
                  <a:gd name="connsiteX2" fmla="*/ 8288 w 713411"/>
                  <a:gd name="connsiteY2" fmla="*/ 3310 h 645787"/>
                  <a:gd name="connsiteX3" fmla="*/ 721700 w 713411"/>
                  <a:gd name="connsiteY3" fmla="*/ 3310 h 645787"/>
                  <a:gd name="connsiteX4" fmla="*/ 721700 w 713411"/>
                  <a:gd name="connsiteY4" fmla="*/ 649098 h 645787"/>
                  <a:gd name="connsiteX5" fmla="*/ 683595 w 713411"/>
                  <a:gd name="connsiteY5" fmla="*/ 41424 h 645787"/>
                  <a:gd name="connsiteX6" fmla="*/ 46390 w 713411"/>
                  <a:gd name="connsiteY6" fmla="*/ 41424 h 645787"/>
                  <a:gd name="connsiteX7" fmla="*/ 46390 w 713411"/>
                  <a:gd name="connsiteY7" fmla="*/ 610984 h 645787"/>
                  <a:gd name="connsiteX8" fmla="*/ 683595 w 713411"/>
                  <a:gd name="connsiteY8" fmla="*/ 610984 h 645787"/>
                  <a:gd name="connsiteX9" fmla="*/ 683595 w 713411"/>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1700" y="649098"/>
                    </a:moveTo>
                    <a:lnTo>
                      <a:pt x="8288" y="649098"/>
                    </a:lnTo>
                    <a:lnTo>
                      <a:pt x="8288" y="3310"/>
                    </a:lnTo>
                    <a:lnTo>
                      <a:pt x="721700" y="3310"/>
                    </a:lnTo>
                    <a:lnTo>
                      <a:pt x="721700" y="649098"/>
                    </a:lnTo>
                    <a:close/>
                    <a:moveTo>
                      <a:pt x="683595" y="41424"/>
                    </a:moveTo>
                    <a:lnTo>
                      <a:pt x="46390" y="41424"/>
                    </a:lnTo>
                    <a:lnTo>
                      <a:pt x="46390" y="610984"/>
                    </a:lnTo>
                    <a:lnTo>
                      <a:pt x="683595" y="610984"/>
                    </a:lnTo>
                    <a:lnTo>
                      <a:pt x="683595" y="41424"/>
                    </a:lnTo>
                    <a:close/>
                  </a:path>
                </a:pathLst>
              </a:custGeom>
              <a:solidFill>
                <a:srgbClr val="FFFFFF"/>
              </a:solidFill>
              <a:ln w="56271" cap="rnd">
                <a:noFill/>
                <a:prstDash val="solid"/>
                <a:round/>
              </a:ln>
            </p:spPr>
            <p:txBody>
              <a:bodyPr rtlCol="0" anchor="ctr"/>
              <a:lstStyle/>
              <a:p>
                <a:endParaRPr lang="en-CH" sz="4000"/>
              </a:p>
            </p:txBody>
          </p:sp>
        </p:grpSp>
        <p:grpSp>
          <p:nvGrpSpPr>
            <p:cNvPr id="484" name="Graphic 4">
              <a:extLst>
                <a:ext uri="{FF2B5EF4-FFF2-40B4-BE49-F238E27FC236}">
                  <a16:creationId xmlns:a16="http://schemas.microsoft.com/office/drawing/2014/main" id="{A32BDDB3-88B6-E6AE-943A-3761116D7396}"/>
                </a:ext>
              </a:extLst>
            </p:cNvPr>
            <p:cNvGrpSpPr/>
            <p:nvPr/>
          </p:nvGrpSpPr>
          <p:grpSpPr>
            <a:xfrm>
              <a:off x="26984145" y="10562750"/>
              <a:ext cx="713411" cy="645787"/>
              <a:chOff x="26984145" y="10562750"/>
              <a:chExt cx="713411" cy="645787"/>
            </a:xfrm>
          </p:grpSpPr>
          <p:sp>
            <p:nvSpPr>
              <p:cNvPr id="485" name="Freeform 484">
                <a:extLst>
                  <a:ext uri="{FF2B5EF4-FFF2-40B4-BE49-F238E27FC236}">
                    <a16:creationId xmlns:a16="http://schemas.microsoft.com/office/drawing/2014/main" id="{B0A80152-E4DC-243E-12A2-077A1DBF8EDF}"/>
                  </a:ext>
                </a:extLst>
              </p:cNvPr>
              <p:cNvSpPr/>
              <p:nvPr/>
            </p:nvSpPr>
            <p:spPr>
              <a:xfrm>
                <a:off x="27022248" y="10600864"/>
                <a:ext cx="637204" cy="569559"/>
              </a:xfrm>
              <a:custGeom>
                <a:avLst/>
                <a:gdLst>
                  <a:gd name="connsiteX0" fmla="*/ 8287 w 637204"/>
                  <a:gd name="connsiteY0" fmla="*/ 3561 h 569559"/>
                  <a:gd name="connsiteX1" fmla="*/ 645492 w 637204"/>
                  <a:gd name="connsiteY1" fmla="*/ 3561 h 569559"/>
                  <a:gd name="connsiteX2" fmla="*/ 645492 w 637204"/>
                  <a:gd name="connsiteY2" fmla="*/ 573120 h 569559"/>
                  <a:gd name="connsiteX3" fmla="*/ 8287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287" y="3561"/>
                    </a:moveTo>
                    <a:lnTo>
                      <a:pt x="645492" y="3561"/>
                    </a:lnTo>
                    <a:lnTo>
                      <a:pt x="645492" y="573120"/>
                    </a:lnTo>
                    <a:lnTo>
                      <a:pt x="8287" y="573120"/>
                    </a:lnTo>
                    <a:close/>
                  </a:path>
                </a:pathLst>
              </a:custGeom>
              <a:solidFill>
                <a:srgbClr val="2166AC"/>
              </a:solidFill>
              <a:ln w="56271" cap="rnd">
                <a:noFill/>
                <a:prstDash val="solid"/>
                <a:round/>
              </a:ln>
            </p:spPr>
            <p:txBody>
              <a:bodyPr rtlCol="0" anchor="ctr"/>
              <a:lstStyle/>
              <a:p>
                <a:endParaRPr lang="en-CH" sz="4000"/>
              </a:p>
            </p:txBody>
          </p:sp>
          <p:sp>
            <p:nvSpPr>
              <p:cNvPr id="486" name="Freeform 485">
                <a:extLst>
                  <a:ext uri="{FF2B5EF4-FFF2-40B4-BE49-F238E27FC236}">
                    <a16:creationId xmlns:a16="http://schemas.microsoft.com/office/drawing/2014/main" id="{6334B41C-F776-E623-6D64-45102F121A83}"/>
                  </a:ext>
                </a:extLst>
              </p:cNvPr>
              <p:cNvSpPr/>
              <p:nvPr/>
            </p:nvSpPr>
            <p:spPr>
              <a:xfrm>
                <a:off x="26984145" y="10562750"/>
                <a:ext cx="713411" cy="645787"/>
              </a:xfrm>
              <a:custGeom>
                <a:avLst/>
                <a:gdLst>
                  <a:gd name="connsiteX0" fmla="*/ 721700 w 713411"/>
                  <a:gd name="connsiteY0" fmla="*/ 649348 h 645787"/>
                  <a:gd name="connsiteX1" fmla="*/ 8288 w 713411"/>
                  <a:gd name="connsiteY1" fmla="*/ 649348 h 645787"/>
                  <a:gd name="connsiteX2" fmla="*/ 8288 w 713411"/>
                  <a:gd name="connsiteY2" fmla="*/ 3561 h 645787"/>
                  <a:gd name="connsiteX3" fmla="*/ 721700 w 713411"/>
                  <a:gd name="connsiteY3" fmla="*/ 3561 h 645787"/>
                  <a:gd name="connsiteX4" fmla="*/ 721700 w 713411"/>
                  <a:gd name="connsiteY4" fmla="*/ 649348 h 645787"/>
                  <a:gd name="connsiteX5" fmla="*/ 683595 w 713411"/>
                  <a:gd name="connsiteY5" fmla="*/ 41675 h 645787"/>
                  <a:gd name="connsiteX6" fmla="*/ 46390 w 713411"/>
                  <a:gd name="connsiteY6" fmla="*/ 41675 h 645787"/>
                  <a:gd name="connsiteX7" fmla="*/ 46390 w 713411"/>
                  <a:gd name="connsiteY7" fmla="*/ 611234 h 645787"/>
                  <a:gd name="connsiteX8" fmla="*/ 683595 w 713411"/>
                  <a:gd name="connsiteY8" fmla="*/ 611234 h 645787"/>
                  <a:gd name="connsiteX9" fmla="*/ 683595 w 713411"/>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1700" y="649348"/>
                    </a:moveTo>
                    <a:lnTo>
                      <a:pt x="8288" y="649348"/>
                    </a:lnTo>
                    <a:lnTo>
                      <a:pt x="8288" y="3561"/>
                    </a:lnTo>
                    <a:lnTo>
                      <a:pt x="721700" y="3561"/>
                    </a:lnTo>
                    <a:lnTo>
                      <a:pt x="721700" y="649348"/>
                    </a:lnTo>
                    <a:close/>
                    <a:moveTo>
                      <a:pt x="683595" y="41675"/>
                    </a:moveTo>
                    <a:lnTo>
                      <a:pt x="46390" y="41675"/>
                    </a:lnTo>
                    <a:lnTo>
                      <a:pt x="46390" y="611234"/>
                    </a:lnTo>
                    <a:lnTo>
                      <a:pt x="683595" y="611234"/>
                    </a:lnTo>
                    <a:lnTo>
                      <a:pt x="683595"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87" name="Graphic 4">
            <a:extLst>
              <a:ext uri="{FF2B5EF4-FFF2-40B4-BE49-F238E27FC236}">
                <a16:creationId xmlns:a16="http://schemas.microsoft.com/office/drawing/2014/main" id="{D254ECE7-C60D-E887-0FB3-D1DE4DF39BA1}"/>
              </a:ext>
            </a:extLst>
          </p:cNvPr>
          <p:cNvGrpSpPr/>
          <p:nvPr/>
        </p:nvGrpSpPr>
        <p:grpSpPr>
          <a:xfrm>
            <a:off x="28774927" y="9118721"/>
            <a:ext cx="713407" cy="2089816"/>
            <a:chOff x="28774927" y="9118721"/>
            <a:chExt cx="713407" cy="2089816"/>
          </a:xfrm>
        </p:grpSpPr>
        <p:grpSp>
          <p:nvGrpSpPr>
            <p:cNvPr id="488" name="Graphic 4">
              <a:extLst>
                <a:ext uri="{FF2B5EF4-FFF2-40B4-BE49-F238E27FC236}">
                  <a16:creationId xmlns:a16="http://schemas.microsoft.com/office/drawing/2014/main" id="{186FCEEF-1372-6243-FF5B-FBD7EFF40489}"/>
                </a:ext>
              </a:extLst>
            </p:cNvPr>
            <p:cNvGrpSpPr/>
            <p:nvPr/>
          </p:nvGrpSpPr>
          <p:grpSpPr>
            <a:xfrm>
              <a:off x="28774927" y="9118721"/>
              <a:ext cx="713407" cy="645787"/>
              <a:chOff x="28774927" y="9118721"/>
              <a:chExt cx="713407" cy="645787"/>
            </a:xfrm>
          </p:grpSpPr>
          <p:sp>
            <p:nvSpPr>
              <p:cNvPr id="489" name="Freeform 488">
                <a:extLst>
                  <a:ext uri="{FF2B5EF4-FFF2-40B4-BE49-F238E27FC236}">
                    <a16:creationId xmlns:a16="http://schemas.microsoft.com/office/drawing/2014/main" id="{087CA1AA-C289-2048-5E25-A16E77EC0E22}"/>
                  </a:ext>
                </a:extLst>
              </p:cNvPr>
              <p:cNvSpPr/>
              <p:nvPr/>
            </p:nvSpPr>
            <p:spPr>
              <a:xfrm>
                <a:off x="28813028" y="9156835"/>
                <a:ext cx="637204" cy="569559"/>
              </a:xfrm>
              <a:custGeom>
                <a:avLst/>
                <a:gdLst>
                  <a:gd name="connsiteX0" fmla="*/ 8862 w 637204"/>
                  <a:gd name="connsiteY0" fmla="*/ 3060 h 569559"/>
                  <a:gd name="connsiteX1" fmla="*/ 646068 w 637204"/>
                  <a:gd name="connsiteY1" fmla="*/ 3060 h 569559"/>
                  <a:gd name="connsiteX2" fmla="*/ 646068 w 637204"/>
                  <a:gd name="connsiteY2" fmla="*/ 572620 h 569559"/>
                  <a:gd name="connsiteX3" fmla="*/ 8862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862" y="3060"/>
                    </a:moveTo>
                    <a:lnTo>
                      <a:pt x="646068" y="3060"/>
                    </a:lnTo>
                    <a:lnTo>
                      <a:pt x="646068" y="572620"/>
                    </a:lnTo>
                    <a:lnTo>
                      <a:pt x="8862" y="572620"/>
                    </a:lnTo>
                    <a:close/>
                  </a:path>
                </a:pathLst>
              </a:custGeom>
              <a:solidFill>
                <a:srgbClr val="A7D0E4"/>
              </a:solidFill>
              <a:ln w="56271" cap="rnd">
                <a:noFill/>
                <a:prstDash val="solid"/>
                <a:round/>
              </a:ln>
            </p:spPr>
            <p:txBody>
              <a:bodyPr rtlCol="0" anchor="ctr"/>
              <a:lstStyle/>
              <a:p>
                <a:endParaRPr lang="en-CH" sz="4000"/>
              </a:p>
            </p:txBody>
          </p:sp>
          <p:sp>
            <p:nvSpPr>
              <p:cNvPr id="490" name="Freeform 489">
                <a:extLst>
                  <a:ext uri="{FF2B5EF4-FFF2-40B4-BE49-F238E27FC236}">
                    <a16:creationId xmlns:a16="http://schemas.microsoft.com/office/drawing/2014/main" id="{C0CB7B61-B671-2FFC-62BD-6374F08F05D2}"/>
                  </a:ext>
                </a:extLst>
              </p:cNvPr>
              <p:cNvSpPr/>
              <p:nvPr/>
            </p:nvSpPr>
            <p:spPr>
              <a:xfrm>
                <a:off x="28774927" y="9118721"/>
                <a:ext cx="713407" cy="645787"/>
              </a:xfrm>
              <a:custGeom>
                <a:avLst/>
                <a:gdLst>
                  <a:gd name="connsiteX0" fmla="*/ 722270 w 713407"/>
                  <a:gd name="connsiteY0" fmla="*/ 648847 h 645787"/>
                  <a:gd name="connsiteX1" fmla="*/ 8862 w 713407"/>
                  <a:gd name="connsiteY1" fmla="*/ 648847 h 645787"/>
                  <a:gd name="connsiteX2" fmla="*/ 8862 w 713407"/>
                  <a:gd name="connsiteY2" fmla="*/ 3060 h 645787"/>
                  <a:gd name="connsiteX3" fmla="*/ 722270 w 713407"/>
                  <a:gd name="connsiteY3" fmla="*/ 3060 h 645787"/>
                  <a:gd name="connsiteX4" fmla="*/ 722270 w 713407"/>
                  <a:gd name="connsiteY4" fmla="*/ 648847 h 645787"/>
                  <a:gd name="connsiteX5" fmla="*/ 684169 w 713407"/>
                  <a:gd name="connsiteY5" fmla="*/ 41174 h 645787"/>
                  <a:gd name="connsiteX6" fmla="*/ 46964 w 713407"/>
                  <a:gd name="connsiteY6" fmla="*/ 41174 h 645787"/>
                  <a:gd name="connsiteX7" fmla="*/ 46964 w 713407"/>
                  <a:gd name="connsiteY7" fmla="*/ 610734 h 645787"/>
                  <a:gd name="connsiteX8" fmla="*/ 684169 w 713407"/>
                  <a:gd name="connsiteY8" fmla="*/ 610734 h 645787"/>
                  <a:gd name="connsiteX9" fmla="*/ 684169 w 713407"/>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07" h="645787">
                    <a:moveTo>
                      <a:pt x="722270" y="648847"/>
                    </a:moveTo>
                    <a:lnTo>
                      <a:pt x="8862" y="648847"/>
                    </a:lnTo>
                    <a:lnTo>
                      <a:pt x="8862" y="3060"/>
                    </a:lnTo>
                    <a:lnTo>
                      <a:pt x="722270" y="3060"/>
                    </a:lnTo>
                    <a:lnTo>
                      <a:pt x="722270" y="648847"/>
                    </a:lnTo>
                    <a:close/>
                    <a:moveTo>
                      <a:pt x="684169" y="41174"/>
                    </a:moveTo>
                    <a:lnTo>
                      <a:pt x="46964" y="41174"/>
                    </a:lnTo>
                    <a:lnTo>
                      <a:pt x="46964" y="610734"/>
                    </a:lnTo>
                    <a:lnTo>
                      <a:pt x="684169" y="610734"/>
                    </a:lnTo>
                    <a:lnTo>
                      <a:pt x="684169" y="41174"/>
                    </a:lnTo>
                    <a:close/>
                  </a:path>
                </a:pathLst>
              </a:custGeom>
              <a:solidFill>
                <a:srgbClr val="FFFFFF"/>
              </a:solidFill>
              <a:ln w="56271" cap="rnd">
                <a:noFill/>
                <a:prstDash val="solid"/>
                <a:round/>
              </a:ln>
            </p:spPr>
            <p:txBody>
              <a:bodyPr rtlCol="0" anchor="ctr"/>
              <a:lstStyle/>
              <a:p>
                <a:endParaRPr lang="en-CH" sz="4000"/>
              </a:p>
            </p:txBody>
          </p:sp>
        </p:grpSp>
        <p:grpSp>
          <p:nvGrpSpPr>
            <p:cNvPr id="491" name="Graphic 4">
              <a:extLst>
                <a:ext uri="{FF2B5EF4-FFF2-40B4-BE49-F238E27FC236}">
                  <a16:creationId xmlns:a16="http://schemas.microsoft.com/office/drawing/2014/main" id="{1CA0B0A9-B5D3-666B-711E-F2EF2330B31B}"/>
                </a:ext>
              </a:extLst>
            </p:cNvPr>
            <p:cNvGrpSpPr/>
            <p:nvPr/>
          </p:nvGrpSpPr>
          <p:grpSpPr>
            <a:xfrm>
              <a:off x="28774927" y="9840736"/>
              <a:ext cx="713407" cy="645787"/>
              <a:chOff x="28774927" y="9840736"/>
              <a:chExt cx="713407" cy="645787"/>
            </a:xfrm>
          </p:grpSpPr>
          <p:sp>
            <p:nvSpPr>
              <p:cNvPr id="492" name="Freeform 491">
                <a:extLst>
                  <a:ext uri="{FF2B5EF4-FFF2-40B4-BE49-F238E27FC236}">
                    <a16:creationId xmlns:a16="http://schemas.microsoft.com/office/drawing/2014/main" id="{F96E363D-B3AF-C7DB-A218-04CE7D80FFCF}"/>
                  </a:ext>
                </a:extLst>
              </p:cNvPr>
              <p:cNvSpPr/>
              <p:nvPr/>
            </p:nvSpPr>
            <p:spPr>
              <a:xfrm>
                <a:off x="28813028" y="9878850"/>
                <a:ext cx="637204" cy="569559"/>
              </a:xfrm>
              <a:custGeom>
                <a:avLst/>
                <a:gdLst>
                  <a:gd name="connsiteX0" fmla="*/ 8862 w 637204"/>
                  <a:gd name="connsiteY0" fmla="*/ 3310 h 569559"/>
                  <a:gd name="connsiteX1" fmla="*/ 646068 w 637204"/>
                  <a:gd name="connsiteY1" fmla="*/ 3310 h 569559"/>
                  <a:gd name="connsiteX2" fmla="*/ 646068 w 637204"/>
                  <a:gd name="connsiteY2" fmla="*/ 572870 h 569559"/>
                  <a:gd name="connsiteX3" fmla="*/ 8862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862" y="3310"/>
                    </a:moveTo>
                    <a:lnTo>
                      <a:pt x="646068" y="3310"/>
                    </a:lnTo>
                    <a:lnTo>
                      <a:pt x="646068" y="572870"/>
                    </a:lnTo>
                    <a:lnTo>
                      <a:pt x="8862" y="572870"/>
                    </a:lnTo>
                    <a:close/>
                  </a:path>
                </a:pathLst>
              </a:custGeom>
              <a:solidFill>
                <a:srgbClr val="88BAD9"/>
              </a:solidFill>
              <a:ln w="56271" cap="rnd">
                <a:noFill/>
                <a:prstDash val="solid"/>
                <a:round/>
              </a:ln>
            </p:spPr>
            <p:txBody>
              <a:bodyPr rtlCol="0" anchor="ctr"/>
              <a:lstStyle/>
              <a:p>
                <a:endParaRPr lang="en-CH" sz="4000"/>
              </a:p>
            </p:txBody>
          </p:sp>
          <p:sp>
            <p:nvSpPr>
              <p:cNvPr id="493" name="Freeform 492">
                <a:extLst>
                  <a:ext uri="{FF2B5EF4-FFF2-40B4-BE49-F238E27FC236}">
                    <a16:creationId xmlns:a16="http://schemas.microsoft.com/office/drawing/2014/main" id="{6ACC0021-816F-0537-0ECE-9E7EF25470AD}"/>
                  </a:ext>
                </a:extLst>
              </p:cNvPr>
              <p:cNvSpPr/>
              <p:nvPr/>
            </p:nvSpPr>
            <p:spPr>
              <a:xfrm>
                <a:off x="28774927" y="9840736"/>
                <a:ext cx="713407" cy="645787"/>
              </a:xfrm>
              <a:custGeom>
                <a:avLst/>
                <a:gdLst>
                  <a:gd name="connsiteX0" fmla="*/ 722270 w 713407"/>
                  <a:gd name="connsiteY0" fmla="*/ 649098 h 645787"/>
                  <a:gd name="connsiteX1" fmla="*/ 8862 w 713407"/>
                  <a:gd name="connsiteY1" fmla="*/ 649098 h 645787"/>
                  <a:gd name="connsiteX2" fmla="*/ 8862 w 713407"/>
                  <a:gd name="connsiteY2" fmla="*/ 3310 h 645787"/>
                  <a:gd name="connsiteX3" fmla="*/ 722270 w 713407"/>
                  <a:gd name="connsiteY3" fmla="*/ 3310 h 645787"/>
                  <a:gd name="connsiteX4" fmla="*/ 722270 w 713407"/>
                  <a:gd name="connsiteY4" fmla="*/ 649098 h 645787"/>
                  <a:gd name="connsiteX5" fmla="*/ 684169 w 713407"/>
                  <a:gd name="connsiteY5" fmla="*/ 41424 h 645787"/>
                  <a:gd name="connsiteX6" fmla="*/ 46964 w 713407"/>
                  <a:gd name="connsiteY6" fmla="*/ 41424 h 645787"/>
                  <a:gd name="connsiteX7" fmla="*/ 46964 w 713407"/>
                  <a:gd name="connsiteY7" fmla="*/ 610984 h 645787"/>
                  <a:gd name="connsiteX8" fmla="*/ 684169 w 713407"/>
                  <a:gd name="connsiteY8" fmla="*/ 610984 h 645787"/>
                  <a:gd name="connsiteX9" fmla="*/ 684169 w 713407"/>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07" h="645787">
                    <a:moveTo>
                      <a:pt x="722270" y="649098"/>
                    </a:moveTo>
                    <a:lnTo>
                      <a:pt x="8862" y="649098"/>
                    </a:lnTo>
                    <a:lnTo>
                      <a:pt x="8862" y="3310"/>
                    </a:lnTo>
                    <a:lnTo>
                      <a:pt x="722270" y="3310"/>
                    </a:lnTo>
                    <a:lnTo>
                      <a:pt x="722270" y="649098"/>
                    </a:lnTo>
                    <a:close/>
                    <a:moveTo>
                      <a:pt x="684169" y="41424"/>
                    </a:moveTo>
                    <a:lnTo>
                      <a:pt x="46964" y="41424"/>
                    </a:lnTo>
                    <a:lnTo>
                      <a:pt x="46964" y="610984"/>
                    </a:lnTo>
                    <a:lnTo>
                      <a:pt x="684169" y="610984"/>
                    </a:lnTo>
                    <a:lnTo>
                      <a:pt x="684169" y="41424"/>
                    </a:lnTo>
                    <a:close/>
                  </a:path>
                </a:pathLst>
              </a:custGeom>
              <a:solidFill>
                <a:srgbClr val="FFFFFF"/>
              </a:solidFill>
              <a:ln w="56271" cap="rnd">
                <a:noFill/>
                <a:prstDash val="solid"/>
                <a:round/>
              </a:ln>
            </p:spPr>
            <p:txBody>
              <a:bodyPr rtlCol="0" anchor="ctr"/>
              <a:lstStyle/>
              <a:p>
                <a:endParaRPr lang="en-CH" sz="4000"/>
              </a:p>
            </p:txBody>
          </p:sp>
        </p:grpSp>
        <p:grpSp>
          <p:nvGrpSpPr>
            <p:cNvPr id="494" name="Graphic 4">
              <a:extLst>
                <a:ext uri="{FF2B5EF4-FFF2-40B4-BE49-F238E27FC236}">
                  <a16:creationId xmlns:a16="http://schemas.microsoft.com/office/drawing/2014/main" id="{1CE3816A-9935-C906-F17D-A7F9C061937E}"/>
                </a:ext>
              </a:extLst>
            </p:cNvPr>
            <p:cNvGrpSpPr/>
            <p:nvPr/>
          </p:nvGrpSpPr>
          <p:grpSpPr>
            <a:xfrm>
              <a:off x="28774927" y="10562750"/>
              <a:ext cx="713407" cy="645787"/>
              <a:chOff x="28774927" y="10562750"/>
              <a:chExt cx="713407" cy="645787"/>
            </a:xfrm>
          </p:grpSpPr>
          <p:sp>
            <p:nvSpPr>
              <p:cNvPr id="495" name="Freeform 494">
                <a:extLst>
                  <a:ext uri="{FF2B5EF4-FFF2-40B4-BE49-F238E27FC236}">
                    <a16:creationId xmlns:a16="http://schemas.microsoft.com/office/drawing/2014/main" id="{47CC883D-A6DC-A85E-A498-7690D2E5C7CB}"/>
                  </a:ext>
                </a:extLst>
              </p:cNvPr>
              <p:cNvSpPr/>
              <p:nvPr/>
            </p:nvSpPr>
            <p:spPr>
              <a:xfrm>
                <a:off x="28813028" y="10600864"/>
                <a:ext cx="637204" cy="569559"/>
              </a:xfrm>
              <a:custGeom>
                <a:avLst/>
                <a:gdLst>
                  <a:gd name="connsiteX0" fmla="*/ 8862 w 637204"/>
                  <a:gd name="connsiteY0" fmla="*/ 3561 h 569559"/>
                  <a:gd name="connsiteX1" fmla="*/ 646068 w 637204"/>
                  <a:gd name="connsiteY1" fmla="*/ 3561 h 569559"/>
                  <a:gd name="connsiteX2" fmla="*/ 646068 w 637204"/>
                  <a:gd name="connsiteY2" fmla="*/ 573120 h 569559"/>
                  <a:gd name="connsiteX3" fmla="*/ 8862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8862" y="3561"/>
                    </a:moveTo>
                    <a:lnTo>
                      <a:pt x="646068" y="3561"/>
                    </a:lnTo>
                    <a:lnTo>
                      <a:pt x="646068" y="573120"/>
                    </a:lnTo>
                    <a:lnTo>
                      <a:pt x="8862" y="573120"/>
                    </a:lnTo>
                    <a:close/>
                  </a:path>
                </a:pathLst>
              </a:custGeom>
              <a:solidFill>
                <a:srgbClr val="2166AC"/>
              </a:solidFill>
              <a:ln w="56271" cap="rnd">
                <a:noFill/>
                <a:prstDash val="solid"/>
                <a:round/>
              </a:ln>
            </p:spPr>
            <p:txBody>
              <a:bodyPr rtlCol="0" anchor="ctr"/>
              <a:lstStyle/>
              <a:p>
                <a:endParaRPr lang="en-CH" sz="4000"/>
              </a:p>
            </p:txBody>
          </p:sp>
          <p:sp>
            <p:nvSpPr>
              <p:cNvPr id="496" name="Freeform 495">
                <a:extLst>
                  <a:ext uri="{FF2B5EF4-FFF2-40B4-BE49-F238E27FC236}">
                    <a16:creationId xmlns:a16="http://schemas.microsoft.com/office/drawing/2014/main" id="{28B37FBF-46DB-C53F-EE44-2FB8E8AE8756}"/>
                  </a:ext>
                </a:extLst>
              </p:cNvPr>
              <p:cNvSpPr/>
              <p:nvPr/>
            </p:nvSpPr>
            <p:spPr>
              <a:xfrm>
                <a:off x="28774927" y="10562750"/>
                <a:ext cx="713407" cy="645787"/>
              </a:xfrm>
              <a:custGeom>
                <a:avLst/>
                <a:gdLst>
                  <a:gd name="connsiteX0" fmla="*/ 722270 w 713407"/>
                  <a:gd name="connsiteY0" fmla="*/ 649348 h 645787"/>
                  <a:gd name="connsiteX1" fmla="*/ 8862 w 713407"/>
                  <a:gd name="connsiteY1" fmla="*/ 649348 h 645787"/>
                  <a:gd name="connsiteX2" fmla="*/ 8862 w 713407"/>
                  <a:gd name="connsiteY2" fmla="*/ 3561 h 645787"/>
                  <a:gd name="connsiteX3" fmla="*/ 722270 w 713407"/>
                  <a:gd name="connsiteY3" fmla="*/ 3561 h 645787"/>
                  <a:gd name="connsiteX4" fmla="*/ 722270 w 713407"/>
                  <a:gd name="connsiteY4" fmla="*/ 649348 h 645787"/>
                  <a:gd name="connsiteX5" fmla="*/ 684169 w 713407"/>
                  <a:gd name="connsiteY5" fmla="*/ 41675 h 645787"/>
                  <a:gd name="connsiteX6" fmla="*/ 46964 w 713407"/>
                  <a:gd name="connsiteY6" fmla="*/ 41675 h 645787"/>
                  <a:gd name="connsiteX7" fmla="*/ 46964 w 713407"/>
                  <a:gd name="connsiteY7" fmla="*/ 611234 h 645787"/>
                  <a:gd name="connsiteX8" fmla="*/ 684169 w 713407"/>
                  <a:gd name="connsiteY8" fmla="*/ 611234 h 645787"/>
                  <a:gd name="connsiteX9" fmla="*/ 684169 w 713407"/>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07" h="645787">
                    <a:moveTo>
                      <a:pt x="722270" y="649348"/>
                    </a:moveTo>
                    <a:lnTo>
                      <a:pt x="8862" y="649348"/>
                    </a:lnTo>
                    <a:lnTo>
                      <a:pt x="8862" y="3561"/>
                    </a:lnTo>
                    <a:lnTo>
                      <a:pt x="722270" y="3561"/>
                    </a:lnTo>
                    <a:lnTo>
                      <a:pt x="722270" y="649348"/>
                    </a:lnTo>
                    <a:close/>
                    <a:moveTo>
                      <a:pt x="684169" y="41675"/>
                    </a:moveTo>
                    <a:lnTo>
                      <a:pt x="46964" y="41675"/>
                    </a:lnTo>
                    <a:lnTo>
                      <a:pt x="46964" y="611234"/>
                    </a:lnTo>
                    <a:lnTo>
                      <a:pt x="684169" y="611234"/>
                    </a:lnTo>
                    <a:lnTo>
                      <a:pt x="684169"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497" name="Graphic 4">
            <a:extLst>
              <a:ext uri="{FF2B5EF4-FFF2-40B4-BE49-F238E27FC236}">
                <a16:creationId xmlns:a16="http://schemas.microsoft.com/office/drawing/2014/main" id="{5E4C4DFB-49D9-4CB2-4F72-46B2938FF3EB}"/>
              </a:ext>
            </a:extLst>
          </p:cNvPr>
          <p:cNvGrpSpPr/>
          <p:nvPr/>
        </p:nvGrpSpPr>
        <p:grpSpPr>
          <a:xfrm>
            <a:off x="30565736" y="9118721"/>
            <a:ext cx="713411" cy="2089816"/>
            <a:chOff x="30565736" y="9118721"/>
            <a:chExt cx="713411" cy="2089816"/>
          </a:xfrm>
        </p:grpSpPr>
        <p:grpSp>
          <p:nvGrpSpPr>
            <p:cNvPr id="498" name="Graphic 4">
              <a:extLst>
                <a:ext uri="{FF2B5EF4-FFF2-40B4-BE49-F238E27FC236}">
                  <a16:creationId xmlns:a16="http://schemas.microsoft.com/office/drawing/2014/main" id="{E956A126-4DE3-64D2-2415-44C659A733DD}"/>
                </a:ext>
              </a:extLst>
            </p:cNvPr>
            <p:cNvGrpSpPr/>
            <p:nvPr/>
          </p:nvGrpSpPr>
          <p:grpSpPr>
            <a:xfrm>
              <a:off x="30565736" y="9118721"/>
              <a:ext cx="713411" cy="645787"/>
              <a:chOff x="30565736" y="9118721"/>
              <a:chExt cx="713411" cy="645787"/>
            </a:xfrm>
          </p:grpSpPr>
          <p:sp>
            <p:nvSpPr>
              <p:cNvPr id="499" name="Freeform 498">
                <a:extLst>
                  <a:ext uri="{FF2B5EF4-FFF2-40B4-BE49-F238E27FC236}">
                    <a16:creationId xmlns:a16="http://schemas.microsoft.com/office/drawing/2014/main" id="{BC1FD452-C874-8984-3AC5-D5121407111C}"/>
                  </a:ext>
                </a:extLst>
              </p:cNvPr>
              <p:cNvSpPr/>
              <p:nvPr/>
            </p:nvSpPr>
            <p:spPr>
              <a:xfrm>
                <a:off x="30603839" y="9156835"/>
                <a:ext cx="637204" cy="569559"/>
              </a:xfrm>
              <a:custGeom>
                <a:avLst/>
                <a:gdLst>
                  <a:gd name="connsiteX0" fmla="*/ 9438 w 637204"/>
                  <a:gd name="connsiteY0" fmla="*/ 3060 h 569559"/>
                  <a:gd name="connsiteX1" fmla="*/ 646643 w 637204"/>
                  <a:gd name="connsiteY1" fmla="*/ 3060 h 569559"/>
                  <a:gd name="connsiteX2" fmla="*/ 646643 w 637204"/>
                  <a:gd name="connsiteY2" fmla="*/ 572620 h 569559"/>
                  <a:gd name="connsiteX3" fmla="*/ 9438 w 637204"/>
                  <a:gd name="connsiteY3" fmla="*/ 5726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9438" y="3060"/>
                    </a:moveTo>
                    <a:lnTo>
                      <a:pt x="646643" y="3060"/>
                    </a:lnTo>
                    <a:lnTo>
                      <a:pt x="646643" y="572620"/>
                    </a:lnTo>
                    <a:lnTo>
                      <a:pt x="9438" y="572620"/>
                    </a:lnTo>
                    <a:close/>
                  </a:path>
                </a:pathLst>
              </a:custGeom>
              <a:solidFill>
                <a:srgbClr val="2166AC"/>
              </a:solidFill>
              <a:ln w="56271" cap="rnd">
                <a:noFill/>
                <a:prstDash val="solid"/>
                <a:round/>
              </a:ln>
            </p:spPr>
            <p:txBody>
              <a:bodyPr rtlCol="0" anchor="ctr"/>
              <a:lstStyle/>
              <a:p>
                <a:endParaRPr lang="en-CH" sz="4000"/>
              </a:p>
            </p:txBody>
          </p:sp>
          <p:sp>
            <p:nvSpPr>
              <p:cNvPr id="500" name="Freeform 499">
                <a:extLst>
                  <a:ext uri="{FF2B5EF4-FFF2-40B4-BE49-F238E27FC236}">
                    <a16:creationId xmlns:a16="http://schemas.microsoft.com/office/drawing/2014/main" id="{3A982CBB-36DC-F6E1-A1A3-A5FEB50E78A5}"/>
                  </a:ext>
                </a:extLst>
              </p:cNvPr>
              <p:cNvSpPr/>
              <p:nvPr/>
            </p:nvSpPr>
            <p:spPr>
              <a:xfrm>
                <a:off x="30565736" y="9118721"/>
                <a:ext cx="713411" cy="645787"/>
              </a:xfrm>
              <a:custGeom>
                <a:avLst/>
                <a:gdLst>
                  <a:gd name="connsiteX0" fmla="*/ 722848 w 713411"/>
                  <a:gd name="connsiteY0" fmla="*/ 648847 h 645787"/>
                  <a:gd name="connsiteX1" fmla="*/ 9436 w 713411"/>
                  <a:gd name="connsiteY1" fmla="*/ 648847 h 645787"/>
                  <a:gd name="connsiteX2" fmla="*/ 9436 w 713411"/>
                  <a:gd name="connsiteY2" fmla="*/ 3060 h 645787"/>
                  <a:gd name="connsiteX3" fmla="*/ 722848 w 713411"/>
                  <a:gd name="connsiteY3" fmla="*/ 3060 h 645787"/>
                  <a:gd name="connsiteX4" fmla="*/ 722848 w 713411"/>
                  <a:gd name="connsiteY4" fmla="*/ 648847 h 645787"/>
                  <a:gd name="connsiteX5" fmla="*/ 684746 w 713411"/>
                  <a:gd name="connsiteY5" fmla="*/ 41174 h 645787"/>
                  <a:gd name="connsiteX6" fmla="*/ 47541 w 713411"/>
                  <a:gd name="connsiteY6" fmla="*/ 41174 h 645787"/>
                  <a:gd name="connsiteX7" fmla="*/ 47541 w 713411"/>
                  <a:gd name="connsiteY7" fmla="*/ 610734 h 645787"/>
                  <a:gd name="connsiteX8" fmla="*/ 684746 w 713411"/>
                  <a:gd name="connsiteY8" fmla="*/ 610734 h 645787"/>
                  <a:gd name="connsiteX9" fmla="*/ 684746 w 713411"/>
                  <a:gd name="connsiteY9" fmla="*/ 4117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2848" y="648847"/>
                    </a:moveTo>
                    <a:lnTo>
                      <a:pt x="9436" y="648847"/>
                    </a:lnTo>
                    <a:lnTo>
                      <a:pt x="9436" y="3060"/>
                    </a:lnTo>
                    <a:lnTo>
                      <a:pt x="722848" y="3060"/>
                    </a:lnTo>
                    <a:lnTo>
                      <a:pt x="722848" y="648847"/>
                    </a:lnTo>
                    <a:close/>
                    <a:moveTo>
                      <a:pt x="684746" y="41174"/>
                    </a:moveTo>
                    <a:lnTo>
                      <a:pt x="47541" y="41174"/>
                    </a:lnTo>
                    <a:lnTo>
                      <a:pt x="47541" y="610734"/>
                    </a:lnTo>
                    <a:lnTo>
                      <a:pt x="684746" y="610734"/>
                    </a:lnTo>
                    <a:lnTo>
                      <a:pt x="684746" y="41174"/>
                    </a:lnTo>
                    <a:close/>
                  </a:path>
                </a:pathLst>
              </a:custGeom>
              <a:solidFill>
                <a:srgbClr val="FFFFFF"/>
              </a:solidFill>
              <a:ln w="56271" cap="rnd">
                <a:noFill/>
                <a:prstDash val="solid"/>
                <a:round/>
              </a:ln>
            </p:spPr>
            <p:txBody>
              <a:bodyPr rtlCol="0" anchor="ctr"/>
              <a:lstStyle/>
              <a:p>
                <a:endParaRPr lang="en-CH" sz="4000"/>
              </a:p>
            </p:txBody>
          </p:sp>
        </p:grpSp>
        <p:grpSp>
          <p:nvGrpSpPr>
            <p:cNvPr id="501" name="Graphic 4">
              <a:extLst>
                <a:ext uri="{FF2B5EF4-FFF2-40B4-BE49-F238E27FC236}">
                  <a16:creationId xmlns:a16="http://schemas.microsoft.com/office/drawing/2014/main" id="{CB0A4C06-177E-70A1-36BA-79C675EA6F2D}"/>
                </a:ext>
              </a:extLst>
            </p:cNvPr>
            <p:cNvGrpSpPr/>
            <p:nvPr/>
          </p:nvGrpSpPr>
          <p:grpSpPr>
            <a:xfrm>
              <a:off x="30565736" y="9840736"/>
              <a:ext cx="713411" cy="645787"/>
              <a:chOff x="30565736" y="9840736"/>
              <a:chExt cx="713411" cy="645787"/>
            </a:xfrm>
          </p:grpSpPr>
          <p:sp>
            <p:nvSpPr>
              <p:cNvPr id="502" name="Freeform 501">
                <a:extLst>
                  <a:ext uri="{FF2B5EF4-FFF2-40B4-BE49-F238E27FC236}">
                    <a16:creationId xmlns:a16="http://schemas.microsoft.com/office/drawing/2014/main" id="{D531B9A0-ABBC-D9BB-5A1A-37F5C9B03972}"/>
                  </a:ext>
                </a:extLst>
              </p:cNvPr>
              <p:cNvSpPr/>
              <p:nvPr/>
            </p:nvSpPr>
            <p:spPr>
              <a:xfrm>
                <a:off x="30603839" y="9878850"/>
                <a:ext cx="637204" cy="569559"/>
              </a:xfrm>
              <a:custGeom>
                <a:avLst/>
                <a:gdLst>
                  <a:gd name="connsiteX0" fmla="*/ 9438 w 637204"/>
                  <a:gd name="connsiteY0" fmla="*/ 3310 h 569559"/>
                  <a:gd name="connsiteX1" fmla="*/ 646643 w 637204"/>
                  <a:gd name="connsiteY1" fmla="*/ 3310 h 569559"/>
                  <a:gd name="connsiteX2" fmla="*/ 646643 w 637204"/>
                  <a:gd name="connsiteY2" fmla="*/ 572870 h 569559"/>
                  <a:gd name="connsiteX3" fmla="*/ 9438 w 637204"/>
                  <a:gd name="connsiteY3" fmla="*/ 572870 h 569559"/>
                </a:gdLst>
                <a:ahLst/>
                <a:cxnLst>
                  <a:cxn ang="0">
                    <a:pos x="connsiteX0" y="connsiteY0"/>
                  </a:cxn>
                  <a:cxn ang="0">
                    <a:pos x="connsiteX1" y="connsiteY1"/>
                  </a:cxn>
                  <a:cxn ang="0">
                    <a:pos x="connsiteX2" y="connsiteY2"/>
                  </a:cxn>
                  <a:cxn ang="0">
                    <a:pos x="connsiteX3" y="connsiteY3"/>
                  </a:cxn>
                </a:cxnLst>
                <a:rect l="l" t="t" r="r" b="b"/>
                <a:pathLst>
                  <a:path w="637204" h="569559">
                    <a:moveTo>
                      <a:pt x="9438" y="3310"/>
                    </a:moveTo>
                    <a:lnTo>
                      <a:pt x="646643" y="3310"/>
                    </a:lnTo>
                    <a:lnTo>
                      <a:pt x="646643" y="572870"/>
                    </a:lnTo>
                    <a:lnTo>
                      <a:pt x="9438" y="572870"/>
                    </a:lnTo>
                    <a:close/>
                  </a:path>
                </a:pathLst>
              </a:custGeom>
              <a:solidFill>
                <a:srgbClr val="2166AC"/>
              </a:solidFill>
              <a:ln w="56271" cap="rnd">
                <a:noFill/>
                <a:prstDash val="solid"/>
                <a:round/>
              </a:ln>
            </p:spPr>
            <p:txBody>
              <a:bodyPr rtlCol="0" anchor="ctr"/>
              <a:lstStyle/>
              <a:p>
                <a:endParaRPr lang="en-CH" sz="4000"/>
              </a:p>
            </p:txBody>
          </p:sp>
          <p:sp>
            <p:nvSpPr>
              <p:cNvPr id="503" name="Freeform 502">
                <a:extLst>
                  <a:ext uri="{FF2B5EF4-FFF2-40B4-BE49-F238E27FC236}">
                    <a16:creationId xmlns:a16="http://schemas.microsoft.com/office/drawing/2014/main" id="{1133B868-1AD3-BE06-63AA-0B89B9F1CC51}"/>
                  </a:ext>
                </a:extLst>
              </p:cNvPr>
              <p:cNvSpPr/>
              <p:nvPr/>
            </p:nvSpPr>
            <p:spPr>
              <a:xfrm>
                <a:off x="30565736" y="9840736"/>
                <a:ext cx="713411" cy="645787"/>
              </a:xfrm>
              <a:custGeom>
                <a:avLst/>
                <a:gdLst>
                  <a:gd name="connsiteX0" fmla="*/ 722848 w 713411"/>
                  <a:gd name="connsiteY0" fmla="*/ 649098 h 645787"/>
                  <a:gd name="connsiteX1" fmla="*/ 9436 w 713411"/>
                  <a:gd name="connsiteY1" fmla="*/ 649098 h 645787"/>
                  <a:gd name="connsiteX2" fmla="*/ 9436 w 713411"/>
                  <a:gd name="connsiteY2" fmla="*/ 3310 h 645787"/>
                  <a:gd name="connsiteX3" fmla="*/ 722848 w 713411"/>
                  <a:gd name="connsiteY3" fmla="*/ 3310 h 645787"/>
                  <a:gd name="connsiteX4" fmla="*/ 722848 w 713411"/>
                  <a:gd name="connsiteY4" fmla="*/ 649098 h 645787"/>
                  <a:gd name="connsiteX5" fmla="*/ 684746 w 713411"/>
                  <a:gd name="connsiteY5" fmla="*/ 41424 h 645787"/>
                  <a:gd name="connsiteX6" fmla="*/ 47541 w 713411"/>
                  <a:gd name="connsiteY6" fmla="*/ 41424 h 645787"/>
                  <a:gd name="connsiteX7" fmla="*/ 47541 w 713411"/>
                  <a:gd name="connsiteY7" fmla="*/ 610984 h 645787"/>
                  <a:gd name="connsiteX8" fmla="*/ 684746 w 713411"/>
                  <a:gd name="connsiteY8" fmla="*/ 610984 h 645787"/>
                  <a:gd name="connsiteX9" fmla="*/ 684746 w 713411"/>
                  <a:gd name="connsiteY9" fmla="*/ 41424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2848" y="649098"/>
                    </a:moveTo>
                    <a:lnTo>
                      <a:pt x="9436" y="649098"/>
                    </a:lnTo>
                    <a:lnTo>
                      <a:pt x="9436" y="3310"/>
                    </a:lnTo>
                    <a:lnTo>
                      <a:pt x="722848" y="3310"/>
                    </a:lnTo>
                    <a:lnTo>
                      <a:pt x="722848" y="649098"/>
                    </a:lnTo>
                    <a:close/>
                    <a:moveTo>
                      <a:pt x="684746" y="41424"/>
                    </a:moveTo>
                    <a:lnTo>
                      <a:pt x="47541" y="41424"/>
                    </a:lnTo>
                    <a:lnTo>
                      <a:pt x="47541" y="610984"/>
                    </a:lnTo>
                    <a:lnTo>
                      <a:pt x="684746" y="610984"/>
                    </a:lnTo>
                    <a:lnTo>
                      <a:pt x="684746" y="41424"/>
                    </a:lnTo>
                    <a:close/>
                  </a:path>
                </a:pathLst>
              </a:custGeom>
              <a:solidFill>
                <a:srgbClr val="FFFFFF"/>
              </a:solidFill>
              <a:ln w="56271" cap="rnd">
                <a:noFill/>
                <a:prstDash val="solid"/>
                <a:round/>
              </a:ln>
            </p:spPr>
            <p:txBody>
              <a:bodyPr rtlCol="0" anchor="ctr"/>
              <a:lstStyle/>
              <a:p>
                <a:endParaRPr lang="en-CH" sz="4000"/>
              </a:p>
            </p:txBody>
          </p:sp>
        </p:grpSp>
        <p:grpSp>
          <p:nvGrpSpPr>
            <p:cNvPr id="504" name="Graphic 4">
              <a:extLst>
                <a:ext uri="{FF2B5EF4-FFF2-40B4-BE49-F238E27FC236}">
                  <a16:creationId xmlns:a16="http://schemas.microsoft.com/office/drawing/2014/main" id="{6CC5344A-8D33-E07D-512A-4C59AF8D685A}"/>
                </a:ext>
              </a:extLst>
            </p:cNvPr>
            <p:cNvGrpSpPr/>
            <p:nvPr/>
          </p:nvGrpSpPr>
          <p:grpSpPr>
            <a:xfrm>
              <a:off x="30565736" y="10562750"/>
              <a:ext cx="713411" cy="645787"/>
              <a:chOff x="30565736" y="10562750"/>
              <a:chExt cx="713411" cy="645787"/>
            </a:xfrm>
          </p:grpSpPr>
          <p:sp>
            <p:nvSpPr>
              <p:cNvPr id="505" name="Freeform 504">
                <a:extLst>
                  <a:ext uri="{FF2B5EF4-FFF2-40B4-BE49-F238E27FC236}">
                    <a16:creationId xmlns:a16="http://schemas.microsoft.com/office/drawing/2014/main" id="{6FD738D0-9B2D-A3EB-FC8E-CB833474013F}"/>
                  </a:ext>
                </a:extLst>
              </p:cNvPr>
              <p:cNvSpPr/>
              <p:nvPr/>
            </p:nvSpPr>
            <p:spPr>
              <a:xfrm>
                <a:off x="30603839" y="10600864"/>
                <a:ext cx="637204" cy="569559"/>
              </a:xfrm>
              <a:custGeom>
                <a:avLst/>
                <a:gdLst>
                  <a:gd name="connsiteX0" fmla="*/ 9438 w 637204"/>
                  <a:gd name="connsiteY0" fmla="*/ 3561 h 569559"/>
                  <a:gd name="connsiteX1" fmla="*/ 646643 w 637204"/>
                  <a:gd name="connsiteY1" fmla="*/ 3561 h 569559"/>
                  <a:gd name="connsiteX2" fmla="*/ 646643 w 637204"/>
                  <a:gd name="connsiteY2" fmla="*/ 573120 h 569559"/>
                  <a:gd name="connsiteX3" fmla="*/ 9438 w 637204"/>
                  <a:gd name="connsiteY3" fmla="*/ 573120 h 569559"/>
                </a:gdLst>
                <a:ahLst/>
                <a:cxnLst>
                  <a:cxn ang="0">
                    <a:pos x="connsiteX0" y="connsiteY0"/>
                  </a:cxn>
                  <a:cxn ang="0">
                    <a:pos x="connsiteX1" y="connsiteY1"/>
                  </a:cxn>
                  <a:cxn ang="0">
                    <a:pos x="connsiteX2" y="connsiteY2"/>
                  </a:cxn>
                  <a:cxn ang="0">
                    <a:pos x="connsiteX3" y="connsiteY3"/>
                  </a:cxn>
                </a:cxnLst>
                <a:rect l="l" t="t" r="r" b="b"/>
                <a:pathLst>
                  <a:path w="637204" h="569559">
                    <a:moveTo>
                      <a:pt x="9438" y="3561"/>
                    </a:moveTo>
                    <a:lnTo>
                      <a:pt x="646643" y="3561"/>
                    </a:lnTo>
                    <a:lnTo>
                      <a:pt x="646643" y="573120"/>
                    </a:lnTo>
                    <a:lnTo>
                      <a:pt x="9438" y="573120"/>
                    </a:lnTo>
                    <a:close/>
                  </a:path>
                </a:pathLst>
              </a:custGeom>
              <a:solidFill>
                <a:srgbClr val="2166AC"/>
              </a:solidFill>
              <a:ln w="56271" cap="rnd">
                <a:noFill/>
                <a:prstDash val="solid"/>
                <a:round/>
              </a:ln>
            </p:spPr>
            <p:txBody>
              <a:bodyPr rtlCol="0" anchor="ctr"/>
              <a:lstStyle/>
              <a:p>
                <a:endParaRPr lang="en-CH" sz="4000"/>
              </a:p>
            </p:txBody>
          </p:sp>
          <p:sp>
            <p:nvSpPr>
              <p:cNvPr id="506" name="Freeform 505">
                <a:extLst>
                  <a:ext uri="{FF2B5EF4-FFF2-40B4-BE49-F238E27FC236}">
                    <a16:creationId xmlns:a16="http://schemas.microsoft.com/office/drawing/2014/main" id="{2E2C49CF-E969-4060-1285-444B312E1034}"/>
                  </a:ext>
                </a:extLst>
              </p:cNvPr>
              <p:cNvSpPr/>
              <p:nvPr/>
            </p:nvSpPr>
            <p:spPr>
              <a:xfrm>
                <a:off x="30565736" y="10562750"/>
                <a:ext cx="713411" cy="645787"/>
              </a:xfrm>
              <a:custGeom>
                <a:avLst/>
                <a:gdLst>
                  <a:gd name="connsiteX0" fmla="*/ 722848 w 713411"/>
                  <a:gd name="connsiteY0" fmla="*/ 649348 h 645787"/>
                  <a:gd name="connsiteX1" fmla="*/ 9436 w 713411"/>
                  <a:gd name="connsiteY1" fmla="*/ 649348 h 645787"/>
                  <a:gd name="connsiteX2" fmla="*/ 9436 w 713411"/>
                  <a:gd name="connsiteY2" fmla="*/ 3561 h 645787"/>
                  <a:gd name="connsiteX3" fmla="*/ 722848 w 713411"/>
                  <a:gd name="connsiteY3" fmla="*/ 3561 h 645787"/>
                  <a:gd name="connsiteX4" fmla="*/ 722848 w 713411"/>
                  <a:gd name="connsiteY4" fmla="*/ 649348 h 645787"/>
                  <a:gd name="connsiteX5" fmla="*/ 684746 w 713411"/>
                  <a:gd name="connsiteY5" fmla="*/ 41675 h 645787"/>
                  <a:gd name="connsiteX6" fmla="*/ 47541 w 713411"/>
                  <a:gd name="connsiteY6" fmla="*/ 41675 h 645787"/>
                  <a:gd name="connsiteX7" fmla="*/ 47541 w 713411"/>
                  <a:gd name="connsiteY7" fmla="*/ 611234 h 645787"/>
                  <a:gd name="connsiteX8" fmla="*/ 684746 w 713411"/>
                  <a:gd name="connsiteY8" fmla="*/ 611234 h 645787"/>
                  <a:gd name="connsiteX9" fmla="*/ 684746 w 713411"/>
                  <a:gd name="connsiteY9" fmla="*/ 41675 h 64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3411" h="645787">
                    <a:moveTo>
                      <a:pt x="722848" y="649348"/>
                    </a:moveTo>
                    <a:lnTo>
                      <a:pt x="9436" y="649348"/>
                    </a:lnTo>
                    <a:lnTo>
                      <a:pt x="9436" y="3561"/>
                    </a:lnTo>
                    <a:lnTo>
                      <a:pt x="722848" y="3561"/>
                    </a:lnTo>
                    <a:lnTo>
                      <a:pt x="722848" y="649348"/>
                    </a:lnTo>
                    <a:close/>
                    <a:moveTo>
                      <a:pt x="684746" y="41675"/>
                    </a:moveTo>
                    <a:lnTo>
                      <a:pt x="47541" y="41675"/>
                    </a:lnTo>
                    <a:lnTo>
                      <a:pt x="47541" y="611234"/>
                    </a:lnTo>
                    <a:lnTo>
                      <a:pt x="684746" y="611234"/>
                    </a:lnTo>
                    <a:lnTo>
                      <a:pt x="684746" y="41675"/>
                    </a:lnTo>
                    <a:close/>
                  </a:path>
                </a:pathLst>
              </a:custGeom>
              <a:solidFill>
                <a:srgbClr val="FFFFFF"/>
              </a:solidFill>
              <a:ln w="56271" cap="rnd">
                <a:noFill/>
                <a:prstDash val="solid"/>
                <a:round/>
              </a:ln>
            </p:spPr>
            <p:txBody>
              <a:bodyPr rtlCol="0" anchor="ctr"/>
              <a:lstStyle/>
              <a:p>
                <a:endParaRPr lang="en-CH" sz="4000"/>
              </a:p>
            </p:txBody>
          </p:sp>
        </p:grpSp>
      </p:grpSp>
      <p:grpSp>
        <p:nvGrpSpPr>
          <p:cNvPr id="507" name="Graphic 4">
            <a:extLst>
              <a:ext uri="{FF2B5EF4-FFF2-40B4-BE49-F238E27FC236}">
                <a16:creationId xmlns:a16="http://schemas.microsoft.com/office/drawing/2014/main" id="{8BD34788-AABC-798D-5379-999E08C665C6}"/>
              </a:ext>
            </a:extLst>
          </p:cNvPr>
          <p:cNvGrpSpPr/>
          <p:nvPr/>
        </p:nvGrpSpPr>
        <p:grpSpPr>
          <a:xfrm>
            <a:off x="17163058" y="16001113"/>
            <a:ext cx="634982" cy="2117836"/>
            <a:chOff x="17163058" y="16001113"/>
            <a:chExt cx="634982" cy="2117836"/>
          </a:xfrm>
        </p:grpSpPr>
        <p:sp>
          <p:nvSpPr>
            <p:cNvPr id="508" name="Freeform 507">
              <a:extLst>
                <a:ext uri="{FF2B5EF4-FFF2-40B4-BE49-F238E27FC236}">
                  <a16:creationId xmlns:a16="http://schemas.microsoft.com/office/drawing/2014/main" id="{697467FE-80AF-49F1-89C3-7B72F30A6B36}"/>
                </a:ext>
              </a:extLst>
            </p:cNvPr>
            <p:cNvSpPr/>
            <p:nvPr/>
          </p:nvSpPr>
          <p:spPr>
            <a:xfrm>
              <a:off x="17163058" y="16001113"/>
              <a:ext cx="634982" cy="594402"/>
            </a:xfrm>
            <a:custGeom>
              <a:avLst/>
              <a:gdLst>
                <a:gd name="connsiteX0" fmla="*/ 5553 w 634982"/>
                <a:gd name="connsiteY0" fmla="*/ 5311 h 594402"/>
                <a:gd name="connsiteX1" fmla="*/ 640535 w 634982"/>
                <a:gd name="connsiteY1" fmla="*/ 5311 h 594402"/>
                <a:gd name="connsiteX2" fmla="*/ 640535 w 634982"/>
                <a:gd name="connsiteY2" fmla="*/ 599713 h 594402"/>
                <a:gd name="connsiteX3" fmla="*/ 5553 w 634982"/>
                <a:gd name="connsiteY3" fmla="*/ 599713 h 594402"/>
              </a:gdLst>
              <a:ahLst/>
              <a:cxnLst>
                <a:cxn ang="0">
                  <a:pos x="connsiteX0" y="connsiteY0"/>
                </a:cxn>
                <a:cxn ang="0">
                  <a:pos x="connsiteX1" y="connsiteY1"/>
                </a:cxn>
                <a:cxn ang="0">
                  <a:pos x="connsiteX2" y="connsiteY2"/>
                </a:cxn>
                <a:cxn ang="0">
                  <a:pos x="connsiteX3" y="connsiteY3"/>
                </a:cxn>
              </a:cxnLst>
              <a:rect l="l" t="t" r="r" b="b"/>
              <a:pathLst>
                <a:path w="634982" h="594402">
                  <a:moveTo>
                    <a:pt x="5553" y="5311"/>
                  </a:moveTo>
                  <a:lnTo>
                    <a:pt x="640535" y="5311"/>
                  </a:lnTo>
                  <a:lnTo>
                    <a:pt x="640535" y="599713"/>
                  </a:lnTo>
                  <a:lnTo>
                    <a:pt x="5553" y="599713"/>
                  </a:lnTo>
                  <a:close/>
                </a:path>
              </a:pathLst>
            </a:custGeom>
            <a:solidFill>
              <a:srgbClr val="F9B79A"/>
            </a:solidFill>
            <a:ln w="37889" cap="rnd">
              <a:solidFill>
                <a:srgbClr val="FFFFFF"/>
              </a:solidFill>
              <a:prstDash val="solid"/>
              <a:round/>
            </a:ln>
          </p:spPr>
          <p:txBody>
            <a:bodyPr rtlCol="0" anchor="ctr"/>
            <a:lstStyle/>
            <a:p>
              <a:endParaRPr lang="en-CH" sz="4000"/>
            </a:p>
          </p:txBody>
        </p:sp>
        <p:sp>
          <p:nvSpPr>
            <p:cNvPr id="509" name="Freeform 508">
              <a:extLst>
                <a:ext uri="{FF2B5EF4-FFF2-40B4-BE49-F238E27FC236}">
                  <a16:creationId xmlns:a16="http://schemas.microsoft.com/office/drawing/2014/main" id="{ED386BCA-A359-09B9-53CA-E59F3966F0F1}"/>
                </a:ext>
              </a:extLst>
            </p:cNvPr>
            <p:cNvSpPr/>
            <p:nvPr/>
          </p:nvSpPr>
          <p:spPr>
            <a:xfrm>
              <a:off x="17163058" y="16762135"/>
              <a:ext cx="634982" cy="594402"/>
            </a:xfrm>
            <a:custGeom>
              <a:avLst/>
              <a:gdLst>
                <a:gd name="connsiteX0" fmla="*/ 5553 w 634982"/>
                <a:gd name="connsiteY0" fmla="*/ 5574 h 594402"/>
                <a:gd name="connsiteX1" fmla="*/ 640535 w 634982"/>
                <a:gd name="connsiteY1" fmla="*/ 5574 h 594402"/>
                <a:gd name="connsiteX2" fmla="*/ 640535 w 634982"/>
                <a:gd name="connsiteY2" fmla="*/ 599976 h 594402"/>
                <a:gd name="connsiteX3" fmla="*/ 5553 w 634982"/>
                <a:gd name="connsiteY3" fmla="*/ 599976 h 594402"/>
              </a:gdLst>
              <a:ahLst/>
              <a:cxnLst>
                <a:cxn ang="0">
                  <a:pos x="connsiteX0" y="connsiteY0"/>
                </a:cxn>
                <a:cxn ang="0">
                  <a:pos x="connsiteX1" y="connsiteY1"/>
                </a:cxn>
                <a:cxn ang="0">
                  <a:pos x="connsiteX2" y="connsiteY2"/>
                </a:cxn>
                <a:cxn ang="0">
                  <a:pos x="connsiteX3" y="connsiteY3"/>
                </a:cxn>
              </a:cxnLst>
              <a:rect l="l" t="t" r="r" b="b"/>
              <a:pathLst>
                <a:path w="634982" h="594402">
                  <a:moveTo>
                    <a:pt x="5553" y="5574"/>
                  </a:moveTo>
                  <a:lnTo>
                    <a:pt x="640535" y="5574"/>
                  </a:lnTo>
                  <a:lnTo>
                    <a:pt x="640535" y="599976"/>
                  </a:lnTo>
                  <a:lnTo>
                    <a:pt x="5553" y="599976"/>
                  </a:lnTo>
                  <a:close/>
                </a:path>
              </a:pathLst>
            </a:custGeom>
            <a:solidFill>
              <a:srgbClr val="F6AC8B"/>
            </a:solidFill>
            <a:ln w="37889" cap="rnd">
              <a:solidFill>
                <a:srgbClr val="FFFFFF"/>
              </a:solidFill>
              <a:prstDash val="solid"/>
              <a:round/>
            </a:ln>
          </p:spPr>
          <p:txBody>
            <a:bodyPr rtlCol="0" anchor="ctr"/>
            <a:lstStyle/>
            <a:p>
              <a:endParaRPr lang="en-CH" sz="4000"/>
            </a:p>
          </p:txBody>
        </p:sp>
        <p:sp>
          <p:nvSpPr>
            <p:cNvPr id="510" name="Freeform 509">
              <a:extLst>
                <a:ext uri="{FF2B5EF4-FFF2-40B4-BE49-F238E27FC236}">
                  <a16:creationId xmlns:a16="http://schemas.microsoft.com/office/drawing/2014/main" id="{2C33A8EC-7A04-D757-55F1-CECDAA9C0972}"/>
                </a:ext>
              </a:extLst>
            </p:cNvPr>
            <p:cNvSpPr/>
            <p:nvPr/>
          </p:nvSpPr>
          <p:spPr>
            <a:xfrm>
              <a:off x="17163058" y="17524547"/>
              <a:ext cx="634982" cy="594402"/>
            </a:xfrm>
            <a:custGeom>
              <a:avLst/>
              <a:gdLst>
                <a:gd name="connsiteX0" fmla="*/ 5553 w 634982"/>
                <a:gd name="connsiteY0" fmla="*/ 5837 h 594402"/>
                <a:gd name="connsiteX1" fmla="*/ 640535 w 634982"/>
                <a:gd name="connsiteY1" fmla="*/ 5837 h 594402"/>
                <a:gd name="connsiteX2" fmla="*/ 640535 w 634982"/>
                <a:gd name="connsiteY2" fmla="*/ 600239 h 594402"/>
                <a:gd name="connsiteX3" fmla="*/ 5553 w 634982"/>
                <a:gd name="connsiteY3" fmla="*/ 600239 h 594402"/>
              </a:gdLst>
              <a:ahLst/>
              <a:cxnLst>
                <a:cxn ang="0">
                  <a:pos x="connsiteX0" y="connsiteY0"/>
                </a:cxn>
                <a:cxn ang="0">
                  <a:pos x="connsiteX1" y="connsiteY1"/>
                </a:cxn>
                <a:cxn ang="0">
                  <a:pos x="connsiteX2" y="connsiteY2"/>
                </a:cxn>
                <a:cxn ang="0">
                  <a:pos x="connsiteX3" y="connsiteY3"/>
                </a:cxn>
              </a:cxnLst>
              <a:rect l="l" t="t" r="r" b="b"/>
              <a:pathLst>
                <a:path w="634982" h="594402">
                  <a:moveTo>
                    <a:pt x="5553" y="5837"/>
                  </a:moveTo>
                  <a:lnTo>
                    <a:pt x="640535" y="5837"/>
                  </a:lnTo>
                  <a:lnTo>
                    <a:pt x="640535" y="600239"/>
                  </a:lnTo>
                  <a:lnTo>
                    <a:pt x="5553" y="600239"/>
                  </a:lnTo>
                  <a:close/>
                </a:path>
              </a:pathLst>
            </a:custGeom>
            <a:solidFill>
              <a:srgbClr val="B2182B"/>
            </a:solidFill>
            <a:ln w="37889" cap="rnd">
              <a:solidFill>
                <a:srgbClr val="FFFFFF"/>
              </a:solidFill>
              <a:prstDash val="solid"/>
              <a:round/>
            </a:ln>
          </p:spPr>
          <p:txBody>
            <a:bodyPr rtlCol="0" anchor="ctr"/>
            <a:lstStyle/>
            <a:p>
              <a:endParaRPr lang="en-CH" sz="4000"/>
            </a:p>
          </p:txBody>
        </p:sp>
      </p:grpSp>
      <p:grpSp>
        <p:nvGrpSpPr>
          <p:cNvPr id="511" name="Graphic 4">
            <a:extLst>
              <a:ext uri="{FF2B5EF4-FFF2-40B4-BE49-F238E27FC236}">
                <a16:creationId xmlns:a16="http://schemas.microsoft.com/office/drawing/2014/main" id="{7648FFE0-D14D-ABC9-7F7B-8B2C346763C9}"/>
              </a:ext>
            </a:extLst>
          </p:cNvPr>
          <p:cNvGrpSpPr/>
          <p:nvPr/>
        </p:nvGrpSpPr>
        <p:grpSpPr>
          <a:xfrm>
            <a:off x="18059238" y="16001113"/>
            <a:ext cx="634982" cy="2117836"/>
            <a:chOff x="18059238" y="16001113"/>
            <a:chExt cx="634982" cy="2117836"/>
          </a:xfrm>
        </p:grpSpPr>
        <p:sp>
          <p:nvSpPr>
            <p:cNvPr id="512" name="Freeform 511">
              <a:extLst>
                <a:ext uri="{FF2B5EF4-FFF2-40B4-BE49-F238E27FC236}">
                  <a16:creationId xmlns:a16="http://schemas.microsoft.com/office/drawing/2014/main" id="{803DC807-5D14-A03C-C31C-506CA1A7AC5A}"/>
                </a:ext>
              </a:extLst>
            </p:cNvPr>
            <p:cNvSpPr/>
            <p:nvPr/>
          </p:nvSpPr>
          <p:spPr>
            <a:xfrm>
              <a:off x="18059238" y="16001113"/>
              <a:ext cx="634982" cy="594402"/>
            </a:xfrm>
            <a:custGeom>
              <a:avLst/>
              <a:gdLst>
                <a:gd name="connsiteX0" fmla="*/ 5809 w 634982"/>
                <a:gd name="connsiteY0" fmla="*/ 5311 h 594402"/>
                <a:gd name="connsiteX1" fmla="*/ 640792 w 634982"/>
                <a:gd name="connsiteY1" fmla="*/ 5311 h 594402"/>
                <a:gd name="connsiteX2" fmla="*/ 640792 w 634982"/>
                <a:gd name="connsiteY2" fmla="*/ 599713 h 594402"/>
                <a:gd name="connsiteX3" fmla="*/ 5809 w 634982"/>
                <a:gd name="connsiteY3" fmla="*/ 599713 h 594402"/>
              </a:gdLst>
              <a:ahLst/>
              <a:cxnLst>
                <a:cxn ang="0">
                  <a:pos x="connsiteX0" y="connsiteY0"/>
                </a:cxn>
                <a:cxn ang="0">
                  <a:pos x="connsiteX1" y="connsiteY1"/>
                </a:cxn>
                <a:cxn ang="0">
                  <a:pos x="connsiteX2" y="connsiteY2"/>
                </a:cxn>
                <a:cxn ang="0">
                  <a:pos x="connsiteX3" y="connsiteY3"/>
                </a:cxn>
              </a:cxnLst>
              <a:rect l="l" t="t" r="r" b="b"/>
              <a:pathLst>
                <a:path w="634982" h="594402">
                  <a:moveTo>
                    <a:pt x="5809" y="5311"/>
                  </a:moveTo>
                  <a:lnTo>
                    <a:pt x="640792" y="5311"/>
                  </a:lnTo>
                  <a:lnTo>
                    <a:pt x="640792" y="599713"/>
                  </a:lnTo>
                  <a:lnTo>
                    <a:pt x="5809" y="599713"/>
                  </a:lnTo>
                  <a:close/>
                </a:path>
              </a:pathLst>
            </a:custGeom>
            <a:solidFill>
              <a:srgbClr val="D66755"/>
            </a:solidFill>
            <a:ln w="37889" cap="rnd">
              <a:solidFill>
                <a:srgbClr val="FFFFFF"/>
              </a:solidFill>
              <a:prstDash val="solid"/>
              <a:round/>
            </a:ln>
          </p:spPr>
          <p:txBody>
            <a:bodyPr rtlCol="0" anchor="ctr"/>
            <a:lstStyle/>
            <a:p>
              <a:endParaRPr lang="en-CH" sz="4000"/>
            </a:p>
          </p:txBody>
        </p:sp>
        <p:sp>
          <p:nvSpPr>
            <p:cNvPr id="513" name="Freeform 512">
              <a:extLst>
                <a:ext uri="{FF2B5EF4-FFF2-40B4-BE49-F238E27FC236}">
                  <a16:creationId xmlns:a16="http://schemas.microsoft.com/office/drawing/2014/main" id="{9638ADA9-9779-AD18-E453-54C7093C6FDF}"/>
                </a:ext>
              </a:extLst>
            </p:cNvPr>
            <p:cNvSpPr/>
            <p:nvPr/>
          </p:nvSpPr>
          <p:spPr>
            <a:xfrm>
              <a:off x="18059238" y="16762135"/>
              <a:ext cx="634982" cy="594402"/>
            </a:xfrm>
            <a:custGeom>
              <a:avLst/>
              <a:gdLst>
                <a:gd name="connsiteX0" fmla="*/ 5809 w 634982"/>
                <a:gd name="connsiteY0" fmla="*/ 5574 h 594402"/>
                <a:gd name="connsiteX1" fmla="*/ 640792 w 634982"/>
                <a:gd name="connsiteY1" fmla="*/ 5574 h 594402"/>
                <a:gd name="connsiteX2" fmla="*/ 640792 w 634982"/>
                <a:gd name="connsiteY2" fmla="*/ 599976 h 594402"/>
                <a:gd name="connsiteX3" fmla="*/ 5809 w 634982"/>
                <a:gd name="connsiteY3" fmla="*/ 599976 h 594402"/>
              </a:gdLst>
              <a:ahLst/>
              <a:cxnLst>
                <a:cxn ang="0">
                  <a:pos x="connsiteX0" y="connsiteY0"/>
                </a:cxn>
                <a:cxn ang="0">
                  <a:pos x="connsiteX1" y="connsiteY1"/>
                </a:cxn>
                <a:cxn ang="0">
                  <a:pos x="connsiteX2" y="connsiteY2"/>
                </a:cxn>
                <a:cxn ang="0">
                  <a:pos x="connsiteX3" y="connsiteY3"/>
                </a:cxn>
              </a:cxnLst>
              <a:rect l="l" t="t" r="r" b="b"/>
              <a:pathLst>
                <a:path w="634982" h="594402">
                  <a:moveTo>
                    <a:pt x="5809" y="5574"/>
                  </a:moveTo>
                  <a:lnTo>
                    <a:pt x="640792" y="5574"/>
                  </a:lnTo>
                  <a:lnTo>
                    <a:pt x="640792" y="599976"/>
                  </a:lnTo>
                  <a:lnTo>
                    <a:pt x="5809" y="599976"/>
                  </a:lnTo>
                  <a:close/>
                </a:path>
              </a:pathLst>
            </a:custGeom>
            <a:solidFill>
              <a:srgbClr val="B2182B"/>
            </a:solidFill>
            <a:ln w="37889" cap="rnd">
              <a:solidFill>
                <a:srgbClr val="FFFFFF"/>
              </a:solidFill>
              <a:prstDash val="solid"/>
              <a:round/>
            </a:ln>
          </p:spPr>
          <p:txBody>
            <a:bodyPr rtlCol="0" anchor="ctr"/>
            <a:lstStyle/>
            <a:p>
              <a:endParaRPr lang="en-CH" sz="4000"/>
            </a:p>
          </p:txBody>
        </p:sp>
        <p:sp>
          <p:nvSpPr>
            <p:cNvPr id="514" name="Freeform 513">
              <a:extLst>
                <a:ext uri="{FF2B5EF4-FFF2-40B4-BE49-F238E27FC236}">
                  <a16:creationId xmlns:a16="http://schemas.microsoft.com/office/drawing/2014/main" id="{9E84A959-DDE7-D7D9-2213-1A0EC3F6E2AD}"/>
                </a:ext>
              </a:extLst>
            </p:cNvPr>
            <p:cNvSpPr/>
            <p:nvPr/>
          </p:nvSpPr>
          <p:spPr>
            <a:xfrm>
              <a:off x="18059238" y="17524547"/>
              <a:ext cx="634982" cy="594402"/>
            </a:xfrm>
            <a:custGeom>
              <a:avLst/>
              <a:gdLst>
                <a:gd name="connsiteX0" fmla="*/ 5809 w 634982"/>
                <a:gd name="connsiteY0" fmla="*/ 5837 h 594402"/>
                <a:gd name="connsiteX1" fmla="*/ 640792 w 634982"/>
                <a:gd name="connsiteY1" fmla="*/ 5837 h 594402"/>
                <a:gd name="connsiteX2" fmla="*/ 640792 w 634982"/>
                <a:gd name="connsiteY2" fmla="*/ 600239 h 594402"/>
                <a:gd name="connsiteX3" fmla="*/ 5809 w 634982"/>
                <a:gd name="connsiteY3" fmla="*/ 600239 h 594402"/>
              </a:gdLst>
              <a:ahLst/>
              <a:cxnLst>
                <a:cxn ang="0">
                  <a:pos x="connsiteX0" y="connsiteY0"/>
                </a:cxn>
                <a:cxn ang="0">
                  <a:pos x="connsiteX1" y="connsiteY1"/>
                </a:cxn>
                <a:cxn ang="0">
                  <a:pos x="connsiteX2" y="connsiteY2"/>
                </a:cxn>
                <a:cxn ang="0">
                  <a:pos x="connsiteX3" y="connsiteY3"/>
                </a:cxn>
              </a:cxnLst>
              <a:rect l="l" t="t" r="r" b="b"/>
              <a:pathLst>
                <a:path w="634982" h="594402">
                  <a:moveTo>
                    <a:pt x="5809" y="5837"/>
                  </a:moveTo>
                  <a:lnTo>
                    <a:pt x="640792" y="5837"/>
                  </a:lnTo>
                  <a:lnTo>
                    <a:pt x="640792" y="600239"/>
                  </a:lnTo>
                  <a:lnTo>
                    <a:pt x="5809" y="600239"/>
                  </a:lnTo>
                  <a:close/>
                </a:path>
              </a:pathLst>
            </a:custGeom>
            <a:solidFill>
              <a:srgbClr val="B2182B"/>
            </a:solidFill>
            <a:ln w="37889" cap="rnd">
              <a:solidFill>
                <a:srgbClr val="FFFFFF"/>
              </a:solidFill>
              <a:prstDash val="solid"/>
              <a:round/>
            </a:ln>
          </p:spPr>
          <p:txBody>
            <a:bodyPr rtlCol="0" anchor="ctr"/>
            <a:lstStyle/>
            <a:p>
              <a:endParaRPr lang="en-CH" sz="4000"/>
            </a:p>
          </p:txBody>
        </p:sp>
      </p:grpSp>
      <p:grpSp>
        <p:nvGrpSpPr>
          <p:cNvPr id="515" name="Graphic 4">
            <a:extLst>
              <a:ext uri="{FF2B5EF4-FFF2-40B4-BE49-F238E27FC236}">
                <a16:creationId xmlns:a16="http://schemas.microsoft.com/office/drawing/2014/main" id="{E18223C1-E77C-6F87-3B30-B495EC3CB8E6}"/>
              </a:ext>
            </a:extLst>
          </p:cNvPr>
          <p:cNvGrpSpPr/>
          <p:nvPr/>
        </p:nvGrpSpPr>
        <p:grpSpPr>
          <a:xfrm>
            <a:off x="18955638" y="16001113"/>
            <a:ext cx="634982" cy="2117836"/>
            <a:chOff x="18955638" y="16001113"/>
            <a:chExt cx="634982" cy="2117836"/>
          </a:xfrm>
        </p:grpSpPr>
        <p:sp>
          <p:nvSpPr>
            <p:cNvPr id="516" name="Freeform 515">
              <a:extLst>
                <a:ext uri="{FF2B5EF4-FFF2-40B4-BE49-F238E27FC236}">
                  <a16:creationId xmlns:a16="http://schemas.microsoft.com/office/drawing/2014/main" id="{6CD36CA4-26EB-D326-BF28-B95F4A4923CB}"/>
                </a:ext>
              </a:extLst>
            </p:cNvPr>
            <p:cNvSpPr/>
            <p:nvPr/>
          </p:nvSpPr>
          <p:spPr>
            <a:xfrm>
              <a:off x="18955638" y="16001113"/>
              <a:ext cx="634982" cy="594402"/>
            </a:xfrm>
            <a:custGeom>
              <a:avLst/>
              <a:gdLst>
                <a:gd name="connsiteX0" fmla="*/ 6078 w 634982"/>
                <a:gd name="connsiteY0" fmla="*/ 5311 h 594402"/>
                <a:gd name="connsiteX1" fmla="*/ 641061 w 634982"/>
                <a:gd name="connsiteY1" fmla="*/ 5311 h 594402"/>
                <a:gd name="connsiteX2" fmla="*/ 641061 w 634982"/>
                <a:gd name="connsiteY2" fmla="*/ 599713 h 594402"/>
                <a:gd name="connsiteX3" fmla="*/ 6078 w 634982"/>
                <a:gd name="connsiteY3" fmla="*/ 599713 h 594402"/>
              </a:gdLst>
              <a:ahLst/>
              <a:cxnLst>
                <a:cxn ang="0">
                  <a:pos x="connsiteX0" y="connsiteY0"/>
                </a:cxn>
                <a:cxn ang="0">
                  <a:pos x="connsiteX1" y="connsiteY1"/>
                </a:cxn>
                <a:cxn ang="0">
                  <a:pos x="connsiteX2" y="connsiteY2"/>
                </a:cxn>
                <a:cxn ang="0">
                  <a:pos x="connsiteX3" y="connsiteY3"/>
                </a:cxn>
              </a:cxnLst>
              <a:rect l="l" t="t" r="r" b="b"/>
              <a:pathLst>
                <a:path w="634982" h="594402">
                  <a:moveTo>
                    <a:pt x="6078" y="5311"/>
                  </a:moveTo>
                  <a:lnTo>
                    <a:pt x="641061" y="5311"/>
                  </a:lnTo>
                  <a:lnTo>
                    <a:pt x="641061" y="599713"/>
                  </a:lnTo>
                  <a:lnTo>
                    <a:pt x="6078" y="599713"/>
                  </a:lnTo>
                  <a:close/>
                </a:path>
              </a:pathLst>
            </a:custGeom>
            <a:solidFill>
              <a:srgbClr val="DD765F"/>
            </a:solidFill>
            <a:ln w="37889" cap="rnd">
              <a:solidFill>
                <a:srgbClr val="FFFFFF"/>
              </a:solidFill>
              <a:prstDash val="solid"/>
              <a:round/>
            </a:ln>
          </p:spPr>
          <p:txBody>
            <a:bodyPr rtlCol="0" anchor="ctr"/>
            <a:lstStyle/>
            <a:p>
              <a:endParaRPr lang="en-CH" sz="4000"/>
            </a:p>
          </p:txBody>
        </p:sp>
        <p:sp>
          <p:nvSpPr>
            <p:cNvPr id="517" name="Freeform 516">
              <a:extLst>
                <a:ext uri="{FF2B5EF4-FFF2-40B4-BE49-F238E27FC236}">
                  <a16:creationId xmlns:a16="http://schemas.microsoft.com/office/drawing/2014/main" id="{298708D0-7FAC-C79F-9D85-288146C89716}"/>
                </a:ext>
              </a:extLst>
            </p:cNvPr>
            <p:cNvSpPr/>
            <p:nvPr/>
          </p:nvSpPr>
          <p:spPr>
            <a:xfrm>
              <a:off x="18955638" y="16762135"/>
              <a:ext cx="634982" cy="594402"/>
            </a:xfrm>
            <a:custGeom>
              <a:avLst/>
              <a:gdLst>
                <a:gd name="connsiteX0" fmla="*/ 6078 w 634982"/>
                <a:gd name="connsiteY0" fmla="*/ 5574 h 594402"/>
                <a:gd name="connsiteX1" fmla="*/ 641061 w 634982"/>
                <a:gd name="connsiteY1" fmla="*/ 5574 h 594402"/>
                <a:gd name="connsiteX2" fmla="*/ 641061 w 634982"/>
                <a:gd name="connsiteY2" fmla="*/ 599976 h 594402"/>
                <a:gd name="connsiteX3" fmla="*/ 6078 w 634982"/>
                <a:gd name="connsiteY3" fmla="*/ 599976 h 594402"/>
              </a:gdLst>
              <a:ahLst/>
              <a:cxnLst>
                <a:cxn ang="0">
                  <a:pos x="connsiteX0" y="connsiteY0"/>
                </a:cxn>
                <a:cxn ang="0">
                  <a:pos x="connsiteX1" y="connsiteY1"/>
                </a:cxn>
                <a:cxn ang="0">
                  <a:pos x="connsiteX2" y="connsiteY2"/>
                </a:cxn>
                <a:cxn ang="0">
                  <a:pos x="connsiteX3" y="connsiteY3"/>
                </a:cxn>
              </a:cxnLst>
              <a:rect l="l" t="t" r="r" b="b"/>
              <a:pathLst>
                <a:path w="634982" h="594402">
                  <a:moveTo>
                    <a:pt x="6078" y="5574"/>
                  </a:moveTo>
                  <a:lnTo>
                    <a:pt x="641061" y="5574"/>
                  </a:lnTo>
                  <a:lnTo>
                    <a:pt x="641061" y="599976"/>
                  </a:lnTo>
                  <a:lnTo>
                    <a:pt x="6078" y="599976"/>
                  </a:lnTo>
                  <a:close/>
                </a:path>
              </a:pathLst>
            </a:custGeom>
            <a:solidFill>
              <a:srgbClr val="EA9072"/>
            </a:solidFill>
            <a:ln w="37889" cap="rnd">
              <a:solidFill>
                <a:srgbClr val="FFFFFF"/>
              </a:solidFill>
              <a:prstDash val="solid"/>
              <a:round/>
            </a:ln>
          </p:spPr>
          <p:txBody>
            <a:bodyPr rtlCol="0" anchor="ctr"/>
            <a:lstStyle/>
            <a:p>
              <a:endParaRPr lang="en-CH" sz="4000"/>
            </a:p>
          </p:txBody>
        </p:sp>
        <p:sp>
          <p:nvSpPr>
            <p:cNvPr id="518" name="Freeform 517">
              <a:extLst>
                <a:ext uri="{FF2B5EF4-FFF2-40B4-BE49-F238E27FC236}">
                  <a16:creationId xmlns:a16="http://schemas.microsoft.com/office/drawing/2014/main" id="{AD37D391-3BA7-77E2-DA66-C0F29624E70B}"/>
                </a:ext>
              </a:extLst>
            </p:cNvPr>
            <p:cNvSpPr/>
            <p:nvPr/>
          </p:nvSpPr>
          <p:spPr>
            <a:xfrm>
              <a:off x="18955638" y="17524547"/>
              <a:ext cx="634982" cy="594402"/>
            </a:xfrm>
            <a:custGeom>
              <a:avLst/>
              <a:gdLst>
                <a:gd name="connsiteX0" fmla="*/ 6078 w 634982"/>
                <a:gd name="connsiteY0" fmla="*/ 5837 h 594402"/>
                <a:gd name="connsiteX1" fmla="*/ 641061 w 634982"/>
                <a:gd name="connsiteY1" fmla="*/ 5837 h 594402"/>
                <a:gd name="connsiteX2" fmla="*/ 641061 w 634982"/>
                <a:gd name="connsiteY2" fmla="*/ 600239 h 594402"/>
                <a:gd name="connsiteX3" fmla="*/ 6078 w 634982"/>
                <a:gd name="connsiteY3" fmla="*/ 600239 h 594402"/>
              </a:gdLst>
              <a:ahLst/>
              <a:cxnLst>
                <a:cxn ang="0">
                  <a:pos x="connsiteX0" y="connsiteY0"/>
                </a:cxn>
                <a:cxn ang="0">
                  <a:pos x="connsiteX1" y="connsiteY1"/>
                </a:cxn>
                <a:cxn ang="0">
                  <a:pos x="connsiteX2" y="connsiteY2"/>
                </a:cxn>
                <a:cxn ang="0">
                  <a:pos x="connsiteX3" y="connsiteY3"/>
                </a:cxn>
              </a:cxnLst>
              <a:rect l="l" t="t" r="r" b="b"/>
              <a:pathLst>
                <a:path w="634982" h="594402">
                  <a:moveTo>
                    <a:pt x="6078" y="5837"/>
                  </a:moveTo>
                  <a:lnTo>
                    <a:pt x="641061" y="5837"/>
                  </a:lnTo>
                  <a:lnTo>
                    <a:pt x="641061" y="600239"/>
                  </a:lnTo>
                  <a:lnTo>
                    <a:pt x="6078" y="600239"/>
                  </a:lnTo>
                  <a:close/>
                </a:path>
              </a:pathLst>
            </a:custGeom>
            <a:solidFill>
              <a:srgbClr val="B2182B"/>
            </a:solidFill>
            <a:ln w="37889" cap="rnd">
              <a:solidFill>
                <a:srgbClr val="FFFFFF"/>
              </a:solidFill>
              <a:prstDash val="solid"/>
              <a:round/>
            </a:ln>
          </p:spPr>
          <p:txBody>
            <a:bodyPr rtlCol="0" anchor="ctr"/>
            <a:lstStyle/>
            <a:p>
              <a:endParaRPr lang="en-CH" sz="4000"/>
            </a:p>
          </p:txBody>
        </p:sp>
      </p:grpSp>
      <p:grpSp>
        <p:nvGrpSpPr>
          <p:cNvPr id="519" name="Graphic 4">
            <a:extLst>
              <a:ext uri="{FF2B5EF4-FFF2-40B4-BE49-F238E27FC236}">
                <a16:creationId xmlns:a16="http://schemas.microsoft.com/office/drawing/2014/main" id="{5842BD7E-F77A-88C8-3D82-F2D82468A2DF}"/>
              </a:ext>
            </a:extLst>
          </p:cNvPr>
          <p:cNvGrpSpPr/>
          <p:nvPr/>
        </p:nvGrpSpPr>
        <p:grpSpPr>
          <a:xfrm>
            <a:off x="19851695" y="16009952"/>
            <a:ext cx="634982" cy="2117836"/>
            <a:chOff x="19851695" y="16009952"/>
            <a:chExt cx="634982" cy="2117836"/>
          </a:xfrm>
        </p:grpSpPr>
        <p:sp>
          <p:nvSpPr>
            <p:cNvPr id="520" name="Freeform 519">
              <a:extLst>
                <a:ext uri="{FF2B5EF4-FFF2-40B4-BE49-F238E27FC236}">
                  <a16:creationId xmlns:a16="http://schemas.microsoft.com/office/drawing/2014/main" id="{ED0E0046-7929-3265-103E-9509B9F11117}"/>
                </a:ext>
              </a:extLst>
            </p:cNvPr>
            <p:cNvSpPr/>
            <p:nvPr/>
          </p:nvSpPr>
          <p:spPr>
            <a:xfrm>
              <a:off x="19851695" y="16009952"/>
              <a:ext cx="634982" cy="594402"/>
            </a:xfrm>
            <a:custGeom>
              <a:avLst/>
              <a:gdLst>
                <a:gd name="connsiteX0" fmla="*/ 6372 w 634982"/>
                <a:gd name="connsiteY0" fmla="*/ 5314 h 594402"/>
                <a:gd name="connsiteX1" fmla="*/ 641355 w 634982"/>
                <a:gd name="connsiteY1" fmla="*/ 5314 h 594402"/>
                <a:gd name="connsiteX2" fmla="*/ 641355 w 634982"/>
                <a:gd name="connsiteY2" fmla="*/ 599716 h 594402"/>
                <a:gd name="connsiteX3" fmla="*/ 6372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6372" y="5314"/>
                  </a:moveTo>
                  <a:lnTo>
                    <a:pt x="641355" y="5314"/>
                  </a:lnTo>
                  <a:lnTo>
                    <a:pt x="641355" y="599716"/>
                  </a:lnTo>
                  <a:lnTo>
                    <a:pt x="6372" y="599716"/>
                  </a:lnTo>
                  <a:close/>
                </a:path>
              </a:pathLst>
            </a:custGeom>
            <a:solidFill>
              <a:srgbClr val="FFE9E0"/>
            </a:solidFill>
            <a:ln w="37889" cap="rnd">
              <a:solidFill>
                <a:srgbClr val="FFFFFF"/>
              </a:solidFill>
              <a:prstDash val="solid"/>
              <a:round/>
            </a:ln>
          </p:spPr>
          <p:txBody>
            <a:bodyPr rtlCol="0" anchor="ctr"/>
            <a:lstStyle/>
            <a:p>
              <a:endParaRPr lang="en-CH" sz="4000"/>
            </a:p>
          </p:txBody>
        </p:sp>
        <p:sp>
          <p:nvSpPr>
            <p:cNvPr id="521" name="Freeform 520">
              <a:extLst>
                <a:ext uri="{FF2B5EF4-FFF2-40B4-BE49-F238E27FC236}">
                  <a16:creationId xmlns:a16="http://schemas.microsoft.com/office/drawing/2014/main" id="{4E29B5B5-B8F8-1416-CA69-7F9F889348CC}"/>
                </a:ext>
              </a:extLst>
            </p:cNvPr>
            <p:cNvSpPr/>
            <p:nvPr/>
          </p:nvSpPr>
          <p:spPr>
            <a:xfrm>
              <a:off x="19851695" y="16770974"/>
              <a:ext cx="634982" cy="594402"/>
            </a:xfrm>
            <a:custGeom>
              <a:avLst/>
              <a:gdLst>
                <a:gd name="connsiteX0" fmla="*/ 6372 w 634982"/>
                <a:gd name="connsiteY0" fmla="*/ 5577 h 594402"/>
                <a:gd name="connsiteX1" fmla="*/ 641355 w 634982"/>
                <a:gd name="connsiteY1" fmla="*/ 5577 h 594402"/>
                <a:gd name="connsiteX2" fmla="*/ 641355 w 634982"/>
                <a:gd name="connsiteY2" fmla="*/ 599979 h 594402"/>
                <a:gd name="connsiteX3" fmla="*/ 6372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6372" y="5577"/>
                  </a:moveTo>
                  <a:lnTo>
                    <a:pt x="641355" y="5577"/>
                  </a:lnTo>
                  <a:lnTo>
                    <a:pt x="641355" y="599979"/>
                  </a:lnTo>
                  <a:lnTo>
                    <a:pt x="6372" y="599979"/>
                  </a:lnTo>
                  <a:close/>
                </a:path>
              </a:pathLst>
            </a:custGeom>
            <a:solidFill>
              <a:srgbClr val="D15F4F"/>
            </a:solidFill>
            <a:ln w="37889" cap="rnd">
              <a:solidFill>
                <a:srgbClr val="FFFFFF"/>
              </a:solidFill>
              <a:prstDash val="solid"/>
              <a:round/>
            </a:ln>
          </p:spPr>
          <p:txBody>
            <a:bodyPr rtlCol="0" anchor="ctr"/>
            <a:lstStyle/>
            <a:p>
              <a:endParaRPr lang="en-CH" sz="4000"/>
            </a:p>
          </p:txBody>
        </p:sp>
        <p:sp>
          <p:nvSpPr>
            <p:cNvPr id="522" name="Freeform 521">
              <a:extLst>
                <a:ext uri="{FF2B5EF4-FFF2-40B4-BE49-F238E27FC236}">
                  <a16:creationId xmlns:a16="http://schemas.microsoft.com/office/drawing/2014/main" id="{97218300-FA4F-2F63-B4C2-4678E758EBBE}"/>
                </a:ext>
              </a:extLst>
            </p:cNvPr>
            <p:cNvSpPr/>
            <p:nvPr/>
          </p:nvSpPr>
          <p:spPr>
            <a:xfrm>
              <a:off x="19851695" y="17533386"/>
              <a:ext cx="634982" cy="594402"/>
            </a:xfrm>
            <a:custGeom>
              <a:avLst/>
              <a:gdLst>
                <a:gd name="connsiteX0" fmla="*/ 6372 w 634982"/>
                <a:gd name="connsiteY0" fmla="*/ 5840 h 594402"/>
                <a:gd name="connsiteX1" fmla="*/ 641355 w 634982"/>
                <a:gd name="connsiteY1" fmla="*/ 5840 h 594402"/>
                <a:gd name="connsiteX2" fmla="*/ 641355 w 634982"/>
                <a:gd name="connsiteY2" fmla="*/ 600242 h 594402"/>
                <a:gd name="connsiteX3" fmla="*/ 6372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6372" y="5840"/>
                  </a:moveTo>
                  <a:lnTo>
                    <a:pt x="641355" y="5840"/>
                  </a:lnTo>
                  <a:lnTo>
                    <a:pt x="641355" y="600242"/>
                  </a:lnTo>
                  <a:lnTo>
                    <a:pt x="6372" y="600242"/>
                  </a:lnTo>
                  <a:close/>
                </a:path>
              </a:pathLst>
            </a:custGeom>
            <a:solidFill>
              <a:srgbClr val="FFFAF8"/>
            </a:solidFill>
            <a:ln w="37889" cap="rnd">
              <a:solidFill>
                <a:srgbClr val="FFFFFF"/>
              </a:solidFill>
              <a:prstDash val="solid"/>
              <a:round/>
            </a:ln>
          </p:spPr>
          <p:txBody>
            <a:bodyPr rtlCol="0" anchor="ctr"/>
            <a:lstStyle/>
            <a:p>
              <a:endParaRPr lang="en-CH" sz="4000"/>
            </a:p>
          </p:txBody>
        </p:sp>
      </p:grpSp>
      <p:grpSp>
        <p:nvGrpSpPr>
          <p:cNvPr id="523" name="Graphic 4">
            <a:extLst>
              <a:ext uri="{FF2B5EF4-FFF2-40B4-BE49-F238E27FC236}">
                <a16:creationId xmlns:a16="http://schemas.microsoft.com/office/drawing/2014/main" id="{BEF0FEB3-1779-BF91-6A8A-DC7B02B56ACE}"/>
              </a:ext>
            </a:extLst>
          </p:cNvPr>
          <p:cNvGrpSpPr/>
          <p:nvPr/>
        </p:nvGrpSpPr>
        <p:grpSpPr>
          <a:xfrm>
            <a:off x="20747846" y="16009952"/>
            <a:ext cx="634982" cy="2117836"/>
            <a:chOff x="20747846" y="16009952"/>
            <a:chExt cx="634982" cy="2117836"/>
          </a:xfrm>
        </p:grpSpPr>
        <p:sp>
          <p:nvSpPr>
            <p:cNvPr id="524" name="Freeform 523">
              <a:extLst>
                <a:ext uri="{FF2B5EF4-FFF2-40B4-BE49-F238E27FC236}">
                  <a16:creationId xmlns:a16="http://schemas.microsoft.com/office/drawing/2014/main" id="{14BD7978-4384-0BB6-12F7-7C48507D549E}"/>
                </a:ext>
              </a:extLst>
            </p:cNvPr>
            <p:cNvSpPr/>
            <p:nvPr/>
          </p:nvSpPr>
          <p:spPr>
            <a:xfrm>
              <a:off x="20747846" y="16009952"/>
              <a:ext cx="634982" cy="594402"/>
            </a:xfrm>
            <a:custGeom>
              <a:avLst/>
              <a:gdLst>
                <a:gd name="connsiteX0" fmla="*/ 6503 w 634982"/>
                <a:gd name="connsiteY0" fmla="*/ 5314 h 594402"/>
                <a:gd name="connsiteX1" fmla="*/ 641486 w 634982"/>
                <a:gd name="connsiteY1" fmla="*/ 5314 h 594402"/>
                <a:gd name="connsiteX2" fmla="*/ 641486 w 634982"/>
                <a:gd name="connsiteY2" fmla="*/ 599716 h 594402"/>
                <a:gd name="connsiteX3" fmla="*/ 6503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6503" y="5314"/>
                  </a:moveTo>
                  <a:lnTo>
                    <a:pt x="641486" y="5314"/>
                  </a:lnTo>
                  <a:lnTo>
                    <a:pt x="641486" y="599716"/>
                  </a:lnTo>
                  <a:lnTo>
                    <a:pt x="6503" y="599716"/>
                  </a:lnTo>
                  <a:close/>
                </a:path>
              </a:pathLst>
            </a:custGeom>
            <a:solidFill>
              <a:srgbClr val="EAF3F8"/>
            </a:solidFill>
            <a:ln w="37889" cap="rnd">
              <a:solidFill>
                <a:srgbClr val="FFFFFF"/>
              </a:solidFill>
              <a:prstDash val="solid"/>
              <a:round/>
            </a:ln>
          </p:spPr>
          <p:txBody>
            <a:bodyPr rtlCol="0" anchor="ctr"/>
            <a:lstStyle/>
            <a:p>
              <a:endParaRPr lang="en-CH" sz="4000"/>
            </a:p>
          </p:txBody>
        </p:sp>
        <p:sp>
          <p:nvSpPr>
            <p:cNvPr id="525" name="Freeform 524">
              <a:extLst>
                <a:ext uri="{FF2B5EF4-FFF2-40B4-BE49-F238E27FC236}">
                  <a16:creationId xmlns:a16="http://schemas.microsoft.com/office/drawing/2014/main" id="{91491E91-2590-B59A-7800-A317AC64B471}"/>
                </a:ext>
              </a:extLst>
            </p:cNvPr>
            <p:cNvSpPr/>
            <p:nvPr/>
          </p:nvSpPr>
          <p:spPr>
            <a:xfrm>
              <a:off x="20747846" y="16770974"/>
              <a:ext cx="634982" cy="594402"/>
            </a:xfrm>
            <a:custGeom>
              <a:avLst/>
              <a:gdLst>
                <a:gd name="connsiteX0" fmla="*/ 6503 w 634982"/>
                <a:gd name="connsiteY0" fmla="*/ 5577 h 594402"/>
                <a:gd name="connsiteX1" fmla="*/ 641486 w 634982"/>
                <a:gd name="connsiteY1" fmla="*/ 5577 h 594402"/>
                <a:gd name="connsiteX2" fmla="*/ 641486 w 634982"/>
                <a:gd name="connsiteY2" fmla="*/ 599979 h 594402"/>
                <a:gd name="connsiteX3" fmla="*/ 6503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6503" y="5577"/>
                  </a:moveTo>
                  <a:lnTo>
                    <a:pt x="641486" y="5577"/>
                  </a:lnTo>
                  <a:lnTo>
                    <a:pt x="641486" y="599979"/>
                  </a:lnTo>
                  <a:lnTo>
                    <a:pt x="6503" y="599979"/>
                  </a:lnTo>
                  <a:close/>
                </a:path>
              </a:pathLst>
            </a:custGeom>
            <a:solidFill>
              <a:srgbClr val="F6AD8D"/>
            </a:solidFill>
            <a:ln w="37889" cap="rnd">
              <a:solidFill>
                <a:srgbClr val="FFFFFF"/>
              </a:solidFill>
              <a:prstDash val="solid"/>
              <a:round/>
            </a:ln>
          </p:spPr>
          <p:txBody>
            <a:bodyPr rtlCol="0" anchor="ctr"/>
            <a:lstStyle/>
            <a:p>
              <a:endParaRPr lang="en-CH" sz="4000"/>
            </a:p>
          </p:txBody>
        </p:sp>
        <p:sp>
          <p:nvSpPr>
            <p:cNvPr id="526" name="Freeform 525">
              <a:extLst>
                <a:ext uri="{FF2B5EF4-FFF2-40B4-BE49-F238E27FC236}">
                  <a16:creationId xmlns:a16="http://schemas.microsoft.com/office/drawing/2014/main" id="{24AAF9AE-D511-CCE3-E2AD-66B6E1D03A99}"/>
                </a:ext>
              </a:extLst>
            </p:cNvPr>
            <p:cNvSpPr/>
            <p:nvPr/>
          </p:nvSpPr>
          <p:spPr>
            <a:xfrm>
              <a:off x="20747846" y="17533386"/>
              <a:ext cx="634982" cy="594402"/>
            </a:xfrm>
            <a:custGeom>
              <a:avLst/>
              <a:gdLst>
                <a:gd name="connsiteX0" fmla="*/ 6503 w 634982"/>
                <a:gd name="connsiteY0" fmla="*/ 5840 h 594402"/>
                <a:gd name="connsiteX1" fmla="*/ 641486 w 634982"/>
                <a:gd name="connsiteY1" fmla="*/ 5840 h 594402"/>
                <a:gd name="connsiteX2" fmla="*/ 641486 w 634982"/>
                <a:gd name="connsiteY2" fmla="*/ 600242 h 594402"/>
                <a:gd name="connsiteX3" fmla="*/ 6503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6503" y="5840"/>
                  </a:moveTo>
                  <a:lnTo>
                    <a:pt x="641486" y="5840"/>
                  </a:lnTo>
                  <a:lnTo>
                    <a:pt x="641486" y="600242"/>
                  </a:lnTo>
                  <a:lnTo>
                    <a:pt x="6503" y="600242"/>
                  </a:lnTo>
                  <a:close/>
                </a:path>
              </a:pathLst>
            </a:custGeom>
            <a:solidFill>
              <a:srgbClr val="FFE9DF"/>
            </a:solidFill>
            <a:ln w="37889" cap="rnd">
              <a:solidFill>
                <a:srgbClr val="FFFFFF"/>
              </a:solidFill>
              <a:prstDash val="solid"/>
              <a:round/>
            </a:ln>
          </p:spPr>
          <p:txBody>
            <a:bodyPr rtlCol="0" anchor="ctr"/>
            <a:lstStyle/>
            <a:p>
              <a:endParaRPr lang="en-CH" sz="4000"/>
            </a:p>
          </p:txBody>
        </p:sp>
      </p:grpSp>
      <p:grpSp>
        <p:nvGrpSpPr>
          <p:cNvPr id="527" name="Graphic 4">
            <a:extLst>
              <a:ext uri="{FF2B5EF4-FFF2-40B4-BE49-F238E27FC236}">
                <a16:creationId xmlns:a16="http://schemas.microsoft.com/office/drawing/2014/main" id="{FE63EC8F-8FEC-1DF3-A85A-808C8A07DCEA}"/>
              </a:ext>
            </a:extLst>
          </p:cNvPr>
          <p:cNvGrpSpPr/>
          <p:nvPr/>
        </p:nvGrpSpPr>
        <p:grpSpPr>
          <a:xfrm>
            <a:off x="21644026" y="16009952"/>
            <a:ext cx="634982" cy="2117836"/>
            <a:chOff x="21644026" y="16009952"/>
            <a:chExt cx="634982" cy="2117836"/>
          </a:xfrm>
        </p:grpSpPr>
        <p:sp>
          <p:nvSpPr>
            <p:cNvPr id="528" name="Freeform 527">
              <a:extLst>
                <a:ext uri="{FF2B5EF4-FFF2-40B4-BE49-F238E27FC236}">
                  <a16:creationId xmlns:a16="http://schemas.microsoft.com/office/drawing/2014/main" id="{F28E93E7-8758-BF0B-1C7F-7C139D827B70}"/>
                </a:ext>
              </a:extLst>
            </p:cNvPr>
            <p:cNvSpPr/>
            <p:nvPr/>
          </p:nvSpPr>
          <p:spPr>
            <a:xfrm>
              <a:off x="21644026" y="16009952"/>
              <a:ext cx="634982" cy="594402"/>
            </a:xfrm>
            <a:custGeom>
              <a:avLst/>
              <a:gdLst>
                <a:gd name="connsiteX0" fmla="*/ 6759 w 634982"/>
                <a:gd name="connsiteY0" fmla="*/ 5314 h 594402"/>
                <a:gd name="connsiteX1" fmla="*/ 641742 w 634982"/>
                <a:gd name="connsiteY1" fmla="*/ 5314 h 594402"/>
                <a:gd name="connsiteX2" fmla="*/ 641742 w 634982"/>
                <a:gd name="connsiteY2" fmla="*/ 599716 h 594402"/>
                <a:gd name="connsiteX3" fmla="*/ 6759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6759" y="5314"/>
                  </a:moveTo>
                  <a:lnTo>
                    <a:pt x="641742" y="5314"/>
                  </a:lnTo>
                  <a:lnTo>
                    <a:pt x="641742" y="599716"/>
                  </a:lnTo>
                  <a:lnTo>
                    <a:pt x="6759" y="599716"/>
                  </a:lnTo>
                  <a:close/>
                </a:path>
              </a:pathLst>
            </a:custGeom>
            <a:solidFill>
              <a:srgbClr val="DCEBF4"/>
            </a:solidFill>
            <a:ln w="37889" cap="rnd">
              <a:solidFill>
                <a:srgbClr val="FFFFFF"/>
              </a:solidFill>
              <a:prstDash val="solid"/>
              <a:round/>
            </a:ln>
          </p:spPr>
          <p:txBody>
            <a:bodyPr rtlCol="0" anchor="ctr"/>
            <a:lstStyle/>
            <a:p>
              <a:endParaRPr lang="en-CH" sz="4000"/>
            </a:p>
          </p:txBody>
        </p:sp>
        <p:sp>
          <p:nvSpPr>
            <p:cNvPr id="529" name="Freeform 528">
              <a:extLst>
                <a:ext uri="{FF2B5EF4-FFF2-40B4-BE49-F238E27FC236}">
                  <a16:creationId xmlns:a16="http://schemas.microsoft.com/office/drawing/2014/main" id="{945D599E-9FA3-41D4-9A10-42EF03BCEA77}"/>
                </a:ext>
              </a:extLst>
            </p:cNvPr>
            <p:cNvSpPr/>
            <p:nvPr/>
          </p:nvSpPr>
          <p:spPr>
            <a:xfrm>
              <a:off x="21644026" y="16770974"/>
              <a:ext cx="634982" cy="594402"/>
            </a:xfrm>
            <a:custGeom>
              <a:avLst/>
              <a:gdLst>
                <a:gd name="connsiteX0" fmla="*/ 6759 w 634982"/>
                <a:gd name="connsiteY0" fmla="*/ 5577 h 594402"/>
                <a:gd name="connsiteX1" fmla="*/ 641742 w 634982"/>
                <a:gd name="connsiteY1" fmla="*/ 5577 h 594402"/>
                <a:gd name="connsiteX2" fmla="*/ 641742 w 634982"/>
                <a:gd name="connsiteY2" fmla="*/ 599979 h 594402"/>
                <a:gd name="connsiteX3" fmla="*/ 6759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6759" y="5577"/>
                  </a:moveTo>
                  <a:lnTo>
                    <a:pt x="641742" y="5577"/>
                  </a:lnTo>
                  <a:lnTo>
                    <a:pt x="641742" y="599979"/>
                  </a:lnTo>
                  <a:lnTo>
                    <a:pt x="6759" y="599979"/>
                  </a:lnTo>
                  <a:close/>
                </a:path>
              </a:pathLst>
            </a:custGeom>
            <a:solidFill>
              <a:srgbClr val="FBC2AA"/>
            </a:solidFill>
            <a:ln w="37889" cap="rnd">
              <a:solidFill>
                <a:srgbClr val="FFFFFF"/>
              </a:solidFill>
              <a:prstDash val="solid"/>
              <a:round/>
            </a:ln>
          </p:spPr>
          <p:txBody>
            <a:bodyPr rtlCol="0" anchor="ctr"/>
            <a:lstStyle/>
            <a:p>
              <a:endParaRPr lang="en-CH" sz="4000"/>
            </a:p>
          </p:txBody>
        </p:sp>
        <p:sp>
          <p:nvSpPr>
            <p:cNvPr id="530" name="Freeform 529">
              <a:extLst>
                <a:ext uri="{FF2B5EF4-FFF2-40B4-BE49-F238E27FC236}">
                  <a16:creationId xmlns:a16="http://schemas.microsoft.com/office/drawing/2014/main" id="{87CBF7D4-F279-811D-6F9F-0CDCF8C40A44}"/>
                </a:ext>
              </a:extLst>
            </p:cNvPr>
            <p:cNvSpPr/>
            <p:nvPr/>
          </p:nvSpPr>
          <p:spPr>
            <a:xfrm>
              <a:off x="21644026" y="17533386"/>
              <a:ext cx="634982" cy="594402"/>
            </a:xfrm>
            <a:custGeom>
              <a:avLst/>
              <a:gdLst>
                <a:gd name="connsiteX0" fmla="*/ 6759 w 634982"/>
                <a:gd name="connsiteY0" fmla="*/ 5840 h 594402"/>
                <a:gd name="connsiteX1" fmla="*/ 641742 w 634982"/>
                <a:gd name="connsiteY1" fmla="*/ 5840 h 594402"/>
                <a:gd name="connsiteX2" fmla="*/ 641742 w 634982"/>
                <a:gd name="connsiteY2" fmla="*/ 600242 h 594402"/>
                <a:gd name="connsiteX3" fmla="*/ 6759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6759" y="5840"/>
                  </a:moveTo>
                  <a:lnTo>
                    <a:pt x="641742" y="5840"/>
                  </a:lnTo>
                  <a:lnTo>
                    <a:pt x="641742" y="600242"/>
                  </a:lnTo>
                  <a:lnTo>
                    <a:pt x="6759" y="600242"/>
                  </a:lnTo>
                  <a:close/>
                </a:path>
              </a:pathLst>
            </a:custGeom>
            <a:solidFill>
              <a:srgbClr val="86B9D8"/>
            </a:solidFill>
            <a:ln w="37889" cap="rnd">
              <a:solidFill>
                <a:srgbClr val="FFFFFF"/>
              </a:solidFill>
              <a:prstDash val="solid"/>
              <a:round/>
            </a:ln>
          </p:spPr>
          <p:txBody>
            <a:bodyPr rtlCol="0" anchor="ctr"/>
            <a:lstStyle/>
            <a:p>
              <a:endParaRPr lang="en-CH" sz="4000"/>
            </a:p>
          </p:txBody>
        </p:sp>
      </p:grpSp>
      <p:grpSp>
        <p:nvGrpSpPr>
          <p:cNvPr id="531" name="Graphic 4">
            <a:extLst>
              <a:ext uri="{FF2B5EF4-FFF2-40B4-BE49-F238E27FC236}">
                <a16:creationId xmlns:a16="http://schemas.microsoft.com/office/drawing/2014/main" id="{3E17B2B5-3FE4-6D86-BE8C-4736A625FF99}"/>
              </a:ext>
            </a:extLst>
          </p:cNvPr>
          <p:cNvGrpSpPr/>
          <p:nvPr/>
        </p:nvGrpSpPr>
        <p:grpSpPr>
          <a:xfrm>
            <a:off x="22540385" y="16009952"/>
            <a:ext cx="634982" cy="2117836"/>
            <a:chOff x="22540385" y="16009952"/>
            <a:chExt cx="634982" cy="2117836"/>
          </a:xfrm>
        </p:grpSpPr>
        <p:sp>
          <p:nvSpPr>
            <p:cNvPr id="532" name="Freeform 531">
              <a:extLst>
                <a:ext uri="{FF2B5EF4-FFF2-40B4-BE49-F238E27FC236}">
                  <a16:creationId xmlns:a16="http://schemas.microsoft.com/office/drawing/2014/main" id="{9D65AC81-6C74-2608-E77F-6D9A506C323E}"/>
                </a:ext>
              </a:extLst>
            </p:cNvPr>
            <p:cNvSpPr/>
            <p:nvPr/>
          </p:nvSpPr>
          <p:spPr>
            <a:xfrm>
              <a:off x="22540385" y="16009952"/>
              <a:ext cx="634982" cy="594402"/>
            </a:xfrm>
            <a:custGeom>
              <a:avLst/>
              <a:gdLst>
                <a:gd name="connsiteX0" fmla="*/ 7042 w 634982"/>
                <a:gd name="connsiteY0" fmla="*/ 5314 h 594402"/>
                <a:gd name="connsiteX1" fmla="*/ 642025 w 634982"/>
                <a:gd name="connsiteY1" fmla="*/ 5314 h 594402"/>
                <a:gd name="connsiteX2" fmla="*/ 642025 w 634982"/>
                <a:gd name="connsiteY2" fmla="*/ 599716 h 594402"/>
                <a:gd name="connsiteX3" fmla="*/ 7042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7042" y="5314"/>
                  </a:moveTo>
                  <a:lnTo>
                    <a:pt x="642025" y="5314"/>
                  </a:lnTo>
                  <a:lnTo>
                    <a:pt x="642025" y="599716"/>
                  </a:lnTo>
                  <a:lnTo>
                    <a:pt x="7042" y="599716"/>
                  </a:lnTo>
                  <a:close/>
                </a:path>
              </a:pathLst>
            </a:custGeom>
            <a:solidFill>
              <a:srgbClr val="B5D6E8"/>
            </a:solidFill>
            <a:ln w="37889" cap="rnd">
              <a:solidFill>
                <a:srgbClr val="FFFFFF"/>
              </a:solidFill>
              <a:prstDash val="solid"/>
              <a:round/>
            </a:ln>
          </p:spPr>
          <p:txBody>
            <a:bodyPr rtlCol="0" anchor="ctr"/>
            <a:lstStyle/>
            <a:p>
              <a:endParaRPr lang="en-CH" sz="4000"/>
            </a:p>
          </p:txBody>
        </p:sp>
        <p:sp>
          <p:nvSpPr>
            <p:cNvPr id="533" name="Freeform 532">
              <a:extLst>
                <a:ext uri="{FF2B5EF4-FFF2-40B4-BE49-F238E27FC236}">
                  <a16:creationId xmlns:a16="http://schemas.microsoft.com/office/drawing/2014/main" id="{F0F46E46-D6CB-A018-C4E4-3A69EFD75BF8}"/>
                </a:ext>
              </a:extLst>
            </p:cNvPr>
            <p:cNvSpPr/>
            <p:nvPr/>
          </p:nvSpPr>
          <p:spPr>
            <a:xfrm>
              <a:off x="22540385" y="16770974"/>
              <a:ext cx="634982" cy="594402"/>
            </a:xfrm>
            <a:custGeom>
              <a:avLst/>
              <a:gdLst>
                <a:gd name="connsiteX0" fmla="*/ 7042 w 634982"/>
                <a:gd name="connsiteY0" fmla="*/ 5577 h 594402"/>
                <a:gd name="connsiteX1" fmla="*/ 642025 w 634982"/>
                <a:gd name="connsiteY1" fmla="*/ 5577 h 594402"/>
                <a:gd name="connsiteX2" fmla="*/ 642025 w 634982"/>
                <a:gd name="connsiteY2" fmla="*/ 599979 h 594402"/>
                <a:gd name="connsiteX3" fmla="*/ 7042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7042" y="5577"/>
                  </a:moveTo>
                  <a:lnTo>
                    <a:pt x="642025" y="5577"/>
                  </a:lnTo>
                  <a:lnTo>
                    <a:pt x="642025" y="599979"/>
                  </a:lnTo>
                  <a:lnTo>
                    <a:pt x="7042" y="599979"/>
                  </a:lnTo>
                  <a:close/>
                </a:path>
              </a:pathLst>
            </a:custGeom>
            <a:solidFill>
              <a:srgbClr val="FED8C8"/>
            </a:solidFill>
            <a:ln w="37889" cap="rnd">
              <a:solidFill>
                <a:srgbClr val="FFFFFF"/>
              </a:solidFill>
              <a:prstDash val="solid"/>
              <a:round/>
            </a:ln>
          </p:spPr>
          <p:txBody>
            <a:bodyPr rtlCol="0" anchor="ctr"/>
            <a:lstStyle/>
            <a:p>
              <a:endParaRPr lang="en-CH" sz="4000"/>
            </a:p>
          </p:txBody>
        </p:sp>
        <p:sp>
          <p:nvSpPr>
            <p:cNvPr id="534" name="Freeform 533">
              <a:extLst>
                <a:ext uri="{FF2B5EF4-FFF2-40B4-BE49-F238E27FC236}">
                  <a16:creationId xmlns:a16="http://schemas.microsoft.com/office/drawing/2014/main" id="{9F519F21-C242-B836-C780-7AEF67A8BDFE}"/>
                </a:ext>
              </a:extLst>
            </p:cNvPr>
            <p:cNvSpPr/>
            <p:nvPr/>
          </p:nvSpPr>
          <p:spPr>
            <a:xfrm>
              <a:off x="22540385" y="17533386"/>
              <a:ext cx="634982" cy="594402"/>
            </a:xfrm>
            <a:custGeom>
              <a:avLst/>
              <a:gdLst>
                <a:gd name="connsiteX0" fmla="*/ 7042 w 634982"/>
                <a:gd name="connsiteY0" fmla="*/ 5840 h 594402"/>
                <a:gd name="connsiteX1" fmla="*/ 642025 w 634982"/>
                <a:gd name="connsiteY1" fmla="*/ 5840 h 594402"/>
                <a:gd name="connsiteX2" fmla="*/ 642025 w 634982"/>
                <a:gd name="connsiteY2" fmla="*/ 600242 h 594402"/>
                <a:gd name="connsiteX3" fmla="*/ 7042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7042" y="5840"/>
                  </a:moveTo>
                  <a:lnTo>
                    <a:pt x="642025" y="5840"/>
                  </a:lnTo>
                  <a:lnTo>
                    <a:pt x="642025" y="600242"/>
                  </a:lnTo>
                  <a:lnTo>
                    <a:pt x="7042" y="600242"/>
                  </a:lnTo>
                  <a:close/>
                </a:path>
              </a:pathLst>
            </a:custGeom>
            <a:solidFill>
              <a:srgbClr val="92C5DE"/>
            </a:solidFill>
            <a:ln w="37889" cap="rnd">
              <a:solidFill>
                <a:srgbClr val="FFFFFF"/>
              </a:solidFill>
              <a:prstDash val="solid"/>
              <a:round/>
            </a:ln>
          </p:spPr>
          <p:txBody>
            <a:bodyPr rtlCol="0" anchor="ctr"/>
            <a:lstStyle/>
            <a:p>
              <a:endParaRPr lang="en-CH" sz="4000"/>
            </a:p>
          </p:txBody>
        </p:sp>
      </p:grpSp>
      <p:grpSp>
        <p:nvGrpSpPr>
          <p:cNvPr id="535" name="Graphic 4">
            <a:extLst>
              <a:ext uri="{FF2B5EF4-FFF2-40B4-BE49-F238E27FC236}">
                <a16:creationId xmlns:a16="http://schemas.microsoft.com/office/drawing/2014/main" id="{81537085-7EF2-8FB5-9E23-0956298BAFB7}"/>
              </a:ext>
            </a:extLst>
          </p:cNvPr>
          <p:cNvGrpSpPr/>
          <p:nvPr/>
        </p:nvGrpSpPr>
        <p:grpSpPr>
          <a:xfrm>
            <a:off x="23436565" y="16009952"/>
            <a:ext cx="634982" cy="2117836"/>
            <a:chOff x="23436565" y="16009952"/>
            <a:chExt cx="634982" cy="2117836"/>
          </a:xfrm>
        </p:grpSpPr>
        <p:sp>
          <p:nvSpPr>
            <p:cNvPr id="536" name="Freeform 535">
              <a:extLst>
                <a:ext uri="{FF2B5EF4-FFF2-40B4-BE49-F238E27FC236}">
                  <a16:creationId xmlns:a16="http://schemas.microsoft.com/office/drawing/2014/main" id="{73E621C5-75D6-C2D7-7F8E-857BEBF4EFC0}"/>
                </a:ext>
              </a:extLst>
            </p:cNvPr>
            <p:cNvSpPr/>
            <p:nvPr/>
          </p:nvSpPr>
          <p:spPr>
            <a:xfrm>
              <a:off x="23436565" y="16009952"/>
              <a:ext cx="634982" cy="594402"/>
            </a:xfrm>
            <a:custGeom>
              <a:avLst/>
              <a:gdLst>
                <a:gd name="connsiteX0" fmla="*/ 7298 w 634982"/>
                <a:gd name="connsiteY0" fmla="*/ 5314 h 594402"/>
                <a:gd name="connsiteX1" fmla="*/ 642280 w 634982"/>
                <a:gd name="connsiteY1" fmla="*/ 5314 h 594402"/>
                <a:gd name="connsiteX2" fmla="*/ 642280 w 634982"/>
                <a:gd name="connsiteY2" fmla="*/ 599716 h 594402"/>
                <a:gd name="connsiteX3" fmla="*/ 7298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7298" y="5314"/>
                  </a:moveTo>
                  <a:lnTo>
                    <a:pt x="642280" y="5314"/>
                  </a:lnTo>
                  <a:lnTo>
                    <a:pt x="642280" y="599716"/>
                  </a:lnTo>
                  <a:lnTo>
                    <a:pt x="7298" y="599716"/>
                  </a:lnTo>
                  <a:close/>
                </a:path>
              </a:pathLst>
            </a:custGeom>
            <a:solidFill>
              <a:srgbClr val="C6E0ED"/>
            </a:solidFill>
            <a:ln w="37889" cap="rnd">
              <a:solidFill>
                <a:srgbClr val="FFFFFF"/>
              </a:solidFill>
              <a:prstDash val="solid"/>
              <a:round/>
            </a:ln>
          </p:spPr>
          <p:txBody>
            <a:bodyPr rtlCol="0" anchor="ctr"/>
            <a:lstStyle/>
            <a:p>
              <a:endParaRPr lang="en-CH" sz="4000"/>
            </a:p>
          </p:txBody>
        </p:sp>
        <p:sp>
          <p:nvSpPr>
            <p:cNvPr id="537" name="Freeform 536">
              <a:extLst>
                <a:ext uri="{FF2B5EF4-FFF2-40B4-BE49-F238E27FC236}">
                  <a16:creationId xmlns:a16="http://schemas.microsoft.com/office/drawing/2014/main" id="{A1E288EA-FCD5-6728-0E37-44C4F5AC0401}"/>
                </a:ext>
              </a:extLst>
            </p:cNvPr>
            <p:cNvSpPr/>
            <p:nvPr/>
          </p:nvSpPr>
          <p:spPr>
            <a:xfrm>
              <a:off x="23436565" y="16770974"/>
              <a:ext cx="634982" cy="594402"/>
            </a:xfrm>
            <a:custGeom>
              <a:avLst/>
              <a:gdLst>
                <a:gd name="connsiteX0" fmla="*/ 7298 w 634982"/>
                <a:gd name="connsiteY0" fmla="*/ 5577 h 594402"/>
                <a:gd name="connsiteX1" fmla="*/ 642280 w 634982"/>
                <a:gd name="connsiteY1" fmla="*/ 5577 h 594402"/>
                <a:gd name="connsiteX2" fmla="*/ 642280 w 634982"/>
                <a:gd name="connsiteY2" fmla="*/ 599979 h 594402"/>
                <a:gd name="connsiteX3" fmla="*/ 7298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7298" y="5577"/>
                  </a:moveTo>
                  <a:lnTo>
                    <a:pt x="642280" y="5577"/>
                  </a:lnTo>
                  <a:lnTo>
                    <a:pt x="642280" y="599979"/>
                  </a:lnTo>
                  <a:lnTo>
                    <a:pt x="7298" y="599979"/>
                  </a:lnTo>
                  <a:close/>
                </a:path>
              </a:pathLst>
            </a:custGeom>
            <a:solidFill>
              <a:srgbClr val="E5866B"/>
            </a:solidFill>
            <a:ln w="37889" cap="rnd">
              <a:solidFill>
                <a:srgbClr val="FFFFFF"/>
              </a:solidFill>
              <a:prstDash val="solid"/>
              <a:round/>
            </a:ln>
          </p:spPr>
          <p:txBody>
            <a:bodyPr rtlCol="0" anchor="ctr"/>
            <a:lstStyle/>
            <a:p>
              <a:endParaRPr lang="en-CH" sz="4000"/>
            </a:p>
          </p:txBody>
        </p:sp>
        <p:sp>
          <p:nvSpPr>
            <p:cNvPr id="538" name="Freeform 537">
              <a:extLst>
                <a:ext uri="{FF2B5EF4-FFF2-40B4-BE49-F238E27FC236}">
                  <a16:creationId xmlns:a16="http://schemas.microsoft.com/office/drawing/2014/main" id="{124431BC-90BE-761B-0891-BE9BD0562FEB}"/>
                </a:ext>
              </a:extLst>
            </p:cNvPr>
            <p:cNvSpPr/>
            <p:nvPr/>
          </p:nvSpPr>
          <p:spPr>
            <a:xfrm>
              <a:off x="23436565" y="17533386"/>
              <a:ext cx="634982" cy="594402"/>
            </a:xfrm>
            <a:custGeom>
              <a:avLst/>
              <a:gdLst>
                <a:gd name="connsiteX0" fmla="*/ 7298 w 634982"/>
                <a:gd name="connsiteY0" fmla="*/ 5840 h 594402"/>
                <a:gd name="connsiteX1" fmla="*/ 642280 w 634982"/>
                <a:gd name="connsiteY1" fmla="*/ 5840 h 594402"/>
                <a:gd name="connsiteX2" fmla="*/ 642280 w 634982"/>
                <a:gd name="connsiteY2" fmla="*/ 600242 h 594402"/>
                <a:gd name="connsiteX3" fmla="*/ 7298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7298" y="5840"/>
                  </a:moveTo>
                  <a:lnTo>
                    <a:pt x="642280" y="5840"/>
                  </a:lnTo>
                  <a:lnTo>
                    <a:pt x="642280" y="600242"/>
                  </a:lnTo>
                  <a:lnTo>
                    <a:pt x="7298" y="600242"/>
                  </a:lnTo>
                  <a:close/>
                </a:path>
              </a:pathLst>
            </a:custGeom>
            <a:solidFill>
              <a:srgbClr val="7FB1D4"/>
            </a:solidFill>
            <a:ln w="37889" cap="rnd">
              <a:solidFill>
                <a:srgbClr val="FFFFFF"/>
              </a:solidFill>
              <a:prstDash val="solid"/>
              <a:round/>
            </a:ln>
          </p:spPr>
          <p:txBody>
            <a:bodyPr rtlCol="0" anchor="ctr"/>
            <a:lstStyle/>
            <a:p>
              <a:endParaRPr lang="en-CH" sz="4000"/>
            </a:p>
          </p:txBody>
        </p:sp>
      </p:grpSp>
      <p:grpSp>
        <p:nvGrpSpPr>
          <p:cNvPr id="539" name="Graphic 4">
            <a:extLst>
              <a:ext uri="{FF2B5EF4-FFF2-40B4-BE49-F238E27FC236}">
                <a16:creationId xmlns:a16="http://schemas.microsoft.com/office/drawing/2014/main" id="{F987EEE8-87D9-6195-C900-CD362F691465}"/>
              </a:ext>
            </a:extLst>
          </p:cNvPr>
          <p:cNvGrpSpPr/>
          <p:nvPr/>
        </p:nvGrpSpPr>
        <p:grpSpPr>
          <a:xfrm>
            <a:off x="24332660" y="16009952"/>
            <a:ext cx="634982" cy="2117836"/>
            <a:chOff x="24332660" y="16009952"/>
            <a:chExt cx="634982" cy="2117836"/>
          </a:xfrm>
        </p:grpSpPr>
        <p:sp>
          <p:nvSpPr>
            <p:cNvPr id="540" name="Freeform 539">
              <a:extLst>
                <a:ext uri="{FF2B5EF4-FFF2-40B4-BE49-F238E27FC236}">
                  <a16:creationId xmlns:a16="http://schemas.microsoft.com/office/drawing/2014/main" id="{DA483AEB-F4DE-E572-E43F-7DA7D5500BB6}"/>
                </a:ext>
              </a:extLst>
            </p:cNvPr>
            <p:cNvSpPr/>
            <p:nvPr/>
          </p:nvSpPr>
          <p:spPr>
            <a:xfrm>
              <a:off x="24332660" y="16009952"/>
              <a:ext cx="634982" cy="594402"/>
            </a:xfrm>
            <a:custGeom>
              <a:avLst/>
              <a:gdLst>
                <a:gd name="connsiteX0" fmla="*/ 7566 w 634982"/>
                <a:gd name="connsiteY0" fmla="*/ 5314 h 594402"/>
                <a:gd name="connsiteX1" fmla="*/ 642546 w 634982"/>
                <a:gd name="connsiteY1" fmla="*/ 5314 h 594402"/>
                <a:gd name="connsiteX2" fmla="*/ 642546 w 634982"/>
                <a:gd name="connsiteY2" fmla="*/ 599716 h 594402"/>
                <a:gd name="connsiteX3" fmla="*/ 7566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7566" y="5314"/>
                  </a:moveTo>
                  <a:lnTo>
                    <a:pt x="642546" y="5314"/>
                  </a:lnTo>
                  <a:lnTo>
                    <a:pt x="642546" y="599716"/>
                  </a:lnTo>
                  <a:lnTo>
                    <a:pt x="7566" y="599716"/>
                  </a:lnTo>
                  <a:close/>
                </a:path>
              </a:pathLst>
            </a:custGeom>
            <a:solidFill>
              <a:srgbClr val="6FA1CC"/>
            </a:solidFill>
            <a:ln w="37889" cap="rnd">
              <a:solidFill>
                <a:srgbClr val="FFFFFF"/>
              </a:solidFill>
              <a:prstDash val="solid"/>
              <a:round/>
            </a:ln>
          </p:spPr>
          <p:txBody>
            <a:bodyPr rtlCol="0" anchor="ctr"/>
            <a:lstStyle/>
            <a:p>
              <a:endParaRPr lang="en-CH" sz="4000"/>
            </a:p>
          </p:txBody>
        </p:sp>
        <p:sp>
          <p:nvSpPr>
            <p:cNvPr id="541" name="Freeform 540">
              <a:extLst>
                <a:ext uri="{FF2B5EF4-FFF2-40B4-BE49-F238E27FC236}">
                  <a16:creationId xmlns:a16="http://schemas.microsoft.com/office/drawing/2014/main" id="{62A4C4FC-A669-8D57-D78A-D7956B1C9655}"/>
                </a:ext>
              </a:extLst>
            </p:cNvPr>
            <p:cNvSpPr/>
            <p:nvPr/>
          </p:nvSpPr>
          <p:spPr>
            <a:xfrm>
              <a:off x="24332660" y="16770974"/>
              <a:ext cx="634982" cy="594402"/>
            </a:xfrm>
            <a:custGeom>
              <a:avLst/>
              <a:gdLst>
                <a:gd name="connsiteX0" fmla="*/ 7566 w 634982"/>
                <a:gd name="connsiteY0" fmla="*/ 5577 h 594402"/>
                <a:gd name="connsiteX1" fmla="*/ 642546 w 634982"/>
                <a:gd name="connsiteY1" fmla="*/ 5577 h 594402"/>
                <a:gd name="connsiteX2" fmla="*/ 642546 w 634982"/>
                <a:gd name="connsiteY2" fmla="*/ 599979 h 594402"/>
                <a:gd name="connsiteX3" fmla="*/ 7566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7566" y="5577"/>
                  </a:moveTo>
                  <a:lnTo>
                    <a:pt x="642546" y="5577"/>
                  </a:lnTo>
                  <a:lnTo>
                    <a:pt x="642546" y="599979"/>
                  </a:lnTo>
                  <a:lnTo>
                    <a:pt x="7566" y="599979"/>
                  </a:lnTo>
                  <a:close/>
                </a:path>
              </a:pathLst>
            </a:custGeom>
            <a:solidFill>
              <a:srgbClr val="FCFDFE"/>
            </a:solidFill>
            <a:ln w="37889" cap="rnd">
              <a:solidFill>
                <a:srgbClr val="FFFFFF"/>
              </a:solidFill>
              <a:prstDash val="solid"/>
              <a:round/>
            </a:ln>
          </p:spPr>
          <p:txBody>
            <a:bodyPr rtlCol="0" anchor="ctr"/>
            <a:lstStyle/>
            <a:p>
              <a:endParaRPr lang="en-CH" sz="4000"/>
            </a:p>
          </p:txBody>
        </p:sp>
        <p:sp>
          <p:nvSpPr>
            <p:cNvPr id="542" name="Freeform 541">
              <a:extLst>
                <a:ext uri="{FF2B5EF4-FFF2-40B4-BE49-F238E27FC236}">
                  <a16:creationId xmlns:a16="http://schemas.microsoft.com/office/drawing/2014/main" id="{A6894007-91D9-CD97-AC91-FF8CCC667993}"/>
                </a:ext>
              </a:extLst>
            </p:cNvPr>
            <p:cNvSpPr/>
            <p:nvPr/>
          </p:nvSpPr>
          <p:spPr>
            <a:xfrm>
              <a:off x="24332660" y="17533386"/>
              <a:ext cx="634982" cy="594402"/>
            </a:xfrm>
            <a:custGeom>
              <a:avLst/>
              <a:gdLst>
                <a:gd name="connsiteX0" fmla="*/ 7566 w 634982"/>
                <a:gd name="connsiteY0" fmla="*/ 5840 h 594402"/>
                <a:gd name="connsiteX1" fmla="*/ 642546 w 634982"/>
                <a:gd name="connsiteY1" fmla="*/ 5840 h 594402"/>
                <a:gd name="connsiteX2" fmla="*/ 642546 w 634982"/>
                <a:gd name="connsiteY2" fmla="*/ 600242 h 594402"/>
                <a:gd name="connsiteX3" fmla="*/ 7566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7566" y="5840"/>
                  </a:moveTo>
                  <a:lnTo>
                    <a:pt x="642546" y="5840"/>
                  </a:lnTo>
                  <a:lnTo>
                    <a:pt x="642546" y="600242"/>
                  </a:lnTo>
                  <a:lnTo>
                    <a:pt x="7566" y="600242"/>
                  </a:lnTo>
                  <a:close/>
                </a:path>
              </a:pathLst>
            </a:custGeom>
            <a:solidFill>
              <a:srgbClr val="2166AC"/>
            </a:solidFill>
            <a:ln w="37889" cap="rnd">
              <a:solidFill>
                <a:srgbClr val="FFFFFF"/>
              </a:solidFill>
              <a:prstDash val="solid"/>
              <a:round/>
            </a:ln>
          </p:spPr>
          <p:txBody>
            <a:bodyPr rtlCol="0" anchor="ctr"/>
            <a:lstStyle/>
            <a:p>
              <a:endParaRPr lang="en-CH" sz="4000"/>
            </a:p>
          </p:txBody>
        </p:sp>
      </p:grpSp>
      <p:grpSp>
        <p:nvGrpSpPr>
          <p:cNvPr id="543" name="Graphic 4">
            <a:extLst>
              <a:ext uri="{FF2B5EF4-FFF2-40B4-BE49-F238E27FC236}">
                <a16:creationId xmlns:a16="http://schemas.microsoft.com/office/drawing/2014/main" id="{151B7AED-87CB-DF5D-6814-9C520C9EC2D7}"/>
              </a:ext>
            </a:extLst>
          </p:cNvPr>
          <p:cNvGrpSpPr/>
          <p:nvPr/>
        </p:nvGrpSpPr>
        <p:grpSpPr>
          <a:xfrm>
            <a:off x="25228799" y="16009952"/>
            <a:ext cx="634982" cy="2117836"/>
            <a:chOff x="25228799" y="16009952"/>
            <a:chExt cx="634982" cy="2117836"/>
          </a:xfrm>
        </p:grpSpPr>
        <p:sp>
          <p:nvSpPr>
            <p:cNvPr id="544" name="Freeform 543">
              <a:extLst>
                <a:ext uri="{FF2B5EF4-FFF2-40B4-BE49-F238E27FC236}">
                  <a16:creationId xmlns:a16="http://schemas.microsoft.com/office/drawing/2014/main" id="{D0D38456-CAE5-C8CC-6DFA-B0F45F946174}"/>
                </a:ext>
              </a:extLst>
            </p:cNvPr>
            <p:cNvSpPr/>
            <p:nvPr/>
          </p:nvSpPr>
          <p:spPr>
            <a:xfrm>
              <a:off x="25228799" y="16009952"/>
              <a:ext cx="634982" cy="594402"/>
            </a:xfrm>
            <a:custGeom>
              <a:avLst/>
              <a:gdLst>
                <a:gd name="connsiteX0" fmla="*/ 7834 w 634982"/>
                <a:gd name="connsiteY0" fmla="*/ 5314 h 594402"/>
                <a:gd name="connsiteX1" fmla="*/ 642815 w 634982"/>
                <a:gd name="connsiteY1" fmla="*/ 5314 h 594402"/>
                <a:gd name="connsiteX2" fmla="*/ 642815 w 634982"/>
                <a:gd name="connsiteY2" fmla="*/ 599716 h 594402"/>
                <a:gd name="connsiteX3" fmla="*/ 7834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7834" y="5314"/>
                  </a:moveTo>
                  <a:lnTo>
                    <a:pt x="642815" y="5314"/>
                  </a:lnTo>
                  <a:lnTo>
                    <a:pt x="642815" y="599716"/>
                  </a:lnTo>
                  <a:lnTo>
                    <a:pt x="7834" y="599716"/>
                  </a:lnTo>
                  <a:close/>
                </a:path>
              </a:pathLst>
            </a:custGeom>
            <a:solidFill>
              <a:srgbClr val="2166AC"/>
            </a:solidFill>
            <a:ln w="37889" cap="rnd">
              <a:solidFill>
                <a:srgbClr val="FFFFFF"/>
              </a:solidFill>
              <a:prstDash val="solid"/>
              <a:round/>
            </a:ln>
          </p:spPr>
          <p:txBody>
            <a:bodyPr rtlCol="0" anchor="ctr"/>
            <a:lstStyle/>
            <a:p>
              <a:endParaRPr lang="en-CH" sz="4000"/>
            </a:p>
          </p:txBody>
        </p:sp>
        <p:sp>
          <p:nvSpPr>
            <p:cNvPr id="545" name="Freeform 544">
              <a:extLst>
                <a:ext uri="{FF2B5EF4-FFF2-40B4-BE49-F238E27FC236}">
                  <a16:creationId xmlns:a16="http://schemas.microsoft.com/office/drawing/2014/main" id="{86CB865E-64DA-861B-F4E9-7F91F57204CF}"/>
                </a:ext>
              </a:extLst>
            </p:cNvPr>
            <p:cNvSpPr/>
            <p:nvPr/>
          </p:nvSpPr>
          <p:spPr>
            <a:xfrm>
              <a:off x="25228799" y="16770974"/>
              <a:ext cx="634982" cy="594402"/>
            </a:xfrm>
            <a:custGeom>
              <a:avLst/>
              <a:gdLst>
                <a:gd name="connsiteX0" fmla="*/ 7834 w 634982"/>
                <a:gd name="connsiteY0" fmla="*/ 5577 h 594402"/>
                <a:gd name="connsiteX1" fmla="*/ 642815 w 634982"/>
                <a:gd name="connsiteY1" fmla="*/ 5577 h 594402"/>
                <a:gd name="connsiteX2" fmla="*/ 642815 w 634982"/>
                <a:gd name="connsiteY2" fmla="*/ 599979 h 594402"/>
                <a:gd name="connsiteX3" fmla="*/ 7834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7834" y="5577"/>
                  </a:moveTo>
                  <a:lnTo>
                    <a:pt x="642815" y="5577"/>
                  </a:lnTo>
                  <a:lnTo>
                    <a:pt x="642815" y="599979"/>
                  </a:lnTo>
                  <a:lnTo>
                    <a:pt x="7834" y="599979"/>
                  </a:lnTo>
                  <a:close/>
                </a:path>
              </a:pathLst>
            </a:custGeom>
            <a:solidFill>
              <a:srgbClr val="C5DFED"/>
            </a:solidFill>
            <a:ln w="37889" cap="rnd">
              <a:solidFill>
                <a:srgbClr val="FFFFFF"/>
              </a:solidFill>
              <a:prstDash val="solid"/>
              <a:round/>
            </a:ln>
          </p:spPr>
          <p:txBody>
            <a:bodyPr rtlCol="0" anchor="ctr"/>
            <a:lstStyle/>
            <a:p>
              <a:endParaRPr lang="en-CH" sz="4000"/>
            </a:p>
          </p:txBody>
        </p:sp>
        <p:sp>
          <p:nvSpPr>
            <p:cNvPr id="546" name="Freeform 545">
              <a:extLst>
                <a:ext uri="{FF2B5EF4-FFF2-40B4-BE49-F238E27FC236}">
                  <a16:creationId xmlns:a16="http://schemas.microsoft.com/office/drawing/2014/main" id="{6BE7F77B-A349-099E-2ADB-AEE9B082B138}"/>
                </a:ext>
              </a:extLst>
            </p:cNvPr>
            <p:cNvSpPr/>
            <p:nvPr/>
          </p:nvSpPr>
          <p:spPr>
            <a:xfrm>
              <a:off x="25228799" y="17533386"/>
              <a:ext cx="634982" cy="594402"/>
            </a:xfrm>
            <a:custGeom>
              <a:avLst/>
              <a:gdLst>
                <a:gd name="connsiteX0" fmla="*/ 7834 w 634982"/>
                <a:gd name="connsiteY0" fmla="*/ 5840 h 594402"/>
                <a:gd name="connsiteX1" fmla="*/ 642815 w 634982"/>
                <a:gd name="connsiteY1" fmla="*/ 5840 h 594402"/>
                <a:gd name="connsiteX2" fmla="*/ 642815 w 634982"/>
                <a:gd name="connsiteY2" fmla="*/ 600242 h 594402"/>
                <a:gd name="connsiteX3" fmla="*/ 7834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7834" y="5840"/>
                  </a:moveTo>
                  <a:lnTo>
                    <a:pt x="642815" y="5840"/>
                  </a:lnTo>
                  <a:lnTo>
                    <a:pt x="642815" y="600242"/>
                  </a:lnTo>
                  <a:lnTo>
                    <a:pt x="7834" y="600242"/>
                  </a:lnTo>
                  <a:close/>
                </a:path>
              </a:pathLst>
            </a:custGeom>
            <a:solidFill>
              <a:srgbClr val="2266AC"/>
            </a:solidFill>
            <a:ln w="37889" cap="rnd">
              <a:solidFill>
                <a:srgbClr val="FFFFFF"/>
              </a:solidFill>
              <a:prstDash val="solid"/>
              <a:round/>
            </a:ln>
          </p:spPr>
          <p:txBody>
            <a:bodyPr rtlCol="0" anchor="ctr"/>
            <a:lstStyle/>
            <a:p>
              <a:endParaRPr lang="en-CH" sz="4000"/>
            </a:p>
          </p:txBody>
        </p:sp>
      </p:grpSp>
      <p:grpSp>
        <p:nvGrpSpPr>
          <p:cNvPr id="547" name="Graphic 4">
            <a:extLst>
              <a:ext uri="{FF2B5EF4-FFF2-40B4-BE49-F238E27FC236}">
                <a16:creationId xmlns:a16="http://schemas.microsoft.com/office/drawing/2014/main" id="{2742FC44-B62C-C7AF-1B2E-9A262296AA03}"/>
              </a:ext>
            </a:extLst>
          </p:cNvPr>
          <p:cNvGrpSpPr/>
          <p:nvPr/>
        </p:nvGrpSpPr>
        <p:grpSpPr>
          <a:xfrm>
            <a:off x="26124894" y="16009952"/>
            <a:ext cx="634982" cy="2117836"/>
            <a:chOff x="26124894" y="16009952"/>
            <a:chExt cx="634982" cy="2117836"/>
          </a:xfrm>
        </p:grpSpPr>
        <p:sp>
          <p:nvSpPr>
            <p:cNvPr id="548" name="Freeform 547">
              <a:extLst>
                <a:ext uri="{FF2B5EF4-FFF2-40B4-BE49-F238E27FC236}">
                  <a16:creationId xmlns:a16="http://schemas.microsoft.com/office/drawing/2014/main" id="{46099033-9310-A321-31D6-9A5596B19C3F}"/>
                </a:ext>
              </a:extLst>
            </p:cNvPr>
            <p:cNvSpPr/>
            <p:nvPr/>
          </p:nvSpPr>
          <p:spPr>
            <a:xfrm>
              <a:off x="26124894" y="16009952"/>
              <a:ext cx="634982" cy="594402"/>
            </a:xfrm>
            <a:custGeom>
              <a:avLst/>
              <a:gdLst>
                <a:gd name="connsiteX0" fmla="*/ 8102 w 634982"/>
                <a:gd name="connsiteY0" fmla="*/ 5314 h 594402"/>
                <a:gd name="connsiteX1" fmla="*/ 643083 w 634982"/>
                <a:gd name="connsiteY1" fmla="*/ 5314 h 594402"/>
                <a:gd name="connsiteX2" fmla="*/ 643083 w 634982"/>
                <a:gd name="connsiteY2" fmla="*/ 599716 h 594402"/>
                <a:gd name="connsiteX3" fmla="*/ 8102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8102" y="5314"/>
                  </a:moveTo>
                  <a:lnTo>
                    <a:pt x="643083" y="5314"/>
                  </a:lnTo>
                  <a:lnTo>
                    <a:pt x="643083" y="599716"/>
                  </a:lnTo>
                  <a:lnTo>
                    <a:pt x="8102" y="599716"/>
                  </a:lnTo>
                  <a:close/>
                </a:path>
              </a:pathLst>
            </a:custGeom>
            <a:solidFill>
              <a:srgbClr val="83B5D6"/>
            </a:solidFill>
            <a:ln w="37889" cap="rnd">
              <a:solidFill>
                <a:srgbClr val="FFFFFF"/>
              </a:solidFill>
              <a:prstDash val="solid"/>
              <a:round/>
            </a:ln>
          </p:spPr>
          <p:txBody>
            <a:bodyPr rtlCol="0" anchor="ctr"/>
            <a:lstStyle/>
            <a:p>
              <a:endParaRPr lang="en-CH" sz="4000"/>
            </a:p>
          </p:txBody>
        </p:sp>
        <p:sp>
          <p:nvSpPr>
            <p:cNvPr id="549" name="Freeform 548">
              <a:extLst>
                <a:ext uri="{FF2B5EF4-FFF2-40B4-BE49-F238E27FC236}">
                  <a16:creationId xmlns:a16="http://schemas.microsoft.com/office/drawing/2014/main" id="{F4462B85-56EB-77C8-26AA-7580ECFCB7F8}"/>
                </a:ext>
              </a:extLst>
            </p:cNvPr>
            <p:cNvSpPr/>
            <p:nvPr/>
          </p:nvSpPr>
          <p:spPr>
            <a:xfrm>
              <a:off x="26124894" y="16770974"/>
              <a:ext cx="634982" cy="594402"/>
            </a:xfrm>
            <a:custGeom>
              <a:avLst/>
              <a:gdLst>
                <a:gd name="connsiteX0" fmla="*/ 8102 w 634982"/>
                <a:gd name="connsiteY0" fmla="*/ 5577 h 594402"/>
                <a:gd name="connsiteX1" fmla="*/ 643083 w 634982"/>
                <a:gd name="connsiteY1" fmla="*/ 5577 h 594402"/>
                <a:gd name="connsiteX2" fmla="*/ 643083 w 634982"/>
                <a:gd name="connsiteY2" fmla="*/ 599979 h 594402"/>
                <a:gd name="connsiteX3" fmla="*/ 8102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8102" y="5577"/>
                  </a:moveTo>
                  <a:lnTo>
                    <a:pt x="643083" y="5577"/>
                  </a:lnTo>
                  <a:lnTo>
                    <a:pt x="643083" y="599979"/>
                  </a:lnTo>
                  <a:lnTo>
                    <a:pt x="8102" y="599979"/>
                  </a:lnTo>
                  <a:close/>
                </a:path>
              </a:pathLst>
            </a:custGeom>
            <a:solidFill>
              <a:srgbClr val="8DC0DC"/>
            </a:solidFill>
            <a:ln w="37889" cap="rnd">
              <a:solidFill>
                <a:srgbClr val="FFFFFF"/>
              </a:solidFill>
              <a:prstDash val="solid"/>
              <a:round/>
            </a:ln>
          </p:spPr>
          <p:txBody>
            <a:bodyPr rtlCol="0" anchor="ctr"/>
            <a:lstStyle/>
            <a:p>
              <a:endParaRPr lang="en-CH" sz="4000"/>
            </a:p>
          </p:txBody>
        </p:sp>
        <p:sp>
          <p:nvSpPr>
            <p:cNvPr id="550" name="Freeform 549">
              <a:extLst>
                <a:ext uri="{FF2B5EF4-FFF2-40B4-BE49-F238E27FC236}">
                  <a16:creationId xmlns:a16="http://schemas.microsoft.com/office/drawing/2014/main" id="{2B09D0D4-8D84-280C-2183-EA20C530A993}"/>
                </a:ext>
              </a:extLst>
            </p:cNvPr>
            <p:cNvSpPr/>
            <p:nvPr/>
          </p:nvSpPr>
          <p:spPr>
            <a:xfrm>
              <a:off x="26124894" y="17533386"/>
              <a:ext cx="634982" cy="594402"/>
            </a:xfrm>
            <a:custGeom>
              <a:avLst/>
              <a:gdLst>
                <a:gd name="connsiteX0" fmla="*/ 8102 w 634982"/>
                <a:gd name="connsiteY0" fmla="*/ 5840 h 594402"/>
                <a:gd name="connsiteX1" fmla="*/ 643083 w 634982"/>
                <a:gd name="connsiteY1" fmla="*/ 5840 h 594402"/>
                <a:gd name="connsiteX2" fmla="*/ 643083 w 634982"/>
                <a:gd name="connsiteY2" fmla="*/ 600242 h 594402"/>
                <a:gd name="connsiteX3" fmla="*/ 8102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8102" y="5840"/>
                  </a:moveTo>
                  <a:lnTo>
                    <a:pt x="643083" y="5840"/>
                  </a:lnTo>
                  <a:lnTo>
                    <a:pt x="643083" y="600242"/>
                  </a:lnTo>
                  <a:lnTo>
                    <a:pt x="8102" y="600242"/>
                  </a:lnTo>
                  <a:close/>
                </a:path>
              </a:pathLst>
            </a:custGeom>
            <a:solidFill>
              <a:srgbClr val="2166AC"/>
            </a:solidFill>
            <a:ln w="37889" cap="rnd">
              <a:solidFill>
                <a:srgbClr val="FFFFFF"/>
              </a:solidFill>
              <a:prstDash val="solid"/>
              <a:round/>
            </a:ln>
          </p:spPr>
          <p:txBody>
            <a:bodyPr rtlCol="0" anchor="ctr"/>
            <a:lstStyle/>
            <a:p>
              <a:endParaRPr lang="en-CH" sz="4000"/>
            </a:p>
          </p:txBody>
        </p:sp>
      </p:grpSp>
      <p:grpSp>
        <p:nvGrpSpPr>
          <p:cNvPr id="551" name="Graphic 4">
            <a:extLst>
              <a:ext uri="{FF2B5EF4-FFF2-40B4-BE49-F238E27FC236}">
                <a16:creationId xmlns:a16="http://schemas.microsoft.com/office/drawing/2014/main" id="{FC108244-7FAD-032E-47F0-1DAB3E2E31DB}"/>
              </a:ext>
            </a:extLst>
          </p:cNvPr>
          <p:cNvGrpSpPr/>
          <p:nvPr/>
        </p:nvGrpSpPr>
        <p:grpSpPr>
          <a:xfrm>
            <a:off x="27021338" y="16009952"/>
            <a:ext cx="634982" cy="2117836"/>
            <a:chOff x="27021338" y="16009952"/>
            <a:chExt cx="634982" cy="2117836"/>
          </a:xfrm>
        </p:grpSpPr>
        <p:sp>
          <p:nvSpPr>
            <p:cNvPr id="552" name="Freeform 551">
              <a:extLst>
                <a:ext uri="{FF2B5EF4-FFF2-40B4-BE49-F238E27FC236}">
                  <a16:creationId xmlns:a16="http://schemas.microsoft.com/office/drawing/2014/main" id="{EA8BBA5B-B0B2-F5F6-5BF8-2496E89CA289}"/>
                </a:ext>
              </a:extLst>
            </p:cNvPr>
            <p:cNvSpPr/>
            <p:nvPr/>
          </p:nvSpPr>
          <p:spPr>
            <a:xfrm>
              <a:off x="27021338" y="16009952"/>
              <a:ext cx="634982" cy="594402"/>
            </a:xfrm>
            <a:custGeom>
              <a:avLst/>
              <a:gdLst>
                <a:gd name="connsiteX0" fmla="*/ 8375 w 634982"/>
                <a:gd name="connsiteY0" fmla="*/ 5314 h 594402"/>
                <a:gd name="connsiteX1" fmla="*/ 643356 w 634982"/>
                <a:gd name="connsiteY1" fmla="*/ 5314 h 594402"/>
                <a:gd name="connsiteX2" fmla="*/ 643356 w 634982"/>
                <a:gd name="connsiteY2" fmla="*/ 599716 h 594402"/>
                <a:gd name="connsiteX3" fmla="*/ 8375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8375" y="5314"/>
                  </a:moveTo>
                  <a:lnTo>
                    <a:pt x="643356" y="5314"/>
                  </a:lnTo>
                  <a:lnTo>
                    <a:pt x="643356" y="599716"/>
                  </a:lnTo>
                  <a:lnTo>
                    <a:pt x="8375" y="599716"/>
                  </a:lnTo>
                  <a:close/>
                </a:path>
              </a:pathLst>
            </a:custGeom>
            <a:solidFill>
              <a:srgbClr val="94C6DE"/>
            </a:solidFill>
            <a:ln w="37889" cap="rnd">
              <a:solidFill>
                <a:srgbClr val="FFFFFF"/>
              </a:solidFill>
              <a:prstDash val="solid"/>
              <a:round/>
            </a:ln>
          </p:spPr>
          <p:txBody>
            <a:bodyPr rtlCol="0" anchor="ctr"/>
            <a:lstStyle/>
            <a:p>
              <a:endParaRPr lang="en-CH" sz="4000"/>
            </a:p>
          </p:txBody>
        </p:sp>
        <p:sp>
          <p:nvSpPr>
            <p:cNvPr id="553" name="Freeform 552">
              <a:extLst>
                <a:ext uri="{FF2B5EF4-FFF2-40B4-BE49-F238E27FC236}">
                  <a16:creationId xmlns:a16="http://schemas.microsoft.com/office/drawing/2014/main" id="{969081DB-3D58-8928-0A97-451C5887C536}"/>
                </a:ext>
              </a:extLst>
            </p:cNvPr>
            <p:cNvSpPr/>
            <p:nvPr/>
          </p:nvSpPr>
          <p:spPr>
            <a:xfrm>
              <a:off x="27021338" y="16770974"/>
              <a:ext cx="634982" cy="594402"/>
            </a:xfrm>
            <a:custGeom>
              <a:avLst/>
              <a:gdLst>
                <a:gd name="connsiteX0" fmla="*/ 8375 w 634982"/>
                <a:gd name="connsiteY0" fmla="*/ 5577 h 594402"/>
                <a:gd name="connsiteX1" fmla="*/ 643356 w 634982"/>
                <a:gd name="connsiteY1" fmla="*/ 5577 h 594402"/>
                <a:gd name="connsiteX2" fmla="*/ 643356 w 634982"/>
                <a:gd name="connsiteY2" fmla="*/ 599979 h 594402"/>
                <a:gd name="connsiteX3" fmla="*/ 8375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8375" y="5577"/>
                  </a:moveTo>
                  <a:lnTo>
                    <a:pt x="643356" y="5577"/>
                  </a:lnTo>
                  <a:lnTo>
                    <a:pt x="643356" y="599979"/>
                  </a:lnTo>
                  <a:lnTo>
                    <a:pt x="8375" y="599979"/>
                  </a:lnTo>
                  <a:close/>
                </a:path>
              </a:pathLst>
            </a:custGeom>
            <a:solidFill>
              <a:srgbClr val="C1DDEC"/>
            </a:solidFill>
            <a:ln w="37889" cap="rnd">
              <a:solidFill>
                <a:srgbClr val="FFFFFF"/>
              </a:solidFill>
              <a:prstDash val="solid"/>
              <a:round/>
            </a:ln>
          </p:spPr>
          <p:txBody>
            <a:bodyPr rtlCol="0" anchor="ctr"/>
            <a:lstStyle/>
            <a:p>
              <a:endParaRPr lang="en-CH" sz="4000"/>
            </a:p>
          </p:txBody>
        </p:sp>
        <p:sp>
          <p:nvSpPr>
            <p:cNvPr id="554" name="Freeform 553">
              <a:extLst>
                <a:ext uri="{FF2B5EF4-FFF2-40B4-BE49-F238E27FC236}">
                  <a16:creationId xmlns:a16="http://schemas.microsoft.com/office/drawing/2014/main" id="{EEC5787D-56B7-3FCE-A265-2D12509733FD}"/>
                </a:ext>
              </a:extLst>
            </p:cNvPr>
            <p:cNvSpPr/>
            <p:nvPr/>
          </p:nvSpPr>
          <p:spPr>
            <a:xfrm>
              <a:off x="27021338" y="17533386"/>
              <a:ext cx="634982" cy="594402"/>
            </a:xfrm>
            <a:custGeom>
              <a:avLst/>
              <a:gdLst>
                <a:gd name="connsiteX0" fmla="*/ 8375 w 634982"/>
                <a:gd name="connsiteY0" fmla="*/ 5840 h 594402"/>
                <a:gd name="connsiteX1" fmla="*/ 643356 w 634982"/>
                <a:gd name="connsiteY1" fmla="*/ 5840 h 594402"/>
                <a:gd name="connsiteX2" fmla="*/ 643356 w 634982"/>
                <a:gd name="connsiteY2" fmla="*/ 600242 h 594402"/>
                <a:gd name="connsiteX3" fmla="*/ 8375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8375" y="5840"/>
                  </a:moveTo>
                  <a:lnTo>
                    <a:pt x="643356" y="5840"/>
                  </a:lnTo>
                  <a:lnTo>
                    <a:pt x="643356" y="600242"/>
                  </a:lnTo>
                  <a:lnTo>
                    <a:pt x="8375" y="600242"/>
                  </a:lnTo>
                  <a:close/>
                </a:path>
              </a:pathLst>
            </a:custGeom>
            <a:solidFill>
              <a:srgbClr val="2166AC"/>
            </a:solidFill>
            <a:ln w="37889" cap="rnd">
              <a:solidFill>
                <a:srgbClr val="FFFFFF"/>
              </a:solidFill>
              <a:prstDash val="solid"/>
              <a:round/>
            </a:ln>
          </p:spPr>
          <p:txBody>
            <a:bodyPr rtlCol="0" anchor="ctr"/>
            <a:lstStyle/>
            <a:p>
              <a:endParaRPr lang="en-CH" sz="4000"/>
            </a:p>
          </p:txBody>
        </p:sp>
      </p:grpSp>
      <p:grpSp>
        <p:nvGrpSpPr>
          <p:cNvPr id="555" name="Graphic 4">
            <a:extLst>
              <a:ext uri="{FF2B5EF4-FFF2-40B4-BE49-F238E27FC236}">
                <a16:creationId xmlns:a16="http://schemas.microsoft.com/office/drawing/2014/main" id="{C1E76A40-1D0A-FE0C-50EF-79780048D3C6}"/>
              </a:ext>
            </a:extLst>
          </p:cNvPr>
          <p:cNvGrpSpPr/>
          <p:nvPr/>
        </p:nvGrpSpPr>
        <p:grpSpPr>
          <a:xfrm>
            <a:off x="27917514" y="16009952"/>
            <a:ext cx="634982" cy="2117836"/>
            <a:chOff x="27917514" y="16009952"/>
            <a:chExt cx="634982" cy="2117836"/>
          </a:xfrm>
        </p:grpSpPr>
        <p:sp>
          <p:nvSpPr>
            <p:cNvPr id="556" name="Freeform 555">
              <a:extLst>
                <a:ext uri="{FF2B5EF4-FFF2-40B4-BE49-F238E27FC236}">
                  <a16:creationId xmlns:a16="http://schemas.microsoft.com/office/drawing/2014/main" id="{601BFE00-8D67-BFE6-4C0F-147F0AF5495C}"/>
                </a:ext>
              </a:extLst>
            </p:cNvPr>
            <p:cNvSpPr/>
            <p:nvPr/>
          </p:nvSpPr>
          <p:spPr>
            <a:xfrm>
              <a:off x="27917514" y="16009952"/>
              <a:ext cx="634982" cy="594402"/>
            </a:xfrm>
            <a:custGeom>
              <a:avLst/>
              <a:gdLst>
                <a:gd name="connsiteX0" fmla="*/ 8617 w 634982"/>
                <a:gd name="connsiteY0" fmla="*/ 5314 h 594402"/>
                <a:gd name="connsiteX1" fmla="*/ 643598 w 634982"/>
                <a:gd name="connsiteY1" fmla="*/ 5314 h 594402"/>
                <a:gd name="connsiteX2" fmla="*/ 643598 w 634982"/>
                <a:gd name="connsiteY2" fmla="*/ 599716 h 594402"/>
                <a:gd name="connsiteX3" fmla="*/ 8617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8617" y="5314"/>
                  </a:moveTo>
                  <a:lnTo>
                    <a:pt x="643598" y="5314"/>
                  </a:lnTo>
                  <a:lnTo>
                    <a:pt x="643598" y="599716"/>
                  </a:lnTo>
                  <a:lnTo>
                    <a:pt x="8617" y="599716"/>
                  </a:lnTo>
                  <a:close/>
                </a:path>
              </a:pathLst>
            </a:custGeom>
            <a:solidFill>
              <a:srgbClr val="2166AC"/>
            </a:solidFill>
            <a:ln w="37889" cap="rnd">
              <a:solidFill>
                <a:srgbClr val="FFFFFF"/>
              </a:solidFill>
              <a:prstDash val="solid"/>
              <a:round/>
            </a:ln>
          </p:spPr>
          <p:txBody>
            <a:bodyPr rtlCol="0" anchor="ctr"/>
            <a:lstStyle/>
            <a:p>
              <a:endParaRPr lang="en-CH" sz="4000"/>
            </a:p>
          </p:txBody>
        </p:sp>
        <p:sp>
          <p:nvSpPr>
            <p:cNvPr id="557" name="Freeform 556">
              <a:extLst>
                <a:ext uri="{FF2B5EF4-FFF2-40B4-BE49-F238E27FC236}">
                  <a16:creationId xmlns:a16="http://schemas.microsoft.com/office/drawing/2014/main" id="{CA99BAD8-DB2A-8D84-3A8B-61E2CD6D4EB3}"/>
                </a:ext>
              </a:extLst>
            </p:cNvPr>
            <p:cNvSpPr/>
            <p:nvPr/>
          </p:nvSpPr>
          <p:spPr>
            <a:xfrm>
              <a:off x="27917514" y="16770974"/>
              <a:ext cx="634982" cy="594402"/>
            </a:xfrm>
            <a:custGeom>
              <a:avLst/>
              <a:gdLst>
                <a:gd name="connsiteX0" fmla="*/ 8617 w 634982"/>
                <a:gd name="connsiteY0" fmla="*/ 5577 h 594402"/>
                <a:gd name="connsiteX1" fmla="*/ 643598 w 634982"/>
                <a:gd name="connsiteY1" fmla="*/ 5577 h 594402"/>
                <a:gd name="connsiteX2" fmla="*/ 643598 w 634982"/>
                <a:gd name="connsiteY2" fmla="*/ 599979 h 594402"/>
                <a:gd name="connsiteX3" fmla="*/ 8617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8617" y="5577"/>
                  </a:moveTo>
                  <a:lnTo>
                    <a:pt x="643598" y="5577"/>
                  </a:lnTo>
                  <a:lnTo>
                    <a:pt x="643598" y="599979"/>
                  </a:lnTo>
                  <a:lnTo>
                    <a:pt x="8617" y="599979"/>
                  </a:lnTo>
                  <a:close/>
                </a:path>
              </a:pathLst>
            </a:custGeom>
            <a:solidFill>
              <a:srgbClr val="457CB8"/>
            </a:solidFill>
            <a:ln w="37889" cap="rnd">
              <a:solidFill>
                <a:srgbClr val="FFFFFF"/>
              </a:solidFill>
              <a:prstDash val="solid"/>
              <a:round/>
            </a:ln>
          </p:spPr>
          <p:txBody>
            <a:bodyPr rtlCol="0" anchor="ctr"/>
            <a:lstStyle/>
            <a:p>
              <a:endParaRPr lang="en-CH" sz="4000"/>
            </a:p>
          </p:txBody>
        </p:sp>
        <p:sp>
          <p:nvSpPr>
            <p:cNvPr id="558" name="Freeform 557">
              <a:extLst>
                <a:ext uri="{FF2B5EF4-FFF2-40B4-BE49-F238E27FC236}">
                  <a16:creationId xmlns:a16="http://schemas.microsoft.com/office/drawing/2014/main" id="{A2259DD2-F323-61C2-14F1-B8E42B3DFC65}"/>
                </a:ext>
              </a:extLst>
            </p:cNvPr>
            <p:cNvSpPr/>
            <p:nvPr/>
          </p:nvSpPr>
          <p:spPr>
            <a:xfrm>
              <a:off x="27917514" y="17533386"/>
              <a:ext cx="634982" cy="594402"/>
            </a:xfrm>
            <a:custGeom>
              <a:avLst/>
              <a:gdLst>
                <a:gd name="connsiteX0" fmla="*/ 8617 w 634982"/>
                <a:gd name="connsiteY0" fmla="*/ 5840 h 594402"/>
                <a:gd name="connsiteX1" fmla="*/ 643598 w 634982"/>
                <a:gd name="connsiteY1" fmla="*/ 5840 h 594402"/>
                <a:gd name="connsiteX2" fmla="*/ 643598 w 634982"/>
                <a:gd name="connsiteY2" fmla="*/ 600242 h 594402"/>
                <a:gd name="connsiteX3" fmla="*/ 8617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8617" y="5840"/>
                  </a:moveTo>
                  <a:lnTo>
                    <a:pt x="643598" y="5840"/>
                  </a:lnTo>
                  <a:lnTo>
                    <a:pt x="643598" y="600242"/>
                  </a:lnTo>
                  <a:lnTo>
                    <a:pt x="8617" y="600242"/>
                  </a:lnTo>
                  <a:close/>
                </a:path>
              </a:pathLst>
            </a:custGeom>
            <a:solidFill>
              <a:srgbClr val="2166AC"/>
            </a:solidFill>
            <a:ln w="37889" cap="rnd">
              <a:solidFill>
                <a:srgbClr val="FFFFFF"/>
              </a:solidFill>
              <a:prstDash val="solid"/>
              <a:round/>
            </a:ln>
          </p:spPr>
          <p:txBody>
            <a:bodyPr rtlCol="0" anchor="ctr"/>
            <a:lstStyle/>
            <a:p>
              <a:endParaRPr lang="en-CH" sz="4000"/>
            </a:p>
          </p:txBody>
        </p:sp>
      </p:grpSp>
      <p:grpSp>
        <p:nvGrpSpPr>
          <p:cNvPr id="559" name="Graphic 4">
            <a:extLst>
              <a:ext uri="{FF2B5EF4-FFF2-40B4-BE49-F238E27FC236}">
                <a16:creationId xmlns:a16="http://schemas.microsoft.com/office/drawing/2014/main" id="{08169983-4BC5-3AAC-C2A8-3AC2DA48C2CA}"/>
              </a:ext>
            </a:extLst>
          </p:cNvPr>
          <p:cNvGrpSpPr/>
          <p:nvPr/>
        </p:nvGrpSpPr>
        <p:grpSpPr>
          <a:xfrm>
            <a:off x="28813612" y="16009952"/>
            <a:ext cx="634982" cy="2117836"/>
            <a:chOff x="28813612" y="16009952"/>
            <a:chExt cx="634982" cy="2117836"/>
          </a:xfrm>
        </p:grpSpPr>
        <p:sp>
          <p:nvSpPr>
            <p:cNvPr id="560" name="Freeform 559">
              <a:extLst>
                <a:ext uri="{FF2B5EF4-FFF2-40B4-BE49-F238E27FC236}">
                  <a16:creationId xmlns:a16="http://schemas.microsoft.com/office/drawing/2014/main" id="{F392033C-DC7D-81C4-82D0-0FE13AF0799C}"/>
                </a:ext>
              </a:extLst>
            </p:cNvPr>
            <p:cNvSpPr/>
            <p:nvPr/>
          </p:nvSpPr>
          <p:spPr>
            <a:xfrm>
              <a:off x="28813612" y="16009952"/>
              <a:ext cx="634982" cy="594402"/>
            </a:xfrm>
            <a:custGeom>
              <a:avLst/>
              <a:gdLst>
                <a:gd name="connsiteX0" fmla="*/ 8899 w 634982"/>
                <a:gd name="connsiteY0" fmla="*/ 5314 h 594402"/>
                <a:gd name="connsiteX1" fmla="*/ 643879 w 634982"/>
                <a:gd name="connsiteY1" fmla="*/ 5314 h 594402"/>
                <a:gd name="connsiteX2" fmla="*/ 643879 w 634982"/>
                <a:gd name="connsiteY2" fmla="*/ 599716 h 594402"/>
                <a:gd name="connsiteX3" fmla="*/ 8899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8899" y="5314"/>
                  </a:moveTo>
                  <a:lnTo>
                    <a:pt x="643879" y="5314"/>
                  </a:lnTo>
                  <a:lnTo>
                    <a:pt x="643879" y="599716"/>
                  </a:lnTo>
                  <a:lnTo>
                    <a:pt x="8899" y="599716"/>
                  </a:lnTo>
                  <a:close/>
                </a:path>
              </a:pathLst>
            </a:custGeom>
            <a:solidFill>
              <a:srgbClr val="2166AC"/>
            </a:solidFill>
            <a:ln w="37889" cap="rnd">
              <a:solidFill>
                <a:srgbClr val="FFFFFF"/>
              </a:solidFill>
              <a:prstDash val="solid"/>
              <a:round/>
            </a:ln>
          </p:spPr>
          <p:txBody>
            <a:bodyPr rtlCol="0" anchor="ctr"/>
            <a:lstStyle/>
            <a:p>
              <a:endParaRPr lang="en-CH" sz="4000"/>
            </a:p>
          </p:txBody>
        </p:sp>
        <p:sp>
          <p:nvSpPr>
            <p:cNvPr id="561" name="Freeform 560">
              <a:extLst>
                <a:ext uri="{FF2B5EF4-FFF2-40B4-BE49-F238E27FC236}">
                  <a16:creationId xmlns:a16="http://schemas.microsoft.com/office/drawing/2014/main" id="{A3456CB9-5F7B-9BB8-4C8B-1FA89CC39FCE}"/>
                </a:ext>
              </a:extLst>
            </p:cNvPr>
            <p:cNvSpPr/>
            <p:nvPr/>
          </p:nvSpPr>
          <p:spPr>
            <a:xfrm>
              <a:off x="28813612" y="16770974"/>
              <a:ext cx="634982" cy="594402"/>
            </a:xfrm>
            <a:custGeom>
              <a:avLst/>
              <a:gdLst>
                <a:gd name="connsiteX0" fmla="*/ 8899 w 634982"/>
                <a:gd name="connsiteY0" fmla="*/ 5577 h 594402"/>
                <a:gd name="connsiteX1" fmla="*/ 643879 w 634982"/>
                <a:gd name="connsiteY1" fmla="*/ 5577 h 594402"/>
                <a:gd name="connsiteX2" fmla="*/ 643879 w 634982"/>
                <a:gd name="connsiteY2" fmla="*/ 599979 h 594402"/>
                <a:gd name="connsiteX3" fmla="*/ 8899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8899" y="5577"/>
                  </a:moveTo>
                  <a:lnTo>
                    <a:pt x="643879" y="5577"/>
                  </a:lnTo>
                  <a:lnTo>
                    <a:pt x="643879" y="599979"/>
                  </a:lnTo>
                  <a:lnTo>
                    <a:pt x="8899" y="599979"/>
                  </a:lnTo>
                  <a:close/>
                </a:path>
              </a:pathLst>
            </a:custGeom>
            <a:solidFill>
              <a:srgbClr val="3E77B5"/>
            </a:solidFill>
            <a:ln w="37889" cap="rnd">
              <a:solidFill>
                <a:srgbClr val="FFFFFF"/>
              </a:solidFill>
              <a:prstDash val="solid"/>
              <a:round/>
            </a:ln>
          </p:spPr>
          <p:txBody>
            <a:bodyPr rtlCol="0" anchor="ctr"/>
            <a:lstStyle/>
            <a:p>
              <a:endParaRPr lang="en-CH" sz="4000"/>
            </a:p>
          </p:txBody>
        </p:sp>
        <p:sp>
          <p:nvSpPr>
            <p:cNvPr id="562" name="Freeform 561">
              <a:extLst>
                <a:ext uri="{FF2B5EF4-FFF2-40B4-BE49-F238E27FC236}">
                  <a16:creationId xmlns:a16="http://schemas.microsoft.com/office/drawing/2014/main" id="{BDF62E84-5A02-9B07-19C6-7C950F3CDD2B}"/>
                </a:ext>
              </a:extLst>
            </p:cNvPr>
            <p:cNvSpPr/>
            <p:nvPr/>
          </p:nvSpPr>
          <p:spPr>
            <a:xfrm>
              <a:off x="28813612" y="17533386"/>
              <a:ext cx="634982" cy="594402"/>
            </a:xfrm>
            <a:custGeom>
              <a:avLst/>
              <a:gdLst>
                <a:gd name="connsiteX0" fmla="*/ 8899 w 634982"/>
                <a:gd name="connsiteY0" fmla="*/ 5840 h 594402"/>
                <a:gd name="connsiteX1" fmla="*/ 643879 w 634982"/>
                <a:gd name="connsiteY1" fmla="*/ 5840 h 594402"/>
                <a:gd name="connsiteX2" fmla="*/ 643879 w 634982"/>
                <a:gd name="connsiteY2" fmla="*/ 600242 h 594402"/>
                <a:gd name="connsiteX3" fmla="*/ 8899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8899" y="5840"/>
                  </a:moveTo>
                  <a:lnTo>
                    <a:pt x="643879" y="5840"/>
                  </a:lnTo>
                  <a:lnTo>
                    <a:pt x="643879" y="600242"/>
                  </a:lnTo>
                  <a:lnTo>
                    <a:pt x="8899" y="600242"/>
                  </a:lnTo>
                  <a:close/>
                </a:path>
              </a:pathLst>
            </a:custGeom>
            <a:solidFill>
              <a:srgbClr val="2166AC"/>
            </a:solidFill>
            <a:ln w="37889" cap="rnd">
              <a:solidFill>
                <a:srgbClr val="FFFFFF"/>
              </a:solidFill>
              <a:prstDash val="solid"/>
              <a:round/>
            </a:ln>
          </p:spPr>
          <p:txBody>
            <a:bodyPr rtlCol="0" anchor="ctr"/>
            <a:lstStyle/>
            <a:p>
              <a:endParaRPr lang="en-CH" sz="4000"/>
            </a:p>
          </p:txBody>
        </p:sp>
      </p:grpSp>
      <p:grpSp>
        <p:nvGrpSpPr>
          <p:cNvPr id="563" name="Graphic 4">
            <a:extLst>
              <a:ext uri="{FF2B5EF4-FFF2-40B4-BE49-F238E27FC236}">
                <a16:creationId xmlns:a16="http://schemas.microsoft.com/office/drawing/2014/main" id="{1DEEAD75-15AC-6A9C-FE81-9EEF8A874291}"/>
              </a:ext>
            </a:extLst>
          </p:cNvPr>
          <p:cNvGrpSpPr/>
          <p:nvPr/>
        </p:nvGrpSpPr>
        <p:grpSpPr>
          <a:xfrm>
            <a:off x="29709748" y="16009952"/>
            <a:ext cx="634982" cy="2117836"/>
            <a:chOff x="29709748" y="16009952"/>
            <a:chExt cx="634982" cy="2117836"/>
          </a:xfrm>
          <a:solidFill>
            <a:srgbClr val="2166AC"/>
          </a:solidFill>
        </p:grpSpPr>
        <p:sp>
          <p:nvSpPr>
            <p:cNvPr id="564" name="Freeform 563">
              <a:extLst>
                <a:ext uri="{FF2B5EF4-FFF2-40B4-BE49-F238E27FC236}">
                  <a16:creationId xmlns:a16="http://schemas.microsoft.com/office/drawing/2014/main" id="{24C3B1AD-11BF-167C-DCBF-48CA719441ED}"/>
                </a:ext>
              </a:extLst>
            </p:cNvPr>
            <p:cNvSpPr/>
            <p:nvPr/>
          </p:nvSpPr>
          <p:spPr>
            <a:xfrm>
              <a:off x="29709748" y="16009952"/>
              <a:ext cx="634982" cy="594402"/>
            </a:xfrm>
            <a:custGeom>
              <a:avLst/>
              <a:gdLst>
                <a:gd name="connsiteX0" fmla="*/ 9154 w 634982"/>
                <a:gd name="connsiteY0" fmla="*/ 5314 h 594402"/>
                <a:gd name="connsiteX1" fmla="*/ 644135 w 634982"/>
                <a:gd name="connsiteY1" fmla="*/ 5314 h 594402"/>
                <a:gd name="connsiteX2" fmla="*/ 644135 w 634982"/>
                <a:gd name="connsiteY2" fmla="*/ 599716 h 594402"/>
                <a:gd name="connsiteX3" fmla="*/ 9154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9154" y="5314"/>
                  </a:moveTo>
                  <a:lnTo>
                    <a:pt x="644135" y="5314"/>
                  </a:lnTo>
                  <a:lnTo>
                    <a:pt x="644135" y="599716"/>
                  </a:lnTo>
                  <a:lnTo>
                    <a:pt x="9154" y="599716"/>
                  </a:lnTo>
                  <a:close/>
                </a:path>
              </a:pathLst>
            </a:custGeom>
            <a:solidFill>
              <a:srgbClr val="2166AC"/>
            </a:solidFill>
            <a:ln w="37889" cap="rnd">
              <a:solidFill>
                <a:srgbClr val="FFFFFF"/>
              </a:solidFill>
              <a:prstDash val="solid"/>
              <a:round/>
            </a:ln>
          </p:spPr>
          <p:txBody>
            <a:bodyPr rtlCol="0" anchor="ctr"/>
            <a:lstStyle/>
            <a:p>
              <a:endParaRPr lang="en-CH" sz="4000"/>
            </a:p>
          </p:txBody>
        </p:sp>
        <p:sp>
          <p:nvSpPr>
            <p:cNvPr id="565" name="Freeform 564">
              <a:extLst>
                <a:ext uri="{FF2B5EF4-FFF2-40B4-BE49-F238E27FC236}">
                  <a16:creationId xmlns:a16="http://schemas.microsoft.com/office/drawing/2014/main" id="{B445FFBF-B5FE-E187-A011-0A7E47E842B9}"/>
                </a:ext>
              </a:extLst>
            </p:cNvPr>
            <p:cNvSpPr/>
            <p:nvPr/>
          </p:nvSpPr>
          <p:spPr>
            <a:xfrm>
              <a:off x="29709748" y="16770974"/>
              <a:ext cx="634982" cy="594402"/>
            </a:xfrm>
            <a:custGeom>
              <a:avLst/>
              <a:gdLst>
                <a:gd name="connsiteX0" fmla="*/ 9154 w 634982"/>
                <a:gd name="connsiteY0" fmla="*/ 5577 h 594402"/>
                <a:gd name="connsiteX1" fmla="*/ 644135 w 634982"/>
                <a:gd name="connsiteY1" fmla="*/ 5577 h 594402"/>
                <a:gd name="connsiteX2" fmla="*/ 644135 w 634982"/>
                <a:gd name="connsiteY2" fmla="*/ 599979 h 594402"/>
                <a:gd name="connsiteX3" fmla="*/ 9154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9154" y="5577"/>
                  </a:moveTo>
                  <a:lnTo>
                    <a:pt x="644135" y="5577"/>
                  </a:lnTo>
                  <a:lnTo>
                    <a:pt x="644135" y="599979"/>
                  </a:lnTo>
                  <a:lnTo>
                    <a:pt x="9154" y="599979"/>
                  </a:lnTo>
                  <a:close/>
                </a:path>
              </a:pathLst>
            </a:custGeom>
            <a:solidFill>
              <a:srgbClr val="2166AC"/>
            </a:solidFill>
            <a:ln w="37889" cap="rnd">
              <a:solidFill>
                <a:srgbClr val="FFFFFF"/>
              </a:solidFill>
              <a:prstDash val="solid"/>
              <a:round/>
            </a:ln>
          </p:spPr>
          <p:txBody>
            <a:bodyPr rtlCol="0" anchor="ctr"/>
            <a:lstStyle/>
            <a:p>
              <a:endParaRPr lang="en-CH" sz="4000"/>
            </a:p>
          </p:txBody>
        </p:sp>
        <p:sp>
          <p:nvSpPr>
            <p:cNvPr id="566" name="Freeform 565">
              <a:extLst>
                <a:ext uri="{FF2B5EF4-FFF2-40B4-BE49-F238E27FC236}">
                  <a16:creationId xmlns:a16="http://schemas.microsoft.com/office/drawing/2014/main" id="{A77A7770-B20C-4874-183F-444FE7883B8B}"/>
                </a:ext>
              </a:extLst>
            </p:cNvPr>
            <p:cNvSpPr/>
            <p:nvPr/>
          </p:nvSpPr>
          <p:spPr>
            <a:xfrm>
              <a:off x="29709748" y="17533386"/>
              <a:ext cx="634982" cy="594402"/>
            </a:xfrm>
            <a:custGeom>
              <a:avLst/>
              <a:gdLst>
                <a:gd name="connsiteX0" fmla="*/ 9154 w 634982"/>
                <a:gd name="connsiteY0" fmla="*/ 5840 h 594402"/>
                <a:gd name="connsiteX1" fmla="*/ 644135 w 634982"/>
                <a:gd name="connsiteY1" fmla="*/ 5840 h 594402"/>
                <a:gd name="connsiteX2" fmla="*/ 644135 w 634982"/>
                <a:gd name="connsiteY2" fmla="*/ 600242 h 594402"/>
                <a:gd name="connsiteX3" fmla="*/ 9154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9154" y="5840"/>
                  </a:moveTo>
                  <a:lnTo>
                    <a:pt x="644135" y="5840"/>
                  </a:lnTo>
                  <a:lnTo>
                    <a:pt x="644135" y="600242"/>
                  </a:lnTo>
                  <a:lnTo>
                    <a:pt x="9154" y="600242"/>
                  </a:lnTo>
                  <a:close/>
                </a:path>
              </a:pathLst>
            </a:custGeom>
            <a:solidFill>
              <a:srgbClr val="2166AC"/>
            </a:solidFill>
            <a:ln w="37889" cap="rnd">
              <a:solidFill>
                <a:srgbClr val="FFFFFF"/>
              </a:solidFill>
              <a:prstDash val="solid"/>
              <a:round/>
            </a:ln>
          </p:spPr>
          <p:txBody>
            <a:bodyPr rtlCol="0" anchor="ctr"/>
            <a:lstStyle/>
            <a:p>
              <a:endParaRPr lang="en-CH" sz="4000"/>
            </a:p>
          </p:txBody>
        </p:sp>
      </p:grpSp>
      <p:grpSp>
        <p:nvGrpSpPr>
          <p:cNvPr id="567" name="Graphic 4">
            <a:extLst>
              <a:ext uri="{FF2B5EF4-FFF2-40B4-BE49-F238E27FC236}">
                <a16:creationId xmlns:a16="http://schemas.microsoft.com/office/drawing/2014/main" id="{CC97AA7B-C27D-F63A-8A3B-2D331E008741}"/>
              </a:ext>
            </a:extLst>
          </p:cNvPr>
          <p:cNvGrpSpPr/>
          <p:nvPr/>
        </p:nvGrpSpPr>
        <p:grpSpPr>
          <a:xfrm>
            <a:off x="30605847" y="16009952"/>
            <a:ext cx="634982" cy="2117836"/>
            <a:chOff x="30605847" y="16009952"/>
            <a:chExt cx="634982" cy="2117836"/>
          </a:xfrm>
          <a:solidFill>
            <a:srgbClr val="2166AC"/>
          </a:solidFill>
        </p:grpSpPr>
        <p:sp>
          <p:nvSpPr>
            <p:cNvPr id="568" name="Freeform 567">
              <a:extLst>
                <a:ext uri="{FF2B5EF4-FFF2-40B4-BE49-F238E27FC236}">
                  <a16:creationId xmlns:a16="http://schemas.microsoft.com/office/drawing/2014/main" id="{FC4DCA8C-06D1-730E-E228-23232BEC7840}"/>
                </a:ext>
              </a:extLst>
            </p:cNvPr>
            <p:cNvSpPr/>
            <p:nvPr/>
          </p:nvSpPr>
          <p:spPr>
            <a:xfrm>
              <a:off x="30605847" y="16009952"/>
              <a:ext cx="634982" cy="594402"/>
            </a:xfrm>
            <a:custGeom>
              <a:avLst/>
              <a:gdLst>
                <a:gd name="connsiteX0" fmla="*/ 9435 w 634982"/>
                <a:gd name="connsiteY0" fmla="*/ 5314 h 594402"/>
                <a:gd name="connsiteX1" fmla="*/ 644416 w 634982"/>
                <a:gd name="connsiteY1" fmla="*/ 5314 h 594402"/>
                <a:gd name="connsiteX2" fmla="*/ 644416 w 634982"/>
                <a:gd name="connsiteY2" fmla="*/ 599716 h 594402"/>
                <a:gd name="connsiteX3" fmla="*/ 9435 w 634982"/>
                <a:gd name="connsiteY3" fmla="*/ 599716 h 594402"/>
              </a:gdLst>
              <a:ahLst/>
              <a:cxnLst>
                <a:cxn ang="0">
                  <a:pos x="connsiteX0" y="connsiteY0"/>
                </a:cxn>
                <a:cxn ang="0">
                  <a:pos x="connsiteX1" y="connsiteY1"/>
                </a:cxn>
                <a:cxn ang="0">
                  <a:pos x="connsiteX2" y="connsiteY2"/>
                </a:cxn>
                <a:cxn ang="0">
                  <a:pos x="connsiteX3" y="connsiteY3"/>
                </a:cxn>
              </a:cxnLst>
              <a:rect l="l" t="t" r="r" b="b"/>
              <a:pathLst>
                <a:path w="634982" h="594402">
                  <a:moveTo>
                    <a:pt x="9435" y="5314"/>
                  </a:moveTo>
                  <a:lnTo>
                    <a:pt x="644416" y="5314"/>
                  </a:lnTo>
                  <a:lnTo>
                    <a:pt x="644416" y="599716"/>
                  </a:lnTo>
                  <a:lnTo>
                    <a:pt x="9435" y="599716"/>
                  </a:lnTo>
                  <a:close/>
                </a:path>
              </a:pathLst>
            </a:custGeom>
            <a:solidFill>
              <a:srgbClr val="2166AC"/>
            </a:solidFill>
            <a:ln w="37889" cap="rnd">
              <a:solidFill>
                <a:srgbClr val="FFFFFF"/>
              </a:solidFill>
              <a:prstDash val="solid"/>
              <a:round/>
            </a:ln>
          </p:spPr>
          <p:txBody>
            <a:bodyPr rtlCol="0" anchor="ctr"/>
            <a:lstStyle/>
            <a:p>
              <a:endParaRPr lang="en-CH" sz="4000"/>
            </a:p>
          </p:txBody>
        </p:sp>
        <p:sp>
          <p:nvSpPr>
            <p:cNvPr id="569" name="Freeform 568">
              <a:extLst>
                <a:ext uri="{FF2B5EF4-FFF2-40B4-BE49-F238E27FC236}">
                  <a16:creationId xmlns:a16="http://schemas.microsoft.com/office/drawing/2014/main" id="{0C65CA83-0A7F-C53A-4E90-ACD79F3CB247}"/>
                </a:ext>
              </a:extLst>
            </p:cNvPr>
            <p:cNvSpPr/>
            <p:nvPr/>
          </p:nvSpPr>
          <p:spPr>
            <a:xfrm>
              <a:off x="30605847" y="16770974"/>
              <a:ext cx="634982" cy="594402"/>
            </a:xfrm>
            <a:custGeom>
              <a:avLst/>
              <a:gdLst>
                <a:gd name="connsiteX0" fmla="*/ 9435 w 634982"/>
                <a:gd name="connsiteY0" fmla="*/ 5577 h 594402"/>
                <a:gd name="connsiteX1" fmla="*/ 644416 w 634982"/>
                <a:gd name="connsiteY1" fmla="*/ 5577 h 594402"/>
                <a:gd name="connsiteX2" fmla="*/ 644416 w 634982"/>
                <a:gd name="connsiteY2" fmla="*/ 599979 h 594402"/>
                <a:gd name="connsiteX3" fmla="*/ 9435 w 634982"/>
                <a:gd name="connsiteY3" fmla="*/ 599979 h 594402"/>
              </a:gdLst>
              <a:ahLst/>
              <a:cxnLst>
                <a:cxn ang="0">
                  <a:pos x="connsiteX0" y="connsiteY0"/>
                </a:cxn>
                <a:cxn ang="0">
                  <a:pos x="connsiteX1" y="connsiteY1"/>
                </a:cxn>
                <a:cxn ang="0">
                  <a:pos x="connsiteX2" y="connsiteY2"/>
                </a:cxn>
                <a:cxn ang="0">
                  <a:pos x="connsiteX3" y="connsiteY3"/>
                </a:cxn>
              </a:cxnLst>
              <a:rect l="l" t="t" r="r" b="b"/>
              <a:pathLst>
                <a:path w="634982" h="594402">
                  <a:moveTo>
                    <a:pt x="9435" y="5577"/>
                  </a:moveTo>
                  <a:lnTo>
                    <a:pt x="644416" y="5577"/>
                  </a:lnTo>
                  <a:lnTo>
                    <a:pt x="644416" y="599979"/>
                  </a:lnTo>
                  <a:lnTo>
                    <a:pt x="9435" y="599979"/>
                  </a:lnTo>
                  <a:close/>
                </a:path>
              </a:pathLst>
            </a:custGeom>
            <a:solidFill>
              <a:srgbClr val="2166AC"/>
            </a:solidFill>
            <a:ln w="37889" cap="rnd">
              <a:solidFill>
                <a:srgbClr val="FFFFFF"/>
              </a:solidFill>
              <a:prstDash val="solid"/>
              <a:round/>
            </a:ln>
          </p:spPr>
          <p:txBody>
            <a:bodyPr rtlCol="0" anchor="ctr"/>
            <a:lstStyle/>
            <a:p>
              <a:endParaRPr lang="en-CH" sz="4000"/>
            </a:p>
          </p:txBody>
        </p:sp>
        <p:sp>
          <p:nvSpPr>
            <p:cNvPr id="570" name="Freeform 569">
              <a:extLst>
                <a:ext uri="{FF2B5EF4-FFF2-40B4-BE49-F238E27FC236}">
                  <a16:creationId xmlns:a16="http://schemas.microsoft.com/office/drawing/2014/main" id="{69E931B6-3022-4B2C-C671-F878F86B9ABD}"/>
                </a:ext>
              </a:extLst>
            </p:cNvPr>
            <p:cNvSpPr/>
            <p:nvPr/>
          </p:nvSpPr>
          <p:spPr>
            <a:xfrm>
              <a:off x="30605847" y="17533386"/>
              <a:ext cx="634982" cy="594402"/>
            </a:xfrm>
            <a:custGeom>
              <a:avLst/>
              <a:gdLst>
                <a:gd name="connsiteX0" fmla="*/ 9435 w 634982"/>
                <a:gd name="connsiteY0" fmla="*/ 5840 h 594402"/>
                <a:gd name="connsiteX1" fmla="*/ 644416 w 634982"/>
                <a:gd name="connsiteY1" fmla="*/ 5840 h 594402"/>
                <a:gd name="connsiteX2" fmla="*/ 644416 w 634982"/>
                <a:gd name="connsiteY2" fmla="*/ 600242 h 594402"/>
                <a:gd name="connsiteX3" fmla="*/ 9435 w 634982"/>
                <a:gd name="connsiteY3" fmla="*/ 600242 h 594402"/>
              </a:gdLst>
              <a:ahLst/>
              <a:cxnLst>
                <a:cxn ang="0">
                  <a:pos x="connsiteX0" y="connsiteY0"/>
                </a:cxn>
                <a:cxn ang="0">
                  <a:pos x="connsiteX1" y="connsiteY1"/>
                </a:cxn>
                <a:cxn ang="0">
                  <a:pos x="connsiteX2" y="connsiteY2"/>
                </a:cxn>
                <a:cxn ang="0">
                  <a:pos x="connsiteX3" y="connsiteY3"/>
                </a:cxn>
              </a:cxnLst>
              <a:rect l="l" t="t" r="r" b="b"/>
              <a:pathLst>
                <a:path w="634982" h="594402">
                  <a:moveTo>
                    <a:pt x="9435" y="5840"/>
                  </a:moveTo>
                  <a:lnTo>
                    <a:pt x="644416" y="5840"/>
                  </a:lnTo>
                  <a:lnTo>
                    <a:pt x="644416" y="600242"/>
                  </a:lnTo>
                  <a:lnTo>
                    <a:pt x="9435" y="600242"/>
                  </a:lnTo>
                  <a:close/>
                </a:path>
              </a:pathLst>
            </a:custGeom>
            <a:solidFill>
              <a:srgbClr val="2166AC"/>
            </a:solidFill>
            <a:ln w="37889" cap="rnd">
              <a:solidFill>
                <a:srgbClr val="FFFFFF"/>
              </a:solidFill>
              <a:prstDash val="solid"/>
              <a:round/>
            </a:ln>
          </p:spPr>
          <p:txBody>
            <a:bodyPr rtlCol="0" anchor="ctr"/>
            <a:lstStyle/>
            <a:p>
              <a:endParaRPr lang="en-CH" sz="4000"/>
            </a:p>
          </p:txBody>
        </p:sp>
      </p:grpSp>
      <p:sp>
        <p:nvSpPr>
          <p:cNvPr id="571" name="TextBox 570">
            <a:extLst>
              <a:ext uri="{FF2B5EF4-FFF2-40B4-BE49-F238E27FC236}">
                <a16:creationId xmlns:a16="http://schemas.microsoft.com/office/drawing/2014/main" id="{8D2C1371-66B2-7C07-69A8-50573CB1BB4F}"/>
              </a:ext>
            </a:extLst>
          </p:cNvPr>
          <p:cNvSpPr txBox="1"/>
          <p:nvPr/>
        </p:nvSpPr>
        <p:spPr>
          <a:xfrm rot="18900000">
            <a:off x="16459242" y="11601885"/>
            <a:ext cx="1407758"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TFF1</a:t>
            </a:r>
          </a:p>
        </p:txBody>
      </p:sp>
      <p:sp>
        <p:nvSpPr>
          <p:cNvPr id="572" name="TextBox 571">
            <a:extLst>
              <a:ext uri="{FF2B5EF4-FFF2-40B4-BE49-F238E27FC236}">
                <a16:creationId xmlns:a16="http://schemas.microsoft.com/office/drawing/2014/main" id="{53DC2ADE-36EB-D5A3-55C8-EAE32056379A}"/>
              </a:ext>
            </a:extLst>
          </p:cNvPr>
          <p:cNvSpPr txBox="1"/>
          <p:nvPr/>
        </p:nvSpPr>
        <p:spPr>
          <a:xfrm rot="18900000">
            <a:off x="18149533" y="11645138"/>
            <a:ext cx="1552028" cy="707886"/>
          </a:xfrm>
          <a:prstGeom prst="rect">
            <a:avLst/>
          </a:prstGeom>
          <a:noFill/>
        </p:spPr>
        <p:txBody>
          <a:bodyPr wrap="none" rtlCol="0">
            <a:spAutoFit/>
          </a:bodyPr>
          <a:lstStyle/>
          <a:p>
            <a:pPr algn="l"/>
            <a:r>
              <a:rPr lang="en-CH" sz="4000" spc="0" baseline="0" dirty="0">
                <a:ln/>
                <a:solidFill>
                  <a:srgbClr val="000000"/>
                </a:solidFill>
                <a:latin typeface="Helvetica"/>
                <a:sym typeface="Helvetica"/>
                <a:rtl val="0"/>
              </a:rPr>
              <a:t>GBP5</a:t>
            </a:r>
          </a:p>
        </p:txBody>
      </p:sp>
      <p:sp>
        <p:nvSpPr>
          <p:cNvPr id="573" name="TextBox 572">
            <a:extLst>
              <a:ext uri="{FF2B5EF4-FFF2-40B4-BE49-F238E27FC236}">
                <a16:creationId xmlns:a16="http://schemas.microsoft.com/office/drawing/2014/main" id="{4F144495-4758-5827-ECBE-BA903E4063BC}"/>
              </a:ext>
            </a:extLst>
          </p:cNvPr>
          <p:cNvSpPr txBox="1"/>
          <p:nvPr/>
        </p:nvSpPr>
        <p:spPr>
          <a:xfrm rot="18900000">
            <a:off x="15854749" y="18774355"/>
            <a:ext cx="2149948"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FBXO15</a:t>
            </a:r>
          </a:p>
        </p:txBody>
      </p:sp>
      <p:sp>
        <p:nvSpPr>
          <p:cNvPr id="574" name="TextBox 573">
            <a:extLst>
              <a:ext uri="{FF2B5EF4-FFF2-40B4-BE49-F238E27FC236}">
                <a16:creationId xmlns:a16="http://schemas.microsoft.com/office/drawing/2014/main" id="{60854CAA-2463-5EDC-0660-0D6CE17BF3AD}"/>
              </a:ext>
            </a:extLst>
          </p:cNvPr>
          <p:cNvSpPr txBox="1"/>
          <p:nvPr/>
        </p:nvSpPr>
        <p:spPr>
          <a:xfrm rot="18900000">
            <a:off x="18747622" y="11774198"/>
            <a:ext cx="1923925"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MUC13</a:t>
            </a:r>
          </a:p>
        </p:txBody>
      </p:sp>
      <p:sp>
        <p:nvSpPr>
          <p:cNvPr id="575" name="TextBox 574">
            <a:extLst>
              <a:ext uri="{FF2B5EF4-FFF2-40B4-BE49-F238E27FC236}">
                <a16:creationId xmlns:a16="http://schemas.microsoft.com/office/drawing/2014/main" id="{DEA3E11C-F33F-37C6-CAAD-7F88BFEA0C15}"/>
              </a:ext>
            </a:extLst>
          </p:cNvPr>
          <p:cNvSpPr txBox="1"/>
          <p:nvPr/>
        </p:nvSpPr>
        <p:spPr>
          <a:xfrm rot="18900000">
            <a:off x="17309361" y="19085371"/>
            <a:ext cx="49725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F</a:t>
            </a:r>
          </a:p>
        </p:txBody>
      </p:sp>
      <p:sp>
        <p:nvSpPr>
          <p:cNvPr id="576" name="TextBox 575">
            <a:extLst>
              <a:ext uri="{FF2B5EF4-FFF2-40B4-BE49-F238E27FC236}">
                <a16:creationId xmlns:a16="http://schemas.microsoft.com/office/drawing/2014/main" id="{D846226D-3C42-5B2A-DB60-B10C74CA54A3}"/>
              </a:ext>
            </a:extLst>
          </p:cNvPr>
          <p:cNvSpPr txBox="1"/>
          <p:nvPr/>
        </p:nvSpPr>
        <p:spPr>
          <a:xfrm rot="18900000">
            <a:off x="17508185" y="18872117"/>
            <a:ext cx="526106"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A</a:t>
            </a:r>
          </a:p>
        </p:txBody>
      </p:sp>
      <p:sp>
        <p:nvSpPr>
          <p:cNvPr id="577" name="TextBox 576">
            <a:extLst>
              <a:ext uri="{FF2B5EF4-FFF2-40B4-BE49-F238E27FC236}">
                <a16:creationId xmlns:a16="http://schemas.microsoft.com/office/drawing/2014/main" id="{9D6FECAB-E612-776C-EBF2-EA1736567B66}"/>
              </a:ext>
            </a:extLst>
          </p:cNvPr>
          <p:cNvSpPr txBox="1"/>
          <p:nvPr/>
        </p:nvSpPr>
        <p:spPr>
          <a:xfrm rot="18900000">
            <a:off x="17654406" y="18412501"/>
            <a:ext cx="1152880"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BP6</a:t>
            </a:r>
          </a:p>
        </p:txBody>
      </p:sp>
      <p:sp>
        <p:nvSpPr>
          <p:cNvPr id="578" name="TextBox 577">
            <a:extLst>
              <a:ext uri="{FF2B5EF4-FFF2-40B4-BE49-F238E27FC236}">
                <a16:creationId xmlns:a16="http://schemas.microsoft.com/office/drawing/2014/main" id="{07F1084A-32A7-C049-82BC-E71ACAFBD914}"/>
              </a:ext>
            </a:extLst>
          </p:cNvPr>
          <p:cNvSpPr txBox="1"/>
          <p:nvPr/>
        </p:nvSpPr>
        <p:spPr>
          <a:xfrm rot="18900000">
            <a:off x="19994422" y="11623129"/>
            <a:ext cx="149592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CCL5</a:t>
            </a:r>
          </a:p>
        </p:txBody>
      </p:sp>
      <p:sp>
        <p:nvSpPr>
          <p:cNvPr id="579" name="TextBox 578">
            <a:extLst>
              <a:ext uri="{FF2B5EF4-FFF2-40B4-BE49-F238E27FC236}">
                <a16:creationId xmlns:a16="http://schemas.microsoft.com/office/drawing/2014/main" id="{06F80C48-417D-4A5A-DD9A-DECE7E16E3C3}"/>
              </a:ext>
            </a:extLst>
          </p:cNvPr>
          <p:cNvSpPr txBox="1"/>
          <p:nvPr/>
        </p:nvSpPr>
        <p:spPr>
          <a:xfrm rot="18900000">
            <a:off x="17659257" y="18798251"/>
            <a:ext cx="217880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SRD5A2</a:t>
            </a:r>
          </a:p>
        </p:txBody>
      </p:sp>
      <p:sp>
        <p:nvSpPr>
          <p:cNvPr id="580" name="TextBox 579">
            <a:extLst>
              <a:ext uri="{FF2B5EF4-FFF2-40B4-BE49-F238E27FC236}">
                <a16:creationId xmlns:a16="http://schemas.microsoft.com/office/drawing/2014/main" id="{D8E9FA80-4133-D0D8-40CB-47E19D733B31}"/>
              </a:ext>
            </a:extLst>
          </p:cNvPr>
          <p:cNvSpPr txBox="1"/>
          <p:nvPr/>
        </p:nvSpPr>
        <p:spPr>
          <a:xfrm rot="18900000">
            <a:off x="21466143" y="11752170"/>
            <a:ext cx="1864613"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PTHLH</a:t>
            </a:r>
          </a:p>
        </p:txBody>
      </p:sp>
      <p:sp>
        <p:nvSpPr>
          <p:cNvPr id="581" name="TextBox 580">
            <a:extLst>
              <a:ext uri="{FF2B5EF4-FFF2-40B4-BE49-F238E27FC236}">
                <a16:creationId xmlns:a16="http://schemas.microsoft.com/office/drawing/2014/main" id="{1CB2886C-0726-4C3C-B175-E67D112F9F8B}"/>
              </a:ext>
            </a:extLst>
          </p:cNvPr>
          <p:cNvSpPr txBox="1"/>
          <p:nvPr/>
        </p:nvSpPr>
        <p:spPr>
          <a:xfrm rot="18900000">
            <a:off x="17356988" y="11594223"/>
            <a:ext cx="1407758"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TFF3</a:t>
            </a:r>
          </a:p>
        </p:txBody>
      </p:sp>
      <p:sp>
        <p:nvSpPr>
          <p:cNvPr id="582" name="TextBox 581">
            <a:extLst>
              <a:ext uri="{FF2B5EF4-FFF2-40B4-BE49-F238E27FC236}">
                <a16:creationId xmlns:a16="http://schemas.microsoft.com/office/drawing/2014/main" id="{97EBA6C1-52FC-4599-D7F6-1333CC78FF2C}"/>
              </a:ext>
            </a:extLst>
          </p:cNvPr>
          <p:cNvSpPr txBox="1"/>
          <p:nvPr/>
        </p:nvSpPr>
        <p:spPr>
          <a:xfrm rot="18900000">
            <a:off x="19923566" y="18585392"/>
            <a:ext cx="158088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EMP1</a:t>
            </a:r>
          </a:p>
        </p:txBody>
      </p:sp>
      <p:sp>
        <p:nvSpPr>
          <p:cNvPr id="583" name="TextBox 582">
            <a:extLst>
              <a:ext uri="{FF2B5EF4-FFF2-40B4-BE49-F238E27FC236}">
                <a16:creationId xmlns:a16="http://schemas.microsoft.com/office/drawing/2014/main" id="{CD6781C2-144D-DC9F-C695-6B5DC6ADFBD9}"/>
              </a:ext>
            </a:extLst>
          </p:cNvPr>
          <p:cNvSpPr txBox="1"/>
          <p:nvPr/>
        </p:nvSpPr>
        <p:spPr>
          <a:xfrm rot="18900000">
            <a:off x="18866337" y="18668869"/>
            <a:ext cx="1808508"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FOSL1</a:t>
            </a:r>
          </a:p>
        </p:txBody>
      </p:sp>
      <p:sp>
        <p:nvSpPr>
          <p:cNvPr id="584" name="TextBox 583">
            <a:extLst>
              <a:ext uri="{FF2B5EF4-FFF2-40B4-BE49-F238E27FC236}">
                <a16:creationId xmlns:a16="http://schemas.microsoft.com/office/drawing/2014/main" id="{1127D221-D205-B0B6-4C52-E02E723E28B1}"/>
              </a:ext>
            </a:extLst>
          </p:cNvPr>
          <p:cNvSpPr txBox="1"/>
          <p:nvPr/>
        </p:nvSpPr>
        <p:spPr>
          <a:xfrm rot="18900000">
            <a:off x="22693871" y="11623129"/>
            <a:ext cx="149592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CD44</a:t>
            </a:r>
          </a:p>
        </p:txBody>
      </p:sp>
      <p:sp>
        <p:nvSpPr>
          <p:cNvPr id="585" name="TextBox 584">
            <a:extLst>
              <a:ext uri="{FF2B5EF4-FFF2-40B4-BE49-F238E27FC236}">
                <a16:creationId xmlns:a16="http://schemas.microsoft.com/office/drawing/2014/main" id="{559B40D7-8597-A332-FBE1-06D38EDA72F6}"/>
              </a:ext>
            </a:extLst>
          </p:cNvPr>
          <p:cNvSpPr txBox="1"/>
          <p:nvPr/>
        </p:nvSpPr>
        <p:spPr>
          <a:xfrm rot="18900000">
            <a:off x="20498245" y="18718923"/>
            <a:ext cx="1949573"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HBEGF</a:t>
            </a:r>
          </a:p>
        </p:txBody>
      </p:sp>
      <p:sp>
        <p:nvSpPr>
          <p:cNvPr id="586" name="TextBox 585">
            <a:extLst>
              <a:ext uri="{FF2B5EF4-FFF2-40B4-BE49-F238E27FC236}">
                <a16:creationId xmlns:a16="http://schemas.microsoft.com/office/drawing/2014/main" id="{429E6660-1961-5717-DA61-30FB51597286}"/>
              </a:ext>
            </a:extLst>
          </p:cNvPr>
          <p:cNvSpPr txBox="1"/>
          <p:nvPr/>
        </p:nvSpPr>
        <p:spPr>
          <a:xfrm rot="18900000">
            <a:off x="21658762" y="18607249"/>
            <a:ext cx="1636987"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AREG</a:t>
            </a:r>
          </a:p>
        </p:txBody>
      </p:sp>
      <p:sp>
        <p:nvSpPr>
          <p:cNvPr id="587" name="TextBox 586">
            <a:extLst>
              <a:ext uri="{FF2B5EF4-FFF2-40B4-BE49-F238E27FC236}">
                <a16:creationId xmlns:a16="http://schemas.microsoft.com/office/drawing/2014/main" id="{320947E9-EE44-2386-389E-080D2B2B2226}"/>
              </a:ext>
            </a:extLst>
          </p:cNvPr>
          <p:cNvSpPr txBox="1"/>
          <p:nvPr/>
        </p:nvSpPr>
        <p:spPr>
          <a:xfrm rot="18900000">
            <a:off x="22593802" y="18956853"/>
            <a:ext cx="896399"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KR</a:t>
            </a:r>
          </a:p>
        </p:txBody>
      </p:sp>
      <p:sp>
        <p:nvSpPr>
          <p:cNvPr id="588" name="TextBox 587">
            <a:extLst>
              <a:ext uri="{FF2B5EF4-FFF2-40B4-BE49-F238E27FC236}">
                <a16:creationId xmlns:a16="http://schemas.microsoft.com/office/drawing/2014/main" id="{49F4AF88-7C32-C957-CBA2-EB2C91AE6904}"/>
              </a:ext>
            </a:extLst>
          </p:cNvPr>
          <p:cNvSpPr txBox="1"/>
          <p:nvPr/>
        </p:nvSpPr>
        <p:spPr>
          <a:xfrm rot="18900000">
            <a:off x="23142399" y="18607824"/>
            <a:ext cx="49725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T</a:t>
            </a:r>
          </a:p>
        </p:txBody>
      </p:sp>
      <p:sp>
        <p:nvSpPr>
          <p:cNvPr id="589" name="TextBox 588">
            <a:extLst>
              <a:ext uri="{FF2B5EF4-FFF2-40B4-BE49-F238E27FC236}">
                <a16:creationId xmlns:a16="http://schemas.microsoft.com/office/drawing/2014/main" id="{10205E3A-A00E-91EC-062B-FF4161AA1B8B}"/>
              </a:ext>
            </a:extLst>
          </p:cNvPr>
          <p:cNvSpPr txBox="1"/>
          <p:nvPr/>
        </p:nvSpPr>
        <p:spPr>
          <a:xfrm rot="18900000">
            <a:off x="23322584" y="18298593"/>
            <a:ext cx="755335"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16</a:t>
            </a:r>
          </a:p>
        </p:txBody>
      </p:sp>
      <p:sp>
        <p:nvSpPr>
          <p:cNvPr id="590" name="TextBox 589">
            <a:extLst>
              <a:ext uri="{FF2B5EF4-FFF2-40B4-BE49-F238E27FC236}">
                <a16:creationId xmlns:a16="http://schemas.microsoft.com/office/drawing/2014/main" id="{30412861-C95A-7602-FCB9-A2A9AE2C85EF}"/>
              </a:ext>
            </a:extLst>
          </p:cNvPr>
          <p:cNvSpPr txBox="1"/>
          <p:nvPr/>
        </p:nvSpPr>
        <p:spPr>
          <a:xfrm rot="18900000">
            <a:off x="23585349" y="11735063"/>
            <a:ext cx="1208985"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CST</a:t>
            </a:r>
          </a:p>
        </p:txBody>
      </p:sp>
      <p:sp>
        <p:nvSpPr>
          <p:cNvPr id="591" name="TextBox 590">
            <a:extLst>
              <a:ext uri="{FF2B5EF4-FFF2-40B4-BE49-F238E27FC236}">
                <a16:creationId xmlns:a16="http://schemas.microsoft.com/office/drawing/2014/main" id="{4EB075AE-0042-EF3A-0E85-011C695FDE23}"/>
              </a:ext>
            </a:extLst>
          </p:cNvPr>
          <p:cNvSpPr txBox="1"/>
          <p:nvPr/>
        </p:nvSpPr>
        <p:spPr>
          <a:xfrm rot="18900000">
            <a:off x="24380785" y="11281060"/>
            <a:ext cx="526106"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A</a:t>
            </a:r>
          </a:p>
        </p:txBody>
      </p:sp>
      <p:sp>
        <p:nvSpPr>
          <p:cNvPr id="592" name="TextBox 591">
            <a:extLst>
              <a:ext uri="{FF2B5EF4-FFF2-40B4-BE49-F238E27FC236}">
                <a16:creationId xmlns:a16="http://schemas.microsoft.com/office/drawing/2014/main" id="{90941E3D-1419-7D72-6573-F63A8CA5E857}"/>
              </a:ext>
            </a:extLst>
          </p:cNvPr>
          <p:cNvSpPr txBox="1"/>
          <p:nvPr/>
        </p:nvSpPr>
        <p:spPr>
          <a:xfrm rot="18900000">
            <a:off x="23608216" y="18557016"/>
            <a:ext cx="149592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CCL2</a:t>
            </a:r>
          </a:p>
        </p:txBody>
      </p:sp>
      <p:sp>
        <p:nvSpPr>
          <p:cNvPr id="593" name="TextBox 592">
            <a:extLst>
              <a:ext uri="{FF2B5EF4-FFF2-40B4-BE49-F238E27FC236}">
                <a16:creationId xmlns:a16="http://schemas.microsoft.com/office/drawing/2014/main" id="{5BA14214-7D0A-5806-AA91-A2FF293B5DA4}"/>
              </a:ext>
            </a:extLst>
          </p:cNvPr>
          <p:cNvSpPr txBox="1"/>
          <p:nvPr/>
        </p:nvSpPr>
        <p:spPr>
          <a:xfrm rot="18900000">
            <a:off x="20665086" y="11724144"/>
            <a:ext cx="1781257"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CCL26</a:t>
            </a:r>
          </a:p>
        </p:txBody>
      </p:sp>
      <p:sp>
        <p:nvSpPr>
          <p:cNvPr id="594" name="TextBox 593">
            <a:extLst>
              <a:ext uri="{FF2B5EF4-FFF2-40B4-BE49-F238E27FC236}">
                <a16:creationId xmlns:a16="http://schemas.microsoft.com/office/drawing/2014/main" id="{AA51D3FE-82B3-0CF4-50A2-E2E84F8964A7}"/>
              </a:ext>
            </a:extLst>
          </p:cNvPr>
          <p:cNvSpPr txBox="1"/>
          <p:nvPr/>
        </p:nvSpPr>
        <p:spPr>
          <a:xfrm rot="18900000">
            <a:off x="24996488" y="18714603"/>
            <a:ext cx="1952779"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MMP19</a:t>
            </a:r>
          </a:p>
        </p:txBody>
      </p:sp>
      <p:sp>
        <p:nvSpPr>
          <p:cNvPr id="595" name="TextBox 594">
            <a:extLst>
              <a:ext uri="{FF2B5EF4-FFF2-40B4-BE49-F238E27FC236}">
                <a16:creationId xmlns:a16="http://schemas.microsoft.com/office/drawing/2014/main" id="{E2650B54-1000-7ED3-8B22-DA26F275F9CD}"/>
              </a:ext>
            </a:extLst>
          </p:cNvPr>
          <p:cNvSpPr txBox="1"/>
          <p:nvPr/>
        </p:nvSpPr>
        <p:spPr>
          <a:xfrm rot="18900000">
            <a:off x="26497401" y="18462907"/>
            <a:ext cx="123944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IL1A</a:t>
            </a:r>
          </a:p>
        </p:txBody>
      </p:sp>
      <p:sp>
        <p:nvSpPr>
          <p:cNvPr id="596" name="TextBox 595">
            <a:extLst>
              <a:ext uri="{FF2B5EF4-FFF2-40B4-BE49-F238E27FC236}">
                <a16:creationId xmlns:a16="http://schemas.microsoft.com/office/drawing/2014/main" id="{61C224BE-0E8F-15C0-0BBE-ECCF425EE29B}"/>
              </a:ext>
            </a:extLst>
          </p:cNvPr>
          <p:cNvSpPr txBox="1"/>
          <p:nvPr/>
        </p:nvSpPr>
        <p:spPr>
          <a:xfrm rot="18900000">
            <a:off x="26821610" y="11752170"/>
            <a:ext cx="1864613"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NTRK2</a:t>
            </a:r>
          </a:p>
        </p:txBody>
      </p:sp>
      <p:sp>
        <p:nvSpPr>
          <p:cNvPr id="597" name="TextBox 596">
            <a:extLst>
              <a:ext uri="{FF2B5EF4-FFF2-40B4-BE49-F238E27FC236}">
                <a16:creationId xmlns:a16="http://schemas.microsoft.com/office/drawing/2014/main" id="{8F56FF2D-66A9-A8C8-787E-10770B45ACBA}"/>
              </a:ext>
            </a:extLst>
          </p:cNvPr>
          <p:cNvSpPr txBox="1"/>
          <p:nvPr/>
        </p:nvSpPr>
        <p:spPr>
          <a:xfrm rot="18900000">
            <a:off x="27118713" y="18585221"/>
            <a:ext cx="158088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CCR3</a:t>
            </a:r>
          </a:p>
        </p:txBody>
      </p:sp>
      <p:sp>
        <p:nvSpPr>
          <p:cNvPr id="598" name="TextBox 597">
            <a:extLst>
              <a:ext uri="{FF2B5EF4-FFF2-40B4-BE49-F238E27FC236}">
                <a16:creationId xmlns:a16="http://schemas.microsoft.com/office/drawing/2014/main" id="{9B13BFAD-BF3B-06E1-76C4-F64BF4496E3F}"/>
              </a:ext>
            </a:extLst>
          </p:cNvPr>
          <p:cNvSpPr txBox="1"/>
          <p:nvPr/>
        </p:nvSpPr>
        <p:spPr>
          <a:xfrm rot="18900000">
            <a:off x="28892828" y="11651506"/>
            <a:ext cx="158088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ANO1</a:t>
            </a:r>
          </a:p>
        </p:txBody>
      </p:sp>
      <p:sp>
        <p:nvSpPr>
          <p:cNvPr id="599" name="TextBox 598">
            <a:extLst>
              <a:ext uri="{FF2B5EF4-FFF2-40B4-BE49-F238E27FC236}">
                <a16:creationId xmlns:a16="http://schemas.microsoft.com/office/drawing/2014/main" id="{5941F2DD-7B66-129F-8EAA-6830C5B5E939}"/>
              </a:ext>
            </a:extLst>
          </p:cNvPr>
          <p:cNvSpPr txBox="1"/>
          <p:nvPr/>
        </p:nvSpPr>
        <p:spPr>
          <a:xfrm rot="18900000">
            <a:off x="27780862" y="18653943"/>
            <a:ext cx="1838965"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IL1RL1</a:t>
            </a:r>
          </a:p>
        </p:txBody>
      </p:sp>
      <p:sp>
        <p:nvSpPr>
          <p:cNvPr id="600" name="TextBox 599">
            <a:extLst>
              <a:ext uri="{FF2B5EF4-FFF2-40B4-BE49-F238E27FC236}">
                <a16:creationId xmlns:a16="http://schemas.microsoft.com/office/drawing/2014/main" id="{D7724CA3-0DA0-A4CA-A855-18D8F4DCC560}"/>
              </a:ext>
            </a:extLst>
          </p:cNvPr>
          <p:cNvSpPr txBox="1"/>
          <p:nvPr/>
        </p:nvSpPr>
        <p:spPr>
          <a:xfrm rot="18900000">
            <a:off x="25890814" y="11780546"/>
            <a:ext cx="1949573"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POSTN</a:t>
            </a:r>
          </a:p>
        </p:txBody>
      </p:sp>
      <p:sp>
        <p:nvSpPr>
          <p:cNvPr id="601" name="TextBox 600">
            <a:extLst>
              <a:ext uri="{FF2B5EF4-FFF2-40B4-BE49-F238E27FC236}">
                <a16:creationId xmlns:a16="http://schemas.microsoft.com/office/drawing/2014/main" id="{F3C7AD8B-3029-26FE-4429-D498217980E1}"/>
              </a:ext>
            </a:extLst>
          </p:cNvPr>
          <p:cNvSpPr txBox="1"/>
          <p:nvPr/>
        </p:nvSpPr>
        <p:spPr>
          <a:xfrm rot="18900000">
            <a:off x="28985476" y="18557016"/>
            <a:ext cx="149592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CD69</a:t>
            </a:r>
          </a:p>
        </p:txBody>
      </p:sp>
      <p:sp>
        <p:nvSpPr>
          <p:cNvPr id="602" name="TextBox 601">
            <a:extLst>
              <a:ext uri="{FF2B5EF4-FFF2-40B4-BE49-F238E27FC236}">
                <a16:creationId xmlns:a16="http://schemas.microsoft.com/office/drawing/2014/main" id="{90A9BB2C-0A5C-124D-CDFE-580DF8A20DFE}"/>
              </a:ext>
            </a:extLst>
          </p:cNvPr>
          <p:cNvSpPr txBox="1"/>
          <p:nvPr/>
        </p:nvSpPr>
        <p:spPr>
          <a:xfrm rot="18900000">
            <a:off x="27027931" y="12068963"/>
            <a:ext cx="2719014"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SERPINB2</a:t>
            </a:r>
          </a:p>
        </p:txBody>
      </p:sp>
      <p:sp>
        <p:nvSpPr>
          <p:cNvPr id="603" name="TextBox 602">
            <a:extLst>
              <a:ext uri="{FF2B5EF4-FFF2-40B4-BE49-F238E27FC236}">
                <a16:creationId xmlns:a16="http://schemas.microsoft.com/office/drawing/2014/main" id="{87D732A3-4363-2F1B-E16A-1633D6EC472D}"/>
              </a:ext>
            </a:extLst>
          </p:cNvPr>
          <p:cNvSpPr txBox="1"/>
          <p:nvPr/>
        </p:nvSpPr>
        <p:spPr>
          <a:xfrm rot="18900000">
            <a:off x="28975883" y="18934877"/>
            <a:ext cx="257955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AK124806</a:t>
            </a:r>
          </a:p>
        </p:txBody>
      </p:sp>
      <p:sp>
        <p:nvSpPr>
          <p:cNvPr id="604" name="TextBox 603">
            <a:extLst>
              <a:ext uri="{FF2B5EF4-FFF2-40B4-BE49-F238E27FC236}">
                <a16:creationId xmlns:a16="http://schemas.microsoft.com/office/drawing/2014/main" id="{62CD8CFA-812F-5053-6B47-92F7C451E636}"/>
              </a:ext>
            </a:extLst>
          </p:cNvPr>
          <p:cNvSpPr txBox="1"/>
          <p:nvPr/>
        </p:nvSpPr>
        <p:spPr>
          <a:xfrm rot="18900000">
            <a:off x="29879000" y="11622959"/>
            <a:ext cx="1494320"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CST1</a:t>
            </a:r>
          </a:p>
        </p:txBody>
      </p:sp>
      <p:sp>
        <p:nvSpPr>
          <p:cNvPr id="605" name="TextBox 604">
            <a:extLst>
              <a:ext uri="{FF2B5EF4-FFF2-40B4-BE49-F238E27FC236}">
                <a16:creationId xmlns:a16="http://schemas.microsoft.com/office/drawing/2014/main" id="{013F6FE1-835E-3343-D242-706A509D03C0}"/>
              </a:ext>
            </a:extLst>
          </p:cNvPr>
          <p:cNvSpPr txBox="1"/>
          <p:nvPr/>
        </p:nvSpPr>
        <p:spPr>
          <a:xfrm rot="18900000">
            <a:off x="23957007" y="11842687"/>
            <a:ext cx="2122697"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ALOX15</a:t>
            </a:r>
          </a:p>
        </p:txBody>
      </p:sp>
      <p:sp>
        <p:nvSpPr>
          <p:cNvPr id="606" name="TextBox 605">
            <a:extLst>
              <a:ext uri="{FF2B5EF4-FFF2-40B4-BE49-F238E27FC236}">
                <a16:creationId xmlns:a16="http://schemas.microsoft.com/office/drawing/2014/main" id="{7FE92F61-9DDD-8CBE-3E88-798A0BD08DBD}"/>
              </a:ext>
            </a:extLst>
          </p:cNvPr>
          <p:cNvSpPr txBox="1"/>
          <p:nvPr/>
        </p:nvSpPr>
        <p:spPr>
          <a:xfrm rot="18900000">
            <a:off x="24821622" y="11864364"/>
            <a:ext cx="217880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PHLDB2</a:t>
            </a:r>
          </a:p>
        </p:txBody>
      </p:sp>
      <p:sp>
        <p:nvSpPr>
          <p:cNvPr id="607" name="TextBox 606">
            <a:extLst>
              <a:ext uri="{FF2B5EF4-FFF2-40B4-BE49-F238E27FC236}">
                <a16:creationId xmlns:a16="http://schemas.microsoft.com/office/drawing/2014/main" id="{D1AD90E6-6219-07BC-4D6A-2C09CD8D71B1}"/>
              </a:ext>
            </a:extLst>
          </p:cNvPr>
          <p:cNvSpPr txBox="1"/>
          <p:nvPr/>
        </p:nvSpPr>
        <p:spPr>
          <a:xfrm rot="18900000">
            <a:off x="24712296" y="18462907"/>
            <a:ext cx="1239442" cy="707886"/>
          </a:xfrm>
          <a:prstGeom prst="rect">
            <a:avLst/>
          </a:prstGeom>
          <a:noFill/>
        </p:spPr>
        <p:txBody>
          <a:bodyPr wrap="none" rtlCol="0">
            <a:spAutoFit/>
          </a:bodyPr>
          <a:lstStyle/>
          <a:p>
            <a:pPr algn="l"/>
            <a:r>
              <a:rPr lang="en-CH" sz="4000" spc="0" baseline="0">
                <a:ln/>
                <a:solidFill>
                  <a:srgbClr val="000000"/>
                </a:solidFill>
                <a:latin typeface="Helvetica"/>
                <a:sym typeface="Helvetica"/>
                <a:rtl val="0"/>
              </a:rPr>
              <a:t>IL1B</a:t>
            </a:r>
          </a:p>
        </p:txBody>
      </p:sp>
      <p:grpSp>
        <p:nvGrpSpPr>
          <p:cNvPr id="1950" name="Graphic 4">
            <a:extLst>
              <a:ext uri="{FF2B5EF4-FFF2-40B4-BE49-F238E27FC236}">
                <a16:creationId xmlns:a16="http://schemas.microsoft.com/office/drawing/2014/main" id="{1FFB9C36-7CFE-9641-0236-9A0CDA655BE5}"/>
              </a:ext>
            </a:extLst>
          </p:cNvPr>
          <p:cNvGrpSpPr/>
          <p:nvPr/>
        </p:nvGrpSpPr>
        <p:grpSpPr>
          <a:xfrm>
            <a:off x="18533235" y="13210831"/>
            <a:ext cx="7374206" cy="965906"/>
            <a:chOff x="18533235" y="13210831"/>
            <a:chExt cx="7374206" cy="965906"/>
          </a:xfrm>
        </p:grpSpPr>
        <p:sp>
          <p:nvSpPr>
            <p:cNvPr id="1951" name="Freeform 1950">
              <a:extLst>
                <a:ext uri="{FF2B5EF4-FFF2-40B4-BE49-F238E27FC236}">
                  <a16:creationId xmlns:a16="http://schemas.microsoft.com/office/drawing/2014/main" id="{0F730916-5676-A381-23B8-8EA91E341CFF}"/>
                </a:ext>
              </a:extLst>
            </p:cNvPr>
            <p:cNvSpPr/>
            <p:nvPr/>
          </p:nvSpPr>
          <p:spPr>
            <a:xfrm>
              <a:off x="18533235" y="13210831"/>
              <a:ext cx="7374206" cy="965906"/>
            </a:xfrm>
            <a:custGeom>
              <a:avLst/>
              <a:gdLst>
                <a:gd name="connsiteX0" fmla="*/ 7379305 w 7374206"/>
                <a:gd name="connsiteY0" fmla="*/ 487235 h 965906"/>
                <a:gd name="connsiteX1" fmla="*/ 6896373 w 7374206"/>
                <a:gd name="connsiteY1" fmla="*/ 4281 h 965906"/>
                <a:gd name="connsiteX2" fmla="*/ 488043 w 7374206"/>
                <a:gd name="connsiteY2" fmla="*/ 4281 h 965906"/>
                <a:gd name="connsiteX3" fmla="*/ 5098 w 7374206"/>
                <a:gd name="connsiteY3" fmla="*/ 487235 h 965906"/>
                <a:gd name="connsiteX4" fmla="*/ 488043 w 7374206"/>
                <a:gd name="connsiteY4" fmla="*/ 970188 h 965906"/>
                <a:gd name="connsiteX5" fmla="*/ 6896373 w 7374206"/>
                <a:gd name="connsiteY5" fmla="*/ 970188 h 965906"/>
                <a:gd name="connsiteX6" fmla="*/ 7379305 w 7374206"/>
                <a:gd name="connsiteY6" fmla="*/ 487235 h 96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74206" h="965906">
                  <a:moveTo>
                    <a:pt x="7379305" y="487235"/>
                  </a:moveTo>
                  <a:cubicBezTo>
                    <a:pt x="7379305" y="220686"/>
                    <a:pt x="7162920" y="4281"/>
                    <a:pt x="6896373" y="4281"/>
                  </a:cubicBezTo>
                  <a:lnTo>
                    <a:pt x="488043" y="4281"/>
                  </a:lnTo>
                  <a:cubicBezTo>
                    <a:pt x="221497" y="4281"/>
                    <a:pt x="5098" y="220686"/>
                    <a:pt x="5098" y="487235"/>
                  </a:cubicBezTo>
                  <a:cubicBezTo>
                    <a:pt x="5098" y="753784"/>
                    <a:pt x="221497" y="970188"/>
                    <a:pt x="488043" y="970188"/>
                  </a:cubicBezTo>
                  <a:lnTo>
                    <a:pt x="6896373" y="970188"/>
                  </a:lnTo>
                  <a:cubicBezTo>
                    <a:pt x="7162920" y="970188"/>
                    <a:pt x="7379305" y="753784"/>
                    <a:pt x="7379305" y="487235"/>
                  </a:cubicBezTo>
                  <a:close/>
                </a:path>
              </a:pathLst>
            </a:custGeom>
            <a:solidFill>
              <a:srgbClr val="FFFFFF"/>
            </a:solidFill>
            <a:ln w="31653" cap="rnd">
              <a:solidFill>
                <a:srgbClr val="011893"/>
              </a:solidFill>
              <a:prstDash val="solid"/>
              <a:round/>
            </a:ln>
          </p:spPr>
          <p:txBody>
            <a:bodyPr rtlCol="0" anchor="ctr"/>
            <a:lstStyle/>
            <a:p>
              <a:endParaRPr lang="en-CH" sz="4000"/>
            </a:p>
          </p:txBody>
        </p:sp>
        <p:sp>
          <p:nvSpPr>
            <p:cNvPr id="1952" name="TextBox 1951">
              <a:extLst>
                <a:ext uri="{FF2B5EF4-FFF2-40B4-BE49-F238E27FC236}">
                  <a16:creationId xmlns:a16="http://schemas.microsoft.com/office/drawing/2014/main" id="{8D6AF9D4-0752-DB50-0F93-4514C3193A83}"/>
                </a:ext>
              </a:extLst>
            </p:cNvPr>
            <p:cNvSpPr txBox="1"/>
            <p:nvPr/>
          </p:nvSpPr>
          <p:spPr>
            <a:xfrm>
              <a:off x="19011832" y="13235823"/>
              <a:ext cx="1351652"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SCIT</a:t>
              </a:r>
            </a:p>
          </p:txBody>
        </p:sp>
        <p:sp>
          <p:nvSpPr>
            <p:cNvPr id="1953" name="TextBox 1952">
              <a:extLst>
                <a:ext uri="{FF2B5EF4-FFF2-40B4-BE49-F238E27FC236}">
                  <a16:creationId xmlns:a16="http://schemas.microsoft.com/office/drawing/2014/main" id="{EF4962B2-CEF9-35DF-8799-14F3AFFC2FD0}"/>
                </a:ext>
              </a:extLst>
            </p:cNvPr>
            <p:cNvSpPr txBox="1"/>
            <p:nvPr/>
          </p:nvSpPr>
          <p:spPr>
            <a:xfrm>
              <a:off x="20561267" y="13235823"/>
              <a:ext cx="327334"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 </a:t>
              </a:r>
            </a:p>
          </p:txBody>
        </p:sp>
        <p:sp>
          <p:nvSpPr>
            <p:cNvPr id="1954" name="TextBox 1953">
              <a:extLst>
                <a:ext uri="{FF2B5EF4-FFF2-40B4-BE49-F238E27FC236}">
                  <a16:creationId xmlns:a16="http://schemas.microsoft.com/office/drawing/2014/main" id="{6B325B29-8485-6C15-7020-5F3ECD25516E}"/>
                </a:ext>
              </a:extLst>
            </p:cNvPr>
            <p:cNvSpPr txBox="1"/>
            <p:nvPr/>
          </p:nvSpPr>
          <p:spPr>
            <a:xfrm>
              <a:off x="20753152" y="13235823"/>
              <a:ext cx="2837636"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alone does </a:t>
              </a:r>
            </a:p>
          </p:txBody>
        </p:sp>
        <p:sp>
          <p:nvSpPr>
            <p:cNvPr id="1955" name="TextBox 1954">
              <a:extLst>
                <a:ext uri="{FF2B5EF4-FFF2-40B4-BE49-F238E27FC236}">
                  <a16:creationId xmlns:a16="http://schemas.microsoft.com/office/drawing/2014/main" id="{4111CEDA-7595-BC05-8D69-C6E31C553B4B}"/>
                </a:ext>
              </a:extLst>
            </p:cNvPr>
            <p:cNvSpPr txBox="1"/>
            <p:nvPr/>
          </p:nvSpPr>
          <p:spPr>
            <a:xfrm>
              <a:off x="24301320" y="13235823"/>
              <a:ext cx="898003" cy="707886"/>
            </a:xfrm>
            <a:prstGeom prst="rect">
              <a:avLst/>
            </a:prstGeom>
            <a:noFill/>
          </p:spPr>
          <p:txBody>
            <a:bodyPr wrap="none" rtlCol="0">
              <a:spAutoFit/>
            </a:bodyPr>
            <a:lstStyle/>
            <a:p>
              <a:pPr algn="l"/>
              <a:r>
                <a:rPr lang="en-CH" sz="4000" spc="0" baseline="0">
                  <a:ln/>
                  <a:solidFill>
                    <a:srgbClr val="011893"/>
                  </a:solidFill>
                  <a:latin typeface="Arial"/>
                  <a:cs typeface="Arial"/>
                  <a:sym typeface="Arial"/>
                  <a:rtl val="0"/>
                </a:rPr>
                <a:t>not</a:t>
              </a:r>
            </a:p>
          </p:txBody>
        </p:sp>
      </p:grpSp>
      <p:pic>
        <p:nvPicPr>
          <p:cNvPr id="1956" name="Picture 1955">
            <a:extLst>
              <a:ext uri="{FF2B5EF4-FFF2-40B4-BE49-F238E27FC236}">
                <a16:creationId xmlns:a16="http://schemas.microsoft.com/office/drawing/2014/main" id="{AE3CEFA2-F5F8-60F5-C5C2-BDF3883B2A3A}"/>
              </a:ext>
            </a:extLst>
          </p:cNvPr>
          <p:cNvPicPr>
            <a:picLocks noChangeAspect="1"/>
          </p:cNvPicPr>
          <p:nvPr/>
        </p:nvPicPr>
        <p:blipFill>
          <a:blip r:embed="rId7"/>
          <a:stretch>
            <a:fillRect/>
          </a:stretch>
        </p:blipFill>
        <p:spPr>
          <a:xfrm>
            <a:off x="12228497" y="797951"/>
            <a:ext cx="4089400" cy="5054600"/>
          </a:xfrm>
          <a:prstGeom prst="rect">
            <a:avLst/>
          </a:prstGeom>
        </p:spPr>
      </p:pic>
      <p:grpSp>
        <p:nvGrpSpPr>
          <p:cNvPr id="1957" name="Graphic 4">
            <a:extLst>
              <a:ext uri="{FF2B5EF4-FFF2-40B4-BE49-F238E27FC236}">
                <a16:creationId xmlns:a16="http://schemas.microsoft.com/office/drawing/2014/main" id="{C65AE778-EFD4-A255-BCB8-6C5C8E3AD361}"/>
              </a:ext>
            </a:extLst>
          </p:cNvPr>
          <p:cNvGrpSpPr/>
          <p:nvPr/>
        </p:nvGrpSpPr>
        <p:grpSpPr>
          <a:xfrm>
            <a:off x="14673599" y="3215713"/>
            <a:ext cx="2712085" cy="3022754"/>
            <a:chOff x="14673599" y="3215713"/>
            <a:chExt cx="2712085" cy="3022754"/>
          </a:xfrm>
        </p:grpSpPr>
        <p:sp>
          <p:nvSpPr>
            <p:cNvPr id="1958" name="Freeform 1957">
              <a:extLst>
                <a:ext uri="{FF2B5EF4-FFF2-40B4-BE49-F238E27FC236}">
                  <a16:creationId xmlns:a16="http://schemas.microsoft.com/office/drawing/2014/main" id="{2E1E0545-18E6-A792-D1C7-FDFA4F3AF391}"/>
                </a:ext>
              </a:extLst>
            </p:cNvPr>
            <p:cNvSpPr/>
            <p:nvPr/>
          </p:nvSpPr>
          <p:spPr>
            <a:xfrm rot="-7863313">
              <a:off x="15053454" y="5024729"/>
              <a:ext cx="2622748" cy="154898"/>
            </a:xfrm>
            <a:custGeom>
              <a:avLst/>
              <a:gdLst>
                <a:gd name="connsiteX0" fmla="*/ 2620877 w 2622748"/>
                <a:gd name="connsiteY0" fmla="*/ 548 h 154898"/>
                <a:gd name="connsiteX1" fmla="*/ 2620877 w 2622748"/>
                <a:gd name="connsiteY1" fmla="*/ 155446 h 154898"/>
                <a:gd name="connsiteX2" fmla="*/ 75568 w 2622748"/>
                <a:gd name="connsiteY2" fmla="*/ 155446 h 154898"/>
                <a:gd name="connsiteX3" fmla="*/ -1872 w 2622748"/>
                <a:gd name="connsiteY3" fmla="*/ 77997 h 154898"/>
                <a:gd name="connsiteX4" fmla="*/ -1872 w 2622748"/>
                <a:gd name="connsiteY4" fmla="*/ 77997 h 154898"/>
                <a:gd name="connsiteX5" fmla="*/ 75568 w 2622748"/>
                <a:gd name="connsiteY5" fmla="*/ 548 h 154898"/>
                <a:gd name="connsiteX6" fmla="*/ 2620877 w 2622748"/>
                <a:gd name="connsiteY6" fmla="*/ 548 h 15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2748" h="154898">
                  <a:moveTo>
                    <a:pt x="2620877" y="548"/>
                  </a:moveTo>
                  <a:lnTo>
                    <a:pt x="2620877" y="155446"/>
                  </a:lnTo>
                  <a:cubicBezTo>
                    <a:pt x="2620877" y="155446"/>
                    <a:pt x="509622" y="155446"/>
                    <a:pt x="75568" y="155446"/>
                  </a:cubicBezTo>
                  <a:cubicBezTo>
                    <a:pt x="32796" y="155446"/>
                    <a:pt x="-1872" y="120762"/>
                    <a:pt x="-1872" y="77997"/>
                  </a:cubicBezTo>
                  <a:cubicBezTo>
                    <a:pt x="-1872" y="77997"/>
                    <a:pt x="-1872" y="77997"/>
                    <a:pt x="-1872" y="77997"/>
                  </a:cubicBezTo>
                  <a:cubicBezTo>
                    <a:pt x="-1872" y="35233"/>
                    <a:pt x="32796" y="548"/>
                    <a:pt x="75568" y="548"/>
                  </a:cubicBezTo>
                  <a:cubicBezTo>
                    <a:pt x="509622" y="548"/>
                    <a:pt x="2620877" y="548"/>
                    <a:pt x="2620877" y="548"/>
                  </a:cubicBezTo>
                  <a:close/>
                </a:path>
              </a:pathLst>
            </a:custGeom>
            <a:solidFill>
              <a:srgbClr val="12C4FF"/>
            </a:solidFill>
            <a:ln w="25379" cap="rnd">
              <a:solidFill>
                <a:srgbClr val="FFFFFF"/>
              </a:solidFill>
              <a:prstDash val="solid"/>
              <a:round/>
            </a:ln>
          </p:spPr>
          <p:txBody>
            <a:bodyPr rtlCol="0" anchor="ctr"/>
            <a:lstStyle/>
            <a:p>
              <a:endParaRPr lang="en-CH" sz="4000"/>
            </a:p>
          </p:txBody>
        </p:sp>
        <p:grpSp>
          <p:nvGrpSpPr>
            <p:cNvPr id="1959" name="Graphic 4">
              <a:extLst>
                <a:ext uri="{FF2B5EF4-FFF2-40B4-BE49-F238E27FC236}">
                  <a16:creationId xmlns:a16="http://schemas.microsoft.com/office/drawing/2014/main" id="{0A081020-7AD7-1408-815D-B8C4343A8FE1}"/>
                </a:ext>
              </a:extLst>
            </p:cNvPr>
            <p:cNvGrpSpPr/>
            <p:nvPr/>
          </p:nvGrpSpPr>
          <p:grpSpPr>
            <a:xfrm>
              <a:off x="14683145" y="3219526"/>
              <a:ext cx="1009182" cy="1081859"/>
              <a:chOff x="14683145" y="3219526"/>
              <a:chExt cx="1009182" cy="1081859"/>
            </a:xfrm>
          </p:grpSpPr>
          <p:sp>
            <p:nvSpPr>
              <p:cNvPr id="1960" name="Freeform 1959">
                <a:extLst>
                  <a:ext uri="{FF2B5EF4-FFF2-40B4-BE49-F238E27FC236}">
                    <a16:creationId xmlns:a16="http://schemas.microsoft.com/office/drawing/2014/main" id="{27116D9C-F573-DEAB-C639-C8AB8B1C7854}"/>
                  </a:ext>
                </a:extLst>
              </p:cNvPr>
              <p:cNvSpPr/>
              <p:nvPr/>
            </p:nvSpPr>
            <p:spPr>
              <a:xfrm rot="-7822261">
                <a:off x="14666330" y="3723754"/>
                <a:ext cx="1060023" cy="58768"/>
              </a:xfrm>
              <a:custGeom>
                <a:avLst/>
                <a:gdLst>
                  <a:gd name="connsiteX0" fmla="*/ -2427 w 1060023"/>
                  <a:gd name="connsiteY0" fmla="*/ 106 h 58768"/>
                  <a:gd name="connsiteX1" fmla="*/ 1057597 w 1060023"/>
                  <a:gd name="connsiteY1" fmla="*/ 106 h 58768"/>
                  <a:gd name="connsiteX2" fmla="*/ 1057597 w 1060023"/>
                  <a:gd name="connsiteY2" fmla="*/ 58874 h 58768"/>
                  <a:gd name="connsiteX3" fmla="*/ -2427 w 1060023"/>
                  <a:gd name="connsiteY3" fmla="*/ 58874 h 58768"/>
                </a:gdLst>
                <a:ahLst/>
                <a:cxnLst>
                  <a:cxn ang="0">
                    <a:pos x="connsiteX0" y="connsiteY0"/>
                  </a:cxn>
                  <a:cxn ang="0">
                    <a:pos x="connsiteX1" y="connsiteY1"/>
                  </a:cxn>
                  <a:cxn ang="0">
                    <a:pos x="connsiteX2" y="connsiteY2"/>
                  </a:cxn>
                  <a:cxn ang="0">
                    <a:pos x="connsiteX3" y="connsiteY3"/>
                  </a:cxn>
                </a:cxnLst>
                <a:rect l="l" t="t" r="r" b="b"/>
                <a:pathLst>
                  <a:path w="1060023" h="58768">
                    <a:moveTo>
                      <a:pt x="-2427" y="106"/>
                    </a:moveTo>
                    <a:lnTo>
                      <a:pt x="1057597" y="106"/>
                    </a:lnTo>
                    <a:lnTo>
                      <a:pt x="1057597" y="58874"/>
                    </a:lnTo>
                    <a:lnTo>
                      <a:pt x="-2427" y="58874"/>
                    </a:lnTo>
                    <a:close/>
                  </a:path>
                </a:pathLst>
              </a:custGeom>
              <a:solidFill>
                <a:srgbClr val="808080"/>
              </a:solidFill>
              <a:ln w="6969" cap="rnd">
                <a:solidFill>
                  <a:srgbClr val="FFFFFF"/>
                </a:solidFill>
                <a:prstDash val="solid"/>
                <a:round/>
              </a:ln>
            </p:spPr>
            <p:txBody>
              <a:bodyPr rtlCol="0" anchor="ctr"/>
              <a:lstStyle/>
              <a:p>
                <a:endParaRPr lang="en-CH" sz="4000"/>
              </a:p>
            </p:txBody>
          </p:sp>
          <p:sp>
            <p:nvSpPr>
              <p:cNvPr id="1961" name="Freeform 1960">
                <a:extLst>
                  <a:ext uri="{FF2B5EF4-FFF2-40B4-BE49-F238E27FC236}">
                    <a16:creationId xmlns:a16="http://schemas.microsoft.com/office/drawing/2014/main" id="{0F52F607-AC8A-0ECE-AF2D-06BA82F8875D}"/>
                  </a:ext>
                </a:extLst>
              </p:cNvPr>
              <p:cNvSpPr/>
              <p:nvPr/>
            </p:nvSpPr>
            <p:spPr>
              <a:xfrm rot="8377738" flipV="1">
                <a:off x="14716683" y="3480780"/>
                <a:ext cx="190592" cy="34818"/>
              </a:xfrm>
              <a:custGeom>
                <a:avLst/>
                <a:gdLst>
                  <a:gd name="connsiteX0" fmla="*/ -2553 w 190592"/>
                  <a:gd name="connsiteY0" fmla="*/ 22 h 34818"/>
                  <a:gd name="connsiteX1" fmla="*/ 188039 w 190592"/>
                  <a:gd name="connsiteY1" fmla="*/ 22 h 34818"/>
                  <a:gd name="connsiteX2" fmla="*/ 188039 w 190592"/>
                  <a:gd name="connsiteY2" fmla="*/ 34841 h 34818"/>
                  <a:gd name="connsiteX3" fmla="*/ -2553 w 190592"/>
                  <a:gd name="connsiteY3" fmla="*/ 34841 h 34818"/>
                </a:gdLst>
                <a:ahLst/>
                <a:cxnLst>
                  <a:cxn ang="0">
                    <a:pos x="connsiteX0" y="connsiteY0"/>
                  </a:cxn>
                  <a:cxn ang="0">
                    <a:pos x="connsiteX1" y="connsiteY1"/>
                  </a:cxn>
                  <a:cxn ang="0">
                    <a:pos x="connsiteX2" y="connsiteY2"/>
                  </a:cxn>
                  <a:cxn ang="0">
                    <a:pos x="connsiteX3" y="connsiteY3"/>
                  </a:cxn>
                </a:cxnLst>
                <a:rect l="l" t="t" r="r" b="b"/>
                <a:pathLst>
                  <a:path w="190592" h="34818">
                    <a:moveTo>
                      <a:pt x="-2553" y="22"/>
                    </a:moveTo>
                    <a:lnTo>
                      <a:pt x="188039" y="22"/>
                    </a:lnTo>
                    <a:lnTo>
                      <a:pt x="188039" y="34841"/>
                    </a:lnTo>
                    <a:lnTo>
                      <a:pt x="-2553" y="34841"/>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62" name="Freeform 1961">
                <a:extLst>
                  <a:ext uri="{FF2B5EF4-FFF2-40B4-BE49-F238E27FC236}">
                    <a16:creationId xmlns:a16="http://schemas.microsoft.com/office/drawing/2014/main" id="{B1F7FFFA-9897-F7DD-03C6-2C5FF3CE92C6}"/>
                  </a:ext>
                </a:extLst>
              </p:cNvPr>
              <p:cNvSpPr/>
              <p:nvPr/>
            </p:nvSpPr>
            <p:spPr>
              <a:xfrm rot="-2422262">
                <a:off x="14894045" y="3329985"/>
                <a:ext cx="190592" cy="34818"/>
              </a:xfrm>
              <a:custGeom>
                <a:avLst/>
                <a:gdLst>
                  <a:gd name="connsiteX0" fmla="*/ -2495 w 190592"/>
                  <a:gd name="connsiteY0" fmla="*/ -28 h 34818"/>
                  <a:gd name="connsiteX1" fmla="*/ 188098 w 190592"/>
                  <a:gd name="connsiteY1" fmla="*/ -28 h 34818"/>
                  <a:gd name="connsiteX2" fmla="*/ 188098 w 190592"/>
                  <a:gd name="connsiteY2" fmla="*/ 34791 h 34818"/>
                  <a:gd name="connsiteX3" fmla="*/ -2495 w 190592"/>
                  <a:gd name="connsiteY3" fmla="*/ 34791 h 34818"/>
                </a:gdLst>
                <a:ahLst/>
                <a:cxnLst>
                  <a:cxn ang="0">
                    <a:pos x="connsiteX0" y="connsiteY0"/>
                  </a:cxn>
                  <a:cxn ang="0">
                    <a:pos x="connsiteX1" y="connsiteY1"/>
                  </a:cxn>
                  <a:cxn ang="0">
                    <a:pos x="connsiteX2" y="connsiteY2"/>
                  </a:cxn>
                  <a:cxn ang="0">
                    <a:pos x="connsiteX3" y="connsiteY3"/>
                  </a:cxn>
                </a:cxnLst>
                <a:rect l="l" t="t" r="r" b="b"/>
                <a:pathLst>
                  <a:path w="190592" h="34818">
                    <a:moveTo>
                      <a:pt x="-2495" y="-28"/>
                    </a:moveTo>
                    <a:lnTo>
                      <a:pt x="188098" y="-28"/>
                    </a:lnTo>
                    <a:lnTo>
                      <a:pt x="188098" y="34791"/>
                    </a:lnTo>
                    <a:lnTo>
                      <a:pt x="-2495" y="34791"/>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63" name="Freeform 1962">
                <a:extLst>
                  <a:ext uri="{FF2B5EF4-FFF2-40B4-BE49-F238E27FC236}">
                    <a16:creationId xmlns:a16="http://schemas.microsoft.com/office/drawing/2014/main" id="{3C3BAB4F-E777-212F-78CD-DC13C743FFF8}"/>
                  </a:ext>
                </a:extLst>
              </p:cNvPr>
              <p:cNvSpPr/>
              <p:nvPr/>
            </p:nvSpPr>
            <p:spPr>
              <a:xfrm rot="8377738" flipV="1">
                <a:off x="14803140" y="3503945"/>
                <a:ext cx="132954" cy="34818"/>
              </a:xfrm>
              <a:custGeom>
                <a:avLst/>
                <a:gdLst>
                  <a:gd name="connsiteX0" fmla="*/ -2534 w 132954"/>
                  <a:gd name="connsiteY0" fmla="*/ 29 h 34818"/>
                  <a:gd name="connsiteX1" fmla="*/ 130421 w 132954"/>
                  <a:gd name="connsiteY1" fmla="*/ 29 h 34818"/>
                  <a:gd name="connsiteX2" fmla="*/ 130421 w 132954"/>
                  <a:gd name="connsiteY2" fmla="*/ 34848 h 34818"/>
                  <a:gd name="connsiteX3" fmla="*/ -2534 w 132954"/>
                  <a:gd name="connsiteY3" fmla="*/ 34848 h 34818"/>
                </a:gdLst>
                <a:ahLst/>
                <a:cxnLst>
                  <a:cxn ang="0">
                    <a:pos x="connsiteX0" y="connsiteY0"/>
                  </a:cxn>
                  <a:cxn ang="0">
                    <a:pos x="connsiteX1" y="connsiteY1"/>
                  </a:cxn>
                  <a:cxn ang="0">
                    <a:pos x="connsiteX2" y="connsiteY2"/>
                  </a:cxn>
                  <a:cxn ang="0">
                    <a:pos x="connsiteX3" y="connsiteY3"/>
                  </a:cxn>
                </a:cxnLst>
                <a:rect l="l" t="t" r="r" b="b"/>
                <a:pathLst>
                  <a:path w="132954" h="34818">
                    <a:moveTo>
                      <a:pt x="-2534" y="29"/>
                    </a:moveTo>
                    <a:lnTo>
                      <a:pt x="130421" y="29"/>
                    </a:lnTo>
                    <a:lnTo>
                      <a:pt x="130421" y="34848"/>
                    </a:lnTo>
                    <a:lnTo>
                      <a:pt x="-2534" y="34848"/>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64" name="Freeform 1963">
                <a:extLst>
                  <a:ext uri="{FF2B5EF4-FFF2-40B4-BE49-F238E27FC236}">
                    <a16:creationId xmlns:a16="http://schemas.microsoft.com/office/drawing/2014/main" id="{51F6CB37-69C9-49D8-76A0-573E28003A40}"/>
                  </a:ext>
                </a:extLst>
              </p:cNvPr>
              <p:cNvSpPr/>
              <p:nvPr/>
            </p:nvSpPr>
            <p:spPr>
              <a:xfrm rot="-2422262">
                <a:off x="14936454" y="3390600"/>
                <a:ext cx="132954" cy="34818"/>
              </a:xfrm>
              <a:custGeom>
                <a:avLst/>
                <a:gdLst>
                  <a:gd name="connsiteX0" fmla="*/ -2490 w 132954"/>
                  <a:gd name="connsiteY0" fmla="*/ -8 h 34818"/>
                  <a:gd name="connsiteX1" fmla="*/ 130465 w 132954"/>
                  <a:gd name="connsiteY1" fmla="*/ -8 h 34818"/>
                  <a:gd name="connsiteX2" fmla="*/ 130465 w 132954"/>
                  <a:gd name="connsiteY2" fmla="*/ 34811 h 34818"/>
                  <a:gd name="connsiteX3" fmla="*/ -2490 w 132954"/>
                  <a:gd name="connsiteY3" fmla="*/ 34811 h 34818"/>
                </a:gdLst>
                <a:ahLst/>
                <a:cxnLst>
                  <a:cxn ang="0">
                    <a:pos x="connsiteX0" y="connsiteY0"/>
                  </a:cxn>
                  <a:cxn ang="0">
                    <a:pos x="connsiteX1" y="connsiteY1"/>
                  </a:cxn>
                  <a:cxn ang="0">
                    <a:pos x="connsiteX2" y="connsiteY2"/>
                  </a:cxn>
                  <a:cxn ang="0">
                    <a:pos x="connsiteX3" y="connsiteY3"/>
                  </a:cxn>
                </a:cxnLst>
                <a:rect l="l" t="t" r="r" b="b"/>
                <a:pathLst>
                  <a:path w="132954" h="34818">
                    <a:moveTo>
                      <a:pt x="-2490" y="-8"/>
                    </a:moveTo>
                    <a:lnTo>
                      <a:pt x="130465" y="-8"/>
                    </a:lnTo>
                    <a:lnTo>
                      <a:pt x="130465" y="34811"/>
                    </a:lnTo>
                    <a:lnTo>
                      <a:pt x="-2490" y="34811"/>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65" name="Freeform 1964">
                <a:extLst>
                  <a:ext uri="{FF2B5EF4-FFF2-40B4-BE49-F238E27FC236}">
                    <a16:creationId xmlns:a16="http://schemas.microsoft.com/office/drawing/2014/main" id="{28349E0E-28CF-AEBB-A666-36835BCC4A33}"/>
                  </a:ext>
                </a:extLst>
              </p:cNvPr>
              <p:cNvSpPr/>
              <p:nvPr/>
            </p:nvSpPr>
            <p:spPr>
              <a:xfrm rot="8377738" flipV="1">
                <a:off x="14878573" y="3592671"/>
                <a:ext cx="132954" cy="34818"/>
              </a:xfrm>
              <a:custGeom>
                <a:avLst/>
                <a:gdLst>
                  <a:gd name="connsiteX0" fmla="*/ -2509 w 132954"/>
                  <a:gd name="connsiteY0" fmla="*/ 59 h 34818"/>
                  <a:gd name="connsiteX1" fmla="*/ 130446 w 132954"/>
                  <a:gd name="connsiteY1" fmla="*/ 59 h 34818"/>
                  <a:gd name="connsiteX2" fmla="*/ 130446 w 132954"/>
                  <a:gd name="connsiteY2" fmla="*/ 34877 h 34818"/>
                  <a:gd name="connsiteX3" fmla="*/ -2509 w 132954"/>
                  <a:gd name="connsiteY3" fmla="*/ 34877 h 34818"/>
                </a:gdLst>
                <a:ahLst/>
                <a:cxnLst>
                  <a:cxn ang="0">
                    <a:pos x="connsiteX0" y="connsiteY0"/>
                  </a:cxn>
                  <a:cxn ang="0">
                    <a:pos x="connsiteX1" y="connsiteY1"/>
                  </a:cxn>
                  <a:cxn ang="0">
                    <a:pos x="connsiteX2" y="connsiteY2"/>
                  </a:cxn>
                  <a:cxn ang="0">
                    <a:pos x="connsiteX3" y="connsiteY3"/>
                  </a:cxn>
                </a:cxnLst>
                <a:rect l="l" t="t" r="r" b="b"/>
                <a:pathLst>
                  <a:path w="132954" h="34818">
                    <a:moveTo>
                      <a:pt x="-2509" y="59"/>
                    </a:moveTo>
                    <a:lnTo>
                      <a:pt x="130446" y="59"/>
                    </a:lnTo>
                    <a:lnTo>
                      <a:pt x="130446" y="34877"/>
                    </a:lnTo>
                    <a:lnTo>
                      <a:pt x="-2509" y="34877"/>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66" name="Freeform 1965">
                <a:extLst>
                  <a:ext uri="{FF2B5EF4-FFF2-40B4-BE49-F238E27FC236}">
                    <a16:creationId xmlns:a16="http://schemas.microsoft.com/office/drawing/2014/main" id="{A073EE24-BE15-5CA0-0A11-496937866DDF}"/>
                  </a:ext>
                </a:extLst>
              </p:cNvPr>
              <p:cNvSpPr/>
              <p:nvPr/>
            </p:nvSpPr>
            <p:spPr>
              <a:xfrm rot="-2422262">
                <a:off x="15011887" y="3479326"/>
                <a:ext cx="132954" cy="34818"/>
              </a:xfrm>
              <a:custGeom>
                <a:avLst/>
                <a:gdLst>
                  <a:gd name="connsiteX0" fmla="*/ -2466 w 132954"/>
                  <a:gd name="connsiteY0" fmla="*/ 21 h 34818"/>
                  <a:gd name="connsiteX1" fmla="*/ 130489 w 132954"/>
                  <a:gd name="connsiteY1" fmla="*/ 21 h 34818"/>
                  <a:gd name="connsiteX2" fmla="*/ 130489 w 132954"/>
                  <a:gd name="connsiteY2" fmla="*/ 34840 h 34818"/>
                  <a:gd name="connsiteX3" fmla="*/ -2466 w 132954"/>
                  <a:gd name="connsiteY3" fmla="*/ 34840 h 34818"/>
                </a:gdLst>
                <a:ahLst/>
                <a:cxnLst>
                  <a:cxn ang="0">
                    <a:pos x="connsiteX0" y="connsiteY0"/>
                  </a:cxn>
                  <a:cxn ang="0">
                    <a:pos x="connsiteX1" y="connsiteY1"/>
                  </a:cxn>
                  <a:cxn ang="0">
                    <a:pos x="connsiteX2" y="connsiteY2"/>
                  </a:cxn>
                  <a:cxn ang="0">
                    <a:pos x="connsiteX3" y="connsiteY3"/>
                  </a:cxn>
                </a:cxnLst>
                <a:rect l="l" t="t" r="r" b="b"/>
                <a:pathLst>
                  <a:path w="132954" h="34818">
                    <a:moveTo>
                      <a:pt x="-2466" y="21"/>
                    </a:moveTo>
                    <a:lnTo>
                      <a:pt x="130489" y="21"/>
                    </a:lnTo>
                    <a:lnTo>
                      <a:pt x="130489" y="34840"/>
                    </a:lnTo>
                    <a:lnTo>
                      <a:pt x="-2466" y="34840"/>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67" name="Freeform 1966">
                <a:extLst>
                  <a:ext uri="{FF2B5EF4-FFF2-40B4-BE49-F238E27FC236}">
                    <a16:creationId xmlns:a16="http://schemas.microsoft.com/office/drawing/2014/main" id="{92DC561A-9AD0-EA85-369E-538CF6743E64}"/>
                  </a:ext>
                </a:extLst>
              </p:cNvPr>
              <p:cNvSpPr/>
              <p:nvPr/>
            </p:nvSpPr>
            <p:spPr>
              <a:xfrm rot="8377738" flipV="1">
                <a:off x="14954026" y="3681420"/>
                <a:ext cx="132954" cy="34818"/>
              </a:xfrm>
              <a:custGeom>
                <a:avLst/>
                <a:gdLst>
                  <a:gd name="connsiteX0" fmla="*/ -2485 w 132954"/>
                  <a:gd name="connsiteY0" fmla="*/ 88 h 34818"/>
                  <a:gd name="connsiteX1" fmla="*/ 130470 w 132954"/>
                  <a:gd name="connsiteY1" fmla="*/ 88 h 34818"/>
                  <a:gd name="connsiteX2" fmla="*/ 130470 w 132954"/>
                  <a:gd name="connsiteY2" fmla="*/ 34907 h 34818"/>
                  <a:gd name="connsiteX3" fmla="*/ -2485 w 132954"/>
                  <a:gd name="connsiteY3" fmla="*/ 34907 h 34818"/>
                </a:gdLst>
                <a:ahLst/>
                <a:cxnLst>
                  <a:cxn ang="0">
                    <a:pos x="connsiteX0" y="connsiteY0"/>
                  </a:cxn>
                  <a:cxn ang="0">
                    <a:pos x="connsiteX1" y="connsiteY1"/>
                  </a:cxn>
                  <a:cxn ang="0">
                    <a:pos x="connsiteX2" y="connsiteY2"/>
                  </a:cxn>
                  <a:cxn ang="0">
                    <a:pos x="connsiteX3" y="connsiteY3"/>
                  </a:cxn>
                </a:cxnLst>
                <a:rect l="l" t="t" r="r" b="b"/>
                <a:pathLst>
                  <a:path w="132954" h="34818">
                    <a:moveTo>
                      <a:pt x="-2485" y="88"/>
                    </a:moveTo>
                    <a:lnTo>
                      <a:pt x="130470" y="88"/>
                    </a:lnTo>
                    <a:lnTo>
                      <a:pt x="130470" y="34907"/>
                    </a:lnTo>
                    <a:lnTo>
                      <a:pt x="-2485" y="34907"/>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68" name="Freeform 1967">
                <a:extLst>
                  <a:ext uri="{FF2B5EF4-FFF2-40B4-BE49-F238E27FC236}">
                    <a16:creationId xmlns:a16="http://schemas.microsoft.com/office/drawing/2014/main" id="{C9F9356C-431B-6151-AAEF-93E1AC832EB3}"/>
                  </a:ext>
                </a:extLst>
              </p:cNvPr>
              <p:cNvSpPr/>
              <p:nvPr/>
            </p:nvSpPr>
            <p:spPr>
              <a:xfrm rot="-2422262">
                <a:off x="15087340" y="3568075"/>
                <a:ext cx="132954" cy="34818"/>
              </a:xfrm>
              <a:custGeom>
                <a:avLst/>
                <a:gdLst>
                  <a:gd name="connsiteX0" fmla="*/ -2441 w 132954"/>
                  <a:gd name="connsiteY0" fmla="*/ 51 h 34818"/>
                  <a:gd name="connsiteX1" fmla="*/ 130514 w 132954"/>
                  <a:gd name="connsiteY1" fmla="*/ 51 h 34818"/>
                  <a:gd name="connsiteX2" fmla="*/ 130514 w 132954"/>
                  <a:gd name="connsiteY2" fmla="*/ 34869 h 34818"/>
                  <a:gd name="connsiteX3" fmla="*/ -2441 w 132954"/>
                  <a:gd name="connsiteY3" fmla="*/ 34869 h 34818"/>
                </a:gdLst>
                <a:ahLst/>
                <a:cxnLst>
                  <a:cxn ang="0">
                    <a:pos x="connsiteX0" y="connsiteY0"/>
                  </a:cxn>
                  <a:cxn ang="0">
                    <a:pos x="connsiteX1" y="connsiteY1"/>
                  </a:cxn>
                  <a:cxn ang="0">
                    <a:pos x="connsiteX2" y="connsiteY2"/>
                  </a:cxn>
                  <a:cxn ang="0">
                    <a:pos x="connsiteX3" y="connsiteY3"/>
                  </a:cxn>
                </a:cxnLst>
                <a:rect l="l" t="t" r="r" b="b"/>
                <a:pathLst>
                  <a:path w="132954" h="34818">
                    <a:moveTo>
                      <a:pt x="-2441" y="51"/>
                    </a:moveTo>
                    <a:lnTo>
                      <a:pt x="130514" y="51"/>
                    </a:lnTo>
                    <a:lnTo>
                      <a:pt x="130514" y="34869"/>
                    </a:lnTo>
                    <a:lnTo>
                      <a:pt x="-2441" y="34869"/>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69" name="Freeform 1968">
                <a:extLst>
                  <a:ext uri="{FF2B5EF4-FFF2-40B4-BE49-F238E27FC236}">
                    <a16:creationId xmlns:a16="http://schemas.microsoft.com/office/drawing/2014/main" id="{D6280904-D2B6-9DBC-0E10-ED0C34FAF1DF}"/>
                  </a:ext>
                </a:extLst>
              </p:cNvPr>
              <p:cNvSpPr/>
              <p:nvPr/>
            </p:nvSpPr>
            <p:spPr>
              <a:xfrm rot="8377738" flipV="1">
                <a:off x="15029459" y="3770146"/>
                <a:ext cx="132954" cy="34818"/>
              </a:xfrm>
              <a:custGeom>
                <a:avLst/>
                <a:gdLst>
                  <a:gd name="connsiteX0" fmla="*/ -2460 w 132954"/>
                  <a:gd name="connsiteY0" fmla="*/ 117 h 34818"/>
                  <a:gd name="connsiteX1" fmla="*/ 130495 w 132954"/>
                  <a:gd name="connsiteY1" fmla="*/ 117 h 34818"/>
                  <a:gd name="connsiteX2" fmla="*/ 130495 w 132954"/>
                  <a:gd name="connsiteY2" fmla="*/ 34936 h 34818"/>
                  <a:gd name="connsiteX3" fmla="*/ -2460 w 132954"/>
                  <a:gd name="connsiteY3" fmla="*/ 34936 h 34818"/>
                </a:gdLst>
                <a:ahLst/>
                <a:cxnLst>
                  <a:cxn ang="0">
                    <a:pos x="connsiteX0" y="connsiteY0"/>
                  </a:cxn>
                  <a:cxn ang="0">
                    <a:pos x="connsiteX1" y="connsiteY1"/>
                  </a:cxn>
                  <a:cxn ang="0">
                    <a:pos x="connsiteX2" y="connsiteY2"/>
                  </a:cxn>
                  <a:cxn ang="0">
                    <a:pos x="connsiteX3" y="connsiteY3"/>
                  </a:cxn>
                </a:cxnLst>
                <a:rect l="l" t="t" r="r" b="b"/>
                <a:pathLst>
                  <a:path w="132954" h="34818">
                    <a:moveTo>
                      <a:pt x="-2460" y="117"/>
                    </a:moveTo>
                    <a:lnTo>
                      <a:pt x="130495" y="117"/>
                    </a:lnTo>
                    <a:lnTo>
                      <a:pt x="130495" y="34936"/>
                    </a:lnTo>
                    <a:lnTo>
                      <a:pt x="-2460" y="34936"/>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0" name="Freeform 1969">
                <a:extLst>
                  <a:ext uri="{FF2B5EF4-FFF2-40B4-BE49-F238E27FC236}">
                    <a16:creationId xmlns:a16="http://schemas.microsoft.com/office/drawing/2014/main" id="{0ECF16B9-E4E1-E67B-497A-9F8F8425BF53}"/>
                  </a:ext>
                </a:extLst>
              </p:cNvPr>
              <p:cNvSpPr/>
              <p:nvPr/>
            </p:nvSpPr>
            <p:spPr>
              <a:xfrm rot="-2422262">
                <a:off x="15162774" y="3656801"/>
                <a:ext cx="132954" cy="34818"/>
              </a:xfrm>
              <a:custGeom>
                <a:avLst/>
                <a:gdLst>
                  <a:gd name="connsiteX0" fmla="*/ -2416 w 132954"/>
                  <a:gd name="connsiteY0" fmla="*/ 80 h 34818"/>
                  <a:gd name="connsiteX1" fmla="*/ 130539 w 132954"/>
                  <a:gd name="connsiteY1" fmla="*/ 80 h 34818"/>
                  <a:gd name="connsiteX2" fmla="*/ 130539 w 132954"/>
                  <a:gd name="connsiteY2" fmla="*/ 34899 h 34818"/>
                  <a:gd name="connsiteX3" fmla="*/ -2416 w 132954"/>
                  <a:gd name="connsiteY3" fmla="*/ 34899 h 34818"/>
                </a:gdLst>
                <a:ahLst/>
                <a:cxnLst>
                  <a:cxn ang="0">
                    <a:pos x="connsiteX0" y="connsiteY0"/>
                  </a:cxn>
                  <a:cxn ang="0">
                    <a:pos x="connsiteX1" y="connsiteY1"/>
                  </a:cxn>
                  <a:cxn ang="0">
                    <a:pos x="connsiteX2" y="connsiteY2"/>
                  </a:cxn>
                  <a:cxn ang="0">
                    <a:pos x="connsiteX3" y="connsiteY3"/>
                  </a:cxn>
                </a:cxnLst>
                <a:rect l="l" t="t" r="r" b="b"/>
                <a:pathLst>
                  <a:path w="132954" h="34818">
                    <a:moveTo>
                      <a:pt x="-2416" y="80"/>
                    </a:moveTo>
                    <a:lnTo>
                      <a:pt x="130539" y="80"/>
                    </a:lnTo>
                    <a:lnTo>
                      <a:pt x="130539" y="34899"/>
                    </a:lnTo>
                    <a:lnTo>
                      <a:pt x="-2416" y="34899"/>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1" name="Freeform 1970">
                <a:extLst>
                  <a:ext uri="{FF2B5EF4-FFF2-40B4-BE49-F238E27FC236}">
                    <a16:creationId xmlns:a16="http://schemas.microsoft.com/office/drawing/2014/main" id="{ECC81CC8-F857-DA63-9BF5-A517C5ACEF25}"/>
                  </a:ext>
                </a:extLst>
              </p:cNvPr>
              <p:cNvSpPr/>
              <p:nvPr/>
            </p:nvSpPr>
            <p:spPr>
              <a:xfrm rot="8377738" flipV="1">
                <a:off x="15104892" y="3858872"/>
                <a:ext cx="132954" cy="34818"/>
              </a:xfrm>
              <a:custGeom>
                <a:avLst/>
                <a:gdLst>
                  <a:gd name="connsiteX0" fmla="*/ -2435 w 132954"/>
                  <a:gd name="connsiteY0" fmla="*/ 146 h 34818"/>
                  <a:gd name="connsiteX1" fmla="*/ 130520 w 132954"/>
                  <a:gd name="connsiteY1" fmla="*/ 146 h 34818"/>
                  <a:gd name="connsiteX2" fmla="*/ 130520 w 132954"/>
                  <a:gd name="connsiteY2" fmla="*/ 34965 h 34818"/>
                  <a:gd name="connsiteX3" fmla="*/ -2435 w 132954"/>
                  <a:gd name="connsiteY3" fmla="*/ 34965 h 34818"/>
                </a:gdLst>
                <a:ahLst/>
                <a:cxnLst>
                  <a:cxn ang="0">
                    <a:pos x="connsiteX0" y="connsiteY0"/>
                  </a:cxn>
                  <a:cxn ang="0">
                    <a:pos x="connsiteX1" y="connsiteY1"/>
                  </a:cxn>
                  <a:cxn ang="0">
                    <a:pos x="connsiteX2" y="connsiteY2"/>
                  </a:cxn>
                  <a:cxn ang="0">
                    <a:pos x="connsiteX3" y="connsiteY3"/>
                  </a:cxn>
                </a:cxnLst>
                <a:rect l="l" t="t" r="r" b="b"/>
                <a:pathLst>
                  <a:path w="132954" h="34818">
                    <a:moveTo>
                      <a:pt x="-2435" y="146"/>
                    </a:moveTo>
                    <a:lnTo>
                      <a:pt x="130520" y="146"/>
                    </a:lnTo>
                    <a:lnTo>
                      <a:pt x="130520" y="34965"/>
                    </a:lnTo>
                    <a:lnTo>
                      <a:pt x="-2435" y="34965"/>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2" name="Freeform 1971">
                <a:extLst>
                  <a:ext uri="{FF2B5EF4-FFF2-40B4-BE49-F238E27FC236}">
                    <a16:creationId xmlns:a16="http://schemas.microsoft.com/office/drawing/2014/main" id="{EC1498FD-D66A-C8C9-5DEB-0D50DA1560B0}"/>
                  </a:ext>
                </a:extLst>
              </p:cNvPr>
              <p:cNvSpPr/>
              <p:nvPr/>
            </p:nvSpPr>
            <p:spPr>
              <a:xfrm rot="-2422262">
                <a:off x="15238207" y="3745527"/>
                <a:ext cx="132954" cy="34818"/>
              </a:xfrm>
              <a:custGeom>
                <a:avLst/>
                <a:gdLst>
                  <a:gd name="connsiteX0" fmla="*/ -2391 w 132954"/>
                  <a:gd name="connsiteY0" fmla="*/ 109 h 34818"/>
                  <a:gd name="connsiteX1" fmla="*/ 130564 w 132954"/>
                  <a:gd name="connsiteY1" fmla="*/ 109 h 34818"/>
                  <a:gd name="connsiteX2" fmla="*/ 130564 w 132954"/>
                  <a:gd name="connsiteY2" fmla="*/ 34928 h 34818"/>
                  <a:gd name="connsiteX3" fmla="*/ -2391 w 132954"/>
                  <a:gd name="connsiteY3" fmla="*/ 34928 h 34818"/>
                </a:gdLst>
                <a:ahLst/>
                <a:cxnLst>
                  <a:cxn ang="0">
                    <a:pos x="connsiteX0" y="connsiteY0"/>
                  </a:cxn>
                  <a:cxn ang="0">
                    <a:pos x="connsiteX1" y="connsiteY1"/>
                  </a:cxn>
                  <a:cxn ang="0">
                    <a:pos x="connsiteX2" y="connsiteY2"/>
                  </a:cxn>
                  <a:cxn ang="0">
                    <a:pos x="connsiteX3" y="connsiteY3"/>
                  </a:cxn>
                </a:cxnLst>
                <a:rect l="l" t="t" r="r" b="b"/>
                <a:pathLst>
                  <a:path w="132954" h="34818">
                    <a:moveTo>
                      <a:pt x="-2391" y="109"/>
                    </a:moveTo>
                    <a:lnTo>
                      <a:pt x="130564" y="109"/>
                    </a:lnTo>
                    <a:lnTo>
                      <a:pt x="130564" y="34928"/>
                    </a:lnTo>
                    <a:lnTo>
                      <a:pt x="-2391" y="34928"/>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3" name="Freeform 1972">
                <a:extLst>
                  <a:ext uri="{FF2B5EF4-FFF2-40B4-BE49-F238E27FC236}">
                    <a16:creationId xmlns:a16="http://schemas.microsoft.com/office/drawing/2014/main" id="{F6FFE1FF-F4F9-B0FE-AD57-C57ABF1830E7}"/>
                  </a:ext>
                </a:extLst>
              </p:cNvPr>
              <p:cNvSpPr/>
              <p:nvPr/>
            </p:nvSpPr>
            <p:spPr>
              <a:xfrm rot="8377738" flipV="1">
                <a:off x="15180326" y="3947598"/>
                <a:ext cx="132954" cy="34818"/>
              </a:xfrm>
              <a:custGeom>
                <a:avLst/>
                <a:gdLst>
                  <a:gd name="connsiteX0" fmla="*/ -2410 w 132954"/>
                  <a:gd name="connsiteY0" fmla="*/ 175 h 34818"/>
                  <a:gd name="connsiteX1" fmla="*/ 130545 w 132954"/>
                  <a:gd name="connsiteY1" fmla="*/ 175 h 34818"/>
                  <a:gd name="connsiteX2" fmla="*/ 130545 w 132954"/>
                  <a:gd name="connsiteY2" fmla="*/ 34994 h 34818"/>
                  <a:gd name="connsiteX3" fmla="*/ -2410 w 132954"/>
                  <a:gd name="connsiteY3" fmla="*/ 34994 h 34818"/>
                </a:gdLst>
                <a:ahLst/>
                <a:cxnLst>
                  <a:cxn ang="0">
                    <a:pos x="connsiteX0" y="connsiteY0"/>
                  </a:cxn>
                  <a:cxn ang="0">
                    <a:pos x="connsiteX1" y="connsiteY1"/>
                  </a:cxn>
                  <a:cxn ang="0">
                    <a:pos x="connsiteX2" y="connsiteY2"/>
                  </a:cxn>
                  <a:cxn ang="0">
                    <a:pos x="connsiteX3" y="connsiteY3"/>
                  </a:cxn>
                </a:cxnLst>
                <a:rect l="l" t="t" r="r" b="b"/>
                <a:pathLst>
                  <a:path w="132954" h="34818">
                    <a:moveTo>
                      <a:pt x="-2410" y="175"/>
                    </a:moveTo>
                    <a:lnTo>
                      <a:pt x="130545" y="175"/>
                    </a:lnTo>
                    <a:lnTo>
                      <a:pt x="130545" y="34994"/>
                    </a:lnTo>
                    <a:lnTo>
                      <a:pt x="-2410" y="34994"/>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4" name="Freeform 1973">
                <a:extLst>
                  <a:ext uri="{FF2B5EF4-FFF2-40B4-BE49-F238E27FC236}">
                    <a16:creationId xmlns:a16="http://schemas.microsoft.com/office/drawing/2014/main" id="{ED4E479E-1116-C84D-B430-8CB17F345D36}"/>
                  </a:ext>
                </a:extLst>
              </p:cNvPr>
              <p:cNvSpPr/>
              <p:nvPr/>
            </p:nvSpPr>
            <p:spPr>
              <a:xfrm rot="-2422262">
                <a:off x="15313640" y="3834253"/>
                <a:ext cx="132954" cy="34818"/>
              </a:xfrm>
              <a:custGeom>
                <a:avLst/>
                <a:gdLst>
                  <a:gd name="connsiteX0" fmla="*/ -2367 w 132954"/>
                  <a:gd name="connsiteY0" fmla="*/ 138 h 34818"/>
                  <a:gd name="connsiteX1" fmla="*/ 130588 w 132954"/>
                  <a:gd name="connsiteY1" fmla="*/ 138 h 34818"/>
                  <a:gd name="connsiteX2" fmla="*/ 130588 w 132954"/>
                  <a:gd name="connsiteY2" fmla="*/ 34957 h 34818"/>
                  <a:gd name="connsiteX3" fmla="*/ -2367 w 132954"/>
                  <a:gd name="connsiteY3" fmla="*/ 34957 h 34818"/>
                </a:gdLst>
                <a:ahLst/>
                <a:cxnLst>
                  <a:cxn ang="0">
                    <a:pos x="connsiteX0" y="connsiteY0"/>
                  </a:cxn>
                  <a:cxn ang="0">
                    <a:pos x="connsiteX1" y="connsiteY1"/>
                  </a:cxn>
                  <a:cxn ang="0">
                    <a:pos x="connsiteX2" y="connsiteY2"/>
                  </a:cxn>
                  <a:cxn ang="0">
                    <a:pos x="connsiteX3" y="connsiteY3"/>
                  </a:cxn>
                </a:cxnLst>
                <a:rect l="l" t="t" r="r" b="b"/>
                <a:pathLst>
                  <a:path w="132954" h="34818">
                    <a:moveTo>
                      <a:pt x="-2367" y="138"/>
                    </a:moveTo>
                    <a:lnTo>
                      <a:pt x="130588" y="138"/>
                    </a:lnTo>
                    <a:lnTo>
                      <a:pt x="130588" y="34957"/>
                    </a:lnTo>
                    <a:lnTo>
                      <a:pt x="-2367" y="34957"/>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5" name="Freeform 1974">
                <a:extLst>
                  <a:ext uri="{FF2B5EF4-FFF2-40B4-BE49-F238E27FC236}">
                    <a16:creationId xmlns:a16="http://schemas.microsoft.com/office/drawing/2014/main" id="{EC2B8478-0A16-ED0F-2DB8-FFCCA4D0E8C3}"/>
                  </a:ext>
                </a:extLst>
              </p:cNvPr>
              <p:cNvSpPr/>
              <p:nvPr/>
            </p:nvSpPr>
            <p:spPr>
              <a:xfrm rot="8377738" flipV="1">
                <a:off x="15255759" y="4036324"/>
                <a:ext cx="132954" cy="34818"/>
              </a:xfrm>
              <a:custGeom>
                <a:avLst/>
                <a:gdLst>
                  <a:gd name="connsiteX0" fmla="*/ -2386 w 132954"/>
                  <a:gd name="connsiteY0" fmla="*/ 204 h 34818"/>
                  <a:gd name="connsiteX1" fmla="*/ 130569 w 132954"/>
                  <a:gd name="connsiteY1" fmla="*/ 204 h 34818"/>
                  <a:gd name="connsiteX2" fmla="*/ 130569 w 132954"/>
                  <a:gd name="connsiteY2" fmla="*/ 35023 h 34818"/>
                  <a:gd name="connsiteX3" fmla="*/ -2386 w 132954"/>
                  <a:gd name="connsiteY3" fmla="*/ 35023 h 34818"/>
                </a:gdLst>
                <a:ahLst/>
                <a:cxnLst>
                  <a:cxn ang="0">
                    <a:pos x="connsiteX0" y="connsiteY0"/>
                  </a:cxn>
                  <a:cxn ang="0">
                    <a:pos x="connsiteX1" y="connsiteY1"/>
                  </a:cxn>
                  <a:cxn ang="0">
                    <a:pos x="connsiteX2" y="connsiteY2"/>
                  </a:cxn>
                  <a:cxn ang="0">
                    <a:pos x="connsiteX3" y="connsiteY3"/>
                  </a:cxn>
                </a:cxnLst>
                <a:rect l="l" t="t" r="r" b="b"/>
                <a:pathLst>
                  <a:path w="132954" h="34818">
                    <a:moveTo>
                      <a:pt x="-2386" y="204"/>
                    </a:moveTo>
                    <a:lnTo>
                      <a:pt x="130569" y="204"/>
                    </a:lnTo>
                    <a:lnTo>
                      <a:pt x="130569" y="35023"/>
                    </a:lnTo>
                    <a:lnTo>
                      <a:pt x="-2386" y="35023"/>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6" name="Freeform 1975">
                <a:extLst>
                  <a:ext uri="{FF2B5EF4-FFF2-40B4-BE49-F238E27FC236}">
                    <a16:creationId xmlns:a16="http://schemas.microsoft.com/office/drawing/2014/main" id="{27D6F3F8-CE30-B49B-6E27-23D8D28B8554}"/>
                  </a:ext>
                </a:extLst>
              </p:cNvPr>
              <p:cNvSpPr/>
              <p:nvPr/>
            </p:nvSpPr>
            <p:spPr>
              <a:xfrm rot="-2422262">
                <a:off x="15389073" y="3922979"/>
                <a:ext cx="132954" cy="34818"/>
              </a:xfrm>
              <a:custGeom>
                <a:avLst/>
                <a:gdLst>
                  <a:gd name="connsiteX0" fmla="*/ -2342 w 132954"/>
                  <a:gd name="connsiteY0" fmla="*/ 167 h 34818"/>
                  <a:gd name="connsiteX1" fmla="*/ 130613 w 132954"/>
                  <a:gd name="connsiteY1" fmla="*/ 167 h 34818"/>
                  <a:gd name="connsiteX2" fmla="*/ 130613 w 132954"/>
                  <a:gd name="connsiteY2" fmla="*/ 34986 h 34818"/>
                  <a:gd name="connsiteX3" fmla="*/ -2342 w 132954"/>
                  <a:gd name="connsiteY3" fmla="*/ 34986 h 34818"/>
                </a:gdLst>
                <a:ahLst/>
                <a:cxnLst>
                  <a:cxn ang="0">
                    <a:pos x="connsiteX0" y="connsiteY0"/>
                  </a:cxn>
                  <a:cxn ang="0">
                    <a:pos x="connsiteX1" y="connsiteY1"/>
                  </a:cxn>
                  <a:cxn ang="0">
                    <a:pos x="connsiteX2" y="connsiteY2"/>
                  </a:cxn>
                  <a:cxn ang="0">
                    <a:pos x="connsiteX3" y="connsiteY3"/>
                  </a:cxn>
                </a:cxnLst>
                <a:rect l="l" t="t" r="r" b="b"/>
                <a:pathLst>
                  <a:path w="132954" h="34818">
                    <a:moveTo>
                      <a:pt x="-2342" y="167"/>
                    </a:moveTo>
                    <a:lnTo>
                      <a:pt x="130613" y="167"/>
                    </a:lnTo>
                    <a:lnTo>
                      <a:pt x="130613" y="34986"/>
                    </a:lnTo>
                    <a:lnTo>
                      <a:pt x="-2342" y="34986"/>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7" name="Freeform 1976">
                <a:extLst>
                  <a:ext uri="{FF2B5EF4-FFF2-40B4-BE49-F238E27FC236}">
                    <a16:creationId xmlns:a16="http://schemas.microsoft.com/office/drawing/2014/main" id="{D8F966DB-062B-40D7-A7A4-F63EB228812E}"/>
                  </a:ext>
                </a:extLst>
              </p:cNvPr>
              <p:cNvSpPr/>
              <p:nvPr/>
            </p:nvSpPr>
            <p:spPr>
              <a:xfrm rot="8377738" flipV="1">
                <a:off x="15331212" y="4125074"/>
                <a:ext cx="132954" cy="34818"/>
              </a:xfrm>
              <a:custGeom>
                <a:avLst/>
                <a:gdLst>
                  <a:gd name="connsiteX0" fmla="*/ -2361 w 132954"/>
                  <a:gd name="connsiteY0" fmla="*/ 233 h 34818"/>
                  <a:gd name="connsiteX1" fmla="*/ 130594 w 132954"/>
                  <a:gd name="connsiteY1" fmla="*/ 233 h 34818"/>
                  <a:gd name="connsiteX2" fmla="*/ 130594 w 132954"/>
                  <a:gd name="connsiteY2" fmla="*/ 35052 h 34818"/>
                  <a:gd name="connsiteX3" fmla="*/ -2361 w 132954"/>
                  <a:gd name="connsiteY3" fmla="*/ 35052 h 34818"/>
                </a:gdLst>
                <a:ahLst/>
                <a:cxnLst>
                  <a:cxn ang="0">
                    <a:pos x="connsiteX0" y="connsiteY0"/>
                  </a:cxn>
                  <a:cxn ang="0">
                    <a:pos x="connsiteX1" y="connsiteY1"/>
                  </a:cxn>
                  <a:cxn ang="0">
                    <a:pos x="connsiteX2" y="connsiteY2"/>
                  </a:cxn>
                  <a:cxn ang="0">
                    <a:pos x="connsiteX3" y="connsiteY3"/>
                  </a:cxn>
                </a:cxnLst>
                <a:rect l="l" t="t" r="r" b="b"/>
                <a:pathLst>
                  <a:path w="132954" h="34818">
                    <a:moveTo>
                      <a:pt x="-2361" y="233"/>
                    </a:moveTo>
                    <a:lnTo>
                      <a:pt x="130594" y="233"/>
                    </a:lnTo>
                    <a:lnTo>
                      <a:pt x="130594" y="35052"/>
                    </a:lnTo>
                    <a:lnTo>
                      <a:pt x="-2361" y="35052"/>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8" name="Freeform 1977">
                <a:extLst>
                  <a:ext uri="{FF2B5EF4-FFF2-40B4-BE49-F238E27FC236}">
                    <a16:creationId xmlns:a16="http://schemas.microsoft.com/office/drawing/2014/main" id="{43C2FA75-27AB-28F5-7E37-CCA368248E41}"/>
                  </a:ext>
                </a:extLst>
              </p:cNvPr>
              <p:cNvSpPr/>
              <p:nvPr/>
            </p:nvSpPr>
            <p:spPr>
              <a:xfrm rot="-2422262">
                <a:off x="15464526" y="4011729"/>
                <a:ext cx="132954" cy="34818"/>
              </a:xfrm>
              <a:custGeom>
                <a:avLst/>
                <a:gdLst>
                  <a:gd name="connsiteX0" fmla="*/ -2317 w 132954"/>
                  <a:gd name="connsiteY0" fmla="*/ 196 h 34818"/>
                  <a:gd name="connsiteX1" fmla="*/ 130638 w 132954"/>
                  <a:gd name="connsiteY1" fmla="*/ 196 h 34818"/>
                  <a:gd name="connsiteX2" fmla="*/ 130638 w 132954"/>
                  <a:gd name="connsiteY2" fmla="*/ 35015 h 34818"/>
                  <a:gd name="connsiteX3" fmla="*/ -2317 w 132954"/>
                  <a:gd name="connsiteY3" fmla="*/ 35015 h 34818"/>
                </a:gdLst>
                <a:ahLst/>
                <a:cxnLst>
                  <a:cxn ang="0">
                    <a:pos x="connsiteX0" y="connsiteY0"/>
                  </a:cxn>
                  <a:cxn ang="0">
                    <a:pos x="connsiteX1" y="connsiteY1"/>
                  </a:cxn>
                  <a:cxn ang="0">
                    <a:pos x="connsiteX2" y="connsiteY2"/>
                  </a:cxn>
                  <a:cxn ang="0">
                    <a:pos x="connsiteX3" y="connsiteY3"/>
                  </a:cxn>
                </a:cxnLst>
                <a:rect l="l" t="t" r="r" b="b"/>
                <a:pathLst>
                  <a:path w="132954" h="34818">
                    <a:moveTo>
                      <a:pt x="-2317" y="196"/>
                    </a:moveTo>
                    <a:lnTo>
                      <a:pt x="130638" y="196"/>
                    </a:lnTo>
                    <a:lnTo>
                      <a:pt x="130638" y="35015"/>
                    </a:lnTo>
                    <a:lnTo>
                      <a:pt x="-2317" y="35015"/>
                    </a:lnTo>
                    <a:close/>
                  </a:path>
                </a:pathLst>
              </a:custGeom>
              <a:solidFill>
                <a:srgbClr val="FFFFFF"/>
              </a:solidFill>
              <a:ln w="6960" cap="rnd">
                <a:solidFill>
                  <a:srgbClr val="808080"/>
                </a:solidFill>
                <a:prstDash val="solid"/>
                <a:round/>
              </a:ln>
            </p:spPr>
            <p:txBody>
              <a:bodyPr rtlCol="0" anchor="ctr"/>
              <a:lstStyle/>
              <a:p>
                <a:endParaRPr lang="en-CH" sz="4000"/>
              </a:p>
            </p:txBody>
          </p:sp>
          <p:sp>
            <p:nvSpPr>
              <p:cNvPr id="1979" name="Freeform 1978">
                <a:extLst>
                  <a:ext uri="{FF2B5EF4-FFF2-40B4-BE49-F238E27FC236}">
                    <a16:creationId xmlns:a16="http://schemas.microsoft.com/office/drawing/2014/main" id="{74AB8BB7-67D0-F8AD-9CE2-FCB0EE908F00}"/>
                  </a:ext>
                </a:extLst>
              </p:cNvPr>
              <p:cNvSpPr/>
              <p:nvPr/>
            </p:nvSpPr>
            <p:spPr>
              <a:xfrm rot="8377738" flipV="1">
                <a:off x="14790714" y="3567857"/>
                <a:ext cx="190592" cy="34818"/>
              </a:xfrm>
              <a:custGeom>
                <a:avLst/>
                <a:gdLst>
                  <a:gd name="connsiteX0" fmla="*/ -2529 w 190592"/>
                  <a:gd name="connsiteY0" fmla="*/ 50 h 34818"/>
                  <a:gd name="connsiteX1" fmla="*/ 188064 w 190592"/>
                  <a:gd name="connsiteY1" fmla="*/ 50 h 34818"/>
                  <a:gd name="connsiteX2" fmla="*/ 188064 w 190592"/>
                  <a:gd name="connsiteY2" fmla="*/ 34869 h 34818"/>
                  <a:gd name="connsiteX3" fmla="*/ -2529 w 190592"/>
                  <a:gd name="connsiteY3" fmla="*/ 34869 h 34818"/>
                </a:gdLst>
                <a:ahLst/>
                <a:cxnLst>
                  <a:cxn ang="0">
                    <a:pos x="connsiteX0" y="connsiteY0"/>
                  </a:cxn>
                  <a:cxn ang="0">
                    <a:pos x="connsiteX1" y="connsiteY1"/>
                  </a:cxn>
                  <a:cxn ang="0">
                    <a:pos x="connsiteX2" y="connsiteY2"/>
                  </a:cxn>
                  <a:cxn ang="0">
                    <a:pos x="connsiteX3" y="connsiteY3"/>
                  </a:cxn>
                </a:cxnLst>
                <a:rect l="l" t="t" r="r" b="b"/>
                <a:pathLst>
                  <a:path w="190592" h="34818">
                    <a:moveTo>
                      <a:pt x="-2529" y="50"/>
                    </a:moveTo>
                    <a:lnTo>
                      <a:pt x="188064" y="50"/>
                    </a:lnTo>
                    <a:lnTo>
                      <a:pt x="188064" y="34869"/>
                    </a:lnTo>
                    <a:lnTo>
                      <a:pt x="-2529" y="34869"/>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0" name="Freeform 1979">
                <a:extLst>
                  <a:ext uri="{FF2B5EF4-FFF2-40B4-BE49-F238E27FC236}">
                    <a16:creationId xmlns:a16="http://schemas.microsoft.com/office/drawing/2014/main" id="{E29E04B9-0FB9-BAF2-2FFA-C0630A84B1D7}"/>
                  </a:ext>
                </a:extLst>
              </p:cNvPr>
              <p:cNvSpPr/>
              <p:nvPr/>
            </p:nvSpPr>
            <p:spPr>
              <a:xfrm rot="-2422262">
                <a:off x="14968077" y="3417062"/>
                <a:ext cx="190592" cy="34818"/>
              </a:xfrm>
              <a:custGeom>
                <a:avLst/>
                <a:gdLst>
                  <a:gd name="connsiteX0" fmla="*/ -2470 w 190592"/>
                  <a:gd name="connsiteY0" fmla="*/ 1 h 34818"/>
                  <a:gd name="connsiteX1" fmla="*/ 188122 w 190592"/>
                  <a:gd name="connsiteY1" fmla="*/ 1 h 34818"/>
                  <a:gd name="connsiteX2" fmla="*/ 188122 w 190592"/>
                  <a:gd name="connsiteY2" fmla="*/ 34820 h 34818"/>
                  <a:gd name="connsiteX3" fmla="*/ -2470 w 190592"/>
                  <a:gd name="connsiteY3" fmla="*/ 34820 h 34818"/>
                </a:gdLst>
                <a:ahLst/>
                <a:cxnLst>
                  <a:cxn ang="0">
                    <a:pos x="connsiteX0" y="connsiteY0"/>
                  </a:cxn>
                  <a:cxn ang="0">
                    <a:pos x="connsiteX1" y="connsiteY1"/>
                  </a:cxn>
                  <a:cxn ang="0">
                    <a:pos x="connsiteX2" y="connsiteY2"/>
                  </a:cxn>
                  <a:cxn ang="0">
                    <a:pos x="connsiteX3" y="connsiteY3"/>
                  </a:cxn>
                </a:cxnLst>
                <a:rect l="l" t="t" r="r" b="b"/>
                <a:pathLst>
                  <a:path w="190592" h="34818">
                    <a:moveTo>
                      <a:pt x="-2470" y="1"/>
                    </a:moveTo>
                    <a:lnTo>
                      <a:pt x="188122" y="1"/>
                    </a:lnTo>
                    <a:lnTo>
                      <a:pt x="188122" y="34820"/>
                    </a:lnTo>
                    <a:lnTo>
                      <a:pt x="-2470" y="34820"/>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1" name="Freeform 1980">
                <a:extLst>
                  <a:ext uri="{FF2B5EF4-FFF2-40B4-BE49-F238E27FC236}">
                    <a16:creationId xmlns:a16="http://schemas.microsoft.com/office/drawing/2014/main" id="{1FDF5C2C-2DD8-4291-C089-3434498C6E8E}"/>
                  </a:ext>
                </a:extLst>
              </p:cNvPr>
              <p:cNvSpPr/>
              <p:nvPr/>
            </p:nvSpPr>
            <p:spPr>
              <a:xfrm rot="8377738" flipV="1">
                <a:off x="14864746" y="3654935"/>
                <a:ext cx="190592" cy="34818"/>
              </a:xfrm>
              <a:custGeom>
                <a:avLst/>
                <a:gdLst>
                  <a:gd name="connsiteX0" fmla="*/ -2504 w 190592"/>
                  <a:gd name="connsiteY0" fmla="*/ 79 h 34818"/>
                  <a:gd name="connsiteX1" fmla="*/ 188088 w 190592"/>
                  <a:gd name="connsiteY1" fmla="*/ 79 h 34818"/>
                  <a:gd name="connsiteX2" fmla="*/ 188088 w 190592"/>
                  <a:gd name="connsiteY2" fmla="*/ 34898 h 34818"/>
                  <a:gd name="connsiteX3" fmla="*/ -2504 w 190592"/>
                  <a:gd name="connsiteY3" fmla="*/ 34898 h 34818"/>
                </a:gdLst>
                <a:ahLst/>
                <a:cxnLst>
                  <a:cxn ang="0">
                    <a:pos x="connsiteX0" y="connsiteY0"/>
                  </a:cxn>
                  <a:cxn ang="0">
                    <a:pos x="connsiteX1" y="connsiteY1"/>
                  </a:cxn>
                  <a:cxn ang="0">
                    <a:pos x="connsiteX2" y="connsiteY2"/>
                  </a:cxn>
                  <a:cxn ang="0">
                    <a:pos x="connsiteX3" y="connsiteY3"/>
                  </a:cxn>
                </a:cxnLst>
                <a:rect l="l" t="t" r="r" b="b"/>
                <a:pathLst>
                  <a:path w="190592" h="34818">
                    <a:moveTo>
                      <a:pt x="-2504" y="79"/>
                    </a:moveTo>
                    <a:lnTo>
                      <a:pt x="188088" y="79"/>
                    </a:lnTo>
                    <a:lnTo>
                      <a:pt x="188088" y="34898"/>
                    </a:lnTo>
                    <a:lnTo>
                      <a:pt x="-2504" y="34898"/>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2" name="Freeform 1981">
                <a:extLst>
                  <a:ext uri="{FF2B5EF4-FFF2-40B4-BE49-F238E27FC236}">
                    <a16:creationId xmlns:a16="http://schemas.microsoft.com/office/drawing/2014/main" id="{41C4848E-25D2-B48B-4086-3FB7AA6EC25F}"/>
                  </a:ext>
                </a:extLst>
              </p:cNvPr>
              <p:cNvSpPr/>
              <p:nvPr/>
            </p:nvSpPr>
            <p:spPr>
              <a:xfrm rot="-2422262">
                <a:off x="15042109" y="3504139"/>
                <a:ext cx="190592" cy="34818"/>
              </a:xfrm>
              <a:custGeom>
                <a:avLst/>
                <a:gdLst>
                  <a:gd name="connsiteX0" fmla="*/ -2446 w 190592"/>
                  <a:gd name="connsiteY0" fmla="*/ 30 h 34818"/>
                  <a:gd name="connsiteX1" fmla="*/ 188146 w 190592"/>
                  <a:gd name="connsiteY1" fmla="*/ 30 h 34818"/>
                  <a:gd name="connsiteX2" fmla="*/ 188146 w 190592"/>
                  <a:gd name="connsiteY2" fmla="*/ 34848 h 34818"/>
                  <a:gd name="connsiteX3" fmla="*/ -2446 w 190592"/>
                  <a:gd name="connsiteY3" fmla="*/ 34848 h 34818"/>
                </a:gdLst>
                <a:ahLst/>
                <a:cxnLst>
                  <a:cxn ang="0">
                    <a:pos x="connsiteX0" y="connsiteY0"/>
                  </a:cxn>
                  <a:cxn ang="0">
                    <a:pos x="connsiteX1" y="connsiteY1"/>
                  </a:cxn>
                  <a:cxn ang="0">
                    <a:pos x="connsiteX2" y="connsiteY2"/>
                  </a:cxn>
                  <a:cxn ang="0">
                    <a:pos x="connsiteX3" y="connsiteY3"/>
                  </a:cxn>
                </a:cxnLst>
                <a:rect l="l" t="t" r="r" b="b"/>
                <a:pathLst>
                  <a:path w="190592" h="34818">
                    <a:moveTo>
                      <a:pt x="-2446" y="30"/>
                    </a:moveTo>
                    <a:lnTo>
                      <a:pt x="188146" y="30"/>
                    </a:lnTo>
                    <a:lnTo>
                      <a:pt x="188146" y="34848"/>
                    </a:lnTo>
                    <a:lnTo>
                      <a:pt x="-2446" y="34848"/>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3" name="Freeform 1982">
                <a:extLst>
                  <a:ext uri="{FF2B5EF4-FFF2-40B4-BE49-F238E27FC236}">
                    <a16:creationId xmlns:a16="http://schemas.microsoft.com/office/drawing/2014/main" id="{350DE845-26B0-EAEA-BF68-61E548A6244A}"/>
                  </a:ext>
                </a:extLst>
              </p:cNvPr>
              <p:cNvSpPr/>
              <p:nvPr/>
            </p:nvSpPr>
            <p:spPr>
              <a:xfrm rot="8377738" flipV="1">
                <a:off x="14938777" y="3742012"/>
                <a:ext cx="190592" cy="34818"/>
              </a:xfrm>
              <a:custGeom>
                <a:avLst/>
                <a:gdLst>
                  <a:gd name="connsiteX0" fmla="*/ -2480 w 190592"/>
                  <a:gd name="connsiteY0" fmla="*/ 108 h 34818"/>
                  <a:gd name="connsiteX1" fmla="*/ 188112 w 190592"/>
                  <a:gd name="connsiteY1" fmla="*/ 108 h 34818"/>
                  <a:gd name="connsiteX2" fmla="*/ 188112 w 190592"/>
                  <a:gd name="connsiteY2" fmla="*/ 34926 h 34818"/>
                  <a:gd name="connsiteX3" fmla="*/ -2480 w 190592"/>
                  <a:gd name="connsiteY3" fmla="*/ 34926 h 34818"/>
                </a:gdLst>
                <a:ahLst/>
                <a:cxnLst>
                  <a:cxn ang="0">
                    <a:pos x="connsiteX0" y="connsiteY0"/>
                  </a:cxn>
                  <a:cxn ang="0">
                    <a:pos x="connsiteX1" y="connsiteY1"/>
                  </a:cxn>
                  <a:cxn ang="0">
                    <a:pos x="connsiteX2" y="connsiteY2"/>
                  </a:cxn>
                  <a:cxn ang="0">
                    <a:pos x="connsiteX3" y="connsiteY3"/>
                  </a:cxn>
                </a:cxnLst>
                <a:rect l="l" t="t" r="r" b="b"/>
                <a:pathLst>
                  <a:path w="190592" h="34818">
                    <a:moveTo>
                      <a:pt x="-2480" y="108"/>
                    </a:moveTo>
                    <a:lnTo>
                      <a:pt x="188112" y="108"/>
                    </a:lnTo>
                    <a:lnTo>
                      <a:pt x="188112" y="34926"/>
                    </a:lnTo>
                    <a:lnTo>
                      <a:pt x="-2480" y="34926"/>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4" name="Freeform 1983">
                <a:extLst>
                  <a:ext uri="{FF2B5EF4-FFF2-40B4-BE49-F238E27FC236}">
                    <a16:creationId xmlns:a16="http://schemas.microsoft.com/office/drawing/2014/main" id="{62FAD97D-2C36-F2E0-C5B1-90C42D6B1881}"/>
                  </a:ext>
                </a:extLst>
              </p:cNvPr>
              <p:cNvSpPr/>
              <p:nvPr/>
            </p:nvSpPr>
            <p:spPr>
              <a:xfrm rot="-2422262">
                <a:off x="15116140" y="3591217"/>
                <a:ext cx="190592" cy="34818"/>
              </a:xfrm>
              <a:custGeom>
                <a:avLst/>
                <a:gdLst>
                  <a:gd name="connsiteX0" fmla="*/ -2422 w 190592"/>
                  <a:gd name="connsiteY0" fmla="*/ 58 h 34818"/>
                  <a:gd name="connsiteX1" fmla="*/ 188170 w 190592"/>
                  <a:gd name="connsiteY1" fmla="*/ 58 h 34818"/>
                  <a:gd name="connsiteX2" fmla="*/ 188170 w 190592"/>
                  <a:gd name="connsiteY2" fmla="*/ 34877 h 34818"/>
                  <a:gd name="connsiteX3" fmla="*/ -2422 w 190592"/>
                  <a:gd name="connsiteY3" fmla="*/ 34877 h 34818"/>
                </a:gdLst>
                <a:ahLst/>
                <a:cxnLst>
                  <a:cxn ang="0">
                    <a:pos x="connsiteX0" y="connsiteY0"/>
                  </a:cxn>
                  <a:cxn ang="0">
                    <a:pos x="connsiteX1" y="connsiteY1"/>
                  </a:cxn>
                  <a:cxn ang="0">
                    <a:pos x="connsiteX2" y="connsiteY2"/>
                  </a:cxn>
                  <a:cxn ang="0">
                    <a:pos x="connsiteX3" y="connsiteY3"/>
                  </a:cxn>
                </a:cxnLst>
                <a:rect l="l" t="t" r="r" b="b"/>
                <a:pathLst>
                  <a:path w="190592" h="34818">
                    <a:moveTo>
                      <a:pt x="-2422" y="58"/>
                    </a:moveTo>
                    <a:lnTo>
                      <a:pt x="188170" y="58"/>
                    </a:lnTo>
                    <a:lnTo>
                      <a:pt x="188170" y="34877"/>
                    </a:lnTo>
                    <a:lnTo>
                      <a:pt x="-2422" y="34877"/>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5" name="Freeform 1984">
                <a:extLst>
                  <a:ext uri="{FF2B5EF4-FFF2-40B4-BE49-F238E27FC236}">
                    <a16:creationId xmlns:a16="http://schemas.microsoft.com/office/drawing/2014/main" id="{CC35CD41-C616-8A17-76D5-58A5AC1144D7}"/>
                  </a:ext>
                </a:extLst>
              </p:cNvPr>
              <p:cNvSpPr/>
              <p:nvPr/>
            </p:nvSpPr>
            <p:spPr>
              <a:xfrm rot="8377738" flipV="1">
                <a:off x="15012809" y="3829089"/>
                <a:ext cx="190592" cy="34818"/>
              </a:xfrm>
              <a:custGeom>
                <a:avLst/>
                <a:gdLst>
                  <a:gd name="connsiteX0" fmla="*/ -2456 w 190592"/>
                  <a:gd name="connsiteY0" fmla="*/ 136 h 34818"/>
                  <a:gd name="connsiteX1" fmla="*/ 188137 w 190592"/>
                  <a:gd name="connsiteY1" fmla="*/ 136 h 34818"/>
                  <a:gd name="connsiteX2" fmla="*/ 188137 w 190592"/>
                  <a:gd name="connsiteY2" fmla="*/ 34955 h 34818"/>
                  <a:gd name="connsiteX3" fmla="*/ -2456 w 190592"/>
                  <a:gd name="connsiteY3" fmla="*/ 34955 h 34818"/>
                </a:gdLst>
                <a:ahLst/>
                <a:cxnLst>
                  <a:cxn ang="0">
                    <a:pos x="connsiteX0" y="connsiteY0"/>
                  </a:cxn>
                  <a:cxn ang="0">
                    <a:pos x="connsiteX1" y="connsiteY1"/>
                  </a:cxn>
                  <a:cxn ang="0">
                    <a:pos x="connsiteX2" y="connsiteY2"/>
                  </a:cxn>
                  <a:cxn ang="0">
                    <a:pos x="connsiteX3" y="connsiteY3"/>
                  </a:cxn>
                </a:cxnLst>
                <a:rect l="l" t="t" r="r" b="b"/>
                <a:pathLst>
                  <a:path w="190592" h="34818">
                    <a:moveTo>
                      <a:pt x="-2456" y="136"/>
                    </a:moveTo>
                    <a:lnTo>
                      <a:pt x="188137" y="136"/>
                    </a:lnTo>
                    <a:lnTo>
                      <a:pt x="188137" y="34955"/>
                    </a:lnTo>
                    <a:lnTo>
                      <a:pt x="-2456" y="34955"/>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6" name="Freeform 1985">
                <a:extLst>
                  <a:ext uri="{FF2B5EF4-FFF2-40B4-BE49-F238E27FC236}">
                    <a16:creationId xmlns:a16="http://schemas.microsoft.com/office/drawing/2014/main" id="{F21E11CE-7C57-7B7C-BED9-F74B9215B01B}"/>
                  </a:ext>
                </a:extLst>
              </p:cNvPr>
              <p:cNvSpPr/>
              <p:nvPr/>
            </p:nvSpPr>
            <p:spPr>
              <a:xfrm rot="-2422262">
                <a:off x="15190172" y="3678294"/>
                <a:ext cx="190592" cy="34818"/>
              </a:xfrm>
              <a:custGeom>
                <a:avLst/>
                <a:gdLst>
                  <a:gd name="connsiteX0" fmla="*/ -2398 w 190592"/>
                  <a:gd name="connsiteY0" fmla="*/ 87 h 34818"/>
                  <a:gd name="connsiteX1" fmla="*/ 188195 w 190592"/>
                  <a:gd name="connsiteY1" fmla="*/ 87 h 34818"/>
                  <a:gd name="connsiteX2" fmla="*/ 188195 w 190592"/>
                  <a:gd name="connsiteY2" fmla="*/ 34906 h 34818"/>
                  <a:gd name="connsiteX3" fmla="*/ -2398 w 190592"/>
                  <a:gd name="connsiteY3" fmla="*/ 34906 h 34818"/>
                </a:gdLst>
                <a:ahLst/>
                <a:cxnLst>
                  <a:cxn ang="0">
                    <a:pos x="connsiteX0" y="connsiteY0"/>
                  </a:cxn>
                  <a:cxn ang="0">
                    <a:pos x="connsiteX1" y="connsiteY1"/>
                  </a:cxn>
                  <a:cxn ang="0">
                    <a:pos x="connsiteX2" y="connsiteY2"/>
                  </a:cxn>
                  <a:cxn ang="0">
                    <a:pos x="connsiteX3" y="connsiteY3"/>
                  </a:cxn>
                </a:cxnLst>
                <a:rect l="l" t="t" r="r" b="b"/>
                <a:pathLst>
                  <a:path w="190592" h="34818">
                    <a:moveTo>
                      <a:pt x="-2398" y="87"/>
                    </a:moveTo>
                    <a:lnTo>
                      <a:pt x="188195" y="87"/>
                    </a:lnTo>
                    <a:lnTo>
                      <a:pt x="188195" y="34906"/>
                    </a:lnTo>
                    <a:lnTo>
                      <a:pt x="-2398" y="34906"/>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7" name="Freeform 1986">
                <a:extLst>
                  <a:ext uri="{FF2B5EF4-FFF2-40B4-BE49-F238E27FC236}">
                    <a16:creationId xmlns:a16="http://schemas.microsoft.com/office/drawing/2014/main" id="{7B599739-C964-3A55-CCC3-E35403B42FC7}"/>
                  </a:ext>
                </a:extLst>
              </p:cNvPr>
              <p:cNvSpPr/>
              <p:nvPr/>
            </p:nvSpPr>
            <p:spPr>
              <a:xfrm rot="8377738" flipV="1">
                <a:off x="15086841" y="3916167"/>
                <a:ext cx="190592" cy="34818"/>
              </a:xfrm>
              <a:custGeom>
                <a:avLst/>
                <a:gdLst>
                  <a:gd name="connsiteX0" fmla="*/ -2432 w 190592"/>
                  <a:gd name="connsiteY0" fmla="*/ 165 h 34818"/>
                  <a:gd name="connsiteX1" fmla="*/ 188161 w 190592"/>
                  <a:gd name="connsiteY1" fmla="*/ 165 h 34818"/>
                  <a:gd name="connsiteX2" fmla="*/ 188161 w 190592"/>
                  <a:gd name="connsiteY2" fmla="*/ 34984 h 34818"/>
                  <a:gd name="connsiteX3" fmla="*/ -2432 w 190592"/>
                  <a:gd name="connsiteY3" fmla="*/ 34984 h 34818"/>
                </a:gdLst>
                <a:ahLst/>
                <a:cxnLst>
                  <a:cxn ang="0">
                    <a:pos x="connsiteX0" y="connsiteY0"/>
                  </a:cxn>
                  <a:cxn ang="0">
                    <a:pos x="connsiteX1" y="connsiteY1"/>
                  </a:cxn>
                  <a:cxn ang="0">
                    <a:pos x="connsiteX2" y="connsiteY2"/>
                  </a:cxn>
                  <a:cxn ang="0">
                    <a:pos x="connsiteX3" y="connsiteY3"/>
                  </a:cxn>
                </a:cxnLst>
                <a:rect l="l" t="t" r="r" b="b"/>
                <a:pathLst>
                  <a:path w="190592" h="34818">
                    <a:moveTo>
                      <a:pt x="-2432" y="165"/>
                    </a:moveTo>
                    <a:lnTo>
                      <a:pt x="188161" y="165"/>
                    </a:lnTo>
                    <a:lnTo>
                      <a:pt x="188161" y="34984"/>
                    </a:lnTo>
                    <a:lnTo>
                      <a:pt x="-2432" y="34984"/>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8" name="Freeform 1987">
                <a:extLst>
                  <a:ext uri="{FF2B5EF4-FFF2-40B4-BE49-F238E27FC236}">
                    <a16:creationId xmlns:a16="http://schemas.microsoft.com/office/drawing/2014/main" id="{59F08002-A2E0-5839-A0C4-734204A2A7E3}"/>
                  </a:ext>
                </a:extLst>
              </p:cNvPr>
              <p:cNvSpPr/>
              <p:nvPr/>
            </p:nvSpPr>
            <p:spPr>
              <a:xfrm rot="-2422262">
                <a:off x="15264203" y="3765371"/>
                <a:ext cx="190592" cy="34818"/>
              </a:xfrm>
              <a:custGeom>
                <a:avLst/>
                <a:gdLst>
                  <a:gd name="connsiteX0" fmla="*/ -2373 w 190592"/>
                  <a:gd name="connsiteY0" fmla="*/ 115 h 34818"/>
                  <a:gd name="connsiteX1" fmla="*/ 188219 w 190592"/>
                  <a:gd name="connsiteY1" fmla="*/ 115 h 34818"/>
                  <a:gd name="connsiteX2" fmla="*/ 188219 w 190592"/>
                  <a:gd name="connsiteY2" fmla="*/ 34934 h 34818"/>
                  <a:gd name="connsiteX3" fmla="*/ -2373 w 190592"/>
                  <a:gd name="connsiteY3" fmla="*/ 34934 h 34818"/>
                </a:gdLst>
                <a:ahLst/>
                <a:cxnLst>
                  <a:cxn ang="0">
                    <a:pos x="connsiteX0" y="connsiteY0"/>
                  </a:cxn>
                  <a:cxn ang="0">
                    <a:pos x="connsiteX1" y="connsiteY1"/>
                  </a:cxn>
                  <a:cxn ang="0">
                    <a:pos x="connsiteX2" y="connsiteY2"/>
                  </a:cxn>
                  <a:cxn ang="0">
                    <a:pos x="connsiteX3" y="connsiteY3"/>
                  </a:cxn>
                </a:cxnLst>
                <a:rect l="l" t="t" r="r" b="b"/>
                <a:pathLst>
                  <a:path w="190592" h="34818">
                    <a:moveTo>
                      <a:pt x="-2373" y="115"/>
                    </a:moveTo>
                    <a:lnTo>
                      <a:pt x="188219" y="115"/>
                    </a:lnTo>
                    <a:lnTo>
                      <a:pt x="188219" y="34934"/>
                    </a:lnTo>
                    <a:lnTo>
                      <a:pt x="-2373" y="34934"/>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89" name="Freeform 1988">
                <a:extLst>
                  <a:ext uri="{FF2B5EF4-FFF2-40B4-BE49-F238E27FC236}">
                    <a16:creationId xmlns:a16="http://schemas.microsoft.com/office/drawing/2014/main" id="{30A657CD-15BE-54C6-E876-EB521BA59D60}"/>
                  </a:ext>
                </a:extLst>
              </p:cNvPr>
              <p:cNvSpPr/>
              <p:nvPr/>
            </p:nvSpPr>
            <p:spPr>
              <a:xfrm rot="8377738" flipV="1">
                <a:off x="15160872" y="4003244"/>
                <a:ext cx="190592" cy="34818"/>
              </a:xfrm>
              <a:custGeom>
                <a:avLst/>
                <a:gdLst>
                  <a:gd name="connsiteX0" fmla="*/ -2407 w 190592"/>
                  <a:gd name="connsiteY0" fmla="*/ 193 h 34818"/>
                  <a:gd name="connsiteX1" fmla="*/ 188185 w 190592"/>
                  <a:gd name="connsiteY1" fmla="*/ 193 h 34818"/>
                  <a:gd name="connsiteX2" fmla="*/ 188185 w 190592"/>
                  <a:gd name="connsiteY2" fmla="*/ 35012 h 34818"/>
                  <a:gd name="connsiteX3" fmla="*/ -2407 w 190592"/>
                  <a:gd name="connsiteY3" fmla="*/ 35012 h 34818"/>
                </a:gdLst>
                <a:ahLst/>
                <a:cxnLst>
                  <a:cxn ang="0">
                    <a:pos x="connsiteX0" y="connsiteY0"/>
                  </a:cxn>
                  <a:cxn ang="0">
                    <a:pos x="connsiteX1" y="connsiteY1"/>
                  </a:cxn>
                  <a:cxn ang="0">
                    <a:pos x="connsiteX2" y="connsiteY2"/>
                  </a:cxn>
                  <a:cxn ang="0">
                    <a:pos x="connsiteX3" y="connsiteY3"/>
                  </a:cxn>
                </a:cxnLst>
                <a:rect l="l" t="t" r="r" b="b"/>
                <a:pathLst>
                  <a:path w="190592" h="34818">
                    <a:moveTo>
                      <a:pt x="-2407" y="193"/>
                    </a:moveTo>
                    <a:lnTo>
                      <a:pt x="188185" y="193"/>
                    </a:lnTo>
                    <a:lnTo>
                      <a:pt x="188185" y="35012"/>
                    </a:lnTo>
                    <a:lnTo>
                      <a:pt x="-2407" y="35012"/>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90" name="Freeform 1989">
                <a:extLst>
                  <a:ext uri="{FF2B5EF4-FFF2-40B4-BE49-F238E27FC236}">
                    <a16:creationId xmlns:a16="http://schemas.microsoft.com/office/drawing/2014/main" id="{0CA966F5-6E55-406D-92E0-2E155C78B292}"/>
                  </a:ext>
                </a:extLst>
              </p:cNvPr>
              <p:cNvSpPr/>
              <p:nvPr/>
            </p:nvSpPr>
            <p:spPr>
              <a:xfrm rot="-2422262">
                <a:off x="15338235" y="3852449"/>
                <a:ext cx="190592" cy="34818"/>
              </a:xfrm>
              <a:custGeom>
                <a:avLst/>
                <a:gdLst>
                  <a:gd name="connsiteX0" fmla="*/ -2349 w 190592"/>
                  <a:gd name="connsiteY0" fmla="*/ 144 h 34818"/>
                  <a:gd name="connsiteX1" fmla="*/ 188243 w 190592"/>
                  <a:gd name="connsiteY1" fmla="*/ 144 h 34818"/>
                  <a:gd name="connsiteX2" fmla="*/ 188243 w 190592"/>
                  <a:gd name="connsiteY2" fmla="*/ 34963 h 34818"/>
                  <a:gd name="connsiteX3" fmla="*/ -2349 w 190592"/>
                  <a:gd name="connsiteY3" fmla="*/ 34963 h 34818"/>
                </a:gdLst>
                <a:ahLst/>
                <a:cxnLst>
                  <a:cxn ang="0">
                    <a:pos x="connsiteX0" y="connsiteY0"/>
                  </a:cxn>
                  <a:cxn ang="0">
                    <a:pos x="connsiteX1" y="connsiteY1"/>
                  </a:cxn>
                  <a:cxn ang="0">
                    <a:pos x="connsiteX2" y="connsiteY2"/>
                  </a:cxn>
                  <a:cxn ang="0">
                    <a:pos x="connsiteX3" y="connsiteY3"/>
                  </a:cxn>
                </a:cxnLst>
                <a:rect l="l" t="t" r="r" b="b"/>
                <a:pathLst>
                  <a:path w="190592" h="34818">
                    <a:moveTo>
                      <a:pt x="-2349" y="144"/>
                    </a:moveTo>
                    <a:lnTo>
                      <a:pt x="188243" y="144"/>
                    </a:lnTo>
                    <a:lnTo>
                      <a:pt x="188243" y="34963"/>
                    </a:lnTo>
                    <a:lnTo>
                      <a:pt x="-2349" y="34963"/>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91" name="Freeform 1990">
                <a:extLst>
                  <a:ext uri="{FF2B5EF4-FFF2-40B4-BE49-F238E27FC236}">
                    <a16:creationId xmlns:a16="http://schemas.microsoft.com/office/drawing/2014/main" id="{C484250E-5611-126D-5499-6D94E9624C6E}"/>
                  </a:ext>
                </a:extLst>
              </p:cNvPr>
              <p:cNvSpPr/>
              <p:nvPr/>
            </p:nvSpPr>
            <p:spPr>
              <a:xfrm rot="8377738" flipV="1">
                <a:off x="15234904" y="4090322"/>
                <a:ext cx="190592" cy="34818"/>
              </a:xfrm>
              <a:custGeom>
                <a:avLst/>
                <a:gdLst>
                  <a:gd name="connsiteX0" fmla="*/ -2383 w 190592"/>
                  <a:gd name="connsiteY0" fmla="*/ 222 h 34818"/>
                  <a:gd name="connsiteX1" fmla="*/ 188209 w 190592"/>
                  <a:gd name="connsiteY1" fmla="*/ 222 h 34818"/>
                  <a:gd name="connsiteX2" fmla="*/ 188209 w 190592"/>
                  <a:gd name="connsiteY2" fmla="*/ 35041 h 34818"/>
                  <a:gd name="connsiteX3" fmla="*/ -2383 w 190592"/>
                  <a:gd name="connsiteY3" fmla="*/ 35041 h 34818"/>
                </a:gdLst>
                <a:ahLst/>
                <a:cxnLst>
                  <a:cxn ang="0">
                    <a:pos x="connsiteX0" y="connsiteY0"/>
                  </a:cxn>
                  <a:cxn ang="0">
                    <a:pos x="connsiteX1" y="connsiteY1"/>
                  </a:cxn>
                  <a:cxn ang="0">
                    <a:pos x="connsiteX2" y="connsiteY2"/>
                  </a:cxn>
                  <a:cxn ang="0">
                    <a:pos x="connsiteX3" y="connsiteY3"/>
                  </a:cxn>
                </a:cxnLst>
                <a:rect l="l" t="t" r="r" b="b"/>
                <a:pathLst>
                  <a:path w="190592" h="34818">
                    <a:moveTo>
                      <a:pt x="-2383" y="222"/>
                    </a:moveTo>
                    <a:lnTo>
                      <a:pt x="188209" y="222"/>
                    </a:lnTo>
                    <a:lnTo>
                      <a:pt x="188209" y="35041"/>
                    </a:lnTo>
                    <a:lnTo>
                      <a:pt x="-2383" y="35041"/>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92" name="Freeform 1991">
                <a:extLst>
                  <a:ext uri="{FF2B5EF4-FFF2-40B4-BE49-F238E27FC236}">
                    <a16:creationId xmlns:a16="http://schemas.microsoft.com/office/drawing/2014/main" id="{55C9332E-A9A4-3039-EBEC-444FDB0DD112}"/>
                  </a:ext>
                </a:extLst>
              </p:cNvPr>
              <p:cNvSpPr/>
              <p:nvPr/>
            </p:nvSpPr>
            <p:spPr>
              <a:xfrm rot="-2422262">
                <a:off x="15412267" y="3939526"/>
                <a:ext cx="190592" cy="34818"/>
              </a:xfrm>
              <a:custGeom>
                <a:avLst/>
                <a:gdLst>
                  <a:gd name="connsiteX0" fmla="*/ -2325 w 190592"/>
                  <a:gd name="connsiteY0" fmla="*/ 172 h 34818"/>
                  <a:gd name="connsiteX1" fmla="*/ 188268 w 190592"/>
                  <a:gd name="connsiteY1" fmla="*/ 172 h 34818"/>
                  <a:gd name="connsiteX2" fmla="*/ 188268 w 190592"/>
                  <a:gd name="connsiteY2" fmla="*/ 34991 h 34818"/>
                  <a:gd name="connsiteX3" fmla="*/ -2325 w 190592"/>
                  <a:gd name="connsiteY3" fmla="*/ 34991 h 34818"/>
                </a:gdLst>
                <a:ahLst/>
                <a:cxnLst>
                  <a:cxn ang="0">
                    <a:pos x="connsiteX0" y="connsiteY0"/>
                  </a:cxn>
                  <a:cxn ang="0">
                    <a:pos x="connsiteX1" y="connsiteY1"/>
                  </a:cxn>
                  <a:cxn ang="0">
                    <a:pos x="connsiteX2" y="connsiteY2"/>
                  </a:cxn>
                  <a:cxn ang="0">
                    <a:pos x="connsiteX3" y="connsiteY3"/>
                  </a:cxn>
                </a:cxnLst>
                <a:rect l="l" t="t" r="r" b="b"/>
                <a:pathLst>
                  <a:path w="190592" h="34818">
                    <a:moveTo>
                      <a:pt x="-2325" y="172"/>
                    </a:moveTo>
                    <a:lnTo>
                      <a:pt x="188268" y="172"/>
                    </a:lnTo>
                    <a:lnTo>
                      <a:pt x="188268" y="34991"/>
                    </a:lnTo>
                    <a:lnTo>
                      <a:pt x="-2325" y="34991"/>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93" name="Freeform 1992">
                <a:extLst>
                  <a:ext uri="{FF2B5EF4-FFF2-40B4-BE49-F238E27FC236}">
                    <a16:creationId xmlns:a16="http://schemas.microsoft.com/office/drawing/2014/main" id="{3087BA92-AF0A-554A-B0F7-9C01FD682C90}"/>
                  </a:ext>
                </a:extLst>
              </p:cNvPr>
              <p:cNvSpPr/>
              <p:nvPr/>
            </p:nvSpPr>
            <p:spPr>
              <a:xfrm rot="8377738" flipV="1">
                <a:off x="15308935" y="4177399"/>
                <a:ext cx="190592" cy="34818"/>
              </a:xfrm>
              <a:custGeom>
                <a:avLst/>
                <a:gdLst>
                  <a:gd name="connsiteX0" fmla="*/ -2359 w 190592"/>
                  <a:gd name="connsiteY0" fmla="*/ 250 h 34818"/>
                  <a:gd name="connsiteX1" fmla="*/ 188234 w 190592"/>
                  <a:gd name="connsiteY1" fmla="*/ 250 h 34818"/>
                  <a:gd name="connsiteX2" fmla="*/ 188234 w 190592"/>
                  <a:gd name="connsiteY2" fmla="*/ 35069 h 34818"/>
                  <a:gd name="connsiteX3" fmla="*/ -2359 w 190592"/>
                  <a:gd name="connsiteY3" fmla="*/ 35069 h 34818"/>
                </a:gdLst>
                <a:ahLst/>
                <a:cxnLst>
                  <a:cxn ang="0">
                    <a:pos x="connsiteX0" y="connsiteY0"/>
                  </a:cxn>
                  <a:cxn ang="0">
                    <a:pos x="connsiteX1" y="connsiteY1"/>
                  </a:cxn>
                  <a:cxn ang="0">
                    <a:pos x="connsiteX2" y="connsiteY2"/>
                  </a:cxn>
                  <a:cxn ang="0">
                    <a:pos x="connsiteX3" y="connsiteY3"/>
                  </a:cxn>
                </a:cxnLst>
                <a:rect l="l" t="t" r="r" b="b"/>
                <a:pathLst>
                  <a:path w="190592" h="34818">
                    <a:moveTo>
                      <a:pt x="-2359" y="250"/>
                    </a:moveTo>
                    <a:lnTo>
                      <a:pt x="188234" y="250"/>
                    </a:lnTo>
                    <a:lnTo>
                      <a:pt x="188234" y="35069"/>
                    </a:lnTo>
                    <a:lnTo>
                      <a:pt x="-2359" y="35069"/>
                    </a:lnTo>
                    <a:close/>
                  </a:path>
                </a:pathLst>
              </a:custGeom>
              <a:solidFill>
                <a:srgbClr val="FFFFFF"/>
              </a:solidFill>
              <a:ln w="6962" cap="rnd">
                <a:solidFill>
                  <a:srgbClr val="808080"/>
                </a:solidFill>
                <a:prstDash val="solid"/>
                <a:round/>
              </a:ln>
            </p:spPr>
            <p:txBody>
              <a:bodyPr rtlCol="0" anchor="ctr"/>
              <a:lstStyle/>
              <a:p>
                <a:endParaRPr lang="en-CH" sz="4000"/>
              </a:p>
            </p:txBody>
          </p:sp>
          <p:sp>
            <p:nvSpPr>
              <p:cNvPr id="1994" name="Freeform 1993">
                <a:extLst>
                  <a:ext uri="{FF2B5EF4-FFF2-40B4-BE49-F238E27FC236}">
                    <a16:creationId xmlns:a16="http://schemas.microsoft.com/office/drawing/2014/main" id="{8C43E546-91B4-9651-F067-73E0EC5B3665}"/>
                  </a:ext>
                </a:extLst>
              </p:cNvPr>
              <p:cNvSpPr/>
              <p:nvPr/>
            </p:nvSpPr>
            <p:spPr>
              <a:xfrm rot="-2422262">
                <a:off x="15486298" y="4026604"/>
                <a:ext cx="190592" cy="34818"/>
              </a:xfrm>
              <a:custGeom>
                <a:avLst/>
                <a:gdLst>
                  <a:gd name="connsiteX0" fmla="*/ -2300 w 190592"/>
                  <a:gd name="connsiteY0" fmla="*/ 201 h 34818"/>
                  <a:gd name="connsiteX1" fmla="*/ 188292 w 190592"/>
                  <a:gd name="connsiteY1" fmla="*/ 201 h 34818"/>
                  <a:gd name="connsiteX2" fmla="*/ 188292 w 190592"/>
                  <a:gd name="connsiteY2" fmla="*/ 35020 h 34818"/>
                  <a:gd name="connsiteX3" fmla="*/ -2300 w 190592"/>
                  <a:gd name="connsiteY3" fmla="*/ 35020 h 34818"/>
                </a:gdLst>
                <a:ahLst/>
                <a:cxnLst>
                  <a:cxn ang="0">
                    <a:pos x="connsiteX0" y="connsiteY0"/>
                  </a:cxn>
                  <a:cxn ang="0">
                    <a:pos x="connsiteX1" y="connsiteY1"/>
                  </a:cxn>
                  <a:cxn ang="0">
                    <a:pos x="connsiteX2" y="connsiteY2"/>
                  </a:cxn>
                  <a:cxn ang="0">
                    <a:pos x="connsiteX3" y="connsiteY3"/>
                  </a:cxn>
                </a:cxnLst>
                <a:rect l="l" t="t" r="r" b="b"/>
                <a:pathLst>
                  <a:path w="190592" h="34818">
                    <a:moveTo>
                      <a:pt x="-2300" y="201"/>
                    </a:moveTo>
                    <a:lnTo>
                      <a:pt x="188292" y="201"/>
                    </a:lnTo>
                    <a:lnTo>
                      <a:pt x="188292" y="35020"/>
                    </a:lnTo>
                    <a:lnTo>
                      <a:pt x="-2300" y="35020"/>
                    </a:lnTo>
                    <a:close/>
                  </a:path>
                </a:pathLst>
              </a:custGeom>
              <a:solidFill>
                <a:srgbClr val="FFFFFF"/>
              </a:solidFill>
              <a:ln w="6962" cap="rnd">
                <a:solidFill>
                  <a:srgbClr val="808080"/>
                </a:solidFill>
                <a:prstDash val="solid"/>
                <a:round/>
              </a:ln>
            </p:spPr>
            <p:txBody>
              <a:bodyPr rtlCol="0" anchor="ctr"/>
              <a:lstStyle/>
              <a:p>
                <a:endParaRPr lang="en-CH" sz="4000"/>
              </a:p>
            </p:txBody>
          </p:sp>
        </p:grpSp>
      </p:grpSp>
      <p:pic>
        <p:nvPicPr>
          <p:cNvPr id="1995" name="Picture 1994">
            <a:extLst>
              <a:ext uri="{FF2B5EF4-FFF2-40B4-BE49-F238E27FC236}">
                <a16:creationId xmlns:a16="http://schemas.microsoft.com/office/drawing/2014/main" id="{6D3509FD-D902-4C6B-A0B6-6750BCBA1C44}"/>
              </a:ext>
            </a:extLst>
          </p:cNvPr>
          <p:cNvPicPr>
            <a:picLocks noChangeAspect="1"/>
          </p:cNvPicPr>
          <p:nvPr/>
        </p:nvPicPr>
        <p:blipFill>
          <a:blip r:embed="rId8"/>
          <a:stretch>
            <a:fillRect/>
          </a:stretch>
        </p:blipFill>
        <p:spPr>
          <a:xfrm>
            <a:off x="17279720" y="2877828"/>
            <a:ext cx="660400" cy="2692400"/>
          </a:xfrm>
          <a:prstGeom prst="rect">
            <a:avLst/>
          </a:prstGeom>
        </p:spPr>
      </p:pic>
      <p:pic>
        <p:nvPicPr>
          <p:cNvPr id="1996" name="Picture 1995">
            <a:extLst>
              <a:ext uri="{FF2B5EF4-FFF2-40B4-BE49-F238E27FC236}">
                <a16:creationId xmlns:a16="http://schemas.microsoft.com/office/drawing/2014/main" id="{EC65962C-68C4-679D-2576-EEDEB580D530}"/>
              </a:ext>
            </a:extLst>
          </p:cNvPr>
          <p:cNvPicPr>
            <a:picLocks noChangeAspect="1"/>
          </p:cNvPicPr>
          <p:nvPr/>
        </p:nvPicPr>
        <p:blipFill>
          <a:blip r:embed="rId9"/>
          <a:stretch>
            <a:fillRect/>
          </a:stretch>
        </p:blipFill>
        <p:spPr>
          <a:xfrm>
            <a:off x="22412586" y="2735418"/>
            <a:ext cx="3961489" cy="4183020"/>
          </a:xfrm>
          <a:prstGeom prst="rect">
            <a:avLst/>
          </a:prstGeom>
        </p:spPr>
      </p:pic>
      <p:pic>
        <p:nvPicPr>
          <p:cNvPr id="1997" name="Picture 1996">
            <a:extLst>
              <a:ext uri="{FF2B5EF4-FFF2-40B4-BE49-F238E27FC236}">
                <a16:creationId xmlns:a16="http://schemas.microsoft.com/office/drawing/2014/main" id="{55F1BEC5-72E1-876F-29F0-95CB786B04E7}"/>
              </a:ext>
            </a:extLst>
          </p:cNvPr>
          <p:cNvPicPr>
            <a:picLocks noChangeAspect="1"/>
          </p:cNvPicPr>
          <p:nvPr/>
        </p:nvPicPr>
        <p:blipFill>
          <a:blip r:embed="rId10"/>
          <a:stretch>
            <a:fillRect/>
          </a:stretch>
        </p:blipFill>
        <p:spPr>
          <a:xfrm>
            <a:off x="22167618" y="1599618"/>
            <a:ext cx="4572000" cy="901700"/>
          </a:xfrm>
          <a:prstGeom prst="rect">
            <a:avLst/>
          </a:prstGeom>
        </p:spPr>
      </p:pic>
    </p:spTree>
    <p:extLst>
      <p:ext uri="{BB962C8B-B14F-4D97-AF65-F5344CB8AC3E}">
        <p14:creationId xmlns:p14="http://schemas.microsoft.com/office/powerpoint/2010/main" val="33854947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9" name="Graphic 546">
            <a:extLst>
              <a:ext uri="{FF2B5EF4-FFF2-40B4-BE49-F238E27FC236}">
                <a16:creationId xmlns:a16="http://schemas.microsoft.com/office/drawing/2014/main" id="{5FA5BBB7-B7C6-05E5-0DEA-BE2FB541036A}"/>
              </a:ext>
            </a:extLst>
          </p:cNvPr>
          <p:cNvGrpSpPr/>
          <p:nvPr/>
        </p:nvGrpSpPr>
        <p:grpSpPr>
          <a:xfrm>
            <a:off x="4062" y="-1"/>
            <a:ext cx="32394236" cy="21597549"/>
            <a:chOff x="4062" y="-1"/>
            <a:chExt cx="32394236" cy="21597549"/>
          </a:xfrm>
        </p:grpSpPr>
        <p:sp>
          <p:nvSpPr>
            <p:cNvPr id="550" name="Freeform 549">
              <a:extLst>
                <a:ext uri="{FF2B5EF4-FFF2-40B4-BE49-F238E27FC236}">
                  <a16:creationId xmlns:a16="http://schemas.microsoft.com/office/drawing/2014/main" id="{C4EE38E9-C5A5-4D8D-0ADF-0E7568BA28DA}"/>
                </a:ext>
              </a:extLst>
            </p:cNvPr>
            <p:cNvSpPr/>
            <p:nvPr/>
          </p:nvSpPr>
          <p:spPr>
            <a:xfrm>
              <a:off x="4062" y="-1"/>
              <a:ext cx="32394236" cy="21597549"/>
            </a:xfrm>
            <a:custGeom>
              <a:avLst/>
              <a:gdLst>
                <a:gd name="connsiteX0" fmla="*/ 4039 w 32394236"/>
                <a:gd name="connsiteY0" fmla="*/ 2693 h 21597549"/>
                <a:gd name="connsiteX1" fmla="*/ 32398276 w 32394236"/>
                <a:gd name="connsiteY1" fmla="*/ 2693 h 21597549"/>
                <a:gd name="connsiteX2" fmla="*/ 32398276 w 32394236"/>
                <a:gd name="connsiteY2" fmla="*/ 21600242 h 21597549"/>
                <a:gd name="connsiteX3" fmla="*/ 4041 w 32394236"/>
                <a:gd name="connsiteY3" fmla="*/ 21600242 h 21597549"/>
              </a:gdLst>
              <a:ahLst/>
              <a:cxnLst>
                <a:cxn ang="0">
                  <a:pos x="connsiteX0" y="connsiteY0"/>
                </a:cxn>
                <a:cxn ang="0">
                  <a:pos x="connsiteX1" y="connsiteY1"/>
                </a:cxn>
                <a:cxn ang="0">
                  <a:pos x="connsiteX2" y="connsiteY2"/>
                </a:cxn>
                <a:cxn ang="0">
                  <a:pos x="connsiteX3" y="connsiteY3"/>
                </a:cxn>
              </a:cxnLst>
              <a:rect l="l" t="t" r="r" b="b"/>
              <a:pathLst>
                <a:path w="32394236" h="21597549">
                  <a:moveTo>
                    <a:pt x="4039" y="2693"/>
                  </a:moveTo>
                  <a:lnTo>
                    <a:pt x="32398276" y="2693"/>
                  </a:lnTo>
                  <a:lnTo>
                    <a:pt x="32398276" y="21600242"/>
                  </a:lnTo>
                  <a:lnTo>
                    <a:pt x="4041" y="21600242"/>
                  </a:lnTo>
                  <a:close/>
                </a:path>
              </a:pathLst>
            </a:custGeom>
            <a:solidFill>
              <a:srgbClr val="AEBDE9"/>
            </a:solidFill>
            <a:ln w="12696" cap="rnd">
              <a:noFill/>
              <a:prstDash val="solid"/>
              <a:round/>
            </a:ln>
          </p:spPr>
          <p:txBody>
            <a:bodyPr rtlCol="0" anchor="ctr"/>
            <a:lstStyle/>
            <a:p>
              <a:endParaRPr lang="en-CH" sz="4800"/>
            </a:p>
          </p:txBody>
        </p:sp>
        <p:sp>
          <p:nvSpPr>
            <p:cNvPr id="551" name="Freeform 550">
              <a:extLst>
                <a:ext uri="{FF2B5EF4-FFF2-40B4-BE49-F238E27FC236}">
                  <a16:creationId xmlns:a16="http://schemas.microsoft.com/office/drawing/2014/main" id="{2EE0D4FB-55FE-A1F9-C96C-A26D06A805C5}"/>
                </a:ext>
              </a:extLst>
            </p:cNvPr>
            <p:cNvSpPr/>
            <p:nvPr/>
          </p:nvSpPr>
          <p:spPr>
            <a:xfrm>
              <a:off x="918426" y="11262012"/>
              <a:ext cx="9904358" cy="9588102"/>
            </a:xfrm>
            <a:custGeom>
              <a:avLst/>
              <a:gdLst>
                <a:gd name="connsiteX0" fmla="*/ 9904209 w 9904358"/>
                <a:gd name="connsiteY0" fmla="*/ 294759 h 9588102"/>
                <a:gd name="connsiteX1" fmla="*/ 9612976 w 9904358"/>
                <a:gd name="connsiteY1" fmla="*/ 3509 h 9588102"/>
                <a:gd name="connsiteX2" fmla="*/ 291085 w 9904358"/>
                <a:gd name="connsiteY2" fmla="*/ 3509 h 9588102"/>
                <a:gd name="connsiteX3" fmla="*/ -150 w 9904358"/>
                <a:gd name="connsiteY3" fmla="*/ 294759 h 9588102"/>
                <a:gd name="connsiteX4" fmla="*/ -150 w 9904358"/>
                <a:gd name="connsiteY4" fmla="*/ 9300354 h 9588102"/>
                <a:gd name="connsiteX5" fmla="*/ 291085 w 9904358"/>
                <a:gd name="connsiteY5" fmla="*/ 9591611 h 9588102"/>
                <a:gd name="connsiteX6" fmla="*/ 9612976 w 9904358"/>
                <a:gd name="connsiteY6" fmla="*/ 9591611 h 9588102"/>
                <a:gd name="connsiteX7" fmla="*/ 9904209 w 9904358"/>
                <a:gd name="connsiteY7" fmla="*/ 9300354 h 9588102"/>
                <a:gd name="connsiteX8" fmla="*/ 9904209 w 9904358"/>
                <a:gd name="connsiteY8" fmla="*/ 294759 h 958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4358" h="9588102">
                  <a:moveTo>
                    <a:pt x="9904209" y="294759"/>
                  </a:moveTo>
                  <a:cubicBezTo>
                    <a:pt x="9904209" y="134012"/>
                    <a:pt x="9773710" y="3509"/>
                    <a:pt x="9612976" y="3509"/>
                  </a:cubicBezTo>
                  <a:lnTo>
                    <a:pt x="291085" y="3509"/>
                  </a:lnTo>
                  <a:cubicBezTo>
                    <a:pt x="130349" y="3509"/>
                    <a:pt x="-150" y="134012"/>
                    <a:pt x="-150" y="294759"/>
                  </a:cubicBezTo>
                  <a:lnTo>
                    <a:pt x="-150" y="9300354"/>
                  </a:lnTo>
                  <a:cubicBezTo>
                    <a:pt x="-150" y="9461118"/>
                    <a:pt x="130349" y="9591611"/>
                    <a:pt x="291085" y="9591611"/>
                  </a:cubicBezTo>
                  <a:lnTo>
                    <a:pt x="9612976" y="9591611"/>
                  </a:lnTo>
                  <a:cubicBezTo>
                    <a:pt x="9773710" y="9591611"/>
                    <a:pt x="9904209" y="9461118"/>
                    <a:pt x="9904209" y="9300354"/>
                  </a:cubicBezTo>
                  <a:lnTo>
                    <a:pt x="9904209" y="294759"/>
                  </a:lnTo>
                  <a:close/>
                </a:path>
              </a:pathLst>
            </a:custGeom>
            <a:solidFill>
              <a:srgbClr val="DBE6FF"/>
            </a:solidFill>
            <a:ln w="31227" cap="rnd">
              <a:solidFill>
                <a:srgbClr val="000080"/>
              </a:solidFill>
              <a:prstDash val="solid"/>
              <a:round/>
            </a:ln>
          </p:spPr>
          <p:txBody>
            <a:bodyPr rtlCol="0" anchor="ctr"/>
            <a:lstStyle/>
            <a:p>
              <a:endParaRPr lang="en-CH" sz="4800"/>
            </a:p>
          </p:txBody>
        </p:sp>
        <p:sp>
          <p:nvSpPr>
            <p:cNvPr id="552" name="Freeform 551">
              <a:extLst>
                <a:ext uri="{FF2B5EF4-FFF2-40B4-BE49-F238E27FC236}">
                  <a16:creationId xmlns:a16="http://schemas.microsoft.com/office/drawing/2014/main" id="{75325FAE-E887-4A7E-F2F0-8FC86C99C6FB}"/>
                </a:ext>
              </a:extLst>
            </p:cNvPr>
            <p:cNvSpPr/>
            <p:nvPr/>
          </p:nvSpPr>
          <p:spPr>
            <a:xfrm>
              <a:off x="11311851" y="735276"/>
              <a:ext cx="20242723" cy="20114888"/>
            </a:xfrm>
            <a:custGeom>
              <a:avLst/>
              <a:gdLst>
                <a:gd name="connsiteX0" fmla="*/ 20247680 w 20242723"/>
                <a:gd name="connsiteY0" fmla="*/ 312964 h 20114888"/>
                <a:gd name="connsiteX1" fmla="*/ 19936512 w 20242723"/>
                <a:gd name="connsiteY1" fmla="*/ 1782 h 20114888"/>
                <a:gd name="connsiteX2" fmla="*/ 316125 w 20242723"/>
                <a:gd name="connsiteY2" fmla="*/ 1782 h 20114888"/>
                <a:gd name="connsiteX3" fmla="*/ 4957 w 20242723"/>
                <a:gd name="connsiteY3" fmla="*/ 312964 h 20114888"/>
                <a:gd name="connsiteX4" fmla="*/ 4957 w 20242723"/>
                <a:gd name="connsiteY4" fmla="*/ 19805504 h 20114888"/>
                <a:gd name="connsiteX5" fmla="*/ 316125 w 20242723"/>
                <a:gd name="connsiteY5" fmla="*/ 20116670 h 20114888"/>
                <a:gd name="connsiteX6" fmla="*/ 19936512 w 20242723"/>
                <a:gd name="connsiteY6" fmla="*/ 20116670 h 20114888"/>
                <a:gd name="connsiteX7" fmla="*/ 20247680 w 20242723"/>
                <a:gd name="connsiteY7" fmla="*/ 19805504 h 20114888"/>
                <a:gd name="connsiteX8" fmla="*/ 20247680 w 20242723"/>
                <a:gd name="connsiteY8" fmla="*/ 312964 h 2011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42723" h="20114888">
                  <a:moveTo>
                    <a:pt x="20247680" y="312964"/>
                  </a:moveTo>
                  <a:cubicBezTo>
                    <a:pt x="20247680" y="141219"/>
                    <a:pt x="20108270" y="1782"/>
                    <a:pt x="19936512" y="1782"/>
                  </a:cubicBezTo>
                  <a:lnTo>
                    <a:pt x="316125" y="1782"/>
                  </a:lnTo>
                  <a:cubicBezTo>
                    <a:pt x="144387" y="1782"/>
                    <a:pt x="4957" y="141219"/>
                    <a:pt x="4957" y="312964"/>
                  </a:cubicBezTo>
                  <a:lnTo>
                    <a:pt x="4957" y="19805504"/>
                  </a:lnTo>
                  <a:cubicBezTo>
                    <a:pt x="4957" y="19977212"/>
                    <a:pt x="144387" y="20116670"/>
                    <a:pt x="316125" y="20116670"/>
                  </a:cubicBezTo>
                  <a:lnTo>
                    <a:pt x="19936512" y="20116670"/>
                  </a:lnTo>
                  <a:cubicBezTo>
                    <a:pt x="20108270" y="20116670"/>
                    <a:pt x="20247680" y="19977212"/>
                    <a:pt x="20247680" y="19805504"/>
                  </a:cubicBezTo>
                  <a:lnTo>
                    <a:pt x="20247680" y="312964"/>
                  </a:lnTo>
                  <a:close/>
                </a:path>
              </a:pathLst>
            </a:custGeom>
            <a:solidFill>
              <a:srgbClr val="D8E3FD"/>
            </a:solidFill>
            <a:ln w="31112" cap="rnd">
              <a:solidFill>
                <a:srgbClr val="000080"/>
              </a:solidFill>
              <a:prstDash val="solid"/>
              <a:round/>
            </a:ln>
          </p:spPr>
          <p:txBody>
            <a:bodyPr rtlCol="0" anchor="ctr"/>
            <a:lstStyle/>
            <a:p>
              <a:endParaRPr lang="en-CH" sz="4800"/>
            </a:p>
          </p:txBody>
        </p:sp>
        <p:sp>
          <p:nvSpPr>
            <p:cNvPr id="553" name="Freeform 552">
              <a:extLst>
                <a:ext uri="{FF2B5EF4-FFF2-40B4-BE49-F238E27FC236}">
                  <a16:creationId xmlns:a16="http://schemas.microsoft.com/office/drawing/2014/main" id="{B7BCD4DE-EDF7-ED26-12A7-DD7A0CFD5FFF}"/>
                </a:ext>
              </a:extLst>
            </p:cNvPr>
            <p:cNvSpPr/>
            <p:nvPr/>
          </p:nvSpPr>
          <p:spPr>
            <a:xfrm>
              <a:off x="918426" y="747387"/>
              <a:ext cx="9904358" cy="9828873"/>
            </a:xfrm>
            <a:custGeom>
              <a:avLst/>
              <a:gdLst>
                <a:gd name="connsiteX0" fmla="*/ 9904209 w 9904358"/>
                <a:gd name="connsiteY0" fmla="*/ 298662 h 9828873"/>
                <a:gd name="connsiteX1" fmla="*/ 9605660 w 9904358"/>
                <a:gd name="connsiteY1" fmla="*/ 98 h 9828873"/>
                <a:gd name="connsiteX2" fmla="*/ 298399 w 9904358"/>
                <a:gd name="connsiteY2" fmla="*/ 98 h 9828873"/>
                <a:gd name="connsiteX3" fmla="*/ -150 w 9904358"/>
                <a:gd name="connsiteY3" fmla="*/ 298662 h 9828873"/>
                <a:gd name="connsiteX4" fmla="*/ -150 w 9904358"/>
                <a:gd name="connsiteY4" fmla="*/ 9530400 h 9828873"/>
                <a:gd name="connsiteX5" fmla="*/ 298399 w 9904358"/>
                <a:gd name="connsiteY5" fmla="*/ 9828972 h 9828873"/>
                <a:gd name="connsiteX6" fmla="*/ 9605660 w 9904358"/>
                <a:gd name="connsiteY6" fmla="*/ 9828972 h 9828873"/>
                <a:gd name="connsiteX7" fmla="*/ 9904209 w 9904358"/>
                <a:gd name="connsiteY7" fmla="*/ 9530400 h 9828873"/>
                <a:gd name="connsiteX8" fmla="*/ 9904209 w 9904358"/>
                <a:gd name="connsiteY8" fmla="*/ 298662 h 98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4358" h="9828873">
                  <a:moveTo>
                    <a:pt x="9904209" y="298662"/>
                  </a:moveTo>
                  <a:cubicBezTo>
                    <a:pt x="9904209" y="133879"/>
                    <a:pt x="9770425" y="98"/>
                    <a:pt x="9605660" y="98"/>
                  </a:cubicBezTo>
                  <a:lnTo>
                    <a:pt x="298399" y="98"/>
                  </a:lnTo>
                  <a:cubicBezTo>
                    <a:pt x="133626" y="98"/>
                    <a:pt x="-150" y="133879"/>
                    <a:pt x="-150" y="298662"/>
                  </a:cubicBezTo>
                  <a:lnTo>
                    <a:pt x="-150" y="9530400"/>
                  </a:lnTo>
                  <a:cubicBezTo>
                    <a:pt x="-150" y="9695202"/>
                    <a:pt x="133626" y="9828972"/>
                    <a:pt x="298399" y="9828972"/>
                  </a:cubicBezTo>
                  <a:lnTo>
                    <a:pt x="9605660" y="9828972"/>
                  </a:lnTo>
                  <a:cubicBezTo>
                    <a:pt x="9770425" y="9828972"/>
                    <a:pt x="9904209" y="9695202"/>
                    <a:pt x="9904209" y="9530400"/>
                  </a:cubicBezTo>
                  <a:lnTo>
                    <a:pt x="9904209" y="298662"/>
                  </a:lnTo>
                  <a:close/>
                </a:path>
              </a:pathLst>
            </a:custGeom>
            <a:solidFill>
              <a:srgbClr val="DBE6FF"/>
            </a:solidFill>
            <a:ln w="31134" cap="rnd">
              <a:solidFill>
                <a:srgbClr val="000080"/>
              </a:solidFill>
              <a:prstDash val="solid"/>
              <a:round/>
            </a:ln>
          </p:spPr>
          <p:txBody>
            <a:bodyPr rtlCol="0" anchor="ctr"/>
            <a:lstStyle/>
            <a:p>
              <a:endParaRPr lang="en-CH" sz="4800"/>
            </a:p>
          </p:txBody>
        </p:sp>
        <p:grpSp>
          <p:nvGrpSpPr>
            <p:cNvPr id="554" name="Graphic 546">
              <a:extLst>
                <a:ext uri="{FF2B5EF4-FFF2-40B4-BE49-F238E27FC236}">
                  <a16:creationId xmlns:a16="http://schemas.microsoft.com/office/drawing/2014/main" id="{5A86E372-0F25-21D1-0F47-BEE449C004A7}"/>
                </a:ext>
              </a:extLst>
            </p:cNvPr>
            <p:cNvGrpSpPr/>
            <p:nvPr/>
          </p:nvGrpSpPr>
          <p:grpSpPr>
            <a:xfrm>
              <a:off x="1052527" y="259103"/>
              <a:ext cx="7509003" cy="19226267"/>
              <a:chOff x="1052527" y="259103"/>
              <a:chExt cx="7509003" cy="19226267"/>
            </a:xfrm>
          </p:grpSpPr>
          <p:sp>
            <p:nvSpPr>
              <p:cNvPr id="555" name="Freeform 554">
                <a:extLst>
                  <a:ext uri="{FF2B5EF4-FFF2-40B4-BE49-F238E27FC236}">
                    <a16:creationId xmlns:a16="http://schemas.microsoft.com/office/drawing/2014/main" id="{F9CA0292-6F83-CDA9-937E-83BB9EDB10C7}"/>
                  </a:ext>
                </a:extLst>
              </p:cNvPr>
              <p:cNvSpPr/>
              <p:nvPr/>
            </p:nvSpPr>
            <p:spPr>
              <a:xfrm>
                <a:off x="3089682" y="259103"/>
                <a:ext cx="5409362" cy="1005649"/>
              </a:xfrm>
              <a:custGeom>
                <a:avLst/>
                <a:gdLst>
                  <a:gd name="connsiteX0" fmla="*/ 5409123 w 5409362"/>
                  <a:gd name="connsiteY0" fmla="*/ 502786 h 1005649"/>
                  <a:gd name="connsiteX1" fmla="*/ 4906327 w 5409362"/>
                  <a:gd name="connsiteY1" fmla="*/ -38 h 1005649"/>
                  <a:gd name="connsiteX2" fmla="*/ 502556 w 5409362"/>
                  <a:gd name="connsiteY2" fmla="*/ -38 h 1005649"/>
                  <a:gd name="connsiteX3" fmla="*/ -240 w 5409362"/>
                  <a:gd name="connsiteY3" fmla="*/ 502786 h 1005649"/>
                  <a:gd name="connsiteX4" fmla="*/ 502556 w 5409362"/>
                  <a:gd name="connsiteY4" fmla="*/ 1005611 h 1005649"/>
                  <a:gd name="connsiteX5" fmla="*/ 4906327 w 5409362"/>
                  <a:gd name="connsiteY5" fmla="*/ 1005611 h 1005649"/>
                  <a:gd name="connsiteX6" fmla="*/ 5409123 w 5409362"/>
                  <a:gd name="connsiteY6" fmla="*/ 502786 h 100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9362" h="1005649">
                    <a:moveTo>
                      <a:pt x="5409123" y="502786"/>
                    </a:moveTo>
                    <a:cubicBezTo>
                      <a:pt x="5409123" y="225271"/>
                      <a:pt x="5183818" y="-38"/>
                      <a:pt x="4906327" y="-38"/>
                    </a:cubicBezTo>
                    <a:lnTo>
                      <a:pt x="502556" y="-38"/>
                    </a:lnTo>
                    <a:cubicBezTo>
                      <a:pt x="225065" y="-38"/>
                      <a:pt x="-240" y="225271"/>
                      <a:pt x="-240" y="502786"/>
                    </a:cubicBezTo>
                    <a:cubicBezTo>
                      <a:pt x="-240" y="780302"/>
                      <a:pt x="225065" y="1005611"/>
                      <a:pt x="502556" y="1005611"/>
                    </a:cubicBezTo>
                    <a:lnTo>
                      <a:pt x="4906327" y="1005611"/>
                    </a:lnTo>
                    <a:cubicBezTo>
                      <a:pt x="5183818" y="1005611"/>
                      <a:pt x="5409123" y="780302"/>
                      <a:pt x="5409123" y="502786"/>
                    </a:cubicBezTo>
                    <a:close/>
                  </a:path>
                </a:pathLst>
              </a:custGeom>
              <a:solidFill>
                <a:srgbClr val="FFFFFF"/>
              </a:solidFill>
              <a:ln w="31530" cap="rnd">
                <a:solidFill>
                  <a:srgbClr val="000080"/>
                </a:solidFill>
                <a:prstDash val="solid"/>
                <a:round/>
              </a:ln>
            </p:spPr>
            <p:txBody>
              <a:bodyPr rtlCol="0" anchor="ctr"/>
              <a:lstStyle/>
              <a:p>
                <a:endParaRPr lang="en-CH" sz="4800"/>
              </a:p>
            </p:txBody>
          </p:sp>
          <p:sp>
            <p:nvSpPr>
              <p:cNvPr id="556" name="TextBox 555">
                <a:extLst>
                  <a:ext uri="{FF2B5EF4-FFF2-40B4-BE49-F238E27FC236}">
                    <a16:creationId xmlns:a16="http://schemas.microsoft.com/office/drawing/2014/main" id="{2095B486-E6E9-46B2-2367-071397977B29}"/>
                  </a:ext>
                </a:extLst>
              </p:cNvPr>
              <p:cNvSpPr txBox="1"/>
              <p:nvPr/>
            </p:nvSpPr>
            <p:spPr>
              <a:xfrm>
                <a:off x="3518196" y="277051"/>
                <a:ext cx="4633000"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Study design</a:t>
                </a:r>
              </a:p>
            </p:txBody>
          </p:sp>
          <p:sp>
            <p:nvSpPr>
              <p:cNvPr id="1088" name="TextBox 1087">
                <a:extLst>
                  <a:ext uri="{FF2B5EF4-FFF2-40B4-BE49-F238E27FC236}">
                    <a16:creationId xmlns:a16="http://schemas.microsoft.com/office/drawing/2014/main" id="{673E988A-6D99-9E93-9680-37CF622EF8D0}"/>
                  </a:ext>
                </a:extLst>
              </p:cNvPr>
              <p:cNvSpPr txBox="1"/>
              <p:nvPr/>
            </p:nvSpPr>
            <p:spPr>
              <a:xfrm>
                <a:off x="3239650" y="3201013"/>
                <a:ext cx="5009705"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Severe CRSwNP</a:t>
                </a:r>
              </a:p>
            </p:txBody>
          </p:sp>
          <p:sp>
            <p:nvSpPr>
              <p:cNvPr id="1089" name="TextBox 1088">
                <a:extLst>
                  <a:ext uri="{FF2B5EF4-FFF2-40B4-BE49-F238E27FC236}">
                    <a16:creationId xmlns:a16="http://schemas.microsoft.com/office/drawing/2014/main" id="{440E59DC-EFD2-6ECC-CC87-A134A70347D5}"/>
                  </a:ext>
                </a:extLst>
              </p:cNvPr>
              <p:cNvSpPr txBox="1"/>
              <p:nvPr/>
            </p:nvSpPr>
            <p:spPr>
              <a:xfrm>
                <a:off x="4798660" y="4004669"/>
                <a:ext cx="1771639" cy="769441"/>
              </a:xfrm>
              <a:prstGeom prst="rect">
                <a:avLst/>
              </a:prstGeom>
              <a:noFill/>
            </p:spPr>
            <p:txBody>
              <a:bodyPr wrap="none" rtlCol="0">
                <a:spAutoFit/>
              </a:bodyPr>
              <a:lstStyle/>
              <a:p>
                <a:pPr algn="l"/>
                <a:r>
                  <a:rPr lang="en-GB" sz="4400" dirty="0">
                    <a:ln/>
                    <a:solidFill>
                      <a:srgbClr val="000080"/>
                    </a:solidFill>
                    <a:latin typeface="Arial"/>
                    <a:cs typeface="Arial"/>
                    <a:sym typeface="Arial"/>
                    <a:rtl val="0"/>
                  </a:rPr>
                  <a:t>n</a:t>
                </a:r>
                <a:r>
                  <a:rPr lang="en-CH" sz="4400" spc="0" baseline="0" dirty="0">
                    <a:ln/>
                    <a:solidFill>
                      <a:srgbClr val="000080"/>
                    </a:solidFill>
                    <a:latin typeface="Arial"/>
                    <a:cs typeface="Arial"/>
                    <a:sym typeface="Arial"/>
                    <a:rtl val="0"/>
                  </a:rPr>
                  <a:t>=228</a:t>
                </a:r>
              </a:p>
            </p:txBody>
          </p:sp>
          <p:sp>
            <p:nvSpPr>
              <p:cNvPr id="1091" name="TextBox 1090">
                <a:extLst>
                  <a:ext uri="{FF2B5EF4-FFF2-40B4-BE49-F238E27FC236}">
                    <a16:creationId xmlns:a16="http://schemas.microsoft.com/office/drawing/2014/main" id="{932DB31C-253F-5420-12E7-E1E46D8FD83C}"/>
                  </a:ext>
                </a:extLst>
              </p:cNvPr>
              <p:cNvSpPr txBox="1"/>
              <p:nvPr/>
            </p:nvSpPr>
            <p:spPr>
              <a:xfrm>
                <a:off x="2736730" y="7727293"/>
                <a:ext cx="5824800"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Tapered dupilumab</a:t>
                </a:r>
              </a:p>
            </p:txBody>
          </p:sp>
          <p:sp>
            <p:nvSpPr>
              <p:cNvPr id="1092" name="TextBox 1091">
                <a:extLst>
                  <a:ext uri="{FF2B5EF4-FFF2-40B4-BE49-F238E27FC236}">
                    <a16:creationId xmlns:a16="http://schemas.microsoft.com/office/drawing/2014/main" id="{E52947BA-A5E3-49EC-C33B-D626F5D409FD}"/>
                  </a:ext>
                </a:extLst>
              </p:cNvPr>
              <p:cNvSpPr txBox="1"/>
              <p:nvPr/>
            </p:nvSpPr>
            <p:spPr>
              <a:xfrm>
                <a:off x="3651130" y="18654373"/>
                <a:ext cx="3711272"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Patients (%)</a:t>
                </a:r>
              </a:p>
            </p:txBody>
          </p:sp>
          <p:sp>
            <p:nvSpPr>
              <p:cNvPr id="1093" name="TextBox 1092">
                <a:extLst>
                  <a:ext uri="{FF2B5EF4-FFF2-40B4-BE49-F238E27FC236}">
                    <a16:creationId xmlns:a16="http://schemas.microsoft.com/office/drawing/2014/main" id="{A1497D4A-41E6-B6AC-91DF-16247716D703}"/>
                  </a:ext>
                </a:extLst>
              </p:cNvPr>
              <p:cNvSpPr txBox="1"/>
              <p:nvPr/>
            </p:nvSpPr>
            <p:spPr>
              <a:xfrm rot="16200000">
                <a:off x="405010" y="15334699"/>
                <a:ext cx="2126031" cy="830997"/>
              </a:xfrm>
              <a:prstGeom prst="rect">
                <a:avLst/>
              </a:prstGeom>
              <a:noFill/>
            </p:spPr>
            <p:txBody>
              <a:bodyPr wrap="none" rtlCol="0">
                <a:spAutoFit/>
              </a:bodyPr>
              <a:lstStyle/>
              <a:p>
                <a:pPr algn="l"/>
                <a:r>
                  <a:rPr lang="en-CH" sz="4800" b="1" spc="0" baseline="0" dirty="0">
                    <a:ln/>
                    <a:solidFill>
                      <a:srgbClr val="000080"/>
                    </a:solidFill>
                    <a:latin typeface="Arial"/>
                    <a:cs typeface="Arial"/>
                    <a:sym typeface="Arial"/>
                    <a:rtl val="0"/>
                  </a:rPr>
                  <a:t>Weeks</a:t>
                </a:r>
              </a:p>
            </p:txBody>
          </p:sp>
        </p:grpSp>
        <p:grpSp>
          <p:nvGrpSpPr>
            <p:cNvPr id="557" name="Graphic 546">
              <a:extLst>
                <a:ext uri="{FF2B5EF4-FFF2-40B4-BE49-F238E27FC236}">
                  <a16:creationId xmlns:a16="http://schemas.microsoft.com/office/drawing/2014/main" id="{FAEA14AF-2BAD-FF72-7ABD-76AD9B11A52D}"/>
                </a:ext>
              </a:extLst>
            </p:cNvPr>
            <p:cNvGrpSpPr/>
            <p:nvPr/>
          </p:nvGrpSpPr>
          <p:grpSpPr>
            <a:xfrm>
              <a:off x="2270657" y="10759190"/>
              <a:ext cx="7199780" cy="1036750"/>
              <a:chOff x="2270657" y="10759190"/>
              <a:chExt cx="7199780" cy="1036750"/>
            </a:xfrm>
          </p:grpSpPr>
          <p:sp>
            <p:nvSpPr>
              <p:cNvPr id="558" name="Freeform 557">
                <a:extLst>
                  <a:ext uri="{FF2B5EF4-FFF2-40B4-BE49-F238E27FC236}">
                    <a16:creationId xmlns:a16="http://schemas.microsoft.com/office/drawing/2014/main" id="{CFF24876-2344-EC8B-D464-F8E556C20A4C}"/>
                  </a:ext>
                </a:extLst>
              </p:cNvPr>
              <p:cNvSpPr/>
              <p:nvPr/>
            </p:nvSpPr>
            <p:spPr>
              <a:xfrm>
                <a:off x="2270657" y="10759190"/>
                <a:ext cx="7199780" cy="1005649"/>
              </a:xfrm>
              <a:custGeom>
                <a:avLst/>
                <a:gdLst>
                  <a:gd name="connsiteX0" fmla="*/ 7199565 w 7199780"/>
                  <a:gd name="connsiteY0" fmla="*/ 506232 h 1005649"/>
                  <a:gd name="connsiteX1" fmla="*/ 6696772 w 7199780"/>
                  <a:gd name="connsiteY1" fmla="*/ 3407 h 1005649"/>
                  <a:gd name="connsiteX2" fmla="*/ 502579 w 7199780"/>
                  <a:gd name="connsiteY2" fmla="*/ 3407 h 1005649"/>
                  <a:gd name="connsiteX3" fmla="*/ -215 w 7199780"/>
                  <a:gd name="connsiteY3" fmla="*/ 506232 h 1005649"/>
                  <a:gd name="connsiteX4" fmla="*/ 502579 w 7199780"/>
                  <a:gd name="connsiteY4" fmla="*/ 1009057 h 1005649"/>
                  <a:gd name="connsiteX5" fmla="*/ 6696772 w 7199780"/>
                  <a:gd name="connsiteY5" fmla="*/ 1009057 h 1005649"/>
                  <a:gd name="connsiteX6" fmla="*/ 7199565 w 7199780"/>
                  <a:gd name="connsiteY6" fmla="*/ 506232 h 100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9780" h="1005649">
                    <a:moveTo>
                      <a:pt x="7199565" y="506232"/>
                    </a:moveTo>
                    <a:cubicBezTo>
                      <a:pt x="7199565" y="228716"/>
                      <a:pt x="6974285" y="3407"/>
                      <a:pt x="6696772" y="3407"/>
                    </a:cubicBezTo>
                    <a:lnTo>
                      <a:pt x="502579" y="3407"/>
                    </a:lnTo>
                    <a:cubicBezTo>
                      <a:pt x="225080" y="3407"/>
                      <a:pt x="-215" y="228716"/>
                      <a:pt x="-215" y="506232"/>
                    </a:cubicBezTo>
                    <a:cubicBezTo>
                      <a:pt x="-215" y="783747"/>
                      <a:pt x="225080" y="1009057"/>
                      <a:pt x="502579" y="1009057"/>
                    </a:cubicBezTo>
                    <a:lnTo>
                      <a:pt x="6696772" y="1009057"/>
                    </a:lnTo>
                    <a:cubicBezTo>
                      <a:pt x="6974285" y="1009057"/>
                      <a:pt x="7199565" y="783747"/>
                      <a:pt x="7199565" y="506232"/>
                    </a:cubicBezTo>
                    <a:close/>
                  </a:path>
                </a:pathLst>
              </a:custGeom>
              <a:solidFill>
                <a:srgbClr val="FFFFFF"/>
              </a:solidFill>
              <a:ln w="30772" cap="rnd">
                <a:solidFill>
                  <a:srgbClr val="000080"/>
                </a:solidFill>
                <a:prstDash val="solid"/>
                <a:round/>
              </a:ln>
            </p:spPr>
            <p:txBody>
              <a:bodyPr rtlCol="0" anchor="ctr"/>
              <a:lstStyle/>
              <a:p>
                <a:endParaRPr lang="en-CH" sz="4800"/>
              </a:p>
            </p:txBody>
          </p:sp>
          <p:sp>
            <p:nvSpPr>
              <p:cNvPr id="559" name="TextBox 558">
                <a:extLst>
                  <a:ext uri="{FF2B5EF4-FFF2-40B4-BE49-F238E27FC236}">
                    <a16:creationId xmlns:a16="http://schemas.microsoft.com/office/drawing/2014/main" id="{BA0CB797-B606-F022-6663-A97DC541AE8C}"/>
                  </a:ext>
                </a:extLst>
              </p:cNvPr>
              <p:cNvSpPr txBox="1"/>
              <p:nvPr/>
            </p:nvSpPr>
            <p:spPr>
              <a:xfrm>
                <a:off x="2486049" y="10780277"/>
                <a:ext cx="6859570"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Dupilumab tapering</a:t>
                </a:r>
              </a:p>
            </p:txBody>
          </p:sp>
        </p:grpSp>
        <p:grpSp>
          <p:nvGrpSpPr>
            <p:cNvPr id="560" name="Graphic 546">
              <a:extLst>
                <a:ext uri="{FF2B5EF4-FFF2-40B4-BE49-F238E27FC236}">
                  <a16:creationId xmlns:a16="http://schemas.microsoft.com/office/drawing/2014/main" id="{651E849B-2C05-06F8-AA4B-4323E2DCAF1F}"/>
                </a:ext>
              </a:extLst>
            </p:cNvPr>
            <p:cNvGrpSpPr/>
            <p:nvPr/>
          </p:nvGrpSpPr>
          <p:grpSpPr>
            <a:xfrm>
              <a:off x="1229156" y="20347314"/>
              <a:ext cx="9330099" cy="1038023"/>
              <a:chOff x="1229156" y="20347314"/>
              <a:chExt cx="9330099" cy="1038023"/>
            </a:xfrm>
          </p:grpSpPr>
          <p:sp>
            <p:nvSpPr>
              <p:cNvPr id="561" name="Freeform 560">
                <a:extLst>
                  <a:ext uri="{FF2B5EF4-FFF2-40B4-BE49-F238E27FC236}">
                    <a16:creationId xmlns:a16="http://schemas.microsoft.com/office/drawing/2014/main" id="{9A5E0256-A236-7324-1947-3F0176A75676}"/>
                  </a:ext>
                </a:extLst>
              </p:cNvPr>
              <p:cNvSpPr/>
              <p:nvPr/>
            </p:nvSpPr>
            <p:spPr>
              <a:xfrm>
                <a:off x="1229156" y="20347314"/>
                <a:ext cx="9275890" cy="1005649"/>
              </a:xfrm>
              <a:custGeom>
                <a:avLst/>
                <a:gdLst>
                  <a:gd name="connsiteX0" fmla="*/ 9275674 w 9275890"/>
                  <a:gd name="connsiteY0" fmla="*/ 509378 h 1005649"/>
                  <a:gd name="connsiteX1" fmla="*/ 8772867 w 9275890"/>
                  <a:gd name="connsiteY1" fmla="*/ 6553 h 1005649"/>
                  <a:gd name="connsiteX2" fmla="*/ 502592 w 9275890"/>
                  <a:gd name="connsiteY2" fmla="*/ 6553 h 1005649"/>
                  <a:gd name="connsiteX3" fmla="*/ -216 w 9275890"/>
                  <a:gd name="connsiteY3" fmla="*/ 509378 h 1005649"/>
                  <a:gd name="connsiteX4" fmla="*/ 502592 w 9275890"/>
                  <a:gd name="connsiteY4" fmla="*/ 1012203 h 1005649"/>
                  <a:gd name="connsiteX5" fmla="*/ 8772867 w 9275890"/>
                  <a:gd name="connsiteY5" fmla="*/ 1012203 h 1005649"/>
                  <a:gd name="connsiteX6" fmla="*/ 9275674 w 9275890"/>
                  <a:gd name="connsiteY6" fmla="*/ 509378 h 100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5890" h="1005649">
                    <a:moveTo>
                      <a:pt x="9275674" y="509378"/>
                    </a:moveTo>
                    <a:cubicBezTo>
                      <a:pt x="9275674" y="231862"/>
                      <a:pt x="9050395" y="6553"/>
                      <a:pt x="8772867" y="6553"/>
                    </a:cubicBezTo>
                    <a:lnTo>
                      <a:pt x="502592" y="6553"/>
                    </a:lnTo>
                    <a:cubicBezTo>
                      <a:pt x="225079" y="6553"/>
                      <a:pt x="-216" y="231862"/>
                      <a:pt x="-216" y="509378"/>
                    </a:cubicBezTo>
                    <a:cubicBezTo>
                      <a:pt x="-216" y="786893"/>
                      <a:pt x="225079" y="1012203"/>
                      <a:pt x="502592" y="1012203"/>
                    </a:cubicBezTo>
                    <a:lnTo>
                      <a:pt x="8772867" y="1012203"/>
                    </a:lnTo>
                    <a:cubicBezTo>
                      <a:pt x="9050395" y="1012203"/>
                      <a:pt x="9275674" y="786893"/>
                      <a:pt x="9275674" y="509378"/>
                    </a:cubicBezTo>
                    <a:close/>
                  </a:path>
                </a:pathLst>
              </a:custGeom>
              <a:solidFill>
                <a:srgbClr val="FFFFFF"/>
              </a:solidFill>
              <a:ln w="29805" cap="rnd">
                <a:solidFill>
                  <a:srgbClr val="000080"/>
                </a:solidFill>
                <a:prstDash val="solid"/>
                <a:round/>
              </a:ln>
            </p:spPr>
            <p:txBody>
              <a:bodyPr rtlCol="0" anchor="ctr"/>
              <a:lstStyle/>
              <a:p>
                <a:endParaRPr lang="en-CH" sz="4800"/>
              </a:p>
            </p:txBody>
          </p:sp>
          <p:sp>
            <p:nvSpPr>
              <p:cNvPr id="562" name="TextBox 561">
                <a:extLst>
                  <a:ext uri="{FF2B5EF4-FFF2-40B4-BE49-F238E27FC236}">
                    <a16:creationId xmlns:a16="http://schemas.microsoft.com/office/drawing/2014/main" id="{B4EDE573-373A-B18E-4276-5AE6CBBFD1D0}"/>
                  </a:ext>
                </a:extLst>
              </p:cNvPr>
              <p:cNvSpPr txBox="1"/>
              <p:nvPr/>
            </p:nvSpPr>
            <p:spPr>
              <a:xfrm>
                <a:off x="1434641" y="20369674"/>
                <a:ext cx="9124614"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conditional to CRS-control</a:t>
                </a:r>
              </a:p>
            </p:txBody>
          </p:sp>
        </p:grpSp>
        <p:grpSp>
          <p:nvGrpSpPr>
            <p:cNvPr id="563" name="Graphic 546">
              <a:extLst>
                <a:ext uri="{FF2B5EF4-FFF2-40B4-BE49-F238E27FC236}">
                  <a16:creationId xmlns:a16="http://schemas.microsoft.com/office/drawing/2014/main" id="{5F94E6B4-E625-922B-3E41-79C3C8B44B3A}"/>
                </a:ext>
              </a:extLst>
            </p:cNvPr>
            <p:cNvGrpSpPr/>
            <p:nvPr/>
          </p:nvGrpSpPr>
          <p:grpSpPr>
            <a:xfrm>
              <a:off x="17298789" y="244563"/>
              <a:ext cx="8990198" cy="1033890"/>
              <a:chOff x="17298789" y="244563"/>
              <a:chExt cx="8990198" cy="1033890"/>
            </a:xfrm>
          </p:grpSpPr>
          <p:sp>
            <p:nvSpPr>
              <p:cNvPr id="564" name="Freeform 563">
                <a:extLst>
                  <a:ext uri="{FF2B5EF4-FFF2-40B4-BE49-F238E27FC236}">
                    <a16:creationId xmlns:a16="http://schemas.microsoft.com/office/drawing/2014/main" id="{368C2AA2-1F8F-0BFA-8529-1CBD048B5A63}"/>
                  </a:ext>
                </a:extLst>
              </p:cNvPr>
              <p:cNvSpPr/>
              <p:nvPr/>
            </p:nvSpPr>
            <p:spPr>
              <a:xfrm>
                <a:off x="17298789" y="244563"/>
                <a:ext cx="8990198" cy="1005649"/>
              </a:xfrm>
              <a:custGeom>
                <a:avLst/>
                <a:gdLst>
                  <a:gd name="connsiteX0" fmla="*/ 8995208 w 8990198"/>
                  <a:gd name="connsiteY0" fmla="*/ 502782 h 1005649"/>
                  <a:gd name="connsiteX1" fmla="*/ 8492430 w 8990198"/>
                  <a:gd name="connsiteY1" fmla="*/ -43 h 1005649"/>
                  <a:gd name="connsiteX2" fmla="*/ 507789 w 8990198"/>
                  <a:gd name="connsiteY2" fmla="*/ -43 h 1005649"/>
                  <a:gd name="connsiteX3" fmla="*/ 5010 w 8990198"/>
                  <a:gd name="connsiteY3" fmla="*/ 502782 h 1005649"/>
                  <a:gd name="connsiteX4" fmla="*/ 507789 w 8990198"/>
                  <a:gd name="connsiteY4" fmla="*/ 1005607 h 1005649"/>
                  <a:gd name="connsiteX5" fmla="*/ 8492430 w 8990198"/>
                  <a:gd name="connsiteY5" fmla="*/ 1005607 h 1005649"/>
                  <a:gd name="connsiteX6" fmla="*/ 8995208 w 8990198"/>
                  <a:gd name="connsiteY6" fmla="*/ 502782 h 100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0198" h="1005649">
                    <a:moveTo>
                      <a:pt x="8995208" y="502782"/>
                    </a:moveTo>
                    <a:cubicBezTo>
                      <a:pt x="8995208" y="225266"/>
                      <a:pt x="8769904" y="-43"/>
                      <a:pt x="8492430" y="-43"/>
                    </a:cubicBezTo>
                    <a:lnTo>
                      <a:pt x="507789" y="-43"/>
                    </a:lnTo>
                    <a:cubicBezTo>
                      <a:pt x="230304" y="-43"/>
                      <a:pt x="5010" y="225266"/>
                      <a:pt x="5010" y="502782"/>
                    </a:cubicBezTo>
                    <a:cubicBezTo>
                      <a:pt x="5010" y="780297"/>
                      <a:pt x="230304" y="1005607"/>
                      <a:pt x="507789" y="1005607"/>
                    </a:cubicBezTo>
                    <a:lnTo>
                      <a:pt x="8492430" y="1005607"/>
                    </a:lnTo>
                    <a:cubicBezTo>
                      <a:pt x="8769904" y="1005607"/>
                      <a:pt x="8995208" y="780297"/>
                      <a:pt x="8995208" y="502782"/>
                    </a:cubicBezTo>
                    <a:close/>
                  </a:path>
                </a:pathLst>
              </a:custGeom>
              <a:solidFill>
                <a:srgbClr val="FFFFFF"/>
              </a:solidFill>
              <a:ln w="29932" cap="rnd">
                <a:solidFill>
                  <a:srgbClr val="000080"/>
                </a:solidFill>
                <a:prstDash val="solid"/>
                <a:round/>
              </a:ln>
            </p:spPr>
            <p:txBody>
              <a:bodyPr rtlCol="0" anchor="ctr"/>
              <a:lstStyle/>
              <a:p>
                <a:endParaRPr lang="en-CH" sz="4800"/>
              </a:p>
            </p:txBody>
          </p:sp>
          <p:sp>
            <p:nvSpPr>
              <p:cNvPr id="565" name="TextBox 564">
                <a:extLst>
                  <a:ext uri="{FF2B5EF4-FFF2-40B4-BE49-F238E27FC236}">
                    <a16:creationId xmlns:a16="http://schemas.microsoft.com/office/drawing/2014/main" id="{350F9695-E786-E508-50B1-43B2D5C66BD2}"/>
                  </a:ext>
                </a:extLst>
              </p:cNvPr>
              <p:cNvSpPr txBox="1"/>
              <p:nvPr/>
            </p:nvSpPr>
            <p:spPr>
              <a:xfrm>
                <a:off x="17665522" y="262790"/>
                <a:ext cx="8610049" cy="1015663"/>
              </a:xfrm>
              <a:prstGeom prst="rect">
                <a:avLst/>
              </a:prstGeom>
              <a:noFill/>
            </p:spPr>
            <p:txBody>
              <a:bodyPr wrap="none" rtlCol="0">
                <a:spAutoFit/>
              </a:bodyPr>
              <a:lstStyle/>
              <a:p>
                <a:pPr algn="l"/>
                <a:r>
                  <a:rPr lang="en-CH" sz="6000" spc="0" baseline="0" dirty="0">
                    <a:ln/>
                    <a:solidFill>
                      <a:srgbClr val="000080"/>
                    </a:solidFill>
                    <a:latin typeface="Arial"/>
                    <a:cs typeface="Arial"/>
                    <a:sym typeface="Arial"/>
                    <a:rtl val="0"/>
                  </a:rPr>
                  <a:t>High therapeutic efﬁcacy</a:t>
                </a:r>
              </a:p>
            </p:txBody>
          </p:sp>
        </p:grpSp>
        <p:pic>
          <p:nvPicPr>
            <p:cNvPr id="566" name="Picture 565">
              <a:extLst>
                <a:ext uri="{FF2B5EF4-FFF2-40B4-BE49-F238E27FC236}">
                  <a16:creationId xmlns:a16="http://schemas.microsoft.com/office/drawing/2014/main" id="{45174B83-681C-F42C-0A7D-BF210C17F4CA}"/>
                </a:ext>
              </a:extLst>
            </p:cNvPr>
            <p:cNvPicPr>
              <a:picLocks noChangeAspect="1"/>
            </p:cNvPicPr>
            <p:nvPr/>
          </p:nvPicPr>
          <p:blipFill>
            <a:blip r:embed="rId3"/>
            <a:stretch>
              <a:fillRect/>
            </a:stretch>
          </p:blipFill>
          <p:spPr>
            <a:xfrm>
              <a:off x="3219985" y="1867697"/>
              <a:ext cx="1191583" cy="1267851"/>
            </a:xfrm>
            <a:custGeom>
              <a:avLst/>
              <a:gdLst>
                <a:gd name="connsiteX0" fmla="*/ 1055 w 1191583"/>
                <a:gd name="connsiteY0" fmla="*/ 613 h 1267851"/>
                <a:gd name="connsiteX1" fmla="*/ 1192639 w 1191583"/>
                <a:gd name="connsiteY1" fmla="*/ 613 h 1267851"/>
                <a:gd name="connsiteX2" fmla="*/ 1192639 w 1191583"/>
                <a:gd name="connsiteY2" fmla="*/ 1268464 h 1267851"/>
                <a:gd name="connsiteX3" fmla="*/ 1055 w 1191583"/>
                <a:gd name="connsiteY3" fmla="*/ 1268464 h 1267851"/>
              </a:gdLst>
              <a:ahLst/>
              <a:cxnLst>
                <a:cxn ang="0">
                  <a:pos x="connsiteX0" y="connsiteY0"/>
                </a:cxn>
                <a:cxn ang="0">
                  <a:pos x="connsiteX1" y="connsiteY1"/>
                </a:cxn>
                <a:cxn ang="0">
                  <a:pos x="connsiteX2" y="connsiteY2"/>
                </a:cxn>
                <a:cxn ang="0">
                  <a:pos x="connsiteX3" y="connsiteY3"/>
                </a:cxn>
              </a:cxnLst>
              <a:rect l="l" t="t" r="r" b="b"/>
              <a:pathLst>
                <a:path w="1191583" h="1267851">
                  <a:moveTo>
                    <a:pt x="1055" y="613"/>
                  </a:moveTo>
                  <a:lnTo>
                    <a:pt x="1192639" y="613"/>
                  </a:lnTo>
                  <a:lnTo>
                    <a:pt x="1192639" y="1268464"/>
                  </a:lnTo>
                  <a:lnTo>
                    <a:pt x="1055" y="1268464"/>
                  </a:lnTo>
                  <a:close/>
                </a:path>
              </a:pathLst>
            </a:custGeom>
          </p:spPr>
        </p:pic>
        <p:pic>
          <p:nvPicPr>
            <p:cNvPr id="567" name="Picture 566">
              <a:extLst>
                <a:ext uri="{FF2B5EF4-FFF2-40B4-BE49-F238E27FC236}">
                  <a16:creationId xmlns:a16="http://schemas.microsoft.com/office/drawing/2014/main" id="{5BE3D931-4360-A158-545B-311B6E9C4AF0}"/>
                </a:ext>
              </a:extLst>
            </p:cNvPr>
            <p:cNvPicPr>
              <a:picLocks noChangeAspect="1"/>
            </p:cNvPicPr>
            <p:nvPr/>
          </p:nvPicPr>
          <p:blipFill>
            <a:blip r:embed="rId3"/>
            <a:stretch>
              <a:fillRect/>
            </a:stretch>
          </p:blipFill>
          <p:spPr>
            <a:xfrm>
              <a:off x="4539465" y="1867697"/>
              <a:ext cx="1191583" cy="1267851"/>
            </a:xfrm>
            <a:custGeom>
              <a:avLst/>
              <a:gdLst>
                <a:gd name="connsiteX0" fmla="*/ 1488 w 1191583"/>
                <a:gd name="connsiteY0" fmla="*/ 613 h 1267851"/>
                <a:gd name="connsiteX1" fmla="*/ 1193072 w 1191583"/>
                <a:gd name="connsiteY1" fmla="*/ 613 h 1267851"/>
                <a:gd name="connsiteX2" fmla="*/ 1193072 w 1191583"/>
                <a:gd name="connsiteY2" fmla="*/ 1268464 h 1267851"/>
                <a:gd name="connsiteX3" fmla="*/ 1488 w 1191583"/>
                <a:gd name="connsiteY3" fmla="*/ 1268464 h 1267851"/>
              </a:gdLst>
              <a:ahLst/>
              <a:cxnLst>
                <a:cxn ang="0">
                  <a:pos x="connsiteX0" y="connsiteY0"/>
                </a:cxn>
                <a:cxn ang="0">
                  <a:pos x="connsiteX1" y="connsiteY1"/>
                </a:cxn>
                <a:cxn ang="0">
                  <a:pos x="connsiteX2" y="connsiteY2"/>
                </a:cxn>
                <a:cxn ang="0">
                  <a:pos x="connsiteX3" y="connsiteY3"/>
                </a:cxn>
              </a:cxnLst>
              <a:rect l="l" t="t" r="r" b="b"/>
              <a:pathLst>
                <a:path w="1191583" h="1267851">
                  <a:moveTo>
                    <a:pt x="1488" y="613"/>
                  </a:moveTo>
                  <a:lnTo>
                    <a:pt x="1193072" y="613"/>
                  </a:lnTo>
                  <a:lnTo>
                    <a:pt x="1193072" y="1268464"/>
                  </a:lnTo>
                  <a:lnTo>
                    <a:pt x="1488" y="1268464"/>
                  </a:lnTo>
                  <a:close/>
                </a:path>
              </a:pathLst>
            </a:custGeom>
          </p:spPr>
        </p:pic>
        <p:pic>
          <p:nvPicPr>
            <p:cNvPr id="568" name="Picture 567">
              <a:extLst>
                <a:ext uri="{FF2B5EF4-FFF2-40B4-BE49-F238E27FC236}">
                  <a16:creationId xmlns:a16="http://schemas.microsoft.com/office/drawing/2014/main" id="{805B21FC-A17B-2B5E-83B4-EE3C2C6881B8}"/>
                </a:ext>
              </a:extLst>
            </p:cNvPr>
            <p:cNvPicPr>
              <a:picLocks noChangeAspect="1"/>
            </p:cNvPicPr>
            <p:nvPr/>
          </p:nvPicPr>
          <p:blipFill>
            <a:blip r:embed="rId3"/>
            <a:stretch>
              <a:fillRect/>
            </a:stretch>
          </p:blipFill>
          <p:spPr>
            <a:xfrm>
              <a:off x="5858914" y="1867697"/>
              <a:ext cx="1191583" cy="1267851"/>
            </a:xfrm>
            <a:custGeom>
              <a:avLst/>
              <a:gdLst>
                <a:gd name="connsiteX0" fmla="*/ 1921 w 1191583"/>
                <a:gd name="connsiteY0" fmla="*/ 613 h 1267851"/>
                <a:gd name="connsiteX1" fmla="*/ 1193505 w 1191583"/>
                <a:gd name="connsiteY1" fmla="*/ 613 h 1267851"/>
                <a:gd name="connsiteX2" fmla="*/ 1193505 w 1191583"/>
                <a:gd name="connsiteY2" fmla="*/ 1268464 h 1267851"/>
                <a:gd name="connsiteX3" fmla="*/ 1921 w 1191583"/>
                <a:gd name="connsiteY3" fmla="*/ 1268464 h 1267851"/>
              </a:gdLst>
              <a:ahLst/>
              <a:cxnLst>
                <a:cxn ang="0">
                  <a:pos x="connsiteX0" y="connsiteY0"/>
                </a:cxn>
                <a:cxn ang="0">
                  <a:pos x="connsiteX1" y="connsiteY1"/>
                </a:cxn>
                <a:cxn ang="0">
                  <a:pos x="connsiteX2" y="connsiteY2"/>
                </a:cxn>
                <a:cxn ang="0">
                  <a:pos x="connsiteX3" y="connsiteY3"/>
                </a:cxn>
              </a:cxnLst>
              <a:rect l="l" t="t" r="r" b="b"/>
              <a:pathLst>
                <a:path w="1191583" h="1267851">
                  <a:moveTo>
                    <a:pt x="1921" y="613"/>
                  </a:moveTo>
                  <a:lnTo>
                    <a:pt x="1193505" y="613"/>
                  </a:lnTo>
                  <a:lnTo>
                    <a:pt x="1193505" y="1268464"/>
                  </a:lnTo>
                  <a:lnTo>
                    <a:pt x="1921" y="1268464"/>
                  </a:lnTo>
                  <a:close/>
                </a:path>
              </a:pathLst>
            </a:custGeom>
          </p:spPr>
        </p:pic>
        <p:pic>
          <p:nvPicPr>
            <p:cNvPr id="569" name="Picture 568">
              <a:extLst>
                <a:ext uri="{FF2B5EF4-FFF2-40B4-BE49-F238E27FC236}">
                  <a16:creationId xmlns:a16="http://schemas.microsoft.com/office/drawing/2014/main" id="{BA940280-C0A2-F281-FA30-F15EFE014B49}"/>
                </a:ext>
              </a:extLst>
            </p:cNvPr>
            <p:cNvPicPr>
              <a:picLocks noChangeAspect="1"/>
            </p:cNvPicPr>
            <p:nvPr/>
          </p:nvPicPr>
          <p:blipFill>
            <a:blip r:embed="rId3"/>
            <a:stretch>
              <a:fillRect/>
            </a:stretch>
          </p:blipFill>
          <p:spPr>
            <a:xfrm>
              <a:off x="7178363" y="1867697"/>
              <a:ext cx="1191583" cy="1267851"/>
            </a:xfrm>
            <a:custGeom>
              <a:avLst/>
              <a:gdLst>
                <a:gd name="connsiteX0" fmla="*/ 2354 w 1191583"/>
                <a:gd name="connsiteY0" fmla="*/ 613 h 1267851"/>
                <a:gd name="connsiteX1" fmla="*/ 1193938 w 1191583"/>
                <a:gd name="connsiteY1" fmla="*/ 613 h 1267851"/>
                <a:gd name="connsiteX2" fmla="*/ 1193938 w 1191583"/>
                <a:gd name="connsiteY2" fmla="*/ 1268464 h 1267851"/>
                <a:gd name="connsiteX3" fmla="*/ 2354 w 1191583"/>
                <a:gd name="connsiteY3" fmla="*/ 1268464 h 1267851"/>
              </a:gdLst>
              <a:ahLst/>
              <a:cxnLst>
                <a:cxn ang="0">
                  <a:pos x="connsiteX0" y="connsiteY0"/>
                </a:cxn>
                <a:cxn ang="0">
                  <a:pos x="connsiteX1" y="connsiteY1"/>
                </a:cxn>
                <a:cxn ang="0">
                  <a:pos x="connsiteX2" y="connsiteY2"/>
                </a:cxn>
                <a:cxn ang="0">
                  <a:pos x="connsiteX3" y="connsiteY3"/>
                </a:cxn>
              </a:cxnLst>
              <a:rect l="l" t="t" r="r" b="b"/>
              <a:pathLst>
                <a:path w="1191583" h="1267851">
                  <a:moveTo>
                    <a:pt x="2354" y="613"/>
                  </a:moveTo>
                  <a:lnTo>
                    <a:pt x="1193938" y="613"/>
                  </a:lnTo>
                  <a:lnTo>
                    <a:pt x="1193938" y="1268464"/>
                  </a:lnTo>
                  <a:lnTo>
                    <a:pt x="2354" y="1268464"/>
                  </a:lnTo>
                  <a:close/>
                </a:path>
              </a:pathLst>
            </a:custGeom>
          </p:spPr>
        </p:pic>
      </p:grpSp>
      <p:grpSp>
        <p:nvGrpSpPr>
          <p:cNvPr id="570" name="Graphic 546">
            <a:extLst>
              <a:ext uri="{FF2B5EF4-FFF2-40B4-BE49-F238E27FC236}">
                <a16:creationId xmlns:a16="http://schemas.microsoft.com/office/drawing/2014/main" id="{7B9C1439-EDFE-7507-4161-07A696FE9C37}"/>
              </a:ext>
            </a:extLst>
          </p:cNvPr>
          <p:cNvGrpSpPr/>
          <p:nvPr/>
        </p:nvGrpSpPr>
        <p:grpSpPr>
          <a:xfrm>
            <a:off x="1984953" y="7553954"/>
            <a:ext cx="8521405" cy="2853339"/>
            <a:chOff x="1984953" y="7553954"/>
            <a:chExt cx="8521405" cy="2853339"/>
          </a:xfrm>
        </p:grpSpPr>
        <p:grpSp>
          <p:nvGrpSpPr>
            <p:cNvPr id="571" name="Graphic 546">
              <a:extLst>
                <a:ext uri="{FF2B5EF4-FFF2-40B4-BE49-F238E27FC236}">
                  <a16:creationId xmlns:a16="http://schemas.microsoft.com/office/drawing/2014/main" id="{111E0891-79F0-E86E-4B3E-17632880E7D7}"/>
                </a:ext>
              </a:extLst>
            </p:cNvPr>
            <p:cNvGrpSpPr/>
            <p:nvPr/>
          </p:nvGrpSpPr>
          <p:grpSpPr>
            <a:xfrm>
              <a:off x="2315104" y="7553954"/>
              <a:ext cx="6653760" cy="1271119"/>
              <a:chOff x="2315104" y="7553954"/>
              <a:chExt cx="6653760" cy="1271119"/>
            </a:xfrm>
          </p:grpSpPr>
          <p:sp>
            <p:nvSpPr>
              <p:cNvPr id="572" name="Freeform 571">
                <a:extLst>
                  <a:ext uri="{FF2B5EF4-FFF2-40B4-BE49-F238E27FC236}">
                    <a16:creationId xmlns:a16="http://schemas.microsoft.com/office/drawing/2014/main" id="{BF84B0FF-FD31-2A6F-BE44-C69AD9261A3B}"/>
                  </a:ext>
                </a:extLst>
              </p:cNvPr>
              <p:cNvSpPr/>
              <p:nvPr/>
            </p:nvSpPr>
            <p:spPr>
              <a:xfrm>
                <a:off x="2365890" y="7604749"/>
                <a:ext cx="6552189" cy="1169533"/>
              </a:xfrm>
              <a:custGeom>
                <a:avLst/>
                <a:gdLst>
                  <a:gd name="connsiteX0" fmla="*/ 6546546 w 6552189"/>
                  <a:gd name="connsiteY0" fmla="*/ 332406 h 1169533"/>
                  <a:gd name="connsiteX1" fmla="*/ 6449615 w 6552189"/>
                  <a:gd name="connsiteY1" fmla="*/ 98378 h 1169533"/>
                  <a:gd name="connsiteX2" fmla="*/ 6215601 w 6552189"/>
                  <a:gd name="connsiteY2" fmla="*/ 1443 h 1169533"/>
                  <a:gd name="connsiteX3" fmla="*/ 325301 w 6552189"/>
                  <a:gd name="connsiteY3" fmla="*/ 1443 h 1169533"/>
                  <a:gd name="connsiteX4" fmla="*/ 91287 w 6552189"/>
                  <a:gd name="connsiteY4" fmla="*/ 98378 h 1169533"/>
                  <a:gd name="connsiteX5" fmla="*/ -5644 w 6552189"/>
                  <a:gd name="connsiteY5" fmla="*/ 332406 h 1169533"/>
                  <a:gd name="connsiteX6" fmla="*/ -5644 w 6552189"/>
                  <a:gd name="connsiteY6" fmla="*/ 1170977 h 1169533"/>
                  <a:gd name="connsiteX7" fmla="*/ 6546546 w 6552189"/>
                  <a:gd name="connsiteY7" fmla="*/ 1170977 h 1169533"/>
                  <a:gd name="connsiteX8" fmla="*/ 6546546 w 6552189"/>
                  <a:gd name="connsiteY8" fmla="*/ 332406 h 116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2189" h="1169533">
                    <a:moveTo>
                      <a:pt x="6546546" y="332406"/>
                    </a:moveTo>
                    <a:cubicBezTo>
                      <a:pt x="6546546" y="244618"/>
                      <a:pt x="6511691" y="160452"/>
                      <a:pt x="6449615" y="98378"/>
                    </a:cubicBezTo>
                    <a:cubicBezTo>
                      <a:pt x="6387560" y="36312"/>
                      <a:pt x="6303386" y="1443"/>
                      <a:pt x="6215601" y="1443"/>
                    </a:cubicBezTo>
                    <a:lnTo>
                      <a:pt x="325301" y="1443"/>
                    </a:lnTo>
                    <a:cubicBezTo>
                      <a:pt x="237516" y="1443"/>
                      <a:pt x="153341" y="36312"/>
                      <a:pt x="91287" y="98378"/>
                    </a:cubicBezTo>
                    <a:cubicBezTo>
                      <a:pt x="29234" y="160452"/>
                      <a:pt x="-5644" y="244618"/>
                      <a:pt x="-5644" y="332406"/>
                    </a:cubicBezTo>
                    <a:lnTo>
                      <a:pt x="-5644" y="1170977"/>
                    </a:lnTo>
                    <a:lnTo>
                      <a:pt x="6546546" y="1170977"/>
                    </a:lnTo>
                    <a:lnTo>
                      <a:pt x="6546546" y="332406"/>
                    </a:lnTo>
                    <a:close/>
                  </a:path>
                </a:pathLst>
              </a:custGeom>
              <a:solidFill>
                <a:srgbClr val="858BB9">
                  <a:alpha val="36000"/>
                </a:srgbClr>
              </a:solidFill>
              <a:ln w="2013" cap="rnd">
                <a:noFill/>
                <a:prstDash val="solid"/>
                <a:round/>
              </a:ln>
            </p:spPr>
            <p:txBody>
              <a:bodyPr rtlCol="0" anchor="ctr"/>
              <a:lstStyle/>
              <a:p>
                <a:endParaRPr lang="en-CH" sz="4800" dirty="0"/>
              </a:p>
            </p:txBody>
          </p:sp>
          <p:sp>
            <p:nvSpPr>
              <p:cNvPr id="573" name="Freeform 572">
                <a:extLst>
                  <a:ext uri="{FF2B5EF4-FFF2-40B4-BE49-F238E27FC236}">
                    <a16:creationId xmlns:a16="http://schemas.microsoft.com/office/drawing/2014/main" id="{DFCD0C6E-AC25-6236-6EE9-507153320C76}"/>
                  </a:ext>
                </a:extLst>
              </p:cNvPr>
              <p:cNvSpPr/>
              <p:nvPr/>
            </p:nvSpPr>
            <p:spPr>
              <a:xfrm>
                <a:off x="2315104" y="7553954"/>
                <a:ext cx="6653760" cy="1271119"/>
              </a:xfrm>
              <a:custGeom>
                <a:avLst/>
                <a:gdLst>
                  <a:gd name="connsiteX0" fmla="*/ 6648117 w 6653760"/>
                  <a:gd name="connsiteY0" fmla="*/ 383202 h 1271119"/>
                  <a:gd name="connsiteX1" fmla="*/ 6648117 w 6653760"/>
                  <a:gd name="connsiteY1" fmla="*/ 1272563 h 1271119"/>
                  <a:gd name="connsiteX2" fmla="*/ -5644 w 6653760"/>
                  <a:gd name="connsiteY2" fmla="*/ 1272563 h 1271119"/>
                  <a:gd name="connsiteX3" fmla="*/ -5644 w 6653760"/>
                  <a:gd name="connsiteY3" fmla="*/ 383202 h 1271119"/>
                  <a:gd name="connsiteX4" fmla="*/ 106167 w 6653760"/>
                  <a:gd name="connsiteY4" fmla="*/ 113257 h 1271119"/>
                  <a:gd name="connsiteX5" fmla="*/ 376087 w 6653760"/>
                  <a:gd name="connsiteY5" fmla="*/ 1443 h 1271119"/>
                  <a:gd name="connsiteX6" fmla="*/ 6266387 w 6653760"/>
                  <a:gd name="connsiteY6" fmla="*/ 1443 h 1271119"/>
                  <a:gd name="connsiteX7" fmla="*/ 6536307 w 6653760"/>
                  <a:gd name="connsiteY7" fmla="*/ 113257 h 1271119"/>
                  <a:gd name="connsiteX8" fmla="*/ 6648117 w 6653760"/>
                  <a:gd name="connsiteY8" fmla="*/ 383202 h 1271119"/>
                  <a:gd name="connsiteX9" fmla="*/ 6597332 w 6653760"/>
                  <a:gd name="connsiteY9" fmla="*/ 383202 h 1271119"/>
                  <a:gd name="connsiteX10" fmla="*/ 6500401 w 6653760"/>
                  <a:gd name="connsiteY10" fmla="*/ 149174 h 1271119"/>
                  <a:gd name="connsiteX11" fmla="*/ 6266387 w 6653760"/>
                  <a:gd name="connsiteY11" fmla="*/ 52239 h 1271119"/>
                  <a:gd name="connsiteX12" fmla="*/ 376087 w 6653760"/>
                  <a:gd name="connsiteY12" fmla="*/ 52239 h 1271119"/>
                  <a:gd name="connsiteX13" fmla="*/ 142073 w 6653760"/>
                  <a:gd name="connsiteY13" fmla="*/ 149174 h 1271119"/>
                  <a:gd name="connsiteX14" fmla="*/ 45142 w 6653760"/>
                  <a:gd name="connsiteY14" fmla="*/ 383202 h 1271119"/>
                  <a:gd name="connsiteX15" fmla="*/ 45142 w 6653760"/>
                  <a:gd name="connsiteY15" fmla="*/ 1221773 h 1271119"/>
                  <a:gd name="connsiteX16" fmla="*/ 6597332 w 6653760"/>
                  <a:gd name="connsiteY16" fmla="*/ 1221773 h 1271119"/>
                  <a:gd name="connsiteX17" fmla="*/ 6597332 w 6653760"/>
                  <a:gd name="connsiteY17" fmla="*/ 383202 h 127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53760" h="1271119">
                    <a:moveTo>
                      <a:pt x="6648117" y="383202"/>
                    </a:moveTo>
                    <a:lnTo>
                      <a:pt x="6648117" y="1272563"/>
                    </a:lnTo>
                    <a:lnTo>
                      <a:pt x="-5644" y="1272563"/>
                    </a:lnTo>
                    <a:lnTo>
                      <a:pt x="-5644" y="383202"/>
                    </a:lnTo>
                    <a:cubicBezTo>
                      <a:pt x="-5644" y="281953"/>
                      <a:pt x="34574" y="184848"/>
                      <a:pt x="106167" y="113257"/>
                    </a:cubicBezTo>
                    <a:cubicBezTo>
                      <a:pt x="177738" y="41663"/>
                      <a:pt x="274846" y="1443"/>
                      <a:pt x="376087" y="1443"/>
                    </a:cubicBezTo>
                    <a:lnTo>
                      <a:pt x="6266387" y="1443"/>
                    </a:lnTo>
                    <a:cubicBezTo>
                      <a:pt x="6367627" y="1443"/>
                      <a:pt x="6464736" y="41663"/>
                      <a:pt x="6536307" y="113257"/>
                    </a:cubicBezTo>
                    <a:cubicBezTo>
                      <a:pt x="6607900" y="184848"/>
                      <a:pt x="6648117" y="281953"/>
                      <a:pt x="6648117" y="383202"/>
                    </a:cubicBezTo>
                    <a:close/>
                    <a:moveTo>
                      <a:pt x="6597332" y="383202"/>
                    </a:moveTo>
                    <a:cubicBezTo>
                      <a:pt x="6597332" y="295414"/>
                      <a:pt x="6562477" y="211247"/>
                      <a:pt x="6500401" y="149174"/>
                    </a:cubicBezTo>
                    <a:cubicBezTo>
                      <a:pt x="6438346" y="87108"/>
                      <a:pt x="6354172" y="52239"/>
                      <a:pt x="6266387" y="52239"/>
                    </a:cubicBezTo>
                    <a:lnTo>
                      <a:pt x="376087" y="52239"/>
                    </a:lnTo>
                    <a:cubicBezTo>
                      <a:pt x="288302" y="52239"/>
                      <a:pt x="204127" y="87108"/>
                      <a:pt x="142073" y="149174"/>
                    </a:cubicBezTo>
                    <a:cubicBezTo>
                      <a:pt x="80020" y="211247"/>
                      <a:pt x="45142" y="295414"/>
                      <a:pt x="45142" y="383202"/>
                    </a:cubicBezTo>
                    <a:lnTo>
                      <a:pt x="45142" y="1221773"/>
                    </a:lnTo>
                    <a:lnTo>
                      <a:pt x="6597332" y="1221773"/>
                    </a:lnTo>
                    <a:lnTo>
                      <a:pt x="6597332" y="383202"/>
                    </a:lnTo>
                    <a:close/>
                  </a:path>
                </a:pathLst>
              </a:custGeom>
              <a:solidFill>
                <a:srgbClr val="FFFFFF"/>
              </a:solidFill>
              <a:ln w="2013" cap="rnd">
                <a:noFill/>
                <a:prstDash val="solid"/>
                <a:round/>
              </a:ln>
            </p:spPr>
            <p:txBody>
              <a:bodyPr rtlCol="0" anchor="ctr"/>
              <a:lstStyle/>
              <a:p>
                <a:endParaRPr lang="en-CH" sz="4800"/>
              </a:p>
            </p:txBody>
          </p:sp>
        </p:grpSp>
        <p:grpSp>
          <p:nvGrpSpPr>
            <p:cNvPr id="574" name="Graphic 546">
              <a:extLst>
                <a:ext uri="{FF2B5EF4-FFF2-40B4-BE49-F238E27FC236}">
                  <a16:creationId xmlns:a16="http://schemas.microsoft.com/office/drawing/2014/main" id="{F4DFC7DF-ABC9-C35C-EEED-7A3C7ACC50D6}"/>
                </a:ext>
              </a:extLst>
            </p:cNvPr>
            <p:cNvGrpSpPr/>
            <p:nvPr/>
          </p:nvGrpSpPr>
          <p:grpSpPr>
            <a:xfrm>
              <a:off x="1984953" y="8683106"/>
              <a:ext cx="7695026" cy="266676"/>
              <a:chOff x="1984953" y="8683106"/>
              <a:chExt cx="7695026" cy="266676"/>
            </a:xfrm>
          </p:grpSpPr>
          <p:sp>
            <p:nvSpPr>
              <p:cNvPr id="575" name="Freeform 574">
                <a:extLst>
                  <a:ext uri="{FF2B5EF4-FFF2-40B4-BE49-F238E27FC236}">
                    <a16:creationId xmlns:a16="http://schemas.microsoft.com/office/drawing/2014/main" id="{3A7C21B9-BF35-59F0-3E38-5AB16757453D}"/>
                  </a:ext>
                </a:extLst>
              </p:cNvPr>
              <p:cNvSpPr/>
              <p:nvPr/>
            </p:nvSpPr>
            <p:spPr>
              <a:xfrm>
                <a:off x="9413320" y="8683106"/>
                <a:ext cx="266659" cy="266676"/>
              </a:xfrm>
              <a:custGeom>
                <a:avLst/>
                <a:gdLst>
                  <a:gd name="connsiteX0" fmla="*/ 0 w 266659"/>
                  <a:gd name="connsiteY0" fmla="*/ 0 h 266676"/>
                  <a:gd name="connsiteX1" fmla="*/ 266659 w 266659"/>
                  <a:gd name="connsiteY1" fmla="*/ 133338 h 266676"/>
                  <a:gd name="connsiteX2" fmla="*/ 0 w 266659"/>
                  <a:gd name="connsiteY2" fmla="*/ 266676 h 266676"/>
                  <a:gd name="connsiteX3" fmla="*/ 0 w 266659"/>
                  <a:gd name="connsiteY3" fmla="*/ 0 h 266676"/>
                </a:gdLst>
                <a:ahLst/>
                <a:cxnLst>
                  <a:cxn ang="0">
                    <a:pos x="connsiteX0" y="connsiteY0"/>
                  </a:cxn>
                  <a:cxn ang="0">
                    <a:pos x="connsiteX1" y="connsiteY1"/>
                  </a:cxn>
                  <a:cxn ang="0">
                    <a:pos x="connsiteX2" y="connsiteY2"/>
                  </a:cxn>
                  <a:cxn ang="0">
                    <a:pos x="connsiteX3" y="connsiteY3"/>
                  </a:cxn>
                </a:cxnLst>
                <a:rect l="l" t="t" r="r" b="b"/>
                <a:pathLst>
                  <a:path w="266659" h="266676">
                    <a:moveTo>
                      <a:pt x="0" y="0"/>
                    </a:moveTo>
                    <a:lnTo>
                      <a:pt x="266659" y="133338"/>
                    </a:lnTo>
                    <a:lnTo>
                      <a:pt x="0" y="266676"/>
                    </a:lnTo>
                    <a:lnTo>
                      <a:pt x="0" y="0"/>
                    </a:lnTo>
                    <a:close/>
                  </a:path>
                </a:pathLst>
              </a:custGeom>
              <a:solidFill>
                <a:srgbClr val="000080"/>
              </a:solidFill>
              <a:ln w="3047" cap="rnd">
                <a:noFill/>
                <a:prstDash val="solid"/>
                <a:round/>
              </a:ln>
            </p:spPr>
            <p:txBody>
              <a:bodyPr rtlCol="0" anchor="ctr"/>
              <a:lstStyle/>
              <a:p>
                <a:endParaRPr lang="en-CH" sz="4800"/>
              </a:p>
            </p:txBody>
          </p:sp>
          <p:sp>
            <p:nvSpPr>
              <p:cNvPr id="576" name="Freeform 575">
                <a:extLst>
                  <a:ext uri="{FF2B5EF4-FFF2-40B4-BE49-F238E27FC236}">
                    <a16:creationId xmlns:a16="http://schemas.microsoft.com/office/drawing/2014/main" id="{BFF0F99F-444A-2288-5580-AF3C819EBB00}"/>
                  </a:ext>
                </a:extLst>
              </p:cNvPr>
              <p:cNvSpPr/>
              <p:nvPr/>
            </p:nvSpPr>
            <p:spPr>
              <a:xfrm>
                <a:off x="1984953" y="8816444"/>
                <a:ext cx="7481698" cy="3047"/>
              </a:xfrm>
              <a:custGeom>
                <a:avLst/>
                <a:gdLst>
                  <a:gd name="connsiteX0" fmla="*/ 0 w 7481698"/>
                  <a:gd name="connsiteY0" fmla="*/ 0 h 3047"/>
                  <a:gd name="connsiteX1" fmla="*/ 7481699 w 7481698"/>
                  <a:gd name="connsiteY1" fmla="*/ 0 h 3047"/>
                </a:gdLst>
                <a:ahLst/>
                <a:cxnLst>
                  <a:cxn ang="0">
                    <a:pos x="connsiteX0" y="connsiteY0"/>
                  </a:cxn>
                  <a:cxn ang="0">
                    <a:pos x="connsiteX1" y="connsiteY1"/>
                  </a:cxn>
                </a:cxnLst>
                <a:rect l="l" t="t" r="r" b="b"/>
                <a:pathLst>
                  <a:path w="7481698" h="3047">
                    <a:moveTo>
                      <a:pt x="0" y="0"/>
                    </a:moveTo>
                    <a:lnTo>
                      <a:pt x="7481699" y="0"/>
                    </a:lnTo>
                  </a:path>
                </a:pathLst>
              </a:custGeom>
              <a:noFill/>
              <a:ln w="44432" cap="sq">
                <a:solidFill>
                  <a:srgbClr val="000080"/>
                </a:solidFill>
                <a:prstDash val="solid"/>
                <a:miter/>
              </a:ln>
            </p:spPr>
            <p:txBody>
              <a:bodyPr rtlCol="0" anchor="ctr"/>
              <a:lstStyle/>
              <a:p>
                <a:endParaRPr lang="en-CH" sz="4800"/>
              </a:p>
            </p:txBody>
          </p:sp>
        </p:grpSp>
        <p:sp>
          <p:nvSpPr>
            <p:cNvPr id="577" name="TextBox 576">
              <a:extLst>
                <a:ext uri="{FF2B5EF4-FFF2-40B4-BE49-F238E27FC236}">
                  <a16:creationId xmlns:a16="http://schemas.microsoft.com/office/drawing/2014/main" id="{68F8816D-56AF-07DE-4663-2807831D2507}"/>
                </a:ext>
              </a:extLst>
            </p:cNvPr>
            <p:cNvSpPr txBox="1"/>
            <p:nvPr/>
          </p:nvSpPr>
          <p:spPr>
            <a:xfrm>
              <a:off x="8576021" y="9576296"/>
              <a:ext cx="193033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weeks</a:t>
              </a:r>
            </a:p>
          </p:txBody>
        </p:sp>
        <p:sp>
          <p:nvSpPr>
            <p:cNvPr id="578" name="TextBox 577">
              <a:extLst>
                <a:ext uri="{FF2B5EF4-FFF2-40B4-BE49-F238E27FC236}">
                  <a16:creationId xmlns:a16="http://schemas.microsoft.com/office/drawing/2014/main" id="{5DF35084-07F1-E21E-2A2F-7FC6EAB2D5C4}"/>
                </a:ext>
              </a:extLst>
            </p:cNvPr>
            <p:cNvSpPr txBox="1"/>
            <p:nvPr/>
          </p:nvSpPr>
          <p:spPr>
            <a:xfrm>
              <a:off x="8521894" y="9025147"/>
              <a:ext cx="870751"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96</a:t>
              </a:r>
            </a:p>
          </p:txBody>
        </p:sp>
        <p:sp>
          <p:nvSpPr>
            <p:cNvPr id="579" name="TextBox 578">
              <a:extLst>
                <a:ext uri="{FF2B5EF4-FFF2-40B4-BE49-F238E27FC236}">
                  <a16:creationId xmlns:a16="http://schemas.microsoft.com/office/drawing/2014/main" id="{D96B7EF3-0D01-DECA-17A2-CE270248A179}"/>
                </a:ext>
              </a:extLst>
            </p:cNvPr>
            <p:cNvSpPr txBox="1"/>
            <p:nvPr/>
          </p:nvSpPr>
          <p:spPr>
            <a:xfrm>
              <a:off x="2081390" y="9004026"/>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0</a:t>
              </a:r>
            </a:p>
          </p:txBody>
        </p:sp>
        <p:sp>
          <p:nvSpPr>
            <p:cNvPr id="580" name="Freeform 579">
              <a:extLst>
                <a:ext uri="{FF2B5EF4-FFF2-40B4-BE49-F238E27FC236}">
                  <a16:creationId xmlns:a16="http://schemas.microsoft.com/office/drawing/2014/main" id="{5E89DEB1-0168-F70E-79FE-6F57B0C69FFD}"/>
                </a:ext>
              </a:extLst>
            </p:cNvPr>
            <p:cNvSpPr/>
            <p:nvPr/>
          </p:nvSpPr>
          <p:spPr>
            <a:xfrm rot="-5400000" flipV="1">
              <a:off x="2215580" y="8702505"/>
              <a:ext cx="225295" cy="227805"/>
            </a:xfrm>
            <a:custGeom>
              <a:avLst/>
              <a:gdLst>
                <a:gd name="connsiteX0" fmla="*/ 225872 w 225295"/>
                <a:gd name="connsiteY0" fmla="*/ 115402 h 227805"/>
                <a:gd name="connsiteX1" fmla="*/ 113225 w 225295"/>
                <a:gd name="connsiteY1" fmla="*/ 229304 h 227805"/>
                <a:gd name="connsiteX2" fmla="*/ 577 w 225295"/>
                <a:gd name="connsiteY2" fmla="*/ 115402 h 227805"/>
                <a:gd name="connsiteX3" fmla="*/ 113225 w 225295"/>
                <a:gd name="connsiteY3" fmla="*/ 1499 h 227805"/>
                <a:gd name="connsiteX4" fmla="*/ 225872 w 225295"/>
                <a:gd name="connsiteY4" fmla="*/ 115402 h 22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295" h="227805">
                  <a:moveTo>
                    <a:pt x="225872" y="115402"/>
                  </a:moveTo>
                  <a:cubicBezTo>
                    <a:pt x="225872" y="178309"/>
                    <a:pt x="175438" y="229304"/>
                    <a:pt x="113225" y="229304"/>
                  </a:cubicBezTo>
                  <a:cubicBezTo>
                    <a:pt x="51011" y="229304"/>
                    <a:pt x="577" y="178309"/>
                    <a:pt x="577" y="115402"/>
                  </a:cubicBezTo>
                  <a:cubicBezTo>
                    <a:pt x="577" y="52495"/>
                    <a:pt x="51011" y="1499"/>
                    <a:pt x="113225" y="1499"/>
                  </a:cubicBezTo>
                  <a:cubicBezTo>
                    <a:pt x="175438" y="1499"/>
                    <a:pt x="225872" y="52495"/>
                    <a:pt x="225872" y="115402"/>
                  </a:cubicBezTo>
                  <a:close/>
                </a:path>
              </a:pathLst>
            </a:custGeom>
            <a:solidFill>
              <a:srgbClr val="000080"/>
            </a:solidFill>
            <a:ln w="50761" cap="flat">
              <a:solidFill>
                <a:srgbClr val="DBE6FF"/>
              </a:solidFill>
              <a:prstDash val="solid"/>
              <a:round/>
            </a:ln>
          </p:spPr>
          <p:txBody>
            <a:bodyPr rtlCol="0" anchor="ctr"/>
            <a:lstStyle/>
            <a:p>
              <a:endParaRPr lang="en-CH" sz="4800"/>
            </a:p>
          </p:txBody>
        </p:sp>
        <p:sp>
          <p:nvSpPr>
            <p:cNvPr id="581" name="Freeform 580">
              <a:extLst>
                <a:ext uri="{FF2B5EF4-FFF2-40B4-BE49-F238E27FC236}">
                  <a16:creationId xmlns:a16="http://schemas.microsoft.com/office/drawing/2014/main" id="{0C80597C-7342-5611-08F5-7F51DDA4090E}"/>
                </a:ext>
              </a:extLst>
            </p:cNvPr>
            <p:cNvSpPr/>
            <p:nvPr/>
          </p:nvSpPr>
          <p:spPr>
            <a:xfrm rot="-5400000" flipV="1">
              <a:off x="8843955" y="8710765"/>
              <a:ext cx="225295" cy="227805"/>
            </a:xfrm>
            <a:custGeom>
              <a:avLst/>
              <a:gdLst>
                <a:gd name="connsiteX0" fmla="*/ 228047 w 225295"/>
                <a:gd name="connsiteY0" fmla="*/ 115404 h 227805"/>
                <a:gd name="connsiteX1" fmla="*/ 115400 w 225295"/>
                <a:gd name="connsiteY1" fmla="*/ 229307 h 227805"/>
                <a:gd name="connsiteX2" fmla="*/ 2752 w 225295"/>
                <a:gd name="connsiteY2" fmla="*/ 115404 h 227805"/>
                <a:gd name="connsiteX3" fmla="*/ 115400 w 225295"/>
                <a:gd name="connsiteY3" fmla="*/ 1502 h 227805"/>
                <a:gd name="connsiteX4" fmla="*/ 228047 w 225295"/>
                <a:gd name="connsiteY4" fmla="*/ 115404 h 227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295" h="227805">
                  <a:moveTo>
                    <a:pt x="228047" y="115404"/>
                  </a:moveTo>
                  <a:cubicBezTo>
                    <a:pt x="228047" y="178311"/>
                    <a:pt x="177613" y="229307"/>
                    <a:pt x="115400" y="229307"/>
                  </a:cubicBezTo>
                  <a:cubicBezTo>
                    <a:pt x="53186" y="229307"/>
                    <a:pt x="2752" y="178311"/>
                    <a:pt x="2752" y="115404"/>
                  </a:cubicBezTo>
                  <a:cubicBezTo>
                    <a:pt x="2752" y="52497"/>
                    <a:pt x="53186" y="1502"/>
                    <a:pt x="115400" y="1502"/>
                  </a:cubicBezTo>
                  <a:cubicBezTo>
                    <a:pt x="177613" y="1502"/>
                    <a:pt x="228047" y="52497"/>
                    <a:pt x="228047" y="115404"/>
                  </a:cubicBezTo>
                  <a:close/>
                </a:path>
              </a:pathLst>
            </a:custGeom>
            <a:solidFill>
              <a:srgbClr val="000080"/>
            </a:solidFill>
            <a:ln w="50761" cap="flat">
              <a:solidFill>
                <a:srgbClr val="DBE6FF"/>
              </a:solidFill>
              <a:prstDash val="solid"/>
              <a:round/>
            </a:ln>
          </p:spPr>
          <p:txBody>
            <a:bodyPr rtlCol="0" anchor="ctr"/>
            <a:lstStyle/>
            <a:p>
              <a:endParaRPr lang="en-CH" sz="4800"/>
            </a:p>
          </p:txBody>
        </p:sp>
      </p:grpSp>
      <p:grpSp>
        <p:nvGrpSpPr>
          <p:cNvPr id="595" name="Graphic 546">
            <a:extLst>
              <a:ext uri="{FF2B5EF4-FFF2-40B4-BE49-F238E27FC236}">
                <a16:creationId xmlns:a16="http://schemas.microsoft.com/office/drawing/2014/main" id="{FAE9133C-E8CB-F767-462A-E4D1009E427B}"/>
              </a:ext>
            </a:extLst>
          </p:cNvPr>
          <p:cNvGrpSpPr/>
          <p:nvPr/>
        </p:nvGrpSpPr>
        <p:grpSpPr>
          <a:xfrm>
            <a:off x="5183721" y="5067362"/>
            <a:ext cx="1216775" cy="482616"/>
            <a:chOff x="5183721" y="5067362"/>
            <a:chExt cx="1216775" cy="482616"/>
          </a:xfrm>
        </p:grpSpPr>
        <p:sp>
          <p:nvSpPr>
            <p:cNvPr id="596" name="Freeform 595">
              <a:extLst>
                <a:ext uri="{FF2B5EF4-FFF2-40B4-BE49-F238E27FC236}">
                  <a16:creationId xmlns:a16="http://schemas.microsoft.com/office/drawing/2014/main" id="{3651F434-99F9-37A6-8B77-7F1E4AFC3C6A}"/>
                </a:ext>
              </a:extLst>
            </p:cNvPr>
            <p:cNvSpPr/>
            <p:nvPr/>
          </p:nvSpPr>
          <p:spPr>
            <a:xfrm rot="10800000">
              <a:off x="5184890" y="5069275"/>
              <a:ext cx="1214437" cy="478273"/>
            </a:xfrm>
            <a:custGeom>
              <a:avLst/>
              <a:gdLst>
                <a:gd name="connsiteX0" fmla="*/ 607275 w 1214437"/>
                <a:gd name="connsiteY0" fmla="*/ -133 h 478273"/>
                <a:gd name="connsiteX1" fmla="*/ 1214471 w 1214437"/>
                <a:gd name="connsiteY1" fmla="*/ 478141 h 478273"/>
                <a:gd name="connsiteX2" fmla="*/ 34 w 1214437"/>
                <a:gd name="connsiteY2" fmla="*/ 478141 h 478273"/>
                <a:gd name="connsiteX3" fmla="*/ 607275 w 1214437"/>
                <a:gd name="connsiteY3" fmla="*/ -133 h 478273"/>
              </a:gdLst>
              <a:ahLst/>
              <a:cxnLst>
                <a:cxn ang="0">
                  <a:pos x="connsiteX0" y="connsiteY0"/>
                </a:cxn>
                <a:cxn ang="0">
                  <a:pos x="connsiteX1" y="connsiteY1"/>
                </a:cxn>
                <a:cxn ang="0">
                  <a:pos x="connsiteX2" y="connsiteY2"/>
                </a:cxn>
                <a:cxn ang="0">
                  <a:pos x="connsiteX3" y="connsiteY3"/>
                </a:cxn>
              </a:cxnLst>
              <a:rect l="l" t="t" r="r" b="b"/>
              <a:pathLst>
                <a:path w="1214437" h="478273">
                  <a:moveTo>
                    <a:pt x="607275" y="-133"/>
                  </a:moveTo>
                  <a:lnTo>
                    <a:pt x="1214471" y="478141"/>
                  </a:lnTo>
                  <a:lnTo>
                    <a:pt x="34" y="478141"/>
                  </a:lnTo>
                  <a:lnTo>
                    <a:pt x="607275" y="-133"/>
                  </a:lnTo>
                  <a:close/>
                </a:path>
              </a:pathLst>
            </a:custGeom>
            <a:solidFill>
              <a:srgbClr val="858BB9"/>
            </a:solidFill>
            <a:ln w="3204" cap="rnd">
              <a:noFill/>
              <a:prstDash val="solid"/>
              <a:round/>
            </a:ln>
          </p:spPr>
          <p:txBody>
            <a:bodyPr rtlCol="0" anchor="ctr"/>
            <a:lstStyle/>
            <a:p>
              <a:endParaRPr lang="en-CH" sz="4800"/>
            </a:p>
          </p:txBody>
        </p:sp>
        <p:sp>
          <p:nvSpPr>
            <p:cNvPr id="597" name="Freeform 596">
              <a:extLst>
                <a:ext uri="{FF2B5EF4-FFF2-40B4-BE49-F238E27FC236}">
                  <a16:creationId xmlns:a16="http://schemas.microsoft.com/office/drawing/2014/main" id="{DFF49D37-630D-032B-A34B-DA57D0679611}"/>
                </a:ext>
              </a:extLst>
            </p:cNvPr>
            <p:cNvSpPr/>
            <p:nvPr/>
          </p:nvSpPr>
          <p:spPr>
            <a:xfrm rot="10800000">
              <a:off x="5183721" y="5067362"/>
              <a:ext cx="1216775" cy="482616"/>
            </a:xfrm>
            <a:custGeom>
              <a:avLst/>
              <a:gdLst>
                <a:gd name="connsiteX0" fmla="*/ 1216810 w 1216775"/>
                <a:gd name="connsiteY0" fmla="*/ 479078 h 482616"/>
                <a:gd name="connsiteX1" fmla="*/ 1215641 w 1216775"/>
                <a:gd name="connsiteY1" fmla="*/ 482484 h 482616"/>
                <a:gd name="connsiteX2" fmla="*/ 1203 w 1216775"/>
                <a:gd name="connsiteY2" fmla="*/ 482484 h 482616"/>
                <a:gd name="connsiteX3" fmla="*/ 34 w 1216775"/>
                <a:gd name="connsiteY3" fmla="*/ 479078 h 482616"/>
                <a:gd name="connsiteX4" fmla="*/ 608444 w 1216775"/>
                <a:gd name="connsiteY4" fmla="*/ -133 h 482616"/>
                <a:gd name="connsiteX5" fmla="*/ 1216810 w 1216775"/>
                <a:gd name="connsiteY5" fmla="*/ 479078 h 482616"/>
                <a:gd name="connsiteX6" fmla="*/ 608444 w 1216775"/>
                <a:gd name="connsiteY6" fmla="*/ 2297 h 482616"/>
                <a:gd name="connsiteX7" fmla="*/ 1203 w 1216775"/>
                <a:gd name="connsiteY7" fmla="*/ 480571 h 482616"/>
                <a:gd name="connsiteX8" fmla="*/ 1215641 w 1216775"/>
                <a:gd name="connsiteY8" fmla="*/ 480571 h 482616"/>
                <a:gd name="connsiteX9" fmla="*/ 608444 w 1216775"/>
                <a:gd name="connsiteY9" fmla="*/ 2297 h 48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775" h="482616">
                  <a:moveTo>
                    <a:pt x="1216810" y="479078"/>
                  </a:moveTo>
                  <a:lnTo>
                    <a:pt x="1215641" y="482484"/>
                  </a:lnTo>
                  <a:lnTo>
                    <a:pt x="1203" y="482484"/>
                  </a:lnTo>
                  <a:lnTo>
                    <a:pt x="34" y="479078"/>
                  </a:lnTo>
                  <a:lnTo>
                    <a:pt x="608444" y="-133"/>
                  </a:lnTo>
                  <a:lnTo>
                    <a:pt x="1216810" y="479078"/>
                  </a:lnTo>
                  <a:close/>
                  <a:moveTo>
                    <a:pt x="608444" y="2297"/>
                  </a:moveTo>
                  <a:lnTo>
                    <a:pt x="1203" y="480571"/>
                  </a:lnTo>
                  <a:lnTo>
                    <a:pt x="1215641" y="480571"/>
                  </a:lnTo>
                  <a:lnTo>
                    <a:pt x="608444" y="2297"/>
                  </a:lnTo>
                  <a:close/>
                </a:path>
              </a:pathLst>
            </a:custGeom>
            <a:gradFill>
              <a:gsLst>
                <a:gs pos="0">
                  <a:srgbClr val="FFFFFF">
                    <a:alpha val="0"/>
                  </a:srgbClr>
                </a:gs>
                <a:gs pos="50000">
                  <a:srgbClr val="FFFFFF"/>
                </a:gs>
                <a:gs pos="100000">
                  <a:srgbClr val="BFCBEC">
                    <a:alpha val="0"/>
                  </a:srgbClr>
                </a:gs>
              </a:gsLst>
              <a:lin ang="0" scaled="1"/>
            </a:gradFill>
            <a:ln w="3204" cap="rnd">
              <a:noFill/>
              <a:prstDash val="solid"/>
              <a:round/>
            </a:ln>
          </p:spPr>
          <p:txBody>
            <a:bodyPr rtlCol="0" anchor="ctr"/>
            <a:lstStyle/>
            <a:p>
              <a:endParaRPr lang="en-CH" sz="4800"/>
            </a:p>
          </p:txBody>
        </p:sp>
      </p:grpSp>
      <p:grpSp>
        <p:nvGrpSpPr>
          <p:cNvPr id="634" name="Graphic 546">
            <a:extLst>
              <a:ext uri="{FF2B5EF4-FFF2-40B4-BE49-F238E27FC236}">
                <a16:creationId xmlns:a16="http://schemas.microsoft.com/office/drawing/2014/main" id="{8E1C7FA8-C34F-DA3D-3EEC-BA5EA30371EB}"/>
              </a:ext>
            </a:extLst>
          </p:cNvPr>
          <p:cNvGrpSpPr/>
          <p:nvPr/>
        </p:nvGrpSpPr>
        <p:grpSpPr>
          <a:xfrm>
            <a:off x="1865662" y="12803872"/>
            <a:ext cx="5463863" cy="6685967"/>
            <a:chOff x="1865662" y="12803872"/>
            <a:chExt cx="5463863" cy="6685967"/>
          </a:xfrm>
        </p:grpSpPr>
        <p:sp>
          <p:nvSpPr>
            <p:cNvPr id="645" name="TextBox 644">
              <a:extLst>
                <a:ext uri="{FF2B5EF4-FFF2-40B4-BE49-F238E27FC236}">
                  <a16:creationId xmlns:a16="http://schemas.microsoft.com/office/drawing/2014/main" id="{287C28F0-FC39-C5B2-FDF7-3584D5C83FFA}"/>
                </a:ext>
              </a:extLst>
            </p:cNvPr>
            <p:cNvSpPr txBox="1"/>
            <p:nvPr/>
          </p:nvSpPr>
          <p:spPr>
            <a:xfrm>
              <a:off x="4451926" y="18658842"/>
              <a:ext cx="184731" cy="830997"/>
            </a:xfrm>
            <a:prstGeom prst="rect">
              <a:avLst/>
            </a:prstGeom>
            <a:noFill/>
          </p:spPr>
          <p:txBody>
            <a:bodyPr wrap="none" rtlCol="0">
              <a:spAutoFit/>
            </a:bodyPr>
            <a:lstStyle/>
            <a:p>
              <a:pPr algn="l"/>
              <a:endParaRPr lang="en-CH" sz="4800" b="1" spc="0" baseline="0" dirty="0">
                <a:ln/>
                <a:solidFill>
                  <a:srgbClr val="000080"/>
                </a:solidFill>
                <a:latin typeface="Arial"/>
                <a:cs typeface="Arial"/>
                <a:sym typeface="Arial"/>
                <a:rtl val="0"/>
              </a:endParaRPr>
            </a:p>
          </p:txBody>
        </p:sp>
        <p:sp>
          <p:nvSpPr>
            <p:cNvPr id="648" name="TextBox 647">
              <a:extLst>
                <a:ext uri="{FF2B5EF4-FFF2-40B4-BE49-F238E27FC236}">
                  <a16:creationId xmlns:a16="http://schemas.microsoft.com/office/drawing/2014/main" id="{A33FFC27-CE83-7DC0-89FE-9C28F2B5F386}"/>
                </a:ext>
              </a:extLst>
            </p:cNvPr>
            <p:cNvSpPr txBox="1"/>
            <p:nvPr/>
          </p:nvSpPr>
          <p:spPr>
            <a:xfrm>
              <a:off x="5291092" y="18658842"/>
              <a:ext cx="356188"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 </a:t>
              </a:r>
            </a:p>
          </p:txBody>
        </p:sp>
        <p:grpSp>
          <p:nvGrpSpPr>
            <p:cNvPr id="652" name="Graphic 546">
              <a:extLst>
                <a:ext uri="{FF2B5EF4-FFF2-40B4-BE49-F238E27FC236}">
                  <a16:creationId xmlns:a16="http://schemas.microsoft.com/office/drawing/2014/main" id="{7E4914C2-6710-5DE2-8FEA-3DA08BD312EE}"/>
                </a:ext>
              </a:extLst>
            </p:cNvPr>
            <p:cNvGrpSpPr/>
            <p:nvPr/>
          </p:nvGrpSpPr>
          <p:grpSpPr>
            <a:xfrm>
              <a:off x="2176754" y="12803872"/>
              <a:ext cx="4781192" cy="830997"/>
              <a:chOff x="2176754" y="12803872"/>
              <a:chExt cx="4781192" cy="830997"/>
            </a:xfrm>
          </p:grpSpPr>
          <p:sp>
            <p:nvSpPr>
              <p:cNvPr id="653" name="TextBox 652">
                <a:extLst>
                  <a:ext uri="{FF2B5EF4-FFF2-40B4-BE49-F238E27FC236}">
                    <a16:creationId xmlns:a16="http://schemas.microsoft.com/office/drawing/2014/main" id="{E2042034-F8B3-B840-14C2-2027E0DDF0EE}"/>
                  </a:ext>
                </a:extLst>
              </p:cNvPr>
              <p:cNvSpPr txBox="1"/>
              <p:nvPr/>
            </p:nvSpPr>
            <p:spPr>
              <a:xfrm>
                <a:off x="2176754" y="1280387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0</a:t>
                </a:r>
              </a:p>
            </p:txBody>
          </p:sp>
          <p:grpSp>
            <p:nvGrpSpPr>
              <p:cNvPr id="654" name="Graphic 546">
                <a:extLst>
                  <a:ext uri="{FF2B5EF4-FFF2-40B4-BE49-F238E27FC236}">
                    <a16:creationId xmlns:a16="http://schemas.microsoft.com/office/drawing/2014/main" id="{AFE86C84-63C9-A494-9500-B90F9F45BE9E}"/>
                  </a:ext>
                </a:extLst>
              </p:cNvPr>
              <p:cNvGrpSpPr/>
              <p:nvPr/>
            </p:nvGrpSpPr>
            <p:grpSpPr>
              <a:xfrm>
                <a:off x="2689067" y="12874157"/>
                <a:ext cx="4268879" cy="537130"/>
                <a:chOff x="2689067" y="12874157"/>
                <a:chExt cx="4268879" cy="537130"/>
              </a:xfrm>
            </p:grpSpPr>
            <p:sp>
              <p:nvSpPr>
                <p:cNvPr id="655" name="Freeform 654">
                  <a:extLst>
                    <a:ext uri="{FF2B5EF4-FFF2-40B4-BE49-F238E27FC236}">
                      <a16:creationId xmlns:a16="http://schemas.microsoft.com/office/drawing/2014/main" id="{8966079D-F1EC-2856-65C1-578FCBE800C5}"/>
                    </a:ext>
                  </a:extLst>
                </p:cNvPr>
                <p:cNvSpPr/>
                <p:nvPr/>
              </p:nvSpPr>
              <p:spPr>
                <a:xfrm>
                  <a:off x="2690971" y="12876047"/>
                  <a:ext cx="4265068" cy="533350"/>
                </a:xfrm>
                <a:custGeom>
                  <a:avLst/>
                  <a:gdLst>
                    <a:gd name="connsiteX0" fmla="*/ -406 w 4265068"/>
                    <a:gd name="connsiteY0" fmla="*/ -375 h 533350"/>
                    <a:gd name="connsiteX1" fmla="*/ 4264663 w 4265068"/>
                    <a:gd name="connsiteY1" fmla="*/ -375 h 533350"/>
                    <a:gd name="connsiteX2" fmla="*/ 4264663 w 4265068"/>
                    <a:gd name="connsiteY2" fmla="*/ 532976 h 533350"/>
                    <a:gd name="connsiteX3" fmla="*/ -406 w 4265068"/>
                    <a:gd name="connsiteY3" fmla="*/ 532976 h 533350"/>
                  </a:gdLst>
                  <a:ahLst/>
                  <a:cxnLst>
                    <a:cxn ang="0">
                      <a:pos x="connsiteX0" y="connsiteY0"/>
                    </a:cxn>
                    <a:cxn ang="0">
                      <a:pos x="connsiteX1" y="connsiteY1"/>
                    </a:cxn>
                    <a:cxn ang="0">
                      <a:pos x="connsiteX2" y="connsiteY2"/>
                    </a:cxn>
                    <a:cxn ang="0">
                      <a:pos x="connsiteX3" y="connsiteY3"/>
                    </a:cxn>
                  </a:cxnLst>
                  <a:rect l="l" t="t" r="r" b="b"/>
                  <a:pathLst>
                    <a:path w="4265068" h="533350">
                      <a:moveTo>
                        <a:pt x="-406" y="-375"/>
                      </a:moveTo>
                      <a:lnTo>
                        <a:pt x="4264663" y="-375"/>
                      </a:lnTo>
                      <a:lnTo>
                        <a:pt x="4264663" y="532976"/>
                      </a:lnTo>
                      <a:lnTo>
                        <a:pt x="-406" y="532976"/>
                      </a:lnTo>
                      <a:close/>
                    </a:path>
                  </a:pathLst>
                </a:custGeom>
                <a:solidFill>
                  <a:srgbClr val="BCC5E5"/>
                </a:solidFill>
                <a:ln w="2527" cap="rnd">
                  <a:noFill/>
                  <a:prstDash val="solid"/>
                  <a:round/>
                </a:ln>
              </p:spPr>
              <p:txBody>
                <a:bodyPr rtlCol="0" anchor="ctr"/>
                <a:lstStyle/>
                <a:p>
                  <a:endParaRPr lang="en-CH" sz="4800"/>
                </a:p>
              </p:txBody>
            </p:sp>
            <p:sp>
              <p:nvSpPr>
                <p:cNvPr id="656" name="Freeform 655">
                  <a:extLst>
                    <a:ext uri="{FF2B5EF4-FFF2-40B4-BE49-F238E27FC236}">
                      <a16:creationId xmlns:a16="http://schemas.microsoft.com/office/drawing/2014/main" id="{42E29C7A-4A95-3F40-6798-CCB409B9F9CD}"/>
                    </a:ext>
                  </a:extLst>
                </p:cNvPr>
                <p:cNvSpPr/>
                <p:nvPr/>
              </p:nvSpPr>
              <p:spPr>
                <a:xfrm>
                  <a:off x="2689067" y="12874157"/>
                  <a:ext cx="4268879" cy="537130"/>
                </a:xfrm>
                <a:custGeom>
                  <a:avLst/>
                  <a:gdLst>
                    <a:gd name="connsiteX0" fmla="*/ 4268474 w 4268879"/>
                    <a:gd name="connsiteY0" fmla="*/ 536756 h 537130"/>
                    <a:gd name="connsiteX1" fmla="*/ -406 w 4268879"/>
                    <a:gd name="connsiteY1" fmla="*/ 536756 h 537130"/>
                    <a:gd name="connsiteX2" fmla="*/ -406 w 4268879"/>
                    <a:gd name="connsiteY2" fmla="*/ -375 h 537130"/>
                    <a:gd name="connsiteX3" fmla="*/ 4268474 w 4268879"/>
                    <a:gd name="connsiteY3" fmla="*/ -375 h 537130"/>
                    <a:gd name="connsiteX4" fmla="*/ 4268474 w 4268879"/>
                    <a:gd name="connsiteY4" fmla="*/ 536756 h 537130"/>
                    <a:gd name="connsiteX5" fmla="*/ 4266567 w 4268879"/>
                    <a:gd name="connsiteY5" fmla="*/ 1515 h 537130"/>
                    <a:gd name="connsiteX6" fmla="*/ 1499 w 4268879"/>
                    <a:gd name="connsiteY6" fmla="*/ 1515 h 537130"/>
                    <a:gd name="connsiteX7" fmla="*/ 1499 w 4268879"/>
                    <a:gd name="connsiteY7" fmla="*/ 534866 h 537130"/>
                    <a:gd name="connsiteX8" fmla="*/ 4266567 w 4268879"/>
                    <a:gd name="connsiteY8" fmla="*/ 534866 h 537130"/>
                    <a:gd name="connsiteX9" fmla="*/ 4266567 w 4268879"/>
                    <a:gd name="connsiteY9" fmla="*/ 1515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8879" h="537130">
                      <a:moveTo>
                        <a:pt x="4268474" y="536756"/>
                      </a:moveTo>
                      <a:lnTo>
                        <a:pt x="-406" y="536756"/>
                      </a:lnTo>
                      <a:lnTo>
                        <a:pt x="-406" y="-375"/>
                      </a:lnTo>
                      <a:lnTo>
                        <a:pt x="4268474" y="-375"/>
                      </a:lnTo>
                      <a:lnTo>
                        <a:pt x="4268474" y="536756"/>
                      </a:lnTo>
                      <a:close/>
                      <a:moveTo>
                        <a:pt x="4266567" y="1515"/>
                      </a:moveTo>
                      <a:lnTo>
                        <a:pt x="1499" y="1515"/>
                      </a:lnTo>
                      <a:lnTo>
                        <a:pt x="1499" y="534866"/>
                      </a:lnTo>
                      <a:lnTo>
                        <a:pt x="4266567" y="534866"/>
                      </a:lnTo>
                      <a:lnTo>
                        <a:pt x="4266567" y="1515"/>
                      </a:lnTo>
                      <a:close/>
                    </a:path>
                  </a:pathLst>
                </a:custGeom>
                <a:gradFill>
                  <a:gsLst>
                    <a:gs pos="0">
                      <a:srgbClr val="FFFFFF">
                        <a:alpha val="0"/>
                      </a:srgbClr>
                    </a:gs>
                    <a:gs pos="50000">
                      <a:srgbClr val="FFFFFF"/>
                    </a:gs>
                    <a:gs pos="100000">
                      <a:srgbClr val="BFCBEC">
                        <a:alpha val="0"/>
                      </a:srgbClr>
                    </a:gs>
                  </a:gsLst>
                  <a:lin ang="0" scaled="1"/>
                </a:gradFill>
                <a:ln w="2527" cap="rnd">
                  <a:noFill/>
                  <a:prstDash val="solid"/>
                  <a:round/>
                </a:ln>
              </p:spPr>
              <p:txBody>
                <a:bodyPr rtlCol="0" anchor="ctr"/>
                <a:lstStyle/>
                <a:p>
                  <a:endParaRPr lang="en-CH" sz="4800"/>
                </a:p>
              </p:txBody>
            </p:sp>
          </p:grpSp>
        </p:grpSp>
        <p:sp>
          <p:nvSpPr>
            <p:cNvPr id="657" name="TextBox 656">
              <a:extLst>
                <a:ext uri="{FF2B5EF4-FFF2-40B4-BE49-F238E27FC236}">
                  <a16:creationId xmlns:a16="http://schemas.microsoft.com/office/drawing/2014/main" id="{90DA5F83-4F1C-A8B5-68F6-9AC8EAED7B80}"/>
                </a:ext>
              </a:extLst>
            </p:cNvPr>
            <p:cNvSpPr txBox="1"/>
            <p:nvPr/>
          </p:nvSpPr>
          <p:spPr>
            <a:xfrm>
              <a:off x="2533813" y="1779219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0</a:t>
              </a:r>
            </a:p>
          </p:txBody>
        </p:sp>
        <p:sp>
          <p:nvSpPr>
            <p:cNvPr id="658" name="TextBox 657">
              <a:extLst>
                <a:ext uri="{FF2B5EF4-FFF2-40B4-BE49-F238E27FC236}">
                  <a16:creationId xmlns:a16="http://schemas.microsoft.com/office/drawing/2014/main" id="{DE1B79D5-95DF-DFF0-81B6-5B81CBF1BDBB}"/>
                </a:ext>
              </a:extLst>
            </p:cNvPr>
            <p:cNvSpPr txBox="1"/>
            <p:nvPr/>
          </p:nvSpPr>
          <p:spPr>
            <a:xfrm>
              <a:off x="4393251" y="1779219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5</a:t>
              </a:r>
            </a:p>
          </p:txBody>
        </p:sp>
        <p:sp>
          <p:nvSpPr>
            <p:cNvPr id="659" name="TextBox 658">
              <a:extLst>
                <a:ext uri="{FF2B5EF4-FFF2-40B4-BE49-F238E27FC236}">
                  <a16:creationId xmlns:a16="http://schemas.microsoft.com/office/drawing/2014/main" id="{62965742-8477-D7BB-9B43-B4990E02B742}"/>
                </a:ext>
              </a:extLst>
            </p:cNvPr>
            <p:cNvSpPr txBox="1"/>
            <p:nvPr/>
          </p:nvSpPr>
          <p:spPr>
            <a:xfrm>
              <a:off x="4704342" y="1779219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0</a:t>
              </a:r>
            </a:p>
          </p:txBody>
        </p:sp>
        <p:sp>
          <p:nvSpPr>
            <p:cNvPr id="660" name="TextBox 659">
              <a:extLst>
                <a:ext uri="{FF2B5EF4-FFF2-40B4-BE49-F238E27FC236}">
                  <a16:creationId xmlns:a16="http://schemas.microsoft.com/office/drawing/2014/main" id="{DA1AFD0A-1D14-AD36-0064-9E3B2DDEF2DE}"/>
                </a:ext>
              </a:extLst>
            </p:cNvPr>
            <p:cNvSpPr txBox="1"/>
            <p:nvPr/>
          </p:nvSpPr>
          <p:spPr>
            <a:xfrm>
              <a:off x="6179633" y="1779219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661" name="TextBox 660">
              <a:extLst>
                <a:ext uri="{FF2B5EF4-FFF2-40B4-BE49-F238E27FC236}">
                  <a16:creationId xmlns:a16="http://schemas.microsoft.com/office/drawing/2014/main" id="{2A5211D6-16C9-FF0D-A661-046830FF29C6}"/>
                </a:ext>
              </a:extLst>
            </p:cNvPr>
            <p:cNvSpPr txBox="1"/>
            <p:nvPr/>
          </p:nvSpPr>
          <p:spPr>
            <a:xfrm>
              <a:off x="6490724" y="1779219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0</a:t>
              </a:r>
            </a:p>
          </p:txBody>
        </p:sp>
        <p:sp>
          <p:nvSpPr>
            <p:cNvPr id="662" name="TextBox 661">
              <a:extLst>
                <a:ext uri="{FF2B5EF4-FFF2-40B4-BE49-F238E27FC236}">
                  <a16:creationId xmlns:a16="http://schemas.microsoft.com/office/drawing/2014/main" id="{CE841636-B8A5-FC81-B328-B0770424747D}"/>
                </a:ext>
              </a:extLst>
            </p:cNvPr>
            <p:cNvSpPr txBox="1"/>
            <p:nvPr/>
          </p:nvSpPr>
          <p:spPr>
            <a:xfrm>
              <a:off x="6801816" y="1779219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0</a:t>
              </a:r>
            </a:p>
          </p:txBody>
        </p:sp>
        <p:grpSp>
          <p:nvGrpSpPr>
            <p:cNvPr id="663" name="Graphic 546">
              <a:extLst>
                <a:ext uri="{FF2B5EF4-FFF2-40B4-BE49-F238E27FC236}">
                  <a16:creationId xmlns:a16="http://schemas.microsoft.com/office/drawing/2014/main" id="{910E9E96-0655-9695-4495-5A15F714ADA3}"/>
                </a:ext>
              </a:extLst>
            </p:cNvPr>
            <p:cNvGrpSpPr/>
            <p:nvPr/>
          </p:nvGrpSpPr>
          <p:grpSpPr>
            <a:xfrm>
              <a:off x="1865662" y="13912638"/>
              <a:ext cx="5092283" cy="830997"/>
              <a:chOff x="1865662" y="13912638"/>
              <a:chExt cx="5092283" cy="830997"/>
            </a:xfrm>
          </p:grpSpPr>
          <p:sp>
            <p:nvSpPr>
              <p:cNvPr id="664" name="TextBox 663">
                <a:extLst>
                  <a:ext uri="{FF2B5EF4-FFF2-40B4-BE49-F238E27FC236}">
                    <a16:creationId xmlns:a16="http://schemas.microsoft.com/office/drawing/2014/main" id="{12B759CC-E0F1-518E-71F8-2C771EED5E0B}"/>
                  </a:ext>
                </a:extLst>
              </p:cNvPr>
              <p:cNvSpPr txBox="1"/>
              <p:nvPr/>
            </p:nvSpPr>
            <p:spPr>
              <a:xfrm>
                <a:off x="1865662" y="13912638"/>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665" name="TextBox 664">
                <a:extLst>
                  <a:ext uri="{FF2B5EF4-FFF2-40B4-BE49-F238E27FC236}">
                    <a16:creationId xmlns:a16="http://schemas.microsoft.com/office/drawing/2014/main" id="{6567857E-F544-797F-DBFA-21693B27624E}"/>
                  </a:ext>
                </a:extLst>
              </p:cNvPr>
              <p:cNvSpPr txBox="1"/>
              <p:nvPr/>
            </p:nvSpPr>
            <p:spPr>
              <a:xfrm>
                <a:off x="2176754" y="13912638"/>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grpSp>
            <p:nvGrpSpPr>
              <p:cNvPr id="666" name="Graphic 546">
                <a:extLst>
                  <a:ext uri="{FF2B5EF4-FFF2-40B4-BE49-F238E27FC236}">
                    <a16:creationId xmlns:a16="http://schemas.microsoft.com/office/drawing/2014/main" id="{B52750B2-F0E9-4BD7-D408-7013E1345716}"/>
                  </a:ext>
                </a:extLst>
              </p:cNvPr>
              <p:cNvGrpSpPr/>
              <p:nvPr/>
            </p:nvGrpSpPr>
            <p:grpSpPr>
              <a:xfrm>
                <a:off x="2689069" y="13964237"/>
                <a:ext cx="4268876" cy="537130"/>
                <a:chOff x="2689069" y="13964237"/>
                <a:chExt cx="4268876" cy="537130"/>
              </a:xfrm>
            </p:grpSpPr>
            <p:grpSp>
              <p:nvGrpSpPr>
                <p:cNvPr id="667" name="Graphic 546">
                  <a:extLst>
                    <a:ext uri="{FF2B5EF4-FFF2-40B4-BE49-F238E27FC236}">
                      <a16:creationId xmlns:a16="http://schemas.microsoft.com/office/drawing/2014/main" id="{C6F17075-CA23-5411-756A-97735AD5E668}"/>
                    </a:ext>
                  </a:extLst>
                </p:cNvPr>
                <p:cNvGrpSpPr/>
                <p:nvPr/>
              </p:nvGrpSpPr>
              <p:grpSpPr>
                <a:xfrm>
                  <a:off x="2689069" y="13964237"/>
                  <a:ext cx="3366056" cy="537130"/>
                  <a:chOff x="2689069" y="13964237"/>
                  <a:chExt cx="3366056" cy="537130"/>
                </a:xfrm>
              </p:grpSpPr>
              <p:sp>
                <p:nvSpPr>
                  <p:cNvPr id="668" name="Freeform 667">
                    <a:extLst>
                      <a:ext uri="{FF2B5EF4-FFF2-40B4-BE49-F238E27FC236}">
                        <a16:creationId xmlns:a16="http://schemas.microsoft.com/office/drawing/2014/main" id="{6A735E38-F128-3521-E238-8100A33AC9BC}"/>
                      </a:ext>
                    </a:extLst>
                  </p:cNvPr>
                  <p:cNvSpPr/>
                  <p:nvPr/>
                </p:nvSpPr>
                <p:spPr>
                  <a:xfrm>
                    <a:off x="2690973" y="13966127"/>
                    <a:ext cx="3362252" cy="533350"/>
                  </a:xfrm>
                  <a:custGeom>
                    <a:avLst/>
                    <a:gdLst>
                      <a:gd name="connsiteX0" fmla="*/ -554 w 3362252"/>
                      <a:gd name="connsiteY0" fmla="*/ -18 h 533350"/>
                      <a:gd name="connsiteX1" fmla="*/ 3361699 w 3362252"/>
                      <a:gd name="connsiteY1" fmla="*/ -18 h 533350"/>
                      <a:gd name="connsiteX2" fmla="*/ 3361699 w 3362252"/>
                      <a:gd name="connsiteY2" fmla="*/ 533333 h 533350"/>
                      <a:gd name="connsiteX3" fmla="*/ -554 w 3362252"/>
                      <a:gd name="connsiteY3" fmla="*/ 533333 h 533350"/>
                    </a:gdLst>
                    <a:ahLst/>
                    <a:cxnLst>
                      <a:cxn ang="0">
                        <a:pos x="connsiteX0" y="connsiteY0"/>
                      </a:cxn>
                      <a:cxn ang="0">
                        <a:pos x="connsiteX1" y="connsiteY1"/>
                      </a:cxn>
                      <a:cxn ang="0">
                        <a:pos x="connsiteX2" y="connsiteY2"/>
                      </a:cxn>
                      <a:cxn ang="0">
                        <a:pos x="connsiteX3" y="connsiteY3"/>
                      </a:cxn>
                    </a:cxnLst>
                    <a:rect l="l" t="t" r="r" b="b"/>
                    <a:pathLst>
                      <a:path w="3362252" h="533350">
                        <a:moveTo>
                          <a:pt x="-554" y="-18"/>
                        </a:moveTo>
                        <a:lnTo>
                          <a:pt x="3361699" y="-18"/>
                        </a:lnTo>
                        <a:lnTo>
                          <a:pt x="3361699" y="533333"/>
                        </a:lnTo>
                        <a:lnTo>
                          <a:pt x="-554" y="533333"/>
                        </a:lnTo>
                        <a:close/>
                      </a:path>
                    </a:pathLst>
                  </a:custGeom>
                  <a:solidFill>
                    <a:srgbClr val="A6B4DC"/>
                  </a:solidFill>
                  <a:ln w="2314" cap="rnd">
                    <a:noFill/>
                    <a:prstDash val="solid"/>
                    <a:round/>
                  </a:ln>
                </p:spPr>
                <p:txBody>
                  <a:bodyPr rtlCol="0" anchor="ctr"/>
                  <a:lstStyle/>
                  <a:p>
                    <a:endParaRPr lang="en-CH" sz="4800"/>
                  </a:p>
                </p:txBody>
              </p:sp>
              <p:sp>
                <p:nvSpPr>
                  <p:cNvPr id="669" name="Freeform 668">
                    <a:extLst>
                      <a:ext uri="{FF2B5EF4-FFF2-40B4-BE49-F238E27FC236}">
                        <a16:creationId xmlns:a16="http://schemas.microsoft.com/office/drawing/2014/main" id="{78FBF5CA-4885-64D2-BF3F-091E4F2896BB}"/>
                      </a:ext>
                    </a:extLst>
                  </p:cNvPr>
                  <p:cNvSpPr/>
                  <p:nvPr/>
                </p:nvSpPr>
                <p:spPr>
                  <a:xfrm>
                    <a:off x="2689069" y="13964237"/>
                    <a:ext cx="3366056" cy="537130"/>
                  </a:xfrm>
                  <a:custGeom>
                    <a:avLst/>
                    <a:gdLst>
                      <a:gd name="connsiteX0" fmla="*/ 3365502 w 3366056"/>
                      <a:gd name="connsiteY0" fmla="*/ 537113 h 537130"/>
                      <a:gd name="connsiteX1" fmla="*/ -554 w 3366056"/>
                      <a:gd name="connsiteY1" fmla="*/ 537113 h 537130"/>
                      <a:gd name="connsiteX2" fmla="*/ -554 w 3366056"/>
                      <a:gd name="connsiteY2" fmla="*/ -18 h 537130"/>
                      <a:gd name="connsiteX3" fmla="*/ 3365502 w 3366056"/>
                      <a:gd name="connsiteY3" fmla="*/ -18 h 537130"/>
                      <a:gd name="connsiteX4" fmla="*/ 3365502 w 3366056"/>
                      <a:gd name="connsiteY4" fmla="*/ 537113 h 537130"/>
                      <a:gd name="connsiteX5" fmla="*/ 3363604 w 3366056"/>
                      <a:gd name="connsiteY5" fmla="*/ 1872 h 537130"/>
                      <a:gd name="connsiteX6" fmla="*/ 1351 w 3366056"/>
                      <a:gd name="connsiteY6" fmla="*/ 1872 h 537130"/>
                      <a:gd name="connsiteX7" fmla="*/ 1351 w 3366056"/>
                      <a:gd name="connsiteY7" fmla="*/ 535223 h 537130"/>
                      <a:gd name="connsiteX8" fmla="*/ 3363604 w 3366056"/>
                      <a:gd name="connsiteY8" fmla="*/ 535223 h 537130"/>
                      <a:gd name="connsiteX9" fmla="*/ 3363604 w 3366056"/>
                      <a:gd name="connsiteY9" fmla="*/ 1872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6056" h="537130">
                        <a:moveTo>
                          <a:pt x="3365502" y="537113"/>
                        </a:moveTo>
                        <a:lnTo>
                          <a:pt x="-554" y="537113"/>
                        </a:lnTo>
                        <a:lnTo>
                          <a:pt x="-554" y="-18"/>
                        </a:lnTo>
                        <a:lnTo>
                          <a:pt x="3365502" y="-18"/>
                        </a:lnTo>
                        <a:lnTo>
                          <a:pt x="3365502" y="537113"/>
                        </a:lnTo>
                        <a:close/>
                        <a:moveTo>
                          <a:pt x="3363604" y="1872"/>
                        </a:moveTo>
                        <a:lnTo>
                          <a:pt x="1351" y="1872"/>
                        </a:lnTo>
                        <a:lnTo>
                          <a:pt x="1351" y="535223"/>
                        </a:lnTo>
                        <a:lnTo>
                          <a:pt x="3363604" y="535223"/>
                        </a:lnTo>
                        <a:lnTo>
                          <a:pt x="3363604" y="1872"/>
                        </a:lnTo>
                        <a:close/>
                      </a:path>
                    </a:pathLst>
                  </a:custGeom>
                  <a:gradFill>
                    <a:gsLst>
                      <a:gs pos="0">
                        <a:srgbClr val="FFFFFF">
                          <a:alpha val="0"/>
                        </a:srgbClr>
                      </a:gs>
                      <a:gs pos="50000">
                        <a:srgbClr val="FFFFFF"/>
                      </a:gs>
                      <a:gs pos="100000">
                        <a:srgbClr val="BFCBEC">
                          <a:alpha val="0"/>
                        </a:srgbClr>
                      </a:gs>
                    </a:gsLst>
                    <a:lin ang="0" scaled="1"/>
                  </a:gradFill>
                  <a:ln w="2314" cap="rnd">
                    <a:noFill/>
                    <a:prstDash val="solid"/>
                    <a:round/>
                  </a:ln>
                </p:spPr>
                <p:txBody>
                  <a:bodyPr rtlCol="0" anchor="ctr"/>
                  <a:lstStyle/>
                  <a:p>
                    <a:endParaRPr lang="en-CH" sz="4800"/>
                  </a:p>
                </p:txBody>
              </p:sp>
            </p:grpSp>
            <p:grpSp>
              <p:nvGrpSpPr>
                <p:cNvPr id="670" name="Graphic 546">
                  <a:extLst>
                    <a:ext uri="{FF2B5EF4-FFF2-40B4-BE49-F238E27FC236}">
                      <a16:creationId xmlns:a16="http://schemas.microsoft.com/office/drawing/2014/main" id="{9287E8C6-B376-65DA-8151-3A9D7690CD02}"/>
                    </a:ext>
                  </a:extLst>
                </p:cNvPr>
                <p:cNvGrpSpPr/>
                <p:nvPr/>
              </p:nvGrpSpPr>
              <p:grpSpPr>
                <a:xfrm>
                  <a:off x="6053568" y="13964237"/>
                  <a:ext cx="904377" cy="537130"/>
                  <a:chOff x="6053568" y="13964237"/>
                  <a:chExt cx="904377" cy="537130"/>
                </a:xfrm>
              </p:grpSpPr>
              <p:sp>
                <p:nvSpPr>
                  <p:cNvPr id="671" name="Freeform 670">
                    <a:extLst>
                      <a:ext uri="{FF2B5EF4-FFF2-40B4-BE49-F238E27FC236}">
                        <a16:creationId xmlns:a16="http://schemas.microsoft.com/office/drawing/2014/main" id="{966EEB33-6E1C-AFB1-96D1-DBB37FEA5F88}"/>
                      </a:ext>
                    </a:extLst>
                  </p:cNvPr>
                  <p:cNvSpPr/>
                  <p:nvPr/>
                </p:nvSpPr>
                <p:spPr>
                  <a:xfrm>
                    <a:off x="6055472" y="13966127"/>
                    <a:ext cx="900570" cy="533350"/>
                  </a:xfrm>
                  <a:custGeom>
                    <a:avLst/>
                    <a:gdLst>
                      <a:gd name="connsiteX0" fmla="*/ 146 w 900570"/>
                      <a:gd name="connsiteY0" fmla="*/ -18 h 533350"/>
                      <a:gd name="connsiteX1" fmla="*/ 900716 w 900570"/>
                      <a:gd name="connsiteY1" fmla="*/ -18 h 533350"/>
                      <a:gd name="connsiteX2" fmla="*/ 900716 w 900570"/>
                      <a:gd name="connsiteY2" fmla="*/ 533333 h 533350"/>
                      <a:gd name="connsiteX3" fmla="*/ 146 w 900570"/>
                      <a:gd name="connsiteY3" fmla="*/ 533333 h 533350"/>
                    </a:gdLst>
                    <a:ahLst/>
                    <a:cxnLst>
                      <a:cxn ang="0">
                        <a:pos x="connsiteX0" y="connsiteY0"/>
                      </a:cxn>
                      <a:cxn ang="0">
                        <a:pos x="connsiteX1" y="connsiteY1"/>
                      </a:cxn>
                      <a:cxn ang="0">
                        <a:pos x="connsiteX2" y="connsiteY2"/>
                      </a:cxn>
                      <a:cxn ang="0">
                        <a:pos x="connsiteX3" y="connsiteY3"/>
                      </a:cxn>
                    </a:cxnLst>
                    <a:rect l="l" t="t" r="r" b="b"/>
                    <a:pathLst>
                      <a:path w="900570" h="533350">
                        <a:moveTo>
                          <a:pt x="146" y="-18"/>
                        </a:moveTo>
                        <a:lnTo>
                          <a:pt x="900716" y="-18"/>
                        </a:lnTo>
                        <a:lnTo>
                          <a:pt x="900716" y="533333"/>
                        </a:lnTo>
                        <a:lnTo>
                          <a:pt x="146" y="533333"/>
                        </a:lnTo>
                        <a:close/>
                      </a:path>
                    </a:pathLst>
                  </a:custGeom>
                  <a:solidFill>
                    <a:srgbClr val="BCC5E5"/>
                  </a:solidFill>
                  <a:ln w="1735" cap="rnd">
                    <a:noFill/>
                    <a:prstDash val="solid"/>
                    <a:round/>
                  </a:ln>
                </p:spPr>
                <p:txBody>
                  <a:bodyPr rtlCol="0" anchor="ctr"/>
                  <a:lstStyle/>
                  <a:p>
                    <a:endParaRPr lang="en-CH" sz="4800"/>
                  </a:p>
                </p:txBody>
              </p:sp>
              <p:sp>
                <p:nvSpPr>
                  <p:cNvPr id="672" name="Freeform 671">
                    <a:extLst>
                      <a:ext uri="{FF2B5EF4-FFF2-40B4-BE49-F238E27FC236}">
                        <a16:creationId xmlns:a16="http://schemas.microsoft.com/office/drawing/2014/main" id="{73821EAA-F748-A582-5F55-5292E23E2BD6}"/>
                      </a:ext>
                    </a:extLst>
                  </p:cNvPr>
                  <p:cNvSpPr/>
                  <p:nvPr/>
                </p:nvSpPr>
                <p:spPr>
                  <a:xfrm>
                    <a:off x="6053568" y="13964237"/>
                    <a:ext cx="904377" cy="537130"/>
                  </a:xfrm>
                  <a:custGeom>
                    <a:avLst/>
                    <a:gdLst>
                      <a:gd name="connsiteX0" fmla="*/ 904524 w 904377"/>
                      <a:gd name="connsiteY0" fmla="*/ 537113 h 537130"/>
                      <a:gd name="connsiteX1" fmla="*/ 146 w 904377"/>
                      <a:gd name="connsiteY1" fmla="*/ 537113 h 537130"/>
                      <a:gd name="connsiteX2" fmla="*/ 146 w 904377"/>
                      <a:gd name="connsiteY2" fmla="*/ -18 h 537130"/>
                      <a:gd name="connsiteX3" fmla="*/ 904524 w 904377"/>
                      <a:gd name="connsiteY3" fmla="*/ -18 h 537130"/>
                      <a:gd name="connsiteX4" fmla="*/ 904524 w 904377"/>
                      <a:gd name="connsiteY4" fmla="*/ 537113 h 537130"/>
                      <a:gd name="connsiteX5" fmla="*/ 902621 w 904377"/>
                      <a:gd name="connsiteY5" fmla="*/ 1872 h 537130"/>
                      <a:gd name="connsiteX6" fmla="*/ 2050 w 904377"/>
                      <a:gd name="connsiteY6" fmla="*/ 1872 h 537130"/>
                      <a:gd name="connsiteX7" fmla="*/ 2050 w 904377"/>
                      <a:gd name="connsiteY7" fmla="*/ 535223 h 537130"/>
                      <a:gd name="connsiteX8" fmla="*/ 902621 w 904377"/>
                      <a:gd name="connsiteY8" fmla="*/ 535223 h 537130"/>
                      <a:gd name="connsiteX9" fmla="*/ 902621 w 904377"/>
                      <a:gd name="connsiteY9" fmla="*/ 1872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377" h="537130">
                        <a:moveTo>
                          <a:pt x="904524" y="537113"/>
                        </a:moveTo>
                        <a:lnTo>
                          <a:pt x="146" y="537113"/>
                        </a:lnTo>
                        <a:lnTo>
                          <a:pt x="146" y="-18"/>
                        </a:lnTo>
                        <a:lnTo>
                          <a:pt x="904524" y="-18"/>
                        </a:lnTo>
                        <a:lnTo>
                          <a:pt x="904524" y="537113"/>
                        </a:lnTo>
                        <a:close/>
                        <a:moveTo>
                          <a:pt x="902621" y="1872"/>
                        </a:moveTo>
                        <a:lnTo>
                          <a:pt x="2050" y="1872"/>
                        </a:lnTo>
                        <a:lnTo>
                          <a:pt x="2050" y="535223"/>
                        </a:lnTo>
                        <a:lnTo>
                          <a:pt x="902621" y="535223"/>
                        </a:lnTo>
                        <a:lnTo>
                          <a:pt x="902621" y="1872"/>
                        </a:lnTo>
                        <a:close/>
                      </a:path>
                    </a:pathLst>
                  </a:custGeom>
                  <a:gradFill>
                    <a:gsLst>
                      <a:gs pos="0">
                        <a:srgbClr val="FFFFFF">
                          <a:alpha val="0"/>
                        </a:srgbClr>
                      </a:gs>
                      <a:gs pos="50000">
                        <a:srgbClr val="FFFFFF"/>
                      </a:gs>
                      <a:gs pos="100000">
                        <a:srgbClr val="BFCBEC">
                          <a:alpha val="0"/>
                        </a:srgbClr>
                      </a:gs>
                    </a:gsLst>
                    <a:lin ang="0" scaled="1"/>
                  </a:gradFill>
                  <a:ln w="1735" cap="rnd">
                    <a:noFill/>
                    <a:prstDash val="solid"/>
                    <a:round/>
                  </a:ln>
                </p:spPr>
                <p:txBody>
                  <a:bodyPr rtlCol="0" anchor="ctr"/>
                  <a:lstStyle/>
                  <a:p>
                    <a:endParaRPr lang="en-CH" sz="4800"/>
                  </a:p>
                </p:txBody>
              </p:sp>
            </p:grpSp>
          </p:grpSp>
        </p:grpSp>
        <p:grpSp>
          <p:nvGrpSpPr>
            <p:cNvPr id="673" name="Graphic 546">
              <a:extLst>
                <a:ext uri="{FF2B5EF4-FFF2-40B4-BE49-F238E27FC236}">
                  <a16:creationId xmlns:a16="http://schemas.microsoft.com/office/drawing/2014/main" id="{9CE90CA6-69E9-3BAF-D70A-8F6A4BB25A0B}"/>
                </a:ext>
              </a:extLst>
            </p:cNvPr>
            <p:cNvGrpSpPr/>
            <p:nvPr/>
          </p:nvGrpSpPr>
          <p:grpSpPr>
            <a:xfrm>
              <a:off x="1865662" y="15006123"/>
              <a:ext cx="5076041" cy="830997"/>
              <a:chOff x="1865662" y="15006123"/>
              <a:chExt cx="5076041" cy="830997"/>
            </a:xfrm>
          </p:grpSpPr>
          <p:sp>
            <p:nvSpPr>
              <p:cNvPr id="674" name="TextBox 673">
                <a:extLst>
                  <a:ext uri="{FF2B5EF4-FFF2-40B4-BE49-F238E27FC236}">
                    <a16:creationId xmlns:a16="http://schemas.microsoft.com/office/drawing/2014/main" id="{7CA0F6CC-A989-85C7-3792-313D02DE0EB4}"/>
                  </a:ext>
                </a:extLst>
              </p:cNvPr>
              <p:cNvSpPr txBox="1"/>
              <p:nvPr/>
            </p:nvSpPr>
            <p:spPr>
              <a:xfrm>
                <a:off x="1865662" y="1500612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sp>
            <p:nvSpPr>
              <p:cNvPr id="675" name="TextBox 674">
                <a:extLst>
                  <a:ext uri="{FF2B5EF4-FFF2-40B4-BE49-F238E27FC236}">
                    <a16:creationId xmlns:a16="http://schemas.microsoft.com/office/drawing/2014/main" id="{F488D372-7697-E8F8-F24D-9782F62E9730}"/>
                  </a:ext>
                </a:extLst>
              </p:cNvPr>
              <p:cNvSpPr txBox="1"/>
              <p:nvPr/>
            </p:nvSpPr>
            <p:spPr>
              <a:xfrm>
                <a:off x="2176754" y="1500612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8</a:t>
                </a:r>
              </a:p>
            </p:txBody>
          </p:sp>
          <p:grpSp>
            <p:nvGrpSpPr>
              <p:cNvPr id="676" name="Graphic 546">
                <a:extLst>
                  <a:ext uri="{FF2B5EF4-FFF2-40B4-BE49-F238E27FC236}">
                    <a16:creationId xmlns:a16="http://schemas.microsoft.com/office/drawing/2014/main" id="{BC622AF8-02EB-9D9B-9F05-FEA7330B0F45}"/>
                  </a:ext>
                </a:extLst>
              </p:cNvPr>
              <p:cNvGrpSpPr/>
              <p:nvPr/>
            </p:nvGrpSpPr>
            <p:grpSpPr>
              <a:xfrm>
                <a:off x="2673385" y="15054321"/>
                <a:ext cx="4268318" cy="541370"/>
                <a:chOff x="2673385" y="15054321"/>
                <a:chExt cx="4268318" cy="541370"/>
              </a:xfrm>
            </p:grpSpPr>
            <p:grpSp>
              <p:nvGrpSpPr>
                <p:cNvPr id="677" name="Graphic 546">
                  <a:extLst>
                    <a:ext uri="{FF2B5EF4-FFF2-40B4-BE49-F238E27FC236}">
                      <a16:creationId xmlns:a16="http://schemas.microsoft.com/office/drawing/2014/main" id="{B82C6185-66AE-B021-3C33-7B6DDD34DE65}"/>
                    </a:ext>
                  </a:extLst>
                </p:cNvPr>
                <p:cNvGrpSpPr/>
                <p:nvPr/>
              </p:nvGrpSpPr>
              <p:grpSpPr>
                <a:xfrm>
                  <a:off x="6651132" y="15058560"/>
                  <a:ext cx="290570" cy="537130"/>
                  <a:chOff x="6651132" y="15058560"/>
                  <a:chExt cx="290570" cy="537130"/>
                </a:xfrm>
              </p:grpSpPr>
              <p:sp>
                <p:nvSpPr>
                  <p:cNvPr id="678" name="Freeform 677">
                    <a:extLst>
                      <a:ext uri="{FF2B5EF4-FFF2-40B4-BE49-F238E27FC236}">
                        <a16:creationId xmlns:a16="http://schemas.microsoft.com/office/drawing/2014/main" id="{2D1852FF-62E7-5806-A901-9D526984A7C7}"/>
                      </a:ext>
                    </a:extLst>
                  </p:cNvPr>
                  <p:cNvSpPr/>
                  <p:nvPr/>
                </p:nvSpPr>
                <p:spPr>
                  <a:xfrm>
                    <a:off x="6653037" y="15060450"/>
                    <a:ext cx="286760" cy="533350"/>
                  </a:xfrm>
                  <a:custGeom>
                    <a:avLst/>
                    <a:gdLst>
                      <a:gd name="connsiteX0" fmla="*/ 241 w 286760"/>
                      <a:gd name="connsiteY0" fmla="*/ 342 h 533350"/>
                      <a:gd name="connsiteX1" fmla="*/ 287002 w 286760"/>
                      <a:gd name="connsiteY1" fmla="*/ 342 h 533350"/>
                      <a:gd name="connsiteX2" fmla="*/ 287002 w 286760"/>
                      <a:gd name="connsiteY2" fmla="*/ 533692 h 533350"/>
                      <a:gd name="connsiteX3" fmla="*/ 241 w 286760"/>
                      <a:gd name="connsiteY3" fmla="*/ 533692 h 533350"/>
                    </a:gdLst>
                    <a:ahLst/>
                    <a:cxnLst>
                      <a:cxn ang="0">
                        <a:pos x="connsiteX0" y="connsiteY0"/>
                      </a:cxn>
                      <a:cxn ang="0">
                        <a:pos x="connsiteX1" y="connsiteY1"/>
                      </a:cxn>
                      <a:cxn ang="0">
                        <a:pos x="connsiteX2" y="connsiteY2"/>
                      </a:cxn>
                      <a:cxn ang="0">
                        <a:pos x="connsiteX3" y="connsiteY3"/>
                      </a:cxn>
                    </a:cxnLst>
                    <a:rect l="l" t="t" r="r" b="b"/>
                    <a:pathLst>
                      <a:path w="286760" h="533350">
                        <a:moveTo>
                          <a:pt x="241" y="342"/>
                        </a:moveTo>
                        <a:lnTo>
                          <a:pt x="287002" y="342"/>
                        </a:lnTo>
                        <a:lnTo>
                          <a:pt x="287002" y="533692"/>
                        </a:lnTo>
                        <a:lnTo>
                          <a:pt x="241" y="533692"/>
                        </a:lnTo>
                        <a:close/>
                      </a:path>
                    </a:pathLst>
                  </a:custGeom>
                  <a:solidFill>
                    <a:srgbClr val="BCC5E5"/>
                  </a:solidFill>
                  <a:ln w="1591" cap="rnd">
                    <a:noFill/>
                    <a:prstDash val="solid"/>
                    <a:round/>
                  </a:ln>
                </p:spPr>
                <p:txBody>
                  <a:bodyPr rtlCol="0" anchor="ctr"/>
                  <a:lstStyle/>
                  <a:p>
                    <a:endParaRPr lang="en-CH" sz="4800"/>
                  </a:p>
                </p:txBody>
              </p:sp>
              <p:sp>
                <p:nvSpPr>
                  <p:cNvPr id="679" name="Freeform 678">
                    <a:extLst>
                      <a:ext uri="{FF2B5EF4-FFF2-40B4-BE49-F238E27FC236}">
                        <a16:creationId xmlns:a16="http://schemas.microsoft.com/office/drawing/2014/main" id="{D7701D62-7BA5-9367-3C6B-9044CD318234}"/>
                      </a:ext>
                    </a:extLst>
                  </p:cNvPr>
                  <p:cNvSpPr/>
                  <p:nvPr/>
                </p:nvSpPr>
                <p:spPr>
                  <a:xfrm>
                    <a:off x="6651132" y="15058560"/>
                    <a:ext cx="290570" cy="537130"/>
                  </a:xfrm>
                  <a:custGeom>
                    <a:avLst/>
                    <a:gdLst>
                      <a:gd name="connsiteX0" fmla="*/ 290812 w 290570"/>
                      <a:gd name="connsiteY0" fmla="*/ 537472 h 537130"/>
                      <a:gd name="connsiteX1" fmla="*/ 241 w 290570"/>
                      <a:gd name="connsiteY1" fmla="*/ 537472 h 537130"/>
                      <a:gd name="connsiteX2" fmla="*/ 241 w 290570"/>
                      <a:gd name="connsiteY2" fmla="*/ 342 h 537130"/>
                      <a:gd name="connsiteX3" fmla="*/ 290812 w 290570"/>
                      <a:gd name="connsiteY3" fmla="*/ 342 h 537130"/>
                      <a:gd name="connsiteX4" fmla="*/ 290812 w 290570"/>
                      <a:gd name="connsiteY4" fmla="*/ 537472 h 537130"/>
                      <a:gd name="connsiteX5" fmla="*/ 288906 w 290570"/>
                      <a:gd name="connsiteY5" fmla="*/ 2231 h 537130"/>
                      <a:gd name="connsiteX6" fmla="*/ 2146 w 290570"/>
                      <a:gd name="connsiteY6" fmla="*/ 2231 h 537130"/>
                      <a:gd name="connsiteX7" fmla="*/ 2146 w 290570"/>
                      <a:gd name="connsiteY7" fmla="*/ 535582 h 537130"/>
                      <a:gd name="connsiteX8" fmla="*/ 288906 w 290570"/>
                      <a:gd name="connsiteY8" fmla="*/ 535582 h 537130"/>
                      <a:gd name="connsiteX9" fmla="*/ 288906 w 290570"/>
                      <a:gd name="connsiteY9" fmla="*/ 2231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570" h="537130">
                        <a:moveTo>
                          <a:pt x="290812" y="537472"/>
                        </a:moveTo>
                        <a:lnTo>
                          <a:pt x="241" y="537472"/>
                        </a:lnTo>
                        <a:lnTo>
                          <a:pt x="241" y="342"/>
                        </a:lnTo>
                        <a:lnTo>
                          <a:pt x="290812" y="342"/>
                        </a:lnTo>
                        <a:lnTo>
                          <a:pt x="290812" y="537472"/>
                        </a:lnTo>
                        <a:close/>
                        <a:moveTo>
                          <a:pt x="288906" y="2231"/>
                        </a:moveTo>
                        <a:lnTo>
                          <a:pt x="2146" y="2231"/>
                        </a:lnTo>
                        <a:lnTo>
                          <a:pt x="2146" y="535582"/>
                        </a:lnTo>
                        <a:lnTo>
                          <a:pt x="288906" y="535582"/>
                        </a:lnTo>
                        <a:lnTo>
                          <a:pt x="288906" y="2231"/>
                        </a:lnTo>
                        <a:close/>
                      </a:path>
                    </a:pathLst>
                  </a:custGeom>
                  <a:gradFill>
                    <a:gsLst>
                      <a:gs pos="0">
                        <a:srgbClr val="FFFFFF">
                          <a:alpha val="0"/>
                        </a:srgbClr>
                      </a:gs>
                      <a:gs pos="50000">
                        <a:srgbClr val="FFFFFF"/>
                      </a:gs>
                      <a:gs pos="100000">
                        <a:srgbClr val="BFCBEC">
                          <a:alpha val="0"/>
                        </a:srgbClr>
                      </a:gs>
                    </a:gsLst>
                    <a:lin ang="0" scaled="1"/>
                  </a:gradFill>
                  <a:ln w="1591" cap="rnd">
                    <a:noFill/>
                    <a:prstDash val="solid"/>
                    <a:round/>
                  </a:ln>
                </p:spPr>
                <p:txBody>
                  <a:bodyPr rtlCol="0" anchor="ctr"/>
                  <a:lstStyle/>
                  <a:p>
                    <a:endParaRPr lang="en-CH" sz="4800"/>
                  </a:p>
                </p:txBody>
              </p:sp>
            </p:grpSp>
            <p:grpSp>
              <p:nvGrpSpPr>
                <p:cNvPr id="680" name="Graphic 546">
                  <a:extLst>
                    <a:ext uri="{FF2B5EF4-FFF2-40B4-BE49-F238E27FC236}">
                      <a16:creationId xmlns:a16="http://schemas.microsoft.com/office/drawing/2014/main" id="{A8F724B0-E310-8F8F-32FA-2FFBF51BCEF3}"/>
                    </a:ext>
                  </a:extLst>
                </p:cNvPr>
                <p:cNvGrpSpPr/>
                <p:nvPr/>
              </p:nvGrpSpPr>
              <p:grpSpPr>
                <a:xfrm>
                  <a:off x="5167258" y="15058560"/>
                  <a:ext cx="1487672" cy="537130"/>
                  <a:chOff x="5167258" y="15058560"/>
                  <a:chExt cx="1487672" cy="537130"/>
                </a:xfrm>
              </p:grpSpPr>
              <p:sp>
                <p:nvSpPr>
                  <p:cNvPr id="681" name="Freeform 680">
                    <a:extLst>
                      <a:ext uri="{FF2B5EF4-FFF2-40B4-BE49-F238E27FC236}">
                        <a16:creationId xmlns:a16="http://schemas.microsoft.com/office/drawing/2014/main" id="{1659BF4F-566E-FDB2-D9E8-C7748D3B8D13}"/>
                      </a:ext>
                    </a:extLst>
                  </p:cNvPr>
                  <p:cNvSpPr/>
                  <p:nvPr/>
                </p:nvSpPr>
                <p:spPr>
                  <a:xfrm>
                    <a:off x="5169163" y="15060450"/>
                    <a:ext cx="1483860" cy="533350"/>
                  </a:xfrm>
                  <a:custGeom>
                    <a:avLst/>
                    <a:gdLst>
                      <a:gd name="connsiteX0" fmla="*/ -49 w 1483860"/>
                      <a:gd name="connsiteY0" fmla="*/ 342 h 533350"/>
                      <a:gd name="connsiteX1" fmla="*/ 1483812 w 1483860"/>
                      <a:gd name="connsiteY1" fmla="*/ 342 h 533350"/>
                      <a:gd name="connsiteX2" fmla="*/ 1483812 w 1483860"/>
                      <a:gd name="connsiteY2" fmla="*/ 533692 h 533350"/>
                      <a:gd name="connsiteX3" fmla="*/ -49 w 1483860"/>
                      <a:gd name="connsiteY3" fmla="*/ 533692 h 533350"/>
                    </a:gdLst>
                    <a:ahLst/>
                    <a:cxnLst>
                      <a:cxn ang="0">
                        <a:pos x="connsiteX0" y="connsiteY0"/>
                      </a:cxn>
                      <a:cxn ang="0">
                        <a:pos x="connsiteX1" y="connsiteY1"/>
                      </a:cxn>
                      <a:cxn ang="0">
                        <a:pos x="connsiteX2" y="connsiteY2"/>
                      </a:cxn>
                      <a:cxn ang="0">
                        <a:pos x="connsiteX3" y="connsiteY3"/>
                      </a:cxn>
                    </a:cxnLst>
                    <a:rect l="l" t="t" r="r" b="b"/>
                    <a:pathLst>
                      <a:path w="1483860" h="533350">
                        <a:moveTo>
                          <a:pt x="-49" y="342"/>
                        </a:moveTo>
                        <a:lnTo>
                          <a:pt x="1483812" y="342"/>
                        </a:lnTo>
                        <a:lnTo>
                          <a:pt x="1483812" y="533692"/>
                        </a:lnTo>
                        <a:lnTo>
                          <a:pt x="-49" y="533692"/>
                        </a:lnTo>
                        <a:close/>
                      </a:path>
                    </a:pathLst>
                  </a:custGeom>
                  <a:solidFill>
                    <a:srgbClr val="A6B4DC"/>
                  </a:solidFill>
                  <a:ln w="1873" cap="rnd">
                    <a:noFill/>
                    <a:prstDash val="solid"/>
                    <a:round/>
                  </a:ln>
                </p:spPr>
                <p:txBody>
                  <a:bodyPr rtlCol="0" anchor="ctr"/>
                  <a:lstStyle/>
                  <a:p>
                    <a:endParaRPr lang="en-CH" sz="4800"/>
                  </a:p>
                </p:txBody>
              </p:sp>
              <p:sp>
                <p:nvSpPr>
                  <p:cNvPr id="682" name="Freeform 681">
                    <a:extLst>
                      <a:ext uri="{FF2B5EF4-FFF2-40B4-BE49-F238E27FC236}">
                        <a16:creationId xmlns:a16="http://schemas.microsoft.com/office/drawing/2014/main" id="{DCFF713E-E09C-4034-EE6F-33AA5EE5DB5C}"/>
                      </a:ext>
                    </a:extLst>
                  </p:cNvPr>
                  <p:cNvSpPr/>
                  <p:nvPr/>
                </p:nvSpPr>
                <p:spPr>
                  <a:xfrm>
                    <a:off x="5167258" y="15058560"/>
                    <a:ext cx="1487672" cy="537130"/>
                  </a:xfrm>
                  <a:custGeom>
                    <a:avLst/>
                    <a:gdLst>
                      <a:gd name="connsiteX0" fmla="*/ 1487623 w 1487672"/>
                      <a:gd name="connsiteY0" fmla="*/ 537472 h 537130"/>
                      <a:gd name="connsiteX1" fmla="*/ -49 w 1487672"/>
                      <a:gd name="connsiteY1" fmla="*/ 537472 h 537130"/>
                      <a:gd name="connsiteX2" fmla="*/ -49 w 1487672"/>
                      <a:gd name="connsiteY2" fmla="*/ 342 h 537130"/>
                      <a:gd name="connsiteX3" fmla="*/ 1487623 w 1487672"/>
                      <a:gd name="connsiteY3" fmla="*/ 342 h 537130"/>
                      <a:gd name="connsiteX4" fmla="*/ 1487623 w 1487672"/>
                      <a:gd name="connsiteY4" fmla="*/ 537472 h 537130"/>
                      <a:gd name="connsiteX5" fmla="*/ 1485717 w 1487672"/>
                      <a:gd name="connsiteY5" fmla="*/ 2231 h 537130"/>
                      <a:gd name="connsiteX6" fmla="*/ 1856 w 1487672"/>
                      <a:gd name="connsiteY6" fmla="*/ 2231 h 537130"/>
                      <a:gd name="connsiteX7" fmla="*/ 1856 w 1487672"/>
                      <a:gd name="connsiteY7" fmla="*/ 535582 h 537130"/>
                      <a:gd name="connsiteX8" fmla="*/ 1485717 w 1487672"/>
                      <a:gd name="connsiteY8" fmla="*/ 535582 h 537130"/>
                      <a:gd name="connsiteX9" fmla="*/ 1485717 w 1487672"/>
                      <a:gd name="connsiteY9" fmla="*/ 2231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7672" h="537130">
                        <a:moveTo>
                          <a:pt x="1487623" y="537472"/>
                        </a:moveTo>
                        <a:lnTo>
                          <a:pt x="-49" y="537472"/>
                        </a:lnTo>
                        <a:lnTo>
                          <a:pt x="-49" y="342"/>
                        </a:lnTo>
                        <a:lnTo>
                          <a:pt x="1487623" y="342"/>
                        </a:lnTo>
                        <a:lnTo>
                          <a:pt x="1487623" y="537472"/>
                        </a:lnTo>
                        <a:close/>
                        <a:moveTo>
                          <a:pt x="1485717" y="2231"/>
                        </a:moveTo>
                        <a:lnTo>
                          <a:pt x="1856" y="2231"/>
                        </a:lnTo>
                        <a:lnTo>
                          <a:pt x="1856" y="535582"/>
                        </a:lnTo>
                        <a:lnTo>
                          <a:pt x="1485717" y="535582"/>
                        </a:lnTo>
                        <a:lnTo>
                          <a:pt x="1485717" y="2231"/>
                        </a:lnTo>
                        <a:close/>
                      </a:path>
                    </a:pathLst>
                  </a:custGeom>
                  <a:gradFill>
                    <a:gsLst>
                      <a:gs pos="0">
                        <a:srgbClr val="FFFFFF">
                          <a:alpha val="0"/>
                        </a:srgbClr>
                      </a:gs>
                      <a:gs pos="50000">
                        <a:srgbClr val="FFFFFF"/>
                      </a:gs>
                      <a:gs pos="100000">
                        <a:srgbClr val="BFCBEC">
                          <a:alpha val="0"/>
                        </a:srgbClr>
                      </a:gs>
                    </a:gsLst>
                    <a:lin ang="0" scaled="1"/>
                  </a:gradFill>
                  <a:ln w="1873" cap="rnd">
                    <a:noFill/>
                    <a:prstDash val="solid"/>
                    <a:round/>
                  </a:ln>
                </p:spPr>
                <p:txBody>
                  <a:bodyPr rtlCol="0" anchor="ctr"/>
                  <a:lstStyle/>
                  <a:p>
                    <a:endParaRPr lang="en-CH" sz="4800"/>
                  </a:p>
                </p:txBody>
              </p:sp>
            </p:grpSp>
            <p:grpSp>
              <p:nvGrpSpPr>
                <p:cNvPr id="683" name="Graphic 546">
                  <a:extLst>
                    <a:ext uri="{FF2B5EF4-FFF2-40B4-BE49-F238E27FC236}">
                      <a16:creationId xmlns:a16="http://schemas.microsoft.com/office/drawing/2014/main" id="{352C48D9-2784-D533-2FB8-EC4351A5D4F6}"/>
                    </a:ext>
                  </a:extLst>
                </p:cNvPr>
                <p:cNvGrpSpPr/>
                <p:nvPr/>
              </p:nvGrpSpPr>
              <p:grpSpPr>
                <a:xfrm>
                  <a:off x="2673385" y="15054321"/>
                  <a:ext cx="2497683" cy="537130"/>
                  <a:chOff x="2673385" y="15054321"/>
                  <a:chExt cx="2497683" cy="537130"/>
                </a:xfrm>
              </p:grpSpPr>
              <p:sp>
                <p:nvSpPr>
                  <p:cNvPr id="684" name="Freeform 683">
                    <a:extLst>
                      <a:ext uri="{FF2B5EF4-FFF2-40B4-BE49-F238E27FC236}">
                        <a16:creationId xmlns:a16="http://schemas.microsoft.com/office/drawing/2014/main" id="{9A67B8DA-0C9E-2A22-EC31-CC315D174D1C}"/>
                      </a:ext>
                    </a:extLst>
                  </p:cNvPr>
                  <p:cNvSpPr/>
                  <p:nvPr/>
                </p:nvSpPr>
                <p:spPr>
                  <a:xfrm>
                    <a:off x="2675289" y="15056211"/>
                    <a:ext cx="2493877" cy="533350"/>
                  </a:xfrm>
                  <a:custGeom>
                    <a:avLst/>
                    <a:gdLst>
                      <a:gd name="connsiteX0" fmla="*/ -702 w 2493877"/>
                      <a:gd name="connsiteY0" fmla="*/ 340 h 533350"/>
                      <a:gd name="connsiteX1" fmla="*/ 2493176 w 2493877"/>
                      <a:gd name="connsiteY1" fmla="*/ 340 h 533350"/>
                      <a:gd name="connsiteX2" fmla="*/ 2493176 w 2493877"/>
                      <a:gd name="connsiteY2" fmla="*/ 533691 h 533350"/>
                      <a:gd name="connsiteX3" fmla="*/ -702 w 2493877"/>
                      <a:gd name="connsiteY3" fmla="*/ 533691 h 533350"/>
                    </a:gdLst>
                    <a:ahLst/>
                    <a:cxnLst>
                      <a:cxn ang="0">
                        <a:pos x="connsiteX0" y="connsiteY0"/>
                      </a:cxn>
                      <a:cxn ang="0">
                        <a:pos x="connsiteX1" y="connsiteY1"/>
                      </a:cxn>
                      <a:cxn ang="0">
                        <a:pos x="connsiteX2" y="connsiteY2"/>
                      </a:cxn>
                      <a:cxn ang="0">
                        <a:pos x="connsiteX3" y="connsiteY3"/>
                      </a:cxn>
                    </a:cxnLst>
                    <a:rect l="l" t="t" r="r" b="b"/>
                    <a:pathLst>
                      <a:path w="2493877" h="533350">
                        <a:moveTo>
                          <a:pt x="-702" y="340"/>
                        </a:moveTo>
                        <a:lnTo>
                          <a:pt x="2493176" y="340"/>
                        </a:lnTo>
                        <a:lnTo>
                          <a:pt x="2493176" y="533691"/>
                        </a:lnTo>
                        <a:lnTo>
                          <a:pt x="-702" y="533691"/>
                        </a:lnTo>
                        <a:close/>
                      </a:path>
                    </a:pathLst>
                  </a:custGeom>
                  <a:solidFill>
                    <a:srgbClr val="7C8CBC"/>
                  </a:solidFill>
                  <a:ln w="2110" cap="rnd">
                    <a:noFill/>
                    <a:prstDash val="solid"/>
                    <a:round/>
                  </a:ln>
                </p:spPr>
                <p:txBody>
                  <a:bodyPr rtlCol="0" anchor="ctr"/>
                  <a:lstStyle/>
                  <a:p>
                    <a:endParaRPr lang="en-CH" sz="4800"/>
                  </a:p>
                </p:txBody>
              </p:sp>
              <p:sp>
                <p:nvSpPr>
                  <p:cNvPr id="685" name="Freeform 684">
                    <a:extLst>
                      <a:ext uri="{FF2B5EF4-FFF2-40B4-BE49-F238E27FC236}">
                        <a16:creationId xmlns:a16="http://schemas.microsoft.com/office/drawing/2014/main" id="{94A8C5BB-02F1-54CD-30B6-4A794A18479F}"/>
                      </a:ext>
                    </a:extLst>
                  </p:cNvPr>
                  <p:cNvSpPr/>
                  <p:nvPr/>
                </p:nvSpPr>
                <p:spPr>
                  <a:xfrm>
                    <a:off x="2673385" y="15054321"/>
                    <a:ext cx="2497683" cy="537130"/>
                  </a:xfrm>
                  <a:custGeom>
                    <a:avLst/>
                    <a:gdLst>
                      <a:gd name="connsiteX0" fmla="*/ 2496982 w 2497683"/>
                      <a:gd name="connsiteY0" fmla="*/ 537471 h 537130"/>
                      <a:gd name="connsiteX1" fmla="*/ -702 w 2497683"/>
                      <a:gd name="connsiteY1" fmla="*/ 537471 h 537130"/>
                      <a:gd name="connsiteX2" fmla="*/ -702 w 2497683"/>
                      <a:gd name="connsiteY2" fmla="*/ 340 h 537130"/>
                      <a:gd name="connsiteX3" fmla="*/ 2496982 w 2497683"/>
                      <a:gd name="connsiteY3" fmla="*/ 340 h 537130"/>
                      <a:gd name="connsiteX4" fmla="*/ 2496982 w 2497683"/>
                      <a:gd name="connsiteY4" fmla="*/ 537471 h 537130"/>
                      <a:gd name="connsiteX5" fmla="*/ 2495081 w 2497683"/>
                      <a:gd name="connsiteY5" fmla="*/ 2230 h 537130"/>
                      <a:gd name="connsiteX6" fmla="*/ 1203 w 2497683"/>
                      <a:gd name="connsiteY6" fmla="*/ 2230 h 537130"/>
                      <a:gd name="connsiteX7" fmla="*/ 1203 w 2497683"/>
                      <a:gd name="connsiteY7" fmla="*/ 535581 h 537130"/>
                      <a:gd name="connsiteX8" fmla="*/ 2495081 w 2497683"/>
                      <a:gd name="connsiteY8" fmla="*/ 535581 h 537130"/>
                      <a:gd name="connsiteX9" fmla="*/ 2495081 w 2497683"/>
                      <a:gd name="connsiteY9" fmla="*/ 2230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7683" h="537130">
                        <a:moveTo>
                          <a:pt x="2496982" y="537471"/>
                        </a:moveTo>
                        <a:lnTo>
                          <a:pt x="-702" y="537471"/>
                        </a:lnTo>
                        <a:lnTo>
                          <a:pt x="-702" y="340"/>
                        </a:lnTo>
                        <a:lnTo>
                          <a:pt x="2496982" y="340"/>
                        </a:lnTo>
                        <a:lnTo>
                          <a:pt x="2496982" y="537471"/>
                        </a:lnTo>
                        <a:close/>
                        <a:moveTo>
                          <a:pt x="2495081" y="2230"/>
                        </a:moveTo>
                        <a:lnTo>
                          <a:pt x="1203" y="2230"/>
                        </a:lnTo>
                        <a:lnTo>
                          <a:pt x="1203" y="535581"/>
                        </a:lnTo>
                        <a:lnTo>
                          <a:pt x="2495081" y="535581"/>
                        </a:lnTo>
                        <a:lnTo>
                          <a:pt x="2495081" y="2230"/>
                        </a:lnTo>
                        <a:close/>
                      </a:path>
                    </a:pathLst>
                  </a:custGeom>
                  <a:gradFill>
                    <a:gsLst>
                      <a:gs pos="0">
                        <a:srgbClr val="FFFFFF">
                          <a:alpha val="0"/>
                        </a:srgbClr>
                      </a:gs>
                      <a:gs pos="50000">
                        <a:srgbClr val="FFFFFF"/>
                      </a:gs>
                      <a:gs pos="100000">
                        <a:srgbClr val="BFCBEC">
                          <a:alpha val="0"/>
                        </a:srgbClr>
                      </a:gs>
                    </a:gsLst>
                    <a:lin ang="0" scaled="1"/>
                  </a:gradFill>
                  <a:ln w="2110" cap="rnd">
                    <a:noFill/>
                    <a:prstDash val="solid"/>
                    <a:round/>
                  </a:ln>
                </p:spPr>
                <p:txBody>
                  <a:bodyPr rtlCol="0" anchor="ctr"/>
                  <a:lstStyle/>
                  <a:p>
                    <a:endParaRPr lang="en-CH" sz="4800"/>
                  </a:p>
                </p:txBody>
              </p:sp>
            </p:grpSp>
          </p:grpSp>
        </p:grpSp>
        <p:grpSp>
          <p:nvGrpSpPr>
            <p:cNvPr id="686" name="Graphic 546">
              <a:extLst>
                <a:ext uri="{FF2B5EF4-FFF2-40B4-BE49-F238E27FC236}">
                  <a16:creationId xmlns:a16="http://schemas.microsoft.com/office/drawing/2014/main" id="{88DD16C4-48FE-31F4-5427-2D9F5C0373CA}"/>
                </a:ext>
              </a:extLst>
            </p:cNvPr>
            <p:cNvGrpSpPr/>
            <p:nvPr/>
          </p:nvGrpSpPr>
          <p:grpSpPr>
            <a:xfrm>
              <a:off x="1868135" y="16092914"/>
              <a:ext cx="5081570" cy="830997"/>
              <a:chOff x="1868135" y="16092914"/>
              <a:chExt cx="5081570" cy="830997"/>
            </a:xfrm>
          </p:grpSpPr>
          <p:sp>
            <p:nvSpPr>
              <p:cNvPr id="687" name="TextBox 686">
                <a:extLst>
                  <a:ext uri="{FF2B5EF4-FFF2-40B4-BE49-F238E27FC236}">
                    <a16:creationId xmlns:a16="http://schemas.microsoft.com/office/drawing/2014/main" id="{933F387A-8C03-1B65-D15A-9FC8CB444D55}"/>
                  </a:ext>
                </a:extLst>
              </p:cNvPr>
              <p:cNvSpPr txBox="1"/>
              <p:nvPr/>
            </p:nvSpPr>
            <p:spPr>
              <a:xfrm>
                <a:off x="1868135" y="16092914"/>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7</a:t>
                </a:r>
              </a:p>
            </p:txBody>
          </p:sp>
          <p:sp>
            <p:nvSpPr>
              <p:cNvPr id="688" name="TextBox 687">
                <a:extLst>
                  <a:ext uri="{FF2B5EF4-FFF2-40B4-BE49-F238E27FC236}">
                    <a16:creationId xmlns:a16="http://schemas.microsoft.com/office/drawing/2014/main" id="{E3A51727-69C8-9587-18FD-F44A7C89F0DE}"/>
                  </a:ext>
                </a:extLst>
              </p:cNvPr>
              <p:cNvSpPr txBox="1"/>
              <p:nvPr/>
            </p:nvSpPr>
            <p:spPr>
              <a:xfrm>
                <a:off x="2179226" y="16092914"/>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grpSp>
            <p:nvGrpSpPr>
              <p:cNvPr id="689" name="Graphic 546">
                <a:extLst>
                  <a:ext uri="{FF2B5EF4-FFF2-40B4-BE49-F238E27FC236}">
                    <a16:creationId xmlns:a16="http://schemas.microsoft.com/office/drawing/2014/main" id="{A71D99E5-D00F-2652-1CE6-30B220D7D26E}"/>
                  </a:ext>
                </a:extLst>
              </p:cNvPr>
              <p:cNvGrpSpPr/>
              <p:nvPr/>
            </p:nvGrpSpPr>
            <p:grpSpPr>
              <a:xfrm>
                <a:off x="2697854" y="16148640"/>
                <a:ext cx="4251851" cy="539946"/>
                <a:chOff x="2697854" y="16148640"/>
                <a:chExt cx="4251851" cy="539946"/>
              </a:xfrm>
            </p:grpSpPr>
            <p:grpSp>
              <p:nvGrpSpPr>
                <p:cNvPr id="690" name="Graphic 546">
                  <a:extLst>
                    <a:ext uri="{FF2B5EF4-FFF2-40B4-BE49-F238E27FC236}">
                      <a16:creationId xmlns:a16="http://schemas.microsoft.com/office/drawing/2014/main" id="{087455AF-236B-1515-1F46-7C3FA3B3EBD4}"/>
                    </a:ext>
                  </a:extLst>
                </p:cNvPr>
                <p:cNvGrpSpPr/>
                <p:nvPr/>
              </p:nvGrpSpPr>
              <p:grpSpPr>
                <a:xfrm>
                  <a:off x="6717251" y="16150819"/>
                  <a:ext cx="232453" cy="537130"/>
                  <a:chOff x="6717251" y="16150819"/>
                  <a:chExt cx="232453" cy="537130"/>
                </a:xfrm>
              </p:grpSpPr>
              <p:sp>
                <p:nvSpPr>
                  <p:cNvPr id="691" name="Freeform 690">
                    <a:extLst>
                      <a:ext uri="{FF2B5EF4-FFF2-40B4-BE49-F238E27FC236}">
                        <a16:creationId xmlns:a16="http://schemas.microsoft.com/office/drawing/2014/main" id="{2F6C5E36-5747-74AB-228F-823FA9B7EE56}"/>
                      </a:ext>
                    </a:extLst>
                  </p:cNvPr>
                  <p:cNvSpPr/>
                  <p:nvPr/>
                </p:nvSpPr>
                <p:spPr>
                  <a:xfrm>
                    <a:off x="6719156" y="16152709"/>
                    <a:ext cx="228644" cy="533350"/>
                  </a:xfrm>
                  <a:custGeom>
                    <a:avLst/>
                    <a:gdLst>
                      <a:gd name="connsiteX0" fmla="*/ 253 w 228644"/>
                      <a:gd name="connsiteY0" fmla="*/ 700 h 533350"/>
                      <a:gd name="connsiteX1" fmla="*/ 228898 w 228644"/>
                      <a:gd name="connsiteY1" fmla="*/ 700 h 533350"/>
                      <a:gd name="connsiteX2" fmla="*/ 228898 w 228644"/>
                      <a:gd name="connsiteY2" fmla="*/ 534051 h 533350"/>
                      <a:gd name="connsiteX3" fmla="*/ 253 w 228644"/>
                      <a:gd name="connsiteY3" fmla="*/ 534051 h 533350"/>
                    </a:gdLst>
                    <a:ahLst/>
                    <a:cxnLst>
                      <a:cxn ang="0">
                        <a:pos x="connsiteX0" y="connsiteY0"/>
                      </a:cxn>
                      <a:cxn ang="0">
                        <a:pos x="connsiteX1" y="connsiteY1"/>
                      </a:cxn>
                      <a:cxn ang="0">
                        <a:pos x="connsiteX2" y="connsiteY2"/>
                      </a:cxn>
                      <a:cxn ang="0">
                        <a:pos x="connsiteX3" y="connsiteY3"/>
                      </a:cxn>
                    </a:cxnLst>
                    <a:rect l="l" t="t" r="r" b="b"/>
                    <a:pathLst>
                      <a:path w="228644" h="533350">
                        <a:moveTo>
                          <a:pt x="253" y="700"/>
                        </a:moveTo>
                        <a:lnTo>
                          <a:pt x="228898" y="700"/>
                        </a:lnTo>
                        <a:lnTo>
                          <a:pt x="228898" y="534051"/>
                        </a:lnTo>
                        <a:lnTo>
                          <a:pt x="253" y="534051"/>
                        </a:lnTo>
                        <a:close/>
                      </a:path>
                    </a:pathLst>
                  </a:custGeom>
                  <a:solidFill>
                    <a:srgbClr val="BCC5E5"/>
                  </a:solidFill>
                  <a:ln w="1577" cap="rnd">
                    <a:noFill/>
                    <a:prstDash val="solid"/>
                    <a:round/>
                  </a:ln>
                </p:spPr>
                <p:txBody>
                  <a:bodyPr rtlCol="0" anchor="ctr"/>
                  <a:lstStyle/>
                  <a:p>
                    <a:endParaRPr lang="en-CH" sz="4800"/>
                  </a:p>
                </p:txBody>
              </p:sp>
              <p:sp>
                <p:nvSpPr>
                  <p:cNvPr id="692" name="Freeform 691">
                    <a:extLst>
                      <a:ext uri="{FF2B5EF4-FFF2-40B4-BE49-F238E27FC236}">
                        <a16:creationId xmlns:a16="http://schemas.microsoft.com/office/drawing/2014/main" id="{3C998D41-A1C0-C71A-99AA-C6D4DB3BDE3B}"/>
                      </a:ext>
                    </a:extLst>
                  </p:cNvPr>
                  <p:cNvSpPr/>
                  <p:nvPr/>
                </p:nvSpPr>
                <p:spPr>
                  <a:xfrm>
                    <a:off x="6717251" y="16150819"/>
                    <a:ext cx="232453" cy="537130"/>
                  </a:xfrm>
                  <a:custGeom>
                    <a:avLst/>
                    <a:gdLst>
                      <a:gd name="connsiteX0" fmla="*/ 232707 w 232453"/>
                      <a:gd name="connsiteY0" fmla="*/ 537831 h 537130"/>
                      <a:gd name="connsiteX1" fmla="*/ 253 w 232453"/>
                      <a:gd name="connsiteY1" fmla="*/ 537831 h 537130"/>
                      <a:gd name="connsiteX2" fmla="*/ 253 w 232453"/>
                      <a:gd name="connsiteY2" fmla="*/ 700 h 537130"/>
                      <a:gd name="connsiteX3" fmla="*/ 232707 w 232453"/>
                      <a:gd name="connsiteY3" fmla="*/ 700 h 537130"/>
                      <a:gd name="connsiteX4" fmla="*/ 232707 w 232453"/>
                      <a:gd name="connsiteY4" fmla="*/ 537831 h 537130"/>
                      <a:gd name="connsiteX5" fmla="*/ 230803 w 232453"/>
                      <a:gd name="connsiteY5" fmla="*/ 2590 h 537130"/>
                      <a:gd name="connsiteX6" fmla="*/ 2158 w 232453"/>
                      <a:gd name="connsiteY6" fmla="*/ 2590 h 537130"/>
                      <a:gd name="connsiteX7" fmla="*/ 2158 w 232453"/>
                      <a:gd name="connsiteY7" fmla="*/ 535941 h 537130"/>
                      <a:gd name="connsiteX8" fmla="*/ 230803 w 232453"/>
                      <a:gd name="connsiteY8" fmla="*/ 535941 h 537130"/>
                      <a:gd name="connsiteX9" fmla="*/ 230803 w 232453"/>
                      <a:gd name="connsiteY9" fmla="*/ 2590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3" h="537130">
                        <a:moveTo>
                          <a:pt x="232707" y="537831"/>
                        </a:moveTo>
                        <a:lnTo>
                          <a:pt x="253" y="537831"/>
                        </a:lnTo>
                        <a:lnTo>
                          <a:pt x="253" y="700"/>
                        </a:lnTo>
                        <a:lnTo>
                          <a:pt x="232707" y="700"/>
                        </a:lnTo>
                        <a:lnTo>
                          <a:pt x="232707" y="537831"/>
                        </a:lnTo>
                        <a:close/>
                        <a:moveTo>
                          <a:pt x="230803" y="2590"/>
                        </a:moveTo>
                        <a:lnTo>
                          <a:pt x="2158" y="2590"/>
                        </a:lnTo>
                        <a:lnTo>
                          <a:pt x="2158" y="535941"/>
                        </a:lnTo>
                        <a:lnTo>
                          <a:pt x="230803" y="535941"/>
                        </a:lnTo>
                        <a:lnTo>
                          <a:pt x="230803" y="2590"/>
                        </a:lnTo>
                        <a:close/>
                      </a:path>
                    </a:pathLst>
                  </a:custGeom>
                  <a:gradFill>
                    <a:gsLst>
                      <a:gs pos="0">
                        <a:srgbClr val="FFFFFF">
                          <a:alpha val="0"/>
                        </a:srgbClr>
                      </a:gs>
                      <a:gs pos="50000">
                        <a:srgbClr val="FFFFFF"/>
                      </a:gs>
                      <a:gs pos="100000">
                        <a:srgbClr val="BFCBEC">
                          <a:alpha val="0"/>
                        </a:srgbClr>
                      </a:gs>
                    </a:gsLst>
                    <a:lin ang="0" scaled="1"/>
                  </a:gradFill>
                  <a:ln w="1577" cap="rnd">
                    <a:noFill/>
                    <a:prstDash val="solid"/>
                    <a:round/>
                  </a:ln>
                </p:spPr>
                <p:txBody>
                  <a:bodyPr rtlCol="0" anchor="ctr"/>
                  <a:lstStyle/>
                  <a:p>
                    <a:endParaRPr lang="en-CH" sz="4800"/>
                  </a:p>
                </p:txBody>
              </p:sp>
            </p:grpSp>
            <p:grpSp>
              <p:nvGrpSpPr>
                <p:cNvPr id="693" name="Graphic 546">
                  <a:extLst>
                    <a:ext uri="{FF2B5EF4-FFF2-40B4-BE49-F238E27FC236}">
                      <a16:creationId xmlns:a16="http://schemas.microsoft.com/office/drawing/2014/main" id="{03B4FA06-A583-9B73-CA50-B72E83B897B9}"/>
                    </a:ext>
                  </a:extLst>
                </p:cNvPr>
                <p:cNvGrpSpPr/>
                <p:nvPr/>
              </p:nvGrpSpPr>
              <p:grpSpPr>
                <a:xfrm>
                  <a:off x="5854107" y="16148640"/>
                  <a:ext cx="866974" cy="537130"/>
                  <a:chOff x="5854107" y="16148640"/>
                  <a:chExt cx="866974" cy="537130"/>
                </a:xfrm>
              </p:grpSpPr>
              <p:sp>
                <p:nvSpPr>
                  <p:cNvPr id="694" name="Freeform 693">
                    <a:extLst>
                      <a:ext uri="{FF2B5EF4-FFF2-40B4-BE49-F238E27FC236}">
                        <a16:creationId xmlns:a16="http://schemas.microsoft.com/office/drawing/2014/main" id="{FB5A68D9-B14F-FA22-959F-9E9291AE517B}"/>
                      </a:ext>
                    </a:extLst>
                  </p:cNvPr>
                  <p:cNvSpPr/>
                  <p:nvPr/>
                </p:nvSpPr>
                <p:spPr>
                  <a:xfrm>
                    <a:off x="5856012" y="16150530"/>
                    <a:ext cx="863164" cy="533350"/>
                  </a:xfrm>
                  <a:custGeom>
                    <a:avLst/>
                    <a:gdLst>
                      <a:gd name="connsiteX0" fmla="*/ 74 w 863164"/>
                      <a:gd name="connsiteY0" fmla="*/ 699 h 533350"/>
                      <a:gd name="connsiteX1" fmla="*/ 863239 w 863164"/>
                      <a:gd name="connsiteY1" fmla="*/ 699 h 533350"/>
                      <a:gd name="connsiteX2" fmla="*/ 863239 w 863164"/>
                      <a:gd name="connsiteY2" fmla="*/ 534050 h 533350"/>
                      <a:gd name="connsiteX3" fmla="*/ 74 w 863164"/>
                      <a:gd name="connsiteY3" fmla="*/ 534050 h 533350"/>
                    </a:gdLst>
                    <a:ahLst/>
                    <a:cxnLst>
                      <a:cxn ang="0">
                        <a:pos x="connsiteX0" y="connsiteY0"/>
                      </a:cxn>
                      <a:cxn ang="0">
                        <a:pos x="connsiteX1" y="connsiteY1"/>
                      </a:cxn>
                      <a:cxn ang="0">
                        <a:pos x="connsiteX2" y="connsiteY2"/>
                      </a:cxn>
                      <a:cxn ang="0">
                        <a:pos x="connsiteX3" y="connsiteY3"/>
                      </a:cxn>
                    </a:cxnLst>
                    <a:rect l="l" t="t" r="r" b="b"/>
                    <a:pathLst>
                      <a:path w="863164" h="533350">
                        <a:moveTo>
                          <a:pt x="74" y="699"/>
                        </a:moveTo>
                        <a:lnTo>
                          <a:pt x="863239" y="699"/>
                        </a:lnTo>
                        <a:lnTo>
                          <a:pt x="863239" y="534050"/>
                        </a:lnTo>
                        <a:lnTo>
                          <a:pt x="74" y="534050"/>
                        </a:lnTo>
                        <a:close/>
                      </a:path>
                    </a:pathLst>
                  </a:custGeom>
                  <a:solidFill>
                    <a:srgbClr val="A6B4DC"/>
                  </a:solidFill>
                  <a:ln w="1727" cap="rnd">
                    <a:noFill/>
                    <a:prstDash val="solid"/>
                    <a:round/>
                  </a:ln>
                </p:spPr>
                <p:txBody>
                  <a:bodyPr rtlCol="0" anchor="ctr"/>
                  <a:lstStyle/>
                  <a:p>
                    <a:endParaRPr lang="en-CH" sz="4800"/>
                  </a:p>
                </p:txBody>
              </p:sp>
              <p:sp>
                <p:nvSpPr>
                  <p:cNvPr id="695" name="Freeform 694">
                    <a:extLst>
                      <a:ext uri="{FF2B5EF4-FFF2-40B4-BE49-F238E27FC236}">
                        <a16:creationId xmlns:a16="http://schemas.microsoft.com/office/drawing/2014/main" id="{FB4ADB97-0D67-C227-537A-707FE57AC8FC}"/>
                      </a:ext>
                    </a:extLst>
                  </p:cNvPr>
                  <p:cNvSpPr/>
                  <p:nvPr/>
                </p:nvSpPr>
                <p:spPr>
                  <a:xfrm>
                    <a:off x="5854107" y="16148640"/>
                    <a:ext cx="866974" cy="537130"/>
                  </a:xfrm>
                  <a:custGeom>
                    <a:avLst/>
                    <a:gdLst>
                      <a:gd name="connsiteX0" fmla="*/ 867049 w 866974"/>
                      <a:gd name="connsiteY0" fmla="*/ 537830 h 537130"/>
                      <a:gd name="connsiteX1" fmla="*/ 74 w 866974"/>
                      <a:gd name="connsiteY1" fmla="*/ 537830 h 537130"/>
                      <a:gd name="connsiteX2" fmla="*/ 74 w 866974"/>
                      <a:gd name="connsiteY2" fmla="*/ 699 h 537130"/>
                      <a:gd name="connsiteX3" fmla="*/ 867049 w 866974"/>
                      <a:gd name="connsiteY3" fmla="*/ 699 h 537130"/>
                      <a:gd name="connsiteX4" fmla="*/ 867049 w 866974"/>
                      <a:gd name="connsiteY4" fmla="*/ 537830 h 537130"/>
                      <a:gd name="connsiteX5" fmla="*/ 865144 w 866974"/>
                      <a:gd name="connsiteY5" fmla="*/ 2589 h 537130"/>
                      <a:gd name="connsiteX6" fmla="*/ 1979 w 866974"/>
                      <a:gd name="connsiteY6" fmla="*/ 2589 h 537130"/>
                      <a:gd name="connsiteX7" fmla="*/ 1979 w 866974"/>
                      <a:gd name="connsiteY7" fmla="*/ 535940 h 537130"/>
                      <a:gd name="connsiteX8" fmla="*/ 865144 w 866974"/>
                      <a:gd name="connsiteY8" fmla="*/ 535940 h 537130"/>
                      <a:gd name="connsiteX9" fmla="*/ 865144 w 866974"/>
                      <a:gd name="connsiteY9" fmla="*/ 2589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974" h="537130">
                        <a:moveTo>
                          <a:pt x="867049" y="537830"/>
                        </a:moveTo>
                        <a:lnTo>
                          <a:pt x="74" y="537830"/>
                        </a:lnTo>
                        <a:lnTo>
                          <a:pt x="74" y="699"/>
                        </a:lnTo>
                        <a:lnTo>
                          <a:pt x="867049" y="699"/>
                        </a:lnTo>
                        <a:lnTo>
                          <a:pt x="867049" y="537830"/>
                        </a:lnTo>
                        <a:close/>
                        <a:moveTo>
                          <a:pt x="865144" y="2589"/>
                        </a:moveTo>
                        <a:lnTo>
                          <a:pt x="1979" y="2589"/>
                        </a:lnTo>
                        <a:lnTo>
                          <a:pt x="1979" y="535940"/>
                        </a:lnTo>
                        <a:lnTo>
                          <a:pt x="865144" y="535940"/>
                        </a:lnTo>
                        <a:lnTo>
                          <a:pt x="865144" y="2589"/>
                        </a:lnTo>
                        <a:close/>
                      </a:path>
                    </a:pathLst>
                  </a:custGeom>
                  <a:gradFill>
                    <a:gsLst>
                      <a:gs pos="0">
                        <a:srgbClr val="FFFFFF">
                          <a:alpha val="0"/>
                        </a:srgbClr>
                      </a:gs>
                      <a:gs pos="50000">
                        <a:srgbClr val="FFFFFF"/>
                      </a:gs>
                      <a:gs pos="100000">
                        <a:srgbClr val="BFCBEC">
                          <a:alpha val="0"/>
                        </a:srgbClr>
                      </a:gs>
                    </a:gsLst>
                    <a:lin ang="0" scaled="1"/>
                  </a:gradFill>
                  <a:ln w="1727" cap="rnd">
                    <a:noFill/>
                    <a:prstDash val="solid"/>
                    <a:round/>
                  </a:ln>
                </p:spPr>
                <p:txBody>
                  <a:bodyPr rtlCol="0" anchor="ctr"/>
                  <a:lstStyle/>
                  <a:p>
                    <a:endParaRPr lang="en-CH" sz="4800"/>
                  </a:p>
                </p:txBody>
              </p:sp>
            </p:grpSp>
            <p:grpSp>
              <p:nvGrpSpPr>
                <p:cNvPr id="696" name="Graphic 546">
                  <a:extLst>
                    <a:ext uri="{FF2B5EF4-FFF2-40B4-BE49-F238E27FC236}">
                      <a16:creationId xmlns:a16="http://schemas.microsoft.com/office/drawing/2014/main" id="{7277DE03-0A20-1BEB-8343-0DA03FE3A9DC}"/>
                    </a:ext>
                  </a:extLst>
                </p:cNvPr>
                <p:cNvGrpSpPr/>
                <p:nvPr/>
              </p:nvGrpSpPr>
              <p:grpSpPr>
                <a:xfrm>
                  <a:off x="4425577" y="16151456"/>
                  <a:ext cx="1452344" cy="537130"/>
                  <a:chOff x="4425577" y="16151456"/>
                  <a:chExt cx="1452344" cy="537130"/>
                </a:xfrm>
              </p:grpSpPr>
              <p:sp>
                <p:nvSpPr>
                  <p:cNvPr id="697" name="Freeform 696">
                    <a:extLst>
                      <a:ext uri="{FF2B5EF4-FFF2-40B4-BE49-F238E27FC236}">
                        <a16:creationId xmlns:a16="http://schemas.microsoft.com/office/drawing/2014/main" id="{E1A86D2E-CC2A-FFC9-C213-E953144D00A5}"/>
                      </a:ext>
                    </a:extLst>
                  </p:cNvPr>
                  <p:cNvSpPr/>
                  <p:nvPr/>
                </p:nvSpPr>
                <p:spPr>
                  <a:xfrm>
                    <a:off x="4427481" y="16153346"/>
                    <a:ext cx="1448538" cy="533350"/>
                  </a:xfrm>
                  <a:custGeom>
                    <a:avLst/>
                    <a:gdLst>
                      <a:gd name="connsiteX0" fmla="*/ -298 w 1448538"/>
                      <a:gd name="connsiteY0" fmla="*/ 700 h 533350"/>
                      <a:gd name="connsiteX1" fmla="*/ 1448240 w 1448538"/>
                      <a:gd name="connsiteY1" fmla="*/ 700 h 533350"/>
                      <a:gd name="connsiteX2" fmla="*/ 1448240 w 1448538"/>
                      <a:gd name="connsiteY2" fmla="*/ 534051 h 533350"/>
                      <a:gd name="connsiteX3" fmla="*/ -298 w 1448538"/>
                      <a:gd name="connsiteY3" fmla="*/ 534051 h 533350"/>
                    </a:gdLst>
                    <a:ahLst/>
                    <a:cxnLst>
                      <a:cxn ang="0">
                        <a:pos x="connsiteX0" y="connsiteY0"/>
                      </a:cxn>
                      <a:cxn ang="0">
                        <a:pos x="connsiteX1" y="connsiteY1"/>
                      </a:cxn>
                      <a:cxn ang="0">
                        <a:pos x="connsiteX2" y="connsiteY2"/>
                      </a:cxn>
                      <a:cxn ang="0">
                        <a:pos x="connsiteX3" y="connsiteY3"/>
                      </a:cxn>
                    </a:cxnLst>
                    <a:rect l="l" t="t" r="r" b="b"/>
                    <a:pathLst>
                      <a:path w="1448538" h="533350">
                        <a:moveTo>
                          <a:pt x="-298" y="700"/>
                        </a:moveTo>
                        <a:lnTo>
                          <a:pt x="1448240" y="700"/>
                        </a:lnTo>
                        <a:lnTo>
                          <a:pt x="1448240" y="534051"/>
                        </a:lnTo>
                        <a:lnTo>
                          <a:pt x="-298" y="534051"/>
                        </a:lnTo>
                        <a:close/>
                      </a:path>
                    </a:pathLst>
                  </a:custGeom>
                  <a:solidFill>
                    <a:srgbClr val="7C8CBC"/>
                  </a:solidFill>
                  <a:ln w="1864" cap="rnd">
                    <a:noFill/>
                    <a:prstDash val="solid"/>
                    <a:round/>
                  </a:ln>
                </p:spPr>
                <p:txBody>
                  <a:bodyPr rtlCol="0" anchor="ctr"/>
                  <a:lstStyle/>
                  <a:p>
                    <a:endParaRPr lang="en-CH" sz="4800"/>
                  </a:p>
                </p:txBody>
              </p:sp>
              <p:sp>
                <p:nvSpPr>
                  <p:cNvPr id="698" name="Freeform 697">
                    <a:extLst>
                      <a:ext uri="{FF2B5EF4-FFF2-40B4-BE49-F238E27FC236}">
                        <a16:creationId xmlns:a16="http://schemas.microsoft.com/office/drawing/2014/main" id="{D1C5F764-76C2-3CCC-BBBC-FD0C406DBC7A}"/>
                      </a:ext>
                    </a:extLst>
                  </p:cNvPr>
                  <p:cNvSpPr/>
                  <p:nvPr/>
                </p:nvSpPr>
                <p:spPr>
                  <a:xfrm>
                    <a:off x="4425577" y="16151456"/>
                    <a:ext cx="1452344" cy="537130"/>
                  </a:xfrm>
                  <a:custGeom>
                    <a:avLst/>
                    <a:gdLst>
                      <a:gd name="connsiteX0" fmla="*/ 1452047 w 1452344"/>
                      <a:gd name="connsiteY0" fmla="*/ 537831 h 537130"/>
                      <a:gd name="connsiteX1" fmla="*/ -298 w 1452344"/>
                      <a:gd name="connsiteY1" fmla="*/ 537831 h 537130"/>
                      <a:gd name="connsiteX2" fmla="*/ -298 w 1452344"/>
                      <a:gd name="connsiteY2" fmla="*/ 700 h 537130"/>
                      <a:gd name="connsiteX3" fmla="*/ 1452047 w 1452344"/>
                      <a:gd name="connsiteY3" fmla="*/ 700 h 537130"/>
                      <a:gd name="connsiteX4" fmla="*/ 1452047 w 1452344"/>
                      <a:gd name="connsiteY4" fmla="*/ 537831 h 537130"/>
                      <a:gd name="connsiteX5" fmla="*/ 1450145 w 1452344"/>
                      <a:gd name="connsiteY5" fmla="*/ 2590 h 537130"/>
                      <a:gd name="connsiteX6" fmla="*/ 1606 w 1452344"/>
                      <a:gd name="connsiteY6" fmla="*/ 2590 h 537130"/>
                      <a:gd name="connsiteX7" fmla="*/ 1606 w 1452344"/>
                      <a:gd name="connsiteY7" fmla="*/ 535941 h 537130"/>
                      <a:gd name="connsiteX8" fmla="*/ 1450145 w 1452344"/>
                      <a:gd name="connsiteY8" fmla="*/ 535941 h 537130"/>
                      <a:gd name="connsiteX9" fmla="*/ 1450145 w 1452344"/>
                      <a:gd name="connsiteY9" fmla="*/ 2590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2344" h="537130">
                        <a:moveTo>
                          <a:pt x="1452047" y="537831"/>
                        </a:moveTo>
                        <a:lnTo>
                          <a:pt x="-298" y="537831"/>
                        </a:lnTo>
                        <a:lnTo>
                          <a:pt x="-298" y="700"/>
                        </a:lnTo>
                        <a:lnTo>
                          <a:pt x="1452047" y="700"/>
                        </a:lnTo>
                        <a:lnTo>
                          <a:pt x="1452047" y="537831"/>
                        </a:lnTo>
                        <a:close/>
                        <a:moveTo>
                          <a:pt x="1450145" y="2590"/>
                        </a:moveTo>
                        <a:lnTo>
                          <a:pt x="1606" y="2590"/>
                        </a:lnTo>
                        <a:lnTo>
                          <a:pt x="1606" y="535941"/>
                        </a:lnTo>
                        <a:lnTo>
                          <a:pt x="1450145" y="535941"/>
                        </a:lnTo>
                        <a:lnTo>
                          <a:pt x="1450145" y="2590"/>
                        </a:lnTo>
                        <a:close/>
                      </a:path>
                    </a:pathLst>
                  </a:custGeom>
                  <a:gradFill>
                    <a:gsLst>
                      <a:gs pos="0">
                        <a:srgbClr val="FFFFFF">
                          <a:alpha val="0"/>
                        </a:srgbClr>
                      </a:gs>
                      <a:gs pos="50000">
                        <a:srgbClr val="FFFFFF"/>
                      </a:gs>
                      <a:gs pos="100000">
                        <a:srgbClr val="BFCBEC">
                          <a:alpha val="0"/>
                        </a:srgbClr>
                      </a:gs>
                    </a:gsLst>
                    <a:lin ang="0" scaled="1"/>
                  </a:gradFill>
                  <a:ln w="1864" cap="rnd">
                    <a:noFill/>
                    <a:prstDash val="solid"/>
                    <a:round/>
                  </a:ln>
                </p:spPr>
                <p:txBody>
                  <a:bodyPr rtlCol="0" anchor="ctr"/>
                  <a:lstStyle/>
                  <a:p>
                    <a:endParaRPr lang="en-CH" sz="4800"/>
                  </a:p>
                </p:txBody>
              </p:sp>
            </p:grpSp>
            <p:grpSp>
              <p:nvGrpSpPr>
                <p:cNvPr id="699" name="Graphic 546">
                  <a:extLst>
                    <a:ext uri="{FF2B5EF4-FFF2-40B4-BE49-F238E27FC236}">
                      <a16:creationId xmlns:a16="http://schemas.microsoft.com/office/drawing/2014/main" id="{16E722E8-5E34-E7B2-49C6-AE7A83F4E0B6}"/>
                    </a:ext>
                  </a:extLst>
                </p:cNvPr>
                <p:cNvGrpSpPr/>
                <p:nvPr/>
              </p:nvGrpSpPr>
              <p:grpSpPr>
                <a:xfrm>
                  <a:off x="2697854" y="16151456"/>
                  <a:ext cx="1971034" cy="537130"/>
                  <a:chOff x="2697854" y="16151456"/>
                  <a:chExt cx="1971034" cy="537130"/>
                </a:xfrm>
              </p:grpSpPr>
              <p:sp>
                <p:nvSpPr>
                  <p:cNvPr id="700" name="Freeform 699">
                    <a:extLst>
                      <a:ext uri="{FF2B5EF4-FFF2-40B4-BE49-F238E27FC236}">
                        <a16:creationId xmlns:a16="http://schemas.microsoft.com/office/drawing/2014/main" id="{1D6236D4-73D7-E490-FD14-0AA28E1C7753}"/>
                      </a:ext>
                    </a:extLst>
                  </p:cNvPr>
                  <p:cNvSpPr/>
                  <p:nvPr/>
                </p:nvSpPr>
                <p:spPr>
                  <a:xfrm>
                    <a:off x="2699758" y="16153346"/>
                    <a:ext cx="1967222" cy="533350"/>
                  </a:xfrm>
                  <a:custGeom>
                    <a:avLst/>
                    <a:gdLst>
                      <a:gd name="connsiteX0" fmla="*/ -780 w 1967222"/>
                      <a:gd name="connsiteY0" fmla="*/ 700 h 533350"/>
                      <a:gd name="connsiteX1" fmla="*/ 1966443 w 1967222"/>
                      <a:gd name="connsiteY1" fmla="*/ 700 h 533350"/>
                      <a:gd name="connsiteX2" fmla="*/ 1966443 w 1967222"/>
                      <a:gd name="connsiteY2" fmla="*/ 534051 h 533350"/>
                      <a:gd name="connsiteX3" fmla="*/ -780 w 1967222"/>
                      <a:gd name="connsiteY3" fmla="*/ 534051 h 533350"/>
                    </a:gdLst>
                    <a:ahLst/>
                    <a:cxnLst>
                      <a:cxn ang="0">
                        <a:pos x="connsiteX0" y="connsiteY0"/>
                      </a:cxn>
                      <a:cxn ang="0">
                        <a:pos x="connsiteX1" y="connsiteY1"/>
                      </a:cxn>
                      <a:cxn ang="0">
                        <a:pos x="connsiteX2" y="connsiteY2"/>
                      </a:cxn>
                      <a:cxn ang="0">
                        <a:pos x="connsiteX3" y="connsiteY3"/>
                      </a:cxn>
                    </a:cxnLst>
                    <a:rect l="l" t="t" r="r" b="b"/>
                    <a:pathLst>
                      <a:path w="1967222" h="533350">
                        <a:moveTo>
                          <a:pt x="-780" y="700"/>
                        </a:moveTo>
                        <a:lnTo>
                          <a:pt x="1966443" y="700"/>
                        </a:lnTo>
                        <a:lnTo>
                          <a:pt x="1966443" y="534051"/>
                        </a:lnTo>
                        <a:lnTo>
                          <a:pt x="-780" y="534051"/>
                        </a:lnTo>
                        <a:close/>
                      </a:path>
                    </a:pathLst>
                  </a:custGeom>
                  <a:solidFill>
                    <a:srgbClr val="4F5C86"/>
                  </a:solidFill>
                  <a:ln w="1986" cap="rnd">
                    <a:noFill/>
                    <a:prstDash val="solid"/>
                    <a:round/>
                  </a:ln>
                </p:spPr>
                <p:txBody>
                  <a:bodyPr rtlCol="0" anchor="ctr"/>
                  <a:lstStyle/>
                  <a:p>
                    <a:endParaRPr lang="en-CH" sz="4800"/>
                  </a:p>
                </p:txBody>
              </p:sp>
              <p:sp>
                <p:nvSpPr>
                  <p:cNvPr id="701" name="Freeform 700">
                    <a:extLst>
                      <a:ext uri="{FF2B5EF4-FFF2-40B4-BE49-F238E27FC236}">
                        <a16:creationId xmlns:a16="http://schemas.microsoft.com/office/drawing/2014/main" id="{2B18D03C-8D33-F63A-E5EB-CC2DBBB08DF5}"/>
                      </a:ext>
                    </a:extLst>
                  </p:cNvPr>
                  <p:cNvSpPr/>
                  <p:nvPr/>
                </p:nvSpPr>
                <p:spPr>
                  <a:xfrm>
                    <a:off x="2697854" y="16151456"/>
                    <a:ext cx="1971034" cy="537130"/>
                  </a:xfrm>
                  <a:custGeom>
                    <a:avLst/>
                    <a:gdLst>
                      <a:gd name="connsiteX0" fmla="*/ 1970254 w 1971034"/>
                      <a:gd name="connsiteY0" fmla="*/ 537831 h 537130"/>
                      <a:gd name="connsiteX1" fmla="*/ -780 w 1971034"/>
                      <a:gd name="connsiteY1" fmla="*/ 537831 h 537130"/>
                      <a:gd name="connsiteX2" fmla="*/ -780 w 1971034"/>
                      <a:gd name="connsiteY2" fmla="*/ 700 h 537130"/>
                      <a:gd name="connsiteX3" fmla="*/ 1970254 w 1971034"/>
                      <a:gd name="connsiteY3" fmla="*/ 700 h 537130"/>
                      <a:gd name="connsiteX4" fmla="*/ 1970254 w 1971034"/>
                      <a:gd name="connsiteY4" fmla="*/ 537831 h 537130"/>
                      <a:gd name="connsiteX5" fmla="*/ 1968347 w 1971034"/>
                      <a:gd name="connsiteY5" fmla="*/ 2590 h 537130"/>
                      <a:gd name="connsiteX6" fmla="*/ 1124 w 1971034"/>
                      <a:gd name="connsiteY6" fmla="*/ 2590 h 537130"/>
                      <a:gd name="connsiteX7" fmla="*/ 1124 w 1971034"/>
                      <a:gd name="connsiteY7" fmla="*/ 535941 h 537130"/>
                      <a:gd name="connsiteX8" fmla="*/ 1968347 w 1971034"/>
                      <a:gd name="connsiteY8" fmla="*/ 535941 h 537130"/>
                      <a:gd name="connsiteX9" fmla="*/ 1968347 w 1971034"/>
                      <a:gd name="connsiteY9" fmla="*/ 2590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1034" h="537130">
                        <a:moveTo>
                          <a:pt x="1970254" y="537831"/>
                        </a:moveTo>
                        <a:lnTo>
                          <a:pt x="-780" y="537831"/>
                        </a:lnTo>
                        <a:lnTo>
                          <a:pt x="-780" y="700"/>
                        </a:lnTo>
                        <a:lnTo>
                          <a:pt x="1970254" y="700"/>
                        </a:lnTo>
                        <a:lnTo>
                          <a:pt x="1970254" y="537831"/>
                        </a:lnTo>
                        <a:close/>
                        <a:moveTo>
                          <a:pt x="1968347" y="2590"/>
                        </a:moveTo>
                        <a:lnTo>
                          <a:pt x="1124" y="2590"/>
                        </a:lnTo>
                        <a:lnTo>
                          <a:pt x="1124" y="535941"/>
                        </a:lnTo>
                        <a:lnTo>
                          <a:pt x="1968347" y="535941"/>
                        </a:lnTo>
                        <a:lnTo>
                          <a:pt x="1968347" y="2590"/>
                        </a:lnTo>
                        <a:close/>
                      </a:path>
                    </a:pathLst>
                  </a:custGeom>
                  <a:gradFill>
                    <a:gsLst>
                      <a:gs pos="0">
                        <a:srgbClr val="FFFFFF">
                          <a:alpha val="0"/>
                        </a:srgbClr>
                      </a:gs>
                      <a:gs pos="50000">
                        <a:srgbClr val="FFFFFF"/>
                      </a:gs>
                      <a:gs pos="100000">
                        <a:srgbClr val="BFCBEC">
                          <a:alpha val="0"/>
                        </a:srgbClr>
                      </a:gs>
                    </a:gsLst>
                    <a:lin ang="0" scaled="1"/>
                  </a:gradFill>
                  <a:ln w="1986" cap="rnd">
                    <a:noFill/>
                    <a:prstDash val="solid"/>
                    <a:round/>
                  </a:ln>
                </p:spPr>
                <p:txBody>
                  <a:bodyPr rtlCol="0" anchor="ctr"/>
                  <a:lstStyle/>
                  <a:p>
                    <a:endParaRPr lang="en-CH" sz="4800"/>
                  </a:p>
                </p:txBody>
              </p:sp>
            </p:grpSp>
          </p:grpSp>
        </p:grpSp>
        <p:grpSp>
          <p:nvGrpSpPr>
            <p:cNvPr id="702" name="Graphic 546">
              <a:extLst>
                <a:ext uri="{FF2B5EF4-FFF2-40B4-BE49-F238E27FC236}">
                  <a16:creationId xmlns:a16="http://schemas.microsoft.com/office/drawing/2014/main" id="{F1D4A2F5-E411-255C-7A05-632A77C9AB04}"/>
                </a:ext>
              </a:extLst>
            </p:cNvPr>
            <p:cNvGrpSpPr/>
            <p:nvPr/>
          </p:nvGrpSpPr>
          <p:grpSpPr>
            <a:xfrm>
              <a:off x="1865662" y="17206027"/>
              <a:ext cx="5084054" cy="830997"/>
              <a:chOff x="1865662" y="17206027"/>
              <a:chExt cx="5084054" cy="830997"/>
            </a:xfrm>
          </p:grpSpPr>
          <p:sp>
            <p:nvSpPr>
              <p:cNvPr id="703" name="TextBox 702">
                <a:extLst>
                  <a:ext uri="{FF2B5EF4-FFF2-40B4-BE49-F238E27FC236}">
                    <a16:creationId xmlns:a16="http://schemas.microsoft.com/office/drawing/2014/main" id="{9AB218FA-865F-87ED-DFC1-01954FEE0CE8}"/>
                  </a:ext>
                </a:extLst>
              </p:cNvPr>
              <p:cNvSpPr txBox="1"/>
              <p:nvPr/>
            </p:nvSpPr>
            <p:spPr>
              <a:xfrm>
                <a:off x="1865662" y="1720602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9</a:t>
                </a:r>
              </a:p>
            </p:txBody>
          </p:sp>
          <p:sp>
            <p:nvSpPr>
              <p:cNvPr id="704" name="TextBox 703">
                <a:extLst>
                  <a:ext uri="{FF2B5EF4-FFF2-40B4-BE49-F238E27FC236}">
                    <a16:creationId xmlns:a16="http://schemas.microsoft.com/office/drawing/2014/main" id="{654836BF-0803-1C73-C490-96A18211DD8E}"/>
                  </a:ext>
                </a:extLst>
              </p:cNvPr>
              <p:cNvSpPr txBox="1"/>
              <p:nvPr/>
            </p:nvSpPr>
            <p:spPr>
              <a:xfrm>
                <a:off x="2176754" y="1720602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6</a:t>
                </a:r>
              </a:p>
            </p:txBody>
          </p:sp>
          <p:grpSp>
            <p:nvGrpSpPr>
              <p:cNvPr id="705" name="Graphic 546">
                <a:extLst>
                  <a:ext uri="{FF2B5EF4-FFF2-40B4-BE49-F238E27FC236}">
                    <a16:creationId xmlns:a16="http://schemas.microsoft.com/office/drawing/2014/main" id="{8F3E2B06-3EFD-76E3-2ACC-25F0D5E6AA48}"/>
                  </a:ext>
                </a:extLst>
              </p:cNvPr>
              <p:cNvGrpSpPr/>
              <p:nvPr/>
            </p:nvGrpSpPr>
            <p:grpSpPr>
              <a:xfrm>
                <a:off x="2686709" y="17241538"/>
                <a:ext cx="4263007" cy="539230"/>
                <a:chOff x="2686709" y="17241538"/>
                <a:chExt cx="4263007" cy="539230"/>
              </a:xfrm>
            </p:grpSpPr>
            <p:grpSp>
              <p:nvGrpSpPr>
                <p:cNvPr id="706" name="Graphic 546">
                  <a:extLst>
                    <a:ext uri="{FF2B5EF4-FFF2-40B4-BE49-F238E27FC236}">
                      <a16:creationId xmlns:a16="http://schemas.microsoft.com/office/drawing/2014/main" id="{1B5BB475-860D-EFDE-6344-912EDA1FADC0}"/>
                    </a:ext>
                  </a:extLst>
                </p:cNvPr>
                <p:cNvGrpSpPr/>
                <p:nvPr/>
              </p:nvGrpSpPr>
              <p:grpSpPr>
                <a:xfrm>
                  <a:off x="6762419" y="17241538"/>
                  <a:ext cx="187296" cy="537130"/>
                  <a:chOff x="6762419" y="17241538"/>
                  <a:chExt cx="187296" cy="537130"/>
                </a:xfrm>
              </p:grpSpPr>
              <p:sp>
                <p:nvSpPr>
                  <p:cNvPr id="707" name="Freeform 706">
                    <a:extLst>
                      <a:ext uri="{FF2B5EF4-FFF2-40B4-BE49-F238E27FC236}">
                        <a16:creationId xmlns:a16="http://schemas.microsoft.com/office/drawing/2014/main" id="{D832D107-737A-1A1D-34B3-B167F6F99F16}"/>
                      </a:ext>
                    </a:extLst>
                  </p:cNvPr>
                  <p:cNvSpPr/>
                  <p:nvPr/>
                </p:nvSpPr>
                <p:spPr>
                  <a:xfrm>
                    <a:off x="6764324" y="17243428"/>
                    <a:ext cx="183486" cy="533350"/>
                  </a:xfrm>
                  <a:custGeom>
                    <a:avLst/>
                    <a:gdLst>
                      <a:gd name="connsiteX0" fmla="*/ 261 w 183486"/>
                      <a:gd name="connsiteY0" fmla="*/ 1058 h 533350"/>
                      <a:gd name="connsiteX1" fmla="*/ 183748 w 183486"/>
                      <a:gd name="connsiteY1" fmla="*/ 1058 h 533350"/>
                      <a:gd name="connsiteX2" fmla="*/ 183748 w 183486"/>
                      <a:gd name="connsiteY2" fmla="*/ 534409 h 533350"/>
                      <a:gd name="connsiteX3" fmla="*/ 261 w 183486"/>
                      <a:gd name="connsiteY3" fmla="*/ 534409 h 533350"/>
                    </a:gdLst>
                    <a:ahLst/>
                    <a:cxnLst>
                      <a:cxn ang="0">
                        <a:pos x="connsiteX0" y="connsiteY0"/>
                      </a:cxn>
                      <a:cxn ang="0">
                        <a:pos x="connsiteX1" y="connsiteY1"/>
                      </a:cxn>
                      <a:cxn ang="0">
                        <a:pos x="connsiteX2" y="connsiteY2"/>
                      </a:cxn>
                      <a:cxn ang="0">
                        <a:pos x="connsiteX3" y="connsiteY3"/>
                      </a:cxn>
                    </a:cxnLst>
                    <a:rect l="l" t="t" r="r" b="b"/>
                    <a:pathLst>
                      <a:path w="183486" h="533350">
                        <a:moveTo>
                          <a:pt x="261" y="1058"/>
                        </a:moveTo>
                        <a:lnTo>
                          <a:pt x="183748" y="1058"/>
                        </a:lnTo>
                        <a:lnTo>
                          <a:pt x="183748" y="534409"/>
                        </a:lnTo>
                        <a:lnTo>
                          <a:pt x="261" y="534409"/>
                        </a:lnTo>
                        <a:close/>
                      </a:path>
                    </a:pathLst>
                  </a:custGeom>
                  <a:solidFill>
                    <a:srgbClr val="BCC5E5"/>
                  </a:solidFill>
                  <a:ln w="1567" cap="rnd">
                    <a:noFill/>
                    <a:prstDash val="solid"/>
                    <a:round/>
                  </a:ln>
                </p:spPr>
                <p:txBody>
                  <a:bodyPr rtlCol="0" anchor="ctr"/>
                  <a:lstStyle/>
                  <a:p>
                    <a:endParaRPr lang="en-CH" sz="4800"/>
                  </a:p>
                </p:txBody>
              </p:sp>
              <p:sp>
                <p:nvSpPr>
                  <p:cNvPr id="708" name="Freeform 707">
                    <a:extLst>
                      <a:ext uri="{FF2B5EF4-FFF2-40B4-BE49-F238E27FC236}">
                        <a16:creationId xmlns:a16="http://schemas.microsoft.com/office/drawing/2014/main" id="{247BD001-0D43-E076-20A0-3B2EE9F1459E}"/>
                      </a:ext>
                    </a:extLst>
                  </p:cNvPr>
                  <p:cNvSpPr/>
                  <p:nvPr/>
                </p:nvSpPr>
                <p:spPr>
                  <a:xfrm>
                    <a:off x="6762419" y="17241538"/>
                    <a:ext cx="187296" cy="537130"/>
                  </a:xfrm>
                  <a:custGeom>
                    <a:avLst/>
                    <a:gdLst>
                      <a:gd name="connsiteX0" fmla="*/ 187557 w 187296"/>
                      <a:gd name="connsiteY0" fmla="*/ 538189 h 537130"/>
                      <a:gd name="connsiteX1" fmla="*/ 261 w 187296"/>
                      <a:gd name="connsiteY1" fmla="*/ 538189 h 537130"/>
                      <a:gd name="connsiteX2" fmla="*/ 261 w 187296"/>
                      <a:gd name="connsiteY2" fmla="*/ 1058 h 537130"/>
                      <a:gd name="connsiteX3" fmla="*/ 187557 w 187296"/>
                      <a:gd name="connsiteY3" fmla="*/ 1058 h 537130"/>
                      <a:gd name="connsiteX4" fmla="*/ 187557 w 187296"/>
                      <a:gd name="connsiteY4" fmla="*/ 538189 h 537130"/>
                      <a:gd name="connsiteX5" fmla="*/ 185652 w 187296"/>
                      <a:gd name="connsiteY5" fmla="*/ 2948 h 537130"/>
                      <a:gd name="connsiteX6" fmla="*/ 2166 w 187296"/>
                      <a:gd name="connsiteY6" fmla="*/ 2948 h 537130"/>
                      <a:gd name="connsiteX7" fmla="*/ 2166 w 187296"/>
                      <a:gd name="connsiteY7" fmla="*/ 536299 h 537130"/>
                      <a:gd name="connsiteX8" fmla="*/ 185652 w 187296"/>
                      <a:gd name="connsiteY8" fmla="*/ 536299 h 537130"/>
                      <a:gd name="connsiteX9" fmla="*/ 185652 w 187296"/>
                      <a:gd name="connsiteY9" fmla="*/ 2948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96" h="537130">
                        <a:moveTo>
                          <a:pt x="187557" y="538189"/>
                        </a:moveTo>
                        <a:lnTo>
                          <a:pt x="261" y="538189"/>
                        </a:lnTo>
                        <a:lnTo>
                          <a:pt x="261" y="1058"/>
                        </a:lnTo>
                        <a:lnTo>
                          <a:pt x="187557" y="1058"/>
                        </a:lnTo>
                        <a:lnTo>
                          <a:pt x="187557" y="538189"/>
                        </a:lnTo>
                        <a:close/>
                        <a:moveTo>
                          <a:pt x="185652" y="2948"/>
                        </a:moveTo>
                        <a:lnTo>
                          <a:pt x="2166" y="2948"/>
                        </a:lnTo>
                        <a:lnTo>
                          <a:pt x="2166" y="536299"/>
                        </a:lnTo>
                        <a:lnTo>
                          <a:pt x="185652" y="536299"/>
                        </a:lnTo>
                        <a:lnTo>
                          <a:pt x="185652" y="2948"/>
                        </a:lnTo>
                        <a:close/>
                      </a:path>
                    </a:pathLst>
                  </a:custGeom>
                  <a:gradFill>
                    <a:gsLst>
                      <a:gs pos="0">
                        <a:srgbClr val="FFFFFF">
                          <a:alpha val="0"/>
                        </a:srgbClr>
                      </a:gs>
                      <a:gs pos="50000">
                        <a:srgbClr val="FFFFFF"/>
                      </a:gs>
                      <a:gs pos="100000">
                        <a:srgbClr val="BFCBEC">
                          <a:alpha val="0"/>
                        </a:srgbClr>
                      </a:gs>
                    </a:gsLst>
                    <a:lin ang="0" scaled="1"/>
                  </a:gradFill>
                  <a:ln w="1567" cap="rnd">
                    <a:noFill/>
                    <a:prstDash val="solid"/>
                    <a:round/>
                  </a:ln>
                </p:spPr>
                <p:txBody>
                  <a:bodyPr rtlCol="0" anchor="ctr"/>
                  <a:lstStyle/>
                  <a:p>
                    <a:endParaRPr lang="en-CH" sz="4800"/>
                  </a:p>
                </p:txBody>
              </p:sp>
            </p:grpSp>
            <p:grpSp>
              <p:nvGrpSpPr>
                <p:cNvPr id="709" name="Graphic 546">
                  <a:extLst>
                    <a:ext uri="{FF2B5EF4-FFF2-40B4-BE49-F238E27FC236}">
                      <a16:creationId xmlns:a16="http://schemas.microsoft.com/office/drawing/2014/main" id="{795F926C-3C2F-992F-A8E7-019245E5FCC7}"/>
                    </a:ext>
                  </a:extLst>
                </p:cNvPr>
                <p:cNvGrpSpPr/>
                <p:nvPr/>
              </p:nvGrpSpPr>
              <p:grpSpPr>
                <a:xfrm>
                  <a:off x="5899250" y="17241538"/>
                  <a:ext cx="866974" cy="537130"/>
                  <a:chOff x="5899250" y="17241538"/>
                  <a:chExt cx="866974" cy="537130"/>
                </a:xfrm>
              </p:grpSpPr>
              <p:sp>
                <p:nvSpPr>
                  <p:cNvPr id="710" name="Freeform 709">
                    <a:extLst>
                      <a:ext uri="{FF2B5EF4-FFF2-40B4-BE49-F238E27FC236}">
                        <a16:creationId xmlns:a16="http://schemas.microsoft.com/office/drawing/2014/main" id="{553FD89E-CDC2-4E71-FEA3-1AEC62CA317D}"/>
                      </a:ext>
                    </a:extLst>
                  </p:cNvPr>
                  <p:cNvSpPr/>
                  <p:nvPr/>
                </p:nvSpPr>
                <p:spPr>
                  <a:xfrm>
                    <a:off x="5901154" y="17243428"/>
                    <a:ext cx="863164" cy="533350"/>
                  </a:xfrm>
                  <a:custGeom>
                    <a:avLst/>
                    <a:gdLst>
                      <a:gd name="connsiteX0" fmla="*/ 89 w 863164"/>
                      <a:gd name="connsiteY0" fmla="*/ 1058 h 533350"/>
                      <a:gd name="connsiteX1" fmla="*/ 863254 w 863164"/>
                      <a:gd name="connsiteY1" fmla="*/ 1058 h 533350"/>
                      <a:gd name="connsiteX2" fmla="*/ 863254 w 863164"/>
                      <a:gd name="connsiteY2" fmla="*/ 534409 h 533350"/>
                      <a:gd name="connsiteX3" fmla="*/ 89 w 863164"/>
                      <a:gd name="connsiteY3" fmla="*/ 534409 h 533350"/>
                    </a:gdLst>
                    <a:ahLst/>
                    <a:cxnLst>
                      <a:cxn ang="0">
                        <a:pos x="connsiteX0" y="connsiteY0"/>
                      </a:cxn>
                      <a:cxn ang="0">
                        <a:pos x="connsiteX1" y="connsiteY1"/>
                      </a:cxn>
                      <a:cxn ang="0">
                        <a:pos x="connsiteX2" y="connsiteY2"/>
                      </a:cxn>
                      <a:cxn ang="0">
                        <a:pos x="connsiteX3" y="connsiteY3"/>
                      </a:cxn>
                    </a:cxnLst>
                    <a:rect l="l" t="t" r="r" b="b"/>
                    <a:pathLst>
                      <a:path w="863164" h="533350">
                        <a:moveTo>
                          <a:pt x="89" y="1058"/>
                        </a:moveTo>
                        <a:lnTo>
                          <a:pt x="863254" y="1058"/>
                        </a:lnTo>
                        <a:lnTo>
                          <a:pt x="863254" y="534409"/>
                        </a:lnTo>
                        <a:lnTo>
                          <a:pt x="89" y="534409"/>
                        </a:lnTo>
                        <a:close/>
                      </a:path>
                    </a:pathLst>
                  </a:custGeom>
                  <a:solidFill>
                    <a:srgbClr val="A6B4DC"/>
                  </a:solidFill>
                  <a:ln w="1727" cap="rnd">
                    <a:noFill/>
                    <a:prstDash val="solid"/>
                    <a:round/>
                  </a:ln>
                </p:spPr>
                <p:txBody>
                  <a:bodyPr rtlCol="0" anchor="ctr"/>
                  <a:lstStyle/>
                  <a:p>
                    <a:endParaRPr lang="en-CH" sz="4800"/>
                  </a:p>
                </p:txBody>
              </p:sp>
              <p:sp>
                <p:nvSpPr>
                  <p:cNvPr id="711" name="Freeform 710">
                    <a:extLst>
                      <a:ext uri="{FF2B5EF4-FFF2-40B4-BE49-F238E27FC236}">
                        <a16:creationId xmlns:a16="http://schemas.microsoft.com/office/drawing/2014/main" id="{6B98ECFD-E1F3-A55B-D3E3-DD6CD6D1D6D4}"/>
                      </a:ext>
                    </a:extLst>
                  </p:cNvPr>
                  <p:cNvSpPr/>
                  <p:nvPr/>
                </p:nvSpPr>
                <p:spPr>
                  <a:xfrm>
                    <a:off x="5899250" y="17241538"/>
                    <a:ext cx="866974" cy="537130"/>
                  </a:xfrm>
                  <a:custGeom>
                    <a:avLst/>
                    <a:gdLst>
                      <a:gd name="connsiteX0" fmla="*/ 867063 w 866974"/>
                      <a:gd name="connsiteY0" fmla="*/ 538189 h 537130"/>
                      <a:gd name="connsiteX1" fmla="*/ 89 w 866974"/>
                      <a:gd name="connsiteY1" fmla="*/ 538189 h 537130"/>
                      <a:gd name="connsiteX2" fmla="*/ 89 w 866974"/>
                      <a:gd name="connsiteY2" fmla="*/ 1058 h 537130"/>
                      <a:gd name="connsiteX3" fmla="*/ 867063 w 866974"/>
                      <a:gd name="connsiteY3" fmla="*/ 1058 h 537130"/>
                      <a:gd name="connsiteX4" fmla="*/ 867063 w 866974"/>
                      <a:gd name="connsiteY4" fmla="*/ 538189 h 537130"/>
                      <a:gd name="connsiteX5" fmla="*/ 865158 w 866974"/>
                      <a:gd name="connsiteY5" fmla="*/ 2948 h 537130"/>
                      <a:gd name="connsiteX6" fmla="*/ 1994 w 866974"/>
                      <a:gd name="connsiteY6" fmla="*/ 2948 h 537130"/>
                      <a:gd name="connsiteX7" fmla="*/ 1994 w 866974"/>
                      <a:gd name="connsiteY7" fmla="*/ 536299 h 537130"/>
                      <a:gd name="connsiteX8" fmla="*/ 865158 w 866974"/>
                      <a:gd name="connsiteY8" fmla="*/ 536299 h 537130"/>
                      <a:gd name="connsiteX9" fmla="*/ 865158 w 866974"/>
                      <a:gd name="connsiteY9" fmla="*/ 2948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6974" h="537130">
                        <a:moveTo>
                          <a:pt x="867063" y="538189"/>
                        </a:moveTo>
                        <a:lnTo>
                          <a:pt x="89" y="538189"/>
                        </a:lnTo>
                        <a:lnTo>
                          <a:pt x="89" y="1058"/>
                        </a:lnTo>
                        <a:lnTo>
                          <a:pt x="867063" y="1058"/>
                        </a:lnTo>
                        <a:lnTo>
                          <a:pt x="867063" y="538189"/>
                        </a:lnTo>
                        <a:close/>
                        <a:moveTo>
                          <a:pt x="865158" y="2948"/>
                        </a:moveTo>
                        <a:lnTo>
                          <a:pt x="1994" y="2948"/>
                        </a:lnTo>
                        <a:lnTo>
                          <a:pt x="1994" y="536299"/>
                        </a:lnTo>
                        <a:lnTo>
                          <a:pt x="865158" y="536299"/>
                        </a:lnTo>
                        <a:lnTo>
                          <a:pt x="865158" y="2948"/>
                        </a:lnTo>
                        <a:close/>
                      </a:path>
                    </a:pathLst>
                  </a:custGeom>
                  <a:gradFill>
                    <a:gsLst>
                      <a:gs pos="0">
                        <a:srgbClr val="FFFFFF">
                          <a:alpha val="0"/>
                        </a:srgbClr>
                      </a:gs>
                      <a:gs pos="50000">
                        <a:srgbClr val="FFFFFF"/>
                      </a:gs>
                      <a:gs pos="100000">
                        <a:srgbClr val="BFCBEC">
                          <a:alpha val="0"/>
                        </a:srgbClr>
                      </a:gs>
                    </a:gsLst>
                    <a:lin ang="0" scaled="1"/>
                  </a:gradFill>
                  <a:ln w="1727" cap="rnd">
                    <a:noFill/>
                    <a:prstDash val="solid"/>
                    <a:round/>
                  </a:ln>
                </p:spPr>
                <p:txBody>
                  <a:bodyPr rtlCol="0" anchor="ctr"/>
                  <a:lstStyle/>
                  <a:p>
                    <a:endParaRPr lang="en-CH" sz="4800"/>
                  </a:p>
                </p:txBody>
              </p:sp>
            </p:grpSp>
            <p:grpSp>
              <p:nvGrpSpPr>
                <p:cNvPr id="712" name="Graphic 546">
                  <a:extLst>
                    <a:ext uri="{FF2B5EF4-FFF2-40B4-BE49-F238E27FC236}">
                      <a16:creationId xmlns:a16="http://schemas.microsoft.com/office/drawing/2014/main" id="{BEE0ACE6-87FB-DFDD-6325-678329B8AB21}"/>
                    </a:ext>
                  </a:extLst>
                </p:cNvPr>
                <p:cNvGrpSpPr/>
                <p:nvPr/>
              </p:nvGrpSpPr>
              <p:grpSpPr>
                <a:xfrm>
                  <a:off x="3445200" y="17243638"/>
                  <a:ext cx="1436977" cy="537130"/>
                  <a:chOff x="3445200" y="17243638"/>
                  <a:chExt cx="1436977" cy="537130"/>
                </a:xfrm>
              </p:grpSpPr>
              <p:sp>
                <p:nvSpPr>
                  <p:cNvPr id="713" name="Freeform 712">
                    <a:extLst>
                      <a:ext uri="{FF2B5EF4-FFF2-40B4-BE49-F238E27FC236}">
                        <a16:creationId xmlns:a16="http://schemas.microsoft.com/office/drawing/2014/main" id="{13D664A9-0227-DF83-B3F8-5ABB99809958}"/>
                      </a:ext>
                    </a:extLst>
                  </p:cNvPr>
                  <p:cNvSpPr/>
                  <p:nvPr/>
                </p:nvSpPr>
                <p:spPr>
                  <a:xfrm>
                    <a:off x="3447105" y="17245528"/>
                    <a:ext cx="1433171" cy="533350"/>
                  </a:xfrm>
                  <a:custGeom>
                    <a:avLst/>
                    <a:gdLst>
                      <a:gd name="connsiteX0" fmla="*/ -623 w 1433171"/>
                      <a:gd name="connsiteY0" fmla="*/ 1059 h 533350"/>
                      <a:gd name="connsiteX1" fmla="*/ 1432549 w 1433171"/>
                      <a:gd name="connsiteY1" fmla="*/ 1059 h 533350"/>
                      <a:gd name="connsiteX2" fmla="*/ 1432549 w 1433171"/>
                      <a:gd name="connsiteY2" fmla="*/ 534409 h 533350"/>
                      <a:gd name="connsiteX3" fmla="*/ -623 w 1433171"/>
                      <a:gd name="connsiteY3" fmla="*/ 534409 h 533350"/>
                    </a:gdLst>
                    <a:ahLst/>
                    <a:cxnLst>
                      <a:cxn ang="0">
                        <a:pos x="connsiteX0" y="connsiteY0"/>
                      </a:cxn>
                      <a:cxn ang="0">
                        <a:pos x="connsiteX1" y="connsiteY1"/>
                      </a:cxn>
                      <a:cxn ang="0">
                        <a:pos x="connsiteX2" y="connsiteY2"/>
                      </a:cxn>
                      <a:cxn ang="0">
                        <a:pos x="connsiteX3" y="connsiteY3"/>
                      </a:cxn>
                    </a:cxnLst>
                    <a:rect l="l" t="t" r="r" b="b"/>
                    <a:pathLst>
                      <a:path w="1433171" h="533350">
                        <a:moveTo>
                          <a:pt x="-623" y="1059"/>
                        </a:moveTo>
                        <a:lnTo>
                          <a:pt x="1432549" y="1059"/>
                        </a:lnTo>
                        <a:lnTo>
                          <a:pt x="1432549" y="534409"/>
                        </a:lnTo>
                        <a:lnTo>
                          <a:pt x="-623" y="534409"/>
                        </a:lnTo>
                        <a:close/>
                      </a:path>
                    </a:pathLst>
                  </a:custGeom>
                  <a:solidFill>
                    <a:srgbClr val="4F5C86"/>
                  </a:solidFill>
                  <a:ln w="1861" cap="rnd">
                    <a:noFill/>
                    <a:prstDash val="solid"/>
                    <a:round/>
                  </a:ln>
                </p:spPr>
                <p:txBody>
                  <a:bodyPr rtlCol="0" anchor="ctr"/>
                  <a:lstStyle/>
                  <a:p>
                    <a:endParaRPr lang="en-CH" sz="4800"/>
                  </a:p>
                </p:txBody>
              </p:sp>
              <p:sp>
                <p:nvSpPr>
                  <p:cNvPr id="714" name="Freeform 713">
                    <a:extLst>
                      <a:ext uri="{FF2B5EF4-FFF2-40B4-BE49-F238E27FC236}">
                        <a16:creationId xmlns:a16="http://schemas.microsoft.com/office/drawing/2014/main" id="{C6F5AA51-71FB-EFC6-0291-BEDF8C12DB88}"/>
                      </a:ext>
                    </a:extLst>
                  </p:cNvPr>
                  <p:cNvSpPr/>
                  <p:nvPr/>
                </p:nvSpPr>
                <p:spPr>
                  <a:xfrm>
                    <a:off x="3445200" y="17243638"/>
                    <a:ext cx="1436977" cy="537130"/>
                  </a:xfrm>
                  <a:custGeom>
                    <a:avLst/>
                    <a:gdLst>
                      <a:gd name="connsiteX0" fmla="*/ 1436355 w 1436977"/>
                      <a:gd name="connsiteY0" fmla="*/ 538189 h 537130"/>
                      <a:gd name="connsiteX1" fmla="*/ -623 w 1436977"/>
                      <a:gd name="connsiteY1" fmla="*/ 538189 h 537130"/>
                      <a:gd name="connsiteX2" fmla="*/ -623 w 1436977"/>
                      <a:gd name="connsiteY2" fmla="*/ 1059 h 537130"/>
                      <a:gd name="connsiteX3" fmla="*/ 1436355 w 1436977"/>
                      <a:gd name="connsiteY3" fmla="*/ 1059 h 537130"/>
                      <a:gd name="connsiteX4" fmla="*/ 1436355 w 1436977"/>
                      <a:gd name="connsiteY4" fmla="*/ 538189 h 537130"/>
                      <a:gd name="connsiteX5" fmla="*/ 1434454 w 1436977"/>
                      <a:gd name="connsiteY5" fmla="*/ 2948 h 537130"/>
                      <a:gd name="connsiteX6" fmla="*/ 1282 w 1436977"/>
                      <a:gd name="connsiteY6" fmla="*/ 2948 h 537130"/>
                      <a:gd name="connsiteX7" fmla="*/ 1282 w 1436977"/>
                      <a:gd name="connsiteY7" fmla="*/ 536299 h 537130"/>
                      <a:gd name="connsiteX8" fmla="*/ 1434454 w 1436977"/>
                      <a:gd name="connsiteY8" fmla="*/ 536299 h 537130"/>
                      <a:gd name="connsiteX9" fmla="*/ 1434454 w 1436977"/>
                      <a:gd name="connsiteY9" fmla="*/ 2948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6977" h="537130">
                        <a:moveTo>
                          <a:pt x="1436355" y="538189"/>
                        </a:moveTo>
                        <a:lnTo>
                          <a:pt x="-623" y="538189"/>
                        </a:lnTo>
                        <a:lnTo>
                          <a:pt x="-623" y="1059"/>
                        </a:lnTo>
                        <a:lnTo>
                          <a:pt x="1436355" y="1059"/>
                        </a:lnTo>
                        <a:lnTo>
                          <a:pt x="1436355" y="538189"/>
                        </a:lnTo>
                        <a:close/>
                        <a:moveTo>
                          <a:pt x="1434454" y="2948"/>
                        </a:moveTo>
                        <a:lnTo>
                          <a:pt x="1282" y="2948"/>
                        </a:lnTo>
                        <a:lnTo>
                          <a:pt x="1282" y="536299"/>
                        </a:lnTo>
                        <a:lnTo>
                          <a:pt x="1434454" y="536299"/>
                        </a:lnTo>
                        <a:lnTo>
                          <a:pt x="1434454" y="2948"/>
                        </a:lnTo>
                        <a:close/>
                      </a:path>
                    </a:pathLst>
                  </a:custGeom>
                  <a:gradFill>
                    <a:gsLst>
                      <a:gs pos="0">
                        <a:srgbClr val="FFFFFF">
                          <a:alpha val="0"/>
                        </a:srgbClr>
                      </a:gs>
                      <a:gs pos="50000">
                        <a:srgbClr val="FFFFFF"/>
                      </a:gs>
                      <a:gs pos="100000">
                        <a:srgbClr val="BFCBEC">
                          <a:alpha val="0"/>
                        </a:srgbClr>
                      </a:gs>
                    </a:gsLst>
                    <a:lin ang="0" scaled="1"/>
                  </a:gradFill>
                  <a:ln w="1861" cap="rnd">
                    <a:noFill/>
                    <a:prstDash val="solid"/>
                    <a:round/>
                  </a:ln>
                </p:spPr>
                <p:txBody>
                  <a:bodyPr rtlCol="0" anchor="ctr"/>
                  <a:lstStyle/>
                  <a:p>
                    <a:endParaRPr lang="en-CH" sz="4800"/>
                  </a:p>
                </p:txBody>
              </p:sp>
            </p:grpSp>
            <p:grpSp>
              <p:nvGrpSpPr>
                <p:cNvPr id="715" name="Graphic 546">
                  <a:extLst>
                    <a:ext uri="{FF2B5EF4-FFF2-40B4-BE49-F238E27FC236}">
                      <a16:creationId xmlns:a16="http://schemas.microsoft.com/office/drawing/2014/main" id="{F5A970CA-525F-2AFB-7551-1B4BCA04994B}"/>
                    </a:ext>
                  </a:extLst>
                </p:cNvPr>
                <p:cNvGrpSpPr/>
                <p:nvPr/>
              </p:nvGrpSpPr>
              <p:grpSpPr>
                <a:xfrm>
                  <a:off x="2686709" y="17241538"/>
                  <a:ext cx="785339" cy="537130"/>
                  <a:chOff x="2686709" y="17241538"/>
                  <a:chExt cx="785339" cy="537130"/>
                </a:xfrm>
              </p:grpSpPr>
              <p:sp>
                <p:nvSpPr>
                  <p:cNvPr id="716" name="Freeform 715">
                    <a:extLst>
                      <a:ext uri="{FF2B5EF4-FFF2-40B4-BE49-F238E27FC236}">
                        <a16:creationId xmlns:a16="http://schemas.microsoft.com/office/drawing/2014/main" id="{2BDC14FA-7437-E837-D869-7F047115D65E}"/>
                      </a:ext>
                    </a:extLst>
                  </p:cNvPr>
                  <p:cNvSpPr/>
                  <p:nvPr/>
                </p:nvSpPr>
                <p:spPr>
                  <a:xfrm>
                    <a:off x="2688613" y="17243428"/>
                    <a:ext cx="781530" cy="533350"/>
                  </a:xfrm>
                  <a:custGeom>
                    <a:avLst/>
                    <a:gdLst>
                      <a:gd name="connsiteX0" fmla="*/ -978 w 781530"/>
                      <a:gd name="connsiteY0" fmla="*/ 1058 h 533350"/>
                      <a:gd name="connsiteX1" fmla="*/ 780552 w 781530"/>
                      <a:gd name="connsiteY1" fmla="*/ 1058 h 533350"/>
                      <a:gd name="connsiteX2" fmla="*/ 780552 w 781530"/>
                      <a:gd name="connsiteY2" fmla="*/ 534409 h 533350"/>
                      <a:gd name="connsiteX3" fmla="*/ -978 w 781530"/>
                      <a:gd name="connsiteY3" fmla="*/ 534409 h 533350"/>
                    </a:gdLst>
                    <a:ahLst/>
                    <a:cxnLst>
                      <a:cxn ang="0">
                        <a:pos x="connsiteX0" y="connsiteY0"/>
                      </a:cxn>
                      <a:cxn ang="0">
                        <a:pos x="connsiteX1" y="connsiteY1"/>
                      </a:cxn>
                      <a:cxn ang="0">
                        <a:pos x="connsiteX2" y="connsiteY2"/>
                      </a:cxn>
                      <a:cxn ang="0">
                        <a:pos x="connsiteX3" y="connsiteY3"/>
                      </a:cxn>
                    </a:cxnLst>
                    <a:rect l="l" t="t" r="r" b="b"/>
                    <a:pathLst>
                      <a:path w="781530" h="533350">
                        <a:moveTo>
                          <a:pt x="-978" y="1058"/>
                        </a:moveTo>
                        <a:lnTo>
                          <a:pt x="780552" y="1058"/>
                        </a:lnTo>
                        <a:lnTo>
                          <a:pt x="780552" y="534409"/>
                        </a:lnTo>
                        <a:lnTo>
                          <a:pt x="-978" y="534409"/>
                        </a:lnTo>
                        <a:close/>
                      </a:path>
                    </a:pathLst>
                  </a:custGeom>
                  <a:solidFill>
                    <a:srgbClr val="343D57"/>
                  </a:solidFill>
                  <a:ln w="1707" cap="rnd">
                    <a:noFill/>
                    <a:prstDash val="solid"/>
                    <a:round/>
                  </a:ln>
                </p:spPr>
                <p:txBody>
                  <a:bodyPr rtlCol="0" anchor="ctr"/>
                  <a:lstStyle/>
                  <a:p>
                    <a:endParaRPr lang="en-CH" sz="4800"/>
                  </a:p>
                </p:txBody>
              </p:sp>
              <p:sp>
                <p:nvSpPr>
                  <p:cNvPr id="717" name="Freeform 716">
                    <a:extLst>
                      <a:ext uri="{FF2B5EF4-FFF2-40B4-BE49-F238E27FC236}">
                        <a16:creationId xmlns:a16="http://schemas.microsoft.com/office/drawing/2014/main" id="{B19F9C8D-88B0-46C3-A725-35F850447C81}"/>
                      </a:ext>
                    </a:extLst>
                  </p:cNvPr>
                  <p:cNvSpPr/>
                  <p:nvPr/>
                </p:nvSpPr>
                <p:spPr>
                  <a:xfrm>
                    <a:off x="2686709" y="17241538"/>
                    <a:ext cx="785339" cy="537130"/>
                  </a:xfrm>
                  <a:custGeom>
                    <a:avLst/>
                    <a:gdLst>
                      <a:gd name="connsiteX0" fmla="*/ 784362 w 785339"/>
                      <a:gd name="connsiteY0" fmla="*/ 538189 h 537130"/>
                      <a:gd name="connsiteX1" fmla="*/ -978 w 785339"/>
                      <a:gd name="connsiteY1" fmla="*/ 538189 h 537130"/>
                      <a:gd name="connsiteX2" fmla="*/ -978 w 785339"/>
                      <a:gd name="connsiteY2" fmla="*/ 1058 h 537130"/>
                      <a:gd name="connsiteX3" fmla="*/ 784362 w 785339"/>
                      <a:gd name="connsiteY3" fmla="*/ 1058 h 537130"/>
                      <a:gd name="connsiteX4" fmla="*/ 784362 w 785339"/>
                      <a:gd name="connsiteY4" fmla="*/ 538189 h 537130"/>
                      <a:gd name="connsiteX5" fmla="*/ 782457 w 785339"/>
                      <a:gd name="connsiteY5" fmla="*/ 2948 h 537130"/>
                      <a:gd name="connsiteX6" fmla="*/ 926 w 785339"/>
                      <a:gd name="connsiteY6" fmla="*/ 2948 h 537130"/>
                      <a:gd name="connsiteX7" fmla="*/ 926 w 785339"/>
                      <a:gd name="connsiteY7" fmla="*/ 536299 h 537130"/>
                      <a:gd name="connsiteX8" fmla="*/ 782457 w 785339"/>
                      <a:gd name="connsiteY8" fmla="*/ 536299 h 537130"/>
                      <a:gd name="connsiteX9" fmla="*/ 782457 w 785339"/>
                      <a:gd name="connsiteY9" fmla="*/ 2948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5339" h="537130">
                        <a:moveTo>
                          <a:pt x="784362" y="538189"/>
                        </a:moveTo>
                        <a:lnTo>
                          <a:pt x="-978" y="538189"/>
                        </a:lnTo>
                        <a:lnTo>
                          <a:pt x="-978" y="1058"/>
                        </a:lnTo>
                        <a:lnTo>
                          <a:pt x="784362" y="1058"/>
                        </a:lnTo>
                        <a:lnTo>
                          <a:pt x="784362" y="538189"/>
                        </a:lnTo>
                        <a:close/>
                        <a:moveTo>
                          <a:pt x="782457" y="2948"/>
                        </a:moveTo>
                        <a:lnTo>
                          <a:pt x="926" y="2948"/>
                        </a:lnTo>
                        <a:lnTo>
                          <a:pt x="926" y="536299"/>
                        </a:lnTo>
                        <a:lnTo>
                          <a:pt x="782457" y="536299"/>
                        </a:lnTo>
                        <a:lnTo>
                          <a:pt x="782457" y="2948"/>
                        </a:lnTo>
                        <a:close/>
                      </a:path>
                    </a:pathLst>
                  </a:custGeom>
                  <a:gradFill>
                    <a:gsLst>
                      <a:gs pos="0">
                        <a:srgbClr val="FFFFFF">
                          <a:alpha val="0"/>
                        </a:srgbClr>
                      </a:gs>
                      <a:gs pos="50000">
                        <a:srgbClr val="FFFFFF"/>
                      </a:gs>
                      <a:gs pos="100000">
                        <a:srgbClr val="BFCBEC">
                          <a:alpha val="0"/>
                        </a:srgbClr>
                      </a:gs>
                    </a:gsLst>
                    <a:lin ang="0" scaled="1"/>
                  </a:gradFill>
                  <a:ln w="1707" cap="rnd">
                    <a:noFill/>
                    <a:prstDash val="solid"/>
                    <a:round/>
                  </a:ln>
                </p:spPr>
                <p:txBody>
                  <a:bodyPr rtlCol="0" anchor="ctr"/>
                  <a:lstStyle/>
                  <a:p>
                    <a:endParaRPr lang="en-CH" sz="4800"/>
                  </a:p>
                </p:txBody>
              </p:sp>
            </p:grpSp>
            <p:grpSp>
              <p:nvGrpSpPr>
                <p:cNvPr id="718" name="Graphic 546">
                  <a:extLst>
                    <a:ext uri="{FF2B5EF4-FFF2-40B4-BE49-F238E27FC236}">
                      <a16:creationId xmlns:a16="http://schemas.microsoft.com/office/drawing/2014/main" id="{260CE7CE-0E6D-F9D3-4EDD-30D3686E5645}"/>
                    </a:ext>
                  </a:extLst>
                </p:cNvPr>
                <p:cNvGrpSpPr/>
                <p:nvPr/>
              </p:nvGrpSpPr>
              <p:grpSpPr>
                <a:xfrm>
                  <a:off x="4868718" y="17241538"/>
                  <a:ext cx="1045004" cy="537130"/>
                  <a:chOff x="4868718" y="17241538"/>
                  <a:chExt cx="1045004" cy="537130"/>
                </a:xfrm>
              </p:grpSpPr>
              <p:sp>
                <p:nvSpPr>
                  <p:cNvPr id="719" name="Freeform 718">
                    <a:extLst>
                      <a:ext uri="{FF2B5EF4-FFF2-40B4-BE49-F238E27FC236}">
                        <a16:creationId xmlns:a16="http://schemas.microsoft.com/office/drawing/2014/main" id="{C516262D-3335-227C-E0D6-E792D7E7D46C}"/>
                      </a:ext>
                    </a:extLst>
                  </p:cNvPr>
                  <p:cNvSpPr/>
                  <p:nvPr/>
                </p:nvSpPr>
                <p:spPr>
                  <a:xfrm>
                    <a:off x="4870623" y="17243428"/>
                    <a:ext cx="1041194" cy="533350"/>
                  </a:xfrm>
                  <a:custGeom>
                    <a:avLst/>
                    <a:gdLst>
                      <a:gd name="connsiteX0" fmla="*/ -220 w 1041194"/>
                      <a:gd name="connsiteY0" fmla="*/ 1058 h 533350"/>
                      <a:gd name="connsiteX1" fmla="*/ 1040975 w 1041194"/>
                      <a:gd name="connsiteY1" fmla="*/ 1058 h 533350"/>
                      <a:gd name="connsiteX2" fmla="*/ 1040975 w 1041194"/>
                      <a:gd name="connsiteY2" fmla="*/ 534409 h 533350"/>
                      <a:gd name="connsiteX3" fmla="*/ -220 w 1041194"/>
                      <a:gd name="connsiteY3" fmla="*/ 534409 h 533350"/>
                    </a:gdLst>
                    <a:ahLst/>
                    <a:cxnLst>
                      <a:cxn ang="0">
                        <a:pos x="connsiteX0" y="connsiteY0"/>
                      </a:cxn>
                      <a:cxn ang="0">
                        <a:pos x="connsiteX1" y="connsiteY1"/>
                      </a:cxn>
                      <a:cxn ang="0">
                        <a:pos x="connsiteX2" y="connsiteY2"/>
                      </a:cxn>
                      <a:cxn ang="0">
                        <a:pos x="connsiteX3" y="connsiteY3"/>
                      </a:cxn>
                    </a:cxnLst>
                    <a:rect l="l" t="t" r="r" b="b"/>
                    <a:pathLst>
                      <a:path w="1041194" h="533350">
                        <a:moveTo>
                          <a:pt x="-220" y="1058"/>
                        </a:moveTo>
                        <a:lnTo>
                          <a:pt x="1040975" y="1058"/>
                        </a:lnTo>
                        <a:lnTo>
                          <a:pt x="1040975" y="534409"/>
                        </a:lnTo>
                        <a:lnTo>
                          <a:pt x="-220" y="534409"/>
                        </a:lnTo>
                        <a:close/>
                      </a:path>
                    </a:pathLst>
                  </a:custGeom>
                  <a:solidFill>
                    <a:srgbClr val="7C8CBC"/>
                  </a:solidFill>
                  <a:ln w="1768" cap="rnd">
                    <a:noFill/>
                    <a:prstDash val="solid"/>
                    <a:round/>
                  </a:ln>
                </p:spPr>
                <p:txBody>
                  <a:bodyPr rtlCol="0" anchor="ctr"/>
                  <a:lstStyle/>
                  <a:p>
                    <a:endParaRPr lang="en-CH" sz="4800"/>
                  </a:p>
                </p:txBody>
              </p:sp>
              <p:sp>
                <p:nvSpPr>
                  <p:cNvPr id="720" name="Freeform 719">
                    <a:extLst>
                      <a:ext uri="{FF2B5EF4-FFF2-40B4-BE49-F238E27FC236}">
                        <a16:creationId xmlns:a16="http://schemas.microsoft.com/office/drawing/2014/main" id="{BD85CF52-7167-C4F7-B80D-B9FD4BFE2010}"/>
                      </a:ext>
                    </a:extLst>
                  </p:cNvPr>
                  <p:cNvSpPr/>
                  <p:nvPr/>
                </p:nvSpPr>
                <p:spPr>
                  <a:xfrm>
                    <a:off x="4868718" y="17241538"/>
                    <a:ext cx="1045004" cy="537130"/>
                  </a:xfrm>
                  <a:custGeom>
                    <a:avLst/>
                    <a:gdLst>
                      <a:gd name="connsiteX0" fmla="*/ 1044785 w 1045004"/>
                      <a:gd name="connsiteY0" fmla="*/ 538189 h 537130"/>
                      <a:gd name="connsiteX1" fmla="*/ -220 w 1045004"/>
                      <a:gd name="connsiteY1" fmla="*/ 538189 h 537130"/>
                      <a:gd name="connsiteX2" fmla="*/ -220 w 1045004"/>
                      <a:gd name="connsiteY2" fmla="*/ 1058 h 537130"/>
                      <a:gd name="connsiteX3" fmla="*/ 1044785 w 1045004"/>
                      <a:gd name="connsiteY3" fmla="*/ 1058 h 537130"/>
                      <a:gd name="connsiteX4" fmla="*/ 1044785 w 1045004"/>
                      <a:gd name="connsiteY4" fmla="*/ 538189 h 537130"/>
                      <a:gd name="connsiteX5" fmla="*/ 1042879 w 1045004"/>
                      <a:gd name="connsiteY5" fmla="*/ 2948 h 537130"/>
                      <a:gd name="connsiteX6" fmla="*/ 1685 w 1045004"/>
                      <a:gd name="connsiteY6" fmla="*/ 2948 h 537130"/>
                      <a:gd name="connsiteX7" fmla="*/ 1685 w 1045004"/>
                      <a:gd name="connsiteY7" fmla="*/ 536299 h 537130"/>
                      <a:gd name="connsiteX8" fmla="*/ 1042879 w 1045004"/>
                      <a:gd name="connsiteY8" fmla="*/ 536299 h 537130"/>
                      <a:gd name="connsiteX9" fmla="*/ 1042879 w 1045004"/>
                      <a:gd name="connsiteY9" fmla="*/ 2948 h 537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5004" h="537130">
                        <a:moveTo>
                          <a:pt x="1044785" y="538189"/>
                        </a:moveTo>
                        <a:lnTo>
                          <a:pt x="-220" y="538189"/>
                        </a:lnTo>
                        <a:lnTo>
                          <a:pt x="-220" y="1058"/>
                        </a:lnTo>
                        <a:lnTo>
                          <a:pt x="1044785" y="1058"/>
                        </a:lnTo>
                        <a:lnTo>
                          <a:pt x="1044785" y="538189"/>
                        </a:lnTo>
                        <a:close/>
                        <a:moveTo>
                          <a:pt x="1042879" y="2948"/>
                        </a:moveTo>
                        <a:lnTo>
                          <a:pt x="1685" y="2948"/>
                        </a:lnTo>
                        <a:lnTo>
                          <a:pt x="1685" y="536299"/>
                        </a:lnTo>
                        <a:lnTo>
                          <a:pt x="1042879" y="536299"/>
                        </a:lnTo>
                        <a:lnTo>
                          <a:pt x="1042879" y="2948"/>
                        </a:lnTo>
                        <a:close/>
                      </a:path>
                    </a:pathLst>
                  </a:custGeom>
                  <a:gradFill>
                    <a:gsLst>
                      <a:gs pos="0">
                        <a:srgbClr val="FFFFFF">
                          <a:alpha val="0"/>
                        </a:srgbClr>
                      </a:gs>
                      <a:gs pos="50000">
                        <a:srgbClr val="FFFFFF"/>
                      </a:gs>
                      <a:gs pos="100000">
                        <a:srgbClr val="BFCBEC">
                          <a:alpha val="0"/>
                        </a:srgbClr>
                      </a:gs>
                    </a:gsLst>
                    <a:lin ang="0" scaled="1"/>
                  </a:gradFill>
                  <a:ln w="1768" cap="rnd">
                    <a:noFill/>
                    <a:prstDash val="solid"/>
                    <a:round/>
                  </a:ln>
                </p:spPr>
                <p:txBody>
                  <a:bodyPr rtlCol="0" anchor="ctr"/>
                  <a:lstStyle/>
                  <a:p>
                    <a:endParaRPr lang="en-CH" sz="4800"/>
                  </a:p>
                </p:txBody>
              </p:sp>
            </p:grpSp>
          </p:grpSp>
        </p:grpSp>
      </p:grpSp>
      <p:grpSp>
        <p:nvGrpSpPr>
          <p:cNvPr id="721" name="Graphic 546">
            <a:extLst>
              <a:ext uri="{FF2B5EF4-FFF2-40B4-BE49-F238E27FC236}">
                <a16:creationId xmlns:a16="http://schemas.microsoft.com/office/drawing/2014/main" id="{040E85A3-0723-26D3-6ED6-71A2A6661541}"/>
              </a:ext>
            </a:extLst>
          </p:cNvPr>
          <p:cNvGrpSpPr/>
          <p:nvPr/>
        </p:nvGrpSpPr>
        <p:grpSpPr>
          <a:xfrm>
            <a:off x="7550492" y="12727681"/>
            <a:ext cx="2549409" cy="5307108"/>
            <a:chOff x="7550492" y="12727681"/>
            <a:chExt cx="2549409" cy="5307108"/>
          </a:xfrm>
        </p:grpSpPr>
        <p:grpSp>
          <p:nvGrpSpPr>
            <p:cNvPr id="722" name="Graphic 546">
              <a:extLst>
                <a:ext uri="{FF2B5EF4-FFF2-40B4-BE49-F238E27FC236}">
                  <a16:creationId xmlns:a16="http://schemas.microsoft.com/office/drawing/2014/main" id="{58AD4B1A-0968-6D6D-6D26-703031B41380}"/>
                </a:ext>
              </a:extLst>
            </p:cNvPr>
            <p:cNvGrpSpPr/>
            <p:nvPr/>
          </p:nvGrpSpPr>
          <p:grpSpPr>
            <a:xfrm>
              <a:off x="7550492" y="12727681"/>
              <a:ext cx="2549409" cy="1948505"/>
              <a:chOff x="7550492" y="12727681"/>
              <a:chExt cx="2549409" cy="1948505"/>
            </a:xfrm>
            <a:solidFill>
              <a:srgbClr val="000080"/>
            </a:solidFill>
          </p:grpSpPr>
          <p:sp>
            <p:nvSpPr>
              <p:cNvPr id="723" name="TextBox 722">
                <a:extLst>
                  <a:ext uri="{FF2B5EF4-FFF2-40B4-BE49-F238E27FC236}">
                    <a16:creationId xmlns:a16="http://schemas.microsoft.com/office/drawing/2014/main" id="{454470B7-134C-6C82-517E-CCF1C08FFC28}"/>
                  </a:ext>
                </a:extLst>
              </p:cNvPr>
              <p:cNvSpPr txBox="1"/>
              <p:nvPr/>
            </p:nvSpPr>
            <p:spPr>
              <a:xfrm>
                <a:off x="7550492" y="12727681"/>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I</a:t>
                </a:r>
              </a:p>
            </p:txBody>
          </p:sp>
          <p:sp>
            <p:nvSpPr>
              <p:cNvPr id="724" name="TextBox 723">
                <a:extLst>
                  <a:ext uri="{FF2B5EF4-FFF2-40B4-BE49-F238E27FC236}">
                    <a16:creationId xmlns:a16="http://schemas.microsoft.com/office/drawing/2014/main" id="{2015490F-7B63-C384-DFD4-B43B928D7E07}"/>
                  </a:ext>
                </a:extLst>
              </p:cNvPr>
              <p:cNvSpPr txBox="1"/>
              <p:nvPr/>
            </p:nvSpPr>
            <p:spPr>
              <a:xfrm>
                <a:off x="7706069" y="1272768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n</a:t>
                </a:r>
              </a:p>
            </p:txBody>
          </p:sp>
          <p:sp>
            <p:nvSpPr>
              <p:cNvPr id="725" name="TextBox 724">
                <a:extLst>
                  <a:ext uri="{FF2B5EF4-FFF2-40B4-BE49-F238E27FC236}">
                    <a16:creationId xmlns:a16="http://schemas.microsoft.com/office/drawing/2014/main" id="{4A4DF347-C2A7-C7EA-FBDD-1728EC6CDC56}"/>
                  </a:ext>
                </a:extLst>
              </p:cNvPr>
              <p:cNvSpPr txBox="1"/>
              <p:nvPr/>
            </p:nvSpPr>
            <p:spPr>
              <a:xfrm>
                <a:off x="8017191" y="12727681"/>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t</a:t>
                </a:r>
              </a:p>
            </p:txBody>
          </p:sp>
          <p:sp>
            <p:nvSpPr>
              <p:cNvPr id="726" name="TextBox 725">
                <a:extLst>
                  <a:ext uri="{FF2B5EF4-FFF2-40B4-BE49-F238E27FC236}">
                    <a16:creationId xmlns:a16="http://schemas.microsoft.com/office/drawing/2014/main" id="{F424B0D5-B363-BFC5-61CA-8E1B8E4C5918}"/>
                  </a:ext>
                </a:extLst>
              </p:cNvPr>
              <p:cNvSpPr txBox="1"/>
              <p:nvPr/>
            </p:nvSpPr>
            <p:spPr>
              <a:xfrm>
                <a:off x="8172767" y="1272768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e</a:t>
                </a:r>
              </a:p>
            </p:txBody>
          </p:sp>
          <p:sp>
            <p:nvSpPr>
              <p:cNvPr id="727" name="TextBox 726">
                <a:extLst>
                  <a:ext uri="{FF2B5EF4-FFF2-40B4-BE49-F238E27FC236}">
                    <a16:creationId xmlns:a16="http://schemas.microsoft.com/office/drawing/2014/main" id="{1BDF7766-D838-3E17-4BD0-2716C7475CC3}"/>
                  </a:ext>
                </a:extLst>
              </p:cNvPr>
              <p:cNvSpPr txBox="1"/>
              <p:nvPr/>
            </p:nvSpPr>
            <p:spPr>
              <a:xfrm>
                <a:off x="8483859" y="12727681"/>
                <a:ext cx="38985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r</a:t>
                </a:r>
              </a:p>
            </p:txBody>
          </p:sp>
          <p:sp>
            <p:nvSpPr>
              <p:cNvPr id="728" name="TextBox 727">
                <a:extLst>
                  <a:ext uri="{FF2B5EF4-FFF2-40B4-BE49-F238E27FC236}">
                    <a16:creationId xmlns:a16="http://schemas.microsoft.com/office/drawing/2014/main" id="{7D28A411-FCEC-86A8-8244-9D441D6E4D06}"/>
                  </a:ext>
                </a:extLst>
              </p:cNvPr>
              <p:cNvSpPr txBox="1"/>
              <p:nvPr/>
            </p:nvSpPr>
            <p:spPr>
              <a:xfrm>
                <a:off x="8670276" y="1272768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d</a:t>
                </a:r>
              </a:p>
            </p:txBody>
          </p:sp>
          <p:sp>
            <p:nvSpPr>
              <p:cNvPr id="729" name="TextBox 728">
                <a:extLst>
                  <a:ext uri="{FF2B5EF4-FFF2-40B4-BE49-F238E27FC236}">
                    <a16:creationId xmlns:a16="http://schemas.microsoft.com/office/drawing/2014/main" id="{C72C67A1-FDD1-3682-B2F8-2046ACD5AECB}"/>
                  </a:ext>
                </a:extLst>
              </p:cNvPr>
              <p:cNvSpPr txBox="1"/>
              <p:nvPr/>
            </p:nvSpPr>
            <p:spPr>
              <a:xfrm>
                <a:off x="8981368" y="1272768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o</a:t>
                </a:r>
              </a:p>
            </p:txBody>
          </p:sp>
          <p:sp>
            <p:nvSpPr>
              <p:cNvPr id="730" name="TextBox 729">
                <a:extLst>
                  <a:ext uri="{FF2B5EF4-FFF2-40B4-BE49-F238E27FC236}">
                    <a16:creationId xmlns:a16="http://schemas.microsoft.com/office/drawing/2014/main" id="{1067CF15-2343-2DAA-EEEA-9347BC00E325}"/>
                  </a:ext>
                </a:extLst>
              </p:cNvPr>
              <p:cNvSpPr txBox="1"/>
              <p:nvPr/>
            </p:nvSpPr>
            <p:spPr>
              <a:xfrm>
                <a:off x="9292460" y="12727681"/>
                <a:ext cx="492443"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a:t>
                </a:r>
              </a:p>
            </p:txBody>
          </p:sp>
          <p:sp>
            <p:nvSpPr>
              <p:cNvPr id="731" name="TextBox 730">
                <a:extLst>
                  <a:ext uri="{FF2B5EF4-FFF2-40B4-BE49-F238E27FC236}">
                    <a16:creationId xmlns:a16="http://schemas.microsoft.com/office/drawing/2014/main" id="{FE6EDD27-6E02-2416-2214-A218158CBDFF}"/>
                  </a:ext>
                </a:extLst>
              </p:cNvPr>
              <p:cNvSpPr txBox="1"/>
              <p:nvPr/>
            </p:nvSpPr>
            <p:spPr>
              <a:xfrm>
                <a:off x="9572192" y="1272768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e</a:t>
                </a:r>
              </a:p>
            </p:txBody>
          </p:sp>
          <p:sp>
            <p:nvSpPr>
              <p:cNvPr id="732" name="TextBox 731">
                <a:extLst>
                  <a:ext uri="{FF2B5EF4-FFF2-40B4-BE49-F238E27FC236}">
                    <a16:creationId xmlns:a16="http://schemas.microsoft.com/office/drawing/2014/main" id="{50444FD8-B5AB-A3DA-EA2E-65C12A8B2002}"/>
                  </a:ext>
                </a:extLst>
              </p:cNvPr>
              <p:cNvSpPr txBox="1"/>
              <p:nvPr/>
            </p:nvSpPr>
            <p:spPr>
              <a:xfrm>
                <a:off x="7550492" y="13286450"/>
                <a:ext cx="320922"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i</a:t>
                </a:r>
              </a:p>
            </p:txBody>
          </p:sp>
          <p:sp>
            <p:nvSpPr>
              <p:cNvPr id="733" name="TextBox 732">
                <a:extLst>
                  <a:ext uri="{FF2B5EF4-FFF2-40B4-BE49-F238E27FC236}">
                    <a16:creationId xmlns:a16="http://schemas.microsoft.com/office/drawing/2014/main" id="{00F70A96-1DC1-AB51-922E-5F37F515DBE5}"/>
                  </a:ext>
                </a:extLst>
              </p:cNvPr>
              <p:cNvSpPr txBox="1"/>
              <p:nvPr/>
            </p:nvSpPr>
            <p:spPr>
              <a:xfrm>
                <a:off x="7674984" y="13286450"/>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n</a:t>
                </a:r>
              </a:p>
            </p:txBody>
          </p:sp>
          <p:sp>
            <p:nvSpPr>
              <p:cNvPr id="734" name="TextBox 733">
                <a:extLst>
                  <a:ext uri="{FF2B5EF4-FFF2-40B4-BE49-F238E27FC236}">
                    <a16:creationId xmlns:a16="http://schemas.microsoft.com/office/drawing/2014/main" id="{9973AC1B-F175-6E44-4540-038EDEF0164D}"/>
                  </a:ext>
                </a:extLst>
              </p:cNvPr>
              <p:cNvSpPr txBox="1"/>
              <p:nvPr/>
            </p:nvSpPr>
            <p:spPr>
              <a:xfrm>
                <a:off x="7986075" y="13286450"/>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t</a:t>
                </a:r>
              </a:p>
            </p:txBody>
          </p:sp>
          <p:sp>
            <p:nvSpPr>
              <p:cNvPr id="735" name="TextBox 734">
                <a:extLst>
                  <a:ext uri="{FF2B5EF4-FFF2-40B4-BE49-F238E27FC236}">
                    <a16:creationId xmlns:a16="http://schemas.microsoft.com/office/drawing/2014/main" id="{CDB0D666-F2AB-C472-5513-2A8266922BAE}"/>
                  </a:ext>
                </a:extLst>
              </p:cNvPr>
              <p:cNvSpPr txBox="1"/>
              <p:nvPr/>
            </p:nvSpPr>
            <p:spPr>
              <a:xfrm>
                <a:off x="8141652" y="13286450"/>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e</a:t>
                </a:r>
              </a:p>
            </p:txBody>
          </p:sp>
          <p:sp>
            <p:nvSpPr>
              <p:cNvPr id="736" name="TextBox 735">
                <a:extLst>
                  <a:ext uri="{FF2B5EF4-FFF2-40B4-BE49-F238E27FC236}">
                    <a16:creationId xmlns:a16="http://schemas.microsoft.com/office/drawing/2014/main" id="{0A82E4B4-A84A-ECCF-89B8-8EE5EE796D3D}"/>
                  </a:ext>
                </a:extLst>
              </p:cNvPr>
              <p:cNvSpPr txBox="1"/>
              <p:nvPr/>
            </p:nvSpPr>
            <p:spPr>
              <a:xfrm>
                <a:off x="8452744" y="13286450"/>
                <a:ext cx="38985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r</a:t>
                </a:r>
              </a:p>
            </p:txBody>
          </p:sp>
          <p:sp>
            <p:nvSpPr>
              <p:cNvPr id="737" name="TextBox 736">
                <a:extLst>
                  <a:ext uri="{FF2B5EF4-FFF2-40B4-BE49-F238E27FC236}">
                    <a16:creationId xmlns:a16="http://schemas.microsoft.com/office/drawing/2014/main" id="{DE9D668D-37B7-27E5-FE0F-CBC73175A64E}"/>
                  </a:ext>
                </a:extLst>
              </p:cNvPr>
              <p:cNvSpPr txBox="1"/>
              <p:nvPr/>
            </p:nvSpPr>
            <p:spPr>
              <a:xfrm>
                <a:off x="8639161" y="13286450"/>
                <a:ext cx="492443"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v</a:t>
                </a:r>
              </a:p>
            </p:txBody>
          </p:sp>
          <p:sp>
            <p:nvSpPr>
              <p:cNvPr id="738" name="TextBox 737">
                <a:extLst>
                  <a:ext uri="{FF2B5EF4-FFF2-40B4-BE49-F238E27FC236}">
                    <a16:creationId xmlns:a16="http://schemas.microsoft.com/office/drawing/2014/main" id="{5A72A8A7-8F7A-626F-473B-467A1AA592C6}"/>
                  </a:ext>
                </a:extLst>
              </p:cNvPr>
              <p:cNvSpPr txBox="1"/>
              <p:nvPr/>
            </p:nvSpPr>
            <p:spPr>
              <a:xfrm>
                <a:off x="8918894" y="13286450"/>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a:t>
                </a:r>
              </a:p>
            </p:txBody>
          </p:sp>
          <p:sp>
            <p:nvSpPr>
              <p:cNvPr id="739" name="TextBox 738">
                <a:extLst>
                  <a:ext uri="{FF2B5EF4-FFF2-40B4-BE49-F238E27FC236}">
                    <a16:creationId xmlns:a16="http://schemas.microsoft.com/office/drawing/2014/main" id="{C42361C1-FA5A-CD44-0338-C6FCB1BE73FA}"/>
                  </a:ext>
                </a:extLst>
              </p:cNvPr>
              <p:cNvSpPr txBox="1"/>
              <p:nvPr/>
            </p:nvSpPr>
            <p:spPr>
              <a:xfrm>
                <a:off x="9229986" y="13286450"/>
                <a:ext cx="320922"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l</a:t>
                </a:r>
              </a:p>
            </p:txBody>
          </p:sp>
          <p:sp>
            <p:nvSpPr>
              <p:cNvPr id="740" name="TextBox 739">
                <a:extLst>
                  <a:ext uri="{FF2B5EF4-FFF2-40B4-BE49-F238E27FC236}">
                    <a16:creationId xmlns:a16="http://schemas.microsoft.com/office/drawing/2014/main" id="{F7221B61-4AC8-F38C-4BD7-98F46EFECE11}"/>
                  </a:ext>
                </a:extLst>
              </p:cNvPr>
              <p:cNvSpPr txBox="1"/>
              <p:nvPr/>
            </p:nvSpPr>
            <p:spPr>
              <a:xfrm>
                <a:off x="7550492" y="13845189"/>
                <a:ext cx="38985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741" name="TextBox 740">
                <a:extLst>
                  <a:ext uri="{FF2B5EF4-FFF2-40B4-BE49-F238E27FC236}">
                    <a16:creationId xmlns:a16="http://schemas.microsoft.com/office/drawing/2014/main" id="{09A001A0-2813-49FC-84D2-6F30D35C34D0}"/>
                  </a:ext>
                </a:extLst>
              </p:cNvPr>
              <p:cNvSpPr txBox="1"/>
              <p:nvPr/>
            </p:nvSpPr>
            <p:spPr>
              <a:xfrm>
                <a:off x="7736909" y="13845189"/>
                <a:ext cx="62869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w</a:t>
                </a:r>
              </a:p>
            </p:txBody>
          </p:sp>
          <p:sp>
            <p:nvSpPr>
              <p:cNvPr id="742" name="TextBox 741">
                <a:extLst>
                  <a:ext uri="{FF2B5EF4-FFF2-40B4-BE49-F238E27FC236}">
                    <a16:creationId xmlns:a16="http://schemas.microsoft.com/office/drawing/2014/main" id="{D9B2C778-5E42-7F54-567C-5A3846A14C3A}"/>
                  </a:ext>
                </a:extLst>
              </p:cNvPr>
              <p:cNvSpPr txBox="1"/>
              <p:nvPr/>
            </p:nvSpPr>
            <p:spPr>
              <a:xfrm>
                <a:off x="8140768" y="1384518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e</a:t>
                </a:r>
              </a:p>
            </p:txBody>
          </p:sp>
          <p:sp>
            <p:nvSpPr>
              <p:cNvPr id="743" name="TextBox 742">
                <a:extLst>
                  <a:ext uri="{FF2B5EF4-FFF2-40B4-BE49-F238E27FC236}">
                    <a16:creationId xmlns:a16="http://schemas.microsoft.com/office/drawing/2014/main" id="{E92FEA17-567F-1AB6-9E0D-6B7CACAC61B1}"/>
                  </a:ext>
                </a:extLst>
              </p:cNvPr>
              <p:cNvSpPr txBox="1"/>
              <p:nvPr/>
            </p:nvSpPr>
            <p:spPr>
              <a:xfrm>
                <a:off x="8451860" y="1384518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e</a:t>
                </a:r>
              </a:p>
            </p:txBody>
          </p:sp>
          <p:sp>
            <p:nvSpPr>
              <p:cNvPr id="744" name="TextBox 743">
                <a:extLst>
                  <a:ext uri="{FF2B5EF4-FFF2-40B4-BE49-F238E27FC236}">
                    <a16:creationId xmlns:a16="http://schemas.microsoft.com/office/drawing/2014/main" id="{6F859186-582F-2BC8-B63E-6E72E0079560}"/>
                  </a:ext>
                </a:extLst>
              </p:cNvPr>
              <p:cNvSpPr txBox="1"/>
              <p:nvPr/>
            </p:nvSpPr>
            <p:spPr>
              <a:xfrm>
                <a:off x="8762952" y="13845189"/>
                <a:ext cx="492443"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k</a:t>
                </a:r>
              </a:p>
            </p:txBody>
          </p:sp>
          <p:sp>
            <p:nvSpPr>
              <p:cNvPr id="745" name="TextBox 744">
                <a:extLst>
                  <a:ext uri="{FF2B5EF4-FFF2-40B4-BE49-F238E27FC236}">
                    <a16:creationId xmlns:a16="http://schemas.microsoft.com/office/drawing/2014/main" id="{DA3DF624-84BF-8279-FE5A-3348C2E32DA1}"/>
                  </a:ext>
                </a:extLst>
              </p:cNvPr>
              <p:cNvSpPr txBox="1"/>
              <p:nvPr/>
            </p:nvSpPr>
            <p:spPr>
              <a:xfrm>
                <a:off x="9042653" y="13845189"/>
                <a:ext cx="492443"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a:t>
                </a:r>
              </a:p>
            </p:txBody>
          </p:sp>
          <p:sp>
            <p:nvSpPr>
              <p:cNvPr id="746" name="TextBox 745">
                <a:extLst>
                  <a:ext uri="{FF2B5EF4-FFF2-40B4-BE49-F238E27FC236}">
                    <a16:creationId xmlns:a16="http://schemas.microsoft.com/office/drawing/2014/main" id="{09B27A11-3940-D425-77BF-C120F47F5C99}"/>
                  </a:ext>
                </a:extLst>
              </p:cNvPr>
              <p:cNvSpPr txBox="1"/>
              <p:nvPr/>
            </p:nvSpPr>
            <p:spPr>
              <a:xfrm>
                <a:off x="9322386" y="13845189"/>
                <a:ext cx="38985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grpSp>
        <p:sp>
          <p:nvSpPr>
            <p:cNvPr id="747" name="TextBox 746">
              <a:extLst>
                <a:ext uri="{FF2B5EF4-FFF2-40B4-BE49-F238E27FC236}">
                  <a16:creationId xmlns:a16="http://schemas.microsoft.com/office/drawing/2014/main" id="{9EB57BBE-B51D-EA71-16CD-06E12ED9C113}"/>
                </a:ext>
              </a:extLst>
            </p:cNvPr>
            <p:cNvSpPr txBox="1"/>
            <p:nvPr/>
          </p:nvSpPr>
          <p:spPr>
            <a:xfrm>
              <a:off x="8274280" y="1476561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748" name="TextBox 747">
              <a:extLst>
                <a:ext uri="{FF2B5EF4-FFF2-40B4-BE49-F238E27FC236}">
                  <a16:creationId xmlns:a16="http://schemas.microsoft.com/office/drawing/2014/main" id="{9037F03A-5B5C-8690-B365-B4AD61FA415D}"/>
                </a:ext>
              </a:extLst>
            </p:cNvPr>
            <p:cNvSpPr txBox="1"/>
            <p:nvPr/>
          </p:nvSpPr>
          <p:spPr>
            <a:xfrm>
              <a:off x="8274280" y="1537516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sp>
          <p:nvSpPr>
            <p:cNvPr id="749" name="TextBox 748">
              <a:extLst>
                <a:ext uri="{FF2B5EF4-FFF2-40B4-BE49-F238E27FC236}">
                  <a16:creationId xmlns:a16="http://schemas.microsoft.com/office/drawing/2014/main" id="{22C180AC-4CCC-DC04-696F-B7AB7AEADB59}"/>
                </a:ext>
              </a:extLst>
            </p:cNvPr>
            <p:cNvSpPr txBox="1"/>
            <p:nvPr/>
          </p:nvSpPr>
          <p:spPr>
            <a:xfrm>
              <a:off x="8274280" y="15984704"/>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6</a:t>
              </a:r>
            </a:p>
          </p:txBody>
        </p:sp>
        <p:sp>
          <p:nvSpPr>
            <p:cNvPr id="750" name="TextBox 749">
              <a:extLst>
                <a:ext uri="{FF2B5EF4-FFF2-40B4-BE49-F238E27FC236}">
                  <a16:creationId xmlns:a16="http://schemas.microsoft.com/office/drawing/2014/main" id="{7ECF7028-A6C0-099B-A7DF-D11D1AC44F14}"/>
                </a:ext>
              </a:extLst>
            </p:cNvPr>
            <p:cNvSpPr txBox="1"/>
            <p:nvPr/>
          </p:nvSpPr>
          <p:spPr>
            <a:xfrm>
              <a:off x="8274280" y="16594248"/>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8</a:t>
              </a:r>
            </a:p>
          </p:txBody>
        </p:sp>
        <p:sp>
          <p:nvSpPr>
            <p:cNvPr id="751" name="TextBox 750">
              <a:extLst>
                <a:ext uri="{FF2B5EF4-FFF2-40B4-BE49-F238E27FC236}">
                  <a16:creationId xmlns:a16="http://schemas.microsoft.com/office/drawing/2014/main" id="{5C077010-2D6B-0AB3-8014-19BBF2F3F8CA}"/>
                </a:ext>
              </a:extLst>
            </p:cNvPr>
            <p:cNvSpPr txBox="1"/>
            <p:nvPr/>
          </p:nvSpPr>
          <p:spPr>
            <a:xfrm>
              <a:off x="8274280" y="1720379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752" name="TextBox 751">
              <a:extLst>
                <a:ext uri="{FF2B5EF4-FFF2-40B4-BE49-F238E27FC236}">
                  <a16:creationId xmlns:a16="http://schemas.microsoft.com/office/drawing/2014/main" id="{7F059183-4495-DBE1-8F46-AEB36B0E6063}"/>
                </a:ext>
              </a:extLst>
            </p:cNvPr>
            <p:cNvSpPr txBox="1"/>
            <p:nvPr/>
          </p:nvSpPr>
          <p:spPr>
            <a:xfrm>
              <a:off x="8585372" y="1720379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grpSp>
          <p:nvGrpSpPr>
            <p:cNvPr id="753" name="Graphic 546">
              <a:extLst>
                <a:ext uri="{FF2B5EF4-FFF2-40B4-BE49-F238E27FC236}">
                  <a16:creationId xmlns:a16="http://schemas.microsoft.com/office/drawing/2014/main" id="{3CB977E7-8E51-74E7-4047-4D37F9912F43}"/>
                </a:ext>
              </a:extLst>
            </p:cNvPr>
            <p:cNvGrpSpPr/>
            <p:nvPr/>
          </p:nvGrpSpPr>
          <p:grpSpPr>
            <a:xfrm>
              <a:off x="7754325" y="14901668"/>
              <a:ext cx="422814" cy="422841"/>
              <a:chOff x="7754325" y="14901668"/>
              <a:chExt cx="422814" cy="422841"/>
            </a:xfrm>
          </p:grpSpPr>
          <p:sp>
            <p:nvSpPr>
              <p:cNvPr id="754" name="Freeform 753">
                <a:extLst>
                  <a:ext uri="{FF2B5EF4-FFF2-40B4-BE49-F238E27FC236}">
                    <a16:creationId xmlns:a16="http://schemas.microsoft.com/office/drawing/2014/main" id="{519BB4AF-0EA3-5C83-625F-96557324E899}"/>
                  </a:ext>
                </a:extLst>
              </p:cNvPr>
              <p:cNvSpPr/>
              <p:nvPr/>
            </p:nvSpPr>
            <p:spPr>
              <a:xfrm>
                <a:off x="7756215" y="14903558"/>
                <a:ext cx="419035" cy="419061"/>
              </a:xfrm>
              <a:custGeom>
                <a:avLst/>
                <a:gdLst>
                  <a:gd name="connsiteX0" fmla="*/ -681 w 419035"/>
                  <a:gd name="connsiteY0" fmla="*/ -860 h 419061"/>
                  <a:gd name="connsiteX1" fmla="*/ 418354 w 419035"/>
                  <a:gd name="connsiteY1" fmla="*/ -860 h 419061"/>
                  <a:gd name="connsiteX2" fmla="*/ 418354 w 419035"/>
                  <a:gd name="connsiteY2" fmla="*/ 418201 h 419061"/>
                  <a:gd name="connsiteX3" fmla="*/ -681 w 419035"/>
                  <a:gd name="connsiteY3" fmla="*/ 418201 h 419061"/>
                </a:gdLst>
                <a:ahLst/>
                <a:cxnLst>
                  <a:cxn ang="0">
                    <a:pos x="connsiteX0" y="connsiteY0"/>
                  </a:cxn>
                  <a:cxn ang="0">
                    <a:pos x="connsiteX1" y="connsiteY1"/>
                  </a:cxn>
                  <a:cxn ang="0">
                    <a:pos x="connsiteX2" y="connsiteY2"/>
                  </a:cxn>
                  <a:cxn ang="0">
                    <a:pos x="connsiteX3" y="connsiteY3"/>
                  </a:cxn>
                </a:cxnLst>
                <a:rect l="l" t="t" r="r" b="b"/>
                <a:pathLst>
                  <a:path w="419035" h="419061">
                    <a:moveTo>
                      <a:pt x="-681" y="-860"/>
                    </a:moveTo>
                    <a:lnTo>
                      <a:pt x="418354" y="-860"/>
                    </a:lnTo>
                    <a:lnTo>
                      <a:pt x="418354" y="418201"/>
                    </a:lnTo>
                    <a:lnTo>
                      <a:pt x="-681" y="418201"/>
                    </a:lnTo>
                    <a:close/>
                  </a:path>
                </a:pathLst>
              </a:custGeom>
              <a:solidFill>
                <a:srgbClr val="BCC5E5"/>
              </a:solidFill>
              <a:ln w="3047" cap="rnd">
                <a:noFill/>
                <a:prstDash val="solid"/>
                <a:round/>
              </a:ln>
            </p:spPr>
            <p:txBody>
              <a:bodyPr rtlCol="0" anchor="ctr"/>
              <a:lstStyle/>
              <a:p>
                <a:endParaRPr lang="en-CH" sz="4800"/>
              </a:p>
            </p:txBody>
          </p:sp>
          <p:sp>
            <p:nvSpPr>
              <p:cNvPr id="755" name="Freeform 754">
                <a:extLst>
                  <a:ext uri="{FF2B5EF4-FFF2-40B4-BE49-F238E27FC236}">
                    <a16:creationId xmlns:a16="http://schemas.microsoft.com/office/drawing/2014/main" id="{67F26A78-671B-94B9-17E6-584C81452D57}"/>
                  </a:ext>
                </a:extLst>
              </p:cNvPr>
              <p:cNvSpPr/>
              <p:nvPr/>
            </p:nvSpPr>
            <p:spPr>
              <a:xfrm>
                <a:off x="7754325" y="14901668"/>
                <a:ext cx="422814" cy="422841"/>
              </a:xfrm>
              <a:custGeom>
                <a:avLst/>
                <a:gdLst>
                  <a:gd name="connsiteX0" fmla="*/ 422134 w 422814"/>
                  <a:gd name="connsiteY0" fmla="*/ 421981 h 422841"/>
                  <a:gd name="connsiteX1" fmla="*/ -681 w 422814"/>
                  <a:gd name="connsiteY1" fmla="*/ 421981 h 422841"/>
                  <a:gd name="connsiteX2" fmla="*/ -681 w 422814"/>
                  <a:gd name="connsiteY2" fmla="*/ -860 h 422841"/>
                  <a:gd name="connsiteX3" fmla="*/ 422134 w 422814"/>
                  <a:gd name="connsiteY3" fmla="*/ -860 h 422841"/>
                  <a:gd name="connsiteX4" fmla="*/ 422134 w 422814"/>
                  <a:gd name="connsiteY4" fmla="*/ 421981 h 422841"/>
                  <a:gd name="connsiteX5" fmla="*/ 420244 w 422814"/>
                  <a:gd name="connsiteY5" fmla="*/ 1030 h 422841"/>
                  <a:gd name="connsiteX6" fmla="*/ 1209 w 422814"/>
                  <a:gd name="connsiteY6" fmla="*/ 1030 h 422841"/>
                  <a:gd name="connsiteX7" fmla="*/ 1209 w 422814"/>
                  <a:gd name="connsiteY7" fmla="*/ 420091 h 422841"/>
                  <a:gd name="connsiteX8" fmla="*/ 420244 w 422814"/>
                  <a:gd name="connsiteY8" fmla="*/ 420091 h 422841"/>
                  <a:gd name="connsiteX9" fmla="*/ 420244 w 422814"/>
                  <a:gd name="connsiteY9" fmla="*/ 1030 h 42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814" h="422841">
                    <a:moveTo>
                      <a:pt x="422134" y="421981"/>
                    </a:moveTo>
                    <a:lnTo>
                      <a:pt x="-681" y="421981"/>
                    </a:lnTo>
                    <a:lnTo>
                      <a:pt x="-681" y="-860"/>
                    </a:lnTo>
                    <a:lnTo>
                      <a:pt x="422134" y="-860"/>
                    </a:lnTo>
                    <a:lnTo>
                      <a:pt x="422134" y="421981"/>
                    </a:lnTo>
                    <a:close/>
                    <a:moveTo>
                      <a:pt x="420244" y="1030"/>
                    </a:moveTo>
                    <a:lnTo>
                      <a:pt x="1209" y="1030"/>
                    </a:lnTo>
                    <a:lnTo>
                      <a:pt x="1209" y="420091"/>
                    </a:lnTo>
                    <a:lnTo>
                      <a:pt x="420244" y="420091"/>
                    </a:lnTo>
                    <a:lnTo>
                      <a:pt x="420244" y="1030"/>
                    </a:lnTo>
                    <a:close/>
                  </a:path>
                </a:pathLst>
              </a:custGeom>
              <a:gradFill>
                <a:gsLst>
                  <a:gs pos="0">
                    <a:srgbClr val="FFFFFF">
                      <a:alpha val="0"/>
                    </a:srgbClr>
                  </a:gs>
                  <a:gs pos="50000">
                    <a:srgbClr val="FFFFFF"/>
                  </a:gs>
                  <a:gs pos="100000">
                    <a:srgbClr val="BFCBEC">
                      <a:alpha val="0"/>
                    </a:srgbClr>
                  </a:gs>
                </a:gsLst>
                <a:lin ang="0" scaled="1"/>
              </a:gradFill>
              <a:ln w="3047" cap="rnd">
                <a:noFill/>
                <a:prstDash val="solid"/>
                <a:round/>
              </a:ln>
            </p:spPr>
            <p:txBody>
              <a:bodyPr rtlCol="0" anchor="ctr"/>
              <a:lstStyle/>
              <a:p>
                <a:endParaRPr lang="en-CH" sz="4800"/>
              </a:p>
            </p:txBody>
          </p:sp>
        </p:grpSp>
        <p:grpSp>
          <p:nvGrpSpPr>
            <p:cNvPr id="756" name="Graphic 546">
              <a:extLst>
                <a:ext uri="{FF2B5EF4-FFF2-40B4-BE49-F238E27FC236}">
                  <a16:creationId xmlns:a16="http://schemas.microsoft.com/office/drawing/2014/main" id="{95181118-22A4-0035-C248-B442C1655FB9}"/>
                </a:ext>
              </a:extLst>
            </p:cNvPr>
            <p:cNvGrpSpPr/>
            <p:nvPr/>
          </p:nvGrpSpPr>
          <p:grpSpPr>
            <a:xfrm>
              <a:off x="7754325" y="15509112"/>
              <a:ext cx="422814" cy="422841"/>
              <a:chOff x="7754325" y="15509112"/>
              <a:chExt cx="422814" cy="422841"/>
            </a:xfrm>
          </p:grpSpPr>
          <p:sp>
            <p:nvSpPr>
              <p:cNvPr id="757" name="Freeform 756">
                <a:extLst>
                  <a:ext uri="{FF2B5EF4-FFF2-40B4-BE49-F238E27FC236}">
                    <a16:creationId xmlns:a16="http://schemas.microsoft.com/office/drawing/2014/main" id="{367625CC-EB13-D4F9-ED23-A661D6D11E97}"/>
                  </a:ext>
                </a:extLst>
              </p:cNvPr>
              <p:cNvSpPr/>
              <p:nvPr/>
            </p:nvSpPr>
            <p:spPr>
              <a:xfrm>
                <a:off x="7756215" y="15511002"/>
                <a:ext cx="419035" cy="419061"/>
              </a:xfrm>
              <a:custGeom>
                <a:avLst/>
                <a:gdLst>
                  <a:gd name="connsiteX0" fmla="*/ -681 w 419035"/>
                  <a:gd name="connsiteY0" fmla="*/ -661 h 419061"/>
                  <a:gd name="connsiteX1" fmla="*/ 418354 w 419035"/>
                  <a:gd name="connsiteY1" fmla="*/ -661 h 419061"/>
                  <a:gd name="connsiteX2" fmla="*/ 418354 w 419035"/>
                  <a:gd name="connsiteY2" fmla="*/ 418401 h 419061"/>
                  <a:gd name="connsiteX3" fmla="*/ -681 w 419035"/>
                  <a:gd name="connsiteY3" fmla="*/ 418401 h 419061"/>
                </a:gdLst>
                <a:ahLst/>
                <a:cxnLst>
                  <a:cxn ang="0">
                    <a:pos x="connsiteX0" y="connsiteY0"/>
                  </a:cxn>
                  <a:cxn ang="0">
                    <a:pos x="connsiteX1" y="connsiteY1"/>
                  </a:cxn>
                  <a:cxn ang="0">
                    <a:pos x="connsiteX2" y="connsiteY2"/>
                  </a:cxn>
                  <a:cxn ang="0">
                    <a:pos x="connsiteX3" y="connsiteY3"/>
                  </a:cxn>
                </a:cxnLst>
                <a:rect l="l" t="t" r="r" b="b"/>
                <a:pathLst>
                  <a:path w="419035" h="419061">
                    <a:moveTo>
                      <a:pt x="-681" y="-661"/>
                    </a:moveTo>
                    <a:lnTo>
                      <a:pt x="418354" y="-661"/>
                    </a:lnTo>
                    <a:lnTo>
                      <a:pt x="418354" y="418401"/>
                    </a:lnTo>
                    <a:lnTo>
                      <a:pt x="-681" y="418401"/>
                    </a:lnTo>
                    <a:close/>
                  </a:path>
                </a:pathLst>
              </a:custGeom>
              <a:solidFill>
                <a:srgbClr val="A6B4DC"/>
              </a:solidFill>
              <a:ln w="3047" cap="rnd">
                <a:noFill/>
                <a:prstDash val="solid"/>
                <a:round/>
              </a:ln>
            </p:spPr>
            <p:txBody>
              <a:bodyPr rtlCol="0" anchor="ctr"/>
              <a:lstStyle/>
              <a:p>
                <a:endParaRPr lang="en-CH" sz="4800"/>
              </a:p>
            </p:txBody>
          </p:sp>
          <p:sp>
            <p:nvSpPr>
              <p:cNvPr id="758" name="Freeform 757">
                <a:extLst>
                  <a:ext uri="{FF2B5EF4-FFF2-40B4-BE49-F238E27FC236}">
                    <a16:creationId xmlns:a16="http://schemas.microsoft.com/office/drawing/2014/main" id="{E078FB15-E096-C3FF-3922-C1937C0240F1}"/>
                  </a:ext>
                </a:extLst>
              </p:cNvPr>
              <p:cNvSpPr/>
              <p:nvPr/>
            </p:nvSpPr>
            <p:spPr>
              <a:xfrm>
                <a:off x="7754325" y="15509112"/>
                <a:ext cx="422814" cy="422841"/>
              </a:xfrm>
              <a:custGeom>
                <a:avLst/>
                <a:gdLst>
                  <a:gd name="connsiteX0" fmla="*/ 422134 w 422814"/>
                  <a:gd name="connsiteY0" fmla="*/ 422181 h 422841"/>
                  <a:gd name="connsiteX1" fmla="*/ -681 w 422814"/>
                  <a:gd name="connsiteY1" fmla="*/ 422181 h 422841"/>
                  <a:gd name="connsiteX2" fmla="*/ -681 w 422814"/>
                  <a:gd name="connsiteY2" fmla="*/ -661 h 422841"/>
                  <a:gd name="connsiteX3" fmla="*/ 422134 w 422814"/>
                  <a:gd name="connsiteY3" fmla="*/ -661 h 422841"/>
                  <a:gd name="connsiteX4" fmla="*/ 422134 w 422814"/>
                  <a:gd name="connsiteY4" fmla="*/ 422181 h 422841"/>
                  <a:gd name="connsiteX5" fmla="*/ 420244 w 422814"/>
                  <a:gd name="connsiteY5" fmla="*/ 1229 h 422841"/>
                  <a:gd name="connsiteX6" fmla="*/ 1209 w 422814"/>
                  <a:gd name="connsiteY6" fmla="*/ 1229 h 422841"/>
                  <a:gd name="connsiteX7" fmla="*/ 1209 w 422814"/>
                  <a:gd name="connsiteY7" fmla="*/ 420291 h 422841"/>
                  <a:gd name="connsiteX8" fmla="*/ 420244 w 422814"/>
                  <a:gd name="connsiteY8" fmla="*/ 420291 h 422841"/>
                  <a:gd name="connsiteX9" fmla="*/ 420244 w 422814"/>
                  <a:gd name="connsiteY9" fmla="*/ 1229 h 42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814" h="422841">
                    <a:moveTo>
                      <a:pt x="422134" y="422181"/>
                    </a:moveTo>
                    <a:lnTo>
                      <a:pt x="-681" y="422181"/>
                    </a:lnTo>
                    <a:lnTo>
                      <a:pt x="-681" y="-661"/>
                    </a:lnTo>
                    <a:lnTo>
                      <a:pt x="422134" y="-661"/>
                    </a:lnTo>
                    <a:lnTo>
                      <a:pt x="422134" y="422181"/>
                    </a:lnTo>
                    <a:close/>
                    <a:moveTo>
                      <a:pt x="420244" y="1229"/>
                    </a:moveTo>
                    <a:lnTo>
                      <a:pt x="1209" y="1229"/>
                    </a:lnTo>
                    <a:lnTo>
                      <a:pt x="1209" y="420291"/>
                    </a:lnTo>
                    <a:lnTo>
                      <a:pt x="420244" y="420291"/>
                    </a:lnTo>
                    <a:lnTo>
                      <a:pt x="420244" y="1229"/>
                    </a:lnTo>
                    <a:close/>
                  </a:path>
                </a:pathLst>
              </a:custGeom>
              <a:gradFill>
                <a:gsLst>
                  <a:gs pos="0">
                    <a:srgbClr val="FFFFFF">
                      <a:alpha val="0"/>
                    </a:srgbClr>
                  </a:gs>
                  <a:gs pos="50000">
                    <a:srgbClr val="FFFFFF"/>
                  </a:gs>
                  <a:gs pos="100000">
                    <a:srgbClr val="BFCBEC">
                      <a:alpha val="0"/>
                    </a:srgbClr>
                  </a:gs>
                </a:gsLst>
                <a:lin ang="0" scaled="1"/>
              </a:gradFill>
              <a:ln w="3047" cap="rnd">
                <a:noFill/>
                <a:prstDash val="solid"/>
                <a:round/>
              </a:ln>
            </p:spPr>
            <p:txBody>
              <a:bodyPr rtlCol="0" anchor="ctr"/>
              <a:lstStyle/>
              <a:p>
                <a:endParaRPr lang="en-CH" sz="4800"/>
              </a:p>
            </p:txBody>
          </p:sp>
        </p:grpSp>
        <p:grpSp>
          <p:nvGrpSpPr>
            <p:cNvPr id="759" name="Graphic 546">
              <a:extLst>
                <a:ext uri="{FF2B5EF4-FFF2-40B4-BE49-F238E27FC236}">
                  <a16:creationId xmlns:a16="http://schemas.microsoft.com/office/drawing/2014/main" id="{AC1E5A01-46A9-867E-38DE-1DCF9D6BC199}"/>
                </a:ext>
              </a:extLst>
            </p:cNvPr>
            <p:cNvGrpSpPr/>
            <p:nvPr/>
          </p:nvGrpSpPr>
          <p:grpSpPr>
            <a:xfrm>
              <a:off x="7754325" y="16116556"/>
              <a:ext cx="422814" cy="422841"/>
              <a:chOff x="7754325" y="16116556"/>
              <a:chExt cx="422814" cy="422841"/>
            </a:xfrm>
          </p:grpSpPr>
          <p:sp>
            <p:nvSpPr>
              <p:cNvPr id="760" name="Freeform 759">
                <a:extLst>
                  <a:ext uri="{FF2B5EF4-FFF2-40B4-BE49-F238E27FC236}">
                    <a16:creationId xmlns:a16="http://schemas.microsoft.com/office/drawing/2014/main" id="{F7EC008D-E98C-0BCC-E8B3-01B1B9FA168D}"/>
                  </a:ext>
                </a:extLst>
              </p:cNvPr>
              <p:cNvSpPr/>
              <p:nvPr/>
            </p:nvSpPr>
            <p:spPr>
              <a:xfrm>
                <a:off x="7756215" y="16118446"/>
                <a:ext cx="419035" cy="419061"/>
              </a:xfrm>
              <a:custGeom>
                <a:avLst/>
                <a:gdLst>
                  <a:gd name="connsiteX0" fmla="*/ -681 w 419035"/>
                  <a:gd name="connsiteY0" fmla="*/ -461 h 419061"/>
                  <a:gd name="connsiteX1" fmla="*/ 418354 w 419035"/>
                  <a:gd name="connsiteY1" fmla="*/ -461 h 419061"/>
                  <a:gd name="connsiteX2" fmla="*/ 418354 w 419035"/>
                  <a:gd name="connsiteY2" fmla="*/ 418600 h 419061"/>
                  <a:gd name="connsiteX3" fmla="*/ -681 w 419035"/>
                  <a:gd name="connsiteY3" fmla="*/ 418600 h 419061"/>
                </a:gdLst>
                <a:ahLst/>
                <a:cxnLst>
                  <a:cxn ang="0">
                    <a:pos x="connsiteX0" y="connsiteY0"/>
                  </a:cxn>
                  <a:cxn ang="0">
                    <a:pos x="connsiteX1" y="connsiteY1"/>
                  </a:cxn>
                  <a:cxn ang="0">
                    <a:pos x="connsiteX2" y="connsiteY2"/>
                  </a:cxn>
                  <a:cxn ang="0">
                    <a:pos x="connsiteX3" y="connsiteY3"/>
                  </a:cxn>
                </a:cxnLst>
                <a:rect l="l" t="t" r="r" b="b"/>
                <a:pathLst>
                  <a:path w="419035" h="419061">
                    <a:moveTo>
                      <a:pt x="-681" y="-461"/>
                    </a:moveTo>
                    <a:lnTo>
                      <a:pt x="418354" y="-461"/>
                    </a:lnTo>
                    <a:lnTo>
                      <a:pt x="418354" y="418600"/>
                    </a:lnTo>
                    <a:lnTo>
                      <a:pt x="-681" y="418600"/>
                    </a:lnTo>
                    <a:close/>
                  </a:path>
                </a:pathLst>
              </a:custGeom>
              <a:solidFill>
                <a:srgbClr val="7C8CBC"/>
              </a:solidFill>
              <a:ln w="3047" cap="rnd">
                <a:noFill/>
                <a:prstDash val="solid"/>
                <a:round/>
              </a:ln>
            </p:spPr>
            <p:txBody>
              <a:bodyPr rtlCol="0" anchor="ctr"/>
              <a:lstStyle/>
              <a:p>
                <a:endParaRPr lang="en-CH" sz="4800"/>
              </a:p>
            </p:txBody>
          </p:sp>
          <p:sp>
            <p:nvSpPr>
              <p:cNvPr id="761" name="Freeform 760">
                <a:extLst>
                  <a:ext uri="{FF2B5EF4-FFF2-40B4-BE49-F238E27FC236}">
                    <a16:creationId xmlns:a16="http://schemas.microsoft.com/office/drawing/2014/main" id="{012361CD-764C-06DB-9341-EDC32F6703FD}"/>
                  </a:ext>
                </a:extLst>
              </p:cNvPr>
              <p:cNvSpPr/>
              <p:nvPr/>
            </p:nvSpPr>
            <p:spPr>
              <a:xfrm>
                <a:off x="7754325" y="16116556"/>
                <a:ext cx="422814" cy="422841"/>
              </a:xfrm>
              <a:custGeom>
                <a:avLst/>
                <a:gdLst>
                  <a:gd name="connsiteX0" fmla="*/ 422134 w 422814"/>
                  <a:gd name="connsiteY0" fmla="*/ 422380 h 422841"/>
                  <a:gd name="connsiteX1" fmla="*/ -681 w 422814"/>
                  <a:gd name="connsiteY1" fmla="*/ 422380 h 422841"/>
                  <a:gd name="connsiteX2" fmla="*/ -681 w 422814"/>
                  <a:gd name="connsiteY2" fmla="*/ -461 h 422841"/>
                  <a:gd name="connsiteX3" fmla="*/ 422134 w 422814"/>
                  <a:gd name="connsiteY3" fmla="*/ -461 h 422841"/>
                  <a:gd name="connsiteX4" fmla="*/ 422134 w 422814"/>
                  <a:gd name="connsiteY4" fmla="*/ 422380 h 422841"/>
                  <a:gd name="connsiteX5" fmla="*/ 420244 w 422814"/>
                  <a:gd name="connsiteY5" fmla="*/ 1429 h 422841"/>
                  <a:gd name="connsiteX6" fmla="*/ 1209 w 422814"/>
                  <a:gd name="connsiteY6" fmla="*/ 1429 h 422841"/>
                  <a:gd name="connsiteX7" fmla="*/ 1209 w 422814"/>
                  <a:gd name="connsiteY7" fmla="*/ 420490 h 422841"/>
                  <a:gd name="connsiteX8" fmla="*/ 420244 w 422814"/>
                  <a:gd name="connsiteY8" fmla="*/ 420490 h 422841"/>
                  <a:gd name="connsiteX9" fmla="*/ 420244 w 422814"/>
                  <a:gd name="connsiteY9" fmla="*/ 1429 h 42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814" h="422841">
                    <a:moveTo>
                      <a:pt x="422134" y="422380"/>
                    </a:moveTo>
                    <a:lnTo>
                      <a:pt x="-681" y="422380"/>
                    </a:lnTo>
                    <a:lnTo>
                      <a:pt x="-681" y="-461"/>
                    </a:lnTo>
                    <a:lnTo>
                      <a:pt x="422134" y="-461"/>
                    </a:lnTo>
                    <a:lnTo>
                      <a:pt x="422134" y="422380"/>
                    </a:lnTo>
                    <a:close/>
                    <a:moveTo>
                      <a:pt x="420244" y="1429"/>
                    </a:moveTo>
                    <a:lnTo>
                      <a:pt x="1209" y="1429"/>
                    </a:lnTo>
                    <a:lnTo>
                      <a:pt x="1209" y="420490"/>
                    </a:lnTo>
                    <a:lnTo>
                      <a:pt x="420244" y="420490"/>
                    </a:lnTo>
                    <a:lnTo>
                      <a:pt x="420244" y="1429"/>
                    </a:lnTo>
                    <a:close/>
                  </a:path>
                </a:pathLst>
              </a:custGeom>
              <a:gradFill>
                <a:gsLst>
                  <a:gs pos="0">
                    <a:srgbClr val="FFFFFF">
                      <a:alpha val="0"/>
                    </a:srgbClr>
                  </a:gs>
                  <a:gs pos="50000">
                    <a:srgbClr val="FFFFFF"/>
                  </a:gs>
                  <a:gs pos="100000">
                    <a:srgbClr val="BFCBEC">
                      <a:alpha val="0"/>
                    </a:srgbClr>
                  </a:gs>
                </a:gsLst>
                <a:lin ang="0" scaled="1"/>
              </a:gradFill>
              <a:ln w="3047" cap="rnd">
                <a:noFill/>
                <a:prstDash val="solid"/>
                <a:round/>
              </a:ln>
            </p:spPr>
            <p:txBody>
              <a:bodyPr rtlCol="0" anchor="ctr"/>
              <a:lstStyle/>
              <a:p>
                <a:endParaRPr lang="en-CH" sz="4800"/>
              </a:p>
            </p:txBody>
          </p:sp>
        </p:grpSp>
        <p:grpSp>
          <p:nvGrpSpPr>
            <p:cNvPr id="762" name="Graphic 546">
              <a:extLst>
                <a:ext uri="{FF2B5EF4-FFF2-40B4-BE49-F238E27FC236}">
                  <a16:creationId xmlns:a16="http://schemas.microsoft.com/office/drawing/2014/main" id="{E5086817-4441-3913-B701-51CDABE252A9}"/>
                </a:ext>
              </a:extLst>
            </p:cNvPr>
            <p:cNvGrpSpPr/>
            <p:nvPr/>
          </p:nvGrpSpPr>
          <p:grpSpPr>
            <a:xfrm>
              <a:off x="7754325" y="16724003"/>
              <a:ext cx="422814" cy="422841"/>
              <a:chOff x="7754325" y="16724003"/>
              <a:chExt cx="422814" cy="422841"/>
            </a:xfrm>
          </p:grpSpPr>
          <p:sp>
            <p:nvSpPr>
              <p:cNvPr id="763" name="Freeform 762">
                <a:extLst>
                  <a:ext uri="{FF2B5EF4-FFF2-40B4-BE49-F238E27FC236}">
                    <a16:creationId xmlns:a16="http://schemas.microsoft.com/office/drawing/2014/main" id="{8FA43E68-8E85-7E3A-40D2-B2DE5FD077F4}"/>
                  </a:ext>
                </a:extLst>
              </p:cNvPr>
              <p:cNvSpPr/>
              <p:nvPr/>
            </p:nvSpPr>
            <p:spPr>
              <a:xfrm>
                <a:off x="7756215" y="16725893"/>
                <a:ext cx="419035" cy="419061"/>
              </a:xfrm>
              <a:custGeom>
                <a:avLst/>
                <a:gdLst>
                  <a:gd name="connsiteX0" fmla="*/ -681 w 419035"/>
                  <a:gd name="connsiteY0" fmla="*/ -262 h 419061"/>
                  <a:gd name="connsiteX1" fmla="*/ 418354 w 419035"/>
                  <a:gd name="connsiteY1" fmla="*/ -262 h 419061"/>
                  <a:gd name="connsiteX2" fmla="*/ 418354 w 419035"/>
                  <a:gd name="connsiteY2" fmla="*/ 418799 h 419061"/>
                  <a:gd name="connsiteX3" fmla="*/ -681 w 419035"/>
                  <a:gd name="connsiteY3" fmla="*/ 418799 h 419061"/>
                </a:gdLst>
                <a:ahLst/>
                <a:cxnLst>
                  <a:cxn ang="0">
                    <a:pos x="connsiteX0" y="connsiteY0"/>
                  </a:cxn>
                  <a:cxn ang="0">
                    <a:pos x="connsiteX1" y="connsiteY1"/>
                  </a:cxn>
                  <a:cxn ang="0">
                    <a:pos x="connsiteX2" y="connsiteY2"/>
                  </a:cxn>
                  <a:cxn ang="0">
                    <a:pos x="connsiteX3" y="connsiteY3"/>
                  </a:cxn>
                </a:cxnLst>
                <a:rect l="l" t="t" r="r" b="b"/>
                <a:pathLst>
                  <a:path w="419035" h="419061">
                    <a:moveTo>
                      <a:pt x="-681" y="-262"/>
                    </a:moveTo>
                    <a:lnTo>
                      <a:pt x="418354" y="-262"/>
                    </a:lnTo>
                    <a:lnTo>
                      <a:pt x="418354" y="418799"/>
                    </a:lnTo>
                    <a:lnTo>
                      <a:pt x="-681" y="418799"/>
                    </a:lnTo>
                    <a:close/>
                  </a:path>
                </a:pathLst>
              </a:custGeom>
              <a:solidFill>
                <a:srgbClr val="4F5C86"/>
              </a:solidFill>
              <a:ln w="3047" cap="rnd">
                <a:noFill/>
                <a:prstDash val="solid"/>
                <a:round/>
              </a:ln>
            </p:spPr>
            <p:txBody>
              <a:bodyPr rtlCol="0" anchor="ctr"/>
              <a:lstStyle/>
              <a:p>
                <a:endParaRPr lang="en-CH" sz="4800"/>
              </a:p>
            </p:txBody>
          </p:sp>
          <p:sp>
            <p:nvSpPr>
              <p:cNvPr id="764" name="Freeform 763">
                <a:extLst>
                  <a:ext uri="{FF2B5EF4-FFF2-40B4-BE49-F238E27FC236}">
                    <a16:creationId xmlns:a16="http://schemas.microsoft.com/office/drawing/2014/main" id="{98985242-95A2-11E3-1425-E47616D5FC81}"/>
                  </a:ext>
                </a:extLst>
              </p:cNvPr>
              <p:cNvSpPr/>
              <p:nvPr/>
            </p:nvSpPr>
            <p:spPr>
              <a:xfrm>
                <a:off x="7754325" y="16724003"/>
                <a:ext cx="422814" cy="422841"/>
              </a:xfrm>
              <a:custGeom>
                <a:avLst/>
                <a:gdLst>
                  <a:gd name="connsiteX0" fmla="*/ 422134 w 422814"/>
                  <a:gd name="connsiteY0" fmla="*/ 422579 h 422841"/>
                  <a:gd name="connsiteX1" fmla="*/ -681 w 422814"/>
                  <a:gd name="connsiteY1" fmla="*/ 422579 h 422841"/>
                  <a:gd name="connsiteX2" fmla="*/ -681 w 422814"/>
                  <a:gd name="connsiteY2" fmla="*/ -262 h 422841"/>
                  <a:gd name="connsiteX3" fmla="*/ 422134 w 422814"/>
                  <a:gd name="connsiteY3" fmla="*/ -262 h 422841"/>
                  <a:gd name="connsiteX4" fmla="*/ 422134 w 422814"/>
                  <a:gd name="connsiteY4" fmla="*/ 422579 h 422841"/>
                  <a:gd name="connsiteX5" fmla="*/ 420244 w 422814"/>
                  <a:gd name="connsiteY5" fmla="*/ 1628 h 422841"/>
                  <a:gd name="connsiteX6" fmla="*/ 1209 w 422814"/>
                  <a:gd name="connsiteY6" fmla="*/ 1628 h 422841"/>
                  <a:gd name="connsiteX7" fmla="*/ 1209 w 422814"/>
                  <a:gd name="connsiteY7" fmla="*/ 420689 h 422841"/>
                  <a:gd name="connsiteX8" fmla="*/ 420244 w 422814"/>
                  <a:gd name="connsiteY8" fmla="*/ 420689 h 422841"/>
                  <a:gd name="connsiteX9" fmla="*/ 420244 w 422814"/>
                  <a:gd name="connsiteY9" fmla="*/ 1628 h 42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814" h="422841">
                    <a:moveTo>
                      <a:pt x="422134" y="422579"/>
                    </a:moveTo>
                    <a:lnTo>
                      <a:pt x="-681" y="422579"/>
                    </a:lnTo>
                    <a:lnTo>
                      <a:pt x="-681" y="-262"/>
                    </a:lnTo>
                    <a:lnTo>
                      <a:pt x="422134" y="-262"/>
                    </a:lnTo>
                    <a:lnTo>
                      <a:pt x="422134" y="422579"/>
                    </a:lnTo>
                    <a:close/>
                    <a:moveTo>
                      <a:pt x="420244" y="1628"/>
                    </a:moveTo>
                    <a:lnTo>
                      <a:pt x="1209" y="1628"/>
                    </a:lnTo>
                    <a:lnTo>
                      <a:pt x="1209" y="420689"/>
                    </a:lnTo>
                    <a:lnTo>
                      <a:pt x="420244" y="420689"/>
                    </a:lnTo>
                    <a:lnTo>
                      <a:pt x="420244" y="1628"/>
                    </a:lnTo>
                    <a:close/>
                  </a:path>
                </a:pathLst>
              </a:custGeom>
              <a:gradFill>
                <a:gsLst>
                  <a:gs pos="0">
                    <a:srgbClr val="FFFFFF">
                      <a:alpha val="0"/>
                    </a:srgbClr>
                  </a:gs>
                  <a:gs pos="50000">
                    <a:srgbClr val="FFFFFF"/>
                  </a:gs>
                  <a:gs pos="100000">
                    <a:srgbClr val="BFCBEC">
                      <a:alpha val="0"/>
                    </a:srgbClr>
                  </a:gs>
                </a:gsLst>
                <a:lin ang="0" scaled="1"/>
              </a:gradFill>
              <a:ln w="3047" cap="rnd">
                <a:noFill/>
                <a:prstDash val="solid"/>
                <a:round/>
              </a:ln>
            </p:spPr>
            <p:txBody>
              <a:bodyPr rtlCol="0" anchor="ctr"/>
              <a:lstStyle/>
              <a:p>
                <a:endParaRPr lang="en-CH" sz="4800"/>
              </a:p>
            </p:txBody>
          </p:sp>
        </p:grpSp>
        <p:grpSp>
          <p:nvGrpSpPr>
            <p:cNvPr id="765" name="Graphic 546">
              <a:extLst>
                <a:ext uri="{FF2B5EF4-FFF2-40B4-BE49-F238E27FC236}">
                  <a16:creationId xmlns:a16="http://schemas.microsoft.com/office/drawing/2014/main" id="{3BC11591-B18E-0FA1-5613-AAD89513D9D4}"/>
                </a:ext>
              </a:extLst>
            </p:cNvPr>
            <p:cNvGrpSpPr/>
            <p:nvPr/>
          </p:nvGrpSpPr>
          <p:grpSpPr>
            <a:xfrm>
              <a:off x="7754325" y="17331446"/>
              <a:ext cx="422814" cy="422841"/>
              <a:chOff x="7754325" y="17331446"/>
              <a:chExt cx="422814" cy="422841"/>
            </a:xfrm>
          </p:grpSpPr>
          <p:sp>
            <p:nvSpPr>
              <p:cNvPr id="766" name="Freeform 765">
                <a:extLst>
                  <a:ext uri="{FF2B5EF4-FFF2-40B4-BE49-F238E27FC236}">
                    <a16:creationId xmlns:a16="http://schemas.microsoft.com/office/drawing/2014/main" id="{4DB9CCCC-1709-BE52-6794-59023A3AFA64}"/>
                  </a:ext>
                </a:extLst>
              </p:cNvPr>
              <p:cNvSpPr/>
              <p:nvPr/>
            </p:nvSpPr>
            <p:spPr>
              <a:xfrm>
                <a:off x="7756215" y="17333336"/>
                <a:ext cx="419035" cy="419061"/>
              </a:xfrm>
              <a:custGeom>
                <a:avLst/>
                <a:gdLst>
                  <a:gd name="connsiteX0" fmla="*/ -681 w 419035"/>
                  <a:gd name="connsiteY0" fmla="*/ -63 h 419061"/>
                  <a:gd name="connsiteX1" fmla="*/ 418354 w 419035"/>
                  <a:gd name="connsiteY1" fmla="*/ -63 h 419061"/>
                  <a:gd name="connsiteX2" fmla="*/ 418354 w 419035"/>
                  <a:gd name="connsiteY2" fmla="*/ 418999 h 419061"/>
                  <a:gd name="connsiteX3" fmla="*/ -681 w 419035"/>
                  <a:gd name="connsiteY3" fmla="*/ 418999 h 419061"/>
                </a:gdLst>
                <a:ahLst/>
                <a:cxnLst>
                  <a:cxn ang="0">
                    <a:pos x="connsiteX0" y="connsiteY0"/>
                  </a:cxn>
                  <a:cxn ang="0">
                    <a:pos x="connsiteX1" y="connsiteY1"/>
                  </a:cxn>
                  <a:cxn ang="0">
                    <a:pos x="connsiteX2" y="connsiteY2"/>
                  </a:cxn>
                  <a:cxn ang="0">
                    <a:pos x="connsiteX3" y="connsiteY3"/>
                  </a:cxn>
                </a:cxnLst>
                <a:rect l="l" t="t" r="r" b="b"/>
                <a:pathLst>
                  <a:path w="419035" h="419061">
                    <a:moveTo>
                      <a:pt x="-681" y="-63"/>
                    </a:moveTo>
                    <a:lnTo>
                      <a:pt x="418354" y="-63"/>
                    </a:lnTo>
                    <a:lnTo>
                      <a:pt x="418354" y="418999"/>
                    </a:lnTo>
                    <a:lnTo>
                      <a:pt x="-681" y="418999"/>
                    </a:lnTo>
                    <a:close/>
                  </a:path>
                </a:pathLst>
              </a:custGeom>
              <a:solidFill>
                <a:srgbClr val="343D57"/>
              </a:solidFill>
              <a:ln w="3047" cap="rnd">
                <a:noFill/>
                <a:prstDash val="solid"/>
                <a:round/>
              </a:ln>
            </p:spPr>
            <p:txBody>
              <a:bodyPr rtlCol="0" anchor="ctr"/>
              <a:lstStyle/>
              <a:p>
                <a:endParaRPr lang="en-CH" sz="4800"/>
              </a:p>
            </p:txBody>
          </p:sp>
          <p:sp>
            <p:nvSpPr>
              <p:cNvPr id="767" name="Freeform 766">
                <a:extLst>
                  <a:ext uri="{FF2B5EF4-FFF2-40B4-BE49-F238E27FC236}">
                    <a16:creationId xmlns:a16="http://schemas.microsoft.com/office/drawing/2014/main" id="{1B3EA0BD-79C8-E100-782B-2C0F4C442FB4}"/>
                  </a:ext>
                </a:extLst>
              </p:cNvPr>
              <p:cNvSpPr/>
              <p:nvPr/>
            </p:nvSpPr>
            <p:spPr>
              <a:xfrm>
                <a:off x="7754325" y="17331446"/>
                <a:ext cx="422814" cy="422841"/>
              </a:xfrm>
              <a:custGeom>
                <a:avLst/>
                <a:gdLst>
                  <a:gd name="connsiteX0" fmla="*/ 422134 w 422814"/>
                  <a:gd name="connsiteY0" fmla="*/ 422779 h 422841"/>
                  <a:gd name="connsiteX1" fmla="*/ -681 w 422814"/>
                  <a:gd name="connsiteY1" fmla="*/ 422779 h 422841"/>
                  <a:gd name="connsiteX2" fmla="*/ -681 w 422814"/>
                  <a:gd name="connsiteY2" fmla="*/ -63 h 422841"/>
                  <a:gd name="connsiteX3" fmla="*/ 422134 w 422814"/>
                  <a:gd name="connsiteY3" fmla="*/ -63 h 422841"/>
                  <a:gd name="connsiteX4" fmla="*/ 422134 w 422814"/>
                  <a:gd name="connsiteY4" fmla="*/ 422779 h 422841"/>
                  <a:gd name="connsiteX5" fmla="*/ 420244 w 422814"/>
                  <a:gd name="connsiteY5" fmla="*/ 1827 h 422841"/>
                  <a:gd name="connsiteX6" fmla="*/ 1209 w 422814"/>
                  <a:gd name="connsiteY6" fmla="*/ 1827 h 422841"/>
                  <a:gd name="connsiteX7" fmla="*/ 1209 w 422814"/>
                  <a:gd name="connsiteY7" fmla="*/ 420889 h 422841"/>
                  <a:gd name="connsiteX8" fmla="*/ 420244 w 422814"/>
                  <a:gd name="connsiteY8" fmla="*/ 420889 h 422841"/>
                  <a:gd name="connsiteX9" fmla="*/ 420244 w 422814"/>
                  <a:gd name="connsiteY9" fmla="*/ 1827 h 42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814" h="422841">
                    <a:moveTo>
                      <a:pt x="422134" y="422779"/>
                    </a:moveTo>
                    <a:lnTo>
                      <a:pt x="-681" y="422779"/>
                    </a:lnTo>
                    <a:lnTo>
                      <a:pt x="-681" y="-63"/>
                    </a:lnTo>
                    <a:lnTo>
                      <a:pt x="422134" y="-63"/>
                    </a:lnTo>
                    <a:lnTo>
                      <a:pt x="422134" y="422779"/>
                    </a:lnTo>
                    <a:close/>
                    <a:moveTo>
                      <a:pt x="420244" y="1827"/>
                    </a:moveTo>
                    <a:lnTo>
                      <a:pt x="1209" y="1827"/>
                    </a:lnTo>
                    <a:lnTo>
                      <a:pt x="1209" y="420889"/>
                    </a:lnTo>
                    <a:lnTo>
                      <a:pt x="420244" y="420889"/>
                    </a:lnTo>
                    <a:lnTo>
                      <a:pt x="420244" y="1827"/>
                    </a:lnTo>
                    <a:close/>
                  </a:path>
                </a:pathLst>
              </a:custGeom>
              <a:gradFill>
                <a:gsLst>
                  <a:gs pos="0">
                    <a:srgbClr val="FFFFFF">
                      <a:alpha val="0"/>
                    </a:srgbClr>
                  </a:gs>
                  <a:gs pos="50000">
                    <a:srgbClr val="FFFFFF"/>
                  </a:gs>
                  <a:gs pos="100000">
                    <a:srgbClr val="BFCBEC">
                      <a:alpha val="0"/>
                    </a:srgbClr>
                  </a:gs>
                </a:gsLst>
                <a:lin ang="0" scaled="1"/>
              </a:gradFill>
              <a:ln w="3047" cap="rnd">
                <a:noFill/>
                <a:prstDash val="solid"/>
                <a:round/>
              </a:ln>
            </p:spPr>
            <p:txBody>
              <a:bodyPr rtlCol="0" anchor="ctr"/>
              <a:lstStyle/>
              <a:p>
                <a:endParaRPr lang="en-CH" sz="4800"/>
              </a:p>
            </p:txBody>
          </p:sp>
        </p:grpSp>
      </p:grpSp>
      <p:grpSp>
        <p:nvGrpSpPr>
          <p:cNvPr id="769" name="Graphic 546">
            <a:extLst>
              <a:ext uri="{FF2B5EF4-FFF2-40B4-BE49-F238E27FC236}">
                <a16:creationId xmlns:a16="http://schemas.microsoft.com/office/drawing/2014/main" id="{5A940522-9270-8718-8A65-FA54BFC89921}"/>
              </a:ext>
            </a:extLst>
          </p:cNvPr>
          <p:cNvGrpSpPr/>
          <p:nvPr/>
        </p:nvGrpSpPr>
        <p:grpSpPr>
          <a:xfrm>
            <a:off x="11045855" y="1976499"/>
            <a:ext cx="3544553" cy="1096021"/>
            <a:chOff x="11045855" y="1976499"/>
            <a:chExt cx="3544553" cy="1096021"/>
          </a:xfrm>
        </p:grpSpPr>
        <p:grpSp>
          <p:nvGrpSpPr>
            <p:cNvPr id="770" name="Graphic 546">
              <a:extLst>
                <a:ext uri="{FF2B5EF4-FFF2-40B4-BE49-F238E27FC236}">
                  <a16:creationId xmlns:a16="http://schemas.microsoft.com/office/drawing/2014/main" id="{43B4C432-9953-FE1A-B763-2CAA90A61E5F}"/>
                </a:ext>
              </a:extLst>
            </p:cNvPr>
            <p:cNvGrpSpPr/>
            <p:nvPr/>
          </p:nvGrpSpPr>
          <p:grpSpPr>
            <a:xfrm>
              <a:off x="11045855" y="1976499"/>
              <a:ext cx="3544553" cy="1096021"/>
              <a:chOff x="11045855" y="1976499"/>
              <a:chExt cx="3544553" cy="1096021"/>
            </a:xfrm>
          </p:grpSpPr>
          <p:sp>
            <p:nvSpPr>
              <p:cNvPr id="771" name="Freeform 770">
                <a:extLst>
                  <a:ext uri="{FF2B5EF4-FFF2-40B4-BE49-F238E27FC236}">
                    <a16:creationId xmlns:a16="http://schemas.microsoft.com/office/drawing/2014/main" id="{429AA7A1-EA9A-F51F-37C1-B4CC9E6FAD02}"/>
                  </a:ext>
                </a:extLst>
              </p:cNvPr>
              <p:cNvSpPr/>
              <p:nvPr/>
            </p:nvSpPr>
            <p:spPr>
              <a:xfrm>
                <a:off x="11077603" y="2008245"/>
                <a:ext cx="3481058" cy="1032535"/>
              </a:xfrm>
              <a:custGeom>
                <a:avLst/>
                <a:gdLst>
                  <a:gd name="connsiteX0" fmla="*/ 3479553 w 3481058"/>
                  <a:gd name="connsiteY0" fmla="*/ 516094 h 1032535"/>
                  <a:gd name="connsiteX1" fmla="*/ 2963317 w 3481058"/>
                  <a:gd name="connsiteY1" fmla="*/ -172 h 1032535"/>
                  <a:gd name="connsiteX2" fmla="*/ -1505 w 3481058"/>
                  <a:gd name="connsiteY2" fmla="*/ -172 h 1032535"/>
                  <a:gd name="connsiteX3" fmla="*/ -1505 w 3481058"/>
                  <a:gd name="connsiteY3" fmla="*/ 1032363 h 1032535"/>
                  <a:gd name="connsiteX4" fmla="*/ 2963317 w 3481058"/>
                  <a:gd name="connsiteY4" fmla="*/ 1032363 h 1032535"/>
                  <a:gd name="connsiteX5" fmla="*/ 3479553 w 3481058"/>
                  <a:gd name="connsiteY5" fmla="*/ 516096 h 1032535"/>
                  <a:gd name="connsiteX6" fmla="*/ 3479553 w 3481058"/>
                  <a:gd name="connsiteY6" fmla="*/ 516094 h 103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1058" h="1032535">
                    <a:moveTo>
                      <a:pt x="3479553" y="516094"/>
                    </a:moveTo>
                    <a:lnTo>
                      <a:pt x="2963317" y="-172"/>
                    </a:lnTo>
                    <a:lnTo>
                      <a:pt x="-1505" y="-172"/>
                    </a:lnTo>
                    <a:lnTo>
                      <a:pt x="-1505" y="1032363"/>
                    </a:lnTo>
                    <a:lnTo>
                      <a:pt x="2963317" y="1032363"/>
                    </a:lnTo>
                    <a:lnTo>
                      <a:pt x="3479553" y="516096"/>
                    </a:lnTo>
                    <a:lnTo>
                      <a:pt x="3479553" y="516094"/>
                    </a:lnTo>
                    <a:close/>
                  </a:path>
                </a:pathLst>
              </a:custGeom>
              <a:solidFill>
                <a:srgbClr val="9A67FF"/>
              </a:solidFill>
              <a:ln w="1598" cap="rnd">
                <a:noFill/>
                <a:prstDash val="solid"/>
                <a:round/>
              </a:ln>
            </p:spPr>
            <p:txBody>
              <a:bodyPr rtlCol="0" anchor="ctr"/>
              <a:lstStyle/>
              <a:p>
                <a:endParaRPr lang="en-CH" sz="4800"/>
              </a:p>
            </p:txBody>
          </p:sp>
          <p:sp>
            <p:nvSpPr>
              <p:cNvPr id="772" name="Freeform 771">
                <a:extLst>
                  <a:ext uri="{FF2B5EF4-FFF2-40B4-BE49-F238E27FC236}">
                    <a16:creationId xmlns:a16="http://schemas.microsoft.com/office/drawing/2014/main" id="{5E0BC6E6-B2F7-A0B6-4C9B-D37621E342B7}"/>
                  </a:ext>
                </a:extLst>
              </p:cNvPr>
              <p:cNvSpPr/>
              <p:nvPr/>
            </p:nvSpPr>
            <p:spPr>
              <a:xfrm>
                <a:off x="11045855" y="1976499"/>
                <a:ext cx="3544553" cy="1096021"/>
              </a:xfrm>
              <a:custGeom>
                <a:avLst/>
                <a:gdLst>
                  <a:gd name="connsiteX0" fmla="*/ 3543048 w 3544553"/>
                  <a:gd name="connsiteY0" fmla="*/ 560997 h 1096021"/>
                  <a:gd name="connsiteX1" fmla="*/ 3008209 w 3544553"/>
                  <a:gd name="connsiteY1" fmla="*/ 1095850 h 1096021"/>
                  <a:gd name="connsiteX2" fmla="*/ -1505 w 3544553"/>
                  <a:gd name="connsiteY2" fmla="*/ 1095850 h 1096021"/>
                  <a:gd name="connsiteX3" fmla="*/ -1505 w 3544553"/>
                  <a:gd name="connsiteY3" fmla="*/ -172 h 1096021"/>
                  <a:gd name="connsiteX4" fmla="*/ 3008209 w 3544553"/>
                  <a:gd name="connsiteY4" fmla="*/ -172 h 1096021"/>
                  <a:gd name="connsiteX5" fmla="*/ 3543048 w 3544553"/>
                  <a:gd name="connsiteY5" fmla="*/ 534690 h 1096021"/>
                  <a:gd name="connsiteX6" fmla="*/ 3543048 w 3544553"/>
                  <a:gd name="connsiteY6" fmla="*/ 560997 h 1096021"/>
                  <a:gd name="connsiteX7" fmla="*/ 3511300 w 3544553"/>
                  <a:gd name="connsiteY7" fmla="*/ 547840 h 1096021"/>
                  <a:gd name="connsiteX8" fmla="*/ 2995065 w 3544553"/>
                  <a:gd name="connsiteY8" fmla="*/ 31575 h 1096021"/>
                  <a:gd name="connsiteX9" fmla="*/ 30242 w 3544553"/>
                  <a:gd name="connsiteY9" fmla="*/ 31575 h 1096021"/>
                  <a:gd name="connsiteX10" fmla="*/ 30242 w 3544553"/>
                  <a:gd name="connsiteY10" fmla="*/ 1064110 h 1096021"/>
                  <a:gd name="connsiteX11" fmla="*/ 2995065 w 3544553"/>
                  <a:gd name="connsiteY11" fmla="*/ 1064110 h 1096021"/>
                  <a:gd name="connsiteX12" fmla="*/ 3511300 w 3544553"/>
                  <a:gd name="connsiteY12" fmla="*/ 547842 h 1096021"/>
                  <a:gd name="connsiteX13" fmla="*/ 3511300 w 3544553"/>
                  <a:gd name="connsiteY13" fmla="*/ 547840 h 1096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44553" h="1096021">
                    <a:moveTo>
                      <a:pt x="3543048" y="560997"/>
                    </a:moveTo>
                    <a:lnTo>
                      <a:pt x="3008209" y="1095850"/>
                    </a:lnTo>
                    <a:lnTo>
                      <a:pt x="-1505" y="1095850"/>
                    </a:lnTo>
                    <a:lnTo>
                      <a:pt x="-1505" y="-172"/>
                    </a:lnTo>
                    <a:lnTo>
                      <a:pt x="3008209" y="-172"/>
                    </a:lnTo>
                    <a:lnTo>
                      <a:pt x="3543048" y="534690"/>
                    </a:lnTo>
                    <a:lnTo>
                      <a:pt x="3543048" y="560997"/>
                    </a:lnTo>
                    <a:close/>
                    <a:moveTo>
                      <a:pt x="3511300" y="547840"/>
                    </a:moveTo>
                    <a:lnTo>
                      <a:pt x="2995065" y="31575"/>
                    </a:lnTo>
                    <a:lnTo>
                      <a:pt x="30242" y="31575"/>
                    </a:lnTo>
                    <a:lnTo>
                      <a:pt x="30242" y="1064110"/>
                    </a:lnTo>
                    <a:lnTo>
                      <a:pt x="2995065" y="1064110"/>
                    </a:lnTo>
                    <a:lnTo>
                      <a:pt x="3511300" y="547842"/>
                    </a:lnTo>
                    <a:lnTo>
                      <a:pt x="3511300" y="547840"/>
                    </a:lnTo>
                    <a:close/>
                  </a:path>
                </a:pathLst>
              </a:custGeom>
              <a:solidFill>
                <a:srgbClr val="000080"/>
              </a:solidFill>
              <a:ln w="1598" cap="rnd">
                <a:noFill/>
                <a:prstDash val="solid"/>
                <a:round/>
              </a:ln>
            </p:spPr>
            <p:txBody>
              <a:bodyPr rtlCol="0" anchor="ctr"/>
              <a:lstStyle/>
              <a:p>
                <a:endParaRPr lang="en-CH" sz="4800"/>
              </a:p>
            </p:txBody>
          </p:sp>
        </p:grpSp>
        <p:sp>
          <p:nvSpPr>
            <p:cNvPr id="773" name="TextBox 772">
              <a:extLst>
                <a:ext uri="{FF2B5EF4-FFF2-40B4-BE49-F238E27FC236}">
                  <a16:creationId xmlns:a16="http://schemas.microsoft.com/office/drawing/2014/main" id="{43A15D3B-F776-02AD-68FD-471BA01163F7}"/>
                </a:ext>
              </a:extLst>
            </p:cNvPr>
            <p:cNvSpPr txBox="1"/>
            <p:nvPr/>
          </p:nvSpPr>
          <p:spPr>
            <a:xfrm>
              <a:off x="11154630" y="2089477"/>
              <a:ext cx="595035"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S</a:t>
              </a:r>
            </a:p>
          </p:txBody>
        </p:sp>
        <p:sp>
          <p:nvSpPr>
            <p:cNvPr id="774" name="TextBox 773">
              <a:extLst>
                <a:ext uri="{FF2B5EF4-FFF2-40B4-BE49-F238E27FC236}">
                  <a16:creationId xmlns:a16="http://schemas.microsoft.com/office/drawing/2014/main" id="{D44FA3F8-0688-0DA3-F810-C2B0D4873C9D}"/>
                </a:ext>
              </a:extLst>
            </p:cNvPr>
            <p:cNvSpPr txBox="1"/>
            <p:nvPr/>
          </p:nvSpPr>
          <p:spPr>
            <a:xfrm>
              <a:off x="11612430" y="2089477"/>
              <a:ext cx="628698"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N</a:t>
              </a:r>
            </a:p>
          </p:txBody>
        </p:sp>
        <p:sp>
          <p:nvSpPr>
            <p:cNvPr id="775" name="TextBox 774">
              <a:extLst>
                <a:ext uri="{FF2B5EF4-FFF2-40B4-BE49-F238E27FC236}">
                  <a16:creationId xmlns:a16="http://schemas.microsoft.com/office/drawing/2014/main" id="{5242FC1C-1D63-F98B-290C-1BECAD0370F2}"/>
                </a:ext>
              </a:extLst>
            </p:cNvPr>
            <p:cNvSpPr txBox="1"/>
            <p:nvPr/>
          </p:nvSpPr>
          <p:spPr>
            <a:xfrm>
              <a:off x="12108050" y="2089477"/>
              <a:ext cx="663964"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O</a:t>
              </a:r>
            </a:p>
          </p:txBody>
        </p:sp>
        <p:sp>
          <p:nvSpPr>
            <p:cNvPr id="776" name="TextBox 775">
              <a:extLst>
                <a:ext uri="{FF2B5EF4-FFF2-40B4-BE49-F238E27FC236}">
                  <a16:creationId xmlns:a16="http://schemas.microsoft.com/office/drawing/2014/main" id="{92EE1FA7-EF57-6A9E-1C49-708FB28E54C1}"/>
                </a:ext>
              </a:extLst>
            </p:cNvPr>
            <p:cNvSpPr txBox="1"/>
            <p:nvPr/>
          </p:nvSpPr>
          <p:spPr>
            <a:xfrm>
              <a:off x="12641855" y="2089477"/>
              <a:ext cx="561372"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T</a:t>
              </a:r>
            </a:p>
          </p:txBody>
        </p:sp>
        <p:sp>
          <p:nvSpPr>
            <p:cNvPr id="777" name="TextBox 776">
              <a:extLst>
                <a:ext uri="{FF2B5EF4-FFF2-40B4-BE49-F238E27FC236}">
                  <a16:creationId xmlns:a16="http://schemas.microsoft.com/office/drawing/2014/main" id="{C35EB574-B69A-A3B0-95A7-E96B2FE18817}"/>
                </a:ext>
              </a:extLst>
            </p:cNvPr>
            <p:cNvSpPr txBox="1"/>
            <p:nvPr/>
          </p:nvSpPr>
          <p:spPr>
            <a:xfrm>
              <a:off x="13023314" y="2089477"/>
              <a:ext cx="389850"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a:t>
              </a:r>
            </a:p>
          </p:txBody>
        </p:sp>
        <p:sp>
          <p:nvSpPr>
            <p:cNvPr id="778" name="TextBox 777">
              <a:extLst>
                <a:ext uri="{FF2B5EF4-FFF2-40B4-BE49-F238E27FC236}">
                  <a16:creationId xmlns:a16="http://schemas.microsoft.com/office/drawing/2014/main" id="{9D0E6980-0BD9-FF20-860E-808A9CBD8503}"/>
                </a:ext>
              </a:extLst>
            </p:cNvPr>
            <p:cNvSpPr txBox="1"/>
            <p:nvPr/>
          </p:nvSpPr>
          <p:spPr>
            <a:xfrm>
              <a:off x="13252092" y="2089477"/>
              <a:ext cx="527709"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2</a:t>
              </a:r>
            </a:p>
          </p:txBody>
        </p:sp>
        <p:sp>
          <p:nvSpPr>
            <p:cNvPr id="779" name="TextBox 778">
              <a:extLst>
                <a:ext uri="{FF2B5EF4-FFF2-40B4-BE49-F238E27FC236}">
                  <a16:creationId xmlns:a16="http://schemas.microsoft.com/office/drawing/2014/main" id="{7FF0C3C7-5661-05B5-4D3F-8213E7EEFB2D}"/>
                </a:ext>
              </a:extLst>
            </p:cNvPr>
            <p:cNvSpPr txBox="1"/>
            <p:nvPr/>
          </p:nvSpPr>
          <p:spPr>
            <a:xfrm>
              <a:off x="13633886" y="2089477"/>
              <a:ext cx="527709"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2</a:t>
              </a:r>
            </a:p>
          </p:txBody>
        </p:sp>
      </p:grpSp>
      <p:grpSp>
        <p:nvGrpSpPr>
          <p:cNvPr id="780" name="Graphic 546">
            <a:extLst>
              <a:ext uri="{FF2B5EF4-FFF2-40B4-BE49-F238E27FC236}">
                <a16:creationId xmlns:a16="http://schemas.microsoft.com/office/drawing/2014/main" id="{8311513E-1519-29F1-630B-3E421F02ECA8}"/>
              </a:ext>
            </a:extLst>
          </p:cNvPr>
          <p:cNvGrpSpPr/>
          <p:nvPr/>
        </p:nvGrpSpPr>
        <p:grpSpPr>
          <a:xfrm>
            <a:off x="18006746" y="1822485"/>
            <a:ext cx="1467762" cy="1467821"/>
            <a:chOff x="18006746" y="1822485"/>
            <a:chExt cx="1467762" cy="1467821"/>
          </a:xfrm>
        </p:grpSpPr>
        <p:grpSp>
          <p:nvGrpSpPr>
            <p:cNvPr id="781" name="Graphic 546">
              <a:extLst>
                <a:ext uri="{FF2B5EF4-FFF2-40B4-BE49-F238E27FC236}">
                  <a16:creationId xmlns:a16="http://schemas.microsoft.com/office/drawing/2014/main" id="{A2B396CB-6B32-85E4-326D-5E89C5C5E2E2}"/>
                </a:ext>
              </a:extLst>
            </p:cNvPr>
            <p:cNvGrpSpPr/>
            <p:nvPr/>
          </p:nvGrpSpPr>
          <p:grpSpPr>
            <a:xfrm>
              <a:off x="18006746" y="1822485"/>
              <a:ext cx="1467762" cy="1467821"/>
              <a:chOff x="18006746" y="1822485"/>
              <a:chExt cx="1467762" cy="1467821"/>
            </a:xfrm>
          </p:grpSpPr>
          <p:sp>
            <p:nvSpPr>
              <p:cNvPr id="782" name="Freeform 781">
                <a:extLst>
                  <a:ext uri="{FF2B5EF4-FFF2-40B4-BE49-F238E27FC236}">
                    <a16:creationId xmlns:a16="http://schemas.microsoft.com/office/drawing/2014/main" id="{73D8DBAA-29B2-B18B-26E1-D967270FE817}"/>
                  </a:ext>
                </a:extLst>
              </p:cNvPr>
              <p:cNvSpPr/>
              <p:nvPr/>
            </p:nvSpPr>
            <p:spPr>
              <a:xfrm>
                <a:off x="18032151" y="1847892"/>
                <a:ext cx="1416953" cy="1417041"/>
              </a:xfrm>
              <a:custGeom>
                <a:avLst/>
                <a:gdLst>
                  <a:gd name="connsiteX0" fmla="*/ 1417389 w 1416953"/>
                  <a:gd name="connsiteY0" fmla="*/ 706253 h 1417041"/>
                  <a:gd name="connsiteX1" fmla="*/ 708913 w 1416953"/>
                  <a:gd name="connsiteY1" fmla="*/ 1414775 h 1417041"/>
                  <a:gd name="connsiteX2" fmla="*/ 437 w 1416953"/>
                  <a:gd name="connsiteY2" fmla="*/ 706253 h 1417041"/>
                  <a:gd name="connsiteX3" fmla="*/ 708913 w 1416953"/>
                  <a:gd name="connsiteY3" fmla="*/ -2268 h 1417041"/>
                  <a:gd name="connsiteX4" fmla="*/ 1417389 w 1416953"/>
                  <a:gd name="connsiteY4" fmla="*/ 706253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17389" y="706253"/>
                    </a:moveTo>
                    <a:cubicBezTo>
                      <a:pt x="1417389" y="1097558"/>
                      <a:pt x="1100193" y="1414775"/>
                      <a:pt x="708913" y="1414775"/>
                    </a:cubicBezTo>
                    <a:cubicBezTo>
                      <a:pt x="317631" y="1414775"/>
                      <a:pt x="437" y="1097559"/>
                      <a:pt x="437" y="706253"/>
                    </a:cubicBezTo>
                    <a:cubicBezTo>
                      <a:pt x="437" y="314948"/>
                      <a:pt x="317633" y="-2268"/>
                      <a:pt x="708913" y="-2268"/>
                    </a:cubicBezTo>
                    <a:cubicBezTo>
                      <a:pt x="1100195" y="-2268"/>
                      <a:pt x="1417389" y="314947"/>
                      <a:pt x="1417389" y="706253"/>
                    </a:cubicBezTo>
                    <a:close/>
                  </a:path>
                </a:pathLst>
              </a:custGeom>
              <a:solidFill>
                <a:srgbClr val="9A67FF"/>
              </a:solidFill>
              <a:ln w="3324" cap="rnd">
                <a:noFill/>
                <a:prstDash val="solid"/>
                <a:round/>
              </a:ln>
            </p:spPr>
            <p:txBody>
              <a:bodyPr rtlCol="0" anchor="ctr"/>
              <a:lstStyle/>
              <a:p>
                <a:endParaRPr lang="en-CH" sz="4800"/>
              </a:p>
            </p:txBody>
          </p:sp>
          <p:sp>
            <p:nvSpPr>
              <p:cNvPr id="783" name="Freeform 782">
                <a:extLst>
                  <a:ext uri="{FF2B5EF4-FFF2-40B4-BE49-F238E27FC236}">
                    <a16:creationId xmlns:a16="http://schemas.microsoft.com/office/drawing/2014/main" id="{F5CC76A4-6059-3AED-94FF-EC412E31C057}"/>
                  </a:ext>
                </a:extLst>
              </p:cNvPr>
              <p:cNvSpPr/>
              <p:nvPr/>
            </p:nvSpPr>
            <p:spPr>
              <a:xfrm>
                <a:off x="18006746" y="1822485"/>
                <a:ext cx="1467762" cy="1467821"/>
              </a:xfrm>
              <a:custGeom>
                <a:avLst/>
                <a:gdLst>
                  <a:gd name="connsiteX0" fmla="*/ 734316 w 1467762"/>
                  <a:gd name="connsiteY0" fmla="*/ -2268 h 1467821"/>
                  <a:gd name="connsiteX1" fmla="*/ 1468198 w 1467762"/>
                  <a:gd name="connsiteY1" fmla="*/ 731660 h 1467821"/>
                  <a:gd name="connsiteX2" fmla="*/ 734316 w 1467762"/>
                  <a:gd name="connsiteY2" fmla="*/ 1465554 h 1467821"/>
                  <a:gd name="connsiteX3" fmla="*/ 435 w 1467762"/>
                  <a:gd name="connsiteY3" fmla="*/ 731660 h 1467821"/>
                  <a:gd name="connsiteX4" fmla="*/ 734316 w 1467762"/>
                  <a:gd name="connsiteY4" fmla="*/ -2268 h 1467821"/>
                  <a:gd name="connsiteX5" fmla="*/ 734316 w 1467762"/>
                  <a:gd name="connsiteY5" fmla="*/ 23136 h 1467821"/>
                  <a:gd name="connsiteX6" fmla="*/ 25837 w 1467762"/>
                  <a:gd name="connsiteY6" fmla="*/ 731660 h 1467821"/>
                  <a:gd name="connsiteX7" fmla="*/ 734316 w 1467762"/>
                  <a:gd name="connsiteY7" fmla="*/ 1440151 h 1467821"/>
                  <a:gd name="connsiteX8" fmla="*/ 1442798 w 1467762"/>
                  <a:gd name="connsiteY8" fmla="*/ 731660 h 1467821"/>
                  <a:gd name="connsiteX9" fmla="*/ 734316 w 1467762"/>
                  <a:gd name="connsiteY9" fmla="*/ 23136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4316" y="-2268"/>
                    </a:moveTo>
                    <a:cubicBezTo>
                      <a:pt x="1139344" y="-2268"/>
                      <a:pt x="1468198" y="326575"/>
                      <a:pt x="1468198" y="731660"/>
                    </a:cubicBezTo>
                    <a:cubicBezTo>
                      <a:pt x="1468198" y="1136711"/>
                      <a:pt x="1139344" y="1465554"/>
                      <a:pt x="734316" y="1465554"/>
                    </a:cubicBezTo>
                    <a:cubicBezTo>
                      <a:pt x="329291" y="1465554"/>
                      <a:pt x="435" y="1136711"/>
                      <a:pt x="435" y="731660"/>
                    </a:cubicBezTo>
                    <a:cubicBezTo>
                      <a:pt x="435" y="326575"/>
                      <a:pt x="329291" y="-2268"/>
                      <a:pt x="734316" y="-2268"/>
                    </a:cubicBezTo>
                    <a:close/>
                    <a:moveTo>
                      <a:pt x="734316" y="23136"/>
                    </a:moveTo>
                    <a:cubicBezTo>
                      <a:pt x="343288" y="23136"/>
                      <a:pt x="25837" y="340607"/>
                      <a:pt x="25837" y="731660"/>
                    </a:cubicBezTo>
                    <a:cubicBezTo>
                      <a:pt x="25837" y="1122680"/>
                      <a:pt x="343288" y="1440151"/>
                      <a:pt x="734316" y="1440151"/>
                    </a:cubicBezTo>
                    <a:cubicBezTo>
                      <a:pt x="1125346" y="1440151"/>
                      <a:pt x="1442798" y="1122680"/>
                      <a:pt x="1442798" y="731660"/>
                    </a:cubicBezTo>
                    <a:cubicBezTo>
                      <a:pt x="1442798" y="340607"/>
                      <a:pt x="1125346" y="23136"/>
                      <a:pt x="734316" y="23136"/>
                    </a:cubicBezTo>
                    <a:close/>
                  </a:path>
                </a:pathLst>
              </a:custGeom>
              <a:solidFill>
                <a:srgbClr val="000000"/>
              </a:solidFill>
              <a:ln w="3324" cap="rnd">
                <a:noFill/>
                <a:prstDash val="solid"/>
                <a:round/>
              </a:ln>
            </p:spPr>
            <p:txBody>
              <a:bodyPr rtlCol="0" anchor="ctr"/>
              <a:lstStyle/>
              <a:p>
                <a:endParaRPr lang="en-CH" sz="4800"/>
              </a:p>
            </p:txBody>
          </p:sp>
        </p:grpSp>
        <p:sp>
          <p:nvSpPr>
            <p:cNvPr id="784" name="Freeform 783">
              <a:extLst>
                <a:ext uri="{FF2B5EF4-FFF2-40B4-BE49-F238E27FC236}">
                  <a16:creationId xmlns:a16="http://schemas.microsoft.com/office/drawing/2014/main" id="{999F3D32-8A7A-F60D-6962-303971DE7EC7}"/>
                </a:ext>
              </a:extLst>
            </p:cNvPr>
            <p:cNvSpPr/>
            <p:nvPr/>
          </p:nvSpPr>
          <p:spPr>
            <a:xfrm>
              <a:off x="18339259" y="2198260"/>
              <a:ext cx="228566" cy="228580"/>
            </a:xfrm>
            <a:custGeom>
              <a:avLst/>
              <a:gdLst>
                <a:gd name="connsiteX0" fmla="*/ 229041 w 228566"/>
                <a:gd name="connsiteY0" fmla="*/ 112127 h 228580"/>
                <a:gd name="connsiteX1" fmla="*/ 114758 w 228566"/>
                <a:gd name="connsiteY1" fmla="*/ 226417 h 228580"/>
                <a:gd name="connsiteX2" fmla="*/ 475 w 228566"/>
                <a:gd name="connsiteY2" fmla="*/ 112127 h 228580"/>
                <a:gd name="connsiteX3" fmla="*/ 114758 w 228566"/>
                <a:gd name="connsiteY3" fmla="*/ -2163 h 228580"/>
                <a:gd name="connsiteX4" fmla="*/ 229041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9041" y="112127"/>
                  </a:moveTo>
                  <a:cubicBezTo>
                    <a:pt x="229041" y="175248"/>
                    <a:pt x="177875" y="226417"/>
                    <a:pt x="114758" y="226417"/>
                  </a:cubicBezTo>
                  <a:cubicBezTo>
                    <a:pt x="51641" y="226417"/>
                    <a:pt x="475" y="175248"/>
                    <a:pt x="475" y="112127"/>
                  </a:cubicBezTo>
                  <a:cubicBezTo>
                    <a:pt x="475" y="49006"/>
                    <a:pt x="51641" y="-2163"/>
                    <a:pt x="114758" y="-2163"/>
                  </a:cubicBezTo>
                  <a:cubicBezTo>
                    <a:pt x="177875" y="-2163"/>
                    <a:pt x="229041" y="49007"/>
                    <a:pt x="229041" y="112127"/>
                  </a:cubicBezTo>
                  <a:close/>
                </a:path>
              </a:pathLst>
            </a:custGeom>
            <a:solidFill>
              <a:srgbClr val="FFFFFF"/>
            </a:solidFill>
            <a:ln w="1458" cap="rnd">
              <a:noFill/>
              <a:prstDash val="solid"/>
              <a:round/>
            </a:ln>
          </p:spPr>
          <p:txBody>
            <a:bodyPr rtlCol="0" anchor="ctr"/>
            <a:lstStyle/>
            <a:p>
              <a:endParaRPr lang="en-CH" sz="4800"/>
            </a:p>
          </p:txBody>
        </p:sp>
        <p:sp>
          <p:nvSpPr>
            <p:cNvPr id="785" name="Freeform 784">
              <a:extLst>
                <a:ext uri="{FF2B5EF4-FFF2-40B4-BE49-F238E27FC236}">
                  <a16:creationId xmlns:a16="http://schemas.microsoft.com/office/drawing/2014/main" id="{BED35A4B-6ED7-1BF3-6DAE-A984270082B8}"/>
                </a:ext>
              </a:extLst>
            </p:cNvPr>
            <p:cNvSpPr/>
            <p:nvPr/>
          </p:nvSpPr>
          <p:spPr>
            <a:xfrm>
              <a:off x="18872577" y="2198260"/>
              <a:ext cx="228566" cy="228580"/>
            </a:xfrm>
            <a:custGeom>
              <a:avLst/>
              <a:gdLst>
                <a:gd name="connsiteX0" fmla="*/ 229216 w 228566"/>
                <a:gd name="connsiteY0" fmla="*/ 112127 h 228580"/>
                <a:gd name="connsiteX1" fmla="*/ 114933 w 228566"/>
                <a:gd name="connsiteY1" fmla="*/ 226417 h 228580"/>
                <a:gd name="connsiteX2" fmla="*/ 650 w 228566"/>
                <a:gd name="connsiteY2" fmla="*/ 112127 h 228580"/>
                <a:gd name="connsiteX3" fmla="*/ 114933 w 228566"/>
                <a:gd name="connsiteY3" fmla="*/ -2163 h 228580"/>
                <a:gd name="connsiteX4" fmla="*/ 229216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9216" y="112127"/>
                  </a:moveTo>
                  <a:cubicBezTo>
                    <a:pt x="229216" y="175248"/>
                    <a:pt x="178050" y="226417"/>
                    <a:pt x="114933" y="226417"/>
                  </a:cubicBezTo>
                  <a:cubicBezTo>
                    <a:pt x="51816" y="226417"/>
                    <a:pt x="650" y="175248"/>
                    <a:pt x="650" y="112127"/>
                  </a:cubicBezTo>
                  <a:cubicBezTo>
                    <a:pt x="650" y="49006"/>
                    <a:pt x="51816" y="-2163"/>
                    <a:pt x="114933" y="-2163"/>
                  </a:cubicBezTo>
                  <a:cubicBezTo>
                    <a:pt x="178050" y="-2163"/>
                    <a:pt x="229216" y="49007"/>
                    <a:pt x="229216" y="112127"/>
                  </a:cubicBezTo>
                  <a:close/>
                </a:path>
              </a:pathLst>
            </a:custGeom>
            <a:solidFill>
              <a:srgbClr val="FFFFFF"/>
            </a:solidFill>
            <a:ln w="1458" cap="rnd">
              <a:noFill/>
              <a:prstDash val="solid"/>
              <a:round/>
            </a:ln>
          </p:spPr>
          <p:txBody>
            <a:bodyPr rtlCol="0" anchor="ctr"/>
            <a:lstStyle/>
            <a:p>
              <a:endParaRPr lang="en-CH" sz="4800"/>
            </a:p>
          </p:txBody>
        </p:sp>
        <p:sp>
          <p:nvSpPr>
            <p:cNvPr id="786" name="Freeform 785">
              <a:extLst>
                <a:ext uri="{FF2B5EF4-FFF2-40B4-BE49-F238E27FC236}">
                  <a16:creationId xmlns:a16="http://schemas.microsoft.com/office/drawing/2014/main" id="{44B8843A-A02A-6A64-C336-249E2DC3043D}"/>
                </a:ext>
              </a:extLst>
            </p:cNvPr>
            <p:cNvSpPr/>
            <p:nvPr/>
          </p:nvSpPr>
          <p:spPr>
            <a:xfrm>
              <a:off x="18415426" y="2883994"/>
              <a:ext cx="685693" cy="3047"/>
            </a:xfrm>
            <a:custGeom>
              <a:avLst/>
              <a:gdLst>
                <a:gd name="connsiteX0" fmla="*/ 491 w 685693"/>
                <a:gd name="connsiteY0" fmla="*/ -2179 h 3047"/>
                <a:gd name="connsiteX1" fmla="*/ 686185 w 685693"/>
                <a:gd name="connsiteY1" fmla="*/ -2179 h 3047"/>
              </a:gdLst>
              <a:ahLst/>
              <a:cxnLst>
                <a:cxn ang="0">
                  <a:pos x="connsiteX0" y="connsiteY0"/>
                </a:cxn>
                <a:cxn ang="0">
                  <a:pos x="connsiteX1" y="connsiteY1"/>
                </a:cxn>
              </a:cxnLst>
              <a:rect l="l" t="t" r="r" b="b"/>
              <a:pathLst>
                <a:path w="685693" h="3047">
                  <a:moveTo>
                    <a:pt x="491" y="-2179"/>
                  </a:moveTo>
                  <a:lnTo>
                    <a:pt x="686185" y="-2179"/>
                  </a:lnTo>
                </a:path>
              </a:pathLst>
            </a:custGeom>
            <a:noFill/>
            <a:ln w="101572" cap="rnd">
              <a:solidFill>
                <a:srgbClr val="FFFFFF"/>
              </a:solidFill>
              <a:prstDash val="solid"/>
              <a:round/>
            </a:ln>
          </p:spPr>
          <p:txBody>
            <a:bodyPr rtlCol="0" anchor="ctr"/>
            <a:lstStyle/>
            <a:p>
              <a:endParaRPr lang="en-CH" sz="4800"/>
            </a:p>
          </p:txBody>
        </p:sp>
      </p:grpSp>
      <p:grpSp>
        <p:nvGrpSpPr>
          <p:cNvPr id="787" name="Graphic 546">
            <a:extLst>
              <a:ext uri="{FF2B5EF4-FFF2-40B4-BE49-F238E27FC236}">
                <a16:creationId xmlns:a16="http://schemas.microsoft.com/office/drawing/2014/main" id="{7BE88B92-252E-91D3-4B6B-60BDCCA0FA69}"/>
              </a:ext>
            </a:extLst>
          </p:cNvPr>
          <p:cNvGrpSpPr/>
          <p:nvPr/>
        </p:nvGrpSpPr>
        <p:grpSpPr>
          <a:xfrm>
            <a:off x="15111594" y="1822485"/>
            <a:ext cx="1467762" cy="1467821"/>
            <a:chOff x="15111594" y="1822485"/>
            <a:chExt cx="1467762" cy="1467821"/>
          </a:xfrm>
        </p:grpSpPr>
        <p:grpSp>
          <p:nvGrpSpPr>
            <p:cNvPr id="788" name="Graphic 546">
              <a:extLst>
                <a:ext uri="{FF2B5EF4-FFF2-40B4-BE49-F238E27FC236}">
                  <a16:creationId xmlns:a16="http://schemas.microsoft.com/office/drawing/2014/main" id="{8397E997-E187-926A-362C-12BA1A19055F}"/>
                </a:ext>
              </a:extLst>
            </p:cNvPr>
            <p:cNvGrpSpPr/>
            <p:nvPr/>
          </p:nvGrpSpPr>
          <p:grpSpPr>
            <a:xfrm>
              <a:off x="15111594" y="1822485"/>
              <a:ext cx="1467762" cy="1467821"/>
              <a:chOff x="15111594" y="1822485"/>
              <a:chExt cx="1467762" cy="1467821"/>
            </a:xfrm>
          </p:grpSpPr>
          <p:sp>
            <p:nvSpPr>
              <p:cNvPr id="789" name="Freeform 788">
                <a:extLst>
                  <a:ext uri="{FF2B5EF4-FFF2-40B4-BE49-F238E27FC236}">
                    <a16:creationId xmlns:a16="http://schemas.microsoft.com/office/drawing/2014/main" id="{4EF5ABC8-25DB-17F3-AC60-63391477EB8B}"/>
                  </a:ext>
                </a:extLst>
              </p:cNvPr>
              <p:cNvSpPr/>
              <p:nvPr/>
            </p:nvSpPr>
            <p:spPr>
              <a:xfrm>
                <a:off x="15136999" y="1847892"/>
                <a:ext cx="1416953" cy="1417041"/>
              </a:xfrm>
              <a:custGeom>
                <a:avLst/>
                <a:gdLst>
                  <a:gd name="connsiteX0" fmla="*/ 1416439 w 1416953"/>
                  <a:gd name="connsiteY0" fmla="*/ 706253 h 1417041"/>
                  <a:gd name="connsiteX1" fmla="*/ 707963 w 1416953"/>
                  <a:gd name="connsiteY1" fmla="*/ 1414775 h 1417041"/>
                  <a:gd name="connsiteX2" fmla="*/ -513 w 1416953"/>
                  <a:gd name="connsiteY2" fmla="*/ 706253 h 1417041"/>
                  <a:gd name="connsiteX3" fmla="*/ 707963 w 1416953"/>
                  <a:gd name="connsiteY3" fmla="*/ -2268 h 1417041"/>
                  <a:gd name="connsiteX4" fmla="*/ 1416439 w 1416953"/>
                  <a:gd name="connsiteY4" fmla="*/ 706253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16439" y="706253"/>
                    </a:moveTo>
                    <a:cubicBezTo>
                      <a:pt x="1416439" y="1097558"/>
                      <a:pt x="1099243" y="1414775"/>
                      <a:pt x="707963" y="1414775"/>
                    </a:cubicBezTo>
                    <a:cubicBezTo>
                      <a:pt x="316681" y="1414775"/>
                      <a:pt x="-513" y="1097559"/>
                      <a:pt x="-513" y="706253"/>
                    </a:cubicBezTo>
                    <a:cubicBezTo>
                      <a:pt x="-513" y="314948"/>
                      <a:pt x="316683" y="-2268"/>
                      <a:pt x="707963" y="-2268"/>
                    </a:cubicBezTo>
                    <a:cubicBezTo>
                      <a:pt x="1099245" y="-2268"/>
                      <a:pt x="1416439" y="314947"/>
                      <a:pt x="1416439" y="706253"/>
                    </a:cubicBezTo>
                    <a:close/>
                  </a:path>
                </a:pathLst>
              </a:custGeom>
              <a:solidFill>
                <a:srgbClr val="9A67FF"/>
              </a:solidFill>
              <a:ln w="3324" cap="rnd">
                <a:noFill/>
                <a:prstDash val="solid"/>
                <a:round/>
              </a:ln>
            </p:spPr>
            <p:txBody>
              <a:bodyPr rtlCol="0" anchor="ctr"/>
              <a:lstStyle/>
              <a:p>
                <a:endParaRPr lang="en-CH" sz="4800"/>
              </a:p>
            </p:txBody>
          </p:sp>
          <p:sp>
            <p:nvSpPr>
              <p:cNvPr id="790" name="Freeform 789">
                <a:extLst>
                  <a:ext uri="{FF2B5EF4-FFF2-40B4-BE49-F238E27FC236}">
                    <a16:creationId xmlns:a16="http://schemas.microsoft.com/office/drawing/2014/main" id="{29163E2D-488E-EEBB-B1A1-87452DF454D3}"/>
                  </a:ext>
                </a:extLst>
              </p:cNvPr>
              <p:cNvSpPr/>
              <p:nvPr/>
            </p:nvSpPr>
            <p:spPr>
              <a:xfrm>
                <a:off x="15111594" y="1822485"/>
                <a:ext cx="1467762" cy="1467821"/>
              </a:xfrm>
              <a:custGeom>
                <a:avLst/>
                <a:gdLst>
                  <a:gd name="connsiteX0" fmla="*/ 733366 w 1467762"/>
                  <a:gd name="connsiteY0" fmla="*/ -2268 h 1467821"/>
                  <a:gd name="connsiteX1" fmla="*/ 1467248 w 1467762"/>
                  <a:gd name="connsiteY1" fmla="*/ 731660 h 1467821"/>
                  <a:gd name="connsiteX2" fmla="*/ 733366 w 1467762"/>
                  <a:gd name="connsiteY2" fmla="*/ 1465554 h 1467821"/>
                  <a:gd name="connsiteX3" fmla="*/ -515 w 1467762"/>
                  <a:gd name="connsiteY3" fmla="*/ 731660 h 1467821"/>
                  <a:gd name="connsiteX4" fmla="*/ 733366 w 1467762"/>
                  <a:gd name="connsiteY4" fmla="*/ -2268 h 1467821"/>
                  <a:gd name="connsiteX5" fmla="*/ 733366 w 1467762"/>
                  <a:gd name="connsiteY5" fmla="*/ 23136 h 1467821"/>
                  <a:gd name="connsiteX6" fmla="*/ 24887 w 1467762"/>
                  <a:gd name="connsiteY6" fmla="*/ 731660 h 1467821"/>
                  <a:gd name="connsiteX7" fmla="*/ 733366 w 1467762"/>
                  <a:gd name="connsiteY7" fmla="*/ 1440151 h 1467821"/>
                  <a:gd name="connsiteX8" fmla="*/ 1441848 w 1467762"/>
                  <a:gd name="connsiteY8" fmla="*/ 731660 h 1467821"/>
                  <a:gd name="connsiteX9" fmla="*/ 733366 w 1467762"/>
                  <a:gd name="connsiteY9" fmla="*/ 23136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3366" y="-2268"/>
                    </a:moveTo>
                    <a:cubicBezTo>
                      <a:pt x="1138394" y="-2268"/>
                      <a:pt x="1467248" y="326575"/>
                      <a:pt x="1467248" y="731660"/>
                    </a:cubicBezTo>
                    <a:cubicBezTo>
                      <a:pt x="1467248" y="1136711"/>
                      <a:pt x="1138394" y="1465554"/>
                      <a:pt x="733366" y="1465554"/>
                    </a:cubicBezTo>
                    <a:cubicBezTo>
                      <a:pt x="328341" y="1465554"/>
                      <a:pt x="-515" y="1136711"/>
                      <a:pt x="-515" y="731660"/>
                    </a:cubicBezTo>
                    <a:cubicBezTo>
                      <a:pt x="-515" y="326575"/>
                      <a:pt x="328341" y="-2268"/>
                      <a:pt x="733366" y="-2268"/>
                    </a:cubicBezTo>
                    <a:close/>
                    <a:moveTo>
                      <a:pt x="733366" y="23136"/>
                    </a:moveTo>
                    <a:cubicBezTo>
                      <a:pt x="342338" y="23136"/>
                      <a:pt x="24887" y="340607"/>
                      <a:pt x="24887" y="731660"/>
                    </a:cubicBezTo>
                    <a:cubicBezTo>
                      <a:pt x="24887" y="1122680"/>
                      <a:pt x="342338" y="1440151"/>
                      <a:pt x="733366" y="1440151"/>
                    </a:cubicBezTo>
                    <a:cubicBezTo>
                      <a:pt x="1124396" y="1440151"/>
                      <a:pt x="1441848" y="1122680"/>
                      <a:pt x="1441848" y="731660"/>
                    </a:cubicBezTo>
                    <a:cubicBezTo>
                      <a:pt x="1441848" y="340607"/>
                      <a:pt x="1124396" y="23136"/>
                      <a:pt x="733366" y="23136"/>
                    </a:cubicBezTo>
                    <a:close/>
                  </a:path>
                </a:pathLst>
              </a:custGeom>
              <a:solidFill>
                <a:srgbClr val="000000"/>
              </a:solidFill>
              <a:ln w="3324" cap="rnd">
                <a:noFill/>
                <a:prstDash val="solid"/>
                <a:round/>
              </a:ln>
            </p:spPr>
            <p:txBody>
              <a:bodyPr rtlCol="0" anchor="ctr"/>
              <a:lstStyle/>
              <a:p>
                <a:endParaRPr lang="en-CH" sz="4800"/>
              </a:p>
            </p:txBody>
          </p:sp>
        </p:grpSp>
        <p:sp>
          <p:nvSpPr>
            <p:cNvPr id="791" name="Freeform 790">
              <a:extLst>
                <a:ext uri="{FF2B5EF4-FFF2-40B4-BE49-F238E27FC236}">
                  <a16:creationId xmlns:a16="http://schemas.microsoft.com/office/drawing/2014/main" id="{39EB030C-A888-9823-235B-560D84235E65}"/>
                </a:ext>
              </a:extLst>
            </p:cNvPr>
            <p:cNvSpPr/>
            <p:nvPr/>
          </p:nvSpPr>
          <p:spPr>
            <a:xfrm>
              <a:off x="15444108" y="2198260"/>
              <a:ext cx="228566" cy="228580"/>
            </a:xfrm>
            <a:custGeom>
              <a:avLst/>
              <a:gdLst>
                <a:gd name="connsiteX0" fmla="*/ 228091 w 228566"/>
                <a:gd name="connsiteY0" fmla="*/ 112127 h 228580"/>
                <a:gd name="connsiteX1" fmla="*/ 113808 w 228566"/>
                <a:gd name="connsiteY1" fmla="*/ 226417 h 228580"/>
                <a:gd name="connsiteX2" fmla="*/ -475 w 228566"/>
                <a:gd name="connsiteY2" fmla="*/ 112127 h 228580"/>
                <a:gd name="connsiteX3" fmla="*/ 113808 w 228566"/>
                <a:gd name="connsiteY3" fmla="*/ -2163 h 228580"/>
                <a:gd name="connsiteX4" fmla="*/ 228091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8091" y="112127"/>
                  </a:moveTo>
                  <a:cubicBezTo>
                    <a:pt x="228091" y="175248"/>
                    <a:pt x="176925" y="226417"/>
                    <a:pt x="113808" y="226417"/>
                  </a:cubicBezTo>
                  <a:cubicBezTo>
                    <a:pt x="50691" y="226417"/>
                    <a:pt x="-475" y="175248"/>
                    <a:pt x="-475" y="112127"/>
                  </a:cubicBezTo>
                  <a:cubicBezTo>
                    <a:pt x="-475" y="49006"/>
                    <a:pt x="50691" y="-2163"/>
                    <a:pt x="113808" y="-2163"/>
                  </a:cubicBezTo>
                  <a:cubicBezTo>
                    <a:pt x="176925" y="-2163"/>
                    <a:pt x="228091" y="49007"/>
                    <a:pt x="228091" y="112127"/>
                  </a:cubicBezTo>
                  <a:close/>
                </a:path>
              </a:pathLst>
            </a:custGeom>
            <a:solidFill>
              <a:srgbClr val="FFFFFF"/>
            </a:solidFill>
            <a:ln w="1458" cap="rnd">
              <a:noFill/>
              <a:prstDash val="solid"/>
              <a:round/>
            </a:ln>
          </p:spPr>
          <p:txBody>
            <a:bodyPr rtlCol="0" anchor="ctr"/>
            <a:lstStyle/>
            <a:p>
              <a:endParaRPr lang="en-CH" sz="4800"/>
            </a:p>
          </p:txBody>
        </p:sp>
        <p:sp>
          <p:nvSpPr>
            <p:cNvPr id="792" name="Freeform 791">
              <a:extLst>
                <a:ext uri="{FF2B5EF4-FFF2-40B4-BE49-F238E27FC236}">
                  <a16:creationId xmlns:a16="http://schemas.microsoft.com/office/drawing/2014/main" id="{EF5804D2-A60C-30B6-A23C-E902A0BD156E}"/>
                </a:ext>
              </a:extLst>
            </p:cNvPr>
            <p:cNvSpPr/>
            <p:nvPr/>
          </p:nvSpPr>
          <p:spPr>
            <a:xfrm>
              <a:off x="15977425" y="2198260"/>
              <a:ext cx="228566" cy="228580"/>
            </a:xfrm>
            <a:custGeom>
              <a:avLst/>
              <a:gdLst>
                <a:gd name="connsiteX0" fmla="*/ 228266 w 228566"/>
                <a:gd name="connsiteY0" fmla="*/ 112127 h 228580"/>
                <a:gd name="connsiteX1" fmla="*/ 113983 w 228566"/>
                <a:gd name="connsiteY1" fmla="*/ 226417 h 228580"/>
                <a:gd name="connsiteX2" fmla="*/ -300 w 228566"/>
                <a:gd name="connsiteY2" fmla="*/ 112127 h 228580"/>
                <a:gd name="connsiteX3" fmla="*/ 113983 w 228566"/>
                <a:gd name="connsiteY3" fmla="*/ -2163 h 228580"/>
                <a:gd name="connsiteX4" fmla="*/ 228266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8266" y="112127"/>
                  </a:moveTo>
                  <a:cubicBezTo>
                    <a:pt x="228266" y="175248"/>
                    <a:pt x="177100" y="226417"/>
                    <a:pt x="113983" y="226417"/>
                  </a:cubicBezTo>
                  <a:cubicBezTo>
                    <a:pt x="50866" y="226417"/>
                    <a:pt x="-300" y="175248"/>
                    <a:pt x="-300" y="112127"/>
                  </a:cubicBezTo>
                  <a:cubicBezTo>
                    <a:pt x="-300" y="49006"/>
                    <a:pt x="50866" y="-2163"/>
                    <a:pt x="113983" y="-2163"/>
                  </a:cubicBezTo>
                  <a:cubicBezTo>
                    <a:pt x="177100" y="-2163"/>
                    <a:pt x="228266" y="49007"/>
                    <a:pt x="228266" y="112127"/>
                  </a:cubicBezTo>
                  <a:close/>
                </a:path>
              </a:pathLst>
            </a:custGeom>
            <a:solidFill>
              <a:srgbClr val="FFFFFF"/>
            </a:solidFill>
            <a:ln w="1458" cap="rnd">
              <a:noFill/>
              <a:prstDash val="solid"/>
              <a:round/>
            </a:ln>
          </p:spPr>
          <p:txBody>
            <a:bodyPr rtlCol="0" anchor="ctr"/>
            <a:lstStyle/>
            <a:p>
              <a:endParaRPr lang="en-CH" sz="4800"/>
            </a:p>
          </p:txBody>
        </p:sp>
        <p:sp>
          <p:nvSpPr>
            <p:cNvPr id="793" name="Freeform 792">
              <a:extLst>
                <a:ext uri="{FF2B5EF4-FFF2-40B4-BE49-F238E27FC236}">
                  <a16:creationId xmlns:a16="http://schemas.microsoft.com/office/drawing/2014/main" id="{D9D3FA9C-69B0-7210-A4DB-7354545905A3}"/>
                </a:ext>
              </a:extLst>
            </p:cNvPr>
            <p:cNvSpPr/>
            <p:nvPr/>
          </p:nvSpPr>
          <p:spPr>
            <a:xfrm>
              <a:off x="15514103" y="2670464"/>
              <a:ext cx="662908" cy="229082"/>
            </a:xfrm>
            <a:custGeom>
              <a:avLst/>
              <a:gdLst>
                <a:gd name="connsiteX0" fmla="*/ 662301 w 662908"/>
                <a:gd name="connsiteY0" fmla="*/ 227029 h 229082"/>
                <a:gd name="connsiteX1" fmla="*/ 330846 w 662908"/>
                <a:gd name="connsiteY1" fmla="*/ -2053 h 229082"/>
                <a:gd name="connsiteX2" fmla="*/ -608 w 662908"/>
                <a:gd name="connsiteY2" fmla="*/ 227029 h 229082"/>
                <a:gd name="connsiteX3" fmla="*/ 330846 w 662908"/>
                <a:gd name="connsiteY3" fmla="*/ -2053 h 229082"/>
                <a:gd name="connsiteX4" fmla="*/ 662301 w 662908"/>
                <a:gd name="connsiteY4" fmla="*/ 227029 h 22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08" h="229082">
                  <a:moveTo>
                    <a:pt x="662301" y="227029"/>
                  </a:moveTo>
                  <a:cubicBezTo>
                    <a:pt x="610204" y="89168"/>
                    <a:pt x="478211" y="-2053"/>
                    <a:pt x="330846" y="-2053"/>
                  </a:cubicBezTo>
                  <a:cubicBezTo>
                    <a:pt x="183482" y="-2053"/>
                    <a:pt x="51488" y="89168"/>
                    <a:pt x="-608" y="227029"/>
                  </a:cubicBezTo>
                  <a:cubicBezTo>
                    <a:pt x="51488" y="89168"/>
                    <a:pt x="183482" y="-2053"/>
                    <a:pt x="330846" y="-2053"/>
                  </a:cubicBezTo>
                  <a:cubicBezTo>
                    <a:pt x="478211" y="-2053"/>
                    <a:pt x="610204" y="89168"/>
                    <a:pt x="662301" y="227029"/>
                  </a:cubicBezTo>
                  <a:close/>
                </a:path>
              </a:pathLst>
            </a:custGeom>
            <a:noFill/>
            <a:ln w="101586" cap="rnd">
              <a:solidFill>
                <a:srgbClr val="FFFFFF"/>
              </a:solidFill>
              <a:prstDash val="solid"/>
              <a:round/>
            </a:ln>
          </p:spPr>
          <p:txBody>
            <a:bodyPr rtlCol="0" anchor="ctr"/>
            <a:lstStyle/>
            <a:p>
              <a:endParaRPr lang="en-CH" sz="4800"/>
            </a:p>
          </p:txBody>
        </p:sp>
      </p:grpSp>
      <p:grpSp>
        <p:nvGrpSpPr>
          <p:cNvPr id="794" name="Graphic 546">
            <a:extLst>
              <a:ext uri="{FF2B5EF4-FFF2-40B4-BE49-F238E27FC236}">
                <a16:creationId xmlns:a16="http://schemas.microsoft.com/office/drawing/2014/main" id="{FE6F5729-28AC-319D-1889-960C7465ADDE}"/>
              </a:ext>
            </a:extLst>
          </p:cNvPr>
          <p:cNvGrpSpPr/>
          <p:nvPr/>
        </p:nvGrpSpPr>
        <p:grpSpPr>
          <a:xfrm>
            <a:off x="23720865" y="1822485"/>
            <a:ext cx="1467762" cy="1467821"/>
            <a:chOff x="23720865" y="1822485"/>
            <a:chExt cx="1467762" cy="1467821"/>
          </a:xfrm>
        </p:grpSpPr>
        <p:grpSp>
          <p:nvGrpSpPr>
            <p:cNvPr id="795" name="Graphic 546">
              <a:extLst>
                <a:ext uri="{FF2B5EF4-FFF2-40B4-BE49-F238E27FC236}">
                  <a16:creationId xmlns:a16="http://schemas.microsoft.com/office/drawing/2014/main" id="{6225D754-EFB7-2D18-71B9-FD1A823371BC}"/>
                </a:ext>
              </a:extLst>
            </p:cNvPr>
            <p:cNvGrpSpPr/>
            <p:nvPr/>
          </p:nvGrpSpPr>
          <p:grpSpPr>
            <a:xfrm>
              <a:off x="23720865" y="1822485"/>
              <a:ext cx="1467762" cy="1467821"/>
              <a:chOff x="23720865" y="1822485"/>
              <a:chExt cx="1467762" cy="1467821"/>
            </a:xfrm>
          </p:grpSpPr>
          <p:sp>
            <p:nvSpPr>
              <p:cNvPr id="796" name="Freeform 795">
                <a:extLst>
                  <a:ext uri="{FF2B5EF4-FFF2-40B4-BE49-F238E27FC236}">
                    <a16:creationId xmlns:a16="http://schemas.microsoft.com/office/drawing/2014/main" id="{160D90D7-E15A-7941-103A-1378EB8FD90F}"/>
                  </a:ext>
                </a:extLst>
              </p:cNvPr>
              <p:cNvSpPr/>
              <p:nvPr/>
            </p:nvSpPr>
            <p:spPr>
              <a:xfrm>
                <a:off x="23746270" y="1847892"/>
                <a:ext cx="1416953" cy="1417041"/>
              </a:xfrm>
              <a:custGeom>
                <a:avLst/>
                <a:gdLst>
                  <a:gd name="connsiteX0" fmla="*/ 1419264 w 1416953"/>
                  <a:gd name="connsiteY0" fmla="*/ 706253 h 1417041"/>
                  <a:gd name="connsiteX1" fmla="*/ 710788 w 1416953"/>
                  <a:gd name="connsiteY1" fmla="*/ 1414775 h 1417041"/>
                  <a:gd name="connsiteX2" fmla="*/ 2312 w 1416953"/>
                  <a:gd name="connsiteY2" fmla="*/ 706253 h 1417041"/>
                  <a:gd name="connsiteX3" fmla="*/ 710788 w 1416953"/>
                  <a:gd name="connsiteY3" fmla="*/ -2268 h 1417041"/>
                  <a:gd name="connsiteX4" fmla="*/ 1419264 w 1416953"/>
                  <a:gd name="connsiteY4" fmla="*/ 706253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19264" y="706253"/>
                    </a:moveTo>
                    <a:cubicBezTo>
                      <a:pt x="1419264" y="1097558"/>
                      <a:pt x="1102068" y="1414775"/>
                      <a:pt x="710788" y="1414775"/>
                    </a:cubicBezTo>
                    <a:cubicBezTo>
                      <a:pt x="319506" y="1414775"/>
                      <a:pt x="2312" y="1097559"/>
                      <a:pt x="2312" y="706253"/>
                    </a:cubicBezTo>
                    <a:cubicBezTo>
                      <a:pt x="2312" y="314948"/>
                      <a:pt x="319508" y="-2268"/>
                      <a:pt x="710788" y="-2268"/>
                    </a:cubicBezTo>
                    <a:cubicBezTo>
                      <a:pt x="1102070" y="-2268"/>
                      <a:pt x="1419264" y="314947"/>
                      <a:pt x="1419264" y="706253"/>
                    </a:cubicBezTo>
                    <a:close/>
                  </a:path>
                </a:pathLst>
              </a:custGeom>
              <a:solidFill>
                <a:srgbClr val="9A67FF"/>
              </a:solidFill>
              <a:ln w="3324" cap="rnd">
                <a:noFill/>
                <a:prstDash val="solid"/>
                <a:round/>
              </a:ln>
            </p:spPr>
            <p:txBody>
              <a:bodyPr rtlCol="0" anchor="ctr"/>
              <a:lstStyle/>
              <a:p>
                <a:endParaRPr lang="en-CH" sz="4800"/>
              </a:p>
            </p:txBody>
          </p:sp>
          <p:sp>
            <p:nvSpPr>
              <p:cNvPr id="797" name="Freeform 796">
                <a:extLst>
                  <a:ext uri="{FF2B5EF4-FFF2-40B4-BE49-F238E27FC236}">
                    <a16:creationId xmlns:a16="http://schemas.microsoft.com/office/drawing/2014/main" id="{1FBDDDF6-D200-5336-DBDD-F97F5149875E}"/>
                  </a:ext>
                </a:extLst>
              </p:cNvPr>
              <p:cNvSpPr/>
              <p:nvPr/>
            </p:nvSpPr>
            <p:spPr>
              <a:xfrm>
                <a:off x="23720865" y="1822485"/>
                <a:ext cx="1467762" cy="1467821"/>
              </a:xfrm>
              <a:custGeom>
                <a:avLst/>
                <a:gdLst>
                  <a:gd name="connsiteX0" fmla="*/ 736191 w 1467762"/>
                  <a:gd name="connsiteY0" fmla="*/ -2268 h 1467821"/>
                  <a:gd name="connsiteX1" fmla="*/ 1470073 w 1467762"/>
                  <a:gd name="connsiteY1" fmla="*/ 731660 h 1467821"/>
                  <a:gd name="connsiteX2" fmla="*/ 736191 w 1467762"/>
                  <a:gd name="connsiteY2" fmla="*/ 1465554 h 1467821"/>
                  <a:gd name="connsiteX3" fmla="*/ 2310 w 1467762"/>
                  <a:gd name="connsiteY3" fmla="*/ 731660 h 1467821"/>
                  <a:gd name="connsiteX4" fmla="*/ 736191 w 1467762"/>
                  <a:gd name="connsiteY4" fmla="*/ -2268 h 1467821"/>
                  <a:gd name="connsiteX5" fmla="*/ 736191 w 1467762"/>
                  <a:gd name="connsiteY5" fmla="*/ 23136 h 1467821"/>
                  <a:gd name="connsiteX6" fmla="*/ 27712 w 1467762"/>
                  <a:gd name="connsiteY6" fmla="*/ 731660 h 1467821"/>
                  <a:gd name="connsiteX7" fmla="*/ 736191 w 1467762"/>
                  <a:gd name="connsiteY7" fmla="*/ 1440151 h 1467821"/>
                  <a:gd name="connsiteX8" fmla="*/ 1444673 w 1467762"/>
                  <a:gd name="connsiteY8" fmla="*/ 731660 h 1467821"/>
                  <a:gd name="connsiteX9" fmla="*/ 736191 w 1467762"/>
                  <a:gd name="connsiteY9" fmla="*/ 23136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6191" y="-2268"/>
                    </a:moveTo>
                    <a:cubicBezTo>
                      <a:pt x="1141219" y="-2268"/>
                      <a:pt x="1470073" y="326575"/>
                      <a:pt x="1470073" y="731660"/>
                    </a:cubicBezTo>
                    <a:cubicBezTo>
                      <a:pt x="1470073" y="1136711"/>
                      <a:pt x="1141219" y="1465554"/>
                      <a:pt x="736191" y="1465554"/>
                    </a:cubicBezTo>
                    <a:cubicBezTo>
                      <a:pt x="331166" y="1465554"/>
                      <a:pt x="2310" y="1136711"/>
                      <a:pt x="2310" y="731660"/>
                    </a:cubicBezTo>
                    <a:cubicBezTo>
                      <a:pt x="2310" y="326575"/>
                      <a:pt x="331166" y="-2268"/>
                      <a:pt x="736191" y="-2268"/>
                    </a:cubicBezTo>
                    <a:close/>
                    <a:moveTo>
                      <a:pt x="736191" y="23136"/>
                    </a:moveTo>
                    <a:cubicBezTo>
                      <a:pt x="345163" y="23136"/>
                      <a:pt x="27712" y="340607"/>
                      <a:pt x="27712" y="731660"/>
                    </a:cubicBezTo>
                    <a:cubicBezTo>
                      <a:pt x="27712" y="1122680"/>
                      <a:pt x="345163" y="1440151"/>
                      <a:pt x="736191" y="1440151"/>
                    </a:cubicBezTo>
                    <a:cubicBezTo>
                      <a:pt x="1127221" y="1440151"/>
                      <a:pt x="1444673" y="1122680"/>
                      <a:pt x="1444673" y="731660"/>
                    </a:cubicBezTo>
                    <a:cubicBezTo>
                      <a:pt x="1444673" y="340607"/>
                      <a:pt x="1127221" y="23136"/>
                      <a:pt x="736191" y="23136"/>
                    </a:cubicBezTo>
                    <a:close/>
                  </a:path>
                </a:pathLst>
              </a:custGeom>
              <a:solidFill>
                <a:srgbClr val="000000"/>
              </a:solidFill>
              <a:ln w="3324" cap="rnd">
                <a:noFill/>
                <a:prstDash val="solid"/>
                <a:round/>
              </a:ln>
            </p:spPr>
            <p:txBody>
              <a:bodyPr rtlCol="0" anchor="ctr"/>
              <a:lstStyle/>
              <a:p>
                <a:endParaRPr lang="en-CH" sz="4800"/>
              </a:p>
            </p:txBody>
          </p:sp>
        </p:grpSp>
        <p:sp>
          <p:nvSpPr>
            <p:cNvPr id="798" name="Freeform 797">
              <a:extLst>
                <a:ext uri="{FF2B5EF4-FFF2-40B4-BE49-F238E27FC236}">
                  <a16:creationId xmlns:a16="http://schemas.microsoft.com/office/drawing/2014/main" id="{6A105E91-42CA-01D1-4E68-0B367CF0B6FE}"/>
                </a:ext>
              </a:extLst>
            </p:cNvPr>
            <p:cNvSpPr/>
            <p:nvPr/>
          </p:nvSpPr>
          <p:spPr>
            <a:xfrm>
              <a:off x="24053378" y="2198260"/>
              <a:ext cx="228566" cy="228580"/>
            </a:xfrm>
            <a:custGeom>
              <a:avLst/>
              <a:gdLst>
                <a:gd name="connsiteX0" fmla="*/ 230916 w 228566"/>
                <a:gd name="connsiteY0" fmla="*/ 112127 h 228580"/>
                <a:gd name="connsiteX1" fmla="*/ 116633 w 228566"/>
                <a:gd name="connsiteY1" fmla="*/ 226417 h 228580"/>
                <a:gd name="connsiteX2" fmla="*/ 2350 w 228566"/>
                <a:gd name="connsiteY2" fmla="*/ 112127 h 228580"/>
                <a:gd name="connsiteX3" fmla="*/ 116633 w 228566"/>
                <a:gd name="connsiteY3" fmla="*/ -2163 h 228580"/>
                <a:gd name="connsiteX4" fmla="*/ 230916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0916" y="112127"/>
                  </a:moveTo>
                  <a:cubicBezTo>
                    <a:pt x="230916" y="175248"/>
                    <a:pt x="179750" y="226417"/>
                    <a:pt x="116633" y="226417"/>
                  </a:cubicBezTo>
                  <a:cubicBezTo>
                    <a:pt x="53516" y="226417"/>
                    <a:pt x="2350" y="175248"/>
                    <a:pt x="2350" y="112127"/>
                  </a:cubicBezTo>
                  <a:cubicBezTo>
                    <a:pt x="2350" y="49006"/>
                    <a:pt x="53516" y="-2163"/>
                    <a:pt x="116633" y="-2163"/>
                  </a:cubicBezTo>
                  <a:cubicBezTo>
                    <a:pt x="179750" y="-2163"/>
                    <a:pt x="230916" y="49007"/>
                    <a:pt x="230916" y="112127"/>
                  </a:cubicBezTo>
                  <a:close/>
                </a:path>
              </a:pathLst>
            </a:custGeom>
            <a:solidFill>
              <a:srgbClr val="FFFFFF"/>
            </a:solidFill>
            <a:ln w="1458" cap="rnd">
              <a:noFill/>
              <a:prstDash val="solid"/>
              <a:round/>
            </a:ln>
          </p:spPr>
          <p:txBody>
            <a:bodyPr rtlCol="0" anchor="ctr"/>
            <a:lstStyle/>
            <a:p>
              <a:endParaRPr lang="en-CH" sz="4800"/>
            </a:p>
          </p:txBody>
        </p:sp>
        <p:sp>
          <p:nvSpPr>
            <p:cNvPr id="799" name="Freeform 798">
              <a:extLst>
                <a:ext uri="{FF2B5EF4-FFF2-40B4-BE49-F238E27FC236}">
                  <a16:creationId xmlns:a16="http://schemas.microsoft.com/office/drawing/2014/main" id="{8C482853-7EA6-3051-273F-5DA37F7D0A5B}"/>
                </a:ext>
              </a:extLst>
            </p:cNvPr>
            <p:cNvSpPr/>
            <p:nvPr/>
          </p:nvSpPr>
          <p:spPr>
            <a:xfrm>
              <a:off x="24586696" y="2198260"/>
              <a:ext cx="228566" cy="228580"/>
            </a:xfrm>
            <a:custGeom>
              <a:avLst/>
              <a:gdLst>
                <a:gd name="connsiteX0" fmla="*/ 231091 w 228566"/>
                <a:gd name="connsiteY0" fmla="*/ 112127 h 228580"/>
                <a:gd name="connsiteX1" fmla="*/ 116808 w 228566"/>
                <a:gd name="connsiteY1" fmla="*/ 226417 h 228580"/>
                <a:gd name="connsiteX2" fmla="*/ 2525 w 228566"/>
                <a:gd name="connsiteY2" fmla="*/ 112127 h 228580"/>
                <a:gd name="connsiteX3" fmla="*/ 116808 w 228566"/>
                <a:gd name="connsiteY3" fmla="*/ -2163 h 228580"/>
                <a:gd name="connsiteX4" fmla="*/ 231091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1091" y="112127"/>
                  </a:moveTo>
                  <a:cubicBezTo>
                    <a:pt x="231091" y="175248"/>
                    <a:pt x="179925" y="226417"/>
                    <a:pt x="116808" y="226417"/>
                  </a:cubicBezTo>
                  <a:cubicBezTo>
                    <a:pt x="53691" y="226417"/>
                    <a:pt x="2525" y="175248"/>
                    <a:pt x="2525" y="112127"/>
                  </a:cubicBezTo>
                  <a:cubicBezTo>
                    <a:pt x="2525" y="49006"/>
                    <a:pt x="53691" y="-2163"/>
                    <a:pt x="116808" y="-2163"/>
                  </a:cubicBezTo>
                  <a:cubicBezTo>
                    <a:pt x="179925" y="-2163"/>
                    <a:pt x="231091" y="49007"/>
                    <a:pt x="231091" y="112127"/>
                  </a:cubicBezTo>
                  <a:close/>
                </a:path>
              </a:pathLst>
            </a:custGeom>
            <a:solidFill>
              <a:srgbClr val="FFFFFF"/>
            </a:solidFill>
            <a:ln w="1458" cap="rnd">
              <a:noFill/>
              <a:prstDash val="solid"/>
              <a:round/>
            </a:ln>
          </p:spPr>
          <p:txBody>
            <a:bodyPr rtlCol="0" anchor="ctr"/>
            <a:lstStyle/>
            <a:p>
              <a:endParaRPr lang="en-CH" sz="4800"/>
            </a:p>
          </p:txBody>
        </p:sp>
        <p:sp>
          <p:nvSpPr>
            <p:cNvPr id="800" name="Freeform 799">
              <a:extLst>
                <a:ext uri="{FF2B5EF4-FFF2-40B4-BE49-F238E27FC236}">
                  <a16:creationId xmlns:a16="http://schemas.microsoft.com/office/drawing/2014/main" id="{2CB9D662-805B-688C-E15C-FAB84F071D10}"/>
                </a:ext>
              </a:extLst>
            </p:cNvPr>
            <p:cNvSpPr/>
            <p:nvPr/>
          </p:nvSpPr>
          <p:spPr>
            <a:xfrm rot="10800000">
              <a:off x="24123364" y="2731111"/>
              <a:ext cx="662908" cy="229082"/>
            </a:xfrm>
            <a:custGeom>
              <a:avLst/>
              <a:gdLst>
                <a:gd name="connsiteX0" fmla="*/ 665126 w 662908"/>
                <a:gd name="connsiteY0" fmla="*/ 227049 h 229082"/>
                <a:gd name="connsiteX1" fmla="*/ 333671 w 662908"/>
                <a:gd name="connsiteY1" fmla="*/ -2033 h 229082"/>
                <a:gd name="connsiteX2" fmla="*/ 2217 w 662908"/>
                <a:gd name="connsiteY2" fmla="*/ 227049 h 229082"/>
                <a:gd name="connsiteX3" fmla="*/ 333671 w 662908"/>
                <a:gd name="connsiteY3" fmla="*/ -2033 h 229082"/>
                <a:gd name="connsiteX4" fmla="*/ 665126 w 662908"/>
                <a:gd name="connsiteY4" fmla="*/ 227049 h 22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08" h="229082">
                  <a:moveTo>
                    <a:pt x="665126" y="227049"/>
                  </a:moveTo>
                  <a:cubicBezTo>
                    <a:pt x="613029" y="89188"/>
                    <a:pt x="481036" y="-2033"/>
                    <a:pt x="333671" y="-2033"/>
                  </a:cubicBezTo>
                  <a:cubicBezTo>
                    <a:pt x="186307" y="-2033"/>
                    <a:pt x="54313" y="89188"/>
                    <a:pt x="2217" y="227049"/>
                  </a:cubicBezTo>
                  <a:cubicBezTo>
                    <a:pt x="54313" y="89188"/>
                    <a:pt x="186307" y="-2033"/>
                    <a:pt x="333671" y="-2033"/>
                  </a:cubicBezTo>
                  <a:cubicBezTo>
                    <a:pt x="481036" y="-2033"/>
                    <a:pt x="613029" y="89188"/>
                    <a:pt x="665126" y="227049"/>
                  </a:cubicBezTo>
                  <a:close/>
                </a:path>
              </a:pathLst>
            </a:custGeom>
            <a:noFill/>
            <a:ln w="101586" cap="rnd">
              <a:solidFill>
                <a:srgbClr val="FFFFFF"/>
              </a:solidFill>
              <a:prstDash val="solid"/>
              <a:round/>
            </a:ln>
          </p:spPr>
          <p:txBody>
            <a:bodyPr rtlCol="0" anchor="ctr"/>
            <a:lstStyle/>
            <a:p>
              <a:endParaRPr lang="en-CH" sz="4800"/>
            </a:p>
          </p:txBody>
        </p:sp>
      </p:grpSp>
      <p:grpSp>
        <p:nvGrpSpPr>
          <p:cNvPr id="801" name="Graphic 546">
            <a:extLst>
              <a:ext uri="{FF2B5EF4-FFF2-40B4-BE49-F238E27FC236}">
                <a16:creationId xmlns:a16="http://schemas.microsoft.com/office/drawing/2014/main" id="{C583EB7E-64D7-66FD-A582-BB8B57849FFD}"/>
              </a:ext>
            </a:extLst>
          </p:cNvPr>
          <p:cNvGrpSpPr/>
          <p:nvPr/>
        </p:nvGrpSpPr>
        <p:grpSpPr>
          <a:xfrm>
            <a:off x="20795085" y="1822485"/>
            <a:ext cx="1467762" cy="1467821"/>
            <a:chOff x="20795085" y="1822485"/>
            <a:chExt cx="1467762" cy="1467821"/>
          </a:xfrm>
        </p:grpSpPr>
        <p:grpSp>
          <p:nvGrpSpPr>
            <p:cNvPr id="802" name="Graphic 546">
              <a:extLst>
                <a:ext uri="{FF2B5EF4-FFF2-40B4-BE49-F238E27FC236}">
                  <a16:creationId xmlns:a16="http://schemas.microsoft.com/office/drawing/2014/main" id="{4B5F0037-09CE-96B5-F42D-25FDD3F2725D}"/>
                </a:ext>
              </a:extLst>
            </p:cNvPr>
            <p:cNvGrpSpPr/>
            <p:nvPr/>
          </p:nvGrpSpPr>
          <p:grpSpPr>
            <a:xfrm>
              <a:off x="20795085" y="1822485"/>
              <a:ext cx="1467762" cy="1467821"/>
              <a:chOff x="20795085" y="1822485"/>
              <a:chExt cx="1467762" cy="1467821"/>
            </a:xfrm>
          </p:grpSpPr>
          <p:sp>
            <p:nvSpPr>
              <p:cNvPr id="803" name="Freeform 802">
                <a:extLst>
                  <a:ext uri="{FF2B5EF4-FFF2-40B4-BE49-F238E27FC236}">
                    <a16:creationId xmlns:a16="http://schemas.microsoft.com/office/drawing/2014/main" id="{A0957208-2832-3DF2-8712-868FD7964D98}"/>
                  </a:ext>
                </a:extLst>
              </p:cNvPr>
              <p:cNvSpPr/>
              <p:nvPr/>
            </p:nvSpPr>
            <p:spPr>
              <a:xfrm>
                <a:off x="20820490" y="1847892"/>
                <a:ext cx="1416953" cy="1417041"/>
              </a:xfrm>
              <a:custGeom>
                <a:avLst/>
                <a:gdLst>
                  <a:gd name="connsiteX0" fmla="*/ 1418304 w 1416953"/>
                  <a:gd name="connsiteY0" fmla="*/ 706253 h 1417041"/>
                  <a:gd name="connsiteX1" fmla="*/ 709828 w 1416953"/>
                  <a:gd name="connsiteY1" fmla="*/ 1414775 h 1417041"/>
                  <a:gd name="connsiteX2" fmla="*/ 1352 w 1416953"/>
                  <a:gd name="connsiteY2" fmla="*/ 706253 h 1417041"/>
                  <a:gd name="connsiteX3" fmla="*/ 709828 w 1416953"/>
                  <a:gd name="connsiteY3" fmla="*/ -2268 h 1417041"/>
                  <a:gd name="connsiteX4" fmla="*/ 1418304 w 1416953"/>
                  <a:gd name="connsiteY4" fmla="*/ 706253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18304" y="706253"/>
                    </a:moveTo>
                    <a:cubicBezTo>
                      <a:pt x="1418304" y="1097558"/>
                      <a:pt x="1101108" y="1414775"/>
                      <a:pt x="709828" y="1414775"/>
                    </a:cubicBezTo>
                    <a:cubicBezTo>
                      <a:pt x="318546" y="1414775"/>
                      <a:pt x="1352" y="1097559"/>
                      <a:pt x="1352" y="706253"/>
                    </a:cubicBezTo>
                    <a:cubicBezTo>
                      <a:pt x="1352" y="314948"/>
                      <a:pt x="318548" y="-2268"/>
                      <a:pt x="709828" y="-2268"/>
                    </a:cubicBezTo>
                    <a:cubicBezTo>
                      <a:pt x="1101109" y="-2268"/>
                      <a:pt x="1418304" y="314947"/>
                      <a:pt x="1418304" y="706253"/>
                    </a:cubicBezTo>
                    <a:close/>
                  </a:path>
                </a:pathLst>
              </a:custGeom>
              <a:solidFill>
                <a:srgbClr val="9A67FF"/>
              </a:solidFill>
              <a:ln w="3324" cap="rnd">
                <a:noFill/>
                <a:prstDash val="solid"/>
                <a:round/>
              </a:ln>
            </p:spPr>
            <p:txBody>
              <a:bodyPr rtlCol="0" anchor="ctr"/>
              <a:lstStyle/>
              <a:p>
                <a:endParaRPr lang="en-CH" sz="4800"/>
              </a:p>
            </p:txBody>
          </p:sp>
          <p:sp>
            <p:nvSpPr>
              <p:cNvPr id="804" name="Freeform 803">
                <a:extLst>
                  <a:ext uri="{FF2B5EF4-FFF2-40B4-BE49-F238E27FC236}">
                    <a16:creationId xmlns:a16="http://schemas.microsoft.com/office/drawing/2014/main" id="{BEBCAB8F-9A3E-0564-D364-259EC0582435}"/>
                  </a:ext>
                </a:extLst>
              </p:cNvPr>
              <p:cNvSpPr/>
              <p:nvPr/>
            </p:nvSpPr>
            <p:spPr>
              <a:xfrm>
                <a:off x="20795085" y="1822485"/>
                <a:ext cx="1467762" cy="1467821"/>
              </a:xfrm>
              <a:custGeom>
                <a:avLst/>
                <a:gdLst>
                  <a:gd name="connsiteX0" fmla="*/ 735231 w 1467762"/>
                  <a:gd name="connsiteY0" fmla="*/ -2268 h 1467821"/>
                  <a:gd name="connsiteX1" fmla="*/ 1469113 w 1467762"/>
                  <a:gd name="connsiteY1" fmla="*/ 731660 h 1467821"/>
                  <a:gd name="connsiteX2" fmla="*/ 735231 w 1467762"/>
                  <a:gd name="connsiteY2" fmla="*/ 1465554 h 1467821"/>
                  <a:gd name="connsiteX3" fmla="*/ 1350 w 1467762"/>
                  <a:gd name="connsiteY3" fmla="*/ 731660 h 1467821"/>
                  <a:gd name="connsiteX4" fmla="*/ 735231 w 1467762"/>
                  <a:gd name="connsiteY4" fmla="*/ -2268 h 1467821"/>
                  <a:gd name="connsiteX5" fmla="*/ 735231 w 1467762"/>
                  <a:gd name="connsiteY5" fmla="*/ 23136 h 1467821"/>
                  <a:gd name="connsiteX6" fmla="*/ 26752 w 1467762"/>
                  <a:gd name="connsiteY6" fmla="*/ 731660 h 1467821"/>
                  <a:gd name="connsiteX7" fmla="*/ 735231 w 1467762"/>
                  <a:gd name="connsiteY7" fmla="*/ 1440151 h 1467821"/>
                  <a:gd name="connsiteX8" fmla="*/ 1443713 w 1467762"/>
                  <a:gd name="connsiteY8" fmla="*/ 731660 h 1467821"/>
                  <a:gd name="connsiteX9" fmla="*/ 735231 w 1467762"/>
                  <a:gd name="connsiteY9" fmla="*/ 23136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5231" y="-2268"/>
                    </a:moveTo>
                    <a:cubicBezTo>
                      <a:pt x="1140259" y="-2268"/>
                      <a:pt x="1469113" y="326575"/>
                      <a:pt x="1469113" y="731660"/>
                    </a:cubicBezTo>
                    <a:cubicBezTo>
                      <a:pt x="1469113" y="1136711"/>
                      <a:pt x="1140259" y="1465554"/>
                      <a:pt x="735231" y="1465554"/>
                    </a:cubicBezTo>
                    <a:cubicBezTo>
                      <a:pt x="330206" y="1465554"/>
                      <a:pt x="1350" y="1136711"/>
                      <a:pt x="1350" y="731660"/>
                    </a:cubicBezTo>
                    <a:cubicBezTo>
                      <a:pt x="1350" y="326575"/>
                      <a:pt x="330206" y="-2268"/>
                      <a:pt x="735231" y="-2268"/>
                    </a:cubicBezTo>
                    <a:close/>
                    <a:moveTo>
                      <a:pt x="735231" y="23136"/>
                    </a:moveTo>
                    <a:cubicBezTo>
                      <a:pt x="344203" y="23136"/>
                      <a:pt x="26752" y="340607"/>
                      <a:pt x="26752" y="731660"/>
                    </a:cubicBezTo>
                    <a:cubicBezTo>
                      <a:pt x="26752" y="1122680"/>
                      <a:pt x="344203" y="1440151"/>
                      <a:pt x="735231" y="1440151"/>
                    </a:cubicBezTo>
                    <a:cubicBezTo>
                      <a:pt x="1126261" y="1440151"/>
                      <a:pt x="1443713" y="1122680"/>
                      <a:pt x="1443713" y="731660"/>
                    </a:cubicBezTo>
                    <a:cubicBezTo>
                      <a:pt x="1443713" y="340607"/>
                      <a:pt x="1126261" y="23136"/>
                      <a:pt x="735231" y="23136"/>
                    </a:cubicBezTo>
                    <a:close/>
                  </a:path>
                </a:pathLst>
              </a:custGeom>
              <a:solidFill>
                <a:srgbClr val="000000"/>
              </a:solidFill>
              <a:ln w="3324" cap="rnd">
                <a:noFill/>
                <a:prstDash val="solid"/>
                <a:round/>
              </a:ln>
            </p:spPr>
            <p:txBody>
              <a:bodyPr rtlCol="0" anchor="ctr"/>
              <a:lstStyle/>
              <a:p>
                <a:endParaRPr lang="en-CH" sz="4800"/>
              </a:p>
            </p:txBody>
          </p:sp>
        </p:grpSp>
        <p:sp>
          <p:nvSpPr>
            <p:cNvPr id="805" name="Freeform 804">
              <a:extLst>
                <a:ext uri="{FF2B5EF4-FFF2-40B4-BE49-F238E27FC236}">
                  <a16:creationId xmlns:a16="http://schemas.microsoft.com/office/drawing/2014/main" id="{4AF68885-EAF1-FBE3-03B2-ABD166592C3D}"/>
                </a:ext>
              </a:extLst>
            </p:cNvPr>
            <p:cNvSpPr/>
            <p:nvPr/>
          </p:nvSpPr>
          <p:spPr>
            <a:xfrm>
              <a:off x="21127599" y="2198260"/>
              <a:ext cx="228566" cy="228580"/>
            </a:xfrm>
            <a:custGeom>
              <a:avLst/>
              <a:gdLst>
                <a:gd name="connsiteX0" fmla="*/ 229956 w 228566"/>
                <a:gd name="connsiteY0" fmla="*/ 112127 h 228580"/>
                <a:gd name="connsiteX1" fmla="*/ 115673 w 228566"/>
                <a:gd name="connsiteY1" fmla="*/ 226417 h 228580"/>
                <a:gd name="connsiteX2" fmla="*/ 1390 w 228566"/>
                <a:gd name="connsiteY2" fmla="*/ 112127 h 228580"/>
                <a:gd name="connsiteX3" fmla="*/ 115673 w 228566"/>
                <a:gd name="connsiteY3" fmla="*/ -2163 h 228580"/>
                <a:gd name="connsiteX4" fmla="*/ 229956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9956" y="112127"/>
                  </a:moveTo>
                  <a:cubicBezTo>
                    <a:pt x="229956" y="175248"/>
                    <a:pt x="178790" y="226417"/>
                    <a:pt x="115673" y="226417"/>
                  </a:cubicBezTo>
                  <a:cubicBezTo>
                    <a:pt x="52556" y="226417"/>
                    <a:pt x="1390" y="175248"/>
                    <a:pt x="1390" y="112127"/>
                  </a:cubicBezTo>
                  <a:cubicBezTo>
                    <a:pt x="1390" y="49006"/>
                    <a:pt x="52556" y="-2163"/>
                    <a:pt x="115673" y="-2163"/>
                  </a:cubicBezTo>
                  <a:cubicBezTo>
                    <a:pt x="178790" y="-2163"/>
                    <a:pt x="229956" y="49007"/>
                    <a:pt x="229956" y="112127"/>
                  </a:cubicBezTo>
                  <a:close/>
                </a:path>
              </a:pathLst>
            </a:custGeom>
            <a:solidFill>
              <a:srgbClr val="FFFFFF"/>
            </a:solidFill>
            <a:ln w="1458" cap="rnd">
              <a:noFill/>
              <a:prstDash val="solid"/>
              <a:round/>
            </a:ln>
          </p:spPr>
          <p:txBody>
            <a:bodyPr rtlCol="0" anchor="ctr"/>
            <a:lstStyle/>
            <a:p>
              <a:endParaRPr lang="en-CH" sz="4800"/>
            </a:p>
          </p:txBody>
        </p:sp>
        <p:sp>
          <p:nvSpPr>
            <p:cNvPr id="806" name="Freeform 805">
              <a:extLst>
                <a:ext uri="{FF2B5EF4-FFF2-40B4-BE49-F238E27FC236}">
                  <a16:creationId xmlns:a16="http://schemas.microsoft.com/office/drawing/2014/main" id="{021568CF-9A3F-4909-06A1-3A1CF438CCD3}"/>
                </a:ext>
              </a:extLst>
            </p:cNvPr>
            <p:cNvSpPr/>
            <p:nvPr/>
          </p:nvSpPr>
          <p:spPr>
            <a:xfrm>
              <a:off x="21660916" y="2198260"/>
              <a:ext cx="228566" cy="228580"/>
            </a:xfrm>
            <a:custGeom>
              <a:avLst/>
              <a:gdLst>
                <a:gd name="connsiteX0" fmla="*/ 230131 w 228566"/>
                <a:gd name="connsiteY0" fmla="*/ 112127 h 228580"/>
                <a:gd name="connsiteX1" fmla="*/ 115848 w 228566"/>
                <a:gd name="connsiteY1" fmla="*/ 226417 h 228580"/>
                <a:gd name="connsiteX2" fmla="*/ 1565 w 228566"/>
                <a:gd name="connsiteY2" fmla="*/ 112127 h 228580"/>
                <a:gd name="connsiteX3" fmla="*/ 115848 w 228566"/>
                <a:gd name="connsiteY3" fmla="*/ -2163 h 228580"/>
                <a:gd name="connsiteX4" fmla="*/ 230131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0131" y="112127"/>
                  </a:moveTo>
                  <a:cubicBezTo>
                    <a:pt x="230131" y="175248"/>
                    <a:pt x="178965" y="226417"/>
                    <a:pt x="115848" y="226417"/>
                  </a:cubicBezTo>
                  <a:cubicBezTo>
                    <a:pt x="52731" y="226417"/>
                    <a:pt x="1565" y="175248"/>
                    <a:pt x="1565" y="112127"/>
                  </a:cubicBezTo>
                  <a:cubicBezTo>
                    <a:pt x="1565" y="49006"/>
                    <a:pt x="52731" y="-2163"/>
                    <a:pt x="115848" y="-2163"/>
                  </a:cubicBezTo>
                  <a:cubicBezTo>
                    <a:pt x="178965" y="-2163"/>
                    <a:pt x="230131" y="49007"/>
                    <a:pt x="230131" y="112127"/>
                  </a:cubicBezTo>
                  <a:close/>
                </a:path>
              </a:pathLst>
            </a:custGeom>
            <a:solidFill>
              <a:srgbClr val="FFFFFF"/>
            </a:solidFill>
            <a:ln w="1458" cap="rnd">
              <a:noFill/>
              <a:prstDash val="solid"/>
              <a:round/>
            </a:ln>
          </p:spPr>
          <p:txBody>
            <a:bodyPr rtlCol="0" anchor="ctr"/>
            <a:lstStyle/>
            <a:p>
              <a:endParaRPr lang="en-CH" sz="4800"/>
            </a:p>
          </p:txBody>
        </p:sp>
        <p:sp>
          <p:nvSpPr>
            <p:cNvPr id="807" name="Freeform 806">
              <a:extLst>
                <a:ext uri="{FF2B5EF4-FFF2-40B4-BE49-F238E27FC236}">
                  <a16:creationId xmlns:a16="http://schemas.microsoft.com/office/drawing/2014/main" id="{32FF9645-0CCC-D87B-F1EB-ADE0D93FE235}"/>
                </a:ext>
              </a:extLst>
            </p:cNvPr>
            <p:cNvSpPr/>
            <p:nvPr/>
          </p:nvSpPr>
          <p:spPr>
            <a:xfrm rot="10800000">
              <a:off x="21197584" y="2731111"/>
              <a:ext cx="662908" cy="229082"/>
            </a:xfrm>
            <a:custGeom>
              <a:avLst/>
              <a:gdLst>
                <a:gd name="connsiteX0" fmla="*/ 664166 w 662908"/>
                <a:gd name="connsiteY0" fmla="*/ 227049 h 229082"/>
                <a:gd name="connsiteX1" fmla="*/ 332711 w 662908"/>
                <a:gd name="connsiteY1" fmla="*/ -2033 h 229082"/>
                <a:gd name="connsiteX2" fmla="*/ 1257 w 662908"/>
                <a:gd name="connsiteY2" fmla="*/ 227049 h 229082"/>
                <a:gd name="connsiteX3" fmla="*/ 332711 w 662908"/>
                <a:gd name="connsiteY3" fmla="*/ -2033 h 229082"/>
                <a:gd name="connsiteX4" fmla="*/ 664166 w 662908"/>
                <a:gd name="connsiteY4" fmla="*/ 227049 h 22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08" h="229082">
                  <a:moveTo>
                    <a:pt x="664166" y="227049"/>
                  </a:moveTo>
                  <a:cubicBezTo>
                    <a:pt x="612069" y="89188"/>
                    <a:pt x="480076" y="-2033"/>
                    <a:pt x="332711" y="-2033"/>
                  </a:cubicBezTo>
                  <a:cubicBezTo>
                    <a:pt x="185347" y="-2033"/>
                    <a:pt x="53353" y="89188"/>
                    <a:pt x="1257" y="227049"/>
                  </a:cubicBezTo>
                  <a:cubicBezTo>
                    <a:pt x="53353" y="89188"/>
                    <a:pt x="185347" y="-2033"/>
                    <a:pt x="332711" y="-2033"/>
                  </a:cubicBezTo>
                  <a:cubicBezTo>
                    <a:pt x="480076" y="-2033"/>
                    <a:pt x="612069" y="89188"/>
                    <a:pt x="664166" y="227049"/>
                  </a:cubicBezTo>
                  <a:close/>
                </a:path>
              </a:pathLst>
            </a:custGeom>
            <a:noFill/>
            <a:ln w="101586" cap="rnd">
              <a:solidFill>
                <a:srgbClr val="FFFFFF"/>
              </a:solidFill>
              <a:prstDash val="solid"/>
              <a:round/>
            </a:ln>
          </p:spPr>
          <p:txBody>
            <a:bodyPr rtlCol="0" anchor="ctr"/>
            <a:lstStyle/>
            <a:p>
              <a:endParaRPr lang="en-CH" sz="4800"/>
            </a:p>
          </p:txBody>
        </p:sp>
      </p:grpSp>
      <p:grpSp>
        <p:nvGrpSpPr>
          <p:cNvPr id="808" name="Graphic 546">
            <a:extLst>
              <a:ext uri="{FF2B5EF4-FFF2-40B4-BE49-F238E27FC236}">
                <a16:creationId xmlns:a16="http://schemas.microsoft.com/office/drawing/2014/main" id="{421D7227-F4C1-723E-14F8-C8CDD4C5468F}"/>
              </a:ext>
            </a:extLst>
          </p:cNvPr>
          <p:cNvGrpSpPr/>
          <p:nvPr/>
        </p:nvGrpSpPr>
        <p:grpSpPr>
          <a:xfrm>
            <a:off x="26539828" y="1822485"/>
            <a:ext cx="1467762" cy="1467821"/>
            <a:chOff x="26539828" y="1822485"/>
            <a:chExt cx="1467762" cy="1467821"/>
          </a:xfrm>
        </p:grpSpPr>
        <p:grpSp>
          <p:nvGrpSpPr>
            <p:cNvPr id="809" name="Graphic 546">
              <a:extLst>
                <a:ext uri="{FF2B5EF4-FFF2-40B4-BE49-F238E27FC236}">
                  <a16:creationId xmlns:a16="http://schemas.microsoft.com/office/drawing/2014/main" id="{3642BE5F-3004-95D6-91A4-6E01F2513DD1}"/>
                </a:ext>
              </a:extLst>
            </p:cNvPr>
            <p:cNvGrpSpPr/>
            <p:nvPr/>
          </p:nvGrpSpPr>
          <p:grpSpPr>
            <a:xfrm>
              <a:off x="26539828" y="1822485"/>
              <a:ext cx="1467762" cy="1467821"/>
              <a:chOff x="26539828" y="1822485"/>
              <a:chExt cx="1467762" cy="1467821"/>
            </a:xfrm>
          </p:grpSpPr>
          <p:sp>
            <p:nvSpPr>
              <p:cNvPr id="810" name="Freeform 809">
                <a:extLst>
                  <a:ext uri="{FF2B5EF4-FFF2-40B4-BE49-F238E27FC236}">
                    <a16:creationId xmlns:a16="http://schemas.microsoft.com/office/drawing/2014/main" id="{A906D711-D486-C5CD-EB1A-77A358EE38D9}"/>
                  </a:ext>
                </a:extLst>
              </p:cNvPr>
              <p:cNvSpPr/>
              <p:nvPr/>
            </p:nvSpPr>
            <p:spPr>
              <a:xfrm>
                <a:off x="26565234" y="1847892"/>
                <a:ext cx="1416953" cy="1417041"/>
              </a:xfrm>
              <a:custGeom>
                <a:avLst/>
                <a:gdLst>
                  <a:gd name="connsiteX0" fmla="*/ 1420189 w 1416953"/>
                  <a:gd name="connsiteY0" fmla="*/ 706253 h 1417041"/>
                  <a:gd name="connsiteX1" fmla="*/ 711713 w 1416953"/>
                  <a:gd name="connsiteY1" fmla="*/ 1414775 h 1417041"/>
                  <a:gd name="connsiteX2" fmla="*/ 3237 w 1416953"/>
                  <a:gd name="connsiteY2" fmla="*/ 706253 h 1417041"/>
                  <a:gd name="connsiteX3" fmla="*/ 711713 w 1416953"/>
                  <a:gd name="connsiteY3" fmla="*/ -2268 h 1417041"/>
                  <a:gd name="connsiteX4" fmla="*/ 1420189 w 1416953"/>
                  <a:gd name="connsiteY4" fmla="*/ 706253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20189" y="706253"/>
                    </a:moveTo>
                    <a:cubicBezTo>
                      <a:pt x="1420189" y="1097558"/>
                      <a:pt x="1102993" y="1414775"/>
                      <a:pt x="711713" y="1414775"/>
                    </a:cubicBezTo>
                    <a:cubicBezTo>
                      <a:pt x="320431" y="1414775"/>
                      <a:pt x="3237" y="1097559"/>
                      <a:pt x="3237" y="706253"/>
                    </a:cubicBezTo>
                    <a:cubicBezTo>
                      <a:pt x="3237" y="314948"/>
                      <a:pt x="320433" y="-2268"/>
                      <a:pt x="711713" y="-2268"/>
                    </a:cubicBezTo>
                    <a:cubicBezTo>
                      <a:pt x="1102995" y="-2268"/>
                      <a:pt x="1420189" y="314947"/>
                      <a:pt x="1420189" y="706253"/>
                    </a:cubicBezTo>
                    <a:close/>
                  </a:path>
                </a:pathLst>
              </a:custGeom>
              <a:solidFill>
                <a:srgbClr val="9A67FF"/>
              </a:solidFill>
              <a:ln w="3324" cap="rnd">
                <a:noFill/>
                <a:prstDash val="solid"/>
                <a:round/>
              </a:ln>
            </p:spPr>
            <p:txBody>
              <a:bodyPr rtlCol="0" anchor="ctr"/>
              <a:lstStyle/>
              <a:p>
                <a:endParaRPr lang="en-CH" sz="4800"/>
              </a:p>
            </p:txBody>
          </p:sp>
          <p:sp>
            <p:nvSpPr>
              <p:cNvPr id="811" name="Freeform 810">
                <a:extLst>
                  <a:ext uri="{FF2B5EF4-FFF2-40B4-BE49-F238E27FC236}">
                    <a16:creationId xmlns:a16="http://schemas.microsoft.com/office/drawing/2014/main" id="{E9804EDB-A8F9-0B40-61C3-EA4F71D6480C}"/>
                  </a:ext>
                </a:extLst>
              </p:cNvPr>
              <p:cNvSpPr/>
              <p:nvPr/>
            </p:nvSpPr>
            <p:spPr>
              <a:xfrm>
                <a:off x="26539828" y="1822485"/>
                <a:ext cx="1467762" cy="1467821"/>
              </a:xfrm>
              <a:custGeom>
                <a:avLst/>
                <a:gdLst>
                  <a:gd name="connsiteX0" fmla="*/ 737116 w 1467762"/>
                  <a:gd name="connsiteY0" fmla="*/ -2268 h 1467821"/>
                  <a:gd name="connsiteX1" fmla="*/ 1470998 w 1467762"/>
                  <a:gd name="connsiteY1" fmla="*/ 731660 h 1467821"/>
                  <a:gd name="connsiteX2" fmla="*/ 737116 w 1467762"/>
                  <a:gd name="connsiteY2" fmla="*/ 1465554 h 1467821"/>
                  <a:gd name="connsiteX3" fmla="*/ 3235 w 1467762"/>
                  <a:gd name="connsiteY3" fmla="*/ 731660 h 1467821"/>
                  <a:gd name="connsiteX4" fmla="*/ 737116 w 1467762"/>
                  <a:gd name="connsiteY4" fmla="*/ -2268 h 1467821"/>
                  <a:gd name="connsiteX5" fmla="*/ 737116 w 1467762"/>
                  <a:gd name="connsiteY5" fmla="*/ 23136 h 1467821"/>
                  <a:gd name="connsiteX6" fmla="*/ 28637 w 1467762"/>
                  <a:gd name="connsiteY6" fmla="*/ 731660 h 1467821"/>
                  <a:gd name="connsiteX7" fmla="*/ 737116 w 1467762"/>
                  <a:gd name="connsiteY7" fmla="*/ 1440151 h 1467821"/>
                  <a:gd name="connsiteX8" fmla="*/ 1445598 w 1467762"/>
                  <a:gd name="connsiteY8" fmla="*/ 731660 h 1467821"/>
                  <a:gd name="connsiteX9" fmla="*/ 737116 w 1467762"/>
                  <a:gd name="connsiteY9" fmla="*/ 23136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7116" y="-2268"/>
                    </a:moveTo>
                    <a:cubicBezTo>
                      <a:pt x="1142144" y="-2268"/>
                      <a:pt x="1470998" y="326575"/>
                      <a:pt x="1470998" y="731660"/>
                    </a:cubicBezTo>
                    <a:cubicBezTo>
                      <a:pt x="1470998" y="1136711"/>
                      <a:pt x="1142144" y="1465554"/>
                      <a:pt x="737116" y="1465554"/>
                    </a:cubicBezTo>
                    <a:cubicBezTo>
                      <a:pt x="332091" y="1465554"/>
                      <a:pt x="3235" y="1136711"/>
                      <a:pt x="3235" y="731660"/>
                    </a:cubicBezTo>
                    <a:cubicBezTo>
                      <a:pt x="3235" y="326575"/>
                      <a:pt x="332091" y="-2268"/>
                      <a:pt x="737116" y="-2268"/>
                    </a:cubicBezTo>
                    <a:close/>
                    <a:moveTo>
                      <a:pt x="737116" y="23136"/>
                    </a:moveTo>
                    <a:cubicBezTo>
                      <a:pt x="346088" y="23136"/>
                      <a:pt x="28637" y="340607"/>
                      <a:pt x="28637" y="731660"/>
                    </a:cubicBezTo>
                    <a:cubicBezTo>
                      <a:pt x="28637" y="1122680"/>
                      <a:pt x="346088" y="1440151"/>
                      <a:pt x="737116" y="1440151"/>
                    </a:cubicBezTo>
                    <a:cubicBezTo>
                      <a:pt x="1128146" y="1440151"/>
                      <a:pt x="1445598" y="1122680"/>
                      <a:pt x="1445598" y="731660"/>
                    </a:cubicBezTo>
                    <a:cubicBezTo>
                      <a:pt x="1445598" y="340607"/>
                      <a:pt x="1128146" y="23136"/>
                      <a:pt x="737116" y="23136"/>
                    </a:cubicBezTo>
                    <a:close/>
                  </a:path>
                </a:pathLst>
              </a:custGeom>
              <a:solidFill>
                <a:srgbClr val="000000"/>
              </a:solidFill>
              <a:ln w="3324" cap="rnd">
                <a:noFill/>
                <a:prstDash val="solid"/>
                <a:round/>
              </a:ln>
            </p:spPr>
            <p:txBody>
              <a:bodyPr rtlCol="0" anchor="ctr"/>
              <a:lstStyle/>
              <a:p>
                <a:endParaRPr lang="en-CH" sz="4800"/>
              </a:p>
            </p:txBody>
          </p:sp>
        </p:grpSp>
        <p:sp>
          <p:nvSpPr>
            <p:cNvPr id="812" name="Freeform 811">
              <a:extLst>
                <a:ext uri="{FF2B5EF4-FFF2-40B4-BE49-F238E27FC236}">
                  <a16:creationId xmlns:a16="http://schemas.microsoft.com/office/drawing/2014/main" id="{AC41384C-EB5D-D490-E9A5-997FDFC7EC28}"/>
                </a:ext>
              </a:extLst>
            </p:cNvPr>
            <p:cNvSpPr/>
            <p:nvPr/>
          </p:nvSpPr>
          <p:spPr>
            <a:xfrm>
              <a:off x="26872342" y="2198260"/>
              <a:ext cx="228566" cy="228580"/>
            </a:xfrm>
            <a:custGeom>
              <a:avLst/>
              <a:gdLst>
                <a:gd name="connsiteX0" fmla="*/ 231841 w 228566"/>
                <a:gd name="connsiteY0" fmla="*/ 112127 h 228580"/>
                <a:gd name="connsiteX1" fmla="*/ 117558 w 228566"/>
                <a:gd name="connsiteY1" fmla="*/ 226417 h 228580"/>
                <a:gd name="connsiteX2" fmla="*/ 3275 w 228566"/>
                <a:gd name="connsiteY2" fmla="*/ 112127 h 228580"/>
                <a:gd name="connsiteX3" fmla="*/ 117558 w 228566"/>
                <a:gd name="connsiteY3" fmla="*/ -2163 h 228580"/>
                <a:gd name="connsiteX4" fmla="*/ 231841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1841" y="112127"/>
                  </a:moveTo>
                  <a:cubicBezTo>
                    <a:pt x="231841" y="175248"/>
                    <a:pt x="180675" y="226417"/>
                    <a:pt x="117558" y="226417"/>
                  </a:cubicBezTo>
                  <a:cubicBezTo>
                    <a:pt x="54441" y="226417"/>
                    <a:pt x="3275" y="175248"/>
                    <a:pt x="3275" y="112127"/>
                  </a:cubicBezTo>
                  <a:cubicBezTo>
                    <a:pt x="3275" y="49006"/>
                    <a:pt x="54441" y="-2163"/>
                    <a:pt x="117558" y="-2163"/>
                  </a:cubicBezTo>
                  <a:cubicBezTo>
                    <a:pt x="180675" y="-2163"/>
                    <a:pt x="231841" y="49007"/>
                    <a:pt x="231841" y="112127"/>
                  </a:cubicBezTo>
                  <a:close/>
                </a:path>
              </a:pathLst>
            </a:custGeom>
            <a:solidFill>
              <a:srgbClr val="FFFFFF"/>
            </a:solidFill>
            <a:ln w="1458" cap="rnd">
              <a:noFill/>
              <a:prstDash val="solid"/>
              <a:round/>
            </a:ln>
          </p:spPr>
          <p:txBody>
            <a:bodyPr rtlCol="0" anchor="ctr"/>
            <a:lstStyle/>
            <a:p>
              <a:endParaRPr lang="en-CH" sz="4800"/>
            </a:p>
          </p:txBody>
        </p:sp>
        <p:sp>
          <p:nvSpPr>
            <p:cNvPr id="813" name="Freeform 812">
              <a:extLst>
                <a:ext uri="{FF2B5EF4-FFF2-40B4-BE49-F238E27FC236}">
                  <a16:creationId xmlns:a16="http://schemas.microsoft.com/office/drawing/2014/main" id="{4632847F-FCA9-2D64-872C-CA80AEEB858E}"/>
                </a:ext>
              </a:extLst>
            </p:cNvPr>
            <p:cNvSpPr/>
            <p:nvPr/>
          </p:nvSpPr>
          <p:spPr>
            <a:xfrm>
              <a:off x="27405659" y="2198260"/>
              <a:ext cx="228566" cy="228580"/>
            </a:xfrm>
            <a:custGeom>
              <a:avLst/>
              <a:gdLst>
                <a:gd name="connsiteX0" fmla="*/ 232016 w 228566"/>
                <a:gd name="connsiteY0" fmla="*/ 112127 h 228580"/>
                <a:gd name="connsiteX1" fmla="*/ 117733 w 228566"/>
                <a:gd name="connsiteY1" fmla="*/ 226417 h 228580"/>
                <a:gd name="connsiteX2" fmla="*/ 3450 w 228566"/>
                <a:gd name="connsiteY2" fmla="*/ 112127 h 228580"/>
                <a:gd name="connsiteX3" fmla="*/ 117733 w 228566"/>
                <a:gd name="connsiteY3" fmla="*/ -2163 h 228580"/>
                <a:gd name="connsiteX4" fmla="*/ 232016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2016" y="112127"/>
                  </a:moveTo>
                  <a:cubicBezTo>
                    <a:pt x="232016" y="175248"/>
                    <a:pt x="180850" y="226417"/>
                    <a:pt x="117733" y="226417"/>
                  </a:cubicBezTo>
                  <a:cubicBezTo>
                    <a:pt x="54616" y="226417"/>
                    <a:pt x="3450" y="175248"/>
                    <a:pt x="3450" y="112127"/>
                  </a:cubicBezTo>
                  <a:cubicBezTo>
                    <a:pt x="3450" y="49006"/>
                    <a:pt x="54616" y="-2163"/>
                    <a:pt x="117733" y="-2163"/>
                  </a:cubicBezTo>
                  <a:cubicBezTo>
                    <a:pt x="180850" y="-2163"/>
                    <a:pt x="232016" y="49007"/>
                    <a:pt x="232016" y="112127"/>
                  </a:cubicBezTo>
                  <a:close/>
                </a:path>
              </a:pathLst>
            </a:custGeom>
            <a:solidFill>
              <a:srgbClr val="FFFFFF"/>
            </a:solidFill>
            <a:ln w="1458" cap="rnd">
              <a:noFill/>
              <a:prstDash val="solid"/>
              <a:round/>
            </a:ln>
          </p:spPr>
          <p:txBody>
            <a:bodyPr rtlCol="0" anchor="ctr"/>
            <a:lstStyle/>
            <a:p>
              <a:endParaRPr lang="en-CH" sz="4800"/>
            </a:p>
          </p:txBody>
        </p:sp>
        <p:sp>
          <p:nvSpPr>
            <p:cNvPr id="814" name="Freeform 813">
              <a:extLst>
                <a:ext uri="{FF2B5EF4-FFF2-40B4-BE49-F238E27FC236}">
                  <a16:creationId xmlns:a16="http://schemas.microsoft.com/office/drawing/2014/main" id="{165A033D-1E24-4E94-5A8A-5A98A8EEC30D}"/>
                </a:ext>
              </a:extLst>
            </p:cNvPr>
            <p:cNvSpPr/>
            <p:nvPr/>
          </p:nvSpPr>
          <p:spPr>
            <a:xfrm rot="10800000">
              <a:off x="26942328" y="2731111"/>
              <a:ext cx="662908" cy="229082"/>
            </a:xfrm>
            <a:custGeom>
              <a:avLst/>
              <a:gdLst>
                <a:gd name="connsiteX0" fmla="*/ 666051 w 662908"/>
                <a:gd name="connsiteY0" fmla="*/ 227049 h 229082"/>
                <a:gd name="connsiteX1" fmla="*/ 334596 w 662908"/>
                <a:gd name="connsiteY1" fmla="*/ -2033 h 229082"/>
                <a:gd name="connsiteX2" fmla="*/ 3142 w 662908"/>
                <a:gd name="connsiteY2" fmla="*/ 227049 h 229082"/>
                <a:gd name="connsiteX3" fmla="*/ 334596 w 662908"/>
                <a:gd name="connsiteY3" fmla="*/ -2033 h 229082"/>
                <a:gd name="connsiteX4" fmla="*/ 666051 w 662908"/>
                <a:gd name="connsiteY4" fmla="*/ 227049 h 22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08" h="229082">
                  <a:moveTo>
                    <a:pt x="666051" y="227049"/>
                  </a:moveTo>
                  <a:cubicBezTo>
                    <a:pt x="613954" y="89188"/>
                    <a:pt x="481961" y="-2033"/>
                    <a:pt x="334596" y="-2033"/>
                  </a:cubicBezTo>
                  <a:cubicBezTo>
                    <a:pt x="187232" y="-2033"/>
                    <a:pt x="55238" y="89188"/>
                    <a:pt x="3142" y="227049"/>
                  </a:cubicBezTo>
                  <a:cubicBezTo>
                    <a:pt x="55238" y="89188"/>
                    <a:pt x="187232" y="-2033"/>
                    <a:pt x="334596" y="-2033"/>
                  </a:cubicBezTo>
                  <a:cubicBezTo>
                    <a:pt x="481961" y="-2033"/>
                    <a:pt x="613954" y="89188"/>
                    <a:pt x="666051" y="227049"/>
                  </a:cubicBezTo>
                  <a:close/>
                </a:path>
              </a:pathLst>
            </a:custGeom>
            <a:solidFill>
              <a:srgbClr val="9A67FF"/>
            </a:solidFill>
            <a:ln w="101586" cap="rnd">
              <a:solidFill>
                <a:srgbClr val="FFFFFF"/>
              </a:solidFill>
              <a:prstDash val="solid"/>
              <a:round/>
            </a:ln>
          </p:spPr>
          <p:txBody>
            <a:bodyPr rtlCol="0" anchor="ctr"/>
            <a:lstStyle/>
            <a:p>
              <a:endParaRPr lang="en-CH" sz="4800"/>
            </a:p>
          </p:txBody>
        </p:sp>
      </p:grpSp>
      <p:grpSp>
        <p:nvGrpSpPr>
          <p:cNvPr id="815" name="Graphic 546">
            <a:extLst>
              <a:ext uri="{FF2B5EF4-FFF2-40B4-BE49-F238E27FC236}">
                <a16:creationId xmlns:a16="http://schemas.microsoft.com/office/drawing/2014/main" id="{3EF1E88B-EDFD-2740-4340-185FEA4EFAE4}"/>
              </a:ext>
            </a:extLst>
          </p:cNvPr>
          <p:cNvGrpSpPr/>
          <p:nvPr/>
        </p:nvGrpSpPr>
        <p:grpSpPr>
          <a:xfrm>
            <a:off x="29229211" y="1822485"/>
            <a:ext cx="1467762" cy="1467821"/>
            <a:chOff x="29229211" y="1822485"/>
            <a:chExt cx="1467762" cy="1467821"/>
          </a:xfrm>
        </p:grpSpPr>
        <p:grpSp>
          <p:nvGrpSpPr>
            <p:cNvPr id="816" name="Graphic 546">
              <a:extLst>
                <a:ext uri="{FF2B5EF4-FFF2-40B4-BE49-F238E27FC236}">
                  <a16:creationId xmlns:a16="http://schemas.microsoft.com/office/drawing/2014/main" id="{8174ABCB-A1A0-6D62-8624-52354AFF7DE3}"/>
                </a:ext>
              </a:extLst>
            </p:cNvPr>
            <p:cNvGrpSpPr/>
            <p:nvPr/>
          </p:nvGrpSpPr>
          <p:grpSpPr>
            <a:xfrm>
              <a:off x="29229211" y="1822485"/>
              <a:ext cx="1467762" cy="1467821"/>
              <a:chOff x="29229211" y="1822485"/>
              <a:chExt cx="1467762" cy="1467821"/>
            </a:xfrm>
          </p:grpSpPr>
          <p:sp>
            <p:nvSpPr>
              <p:cNvPr id="817" name="Freeform 816">
                <a:extLst>
                  <a:ext uri="{FF2B5EF4-FFF2-40B4-BE49-F238E27FC236}">
                    <a16:creationId xmlns:a16="http://schemas.microsoft.com/office/drawing/2014/main" id="{A3D1449B-2E40-7171-F63D-ED11AFC9B8B3}"/>
                  </a:ext>
                </a:extLst>
              </p:cNvPr>
              <p:cNvSpPr/>
              <p:nvPr/>
            </p:nvSpPr>
            <p:spPr>
              <a:xfrm>
                <a:off x="29254616" y="1847892"/>
                <a:ext cx="1416953" cy="1417041"/>
              </a:xfrm>
              <a:custGeom>
                <a:avLst/>
                <a:gdLst>
                  <a:gd name="connsiteX0" fmla="*/ 1421072 w 1416953"/>
                  <a:gd name="connsiteY0" fmla="*/ 706253 h 1417041"/>
                  <a:gd name="connsiteX1" fmla="*/ 712595 w 1416953"/>
                  <a:gd name="connsiteY1" fmla="*/ 1414775 h 1417041"/>
                  <a:gd name="connsiteX2" fmla="*/ 4119 w 1416953"/>
                  <a:gd name="connsiteY2" fmla="*/ 706253 h 1417041"/>
                  <a:gd name="connsiteX3" fmla="*/ 712595 w 1416953"/>
                  <a:gd name="connsiteY3" fmla="*/ -2268 h 1417041"/>
                  <a:gd name="connsiteX4" fmla="*/ 1421072 w 1416953"/>
                  <a:gd name="connsiteY4" fmla="*/ 706253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21072" y="706253"/>
                    </a:moveTo>
                    <a:cubicBezTo>
                      <a:pt x="1421072" y="1097558"/>
                      <a:pt x="1103875" y="1414775"/>
                      <a:pt x="712595" y="1414775"/>
                    </a:cubicBezTo>
                    <a:cubicBezTo>
                      <a:pt x="321314" y="1414775"/>
                      <a:pt x="4119" y="1097559"/>
                      <a:pt x="4119" y="706253"/>
                    </a:cubicBezTo>
                    <a:cubicBezTo>
                      <a:pt x="4119" y="314948"/>
                      <a:pt x="321315" y="-2268"/>
                      <a:pt x="712595" y="-2268"/>
                    </a:cubicBezTo>
                    <a:cubicBezTo>
                      <a:pt x="1103877" y="-2268"/>
                      <a:pt x="1421072" y="314947"/>
                      <a:pt x="1421072" y="706253"/>
                    </a:cubicBezTo>
                    <a:close/>
                  </a:path>
                </a:pathLst>
              </a:custGeom>
              <a:solidFill>
                <a:srgbClr val="9A67FF"/>
              </a:solidFill>
              <a:ln w="3324" cap="rnd">
                <a:noFill/>
                <a:prstDash val="solid"/>
                <a:round/>
              </a:ln>
            </p:spPr>
            <p:txBody>
              <a:bodyPr rtlCol="0" anchor="ctr"/>
              <a:lstStyle/>
              <a:p>
                <a:endParaRPr lang="en-CH" sz="4800"/>
              </a:p>
            </p:txBody>
          </p:sp>
          <p:sp>
            <p:nvSpPr>
              <p:cNvPr id="818" name="Freeform 817">
                <a:extLst>
                  <a:ext uri="{FF2B5EF4-FFF2-40B4-BE49-F238E27FC236}">
                    <a16:creationId xmlns:a16="http://schemas.microsoft.com/office/drawing/2014/main" id="{3479E871-DD96-E46C-9FBC-F2D404071C7F}"/>
                  </a:ext>
                </a:extLst>
              </p:cNvPr>
              <p:cNvSpPr/>
              <p:nvPr/>
            </p:nvSpPr>
            <p:spPr>
              <a:xfrm>
                <a:off x="29229211" y="1822485"/>
                <a:ext cx="1467762" cy="1467821"/>
              </a:xfrm>
              <a:custGeom>
                <a:avLst/>
                <a:gdLst>
                  <a:gd name="connsiteX0" fmla="*/ 737999 w 1467762"/>
                  <a:gd name="connsiteY0" fmla="*/ -2268 h 1467821"/>
                  <a:gd name="connsiteX1" fmla="*/ 1471880 w 1467762"/>
                  <a:gd name="connsiteY1" fmla="*/ 731660 h 1467821"/>
                  <a:gd name="connsiteX2" fmla="*/ 737999 w 1467762"/>
                  <a:gd name="connsiteY2" fmla="*/ 1465554 h 1467821"/>
                  <a:gd name="connsiteX3" fmla="*/ 4118 w 1467762"/>
                  <a:gd name="connsiteY3" fmla="*/ 731660 h 1467821"/>
                  <a:gd name="connsiteX4" fmla="*/ 737999 w 1467762"/>
                  <a:gd name="connsiteY4" fmla="*/ -2268 h 1467821"/>
                  <a:gd name="connsiteX5" fmla="*/ 737999 w 1467762"/>
                  <a:gd name="connsiteY5" fmla="*/ 23136 h 1467821"/>
                  <a:gd name="connsiteX6" fmla="*/ 29519 w 1467762"/>
                  <a:gd name="connsiteY6" fmla="*/ 731660 h 1467821"/>
                  <a:gd name="connsiteX7" fmla="*/ 737999 w 1467762"/>
                  <a:gd name="connsiteY7" fmla="*/ 1440151 h 1467821"/>
                  <a:gd name="connsiteX8" fmla="*/ 1446480 w 1467762"/>
                  <a:gd name="connsiteY8" fmla="*/ 731660 h 1467821"/>
                  <a:gd name="connsiteX9" fmla="*/ 737999 w 1467762"/>
                  <a:gd name="connsiteY9" fmla="*/ 23136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7999" y="-2268"/>
                    </a:moveTo>
                    <a:cubicBezTo>
                      <a:pt x="1143026" y="-2268"/>
                      <a:pt x="1471880" y="326575"/>
                      <a:pt x="1471880" y="731660"/>
                    </a:cubicBezTo>
                    <a:cubicBezTo>
                      <a:pt x="1471880" y="1136711"/>
                      <a:pt x="1143026" y="1465554"/>
                      <a:pt x="737999" y="1465554"/>
                    </a:cubicBezTo>
                    <a:cubicBezTo>
                      <a:pt x="332973" y="1465554"/>
                      <a:pt x="4118" y="1136711"/>
                      <a:pt x="4118" y="731660"/>
                    </a:cubicBezTo>
                    <a:cubicBezTo>
                      <a:pt x="4118" y="326575"/>
                      <a:pt x="332973" y="-2268"/>
                      <a:pt x="737999" y="-2268"/>
                    </a:cubicBezTo>
                    <a:close/>
                    <a:moveTo>
                      <a:pt x="737999" y="23136"/>
                    </a:moveTo>
                    <a:cubicBezTo>
                      <a:pt x="346971" y="23136"/>
                      <a:pt x="29519" y="340607"/>
                      <a:pt x="29519" y="731660"/>
                    </a:cubicBezTo>
                    <a:cubicBezTo>
                      <a:pt x="29519" y="1122680"/>
                      <a:pt x="346971" y="1440151"/>
                      <a:pt x="737999" y="1440151"/>
                    </a:cubicBezTo>
                    <a:cubicBezTo>
                      <a:pt x="1129029" y="1440151"/>
                      <a:pt x="1446480" y="1122680"/>
                      <a:pt x="1446480" y="731660"/>
                    </a:cubicBezTo>
                    <a:cubicBezTo>
                      <a:pt x="1446480" y="340607"/>
                      <a:pt x="1129029" y="23136"/>
                      <a:pt x="737999" y="23136"/>
                    </a:cubicBezTo>
                    <a:close/>
                  </a:path>
                </a:pathLst>
              </a:custGeom>
              <a:solidFill>
                <a:srgbClr val="000000"/>
              </a:solidFill>
              <a:ln w="3324" cap="rnd">
                <a:noFill/>
                <a:prstDash val="solid"/>
                <a:round/>
              </a:ln>
            </p:spPr>
            <p:txBody>
              <a:bodyPr rtlCol="0" anchor="ctr"/>
              <a:lstStyle/>
              <a:p>
                <a:endParaRPr lang="en-CH" sz="4800"/>
              </a:p>
            </p:txBody>
          </p:sp>
        </p:grpSp>
        <p:sp>
          <p:nvSpPr>
            <p:cNvPr id="819" name="Freeform 818">
              <a:extLst>
                <a:ext uri="{FF2B5EF4-FFF2-40B4-BE49-F238E27FC236}">
                  <a16:creationId xmlns:a16="http://schemas.microsoft.com/office/drawing/2014/main" id="{A2E0E05D-0B72-7994-849B-CFA6D83055BB}"/>
                </a:ext>
              </a:extLst>
            </p:cNvPr>
            <p:cNvSpPr/>
            <p:nvPr/>
          </p:nvSpPr>
          <p:spPr>
            <a:xfrm>
              <a:off x="29561725" y="2198260"/>
              <a:ext cx="228566" cy="228580"/>
            </a:xfrm>
            <a:custGeom>
              <a:avLst/>
              <a:gdLst>
                <a:gd name="connsiteX0" fmla="*/ 232724 w 228566"/>
                <a:gd name="connsiteY0" fmla="*/ 112127 h 228580"/>
                <a:gd name="connsiteX1" fmla="*/ 118441 w 228566"/>
                <a:gd name="connsiteY1" fmla="*/ 226417 h 228580"/>
                <a:gd name="connsiteX2" fmla="*/ 4157 w 228566"/>
                <a:gd name="connsiteY2" fmla="*/ 112127 h 228580"/>
                <a:gd name="connsiteX3" fmla="*/ 118441 w 228566"/>
                <a:gd name="connsiteY3" fmla="*/ -2163 h 228580"/>
                <a:gd name="connsiteX4" fmla="*/ 232724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2724" y="112127"/>
                  </a:moveTo>
                  <a:cubicBezTo>
                    <a:pt x="232724" y="175248"/>
                    <a:pt x="181558" y="226417"/>
                    <a:pt x="118441" y="226417"/>
                  </a:cubicBezTo>
                  <a:cubicBezTo>
                    <a:pt x="55324" y="226417"/>
                    <a:pt x="4157" y="175248"/>
                    <a:pt x="4157" y="112127"/>
                  </a:cubicBezTo>
                  <a:cubicBezTo>
                    <a:pt x="4157" y="49006"/>
                    <a:pt x="55323" y="-2163"/>
                    <a:pt x="118441" y="-2163"/>
                  </a:cubicBezTo>
                  <a:cubicBezTo>
                    <a:pt x="181557" y="-2163"/>
                    <a:pt x="232724" y="49007"/>
                    <a:pt x="232724" y="112127"/>
                  </a:cubicBezTo>
                  <a:close/>
                </a:path>
              </a:pathLst>
            </a:custGeom>
            <a:solidFill>
              <a:srgbClr val="FFFFFF"/>
            </a:solidFill>
            <a:ln w="1458" cap="rnd">
              <a:noFill/>
              <a:prstDash val="solid"/>
              <a:round/>
            </a:ln>
          </p:spPr>
          <p:txBody>
            <a:bodyPr rtlCol="0" anchor="ctr"/>
            <a:lstStyle/>
            <a:p>
              <a:endParaRPr lang="en-CH" sz="4800"/>
            </a:p>
          </p:txBody>
        </p:sp>
        <p:sp>
          <p:nvSpPr>
            <p:cNvPr id="820" name="Freeform 819">
              <a:extLst>
                <a:ext uri="{FF2B5EF4-FFF2-40B4-BE49-F238E27FC236}">
                  <a16:creationId xmlns:a16="http://schemas.microsoft.com/office/drawing/2014/main" id="{B191E732-3071-AFF3-68C3-8C59F1DA2F8F}"/>
                </a:ext>
              </a:extLst>
            </p:cNvPr>
            <p:cNvSpPr/>
            <p:nvPr/>
          </p:nvSpPr>
          <p:spPr>
            <a:xfrm>
              <a:off x="30095042" y="2198260"/>
              <a:ext cx="228566" cy="228580"/>
            </a:xfrm>
            <a:custGeom>
              <a:avLst/>
              <a:gdLst>
                <a:gd name="connsiteX0" fmla="*/ 232899 w 228566"/>
                <a:gd name="connsiteY0" fmla="*/ 112127 h 228580"/>
                <a:gd name="connsiteX1" fmla="*/ 118616 w 228566"/>
                <a:gd name="connsiteY1" fmla="*/ 226417 h 228580"/>
                <a:gd name="connsiteX2" fmla="*/ 4332 w 228566"/>
                <a:gd name="connsiteY2" fmla="*/ 112127 h 228580"/>
                <a:gd name="connsiteX3" fmla="*/ 118616 w 228566"/>
                <a:gd name="connsiteY3" fmla="*/ -2163 h 228580"/>
                <a:gd name="connsiteX4" fmla="*/ 232899 w 228566"/>
                <a:gd name="connsiteY4" fmla="*/ 112127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2899" y="112127"/>
                  </a:moveTo>
                  <a:cubicBezTo>
                    <a:pt x="232899" y="175248"/>
                    <a:pt x="181733" y="226417"/>
                    <a:pt x="118616" y="226417"/>
                  </a:cubicBezTo>
                  <a:cubicBezTo>
                    <a:pt x="55499" y="226417"/>
                    <a:pt x="4332" y="175248"/>
                    <a:pt x="4332" y="112127"/>
                  </a:cubicBezTo>
                  <a:cubicBezTo>
                    <a:pt x="4332" y="49006"/>
                    <a:pt x="55498" y="-2163"/>
                    <a:pt x="118616" y="-2163"/>
                  </a:cubicBezTo>
                  <a:cubicBezTo>
                    <a:pt x="181732" y="-2163"/>
                    <a:pt x="232899" y="49007"/>
                    <a:pt x="232899" y="112127"/>
                  </a:cubicBezTo>
                  <a:close/>
                </a:path>
              </a:pathLst>
            </a:custGeom>
            <a:solidFill>
              <a:srgbClr val="FFFFFF"/>
            </a:solidFill>
            <a:ln w="1458" cap="rnd">
              <a:noFill/>
              <a:prstDash val="solid"/>
              <a:round/>
            </a:ln>
          </p:spPr>
          <p:txBody>
            <a:bodyPr rtlCol="0" anchor="ctr"/>
            <a:lstStyle/>
            <a:p>
              <a:endParaRPr lang="en-CH" sz="4800"/>
            </a:p>
          </p:txBody>
        </p:sp>
        <p:sp>
          <p:nvSpPr>
            <p:cNvPr id="821" name="Freeform 820">
              <a:extLst>
                <a:ext uri="{FF2B5EF4-FFF2-40B4-BE49-F238E27FC236}">
                  <a16:creationId xmlns:a16="http://schemas.microsoft.com/office/drawing/2014/main" id="{75255113-91A6-03B3-7C13-6D2F2B94CED6}"/>
                </a:ext>
              </a:extLst>
            </p:cNvPr>
            <p:cNvSpPr/>
            <p:nvPr/>
          </p:nvSpPr>
          <p:spPr>
            <a:xfrm rot="10800000">
              <a:off x="29631710" y="2731111"/>
              <a:ext cx="662908" cy="229082"/>
            </a:xfrm>
            <a:custGeom>
              <a:avLst/>
              <a:gdLst>
                <a:gd name="connsiteX0" fmla="*/ 666933 w 662908"/>
                <a:gd name="connsiteY0" fmla="*/ 227049 h 229082"/>
                <a:gd name="connsiteX1" fmla="*/ 335479 w 662908"/>
                <a:gd name="connsiteY1" fmla="*/ -2033 h 229082"/>
                <a:gd name="connsiteX2" fmla="*/ 4024 w 662908"/>
                <a:gd name="connsiteY2" fmla="*/ 227049 h 229082"/>
                <a:gd name="connsiteX3" fmla="*/ 335479 w 662908"/>
                <a:gd name="connsiteY3" fmla="*/ -2033 h 229082"/>
                <a:gd name="connsiteX4" fmla="*/ 666933 w 662908"/>
                <a:gd name="connsiteY4" fmla="*/ 227049 h 22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08" h="229082">
                  <a:moveTo>
                    <a:pt x="666933" y="227049"/>
                  </a:moveTo>
                  <a:cubicBezTo>
                    <a:pt x="614837" y="89188"/>
                    <a:pt x="482843" y="-2033"/>
                    <a:pt x="335479" y="-2033"/>
                  </a:cubicBezTo>
                  <a:cubicBezTo>
                    <a:pt x="188114" y="-2033"/>
                    <a:pt x="56121" y="89188"/>
                    <a:pt x="4024" y="227049"/>
                  </a:cubicBezTo>
                  <a:cubicBezTo>
                    <a:pt x="56121" y="89188"/>
                    <a:pt x="188114" y="-2033"/>
                    <a:pt x="335479" y="-2033"/>
                  </a:cubicBezTo>
                  <a:cubicBezTo>
                    <a:pt x="482843" y="-2033"/>
                    <a:pt x="614837" y="89188"/>
                    <a:pt x="666933" y="227049"/>
                  </a:cubicBezTo>
                  <a:close/>
                </a:path>
              </a:pathLst>
            </a:custGeom>
            <a:solidFill>
              <a:srgbClr val="000000"/>
            </a:solidFill>
            <a:ln w="101586" cap="rnd">
              <a:solidFill>
                <a:srgbClr val="FFFFFF"/>
              </a:solidFill>
              <a:prstDash val="solid"/>
              <a:round/>
            </a:ln>
          </p:spPr>
          <p:txBody>
            <a:bodyPr rtlCol="0" anchor="ctr"/>
            <a:lstStyle/>
            <a:p>
              <a:endParaRPr lang="en-CH" sz="4800"/>
            </a:p>
          </p:txBody>
        </p:sp>
      </p:grpSp>
      <p:sp>
        <p:nvSpPr>
          <p:cNvPr id="822" name="Freeform 821">
            <a:extLst>
              <a:ext uri="{FF2B5EF4-FFF2-40B4-BE49-F238E27FC236}">
                <a16:creationId xmlns:a16="http://schemas.microsoft.com/office/drawing/2014/main" id="{6FF5B9DE-55FB-7760-0CDC-5A83D27C6242}"/>
              </a:ext>
            </a:extLst>
          </p:cNvPr>
          <p:cNvSpPr/>
          <p:nvPr/>
        </p:nvSpPr>
        <p:spPr>
          <a:xfrm>
            <a:off x="12058840" y="3581925"/>
            <a:ext cx="18834785" cy="900170"/>
          </a:xfrm>
          <a:custGeom>
            <a:avLst/>
            <a:gdLst>
              <a:gd name="connsiteX0" fmla="*/ 346 w 18834785"/>
              <a:gd name="connsiteY0" fmla="*/ -1165 h 900170"/>
              <a:gd name="connsiteX1" fmla="*/ 18835132 w 18834785"/>
              <a:gd name="connsiteY1" fmla="*/ -1165 h 900170"/>
              <a:gd name="connsiteX2" fmla="*/ 18835132 w 18834785"/>
              <a:gd name="connsiteY2" fmla="*/ 899006 h 900170"/>
              <a:gd name="connsiteX3" fmla="*/ 346 w 18834785"/>
              <a:gd name="connsiteY3" fmla="*/ 899006 h 900170"/>
            </a:gdLst>
            <a:ahLst/>
            <a:cxnLst>
              <a:cxn ang="0">
                <a:pos x="connsiteX0" y="connsiteY0"/>
              </a:cxn>
              <a:cxn ang="0">
                <a:pos x="connsiteX1" y="connsiteY1"/>
              </a:cxn>
              <a:cxn ang="0">
                <a:pos x="connsiteX2" y="connsiteY2"/>
              </a:cxn>
              <a:cxn ang="0">
                <a:pos x="connsiteX3" y="connsiteY3"/>
              </a:cxn>
            </a:cxnLst>
            <a:rect l="l" t="t" r="r" b="b"/>
            <a:pathLst>
              <a:path w="18834785" h="900170">
                <a:moveTo>
                  <a:pt x="346" y="-1165"/>
                </a:moveTo>
                <a:lnTo>
                  <a:pt x="18835132" y="-1165"/>
                </a:lnTo>
                <a:lnTo>
                  <a:pt x="18835132" y="899006"/>
                </a:lnTo>
                <a:lnTo>
                  <a:pt x="346" y="899006"/>
                </a:lnTo>
                <a:close/>
              </a:path>
            </a:pathLst>
          </a:custGeom>
          <a:solidFill>
            <a:srgbClr val="FFFFFF">
              <a:alpha val="45000"/>
            </a:srgbClr>
          </a:solidFill>
          <a:ln w="3758" cap="rnd">
            <a:noFill/>
            <a:prstDash val="solid"/>
            <a:round/>
          </a:ln>
        </p:spPr>
        <p:txBody>
          <a:bodyPr rtlCol="0" anchor="ctr"/>
          <a:lstStyle/>
          <a:p>
            <a:endParaRPr lang="en-CH" sz="4800"/>
          </a:p>
        </p:txBody>
      </p:sp>
      <p:sp>
        <p:nvSpPr>
          <p:cNvPr id="823" name="Freeform 822">
            <a:extLst>
              <a:ext uri="{FF2B5EF4-FFF2-40B4-BE49-F238E27FC236}">
                <a16:creationId xmlns:a16="http://schemas.microsoft.com/office/drawing/2014/main" id="{D34F365D-B4CD-CA38-8DC8-428B7BECBF27}"/>
              </a:ext>
            </a:extLst>
          </p:cNvPr>
          <p:cNvSpPr/>
          <p:nvPr/>
        </p:nvSpPr>
        <p:spPr>
          <a:xfrm rot="16200000">
            <a:off x="18254160" y="3022370"/>
            <a:ext cx="906356" cy="2025531"/>
          </a:xfrm>
          <a:custGeom>
            <a:avLst/>
            <a:gdLst>
              <a:gd name="connsiteX0" fmla="*/ -563 w 906356"/>
              <a:gd name="connsiteY0" fmla="*/ -1164 h 2025531"/>
              <a:gd name="connsiteX1" fmla="*/ 905793 w 906356"/>
              <a:gd name="connsiteY1" fmla="*/ -1164 h 2025531"/>
              <a:gd name="connsiteX2" fmla="*/ 905793 w 906356"/>
              <a:gd name="connsiteY2" fmla="*/ 2024368 h 2025531"/>
              <a:gd name="connsiteX3" fmla="*/ -563 w 906356"/>
              <a:gd name="connsiteY3" fmla="*/ 2024368 h 2025531"/>
            </a:gdLst>
            <a:ahLst/>
            <a:cxnLst>
              <a:cxn ang="0">
                <a:pos x="connsiteX0" y="connsiteY0"/>
              </a:cxn>
              <a:cxn ang="0">
                <a:pos x="connsiteX1" y="connsiteY1"/>
              </a:cxn>
              <a:cxn ang="0">
                <a:pos x="connsiteX2" y="connsiteY2"/>
              </a:cxn>
              <a:cxn ang="0">
                <a:pos x="connsiteX3" y="connsiteY3"/>
              </a:cxn>
            </a:cxnLst>
            <a:rect l="l" t="t" r="r" b="b"/>
            <a:pathLst>
              <a:path w="906356" h="2025531">
                <a:moveTo>
                  <a:pt x="-563" y="-1164"/>
                </a:moveTo>
                <a:lnTo>
                  <a:pt x="905793" y="-1164"/>
                </a:lnTo>
                <a:lnTo>
                  <a:pt x="905793" y="2024368"/>
                </a:lnTo>
                <a:lnTo>
                  <a:pt x="-563" y="2024368"/>
                </a:lnTo>
                <a:close/>
              </a:path>
            </a:pathLst>
          </a:custGeom>
          <a:solidFill>
            <a:srgbClr val="AEBDE9">
              <a:alpha val="35000"/>
            </a:srgbClr>
          </a:solidFill>
          <a:ln w="2267" cap="rnd">
            <a:noFill/>
            <a:prstDash val="solid"/>
            <a:round/>
          </a:ln>
        </p:spPr>
        <p:txBody>
          <a:bodyPr rtlCol="0" anchor="ctr"/>
          <a:lstStyle/>
          <a:p>
            <a:endParaRPr lang="en-CH" sz="4800"/>
          </a:p>
        </p:txBody>
      </p:sp>
      <p:sp>
        <p:nvSpPr>
          <p:cNvPr id="824" name="Freeform 823">
            <a:extLst>
              <a:ext uri="{FF2B5EF4-FFF2-40B4-BE49-F238E27FC236}">
                <a16:creationId xmlns:a16="http://schemas.microsoft.com/office/drawing/2014/main" id="{42B1D8FE-D5CF-D17F-DCC1-11D45D52D854}"/>
              </a:ext>
            </a:extLst>
          </p:cNvPr>
          <p:cNvSpPr/>
          <p:nvPr/>
        </p:nvSpPr>
        <p:spPr>
          <a:xfrm rot="16200000">
            <a:off x="15358246" y="3026728"/>
            <a:ext cx="906356" cy="2025531"/>
          </a:xfrm>
          <a:custGeom>
            <a:avLst/>
            <a:gdLst>
              <a:gd name="connsiteX0" fmla="*/ -1513 w 906356"/>
              <a:gd name="connsiteY0" fmla="*/ -1162 h 2025531"/>
              <a:gd name="connsiteX1" fmla="*/ 904843 w 906356"/>
              <a:gd name="connsiteY1" fmla="*/ -1162 h 2025531"/>
              <a:gd name="connsiteX2" fmla="*/ 904843 w 906356"/>
              <a:gd name="connsiteY2" fmla="*/ 2024369 h 2025531"/>
              <a:gd name="connsiteX3" fmla="*/ -1513 w 906356"/>
              <a:gd name="connsiteY3" fmla="*/ 2024369 h 2025531"/>
            </a:gdLst>
            <a:ahLst/>
            <a:cxnLst>
              <a:cxn ang="0">
                <a:pos x="connsiteX0" y="connsiteY0"/>
              </a:cxn>
              <a:cxn ang="0">
                <a:pos x="connsiteX1" y="connsiteY1"/>
              </a:cxn>
              <a:cxn ang="0">
                <a:pos x="connsiteX2" y="connsiteY2"/>
              </a:cxn>
              <a:cxn ang="0">
                <a:pos x="connsiteX3" y="connsiteY3"/>
              </a:cxn>
            </a:cxnLst>
            <a:rect l="l" t="t" r="r" b="b"/>
            <a:pathLst>
              <a:path w="906356" h="2025531">
                <a:moveTo>
                  <a:pt x="-1513" y="-1162"/>
                </a:moveTo>
                <a:lnTo>
                  <a:pt x="904843" y="-1162"/>
                </a:lnTo>
                <a:lnTo>
                  <a:pt x="904843" y="2024369"/>
                </a:lnTo>
                <a:lnTo>
                  <a:pt x="-1513" y="2024369"/>
                </a:lnTo>
                <a:close/>
              </a:path>
            </a:pathLst>
          </a:custGeom>
          <a:solidFill>
            <a:srgbClr val="AEBDE9">
              <a:alpha val="35000"/>
            </a:srgbClr>
          </a:solidFill>
          <a:ln w="2267" cap="rnd">
            <a:noFill/>
            <a:prstDash val="solid"/>
            <a:round/>
          </a:ln>
        </p:spPr>
        <p:txBody>
          <a:bodyPr rtlCol="0" anchor="ctr"/>
          <a:lstStyle/>
          <a:p>
            <a:endParaRPr lang="en-CH" sz="4800"/>
          </a:p>
        </p:txBody>
      </p:sp>
      <p:sp>
        <p:nvSpPr>
          <p:cNvPr id="825" name="Freeform 824">
            <a:extLst>
              <a:ext uri="{FF2B5EF4-FFF2-40B4-BE49-F238E27FC236}">
                <a16:creationId xmlns:a16="http://schemas.microsoft.com/office/drawing/2014/main" id="{0241E655-F7FF-D845-C06B-CFA5D0C959F4}"/>
              </a:ext>
            </a:extLst>
          </p:cNvPr>
          <p:cNvSpPr/>
          <p:nvPr/>
        </p:nvSpPr>
        <p:spPr>
          <a:xfrm rot="16200000">
            <a:off x="21083605" y="3086885"/>
            <a:ext cx="906356" cy="1896500"/>
          </a:xfrm>
          <a:custGeom>
            <a:avLst/>
            <a:gdLst>
              <a:gd name="connsiteX0" fmla="*/ 366 w 906356"/>
              <a:gd name="connsiteY0" fmla="*/ -1164 h 1896500"/>
              <a:gd name="connsiteX1" fmla="*/ 906722 w 906356"/>
              <a:gd name="connsiteY1" fmla="*/ -1164 h 1896500"/>
              <a:gd name="connsiteX2" fmla="*/ 906722 w 906356"/>
              <a:gd name="connsiteY2" fmla="*/ 1895337 h 1896500"/>
              <a:gd name="connsiteX3" fmla="*/ 366 w 906356"/>
              <a:gd name="connsiteY3" fmla="*/ 1895337 h 1896500"/>
            </a:gdLst>
            <a:ahLst/>
            <a:cxnLst>
              <a:cxn ang="0">
                <a:pos x="connsiteX0" y="connsiteY0"/>
              </a:cxn>
              <a:cxn ang="0">
                <a:pos x="connsiteX1" y="connsiteY1"/>
              </a:cxn>
              <a:cxn ang="0">
                <a:pos x="connsiteX2" y="connsiteY2"/>
              </a:cxn>
              <a:cxn ang="0">
                <a:pos x="connsiteX3" y="connsiteY3"/>
              </a:cxn>
            </a:cxnLst>
            <a:rect l="l" t="t" r="r" b="b"/>
            <a:pathLst>
              <a:path w="906356" h="1896500">
                <a:moveTo>
                  <a:pt x="366" y="-1164"/>
                </a:moveTo>
                <a:lnTo>
                  <a:pt x="906722" y="-1164"/>
                </a:lnTo>
                <a:lnTo>
                  <a:pt x="906722" y="1895337"/>
                </a:lnTo>
                <a:lnTo>
                  <a:pt x="366" y="1895337"/>
                </a:lnTo>
                <a:close/>
              </a:path>
            </a:pathLst>
          </a:custGeom>
          <a:solidFill>
            <a:srgbClr val="AEBDE9">
              <a:alpha val="35000"/>
            </a:srgbClr>
          </a:solidFill>
          <a:ln w="2131" cap="rnd">
            <a:noFill/>
            <a:prstDash val="solid"/>
            <a:round/>
          </a:ln>
        </p:spPr>
        <p:txBody>
          <a:bodyPr rtlCol="0" anchor="ctr"/>
          <a:lstStyle/>
          <a:p>
            <a:endParaRPr lang="en-CH" sz="4800"/>
          </a:p>
        </p:txBody>
      </p:sp>
      <p:sp>
        <p:nvSpPr>
          <p:cNvPr id="826" name="Freeform 825">
            <a:extLst>
              <a:ext uri="{FF2B5EF4-FFF2-40B4-BE49-F238E27FC236}">
                <a16:creationId xmlns:a16="http://schemas.microsoft.com/office/drawing/2014/main" id="{B4DED60D-707E-5E0C-2CB4-BCC39078571A}"/>
              </a:ext>
            </a:extLst>
          </p:cNvPr>
          <p:cNvSpPr/>
          <p:nvPr/>
        </p:nvSpPr>
        <p:spPr>
          <a:xfrm rot="16200000">
            <a:off x="24024469" y="3086885"/>
            <a:ext cx="906356" cy="1896500"/>
          </a:xfrm>
          <a:custGeom>
            <a:avLst/>
            <a:gdLst>
              <a:gd name="connsiteX0" fmla="*/ 1331 w 906356"/>
              <a:gd name="connsiteY0" fmla="*/ -1164 h 1896500"/>
              <a:gd name="connsiteX1" fmla="*/ 907687 w 906356"/>
              <a:gd name="connsiteY1" fmla="*/ -1164 h 1896500"/>
              <a:gd name="connsiteX2" fmla="*/ 907687 w 906356"/>
              <a:gd name="connsiteY2" fmla="*/ 1895337 h 1896500"/>
              <a:gd name="connsiteX3" fmla="*/ 1331 w 906356"/>
              <a:gd name="connsiteY3" fmla="*/ 1895337 h 1896500"/>
            </a:gdLst>
            <a:ahLst/>
            <a:cxnLst>
              <a:cxn ang="0">
                <a:pos x="connsiteX0" y="connsiteY0"/>
              </a:cxn>
              <a:cxn ang="0">
                <a:pos x="connsiteX1" y="connsiteY1"/>
              </a:cxn>
              <a:cxn ang="0">
                <a:pos x="connsiteX2" y="connsiteY2"/>
              </a:cxn>
              <a:cxn ang="0">
                <a:pos x="connsiteX3" y="connsiteY3"/>
              </a:cxn>
            </a:cxnLst>
            <a:rect l="l" t="t" r="r" b="b"/>
            <a:pathLst>
              <a:path w="906356" h="1896500">
                <a:moveTo>
                  <a:pt x="1331" y="-1164"/>
                </a:moveTo>
                <a:lnTo>
                  <a:pt x="907687" y="-1164"/>
                </a:lnTo>
                <a:lnTo>
                  <a:pt x="907687" y="1895337"/>
                </a:lnTo>
                <a:lnTo>
                  <a:pt x="1331" y="1895337"/>
                </a:lnTo>
                <a:close/>
              </a:path>
            </a:pathLst>
          </a:custGeom>
          <a:solidFill>
            <a:srgbClr val="AEBDE9">
              <a:alpha val="35000"/>
            </a:srgbClr>
          </a:solidFill>
          <a:ln w="2131" cap="rnd">
            <a:noFill/>
            <a:prstDash val="solid"/>
            <a:round/>
          </a:ln>
        </p:spPr>
        <p:txBody>
          <a:bodyPr rtlCol="0" anchor="ctr"/>
          <a:lstStyle/>
          <a:p>
            <a:endParaRPr lang="en-CH" sz="4800"/>
          </a:p>
        </p:txBody>
      </p:sp>
      <p:sp>
        <p:nvSpPr>
          <p:cNvPr id="827" name="Freeform 826">
            <a:extLst>
              <a:ext uri="{FF2B5EF4-FFF2-40B4-BE49-F238E27FC236}">
                <a16:creationId xmlns:a16="http://schemas.microsoft.com/office/drawing/2014/main" id="{11AAECF0-06AA-0A86-4D80-C37CE6972E4E}"/>
              </a:ext>
            </a:extLst>
          </p:cNvPr>
          <p:cNvSpPr/>
          <p:nvPr/>
        </p:nvSpPr>
        <p:spPr>
          <a:xfrm rot="16200000">
            <a:off x="26803424" y="3073231"/>
            <a:ext cx="920501" cy="1937933"/>
          </a:xfrm>
          <a:custGeom>
            <a:avLst/>
            <a:gdLst>
              <a:gd name="connsiteX0" fmla="*/ 2245 w 920501"/>
              <a:gd name="connsiteY0" fmla="*/ -1161 h 1937933"/>
              <a:gd name="connsiteX1" fmla="*/ 922746 w 920501"/>
              <a:gd name="connsiteY1" fmla="*/ -1161 h 1937933"/>
              <a:gd name="connsiteX2" fmla="*/ 922746 w 920501"/>
              <a:gd name="connsiteY2" fmla="*/ 1936772 h 1937933"/>
              <a:gd name="connsiteX3" fmla="*/ 2245 w 920501"/>
              <a:gd name="connsiteY3" fmla="*/ 1936772 h 1937933"/>
            </a:gdLst>
            <a:ahLst/>
            <a:cxnLst>
              <a:cxn ang="0">
                <a:pos x="connsiteX0" y="connsiteY0"/>
              </a:cxn>
              <a:cxn ang="0">
                <a:pos x="connsiteX1" y="connsiteY1"/>
              </a:cxn>
              <a:cxn ang="0">
                <a:pos x="connsiteX2" y="connsiteY2"/>
              </a:cxn>
              <a:cxn ang="0">
                <a:pos x="connsiteX3" y="connsiteY3"/>
              </a:cxn>
            </a:cxnLst>
            <a:rect l="l" t="t" r="r" b="b"/>
            <a:pathLst>
              <a:path w="920501" h="1937933">
                <a:moveTo>
                  <a:pt x="2245" y="-1161"/>
                </a:moveTo>
                <a:lnTo>
                  <a:pt x="922746" y="-1161"/>
                </a:lnTo>
                <a:lnTo>
                  <a:pt x="922746" y="1936772"/>
                </a:lnTo>
                <a:lnTo>
                  <a:pt x="2245" y="1936772"/>
                </a:lnTo>
                <a:close/>
              </a:path>
            </a:pathLst>
          </a:custGeom>
          <a:solidFill>
            <a:srgbClr val="AEBDE9">
              <a:alpha val="35000"/>
            </a:srgbClr>
          </a:solidFill>
          <a:ln w="2177" cap="rnd">
            <a:noFill/>
            <a:prstDash val="solid"/>
            <a:round/>
          </a:ln>
        </p:spPr>
        <p:txBody>
          <a:bodyPr rtlCol="0" anchor="ctr"/>
          <a:lstStyle/>
          <a:p>
            <a:endParaRPr lang="en-CH" sz="4800"/>
          </a:p>
        </p:txBody>
      </p:sp>
      <p:sp>
        <p:nvSpPr>
          <p:cNvPr id="828" name="Freeform 827">
            <a:extLst>
              <a:ext uri="{FF2B5EF4-FFF2-40B4-BE49-F238E27FC236}">
                <a16:creationId xmlns:a16="http://schemas.microsoft.com/office/drawing/2014/main" id="{000C0B2F-A97A-B348-00EB-2278203E19F6}"/>
              </a:ext>
            </a:extLst>
          </p:cNvPr>
          <p:cNvSpPr/>
          <p:nvPr/>
        </p:nvSpPr>
        <p:spPr>
          <a:xfrm rot="16200000">
            <a:off x="29506607" y="3086885"/>
            <a:ext cx="906356" cy="1896500"/>
          </a:xfrm>
          <a:custGeom>
            <a:avLst/>
            <a:gdLst>
              <a:gd name="connsiteX0" fmla="*/ 3130 w 906356"/>
              <a:gd name="connsiteY0" fmla="*/ -1164 h 1896500"/>
              <a:gd name="connsiteX1" fmla="*/ 909486 w 906356"/>
              <a:gd name="connsiteY1" fmla="*/ -1164 h 1896500"/>
              <a:gd name="connsiteX2" fmla="*/ 909486 w 906356"/>
              <a:gd name="connsiteY2" fmla="*/ 1895337 h 1896500"/>
              <a:gd name="connsiteX3" fmla="*/ 3130 w 906356"/>
              <a:gd name="connsiteY3" fmla="*/ 1895337 h 1896500"/>
            </a:gdLst>
            <a:ahLst/>
            <a:cxnLst>
              <a:cxn ang="0">
                <a:pos x="connsiteX0" y="connsiteY0"/>
              </a:cxn>
              <a:cxn ang="0">
                <a:pos x="connsiteX1" y="connsiteY1"/>
              </a:cxn>
              <a:cxn ang="0">
                <a:pos x="connsiteX2" y="connsiteY2"/>
              </a:cxn>
              <a:cxn ang="0">
                <a:pos x="connsiteX3" y="connsiteY3"/>
              </a:cxn>
            </a:cxnLst>
            <a:rect l="l" t="t" r="r" b="b"/>
            <a:pathLst>
              <a:path w="906356" h="1896500">
                <a:moveTo>
                  <a:pt x="3130" y="-1164"/>
                </a:moveTo>
                <a:lnTo>
                  <a:pt x="909486" y="-1164"/>
                </a:lnTo>
                <a:lnTo>
                  <a:pt x="909486" y="1895337"/>
                </a:lnTo>
                <a:lnTo>
                  <a:pt x="3130" y="1895337"/>
                </a:lnTo>
                <a:close/>
              </a:path>
            </a:pathLst>
          </a:custGeom>
          <a:solidFill>
            <a:srgbClr val="AEBDE9">
              <a:alpha val="35000"/>
            </a:srgbClr>
          </a:solidFill>
          <a:ln w="2131" cap="rnd">
            <a:noFill/>
            <a:prstDash val="solid"/>
            <a:round/>
          </a:ln>
        </p:spPr>
        <p:txBody>
          <a:bodyPr rtlCol="0" anchor="ctr"/>
          <a:lstStyle/>
          <a:p>
            <a:endParaRPr lang="en-CH" sz="4800"/>
          </a:p>
        </p:txBody>
      </p:sp>
      <p:sp>
        <p:nvSpPr>
          <p:cNvPr id="829" name="TextBox 828">
            <a:extLst>
              <a:ext uri="{FF2B5EF4-FFF2-40B4-BE49-F238E27FC236}">
                <a16:creationId xmlns:a16="http://schemas.microsoft.com/office/drawing/2014/main" id="{49BC2F30-EAE3-B5BC-EA3A-2903C7F57B23}"/>
              </a:ext>
            </a:extLst>
          </p:cNvPr>
          <p:cNvSpPr txBox="1"/>
          <p:nvPr/>
        </p:nvSpPr>
        <p:spPr>
          <a:xfrm>
            <a:off x="17999732" y="365932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830" name="TextBox 829">
            <a:extLst>
              <a:ext uri="{FF2B5EF4-FFF2-40B4-BE49-F238E27FC236}">
                <a16:creationId xmlns:a16="http://schemas.microsoft.com/office/drawing/2014/main" id="{C07EFFA2-6AE3-67CB-BD23-366F6FD77715}"/>
              </a:ext>
            </a:extLst>
          </p:cNvPr>
          <p:cNvSpPr txBox="1"/>
          <p:nvPr/>
        </p:nvSpPr>
        <p:spPr>
          <a:xfrm>
            <a:off x="18339136" y="365932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9</a:t>
            </a:r>
          </a:p>
        </p:txBody>
      </p:sp>
      <p:sp>
        <p:nvSpPr>
          <p:cNvPr id="831" name="TextBox 830">
            <a:extLst>
              <a:ext uri="{FF2B5EF4-FFF2-40B4-BE49-F238E27FC236}">
                <a16:creationId xmlns:a16="http://schemas.microsoft.com/office/drawing/2014/main" id="{E9145D11-EA70-9937-AF75-001CB846EC18}"/>
              </a:ext>
            </a:extLst>
          </p:cNvPr>
          <p:cNvSpPr txBox="1"/>
          <p:nvPr/>
        </p:nvSpPr>
        <p:spPr>
          <a:xfrm>
            <a:off x="18678509" y="3659329"/>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832" name="TextBox 831">
            <a:extLst>
              <a:ext uri="{FF2B5EF4-FFF2-40B4-BE49-F238E27FC236}">
                <a16:creationId xmlns:a16="http://schemas.microsoft.com/office/drawing/2014/main" id="{500974B8-86F2-C8D7-1CA0-C9462E9E68D2}"/>
              </a:ext>
            </a:extLst>
          </p:cNvPr>
          <p:cNvSpPr txBox="1"/>
          <p:nvPr/>
        </p:nvSpPr>
        <p:spPr>
          <a:xfrm>
            <a:off x="18848226" y="365932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sp>
        <p:nvSpPr>
          <p:cNvPr id="833" name="TextBox 832">
            <a:extLst>
              <a:ext uri="{FF2B5EF4-FFF2-40B4-BE49-F238E27FC236}">
                <a16:creationId xmlns:a16="http://schemas.microsoft.com/office/drawing/2014/main" id="{5C1802EE-5F19-DC5C-D92F-74ED8CBF547B}"/>
              </a:ext>
            </a:extLst>
          </p:cNvPr>
          <p:cNvSpPr txBox="1"/>
          <p:nvPr/>
        </p:nvSpPr>
        <p:spPr>
          <a:xfrm>
            <a:off x="15106957" y="365600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5</a:t>
            </a:r>
          </a:p>
        </p:txBody>
      </p:sp>
      <p:sp>
        <p:nvSpPr>
          <p:cNvPr id="834" name="TextBox 833">
            <a:extLst>
              <a:ext uri="{FF2B5EF4-FFF2-40B4-BE49-F238E27FC236}">
                <a16:creationId xmlns:a16="http://schemas.microsoft.com/office/drawing/2014/main" id="{AC48E4AE-7EFC-A764-4442-907AEFEA8690}"/>
              </a:ext>
            </a:extLst>
          </p:cNvPr>
          <p:cNvSpPr txBox="1"/>
          <p:nvPr/>
        </p:nvSpPr>
        <p:spPr>
          <a:xfrm>
            <a:off x="15446361" y="365600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3</a:t>
            </a:r>
          </a:p>
        </p:txBody>
      </p:sp>
      <p:sp>
        <p:nvSpPr>
          <p:cNvPr id="835" name="TextBox 834">
            <a:extLst>
              <a:ext uri="{FF2B5EF4-FFF2-40B4-BE49-F238E27FC236}">
                <a16:creationId xmlns:a16="http://schemas.microsoft.com/office/drawing/2014/main" id="{3DA29182-7BBF-B617-7058-AD4CE785574A}"/>
              </a:ext>
            </a:extLst>
          </p:cNvPr>
          <p:cNvSpPr txBox="1"/>
          <p:nvPr/>
        </p:nvSpPr>
        <p:spPr>
          <a:xfrm>
            <a:off x="15785734" y="3656007"/>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836" name="TextBox 835">
            <a:extLst>
              <a:ext uri="{FF2B5EF4-FFF2-40B4-BE49-F238E27FC236}">
                <a16:creationId xmlns:a16="http://schemas.microsoft.com/office/drawing/2014/main" id="{B41C6023-59F2-9B1D-4404-E03B8EA4BE83}"/>
              </a:ext>
            </a:extLst>
          </p:cNvPr>
          <p:cNvSpPr txBox="1"/>
          <p:nvPr/>
        </p:nvSpPr>
        <p:spPr>
          <a:xfrm>
            <a:off x="15955451" y="365600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6</a:t>
            </a:r>
          </a:p>
        </p:txBody>
      </p:sp>
      <p:sp>
        <p:nvSpPr>
          <p:cNvPr id="837" name="TextBox 836">
            <a:extLst>
              <a:ext uri="{FF2B5EF4-FFF2-40B4-BE49-F238E27FC236}">
                <a16:creationId xmlns:a16="http://schemas.microsoft.com/office/drawing/2014/main" id="{03D83259-9EC1-6995-C57A-6D43DECF52BE}"/>
              </a:ext>
            </a:extLst>
          </p:cNvPr>
          <p:cNvSpPr txBox="1"/>
          <p:nvPr/>
        </p:nvSpPr>
        <p:spPr>
          <a:xfrm>
            <a:off x="20845880" y="365932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838" name="TextBox 837">
            <a:extLst>
              <a:ext uri="{FF2B5EF4-FFF2-40B4-BE49-F238E27FC236}">
                <a16:creationId xmlns:a16="http://schemas.microsoft.com/office/drawing/2014/main" id="{C58301F4-854D-6966-09F9-D0AF39A33A95}"/>
              </a:ext>
            </a:extLst>
          </p:cNvPr>
          <p:cNvSpPr txBox="1"/>
          <p:nvPr/>
        </p:nvSpPr>
        <p:spPr>
          <a:xfrm>
            <a:off x="21185253" y="365932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0</a:t>
            </a:r>
          </a:p>
        </p:txBody>
      </p:sp>
      <p:sp>
        <p:nvSpPr>
          <p:cNvPr id="839" name="TextBox 838">
            <a:extLst>
              <a:ext uri="{FF2B5EF4-FFF2-40B4-BE49-F238E27FC236}">
                <a16:creationId xmlns:a16="http://schemas.microsoft.com/office/drawing/2014/main" id="{C0260184-A505-C616-4800-CA850D519AE3}"/>
              </a:ext>
            </a:extLst>
          </p:cNvPr>
          <p:cNvSpPr txBox="1"/>
          <p:nvPr/>
        </p:nvSpPr>
        <p:spPr>
          <a:xfrm>
            <a:off x="21524626" y="3659329"/>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840" name="TextBox 839">
            <a:extLst>
              <a:ext uri="{FF2B5EF4-FFF2-40B4-BE49-F238E27FC236}">
                <a16:creationId xmlns:a16="http://schemas.microsoft.com/office/drawing/2014/main" id="{63529B92-2345-B092-4848-E34B4EE14597}"/>
              </a:ext>
            </a:extLst>
          </p:cNvPr>
          <p:cNvSpPr txBox="1"/>
          <p:nvPr/>
        </p:nvSpPr>
        <p:spPr>
          <a:xfrm>
            <a:off x="21694373" y="365932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9</a:t>
            </a:r>
          </a:p>
        </p:txBody>
      </p:sp>
      <p:sp>
        <p:nvSpPr>
          <p:cNvPr id="841" name="TextBox 840">
            <a:extLst>
              <a:ext uri="{FF2B5EF4-FFF2-40B4-BE49-F238E27FC236}">
                <a16:creationId xmlns:a16="http://schemas.microsoft.com/office/drawing/2014/main" id="{36024A49-5E34-9346-F2E4-576FD0FC6150}"/>
              </a:ext>
            </a:extLst>
          </p:cNvPr>
          <p:cNvSpPr txBox="1"/>
          <p:nvPr/>
        </p:nvSpPr>
        <p:spPr>
          <a:xfrm>
            <a:off x="23792414" y="366265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842" name="TextBox 841">
            <a:extLst>
              <a:ext uri="{FF2B5EF4-FFF2-40B4-BE49-F238E27FC236}">
                <a16:creationId xmlns:a16="http://schemas.microsoft.com/office/drawing/2014/main" id="{43C7B168-69F4-1866-8A43-E28657D97A6C}"/>
              </a:ext>
            </a:extLst>
          </p:cNvPr>
          <p:cNvSpPr txBox="1"/>
          <p:nvPr/>
        </p:nvSpPr>
        <p:spPr>
          <a:xfrm>
            <a:off x="24131786" y="366265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0</a:t>
            </a:r>
          </a:p>
        </p:txBody>
      </p:sp>
      <p:sp>
        <p:nvSpPr>
          <p:cNvPr id="843" name="TextBox 842">
            <a:extLst>
              <a:ext uri="{FF2B5EF4-FFF2-40B4-BE49-F238E27FC236}">
                <a16:creationId xmlns:a16="http://schemas.microsoft.com/office/drawing/2014/main" id="{A492E305-3752-475C-5AF3-8B0E247DF0CE}"/>
              </a:ext>
            </a:extLst>
          </p:cNvPr>
          <p:cNvSpPr txBox="1"/>
          <p:nvPr/>
        </p:nvSpPr>
        <p:spPr>
          <a:xfrm>
            <a:off x="24471159" y="3662651"/>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844" name="TextBox 843">
            <a:extLst>
              <a:ext uri="{FF2B5EF4-FFF2-40B4-BE49-F238E27FC236}">
                <a16:creationId xmlns:a16="http://schemas.microsoft.com/office/drawing/2014/main" id="{66CFA277-6453-71C6-665B-7838321F5EFC}"/>
              </a:ext>
            </a:extLst>
          </p:cNvPr>
          <p:cNvSpPr txBox="1"/>
          <p:nvPr/>
        </p:nvSpPr>
        <p:spPr>
          <a:xfrm>
            <a:off x="24640906" y="366265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845" name="TextBox 844">
            <a:extLst>
              <a:ext uri="{FF2B5EF4-FFF2-40B4-BE49-F238E27FC236}">
                <a16:creationId xmlns:a16="http://schemas.microsoft.com/office/drawing/2014/main" id="{72374AE3-1050-2124-67F0-960D03800AD0}"/>
              </a:ext>
            </a:extLst>
          </p:cNvPr>
          <p:cNvSpPr txBox="1"/>
          <p:nvPr/>
        </p:nvSpPr>
        <p:spPr>
          <a:xfrm>
            <a:off x="26578464" y="365932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846" name="TextBox 845">
            <a:extLst>
              <a:ext uri="{FF2B5EF4-FFF2-40B4-BE49-F238E27FC236}">
                <a16:creationId xmlns:a16="http://schemas.microsoft.com/office/drawing/2014/main" id="{AABFA613-3407-7A56-4BCA-CB653DF3259B}"/>
              </a:ext>
            </a:extLst>
          </p:cNvPr>
          <p:cNvSpPr txBox="1"/>
          <p:nvPr/>
        </p:nvSpPr>
        <p:spPr>
          <a:xfrm>
            <a:off x="26917836" y="365932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9</a:t>
            </a:r>
          </a:p>
        </p:txBody>
      </p:sp>
      <p:sp>
        <p:nvSpPr>
          <p:cNvPr id="847" name="TextBox 846">
            <a:extLst>
              <a:ext uri="{FF2B5EF4-FFF2-40B4-BE49-F238E27FC236}">
                <a16:creationId xmlns:a16="http://schemas.microsoft.com/office/drawing/2014/main" id="{5FB0B68B-A717-2501-494D-E50C2D8CBA15}"/>
              </a:ext>
            </a:extLst>
          </p:cNvPr>
          <p:cNvSpPr txBox="1"/>
          <p:nvPr/>
        </p:nvSpPr>
        <p:spPr>
          <a:xfrm>
            <a:off x="27257209" y="3659329"/>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848" name="TextBox 847">
            <a:extLst>
              <a:ext uri="{FF2B5EF4-FFF2-40B4-BE49-F238E27FC236}">
                <a16:creationId xmlns:a16="http://schemas.microsoft.com/office/drawing/2014/main" id="{B0DE8613-01B1-CCA4-12A3-90C61A91DD1B}"/>
              </a:ext>
            </a:extLst>
          </p:cNvPr>
          <p:cNvSpPr txBox="1"/>
          <p:nvPr/>
        </p:nvSpPr>
        <p:spPr>
          <a:xfrm>
            <a:off x="27426926" y="365932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7</a:t>
            </a:r>
          </a:p>
        </p:txBody>
      </p:sp>
      <p:sp>
        <p:nvSpPr>
          <p:cNvPr id="849" name="TextBox 848">
            <a:extLst>
              <a:ext uri="{FF2B5EF4-FFF2-40B4-BE49-F238E27FC236}">
                <a16:creationId xmlns:a16="http://schemas.microsoft.com/office/drawing/2014/main" id="{E6C41F45-EF6C-D037-29B9-C9E5BB799669}"/>
              </a:ext>
            </a:extLst>
          </p:cNvPr>
          <p:cNvSpPr txBox="1"/>
          <p:nvPr/>
        </p:nvSpPr>
        <p:spPr>
          <a:xfrm>
            <a:off x="29279427" y="366432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850" name="TextBox 849">
            <a:extLst>
              <a:ext uri="{FF2B5EF4-FFF2-40B4-BE49-F238E27FC236}">
                <a16:creationId xmlns:a16="http://schemas.microsoft.com/office/drawing/2014/main" id="{DB7C13F2-FEC8-34BE-625C-3F7A93E7C1F5}"/>
              </a:ext>
            </a:extLst>
          </p:cNvPr>
          <p:cNvSpPr txBox="1"/>
          <p:nvPr/>
        </p:nvSpPr>
        <p:spPr>
          <a:xfrm>
            <a:off x="29618800" y="366432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851" name="TextBox 850">
            <a:extLst>
              <a:ext uri="{FF2B5EF4-FFF2-40B4-BE49-F238E27FC236}">
                <a16:creationId xmlns:a16="http://schemas.microsoft.com/office/drawing/2014/main" id="{DAD8BCDE-6138-9434-C251-FEEE93B2BFC9}"/>
              </a:ext>
            </a:extLst>
          </p:cNvPr>
          <p:cNvSpPr txBox="1"/>
          <p:nvPr/>
        </p:nvSpPr>
        <p:spPr>
          <a:xfrm>
            <a:off x="29958173" y="3664327"/>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852" name="TextBox 851">
            <a:extLst>
              <a:ext uri="{FF2B5EF4-FFF2-40B4-BE49-F238E27FC236}">
                <a16:creationId xmlns:a16="http://schemas.microsoft.com/office/drawing/2014/main" id="{F73E3C6E-033C-33C1-A443-0ABA39F1CE8F}"/>
              </a:ext>
            </a:extLst>
          </p:cNvPr>
          <p:cNvSpPr txBox="1"/>
          <p:nvPr/>
        </p:nvSpPr>
        <p:spPr>
          <a:xfrm>
            <a:off x="30127920" y="366432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853" name="TextBox 852">
            <a:extLst>
              <a:ext uri="{FF2B5EF4-FFF2-40B4-BE49-F238E27FC236}">
                <a16:creationId xmlns:a16="http://schemas.microsoft.com/office/drawing/2014/main" id="{3C98A42B-D65F-8777-D67D-1A14426CEDA5}"/>
              </a:ext>
            </a:extLst>
          </p:cNvPr>
          <p:cNvSpPr txBox="1"/>
          <p:nvPr/>
        </p:nvSpPr>
        <p:spPr>
          <a:xfrm>
            <a:off x="12238304" y="3589171"/>
            <a:ext cx="595035"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a:t>
            </a:r>
          </a:p>
        </p:txBody>
      </p:sp>
      <p:sp>
        <p:nvSpPr>
          <p:cNvPr id="854" name="TextBox 853">
            <a:extLst>
              <a:ext uri="{FF2B5EF4-FFF2-40B4-BE49-F238E27FC236}">
                <a16:creationId xmlns:a16="http://schemas.microsoft.com/office/drawing/2014/main" id="{288CEB0A-3E1C-0064-3994-8D7800F81CB4}"/>
              </a:ext>
            </a:extLst>
          </p:cNvPr>
          <p:cNvSpPr txBox="1"/>
          <p:nvPr/>
        </p:nvSpPr>
        <p:spPr>
          <a:xfrm>
            <a:off x="12645241" y="3589171"/>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c</a:t>
            </a:r>
          </a:p>
        </p:txBody>
      </p:sp>
      <p:sp>
        <p:nvSpPr>
          <p:cNvPr id="855" name="TextBox 854">
            <a:extLst>
              <a:ext uri="{FF2B5EF4-FFF2-40B4-BE49-F238E27FC236}">
                <a16:creationId xmlns:a16="http://schemas.microsoft.com/office/drawing/2014/main" id="{081307DA-D0D0-C533-A17F-58357F99BD9C}"/>
              </a:ext>
            </a:extLst>
          </p:cNvPr>
          <p:cNvSpPr txBox="1"/>
          <p:nvPr/>
        </p:nvSpPr>
        <p:spPr>
          <a:xfrm>
            <a:off x="12984614" y="3589171"/>
            <a:ext cx="561372"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o</a:t>
            </a:r>
          </a:p>
        </p:txBody>
      </p:sp>
      <p:sp>
        <p:nvSpPr>
          <p:cNvPr id="856" name="TextBox 855">
            <a:extLst>
              <a:ext uri="{FF2B5EF4-FFF2-40B4-BE49-F238E27FC236}">
                <a16:creationId xmlns:a16="http://schemas.microsoft.com/office/drawing/2014/main" id="{8721BDD2-3D20-6FB4-1BFA-8BAFAF7B2973}"/>
              </a:ext>
            </a:extLst>
          </p:cNvPr>
          <p:cNvSpPr txBox="1"/>
          <p:nvPr/>
        </p:nvSpPr>
        <p:spPr>
          <a:xfrm>
            <a:off x="13357326" y="3589171"/>
            <a:ext cx="423514"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r</a:t>
            </a:r>
          </a:p>
        </p:txBody>
      </p:sp>
      <p:sp>
        <p:nvSpPr>
          <p:cNvPr id="857" name="TextBox 856">
            <a:extLst>
              <a:ext uri="{FF2B5EF4-FFF2-40B4-BE49-F238E27FC236}">
                <a16:creationId xmlns:a16="http://schemas.microsoft.com/office/drawing/2014/main" id="{1376ECB5-58B0-182F-F4B0-CF228923D0C7}"/>
              </a:ext>
            </a:extLst>
          </p:cNvPr>
          <p:cNvSpPr txBox="1"/>
          <p:nvPr/>
        </p:nvSpPr>
        <p:spPr>
          <a:xfrm>
            <a:off x="13594911" y="3589171"/>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e</a:t>
            </a:r>
          </a:p>
        </p:txBody>
      </p:sp>
      <p:grpSp>
        <p:nvGrpSpPr>
          <p:cNvPr id="858" name="Graphic 546">
            <a:extLst>
              <a:ext uri="{FF2B5EF4-FFF2-40B4-BE49-F238E27FC236}">
                <a16:creationId xmlns:a16="http://schemas.microsoft.com/office/drawing/2014/main" id="{D16BF4A7-5FD6-209D-9085-BB11448AB13C}"/>
              </a:ext>
            </a:extLst>
          </p:cNvPr>
          <p:cNvGrpSpPr/>
          <p:nvPr/>
        </p:nvGrpSpPr>
        <p:grpSpPr>
          <a:xfrm>
            <a:off x="11043194" y="5806122"/>
            <a:ext cx="20133080" cy="14091557"/>
            <a:chOff x="11029416" y="5879961"/>
            <a:chExt cx="20133080" cy="14091557"/>
          </a:xfrm>
        </p:grpSpPr>
        <p:grpSp>
          <p:nvGrpSpPr>
            <p:cNvPr id="859" name="Graphic 546">
              <a:extLst>
                <a:ext uri="{FF2B5EF4-FFF2-40B4-BE49-F238E27FC236}">
                  <a16:creationId xmlns:a16="http://schemas.microsoft.com/office/drawing/2014/main" id="{264F200B-E33D-1141-46A3-2F77A764B177}"/>
                </a:ext>
              </a:extLst>
            </p:cNvPr>
            <p:cNvGrpSpPr/>
            <p:nvPr/>
          </p:nvGrpSpPr>
          <p:grpSpPr>
            <a:xfrm>
              <a:off x="17817452" y="11976700"/>
              <a:ext cx="2197997" cy="2009320"/>
              <a:chOff x="17817452" y="11976700"/>
              <a:chExt cx="2197997" cy="2009320"/>
            </a:xfrm>
          </p:grpSpPr>
          <p:grpSp>
            <p:nvGrpSpPr>
              <p:cNvPr id="860" name="Graphic 546">
                <a:extLst>
                  <a:ext uri="{FF2B5EF4-FFF2-40B4-BE49-F238E27FC236}">
                    <a16:creationId xmlns:a16="http://schemas.microsoft.com/office/drawing/2014/main" id="{3FB5EAD5-CB70-C301-F51A-EF9AE30B59D4}"/>
                  </a:ext>
                </a:extLst>
              </p:cNvPr>
              <p:cNvGrpSpPr/>
              <p:nvPr/>
            </p:nvGrpSpPr>
            <p:grpSpPr>
              <a:xfrm>
                <a:off x="17817452" y="11976700"/>
                <a:ext cx="2197997" cy="2009320"/>
                <a:chOff x="17817452" y="11976700"/>
                <a:chExt cx="2197997" cy="2009320"/>
              </a:xfrm>
            </p:grpSpPr>
            <p:sp>
              <p:nvSpPr>
                <p:cNvPr id="861" name="Freeform 860">
                  <a:extLst>
                    <a:ext uri="{FF2B5EF4-FFF2-40B4-BE49-F238E27FC236}">
                      <a16:creationId xmlns:a16="http://schemas.microsoft.com/office/drawing/2014/main" id="{3065E69C-B1CA-816C-617B-D47A0DD3C283}"/>
                    </a:ext>
                  </a:extLst>
                </p:cNvPr>
                <p:cNvSpPr/>
                <p:nvPr/>
              </p:nvSpPr>
              <p:spPr>
                <a:xfrm>
                  <a:off x="17817452" y="11976700"/>
                  <a:ext cx="2197997" cy="2009320"/>
                </a:xfrm>
                <a:custGeom>
                  <a:avLst/>
                  <a:gdLst>
                    <a:gd name="connsiteX0" fmla="*/ 564507 w 2197997"/>
                    <a:gd name="connsiteY0" fmla="*/ 8537 h 2009320"/>
                    <a:gd name="connsiteX1" fmla="*/ 565120 w 2197997"/>
                    <a:gd name="connsiteY1" fmla="*/ 3325 h 2009320"/>
                    <a:gd name="connsiteX2" fmla="*/ 2202583 w 2197997"/>
                    <a:gd name="connsiteY2" fmla="*/ 3325 h 2009320"/>
                    <a:gd name="connsiteX3" fmla="*/ 2202583 w 2197997"/>
                    <a:gd name="connsiteY3" fmla="*/ 2012646 h 2009320"/>
                    <a:gd name="connsiteX4" fmla="*/ 323798 w 2197997"/>
                    <a:gd name="connsiteY4" fmla="*/ 2012646 h 2009320"/>
                    <a:gd name="connsiteX5" fmla="*/ 384518 w 2197997"/>
                    <a:gd name="connsiteY5" fmla="*/ 1849948 h 2009320"/>
                    <a:gd name="connsiteX6" fmla="*/ 327829 w 2197997"/>
                    <a:gd name="connsiteY6" fmla="*/ 1826446 h 2009320"/>
                    <a:gd name="connsiteX7" fmla="*/ 251930 w 2197997"/>
                    <a:gd name="connsiteY7" fmla="*/ 1758722 h 2009320"/>
                    <a:gd name="connsiteX8" fmla="*/ 328489 w 2197997"/>
                    <a:gd name="connsiteY8" fmla="*/ 1536455 h 2009320"/>
                    <a:gd name="connsiteX9" fmla="*/ 191541 w 2197997"/>
                    <a:gd name="connsiteY9" fmla="*/ 1520544 h 2009320"/>
                    <a:gd name="connsiteX10" fmla="*/ 4786 w 2197997"/>
                    <a:gd name="connsiteY10" fmla="*/ 1303794 h 2009320"/>
                    <a:gd name="connsiteX11" fmla="*/ 143668 w 2197997"/>
                    <a:gd name="connsiteY11" fmla="*/ 1115392 h 2009320"/>
                    <a:gd name="connsiteX12" fmla="*/ 339167 w 2197997"/>
                    <a:gd name="connsiteY12" fmla="*/ 851652 h 2009320"/>
                    <a:gd name="connsiteX13" fmla="*/ 448560 w 2197997"/>
                    <a:gd name="connsiteY13" fmla="*/ 668377 h 2009320"/>
                    <a:gd name="connsiteX14" fmla="*/ 384518 w 2197997"/>
                    <a:gd name="connsiteY14" fmla="*/ 660735 h 2009320"/>
                    <a:gd name="connsiteX15" fmla="*/ 328489 w 2197997"/>
                    <a:gd name="connsiteY15" fmla="*/ 545677 h 2009320"/>
                    <a:gd name="connsiteX16" fmla="*/ 448560 w 2197997"/>
                    <a:gd name="connsiteY16" fmla="*/ 258204 h 2009320"/>
                    <a:gd name="connsiteX17" fmla="*/ 564507 w 2197997"/>
                    <a:gd name="connsiteY17" fmla="*/ 8537 h 200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7997" h="2009320">
                      <a:moveTo>
                        <a:pt x="564507" y="8537"/>
                      </a:moveTo>
                      <a:lnTo>
                        <a:pt x="565120" y="3325"/>
                      </a:lnTo>
                      <a:lnTo>
                        <a:pt x="2202583" y="3325"/>
                      </a:lnTo>
                      <a:lnTo>
                        <a:pt x="2202583" y="2012646"/>
                      </a:lnTo>
                      <a:lnTo>
                        <a:pt x="323798" y="2012646"/>
                      </a:lnTo>
                      <a:cubicBezTo>
                        <a:pt x="229113" y="1943036"/>
                        <a:pt x="251930" y="1849948"/>
                        <a:pt x="384518" y="1849948"/>
                      </a:cubicBezTo>
                      <a:cubicBezTo>
                        <a:pt x="368843" y="1844290"/>
                        <a:pt x="348171" y="1836205"/>
                        <a:pt x="327829" y="1826446"/>
                      </a:cubicBezTo>
                      <a:cubicBezTo>
                        <a:pt x="289290" y="1807988"/>
                        <a:pt x="251930" y="1783614"/>
                        <a:pt x="251930" y="1758722"/>
                      </a:cubicBezTo>
                      <a:cubicBezTo>
                        <a:pt x="251930" y="1693638"/>
                        <a:pt x="355808" y="1635838"/>
                        <a:pt x="328489" y="1536455"/>
                      </a:cubicBezTo>
                      <a:cubicBezTo>
                        <a:pt x="323115" y="1516867"/>
                        <a:pt x="226827" y="1524645"/>
                        <a:pt x="191541" y="1520544"/>
                      </a:cubicBezTo>
                      <a:cubicBezTo>
                        <a:pt x="108877" y="1510926"/>
                        <a:pt x="-729" y="1404402"/>
                        <a:pt x="4786" y="1303794"/>
                      </a:cubicBezTo>
                      <a:cubicBezTo>
                        <a:pt x="9053" y="1226311"/>
                        <a:pt x="99519" y="1175276"/>
                        <a:pt x="143668" y="1115392"/>
                      </a:cubicBezTo>
                      <a:cubicBezTo>
                        <a:pt x="213580" y="1020552"/>
                        <a:pt x="270056" y="946984"/>
                        <a:pt x="339167" y="851652"/>
                      </a:cubicBezTo>
                      <a:cubicBezTo>
                        <a:pt x="378884" y="796865"/>
                        <a:pt x="478991" y="736809"/>
                        <a:pt x="448560" y="668377"/>
                      </a:cubicBezTo>
                      <a:cubicBezTo>
                        <a:pt x="439863" y="648873"/>
                        <a:pt x="424612" y="665520"/>
                        <a:pt x="384518" y="660735"/>
                      </a:cubicBezTo>
                      <a:cubicBezTo>
                        <a:pt x="338059" y="655188"/>
                        <a:pt x="324458" y="579532"/>
                        <a:pt x="328489" y="545677"/>
                      </a:cubicBezTo>
                      <a:cubicBezTo>
                        <a:pt x="332614" y="511113"/>
                        <a:pt x="440428" y="286187"/>
                        <a:pt x="448560" y="258204"/>
                      </a:cubicBezTo>
                      <a:cubicBezTo>
                        <a:pt x="458224" y="224927"/>
                        <a:pt x="531389" y="59515"/>
                        <a:pt x="564507" y="8537"/>
                      </a:cubicBezTo>
                      <a:close/>
                    </a:path>
                  </a:pathLst>
                </a:custGeom>
                <a:solidFill>
                  <a:srgbClr val="FFFFFF"/>
                </a:solidFill>
                <a:ln w="2357" cap="rnd">
                  <a:noFill/>
                  <a:prstDash val="solid"/>
                  <a:round/>
                </a:ln>
              </p:spPr>
              <p:txBody>
                <a:bodyPr rtlCol="0" anchor="ctr"/>
                <a:lstStyle/>
                <a:p>
                  <a:endParaRPr lang="en-CH" sz="4800"/>
                </a:p>
              </p:txBody>
            </p:sp>
            <p:sp>
              <p:nvSpPr>
                <p:cNvPr id="862" name="Freeform 861">
                  <a:extLst>
                    <a:ext uri="{FF2B5EF4-FFF2-40B4-BE49-F238E27FC236}">
                      <a16:creationId xmlns:a16="http://schemas.microsoft.com/office/drawing/2014/main" id="{E3D0767F-7B75-D919-9A9A-FA9A0405F9FD}"/>
                    </a:ext>
                  </a:extLst>
                </p:cNvPr>
                <p:cNvSpPr/>
                <p:nvPr/>
              </p:nvSpPr>
              <p:spPr>
                <a:xfrm>
                  <a:off x="17817452" y="11976700"/>
                  <a:ext cx="2197997" cy="2009320"/>
                </a:xfrm>
                <a:custGeom>
                  <a:avLst/>
                  <a:gdLst>
                    <a:gd name="connsiteX0" fmla="*/ 564507 w 2197997"/>
                    <a:gd name="connsiteY0" fmla="*/ 8537 h 2009320"/>
                    <a:gd name="connsiteX1" fmla="*/ 565120 w 2197997"/>
                    <a:gd name="connsiteY1" fmla="*/ 3325 h 2009320"/>
                    <a:gd name="connsiteX2" fmla="*/ 2202583 w 2197997"/>
                    <a:gd name="connsiteY2" fmla="*/ 3325 h 2009320"/>
                    <a:gd name="connsiteX3" fmla="*/ 2202583 w 2197997"/>
                    <a:gd name="connsiteY3" fmla="*/ 2012646 h 2009320"/>
                    <a:gd name="connsiteX4" fmla="*/ 323798 w 2197997"/>
                    <a:gd name="connsiteY4" fmla="*/ 2012646 h 2009320"/>
                    <a:gd name="connsiteX5" fmla="*/ 384518 w 2197997"/>
                    <a:gd name="connsiteY5" fmla="*/ 1849948 h 2009320"/>
                    <a:gd name="connsiteX6" fmla="*/ 327829 w 2197997"/>
                    <a:gd name="connsiteY6" fmla="*/ 1826446 h 2009320"/>
                    <a:gd name="connsiteX7" fmla="*/ 251930 w 2197997"/>
                    <a:gd name="connsiteY7" fmla="*/ 1758722 h 2009320"/>
                    <a:gd name="connsiteX8" fmla="*/ 328489 w 2197997"/>
                    <a:gd name="connsiteY8" fmla="*/ 1536455 h 2009320"/>
                    <a:gd name="connsiteX9" fmla="*/ 191541 w 2197997"/>
                    <a:gd name="connsiteY9" fmla="*/ 1520544 h 2009320"/>
                    <a:gd name="connsiteX10" fmla="*/ 4786 w 2197997"/>
                    <a:gd name="connsiteY10" fmla="*/ 1303794 h 2009320"/>
                    <a:gd name="connsiteX11" fmla="*/ 143668 w 2197997"/>
                    <a:gd name="connsiteY11" fmla="*/ 1115392 h 2009320"/>
                    <a:gd name="connsiteX12" fmla="*/ 339167 w 2197997"/>
                    <a:gd name="connsiteY12" fmla="*/ 851652 h 2009320"/>
                    <a:gd name="connsiteX13" fmla="*/ 448560 w 2197997"/>
                    <a:gd name="connsiteY13" fmla="*/ 668377 h 2009320"/>
                    <a:gd name="connsiteX14" fmla="*/ 384518 w 2197997"/>
                    <a:gd name="connsiteY14" fmla="*/ 660735 h 2009320"/>
                    <a:gd name="connsiteX15" fmla="*/ 328489 w 2197997"/>
                    <a:gd name="connsiteY15" fmla="*/ 545677 h 2009320"/>
                    <a:gd name="connsiteX16" fmla="*/ 448560 w 2197997"/>
                    <a:gd name="connsiteY16" fmla="*/ 258204 h 2009320"/>
                    <a:gd name="connsiteX17" fmla="*/ 564507 w 2197997"/>
                    <a:gd name="connsiteY17" fmla="*/ 8537 h 2009320"/>
                    <a:gd name="connsiteX18" fmla="*/ 581832 w 2197997"/>
                    <a:gd name="connsiteY18" fmla="*/ 28723 h 2009320"/>
                    <a:gd name="connsiteX19" fmla="*/ 472933 w 2197997"/>
                    <a:gd name="connsiteY19" fmla="*/ 265290 h 2009320"/>
                    <a:gd name="connsiteX20" fmla="*/ 378106 w 2197997"/>
                    <a:gd name="connsiteY20" fmla="*/ 483495 h 2009320"/>
                    <a:gd name="connsiteX21" fmla="*/ 353710 w 2197997"/>
                    <a:gd name="connsiteY21" fmla="*/ 548687 h 2009320"/>
                    <a:gd name="connsiteX22" fmla="*/ 366132 w 2197997"/>
                    <a:gd name="connsiteY22" fmla="*/ 615926 h 2009320"/>
                    <a:gd name="connsiteX23" fmla="*/ 387511 w 2197997"/>
                    <a:gd name="connsiteY23" fmla="*/ 635515 h 2009320"/>
                    <a:gd name="connsiteX24" fmla="*/ 433498 w 2197997"/>
                    <a:gd name="connsiteY24" fmla="*/ 633245 h 2009320"/>
                    <a:gd name="connsiteX25" fmla="*/ 446015 w 2197997"/>
                    <a:gd name="connsiteY25" fmla="*/ 634737 h 2009320"/>
                    <a:gd name="connsiteX26" fmla="*/ 455632 w 2197997"/>
                    <a:gd name="connsiteY26" fmla="*/ 638871 h 2009320"/>
                    <a:gd name="connsiteX27" fmla="*/ 465649 w 2197997"/>
                    <a:gd name="connsiteY27" fmla="*/ 647784 h 2009320"/>
                    <a:gd name="connsiteX28" fmla="*/ 471754 w 2197997"/>
                    <a:gd name="connsiteY28" fmla="*/ 658053 h 2009320"/>
                    <a:gd name="connsiteX29" fmla="*/ 455467 w 2197997"/>
                    <a:gd name="connsiteY29" fmla="*/ 761213 h 2009320"/>
                    <a:gd name="connsiteX30" fmla="*/ 359744 w 2197997"/>
                    <a:gd name="connsiteY30" fmla="*/ 866559 h 2009320"/>
                    <a:gd name="connsiteX31" fmla="*/ 164127 w 2197997"/>
                    <a:gd name="connsiteY31" fmla="*/ 1130462 h 2009320"/>
                    <a:gd name="connsiteX32" fmla="*/ 77598 w 2197997"/>
                    <a:gd name="connsiteY32" fmla="*/ 1220559 h 2009320"/>
                    <a:gd name="connsiteX33" fmla="*/ 30149 w 2197997"/>
                    <a:gd name="connsiteY33" fmla="*/ 1305184 h 2009320"/>
                    <a:gd name="connsiteX34" fmla="*/ 83820 w 2197997"/>
                    <a:gd name="connsiteY34" fmla="*/ 1429129 h 2009320"/>
                    <a:gd name="connsiteX35" fmla="*/ 194463 w 2197997"/>
                    <a:gd name="connsiteY35" fmla="*/ 1495298 h 2009320"/>
                    <a:gd name="connsiteX36" fmla="*/ 322573 w 2197997"/>
                    <a:gd name="connsiteY36" fmla="*/ 1503265 h 2009320"/>
                    <a:gd name="connsiteX37" fmla="*/ 341594 w 2197997"/>
                    <a:gd name="connsiteY37" fmla="*/ 1512576 h 2009320"/>
                    <a:gd name="connsiteX38" fmla="*/ 348124 w 2197997"/>
                    <a:gd name="connsiteY38" fmla="*/ 1519507 h 2009320"/>
                    <a:gd name="connsiteX39" fmla="*/ 352979 w 2197997"/>
                    <a:gd name="connsiteY39" fmla="*/ 1529714 h 2009320"/>
                    <a:gd name="connsiteX40" fmla="*/ 321795 w 2197997"/>
                    <a:gd name="connsiteY40" fmla="*/ 1674214 h 2009320"/>
                    <a:gd name="connsiteX41" fmla="*/ 289714 w 2197997"/>
                    <a:gd name="connsiteY41" fmla="*/ 1723221 h 2009320"/>
                    <a:gd name="connsiteX42" fmla="*/ 277316 w 2197997"/>
                    <a:gd name="connsiteY42" fmla="*/ 1758722 h 2009320"/>
                    <a:gd name="connsiteX43" fmla="*/ 280899 w 2197997"/>
                    <a:gd name="connsiteY43" fmla="*/ 1765039 h 2009320"/>
                    <a:gd name="connsiteX44" fmla="*/ 291435 w 2197997"/>
                    <a:gd name="connsiteY44" fmla="*/ 1775293 h 2009320"/>
                    <a:gd name="connsiteX45" fmla="*/ 338790 w 2197997"/>
                    <a:gd name="connsiteY45" fmla="*/ 1803557 h 2009320"/>
                    <a:gd name="connsiteX46" fmla="*/ 393121 w 2197997"/>
                    <a:gd name="connsiteY46" fmla="*/ 1826045 h 2009320"/>
                    <a:gd name="connsiteX47" fmla="*/ 384518 w 2197997"/>
                    <a:gd name="connsiteY47" fmla="*/ 1875335 h 2009320"/>
                    <a:gd name="connsiteX48" fmla="*/ 317269 w 2197997"/>
                    <a:gd name="connsiteY48" fmla="*/ 1888229 h 2009320"/>
                    <a:gd name="connsiteX49" fmla="*/ 293061 w 2197997"/>
                    <a:gd name="connsiteY49" fmla="*/ 1913075 h 2009320"/>
                    <a:gd name="connsiteX50" fmla="*/ 297469 w 2197997"/>
                    <a:gd name="connsiteY50" fmla="*/ 1946642 h 2009320"/>
                    <a:gd name="connsiteX51" fmla="*/ 332402 w 2197997"/>
                    <a:gd name="connsiteY51" fmla="*/ 1987258 h 2009320"/>
                    <a:gd name="connsiteX52" fmla="*/ 2177197 w 2197997"/>
                    <a:gd name="connsiteY52" fmla="*/ 1987258 h 2009320"/>
                    <a:gd name="connsiteX53" fmla="*/ 2177197 w 2197997"/>
                    <a:gd name="connsiteY53" fmla="*/ 28723 h 2009320"/>
                    <a:gd name="connsiteX54" fmla="*/ 581832 w 2197997"/>
                    <a:gd name="connsiteY54" fmla="*/ 28723 h 200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197997" h="2009320">
                      <a:moveTo>
                        <a:pt x="564507" y="8537"/>
                      </a:moveTo>
                      <a:lnTo>
                        <a:pt x="565120" y="3325"/>
                      </a:lnTo>
                      <a:lnTo>
                        <a:pt x="2202583" y="3325"/>
                      </a:lnTo>
                      <a:lnTo>
                        <a:pt x="2202583" y="2012646"/>
                      </a:lnTo>
                      <a:lnTo>
                        <a:pt x="323798" y="2012646"/>
                      </a:lnTo>
                      <a:cubicBezTo>
                        <a:pt x="229113" y="1943036"/>
                        <a:pt x="251930" y="1849948"/>
                        <a:pt x="384518" y="1849948"/>
                      </a:cubicBezTo>
                      <a:cubicBezTo>
                        <a:pt x="368843" y="1844290"/>
                        <a:pt x="348171" y="1836205"/>
                        <a:pt x="327829" y="1826446"/>
                      </a:cubicBezTo>
                      <a:cubicBezTo>
                        <a:pt x="289290" y="1807988"/>
                        <a:pt x="251930" y="1783614"/>
                        <a:pt x="251930" y="1758722"/>
                      </a:cubicBezTo>
                      <a:cubicBezTo>
                        <a:pt x="251930" y="1693638"/>
                        <a:pt x="355808" y="1635838"/>
                        <a:pt x="328489" y="1536455"/>
                      </a:cubicBezTo>
                      <a:cubicBezTo>
                        <a:pt x="323115" y="1516867"/>
                        <a:pt x="226827" y="1524645"/>
                        <a:pt x="191541" y="1520544"/>
                      </a:cubicBezTo>
                      <a:cubicBezTo>
                        <a:pt x="108877" y="1510926"/>
                        <a:pt x="-729" y="1404402"/>
                        <a:pt x="4786" y="1303794"/>
                      </a:cubicBezTo>
                      <a:cubicBezTo>
                        <a:pt x="9053" y="1226311"/>
                        <a:pt x="99519" y="1175276"/>
                        <a:pt x="143668" y="1115392"/>
                      </a:cubicBezTo>
                      <a:cubicBezTo>
                        <a:pt x="213580" y="1020552"/>
                        <a:pt x="270056" y="946984"/>
                        <a:pt x="339167" y="851652"/>
                      </a:cubicBezTo>
                      <a:cubicBezTo>
                        <a:pt x="378884" y="796865"/>
                        <a:pt x="478991" y="736809"/>
                        <a:pt x="448560" y="668377"/>
                      </a:cubicBezTo>
                      <a:cubicBezTo>
                        <a:pt x="439863" y="648873"/>
                        <a:pt x="424612" y="665520"/>
                        <a:pt x="384518" y="660735"/>
                      </a:cubicBezTo>
                      <a:cubicBezTo>
                        <a:pt x="338059" y="655188"/>
                        <a:pt x="324458" y="579532"/>
                        <a:pt x="328489" y="545677"/>
                      </a:cubicBezTo>
                      <a:cubicBezTo>
                        <a:pt x="332614" y="511113"/>
                        <a:pt x="440428" y="286187"/>
                        <a:pt x="448560" y="258204"/>
                      </a:cubicBezTo>
                      <a:cubicBezTo>
                        <a:pt x="458224" y="224927"/>
                        <a:pt x="531389" y="59515"/>
                        <a:pt x="564507" y="8537"/>
                      </a:cubicBezTo>
                      <a:close/>
                      <a:moveTo>
                        <a:pt x="581832" y="28723"/>
                      </a:moveTo>
                      <a:cubicBezTo>
                        <a:pt x="548078" y="84425"/>
                        <a:pt x="481984" y="234184"/>
                        <a:pt x="472933" y="265290"/>
                      </a:cubicBezTo>
                      <a:cubicBezTo>
                        <a:pt x="467181" y="285124"/>
                        <a:pt x="412143" y="402752"/>
                        <a:pt x="378106" y="483495"/>
                      </a:cubicBezTo>
                      <a:cubicBezTo>
                        <a:pt x="365024" y="514526"/>
                        <a:pt x="354841" y="539272"/>
                        <a:pt x="353710" y="548687"/>
                      </a:cubicBezTo>
                      <a:cubicBezTo>
                        <a:pt x="351730" y="565363"/>
                        <a:pt x="354983" y="594385"/>
                        <a:pt x="366132" y="615926"/>
                      </a:cubicBezTo>
                      <a:cubicBezTo>
                        <a:pt x="371105" y="625558"/>
                        <a:pt x="377281" y="634294"/>
                        <a:pt x="387511" y="635515"/>
                      </a:cubicBezTo>
                      <a:cubicBezTo>
                        <a:pt x="409974" y="638195"/>
                        <a:pt x="424070" y="633358"/>
                        <a:pt x="433498" y="633245"/>
                      </a:cubicBezTo>
                      <a:lnTo>
                        <a:pt x="446015" y="634737"/>
                      </a:lnTo>
                      <a:lnTo>
                        <a:pt x="455632" y="638871"/>
                      </a:lnTo>
                      <a:lnTo>
                        <a:pt x="465649" y="647784"/>
                      </a:lnTo>
                      <a:lnTo>
                        <a:pt x="471754" y="658053"/>
                      </a:lnTo>
                      <a:cubicBezTo>
                        <a:pt x="487759" y="694001"/>
                        <a:pt x="478283" y="728523"/>
                        <a:pt x="455467" y="761213"/>
                      </a:cubicBezTo>
                      <a:cubicBezTo>
                        <a:pt x="429326" y="798668"/>
                        <a:pt x="383645" y="833584"/>
                        <a:pt x="359744" y="866559"/>
                      </a:cubicBezTo>
                      <a:cubicBezTo>
                        <a:pt x="290586" y="961951"/>
                        <a:pt x="234086" y="1035566"/>
                        <a:pt x="164127" y="1130462"/>
                      </a:cubicBezTo>
                      <a:cubicBezTo>
                        <a:pt x="141452" y="1161212"/>
                        <a:pt x="107038" y="1189844"/>
                        <a:pt x="77598" y="1220559"/>
                      </a:cubicBezTo>
                      <a:cubicBezTo>
                        <a:pt x="53343" y="1245923"/>
                        <a:pt x="31964" y="1272371"/>
                        <a:pt x="30149" y="1305184"/>
                      </a:cubicBezTo>
                      <a:cubicBezTo>
                        <a:pt x="27745" y="1349077"/>
                        <a:pt x="51481" y="1393841"/>
                        <a:pt x="83820" y="1429129"/>
                      </a:cubicBezTo>
                      <a:cubicBezTo>
                        <a:pt x="116396" y="1464653"/>
                        <a:pt x="158117" y="1491078"/>
                        <a:pt x="194463" y="1495298"/>
                      </a:cubicBezTo>
                      <a:cubicBezTo>
                        <a:pt x="223645" y="1498692"/>
                        <a:pt x="293085" y="1494826"/>
                        <a:pt x="322573" y="1503265"/>
                      </a:cubicBezTo>
                      <a:cubicBezTo>
                        <a:pt x="330822" y="1505623"/>
                        <a:pt x="337187" y="1508993"/>
                        <a:pt x="341594" y="1512576"/>
                      </a:cubicBezTo>
                      <a:lnTo>
                        <a:pt x="348124" y="1519507"/>
                      </a:lnTo>
                      <a:lnTo>
                        <a:pt x="352979" y="1529714"/>
                      </a:lnTo>
                      <a:cubicBezTo>
                        <a:pt x="368866" y="1587490"/>
                        <a:pt x="348029" y="1633504"/>
                        <a:pt x="321795" y="1674214"/>
                      </a:cubicBezTo>
                      <a:cubicBezTo>
                        <a:pt x="310763" y="1691351"/>
                        <a:pt x="298836" y="1707428"/>
                        <a:pt x="289714" y="1723221"/>
                      </a:cubicBezTo>
                      <a:cubicBezTo>
                        <a:pt x="282808" y="1735173"/>
                        <a:pt x="277316" y="1746676"/>
                        <a:pt x="277316" y="1758722"/>
                      </a:cubicBezTo>
                      <a:cubicBezTo>
                        <a:pt x="277316" y="1760985"/>
                        <a:pt x="279178" y="1762847"/>
                        <a:pt x="280899" y="1765039"/>
                      </a:cubicBezTo>
                      <a:cubicBezTo>
                        <a:pt x="283704" y="1768551"/>
                        <a:pt x="287310" y="1771946"/>
                        <a:pt x="291435" y="1775293"/>
                      </a:cubicBezTo>
                      <a:cubicBezTo>
                        <a:pt x="304211" y="1785689"/>
                        <a:pt x="321418" y="1795212"/>
                        <a:pt x="338790" y="1803557"/>
                      </a:cubicBezTo>
                      <a:cubicBezTo>
                        <a:pt x="358307" y="1812891"/>
                        <a:pt x="378106" y="1820647"/>
                        <a:pt x="393121" y="1826045"/>
                      </a:cubicBezTo>
                      <a:lnTo>
                        <a:pt x="384518" y="1875335"/>
                      </a:lnTo>
                      <a:cubicBezTo>
                        <a:pt x="356256" y="1875335"/>
                        <a:pt x="333745" y="1879861"/>
                        <a:pt x="317269" y="1888229"/>
                      </a:cubicBezTo>
                      <a:cubicBezTo>
                        <a:pt x="304894" y="1894523"/>
                        <a:pt x="296409" y="1902821"/>
                        <a:pt x="293061" y="1913075"/>
                      </a:cubicBezTo>
                      <a:cubicBezTo>
                        <a:pt x="289714" y="1923306"/>
                        <a:pt x="291671" y="1934809"/>
                        <a:pt x="297469" y="1946642"/>
                      </a:cubicBezTo>
                      <a:cubicBezTo>
                        <a:pt x="304234" y="1960385"/>
                        <a:pt x="315996" y="1974152"/>
                        <a:pt x="332402" y="1987258"/>
                      </a:cubicBezTo>
                      <a:lnTo>
                        <a:pt x="2177197" y="1987258"/>
                      </a:lnTo>
                      <a:cubicBezTo>
                        <a:pt x="2177197" y="1756341"/>
                        <a:pt x="2177197" y="28723"/>
                        <a:pt x="2177197" y="28723"/>
                      </a:cubicBezTo>
                      <a:lnTo>
                        <a:pt x="581832" y="28723"/>
                      </a:lnTo>
                      <a:close/>
                    </a:path>
                  </a:pathLst>
                </a:custGeom>
                <a:solidFill>
                  <a:srgbClr val="000000"/>
                </a:solidFill>
                <a:ln w="2357" cap="rnd">
                  <a:noFill/>
                  <a:prstDash val="solid"/>
                  <a:round/>
                </a:ln>
              </p:spPr>
              <p:txBody>
                <a:bodyPr rtlCol="0" anchor="ctr"/>
                <a:lstStyle/>
                <a:p>
                  <a:endParaRPr lang="en-CH" sz="4800"/>
                </a:p>
              </p:txBody>
            </p:sp>
          </p:grpSp>
          <p:sp>
            <p:nvSpPr>
              <p:cNvPr id="863" name="Freeform 862">
                <a:extLst>
                  <a:ext uri="{FF2B5EF4-FFF2-40B4-BE49-F238E27FC236}">
                    <a16:creationId xmlns:a16="http://schemas.microsoft.com/office/drawing/2014/main" id="{00BF6696-D6BE-C9F0-9548-009206C419C1}"/>
                  </a:ext>
                </a:extLst>
              </p:cNvPr>
              <p:cNvSpPr/>
              <p:nvPr/>
            </p:nvSpPr>
            <p:spPr>
              <a:xfrm>
                <a:off x="17884667" y="12760191"/>
                <a:ext cx="1709898" cy="1216210"/>
              </a:xfrm>
              <a:custGeom>
                <a:avLst/>
                <a:gdLst>
                  <a:gd name="connsiteX0" fmla="*/ 1714135 w 1709898"/>
                  <a:gd name="connsiteY0" fmla="*/ 1219242 h 1216210"/>
                  <a:gd name="connsiteX1" fmla="*/ 1693345 w 1709898"/>
                  <a:gd name="connsiteY1" fmla="*/ 926847 h 1216210"/>
                  <a:gd name="connsiteX2" fmla="*/ 1671660 w 1709898"/>
                  <a:gd name="connsiteY2" fmla="*/ 709508 h 1216210"/>
                  <a:gd name="connsiteX3" fmla="*/ 1649055 w 1709898"/>
                  <a:gd name="connsiteY3" fmla="*/ 545136 h 1216210"/>
                  <a:gd name="connsiteX4" fmla="*/ 1472742 w 1709898"/>
                  <a:gd name="connsiteY4" fmla="*/ 399811 h 1216210"/>
                  <a:gd name="connsiteX5" fmla="*/ 1319365 w 1709898"/>
                  <a:gd name="connsiteY5" fmla="*/ 327372 h 1216210"/>
                  <a:gd name="connsiteX6" fmla="*/ 1289500 w 1709898"/>
                  <a:gd name="connsiteY6" fmla="*/ 254368 h 1216210"/>
                  <a:gd name="connsiteX7" fmla="*/ 1226542 w 1709898"/>
                  <a:gd name="connsiteY7" fmla="*/ 155127 h 1216210"/>
                  <a:gd name="connsiteX8" fmla="*/ 1206177 w 1709898"/>
                  <a:gd name="connsiteY8" fmla="*/ 22366 h 1216210"/>
                  <a:gd name="connsiteX9" fmla="*/ 1020460 w 1709898"/>
                  <a:gd name="connsiteY9" fmla="*/ 31064 h 1216210"/>
                  <a:gd name="connsiteX10" fmla="*/ 818195 w 1709898"/>
                  <a:gd name="connsiteY10" fmla="*/ 17487 h 1216210"/>
                  <a:gd name="connsiteX11" fmla="*/ 535177 w 1709898"/>
                  <a:gd name="connsiteY11" fmla="*/ 56028 h 1216210"/>
                  <a:gd name="connsiteX12" fmla="*/ 396979 w 1709898"/>
                  <a:gd name="connsiteY12" fmla="*/ 141125 h 1216210"/>
                  <a:gd name="connsiteX13" fmla="*/ 285158 w 1709898"/>
                  <a:gd name="connsiteY13" fmla="*/ 172217 h 1216210"/>
                  <a:gd name="connsiteX14" fmla="*/ 159712 w 1709898"/>
                  <a:gd name="connsiteY14" fmla="*/ 308608 h 1216210"/>
                  <a:gd name="connsiteX15" fmla="*/ 85157 w 1709898"/>
                  <a:gd name="connsiteY15" fmla="*/ 399811 h 1216210"/>
                  <a:gd name="connsiteX16" fmla="*/ 17225 w 1709898"/>
                  <a:gd name="connsiteY16" fmla="*/ 572292 h 1216210"/>
                  <a:gd name="connsiteX17" fmla="*/ 129400 w 1709898"/>
                  <a:gd name="connsiteY17" fmla="*/ 662716 h 1216210"/>
                  <a:gd name="connsiteX18" fmla="*/ 226371 w 1709898"/>
                  <a:gd name="connsiteY18" fmla="*/ 670542 h 1216210"/>
                  <a:gd name="connsiteX19" fmla="*/ 483297 w 1709898"/>
                  <a:gd name="connsiteY19" fmla="*/ 662716 h 1216210"/>
                  <a:gd name="connsiteX20" fmla="*/ 621518 w 1709898"/>
                  <a:gd name="connsiteY20" fmla="*/ 678204 h 1216210"/>
                  <a:gd name="connsiteX21" fmla="*/ 934920 w 1709898"/>
                  <a:gd name="connsiteY21" fmla="*/ 689330 h 1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09898" h="1216210">
                    <a:moveTo>
                      <a:pt x="1714135" y="1219242"/>
                    </a:moveTo>
                    <a:cubicBezTo>
                      <a:pt x="1714135" y="1196542"/>
                      <a:pt x="1695254" y="980758"/>
                      <a:pt x="1693345" y="926847"/>
                    </a:cubicBezTo>
                    <a:cubicBezTo>
                      <a:pt x="1691719" y="880574"/>
                      <a:pt x="1677953" y="755239"/>
                      <a:pt x="1671660" y="709508"/>
                    </a:cubicBezTo>
                    <a:cubicBezTo>
                      <a:pt x="1664423" y="656776"/>
                      <a:pt x="1669797" y="594780"/>
                      <a:pt x="1649055" y="545136"/>
                    </a:cubicBezTo>
                    <a:cubicBezTo>
                      <a:pt x="1618860" y="472910"/>
                      <a:pt x="1538152" y="435217"/>
                      <a:pt x="1472742" y="399811"/>
                    </a:cubicBezTo>
                    <a:cubicBezTo>
                      <a:pt x="1389984" y="355023"/>
                      <a:pt x="1354439" y="359620"/>
                      <a:pt x="1319365" y="327372"/>
                    </a:cubicBezTo>
                    <a:cubicBezTo>
                      <a:pt x="1300367" y="309881"/>
                      <a:pt x="1299023" y="278247"/>
                      <a:pt x="1289500" y="254368"/>
                    </a:cubicBezTo>
                    <a:cubicBezTo>
                      <a:pt x="1273708" y="214790"/>
                      <a:pt x="1233236" y="198642"/>
                      <a:pt x="1226542" y="155127"/>
                    </a:cubicBezTo>
                    <a:cubicBezTo>
                      <a:pt x="1220414" y="115077"/>
                      <a:pt x="1250938" y="41625"/>
                      <a:pt x="1206177" y="22366"/>
                    </a:cubicBezTo>
                    <a:cubicBezTo>
                      <a:pt x="1149724" y="-1961"/>
                      <a:pt x="1078798" y="22555"/>
                      <a:pt x="1020460" y="31064"/>
                    </a:cubicBezTo>
                    <a:cubicBezTo>
                      <a:pt x="956228" y="40446"/>
                      <a:pt x="880376" y="36297"/>
                      <a:pt x="818195" y="17487"/>
                    </a:cubicBezTo>
                    <a:cubicBezTo>
                      <a:pt x="718631" y="-12639"/>
                      <a:pt x="624488" y="6290"/>
                      <a:pt x="535177" y="56028"/>
                    </a:cubicBezTo>
                    <a:cubicBezTo>
                      <a:pt x="487445" y="82594"/>
                      <a:pt x="447162" y="117694"/>
                      <a:pt x="396979" y="141125"/>
                    </a:cubicBezTo>
                    <a:cubicBezTo>
                      <a:pt x="360515" y="158144"/>
                      <a:pt x="324192" y="174551"/>
                      <a:pt x="285158" y="172217"/>
                    </a:cubicBezTo>
                    <a:cubicBezTo>
                      <a:pt x="264109" y="170968"/>
                      <a:pt x="175575" y="289208"/>
                      <a:pt x="159712" y="308608"/>
                    </a:cubicBezTo>
                    <a:cubicBezTo>
                      <a:pt x="148822" y="321927"/>
                      <a:pt x="96966" y="387247"/>
                      <a:pt x="85157" y="399811"/>
                    </a:cubicBezTo>
                    <a:cubicBezTo>
                      <a:pt x="44331" y="443279"/>
                      <a:pt x="-24567" y="508575"/>
                      <a:pt x="17225" y="572292"/>
                    </a:cubicBezTo>
                    <a:cubicBezTo>
                      <a:pt x="55174" y="630115"/>
                      <a:pt x="74762" y="643882"/>
                      <a:pt x="129400" y="662716"/>
                    </a:cubicBezTo>
                    <a:cubicBezTo>
                      <a:pt x="150190" y="669882"/>
                      <a:pt x="176330" y="690508"/>
                      <a:pt x="226371" y="670542"/>
                    </a:cubicBezTo>
                    <a:cubicBezTo>
                      <a:pt x="343379" y="623892"/>
                      <a:pt x="387362" y="662716"/>
                      <a:pt x="483297" y="662716"/>
                    </a:cubicBezTo>
                    <a:cubicBezTo>
                      <a:pt x="497840" y="662716"/>
                      <a:pt x="607257" y="675233"/>
                      <a:pt x="621518" y="678204"/>
                    </a:cubicBezTo>
                    <a:cubicBezTo>
                      <a:pt x="625926" y="679099"/>
                      <a:pt x="846905" y="685275"/>
                      <a:pt x="934920" y="689330"/>
                    </a:cubicBezTo>
                  </a:path>
                </a:pathLst>
              </a:custGeom>
              <a:noFill/>
              <a:ln w="25385" cap="flat">
                <a:solidFill>
                  <a:srgbClr val="000000"/>
                </a:solidFill>
                <a:prstDash val="solid"/>
                <a:bevel/>
              </a:ln>
            </p:spPr>
            <p:txBody>
              <a:bodyPr rtlCol="0" anchor="ctr"/>
              <a:lstStyle/>
              <a:p>
                <a:endParaRPr lang="en-CH" sz="4800"/>
              </a:p>
            </p:txBody>
          </p:sp>
          <p:sp>
            <p:nvSpPr>
              <p:cNvPr id="864" name="Freeform 863">
                <a:extLst>
                  <a:ext uri="{FF2B5EF4-FFF2-40B4-BE49-F238E27FC236}">
                    <a16:creationId xmlns:a16="http://schemas.microsoft.com/office/drawing/2014/main" id="{77D5E62A-D995-FF04-265E-08A01C206227}"/>
                  </a:ext>
                </a:extLst>
              </p:cNvPr>
              <p:cNvSpPr/>
              <p:nvPr/>
            </p:nvSpPr>
            <p:spPr>
              <a:xfrm>
                <a:off x="17884667" y="12760191"/>
                <a:ext cx="1709898" cy="1216210"/>
              </a:xfrm>
              <a:custGeom>
                <a:avLst/>
                <a:gdLst>
                  <a:gd name="connsiteX0" fmla="*/ 1714135 w 1709898"/>
                  <a:gd name="connsiteY0" fmla="*/ 1219242 h 1216210"/>
                  <a:gd name="connsiteX1" fmla="*/ 1693345 w 1709898"/>
                  <a:gd name="connsiteY1" fmla="*/ 926847 h 1216210"/>
                  <a:gd name="connsiteX2" fmla="*/ 1671660 w 1709898"/>
                  <a:gd name="connsiteY2" fmla="*/ 709508 h 1216210"/>
                  <a:gd name="connsiteX3" fmla="*/ 1649055 w 1709898"/>
                  <a:gd name="connsiteY3" fmla="*/ 545136 h 1216210"/>
                  <a:gd name="connsiteX4" fmla="*/ 1472742 w 1709898"/>
                  <a:gd name="connsiteY4" fmla="*/ 399811 h 1216210"/>
                  <a:gd name="connsiteX5" fmla="*/ 1319365 w 1709898"/>
                  <a:gd name="connsiteY5" fmla="*/ 327372 h 1216210"/>
                  <a:gd name="connsiteX6" fmla="*/ 1289500 w 1709898"/>
                  <a:gd name="connsiteY6" fmla="*/ 254368 h 1216210"/>
                  <a:gd name="connsiteX7" fmla="*/ 1226542 w 1709898"/>
                  <a:gd name="connsiteY7" fmla="*/ 155127 h 1216210"/>
                  <a:gd name="connsiteX8" fmla="*/ 1206177 w 1709898"/>
                  <a:gd name="connsiteY8" fmla="*/ 22366 h 1216210"/>
                  <a:gd name="connsiteX9" fmla="*/ 1020460 w 1709898"/>
                  <a:gd name="connsiteY9" fmla="*/ 31064 h 1216210"/>
                  <a:gd name="connsiteX10" fmla="*/ 818195 w 1709898"/>
                  <a:gd name="connsiteY10" fmla="*/ 17487 h 1216210"/>
                  <a:gd name="connsiteX11" fmla="*/ 535177 w 1709898"/>
                  <a:gd name="connsiteY11" fmla="*/ 56028 h 1216210"/>
                  <a:gd name="connsiteX12" fmla="*/ 396979 w 1709898"/>
                  <a:gd name="connsiteY12" fmla="*/ 141125 h 1216210"/>
                  <a:gd name="connsiteX13" fmla="*/ 285158 w 1709898"/>
                  <a:gd name="connsiteY13" fmla="*/ 172217 h 1216210"/>
                  <a:gd name="connsiteX14" fmla="*/ 159712 w 1709898"/>
                  <a:gd name="connsiteY14" fmla="*/ 308608 h 1216210"/>
                  <a:gd name="connsiteX15" fmla="*/ 85157 w 1709898"/>
                  <a:gd name="connsiteY15" fmla="*/ 399811 h 1216210"/>
                  <a:gd name="connsiteX16" fmla="*/ 17225 w 1709898"/>
                  <a:gd name="connsiteY16" fmla="*/ 572292 h 1216210"/>
                  <a:gd name="connsiteX17" fmla="*/ 129400 w 1709898"/>
                  <a:gd name="connsiteY17" fmla="*/ 662716 h 1216210"/>
                  <a:gd name="connsiteX18" fmla="*/ 226371 w 1709898"/>
                  <a:gd name="connsiteY18" fmla="*/ 670542 h 1216210"/>
                  <a:gd name="connsiteX19" fmla="*/ 483297 w 1709898"/>
                  <a:gd name="connsiteY19" fmla="*/ 662716 h 1216210"/>
                  <a:gd name="connsiteX20" fmla="*/ 621518 w 1709898"/>
                  <a:gd name="connsiteY20" fmla="*/ 678204 h 1216210"/>
                  <a:gd name="connsiteX21" fmla="*/ 935698 w 1709898"/>
                  <a:gd name="connsiteY21" fmla="*/ 689330 h 1216210"/>
                  <a:gd name="connsiteX22" fmla="*/ 1264987 w 1709898"/>
                  <a:gd name="connsiteY22" fmla="*/ 689330 h 1216210"/>
                  <a:gd name="connsiteX23" fmla="*/ 1376266 w 1709898"/>
                  <a:gd name="connsiteY23" fmla="*/ 744725 h 1216210"/>
                  <a:gd name="connsiteX24" fmla="*/ 1510150 w 1709898"/>
                  <a:gd name="connsiteY24" fmla="*/ 1219242 h 1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9898" h="1216210">
                    <a:moveTo>
                      <a:pt x="1714135" y="1219242"/>
                    </a:moveTo>
                    <a:cubicBezTo>
                      <a:pt x="1714135" y="1196542"/>
                      <a:pt x="1695254" y="980758"/>
                      <a:pt x="1693345" y="926847"/>
                    </a:cubicBezTo>
                    <a:cubicBezTo>
                      <a:pt x="1691719" y="880574"/>
                      <a:pt x="1677953" y="755239"/>
                      <a:pt x="1671660" y="709508"/>
                    </a:cubicBezTo>
                    <a:cubicBezTo>
                      <a:pt x="1664423" y="656776"/>
                      <a:pt x="1669797" y="594780"/>
                      <a:pt x="1649055" y="545136"/>
                    </a:cubicBezTo>
                    <a:cubicBezTo>
                      <a:pt x="1618860" y="472910"/>
                      <a:pt x="1538152" y="435217"/>
                      <a:pt x="1472742" y="399811"/>
                    </a:cubicBezTo>
                    <a:cubicBezTo>
                      <a:pt x="1389984" y="355023"/>
                      <a:pt x="1354439" y="359620"/>
                      <a:pt x="1319365" y="327372"/>
                    </a:cubicBezTo>
                    <a:cubicBezTo>
                      <a:pt x="1300367" y="309881"/>
                      <a:pt x="1299023" y="278247"/>
                      <a:pt x="1289500" y="254368"/>
                    </a:cubicBezTo>
                    <a:cubicBezTo>
                      <a:pt x="1273708" y="214790"/>
                      <a:pt x="1233236" y="198642"/>
                      <a:pt x="1226542" y="155127"/>
                    </a:cubicBezTo>
                    <a:cubicBezTo>
                      <a:pt x="1220414" y="115077"/>
                      <a:pt x="1250938" y="41625"/>
                      <a:pt x="1206177" y="22366"/>
                    </a:cubicBezTo>
                    <a:cubicBezTo>
                      <a:pt x="1149724" y="-1961"/>
                      <a:pt x="1078798" y="22555"/>
                      <a:pt x="1020460" y="31064"/>
                    </a:cubicBezTo>
                    <a:cubicBezTo>
                      <a:pt x="956228" y="40446"/>
                      <a:pt x="880376" y="36297"/>
                      <a:pt x="818195" y="17487"/>
                    </a:cubicBezTo>
                    <a:cubicBezTo>
                      <a:pt x="718631" y="-12639"/>
                      <a:pt x="624488" y="6290"/>
                      <a:pt x="535177" y="56028"/>
                    </a:cubicBezTo>
                    <a:cubicBezTo>
                      <a:pt x="487445" y="82594"/>
                      <a:pt x="447162" y="117694"/>
                      <a:pt x="396979" y="141125"/>
                    </a:cubicBezTo>
                    <a:cubicBezTo>
                      <a:pt x="360515" y="158144"/>
                      <a:pt x="324192" y="174551"/>
                      <a:pt x="285158" y="172217"/>
                    </a:cubicBezTo>
                    <a:cubicBezTo>
                      <a:pt x="264109" y="170968"/>
                      <a:pt x="175575" y="289208"/>
                      <a:pt x="159712" y="308608"/>
                    </a:cubicBezTo>
                    <a:cubicBezTo>
                      <a:pt x="148822" y="321927"/>
                      <a:pt x="96966" y="387247"/>
                      <a:pt x="85157" y="399811"/>
                    </a:cubicBezTo>
                    <a:cubicBezTo>
                      <a:pt x="44331" y="443279"/>
                      <a:pt x="-24567" y="508575"/>
                      <a:pt x="17225" y="572292"/>
                    </a:cubicBezTo>
                    <a:cubicBezTo>
                      <a:pt x="55174" y="630115"/>
                      <a:pt x="74762" y="643882"/>
                      <a:pt x="129400" y="662716"/>
                    </a:cubicBezTo>
                    <a:cubicBezTo>
                      <a:pt x="150190" y="669882"/>
                      <a:pt x="176330" y="690508"/>
                      <a:pt x="226371" y="670542"/>
                    </a:cubicBezTo>
                    <a:cubicBezTo>
                      <a:pt x="343379" y="623892"/>
                      <a:pt x="387362" y="662716"/>
                      <a:pt x="483297" y="662716"/>
                    </a:cubicBezTo>
                    <a:cubicBezTo>
                      <a:pt x="497840" y="662716"/>
                      <a:pt x="607257" y="675233"/>
                      <a:pt x="621518" y="678204"/>
                    </a:cubicBezTo>
                    <a:cubicBezTo>
                      <a:pt x="623144" y="678534"/>
                      <a:pt x="775744" y="693007"/>
                      <a:pt x="935698" y="689330"/>
                    </a:cubicBezTo>
                    <a:cubicBezTo>
                      <a:pt x="1046529" y="686808"/>
                      <a:pt x="1178905" y="669812"/>
                      <a:pt x="1264987" y="689330"/>
                    </a:cubicBezTo>
                    <a:cubicBezTo>
                      <a:pt x="1304515" y="698311"/>
                      <a:pt x="1346236" y="724453"/>
                      <a:pt x="1376266" y="744725"/>
                    </a:cubicBezTo>
                    <a:cubicBezTo>
                      <a:pt x="1445895" y="791682"/>
                      <a:pt x="1484009" y="885218"/>
                      <a:pt x="1510150" y="1219242"/>
                    </a:cubicBezTo>
                  </a:path>
                </a:pathLst>
              </a:custGeom>
              <a:gradFill>
                <a:gsLst>
                  <a:gs pos="0">
                    <a:srgbClr val="65BAFF"/>
                  </a:gs>
                  <a:gs pos="15000">
                    <a:srgbClr val="72ACED"/>
                  </a:gs>
                  <a:gs pos="26000">
                    <a:srgbClr val="77A6E5"/>
                  </a:gs>
                  <a:gs pos="34000">
                    <a:srgbClr val="BA5C87"/>
                  </a:gs>
                  <a:gs pos="57000">
                    <a:srgbClr val="DB3759"/>
                  </a:gs>
                  <a:gs pos="100000">
                    <a:srgbClr val="E13151"/>
                  </a:gs>
                </a:gsLst>
                <a:lin ang="16200000" scaled="1"/>
              </a:gradFill>
              <a:ln w="25385" cap="flat">
                <a:solidFill>
                  <a:srgbClr val="000000"/>
                </a:solidFill>
                <a:prstDash val="solid"/>
                <a:bevel/>
              </a:ln>
            </p:spPr>
            <p:txBody>
              <a:bodyPr rtlCol="0" anchor="ctr"/>
              <a:lstStyle/>
              <a:p>
                <a:endParaRPr lang="en-CH" sz="4800"/>
              </a:p>
            </p:txBody>
          </p:sp>
        </p:grpSp>
        <p:grpSp>
          <p:nvGrpSpPr>
            <p:cNvPr id="865" name="Graphic 546">
              <a:extLst>
                <a:ext uri="{FF2B5EF4-FFF2-40B4-BE49-F238E27FC236}">
                  <a16:creationId xmlns:a16="http://schemas.microsoft.com/office/drawing/2014/main" id="{3C387AEF-75A1-3257-6273-BD1DDB76F296}"/>
                </a:ext>
              </a:extLst>
            </p:cNvPr>
            <p:cNvGrpSpPr/>
            <p:nvPr/>
          </p:nvGrpSpPr>
          <p:grpSpPr>
            <a:xfrm>
              <a:off x="23470831" y="11959206"/>
              <a:ext cx="2197997" cy="2009320"/>
              <a:chOff x="23470831" y="11959206"/>
              <a:chExt cx="2197997" cy="2009320"/>
            </a:xfrm>
          </p:grpSpPr>
          <p:grpSp>
            <p:nvGrpSpPr>
              <p:cNvPr id="866" name="Graphic 546">
                <a:extLst>
                  <a:ext uri="{FF2B5EF4-FFF2-40B4-BE49-F238E27FC236}">
                    <a16:creationId xmlns:a16="http://schemas.microsoft.com/office/drawing/2014/main" id="{1D47E525-0B6C-EC8B-9107-69C6850409FB}"/>
                  </a:ext>
                </a:extLst>
              </p:cNvPr>
              <p:cNvGrpSpPr/>
              <p:nvPr/>
            </p:nvGrpSpPr>
            <p:grpSpPr>
              <a:xfrm>
                <a:off x="23470831" y="11959206"/>
                <a:ext cx="2197997" cy="2009320"/>
                <a:chOff x="23470831" y="11959206"/>
                <a:chExt cx="2197997" cy="2009320"/>
              </a:xfrm>
            </p:grpSpPr>
            <p:sp>
              <p:nvSpPr>
                <p:cNvPr id="867" name="Freeform 866">
                  <a:extLst>
                    <a:ext uri="{FF2B5EF4-FFF2-40B4-BE49-F238E27FC236}">
                      <a16:creationId xmlns:a16="http://schemas.microsoft.com/office/drawing/2014/main" id="{AE7740EF-0424-B44D-7F94-57CE7766799B}"/>
                    </a:ext>
                  </a:extLst>
                </p:cNvPr>
                <p:cNvSpPr/>
                <p:nvPr/>
              </p:nvSpPr>
              <p:spPr>
                <a:xfrm>
                  <a:off x="23470831" y="11959206"/>
                  <a:ext cx="2197997" cy="2009320"/>
                </a:xfrm>
                <a:custGeom>
                  <a:avLst/>
                  <a:gdLst>
                    <a:gd name="connsiteX0" fmla="*/ 566362 w 2197997"/>
                    <a:gd name="connsiteY0" fmla="*/ 8532 h 2009320"/>
                    <a:gd name="connsiteX1" fmla="*/ 566975 w 2197997"/>
                    <a:gd name="connsiteY1" fmla="*/ 3320 h 2009320"/>
                    <a:gd name="connsiteX2" fmla="*/ 2204438 w 2197997"/>
                    <a:gd name="connsiteY2" fmla="*/ 3320 h 2009320"/>
                    <a:gd name="connsiteX3" fmla="*/ 2204438 w 2197997"/>
                    <a:gd name="connsiteY3" fmla="*/ 2012640 h 2009320"/>
                    <a:gd name="connsiteX4" fmla="*/ 325653 w 2197997"/>
                    <a:gd name="connsiteY4" fmla="*/ 2012640 h 2009320"/>
                    <a:gd name="connsiteX5" fmla="*/ 386373 w 2197997"/>
                    <a:gd name="connsiteY5" fmla="*/ 1849942 h 2009320"/>
                    <a:gd name="connsiteX6" fmla="*/ 329684 w 2197997"/>
                    <a:gd name="connsiteY6" fmla="*/ 1826440 h 2009320"/>
                    <a:gd name="connsiteX7" fmla="*/ 253785 w 2197997"/>
                    <a:gd name="connsiteY7" fmla="*/ 1758716 h 2009320"/>
                    <a:gd name="connsiteX8" fmla="*/ 330344 w 2197997"/>
                    <a:gd name="connsiteY8" fmla="*/ 1536450 h 2009320"/>
                    <a:gd name="connsiteX9" fmla="*/ 193396 w 2197997"/>
                    <a:gd name="connsiteY9" fmla="*/ 1520538 h 2009320"/>
                    <a:gd name="connsiteX10" fmla="*/ 6641 w 2197997"/>
                    <a:gd name="connsiteY10" fmla="*/ 1303788 h 2009320"/>
                    <a:gd name="connsiteX11" fmla="*/ 145523 w 2197997"/>
                    <a:gd name="connsiteY11" fmla="*/ 1115386 h 2009320"/>
                    <a:gd name="connsiteX12" fmla="*/ 341022 w 2197997"/>
                    <a:gd name="connsiteY12" fmla="*/ 851646 h 2009320"/>
                    <a:gd name="connsiteX13" fmla="*/ 450415 w 2197997"/>
                    <a:gd name="connsiteY13" fmla="*/ 668372 h 2009320"/>
                    <a:gd name="connsiteX14" fmla="*/ 386373 w 2197997"/>
                    <a:gd name="connsiteY14" fmla="*/ 660729 h 2009320"/>
                    <a:gd name="connsiteX15" fmla="*/ 330344 w 2197997"/>
                    <a:gd name="connsiteY15" fmla="*/ 545671 h 2009320"/>
                    <a:gd name="connsiteX16" fmla="*/ 450415 w 2197997"/>
                    <a:gd name="connsiteY16" fmla="*/ 258199 h 2009320"/>
                    <a:gd name="connsiteX17" fmla="*/ 566362 w 2197997"/>
                    <a:gd name="connsiteY17" fmla="*/ 8532 h 200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7997" h="2009320">
                      <a:moveTo>
                        <a:pt x="566362" y="8532"/>
                      </a:moveTo>
                      <a:lnTo>
                        <a:pt x="566975" y="3320"/>
                      </a:lnTo>
                      <a:lnTo>
                        <a:pt x="2204438" y="3320"/>
                      </a:lnTo>
                      <a:lnTo>
                        <a:pt x="2204438" y="2012640"/>
                      </a:lnTo>
                      <a:lnTo>
                        <a:pt x="325653" y="2012640"/>
                      </a:lnTo>
                      <a:cubicBezTo>
                        <a:pt x="230968" y="1943030"/>
                        <a:pt x="253785" y="1849942"/>
                        <a:pt x="386373" y="1849942"/>
                      </a:cubicBezTo>
                      <a:cubicBezTo>
                        <a:pt x="370698" y="1844284"/>
                        <a:pt x="350026" y="1836199"/>
                        <a:pt x="329684" y="1826440"/>
                      </a:cubicBezTo>
                      <a:cubicBezTo>
                        <a:pt x="291145" y="1807983"/>
                        <a:pt x="253785" y="1783608"/>
                        <a:pt x="253785" y="1758716"/>
                      </a:cubicBezTo>
                      <a:cubicBezTo>
                        <a:pt x="253785" y="1693632"/>
                        <a:pt x="357663" y="1635832"/>
                        <a:pt x="330344" y="1536450"/>
                      </a:cubicBezTo>
                      <a:cubicBezTo>
                        <a:pt x="324970" y="1516861"/>
                        <a:pt x="228682" y="1524640"/>
                        <a:pt x="193396" y="1520538"/>
                      </a:cubicBezTo>
                      <a:cubicBezTo>
                        <a:pt x="110732" y="1510921"/>
                        <a:pt x="1126" y="1404396"/>
                        <a:pt x="6641" y="1303788"/>
                      </a:cubicBezTo>
                      <a:cubicBezTo>
                        <a:pt x="10908" y="1226305"/>
                        <a:pt x="101374" y="1175270"/>
                        <a:pt x="145523" y="1115386"/>
                      </a:cubicBezTo>
                      <a:cubicBezTo>
                        <a:pt x="215435" y="1020546"/>
                        <a:pt x="271911" y="946979"/>
                        <a:pt x="341022" y="851646"/>
                      </a:cubicBezTo>
                      <a:cubicBezTo>
                        <a:pt x="380739" y="796859"/>
                        <a:pt x="480846" y="736803"/>
                        <a:pt x="450415" y="668372"/>
                      </a:cubicBezTo>
                      <a:cubicBezTo>
                        <a:pt x="441718" y="648868"/>
                        <a:pt x="426467" y="665515"/>
                        <a:pt x="386373" y="660729"/>
                      </a:cubicBezTo>
                      <a:cubicBezTo>
                        <a:pt x="339914" y="655183"/>
                        <a:pt x="326313" y="579526"/>
                        <a:pt x="330344" y="545671"/>
                      </a:cubicBezTo>
                      <a:cubicBezTo>
                        <a:pt x="334469" y="511107"/>
                        <a:pt x="442283" y="286182"/>
                        <a:pt x="450415" y="258199"/>
                      </a:cubicBezTo>
                      <a:cubicBezTo>
                        <a:pt x="460079" y="224921"/>
                        <a:pt x="533244" y="59510"/>
                        <a:pt x="566362" y="8532"/>
                      </a:cubicBezTo>
                      <a:close/>
                    </a:path>
                  </a:pathLst>
                </a:custGeom>
                <a:solidFill>
                  <a:srgbClr val="FFFFFF"/>
                </a:solidFill>
                <a:ln w="2357" cap="rnd">
                  <a:noFill/>
                  <a:prstDash val="solid"/>
                  <a:round/>
                </a:ln>
              </p:spPr>
              <p:txBody>
                <a:bodyPr rtlCol="0" anchor="ctr"/>
                <a:lstStyle/>
                <a:p>
                  <a:endParaRPr lang="en-CH" sz="4800"/>
                </a:p>
              </p:txBody>
            </p:sp>
            <p:sp>
              <p:nvSpPr>
                <p:cNvPr id="868" name="Freeform 867">
                  <a:extLst>
                    <a:ext uri="{FF2B5EF4-FFF2-40B4-BE49-F238E27FC236}">
                      <a16:creationId xmlns:a16="http://schemas.microsoft.com/office/drawing/2014/main" id="{1F736534-C868-5CF7-3985-DE9F1593DB35}"/>
                    </a:ext>
                  </a:extLst>
                </p:cNvPr>
                <p:cNvSpPr/>
                <p:nvPr/>
              </p:nvSpPr>
              <p:spPr>
                <a:xfrm>
                  <a:off x="23470831" y="11959206"/>
                  <a:ext cx="2197997" cy="2009320"/>
                </a:xfrm>
                <a:custGeom>
                  <a:avLst/>
                  <a:gdLst>
                    <a:gd name="connsiteX0" fmla="*/ 566362 w 2197997"/>
                    <a:gd name="connsiteY0" fmla="*/ 8532 h 2009320"/>
                    <a:gd name="connsiteX1" fmla="*/ 566975 w 2197997"/>
                    <a:gd name="connsiteY1" fmla="*/ 3320 h 2009320"/>
                    <a:gd name="connsiteX2" fmla="*/ 2204438 w 2197997"/>
                    <a:gd name="connsiteY2" fmla="*/ 3320 h 2009320"/>
                    <a:gd name="connsiteX3" fmla="*/ 2204438 w 2197997"/>
                    <a:gd name="connsiteY3" fmla="*/ 2012640 h 2009320"/>
                    <a:gd name="connsiteX4" fmla="*/ 325653 w 2197997"/>
                    <a:gd name="connsiteY4" fmla="*/ 2012640 h 2009320"/>
                    <a:gd name="connsiteX5" fmla="*/ 386373 w 2197997"/>
                    <a:gd name="connsiteY5" fmla="*/ 1849942 h 2009320"/>
                    <a:gd name="connsiteX6" fmla="*/ 329684 w 2197997"/>
                    <a:gd name="connsiteY6" fmla="*/ 1826440 h 2009320"/>
                    <a:gd name="connsiteX7" fmla="*/ 253785 w 2197997"/>
                    <a:gd name="connsiteY7" fmla="*/ 1758716 h 2009320"/>
                    <a:gd name="connsiteX8" fmla="*/ 330344 w 2197997"/>
                    <a:gd name="connsiteY8" fmla="*/ 1536450 h 2009320"/>
                    <a:gd name="connsiteX9" fmla="*/ 193396 w 2197997"/>
                    <a:gd name="connsiteY9" fmla="*/ 1520538 h 2009320"/>
                    <a:gd name="connsiteX10" fmla="*/ 6641 w 2197997"/>
                    <a:gd name="connsiteY10" fmla="*/ 1303788 h 2009320"/>
                    <a:gd name="connsiteX11" fmla="*/ 145523 w 2197997"/>
                    <a:gd name="connsiteY11" fmla="*/ 1115386 h 2009320"/>
                    <a:gd name="connsiteX12" fmla="*/ 341022 w 2197997"/>
                    <a:gd name="connsiteY12" fmla="*/ 851646 h 2009320"/>
                    <a:gd name="connsiteX13" fmla="*/ 450415 w 2197997"/>
                    <a:gd name="connsiteY13" fmla="*/ 668372 h 2009320"/>
                    <a:gd name="connsiteX14" fmla="*/ 386373 w 2197997"/>
                    <a:gd name="connsiteY14" fmla="*/ 660729 h 2009320"/>
                    <a:gd name="connsiteX15" fmla="*/ 330344 w 2197997"/>
                    <a:gd name="connsiteY15" fmla="*/ 545671 h 2009320"/>
                    <a:gd name="connsiteX16" fmla="*/ 450415 w 2197997"/>
                    <a:gd name="connsiteY16" fmla="*/ 258199 h 2009320"/>
                    <a:gd name="connsiteX17" fmla="*/ 566362 w 2197997"/>
                    <a:gd name="connsiteY17" fmla="*/ 8532 h 2009320"/>
                    <a:gd name="connsiteX18" fmla="*/ 583687 w 2197997"/>
                    <a:gd name="connsiteY18" fmla="*/ 28717 h 2009320"/>
                    <a:gd name="connsiteX19" fmla="*/ 474788 w 2197997"/>
                    <a:gd name="connsiteY19" fmla="*/ 265285 h 2009320"/>
                    <a:gd name="connsiteX20" fmla="*/ 379961 w 2197997"/>
                    <a:gd name="connsiteY20" fmla="*/ 483489 h 2009320"/>
                    <a:gd name="connsiteX21" fmla="*/ 355565 w 2197997"/>
                    <a:gd name="connsiteY21" fmla="*/ 548682 h 2009320"/>
                    <a:gd name="connsiteX22" fmla="*/ 367987 w 2197997"/>
                    <a:gd name="connsiteY22" fmla="*/ 615920 h 2009320"/>
                    <a:gd name="connsiteX23" fmla="*/ 389366 w 2197997"/>
                    <a:gd name="connsiteY23" fmla="*/ 635509 h 2009320"/>
                    <a:gd name="connsiteX24" fmla="*/ 435353 w 2197997"/>
                    <a:gd name="connsiteY24" fmla="*/ 633239 h 2009320"/>
                    <a:gd name="connsiteX25" fmla="*/ 447870 w 2197997"/>
                    <a:gd name="connsiteY25" fmla="*/ 634731 h 2009320"/>
                    <a:gd name="connsiteX26" fmla="*/ 457487 w 2197997"/>
                    <a:gd name="connsiteY26" fmla="*/ 638866 h 2009320"/>
                    <a:gd name="connsiteX27" fmla="*/ 467504 w 2197997"/>
                    <a:gd name="connsiteY27" fmla="*/ 647779 h 2009320"/>
                    <a:gd name="connsiteX28" fmla="*/ 473610 w 2197997"/>
                    <a:gd name="connsiteY28" fmla="*/ 658047 h 2009320"/>
                    <a:gd name="connsiteX29" fmla="*/ 457322 w 2197997"/>
                    <a:gd name="connsiteY29" fmla="*/ 761208 h 2009320"/>
                    <a:gd name="connsiteX30" fmla="*/ 361599 w 2197997"/>
                    <a:gd name="connsiteY30" fmla="*/ 866554 h 2009320"/>
                    <a:gd name="connsiteX31" fmla="*/ 165982 w 2197997"/>
                    <a:gd name="connsiteY31" fmla="*/ 1130456 h 2009320"/>
                    <a:gd name="connsiteX32" fmla="*/ 79453 w 2197997"/>
                    <a:gd name="connsiteY32" fmla="*/ 1220553 h 2009320"/>
                    <a:gd name="connsiteX33" fmla="*/ 32004 w 2197997"/>
                    <a:gd name="connsiteY33" fmla="*/ 1305179 h 2009320"/>
                    <a:gd name="connsiteX34" fmla="*/ 85675 w 2197997"/>
                    <a:gd name="connsiteY34" fmla="*/ 1429123 h 2009320"/>
                    <a:gd name="connsiteX35" fmla="*/ 196319 w 2197997"/>
                    <a:gd name="connsiteY35" fmla="*/ 1495292 h 2009320"/>
                    <a:gd name="connsiteX36" fmla="*/ 324428 w 2197997"/>
                    <a:gd name="connsiteY36" fmla="*/ 1503260 h 2009320"/>
                    <a:gd name="connsiteX37" fmla="*/ 343449 w 2197997"/>
                    <a:gd name="connsiteY37" fmla="*/ 1512571 h 2009320"/>
                    <a:gd name="connsiteX38" fmla="*/ 349979 w 2197997"/>
                    <a:gd name="connsiteY38" fmla="*/ 1519501 h 2009320"/>
                    <a:gd name="connsiteX39" fmla="*/ 354834 w 2197997"/>
                    <a:gd name="connsiteY39" fmla="*/ 1529708 h 2009320"/>
                    <a:gd name="connsiteX40" fmla="*/ 323650 w 2197997"/>
                    <a:gd name="connsiteY40" fmla="*/ 1674208 h 2009320"/>
                    <a:gd name="connsiteX41" fmla="*/ 291569 w 2197997"/>
                    <a:gd name="connsiteY41" fmla="*/ 1723215 h 2009320"/>
                    <a:gd name="connsiteX42" fmla="*/ 279171 w 2197997"/>
                    <a:gd name="connsiteY42" fmla="*/ 1758716 h 2009320"/>
                    <a:gd name="connsiteX43" fmla="*/ 282754 w 2197997"/>
                    <a:gd name="connsiteY43" fmla="*/ 1765033 h 2009320"/>
                    <a:gd name="connsiteX44" fmla="*/ 293290 w 2197997"/>
                    <a:gd name="connsiteY44" fmla="*/ 1775288 h 2009320"/>
                    <a:gd name="connsiteX45" fmla="*/ 340645 w 2197997"/>
                    <a:gd name="connsiteY45" fmla="*/ 1803551 h 2009320"/>
                    <a:gd name="connsiteX46" fmla="*/ 394976 w 2197997"/>
                    <a:gd name="connsiteY46" fmla="*/ 1826039 h 2009320"/>
                    <a:gd name="connsiteX47" fmla="*/ 386373 w 2197997"/>
                    <a:gd name="connsiteY47" fmla="*/ 1875330 h 2009320"/>
                    <a:gd name="connsiteX48" fmla="*/ 319124 w 2197997"/>
                    <a:gd name="connsiteY48" fmla="*/ 1888224 h 2009320"/>
                    <a:gd name="connsiteX49" fmla="*/ 294917 w 2197997"/>
                    <a:gd name="connsiteY49" fmla="*/ 1913069 h 2009320"/>
                    <a:gd name="connsiteX50" fmla="*/ 299324 w 2197997"/>
                    <a:gd name="connsiteY50" fmla="*/ 1946637 h 2009320"/>
                    <a:gd name="connsiteX51" fmla="*/ 334257 w 2197997"/>
                    <a:gd name="connsiteY51" fmla="*/ 1987252 h 2009320"/>
                    <a:gd name="connsiteX52" fmla="*/ 2179052 w 2197997"/>
                    <a:gd name="connsiteY52" fmla="*/ 1987252 h 2009320"/>
                    <a:gd name="connsiteX53" fmla="*/ 2179052 w 2197997"/>
                    <a:gd name="connsiteY53" fmla="*/ 28717 h 2009320"/>
                    <a:gd name="connsiteX54" fmla="*/ 583687 w 2197997"/>
                    <a:gd name="connsiteY54" fmla="*/ 28717 h 200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197997" h="2009320">
                      <a:moveTo>
                        <a:pt x="566362" y="8532"/>
                      </a:moveTo>
                      <a:lnTo>
                        <a:pt x="566975" y="3320"/>
                      </a:lnTo>
                      <a:lnTo>
                        <a:pt x="2204438" y="3320"/>
                      </a:lnTo>
                      <a:lnTo>
                        <a:pt x="2204438" y="2012640"/>
                      </a:lnTo>
                      <a:lnTo>
                        <a:pt x="325653" y="2012640"/>
                      </a:lnTo>
                      <a:cubicBezTo>
                        <a:pt x="230968" y="1943030"/>
                        <a:pt x="253785" y="1849942"/>
                        <a:pt x="386373" y="1849942"/>
                      </a:cubicBezTo>
                      <a:cubicBezTo>
                        <a:pt x="370698" y="1844284"/>
                        <a:pt x="350026" y="1836199"/>
                        <a:pt x="329684" y="1826440"/>
                      </a:cubicBezTo>
                      <a:cubicBezTo>
                        <a:pt x="291145" y="1807983"/>
                        <a:pt x="253785" y="1783608"/>
                        <a:pt x="253785" y="1758716"/>
                      </a:cubicBezTo>
                      <a:cubicBezTo>
                        <a:pt x="253785" y="1693632"/>
                        <a:pt x="357663" y="1635832"/>
                        <a:pt x="330344" y="1536450"/>
                      </a:cubicBezTo>
                      <a:cubicBezTo>
                        <a:pt x="324970" y="1516861"/>
                        <a:pt x="228682" y="1524640"/>
                        <a:pt x="193396" y="1520538"/>
                      </a:cubicBezTo>
                      <a:cubicBezTo>
                        <a:pt x="110732" y="1510921"/>
                        <a:pt x="1126" y="1404396"/>
                        <a:pt x="6641" y="1303788"/>
                      </a:cubicBezTo>
                      <a:cubicBezTo>
                        <a:pt x="10908" y="1226305"/>
                        <a:pt x="101374" y="1175270"/>
                        <a:pt x="145523" y="1115386"/>
                      </a:cubicBezTo>
                      <a:cubicBezTo>
                        <a:pt x="215435" y="1020546"/>
                        <a:pt x="271911" y="946979"/>
                        <a:pt x="341022" y="851646"/>
                      </a:cubicBezTo>
                      <a:cubicBezTo>
                        <a:pt x="380739" y="796859"/>
                        <a:pt x="480846" y="736803"/>
                        <a:pt x="450415" y="668372"/>
                      </a:cubicBezTo>
                      <a:cubicBezTo>
                        <a:pt x="441718" y="648868"/>
                        <a:pt x="426467" y="665515"/>
                        <a:pt x="386373" y="660729"/>
                      </a:cubicBezTo>
                      <a:cubicBezTo>
                        <a:pt x="339914" y="655183"/>
                        <a:pt x="326313" y="579526"/>
                        <a:pt x="330344" y="545671"/>
                      </a:cubicBezTo>
                      <a:cubicBezTo>
                        <a:pt x="334469" y="511107"/>
                        <a:pt x="442283" y="286182"/>
                        <a:pt x="450415" y="258199"/>
                      </a:cubicBezTo>
                      <a:cubicBezTo>
                        <a:pt x="460079" y="224921"/>
                        <a:pt x="533244" y="59510"/>
                        <a:pt x="566362" y="8532"/>
                      </a:cubicBezTo>
                      <a:close/>
                      <a:moveTo>
                        <a:pt x="583687" y="28717"/>
                      </a:moveTo>
                      <a:cubicBezTo>
                        <a:pt x="549933" y="84419"/>
                        <a:pt x="483839" y="234178"/>
                        <a:pt x="474788" y="265285"/>
                      </a:cubicBezTo>
                      <a:cubicBezTo>
                        <a:pt x="469037" y="285119"/>
                        <a:pt x="413998" y="402746"/>
                        <a:pt x="379961" y="483489"/>
                      </a:cubicBezTo>
                      <a:cubicBezTo>
                        <a:pt x="366879" y="514520"/>
                        <a:pt x="356696" y="539267"/>
                        <a:pt x="355565" y="548682"/>
                      </a:cubicBezTo>
                      <a:cubicBezTo>
                        <a:pt x="353585" y="565357"/>
                        <a:pt x="356838" y="594379"/>
                        <a:pt x="367987" y="615920"/>
                      </a:cubicBezTo>
                      <a:cubicBezTo>
                        <a:pt x="372961" y="625552"/>
                        <a:pt x="379136" y="634288"/>
                        <a:pt x="389366" y="635509"/>
                      </a:cubicBezTo>
                      <a:cubicBezTo>
                        <a:pt x="411829" y="638189"/>
                        <a:pt x="425925" y="633352"/>
                        <a:pt x="435353" y="633239"/>
                      </a:cubicBezTo>
                      <a:lnTo>
                        <a:pt x="447870" y="634731"/>
                      </a:lnTo>
                      <a:lnTo>
                        <a:pt x="457487" y="638866"/>
                      </a:lnTo>
                      <a:lnTo>
                        <a:pt x="467504" y="647779"/>
                      </a:lnTo>
                      <a:lnTo>
                        <a:pt x="473610" y="658047"/>
                      </a:lnTo>
                      <a:cubicBezTo>
                        <a:pt x="489614" y="693995"/>
                        <a:pt x="480138" y="728517"/>
                        <a:pt x="457322" y="761208"/>
                      </a:cubicBezTo>
                      <a:cubicBezTo>
                        <a:pt x="431181" y="798662"/>
                        <a:pt x="385501" y="833578"/>
                        <a:pt x="361599" y="866554"/>
                      </a:cubicBezTo>
                      <a:cubicBezTo>
                        <a:pt x="292441" y="961945"/>
                        <a:pt x="235941" y="1035560"/>
                        <a:pt x="165982" y="1130456"/>
                      </a:cubicBezTo>
                      <a:cubicBezTo>
                        <a:pt x="143307" y="1161207"/>
                        <a:pt x="108893" y="1189838"/>
                        <a:pt x="79453" y="1220553"/>
                      </a:cubicBezTo>
                      <a:cubicBezTo>
                        <a:pt x="55198" y="1245917"/>
                        <a:pt x="33819" y="1272366"/>
                        <a:pt x="32004" y="1305179"/>
                      </a:cubicBezTo>
                      <a:cubicBezTo>
                        <a:pt x="29600" y="1349071"/>
                        <a:pt x="53336" y="1393835"/>
                        <a:pt x="85675" y="1429123"/>
                      </a:cubicBezTo>
                      <a:cubicBezTo>
                        <a:pt x="118251" y="1464648"/>
                        <a:pt x="159972" y="1491072"/>
                        <a:pt x="196319" y="1495292"/>
                      </a:cubicBezTo>
                      <a:cubicBezTo>
                        <a:pt x="225500" y="1498686"/>
                        <a:pt x="294940" y="1494820"/>
                        <a:pt x="324428" y="1503260"/>
                      </a:cubicBezTo>
                      <a:cubicBezTo>
                        <a:pt x="332678" y="1505617"/>
                        <a:pt x="339042" y="1508987"/>
                        <a:pt x="343449" y="1512571"/>
                      </a:cubicBezTo>
                      <a:lnTo>
                        <a:pt x="349979" y="1519501"/>
                      </a:lnTo>
                      <a:lnTo>
                        <a:pt x="354834" y="1529708"/>
                      </a:lnTo>
                      <a:cubicBezTo>
                        <a:pt x="370721" y="1587484"/>
                        <a:pt x="349884" y="1633498"/>
                        <a:pt x="323650" y="1674208"/>
                      </a:cubicBezTo>
                      <a:cubicBezTo>
                        <a:pt x="312618" y="1691345"/>
                        <a:pt x="300691" y="1707422"/>
                        <a:pt x="291569" y="1723215"/>
                      </a:cubicBezTo>
                      <a:cubicBezTo>
                        <a:pt x="284663" y="1735167"/>
                        <a:pt x="279171" y="1746670"/>
                        <a:pt x="279171" y="1758716"/>
                      </a:cubicBezTo>
                      <a:cubicBezTo>
                        <a:pt x="279171" y="1760979"/>
                        <a:pt x="281033" y="1762841"/>
                        <a:pt x="282754" y="1765033"/>
                      </a:cubicBezTo>
                      <a:cubicBezTo>
                        <a:pt x="285559" y="1768546"/>
                        <a:pt x="289165" y="1771940"/>
                        <a:pt x="293290" y="1775288"/>
                      </a:cubicBezTo>
                      <a:cubicBezTo>
                        <a:pt x="306066" y="1785683"/>
                        <a:pt x="323273" y="1795206"/>
                        <a:pt x="340645" y="1803551"/>
                      </a:cubicBezTo>
                      <a:cubicBezTo>
                        <a:pt x="360162" y="1812886"/>
                        <a:pt x="379961" y="1820641"/>
                        <a:pt x="394976" y="1826039"/>
                      </a:cubicBezTo>
                      <a:lnTo>
                        <a:pt x="386373" y="1875330"/>
                      </a:lnTo>
                      <a:cubicBezTo>
                        <a:pt x="358111" y="1875330"/>
                        <a:pt x="335600" y="1879856"/>
                        <a:pt x="319124" y="1888224"/>
                      </a:cubicBezTo>
                      <a:cubicBezTo>
                        <a:pt x="306749" y="1894518"/>
                        <a:pt x="298264" y="1902815"/>
                        <a:pt x="294917" y="1913069"/>
                      </a:cubicBezTo>
                      <a:cubicBezTo>
                        <a:pt x="291569" y="1923300"/>
                        <a:pt x="293526" y="1934803"/>
                        <a:pt x="299324" y="1946637"/>
                      </a:cubicBezTo>
                      <a:cubicBezTo>
                        <a:pt x="306089" y="1960379"/>
                        <a:pt x="317851" y="1974146"/>
                        <a:pt x="334257" y="1987252"/>
                      </a:cubicBezTo>
                      <a:lnTo>
                        <a:pt x="2179052" y="1987252"/>
                      </a:lnTo>
                      <a:cubicBezTo>
                        <a:pt x="2179052" y="1987252"/>
                        <a:pt x="2179052" y="28717"/>
                        <a:pt x="2179052" y="28717"/>
                      </a:cubicBezTo>
                      <a:lnTo>
                        <a:pt x="583687" y="28717"/>
                      </a:lnTo>
                      <a:close/>
                    </a:path>
                  </a:pathLst>
                </a:custGeom>
                <a:solidFill>
                  <a:srgbClr val="000000"/>
                </a:solidFill>
                <a:ln w="2357" cap="rnd">
                  <a:noFill/>
                  <a:prstDash val="solid"/>
                  <a:round/>
                </a:ln>
              </p:spPr>
              <p:txBody>
                <a:bodyPr rtlCol="0" anchor="ctr"/>
                <a:lstStyle/>
                <a:p>
                  <a:endParaRPr lang="en-CH" sz="4800"/>
                </a:p>
              </p:txBody>
            </p:sp>
          </p:grpSp>
          <p:sp>
            <p:nvSpPr>
              <p:cNvPr id="869" name="Freeform 868">
                <a:extLst>
                  <a:ext uri="{FF2B5EF4-FFF2-40B4-BE49-F238E27FC236}">
                    <a16:creationId xmlns:a16="http://schemas.microsoft.com/office/drawing/2014/main" id="{E62764FA-C2BB-93DD-CD00-78551DCEB6F7}"/>
                  </a:ext>
                </a:extLst>
              </p:cNvPr>
              <p:cNvSpPr/>
              <p:nvPr/>
            </p:nvSpPr>
            <p:spPr>
              <a:xfrm>
                <a:off x="23538046" y="12742697"/>
                <a:ext cx="1709898" cy="1216210"/>
              </a:xfrm>
              <a:custGeom>
                <a:avLst/>
                <a:gdLst>
                  <a:gd name="connsiteX0" fmla="*/ 1715990 w 1709898"/>
                  <a:gd name="connsiteY0" fmla="*/ 1219237 h 1216210"/>
                  <a:gd name="connsiteX1" fmla="*/ 1695200 w 1709898"/>
                  <a:gd name="connsiteY1" fmla="*/ 926842 h 1216210"/>
                  <a:gd name="connsiteX2" fmla="*/ 1673515 w 1709898"/>
                  <a:gd name="connsiteY2" fmla="*/ 709502 h 1216210"/>
                  <a:gd name="connsiteX3" fmla="*/ 1650910 w 1709898"/>
                  <a:gd name="connsiteY3" fmla="*/ 545130 h 1216210"/>
                  <a:gd name="connsiteX4" fmla="*/ 1474597 w 1709898"/>
                  <a:gd name="connsiteY4" fmla="*/ 399805 h 1216210"/>
                  <a:gd name="connsiteX5" fmla="*/ 1321220 w 1709898"/>
                  <a:gd name="connsiteY5" fmla="*/ 327366 h 1216210"/>
                  <a:gd name="connsiteX6" fmla="*/ 1291355 w 1709898"/>
                  <a:gd name="connsiteY6" fmla="*/ 254362 h 1216210"/>
                  <a:gd name="connsiteX7" fmla="*/ 1228397 w 1709898"/>
                  <a:gd name="connsiteY7" fmla="*/ 155121 h 1216210"/>
                  <a:gd name="connsiteX8" fmla="*/ 1208032 w 1709898"/>
                  <a:gd name="connsiteY8" fmla="*/ 22361 h 1216210"/>
                  <a:gd name="connsiteX9" fmla="*/ 1022315 w 1709898"/>
                  <a:gd name="connsiteY9" fmla="*/ 31059 h 1216210"/>
                  <a:gd name="connsiteX10" fmla="*/ 820051 w 1709898"/>
                  <a:gd name="connsiteY10" fmla="*/ 17481 h 1216210"/>
                  <a:gd name="connsiteX11" fmla="*/ 537032 w 1709898"/>
                  <a:gd name="connsiteY11" fmla="*/ 56022 h 1216210"/>
                  <a:gd name="connsiteX12" fmla="*/ 398834 w 1709898"/>
                  <a:gd name="connsiteY12" fmla="*/ 141119 h 1216210"/>
                  <a:gd name="connsiteX13" fmla="*/ 287013 w 1709898"/>
                  <a:gd name="connsiteY13" fmla="*/ 172212 h 1216210"/>
                  <a:gd name="connsiteX14" fmla="*/ 161567 w 1709898"/>
                  <a:gd name="connsiteY14" fmla="*/ 308603 h 1216210"/>
                  <a:gd name="connsiteX15" fmla="*/ 87012 w 1709898"/>
                  <a:gd name="connsiteY15" fmla="*/ 399805 h 1216210"/>
                  <a:gd name="connsiteX16" fmla="*/ 19080 w 1709898"/>
                  <a:gd name="connsiteY16" fmla="*/ 572286 h 1216210"/>
                  <a:gd name="connsiteX17" fmla="*/ 131255 w 1709898"/>
                  <a:gd name="connsiteY17" fmla="*/ 662710 h 1216210"/>
                  <a:gd name="connsiteX18" fmla="*/ 228226 w 1709898"/>
                  <a:gd name="connsiteY18" fmla="*/ 670537 h 1216210"/>
                  <a:gd name="connsiteX19" fmla="*/ 485152 w 1709898"/>
                  <a:gd name="connsiteY19" fmla="*/ 662710 h 1216210"/>
                  <a:gd name="connsiteX20" fmla="*/ 623373 w 1709898"/>
                  <a:gd name="connsiteY20" fmla="*/ 678198 h 1216210"/>
                  <a:gd name="connsiteX21" fmla="*/ 936775 w 1709898"/>
                  <a:gd name="connsiteY21" fmla="*/ 689324 h 1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09898" h="1216210">
                    <a:moveTo>
                      <a:pt x="1715990" y="1219237"/>
                    </a:moveTo>
                    <a:cubicBezTo>
                      <a:pt x="1715990" y="1196536"/>
                      <a:pt x="1697109" y="980752"/>
                      <a:pt x="1695200" y="926842"/>
                    </a:cubicBezTo>
                    <a:cubicBezTo>
                      <a:pt x="1693574" y="880569"/>
                      <a:pt x="1679808" y="755233"/>
                      <a:pt x="1673515" y="709502"/>
                    </a:cubicBezTo>
                    <a:cubicBezTo>
                      <a:pt x="1666278" y="656770"/>
                      <a:pt x="1671652" y="594774"/>
                      <a:pt x="1650910" y="545130"/>
                    </a:cubicBezTo>
                    <a:cubicBezTo>
                      <a:pt x="1620715" y="472904"/>
                      <a:pt x="1540007" y="435211"/>
                      <a:pt x="1474597" y="399805"/>
                    </a:cubicBezTo>
                    <a:cubicBezTo>
                      <a:pt x="1391840" y="355017"/>
                      <a:pt x="1356294" y="359614"/>
                      <a:pt x="1321220" y="327366"/>
                    </a:cubicBezTo>
                    <a:cubicBezTo>
                      <a:pt x="1302222" y="309876"/>
                      <a:pt x="1300878" y="278241"/>
                      <a:pt x="1291355" y="254362"/>
                    </a:cubicBezTo>
                    <a:cubicBezTo>
                      <a:pt x="1275563" y="214784"/>
                      <a:pt x="1235091" y="198636"/>
                      <a:pt x="1228397" y="155121"/>
                    </a:cubicBezTo>
                    <a:cubicBezTo>
                      <a:pt x="1222269" y="115072"/>
                      <a:pt x="1252793" y="41619"/>
                      <a:pt x="1208032" y="22361"/>
                    </a:cubicBezTo>
                    <a:cubicBezTo>
                      <a:pt x="1151579" y="-1967"/>
                      <a:pt x="1080653" y="22549"/>
                      <a:pt x="1022315" y="31059"/>
                    </a:cubicBezTo>
                    <a:cubicBezTo>
                      <a:pt x="958083" y="40441"/>
                      <a:pt x="882231" y="36292"/>
                      <a:pt x="820051" y="17481"/>
                    </a:cubicBezTo>
                    <a:cubicBezTo>
                      <a:pt x="720486" y="-12645"/>
                      <a:pt x="626343" y="6284"/>
                      <a:pt x="537032" y="56022"/>
                    </a:cubicBezTo>
                    <a:cubicBezTo>
                      <a:pt x="489300" y="82588"/>
                      <a:pt x="449017" y="117688"/>
                      <a:pt x="398834" y="141119"/>
                    </a:cubicBezTo>
                    <a:cubicBezTo>
                      <a:pt x="362370" y="158139"/>
                      <a:pt x="326047" y="174545"/>
                      <a:pt x="287013" y="172212"/>
                    </a:cubicBezTo>
                    <a:cubicBezTo>
                      <a:pt x="265964" y="170962"/>
                      <a:pt x="177430" y="289202"/>
                      <a:pt x="161567" y="308603"/>
                    </a:cubicBezTo>
                    <a:cubicBezTo>
                      <a:pt x="150677" y="321921"/>
                      <a:pt x="98821" y="387241"/>
                      <a:pt x="87012" y="399805"/>
                    </a:cubicBezTo>
                    <a:cubicBezTo>
                      <a:pt x="46186" y="443273"/>
                      <a:pt x="-22712" y="508569"/>
                      <a:pt x="19080" y="572286"/>
                    </a:cubicBezTo>
                    <a:cubicBezTo>
                      <a:pt x="57029" y="630110"/>
                      <a:pt x="76617" y="643876"/>
                      <a:pt x="131255" y="662710"/>
                    </a:cubicBezTo>
                    <a:cubicBezTo>
                      <a:pt x="152045" y="669877"/>
                      <a:pt x="178185" y="690503"/>
                      <a:pt x="228226" y="670537"/>
                    </a:cubicBezTo>
                    <a:cubicBezTo>
                      <a:pt x="345234" y="623886"/>
                      <a:pt x="389217" y="662710"/>
                      <a:pt x="485152" y="662710"/>
                    </a:cubicBezTo>
                    <a:cubicBezTo>
                      <a:pt x="499695" y="662710"/>
                      <a:pt x="609112" y="675228"/>
                      <a:pt x="623373" y="678198"/>
                    </a:cubicBezTo>
                    <a:cubicBezTo>
                      <a:pt x="627781" y="679094"/>
                      <a:pt x="848760" y="685270"/>
                      <a:pt x="936775" y="689324"/>
                    </a:cubicBezTo>
                  </a:path>
                </a:pathLst>
              </a:custGeom>
              <a:noFill/>
              <a:ln w="25385" cap="flat">
                <a:solidFill>
                  <a:srgbClr val="000000"/>
                </a:solidFill>
                <a:prstDash val="solid"/>
                <a:bevel/>
              </a:ln>
            </p:spPr>
            <p:txBody>
              <a:bodyPr rtlCol="0" anchor="ctr"/>
              <a:lstStyle/>
              <a:p>
                <a:endParaRPr lang="en-CH" sz="4800"/>
              </a:p>
            </p:txBody>
          </p:sp>
          <p:sp>
            <p:nvSpPr>
              <p:cNvPr id="870" name="Freeform 869">
                <a:extLst>
                  <a:ext uri="{FF2B5EF4-FFF2-40B4-BE49-F238E27FC236}">
                    <a16:creationId xmlns:a16="http://schemas.microsoft.com/office/drawing/2014/main" id="{0B6F677F-9EB5-0412-CB8A-731527D255FC}"/>
                  </a:ext>
                </a:extLst>
              </p:cNvPr>
              <p:cNvSpPr/>
              <p:nvPr/>
            </p:nvSpPr>
            <p:spPr>
              <a:xfrm>
                <a:off x="23538046" y="12742697"/>
                <a:ext cx="1709898" cy="1216210"/>
              </a:xfrm>
              <a:custGeom>
                <a:avLst/>
                <a:gdLst>
                  <a:gd name="connsiteX0" fmla="*/ 1715990 w 1709898"/>
                  <a:gd name="connsiteY0" fmla="*/ 1219237 h 1216210"/>
                  <a:gd name="connsiteX1" fmla="*/ 1695200 w 1709898"/>
                  <a:gd name="connsiteY1" fmla="*/ 926842 h 1216210"/>
                  <a:gd name="connsiteX2" fmla="*/ 1673515 w 1709898"/>
                  <a:gd name="connsiteY2" fmla="*/ 709502 h 1216210"/>
                  <a:gd name="connsiteX3" fmla="*/ 1650910 w 1709898"/>
                  <a:gd name="connsiteY3" fmla="*/ 545130 h 1216210"/>
                  <a:gd name="connsiteX4" fmla="*/ 1474597 w 1709898"/>
                  <a:gd name="connsiteY4" fmla="*/ 399805 h 1216210"/>
                  <a:gd name="connsiteX5" fmla="*/ 1321220 w 1709898"/>
                  <a:gd name="connsiteY5" fmla="*/ 327366 h 1216210"/>
                  <a:gd name="connsiteX6" fmla="*/ 1291355 w 1709898"/>
                  <a:gd name="connsiteY6" fmla="*/ 254362 h 1216210"/>
                  <a:gd name="connsiteX7" fmla="*/ 1228397 w 1709898"/>
                  <a:gd name="connsiteY7" fmla="*/ 155121 h 1216210"/>
                  <a:gd name="connsiteX8" fmla="*/ 1208032 w 1709898"/>
                  <a:gd name="connsiteY8" fmla="*/ 22361 h 1216210"/>
                  <a:gd name="connsiteX9" fmla="*/ 1022315 w 1709898"/>
                  <a:gd name="connsiteY9" fmla="*/ 31059 h 1216210"/>
                  <a:gd name="connsiteX10" fmla="*/ 820051 w 1709898"/>
                  <a:gd name="connsiteY10" fmla="*/ 17481 h 1216210"/>
                  <a:gd name="connsiteX11" fmla="*/ 537032 w 1709898"/>
                  <a:gd name="connsiteY11" fmla="*/ 56022 h 1216210"/>
                  <a:gd name="connsiteX12" fmla="*/ 398834 w 1709898"/>
                  <a:gd name="connsiteY12" fmla="*/ 141119 h 1216210"/>
                  <a:gd name="connsiteX13" fmla="*/ 287013 w 1709898"/>
                  <a:gd name="connsiteY13" fmla="*/ 172212 h 1216210"/>
                  <a:gd name="connsiteX14" fmla="*/ 161567 w 1709898"/>
                  <a:gd name="connsiteY14" fmla="*/ 308603 h 1216210"/>
                  <a:gd name="connsiteX15" fmla="*/ 87012 w 1709898"/>
                  <a:gd name="connsiteY15" fmla="*/ 399805 h 1216210"/>
                  <a:gd name="connsiteX16" fmla="*/ 19080 w 1709898"/>
                  <a:gd name="connsiteY16" fmla="*/ 572286 h 1216210"/>
                  <a:gd name="connsiteX17" fmla="*/ 131255 w 1709898"/>
                  <a:gd name="connsiteY17" fmla="*/ 662710 h 1216210"/>
                  <a:gd name="connsiteX18" fmla="*/ 228226 w 1709898"/>
                  <a:gd name="connsiteY18" fmla="*/ 670537 h 1216210"/>
                  <a:gd name="connsiteX19" fmla="*/ 485152 w 1709898"/>
                  <a:gd name="connsiteY19" fmla="*/ 662710 h 1216210"/>
                  <a:gd name="connsiteX20" fmla="*/ 623373 w 1709898"/>
                  <a:gd name="connsiteY20" fmla="*/ 678198 h 1216210"/>
                  <a:gd name="connsiteX21" fmla="*/ 937553 w 1709898"/>
                  <a:gd name="connsiteY21" fmla="*/ 689324 h 1216210"/>
                  <a:gd name="connsiteX22" fmla="*/ 1266842 w 1709898"/>
                  <a:gd name="connsiteY22" fmla="*/ 689324 h 1216210"/>
                  <a:gd name="connsiteX23" fmla="*/ 1378121 w 1709898"/>
                  <a:gd name="connsiteY23" fmla="*/ 744720 h 1216210"/>
                  <a:gd name="connsiteX24" fmla="*/ 1512005 w 1709898"/>
                  <a:gd name="connsiteY24" fmla="*/ 1219237 h 1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9898" h="1216210">
                    <a:moveTo>
                      <a:pt x="1715990" y="1219237"/>
                    </a:moveTo>
                    <a:cubicBezTo>
                      <a:pt x="1715990" y="1196536"/>
                      <a:pt x="1697109" y="980752"/>
                      <a:pt x="1695200" y="926842"/>
                    </a:cubicBezTo>
                    <a:cubicBezTo>
                      <a:pt x="1693574" y="880569"/>
                      <a:pt x="1679808" y="755233"/>
                      <a:pt x="1673515" y="709502"/>
                    </a:cubicBezTo>
                    <a:cubicBezTo>
                      <a:pt x="1666278" y="656770"/>
                      <a:pt x="1671652" y="594774"/>
                      <a:pt x="1650910" y="545130"/>
                    </a:cubicBezTo>
                    <a:cubicBezTo>
                      <a:pt x="1620715" y="472904"/>
                      <a:pt x="1540007" y="435211"/>
                      <a:pt x="1474597" y="399805"/>
                    </a:cubicBezTo>
                    <a:cubicBezTo>
                      <a:pt x="1391840" y="355017"/>
                      <a:pt x="1356294" y="359614"/>
                      <a:pt x="1321220" y="327366"/>
                    </a:cubicBezTo>
                    <a:cubicBezTo>
                      <a:pt x="1302222" y="309876"/>
                      <a:pt x="1300878" y="278241"/>
                      <a:pt x="1291355" y="254362"/>
                    </a:cubicBezTo>
                    <a:cubicBezTo>
                      <a:pt x="1275563" y="214784"/>
                      <a:pt x="1235091" y="198636"/>
                      <a:pt x="1228397" y="155121"/>
                    </a:cubicBezTo>
                    <a:cubicBezTo>
                      <a:pt x="1222269" y="115072"/>
                      <a:pt x="1252793" y="41619"/>
                      <a:pt x="1208032" y="22361"/>
                    </a:cubicBezTo>
                    <a:cubicBezTo>
                      <a:pt x="1151579" y="-1967"/>
                      <a:pt x="1080653" y="22549"/>
                      <a:pt x="1022315" y="31059"/>
                    </a:cubicBezTo>
                    <a:cubicBezTo>
                      <a:pt x="958083" y="40441"/>
                      <a:pt x="882231" y="36292"/>
                      <a:pt x="820051" y="17481"/>
                    </a:cubicBezTo>
                    <a:cubicBezTo>
                      <a:pt x="720486" y="-12645"/>
                      <a:pt x="626343" y="6284"/>
                      <a:pt x="537032" y="56022"/>
                    </a:cubicBezTo>
                    <a:cubicBezTo>
                      <a:pt x="489300" y="82588"/>
                      <a:pt x="449017" y="117688"/>
                      <a:pt x="398834" y="141119"/>
                    </a:cubicBezTo>
                    <a:cubicBezTo>
                      <a:pt x="362370" y="158139"/>
                      <a:pt x="326047" y="174545"/>
                      <a:pt x="287013" y="172212"/>
                    </a:cubicBezTo>
                    <a:cubicBezTo>
                      <a:pt x="265964" y="170962"/>
                      <a:pt x="177430" y="289202"/>
                      <a:pt x="161567" y="308603"/>
                    </a:cubicBezTo>
                    <a:cubicBezTo>
                      <a:pt x="150677" y="321921"/>
                      <a:pt x="98821" y="387241"/>
                      <a:pt x="87012" y="399805"/>
                    </a:cubicBezTo>
                    <a:cubicBezTo>
                      <a:pt x="46186" y="443273"/>
                      <a:pt x="-22712" y="508569"/>
                      <a:pt x="19080" y="572286"/>
                    </a:cubicBezTo>
                    <a:cubicBezTo>
                      <a:pt x="57029" y="630110"/>
                      <a:pt x="76617" y="643876"/>
                      <a:pt x="131255" y="662710"/>
                    </a:cubicBezTo>
                    <a:cubicBezTo>
                      <a:pt x="152045" y="669877"/>
                      <a:pt x="178185" y="690503"/>
                      <a:pt x="228226" y="670537"/>
                    </a:cubicBezTo>
                    <a:cubicBezTo>
                      <a:pt x="345234" y="623886"/>
                      <a:pt x="389217" y="662710"/>
                      <a:pt x="485152" y="662710"/>
                    </a:cubicBezTo>
                    <a:cubicBezTo>
                      <a:pt x="499695" y="662710"/>
                      <a:pt x="609112" y="675228"/>
                      <a:pt x="623373" y="678198"/>
                    </a:cubicBezTo>
                    <a:cubicBezTo>
                      <a:pt x="624999" y="678528"/>
                      <a:pt x="777599" y="693001"/>
                      <a:pt x="937553" y="689324"/>
                    </a:cubicBezTo>
                    <a:cubicBezTo>
                      <a:pt x="1048384" y="686802"/>
                      <a:pt x="1180760" y="669806"/>
                      <a:pt x="1266842" y="689324"/>
                    </a:cubicBezTo>
                    <a:cubicBezTo>
                      <a:pt x="1306371" y="698305"/>
                      <a:pt x="1348091" y="724447"/>
                      <a:pt x="1378121" y="744720"/>
                    </a:cubicBezTo>
                    <a:cubicBezTo>
                      <a:pt x="1447750" y="791676"/>
                      <a:pt x="1485865" y="885212"/>
                      <a:pt x="1512005" y="1219237"/>
                    </a:cubicBezTo>
                  </a:path>
                </a:pathLst>
              </a:custGeom>
              <a:gradFill>
                <a:gsLst>
                  <a:gs pos="0">
                    <a:srgbClr val="65BAFF"/>
                  </a:gs>
                  <a:gs pos="30000">
                    <a:srgbClr val="72ACED"/>
                  </a:gs>
                  <a:gs pos="54000">
                    <a:srgbClr val="77A6E5"/>
                  </a:gs>
                  <a:gs pos="61000">
                    <a:srgbClr val="A771A2"/>
                  </a:gs>
                  <a:gs pos="70000">
                    <a:srgbClr val="D14367"/>
                  </a:gs>
                  <a:gs pos="100000">
                    <a:srgbClr val="E13151"/>
                  </a:gs>
                </a:gsLst>
                <a:lin ang="16200000" scaled="1"/>
              </a:gradFill>
              <a:ln w="25385" cap="flat">
                <a:solidFill>
                  <a:srgbClr val="000000"/>
                </a:solidFill>
                <a:prstDash val="solid"/>
                <a:bevel/>
              </a:ln>
            </p:spPr>
            <p:txBody>
              <a:bodyPr rtlCol="0" anchor="ctr"/>
              <a:lstStyle/>
              <a:p>
                <a:endParaRPr lang="en-CH" sz="4800"/>
              </a:p>
            </p:txBody>
          </p:sp>
        </p:grpSp>
        <p:grpSp>
          <p:nvGrpSpPr>
            <p:cNvPr id="871" name="Graphic 546">
              <a:extLst>
                <a:ext uri="{FF2B5EF4-FFF2-40B4-BE49-F238E27FC236}">
                  <a16:creationId xmlns:a16="http://schemas.microsoft.com/office/drawing/2014/main" id="{5586CFDC-3B42-836F-E6A5-579545C3977C}"/>
                </a:ext>
              </a:extLst>
            </p:cNvPr>
            <p:cNvGrpSpPr/>
            <p:nvPr/>
          </p:nvGrpSpPr>
          <p:grpSpPr>
            <a:xfrm>
              <a:off x="26178956" y="11981728"/>
              <a:ext cx="2197997" cy="2009320"/>
              <a:chOff x="26178956" y="11981728"/>
              <a:chExt cx="2197997" cy="2009320"/>
            </a:xfrm>
          </p:grpSpPr>
          <p:grpSp>
            <p:nvGrpSpPr>
              <p:cNvPr id="872" name="Graphic 546">
                <a:extLst>
                  <a:ext uri="{FF2B5EF4-FFF2-40B4-BE49-F238E27FC236}">
                    <a16:creationId xmlns:a16="http://schemas.microsoft.com/office/drawing/2014/main" id="{35AA76C7-FB34-D4D0-9362-8BC6DC81EA40}"/>
                  </a:ext>
                </a:extLst>
              </p:cNvPr>
              <p:cNvGrpSpPr/>
              <p:nvPr/>
            </p:nvGrpSpPr>
            <p:grpSpPr>
              <a:xfrm>
                <a:off x="26178956" y="11981728"/>
                <a:ext cx="2197997" cy="2009320"/>
                <a:chOff x="26178956" y="11981728"/>
                <a:chExt cx="2197997" cy="2009320"/>
              </a:xfrm>
            </p:grpSpPr>
            <p:sp>
              <p:nvSpPr>
                <p:cNvPr id="873" name="Freeform 872">
                  <a:extLst>
                    <a:ext uri="{FF2B5EF4-FFF2-40B4-BE49-F238E27FC236}">
                      <a16:creationId xmlns:a16="http://schemas.microsoft.com/office/drawing/2014/main" id="{EADE9080-20B6-F4D2-E4C8-59806E45B417}"/>
                    </a:ext>
                  </a:extLst>
                </p:cNvPr>
                <p:cNvSpPr/>
                <p:nvPr/>
              </p:nvSpPr>
              <p:spPr>
                <a:xfrm>
                  <a:off x="26178956" y="11981728"/>
                  <a:ext cx="2197997" cy="2009320"/>
                </a:xfrm>
                <a:custGeom>
                  <a:avLst/>
                  <a:gdLst>
                    <a:gd name="connsiteX0" fmla="*/ 567251 w 2197997"/>
                    <a:gd name="connsiteY0" fmla="*/ 8539 h 2009320"/>
                    <a:gd name="connsiteX1" fmla="*/ 567863 w 2197997"/>
                    <a:gd name="connsiteY1" fmla="*/ 3327 h 2009320"/>
                    <a:gd name="connsiteX2" fmla="*/ 2205327 w 2197997"/>
                    <a:gd name="connsiteY2" fmla="*/ 3327 h 2009320"/>
                    <a:gd name="connsiteX3" fmla="*/ 2205327 w 2197997"/>
                    <a:gd name="connsiteY3" fmla="*/ 2012647 h 2009320"/>
                    <a:gd name="connsiteX4" fmla="*/ 326542 w 2197997"/>
                    <a:gd name="connsiteY4" fmla="*/ 2012647 h 2009320"/>
                    <a:gd name="connsiteX5" fmla="*/ 387261 w 2197997"/>
                    <a:gd name="connsiteY5" fmla="*/ 1849949 h 2009320"/>
                    <a:gd name="connsiteX6" fmla="*/ 330573 w 2197997"/>
                    <a:gd name="connsiteY6" fmla="*/ 1826447 h 2009320"/>
                    <a:gd name="connsiteX7" fmla="*/ 254674 w 2197997"/>
                    <a:gd name="connsiteY7" fmla="*/ 1758723 h 2009320"/>
                    <a:gd name="connsiteX8" fmla="*/ 331233 w 2197997"/>
                    <a:gd name="connsiteY8" fmla="*/ 1536457 h 2009320"/>
                    <a:gd name="connsiteX9" fmla="*/ 194284 w 2197997"/>
                    <a:gd name="connsiteY9" fmla="*/ 1520546 h 2009320"/>
                    <a:gd name="connsiteX10" fmla="*/ 7530 w 2197997"/>
                    <a:gd name="connsiteY10" fmla="*/ 1303795 h 2009320"/>
                    <a:gd name="connsiteX11" fmla="*/ 146411 w 2197997"/>
                    <a:gd name="connsiteY11" fmla="*/ 1115394 h 2009320"/>
                    <a:gd name="connsiteX12" fmla="*/ 341910 w 2197997"/>
                    <a:gd name="connsiteY12" fmla="*/ 851654 h 2009320"/>
                    <a:gd name="connsiteX13" fmla="*/ 451304 w 2197997"/>
                    <a:gd name="connsiteY13" fmla="*/ 668379 h 2009320"/>
                    <a:gd name="connsiteX14" fmla="*/ 387261 w 2197997"/>
                    <a:gd name="connsiteY14" fmla="*/ 660737 h 2009320"/>
                    <a:gd name="connsiteX15" fmla="*/ 331233 w 2197997"/>
                    <a:gd name="connsiteY15" fmla="*/ 545679 h 2009320"/>
                    <a:gd name="connsiteX16" fmla="*/ 451304 w 2197997"/>
                    <a:gd name="connsiteY16" fmla="*/ 258206 h 2009320"/>
                    <a:gd name="connsiteX17" fmla="*/ 567251 w 2197997"/>
                    <a:gd name="connsiteY17" fmla="*/ 8539 h 200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7997" h="2009320">
                      <a:moveTo>
                        <a:pt x="567251" y="8539"/>
                      </a:moveTo>
                      <a:lnTo>
                        <a:pt x="567863" y="3327"/>
                      </a:lnTo>
                      <a:lnTo>
                        <a:pt x="2205327" y="3327"/>
                      </a:lnTo>
                      <a:lnTo>
                        <a:pt x="2205327" y="2012647"/>
                      </a:lnTo>
                      <a:lnTo>
                        <a:pt x="326542" y="2012647"/>
                      </a:lnTo>
                      <a:cubicBezTo>
                        <a:pt x="231857" y="1943037"/>
                        <a:pt x="254674" y="1849949"/>
                        <a:pt x="387261" y="1849949"/>
                      </a:cubicBezTo>
                      <a:cubicBezTo>
                        <a:pt x="371586" y="1844292"/>
                        <a:pt x="350915" y="1836206"/>
                        <a:pt x="330573" y="1826447"/>
                      </a:cubicBezTo>
                      <a:cubicBezTo>
                        <a:pt x="292034" y="1807990"/>
                        <a:pt x="254674" y="1783616"/>
                        <a:pt x="254674" y="1758723"/>
                      </a:cubicBezTo>
                      <a:cubicBezTo>
                        <a:pt x="254674" y="1693639"/>
                        <a:pt x="358552" y="1635839"/>
                        <a:pt x="331233" y="1536457"/>
                      </a:cubicBezTo>
                      <a:cubicBezTo>
                        <a:pt x="325858" y="1516868"/>
                        <a:pt x="229570" y="1524647"/>
                        <a:pt x="194284" y="1520546"/>
                      </a:cubicBezTo>
                      <a:cubicBezTo>
                        <a:pt x="111620" y="1510928"/>
                        <a:pt x="2014" y="1404403"/>
                        <a:pt x="7530" y="1303795"/>
                      </a:cubicBezTo>
                      <a:cubicBezTo>
                        <a:pt x="11796" y="1226312"/>
                        <a:pt x="102263" y="1175277"/>
                        <a:pt x="146411" y="1115394"/>
                      </a:cubicBezTo>
                      <a:cubicBezTo>
                        <a:pt x="216323" y="1020554"/>
                        <a:pt x="272800" y="946986"/>
                        <a:pt x="341910" y="851654"/>
                      </a:cubicBezTo>
                      <a:cubicBezTo>
                        <a:pt x="381628" y="796866"/>
                        <a:pt x="481734" y="736810"/>
                        <a:pt x="451304" y="668379"/>
                      </a:cubicBezTo>
                      <a:cubicBezTo>
                        <a:pt x="442606" y="648875"/>
                        <a:pt x="427356" y="665522"/>
                        <a:pt x="387261" y="660737"/>
                      </a:cubicBezTo>
                      <a:cubicBezTo>
                        <a:pt x="340802" y="655190"/>
                        <a:pt x="327202" y="579534"/>
                        <a:pt x="331233" y="545679"/>
                      </a:cubicBezTo>
                      <a:cubicBezTo>
                        <a:pt x="335358" y="511114"/>
                        <a:pt x="443172" y="286189"/>
                        <a:pt x="451304" y="258206"/>
                      </a:cubicBezTo>
                      <a:cubicBezTo>
                        <a:pt x="460968" y="224929"/>
                        <a:pt x="534133" y="59517"/>
                        <a:pt x="567251" y="8539"/>
                      </a:cubicBezTo>
                      <a:close/>
                    </a:path>
                  </a:pathLst>
                </a:custGeom>
                <a:solidFill>
                  <a:srgbClr val="FFFFFF"/>
                </a:solidFill>
                <a:ln w="2357" cap="rnd">
                  <a:noFill/>
                  <a:prstDash val="solid"/>
                  <a:round/>
                </a:ln>
              </p:spPr>
              <p:txBody>
                <a:bodyPr rtlCol="0" anchor="ctr"/>
                <a:lstStyle/>
                <a:p>
                  <a:endParaRPr lang="en-CH" sz="4800"/>
                </a:p>
              </p:txBody>
            </p:sp>
            <p:sp>
              <p:nvSpPr>
                <p:cNvPr id="874" name="Freeform 873">
                  <a:extLst>
                    <a:ext uri="{FF2B5EF4-FFF2-40B4-BE49-F238E27FC236}">
                      <a16:creationId xmlns:a16="http://schemas.microsoft.com/office/drawing/2014/main" id="{46AA24A3-56CD-F542-516E-5B230217BC0A}"/>
                    </a:ext>
                  </a:extLst>
                </p:cNvPr>
                <p:cNvSpPr/>
                <p:nvPr/>
              </p:nvSpPr>
              <p:spPr>
                <a:xfrm>
                  <a:off x="26178956" y="11981728"/>
                  <a:ext cx="2197997" cy="2009320"/>
                </a:xfrm>
                <a:custGeom>
                  <a:avLst/>
                  <a:gdLst>
                    <a:gd name="connsiteX0" fmla="*/ 567251 w 2197997"/>
                    <a:gd name="connsiteY0" fmla="*/ 8539 h 2009320"/>
                    <a:gd name="connsiteX1" fmla="*/ 567863 w 2197997"/>
                    <a:gd name="connsiteY1" fmla="*/ 3327 h 2009320"/>
                    <a:gd name="connsiteX2" fmla="*/ 2205327 w 2197997"/>
                    <a:gd name="connsiteY2" fmla="*/ 3327 h 2009320"/>
                    <a:gd name="connsiteX3" fmla="*/ 2205327 w 2197997"/>
                    <a:gd name="connsiteY3" fmla="*/ 2012647 h 2009320"/>
                    <a:gd name="connsiteX4" fmla="*/ 326542 w 2197997"/>
                    <a:gd name="connsiteY4" fmla="*/ 2012647 h 2009320"/>
                    <a:gd name="connsiteX5" fmla="*/ 387261 w 2197997"/>
                    <a:gd name="connsiteY5" fmla="*/ 1849949 h 2009320"/>
                    <a:gd name="connsiteX6" fmla="*/ 330573 w 2197997"/>
                    <a:gd name="connsiteY6" fmla="*/ 1826447 h 2009320"/>
                    <a:gd name="connsiteX7" fmla="*/ 254674 w 2197997"/>
                    <a:gd name="connsiteY7" fmla="*/ 1758723 h 2009320"/>
                    <a:gd name="connsiteX8" fmla="*/ 331233 w 2197997"/>
                    <a:gd name="connsiteY8" fmla="*/ 1536457 h 2009320"/>
                    <a:gd name="connsiteX9" fmla="*/ 194284 w 2197997"/>
                    <a:gd name="connsiteY9" fmla="*/ 1520546 h 2009320"/>
                    <a:gd name="connsiteX10" fmla="*/ 7530 w 2197997"/>
                    <a:gd name="connsiteY10" fmla="*/ 1303795 h 2009320"/>
                    <a:gd name="connsiteX11" fmla="*/ 146411 w 2197997"/>
                    <a:gd name="connsiteY11" fmla="*/ 1115394 h 2009320"/>
                    <a:gd name="connsiteX12" fmla="*/ 341910 w 2197997"/>
                    <a:gd name="connsiteY12" fmla="*/ 851654 h 2009320"/>
                    <a:gd name="connsiteX13" fmla="*/ 451304 w 2197997"/>
                    <a:gd name="connsiteY13" fmla="*/ 668379 h 2009320"/>
                    <a:gd name="connsiteX14" fmla="*/ 387261 w 2197997"/>
                    <a:gd name="connsiteY14" fmla="*/ 660737 h 2009320"/>
                    <a:gd name="connsiteX15" fmla="*/ 331233 w 2197997"/>
                    <a:gd name="connsiteY15" fmla="*/ 545679 h 2009320"/>
                    <a:gd name="connsiteX16" fmla="*/ 451304 w 2197997"/>
                    <a:gd name="connsiteY16" fmla="*/ 258206 h 2009320"/>
                    <a:gd name="connsiteX17" fmla="*/ 567251 w 2197997"/>
                    <a:gd name="connsiteY17" fmla="*/ 8539 h 2009320"/>
                    <a:gd name="connsiteX18" fmla="*/ 584575 w 2197997"/>
                    <a:gd name="connsiteY18" fmla="*/ 28724 h 2009320"/>
                    <a:gd name="connsiteX19" fmla="*/ 475677 w 2197997"/>
                    <a:gd name="connsiteY19" fmla="*/ 265292 h 2009320"/>
                    <a:gd name="connsiteX20" fmla="*/ 380850 w 2197997"/>
                    <a:gd name="connsiteY20" fmla="*/ 483497 h 2009320"/>
                    <a:gd name="connsiteX21" fmla="*/ 356454 w 2197997"/>
                    <a:gd name="connsiteY21" fmla="*/ 548689 h 2009320"/>
                    <a:gd name="connsiteX22" fmla="*/ 368876 w 2197997"/>
                    <a:gd name="connsiteY22" fmla="*/ 615928 h 2009320"/>
                    <a:gd name="connsiteX23" fmla="*/ 390255 w 2197997"/>
                    <a:gd name="connsiteY23" fmla="*/ 635516 h 2009320"/>
                    <a:gd name="connsiteX24" fmla="*/ 436242 w 2197997"/>
                    <a:gd name="connsiteY24" fmla="*/ 633246 h 2009320"/>
                    <a:gd name="connsiteX25" fmla="*/ 448758 w 2197997"/>
                    <a:gd name="connsiteY25" fmla="*/ 634738 h 2009320"/>
                    <a:gd name="connsiteX26" fmla="*/ 458375 w 2197997"/>
                    <a:gd name="connsiteY26" fmla="*/ 638873 h 2009320"/>
                    <a:gd name="connsiteX27" fmla="*/ 468393 w 2197997"/>
                    <a:gd name="connsiteY27" fmla="*/ 647786 h 2009320"/>
                    <a:gd name="connsiteX28" fmla="*/ 474498 w 2197997"/>
                    <a:gd name="connsiteY28" fmla="*/ 658054 h 2009320"/>
                    <a:gd name="connsiteX29" fmla="*/ 458210 w 2197997"/>
                    <a:gd name="connsiteY29" fmla="*/ 761215 h 2009320"/>
                    <a:gd name="connsiteX30" fmla="*/ 362488 w 2197997"/>
                    <a:gd name="connsiteY30" fmla="*/ 866561 h 2009320"/>
                    <a:gd name="connsiteX31" fmla="*/ 166871 w 2197997"/>
                    <a:gd name="connsiteY31" fmla="*/ 1130464 h 2009320"/>
                    <a:gd name="connsiteX32" fmla="*/ 80341 w 2197997"/>
                    <a:gd name="connsiteY32" fmla="*/ 1220560 h 2009320"/>
                    <a:gd name="connsiteX33" fmla="*/ 32893 w 2197997"/>
                    <a:gd name="connsiteY33" fmla="*/ 1305186 h 2009320"/>
                    <a:gd name="connsiteX34" fmla="*/ 86564 w 2197997"/>
                    <a:gd name="connsiteY34" fmla="*/ 1429131 h 2009320"/>
                    <a:gd name="connsiteX35" fmla="*/ 197207 w 2197997"/>
                    <a:gd name="connsiteY35" fmla="*/ 1495299 h 2009320"/>
                    <a:gd name="connsiteX36" fmla="*/ 325316 w 2197997"/>
                    <a:gd name="connsiteY36" fmla="*/ 1503267 h 2009320"/>
                    <a:gd name="connsiteX37" fmla="*/ 344338 w 2197997"/>
                    <a:gd name="connsiteY37" fmla="*/ 1512578 h 2009320"/>
                    <a:gd name="connsiteX38" fmla="*/ 350867 w 2197997"/>
                    <a:gd name="connsiteY38" fmla="*/ 1519508 h 2009320"/>
                    <a:gd name="connsiteX39" fmla="*/ 355723 w 2197997"/>
                    <a:gd name="connsiteY39" fmla="*/ 1529715 h 2009320"/>
                    <a:gd name="connsiteX40" fmla="*/ 324539 w 2197997"/>
                    <a:gd name="connsiteY40" fmla="*/ 1674216 h 2009320"/>
                    <a:gd name="connsiteX41" fmla="*/ 292458 w 2197997"/>
                    <a:gd name="connsiteY41" fmla="*/ 1723223 h 2009320"/>
                    <a:gd name="connsiteX42" fmla="*/ 280060 w 2197997"/>
                    <a:gd name="connsiteY42" fmla="*/ 1758723 h 2009320"/>
                    <a:gd name="connsiteX43" fmla="*/ 283642 w 2197997"/>
                    <a:gd name="connsiteY43" fmla="*/ 1765041 h 2009320"/>
                    <a:gd name="connsiteX44" fmla="*/ 294179 w 2197997"/>
                    <a:gd name="connsiteY44" fmla="*/ 1775295 h 2009320"/>
                    <a:gd name="connsiteX45" fmla="*/ 341533 w 2197997"/>
                    <a:gd name="connsiteY45" fmla="*/ 1803558 h 2009320"/>
                    <a:gd name="connsiteX46" fmla="*/ 395865 w 2197997"/>
                    <a:gd name="connsiteY46" fmla="*/ 1826047 h 2009320"/>
                    <a:gd name="connsiteX47" fmla="*/ 387261 w 2197997"/>
                    <a:gd name="connsiteY47" fmla="*/ 1875337 h 2009320"/>
                    <a:gd name="connsiteX48" fmla="*/ 320013 w 2197997"/>
                    <a:gd name="connsiteY48" fmla="*/ 1888231 h 2009320"/>
                    <a:gd name="connsiteX49" fmla="*/ 295805 w 2197997"/>
                    <a:gd name="connsiteY49" fmla="*/ 1913077 h 2009320"/>
                    <a:gd name="connsiteX50" fmla="*/ 300213 w 2197997"/>
                    <a:gd name="connsiteY50" fmla="*/ 1946644 h 2009320"/>
                    <a:gd name="connsiteX51" fmla="*/ 335146 w 2197997"/>
                    <a:gd name="connsiteY51" fmla="*/ 1987260 h 2009320"/>
                    <a:gd name="connsiteX52" fmla="*/ 2179941 w 2197997"/>
                    <a:gd name="connsiteY52" fmla="*/ 1987260 h 2009320"/>
                    <a:gd name="connsiteX53" fmla="*/ 2179941 w 2197997"/>
                    <a:gd name="connsiteY53" fmla="*/ 28724 h 2009320"/>
                    <a:gd name="connsiteX54" fmla="*/ 584575 w 2197997"/>
                    <a:gd name="connsiteY54" fmla="*/ 28724 h 200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197997" h="2009320">
                      <a:moveTo>
                        <a:pt x="567251" y="8539"/>
                      </a:moveTo>
                      <a:lnTo>
                        <a:pt x="567863" y="3327"/>
                      </a:lnTo>
                      <a:lnTo>
                        <a:pt x="2205327" y="3327"/>
                      </a:lnTo>
                      <a:lnTo>
                        <a:pt x="2205327" y="2012647"/>
                      </a:lnTo>
                      <a:lnTo>
                        <a:pt x="326542" y="2012647"/>
                      </a:lnTo>
                      <a:cubicBezTo>
                        <a:pt x="231857" y="1943037"/>
                        <a:pt x="254674" y="1849949"/>
                        <a:pt x="387261" y="1849949"/>
                      </a:cubicBezTo>
                      <a:cubicBezTo>
                        <a:pt x="371586" y="1844292"/>
                        <a:pt x="350915" y="1836206"/>
                        <a:pt x="330573" y="1826447"/>
                      </a:cubicBezTo>
                      <a:cubicBezTo>
                        <a:pt x="292034" y="1807990"/>
                        <a:pt x="254674" y="1783616"/>
                        <a:pt x="254674" y="1758723"/>
                      </a:cubicBezTo>
                      <a:cubicBezTo>
                        <a:pt x="254674" y="1693639"/>
                        <a:pt x="358552" y="1635839"/>
                        <a:pt x="331233" y="1536457"/>
                      </a:cubicBezTo>
                      <a:cubicBezTo>
                        <a:pt x="325858" y="1516868"/>
                        <a:pt x="229570" y="1524647"/>
                        <a:pt x="194284" y="1520546"/>
                      </a:cubicBezTo>
                      <a:cubicBezTo>
                        <a:pt x="111620" y="1510928"/>
                        <a:pt x="2014" y="1404403"/>
                        <a:pt x="7530" y="1303795"/>
                      </a:cubicBezTo>
                      <a:cubicBezTo>
                        <a:pt x="11796" y="1226312"/>
                        <a:pt x="102263" y="1175277"/>
                        <a:pt x="146411" y="1115394"/>
                      </a:cubicBezTo>
                      <a:cubicBezTo>
                        <a:pt x="216323" y="1020554"/>
                        <a:pt x="272800" y="946986"/>
                        <a:pt x="341910" y="851654"/>
                      </a:cubicBezTo>
                      <a:cubicBezTo>
                        <a:pt x="381628" y="796866"/>
                        <a:pt x="481734" y="736810"/>
                        <a:pt x="451304" y="668379"/>
                      </a:cubicBezTo>
                      <a:cubicBezTo>
                        <a:pt x="442606" y="648875"/>
                        <a:pt x="427356" y="665522"/>
                        <a:pt x="387261" y="660737"/>
                      </a:cubicBezTo>
                      <a:cubicBezTo>
                        <a:pt x="340802" y="655190"/>
                        <a:pt x="327202" y="579534"/>
                        <a:pt x="331233" y="545679"/>
                      </a:cubicBezTo>
                      <a:cubicBezTo>
                        <a:pt x="335358" y="511114"/>
                        <a:pt x="443172" y="286189"/>
                        <a:pt x="451304" y="258206"/>
                      </a:cubicBezTo>
                      <a:cubicBezTo>
                        <a:pt x="460968" y="224929"/>
                        <a:pt x="534133" y="59517"/>
                        <a:pt x="567251" y="8539"/>
                      </a:cubicBezTo>
                      <a:close/>
                      <a:moveTo>
                        <a:pt x="584575" y="28724"/>
                      </a:moveTo>
                      <a:cubicBezTo>
                        <a:pt x="550822" y="84426"/>
                        <a:pt x="484728" y="234186"/>
                        <a:pt x="475677" y="265292"/>
                      </a:cubicBezTo>
                      <a:cubicBezTo>
                        <a:pt x="469925" y="285126"/>
                        <a:pt x="414887" y="402753"/>
                        <a:pt x="380850" y="483497"/>
                      </a:cubicBezTo>
                      <a:cubicBezTo>
                        <a:pt x="367768" y="514528"/>
                        <a:pt x="357585" y="539274"/>
                        <a:pt x="356454" y="548689"/>
                      </a:cubicBezTo>
                      <a:cubicBezTo>
                        <a:pt x="354474" y="565364"/>
                        <a:pt x="357727" y="594387"/>
                        <a:pt x="368876" y="615928"/>
                      </a:cubicBezTo>
                      <a:cubicBezTo>
                        <a:pt x="373849" y="625559"/>
                        <a:pt x="380025" y="634295"/>
                        <a:pt x="390255" y="635516"/>
                      </a:cubicBezTo>
                      <a:cubicBezTo>
                        <a:pt x="412718" y="638197"/>
                        <a:pt x="426813" y="633360"/>
                        <a:pt x="436242" y="633246"/>
                      </a:cubicBezTo>
                      <a:lnTo>
                        <a:pt x="448758" y="634738"/>
                      </a:lnTo>
                      <a:lnTo>
                        <a:pt x="458375" y="638873"/>
                      </a:lnTo>
                      <a:lnTo>
                        <a:pt x="468393" y="647786"/>
                      </a:lnTo>
                      <a:lnTo>
                        <a:pt x="474498" y="658054"/>
                      </a:lnTo>
                      <a:cubicBezTo>
                        <a:pt x="490503" y="694002"/>
                        <a:pt x="481027" y="728524"/>
                        <a:pt x="458210" y="761215"/>
                      </a:cubicBezTo>
                      <a:cubicBezTo>
                        <a:pt x="432070" y="798670"/>
                        <a:pt x="386389" y="833585"/>
                        <a:pt x="362488" y="866561"/>
                      </a:cubicBezTo>
                      <a:cubicBezTo>
                        <a:pt x="293330" y="961952"/>
                        <a:pt x="236830" y="1035567"/>
                        <a:pt x="166871" y="1130464"/>
                      </a:cubicBezTo>
                      <a:cubicBezTo>
                        <a:pt x="144196" y="1161214"/>
                        <a:pt x="109782" y="1189845"/>
                        <a:pt x="80341" y="1220560"/>
                      </a:cubicBezTo>
                      <a:cubicBezTo>
                        <a:pt x="56087" y="1245925"/>
                        <a:pt x="34708" y="1272373"/>
                        <a:pt x="32893" y="1305186"/>
                      </a:cubicBezTo>
                      <a:cubicBezTo>
                        <a:pt x="30489" y="1349078"/>
                        <a:pt x="54225" y="1393843"/>
                        <a:pt x="86564" y="1429131"/>
                      </a:cubicBezTo>
                      <a:cubicBezTo>
                        <a:pt x="119140" y="1464655"/>
                        <a:pt x="160860" y="1491080"/>
                        <a:pt x="197207" y="1495299"/>
                      </a:cubicBezTo>
                      <a:cubicBezTo>
                        <a:pt x="226388" y="1498694"/>
                        <a:pt x="295829" y="1494828"/>
                        <a:pt x="325316" y="1503267"/>
                      </a:cubicBezTo>
                      <a:cubicBezTo>
                        <a:pt x="333566" y="1505624"/>
                        <a:pt x="339930" y="1508995"/>
                        <a:pt x="344338" y="1512578"/>
                      </a:cubicBezTo>
                      <a:lnTo>
                        <a:pt x="350867" y="1519508"/>
                      </a:lnTo>
                      <a:lnTo>
                        <a:pt x="355723" y="1529715"/>
                      </a:lnTo>
                      <a:cubicBezTo>
                        <a:pt x="371610" y="1587492"/>
                        <a:pt x="350773" y="1633506"/>
                        <a:pt x="324539" y="1674216"/>
                      </a:cubicBezTo>
                      <a:cubicBezTo>
                        <a:pt x="313507" y="1691353"/>
                        <a:pt x="301580" y="1707429"/>
                        <a:pt x="292458" y="1723223"/>
                      </a:cubicBezTo>
                      <a:cubicBezTo>
                        <a:pt x="285552" y="1735174"/>
                        <a:pt x="280060" y="1746678"/>
                        <a:pt x="280060" y="1758723"/>
                      </a:cubicBezTo>
                      <a:cubicBezTo>
                        <a:pt x="280060" y="1760986"/>
                        <a:pt x="281922" y="1762849"/>
                        <a:pt x="283642" y="1765041"/>
                      </a:cubicBezTo>
                      <a:cubicBezTo>
                        <a:pt x="286447" y="1768553"/>
                        <a:pt x="290054" y="1771948"/>
                        <a:pt x="294179" y="1775295"/>
                      </a:cubicBezTo>
                      <a:cubicBezTo>
                        <a:pt x="306954" y="1785690"/>
                        <a:pt x="324161" y="1795214"/>
                        <a:pt x="341533" y="1803558"/>
                      </a:cubicBezTo>
                      <a:cubicBezTo>
                        <a:pt x="361050" y="1812893"/>
                        <a:pt x="380850" y="1820649"/>
                        <a:pt x="395865" y="1826047"/>
                      </a:cubicBezTo>
                      <a:lnTo>
                        <a:pt x="387261" y="1875337"/>
                      </a:lnTo>
                      <a:cubicBezTo>
                        <a:pt x="359000" y="1875337"/>
                        <a:pt x="336489" y="1879863"/>
                        <a:pt x="320013" y="1888231"/>
                      </a:cubicBezTo>
                      <a:cubicBezTo>
                        <a:pt x="307638" y="1894525"/>
                        <a:pt x="299152" y="1902823"/>
                        <a:pt x="295805" y="1913077"/>
                      </a:cubicBezTo>
                      <a:cubicBezTo>
                        <a:pt x="292458" y="1923307"/>
                        <a:pt x="294415" y="1934811"/>
                        <a:pt x="300213" y="1946644"/>
                      </a:cubicBezTo>
                      <a:cubicBezTo>
                        <a:pt x="306978" y="1960387"/>
                        <a:pt x="318740" y="1974153"/>
                        <a:pt x="335146" y="1987260"/>
                      </a:cubicBezTo>
                      <a:lnTo>
                        <a:pt x="2179941" y="1987260"/>
                      </a:lnTo>
                      <a:cubicBezTo>
                        <a:pt x="2179941" y="1987260"/>
                        <a:pt x="2179941" y="28724"/>
                        <a:pt x="2179941" y="28724"/>
                      </a:cubicBezTo>
                      <a:lnTo>
                        <a:pt x="584575" y="28724"/>
                      </a:lnTo>
                      <a:close/>
                    </a:path>
                  </a:pathLst>
                </a:custGeom>
                <a:solidFill>
                  <a:srgbClr val="000000"/>
                </a:solidFill>
                <a:ln w="2357" cap="rnd">
                  <a:noFill/>
                  <a:prstDash val="solid"/>
                  <a:round/>
                </a:ln>
              </p:spPr>
              <p:txBody>
                <a:bodyPr rtlCol="0" anchor="ctr"/>
                <a:lstStyle/>
                <a:p>
                  <a:endParaRPr lang="en-CH" sz="4800"/>
                </a:p>
              </p:txBody>
            </p:sp>
          </p:grpSp>
          <p:sp>
            <p:nvSpPr>
              <p:cNvPr id="875" name="Freeform 874">
                <a:extLst>
                  <a:ext uri="{FF2B5EF4-FFF2-40B4-BE49-F238E27FC236}">
                    <a16:creationId xmlns:a16="http://schemas.microsoft.com/office/drawing/2014/main" id="{590F8BCE-3206-4696-55B4-C67CE3A7BD32}"/>
                  </a:ext>
                </a:extLst>
              </p:cNvPr>
              <p:cNvSpPr/>
              <p:nvPr/>
            </p:nvSpPr>
            <p:spPr>
              <a:xfrm>
                <a:off x="26246171" y="12765220"/>
                <a:ext cx="1709898" cy="1216210"/>
              </a:xfrm>
              <a:custGeom>
                <a:avLst/>
                <a:gdLst>
                  <a:gd name="connsiteX0" fmla="*/ 1716879 w 1709898"/>
                  <a:gd name="connsiteY0" fmla="*/ 1219244 h 1216210"/>
                  <a:gd name="connsiteX1" fmla="*/ 1696089 w 1709898"/>
                  <a:gd name="connsiteY1" fmla="*/ 926849 h 1216210"/>
                  <a:gd name="connsiteX2" fmla="*/ 1674403 w 1709898"/>
                  <a:gd name="connsiteY2" fmla="*/ 709510 h 1216210"/>
                  <a:gd name="connsiteX3" fmla="*/ 1651798 w 1709898"/>
                  <a:gd name="connsiteY3" fmla="*/ 545138 h 1216210"/>
                  <a:gd name="connsiteX4" fmla="*/ 1475486 w 1709898"/>
                  <a:gd name="connsiteY4" fmla="*/ 399813 h 1216210"/>
                  <a:gd name="connsiteX5" fmla="*/ 1322109 w 1709898"/>
                  <a:gd name="connsiteY5" fmla="*/ 327374 h 1216210"/>
                  <a:gd name="connsiteX6" fmla="*/ 1292244 w 1709898"/>
                  <a:gd name="connsiteY6" fmla="*/ 254369 h 1216210"/>
                  <a:gd name="connsiteX7" fmla="*/ 1229286 w 1709898"/>
                  <a:gd name="connsiteY7" fmla="*/ 155129 h 1216210"/>
                  <a:gd name="connsiteX8" fmla="*/ 1208920 w 1709898"/>
                  <a:gd name="connsiteY8" fmla="*/ 22368 h 1216210"/>
                  <a:gd name="connsiteX9" fmla="*/ 1023203 w 1709898"/>
                  <a:gd name="connsiteY9" fmla="*/ 31066 h 1216210"/>
                  <a:gd name="connsiteX10" fmla="*/ 820939 w 1709898"/>
                  <a:gd name="connsiteY10" fmla="*/ 17488 h 1216210"/>
                  <a:gd name="connsiteX11" fmla="*/ 537921 w 1709898"/>
                  <a:gd name="connsiteY11" fmla="*/ 56029 h 1216210"/>
                  <a:gd name="connsiteX12" fmla="*/ 399723 w 1709898"/>
                  <a:gd name="connsiteY12" fmla="*/ 141127 h 1216210"/>
                  <a:gd name="connsiteX13" fmla="*/ 287901 w 1709898"/>
                  <a:gd name="connsiteY13" fmla="*/ 172219 h 1216210"/>
                  <a:gd name="connsiteX14" fmla="*/ 162456 w 1709898"/>
                  <a:gd name="connsiteY14" fmla="*/ 308610 h 1216210"/>
                  <a:gd name="connsiteX15" fmla="*/ 87900 w 1709898"/>
                  <a:gd name="connsiteY15" fmla="*/ 399813 h 1216210"/>
                  <a:gd name="connsiteX16" fmla="*/ 19968 w 1709898"/>
                  <a:gd name="connsiteY16" fmla="*/ 572293 h 1216210"/>
                  <a:gd name="connsiteX17" fmla="*/ 132143 w 1709898"/>
                  <a:gd name="connsiteY17" fmla="*/ 662718 h 1216210"/>
                  <a:gd name="connsiteX18" fmla="*/ 229115 w 1709898"/>
                  <a:gd name="connsiteY18" fmla="*/ 670544 h 1216210"/>
                  <a:gd name="connsiteX19" fmla="*/ 486040 w 1709898"/>
                  <a:gd name="connsiteY19" fmla="*/ 662718 h 1216210"/>
                  <a:gd name="connsiteX20" fmla="*/ 624262 w 1709898"/>
                  <a:gd name="connsiteY20" fmla="*/ 678205 h 1216210"/>
                  <a:gd name="connsiteX21" fmla="*/ 937664 w 1709898"/>
                  <a:gd name="connsiteY21" fmla="*/ 689331 h 1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09898" h="1216210">
                    <a:moveTo>
                      <a:pt x="1716879" y="1219244"/>
                    </a:moveTo>
                    <a:cubicBezTo>
                      <a:pt x="1716879" y="1196544"/>
                      <a:pt x="1697998" y="980760"/>
                      <a:pt x="1696089" y="926849"/>
                    </a:cubicBezTo>
                    <a:cubicBezTo>
                      <a:pt x="1694462" y="880576"/>
                      <a:pt x="1680697" y="755240"/>
                      <a:pt x="1674403" y="709510"/>
                    </a:cubicBezTo>
                    <a:cubicBezTo>
                      <a:pt x="1667167" y="656778"/>
                      <a:pt x="1672541" y="594782"/>
                      <a:pt x="1651798" y="545138"/>
                    </a:cubicBezTo>
                    <a:cubicBezTo>
                      <a:pt x="1621604" y="472911"/>
                      <a:pt x="1540896" y="435218"/>
                      <a:pt x="1475486" y="399813"/>
                    </a:cubicBezTo>
                    <a:cubicBezTo>
                      <a:pt x="1392728" y="355025"/>
                      <a:pt x="1357183" y="359621"/>
                      <a:pt x="1322109" y="327374"/>
                    </a:cubicBezTo>
                    <a:cubicBezTo>
                      <a:pt x="1303111" y="309883"/>
                      <a:pt x="1301767" y="278249"/>
                      <a:pt x="1292244" y="254369"/>
                    </a:cubicBezTo>
                    <a:cubicBezTo>
                      <a:pt x="1276452" y="214791"/>
                      <a:pt x="1235980" y="198644"/>
                      <a:pt x="1229286" y="155129"/>
                    </a:cubicBezTo>
                    <a:cubicBezTo>
                      <a:pt x="1223157" y="115079"/>
                      <a:pt x="1253682" y="41627"/>
                      <a:pt x="1208920" y="22368"/>
                    </a:cubicBezTo>
                    <a:cubicBezTo>
                      <a:pt x="1152467" y="-1959"/>
                      <a:pt x="1081542" y="22556"/>
                      <a:pt x="1023203" y="31066"/>
                    </a:cubicBezTo>
                    <a:cubicBezTo>
                      <a:pt x="958972" y="40448"/>
                      <a:pt x="883120" y="36299"/>
                      <a:pt x="820939" y="17488"/>
                    </a:cubicBezTo>
                    <a:cubicBezTo>
                      <a:pt x="721375" y="-12638"/>
                      <a:pt x="627232" y="6291"/>
                      <a:pt x="537921" y="56029"/>
                    </a:cubicBezTo>
                    <a:cubicBezTo>
                      <a:pt x="490189" y="82596"/>
                      <a:pt x="449906" y="117695"/>
                      <a:pt x="399723" y="141127"/>
                    </a:cubicBezTo>
                    <a:cubicBezTo>
                      <a:pt x="363258" y="158146"/>
                      <a:pt x="326935" y="174553"/>
                      <a:pt x="287901" y="172219"/>
                    </a:cubicBezTo>
                    <a:cubicBezTo>
                      <a:pt x="266852" y="170970"/>
                      <a:pt x="178319" y="289210"/>
                      <a:pt x="162456" y="308610"/>
                    </a:cubicBezTo>
                    <a:cubicBezTo>
                      <a:pt x="151566" y="321929"/>
                      <a:pt x="99709" y="387248"/>
                      <a:pt x="87900" y="399813"/>
                    </a:cubicBezTo>
                    <a:cubicBezTo>
                      <a:pt x="47075" y="443280"/>
                      <a:pt x="-21823" y="508577"/>
                      <a:pt x="19968" y="572293"/>
                    </a:cubicBezTo>
                    <a:cubicBezTo>
                      <a:pt x="57918" y="630117"/>
                      <a:pt x="77506" y="643883"/>
                      <a:pt x="132143" y="662718"/>
                    </a:cubicBezTo>
                    <a:cubicBezTo>
                      <a:pt x="152933" y="669884"/>
                      <a:pt x="179074" y="690510"/>
                      <a:pt x="229115" y="670544"/>
                    </a:cubicBezTo>
                    <a:cubicBezTo>
                      <a:pt x="346122" y="623894"/>
                      <a:pt x="390106" y="662718"/>
                      <a:pt x="486040" y="662718"/>
                    </a:cubicBezTo>
                    <a:cubicBezTo>
                      <a:pt x="500584" y="662718"/>
                      <a:pt x="610001" y="675235"/>
                      <a:pt x="624262" y="678205"/>
                    </a:cubicBezTo>
                    <a:cubicBezTo>
                      <a:pt x="628669" y="679101"/>
                      <a:pt x="849649" y="685277"/>
                      <a:pt x="937664" y="689331"/>
                    </a:cubicBezTo>
                  </a:path>
                </a:pathLst>
              </a:custGeom>
              <a:noFill/>
              <a:ln w="25385" cap="flat">
                <a:solidFill>
                  <a:srgbClr val="000000"/>
                </a:solidFill>
                <a:prstDash val="solid"/>
                <a:bevel/>
              </a:ln>
            </p:spPr>
            <p:txBody>
              <a:bodyPr rtlCol="0" anchor="ctr"/>
              <a:lstStyle/>
              <a:p>
                <a:endParaRPr lang="en-CH" sz="4800"/>
              </a:p>
            </p:txBody>
          </p:sp>
          <p:sp>
            <p:nvSpPr>
              <p:cNvPr id="876" name="Freeform 875">
                <a:extLst>
                  <a:ext uri="{FF2B5EF4-FFF2-40B4-BE49-F238E27FC236}">
                    <a16:creationId xmlns:a16="http://schemas.microsoft.com/office/drawing/2014/main" id="{07B41192-D1DA-F829-3BC7-A98197EFDF31}"/>
                  </a:ext>
                </a:extLst>
              </p:cNvPr>
              <p:cNvSpPr/>
              <p:nvPr/>
            </p:nvSpPr>
            <p:spPr>
              <a:xfrm>
                <a:off x="26246171" y="12765220"/>
                <a:ext cx="1709898" cy="1216210"/>
              </a:xfrm>
              <a:custGeom>
                <a:avLst/>
                <a:gdLst>
                  <a:gd name="connsiteX0" fmla="*/ 1716879 w 1709898"/>
                  <a:gd name="connsiteY0" fmla="*/ 1219244 h 1216210"/>
                  <a:gd name="connsiteX1" fmla="*/ 1696089 w 1709898"/>
                  <a:gd name="connsiteY1" fmla="*/ 926849 h 1216210"/>
                  <a:gd name="connsiteX2" fmla="*/ 1674403 w 1709898"/>
                  <a:gd name="connsiteY2" fmla="*/ 709510 h 1216210"/>
                  <a:gd name="connsiteX3" fmla="*/ 1651798 w 1709898"/>
                  <a:gd name="connsiteY3" fmla="*/ 545138 h 1216210"/>
                  <a:gd name="connsiteX4" fmla="*/ 1475486 w 1709898"/>
                  <a:gd name="connsiteY4" fmla="*/ 399813 h 1216210"/>
                  <a:gd name="connsiteX5" fmla="*/ 1322109 w 1709898"/>
                  <a:gd name="connsiteY5" fmla="*/ 327374 h 1216210"/>
                  <a:gd name="connsiteX6" fmla="*/ 1292244 w 1709898"/>
                  <a:gd name="connsiteY6" fmla="*/ 254369 h 1216210"/>
                  <a:gd name="connsiteX7" fmla="*/ 1229286 w 1709898"/>
                  <a:gd name="connsiteY7" fmla="*/ 155129 h 1216210"/>
                  <a:gd name="connsiteX8" fmla="*/ 1208920 w 1709898"/>
                  <a:gd name="connsiteY8" fmla="*/ 22368 h 1216210"/>
                  <a:gd name="connsiteX9" fmla="*/ 1023203 w 1709898"/>
                  <a:gd name="connsiteY9" fmla="*/ 31066 h 1216210"/>
                  <a:gd name="connsiteX10" fmla="*/ 820939 w 1709898"/>
                  <a:gd name="connsiteY10" fmla="*/ 17488 h 1216210"/>
                  <a:gd name="connsiteX11" fmla="*/ 537921 w 1709898"/>
                  <a:gd name="connsiteY11" fmla="*/ 56029 h 1216210"/>
                  <a:gd name="connsiteX12" fmla="*/ 399723 w 1709898"/>
                  <a:gd name="connsiteY12" fmla="*/ 141127 h 1216210"/>
                  <a:gd name="connsiteX13" fmla="*/ 287901 w 1709898"/>
                  <a:gd name="connsiteY13" fmla="*/ 172219 h 1216210"/>
                  <a:gd name="connsiteX14" fmla="*/ 162456 w 1709898"/>
                  <a:gd name="connsiteY14" fmla="*/ 308610 h 1216210"/>
                  <a:gd name="connsiteX15" fmla="*/ 87900 w 1709898"/>
                  <a:gd name="connsiteY15" fmla="*/ 399813 h 1216210"/>
                  <a:gd name="connsiteX16" fmla="*/ 19968 w 1709898"/>
                  <a:gd name="connsiteY16" fmla="*/ 572293 h 1216210"/>
                  <a:gd name="connsiteX17" fmla="*/ 132143 w 1709898"/>
                  <a:gd name="connsiteY17" fmla="*/ 662718 h 1216210"/>
                  <a:gd name="connsiteX18" fmla="*/ 229115 w 1709898"/>
                  <a:gd name="connsiteY18" fmla="*/ 670544 h 1216210"/>
                  <a:gd name="connsiteX19" fmla="*/ 486040 w 1709898"/>
                  <a:gd name="connsiteY19" fmla="*/ 662718 h 1216210"/>
                  <a:gd name="connsiteX20" fmla="*/ 624262 w 1709898"/>
                  <a:gd name="connsiteY20" fmla="*/ 678205 h 1216210"/>
                  <a:gd name="connsiteX21" fmla="*/ 938442 w 1709898"/>
                  <a:gd name="connsiteY21" fmla="*/ 689331 h 1216210"/>
                  <a:gd name="connsiteX22" fmla="*/ 1267730 w 1709898"/>
                  <a:gd name="connsiteY22" fmla="*/ 689331 h 1216210"/>
                  <a:gd name="connsiteX23" fmla="*/ 1379010 w 1709898"/>
                  <a:gd name="connsiteY23" fmla="*/ 744727 h 1216210"/>
                  <a:gd name="connsiteX24" fmla="*/ 1512894 w 1709898"/>
                  <a:gd name="connsiteY24" fmla="*/ 1219244 h 1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9898" h="1216210">
                    <a:moveTo>
                      <a:pt x="1716879" y="1219244"/>
                    </a:moveTo>
                    <a:cubicBezTo>
                      <a:pt x="1716879" y="1196544"/>
                      <a:pt x="1697998" y="980760"/>
                      <a:pt x="1696089" y="926849"/>
                    </a:cubicBezTo>
                    <a:cubicBezTo>
                      <a:pt x="1694462" y="880576"/>
                      <a:pt x="1680697" y="755240"/>
                      <a:pt x="1674403" y="709510"/>
                    </a:cubicBezTo>
                    <a:cubicBezTo>
                      <a:pt x="1667167" y="656778"/>
                      <a:pt x="1672541" y="594782"/>
                      <a:pt x="1651798" y="545138"/>
                    </a:cubicBezTo>
                    <a:cubicBezTo>
                      <a:pt x="1621604" y="472911"/>
                      <a:pt x="1540896" y="435218"/>
                      <a:pt x="1475486" y="399813"/>
                    </a:cubicBezTo>
                    <a:cubicBezTo>
                      <a:pt x="1392728" y="355025"/>
                      <a:pt x="1357183" y="359621"/>
                      <a:pt x="1322109" y="327374"/>
                    </a:cubicBezTo>
                    <a:cubicBezTo>
                      <a:pt x="1303111" y="309883"/>
                      <a:pt x="1301767" y="278249"/>
                      <a:pt x="1292244" y="254369"/>
                    </a:cubicBezTo>
                    <a:cubicBezTo>
                      <a:pt x="1276452" y="214791"/>
                      <a:pt x="1235980" y="198644"/>
                      <a:pt x="1229286" y="155129"/>
                    </a:cubicBezTo>
                    <a:cubicBezTo>
                      <a:pt x="1223157" y="115079"/>
                      <a:pt x="1253682" y="41627"/>
                      <a:pt x="1208920" y="22368"/>
                    </a:cubicBezTo>
                    <a:cubicBezTo>
                      <a:pt x="1152467" y="-1959"/>
                      <a:pt x="1081542" y="22556"/>
                      <a:pt x="1023203" y="31066"/>
                    </a:cubicBezTo>
                    <a:cubicBezTo>
                      <a:pt x="958972" y="40448"/>
                      <a:pt x="883120" y="36299"/>
                      <a:pt x="820939" y="17488"/>
                    </a:cubicBezTo>
                    <a:cubicBezTo>
                      <a:pt x="721375" y="-12638"/>
                      <a:pt x="627232" y="6291"/>
                      <a:pt x="537921" y="56029"/>
                    </a:cubicBezTo>
                    <a:cubicBezTo>
                      <a:pt x="490189" y="82596"/>
                      <a:pt x="449906" y="117695"/>
                      <a:pt x="399723" y="141127"/>
                    </a:cubicBezTo>
                    <a:cubicBezTo>
                      <a:pt x="363258" y="158146"/>
                      <a:pt x="326935" y="174553"/>
                      <a:pt x="287901" y="172219"/>
                    </a:cubicBezTo>
                    <a:cubicBezTo>
                      <a:pt x="266852" y="170970"/>
                      <a:pt x="178319" y="289210"/>
                      <a:pt x="162456" y="308610"/>
                    </a:cubicBezTo>
                    <a:cubicBezTo>
                      <a:pt x="151566" y="321929"/>
                      <a:pt x="99709" y="387248"/>
                      <a:pt x="87900" y="399813"/>
                    </a:cubicBezTo>
                    <a:cubicBezTo>
                      <a:pt x="47075" y="443280"/>
                      <a:pt x="-21823" y="508577"/>
                      <a:pt x="19968" y="572293"/>
                    </a:cubicBezTo>
                    <a:cubicBezTo>
                      <a:pt x="57918" y="630117"/>
                      <a:pt x="77506" y="643883"/>
                      <a:pt x="132143" y="662718"/>
                    </a:cubicBezTo>
                    <a:cubicBezTo>
                      <a:pt x="152933" y="669884"/>
                      <a:pt x="179074" y="690510"/>
                      <a:pt x="229115" y="670544"/>
                    </a:cubicBezTo>
                    <a:cubicBezTo>
                      <a:pt x="346122" y="623894"/>
                      <a:pt x="390106" y="662718"/>
                      <a:pt x="486040" y="662718"/>
                    </a:cubicBezTo>
                    <a:cubicBezTo>
                      <a:pt x="500584" y="662718"/>
                      <a:pt x="610001" y="675235"/>
                      <a:pt x="624262" y="678205"/>
                    </a:cubicBezTo>
                    <a:cubicBezTo>
                      <a:pt x="625888" y="678535"/>
                      <a:pt x="778488" y="693009"/>
                      <a:pt x="938442" y="689331"/>
                    </a:cubicBezTo>
                    <a:cubicBezTo>
                      <a:pt x="1049273" y="686809"/>
                      <a:pt x="1181648" y="669813"/>
                      <a:pt x="1267730" y="689331"/>
                    </a:cubicBezTo>
                    <a:cubicBezTo>
                      <a:pt x="1307259" y="698313"/>
                      <a:pt x="1348980" y="724455"/>
                      <a:pt x="1379010" y="744727"/>
                    </a:cubicBezTo>
                    <a:cubicBezTo>
                      <a:pt x="1448639" y="791684"/>
                      <a:pt x="1486753" y="885220"/>
                      <a:pt x="1512894" y="1219244"/>
                    </a:cubicBezTo>
                  </a:path>
                </a:pathLst>
              </a:custGeom>
              <a:gradFill>
                <a:gsLst>
                  <a:gs pos="0">
                    <a:srgbClr val="65BAFF"/>
                  </a:gs>
                  <a:gs pos="30000">
                    <a:srgbClr val="72ACED"/>
                  </a:gs>
                  <a:gs pos="54000">
                    <a:srgbClr val="77A6E5"/>
                  </a:gs>
                  <a:gs pos="61000">
                    <a:srgbClr val="A771A2"/>
                  </a:gs>
                  <a:gs pos="70000">
                    <a:srgbClr val="D14367"/>
                  </a:gs>
                  <a:gs pos="100000">
                    <a:srgbClr val="E13151"/>
                  </a:gs>
                </a:gsLst>
                <a:lin ang="16200000" scaled="1"/>
              </a:gradFill>
              <a:ln w="25385" cap="flat">
                <a:solidFill>
                  <a:srgbClr val="000000"/>
                </a:solidFill>
                <a:prstDash val="solid"/>
                <a:bevel/>
              </a:ln>
            </p:spPr>
            <p:txBody>
              <a:bodyPr rtlCol="0" anchor="ctr"/>
              <a:lstStyle/>
              <a:p>
                <a:endParaRPr lang="en-CH" sz="4800"/>
              </a:p>
            </p:txBody>
          </p:sp>
        </p:grpSp>
        <p:grpSp>
          <p:nvGrpSpPr>
            <p:cNvPr id="877" name="Graphic 546">
              <a:extLst>
                <a:ext uri="{FF2B5EF4-FFF2-40B4-BE49-F238E27FC236}">
                  <a16:creationId xmlns:a16="http://schemas.microsoft.com/office/drawing/2014/main" id="{B1848658-D885-8A46-1106-E55FB6319BE3}"/>
                </a:ext>
              </a:extLst>
            </p:cNvPr>
            <p:cNvGrpSpPr/>
            <p:nvPr/>
          </p:nvGrpSpPr>
          <p:grpSpPr>
            <a:xfrm>
              <a:off x="20540754" y="11983953"/>
              <a:ext cx="2197997" cy="2009320"/>
              <a:chOff x="20540754" y="11983953"/>
              <a:chExt cx="2197997" cy="2009320"/>
            </a:xfrm>
          </p:grpSpPr>
          <p:grpSp>
            <p:nvGrpSpPr>
              <p:cNvPr id="878" name="Graphic 546">
                <a:extLst>
                  <a:ext uri="{FF2B5EF4-FFF2-40B4-BE49-F238E27FC236}">
                    <a16:creationId xmlns:a16="http://schemas.microsoft.com/office/drawing/2014/main" id="{F7BEE171-8085-336D-3CA3-A2806EFF46EB}"/>
                  </a:ext>
                </a:extLst>
              </p:cNvPr>
              <p:cNvGrpSpPr/>
              <p:nvPr/>
            </p:nvGrpSpPr>
            <p:grpSpPr>
              <a:xfrm>
                <a:off x="20540754" y="11983953"/>
                <a:ext cx="2197997" cy="2009320"/>
                <a:chOff x="20540754" y="11983953"/>
                <a:chExt cx="2197997" cy="2009320"/>
              </a:xfrm>
            </p:grpSpPr>
            <p:sp>
              <p:nvSpPr>
                <p:cNvPr id="879" name="Freeform 878">
                  <a:extLst>
                    <a:ext uri="{FF2B5EF4-FFF2-40B4-BE49-F238E27FC236}">
                      <a16:creationId xmlns:a16="http://schemas.microsoft.com/office/drawing/2014/main" id="{E343DF1D-0B0C-A332-CB54-ED924267E36C}"/>
                    </a:ext>
                  </a:extLst>
                </p:cNvPr>
                <p:cNvSpPr/>
                <p:nvPr/>
              </p:nvSpPr>
              <p:spPr>
                <a:xfrm>
                  <a:off x="20540754" y="11983953"/>
                  <a:ext cx="2197997" cy="2009320"/>
                </a:xfrm>
                <a:custGeom>
                  <a:avLst/>
                  <a:gdLst>
                    <a:gd name="connsiteX0" fmla="*/ 565400 w 2197997"/>
                    <a:gd name="connsiteY0" fmla="*/ 8540 h 2009320"/>
                    <a:gd name="connsiteX1" fmla="*/ 566013 w 2197997"/>
                    <a:gd name="connsiteY1" fmla="*/ 3328 h 2009320"/>
                    <a:gd name="connsiteX2" fmla="*/ 2203477 w 2197997"/>
                    <a:gd name="connsiteY2" fmla="*/ 3328 h 2009320"/>
                    <a:gd name="connsiteX3" fmla="*/ 2203477 w 2197997"/>
                    <a:gd name="connsiteY3" fmla="*/ 2012648 h 2009320"/>
                    <a:gd name="connsiteX4" fmla="*/ 324692 w 2197997"/>
                    <a:gd name="connsiteY4" fmla="*/ 2012648 h 2009320"/>
                    <a:gd name="connsiteX5" fmla="*/ 385411 w 2197997"/>
                    <a:gd name="connsiteY5" fmla="*/ 1849950 h 2009320"/>
                    <a:gd name="connsiteX6" fmla="*/ 328723 w 2197997"/>
                    <a:gd name="connsiteY6" fmla="*/ 1826448 h 2009320"/>
                    <a:gd name="connsiteX7" fmla="*/ 252824 w 2197997"/>
                    <a:gd name="connsiteY7" fmla="*/ 1758724 h 2009320"/>
                    <a:gd name="connsiteX8" fmla="*/ 329383 w 2197997"/>
                    <a:gd name="connsiteY8" fmla="*/ 1536458 h 2009320"/>
                    <a:gd name="connsiteX9" fmla="*/ 192434 w 2197997"/>
                    <a:gd name="connsiteY9" fmla="*/ 1520546 h 2009320"/>
                    <a:gd name="connsiteX10" fmla="*/ 5680 w 2197997"/>
                    <a:gd name="connsiteY10" fmla="*/ 1303796 h 2009320"/>
                    <a:gd name="connsiteX11" fmla="*/ 144561 w 2197997"/>
                    <a:gd name="connsiteY11" fmla="*/ 1115394 h 2009320"/>
                    <a:gd name="connsiteX12" fmla="*/ 340060 w 2197997"/>
                    <a:gd name="connsiteY12" fmla="*/ 851654 h 2009320"/>
                    <a:gd name="connsiteX13" fmla="*/ 449454 w 2197997"/>
                    <a:gd name="connsiteY13" fmla="*/ 668380 h 2009320"/>
                    <a:gd name="connsiteX14" fmla="*/ 385411 w 2197997"/>
                    <a:gd name="connsiteY14" fmla="*/ 660738 h 2009320"/>
                    <a:gd name="connsiteX15" fmla="*/ 329383 w 2197997"/>
                    <a:gd name="connsiteY15" fmla="*/ 545680 h 2009320"/>
                    <a:gd name="connsiteX16" fmla="*/ 449454 w 2197997"/>
                    <a:gd name="connsiteY16" fmla="*/ 258207 h 2009320"/>
                    <a:gd name="connsiteX17" fmla="*/ 565400 w 2197997"/>
                    <a:gd name="connsiteY17" fmla="*/ 8540 h 200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7997" h="2009320">
                      <a:moveTo>
                        <a:pt x="565400" y="8540"/>
                      </a:moveTo>
                      <a:lnTo>
                        <a:pt x="566013" y="3328"/>
                      </a:lnTo>
                      <a:lnTo>
                        <a:pt x="2203477" y="3328"/>
                      </a:lnTo>
                      <a:lnTo>
                        <a:pt x="2203477" y="2012648"/>
                      </a:lnTo>
                      <a:lnTo>
                        <a:pt x="324692" y="2012648"/>
                      </a:lnTo>
                      <a:cubicBezTo>
                        <a:pt x="230007" y="1943038"/>
                        <a:pt x="252824" y="1849950"/>
                        <a:pt x="385411" y="1849950"/>
                      </a:cubicBezTo>
                      <a:cubicBezTo>
                        <a:pt x="369736" y="1844292"/>
                        <a:pt x="349064" y="1836207"/>
                        <a:pt x="328723" y="1826448"/>
                      </a:cubicBezTo>
                      <a:cubicBezTo>
                        <a:pt x="290184" y="1807991"/>
                        <a:pt x="252824" y="1783617"/>
                        <a:pt x="252824" y="1758724"/>
                      </a:cubicBezTo>
                      <a:cubicBezTo>
                        <a:pt x="252824" y="1693640"/>
                        <a:pt x="356701" y="1635840"/>
                        <a:pt x="329383" y="1536458"/>
                      </a:cubicBezTo>
                      <a:cubicBezTo>
                        <a:pt x="324008" y="1516869"/>
                        <a:pt x="227720" y="1524648"/>
                        <a:pt x="192434" y="1520546"/>
                      </a:cubicBezTo>
                      <a:cubicBezTo>
                        <a:pt x="109770" y="1510929"/>
                        <a:pt x="164" y="1404404"/>
                        <a:pt x="5680" y="1303796"/>
                      </a:cubicBezTo>
                      <a:cubicBezTo>
                        <a:pt x="9946" y="1226313"/>
                        <a:pt x="100412" y="1175278"/>
                        <a:pt x="144561" y="1115394"/>
                      </a:cubicBezTo>
                      <a:cubicBezTo>
                        <a:pt x="214473" y="1020555"/>
                        <a:pt x="270950" y="946987"/>
                        <a:pt x="340060" y="851654"/>
                      </a:cubicBezTo>
                      <a:cubicBezTo>
                        <a:pt x="379778" y="796867"/>
                        <a:pt x="479884" y="736811"/>
                        <a:pt x="449454" y="668380"/>
                      </a:cubicBezTo>
                      <a:cubicBezTo>
                        <a:pt x="440756" y="648876"/>
                        <a:pt x="425506" y="665523"/>
                        <a:pt x="385411" y="660738"/>
                      </a:cubicBezTo>
                      <a:cubicBezTo>
                        <a:pt x="338952" y="655191"/>
                        <a:pt x="325352" y="579535"/>
                        <a:pt x="329383" y="545680"/>
                      </a:cubicBezTo>
                      <a:cubicBezTo>
                        <a:pt x="333508" y="511115"/>
                        <a:pt x="441322" y="286190"/>
                        <a:pt x="449454" y="258207"/>
                      </a:cubicBezTo>
                      <a:cubicBezTo>
                        <a:pt x="459118" y="224929"/>
                        <a:pt x="532283" y="59518"/>
                        <a:pt x="565400" y="8540"/>
                      </a:cubicBezTo>
                      <a:close/>
                    </a:path>
                  </a:pathLst>
                </a:custGeom>
                <a:solidFill>
                  <a:srgbClr val="FFFFFF"/>
                </a:solidFill>
                <a:ln w="2357" cap="rnd">
                  <a:noFill/>
                  <a:prstDash val="solid"/>
                  <a:round/>
                </a:ln>
              </p:spPr>
              <p:txBody>
                <a:bodyPr rtlCol="0" anchor="ctr"/>
                <a:lstStyle/>
                <a:p>
                  <a:endParaRPr lang="en-CH" sz="4800"/>
                </a:p>
              </p:txBody>
            </p:sp>
            <p:sp>
              <p:nvSpPr>
                <p:cNvPr id="880" name="Freeform 879">
                  <a:extLst>
                    <a:ext uri="{FF2B5EF4-FFF2-40B4-BE49-F238E27FC236}">
                      <a16:creationId xmlns:a16="http://schemas.microsoft.com/office/drawing/2014/main" id="{EB138CBA-1497-A282-24C6-4527307DB02B}"/>
                    </a:ext>
                  </a:extLst>
                </p:cNvPr>
                <p:cNvSpPr/>
                <p:nvPr/>
              </p:nvSpPr>
              <p:spPr>
                <a:xfrm>
                  <a:off x="20540754" y="11983953"/>
                  <a:ext cx="2197997" cy="2009320"/>
                </a:xfrm>
                <a:custGeom>
                  <a:avLst/>
                  <a:gdLst>
                    <a:gd name="connsiteX0" fmla="*/ 565400 w 2197997"/>
                    <a:gd name="connsiteY0" fmla="*/ 8540 h 2009320"/>
                    <a:gd name="connsiteX1" fmla="*/ 566013 w 2197997"/>
                    <a:gd name="connsiteY1" fmla="*/ 3328 h 2009320"/>
                    <a:gd name="connsiteX2" fmla="*/ 2203477 w 2197997"/>
                    <a:gd name="connsiteY2" fmla="*/ 3328 h 2009320"/>
                    <a:gd name="connsiteX3" fmla="*/ 2203477 w 2197997"/>
                    <a:gd name="connsiteY3" fmla="*/ 2012648 h 2009320"/>
                    <a:gd name="connsiteX4" fmla="*/ 324692 w 2197997"/>
                    <a:gd name="connsiteY4" fmla="*/ 2012648 h 2009320"/>
                    <a:gd name="connsiteX5" fmla="*/ 385411 w 2197997"/>
                    <a:gd name="connsiteY5" fmla="*/ 1849950 h 2009320"/>
                    <a:gd name="connsiteX6" fmla="*/ 328723 w 2197997"/>
                    <a:gd name="connsiteY6" fmla="*/ 1826448 h 2009320"/>
                    <a:gd name="connsiteX7" fmla="*/ 252824 w 2197997"/>
                    <a:gd name="connsiteY7" fmla="*/ 1758724 h 2009320"/>
                    <a:gd name="connsiteX8" fmla="*/ 329383 w 2197997"/>
                    <a:gd name="connsiteY8" fmla="*/ 1536458 h 2009320"/>
                    <a:gd name="connsiteX9" fmla="*/ 192434 w 2197997"/>
                    <a:gd name="connsiteY9" fmla="*/ 1520546 h 2009320"/>
                    <a:gd name="connsiteX10" fmla="*/ 5680 w 2197997"/>
                    <a:gd name="connsiteY10" fmla="*/ 1303796 h 2009320"/>
                    <a:gd name="connsiteX11" fmla="*/ 144561 w 2197997"/>
                    <a:gd name="connsiteY11" fmla="*/ 1115394 h 2009320"/>
                    <a:gd name="connsiteX12" fmla="*/ 340060 w 2197997"/>
                    <a:gd name="connsiteY12" fmla="*/ 851654 h 2009320"/>
                    <a:gd name="connsiteX13" fmla="*/ 449454 w 2197997"/>
                    <a:gd name="connsiteY13" fmla="*/ 668380 h 2009320"/>
                    <a:gd name="connsiteX14" fmla="*/ 385411 w 2197997"/>
                    <a:gd name="connsiteY14" fmla="*/ 660738 h 2009320"/>
                    <a:gd name="connsiteX15" fmla="*/ 329383 w 2197997"/>
                    <a:gd name="connsiteY15" fmla="*/ 545680 h 2009320"/>
                    <a:gd name="connsiteX16" fmla="*/ 449454 w 2197997"/>
                    <a:gd name="connsiteY16" fmla="*/ 258207 h 2009320"/>
                    <a:gd name="connsiteX17" fmla="*/ 565400 w 2197997"/>
                    <a:gd name="connsiteY17" fmla="*/ 8540 h 2009320"/>
                    <a:gd name="connsiteX18" fmla="*/ 582725 w 2197997"/>
                    <a:gd name="connsiteY18" fmla="*/ 28725 h 2009320"/>
                    <a:gd name="connsiteX19" fmla="*/ 473827 w 2197997"/>
                    <a:gd name="connsiteY19" fmla="*/ 265293 h 2009320"/>
                    <a:gd name="connsiteX20" fmla="*/ 379000 w 2197997"/>
                    <a:gd name="connsiteY20" fmla="*/ 483497 h 2009320"/>
                    <a:gd name="connsiteX21" fmla="*/ 354604 w 2197997"/>
                    <a:gd name="connsiteY21" fmla="*/ 548690 h 2009320"/>
                    <a:gd name="connsiteX22" fmla="*/ 367026 w 2197997"/>
                    <a:gd name="connsiteY22" fmla="*/ 615928 h 2009320"/>
                    <a:gd name="connsiteX23" fmla="*/ 388405 w 2197997"/>
                    <a:gd name="connsiteY23" fmla="*/ 635517 h 2009320"/>
                    <a:gd name="connsiteX24" fmla="*/ 434392 w 2197997"/>
                    <a:gd name="connsiteY24" fmla="*/ 633247 h 2009320"/>
                    <a:gd name="connsiteX25" fmla="*/ 446908 w 2197997"/>
                    <a:gd name="connsiteY25" fmla="*/ 634739 h 2009320"/>
                    <a:gd name="connsiteX26" fmla="*/ 456525 w 2197997"/>
                    <a:gd name="connsiteY26" fmla="*/ 638874 h 2009320"/>
                    <a:gd name="connsiteX27" fmla="*/ 466543 w 2197997"/>
                    <a:gd name="connsiteY27" fmla="*/ 647787 h 2009320"/>
                    <a:gd name="connsiteX28" fmla="*/ 472648 w 2197997"/>
                    <a:gd name="connsiteY28" fmla="*/ 658055 h 2009320"/>
                    <a:gd name="connsiteX29" fmla="*/ 456360 w 2197997"/>
                    <a:gd name="connsiteY29" fmla="*/ 761216 h 2009320"/>
                    <a:gd name="connsiteX30" fmla="*/ 360638 w 2197997"/>
                    <a:gd name="connsiteY30" fmla="*/ 866562 h 2009320"/>
                    <a:gd name="connsiteX31" fmla="*/ 165021 w 2197997"/>
                    <a:gd name="connsiteY31" fmla="*/ 1130464 h 2009320"/>
                    <a:gd name="connsiteX32" fmla="*/ 78491 w 2197997"/>
                    <a:gd name="connsiteY32" fmla="*/ 1220561 h 2009320"/>
                    <a:gd name="connsiteX33" fmla="*/ 31042 w 2197997"/>
                    <a:gd name="connsiteY33" fmla="*/ 1305187 h 2009320"/>
                    <a:gd name="connsiteX34" fmla="*/ 84714 w 2197997"/>
                    <a:gd name="connsiteY34" fmla="*/ 1429132 h 2009320"/>
                    <a:gd name="connsiteX35" fmla="*/ 195357 w 2197997"/>
                    <a:gd name="connsiteY35" fmla="*/ 1495300 h 2009320"/>
                    <a:gd name="connsiteX36" fmla="*/ 323466 w 2197997"/>
                    <a:gd name="connsiteY36" fmla="*/ 1503268 h 2009320"/>
                    <a:gd name="connsiteX37" fmla="*/ 342488 w 2197997"/>
                    <a:gd name="connsiteY37" fmla="*/ 1512579 h 2009320"/>
                    <a:gd name="connsiteX38" fmla="*/ 349017 w 2197997"/>
                    <a:gd name="connsiteY38" fmla="*/ 1519509 h 2009320"/>
                    <a:gd name="connsiteX39" fmla="*/ 353873 w 2197997"/>
                    <a:gd name="connsiteY39" fmla="*/ 1529716 h 2009320"/>
                    <a:gd name="connsiteX40" fmla="*/ 322688 w 2197997"/>
                    <a:gd name="connsiteY40" fmla="*/ 1674216 h 2009320"/>
                    <a:gd name="connsiteX41" fmla="*/ 290608 w 2197997"/>
                    <a:gd name="connsiteY41" fmla="*/ 1723224 h 2009320"/>
                    <a:gd name="connsiteX42" fmla="*/ 278209 w 2197997"/>
                    <a:gd name="connsiteY42" fmla="*/ 1758724 h 2009320"/>
                    <a:gd name="connsiteX43" fmla="*/ 281792 w 2197997"/>
                    <a:gd name="connsiteY43" fmla="*/ 1765041 h 2009320"/>
                    <a:gd name="connsiteX44" fmla="*/ 292329 w 2197997"/>
                    <a:gd name="connsiteY44" fmla="*/ 1775296 h 2009320"/>
                    <a:gd name="connsiteX45" fmla="*/ 339683 w 2197997"/>
                    <a:gd name="connsiteY45" fmla="*/ 1803559 h 2009320"/>
                    <a:gd name="connsiteX46" fmla="*/ 394014 w 2197997"/>
                    <a:gd name="connsiteY46" fmla="*/ 1826047 h 2009320"/>
                    <a:gd name="connsiteX47" fmla="*/ 385411 w 2197997"/>
                    <a:gd name="connsiteY47" fmla="*/ 1875338 h 2009320"/>
                    <a:gd name="connsiteX48" fmla="*/ 318163 w 2197997"/>
                    <a:gd name="connsiteY48" fmla="*/ 1888232 h 2009320"/>
                    <a:gd name="connsiteX49" fmla="*/ 293955 w 2197997"/>
                    <a:gd name="connsiteY49" fmla="*/ 1913077 h 2009320"/>
                    <a:gd name="connsiteX50" fmla="*/ 298363 w 2197997"/>
                    <a:gd name="connsiteY50" fmla="*/ 1946645 h 2009320"/>
                    <a:gd name="connsiteX51" fmla="*/ 333295 w 2197997"/>
                    <a:gd name="connsiteY51" fmla="*/ 1987260 h 2009320"/>
                    <a:gd name="connsiteX52" fmla="*/ 2178091 w 2197997"/>
                    <a:gd name="connsiteY52" fmla="*/ 1987260 h 2009320"/>
                    <a:gd name="connsiteX53" fmla="*/ 2178091 w 2197997"/>
                    <a:gd name="connsiteY53" fmla="*/ 28725 h 2009320"/>
                    <a:gd name="connsiteX54" fmla="*/ 582725 w 2197997"/>
                    <a:gd name="connsiteY54" fmla="*/ 28725 h 200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197997" h="2009320">
                      <a:moveTo>
                        <a:pt x="565400" y="8540"/>
                      </a:moveTo>
                      <a:lnTo>
                        <a:pt x="566013" y="3328"/>
                      </a:lnTo>
                      <a:lnTo>
                        <a:pt x="2203477" y="3328"/>
                      </a:lnTo>
                      <a:lnTo>
                        <a:pt x="2203477" y="2012648"/>
                      </a:lnTo>
                      <a:lnTo>
                        <a:pt x="324692" y="2012648"/>
                      </a:lnTo>
                      <a:cubicBezTo>
                        <a:pt x="230007" y="1943038"/>
                        <a:pt x="252824" y="1849950"/>
                        <a:pt x="385411" y="1849950"/>
                      </a:cubicBezTo>
                      <a:cubicBezTo>
                        <a:pt x="369736" y="1844292"/>
                        <a:pt x="349064" y="1836207"/>
                        <a:pt x="328723" y="1826448"/>
                      </a:cubicBezTo>
                      <a:cubicBezTo>
                        <a:pt x="290184" y="1807991"/>
                        <a:pt x="252824" y="1783617"/>
                        <a:pt x="252824" y="1758724"/>
                      </a:cubicBezTo>
                      <a:cubicBezTo>
                        <a:pt x="252824" y="1693640"/>
                        <a:pt x="356701" y="1635840"/>
                        <a:pt x="329383" y="1536458"/>
                      </a:cubicBezTo>
                      <a:cubicBezTo>
                        <a:pt x="324008" y="1516869"/>
                        <a:pt x="227720" y="1524648"/>
                        <a:pt x="192434" y="1520546"/>
                      </a:cubicBezTo>
                      <a:cubicBezTo>
                        <a:pt x="109770" y="1510929"/>
                        <a:pt x="164" y="1404404"/>
                        <a:pt x="5680" y="1303796"/>
                      </a:cubicBezTo>
                      <a:cubicBezTo>
                        <a:pt x="9946" y="1226313"/>
                        <a:pt x="100412" y="1175278"/>
                        <a:pt x="144561" y="1115394"/>
                      </a:cubicBezTo>
                      <a:cubicBezTo>
                        <a:pt x="214473" y="1020555"/>
                        <a:pt x="270950" y="946987"/>
                        <a:pt x="340060" y="851654"/>
                      </a:cubicBezTo>
                      <a:cubicBezTo>
                        <a:pt x="379778" y="796867"/>
                        <a:pt x="479884" y="736811"/>
                        <a:pt x="449454" y="668380"/>
                      </a:cubicBezTo>
                      <a:cubicBezTo>
                        <a:pt x="440756" y="648876"/>
                        <a:pt x="425506" y="665523"/>
                        <a:pt x="385411" y="660738"/>
                      </a:cubicBezTo>
                      <a:cubicBezTo>
                        <a:pt x="338952" y="655191"/>
                        <a:pt x="325352" y="579535"/>
                        <a:pt x="329383" y="545680"/>
                      </a:cubicBezTo>
                      <a:cubicBezTo>
                        <a:pt x="333508" y="511115"/>
                        <a:pt x="441322" y="286190"/>
                        <a:pt x="449454" y="258207"/>
                      </a:cubicBezTo>
                      <a:cubicBezTo>
                        <a:pt x="459118" y="224929"/>
                        <a:pt x="532283" y="59518"/>
                        <a:pt x="565400" y="8540"/>
                      </a:cubicBezTo>
                      <a:close/>
                      <a:moveTo>
                        <a:pt x="582725" y="28725"/>
                      </a:moveTo>
                      <a:cubicBezTo>
                        <a:pt x="548971" y="84427"/>
                        <a:pt x="482878" y="234186"/>
                        <a:pt x="473827" y="265293"/>
                      </a:cubicBezTo>
                      <a:cubicBezTo>
                        <a:pt x="468075" y="285127"/>
                        <a:pt x="413037" y="402754"/>
                        <a:pt x="379000" y="483497"/>
                      </a:cubicBezTo>
                      <a:cubicBezTo>
                        <a:pt x="365918" y="514528"/>
                        <a:pt x="355735" y="539275"/>
                        <a:pt x="354604" y="548690"/>
                      </a:cubicBezTo>
                      <a:cubicBezTo>
                        <a:pt x="352624" y="565365"/>
                        <a:pt x="355877" y="594388"/>
                        <a:pt x="367026" y="615928"/>
                      </a:cubicBezTo>
                      <a:cubicBezTo>
                        <a:pt x="371999" y="625560"/>
                        <a:pt x="378175" y="634296"/>
                        <a:pt x="388405" y="635517"/>
                      </a:cubicBezTo>
                      <a:cubicBezTo>
                        <a:pt x="410868" y="638197"/>
                        <a:pt x="424963" y="633360"/>
                        <a:pt x="434392" y="633247"/>
                      </a:cubicBezTo>
                      <a:lnTo>
                        <a:pt x="446908" y="634739"/>
                      </a:lnTo>
                      <a:lnTo>
                        <a:pt x="456525" y="638874"/>
                      </a:lnTo>
                      <a:lnTo>
                        <a:pt x="466543" y="647787"/>
                      </a:lnTo>
                      <a:lnTo>
                        <a:pt x="472648" y="658055"/>
                      </a:lnTo>
                      <a:cubicBezTo>
                        <a:pt x="488653" y="694003"/>
                        <a:pt x="479177" y="728525"/>
                        <a:pt x="456360" y="761216"/>
                      </a:cubicBezTo>
                      <a:cubicBezTo>
                        <a:pt x="430220" y="798670"/>
                        <a:pt x="384539" y="833586"/>
                        <a:pt x="360638" y="866562"/>
                      </a:cubicBezTo>
                      <a:cubicBezTo>
                        <a:pt x="291480" y="961953"/>
                        <a:pt x="234980" y="1035568"/>
                        <a:pt x="165021" y="1130464"/>
                      </a:cubicBezTo>
                      <a:cubicBezTo>
                        <a:pt x="142346" y="1161215"/>
                        <a:pt x="107932" y="1189846"/>
                        <a:pt x="78491" y="1220561"/>
                      </a:cubicBezTo>
                      <a:cubicBezTo>
                        <a:pt x="54237" y="1245925"/>
                        <a:pt x="32857" y="1272374"/>
                        <a:pt x="31042" y="1305187"/>
                      </a:cubicBezTo>
                      <a:cubicBezTo>
                        <a:pt x="28638" y="1349079"/>
                        <a:pt x="52374" y="1393843"/>
                        <a:pt x="84714" y="1429132"/>
                      </a:cubicBezTo>
                      <a:cubicBezTo>
                        <a:pt x="117289" y="1464656"/>
                        <a:pt x="159010" y="1491080"/>
                        <a:pt x="195357" y="1495300"/>
                      </a:cubicBezTo>
                      <a:cubicBezTo>
                        <a:pt x="224538" y="1498694"/>
                        <a:pt x="293979" y="1494828"/>
                        <a:pt x="323466" y="1503268"/>
                      </a:cubicBezTo>
                      <a:cubicBezTo>
                        <a:pt x="331716" y="1505625"/>
                        <a:pt x="338080" y="1508996"/>
                        <a:pt x="342488" y="1512579"/>
                      </a:cubicBezTo>
                      <a:lnTo>
                        <a:pt x="349017" y="1519509"/>
                      </a:lnTo>
                      <a:lnTo>
                        <a:pt x="353873" y="1529716"/>
                      </a:lnTo>
                      <a:cubicBezTo>
                        <a:pt x="369760" y="1587493"/>
                        <a:pt x="348923" y="1633506"/>
                        <a:pt x="322688" y="1674216"/>
                      </a:cubicBezTo>
                      <a:cubicBezTo>
                        <a:pt x="311657" y="1691353"/>
                        <a:pt x="299730" y="1707430"/>
                        <a:pt x="290608" y="1723224"/>
                      </a:cubicBezTo>
                      <a:cubicBezTo>
                        <a:pt x="283702" y="1735175"/>
                        <a:pt x="278209" y="1746678"/>
                        <a:pt x="278209" y="1758724"/>
                      </a:cubicBezTo>
                      <a:cubicBezTo>
                        <a:pt x="278209" y="1760987"/>
                        <a:pt x="280072" y="1762849"/>
                        <a:pt x="281792" y="1765041"/>
                      </a:cubicBezTo>
                      <a:cubicBezTo>
                        <a:pt x="284597" y="1768554"/>
                        <a:pt x="288204" y="1771948"/>
                        <a:pt x="292329" y="1775296"/>
                      </a:cubicBezTo>
                      <a:cubicBezTo>
                        <a:pt x="305104" y="1785691"/>
                        <a:pt x="322311" y="1795214"/>
                        <a:pt x="339683" y="1803559"/>
                      </a:cubicBezTo>
                      <a:cubicBezTo>
                        <a:pt x="359200" y="1812894"/>
                        <a:pt x="379000" y="1820649"/>
                        <a:pt x="394014" y="1826047"/>
                      </a:cubicBezTo>
                      <a:lnTo>
                        <a:pt x="385411" y="1875338"/>
                      </a:lnTo>
                      <a:cubicBezTo>
                        <a:pt x="357149" y="1875338"/>
                        <a:pt x="334639" y="1879864"/>
                        <a:pt x="318163" y="1888232"/>
                      </a:cubicBezTo>
                      <a:cubicBezTo>
                        <a:pt x="305788" y="1894526"/>
                        <a:pt x="297302" y="1902823"/>
                        <a:pt x="293955" y="1913077"/>
                      </a:cubicBezTo>
                      <a:cubicBezTo>
                        <a:pt x="290608" y="1923308"/>
                        <a:pt x="292564" y="1934811"/>
                        <a:pt x="298363" y="1946645"/>
                      </a:cubicBezTo>
                      <a:cubicBezTo>
                        <a:pt x="305128" y="1960388"/>
                        <a:pt x="316890" y="1974154"/>
                        <a:pt x="333295" y="1987260"/>
                      </a:cubicBezTo>
                      <a:lnTo>
                        <a:pt x="2178091" y="1987260"/>
                      </a:lnTo>
                      <a:cubicBezTo>
                        <a:pt x="2178091" y="1987260"/>
                        <a:pt x="2178091" y="28725"/>
                        <a:pt x="2178091" y="28725"/>
                      </a:cubicBezTo>
                      <a:lnTo>
                        <a:pt x="582725" y="28725"/>
                      </a:lnTo>
                      <a:close/>
                    </a:path>
                  </a:pathLst>
                </a:custGeom>
                <a:solidFill>
                  <a:srgbClr val="000000"/>
                </a:solidFill>
                <a:ln w="2357" cap="rnd">
                  <a:noFill/>
                  <a:prstDash val="solid"/>
                  <a:round/>
                </a:ln>
              </p:spPr>
              <p:txBody>
                <a:bodyPr rtlCol="0" anchor="ctr"/>
                <a:lstStyle/>
                <a:p>
                  <a:endParaRPr lang="en-CH" sz="4800"/>
                </a:p>
              </p:txBody>
            </p:sp>
          </p:grpSp>
          <p:sp>
            <p:nvSpPr>
              <p:cNvPr id="881" name="Freeform 880">
                <a:extLst>
                  <a:ext uri="{FF2B5EF4-FFF2-40B4-BE49-F238E27FC236}">
                    <a16:creationId xmlns:a16="http://schemas.microsoft.com/office/drawing/2014/main" id="{1EF71FFC-C40C-ADDE-CA34-005BAA16CEBB}"/>
                  </a:ext>
                </a:extLst>
              </p:cNvPr>
              <p:cNvSpPr/>
              <p:nvPr/>
            </p:nvSpPr>
            <p:spPr>
              <a:xfrm>
                <a:off x="20607969" y="12767445"/>
                <a:ext cx="1709898" cy="1216210"/>
              </a:xfrm>
              <a:custGeom>
                <a:avLst/>
                <a:gdLst>
                  <a:gd name="connsiteX0" fmla="*/ 1715028 w 1709898"/>
                  <a:gd name="connsiteY0" fmla="*/ 1219245 h 1216210"/>
                  <a:gd name="connsiteX1" fmla="*/ 1694239 w 1709898"/>
                  <a:gd name="connsiteY1" fmla="*/ 926850 h 1216210"/>
                  <a:gd name="connsiteX2" fmla="*/ 1672553 w 1709898"/>
                  <a:gd name="connsiteY2" fmla="*/ 709510 h 1216210"/>
                  <a:gd name="connsiteX3" fmla="*/ 1649948 w 1709898"/>
                  <a:gd name="connsiteY3" fmla="*/ 545138 h 1216210"/>
                  <a:gd name="connsiteX4" fmla="*/ 1473636 w 1709898"/>
                  <a:gd name="connsiteY4" fmla="*/ 399813 h 1216210"/>
                  <a:gd name="connsiteX5" fmla="*/ 1320259 w 1709898"/>
                  <a:gd name="connsiteY5" fmla="*/ 327374 h 1216210"/>
                  <a:gd name="connsiteX6" fmla="*/ 1290394 w 1709898"/>
                  <a:gd name="connsiteY6" fmla="*/ 254370 h 1216210"/>
                  <a:gd name="connsiteX7" fmla="*/ 1227436 w 1709898"/>
                  <a:gd name="connsiteY7" fmla="*/ 155130 h 1216210"/>
                  <a:gd name="connsiteX8" fmla="*/ 1207070 w 1709898"/>
                  <a:gd name="connsiteY8" fmla="*/ 22369 h 1216210"/>
                  <a:gd name="connsiteX9" fmla="*/ 1021353 w 1709898"/>
                  <a:gd name="connsiteY9" fmla="*/ 31067 h 1216210"/>
                  <a:gd name="connsiteX10" fmla="*/ 819089 w 1709898"/>
                  <a:gd name="connsiteY10" fmla="*/ 17489 h 1216210"/>
                  <a:gd name="connsiteX11" fmla="*/ 536071 w 1709898"/>
                  <a:gd name="connsiteY11" fmla="*/ 56030 h 1216210"/>
                  <a:gd name="connsiteX12" fmla="*/ 397873 w 1709898"/>
                  <a:gd name="connsiteY12" fmla="*/ 141128 h 1216210"/>
                  <a:gd name="connsiteX13" fmla="*/ 286051 w 1709898"/>
                  <a:gd name="connsiteY13" fmla="*/ 172220 h 1216210"/>
                  <a:gd name="connsiteX14" fmla="*/ 160606 w 1709898"/>
                  <a:gd name="connsiteY14" fmla="*/ 308611 h 1216210"/>
                  <a:gd name="connsiteX15" fmla="*/ 86050 w 1709898"/>
                  <a:gd name="connsiteY15" fmla="*/ 399813 h 1216210"/>
                  <a:gd name="connsiteX16" fmla="*/ 18118 w 1709898"/>
                  <a:gd name="connsiteY16" fmla="*/ 572294 h 1216210"/>
                  <a:gd name="connsiteX17" fmla="*/ 130293 w 1709898"/>
                  <a:gd name="connsiteY17" fmla="*/ 662719 h 1216210"/>
                  <a:gd name="connsiteX18" fmla="*/ 227265 w 1709898"/>
                  <a:gd name="connsiteY18" fmla="*/ 670545 h 1216210"/>
                  <a:gd name="connsiteX19" fmla="*/ 484190 w 1709898"/>
                  <a:gd name="connsiteY19" fmla="*/ 662719 h 1216210"/>
                  <a:gd name="connsiteX20" fmla="*/ 622412 w 1709898"/>
                  <a:gd name="connsiteY20" fmla="*/ 678206 h 1216210"/>
                  <a:gd name="connsiteX21" fmla="*/ 935813 w 1709898"/>
                  <a:gd name="connsiteY21" fmla="*/ 689332 h 1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09898" h="1216210">
                    <a:moveTo>
                      <a:pt x="1715028" y="1219245"/>
                    </a:moveTo>
                    <a:cubicBezTo>
                      <a:pt x="1715028" y="1196544"/>
                      <a:pt x="1696148" y="980760"/>
                      <a:pt x="1694239" y="926850"/>
                    </a:cubicBezTo>
                    <a:cubicBezTo>
                      <a:pt x="1692612" y="880577"/>
                      <a:pt x="1678847" y="755241"/>
                      <a:pt x="1672553" y="709510"/>
                    </a:cubicBezTo>
                    <a:cubicBezTo>
                      <a:pt x="1665317" y="656778"/>
                      <a:pt x="1670691" y="594782"/>
                      <a:pt x="1649948" y="545138"/>
                    </a:cubicBezTo>
                    <a:cubicBezTo>
                      <a:pt x="1619754" y="472912"/>
                      <a:pt x="1539046" y="435219"/>
                      <a:pt x="1473636" y="399813"/>
                    </a:cubicBezTo>
                    <a:cubicBezTo>
                      <a:pt x="1390878" y="355025"/>
                      <a:pt x="1355333" y="359622"/>
                      <a:pt x="1320259" y="327374"/>
                    </a:cubicBezTo>
                    <a:cubicBezTo>
                      <a:pt x="1301261" y="309884"/>
                      <a:pt x="1299917" y="278249"/>
                      <a:pt x="1290394" y="254370"/>
                    </a:cubicBezTo>
                    <a:cubicBezTo>
                      <a:pt x="1274601" y="214792"/>
                      <a:pt x="1234130" y="198644"/>
                      <a:pt x="1227436" y="155130"/>
                    </a:cubicBezTo>
                    <a:cubicBezTo>
                      <a:pt x="1221307" y="115080"/>
                      <a:pt x="1251832" y="41627"/>
                      <a:pt x="1207070" y="22369"/>
                    </a:cubicBezTo>
                    <a:cubicBezTo>
                      <a:pt x="1150617" y="-1958"/>
                      <a:pt x="1079692" y="22557"/>
                      <a:pt x="1021353" y="31067"/>
                    </a:cubicBezTo>
                    <a:cubicBezTo>
                      <a:pt x="957122" y="40449"/>
                      <a:pt x="881270" y="36300"/>
                      <a:pt x="819089" y="17489"/>
                    </a:cubicBezTo>
                    <a:cubicBezTo>
                      <a:pt x="719525" y="-12637"/>
                      <a:pt x="625382" y="6292"/>
                      <a:pt x="536071" y="56030"/>
                    </a:cubicBezTo>
                    <a:cubicBezTo>
                      <a:pt x="488339" y="82597"/>
                      <a:pt x="448056" y="117696"/>
                      <a:pt x="397873" y="141128"/>
                    </a:cubicBezTo>
                    <a:cubicBezTo>
                      <a:pt x="361408" y="158147"/>
                      <a:pt x="325085" y="174553"/>
                      <a:pt x="286051" y="172220"/>
                    </a:cubicBezTo>
                    <a:cubicBezTo>
                      <a:pt x="265002" y="170970"/>
                      <a:pt x="176469" y="289211"/>
                      <a:pt x="160606" y="308611"/>
                    </a:cubicBezTo>
                    <a:cubicBezTo>
                      <a:pt x="149716" y="321929"/>
                      <a:pt x="97859" y="387249"/>
                      <a:pt x="86050" y="399813"/>
                    </a:cubicBezTo>
                    <a:cubicBezTo>
                      <a:pt x="45225" y="443281"/>
                      <a:pt x="-23673" y="508577"/>
                      <a:pt x="18118" y="572294"/>
                    </a:cubicBezTo>
                    <a:cubicBezTo>
                      <a:pt x="56068" y="630118"/>
                      <a:pt x="75655" y="643884"/>
                      <a:pt x="130293" y="662719"/>
                    </a:cubicBezTo>
                    <a:cubicBezTo>
                      <a:pt x="151083" y="669885"/>
                      <a:pt x="177223" y="690511"/>
                      <a:pt x="227265" y="670545"/>
                    </a:cubicBezTo>
                    <a:cubicBezTo>
                      <a:pt x="344272" y="623895"/>
                      <a:pt x="388256" y="662719"/>
                      <a:pt x="484190" y="662719"/>
                    </a:cubicBezTo>
                    <a:cubicBezTo>
                      <a:pt x="498734" y="662719"/>
                      <a:pt x="608151" y="675236"/>
                      <a:pt x="622412" y="678206"/>
                    </a:cubicBezTo>
                    <a:cubicBezTo>
                      <a:pt x="626819" y="679102"/>
                      <a:pt x="847799" y="685278"/>
                      <a:pt x="935813" y="689332"/>
                    </a:cubicBezTo>
                  </a:path>
                </a:pathLst>
              </a:custGeom>
              <a:noFill/>
              <a:ln w="25385" cap="flat">
                <a:solidFill>
                  <a:srgbClr val="000000"/>
                </a:solidFill>
                <a:prstDash val="solid"/>
                <a:bevel/>
              </a:ln>
            </p:spPr>
            <p:txBody>
              <a:bodyPr rtlCol="0" anchor="ctr"/>
              <a:lstStyle/>
              <a:p>
                <a:endParaRPr lang="en-CH" sz="4800"/>
              </a:p>
            </p:txBody>
          </p:sp>
          <p:sp>
            <p:nvSpPr>
              <p:cNvPr id="882" name="Freeform 881">
                <a:extLst>
                  <a:ext uri="{FF2B5EF4-FFF2-40B4-BE49-F238E27FC236}">
                    <a16:creationId xmlns:a16="http://schemas.microsoft.com/office/drawing/2014/main" id="{9124C047-08B1-481F-6F97-1EC33E6ED95D}"/>
                  </a:ext>
                </a:extLst>
              </p:cNvPr>
              <p:cNvSpPr/>
              <p:nvPr/>
            </p:nvSpPr>
            <p:spPr>
              <a:xfrm>
                <a:off x="20607969" y="12767445"/>
                <a:ext cx="1709898" cy="1216210"/>
              </a:xfrm>
              <a:custGeom>
                <a:avLst/>
                <a:gdLst>
                  <a:gd name="connsiteX0" fmla="*/ 1715028 w 1709898"/>
                  <a:gd name="connsiteY0" fmla="*/ 1219245 h 1216210"/>
                  <a:gd name="connsiteX1" fmla="*/ 1694239 w 1709898"/>
                  <a:gd name="connsiteY1" fmla="*/ 926850 h 1216210"/>
                  <a:gd name="connsiteX2" fmla="*/ 1672553 w 1709898"/>
                  <a:gd name="connsiteY2" fmla="*/ 709510 h 1216210"/>
                  <a:gd name="connsiteX3" fmla="*/ 1649948 w 1709898"/>
                  <a:gd name="connsiteY3" fmla="*/ 545138 h 1216210"/>
                  <a:gd name="connsiteX4" fmla="*/ 1473636 w 1709898"/>
                  <a:gd name="connsiteY4" fmla="*/ 399813 h 1216210"/>
                  <a:gd name="connsiteX5" fmla="*/ 1320259 w 1709898"/>
                  <a:gd name="connsiteY5" fmla="*/ 327374 h 1216210"/>
                  <a:gd name="connsiteX6" fmla="*/ 1290394 w 1709898"/>
                  <a:gd name="connsiteY6" fmla="*/ 254370 h 1216210"/>
                  <a:gd name="connsiteX7" fmla="*/ 1227436 w 1709898"/>
                  <a:gd name="connsiteY7" fmla="*/ 155130 h 1216210"/>
                  <a:gd name="connsiteX8" fmla="*/ 1207070 w 1709898"/>
                  <a:gd name="connsiteY8" fmla="*/ 22369 h 1216210"/>
                  <a:gd name="connsiteX9" fmla="*/ 1021353 w 1709898"/>
                  <a:gd name="connsiteY9" fmla="*/ 31067 h 1216210"/>
                  <a:gd name="connsiteX10" fmla="*/ 819089 w 1709898"/>
                  <a:gd name="connsiteY10" fmla="*/ 17489 h 1216210"/>
                  <a:gd name="connsiteX11" fmla="*/ 536071 w 1709898"/>
                  <a:gd name="connsiteY11" fmla="*/ 56030 h 1216210"/>
                  <a:gd name="connsiteX12" fmla="*/ 397873 w 1709898"/>
                  <a:gd name="connsiteY12" fmla="*/ 141128 h 1216210"/>
                  <a:gd name="connsiteX13" fmla="*/ 286051 w 1709898"/>
                  <a:gd name="connsiteY13" fmla="*/ 172220 h 1216210"/>
                  <a:gd name="connsiteX14" fmla="*/ 160606 w 1709898"/>
                  <a:gd name="connsiteY14" fmla="*/ 308611 h 1216210"/>
                  <a:gd name="connsiteX15" fmla="*/ 86050 w 1709898"/>
                  <a:gd name="connsiteY15" fmla="*/ 399813 h 1216210"/>
                  <a:gd name="connsiteX16" fmla="*/ 18118 w 1709898"/>
                  <a:gd name="connsiteY16" fmla="*/ 572294 h 1216210"/>
                  <a:gd name="connsiteX17" fmla="*/ 130293 w 1709898"/>
                  <a:gd name="connsiteY17" fmla="*/ 662719 h 1216210"/>
                  <a:gd name="connsiteX18" fmla="*/ 227265 w 1709898"/>
                  <a:gd name="connsiteY18" fmla="*/ 670545 h 1216210"/>
                  <a:gd name="connsiteX19" fmla="*/ 484190 w 1709898"/>
                  <a:gd name="connsiteY19" fmla="*/ 662719 h 1216210"/>
                  <a:gd name="connsiteX20" fmla="*/ 622412 w 1709898"/>
                  <a:gd name="connsiteY20" fmla="*/ 678206 h 1216210"/>
                  <a:gd name="connsiteX21" fmla="*/ 936591 w 1709898"/>
                  <a:gd name="connsiteY21" fmla="*/ 689332 h 1216210"/>
                  <a:gd name="connsiteX22" fmla="*/ 1265880 w 1709898"/>
                  <a:gd name="connsiteY22" fmla="*/ 689332 h 1216210"/>
                  <a:gd name="connsiteX23" fmla="*/ 1377159 w 1709898"/>
                  <a:gd name="connsiteY23" fmla="*/ 744728 h 1216210"/>
                  <a:gd name="connsiteX24" fmla="*/ 1511044 w 1709898"/>
                  <a:gd name="connsiteY24" fmla="*/ 1219245 h 1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9898" h="1216210">
                    <a:moveTo>
                      <a:pt x="1715028" y="1219245"/>
                    </a:moveTo>
                    <a:cubicBezTo>
                      <a:pt x="1715028" y="1196544"/>
                      <a:pt x="1696148" y="980760"/>
                      <a:pt x="1694239" y="926850"/>
                    </a:cubicBezTo>
                    <a:cubicBezTo>
                      <a:pt x="1692612" y="880577"/>
                      <a:pt x="1678847" y="755241"/>
                      <a:pt x="1672553" y="709510"/>
                    </a:cubicBezTo>
                    <a:cubicBezTo>
                      <a:pt x="1665317" y="656778"/>
                      <a:pt x="1670691" y="594782"/>
                      <a:pt x="1649948" y="545138"/>
                    </a:cubicBezTo>
                    <a:cubicBezTo>
                      <a:pt x="1619754" y="472912"/>
                      <a:pt x="1539046" y="435219"/>
                      <a:pt x="1473636" y="399813"/>
                    </a:cubicBezTo>
                    <a:cubicBezTo>
                      <a:pt x="1390878" y="355025"/>
                      <a:pt x="1355333" y="359622"/>
                      <a:pt x="1320259" y="327374"/>
                    </a:cubicBezTo>
                    <a:cubicBezTo>
                      <a:pt x="1301261" y="309884"/>
                      <a:pt x="1299917" y="278249"/>
                      <a:pt x="1290394" y="254370"/>
                    </a:cubicBezTo>
                    <a:cubicBezTo>
                      <a:pt x="1274601" y="214792"/>
                      <a:pt x="1234130" y="198644"/>
                      <a:pt x="1227436" y="155130"/>
                    </a:cubicBezTo>
                    <a:cubicBezTo>
                      <a:pt x="1221307" y="115080"/>
                      <a:pt x="1251832" y="41627"/>
                      <a:pt x="1207070" y="22369"/>
                    </a:cubicBezTo>
                    <a:cubicBezTo>
                      <a:pt x="1150617" y="-1958"/>
                      <a:pt x="1079692" y="22557"/>
                      <a:pt x="1021353" y="31067"/>
                    </a:cubicBezTo>
                    <a:cubicBezTo>
                      <a:pt x="957122" y="40449"/>
                      <a:pt x="881270" y="36300"/>
                      <a:pt x="819089" y="17489"/>
                    </a:cubicBezTo>
                    <a:cubicBezTo>
                      <a:pt x="719525" y="-12637"/>
                      <a:pt x="625382" y="6292"/>
                      <a:pt x="536071" y="56030"/>
                    </a:cubicBezTo>
                    <a:cubicBezTo>
                      <a:pt x="488339" y="82597"/>
                      <a:pt x="448056" y="117696"/>
                      <a:pt x="397873" y="141128"/>
                    </a:cubicBezTo>
                    <a:cubicBezTo>
                      <a:pt x="361408" y="158147"/>
                      <a:pt x="325085" y="174553"/>
                      <a:pt x="286051" y="172220"/>
                    </a:cubicBezTo>
                    <a:cubicBezTo>
                      <a:pt x="265002" y="170970"/>
                      <a:pt x="176469" y="289211"/>
                      <a:pt x="160606" y="308611"/>
                    </a:cubicBezTo>
                    <a:cubicBezTo>
                      <a:pt x="149716" y="321929"/>
                      <a:pt x="97859" y="387249"/>
                      <a:pt x="86050" y="399813"/>
                    </a:cubicBezTo>
                    <a:cubicBezTo>
                      <a:pt x="45225" y="443281"/>
                      <a:pt x="-23673" y="508577"/>
                      <a:pt x="18118" y="572294"/>
                    </a:cubicBezTo>
                    <a:cubicBezTo>
                      <a:pt x="56068" y="630118"/>
                      <a:pt x="75655" y="643884"/>
                      <a:pt x="130293" y="662719"/>
                    </a:cubicBezTo>
                    <a:cubicBezTo>
                      <a:pt x="151083" y="669885"/>
                      <a:pt x="177223" y="690511"/>
                      <a:pt x="227265" y="670545"/>
                    </a:cubicBezTo>
                    <a:cubicBezTo>
                      <a:pt x="344272" y="623895"/>
                      <a:pt x="388256" y="662719"/>
                      <a:pt x="484190" y="662719"/>
                    </a:cubicBezTo>
                    <a:cubicBezTo>
                      <a:pt x="498734" y="662719"/>
                      <a:pt x="608151" y="675236"/>
                      <a:pt x="622412" y="678206"/>
                    </a:cubicBezTo>
                    <a:cubicBezTo>
                      <a:pt x="624038" y="678536"/>
                      <a:pt x="776637" y="693010"/>
                      <a:pt x="936591" y="689332"/>
                    </a:cubicBezTo>
                    <a:cubicBezTo>
                      <a:pt x="1047423" y="686810"/>
                      <a:pt x="1179798" y="669814"/>
                      <a:pt x="1265880" y="689332"/>
                    </a:cubicBezTo>
                    <a:cubicBezTo>
                      <a:pt x="1305409" y="698313"/>
                      <a:pt x="1347130" y="724455"/>
                      <a:pt x="1377159" y="744728"/>
                    </a:cubicBezTo>
                    <a:cubicBezTo>
                      <a:pt x="1446789" y="791685"/>
                      <a:pt x="1484903" y="885221"/>
                      <a:pt x="1511044" y="1219245"/>
                    </a:cubicBezTo>
                  </a:path>
                </a:pathLst>
              </a:custGeom>
              <a:gradFill>
                <a:gsLst>
                  <a:gs pos="0">
                    <a:srgbClr val="65BAFF"/>
                  </a:gs>
                  <a:gs pos="30000">
                    <a:srgbClr val="72ACED"/>
                  </a:gs>
                  <a:gs pos="54000">
                    <a:srgbClr val="77A6E5"/>
                  </a:gs>
                  <a:gs pos="61000">
                    <a:srgbClr val="A771A2"/>
                  </a:gs>
                  <a:gs pos="70000">
                    <a:srgbClr val="D14367"/>
                  </a:gs>
                  <a:gs pos="100000">
                    <a:srgbClr val="E13151"/>
                  </a:gs>
                </a:gsLst>
                <a:lin ang="16200000" scaled="1"/>
              </a:gradFill>
              <a:ln w="25385" cap="flat">
                <a:solidFill>
                  <a:srgbClr val="000000"/>
                </a:solidFill>
                <a:prstDash val="solid"/>
                <a:bevel/>
              </a:ln>
            </p:spPr>
            <p:txBody>
              <a:bodyPr rtlCol="0" anchor="ctr"/>
              <a:lstStyle/>
              <a:p>
                <a:endParaRPr lang="en-CH" sz="4800"/>
              </a:p>
            </p:txBody>
          </p:sp>
        </p:grpSp>
        <p:grpSp>
          <p:nvGrpSpPr>
            <p:cNvPr id="883" name="Graphic 546">
              <a:extLst>
                <a:ext uri="{FF2B5EF4-FFF2-40B4-BE49-F238E27FC236}">
                  <a16:creationId xmlns:a16="http://schemas.microsoft.com/office/drawing/2014/main" id="{A32581ED-6E5C-DC61-5C5E-7212FC7830D3}"/>
                </a:ext>
              </a:extLst>
            </p:cNvPr>
            <p:cNvGrpSpPr/>
            <p:nvPr/>
          </p:nvGrpSpPr>
          <p:grpSpPr>
            <a:xfrm>
              <a:off x="29015939" y="12005598"/>
              <a:ext cx="2146557" cy="1962296"/>
              <a:chOff x="29015939" y="12005598"/>
              <a:chExt cx="2146557" cy="1962296"/>
            </a:xfrm>
          </p:grpSpPr>
          <p:grpSp>
            <p:nvGrpSpPr>
              <p:cNvPr id="884" name="Graphic 546">
                <a:extLst>
                  <a:ext uri="{FF2B5EF4-FFF2-40B4-BE49-F238E27FC236}">
                    <a16:creationId xmlns:a16="http://schemas.microsoft.com/office/drawing/2014/main" id="{6451C3A0-546E-28BF-E82E-1ABB239EF8F4}"/>
                  </a:ext>
                </a:extLst>
              </p:cNvPr>
              <p:cNvGrpSpPr/>
              <p:nvPr/>
            </p:nvGrpSpPr>
            <p:grpSpPr>
              <a:xfrm>
                <a:off x="29015939" y="12005598"/>
                <a:ext cx="2146557" cy="1962296"/>
                <a:chOff x="29015939" y="12005598"/>
                <a:chExt cx="2146557" cy="1962296"/>
              </a:xfrm>
            </p:grpSpPr>
            <p:sp>
              <p:nvSpPr>
                <p:cNvPr id="885" name="Freeform 884">
                  <a:extLst>
                    <a:ext uri="{FF2B5EF4-FFF2-40B4-BE49-F238E27FC236}">
                      <a16:creationId xmlns:a16="http://schemas.microsoft.com/office/drawing/2014/main" id="{FAD3A690-429E-044E-61DE-7966767B8746}"/>
                    </a:ext>
                  </a:extLst>
                </p:cNvPr>
                <p:cNvSpPr/>
                <p:nvPr/>
              </p:nvSpPr>
              <p:spPr>
                <a:xfrm>
                  <a:off x="29015939" y="12005598"/>
                  <a:ext cx="2146557" cy="1962296"/>
                </a:xfrm>
                <a:custGeom>
                  <a:avLst/>
                  <a:gdLst>
                    <a:gd name="connsiteX0" fmla="*/ 555069 w 2146557"/>
                    <a:gd name="connsiteY0" fmla="*/ 8417 h 1962296"/>
                    <a:gd name="connsiteX1" fmla="*/ 555668 w 2146557"/>
                    <a:gd name="connsiteY1" fmla="*/ 3327 h 1962296"/>
                    <a:gd name="connsiteX2" fmla="*/ 2154810 w 2146557"/>
                    <a:gd name="connsiteY2" fmla="*/ 3327 h 1962296"/>
                    <a:gd name="connsiteX3" fmla="*/ 2154810 w 2146557"/>
                    <a:gd name="connsiteY3" fmla="*/ 1965623 h 1962296"/>
                    <a:gd name="connsiteX4" fmla="*/ 319994 w 2146557"/>
                    <a:gd name="connsiteY4" fmla="*/ 1965623 h 1962296"/>
                    <a:gd name="connsiteX5" fmla="*/ 379292 w 2146557"/>
                    <a:gd name="connsiteY5" fmla="*/ 1806733 h 1962296"/>
                    <a:gd name="connsiteX6" fmla="*/ 323930 w 2146557"/>
                    <a:gd name="connsiteY6" fmla="*/ 1783781 h 1962296"/>
                    <a:gd name="connsiteX7" fmla="*/ 249808 w 2146557"/>
                    <a:gd name="connsiteY7" fmla="*/ 1717642 h 1962296"/>
                    <a:gd name="connsiteX8" fmla="*/ 324575 w 2146557"/>
                    <a:gd name="connsiteY8" fmla="*/ 1500577 h 1962296"/>
                    <a:gd name="connsiteX9" fmla="*/ 190832 w 2146557"/>
                    <a:gd name="connsiteY9" fmla="*/ 1485038 h 1962296"/>
                    <a:gd name="connsiteX10" fmla="*/ 8448 w 2146557"/>
                    <a:gd name="connsiteY10" fmla="*/ 1273361 h 1962296"/>
                    <a:gd name="connsiteX11" fmla="*/ 144079 w 2146557"/>
                    <a:gd name="connsiteY11" fmla="*/ 1089368 h 1962296"/>
                    <a:gd name="connsiteX12" fmla="*/ 335003 w 2146557"/>
                    <a:gd name="connsiteY12" fmla="*/ 831800 h 1962296"/>
                    <a:gd name="connsiteX13" fmla="*/ 441836 w 2146557"/>
                    <a:gd name="connsiteY13" fmla="*/ 652815 h 1962296"/>
                    <a:gd name="connsiteX14" fmla="*/ 379292 w 2146557"/>
                    <a:gd name="connsiteY14" fmla="*/ 645352 h 1962296"/>
                    <a:gd name="connsiteX15" fmla="*/ 324575 w 2146557"/>
                    <a:gd name="connsiteY15" fmla="*/ 532986 h 1962296"/>
                    <a:gd name="connsiteX16" fmla="*/ 441836 w 2146557"/>
                    <a:gd name="connsiteY16" fmla="*/ 252241 h 1962296"/>
                    <a:gd name="connsiteX17" fmla="*/ 555069 w 2146557"/>
                    <a:gd name="connsiteY17" fmla="*/ 8417 h 19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6557" h="1962296">
                      <a:moveTo>
                        <a:pt x="555069" y="8417"/>
                      </a:moveTo>
                      <a:lnTo>
                        <a:pt x="555668" y="3327"/>
                      </a:lnTo>
                      <a:lnTo>
                        <a:pt x="2154810" y="3327"/>
                      </a:lnTo>
                      <a:lnTo>
                        <a:pt x="2154810" y="1965623"/>
                      </a:lnTo>
                      <a:lnTo>
                        <a:pt x="319994" y="1965623"/>
                      </a:lnTo>
                      <a:cubicBezTo>
                        <a:pt x="227525" y="1897642"/>
                        <a:pt x="249808" y="1806733"/>
                        <a:pt x="379292" y="1806733"/>
                      </a:cubicBezTo>
                      <a:cubicBezTo>
                        <a:pt x="363984" y="1801208"/>
                        <a:pt x="343796" y="1793312"/>
                        <a:pt x="323930" y="1783781"/>
                      </a:cubicBezTo>
                      <a:cubicBezTo>
                        <a:pt x="286293" y="1765756"/>
                        <a:pt x="249808" y="1741952"/>
                        <a:pt x="249808" y="1717642"/>
                      </a:cubicBezTo>
                      <a:cubicBezTo>
                        <a:pt x="249808" y="1654081"/>
                        <a:pt x="351254" y="1597634"/>
                        <a:pt x="324575" y="1500577"/>
                      </a:cubicBezTo>
                      <a:cubicBezTo>
                        <a:pt x="319326" y="1481447"/>
                        <a:pt x="225292" y="1489044"/>
                        <a:pt x="190832" y="1485038"/>
                      </a:cubicBezTo>
                      <a:cubicBezTo>
                        <a:pt x="110102" y="1475646"/>
                        <a:pt x="3061" y="1371614"/>
                        <a:pt x="8448" y="1273361"/>
                      </a:cubicBezTo>
                      <a:cubicBezTo>
                        <a:pt x="12614" y="1197691"/>
                        <a:pt x="100963" y="1147850"/>
                        <a:pt x="144079" y="1089368"/>
                      </a:cubicBezTo>
                      <a:cubicBezTo>
                        <a:pt x="212355" y="996748"/>
                        <a:pt x="267509" y="924902"/>
                        <a:pt x="335003" y="831800"/>
                      </a:cubicBezTo>
                      <a:cubicBezTo>
                        <a:pt x="373791" y="778295"/>
                        <a:pt x="471554" y="719645"/>
                        <a:pt x="441836" y="652815"/>
                      </a:cubicBezTo>
                      <a:cubicBezTo>
                        <a:pt x="433342" y="633767"/>
                        <a:pt x="418448" y="650025"/>
                        <a:pt x="379292" y="645352"/>
                      </a:cubicBezTo>
                      <a:cubicBezTo>
                        <a:pt x="333921" y="639935"/>
                        <a:pt x="320638" y="566049"/>
                        <a:pt x="324575" y="532986"/>
                      </a:cubicBezTo>
                      <a:cubicBezTo>
                        <a:pt x="328603" y="499231"/>
                        <a:pt x="433894" y="279569"/>
                        <a:pt x="441836" y="252241"/>
                      </a:cubicBezTo>
                      <a:cubicBezTo>
                        <a:pt x="451274" y="219743"/>
                        <a:pt x="522727" y="58202"/>
                        <a:pt x="555069" y="8417"/>
                      </a:cubicBezTo>
                      <a:close/>
                    </a:path>
                  </a:pathLst>
                </a:custGeom>
                <a:solidFill>
                  <a:srgbClr val="FFFFFF"/>
                </a:solidFill>
                <a:ln w="2302" cap="rnd">
                  <a:noFill/>
                  <a:prstDash val="solid"/>
                  <a:round/>
                </a:ln>
              </p:spPr>
              <p:txBody>
                <a:bodyPr rtlCol="0" anchor="ctr"/>
                <a:lstStyle/>
                <a:p>
                  <a:endParaRPr lang="en-CH" sz="4800"/>
                </a:p>
              </p:txBody>
            </p:sp>
            <p:sp>
              <p:nvSpPr>
                <p:cNvPr id="886" name="Freeform 885">
                  <a:extLst>
                    <a:ext uri="{FF2B5EF4-FFF2-40B4-BE49-F238E27FC236}">
                      <a16:creationId xmlns:a16="http://schemas.microsoft.com/office/drawing/2014/main" id="{9E0703B9-8E8E-2366-72A8-4A21E58936D9}"/>
                    </a:ext>
                  </a:extLst>
                </p:cNvPr>
                <p:cNvSpPr/>
                <p:nvPr/>
              </p:nvSpPr>
              <p:spPr>
                <a:xfrm>
                  <a:off x="29015939" y="12005598"/>
                  <a:ext cx="2146557" cy="1962296"/>
                </a:xfrm>
                <a:custGeom>
                  <a:avLst/>
                  <a:gdLst>
                    <a:gd name="connsiteX0" fmla="*/ 555069 w 2146557"/>
                    <a:gd name="connsiteY0" fmla="*/ 8417 h 1962296"/>
                    <a:gd name="connsiteX1" fmla="*/ 555668 w 2146557"/>
                    <a:gd name="connsiteY1" fmla="*/ 3327 h 1962296"/>
                    <a:gd name="connsiteX2" fmla="*/ 2154810 w 2146557"/>
                    <a:gd name="connsiteY2" fmla="*/ 3327 h 1962296"/>
                    <a:gd name="connsiteX3" fmla="*/ 2154810 w 2146557"/>
                    <a:gd name="connsiteY3" fmla="*/ 1965623 h 1962296"/>
                    <a:gd name="connsiteX4" fmla="*/ 319994 w 2146557"/>
                    <a:gd name="connsiteY4" fmla="*/ 1965623 h 1962296"/>
                    <a:gd name="connsiteX5" fmla="*/ 379292 w 2146557"/>
                    <a:gd name="connsiteY5" fmla="*/ 1806733 h 1962296"/>
                    <a:gd name="connsiteX6" fmla="*/ 323930 w 2146557"/>
                    <a:gd name="connsiteY6" fmla="*/ 1783781 h 1962296"/>
                    <a:gd name="connsiteX7" fmla="*/ 249808 w 2146557"/>
                    <a:gd name="connsiteY7" fmla="*/ 1717642 h 1962296"/>
                    <a:gd name="connsiteX8" fmla="*/ 324575 w 2146557"/>
                    <a:gd name="connsiteY8" fmla="*/ 1500577 h 1962296"/>
                    <a:gd name="connsiteX9" fmla="*/ 190832 w 2146557"/>
                    <a:gd name="connsiteY9" fmla="*/ 1485038 h 1962296"/>
                    <a:gd name="connsiteX10" fmla="*/ 8448 w 2146557"/>
                    <a:gd name="connsiteY10" fmla="*/ 1273361 h 1962296"/>
                    <a:gd name="connsiteX11" fmla="*/ 144079 w 2146557"/>
                    <a:gd name="connsiteY11" fmla="*/ 1089368 h 1962296"/>
                    <a:gd name="connsiteX12" fmla="*/ 335003 w 2146557"/>
                    <a:gd name="connsiteY12" fmla="*/ 831800 h 1962296"/>
                    <a:gd name="connsiteX13" fmla="*/ 441836 w 2146557"/>
                    <a:gd name="connsiteY13" fmla="*/ 652815 h 1962296"/>
                    <a:gd name="connsiteX14" fmla="*/ 379292 w 2146557"/>
                    <a:gd name="connsiteY14" fmla="*/ 645352 h 1962296"/>
                    <a:gd name="connsiteX15" fmla="*/ 324575 w 2146557"/>
                    <a:gd name="connsiteY15" fmla="*/ 532986 h 1962296"/>
                    <a:gd name="connsiteX16" fmla="*/ 441836 w 2146557"/>
                    <a:gd name="connsiteY16" fmla="*/ 252241 h 1962296"/>
                    <a:gd name="connsiteX17" fmla="*/ 555069 w 2146557"/>
                    <a:gd name="connsiteY17" fmla="*/ 8417 h 1962296"/>
                    <a:gd name="connsiteX18" fmla="*/ 572311 w 2146557"/>
                    <a:gd name="connsiteY18" fmla="*/ 28724 h 1962296"/>
                    <a:gd name="connsiteX19" fmla="*/ 466214 w 2146557"/>
                    <a:gd name="connsiteY19" fmla="*/ 259327 h 1962296"/>
                    <a:gd name="connsiteX20" fmla="*/ 373583 w 2146557"/>
                    <a:gd name="connsiteY20" fmla="*/ 472492 h 1962296"/>
                    <a:gd name="connsiteX21" fmla="*/ 349804 w 2146557"/>
                    <a:gd name="connsiteY21" fmla="*/ 535995 h 1962296"/>
                    <a:gd name="connsiteX22" fmla="*/ 361866 w 2146557"/>
                    <a:gd name="connsiteY22" fmla="*/ 601317 h 1962296"/>
                    <a:gd name="connsiteX23" fmla="*/ 382308 w 2146557"/>
                    <a:gd name="connsiteY23" fmla="*/ 620132 h 1962296"/>
                    <a:gd name="connsiteX24" fmla="*/ 427127 w 2146557"/>
                    <a:gd name="connsiteY24" fmla="*/ 617910 h 1962296"/>
                    <a:gd name="connsiteX25" fmla="*/ 439511 w 2146557"/>
                    <a:gd name="connsiteY25" fmla="*/ 619386 h 1962296"/>
                    <a:gd name="connsiteX26" fmla="*/ 449064 w 2146557"/>
                    <a:gd name="connsiteY26" fmla="*/ 623493 h 1962296"/>
                    <a:gd name="connsiteX27" fmla="*/ 458986 w 2146557"/>
                    <a:gd name="connsiteY27" fmla="*/ 632335 h 1962296"/>
                    <a:gd name="connsiteX28" fmla="*/ 465040 w 2146557"/>
                    <a:gd name="connsiteY28" fmla="*/ 642490 h 1962296"/>
                    <a:gd name="connsiteX29" fmla="*/ 449064 w 2146557"/>
                    <a:gd name="connsiteY29" fmla="*/ 743819 h 1962296"/>
                    <a:gd name="connsiteX30" fmla="*/ 355582 w 2146557"/>
                    <a:gd name="connsiteY30" fmla="*/ 846709 h 1962296"/>
                    <a:gd name="connsiteX31" fmla="*/ 164520 w 2146557"/>
                    <a:gd name="connsiteY31" fmla="*/ 1104437 h 1962296"/>
                    <a:gd name="connsiteX32" fmla="*/ 79993 w 2146557"/>
                    <a:gd name="connsiteY32" fmla="*/ 1192488 h 1962296"/>
                    <a:gd name="connsiteX33" fmla="*/ 33815 w 2146557"/>
                    <a:gd name="connsiteY33" fmla="*/ 1274742 h 1962296"/>
                    <a:gd name="connsiteX34" fmla="*/ 86070 w 2146557"/>
                    <a:gd name="connsiteY34" fmla="*/ 1395349 h 1962296"/>
                    <a:gd name="connsiteX35" fmla="*/ 193755 w 2146557"/>
                    <a:gd name="connsiteY35" fmla="*/ 1459807 h 1962296"/>
                    <a:gd name="connsiteX36" fmla="*/ 318958 w 2146557"/>
                    <a:gd name="connsiteY36" fmla="*/ 1467588 h 1962296"/>
                    <a:gd name="connsiteX37" fmla="*/ 337742 w 2146557"/>
                    <a:gd name="connsiteY37" fmla="*/ 1476797 h 1962296"/>
                    <a:gd name="connsiteX38" fmla="*/ 344233 w 2146557"/>
                    <a:gd name="connsiteY38" fmla="*/ 1483680 h 1962296"/>
                    <a:gd name="connsiteX39" fmla="*/ 349068 w 2146557"/>
                    <a:gd name="connsiteY39" fmla="*/ 1493832 h 1962296"/>
                    <a:gd name="connsiteX40" fmla="*/ 318544 w 2146557"/>
                    <a:gd name="connsiteY40" fmla="*/ 1635434 h 1962296"/>
                    <a:gd name="connsiteX41" fmla="*/ 287237 w 2146557"/>
                    <a:gd name="connsiteY41" fmla="*/ 1683271 h 1962296"/>
                    <a:gd name="connsiteX42" fmla="*/ 275198 w 2146557"/>
                    <a:gd name="connsiteY42" fmla="*/ 1717642 h 1962296"/>
                    <a:gd name="connsiteX43" fmla="*/ 278582 w 2146557"/>
                    <a:gd name="connsiteY43" fmla="*/ 1723443 h 1962296"/>
                    <a:gd name="connsiteX44" fmla="*/ 288779 w 2146557"/>
                    <a:gd name="connsiteY44" fmla="*/ 1733365 h 1962296"/>
                    <a:gd name="connsiteX45" fmla="*/ 334911 w 2146557"/>
                    <a:gd name="connsiteY45" fmla="*/ 1760875 h 1962296"/>
                    <a:gd name="connsiteX46" fmla="*/ 387902 w 2146557"/>
                    <a:gd name="connsiteY46" fmla="*/ 1782837 h 1962296"/>
                    <a:gd name="connsiteX47" fmla="*/ 379292 w 2146557"/>
                    <a:gd name="connsiteY47" fmla="*/ 1832125 h 1962296"/>
                    <a:gd name="connsiteX48" fmla="*/ 313894 w 2146557"/>
                    <a:gd name="connsiteY48" fmla="*/ 1844648 h 1962296"/>
                    <a:gd name="connsiteX49" fmla="*/ 290552 w 2146557"/>
                    <a:gd name="connsiteY49" fmla="*/ 1868567 h 1962296"/>
                    <a:gd name="connsiteX50" fmla="*/ 294834 w 2146557"/>
                    <a:gd name="connsiteY50" fmla="*/ 1900912 h 1962296"/>
                    <a:gd name="connsiteX51" fmla="*/ 328603 w 2146557"/>
                    <a:gd name="connsiteY51" fmla="*/ 1940231 h 1962296"/>
                    <a:gd name="connsiteX52" fmla="*/ 2129419 w 2146557"/>
                    <a:gd name="connsiteY52" fmla="*/ 1940231 h 1962296"/>
                    <a:gd name="connsiteX53" fmla="*/ 2129419 w 2146557"/>
                    <a:gd name="connsiteY53" fmla="*/ 28724 h 1962296"/>
                    <a:gd name="connsiteX54" fmla="*/ 572311 w 2146557"/>
                    <a:gd name="connsiteY54" fmla="*/ 28724 h 196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146557" h="1962296">
                      <a:moveTo>
                        <a:pt x="555069" y="8417"/>
                      </a:moveTo>
                      <a:lnTo>
                        <a:pt x="555668" y="3327"/>
                      </a:lnTo>
                      <a:lnTo>
                        <a:pt x="2154810" y="3327"/>
                      </a:lnTo>
                      <a:lnTo>
                        <a:pt x="2154810" y="1965623"/>
                      </a:lnTo>
                      <a:lnTo>
                        <a:pt x="319994" y="1965623"/>
                      </a:lnTo>
                      <a:cubicBezTo>
                        <a:pt x="227525" y="1897642"/>
                        <a:pt x="249808" y="1806733"/>
                        <a:pt x="379292" y="1806733"/>
                      </a:cubicBezTo>
                      <a:cubicBezTo>
                        <a:pt x="363984" y="1801208"/>
                        <a:pt x="343796" y="1793312"/>
                        <a:pt x="323930" y="1783781"/>
                      </a:cubicBezTo>
                      <a:cubicBezTo>
                        <a:pt x="286293" y="1765756"/>
                        <a:pt x="249808" y="1741952"/>
                        <a:pt x="249808" y="1717642"/>
                      </a:cubicBezTo>
                      <a:cubicBezTo>
                        <a:pt x="249808" y="1654081"/>
                        <a:pt x="351254" y="1597634"/>
                        <a:pt x="324575" y="1500577"/>
                      </a:cubicBezTo>
                      <a:cubicBezTo>
                        <a:pt x="319326" y="1481447"/>
                        <a:pt x="225292" y="1489044"/>
                        <a:pt x="190832" y="1485038"/>
                      </a:cubicBezTo>
                      <a:cubicBezTo>
                        <a:pt x="110102" y="1475646"/>
                        <a:pt x="3061" y="1371614"/>
                        <a:pt x="8448" y="1273361"/>
                      </a:cubicBezTo>
                      <a:cubicBezTo>
                        <a:pt x="12614" y="1197691"/>
                        <a:pt x="100963" y="1147850"/>
                        <a:pt x="144079" y="1089368"/>
                      </a:cubicBezTo>
                      <a:cubicBezTo>
                        <a:pt x="212355" y="996748"/>
                        <a:pt x="267509" y="924902"/>
                        <a:pt x="335003" y="831800"/>
                      </a:cubicBezTo>
                      <a:cubicBezTo>
                        <a:pt x="373791" y="778295"/>
                        <a:pt x="471554" y="719645"/>
                        <a:pt x="441836" y="652815"/>
                      </a:cubicBezTo>
                      <a:cubicBezTo>
                        <a:pt x="433342" y="633767"/>
                        <a:pt x="418448" y="650025"/>
                        <a:pt x="379292" y="645352"/>
                      </a:cubicBezTo>
                      <a:cubicBezTo>
                        <a:pt x="333921" y="639935"/>
                        <a:pt x="320638" y="566049"/>
                        <a:pt x="324575" y="532986"/>
                      </a:cubicBezTo>
                      <a:cubicBezTo>
                        <a:pt x="328603" y="499231"/>
                        <a:pt x="433894" y="279569"/>
                        <a:pt x="441836" y="252241"/>
                      </a:cubicBezTo>
                      <a:cubicBezTo>
                        <a:pt x="451274" y="219743"/>
                        <a:pt x="522727" y="58202"/>
                        <a:pt x="555069" y="8417"/>
                      </a:cubicBezTo>
                      <a:close/>
                      <a:moveTo>
                        <a:pt x="572311" y="28724"/>
                      </a:moveTo>
                      <a:cubicBezTo>
                        <a:pt x="539324" y="83302"/>
                        <a:pt x="475030" y="229020"/>
                        <a:pt x="466214" y="259327"/>
                      </a:cubicBezTo>
                      <a:cubicBezTo>
                        <a:pt x="460597" y="278704"/>
                        <a:pt x="406847" y="393613"/>
                        <a:pt x="373583" y="472492"/>
                      </a:cubicBezTo>
                      <a:cubicBezTo>
                        <a:pt x="360831" y="502721"/>
                        <a:pt x="350886" y="526824"/>
                        <a:pt x="349804" y="535995"/>
                      </a:cubicBezTo>
                      <a:cubicBezTo>
                        <a:pt x="347871" y="552197"/>
                        <a:pt x="351047" y="580393"/>
                        <a:pt x="361866" y="601317"/>
                      </a:cubicBezTo>
                      <a:cubicBezTo>
                        <a:pt x="366632" y="610541"/>
                        <a:pt x="372501" y="618963"/>
                        <a:pt x="382308" y="620132"/>
                      </a:cubicBezTo>
                      <a:cubicBezTo>
                        <a:pt x="404176" y="622745"/>
                        <a:pt x="417919" y="618021"/>
                        <a:pt x="427127" y="617910"/>
                      </a:cubicBezTo>
                      <a:lnTo>
                        <a:pt x="439511" y="619386"/>
                      </a:lnTo>
                      <a:lnTo>
                        <a:pt x="449064" y="623493"/>
                      </a:lnTo>
                      <a:lnTo>
                        <a:pt x="458986" y="632335"/>
                      </a:lnTo>
                      <a:lnTo>
                        <a:pt x="465040" y="642490"/>
                      </a:lnTo>
                      <a:cubicBezTo>
                        <a:pt x="480739" y="677799"/>
                        <a:pt x="471485" y="711712"/>
                        <a:pt x="449064" y="743819"/>
                      </a:cubicBezTo>
                      <a:cubicBezTo>
                        <a:pt x="423536" y="780399"/>
                        <a:pt x="378924" y="814502"/>
                        <a:pt x="355582" y="846709"/>
                      </a:cubicBezTo>
                      <a:cubicBezTo>
                        <a:pt x="288043" y="939868"/>
                        <a:pt x="232842" y="1011760"/>
                        <a:pt x="164520" y="1104437"/>
                      </a:cubicBezTo>
                      <a:cubicBezTo>
                        <a:pt x="142375" y="1134489"/>
                        <a:pt x="108767" y="1162469"/>
                        <a:pt x="79993" y="1192488"/>
                      </a:cubicBezTo>
                      <a:cubicBezTo>
                        <a:pt x="56398" y="1217143"/>
                        <a:pt x="35565" y="1242858"/>
                        <a:pt x="33815" y="1274742"/>
                      </a:cubicBezTo>
                      <a:cubicBezTo>
                        <a:pt x="31467" y="1317469"/>
                        <a:pt x="54602" y="1361024"/>
                        <a:pt x="86070" y="1395349"/>
                      </a:cubicBezTo>
                      <a:cubicBezTo>
                        <a:pt x="117768" y="1429949"/>
                        <a:pt x="158374" y="1455686"/>
                        <a:pt x="193755" y="1459807"/>
                      </a:cubicBezTo>
                      <a:cubicBezTo>
                        <a:pt x="222276" y="1463122"/>
                        <a:pt x="290137" y="1459324"/>
                        <a:pt x="318958" y="1467588"/>
                      </a:cubicBezTo>
                      <a:cubicBezTo>
                        <a:pt x="327130" y="1469913"/>
                        <a:pt x="333414" y="1473251"/>
                        <a:pt x="337742" y="1476797"/>
                      </a:cubicBezTo>
                      <a:lnTo>
                        <a:pt x="344233" y="1483680"/>
                      </a:lnTo>
                      <a:lnTo>
                        <a:pt x="349068" y="1493832"/>
                      </a:lnTo>
                      <a:cubicBezTo>
                        <a:pt x="364629" y="1550464"/>
                        <a:pt x="344256" y="1595539"/>
                        <a:pt x="318544" y="1635434"/>
                      </a:cubicBezTo>
                      <a:cubicBezTo>
                        <a:pt x="307770" y="1652170"/>
                        <a:pt x="296123" y="1667848"/>
                        <a:pt x="287237" y="1683271"/>
                      </a:cubicBezTo>
                      <a:cubicBezTo>
                        <a:pt x="280538" y="1694851"/>
                        <a:pt x="275198" y="1705970"/>
                        <a:pt x="275198" y="1717642"/>
                      </a:cubicBezTo>
                      <a:cubicBezTo>
                        <a:pt x="275198" y="1719737"/>
                        <a:pt x="276970" y="1721417"/>
                        <a:pt x="278582" y="1723443"/>
                      </a:cubicBezTo>
                      <a:cubicBezTo>
                        <a:pt x="281275" y="1726827"/>
                        <a:pt x="284774" y="1730119"/>
                        <a:pt x="288779" y="1733365"/>
                      </a:cubicBezTo>
                      <a:cubicBezTo>
                        <a:pt x="301210" y="1743494"/>
                        <a:pt x="317968" y="1752772"/>
                        <a:pt x="334911" y="1760875"/>
                      </a:cubicBezTo>
                      <a:cubicBezTo>
                        <a:pt x="353925" y="1769991"/>
                        <a:pt x="373261" y="1777565"/>
                        <a:pt x="387902" y="1782837"/>
                      </a:cubicBezTo>
                      <a:lnTo>
                        <a:pt x="379292" y="1832125"/>
                      </a:lnTo>
                      <a:cubicBezTo>
                        <a:pt x="351807" y="1832125"/>
                        <a:pt x="329915" y="1836499"/>
                        <a:pt x="313894" y="1844648"/>
                      </a:cubicBezTo>
                      <a:cubicBezTo>
                        <a:pt x="301970" y="1850703"/>
                        <a:pt x="293775" y="1858691"/>
                        <a:pt x="290552" y="1868567"/>
                      </a:cubicBezTo>
                      <a:cubicBezTo>
                        <a:pt x="287329" y="1878420"/>
                        <a:pt x="289217" y="1889516"/>
                        <a:pt x="294834" y="1900912"/>
                      </a:cubicBezTo>
                      <a:cubicBezTo>
                        <a:pt x="301371" y="1914218"/>
                        <a:pt x="312743" y="1927547"/>
                        <a:pt x="328603" y="1940231"/>
                      </a:cubicBezTo>
                      <a:lnTo>
                        <a:pt x="2129419" y="1940231"/>
                      </a:lnTo>
                      <a:cubicBezTo>
                        <a:pt x="2129419" y="1940231"/>
                        <a:pt x="2129419" y="28724"/>
                        <a:pt x="2129419" y="28724"/>
                      </a:cubicBezTo>
                      <a:lnTo>
                        <a:pt x="572311" y="28724"/>
                      </a:lnTo>
                      <a:close/>
                    </a:path>
                  </a:pathLst>
                </a:custGeom>
                <a:solidFill>
                  <a:srgbClr val="000000"/>
                </a:solidFill>
                <a:ln w="2302" cap="rnd">
                  <a:noFill/>
                  <a:prstDash val="solid"/>
                  <a:round/>
                </a:ln>
              </p:spPr>
              <p:txBody>
                <a:bodyPr rtlCol="0" anchor="ctr"/>
                <a:lstStyle/>
                <a:p>
                  <a:endParaRPr lang="en-CH" sz="4800"/>
                </a:p>
              </p:txBody>
            </p:sp>
          </p:grpSp>
          <p:sp>
            <p:nvSpPr>
              <p:cNvPr id="887" name="Freeform 886">
                <a:extLst>
                  <a:ext uri="{FF2B5EF4-FFF2-40B4-BE49-F238E27FC236}">
                    <a16:creationId xmlns:a16="http://schemas.microsoft.com/office/drawing/2014/main" id="{D934A66D-DC9C-83CB-7CF1-6A345CF30F07}"/>
                  </a:ext>
                </a:extLst>
              </p:cNvPr>
              <p:cNvSpPr/>
              <p:nvPr/>
            </p:nvSpPr>
            <p:spPr>
              <a:xfrm>
                <a:off x="29081581" y="12770754"/>
                <a:ext cx="1669881" cy="1187747"/>
              </a:xfrm>
              <a:custGeom>
                <a:avLst/>
                <a:gdLst>
                  <a:gd name="connsiteX0" fmla="*/ 1677786 w 1669881"/>
                  <a:gd name="connsiteY0" fmla="*/ 1190778 h 1187747"/>
                  <a:gd name="connsiteX1" fmla="*/ 1657482 w 1669881"/>
                  <a:gd name="connsiteY1" fmla="*/ 905226 h 1187747"/>
                  <a:gd name="connsiteX2" fmla="*/ 1636304 w 1669881"/>
                  <a:gd name="connsiteY2" fmla="*/ 692973 h 1187747"/>
                  <a:gd name="connsiteX3" fmla="*/ 1614228 w 1669881"/>
                  <a:gd name="connsiteY3" fmla="*/ 532448 h 1187747"/>
                  <a:gd name="connsiteX4" fmla="*/ 1442042 w 1669881"/>
                  <a:gd name="connsiteY4" fmla="*/ 390524 h 1187747"/>
                  <a:gd name="connsiteX5" fmla="*/ 1292255 w 1669881"/>
                  <a:gd name="connsiteY5" fmla="*/ 319780 h 1187747"/>
                  <a:gd name="connsiteX6" fmla="*/ 1263089 w 1669881"/>
                  <a:gd name="connsiteY6" fmla="*/ 248485 h 1187747"/>
                  <a:gd name="connsiteX7" fmla="*/ 1201604 w 1669881"/>
                  <a:gd name="connsiteY7" fmla="*/ 151566 h 1187747"/>
                  <a:gd name="connsiteX8" fmla="*/ 1181715 w 1669881"/>
                  <a:gd name="connsiteY8" fmla="*/ 21913 h 1187747"/>
                  <a:gd name="connsiteX9" fmla="*/ 1000344 w 1669881"/>
                  <a:gd name="connsiteY9" fmla="*/ 30407 h 1187747"/>
                  <a:gd name="connsiteX10" fmla="*/ 802814 w 1669881"/>
                  <a:gd name="connsiteY10" fmla="*/ 17147 h 1187747"/>
                  <a:gd name="connsiteX11" fmla="*/ 526419 w 1669881"/>
                  <a:gd name="connsiteY11" fmla="*/ 54786 h 1187747"/>
                  <a:gd name="connsiteX12" fmla="*/ 391455 w 1669881"/>
                  <a:gd name="connsiteY12" fmla="*/ 137892 h 1187747"/>
                  <a:gd name="connsiteX13" fmla="*/ 282251 w 1669881"/>
                  <a:gd name="connsiteY13" fmla="*/ 168257 h 1187747"/>
                  <a:gd name="connsiteX14" fmla="*/ 159741 w 1669881"/>
                  <a:gd name="connsiteY14" fmla="*/ 301456 h 1187747"/>
                  <a:gd name="connsiteX15" fmla="*/ 86930 w 1669881"/>
                  <a:gd name="connsiteY15" fmla="*/ 390524 h 1187747"/>
                  <a:gd name="connsiteX16" fmla="*/ 20588 w 1669881"/>
                  <a:gd name="connsiteY16" fmla="*/ 558968 h 1187747"/>
                  <a:gd name="connsiteX17" fmla="*/ 130138 w 1669881"/>
                  <a:gd name="connsiteY17" fmla="*/ 647276 h 1187747"/>
                  <a:gd name="connsiteX18" fmla="*/ 224840 w 1669881"/>
                  <a:gd name="connsiteY18" fmla="*/ 654919 h 1187747"/>
                  <a:gd name="connsiteX19" fmla="*/ 475753 w 1669881"/>
                  <a:gd name="connsiteY19" fmla="*/ 647276 h 1187747"/>
                  <a:gd name="connsiteX20" fmla="*/ 610739 w 1669881"/>
                  <a:gd name="connsiteY20" fmla="*/ 662401 h 1187747"/>
                  <a:gd name="connsiteX21" fmla="*/ 916807 w 1669881"/>
                  <a:gd name="connsiteY21" fmla="*/ 673267 h 118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9881" h="1187747">
                    <a:moveTo>
                      <a:pt x="1677786" y="1190778"/>
                    </a:moveTo>
                    <a:cubicBezTo>
                      <a:pt x="1677786" y="1168609"/>
                      <a:pt x="1659347" y="957875"/>
                      <a:pt x="1657482" y="905226"/>
                    </a:cubicBezTo>
                    <a:cubicBezTo>
                      <a:pt x="1655894" y="860036"/>
                      <a:pt x="1642450" y="737634"/>
                      <a:pt x="1636304" y="692973"/>
                    </a:cubicBezTo>
                    <a:cubicBezTo>
                      <a:pt x="1629237" y="641475"/>
                      <a:pt x="1634486" y="580930"/>
                      <a:pt x="1614228" y="532448"/>
                    </a:cubicBezTo>
                    <a:cubicBezTo>
                      <a:pt x="1584740" y="461912"/>
                      <a:pt x="1505922" y="425101"/>
                      <a:pt x="1442042" y="390524"/>
                    </a:cubicBezTo>
                    <a:cubicBezTo>
                      <a:pt x="1361221" y="346784"/>
                      <a:pt x="1326508" y="351273"/>
                      <a:pt x="1292255" y="319780"/>
                    </a:cubicBezTo>
                    <a:cubicBezTo>
                      <a:pt x="1273701" y="302699"/>
                      <a:pt x="1272389" y="271805"/>
                      <a:pt x="1263089" y="248485"/>
                    </a:cubicBezTo>
                    <a:cubicBezTo>
                      <a:pt x="1247666" y="209833"/>
                      <a:pt x="1208142" y="194063"/>
                      <a:pt x="1201604" y="151566"/>
                    </a:cubicBezTo>
                    <a:cubicBezTo>
                      <a:pt x="1195619" y="112454"/>
                      <a:pt x="1225429" y="40721"/>
                      <a:pt x="1181715" y="21913"/>
                    </a:cubicBezTo>
                    <a:cubicBezTo>
                      <a:pt x="1126583" y="-1845"/>
                      <a:pt x="1057318" y="22097"/>
                      <a:pt x="1000344" y="30407"/>
                    </a:cubicBezTo>
                    <a:cubicBezTo>
                      <a:pt x="937616" y="39569"/>
                      <a:pt x="863539" y="35518"/>
                      <a:pt x="802814" y="17147"/>
                    </a:cubicBezTo>
                    <a:cubicBezTo>
                      <a:pt x="705580" y="-12274"/>
                      <a:pt x="613640" y="6212"/>
                      <a:pt x="526419" y="54786"/>
                    </a:cubicBezTo>
                    <a:cubicBezTo>
                      <a:pt x="479804" y="80731"/>
                      <a:pt x="440464" y="115009"/>
                      <a:pt x="391455" y="137892"/>
                    </a:cubicBezTo>
                    <a:cubicBezTo>
                      <a:pt x="355844" y="154513"/>
                      <a:pt x="320371" y="170536"/>
                      <a:pt x="282251" y="168257"/>
                    </a:cubicBezTo>
                    <a:cubicBezTo>
                      <a:pt x="261694" y="167036"/>
                      <a:pt x="175233" y="282510"/>
                      <a:pt x="159741" y="301456"/>
                    </a:cubicBezTo>
                    <a:cubicBezTo>
                      <a:pt x="149106" y="314463"/>
                      <a:pt x="98463" y="378254"/>
                      <a:pt x="86930" y="390524"/>
                    </a:cubicBezTo>
                    <a:cubicBezTo>
                      <a:pt x="47061" y="432974"/>
                      <a:pt x="-20225" y="496743"/>
                      <a:pt x="20588" y="558968"/>
                    </a:cubicBezTo>
                    <a:cubicBezTo>
                      <a:pt x="57650" y="615438"/>
                      <a:pt x="76779" y="628883"/>
                      <a:pt x="130138" y="647276"/>
                    </a:cubicBezTo>
                    <a:cubicBezTo>
                      <a:pt x="150441" y="654275"/>
                      <a:pt x="175970" y="674418"/>
                      <a:pt x="224840" y="654919"/>
                    </a:cubicBezTo>
                    <a:cubicBezTo>
                      <a:pt x="339109" y="609361"/>
                      <a:pt x="382064" y="647276"/>
                      <a:pt x="475753" y="647276"/>
                    </a:cubicBezTo>
                    <a:cubicBezTo>
                      <a:pt x="489956" y="647276"/>
                      <a:pt x="596812" y="659501"/>
                      <a:pt x="610739" y="662401"/>
                    </a:cubicBezTo>
                    <a:cubicBezTo>
                      <a:pt x="615044" y="663276"/>
                      <a:pt x="830852" y="669308"/>
                      <a:pt x="916807" y="673267"/>
                    </a:cubicBezTo>
                  </a:path>
                </a:pathLst>
              </a:custGeom>
              <a:noFill/>
              <a:ln w="25390" cap="flat">
                <a:solidFill>
                  <a:srgbClr val="000000"/>
                </a:solidFill>
                <a:prstDash val="solid"/>
                <a:bevel/>
              </a:ln>
            </p:spPr>
            <p:txBody>
              <a:bodyPr rtlCol="0" anchor="ctr"/>
              <a:lstStyle/>
              <a:p>
                <a:endParaRPr lang="en-CH" sz="4800"/>
              </a:p>
            </p:txBody>
          </p:sp>
          <p:sp>
            <p:nvSpPr>
              <p:cNvPr id="888" name="Freeform 887">
                <a:extLst>
                  <a:ext uri="{FF2B5EF4-FFF2-40B4-BE49-F238E27FC236}">
                    <a16:creationId xmlns:a16="http://schemas.microsoft.com/office/drawing/2014/main" id="{6F2D0753-FAC5-342C-050C-EC530F1A68AD}"/>
                  </a:ext>
                </a:extLst>
              </p:cNvPr>
              <p:cNvSpPr/>
              <p:nvPr/>
            </p:nvSpPr>
            <p:spPr>
              <a:xfrm>
                <a:off x="29081581" y="12770754"/>
                <a:ext cx="1669881" cy="1187747"/>
              </a:xfrm>
              <a:custGeom>
                <a:avLst/>
                <a:gdLst>
                  <a:gd name="connsiteX0" fmla="*/ 1677786 w 1669881"/>
                  <a:gd name="connsiteY0" fmla="*/ 1190778 h 1187747"/>
                  <a:gd name="connsiteX1" fmla="*/ 1657482 w 1669881"/>
                  <a:gd name="connsiteY1" fmla="*/ 905226 h 1187747"/>
                  <a:gd name="connsiteX2" fmla="*/ 1636304 w 1669881"/>
                  <a:gd name="connsiteY2" fmla="*/ 692973 h 1187747"/>
                  <a:gd name="connsiteX3" fmla="*/ 1614228 w 1669881"/>
                  <a:gd name="connsiteY3" fmla="*/ 532448 h 1187747"/>
                  <a:gd name="connsiteX4" fmla="*/ 1442042 w 1669881"/>
                  <a:gd name="connsiteY4" fmla="*/ 390524 h 1187747"/>
                  <a:gd name="connsiteX5" fmla="*/ 1292255 w 1669881"/>
                  <a:gd name="connsiteY5" fmla="*/ 319780 h 1187747"/>
                  <a:gd name="connsiteX6" fmla="*/ 1263089 w 1669881"/>
                  <a:gd name="connsiteY6" fmla="*/ 248485 h 1187747"/>
                  <a:gd name="connsiteX7" fmla="*/ 1201604 w 1669881"/>
                  <a:gd name="connsiteY7" fmla="*/ 151566 h 1187747"/>
                  <a:gd name="connsiteX8" fmla="*/ 1181715 w 1669881"/>
                  <a:gd name="connsiteY8" fmla="*/ 21913 h 1187747"/>
                  <a:gd name="connsiteX9" fmla="*/ 1000344 w 1669881"/>
                  <a:gd name="connsiteY9" fmla="*/ 30407 h 1187747"/>
                  <a:gd name="connsiteX10" fmla="*/ 802814 w 1669881"/>
                  <a:gd name="connsiteY10" fmla="*/ 17147 h 1187747"/>
                  <a:gd name="connsiteX11" fmla="*/ 526419 w 1669881"/>
                  <a:gd name="connsiteY11" fmla="*/ 54786 h 1187747"/>
                  <a:gd name="connsiteX12" fmla="*/ 391455 w 1669881"/>
                  <a:gd name="connsiteY12" fmla="*/ 137892 h 1187747"/>
                  <a:gd name="connsiteX13" fmla="*/ 282251 w 1669881"/>
                  <a:gd name="connsiteY13" fmla="*/ 168257 h 1187747"/>
                  <a:gd name="connsiteX14" fmla="*/ 159741 w 1669881"/>
                  <a:gd name="connsiteY14" fmla="*/ 301456 h 1187747"/>
                  <a:gd name="connsiteX15" fmla="*/ 86930 w 1669881"/>
                  <a:gd name="connsiteY15" fmla="*/ 390524 h 1187747"/>
                  <a:gd name="connsiteX16" fmla="*/ 20588 w 1669881"/>
                  <a:gd name="connsiteY16" fmla="*/ 558968 h 1187747"/>
                  <a:gd name="connsiteX17" fmla="*/ 130138 w 1669881"/>
                  <a:gd name="connsiteY17" fmla="*/ 647276 h 1187747"/>
                  <a:gd name="connsiteX18" fmla="*/ 224840 w 1669881"/>
                  <a:gd name="connsiteY18" fmla="*/ 654919 h 1187747"/>
                  <a:gd name="connsiteX19" fmla="*/ 475753 w 1669881"/>
                  <a:gd name="connsiteY19" fmla="*/ 647276 h 1187747"/>
                  <a:gd name="connsiteX20" fmla="*/ 610739 w 1669881"/>
                  <a:gd name="connsiteY20" fmla="*/ 662401 h 1187747"/>
                  <a:gd name="connsiteX21" fmla="*/ 917566 w 1669881"/>
                  <a:gd name="connsiteY21" fmla="*/ 673267 h 1187747"/>
                  <a:gd name="connsiteX22" fmla="*/ 1239149 w 1669881"/>
                  <a:gd name="connsiteY22" fmla="*/ 673267 h 1187747"/>
                  <a:gd name="connsiteX23" fmla="*/ 1347824 w 1669881"/>
                  <a:gd name="connsiteY23" fmla="*/ 727366 h 1187747"/>
                  <a:gd name="connsiteX24" fmla="*/ 1478575 w 1669881"/>
                  <a:gd name="connsiteY24" fmla="*/ 1190778 h 118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69881" h="1187747">
                    <a:moveTo>
                      <a:pt x="1677786" y="1190778"/>
                    </a:moveTo>
                    <a:cubicBezTo>
                      <a:pt x="1677786" y="1168609"/>
                      <a:pt x="1659347" y="957875"/>
                      <a:pt x="1657482" y="905226"/>
                    </a:cubicBezTo>
                    <a:cubicBezTo>
                      <a:pt x="1655894" y="860036"/>
                      <a:pt x="1642450" y="737634"/>
                      <a:pt x="1636304" y="692973"/>
                    </a:cubicBezTo>
                    <a:cubicBezTo>
                      <a:pt x="1629237" y="641475"/>
                      <a:pt x="1634486" y="580930"/>
                      <a:pt x="1614228" y="532448"/>
                    </a:cubicBezTo>
                    <a:cubicBezTo>
                      <a:pt x="1584740" y="461912"/>
                      <a:pt x="1505922" y="425101"/>
                      <a:pt x="1442042" y="390524"/>
                    </a:cubicBezTo>
                    <a:cubicBezTo>
                      <a:pt x="1361221" y="346784"/>
                      <a:pt x="1326508" y="351273"/>
                      <a:pt x="1292255" y="319780"/>
                    </a:cubicBezTo>
                    <a:cubicBezTo>
                      <a:pt x="1273701" y="302699"/>
                      <a:pt x="1272389" y="271805"/>
                      <a:pt x="1263089" y="248485"/>
                    </a:cubicBezTo>
                    <a:cubicBezTo>
                      <a:pt x="1247666" y="209833"/>
                      <a:pt x="1208142" y="194063"/>
                      <a:pt x="1201604" y="151566"/>
                    </a:cubicBezTo>
                    <a:cubicBezTo>
                      <a:pt x="1195619" y="112454"/>
                      <a:pt x="1225429" y="40721"/>
                      <a:pt x="1181715" y="21913"/>
                    </a:cubicBezTo>
                    <a:cubicBezTo>
                      <a:pt x="1126583" y="-1845"/>
                      <a:pt x="1057318" y="22097"/>
                      <a:pt x="1000344" y="30407"/>
                    </a:cubicBezTo>
                    <a:cubicBezTo>
                      <a:pt x="937616" y="39569"/>
                      <a:pt x="863539" y="35518"/>
                      <a:pt x="802814" y="17147"/>
                    </a:cubicBezTo>
                    <a:cubicBezTo>
                      <a:pt x="705580" y="-12274"/>
                      <a:pt x="613640" y="6212"/>
                      <a:pt x="526419" y="54786"/>
                    </a:cubicBezTo>
                    <a:cubicBezTo>
                      <a:pt x="479804" y="80731"/>
                      <a:pt x="440464" y="115009"/>
                      <a:pt x="391455" y="137892"/>
                    </a:cubicBezTo>
                    <a:cubicBezTo>
                      <a:pt x="355844" y="154513"/>
                      <a:pt x="320371" y="170536"/>
                      <a:pt x="282251" y="168257"/>
                    </a:cubicBezTo>
                    <a:cubicBezTo>
                      <a:pt x="261694" y="167036"/>
                      <a:pt x="175233" y="282510"/>
                      <a:pt x="159741" y="301456"/>
                    </a:cubicBezTo>
                    <a:cubicBezTo>
                      <a:pt x="149106" y="314463"/>
                      <a:pt x="98463" y="378254"/>
                      <a:pt x="86930" y="390524"/>
                    </a:cubicBezTo>
                    <a:cubicBezTo>
                      <a:pt x="47061" y="432974"/>
                      <a:pt x="-20225" y="496743"/>
                      <a:pt x="20588" y="558968"/>
                    </a:cubicBezTo>
                    <a:cubicBezTo>
                      <a:pt x="57650" y="615438"/>
                      <a:pt x="76779" y="628883"/>
                      <a:pt x="130138" y="647276"/>
                    </a:cubicBezTo>
                    <a:cubicBezTo>
                      <a:pt x="150441" y="654275"/>
                      <a:pt x="175970" y="674418"/>
                      <a:pt x="224840" y="654919"/>
                    </a:cubicBezTo>
                    <a:cubicBezTo>
                      <a:pt x="339109" y="609361"/>
                      <a:pt x="382064" y="647276"/>
                      <a:pt x="475753" y="647276"/>
                    </a:cubicBezTo>
                    <a:cubicBezTo>
                      <a:pt x="489956" y="647276"/>
                      <a:pt x="596812" y="659501"/>
                      <a:pt x="610739" y="662401"/>
                    </a:cubicBezTo>
                    <a:cubicBezTo>
                      <a:pt x="612327" y="662724"/>
                      <a:pt x="761356" y="676858"/>
                      <a:pt x="917566" y="673267"/>
                    </a:cubicBezTo>
                    <a:cubicBezTo>
                      <a:pt x="1025804" y="670804"/>
                      <a:pt x="1155081" y="654206"/>
                      <a:pt x="1239149" y="673267"/>
                    </a:cubicBezTo>
                    <a:cubicBezTo>
                      <a:pt x="1277753" y="682038"/>
                      <a:pt x="1318497" y="707568"/>
                      <a:pt x="1347824" y="727366"/>
                    </a:cubicBezTo>
                    <a:cubicBezTo>
                      <a:pt x="1415823" y="773224"/>
                      <a:pt x="1453046" y="864571"/>
                      <a:pt x="1478575" y="1190778"/>
                    </a:cubicBezTo>
                  </a:path>
                </a:pathLst>
              </a:custGeom>
              <a:gradFill>
                <a:gsLst>
                  <a:gs pos="0">
                    <a:srgbClr val="65BAFF"/>
                  </a:gs>
                  <a:gs pos="30000">
                    <a:srgbClr val="72ACED"/>
                  </a:gs>
                  <a:gs pos="54000">
                    <a:srgbClr val="77A6E5"/>
                  </a:gs>
                  <a:gs pos="61000">
                    <a:srgbClr val="A771A2"/>
                  </a:gs>
                  <a:gs pos="70000">
                    <a:srgbClr val="D14367"/>
                  </a:gs>
                  <a:gs pos="100000">
                    <a:srgbClr val="E13151"/>
                  </a:gs>
                </a:gsLst>
                <a:lin ang="16200000" scaled="1"/>
              </a:gradFill>
              <a:ln w="25390" cap="flat">
                <a:solidFill>
                  <a:srgbClr val="000000"/>
                </a:solidFill>
                <a:prstDash val="solid"/>
                <a:bevel/>
              </a:ln>
            </p:spPr>
            <p:txBody>
              <a:bodyPr rtlCol="0" anchor="ctr"/>
              <a:lstStyle/>
              <a:p>
                <a:endParaRPr lang="en-CH" sz="4800"/>
              </a:p>
            </p:txBody>
          </p:sp>
        </p:grpSp>
        <p:grpSp>
          <p:nvGrpSpPr>
            <p:cNvPr id="889" name="Graphic 546">
              <a:extLst>
                <a:ext uri="{FF2B5EF4-FFF2-40B4-BE49-F238E27FC236}">
                  <a16:creationId xmlns:a16="http://schemas.microsoft.com/office/drawing/2014/main" id="{B7F2015F-8BAE-E0C0-9FEE-271C211DD1B8}"/>
                </a:ext>
              </a:extLst>
            </p:cNvPr>
            <p:cNvGrpSpPr/>
            <p:nvPr/>
          </p:nvGrpSpPr>
          <p:grpSpPr>
            <a:xfrm>
              <a:off x="14946656" y="12081697"/>
              <a:ext cx="2115213" cy="1933642"/>
              <a:chOff x="14946656" y="12081697"/>
              <a:chExt cx="2115213" cy="1933642"/>
            </a:xfrm>
          </p:grpSpPr>
          <p:grpSp>
            <p:nvGrpSpPr>
              <p:cNvPr id="890" name="Graphic 546">
                <a:extLst>
                  <a:ext uri="{FF2B5EF4-FFF2-40B4-BE49-F238E27FC236}">
                    <a16:creationId xmlns:a16="http://schemas.microsoft.com/office/drawing/2014/main" id="{22E41967-6E4A-60EC-E78F-EDAD88CC0EE3}"/>
                  </a:ext>
                </a:extLst>
              </p:cNvPr>
              <p:cNvGrpSpPr/>
              <p:nvPr/>
            </p:nvGrpSpPr>
            <p:grpSpPr>
              <a:xfrm>
                <a:off x="14946656" y="12081697"/>
                <a:ext cx="2115213" cy="1933642"/>
                <a:chOff x="14946656" y="12081697"/>
                <a:chExt cx="2115213" cy="1933642"/>
              </a:xfrm>
            </p:grpSpPr>
            <p:sp>
              <p:nvSpPr>
                <p:cNvPr id="891" name="Freeform 890">
                  <a:extLst>
                    <a:ext uri="{FF2B5EF4-FFF2-40B4-BE49-F238E27FC236}">
                      <a16:creationId xmlns:a16="http://schemas.microsoft.com/office/drawing/2014/main" id="{87C44668-E39A-E720-53BA-5C4427DEAEC9}"/>
                    </a:ext>
                  </a:extLst>
                </p:cNvPr>
                <p:cNvSpPr/>
                <p:nvPr/>
              </p:nvSpPr>
              <p:spPr>
                <a:xfrm>
                  <a:off x="14946656" y="12081697"/>
                  <a:ext cx="2115213" cy="1933642"/>
                </a:xfrm>
                <a:custGeom>
                  <a:avLst/>
                  <a:gdLst>
                    <a:gd name="connsiteX0" fmla="*/ 542463 w 2115213"/>
                    <a:gd name="connsiteY0" fmla="*/ 8363 h 1933642"/>
                    <a:gd name="connsiteX1" fmla="*/ 543053 w 2115213"/>
                    <a:gd name="connsiteY1" fmla="*/ 3347 h 1933642"/>
                    <a:gd name="connsiteX2" fmla="*/ 2118844 w 2115213"/>
                    <a:gd name="connsiteY2" fmla="*/ 3347 h 1933642"/>
                    <a:gd name="connsiteX3" fmla="*/ 2118844 w 2115213"/>
                    <a:gd name="connsiteY3" fmla="*/ 1936990 h 1933642"/>
                    <a:gd name="connsiteX4" fmla="*/ 310820 w 2115213"/>
                    <a:gd name="connsiteY4" fmla="*/ 1936990 h 1933642"/>
                    <a:gd name="connsiteX5" fmla="*/ 369253 w 2115213"/>
                    <a:gd name="connsiteY5" fmla="*/ 1780420 h 1933642"/>
                    <a:gd name="connsiteX6" fmla="*/ 314699 w 2115213"/>
                    <a:gd name="connsiteY6" fmla="*/ 1757803 h 1933642"/>
                    <a:gd name="connsiteX7" fmla="*/ 241659 w 2115213"/>
                    <a:gd name="connsiteY7" fmla="*/ 1692630 h 1933642"/>
                    <a:gd name="connsiteX8" fmla="*/ 315334 w 2115213"/>
                    <a:gd name="connsiteY8" fmla="*/ 1478735 h 1933642"/>
                    <a:gd name="connsiteX9" fmla="*/ 183544 w 2115213"/>
                    <a:gd name="connsiteY9" fmla="*/ 1463422 h 1933642"/>
                    <a:gd name="connsiteX10" fmla="*/ 3823 w 2115213"/>
                    <a:gd name="connsiteY10" fmla="*/ 1254836 h 1933642"/>
                    <a:gd name="connsiteX11" fmla="*/ 137474 w 2115213"/>
                    <a:gd name="connsiteY11" fmla="*/ 1073530 h 1933642"/>
                    <a:gd name="connsiteX12" fmla="*/ 325610 w 2115213"/>
                    <a:gd name="connsiteY12" fmla="*/ 819723 h 1933642"/>
                    <a:gd name="connsiteX13" fmla="*/ 430883 w 2115213"/>
                    <a:gd name="connsiteY13" fmla="*/ 643351 h 1933642"/>
                    <a:gd name="connsiteX14" fmla="*/ 369253 w 2115213"/>
                    <a:gd name="connsiteY14" fmla="*/ 635997 h 1933642"/>
                    <a:gd name="connsiteX15" fmla="*/ 315334 w 2115213"/>
                    <a:gd name="connsiteY15" fmla="*/ 525272 h 1933642"/>
                    <a:gd name="connsiteX16" fmla="*/ 430883 w 2115213"/>
                    <a:gd name="connsiteY16" fmla="*/ 248627 h 1933642"/>
                    <a:gd name="connsiteX17" fmla="*/ 542463 w 2115213"/>
                    <a:gd name="connsiteY17" fmla="*/ 8363 h 193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5213" h="1933642">
                      <a:moveTo>
                        <a:pt x="542463" y="8363"/>
                      </a:moveTo>
                      <a:lnTo>
                        <a:pt x="543053" y="3347"/>
                      </a:lnTo>
                      <a:lnTo>
                        <a:pt x="2118844" y="3347"/>
                      </a:lnTo>
                      <a:lnTo>
                        <a:pt x="2118844" y="1936990"/>
                      </a:lnTo>
                      <a:lnTo>
                        <a:pt x="310820" y="1936990"/>
                      </a:lnTo>
                      <a:cubicBezTo>
                        <a:pt x="219701" y="1870002"/>
                        <a:pt x="241659" y="1780420"/>
                        <a:pt x="369253" y="1780420"/>
                      </a:cubicBezTo>
                      <a:cubicBezTo>
                        <a:pt x="354168" y="1774975"/>
                        <a:pt x="334275" y="1767194"/>
                        <a:pt x="314699" y="1757803"/>
                      </a:cubicBezTo>
                      <a:cubicBezTo>
                        <a:pt x="277612" y="1740041"/>
                        <a:pt x="241659" y="1716585"/>
                        <a:pt x="241659" y="1692630"/>
                      </a:cubicBezTo>
                      <a:cubicBezTo>
                        <a:pt x="241659" y="1629997"/>
                        <a:pt x="341624" y="1574374"/>
                        <a:pt x="315334" y="1478735"/>
                      </a:cubicBezTo>
                      <a:cubicBezTo>
                        <a:pt x="310162" y="1459884"/>
                        <a:pt x="217501" y="1467369"/>
                        <a:pt x="183544" y="1463422"/>
                      </a:cubicBezTo>
                      <a:cubicBezTo>
                        <a:pt x="103993" y="1454167"/>
                        <a:pt x="-1485" y="1351654"/>
                        <a:pt x="3823" y="1254836"/>
                      </a:cubicBezTo>
                      <a:cubicBezTo>
                        <a:pt x="7929" y="1180271"/>
                        <a:pt x="94988" y="1131158"/>
                        <a:pt x="137474" y="1073530"/>
                      </a:cubicBezTo>
                      <a:cubicBezTo>
                        <a:pt x="204753" y="982262"/>
                        <a:pt x="259102" y="911465"/>
                        <a:pt x="325610" y="819723"/>
                      </a:cubicBezTo>
                      <a:cubicBezTo>
                        <a:pt x="363831" y="766999"/>
                        <a:pt x="460167" y="709205"/>
                        <a:pt x="430883" y="643351"/>
                      </a:cubicBezTo>
                      <a:cubicBezTo>
                        <a:pt x="422513" y="624582"/>
                        <a:pt x="407837" y="640602"/>
                        <a:pt x="369253" y="635997"/>
                      </a:cubicBezTo>
                      <a:cubicBezTo>
                        <a:pt x="324543" y="630659"/>
                        <a:pt x="311455" y="557852"/>
                        <a:pt x="315334" y="525272"/>
                      </a:cubicBezTo>
                      <a:cubicBezTo>
                        <a:pt x="319304" y="492010"/>
                        <a:pt x="423057" y="275556"/>
                        <a:pt x="430883" y="248627"/>
                      </a:cubicBezTo>
                      <a:cubicBezTo>
                        <a:pt x="440183" y="216603"/>
                        <a:pt x="510592" y="57421"/>
                        <a:pt x="542463" y="8363"/>
                      </a:cubicBezTo>
                      <a:close/>
                    </a:path>
                  </a:pathLst>
                </a:custGeom>
                <a:solidFill>
                  <a:srgbClr val="FFFFFF"/>
                </a:solidFill>
                <a:ln w="2268" cap="rnd">
                  <a:noFill/>
                  <a:prstDash val="solid"/>
                  <a:round/>
                </a:ln>
              </p:spPr>
              <p:txBody>
                <a:bodyPr rtlCol="0" anchor="ctr"/>
                <a:lstStyle/>
                <a:p>
                  <a:endParaRPr lang="en-CH" sz="4800"/>
                </a:p>
              </p:txBody>
            </p:sp>
            <p:sp>
              <p:nvSpPr>
                <p:cNvPr id="892" name="Freeform 891">
                  <a:extLst>
                    <a:ext uri="{FF2B5EF4-FFF2-40B4-BE49-F238E27FC236}">
                      <a16:creationId xmlns:a16="http://schemas.microsoft.com/office/drawing/2014/main" id="{0407A824-8ECF-3002-6C67-B4A2DF2E0865}"/>
                    </a:ext>
                  </a:extLst>
                </p:cNvPr>
                <p:cNvSpPr/>
                <p:nvPr/>
              </p:nvSpPr>
              <p:spPr>
                <a:xfrm>
                  <a:off x="14946656" y="12081697"/>
                  <a:ext cx="2115213" cy="1933642"/>
                </a:xfrm>
                <a:custGeom>
                  <a:avLst/>
                  <a:gdLst>
                    <a:gd name="connsiteX0" fmla="*/ 542463 w 2115213"/>
                    <a:gd name="connsiteY0" fmla="*/ 8363 h 1933642"/>
                    <a:gd name="connsiteX1" fmla="*/ 543053 w 2115213"/>
                    <a:gd name="connsiteY1" fmla="*/ 3347 h 1933642"/>
                    <a:gd name="connsiteX2" fmla="*/ 2118844 w 2115213"/>
                    <a:gd name="connsiteY2" fmla="*/ 3347 h 1933642"/>
                    <a:gd name="connsiteX3" fmla="*/ 2118844 w 2115213"/>
                    <a:gd name="connsiteY3" fmla="*/ 1936990 h 1933642"/>
                    <a:gd name="connsiteX4" fmla="*/ 310820 w 2115213"/>
                    <a:gd name="connsiteY4" fmla="*/ 1936990 h 1933642"/>
                    <a:gd name="connsiteX5" fmla="*/ 369253 w 2115213"/>
                    <a:gd name="connsiteY5" fmla="*/ 1780420 h 1933642"/>
                    <a:gd name="connsiteX6" fmla="*/ 314699 w 2115213"/>
                    <a:gd name="connsiteY6" fmla="*/ 1757803 h 1933642"/>
                    <a:gd name="connsiteX7" fmla="*/ 241659 w 2115213"/>
                    <a:gd name="connsiteY7" fmla="*/ 1692630 h 1933642"/>
                    <a:gd name="connsiteX8" fmla="*/ 315334 w 2115213"/>
                    <a:gd name="connsiteY8" fmla="*/ 1478735 h 1933642"/>
                    <a:gd name="connsiteX9" fmla="*/ 183544 w 2115213"/>
                    <a:gd name="connsiteY9" fmla="*/ 1463422 h 1933642"/>
                    <a:gd name="connsiteX10" fmla="*/ 3823 w 2115213"/>
                    <a:gd name="connsiteY10" fmla="*/ 1254836 h 1933642"/>
                    <a:gd name="connsiteX11" fmla="*/ 137474 w 2115213"/>
                    <a:gd name="connsiteY11" fmla="*/ 1073530 h 1933642"/>
                    <a:gd name="connsiteX12" fmla="*/ 325610 w 2115213"/>
                    <a:gd name="connsiteY12" fmla="*/ 819723 h 1933642"/>
                    <a:gd name="connsiteX13" fmla="*/ 430883 w 2115213"/>
                    <a:gd name="connsiteY13" fmla="*/ 643351 h 1933642"/>
                    <a:gd name="connsiteX14" fmla="*/ 369253 w 2115213"/>
                    <a:gd name="connsiteY14" fmla="*/ 635997 h 1933642"/>
                    <a:gd name="connsiteX15" fmla="*/ 315334 w 2115213"/>
                    <a:gd name="connsiteY15" fmla="*/ 525272 h 1933642"/>
                    <a:gd name="connsiteX16" fmla="*/ 430883 w 2115213"/>
                    <a:gd name="connsiteY16" fmla="*/ 248627 h 1933642"/>
                    <a:gd name="connsiteX17" fmla="*/ 542463 w 2115213"/>
                    <a:gd name="connsiteY17" fmla="*/ 8363 h 1933642"/>
                    <a:gd name="connsiteX18" fmla="*/ 559657 w 2115213"/>
                    <a:gd name="connsiteY18" fmla="*/ 28745 h 1933642"/>
                    <a:gd name="connsiteX19" fmla="*/ 455268 w 2115213"/>
                    <a:gd name="connsiteY19" fmla="*/ 255714 h 1933642"/>
                    <a:gd name="connsiteX20" fmla="*/ 363967 w 2115213"/>
                    <a:gd name="connsiteY20" fmla="*/ 465804 h 1933642"/>
                    <a:gd name="connsiteX21" fmla="*/ 340558 w 2115213"/>
                    <a:gd name="connsiteY21" fmla="*/ 528283 h 1933642"/>
                    <a:gd name="connsiteX22" fmla="*/ 352399 w 2115213"/>
                    <a:gd name="connsiteY22" fmla="*/ 592435 h 1933642"/>
                    <a:gd name="connsiteX23" fmla="*/ 372269 w 2115213"/>
                    <a:gd name="connsiteY23" fmla="*/ 610778 h 1933642"/>
                    <a:gd name="connsiteX24" fmla="*/ 416388 w 2115213"/>
                    <a:gd name="connsiteY24" fmla="*/ 608585 h 1933642"/>
                    <a:gd name="connsiteX25" fmla="*/ 428683 w 2115213"/>
                    <a:gd name="connsiteY25" fmla="*/ 610055 h 1933642"/>
                    <a:gd name="connsiteX26" fmla="*/ 438187 w 2115213"/>
                    <a:gd name="connsiteY26" fmla="*/ 614140 h 1933642"/>
                    <a:gd name="connsiteX27" fmla="*/ 448077 w 2115213"/>
                    <a:gd name="connsiteY27" fmla="*/ 622939 h 1933642"/>
                    <a:gd name="connsiteX28" fmla="*/ 454088 w 2115213"/>
                    <a:gd name="connsiteY28" fmla="*/ 633027 h 1933642"/>
                    <a:gd name="connsiteX29" fmla="*/ 438323 w 2115213"/>
                    <a:gd name="connsiteY29" fmla="*/ 733237 h 1933642"/>
                    <a:gd name="connsiteX30" fmla="*/ 346183 w 2115213"/>
                    <a:gd name="connsiteY30" fmla="*/ 834632 h 1933642"/>
                    <a:gd name="connsiteX31" fmla="*/ 157934 w 2115213"/>
                    <a:gd name="connsiteY31" fmla="*/ 1088599 h 1933642"/>
                    <a:gd name="connsiteX32" fmla="*/ 74595 w 2115213"/>
                    <a:gd name="connsiteY32" fmla="*/ 1175416 h 1933642"/>
                    <a:gd name="connsiteX33" fmla="*/ 29183 w 2115213"/>
                    <a:gd name="connsiteY33" fmla="*/ 1256220 h 1933642"/>
                    <a:gd name="connsiteX34" fmla="*/ 80584 w 2115213"/>
                    <a:gd name="connsiteY34" fmla="*/ 1374793 h 1933642"/>
                    <a:gd name="connsiteX35" fmla="*/ 186470 w 2115213"/>
                    <a:gd name="connsiteY35" fmla="*/ 1438174 h 1933642"/>
                    <a:gd name="connsiteX36" fmla="*/ 309890 w 2115213"/>
                    <a:gd name="connsiteY36" fmla="*/ 1445864 h 1933642"/>
                    <a:gd name="connsiteX37" fmla="*/ 328536 w 2115213"/>
                    <a:gd name="connsiteY37" fmla="*/ 1455006 h 1933642"/>
                    <a:gd name="connsiteX38" fmla="*/ 335000 w 2115213"/>
                    <a:gd name="connsiteY38" fmla="*/ 1461880 h 1933642"/>
                    <a:gd name="connsiteX39" fmla="*/ 339832 w 2115213"/>
                    <a:gd name="connsiteY39" fmla="*/ 1471997 h 1933642"/>
                    <a:gd name="connsiteX40" fmla="*/ 309709 w 2115213"/>
                    <a:gd name="connsiteY40" fmla="*/ 1611826 h 1933642"/>
                    <a:gd name="connsiteX41" fmla="*/ 278859 w 2115213"/>
                    <a:gd name="connsiteY41" fmla="*/ 1658943 h 1933642"/>
                    <a:gd name="connsiteX42" fmla="*/ 267041 w 2115213"/>
                    <a:gd name="connsiteY42" fmla="*/ 1692630 h 1933642"/>
                    <a:gd name="connsiteX43" fmla="*/ 270308 w 2115213"/>
                    <a:gd name="connsiteY43" fmla="*/ 1698119 h 1933642"/>
                    <a:gd name="connsiteX44" fmla="*/ 280288 w 2115213"/>
                    <a:gd name="connsiteY44" fmla="*/ 1707828 h 1933642"/>
                    <a:gd name="connsiteX45" fmla="*/ 325678 w 2115213"/>
                    <a:gd name="connsiteY45" fmla="*/ 1734914 h 1933642"/>
                    <a:gd name="connsiteX46" fmla="*/ 377872 w 2115213"/>
                    <a:gd name="connsiteY46" fmla="*/ 1756532 h 1933642"/>
                    <a:gd name="connsiteX47" fmla="*/ 369253 w 2115213"/>
                    <a:gd name="connsiteY47" fmla="*/ 1805827 h 1933642"/>
                    <a:gd name="connsiteX48" fmla="*/ 304990 w 2115213"/>
                    <a:gd name="connsiteY48" fmla="*/ 1818099 h 1933642"/>
                    <a:gd name="connsiteX49" fmla="*/ 282148 w 2115213"/>
                    <a:gd name="connsiteY49" fmla="*/ 1841464 h 1933642"/>
                    <a:gd name="connsiteX50" fmla="*/ 286345 w 2115213"/>
                    <a:gd name="connsiteY50" fmla="*/ 1873064 h 1933642"/>
                    <a:gd name="connsiteX51" fmla="*/ 319440 w 2115213"/>
                    <a:gd name="connsiteY51" fmla="*/ 1911606 h 1933642"/>
                    <a:gd name="connsiteX52" fmla="*/ 2093438 w 2115213"/>
                    <a:gd name="connsiteY52" fmla="*/ 1911606 h 1933642"/>
                    <a:gd name="connsiteX53" fmla="*/ 2093438 w 2115213"/>
                    <a:gd name="connsiteY53" fmla="*/ 28745 h 1933642"/>
                    <a:gd name="connsiteX54" fmla="*/ 559657 w 2115213"/>
                    <a:gd name="connsiteY54" fmla="*/ 28745 h 193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115213" h="1933642">
                      <a:moveTo>
                        <a:pt x="542463" y="8363"/>
                      </a:moveTo>
                      <a:lnTo>
                        <a:pt x="543053" y="3347"/>
                      </a:lnTo>
                      <a:lnTo>
                        <a:pt x="2118844" y="3347"/>
                      </a:lnTo>
                      <a:lnTo>
                        <a:pt x="2118844" y="1936990"/>
                      </a:lnTo>
                      <a:lnTo>
                        <a:pt x="310820" y="1936990"/>
                      </a:lnTo>
                      <a:cubicBezTo>
                        <a:pt x="219701" y="1870002"/>
                        <a:pt x="241659" y="1780420"/>
                        <a:pt x="369253" y="1780420"/>
                      </a:cubicBezTo>
                      <a:cubicBezTo>
                        <a:pt x="354168" y="1774975"/>
                        <a:pt x="334275" y="1767194"/>
                        <a:pt x="314699" y="1757803"/>
                      </a:cubicBezTo>
                      <a:cubicBezTo>
                        <a:pt x="277612" y="1740041"/>
                        <a:pt x="241659" y="1716585"/>
                        <a:pt x="241659" y="1692630"/>
                      </a:cubicBezTo>
                      <a:cubicBezTo>
                        <a:pt x="241659" y="1629997"/>
                        <a:pt x="341624" y="1574374"/>
                        <a:pt x="315334" y="1478735"/>
                      </a:cubicBezTo>
                      <a:cubicBezTo>
                        <a:pt x="310162" y="1459884"/>
                        <a:pt x="217501" y="1467369"/>
                        <a:pt x="183544" y="1463422"/>
                      </a:cubicBezTo>
                      <a:cubicBezTo>
                        <a:pt x="103993" y="1454167"/>
                        <a:pt x="-1485" y="1351654"/>
                        <a:pt x="3823" y="1254836"/>
                      </a:cubicBezTo>
                      <a:cubicBezTo>
                        <a:pt x="7929" y="1180271"/>
                        <a:pt x="94988" y="1131158"/>
                        <a:pt x="137474" y="1073530"/>
                      </a:cubicBezTo>
                      <a:cubicBezTo>
                        <a:pt x="204753" y="982262"/>
                        <a:pt x="259102" y="911465"/>
                        <a:pt x="325610" y="819723"/>
                      </a:cubicBezTo>
                      <a:cubicBezTo>
                        <a:pt x="363831" y="766999"/>
                        <a:pt x="460167" y="709205"/>
                        <a:pt x="430883" y="643351"/>
                      </a:cubicBezTo>
                      <a:cubicBezTo>
                        <a:pt x="422513" y="624582"/>
                        <a:pt x="407837" y="640602"/>
                        <a:pt x="369253" y="635997"/>
                      </a:cubicBezTo>
                      <a:cubicBezTo>
                        <a:pt x="324543" y="630659"/>
                        <a:pt x="311455" y="557852"/>
                        <a:pt x="315334" y="525272"/>
                      </a:cubicBezTo>
                      <a:cubicBezTo>
                        <a:pt x="319304" y="492010"/>
                        <a:pt x="423057" y="275556"/>
                        <a:pt x="430883" y="248627"/>
                      </a:cubicBezTo>
                      <a:cubicBezTo>
                        <a:pt x="440183" y="216603"/>
                        <a:pt x="510592" y="57421"/>
                        <a:pt x="542463" y="8363"/>
                      </a:cubicBezTo>
                      <a:close/>
                      <a:moveTo>
                        <a:pt x="559657" y="28745"/>
                      </a:moveTo>
                      <a:cubicBezTo>
                        <a:pt x="527129" y="82635"/>
                        <a:pt x="463933" y="225892"/>
                        <a:pt x="455268" y="255714"/>
                      </a:cubicBezTo>
                      <a:cubicBezTo>
                        <a:pt x="449710" y="274810"/>
                        <a:pt x="396745" y="388063"/>
                        <a:pt x="363967" y="465804"/>
                      </a:cubicBezTo>
                      <a:cubicBezTo>
                        <a:pt x="351423" y="495546"/>
                        <a:pt x="341647" y="519259"/>
                        <a:pt x="340558" y="528283"/>
                      </a:cubicBezTo>
                      <a:cubicBezTo>
                        <a:pt x="338653" y="544194"/>
                        <a:pt x="341783" y="571885"/>
                        <a:pt x="352399" y="592435"/>
                      </a:cubicBezTo>
                      <a:cubicBezTo>
                        <a:pt x="357049" y="601412"/>
                        <a:pt x="362720" y="609639"/>
                        <a:pt x="372269" y="610778"/>
                      </a:cubicBezTo>
                      <a:cubicBezTo>
                        <a:pt x="393796" y="613348"/>
                        <a:pt x="407315" y="608693"/>
                        <a:pt x="416388" y="608585"/>
                      </a:cubicBezTo>
                      <a:lnTo>
                        <a:pt x="428683" y="610055"/>
                      </a:lnTo>
                      <a:lnTo>
                        <a:pt x="438187" y="614140"/>
                      </a:lnTo>
                      <a:lnTo>
                        <a:pt x="448077" y="622939"/>
                      </a:lnTo>
                      <a:lnTo>
                        <a:pt x="454088" y="633027"/>
                      </a:lnTo>
                      <a:cubicBezTo>
                        <a:pt x="469604" y="667944"/>
                        <a:pt x="460485" y="701486"/>
                        <a:pt x="438323" y="733237"/>
                      </a:cubicBezTo>
                      <a:cubicBezTo>
                        <a:pt x="413145" y="769288"/>
                        <a:pt x="369184" y="802893"/>
                        <a:pt x="346183" y="834632"/>
                      </a:cubicBezTo>
                      <a:cubicBezTo>
                        <a:pt x="279630" y="926433"/>
                        <a:pt x="225236" y="997275"/>
                        <a:pt x="157934" y="1088599"/>
                      </a:cubicBezTo>
                      <a:cubicBezTo>
                        <a:pt x="136090" y="1118223"/>
                        <a:pt x="102950" y="1145813"/>
                        <a:pt x="74595" y="1175416"/>
                      </a:cubicBezTo>
                      <a:cubicBezTo>
                        <a:pt x="51390" y="1199621"/>
                        <a:pt x="30907" y="1224869"/>
                        <a:pt x="29183" y="1256220"/>
                      </a:cubicBezTo>
                      <a:cubicBezTo>
                        <a:pt x="26892" y="1298232"/>
                        <a:pt x="49644" y="1341038"/>
                        <a:pt x="80584" y="1374793"/>
                      </a:cubicBezTo>
                      <a:cubicBezTo>
                        <a:pt x="111751" y="1408820"/>
                        <a:pt x="151673" y="1434136"/>
                        <a:pt x="186470" y="1438174"/>
                      </a:cubicBezTo>
                      <a:cubicBezTo>
                        <a:pt x="214574" y="1441441"/>
                        <a:pt x="281490" y="1437743"/>
                        <a:pt x="309890" y="1445864"/>
                      </a:cubicBezTo>
                      <a:cubicBezTo>
                        <a:pt x="318011" y="1448178"/>
                        <a:pt x="324226" y="1451490"/>
                        <a:pt x="328536" y="1455006"/>
                      </a:cubicBezTo>
                      <a:lnTo>
                        <a:pt x="335000" y="1461880"/>
                      </a:lnTo>
                      <a:lnTo>
                        <a:pt x="339832" y="1471997"/>
                      </a:lnTo>
                      <a:cubicBezTo>
                        <a:pt x="355189" y="1527915"/>
                        <a:pt x="335091" y="1572423"/>
                        <a:pt x="309709" y="1611826"/>
                      </a:cubicBezTo>
                      <a:cubicBezTo>
                        <a:pt x="299093" y="1628296"/>
                        <a:pt x="287615" y="1643766"/>
                        <a:pt x="278859" y="1658943"/>
                      </a:cubicBezTo>
                      <a:cubicBezTo>
                        <a:pt x="272304" y="1670285"/>
                        <a:pt x="267041" y="1681174"/>
                        <a:pt x="267041" y="1692630"/>
                      </a:cubicBezTo>
                      <a:cubicBezTo>
                        <a:pt x="267041" y="1694626"/>
                        <a:pt x="268765" y="1696191"/>
                        <a:pt x="270308" y="1698119"/>
                      </a:cubicBezTo>
                      <a:cubicBezTo>
                        <a:pt x="272939" y="1701431"/>
                        <a:pt x="276387" y="1704652"/>
                        <a:pt x="280288" y="1707828"/>
                      </a:cubicBezTo>
                      <a:cubicBezTo>
                        <a:pt x="292537" y="1717787"/>
                        <a:pt x="309005" y="1726929"/>
                        <a:pt x="325678" y="1734914"/>
                      </a:cubicBezTo>
                      <a:cubicBezTo>
                        <a:pt x="344391" y="1743874"/>
                        <a:pt x="363445" y="1751315"/>
                        <a:pt x="377872" y="1756532"/>
                      </a:cubicBezTo>
                      <a:lnTo>
                        <a:pt x="369253" y="1805827"/>
                      </a:lnTo>
                      <a:cubicBezTo>
                        <a:pt x="342237" y="1805827"/>
                        <a:pt x="320710" y="1810091"/>
                        <a:pt x="304990" y="1818099"/>
                      </a:cubicBezTo>
                      <a:cubicBezTo>
                        <a:pt x="293331" y="1824020"/>
                        <a:pt x="285301" y="1831823"/>
                        <a:pt x="282148" y="1841464"/>
                      </a:cubicBezTo>
                      <a:cubicBezTo>
                        <a:pt x="279018" y="1851083"/>
                        <a:pt x="280878" y="1861926"/>
                        <a:pt x="286345" y="1873064"/>
                      </a:cubicBezTo>
                      <a:cubicBezTo>
                        <a:pt x="292764" y="1886108"/>
                        <a:pt x="303902" y="1899152"/>
                        <a:pt x="319440" y="1911606"/>
                      </a:cubicBezTo>
                      <a:cubicBezTo>
                        <a:pt x="452909" y="1911606"/>
                        <a:pt x="2093438" y="1911606"/>
                        <a:pt x="2093438" y="1911606"/>
                      </a:cubicBezTo>
                      <a:lnTo>
                        <a:pt x="2093438" y="28745"/>
                      </a:lnTo>
                      <a:lnTo>
                        <a:pt x="559657" y="28745"/>
                      </a:lnTo>
                      <a:close/>
                    </a:path>
                  </a:pathLst>
                </a:custGeom>
                <a:solidFill>
                  <a:srgbClr val="000000"/>
                </a:solidFill>
                <a:ln w="2268" cap="rnd">
                  <a:noFill/>
                  <a:prstDash val="solid"/>
                  <a:round/>
                </a:ln>
              </p:spPr>
              <p:txBody>
                <a:bodyPr rtlCol="0" anchor="ctr"/>
                <a:lstStyle/>
                <a:p>
                  <a:endParaRPr lang="en-CH" sz="4800"/>
                </a:p>
              </p:txBody>
            </p:sp>
          </p:grpSp>
          <p:sp>
            <p:nvSpPr>
              <p:cNvPr id="893" name="Freeform 892">
                <a:extLst>
                  <a:ext uri="{FF2B5EF4-FFF2-40B4-BE49-F238E27FC236}">
                    <a16:creationId xmlns:a16="http://schemas.microsoft.com/office/drawing/2014/main" id="{9AF017E1-712B-C68D-558A-97DBE01372C8}"/>
                  </a:ext>
                </a:extLst>
              </p:cNvPr>
              <p:cNvSpPr/>
              <p:nvPr/>
            </p:nvSpPr>
            <p:spPr>
              <a:xfrm>
                <a:off x="15011339" y="12835680"/>
                <a:ext cx="1645497" cy="1170404"/>
              </a:xfrm>
              <a:custGeom>
                <a:avLst/>
                <a:gdLst>
                  <a:gd name="connsiteX0" fmla="*/ 1648781 w 1645497"/>
                  <a:gd name="connsiteY0" fmla="*/ 1173453 h 1170404"/>
                  <a:gd name="connsiteX1" fmla="*/ 1628774 w 1645497"/>
                  <a:gd name="connsiteY1" fmla="*/ 892071 h 1170404"/>
                  <a:gd name="connsiteX2" fmla="*/ 1607905 w 1645497"/>
                  <a:gd name="connsiteY2" fmla="*/ 682917 h 1170404"/>
                  <a:gd name="connsiteX3" fmla="*/ 1586152 w 1645497"/>
                  <a:gd name="connsiteY3" fmla="*/ 524736 h 1170404"/>
                  <a:gd name="connsiteX4" fmla="*/ 1416480 w 1645497"/>
                  <a:gd name="connsiteY4" fmla="*/ 384884 h 1170404"/>
                  <a:gd name="connsiteX5" fmla="*/ 1268880 w 1645497"/>
                  <a:gd name="connsiteY5" fmla="*/ 315174 h 1170404"/>
                  <a:gd name="connsiteX6" fmla="*/ 1240140 w 1645497"/>
                  <a:gd name="connsiteY6" fmla="*/ 244919 h 1170404"/>
                  <a:gd name="connsiteX7" fmla="*/ 1179552 w 1645497"/>
                  <a:gd name="connsiteY7" fmla="*/ 149416 h 1170404"/>
                  <a:gd name="connsiteX8" fmla="*/ 1159954 w 1645497"/>
                  <a:gd name="connsiteY8" fmla="*/ 21655 h 1170404"/>
                  <a:gd name="connsiteX9" fmla="*/ 981232 w 1645497"/>
                  <a:gd name="connsiteY9" fmla="*/ 30026 h 1170404"/>
                  <a:gd name="connsiteX10" fmla="*/ 786586 w 1645497"/>
                  <a:gd name="connsiteY10" fmla="*/ 16959 h 1170404"/>
                  <a:gd name="connsiteX11" fmla="*/ 514226 w 1645497"/>
                  <a:gd name="connsiteY11" fmla="*/ 54049 h 1170404"/>
                  <a:gd name="connsiteX12" fmla="*/ 381234 w 1645497"/>
                  <a:gd name="connsiteY12" fmla="*/ 135941 h 1170404"/>
                  <a:gd name="connsiteX13" fmla="*/ 273624 w 1645497"/>
                  <a:gd name="connsiteY13" fmla="*/ 165862 h 1170404"/>
                  <a:gd name="connsiteX14" fmla="*/ 152903 w 1645497"/>
                  <a:gd name="connsiteY14" fmla="*/ 297117 h 1170404"/>
                  <a:gd name="connsiteX15" fmla="*/ 81155 w 1645497"/>
                  <a:gd name="connsiteY15" fmla="*/ 384884 h 1170404"/>
                  <a:gd name="connsiteX16" fmla="*/ 15782 w 1645497"/>
                  <a:gd name="connsiteY16" fmla="*/ 550869 h 1170404"/>
                  <a:gd name="connsiteX17" fmla="*/ 123732 w 1645497"/>
                  <a:gd name="connsiteY17" fmla="*/ 637887 h 1170404"/>
                  <a:gd name="connsiteX18" fmla="*/ 217052 w 1645497"/>
                  <a:gd name="connsiteY18" fmla="*/ 645419 h 1170404"/>
                  <a:gd name="connsiteX19" fmla="*/ 464300 w 1645497"/>
                  <a:gd name="connsiteY19" fmla="*/ 637887 h 1170404"/>
                  <a:gd name="connsiteX20" fmla="*/ 597316 w 1645497"/>
                  <a:gd name="connsiteY20" fmla="*/ 652792 h 1170404"/>
                  <a:gd name="connsiteX21" fmla="*/ 898914 w 1645497"/>
                  <a:gd name="connsiteY21" fmla="*/ 663499 h 117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45497" h="1170404">
                    <a:moveTo>
                      <a:pt x="1648781" y="1173453"/>
                    </a:moveTo>
                    <a:cubicBezTo>
                      <a:pt x="1648781" y="1151607"/>
                      <a:pt x="1630612" y="943951"/>
                      <a:pt x="1628774" y="892071"/>
                    </a:cubicBezTo>
                    <a:cubicBezTo>
                      <a:pt x="1627209" y="847540"/>
                      <a:pt x="1613962" y="726925"/>
                      <a:pt x="1607905" y="682917"/>
                    </a:cubicBezTo>
                    <a:cubicBezTo>
                      <a:pt x="1600941" y="632171"/>
                      <a:pt x="1606113" y="572510"/>
                      <a:pt x="1586152" y="524736"/>
                    </a:cubicBezTo>
                    <a:cubicBezTo>
                      <a:pt x="1557094" y="455230"/>
                      <a:pt x="1479426" y="418957"/>
                      <a:pt x="1416480" y="384884"/>
                    </a:cubicBezTo>
                    <a:cubicBezTo>
                      <a:pt x="1336839" y="341783"/>
                      <a:pt x="1302632" y="346207"/>
                      <a:pt x="1268880" y="315174"/>
                    </a:cubicBezTo>
                    <a:cubicBezTo>
                      <a:pt x="1250597" y="298342"/>
                      <a:pt x="1249304" y="267899"/>
                      <a:pt x="1240140" y="244919"/>
                    </a:cubicBezTo>
                    <a:cubicBezTo>
                      <a:pt x="1224942" y="206831"/>
                      <a:pt x="1185995" y="191292"/>
                      <a:pt x="1179552" y="149416"/>
                    </a:cubicBezTo>
                    <a:cubicBezTo>
                      <a:pt x="1173655" y="110874"/>
                      <a:pt x="1203030" y="40189"/>
                      <a:pt x="1159954" y="21655"/>
                    </a:cubicBezTo>
                    <a:cubicBezTo>
                      <a:pt x="1105627" y="-1756"/>
                      <a:pt x="1037373" y="21837"/>
                      <a:pt x="981232" y="30026"/>
                    </a:cubicBezTo>
                    <a:cubicBezTo>
                      <a:pt x="919420" y="39054"/>
                      <a:pt x="846424" y="35062"/>
                      <a:pt x="786586" y="16959"/>
                    </a:cubicBezTo>
                    <a:cubicBezTo>
                      <a:pt x="690771" y="-12032"/>
                      <a:pt x="600174" y="6184"/>
                      <a:pt x="514226" y="54049"/>
                    </a:cubicBezTo>
                    <a:cubicBezTo>
                      <a:pt x="468293" y="79615"/>
                      <a:pt x="429527" y="113392"/>
                      <a:pt x="381234" y="135941"/>
                    </a:cubicBezTo>
                    <a:cubicBezTo>
                      <a:pt x="346143" y="152320"/>
                      <a:pt x="311188" y="168108"/>
                      <a:pt x="273624" y="165862"/>
                    </a:cubicBezTo>
                    <a:cubicBezTo>
                      <a:pt x="253368" y="164660"/>
                      <a:pt x="168169" y="278447"/>
                      <a:pt x="152903" y="297117"/>
                    </a:cubicBezTo>
                    <a:cubicBezTo>
                      <a:pt x="142423" y="309934"/>
                      <a:pt x="92520" y="372793"/>
                      <a:pt x="81155" y="384884"/>
                    </a:cubicBezTo>
                    <a:cubicBezTo>
                      <a:pt x="41868" y="426715"/>
                      <a:pt x="-24436" y="489552"/>
                      <a:pt x="15782" y="550869"/>
                    </a:cubicBezTo>
                    <a:cubicBezTo>
                      <a:pt x="52302" y="606515"/>
                      <a:pt x="71152" y="619762"/>
                      <a:pt x="123732" y="637887"/>
                    </a:cubicBezTo>
                    <a:cubicBezTo>
                      <a:pt x="143739" y="644784"/>
                      <a:pt x="168895" y="664633"/>
                      <a:pt x="217052" y="645419"/>
                    </a:cubicBezTo>
                    <a:cubicBezTo>
                      <a:pt x="329652" y="600526"/>
                      <a:pt x="371979" y="637887"/>
                      <a:pt x="464300" y="637887"/>
                    </a:cubicBezTo>
                    <a:cubicBezTo>
                      <a:pt x="478296" y="637887"/>
                      <a:pt x="583592" y="649933"/>
                      <a:pt x="597316" y="652792"/>
                    </a:cubicBezTo>
                    <a:cubicBezTo>
                      <a:pt x="601557" y="653654"/>
                      <a:pt x="814214" y="659597"/>
                      <a:pt x="898914" y="663499"/>
                    </a:cubicBezTo>
                  </a:path>
                </a:pathLst>
              </a:custGeom>
              <a:noFill/>
              <a:ln w="25405" cap="flat">
                <a:solidFill>
                  <a:srgbClr val="000000"/>
                </a:solidFill>
                <a:prstDash val="solid"/>
                <a:bevel/>
              </a:ln>
            </p:spPr>
            <p:txBody>
              <a:bodyPr rtlCol="0" anchor="ctr"/>
              <a:lstStyle/>
              <a:p>
                <a:endParaRPr lang="en-CH" sz="4800"/>
              </a:p>
            </p:txBody>
          </p:sp>
          <p:sp>
            <p:nvSpPr>
              <p:cNvPr id="894" name="Freeform 893">
                <a:extLst>
                  <a:ext uri="{FF2B5EF4-FFF2-40B4-BE49-F238E27FC236}">
                    <a16:creationId xmlns:a16="http://schemas.microsoft.com/office/drawing/2014/main" id="{83C3DD78-E26D-A2AE-2025-1B569134CB2D}"/>
                  </a:ext>
                </a:extLst>
              </p:cNvPr>
              <p:cNvSpPr/>
              <p:nvPr/>
            </p:nvSpPr>
            <p:spPr>
              <a:xfrm>
                <a:off x="15011339" y="12835680"/>
                <a:ext cx="1645497" cy="1170404"/>
              </a:xfrm>
              <a:custGeom>
                <a:avLst/>
                <a:gdLst>
                  <a:gd name="connsiteX0" fmla="*/ 1648781 w 1645497"/>
                  <a:gd name="connsiteY0" fmla="*/ 1173453 h 1170404"/>
                  <a:gd name="connsiteX1" fmla="*/ 1628774 w 1645497"/>
                  <a:gd name="connsiteY1" fmla="*/ 892071 h 1170404"/>
                  <a:gd name="connsiteX2" fmla="*/ 1607905 w 1645497"/>
                  <a:gd name="connsiteY2" fmla="*/ 682917 h 1170404"/>
                  <a:gd name="connsiteX3" fmla="*/ 1586152 w 1645497"/>
                  <a:gd name="connsiteY3" fmla="*/ 524736 h 1170404"/>
                  <a:gd name="connsiteX4" fmla="*/ 1416480 w 1645497"/>
                  <a:gd name="connsiteY4" fmla="*/ 384884 h 1170404"/>
                  <a:gd name="connsiteX5" fmla="*/ 1268880 w 1645497"/>
                  <a:gd name="connsiteY5" fmla="*/ 315174 h 1170404"/>
                  <a:gd name="connsiteX6" fmla="*/ 1240140 w 1645497"/>
                  <a:gd name="connsiteY6" fmla="*/ 244919 h 1170404"/>
                  <a:gd name="connsiteX7" fmla="*/ 1179552 w 1645497"/>
                  <a:gd name="connsiteY7" fmla="*/ 149416 h 1170404"/>
                  <a:gd name="connsiteX8" fmla="*/ 1159954 w 1645497"/>
                  <a:gd name="connsiteY8" fmla="*/ 21655 h 1170404"/>
                  <a:gd name="connsiteX9" fmla="*/ 981232 w 1645497"/>
                  <a:gd name="connsiteY9" fmla="*/ 30026 h 1170404"/>
                  <a:gd name="connsiteX10" fmla="*/ 786586 w 1645497"/>
                  <a:gd name="connsiteY10" fmla="*/ 16959 h 1170404"/>
                  <a:gd name="connsiteX11" fmla="*/ 514226 w 1645497"/>
                  <a:gd name="connsiteY11" fmla="*/ 54049 h 1170404"/>
                  <a:gd name="connsiteX12" fmla="*/ 381234 w 1645497"/>
                  <a:gd name="connsiteY12" fmla="*/ 135941 h 1170404"/>
                  <a:gd name="connsiteX13" fmla="*/ 273624 w 1645497"/>
                  <a:gd name="connsiteY13" fmla="*/ 165862 h 1170404"/>
                  <a:gd name="connsiteX14" fmla="*/ 152903 w 1645497"/>
                  <a:gd name="connsiteY14" fmla="*/ 297117 h 1170404"/>
                  <a:gd name="connsiteX15" fmla="*/ 81155 w 1645497"/>
                  <a:gd name="connsiteY15" fmla="*/ 384884 h 1170404"/>
                  <a:gd name="connsiteX16" fmla="*/ 15782 w 1645497"/>
                  <a:gd name="connsiteY16" fmla="*/ 550869 h 1170404"/>
                  <a:gd name="connsiteX17" fmla="*/ 123732 w 1645497"/>
                  <a:gd name="connsiteY17" fmla="*/ 637887 h 1170404"/>
                  <a:gd name="connsiteX18" fmla="*/ 217052 w 1645497"/>
                  <a:gd name="connsiteY18" fmla="*/ 645419 h 1170404"/>
                  <a:gd name="connsiteX19" fmla="*/ 464300 w 1645497"/>
                  <a:gd name="connsiteY19" fmla="*/ 637887 h 1170404"/>
                  <a:gd name="connsiteX20" fmla="*/ 597316 w 1645497"/>
                  <a:gd name="connsiteY20" fmla="*/ 652792 h 1170404"/>
                  <a:gd name="connsiteX21" fmla="*/ 899662 w 1645497"/>
                  <a:gd name="connsiteY21" fmla="*/ 663499 h 1170404"/>
                  <a:gd name="connsiteX22" fmla="*/ 1216549 w 1645497"/>
                  <a:gd name="connsiteY22" fmla="*/ 663499 h 1170404"/>
                  <a:gd name="connsiteX23" fmla="*/ 1323637 w 1645497"/>
                  <a:gd name="connsiteY23" fmla="*/ 716808 h 1170404"/>
                  <a:gd name="connsiteX24" fmla="*/ 1452479 w 1645497"/>
                  <a:gd name="connsiteY24" fmla="*/ 1173453 h 117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45497" h="1170404">
                    <a:moveTo>
                      <a:pt x="1648781" y="1173453"/>
                    </a:moveTo>
                    <a:cubicBezTo>
                      <a:pt x="1648781" y="1151607"/>
                      <a:pt x="1630612" y="943951"/>
                      <a:pt x="1628774" y="892071"/>
                    </a:cubicBezTo>
                    <a:cubicBezTo>
                      <a:pt x="1627209" y="847540"/>
                      <a:pt x="1613962" y="726925"/>
                      <a:pt x="1607905" y="682917"/>
                    </a:cubicBezTo>
                    <a:cubicBezTo>
                      <a:pt x="1600941" y="632171"/>
                      <a:pt x="1606113" y="572510"/>
                      <a:pt x="1586152" y="524736"/>
                    </a:cubicBezTo>
                    <a:cubicBezTo>
                      <a:pt x="1557094" y="455230"/>
                      <a:pt x="1479426" y="418957"/>
                      <a:pt x="1416480" y="384884"/>
                    </a:cubicBezTo>
                    <a:cubicBezTo>
                      <a:pt x="1336839" y="341783"/>
                      <a:pt x="1302632" y="346207"/>
                      <a:pt x="1268880" y="315174"/>
                    </a:cubicBezTo>
                    <a:cubicBezTo>
                      <a:pt x="1250597" y="298342"/>
                      <a:pt x="1249304" y="267899"/>
                      <a:pt x="1240140" y="244919"/>
                    </a:cubicBezTo>
                    <a:cubicBezTo>
                      <a:pt x="1224942" y="206831"/>
                      <a:pt x="1185995" y="191292"/>
                      <a:pt x="1179552" y="149416"/>
                    </a:cubicBezTo>
                    <a:cubicBezTo>
                      <a:pt x="1173655" y="110874"/>
                      <a:pt x="1203030" y="40189"/>
                      <a:pt x="1159954" y="21655"/>
                    </a:cubicBezTo>
                    <a:cubicBezTo>
                      <a:pt x="1105627" y="-1756"/>
                      <a:pt x="1037373" y="21837"/>
                      <a:pt x="981232" y="30026"/>
                    </a:cubicBezTo>
                    <a:cubicBezTo>
                      <a:pt x="919420" y="39054"/>
                      <a:pt x="846424" y="35062"/>
                      <a:pt x="786586" y="16959"/>
                    </a:cubicBezTo>
                    <a:cubicBezTo>
                      <a:pt x="690771" y="-12032"/>
                      <a:pt x="600174" y="6184"/>
                      <a:pt x="514226" y="54049"/>
                    </a:cubicBezTo>
                    <a:cubicBezTo>
                      <a:pt x="468293" y="79615"/>
                      <a:pt x="429527" y="113392"/>
                      <a:pt x="381234" y="135941"/>
                    </a:cubicBezTo>
                    <a:cubicBezTo>
                      <a:pt x="346143" y="152320"/>
                      <a:pt x="311188" y="168108"/>
                      <a:pt x="273624" y="165862"/>
                    </a:cubicBezTo>
                    <a:cubicBezTo>
                      <a:pt x="253368" y="164660"/>
                      <a:pt x="168169" y="278447"/>
                      <a:pt x="152903" y="297117"/>
                    </a:cubicBezTo>
                    <a:cubicBezTo>
                      <a:pt x="142423" y="309934"/>
                      <a:pt x="92520" y="372793"/>
                      <a:pt x="81155" y="384884"/>
                    </a:cubicBezTo>
                    <a:cubicBezTo>
                      <a:pt x="41868" y="426715"/>
                      <a:pt x="-24436" y="489552"/>
                      <a:pt x="15782" y="550869"/>
                    </a:cubicBezTo>
                    <a:cubicBezTo>
                      <a:pt x="52302" y="606515"/>
                      <a:pt x="71152" y="619762"/>
                      <a:pt x="123732" y="637887"/>
                    </a:cubicBezTo>
                    <a:cubicBezTo>
                      <a:pt x="143739" y="644784"/>
                      <a:pt x="168895" y="664633"/>
                      <a:pt x="217052" y="645419"/>
                    </a:cubicBezTo>
                    <a:cubicBezTo>
                      <a:pt x="329652" y="600526"/>
                      <a:pt x="371979" y="637887"/>
                      <a:pt x="464300" y="637887"/>
                    </a:cubicBezTo>
                    <a:cubicBezTo>
                      <a:pt x="478296" y="637887"/>
                      <a:pt x="583592" y="649933"/>
                      <a:pt x="597316" y="652792"/>
                    </a:cubicBezTo>
                    <a:cubicBezTo>
                      <a:pt x="598881" y="653109"/>
                      <a:pt x="745733" y="667038"/>
                      <a:pt x="899662" y="663499"/>
                    </a:cubicBezTo>
                    <a:cubicBezTo>
                      <a:pt x="1006319" y="661072"/>
                      <a:pt x="1133709" y="644716"/>
                      <a:pt x="1216549" y="663499"/>
                    </a:cubicBezTo>
                    <a:cubicBezTo>
                      <a:pt x="1254589" y="672142"/>
                      <a:pt x="1294739" y="697299"/>
                      <a:pt x="1323637" y="716808"/>
                    </a:cubicBezTo>
                    <a:cubicBezTo>
                      <a:pt x="1390644" y="761996"/>
                      <a:pt x="1427323" y="852009"/>
                      <a:pt x="1452479" y="1173453"/>
                    </a:cubicBezTo>
                  </a:path>
                </a:pathLst>
              </a:custGeom>
              <a:gradFill>
                <a:gsLst>
                  <a:gs pos="0">
                    <a:srgbClr val="65BAFF"/>
                  </a:gs>
                  <a:gs pos="8000">
                    <a:srgbClr val="72ACED"/>
                  </a:gs>
                  <a:gs pos="15000">
                    <a:srgbClr val="77A6E5"/>
                  </a:gs>
                  <a:gs pos="18000">
                    <a:srgbClr val="9584BA"/>
                  </a:gs>
                  <a:gs pos="21000">
                    <a:srgbClr val="B06795"/>
                  </a:gs>
                  <a:gs pos="33000">
                    <a:srgbClr val="BA5C87"/>
                  </a:gs>
                  <a:gs pos="100000">
                    <a:srgbClr val="E13151"/>
                  </a:gs>
                </a:gsLst>
                <a:lin ang="16200000" scaled="1"/>
              </a:gradFill>
              <a:ln w="25405" cap="flat">
                <a:solidFill>
                  <a:srgbClr val="000000"/>
                </a:solidFill>
                <a:prstDash val="solid"/>
                <a:bevel/>
              </a:ln>
            </p:spPr>
            <p:txBody>
              <a:bodyPr rtlCol="0" anchor="ctr"/>
              <a:lstStyle/>
              <a:p>
                <a:endParaRPr lang="en-CH" sz="4800"/>
              </a:p>
            </p:txBody>
          </p:sp>
        </p:grpSp>
        <p:pic>
          <p:nvPicPr>
            <p:cNvPr id="895" name="Picture 894">
              <a:extLst>
                <a:ext uri="{FF2B5EF4-FFF2-40B4-BE49-F238E27FC236}">
                  <a16:creationId xmlns:a16="http://schemas.microsoft.com/office/drawing/2014/main" id="{272EA4D9-9806-5AB5-3B1A-6DA232169A04}"/>
                </a:ext>
              </a:extLst>
            </p:cNvPr>
            <p:cNvPicPr>
              <a:picLocks noChangeAspect="1"/>
            </p:cNvPicPr>
            <p:nvPr/>
          </p:nvPicPr>
          <p:blipFill>
            <a:blip r:embed="rId4"/>
            <a:stretch>
              <a:fillRect/>
            </a:stretch>
          </p:blipFill>
          <p:spPr>
            <a:xfrm>
              <a:off x="14732882" y="5885096"/>
              <a:ext cx="2050988" cy="2331507"/>
            </a:xfrm>
            <a:custGeom>
              <a:avLst/>
              <a:gdLst>
                <a:gd name="connsiteX0" fmla="*/ 4833 w 2050988"/>
                <a:gd name="connsiteY0" fmla="*/ 1931 h 2331507"/>
                <a:gd name="connsiteX1" fmla="*/ 2055822 w 2050988"/>
                <a:gd name="connsiteY1" fmla="*/ 1931 h 2331507"/>
                <a:gd name="connsiteX2" fmla="*/ 2055822 w 2050988"/>
                <a:gd name="connsiteY2" fmla="*/ 2333438 h 2331507"/>
                <a:gd name="connsiteX3" fmla="*/ 4833 w 2050988"/>
                <a:gd name="connsiteY3" fmla="*/ 2333438 h 2331507"/>
              </a:gdLst>
              <a:ahLst/>
              <a:cxnLst>
                <a:cxn ang="0">
                  <a:pos x="connsiteX0" y="connsiteY0"/>
                </a:cxn>
                <a:cxn ang="0">
                  <a:pos x="connsiteX1" y="connsiteY1"/>
                </a:cxn>
                <a:cxn ang="0">
                  <a:pos x="connsiteX2" y="connsiteY2"/>
                </a:cxn>
                <a:cxn ang="0">
                  <a:pos x="connsiteX3" y="connsiteY3"/>
                </a:cxn>
              </a:cxnLst>
              <a:rect l="l" t="t" r="r" b="b"/>
              <a:pathLst>
                <a:path w="2050988" h="2331507">
                  <a:moveTo>
                    <a:pt x="4833" y="1931"/>
                  </a:moveTo>
                  <a:lnTo>
                    <a:pt x="2055822" y="1931"/>
                  </a:lnTo>
                  <a:lnTo>
                    <a:pt x="2055822" y="2333438"/>
                  </a:lnTo>
                  <a:lnTo>
                    <a:pt x="4833" y="2333438"/>
                  </a:lnTo>
                  <a:close/>
                </a:path>
              </a:pathLst>
            </a:custGeom>
          </p:spPr>
        </p:pic>
        <p:pic>
          <p:nvPicPr>
            <p:cNvPr id="896" name="Picture 895">
              <a:extLst>
                <a:ext uri="{FF2B5EF4-FFF2-40B4-BE49-F238E27FC236}">
                  <a16:creationId xmlns:a16="http://schemas.microsoft.com/office/drawing/2014/main" id="{C735A4AA-4F93-15C0-E03C-099BF1D09DC3}"/>
                </a:ext>
              </a:extLst>
            </p:cNvPr>
            <p:cNvPicPr>
              <a:picLocks noChangeAspect="1"/>
            </p:cNvPicPr>
            <p:nvPr/>
          </p:nvPicPr>
          <p:blipFill>
            <a:blip r:embed="rId5"/>
            <a:stretch>
              <a:fillRect/>
            </a:stretch>
          </p:blipFill>
          <p:spPr>
            <a:xfrm>
              <a:off x="20536659" y="5879961"/>
              <a:ext cx="1898612" cy="2331507"/>
            </a:xfrm>
            <a:custGeom>
              <a:avLst/>
              <a:gdLst>
                <a:gd name="connsiteX0" fmla="*/ 6737 w 1898612"/>
                <a:gd name="connsiteY0" fmla="*/ 1929 h 2331507"/>
                <a:gd name="connsiteX1" fmla="*/ 1905350 w 1898612"/>
                <a:gd name="connsiteY1" fmla="*/ 1929 h 2331507"/>
                <a:gd name="connsiteX2" fmla="*/ 1905350 w 1898612"/>
                <a:gd name="connsiteY2" fmla="*/ 2333437 h 2331507"/>
                <a:gd name="connsiteX3" fmla="*/ 6737 w 1898612"/>
                <a:gd name="connsiteY3" fmla="*/ 2333437 h 2331507"/>
              </a:gdLst>
              <a:ahLst/>
              <a:cxnLst>
                <a:cxn ang="0">
                  <a:pos x="connsiteX0" y="connsiteY0"/>
                </a:cxn>
                <a:cxn ang="0">
                  <a:pos x="connsiteX1" y="connsiteY1"/>
                </a:cxn>
                <a:cxn ang="0">
                  <a:pos x="connsiteX2" y="connsiteY2"/>
                </a:cxn>
                <a:cxn ang="0">
                  <a:pos x="connsiteX3" y="connsiteY3"/>
                </a:cxn>
              </a:cxnLst>
              <a:rect l="l" t="t" r="r" b="b"/>
              <a:pathLst>
                <a:path w="1898612" h="2331507">
                  <a:moveTo>
                    <a:pt x="6737" y="1929"/>
                  </a:moveTo>
                  <a:lnTo>
                    <a:pt x="1905350" y="1929"/>
                  </a:lnTo>
                  <a:lnTo>
                    <a:pt x="1905350" y="2333437"/>
                  </a:lnTo>
                  <a:lnTo>
                    <a:pt x="6737" y="2333437"/>
                  </a:lnTo>
                  <a:close/>
                </a:path>
              </a:pathLst>
            </a:custGeom>
          </p:spPr>
        </p:pic>
        <p:grpSp>
          <p:nvGrpSpPr>
            <p:cNvPr id="897" name="Graphic 546">
              <a:extLst>
                <a:ext uri="{FF2B5EF4-FFF2-40B4-BE49-F238E27FC236}">
                  <a16:creationId xmlns:a16="http://schemas.microsoft.com/office/drawing/2014/main" id="{15E38711-93EF-4DD1-FDE3-7518209B2F47}"/>
                </a:ext>
              </a:extLst>
            </p:cNvPr>
            <p:cNvGrpSpPr/>
            <p:nvPr/>
          </p:nvGrpSpPr>
          <p:grpSpPr>
            <a:xfrm>
              <a:off x="17707347" y="5895491"/>
              <a:ext cx="1898612" cy="2331507"/>
              <a:chOff x="17707347" y="5895491"/>
              <a:chExt cx="1898612" cy="2331507"/>
            </a:xfrm>
            <a:solidFill>
              <a:srgbClr val="EC5E01"/>
            </a:solidFill>
          </p:grpSpPr>
          <p:pic>
            <p:nvPicPr>
              <p:cNvPr id="898" name="Picture 897">
                <a:extLst>
                  <a:ext uri="{FF2B5EF4-FFF2-40B4-BE49-F238E27FC236}">
                    <a16:creationId xmlns:a16="http://schemas.microsoft.com/office/drawing/2014/main" id="{FCF25306-A2C2-8B7B-277E-3A2A9DD664AD}"/>
                  </a:ext>
                </a:extLst>
              </p:cNvPr>
              <p:cNvPicPr>
                <a:picLocks noChangeAspect="1"/>
              </p:cNvPicPr>
              <p:nvPr/>
            </p:nvPicPr>
            <p:blipFill>
              <a:blip r:embed="rId5"/>
              <a:stretch>
                <a:fillRect/>
              </a:stretch>
            </p:blipFill>
            <p:spPr>
              <a:xfrm>
                <a:off x="17707347" y="5895491"/>
                <a:ext cx="1898612" cy="2331507"/>
              </a:xfrm>
              <a:custGeom>
                <a:avLst/>
                <a:gdLst>
                  <a:gd name="connsiteX0" fmla="*/ 5809 w 1898612"/>
                  <a:gd name="connsiteY0" fmla="*/ 1934 h 2331507"/>
                  <a:gd name="connsiteX1" fmla="*/ 1904421 w 1898612"/>
                  <a:gd name="connsiteY1" fmla="*/ 1934 h 2331507"/>
                  <a:gd name="connsiteX2" fmla="*/ 1904421 w 1898612"/>
                  <a:gd name="connsiteY2" fmla="*/ 2333442 h 2331507"/>
                  <a:gd name="connsiteX3" fmla="*/ 5809 w 1898612"/>
                  <a:gd name="connsiteY3" fmla="*/ 2333442 h 2331507"/>
                </a:gdLst>
                <a:ahLst/>
                <a:cxnLst>
                  <a:cxn ang="0">
                    <a:pos x="connsiteX0" y="connsiteY0"/>
                  </a:cxn>
                  <a:cxn ang="0">
                    <a:pos x="connsiteX1" y="connsiteY1"/>
                  </a:cxn>
                  <a:cxn ang="0">
                    <a:pos x="connsiteX2" y="connsiteY2"/>
                  </a:cxn>
                  <a:cxn ang="0">
                    <a:pos x="connsiteX3" y="connsiteY3"/>
                  </a:cxn>
                </a:cxnLst>
                <a:rect l="l" t="t" r="r" b="b"/>
                <a:pathLst>
                  <a:path w="1898612" h="2331507">
                    <a:moveTo>
                      <a:pt x="5809" y="1934"/>
                    </a:moveTo>
                    <a:lnTo>
                      <a:pt x="1904421" y="1934"/>
                    </a:lnTo>
                    <a:lnTo>
                      <a:pt x="1904421" y="2333442"/>
                    </a:lnTo>
                    <a:lnTo>
                      <a:pt x="5809" y="2333442"/>
                    </a:lnTo>
                    <a:close/>
                  </a:path>
                </a:pathLst>
              </a:custGeom>
            </p:spPr>
          </p:pic>
          <p:sp>
            <p:nvSpPr>
              <p:cNvPr id="899" name="Freeform 898">
                <a:extLst>
                  <a:ext uri="{FF2B5EF4-FFF2-40B4-BE49-F238E27FC236}">
                    <a16:creationId xmlns:a16="http://schemas.microsoft.com/office/drawing/2014/main" id="{42C939EC-D128-C36B-C1E9-BB13869D7C0B}"/>
                  </a:ext>
                </a:extLst>
              </p:cNvPr>
              <p:cNvSpPr/>
              <p:nvPr/>
            </p:nvSpPr>
            <p:spPr>
              <a:xfrm>
                <a:off x="18088656" y="6308849"/>
                <a:ext cx="186666" cy="308198"/>
              </a:xfrm>
              <a:custGeom>
                <a:avLst/>
                <a:gdLst>
                  <a:gd name="connsiteX0" fmla="*/ 156817 w 186666"/>
                  <a:gd name="connsiteY0" fmla="*/ 306159 h 308198"/>
                  <a:gd name="connsiteX1" fmla="*/ 155050 w 186666"/>
                  <a:gd name="connsiteY1" fmla="*/ 306686 h 308198"/>
                  <a:gd name="connsiteX2" fmla="*/ 56920 w 186666"/>
                  <a:gd name="connsiteY2" fmla="*/ 265121 h 308198"/>
                  <a:gd name="connsiteX3" fmla="*/ 3100 w 186666"/>
                  <a:gd name="connsiteY3" fmla="*/ 112056 h 308198"/>
                  <a:gd name="connsiteX4" fmla="*/ 3010 w 186666"/>
                  <a:gd name="connsiteY4" fmla="*/ 111565 h 308198"/>
                  <a:gd name="connsiteX5" fmla="*/ 16997 w 186666"/>
                  <a:gd name="connsiteY5" fmla="*/ 21694 h 308198"/>
                  <a:gd name="connsiteX6" fmla="*/ 60515 w 186666"/>
                  <a:gd name="connsiteY6" fmla="*/ 1311 h 308198"/>
                  <a:gd name="connsiteX7" fmla="*/ 128476 w 186666"/>
                  <a:gd name="connsiteY7" fmla="*/ 49340 h 308198"/>
                  <a:gd name="connsiteX8" fmla="*/ 186165 w 186666"/>
                  <a:gd name="connsiteY8" fmla="*/ 245518 h 308198"/>
                  <a:gd name="connsiteX9" fmla="*/ 156817 w 186666"/>
                  <a:gd name="connsiteY9" fmla="*/ 306159 h 30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666" h="308198">
                    <a:moveTo>
                      <a:pt x="156817" y="306159"/>
                    </a:moveTo>
                    <a:cubicBezTo>
                      <a:pt x="156239" y="306299"/>
                      <a:pt x="155628" y="306476"/>
                      <a:pt x="155050" y="306686"/>
                    </a:cubicBezTo>
                    <a:cubicBezTo>
                      <a:pt x="149870" y="308356"/>
                      <a:pt x="100956" y="322790"/>
                      <a:pt x="56920" y="265121"/>
                    </a:cubicBezTo>
                    <a:cubicBezTo>
                      <a:pt x="22147" y="219530"/>
                      <a:pt x="3100" y="112114"/>
                      <a:pt x="3100" y="112056"/>
                    </a:cubicBezTo>
                    <a:cubicBezTo>
                      <a:pt x="3071" y="111894"/>
                      <a:pt x="3039" y="111730"/>
                      <a:pt x="3010" y="111565"/>
                    </a:cubicBezTo>
                    <a:cubicBezTo>
                      <a:pt x="1882" y="105765"/>
                      <a:pt x="-8023" y="49931"/>
                      <a:pt x="16997" y="21694"/>
                    </a:cubicBezTo>
                    <a:cubicBezTo>
                      <a:pt x="30924" y="5952"/>
                      <a:pt x="45370" y="1640"/>
                      <a:pt x="60515" y="1311"/>
                    </a:cubicBezTo>
                    <a:cubicBezTo>
                      <a:pt x="93520" y="597"/>
                      <a:pt x="115768" y="24674"/>
                      <a:pt x="128476" y="49340"/>
                    </a:cubicBezTo>
                    <a:cubicBezTo>
                      <a:pt x="149411" y="90039"/>
                      <a:pt x="178455" y="173187"/>
                      <a:pt x="186165" y="245518"/>
                    </a:cubicBezTo>
                    <a:cubicBezTo>
                      <a:pt x="191346" y="294074"/>
                      <a:pt x="163401" y="304412"/>
                      <a:pt x="156817" y="306159"/>
                    </a:cubicBezTo>
                    <a:close/>
                  </a:path>
                </a:pathLst>
              </a:custGeom>
              <a:solidFill>
                <a:srgbClr val="EC5E01"/>
              </a:solidFill>
              <a:ln w="3047" cap="rnd">
                <a:noFill/>
                <a:prstDash val="solid"/>
                <a:round/>
              </a:ln>
            </p:spPr>
            <p:txBody>
              <a:bodyPr rtlCol="0" anchor="ctr"/>
              <a:lstStyle/>
              <a:p>
                <a:endParaRPr lang="en-CH" sz="4800"/>
              </a:p>
            </p:txBody>
          </p:sp>
          <p:sp>
            <p:nvSpPr>
              <p:cNvPr id="900" name="Freeform 899">
                <a:extLst>
                  <a:ext uri="{FF2B5EF4-FFF2-40B4-BE49-F238E27FC236}">
                    <a16:creationId xmlns:a16="http://schemas.microsoft.com/office/drawing/2014/main" id="{F743DCA5-5735-2354-D229-FCED3E2B8B01}"/>
                  </a:ext>
                </a:extLst>
              </p:cNvPr>
              <p:cNvSpPr/>
              <p:nvPr/>
            </p:nvSpPr>
            <p:spPr>
              <a:xfrm rot="10800000" flipV="1">
                <a:off x="19040198" y="6304811"/>
                <a:ext cx="186666" cy="308198"/>
              </a:xfrm>
              <a:custGeom>
                <a:avLst/>
                <a:gdLst>
                  <a:gd name="connsiteX0" fmla="*/ 157130 w 186666"/>
                  <a:gd name="connsiteY0" fmla="*/ 306157 h 308198"/>
                  <a:gd name="connsiteX1" fmla="*/ 155362 w 186666"/>
                  <a:gd name="connsiteY1" fmla="*/ 306685 h 308198"/>
                  <a:gd name="connsiteX2" fmla="*/ 57232 w 186666"/>
                  <a:gd name="connsiteY2" fmla="*/ 265120 h 308198"/>
                  <a:gd name="connsiteX3" fmla="*/ 3413 w 186666"/>
                  <a:gd name="connsiteY3" fmla="*/ 112054 h 308198"/>
                  <a:gd name="connsiteX4" fmla="*/ 3322 w 186666"/>
                  <a:gd name="connsiteY4" fmla="*/ 111564 h 308198"/>
                  <a:gd name="connsiteX5" fmla="*/ 17309 w 186666"/>
                  <a:gd name="connsiteY5" fmla="*/ 21692 h 308198"/>
                  <a:gd name="connsiteX6" fmla="*/ 60827 w 186666"/>
                  <a:gd name="connsiteY6" fmla="*/ 1309 h 308198"/>
                  <a:gd name="connsiteX7" fmla="*/ 128788 w 186666"/>
                  <a:gd name="connsiteY7" fmla="*/ 49338 h 308198"/>
                  <a:gd name="connsiteX8" fmla="*/ 186477 w 186666"/>
                  <a:gd name="connsiteY8" fmla="*/ 245517 h 308198"/>
                  <a:gd name="connsiteX9" fmla="*/ 157130 w 186666"/>
                  <a:gd name="connsiteY9" fmla="*/ 306157 h 30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666" h="308198">
                    <a:moveTo>
                      <a:pt x="157130" y="306157"/>
                    </a:moveTo>
                    <a:cubicBezTo>
                      <a:pt x="156551" y="306298"/>
                      <a:pt x="155941" y="306474"/>
                      <a:pt x="155362" y="306685"/>
                    </a:cubicBezTo>
                    <a:cubicBezTo>
                      <a:pt x="150182" y="308355"/>
                      <a:pt x="101268" y="322789"/>
                      <a:pt x="57232" y="265120"/>
                    </a:cubicBezTo>
                    <a:cubicBezTo>
                      <a:pt x="22460" y="219529"/>
                      <a:pt x="3413" y="112112"/>
                      <a:pt x="3413" y="112054"/>
                    </a:cubicBezTo>
                    <a:cubicBezTo>
                      <a:pt x="3383" y="111893"/>
                      <a:pt x="3351" y="111728"/>
                      <a:pt x="3322" y="111564"/>
                    </a:cubicBezTo>
                    <a:cubicBezTo>
                      <a:pt x="2194" y="105764"/>
                      <a:pt x="-7711" y="49930"/>
                      <a:pt x="17309" y="21692"/>
                    </a:cubicBezTo>
                    <a:cubicBezTo>
                      <a:pt x="31236" y="5951"/>
                      <a:pt x="45682" y="1639"/>
                      <a:pt x="60827" y="1309"/>
                    </a:cubicBezTo>
                    <a:cubicBezTo>
                      <a:pt x="93832" y="596"/>
                      <a:pt x="116080" y="24673"/>
                      <a:pt x="128788" y="49338"/>
                    </a:cubicBezTo>
                    <a:cubicBezTo>
                      <a:pt x="149724" y="90038"/>
                      <a:pt x="178767" y="173185"/>
                      <a:pt x="186477" y="245517"/>
                    </a:cubicBezTo>
                    <a:cubicBezTo>
                      <a:pt x="191658" y="294073"/>
                      <a:pt x="163713" y="304411"/>
                      <a:pt x="157130" y="306157"/>
                    </a:cubicBezTo>
                    <a:close/>
                  </a:path>
                </a:pathLst>
              </a:custGeom>
              <a:solidFill>
                <a:srgbClr val="EC5E01"/>
              </a:solidFill>
              <a:ln w="3047" cap="rnd">
                <a:noFill/>
                <a:prstDash val="solid"/>
                <a:round/>
              </a:ln>
            </p:spPr>
            <p:txBody>
              <a:bodyPr rtlCol="0" anchor="ctr"/>
              <a:lstStyle/>
              <a:p>
                <a:endParaRPr lang="en-CH" sz="4800"/>
              </a:p>
            </p:txBody>
          </p:sp>
        </p:grpSp>
        <p:pic>
          <p:nvPicPr>
            <p:cNvPr id="901" name="Picture 900">
              <a:extLst>
                <a:ext uri="{FF2B5EF4-FFF2-40B4-BE49-F238E27FC236}">
                  <a16:creationId xmlns:a16="http://schemas.microsoft.com/office/drawing/2014/main" id="{B8CF9DC3-C24C-BFF2-BEFD-045FFB0F7FD9}"/>
                </a:ext>
              </a:extLst>
            </p:cNvPr>
            <p:cNvPicPr>
              <a:picLocks noChangeAspect="1"/>
            </p:cNvPicPr>
            <p:nvPr/>
          </p:nvPicPr>
          <p:blipFill>
            <a:blip r:embed="rId5"/>
            <a:stretch>
              <a:fillRect/>
            </a:stretch>
          </p:blipFill>
          <p:spPr>
            <a:xfrm>
              <a:off x="23424128" y="5879961"/>
              <a:ext cx="1898612" cy="2331507"/>
            </a:xfrm>
            <a:custGeom>
              <a:avLst/>
              <a:gdLst>
                <a:gd name="connsiteX0" fmla="*/ 7685 w 1898612"/>
                <a:gd name="connsiteY0" fmla="*/ 1929 h 2331507"/>
                <a:gd name="connsiteX1" fmla="*/ 1906297 w 1898612"/>
                <a:gd name="connsiteY1" fmla="*/ 1929 h 2331507"/>
                <a:gd name="connsiteX2" fmla="*/ 1906297 w 1898612"/>
                <a:gd name="connsiteY2" fmla="*/ 2333437 h 2331507"/>
                <a:gd name="connsiteX3" fmla="*/ 7685 w 1898612"/>
                <a:gd name="connsiteY3" fmla="*/ 2333437 h 2331507"/>
              </a:gdLst>
              <a:ahLst/>
              <a:cxnLst>
                <a:cxn ang="0">
                  <a:pos x="connsiteX0" y="connsiteY0"/>
                </a:cxn>
                <a:cxn ang="0">
                  <a:pos x="connsiteX1" y="connsiteY1"/>
                </a:cxn>
                <a:cxn ang="0">
                  <a:pos x="connsiteX2" y="connsiteY2"/>
                </a:cxn>
                <a:cxn ang="0">
                  <a:pos x="connsiteX3" y="connsiteY3"/>
                </a:cxn>
              </a:cxnLst>
              <a:rect l="l" t="t" r="r" b="b"/>
              <a:pathLst>
                <a:path w="1898612" h="2331507">
                  <a:moveTo>
                    <a:pt x="7685" y="1929"/>
                  </a:moveTo>
                  <a:lnTo>
                    <a:pt x="1906297" y="1929"/>
                  </a:lnTo>
                  <a:lnTo>
                    <a:pt x="1906297" y="2333437"/>
                  </a:lnTo>
                  <a:lnTo>
                    <a:pt x="7685" y="2333437"/>
                  </a:lnTo>
                  <a:close/>
                </a:path>
              </a:pathLst>
            </a:custGeom>
          </p:spPr>
        </p:pic>
        <p:pic>
          <p:nvPicPr>
            <p:cNvPr id="902" name="Picture 901">
              <a:extLst>
                <a:ext uri="{FF2B5EF4-FFF2-40B4-BE49-F238E27FC236}">
                  <a16:creationId xmlns:a16="http://schemas.microsoft.com/office/drawing/2014/main" id="{606C1B3D-3CF7-EF91-BDF0-0B217EF11059}"/>
                </a:ext>
              </a:extLst>
            </p:cNvPr>
            <p:cNvPicPr>
              <a:picLocks noChangeAspect="1"/>
            </p:cNvPicPr>
            <p:nvPr/>
          </p:nvPicPr>
          <p:blipFill>
            <a:blip r:embed="rId5"/>
            <a:stretch>
              <a:fillRect/>
            </a:stretch>
          </p:blipFill>
          <p:spPr>
            <a:xfrm>
              <a:off x="26198856" y="5879961"/>
              <a:ext cx="1898612" cy="2331507"/>
            </a:xfrm>
            <a:custGeom>
              <a:avLst/>
              <a:gdLst>
                <a:gd name="connsiteX0" fmla="*/ 8595 w 1898612"/>
                <a:gd name="connsiteY0" fmla="*/ 1929 h 2331507"/>
                <a:gd name="connsiteX1" fmla="*/ 1907208 w 1898612"/>
                <a:gd name="connsiteY1" fmla="*/ 1929 h 2331507"/>
                <a:gd name="connsiteX2" fmla="*/ 1907208 w 1898612"/>
                <a:gd name="connsiteY2" fmla="*/ 2333437 h 2331507"/>
                <a:gd name="connsiteX3" fmla="*/ 8595 w 1898612"/>
                <a:gd name="connsiteY3" fmla="*/ 2333437 h 2331507"/>
              </a:gdLst>
              <a:ahLst/>
              <a:cxnLst>
                <a:cxn ang="0">
                  <a:pos x="connsiteX0" y="connsiteY0"/>
                </a:cxn>
                <a:cxn ang="0">
                  <a:pos x="connsiteX1" y="connsiteY1"/>
                </a:cxn>
                <a:cxn ang="0">
                  <a:pos x="connsiteX2" y="connsiteY2"/>
                </a:cxn>
                <a:cxn ang="0">
                  <a:pos x="connsiteX3" y="connsiteY3"/>
                </a:cxn>
              </a:cxnLst>
              <a:rect l="l" t="t" r="r" b="b"/>
              <a:pathLst>
                <a:path w="1898612" h="2331507">
                  <a:moveTo>
                    <a:pt x="8595" y="1929"/>
                  </a:moveTo>
                  <a:lnTo>
                    <a:pt x="1907208" y="1929"/>
                  </a:lnTo>
                  <a:lnTo>
                    <a:pt x="1907208" y="2333437"/>
                  </a:lnTo>
                  <a:lnTo>
                    <a:pt x="8595" y="2333437"/>
                  </a:lnTo>
                  <a:close/>
                </a:path>
              </a:pathLst>
            </a:custGeom>
          </p:spPr>
        </p:pic>
        <p:pic>
          <p:nvPicPr>
            <p:cNvPr id="903" name="Picture 902">
              <a:extLst>
                <a:ext uri="{FF2B5EF4-FFF2-40B4-BE49-F238E27FC236}">
                  <a16:creationId xmlns:a16="http://schemas.microsoft.com/office/drawing/2014/main" id="{4A8ECDC7-AFBD-A445-CFF6-F6F7F1F5336B}"/>
                </a:ext>
              </a:extLst>
            </p:cNvPr>
            <p:cNvPicPr>
              <a:picLocks noChangeAspect="1"/>
            </p:cNvPicPr>
            <p:nvPr/>
          </p:nvPicPr>
          <p:blipFill>
            <a:blip r:embed="rId5"/>
            <a:stretch>
              <a:fillRect/>
            </a:stretch>
          </p:blipFill>
          <p:spPr>
            <a:xfrm>
              <a:off x="28973524" y="5879961"/>
              <a:ext cx="1898612" cy="2331507"/>
            </a:xfrm>
            <a:custGeom>
              <a:avLst/>
              <a:gdLst>
                <a:gd name="connsiteX0" fmla="*/ 9506 w 1898612"/>
                <a:gd name="connsiteY0" fmla="*/ 1929 h 2331507"/>
                <a:gd name="connsiteX1" fmla="*/ 1908118 w 1898612"/>
                <a:gd name="connsiteY1" fmla="*/ 1929 h 2331507"/>
                <a:gd name="connsiteX2" fmla="*/ 1908118 w 1898612"/>
                <a:gd name="connsiteY2" fmla="*/ 2333437 h 2331507"/>
                <a:gd name="connsiteX3" fmla="*/ 9506 w 1898612"/>
                <a:gd name="connsiteY3" fmla="*/ 2333437 h 2331507"/>
              </a:gdLst>
              <a:ahLst/>
              <a:cxnLst>
                <a:cxn ang="0">
                  <a:pos x="connsiteX0" y="connsiteY0"/>
                </a:cxn>
                <a:cxn ang="0">
                  <a:pos x="connsiteX1" y="connsiteY1"/>
                </a:cxn>
                <a:cxn ang="0">
                  <a:pos x="connsiteX2" y="connsiteY2"/>
                </a:cxn>
                <a:cxn ang="0">
                  <a:pos x="connsiteX3" y="connsiteY3"/>
                </a:cxn>
              </a:cxnLst>
              <a:rect l="l" t="t" r="r" b="b"/>
              <a:pathLst>
                <a:path w="1898612" h="2331507">
                  <a:moveTo>
                    <a:pt x="9506" y="1929"/>
                  </a:moveTo>
                  <a:lnTo>
                    <a:pt x="1908118" y="1929"/>
                  </a:lnTo>
                  <a:lnTo>
                    <a:pt x="1908118" y="2333437"/>
                  </a:lnTo>
                  <a:lnTo>
                    <a:pt x="9506" y="2333437"/>
                  </a:lnTo>
                  <a:close/>
                </a:path>
              </a:pathLst>
            </a:custGeom>
          </p:spPr>
        </p:pic>
        <p:grpSp>
          <p:nvGrpSpPr>
            <p:cNvPr id="904" name="Graphic 546">
              <a:extLst>
                <a:ext uri="{FF2B5EF4-FFF2-40B4-BE49-F238E27FC236}">
                  <a16:creationId xmlns:a16="http://schemas.microsoft.com/office/drawing/2014/main" id="{BD7CEB6E-233B-E161-AC0F-CCEB0E17D610}"/>
                </a:ext>
              </a:extLst>
            </p:cNvPr>
            <p:cNvGrpSpPr/>
            <p:nvPr/>
          </p:nvGrpSpPr>
          <p:grpSpPr>
            <a:xfrm>
              <a:off x="11029432" y="6402582"/>
              <a:ext cx="2505650" cy="1096021"/>
              <a:chOff x="11029432" y="6402582"/>
              <a:chExt cx="2505650" cy="1096021"/>
            </a:xfrm>
          </p:grpSpPr>
          <p:grpSp>
            <p:nvGrpSpPr>
              <p:cNvPr id="905" name="Graphic 546">
                <a:extLst>
                  <a:ext uri="{FF2B5EF4-FFF2-40B4-BE49-F238E27FC236}">
                    <a16:creationId xmlns:a16="http://schemas.microsoft.com/office/drawing/2014/main" id="{3F6D5485-938F-3D70-6A6A-97C455800F9D}"/>
                  </a:ext>
                </a:extLst>
              </p:cNvPr>
              <p:cNvGrpSpPr/>
              <p:nvPr/>
            </p:nvGrpSpPr>
            <p:grpSpPr>
              <a:xfrm>
                <a:off x="11029432" y="6402582"/>
                <a:ext cx="2505650" cy="1096021"/>
                <a:chOff x="11029432" y="6402582"/>
                <a:chExt cx="2505650" cy="1096021"/>
              </a:xfrm>
            </p:grpSpPr>
            <p:sp>
              <p:nvSpPr>
                <p:cNvPr id="906" name="Freeform 905">
                  <a:extLst>
                    <a:ext uri="{FF2B5EF4-FFF2-40B4-BE49-F238E27FC236}">
                      <a16:creationId xmlns:a16="http://schemas.microsoft.com/office/drawing/2014/main" id="{F4D3B823-931B-C265-8AA1-31A784A9F4BC}"/>
                    </a:ext>
                  </a:extLst>
                </p:cNvPr>
                <p:cNvSpPr/>
                <p:nvPr/>
              </p:nvSpPr>
              <p:spPr>
                <a:xfrm>
                  <a:off x="11061173" y="6434328"/>
                  <a:ext cx="2442168" cy="1032535"/>
                </a:xfrm>
                <a:custGeom>
                  <a:avLst/>
                  <a:gdLst>
                    <a:gd name="connsiteX0" fmla="*/ 2440487 w 2442168"/>
                    <a:gd name="connsiteY0" fmla="*/ 517546 h 1032535"/>
                    <a:gd name="connsiteX1" fmla="*/ 1924251 w 2442168"/>
                    <a:gd name="connsiteY1" fmla="*/ 1281 h 1032535"/>
                    <a:gd name="connsiteX2" fmla="*/ -1681 w 2442168"/>
                    <a:gd name="connsiteY2" fmla="*/ 1281 h 1032535"/>
                    <a:gd name="connsiteX3" fmla="*/ -1681 w 2442168"/>
                    <a:gd name="connsiteY3" fmla="*/ 1033816 h 1032535"/>
                    <a:gd name="connsiteX4" fmla="*/ 1924251 w 2442168"/>
                    <a:gd name="connsiteY4" fmla="*/ 1033816 h 1032535"/>
                    <a:gd name="connsiteX5" fmla="*/ 2440487 w 2442168"/>
                    <a:gd name="connsiteY5" fmla="*/ 517548 h 1032535"/>
                    <a:gd name="connsiteX6" fmla="*/ 2440487 w 2442168"/>
                    <a:gd name="connsiteY6" fmla="*/ 517546 h 103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2168" h="1032535">
                      <a:moveTo>
                        <a:pt x="2440487" y="517546"/>
                      </a:moveTo>
                      <a:lnTo>
                        <a:pt x="1924251" y="1281"/>
                      </a:lnTo>
                      <a:lnTo>
                        <a:pt x="-1681" y="1281"/>
                      </a:lnTo>
                      <a:lnTo>
                        <a:pt x="-1681" y="1033816"/>
                      </a:lnTo>
                      <a:lnTo>
                        <a:pt x="1924251" y="1033816"/>
                      </a:lnTo>
                      <a:lnTo>
                        <a:pt x="2440487" y="517548"/>
                      </a:lnTo>
                      <a:lnTo>
                        <a:pt x="2440487" y="517546"/>
                      </a:lnTo>
                      <a:close/>
                    </a:path>
                  </a:pathLst>
                </a:custGeom>
                <a:solidFill>
                  <a:srgbClr val="E96B18"/>
                </a:solidFill>
                <a:ln w="1429" cap="rnd">
                  <a:noFill/>
                  <a:prstDash val="solid"/>
                  <a:round/>
                </a:ln>
              </p:spPr>
              <p:txBody>
                <a:bodyPr rtlCol="0" anchor="ctr"/>
                <a:lstStyle/>
                <a:p>
                  <a:endParaRPr lang="en-CH" sz="4800"/>
                </a:p>
              </p:txBody>
            </p:sp>
            <p:sp>
              <p:nvSpPr>
                <p:cNvPr id="907" name="Freeform 906">
                  <a:extLst>
                    <a:ext uri="{FF2B5EF4-FFF2-40B4-BE49-F238E27FC236}">
                      <a16:creationId xmlns:a16="http://schemas.microsoft.com/office/drawing/2014/main" id="{3B6D25B4-7A37-9180-10E0-1AE38E2F9729}"/>
                    </a:ext>
                  </a:extLst>
                </p:cNvPr>
                <p:cNvSpPr/>
                <p:nvPr/>
              </p:nvSpPr>
              <p:spPr>
                <a:xfrm>
                  <a:off x="11029432" y="6402582"/>
                  <a:ext cx="2505650" cy="1096021"/>
                </a:xfrm>
                <a:custGeom>
                  <a:avLst/>
                  <a:gdLst>
                    <a:gd name="connsiteX0" fmla="*/ 2503969 w 2505650"/>
                    <a:gd name="connsiteY0" fmla="*/ 562449 h 1096021"/>
                    <a:gd name="connsiteX1" fmla="*/ 1969146 w 2505650"/>
                    <a:gd name="connsiteY1" fmla="*/ 1097302 h 1096021"/>
                    <a:gd name="connsiteX2" fmla="*/ -1681 w 2505650"/>
                    <a:gd name="connsiteY2" fmla="*/ 1097302 h 1096021"/>
                    <a:gd name="connsiteX3" fmla="*/ -1681 w 2505650"/>
                    <a:gd name="connsiteY3" fmla="*/ 1281 h 1096021"/>
                    <a:gd name="connsiteX4" fmla="*/ 1969146 w 2505650"/>
                    <a:gd name="connsiteY4" fmla="*/ 1281 h 1096021"/>
                    <a:gd name="connsiteX5" fmla="*/ 2503969 w 2505650"/>
                    <a:gd name="connsiteY5" fmla="*/ 536142 h 1096021"/>
                    <a:gd name="connsiteX6" fmla="*/ 2503969 w 2505650"/>
                    <a:gd name="connsiteY6" fmla="*/ 562449 h 1096021"/>
                    <a:gd name="connsiteX7" fmla="*/ 2472228 w 2505650"/>
                    <a:gd name="connsiteY7" fmla="*/ 549292 h 1096021"/>
                    <a:gd name="connsiteX8" fmla="*/ 1955992 w 2505650"/>
                    <a:gd name="connsiteY8" fmla="*/ 33027 h 1096021"/>
                    <a:gd name="connsiteX9" fmla="*/ 30060 w 2505650"/>
                    <a:gd name="connsiteY9" fmla="*/ 33027 h 1096021"/>
                    <a:gd name="connsiteX10" fmla="*/ 30060 w 2505650"/>
                    <a:gd name="connsiteY10" fmla="*/ 1065562 h 1096021"/>
                    <a:gd name="connsiteX11" fmla="*/ 1955992 w 2505650"/>
                    <a:gd name="connsiteY11" fmla="*/ 1065562 h 1096021"/>
                    <a:gd name="connsiteX12" fmla="*/ 2472228 w 2505650"/>
                    <a:gd name="connsiteY12" fmla="*/ 549294 h 1096021"/>
                    <a:gd name="connsiteX13" fmla="*/ 2472228 w 2505650"/>
                    <a:gd name="connsiteY13" fmla="*/ 549292 h 1096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5650" h="1096021">
                      <a:moveTo>
                        <a:pt x="2503969" y="562449"/>
                      </a:moveTo>
                      <a:lnTo>
                        <a:pt x="1969146" y="1097302"/>
                      </a:lnTo>
                      <a:lnTo>
                        <a:pt x="-1681" y="1097302"/>
                      </a:lnTo>
                      <a:lnTo>
                        <a:pt x="-1681" y="1281"/>
                      </a:lnTo>
                      <a:lnTo>
                        <a:pt x="1969146" y="1281"/>
                      </a:lnTo>
                      <a:lnTo>
                        <a:pt x="2503969" y="536142"/>
                      </a:lnTo>
                      <a:lnTo>
                        <a:pt x="2503969" y="562449"/>
                      </a:lnTo>
                      <a:close/>
                      <a:moveTo>
                        <a:pt x="2472228" y="549292"/>
                      </a:moveTo>
                      <a:lnTo>
                        <a:pt x="1955992" y="33027"/>
                      </a:lnTo>
                      <a:lnTo>
                        <a:pt x="30060" y="33027"/>
                      </a:lnTo>
                      <a:lnTo>
                        <a:pt x="30060" y="1065562"/>
                      </a:lnTo>
                      <a:lnTo>
                        <a:pt x="1955992" y="1065562"/>
                      </a:lnTo>
                      <a:lnTo>
                        <a:pt x="2472228" y="549294"/>
                      </a:lnTo>
                      <a:lnTo>
                        <a:pt x="2472228" y="549292"/>
                      </a:lnTo>
                      <a:close/>
                    </a:path>
                  </a:pathLst>
                </a:custGeom>
                <a:solidFill>
                  <a:srgbClr val="000080"/>
                </a:solidFill>
                <a:ln w="1429" cap="rnd">
                  <a:noFill/>
                  <a:prstDash val="solid"/>
                  <a:round/>
                </a:ln>
              </p:spPr>
              <p:txBody>
                <a:bodyPr rtlCol="0" anchor="ctr"/>
                <a:lstStyle/>
                <a:p>
                  <a:endParaRPr lang="en-CH" sz="4800"/>
                </a:p>
              </p:txBody>
            </p:sp>
          </p:grpSp>
          <p:sp>
            <p:nvSpPr>
              <p:cNvPr id="908" name="TextBox 907">
                <a:extLst>
                  <a:ext uri="{FF2B5EF4-FFF2-40B4-BE49-F238E27FC236}">
                    <a16:creationId xmlns:a16="http://schemas.microsoft.com/office/drawing/2014/main" id="{50C211FC-5366-E034-A848-AEA5D31935F3}"/>
                  </a:ext>
                </a:extLst>
              </p:cNvPr>
              <p:cNvSpPr txBox="1"/>
              <p:nvPr/>
            </p:nvSpPr>
            <p:spPr>
              <a:xfrm>
                <a:off x="11214381" y="6513701"/>
                <a:ext cx="628698"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N</a:t>
                </a:r>
              </a:p>
            </p:txBody>
          </p:sp>
          <p:sp>
            <p:nvSpPr>
              <p:cNvPr id="909" name="TextBox 908">
                <a:extLst>
                  <a:ext uri="{FF2B5EF4-FFF2-40B4-BE49-F238E27FC236}">
                    <a16:creationId xmlns:a16="http://schemas.microsoft.com/office/drawing/2014/main" id="{4DF5FEFC-1175-A091-4B92-C6336ECD4BE8}"/>
                  </a:ext>
                </a:extLst>
              </p:cNvPr>
              <p:cNvSpPr txBox="1"/>
              <p:nvPr/>
            </p:nvSpPr>
            <p:spPr>
              <a:xfrm>
                <a:off x="11710001" y="6513701"/>
                <a:ext cx="595035"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P</a:t>
                </a:r>
              </a:p>
            </p:txBody>
          </p:sp>
          <p:sp>
            <p:nvSpPr>
              <p:cNvPr id="910" name="TextBox 909">
                <a:extLst>
                  <a:ext uri="{FF2B5EF4-FFF2-40B4-BE49-F238E27FC236}">
                    <a16:creationId xmlns:a16="http://schemas.microsoft.com/office/drawing/2014/main" id="{CA75F649-DF21-8BAC-CEB9-AC00DEBAFCDC}"/>
                  </a:ext>
                </a:extLst>
              </p:cNvPr>
              <p:cNvSpPr txBox="1"/>
              <p:nvPr/>
            </p:nvSpPr>
            <p:spPr>
              <a:xfrm>
                <a:off x="12167801" y="6513701"/>
                <a:ext cx="595035"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S</a:t>
                </a:r>
              </a:p>
            </p:txBody>
          </p:sp>
        </p:grpSp>
        <p:grpSp>
          <p:nvGrpSpPr>
            <p:cNvPr id="911" name="Graphic 546">
              <a:extLst>
                <a:ext uri="{FF2B5EF4-FFF2-40B4-BE49-F238E27FC236}">
                  <a16:creationId xmlns:a16="http://schemas.microsoft.com/office/drawing/2014/main" id="{7399C306-145A-30B3-9007-3B4EA96CC21D}"/>
                </a:ext>
              </a:extLst>
            </p:cNvPr>
            <p:cNvGrpSpPr/>
            <p:nvPr/>
          </p:nvGrpSpPr>
          <p:grpSpPr>
            <a:xfrm>
              <a:off x="11029438" y="17374366"/>
              <a:ext cx="2386372" cy="1096021"/>
              <a:chOff x="11029438" y="17374366"/>
              <a:chExt cx="2386372" cy="1096021"/>
            </a:xfrm>
          </p:grpSpPr>
          <p:grpSp>
            <p:nvGrpSpPr>
              <p:cNvPr id="912" name="Graphic 546">
                <a:extLst>
                  <a:ext uri="{FF2B5EF4-FFF2-40B4-BE49-F238E27FC236}">
                    <a16:creationId xmlns:a16="http://schemas.microsoft.com/office/drawing/2014/main" id="{AA7AE43A-DD82-3F13-C171-3CD959FC19C7}"/>
                  </a:ext>
                </a:extLst>
              </p:cNvPr>
              <p:cNvGrpSpPr/>
              <p:nvPr/>
            </p:nvGrpSpPr>
            <p:grpSpPr>
              <a:xfrm>
                <a:off x="11029438" y="17374366"/>
                <a:ext cx="2386372" cy="1096021"/>
                <a:chOff x="11029438" y="17374366"/>
                <a:chExt cx="2386372" cy="1096021"/>
              </a:xfrm>
            </p:grpSpPr>
            <p:sp>
              <p:nvSpPr>
                <p:cNvPr id="913" name="Freeform 912">
                  <a:extLst>
                    <a:ext uri="{FF2B5EF4-FFF2-40B4-BE49-F238E27FC236}">
                      <a16:creationId xmlns:a16="http://schemas.microsoft.com/office/drawing/2014/main" id="{F967CF16-3FAF-208A-1E43-A58A68E0C6E2}"/>
                    </a:ext>
                  </a:extLst>
                </p:cNvPr>
                <p:cNvSpPr/>
                <p:nvPr/>
              </p:nvSpPr>
              <p:spPr>
                <a:xfrm>
                  <a:off x="11061177" y="17406113"/>
                  <a:ext cx="2322892" cy="1032535"/>
                </a:xfrm>
                <a:custGeom>
                  <a:avLst/>
                  <a:gdLst>
                    <a:gd name="connsiteX0" fmla="*/ 2321192 w 2322892"/>
                    <a:gd name="connsiteY0" fmla="*/ 521146 h 1032535"/>
                    <a:gd name="connsiteX1" fmla="*/ 1804957 w 2322892"/>
                    <a:gd name="connsiteY1" fmla="*/ 4881 h 1032535"/>
                    <a:gd name="connsiteX2" fmla="*/ -1701 w 2322892"/>
                    <a:gd name="connsiteY2" fmla="*/ 4881 h 1032535"/>
                    <a:gd name="connsiteX3" fmla="*/ -1701 w 2322892"/>
                    <a:gd name="connsiteY3" fmla="*/ 1037416 h 1032535"/>
                    <a:gd name="connsiteX4" fmla="*/ 1804957 w 2322892"/>
                    <a:gd name="connsiteY4" fmla="*/ 1037416 h 1032535"/>
                    <a:gd name="connsiteX5" fmla="*/ 2321192 w 2322892"/>
                    <a:gd name="connsiteY5" fmla="*/ 521148 h 1032535"/>
                    <a:gd name="connsiteX6" fmla="*/ 2321192 w 2322892"/>
                    <a:gd name="connsiteY6" fmla="*/ 521146 h 103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2892" h="1032535">
                      <a:moveTo>
                        <a:pt x="2321192" y="521146"/>
                      </a:moveTo>
                      <a:lnTo>
                        <a:pt x="1804957" y="4881"/>
                      </a:lnTo>
                      <a:cubicBezTo>
                        <a:pt x="1120549" y="4881"/>
                        <a:pt x="-1701" y="4881"/>
                        <a:pt x="-1701" y="4881"/>
                      </a:cubicBezTo>
                      <a:lnTo>
                        <a:pt x="-1701" y="1037416"/>
                      </a:lnTo>
                      <a:cubicBezTo>
                        <a:pt x="-1701" y="1037416"/>
                        <a:pt x="1120549" y="1037416"/>
                        <a:pt x="1804957" y="1037416"/>
                      </a:cubicBezTo>
                      <a:lnTo>
                        <a:pt x="2321192" y="521148"/>
                      </a:lnTo>
                      <a:lnTo>
                        <a:pt x="2321192" y="521146"/>
                      </a:lnTo>
                      <a:close/>
                    </a:path>
                  </a:pathLst>
                </a:custGeom>
                <a:solidFill>
                  <a:srgbClr val="00A60B"/>
                </a:solidFill>
                <a:ln w="1410" cap="rnd">
                  <a:noFill/>
                  <a:prstDash val="solid"/>
                  <a:round/>
                </a:ln>
              </p:spPr>
              <p:txBody>
                <a:bodyPr rtlCol="0" anchor="ctr"/>
                <a:lstStyle/>
                <a:p>
                  <a:endParaRPr lang="en-CH" sz="4800"/>
                </a:p>
              </p:txBody>
            </p:sp>
            <p:sp>
              <p:nvSpPr>
                <p:cNvPr id="914" name="Freeform 913">
                  <a:extLst>
                    <a:ext uri="{FF2B5EF4-FFF2-40B4-BE49-F238E27FC236}">
                      <a16:creationId xmlns:a16="http://schemas.microsoft.com/office/drawing/2014/main" id="{A1E4DCD9-83C1-58E3-5605-0434D62F0CFA}"/>
                    </a:ext>
                  </a:extLst>
                </p:cNvPr>
                <p:cNvSpPr/>
                <p:nvPr/>
              </p:nvSpPr>
              <p:spPr>
                <a:xfrm>
                  <a:off x="11029438" y="17374366"/>
                  <a:ext cx="2386372" cy="1096021"/>
                </a:xfrm>
                <a:custGeom>
                  <a:avLst/>
                  <a:gdLst>
                    <a:gd name="connsiteX0" fmla="*/ 2384671 w 2386372"/>
                    <a:gd name="connsiteY0" fmla="*/ 566049 h 1096021"/>
                    <a:gd name="connsiteX1" fmla="*/ 1849850 w 2386372"/>
                    <a:gd name="connsiteY1" fmla="*/ 1100902 h 1096021"/>
                    <a:gd name="connsiteX2" fmla="*/ -1701 w 2386372"/>
                    <a:gd name="connsiteY2" fmla="*/ 1100902 h 1096021"/>
                    <a:gd name="connsiteX3" fmla="*/ -1701 w 2386372"/>
                    <a:gd name="connsiteY3" fmla="*/ 4881 h 1096021"/>
                    <a:gd name="connsiteX4" fmla="*/ 1849850 w 2386372"/>
                    <a:gd name="connsiteY4" fmla="*/ 4881 h 1096021"/>
                    <a:gd name="connsiteX5" fmla="*/ 2384671 w 2386372"/>
                    <a:gd name="connsiteY5" fmla="*/ 539742 h 1096021"/>
                    <a:gd name="connsiteX6" fmla="*/ 2384671 w 2386372"/>
                    <a:gd name="connsiteY6" fmla="*/ 566049 h 1096021"/>
                    <a:gd name="connsiteX7" fmla="*/ 2352931 w 2386372"/>
                    <a:gd name="connsiteY7" fmla="*/ 552892 h 1096021"/>
                    <a:gd name="connsiteX8" fmla="*/ 1836696 w 2386372"/>
                    <a:gd name="connsiteY8" fmla="*/ 36627 h 1096021"/>
                    <a:gd name="connsiteX9" fmla="*/ 30039 w 2386372"/>
                    <a:gd name="connsiteY9" fmla="*/ 36627 h 1096021"/>
                    <a:gd name="connsiteX10" fmla="*/ 30039 w 2386372"/>
                    <a:gd name="connsiteY10" fmla="*/ 1069162 h 1096021"/>
                    <a:gd name="connsiteX11" fmla="*/ 1836696 w 2386372"/>
                    <a:gd name="connsiteY11" fmla="*/ 1069162 h 1096021"/>
                    <a:gd name="connsiteX12" fmla="*/ 2352931 w 2386372"/>
                    <a:gd name="connsiteY12" fmla="*/ 552894 h 1096021"/>
                    <a:gd name="connsiteX13" fmla="*/ 2352931 w 2386372"/>
                    <a:gd name="connsiteY13" fmla="*/ 552892 h 1096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6372" h="1096021">
                      <a:moveTo>
                        <a:pt x="2384671" y="566049"/>
                      </a:moveTo>
                      <a:lnTo>
                        <a:pt x="1849850" y="1100902"/>
                      </a:lnTo>
                      <a:lnTo>
                        <a:pt x="-1701" y="1100902"/>
                      </a:lnTo>
                      <a:lnTo>
                        <a:pt x="-1701" y="4881"/>
                      </a:lnTo>
                      <a:lnTo>
                        <a:pt x="1849850" y="4881"/>
                      </a:lnTo>
                      <a:lnTo>
                        <a:pt x="2384671" y="539742"/>
                      </a:lnTo>
                      <a:lnTo>
                        <a:pt x="2384671" y="566049"/>
                      </a:lnTo>
                      <a:close/>
                      <a:moveTo>
                        <a:pt x="2352931" y="552892"/>
                      </a:moveTo>
                      <a:lnTo>
                        <a:pt x="1836696" y="36627"/>
                      </a:lnTo>
                      <a:lnTo>
                        <a:pt x="30039" y="36627"/>
                      </a:lnTo>
                      <a:lnTo>
                        <a:pt x="30039" y="1069162"/>
                      </a:lnTo>
                      <a:lnTo>
                        <a:pt x="1836696" y="1069162"/>
                      </a:lnTo>
                      <a:lnTo>
                        <a:pt x="2352931" y="552894"/>
                      </a:lnTo>
                      <a:lnTo>
                        <a:pt x="2352931" y="552892"/>
                      </a:lnTo>
                      <a:close/>
                    </a:path>
                  </a:pathLst>
                </a:custGeom>
                <a:solidFill>
                  <a:srgbClr val="000080"/>
                </a:solidFill>
                <a:ln w="1410" cap="rnd">
                  <a:noFill/>
                  <a:prstDash val="solid"/>
                  <a:round/>
                </a:ln>
              </p:spPr>
              <p:txBody>
                <a:bodyPr rtlCol="0" anchor="ctr"/>
                <a:lstStyle/>
                <a:p>
                  <a:endParaRPr lang="en-CH" sz="4800"/>
                </a:p>
              </p:txBody>
            </p:sp>
          </p:grpSp>
          <p:sp>
            <p:nvSpPr>
              <p:cNvPr id="915" name="TextBox 914">
                <a:extLst>
                  <a:ext uri="{FF2B5EF4-FFF2-40B4-BE49-F238E27FC236}">
                    <a16:creationId xmlns:a16="http://schemas.microsoft.com/office/drawing/2014/main" id="{5B0B9DBD-11FB-CEAC-CBDA-5F4685CB7CBF}"/>
                  </a:ext>
                </a:extLst>
              </p:cNvPr>
              <p:cNvSpPr txBox="1"/>
              <p:nvPr/>
            </p:nvSpPr>
            <p:spPr>
              <a:xfrm>
                <a:off x="11185770" y="17485483"/>
                <a:ext cx="628698"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A</a:t>
                </a:r>
              </a:p>
            </p:txBody>
          </p:sp>
          <p:sp>
            <p:nvSpPr>
              <p:cNvPr id="916" name="TextBox 915">
                <a:extLst>
                  <a:ext uri="{FF2B5EF4-FFF2-40B4-BE49-F238E27FC236}">
                    <a16:creationId xmlns:a16="http://schemas.microsoft.com/office/drawing/2014/main" id="{94221F38-69FB-D6A8-4F59-0E0EAF2C1951}"/>
                  </a:ext>
                </a:extLst>
              </p:cNvPr>
              <p:cNvSpPr txBox="1"/>
              <p:nvPr/>
            </p:nvSpPr>
            <p:spPr>
              <a:xfrm>
                <a:off x="11681387" y="17485483"/>
                <a:ext cx="628698"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C</a:t>
                </a:r>
              </a:p>
            </p:txBody>
          </p:sp>
          <p:sp>
            <p:nvSpPr>
              <p:cNvPr id="917" name="TextBox 916">
                <a:extLst>
                  <a:ext uri="{FF2B5EF4-FFF2-40B4-BE49-F238E27FC236}">
                    <a16:creationId xmlns:a16="http://schemas.microsoft.com/office/drawing/2014/main" id="{D4B574D1-6671-E0BA-D1A3-C2D61A4FA11E}"/>
                  </a:ext>
                </a:extLst>
              </p:cNvPr>
              <p:cNvSpPr txBox="1"/>
              <p:nvPr/>
            </p:nvSpPr>
            <p:spPr>
              <a:xfrm>
                <a:off x="12177035" y="17485483"/>
                <a:ext cx="561372"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T</a:t>
                </a:r>
              </a:p>
            </p:txBody>
          </p:sp>
        </p:grpSp>
        <p:grpSp>
          <p:nvGrpSpPr>
            <p:cNvPr id="918" name="Graphic 546">
              <a:extLst>
                <a:ext uri="{FF2B5EF4-FFF2-40B4-BE49-F238E27FC236}">
                  <a16:creationId xmlns:a16="http://schemas.microsoft.com/office/drawing/2014/main" id="{279DE3F5-C058-8DA8-D229-220330DF84FC}"/>
                </a:ext>
              </a:extLst>
            </p:cNvPr>
            <p:cNvGrpSpPr/>
            <p:nvPr/>
          </p:nvGrpSpPr>
          <p:grpSpPr>
            <a:xfrm>
              <a:off x="11029416" y="12557142"/>
              <a:ext cx="3235687" cy="1096021"/>
              <a:chOff x="11029416" y="12557142"/>
              <a:chExt cx="3235687" cy="1096021"/>
            </a:xfrm>
          </p:grpSpPr>
          <p:grpSp>
            <p:nvGrpSpPr>
              <p:cNvPr id="919" name="Graphic 546">
                <a:extLst>
                  <a:ext uri="{FF2B5EF4-FFF2-40B4-BE49-F238E27FC236}">
                    <a16:creationId xmlns:a16="http://schemas.microsoft.com/office/drawing/2014/main" id="{E580F8D8-910B-2493-6DE6-3AF13140A7D2}"/>
                  </a:ext>
                </a:extLst>
              </p:cNvPr>
              <p:cNvGrpSpPr/>
              <p:nvPr/>
            </p:nvGrpSpPr>
            <p:grpSpPr>
              <a:xfrm>
                <a:off x="11029416" y="12557142"/>
                <a:ext cx="3235687" cy="1096021"/>
                <a:chOff x="11029416" y="12557142"/>
                <a:chExt cx="3235687" cy="1096021"/>
              </a:xfrm>
            </p:grpSpPr>
            <p:sp>
              <p:nvSpPr>
                <p:cNvPr id="920" name="Freeform 919">
                  <a:extLst>
                    <a:ext uri="{FF2B5EF4-FFF2-40B4-BE49-F238E27FC236}">
                      <a16:creationId xmlns:a16="http://schemas.microsoft.com/office/drawing/2014/main" id="{A0565854-5E01-C7A2-D2F6-EA9FDABFBB52}"/>
                    </a:ext>
                  </a:extLst>
                </p:cNvPr>
                <p:cNvSpPr/>
                <p:nvPr/>
              </p:nvSpPr>
              <p:spPr>
                <a:xfrm>
                  <a:off x="11061164" y="12588888"/>
                  <a:ext cx="3172203" cy="1032535"/>
                </a:xfrm>
                <a:custGeom>
                  <a:avLst/>
                  <a:gdLst>
                    <a:gd name="connsiteX0" fmla="*/ 3170642 w 3172203"/>
                    <a:gd name="connsiteY0" fmla="*/ 519566 h 1032535"/>
                    <a:gd name="connsiteX1" fmla="*/ 2654409 w 3172203"/>
                    <a:gd name="connsiteY1" fmla="*/ 3300 h 1032535"/>
                    <a:gd name="connsiteX2" fmla="*/ -1561 w 3172203"/>
                    <a:gd name="connsiteY2" fmla="*/ 3300 h 1032535"/>
                    <a:gd name="connsiteX3" fmla="*/ -1561 w 3172203"/>
                    <a:gd name="connsiteY3" fmla="*/ 1035835 h 1032535"/>
                    <a:gd name="connsiteX4" fmla="*/ 2654409 w 3172203"/>
                    <a:gd name="connsiteY4" fmla="*/ 1035835 h 1032535"/>
                    <a:gd name="connsiteX5" fmla="*/ 3170642 w 3172203"/>
                    <a:gd name="connsiteY5" fmla="*/ 519568 h 1032535"/>
                    <a:gd name="connsiteX6" fmla="*/ 3170642 w 3172203"/>
                    <a:gd name="connsiteY6" fmla="*/ 519566 h 103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2203" h="1032535">
                      <a:moveTo>
                        <a:pt x="3170642" y="519566"/>
                      </a:moveTo>
                      <a:lnTo>
                        <a:pt x="2654409" y="3300"/>
                      </a:lnTo>
                      <a:lnTo>
                        <a:pt x="-1561" y="3300"/>
                      </a:lnTo>
                      <a:lnTo>
                        <a:pt x="-1561" y="1035835"/>
                      </a:lnTo>
                      <a:cubicBezTo>
                        <a:pt x="-1561" y="1035835"/>
                        <a:pt x="1755679" y="1035835"/>
                        <a:pt x="2654409" y="1035835"/>
                      </a:cubicBezTo>
                      <a:lnTo>
                        <a:pt x="3170642" y="519568"/>
                      </a:lnTo>
                      <a:lnTo>
                        <a:pt x="3170642" y="519566"/>
                      </a:lnTo>
                      <a:close/>
                    </a:path>
                  </a:pathLst>
                </a:custGeom>
                <a:solidFill>
                  <a:srgbClr val="65BAFF"/>
                </a:solidFill>
                <a:ln w="1548" cap="rnd">
                  <a:noFill/>
                  <a:prstDash val="solid"/>
                  <a:round/>
                </a:ln>
              </p:spPr>
              <p:txBody>
                <a:bodyPr rtlCol="0" anchor="ctr"/>
                <a:lstStyle/>
                <a:p>
                  <a:endParaRPr lang="en-CH" sz="4800"/>
                </a:p>
              </p:txBody>
            </p:sp>
            <p:sp>
              <p:nvSpPr>
                <p:cNvPr id="921" name="Freeform 920">
                  <a:extLst>
                    <a:ext uri="{FF2B5EF4-FFF2-40B4-BE49-F238E27FC236}">
                      <a16:creationId xmlns:a16="http://schemas.microsoft.com/office/drawing/2014/main" id="{21FBD414-EF9D-71A3-F9EE-B667A1A75166}"/>
                    </a:ext>
                  </a:extLst>
                </p:cNvPr>
                <p:cNvSpPr/>
                <p:nvPr/>
              </p:nvSpPr>
              <p:spPr>
                <a:xfrm>
                  <a:off x="11029416" y="12557142"/>
                  <a:ext cx="3235687" cy="1096021"/>
                </a:xfrm>
                <a:custGeom>
                  <a:avLst/>
                  <a:gdLst>
                    <a:gd name="connsiteX0" fmla="*/ 3234127 w 3235687"/>
                    <a:gd name="connsiteY0" fmla="*/ 564468 h 1096021"/>
                    <a:gd name="connsiteX1" fmla="*/ 2699300 w 3235687"/>
                    <a:gd name="connsiteY1" fmla="*/ 1099322 h 1096021"/>
                    <a:gd name="connsiteX2" fmla="*/ -1561 w 3235687"/>
                    <a:gd name="connsiteY2" fmla="*/ 1099322 h 1096021"/>
                    <a:gd name="connsiteX3" fmla="*/ -1561 w 3235687"/>
                    <a:gd name="connsiteY3" fmla="*/ 3300 h 1096021"/>
                    <a:gd name="connsiteX4" fmla="*/ 2699300 w 3235687"/>
                    <a:gd name="connsiteY4" fmla="*/ 3300 h 1096021"/>
                    <a:gd name="connsiteX5" fmla="*/ 3234127 w 3235687"/>
                    <a:gd name="connsiteY5" fmla="*/ 538161 h 1096021"/>
                    <a:gd name="connsiteX6" fmla="*/ 3234127 w 3235687"/>
                    <a:gd name="connsiteY6" fmla="*/ 564468 h 1096021"/>
                    <a:gd name="connsiteX7" fmla="*/ 3202389 w 3235687"/>
                    <a:gd name="connsiteY7" fmla="*/ 551312 h 1096021"/>
                    <a:gd name="connsiteX8" fmla="*/ 2686156 w 3235687"/>
                    <a:gd name="connsiteY8" fmla="*/ 35046 h 1096021"/>
                    <a:gd name="connsiteX9" fmla="*/ 30186 w 3235687"/>
                    <a:gd name="connsiteY9" fmla="*/ 35046 h 1096021"/>
                    <a:gd name="connsiteX10" fmla="*/ 30186 w 3235687"/>
                    <a:gd name="connsiteY10" fmla="*/ 1067581 h 1096021"/>
                    <a:gd name="connsiteX11" fmla="*/ 2686156 w 3235687"/>
                    <a:gd name="connsiteY11" fmla="*/ 1067581 h 1096021"/>
                    <a:gd name="connsiteX12" fmla="*/ 3202389 w 3235687"/>
                    <a:gd name="connsiteY12" fmla="*/ 551314 h 1096021"/>
                    <a:gd name="connsiteX13" fmla="*/ 3202389 w 3235687"/>
                    <a:gd name="connsiteY13" fmla="*/ 551312 h 1096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5687" h="1096021">
                      <a:moveTo>
                        <a:pt x="3234127" y="564468"/>
                      </a:moveTo>
                      <a:lnTo>
                        <a:pt x="2699300" y="1099322"/>
                      </a:lnTo>
                      <a:lnTo>
                        <a:pt x="-1561" y="1099322"/>
                      </a:lnTo>
                      <a:lnTo>
                        <a:pt x="-1561" y="3300"/>
                      </a:lnTo>
                      <a:lnTo>
                        <a:pt x="2699300" y="3300"/>
                      </a:lnTo>
                      <a:lnTo>
                        <a:pt x="3234127" y="538161"/>
                      </a:lnTo>
                      <a:lnTo>
                        <a:pt x="3234127" y="564468"/>
                      </a:lnTo>
                      <a:close/>
                      <a:moveTo>
                        <a:pt x="3202389" y="551312"/>
                      </a:moveTo>
                      <a:lnTo>
                        <a:pt x="2686156" y="35046"/>
                      </a:lnTo>
                      <a:lnTo>
                        <a:pt x="30186" y="35046"/>
                      </a:lnTo>
                      <a:lnTo>
                        <a:pt x="30186" y="1067581"/>
                      </a:lnTo>
                      <a:lnTo>
                        <a:pt x="2686156" y="1067581"/>
                      </a:lnTo>
                      <a:lnTo>
                        <a:pt x="3202389" y="551314"/>
                      </a:lnTo>
                      <a:lnTo>
                        <a:pt x="3202389" y="551312"/>
                      </a:lnTo>
                      <a:close/>
                    </a:path>
                  </a:pathLst>
                </a:custGeom>
                <a:solidFill>
                  <a:srgbClr val="000080"/>
                </a:solidFill>
                <a:ln w="1548" cap="rnd">
                  <a:noFill/>
                  <a:prstDash val="solid"/>
                  <a:round/>
                </a:ln>
              </p:spPr>
              <p:txBody>
                <a:bodyPr rtlCol="0" anchor="ctr"/>
                <a:lstStyle/>
                <a:p>
                  <a:endParaRPr lang="en-CH" sz="4800"/>
                </a:p>
              </p:txBody>
            </p:sp>
          </p:grpSp>
          <p:sp>
            <p:nvSpPr>
              <p:cNvPr id="922" name="TextBox 921">
                <a:extLst>
                  <a:ext uri="{FF2B5EF4-FFF2-40B4-BE49-F238E27FC236}">
                    <a16:creationId xmlns:a16="http://schemas.microsoft.com/office/drawing/2014/main" id="{382EB9C4-B965-6B74-2D81-CF0DCF0CF670}"/>
                  </a:ext>
                </a:extLst>
              </p:cNvPr>
              <p:cNvSpPr txBox="1"/>
              <p:nvPr/>
            </p:nvSpPr>
            <p:spPr>
              <a:xfrm>
                <a:off x="11122104" y="12669331"/>
                <a:ext cx="595035"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S</a:t>
                </a:r>
              </a:p>
            </p:txBody>
          </p:sp>
          <p:sp>
            <p:nvSpPr>
              <p:cNvPr id="923" name="TextBox 922">
                <a:extLst>
                  <a:ext uri="{FF2B5EF4-FFF2-40B4-BE49-F238E27FC236}">
                    <a16:creationId xmlns:a16="http://schemas.microsoft.com/office/drawing/2014/main" id="{87A94126-7A7F-B67D-671B-CCC1BBC7FFC4}"/>
                  </a:ext>
                </a:extLst>
              </p:cNvPr>
              <p:cNvSpPr txBox="1"/>
              <p:nvPr/>
            </p:nvSpPr>
            <p:spPr>
              <a:xfrm>
                <a:off x="11579904" y="12669331"/>
                <a:ext cx="595035"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S</a:t>
                </a:r>
              </a:p>
            </p:txBody>
          </p:sp>
          <p:sp>
            <p:nvSpPr>
              <p:cNvPr id="924" name="TextBox 923">
                <a:extLst>
                  <a:ext uri="{FF2B5EF4-FFF2-40B4-BE49-F238E27FC236}">
                    <a16:creationId xmlns:a16="http://schemas.microsoft.com/office/drawing/2014/main" id="{7F15B861-F170-C15B-7CDC-A430A4C04CE6}"/>
                  </a:ext>
                </a:extLst>
              </p:cNvPr>
              <p:cNvSpPr txBox="1"/>
              <p:nvPr/>
            </p:nvSpPr>
            <p:spPr>
              <a:xfrm>
                <a:off x="12037703" y="12669331"/>
                <a:ext cx="356188"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I</a:t>
                </a:r>
              </a:p>
            </p:txBody>
          </p:sp>
          <p:sp>
            <p:nvSpPr>
              <p:cNvPr id="925" name="TextBox 924">
                <a:extLst>
                  <a:ext uri="{FF2B5EF4-FFF2-40B4-BE49-F238E27FC236}">
                    <a16:creationId xmlns:a16="http://schemas.microsoft.com/office/drawing/2014/main" id="{FAD85128-FB47-CAEC-6779-DAC7A3817925}"/>
                  </a:ext>
                </a:extLst>
              </p:cNvPr>
              <p:cNvSpPr txBox="1"/>
              <p:nvPr/>
            </p:nvSpPr>
            <p:spPr>
              <a:xfrm>
                <a:off x="12228662" y="12669331"/>
                <a:ext cx="561372"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T</a:t>
                </a:r>
              </a:p>
            </p:txBody>
          </p:sp>
          <p:sp>
            <p:nvSpPr>
              <p:cNvPr id="926" name="TextBox 925">
                <a:extLst>
                  <a:ext uri="{FF2B5EF4-FFF2-40B4-BE49-F238E27FC236}">
                    <a16:creationId xmlns:a16="http://schemas.microsoft.com/office/drawing/2014/main" id="{579BE4FA-1EF6-3C8B-9D48-1236DDE6A12E}"/>
                  </a:ext>
                </a:extLst>
              </p:cNvPr>
              <p:cNvSpPr txBox="1"/>
              <p:nvPr/>
            </p:nvSpPr>
            <p:spPr>
              <a:xfrm>
                <a:off x="12610121" y="12669331"/>
                <a:ext cx="389850"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a:t>
                </a:r>
              </a:p>
            </p:txBody>
          </p:sp>
          <p:sp>
            <p:nvSpPr>
              <p:cNvPr id="927" name="TextBox 926">
                <a:extLst>
                  <a:ext uri="{FF2B5EF4-FFF2-40B4-BE49-F238E27FC236}">
                    <a16:creationId xmlns:a16="http://schemas.microsoft.com/office/drawing/2014/main" id="{D7422777-46EB-6500-5EB4-2A048035C1F0}"/>
                  </a:ext>
                </a:extLst>
              </p:cNvPr>
              <p:cNvSpPr txBox="1"/>
              <p:nvPr/>
            </p:nvSpPr>
            <p:spPr>
              <a:xfrm>
                <a:off x="12838899" y="12669331"/>
                <a:ext cx="527709"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1</a:t>
                </a:r>
              </a:p>
            </p:txBody>
          </p:sp>
          <p:sp>
            <p:nvSpPr>
              <p:cNvPr id="928" name="TextBox 927">
                <a:extLst>
                  <a:ext uri="{FF2B5EF4-FFF2-40B4-BE49-F238E27FC236}">
                    <a16:creationId xmlns:a16="http://schemas.microsoft.com/office/drawing/2014/main" id="{124D03FF-BBF4-2A59-F13A-CD3EF030ECD1}"/>
                  </a:ext>
                </a:extLst>
              </p:cNvPr>
              <p:cNvSpPr txBox="1"/>
              <p:nvPr/>
            </p:nvSpPr>
            <p:spPr>
              <a:xfrm>
                <a:off x="13220693" y="12669331"/>
                <a:ext cx="527709" cy="830997"/>
              </a:xfrm>
              <a:prstGeom prst="rect">
                <a:avLst/>
              </a:prstGeom>
              <a:noFill/>
            </p:spPr>
            <p:txBody>
              <a:bodyPr wrap="none" rtlCol="0">
                <a:spAutoFit/>
              </a:bodyPr>
              <a:lstStyle/>
              <a:p>
                <a:pPr algn="l"/>
                <a:r>
                  <a:rPr lang="en-CH" sz="4800" b="1" spc="0" baseline="0">
                    <a:ln/>
                    <a:solidFill>
                      <a:srgbClr val="FFFFFF"/>
                    </a:solidFill>
                    <a:latin typeface="Arial"/>
                    <a:cs typeface="Arial"/>
                    <a:sym typeface="Arial"/>
                    <a:rtl val="0"/>
                  </a:rPr>
                  <a:t>2</a:t>
                </a:r>
              </a:p>
            </p:txBody>
          </p:sp>
        </p:grpSp>
        <p:sp>
          <p:nvSpPr>
            <p:cNvPr id="929" name="Freeform 928">
              <a:extLst>
                <a:ext uri="{FF2B5EF4-FFF2-40B4-BE49-F238E27FC236}">
                  <a16:creationId xmlns:a16="http://schemas.microsoft.com/office/drawing/2014/main" id="{D9BC3419-7DB6-BF9E-2714-FC120E77BB4E}"/>
                </a:ext>
              </a:extLst>
            </p:cNvPr>
            <p:cNvSpPr/>
            <p:nvPr/>
          </p:nvSpPr>
          <p:spPr>
            <a:xfrm>
              <a:off x="12027194" y="19065137"/>
              <a:ext cx="18865719" cy="897401"/>
            </a:xfrm>
            <a:custGeom>
              <a:avLst/>
              <a:gdLst>
                <a:gd name="connsiteX0" fmla="*/ 340 w 18865719"/>
                <a:gd name="connsiteY0" fmla="*/ 3915 h 897401"/>
                <a:gd name="connsiteX1" fmla="*/ 18866060 w 18865719"/>
                <a:gd name="connsiteY1" fmla="*/ 3915 h 897401"/>
                <a:gd name="connsiteX2" fmla="*/ 18866060 w 18865719"/>
                <a:gd name="connsiteY2" fmla="*/ 901316 h 897401"/>
                <a:gd name="connsiteX3" fmla="*/ 340 w 18865719"/>
                <a:gd name="connsiteY3" fmla="*/ 901316 h 897401"/>
              </a:gdLst>
              <a:ahLst/>
              <a:cxnLst>
                <a:cxn ang="0">
                  <a:pos x="connsiteX0" y="connsiteY0"/>
                </a:cxn>
                <a:cxn ang="0">
                  <a:pos x="connsiteX1" y="connsiteY1"/>
                </a:cxn>
                <a:cxn ang="0">
                  <a:pos x="connsiteX2" y="connsiteY2"/>
                </a:cxn>
                <a:cxn ang="0">
                  <a:pos x="connsiteX3" y="connsiteY3"/>
                </a:cxn>
              </a:cxnLst>
              <a:rect l="l" t="t" r="r" b="b"/>
              <a:pathLst>
                <a:path w="18865719" h="897401">
                  <a:moveTo>
                    <a:pt x="340" y="3915"/>
                  </a:moveTo>
                  <a:lnTo>
                    <a:pt x="18866060" y="3915"/>
                  </a:lnTo>
                  <a:lnTo>
                    <a:pt x="18866060" y="901316"/>
                  </a:lnTo>
                  <a:lnTo>
                    <a:pt x="340" y="901316"/>
                  </a:lnTo>
                  <a:close/>
                </a:path>
              </a:pathLst>
            </a:custGeom>
            <a:solidFill>
              <a:srgbClr val="FFFFFF">
                <a:alpha val="45000"/>
              </a:srgbClr>
            </a:solidFill>
            <a:ln w="3760" cap="rnd">
              <a:noFill/>
              <a:prstDash val="solid"/>
              <a:round/>
            </a:ln>
          </p:spPr>
          <p:txBody>
            <a:bodyPr rtlCol="0" anchor="ctr"/>
            <a:lstStyle/>
            <a:p>
              <a:endParaRPr lang="en-CH" sz="4800"/>
            </a:p>
          </p:txBody>
        </p:sp>
        <p:grpSp>
          <p:nvGrpSpPr>
            <p:cNvPr id="930" name="Graphic 546">
              <a:extLst>
                <a:ext uri="{FF2B5EF4-FFF2-40B4-BE49-F238E27FC236}">
                  <a16:creationId xmlns:a16="http://schemas.microsoft.com/office/drawing/2014/main" id="{F49961D3-0B7A-79CF-D198-6744E669DB9E}"/>
                </a:ext>
              </a:extLst>
            </p:cNvPr>
            <p:cNvGrpSpPr/>
            <p:nvPr/>
          </p:nvGrpSpPr>
          <p:grpSpPr>
            <a:xfrm>
              <a:off x="17898794" y="17145532"/>
              <a:ext cx="1467762" cy="1467821"/>
              <a:chOff x="17898794" y="17145532"/>
              <a:chExt cx="1467762" cy="1467821"/>
            </a:xfrm>
          </p:grpSpPr>
          <p:grpSp>
            <p:nvGrpSpPr>
              <p:cNvPr id="931" name="Graphic 546">
                <a:extLst>
                  <a:ext uri="{FF2B5EF4-FFF2-40B4-BE49-F238E27FC236}">
                    <a16:creationId xmlns:a16="http://schemas.microsoft.com/office/drawing/2014/main" id="{5746BDB1-6E6D-36CC-5EE6-A0B098467A2D}"/>
                  </a:ext>
                </a:extLst>
              </p:cNvPr>
              <p:cNvGrpSpPr/>
              <p:nvPr/>
            </p:nvGrpSpPr>
            <p:grpSpPr>
              <a:xfrm>
                <a:off x="17898794" y="17145532"/>
                <a:ext cx="1467762" cy="1467821"/>
                <a:chOff x="17898794" y="17145532"/>
                <a:chExt cx="1467762" cy="1467821"/>
              </a:xfrm>
            </p:grpSpPr>
            <p:sp>
              <p:nvSpPr>
                <p:cNvPr id="932" name="Freeform 931">
                  <a:extLst>
                    <a:ext uri="{FF2B5EF4-FFF2-40B4-BE49-F238E27FC236}">
                      <a16:creationId xmlns:a16="http://schemas.microsoft.com/office/drawing/2014/main" id="{29412A46-571F-F9FA-20F0-75BF85D243E9}"/>
                    </a:ext>
                  </a:extLst>
                </p:cNvPr>
                <p:cNvSpPr/>
                <p:nvPr/>
              </p:nvSpPr>
              <p:spPr>
                <a:xfrm>
                  <a:off x="17924199" y="17170938"/>
                  <a:ext cx="1416953" cy="1417041"/>
                </a:xfrm>
                <a:custGeom>
                  <a:avLst/>
                  <a:gdLst>
                    <a:gd name="connsiteX0" fmla="*/ 1417354 w 1416953"/>
                    <a:gd name="connsiteY0" fmla="*/ 711281 h 1417041"/>
                    <a:gd name="connsiteX1" fmla="*/ 708877 w 1416953"/>
                    <a:gd name="connsiteY1" fmla="*/ 1419802 h 1417041"/>
                    <a:gd name="connsiteX2" fmla="*/ 401 w 1416953"/>
                    <a:gd name="connsiteY2" fmla="*/ 711281 h 1417041"/>
                    <a:gd name="connsiteX3" fmla="*/ 708877 w 1416953"/>
                    <a:gd name="connsiteY3" fmla="*/ 2759 h 1417041"/>
                    <a:gd name="connsiteX4" fmla="*/ 1417354 w 1416953"/>
                    <a:gd name="connsiteY4" fmla="*/ 711281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17354" y="711281"/>
                      </a:moveTo>
                      <a:cubicBezTo>
                        <a:pt x="1417354" y="1102586"/>
                        <a:pt x="1100157" y="1419802"/>
                        <a:pt x="708877" y="1419802"/>
                      </a:cubicBezTo>
                      <a:cubicBezTo>
                        <a:pt x="317596" y="1419802"/>
                        <a:pt x="401" y="1102587"/>
                        <a:pt x="401" y="711281"/>
                      </a:cubicBezTo>
                      <a:cubicBezTo>
                        <a:pt x="401" y="319976"/>
                        <a:pt x="317597" y="2759"/>
                        <a:pt x="708877" y="2759"/>
                      </a:cubicBezTo>
                      <a:cubicBezTo>
                        <a:pt x="1100159" y="2759"/>
                        <a:pt x="1417354" y="319975"/>
                        <a:pt x="1417354" y="711281"/>
                      </a:cubicBezTo>
                      <a:close/>
                    </a:path>
                  </a:pathLst>
                </a:custGeom>
                <a:solidFill>
                  <a:srgbClr val="00A60B"/>
                </a:solidFill>
                <a:ln w="3324" cap="rnd">
                  <a:noFill/>
                  <a:prstDash val="solid"/>
                  <a:round/>
                </a:ln>
              </p:spPr>
              <p:txBody>
                <a:bodyPr rtlCol="0" anchor="ctr"/>
                <a:lstStyle/>
                <a:p>
                  <a:endParaRPr lang="en-CH" sz="4800"/>
                </a:p>
              </p:txBody>
            </p:sp>
            <p:sp>
              <p:nvSpPr>
                <p:cNvPr id="933" name="Freeform 932">
                  <a:extLst>
                    <a:ext uri="{FF2B5EF4-FFF2-40B4-BE49-F238E27FC236}">
                      <a16:creationId xmlns:a16="http://schemas.microsoft.com/office/drawing/2014/main" id="{D777D6A3-66DB-8E61-1F0E-994E420AB035}"/>
                    </a:ext>
                  </a:extLst>
                </p:cNvPr>
                <p:cNvSpPr/>
                <p:nvPr/>
              </p:nvSpPr>
              <p:spPr>
                <a:xfrm>
                  <a:off x="17898794" y="17145532"/>
                  <a:ext cx="1467762" cy="1467821"/>
                </a:xfrm>
                <a:custGeom>
                  <a:avLst/>
                  <a:gdLst>
                    <a:gd name="connsiteX0" fmla="*/ 734281 w 1467762"/>
                    <a:gd name="connsiteY0" fmla="*/ 2760 h 1467821"/>
                    <a:gd name="connsiteX1" fmla="*/ 1468162 w 1467762"/>
                    <a:gd name="connsiteY1" fmla="*/ 736687 h 1467821"/>
                    <a:gd name="connsiteX2" fmla="*/ 734281 w 1467762"/>
                    <a:gd name="connsiteY2" fmla="*/ 1470581 h 1467821"/>
                    <a:gd name="connsiteX3" fmla="*/ 400 w 1467762"/>
                    <a:gd name="connsiteY3" fmla="*/ 736687 h 1467821"/>
                    <a:gd name="connsiteX4" fmla="*/ 734281 w 1467762"/>
                    <a:gd name="connsiteY4" fmla="*/ 2760 h 1467821"/>
                    <a:gd name="connsiteX5" fmla="*/ 734281 w 1467762"/>
                    <a:gd name="connsiteY5" fmla="*/ 28164 h 1467821"/>
                    <a:gd name="connsiteX6" fmla="*/ 25801 w 1467762"/>
                    <a:gd name="connsiteY6" fmla="*/ 736687 h 1467821"/>
                    <a:gd name="connsiteX7" fmla="*/ 734281 w 1467762"/>
                    <a:gd name="connsiteY7" fmla="*/ 1445179 h 1467821"/>
                    <a:gd name="connsiteX8" fmla="*/ 1442762 w 1467762"/>
                    <a:gd name="connsiteY8" fmla="*/ 736687 h 1467821"/>
                    <a:gd name="connsiteX9" fmla="*/ 734281 w 1467762"/>
                    <a:gd name="connsiteY9" fmla="*/ 28164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4281" y="2760"/>
                      </a:moveTo>
                      <a:cubicBezTo>
                        <a:pt x="1139308" y="2760"/>
                        <a:pt x="1468162" y="331603"/>
                        <a:pt x="1468162" y="736687"/>
                      </a:cubicBezTo>
                      <a:cubicBezTo>
                        <a:pt x="1468162" y="1141739"/>
                        <a:pt x="1139308" y="1470581"/>
                        <a:pt x="734281" y="1470581"/>
                      </a:cubicBezTo>
                      <a:cubicBezTo>
                        <a:pt x="329255" y="1470581"/>
                        <a:pt x="400" y="1141739"/>
                        <a:pt x="400" y="736687"/>
                      </a:cubicBezTo>
                      <a:cubicBezTo>
                        <a:pt x="400" y="331603"/>
                        <a:pt x="329255" y="2760"/>
                        <a:pt x="734281" y="2760"/>
                      </a:cubicBezTo>
                      <a:close/>
                      <a:moveTo>
                        <a:pt x="734281" y="28164"/>
                      </a:moveTo>
                      <a:cubicBezTo>
                        <a:pt x="343253" y="28164"/>
                        <a:pt x="25801" y="345635"/>
                        <a:pt x="25801" y="736687"/>
                      </a:cubicBezTo>
                      <a:cubicBezTo>
                        <a:pt x="25801" y="1127708"/>
                        <a:pt x="343253" y="1445179"/>
                        <a:pt x="734281" y="1445179"/>
                      </a:cubicBezTo>
                      <a:cubicBezTo>
                        <a:pt x="1125311" y="1445179"/>
                        <a:pt x="1442762" y="1127708"/>
                        <a:pt x="1442762" y="736687"/>
                      </a:cubicBezTo>
                      <a:cubicBezTo>
                        <a:pt x="1442762" y="345635"/>
                        <a:pt x="1125311" y="28164"/>
                        <a:pt x="734281" y="28164"/>
                      </a:cubicBezTo>
                      <a:close/>
                    </a:path>
                  </a:pathLst>
                </a:custGeom>
                <a:solidFill>
                  <a:srgbClr val="000000"/>
                </a:solidFill>
                <a:ln w="3324" cap="rnd">
                  <a:noFill/>
                  <a:prstDash val="solid"/>
                  <a:round/>
                </a:ln>
              </p:spPr>
              <p:txBody>
                <a:bodyPr rtlCol="0" anchor="ctr"/>
                <a:lstStyle/>
                <a:p>
                  <a:endParaRPr lang="en-CH" sz="4800"/>
                </a:p>
              </p:txBody>
            </p:sp>
          </p:grpSp>
          <p:sp>
            <p:nvSpPr>
              <p:cNvPr id="934" name="Freeform 933">
                <a:extLst>
                  <a:ext uri="{FF2B5EF4-FFF2-40B4-BE49-F238E27FC236}">
                    <a16:creationId xmlns:a16="http://schemas.microsoft.com/office/drawing/2014/main" id="{532E203B-49E5-3CD8-6883-029846655806}"/>
                  </a:ext>
                </a:extLst>
              </p:cNvPr>
              <p:cNvSpPr/>
              <p:nvPr/>
            </p:nvSpPr>
            <p:spPr>
              <a:xfrm>
                <a:off x="18231307" y="17521307"/>
                <a:ext cx="228566" cy="228580"/>
              </a:xfrm>
              <a:custGeom>
                <a:avLst/>
                <a:gdLst>
                  <a:gd name="connsiteX0" fmla="*/ 229006 w 228566"/>
                  <a:gd name="connsiteY0" fmla="*/ 117155 h 228580"/>
                  <a:gd name="connsiteX1" fmla="*/ 114723 w 228566"/>
                  <a:gd name="connsiteY1" fmla="*/ 231445 h 228580"/>
                  <a:gd name="connsiteX2" fmla="*/ 439 w 228566"/>
                  <a:gd name="connsiteY2" fmla="*/ 117155 h 228580"/>
                  <a:gd name="connsiteX3" fmla="*/ 114723 w 228566"/>
                  <a:gd name="connsiteY3" fmla="*/ 2865 h 228580"/>
                  <a:gd name="connsiteX4" fmla="*/ 229006 w 228566"/>
                  <a:gd name="connsiteY4" fmla="*/ 117155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9006" y="117155"/>
                    </a:moveTo>
                    <a:cubicBezTo>
                      <a:pt x="229006" y="180276"/>
                      <a:pt x="177840" y="231445"/>
                      <a:pt x="114723" y="231445"/>
                    </a:cubicBezTo>
                    <a:cubicBezTo>
                      <a:pt x="51606" y="231445"/>
                      <a:pt x="439" y="180275"/>
                      <a:pt x="439" y="117155"/>
                    </a:cubicBezTo>
                    <a:cubicBezTo>
                      <a:pt x="439" y="54034"/>
                      <a:pt x="51605" y="2865"/>
                      <a:pt x="114723" y="2865"/>
                    </a:cubicBezTo>
                    <a:cubicBezTo>
                      <a:pt x="177839" y="2865"/>
                      <a:pt x="229006" y="54034"/>
                      <a:pt x="229006" y="117155"/>
                    </a:cubicBezTo>
                    <a:close/>
                  </a:path>
                </a:pathLst>
              </a:custGeom>
              <a:solidFill>
                <a:srgbClr val="FFFFFF"/>
              </a:solidFill>
              <a:ln w="1458" cap="rnd">
                <a:noFill/>
                <a:prstDash val="solid"/>
                <a:round/>
              </a:ln>
            </p:spPr>
            <p:txBody>
              <a:bodyPr rtlCol="0" anchor="ctr"/>
              <a:lstStyle/>
              <a:p>
                <a:endParaRPr lang="en-CH" sz="4800"/>
              </a:p>
            </p:txBody>
          </p:sp>
          <p:sp>
            <p:nvSpPr>
              <p:cNvPr id="935" name="Freeform 934">
                <a:extLst>
                  <a:ext uri="{FF2B5EF4-FFF2-40B4-BE49-F238E27FC236}">
                    <a16:creationId xmlns:a16="http://schemas.microsoft.com/office/drawing/2014/main" id="{84440ED6-35B7-22FC-732D-B82D5E331FB5}"/>
                  </a:ext>
                </a:extLst>
              </p:cNvPr>
              <p:cNvSpPr/>
              <p:nvPr/>
            </p:nvSpPr>
            <p:spPr>
              <a:xfrm>
                <a:off x="18764624" y="17521307"/>
                <a:ext cx="228566" cy="228580"/>
              </a:xfrm>
              <a:custGeom>
                <a:avLst/>
                <a:gdLst>
                  <a:gd name="connsiteX0" fmla="*/ 229181 w 228566"/>
                  <a:gd name="connsiteY0" fmla="*/ 117155 h 228580"/>
                  <a:gd name="connsiteX1" fmla="*/ 114898 w 228566"/>
                  <a:gd name="connsiteY1" fmla="*/ 231445 h 228580"/>
                  <a:gd name="connsiteX2" fmla="*/ 614 w 228566"/>
                  <a:gd name="connsiteY2" fmla="*/ 117155 h 228580"/>
                  <a:gd name="connsiteX3" fmla="*/ 114898 w 228566"/>
                  <a:gd name="connsiteY3" fmla="*/ 2865 h 228580"/>
                  <a:gd name="connsiteX4" fmla="*/ 229181 w 228566"/>
                  <a:gd name="connsiteY4" fmla="*/ 117155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9181" y="117155"/>
                    </a:moveTo>
                    <a:cubicBezTo>
                      <a:pt x="229181" y="180276"/>
                      <a:pt x="178015" y="231445"/>
                      <a:pt x="114898" y="231445"/>
                    </a:cubicBezTo>
                    <a:cubicBezTo>
                      <a:pt x="51781" y="231445"/>
                      <a:pt x="614" y="180275"/>
                      <a:pt x="614" y="117155"/>
                    </a:cubicBezTo>
                    <a:cubicBezTo>
                      <a:pt x="614" y="54034"/>
                      <a:pt x="51780" y="2865"/>
                      <a:pt x="114898" y="2865"/>
                    </a:cubicBezTo>
                    <a:cubicBezTo>
                      <a:pt x="178014" y="2865"/>
                      <a:pt x="229181" y="54034"/>
                      <a:pt x="229181" y="117155"/>
                    </a:cubicBezTo>
                    <a:close/>
                  </a:path>
                </a:pathLst>
              </a:custGeom>
              <a:solidFill>
                <a:srgbClr val="FFFFFF"/>
              </a:solidFill>
              <a:ln w="1458" cap="rnd">
                <a:noFill/>
                <a:prstDash val="solid"/>
                <a:round/>
              </a:ln>
            </p:spPr>
            <p:txBody>
              <a:bodyPr rtlCol="0" anchor="ctr"/>
              <a:lstStyle/>
              <a:p>
                <a:endParaRPr lang="en-CH" sz="4800"/>
              </a:p>
            </p:txBody>
          </p:sp>
          <p:sp>
            <p:nvSpPr>
              <p:cNvPr id="936" name="Freeform 935">
                <a:extLst>
                  <a:ext uri="{FF2B5EF4-FFF2-40B4-BE49-F238E27FC236}">
                    <a16:creationId xmlns:a16="http://schemas.microsoft.com/office/drawing/2014/main" id="{76E16FCA-9E19-B7F8-AA85-6ACB5477E17B}"/>
                  </a:ext>
                </a:extLst>
              </p:cNvPr>
              <p:cNvSpPr/>
              <p:nvPr/>
            </p:nvSpPr>
            <p:spPr>
              <a:xfrm>
                <a:off x="18307474" y="18207040"/>
                <a:ext cx="685693" cy="3047"/>
              </a:xfrm>
              <a:custGeom>
                <a:avLst/>
                <a:gdLst>
                  <a:gd name="connsiteX0" fmla="*/ 456 w 685693"/>
                  <a:gd name="connsiteY0" fmla="*/ 2849 h 3047"/>
                  <a:gd name="connsiteX1" fmla="*/ 686150 w 685693"/>
                  <a:gd name="connsiteY1" fmla="*/ 2849 h 3047"/>
                </a:gdLst>
                <a:ahLst/>
                <a:cxnLst>
                  <a:cxn ang="0">
                    <a:pos x="connsiteX0" y="connsiteY0"/>
                  </a:cxn>
                  <a:cxn ang="0">
                    <a:pos x="connsiteX1" y="connsiteY1"/>
                  </a:cxn>
                </a:cxnLst>
                <a:rect l="l" t="t" r="r" b="b"/>
                <a:pathLst>
                  <a:path w="685693" h="3047">
                    <a:moveTo>
                      <a:pt x="456" y="2849"/>
                    </a:moveTo>
                    <a:lnTo>
                      <a:pt x="686150" y="2849"/>
                    </a:lnTo>
                  </a:path>
                </a:pathLst>
              </a:custGeom>
              <a:noFill/>
              <a:ln w="101572" cap="rnd">
                <a:solidFill>
                  <a:srgbClr val="FFFFFF"/>
                </a:solidFill>
                <a:prstDash val="solid"/>
                <a:round/>
              </a:ln>
            </p:spPr>
            <p:txBody>
              <a:bodyPr rtlCol="0" anchor="ctr"/>
              <a:lstStyle/>
              <a:p>
                <a:endParaRPr lang="en-CH" sz="4800"/>
              </a:p>
            </p:txBody>
          </p:sp>
        </p:grpSp>
        <p:grpSp>
          <p:nvGrpSpPr>
            <p:cNvPr id="937" name="Graphic 546">
              <a:extLst>
                <a:ext uri="{FF2B5EF4-FFF2-40B4-BE49-F238E27FC236}">
                  <a16:creationId xmlns:a16="http://schemas.microsoft.com/office/drawing/2014/main" id="{EE857CBE-2BCF-B5A7-DE38-8C5565289B29}"/>
                </a:ext>
              </a:extLst>
            </p:cNvPr>
            <p:cNvGrpSpPr/>
            <p:nvPr/>
          </p:nvGrpSpPr>
          <p:grpSpPr>
            <a:xfrm>
              <a:off x="15079830" y="17160770"/>
              <a:ext cx="1467762" cy="1467821"/>
              <a:chOff x="15079830" y="17160770"/>
              <a:chExt cx="1467762" cy="1467821"/>
            </a:xfrm>
          </p:grpSpPr>
          <p:grpSp>
            <p:nvGrpSpPr>
              <p:cNvPr id="938" name="Graphic 546">
                <a:extLst>
                  <a:ext uri="{FF2B5EF4-FFF2-40B4-BE49-F238E27FC236}">
                    <a16:creationId xmlns:a16="http://schemas.microsoft.com/office/drawing/2014/main" id="{16628A27-2C01-2221-754A-5EC8769134A0}"/>
                  </a:ext>
                </a:extLst>
              </p:cNvPr>
              <p:cNvGrpSpPr/>
              <p:nvPr/>
            </p:nvGrpSpPr>
            <p:grpSpPr>
              <a:xfrm>
                <a:off x="15079830" y="17160770"/>
                <a:ext cx="1467762" cy="1467821"/>
                <a:chOff x="15079830" y="17160770"/>
                <a:chExt cx="1467762" cy="1467821"/>
              </a:xfrm>
            </p:grpSpPr>
            <p:sp>
              <p:nvSpPr>
                <p:cNvPr id="939" name="Freeform 938">
                  <a:extLst>
                    <a:ext uri="{FF2B5EF4-FFF2-40B4-BE49-F238E27FC236}">
                      <a16:creationId xmlns:a16="http://schemas.microsoft.com/office/drawing/2014/main" id="{641504F6-53E3-BD20-8AB2-21DD8952C4E2}"/>
                    </a:ext>
                  </a:extLst>
                </p:cNvPr>
                <p:cNvSpPr/>
                <p:nvPr/>
              </p:nvSpPr>
              <p:spPr>
                <a:xfrm>
                  <a:off x="15105235" y="17186177"/>
                  <a:ext cx="1416953" cy="1417041"/>
                </a:xfrm>
                <a:custGeom>
                  <a:avLst/>
                  <a:gdLst>
                    <a:gd name="connsiteX0" fmla="*/ 1416429 w 1416953"/>
                    <a:gd name="connsiteY0" fmla="*/ 711286 h 1417041"/>
                    <a:gd name="connsiteX1" fmla="*/ 707952 w 1416953"/>
                    <a:gd name="connsiteY1" fmla="*/ 1419807 h 1417041"/>
                    <a:gd name="connsiteX2" fmla="*/ -524 w 1416953"/>
                    <a:gd name="connsiteY2" fmla="*/ 711286 h 1417041"/>
                    <a:gd name="connsiteX3" fmla="*/ 707952 w 1416953"/>
                    <a:gd name="connsiteY3" fmla="*/ 2764 h 1417041"/>
                    <a:gd name="connsiteX4" fmla="*/ 1416429 w 1416953"/>
                    <a:gd name="connsiteY4" fmla="*/ 711286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16429" y="711286"/>
                      </a:moveTo>
                      <a:cubicBezTo>
                        <a:pt x="1416429" y="1102591"/>
                        <a:pt x="1099232" y="1419807"/>
                        <a:pt x="707952" y="1419807"/>
                      </a:cubicBezTo>
                      <a:cubicBezTo>
                        <a:pt x="316671" y="1419807"/>
                        <a:pt x="-524" y="1102592"/>
                        <a:pt x="-524" y="711286"/>
                      </a:cubicBezTo>
                      <a:cubicBezTo>
                        <a:pt x="-524" y="319981"/>
                        <a:pt x="316672" y="2764"/>
                        <a:pt x="707952" y="2764"/>
                      </a:cubicBezTo>
                      <a:cubicBezTo>
                        <a:pt x="1099234" y="2764"/>
                        <a:pt x="1416429" y="319980"/>
                        <a:pt x="1416429" y="711286"/>
                      </a:cubicBezTo>
                      <a:close/>
                    </a:path>
                  </a:pathLst>
                </a:custGeom>
                <a:solidFill>
                  <a:srgbClr val="00A60B"/>
                </a:solidFill>
                <a:ln w="3324" cap="rnd">
                  <a:noFill/>
                  <a:prstDash val="solid"/>
                  <a:round/>
                </a:ln>
              </p:spPr>
              <p:txBody>
                <a:bodyPr rtlCol="0" anchor="ctr"/>
                <a:lstStyle/>
                <a:p>
                  <a:endParaRPr lang="en-CH" sz="4800"/>
                </a:p>
              </p:txBody>
            </p:sp>
            <p:sp>
              <p:nvSpPr>
                <p:cNvPr id="940" name="Freeform 939">
                  <a:extLst>
                    <a:ext uri="{FF2B5EF4-FFF2-40B4-BE49-F238E27FC236}">
                      <a16:creationId xmlns:a16="http://schemas.microsoft.com/office/drawing/2014/main" id="{8C75C428-E842-5AC9-3EE1-082359CE9F4E}"/>
                    </a:ext>
                  </a:extLst>
                </p:cNvPr>
                <p:cNvSpPr/>
                <p:nvPr/>
              </p:nvSpPr>
              <p:spPr>
                <a:xfrm>
                  <a:off x="15079830" y="17160770"/>
                  <a:ext cx="1467762" cy="1467821"/>
                </a:xfrm>
                <a:custGeom>
                  <a:avLst/>
                  <a:gdLst>
                    <a:gd name="connsiteX0" fmla="*/ 733356 w 1467762"/>
                    <a:gd name="connsiteY0" fmla="*/ 2765 h 1467821"/>
                    <a:gd name="connsiteX1" fmla="*/ 1467237 w 1467762"/>
                    <a:gd name="connsiteY1" fmla="*/ 736692 h 1467821"/>
                    <a:gd name="connsiteX2" fmla="*/ 733356 w 1467762"/>
                    <a:gd name="connsiteY2" fmla="*/ 1470586 h 1467821"/>
                    <a:gd name="connsiteX3" fmla="*/ -525 w 1467762"/>
                    <a:gd name="connsiteY3" fmla="*/ 736692 h 1467821"/>
                    <a:gd name="connsiteX4" fmla="*/ 733356 w 1467762"/>
                    <a:gd name="connsiteY4" fmla="*/ 2765 h 1467821"/>
                    <a:gd name="connsiteX5" fmla="*/ 733356 w 1467762"/>
                    <a:gd name="connsiteY5" fmla="*/ 28169 h 1467821"/>
                    <a:gd name="connsiteX6" fmla="*/ 24876 w 1467762"/>
                    <a:gd name="connsiteY6" fmla="*/ 736692 h 1467821"/>
                    <a:gd name="connsiteX7" fmla="*/ 733356 w 1467762"/>
                    <a:gd name="connsiteY7" fmla="*/ 1445184 h 1467821"/>
                    <a:gd name="connsiteX8" fmla="*/ 1441837 w 1467762"/>
                    <a:gd name="connsiteY8" fmla="*/ 736692 h 1467821"/>
                    <a:gd name="connsiteX9" fmla="*/ 733356 w 1467762"/>
                    <a:gd name="connsiteY9" fmla="*/ 28169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3356" y="2765"/>
                      </a:moveTo>
                      <a:cubicBezTo>
                        <a:pt x="1138383" y="2765"/>
                        <a:pt x="1467237" y="331608"/>
                        <a:pt x="1467237" y="736692"/>
                      </a:cubicBezTo>
                      <a:cubicBezTo>
                        <a:pt x="1467237" y="1141744"/>
                        <a:pt x="1138383" y="1470586"/>
                        <a:pt x="733356" y="1470586"/>
                      </a:cubicBezTo>
                      <a:cubicBezTo>
                        <a:pt x="328330" y="1470586"/>
                        <a:pt x="-525" y="1141744"/>
                        <a:pt x="-525" y="736692"/>
                      </a:cubicBezTo>
                      <a:cubicBezTo>
                        <a:pt x="-525" y="331608"/>
                        <a:pt x="328330" y="2765"/>
                        <a:pt x="733356" y="2765"/>
                      </a:cubicBezTo>
                      <a:close/>
                      <a:moveTo>
                        <a:pt x="733356" y="28169"/>
                      </a:moveTo>
                      <a:cubicBezTo>
                        <a:pt x="342328" y="28169"/>
                        <a:pt x="24876" y="345640"/>
                        <a:pt x="24876" y="736692"/>
                      </a:cubicBezTo>
                      <a:cubicBezTo>
                        <a:pt x="24876" y="1127713"/>
                        <a:pt x="342328" y="1445184"/>
                        <a:pt x="733356" y="1445184"/>
                      </a:cubicBezTo>
                      <a:cubicBezTo>
                        <a:pt x="1124386" y="1445184"/>
                        <a:pt x="1441837" y="1127713"/>
                        <a:pt x="1441837" y="736692"/>
                      </a:cubicBezTo>
                      <a:cubicBezTo>
                        <a:pt x="1441837" y="345640"/>
                        <a:pt x="1124386" y="28169"/>
                        <a:pt x="733356" y="28169"/>
                      </a:cubicBezTo>
                      <a:close/>
                    </a:path>
                  </a:pathLst>
                </a:custGeom>
                <a:solidFill>
                  <a:srgbClr val="000000"/>
                </a:solidFill>
                <a:ln w="3324" cap="rnd">
                  <a:noFill/>
                  <a:prstDash val="solid"/>
                  <a:round/>
                </a:ln>
              </p:spPr>
              <p:txBody>
                <a:bodyPr rtlCol="0" anchor="ctr"/>
                <a:lstStyle/>
                <a:p>
                  <a:endParaRPr lang="en-CH" sz="4800"/>
                </a:p>
              </p:txBody>
            </p:sp>
          </p:grpSp>
          <p:sp>
            <p:nvSpPr>
              <p:cNvPr id="941" name="Freeform 940">
                <a:extLst>
                  <a:ext uri="{FF2B5EF4-FFF2-40B4-BE49-F238E27FC236}">
                    <a16:creationId xmlns:a16="http://schemas.microsoft.com/office/drawing/2014/main" id="{1F1B0564-98CC-DBBD-D59F-594551CB6CB9}"/>
                  </a:ext>
                </a:extLst>
              </p:cNvPr>
              <p:cNvSpPr/>
              <p:nvPr/>
            </p:nvSpPr>
            <p:spPr>
              <a:xfrm>
                <a:off x="15412343" y="17536545"/>
                <a:ext cx="228566" cy="228580"/>
              </a:xfrm>
              <a:custGeom>
                <a:avLst/>
                <a:gdLst>
                  <a:gd name="connsiteX0" fmla="*/ 228081 w 228566"/>
                  <a:gd name="connsiteY0" fmla="*/ 117160 h 228580"/>
                  <a:gd name="connsiteX1" fmla="*/ 113798 w 228566"/>
                  <a:gd name="connsiteY1" fmla="*/ 231450 h 228580"/>
                  <a:gd name="connsiteX2" fmla="*/ -486 w 228566"/>
                  <a:gd name="connsiteY2" fmla="*/ 117160 h 228580"/>
                  <a:gd name="connsiteX3" fmla="*/ 113798 w 228566"/>
                  <a:gd name="connsiteY3" fmla="*/ 2870 h 228580"/>
                  <a:gd name="connsiteX4" fmla="*/ 228081 w 228566"/>
                  <a:gd name="connsiteY4" fmla="*/ 117160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8081" y="117160"/>
                    </a:moveTo>
                    <a:cubicBezTo>
                      <a:pt x="228081" y="180281"/>
                      <a:pt x="176915" y="231450"/>
                      <a:pt x="113798" y="231450"/>
                    </a:cubicBezTo>
                    <a:cubicBezTo>
                      <a:pt x="50681" y="231450"/>
                      <a:pt x="-486" y="180280"/>
                      <a:pt x="-486" y="117160"/>
                    </a:cubicBezTo>
                    <a:cubicBezTo>
                      <a:pt x="-486" y="54039"/>
                      <a:pt x="50680" y="2870"/>
                      <a:pt x="113798" y="2870"/>
                    </a:cubicBezTo>
                    <a:cubicBezTo>
                      <a:pt x="176914" y="2870"/>
                      <a:pt x="228081" y="54039"/>
                      <a:pt x="228081" y="117160"/>
                    </a:cubicBezTo>
                    <a:close/>
                  </a:path>
                </a:pathLst>
              </a:custGeom>
              <a:solidFill>
                <a:srgbClr val="FFFFFF"/>
              </a:solidFill>
              <a:ln w="1458" cap="rnd">
                <a:noFill/>
                <a:prstDash val="solid"/>
                <a:round/>
              </a:ln>
            </p:spPr>
            <p:txBody>
              <a:bodyPr rtlCol="0" anchor="ctr"/>
              <a:lstStyle/>
              <a:p>
                <a:endParaRPr lang="en-CH" sz="4800"/>
              </a:p>
            </p:txBody>
          </p:sp>
          <p:sp>
            <p:nvSpPr>
              <p:cNvPr id="942" name="Freeform 941">
                <a:extLst>
                  <a:ext uri="{FF2B5EF4-FFF2-40B4-BE49-F238E27FC236}">
                    <a16:creationId xmlns:a16="http://schemas.microsoft.com/office/drawing/2014/main" id="{C167B0C6-6C3C-89D4-DA99-D3E805715329}"/>
                  </a:ext>
                </a:extLst>
              </p:cNvPr>
              <p:cNvSpPr/>
              <p:nvPr/>
            </p:nvSpPr>
            <p:spPr>
              <a:xfrm>
                <a:off x="15945661" y="17536545"/>
                <a:ext cx="228566" cy="228580"/>
              </a:xfrm>
              <a:custGeom>
                <a:avLst/>
                <a:gdLst>
                  <a:gd name="connsiteX0" fmla="*/ 228256 w 228566"/>
                  <a:gd name="connsiteY0" fmla="*/ 117160 h 228580"/>
                  <a:gd name="connsiteX1" fmla="*/ 113973 w 228566"/>
                  <a:gd name="connsiteY1" fmla="*/ 231450 h 228580"/>
                  <a:gd name="connsiteX2" fmla="*/ -311 w 228566"/>
                  <a:gd name="connsiteY2" fmla="*/ 117160 h 228580"/>
                  <a:gd name="connsiteX3" fmla="*/ 113973 w 228566"/>
                  <a:gd name="connsiteY3" fmla="*/ 2870 h 228580"/>
                  <a:gd name="connsiteX4" fmla="*/ 228256 w 228566"/>
                  <a:gd name="connsiteY4" fmla="*/ 117160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8256" y="117160"/>
                    </a:moveTo>
                    <a:cubicBezTo>
                      <a:pt x="228256" y="180281"/>
                      <a:pt x="177090" y="231450"/>
                      <a:pt x="113973" y="231450"/>
                    </a:cubicBezTo>
                    <a:cubicBezTo>
                      <a:pt x="50856" y="231450"/>
                      <a:pt x="-311" y="180280"/>
                      <a:pt x="-311" y="117160"/>
                    </a:cubicBezTo>
                    <a:cubicBezTo>
                      <a:pt x="-311" y="54039"/>
                      <a:pt x="50855" y="2870"/>
                      <a:pt x="113973" y="2870"/>
                    </a:cubicBezTo>
                    <a:cubicBezTo>
                      <a:pt x="177089" y="2870"/>
                      <a:pt x="228256" y="54039"/>
                      <a:pt x="228256" y="117160"/>
                    </a:cubicBezTo>
                    <a:close/>
                  </a:path>
                </a:pathLst>
              </a:custGeom>
              <a:solidFill>
                <a:srgbClr val="FFFFFF"/>
              </a:solidFill>
              <a:ln w="1458" cap="rnd">
                <a:noFill/>
                <a:prstDash val="solid"/>
                <a:round/>
              </a:ln>
            </p:spPr>
            <p:txBody>
              <a:bodyPr rtlCol="0" anchor="ctr"/>
              <a:lstStyle/>
              <a:p>
                <a:endParaRPr lang="en-CH" sz="4800"/>
              </a:p>
            </p:txBody>
          </p:sp>
          <p:sp>
            <p:nvSpPr>
              <p:cNvPr id="943" name="Freeform 942">
                <a:extLst>
                  <a:ext uri="{FF2B5EF4-FFF2-40B4-BE49-F238E27FC236}">
                    <a16:creationId xmlns:a16="http://schemas.microsoft.com/office/drawing/2014/main" id="{B70C1083-C29B-90EB-7789-143D1A0FE227}"/>
                  </a:ext>
                </a:extLst>
              </p:cNvPr>
              <p:cNvSpPr/>
              <p:nvPr/>
            </p:nvSpPr>
            <p:spPr>
              <a:xfrm>
                <a:off x="15488510" y="18222279"/>
                <a:ext cx="685693" cy="3047"/>
              </a:xfrm>
              <a:custGeom>
                <a:avLst/>
                <a:gdLst>
                  <a:gd name="connsiteX0" fmla="*/ -469 w 685693"/>
                  <a:gd name="connsiteY0" fmla="*/ 2854 h 3047"/>
                  <a:gd name="connsiteX1" fmla="*/ 685225 w 685693"/>
                  <a:gd name="connsiteY1" fmla="*/ 2854 h 3047"/>
                </a:gdLst>
                <a:ahLst/>
                <a:cxnLst>
                  <a:cxn ang="0">
                    <a:pos x="connsiteX0" y="connsiteY0"/>
                  </a:cxn>
                  <a:cxn ang="0">
                    <a:pos x="connsiteX1" y="connsiteY1"/>
                  </a:cxn>
                </a:cxnLst>
                <a:rect l="l" t="t" r="r" b="b"/>
                <a:pathLst>
                  <a:path w="685693" h="3047">
                    <a:moveTo>
                      <a:pt x="-469" y="2854"/>
                    </a:moveTo>
                    <a:lnTo>
                      <a:pt x="685225" y="2854"/>
                    </a:lnTo>
                  </a:path>
                </a:pathLst>
              </a:custGeom>
              <a:noFill/>
              <a:ln w="101572" cap="rnd">
                <a:solidFill>
                  <a:srgbClr val="FFFFFF"/>
                </a:solidFill>
                <a:prstDash val="solid"/>
                <a:round/>
              </a:ln>
            </p:spPr>
            <p:txBody>
              <a:bodyPr rtlCol="0" anchor="ctr"/>
              <a:lstStyle/>
              <a:p>
                <a:endParaRPr lang="en-CH" sz="4800"/>
              </a:p>
            </p:txBody>
          </p:sp>
        </p:grpSp>
        <p:grpSp>
          <p:nvGrpSpPr>
            <p:cNvPr id="944" name="Graphic 546">
              <a:extLst>
                <a:ext uri="{FF2B5EF4-FFF2-40B4-BE49-F238E27FC236}">
                  <a16:creationId xmlns:a16="http://schemas.microsoft.com/office/drawing/2014/main" id="{2FC333AF-4CC0-4651-40F2-A71A89680485}"/>
                </a:ext>
              </a:extLst>
            </p:cNvPr>
            <p:cNvGrpSpPr/>
            <p:nvPr/>
          </p:nvGrpSpPr>
          <p:grpSpPr>
            <a:xfrm>
              <a:off x="20717769" y="17160770"/>
              <a:ext cx="1467762" cy="1467821"/>
              <a:chOff x="20717769" y="17160770"/>
              <a:chExt cx="1467762" cy="1467821"/>
            </a:xfrm>
          </p:grpSpPr>
          <p:grpSp>
            <p:nvGrpSpPr>
              <p:cNvPr id="945" name="Graphic 546">
                <a:extLst>
                  <a:ext uri="{FF2B5EF4-FFF2-40B4-BE49-F238E27FC236}">
                    <a16:creationId xmlns:a16="http://schemas.microsoft.com/office/drawing/2014/main" id="{E1F0965F-92B0-32EA-0DBD-1A00DCA3F4FD}"/>
                  </a:ext>
                </a:extLst>
              </p:cNvPr>
              <p:cNvGrpSpPr/>
              <p:nvPr/>
            </p:nvGrpSpPr>
            <p:grpSpPr>
              <a:xfrm>
                <a:off x="20717769" y="17160770"/>
                <a:ext cx="1467762" cy="1467821"/>
                <a:chOff x="20717769" y="17160770"/>
                <a:chExt cx="1467762" cy="1467821"/>
              </a:xfrm>
            </p:grpSpPr>
            <p:sp>
              <p:nvSpPr>
                <p:cNvPr id="946" name="Freeform 945">
                  <a:extLst>
                    <a:ext uri="{FF2B5EF4-FFF2-40B4-BE49-F238E27FC236}">
                      <a16:creationId xmlns:a16="http://schemas.microsoft.com/office/drawing/2014/main" id="{1ADB9344-9666-5306-4258-E4A223F427B5}"/>
                    </a:ext>
                  </a:extLst>
                </p:cNvPr>
                <p:cNvSpPr/>
                <p:nvPr/>
              </p:nvSpPr>
              <p:spPr>
                <a:xfrm>
                  <a:off x="20743175" y="17186177"/>
                  <a:ext cx="1416953" cy="1417041"/>
                </a:xfrm>
                <a:custGeom>
                  <a:avLst/>
                  <a:gdLst>
                    <a:gd name="connsiteX0" fmla="*/ 1418279 w 1416953"/>
                    <a:gd name="connsiteY0" fmla="*/ 711286 h 1417041"/>
                    <a:gd name="connsiteX1" fmla="*/ 709802 w 1416953"/>
                    <a:gd name="connsiteY1" fmla="*/ 1419807 h 1417041"/>
                    <a:gd name="connsiteX2" fmla="*/ 1326 w 1416953"/>
                    <a:gd name="connsiteY2" fmla="*/ 711286 h 1417041"/>
                    <a:gd name="connsiteX3" fmla="*/ 709802 w 1416953"/>
                    <a:gd name="connsiteY3" fmla="*/ 2764 h 1417041"/>
                    <a:gd name="connsiteX4" fmla="*/ 1418279 w 1416953"/>
                    <a:gd name="connsiteY4" fmla="*/ 711286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18279" y="711286"/>
                      </a:moveTo>
                      <a:cubicBezTo>
                        <a:pt x="1418279" y="1102591"/>
                        <a:pt x="1101082" y="1419807"/>
                        <a:pt x="709802" y="1419807"/>
                      </a:cubicBezTo>
                      <a:cubicBezTo>
                        <a:pt x="318521" y="1419807"/>
                        <a:pt x="1326" y="1102592"/>
                        <a:pt x="1326" y="711286"/>
                      </a:cubicBezTo>
                      <a:cubicBezTo>
                        <a:pt x="1326" y="319981"/>
                        <a:pt x="318522" y="2764"/>
                        <a:pt x="709802" y="2764"/>
                      </a:cubicBezTo>
                      <a:cubicBezTo>
                        <a:pt x="1101084" y="2764"/>
                        <a:pt x="1418279" y="319980"/>
                        <a:pt x="1418279" y="711286"/>
                      </a:cubicBezTo>
                      <a:close/>
                    </a:path>
                  </a:pathLst>
                </a:custGeom>
                <a:solidFill>
                  <a:srgbClr val="00A60B"/>
                </a:solidFill>
                <a:ln w="3324" cap="rnd">
                  <a:noFill/>
                  <a:prstDash val="solid"/>
                  <a:round/>
                </a:ln>
              </p:spPr>
              <p:txBody>
                <a:bodyPr rtlCol="0" anchor="ctr"/>
                <a:lstStyle/>
                <a:p>
                  <a:endParaRPr lang="en-CH" sz="4800"/>
                </a:p>
              </p:txBody>
            </p:sp>
            <p:sp>
              <p:nvSpPr>
                <p:cNvPr id="947" name="Freeform 946">
                  <a:extLst>
                    <a:ext uri="{FF2B5EF4-FFF2-40B4-BE49-F238E27FC236}">
                      <a16:creationId xmlns:a16="http://schemas.microsoft.com/office/drawing/2014/main" id="{6985730C-818E-1CB8-C713-D4AFEECDA8A0}"/>
                    </a:ext>
                  </a:extLst>
                </p:cNvPr>
                <p:cNvSpPr/>
                <p:nvPr/>
              </p:nvSpPr>
              <p:spPr>
                <a:xfrm>
                  <a:off x="20717769" y="17160770"/>
                  <a:ext cx="1467762" cy="1467821"/>
                </a:xfrm>
                <a:custGeom>
                  <a:avLst/>
                  <a:gdLst>
                    <a:gd name="connsiteX0" fmla="*/ 735206 w 1467762"/>
                    <a:gd name="connsiteY0" fmla="*/ 2765 h 1467821"/>
                    <a:gd name="connsiteX1" fmla="*/ 1469087 w 1467762"/>
                    <a:gd name="connsiteY1" fmla="*/ 736692 h 1467821"/>
                    <a:gd name="connsiteX2" fmla="*/ 735206 w 1467762"/>
                    <a:gd name="connsiteY2" fmla="*/ 1470586 h 1467821"/>
                    <a:gd name="connsiteX3" fmla="*/ 1325 w 1467762"/>
                    <a:gd name="connsiteY3" fmla="*/ 736692 h 1467821"/>
                    <a:gd name="connsiteX4" fmla="*/ 735206 w 1467762"/>
                    <a:gd name="connsiteY4" fmla="*/ 2765 h 1467821"/>
                    <a:gd name="connsiteX5" fmla="*/ 735206 w 1467762"/>
                    <a:gd name="connsiteY5" fmla="*/ 28169 h 1467821"/>
                    <a:gd name="connsiteX6" fmla="*/ 26726 w 1467762"/>
                    <a:gd name="connsiteY6" fmla="*/ 736692 h 1467821"/>
                    <a:gd name="connsiteX7" fmla="*/ 735206 w 1467762"/>
                    <a:gd name="connsiteY7" fmla="*/ 1445184 h 1467821"/>
                    <a:gd name="connsiteX8" fmla="*/ 1443687 w 1467762"/>
                    <a:gd name="connsiteY8" fmla="*/ 736692 h 1467821"/>
                    <a:gd name="connsiteX9" fmla="*/ 735206 w 1467762"/>
                    <a:gd name="connsiteY9" fmla="*/ 28169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5206" y="2765"/>
                      </a:moveTo>
                      <a:cubicBezTo>
                        <a:pt x="1140233" y="2765"/>
                        <a:pt x="1469087" y="331608"/>
                        <a:pt x="1469087" y="736692"/>
                      </a:cubicBezTo>
                      <a:cubicBezTo>
                        <a:pt x="1469087" y="1141744"/>
                        <a:pt x="1140233" y="1470586"/>
                        <a:pt x="735206" y="1470586"/>
                      </a:cubicBezTo>
                      <a:cubicBezTo>
                        <a:pt x="330180" y="1470586"/>
                        <a:pt x="1325" y="1141744"/>
                        <a:pt x="1325" y="736692"/>
                      </a:cubicBezTo>
                      <a:cubicBezTo>
                        <a:pt x="1325" y="331608"/>
                        <a:pt x="330180" y="2765"/>
                        <a:pt x="735206" y="2765"/>
                      </a:cubicBezTo>
                      <a:close/>
                      <a:moveTo>
                        <a:pt x="735206" y="28169"/>
                      </a:moveTo>
                      <a:cubicBezTo>
                        <a:pt x="344178" y="28169"/>
                        <a:pt x="26726" y="345640"/>
                        <a:pt x="26726" y="736692"/>
                      </a:cubicBezTo>
                      <a:cubicBezTo>
                        <a:pt x="26726" y="1127713"/>
                        <a:pt x="344178" y="1445184"/>
                        <a:pt x="735206" y="1445184"/>
                      </a:cubicBezTo>
                      <a:cubicBezTo>
                        <a:pt x="1126236" y="1445184"/>
                        <a:pt x="1443687" y="1127713"/>
                        <a:pt x="1443687" y="736692"/>
                      </a:cubicBezTo>
                      <a:cubicBezTo>
                        <a:pt x="1443687" y="345640"/>
                        <a:pt x="1126236" y="28169"/>
                        <a:pt x="735206" y="28169"/>
                      </a:cubicBezTo>
                      <a:close/>
                    </a:path>
                  </a:pathLst>
                </a:custGeom>
                <a:solidFill>
                  <a:srgbClr val="000000"/>
                </a:solidFill>
                <a:ln w="3324" cap="rnd">
                  <a:noFill/>
                  <a:prstDash val="solid"/>
                  <a:round/>
                </a:ln>
              </p:spPr>
              <p:txBody>
                <a:bodyPr rtlCol="0" anchor="ctr"/>
                <a:lstStyle/>
                <a:p>
                  <a:endParaRPr lang="en-CH" sz="4800"/>
                </a:p>
              </p:txBody>
            </p:sp>
          </p:grpSp>
          <p:sp>
            <p:nvSpPr>
              <p:cNvPr id="948" name="Freeform 947">
                <a:extLst>
                  <a:ext uri="{FF2B5EF4-FFF2-40B4-BE49-F238E27FC236}">
                    <a16:creationId xmlns:a16="http://schemas.microsoft.com/office/drawing/2014/main" id="{0DDA885C-9F9D-8A78-6DE3-84F22BB6131C}"/>
                  </a:ext>
                </a:extLst>
              </p:cNvPr>
              <p:cNvSpPr/>
              <p:nvPr/>
            </p:nvSpPr>
            <p:spPr>
              <a:xfrm>
                <a:off x="21050283" y="17536545"/>
                <a:ext cx="228566" cy="228580"/>
              </a:xfrm>
              <a:custGeom>
                <a:avLst/>
                <a:gdLst>
                  <a:gd name="connsiteX0" fmla="*/ 229931 w 228566"/>
                  <a:gd name="connsiteY0" fmla="*/ 117160 h 228580"/>
                  <a:gd name="connsiteX1" fmla="*/ 115648 w 228566"/>
                  <a:gd name="connsiteY1" fmla="*/ 231450 h 228580"/>
                  <a:gd name="connsiteX2" fmla="*/ 1364 w 228566"/>
                  <a:gd name="connsiteY2" fmla="*/ 117160 h 228580"/>
                  <a:gd name="connsiteX3" fmla="*/ 115648 w 228566"/>
                  <a:gd name="connsiteY3" fmla="*/ 2870 h 228580"/>
                  <a:gd name="connsiteX4" fmla="*/ 229931 w 228566"/>
                  <a:gd name="connsiteY4" fmla="*/ 117160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29931" y="117160"/>
                    </a:moveTo>
                    <a:cubicBezTo>
                      <a:pt x="229931" y="180281"/>
                      <a:pt x="178765" y="231450"/>
                      <a:pt x="115648" y="231450"/>
                    </a:cubicBezTo>
                    <a:cubicBezTo>
                      <a:pt x="52531" y="231450"/>
                      <a:pt x="1364" y="180280"/>
                      <a:pt x="1364" y="117160"/>
                    </a:cubicBezTo>
                    <a:cubicBezTo>
                      <a:pt x="1364" y="54039"/>
                      <a:pt x="52530" y="2870"/>
                      <a:pt x="115648" y="2870"/>
                    </a:cubicBezTo>
                    <a:cubicBezTo>
                      <a:pt x="178764" y="2870"/>
                      <a:pt x="229931" y="54039"/>
                      <a:pt x="229931" y="117160"/>
                    </a:cubicBezTo>
                    <a:close/>
                  </a:path>
                </a:pathLst>
              </a:custGeom>
              <a:solidFill>
                <a:srgbClr val="FFFFFF"/>
              </a:solidFill>
              <a:ln w="1458" cap="rnd">
                <a:noFill/>
                <a:prstDash val="solid"/>
                <a:round/>
              </a:ln>
            </p:spPr>
            <p:txBody>
              <a:bodyPr rtlCol="0" anchor="ctr"/>
              <a:lstStyle/>
              <a:p>
                <a:endParaRPr lang="en-CH" sz="4800"/>
              </a:p>
            </p:txBody>
          </p:sp>
          <p:sp>
            <p:nvSpPr>
              <p:cNvPr id="949" name="Freeform 948">
                <a:extLst>
                  <a:ext uri="{FF2B5EF4-FFF2-40B4-BE49-F238E27FC236}">
                    <a16:creationId xmlns:a16="http://schemas.microsoft.com/office/drawing/2014/main" id="{8BFADCC4-1254-9C9A-B747-3BD83A087C66}"/>
                  </a:ext>
                </a:extLst>
              </p:cNvPr>
              <p:cNvSpPr/>
              <p:nvPr/>
            </p:nvSpPr>
            <p:spPr>
              <a:xfrm>
                <a:off x="21583600" y="17536545"/>
                <a:ext cx="228566" cy="228580"/>
              </a:xfrm>
              <a:custGeom>
                <a:avLst/>
                <a:gdLst>
                  <a:gd name="connsiteX0" fmla="*/ 230106 w 228566"/>
                  <a:gd name="connsiteY0" fmla="*/ 117160 h 228580"/>
                  <a:gd name="connsiteX1" fmla="*/ 115823 w 228566"/>
                  <a:gd name="connsiteY1" fmla="*/ 231450 h 228580"/>
                  <a:gd name="connsiteX2" fmla="*/ 1539 w 228566"/>
                  <a:gd name="connsiteY2" fmla="*/ 117160 h 228580"/>
                  <a:gd name="connsiteX3" fmla="*/ 115823 w 228566"/>
                  <a:gd name="connsiteY3" fmla="*/ 2870 h 228580"/>
                  <a:gd name="connsiteX4" fmla="*/ 230106 w 228566"/>
                  <a:gd name="connsiteY4" fmla="*/ 117160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0106" y="117160"/>
                    </a:moveTo>
                    <a:cubicBezTo>
                      <a:pt x="230106" y="180281"/>
                      <a:pt x="178940" y="231450"/>
                      <a:pt x="115823" y="231450"/>
                    </a:cubicBezTo>
                    <a:cubicBezTo>
                      <a:pt x="52706" y="231450"/>
                      <a:pt x="1539" y="180280"/>
                      <a:pt x="1539" y="117160"/>
                    </a:cubicBezTo>
                    <a:cubicBezTo>
                      <a:pt x="1539" y="54039"/>
                      <a:pt x="52705" y="2870"/>
                      <a:pt x="115823" y="2870"/>
                    </a:cubicBezTo>
                    <a:cubicBezTo>
                      <a:pt x="178939" y="2870"/>
                      <a:pt x="230106" y="54039"/>
                      <a:pt x="230106" y="117160"/>
                    </a:cubicBezTo>
                    <a:close/>
                  </a:path>
                </a:pathLst>
              </a:custGeom>
              <a:solidFill>
                <a:srgbClr val="FFFFFF"/>
              </a:solidFill>
              <a:ln w="1458" cap="rnd">
                <a:noFill/>
                <a:prstDash val="solid"/>
                <a:round/>
              </a:ln>
            </p:spPr>
            <p:txBody>
              <a:bodyPr rtlCol="0" anchor="ctr"/>
              <a:lstStyle/>
              <a:p>
                <a:endParaRPr lang="en-CH" sz="4800"/>
              </a:p>
            </p:txBody>
          </p:sp>
          <p:sp>
            <p:nvSpPr>
              <p:cNvPr id="950" name="Freeform 949">
                <a:extLst>
                  <a:ext uri="{FF2B5EF4-FFF2-40B4-BE49-F238E27FC236}">
                    <a16:creationId xmlns:a16="http://schemas.microsoft.com/office/drawing/2014/main" id="{2FCB3D60-AEE7-4F37-22E6-E2A0EADBF11A}"/>
                  </a:ext>
                </a:extLst>
              </p:cNvPr>
              <p:cNvSpPr/>
              <p:nvPr/>
            </p:nvSpPr>
            <p:spPr>
              <a:xfrm rot="10800000">
                <a:off x="21120269" y="18069396"/>
                <a:ext cx="662908" cy="229082"/>
              </a:xfrm>
              <a:custGeom>
                <a:avLst/>
                <a:gdLst>
                  <a:gd name="connsiteX0" fmla="*/ 664140 w 662908"/>
                  <a:gd name="connsiteY0" fmla="*/ 232082 h 229082"/>
                  <a:gd name="connsiteX1" fmla="*/ 332686 w 662908"/>
                  <a:gd name="connsiteY1" fmla="*/ 2999 h 229082"/>
                  <a:gd name="connsiteX2" fmla="*/ 1231 w 662908"/>
                  <a:gd name="connsiteY2" fmla="*/ 232082 h 229082"/>
                  <a:gd name="connsiteX3" fmla="*/ 332686 w 662908"/>
                  <a:gd name="connsiteY3" fmla="*/ 2999 h 229082"/>
                  <a:gd name="connsiteX4" fmla="*/ 664140 w 662908"/>
                  <a:gd name="connsiteY4" fmla="*/ 232082 h 22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08" h="229082">
                    <a:moveTo>
                      <a:pt x="664140" y="232082"/>
                    </a:moveTo>
                    <a:cubicBezTo>
                      <a:pt x="612044" y="94220"/>
                      <a:pt x="480051" y="2999"/>
                      <a:pt x="332686" y="2999"/>
                    </a:cubicBezTo>
                    <a:cubicBezTo>
                      <a:pt x="185321" y="2999"/>
                      <a:pt x="53328" y="94220"/>
                      <a:pt x="1231" y="232082"/>
                    </a:cubicBezTo>
                    <a:cubicBezTo>
                      <a:pt x="53328" y="94220"/>
                      <a:pt x="185321" y="2999"/>
                      <a:pt x="332686" y="2999"/>
                    </a:cubicBezTo>
                    <a:cubicBezTo>
                      <a:pt x="480051" y="2999"/>
                      <a:pt x="612044" y="94220"/>
                      <a:pt x="664140" y="232082"/>
                    </a:cubicBezTo>
                    <a:close/>
                  </a:path>
                </a:pathLst>
              </a:custGeom>
              <a:noFill/>
              <a:ln w="101586" cap="rnd">
                <a:solidFill>
                  <a:srgbClr val="FFFFFF"/>
                </a:solidFill>
                <a:prstDash val="solid"/>
                <a:round/>
              </a:ln>
            </p:spPr>
            <p:txBody>
              <a:bodyPr rtlCol="0" anchor="ctr"/>
              <a:lstStyle/>
              <a:p>
                <a:endParaRPr lang="en-CH" sz="4800"/>
              </a:p>
            </p:txBody>
          </p:sp>
        </p:grpSp>
        <p:grpSp>
          <p:nvGrpSpPr>
            <p:cNvPr id="951" name="Graphic 546">
              <a:extLst>
                <a:ext uri="{FF2B5EF4-FFF2-40B4-BE49-F238E27FC236}">
                  <a16:creationId xmlns:a16="http://schemas.microsoft.com/office/drawing/2014/main" id="{9A200BE1-9D47-D738-5233-BF9ADF19FA63}"/>
                </a:ext>
              </a:extLst>
            </p:cNvPr>
            <p:cNvGrpSpPr/>
            <p:nvPr/>
          </p:nvGrpSpPr>
          <p:grpSpPr>
            <a:xfrm>
              <a:off x="23713337" y="17145532"/>
              <a:ext cx="1467762" cy="1467821"/>
              <a:chOff x="23713337" y="17145532"/>
              <a:chExt cx="1467762" cy="1467821"/>
            </a:xfrm>
          </p:grpSpPr>
          <p:grpSp>
            <p:nvGrpSpPr>
              <p:cNvPr id="952" name="Graphic 546">
                <a:extLst>
                  <a:ext uri="{FF2B5EF4-FFF2-40B4-BE49-F238E27FC236}">
                    <a16:creationId xmlns:a16="http://schemas.microsoft.com/office/drawing/2014/main" id="{AC431F66-25EF-19EF-5230-447075195C95}"/>
                  </a:ext>
                </a:extLst>
              </p:cNvPr>
              <p:cNvGrpSpPr/>
              <p:nvPr/>
            </p:nvGrpSpPr>
            <p:grpSpPr>
              <a:xfrm>
                <a:off x="23713337" y="17145532"/>
                <a:ext cx="1467762" cy="1467821"/>
                <a:chOff x="23713337" y="17145532"/>
                <a:chExt cx="1467762" cy="1467821"/>
              </a:xfrm>
            </p:grpSpPr>
            <p:sp>
              <p:nvSpPr>
                <p:cNvPr id="953" name="Freeform 952">
                  <a:extLst>
                    <a:ext uri="{FF2B5EF4-FFF2-40B4-BE49-F238E27FC236}">
                      <a16:creationId xmlns:a16="http://schemas.microsoft.com/office/drawing/2014/main" id="{8661C93D-5E20-D018-7BE3-DD0B7614223E}"/>
                    </a:ext>
                  </a:extLst>
                </p:cNvPr>
                <p:cNvSpPr/>
                <p:nvPr/>
              </p:nvSpPr>
              <p:spPr>
                <a:xfrm>
                  <a:off x="23738743" y="17170938"/>
                  <a:ext cx="1416953" cy="1417041"/>
                </a:xfrm>
                <a:custGeom>
                  <a:avLst/>
                  <a:gdLst>
                    <a:gd name="connsiteX0" fmla="*/ 1419262 w 1416953"/>
                    <a:gd name="connsiteY0" fmla="*/ 711281 h 1417041"/>
                    <a:gd name="connsiteX1" fmla="*/ 710785 w 1416953"/>
                    <a:gd name="connsiteY1" fmla="*/ 1419802 h 1417041"/>
                    <a:gd name="connsiteX2" fmla="*/ 2309 w 1416953"/>
                    <a:gd name="connsiteY2" fmla="*/ 711281 h 1417041"/>
                    <a:gd name="connsiteX3" fmla="*/ 710785 w 1416953"/>
                    <a:gd name="connsiteY3" fmla="*/ 2759 h 1417041"/>
                    <a:gd name="connsiteX4" fmla="*/ 1419262 w 1416953"/>
                    <a:gd name="connsiteY4" fmla="*/ 711281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19262" y="711281"/>
                      </a:moveTo>
                      <a:cubicBezTo>
                        <a:pt x="1419262" y="1102586"/>
                        <a:pt x="1102065" y="1419802"/>
                        <a:pt x="710785" y="1419802"/>
                      </a:cubicBezTo>
                      <a:cubicBezTo>
                        <a:pt x="319504" y="1419802"/>
                        <a:pt x="2309" y="1102587"/>
                        <a:pt x="2309" y="711281"/>
                      </a:cubicBezTo>
                      <a:cubicBezTo>
                        <a:pt x="2309" y="319976"/>
                        <a:pt x="319505" y="2759"/>
                        <a:pt x="710785" y="2759"/>
                      </a:cubicBezTo>
                      <a:cubicBezTo>
                        <a:pt x="1102067" y="2759"/>
                        <a:pt x="1419262" y="319975"/>
                        <a:pt x="1419262" y="711281"/>
                      </a:cubicBezTo>
                      <a:close/>
                    </a:path>
                  </a:pathLst>
                </a:custGeom>
                <a:solidFill>
                  <a:srgbClr val="00A60B"/>
                </a:solidFill>
                <a:ln w="3324" cap="rnd">
                  <a:noFill/>
                  <a:prstDash val="solid"/>
                  <a:round/>
                </a:ln>
              </p:spPr>
              <p:txBody>
                <a:bodyPr rtlCol="0" anchor="ctr"/>
                <a:lstStyle/>
                <a:p>
                  <a:endParaRPr lang="en-CH" sz="4800"/>
                </a:p>
              </p:txBody>
            </p:sp>
            <p:sp>
              <p:nvSpPr>
                <p:cNvPr id="954" name="Freeform 953">
                  <a:extLst>
                    <a:ext uri="{FF2B5EF4-FFF2-40B4-BE49-F238E27FC236}">
                      <a16:creationId xmlns:a16="http://schemas.microsoft.com/office/drawing/2014/main" id="{5EC0350F-DC1F-AAF5-D8F9-8A8076D3210B}"/>
                    </a:ext>
                  </a:extLst>
                </p:cNvPr>
                <p:cNvSpPr/>
                <p:nvPr/>
              </p:nvSpPr>
              <p:spPr>
                <a:xfrm>
                  <a:off x="23713337" y="17145532"/>
                  <a:ext cx="1467762" cy="1467821"/>
                </a:xfrm>
                <a:custGeom>
                  <a:avLst/>
                  <a:gdLst>
                    <a:gd name="connsiteX0" fmla="*/ 736189 w 1467762"/>
                    <a:gd name="connsiteY0" fmla="*/ 2760 h 1467821"/>
                    <a:gd name="connsiteX1" fmla="*/ 1470070 w 1467762"/>
                    <a:gd name="connsiteY1" fmla="*/ 736687 h 1467821"/>
                    <a:gd name="connsiteX2" fmla="*/ 736189 w 1467762"/>
                    <a:gd name="connsiteY2" fmla="*/ 1470581 h 1467821"/>
                    <a:gd name="connsiteX3" fmla="*/ 2308 w 1467762"/>
                    <a:gd name="connsiteY3" fmla="*/ 736687 h 1467821"/>
                    <a:gd name="connsiteX4" fmla="*/ 736189 w 1467762"/>
                    <a:gd name="connsiteY4" fmla="*/ 2760 h 1467821"/>
                    <a:gd name="connsiteX5" fmla="*/ 736189 w 1467762"/>
                    <a:gd name="connsiteY5" fmla="*/ 28164 h 1467821"/>
                    <a:gd name="connsiteX6" fmla="*/ 27709 w 1467762"/>
                    <a:gd name="connsiteY6" fmla="*/ 736687 h 1467821"/>
                    <a:gd name="connsiteX7" fmla="*/ 736189 w 1467762"/>
                    <a:gd name="connsiteY7" fmla="*/ 1445179 h 1467821"/>
                    <a:gd name="connsiteX8" fmla="*/ 1444670 w 1467762"/>
                    <a:gd name="connsiteY8" fmla="*/ 736687 h 1467821"/>
                    <a:gd name="connsiteX9" fmla="*/ 736189 w 1467762"/>
                    <a:gd name="connsiteY9" fmla="*/ 28164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6189" y="2760"/>
                      </a:moveTo>
                      <a:cubicBezTo>
                        <a:pt x="1141216" y="2760"/>
                        <a:pt x="1470070" y="331603"/>
                        <a:pt x="1470070" y="736687"/>
                      </a:cubicBezTo>
                      <a:cubicBezTo>
                        <a:pt x="1470070" y="1141739"/>
                        <a:pt x="1141216" y="1470581"/>
                        <a:pt x="736189" y="1470581"/>
                      </a:cubicBezTo>
                      <a:cubicBezTo>
                        <a:pt x="331163" y="1470581"/>
                        <a:pt x="2308" y="1141739"/>
                        <a:pt x="2308" y="736687"/>
                      </a:cubicBezTo>
                      <a:cubicBezTo>
                        <a:pt x="2308" y="331603"/>
                        <a:pt x="331163" y="2760"/>
                        <a:pt x="736189" y="2760"/>
                      </a:cubicBezTo>
                      <a:close/>
                      <a:moveTo>
                        <a:pt x="736189" y="28164"/>
                      </a:moveTo>
                      <a:cubicBezTo>
                        <a:pt x="345161" y="28164"/>
                        <a:pt x="27709" y="345635"/>
                        <a:pt x="27709" y="736687"/>
                      </a:cubicBezTo>
                      <a:cubicBezTo>
                        <a:pt x="27709" y="1127708"/>
                        <a:pt x="345161" y="1445179"/>
                        <a:pt x="736189" y="1445179"/>
                      </a:cubicBezTo>
                      <a:cubicBezTo>
                        <a:pt x="1127219" y="1445179"/>
                        <a:pt x="1444670" y="1127708"/>
                        <a:pt x="1444670" y="736687"/>
                      </a:cubicBezTo>
                      <a:cubicBezTo>
                        <a:pt x="1444670" y="345635"/>
                        <a:pt x="1127219" y="28164"/>
                        <a:pt x="736189" y="28164"/>
                      </a:cubicBezTo>
                      <a:close/>
                    </a:path>
                  </a:pathLst>
                </a:custGeom>
                <a:solidFill>
                  <a:srgbClr val="000000"/>
                </a:solidFill>
                <a:ln w="3324" cap="rnd">
                  <a:noFill/>
                  <a:prstDash val="solid"/>
                  <a:round/>
                </a:ln>
              </p:spPr>
              <p:txBody>
                <a:bodyPr rtlCol="0" anchor="ctr"/>
                <a:lstStyle/>
                <a:p>
                  <a:endParaRPr lang="en-CH" sz="4800"/>
                </a:p>
              </p:txBody>
            </p:sp>
          </p:grpSp>
          <p:sp>
            <p:nvSpPr>
              <p:cNvPr id="955" name="Freeform 954">
                <a:extLst>
                  <a:ext uri="{FF2B5EF4-FFF2-40B4-BE49-F238E27FC236}">
                    <a16:creationId xmlns:a16="http://schemas.microsoft.com/office/drawing/2014/main" id="{D9D08F12-72AB-DB06-7138-7A5B17DEC23F}"/>
                  </a:ext>
                </a:extLst>
              </p:cNvPr>
              <p:cNvSpPr/>
              <p:nvPr/>
            </p:nvSpPr>
            <p:spPr>
              <a:xfrm>
                <a:off x="24045851" y="17521307"/>
                <a:ext cx="228566" cy="228580"/>
              </a:xfrm>
              <a:custGeom>
                <a:avLst/>
                <a:gdLst>
                  <a:gd name="connsiteX0" fmla="*/ 230914 w 228566"/>
                  <a:gd name="connsiteY0" fmla="*/ 117155 h 228580"/>
                  <a:gd name="connsiteX1" fmla="*/ 116631 w 228566"/>
                  <a:gd name="connsiteY1" fmla="*/ 231445 h 228580"/>
                  <a:gd name="connsiteX2" fmla="*/ 2347 w 228566"/>
                  <a:gd name="connsiteY2" fmla="*/ 117155 h 228580"/>
                  <a:gd name="connsiteX3" fmla="*/ 116631 w 228566"/>
                  <a:gd name="connsiteY3" fmla="*/ 2865 h 228580"/>
                  <a:gd name="connsiteX4" fmla="*/ 230914 w 228566"/>
                  <a:gd name="connsiteY4" fmla="*/ 117155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0914" y="117155"/>
                    </a:moveTo>
                    <a:cubicBezTo>
                      <a:pt x="230914" y="180276"/>
                      <a:pt x="179748" y="231445"/>
                      <a:pt x="116631" y="231445"/>
                    </a:cubicBezTo>
                    <a:cubicBezTo>
                      <a:pt x="53514" y="231445"/>
                      <a:pt x="2347" y="180275"/>
                      <a:pt x="2347" y="117155"/>
                    </a:cubicBezTo>
                    <a:cubicBezTo>
                      <a:pt x="2347" y="54034"/>
                      <a:pt x="53513" y="2865"/>
                      <a:pt x="116631" y="2865"/>
                    </a:cubicBezTo>
                    <a:cubicBezTo>
                      <a:pt x="179747" y="2865"/>
                      <a:pt x="230914" y="54034"/>
                      <a:pt x="230914" y="117155"/>
                    </a:cubicBezTo>
                    <a:close/>
                  </a:path>
                </a:pathLst>
              </a:custGeom>
              <a:solidFill>
                <a:srgbClr val="FFFFFF"/>
              </a:solidFill>
              <a:ln w="1458" cap="rnd">
                <a:noFill/>
                <a:prstDash val="solid"/>
                <a:round/>
              </a:ln>
            </p:spPr>
            <p:txBody>
              <a:bodyPr rtlCol="0" anchor="ctr"/>
              <a:lstStyle/>
              <a:p>
                <a:endParaRPr lang="en-CH" sz="4800"/>
              </a:p>
            </p:txBody>
          </p:sp>
          <p:sp>
            <p:nvSpPr>
              <p:cNvPr id="956" name="Freeform 955">
                <a:extLst>
                  <a:ext uri="{FF2B5EF4-FFF2-40B4-BE49-F238E27FC236}">
                    <a16:creationId xmlns:a16="http://schemas.microsoft.com/office/drawing/2014/main" id="{E24F676F-7A93-17B3-DC51-31734BBE6506}"/>
                  </a:ext>
                </a:extLst>
              </p:cNvPr>
              <p:cNvSpPr/>
              <p:nvPr/>
            </p:nvSpPr>
            <p:spPr>
              <a:xfrm>
                <a:off x="24579168" y="17521307"/>
                <a:ext cx="228566" cy="228580"/>
              </a:xfrm>
              <a:custGeom>
                <a:avLst/>
                <a:gdLst>
                  <a:gd name="connsiteX0" fmla="*/ 231089 w 228566"/>
                  <a:gd name="connsiteY0" fmla="*/ 117155 h 228580"/>
                  <a:gd name="connsiteX1" fmla="*/ 116806 w 228566"/>
                  <a:gd name="connsiteY1" fmla="*/ 231445 h 228580"/>
                  <a:gd name="connsiteX2" fmla="*/ 2522 w 228566"/>
                  <a:gd name="connsiteY2" fmla="*/ 117155 h 228580"/>
                  <a:gd name="connsiteX3" fmla="*/ 116806 w 228566"/>
                  <a:gd name="connsiteY3" fmla="*/ 2865 h 228580"/>
                  <a:gd name="connsiteX4" fmla="*/ 231089 w 228566"/>
                  <a:gd name="connsiteY4" fmla="*/ 117155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1089" y="117155"/>
                    </a:moveTo>
                    <a:cubicBezTo>
                      <a:pt x="231089" y="180276"/>
                      <a:pt x="179923" y="231445"/>
                      <a:pt x="116806" y="231445"/>
                    </a:cubicBezTo>
                    <a:cubicBezTo>
                      <a:pt x="53689" y="231445"/>
                      <a:pt x="2522" y="180275"/>
                      <a:pt x="2522" y="117155"/>
                    </a:cubicBezTo>
                    <a:cubicBezTo>
                      <a:pt x="2522" y="54034"/>
                      <a:pt x="53688" y="2865"/>
                      <a:pt x="116806" y="2865"/>
                    </a:cubicBezTo>
                    <a:cubicBezTo>
                      <a:pt x="179922" y="2865"/>
                      <a:pt x="231089" y="54034"/>
                      <a:pt x="231089" y="117155"/>
                    </a:cubicBezTo>
                    <a:close/>
                  </a:path>
                </a:pathLst>
              </a:custGeom>
              <a:solidFill>
                <a:srgbClr val="FFFFFF"/>
              </a:solidFill>
              <a:ln w="1458" cap="rnd">
                <a:noFill/>
                <a:prstDash val="solid"/>
                <a:round/>
              </a:ln>
            </p:spPr>
            <p:txBody>
              <a:bodyPr rtlCol="0" anchor="ctr"/>
              <a:lstStyle/>
              <a:p>
                <a:endParaRPr lang="en-CH" sz="4800"/>
              </a:p>
            </p:txBody>
          </p:sp>
          <p:sp>
            <p:nvSpPr>
              <p:cNvPr id="957" name="Freeform 956">
                <a:extLst>
                  <a:ext uri="{FF2B5EF4-FFF2-40B4-BE49-F238E27FC236}">
                    <a16:creationId xmlns:a16="http://schemas.microsoft.com/office/drawing/2014/main" id="{22CD3D38-F08C-75EE-4232-F7C53AF562C9}"/>
                  </a:ext>
                </a:extLst>
              </p:cNvPr>
              <p:cNvSpPr/>
              <p:nvPr/>
            </p:nvSpPr>
            <p:spPr>
              <a:xfrm rot="10800000">
                <a:off x="24115836" y="18054158"/>
                <a:ext cx="662908" cy="229082"/>
              </a:xfrm>
              <a:custGeom>
                <a:avLst/>
                <a:gdLst>
                  <a:gd name="connsiteX0" fmla="*/ 665123 w 662908"/>
                  <a:gd name="connsiteY0" fmla="*/ 232077 h 229082"/>
                  <a:gd name="connsiteX1" fmla="*/ 333669 w 662908"/>
                  <a:gd name="connsiteY1" fmla="*/ 2994 h 229082"/>
                  <a:gd name="connsiteX2" fmla="*/ 2214 w 662908"/>
                  <a:gd name="connsiteY2" fmla="*/ 232077 h 229082"/>
                  <a:gd name="connsiteX3" fmla="*/ 333669 w 662908"/>
                  <a:gd name="connsiteY3" fmla="*/ 2994 h 229082"/>
                  <a:gd name="connsiteX4" fmla="*/ 665123 w 662908"/>
                  <a:gd name="connsiteY4" fmla="*/ 232077 h 22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08" h="229082">
                    <a:moveTo>
                      <a:pt x="665123" y="232077"/>
                    </a:moveTo>
                    <a:cubicBezTo>
                      <a:pt x="613027" y="94215"/>
                      <a:pt x="481034" y="2994"/>
                      <a:pt x="333669" y="2994"/>
                    </a:cubicBezTo>
                    <a:cubicBezTo>
                      <a:pt x="186304" y="2994"/>
                      <a:pt x="54311" y="94215"/>
                      <a:pt x="2214" y="232077"/>
                    </a:cubicBezTo>
                    <a:cubicBezTo>
                      <a:pt x="54311" y="94215"/>
                      <a:pt x="186304" y="2994"/>
                      <a:pt x="333669" y="2994"/>
                    </a:cubicBezTo>
                    <a:cubicBezTo>
                      <a:pt x="481034" y="2994"/>
                      <a:pt x="613027" y="94215"/>
                      <a:pt x="665123" y="232077"/>
                    </a:cubicBezTo>
                    <a:close/>
                  </a:path>
                </a:pathLst>
              </a:custGeom>
              <a:noFill/>
              <a:ln w="101586" cap="rnd">
                <a:solidFill>
                  <a:srgbClr val="FFFFFF"/>
                </a:solidFill>
                <a:prstDash val="solid"/>
                <a:round/>
              </a:ln>
            </p:spPr>
            <p:txBody>
              <a:bodyPr rtlCol="0" anchor="ctr"/>
              <a:lstStyle/>
              <a:p>
                <a:endParaRPr lang="en-CH" sz="4800"/>
              </a:p>
            </p:txBody>
          </p:sp>
        </p:grpSp>
        <p:grpSp>
          <p:nvGrpSpPr>
            <p:cNvPr id="958" name="Graphic 546">
              <a:extLst>
                <a:ext uri="{FF2B5EF4-FFF2-40B4-BE49-F238E27FC236}">
                  <a16:creationId xmlns:a16="http://schemas.microsoft.com/office/drawing/2014/main" id="{8DC5C312-6CAD-64C5-01AD-6A2B214152F8}"/>
                </a:ext>
              </a:extLst>
            </p:cNvPr>
            <p:cNvGrpSpPr/>
            <p:nvPr/>
          </p:nvGrpSpPr>
          <p:grpSpPr>
            <a:xfrm>
              <a:off x="26376877" y="17160770"/>
              <a:ext cx="1467762" cy="1467821"/>
              <a:chOff x="26376877" y="17160770"/>
              <a:chExt cx="1467762" cy="1467821"/>
            </a:xfrm>
          </p:grpSpPr>
          <p:grpSp>
            <p:nvGrpSpPr>
              <p:cNvPr id="959" name="Graphic 546">
                <a:extLst>
                  <a:ext uri="{FF2B5EF4-FFF2-40B4-BE49-F238E27FC236}">
                    <a16:creationId xmlns:a16="http://schemas.microsoft.com/office/drawing/2014/main" id="{C5A1C813-5BC5-D624-B34D-16309F0AD91B}"/>
                  </a:ext>
                </a:extLst>
              </p:cNvPr>
              <p:cNvGrpSpPr/>
              <p:nvPr/>
            </p:nvGrpSpPr>
            <p:grpSpPr>
              <a:xfrm>
                <a:off x="26376877" y="17160770"/>
                <a:ext cx="1467762" cy="1467821"/>
                <a:chOff x="26376877" y="17160770"/>
                <a:chExt cx="1467762" cy="1467821"/>
              </a:xfrm>
            </p:grpSpPr>
            <p:sp>
              <p:nvSpPr>
                <p:cNvPr id="960" name="Freeform 959">
                  <a:extLst>
                    <a:ext uri="{FF2B5EF4-FFF2-40B4-BE49-F238E27FC236}">
                      <a16:creationId xmlns:a16="http://schemas.microsoft.com/office/drawing/2014/main" id="{18C765DA-A90A-A84B-D09E-4998BBF56AA3}"/>
                    </a:ext>
                  </a:extLst>
                </p:cNvPr>
                <p:cNvSpPr/>
                <p:nvPr/>
              </p:nvSpPr>
              <p:spPr>
                <a:xfrm>
                  <a:off x="26402282" y="17186177"/>
                  <a:ext cx="1416953" cy="1417041"/>
                </a:xfrm>
                <a:custGeom>
                  <a:avLst/>
                  <a:gdLst>
                    <a:gd name="connsiteX0" fmla="*/ 1420136 w 1416953"/>
                    <a:gd name="connsiteY0" fmla="*/ 711286 h 1417041"/>
                    <a:gd name="connsiteX1" fmla="*/ 711659 w 1416953"/>
                    <a:gd name="connsiteY1" fmla="*/ 1419807 h 1417041"/>
                    <a:gd name="connsiteX2" fmla="*/ 3183 w 1416953"/>
                    <a:gd name="connsiteY2" fmla="*/ 711286 h 1417041"/>
                    <a:gd name="connsiteX3" fmla="*/ 711659 w 1416953"/>
                    <a:gd name="connsiteY3" fmla="*/ 2764 h 1417041"/>
                    <a:gd name="connsiteX4" fmla="*/ 1420136 w 1416953"/>
                    <a:gd name="connsiteY4" fmla="*/ 711286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20136" y="711286"/>
                      </a:moveTo>
                      <a:cubicBezTo>
                        <a:pt x="1420136" y="1102591"/>
                        <a:pt x="1102939" y="1419807"/>
                        <a:pt x="711659" y="1419807"/>
                      </a:cubicBezTo>
                      <a:cubicBezTo>
                        <a:pt x="320378" y="1419807"/>
                        <a:pt x="3183" y="1102592"/>
                        <a:pt x="3183" y="711286"/>
                      </a:cubicBezTo>
                      <a:cubicBezTo>
                        <a:pt x="3183" y="319981"/>
                        <a:pt x="320379" y="2764"/>
                        <a:pt x="711659" y="2764"/>
                      </a:cubicBezTo>
                      <a:cubicBezTo>
                        <a:pt x="1102941" y="2764"/>
                        <a:pt x="1420136" y="319980"/>
                        <a:pt x="1420136" y="711286"/>
                      </a:cubicBezTo>
                      <a:close/>
                    </a:path>
                  </a:pathLst>
                </a:custGeom>
                <a:solidFill>
                  <a:srgbClr val="00A60B"/>
                </a:solidFill>
                <a:ln w="3324" cap="rnd">
                  <a:noFill/>
                  <a:prstDash val="solid"/>
                  <a:round/>
                </a:ln>
              </p:spPr>
              <p:txBody>
                <a:bodyPr rtlCol="0" anchor="ctr"/>
                <a:lstStyle/>
                <a:p>
                  <a:endParaRPr lang="en-CH" sz="4800"/>
                </a:p>
              </p:txBody>
            </p:sp>
            <p:sp>
              <p:nvSpPr>
                <p:cNvPr id="961" name="Freeform 960">
                  <a:extLst>
                    <a:ext uri="{FF2B5EF4-FFF2-40B4-BE49-F238E27FC236}">
                      <a16:creationId xmlns:a16="http://schemas.microsoft.com/office/drawing/2014/main" id="{A7FE19F7-FC91-E403-0198-D460B65B83F0}"/>
                    </a:ext>
                  </a:extLst>
                </p:cNvPr>
                <p:cNvSpPr/>
                <p:nvPr/>
              </p:nvSpPr>
              <p:spPr>
                <a:xfrm>
                  <a:off x="26376877" y="17160770"/>
                  <a:ext cx="1467762" cy="1467821"/>
                </a:xfrm>
                <a:custGeom>
                  <a:avLst/>
                  <a:gdLst>
                    <a:gd name="connsiteX0" fmla="*/ 737063 w 1467762"/>
                    <a:gd name="connsiteY0" fmla="*/ 2765 h 1467821"/>
                    <a:gd name="connsiteX1" fmla="*/ 1470944 w 1467762"/>
                    <a:gd name="connsiteY1" fmla="*/ 736692 h 1467821"/>
                    <a:gd name="connsiteX2" fmla="*/ 737063 w 1467762"/>
                    <a:gd name="connsiteY2" fmla="*/ 1470586 h 1467821"/>
                    <a:gd name="connsiteX3" fmla="*/ 3182 w 1467762"/>
                    <a:gd name="connsiteY3" fmla="*/ 736692 h 1467821"/>
                    <a:gd name="connsiteX4" fmla="*/ 737063 w 1467762"/>
                    <a:gd name="connsiteY4" fmla="*/ 2765 h 1467821"/>
                    <a:gd name="connsiteX5" fmla="*/ 737063 w 1467762"/>
                    <a:gd name="connsiteY5" fmla="*/ 28169 h 1467821"/>
                    <a:gd name="connsiteX6" fmla="*/ 28583 w 1467762"/>
                    <a:gd name="connsiteY6" fmla="*/ 736692 h 1467821"/>
                    <a:gd name="connsiteX7" fmla="*/ 737063 w 1467762"/>
                    <a:gd name="connsiteY7" fmla="*/ 1445184 h 1467821"/>
                    <a:gd name="connsiteX8" fmla="*/ 1445544 w 1467762"/>
                    <a:gd name="connsiteY8" fmla="*/ 736692 h 1467821"/>
                    <a:gd name="connsiteX9" fmla="*/ 737063 w 1467762"/>
                    <a:gd name="connsiteY9" fmla="*/ 28169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7063" y="2765"/>
                      </a:moveTo>
                      <a:cubicBezTo>
                        <a:pt x="1142090" y="2765"/>
                        <a:pt x="1470944" y="331608"/>
                        <a:pt x="1470944" y="736692"/>
                      </a:cubicBezTo>
                      <a:cubicBezTo>
                        <a:pt x="1470944" y="1141744"/>
                        <a:pt x="1142090" y="1470586"/>
                        <a:pt x="737063" y="1470586"/>
                      </a:cubicBezTo>
                      <a:cubicBezTo>
                        <a:pt x="332037" y="1470586"/>
                        <a:pt x="3182" y="1141744"/>
                        <a:pt x="3182" y="736692"/>
                      </a:cubicBezTo>
                      <a:cubicBezTo>
                        <a:pt x="3182" y="331608"/>
                        <a:pt x="332037" y="2765"/>
                        <a:pt x="737063" y="2765"/>
                      </a:cubicBezTo>
                      <a:close/>
                      <a:moveTo>
                        <a:pt x="737063" y="28169"/>
                      </a:moveTo>
                      <a:cubicBezTo>
                        <a:pt x="346035" y="28169"/>
                        <a:pt x="28583" y="345640"/>
                        <a:pt x="28583" y="736692"/>
                      </a:cubicBezTo>
                      <a:cubicBezTo>
                        <a:pt x="28583" y="1127713"/>
                        <a:pt x="346035" y="1445184"/>
                        <a:pt x="737063" y="1445184"/>
                      </a:cubicBezTo>
                      <a:cubicBezTo>
                        <a:pt x="1128093" y="1445184"/>
                        <a:pt x="1445544" y="1127713"/>
                        <a:pt x="1445544" y="736692"/>
                      </a:cubicBezTo>
                      <a:cubicBezTo>
                        <a:pt x="1445544" y="345640"/>
                        <a:pt x="1128093" y="28169"/>
                        <a:pt x="737063" y="28169"/>
                      </a:cubicBezTo>
                      <a:close/>
                    </a:path>
                  </a:pathLst>
                </a:custGeom>
                <a:solidFill>
                  <a:srgbClr val="000000"/>
                </a:solidFill>
                <a:ln w="3324" cap="rnd">
                  <a:noFill/>
                  <a:prstDash val="solid"/>
                  <a:round/>
                </a:ln>
              </p:spPr>
              <p:txBody>
                <a:bodyPr rtlCol="0" anchor="ctr"/>
                <a:lstStyle/>
                <a:p>
                  <a:endParaRPr lang="en-CH" sz="4800"/>
                </a:p>
              </p:txBody>
            </p:sp>
          </p:grpSp>
          <p:sp>
            <p:nvSpPr>
              <p:cNvPr id="962" name="Freeform 961">
                <a:extLst>
                  <a:ext uri="{FF2B5EF4-FFF2-40B4-BE49-F238E27FC236}">
                    <a16:creationId xmlns:a16="http://schemas.microsoft.com/office/drawing/2014/main" id="{F33B368E-3C30-81A3-E3B0-30AB9245E9F7}"/>
                  </a:ext>
                </a:extLst>
              </p:cNvPr>
              <p:cNvSpPr/>
              <p:nvPr/>
            </p:nvSpPr>
            <p:spPr>
              <a:xfrm>
                <a:off x="26709390" y="17536545"/>
                <a:ext cx="228566" cy="228580"/>
              </a:xfrm>
              <a:custGeom>
                <a:avLst/>
                <a:gdLst>
                  <a:gd name="connsiteX0" fmla="*/ 231788 w 228566"/>
                  <a:gd name="connsiteY0" fmla="*/ 117160 h 228580"/>
                  <a:gd name="connsiteX1" fmla="*/ 117505 w 228566"/>
                  <a:gd name="connsiteY1" fmla="*/ 231450 h 228580"/>
                  <a:gd name="connsiteX2" fmla="*/ 3221 w 228566"/>
                  <a:gd name="connsiteY2" fmla="*/ 117160 h 228580"/>
                  <a:gd name="connsiteX3" fmla="*/ 117505 w 228566"/>
                  <a:gd name="connsiteY3" fmla="*/ 2870 h 228580"/>
                  <a:gd name="connsiteX4" fmla="*/ 231788 w 228566"/>
                  <a:gd name="connsiteY4" fmla="*/ 117160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1788" y="117160"/>
                    </a:moveTo>
                    <a:cubicBezTo>
                      <a:pt x="231788" y="180281"/>
                      <a:pt x="180622" y="231450"/>
                      <a:pt x="117505" y="231450"/>
                    </a:cubicBezTo>
                    <a:cubicBezTo>
                      <a:pt x="54388" y="231450"/>
                      <a:pt x="3221" y="180280"/>
                      <a:pt x="3221" y="117160"/>
                    </a:cubicBezTo>
                    <a:cubicBezTo>
                      <a:pt x="3221" y="54039"/>
                      <a:pt x="54387" y="2870"/>
                      <a:pt x="117505" y="2870"/>
                    </a:cubicBezTo>
                    <a:cubicBezTo>
                      <a:pt x="180621" y="2870"/>
                      <a:pt x="231788" y="54039"/>
                      <a:pt x="231788" y="117160"/>
                    </a:cubicBezTo>
                    <a:close/>
                  </a:path>
                </a:pathLst>
              </a:custGeom>
              <a:solidFill>
                <a:srgbClr val="FFFFFF"/>
              </a:solidFill>
              <a:ln w="1458" cap="rnd">
                <a:noFill/>
                <a:prstDash val="solid"/>
                <a:round/>
              </a:ln>
            </p:spPr>
            <p:txBody>
              <a:bodyPr rtlCol="0" anchor="ctr"/>
              <a:lstStyle/>
              <a:p>
                <a:endParaRPr lang="en-CH" sz="4800"/>
              </a:p>
            </p:txBody>
          </p:sp>
          <p:sp>
            <p:nvSpPr>
              <p:cNvPr id="963" name="Freeform 962">
                <a:extLst>
                  <a:ext uri="{FF2B5EF4-FFF2-40B4-BE49-F238E27FC236}">
                    <a16:creationId xmlns:a16="http://schemas.microsoft.com/office/drawing/2014/main" id="{0CD69678-7C93-F5F0-5952-B150CD4CDF6F}"/>
                  </a:ext>
                </a:extLst>
              </p:cNvPr>
              <p:cNvSpPr/>
              <p:nvPr/>
            </p:nvSpPr>
            <p:spPr>
              <a:xfrm>
                <a:off x="27242708" y="17536545"/>
                <a:ext cx="228566" cy="228580"/>
              </a:xfrm>
              <a:custGeom>
                <a:avLst/>
                <a:gdLst>
                  <a:gd name="connsiteX0" fmla="*/ 231963 w 228566"/>
                  <a:gd name="connsiteY0" fmla="*/ 117160 h 228580"/>
                  <a:gd name="connsiteX1" fmla="*/ 117680 w 228566"/>
                  <a:gd name="connsiteY1" fmla="*/ 231450 h 228580"/>
                  <a:gd name="connsiteX2" fmla="*/ 3396 w 228566"/>
                  <a:gd name="connsiteY2" fmla="*/ 117160 h 228580"/>
                  <a:gd name="connsiteX3" fmla="*/ 117680 w 228566"/>
                  <a:gd name="connsiteY3" fmla="*/ 2870 h 228580"/>
                  <a:gd name="connsiteX4" fmla="*/ 231963 w 228566"/>
                  <a:gd name="connsiteY4" fmla="*/ 117160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1963" y="117160"/>
                    </a:moveTo>
                    <a:cubicBezTo>
                      <a:pt x="231963" y="180281"/>
                      <a:pt x="180797" y="231450"/>
                      <a:pt x="117680" y="231450"/>
                    </a:cubicBezTo>
                    <a:cubicBezTo>
                      <a:pt x="54563" y="231450"/>
                      <a:pt x="3396" y="180280"/>
                      <a:pt x="3396" y="117160"/>
                    </a:cubicBezTo>
                    <a:cubicBezTo>
                      <a:pt x="3396" y="54039"/>
                      <a:pt x="54562" y="2870"/>
                      <a:pt x="117680" y="2870"/>
                    </a:cubicBezTo>
                    <a:cubicBezTo>
                      <a:pt x="180796" y="2870"/>
                      <a:pt x="231963" y="54039"/>
                      <a:pt x="231963" y="117160"/>
                    </a:cubicBezTo>
                    <a:close/>
                  </a:path>
                </a:pathLst>
              </a:custGeom>
              <a:solidFill>
                <a:srgbClr val="FFFFFF"/>
              </a:solidFill>
              <a:ln w="1458" cap="rnd">
                <a:noFill/>
                <a:prstDash val="solid"/>
                <a:round/>
              </a:ln>
            </p:spPr>
            <p:txBody>
              <a:bodyPr rtlCol="0" anchor="ctr"/>
              <a:lstStyle/>
              <a:p>
                <a:endParaRPr lang="en-CH" sz="4800"/>
              </a:p>
            </p:txBody>
          </p:sp>
          <p:sp>
            <p:nvSpPr>
              <p:cNvPr id="964" name="Freeform 963">
                <a:extLst>
                  <a:ext uri="{FF2B5EF4-FFF2-40B4-BE49-F238E27FC236}">
                    <a16:creationId xmlns:a16="http://schemas.microsoft.com/office/drawing/2014/main" id="{EB9BA548-9995-84ED-052E-049862351F3B}"/>
                  </a:ext>
                </a:extLst>
              </p:cNvPr>
              <p:cNvSpPr/>
              <p:nvPr/>
            </p:nvSpPr>
            <p:spPr>
              <a:xfrm rot="10800000">
                <a:off x="26779376" y="18069396"/>
                <a:ext cx="662908" cy="229082"/>
              </a:xfrm>
              <a:custGeom>
                <a:avLst/>
                <a:gdLst>
                  <a:gd name="connsiteX0" fmla="*/ 665997 w 662908"/>
                  <a:gd name="connsiteY0" fmla="*/ 232082 h 229082"/>
                  <a:gd name="connsiteX1" fmla="*/ 334543 w 662908"/>
                  <a:gd name="connsiteY1" fmla="*/ 2999 h 229082"/>
                  <a:gd name="connsiteX2" fmla="*/ 3088 w 662908"/>
                  <a:gd name="connsiteY2" fmla="*/ 232082 h 229082"/>
                  <a:gd name="connsiteX3" fmla="*/ 334543 w 662908"/>
                  <a:gd name="connsiteY3" fmla="*/ 2999 h 229082"/>
                  <a:gd name="connsiteX4" fmla="*/ 665997 w 662908"/>
                  <a:gd name="connsiteY4" fmla="*/ 232082 h 22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08" h="229082">
                    <a:moveTo>
                      <a:pt x="665997" y="232082"/>
                    </a:moveTo>
                    <a:cubicBezTo>
                      <a:pt x="613901" y="94220"/>
                      <a:pt x="481908" y="2999"/>
                      <a:pt x="334543" y="2999"/>
                    </a:cubicBezTo>
                    <a:cubicBezTo>
                      <a:pt x="187178" y="2999"/>
                      <a:pt x="55185" y="94220"/>
                      <a:pt x="3088" y="232082"/>
                    </a:cubicBezTo>
                    <a:cubicBezTo>
                      <a:pt x="55185" y="94220"/>
                      <a:pt x="187178" y="2999"/>
                      <a:pt x="334543" y="2999"/>
                    </a:cubicBezTo>
                    <a:cubicBezTo>
                      <a:pt x="481908" y="2999"/>
                      <a:pt x="613901" y="94220"/>
                      <a:pt x="665997" y="232082"/>
                    </a:cubicBezTo>
                    <a:close/>
                  </a:path>
                </a:pathLst>
              </a:custGeom>
              <a:noFill/>
              <a:ln w="101586" cap="rnd">
                <a:solidFill>
                  <a:srgbClr val="FFFFFF"/>
                </a:solidFill>
                <a:prstDash val="solid"/>
                <a:round/>
              </a:ln>
            </p:spPr>
            <p:txBody>
              <a:bodyPr rtlCol="0" anchor="ctr"/>
              <a:lstStyle/>
              <a:p>
                <a:endParaRPr lang="en-CH" sz="4800"/>
              </a:p>
            </p:txBody>
          </p:sp>
        </p:grpSp>
        <p:grpSp>
          <p:nvGrpSpPr>
            <p:cNvPr id="965" name="Graphic 546">
              <a:extLst>
                <a:ext uri="{FF2B5EF4-FFF2-40B4-BE49-F238E27FC236}">
                  <a16:creationId xmlns:a16="http://schemas.microsoft.com/office/drawing/2014/main" id="{289EAE0E-A236-0B07-B742-3729983676B4}"/>
                </a:ext>
              </a:extLst>
            </p:cNvPr>
            <p:cNvGrpSpPr/>
            <p:nvPr/>
          </p:nvGrpSpPr>
          <p:grpSpPr>
            <a:xfrm>
              <a:off x="29197426" y="17160770"/>
              <a:ext cx="1467762" cy="1467821"/>
              <a:chOff x="29197426" y="17160770"/>
              <a:chExt cx="1467762" cy="1467821"/>
            </a:xfrm>
          </p:grpSpPr>
          <p:grpSp>
            <p:nvGrpSpPr>
              <p:cNvPr id="966" name="Graphic 546">
                <a:extLst>
                  <a:ext uri="{FF2B5EF4-FFF2-40B4-BE49-F238E27FC236}">
                    <a16:creationId xmlns:a16="http://schemas.microsoft.com/office/drawing/2014/main" id="{6901BE32-7BE3-7B6D-D003-5D7CD62083AB}"/>
                  </a:ext>
                </a:extLst>
              </p:cNvPr>
              <p:cNvGrpSpPr/>
              <p:nvPr/>
            </p:nvGrpSpPr>
            <p:grpSpPr>
              <a:xfrm>
                <a:off x="29197426" y="17160770"/>
                <a:ext cx="1467762" cy="1467821"/>
                <a:chOff x="29197426" y="17160770"/>
                <a:chExt cx="1467762" cy="1467821"/>
              </a:xfrm>
            </p:grpSpPr>
            <p:sp>
              <p:nvSpPr>
                <p:cNvPr id="967" name="Freeform 966">
                  <a:extLst>
                    <a:ext uri="{FF2B5EF4-FFF2-40B4-BE49-F238E27FC236}">
                      <a16:creationId xmlns:a16="http://schemas.microsoft.com/office/drawing/2014/main" id="{4566685D-D62A-42AB-ACC8-6FBE4751AF83}"/>
                    </a:ext>
                  </a:extLst>
                </p:cNvPr>
                <p:cNvSpPr/>
                <p:nvPr/>
              </p:nvSpPr>
              <p:spPr>
                <a:xfrm>
                  <a:off x="29222831" y="17186177"/>
                  <a:ext cx="1416953" cy="1417041"/>
                </a:xfrm>
                <a:custGeom>
                  <a:avLst/>
                  <a:gdLst>
                    <a:gd name="connsiteX0" fmla="*/ 1421061 w 1416953"/>
                    <a:gd name="connsiteY0" fmla="*/ 711286 h 1417041"/>
                    <a:gd name="connsiteX1" fmla="*/ 712585 w 1416953"/>
                    <a:gd name="connsiteY1" fmla="*/ 1419807 h 1417041"/>
                    <a:gd name="connsiteX2" fmla="*/ 4109 w 1416953"/>
                    <a:gd name="connsiteY2" fmla="*/ 711286 h 1417041"/>
                    <a:gd name="connsiteX3" fmla="*/ 712585 w 1416953"/>
                    <a:gd name="connsiteY3" fmla="*/ 2764 h 1417041"/>
                    <a:gd name="connsiteX4" fmla="*/ 1421061 w 1416953"/>
                    <a:gd name="connsiteY4" fmla="*/ 711286 h 14170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953" h="1417041">
                      <a:moveTo>
                        <a:pt x="1421061" y="711286"/>
                      </a:moveTo>
                      <a:cubicBezTo>
                        <a:pt x="1421061" y="1102591"/>
                        <a:pt x="1103865" y="1419807"/>
                        <a:pt x="712585" y="1419807"/>
                      </a:cubicBezTo>
                      <a:cubicBezTo>
                        <a:pt x="321303" y="1419807"/>
                        <a:pt x="4109" y="1102592"/>
                        <a:pt x="4109" y="711286"/>
                      </a:cubicBezTo>
                      <a:cubicBezTo>
                        <a:pt x="4109" y="319981"/>
                        <a:pt x="321305" y="2764"/>
                        <a:pt x="712585" y="2764"/>
                      </a:cubicBezTo>
                      <a:cubicBezTo>
                        <a:pt x="1103867" y="2764"/>
                        <a:pt x="1421061" y="319980"/>
                        <a:pt x="1421061" y="711286"/>
                      </a:cubicBezTo>
                      <a:close/>
                    </a:path>
                  </a:pathLst>
                </a:custGeom>
                <a:solidFill>
                  <a:srgbClr val="00A60B"/>
                </a:solidFill>
                <a:ln w="3324" cap="rnd">
                  <a:noFill/>
                  <a:prstDash val="solid"/>
                  <a:round/>
                </a:ln>
              </p:spPr>
              <p:txBody>
                <a:bodyPr rtlCol="0" anchor="ctr"/>
                <a:lstStyle/>
                <a:p>
                  <a:endParaRPr lang="en-CH" sz="4800"/>
                </a:p>
              </p:txBody>
            </p:sp>
            <p:sp>
              <p:nvSpPr>
                <p:cNvPr id="968" name="Freeform 967">
                  <a:extLst>
                    <a:ext uri="{FF2B5EF4-FFF2-40B4-BE49-F238E27FC236}">
                      <a16:creationId xmlns:a16="http://schemas.microsoft.com/office/drawing/2014/main" id="{0775CDAF-B3E5-14CB-1E1D-B1AAEA222C3C}"/>
                    </a:ext>
                  </a:extLst>
                </p:cNvPr>
                <p:cNvSpPr/>
                <p:nvPr/>
              </p:nvSpPr>
              <p:spPr>
                <a:xfrm>
                  <a:off x="29197426" y="17160770"/>
                  <a:ext cx="1467762" cy="1467821"/>
                </a:xfrm>
                <a:custGeom>
                  <a:avLst/>
                  <a:gdLst>
                    <a:gd name="connsiteX0" fmla="*/ 737988 w 1467762"/>
                    <a:gd name="connsiteY0" fmla="*/ 2765 h 1467821"/>
                    <a:gd name="connsiteX1" fmla="*/ 1471870 w 1467762"/>
                    <a:gd name="connsiteY1" fmla="*/ 736692 h 1467821"/>
                    <a:gd name="connsiteX2" fmla="*/ 737988 w 1467762"/>
                    <a:gd name="connsiteY2" fmla="*/ 1470586 h 1467821"/>
                    <a:gd name="connsiteX3" fmla="*/ 4107 w 1467762"/>
                    <a:gd name="connsiteY3" fmla="*/ 736692 h 1467821"/>
                    <a:gd name="connsiteX4" fmla="*/ 737988 w 1467762"/>
                    <a:gd name="connsiteY4" fmla="*/ 2765 h 1467821"/>
                    <a:gd name="connsiteX5" fmla="*/ 737988 w 1467762"/>
                    <a:gd name="connsiteY5" fmla="*/ 28169 h 1467821"/>
                    <a:gd name="connsiteX6" fmla="*/ 29509 w 1467762"/>
                    <a:gd name="connsiteY6" fmla="*/ 736692 h 1467821"/>
                    <a:gd name="connsiteX7" fmla="*/ 737988 w 1467762"/>
                    <a:gd name="connsiteY7" fmla="*/ 1445184 h 1467821"/>
                    <a:gd name="connsiteX8" fmla="*/ 1446470 w 1467762"/>
                    <a:gd name="connsiteY8" fmla="*/ 736692 h 1467821"/>
                    <a:gd name="connsiteX9" fmla="*/ 737988 w 1467762"/>
                    <a:gd name="connsiteY9" fmla="*/ 28169 h 1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762" h="1467821">
                      <a:moveTo>
                        <a:pt x="737988" y="2765"/>
                      </a:moveTo>
                      <a:cubicBezTo>
                        <a:pt x="1143016" y="2765"/>
                        <a:pt x="1471870" y="331608"/>
                        <a:pt x="1471870" y="736692"/>
                      </a:cubicBezTo>
                      <a:cubicBezTo>
                        <a:pt x="1471870" y="1141744"/>
                        <a:pt x="1143016" y="1470586"/>
                        <a:pt x="737988" y="1470586"/>
                      </a:cubicBezTo>
                      <a:cubicBezTo>
                        <a:pt x="332963" y="1470586"/>
                        <a:pt x="4107" y="1141744"/>
                        <a:pt x="4107" y="736692"/>
                      </a:cubicBezTo>
                      <a:cubicBezTo>
                        <a:pt x="4107" y="331608"/>
                        <a:pt x="332963" y="2765"/>
                        <a:pt x="737988" y="2765"/>
                      </a:cubicBezTo>
                      <a:close/>
                      <a:moveTo>
                        <a:pt x="737988" y="28169"/>
                      </a:moveTo>
                      <a:cubicBezTo>
                        <a:pt x="346960" y="28169"/>
                        <a:pt x="29509" y="345640"/>
                        <a:pt x="29509" y="736692"/>
                      </a:cubicBezTo>
                      <a:cubicBezTo>
                        <a:pt x="29509" y="1127713"/>
                        <a:pt x="346960" y="1445184"/>
                        <a:pt x="737988" y="1445184"/>
                      </a:cubicBezTo>
                      <a:cubicBezTo>
                        <a:pt x="1129019" y="1445184"/>
                        <a:pt x="1446470" y="1127713"/>
                        <a:pt x="1446470" y="736692"/>
                      </a:cubicBezTo>
                      <a:cubicBezTo>
                        <a:pt x="1446470" y="345640"/>
                        <a:pt x="1129019" y="28169"/>
                        <a:pt x="737988" y="28169"/>
                      </a:cubicBezTo>
                      <a:close/>
                    </a:path>
                  </a:pathLst>
                </a:custGeom>
                <a:solidFill>
                  <a:srgbClr val="000000"/>
                </a:solidFill>
                <a:ln w="3324" cap="rnd">
                  <a:noFill/>
                  <a:prstDash val="solid"/>
                  <a:round/>
                </a:ln>
              </p:spPr>
              <p:txBody>
                <a:bodyPr rtlCol="0" anchor="ctr"/>
                <a:lstStyle/>
                <a:p>
                  <a:endParaRPr lang="en-CH" sz="4800"/>
                </a:p>
              </p:txBody>
            </p:sp>
          </p:grpSp>
          <p:sp>
            <p:nvSpPr>
              <p:cNvPr id="969" name="Freeform 968">
                <a:extLst>
                  <a:ext uri="{FF2B5EF4-FFF2-40B4-BE49-F238E27FC236}">
                    <a16:creationId xmlns:a16="http://schemas.microsoft.com/office/drawing/2014/main" id="{7AA76191-3701-7962-3F23-4D34267D9AF7}"/>
                  </a:ext>
                </a:extLst>
              </p:cNvPr>
              <p:cNvSpPr/>
              <p:nvPr/>
            </p:nvSpPr>
            <p:spPr>
              <a:xfrm>
                <a:off x="29529939" y="17536545"/>
                <a:ext cx="228566" cy="228580"/>
              </a:xfrm>
              <a:custGeom>
                <a:avLst/>
                <a:gdLst>
                  <a:gd name="connsiteX0" fmla="*/ 232714 w 228566"/>
                  <a:gd name="connsiteY0" fmla="*/ 117160 h 228580"/>
                  <a:gd name="connsiteX1" fmla="*/ 118430 w 228566"/>
                  <a:gd name="connsiteY1" fmla="*/ 231450 h 228580"/>
                  <a:gd name="connsiteX2" fmla="*/ 4147 w 228566"/>
                  <a:gd name="connsiteY2" fmla="*/ 117160 h 228580"/>
                  <a:gd name="connsiteX3" fmla="*/ 118430 w 228566"/>
                  <a:gd name="connsiteY3" fmla="*/ 2870 h 228580"/>
                  <a:gd name="connsiteX4" fmla="*/ 232714 w 228566"/>
                  <a:gd name="connsiteY4" fmla="*/ 117160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2714" y="117160"/>
                    </a:moveTo>
                    <a:cubicBezTo>
                      <a:pt x="232714" y="180281"/>
                      <a:pt x="181547" y="231450"/>
                      <a:pt x="118430" y="231450"/>
                    </a:cubicBezTo>
                    <a:cubicBezTo>
                      <a:pt x="55314" y="231450"/>
                      <a:pt x="4147" y="180280"/>
                      <a:pt x="4147" y="117160"/>
                    </a:cubicBezTo>
                    <a:cubicBezTo>
                      <a:pt x="4147" y="54039"/>
                      <a:pt x="55313" y="2870"/>
                      <a:pt x="118430" y="2870"/>
                    </a:cubicBezTo>
                    <a:cubicBezTo>
                      <a:pt x="181547" y="2870"/>
                      <a:pt x="232714" y="54039"/>
                      <a:pt x="232714" y="117160"/>
                    </a:cubicBezTo>
                    <a:close/>
                  </a:path>
                </a:pathLst>
              </a:custGeom>
              <a:solidFill>
                <a:srgbClr val="FFFFFF"/>
              </a:solidFill>
              <a:ln w="1458" cap="rnd">
                <a:noFill/>
                <a:prstDash val="solid"/>
                <a:round/>
              </a:ln>
            </p:spPr>
            <p:txBody>
              <a:bodyPr rtlCol="0" anchor="ctr"/>
              <a:lstStyle/>
              <a:p>
                <a:endParaRPr lang="en-CH" sz="4800"/>
              </a:p>
            </p:txBody>
          </p:sp>
          <p:sp>
            <p:nvSpPr>
              <p:cNvPr id="970" name="Freeform 969">
                <a:extLst>
                  <a:ext uri="{FF2B5EF4-FFF2-40B4-BE49-F238E27FC236}">
                    <a16:creationId xmlns:a16="http://schemas.microsoft.com/office/drawing/2014/main" id="{FE43599E-941E-A5DC-4CA2-FCB7F7A81B6B}"/>
                  </a:ext>
                </a:extLst>
              </p:cNvPr>
              <p:cNvSpPr/>
              <p:nvPr/>
            </p:nvSpPr>
            <p:spPr>
              <a:xfrm>
                <a:off x="30063256" y="17536545"/>
                <a:ext cx="228566" cy="228580"/>
              </a:xfrm>
              <a:custGeom>
                <a:avLst/>
                <a:gdLst>
                  <a:gd name="connsiteX0" fmla="*/ 232889 w 228566"/>
                  <a:gd name="connsiteY0" fmla="*/ 117160 h 228580"/>
                  <a:gd name="connsiteX1" fmla="*/ 118605 w 228566"/>
                  <a:gd name="connsiteY1" fmla="*/ 231450 h 228580"/>
                  <a:gd name="connsiteX2" fmla="*/ 4322 w 228566"/>
                  <a:gd name="connsiteY2" fmla="*/ 117160 h 228580"/>
                  <a:gd name="connsiteX3" fmla="*/ 118605 w 228566"/>
                  <a:gd name="connsiteY3" fmla="*/ 2870 h 228580"/>
                  <a:gd name="connsiteX4" fmla="*/ 232889 w 228566"/>
                  <a:gd name="connsiteY4" fmla="*/ 117160 h 228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66" h="228580">
                    <a:moveTo>
                      <a:pt x="232889" y="117160"/>
                    </a:moveTo>
                    <a:cubicBezTo>
                      <a:pt x="232889" y="180281"/>
                      <a:pt x="181722" y="231450"/>
                      <a:pt x="118605" y="231450"/>
                    </a:cubicBezTo>
                    <a:cubicBezTo>
                      <a:pt x="55489" y="231450"/>
                      <a:pt x="4322" y="180280"/>
                      <a:pt x="4322" y="117160"/>
                    </a:cubicBezTo>
                    <a:cubicBezTo>
                      <a:pt x="4322" y="54039"/>
                      <a:pt x="55488" y="2870"/>
                      <a:pt x="118605" y="2870"/>
                    </a:cubicBezTo>
                    <a:cubicBezTo>
                      <a:pt x="181722" y="2870"/>
                      <a:pt x="232889" y="54039"/>
                      <a:pt x="232889" y="117160"/>
                    </a:cubicBezTo>
                    <a:close/>
                  </a:path>
                </a:pathLst>
              </a:custGeom>
              <a:solidFill>
                <a:srgbClr val="FFFFFF"/>
              </a:solidFill>
              <a:ln w="1458" cap="rnd">
                <a:noFill/>
                <a:prstDash val="solid"/>
                <a:round/>
              </a:ln>
            </p:spPr>
            <p:txBody>
              <a:bodyPr rtlCol="0" anchor="ctr"/>
              <a:lstStyle/>
              <a:p>
                <a:endParaRPr lang="en-CH" sz="4800"/>
              </a:p>
            </p:txBody>
          </p:sp>
          <p:sp>
            <p:nvSpPr>
              <p:cNvPr id="971" name="Freeform 970">
                <a:extLst>
                  <a:ext uri="{FF2B5EF4-FFF2-40B4-BE49-F238E27FC236}">
                    <a16:creationId xmlns:a16="http://schemas.microsoft.com/office/drawing/2014/main" id="{B03DAB99-F62F-20A7-3BD0-367A3F590FCA}"/>
                  </a:ext>
                </a:extLst>
              </p:cNvPr>
              <p:cNvSpPr/>
              <p:nvPr/>
            </p:nvSpPr>
            <p:spPr>
              <a:xfrm rot="10800000">
                <a:off x="29599925" y="18069396"/>
                <a:ext cx="662908" cy="229082"/>
              </a:xfrm>
              <a:custGeom>
                <a:avLst/>
                <a:gdLst>
                  <a:gd name="connsiteX0" fmla="*/ 666923 w 662908"/>
                  <a:gd name="connsiteY0" fmla="*/ 232082 h 229082"/>
                  <a:gd name="connsiteX1" fmla="*/ 335468 w 662908"/>
                  <a:gd name="connsiteY1" fmla="*/ 2999 h 229082"/>
                  <a:gd name="connsiteX2" fmla="*/ 4014 w 662908"/>
                  <a:gd name="connsiteY2" fmla="*/ 232082 h 229082"/>
                  <a:gd name="connsiteX3" fmla="*/ 335468 w 662908"/>
                  <a:gd name="connsiteY3" fmla="*/ 2999 h 229082"/>
                  <a:gd name="connsiteX4" fmla="*/ 666923 w 662908"/>
                  <a:gd name="connsiteY4" fmla="*/ 232082 h 22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08" h="229082">
                    <a:moveTo>
                      <a:pt x="666923" y="232082"/>
                    </a:moveTo>
                    <a:cubicBezTo>
                      <a:pt x="614827" y="94220"/>
                      <a:pt x="482833" y="2999"/>
                      <a:pt x="335468" y="2999"/>
                    </a:cubicBezTo>
                    <a:cubicBezTo>
                      <a:pt x="188104" y="2999"/>
                      <a:pt x="56110" y="94220"/>
                      <a:pt x="4014" y="232082"/>
                    </a:cubicBezTo>
                    <a:cubicBezTo>
                      <a:pt x="56110" y="94220"/>
                      <a:pt x="188104" y="2999"/>
                      <a:pt x="335468" y="2999"/>
                    </a:cubicBezTo>
                    <a:cubicBezTo>
                      <a:pt x="482833" y="2999"/>
                      <a:pt x="614827" y="94220"/>
                      <a:pt x="666923" y="232082"/>
                    </a:cubicBezTo>
                    <a:close/>
                  </a:path>
                </a:pathLst>
              </a:custGeom>
              <a:noFill/>
              <a:ln w="101586" cap="rnd">
                <a:solidFill>
                  <a:srgbClr val="FFFFFF"/>
                </a:solidFill>
                <a:prstDash val="solid"/>
                <a:round/>
              </a:ln>
            </p:spPr>
            <p:txBody>
              <a:bodyPr rtlCol="0" anchor="ctr"/>
              <a:lstStyle/>
              <a:p>
                <a:endParaRPr lang="en-CH" sz="4800"/>
              </a:p>
            </p:txBody>
          </p:sp>
        </p:grpSp>
        <p:sp>
          <p:nvSpPr>
            <p:cNvPr id="972" name="Freeform 971">
              <a:extLst>
                <a:ext uri="{FF2B5EF4-FFF2-40B4-BE49-F238E27FC236}">
                  <a16:creationId xmlns:a16="http://schemas.microsoft.com/office/drawing/2014/main" id="{2F773C9E-2AC5-85CA-BF5D-B00B2EAABD35}"/>
                </a:ext>
              </a:extLst>
            </p:cNvPr>
            <p:cNvSpPr/>
            <p:nvPr/>
          </p:nvSpPr>
          <p:spPr>
            <a:xfrm>
              <a:off x="12014211" y="14481734"/>
              <a:ext cx="18838186" cy="907228"/>
            </a:xfrm>
            <a:custGeom>
              <a:avLst/>
              <a:gdLst>
                <a:gd name="connsiteX0" fmla="*/ 1057 w 18838186"/>
                <a:gd name="connsiteY0" fmla="*/ 1201 h 907228"/>
                <a:gd name="connsiteX1" fmla="*/ 18839244 w 18838186"/>
                <a:gd name="connsiteY1" fmla="*/ 1201 h 907228"/>
                <a:gd name="connsiteX2" fmla="*/ 18839244 w 18838186"/>
                <a:gd name="connsiteY2" fmla="*/ 908429 h 907228"/>
                <a:gd name="connsiteX3" fmla="*/ 1057 w 18838186"/>
                <a:gd name="connsiteY3" fmla="*/ 908429 h 907228"/>
              </a:gdLst>
              <a:ahLst/>
              <a:cxnLst>
                <a:cxn ang="0">
                  <a:pos x="connsiteX0" y="connsiteY0"/>
                </a:cxn>
                <a:cxn ang="0">
                  <a:pos x="connsiteX1" y="connsiteY1"/>
                </a:cxn>
                <a:cxn ang="0">
                  <a:pos x="connsiteX2" y="connsiteY2"/>
                </a:cxn>
                <a:cxn ang="0">
                  <a:pos x="connsiteX3" y="connsiteY3"/>
                </a:cxn>
              </a:cxnLst>
              <a:rect l="l" t="t" r="r" b="b"/>
              <a:pathLst>
                <a:path w="18838186" h="907228">
                  <a:moveTo>
                    <a:pt x="1057" y="1201"/>
                  </a:moveTo>
                  <a:lnTo>
                    <a:pt x="18839244" y="1201"/>
                  </a:lnTo>
                  <a:lnTo>
                    <a:pt x="18839244" y="908429"/>
                  </a:lnTo>
                  <a:lnTo>
                    <a:pt x="1057" y="908429"/>
                  </a:lnTo>
                  <a:close/>
                </a:path>
              </a:pathLst>
            </a:custGeom>
            <a:solidFill>
              <a:srgbClr val="FFFFFF">
                <a:alpha val="45000"/>
              </a:srgbClr>
            </a:solidFill>
            <a:ln w="4831" cap="rnd">
              <a:noFill/>
              <a:prstDash val="solid"/>
              <a:round/>
            </a:ln>
          </p:spPr>
          <p:txBody>
            <a:bodyPr rtlCol="0" anchor="ctr"/>
            <a:lstStyle/>
            <a:p>
              <a:endParaRPr lang="en-CH" sz="4800"/>
            </a:p>
          </p:txBody>
        </p:sp>
        <p:sp>
          <p:nvSpPr>
            <p:cNvPr id="973" name="Freeform 972">
              <a:extLst>
                <a:ext uri="{FF2B5EF4-FFF2-40B4-BE49-F238E27FC236}">
                  <a16:creationId xmlns:a16="http://schemas.microsoft.com/office/drawing/2014/main" id="{AC290E7D-5F91-0B8C-5A1E-6F9CE314654D}"/>
                </a:ext>
              </a:extLst>
            </p:cNvPr>
            <p:cNvSpPr/>
            <p:nvPr/>
          </p:nvSpPr>
          <p:spPr>
            <a:xfrm>
              <a:off x="12027228" y="8522185"/>
              <a:ext cx="18852449" cy="907228"/>
            </a:xfrm>
            <a:custGeom>
              <a:avLst/>
              <a:gdLst>
                <a:gd name="connsiteX0" fmla="*/ 1063 w 18852449"/>
                <a:gd name="connsiteY0" fmla="*/ -755 h 907228"/>
                <a:gd name="connsiteX1" fmla="*/ 18853512 w 18852449"/>
                <a:gd name="connsiteY1" fmla="*/ -755 h 907228"/>
                <a:gd name="connsiteX2" fmla="*/ 18853512 w 18852449"/>
                <a:gd name="connsiteY2" fmla="*/ 906473 h 907228"/>
                <a:gd name="connsiteX3" fmla="*/ 1063 w 18852449"/>
                <a:gd name="connsiteY3" fmla="*/ 906473 h 907228"/>
              </a:gdLst>
              <a:ahLst/>
              <a:cxnLst>
                <a:cxn ang="0">
                  <a:pos x="connsiteX0" y="connsiteY0"/>
                </a:cxn>
                <a:cxn ang="0">
                  <a:pos x="connsiteX1" y="connsiteY1"/>
                </a:cxn>
                <a:cxn ang="0">
                  <a:pos x="connsiteX2" y="connsiteY2"/>
                </a:cxn>
                <a:cxn ang="0">
                  <a:pos x="connsiteX3" y="connsiteY3"/>
                </a:cxn>
              </a:cxnLst>
              <a:rect l="l" t="t" r="r" b="b"/>
              <a:pathLst>
                <a:path w="18852449" h="907228">
                  <a:moveTo>
                    <a:pt x="1063" y="-755"/>
                  </a:moveTo>
                  <a:lnTo>
                    <a:pt x="18853512" y="-755"/>
                  </a:lnTo>
                  <a:lnTo>
                    <a:pt x="18853512" y="906473"/>
                  </a:lnTo>
                  <a:lnTo>
                    <a:pt x="1063" y="906473"/>
                  </a:lnTo>
                  <a:close/>
                </a:path>
              </a:pathLst>
            </a:custGeom>
            <a:solidFill>
              <a:srgbClr val="FFFFFF">
                <a:alpha val="45000"/>
              </a:srgbClr>
            </a:solidFill>
            <a:ln w="4834" cap="rnd">
              <a:noFill/>
              <a:prstDash val="solid"/>
              <a:round/>
            </a:ln>
          </p:spPr>
          <p:txBody>
            <a:bodyPr rtlCol="0" anchor="ctr"/>
            <a:lstStyle/>
            <a:p>
              <a:endParaRPr lang="en-CH" sz="4800"/>
            </a:p>
          </p:txBody>
        </p:sp>
        <p:sp>
          <p:nvSpPr>
            <p:cNvPr id="974" name="Freeform 973">
              <a:extLst>
                <a:ext uri="{FF2B5EF4-FFF2-40B4-BE49-F238E27FC236}">
                  <a16:creationId xmlns:a16="http://schemas.microsoft.com/office/drawing/2014/main" id="{8583B3F6-7642-E71E-71EF-E7DB338D7A98}"/>
                </a:ext>
              </a:extLst>
            </p:cNvPr>
            <p:cNvSpPr/>
            <p:nvPr/>
          </p:nvSpPr>
          <p:spPr>
            <a:xfrm>
              <a:off x="12027134" y="9587647"/>
              <a:ext cx="18842721" cy="907228"/>
            </a:xfrm>
            <a:custGeom>
              <a:avLst/>
              <a:gdLst>
                <a:gd name="connsiteX0" fmla="*/ 1062 w 18842721"/>
                <a:gd name="connsiteY0" fmla="*/ -405 h 907228"/>
                <a:gd name="connsiteX1" fmla="*/ 18843782 w 18842721"/>
                <a:gd name="connsiteY1" fmla="*/ -405 h 907228"/>
                <a:gd name="connsiteX2" fmla="*/ 18843782 w 18842721"/>
                <a:gd name="connsiteY2" fmla="*/ 906823 h 907228"/>
                <a:gd name="connsiteX3" fmla="*/ 1062 w 18842721"/>
                <a:gd name="connsiteY3" fmla="*/ 906823 h 907228"/>
              </a:gdLst>
              <a:ahLst/>
              <a:cxnLst>
                <a:cxn ang="0">
                  <a:pos x="connsiteX0" y="connsiteY0"/>
                </a:cxn>
                <a:cxn ang="0">
                  <a:pos x="connsiteX1" y="connsiteY1"/>
                </a:cxn>
                <a:cxn ang="0">
                  <a:pos x="connsiteX2" y="connsiteY2"/>
                </a:cxn>
                <a:cxn ang="0">
                  <a:pos x="connsiteX3" y="connsiteY3"/>
                </a:cxn>
              </a:cxnLst>
              <a:rect l="l" t="t" r="r" b="b"/>
              <a:pathLst>
                <a:path w="18842721" h="907228">
                  <a:moveTo>
                    <a:pt x="1062" y="-405"/>
                  </a:moveTo>
                  <a:lnTo>
                    <a:pt x="18843782" y="-405"/>
                  </a:lnTo>
                  <a:lnTo>
                    <a:pt x="18843782" y="906823"/>
                  </a:lnTo>
                  <a:lnTo>
                    <a:pt x="1062" y="906823"/>
                  </a:lnTo>
                  <a:close/>
                </a:path>
              </a:pathLst>
            </a:custGeom>
            <a:solidFill>
              <a:srgbClr val="FFFFFF">
                <a:alpha val="45000"/>
              </a:srgbClr>
            </a:solidFill>
            <a:ln w="4832" cap="rnd">
              <a:noFill/>
              <a:prstDash val="solid"/>
              <a:round/>
            </a:ln>
          </p:spPr>
          <p:txBody>
            <a:bodyPr rtlCol="0" anchor="ctr"/>
            <a:lstStyle/>
            <a:p>
              <a:endParaRPr lang="en-CH" sz="4800"/>
            </a:p>
          </p:txBody>
        </p:sp>
        <p:sp>
          <p:nvSpPr>
            <p:cNvPr id="975" name="Freeform 974">
              <a:extLst>
                <a:ext uri="{FF2B5EF4-FFF2-40B4-BE49-F238E27FC236}">
                  <a16:creationId xmlns:a16="http://schemas.microsoft.com/office/drawing/2014/main" id="{C8C7ACFC-946C-3DF5-1685-F4D56086A0B5}"/>
                </a:ext>
              </a:extLst>
            </p:cNvPr>
            <p:cNvSpPr/>
            <p:nvPr/>
          </p:nvSpPr>
          <p:spPr>
            <a:xfrm rot="-5400000">
              <a:off x="18207574" y="7966575"/>
              <a:ext cx="914258" cy="2025531"/>
            </a:xfrm>
            <a:custGeom>
              <a:avLst/>
              <a:gdLst>
                <a:gd name="connsiteX0" fmla="*/ -577 w 914258"/>
                <a:gd name="connsiteY0" fmla="*/ 459 h 2025531"/>
                <a:gd name="connsiteX1" fmla="*/ 913681 w 914258"/>
                <a:gd name="connsiteY1" fmla="*/ 459 h 2025531"/>
                <a:gd name="connsiteX2" fmla="*/ 913681 w 914258"/>
                <a:gd name="connsiteY2" fmla="*/ 2025990 h 2025531"/>
                <a:gd name="connsiteX3" fmla="*/ -577 w 914258"/>
                <a:gd name="connsiteY3" fmla="*/ 2025990 h 2025531"/>
              </a:gdLst>
              <a:ahLst/>
              <a:cxnLst>
                <a:cxn ang="0">
                  <a:pos x="connsiteX0" y="connsiteY0"/>
                </a:cxn>
                <a:cxn ang="0">
                  <a:pos x="connsiteX1" y="connsiteY1"/>
                </a:cxn>
                <a:cxn ang="0">
                  <a:pos x="connsiteX2" y="connsiteY2"/>
                </a:cxn>
                <a:cxn ang="0">
                  <a:pos x="connsiteX3" y="connsiteY3"/>
                </a:cxn>
              </a:cxnLst>
              <a:rect l="l" t="t" r="r" b="b"/>
              <a:pathLst>
                <a:path w="914258" h="2025531">
                  <a:moveTo>
                    <a:pt x="-577" y="459"/>
                  </a:moveTo>
                  <a:lnTo>
                    <a:pt x="913681" y="459"/>
                  </a:lnTo>
                  <a:lnTo>
                    <a:pt x="913681" y="2025990"/>
                  </a:lnTo>
                  <a:lnTo>
                    <a:pt x="-577" y="2025990"/>
                  </a:lnTo>
                  <a:close/>
                </a:path>
              </a:pathLst>
            </a:custGeom>
            <a:solidFill>
              <a:srgbClr val="AEBDE9">
                <a:alpha val="36000"/>
              </a:srgbClr>
            </a:solidFill>
            <a:ln w="2268" cap="rnd">
              <a:noFill/>
              <a:prstDash val="solid"/>
              <a:round/>
            </a:ln>
          </p:spPr>
          <p:txBody>
            <a:bodyPr rtlCol="0" anchor="ctr"/>
            <a:lstStyle/>
            <a:p>
              <a:endParaRPr lang="en-CH" sz="4800"/>
            </a:p>
          </p:txBody>
        </p:sp>
        <p:sp>
          <p:nvSpPr>
            <p:cNvPr id="976" name="Freeform 975">
              <a:extLst>
                <a:ext uri="{FF2B5EF4-FFF2-40B4-BE49-F238E27FC236}">
                  <a16:creationId xmlns:a16="http://schemas.microsoft.com/office/drawing/2014/main" id="{F180E7EF-1079-97B6-6FC5-ACF67A2575E4}"/>
                </a:ext>
              </a:extLst>
            </p:cNvPr>
            <p:cNvSpPr/>
            <p:nvPr/>
          </p:nvSpPr>
          <p:spPr>
            <a:xfrm rot="-5400000">
              <a:off x="15325527" y="7959504"/>
              <a:ext cx="914258" cy="2025531"/>
            </a:xfrm>
            <a:custGeom>
              <a:avLst/>
              <a:gdLst>
                <a:gd name="connsiteX0" fmla="*/ -1522 w 914258"/>
                <a:gd name="connsiteY0" fmla="*/ 456 h 2025531"/>
                <a:gd name="connsiteX1" fmla="*/ 912736 w 914258"/>
                <a:gd name="connsiteY1" fmla="*/ 456 h 2025531"/>
                <a:gd name="connsiteX2" fmla="*/ 912736 w 914258"/>
                <a:gd name="connsiteY2" fmla="*/ 2025988 h 2025531"/>
                <a:gd name="connsiteX3" fmla="*/ -1522 w 914258"/>
                <a:gd name="connsiteY3" fmla="*/ 2025988 h 2025531"/>
              </a:gdLst>
              <a:ahLst/>
              <a:cxnLst>
                <a:cxn ang="0">
                  <a:pos x="connsiteX0" y="connsiteY0"/>
                </a:cxn>
                <a:cxn ang="0">
                  <a:pos x="connsiteX1" y="connsiteY1"/>
                </a:cxn>
                <a:cxn ang="0">
                  <a:pos x="connsiteX2" y="connsiteY2"/>
                </a:cxn>
                <a:cxn ang="0">
                  <a:pos x="connsiteX3" y="connsiteY3"/>
                </a:cxn>
              </a:cxnLst>
              <a:rect l="l" t="t" r="r" b="b"/>
              <a:pathLst>
                <a:path w="914258" h="2025531">
                  <a:moveTo>
                    <a:pt x="-1522" y="456"/>
                  </a:moveTo>
                  <a:lnTo>
                    <a:pt x="912736" y="456"/>
                  </a:lnTo>
                  <a:lnTo>
                    <a:pt x="912736" y="2025988"/>
                  </a:lnTo>
                  <a:lnTo>
                    <a:pt x="-1522" y="2025988"/>
                  </a:lnTo>
                  <a:close/>
                </a:path>
              </a:pathLst>
            </a:custGeom>
            <a:solidFill>
              <a:srgbClr val="AEBDE9">
                <a:alpha val="36000"/>
              </a:srgbClr>
            </a:solidFill>
            <a:ln w="2268" cap="rnd">
              <a:noFill/>
              <a:prstDash val="solid"/>
              <a:round/>
            </a:ln>
          </p:spPr>
          <p:txBody>
            <a:bodyPr rtlCol="0" anchor="ctr"/>
            <a:lstStyle/>
            <a:p>
              <a:endParaRPr lang="en-CH" sz="4800"/>
            </a:p>
          </p:txBody>
        </p:sp>
        <p:sp>
          <p:nvSpPr>
            <p:cNvPr id="977" name="Freeform 976">
              <a:extLst>
                <a:ext uri="{FF2B5EF4-FFF2-40B4-BE49-F238E27FC236}">
                  <a16:creationId xmlns:a16="http://schemas.microsoft.com/office/drawing/2014/main" id="{6506A055-646A-9095-088E-81F2A7605C8B}"/>
                </a:ext>
              </a:extLst>
            </p:cNvPr>
            <p:cNvSpPr/>
            <p:nvPr/>
          </p:nvSpPr>
          <p:spPr>
            <a:xfrm rot="-5400000">
              <a:off x="18203917" y="9036538"/>
              <a:ext cx="914258" cy="2025531"/>
            </a:xfrm>
            <a:custGeom>
              <a:avLst/>
              <a:gdLst>
                <a:gd name="connsiteX0" fmla="*/ -578 w 914258"/>
                <a:gd name="connsiteY0" fmla="*/ 810 h 2025531"/>
                <a:gd name="connsiteX1" fmla="*/ 913680 w 914258"/>
                <a:gd name="connsiteY1" fmla="*/ 810 h 2025531"/>
                <a:gd name="connsiteX2" fmla="*/ 913680 w 914258"/>
                <a:gd name="connsiteY2" fmla="*/ 2026341 h 2025531"/>
                <a:gd name="connsiteX3" fmla="*/ -578 w 914258"/>
                <a:gd name="connsiteY3" fmla="*/ 2026341 h 2025531"/>
              </a:gdLst>
              <a:ahLst/>
              <a:cxnLst>
                <a:cxn ang="0">
                  <a:pos x="connsiteX0" y="connsiteY0"/>
                </a:cxn>
                <a:cxn ang="0">
                  <a:pos x="connsiteX1" y="connsiteY1"/>
                </a:cxn>
                <a:cxn ang="0">
                  <a:pos x="connsiteX2" y="connsiteY2"/>
                </a:cxn>
                <a:cxn ang="0">
                  <a:pos x="connsiteX3" y="connsiteY3"/>
                </a:cxn>
              </a:cxnLst>
              <a:rect l="l" t="t" r="r" b="b"/>
              <a:pathLst>
                <a:path w="914258" h="2025531">
                  <a:moveTo>
                    <a:pt x="-578" y="810"/>
                  </a:moveTo>
                  <a:lnTo>
                    <a:pt x="913680" y="810"/>
                  </a:lnTo>
                  <a:lnTo>
                    <a:pt x="913680" y="2026341"/>
                  </a:lnTo>
                  <a:lnTo>
                    <a:pt x="-578" y="2026341"/>
                  </a:lnTo>
                  <a:close/>
                </a:path>
              </a:pathLst>
            </a:custGeom>
            <a:solidFill>
              <a:srgbClr val="AEBDE9">
                <a:alpha val="36000"/>
              </a:srgbClr>
            </a:solidFill>
            <a:ln w="2268" cap="rnd">
              <a:noFill/>
              <a:prstDash val="solid"/>
              <a:round/>
            </a:ln>
          </p:spPr>
          <p:txBody>
            <a:bodyPr rtlCol="0" anchor="ctr"/>
            <a:lstStyle/>
            <a:p>
              <a:endParaRPr lang="en-CH" sz="4800"/>
            </a:p>
          </p:txBody>
        </p:sp>
        <p:sp>
          <p:nvSpPr>
            <p:cNvPr id="978" name="Freeform 977">
              <a:extLst>
                <a:ext uri="{FF2B5EF4-FFF2-40B4-BE49-F238E27FC236}">
                  <a16:creationId xmlns:a16="http://schemas.microsoft.com/office/drawing/2014/main" id="{50F8B25E-BF37-1DB4-2456-2921D0868788}"/>
                </a:ext>
              </a:extLst>
            </p:cNvPr>
            <p:cNvSpPr/>
            <p:nvPr/>
          </p:nvSpPr>
          <p:spPr>
            <a:xfrm rot="-5400000">
              <a:off x="15325527" y="9024956"/>
              <a:ext cx="914258" cy="2025531"/>
            </a:xfrm>
            <a:custGeom>
              <a:avLst/>
              <a:gdLst>
                <a:gd name="connsiteX0" fmla="*/ -1522 w 914258"/>
                <a:gd name="connsiteY0" fmla="*/ 806 h 2025531"/>
                <a:gd name="connsiteX1" fmla="*/ 912736 w 914258"/>
                <a:gd name="connsiteY1" fmla="*/ 806 h 2025531"/>
                <a:gd name="connsiteX2" fmla="*/ 912736 w 914258"/>
                <a:gd name="connsiteY2" fmla="*/ 2026338 h 2025531"/>
                <a:gd name="connsiteX3" fmla="*/ -1522 w 914258"/>
                <a:gd name="connsiteY3" fmla="*/ 2026338 h 2025531"/>
              </a:gdLst>
              <a:ahLst/>
              <a:cxnLst>
                <a:cxn ang="0">
                  <a:pos x="connsiteX0" y="connsiteY0"/>
                </a:cxn>
                <a:cxn ang="0">
                  <a:pos x="connsiteX1" y="connsiteY1"/>
                </a:cxn>
                <a:cxn ang="0">
                  <a:pos x="connsiteX2" y="connsiteY2"/>
                </a:cxn>
                <a:cxn ang="0">
                  <a:pos x="connsiteX3" y="connsiteY3"/>
                </a:cxn>
              </a:cxnLst>
              <a:rect l="l" t="t" r="r" b="b"/>
              <a:pathLst>
                <a:path w="914258" h="2025531">
                  <a:moveTo>
                    <a:pt x="-1522" y="806"/>
                  </a:moveTo>
                  <a:lnTo>
                    <a:pt x="912736" y="806"/>
                  </a:lnTo>
                  <a:lnTo>
                    <a:pt x="912736" y="2026338"/>
                  </a:lnTo>
                  <a:lnTo>
                    <a:pt x="-1522" y="2026338"/>
                  </a:lnTo>
                  <a:close/>
                </a:path>
              </a:pathLst>
            </a:custGeom>
            <a:solidFill>
              <a:srgbClr val="AEBDE9">
                <a:alpha val="36000"/>
              </a:srgbClr>
            </a:solidFill>
            <a:ln w="2268" cap="rnd">
              <a:noFill/>
              <a:prstDash val="solid"/>
              <a:round/>
            </a:ln>
          </p:spPr>
          <p:txBody>
            <a:bodyPr rtlCol="0" anchor="ctr"/>
            <a:lstStyle/>
            <a:p>
              <a:endParaRPr lang="en-CH" sz="4800"/>
            </a:p>
          </p:txBody>
        </p:sp>
        <p:sp>
          <p:nvSpPr>
            <p:cNvPr id="979" name="Freeform 978">
              <a:extLst>
                <a:ext uri="{FF2B5EF4-FFF2-40B4-BE49-F238E27FC236}">
                  <a16:creationId xmlns:a16="http://schemas.microsoft.com/office/drawing/2014/main" id="{B56D4543-ECFB-68F4-21FB-444F789F15A6}"/>
                </a:ext>
              </a:extLst>
            </p:cNvPr>
            <p:cNvSpPr/>
            <p:nvPr/>
          </p:nvSpPr>
          <p:spPr>
            <a:xfrm rot="-5400000">
              <a:off x="21037019" y="8031090"/>
              <a:ext cx="914258" cy="1896500"/>
            </a:xfrm>
            <a:custGeom>
              <a:avLst/>
              <a:gdLst>
                <a:gd name="connsiteX0" fmla="*/ 352 w 914258"/>
                <a:gd name="connsiteY0" fmla="*/ 459 h 1896500"/>
                <a:gd name="connsiteX1" fmla="*/ 914610 w 914258"/>
                <a:gd name="connsiteY1" fmla="*/ 459 h 1896500"/>
                <a:gd name="connsiteX2" fmla="*/ 914610 w 914258"/>
                <a:gd name="connsiteY2" fmla="*/ 1896960 h 1896500"/>
                <a:gd name="connsiteX3" fmla="*/ 352 w 914258"/>
                <a:gd name="connsiteY3" fmla="*/ 1896960 h 1896500"/>
              </a:gdLst>
              <a:ahLst/>
              <a:cxnLst>
                <a:cxn ang="0">
                  <a:pos x="connsiteX0" y="connsiteY0"/>
                </a:cxn>
                <a:cxn ang="0">
                  <a:pos x="connsiteX1" y="connsiteY1"/>
                </a:cxn>
                <a:cxn ang="0">
                  <a:pos x="connsiteX2" y="connsiteY2"/>
                </a:cxn>
                <a:cxn ang="0">
                  <a:pos x="connsiteX3" y="connsiteY3"/>
                </a:cxn>
              </a:cxnLst>
              <a:rect l="l" t="t" r="r" b="b"/>
              <a:pathLst>
                <a:path w="914258" h="1896500">
                  <a:moveTo>
                    <a:pt x="352" y="459"/>
                  </a:moveTo>
                  <a:lnTo>
                    <a:pt x="914610" y="459"/>
                  </a:lnTo>
                  <a:lnTo>
                    <a:pt x="914610" y="1896960"/>
                  </a:lnTo>
                  <a:lnTo>
                    <a:pt x="352" y="1896960"/>
                  </a:lnTo>
                  <a:close/>
                </a:path>
              </a:pathLst>
            </a:custGeom>
            <a:solidFill>
              <a:srgbClr val="AEBDE9">
                <a:alpha val="34000"/>
              </a:srgbClr>
            </a:solidFill>
            <a:ln w="2132" cap="rnd">
              <a:noFill/>
              <a:prstDash val="solid"/>
              <a:round/>
            </a:ln>
          </p:spPr>
          <p:txBody>
            <a:bodyPr rtlCol="0" anchor="ctr"/>
            <a:lstStyle/>
            <a:p>
              <a:endParaRPr lang="en-CH" sz="4800"/>
            </a:p>
          </p:txBody>
        </p:sp>
        <p:sp>
          <p:nvSpPr>
            <p:cNvPr id="980" name="Freeform 979">
              <a:extLst>
                <a:ext uri="{FF2B5EF4-FFF2-40B4-BE49-F238E27FC236}">
                  <a16:creationId xmlns:a16="http://schemas.microsoft.com/office/drawing/2014/main" id="{3E301B22-F0E4-646E-1601-F4799893E139}"/>
                </a:ext>
              </a:extLst>
            </p:cNvPr>
            <p:cNvSpPr/>
            <p:nvPr/>
          </p:nvSpPr>
          <p:spPr>
            <a:xfrm rot="-5400000">
              <a:off x="21033362" y="9101053"/>
              <a:ext cx="914258" cy="1896500"/>
            </a:xfrm>
            <a:custGeom>
              <a:avLst/>
              <a:gdLst>
                <a:gd name="connsiteX0" fmla="*/ 350 w 914258"/>
                <a:gd name="connsiteY0" fmla="*/ 810 h 1896500"/>
                <a:gd name="connsiteX1" fmla="*/ 914609 w 914258"/>
                <a:gd name="connsiteY1" fmla="*/ 810 h 1896500"/>
                <a:gd name="connsiteX2" fmla="*/ 914609 w 914258"/>
                <a:gd name="connsiteY2" fmla="*/ 1897311 h 1896500"/>
                <a:gd name="connsiteX3" fmla="*/ 350 w 914258"/>
                <a:gd name="connsiteY3" fmla="*/ 1897311 h 1896500"/>
              </a:gdLst>
              <a:ahLst/>
              <a:cxnLst>
                <a:cxn ang="0">
                  <a:pos x="connsiteX0" y="connsiteY0"/>
                </a:cxn>
                <a:cxn ang="0">
                  <a:pos x="connsiteX1" y="connsiteY1"/>
                </a:cxn>
                <a:cxn ang="0">
                  <a:pos x="connsiteX2" y="connsiteY2"/>
                </a:cxn>
                <a:cxn ang="0">
                  <a:pos x="connsiteX3" y="connsiteY3"/>
                </a:cxn>
              </a:cxnLst>
              <a:rect l="l" t="t" r="r" b="b"/>
              <a:pathLst>
                <a:path w="914258" h="1896500">
                  <a:moveTo>
                    <a:pt x="350" y="810"/>
                  </a:moveTo>
                  <a:lnTo>
                    <a:pt x="914609" y="810"/>
                  </a:lnTo>
                  <a:lnTo>
                    <a:pt x="914609" y="1897311"/>
                  </a:lnTo>
                  <a:lnTo>
                    <a:pt x="350" y="1897311"/>
                  </a:lnTo>
                  <a:close/>
                </a:path>
              </a:pathLst>
            </a:custGeom>
            <a:solidFill>
              <a:srgbClr val="AEBDE9">
                <a:alpha val="34000"/>
              </a:srgbClr>
            </a:solidFill>
            <a:ln w="2132" cap="rnd">
              <a:noFill/>
              <a:prstDash val="solid"/>
              <a:round/>
            </a:ln>
          </p:spPr>
          <p:txBody>
            <a:bodyPr rtlCol="0" anchor="ctr"/>
            <a:lstStyle/>
            <a:p>
              <a:endParaRPr lang="en-CH" sz="4800"/>
            </a:p>
          </p:txBody>
        </p:sp>
        <p:sp>
          <p:nvSpPr>
            <p:cNvPr id="981" name="Freeform 980">
              <a:extLst>
                <a:ext uri="{FF2B5EF4-FFF2-40B4-BE49-F238E27FC236}">
                  <a16:creationId xmlns:a16="http://schemas.microsoft.com/office/drawing/2014/main" id="{D3561634-ADB1-671F-DAC8-1D61B7E4E6FC}"/>
                </a:ext>
              </a:extLst>
            </p:cNvPr>
            <p:cNvSpPr/>
            <p:nvPr/>
          </p:nvSpPr>
          <p:spPr>
            <a:xfrm rot="-5400000">
              <a:off x="23979164" y="8025893"/>
              <a:ext cx="914258" cy="1906895"/>
            </a:xfrm>
            <a:custGeom>
              <a:avLst/>
              <a:gdLst>
                <a:gd name="connsiteX0" fmla="*/ 1317 w 914258"/>
                <a:gd name="connsiteY0" fmla="*/ 459 h 1906895"/>
                <a:gd name="connsiteX1" fmla="*/ 915575 w 914258"/>
                <a:gd name="connsiteY1" fmla="*/ 459 h 1906895"/>
                <a:gd name="connsiteX2" fmla="*/ 915575 w 914258"/>
                <a:gd name="connsiteY2" fmla="*/ 1907354 h 1906895"/>
                <a:gd name="connsiteX3" fmla="*/ 1317 w 914258"/>
                <a:gd name="connsiteY3" fmla="*/ 1907354 h 1906895"/>
              </a:gdLst>
              <a:ahLst/>
              <a:cxnLst>
                <a:cxn ang="0">
                  <a:pos x="connsiteX0" y="connsiteY0"/>
                </a:cxn>
                <a:cxn ang="0">
                  <a:pos x="connsiteX1" y="connsiteY1"/>
                </a:cxn>
                <a:cxn ang="0">
                  <a:pos x="connsiteX2" y="connsiteY2"/>
                </a:cxn>
                <a:cxn ang="0">
                  <a:pos x="connsiteX3" y="connsiteY3"/>
                </a:cxn>
              </a:cxnLst>
              <a:rect l="l" t="t" r="r" b="b"/>
              <a:pathLst>
                <a:path w="914258" h="1906895">
                  <a:moveTo>
                    <a:pt x="1317" y="459"/>
                  </a:moveTo>
                  <a:lnTo>
                    <a:pt x="915575" y="459"/>
                  </a:lnTo>
                  <a:lnTo>
                    <a:pt x="915575" y="1907354"/>
                  </a:lnTo>
                  <a:lnTo>
                    <a:pt x="1317" y="1907354"/>
                  </a:lnTo>
                  <a:close/>
                </a:path>
              </a:pathLst>
            </a:custGeom>
            <a:solidFill>
              <a:srgbClr val="AEBDE9">
                <a:alpha val="34000"/>
              </a:srgbClr>
            </a:solidFill>
            <a:ln w="2143" cap="rnd">
              <a:noFill/>
              <a:prstDash val="solid"/>
              <a:round/>
            </a:ln>
          </p:spPr>
          <p:txBody>
            <a:bodyPr rtlCol="0" anchor="ctr"/>
            <a:lstStyle/>
            <a:p>
              <a:endParaRPr lang="en-CH" sz="4800"/>
            </a:p>
          </p:txBody>
        </p:sp>
        <p:sp>
          <p:nvSpPr>
            <p:cNvPr id="982" name="Freeform 981">
              <a:extLst>
                <a:ext uri="{FF2B5EF4-FFF2-40B4-BE49-F238E27FC236}">
                  <a16:creationId xmlns:a16="http://schemas.microsoft.com/office/drawing/2014/main" id="{6CBD3126-CE7B-B081-9BD2-253155AF9847}"/>
                </a:ext>
              </a:extLst>
            </p:cNvPr>
            <p:cNvSpPr/>
            <p:nvPr/>
          </p:nvSpPr>
          <p:spPr>
            <a:xfrm rot="-5400000">
              <a:off x="23987309" y="9087718"/>
              <a:ext cx="897969" cy="1906895"/>
            </a:xfrm>
            <a:custGeom>
              <a:avLst/>
              <a:gdLst>
                <a:gd name="connsiteX0" fmla="*/ 1317 w 897969"/>
                <a:gd name="connsiteY0" fmla="*/ 807 h 1906895"/>
                <a:gd name="connsiteX1" fmla="*/ 899286 w 897969"/>
                <a:gd name="connsiteY1" fmla="*/ 807 h 1906895"/>
                <a:gd name="connsiteX2" fmla="*/ 899286 w 897969"/>
                <a:gd name="connsiteY2" fmla="*/ 1907702 h 1906895"/>
                <a:gd name="connsiteX3" fmla="*/ 1317 w 897969"/>
                <a:gd name="connsiteY3" fmla="*/ 1907702 h 1906895"/>
              </a:gdLst>
              <a:ahLst/>
              <a:cxnLst>
                <a:cxn ang="0">
                  <a:pos x="connsiteX0" y="connsiteY0"/>
                </a:cxn>
                <a:cxn ang="0">
                  <a:pos x="connsiteX1" y="connsiteY1"/>
                </a:cxn>
                <a:cxn ang="0">
                  <a:pos x="connsiteX2" y="connsiteY2"/>
                </a:cxn>
                <a:cxn ang="0">
                  <a:pos x="connsiteX3" y="connsiteY3"/>
                </a:cxn>
              </a:cxnLst>
              <a:rect l="l" t="t" r="r" b="b"/>
              <a:pathLst>
                <a:path w="897969" h="1906895">
                  <a:moveTo>
                    <a:pt x="1317" y="807"/>
                  </a:moveTo>
                  <a:lnTo>
                    <a:pt x="899286" y="807"/>
                  </a:lnTo>
                  <a:lnTo>
                    <a:pt x="899286" y="1907702"/>
                  </a:lnTo>
                  <a:lnTo>
                    <a:pt x="1317" y="1907702"/>
                  </a:lnTo>
                  <a:close/>
                </a:path>
              </a:pathLst>
            </a:custGeom>
            <a:solidFill>
              <a:srgbClr val="AEBDE9">
                <a:alpha val="34000"/>
              </a:srgbClr>
            </a:solidFill>
            <a:ln w="2141" cap="rnd">
              <a:noFill/>
              <a:prstDash val="solid"/>
              <a:round/>
            </a:ln>
          </p:spPr>
          <p:txBody>
            <a:bodyPr rtlCol="0" anchor="ctr"/>
            <a:lstStyle/>
            <a:p>
              <a:endParaRPr lang="en-CH" sz="4800"/>
            </a:p>
          </p:txBody>
        </p:sp>
        <p:sp>
          <p:nvSpPr>
            <p:cNvPr id="983" name="Freeform 982">
              <a:extLst>
                <a:ext uri="{FF2B5EF4-FFF2-40B4-BE49-F238E27FC236}">
                  <a16:creationId xmlns:a16="http://schemas.microsoft.com/office/drawing/2014/main" id="{826A8FEC-01AC-6789-FA71-66BD0F726E7D}"/>
                </a:ext>
              </a:extLst>
            </p:cNvPr>
            <p:cNvSpPr/>
            <p:nvPr/>
          </p:nvSpPr>
          <p:spPr>
            <a:xfrm rot="-5400000">
              <a:off x="26773747" y="8031090"/>
              <a:ext cx="914258" cy="1896500"/>
            </a:xfrm>
            <a:custGeom>
              <a:avLst/>
              <a:gdLst>
                <a:gd name="connsiteX0" fmla="*/ 2234 w 914258"/>
                <a:gd name="connsiteY0" fmla="*/ 459 h 1896500"/>
                <a:gd name="connsiteX1" fmla="*/ 916492 w 914258"/>
                <a:gd name="connsiteY1" fmla="*/ 459 h 1896500"/>
                <a:gd name="connsiteX2" fmla="*/ 916492 w 914258"/>
                <a:gd name="connsiteY2" fmla="*/ 1896960 h 1896500"/>
                <a:gd name="connsiteX3" fmla="*/ 2234 w 914258"/>
                <a:gd name="connsiteY3" fmla="*/ 1896960 h 1896500"/>
              </a:gdLst>
              <a:ahLst/>
              <a:cxnLst>
                <a:cxn ang="0">
                  <a:pos x="connsiteX0" y="connsiteY0"/>
                </a:cxn>
                <a:cxn ang="0">
                  <a:pos x="connsiteX1" y="connsiteY1"/>
                </a:cxn>
                <a:cxn ang="0">
                  <a:pos x="connsiteX2" y="connsiteY2"/>
                </a:cxn>
                <a:cxn ang="0">
                  <a:pos x="connsiteX3" y="connsiteY3"/>
                </a:cxn>
              </a:cxnLst>
              <a:rect l="l" t="t" r="r" b="b"/>
              <a:pathLst>
                <a:path w="914258" h="1896500">
                  <a:moveTo>
                    <a:pt x="2234" y="459"/>
                  </a:moveTo>
                  <a:lnTo>
                    <a:pt x="916492" y="459"/>
                  </a:lnTo>
                  <a:lnTo>
                    <a:pt x="916492" y="1896960"/>
                  </a:lnTo>
                  <a:lnTo>
                    <a:pt x="2234" y="1896960"/>
                  </a:lnTo>
                  <a:close/>
                </a:path>
              </a:pathLst>
            </a:custGeom>
            <a:solidFill>
              <a:srgbClr val="AEBDE9">
                <a:alpha val="34000"/>
              </a:srgbClr>
            </a:solidFill>
            <a:ln w="2132" cap="rnd">
              <a:noFill/>
              <a:prstDash val="solid"/>
              <a:round/>
            </a:ln>
          </p:spPr>
          <p:txBody>
            <a:bodyPr rtlCol="0" anchor="ctr"/>
            <a:lstStyle/>
            <a:p>
              <a:endParaRPr lang="en-CH" sz="4800"/>
            </a:p>
          </p:txBody>
        </p:sp>
        <p:sp>
          <p:nvSpPr>
            <p:cNvPr id="984" name="Freeform 983">
              <a:extLst>
                <a:ext uri="{FF2B5EF4-FFF2-40B4-BE49-F238E27FC236}">
                  <a16:creationId xmlns:a16="http://schemas.microsoft.com/office/drawing/2014/main" id="{A4DE0476-F63E-5513-887D-684CC759B696}"/>
                </a:ext>
              </a:extLst>
            </p:cNvPr>
            <p:cNvSpPr/>
            <p:nvPr/>
          </p:nvSpPr>
          <p:spPr>
            <a:xfrm rot="-5400000">
              <a:off x="26770120" y="9101053"/>
              <a:ext cx="914258" cy="1896500"/>
            </a:xfrm>
            <a:custGeom>
              <a:avLst/>
              <a:gdLst>
                <a:gd name="connsiteX0" fmla="*/ 2233 w 914258"/>
                <a:gd name="connsiteY0" fmla="*/ 810 h 1896500"/>
                <a:gd name="connsiteX1" fmla="*/ 916491 w 914258"/>
                <a:gd name="connsiteY1" fmla="*/ 810 h 1896500"/>
                <a:gd name="connsiteX2" fmla="*/ 916491 w 914258"/>
                <a:gd name="connsiteY2" fmla="*/ 1897311 h 1896500"/>
                <a:gd name="connsiteX3" fmla="*/ 2233 w 914258"/>
                <a:gd name="connsiteY3" fmla="*/ 1897311 h 1896500"/>
              </a:gdLst>
              <a:ahLst/>
              <a:cxnLst>
                <a:cxn ang="0">
                  <a:pos x="connsiteX0" y="connsiteY0"/>
                </a:cxn>
                <a:cxn ang="0">
                  <a:pos x="connsiteX1" y="connsiteY1"/>
                </a:cxn>
                <a:cxn ang="0">
                  <a:pos x="connsiteX2" y="connsiteY2"/>
                </a:cxn>
                <a:cxn ang="0">
                  <a:pos x="connsiteX3" y="connsiteY3"/>
                </a:cxn>
              </a:cxnLst>
              <a:rect l="l" t="t" r="r" b="b"/>
              <a:pathLst>
                <a:path w="914258" h="1896500">
                  <a:moveTo>
                    <a:pt x="2233" y="810"/>
                  </a:moveTo>
                  <a:lnTo>
                    <a:pt x="916491" y="810"/>
                  </a:lnTo>
                  <a:lnTo>
                    <a:pt x="916491" y="1897311"/>
                  </a:lnTo>
                  <a:lnTo>
                    <a:pt x="2233" y="1897311"/>
                  </a:lnTo>
                  <a:close/>
                </a:path>
              </a:pathLst>
            </a:custGeom>
            <a:solidFill>
              <a:srgbClr val="AEBDE9">
                <a:alpha val="34000"/>
              </a:srgbClr>
            </a:solidFill>
            <a:ln w="2132" cap="rnd">
              <a:noFill/>
              <a:prstDash val="solid"/>
              <a:round/>
            </a:ln>
          </p:spPr>
          <p:txBody>
            <a:bodyPr rtlCol="0" anchor="ctr"/>
            <a:lstStyle/>
            <a:p>
              <a:endParaRPr lang="en-CH" sz="4800"/>
            </a:p>
          </p:txBody>
        </p:sp>
        <p:sp>
          <p:nvSpPr>
            <p:cNvPr id="985" name="Freeform 984">
              <a:extLst>
                <a:ext uri="{FF2B5EF4-FFF2-40B4-BE49-F238E27FC236}">
                  <a16:creationId xmlns:a16="http://schemas.microsoft.com/office/drawing/2014/main" id="{66543880-C874-A48D-53C5-9B2E93D2ED18}"/>
                </a:ext>
              </a:extLst>
            </p:cNvPr>
            <p:cNvSpPr/>
            <p:nvPr/>
          </p:nvSpPr>
          <p:spPr>
            <a:xfrm rot="-5400000">
              <a:off x="29474284" y="8031090"/>
              <a:ext cx="914258" cy="1896500"/>
            </a:xfrm>
            <a:custGeom>
              <a:avLst/>
              <a:gdLst>
                <a:gd name="connsiteX0" fmla="*/ 3120 w 914258"/>
                <a:gd name="connsiteY0" fmla="*/ 459 h 1896500"/>
                <a:gd name="connsiteX1" fmla="*/ 917378 w 914258"/>
                <a:gd name="connsiteY1" fmla="*/ 459 h 1896500"/>
                <a:gd name="connsiteX2" fmla="*/ 917378 w 914258"/>
                <a:gd name="connsiteY2" fmla="*/ 1896960 h 1896500"/>
                <a:gd name="connsiteX3" fmla="*/ 3120 w 914258"/>
                <a:gd name="connsiteY3" fmla="*/ 1896960 h 1896500"/>
              </a:gdLst>
              <a:ahLst/>
              <a:cxnLst>
                <a:cxn ang="0">
                  <a:pos x="connsiteX0" y="connsiteY0"/>
                </a:cxn>
                <a:cxn ang="0">
                  <a:pos x="connsiteX1" y="connsiteY1"/>
                </a:cxn>
                <a:cxn ang="0">
                  <a:pos x="connsiteX2" y="connsiteY2"/>
                </a:cxn>
                <a:cxn ang="0">
                  <a:pos x="connsiteX3" y="connsiteY3"/>
                </a:cxn>
              </a:cxnLst>
              <a:rect l="l" t="t" r="r" b="b"/>
              <a:pathLst>
                <a:path w="914258" h="1896500">
                  <a:moveTo>
                    <a:pt x="3120" y="459"/>
                  </a:moveTo>
                  <a:lnTo>
                    <a:pt x="917378" y="459"/>
                  </a:lnTo>
                  <a:lnTo>
                    <a:pt x="917378" y="1896960"/>
                  </a:lnTo>
                  <a:lnTo>
                    <a:pt x="3120" y="1896960"/>
                  </a:lnTo>
                  <a:close/>
                </a:path>
              </a:pathLst>
            </a:custGeom>
            <a:solidFill>
              <a:srgbClr val="AEBDE9">
                <a:alpha val="34000"/>
              </a:srgbClr>
            </a:solidFill>
            <a:ln w="2132" cap="rnd">
              <a:noFill/>
              <a:prstDash val="solid"/>
              <a:round/>
            </a:ln>
          </p:spPr>
          <p:txBody>
            <a:bodyPr rtlCol="0" anchor="ctr"/>
            <a:lstStyle/>
            <a:p>
              <a:endParaRPr lang="en-CH" sz="4800"/>
            </a:p>
          </p:txBody>
        </p:sp>
        <p:sp>
          <p:nvSpPr>
            <p:cNvPr id="986" name="Freeform 985">
              <a:extLst>
                <a:ext uri="{FF2B5EF4-FFF2-40B4-BE49-F238E27FC236}">
                  <a16:creationId xmlns:a16="http://schemas.microsoft.com/office/drawing/2014/main" id="{C6A891BA-A2D3-AA2E-33A0-1A7CD107EEDB}"/>
                </a:ext>
              </a:extLst>
            </p:cNvPr>
            <p:cNvSpPr/>
            <p:nvPr/>
          </p:nvSpPr>
          <p:spPr>
            <a:xfrm rot="-5400000">
              <a:off x="29470627" y="9101053"/>
              <a:ext cx="914258" cy="1896500"/>
            </a:xfrm>
            <a:custGeom>
              <a:avLst/>
              <a:gdLst>
                <a:gd name="connsiteX0" fmla="*/ 3119 w 914258"/>
                <a:gd name="connsiteY0" fmla="*/ 810 h 1896500"/>
                <a:gd name="connsiteX1" fmla="*/ 917377 w 914258"/>
                <a:gd name="connsiteY1" fmla="*/ 810 h 1896500"/>
                <a:gd name="connsiteX2" fmla="*/ 917377 w 914258"/>
                <a:gd name="connsiteY2" fmla="*/ 1897311 h 1896500"/>
                <a:gd name="connsiteX3" fmla="*/ 3119 w 914258"/>
                <a:gd name="connsiteY3" fmla="*/ 1897311 h 1896500"/>
              </a:gdLst>
              <a:ahLst/>
              <a:cxnLst>
                <a:cxn ang="0">
                  <a:pos x="connsiteX0" y="connsiteY0"/>
                </a:cxn>
                <a:cxn ang="0">
                  <a:pos x="connsiteX1" y="connsiteY1"/>
                </a:cxn>
                <a:cxn ang="0">
                  <a:pos x="connsiteX2" y="connsiteY2"/>
                </a:cxn>
                <a:cxn ang="0">
                  <a:pos x="connsiteX3" y="connsiteY3"/>
                </a:cxn>
              </a:cxnLst>
              <a:rect l="l" t="t" r="r" b="b"/>
              <a:pathLst>
                <a:path w="914258" h="1896500">
                  <a:moveTo>
                    <a:pt x="3119" y="810"/>
                  </a:moveTo>
                  <a:lnTo>
                    <a:pt x="917377" y="810"/>
                  </a:lnTo>
                  <a:lnTo>
                    <a:pt x="917377" y="1897311"/>
                  </a:lnTo>
                  <a:lnTo>
                    <a:pt x="3119" y="1897311"/>
                  </a:lnTo>
                  <a:close/>
                </a:path>
              </a:pathLst>
            </a:custGeom>
            <a:solidFill>
              <a:srgbClr val="AEBDE9">
                <a:alpha val="34000"/>
              </a:srgbClr>
            </a:solidFill>
            <a:ln w="2132" cap="rnd">
              <a:noFill/>
              <a:prstDash val="solid"/>
              <a:round/>
            </a:ln>
          </p:spPr>
          <p:txBody>
            <a:bodyPr rtlCol="0" anchor="ctr"/>
            <a:lstStyle/>
            <a:p>
              <a:endParaRPr lang="en-CH" sz="4800"/>
            </a:p>
          </p:txBody>
        </p:sp>
        <p:sp>
          <p:nvSpPr>
            <p:cNvPr id="987" name="TextBox 986">
              <a:extLst>
                <a:ext uri="{FF2B5EF4-FFF2-40B4-BE49-F238E27FC236}">
                  <a16:creationId xmlns:a16="http://schemas.microsoft.com/office/drawing/2014/main" id="{DC703666-3A2B-748F-C5B1-31E6B40CF26E}"/>
                </a:ext>
              </a:extLst>
            </p:cNvPr>
            <p:cNvSpPr txBox="1"/>
            <p:nvPr/>
          </p:nvSpPr>
          <p:spPr>
            <a:xfrm>
              <a:off x="12243540" y="8560275"/>
              <a:ext cx="764953"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W</a:t>
              </a:r>
            </a:p>
          </p:txBody>
        </p:sp>
        <p:sp>
          <p:nvSpPr>
            <p:cNvPr id="988" name="TextBox 987">
              <a:extLst>
                <a:ext uri="{FF2B5EF4-FFF2-40B4-BE49-F238E27FC236}">
                  <a16:creationId xmlns:a16="http://schemas.microsoft.com/office/drawing/2014/main" id="{E7681F01-7E07-6BFB-8AD0-B3A094998CD6}"/>
                </a:ext>
              </a:extLst>
            </p:cNvPr>
            <p:cNvSpPr txBox="1"/>
            <p:nvPr/>
          </p:nvSpPr>
          <p:spPr>
            <a:xfrm>
              <a:off x="12808216" y="8560275"/>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e</a:t>
              </a:r>
            </a:p>
          </p:txBody>
        </p:sp>
        <p:sp>
          <p:nvSpPr>
            <p:cNvPr id="989" name="TextBox 988">
              <a:extLst>
                <a:ext uri="{FF2B5EF4-FFF2-40B4-BE49-F238E27FC236}">
                  <a16:creationId xmlns:a16="http://schemas.microsoft.com/office/drawing/2014/main" id="{FC6F2661-9724-D834-812A-2DD43915C289}"/>
                </a:ext>
              </a:extLst>
            </p:cNvPr>
            <p:cNvSpPr txBox="1"/>
            <p:nvPr/>
          </p:nvSpPr>
          <p:spPr>
            <a:xfrm>
              <a:off x="13147589" y="8560275"/>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e</a:t>
              </a:r>
            </a:p>
          </p:txBody>
        </p:sp>
        <p:sp>
          <p:nvSpPr>
            <p:cNvPr id="990" name="TextBox 989">
              <a:extLst>
                <a:ext uri="{FF2B5EF4-FFF2-40B4-BE49-F238E27FC236}">
                  <a16:creationId xmlns:a16="http://schemas.microsoft.com/office/drawing/2014/main" id="{D520BC23-9060-50BB-B9D0-1B92F828C6FF}"/>
                </a:ext>
              </a:extLst>
            </p:cNvPr>
            <p:cNvSpPr txBox="1"/>
            <p:nvPr/>
          </p:nvSpPr>
          <p:spPr>
            <a:xfrm>
              <a:off x="13486961" y="8560275"/>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k</a:t>
              </a:r>
            </a:p>
          </p:txBody>
        </p:sp>
        <p:sp>
          <p:nvSpPr>
            <p:cNvPr id="991" name="TextBox 990">
              <a:extLst>
                <a:ext uri="{FF2B5EF4-FFF2-40B4-BE49-F238E27FC236}">
                  <a16:creationId xmlns:a16="http://schemas.microsoft.com/office/drawing/2014/main" id="{1C18A2FA-00FE-E193-67D4-3C23439F52B0}"/>
                </a:ext>
              </a:extLst>
            </p:cNvPr>
            <p:cNvSpPr txBox="1"/>
            <p:nvPr/>
          </p:nvSpPr>
          <p:spPr>
            <a:xfrm>
              <a:off x="18403774" y="857837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sp>
          <p:nvSpPr>
            <p:cNvPr id="992" name="TextBox 991">
              <a:extLst>
                <a:ext uri="{FF2B5EF4-FFF2-40B4-BE49-F238E27FC236}">
                  <a16:creationId xmlns:a16="http://schemas.microsoft.com/office/drawing/2014/main" id="{AEF7EF66-C65C-79E7-5CE5-C49A192E0A15}"/>
                </a:ext>
              </a:extLst>
            </p:cNvPr>
            <p:cNvSpPr txBox="1"/>
            <p:nvPr/>
          </p:nvSpPr>
          <p:spPr>
            <a:xfrm>
              <a:off x="15509566" y="8583528"/>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0</a:t>
              </a:r>
            </a:p>
          </p:txBody>
        </p:sp>
        <p:sp>
          <p:nvSpPr>
            <p:cNvPr id="993" name="TextBox 992">
              <a:extLst>
                <a:ext uri="{FF2B5EF4-FFF2-40B4-BE49-F238E27FC236}">
                  <a16:creationId xmlns:a16="http://schemas.microsoft.com/office/drawing/2014/main" id="{C7CE0B38-4285-E6F9-8824-12373BE163FD}"/>
                </a:ext>
              </a:extLst>
            </p:cNvPr>
            <p:cNvSpPr txBox="1"/>
            <p:nvPr/>
          </p:nvSpPr>
          <p:spPr>
            <a:xfrm>
              <a:off x="18178378" y="96714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3</a:t>
              </a:r>
            </a:p>
          </p:txBody>
        </p:sp>
        <p:sp>
          <p:nvSpPr>
            <p:cNvPr id="994" name="TextBox 993">
              <a:extLst>
                <a:ext uri="{FF2B5EF4-FFF2-40B4-BE49-F238E27FC236}">
                  <a16:creationId xmlns:a16="http://schemas.microsoft.com/office/drawing/2014/main" id="{F9EF38D4-85DD-BE09-E8C5-461407DC9751}"/>
                </a:ext>
              </a:extLst>
            </p:cNvPr>
            <p:cNvSpPr txBox="1"/>
            <p:nvPr/>
          </p:nvSpPr>
          <p:spPr>
            <a:xfrm>
              <a:off x="18517751" y="9671442"/>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995" name="TextBox 994">
              <a:extLst>
                <a:ext uri="{FF2B5EF4-FFF2-40B4-BE49-F238E27FC236}">
                  <a16:creationId xmlns:a16="http://schemas.microsoft.com/office/drawing/2014/main" id="{5A12B16B-D117-B8C0-4F3E-A7F19A2B0592}"/>
                </a:ext>
              </a:extLst>
            </p:cNvPr>
            <p:cNvSpPr txBox="1"/>
            <p:nvPr/>
          </p:nvSpPr>
          <p:spPr>
            <a:xfrm>
              <a:off x="18687468" y="96714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996" name="TextBox 995">
              <a:extLst>
                <a:ext uri="{FF2B5EF4-FFF2-40B4-BE49-F238E27FC236}">
                  <a16:creationId xmlns:a16="http://schemas.microsoft.com/office/drawing/2014/main" id="{D8394A6C-B77C-B6CF-8901-C2CF135DC371}"/>
                </a:ext>
              </a:extLst>
            </p:cNvPr>
            <p:cNvSpPr txBox="1"/>
            <p:nvPr/>
          </p:nvSpPr>
          <p:spPr>
            <a:xfrm>
              <a:off x="15323789" y="966744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5</a:t>
              </a:r>
            </a:p>
          </p:txBody>
        </p:sp>
        <p:sp>
          <p:nvSpPr>
            <p:cNvPr id="997" name="TextBox 996">
              <a:extLst>
                <a:ext uri="{FF2B5EF4-FFF2-40B4-BE49-F238E27FC236}">
                  <a16:creationId xmlns:a16="http://schemas.microsoft.com/office/drawing/2014/main" id="{59A52C10-E471-5EE3-A3E8-52ED44844A23}"/>
                </a:ext>
              </a:extLst>
            </p:cNvPr>
            <p:cNvSpPr txBox="1"/>
            <p:nvPr/>
          </p:nvSpPr>
          <p:spPr>
            <a:xfrm>
              <a:off x="15663162" y="9667449"/>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998" name="TextBox 997">
              <a:extLst>
                <a:ext uri="{FF2B5EF4-FFF2-40B4-BE49-F238E27FC236}">
                  <a16:creationId xmlns:a16="http://schemas.microsoft.com/office/drawing/2014/main" id="{9B4CC653-8FB0-6AE3-CA59-5E0A3DA52200}"/>
                </a:ext>
              </a:extLst>
            </p:cNvPr>
            <p:cNvSpPr txBox="1"/>
            <p:nvPr/>
          </p:nvSpPr>
          <p:spPr>
            <a:xfrm>
              <a:off x="15832879" y="966744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3</a:t>
              </a:r>
            </a:p>
          </p:txBody>
        </p:sp>
        <p:sp>
          <p:nvSpPr>
            <p:cNvPr id="999" name="TextBox 998">
              <a:extLst>
                <a:ext uri="{FF2B5EF4-FFF2-40B4-BE49-F238E27FC236}">
                  <a16:creationId xmlns:a16="http://schemas.microsoft.com/office/drawing/2014/main" id="{FA5BC500-F666-4130-71A1-4EA0BD2556BC}"/>
                </a:ext>
              </a:extLst>
            </p:cNvPr>
            <p:cNvSpPr txBox="1"/>
            <p:nvPr/>
          </p:nvSpPr>
          <p:spPr>
            <a:xfrm>
              <a:off x="20937489" y="967726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00" name="TextBox 999">
              <a:extLst>
                <a:ext uri="{FF2B5EF4-FFF2-40B4-BE49-F238E27FC236}">
                  <a16:creationId xmlns:a16="http://schemas.microsoft.com/office/drawing/2014/main" id="{4A98625A-A453-8731-563E-B794C50CE929}"/>
                </a:ext>
              </a:extLst>
            </p:cNvPr>
            <p:cNvSpPr txBox="1"/>
            <p:nvPr/>
          </p:nvSpPr>
          <p:spPr>
            <a:xfrm>
              <a:off x="21276831" y="9677263"/>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01" name="TextBox 1000">
              <a:extLst>
                <a:ext uri="{FF2B5EF4-FFF2-40B4-BE49-F238E27FC236}">
                  <a16:creationId xmlns:a16="http://schemas.microsoft.com/office/drawing/2014/main" id="{C66354F8-6C77-E0A9-E71A-2BA40185E588}"/>
                </a:ext>
              </a:extLst>
            </p:cNvPr>
            <p:cNvSpPr txBox="1"/>
            <p:nvPr/>
          </p:nvSpPr>
          <p:spPr>
            <a:xfrm>
              <a:off x="21446578" y="967726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8</a:t>
              </a:r>
            </a:p>
          </p:txBody>
        </p:sp>
        <p:sp>
          <p:nvSpPr>
            <p:cNvPr id="1002" name="TextBox 1001">
              <a:extLst>
                <a:ext uri="{FF2B5EF4-FFF2-40B4-BE49-F238E27FC236}">
                  <a16:creationId xmlns:a16="http://schemas.microsoft.com/office/drawing/2014/main" id="{7DACAA76-3B0A-1A06-BD78-6077B9D1608A}"/>
                </a:ext>
              </a:extLst>
            </p:cNvPr>
            <p:cNvSpPr txBox="1"/>
            <p:nvPr/>
          </p:nvSpPr>
          <p:spPr>
            <a:xfrm>
              <a:off x="23878354" y="967726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03" name="TextBox 1002">
              <a:extLst>
                <a:ext uri="{FF2B5EF4-FFF2-40B4-BE49-F238E27FC236}">
                  <a16:creationId xmlns:a16="http://schemas.microsoft.com/office/drawing/2014/main" id="{7DE84BC9-9EFD-3A4B-0EAD-9FC51E206A87}"/>
                </a:ext>
              </a:extLst>
            </p:cNvPr>
            <p:cNvSpPr txBox="1"/>
            <p:nvPr/>
          </p:nvSpPr>
          <p:spPr>
            <a:xfrm>
              <a:off x="24217696" y="9677263"/>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04" name="TextBox 1003">
              <a:extLst>
                <a:ext uri="{FF2B5EF4-FFF2-40B4-BE49-F238E27FC236}">
                  <a16:creationId xmlns:a16="http://schemas.microsoft.com/office/drawing/2014/main" id="{FE402D88-CCDD-9B0B-003F-58B469AFCF7B}"/>
                </a:ext>
              </a:extLst>
            </p:cNvPr>
            <p:cNvSpPr txBox="1"/>
            <p:nvPr/>
          </p:nvSpPr>
          <p:spPr>
            <a:xfrm>
              <a:off x="24387443" y="967726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3</a:t>
              </a:r>
            </a:p>
          </p:txBody>
        </p:sp>
        <p:sp>
          <p:nvSpPr>
            <p:cNvPr id="1005" name="TextBox 1004">
              <a:extLst>
                <a:ext uri="{FF2B5EF4-FFF2-40B4-BE49-F238E27FC236}">
                  <a16:creationId xmlns:a16="http://schemas.microsoft.com/office/drawing/2014/main" id="{22FDE858-FAAE-37C8-66E6-3C5E8F1B945B}"/>
                </a:ext>
              </a:extLst>
            </p:cNvPr>
            <p:cNvSpPr txBox="1"/>
            <p:nvPr/>
          </p:nvSpPr>
          <p:spPr>
            <a:xfrm>
              <a:off x="26708868" y="9671716"/>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06" name="TextBox 1005">
              <a:extLst>
                <a:ext uri="{FF2B5EF4-FFF2-40B4-BE49-F238E27FC236}">
                  <a16:creationId xmlns:a16="http://schemas.microsoft.com/office/drawing/2014/main" id="{BB903B8C-6130-F0B1-72D0-CEE99D78D291}"/>
                </a:ext>
              </a:extLst>
            </p:cNvPr>
            <p:cNvSpPr txBox="1"/>
            <p:nvPr/>
          </p:nvSpPr>
          <p:spPr>
            <a:xfrm>
              <a:off x="27048210" y="9671716"/>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07" name="TextBox 1006">
              <a:extLst>
                <a:ext uri="{FF2B5EF4-FFF2-40B4-BE49-F238E27FC236}">
                  <a16:creationId xmlns:a16="http://schemas.microsoft.com/office/drawing/2014/main" id="{D44C3C56-10C9-41BD-5757-7FF08610B2BC}"/>
                </a:ext>
              </a:extLst>
            </p:cNvPr>
            <p:cNvSpPr txBox="1"/>
            <p:nvPr/>
          </p:nvSpPr>
          <p:spPr>
            <a:xfrm>
              <a:off x="27217957" y="9671716"/>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sp>
          <p:nvSpPr>
            <p:cNvPr id="1008" name="TextBox 1007">
              <a:extLst>
                <a:ext uri="{FF2B5EF4-FFF2-40B4-BE49-F238E27FC236}">
                  <a16:creationId xmlns:a16="http://schemas.microsoft.com/office/drawing/2014/main" id="{C1876535-144E-93EC-B398-20168F27256F}"/>
                </a:ext>
              </a:extLst>
            </p:cNvPr>
            <p:cNvSpPr txBox="1"/>
            <p:nvPr/>
          </p:nvSpPr>
          <p:spPr>
            <a:xfrm>
              <a:off x="29429274" y="967726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09" name="TextBox 1008">
              <a:extLst>
                <a:ext uri="{FF2B5EF4-FFF2-40B4-BE49-F238E27FC236}">
                  <a16:creationId xmlns:a16="http://schemas.microsoft.com/office/drawing/2014/main" id="{42FE3A53-686B-51EA-8221-E7A22D4692D0}"/>
                </a:ext>
              </a:extLst>
            </p:cNvPr>
            <p:cNvSpPr txBox="1"/>
            <p:nvPr/>
          </p:nvSpPr>
          <p:spPr>
            <a:xfrm>
              <a:off x="29768647" y="9677263"/>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10" name="TextBox 1009">
              <a:extLst>
                <a:ext uri="{FF2B5EF4-FFF2-40B4-BE49-F238E27FC236}">
                  <a16:creationId xmlns:a16="http://schemas.microsoft.com/office/drawing/2014/main" id="{6ADE21D9-C35F-579B-6E72-31E0629653BC}"/>
                </a:ext>
              </a:extLst>
            </p:cNvPr>
            <p:cNvSpPr txBox="1"/>
            <p:nvPr/>
          </p:nvSpPr>
          <p:spPr>
            <a:xfrm>
              <a:off x="29938364" y="967726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3</a:t>
              </a:r>
            </a:p>
          </p:txBody>
        </p:sp>
        <p:sp>
          <p:nvSpPr>
            <p:cNvPr id="1011" name="TextBox 1010">
              <a:extLst>
                <a:ext uri="{FF2B5EF4-FFF2-40B4-BE49-F238E27FC236}">
                  <a16:creationId xmlns:a16="http://schemas.microsoft.com/office/drawing/2014/main" id="{54058150-9F7C-E097-D209-08EF15140D65}"/>
                </a:ext>
              </a:extLst>
            </p:cNvPr>
            <p:cNvSpPr txBox="1"/>
            <p:nvPr/>
          </p:nvSpPr>
          <p:spPr>
            <a:xfrm>
              <a:off x="21063504" y="858727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1012" name="TextBox 1011">
              <a:extLst>
                <a:ext uri="{FF2B5EF4-FFF2-40B4-BE49-F238E27FC236}">
                  <a16:creationId xmlns:a16="http://schemas.microsoft.com/office/drawing/2014/main" id="{25416F61-DF62-403F-5948-A95B24D71698}"/>
                </a:ext>
              </a:extLst>
            </p:cNvPr>
            <p:cNvSpPr txBox="1"/>
            <p:nvPr/>
          </p:nvSpPr>
          <p:spPr>
            <a:xfrm>
              <a:off x="21402877" y="858727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sp>
          <p:nvSpPr>
            <p:cNvPr id="1013" name="TextBox 1012">
              <a:extLst>
                <a:ext uri="{FF2B5EF4-FFF2-40B4-BE49-F238E27FC236}">
                  <a16:creationId xmlns:a16="http://schemas.microsoft.com/office/drawing/2014/main" id="{AA691910-D086-1E0D-FE71-5494601BE43C}"/>
                </a:ext>
              </a:extLst>
            </p:cNvPr>
            <p:cNvSpPr txBox="1"/>
            <p:nvPr/>
          </p:nvSpPr>
          <p:spPr>
            <a:xfrm>
              <a:off x="24004369" y="858727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sp>
          <p:nvSpPr>
            <p:cNvPr id="1014" name="TextBox 1013">
              <a:extLst>
                <a:ext uri="{FF2B5EF4-FFF2-40B4-BE49-F238E27FC236}">
                  <a16:creationId xmlns:a16="http://schemas.microsoft.com/office/drawing/2014/main" id="{12DB82B9-D084-E155-9123-91909ED4EE12}"/>
                </a:ext>
              </a:extLst>
            </p:cNvPr>
            <p:cNvSpPr txBox="1"/>
            <p:nvPr/>
          </p:nvSpPr>
          <p:spPr>
            <a:xfrm>
              <a:off x="24343742" y="8587277"/>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8</a:t>
              </a:r>
            </a:p>
          </p:txBody>
        </p:sp>
        <p:sp>
          <p:nvSpPr>
            <p:cNvPr id="1015" name="TextBox 1014">
              <a:extLst>
                <a:ext uri="{FF2B5EF4-FFF2-40B4-BE49-F238E27FC236}">
                  <a16:creationId xmlns:a16="http://schemas.microsoft.com/office/drawing/2014/main" id="{60D89CE9-2601-ED22-C788-E6918BC7EB3E}"/>
                </a:ext>
              </a:extLst>
            </p:cNvPr>
            <p:cNvSpPr txBox="1"/>
            <p:nvPr/>
          </p:nvSpPr>
          <p:spPr>
            <a:xfrm>
              <a:off x="26796606" y="859443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7</a:t>
              </a:r>
            </a:p>
          </p:txBody>
        </p:sp>
        <p:sp>
          <p:nvSpPr>
            <p:cNvPr id="1016" name="TextBox 1015">
              <a:extLst>
                <a:ext uri="{FF2B5EF4-FFF2-40B4-BE49-F238E27FC236}">
                  <a16:creationId xmlns:a16="http://schemas.microsoft.com/office/drawing/2014/main" id="{BF47408B-80E0-D894-7997-DCB8C3702C5A}"/>
                </a:ext>
              </a:extLst>
            </p:cNvPr>
            <p:cNvSpPr txBox="1"/>
            <p:nvPr/>
          </p:nvSpPr>
          <p:spPr>
            <a:xfrm>
              <a:off x="27135979" y="859443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1017" name="TextBox 1016">
              <a:extLst>
                <a:ext uri="{FF2B5EF4-FFF2-40B4-BE49-F238E27FC236}">
                  <a16:creationId xmlns:a16="http://schemas.microsoft.com/office/drawing/2014/main" id="{56EB4D3F-6704-983C-A527-B454A4993528}"/>
                </a:ext>
              </a:extLst>
            </p:cNvPr>
            <p:cNvSpPr txBox="1"/>
            <p:nvPr/>
          </p:nvSpPr>
          <p:spPr>
            <a:xfrm>
              <a:off x="29500769" y="859443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9</a:t>
              </a:r>
            </a:p>
          </p:txBody>
        </p:sp>
        <p:sp>
          <p:nvSpPr>
            <p:cNvPr id="1018" name="TextBox 1017">
              <a:extLst>
                <a:ext uri="{FF2B5EF4-FFF2-40B4-BE49-F238E27FC236}">
                  <a16:creationId xmlns:a16="http://schemas.microsoft.com/office/drawing/2014/main" id="{1091CF2F-35DB-039E-9D25-501C979F29F9}"/>
                </a:ext>
              </a:extLst>
            </p:cNvPr>
            <p:cNvSpPr txBox="1"/>
            <p:nvPr/>
          </p:nvSpPr>
          <p:spPr>
            <a:xfrm>
              <a:off x="29840142" y="859443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6</a:t>
              </a:r>
            </a:p>
          </p:txBody>
        </p:sp>
        <p:sp>
          <p:nvSpPr>
            <p:cNvPr id="1019" name="TextBox 1018">
              <a:extLst>
                <a:ext uri="{FF2B5EF4-FFF2-40B4-BE49-F238E27FC236}">
                  <a16:creationId xmlns:a16="http://schemas.microsoft.com/office/drawing/2014/main" id="{4FEB90B1-9990-E56A-B94F-CC69DB0C08C2}"/>
                </a:ext>
              </a:extLst>
            </p:cNvPr>
            <p:cNvSpPr txBox="1"/>
            <p:nvPr/>
          </p:nvSpPr>
          <p:spPr>
            <a:xfrm>
              <a:off x="12210684" y="9626977"/>
              <a:ext cx="595035"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a:t>
              </a:r>
            </a:p>
          </p:txBody>
        </p:sp>
        <p:sp>
          <p:nvSpPr>
            <p:cNvPr id="1020" name="TextBox 1019">
              <a:extLst>
                <a:ext uri="{FF2B5EF4-FFF2-40B4-BE49-F238E27FC236}">
                  <a16:creationId xmlns:a16="http://schemas.microsoft.com/office/drawing/2014/main" id="{67B237D2-C68C-F85E-CCA1-7D7DD56331E6}"/>
                </a:ext>
              </a:extLst>
            </p:cNvPr>
            <p:cNvSpPr txBox="1"/>
            <p:nvPr/>
          </p:nvSpPr>
          <p:spPr>
            <a:xfrm>
              <a:off x="12617621" y="9626977"/>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c</a:t>
              </a:r>
            </a:p>
          </p:txBody>
        </p:sp>
        <p:sp>
          <p:nvSpPr>
            <p:cNvPr id="1021" name="TextBox 1020">
              <a:extLst>
                <a:ext uri="{FF2B5EF4-FFF2-40B4-BE49-F238E27FC236}">
                  <a16:creationId xmlns:a16="http://schemas.microsoft.com/office/drawing/2014/main" id="{8FAC7E71-011D-B068-1C8D-DF4EB5174FA1}"/>
                </a:ext>
              </a:extLst>
            </p:cNvPr>
            <p:cNvSpPr txBox="1"/>
            <p:nvPr/>
          </p:nvSpPr>
          <p:spPr>
            <a:xfrm>
              <a:off x="12956994" y="9626977"/>
              <a:ext cx="561372"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o</a:t>
              </a:r>
            </a:p>
          </p:txBody>
        </p:sp>
        <p:sp>
          <p:nvSpPr>
            <p:cNvPr id="1022" name="TextBox 1021">
              <a:extLst>
                <a:ext uri="{FF2B5EF4-FFF2-40B4-BE49-F238E27FC236}">
                  <a16:creationId xmlns:a16="http://schemas.microsoft.com/office/drawing/2014/main" id="{94BDF4E0-EBFA-96EF-0994-383A0F3E9A7B}"/>
                </a:ext>
              </a:extLst>
            </p:cNvPr>
            <p:cNvSpPr txBox="1"/>
            <p:nvPr/>
          </p:nvSpPr>
          <p:spPr>
            <a:xfrm>
              <a:off x="13329706" y="9626977"/>
              <a:ext cx="423514"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r</a:t>
              </a:r>
            </a:p>
          </p:txBody>
        </p:sp>
        <p:sp>
          <p:nvSpPr>
            <p:cNvPr id="1023" name="TextBox 1022">
              <a:extLst>
                <a:ext uri="{FF2B5EF4-FFF2-40B4-BE49-F238E27FC236}">
                  <a16:creationId xmlns:a16="http://schemas.microsoft.com/office/drawing/2014/main" id="{83417A7B-2FE2-A809-91A3-4BC18F2F0AD5}"/>
                </a:ext>
              </a:extLst>
            </p:cNvPr>
            <p:cNvSpPr txBox="1"/>
            <p:nvPr/>
          </p:nvSpPr>
          <p:spPr>
            <a:xfrm>
              <a:off x="13567291" y="9626977"/>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e</a:t>
              </a:r>
            </a:p>
          </p:txBody>
        </p:sp>
        <p:sp>
          <p:nvSpPr>
            <p:cNvPr id="1024" name="Freeform 1023">
              <a:extLst>
                <a:ext uri="{FF2B5EF4-FFF2-40B4-BE49-F238E27FC236}">
                  <a16:creationId xmlns:a16="http://schemas.microsoft.com/office/drawing/2014/main" id="{2B9A5189-FEFB-273F-3A35-BD7750DCFDD5}"/>
                </a:ext>
              </a:extLst>
            </p:cNvPr>
            <p:cNvSpPr/>
            <p:nvPr/>
          </p:nvSpPr>
          <p:spPr>
            <a:xfrm rot="-5400000">
              <a:off x="18211525" y="13921927"/>
              <a:ext cx="906356" cy="2025531"/>
            </a:xfrm>
            <a:custGeom>
              <a:avLst/>
              <a:gdLst>
                <a:gd name="connsiteX0" fmla="*/ -577 w 906356"/>
                <a:gd name="connsiteY0" fmla="*/ 2413 h 2025531"/>
                <a:gd name="connsiteX1" fmla="*/ 905779 w 906356"/>
                <a:gd name="connsiteY1" fmla="*/ 2413 h 2025531"/>
                <a:gd name="connsiteX2" fmla="*/ 905779 w 906356"/>
                <a:gd name="connsiteY2" fmla="*/ 2027944 h 2025531"/>
                <a:gd name="connsiteX3" fmla="*/ -577 w 906356"/>
                <a:gd name="connsiteY3" fmla="*/ 2027944 h 2025531"/>
              </a:gdLst>
              <a:ahLst/>
              <a:cxnLst>
                <a:cxn ang="0">
                  <a:pos x="connsiteX0" y="connsiteY0"/>
                </a:cxn>
                <a:cxn ang="0">
                  <a:pos x="connsiteX1" y="connsiteY1"/>
                </a:cxn>
                <a:cxn ang="0">
                  <a:pos x="connsiteX2" y="connsiteY2"/>
                </a:cxn>
                <a:cxn ang="0">
                  <a:pos x="connsiteX3" y="connsiteY3"/>
                </a:cxn>
              </a:cxnLst>
              <a:rect l="l" t="t" r="r" b="b"/>
              <a:pathLst>
                <a:path w="906356" h="2025531">
                  <a:moveTo>
                    <a:pt x="-577" y="2413"/>
                  </a:moveTo>
                  <a:lnTo>
                    <a:pt x="905779" y="2413"/>
                  </a:lnTo>
                  <a:lnTo>
                    <a:pt x="905779" y="2027944"/>
                  </a:lnTo>
                  <a:lnTo>
                    <a:pt x="-577" y="2027944"/>
                  </a:lnTo>
                  <a:close/>
                </a:path>
              </a:pathLst>
            </a:custGeom>
            <a:solidFill>
              <a:srgbClr val="AEBDE9">
                <a:alpha val="34000"/>
              </a:srgbClr>
            </a:solidFill>
            <a:ln w="2267" cap="rnd">
              <a:noFill/>
              <a:prstDash val="solid"/>
              <a:round/>
            </a:ln>
          </p:spPr>
          <p:txBody>
            <a:bodyPr rtlCol="0" anchor="ctr"/>
            <a:lstStyle/>
            <a:p>
              <a:endParaRPr lang="en-CH" sz="4800"/>
            </a:p>
          </p:txBody>
        </p:sp>
        <p:sp>
          <p:nvSpPr>
            <p:cNvPr id="1025" name="Freeform 1024">
              <a:extLst>
                <a:ext uri="{FF2B5EF4-FFF2-40B4-BE49-F238E27FC236}">
                  <a16:creationId xmlns:a16="http://schemas.microsoft.com/office/drawing/2014/main" id="{AEF2E0DD-6241-FB84-CEDE-457B8F388DE2}"/>
                </a:ext>
              </a:extLst>
            </p:cNvPr>
            <p:cNvSpPr/>
            <p:nvPr/>
          </p:nvSpPr>
          <p:spPr>
            <a:xfrm rot="-5400000">
              <a:off x="15329478" y="13920129"/>
              <a:ext cx="906356" cy="2025531"/>
            </a:xfrm>
            <a:custGeom>
              <a:avLst/>
              <a:gdLst>
                <a:gd name="connsiteX0" fmla="*/ -1522 w 906356"/>
                <a:gd name="connsiteY0" fmla="*/ 2412 h 2025531"/>
                <a:gd name="connsiteX1" fmla="*/ 904834 w 906356"/>
                <a:gd name="connsiteY1" fmla="*/ 2412 h 2025531"/>
                <a:gd name="connsiteX2" fmla="*/ 904834 w 906356"/>
                <a:gd name="connsiteY2" fmla="*/ 2027944 h 2025531"/>
                <a:gd name="connsiteX3" fmla="*/ -1522 w 906356"/>
                <a:gd name="connsiteY3" fmla="*/ 2027944 h 2025531"/>
              </a:gdLst>
              <a:ahLst/>
              <a:cxnLst>
                <a:cxn ang="0">
                  <a:pos x="connsiteX0" y="connsiteY0"/>
                </a:cxn>
                <a:cxn ang="0">
                  <a:pos x="connsiteX1" y="connsiteY1"/>
                </a:cxn>
                <a:cxn ang="0">
                  <a:pos x="connsiteX2" y="connsiteY2"/>
                </a:cxn>
                <a:cxn ang="0">
                  <a:pos x="connsiteX3" y="connsiteY3"/>
                </a:cxn>
              </a:cxnLst>
              <a:rect l="l" t="t" r="r" b="b"/>
              <a:pathLst>
                <a:path w="906356" h="2025531">
                  <a:moveTo>
                    <a:pt x="-1522" y="2412"/>
                  </a:moveTo>
                  <a:lnTo>
                    <a:pt x="904834" y="2412"/>
                  </a:lnTo>
                  <a:lnTo>
                    <a:pt x="904834" y="2027944"/>
                  </a:lnTo>
                  <a:lnTo>
                    <a:pt x="-1522" y="2027944"/>
                  </a:lnTo>
                  <a:close/>
                </a:path>
              </a:pathLst>
            </a:custGeom>
            <a:solidFill>
              <a:srgbClr val="AEBDE9">
                <a:alpha val="34000"/>
              </a:srgbClr>
            </a:solidFill>
            <a:ln w="2267" cap="rnd">
              <a:noFill/>
              <a:prstDash val="solid"/>
              <a:round/>
            </a:ln>
          </p:spPr>
          <p:txBody>
            <a:bodyPr rtlCol="0" anchor="ctr"/>
            <a:lstStyle/>
            <a:p>
              <a:endParaRPr lang="en-CH" sz="4800"/>
            </a:p>
          </p:txBody>
        </p:sp>
        <p:sp>
          <p:nvSpPr>
            <p:cNvPr id="1026" name="Freeform 1025">
              <a:extLst>
                <a:ext uri="{FF2B5EF4-FFF2-40B4-BE49-F238E27FC236}">
                  <a16:creationId xmlns:a16="http://schemas.microsoft.com/office/drawing/2014/main" id="{3B0C00B2-1B66-28DD-B0DA-3FAD57AAEEC0}"/>
                </a:ext>
              </a:extLst>
            </p:cNvPr>
            <p:cNvSpPr/>
            <p:nvPr/>
          </p:nvSpPr>
          <p:spPr>
            <a:xfrm rot="-5400000">
              <a:off x="21040970" y="13986442"/>
              <a:ext cx="906356" cy="1896500"/>
            </a:xfrm>
            <a:custGeom>
              <a:avLst/>
              <a:gdLst>
                <a:gd name="connsiteX0" fmla="*/ 352 w 906356"/>
                <a:gd name="connsiteY0" fmla="*/ 2413 h 1896500"/>
                <a:gd name="connsiteX1" fmla="*/ 906708 w 906356"/>
                <a:gd name="connsiteY1" fmla="*/ 2413 h 1896500"/>
                <a:gd name="connsiteX2" fmla="*/ 906708 w 906356"/>
                <a:gd name="connsiteY2" fmla="*/ 1898914 h 1896500"/>
                <a:gd name="connsiteX3" fmla="*/ 352 w 906356"/>
                <a:gd name="connsiteY3" fmla="*/ 1898914 h 1896500"/>
              </a:gdLst>
              <a:ahLst/>
              <a:cxnLst>
                <a:cxn ang="0">
                  <a:pos x="connsiteX0" y="connsiteY0"/>
                </a:cxn>
                <a:cxn ang="0">
                  <a:pos x="connsiteX1" y="connsiteY1"/>
                </a:cxn>
                <a:cxn ang="0">
                  <a:pos x="connsiteX2" y="connsiteY2"/>
                </a:cxn>
                <a:cxn ang="0">
                  <a:pos x="connsiteX3" y="connsiteY3"/>
                </a:cxn>
              </a:cxnLst>
              <a:rect l="l" t="t" r="r" b="b"/>
              <a:pathLst>
                <a:path w="906356" h="1896500">
                  <a:moveTo>
                    <a:pt x="352" y="2413"/>
                  </a:moveTo>
                  <a:lnTo>
                    <a:pt x="906708" y="2413"/>
                  </a:lnTo>
                  <a:lnTo>
                    <a:pt x="906708" y="1898914"/>
                  </a:lnTo>
                  <a:lnTo>
                    <a:pt x="352" y="1898914"/>
                  </a:lnTo>
                  <a:close/>
                </a:path>
              </a:pathLst>
            </a:custGeom>
            <a:solidFill>
              <a:srgbClr val="AEBDE9">
                <a:alpha val="34000"/>
              </a:srgbClr>
            </a:solidFill>
            <a:ln w="2131" cap="rnd">
              <a:noFill/>
              <a:prstDash val="solid"/>
              <a:round/>
            </a:ln>
          </p:spPr>
          <p:txBody>
            <a:bodyPr rtlCol="0" anchor="ctr"/>
            <a:lstStyle/>
            <a:p>
              <a:endParaRPr lang="en-CH" sz="4800"/>
            </a:p>
          </p:txBody>
        </p:sp>
        <p:sp>
          <p:nvSpPr>
            <p:cNvPr id="1027" name="Freeform 1026">
              <a:extLst>
                <a:ext uri="{FF2B5EF4-FFF2-40B4-BE49-F238E27FC236}">
                  <a16:creationId xmlns:a16="http://schemas.microsoft.com/office/drawing/2014/main" id="{C982B462-3686-D391-DDE9-DB420333B9E5}"/>
                </a:ext>
              </a:extLst>
            </p:cNvPr>
            <p:cNvSpPr/>
            <p:nvPr/>
          </p:nvSpPr>
          <p:spPr>
            <a:xfrm rot="-5400000">
              <a:off x="23981835" y="13986442"/>
              <a:ext cx="906356" cy="1896500"/>
            </a:xfrm>
            <a:custGeom>
              <a:avLst/>
              <a:gdLst>
                <a:gd name="connsiteX0" fmla="*/ 1317 w 906356"/>
                <a:gd name="connsiteY0" fmla="*/ 2413 h 1896500"/>
                <a:gd name="connsiteX1" fmla="*/ 907673 w 906356"/>
                <a:gd name="connsiteY1" fmla="*/ 2413 h 1896500"/>
                <a:gd name="connsiteX2" fmla="*/ 907673 w 906356"/>
                <a:gd name="connsiteY2" fmla="*/ 1898914 h 1896500"/>
                <a:gd name="connsiteX3" fmla="*/ 1317 w 906356"/>
                <a:gd name="connsiteY3" fmla="*/ 1898914 h 1896500"/>
              </a:gdLst>
              <a:ahLst/>
              <a:cxnLst>
                <a:cxn ang="0">
                  <a:pos x="connsiteX0" y="connsiteY0"/>
                </a:cxn>
                <a:cxn ang="0">
                  <a:pos x="connsiteX1" y="connsiteY1"/>
                </a:cxn>
                <a:cxn ang="0">
                  <a:pos x="connsiteX2" y="connsiteY2"/>
                </a:cxn>
                <a:cxn ang="0">
                  <a:pos x="connsiteX3" y="connsiteY3"/>
                </a:cxn>
              </a:cxnLst>
              <a:rect l="l" t="t" r="r" b="b"/>
              <a:pathLst>
                <a:path w="906356" h="1896500">
                  <a:moveTo>
                    <a:pt x="1317" y="2413"/>
                  </a:moveTo>
                  <a:lnTo>
                    <a:pt x="907673" y="2413"/>
                  </a:lnTo>
                  <a:lnTo>
                    <a:pt x="907673" y="1898914"/>
                  </a:lnTo>
                  <a:lnTo>
                    <a:pt x="1317" y="1898914"/>
                  </a:lnTo>
                  <a:close/>
                </a:path>
              </a:pathLst>
            </a:custGeom>
            <a:solidFill>
              <a:srgbClr val="AEBDE9">
                <a:alpha val="34000"/>
              </a:srgbClr>
            </a:solidFill>
            <a:ln w="2131" cap="rnd">
              <a:noFill/>
              <a:prstDash val="solid"/>
              <a:round/>
            </a:ln>
          </p:spPr>
          <p:txBody>
            <a:bodyPr rtlCol="0" anchor="ctr"/>
            <a:lstStyle/>
            <a:p>
              <a:endParaRPr lang="en-CH" sz="4800"/>
            </a:p>
          </p:txBody>
        </p:sp>
        <p:sp>
          <p:nvSpPr>
            <p:cNvPr id="1028" name="Freeform 1027">
              <a:extLst>
                <a:ext uri="{FF2B5EF4-FFF2-40B4-BE49-F238E27FC236}">
                  <a16:creationId xmlns:a16="http://schemas.microsoft.com/office/drawing/2014/main" id="{BBE726D7-97D2-9F97-1BF4-324601F2844E}"/>
                </a:ext>
              </a:extLst>
            </p:cNvPr>
            <p:cNvSpPr/>
            <p:nvPr/>
          </p:nvSpPr>
          <p:spPr>
            <a:xfrm rot="-5400000">
              <a:off x="26778711" y="13965726"/>
              <a:ext cx="906356" cy="1937933"/>
            </a:xfrm>
            <a:custGeom>
              <a:avLst/>
              <a:gdLst>
                <a:gd name="connsiteX0" fmla="*/ 2234 w 906356"/>
                <a:gd name="connsiteY0" fmla="*/ 2413 h 1937933"/>
                <a:gd name="connsiteX1" fmla="*/ 908591 w 906356"/>
                <a:gd name="connsiteY1" fmla="*/ 2413 h 1937933"/>
                <a:gd name="connsiteX2" fmla="*/ 908591 w 906356"/>
                <a:gd name="connsiteY2" fmla="*/ 1940346 h 1937933"/>
                <a:gd name="connsiteX3" fmla="*/ 2234 w 906356"/>
                <a:gd name="connsiteY3" fmla="*/ 1940346 h 1937933"/>
              </a:gdLst>
              <a:ahLst/>
              <a:cxnLst>
                <a:cxn ang="0">
                  <a:pos x="connsiteX0" y="connsiteY0"/>
                </a:cxn>
                <a:cxn ang="0">
                  <a:pos x="connsiteX1" y="connsiteY1"/>
                </a:cxn>
                <a:cxn ang="0">
                  <a:pos x="connsiteX2" y="connsiteY2"/>
                </a:cxn>
                <a:cxn ang="0">
                  <a:pos x="connsiteX3" y="connsiteY3"/>
                </a:cxn>
              </a:cxnLst>
              <a:rect l="l" t="t" r="r" b="b"/>
              <a:pathLst>
                <a:path w="906356" h="1937933">
                  <a:moveTo>
                    <a:pt x="2234" y="2413"/>
                  </a:moveTo>
                  <a:lnTo>
                    <a:pt x="908591" y="2413"/>
                  </a:lnTo>
                  <a:lnTo>
                    <a:pt x="908591" y="1940346"/>
                  </a:lnTo>
                  <a:lnTo>
                    <a:pt x="2234" y="1940346"/>
                  </a:lnTo>
                  <a:close/>
                </a:path>
              </a:pathLst>
            </a:custGeom>
            <a:solidFill>
              <a:srgbClr val="AEBDE9">
                <a:alpha val="34000"/>
              </a:srgbClr>
            </a:solidFill>
            <a:ln w="2175" cap="rnd">
              <a:noFill/>
              <a:prstDash val="solid"/>
              <a:round/>
            </a:ln>
          </p:spPr>
          <p:txBody>
            <a:bodyPr rtlCol="0" anchor="ctr"/>
            <a:lstStyle/>
            <a:p>
              <a:endParaRPr lang="en-CH" sz="4800"/>
            </a:p>
          </p:txBody>
        </p:sp>
        <p:sp>
          <p:nvSpPr>
            <p:cNvPr id="1029" name="Freeform 1028">
              <a:extLst>
                <a:ext uri="{FF2B5EF4-FFF2-40B4-BE49-F238E27FC236}">
                  <a16:creationId xmlns:a16="http://schemas.microsoft.com/office/drawing/2014/main" id="{FE65009A-545F-9FC1-FBED-4837FAC73EA7}"/>
                </a:ext>
              </a:extLst>
            </p:cNvPr>
            <p:cNvSpPr/>
            <p:nvPr/>
          </p:nvSpPr>
          <p:spPr>
            <a:xfrm rot="-5400000">
              <a:off x="29463972" y="13986442"/>
              <a:ext cx="906356" cy="1896500"/>
            </a:xfrm>
            <a:custGeom>
              <a:avLst/>
              <a:gdLst>
                <a:gd name="connsiteX0" fmla="*/ 3116 w 906356"/>
                <a:gd name="connsiteY0" fmla="*/ 2413 h 1896500"/>
                <a:gd name="connsiteX1" fmla="*/ 909472 w 906356"/>
                <a:gd name="connsiteY1" fmla="*/ 2413 h 1896500"/>
                <a:gd name="connsiteX2" fmla="*/ 909472 w 906356"/>
                <a:gd name="connsiteY2" fmla="*/ 1898914 h 1896500"/>
                <a:gd name="connsiteX3" fmla="*/ 3116 w 906356"/>
                <a:gd name="connsiteY3" fmla="*/ 1898914 h 1896500"/>
              </a:gdLst>
              <a:ahLst/>
              <a:cxnLst>
                <a:cxn ang="0">
                  <a:pos x="connsiteX0" y="connsiteY0"/>
                </a:cxn>
                <a:cxn ang="0">
                  <a:pos x="connsiteX1" y="connsiteY1"/>
                </a:cxn>
                <a:cxn ang="0">
                  <a:pos x="connsiteX2" y="connsiteY2"/>
                </a:cxn>
                <a:cxn ang="0">
                  <a:pos x="connsiteX3" y="connsiteY3"/>
                </a:cxn>
              </a:cxnLst>
              <a:rect l="l" t="t" r="r" b="b"/>
              <a:pathLst>
                <a:path w="906356" h="1896500">
                  <a:moveTo>
                    <a:pt x="3116" y="2413"/>
                  </a:moveTo>
                  <a:lnTo>
                    <a:pt x="909472" y="2413"/>
                  </a:lnTo>
                  <a:lnTo>
                    <a:pt x="909472" y="1898914"/>
                  </a:lnTo>
                  <a:lnTo>
                    <a:pt x="3116" y="1898914"/>
                  </a:lnTo>
                  <a:close/>
                </a:path>
              </a:pathLst>
            </a:custGeom>
            <a:solidFill>
              <a:srgbClr val="AEBDE9">
                <a:alpha val="35000"/>
              </a:srgbClr>
            </a:solidFill>
            <a:ln w="2131" cap="rnd">
              <a:noFill/>
              <a:prstDash val="solid"/>
              <a:round/>
            </a:ln>
          </p:spPr>
          <p:txBody>
            <a:bodyPr rtlCol="0" anchor="ctr"/>
            <a:lstStyle/>
            <a:p>
              <a:endParaRPr lang="en-CH" sz="4800"/>
            </a:p>
          </p:txBody>
        </p:sp>
        <p:sp>
          <p:nvSpPr>
            <p:cNvPr id="1030" name="TextBox 1029">
              <a:extLst>
                <a:ext uri="{FF2B5EF4-FFF2-40B4-BE49-F238E27FC236}">
                  <a16:creationId xmlns:a16="http://schemas.microsoft.com/office/drawing/2014/main" id="{A594DF0D-617C-9989-8101-ADB93D9E1814}"/>
                </a:ext>
              </a:extLst>
            </p:cNvPr>
            <p:cNvSpPr txBox="1"/>
            <p:nvPr/>
          </p:nvSpPr>
          <p:spPr>
            <a:xfrm>
              <a:off x="18143942" y="1455137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6</a:t>
              </a:r>
            </a:p>
          </p:txBody>
        </p:sp>
        <p:sp>
          <p:nvSpPr>
            <p:cNvPr id="1031" name="TextBox 1030">
              <a:extLst>
                <a:ext uri="{FF2B5EF4-FFF2-40B4-BE49-F238E27FC236}">
                  <a16:creationId xmlns:a16="http://schemas.microsoft.com/office/drawing/2014/main" id="{9815E37A-EB82-7E51-FD41-93FC84EBF5AE}"/>
                </a:ext>
              </a:extLst>
            </p:cNvPr>
            <p:cNvSpPr txBox="1"/>
            <p:nvPr/>
          </p:nvSpPr>
          <p:spPr>
            <a:xfrm>
              <a:off x="18483284" y="14551379"/>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32" name="TextBox 1031">
              <a:extLst>
                <a:ext uri="{FF2B5EF4-FFF2-40B4-BE49-F238E27FC236}">
                  <a16:creationId xmlns:a16="http://schemas.microsoft.com/office/drawing/2014/main" id="{155CA404-AED4-DB7A-3080-7FAC3273D180}"/>
                </a:ext>
              </a:extLst>
            </p:cNvPr>
            <p:cNvSpPr txBox="1"/>
            <p:nvPr/>
          </p:nvSpPr>
          <p:spPr>
            <a:xfrm>
              <a:off x="18653031" y="1455137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sp>
          <p:nvSpPr>
            <p:cNvPr id="1033" name="TextBox 1032">
              <a:extLst>
                <a:ext uri="{FF2B5EF4-FFF2-40B4-BE49-F238E27FC236}">
                  <a16:creationId xmlns:a16="http://schemas.microsoft.com/office/drawing/2014/main" id="{866EEB64-069E-84A7-DCE3-B9661D4A2E18}"/>
                </a:ext>
              </a:extLst>
            </p:cNvPr>
            <p:cNvSpPr txBox="1"/>
            <p:nvPr/>
          </p:nvSpPr>
          <p:spPr>
            <a:xfrm>
              <a:off x="15288713" y="14533160"/>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3</a:t>
              </a:r>
            </a:p>
          </p:txBody>
        </p:sp>
        <p:sp>
          <p:nvSpPr>
            <p:cNvPr id="1034" name="TextBox 1033">
              <a:extLst>
                <a:ext uri="{FF2B5EF4-FFF2-40B4-BE49-F238E27FC236}">
                  <a16:creationId xmlns:a16="http://schemas.microsoft.com/office/drawing/2014/main" id="{662BAD4E-D24C-C7C6-EC73-F6801A7A4B4E}"/>
                </a:ext>
              </a:extLst>
            </p:cNvPr>
            <p:cNvSpPr txBox="1"/>
            <p:nvPr/>
          </p:nvSpPr>
          <p:spPr>
            <a:xfrm>
              <a:off x="15628054" y="14533160"/>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35" name="TextBox 1034">
              <a:extLst>
                <a:ext uri="{FF2B5EF4-FFF2-40B4-BE49-F238E27FC236}">
                  <a16:creationId xmlns:a16="http://schemas.microsoft.com/office/drawing/2014/main" id="{37BFEB6E-537E-3666-8867-71B33BC33C8D}"/>
                </a:ext>
              </a:extLst>
            </p:cNvPr>
            <p:cNvSpPr txBox="1"/>
            <p:nvPr/>
          </p:nvSpPr>
          <p:spPr>
            <a:xfrm>
              <a:off x="15797802" y="14533160"/>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7</a:t>
              </a:r>
            </a:p>
          </p:txBody>
        </p:sp>
        <p:sp>
          <p:nvSpPr>
            <p:cNvPr id="1036" name="TextBox 1035">
              <a:extLst>
                <a:ext uri="{FF2B5EF4-FFF2-40B4-BE49-F238E27FC236}">
                  <a16:creationId xmlns:a16="http://schemas.microsoft.com/office/drawing/2014/main" id="{91F5AE2A-17EA-FA84-0BE8-08A7E86FB8AC}"/>
                </a:ext>
              </a:extLst>
            </p:cNvPr>
            <p:cNvSpPr txBox="1"/>
            <p:nvPr/>
          </p:nvSpPr>
          <p:spPr>
            <a:xfrm>
              <a:off x="20988657" y="1455265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7</a:t>
              </a:r>
            </a:p>
          </p:txBody>
        </p:sp>
        <p:sp>
          <p:nvSpPr>
            <p:cNvPr id="1037" name="TextBox 1036">
              <a:extLst>
                <a:ext uri="{FF2B5EF4-FFF2-40B4-BE49-F238E27FC236}">
                  <a16:creationId xmlns:a16="http://schemas.microsoft.com/office/drawing/2014/main" id="{2B8FEFBA-8804-971A-6E44-1FA3FCDB36B5}"/>
                </a:ext>
              </a:extLst>
            </p:cNvPr>
            <p:cNvSpPr txBox="1"/>
            <p:nvPr/>
          </p:nvSpPr>
          <p:spPr>
            <a:xfrm>
              <a:off x="21327999" y="14552659"/>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38" name="TextBox 1037">
              <a:extLst>
                <a:ext uri="{FF2B5EF4-FFF2-40B4-BE49-F238E27FC236}">
                  <a16:creationId xmlns:a16="http://schemas.microsoft.com/office/drawing/2014/main" id="{9BCC582C-A273-C7E8-BE56-E8758DCEA5CE}"/>
                </a:ext>
              </a:extLst>
            </p:cNvPr>
            <p:cNvSpPr txBox="1"/>
            <p:nvPr/>
          </p:nvSpPr>
          <p:spPr>
            <a:xfrm>
              <a:off x="21497746" y="14552659"/>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4</a:t>
              </a:r>
            </a:p>
          </p:txBody>
        </p:sp>
        <p:sp>
          <p:nvSpPr>
            <p:cNvPr id="1039" name="TextBox 1038">
              <a:extLst>
                <a:ext uri="{FF2B5EF4-FFF2-40B4-BE49-F238E27FC236}">
                  <a16:creationId xmlns:a16="http://schemas.microsoft.com/office/drawing/2014/main" id="{B4DE8962-9EE0-159D-FCAB-312C4CCD73AD}"/>
                </a:ext>
              </a:extLst>
            </p:cNvPr>
            <p:cNvSpPr txBox="1"/>
            <p:nvPr/>
          </p:nvSpPr>
          <p:spPr>
            <a:xfrm>
              <a:off x="23878354" y="14537628"/>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7</a:t>
              </a:r>
            </a:p>
          </p:txBody>
        </p:sp>
        <p:sp>
          <p:nvSpPr>
            <p:cNvPr id="1040" name="TextBox 1039">
              <a:extLst>
                <a:ext uri="{FF2B5EF4-FFF2-40B4-BE49-F238E27FC236}">
                  <a16:creationId xmlns:a16="http://schemas.microsoft.com/office/drawing/2014/main" id="{D58FD551-6D22-1C70-F8AE-20373053216B}"/>
                </a:ext>
              </a:extLst>
            </p:cNvPr>
            <p:cNvSpPr txBox="1"/>
            <p:nvPr/>
          </p:nvSpPr>
          <p:spPr>
            <a:xfrm>
              <a:off x="24217696" y="14537628"/>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41" name="TextBox 1040">
              <a:extLst>
                <a:ext uri="{FF2B5EF4-FFF2-40B4-BE49-F238E27FC236}">
                  <a16:creationId xmlns:a16="http://schemas.microsoft.com/office/drawing/2014/main" id="{2E9CECCC-DDF6-8176-C06A-0993C0D08A40}"/>
                </a:ext>
              </a:extLst>
            </p:cNvPr>
            <p:cNvSpPr txBox="1"/>
            <p:nvPr/>
          </p:nvSpPr>
          <p:spPr>
            <a:xfrm>
              <a:off x="24387443" y="14537628"/>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7</a:t>
              </a:r>
            </a:p>
          </p:txBody>
        </p:sp>
        <p:sp>
          <p:nvSpPr>
            <p:cNvPr id="1042" name="TextBox 1041">
              <a:extLst>
                <a:ext uri="{FF2B5EF4-FFF2-40B4-BE49-F238E27FC236}">
                  <a16:creationId xmlns:a16="http://schemas.microsoft.com/office/drawing/2014/main" id="{F181679E-083E-C0B0-18B7-9F112EE16314}"/>
                </a:ext>
              </a:extLst>
            </p:cNvPr>
            <p:cNvSpPr txBox="1"/>
            <p:nvPr/>
          </p:nvSpPr>
          <p:spPr>
            <a:xfrm>
              <a:off x="26553261" y="14537628"/>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7</a:t>
              </a:r>
            </a:p>
          </p:txBody>
        </p:sp>
        <p:sp>
          <p:nvSpPr>
            <p:cNvPr id="1043" name="TextBox 1042">
              <a:extLst>
                <a:ext uri="{FF2B5EF4-FFF2-40B4-BE49-F238E27FC236}">
                  <a16:creationId xmlns:a16="http://schemas.microsoft.com/office/drawing/2014/main" id="{4D36794B-8232-EE83-2E5D-CB83AD51A166}"/>
                </a:ext>
              </a:extLst>
            </p:cNvPr>
            <p:cNvSpPr txBox="1"/>
            <p:nvPr/>
          </p:nvSpPr>
          <p:spPr>
            <a:xfrm>
              <a:off x="26892603" y="14537628"/>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44" name="TextBox 1043">
              <a:extLst>
                <a:ext uri="{FF2B5EF4-FFF2-40B4-BE49-F238E27FC236}">
                  <a16:creationId xmlns:a16="http://schemas.microsoft.com/office/drawing/2014/main" id="{D8EB6539-A52E-35BC-930B-12229397B21F}"/>
                </a:ext>
              </a:extLst>
            </p:cNvPr>
            <p:cNvSpPr txBox="1"/>
            <p:nvPr/>
          </p:nvSpPr>
          <p:spPr>
            <a:xfrm>
              <a:off x="27062350" y="14537628"/>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6</a:t>
              </a:r>
            </a:p>
          </p:txBody>
        </p:sp>
        <p:sp>
          <p:nvSpPr>
            <p:cNvPr id="1045" name="TextBox 1044">
              <a:extLst>
                <a:ext uri="{FF2B5EF4-FFF2-40B4-BE49-F238E27FC236}">
                  <a16:creationId xmlns:a16="http://schemas.microsoft.com/office/drawing/2014/main" id="{4180C6C3-EC2C-D160-A260-55D924587C5B}"/>
                </a:ext>
              </a:extLst>
            </p:cNvPr>
            <p:cNvSpPr txBox="1"/>
            <p:nvPr/>
          </p:nvSpPr>
          <p:spPr>
            <a:xfrm>
              <a:off x="29370335" y="1454142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7</a:t>
              </a:r>
            </a:p>
          </p:txBody>
        </p:sp>
        <p:sp>
          <p:nvSpPr>
            <p:cNvPr id="1046" name="TextBox 1045">
              <a:extLst>
                <a:ext uri="{FF2B5EF4-FFF2-40B4-BE49-F238E27FC236}">
                  <a16:creationId xmlns:a16="http://schemas.microsoft.com/office/drawing/2014/main" id="{A906113F-7C53-DA19-A36C-BE320D49C3A4}"/>
                </a:ext>
              </a:extLst>
            </p:cNvPr>
            <p:cNvSpPr txBox="1"/>
            <p:nvPr/>
          </p:nvSpPr>
          <p:spPr>
            <a:xfrm>
              <a:off x="29709707" y="14541422"/>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47" name="TextBox 1046">
              <a:extLst>
                <a:ext uri="{FF2B5EF4-FFF2-40B4-BE49-F238E27FC236}">
                  <a16:creationId xmlns:a16="http://schemas.microsoft.com/office/drawing/2014/main" id="{ECB41F3C-8444-2DB7-3878-DFA283EB875D}"/>
                </a:ext>
              </a:extLst>
            </p:cNvPr>
            <p:cNvSpPr txBox="1"/>
            <p:nvPr/>
          </p:nvSpPr>
          <p:spPr>
            <a:xfrm>
              <a:off x="29879455" y="1454142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3</a:t>
              </a:r>
            </a:p>
          </p:txBody>
        </p:sp>
        <p:sp>
          <p:nvSpPr>
            <p:cNvPr id="1048" name="TextBox 1047">
              <a:extLst>
                <a:ext uri="{FF2B5EF4-FFF2-40B4-BE49-F238E27FC236}">
                  <a16:creationId xmlns:a16="http://schemas.microsoft.com/office/drawing/2014/main" id="{412ECAF1-DD46-3583-6945-83B4EEEFD8E1}"/>
                </a:ext>
              </a:extLst>
            </p:cNvPr>
            <p:cNvSpPr txBox="1"/>
            <p:nvPr/>
          </p:nvSpPr>
          <p:spPr>
            <a:xfrm>
              <a:off x="12225977" y="14503336"/>
              <a:ext cx="595035"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a:t>
              </a:r>
            </a:p>
          </p:txBody>
        </p:sp>
        <p:sp>
          <p:nvSpPr>
            <p:cNvPr id="1049" name="TextBox 1048">
              <a:extLst>
                <a:ext uri="{FF2B5EF4-FFF2-40B4-BE49-F238E27FC236}">
                  <a16:creationId xmlns:a16="http://schemas.microsoft.com/office/drawing/2014/main" id="{8E7A4B93-CD3B-8597-7981-D32393499112}"/>
                </a:ext>
              </a:extLst>
            </p:cNvPr>
            <p:cNvSpPr txBox="1"/>
            <p:nvPr/>
          </p:nvSpPr>
          <p:spPr>
            <a:xfrm>
              <a:off x="12632913" y="14503336"/>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c</a:t>
              </a:r>
            </a:p>
          </p:txBody>
        </p:sp>
        <p:sp>
          <p:nvSpPr>
            <p:cNvPr id="1050" name="TextBox 1049">
              <a:extLst>
                <a:ext uri="{FF2B5EF4-FFF2-40B4-BE49-F238E27FC236}">
                  <a16:creationId xmlns:a16="http://schemas.microsoft.com/office/drawing/2014/main" id="{CB573920-E485-65D6-E5A3-02FC03A5959B}"/>
                </a:ext>
              </a:extLst>
            </p:cNvPr>
            <p:cNvSpPr txBox="1"/>
            <p:nvPr/>
          </p:nvSpPr>
          <p:spPr>
            <a:xfrm>
              <a:off x="12972286" y="14503336"/>
              <a:ext cx="561372"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o</a:t>
              </a:r>
            </a:p>
          </p:txBody>
        </p:sp>
        <p:sp>
          <p:nvSpPr>
            <p:cNvPr id="1051" name="TextBox 1050">
              <a:extLst>
                <a:ext uri="{FF2B5EF4-FFF2-40B4-BE49-F238E27FC236}">
                  <a16:creationId xmlns:a16="http://schemas.microsoft.com/office/drawing/2014/main" id="{4AD83EEA-5C4E-A345-559C-ED4FA7E78F56}"/>
                </a:ext>
              </a:extLst>
            </p:cNvPr>
            <p:cNvSpPr txBox="1"/>
            <p:nvPr/>
          </p:nvSpPr>
          <p:spPr>
            <a:xfrm>
              <a:off x="13344968" y="14503336"/>
              <a:ext cx="423514"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r</a:t>
              </a:r>
            </a:p>
          </p:txBody>
        </p:sp>
        <p:sp>
          <p:nvSpPr>
            <p:cNvPr id="1052" name="TextBox 1051">
              <a:extLst>
                <a:ext uri="{FF2B5EF4-FFF2-40B4-BE49-F238E27FC236}">
                  <a16:creationId xmlns:a16="http://schemas.microsoft.com/office/drawing/2014/main" id="{023DE121-B20F-841B-25BC-D3706766FC38}"/>
                </a:ext>
              </a:extLst>
            </p:cNvPr>
            <p:cNvSpPr txBox="1"/>
            <p:nvPr/>
          </p:nvSpPr>
          <p:spPr>
            <a:xfrm>
              <a:off x="13582584" y="14503336"/>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e</a:t>
              </a:r>
            </a:p>
          </p:txBody>
        </p:sp>
        <p:sp>
          <p:nvSpPr>
            <p:cNvPr id="1053" name="Freeform 1052">
              <a:extLst>
                <a:ext uri="{FF2B5EF4-FFF2-40B4-BE49-F238E27FC236}">
                  <a16:creationId xmlns:a16="http://schemas.microsoft.com/office/drawing/2014/main" id="{3EE86D1D-B8CD-494C-0AFA-CD0296E19A5B}"/>
                </a:ext>
              </a:extLst>
            </p:cNvPr>
            <p:cNvSpPr/>
            <p:nvPr/>
          </p:nvSpPr>
          <p:spPr>
            <a:xfrm rot="-5400000">
              <a:off x="18225871" y="18518748"/>
              <a:ext cx="906356" cy="1999183"/>
            </a:xfrm>
            <a:custGeom>
              <a:avLst/>
              <a:gdLst>
                <a:gd name="connsiteX0" fmla="*/ -572 w 906356"/>
                <a:gd name="connsiteY0" fmla="*/ 3917 h 1999183"/>
                <a:gd name="connsiteX1" fmla="*/ 905784 w 906356"/>
                <a:gd name="connsiteY1" fmla="*/ 3917 h 1999183"/>
                <a:gd name="connsiteX2" fmla="*/ 905784 w 906356"/>
                <a:gd name="connsiteY2" fmla="*/ 2003101 h 1999183"/>
                <a:gd name="connsiteX3" fmla="*/ -572 w 906356"/>
                <a:gd name="connsiteY3" fmla="*/ 2003101 h 1999183"/>
              </a:gdLst>
              <a:ahLst/>
              <a:cxnLst>
                <a:cxn ang="0">
                  <a:pos x="connsiteX0" y="connsiteY0"/>
                </a:cxn>
                <a:cxn ang="0">
                  <a:pos x="connsiteX1" y="connsiteY1"/>
                </a:cxn>
                <a:cxn ang="0">
                  <a:pos x="connsiteX2" y="connsiteY2"/>
                </a:cxn>
                <a:cxn ang="0">
                  <a:pos x="connsiteX3" y="connsiteY3"/>
                </a:cxn>
              </a:cxnLst>
              <a:rect l="l" t="t" r="r" b="b"/>
              <a:pathLst>
                <a:path w="906356" h="1999183">
                  <a:moveTo>
                    <a:pt x="-572" y="3917"/>
                  </a:moveTo>
                  <a:lnTo>
                    <a:pt x="905784" y="3917"/>
                  </a:lnTo>
                  <a:lnTo>
                    <a:pt x="905784" y="2003101"/>
                  </a:lnTo>
                  <a:lnTo>
                    <a:pt x="-572" y="2003101"/>
                  </a:lnTo>
                  <a:close/>
                </a:path>
              </a:pathLst>
            </a:custGeom>
            <a:solidFill>
              <a:srgbClr val="AEBDE9">
                <a:alpha val="35000"/>
              </a:srgbClr>
            </a:solidFill>
            <a:ln w="2239" cap="rnd">
              <a:noFill/>
              <a:prstDash val="solid"/>
              <a:round/>
            </a:ln>
          </p:spPr>
          <p:txBody>
            <a:bodyPr rtlCol="0" anchor="ctr"/>
            <a:lstStyle/>
            <a:p>
              <a:endParaRPr lang="en-CH" sz="4800"/>
            </a:p>
          </p:txBody>
        </p:sp>
        <p:sp>
          <p:nvSpPr>
            <p:cNvPr id="1054" name="Freeform 1053">
              <a:extLst>
                <a:ext uri="{FF2B5EF4-FFF2-40B4-BE49-F238E27FC236}">
                  <a16:creationId xmlns:a16="http://schemas.microsoft.com/office/drawing/2014/main" id="{CD0CEF95-F727-8D13-7E88-462D954B44DA}"/>
                </a:ext>
              </a:extLst>
            </p:cNvPr>
            <p:cNvSpPr/>
            <p:nvPr/>
          </p:nvSpPr>
          <p:spPr>
            <a:xfrm rot="-5400000">
              <a:off x="15329478" y="18505574"/>
              <a:ext cx="906356" cy="2025531"/>
            </a:xfrm>
            <a:custGeom>
              <a:avLst/>
              <a:gdLst>
                <a:gd name="connsiteX0" fmla="*/ -1522 w 906356"/>
                <a:gd name="connsiteY0" fmla="*/ 3917 h 2025531"/>
                <a:gd name="connsiteX1" fmla="*/ 904834 w 906356"/>
                <a:gd name="connsiteY1" fmla="*/ 3917 h 2025531"/>
                <a:gd name="connsiteX2" fmla="*/ 904834 w 906356"/>
                <a:gd name="connsiteY2" fmla="*/ 2029448 h 2025531"/>
                <a:gd name="connsiteX3" fmla="*/ -1522 w 906356"/>
                <a:gd name="connsiteY3" fmla="*/ 2029448 h 2025531"/>
              </a:gdLst>
              <a:ahLst/>
              <a:cxnLst>
                <a:cxn ang="0">
                  <a:pos x="connsiteX0" y="connsiteY0"/>
                </a:cxn>
                <a:cxn ang="0">
                  <a:pos x="connsiteX1" y="connsiteY1"/>
                </a:cxn>
                <a:cxn ang="0">
                  <a:pos x="connsiteX2" y="connsiteY2"/>
                </a:cxn>
                <a:cxn ang="0">
                  <a:pos x="connsiteX3" y="connsiteY3"/>
                </a:cxn>
              </a:cxnLst>
              <a:rect l="l" t="t" r="r" b="b"/>
              <a:pathLst>
                <a:path w="906356" h="2025531">
                  <a:moveTo>
                    <a:pt x="-1522" y="3917"/>
                  </a:moveTo>
                  <a:lnTo>
                    <a:pt x="904834" y="3917"/>
                  </a:lnTo>
                  <a:lnTo>
                    <a:pt x="904834" y="2029448"/>
                  </a:lnTo>
                  <a:lnTo>
                    <a:pt x="-1522" y="2029448"/>
                  </a:lnTo>
                  <a:close/>
                </a:path>
              </a:pathLst>
            </a:custGeom>
            <a:solidFill>
              <a:srgbClr val="AEBDE9">
                <a:alpha val="35000"/>
              </a:srgbClr>
            </a:solidFill>
            <a:ln w="2267" cap="rnd">
              <a:noFill/>
              <a:prstDash val="solid"/>
              <a:round/>
            </a:ln>
          </p:spPr>
          <p:txBody>
            <a:bodyPr rtlCol="0" anchor="ctr"/>
            <a:lstStyle/>
            <a:p>
              <a:endParaRPr lang="en-CH" sz="4800"/>
            </a:p>
          </p:txBody>
        </p:sp>
        <p:sp>
          <p:nvSpPr>
            <p:cNvPr id="1055" name="Freeform 1054">
              <a:extLst>
                <a:ext uri="{FF2B5EF4-FFF2-40B4-BE49-F238E27FC236}">
                  <a16:creationId xmlns:a16="http://schemas.microsoft.com/office/drawing/2014/main" id="{8BE4CCE3-E25B-9A62-EE74-B6B097582138}"/>
                </a:ext>
              </a:extLst>
            </p:cNvPr>
            <p:cNvSpPr/>
            <p:nvPr/>
          </p:nvSpPr>
          <p:spPr>
            <a:xfrm rot="-5400000">
              <a:off x="21038820" y="18583386"/>
              <a:ext cx="906356" cy="1869907"/>
            </a:xfrm>
            <a:custGeom>
              <a:avLst/>
              <a:gdLst>
                <a:gd name="connsiteX0" fmla="*/ 351 w 906356"/>
                <a:gd name="connsiteY0" fmla="*/ 3917 h 1869907"/>
                <a:gd name="connsiteX1" fmla="*/ 906707 w 906356"/>
                <a:gd name="connsiteY1" fmla="*/ 3917 h 1869907"/>
                <a:gd name="connsiteX2" fmla="*/ 906707 w 906356"/>
                <a:gd name="connsiteY2" fmla="*/ 1873824 h 1869907"/>
                <a:gd name="connsiteX3" fmla="*/ 351 w 906356"/>
                <a:gd name="connsiteY3" fmla="*/ 1873824 h 1869907"/>
              </a:gdLst>
              <a:ahLst/>
              <a:cxnLst>
                <a:cxn ang="0">
                  <a:pos x="connsiteX0" y="connsiteY0"/>
                </a:cxn>
                <a:cxn ang="0">
                  <a:pos x="connsiteX1" y="connsiteY1"/>
                </a:cxn>
                <a:cxn ang="0">
                  <a:pos x="connsiteX2" y="connsiteY2"/>
                </a:cxn>
                <a:cxn ang="0">
                  <a:pos x="connsiteX3" y="connsiteY3"/>
                </a:cxn>
              </a:cxnLst>
              <a:rect l="l" t="t" r="r" b="b"/>
              <a:pathLst>
                <a:path w="906356" h="1869907">
                  <a:moveTo>
                    <a:pt x="351" y="3917"/>
                  </a:moveTo>
                  <a:lnTo>
                    <a:pt x="906707" y="3917"/>
                  </a:lnTo>
                  <a:lnTo>
                    <a:pt x="906707" y="1873824"/>
                  </a:lnTo>
                  <a:lnTo>
                    <a:pt x="351" y="1873824"/>
                  </a:lnTo>
                  <a:close/>
                </a:path>
              </a:pathLst>
            </a:custGeom>
            <a:solidFill>
              <a:srgbClr val="AEBDE9">
                <a:alpha val="35000"/>
              </a:srgbClr>
            </a:solidFill>
            <a:ln w="2103" cap="rnd">
              <a:noFill/>
              <a:prstDash val="solid"/>
              <a:round/>
            </a:ln>
          </p:spPr>
          <p:txBody>
            <a:bodyPr rtlCol="0" anchor="ctr"/>
            <a:lstStyle/>
            <a:p>
              <a:endParaRPr lang="en-CH" sz="4800"/>
            </a:p>
          </p:txBody>
        </p:sp>
        <p:sp>
          <p:nvSpPr>
            <p:cNvPr id="1056" name="Freeform 1055">
              <a:extLst>
                <a:ext uri="{FF2B5EF4-FFF2-40B4-BE49-F238E27FC236}">
                  <a16:creationId xmlns:a16="http://schemas.microsoft.com/office/drawing/2014/main" id="{388C111C-23E8-C3AA-9533-40860A079BC1}"/>
                </a:ext>
              </a:extLst>
            </p:cNvPr>
            <p:cNvSpPr/>
            <p:nvPr/>
          </p:nvSpPr>
          <p:spPr>
            <a:xfrm rot="-5400000">
              <a:off x="23977934" y="18570089"/>
              <a:ext cx="906356" cy="1896500"/>
            </a:xfrm>
            <a:custGeom>
              <a:avLst/>
              <a:gdLst>
                <a:gd name="connsiteX0" fmla="*/ 1315 w 906356"/>
                <a:gd name="connsiteY0" fmla="*/ 3917 h 1896500"/>
                <a:gd name="connsiteX1" fmla="*/ 907672 w 906356"/>
                <a:gd name="connsiteY1" fmla="*/ 3917 h 1896500"/>
                <a:gd name="connsiteX2" fmla="*/ 907672 w 906356"/>
                <a:gd name="connsiteY2" fmla="*/ 1900418 h 1896500"/>
                <a:gd name="connsiteX3" fmla="*/ 1315 w 906356"/>
                <a:gd name="connsiteY3" fmla="*/ 1900418 h 1896500"/>
              </a:gdLst>
              <a:ahLst/>
              <a:cxnLst>
                <a:cxn ang="0">
                  <a:pos x="connsiteX0" y="connsiteY0"/>
                </a:cxn>
                <a:cxn ang="0">
                  <a:pos x="connsiteX1" y="connsiteY1"/>
                </a:cxn>
                <a:cxn ang="0">
                  <a:pos x="connsiteX2" y="connsiteY2"/>
                </a:cxn>
                <a:cxn ang="0">
                  <a:pos x="connsiteX3" y="connsiteY3"/>
                </a:cxn>
              </a:cxnLst>
              <a:rect l="l" t="t" r="r" b="b"/>
              <a:pathLst>
                <a:path w="906356" h="1896500">
                  <a:moveTo>
                    <a:pt x="1315" y="3917"/>
                  </a:moveTo>
                  <a:lnTo>
                    <a:pt x="907672" y="3917"/>
                  </a:lnTo>
                  <a:lnTo>
                    <a:pt x="907672" y="1900418"/>
                  </a:lnTo>
                  <a:lnTo>
                    <a:pt x="1315" y="1900418"/>
                  </a:lnTo>
                  <a:close/>
                </a:path>
              </a:pathLst>
            </a:custGeom>
            <a:solidFill>
              <a:srgbClr val="AEBDE9">
                <a:alpha val="35000"/>
              </a:srgbClr>
            </a:solidFill>
            <a:ln w="2131" cap="rnd">
              <a:noFill/>
              <a:prstDash val="solid"/>
              <a:round/>
            </a:ln>
          </p:spPr>
          <p:txBody>
            <a:bodyPr rtlCol="0" anchor="ctr"/>
            <a:lstStyle/>
            <a:p>
              <a:endParaRPr lang="en-CH" sz="4800"/>
            </a:p>
          </p:txBody>
        </p:sp>
        <p:sp>
          <p:nvSpPr>
            <p:cNvPr id="1057" name="Freeform 1056">
              <a:extLst>
                <a:ext uri="{FF2B5EF4-FFF2-40B4-BE49-F238E27FC236}">
                  <a16:creationId xmlns:a16="http://schemas.microsoft.com/office/drawing/2014/main" id="{DC9F107A-A470-9A96-6002-E8BE849EF381}"/>
                </a:ext>
              </a:extLst>
            </p:cNvPr>
            <p:cNvSpPr/>
            <p:nvPr/>
          </p:nvSpPr>
          <p:spPr>
            <a:xfrm rot="-5400000">
              <a:off x="26778711" y="18549373"/>
              <a:ext cx="906356" cy="1937933"/>
            </a:xfrm>
            <a:custGeom>
              <a:avLst/>
              <a:gdLst>
                <a:gd name="connsiteX0" fmla="*/ 2234 w 906356"/>
                <a:gd name="connsiteY0" fmla="*/ 3917 h 1937933"/>
                <a:gd name="connsiteX1" fmla="*/ 908591 w 906356"/>
                <a:gd name="connsiteY1" fmla="*/ 3917 h 1937933"/>
                <a:gd name="connsiteX2" fmla="*/ 908591 w 906356"/>
                <a:gd name="connsiteY2" fmla="*/ 1941850 h 1937933"/>
                <a:gd name="connsiteX3" fmla="*/ 2234 w 906356"/>
                <a:gd name="connsiteY3" fmla="*/ 1941850 h 1937933"/>
              </a:gdLst>
              <a:ahLst/>
              <a:cxnLst>
                <a:cxn ang="0">
                  <a:pos x="connsiteX0" y="connsiteY0"/>
                </a:cxn>
                <a:cxn ang="0">
                  <a:pos x="connsiteX1" y="connsiteY1"/>
                </a:cxn>
                <a:cxn ang="0">
                  <a:pos x="connsiteX2" y="connsiteY2"/>
                </a:cxn>
                <a:cxn ang="0">
                  <a:pos x="connsiteX3" y="connsiteY3"/>
                </a:cxn>
              </a:cxnLst>
              <a:rect l="l" t="t" r="r" b="b"/>
              <a:pathLst>
                <a:path w="906356" h="1937933">
                  <a:moveTo>
                    <a:pt x="2234" y="3917"/>
                  </a:moveTo>
                  <a:lnTo>
                    <a:pt x="908591" y="3917"/>
                  </a:lnTo>
                  <a:lnTo>
                    <a:pt x="908591" y="1941850"/>
                  </a:lnTo>
                  <a:lnTo>
                    <a:pt x="2234" y="1941850"/>
                  </a:lnTo>
                  <a:close/>
                </a:path>
              </a:pathLst>
            </a:custGeom>
            <a:solidFill>
              <a:srgbClr val="AEBDE9">
                <a:alpha val="35000"/>
              </a:srgbClr>
            </a:solidFill>
            <a:ln w="2175" cap="rnd">
              <a:noFill/>
              <a:prstDash val="solid"/>
              <a:round/>
            </a:ln>
          </p:spPr>
          <p:txBody>
            <a:bodyPr rtlCol="0" anchor="ctr"/>
            <a:lstStyle/>
            <a:p>
              <a:endParaRPr lang="en-CH" sz="4800"/>
            </a:p>
          </p:txBody>
        </p:sp>
        <p:sp>
          <p:nvSpPr>
            <p:cNvPr id="1058" name="Freeform 1057">
              <a:extLst>
                <a:ext uri="{FF2B5EF4-FFF2-40B4-BE49-F238E27FC236}">
                  <a16:creationId xmlns:a16="http://schemas.microsoft.com/office/drawing/2014/main" id="{E58A4AD8-B9FE-7C4F-F33E-82AB1815E2A4}"/>
                </a:ext>
              </a:extLst>
            </p:cNvPr>
            <p:cNvSpPr/>
            <p:nvPr/>
          </p:nvSpPr>
          <p:spPr>
            <a:xfrm rot="-5400000">
              <a:off x="29491491" y="18570089"/>
              <a:ext cx="906356" cy="1896500"/>
            </a:xfrm>
            <a:custGeom>
              <a:avLst/>
              <a:gdLst>
                <a:gd name="connsiteX0" fmla="*/ 3125 w 906356"/>
                <a:gd name="connsiteY0" fmla="*/ 3917 h 1896500"/>
                <a:gd name="connsiteX1" fmla="*/ 909481 w 906356"/>
                <a:gd name="connsiteY1" fmla="*/ 3917 h 1896500"/>
                <a:gd name="connsiteX2" fmla="*/ 909481 w 906356"/>
                <a:gd name="connsiteY2" fmla="*/ 1900418 h 1896500"/>
                <a:gd name="connsiteX3" fmla="*/ 3125 w 906356"/>
                <a:gd name="connsiteY3" fmla="*/ 1900418 h 1896500"/>
              </a:gdLst>
              <a:ahLst/>
              <a:cxnLst>
                <a:cxn ang="0">
                  <a:pos x="connsiteX0" y="connsiteY0"/>
                </a:cxn>
                <a:cxn ang="0">
                  <a:pos x="connsiteX1" y="connsiteY1"/>
                </a:cxn>
                <a:cxn ang="0">
                  <a:pos x="connsiteX2" y="connsiteY2"/>
                </a:cxn>
                <a:cxn ang="0">
                  <a:pos x="connsiteX3" y="connsiteY3"/>
                </a:cxn>
              </a:cxnLst>
              <a:rect l="l" t="t" r="r" b="b"/>
              <a:pathLst>
                <a:path w="906356" h="1896500">
                  <a:moveTo>
                    <a:pt x="3125" y="3917"/>
                  </a:moveTo>
                  <a:lnTo>
                    <a:pt x="909481" y="3917"/>
                  </a:lnTo>
                  <a:lnTo>
                    <a:pt x="909481" y="1900418"/>
                  </a:lnTo>
                  <a:lnTo>
                    <a:pt x="3125" y="1900418"/>
                  </a:lnTo>
                  <a:close/>
                </a:path>
              </a:pathLst>
            </a:custGeom>
            <a:solidFill>
              <a:srgbClr val="AEBDE9">
                <a:alpha val="35000"/>
              </a:srgbClr>
            </a:solidFill>
            <a:ln w="2131" cap="rnd">
              <a:noFill/>
              <a:prstDash val="solid"/>
              <a:round/>
            </a:ln>
          </p:spPr>
          <p:txBody>
            <a:bodyPr rtlCol="0" anchor="ctr"/>
            <a:lstStyle/>
            <a:p>
              <a:endParaRPr lang="en-CH" sz="4800"/>
            </a:p>
          </p:txBody>
        </p:sp>
        <p:sp>
          <p:nvSpPr>
            <p:cNvPr id="1059" name="TextBox 1058">
              <a:extLst>
                <a:ext uri="{FF2B5EF4-FFF2-40B4-BE49-F238E27FC236}">
                  <a16:creationId xmlns:a16="http://schemas.microsoft.com/office/drawing/2014/main" id="{C4BB4BAB-32BD-73BA-8803-BF86234C21AA}"/>
                </a:ext>
              </a:extLst>
            </p:cNvPr>
            <p:cNvSpPr txBox="1"/>
            <p:nvPr/>
          </p:nvSpPr>
          <p:spPr>
            <a:xfrm>
              <a:off x="17934637" y="191335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60" name="TextBox 1059">
              <a:extLst>
                <a:ext uri="{FF2B5EF4-FFF2-40B4-BE49-F238E27FC236}">
                  <a16:creationId xmlns:a16="http://schemas.microsoft.com/office/drawing/2014/main" id="{61602FF1-E420-B6B5-6319-6EFB47D24203}"/>
                </a:ext>
              </a:extLst>
            </p:cNvPr>
            <p:cNvSpPr txBox="1"/>
            <p:nvPr/>
          </p:nvSpPr>
          <p:spPr>
            <a:xfrm>
              <a:off x="18274041" y="191335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9</a:t>
              </a:r>
            </a:p>
          </p:txBody>
        </p:sp>
        <p:sp>
          <p:nvSpPr>
            <p:cNvPr id="1061" name="TextBox 1060">
              <a:extLst>
                <a:ext uri="{FF2B5EF4-FFF2-40B4-BE49-F238E27FC236}">
                  <a16:creationId xmlns:a16="http://schemas.microsoft.com/office/drawing/2014/main" id="{43CAB889-6AA5-3010-087D-E3A4A6C65905}"/>
                </a:ext>
              </a:extLst>
            </p:cNvPr>
            <p:cNvSpPr txBox="1"/>
            <p:nvPr/>
          </p:nvSpPr>
          <p:spPr>
            <a:xfrm>
              <a:off x="18613414" y="19133542"/>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62" name="TextBox 1061">
              <a:extLst>
                <a:ext uri="{FF2B5EF4-FFF2-40B4-BE49-F238E27FC236}">
                  <a16:creationId xmlns:a16="http://schemas.microsoft.com/office/drawing/2014/main" id="{1771F375-928B-B5F9-C30B-C4AE34D0BCEC}"/>
                </a:ext>
              </a:extLst>
            </p:cNvPr>
            <p:cNvSpPr txBox="1"/>
            <p:nvPr/>
          </p:nvSpPr>
          <p:spPr>
            <a:xfrm>
              <a:off x="18783130" y="191335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8</a:t>
              </a:r>
            </a:p>
          </p:txBody>
        </p:sp>
        <p:sp>
          <p:nvSpPr>
            <p:cNvPr id="1063" name="TextBox 1062">
              <a:extLst>
                <a:ext uri="{FF2B5EF4-FFF2-40B4-BE49-F238E27FC236}">
                  <a16:creationId xmlns:a16="http://schemas.microsoft.com/office/drawing/2014/main" id="{E65ECF35-D8D8-8BB5-DF5A-BF0EB1DA75D3}"/>
                </a:ext>
              </a:extLst>
            </p:cNvPr>
            <p:cNvSpPr txBox="1"/>
            <p:nvPr/>
          </p:nvSpPr>
          <p:spPr>
            <a:xfrm>
              <a:off x="15058166" y="1913092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64" name="TextBox 1063">
              <a:extLst>
                <a:ext uri="{FF2B5EF4-FFF2-40B4-BE49-F238E27FC236}">
                  <a16:creationId xmlns:a16="http://schemas.microsoft.com/office/drawing/2014/main" id="{2179EC70-0417-EC1F-0216-B9EAD44D97B8}"/>
                </a:ext>
              </a:extLst>
            </p:cNvPr>
            <p:cNvSpPr txBox="1"/>
            <p:nvPr/>
          </p:nvSpPr>
          <p:spPr>
            <a:xfrm>
              <a:off x="15397570" y="1913092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8</a:t>
              </a:r>
            </a:p>
          </p:txBody>
        </p:sp>
        <p:sp>
          <p:nvSpPr>
            <p:cNvPr id="1065" name="TextBox 1064">
              <a:extLst>
                <a:ext uri="{FF2B5EF4-FFF2-40B4-BE49-F238E27FC236}">
                  <a16:creationId xmlns:a16="http://schemas.microsoft.com/office/drawing/2014/main" id="{21C2C5B0-67BE-8284-5BA2-AC7FCDC359D5}"/>
                </a:ext>
              </a:extLst>
            </p:cNvPr>
            <p:cNvSpPr txBox="1"/>
            <p:nvPr/>
          </p:nvSpPr>
          <p:spPr>
            <a:xfrm>
              <a:off x="15736943" y="19130921"/>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66" name="TextBox 1065">
              <a:extLst>
                <a:ext uri="{FF2B5EF4-FFF2-40B4-BE49-F238E27FC236}">
                  <a16:creationId xmlns:a16="http://schemas.microsoft.com/office/drawing/2014/main" id="{171DC4C6-ED49-5807-588D-57F7BF7299B4}"/>
                </a:ext>
              </a:extLst>
            </p:cNvPr>
            <p:cNvSpPr txBox="1"/>
            <p:nvPr/>
          </p:nvSpPr>
          <p:spPr>
            <a:xfrm>
              <a:off x="15906660" y="19130921"/>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5</a:t>
              </a:r>
            </a:p>
          </p:txBody>
        </p:sp>
        <p:sp>
          <p:nvSpPr>
            <p:cNvPr id="1067" name="TextBox 1066">
              <a:extLst>
                <a:ext uri="{FF2B5EF4-FFF2-40B4-BE49-F238E27FC236}">
                  <a16:creationId xmlns:a16="http://schemas.microsoft.com/office/drawing/2014/main" id="{01B86357-C0F1-F791-7BD9-780A1DFD647B}"/>
                </a:ext>
              </a:extLst>
            </p:cNvPr>
            <p:cNvSpPr txBox="1"/>
            <p:nvPr/>
          </p:nvSpPr>
          <p:spPr>
            <a:xfrm>
              <a:off x="20825035" y="191335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1068" name="TextBox 1067">
              <a:extLst>
                <a:ext uri="{FF2B5EF4-FFF2-40B4-BE49-F238E27FC236}">
                  <a16:creationId xmlns:a16="http://schemas.microsoft.com/office/drawing/2014/main" id="{6BAF538F-977F-114E-A60B-B812EE332D5B}"/>
                </a:ext>
              </a:extLst>
            </p:cNvPr>
            <p:cNvSpPr txBox="1"/>
            <p:nvPr/>
          </p:nvSpPr>
          <p:spPr>
            <a:xfrm>
              <a:off x="21164438" y="191335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69" name="TextBox 1068">
              <a:extLst>
                <a:ext uri="{FF2B5EF4-FFF2-40B4-BE49-F238E27FC236}">
                  <a16:creationId xmlns:a16="http://schemas.microsoft.com/office/drawing/2014/main" id="{BBB95070-7D10-890F-7D6F-B03B5C5B9734}"/>
                </a:ext>
              </a:extLst>
            </p:cNvPr>
            <p:cNvSpPr txBox="1"/>
            <p:nvPr/>
          </p:nvSpPr>
          <p:spPr>
            <a:xfrm>
              <a:off x="21503811" y="19133542"/>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70" name="TextBox 1069">
              <a:extLst>
                <a:ext uri="{FF2B5EF4-FFF2-40B4-BE49-F238E27FC236}">
                  <a16:creationId xmlns:a16="http://schemas.microsoft.com/office/drawing/2014/main" id="{40A95BB5-7CCA-FFBA-CF9D-888316AB9CB1}"/>
                </a:ext>
              </a:extLst>
            </p:cNvPr>
            <p:cNvSpPr txBox="1"/>
            <p:nvPr/>
          </p:nvSpPr>
          <p:spPr>
            <a:xfrm>
              <a:off x="21673528" y="191335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5</a:t>
              </a:r>
            </a:p>
          </p:txBody>
        </p:sp>
        <p:sp>
          <p:nvSpPr>
            <p:cNvPr id="1071" name="TextBox 1070">
              <a:extLst>
                <a:ext uri="{FF2B5EF4-FFF2-40B4-BE49-F238E27FC236}">
                  <a16:creationId xmlns:a16="http://schemas.microsoft.com/office/drawing/2014/main" id="{B84C30B4-058A-7CA6-B19B-7A049FA4ADD7}"/>
                </a:ext>
              </a:extLst>
            </p:cNvPr>
            <p:cNvSpPr txBox="1"/>
            <p:nvPr/>
          </p:nvSpPr>
          <p:spPr>
            <a:xfrm>
              <a:off x="23745908" y="19136590"/>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1072" name="TextBox 1071">
              <a:extLst>
                <a:ext uri="{FF2B5EF4-FFF2-40B4-BE49-F238E27FC236}">
                  <a16:creationId xmlns:a16="http://schemas.microsoft.com/office/drawing/2014/main" id="{400A8172-AFCE-682A-1932-647217467A4C}"/>
                </a:ext>
              </a:extLst>
            </p:cNvPr>
            <p:cNvSpPr txBox="1"/>
            <p:nvPr/>
          </p:nvSpPr>
          <p:spPr>
            <a:xfrm>
              <a:off x="24085311" y="19136590"/>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73" name="TextBox 1072">
              <a:extLst>
                <a:ext uri="{FF2B5EF4-FFF2-40B4-BE49-F238E27FC236}">
                  <a16:creationId xmlns:a16="http://schemas.microsoft.com/office/drawing/2014/main" id="{BC422991-B1E8-55DC-8E9A-925B52074303}"/>
                </a:ext>
              </a:extLst>
            </p:cNvPr>
            <p:cNvSpPr txBox="1"/>
            <p:nvPr/>
          </p:nvSpPr>
          <p:spPr>
            <a:xfrm>
              <a:off x="24424684" y="19136590"/>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74" name="TextBox 1073">
              <a:extLst>
                <a:ext uri="{FF2B5EF4-FFF2-40B4-BE49-F238E27FC236}">
                  <a16:creationId xmlns:a16="http://schemas.microsoft.com/office/drawing/2014/main" id="{B7E70E77-7677-858D-DA8E-0B53B67ED37E}"/>
                </a:ext>
              </a:extLst>
            </p:cNvPr>
            <p:cNvSpPr txBox="1"/>
            <p:nvPr/>
          </p:nvSpPr>
          <p:spPr>
            <a:xfrm>
              <a:off x="24594401" y="19136590"/>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8</a:t>
              </a:r>
            </a:p>
          </p:txBody>
        </p:sp>
        <p:sp>
          <p:nvSpPr>
            <p:cNvPr id="1075" name="TextBox 1074">
              <a:extLst>
                <a:ext uri="{FF2B5EF4-FFF2-40B4-BE49-F238E27FC236}">
                  <a16:creationId xmlns:a16="http://schemas.microsoft.com/office/drawing/2014/main" id="{632A4028-BF2D-A209-DA76-FAE81527F339}"/>
                </a:ext>
              </a:extLst>
            </p:cNvPr>
            <p:cNvSpPr txBox="1"/>
            <p:nvPr/>
          </p:nvSpPr>
          <p:spPr>
            <a:xfrm>
              <a:off x="26531775" y="1913872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1076" name="TextBox 1075">
              <a:extLst>
                <a:ext uri="{FF2B5EF4-FFF2-40B4-BE49-F238E27FC236}">
                  <a16:creationId xmlns:a16="http://schemas.microsoft.com/office/drawing/2014/main" id="{707E8A1A-962E-527E-A496-919B938BBD54}"/>
                </a:ext>
              </a:extLst>
            </p:cNvPr>
            <p:cNvSpPr txBox="1"/>
            <p:nvPr/>
          </p:nvSpPr>
          <p:spPr>
            <a:xfrm>
              <a:off x="26871148" y="1913872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77" name="TextBox 1076">
              <a:extLst>
                <a:ext uri="{FF2B5EF4-FFF2-40B4-BE49-F238E27FC236}">
                  <a16:creationId xmlns:a16="http://schemas.microsoft.com/office/drawing/2014/main" id="{16007722-26CA-326B-9352-804A3228DE92}"/>
                </a:ext>
              </a:extLst>
            </p:cNvPr>
            <p:cNvSpPr txBox="1"/>
            <p:nvPr/>
          </p:nvSpPr>
          <p:spPr>
            <a:xfrm>
              <a:off x="27210521" y="19138723"/>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78" name="TextBox 1077">
              <a:extLst>
                <a:ext uri="{FF2B5EF4-FFF2-40B4-BE49-F238E27FC236}">
                  <a16:creationId xmlns:a16="http://schemas.microsoft.com/office/drawing/2014/main" id="{AAE7C786-FE44-1BD8-60D8-303BF7AEDF79}"/>
                </a:ext>
              </a:extLst>
            </p:cNvPr>
            <p:cNvSpPr txBox="1"/>
            <p:nvPr/>
          </p:nvSpPr>
          <p:spPr>
            <a:xfrm>
              <a:off x="27380269" y="19138723"/>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9</a:t>
              </a:r>
            </a:p>
          </p:txBody>
        </p:sp>
        <p:sp>
          <p:nvSpPr>
            <p:cNvPr id="1079" name="TextBox 1078">
              <a:extLst>
                <a:ext uri="{FF2B5EF4-FFF2-40B4-BE49-F238E27FC236}">
                  <a16:creationId xmlns:a16="http://schemas.microsoft.com/office/drawing/2014/main" id="{63B0D0FD-29B9-D531-17A1-1780F5AB66CF}"/>
                </a:ext>
              </a:extLst>
            </p:cNvPr>
            <p:cNvSpPr txBox="1"/>
            <p:nvPr/>
          </p:nvSpPr>
          <p:spPr>
            <a:xfrm>
              <a:off x="29301644" y="191335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2</a:t>
              </a:r>
            </a:p>
          </p:txBody>
        </p:sp>
        <p:sp>
          <p:nvSpPr>
            <p:cNvPr id="1080" name="TextBox 1079">
              <a:extLst>
                <a:ext uri="{FF2B5EF4-FFF2-40B4-BE49-F238E27FC236}">
                  <a16:creationId xmlns:a16="http://schemas.microsoft.com/office/drawing/2014/main" id="{D302E612-683B-ABF2-636B-8C3675E7F411}"/>
                </a:ext>
              </a:extLst>
            </p:cNvPr>
            <p:cNvSpPr txBox="1"/>
            <p:nvPr/>
          </p:nvSpPr>
          <p:spPr>
            <a:xfrm>
              <a:off x="29641016" y="191335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a:t>
              </a:r>
            </a:p>
          </p:txBody>
        </p:sp>
        <p:sp>
          <p:nvSpPr>
            <p:cNvPr id="1081" name="TextBox 1080">
              <a:extLst>
                <a:ext uri="{FF2B5EF4-FFF2-40B4-BE49-F238E27FC236}">
                  <a16:creationId xmlns:a16="http://schemas.microsoft.com/office/drawing/2014/main" id="{598BC52D-5B22-7A6D-1939-D1438CB2356D}"/>
                </a:ext>
              </a:extLst>
            </p:cNvPr>
            <p:cNvSpPr txBox="1"/>
            <p:nvPr/>
          </p:nvSpPr>
          <p:spPr>
            <a:xfrm>
              <a:off x="29980389" y="19133542"/>
              <a:ext cx="356188"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082" name="TextBox 1081">
              <a:extLst>
                <a:ext uri="{FF2B5EF4-FFF2-40B4-BE49-F238E27FC236}">
                  <a16:creationId xmlns:a16="http://schemas.microsoft.com/office/drawing/2014/main" id="{A1BCF0A4-0458-F8CF-FE90-A19A5AA23BA5}"/>
                </a:ext>
              </a:extLst>
            </p:cNvPr>
            <p:cNvSpPr txBox="1"/>
            <p:nvPr/>
          </p:nvSpPr>
          <p:spPr>
            <a:xfrm>
              <a:off x="30150137" y="19133542"/>
              <a:ext cx="5277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3</a:t>
              </a:r>
            </a:p>
          </p:txBody>
        </p:sp>
        <p:sp>
          <p:nvSpPr>
            <p:cNvPr id="1083" name="TextBox 1082">
              <a:extLst>
                <a:ext uri="{FF2B5EF4-FFF2-40B4-BE49-F238E27FC236}">
                  <a16:creationId xmlns:a16="http://schemas.microsoft.com/office/drawing/2014/main" id="{8C8B9C5B-16C8-FE3F-5C4E-03F36F3A2873}"/>
                </a:ext>
              </a:extLst>
            </p:cNvPr>
            <p:cNvSpPr txBox="1"/>
            <p:nvPr/>
          </p:nvSpPr>
          <p:spPr>
            <a:xfrm>
              <a:off x="12206543" y="19115744"/>
              <a:ext cx="595035"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a:t>
              </a:r>
            </a:p>
          </p:txBody>
        </p:sp>
        <p:sp>
          <p:nvSpPr>
            <p:cNvPr id="1084" name="TextBox 1083">
              <a:extLst>
                <a:ext uri="{FF2B5EF4-FFF2-40B4-BE49-F238E27FC236}">
                  <a16:creationId xmlns:a16="http://schemas.microsoft.com/office/drawing/2014/main" id="{332BA986-4AAC-A349-05BC-CDFD072362C2}"/>
                </a:ext>
              </a:extLst>
            </p:cNvPr>
            <p:cNvSpPr txBox="1"/>
            <p:nvPr/>
          </p:nvSpPr>
          <p:spPr>
            <a:xfrm>
              <a:off x="12613479" y="19115744"/>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c</a:t>
              </a:r>
            </a:p>
          </p:txBody>
        </p:sp>
        <p:sp>
          <p:nvSpPr>
            <p:cNvPr id="1085" name="TextBox 1084">
              <a:extLst>
                <a:ext uri="{FF2B5EF4-FFF2-40B4-BE49-F238E27FC236}">
                  <a16:creationId xmlns:a16="http://schemas.microsoft.com/office/drawing/2014/main" id="{A79F0086-2D77-32EE-E9E1-F729C29CBFAF}"/>
                </a:ext>
              </a:extLst>
            </p:cNvPr>
            <p:cNvSpPr txBox="1"/>
            <p:nvPr/>
          </p:nvSpPr>
          <p:spPr>
            <a:xfrm>
              <a:off x="12952852" y="19115744"/>
              <a:ext cx="561372"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o</a:t>
              </a:r>
            </a:p>
          </p:txBody>
        </p:sp>
        <p:sp>
          <p:nvSpPr>
            <p:cNvPr id="1086" name="TextBox 1085">
              <a:extLst>
                <a:ext uri="{FF2B5EF4-FFF2-40B4-BE49-F238E27FC236}">
                  <a16:creationId xmlns:a16="http://schemas.microsoft.com/office/drawing/2014/main" id="{4EAEAF4D-5BA9-82CC-A9F4-CDE6FCF0EDA8}"/>
                </a:ext>
              </a:extLst>
            </p:cNvPr>
            <p:cNvSpPr txBox="1"/>
            <p:nvPr/>
          </p:nvSpPr>
          <p:spPr>
            <a:xfrm>
              <a:off x="13325564" y="19115744"/>
              <a:ext cx="423514"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r</a:t>
              </a:r>
            </a:p>
          </p:txBody>
        </p:sp>
        <p:sp>
          <p:nvSpPr>
            <p:cNvPr id="1087" name="TextBox 1086">
              <a:extLst>
                <a:ext uri="{FF2B5EF4-FFF2-40B4-BE49-F238E27FC236}">
                  <a16:creationId xmlns:a16="http://schemas.microsoft.com/office/drawing/2014/main" id="{2632B232-2174-EE3A-0172-DB30F04DEBC3}"/>
                </a:ext>
              </a:extLst>
            </p:cNvPr>
            <p:cNvSpPr txBox="1"/>
            <p:nvPr/>
          </p:nvSpPr>
          <p:spPr>
            <a:xfrm>
              <a:off x="13563150" y="19115744"/>
              <a:ext cx="52770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e</a:t>
              </a:r>
            </a:p>
          </p:txBody>
        </p:sp>
      </p:grpSp>
      <p:pic>
        <p:nvPicPr>
          <p:cNvPr id="1094" name="Picture 1093">
            <a:extLst>
              <a:ext uri="{FF2B5EF4-FFF2-40B4-BE49-F238E27FC236}">
                <a16:creationId xmlns:a16="http://schemas.microsoft.com/office/drawing/2014/main" id="{8FEF41AE-6E1B-863E-A391-92BD7ADBF531}"/>
              </a:ext>
            </a:extLst>
          </p:cNvPr>
          <p:cNvPicPr>
            <a:picLocks noChangeAspect="1"/>
          </p:cNvPicPr>
          <p:nvPr/>
        </p:nvPicPr>
        <p:blipFill>
          <a:blip r:embed="rId6"/>
          <a:stretch>
            <a:fillRect/>
          </a:stretch>
        </p:blipFill>
        <p:spPr>
          <a:xfrm>
            <a:off x="4685824" y="5806122"/>
            <a:ext cx="1905000" cy="1574800"/>
          </a:xfrm>
          <a:prstGeom prst="rect">
            <a:avLst/>
          </a:prstGeom>
        </p:spPr>
      </p:pic>
    </p:spTree>
    <p:extLst>
      <p:ext uri="{BB962C8B-B14F-4D97-AF65-F5344CB8AC3E}">
        <p14:creationId xmlns:p14="http://schemas.microsoft.com/office/powerpoint/2010/main" val="229332630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206C7E1-C967-4485-5AC2-DF3CE8683F14}"/>
            </a:ext>
          </a:extLst>
        </p:cNvPr>
        <p:cNvGrpSpPr/>
        <p:nvPr/>
      </p:nvGrpSpPr>
      <p:grpSpPr>
        <a:xfrm>
          <a:off x="0" y="0"/>
          <a:ext cx="0" cy="0"/>
          <a:chOff x="0" y="0"/>
          <a:chExt cx="0" cy="0"/>
        </a:xfrm>
      </p:grpSpPr>
      <p:sp>
        <p:nvSpPr>
          <p:cNvPr id="821" name="Freeform 820">
            <a:hlinkClick r:id="rId3" tooltip="Read the article here:"/>
            <a:extLst>
              <a:ext uri="{FF2B5EF4-FFF2-40B4-BE49-F238E27FC236}">
                <a16:creationId xmlns:a16="http://schemas.microsoft.com/office/drawing/2014/main" id="{AA84B4C1-B941-B07D-8037-00807A24D1CD}"/>
              </a:ext>
            </a:extLst>
          </p:cNvPr>
          <p:cNvSpPr>
            <a:spLocks noGrp="1" noRot="1" noMove="1" noResize="1" noEditPoints="1" noAdjustHandles="1" noChangeArrowheads="1" noChangeShapeType="1"/>
          </p:cNvSpPr>
          <p:nvPr/>
        </p:nvSpPr>
        <p:spPr>
          <a:xfrm>
            <a:off x="3174" y="1"/>
            <a:ext cx="32396114" cy="21598618"/>
          </a:xfrm>
          <a:custGeom>
            <a:avLst/>
            <a:gdLst>
              <a:gd name="connsiteX0" fmla="*/ 2126 w 32395582"/>
              <a:gd name="connsiteY0" fmla="*/ 1417 h 21598618"/>
              <a:gd name="connsiteX1" fmla="*/ 32397708 w 32395582"/>
              <a:gd name="connsiteY1" fmla="*/ 1417 h 21598618"/>
              <a:gd name="connsiteX2" fmla="*/ 32397708 w 32395582"/>
              <a:gd name="connsiteY2" fmla="*/ 21600036 h 21598618"/>
              <a:gd name="connsiteX3" fmla="*/ 2127 w 32395582"/>
              <a:gd name="connsiteY3" fmla="*/ 21600036 h 21598618"/>
            </a:gdLst>
            <a:ahLst/>
            <a:cxnLst>
              <a:cxn ang="0">
                <a:pos x="connsiteX0" y="connsiteY0"/>
              </a:cxn>
              <a:cxn ang="0">
                <a:pos x="connsiteX1" y="connsiteY1"/>
              </a:cxn>
              <a:cxn ang="0">
                <a:pos x="connsiteX2" y="connsiteY2"/>
              </a:cxn>
              <a:cxn ang="0">
                <a:pos x="connsiteX3" y="connsiteY3"/>
              </a:cxn>
            </a:cxnLst>
            <a:rect l="l" t="t" r="r" b="b"/>
            <a:pathLst>
              <a:path w="32395582" h="21598618">
                <a:moveTo>
                  <a:pt x="2126" y="1417"/>
                </a:moveTo>
                <a:lnTo>
                  <a:pt x="32397708" y="1417"/>
                </a:lnTo>
                <a:lnTo>
                  <a:pt x="32397708" y="21600036"/>
                </a:lnTo>
                <a:lnTo>
                  <a:pt x="2127" y="21600036"/>
                </a:lnTo>
                <a:close/>
              </a:path>
            </a:pathLst>
          </a:custGeom>
          <a:solidFill>
            <a:srgbClr val="AEBDE9"/>
          </a:solidFill>
          <a:ln w="12699" cap="rnd">
            <a:noFill/>
            <a:prstDash val="solid"/>
            <a:round/>
          </a:ln>
        </p:spPr>
        <p:txBody>
          <a:bodyPr rtlCol="0" anchor="ctr"/>
          <a:lstStyle/>
          <a:p>
            <a:endParaRPr lang="en-CH" dirty="0"/>
          </a:p>
        </p:txBody>
      </p:sp>
      <p:sp>
        <p:nvSpPr>
          <p:cNvPr id="6" name="Freeform 5">
            <a:extLst>
              <a:ext uri="{FF2B5EF4-FFF2-40B4-BE49-F238E27FC236}">
                <a16:creationId xmlns:a16="http://schemas.microsoft.com/office/drawing/2014/main" id="{DA69026D-EFB4-DA68-4D56-7FF7B2851395}"/>
              </a:ext>
            </a:extLst>
          </p:cNvPr>
          <p:cNvSpPr/>
          <p:nvPr/>
        </p:nvSpPr>
        <p:spPr>
          <a:xfrm>
            <a:off x="1016" y="-3"/>
            <a:ext cx="32393600" cy="21596575"/>
          </a:xfrm>
          <a:custGeom>
            <a:avLst/>
            <a:gdLst>
              <a:gd name="connsiteX0" fmla="*/ 4039 w 32393600"/>
              <a:gd name="connsiteY0" fmla="*/ 2693 h 21596575"/>
              <a:gd name="connsiteX1" fmla="*/ 32397640 w 32393600"/>
              <a:gd name="connsiteY1" fmla="*/ 2693 h 21596575"/>
              <a:gd name="connsiteX2" fmla="*/ 32397640 w 32393600"/>
              <a:gd name="connsiteY2" fmla="*/ 21599268 h 21596575"/>
              <a:gd name="connsiteX3" fmla="*/ 4040 w 32393600"/>
              <a:gd name="connsiteY3" fmla="*/ 21599268 h 21596575"/>
            </a:gdLst>
            <a:ahLst/>
            <a:cxnLst>
              <a:cxn ang="0">
                <a:pos x="connsiteX0" y="connsiteY0"/>
              </a:cxn>
              <a:cxn ang="0">
                <a:pos x="connsiteX1" y="connsiteY1"/>
              </a:cxn>
              <a:cxn ang="0">
                <a:pos x="connsiteX2" y="connsiteY2"/>
              </a:cxn>
              <a:cxn ang="0">
                <a:pos x="connsiteX3" y="connsiteY3"/>
              </a:cxn>
            </a:cxnLst>
            <a:rect l="l" t="t" r="r" b="b"/>
            <a:pathLst>
              <a:path w="32393600" h="21596575">
                <a:moveTo>
                  <a:pt x="4039" y="2693"/>
                </a:moveTo>
                <a:lnTo>
                  <a:pt x="32397640" y="2693"/>
                </a:lnTo>
                <a:lnTo>
                  <a:pt x="32397640" y="21599268"/>
                </a:lnTo>
                <a:lnTo>
                  <a:pt x="4040" y="21599268"/>
                </a:lnTo>
                <a:close/>
              </a:path>
            </a:pathLst>
          </a:custGeom>
          <a:solidFill>
            <a:srgbClr val="AEBDE9"/>
          </a:solidFill>
          <a:ln w="12696" cap="rnd">
            <a:noFill/>
            <a:prstDash val="solid"/>
            <a:round/>
          </a:ln>
        </p:spPr>
        <p:txBody>
          <a:bodyPr rtlCol="0" anchor="ctr"/>
          <a:lstStyle/>
          <a:p>
            <a:endParaRPr lang="en-CH" sz="4400"/>
          </a:p>
        </p:txBody>
      </p:sp>
      <p:sp>
        <p:nvSpPr>
          <p:cNvPr id="7" name="Freeform 6">
            <a:extLst>
              <a:ext uri="{FF2B5EF4-FFF2-40B4-BE49-F238E27FC236}">
                <a16:creationId xmlns:a16="http://schemas.microsoft.com/office/drawing/2014/main" id="{4BD79319-0A30-69F7-B0EA-5680BFED5CE8}"/>
              </a:ext>
            </a:extLst>
          </p:cNvPr>
          <p:cNvSpPr/>
          <p:nvPr/>
        </p:nvSpPr>
        <p:spPr>
          <a:xfrm>
            <a:off x="804005" y="986969"/>
            <a:ext cx="6969709" cy="19631009"/>
          </a:xfrm>
          <a:custGeom>
            <a:avLst/>
            <a:gdLst>
              <a:gd name="connsiteX0" fmla="*/ 6969955 w 6969709"/>
              <a:gd name="connsiteY0" fmla="*/ 325037 h 19631009"/>
              <a:gd name="connsiteX1" fmla="*/ 6969955 w 6969709"/>
              <a:gd name="connsiteY1" fmla="*/ 19312722 h 19631009"/>
              <a:gd name="connsiteX2" fmla="*/ 6648296 w 6969709"/>
              <a:gd name="connsiteY2" fmla="*/ 19634384 h 19631009"/>
              <a:gd name="connsiteX3" fmla="*/ 321932 w 6969709"/>
              <a:gd name="connsiteY3" fmla="*/ 19634384 h 19631009"/>
              <a:gd name="connsiteX4" fmla="*/ 245 w 6969709"/>
              <a:gd name="connsiteY4" fmla="*/ 19312722 h 19631009"/>
              <a:gd name="connsiteX5" fmla="*/ 245 w 6969709"/>
              <a:gd name="connsiteY5" fmla="*/ 325037 h 19631009"/>
              <a:gd name="connsiteX6" fmla="*/ 321932 w 6969709"/>
              <a:gd name="connsiteY6" fmla="*/ 3375 h 19631009"/>
              <a:gd name="connsiteX7" fmla="*/ 6648296 w 6969709"/>
              <a:gd name="connsiteY7" fmla="*/ 3375 h 19631009"/>
              <a:gd name="connsiteX8" fmla="*/ 6969955 w 6969709"/>
              <a:gd name="connsiteY8" fmla="*/ 325037 h 1963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69709" h="19631009">
                <a:moveTo>
                  <a:pt x="6969955" y="325037"/>
                </a:moveTo>
                <a:lnTo>
                  <a:pt x="6969955" y="19312722"/>
                </a:lnTo>
                <a:cubicBezTo>
                  <a:pt x="6969955" y="19490204"/>
                  <a:pt x="6825784" y="19634384"/>
                  <a:pt x="6648296" y="19634384"/>
                </a:cubicBezTo>
                <a:lnTo>
                  <a:pt x="321932" y="19634384"/>
                </a:lnTo>
                <a:cubicBezTo>
                  <a:pt x="144384" y="19634384"/>
                  <a:pt x="245" y="19490204"/>
                  <a:pt x="245" y="19312722"/>
                </a:cubicBezTo>
                <a:lnTo>
                  <a:pt x="245" y="325037"/>
                </a:lnTo>
                <a:cubicBezTo>
                  <a:pt x="245" y="147557"/>
                  <a:pt x="144384" y="3375"/>
                  <a:pt x="321932" y="3375"/>
                </a:cubicBezTo>
                <a:lnTo>
                  <a:pt x="6648296" y="3375"/>
                </a:lnTo>
                <a:cubicBezTo>
                  <a:pt x="6825784" y="3375"/>
                  <a:pt x="6969955" y="147557"/>
                  <a:pt x="6969955" y="325037"/>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8" name="Freeform 7">
            <a:extLst>
              <a:ext uri="{FF2B5EF4-FFF2-40B4-BE49-F238E27FC236}">
                <a16:creationId xmlns:a16="http://schemas.microsoft.com/office/drawing/2014/main" id="{171255C6-4457-86B4-AB75-EC0DDC78F451}"/>
              </a:ext>
            </a:extLst>
          </p:cNvPr>
          <p:cNvSpPr/>
          <p:nvPr/>
        </p:nvSpPr>
        <p:spPr>
          <a:xfrm flipV="1">
            <a:off x="8206097" y="994525"/>
            <a:ext cx="7389653" cy="19623434"/>
          </a:xfrm>
          <a:custGeom>
            <a:avLst/>
            <a:gdLst>
              <a:gd name="connsiteX0" fmla="*/ 7392397 w 7389653"/>
              <a:gd name="connsiteY0" fmla="*/ 344430 h 19623434"/>
              <a:gd name="connsiteX1" fmla="*/ 7392397 w 7389653"/>
              <a:gd name="connsiteY1" fmla="*/ 19285760 h 19623434"/>
              <a:gd name="connsiteX2" fmla="*/ 7051357 w 7389653"/>
              <a:gd name="connsiteY2" fmla="*/ 19626812 h 19623434"/>
              <a:gd name="connsiteX3" fmla="*/ 343812 w 7389653"/>
              <a:gd name="connsiteY3" fmla="*/ 19626812 h 19623434"/>
              <a:gd name="connsiteX4" fmla="*/ 2743 w 7389653"/>
              <a:gd name="connsiteY4" fmla="*/ 19285760 h 19623434"/>
              <a:gd name="connsiteX5" fmla="*/ 2743 w 7389653"/>
              <a:gd name="connsiteY5" fmla="*/ 344430 h 19623434"/>
              <a:gd name="connsiteX6" fmla="*/ 343812 w 7389653"/>
              <a:gd name="connsiteY6" fmla="*/ 3377 h 19623434"/>
              <a:gd name="connsiteX7" fmla="*/ 7051357 w 7389653"/>
              <a:gd name="connsiteY7" fmla="*/ 3377 h 19623434"/>
              <a:gd name="connsiteX8" fmla="*/ 7392397 w 7389653"/>
              <a:gd name="connsiteY8" fmla="*/ 344430 h 1962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9653" h="19623434">
                <a:moveTo>
                  <a:pt x="7392397" y="344430"/>
                </a:moveTo>
                <a:lnTo>
                  <a:pt x="7392397" y="19285760"/>
                </a:lnTo>
                <a:cubicBezTo>
                  <a:pt x="7392397" y="19473984"/>
                  <a:pt x="7239539" y="19626812"/>
                  <a:pt x="7051357" y="19626812"/>
                </a:cubicBezTo>
                <a:lnTo>
                  <a:pt x="343812" y="19626812"/>
                </a:lnTo>
                <a:cubicBezTo>
                  <a:pt x="155567" y="19626812"/>
                  <a:pt x="2743" y="19473984"/>
                  <a:pt x="2743" y="19285760"/>
                </a:cubicBezTo>
                <a:lnTo>
                  <a:pt x="2743" y="344430"/>
                </a:lnTo>
                <a:cubicBezTo>
                  <a:pt x="2743" y="156204"/>
                  <a:pt x="155567" y="3377"/>
                  <a:pt x="343812" y="3377"/>
                </a:cubicBezTo>
                <a:lnTo>
                  <a:pt x="7051357" y="3377"/>
                </a:lnTo>
                <a:cubicBezTo>
                  <a:pt x="7239539" y="3377"/>
                  <a:pt x="7392397" y="156204"/>
                  <a:pt x="7392397" y="344430"/>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9" name="Freeform 8">
            <a:extLst>
              <a:ext uri="{FF2B5EF4-FFF2-40B4-BE49-F238E27FC236}">
                <a16:creationId xmlns:a16="http://schemas.microsoft.com/office/drawing/2014/main" id="{4E44E2B4-8E30-994F-AD65-439806AB6786}"/>
              </a:ext>
            </a:extLst>
          </p:cNvPr>
          <p:cNvSpPr/>
          <p:nvPr/>
        </p:nvSpPr>
        <p:spPr>
          <a:xfrm flipV="1">
            <a:off x="16050751" y="994525"/>
            <a:ext cx="15594573" cy="19623434"/>
          </a:xfrm>
          <a:custGeom>
            <a:avLst/>
            <a:gdLst>
              <a:gd name="connsiteX0" fmla="*/ 15601237 w 15594573"/>
              <a:gd name="connsiteY0" fmla="*/ 357693 h 19623434"/>
              <a:gd name="connsiteX1" fmla="*/ 15601237 w 15594573"/>
              <a:gd name="connsiteY1" fmla="*/ 19272494 h 19623434"/>
              <a:gd name="connsiteX2" fmla="*/ 15246968 w 15594573"/>
              <a:gd name="connsiteY2" fmla="*/ 19626812 h 19623434"/>
              <a:gd name="connsiteX3" fmla="*/ 360980 w 15594573"/>
              <a:gd name="connsiteY3" fmla="*/ 19626812 h 19623434"/>
              <a:gd name="connsiteX4" fmla="*/ 6663 w 15594573"/>
              <a:gd name="connsiteY4" fmla="*/ 19272494 h 19623434"/>
              <a:gd name="connsiteX5" fmla="*/ 6663 w 15594573"/>
              <a:gd name="connsiteY5" fmla="*/ 357693 h 19623434"/>
              <a:gd name="connsiteX6" fmla="*/ 360980 w 15594573"/>
              <a:gd name="connsiteY6" fmla="*/ 3377 h 19623434"/>
              <a:gd name="connsiteX7" fmla="*/ 15246968 w 15594573"/>
              <a:gd name="connsiteY7" fmla="*/ 3377 h 19623434"/>
              <a:gd name="connsiteX8" fmla="*/ 15601237 w 15594573"/>
              <a:gd name="connsiteY8" fmla="*/ 357693 h 1962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94573" h="19623434">
                <a:moveTo>
                  <a:pt x="15601237" y="357693"/>
                </a:moveTo>
                <a:lnTo>
                  <a:pt x="15601237" y="19272494"/>
                </a:lnTo>
                <a:cubicBezTo>
                  <a:pt x="15601237" y="19468070"/>
                  <a:pt x="15442436" y="19626812"/>
                  <a:pt x="15246968" y="19626812"/>
                </a:cubicBezTo>
                <a:lnTo>
                  <a:pt x="360980" y="19626812"/>
                </a:lnTo>
                <a:cubicBezTo>
                  <a:pt x="165429" y="19626812"/>
                  <a:pt x="6663" y="19468070"/>
                  <a:pt x="6663" y="19272494"/>
                </a:cubicBezTo>
                <a:lnTo>
                  <a:pt x="6663" y="357693"/>
                </a:lnTo>
                <a:cubicBezTo>
                  <a:pt x="6663" y="162118"/>
                  <a:pt x="165429" y="3377"/>
                  <a:pt x="360980" y="3377"/>
                </a:cubicBezTo>
                <a:lnTo>
                  <a:pt x="15246968" y="3377"/>
                </a:lnTo>
                <a:cubicBezTo>
                  <a:pt x="15442436" y="3377"/>
                  <a:pt x="15601237" y="162118"/>
                  <a:pt x="15601237" y="357693"/>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10" name="Freeform 9">
            <a:extLst>
              <a:ext uri="{FF2B5EF4-FFF2-40B4-BE49-F238E27FC236}">
                <a16:creationId xmlns:a16="http://schemas.microsoft.com/office/drawing/2014/main" id="{503CEED9-0B61-BCC2-AB4E-598F27BF9E3A}"/>
              </a:ext>
            </a:extLst>
          </p:cNvPr>
          <p:cNvSpPr/>
          <p:nvPr/>
        </p:nvSpPr>
        <p:spPr>
          <a:xfrm>
            <a:off x="17391952" y="3081808"/>
            <a:ext cx="13589948" cy="2542529"/>
          </a:xfrm>
          <a:custGeom>
            <a:avLst/>
            <a:gdLst>
              <a:gd name="connsiteX0" fmla="*/ -376 w 13589948"/>
              <a:gd name="connsiteY0" fmla="*/ -84 h 2542529"/>
              <a:gd name="connsiteX1" fmla="*/ 13589574 w 13589948"/>
              <a:gd name="connsiteY1" fmla="*/ -84 h 2542529"/>
              <a:gd name="connsiteX2" fmla="*/ 13589574 w 13589948"/>
              <a:gd name="connsiteY2" fmla="*/ 2542446 h 2542529"/>
              <a:gd name="connsiteX3" fmla="*/ -374 w 13589948"/>
              <a:gd name="connsiteY3" fmla="*/ 2542446 h 2542529"/>
            </a:gdLst>
            <a:ahLst/>
            <a:cxnLst>
              <a:cxn ang="0">
                <a:pos x="connsiteX0" y="connsiteY0"/>
              </a:cxn>
              <a:cxn ang="0">
                <a:pos x="connsiteX1" y="connsiteY1"/>
              </a:cxn>
              <a:cxn ang="0">
                <a:pos x="connsiteX2" y="connsiteY2"/>
              </a:cxn>
              <a:cxn ang="0">
                <a:pos x="connsiteX3" y="connsiteY3"/>
              </a:cxn>
            </a:cxnLst>
            <a:rect l="l" t="t" r="r" b="b"/>
            <a:pathLst>
              <a:path w="13589948" h="2542529">
                <a:moveTo>
                  <a:pt x="-376" y="-84"/>
                </a:moveTo>
                <a:lnTo>
                  <a:pt x="13589574" y="-84"/>
                </a:lnTo>
                <a:lnTo>
                  <a:pt x="13589574" y="2542446"/>
                </a:lnTo>
                <a:lnTo>
                  <a:pt x="-374" y="2542446"/>
                </a:lnTo>
                <a:close/>
              </a:path>
            </a:pathLst>
          </a:custGeom>
          <a:solidFill>
            <a:srgbClr val="FFFFFF">
              <a:alpha val="50000"/>
            </a:srgbClr>
          </a:solidFill>
          <a:ln w="2603" cap="rnd">
            <a:noFill/>
            <a:prstDash val="solid"/>
            <a:round/>
          </a:ln>
        </p:spPr>
        <p:txBody>
          <a:bodyPr rtlCol="0" anchor="ctr"/>
          <a:lstStyle/>
          <a:p>
            <a:endParaRPr lang="en-CH" sz="4400"/>
          </a:p>
        </p:txBody>
      </p:sp>
      <p:sp>
        <p:nvSpPr>
          <p:cNvPr id="11" name="Freeform 10">
            <a:extLst>
              <a:ext uri="{FF2B5EF4-FFF2-40B4-BE49-F238E27FC236}">
                <a16:creationId xmlns:a16="http://schemas.microsoft.com/office/drawing/2014/main" id="{9BE257DD-62DC-52BD-07FE-DBDEBFCED290}"/>
              </a:ext>
            </a:extLst>
          </p:cNvPr>
          <p:cNvSpPr/>
          <p:nvPr/>
        </p:nvSpPr>
        <p:spPr>
          <a:xfrm>
            <a:off x="17385826" y="12140573"/>
            <a:ext cx="13589948" cy="1429106"/>
          </a:xfrm>
          <a:custGeom>
            <a:avLst/>
            <a:gdLst>
              <a:gd name="connsiteX0" fmla="*/ -378 w 13589948"/>
              <a:gd name="connsiteY0" fmla="*/ 2706 h 1429106"/>
              <a:gd name="connsiteX1" fmla="*/ 13589572 w 13589948"/>
              <a:gd name="connsiteY1" fmla="*/ 2706 h 1429106"/>
              <a:gd name="connsiteX2" fmla="*/ 13589572 w 13589948"/>
              <a:gd name="connsiteY2" fmla="*/ 1431813 h 1429106"/>
              <a:gd name="connsiteX3" fmla="*/ -376 w 13589948"/>
              <a:gd name="connsiteY3" fmla="*/ 1431813 h 1429106"/>
            </a:gdLst>
            <a:ahLst/>
            <a:cxnLst>
              <a:cxn ang="0">
                <a:pos x="connsiteX0" y="connsiteY0"/>
              </a:cxn>
              <a:cxn ang="0">
                <a:pos x="connsiteX1" y="connsiteY1"/>
              </a:cxn>
              <a:cxn ang="0">
                <a:pos x="connsiteX2" y="connsiteY2"/>
              </a:cxn>
              <a:cxn ang="0">
                <a:pos x="connsiteX3" y="connsiteY3"/>
              </a:cxn>
            </a:cxnLst>
            <a:rect l="l" t="t" r="r" b="b"/>
            <a:pathLst>
              <a:path w="13589948" h="1429106">
                <a:moveTo>
                  <a:pt x="-378" y="2706"/>
                </a:moveTo>
                <a:lnTo>
                  <a:pt x="13589572" y="2706"/>
                </a:lnTo>
                <a:lnTo>
                  <a:pt x="13589572" y="1431813"/>
                </a:lnTo>
                <a:lnTo>
                  <a:pt x="-376" y="1431813"/>
                </a:lnTo>
                <a:close/>
              </a:path>
            </a:pathLst>
          </a:custGeom>
          <a:solidFill>
            <a:srgbClr val="FFFFFF">
              <a:alpha val="50000"/>
            </a:srgbClr>
          </a:solidFill>
          <a:ln w="1952" cap="rnd">
            <a:noFill/>
            <a:prstDash val="solid"/>
            <a:round/>
          </a:ln>
        </p:spPr>
        <p:txBody>
          <a:bodyPr rtlCol="0" anchor="ctr"/>
          <a:lstStyle/>
          <a:p>
            <a:endParaRPr lang="en-CH" sz="4400"/>
          </a:p>
        </p:txBody>
      </p:sp>
      <p:sp>
        <p:nvSpPr>
          <p:cNvPr id="12" name="Freeform 11">
            <a:extLst>
              <a:ext uri="{FF2B5EF4-FFF2-40B4-BE49-F238E27FC236}">
                <a16:creationId xmlns:a16="http://schemas.microsoft.com/office/drawing/2014/main" id="{D2E1A026-0359-B126-7911-4B4BD3D3B981}"/>
              </a:ext>
            </a:extLst>
          </p:cNvPr>
          <p:cNvSpPr/>
          <p:nvPr/>
        </p:nvSpPr>
        <p:spPr>
          <a:xfrm>
            <a:off x="17442175" y="8772167"/>
            <a:ext cx="13589948" cy="2542529"/>
          </a:xfrm>
          <a:custGeom>
            <a:avLst/>
            <a:gdLst>
              <a:gd name="connsiteX0" fmla="*/ -359 w 13589948"/>
              <a:gd name="connsiteY0" fmla="*/ 1784 h 2542529"/>
              <a:gd name="connsiteX1" fmla="*/ 13589591 w 13589948"/>
              <a:gd name="connsiteY1" fmla="*/ 1784 h 2542529"/>
              <a:gd name="connsiteX2" fmla="*/ 13589591 w 13589948"/>
              <a:gd name="connsiteY2" fmla="*/ 2544314 h 2542529"/>
              <a:gd name="connsiteX3" fmla="*/ -358 w 13589948"/>
              <a:gd name="connsiteY3" fmla="*/ 2544314 h 2542529"/>
            </a:gdLst>
            <a:ahLst/>
            <a:cxnLst>
              <a:cxn ang="0">
                <a:pos x="connsiteX0" y="connsiteY0"/>
              </a:cxn>
              <a:cxn ang="0">
                <a:pos x="connsiteX1" y="connsiteY1"/>
              </a:cxn>
              <a:cxn ang="0">
                <a:pos x="connsiteX2" y="connsiteY2"/>
              </a:cxn>
              <a:cxn ang="0">
                <a:pos x="connsiteX3" y="connsiteY3"/>
              </a:cxn>
            </a:cxnLst>
            <a:rect l="l" t="t" r="r" b="b"/>
            <a:pathLst>
              <a:path w="13589948" h="2542529">
                <a:moveTo>
                  <a:pt x="-359" y="1784"/>
                </a:moveTo>
                <a:lnTo>
                  <a:pt x="13589591" y="1784"/>
                </a:lnTo>
                <a:lnTo>
                  <a:pt x="13589591" y="2544314"/>
                </a:lnTo>
                <a:lnTo>
                  <a:pt x="-358" y="2544314"/>
                </a:lnTo>
                <a:close/>
              </a:path>
            </a:pathLst>
          </a:custGeom>
          <a:solidFill>
            <a:srgbClr val="FFFFFF">
              <a:alpha val="50000"/>
            </a:srgbClr>
          </a:solidFill>
          <a:ln w="2603" cap="rnd">
            <a:noFill/>
            <a:prstDash val="solid"/>
            <a:round/>
          </a:ln>
        </p:spPr>
        <p:txBody>
          <a:bodyPr rtlCol="0" anchor="ctr"/>
          <a:lstStyle/>
          <a:p>
            <a:endParaRPr lang="en-CH" sz="4400"/>
          </a:p>
        </p:txBody>
      </p:sp>
      <p:sp>
        <p:nvSpPr>
          <p:cNvPr id="13" name="Freeform 12">
            <a:extLst>
              <a:ext uri="{FF2B5EF4-FFF2-40B4-BE49-F238E27FC236}">
                <a16:creationId xmlns:a16="http://schemas.microsoft.com/office/drawing/2014/main" id="{E51A58FF-F7FC-0241-6CE8-0C9F851733FA}"/>
              </a:ext>
            </a:extLst>
          </p:cNvPr>
          <p:cNvSpPr/>
          <p:nvPr/>
        </p:nvSpPr>
        <p:spPr>
          <a:xfrm>
            <a:off x="17436049" y="16717500"/>
            <a:ext cx="13589948" cy="2542529"/>
          </a:xfrm>
          <a:custGeom>
            <a:avLst/>
            <a:gdLst>
              <a:gd name="connsiteX0" fmla="*/ -361 w 13589948"/>
              <a:gd name="connsiteY0" fmla="*/ 4391 h 2542529"/>
              <a:gd name="connsiteX1" fmla="*/ 13589589 w 13589948"/>
              <a:gd name="connsiteY1" fmla="*/ 4391 h 2542529"/>
              <a:gd name="connsiteX2" fmla="*/ 13589589 w 13589948"/>
              <a:gd name="connsiteY2" fmla="*/ 2546921 h 2542529"/>
              <a:gd name="connsiteX3" fmla="*/ -360 w 13589948"/>
              <a:gd name="connsiteY3" fmla="*/ 2546921 h 2542529"/>
            </a:gdLst>
            <a:ahLst/>
            <a:cxnLst>
              <a:cxn ang="0">
                <a:pos x="connsiteX0" y="connsiteY0"/>
              </a:cxn>
              <a:cxn ang="0">
                <a:pos x="connsiteX1" y="connsiteY1"/>
              </a:cxn>
              <a:cxn ang="0">
                <a:pos x="connsiteX2" y="connsiteY2"/>
              </a:cxn>
              <a:cxn ang="0">
                <a:pos x="connsiteX3" y="connsiteY3"/>
              </a:cxn>
            </a:cxnLst>
            <a:rect l="l" t="t" r="r" b="b"/>
            <a:pathLst>
              <a:path w="13589948" h="2542529">
                <a:moveTo>
                  <a:pt x="-361" y="4391"/>
                </a:moveTo>
                <a:lnTo>
                  <a:pt x="13589589" y="4391"/>
                </a:lnTo>
                <a:lnTo>
                  <a:pt x="13589589" y="2546921"/>
                </a:lnTo>
                <a:lnTo>
                  <a:pt x="-360" y="2546921"/>
                </a:lnTo>
                <a:close/>
              </a:path>
            </a:pathLst>
          </a:custGeom>
          <a:solidFill>
            <a:srgbClr val="FFFFFF">
              <a:alpha val="50000"/>
            </a:srgbClr>
          </a:solidFill>
          <a:ln w="2603" cap="rnd">
            <a:noFill/>
            <a:prstDash val="solid"/>
            <a:round/>
          </a:ln>
        </p:spPr>
        <p:txBody>
          <a:bodyPr rtlCol="0" anchor="ctr"/>
          <a:lstStyle/>
          <a:p>
            <a:endParaRPr lang="en-CH" sz="4400"/>
          </a:p>
        </p:txBody>
      </p:sp>
      <p:sp>
        <p:nvSpPr>
          <p:cNvPr id="14" name="Freeform 13">
            <a:extLst>
              <a:ext uri="{FF2B5EF4-FFF2-40B4-BE49-F238E27FC236}">
                <a16:creationId xmlns:a16="http://schemas.microsoft.com/office/drawing/2014/main" id="{A6587D53-E8A7-EB6C-C4DC-9D396CDE1B4D}"/>
              </a:ext>
            </a:extLst>
          </p:cNvPr>
          <p:cNvSpPr/>
          <p:nvPr/>
        </p:nvSpPr>
        <p:spPr>
          <a:xfrm>
            <a:off x="17391952" y="5927391"/>
            <a:ext cx="13589948" cy="2542529"/>
          </a:xfrm>
          <a:custGeom>
            <a:avLst/>
            <a:gdLst>
              <a:gd name="connsiteX0" fmla="*/ -376 w 13589948"/>
              <a:gd name="connsiteY0" fmla="*/ 850 h 2542529"/>
              <a:gd name="connsiteX1" fmla="*/ 13589574 w 13589948"/>
              <a:gd name="connsiteY1" fmla="*/ 850 h 2542529"/>
              <a:gd name="connsiteX2" fmla="*/ 13589574 w 13589948"/>
              <a:gd name="connsiteY2" fmla="*/ 2543380 h 2542529"/>
              <a:gd name="connsiteX3" fmla="*/ -374 w 13589948"/>
              <a:gd name="connsiteY3" fmla="*/ 2543380 h 2542529"/>
            </a:gdLst>
            <a:ahLst/>
            <a:cxnLst>
              <a:cxn ang="0">
                <a:pos x="connsiteX0" y="connsiteY0"/>
              </a:cxn>
              <a:cxn ang="0">
                <a:pos x="connsiteX1" y="connsiteY1"/>
              </a:cxn>
              <a:cxn ang="0">
                <a:pos x="connsiteX2" y="connsiteY2"/>
              </a:cxn>
              <a:cxn ang="0">
                <a:pos x="connsiteX3" y="connsiteY3"/>
              </a:cxn>
            </a:cxnLst>
            <a:rect l="l" t="t" r="r" b="b"/>
            <a:pathLst>
              <a:path w="13589948" h="2542529">
                <a:moveTo>
                  <a:pt x="-376" y="850"/>
                </a:moveTo>
                <a:lnTo>
                  <a:pt x="13589574" y="850"/>
                </a:lnTo>
                <a:lnTo>
                  <a:pt x="13589574" y="2543380"/>
                </a:lnTo>
                <a:lnTo>
                  <a:pt x="-374" y="2543380"/>
                </a:lnTo>
                <a:close/>
              </a:path>
            </a:pathLst>
          </a:custGeom>
          <a:solidFill>
            <a:srgbClr val="FFFFFF">
              <a:alpha val="50000"/>
            </a:srgbClr>
          </a:solidFill>
          <a:ln w="2603" cap="rnd">
            <a:noFill/>
            <a:prstDash val="solid"/>
            <a:round/>
          </a:ln>
        </p:spPr>
        <p:txBody>
          <a:bodyPr rtlCol="0" anchor="ctr"/>
          <a:lstStyle/>
          <a:p>
            <a:endParaRPr lang="en-CH" sz="4400"/>
          </a:p>
        </p:txBody>
      </p:sp>
      <p:sp>
        <p:nvSpPr>
          <p:cNvPr id="15" name="Freeform 14">
            <a:extLst>
              <a:ext uri="{FF2B5EF4-FFF2-40B4-BE49-F238E27FC236}">
                <a16:creationId xmlns:a16="http://schemas.microsoft.com/office/drawing/2014/main" id="{D39A47EB-553F-C20C-044F-CA48EED12BB4}"/>
              </a:ext>
            </a:extLst>
          </p:cNvPr>
          <p:cNvSpPr/>
          <p:nvPr/>
        </p:nvSpPr>
        <p:spPr>
          <a:xfrm>
            <a:off x="17385826" y="13872721"/>
            <a:ext cx="13589948" cy="2542529"/>
          </a:xfrm>
          <a:custGeom>
            <a:avLst/>
            <a:gdLst>
              <a:gd name="connsiteX0" fmla="*/ -378 w 13589948"/>
              <a:gd name="connsiteY0" fmla="*/ 3457 h 2542529"/>
              <a:gd name="connsiteX1" fmla="*/ 13589572 w 13589948"/>
              <a:gd name="connsiteY1" fmla="*/ 3457 h 2542529"/>
              <a:gd name="connsiteX2" fmla="*/ 13589572 w 13589948"/>
              <a:gd name="connsiteY2" fmla="*/ 2545987 h 2542529"/>
              <a:gd name="connsiteX3" fmla="*/ -376 w 13589948"/>
              <a:gd name="connsiteY3" fmla="*/ 2545987 h 2542529"/>
            </a:gdLst>
            <a:ahLst/>
            <a:cxnLst>
              <a:cxn ang="0">
                <a:pos x="connsiteX0" y="connsiteY0"/>
              </a:cxn>
              <a:cxn ang="0">
                <a:pos x="connsiteX1" y="connsiteY1"/>
              </a:cxn>
              <a:cxn ang="0">
                <a:pos x="connsiteX2" y="connsiteY2"/>
              </a:cxn>
              <a:cxn ang="0">
                <a:pos x="connsiteX3" y="connsiteY3"/>
              </a:cxn>
            </a:cxnLst>
            <a:rect l="l" t="t" r="r" b="b"/>
            <a:pathLst>
              <a:path w="13589948" h="2542529">
                <a:moveTo>
                  <a:pt x="-378" y="3457"/>
                </a:moveTo>
                <a:lnTo>
                  <a:pt x="13589572" y="3457"/>
                </a:lnTo>
                <a:lnTo>
                  <a:pt x="13589572" y="2545987"/>
                </a:lnTo>
                <a:lnTo>
                  <a:pt x="-376" y="2545987"/>
                </a:lnTo>
                <a:close/>
              </a:path>
            </a:pathLst>
          </a:custGeom>
          <a:solidFill>
            <a:srgbClr val="FFFFFF">
              <a:alpha val="50000"/>
            </a:srgbClr>
          </a:solidFill>
          <a:ln w="2603" cap="rnd">
            <a:noFill/>
            <a:prstDash val="solid"/>
            <a:round/>
          </a:ln>
        </p:spPr>
        <p:txBody>
          <a:bodyPr rtlCol="0" anchor="ctr"/>
          <a:lstStyle/>
          <a:p>
            <a:endParaRPr lang="en-CH" sz="4400"/>
          </a:p>
        </p:txBody>
      </p:sp>
      <p:sp>
        <p:nvSpPr>
          <p:cNvPr id="16" name="Freeform 15">
            <a:extLst>
              <a:ext uri="{FF2B5EF4-FFF2-40B4-BE49-F238E27FC236}">
                <a16:creationId xmlns:a16="http://schemas.microsoft.com/office/drawing/2014/main" id="{3997D7DA-C8F8-2CC1-8691-CE7622362E1B}"/>
              </a:ext>
            </a:extLst>
          </p:cNvPr>
          <p:cNvSpPr/>
          <p:nvPr/>
        </p:nvSpPr>
        <p:spPr>
          <a:xfrm>
            <a:off x="16477048" y="3112700"/>
            <a:ext cx="768152" cy="8283272"/>
          </a:xfrm>
          <a:custGeom>
            <a:avLst/>
            <a:gdLst>
              <a:gd name="connsiteX0" fmla="*/ -2779 w 768152"/>
              <a:gd name="connsiteY0" fmla="*/ 869 h 8283272"/>
              <a:gd name="connsiteX1" fmla="*/ 765373 w 768152"/>
              <a:gd name="connsiteY1" fmla="*/ 869 h 8283272"/>
              <a:gd name="connsiteX2" fmla="*/ 765373 w 768152"/>
              <a:gd name="connsiteY2" fmla="*/ 8284141 h 8283272"/>
              <a:gd name="connsiteX3" fmla="*/ -2779 w 768152"/>
              <a:gd name="connsiteY3" fmla="*/ 8284141 h 8283272"/>
            </a:gdLst>
            <a:ahLst/>
            <a:cxnLst>
              <a:cxn ang="0">
                <a:pos x="connsiteX0" y="connsiteY0"/>
              </a:cxn>
              <a:cxn ang="0">
                <a:pos x="connsiteX1" y="connsiteY1"/>
              </a:cxn>
              <a:cxn ang="0">
                <a:pos x="connsiteX2" y="connsiteY2"/>
              </a:cxn>
              <a:cxn ang="0">
                <a:pos x="connsiteX3" y="connsiteY3"/>
              </a:cxn>
            </a:cxnLst>
            <a:rect l="l" t="t" r="r" b="b"/>
            <a:pathLst>
              <a:path w="768152" h="8283272">
                <a:moveTo>
                  <a:pt x="-2779" y="869"/>
                </a:moveTo>
                <a:lnTo>
                  <a:pt x="765373" y="869"/>
                </a:lnTo>
                <a:lnTo>
                  <a:pt x="765373" y="8284141"/>
                </a:lnTo>
                <a:lnTo>
                  <a:pt x="-2779" y="8284141"/>
                </a:lnTo>
                <a:close/>
              </a:path>
            </a:pathLst>
          </a:custGeom>
          <a:solidFill>
            <a:srgbClr val="AEBDE9">
              <a:alpha val="50000"/>
            </a:srgbClr>
          </a:solidFill>
          <a:ln w="4902" cap="rnd">
            <a:noFill/>
            <a:prstDash val="solid"/>
            <a:round/>
          </a:ln>
        </p:spPr>
        <p:txBody>
          <a:bodyPr rtlCol="0" anchor="ctr"/>
          <a:lstStyle/>
          <a:p>
            <a:endParaRPr lang="en-CH" sz="4400"/>
          </a:p>
        </p:txBody>
      </p:sp>
      <p:sp>
        <p:nvSpPr>
          <p:cNvPr id="17" name="Freeform 16">
            <a:extLst>
              <a:ext uri="{FF2B5EF4-FFF2-40B4-BE49-F238E27FC236}">
                <a16:creationId xmlns:a16="http://schemas.microsoft.com/office/drawing/2014/main" id="{DA42EDEC-C6E3-F2A0-FBD8-AEB24A6E0586}"/>
              </a:ext>
            </a:extLst>
          </p:cNvPr>
          <p:cNvSpPr/>
          <p:nvPr/>
        </p:nvSpPr>
        <p:spPr>
          <a:xfrm>
            <a:off x="20388137" y="1883017"/>
            <a:ext cx="10593787" cy="1136898"/>
          </a:xfrm>
          <a:custGeom>
            <a:avLst/>
            <a:gdLst>
              <a:gd name="connsiteX0" fmla="*/ 116 w 10593787"/>
              <a:gd name="connsiteY0" fmla="*/ -708 h 1136898"/>
              <a:gd name="connsiteX1" fmla="*/ 10593904 w 10593787"/>
              <a:gd name="connsiteY1" fmla="*/ -708 h 1136898"/>
              <a:gd name="connsiteX2" fmla="*/ 10593904 w 10593787"/>
              <a:gd name="connsiteY2" fmla="*/ 1136190 h 1136898"/>
              <a:gd name="connsiteX3" fmla="*/ 117 w 10593787"/>
              <a:gd name="connsiteY3" fmla="*/ 1136190 h 1136898"/>
            </a:gdLst>
            <a:ahLst/>
            <a:cxnLst>
              <a:cxn ang="0">
                <a:pos x="connsiteX0" y="connsiteY0"/>
              </a:cxn>
              <a:cxn ang="0">
                <a:pos x="connsiteX1" y="connsiteY1"/>
              </a:cxn>
              <a:cxn ang="0">
                <a:pos x="connsiteX2" y="connsiteY2"/>
              </a:cxn>
              <a:cxn ang="0">
                <a:pos x="connsiteX3" y="connsiteY3"/>
              </a:cxn>
            </a:cxnLst>
            <a:rect l="l" t="t" r="r" b="b"/>
            <a:pathLst>
              <a:path w="10593787" h="1136898">
                <a:moveTo>
                  <a:pt x="116" y="-708"/>
                </a:moveTo>
                <a:lnTo>
                  <a:pt x="10593904" y="-708"/>
                </a:lnTo>
                <a:lnTo>
                  <a:pt x="10593904" y="1136190"/>
                </a:lnTo>
                <a:lnTo>
                  <a:pt x="117" y="1136190"/>
                </a:lnTo>
                <a:close/>
              </a:path>
            </a:pathLst>
          </a:custGeom>
          <a:solidFill>
            <a:srgbClr val="AEBDE9">
              <a:alpha val="50000"/>
            </a:srgbClr>
          </a:solidFill>
          <a:ln w="1535" cap="rnd">
            <a:noFill/>
            <a:prstDash val="solid"/>
            <a:round/>
          </a:ln>
        </p:spPr>
        <p:txBody>
          <a:bodyPr rtlCol="0" anchor="ctr"/>
          <a:lstStyle/>
          <a:p>
            <a:endParaRPr lang="en-CH" sz="4400"/>
          </a:p>
        </p:txBody>
      </p:sp>
      <p:sp>
        <p:nvSpPr>
          <p:cNvPr id="18" name="Freeform 17">
            <a:extLst>
              <a:ext uri="{FF2B5EF4-FFF2-40B4-BE49-F238E27FC236}">
                <a16:creationId xmlns:a16="http://schemas.microsoft.com/office/drawing/2014/main" id="{8575923D-EC8F-5955-507C-DC3CD7B299F8}"/>
              </a:ext>
            </a:extLst>
          </p:cNvPr>
          <p:cNvSpPr/>
          <p:nvPr/>
        </p:nvSpPr>
        <p:spPr>
          <a:xfrm>
            <a:off x="16470892" y="12140599"/>
            <a:ext cx="768152" cy="7145062"/>
          </a:xfrm>
          <a:custGeom>
            <a:avLst/>
            <a:gdLst>
              <a:gd name="connsiteX0" fmla="*/ -2781 w 768152"/>
              <a:gd name="connsiteY0" fmla="*/ 3644 h 7145062"/>
              <a:gd name="connsiteX1" fmla="*/ 765371 w 768152"/>
              <a:gd name="connsiteY1" fmla="*/ 3644 h 7145062"/>
              <a:gd name="connsiteX2" fmla="*/ 765371 w 768152"/>
              <a:gd name="connsiteY2" fmla="*/ 7148707 h 7145062"/>
              <a:gd name="connsiteX3" fmla="*/ -2781 w 768152"/>
              <a:gd name="connsiteY3" fmla="*/ 7148707 h 7145062"/>
            </a:gdLst>
            <a:ahLst/>
            <a:cxnLst>
              <a:cxn ang="0">
                <a:pos x="connsiteX0" y="connsiteY0"/>
              </a:cxn>
              <a:cxn ang="0">
                <a:pos x="connsiteX1" y="connsiteY1"/>
              </a:cxn>
              <a:cxn ang="0">
                <a:pos x="connsiteX2" y="connsiteY2"/>
              </a:cxn>
              <a:cxn ang="0">
                <a:pos x="connsiteX3" y="connsiteY3"/>
              </a:cxn>
            </a:cxnLst>
            <a:rect l="l" t="t" r="r" b="b"/>
            <a:pathLst>
              <a:path w="768152" h="7145062">
                <a:moveTo>
                  <a:pt x="-2781" y="3644"/>
                </a:moveTo>
                <a:lnTo>
                  <a:pt x="765371" y="3644"/>
                </a:lnTo>
                <a:lnTo>
                  <a:pt x="765371" y="7148707"/>
                </a:lnTo>
                <a:lnTo>
                  <a:pt x="-2781" y="7148707"/>
                </a:lnTo>
                <a:close/>
              </a:path>
            </a:pathLst>
          </a:custGeom>
          <a:solidFill>
            <a:srgbClr val="AEBDE9">
              <a:alpha val="50000"/>
            </a:srgbClr>
          </a:solidFill>
          <a:ln w="4237" cap="rnd">
            <a:noFill/>
            <a:prstDash val="solid"/>
            <a:round/>
          </a:ln>
        </p:spPr>
        <p:txBody>
          <a:bodyPr rtlCol="0" anchor="ctr"/>
          <a:lstStyle/>
          <a:p>
            <a:endParaRPr lang="en-CH" sz="4400"/>
          </a:p>
        </p:txBody>
      </p:sp>
      <p:sp>
        <p:nvSpPr>
          <p:cNvPr id="19" name="Freeform 18">
            <a:extLst>
              <a:ext uri="{FF2B5EF4-FFF2-40B4-BE49-F238E27FC236}">
                <a16:creationId xmlns:a16="http://schemas.microsoft.com/office/drawing/2014/main" id="{88AEE81D-14AA-CB1B-FB85-8F5AE7A185AA}"/>
              </a:ext>
            </a:extLst>
          </p:cNvPr>
          <p:cNvSpPr/>
          <p:nvPr/>
        </p:nvSpPr>
        <p:spPr>
          <a:xfrm rot="5400000">
            <a:off x="16566851" y="10621920"/>
            <a:ext cx="18033952" cy="169892"/>
          </a:xfrm>
          <a:custGeom>
            <a:avLst/>
            <a:gdLst>
              <a:gd name="connsiteX0" fmla="*/ 83 w 18033952"/>
              <a:gd name="connsiteY0" fmla="*/ 2001 h 169892"/>
              <a:gd name="connsiteX1" fmla="*/ 18034036 w 18033952"/>
              <a:gd name="connsiteY1" fmla="*/ 2001 h 169892"/>
              <a:gd name="connsiteX2" fmla="*/ 18034036 w 18033952"/>
              <a:gd name="connsiteY2" fmla="*/ 171893 h 169892"/>
              <a:gd name="connsiteX3" fmla="*/ 84 w 18033952"/>
              <a:gd name="connsiteY3" fmla="*/ 171893 h 169892"/>
            </a:gdLst>
            <a:ahLst/>
            <a:cxnLst>
              <a:cxn ang="0">
                <a:pos x="connsiteX0" y="connsiteY0"/>
              </a:cxn>
              <a:cxn ang="0">
                <a:pos x="connsiteX1" y="connsiteY1"/>
              </a:cxn>
              <a:cxn ang="0">
                <a:pos x="connsiteX2" y="connsiteY2"/>
              </a:cxn>
              <a:cxn ang="0">
                <a:pos x="connsiteX3" y="connsiteY3"/>
              </a:cxn>
            </a:cxnLst>
            <a:rect l="l" t="t" r="r" b="b"/>
            <a:pathLst>
              <a:path w="18033952" h="169892">
                <a:moveTo>
                  <a:pt x="83" y="2001"/>
                </a:moveTo>
                <a:lnTo>
                  <a:pt x="18034036" y="2001"/>
                </a:lnTo>
                <a:lnTo>
                  <a:pt x="18034036" y="171893"/>
                </a:lnTo>
                <a:lnTo>
                  <a:pt x="84" y="171893"/>
                </a:lnTo>
                <a:close/>
              </a:path>
            </a:pathLst>
          </a:custGeom>
          <a:solidFill>
            <a:srgbClr val="DBE7FF"/>
          </a:solidFill>
          <a:ln w="1582" cap="rnd">
            <a:noFill/>
            <a:prstDash val="solid"/>
            <a:round/>
          </a:ln>
        </p:spPr>
        <p:txBody>
          <a:bodyPr rtlCol="0" anchor="ctr"/>
          <a:lstStyle/>
          <a:p>
            <a:endParaRPr lang="en-CH" sz="4400"/>
          </a:p>
        </p:txBody>
      </p:sp>
      <p:sp>
        <p:nvSpPr>
          <p:cNvPr id="20" name="Freeform 19">
            <a:extLst>
              <a:ext uri="{FF2B5EF4-FFF2-40B4-BE49-F238E27FC236}">
                <a16:creationId xmlns:a16="http://schemas.microsoft.com/office/drawing/2014/main" id="{5231685B-6B55-B483-51C9-01C161CA5EAE}"/>
              </a:ext>
            </a:extLst>
          </p:cNvPr>
          <p:cNvSpPr/>
          <p:nvPr/>
        </p:nvSpPr>
        <p:spPr>
          <a:xfrm rot="5400000">
            <a:off x="11402814" y="10762372"/>
            <a:ext cx="18033952" cy="98295"/>
          </a:xfrm>
          <a:custGeom>
            <a:avLst/>
            <a:gdLst>
              <a:gd name="connsiteX0" fmla="*/ -1612 w 18033952"/>
              <a:gd name="connsiteY0" fmla="*/ 2035 h 98295"/>
              <a:gd name="connsiteX1" fmla="*/ 18032342 w 18033952"/>
              <a:gd name="connsiteY1" fmla="*/ 2035 h 98295"/>
              <a:gd name="connsiteX2" fmla="*/ 18032342 w 18033952"/>
              <a:gd name="connsiteY2" fmla="*/ 100331 h 98295"/>
              <a:gd name="connsiteX3" fmla="*/ -1610 w 18033952"/>
              <a:gd name="connsiteY3" fmla="*/ 100331 h 98295"/>
            </a:gdLst>
            <a:ahLst/>
            <a:cxnLst>
              <a:cxn ang="0">
                <a:pos x="connsiteX0" y="connsiteY0"/>
              </a:cxn>
              <a:cxn ang="0">
                <a:pos x="connsiteX1" y="connsiteY1"/>
              </a:cxn>
              <a:cxn ang="0">
                <a:pos x="connsiteX2" y="connsiteY2"/>
              </a:cxn>
              <a:cxn ang="0">
                <a:pos x="connsiteX3" y="connsiteY3"/>
              </a:cxn>
            </a:cxnLst>
            <a:rect l="l" t="t" r="r" b="b"/>
            <a:pathLst>
              <a:path w="18033952" h="98295">
                <a:moveTo>
                  <a:pt x="-1612" y="2035"/>
                </a:moveTo>
                <a:lnTo>
                  <a:pt x="18032342" y="2035"/>
                </a:lnTo>
                <a:lnTo>
                  <a:pt x="18032342" y="100331"/>
                </a:lnTo>
                <a:lnTo>
                  <a:pt x="-1610" y="100331"/>
                </a:lnTo>
                <a:close/>
              </a:path>
            </a:pathLst>
          </a:custGeom>
          <a:solidFill>
            <a:srgbClr val="DBE7FF"/>
          </a:solidFill>
          <a:ln w="1541" cap="rnd">
            <a:noFill/>
            <a:prstDash val="solid"/>
            <a:round/>
          </a:ln>
        </p:spPr>
        <p:txBody>
          <a:bodyPr rtlCol="0" anchor="ctr"/>
          <a:lstStyle/>
          <a:p>
            <a:endParaRPr lang="en-CH" sz="4400"/>
          </a:p>
        </p:txBody>
      </p:sp>
      <p:sp>
        <p:nvSpPr>
          <p:cNvPr id="21" name="Freeform 20">
            <a:extLst>
              <a:ext uri="{FF2B5EF4-FFF2-40B4-BE49-F238E27FC236}">
                <a16:creationId xmlns:a16="http://schemas.microsoft.com/office/drawing/2014/main" id="{D6E164D0-8868-FF66-0EC4-25D51EA85342}"/>
              </a:ext>
            </a:extLst>
          </p:cNvPr>
          <p:cNvSpPr/>
          <p:nvPr/>
        </p:nvSpPr>
        <p:spPr>
          <a:xfrm>
            <a:off x="2316258" y="428122"/>
            <a:ext cx="3994361" cy="1117691"/>
          </a:xfrm>
          <a:custGeom>
            <a:avLst/>
            <a:gdLst>
              <a:gd name="connsiteX0" fmla="*/ 3994615 w 3994361"/>
              <a:gd name="connsiteY0" fmla="*/ 559000 h 1117691"/>
              <a:gd name="connsiteX1" fmla="*/ 3435768 w 3994361"/>
              <a:gd name="connsiteY1" fmla="*/ 1117846 h 1117691"/>
              <a:gd name="connsiteX2" fmla="*/ 559091 w 3994361"/>
              <a:gd name="connsiteY2" fmla="*/ 1117846 h 1117691"/>
              <a:gd name="connsiteX3" fmla="*/ 253 w 3994361"/>
              <a:gd name="connsiteY3" fmla="*/ 559000 h 1117691"/>
              <a:gd name="connsiteX4" fmla="*/ 559091 w 3994361"/>
              <a:gd name="connsiteY4" fmla="*/ 155 h 1117691"/>
              <a:gd name="connsiteX5" fmla="*/ 3435768 w 3994361"/>
              <a:gd name="connsiteY5" fmla="*/ 155 h 1117691"/>
              <a:gd name="connsiteX6" fmla="*/ 3994615 w 3994361"/>
              <a:gd name="connsiteY6" fmla="*/ 559000 h 111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4361" h="1117691">
                <a:moveTo>
                  <a:pt x="3994615" y="559000"/>
                </a:moveTo>
                <a:cubicBezTo>
                  <a:pt x="3994615" y="867434"/>
                  <a:pt x="3744221" y="1117846"/>
                  <a:pt x="3435768" y="1117846"/>
                </a:cubicBezTo>
                <a:lnTo>
                  <a:pt x="559091" y="1117846"/>
                </a:lnTo>
                <a:cubicBezTo>
                  <a:pt x="250660" y="1117846"/>
                  <a:pt x="253" y="867434"/>
                  <a:pt x="253" y="559000"/>
                </a:cubicBezTo>
                <a:cubicBezTo>
                  <a:pt x="253" y="250567"/>
                  <a:pt x="250660" y="155"/>
                  <a:pt x="559091" y="155"/>
                </a:cubicBezTo>
                <a:lnTo>
                  <a:pt x="3435768" y="155"/>
                </a:lnTo>
                <a:cubicBezTo>
                  <a:pt x="3744221" y="155"/>
                  <a:pt x="3994615" y="250567"/>
                  <a:pt x="3994615" y="559000"/>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22" name="Freeform 21">
            <a:extLst>
              <a:ext uri="{FF2B5EF4-FFF2-40B4-BE49-F238E27FC236}">
                <a16:creationId xmlns:a16="http://schemas.microsoft.com/office/drawing/2014/main" id="{42D3F736-B957-EA0F-53BC-4D3DE14C46C6}"/>
              </a:ext>
            </a:extLst>
          </p:cNvPr>
          <p:cNvSpPr/>
          <p:nvPr/>
        </p:nvSpPr>
        <p:spPr>
          <a:xfrm>
            <a:off x="9129954" y="428122"/>
            <a:ext cx="5654331" cy="1117691"/>
          </a:xfrm>
          <a:custGeom>
            <a:avLst/>
            <a:gdLst>
              <a:gd name="connsiteX0" fmla="*/ 5657093 w 5654331"/>
              <a:gd name="connsiteY0" fmla="*/ 559000 h 1117691"/>
              <a:gd name="connsiteX1" fmla="*/ 5098253 w 5654331"/>
              <a:gd name="connsiteY1" fmla="*/ 1117846 h 1117691"/>
              <a:gd name="connsiteX2" fmla="*/ 561597 w 5654331"/>
              <a:gd name="connsiteY2" fmla="*/ 1117846 h 1117691"/>
              <a:gd name="connsiteX3" fmla="*/ 2761 w 5654331"/>
              <a:gd name="connsiteY3" fmla="*/ 559000 h 1117691"/>
              <a:gd name="connsiteX4" fmla="*/ 561597 w 5654331"/>
              <a:gd name="connsiteY4" fmla="*/ 155 h 1117691"/>
              <a:gd name="connsiteX5" fmla="*/ 5098253 w 5654331"/>
              <a:gd name="connsiteY5" fmla="*/ 155 h 1117691"/>
              <a:gd name="connsiteX6" fmla="*/ 5657093 w 5654331"/>
              <a:gd name="connsiteY6" fmla="*/ 559000 h 111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54331" h="1117691">
                <a:moveTo>
                  <a:pt x="5657093" y="559000"/>
                </a:moveTo>
                <a:cubicBezTo>
                  <a:pt x="5657093" y="867434"/>
                  <a:pt x="5406704" y="1117846"/>
                  <a:pt x="5098253" y="1117846"/>
                </a:cubicBezTo>
                <a:lnTo>
                  <a:pt x="561597" y="1117846"/>
                </a:lnTo>
                <a:cubicBezTo>
                  <a:pt x="253168" y="1117846"/>
                  <a:pt x="2761" y="867434"/>
                  <a:pt x="2761" y="559000"/>
                </a:cubicBezTo>
                <a:cubicBezTo>
                  <a:pt x="2761" y="250567"/>
                  <a:pt x="253168" y="155"/>
                  <a:pt x="561597" y="155"/>
                </a:cubicBezTo>
                <a:lnTo>
                  <a:pt x="5098253" y="155"/>
                </a:lnTo>
                <a:cubicBezTo>
                  <a:pt x="5406704" y="155"/>
                  <a:pt x="5657093" y="250567"/>
                  <a:pt x="5657093" y="559000"/>
                </a:cubicBezTo>
                <a:close/>
              </a:path>
            </a:pathLst>
          </a:custGeom>
          <a:solidFill>
            <a:srgbClr val="FFFFFF"/>
          </a:solidFill>
          <a:ln w="31696" cap="rnd">
            <a:solidFill>
              <a:srgbClr val="000080"/>
            </a:solidFill>
            <a:prstDash val="solid"/>
            <a:round/>
          </a:ln>
        </p:spPr>
        <p:txBody>
          <a:bodyPr rtlCol="0" anchor="ctr"/>
          <a:lstStyle/>
          <a:p>
            <a:endParaRPr lang="en-CH" sz="4400"/>
          </a:p>
        </p:txBody>
      </p:sp>
      <p:sp>
        <p:nvSpPr>
          <p:cNvPr id="23" name="Freeform 22">
            <a:extLst>
              <a:ext uri="{FF2B5EF4-FFF2-40B4-BE49-F238E27FC236}">
                <a16:creationId xmlns:a16="http://schemas.microsoft.com/office/drawing/2014/main" id="{0ED1A3E8-56B1-B17B-8A94-146626E014B9}"/>
              </a:ext>
            </a:extLst>
          </p:cNvPr>
          <p:cNvSpPr/>
          <p:nvPr/>
        </p:nvSpPr>
        <p:spPr>
          <a:xfrm>
            <a:off x="18238301" y="441210"/>
            <a:ext cx="11447704" cy="1117691"/>
          </a:xfrm>
          <a:custGeom>
            <a:avLst/>
            <a:gdLst>
              <a:gd name="connsiteX0" fmla="*/ 11454405 w 11447704"/>
              <a:gd name="connsiteY0" fmla="*/ 559005 h 1117691"/>
              <a:gd name="connsiteX1" fmla="*/ 10895602 w 11447704"/>
              <a:gd name="connsiteY1" fmla="*/ 1117851 h 1117691"/>
              <a:gd name="connsiteX2" fmla="*/ 565531 w 11447704"/>
              <a:gd name="connsiteY2" fmla="*/ 1117851 h 1117691"/>
              <a:gd name="connsiteX3" fmla="*/ 6701 w 11447704"/>
              <a:gd name="connsiteY3" fmla="*/ 559005 h 1117691"/>
              <a:gd name="connsiteX4" fmla="*/ 565531 w 11447704"/>
              <a:gd name="connsiteY4" fmla="*/ 159 h 1117691"/>
              <a:gd name="connsiteX5" fmla="*/ 10895602 w 11447704"/>
              <a:gd name="connsiteY5" fmla="*/ 159 h 1117691"/>
              <a:gd name="connsiteX6" fmla="*/ 11454405 w 11447704"/>
              <a:gd name="connsiteY6" fmla="*/ 559005 h 111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7704" h="1117691">
                <a:moveTo>
                  <a:pt x="11454405" y="559005"/>
                </a:moveTo>
                <a:cubicBezTo>
                  <a:pt x="11454405" y="867438"/>
                  <a:pt x="11203968" y="1117851"/>
                  <a:pt x="10895602" y="1117851"/>
                </a:cubicBezTo>
                <a:lnTo>
                  <a:pt x="565531" y="1117851"/>
                </a:lnTo>
                <a:cubicBezTo>
                  <a:pt x="257102" y="1117851"/>
                  <a:pt x="6701" y="867438"/>
                  <a:pt x="6701" y="559005"/>
                </a:cubicBezTo>
                <a:cubicBezTo>
                  <a:pt x="6701" y="250571"/>
                  <a:pt x="257102" y="159"/>
                  <a:pt x="565531" y="159"/>
                </a:cubicBezTo>
                <a:lnTo>
                  <a:pt x="10895602" y="159"/>
                </a:lnTo>
                <a:cubicBezTo>
                  <a:pt x="11203968" y="159"/>
                  <a:pt x="11454405" y="250571"/>
                  <a:pt x="11454405" y="559005"/>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24" name="Freeform 23">
            <a:extLst>
              <a:ext uri="{FF2B5EF4-FFF2-40B4-BE49-F238E27FC236}">
                <a16:creationId xmlns:a16="http://schemas.microsoft.com/office/drawing/2014/main" id="{ABC4D2EB-CAB3-504D-A9A6-E2B5F214FFA0}"/>
              </a:ext>
            </a:extLst>
          </p:cNvPr>
          <p:cNvSpPr/>
          <p:nvPr/>
        </p:nvSpPr>
        <p:spPr>
          <a:xfrm>
            <a:off x="16654681" y="20059099"/>
            <a:ext cx="14386686" cy="1117691"/>
          </a:xfrm>
          <a:custGeom>
            <a:avLst/>
            <a:gdLst>
              <a:gd name="connsiteX0" fmla="*/ 14393350 w 14386686"/>
              <a:gd name="connsiteY0" fmla="*/ 565442 h 1117691"/>
              <a:gd name="connsiteX1" fmla="*/ 13834561 w 14386686"/>
              <a:gd name="connsiteY1" fmla="*/ 1124288 h 1117691"/>
              <a:gd name="connsiteX2" fmla="*/ 565497 w 14386686"/>
              <a:gd name="connsiteY2" fmla="*/ 1124288 h 1117691"/>
              <a:gd name="connsiteX3" fmla="*/ 6663 w 14386686"/>
              <a:gd name="connsiteY3" fmla="*/ 565442 h 1117691"/>
              <a:gd name="connsiteX4" fmla="*/ 565497 w 14386686"/>
              <a:gd name="connsiteY4" fmla="*/ 6596 h 1117691"/>
              <a:gd name="connsiteX5" fmla="*/ 13834561 w 14386686"/>
              <a:gd name="connsiteY5" fmla="*/ 6596 h 1117691"/>
              <a:gd name="connsiteX6" fmla="*/ 14393350 w 14386686"/>
              <a:gd name="connsiteY6" fmla="*/ 565442 h 111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86686" h="1117691">
                <a:moveTo>
                  <a:pt x="14393350" y="565442"/>
                </a:moveTo>
                <a:cubicBezTo>
                  <a:pt x="14393350" y="873875"/>
                  <a:pt x="14142909" y="1124288"/>
                  <a:pt x="13834561" y="1124288"/>
                </a:cubicBezTo>
                <a:lnTo>
                  <a:pt x="565497" y="1124288"/>
                </a:lnTo>
                <a:cubicBezTo>
                  <a:pt x="257072" y="1124288"/>
                  <a:pt x="6663" y="873875"/>
                  <a:pt x="6663" y="565442"/>
                </a:cubicBezTo>
                <a:cubicBezTo>
                  <a:pt x="6663" y="257009"/>
                  <a:pt x="257072" y="6596"/>
                  <a:pt x="565497" y="6596"/>
                </a:cubicBezTo>
                <a:lnTo>
                  <a:pt x="13834561" y="6596"/>
                </a:lnTo>
                <a:cubicBezTo>
                  <a:pt x="14142909" y="6596"/>
                  <a:pt x="14393350" y="257009"/>
                  <a:pt x="14393350" y="565442"/>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25" name="TextBox 24">
            <a:extLst>
              <a:ext uri="{FF2B5EF4-FFF2-40B4-BE49-F238E27FC236}">
                <a16:creationId xmlns:a16="http://schemas.microsoft.com/office/drawing/2014/main" id="{B9678EAC-BA14-5524-28F1-E4D42D8AB515}"/>
              </a:ext>
            </a:extLst>
          </p:cNvPr>
          <p:cNvSpPr txBox="1"/>
          <p:nvPr/>
        </p:nvSpPr>
        <p:spPr>
          <a:xfrm>
            <a:off x="2750763" y="543035"/>
            <a:ext cx="310854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Rationale</a:t>
            </a:r>
          </a:p>
        </p:txBody>
      </p:sp>
      <p:sp>
        <p:nvSpPr>
          <p:cNvPr id="26" name="TextBox 25">
            <a:extLst>
              <a:ext uri="{FF2B5EF4-FFF2-40B4-BE49-F238E27FC236}">
                <a16:creationId xmlns:a16="http://schemas.microsoft.com/office/drawing/2014/main" id="{01CF28D7-B50E-1D01-26D0-EB6FC33023DF}"/>
              </a:ext>
            </a:extLst>
          </p:cNvPr>
          <p:cNvSpPr txBox="1"/>
          <p:nvPr/>
        </p:nvSpPr>
        <p:spPr>
          <a:xfrm>
            <a:off x="9809213" y="512191"/>
            <a:ext cx="4455066"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Meta-analysis</a:t>
            </a:r>
          </a:p>
        </p:txBody>
      </p:sp>
      <p:sp>
        <p:nvSpPr>
          <p:cNvPr id="27" name="TextBox 26">
            <a:extLst>
              <a:ext uri="{FF2B5EF4-FFF2-40B4-BE49-F238E27FC236}">
                <a16:creationId xmlns:a16="http://schemas.microsoft.com/office/drawing/2014/main" id="{7FB75614-088B-CFAA-0744-78E70A61DFE5}"/>
              </a:ext>
            </a:extLst>
          </p:cNvPr>
          <p:cNvSpPr txBox="1"/>
          <p:nvPr/>
        </p:nvSpPr>
        <p:spPr>
          <a:xfrm>
            <a:off x="16959573" y="20150851"/>
            <a:ext cx="13803779"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...observed upon genotype-guided treatment</a:t>
            </a:r>
          </a:p>
        </p:txBody>
      </p:sp>
      <p:sp>
        <p:nvSpPr>
          <p:cNvPr id="28" name="TextBox 27">
            <a:extLst>
              <a:ext uri="{FF2B5EF4-FFF2-40B4-BE49-F238E27FC236}">
                <a16:creationId xmlns:a16="http://schemas.microsoft.com/office/drawing/2014/main" id="{1EA920C5-B9BC-9708-D770-5CF426C9AAFD}"/>
              </a:ext>
            </a:extLst>
          </p:cNvPr>
          <p:cNvSpPr txBox="1"/>
          <p:nvPr/>
        </p:nvSpPr>
        <p:spPr>
          <a:xfrm>
            <a:off x="18675998" y="543035"/>
            <a:ext cx="10649069"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Lower asthma exacerbation rate...</a:t>
            </a:r>
          </a:p>
        </p:txBody>
      </p:sp>
      <p:grpSp>
        <p:nvGrpSpPr>
          <p:cNvPr id="29" name="Graphic 3">
            <a:extLst>
              <a:ext uri="{FF2B5EF4-FFF2-40B4-BE49-F238E27FC236}">
                <a16:creationId xmlns:a16="http://schemas.microsoft.com/office/drawing/2014/main" id="{74DFDAD7-8C7B-0CFA-189C-99BF452CA7CB}"/>
              </a:ext>
            </a:extLst>
          </p:cNvPr>
          <p:cNvGrpSpPr/>
          <p:nvPr/>
        </p:nvGrpSpPr>
        <p:grpSpPr>
          <a:xfrm>
            <a:off x="20679697" y="4050452"/>
            <a:ext cx="4318753" cy="1007610"/>
            <a:chOff x="20679697" y="4050452"/>
            <a:chExt cx="4318753" cy="1007610"/>
          </a:xfrm>
        </p:grpSpPr>
        <p:sp>
          <p:nvSpPr>
            <p:cNvPr id="30" name="Freeform 29">
              <a:extLst>
                <a:ext uri="{FF2B5EF4-FFF2-40B4-BE49-F238E27FC236}">
                  <a16:creationId xmlns:a16="http://schemas.microsoft.com/office/drawing/2014/main" id="{CE5C95E7-E96A-0505-5688-03ABFDF84A85}"/>
                </a:ext>
              </a:extLst>
            </p:cNvPr>
            <p:cNvSpPr/>
            <p:nvPr/>
          </p:nvSpPr>
          <p:spPr>
            <a:xfrm>
              <a:off x="20679697" y="4431501"/>
              <a:ext cx="4318753" cy="226507"/>
            </a:xfrm>
            <a:custGeom>
              <a:avLst/>
              <a:gdLst>
                <a:gd name="connsiteX0" fmla="*/ -294 w 4318753"/>
                <a:gd name="connsiteY0" fmla="*/ 68 h 226507"/>
                <a:gd name="connsiteX1" fmla="*/ 4318460 w 4318753"/>
                <a:gd name="connsiteY1" fmla="*/ 68 h 226507"/>
                <a:gd name="connsiteX2" fmla="*/ 4318460 w 4318753"/>
                <a:gd name="connsiteY2" fmla="*/ 226576 h 226507"/>
                <a:gd name="connsiteX3" fmla="*/ -294 w 4318753"/>
                <a:gd name="connsiteY3" fmla="*/ 226576 h 226507"/>
              </a:gdLst>
              <a:ahLst/>
              <a:cxnLst>
                <a:cxn ang="0">
                  <a:pos x="connsiteX0" y="connsiteY0"/>
                </a:cxn>
                <a:cxn ang="0">
                  <a:pos x="connsiteX1" y="connsiteY1"/>
                </a:cxn>
                <a:cxn ang="0">
                  <a:pos x="connsiteX2" y="connsiteY2"/>
                </a:cxn>
                <a:cxn ang="0">
                  <a:pos x="connsiteX3" y="connsiteY3"/>
                </a:cxn>
              </a:cxnLst>
              <a:rect l="l" t="t" r="r" b="b"/>
              <a:pathLst>
                <a:path w="4318753" h="226507">
                  <a:moveTo>
                    <a:pt x="-294" y="68"/>
                  </a:moveTo>
                  <a:lnTo>
                    <a:pt x="4318460" y="68"/>
                  </a:lnTo>
                  <a:lnTo>
                    <a:pt x="4318460" y="226576"/>
                  </a:lnTo>
                  <a:lnTo>
                    <a:pt x="-294" y="226576"/>
                  </a:lnTo>
                  <a:close/>
                </a:path>
              </a:pathLst>
            </a:custGeom>
            <a:solidFill>
              <a:srgbClr val="FB4700"/>
            </a:solidFill>
            <a:ln w="643" cap="rnd">
              <a:noFill/>
              <a:prstDash val="solid"/>
              <a:round/>
            </a:ln>
          </p:spPr>
          <p:txBody>
            <a:bodyPr rtlCol="0" anchor="ctr"/>
            <a:lstStyle/>
            <a:p>
              <a:endParaRPr lang="en-CH" sz="4400"/>
            </a:p>
          </p:txBody>
        </p:sp>
        <p:grpSp>
          <p:nvGrpSpPr>
            <p:cNvPr id="31" name="Graphic 3">
              <a:extLst>
                <a:ext uri="{FF2B5EF4-FFF2-40B4-BE49-F238E27FC236}">
                  <a16:creationId xmlns:a16="http://schemas.microsoft.com/office/drawing/2014/main" id="{8C3C2A0C-3D63-6C20-10E4-02C791E5AD43}"/>
                </a:ext>
              </a:extLst>
            </p:cNvPr>
            <p:cNvGrpSpPr/>
            <p:nvPr/>
          </p:nvGrpSpPr>
          <p:grpSpPr>
            <a:xfrm>
              <a:off x="21964784" y="4050452"/>
              <a:ext cx="453354" cy="1007610"/>
              <a:chOff x="21964784" y="4050452"/>
              <a:chExt cx="453354" cy="1007610"/>
            </a:xfrm>
          </p:grpSpPr>
          <p:sp>
            <p:nvSpPr>
              <p:cNvPr id="32" name="Freeform 31">
                <a:extLst>
                  <a:ext uri="{FF2B5EF4-FFF2-40B4-BE49-F238E27FC236}">
                    <a16:creationId xmlns:a16="http://schemas.microsoft.com/office/drawing/2014/main" id="{96D91E39-51CD-1118-716C-8148B2D27E6F}"/>
                  </a:ext>
                </a:extLst>
              </p:cNvPr>
              <p:cNvSpPr/>
              <p:nvPr/>
            </p:nvSpPr>
            <p:spPr>
              <a:xfrm rot="5400000">
                <a:off x="21770201" y="4410113"/>
                <a:ext cx="842520" cy="288286"/>
              </a:xfrm>
              <a:custGeom>
                <a:avLst/>
                <a:gdLst>
                  <a:gd name="connsiteX0" fmla="*/ 842014 w 842520"/>
                  <a:gd name="connsiteY0" fmla="*/ 144215 h 288286"/>
                  <a:gd name="connsiteX1" fmla="*/ 697878 w 842520"/>
                  <a:gd name="connsiteY1" fmla="*/ 288358 h 288286"/>
                  <a:gd name="connsiteX2" fmla="*/ 143636 w 842520"/>
                  <a:gd name="connsiteY2" fmla="*/ 288358 h 288286"/>
                  <a:gd name="connsiteX3" fmla="*/ -507 w 842520"/>
                  <a:gd name="connsiteY3" fmla="*/ 144215 h 288286"/>
                  <a:gd name="connsiteX4" fmla="*/ 143636 w 842520"/>
                  <a:gd name="connsiteY4" fmla="*/ 72 h 288286"/>
                  <a:gd name="connsiteX5" fmla="*/ 697878 w 842520"/>
                  <a:gd name="connsiteY5" fmla="*/ 72 h 288286"/>
                  <a:gd name="connsiteX6" fmla="*/ 842014 w 842520"/>
                  <a:gd name="connsiteY6" fmla="*/ 144215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2014" y="144215"/>
                    </a:moveTo>
                    <a:cubicBezTo>
                      <a:pt x="842014" y="223769"/>
                      <a:pt x="777433" y="288358"/>
                      <a:pt x="697878" y="288358"/>
                    </a:cubicBezTo>
                    <a:lnTo>
                      <a:pt x="143636" y="288358"/>
                    </a:lnTo>
                    <a:cubicBezTo>
                      <a:pt x="64081" y="288358"/>
                      <a:pt x="-507" y="223769"/>
                      <a:pt x="-507" y="144215"/>
                    </a:cubicBezTo>
                    <a:cubicBezTo>
                      <a:pt x="-507" y="64660"/>
                      <a:pt x="64081" y="72"/>
                      <a:pt x="143636" y="72"/>
                    </a:cubicBezTo>
                    <a:lnTo>
                      <a:pt x="697878" y="72"/>
                    </a:lnTo>
                    <a:cubicBezTo>
                      <a:pt x="777433" y="72"/>
                      <a:pt x="842014" y="64660"/>
                      <a:pt x="842014" y="144215"/>
                    </a:cubicBezTo>
                    <a:close/>
                  </a:path>
                </a:pathLst>
              </a:custGeom>
              <a:solidFill>
                <a:srgbClr val="FB4700"/>
              </a:solidFill>
              <a:ln w="328" cap="rnd">
                <a:noFill/>
                <a:prstDash val="solid"/>
                <a:round/>
              </a:ln>
            </p:spPr>
            <p:txBody>
              <a:bodyPr rtlCol="0" anchor="ctr"/>
              <a:lstStyle/>
              <a:p>
                <a:endParaRPr lang="en-CH" sz="4400"/>
              </a:p>
            </p:txBody>
          </p:sp>
          <p:sp>
            <p:nvSpPr>
              <p:cNvPr id="33" name="Freeform 32">
                <a:extLst>
                  <a:ext uri="{FF2B5EF4-FFF2-40B4-BE49-F238E27FC236}">
                    <a16:creationId xmlns:a16="http://schemas.microsoft.com/office/drawing/2014/main" id="{9F033FB8-342F-9735-9D5E-36B571266CCC}"/>
                  </a:ext>
                </a:extLst>
              </p:cNvPr>
              <p:cNvSpPr/>
              <p:nvPr/>
            </p:nvSpPr>
            <p:spPr>
              <a:xfrm rot="5400000">
                <a:off x="21687663" y="4327577"/>
                <a:ext cx="1007595" cy="453361"/>
              </a:xfrm>
              <a:custGeom>
                <a:avLst/>
                <a:gdLst>
                  <a:gd name="connsiteX0" fmla="*/ 1007089 w 1007595"/>
                  <a:gd name="connsiteY0" fmla="*/ 226753 h 453361"/>
                  <a:gd name="connsiteX1" fmla="*/ 780415 w 1007595"/>
                  <a:gd name="connsiteY1" fmla="*/ 453433 h 453361"/>
                  <a:gd name="connsiteX2" fmla="*/ 226172 w 1007595"/>
                  <a:gd name="connsiteY2" fmla="*/ 453433 h 453361"/>
                  <a:gd name="connsiteX3" fmla="*/ -507 w 1007595"/>
                  <a:gd name="connsiteY3" fmla="*/ 226753 h 453361"/>
                  <a:gd name="connsiteX4" fmla="*/ 226172 w 1007595"/>
                  <a:gd name="connsiteY4" fmla="*/ 72 h 453361"/>
                  <a:gd name="connsiteX5" fmla="*/ 780415 w 1007595"/>
                  <a:gd name="connsiteY5" fmla="*/ 72 h 453361"/>
                  <a:gd name="connsiteX6" fmla="*/ 1007089 w 1007595"/>
                  <a:gd name="connsiteY6" fmla="*/ 226753 h 453361"/>
                  <a:gd name="connsiteX7" fmla="*/ 924550 w 1007595"/>
                  <a:gd name="connsiteY7" fmla="*/ 226753 h 453361"/>
                  <a:gd name="connsiteX8" fmla="*/ 780415 w 1007595"/>
                  <a:gd name="connsiteY8" fmla="*/ 82609 h 453361"/>
                  <a:gd name="connsiteX9" fmla="*/ 226172 w 1007595"/>
                  <a:gd name="connsiteY9" fmla="*/ 82609 h 453361"/>
                  <a:gd name="connsiteX10" fmla="*/ 82030 w 1007595"/>
                  <a:gd name="connsiteY10" fmla="*/ 226753 h 453361"/>
                  <a:gd name="connsiteX11" fmla="*/ 226172 w 1007595"/>
                  <a:gd name="connsiteY11" fmla="*/ 370896 h 453361"/>
                  <a:gd name="connsiteX12" fmla="*/ 780415 w 1007595"/>
                  <a:gd name="connsiteY12" fmla="*/ 370896 h 453361"/>
                  <a:gd name="connsiteX13" fmla="*/ 924550 w 1007595"/>
                  <a:gd name="connsiteY13" fmla="*/ 226753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7089" y="226753"/>
                    </a:moveTo>
                    <a:cubicBezTo>
                      <a:pt x="1007089" y="351863"/>
                      <a:pt x="905522" y="453433"/>
                      <a:pt x="780415" y="453433"/>
                    </a:cubicBezTo>
                    <a:lnTo>
                      <a:pt x="226172" y="453433"/>
                    </a:lnTo>
                    <a:cubicBezTo>
                      <a:pt x="101063" y="453433"/>
                      <a:pt x="-507" y="351863"/>
                      <a:pt x="-507" y="226753"/>
                    </a:cubicBezTo>
                    <a:cubicBezTo>
                      <a:pt x="-507" y="101642"/>
                      <a:pt x="101063" y="72"/>
                      <a:pt x="226172" y="72"/>
                    </a:cubicBezTo>
                    <a:lnTo>
                      <a:pt x="780415" y="72"/>
                    </a:lnTo>
                    <a:cubicBezTo>
                      <a:pt x="905522" y="72"/>
                      <a:pt x="1007089" y="101642"/>
                      <a:pt x="1007089" y="226753"/>
                    </a:cubicBezTo>
                    <a:close/>
                    <a:moveTo>
                      <a:pt x="924550" y="226753"/>
                    </a:moveTo>
                    <a:cubicBezTo>
                      <a:pt x="924550" y="147198"/>
                      <a:pt x="859970" y="82609"/>
                      <a:pt x="780415" y="82609"/>
                    </a:cubicBezTo>
                    <a:lnTo>
                      <a:pt x="226172" y="82609"/>
                    </a:lnTo>
                    <a:cubicBezTo>
                      <a:pt x="146618" y="82609"/>
                      <a:pt x="82030" y="147198"/>
                      <a:pt x="82030" y="226753"/>
                    </a:cubicBezTo>
                    <a:cubicBezTo>
                      <a:pt x="82030" y="306307"/>
                      <a:pt x="146618" y="370896"/>
                      <a:pt x="226172" y="370896"/>
                    </a:cubicBezTo>
                    <a:lnTo>
                      <a:pt x="780415" y="370896"/>
                    </a:lnTo>
                    <a:cubicBezTo>
                      <a:pt x="859970" y="370896"/>
                      <a:pt x="924550" y="306307"/>
                      <a:pt x="924550" y="226753"/>
                    </a:cubicBezTo>
                    <a:close/>
                  </a:path>
                </a:pathLst>
              </a:custGeom>
              <a:solidFill>
                <a:srgbClr val="EDF2FF"/>
              </a:solidFill>
              <a:ln w="328" cap="rnd">
                <a:noFill/>
                <a:prstDash val="solid"/>
                <a:round/>
              </a:ln>
            </p:spPr>
            <p:txBody>
              <a:bodyPr rtlCol="0" anchor="ctr"/>
              <a:lstStyle/>
              <a:p>
                <a:endParaRPr lang="en-CH" sz="4400"/>
              </a:p>
            </p:txBody>
          </p:sp>
        </p:grpSp>
      </p:grpSp>
      <p:grpSp>
        <p:nvGrpSpPr>
          <p:cNvPr id="34" name="Graphic 3">
            <a:extLst>
              <a:ext uri="{FF2B5EF4-FFF2-40B4-BE49-F238E27FC236}">
                <a16:creationId xmlns:a16="http://schemas.microsoft.com/office/drawing/2014/main" id="{CC63640E-E8AB-A855-3EE4-F0CB26931AFE}"/>
              </a:ext>
            </a:extLst>
          </p:cNvPr>
          <p:cNvGrpSpPr/>
          <p:nvPr/>
        </p:nvGrpSpPr>
        <p:grpSpPr>
          <a:xfrm>
            <a:off x="25989013" y="4050452"/>
            <a:ext cx="4748011" cy="1007610"/>
            <a:chOff x="25989013" y="4050452"/>
            <a:chExt cx="4748011" cy="1007610"/>
          </a:xfrm>
        </p:grpSpPr>
        <p:sp>
          <p:nvSpPr>
            <p:cNvPr id="35" name="Freeform 34">
              <a:extLst>
                <a:ext uri="{FF2B5EF4-FFF2-40B4-BE49-F238E27FC236}">
                  <a16:creationId xmlns:a16="http://schemas.microsoft.com/office/drawing/2014/main" id="{E0F9EF80-7428-9C02-C32E-78AD1687A420}"/>
                </a:ext>
              </a:extLst>
            </p:cNvPr>
            <p:cNvSpPr/>
            <p:nvPr/>
          </p:nvSpPr>
          <p:spPr>
            <a:xfrm>
              <a:off x="25989013" y="4431501"/>
              <a:ext cx="4748011" cy="226507"/>
            </a:xfrm>
            <a:custGeom>
              <a:avLst/>
              <a:gdLst>
                <a:gd name="connsiteX0" fmla="*/ 1518 w 4748011"/>
                <a:gd name="connsiteY0" fmla="*/ 68 h 226507"/>
                <a:gd name="connsiteX1" fmla="*/ 4749530 w 4748011"/>
                <a:gd name="connsiteY1" fmla="*/ 68 h 226507"/>
                <a:gd name="connsiteX2" fmla="*/ 4749530 w 4748011"/>
                <a:gd name="connsiteY2" fmla="*/ 226576 h 226507"/>
                <a:gd name="connsiteX3" fmla="*/ 1518 w 4748011"/>
                <a:gd name="connsiteY3" fmla="*/ 226576 h 226507"/>
              </a:gdLst>
              <a:ahLst/>
              <a:cxnLst>
                <a:cxn ang="0">
                  <a:pos x="connsiteX0" y="connsiteY0"/>
                </a:cxn>
                <a:cxn ang="0">
                  <a:pos x="connsiteX1" y="connsiteY1"/>
                </a:cxn>
                <a:cxn ang="0">
                  <a:pos x="connsiteX2" y="connsiteY2"/>
                </a:cxn>
                <a:cxn ang="0">
                  <a:pos x="connsiteX3" y="connsiteY3"/>
                </a:cxn>
              </a:cxnLst>
              <a:rect l="l" t="t" r="r" b="b"/>
              <a:pathLst>
                <a:path w="4748011" h="226507">
                  <a:moveTo>
                    <a:pt x="1518" y="68"/>
                  </a:moveTo>
                  <a:lnTo>
                    <a:pt x="4749530" y="68"/>
                  </a:lnTo>
                  <a:lnTo>
                    <a:pt x="4749530" y="226576"/>
                  </a:lnTo>
                  <a:lnTo>
                    <a:pt x="1518" y="226576"/>
                  </a:lnTo>
                  <a:close/>
                </a:path>
              </a:pathLst>
            </a:custGeom>
            <a:solidFill>
              <a:srgbClr val="734BB9"/>
            </a:solidFill>
            <a:ln w="688" cap="rnd">
              <a:noFill/>
              <a:prstDash val="solid"/>
              <a:round/>
            </a:ln>
          </p:spPr>
          <p:txBody>
            <a:bodyPr rtlCol="0" anchor="ctr"/>
            <a:lstStyle/>
            <a:p>
              <a:endParaRPr lang="en-CH" sz="4400"/>
            </a:p>
          </p:txBody>
        </p:sp>
        <p:grpSp>
          <p:nvGrpSpPr>
            <p:cNvPr id="36" name="Graphic 3">
              <a:extLst>
                <a:ext uri="{FF2B5EF4-FFF2-40B4-BE49-F238E27FC236}">
                  <a16:creationId xmlns:a16="http://schemas.microsoft.com/office/drawing/2014/main" id="{02064403-9B60-44E4-B4BF-16DE727FDCF6}"/>
                </a:ext>
              </a:extLst>
            </p:cNvPr>
            <p:cNvGrpSpPr/>
            <p:nvPr/>
          </p:nvGrpSpPr>
          <p:grpSpPr>
            <a:xfrm>
              <a:off x="27396948" y="4050452"/>
              <a:ext cx="453354" cy="1007610"/>
              <a:chOff x="27396948" y="4050452"/>
              <a:chExt cx="453354" cy="1007610"/>
            </a:xfrm>
          </p:grpSpPr>
          <p:sp>
            <p:nvSpPr>
              <p:cNvPr id="37" name="Freeform 36">
                <a:extLst>
                  <a:ext uri="{FF2B5EF4-FFF2-40B4-BE49-F238E27FC236}">
                    <a16:creationId xmlns:a16="http://schemas.microsoft.com/office/drawing/2014/main" id="{ED871120-2343-FBA4-87EA-A7100AE326DB}"/>
                  </a:ext>
                </a:extLst>
              </p:cNvPr>
              <p:cNvSpPr/>
              <p:nvPr/>
            </p:nvSpPr>
            <p:spPr>
              <a:xfrm rot="5400000">
                <a:off x="27202365" y="4410113"/>
                <a:ext cx="842520" cy="288286"/>
              </a:xfrm>
              <a:custGeom>
                <a:avLst/>
                <a:gdLst>
                  <a:gd name="connsiteX0" fmla="*/ 843796 w 842520"/>
                  <a:gd name="connsiteY0" fmla="*/ 144215 h 288286"/>
                  <a:gd name="connsiteX1" fmla="*/ 699661 w 842520"/>
                  <a:gd name="connsiteY1" fmla="*/ 288358 h 288286"/>
                  <a:gd name="connsiteX2" fmla="*/ 145418 w 842520"/>
                  <a:gd name="connsiteY2" fmla="*/ 288358 h 288286"/>
                  <a:gd name="connsiteX3" fmla="*/ 1276 w 842520"/>
                  <a:gd name="connsiteY3" fmla="*/ 144215 h 288286"/>
                  <a:gd name="connsiteX4" fmla="*/ 145418 w 842520"/>
                  <a:gd name="connsiteY4" fmla="*/ 72 h 288286"/>
                  <a:gd name="connsiteX5" fmla="*/ 699661 w 842520"/>
                  <a:gd name="connsiteY5" fmla="*/ 72 h 288286"/>
                  <a:gd name="connsiteX6" fmla="*/ 843796 w 842520"/>
                  <a:gd name="connsiteY6" fmla="*/ 144215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3796" y="144215"/>
                    </a:moveTo>
                    <a:cubicBezTo>
                      <a:pt x="843796" y="223769"/>
                      <a:pt x="779215" y="288358"/>
                      <a:pt x="699661" y="288358"/>
                    </a:cubicBezTo>
                    <a:lnTo>
                      <a:pt x="145418" y="288358"/>
                    </a:lnTo>
                    <a:cubicBezTo>
                      <a:pt x="65863" y="288358"/>
                      <a:pt x="1276" y="223769"/>
                      <a:pt x="1276" y="144215"/>
                    </a:cubicBezTo>
                    <a:cubicBezTo>
                      <a:pt x="1276" y="64660"/>
                      <a:pt x="65863" y="72"/>
                      <a:pt x="145418" y="72"/>
                    </a:cubicBezTo>
                    <a:lnTo>
                      <a:pt x="699661" y="72"/>
                    </a:lnTo>
                    <a:cubicBezTo>
                      <a:pt x="779215" y="72"/>
                      <a:pt x="843796" y="64660"/>
                      <a:pt x="843796" y="144215"/>
                    </a:cubicBezTo>
                    <a:close/>
                  </a:path>
                </a:pathLst>
              </a:custGeom>
              <a:solidFill>
                <a:srgbClr val="734BB9"/>
              </a:solidFill>
              <a:ln w="328" cap="rnd">
                <a:noFill/>
                <a:prstDash val="solid"/>
                <a:round/>
              </a:ln>
            </p:spPr>
            <p:txBody>
              <a:bodyPr rtlCol="0" anchor="ctr"/>
              <a:lstStyle/>
              <a:p>
                <a:endParaRPr lang="en-CH" sz="4400"/>
              </a:p>
            </p:txBody>
          </p:sp>
          <p:sp>
            <p:nvSpPr>
              <p:cNvPr id="38" name="Freeform 37">
                <a:extLst>
                  <a:ext uri="{FF2B5EF4-FFF2-40B4-BE49-F238E27FC236}">
                    <a16:creationId xmlns:a16="http://schemas.microsoft.com/office/drawing/2014/main" id="{BF2B73C9-3186-9551-79CF-0FC226290857}"/>
                  </a:ext>
                </a:extLst>
              </p:cNvPr>
              <p:cNvSpPr/>
              <p:nvPr/>
            </p:nvSpPr>
            <p:spPr>
              <a:xfrm rot="5400000">
                <a:off x="27119828" y="4327577"/>
                <a:ext cx="1007595" cy="453361"/>
              </a:xfrm>
              <a:custGeom>
                <a:avLst/>
                <a:gdLst>
                  <a:gd name="connsiteX0" fmla="*/ 1008871 w 1007595"/>
                  <a:gd name="connsiteY0" fmla="*/ 226753 h 453361"/>
                  <a:gd name="connsiteX1" fmla="*/ 782198 w 1007595"/>
                  <a:gd name="connsiteY1" fmla="*/ 453433 h 453361"/>
                  <a:gd name="connsiteX2" fmla="*/ 227955 w 1007595"/>
                  <a:gd name="connsiteY2" fmla="*/ 453433 h 453361"/>
                  <a:gd name="connsiteX3" fmla="*/ 1276 w 1007595"/>
                  <a:gd name="connsiteY3" fmla="*/ 226753 h 453361"/>
                  <a:gd name="connsiteX4" fmla="*/ 227955 w 1007595"/>
                  <a:gd name="connsiteY4" fmla="*/ 72 h 453361"/>
                  <a:gd name="connsiteX5" fmla="*/ 782198 w 1007595"/>
                  <a:gd name="connsiteY5" fmla="*/ 72 h 453361"/>
                  <a:gd name="connsiteX6" fmla="*/ 1008871 w 1007595"/>
                  <a:gd name="connsiteY6" fmla="*/ 226753 h 453361"/>
                  <a:gd name="connsiteX7" fmla="*/ 926333 w 1007595"/>
                  <a:gd name="connsiteY7" fmla="*/ 226753 h 453361"/>
                  <a:gd name="connsiteX8" fmla="*/ 782198 w 1007595"/>
                  <a:gd name="connsiteY8" fmla="*/ 82609 h 453361"/>
                  <a:gd name="connsiteX9" fmla="*/ 227955 w 1007595"/>
                  <a:gd name="connsiteY9" fmla="*/ 82609 h 453361"/>
                  <a:gd name="connsiteX10" fmla="*/ 83812 w 1007595"/>
                  <a:gd name="connsiteY10" fmla="*/ 226753 h 453361"/>
                  <a:gd name="connsiteX11" fmla="*/ 227955 w 1007595"/>
                  <a:gd name="connsiteY11" fmla="*/ 370896 h 453361"/>
                  <a:gd name="connsiteX12" fmla="*/ 782198 w 1007595"/>
                  <a:gd name="connsiteY12" fmla="*/ 370896 h 453361"/>
                  <a:gd name="connsiteX13" fmla="*/ 926333 w 1007595"/>
                  <a:gd name="connsiteY13" fmla="*/ 226753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8871" y="226753"/>
                    </a:moveTo>
                    <a:cubicBezTo>
                      <a:pt x="1008871" y="351863"/>
                      <a:pt x="907304" y="453433"/>
                      <a:pt x="782198" y="453433"/>
                    </a:cubicBezTo>
                    <a:lnTo>
                      <a:pt x="227955" y="453433"/>
                    </a:lnTo>
                    <a:cubicBezTo>
                      <a:pt x="102846" y="453433"/>
                      <a:pt x="1276" y="351863"/>
                      <a:pt x="1276" y="226753"/>
                    </a:cubicBezTo>
                    <a:cubicBezTo>
                      <a:pt x="1276" y="101642"/>
                      <a:pt x="102846" y="72"/>
                      <a:pt x="227955" y="72"/>
                    </a:cubicBezTo>
                    <a:lnTo>
                      <a:pt x="782198" y="72"/>
                    </a:lnTo>
                    <a:cubicBezTo>
                      <a:pt x="907304" y="72"/>
                      <a:pt x="1008871" y="101642"/>
                      <a:pt x="1008871" y="226753"/>
                    </a:cubicBezTo>
                    <a:close/>
                    <a:moveTo>
                      <a:pt x="926333" y="226753"/>
                    </a:moveTo>
                    <a:cubicBezTo>
                      <a:pt x="926333" y="147198"/>
                      <a:pt x="861752" y="82609"/>
                      <a:pt x="782198" y="82609"/>
                    </a:cubicBezTo>
                    <a:lnTo>
                      <a:pt x="227955" y="82609"/>
                    </a:lnTo>
                    <a:cubicBezTo>
                      <a:pt x="148400" y="82609"/>
                      <a:pt x="83812" y="147198"/>
                      <a:pt x="83812" y="226753"/>
                    </a:cubicBezTo>
                    <a:cubicBezTo>
                      <a:pt x="83812" y="306307"/>
                      <a:pt x="148400" y="370896"/>
                      <a:pt x="227955" y="370896"/>
                    </a:cubicBezTo>
                    <a:lnTo>
                      <a:pt x="782198" y="370896"/>
                    </a:lnTo>
                    <a:cubicBezTo>
                      <a:pt x="861752" y="370896"/>
                      <a:pt x="926333" y="306307"/>
                      <a:pt x="926333" y="226753"/>
                    </a:cubicBezTo>
                    <a:close/>
                  </a:path>
                </a:pathLst>
              </a:custGeom>
              <a:solidFill>
                <a:srgbClr val="EDF2FF"/>
              </a:solidFill>
              <a:ln w="328" cap="rnd">
                <a:noFill/>
                <a:prstDash val="solid"/>
                <a:round/>
              </a:ln>
            </p:spPr>
            <p:txBody>
              <a:bodyPr rtlCol="0" anchor="ctr"/>
              <a:lstStyle/>
              <a:p>
                <a:endParaRPr lang="en-CH" sz="4400"/>
              </a:p>
            </p:txBody>
          </p:sp>
        </p:grpSp>
      </p:grpSp>
      <p:grpSp>
        <p:nvGrpSpPr>
          <p:cNvPr id="39" name="Graphic 3">
            <a:extLst>
              <a:ext uri="{FF2B5EF4-FFF2-40B4-BE49-F238E27FC236}">
                <a16:creationId xmlns:a16="http://schemas.microsoft.com/office/drawing/2014/main" id="{FC4B1CD0-7BFB-D14D-B317-76531F5BA8AE}"/>
              </a:ext>
            </a:extLst>
          </p:cNvPr>
          <p:cNvGrpSpPr/>
          <p:nvPr/>
        </p:nvGrpSpPr>
        <p:grpSpPr>
          <a:xfrm>
            <a:off x="20679704" y="6858849"/>
            <a:ext cx="4298618" cy="1007610"/>
            <a:chOff x="20679704" y="6858849"/>
            <a:chExt cx="4298618" cy="1007610"/>
          </a:xfrm>
        </p:grpSpPr>
        <p:sp>
          <p:nvSpPr>
            <p:cNvPr id="40" name="Freeform 39">
              <a:extLst>
                <a:ext uri="{FF2B5EF4-FFF2-40B4-BE49-F238E27FC236}">
                  <a16:creationId xmlns:a16="http://schemas.microsoft.com/office/drawing/2014/main" id="{DFDBBD10-242A-7B72-BF45-B8ED779D3A76}"/>
                </a:ext>
              </a:extLst>
            </p:cNvPr>
            <p:cNvSpPr/>
            <p:nvPr/>
          </p:nvSpPr>
          <p:spPr>
            <a:xfrm>
              <a:off x="20679704" y="7239898"/>
              <a:ext cx="4298618" cy="226507"/>
            </a:xfrm>
            <a:custGeom>
              <a:avLst/>
              <a:gdLst>
                <a:gd name="connsiteX0" fmla="*/ -298 w 4298618"/>
                <a:gd name="connsiteY0" fmla="*/ 990 h 226507"/>
                <a:gd name="connsiteX1" fmla="*/ 4298321 w 4298618"/>
                <a:gd name="connsiteY1" fmla="*/ 990 h 226507"/>
                <a:gd name="connsiteX2" fmla="*/ 4298321 w 4298618"/>
                <a:gd name="connsiteY2" fmla="*/ 227498 h 226507"/>
                <a:gd name="connsiteX3" fmla="*/ -298 w 4298618"/>
                <a:gd name="connsiteY3" fmla="*/ 227498 h 226507"/>
              </a:gdLst>
              <a:ahLst/>
              <a:cxnLst>
                <a:cxn ang="0">
                  <a:pos x="connsiteX0" y="connsiteY0"/>
                </a:cxn>
                <a:cxn ang="0">
                  <a:pos x="connsiteX1" y="connsiteY1"/>
                </a:cxn>
                <a:cxn ang="0">
                  <a:pos x="connsiteX2" y="connsiteY2"/>
                </a:cxn>
                <a:cxn ang="0">
                  <a:pos x="connsiteX3" y="connsiteY3"/>
                </a:cxn>
              </a:cxnLst>
              <a:rect l="l" t="t" r="r" b="b"/>
              <a:pathLst>
                <a:path w="4298618" h="226507">
                  <a:moveTo>
                    <a:pt x="-298" y="990"/>
                  </a:moveTo>
                  <a:lnTo>
                    <a:pt x="4298321" y="990"/>
                  </a:lnTo>
                  <a:lnTo>
                    <a:pt x="4298321" y="227498"/>
                  </a:lnTo>
                  <a:lnTo>
                    <a:pt x="-298" y="227498"/>
                  </a:lnTo>
                  <a:close/>
                </a:path>
              </a:pathLst>
            </a:custGeom>
            <a:solidFill>
              <a:srgbClr val="FB4700"/>
            </a:solidFill>
            <a:ln w="641" cap="rnd">
              <a:noFill/>
              <a:prstDash val="solid"/>
              <a:round/>
            </a:ln>
          </p:spPr>
          <p:txBody>
            <a:bodyPr rtlCol="0" anchor="ctr"/>
            <a:lstStyle/>
            <a:p>
              <a:endParaRPr lang="en-CH" sz="4400"/>
            </a:p>
          </p:txBody>
        </p:sp>
        <p:grpSp>
          <p:nvGrpSpPr>
            <p:cNvPr id="41" name="Graphic 3">
              <a:extLst>
                <a:ext uri="{FF2B5EF4-FFF2-40B4-BE49-F238E27FC236}">
                  <a16:creationId xmlns:a16="http://schemas.microsoft.com/office/drawing/2014/main" id="{0BAA9613-AE72-3EC1-B2EC-B11CD5BEE861}"/>
                </a:ext>
              </a:extLst>
            </p:cNvPr>
            <p:cNvGrpSpPr/>
            <p:nvPr/>
          </p:nvGrpSpPr>
          <p:grpSpPr>
            <a:xfrm>
              <a:off x="21224054" y="6858849"/>
              <a:ext cx="453354" cy="1007610"/>
              <a:chOff x="21224054" y="6858849"/>
              <a:chExt cx="453354" cy="1007610"/>
            </a:xfrm>
          </p:grpSpPr>
          <p:sp>
            <p:nvSpPr>
              <p:cNvPr id="42" name="Freeform 41">
                <a:extLst>
                  <a:ext uri="{FF2B5EF4-FFF2-40B4-BE49-F238E27FC236}">
                    <a16:creationId xmlns:a16="http://schemas.microsoft.com/office/drawing/2014/main" id="{93924B89-AA40-F34C-FC04-F53F258101C1}"/>
                  </a:ext>
                </a:extLst>
              </p:cNvPr>
              <p:cNvSpPr/>
              <p:nvPr/>
            </p:nvSpPr>
            <p:spPr>
              <a:xfrm rot="5400000">
                <a:off x="21029471" y="7218510"/>
                <a:ext cx="842520" cy="288286"/>
              </a:xfrm>
              <a:custGeom>
                <a:avLst/>
                <a:gdLst>
                  <a:gd name="connsiteX0" fmla="*/ 841770 w 842520"/>
                  <a:gd name="connsiteY0" fmla="*/ 145136 h 288286"/>
                  <a:gd name="connsiteX1" fmla="*/ 697635 w 842520"/>
                  <a:gd name="connsiteY1" fmla="*/ 289279 h 288286"/>
                  <a:gd name="connsiteX2" fmla="*/ 143392 w 842520"/>
                  <a:gd name="connsiteY2" fmla="*/ 289279 h 288286"/>
                  <a:gd name="connsiteX3" fmla="*/ -750 w 842520"/>
                  <a:gd name="connsiteY3" fmla="*/ 145136 h 288286"/>
                  <a:gd name="connsiteX4" fmla="*/ 143392 w 842520"/>
                  <a:gd name="connsiteY4" fmla="*/ 993 h 288286"/>
                  <a:gd name="connsiteX5" fmla="*/ 697635 w 842520"/>
                  <a:gd name="connsiteY5" fmla="*/ 993 h 288286"/>
                  <a:gd name="connsiteX6" fmla="*/ 841770 w 842520"/>
                  <a:gd name="connsiteY6" fmla="*/ 145136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1770" y="145136"/>
                    </a:moveTo>
                    <a:cubicBezTo>
                      <a:pt x="841770" y="224691"/>
                      <a:pt x="777190" y="289279"/>
                      <a:pt x="697635" y="289279"/>
                    </a:cubicBezTo>
                    <a:lnTo>
                      <a:pt x="143392" y="289279"/>
                    </a:lnTo>
                    <a:cubicBezTo>
                      <a:pt x="63838" y="289279"/>
                      <a:pt x="-750" y="224691"/>
                      <a:pt x="-750" y="145136"/>
                    </a:cubicBezTo>
                    <a:cubicBezTo>
                      <a:pt x="-750" y="65581"/>
                      <a:pt x="63838" y="993"/>
                      <a:pt x="143392" y="993"/>
                    </a:cubicBezTo>
                    <a:lnTo>
                      <a:pt x="697635" y="993"/>
                    </a:lnTo>
                    <a:cubicBezTo>
                      <a:pt x="777190" y="993"/>
                      <a:pt x="841770" y="65581"/>
                      <a:pt x="841770" y="145136"/>
                    </a:cubicBezTo>
                    <a:close/>
                  </a:path>
                </a:pathLst>
              </a:custGeom>
              <a:solidFill>
                <a:srgbClr val="FB4700"/>
              </a:solidFill>
              <a:ln w="328" cap="rnd">
                <a:noFill/>
                <a:prstDash val="solid"/>
                <a:round/>
              </a:ln>
            </p:spPr>
            <p:txBody>
              <a:bodyPr rtlCol="0" anchor="ctr"/>
              <a:lstStyle/>
              <a:p>
                <a:endParaRPr lang="en-CH" sz="4400"/>
              </a:p>
            </p:txBody>
          </p:sp>
          <p:sp>
            <p:nvSpPr>
              <p:cNvPr id="43" name="Freeform 42">
                <a:extLst>
                  <a:ext uri="{FF2B5EF4-FFF2-40B4-BE49-F238E27FC236}">
                    <a16:creationId xmlns:a16="http://schemas.microsoft.com/office/drawing/2014/main" id="{A6A86BAD-792B-996B-3A5D-578A6EB208E1}"/>
                  </a:ext>
                </a:extLst>
              </p:cNvPr>
              <p:cNvSpPr/>
              <p:nvPr/>
            </p:nvSpPr>
            <p:spPr>
              <a:xfrm rot="5400000">
                <a:off x="20946934" y="7135973"/>
                <a:ext cx="1007595" cy="453361"/>
              </a:xfrm>
              <a:custGeom>
                <a:avLst/>
                <a:gdLst>
                  <a:gd name="connsiteX0" fmla="*/ 1006845 w 1007595"/>
                  <a:gd name="connsiteY0" fmla="*/ 227674 h 453361"/>
                  <a:gd name="connsiteX1" fmla="*/ 780172 w 1007595"/>
                  <a:gd name="connsiteY1" fmla="*/ 454355 h 453361"/>
                  <a:gd name="connsiteX2" fmla="*/ 225929 w 1007595"/>
                  <a:gd name="connsiteY2" fmla="*/ 454355 h 453361"/>
                  <a:gd name="connsiteX3" fmla="*/ -750 w 1007595"/>
                  <a:gd name="connsiteY3" fmla="*/ 227674 h 453361"/>
                  <a:gd name="connsiteX4" fmla="*/ 225929 w 1007595"/>
                  <a:gd name="connsiteY4" fmla="*/ 993 h 453361"/>
                  <a:gd name="connsiteX5" fmla="*/ 780172 w 1007595"/>
                  <a:gd name="connsiteY5" fmla="*/ 993 h 453361"/>
                  <a:gd name="connsiteX6" fmla="*/ 1006845 w 1007595"/>
                  <a:gd name="connsiteY6" fmla="*/ 227674 h 453361"/>
                  <a:gd name="connsiteX7" fmla="*/ 924307 w 1007595"/>
                  <a:gd name="connsiteY7" fmla="*/ 227674 h 453361"/>
                  <a:gd name="connsiteX8" fmla="*/ 780172 w 1007595"/>
                  <a:gd name="connsiteY8" fmla="*/ 83531 h 453361"/>
                  <a:gd name="connsiteX9" fmla="*/ 225929 w 1007595"/>
                  <a:gd name="connsiteY9" fmla="*/ 83531 h 453361"/>
                  <a:gd name="connsiteX10" fmla="*/ 81787 w 1007595"/>
                  <a:gd name="connsiteY10" fmla="*/ 227674 h 453361"/>
                  <a:gd name="connsiteX11" fmla="*/ 225929 w 1007595"/>
                  <a:gd name="connsiteY11" fmla="*/ 371817 h 453361"/>
                  <a:gd name="connsiteX12" fmla="*/ 780172 w 1007595"/>
                  <a:gd name="connsiteY12" fmla="*/ 371817 h 453361"/>
                  <a:gd name="connsiteX13" fmla="*/ 924307 w 1007595"/>
                  <a:gd name="connsiteY13" fmla="*/ 227674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6845" y="227674"/>
                    </a:moveTo>
                    <a:cubicBezTo>
                      <a:pt x="1006845" y="352785"/>
                      <a:pt x="905279" y="454355"/>
                      <a:pt x="780172" y="454355"/>
                    </a:cubicBezTo>
                    <a:lnTo>
                      <a:pt x="225929" y="454355"/>
                    </a:lnTo>
                    <a:cubicBezTo>
                      <a:pt x="100820" y="454355"/>
                      <a:pt x="-750" y="352785"/>
                      <a:pt x="-750" y="227674"/>
                    </a:cubicBezTo>
                    <a:cubicBezTo>
                      <a:pt x="-750" y="102564"/>
                      <a:pt x="100820" y="993"/>
                      <a:pt x="225929" y="993"/>
                    </a:cubicBezTo>
                    <a:lnTo>
                      <a:pt x="780172" y="993"/>
                    </a:lnTo>
                    <a:cubicBezTo>
                      <a:pt x="905279" y="993"/>
                      <a:pt x="1006845" y="102564"/>
                      <a:pt x="1006845" y="227674"/>
                    </a:cubicBezTo>
                    <a:close/>
                    <a:moveTo>
                      <a:pt x="924307" y="227674"/>
                    </a:moveTo>
                    <a:cubicBezTo>
                      <a:pt x="924307" y="148119"/>
                      <a:pt x="859726" y="83531"/>
                      <a:pt x="780172" y="83531"/>
                    </a:cubicBezTo>
                    <a:lnTo>
                      <a:pt x="225929" y="83531"/>
                    </a:lnTo>
                    <a:cubicBezTo>
                      <a:pt x="146374" y="83531"/>
                      <a:pt x="81787" y="148119"/>
                      <a:pt x="81787" y="227674"/>
                    </a:cubicBezTo>
                    <a:cubicBezTo>
                      <a:pt x="81787" y="307229"/>
                      <a:pt x="146374" y="371817"/>
                      <a:pt x="225929" y="371817"/>
                    </a:cubicBezTo>
                    <a:lnTo>
                      <a:pt x="780172" y="371817"/>
                    </a:lnTo>
                    <a:cubicBezTo>
                      <a:pt x="859726" y="371817"/>
                      <a:pt x="924307" y="307229"/>
                      <a:pt x="924307" y="227674"/>
                    </a:cubicBezTo>
                    <a:close/>
                  </a:path>
                </a:pathLst>
              </a:custGeom>
              <a:solidFill>
                <a:srgbClr val="EDF2FF"/>
              </a:solidFill>
              <a:ln w="328" cap="rnd">
                <a:noFill/>
                <a:prstDash val="solid"/>
                <a:round/>
              </a:ln>
            </p:spPr>
            <p:txBody>
              <a:bodyPr rtlCol="0" anchor="ctr"/>
              <a:lstStyle/>
              <a:p>
                <a:endParaRPr lang="en-CH" sz="4400"/>
              </a:p>
            </p:txBody>
          </p:sp>
        </p:grpSp>
      </p:grpSp>
      <p:grpSp>
        <p:nvGrpSpPr>
          <p:cNvPr id="44" name="Graphic 3">
            <a:extLst>
              <a:ext uri="{FF2B5EF4-FFF2-40B4-BE49-F238E27FC236}">
                <a16:creationId xmlns:a16="http://schemas.microsoft.com/office/drawing/2014/main" id="{FEAC97FC-4FE0-7104-13A1-8511C4E48BC9}"/>
              </a:ext>
            </a:extLst>
          </p:cNvPr>
          <p:cNvGrpSpPr/>
          <p:nvPr/>
        </p:nvGrpSpPr>
        <p:grpSpPr>
          <a:xfrm>
            <a:off x="20496557" y="14794677"/>
            <a:ext cx="4475615" cy="1007610"/>
            <a:chOff x="20496557" y="14794677"/>
            <a:chExt cx="4475615" cy="1007610"/>
          </a:xfrm>
        </p:grpSpPr>
        <p:sp>
          <p:nvSpPr>
            <p:cNvPr id="45" name="Freeform 44">
              <a:extLst>
                <a:ext uri="{FF2B5EF4-FFF2-40B4-BE49-F238E27FC236}">
                  <a16:creationId xmlns:a16="http://schemas.microsoft.com/office/drawing/2014/main" id="{1AA54D48-6804-C418-5B65-03A679DA60E5}"/>
                </a:ext>
              </a:extLst>
            </p:cNvPr>
            <p:cNvSpPr/>
            <p:nvPr/>
          </p:nvSpPr>
          <p:spPr>
            <a:xfrm>
              <a:off x="20673554" y="15185231"/>
              <a:ext cx="4298618" cy="226507"/>
            </a:xfrm>
            <a:custGeom>
              <a:avLst/>
              <a:gdLst>
                <a:gd name="connsiteX0" fmla="*/ -300 w 4298618"/>
                <a:gd name="connsiteY0" fmla="*/ 3597 h 226507"/>
                <a:gd name="connsiteX1" fmla="*/ 4298319 w 4298618"/>
                <a:gd name="connsiteY1" fmla="*/ 3597 h 226507"/>
                <a:gd name="connsiteX2" fmla="*/ 4298319 w 4298618"/>
                <a:gd name="connsiteY2" fmla="*/ 230105 h 226507"/>
                <a:gd name="connsiteX3" fmla="*/ -300 w 4298618"/>
                <a:gd name="connsiteY3" fmla="*/ 230105 h 226507"/>
              </a:gdLst>
              <a:ahLst/>
              <a:cxnLst>
                <a:cxn ang="0">
                  <a:pos x="connsiteX0" y="connsiteY0"/>
                </a:cxn>
                <a:cxn ang="0">
                  <a:pos x="connsiteX1" y="connsiteY1"/>
                </a:cxn>
                <a:cxn ang="0">
                  <a:pos x="connsiteX2" y="connsiteY2"/>
                </a:cxn>
                <a:cxn ang="0">
                  <a:pos x="connsiteX3" y="connsiteY3"/>
                </a:cxn>
              </a:cxnLst>
              <a:rect l="l" t="t" r="r" b="b"/>
              <a:pathLst>
                <a:path w="4298618" h="226507">
                  <a:moveTo>
                    <a:pt x="-300" y="3597"/>
                  </a:moveTo>
                  <a:lnTo>
                    <a:pt x="4298319" y="3597"/>
                  </a:lnTo>
                  <a:lnTo>
                    <a:pt x="4298319" y="230105"/>
                  </a:lnTo>
                  <a:lnTo>
                    <a:pt x="-300" y="230105"/>
                  </a:lnTo>
                  <a:close/>
                </a:path>
              </a:pathLst>
            </a:custGeom>
            <a:solidFill>
              <a:srgbClr val="FB4700"/>
            </a:solidFill>
            <a:ln w="641" cap="rnd">
              <a:noFill/>
              <a:prstDash val="solid"/>
              <a:round/>
            </a:ln>
          </p:spPr>
          <p:txBody>
            <a:bodyPr rtlCol="0" anchor="ctr"/>
            <a:lstStyle/>
            <a:p>
              <a:endParaRPr lang="en-CH" sz="4400"/>
            </a:p>
          </p:txBody>
        </p:sp>
        <p:grpSp>
          <p:nvGrpSpPr>
            <p:cNvPr id="46" name="Graphic 3">
              <a:extLst>
                <a:ext uri="{FF2B5EF4-FFF2-40B4-BE49-F238E27FC236}">
                  <a16:creationId xmlns:a16="http://schemas.microsoft.com/office/drawing/2014/main" id="{B901BD2D-1032-52C1-AF52-D3F4531D88CE}"/>
                </a:ext>
              </a:extLst>
            </p:cNvPr>
            <p:cNvGrpSpPr/>
            <p:nvPr/>
          </p:nvGrpSpPr>
          <p:grpSpPr>
            <a:xfrm>
              <a:off x="20496557" y="14794677"/>
              <a:ext cx="453354" cy="1007610"/>
              <a:chOff x="20496557" y="14794677"/>
              <a:chExt cx="453354" cy="1007610"/>
            </a:xfrm>
          </p:grpSpPr>
          <p:sp>
            <p:nvSpPr>
              <p:cNvPr id="47" name="Freeform 46">
                <a:extLst>
                  <a:ext uri="{FF2B5EF4-FFF2-40B4-BE49-F238E27FC236}">
                    <a16:creationId xmlns:a16="http://schemas.microsoft.com/office/drawing/2014/main" id="{79869FCE-82C2-6DBF-A792-0A65A0E88998}"/>
                  </a:ext>
                </a:extLst>
              </p:cNvPr>
              <p:cNvSpPr/>
              <p:nvPr/>
            </p:nvSpPr>
            <p:spPr>
              <a:xfrm rot="5400000">
                <a:off x="20301974" y="15154338"/>
                <a:ext cx="842520" cy="288286"/>
              </a:xfrm>
              <a:custGeom>
                <a:avLst/>
                <a:gdLst>
                  <a:gd name="connsiteX0" fmla="*/ 841532 w 842520"/>
                  <a:gd name="connsiteY0" fmla="*/ 147740 h 288286"/>
                  <a:gd name="connsiteX1" fmla="*/ 697397 w 842520"/>
                  <a:gd name="connsiteY1" fmla="*/ 291883 h 288286"/>
                  <a:gd name="connsiteX2" fmla="*/ 143154 w 842520"/>
                  <a:gd name="connsiteY2" fmla="*/ 291883 h 288286"/>
                  <a:gd name="connsiteX3" fmla="*/ -989 w 842520"/>
                  <a:gd name="connsiteY3" fmla="*/ 147740 h 288286"/>
                  <a:gd name="connsiteX4" fmla="*/ 143154 w 842520"/>
                  <a:gd name="connsiteY4" fmla="*/ 3597 h 288286"/>
                  <a:gd name="connsiteX5" fmla="*/ 697397 w 842520"/>
                  <a:gd name="connsiteY5" fmla="*/ 3597 h 288286"/>
                  <a:gd name="connsiteX6" fmla="*/ 841532 w 842520"/>
                  <a:gd name="connsiteY6" fmla="*/ 147740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1532" y="147740"/>
                    </a:moveTo>
                    <a:cubicBezTo>
                      <a:pt x="841532" y="227295"/>
                      <a:pt x="776951" y="291883"/>
                      <a:pt x="697397" y="291883"/>
                    </a:cubicBezTo>
                    <a:lnTo>
                      <a:pt x="143154" y="291883"/>
                    </a:lnTo>
                    <a:cubicBezTo>
                      <a:pt x="63599" y="291883"/>
                      <a:pt x="-989" y="227295"/>
                      <a:pt x="-989" y="147740"/>
                    </a:cubicBezTo>
                    <a:cubicBezTo>
                      <a:pt x="-989" y="68185"/>
                      <a:pt x="63599" y="3597"/>
                      <a:pt x="143154" y="3597"/>
                    </a:cubicBezTo>
                    <a:lnTo>
                      <a:pt x="697397" y="3597"/>
                    </a:lnTo>
                    <a:cubicBezTo>
                      <a:pt x="776951" y="3597"/>
                      <a:pt x="841532" y="68185"/>
                      <a:pt x="841532" y="147740"/>
                    </a:cubicBezTo>
                    <a:close/>
                  </a:path>
                </a:pathLst>
              </a:custGeom>
              <a:solidFill>
                <a:srgbClr val="FB4700"/>
              </a:solidFill>
              <a:ln w="328" cap="rnd">
                <a:noFill/>
                <a:prstDash val="solid"/>
                <a:round/>
              </a:ln>
            </p:spPr>
            <p:txBody>
              <a:bodyPr rtlCol="0" anchor="ctr"/>
              <a:lstStyle/>
              <a:p>
                <a:endParaRPr lang="en-CH" sz="4400"/>
              </a:p>
            </p:txBody>
          </p:sp>
          <p:sp>
            <p:nvSpPr>
              <p:cNvPr id="48" name="Freeform 47">
                <a:extLst>
                  <a:ext uri="{FF2B5EF4-FFF2-40B4-BE49-F238E27FC236}">
                    <a16:creationId xmlns:a16="http://schemas.microsoft.com/office/drawing/2014/main" id="{D9363E47-7195-A1F1-E4DC-1D73FAFBE985}"/>
                  </a:ext>
                </a:extLst>
              </p:cNvPr>
              <p:cNvSpPr/>
              <p:nvPr/>
            </p:nvSpPr>
            <p:spPr>
              <a:xfrm rot="5400000">
                <a:off x="20219436" y="15071801"/>
                <a:ext cx="1007595" cy="453361"/>
              </a:xfrm>
              <a:custGeom>
                <a:avLst/>
                <a:gdLst>
                  <a:gd name="connsiteX0" fmla="*/ 1006607 w 1007595"/>
                  <a:gd name="connsiteY0" fmla="*/ 230278 h 453361"/>
                  <a:gd name="connsiteX1" fmla="*/ 779933 w 1007595"/>
                  <a:gd name="connsiteY1" fmla="*/ 456959 h 453361"/>
                  <a:gd name="connsiteX2" fmla="*/ 225690 w 1007595"/>
                  <a:gd name="connsiteY2" fmla="*/ 456959 h 453361"/>
                  <a:gd name="connsiteX3" fmla="*/ -989 w 1007595"/>
                  <a:gd name="connsiteY3" fmla="*/ 230278 h 453361"/>
                  <a:gd name="connsiteX4" fmla="*/ 225690 w 1007595"/>
                  <a:gd name="connsiteY4" fmla="*/ 3597 h 453361"/>
                  <a:gd name="connsiteX5" fmla="*/ 779933 w 1007595"/>
                  <a:gd name="connsiteY5" fmla="*/ 3597 h 453361"/>
                  <a:gd name="connsiteX6" fmla="*/ 1006607 w 1007595"/>
                  <a:gd name="connsiteY6" fmla="*/ 230278 h 453361"/>
                  <a:gd name="connsiteX7" fmla="*/ 924068 w 1007595"/>
                  <a:gd name="connsiteY7" fmla="*/ 230278 h 453361"/>
                  <a:gd name="connsiteX8" fmla="*/ 779933 w 1007595"/>
                  <a:gd name="connsiteY8" fmla="*/ 86135 h 453361"/>
                  <a:gd name="connsiteX9" fmla="*/ 225690 w 1007595"/>
                  <a:gd name="connsiteY9" fmla="*/ 86135 h 453361"/>
                  <a:gd name="connsiteX10" fmla="*/ 81548 w 1007595"/>
                  <a:gd name="connsiteY10" fmla="*/ 230278 h 453361"/>
                  <a:gd name="connsiteX11" fmla="*/ 225690 w 1007595"/>
                  <a:gd name="connsiteY11" fmla="*/ 374421 h 453361"/>
                  <a:gd name="connsiteX12" fmla="*/ 779933 w 1007595"/>
                  <a:gd name="connsiteY12" fmla="*/ 374421 h 453361"/>
                  <a:gd name="connsiteX13" fmla="*/ 924068 w 1007595"/>
                  <a:gd name="connsiteY13" fmla="*/ 230278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6607" y="230278"/>
                    </a:moveTo>
                    <a:cubicBezTo>
                      <a:pt x="1006607" y="355389"/>
                      <a:pt x="905040" y="456959"/>
                      <a:pt x="779933" y="456959"/>
                    </a:cubicBezTo>
                    <a:lnTo>
                      <a:pt x="225690" y="456959"/>
                    </a:lnTo>
                    <a:cubicBezTo>
                      <a:pt x="100582" y="456959"/>
                      <a:pt x="-989" y="355389"/>
                      <a:pt x="-989" y="230278"/>
                    </a:cubicBezTo>
                    <a:cubicBezTo>
                      <a:pt x="-989" y="105168"/>
                      <a:pt x="100582" y="3597"/>
                      <a:pt x="225690" y="3597"/>
                    </a:cubicBezTo>
                    <a:lnTo>
                      <a:pt x="779933" y="3597"/>
                    </a:lnTo>
                    <a:cubicBezTo>
                      <a:pt x="905040" y="3597"/>
                      <a:pt x="1006607" y="105168"/>
                      <a:pt x="1006607" y="230278"/>
                    </a:cubicBezTo>
                    <a:close/>
                    <a:moveTo>
                      <a:pt x="924068" y="230278"/>
                    </a:moveTo>
                    <a:cubicBezTo>
                      <a:pt x="924068" y="150723"/>
                      <a:pt x="859488" y="86135"/>
                      <a:pt x="779933" y="86135"/>
                    </a:cubicBezTo>
                    <a:lnTo>
                      <a:pt x="225690" y="86135"/>
                    </a:lnTo>
                    <a:cubicBezTo>
                      <a:pt x="146136" y="86135"/>
                      <a:pt x="81548" y="150723"/>
                      <a:pt x="81548" y="230278"/>
                    </a:cubicBezTo>
                    <a:cubicBezTo>
                      <a:pt x="81548" y="309833"/>
                      <a:pt x="146136" y="374421"/>
                      <a:pt x="225690" y="374421"/>
                    </a:cubicBezTo>
                    <a:lnTo>
                      <a:pt x="779933" y="374421"/>
                    </a:lnTo>
                    <a:cubicBezTo>
                      <a:pt x="859488" y="374421"/>
                      <a:pt x="924068" y="309833"/>
                      <a:pt x="924068" y="230278"/>
                    </a:cubicBezTo>
                    <a:close/>
                  </a:path>
                </a:pathLst>
              </a:custGeom>
              <a:solidFill>
                <a:srgbClr val="EDF2FF"/>
              </a:solidFill>
              <a:ln w="328" cap="rnd">
                <a:noFill/>
                <a:prstDash val="solid"/>
                <a:round/>
              </a:ln>
            </p:spPr>
            <p:txBody>
              <a:bodyPr rtlCol="0" anchor="ctr"/>
              <a:lstStyle/>
              <a:p>
                <a:endParaRPr lang="en-CH" sz="4400"/>
              </a:p>
            </p:txBody>
          </p:sp>
        </p:grpSp>
      </p:grpSp>
      <p:grpSp>
        <p:nvGrpSpPr>
          <p:cNvPr id="49" name="Graphic 3">
            <a:extLst>
              <a:ext uri="{FF2B5EF4-FFF2-40B4-BE49-F238E27FC236}">
                <a16:creationId xmlns:a16="http://schemas.microsoft.com/office/drawing/2014/main" id="{94BF717B-A706-8F5C-58FB-8AB4E699F0C9}"/>
              </a:ext>
            </a:extLst>
          </p:cNvPr>
          <p:cNvGrpSpPr/>
          <p:nvPr/>
        </p:nvGrpSpPr>
        <p:grpSpPr>
          <a:xfrm>
            <a:off x="25989013" y="6858849"/>
            <a:ext cx="4748011" cy="1007610"/>
            <a:chOff x="25989013" y="6858849"/>
            <a:chExt cx="4748011" cy="1007610"/>
          </a:xfrm>
        </p:grpSpPr>
        <p:sp>
          <p:nvSpPr>
            <p:cNvPr id="50" name="Freeform 49">
              <a:extLst>
                <a:ext uri="{FF2B5EF4-FFF2-40B4-BE49-F238E27FC236}">
                  <a16:creationId xmlns:a16="http://schemas.microsoft.com/office/drawing/2014/main" id="{4B44AC0F-30F5-F863-13EC-F05F9DB9BDF1}"/>
                </a:ext>
              </a:extLst>
            </p:cNvPr>
            <p:cNvSpPr/>
            <p:nvPr/>
          </p:nvSpPr>
          <p:spPr>
            <a:xfrm>
              <a:off x="25989013" y="7239898"/>
              <a:ext cx="4748011" cy="226507"/>
            </a:xfrm>
            <a:custGeom>
              <a:avLst/>
              <a:gdLst>
                <a:gd name="connsiteX0" fmla="*/ 1518 w 4748011"/>
                <a:gd name="connsiteY0" fmla="*/ 990 h 226507"/>
                <a:gd name="connsiteX1" fmla="*/ 4749530 w 4748011"/>
                <a:gd name="connsiteY1" fmla="*/ 990 h 226507"/>
                <a:gd name="connsiteX2" fmla="*/ 4749530 w 4748011"/>
                <a:gd name="connsiteY2" fmla="*/ 227498 h 226507"/>
                <a:gd name="connsiteX3" fmla="*/ 1518 w 4748011"/>
                <a:gd name="connsiteY3" fmla="*/ 227498 h 226507"/>
              </a:gdLst>
              <a:ahLst/>
              <a:cxnLst>
                <a:cxn ang="0">
                  <a:pos x="connsiteX0" y="connsiteY0"/>
                </a:cxn>
                <a:cxn ang="0">
                  <a:pos x="connsiteX1" y="connsiteY1"/>
                </a:cxn>
                <a:cxn ang="0">
                  <a:pos x="connsiteX2" y="connsiteY2"/>
                </a:cxn>
                <a:cxn ang="0">
                  <a:pos x="connsiteX3" y="connsiteY3"/>
                </a:cxn>
              </a:cxnLst>
              <a:rect l="l" t="t" r="r" b="b"/>
              <a:pathLst>
                <a:path w="4748011" h="226507">
                  <a:moveTo>
                    <a:pt x="1518" y="990"/>
                  </a:moveTo>
                  <a:lnTo>
                    <a:pt x="4749530" y="990"/>
                  </a:lnTo>
                  <a:lnTo>
                    <a:pt x="4749530" y="227498"/>
                  </a:lnTo>
                  <a:lnTo>
                    <a:pt x="1518" y="227498"/>
                  </a:lnTo>
                  <a:close/>
                </a:path>
              </a:pathLst>
            </a:custGeom>
            <a:solidFill>
              <a:srgbClr val="734BB9"/>
            </a:solidFill>
            <a:ln w="688" cap="rnd">
              <a:noFill/>
              <a:prstDash val="solid"/>
              <a:round/>
            </a:ln>
          </p:spPr>
          <p:txBody>
            <a:bodyPr rtlCol="0" anchor="ctr"/>
            <a:lstStyle/>
            <a:p>
              <a:endParaRPr lang="en-CH" sz="4400"/>
            </a:p>
          </p:txBody>
        </p:sp>
        <p:grpSp>
          <p:nvGrpSpPr>
            <p:cNvPr id="51" name="Graphic 3">
              <a:extLst>
                <a:ext uri="{FF2B5EF4-FFF2-40B4-BE49-F238E27FC236}">
                  <a16:creationId xmlns:a16="http://schemas.microsoft.com/office/drawing/2014/main" id="{6FE934E1-8915-C9B0-ED6A-1EFEBF5BB420}"/>
                </a:ext>
              </a:extLst>
            </p:cNvPr>
            <p:cNvGrpSpPr/>
            <p:nvPr/>
          </p:nvGrpSpPr>
          <p:grpSpPr>
            <a:xfrm>
              <a:off x="27042278" y="6858849"/>
              <a:ext cx="453354" cy="1007610"/>
              <a:chOff x="27042278" y="6858849"/>
              <a:chExt cx="453354" cy="1007610"/>
            </a:xfrm>
          </p:grpSpPr>
          <p:sp>
            <p:nvSpPr>
              <p:cNvPr id="52" name="Freeform 51">
                <a:extLst>
                  <a:ext uri="{FF2B5EF4-FFF2-40B4-BE49-F238E27FC236}">
                    <a16:creationId xmlns:a16="http://schemas.microsoft.com/office/drawing/2014/main" id="{9698C639-C536-C9BC-98FB-0E8F2CBA9042}"/>
                  </a:ext>
                </a:extLst>
              </p:cNvPr>
              <p:cNvSpPr/>
              <p:nvPr/>
            </p:nvSpPr>
            <p:spPr>
              <a:xfrm rot="5400000">
                <a:off x="26847695" y="7218510"/>
                <a:ext cx="842520" cy="288286"/>
              </a:xfrm>
              <a:custGeom>
                <a:avLst/>
                <a:gdLst>
                  <a:gd name="connsiteX0" fmla="*/ 843680 w 842520"/>
                  <a:gd name="connsiteY0" fmla="*/ 145136 h 288286"/>
                  <a:gd name="connsiteX1" fmla="*/ 699545 w 842520"/>
                  <a:gd name="connsiteY1" fmla="*/ 289279 h 288286"/>
                  <a:gd name="connsiteX2" fmla="*/ 145302 w 842520"/>
                  <a:gd name="connsiteY2" fmla="*/ 289279 h 288286"/>
                  <a:gd name="connsiteX3" fmla="*/ 1159 w 842520"/>
                  <a:gd name="connsiteY3" fmla="*/ 145136 h 288286"/>
                  <a:gd name="connsiteX4" fmla="*/ 145302 w 842520"/>
                  <a:gd name="connsiteY4" fmla="*/ 993 h 288286"/>
                  <a:gd name="connsiteX5" fmla="*/ 699545 w 842520"/>
                  <a:gd name="connsiteY5" fmla="*/ 993 h 288286"/>
                  <a:gd name="connsiteX6" fmla="*/ 843680 w 842520"/>
                  <a:gd name="connsiteY6" fmla="*/ 145136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3680" y="145136"/>
                    </a:moveTo>
                    <a:cubicBezTo>
                      <a:pt x="843680" y="224691"/>
                      <a:pt x="779099" y="289279"/>
                      <a:pt x="699545" y="289279"/>
                    </a:cubicBezTo>
                    <a:lnTo>
                      <a:pt x="145302" y="289279"/>
                    </a:lnTo>
                    <a:cubicBezTo>
                      <a:pt x="65747" y="289279"/>
                      <a:pt x="1159" y="224691"/>
                      <a:pt x="1159" y="145136"/>
                    </a:cubicBezTo>
                    <a:cubicBezTo>
                      <a:pt x="1159" y="65581"/>
                      <a:pt x="65747" y="993"/>
                      <a:pt x="145302" y="993"/>
                    </a:cubicBezTo>
                    <a:lnTo>
                      <a:pt x="699545" y="993"/>
                    </a:lnTo>
                    <a:cubicBezTo>
                      <a:pt x="779099" y="993"/>
                      <a:pt x="843680" y="65581"/>
                      <a:pt x="843680" y="145136"/>
                    </a:cubicBezTo>
                    <a:close/>
                  </a:path>
                </a:pathLst>
              </a:custGeom>
              <a:solidFill>
                <a:srgbClr val="734BB9"/>
              </a:solidFill>
              <a:ln w="328" cap="rnd">
                <a:noFill/>
                <a:prstDash val="solid"/>
                <a:round/>
              </a:ln>
            </p:spPr>
            <p:txBody>
              <a:bodyPr rtlCol="0" anchor="ctr"/>
              <a:lstStyle/>
              <a:p>
                <a:endParaRPr lang="en-CH" sz="4400"/>
              </a:p>
            </p:txBody>
          </p:sp>
          <p:sp>
            <p:nvSpPr>
              <p:cNvPr id="53" name="Freeform 52">
                <a:extLst>
                  <a:ext uri="{FF2B5EF4-FFF2-40B4-BE49-F238E27FC236}">
                    <a16:creationId xmlns:a16="http://schemas.microsoft.com/office/drawing/2014/main" id="{A379F8D5-F011-EAAC-6977-DEACE8F6B23A}"/>
                  </a:ext>
                </a:extLst>
              </p:cNvPr>
              <p:cNvSpPr/>
              <p:nvPr/>
            </p:nvSpPr>
            <p:spPr>
              <a:xfrm rot="5400000">
                <a:off x="26765158" y="7135973"/>
                <a:ext cx="1007595" cy="453361"/>
              </a:xfrm>
              <a:custGeom>
                <a:avLst/>
                <a:gdLst>
                  <a:gd name="connsiteX0" fmla="*/ 1008755 w 1007595"/>
                  <a:gd name="connsiteY0" fmla="*/ 227674 h 453361"/>
                  <a:gd name="connsiteX1" fmla="*/ 782081 w 1007595"/>
                  <a:gd name="connsiteY1" fmla="*/ 454355 h 453361"/>
                  <a:gd name="connsiteX2" fmla="*/ 227838 w 1007595"/>
                  <a:gd name="connsiteY2" fmla="*/ 454355 h 453361"/>
                  <a:gd name="connsiteX3" fmla="*/ 1159 w 1007595"/>
                  <a:gd name="connsiteY3" fmla="*/ 227674 h 453361"/>
                  <a:gd name="connsiteX4" fmla="*/ 227838 w 1007595"/>
                  <a:gd name="connsiteY4" fmla="*/ 993 h 453361"/>
                  <a:gd name="connsiteX5" fmla="*/ 782081 w 1007595"/>
                  <a:gd name="connsiteY5" fmla="*/ 993 h 453361"/>
                  <a:gd name="connsiteX6" fmla="*/ 1008755 w 1007595"/>
                  <a:gd name="connsiteY6" fmla="*/ 227674 h 453361"/>
                  <a:gd name="connsiteX7" fmla="*/ 926216 w 1007595"/>
                  <a:gd name="connsiteY7" fmla="*/ 227674 h 453361"/>
                  <a:gd name="connsiteX8" fmla="*/ 782081 w 1007595"/>
                  <a:gd name="connsiteY8" fmla="*/ 83531 h 453361"/>
                  <a:gd name="connsiteX9" fmla="*/ 227838 w 1007595"/>
                  <a:gd name="connsiteY9" fmla="*/ 83531 h 453361"/>
                  <a:gd name="connsiteX10" fmla="*/ 83696 w 1007595"/>
                  <a:gd name="connsiteY10" fmla="*/ 227674 h 453361"/>
                  <a:gd name="connsiteX11" fmla="*/ 227838 w 1007595"/>
                  <a:gd name="connsiteY11" fmla="*/ 371817 h 453361"/>
                  <a:gd name="connsiteX12" fmla="*/ 782081 w 1007595"/>
                  <a:gd name="connsiteY12" fmla="*/ 371817 h 453361"/>
                  <a:gd name="connsiteX13" fmla="*/ 926216 w 1007595"/>
                  <a:gd name="connsiteY13" fmla="*/ 227674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8755" y="227674"/>
                    </a:moveTo>
                    <a:cubicBezTo>
                      <a:pt x="1008755" y="352785"/>
                      <a:pt x="907188" y="454355"/>
                      <a:pt x="782081" y="454355"/>
                    </a:cubicBezTo>
                    <a:lnTo>
                      <a:pt x="227838" y="454355"/>
                    </a:lnTo>
                    <a:cubicBezTo>
                      <a:pt x="102729" y="454355"/>
                      <a:pt x="1159" y="352785"/>
                      <a:pt x="1159" y="227674"/>
                    </a:cubicBezTo>
                    <a:cubicBezTo>
                      <a:pt x="1159" y="102564"/>
                      <a:pt x="102729" y="993"/>
                      <a:pt x="227838" y="993"/>
                    </a:cubicBezTo>
                    <a:lnTo>
                      <a:pt x="782081" y="993"/>
                    </a:lnTo>
                    <a:cubicBezTo>
                      <a:pt x="907188" y="993"/>
                      <a:pt x="1008755" y="102564"/>
                      <a:pt x="1008755" y="227674"/>
                    </a:cubicBezTo>
                    <a:close/>
                    <a:moveTo>
                      <a:pt x="926216" y="227674"/>
                    </a:moveTo>
                    <a:cubicBezTo>
                      <a:pt x="926216" y="148119"/>
                      <a:pt x="861636" y="83531"/>
                      <a:pt x="782081" y="83531"/>
                    </a:cubicBezTo>
                    <a:lnTo>
                      <a:pt x="227838" y="83531"/>
                    </a:lnTo>
                    <a:cubicBezTo>
                      <a:pt x="148284" y="83531"/>
                      <a:pt x="83696" y="148119"/>
                      <a:pt x="83696" y="227674"/>
                    </a:cubicBezTo>
                    <a:cubicBezTo>
                      <a:pt x="83696" y="307229"/>
                      <a:pt x="148284" y="371817"/>
                      <a:pt x="227838" y="371817"/>
                    </a:cubicBezTo>
                    <a:lnTo>
                      <a:pt x="782081" y="371817"/>
                    </a:lnTo>
                    <a:cubicBezTo>
                      <a:pt x="861636" y="371817"/>
                      <a:pt x="926216" y="307229"/>
                      <a:pt x="926216" y="227674"/>
                    </a:cubicBezTo>
                    <a:close/>
                  </a:path>
                </a:pathLst>
              </a:custGeom>
              <a:solidFill>
                <a:srgbClr val="EDF2FF"/>
              </a:solidFill>
              <a:ln w="328" cap="rnd">
                <a:noFill/>
                <a:prstDash val="solid"/>
                <a:round/>
              </a:ln>
            </p:spPr>
            <p:txBody>
              <a:bodyPr rtlCol="0" anchor="ctr"/>
              <a:lstStyle/>
              <a:p>
                <a:endParaRPr lang="en-CH" sz="4400"/>
              </a:p>
            </p:txBody>
          </p:sp>
        </p:grpSp>
      </p:grpSp>
      <p:grpSp>
        <p:nvGrpSpPr>
          <p:cNvPr id="54" name="Graphic 3">
            <a:extLst>
              <a:ext uri="{FF2B5EF4-FFF2-40B4-BE49-F238E27FC236}">
                <a16:creationId xmlns:a16="http://schemas.microsoft.com/office/drawing/2014/main" id="{C6B85F02-79DA-84F1-4858-CEA028F3F2FC}"/>
              </a:ext>
            </a:extLst>
          </p:cNvPr>
          <p:cNvGrpSpPr/>
          <p:nvPr/>
        </p:nvGrpSpPr>
        <p:grpSpPr>
          <a:xfrm>
            <a:off x="25982857" y="14804182"/>
            <a:ext cx="4748011" cy="1007610"/>
            <a:chOff x="25982857" y="14804182"/>
            <a:chExt cx="4748011" cy="1007610"/>
          </a:xfrm>
        </p:grpSpPr>
        <p:sp>
          <p:nvSpPr>
            <p:cNvPr id="55" name="Freeform 54">
              <a:extLst>
                <a:ext uri="{FF2B5EF4-FFF2-40B4-BE49-F238E27FC236}">
                  <a16:creationId xmlns:a16="http://schemas.microsoft.com/office/drawing/2014/main" id="{7A58CF39-E8BD-0F00-22D8-5D1D957EF4D9}"/>
                </a:ext>
              </a:extLst>
            </p:cNvPr>
            <p:cNvSpPr/>
            <p:nvPr/>
          </p:nvSpPr>
          <p:spPr>
            <a:xfrm>
              <a:off x="25982857" y="15185231"/>
              <a:ext cx="4748011" cy="226507"/>
            </a:xfrm>
            <a:custGeom>
              <a:avLst/>
              <a:gdLst>
                <a:gd name="connsiteX0" fmla="*/ 1516 w 4748011"/>
                <a:gd name="connsiteY0" fmla="*/ 3597 h 226507"/>
                <a:gd name="connsiteX1" fmla="*/ 4749528 w 4748011"/>
                <a:gd name="connsiteY1" fmla="*/ 3597 h 226507"/>
                <a:gd name="connsiteX2" fmla="*/ 4749528 w 4748011"/>
                <a:gd name="connsiteY2" fmla="*/ 230105 h 226507"/>
                <a:gd name="connsiteX3" fmla="*/ 1516 w 4748011"/>
                <a:gd name="connsiteY3" fmla="*/ 230105 h 226507"/>
              </a:gdLst>
              <a:ahLst/>
              <a:cxnLst>
                <a:cxn ang="0">
                  <a:pos x="connsiteX0" y="connsiteY0"/>
                </a:cxn>
                <a:cxn ang="0">
                  <a:pos x="connsiteX1" y="connsiteY1"/>
                </a:cxn>
                <a:cxn ang="0">
                  <a:pos x="connsiteX2" y="connsiteY2"/>
                </a:cxn>
                <a:cxn ang="0">
                  <a:pos x="connsiteX3" y="connsiteY3"/>
                </a:cxn>
              </a:cxnLst>
              <a:rect l="l" t="t" r="r" b="b"/>
              <a:pathLst>
                <a:path w="4748011" h="226507">
                  <a:moveTo>
                    <a:pt x="1516" y="3597"/>
                  </a:moveTo>
                  <a:lnTo>
                    <a:pt x="4749528" y="3597"/>
                  </a:lnTo>
                  <a:lnTo>
                    <a:pt x="4749528" y="230105"/>
                  </a:lnTo>
                  <a:lnTo>
                    <a:pt x="1516" y="230105"/>
                  </a:lnTo>
                  <a:close/>
                </a:path>
              </a:pathLst>
            </a:custGeom>
            <a:solidFill>
              <a:srgbClr val="734BB9"/>
            </a:solidFill>
            <a:ln w="688" cap="rnd">
              <a:noFill/>
              <a:prstDash val="solid"/>
              <a:round/>
            </a:ln>
          </p:spPr>
          <p:txBody>
            <a:bodyPr rtlCol="0" anchor="ctr"/>
            <a:lstStyle/>
            <a:p>
              <a:endParaRPr lang="en-CH" sz="4400"/>
            </a:p>
          </p:txBody>
        </p:sp>
        <p:grpSp>
          <p:nvGrpSpPr>
            <p:cNvPr id="56" name="Graphic 3">
              <a:extLst>
                <a:ext uri="{FF2B5EF4-FFF2-40B4-BE49-F238E27FC236}">
                  <a16:creationId xmlns:a16="http://schemas.microsoft.com/office/drawing/2014/main" id="{5C8D87CB-B342-83C3-E751-CF77ED253FD9}"/>
                </a:ext>
              </a:extLst>
            </p:cNvPr>
            <p:cNvGrpSpPr/>
            <p:nvPr/>
          </p:nvGrpSpPr>
          <p:grpSpPr>
            <a:xfrm>
              <a:off x="26556565" y="14804182"/>
              <a:ext cx="453354" cy="1007610"/>
              <a:chOff x="26556565" y="14804182"/>
              <a:chExt cx="453354" cy="1007610"/>
            </a:xfrm>
          </p:grpSpPr>
          <p:sp>
            <p:nvSpPr>
              <p:cNvPr id="57" name="Freeform 56">
                <a:extLst>
                  <a:ext uri="{FF2B5EF4-FFF2-40B4-BE49-F238E27FC236}">
                    <a16:creationId xmlns:a16="http://schemas.microsoft.com/office/drawing/2014/main" id="{A59684BE-BFF3-7957-7DCB-2601287D5B65}"/>
                  </a:ext>
                </a:extLst>
              </p:cNvPr>
              <p:cNvSpPr/>
              <p:nvPr/>
            </p:nvSpPr>
            <p:spPr>
              <a:xfrm rot="5400000">
                <a:off x="26361982" y="15163843"/>
                <a:ext cx="842520" cy="288286"/>
              </a:xfrm>
              <a:custGeom>
                <a:avLst/>
                <a:gdLst>
                  <a:gd name="connsiteX0" fmla="*/ 843520 w 842520"/>
                  <a:gd name="connsiteY0" fmla="*/ 147743 h 288286"/>
                  <a:gd name="connsiteX1" fmla="*/ 699385 w 842520"/>
                  <a:gd name="connsiteY1" fmla="*/ 291886 h 288286"/>
                  <a:gd name="connsiteX2" fmla="*/ 145142 w 842520"/>
                  <a:gd name="connsiteY2" fmla="*/ 291886 h 288286"/>
                  <a:gd name="connsiteX3" fmla="*/ 1000 w 842520"/>
                  <a:gd name="connsiteY3" fmla="*/ 147743 h 288286"/>
                  <a:gd name="connsiteX4" fmla="*/ 145142 w 842520"/>
                  <a:gd name="connsiteY4" fmla="*/ 3600 h 288286"/>
                  <a:gd name="connsiteX5" fmla="*/ 699385 w 842520"/>
                  <a:gd name="connsiteY5" fmla="*/ 3600 h 288286"/>
                  <a:gd name="connsiteX6" fmla="*/ 843520 w 842520"/>
                  <a:gd name="connsiteY6" fmla="*/ 147743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3520" y="147743"/>
                    </a:moveTo>
                    <a:cubicBezTo>
                      <a:pt x="843520" y="227298"/>
                      <a:pt x="778940" y="291886"/>
                      <a:pt x="699385" y="291886"/>
                    </a:cubicBezTo>
                    <a:lnTo>
                      <a:pt x="145142" y="291886"/>
                    </a:lnTo>
                    <a:cubicBezTo>
                      <a:pt x="65588" y="291886"/>
                      <a:pt x="1000" y="227298"/>
                      <a:pt x="1000" y="147743"/>
                    </a:cubicBezTo>
                    <a:cubicBezTo>
                      <a:pt x="1000" y="68189"/>
                      <a:pt x="65588" y="3600"/>
                      <a:pt x="145142" y="3600"/>
                    </a:cubicBezTo>
                    <a:lnTo>
                      <a:pt x="699385" y="3600"/>
                    </a:lnTo>
                    <a:cubicBezTo>
                      <a:pt x="778940" y="3600"/>
                      <a:pt x="843520" y="68189"/>
                      <a:pt x="843520" y="147743"/>
                    </a:cubicBezTo>
                    <a:close/>
                  </a:path>
                </a:pathLst>
              </a:custGeom>
              <a:solidFill>
                <a:srgbClr val="734BB9"/>
              </a:solidFill>
              <a:ln w="328" cap="rnd">
                <a:noFill/>
                <a:prstDash val="solid"/>
                <a:round/>
              </a:ln>
            </p:spPr>
            <p:txBody>
              <a:bodyPr rtlCol="0" anchor="ctr"/>
              <a:lstStyle/>
              <a:p>
                <a:endParaRPr lang="en-CH" sz="4400"/>
              </a:p>
            </p:txBody>
          </p:sp>
          <p:sp>
            <p:nvSpPr>
              <p:cNvPr id="58" name="Freeform 57">
                <a:extLst>
                  <a:ext uri="{FF2B5EF4-FFF2-40B4-BE49-F238E27FC236}">
                    <a16:creationId xmlns:a16="http://schemas.microsoft.com/office/drawing/2014/main" id="{E0E6F585-D3B4-5317-1CA5-0EC4E2023512}"/>
                  </a:ext>
                </a:extLst>
              </p:cNvPr>
              <p:cNvSpPr/>
              <p:nvPr/>
            </p:nvSpPr>
            <p:spPr>
              <a:xfrm rot="5400000">
                <a:off x="26279445" y="15081307"/>
                <a:ext cx="1007595" cy="453361"/>
              </a:xfrm>
              <a:custGeom>
                <a:avLst/>
                <a:gdLst>
                  <a:gd name="connsiteX0" fmla="*/ 1008595 w 1007595"/>
                  <a:gd name="connsiteY0" fmla="*/ 230281 h 453361"/>
                  <a:gd name="connsiteX1" fmla="*/ 781922 w 1007595"/>
                  <a:gd name="connsiteY1" fmla="*/ 456962 h 453361"/>
                  <a:gd name="connsiteX2" fmla="*/ 227679 w 1007595"/>
                  <a:gd name="connsiteY2" fmla="*/ 456962 h 453361"/>
                  <a:gd name="connsiteX3" fmla="*/ 1000 w 1007595"/>
                  <a:gd name="connsiteY3" fmla="*/ 230281 h 453361"/>
                  <a:gd name="connsiteX4" fmla="*/ 227679 w 1007595"/>
                  <a:gd name="connsiteY4" fmla="*/ 3600 h 453361"/>
                  <a:gd name="connsiteX5" fmla="*/ 781922 w 1007595"/>
                  <a:gd name="connsiteY5" fmla="*/ 3600 h 453361"/>
                  <a:gd name="connsiteX6" fmla="*/ 1008595 w 1007595"/>
                  <a:gd name="connsiteY6" fmla="*/ 230281 h 453361"/>
                  <a:gd name="connsiteX7" fmla="*/ 926057 w 1007595"/>
                  <a:gd name="connsiteY7" fmla="*/ 230281 h 453361"/>
                  <a:gd name="connsiteX8" fmla="*/ 781922 w 1007595"/>
                  <a:gd name="connsiteY8" fmla="*/ 86138 h 453361"/>
                  <a:gd name="connsiteX9" fmla="*/ 227679 w 1007595"/>
                  <a:gd name="connsiteY9" fmla="*/ 86138 h 453361"/>
                  <a:gd name="connsiteX10" fmla="*/ 83537 w 1007595"/>
                  <a:gd name="connsiteY10" fmla="*/ 230281 h 453361"/>
                  <a:gd name="connsiteX11" fmla="*/ 227679 w 1007595"/>
                  <a:gd name="connsiteY11" fmla="*/ 374424 h 453361"/>
                  <a:gd name="connsiteX12" fmla="*/ 781922 w 1007595"/>
                  <a:gd name="connsiteY12" fmla="*/ 374424 h 453361"/>
                  <a:gd name="connsiteX13" fmla="*/ 926057 w 1007595"/>
                  <a:gd name="connsiteY13" fmla="*/ 230281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8595" y="230281"/>
                    </a:moveTo>
                    <a:cubicBezTo>
                      <a:pt x="1008595" y="355392"/>
                      <a:pt x="907029" y="456962"/>
                      <a:pt x="781922" y="456962"/>
                    </a:cubicBezTo>
                    <a:lnTo>
                      <a:pt x="227679" y="456962"/>
                    </a:lnTo>
                    <a:cubicBezTo>
                      <a:pt x="102570" y="456962"/>
                      <a:pt x="1000" y="355392"/>
                      <a:pt x="1000" y="230281"/>
                    </a:cubicBezTo>
                    <a:cubicBezTo>
                      <a:pt x="1000" y="105171"/>
                      <a:pt x="102570" y="3600"/>
                      <a:pt x="227679" y="3600"/>
                    </a:cubicBezTo>
                    <a:lnTo>
                      <a:pt x="781922" y="3600"/>
                    </a:lnTo>
                    <a:cubicBezTo>
                      <a:pt x="907029" y="3600"/>
                      <a:pt x="1008595" y="105171"/>
                      <a:pt x="1008595" y="230281"/>
                    </a:cubicBezTo>
                    <a:close/>
                    <a:moveTo>
                      <a:pt x="926057" y="230281"/>
                    </a:moveTo>
                    <a:cubicBezTo>
                      <a:pt x="926057" y="150727"/>
                      <a:pt x="861476" y="86138"/>
                      <a:pt x="781922" y="86138"/>
                    </a:cubicBezTo>
                    <a:lnTo>
                      <a:pt x="227679" y="86138"/>
                    </a:lnTo>
                    <a:cubicBezTo>
                      <a:pt x="148124" y="86138"/>
                      <a:pt x="83537" y="150727"/>
                      <a:pt x="83537" y="230281"/>
                    </a:cubicBezTo>
                    <a:cubicBezTo>
                      <a:pt x="83537" y="309836"/>
                      <a:pt x="148124" y="374424"/>
                      <a:pt x="227679" y="374424"/>
                    </a:cubicBezTo>
                    <a:lnTo>
                      <a:pt x="781922" y="374424"/>
                    </a:lnTo>
                    <a:cubicBezTo>
                      <a:pt x="861476" y="374424"/>
                      <a:pt x="926057" y="309836"/>
                      <a:pt x="926057" y="230281"/>
                    </a:cubicBezTo>
                    <a:close/>
                  </a:path>
                </a:pathLst>
              </a:custGeom>
              <a:solidFill>
                <a:srgbClr val="EDF2FF"/>
              </a:solidFill>
              <a:ln w="328" cap="rnd">
                <a:noFill/>
                <a:prstDash val="solid"/>
                <a:round/>
              </a:ln>
            </p:spPr>
            <p:txBody>
              <a:bodyPr rtlCol="0" anchor="ctr"/>
              <a:lstStyle/>
              <a:p>
                <a:endParaRPr lang="en-CH" sz="4400"/>
              </a:p>
            </p:txBody>
          </p:sp>
        </p:grpSp>
      </p:grpSp>
      <p:grpSp>
        <p:nvGrpSpPr>
          <p:cNvPr id="59" name="Graphic 3">
            <a:extLst>
              <a:ext uri="{FF2B5EF4-FFF2-40B4-BE49-F238E27FC236}">
                <a16:creationId xmlns:a16="http://schemas.microsoft.com/office/drawing/2014/main" id="{D5DEB9B9-5715-164B-90F7-AE933859D330}"/>
              </a:ext>
            </a:extLst>
          </p:cNvPr>
          <p:cNvGrpSpPr/>
          <p:nvPr/>
        </p:nvGrpSpPr>
        <p:grpSpPr>
          <a:xfrm>
            <a:off x="25989013" y="9667270"/>
            <a:ext cx="4748011" cy="1007610"/>
            <a:chOff x="25989013" y="9667270"/>
            <a:chExt cx="4748011" cy="1007610"/>
          </a:xfrm>
        </p:grpSpPr>
        <p:sp>
          <p:nvSpPr>
            <p:cNvPr id="60" name="Freeform 59">
              <a:extLst>
                <a:ext uri="{FF2B5EF4-FFF2-40B4-BE49-F238E27FC236}">
                  <a16:creationId xmlns:a16="http://schemas.microsoft.com/office/drawing/2014/main" id="{FCE7873C-329E-65A0-4EE2-CE2AC12CC395}"/>
                </a:ext>
              </a:extLst>
            </p:cNvPr>
            <p:cNvSpPr/>
            <p:nvPr/>
          </p:nvSpPr>
          <p:spPr>
            <a:xfrm>
              <a:off x="25989013" y="10048319"/>
              <a:ext cx="4748011" cy="226507"/>
            </a:xfrm>
            <a:custGeom>
              <a:avLst/>
              <a:gdLst>
                <a:gd name="connsiteX0" fmla="*/ 1518 w 4748011"/>
                <a:gd name="connsiteY0" fmla="*/ 1911 h 226507"/>
                <a:gd name="connsiteX1" fmla="*/ 4749530 w 4748011"/>
                <a:gd name="connsiteY1" fmla="*/ 1911 h 226507"/>
                <a:gd name="connsiteX2" fmla="*/ 4749530 w 4748011"/>
                <a:gd name="connsiteY2" fmla="*/ 228419 h 226507"/>
                <a:gd name="connsiteX3" fmla="*/ 1518 w 4748011"/>
                <a:gd name="connsiteY3" fmla="*/ 228419 h 226507"/>
              </a:gdLst>
              <a:ahLst/>
              <a:cxnLst>
                <a:cxn ang="0">
                  <a:pos x="connsiteX0" y="connsiteY0"/>
                </a:cxn>
                <a:cxn ang="0">
                  <a:pos x="connsiteX1" y="connsiteY1"/>
                </a:cxn>
                <a:cxn ang="0">
                  <a:pos x="connsiteX2" y="connsiteY2"/>
                </a:cxn>
                <a:cxn ang="0">
                  <a:pos x="connsiteX3" y="connsiteY3"/>
                </a:cxn>
              </a:cxnLst>
              <a:rect l="l" t="t" r="r" b="b"/>
              <a:pathLst>
                <a:path w="4748011" h="226507">
                  <a:moveTo>
                    <a:pt x="1518" y="1911"/>
                  </a:moveTo>
                  <a:lnTo>
                    <a:pt x="4749530" y="1911"/>
                  </a:lnTo>
                  <a:lnTo>
                    <a:pt x="4749530" y="228419"/>
                  </a:lnTo>
                  <a:lnTo>
                    <a:pt x="1518" y="228419"/>
                  </a:lnTo>
                  <a:close/>
                </a:path>
              </a:pathLst>
            </a:custGeom>
            <a:solidFill>
              <a:srgbClr val="734BB9"/>
            </a:solidFill>
            <a:ln w="688" cap="rnd">
              <a:noFill/>
              <a:prstDash val="solid"/>
              <a:round/>
            </a:ln>
          </p:spPr>
          <p:txBody>
            <a:bodyPr rtlCol="0" anchor="ctr"/>
            <a:lstStyle/>
            <a:p>
              <a:endParaRPr lang="en-CH" sz="4400"/>
            </a:p>
          </p:txBody>
        </p:sp>
        <p:grpSp>
          <p:nvGrpSpPr>
            <p:cNvPr id="61" name="Graphic 3">
              <a:extLst>
                <a:ext uri="{FF2B5EF4-FFF2-40B4-BE49-F238E27FC236}">
                  <a16:creationId xmlns:a16="http://schemas.microsoft.com/office/drawing/2014/main" id="{FB2CE0BB-CF63-0CA8-E3BF-DB2674F9FEDD}"/>
                </a:ext>
              </a:extLst>
            </p:cNvPr>
            <p:cNvGrpSpPr/>
            <p:nvPr/>
          </p:nvGrpSpPr>
          <p:grpSpPr>
            <a:xfrm>
              <a:off x="27042278" y="9667270"/>
              <a:ext cx="453354" cy="1007610"/>
              <a:chOff x="27042278" y="9667270"/>
              <a:chExt cx="453354" cy="1007610"/>
            </a:xfrm>
          </p:grpSpPr>
          <p:sp>
            <p:nvSpPr>
              <p:cNvPr id="62" name="Freeform 61">
                <a:extLst>
                  <a:ext uri="{FF2B5EF4-FFF2-40B4-BE49-F238E27FC236}">
                    <a16:creationId xmlns:a16="http://schemas.microsoft.com/office/drawing/2014/main" id="{9FFBDDF9-5A24-50A4-1926-D1915F2C8C80}"/>
                  </a:ext>
                </a:extLst>
              </p:cNvPr>
              <p:cNvSpPr/>
              <p:nvPr/>
            </p:nvSpPr>
            <p:spPr>
              <a:xfrm rot="5400000">
                <a:off x="26847695" y="10026931"/>
                <a:ext cx="842520" cy="288286"/>
              </a:xfrm>
              <a:custGeom>
                <a:avLst/>
                <a:gdLst>
                  <a:gd name="connsiteX0" fmla="*/ 843680 w 842520"/>
                  <a:gd name="connsiteY0" fmla="*/ 146058 h 288286"/>
                  <a:gd name="connsiteX1" fmla="*/ 699545 w 842520"/>
                  <a:gd name="connsiteY1" fmla="*/ 290201 h 288286"/>
                  <a:gd name="connsiteX2" fmla="*/ 145302 w 842520"/>
                  <a:gd name="connsiteY2" fmla="*/ 290201 h 288286"/>
                  <a:gd name="connsiteX3" fmla="*/ 1159 w 842520"/>
                  <a:gd name="connsiteY3" fmla="*/ 146058 h 288286"/>
                  <a:gd name="connsiteX4" fmla="*/ 145302 w 842520"/>
                  <a:gd name="connsiteY4" fmla="*/ 1915 h 288286"/>
                  <a:gd name="connsiteX5" fmla="*/ 699545 w 842520"/>
                  <a:gd name="connsiteY5" fmla="*/ 1915 h 288286"/>
                  <a:gd name="connsiteX6" fmla="*/ 843680 w 842520"/>
                  <a:gd name="connsiteY6" fmla="*/ 146058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3680" y="146058"/>
                    </a:moveTo>
                    <a:cubicBezTo>
                      <a:pt x="843680" y="225612"/>
                      <a:pt x="779099" y="290201"/>
                      <a:pt x="699545" y="290201"/>
                    </a:cubicBezTo>
                    <a:lnTo>
                      <a:pt x="145302" y="290201"/>
                    </a:lnTo>
                    <a:cubicBezTo>
                      <a:pt x="65747" y="290201"/>
                      <a:pt x="1159" y="225612"/>
                      <a:pt x="1159" y="146058"/>
                    </a:cubicBezTo>
                    <a:cubicBezTo>
                      <a:pt x="1159" y="66503"/>
                      <a:pt x="65747" y="1915"/>
                      <a:pt x="145302" y="1915"/>
                    </a:cubicBezTo>
                    <a:lnTo>
                      <a:pt x="699545" y="1915"/>
                    </a:lnTo>
                    <a:cubicBezTo>
                      <a:pt x="779099" y="1915"/>
                      <a:pt x="843680" y="66503"/>
                      <a:pt x="843680" y="146058"/>
                    </a:cubicBezTo>
                    <a:close/>
                  </a:path>
                </a:pathLst>
              </a:custGeom>
              <a:solidFill>
                <a:srgbClr val="734BB9"/>
              </a:solidFill>
              <a:ln w="328" cap="rnd">
                <a:noFill/>
                <a:prstDash val="solid"/>
                <a:round/>
              </a:ln>
            </p:spPr>
            <p:txBody>
              <a:bodyPr rtlCol="0" anchor="ctr"/>
              <a:lstStyle/>
              <a:p>
                <a:endParaRPr lang="en-CH" sz="4400"/>
              </a:p>
            </p:txBody>
          </p:sp>
          <p:sp>
            <p:nvSpPr>
              <p:cNvPr id="63" name="Freeform 62">
                <a:extLst>
                  <a:ext uri="{FF2B5EF4-FFF2-40B4-BE49-F238E27FC236}">
                    <a16:creationId xmlns:a16="http://schemas.microsoft.com/office/drawing/2014/main" id="{CB5B6471-A43B-E244-BA05-3219F701BE0E}"/>
                  </a:ext>
                </a:extLst>
              </p:cNvPr>
              <p:cNvSpPr/>
              <p:nvPr/>
            </p:nvSpPr>
            <p:spPr>
              <a:xfrm rot="5400000">
                <a:off x="26765158" y="9944395"/>
                <a:ext cx="1007595" cy="453361"/>
              </a:xfrm>
              <a:custGeom>
                <a:avLst/>
                <a:gdLst>
                  <a:gd name="connsiteX0" fmla="*/ 1008755 w 1007595"/>
                  <a:gd name="connsiteY0" fmla="*/ 228596 h 453361"/>
                  <a:gd name="connsiteX1" fmla="*/ 782081 w 1007595"/>
                  <a:gd name="connsiteY1" fmla="*/ 455276 h 453361"/>
                  <a:gd name="connsiteX2" fmla="*/ 227838 w 1007595"/>
                  <a:gd name="connsiteY2" fmla="*/ 455276 h 453361"/>
                  <a:gd name="connsiteX3" fmla="*/ 1159 w 1007595"/>
                  <a:gd name="connsiteY3" fmla="*/ 228596 h 453361"/>
                  <a:gd name="connsiteX4" fmla="*/ 227838 w 1007595"/>
                  <a:gd name="connsiteY4" fmla="*/ 1915 h 453361"/>
                  <a:gd name="connsiteX5" fmla="*/ 782081 w 1007595"/>
                  <a:gd name="connsiteY5" fmla="*/ 1915 h 453361"/>
                  <a:gd name="connsiteX6" fmla="*/ 1008755 w 1007595"/>
                  <a:gd name="connsiteY6" fmla="*/ 228596 h 453361"/>
                  <a:gd name="connsiteX7" fmla="*/ 926216 w 1007595"/>
                  <a:gd name="connsiteY7" fmla="*/ 228596 h 453361"/>
                  <a:gd name="connsiteX8" fmla="*/ 782081 w 1007595"/>
                  <a:gd name="connsiteY8" fmla="*/ 84453 h 453361"/>
                  <a:gd name="connsiteX9" fmla="*/ 227838 w 1007595"/>
                  <a:gd name="connsiteY9" fmla="*/ 84453 h 453361"/>
                  <a:gd name="connsiteX10" fmla="*/ 83696 w 1007595"/>
                  <a:gd name="connsiteY10" fmla="*/ 228596 h 453361"/>
                  <a:gd name="connsiteX11" fmla="*/ 227838 w 1007595"/>
                  <a:gd name="connsiteY11" fmla="*/ 372739 h 453361"/>
                  <a:gd name="connsiteX12" fmla="*/ 782081 w 1007595"/>
                  <a:gd name="connsiteY12" fmla="*/ 372739 h 453361"/>
                  <a:gd name="connsiteX13" fmla="*/ 926216 w 1007595"/>
                  <a:gd name="connsiteY13" fmla="*/ 228596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8755" y="228596"/>
                    </a:moveTo>
                    <a:cubicBezTo>
                      <a:pt x="1008755" y="353706"/>
                      <a:pt x="907188" y="455276"/>
                      <a:pt x="782081" y="455276"/>
                    </a:cubicBezTo>
                    <a:lnTo>
                      <a:pt x="227838" y="455276"/>
                    </a:lnTo>
                    <a:cubicBezTo>
                      <a:pt x="102729" y="455276"/>
                      <a:pt x="1159" y="353706"/>
                      <a:pt x="1159" y="228596"/>
                    </a:cubicBezTo>
                    <a:cubicBezTo>
                      <a:pt x="1159" y="103485"/>
                      <a:pt x="102729" y="1915"/>
                      <a:pt x="227838" y="1915"/>
                    </a:cubicBezTo>
                    <a:lnTo>
                      <a:pt x="782081" y="1915"/>
                    </a:lnTo>
                    <a:cubicBezTo>
                      <a:pt x="907188" y="1915"/>
                      <a:pt x="1008755" y="103485"/>
                      <a:pt x="1008755" y="228596"/>
                    </a:cubicBezTo>
                    <a:close/>
                    <a:moveTo>
                      <a:pt x="926216" y="228596"/>
                    </a:moveTo>
                    <a:cubicBezTo>
                      <a:pt x="926216" y="149041"/>
                      <a:pt x="861636" y="84453"/>
                      <a:pt x="782081" y="84453"/>
                    </a:cubicBezTo>
                    <a:lnTo>
                      <a:pt x="227838" y="84453"/>
                    </a:lnTo>
                    <a:cubicBezTo>
                      <a:pt x="148284" y="84453"/>
                      <a:pt x="83696" y="149041"/>
                      <a:pt x="83696" y="228596"/>
                    </a:cubicBezTo>
                    <a:cubicBezTo>
                      <a:pt x="83696" y="308150"/>
                      <a:pt x="148284" y="372739"/>
                      <a:pt x="227838" y="372739"/>
                    </a:cubicBezTo>
                    <a:lnTo>
                      <a:pt x="782081" y="372739"/>
                    </a:lnTo>
                    <a:cubicBezTo>
                      <a:pt x="861636" y="372739"/>
                      <a:pt x="926216" y="308150"/>
                      <a:pt x="926216" y="228596"/>
                    </a:cubicBezTo>
                    <a:close/>
                  </a:path>
                </a:pathLst>
              </a:custGeom>
              <a:solidFill>
                <a:srgbClr val="EDF2FF"/>
              </a:solidFill>
              <a:ln w="328" cap="rnd">
                <a:noFill/>
                <a:prstDash val="solid"/>
                <a:round/>
              </a:ln>
            </p:spPr>
            <p:txBody>
              <a:bodyPr rtlCol="0" anchor="ctr"/>
              <a:lstStyle/>
              <a:p>
                <a:endParaRPr lang="en-CH" sz="4400"/>
              </a:p>
            </p:txBody>
          </p:sp>
        </p:grpSp>
      </p:grpSp>
      <p:grpSp>
        <p:nvGrpSpPr>
          <p:cNvPr id="942" name="Graphic 3">
            <a:extLst>
              <a:ext uri="{FF2B5EF4-FFF2-40B4-BE49-F238E27FC236}">
                <a16:creationId xmlns:a16="http://schemas.microsoft.com/office/drawing/2014/main" id="{E5BB2BB6-AB72-93A3-A16C-AF3A687DDA24}"/>
              </a:ext>
            </a:extLst>
          </p:cNvPr>
          <p:cNvGrpSpPr/>
          <p:nvPr/>
        </p:nvGrpSpPr>
        <p:grpSpPr>
          <a:xfrm>
            <a:off x="25982857" y="17612603"/>
            <a:ext cx="4748011" cy="1007610"/>
            <a:chOff x="25982857" y="17612603"/>
            <a:chExt cx="4748011" cy="1007610"/>
          </a:xfrm>
        </p:grpSpPr>
        <p:sp>
          <p:nvSpPr>
            <p:cNvPr id="943" name="Freeform 942">
              <a:extLst>
                <a:ext uri="{FF2B5EF4-FFF2-40B4-BE49-F238E27FC236}">
                  <a16:creationId xmlns:a16="http://schemas.microsoft.com/office/drawing/2014/main" id="{35A93CF6-75A2-494E-F864-CE30134104D4}"/>
                </a:ext>
              </a:extLst>
            </p:cNvPr>
            <p:cNvSpPr/>
            <p:nvPr/>
          </p:nvSpPr>
          <p:spPr>
            <a:xfrm>
              <a:off x="25982857" y="17993652"/>
              <a:ext cx="4748011" cy="226507"/>
            </a:xfrm>
            <a:custGeom>
              <a:avLst/>
              <a:gdLst>
                <a:gd name="connsiteX0" fmla="*/ 1516 w 4748011"/>
                <a:gd name="connsiteY0" fmla="*/ 4519 h 226507"/>
                <a:gd name="connsiteX1" fmla="*/ 4749528 w 4748011"/>
                <a:gd name="connsiteY1" fmla="*/ 4519 h 226507"/>
                <a:gd name="connsiteX2" fmla="*/ 4749528 w 4748011"/>
                <a:gd name="connsiteY2" fmla="*/ 231026 h 226507"/>
                <a:gd name="connsiteX3" fmla="*/ 1516 w 4748011"/>
                <a:gd name="connsiteY3" fmla="*/ 231026 h 226507"/>
              </a:gdLst>
              <a:ahLst/>
              <a:cxnLst>
                <a:cxn ang="0">
                  <a:pos x="connsiteX0" y="connsiteY0"/>
                </a:cxn>
                <a:cxn ang="0">
                  <a:pos x="connsiteX1" y="connsiteY1"/>
                </a:cxn>
                <a:cxn ang="0">
                  <a:pos x="connsiteX2" y="connsiteY2"/>
                </a:cxn>
                <a:cxn ang="0">
                  <a:pos x="connsiteX3" y="connsiteY3"/>
                </a:cxn>
              </a:cxnLst>
              <a:rect l="l" t="t" r="r" b="b"/>
              <a:pathLst>
                <a:path w="4748011" h="226507">
                  <a:moveTo>
                    <a:pt x="1516" y="4519"/>
                  </a:moveTo>
                  <a:lnTo>
                    <a:pt x="4749528" y="4519"/>
                  </a:lnTo>
                  <a:lnTo>
                    <a:pt x="4749528" y="231026"/>
                  </a:lnTo>
                  <a:lnTo>
                    <a:pt x="1516" y="231026"/>
                  </a:lnTo>
                  <a:close/>
                </a:path>
              </a:pathLst>
            </a:custGeom>
            <a:solidFill>
              <a:srgbClr val="734BB9"/>
            </a:solidFill>
            <a:ln w="688" cap="rnd">
              <a:noFill/>
              <a:prstDash val="solid"/>
              <a:round/>
            </a:ln>
          </p:spPr>
          <p:txBody>
            <a:bodyPr rtlCol="0" anchor="ctr"/>
            <a:lstStyle/>
            <a:p>
              <a:endParaRPr lang="en-CH" sz="4400"/>
            </a:p>
          </p:txBody>
        </p:sp>
        <p:grpSp>
          <p:nvGrpSpPr>
            <p:cNvPr id="944" name="Graphic 3">
              <a:extLst>
                <a:ext uri="{FF2B5EF4-FFF2-40B4-BE49-F238E27FC236}">
                  <a16:creationId xmlns:a16="http://schemas.microsoft.com/office/drawing/2014/main" id="{6780E7A7-2153-D6F9-78F4-B150F5E0895B}"/>
                </a:ext>
              </a:extLst>
            </p:cNvPr>
            <p:cNvGrpSpPr/>
            <p:nvPr/>
          </p:nvGrpSpPr>
          <p:grpSpPr>
            <a:xfrm>
              <a:off x="30183110" y="17612603"/>
              <a:ext cx="453354" cy="1007610"/>
              <a:chOff x="30183110" y="17612603"/>
              <a:chExt cx="453354" cy="1007610"/>
            </a:xfrm>
          </p:grpSpPr>
          <p:sp>
            <p:nvSpPr>
              <p:cNvPr id="945" name="Freeform 944">
                <a:extLst>
                  <a:ext uri="{FF2B5EF4-FFF2-40B4-BE49-F238E27FC236}">
                    <a16:creationId xmlns:a16="http://schemas.microsoft.com/office/drawing/2014/main" id="{E907CB1A-FAFF-015D-E5A8-BA75B0BF3681}"/>
                  </a:ext>
                </a:extLst>
              </p:cNvPr>
              <p:cNvSpPr/>
              <p:nvPr/>
            </p:nvSpPr>
            <p:spPr>
              <a:xfrm rot="5400000">
                <a:off x="29988527" y="17972264"/>
                <a:ext cx="842520" cy="288286"/>
              </a:xfrm>
              <a:custGeom>
                <a:avLst/>
                <a:gdLst>
                  <a:gd name="connsiteX0" fmla="*/ 844710 w 842520"/>
                  <a:gd name="connsiteY0" fmla="*/ 148665 h 288286"/>
                  <a:gd name="connsiteX1" fmla="*/ 700575 w 842520"/>
                  <a:gd name="connsiteY1" fmla="*/ 292808 h 288286"/>
                  <a:gd name="connsiteX2" fmla="*/ 146332 w 842520"/>
                  <a:gd name="connsiteY2" fmla="*/ 292808 h 288286"/>
                  <a:gd name="connsiteX3" fmla="*/ 2190 w 842520"/>
                  <a:gd name="connsiteY3" fmla="*/ 148665 h 288286"/>
                  <a:gd name="connsiteX4" fmla="*/ 146332 w 842520"/>
                  <a:gd name="connsiteY4" fmla="*/ 4522 h 288286"/>
                  <a:gd name="connsiteX5" fmla="*/ 700575 w 842520"/>
                  <a:gd name="connsiteY5" fmla="*/ 4522 h 288286"/>
                  <a:gd name="connsiteX6" fmla="*/ 844710 w 842520"/>
                  <a:gd name="connsiteY6" fmla="*/ 148665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4710" y="148665"/>
                    </a:moveTo>
                    <a:cubicBezTo>
                      <a:pt x="844710" y="228220"/>
                      <a:pt x="780130" y="292808"/>
                      <a:pt x="700575" y="292808"/>
                    </a:cubicBezTo>
                    <a:lnTo>
                      <a:pt x="146332" y="292808"/>
                    </a:lnTo>
                    <a:cubicBezTo>
                      <a:pt x="66778" y="292808"/>
                      <a:pt x="2190" y="228220"/>
                      <a:pt x="2190" y="148665"/>
                    </a:cubicBezTo>
                    <a:cubicBezTo>
                      <a:pt x="2190" y="69110"/>
                      <a:pt x="66778" y="4522"/>
                      <a:pt x="146332" y="4522"/>
                    </a:cubicBezTo>
                    <a:lnTo>
                      <a:pt x="700575" y="4522"/>
                    </a:lnTo>
                    <a:cubicBezTo>
                      <a:pt x="780130" y="4522"/>
                      <a:pt x="844710" y="69110"/>
                      <a:pt x="844710" y="148665"/>
                    </a:cubicBezTo>
                    <a:close/>
                  </a:path>
                </a:pathLst>
              </a:custGeom>
              <a:solidFill>
                <a:srgbClr val="734BB9"/>
              </a:solidFill>
              <a:ln w="328" cap="rnd">
                <a:noFill/>
                <a:prstDash val="solid"/>
                <a:round/>
              </a:ln>
            </p:spPr>
            <p:txBody>
              <a:bodyPr rtlCol="0" anchor="ctr"/>
              <a:lstStyle/>
              <a:p>
                <a:endParaRPr lang="en-CH" sz="4400"/>
              </a:p>
            </p:txBody>
          </p:sp>
          <p:sp>
            <p:nvSpPr>
              <p:cNvPr id="946" name="Freeform 945">
                <a:extLst>
                  <a:ext uri="{FF2B5EF4-FFF2-40B4-BE49-F238E27FC236}">
                    <a16:creationId xmlns:a16="http://schemas.microsoft.com/office/drawing/2014/main" id="{36302A41-0B65-88EC-989E-5CE8A44AA222}"/>
                  </a:ext>
                </a:extLst>
              </p:cNvPr>
              <p:cNvSpPr/>
              <p:nvPr/>
            </p:nvSpPr>
            <p:spPr>
              <a:xfrm rot="5400000">
                <a:off x="29905989" y="17889728"/>
                <a:ext cx="1007595" cy="453361"/>
              </a:xfrm>
              <a:custGeom>
                <a:avLst/>
                <a:gdLst>
                  <a:gd name="connsiteX0" fmla="*/ 1009785 w 1007595"/>
                  <a:gd name="connsiteY0" fmla="*/ 231203 h 453361"/>
                  <a:gd name="connsiteX1" fmla="*/ 783112 w 1007595"/>
                  <a:gd name="connsiteY1" fmla="*/ 457883 h 453361"/>
                  <a:gd name="connsiteX2" fmla="*/ 228869 w 1007595"/>
                  <a:gd name="connsiteY2" fmla="*/ 457883 h 453361"/>
                  <a:gd name="connsiteX3" fmla="*/ 2190 w 1007595"/>
                  <a:gd name="connsiteY3" fmla="*/ 231203 h 453361"/>
                  <a:gd name="connsiteX4" fmla="*/ 228869 w 1007595"/>
                  <a:gd name="connsiteY4" fmla="*/ 4522 h 453361"/>
                  <a:gd name="connsiteX5" fmla="*/ 783112 w 1007595"/>
                  <a:gd name="connsiteY5" fmla="*/ 4522 h 453361"/>
                  <a:gd name="connsiteX6" fmla="*/ 1009785 w 1007595"/>
                  <a:gd name="connsiteY6" fmla="*/ 231203 h 453361"/>
                  <a:gd name="connsiteX7" fmla="*/ 927247 w 1007595"/>
                  <a:gd name="connsiteY7" fmla="*/ 231203 h 453361"/>
                  <a:gd name="connsiteX8" fmla="*/ 783112 w 1007595"/>
                  <a:gd name="connsiteY8" fmla="*/ 87060 h 453361"/>
                  <a:gd name="connsiteX9" fmla="*/ 228869 w 1007595"/>
                  <a:gd name="connsiteY9" fmla="*/ 87060 h 453361"/>
                  <a:gd name="connsiteX10" fmla="*/ 84727 w 1007595"/>
                  <a:gd name="connsiteY10" fmla="*/ 231203 h 453361"/>
                  <a:gd name="connsiteX11" fmla="*/ 228869 w 1007595"/>
                  <a:gd name="connsiteY11" fmla="*/ 375346 h 453361"/>
                  <a:gd name="connsiteX12" fmla="*/ 783112 w 1007595"/>
                  <a:gd name="connsiteY12" fmla="*/ 375346 h 453361"/>
                  <a:gd name="connsiteX13" fmla="*/ 927247 w 1007595"/>
                  <a:gd name="connsiteY13" fmla="*/ 231203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9785" y="231203"/>
                    </a:moveTo>
                    <a:cubicBezTo>
                      <a:pt x="1009785" y="356313"/>
                      <a:pt x="908219" y="457883"/>
                      <a:pt x="783112" y="457883"/>
                    </a:cubicBezTo>
                    <a:lnTo>
                      <a:pt x="228869" y="457883"/>
                    </a:lnTo>
                    <a:cubicBezTo>
                      <a:pt x="103760" y="457883"/>
                      <a:pt x="2190" y="356313"/>
                      <a:pt x="2190" y="231203"/>
                    </a:cubicBezTo>
                    <a:cubicBezTo>
                      <a:pt x="2190" y="106092"/>
                      <a:pt x="103760" y="4522"/>
                      <a:pt x="228869" y="4522"/>
                    </a:cubicBezTo>
                    <a:lnTo>
                      <a:pt x="783112" y="4522"/>
                    </a:lnTo>
                    <a:cubicBezTo>
                      <a:pt x="908219" y="4522"/>
                      <a:pt x="1009785" y="106092"/>
                      <a:pt x="1009785" y="231203"/>
                    </a:cubicBezTo>
                    <a:close/>
                    <a:moveTo>
                      <a:pt x="927247" y="231203"/>
                    </a:moveTo>
                    <a:cubicBezTo>
                      <a:pt x="927247" y="151648"/>
                      <a:pt x="862666" y="87060"/>
                      <a:pt x="783112" y="87060"/>
                    </a:cubicBezTo>
                    <a:lnTo>
                      <a:pt x="228869" y="87060"/>
                    </a:lnTo>
                    <a:cubicBezTo>
                      <a:pt x="149314" y="87060"/>
                      <a:pt x="84727" y="151648"/>
                      <a:pt x="84727" y="231203"/>
                    </a:cubicBezTo>
                    <a:cubicBezTo>
                      <a:pt x="84727" y="310757"/>
                      <a:pt x="149314" y="375346"/>
                      <a:pt x="228869" y="375346"/>
                    </a:cubicBezTo>
                    <a:lnTo>
                      <a:pt x="783112" y="375346"/>
                    </a:lnTo>
                    <a:cubicBezTo>
                      <a:pt x="862666" y="375346"/>
                      <a:pt x="927247" y="310757"/>
                      <a:pt x="927247" y="231203"/>
                    </a:cubicBezTo>
                    <a:close/>
                  </a:path>
                </a:pathLst>
              </a:custGeom>
              <a:solidFill>
                <a:srgbClr val="EDF2FF"/>
              </a:solidFill>
              <a:ln w="328" cap="rnd">
                <a:noFill/>
                <a:prstDash val="solid"/>
                <a:round/>
              </a:ln>
            </p:spPr>
            <p:txBody>
              <a:bodyPr rtlCol="0" anchor="ctr"/>
              <a:lstStyle/>
              <a:p>
                <a:endParaRPr lang="en-CH" sz="4400"/>
              </a:p>
            </p:txBody>
          </p:sp>
        </p:grpSp>
      </p:grpSp>
      <p:grpSp>
        <p:nvGrpSpPr>
          <p:cNvPr id="947" name="Graphic 3">
            <a:extLst>
              <a:ext uri="{FF2B5EF4-FFF2-40B4-BE49-F238E27FC236}">
                <a16:creationId xmlns:a16="http://schemas.microsoft.com/office/drawing/2014/main" id="{02B38E16-612E-115D-B9FB-D2BC05FAFC77}"/>
              </a:ext>
            </a:extLst>
          </p:cNvPr>
          <p:cNvGrpSpPr/>
          <p:nvPr/>
        </p:nvGrpSpPr>
        <p:grpSpPr>
          <a:xfrm>
            <a:off x="20679704" y="9667240"/>
            <a:ext cx="4298618" cy="1007610"/>
            <a:chOff x="20679704" y="9667240"/>
            <a:chExt cx="4298618" cy="1007610"/>
          </a:xfrm>
        </p:grpSpPr>
        <p:sp>
          <p:nvSpPr>
            <p:cNvPr id="948" name="Freeform 947">
              <a:extLst>
                <a:ext uri="{FF2B5EF4-FFF2-40B4-BE49-F238E27FC236}">
                  <a16:creationId xmlns:a16="http://schemas.microsoft.com/office/drawing/2014/main" id="{51B122F4-1DA2-5AEB-216C-72D467D49FA3}"/>
                </a:ext>
              </a:extLst>
            </p:cNvPr>
            <p:cNvSpPr/>
            <p:nvPr/>
          </p:nvSpPr>
          <p:spPr>
            <a:xfrm>
              <a:off x="20679704" y="10048288"/>
              <a:ext cx="4298618" cy="226507"/>
            </a:xfrm>
            <a:custGeom>
              <a:avLst/>
              <a:gdLst>
                <a:gd name="connsiteX0" fmla="*/ -298 w 4298618"/>
                <a:gd name="connsiteY0" fmla="*/ 1911 h 226507"/>
                <a:gd name="connsiteX1" fmla="*/ 4298321 w 4298618"/>
                <a:gd name="connsiteY1" fmla="*/ 1911 h 226507"/>
                <a:gd name="connsiteX2" fmla="*/ 4298321 w 4298618"/>
                <a:gd name="connsiteY2" fmla="*/ 228419 h 226507"/>
                <a:gd name="connsiteX3" fmla="*/ -298 w 4298618"/>
                <a:gd name="connsiteY3" fmla="*/ 228419 h 226507"/>
              </a:gdLst>
              <a:ahLst/>
              <a:cxnLst>
                <a:cxn ang="0">
                  <a:pos x="connsiteX0" y="connsiteY0"/>
                </a:cxn>
                <a:cxn ang="0">
                  <a:pos x="connsiteX1" y="connsiteY1"/>
                </a:cxn>
                <a:cxn ang="0">
                  <a:pos x="connsiteX2" y="connsiteY2"/>
                </a:cxn>
                <a:cxn ang="0">
                  <a:pos x="connsiteX3" y="connsiteY3"/>
                </a:cxn>
              </a:cxnLst>
              <a:rect l="l" t="t" r="r" b="b"/>
              <a:pathLst>
                <a:path w="4298618" h="226507">
                  <a:moveTo>
                    <a:pt x="-298" y="1911"/>
                  </a:moveTo>
                  <a:lnTo>
                    <a:pt x="4298321" y="1911"/>
                  </a:lnTo>
                  <a:lnTo>
                    <a:pt x="4298321" y="228419"/>
                  </a:lnTo>
                  <a:lnTo>
                    <a:pt x="-298" y="228419"/>
                  </a:lnTo>
                  <a:close/>
                </a:path>
              </a:pathLst>
            </a:custGeom>
            <a:solidFill>
              <a:srgbClr val="FB4700"/>
            </a:solidFill>
            <a:ln w="641" cap="rnd">
              <a:noFill/>
              <a:prstDash val="solid"/>
              <a:round/>
            </a:ln>
          </p:spPr>
          <p:txBody>
            <a:bodyPr rtlCol="0" anchor="ctr"/>
            <a:lstStyle/>
            <a:p>
              <a:endParaRPr lang="en-CH" sz="4400"/>
            </a:p>
          </p:txBody>
        </p:sp>
        <p:grpSp>
          <p:nvGrpSpPr>
            <p:cNvPr id="949" name="Graphic 3">
              <a:extLst>
                <a:ext uri="{FF2B5EF4-FFF2-40B4-BE49-F238E27FC236}">
                  <a16:creationId xmlns:a16="http://schemas.microsoft.com/office/drawing/2014/main" id="{7B7B4D25-4D21-F0FF-0A23-2233E04CCF5D}"/>
                </a:ext>
              </a:extLst>
            </p:cNvPr>
            <p:cNvGrpSpPr/>
            <p:nvPr/>
          </p:nvGrpSpPr>
          <p:grpSpPr>
            <a:xfrm>
              <a:off x="20730692" y="9667240"/>
              <a:ext cx="453354" cy="1007610"/>
              <a:chOff x="20730692" y="9667240"/>
              <a:chExt cx="453354" cy="1007610"/>
            </a:xfrm>
          </p:grpSpPr>
          <p:sp>
            <p:nvSpPr>
              <p:cNvPr id="950" name="Freeform 949">
                <a:extLst>
                  <a:ext uri="{FF2B5EF4-FFF2-40B4-BE49-F238E27FC236}">
                    <a16:creationId xmlns:a16="http://schemas.microsoft.com/office/drawing/2014/main" id="{D9382DCB-DF28-094C-EE8A-C1494DEC732F}"/>
                  </a:ext>
                </a:extLst>
              </p:cNvPr>
              <p:cNvSpPr/>
              <p:nvPr/>
            </p:nvSpPr>
            <p:spPr>
              <a:xfrm rot="5400000">
                <a:off x="20536109" y="10026901"/>
                <a:ext cx="842520" cy="288286"/>
              </a:xfrm>
              <a:custGeom>
                <a:avLst/>
                <a:gdLst>
                  <a:gd name="connsiteX0" fmla="*/ 841609 w 842520"/>
                  <a:gd name="connsiteY0" fmla="*/ 146058 h 288286"/>
                  <a:gd name="connsiteX1" fmla="*/ 697474 w 842520"/>
                  <a:gd name="connsiteY1" fmla="*/ 290201 h 288286"/>
                  <a:gd name="connsiteX2" fmla="*/ 143231 w 842520"/>
                  <a:gd name="connsiteY2" fmla="*/ 290201 h 288286"/>
                  <a:gd name="connsiteX3" fmla="*/ -912 w 842520"/>
                  <a:gd name="connsiteY3" fmla="*/ 146058 h 288286"/>
                  <a:gd name="connsiteX4" fmla="*/ 143231 w 842520"/>
                  <a:gd name="connsiteY4" fmla="*/ 1915 h 288286"/>
                  <a:gd name="connsiteX5" fmla="*/ 697474 w 842520"/>
                  <a:gd name="connsiteY5" fmla="*/ 1915 h 288286"/>
                  <a:gd name="connsiteX6" fmla="*/ 841609 w 842520"/>
                  <a:gd name="connsiteY6" fmla="*/ 146058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1609" y="146058"/>
                    </a:moveTo>
                    <a:cubicBezTo>
                      <a:pt x="841609" y="225612"/>
                      <a:pt x="777028" y="290201"/>
                      <a:pt x="697474" y="290201"/>
                    </a:cubicBezTo>
                    <a:lnTo>
                      <a:pt x="143231" y="290201"/>
                    </a:lnTo>
                    <a:cubicBezTo>
                      <a:pt x="63676" y="290201"/>
                      <a:pt x="-912" y="225612"/>
                      <a:pt x="-912" y="146058"/>
                    </a:cubicBezTo>
                    <a:cubicBezTo>
                      <a:pt x="-912" y="66503"/>
                      <a:pt x="63676" y="1915"/>
                      <a:pt x="143231" y="1915"/>
                    </a:cubicBezTo>
                    <a:lnTo>
                      <a:pt x="697474" y="1915"/>
                    </a:lnTo>
                    <a:cubicBezTo>
                      <a:pt x="777028" y="1915"/>
                      <a:pt x="841609" y="66503"/>
                      <a:pt x="841609" y="146058"/>
                    </a:cubicBezTo>
                    <a:close/>
                  </a:path>
                </a:pathLst>
              </a:custGeom>
              <a:solidFill>
                <a:srgbClr val="FB4700"/>
              </a:solidFill>
              <a:ln w="328" cap="rnd">
                <a:noFill/>
                <a:prstDash val="solid"/>
                <a:round/>
              </a:ln>
            </p:spPr>
            <p:txBody>
              <a:bodyPr rtlCol="0" anchor="ctr"/>
              <a:lstStyle/>
              <a:p>
                <a:endParaRPr lang="en-CH" sz="4400"/>
              </a:p>
            </p:txBody>
          </p:sp>
          <p:sp>
            <p:nvSpPr>
              <p:cNvPr id="951" name="Freeform 950">
                <a:extLst>
                  <a:ext uri="{FF2B5EF4-FFF2-40B4-BE49-F238E27FC236}">
                    <a16:creationId xmlns:a16="http://schemas.microsoft.com/office/drawing/2014/main" id="{DB965100-5A54-0FCE-1DAA-175378363919}"/>
                  </a:ext>
                </a:extLst>
              </p:cNvPr>
              <p:cNvSpPr/>
              <p:nvPr/>
            </p:nvSpPr>
            <p:spPr>
              <a:xfrm rot="5400000">
                <a:off x="20453572" y="9944364"/>
                <a:ext cx="1007595" cy="453361"/>
              </a:xfrm>
              <a:custGeom>
                <a:avLst/>
                <a:gdLst>
                  <a:gd name="connsiteX0" fmla="*/ 1006684 w 1007595"/>
                  <a:gd name="connsiteY0" fmla="*/ 228596 h 453361"/>
                  <a:gd name="connsiteX1" fmla="*/ 780010 w 1007595"/>
                  <a:gd name="connsiteY1" fmla="*/ 455276 h 453361"/>
                  <a:gd name="connsiteX2" fmla="*/ 225767 w 1007595"/>
                  <a:gd name="connsiteY2" fmla="*/ 455276 h 453361"/>
                  <a:gd name="connsiteX3" fmla="*/ -912 w 1007595"/>
                  <a:gd name="connsiteY3" fmla="*/ 228596 h 453361"/>
                  <a:gd name="connsiteX4" fmla="*/ 225767 w 1007595"/>
                  <a:gd name="connsiteY4" fmla="*/ 1915 h 453361"/>
                  <a:gd name="connsiteX5" fmla="*/ 780010 w 1007595"/>
                  <a:gd name="connsiteY5" fmla="*/ 1915 h 453361"/>
                  <a:gd name="connsiteX6" fmla="*/ 1006684 w 1007595"/>
                  <a:gd name="connsiteY6" fmla="*/ 228596 h 453361"/>
                  <a:gd name="connsiteX7" fmla="*/ 924145 w 1007595"/>
                  <a:gd name="connsiteY7" fmla="*/ 228596 h 453361"/>
                  <a:gd name="connsiteX8" fmla="*/ 780010 w 1007595"/>
                  <a:gd name="connsiteY8" fmla="*/ 84452 h 453361"/>
                  <a:gd name="connsiteX9" fmla="*/ 225767 w 1007595"/>
                  <a:gd name="connsiteY9" fmla="*/ 84452 h 453361"/>
                  <a:gd name="connsiteX10" fmla="*/ 81625 w 1007595"/>
                  <a:gd name="connsiteY10" fmla="*/ 228596 h 453361"/>
                  <a:gd name="connsiteX11" fmla="*/ 225767 w 1007595"/>
                  <a:gd name="connsiteY11" fmla="*/ 372739 h 453361"/>
                  <a:gd name="connsiteX12" fmla="*/ 780010 w 1007595"/>
                  <a:gd name="connsiteY12" fmla="*/ 372739 h 453361"/>
                  <a:gd name="connsiteX13" fmla="*/ 924145 w 1007595"/>
                  <a:gd name="connsiteY13" fmla="*/ 228596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6684" y="228596"/>
                    </a:moveTo>
                    <a:cubicBezTo>
                      <a:pt x="1006684" y="353706"/>
                      <a:pt x="905117" y="455276"/>
                      <a:pt x="780010" y="455276"/>
                    </a:cubicBezTo>
                    <a:lnTo>
                      <a:pt x="225767" y="455276"/>
                    </a:lnTo>
                    <a:cubicBezTo>
                      <a:pt x="100658" y="455276"/>
                      <a:pt x="-912" y="353706"/>
                      <a:pt x="-912" y="228596"/>
                    </a:cubicBezTo>
                    <a:cubicBezTo>
                      <a:pt x="-912" y="103485"/>
                      <a:pt x="100658" y="1915"/>
                      <a:pt x="225767" y="1915"/>
                    </a:cubicBezTo>
                    <a:lnTo>
                      <a:pt x="780010" y="1915"/>
                    </a:lnTo>
                    <a:cubicBezTo>
                      <a:pt x="905117" y="1915"/>
                      <a:pt x="1006684" y="103485"/>
                      <a:pt x="1006684" y="228596"/>
                    </a:cubicBezTo>
                    <a:close/>
                    <a:moveTo>
                      <a:pt x="924145" y="228596"/>
                    </a:moveTo>
                    <a:cubicBezTo>
                      <a:pt x="924145" y="149041"/>
                      <a:pt x="859565" y="84452"/>
                      <a:pt x="780010" y="84452"/>
                    </a:cubicBezTo>
                    <a:lnTo>
                      <a:pt x="225767" y="84452"/>
                    </a:lnTo>
                    <a:cubicBezTo>
                      <a:pt x="146213" y="84452"/>
                      <a:pt x="81625" y="149041"/>
                      <a:pt x="81625" y="228596"/>
                    </a:cubicBezTo>
                    <a:cubicBezTo>
                      <a:pt x="81625" y="308150"/>
                      <a:pt x="146213" y="372739"/>
                      <a:pt x="225767" y="372739"/>
                    </a:cubicBezTo>
                    <a:lnTo>
                      <a:pt x="780010" y="372739"/>
                    </a:lnTo>
                    <a:cubicBezTo>
                      <a:pt x="859565" y="372739"/>
                      <a:pt x="924145" y="308150"/>
                      <a:pt x="924145" y="228596"/>
                    </a:cubicBezTo>
                    <a:close/>
                  </a:path>
                </a:pathLst>
              </a:custGeom>
              <a:solidFill>
                <a:srgbClr val="EDF2FF"/>
              </a:solidFill>
              <a:ln w="328" cap="rnd">
                <a:noFill/>
                <a:prstDash val="solid"/>
                <a:round/>
              </a:ln>
            </p:spPr>
            <p:txBody>
              <a:bodyPr rtlCol="0" anchor="ctr"/>
              <a:lstStyle/>
              <a:p>
                <a:endParaRPr lang="en-CH" sz="4400"/>
              </a:p>
            </p:txBody>
          </p:sp>
        </p:grpSp>
      </p:grpSp>
      <p:grpSp>
        <p:nvGrpSpPr>
          <p:cNvPr id="952" name="Graphic 3">
            <a:extLst>
              <a:ext uri="{FF2B5EF4-FFF2-40B4-BE49-F238E27FC236}">
                <a16:creationId xmlns:a16="http://schemas.microsoft.com/office/drawing/2014/main" id="{8F30A055-B364-78A3-7878-648D1E9911E7}"/>
              </a:ext>
            </a:extLst>
          </p:cNvPr>
          <p:cNvGrpSpPr/>
          <p:nvPr/>
        </p:nvGrpSpPr>
        <p:grpSpPr>
          <a:xfrm>
            <a:off x="20673554" y="17603067"/>
            <a:ext cx="4298618" cy="1007610"/>
            <a:chOff x="20673554" y="17603067"/>
            <a:chExt cx="4298618" cy="1007610"/>
          </a:xfrm>
        </p:grpSpPr>
        <p:sp>
          <p:nvSpPr>
            <p:cNvPr id="953" name="Freeform 952">
              <a:extLst>
                <a:ext uri="{FF2B5EF4-FFF2-40B4-BE49-F238E27FC236}">
                  <a16:creationId xmlns:a16="http://schemas.microsoft.com/office/drawing/2014/main" id="{21A0C6E8-77CB-9D3C-E417-EA2E022796CD}"/>
                </a:ext>
              </a:extLst>
            </p:cNvPr>
            <p:cNvSpPr/>
            <p:nvPr/>
          </p:nvSpPr>
          <p:spPr>
            <a:xfrm>
              <a:off x="20673554" y="17993622"/>
              <a:ext cx="4298618" cy="226507"/>
            </a:xfrm>
            <a:custGeom>
              <a:avLst/>
              <a:gdLst>
                <a:gd name="connsiteX0" fmla="*/ -300 w 4298618"/>
                <a:gd name="connsiteY0" fmla="*/ 4519 h 226507"/>
                <a:gd name="connsiteX1" fmla="*/ 4298319 w 4298618"/>
                <a:gd name="connsiteY1" fmla="*/ 4519 h 226507"/>
                <a:gd name="connsiteX2" fmla="*/ 4298319 w 4298618"/>
                <a:gd name="connsiteY2" fmla="*/ 231026 h 226507"/>
                <a:gd name="connsiteX3" fmla="*/ -300 w 4298618"/>
                <a:gd name="connsiteY3" fmla="*/ 231026 h 226507"/>
              </a:gdLst>
              <a:ahLst/>
              <a:cxnLst>
                <a:cxn ang="0">
                  <a:pos x="connsiteX0" y="connsiteY0"/>
                </a:cxn>
                <a:cxn ang="0">
                  <a:pos x="connsiteX1" y="connsiteY1"/>
                </a:cxn>
                <a:cxn ang="0">
                  <a:pos x="connsiteX2" y="connsiteY2"/>
                </a:cxn>
                <a:cxn ang="0">
                  <a:pos x="connsiteX3" y="connsiteY3"/>
                </a:cxn>
              </a:cxnLst>
              <a:rect l="l" t="t" r="r" b="b"/>
              <a:pathLst>
                <a:path w="4298618" h="226507">
                  <a:moveTo>
                    <a:pt x="-300" y="4519"/>
                  </a:moveTo>
                  <a:lnTo>
                    <a:pt x="4298319" y="4519"/>
                  </a:lnTo>
                  <a:lnTo>
                    <a:pt x="4298319" y="231026"/>
                  </a:lnTo>
                  <a:lnTo>
                    <a:pt x="-300" y="231026"/>
                  </a:lnTo>
                  <a:close/>
                </a:path>
              </a:pathLst>
            </a:custGeom>
            <a:solidFill>
              <a:srgbClr val="FB4700"/>
            </a:solidFill>
            <a:ln w="641" cap="rnd">
              <a:noFill/>
              <a:prstDash val="solid"/>
              <a:round/>
            </a:ln>
          </p:spPr>
          <p:txBody>
            <a:bodyPr rtlCol="0" anchor="ctr"/>
            <a:lstStyle/>
            <a:p>
              <a:endParaRPr lang="en-CH" sz="4400"/>
            </a:p>
          </p:txBody>
        </p:sp>
        <p:grpSp>
          <p:nvGrpSpPr>
            <p:cNvPr id="954" name="Graphic 3">
              <a:extLst>
                <a:ext uri="{FF2B5EF4-FFF2-40B4-BE49-F238E27FC236}">
                  <a16:creationId xmlns:a16="http://schemas.microsoft.com/office/drawing/2014/main" id="{441FEBC7-139A-CAF8-4949-A023A4A8C750}"/>
                </a:ext>
              </a:extLst>
            </p:cNvPr>
            <p:cNvGrpSpPr/>
            <p:nvPr/>
          </p:nvGrpSpPr>
          <p:grpSpPr>
            <a:xfrm>
              <a:off x="24258350" y="17603067"/>
              <a:ext cx="453354" cy="1007610"/>
              <a:chOff x="24258350" y="17603067"/>
              <a:chExt cx="453354" cy="1007610"/>
            </a:xfrm>
          </p:grpSpPr>
          <p:sp>
            <p:nvSpPr>
              <p:cNvPr id="955" name="Freeform 954">
                <a:extLst>
                  <a:ext uri="{FF2B5EF4-FFF2-40B4-BE49-F238E27FC236}">
                    <a16:creationId xmlns:a16="http://schemas.microsoft.com/office/drawing/2014/main" id="{0385F540-E847-DCB8-B17E-86553C7CF1B1}"/>
                  </a:ext>
                </a:extLst>
              </p:cNvPr>
              <p:cNvSpPr/>
              <p:nvPr/>
            </p:nvSpPr>
            <p:spPr>
              <a:xfrm rot="5400000">
                <a:off x="24063767" y="17962729"/>
                <a:ext cx="842520" cy="288286"/>
              </a:xfrm>
              <a:custGeom>
                <a:avLst/>
                <a:gdLst>
                  <a:gd name="connsiteX0" fmla="*/ 842766 w 842520"/>
                  <a:gd name="connsiteY0" fmla="*/ 148662 h 288286"/>
                  <a:gd name="connsiteX1" fmla="*/ 698631 w 842520"/>
                  <a:gd name="connsiteY1" fmla="*/ 292805 h 288286"/>
                  <a:gd name="connsiteX2" fmla="*/ 144388 w 842520"/>
                  <a:gd name="connsiteY2" fmla="*/ 292805 h 288286"/>
                  <a:gd name="connsiteX3" fmla="*/ 246 w 842520"/>
                  <a:gd name="connsiteY3" fmla="*/ 148662 h 288286"/>
                  <a:gd name="connsiteX4" fmla="*/ 144388 w 842520"/>
                  <a:gd name="connsiteY4" fmla="*/ 4519 h 288286"/>
                  <a:gd name="connsiteX5" fmla="*/ 698631 w 842520"/>
                  <a:gd name="connsiteY5" fmla="*/ 4519 h 288286"/>
                  <a:gd name="connsiteX6" fmla="*/ 842766 w 842520"/>
                  <a:gd name="connsiteY6" fmla="*/ 148662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2520" h="288286">
                    <a:moveTo>
                      <a:pt x="842766" y="148662"/>
                    </a:moveTo>
                    <a:cubicBezTo>
                      <a:pt x="842766" y="228216"/>
                      <a:pt x="778186" y="292805"/>
                      <a:pt x="698631" y="292805"/>
                    </a:cubicBezTo>
                    <a:lnTo>
                      <a:pt x="144388" y="292805"/>
                    </a:lnTo>
                    <a:cubicBezTo>
                      <a:pt x="64834" y="292805"/>
                      <a:pt x="246" y="228216"/>
                      <a:pt x="246" y="148662"/>
                    </a:cubicBezTo>
                    <a:cubicBezTo>
                      <a:pt x="246" y="69107"/>
                      <a:pt x="64834" y="4519"/>
                      <a:pt x="144388" y="4519"/>
                    </a:cubicBezTo>
                    <a:lnTo>
                      <a:pt x="698631" y="4519"/>
                    </a:lnTo>
                    <a:cubicBezTo>
                      <a:pt x="778186" y="4519"/>
                      <a:pt x="842766" y="69107"/>
                      <a:pt x="842766" y="148662"/>
                    </a:cubicBezTo>
                    <a:close/>
                  </a:path>
                </a:pathLst>
              </a:custGeom>
              <a:solidFill>
                <a:srgbClr val="FB4700"/>
              </a:solidFill>
              <a:ln w="328" cap="rnd">
                <a:noFill/>
                <a:prstDash val="solid"/>
                <a:round/>
              </a:ln>
            </p:spPr>
            <p:txBody>
              <a:bodyPr rtlCol="0" anchor="ctr"/>
              <a:lstStyle/>
              <a:p>
                <a:endParaRPr lang="en-CH" sz="4400"/>
              </a:p>
            </p:txBody>
          </p:sp>
          <p:sp>
            <p:nvSpPr>
              <p:cNvPr id="956" name="Freeform 955">
                <a:extLst>
                  <a:ext uri="{FF2B5EF4-FFF2-40B4-BE49-F238E27FC236}">
                    <a16:creationId xmlns:a16="http://schemas.microsoft.com/office/drawing/2014/main" id="{F865EC78-CEC3-CCFA-8003-CF9B7C2C935C}"/>
                  </a:ext>
                </a:extLst>
              </p:cNvPr>
              <p:cNvSpPr/>
              <p:nvPr/>
            </p:nvSpPr>
            <p:spPr>
              <a:xfrm rot="5400000">
                <a:off x="23981229" y="17880192"/>
                <a:ext cx="1007595" cy="453361"/>
              </a:xfrm>
              <a:custGeom>
                <a:avLst/>
                <a:gdLst>
                  <a:gd name="connsiteX0" fmla="*/ 1007841 w 1007595"/>
                  <a:gd name="connsiteY0" fmla="*/ 231200 h 453361"/>
                  <a:gd name="connsiteX1" fmla="*/ 781168 w 1007595"/>
                  <a:gd name="connsiteY1" fmla="*/ 457880 h 453361"/>
                  <a:gd name="connsiteX2" fmla="*/ 226925 w 1007595"/>
                  <a:gd name="connsiteY2" fmla="*/ 457880 h 453361"/>
                  <a:gd name="connsiteX3" fmla="*/ 246 w 1007595"/>
                  <a:gd name="connsiteY3" fmla="*/ 231200 h 453361"/>
                  <a:gd name="connsiteX4" fmla="*/ 226925 w 1007595"/>
                  <a:gd name="connsiteY4" fmla="*/ 4519 h 453361"/>
                  <a:gd name="connsiteX5" fmla="*/ 781168 w 1007595"/>
                  <a:gd name="connsiteY5" fmla="*/ 4519 h 453361"/>
                  <a:gd name="connsiteX6" fmla="*/ 1007841 w 1007595"/>
                  <a:gd name="connsiteY6" fmla="*/ 231200 h 453361"/>
                  <a:gd name="connsiteX7" fmla="*/ 925303 w 1007595"/>
                  <a:gd name="connsiteY7" fmla="*/ 231200 h 453361"/>
                  <a:gd name="connsiteX8" fmla="*/ 781168 w 1007595"/>
                  <a:gd name="connsiteY8" fmla="*/ 87056 h 453361"/>
                  <a:gd name="connsiteX9" fmla="*/ 226925 w 1007595"/>
                  <a:gd name="connsiteY9" fmla="*/ 87056 h 453361"/>
                  <a:gd name="connsiteX10" fmla="*/ 82782 w 1007595"/>
                  <a:gd name="connsiteY10" fmla="*/ 231200 h 453361"/>
                  <a:gd name="connsiteX11" fmla="*/ 226925 w 1007595"/>
                  <a:gd name="connsiteY11" fmla="*/ 375343 h 453361"/>
                  <a:gd name="connsiteX12" fmla="*/ 781168 w 1007595"/>
                  <a:gd name="connsiteY12" fmla="*/ 375343 h 453361"/>
                  <a:gd name="connsiteX13" fmla="*/ 925303 w 1007595"/>
                  <a:gd name="connsiteY13" fmla="*/ 231200 h 45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595" h="453361">
                    <a:moveTo>
                      <a:pt x="1007841" y="231200"/>
                    </a:moveTo>
                    <a:cubicBezTo>
                      <a:pt x="1007841" y="356310"/>
                      <a:pt x="906274" y="457880"/>
                      <a:pt x="781168" y="457880"/>
                    </a:cubicBezTo>
                    <a:lnTo>
                      <a:pt x="226925" y="457880"/>
                    </a:lnTo>
                    <a:cubicBezTo>
                      <a:pt x="101816" y="457880"/>
                      <a:pt x="246" y="356310"/>
                      <a:pt x="246" y="231200"/>
                    </a:cubicBezTo>
                    <a:cubicBezTo>
                      <a:pt x="246" y="106089"/>
                      <a:pt x="101816" y="4519"/>
                      <a:pt x="226925" y="4519"/>
                    </a:cubicBezTo>
                    <a:lnTo>
                      <a:pt x="781168" y="4519"/>
                    </a:lnTo>
                    <a:cubicBezTo>
                      <a:pt x="906274" y="4519"/>
                      <a:pt x="1007841" y="106089"/>
                      <a:pt x="1007841" y="231200"/>
                    </a:cubicBezTo>
                    <a:close/>
                    <a:moveTo>
                      <a:pt x="925303" y="231200"/>
                    </a:moveTo>
                    <a:cubicBezTo>
                      <a:pt x="925303" y="151645"/>
                      <a:pt x="860722" y="87056"/>
                      <a:pt x="781168" y="87056"/>
                    </a:cubicBezTo>
                    <a:lnTo>
                      <a:pt x="226925" y="87056"/>
                    </a:lnTo>
                    <a:cubicBezTo>
                      <a:pt x="147370" y="87056"/>
                      <a:pt x="82782" y="151645"/>
                      <a:pt x="82782" y="231200"/>
                    </a:cubicBezTo>
                    <a:cubicBezTo>
                      <a:pt x="82782" y="310754"/>
                      <a:pt x="147370" y="375343"/>
                      <a:pt x="226925" y="375343"/>
                    </a:cubicBezTo>
                    <a:lnTo>
                      <a:pt x="781168" y="375343"/>
                    </a:lnTo>
                    <a:cubicBezTo>
                      <a:pt x="860722" y="375343"/>
                      <a:pt x="925303" y="310754"/>
                      <a:pt x="925303" y="231200"/>
                    </a:cubicBezTo>
                    <a:close/>
                  </a:path>
                </a:pathLst>
              </a:custGeom>
              <a:solidFill>
                <a:srgbClr val="EDF2FF"/>
              </a:solidFill>
              <a:ln w="328" cap="rnd">
                <a:noFill/>
                <a:prstDash val="solid"/>
                <a:round/>
              </a:ln>
            </p:spPr>
            <p:txBody>
              <a:bodyPr rtlCol="0" anchor="ctr"/>
              <a:lstStyle/>
              <a:p>
                <a:endParaRPr lang="en-CH" sz="4400"/>
              </a:p>
            </p:txBody>
          </p:sp>
        </p:grpSp>
      </p:grpSp>
      <p:sp>
        <p:nvSpPr>
          <p:cNvPr id="957" name="TextBox 956">
            <a:extLst>
              <a:ext uri="{FF2B5EF4-FFF2-40B4-BE49-F238E27FC236}">
                <a16:creationId xmlns:a16="http://schemas.microsoft.com/office/drawing/2014/main" id="{CA346BB4-2716-AF06-4E80-D3757125F852}"/>
              </a:ext>
            </a:extLst>
          </p:cNvPr>
          <p:cNvSpPr txBox="1"/>
          <p:nvPr/>
        </p:nvSpPr>
        <p:spPr>
          <a:xfrm>
            <a:off x="4971317" y="6974119"/>
            <a:ext cx="225414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Asthma</a:t>
            </a:r>
          </a:p>
        </p:txBody>
      </p:sp>
      <p:sp>
        <p:nvSpPr>
          <p:cNvPr id="958" name="Freeform 957">
            <a:extLst>
              <a:ext uri="{FF2B5EF4-FFF2-40B4-BE49-F238E27FC236}">
                <a16:creationId xmlns:a16="http://schemas.microsoft.com/office/drawing/2014/main" id="{EEDD8A54-86F6-6DFD-7EC8-C07AE7AB7149}"/>
              </a:ext>
            </a:extLst>
          </p:cNvPr>
          <p:cNvSpPr/>
          <p:nvPr/>
        </p:nvSpPr>
        <p:spPr>
          <a:xfrm rot="10800000">
            <a:off x="3623215" y="5109076"/>
            <a:ext cx="1380446" cy="413508"/>
          </a:xfrm>
          <a:custGeom>
            <a:avLst/>
            <a:gdLst>
              <a:gd name="connsiteX0" fmla="*/ 690392 w 1380446"/>
              <a:gd name="connsiteY0" fmla="*/ 437 h 413508"/>
              <a:gd name="connsiteX1" fmla="*/ 1380635 w 1380446"/>
              <a:gd name="connsiteY1" fmla="*/ 413946 h 413508"/>
              <a:gd name="connsiteX2" fmla="*/ 188 w 1380446"/>
              <a:gd name="connsiteY2" fmla="*/ 413946 h 413508"/>
              <a:gd name="connsiteX3" fmla="*/ 690392 w 1380446"/>
              <a:gd name="connsiteY3" fmla="*/ 437 h 413508"/>
            </a:gdLst>
            <a:ahLst/>
            <a:cxnLst>
              <a:cxn ang="0">
                <a:pos x="connsiteX0" y="connsiteY0"/>
              </a:cxn>
              <a:cxn ang="0">
                <a:pos x="connsiteX1" y="connsiteY1"/>
              </a:cxn>
              <a:cxn ang="0">
                <a:pos x="connsiteX2" y="connsiteY2"/>
              </a:cxn>
              <a:cxn ang="0">
                <a:pos x="connsiteX3" y="connsiteY3"/>
              </a:cxn>
            </a:cxnLst>
            <a:rect l="l" t="t" r="r" b="b"/>
            <a:pathLst>
              <a:path w="1380446" h="413508">
                <a:moveTo>
                  <a:pt x="690392" y="437"/>
                </a:moveTo>
                <a:lnTo>
                  <a:pt x="1380635" y="413946"/>
                </a:lnTo>
                <a:lnTo>
                  <a:pt x="188" y="413946"/>
                </a:lnTo>
                <a:lnTo>
                  <a:pt x="690392" y="437"/>
                </a:lnTo>
                <a:close/>
              </a:path>
            </a:pathLst>
          </a:custGeom>
          <a:solidFill>
            <a:srgbClr val="AEBDE9"/>
          </a:solidFill>
          <a:ln w="2576" cap="rnd">
            <a:noFill/>
            <a:prstDash val="solid"/>
            <a:round/>
          </a:ln>
        </p:spPr>
        <p:txBody>
          <a:bodyPr rtlCol="0" anchor="ctr"/>
          <a:lstStyle/>
          <a:p>
            <a:endParaRPr lang="en-CH" sz="4400"/>
          </a:p>
        </p:txBody>
      </p:sp>
      <p:sp>
        <p:nvSpPr>
          <p:cNvPr id="959" name="Freeform 958">
            <a:extLst>
              <a:ext uri="{FF2B5EF4-FFF2-40B4-BE49-F238E27FC236}">
                <a16:creationId xmlns:a16="http://schemas.microsoft.com/office/drawing/2014/main" id="{286E9982-F6EC-F34D-F186-7B0A2872053C}"/>
              </a:ext>
            </a:extLst>
          </p:cNvPr>
          <p:cNvSpPr/>
          <p:nvPr/>
        </p:nvSpPr>
        <p:spPr>
          <a:xfrm rot="10800000">
            <a:off x="3598621" y="9610662"/>
            <a:ext cx="1380446" cy="413508"/>
          </a:xfrm>
          <a:custGeom>
            <a:avLst/>
            <a:gdLst>
              <a:gd name="connsiteX0" fmla="*/ 690384 w 1380446"/>
              <a:gd name="connsiteY0" fmla="*/ 1915 h 413508"/>
              <a:gd name="connsiteX1" fmla="*/ 1380627 w 1380446"/>
              <a:gd name="connsiteY1" fmla="*/ 415423 h 413508"/>
              <a:gd name="connsiteX2" fmla="*/ 180 w 1380446"/>
              <a:gd name="connsiteY2" fmla="*/ 415423 h 413508"/>
              <a:gd name="connsiteX3" fmla="*/ 690384 w 1380446"/>
              <a:gd name="connsiteY3" fmla="*/ 1915 h 413508"/>
            </a:gdLst>
            <a:ahLst/>
            <a:cxnLst>
              <a:cxn ang="0">
                <a:pos x="connsiteX0" y="connsiteY0"/>
              </a:cxn>
              <a:cxn ang="0">
                <a:pos x="connsiteX1" y="connsiteY1"/>
              </a:cxn>
              <a:cxn ang="0">
                <a:pos x="connsiteX2" y="connsiteY2"/>
              </a:cxn>
              <a:cxn ang="0">
                <a:pos x="connsiteX3" y="connsiteY3"/>
              </a:cxn>
            </a:cxnLst>
            <a:rect l="l" t="t" r="r" b="b"/>
            <a:pathLst>
              <a:path w="1380446" h="413508">
                <a:moveTo>
                  <a:pt x="690384" y="1915"/>
                </a:moveTo>
                <a:lnTo>
                  <a:pt x="1380627" y="415423"/>
                </a:lnTo>
                <a:lnTo>
                  <a:pt x="180" y="415423"/>
                </a:lnTo>
                <a:lnTo>
                  <a:pt x="690384" y="1915"/>
                </a:lnTo>
                <a:close/>
              </a:path>
            </a:pathLst>
          </a:custGeom>
          <a:solidFill>
            <a:srgbClr val="AEBDE9"/>
          </a:solidFill>
          <a:ln w="2576" cap="rnd">
            <a:noFill/>
            <a:prstDash val="solid"/>
            <a:round/>
          </a:ln>
        </p:spPr>
        <p:txBody>
          <a:bodyPr rtlCol="0" anchor="ctr"/>
          <a:lstStyle/>
          <a:p>
            <a:endParaRPr lang="en-CH" sz="4400"/>
          </a:p>
        </p:txBody>
      </p:sp>
      <p:sp>
        <p:nvSpPr>
          <p:cNvPr id="768" name="Freeform 767">
            <a:extLst>
              <a:ext uri="{FF2B5EF4-FFF2-40B4-BE49-F238E27FC236}">
                <a16:creationId xmlns:a16="http://schemas.microsoft.com/office/drawing/2014/main" id="{133E2550-319E-278E-AA06-2FA3699D61A5}"/>
              </a:ext>
            </a:extLst>
          </p:cNvPr>
          <p:cNvSpPr/>
          <p:nvPr/>
        </p:nvSpPr>
        <p:spPr>
          <a:xfrm rot="10800000">
            <a:off x="11154572" y="12241959"/>
            <a:ext cx="1380446" cy="413508"/>
          </a:xfrm>
          <a:custGeom>
            <a:avLst/>
            <a:gdLst>
              <a:gd name="connsiteX0" fmla="*/ 692863 w 1380446"/>
              <a:gd name="connsiteY0" fmla="*/ 2778 h 413508"/>
              <a:gd name="connsiteX1" fmla="*/ 1383106 w 1380446"/>
              <a:gd name="connsiteY1" fmla="*/ 416286 h 413508"/>
              <a:gd name="connsiteX2" fmla="*/ 2660 w 1380446"/>
              <a:gd name="connsiteY2" fmla="*/ 416286 h 413508"/>
              <a:gd name="connsiteX3" fmla="*/ 692863 w 1380446"/>
              <a:gd name="connsiteY3" fmla="*/ 2778 h 413508"/>
            </a:gdLst>
            <a:ahLst/>
            <a:cxnLst>
              <a:cxn ang="0">
                <a:pos x="connsiteX0" y="connsiteY0"/>
              </a:cxn>
              <a:cxn ang="0">
                <a:pos x="connsiteX1" y="connsiteY1"/>
              </a:cxn>
              <a:cxn ang="0">
                <a:pos x="connsiteX2" y="connsiteY2"/>
              </a:cxn>
              <a:cxn ang="0">
                <a:pos x="connsiteX3" y="connsiteY3"/>
              </a:cxn>
            </a:cxnLst>
            <a:rect l="l" t="t" r="r" b="b"/>
            <a:pathLst>
              <a:path w="1380446" h="413508">
                <a:moveTo>
                  <a:pt x="692863" y="2778"/>
                </a:moveTo>
                <a:lnTo>
                  <a:pt x="1383106" y="416286"/>
                </a:lnTo>
                <a:lnTo>
                  <a:pt x="2660" y="416286"/>
                </a:lnTo>
                <a:lnTo>
                  <a:pt x="692863" y="2778"/>
                </a:lnTo>
                <a:close/>
              </a:path>
            </a:pathLst>
          </a:custGeom>
          <a:solidFill>
            <a:srgbClr val="AEBDE9"/>
          </a:solidFill>
          <a:ln w="2576" cap="rnd">
            <a:noFill/>
            <a:prstDash val="solid"/>
            <a:round/>
          </a:ln>
        </p:spPr>
        <p:txBody>
          <a:bodyPr rtlCol="0" anchor="ctr"/>
          <a:lstStyle/>
          <a:p>
            <a:endParaRPr lang="en-CH" sz="4400"/>
          </a:p>
        </p:txBody>
      </p:sp>
      <p:grpSp>
        <p:nvGrpSpPr>
          <p:cNvPr id="769" name="Graphic 3">
            <a:extLst>
              <a:ext uri="{FF2B5EF4-FFF2-40B4-BE49-F238E27FC236}">
                <a16:creationId xmlns:a16="http://schemas.microsoft.com/office/drawing/2014/main" id="{64674C19-8543-DF89-BEF2-4045FF1123EF}"/>
              </a:ext>
            </a:extLst>
          </p:cNvPr>
          <p:cNvGrpSpPr/>
          <p:nvPr/>
        </p:nvGrpSpPr>
        <p:grpSpPr>
          <a:xfrm>
            <a:off x="9969384" y="9593287"/>
            <a:ext cx="3664786" cy="1404349"/>
            <a:chOff x="9969384" y="9593287"/>
            <a:chExt cx="3664786" cy="1404349"/>
          </a:xfrm>
          <a:solidFill>
            <a:srgbClr val="000080"/>
          </a:solidFill>
        </p:grpSpPr>
        <p:sp>
          <p:nvSpPr>
            <p:cNvPr id="770" name="TextBox 769">
              <a:extLst>
                <a:ext uri="{FF2B5EF4-FFF2-40B4-BE49-F238E27FC236}">
                  <a16:creationId xmlns:a16="http://schemas.microsoft.com/office/drawing/2014/main" id="{F4AC6542-1722-BFA9-E73B-FC75276B3B1B}"/>
                </a:ext>
              </a:extLst>
            </p:cNvPr>
            <p:cNvSpPr txBox="1"/>
            <p:nvPr/>
          </p:nvSpPr>
          <p:spPr>
            <a:xfrm>
              <a:off x="9969384" y="9593287"/>
              <a:ext cx="366478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Uncontrolled</a:t>
              </a:r>
            </a:p>
          </p:txBody>
        </p:sp>
        <p:sp>
          <p:nvSpPr>
            <p:cNvPr id="771" name="TextBox 770">
              <a:extLst>
                <a:ext uri="{FF2B5EF4-FFF2-40B4-BE49-F238E27FC236}">
                  <a16:creationId xmlns:a16="http://schemas.microsoft.com/office/drawing/2014/main" id="{4DA5C8EC-ED60-8B89-0C1B-B3A8EA9B8112}"/>
                </a:ext>
              </a:extLst>
            </p:cNvPr>
            <p:cNvSpPr txBox="1"/>
            <p:nvPr/>
          </p:nvSpPr>
          <p:spPr>
            <a:xfrm>
              <a:off x="10714557" y="10228195"/>
              <a:ext cx="216116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asthma</a:t>
              </a:r>
            </a:p>
          </p:txBody>
        </p:sp>
      </p:grpSp>
      <p:sp>
        <p:nvSpPr>
          <p:cNvPr id="772" name="TextBox 771">
            <a:extLst>
              <a:ext uri="{FF2B5EF4-FFF2-40B4-BE49-F238E27FC236}">
                <a16:creationId xmlns:a16="http://schemas.microsoft.com/office/drawing/2014/main" id="{392A4FD4-7D15-985C-A03C-20A7CB8A0A18}"/>
              </a:ext>
            </a:extLst>
          </p:cNvPr>
          <p:cNvSpPr txBox="1"/>
          <p:nvPr/>
        </p:nvSpPr>
        <p:spPr>
          <a:xfrm>
            <a:off x="8731251" y="2203768"/>
            <a:ext cx="671049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Randomized control trials:</a:t>
            </a:r>
          </a:p>
        </p:txBody>
      </p:sp>
      <p:sp>
        <p:nvSpPr>
          <p:cNvPr id="773" name="TextBox 772">
            <a:extLst>
              <a:ext uri="{FF2B5EF4-FFF2-40B4-BE49-F238E27FC236}">
                <a16:creationId xmlns:a16="http://schemas.microsoft.com/office/drawing/2014/main" id="{79EC6356-953D-A9C1-E11E-FED3DFBD659E}"/>
              </a:ext>
            </a:extLst>
          </p:cNvPr>
          <p:cNvSpPr txBox="1"/>
          <p:nvPr/>
        </p:nvSpPr>
        <p:spPr>
          <a:xfrm>
            <a:off x="17613847" y="4102672"/>
            <a:ext cx="235032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Baseline</a:t>
            </a:r>
          </a:p>
        </p:txBody>
      </p:sp>
      <p:sp>
        <p:nvSpPr>
          <p:cNvPr id="774" name="TextBox 773">
            <a:extLst>
              <a:ext uri="{FF2B5EF4-FFF2-40B4-BE49-F238E27FC236}">
                <a16:creationId xmlns:a16="http://schemas.microsoft.com/office/drawing/2014/main" id="{CC1C84E1-406B-3CBA-3B76-3B28737D8B33}"/>
              </a:ext>
            </a:extLst>
          </p:cNvPr>
          <p:cNvSpPr txBox="1"/>
          <p:nvPr/>
        </p:nvSpPr>
        <p:spPr>
          <a:xfrm>
            <a:off x="17613847" y="12506602"/>
            <a:ext cx="235032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Baseline</a:t>
            </a:r>
          </a:p>
        </p:txBody>
      </p:sp>
      <p:sp>
        <p:nvSpPr>
          <p:cNvPr id="775" name="TextBox 774">
            <a:extLst>
              <a:ext uri="{FF2B5EF4-FFF2-40B4-BE49-F238E27FC236}">
                <a16:creationId xmlns:a16="http://schemas.microsoft.com/office/drawing/2014/main" id="{170414EB-9398-0154-94E4-B5816C8BE2E7}"/>
              </a:ext>
            </a:extLst>
          </p:cNvPr>
          <p:cNvSpPr txBox="1"/>
          <p:nvPr/>
        </p:nvSpPr>
        <p:spPr>
          <a:xfrm>
            <a:off x="21996450" y="12522571"/>
            <a:ext cx="112562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N/A</a:t>
            </a:r>
          </a:p>
        </p:txBody>
      </p:sp>
      <p:sp>
        <p:nvSpPr>
          <p:cNvPr id="776" name="TextBox 775">
            <a:extLst>
              <a:ext uri="{FF2B5EF4-FFF2-40B4-BE49-F238E27FC236}">
                <a16:creationId xmlns:a16="http://schemas.microsoft.com/office/drawing/2014/main" id="{FB853E9E-A72C-E264-DB25-01BE49F57A71}"/>
              </a:ext>
            </a:extLst>
          </p:cNvPr>
          <p:cNvSpPr txBox="1"/>
          <p:nvPr/>
        </p:nvSpPr>
        <p:spPr>
          <a:xfrm>
            <a:off x="27260486" y="12506602"/>
            <a:ext cx="112562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N/A</a:t>
            </a:r>
          </a:p>
        </p:txBody>
      </p:sp>
      <p:sp>
        <p:nvSpPr>
          <p:cNvPr id="777" name="TextBox 776">
            <a:extLst>
              <a:ext uri="{FF2B5EF4-FFF2-40B4-BE49-F238E27FC236}">
                <a16:creationId xmlns:a16="http://schemas.microsoft.com/office/drawing/2014/main" id="{CA910535-3C7E-1DA4-1384-6CCDA643E5DC}"/>
              </a:ext>
            </a:extLst>
          </p:cNvPr>
          <p:cNvSpPr txBox="1"/>
          <p:nvPr/>
        </p:nvSpPr>
        <p:spPr>
          <a:xfrm>
            <a:off x="17595989" y="6919260"/>
            <a:ext cx="250741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3 months</a:t>
            </a:r>
          </a:p>
        </p:txBody>
      </p:sp>
      <p:sp>
        <p:nvSpPr>
          <p:cNvPr id="778" name="TextBox 777">
            <a:extLst>
              <a:ext uri="{FF2B5EF4-FFF2-40B4-BE49-F238E27FC236}">
                <a16:creationId xmlns:a16="http://schemas.microsoft.com/office/drawing/2014/main" id="{417B7E14-2BE1-8A38-3259-427EBD947335}"/>
              </a:ext>
            </a:extLst>
          </p:cNvPr>
          <p:cNvSpPr txBox="1"/>
          <p:nvPr/>
        </p:nvSpPr>
        <p:spPr>
          <a:xfrm>
            <a:off x="17589833" y="14864593"/>
            <a:ext cx="250741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3 months</a:t>
            </a:r>
          </a:p>
        </p:txBody>
      </p:sp>
      <p:sp>
        <p:nvSpPr>
          <p:cNvPr id="779" name="TextBox 778">
            <a:extLst>
              <a:ext uri="{FF2B5EF4-FFF2-40B4-BE49-F238E27FC236}">
                <a16:creationId xmlns:a16="http://schemas.microsoft.com/office/drawing/2014/main" id="{0D589038-81F5-D946-ADB2-549A1174015B}"/>
              </a:ext>
            </a:extLst>
          </p:cNvPr>
          <p:cNvSpPr txBox="1"/>
          <p:nvPr/>
        </p:nvSpPr>
        <p:spPr>
          <a:xfrm>
            <a:off x="17677632" y="9814659"/>
            <a:ext cx="250741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6 months</a:t>
            </a:r>
          </a:p>
        </p:txBody>
      </p:sp>
      <p:sp>
        <p:nvSpPr>
          <p:cNvPr id="780" name="TextBox 779">
            <a:extLst>
              <a:ext uri="{FF2B5EF4-FFF2-40B4-BE49-F238E27FC236}">
                <a16:creationId xmlns:a16="http://schemas.microsoft.com/office/drawing/2014/main" id="{4C3B350B-9D30-4EDE-FD13-A998505F3357}"/>
              </a:ext>
            </a:extLst>
          </p:cNvPr>
          <p:cNvSpPr txBox="1"/>
          <p:nvPr/>
        </p:nvSpPr>
        <p:spPr>
          <a:xfrm>
            <a:off x="17671476" y="17760022"/>
            <a:ext cx="2507418"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6 months</a:t>
            </a:r>
          </a:p>
        </p:txBody>
      </p:sp>
      <p:sp>
        <p:nvSpPr>
          <p:cNvPr id="781" name="TextBox 780">
            <a:extLst>
              <a:ext uri="{FF2B5EF4-FFF2-40B4-BE49-F238E27FC236}">
                <a16:creationId xmlns:a16="http://schemas.microsoft.com/office/drawing/2014/main" id="{72251899-AF5D-3918-6635-2F6FFAE0C65F}"/>
              </a:ext>
            </a:extLst>
          </p:cNvPr>
          <p:cNvSpPr txBox="1"/>
          <p:nvPr/>
        </p:nvSpPr>
        <p:spPr>
          <a:xfrm>
            <a:off x="21604966" y="3404566"/>
            <a:ext cx="1314784" cy="769441"/>
          </a:xfrm>
          <a:prstGeom prst="rect">
            <a:avLst/>
          </a:prstGeom>
          <a:noFill/>
        </p:spPr>
        <p:txBody>
          <a:bodyPr wrap="none" rtlCol="0">
            <a:spAutoFit/>
          </a:bodyPr>
          <a:lstStyle/>
          <a:p>
            <a:pPr algn="l"/>
            <a:r>
              <a:rPr lang="en-CH" sz="4400" b="1" spc="0" baseline="0">
                <a:ln/>
                <a:solidFill>
                  <a:srgbClr val="FB4700"/>
                </a:solidFill>
                <a:latin typeface="Arial"/>
                <a:cs typeface="Arial"/>
                <a:sym typeface="Arial"/>
                <a:rtl val="0"/>
              </a:rPr>
              <a:t>16%</a:t>
            </a:r>
          </a:p>
        </p:txBody>
      </p:sp>
      <p:sp>
        <p:nvSpPr>
          <p:cNvPr id="782" name="TextBox 781">
            <a:extLst>
              <a:ext uri="{FF2B5EF4-FFF2-40B4-BE49-F238E27FC236}">
                <a16:creationId xmlns:a16="http://schemas.microsoft.com/office/drawing/2014/main" id="{A5BD4E8A-C2E0-C61B-F9C2-A8E8194C43D1}"/>
              </a:ext>
            </a:extLst>
          </p:cNvPr>
          <p:cNvSpPr txBox="1"/>
          <p:nvPr/>
        </p:nvSpPr>
        <p:spPr>
          <a:xfrm>
            <a:off x="26914288" y="3404566"/>
            <a:ext cx="1314784" cy="769441"/>
          </a:xfrm>
          <a:prstGeom prst="rect">
            <a:avLst/>
          </a:prstGeom>
          <a:noFill/>
        </p:spPr>
        <p:txBody>
          <a:bodyPr wrap="none" rtlCol="0">
            <a:spAutoFit/>
          </a:bodyPr>
          <a:lstStyle/>
          <a:p>
            <a:pPr algn="l"/>
            <a:r>
              <a:rPr lang="en-CH" sz="4400" b="1" spc="0" baseline="0">
                <a:ln/>
                <a:solidFill>
                  <a:srgbClr val="734BB9"/>
                </a:solidFill>
                <a:latin typeface="Arial"/>
                <a:cs typeface="Arial"/>
                <a:sym typeface="Arial"/>
                <a:rtl val="0"/>
              </a:rPr>
              <a:t>17%</a:t>
            </a:r>
          </a:p>
        </p:txBody>
      </p:sp>
      <p:sp>
        <p:nvSpPr>
          <p:cNvPr id="783" name="TextBox 782">
            <a:extLst>
              <a:ext uri="{FF2B5EF4-FFF2-40B4-BE49-F238E27FC236}">
                <a16:creationId xmlns:a16="http://schemas.microsoft.com/office/drawing/2014/main" id="{960FE238-F3F3-49CF-7708-E6784F5418E0}"/>
              </a:ext>
            </a:extLst>
          </p:cNvPr>
          <p:cNvSpPr txBox="1"/>
          <p:nvPr/>
        </p:nvSpPr>
        <p:spPr>
          <a:xfrm>
            <a:off x="20990190" y="6237279"/>
            <a:ext cx="1000595" cy="769441"/>
          </a:xfrm>
          <a:prstGeom prst="rect">
            <a:avLst/>
          </a:prstGeom>
          <a:noFill/>
        </p:spPr>
        <p:txBody>
          <a:bodyPr wrap="none" rtlCol="0">
            <a:spAutoFit/>
          </a:bodyPr>
          <a:lstStyle/>
          <a:p>
            <a:pPr algn="l"/>
            <a:r>
              <a:rPr lang="en-CH" sz="4400" b="1" spc="0" baseline="0">
                <a:ln/>
                <a:solidFill>
                  <a:srgbClr val="FB4700"/>
                </a:solidFill>
                <a:latin typeface="Arial"/>
                <a:cs typeface="Arial"/>
                <a:sym typeface="Arial"/>
                <a:rtl val="0"/>
              </a:rPr>
              <a:t>8%</a:t>
            </a:r>
          </a:p>
        </p:txBody>
      </p:sp>
      <p:sp>
        <p:nvSpPr>
          <p:cNvPr id="784" name="TextBox 783">
            <a:extLst>
              <a:ext uri="{FF2B5EF4-FFF2-40B4-BE49-F238E27FC236}">
                <a16:creationId xmlns:a16="http://schemas.microsoft.com/office/drawing/2014/main" id="{64D51EA9-CFE1-8842-62AF-EB50B5BBE3A6}"/>
              </a:ext>
            </a:extLst>
          </p:cNvPr>
          <p:cNvSpPr txBox="1"/>
          <p:nvPr/>
        </p:nvSpPr>
        <p:spPr>
          <a:xfrm>
            <a:off x="20491342" y="14242802"/>
            <a:ext cx="1000595" cy="769441"/>
          </a:xfrm>
          <a:prstGeom prst="rect">
            <a:avLst/>
          </a:prstGeom>
          <a:noFill/>
        </p:spPr>
        <p:txBody>
          <a:bodyPr wrap="none" rtlCol="0">
            <a:spAutoFit/>
          </a:bodyPr>
          <a:lstStyle/>
          <a:p>
            <a:pPr algn="l"/>
            <a:r>
              <a:rPr lang="en-CH" sz="4400" b="1" spc="0" baseline="0">
                <a:ln/>
                <a:solidFill>
                  <a:srgbClr val="FB4700"/>
                </a:solidFill>
                <a:latin typeface="Arial"/>
                <a:cs typeface="Arial"/>
                <a:sym typeface="Arial"/>
                <a:rtl val="0"/>
              </a:rPr>
              <a:t>0%</a:t>
            </a:r>
          </a:p>
        </p:txBody>
      </p:sp>
      <p:sp>
        <p:nvSpPr>
          <p:cNvPr id="785" name="TextBox 784">
            <a:extLst>
              <a:ext uri="{FF2B5EF4-FFF2-40B4-BE49-F238E27FC236}">
                <a16:creationId xmlns:a16="http://schemas.microsoft.com/office/drawing/2014/main" id="{F05C3F00-1FD7-3DCC-6962-A435104D68ED}"/>
              </a:ext>
            </a:extLst>
          </p:cNvPr>
          <p:cNvSpPr txBox="1"/>
          <p:nvPr/>
        </p:nvSpPr>
        <p:spPr>
          <a:xfrm>
            <a:off x="26757462" y="6237279"/>
            <a:ext cx="1314784" cy="769441"/>
          </a:xfrm>
          <a:prstGeom prst="rect">
            <a:avLst/>
          </a:prstGeom>
          <a:noFill/>
        </p:spPr>
        <p:txBody>
          <a:bodyPr wrap="none" rtlCol="0">
            <a:spAutoFit/>
          </a:bodyPr>
          <a:lstStyle/>
          <a:p>
            <a:pPr algn="l"/>
            <a:r>
              <a:rPr lang="en-CH" sz="4400" b="1" spc="0" baseline="0">
                <a:ln/>
                <a:solidFill>
                  <a:srgbClr val="734BB9"/>
                </a:solidFill>
                <a:latin typeface="Arial"/>
                <a:cs typeface="Arial"/>
                <a:sym typeface="Arial"/>
                <a:rtl val="0"/>
              </a:rPr>
              <a:t>13%</a:t>
            </a:r>
          </a:p>
        </p:txBody>
      </p:sp>
      <p:sp>
        <p:nvSpPr>
          <p:cNvPr id="786" name="TextBox 785">
            <a:extLst>
              <a:ext uri="{FF2B5EF4-FFF2-40B4-BE49-F238E27FC236}">
                <a16:creationId xmlns:a16="http://schemas.microsoft.com/office/drawing/2014/main" id="{090EEFD6-CE25-3CAC-DC9A-F492D546C0FA}"/>
              </a:ext>
            </a:extLst>
          </p:cNvPr>
          <p:cNvSpPr txBox="1"/>
          <p:nvPr/>
        </p:nvSpPr>
        <p:spPr>
          <a:xfrm>
            <a:off x="26365674" y="14233507"/>
            <a:ext cx="1000595" cy="769441"/>
          </a:xfrm>
          <a:prstGeom prst="rect">
            <a:avLst/>
          </a:prstGeom>
          <a:noFill/>
        </p:spPr>
        <p:txBody>
          <a:bodyPr wrap="none" rtlCol="0">
            <a:spAutoFit/>
          </a:bodyPr>
          <a:lstStyle/>
          <a:p>
            <a:pPr algn="l"/>
            <a:r>
              <a:rPr lang="en-CH" sz="4400" b="1" spc="0" baseline="0">
                <a:ln/>
                <a:solidFill>
                  <a:srgbClr val="734BB9"/>
                </a:solidFill>
                <a:latin typeface="Arial"/>
                <a:cs typeface="Arial"/>
                <a:sym typeface="Arial"/>
                <a:rtl val="0"/>
              </a:rPr>
              <a:t>8%</a:t>
            </a:r>
          </a:p>
        </p:txBody>
      </p:sp>
      <p:sp>
        <p:nvSpPr>
          <p:cNvPr id="787" name="TextBox 786">
            <a:extLst>
              <a:ext uri="{FF2B5EF4-FFF2-40B4-BE49-F238E27FC236}">
                <a16:creationId xmlns:a16="http://schemas.microsoft.com/office/drawing/2014/main" id="{5577D77C-518C-64EF-AAE3-9479A03C8BC3}"/>
              </a:ext>
            </a:extLst>
          </p:cNvPr>
          <p:cNvSpPr txBox="1"/>
          <p:nvPr/>
        </p:nvSpPr>
        <p:spPr>
          <a:xfrm>
            <a:off x="26757462" y="9045701"/>
            <a:ext cx="1314784" cy="769441"/>
          </a:xfrm>
          <a:prstGeom prst="rect">
            <a:avLst/>
          </a:prstGeom>
          <a:noFill/>
        </p:spPr>
        <p:txBody>
          <a:bodyPr wrap="none" rtlCol="0">
            <a:spAutoFit/>
          </a:bodyPr>
          <a:lstStyle/>
          <a:p>
            <a:pPr algn="l"/>
            <a:r>
              <a:rPr lang="en-CH" sz="4400" b="1" spc="0" baseline="0">
                <a:ln/>
                <a:solidFill>
                  <a:srgbClr val="734BB9"/>
                </a:solidFill>
                <a:latin typeface="Arial"/>
                <a:cs typeface="Arial"/>
                <a:sym typeface="Arial"/>
                <a:rtl val="0"/>
              </a:rPr>
              <a:t>13%</a:t>
            </a:r>
          </a:p>
        </p:txBody>
      </p:sp>
      <p:sp>
        <p:nvSpPr>
          <p:cNvPr id="788" name="TextBox 787">
            <a:extLst>
              <a:ext uri="{FF2B5EF4-FFF2-40B4-BE49-F238E27FC236}">
                <a16:creationId xmlns:a16="http://schemas.microsoft.com/office/drawing/2014/main" id="{E8FD33F2-07C4-59C0-35EE-1B9B0435776B}"/>
              </a:ext>
            </a:extLst>
          </p:cNvPr>
          <p:cNvSpPr txBox="1"/>
          <p:nvPr/>
        </p:nvSpPr>
        <p:spPr>
          <a:xfrm>
            <a:off x="29776332" y="16991034"/>
            <a:ext cx="1314784" cy="769441"/>
          </a:xfrm>
          <a:prstGeom prst="rect">
            <a:avLst/>
          </a:prstGeom>
          <a:noFill/>
        </p:spPr>
        <p:txBody>
          <a:bodyPr wrap="none" rtlCol="0">
            <a:spAutoFit/>
          </a:bodyPr>
          <a:lstStyle/>
          <a:p>
            <a:pPr algn="l"/>
            <a:r>
              <a:rPr lang="en-CH" sz="4400" b="1" spc="0" baseline="0">
                <a:ln/>
                <a:solidFill>
                  <a:srgbClr val="734BB9"/>
                </a:solidFill>
                <a:latin typeface="Arial"/>
                <a:cs typeface="Arial"/>
                <a:sym typeface="Arial"/>
                <a:rtl val="0"/>
              </a:rPr>
              <a:t>53%</a:t>
            </a:r>
          </a:p>
        </p:txBody>
      </p:sp>
      <p:sp>
        <p:nvSpPr>
          <p:cNvPr id="789" name="TextBox 788">
            <a:extLst>
              <a:ext uri="{FF2B5EF4-FFF2-40B4-BE49-F238E27FC236}">
                <a16:creationId xmlns:a16="http://schemas.microsoft.com/office/drawing/2014/main" id="{AC141C3C-06F6-C2C0-BF00-BD823FC3516F}"/>
              </a:ext>
            </a:extLst>
          </p:cNvPr>
          <p:cNvSpPr txBox="1"/>
          <p:nvPr/>
        </p:nvSpPr>
        <p:spPr>
          <a:xfrm>
            <a:off x="20649630" y="9047590"/>
            <a:ext cx="1000595" cy="769441"/>
          </a:xfrm>
          <a:prstGeom prst="rect">
            <a:avLst/>
          </a:prstGeom>
          <a:noFill/>
        </p:spPr>
        <p:txBody>
          <a:bodyPr wrap="none" rtlCol="0">
            <a:spAutoFit/>
          </a:bodyPr>
          <a:lstStyle/>
          <a:p>
            <a:pPr algn="l"/>
            <a:r>
              <a:rPr lang="en-CH" sz="4400" b="1" spc="0" baseline="0">
                <a:ln/>
                <a:solidFill>
                  <a:srgbClr val="FB4700"/>
                </a:solidFill>
                <a:latin typeface="Arial"/>
                <a:cs typeface="Arial"/>
                <a:sym typeface="Arial"/>
                <a:rtl val="0"/>
              </a:rPr>
              <a:t>2%</a:t>
            </a:r>
          </a:p>
        </p:txBody>
      </p:sp>
      <p:sp>
        <p:nvSpPr>
          <p:cNvPr id="790" name="TextBox 789">
            <a:extLst>
              <a:ext uri="{FF2B5EF4-FFF2-40B4-BE49-F238E27FC236}">
                <a16:creationId xmlns:a16="http://schemas.microsoft.com/office/drawing/2014/main" id="{32886A72-085C-4F9D-30AA-E29CE1CCE936}"/>
              </a:ext>
            </a:extLst>
          </p:cNvPr>
          <p:cNvSpPr txBox="1"/>
          <p:nvPr/>
        </p:nvSpPr>
        <p:spPr>
          <a:xfrm>
            <a:off x="23881930" y="16991034"/>
            <a:ext cx="1314784" cy="769441"/>
          </a:xfrm>
          <a:prstGeom prst="rect">
            <a:avLst/>
          </a:prstGeom>
          <a:noFill/>
        </p:spPr>
        <p:txBody>
          <a:bodyPr wrap="none" rtlCol="0">
            <a:spAutoFit/>
          </a:bodyPr>
          <a:lstStyle/>
          <a:p>
            <a:pPr algn="l"/>
            <a:r>
              <a:rPr lang="en-CH" sz="4400" b="1" spc="0" baseline="0">
                <a:ln/>
                <a:solidFill>
                  <a:srgbClr val="FB4700"/>
                </a:solidFill>
                <a:latin typeface="Arial"/>
                <a:cs typeface="Arial"/>
                <a:sym typeface="Arial"/>
                <a:rtl val="0"/>
              </a:rPr>
              <a:t>45%</a:t>
            </a:r>
          </a:p>
        </p:txBody>
      </p:sp>
      <p:grpSp>
        <p:nvGrpSpPr>
          <p:cNvPr id="791" name="Graphic 3">
            <a:extLst>
              <a:ext uri="{FF2B5EF4-FFF2-40B4-BE49-F238E27FC236}">
                <a16:creationId xmlns:a16="http://schemas.microsoft.com/office/drawing/2014/main" id="{99C7E6AE-E066-86EA-1F2E-39CFB1533C46}"/>
              </a:ext>
            </a:extLst>
          </p:cNvPr>
          <p:cNvGrpSpPr/>
          <p:nvPr/>
        </p:nvGrpSpPr>
        <p:grpSpPr>
          <a:xfrm>
            <a:off x="10655179" y="3273308"/>
            <a:ext cx="2736647" cy="1467842"/>
            <a:chOff x="10655179" y="3273308"/>
            <a:chExt cx="2736647" cy="1467842"/>
          </a:xfrm>
          <a:solidFill>
            <a:srgbClr val="000080"/>
          </a:solidFill>
        </p:grpSpPr>
        <p:sp>
          <p:nvSpPr>
            <p:cNvPr id="792" name="TextBox 791">
              <a:extLst>
                <a:ext uri="{FF2B5EF4-FFF2-40B4-BE49-F238E27FC236}">
                  <a16:creationId xmlns:a16="http://schemas.microsoft.com/office/drawing/2014/main" id="{44BD5BC9-C87B-D472-CC93-322220F98A10}"/>
                </a:ext>
              </a:extLst>
            </p:cNvPr>
            <p:cNvSpPr txBox="1"/>
            <p:nvPr/>
          </p:nvSpPr>
          <p:spPr>
            <a:xfrm>
              <a:off x="10655179" y="3273308"/>
              <a:ext cx="273664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PUFFIN</a:t>
              </a:r>
            </a:p>
          </p:txBody>
        </p:sp>
        <p:sp>
          <p:nvSpPr>
            <p:cNvPr id="793" name="TextBox 792">
              <a:extLst>
                <a:ext uri="{FF2B5EF4-FFF2-40B4-BE49-F238E27FC236}">
                  <a16:creationId xmlns:a16="http://schemas.microsoft.com/office/drawing/2014/main" id="{EB14E48B-5767-F21B-D002-D5F035C94EFA}"/>
                </a:ext>
              </a:extLst>
            </p:cNvPr>
            <p:cNvSpPr txBox="1"/>
            <p:nvPr/>
          </p:nvSpPr>
          <p:spPr>
            <a:xfrm>
              <a:off x="10655179" y="3971709"/>
              <a:ext cx="216258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  PACT</a:t>
              </a:r>
            </a:p>
          </p:txBody>
        </p:sp>
      </p:grpSp>
      <p:sp>
        <p:nvSpPr>
          <p:cNvPr id="794" name="TextBox 793">
            <a:extLst>
              <a:ext uri="{FF2B5EF4-FFF2-40B4-BE49-F238E27FC236}">
                <a16:creationId xmlns:a16="http://schemas.microsoft.com/office/drawing/2014/main" id="{CE24F098-F20D-C5A9-505D-6FFF0C2CC835}"/>
              </a:ext>
            </a:extLst>
          </p:cNvPr>
          <p:cNvSpPr txBox="1"/>
          <p:nvPr/>
        </p:nvSpPr>
        <p:spPr>
          <a:xfrm rot="16200000">
            <a:off x="15755328" y="6994795"/>
            <a:ext cx="222208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PUFFIN</a:t>
            </a:r>
          </a:p>
        </p:txBody>
      </p:sp>
      <p:sp>
        <p:nvSpPr>
          <p:cNvPr id="795" name="TextBox 794">
            <a:extLst>
              <a:ext uri="{FF2B5EF4-FFF2-40B4-BE49-F238E27FC236}">
                <a16:creationId xmlns:a16="http://schemas.microsoft.com/office/drawing/2014/main" id="{58BF78A1-5CC1-3963-4DF0-3A7F6D5C00C5}"/>
              </a:ext>
            </a:extLst>
          </p:cNvPr>
          <p:cNvSpPr txBox="1"/>
          <p:nvPr/>
        </p:nvSpPr>
        <p:spPr>
          <a:xfrm rot="16200000">
            <a:off x="16036206" y="15466056"/>
            <a:ext cx="164801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PACT</a:t>
            </a:r>
          </a:p>
        </p:txBody>
      </p:sp>
      <p:grpSp>
        <p:nvGrpSpPr>
          <p:cNvPr id="796" name="Graphic 3">
            <a:extLst>
              <a:ext uri="{FF2B5EF4-FFF2-40B4-BE49-F238E27FC236}">
                <a16:creationId xmlns:a16="http://schemas.microsoft.com/office/drawing/2014/main" id="{03A7911B-0C13-AB39-BA93-9770D1DE532E}"/>
              </a:ext>
            </a:extLst>
          </p:cNvPr>
          <p:cNvGrpSpPr/>
          <p:nvPr/>
        </p:nvGrpSpPr>
        <p:grpSpPr>
          <a:xfrm>
            <a:off x="8739958" y="17937394"/>
            <a:ext cx="2975495" cy="2039257"/>
            <a:chOff x="8739958" y="17937394"/>
            <a:chExt cx="2975495" cy="2039257"/>
          </a:xfrm>
          <a:solidFill>
            <a:srgbClr val="000080"/>
          </a:solidFill>
        </p:grpSpPr>
        <p:sp>
          <p:nvSpPr>
            <p:cNvPr id="797" name="TextBox 796">
              <a:extLst>
                <a:ext uri="{FF2B5EF4-FFF2-40B4-BE49-F238E27FC236}">
                  <a16:creationId xmlns:a16="http://schemas.microsoft.com/office/drawing/2014/main" id="{7F3F8412-2AEC-3074-B7A5-ECE5E747602A}"/>
                </a:ext>
              </a:extLst>
            </p:cNvPr>
            <p:cNvSpPr txBox="1"/>
            <p:nvPr/>
          </p:nvSpPr>
          <p:spPr>
            <a:xfrm>
              <a:off x="8739958" y="17937394"/>
              <a:ext cx="297549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Genotype-</a:t>
              </a:r>
            </a:p>
          </p:txBody>
        </p:sp>
        <p:sp>
          <p:nvSpPr>
            <p:cNvPr id="798" name="TextBox 797">
              <a:extLst>
                <a:ext uri="{FF2B5EF4-FFF2-40B4-BE49-F238E27FC236}">
                  <a16:creationId xmlns:a16="http://schemas.microsoft.com/office/drawing/2014/main" id="{2613FF7B-3C08-6272-1590-674CAE003232}"/>
                </a:ext>
              </a:extLst>
            </p:cNvPr>
            <p:cNvSpPr txBox="1"/>
            <p:nvPr/>
          </p:nvSpPr>
          <p:spPr>
            <a:xfrm>
              <a:off x="9206204" y="18572302"/>
              <a:ext cx="203453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guided</a:t>
              </a:r>
            </a:p>
          </p:txBody>
        </p:sp>
        <p:sp>
          <p:nvSpPr>
            <p:cNvPr id="799" name="TextBox 798">
              <a:extLst>
                <a:ext uri="{FF2B5EF4-FFF2-40B4-BE49-F238E27FC236}">
                  <a16:creationId xmlns:a16="http://schemas.microsoft.com/office/drawing/2014/main" id="{9707F2F9-F934-147A-2394-75AAB3062F06}"/>
                </a:ext>
              </a:extLst>
            </p:cNvPr>
            <p:cNvSpPr txBox="1"/>
            <p:nvPr/>
          </p:nvSpPr>
          <p:spPr>
            <a:xfrm>
              <a:off x="8848498" y="19207210"/>
              <a:ext cx="275588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treatment</a:t>
              </a:r>
            </a:p>
          </p:txBody>
        </p:sp>
      </p:grpSp>
      <p:sp>
        <p:nvSpPr>
          <p:cNvPr id="800" name="TextBox 799">
            <a:extLst>
              <a:ext uri="{FF2B5EF4-FFF2-40B4-BE49-F238E27FC236}">
                <a16:creationId xmlns:a16="http://schemas.microsoft.com/office/drawing/2014/main" id="{B3655C20-3C1B-EB6B-0422-EF4E3848D12A}"/>
              </a:ext>
            </a:extLst>
          </p:cNvPr>
          <p:cNvSpPr txBox="1"/>
          <p:nvPr/>
        </p:nvSpPr>
        <p:spPr>
          <a:xfrm>
            <a:off x="20591337" y="2062876"/>
            <a:ext cx="482536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Genotype-guided</a:t>
            </a:r>
          </a:p>
        </p:txBody>
      </p:sp>
      <p:sp>
        <p:nvSpPr>
          <p:cNvPr id="801" name="TextBox 800">
            <a:extLst>
              <a:ext uri="{FF2B5EF4-FFF2-40B4-BE49-F238E27FC236}">
                <a16:creationId xmlns:a16="http://schemas.microsoft.com/office/drawing/2014/main" id="{D9DAD71C-972E-FB34-A657-56F11C0FBA37}"/>
              </a:ext>
            </a:extLst>
          </p:cNvPr>
          <p:cNvSpPr txBox="1"/>
          <p:nvPr/>
        </p:nvSpPr>
        <p:spPr>
          <a:xfrm>
            <a:off x="26008791" y="2062876"/>
            <a:ext cx="4450257"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Usual treatment</a:t>
            </a:r>
          </a:p>
        </p:txBody>
      </p:sp>
      <p:grpSp>
        <p:nvGrpSpPr>
          <p:cNvPr id="802" name="Graphic 3">
            <a:extLst>
              <a:ext uri="{FF2B5EF4-FFF2-40B4-BE49-F238E27FC236}">
                <a16:creationId xmlns:a16="http://schemas.microsoft.com/office/drawing/2014/main" id="{DBF7A93C-CABA-BABA-582C-8A58AE90BC78}"/>
              </a:ext>
            </a:extLst>
          </p:cNvPr>
          <p:cNvGrpSpPr/>
          <p:nvPr/>
        </p:nvGrpSpPr>
        <p:grpSpPr>
          <a:xfrm>
            <a:off x="12249502" y="17937394"/>
            <a:ext cx="2755883" cy="1404349"/>
            <a:chOff x="12249502" y="17937394"/>
            <a:chExt cx="2755883" cy="1404349"/>
          </a:xfrm>
          <a:solidFill>
            <a:srgbClr val="000080"/>
          </a:solidFill>
        </p:grpSpPr>
        <p:sp>
          <p:nvSpPr>
            <p:cNvPr id="803" name="TextBox 802">
              <a:extLst>
                <a:ext uri="{FF2B5EF4-FFF2-40B4-BE49-F238E27FC236}">
                  <a16:creationId xmlns:a16="http://schemas.microsoft.com/office/drawing/2014/main" id="{F21A6AAE-8CDC-DACB-83AA-BD289C35A5EC}"/>
                </a:ext>
              </a:extLst>
            </p:cNvPr>
            <p:cNvSpPr txBox="1"/>
            <p:nvPr/>
          </p:nvSpPr>
          <p:spPr>
            <a:xfrm>
              <a:off x="12762165" y="17937394"/>
              <a:ext cx="172194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Usual</a:t>
              </a:r>
            </a:p>
          </p:txBody>
        </p:sp>
        <p:sp>
          <p:nvSpPr>
            <p:cNvPr id="804" name="TextBox 803">
              <a:extLst>
                <a:ext uri="{FF2B5EF4-FFF2-40B4-BE49-F238E27FC236}">
                  <a16:creationId xmlns:a16="http://schemas.microsoft.com/office/drawing/2014/main" id="{C85E1B8A-6AF4-5E7A-6858-E57CBD883B4F}"/>
                </a:ext>
              </a:extLst>
            </p:cNvPr>
            <p:cNvSpPr txBox="1"/>
            <p:nvPr/>
          </p:nvSpPr>
          <p:spPr>
            <a:xfrm>
              <a:off x="12249502" y="18572302"/>
              <a:ext cx="275588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treatment</a:t>
              </a:r>
            </a:p>
          </p:txBody>
        </p:sp>
      </p:grpSp>
      <p:grpSp>
        <p:nvGrpSpPr>
          <p:cNvPr id="805" name="Graphic 3">
            <a:extLst>
              <a:ext uri="{FF2B5EF4-FFF2-40B4-BE49-F238E27FC236}">
                <a16:creationId xmlns:a16="http://schemas.microsoft.com/office/drawing/2014/main" id="{A4D8B241-522F-331E-2233-54A34CB88282}"/>
              </a:ext>
            </a:extLst>
          </p:cNvPr>
          <p:cNvGrpSpPr/>
          <p:nvPr/>
        </p:nvGrpSpPr>
        <p:grpSpPr>
          <a:xfrm>
            <a:off x="3076856" y="3541313"/>
            <a:ext cx="2318263" cy="1328669"/>
            <a:chOff x="3076856" y="3541313"/>
            <a:chExt cx="2318263" cy="1328669"/>
          </a:xfrm>
          <a:solidFill>
            <a:srgbClr val="000080"/>
          </a:solidFill>
        </p:grpSpPr>
        <p:sp>
          <p:nvSpPr>
            <p:cNvPr id="806" name="TextBox 805">
              <a:extLst>
                <a:ext uri="{FF2B5EF4-FFF2-40B4-BE49-F238E27FC236}">
                  <a16:creationId xmlns:a16="http://schemas.microsoft.com/office/drawing/2014/main" id="{0EBD91D9-0D70-7F79-E2F5-7C54B3662829}"/>
                </a:ext>
              </a:extLst>
            </p:cNvPr>
            <p:cNvSpPr txBox="1"/>
            <p:nvPr/>
          </p:nvSpPr>
          <p:spPr>
            <a:xfrm>
              <a:off x="3418723" y="3541313"/>
              <a:ext cx="1628972"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LABA</a:t>
              </a:r>
            </a:p>
          </p:txBody>
        </p:sp>
        <p:sp>
          <p:nvSpPr>
            <p:cNvPr id="807" name="TextBox 806">
              <a:extLst>
                <a:ext uri="{FF2B5EF4-FFF2-40B4-BE49-F238E27FC236}">
                  <a16:creationId xmlns:a16="http://schemas.microsoft.com/office/drawing/2014/main" id="{52BA5D11-2871-4699-56B2-CF5A7BDB5FEA}"/>
                </a:ext>
              </a:extLst>
            </p:cNvPr>
            <p:cNvSpPr txBox="1"/>
            <p:nvPr/>
          </p:nvSpPr>
          <p:spPr>
            <a:xfrm>
              <a:off x="3076856" y="4100541"/>
              <a:ext cx="231826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(add-on)</a:t>
              </a:r>
            </a:p>
          </p:txBody>
        </p:sp>
      </p:grpSp>
      <p:sp>
        <p:nvSpPr>
          <p:cNvPr id="808" name="TextBox 807">
            <a:extLst>
              <a:ext uri="{FF2B5EF4-FFF2-40B4-BE49-F238E27FC236}">
                <a16:creationId xmlns:a16="http://schemas.microsoft.com/office/drawing/2014/main" id="{749AF5F0-FD16-FBB1-BAD5-87226CE146F9}"/>
              </a:ext>
            </a:extLst>
          </p:cNvPr>
          <p:cNvSpPr txBox="1"/>
          <p:nvPr/>
        </p:nvSpPr>
        <p:spPr>
          <a:xfrm>
            <a:off x="2239594" y="10159829"/>
            <a:ext cx="413767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Poor response</a:t>
            </a:r>
          </a:p>
        </p:txBody>
      </p:sp>
      <p:grpSp>
        <p:nvGrpSpPr>
          <p:cNvPr id="809" name="Graphic 3">
            <a:extLst>
              <a:ext uri="{FF2B5EF4-FFF2-40B4-BE49-F238E27FC236}">
                <a16:creationId xmlns:a16="http://schemas.microsoft.com/office/drawing/2014/main" id="{069B77CD-F154-5E2D-57A3-486A6D07177D}"/>
              </a:ext>
            </a:extLst>
          </p:cNvPr>
          <p:cNvGrpSpPr/>
          <p:nvPr/>
        </p:nvGrpSpPr>
        <p:grpSpPr>
          <a:xfrm>
            <a:off x="2757988" y="18005443"/>
            <a:ext cx="3323346" cy="1404352"/>
            <a:chOff x="2757988" y="18005443"/>
            <a:chExt cx="3323346" cy="1404352"/>
          </a:xfrm>
          <a:solidFill>
            <a:srgbClr val="FB4B00"/>
          </a:solidFill>
        </p:grpSpPr>
        <p:sp>
          <p:nvSpPr>
            <p:cNvPr id="810" name="TextBox 809">
              <a:extLst>
                <a:ext uri="{FF2B5EF4-FFF2-40B4-BE49-F238E27FC236}">
                  <a16:creationId xmlns:a16="http://schemas.microsoft.com/office/drawing/2014/main" id="{7ADA837B-6372-21EB-E4F1-23BEFDCF614F}"/>
                </a:ext>
              </a:extLst>
            </p:cNvPr>
            <p:cNvSpPr txBox="1"/>
            <p:nvPr/>
          </p:nvSpPr>
          <p:spPr>
            <a:xfrm>
              <a:off x="2757988" y="18005443"/>
              <a:ext cx="3323346" cy="769441"/>
            </a:xfrm>
            <a:prstGeom prst="rect">
              <a:avLst/>
            </a:prstGeom>
            <a:noFill/>
          </p:spPr>
          <p:txBody>
            <a:bodyPr wrap="none" rtlCol="0">
              <a:spAutoFit/>
            </a:bodyPr>
            <a:lstStyle/>
            <a:p>
              <a:pPr algn="l"/>
              <a:r>
                <a:rPr lang="en-CH" sz="4400" spc="0" baseline="0">
                  <a:ln/>
                  <a:solidFill>
                    <a:srgbClr val="FB4B00"/>
                  </a:solidFill>
                  <a:latin typeface="Arial"/>
                  <a:cs typeface="Arial"/>
                  <a:sym typeface="Arial"/>
                  <a:rtl val="0"/>
                </a:rPr>
                <a:t>Arg16/Gly16</a:t>
              </a:r>
            </a:p>
          </p:txBody>
        </p:sp>
        <p:sp>
          <p:nvSpPr>
            <p:cNvPr id="811" name="TextBox 810">
              <a:extLst>
                <a:ext uri="{FF2B5EF4-FFF2-40B4-BE49-F238E27FC236}">
                  <a16:creationId xmlns:a16="http://schemas.microsoft.com/office/drawing/2014/main" id="{AFDD161A-9C35-8818-3239-D277A2E2B871}"/>
                </a:ext>
              </a:extLst>
            </p:cNvPr>
            <p:cNvSpPr txBox="1"/>
            <p:nvPr/>
          </p:nvSpPr>
          <p:spPr>
            <a:xfrm>
              <a:off x="3472984" y="18640354"/>
              <a:ext cx="1879041" cy="769441"/>
            </a:xfrm>
            <a:prstGeom prst="rect">
              <a:avLst/>
            </a:prstGeom>
            <a:noFill/>
          </p:spPr>
          <p:txBody>
            <a:bodyPr wrap="none" rtlCol="0">
              <a:spAutoFit/>
            </a:bodyPr>
            <a:lstStyle/>
            <a:p>
              <a:pPr algn="l"/>
              <a:r>
                <a:rPr lang="en-CH" sz="4400" spc="0" baseline="0">
                  <a:ln/>
                  <a:solidFill>
                    <a:srgbClr val="FB4B00"/>
                  </a:solidFill>
                  <a:latin typeface="Arial"/>
                  <a:cs typeface="Arial"/>
                  <a:sym typeface="Arial"/>
                  <a:rtl val="0"/>
                </a:rPr>
                <a:t>variant</a:t>
              </a:r>
            </a:p>
          </p:txBody>
        </p:sp>
      </p:grpSp>
      <p:grpSp>
        <p:nvGrpSpPr>
          <p:cNvPr id="812" name="Graphic 3">
            <a:extLst>
              <a:ext uri="{FF2B5EF4-FFF2-40B4-BE49-F238E27FC236}">
                <a16:creationId xmlns:a16="http://schemas.microsoft.com/office/drawing/2014/main" id="{C16DDD95-9582-BCCC-E269-78DFD8C2A05A}"/>
              </a:ext>
            </a:extLst>
          </p:cNvPr>
          <p:cNvGrpSpPr/>
          <p:nvPr/>
        </p:nvGrpSpPr>
        <p:grpSpPr>
          <a:xfrm>
            <a:off x="2678348" y="19630193"/>
            <a:ext cx="3584113" cy="772489"/>
            <a:chOff x="2678348" y="19630193"/>
            <a:chExt cx="3584113" cy="772489"/>
          </a:xfrm>
          <a:solidFill>
            <a:srgbClr val="FB4B00"/>
          </a:solidFill>
        </p:grpSpPr>
        <p:sp>
          <p:nvSpPr>
            <p:cNvPr id="813" name="TextBox 812">
              <a:extLst>
                <a:ext uri="{FF2B5EF4-FFF2-40B4-BE49-F238E27FC236}">
                  <a16:creationId xmlns:a16="http://schemas.microsoft.com/office/drawing/2014/main" id="{78ACAFC7-ED65-1057-301D-B9151646D2E6}"/>
                </a:ext>
              </a:extLst>
            </p:cNvPr>
            <p:cNvSpPr txBox="1"/>
            <p:nvPr/>
          </p:nvSpPr>
          <p:spPr>
            <a:xfrm>
              <a:off x="2678348" y="19630193"/>
              <a:ext cx="2127505" cy="769441"/>
            </a:xfrm>
            <a:prstGeom prst="rect">
              <a:avLst/>
            </a:prstGeom>
            <a:noFill/>
          </p:spPr>
          <p:txBody>
            <a:bodyPr wrap="none" rtlCol="0">
              <a:spAutoFit/>
            </a:bodyPr>
            <a:lstStyle/>
            <a:p>
              <a:pPr algn="l"/>
              <a:r>
                <a:rPr lang="en-CH" sz="4400" b="1" i="1" spc="0" baseline="0">
                  <a:ln/>
                  <a:solidFill>
                    <a:srgbClr val="FB4B00"/>
                  </a:solidFill>
                  <a:latin typeface="Arial"/>
                  <a:cs typeface="Arial"/>
                  <a:sym typeface="Arial"/>
                  <a:rtl val="0"/>
                </a:rPr>
                <a:t>ADRB2</a:t>
              </a:r>
            </a:p>
          </p:txBody>
        </p:sp>
        <p:sp>
          <p:nvSpPr>
            <p:cNvPr id="814" name="TextBox 813">
              <a:extLst>
                <a:ext uri="{FF2B5EF4-FFF2-40B4-BE49-F238E27FC236}">
                  <a16:creationId xmlns:a16="http://schemas.microsoft.com/office/drawing/2014/main" id="{265597E4-2D9E-049A-6664-0777FF6A8DAC}"/>
                </a:ext>
              </a:extLst>
            </p:cNvPr>
            <p:cNvSpPr txBox="1"/>
            <p:nvPr/>
          </p:nvSpPr>
          <p:spPr>
            <a:xfrm>
              <a:off x="4760127" y="19633241"/>
              <a:ext cx="1502334" cy="769441"/>
            </a:xfrm>
            <a:prstGeom prst="rect">
              <a:avLst/>
            </a:prstGeom>
            <a:noFill/>
          </p:spPr>
          <p:txBody>
            <a:bodyPr wrap="none" rtlCol="0">
              <a:spAutoFit/>
            </a:bodyPr>
            <a:lstStyle/>
            <a:p>
              <a:pPr algn="l"/>
              <a:r>
                <a:rPr lang="en-CH" sz="4400" b="1" spc="0" baseline="0">
                  <a:ln/>
                  <a:solidFill>
                    <a:srgbClr val="FB4B00"/>
                  </a:solidFill>
                  <a:latin typeface="Arial"/>
                  <a:cs typeface="Arial"/>
                  <a:sym typeface="Arial"/>
                  <a:rtl val="0"/>
                </a:rPr>
                <a:t>gene</a:t>
              </a:r>
            </a:p>
          </p:txBody>
        </p:sp>
      </p:grpSp>
      <p:grpSp>
        <p:nvGrpSpPr>
          <p:cNvPr id="815" name="Graphic 3">
            <a:extLst>
              <a:ext uri="{FF2B5EF4-FFF2-40B4-BE49-F238E27FC236}">
                <a16:creationId xmlns:a16="http://schemas.microsoft.com/office/drawing/2014/main" id="{81E08FB1-A7BE-3FB0-5D5A-D0EDA3B9620F}"/>
              </a:ext>
            </a:extLst>
          </p:cNvPr>
          <p:cNvGrpSpPr/>
          <p:nvPr/>
        </p:nvGrpSpPr>
        <p:grpSpPr>
          <a:xfrm>
            <a:off x="4261583" y="16620038"/>
            <a:ext cx="284149" cy="1133113"/>
            <a:chOff x="4261583" y="16620038"/>
            <a:chExt cx="284149" cy="1133113"/>
          </a:xfrm>
        </p:grpSpPr>
        <p:sp>
          <p:nvSpPr>
            <p:cNvPr id="816" name="Freeform 815">
              <a:extLst>
                <a:ext uri="{FF2B5EF4-FFF2-40B4-BE49-F238E27FC236}">
                  <a16:creationId xmlns:a16="http://schemas.microsoft.com/office/drawing/2014/main" id="{4BD38F62-8BB8-AD9A-95C4-BD76EDE9AFD8}"/>
                </a:ext>
              </a:extLst>
            </p:cNvPr>
            <p:cNvSpPr/>
            <p:nvPr/>
          </p:nvSpPr>
          <p:spPr>
            <a:xfrm>
              <a:off x="4261584" y="16620038"/>
              <a:ext cx="284149" cy="284153"/>
            </a:xfrm>
            <a:custGeom>
              <a:avLst/>
              <a:gdLst>
                <a:gd name="connsiteX0" fmla="*/ 0 w 284149"/>
                <a:gd name="connsiteY0" fmla="*/ 142078 h 284153"/>
                <a:gd name="connsiteX1" fmla="*/ 142075 w 284149"/>
                <a:gd name="connsiteY1" fmla="*/ 0 h 284153"/>
                <a:gd name="connsiteX2" fmla="*/ 284150 w 284149"/>
                <a:gd name="connsiteY2" fmla="*/ 142078 h 284153"/>
                <a:gd name="connsiteX3" fmla="*/ 142075 w 284149"/>
                <a:gd name="connsiteY3" fmla="*/ 284154 h 284153"/>
                <a:gd name="connsiteX4" fmla="*/ 0 w 284149"/>
                <a:gd name="connsiteY4" fmla="*/ 142078 h 284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49" h="284153">
                  <a:moveTo>
                    <a:pt x="0" y="142078"/>
                  </a:moveTo>
                  <a:cubicBezTo>
                    <a:pt x="0" y="63664"/>
                    <a:pt x="63662" y="0"/>
                    <a:pt x="142075" y="0"/>
                  </a:cubicBezTo>
                  <a:cubicBezTo>
                    <a:pt x="220487" y="0"/>
                    <a:pt x="284150" y="63664"/>
                    <a:pt x="284150" y="142078"/>
                  </a:cubicBezTo>
                  <a:cubicBezTo>
                    <a:pt x="284150" y="220491"/>
                    <a:pt x="220487" y="284154"/>
                    <a:pt x="142075" y="284154"/>
                  </a:cubicBezTo>
                  <a:cubicBezTo>
                    <a:pt x="63662" y="284154"/>
                    <a:pt x="0" y="220491"/>
                    <a:pt x="0" y="142078"/>
                  </a:cubicBezTo>
                  <a:close/>
                </a:path>
              </a:pathLst>
            </a:custGeom>
            <a:solidFill>
              <a:srgbClr val="FB4B00"/>
            </a:solidFill>
            <a:ln w="3047" cap="rnd">
              <a:noFill/>
              <a:prstDash val="solid"/>
              <a:round/>
            </a:ln>
          </p:spPr>
          <p:txBody>
            <a:bodyPr rtlCol="0" anchor="ctr"/>
            <a:lstStyle/>
            <a:p>
              <a:endParaRPr lang="en-CH" sz="4400"/>
            </a:p>
          </p:txBody>
        </p:sp>
        <p:sp>
          <p:nvSpPr>
            <p:cNvPr id="817" name="Freeform 816">
              <a:extLst>
                <a:ext uri="{FF2B5EF4-FFF2-40B4-BE49-F238E27FC236}">
                  <a16:creationId xmlns:a16="http://schemas.microsoft.com/office/drawing/2014/main" id="{39E46171-174D-83C1-1D3B-E5B333C378EC}"/>
                </a:ext>
              </a:extLst>
            </p:cNvPr>
            <p:cNvSpPr/>
            <p:nvPr/>
          </p:nvSpPr>
          <p:spPr>
            <a:xfrm>
              <a:off x="4403658" y="16847355"/>
              <a:ext cx="3047" cy="905796"/>
            </a:xfrm>
            <a:custGeom>
              <a:avLst/>
              <a:gdLst>
                <a:gd name="connsiteX0" fmla="*/ 0 w 3047"/>
                <a:gd name="connsiteY0" fmla="*/ 905796 h 905796"/>
                <a:gd name="connsiteX1" fmla="*/ 0 w 3047"/>
                <a:gd name="connsiteY1" fmla="*/ 0 h 905796"/>
              </a:gdLst>
              <a:ahLst/>
              <a:cxnLst>
                <a:cxn ang="0">
                  <a:pos x="connsiteX0" y="connsiteY0"/>
                </a:cxn>
                <a:cxn ang="0">
                  <a:pos x="connsiteX1" y="connsiteY1"/>
                </a:cxn>
              </a:cxnLst>
              <a:rect l="l" t="t" r="r" b="b"/>
              <a:pathLst>
                <a:path w="3047" h="905796">
                  <a:moveTo>
                    <a:pt x="0" y="905796"/>
                  </a:moveTo>
                  <a:lnTo>
                    <a:pt x="0" y="0"/>
                  </a:lnTo>
                </a:path>
              </a:pathLst>
            </a:custGeom>
            <a:noFill/>
            <a:ln w="38093" cap="sq">
              <a:solidFill>
                <a:srgbClr val="FB4B00"/>
              </a:solidFill>
              <a:prstDash val="solid"/>
              <a:miter/>
            </a:ln>
          </p:spPr>
          <p:txBody>
            <a:bodyPr rtlCol="0" anchor="ctr"/>
            <a:lstStyle/>
            <a:p>
              <a:endParaRPr lang="en-CH" sz="4400"/>
            </a:p>
          </p:txBody>
        </p:sp>
      </p:grpSp>
      <p:grpSp>
        <p:nvGrpSpPr>
          <p:cNvPr id="818" name="Graphic 3">
            <a:extLst>
              <a:ext uri="{FF2B5EF4-FFF2-40B4-BE49-F238E27FC236}">
                <a16:creationId xmlns:a16="http://schemas.microsoft.com/office/drawing/2014/main" id="{E85B48D5-4DB3-D63D-C0AE-2E97F2B8A84A}"/>
              </a:ext>
            </a:extLst>
          </p:cNvPr>
          <p:cNvGrpSpPr/>
          <p:nvPr/>
        </p:nvGrpSpPr>
        <p:grpSpPr>
          <a:xfrm>
            <a:off x="3363172" y="1992958"/>
            <a:ext cx="1699579" cy="1442882"/>
            <a:chOff x="3363172" y="1992958"/>
            <a:chExt cx="1699579" cy="1442882"/>
          </a:xfrm>
        </p:grpSpPr>
        <p:grpSp>
          <p:nvGrpSpPr>
            <p:cNvPr id="819" name="Graphic 3">
              <a:extLst>
                <a:ext uri="{FF2B5EF4-FFF2-40B4-BE49-F238E27FC236}">
                  <a16:creationId xmlns:a16="http://schemas.microsoft.com/office/drawing/2014/main" id="{21E0772A-6EBE-88C7-C49B-CC5162188E56}"/>
                </a:ext>
              </a:extLst>
            </p:cNvPr>
            <p:cNvGrpSpPr/>
            <p:nvPr/>
          </p:nvGrpSpPr>
          <p:grpSpPr>
            <a:xfrm>
              <a:off x="3363172" y="1992958"/>
              <a:ext cx="475864" cy="470578"/>
              <a:chOff x="3363172" y="1992958"/>
              <a:chExt cx="475864" cy="470578"/>
            </a:xfrm>
          </p:grpSpPr>
          <p:sp>
            <p:nvSpPr>
              <p:cNvPr id="820" name="Freeform 819">
                <a:extLst>
                  <a:ext uri="{FF2B5EF4-FFF2-40B4-BE49-F238E27FC236}">
                    <a16:creationId xmlns:a16="http://schemas.microsoft.com/office/drawing/2014/main" id="{2E563CD7-813E-58F7-EDAF-F0658FF50F1A}"/>
                  </a:ext>
                </a:extLst>
              </p:cNvPr>
              <p:cNvSpPr/>
              <p:nvPr/>
            </p:nvSpPr>
            <p:spPr>
              <a:xfrm>
                <a:off x="3387570" y="2017355"/>
                <a:ext cx="427068" cy="421781"/>
              </a:xfrm>
              <a:custGeom>
                <a:avLst/>
                <a:gdLst>
                  <a:gd name="connsiteX0" fmla="*/ 168752 w 427068"/>
                  <a:gd name="connsiteY0" fmla="*/ 413783 h 421781"/>
                  <a:gd name="connsiteX1" fmla="*/ 113624 w 427068"/>
                  <a:gd name="connsiteY1" fmla="*/ 416015 h 421781"/>
                  <a:gd name="connsiteX2" fmla="*/ 74800 w 427068"/>
                  <a:gd name="connsiteY2" fmla="*/ 376813 h 421781"/>
                  <a:gd name="connsiteX3" fmla="*/ 4819 w 427068"/>
                  <a:gd name="connsiteY3" fmla="*/ 193712 h 421781"/>
                  <a:gd name="connsiteX4" fmla="*/ 41988 w 427068"/>
                  <a:gd name="connsiteY4" fmla="*/ 106383 h 421781"/>
                  <a:gd name="connsiteX5" fmla="*/ 282621 w 427068"/>
                  <a:gd name="connsiteY5" fmla="*/ 4399 h 421781"/>
                  <a:gd name="connsiteX6" fmla="*/ 338897 w 427068"/>
                  <a:gd name="connsiteY6" fmla="*/ 5710 h 421781"/>
                  <a:gd name="connsiteX7" fmla="*/ 375091 w 427068"/>
                  <a:gd name="connsiteY7" fmla="*/ 48823 h 421781"/>
                  <a:gd name="connsiteX8" fmla="*/ 424810 w 427068"/>
                  <a:gd name="connsiteY8" fmla="*/ 225782 h 421781"/>
                  <a:gd name="connsiteX9" fmla="*/ 389122 w 427068"/>
                  <a:gd name="connsiteY9" fmla="*/ 305611 h 421781"/>
                  <a:gd name="connsiteX10" fmla="*/ 168752 w 427068"/>
                  <a:gd name="connsiteY10" fmla="*/ 413783 h 42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7068" h="421781">
                    <a:moveTo>
                      <a:pt x="168752" y="413783"/>
                    </a:moveTo>
                    <a:cubicBezTo>
                      <a:pt x="151510" y="422226"/>
                      <a:pt x="131500" y="423054"/>
                      <a:pt x="113624" y="416015"/>
                    </a:cubicBezTo>
                    <a:cubicBezTo>
                      <a:pt x="95750" y="408998"/>
                      <a:pt x="81657" y="394757"/>
                      <a:pt x="74800" y="376813"/>
                    </a:cubicBezTo>
                    <a:cubicBezTo>
                      <a:pt x="53829" y="321945"/>
                      <a:pt x="24922" y="246326"/>
                      <a:pt x="4819" y="193712"/>
                    </a:cubicBezTo>
                    <a:cubicBezTo>
                      <a:pt x="-8318" y="159342"/>
                      <a:pt x="8112" y="120738"/>
                      <a:pt x="41988" y="106383"/>
                    </a:cubicBezTo>
                    <a:cubicBezTo>
                      <a:pt x="107831" y="78477"/>
                      <a:pt x="212845" y="33961"/>
                      <a:pt x="282621" y="4399"/>
                    </a:cubicBezTo>
                    <a:cubicBezTo>
                      <a:pt x="300699" y="-3262"/>
                      <a:pt x="321199" y="-2779"/>
                      <a:pt x="338897" y="5710"/>
                    </a:cubicBezTo>
                    <a:cubicBezTo>
                      <a:pt x="356594" y="14223"/>
                      <a:pt x="369778" y="29935"/>
                      <a:pt x="375091" y="48823"/>
                    </a:cubicBezTo>
                    <a:cubicBezTo>
                      <a:pt x="390453" y="103507"/>
                      <a:pt x="410949" y="176435"/>
                      <a:pt x="424810" y="225782"/>
                    </a:cubicBezTo>
                    <a:cubicBezTo>
                      <a:pt x="433728" y="257506"/>
                      <a:pt x="418719" y="291094"/>
                      <a:pt x="389122" y="305611"/>
                    </a:cubicBezTo>
                    <a:cubicBezTo>
                      <a:pt x="330344" y="334460"/>
                      <a:pt x="233602" y="381943"/>
                      <a:pt x="168752" y="413783"/>
                    </a:cubicBezTo>
                    <a:close/>
                  </a:path>
                </a:pathLst>
              </a:custGeom>
              <a:solidFill>
                <a:srgbClr val="000080"/>
              </a:solidFill>
              <a:ln w="2131" cap="rnd">
                <a:noFill/>
                <a:prstDash val="solid"/>
                <a:round/>
              </a:ln>
            </p:spPr>
            <p:txBody>
              <a:bodyPr rtlCol="0" anchor="ctr"/>
              <a:lstStyle/>
              <a:p>
                <a:endParaRPr lang="en-CH" sz="4400"/>
              </a:p>
            </p:txBody>
          </p:sp>
          <p:sp>
            <p:nvSpPr>
              <p:cNvPr id="960" name="Freeform 959">
                <a:extLst>
                  <a:ext uri="{FF2B5EF4-FFF2-40B4-BE49-F238E27FC236}">
                    <a16:creationId xmlns:a16="http://schemas.microsoft.com/office/drawing/2014/main" id="{52E4D560-1EC9-0C58-1199-50CC6A4C927D}"/>
                  </a:ext>
                </a:extLst>
              </p:cNvPr>
              <p:cNvSpPr/>
              <p:nvPr/>
            </p:nvSpPr>
            <p:spPr>
              <a:xfrm>
                <a:off x="3363172" y="1992958"/>
                <a:ext cx="475864" cy="470578"/>
              </a:xfrm>
              <a:custGeom>
                <a:avLst/>
                <a:gdLst>
                  <a:gd name="connsiteX0" fmla="*/ 203897 w 475864"/>
                  <a:gd name="connsiteY0" fmla="*/ 460057 h 470578"/>
                  <a:gd name="connsiteX1" fmla="*/ 129095 w 475864"/>
                  <a:gd name="connsiteY1" fmla="*/ 463117 h 470578"/>
                  <a:gd name="connsiteX2" fmla="*/ 76415 w 475864"/>
                  <a:gd name="connsiteY2" fmla="*/ 409928 h 470578"/>
                  <a:gd name="connsiteX3" fmla="*/ 6431 w 475864"/>
                  <a:gd name="connsiteY3" fmla="*/ 226827 h 470578"/>
                  <a:gd name="connsiteX4" fmla="*/ 56868 w 475864"/>
                  <a:gd name="connsiteY4" fmla="*/ 108325 h 470578"/>
                  <a:gd name="connsiteX5" fmla="*/ 297501 w 475864"/>
                  <a:gd name="connsiteY5" fmla="*/ 6319 h 470578"/>
                  <a:gd name="connsiteX6" fmla="*/ 373861 w 475864"/>
                  <a:gd name="connsiteY6" fmla="*/ 8136 h 470578"/>
                  <a:gd name="connsiteX7" fmla="*/ 422972 w 475864"/>
                  <a:gd name="connsiteY7" fmla="*/ 66639 h 470578"/>
                  <a:gd name="connsiteX8" fmla="*/ 472690 w 475864"/>
                  <a:gd name="connsiteY8" fmla="*/ 243575 h 470578"/>
                  <a:gd name="connsiteX9" fmla="*/ 424267 w 475864"/>
                  <a:gd name="connsiteY9" fmla="*/ 351908 h 470578"/>
                  <a:gd name="connsiteX10" fmla="*/ 203897 w 475864"/>
                  <a:gd name="connsiteY10" fmla="*/ 460057 h 470578"/>
                  <a:gd name="connsiteX11" fmla="*/ 193151 w 475864"/>
                  <a:gd name="connsiteY11" fmla="*/ 438179 h 470578"/>
                  <a:gd name="connsiteX12" fmla="*/ 413521 w 475864"/>
                  <a:gd name="connsiteY12" fmla="*/ 330007 h 470578"/>
                  <a:gd name="connsiteX13" fmla="*/ 449209 w 475864"/>
                  <a:gd name="connsiteY13" fmla="*/ 250178 h 470578"/>
                  <a:gd name="connsiteX14" fmla="*/ 399489 w 475864"/>
                  <a:gd name="connsiteY14" fmla="*/ 73219 h 470578"/>
                  <a:gd name="connsiteX15" fmla="*/ 363295 w 475864"/>
                  <a:gd name="connsiteY15" fmla="*/ 30106 h 470578"/>
                  <a:gd name="connsiteX16" fmla="*/ 307019 w 475864"/>
                  <a:gd name="connsiteY16" fmla="*/ 28795 h 470578"/>
                  <a:gd name="connsiteX17" fmla="*/ 66386 w 475864"/>
                  <a:gd name="connsiteY17" fmla="*/ 130779 h 470578"/>
                  <a:gd name="connsiteX18" fmla="*/ 29217 w 475864"/>
                  <a:gd name="connsiteY18" fmla="*/ 218108 h 470578"/>
                  <a:gd name="connsiteX19" fmla="*/ 99199 w 475864"/>
                  <a:gd name="connsiteY19" fmla="*/ 401209 h 470578"/>
                  <a:gd name="connsiteX20" fmla="*/ 138023 w 475864"/>
                  <a:gd name="connsiteY20" fmla="*/ 440411 h 470578"/>
                  <a:gd name="connsiteX21" fmla="*/ 193151 w 475864"/>
                  <a:gd name="connsiteY21" fmla="*/ 438179 h 47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5864" h="470578">
                    <a:moveTo>
                      <a:pt x="203897" y="460057"/>
                    </a:moveTo>
                    <a:cubicBezTo>
                      <a:pt x="180501" y="471560"/>
                      <a:pt x="153350" y="472664"/>
                      <a:pt x="129095" y="463117"/>
                    </a:cubicBezTo>
                    <a:cubicBezTo>
                      <a:pt x="104839" y="453570"/>
                      <a:pt x="85719" y="434268"/>
                      <a:pt x="76415" y="409928"/>
                    </a:cubicBezTo>
                    <a:lnTo>
                      <a:pt x="6431" y="226827"/>
                    </a:lnTo>
                    <a:cubicBezTo>
                      <a:pt x="-11392" y="180172"/>
                      <a:pt x="10901" y="127811"/>
                      <a:pt x="56868" y="108325"/>
                    </a:cubicBezTo>
                    <a:lnTo>
                      <a:pt x="297501" y="6319"/>
                    </a:lnTo>
                    <a:cubicBezTo>
                      <a:pt x="322030" y="-4057"/>
                      <a:pt x="349848" y="-3413"/>
                      <a:pt x="373861" y="8136"/>
                    </a:cubicBezTo>
                    <a:cubicBezTo>
                      <a:pt x="397874" y="19662"/>
                      <a:pt x="415764" y="40988"/>
                      <a:pt x="422972" y="66639"/>
                    </a:cubicBezTo>
                    <a:lnTo>
                      <a:pt x="472690" y="243575"/>
                    </a:lnTo>
                    <a:cubicBezTo>
                      <a:pt x="484798" y="286641"/>
                      <a:pt x="464426" y="332216"/>
                      <a:pt x="424267" y="351908"/>
                    </a:cubicBezTo>
                    <a:lnTo>
                      <a:pt x="203897" y="460057"/>
                    </a:lnTo>
                    <a:close/>
                    <a:moveTo>
                      <a:pt x="193151" y="438179"/>
                    </a:moveTo>
                    <a:lnTo>
                      <a:pt x="413521" y="330007"/>
                    </a:lnTo>
                    <a:cubicBezTo>
                      <a:pt x="443117" y="315491"/>
                      <a:pt x="458126" y="281902"/>
                      <a:pt x="449209" y="250178"/>
                    </a:cubicBezTo>
                    <a:lnTo>
                      <a:pt x="399489" y="73219"/>
                    </a:lnTo>
                    <a:cubicBezTo>
                      <a:pt x="394177" y="54331"/>
                      <a:pt x="380993" y="38619"/>
                      <a:pt x="363295" y="30106"/>
                    </a:cubicBezTo>
                    <a:cubicBezTo>
                      <a:pt x="345598" y="21617"/>
                      <a:pt x="325098" y="21134"/>
                      <a:pt x="307019" y="28795"/>
                    </a:cubicBezTo>
                    <a:lnTo>
                      <a:pt x="66386" y="130779"/>
                    </a:lnTo>
                    <a:cubicBezTo>
                      <a:pt x="32510" y="145134"/>
                      <a:pt x="16080" y="183738"/>
                      <a:pt x="29217" y="218108"/>
                    </a:cubicBezTo>
                    <a:lnTo>
                      <a:pt x="99199" y="401209"/>
                    </a:lnTo>
                    <a:cubicBezTo>
                      <a:pt x="106056" y="419153"/>
                      <a:pt x="120148" y="433394"/>
                      <a:pt x="138023" y="440411"/>
                    </a:cubicBezTo>
                    <a:cubicBezTo>
                      <a:pt x="155899" y="447450"/>
                      <a:pt x="175908" y="446622"/>
                      <a:pt x="193151" y="438179"/>
                    </a:cubicBezTo>
                    <a:close/>
                  </a:path>
                </a:pathLst>
              </a:custGeom>
              <a:solidFill>
                <a:srgbClr val="DBE6FF"/>
              </a:solidFill>
              <a:ln w="2131" cap="rnd">
                <a:noFill/>
                <a:prstDash val="solid"/>
                <a:round/>
              </a:ln>
            </p:spPr>
            <p:txBody>
              <a:bodyPr rtlCol="0" anchor="ctr"/>
              <a:lstStyle/>
              <a:p>
                <a:endParaRPr lang="en-CH" sz="4400"/>
              </a:p>
            </p:txBody>
          </p:sp>
        </p:grpSp>
        <p:grpSp>
          <p:nvGrpSpPr>
            <p:cNvPr id="961" name="Graphic 3">
              <a:extLst>
                <a:ext uri="{FF2B5EF4-FFF2-40B4-BE49-F238E27FC236}">
                  <a16:creationId xmlns:a16="http://schemas.microsoft.com/office/drawing/2014/main" id="{DA0861C1-9721-E7A6-6D3A-F94E74B7CA1B}"/>
                </a:ext>
              </a:extLst>
            </p:cNvPr>
            <p:cNvGrpSpPr/>
            <p:nvPr/>
          </p:nvGrpSpPr>
          <p:grpSpPr>
            <a:xfrm>
              <a:off x="3374505" y="2085481"/>
              <a:ext cx="1171970" cy="1307144"/>
              <a:chOff x="3374505" y="2085481"/>
              <a:chExt cx="1171970" cy="1307144"/>
            </a:xfrm>
          </p:grpSpPr>
          <p:sp>
            <p:nvSpPr>
              <p:cNvPr id="962" name="Freeform 961">
                <a:extLst>
                  <a:ext uri="{FF2B5EF4-FFF2-40B4-BE49-F238E27FC236}">
                    <a16:creationId xmlns:a16="http://schemas.microsoft.com/office/drawing/2014/main" id="{A2F3DBBA-CDFD-950A-C283-3CC8CD57FD23}"/>
                  </a:ext>
                </a:extLst>
              </p:cNvPr>
              <p:cNvSpPr/>
              <p:nvPr/>
            </p:nvSpPr>
            <p:spPr>
              <a:xfrm>
                <a:off x="3433050" y="2144021"/>
                <a:ext cx="1054884" cy="1190061"/>
              </a:xfrm>
              <a:custGeom>
                <a:avLst/>
                <a:gdLst>
                  <a:gd name="connsiteX0" fmla="*/ 324191 w 1054884"/>
                  <a:gd name="connsiteY0" fmla="*/ 1189111 h 1190061"/>
                  <a:gd name="connsiteX1" fmla="*/ 258938 w 1054884"/>
                  <a:gd name="connsiteY1" fmla="*/ 1141316 h 1190061"/>
                  <a:gd name="connsiteX2" fmla="*/ 3470 w 1054884"/>
                  <a:gd name="connsiteY2" fmla="*/ 330744 h 1190061"/>
                  <a:gd name="connsiteX3" fmla="*/ 28066 w 1054884"/>
                  <a:gd name="connsiteY3" fmla="*/ 255201 h 1190061"/>
                  <a:gd name="connsiteX4" fmla="*/ 356992 w 1054884"/>
                  <a:gd name="connsiteY4" fmla="*/ 12416 h 1190061"/>
                  <a:gd name="connsiteX5" fmla="*/ 417536 w 1054884"/>
                  <a:gd name="connsiteY5" fmla="*/ 2019 h 1190061"/>
                  <a:gd name="connsiteX6" fmla="*/ 461961 w 1054884"/>
                  <a:gd name="connsiteY6" fmla="*/ 44450 h 1190061"/>
                  <a:gd name="connsiteX7" fmla="*/ 663057 w 1054884"/>
                  <a:gd name="connsiteY7" fmla="*/ 608772 h 1190061"/>
                  <a:gd name="connsiteX8" fmla="*/ 727522 w 1054884"/>
                  <a:gd name="connsiteY8" fmla="*/ 654177 h 1190061"/>
                  <a:gd name="connsiteX9" fmla="*/ 986766 w 1054884"/>
                  <a:gd name="connsiteY9" fmla="*/ 653919 h 1190061"/>
                  <a:gd name="connsiteX10" fmla="*/ 1035144 w 1054884"/>
                  <a:gd name="connsiteY10" fmla="*/ 673917 h 1190061"/>
                  <a:gd name="connsiteX11" fmla="*/ 1055189 w 1054884"/>
                  <a:gd name="connsiteY11" fmla="*/ 722273 h 1190061"/>
                  <a:gd name="connsiteX12" fmla="*/ 1055189 w 1054884"/>
                  <a:gd name="connsiteY12" fmla="*/ 1120101 h 1190061"/>
                  <a:gd name="connsiteX13" fmla="*/ 986906 w 1054884"/>
                  <a:gd name="connsiteY13" fmla="*/ 1188455 h 1190061"/>
                  <a:gd name="connsiteX14" fmla="*/ 324191 w 1054884"/>
                  <a:gd name="connsiteY14" fmla="*/ 1189111 h 119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4884" h="1190061">
                    <a:moveTo>
                      <a:pt x="324191" y="1189111"/>
                    </a:moveTo>
                    <a:cubicBezTo>
                      <a:pt x="294332" y="1189157"/>
                      <a:pt x="267911" y="1169792"/>
                      <a:pt x="258938" y="1141316"/>
                    </a:cubicBezTo>
                    <a:cubicBezTo>
                      <a:pt x="209445" y="984283"/>
                      <a:pt x="52361" y="485857"/>
                      <a:pt x="3470" y="330744"/>
                    </a:cubicBezTo>
                    <a:cubicBezTo>
                      <a:pt x="-5307" y="302878"/>
                      <a:pt x="4575" y="272530"/>
                      <a:pt x="28066" y="255201"/>
                    </a:cubicBezTo>
                    <a:cubicBezTo>
                      <a:pt x="101863" y="200734"/>
                      <a:pt x="262322" y="82291"/>
                      <a:pt x="356992" y="12416"/>
                    </a:cubicBezTo>
                    <a:cubicBezTo>
                      <a:pt x="374395" y="-440"/>
                      <a:pt x="396850" y="-4281"/>
                      <a:pt x="417536" y="2019"/>
                    </a:cubicBezTo>
                    <a:cubicBezTo>
                      <a:pt x="438224" y="8341"/>
                      <a:pt x="454700" y="24077"/>
                      <a:pt x="461961" y="44450"/>
                    </a:cubicBezTo>
                    <a:cubicBezTo>
                      <a:pt x="515185" y="193802"/>
                      <a:pt x="622359" y="494521"/>
                      <a:pt x="663057" y="608772"/>
                    </a:cubicBezTo>
                    <a:cubicBezTo>
                      <a:pt x="672775" y="636029"/>
                      <a:pt x="698603" y="654200"/>
                      <a:pt x="727522" y="654177"/>
                    </a:cubicBezTo>
                    <a:cubicBezTo>
                      <a:pt x="793369" y="654106"/>
                      <a:pt x="911763" y="653989"/>
                      <a:pt x="986766" y="653919"/>
                    </a:cubicBezTo>
                    <a:cubicBezTo>
                      <a:pt x="1004914" y="653896"/>
                      <a:pt x="1022312" y="661108"/>
                      <a:pt x="1035144" y="673917"/>
                    </a:cubicBezTo>
                    <a:cubicBezTo>
                      <a:pt x="1047977" y="686726"/>
                      <a:pt x="1055189" y="704125"/>
                      <a:pt x="1055189" y="722273"/>
                    </a:cubicBezTo>
                    <a:cubicBezTo>
                      <a:pt x="1055189" y="824885"/>
                      <a:pt x="1055189" y="1017559"/>
                      <a:pt x="1055189" y="1120101"/>
                    </a:cubicBezTo>
                    <a:cubicBezTo>
                      <a:pt x="1055189" y="1157825"/>
                      <a:pt x="1024630" y="1188408"/>
                      <a:pt x="986906" y="1188455"/>
                    </a:cubicBezTo>
                    <a:cubicBezTo>
                      <a:pt x="832522" y="1188618"/>
                      <a:pt x="459575" y="1188993"/>
                      <a:pt x="324191" y="1189111"/>
                    </a:cubicBezTo>
                    <a:close/>
                  </a:path>
                </a:pathLst>
              </a:custGeom>
              <a:solidFill>
                <a:srgbClr val="FFFFFF"/>
              </a:solidFill>
              <a:ln w="2341" cap="rnd">
                <a:noFill/>
                <a:prstDash val="solid"/>
                <a:round/>
              </a:ln>
            </p:spPr>
            <p:txBody>
              <a:bodyPr rtlCol="0" anchor="ctr"/>
              <a:lstStyle/>
              <a:p>
                <a:endParaRPr lang="en-CH" sz="4400"/>
              </a:p>
            </p:txBody>
          </p:sp>
          <p:sp>
            <p:nvSpPr>
              <p:cNvPr id="963" name="Freeform 962">
                <a:extLst>
                  <a:ext uri="{FF2B5EF4-FFF2-40B4-BE49-F238E27FC236}">
                    <a16:creationId xmlns:a16="http://schemas.microsoft.com/office/drawing/2014/main" id="{5F7FA4F4-1A71-4E82-F8B5-38853D5FD6EC}"/>
                  </a:ext>
                </a:extLst>
              </p:cNvPr>
              <p:cNvSpPr/>
              <p:nvPr/>
            </p:nvSpPr>
            <p:spPr>
              <a:xfrm>
                <a:off x="3374505" y="2085481"/>
                <a:ext cx="1171970" cy="1307144"/>
              </a:xfrm>
              <a:custGeom>
                <a:avLst/>
                <a:gdLst>
                  <a:gd name="connsiteX0" fmla="*/ 382794 w 1171970"/>
                  <a:gd name="connsiteY0" fmla="*/ 1306193 h 1307144"/>
                  <a:gd name="connsiteX1" fmla="*/ 261649 w 1171970"/>
                  <a:gd name="connsiteY1" fmla="*/ 1217443 h 1307144"/>
                  <a:gd name="connsiteX2" fmla="*/ 6180 w 1171970"/>
                  <a:gd name="connsiteY2" fmla="*/ 406870 h 1307144"/>
                  <a:gd name="connsiteX3" fmla="*/ 51845 w 1171970"/>
                  <a:gd name="connsiteY3" fmla="*/ 266627 h 1307144"/>
                  <a:gd name="connsiteX4" fmla="*/ 380773 w 1171970"/>
                  <a:gd name="connsiteY4" fmla="*/ 23842 h 1307144"/>
                  <a:gd name="connsiteX5" fmla="*/ 493174 w 1171970"/>
                  <a:gd name="connsiteY5" fmla="*/ 4570 h 1307144"/>
                  <a:gd name="connsiteX6" fmla="*/ 575650 w 1171970"/>
                  <a:gd name="connsiteY6" fmla="*/ 83344 h 1307144"/>
                  <a:gd name="connsiteX7" fmla="*/ 776748 w 1171970"/>
                  <a:gd name="connsiteY7" fmla="*/ 647665 h 1307144"/>
                  <a:gd name="connsiteX8" fmla="*/ 785997 w 1171970"/>
                  <a:gd name="connsiteY8" fmla="*/ 654175 h 1307144"/>
                  <a:gd name="connsiteX9" fmla="*/ 1045241 w 1171970"/>
                  <a:gd name="connsiteY9" fmla="*/ 653918 h 1307144"/>
                  <a:gd name="connsiteX10" fmla="*/ 1135066 w 1171970"/>
                  <a:gd name="connsiteY10" fmla="*/ 691033 h 1307144"/>
                  <a:gd name="connsiteX11" fmla="*/ 1172275 w 1171970"/>
                  <a:gd name="connsiteY11" fmla="*/ 780813 h 1307144"/>
                  <a:gd name="connsiteX12" fmla="*/ 1172275 w 1171970"/>
                  <a:gd name="connsiteY12" fmla="*/ 1178641 h 1307144"/>
                  <a:gd name="connsiteX13" fmla="*/ 1045498 w 1171970"/>
                  <a:gd name="connsiteY13" fmla="*/ 1305537 h 1307144"/>
                  <a:gd name="connsiteX14" fmla="*/ 382794 w 1171970"/>
                  <a:gd name="connsiteY14" fmla="*/ 1306193 h 1307144"/>
                  <a:gd name="connsiteX15" fmla="*/ 382735 w 1171970"/>
                  <a:gd name="connsiteY15" fmla="*/ 1247651 h 1307144"/>
                  <a:gd name="connsiteX16" fmla="*/ 1045451 w 1171970"/>
                  <a:gd name="connsiteY16" fmla="*/ 1246995 h 1307144"/>
                  <a:gd name="connsiteX17" fmla="*/ 1113734 w 1171970"/>
                  <a:gd name="connsiteY17" fmla="*/ 1178641 h 1307144"/>
                  <a:gd name="connsiteX18" fmla="*/ 1113734 w 1171970"/>
                  <a:gd name="connsiteY18" fmla="*/ 780813 h 1307144"/>
                  <a:gd name="connsiteX19" fmla="*/ 1093689 w 1171970"/>
                  <a:gd name="connsiteY19" fmla="*/ 732458 h 1307144"/>
                  <a:gd name="connsiteX20" fmla="*/ 1045311 w 1171970"/>
                  <a:gd name="connsiteY20" fmla="*/ 712460 h 1307144"/>
                  <a:gd name="connsiteX21" fmla="*/ 786067 w 1171970"/>
                  <a:gd name="connsiteY21" fmla="*/ 712717 h 1307144"/>
                  <a:gd name="connsiteX22" fmla="*/ 721602 w 1171970"/>
                  <a:gd name="connsiteY22" fmla="*/ 667312 h 1307144"/>
                  <a:gd name="connsiteX23" fmla="*/ 520506 w 1171970"/>
                  <a:gd name="connsiteY23" fmla="*/ 102990 h 1307144"/>
                  <a:gd name="connsiteX24" fmla="*/ 476080 w 1171970"/>
                  <a:gd name="connsiteY24" fmla="*/ 60559 h 1307144"/>
                  <a:gd name="connsiteX25" fmla="*/ 415537 w 1171970"/>
                  <a:gd name="connsiteY25" fmla="*/ 70956 h 1307144"/>
                  <a:gd name="connsiteX26" fmla="*/ 86611 w 1171970"/>
                  <a:gd name="connsiteY26" fmla="*/ 313742 h 1307144"/>
                  <a:gd name="connsiteX27" fmla="*/ 62014 w 1171970"/>
                  <a:gd name="connsiteY27" fmla="*/ 389284 h 1307144"/>
                  <a:gd name="connsiteX28" fmla="*/ 317483 w 1171970"/>
                  <a:gd name="connsiteY28" fmla="*/ 1199857 h 1307144"/>
                  <a:gd name="connsiteX29" fmla="*/ 382735 w 1171970"/>
                  <a:gd name="connsiteY29" fmla="*/ 1247651 h 130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1970" h="1307144">
                    <a:moveTo>
                      <a:pt x="382794" y="1306193"/>
                    </a:moveTo>
                    <a:cubicBezTo>
                      <a:pt x="327363" y="1306263"/>
                      <a:pt x="278312" y="1270318"/>
                      <a:pt x="261649" y="1217443"/>
                    </a:cubicBezTo>
                    <a:lnTo>
                      <a:pt x="6180" y="406870"/>
                    </a:lnTo>
                    <a:cubicBezTo>
                      <a:pt x="-10113" y="355166"/>
                      <a:pt x="8234" y="298825"/>
                      <a:pt x="51845" y="266627"/>
                    </a:cubicBezTo>
                    <a:lnTo>
                      <a:pt x="380773" y="23842"/>
                    </a:lnTo>
                    <a:cubicBezTo>
                      <a:pt x="413081" y="3"/>
                      <a:pt x="454769" y="-7139"/>
                      <a:pt x="493174" y="4570"/>
                    </a:cubicBezTo>
                    <a:cubicBezTo>
                      <a:pt x="531580" y="16301"/>
                      <a:pt x="562169" y="45526"/>
                      <a:pt x="575650" y="83344"/>
                    </a:cubicBezTo>
                    <a:lnTo>
                      <a:pt x="776748" y="647665"/>
                    </a:lnTo>
                    <a:cubicBezTo>
                      <a:pt x="778152" y="651576"/>
                      <a:pt x="781852" y="654175"/>
                      <a:pt x="785997" y="654175"/>
                    </a:cubicBezTo>
                    <a:lnTo>
                      <a:pt x="1045241" y="653918"/>
                    </a:lnTo>
                    <a:cubicBezTo>
                      <a:pt x="1078937" y="653894"/>
                      <a:pt x="1111228" y="667242"/>
                      <a:pt x="1135066" y="691033"/>
                    </a:cubicBezTo>
                    <a:cubicBezTo>
                      <a:pt x="1158881" y="714848"/>
                      <a:pt x="1172275" y="747140"/>
                      <a:pt x="1172275" y="780813"/>
                    </a:cubicBezTo>
                    <a:lnTo>
                      <a:pt x="1172275" y="1178641"/>
                    </a:lnTo>
                    <a:cubicBezTo>
                      <a:pt x="1172275" y="1248681"/>
                      <a:pt x="1115537" y="1305467"/>
                      <a:pt x="1045498" y="1305537"/>
                    </a:cubicBezTo>
                    <a:lnTo>
                      <a:pt x="382794" y="1306193"/>
                    </a:lnTo>
                    <a:close/>
                    <a:moveTo>
                      <a:pt x="382735" y="1247651"/>
                    </a:moveTo>
                    <a:lnTo>
                      <a:pt x="1045451" y="1246995"/>
                    </a:lnTo>
                    <a:cubicBezTo>
                      <a:pt x="1083175" y="1246948"/>
                      <a:pt x="1113734" y="1216366"/>
                      <a:pt x="1113734" y="1178641"/>
                    </a:cubicBezTo>
                    <a:lnTo>
                      <a:pt x="1113734" y="780813"/>
                    </a:lnTo>
                    <a:cubicBezTo>
                      <a:pt x="1113734" y="762665"/>
                      <a:pt x="1106522" y="745267"/>
                      <a:pt x="1093689" y="732458"/>
                    </a:cubicBezTo>
                    <a:cubicBezTo>
                      <a:pt x="1080857" y="719649"/>
                      <a:pt x="1063459" y="712436"/>
                      <a:pt x="1045311" y="712460"/>
                    </a:cubicBezTo>
                    <a:lnTo>
                      <a:pt x="786067" y="712717"/>
                    </a:lnTo>
                    <a:cubicBezTo>
                      <a:pt x="757148" y="712741"/>
                      <a:pt x="731320" y="694569"/>
                      <a:pt x="721602" y="667312"/>
                    </a:cubicBezTo>
                    <a:lnTo>
                      <a:pt x="520506" y="102990"/>
                    </a:lnTo>
                    <a:cubicBezTo>
                      <a:pt x="513245" y="82618"/>
                      <a:pt x="496769" y="66882"/>
                      <a:pt x="476080" y="60559"/>
                    </a:cubicBezTo>
                    <a:cubicBezTo>
                      <a:pt x="455394" y="54260"/>
                      <a:pt x="432940" y="58100"/>
                      <a:pt x="415537" y="70956"/>
                    </a:cubicBezTo>
                    <a:lnTo>
                      <a:pt x="86611" y="313742"/>
                    </a:lnTo>
                    <a:cubicBezTo>
                      <a:pt x="63120" y="331070"/>
                      <a:pt x="53238" y="361418"/>
                      <a:pt x="62014" y="389284"/>
                    </a:cubicBezTo>
                    <a:lnTo>
                      <a:pt x="317483" y="1199857"/>
                    </a:lnTo>
                    <a:cubicBezTo>
                      <a:pt x="326456" y="1228332"/>
                      <a:pt x="352877" y="1247698"/>
                      <a:pt x="382735" y="1247651"/>
                    </a:cubicBezTo>
                    <a:close/>
                  </a:path>
                </a:pathLst>
              </a:custGeom>
              <a:solidFill>
                <a:srgbClr val="000080"/>
              </a:solidFill>
              <a:ln w="2341" cap="rnd">
                <a:noFill/>
                <a:prstDash val="solid"/>
                <a:round/>
              </a:ln>
            </p:spPr>
            <p:txBody>
              <a:bodyPr rtlCol="0" anchor="ctr"/>
              <a:lstStyle/>
              <a:p>
                <a:endParaRPr lang="en-CH" sz="4400"/>
              </a:p>
            </p:txBody>
          </p:sp>
        </p:grpSp>
        <p:sp>
          <p:nvSpPr>
            <p:cNvPr id="964" name="Freeform 963">
              <a:extLst>
                <a:ext uri="{FF2B5EF4-FFF2-40B4-BE49-F238E27FC236}">
                  <a16:creationId xmlns:a16="http://schemas.microsoft.com/office/drawing/2014/main" id="{68F6E23E-EB42-742C-AC02-0D7952A504F8}"/>
                </a:ext>
              </a:extLst>
            </p:cNvPr>
            <p:cNvSpPr/>
            <p:nvPr/>
          </p:nvSpPr>
          <p:spPr>
            <a:xfrm>
              <a:off x="4335048" y="2799547"/>
              <a:ext cx="152888" cy="534535"/>
            </a:xfrm>
            <a:custGeom>
              <a:avLst/>
              <a:gdLst>
                <a:gd name="connsiteX0" fmla="*/ 260 w 152888"/>
                <a:gd name="connsiteY0" fmla="*/ -983 h 534535"/>
                <a:gd name="connsiteX1" fmla="*/ 153148 w 152888"/>
                <a:gd name="connsiteY1" fmla="*/ -983 h 534535"/>
                <a:gd name="connsiteX2" fmla="*/ 153148 w 152888"/>
                <a:gd name="connsiteY2" fmla="*/ 533552 h 534535"/>
                <a:gd name="connsiteX3" fmla="*/ 260 w 152888"/>
                <a:gd name="connsiteY3" fmla="*/ 533552 h 534535"/>
              </a:gdLst>
              <a:ahLst/>
              <a:cxnLst>
                <a:cxn ang="0">
                  <a:pos x="connsiteX0" y="connsiteY0"/>
                </a:cxn>
                <a:cxn ang="0">
                  <a:pos x="connsiteX1" y="connsiteY1"/>
                </a:cxn>
                <a:cxn ang="0">
                  <a:pos x="connsiteX2" y="connsiteY2"/>
                </a:cxn>
                <a:cxn ang="0">
                  <a:pos x="connsiteX3" y="connsiteY3"/>
                </a:cxn>
              </a:cxnLst>
              <a:rect l="l" t="t" r="r" b="b"/>
              <a:pathLst>
                <a:path w="152888" h="534535">
                  <a:moveTo>
                    <a:pt x="260" y="-983"/>
                  </a:moveTo>
                  <a:lnTo>
                    <a:pt x="153148" y="-983"/>
                  </a:lnTo>
                  <a:lnTo>
                    <a:pt x="153148" y="533552"/>
                  </a:lnTo>
                  <a:lnTo>
                    <a:pt x="260" y="533552"/>
                  </a:lnTo>
                  <a:close/>
                </a:path>
              </a:pathLst>
            </a:custGeom>
            <a:solidFill>
              <a:srgbClr val="000080"/>
            </a:solidFill>
            <a:ln w="2341" cap="rnd">
              <a:noFill/>
              <a:prstDash val="solid"/>
              <a:round/>
            </a:ln>
          </p:spPr>
          <p:txBody>
            <a:bodyPr rtlCol="0" anchor="ctr"/>
            <a:lstStyle/>
            <a:p>
              <a:endParaRPr lang="en-CH" sz="4400"/>
            </a:p>
          </p:txBody>
        </p:sp>
        <p:sp>
          <p:nvSpPr>
            <p:cNvPr id="965" name="Freeform 964">
              <a:extLst>
                <a:ext uri="{FF2B5EF4-FFF2-40B4-BE49-F238E27FC236}">
                  <a16:creationId xmlns:a16="http://schemas.microsoft.com/office/drawing/2014/main" id="{EB35E5E5-8AA2-C694-7D07-268C396C5DF9}"/>
                </a:ext>
              </a:extLst>
            </p:cNvPr>
            <p:cNvSpPr/>
            <p:nvPr/>
          </p:nvSpPr>
          <p:spPr>
            <a:xfrm>
              <a:off x="4635681" y="2739062"/>
              <a:ext cx="421874" cy="182466"/>
            </a:xfrm>
            <a:custGeom>
              <a:avLst/>
              <a:gdLst>
                <a:gd name="connsiteX0" fmla="*/ 176 w 421874"/>
                <a:gd name="connsiteY0" fmla="*/ 180876 h 182466"/>
                <a:gd name="connsiteX1" fmla="*/ 422050 w 421874"/>
                <a:gd name="connsiteY1" fmla="*/ -1590 h 182466"/>
              </a:gdLst>
              <a:ahLst/>
              <a:cxnLst>
                <a:cxn ang="0">
                  <a:pos x="connsiteX0" y="connsiteY0"/>
                </a:cxn>
                <a:cxn ang="0">
                  <a:pos x="connsiteX1" y="connsiteY1"/>
                </a:cxn>
              </a:cxnLst>
              <a:rect l="l" t="t" r="r" b="b"/>
              <a:pathLst>
                <a:path w="421874" h="182466">
                  <a:moveTo>
                    <a:pt x="176" y="180876"/>
                  </a:moveTo>
                  <a:lnTo>
                    <a:pt x="422050" y="-1590"/>
                  </a:lnTo>
                </a:path>
              </a:pathLst>
            </a:custGeom>
            <a:noFill/>
            <a:ln w="41498" cap="sq">
              <a:solidFill>
                <a:srgbClr val="000080"/>
              </a:solidFill>
              <a:custDash>
                <a:ds d="2261250" sp="4523250"/>
                <a:ds d="0" sp="0"/>
                <a:ds d="0" sp="0"/>
              </a:custDash>
              <a:miter/>
            </a:ln>
          </p:spPr>
          <p:txBody>
            <a:bodyPr rtlCol="0" anchor="ctr"/>
            <a:lstStyle/>
            <a:p>
              <a:endParaRPr lang="en-CH" sz="4400"/>
            </a:p>
          </p:txBody>
        </p:sp>
        <p:sp>
          <p:nvSpPr>
            <p:cNvPr id="966" name="Freeform 965">
              <a:extLst>
                <a:ext uri="{FF2B5EF4-FFF2-40B4-BE49-F238E27FC236}">
                  <a16:creationId xmlns:a16="http://schemas.microsoft.com/office/drawing/2014/main" id="{0C4F9A92-441F-FF34-050C-5728D8A4CCD3}"/>
                </a:ext>
              </a:extLst>
            </p:cNvPr>
            <p:cNvSpPr/>
            <p:nvPr/>
          </p:nvSpPr>
          <p:spPr>
            <a:xfrm rot="10800000" flipV="1">
              <a:off x="4611447" y="3253375"/>
              <a:ext cx="421874" cy="182466"/>
            </a:xfrm>
            <a:custGeom>
              <a:avLst/>
              <a:gdLst>
                <a:gd name="connsiteX0" fmla="*/ 168 w 421874"/>
                <a:gd name="connsiteY0" fmla="*/ 181045 h 182466"/>
                <a:gd name="connsiteX1" fmla="*/ 422042 w 421874"/>
                <a:gd name="connsiteY1" fmla="*/ -1422 h 182466"/>
              </a:gdLst>
              <a:ahLst/>
              <a:cxnLst>
                <a:cxn ang="0">
                  <a:pos x="connsiteX0" y="connsiteY0"/>
                </a:cxn>
                <a:cxn ang="0">
                  <a:pos x="connsiteX1" y="connsiteY1"/>
                </a:cxn>
              </a:cxnLst>
              <a:rect l="l" t="t" r="r" b="b"/>
              <a:pathLst>
                <a:path w="421874" h="182466">
                  <a:moveTo>
                    <a:pt x="168" y="181045"/>
                  </a:moveTo>
                  <a:lnTo>
                    <a:pt x="422042" y="-1422"/>
                  </a:lnTo>
                </a:path>
              </a:pathLst>
            </a:custGeom>
            <a:noFill/>
            <a:ln w="41498" cap="sq">
              <a:solidFill>
                <a:srgbClr val="000080"/>
              </a:solidFill>
              <a:custDash>
                <a:ds d="2261250" sp="4523250"/>
                <a:ds d="0" sp="0"/>
                <a:ds d="0" sp="0"/>
              </a:custDash>
              <a:miter/>
            </a:ln>
          </p:spPr>
          <p:txBody>
            <a:bodyPr rtlCol="0" anchor="ctr"/>
            <a:lstStyle/>
            <a:p>
              <a:endParaRPr lang="en-CH" sz="4400"/>
            </a:p>
          </p:txBody>
        </p:sp>
        <p:sp>
          <p:nvSpPr>
            <p:cNvPr id="967" name="Freeform 966">
              <a:extLst>
                <a:ext uri="{FF2B5EF4-FFF2-40B4-BE49-F238E27FC236}">
                  <a16:creationId xmlns:a16="http://schemas.microsoft.com/office/drawing/2014/main" id="{8B8C4707-565F-58EB-AA76-6D3473879C7A}"/>
                </a:ext>
              </a:extLst>
            </p:cNvPr>
            <p:cNvSpPr/>
            <p:nvPr/>
          </p:nvSpPr>
          <p:spPr>
            <a:xfrm rot="10800000" flipV="1">
              <a:off x="4635683" y="3103697"/>
              <a:ext cx="427067" cy="3047"/>
            </a:xfrm>
            <a:custGeom>
              <a:avLst/>
              <a:gdLst>
                <a:gd name="connsiteX0" fmla="*/ 178 w 427067"/>
                <a:gd name="connsiteY0" fmla="*/ -1480 h 3047"/>
                <a:gd name="connsiteX1" fmla="*/ 427246 w 427067"/>
                <a:gd name="connsiteY1" fmla="*/ -1480 h 3047"/>
              </a:gdLst>
              <a:ahLst/>
              <a:cxnLst>
                <a:cxn ang="0">
                  <a:pos x="connsiteX0" y="connsiteY0"/>
                </a:cxn>
                <a:cxn ang="0">
                  <a:pos x="connsiteX1" y="connsiteY1"/>
                </a:cxn>
              </a:cxnLst>
              <a:rect l="l" t="t" r="r" b="b"/>
              <a:pathLst>
                <a:path w="427067" h="3047">
                  <a:moveTo>
                    <a:pt x="178" y="-1480"/>
                  </a:moveTo>
                  <a:lnTo>
                    <a:pt x="427246" y="-1480"/>
                  </a:lnTo>
                </a:path>
              </a:pathLst>
            </a:custGeom>
            <a:noFill/>
            <a:ln w="41498" cap="sq">
              <a:solidFill>
                <a:srgbClr val="000080"/>
              </a:solidFill>
              <a:custDash>
                <a:ds d="2261250" sp="4523250"/>
                <a:ds d="0" sp="0"/>
                <a:ds d="0" sp="0"/>
              </a:custDash>
              <a:miter/>
            </a:ln>
          </p:spPr>
          <p:txBody>
            <a:bodyPr rtlCol="0" anchor="ctr"/>
            <a:lstStyle/>
            <a:p>
              <a:endParaRPr lang="en-CH" sz="4400"/>
            </a:p>
          </p:txBody>
        </p:sp>
      </p:grpSp>
      <p:grpSp>
        <p:nvGrpSpPr>
          <p:cNvPr id="982" name="Graphic 3">
            <a:extLst>
              <a:ext uri="{FF2B5EF4-FFF2-40B4-BE49-F238E27FC236}">
                <a16:creationId xmlns:a16="http://schemas.microsoft.com/office/drawing/2014/main" id="{66ACE1D9-7043-637E-EF63-63C55DFCE317}"/>
              </a:ext>
            </a:extLst>
          </p:cNvPr>
          <p:cNvGrpSpPr/>
          <p:nvPr/>
        </p:nvGrpSpPr>
        <p:grpSpPr>
          <a:xfrm>
            <a:off x="843877" y="15697735"/>
            <a:ext cx="6920875" cy="1784251"/>
            <a:chOff x="843877" y="15697735"/>
            <a:chExt cx="6920875" cy="1784251"/>
          </a:xfrm>
        </p:grpSpPr>
        <p:pic>
          <p:nvPicPr>
            <p:cNvPr id="983" name="Picture 982">
              <a:extLst>
                <a:ext uri="{FF2B5EF4-FFF2-40B4-BE49-F238E27FC236}">
                  <a16:creationId xmlns:a16="http://schemas.microsoft.com/office/drawing/2014/main" id="{E03CEDF1-AB66-D01E-96F9-374AD331D6AA}"/>
                </a:ext>
              </a:extLst>
            </p:cNvPr>
            <p:cNvPicPr>
              <a:picLocks noChangeAspect="1"/>
            </p:cNvPicPr>
            <p:nvPr/>
          </p:nvPicPr>
          <p:blipFill>
            <a:blip r:embed="rId4"/>
            <a:stretch>
              <a:fillRect/>
            </a:stretch>
          </p:blipFill>
          <p:spPr>
            <a:xfrm>
              <a:off x="843877" y="15697735"/>
              <a:ext cx="6920875" cy="1776730"/>
            </a:xfrm>
            <a:custGeom>
              <a:avLst/>
              <a:gdLst>
                <a:gd name="connsiteX0" fmla="*/ 277 w 6920875"/>
                <a:gd name="connsiteY0" fmla="*/ 5151 h 1776730"/>
                <a:gd name="connsiteX1" fmla="*/ 6921152 w 6920875"/>
                <a:gd name="connsiteY1" fmla="*/ 5151 h 1776730"/>
                <a:gd name="connsiteX2" fmla="*/ 6921152 w 6920875"/>
                <a:gd name="connsiteY2" fmla="*/ 1781882 h 1776730"/>
                <a:gd name="connsiteX3" fmla="*/ 277 w 6920875"/>
                <a:gd name="connsiteY3" fmla="*/ 1781882 h 1776730"/>
              </a:gdLst>
              <a:ahLst/>
              <a:cxnLst>
                <a:cxn ang="0">
                  <a:pos x="connsiteX0" y="connsiteY0"/>
                </a:cxn>
                <a:cxn ang="0">
                  <a:pos x="connsiteX1" y="connsiteY1"/>
                </a:cxn>
                <a:cxn ang="0">
                  <a:pos x="connsiteX2" y="connsiteY2"/>
                </a:cxn>
                <a:cxn ang="0">
                  <a:pos x="connsiteX3" y="connsiteY3"/>
                </a:cxn>
              </a:cxnLst>
              <a:rect l="l" t="t" r="r" b="b"/>
              <a:pathLst>
                <a:path w="6920875" h="1776730">
                  <a:moveTo>
                    <a:pt x="277" y="5151"/>
                  </a:moveTo>
                  <a:lnTo>
                    <a:pt x="6921152" y="5151"/>
                  </a:lnTo>
                  <a:lnTo>
                    <a:pt x="6921152" y="1781882"/>
                  </a:lnTo>
                  <a:lnTo>
                    <a:pt x="277" y="1781882"/>
                  </a:lnTo>
                  <a:close/>
                </a:path>
              </a:pathLst>
            </a:custGeom>
          </p:spPr>
        </p:pic>
        <p:pic>
          <p:nvPicPr>
            <p:cNvPr id="984" name="Picture 983">
              <a:extLst>
                <a:ext uri="{FF2B5EF4-FFF2-40B4-BE49-F238E27FC236}">
                  <a16:creationId xmlns:a16="http://schemas.microsoft.com/office/drawing/2014/main" id="{E508E30D-A72A-BB15-21C2-EDCA42909113}"/>
                </a:ext>
              </a:extLst>
            </p:cNvPr>
            <p:cNvPicPr>
              <a:picLocks noChangeAspect="1"/>
            </p:cNvPicPr>
            <p:nvPr/>
          </p:nvPicPr>
          <p:blipFill>
            <a:blip r:embed="rId5"/>
            <a:stretch>
              <a:fillRect/>
            </a:stretch>
          </p:blipFill>
          <p:spPr>
            <a:xfrm>
              <a:off x="3333626" y="15702221"/>
              <a:ext cx="2764103" cy="1779766"/>
            </a:xfrm>
            <a:custGeom>
              <a:avLst/>
              <a:gdLst>
                <a:gd name="connsiteX0" fmla="*/ 1094 w 2764103"/>
                <a:gd name="connsiteY0" fmla="*/ 5152 h 1779766"/>
                <a:gd name="connsiteX1" fmla="*/ 2765197 w 2764103"/>
                <a:gd name="connsiteY1" fmla="*/ 5152 h 1779766"/>
                <a:gd name="connsiteX2" fmla="*/ 2765197 w 2764103"/>
                <a:gd name="connsiteY2" fmla="*/ 1784919 h 1779766"/>
                <a:gd name="connsiteX3" fmla="*/ 1094 w 2764103"/>
                <a:gd name="connsiteY3" fmla="*/ 1784919 h 1779766"/>
              </a:gdLst>
              <a:ahLst/>
              <a:cxnLst>
                <a:cxn ang="0">
                  <a:pos x="connsiteX0" y="connsiteY0"/>
                </a:cxn>
                <a:cxn ang="0">
                  <a:pos x="connsiteX1" y="connsiteY1"/>
                </a:cxn>
                <a:cxn ang="0">
                  <a:pos x="connsiteX2" y="connsiteY2"/>
                </a:cxn>
                <a:cxn ang="0">
                  <a:pos x="connsiteX3" y="connsiteY3"/>
                </a:cxn>
              </a:cxnLst>
              <a:rect l="l" t="t" r="r" b="b"/>
              <a:pathLst>
                <a:path w="2764103" h="1779766">
                  <a:moveTo>
                    <a:pt x="1094" y="5152"/>
                  </a:moveTo>
                  <a:lnTo>
                    <a:pt x="2765197" y="5152"/>
                  </a:lnTo>
                  <a:lnTo>
                    <a:pt x="2765197" y="1784919"/>
                  </a:lnTo>
                  <a:lnTo>
                    <a:pt x="1094" y="1784919"/>
                  </a:lnTo>
                  <a:close/>
                </a:path>
              </a:pathLst>
            </a:custGeom>
          </p:spPr>
        </p:pic>
      </p:grpSp>
      <p:grpSp>
        <p:nvGrpSpPr>
          <p:cNvPr id="985" name="Graphic 3">
            <a:extLst>
              <a:ext uri="{FF2B5EF4-FFF2-40B4-BE49-F238E27FC236}">
                <a16:creationId xmlns:a16="http://schemas.microsoft.com/office/drawing/2014/main" id="{E95EDA4C-85A8-7B39-7BEC-8A3BCCDDB5B7}"/>
              </a:ext>
            </a:extLst>
          </p:cNvPr>
          <p:cNvGrpSpPr/>
          <p:nvPr/>
        </p:nvGrpSpPr>
        <p:grpSpPr>
          <a:xfrm>
            <a:off x="4363767" y="15421562"/>
            <a:ext cx="3653108" cy="3671835"/>
            <a:chOff x="4363767" y="15421562"/>
            <a:chExt cx="3653108" cy="3671835"/>
          </a:xfrm>
        </p:grpSpPr>
        <p:sp>
          <p:nvSpPr>
            <p:cNvPr id="986" name="Freeform 985">
              <a:extLst>
                <a:ext uri="{FF2B5EF4-FFF2-40B4-BE49-F238E27FC236}">
                  <a16:creationId xmlns:a16="http://schemas.microsoft.com/office/drawing/2014/main" id="{F2D0BE84-2457-342D-F055-B4C8882EA25E}"/>
                </a:ext>
              </a:extLst>
            </p:cNvPr>
            <p:cNvSpPr/>
            <p:nvPr/>
          </p:nvSpPr>
          <p:spPr>
            <a:xfrm rot="-983303">
              <a:off x="5104372" y="16135595"/>
              <a:ext cx="2171897" cy="2243769"/>
            </a:xfrm>
            <a:custGeom>
              <a:avLst/>
              <a:gdLst>
                <a:gd name="connsiteX0" fmla="*/ 2117834 w 2171897"/>
                <a:gd name="connsiteY0" fmla="*/ 1908577 h 2243769"/>
                <a:gd name="connsiteX1" fmla="*/ 1773901 w 2171897"/>
                <a:gd name="connsiteY1" fmla="*/ 1553529 h 2243769"/>
                <a:gd name="connsiteX2" fmla="*/ 1603315 w 2171897"/>
                <a:gd name="connsiteY2" fmla="*/ 1499603 h 2243769"/>
                <a:gd name="connsiteX3" fmla="*/ 1482241 w 2171897"/>
                <a:gd name="connsiteY3" fmla="*/ 1374598 h 2243769"/>
                <a:gd name="connsiteX4" fmla="*/ 1652864 w 2171897"/>
                <a:gd name="connsiteY4" fmla="*/ 857695 h 2243769"/>
                <a:gd name="connsiteX5" fmla="*/ 827432 w 2171897"/>
                <a:gd name="connsiteY5" fmla="*/ 5633 h 2243769"/>
                <a:gd name="connsiteX6" fmla="*/ 2001 w 2171897"/>
                <a:gd name="connsiteY6" fmla="*/ 857695 h 2243769"/>
                <a:gd name="connsiteX7" fmla="*/ 827432 w 2171897"/>
                <a:gd name="connsiteY7" fmla="*/ 1709757 h 2243769"/>
                <a:gd name="connsiteX8" fmla="*/ 1328184 w 2171897"/>
                <a:gd name="connsiteY8" fmla="*/ 1533678 h 2243769"/>
                <a:gd name="connsiteX9" fmla="*/ 1449258 w 2171897"/>
                <a:gd name="connsiteY9" fmla="*/ 1658644 h 2243769"/>
                <a:gd name="connsiteX10" fmla="*/ 1501530 w 2171897"/>
                <a:gd name="connsiteY10" fmla="*/ 1834723 h 2243769"/>
                <a:gd name="connsiteX11" fmla="*/ 1845463 w 2171897"/>
                <a:gd name="connsiteY11" fmla="*/ 2189771 h 2243769"/>
                <a:gd name="connsiteX12" fmla="*/ 1983029 w 2171897"/>
                <a:gd name="connsiteY12" fmla="*/ 2249402 h 2243769"/>
                <a:gd name="connsiteX13" fmla="*/ 2120595 w 2171897"/>
                <a:gd name="connsiteY13" fmla="*/ 2189771 h 2243769"/>
                <a:gd name="connsiteX14" fmla="*/ 2117834 w 2171897"/>
                <a:gd name="connsiteY14" fmla="*/ 1908577 h 2243769"/>
                <a:gd name="connsiteX15" fmla="*/ 824671 w 2171897"/>
                <a:gd name="connsiteY15" fmla="*/ 1536492 h 2243769"/>
                <a:gd name="connsiteX16" fmla="*/ 164341 w 2171897"/>
                <a:gd name="connsiteY16" fmla="*/ 854842 h 2243769"/>
                <a:gd name="connsiteX17" fmla="*/ 824671 w 2171897"/>
                <a:gd name="connsiteY17" fmla="*/ 173193 h 2243769"/>
                <a:gd name="connsiteX18" fmla="*/ 1485002 w 2171897"/>
                <a:gd name="connsiteY18" fmla="*/ 854842 h 2243769"/>
                <a:gd name="connsiteX19" fmla="*/ 824671 w 2171897"/>
                <a:gd name="connsiteY19" fmla="*/ 1536492 h 2243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71897" h="2243769">
                  <a:moveTo>
                    <a:pt x="2117834" y="1908577"/>
                  </a:moveTo>
                  <a:lnTo>
                    <a:pt x="1773901" y="1553529"/>
                  </a:lnTo>
                  <a:cubicBezTo>
                    <a:pt x="1727150" y="1505269"/>
                    <a:pt x="1663871" y="1488232"/>
                    <a:pt x="1603315" y="1499603"/>
                  </a:cubicBezTo>
                  <a:lnTo>
                    <a:pt x="1482241" y="1374598"/>
                  </a:lnTo>
                  <a:cubicBezTo>
                    <a:pt x="1589548" y="1232594"/>
                    <a:pt x="1652864" y="1050849"/>
                    <a:pt x="1652864" y="857695"/>
                  </a:cubicBezTo>
                  <a:cubicBezTo>
                    <a:pt x="1652864" y="389051"/>
                    <a:pt x="1281396" y="5633"/>
                    <a:pt x="827432" y="5633"/>
                  </a:cubicBezTo>
                  <a:cubicBezTo>
                    <a:pt x="373432" y="5633"/>
                    <a:pt x="2001" y="389051"/>
                    <a:pt x="2001" y="857695"/>
                  </a:cubicBezTo>
                  <a:cubicBezTo>
                    <a:pt x="2001" y="1326338"/>
                    <a:pt x="373432" y="1709757"/>
                    <a:pt x="827432" y="1709757"/>
                  </a:cubicBezTo>
                  <a:cubicBezTo>
                    <a:pt x="1014510" y="1709757"/>
                    <a:pt x="1187857" y="1644421"/>
                    <a:pt x="1328184" y="1533678"/>
                  </a:cubicBezTo>
                  <a:lnTo>
                    <a:pt x="1449258" y="1658644"/>
                  </a:lnTo>
                  <a:cubicBezTo>
                    <a:pt x="1438251" y="1721128"/>
                    <a:pt x="1454743" y="1786463"/>
                    <a:pt x="1501530" y="1834723"/>
                  </a:cubicBezTo>
                  <a:lnTo>
                    <a:pt x="1845463" y="2189771"/>
                  </a:lnTo>
                  <a:cubicBezTo>
                    <a:pt x="1883968" y="2229513"/>
                    <a:pt x="1933480" y="2249402"/>
                    <a:pt x="1983029" y="2249402"/>
                  </a:cubicBezTo>
                  <a:cubicBezTo>
                    <a:pt x="2032541" y="2249402"/>
                    <a:pt x="2082053" y="2229513"/>
                    <a:pt x="2120595" y="2189771"/>
                  </a:cubicBezTo>
                  <a:cubicBezTo>
                    <a:pt x="2192120" y="2110212"/>
                    <a:pt x="2192120" y="1985246"/>
                    <a:pt x="2117834" y="1908577"/>
                  </a:cubicBezTo>
                  <a:close/>
                  <a:moveTo>
                    <a:pt x="824671" y="1536492"/>
                  </a:moveTo>
                  <a:cubicBezTo>
                    <a:pt x="461486" y="1536492"/>
                    <a:pt x="164341" y="1229780"/>
                    <a:pt x="164341" y="854842"/>
                  </a:cubicBezTo>
                  <a:cubicBezTo>
                    <a:pt x="164341" y="479943"/>
                    <a:pt x="461486" y="173193"/>
                    <a:pt x="824671" y="173193"/>
                  </a:cubicBezTo>
                  <a:cubicBezTo>
                    <a:pt x="1187857" y="173193"/>
                    <a:pt x="1485002" y="479943"/>
                    <a:pt x="1485002" y="854842"/>
                  </a:cubicBezTo>
                  <a:cubicBezTo>
                    <a:pt x="1485002" y="1229780"/>
                    <a:pt x="1187857" y="1536492"/>
                    <a:pt x="824671" y="1536492"/>
                  </a:cubicBezTo>
                  <a:close/>
                </a:path>
              </a:pathLst>
            </a:custGeom>
            <a:solidFill>
              <a:srgbClr val="8394BE"/>
            </a:solidFill>
            <a:ln w="37416" cap="rnd">
              <a:noFill/>
              <a:prstDash val="solid"/>
              <a:round/>
            </a:ln>
          </p:spPr>
          <p:txBody>
            <a:bodyPr rtlCol="0" anchor="ctr"/>
            <a:lstStyle/>
            <a:p>
              <a:endParaRPr lang="en-CH" sz="4400"/>
            </a:p>
          </p:txBody>
        </p:sp>
        <p:sp>
          <p:nvSpPr>
            <p:cNvPr id="987" name="Freeform 986">
              <a:extLst>
                <a:ext uri="{FF2B5EF4-FFF2-40B4-BE49-F238E27FC236}">
                  <a16:creationId xmlns:a16="http://schemas.microsoft.com/office/drawing/2014/main" id="{48470CEF-8331-9947-EA91-99A698CDD114}"/>
                </a:ext>
              </a:extLst>
            </p:cNvPr>
            <p:cNvSpPr/>
            <p:nvPr/>
          </p:nvSpPr>
          <p:spPr>
            <a:xfrm rot="-983304">
              <a:off x="5142210" y="16336289"/>
              <a:ext cx="1445829" cy="1445851"/>
            </a:xfrm>
            <a:custGeom>
              <a:avLst/>
              <a:gdLst>
                <a:gd name="connsiteX0" fmla="*/ 1445819 w 1445829"/>
                <a:gd name="connsiteY0" fmla="*/ 727418 h 1445851"/>
                <a:gd name="connsiteX1" fmla="*/ 722903 w 1445829"/>
                <a:gd name="connsiteY1" fmla="*/ 1450345 h 1445851"/>
                <a:gd name="connsiteX2" fmla="*/ -12 w 1445829"/>
                <a:gd name="connsiteY2" fmla="*/ 727418 h 1445851"/>
                <a:gd name="connsiteX3" fmla="*/ 722903 w 1445829"/>
                <a:gd name="connsiteY3" fmla="*/ 4493 h 1445851"/>
                <a:gd name="connsiteX4" fmla="*/ 1445819 w 1445829"/>
                <a:gd name="connsiteY4" fmla="*/ 727418 h 1445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5829" h="1445851">
                  <a:moveTo>
                    <a:pt x="1445819" y="727418"/>
                  </a:moveTo>
                  <a:cubicBezTo>
                    <a:pt x="1445819" y="1126679"/>
                    <a:pt x="1122159" y="1450345"/>
                    <a:pt x="722903" y="1450345"/>
                  </a:cubicBezTo>
                  <a:cubicBezTo>
                    <a:pt x="323649" y="1450345"/>
                    <a:pt x="-12" y="1126680"/>
                    <a:pt x="-12" y="727418"/>
                  </a:cubicBezTo>
                  <a:cubicBezTo>
                    <a:pt x="-12" y="328158"/>
                    <a:pt x="323648" y="4493"/>
                    <a:pt x="722903" y="4493"/>
                  </a:cubicBezTo>
                  <a:cubicBezTo>
                    <a:pt x="1122158" y="4493"/>
                    <a:pt x="1445819" y="328158"/>
                    <a:pt x="1445819" y="727418"/>
                  </a:cubicBezTo>
                  <a:close/>
                </a:path>
              </a:pathLst>
            </a:custGeom>
            <a:solidFill>
              <a:srgbClr val="FFFFFF">
                <a:alpha val="41000"/>
              </a:srgbClr>
            </a:solidFill>
            <a:ln w="8286" cap="rnd">
              <a:noFill/>
              <a:prstDash val="solid"/>
              <a:round/>
            </a:ln>
          </p:spPr>
          <p:txBody>
            <a:bodyPr rtlCol="0" anchor="ctr"/>
            <a:lstStyle/>
            <a:p>
              <a:endParaRPr lang="en-CH" sz="4400"/>
            </a:p>
          </p:txBody>
        </p:sp>
      </p:grpSp>
      <p:sp>
        <p:nvSpPr>
          <p:cNvPr id="988" name="Freeform 987">
            <a:extLst>
              <a:ext uri="{FF2B5EF4-FFF2-40B4-BE49-F238E27FC236}">
                <a16:creationId xmlns:a16="http://schemas.microsoft.com/office/drawing/2014/main" id="{D9897BFF-0139-6C99-F4C8-AF1658EE559D}"/>
              </a:ext>
            </a:extLst>
          </p:cNvPr>
          <p:cNvSpPr/>
          <p:nvPr/>
        </p:nvSpPr>
        <p:spPr>
          <a:xfrm rot="10800000" flipV="1">
            <a:off x="-5707943" y="20182715"/>
            <a:ext cx="5944387" cy="6973441"/>
          </a:xfrm>
          <a:custGeom>
            <a:avLst/>
            <a:gdLst>
              <a:gd name="connsiteX0" fmla="*/ 3607283 w 5944387"/>
              <a:gd name="connsiteY0" fmla="*/ 6788670 h 6973441"/>
              <a:gd name="connsiteX1" fmla="*/ 2363562 w 5944387"/>
              <a:gd name="connsiteY1" fmla="*/ 6931577 h 6973441"/>
              <a:gd name="connsiteX2" fmla="*/ 2567595 w 5944387"/>
              <a:gd name="connsiteY2" fmla="*/ 5423217 h 6973441"/>
              <a:gd name="connsiteX3" fmla="*/ 2078714 w 5944387"/>
              <a:gd name="connsiteY3" fmla="*/ 5623855 h 6973441"/>
              <a:gd name="connsiteX4" fmla="*/ 557706 w 5944387"/>
              <a:gd name="connsiteY4" fmla="*/ 3264672 h 6973441"/>
              <a:gd name="connsiteX5" fmla="*/ 559232 w 5944387"/>
              <a:gd name="connsiteY5" fmla="*/ 3077302 h 6973441"/>
              <a:gd name="connsiteX6" fmla="*/ 364132 w 5944387"/>
              <a:gd name="connsiteY6" fmla="*/ 2942492 h 6973441"/>
              <a:gd name="connsiteX7" fmla="*/ 30216 w 5944387"/>
              <a:gd name="connsiteY7" fmla="*/ 2674656 h 6973441"/>
              <a:gd name="connsiteX8" fmla="*/ 9509 w 5944387"/>
              <a:gd name="connsiteY8" fmla="*/ 2322040 h 6973441"/>
              <a:gd name="connsiteX9" fmla="*/ 337433 w 5944387"/>
              <a:gd name="connsiteY9" fmla="*/ 2487971 h 6973441"/>
              <a:gd name="connsiteX10" fmla="*/ 323817 w 5944387"/>
              <a:gd name="connsiteY10" fmla="*/ 2256380 h 6973441"/>
              <a:gd name="connsiteX11" fmla="*/ 566032 w 5944387"/>
              <a:gd name="connsiteY11" fmla="*/ 2491280 h 6973441"/>
              <a:gd name="connsiteX12" fmla="*/ 705307 w 5944387"/>
              <a:gd name="connsiteY12" fmla="*/ 2738683 h 6973441"/>
              <a:gd name="connsiteX13" fmla="*/ 923141 w 5944387"/>
              <a:gd name="connsiteY13" fmla="*/ 2909662 h 6973441"/>
              <a:gd name="connsiteX14" fmla="*/ 1074371 w 5944387"/>
              <a:gd name="connsiteY14" fmla="*/ 2997477 h 6973441"/>
              <a:gd name="connsiteX15" fmla="*/ 2309446 w 5944387"/>
              <a:gd name="connsiteY15" fmla="*/ 4258707 h 6973441"/>
              <a:gd name="connsiteX16" fmla="*/ 3326414 w 5944387"/>
              <a:gd name="connsiteY16" fmla="*/ 2997477 h 6973441"/>
              <a:gd name="connsiteX17" fmla="*/ 3296238 w 5944387"/>
              <a:gd name="connsiteY17" fmla="*/ 2548629 h 6973441"/>
              <a:gd name="connsiteX18" fmla="*/ 3246393 w 5944387"/>
              <a:gd name="connsiteY18" fmla="*/ 2495397 h 6973441"/>
              <a:gd name="connsiteX19" fmla="*/ 3041901 w 5944387"/>
              <a:gd name="connsiteY19" fmla="*/ 2345842 h 6973441"/>
              <a:gd name="connsiteX20" fmla="*/ 2579657 w 5944387"/>
              <a:gd name="connsiteY20" fmla="*/ 2304245 h 6973441"/>
              <a:gd name="connsiteX21" fmla="*/ 2566467 w 5944387"/>
              <a:gd name="connsiteY21" fmla="*/ 2097768 h 6973441"/>
              <a:gd name="connsiteX22" fmla="*/ 2533471 w 5944387"/>
              <a:gd name="connsiteY22" fmla="*/ 1998258 h 6973441"/>
              <a:gd name="connsiteX23" fmla="*/ 2584185 w 5944387"/>
              <a:gd name="connsiteY23" fmla="*/ 1957011 h 6973441"/>
              <a:gd name="connsiteX24" fmla="*/ 2557150 w 5944387"/>
              <a:gd name="connsiteY24" fmla="*/ 1951705 h 6973441"/>
              <a:gd name="connsiteX25" fmla="*/ 2522584 w 5944387"/>
              <a:gd name="connsiteY25" fmla="*/ 1797194 h 6973441"/>
              <a:gd name="connsiteX26" fmla="*/ 2515524 w 5944387"/>
              <a:gd name="connsiteY26" fmla="*/ 1717431 h 6973441"/>
              <a:gd name="connsiteX27" fmla="*/ 2363562 w 5944387"/>
              <a:gd name="connsiteY27" fmla="*/ 1596451 h 6973441"/>
              <a:gd name="connsiteX28" fmla="*/ 2521638 w 5944387"/>
              <a:gd name="connsiteY28" fmla="*/ 1396226 h 6973441"/>
              <a:gd name="connsiteX29" fmla="*/ 2611602 w 5944387"/>
              <a:gd name="connsiteY29" fmla="*/ 1259037 h 6973441"/>
              <a:gd name="connsiteX30" fmla="*/ 2567595 w 5944387"/>
              <a:gd name="connsiteY30" fmla="*/ 1171390 h 6973441"/>
              <a:gd name="connsiteX31" fmla="*/ 2650987 w 5944387"/>
              <a:gd name="connsiteY31" fmla="*/ 743401 h 6973441"/>
              <a:gd name="connsiteX32" fmla="*/ 2549084 w 5944387"/>
              <a:gd name="connsiteY32" fmla="*/ 618457 h 6973441"/>
              <a:gd name="connsiteX33" fmla="*/ 3183494 w 5944387"/>
              <a:gd name="connsiteY33" fmla="*/ 156267 h 6973441"/>
              <a:gd name="connsiteX34" fmla="*/ 3593789 w 5944387"/>
              <a:gd name="connsiteY34" fmla="*/ 10890 h 6973441"/>
              <a:gd name="connsiteX35" fmla="*/ 3894312 w 5944387"/>
              <a:gd name="connsiteY35" fmla="*/ 110842 h 6973441"/>
              <a:gd name="connsiteX36" fmla="*/ 4479912 w 5944387"/>
              <a:gd name="connsiteY36" fmla="*/ 368294 h 6973441"/>
              <a:gd name="connsiteX37" fmla="*/ 4594898 w 5944387"/>
              <a:gd name="connsiteY37" fmla="*/ 756073 h 6973441"/>
              <a:gd name="connsiteX38" fmla="*/ 4837281 w 5944387"/>
              <a:gd name="connsiteY38" fmla="*/ 1616029 h 6973441"/>
              <a:gd name="connsiteX39" fmla="*/ 4780619 w 5944387"/>
              <a:gd name="connsiteY39" fmla="*/ 2479310 h 6973441"/>
              <a:gd name="connsiteX40" fmla="*/ 4530780 w 5944387"/>
              <a:gd name="connsiteY40" fmla="*/ 2613419 h 6973441"/>
              <a:gd name="connsiteX41" fmla="*/ 4987688 w 5944387"/>
              <a:gd name="connsiteY41" fmla="*/ 3400611 h 6973441"/>
              <a:gd name="connsiteX42" fmla="*/ 5942672 w 5944387"/>
              <a:gd name="connsiteY42" fmla="*/ 6671349 h 6973441"/>
              <a:gd name="connsiteX43" fmla="*/ 3607283 w 5944387"/>
              <a:gd name="connsiteY43" fmla="*/ 6788670 h 697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944387" h="6973441">
                <a:moveTo>
                  <a:pt x="3607283" y="6788670"/>
                </a:moveTo>
                <a:cubicBezTo>
                  <a:pt x="3607283" y="6788670"/>
                  <a:pt x="2909990" y="7097570"/>
                  <a:pt x="2363562" y="6931577"/>
                </a:cubicBezTo>
                <a:cubicBezTo>
                  <a:pt x="2236165" y="6892877"/>
                  <a:pt x="2567595" y="5423217"/>
                  <a:pt x="2567595" y="5423217"/>
                </a:cubicBezTo>
                <a:cubicBezTo>
                  <a:pt x="2567595" y="5423217"/>
                  <a:pt x="2198441" y="5680837"/>
                  <a:pt x="2078714" y="5623855"/>
                </a:cubicBezTo>
                <a:cubicBezTo>
                  <a:pt x="1700135" y="5443651"/>
                  <a:pt x="603008" y="3368345"/>
                  <a:pt x="557706" y="3264672"/>
                </a:cubicBezTo>
                <a:cubicBezTo>
                  <a:pt x="535718" y="3214353"/>
                  <a:pt x="525518" y="3090903"/>
                  <a:pt x="559232" y="3077302"/>
                </a:cubicBezTo>
                <a:cubicBezTo>
                  <a:pt x="604411" y="3059064"/>
                  <a:pt x="457192" y="2994015"/>
                  <a:pt x="364132" y="2942492"/>
                </a:cubicBezTo>
                <a:cubicBezTo>
                  <a:pt x="277524" y="2894567"/>
                  <a:pt x="91468" y="2758094"/>
                  <a:pt x="30216" y="2674656"/>
                </a:cubicBezTo>
                <a:cubicBezTo>
                  <a:pt x="-22985" y="2602181"/>
                  <a:pt x="5576" y="2408421"/>
                  <a:pt x="9509" y="2322040"/>
                </a:cubicBezTo>
                <a:cubicBezTo>
                  <a:pt x="11765" y="2272269"/>
                  <a:pt x="278347" y="2542103"/>
                  <a:pt x="337433" y="2487971"/>
                </a:cubicBezTo>
                <a:cubicBezTo>
                  <a:pt x="388865" y="2440854"/>
                  <a:pt x="350577" y="2347504"/>
                  <a:pt x="323817" y="2256380"/>
                </a:cubicBezTo>
                <a:cubicBezTo>
                  <a:pt x="306754" y="2198224"/>
                  <a:pt x="467789" y="2356013"/>
                  <a:pt x="566032" y="2491280"/>
                </a:cubicBezTo>
                <a:cubicBezTo>
                  <a:pt x="584101" y="2516150"/>
                  <a:pt x="676062" y="2716649"/>
                  <a:pt x="705307" y="2738683"/>
                </a:cubicBezTo>
                <a:cubicBezTo>
                  <a:pt x="759545" y="2779503"/>
                  <a:pt x="874912" y="2910821"/>
                  <a:pt x="923141" y="2909662"/>
                </a:cubicBezTo>
                <a:cubicBezTo>
                  <a:pt x="967985" y="2908564"/>
                  <a:pt x="1023107" y="2950909"/>
                  <a:pt x="1074371" y="2997477"/>
                </a:cubicBezTo>
                <a:cubicBezTo>
                  <a:pt x="1163846" y="3078719"/>
                  <a:pt x="2280003" y="4289738"/>
                  <a:pt x="2309446" y="4258707"/>
                </a:cubicBezTo>
                <a:cubicBezTo>
                  <a:pt x="2579016" y="3974632"/>
                  <a:pt x="2984492" y="3217921"/>
                  <a:pt x="3326414" y="2997477"/>
                </a:cubicBezTo>
                <a:cubicBezTo>
                  <a:pt x="3455824" y="2914038"/>
                  <a:pt x="3319110" y="2568940"/>
                  <a:pt x="3296238" y="2548629"/>
                </a:cubicBezTo>
                <a:cubicBezTo>
                  <a:pt x="3279206" y="2533488"/>
                  <a:pt x="3262906" y="2514991"/>
                  <a:pt x="3246393" y="2495397"/>
                </a:cubicBezTo>
                <a:cubicBezTo>
                  <a:pt x="3192003" y="2430821"/>
                  <a:pt x="3135235" y="2354244"/>
                  <a:pt x="3041901" y="2345842"/>
                </a:cubicBezTo>
                <a:cubicBezTo>
                  <a:pt x="2881126" y="2331372"/>
                  <a:pt x="2655684" y="2433672"/>
                  <a:pt x="2579657" y="2304245"/>
                </a:cubicBezTo>
                <a:cubicBezTo>
                  <a:pt x="2525374" y="2211825"/>
                  <a:pt x="2586473" y="2127639"/>
                  <a:pt x="2566467" y="2097768"/>
                </a:cubicBezTo>
                <a:cubicBezTo>
                  <a:pt x="2527691" y="2039794"/>
                  <a:pt x="2520907" y="2050743"/>
                  <a:pt x="2533471" y="1998258"/>
                </a:cubicBezTo>
                <a:cubicBezTo>
                  <a:pt x="2539692" y="1972321"/>
                  <a:pt x="2559453" y="1960610"/>
                  <a:pt x="2584185" y="1957011"/>
                </a:cubicBezTo>
                <a:lnTo>
                  <a:pt x="2557150" y="1951705"/>
                </a:lnTo>
                <a:cubicBezTo>
                  <a:pt x="2475681" y="1933148"/>
                  <a:pt x="2502746" y="1880709"/>
                  <a:pt x="2522584" y="1797194"/>
                </a:cubicBezTo>
                <a:cubicBezTo>
                  <a:pt x="2525770" y="1783760"/>
                  <a:pt x="2515524" y="1717431"/>
                  <a:pt x="2515524" y="1717431"/>
                </a:cubicBezTo>
                <a:cubicBezTo>
                  <a:pt x="2515524" y="1717431"/>
                  <a:pt x="2365178" y="1680072"/>
                  <a:pt x="2363562" y="1596451"/>
                </a:cubicBezTo>
                <a:lnTo>
                  <a:pt x="2521638" y="1396226"/>
                </a:lnTo>
                <a:cubicBezTo>
                  <a:pt x="2554162" y="1346654"/>
                  <a:pt x="2605015" y="1298484"/>
                  <a:pt x="2611602" y="1259037"/>
                </a:cubicBezTo>
                <a:cubicBezTo>
                  <a:pt x="2617060" y="1226421"/>
                  <a:pt x="2582721" y="1201490"/>
                  <a:pt x="2567595" y="1171390"/>
                </a:cubicBezTo>
                <a:cubicBezTo>
                  <a:pt x="2591382" y="1049312"/>
                  <a:pt x="2563555" y="907457"/>
                  <a:pt x="2650987" y="743401"/>
                </a:cubicBezTo>
                <a:cubicBezTo>
                  <a:pt x="2547529" y="708407"/>
                  <a:pt x="2499986" y="668334"/>
                  <a:pt x="2549084" y="618457"/>
                </a:cubicBezTo>
                <a:cubicBezTo>
                  <a:pt x="2633772" y="532396"/>
                  <a:pt x="2592786" y="284123"/>
                  <a:pt x="3183494" y="156267"/>
                </a:cubicBezTo>
                <a:cubicBezTo>
                  <a:pt x="3325499" y="125526"/>
                  <a:pt x="3461862" y="24552"/>
                  <a:pt x="3593789" y="10890"/>
                </a:cubicBezTo>
                <a:cubicBezTo>
                  <a:pt x="3873086" y="-18036"/>
                  <a:pt x="3823943" y="130680"/>
                  <a:pt x="3894312" y="110842"/>
                </a:cubicBezTo>
                <a:cubicBezTo>
                  <a:pt x="4135094" y="43003"/>
                  <a:pt x="4329049" y="239187"/>
                  <a:pt x="4479912" y="368294"/>
                </a:cubicBezTo>
                <a:cubicBezTo>
                  <a:pt x="4642854" y="507739"/>
                  <a:pt x="4538694" y="726293"/>
                  <a:pt x="4594898" y="756073"/>
                </a:cubicBezTo>
                <a:cubicBezTo>
                  <a:pt x="4889170" y="911986"/>
                  <a:pt x="5009385" y="1451821"/>
                  <a:pt x="4837281" y="1616029"/>
                </a:cubicBezTo>
                <a:cubicBezTo>
                  <a:pt x="4697929" y="1749010"/>
                  <a:pt x="5385936" y="1753203"/>
                  <a:pt x="4780619" y="2479310"/>
                </a:cubicBezTo>
                <a:cubicBezTo>
                  <a:pt x="4585779" y="2622293"/>
                  <a:pt x="4490526" y="2565524"/>
                  <a:pt x="4530780" y="2613419"/>
                </a:cubicBezTo>
                <a:cubicBezTo>
                  <a:pt x="4591726" y="2685955"/>
                  <a:pt x="4789234" y="2947279"/>
                  <a:pt x="4987688" y="3400611"/>
                </a:cubicBezTo>
                <a:cubicBezTo>
                  <a:pt x="5206298" y="3899992"/>
                  <a:pt x="5827275" y="6044021"/>
                  <a:pt x="5942672" y="6671349"/>
                </a:cubicBezTo>
                <a:cubicBezTo>
                  <a:pt x="5955847" y="6743017"/>
                  <a:pt x="3607283" y="6788670"/>
                  <a:pt x="3607283" y="6788670"/>
                </a:cubicBezTo>
                <a:close/>
              </a:path>
            </a:pathLst>
          </a:custGeom>
          <a:solidFill>
            <a:srgbClr val="BCC8ED"/>
          </a:solidFill>
          <a:ln w="15245" cap="rnd">
            <a:noFill/>
            <a:prstDash val="solid"/>
            <a:round/>
          </a:ln>
        </p:spPr>
        <p:txBody>
          <a:bodyPr rtlCol="0" anchor="ctr"/>
          <a:lstStyle/>
          <a:p>
            <a:endParaRPr lang="en-CH" sz="4400"/>
          </a:p>
        </p:txBody>
      </p:sp>
      <p:sp>
        <p:nvSpPr>
          <p:cNvPr id="989" name="TextBox 988">
            <a:extLst>
              <a:ext uri="{FF2B5EF4-FFF2-40B4-BE49-F238E27FC236}">
                <a16:creationId xmlns:a16="http://schemas.microsoft.com/office/drawing/2014/main" id="{DFB00603-3BBD-7D60-924F-50794B8D9D6A}"/>
              </a:ext>
            </a:extLst>
          </p:cNvPr>
          <p:cNvSpPr txBox="1"/>
          <p:nvPr/>
        </p:nvSpPr>
        <p:spPr>
          <a:xfrm>
            <a:off x="10812644" y="11039170"/>
            <a:ext cx="177163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n=193</a:t>
            </a:r>
          </a:p>
        </p:txBody>
      </p:sp>
      <p:grpSp>
        <p:nvGrpSpPr>
          <p:cNvPr id="990" name="Graphic 3">
            <a:extLst>
              <a:ext uri="{FF2B5EF4-FFF2-40B4-BE49-F238E27FC236}">
                <a16:creationId xmlns:a16="http://schemas.microsoft.com/office/drawing/2014/main" id="{D6439965-A450-9265-FF63-0C5DBA64B14A}"/>
              </a:ext>
            </a:extLst>
          </p:cNvPr>
          <p:cNvGrpSpPr/>
          <p:nvPr/>
        </p:nvGrpSpPr>
        <p:grpSpPr>
          <a:xfrm>
            <a:off x="9780470" y="5747105"/>
            <a:ext cx="833463" cy="1429105"/>
            <a:chOff x="9780470" y="5747105"/>
            <a:chExt cx="833463" cy="1429105"/>
          </a:xfrm>
          <a:solidFill>
            <a:srgbClr val="889CD7"/>
          </a:solidFill>
        </p:grpSpPr>
        <p:grpSp>
          <p:nvGrpSpPr>
            <p:cNvPr id="991" name="Graphic 3">
              <a:extLst>
                <a:ext uri="{FF2B5EF4-FFF2-40B4-BE49-F238E27FC236}">
                  <a16:creationId xmlns:a16="http://schemas.microsoft.com/office/drawing/2014/main" id="{BE794F2F-FB9A-8364-199C-EED244436C38}"/>
                </a:ext>
              </a:extLst>
            </p:cNvPr>
            <p:cNvGrpSpPr/>
            <p:nvPr/>
          </p:nvGrpSpPr>
          <p:grpSpPr>
            <a:xfrm>
              <a:off x="9843694" y="5747105"/>
              <a:ext cx="674338" cy="364248"/>
              <a:chOff x="9843694" y="5747105"/>
              <a:chExt cx="674338" cy="364248"/>
            </a:xfrm>
            <a:solidFill>
              <a:srgbClr val="889CD7"/>
            </a:solidFill>
          </p:grpSpPr>
          <p:sp>
            <p:nvSpPr>
              <p:cNvPr id="992" name="Freeform 991">
                <a:extLst>
                  <a:ext uri="{FF2B5EF4-FFF2-40B4-BE49-F238E27FC236}">
                    <a16:creationId xmlns:a16="http://schemas.microsoft.com/office/drawing/2014/main" id="{004181EA-0C78-9BC9-9E52-8AAA54ED62E0}"/>
                  </a:ext>
                </a:extLst>
              </p:cNvPr>
              <p:cNvSpPr/>
              <p:nvPr/>
            </p:nvSpPr>
            <p:spPr>
              <a:xfrm>
                <a:off x="9999251" y="5747105"/>
                <a:ext cx="364242" cy="364248"/>
              </a:xfrm>
              <a:custGeom>
                <a:avLst/>
                <a:gdLst>
                  <a:gd name="connsiteX0" fmla="*/ 367157 w 364242"/>
                  <a:gd name="connsiteY0" fmla="*/ 183799 h 364248"/>
                  <a:gd name="connsiteX1" fmla="*/ 185036 w 364242"/>
                  <a:gd name="connsiteY1" fmla="*/ 365923 h 364248"/>
                  <a:gd name="connsiteX2" fmla="*/ 2915 w 364242"/>
                  <a:gd name="connsiteY2" fmla="*/ 183799 h 364248"/>
                  <a:gd name="connsiteX3" fmla="*/ 185036 w 364242"/>
                  <a:gd name="connsiteY3" fmla="*/ 1675 h 364248"/>
                  <a:gd name="connsiteX4" fmla="*/ 367157 w 364242"/>
                  <a:gd name="connsiteY4" fmla="*/ 183799 h 364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42" h="364248">
                    <a:moveTo>
                      <a:pt x="367157" y="183799"/>
                    </a:moveTo>
                    <a:cubicBezTo>
                      <a:pt x="367157" y="284383"/>
                      <a:pt x="285619" y="365923"/>
                      <a:pt x="185036" y="365923"/>
                    </a:cubicBezTo>
                    <a:cubicBezTo>
                      <a:pt x="84453" y="365923"/>
                      <a:pt x="2915" y="284383"/>
                      <a:pt x="2915" y="183799"/>
                    </a:cubicBezTo>
                    <a:cubicBezTo>
                      <a:pt x="2915" y="83215"/>
                      <a:pt x="84453" y="1675"/>
                      <a:pt x="185036" y="1675"/>
                    </a:cubicBezTo>
                    <a:cubicBezTo>
                      <a:pt x="285619" y="1675"/>
                      <a:pt x="367157" y="83215"/>
                      <a:pt x="367157" y="183799"/>
                    </a:cubicBezTo>
                    <a:close/>
                  </a:path>
                </a:pathLst>
              </a:custGeom>
              <a:solidFill>
                <a:srgbClr val="889CD7"/>
              </a:solidFill>
              <a:ln w="13962" cap="flat">
                <a:solidFill>
                  <a:srgbClr val="000000"/>
                </a:solidFill>
                <a:prstDash val="solid"/>
                <a:round/>
              </a:ln>
            </p:spPr>
            <p:txBody>
              <a:bodyPr rtlCol="0" anchor="ctr"/>
              <a:lstStyle/>
              <a:p>
                <a:endParaRPr lang="en-CH" sz="4400"/>
              </a:p>
            </p:txBody>
          </p:sp>
          <p:sp>
            <p:nvSpPr>
              <p:cNvPr id="993" name="Freeform 992">
                <a:extLst>
                  <a:ext uri="{FF2B5EF4-FFF2-40B4-BE49-F238E27FC236}">
                    <a16:creationId xmlns:a16="http://schemas.microsoft.com/office/drawing/2014/main" id="{D79CAF4A-510F-8113-64E5-36302071EEB0}"/>
                  </a:ext>
                </a:extLst>
              </p:cNvPr>
              <p:cNvSpPr/>
              <p:nvPr/>
            </p:nvSpPr>
            <p:spPr>
              <a:xfrm>
                <a:off x="9843694" y="5755113"/>
                <a:ext cx="218986" cy="269877"/>
              </a:xfrm>
              <a:custGeom>
                <a:avLst/>
                <a:gdLst>
                  <a:gd name="connsiteX0" fmla="*/ 221893 w 218986"/>
                  <a:gd name="connsiteY0" fmla="*/ 41083 h 269877"/>
                  <a:gd name="connsiteX1" fmla="*/ 43235 w 218986"/>
                  <a:gd name="connsiteY1" fmla="*/ 271552 h 269877"/>
                  <a:gd name="connsiteX2" fmla="*/ 221893 w 218986"/>
                  <a:gd name="connsiteY2" fmla="*/ 41083 h 269877"/>
                </a:gdLst>
                <a:ahLst/>
                <a:cxnLst>
                  <a:cxn ang="0">
                    <a:pos x="connsiteX0" y="connsiteY0"/>
                  </a:cxn>
                  <a:cxn ang="0">
                    <a:pos x="connsiteX1" y="connsiteY1"/>
                  </a:cxn>
                  <a:cxn ang="0">
                    <a:pos x="connsiteX2" y="connsiteY2"/>
                  </a:cxn>
                </a:cxnLst>
                <a:rect l="l" t="t" r="r" b="b"/>
                <a:pathLst>
                  <a:path w="218986" h="269877">
                    <a:moveTo>
                      <a:pt x="221893" y="41083"/>
                    </a:moveTo>
                    <a:cubicBezTo>
                      <a:pt x="35155" y="-88282"/>
                      <a:pt x="-55241" y="130379"/>
                      <a:pt x="43235" y="271552"/>
                    </a:cubicBezTo>
                    <a:cubicBezTo>
                      <a:pt x="22801" y="154917"/>
                      <a:pt x="134181" y="-19682"/>
                      <a:pt x="221893" y="41083"/>
                    </a:cubicBezTo>
                    <a:close/>
                  </a:path>
                </a:pathLst>
              </a:custGeom>
              <a:solidFill>
                <a:srgbClr val="889CD7"/>
              </a:solidFill>
              <a:ln w="13962" cap="flat">
                <a:solidFill>
                  <a:srgbClr val="000000"/>
                </a:solidFill>
                <a:prstDash val="solid"/>
                <a:round/>
              </a:ln>
            </p:spPr>
            <p:txBody>
              <a:bodyPr rtlCol="0" anchor="ctr"/>
              <a:lstStyle/>
              <a:p>
                <a:endParaRPr lang="en-CH" sz="4400"/>
              </a:p>
            </p:txBody>
          </p:sp>
          <p:sp>
            <p:nvSpPr>
              <p:cNvPr id="994" name="Freeform 993">
                <a:extLst>
                  <a:ext uri="{FF2B5EF4-FFF2-40B4-BE49-F238E27FC236}">
                    <a16:creationId xmlns:a16="http://schemas.microsoft.com/office/drawing/2014/main" id="{C0FDF40B-CB4C-AF04-07D4-A6323DFF36F0}"/>
                  </a:ext>
                </a:extLst>
              </p:cNvPr>
              <p:cNvSpPr/>
              <p:nvPr/>
            </p:nvSpPr>
            <p:spPr>
              <a:xfrm rot="10800000" flipV="1">
                <a:off x="10299047" y="5755113"/>
                <a:ext cx="218986" cy="269877"/>
              </a:xfrm>
              <a:custGeom>
                <a:avLst/>
                <a:gdLst>
                  <a:gd name="connsiteX0" fmla="*/ 222043 w 218986"/>
                  <a:gd name="connsiteY0" fmla="*/ 41083 h 269877"/>
                  <a:gd name="connsiteX1" fmla="*/ 43385 w 218986"/>
                  <a:gd name="connsiteY1" fmla="*/ 271552 h 269877"/>
                  <a:gd name="connsiteX2" fmla="*/ 222043 w 218986"/>
                  <a:gd name="connsiteY2" fmla="*/ 41083 h 269877"/>
                </a:gdLst>
                <a:ahLst/>
                <a:cxnLst>
                  <a:cxn ang="0">
                    <a:pos x="connsiteX0" y="connsiteY0"/>
                  </a:cxn>
                  <a:cxn ang="0">
                    <a:pos x="connsiteX1" y="connsiteY1"/>
                  </a:cxn>
                  <a:cxn ang="0">
                    <a:pos x="connsiteX2" y="connsiteY2"/>
                  </a:cxn>
                </a:cxnLst>
                <a:rect l="l" t="t" r="r" b="b"/>
                <a:pathLst>
                  <a:path w="218986" h="269877">
                    <a:moveTo>
                      <a:pt x="222043" y="41083"/>
                    </a:moveTo>
                    <a:cubicBezTo>
                      <a:pt x="35305" y="-88282"/>
                      <a:pt x="-55091" y="130379"/>
                      <a:pt x="43385" y="271552"/>
                    </a:cubicBezTo>
                    <a:cubicBezTo>
                      <a:pt x="22951" y="154917"/>
                      <a:pt x="134330" y="-19682"/>
                      <a:pt x="222043" y="41083"/>
                    </a:cubicBezTo>
                    <a:close/>
                  </a:path>
                </a:pathLst>
              </a:custGeom>
              <a:solidFill>
                <a:srgbClr val="889CD7"/>
              </a:solidFill>
              <a:ln w="13962" cap="flat">
                <a:solidFill>
                  <a:srgbClr val="000000"/>
                </a:solidFill>
                <a:prstDash val="solid"/>
                <a:round/>
              </a:ln>
            </p:spPr>
            <p:txBody>
              <a:bodyPr rtlCol="0" anchor="ctr"/>
              <a:lstStyle/>
              <a:p>
                <a:endParaRPr lang="en-CH" sz="4400"/>
              </a:p>
            </p:txBody>
          </p:sp>
        </p:grpSp>
        <p:sp>
          <p:nvSpPr>
            <p:cNvPr id="995" name="Freeform 994">
              <a:extLst>
                <a:ext uri="{FF2B5EF4-FFF2-40B4-BE49-F238E27FC236}">
                  <a16:creationId xmlns:a16="http://schemas.microsoft.com/office/drawing/2014/main" id="{8D45DF01-DFAD-DEAE-F9BE-AE6E058B1493}"/>
                </a:ext>
              </a:extLst>
            </p:cNvPr>
            <p:cNvSpPr/>
            <p:nvPr/>
          </p:nvSpPr>
          <p:spPr>
            <a:xfrm>
              <a:off x="9780470" y="6143537"/>
              <a:ext cx="833463" cy="1032673"/>
            </a:xfrm>
            <a:custGeom>
              <a:avLst/>
              <a:gdLst>
                <a:gd name="connsiteX0" fmla="*/ 213192 w 833463"/>
                <a:gd name="connsiteY0" fmla="*/ 211138 h 1032673"/>
                <a:gd name="connsiteX1" fmla="*/ 111872 w 833463"/>
                <a:gd name="connsiteY1" fmla="*/ 296088 h 1032673"/>
                <a:gd name="connsiteX2" fmla="*/ 23001 w 833463"/>
                <a:gd name="connsiteY2" fmla="*/ 280067 h 1032673"/>
                <a:gd name="connsiteX3" fmla="*/ 22730 w 833463"/>
                <a:gd name="connsiteY3" fmla="*/ 189754 h 1032673"/>
                <a:gd name="connsiteX4" fmla="*/ 245209 w 833463"/>
                <a:gd name="connsiteY4" fmla="*/ 4735 h 1032673"/>
                <a:gd name="connsiteX5" fmla="*/ 255986 w 833463"/>
                <a:gd name="connsiteY5" fmla="*/ 4725 h 1032673"/>
                <a:gd name="connsiteX6" fmla="*/ 256090 w 833463"/>
                <a:gd name="connsiteY6" fmla="*/ 4545 h 1032673"/>
                <a:gd name="connsiteX7" fmla="*/ 585719 w 833463"/>
                <a:gd name="connsiteY7" fmla="*/ 1515 h 1032673"/>
                <a:gd name="connsiteX8" fmla="*/ 585905 w 833463"/>
                <a:gd name="connsiteY8" fmla="*/ 1829 h 1032673"/>
                <a:gd name="connsiteX9" fmla="*/ 596984 w 833463"/>
                <a:gd name="connsiteY9" fmla="*/ 1842 h 1032673"/>
                <a:gd name="connsiteX10" fmla="*/ 819470 w 833463"/>
                <a:gd name="connsiteY10" fmla="*/ 186861 h 1032673"/>
                <a:gd name="connsiteX11" fmla="*/ 819200 w 833463"/>
                <a:gd name="connsiteY11" fmla="*/ 277174 h 1032673"/>
                <a:gd name="connsiteX12" fmla="*/ 730320 w 833463"/>
                <a:gd name="connsiteY12" fmla="*/ 293194 h 1032673"/>
                <a:gd name="connsiteX13" fmla="*/ 626471 w 833463"/>
                <a:gd name="connsiteY13" fmla="*/ 206123 h 1032673"/>
                <a:gd name="connsiteX14" fmla="*/ 696396 w 833463"/>
                <a:gd name="connsiteY14" fmla="*/ 627104 h 1032673"/>
                <a:gd name="connsiteX15" fmla="*/ 599237 w 833463"/>
                <a:gd name="connsiteY15" fmla="*/ 681206 h 1032673"/>
                <a:gd name="connsiteX16" fmla="*/ 599237 w 833463"/>
                <a:gd name="connsiteY16" fmla="*/ 968045 h 1032673"/>
                <a:gd name="connsiteX17" fmla="*/ 533328 w 833463"/>
                <a:gd name="connsiteY17" fmla="*/ 1033961 h 1032673"/>
                <a:gd name="connsiteX18" fmla="*/ 467417 w 833463"/>
                <a:gd name="connsiteY18" fmla="*/ 968045 h 1032673"/>
                <a:gd name="connsiteX19" fmla="*/ 467417 w 833463"/>
                <a:gd name="connsiteY19" fmla="*/ 721239 h 1032673"/>
                <a:gd name="connsiteX20" fmla="*/ 373755 w 833463"/>
                <a:gd name="connsiteY20" fmla="*/ 722920 h 1032673"/>
                <a:gd name="connsiteX21" fmla="*/ 373755 w 833463"/>
                <a:gd name="connsiteY21" fmla="*/ 963881 h 1032673"/>
                <a:gd name="connsiteX22" fmla="*/ 307849 w 833463"/>
                <a:gd name="connsiteY22" fmla="*/ 1029797 h 1032673"/>
                <a:gd name="connsiteX23" fmla="*/ 241933 w 833463"/>
                <a:gd name="connsiteY23" fmla="*/ 963881 h 1032673"/>
                <a:gd name="connsiteX24" fmla="*/ 241933 w 833463"/>
                <a:gd name="connsiteY24" fmla="*/ 689596 h 1032673"/>
                <a:gd name="connsiteX25" fmla="*/ 137973 w 833463"/>
                <a:gd name="connsiteY25" fmla="*/ 640216 h 1032673"/>
                <a:gd name="connsiteX26" fmla="*/ 213192 w 833463"/>
                <a:gd name="connsiteY26" fmla="*/ 211138 h 103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3463" h="1032673">
                  <a:moveTo>
                    <a:pt x="213192" y="211138"/>
                  </a:moveTo>
                  <a:lnTo>
                    <a:pt x="111872" y="296088"/>
                  </a:lnTo>
                  <a:cubicBezTo>
                    <a:pt x="87330" y="316667"/>
                    <a:pt x="47690" y="309522"/>
                    <a:pt x="23001" y="280067"/>
                  </a:cubicBezTo>
                  <a:cubicBezTo>
                    <a:pt x="-1698" y="250613"/>
                    <a:pt x="-1898" y="210235"/>
                    <a:pt x="22730" y="189754"/>
                  </a:cubicBezTo>
                  <a:lnTo>
                    <a:pt x="245209" y="4735"/>
                  </a:lnTo>
                  <a:cubicBezTo>
                    <a:pt x="249077" y="4756"/>
                    <a:pt x="252649" y="4744"/>
                    <a:pt x="255986" y="4725"/>
                  </a:cubicBezTo>
                  <a:cubicBezTo>
                    <a:pt x="256021" y="4655"/>
                    <a:pt x="256056" y="4595"/>
                    <a:pt x="256090" y="4545"/>
                  </a:cubicBezTo>
                  <a:cubicBezTo>
                    <a:pt x="392747" y="3135"/>
                    <a:pt x="447181" y="499"/>
                    <a:pt x="585719" y="1515"/>
                  </a:cubicBezTo>
                  <a:cubicBezTo>
                    <a:pt x="585777" y="1593"/>
                    <a:pt x="585838" y="1698"/>
                    <a:pt x="585905" y="1829"/>
                  </a:cubicBezTo>
                  <a:cubicBezTo>
                    <a:pt x="589321" y="1850"/>
                    <a:pt x="593001" y="1863"/>
                    <a:pt x="596984" y="1842"/>
                  </a:cubicBezTo>
                  <a:lnTo>
                    <a:pt x="819470" y="186861"/>
                  </a:lnTo>
                  <a:cubicBezTo>
                    <a:pt x="844097" y="207341"/>
                    <a:pt x="843894" y="247720"/>
                    <a:pt x="819200" y="277174"/>
                  </a:cubicBezTo>
                  <a:cubicBezTo>
                    <a:pt x="794506" y="306628"/>
                    <a:pt x="754865" y="313773"/>
                    <a:pt x="730320" y="293194"/>
                  </a:cubicBezTo>
                  <a:lnTo>
                    <a:pt x="626471" y="206123"/>
                  </a:lnTo>
                  <a:cubicBezTo>
                    <a:pt x="658895" y="384134"/>
                    <a:pt x="698296" y="615430"/>
                    <a:pt x="696396" y="627104"/>
                  </a:cubicBezTo>
                  <a:cubicBezTo>
                    <a:pt x="662764" y="648841"/>
                    <a:pt x="630540" y="666840"/>
                    <a:pt x="599237" y="681206"/>
                  </a:cubicBezTo>
                  <a:lnTo>
                    <a:pt x="599237" y="968045"/>
                  </a:lnTo>
                  <a:cubicBezTo>
                    <a:pt x="599237" y="1004427"/>
                    <a:pt x="569705" y="1033961"/>
                    <a:pt x="533328" y="1033961"/>
                  </a:cubicBezTo>
                  <a:cubicBezTo>
                    <a:pt x="496951" y="1033961"/>
                    <a:pt x="467417" y="1004427"/>
                    <a:pt x="467417" y="968045"/>
                  </a:cubicBezTo>
                  <a:lnTo>
                    <a:pt x="467417" y="721239"/>
                  </a:lnTo>
                  <a:cubicBezTo>
                    <a:pt x="436150" y="725586"/>
                    <a:pt x="405118" y="726100"/>
                    <a:pt x="373755" y="722920"/>
                  </a:cubicBezTo>
                  <a:lnTo>
                    <a:pt x="373755" y="963881"/>
                  </a:lnTo>
                  <a:cubicBezTo>
                    <a:pt x="373755" y="1000263"/>
                    <a:pt x="344221" y="1029797"/>
                    <a:pt x="307849" y="1029797"/>
                  </a:cubicBezTo>
                  <a:cubicBezTo>
                    <a:pt x="271467" y="1029797"/>
                    <a:pt x="241933" y="1000263"/>
                    <a:pt x="241933" y="963881"/>
                  </a:cubicBezTo>
                  <a:lnTo>
                    <a:pt x="241933" y="689596"/>
                  </a:lnTo>
                  <a:cubicBezTo>
                    <a:pt x="208584" y="676589"/>
                    <a:pt x="174119" y="660079"/>
                    <a:pt x="137973" y="640216"/>
                  </a:cubicBezTo>
                  <a:cubicBezTo>
                    <a:pt x="135917" y="628602"/>
                    <a:pt x="178493" y="392299"/>
                    <a:pt x="213192" y="211138"/>
                  </a:cubicBezTo>
                  <a:close/>
                </a:path>
              </a:pathLst>
            </a:custGeom>
            <a:solidFill>
              <a:srgbClr val="889CD7"/>
            </a:solidFill>
            <a:ln w="13965" cap="flat">
              <a:solidFill>
                <a:srgbClr val="000000"/>
              </a:solidFill>
              <a:prstDash val="solid"/>
              <a:round/>
            </a:ln>
          </p:spPr>
          <p:txBody>
            <a:bodyPr rtlCol="0" anchor="ctr"/>
            <a:lstStyle/>
            <a:p>
              <a:endParaRPr lang="en-CH" sz="4400"/>
            </a:p>
          </p:txBody>
        </p:sp>
      </p:grpSp>
      <p:grpSp>
        <p:nvGrpSpPr>
          <p:cNvPr id="996" name="Graphic 3">
            <a:extLst>
              <a:ext uri="{FF2B5EF4-FFF2-40B4-BE49-F238E27FC236}">
                <a16:creationId xmlns:a16="http://schemas.microsoft.com/office/drawing/2014/main" id="{890FF102-891E-10B9-8F99-5055890F94D3}"/>
              </a:ext>
            </a:extLst>
          </p:cNvPr>
          <p:cNvGrpSpPr/>
          <p:nvPr/>
        </p:nvGrpSpPr>
        <p:grpSpPr>
          <a:xfrm>
            <a:off x="9247124" y="13422607"/>
            <a:ext cx="833463" cy="1429105"/>
            <a:chOff x="9247124" y="13422607"/>
            <a:chExt cx="833463" cy="1429105"/>
          </a:xfrm>
          <a:solidFill>
            <a:srgbClr val="FB4B00"/>
          </a:solidFill>
        </p:grpSpPr>
        <p:grpSp>
          <p:nvGrpSpPr>
            <p:cNvPr id="997" name="Graphic 3">
              <a:extLst>
                <a:ext uri="{FF2B5EF4-FFF2-40B4-BE49-F238E27FC236}">
                  <a16:creationId xmlns:a16="http://schemas.microsoft.com/office/drawing/2014/main" id="{7A6C509F-4805-9BE5-4EE3-8EF11AD40B72}"/>
                </a:ext>
              </a:extLst>
            </p:cNvPr>
            <p:cNvGrpSpPr/>
            <p:nvPr/>
          </p:nvGrpSpPr>
          <p:grpSpPr>
            <a:xfrm>
              <a:off x="9310349" y="13422607"/>
              <a:ext cx="674338" cy="364248"/>
              <a:chOff x="9310349" y="13422607"/>
              <a:chExt cx="674338" cy="364248"/>
            </a:xfrm>
            <a:solidFill>
              <a:srgbClr val="FB4B00"/>
            </a:solidFill>
          </p:grpSpPr>
          <p:sp>
            <p:nvSpPr>
              <p:cNvPr id="998" name="Freeform 997">
                <a:extLst>
                  <a:ext uri="{FF2B5EF4-FFF2-40B4-BE49-F238E27FC236}">
                    <a16:creationId xmlns:a16="http://schemas.microsoft.com/office/drawing/2014/main" id="{9A85C125-55F8-A3BB-216E-99E0AE4D1F69}"/>
                  </a:ext>
                </a:extLst>
              </p:cNvPr>
              <p:cNvSpPr/>
              <p:nvPr/>
            </p:nvSpPr>
            <p:spPr>
              <a:xfrm>
                <a:off x="9465905" y="13422607"/>
                <a:ext cx="364242" cy="364248"/>
              </a:xfrm>
              <a:custGeom>
                <a:avLst/>
                <a:gdLst>
                  <a:gd name="connsiteX0" fmla="*/ 366982 w 364242"/>
                  <a:gd name="connsiteY0" fmla="*/ 186318 h 364248"/>
                  <a:gd name="connsiteX1" fmla="*/ 184861 w 364242"/>
                  <a:gd name="connsiteY1" fmla="*/ 368442 h 364248"/>
                  <a:gd name="connsiteX2" fmla="*/ 2740 w 364242"/>
                  <a:gd name="connsiteY2" fmla="*/ 186318 h 364248"/>
                  <a:gd name="connsiteX3" fmla="*/ 184861 w 364242"/>
                  <a:gd name="connsiteY3" fmla="*/ 4194 h 364248"/>
                  <a:gd name="connsiteX4" fmla="*/ 366982 w 364242"/>
                  <a:gd name="connsiteY4" fmla="*/ 186318 h 364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42" h="364248">
                    <a:moveTo>
                      <a:pt x="366982" y="186318"/>
                    </a:moveTo>
                    <a:cubicBezTo>
                      <a:pt x="366982" y="286902"/>
                      <a:pt x="285444" y="368442"/>
                      <a:pt x="184861" y="368442"/>
                    </a:cubicBezTo>
                    <a:cubicBezTo>
                      <a:pt x="84278" y="368442"/>
                      <a:pt x="2740" y="286902"/>
                      <a:pt x="2740" y="186318"/>
                    </a:cubicBezTo>
                    <a:cubicBezTo>
                      <a:pt x="2740" y="85733"/>
                      <a:pt x="84278" y="4194"/>
                      <a:pt x="184861" y="4194"/>
                    </a:cubicBezTo>
                    <a:cubicBezTo>
                      <a:pt x="285444" y="4194"/>
                      <a:pt x="366982" y="85733"/>
                      <a:pt x="366982" y="186318"/>
                    </a:cubicBezTo>
                    <a:close/>
                  </a:path>
                </a:pathLst>
              </a:custGeom>
              <a:solidFill>
                <a:srgbClr val="FB4B00"/>
              </a:solidFill>
              <a:ln w="13962" cap="flat">
                <a:solidFill>
                  <a:srgbClr val="000000"/>
                </a:solidFill>
                <a:prstDash val="solid"/>
                <a:round/>
              </a:ln>
            </p:spPr>
            <p:txBody>
              <a:bodyPr rtlCol="0" anchor="ctr"/>
              <a:lstStyle/>
              <a:p>
                <a:endParaRPr lang="en-CH" sz="4400"/>
              </a:p>
            </p:txBody>
          </p:sp>
          <p:sp>
            <p:nvSpPr>
              <p:cNvPr id="999" name="Freeform 998">
                <a:extLst>
                  <a:ext uri="{FF2B5EF4-FFF2-40B4-BE49-F238E27FC236}">
                    <a16:creationId xmlns:a16="http://schemas.microsoft.com/office/drawing/2014/main" id="{862906D1-CE6A-D69B-FEE8-50F1794CE70E}"/>
                  </a:ext>
                </a:extLst>
              </p:cNvPr>
              <p:cNvSpPr/>
              <p:nvPr/>
            </p:nvSpPr>
            <p:spPr>
              <a:xfrm>
                <a:off x="9310349" y="13430615"/>
                <a:ext cx="218986" cy="269877"/>
              </a:xfrm>
              <a:custGeom>
                <a:avLst/>
                <a:gdLst>
                  <a:gd name="connsiteX0" fmla="*/ 221718 w 218986"/>
                  <a:gd name="connsiteY0" fmla="*/ 43602 h 269877"/>
                  <a:gd name="connsiteX1" fmla="*/ 43060 w 218986"/>
                  <a:gd name="connsiteY1" fmla="*/ 274071 h 269877"/>
                  <a:gd name="connsiteX2" fmla="*/ 221718 w 218986"/>
                  <a:gd name="connsiteY2" fmla="*/ 43602 h 269877"/>
                </a:gdLst>
                <a:ahLst/>
                <a:cxnLst>
                  <a:cxn ang="0">
                    <a:pos x="connsiteX0" y="connsiteY0"/>
                  </a:cxn>
                  <a:cxn ang="0">
                    <a:pos x="connsiteX1" y="connsiteY1"/>
                  </a:cxn>
                  <a:cxn ang="0">
                    <a:pos x="connsiteX2" y="connsiteY2"/>
                  </a:cxn>
                </a:cxnLst>
                <a:rect l="l" t="t" r="r" b="b"/>
                <a:pathLst>
                  <a:path w="218986" h="269877">
                    <a:moveTo>
                      <a:pt x="221718" y="43602"/>
                    </a:moveTo>
                    <a:cubicBezTo>
                      <a:pt x="34980" y="-85764"/>
                      <a:pt x="-55416" y="132897"/>
                      <a:pt x="43060" y="274071"/>
                    </a:cubicBezTo>
                    <a:cubicBezTo>
                      <a:pt x="22626" y="157436"/>
                      <a:pt x="134006" y="-17164"/>
                      <a:pt x="221718" y="43602"/>
                    </a:cubicBezTo>
                    <a:close/>
                  </a:path>
                </a:pathLst>
              </a:custGeom>
              <a:solidFill>
                <a:srgbClr val="FB4B00"/>
              </a:solidFill>
              <a:ln w="13962" cap="flat">
                <a:solidFill>
                  <a:srgbClr val="000000"/>
                </a:solidFill>
                <a:prstDash val="solid"/>
                <a:round/>
              </a:ln>
            </p:spPr>
            <p:txBody>
              <a:bodyPr rtlCol="0" anchor="ctr"/>
              <a:lstStyle/>
              <a:p>
                <a:endParaRPr lang="en-CH" sz="4400"/>
              </a:p>
            </p:txBody>
          </p:sp>
          <p:sp>
            <p:nvSpPr>
              <p:cNvPr id="1000" name="Freeform 999">
                <a:extLst>
                  <a:ext uri="{FF2B5EF4-FFF2-40B4-BE49-F238E27FC236}">
                    <a16:creationId xmlns:a16="http://schemas.microsoft.com/office/drawing/2014/main" id="{03CC5E96-6B06-B9C2-F41B-B2A842ED147F}"/>
                  </a:ext>
                </a:extLst>
              </p:cNvPr>
              <p:cNvSpPr/>
              <p:nvPr/>
            </p:nvSpPr>
            <p:spPr>
              <a:xfrm rot="10800000" flipV="1">
                <a:off x="9765701" y="13430615"/>
                <a:ext cx="218986" cy="269877"/>
              </a:xfrm>
              <a:custGeom>
                <a:avLst/>
                <a:gdLst>
                  <a:gd name="connsiteX0" fmla="*/ 221868 w 218986"/>
                  <a:gd name="connsiteY0" fmla="*/ 43602 h 269877"/>
                  <a:gd name="connsiteX1" fmla="*/ 43210 w 218986"/>
                  <a:gd name="connsiteY1" fmla="*/ 274071 h 269877"/>
                  <a:gd name="connsiteX2" fmla="*/ 221868 w 218986"/>
                  <a:gd name="connsiteY2" fmla="*/ 43602 h 269877"/>
                </a:gdLst>
                <a:ahLst/>
                <a:cxnLst>
                  <a:cxn ang="0">
                    <a:pos x="connsiteX0" y="connsiteY0"/>
                  </a:cxn>
                  <a:cxn ang="0">
                    <a:pos x="connsiteX1" y="connsiteY1"/>
                  </a:cxn>
                  <a:cxn ang="0">
                    <a:pos x="connsiteX2" y="connsiteY2"/>
                  </a:cxn>
                </a:cxnLst>
                <a:rect l="l" t="t" r="r" b="b"/>
                <a:pathLst>
                  <a:path w="218986" h="269877">
                    <a:moveTo>
                      <a:pt x="221868" y="43602"/>
                    </a:moveTo>
                    <a:cubicBezTo>
                      <a:pt x="35130" y="-85764"/>
                      <a:pt x="-55266" y="132897"/>
                      <a:pt x="43210" y="274071"/>
                    </a:cubicBezTo>
                    <a:cubicBezTo>
                      <a:pt x="22776" y="157436"/>
                      <a:pt x="134155" y="-17164"/>
                      <a:pt x="221868" y="43602"/>
                    </a:cubicBezTo>
                    <a:close/>
                  </a:path>
                </a:pathLst>
              </a:custGeom>
              <a:solidFill>
                <a:srgbClr val="FB4B00"/>
              </a:solidFill>
              <a:ln w="13962" cap="flat">
                <a:solidFill>
                  <a:srgbClr val="000000"/>
                </a:solidFill>
                <a:prstDash val="solid"/>
                <a:round/>
              </a:ln>
            </p:spPr>
            <p:txBody>
              <a:bodyPr rtlCol="0" anchor="ctr"/>
              <a:lstStyle/>
              <a:p>
                <a:endParaRPr lang="en-CH" sz="4400"/>
              </a:p>
            </p:txBody>
          </p:sp>
        </p:grpSp>
        <p:sp>
          <p:nvSpPr>
            <p:cNvPr id="1001" name="Freeform 1000">
              <a:extLst>
                <a:ext uri="{FF2B5EF4-FFF2-40B4-BE49-F238E27FC236}">
                  <a16:creationId xmlns:a16="http://schemas.microsoft.com/office/drawing/2014/main" id="{EA1BB993-ACF5-C1B8-9DF7-2C495C81EBD4}"/>
                </a:ext>
              </a:extLst>
            </p:cNvPr>
            <p:cNvSpPr/>
            <p:nvPr/>
          </p:nvSpPr>
          <p:spPr>
            <a:xfrm>
              <a:off x="9247124" y="13819039"/>
              <a:ext cx="833463" cy="1032673"/>
            </a:xfrm>
            <a:custGeom>
              <a:avLst/>
              <a:gdLst>
                <a:gd name="connsiteX0" fmla="*/ 213017 w 833463"/>
                <a:gd name="connsiteY0" fmla="*/ 213657 h 1032673"/>
                <a:gd name="connsiteX1" fmla="*/ 111697 w 833463"/>
                <a:gd name="connsiteY1" fmla="*/ 298606 h 1032673"/>
                <a:gd name="connsiteX2" fmla="*/ 22826 w 833463"/>
                <a:gd name="connsiteY2" fmla="*/ 282586 h 1032673"/>
                <a:gd name="connsiteX3" fmla="*/ 22555 w 833463"/>
                <a:gd name="connsiteY3" fmla="*/ 192273 h 1032673"/>
                <a:gd name="connsiteX4" fmla="*/ 245034 w 833463"/>
                <a:gd name="connsiteY4" fmla="*/ 7254 h 1032673"/>
                <a:gd name="connsiteX5" fmla="*/ 255811 w 833463"/>
                <a:gd name="connsiteY5" fmla="*/ 7243 h 1032673"/>
                <a:gd name="connsiteX6" fmla="*/ 255915 w 833463"/>
                <a:gd name="connsiteY6" fmla="*/ 7064 h 1032673"/>
                <a:gd name="connsiteX7" fmla="*/ 585544 w 833463"/>
                <a:gd name="connsiteY7" fmla="*/ 4034 h 1032673"/>
                <a:gd name="connsiteX8" fmla="*/ 585730 w 833463"/>
                <a:gd name="connsiteY8" fmla="*/ 4347 h 1032673"/>
                <a:gd name="connsiteX9" fmla="*/ 596809 w 833463"/>
                <a:gd name="connsiteY9" fmla="*/ 4361 h 1032673"/>
                <a:gd name="connsiteX10" fmla="*/ 819295 w 833463"/>
                <a:gd name="connsiteY10" fmla="*/ 189380 h 1032673"/>
                <a:gd name="connsiteX11" fmla="*/ 819025 w 833463"/>
                <a:gd name="connsiteY11" fmla="*/ 279692 h 1032673"/>
                <a:gd name="connsiteX12" fmla="*/ 730145 w 833463"/>
                <a:gd name="connsiteY12" fmla="*/ 295712 h 1032673"/>
                <a:gd name="connsiteX13" fmla="*/ 626296 w 833463"/>
                <a:gd name="connsiteY13" fmla="*/ 208642 h 1032673"/>
                <a:gd name="connsiteX14" fmla="*/ 696221 w 833463"/>
                <a:gd name="connsiteY14" fmla="*/ 629623 h 1032673"/>
                <a:gd name="connsiteX15" fmla="*/ 599062 w 833463"/>
                <a:gd name="connsiteY15" fmla="*/ 683725 h 1032673"/>
                <a:gd name="connsiteX16" fmla="*/ 599062 w 833463"/>
                <a:gd name="connsiteY16" fmla="*/ 970564 h 1032673"/>
                <a:gd name="connsiteX17" fmla="*/ 533153 w 833463"/>
                <a:gd name="connsiteY17" fmla="*/ 1036480 h 1032673"/>
                <a:gd name="connsiteX18" fmla="*/ 467242 w 833463"/>
                <a:gd name="connsiteY18" fmla="*/ 970564 h 1032673"/>
                <a:gd name="connsiteX19" fmla="*/ 467242 w 833463"/>
                <a:gd name="connsiteY19" fmla="*/ 723757 h 1032673"/>
                <a:gd name="connsiteX20" fmla="*/ 373580 w 833463"/>
                <a:gd name="connsiteY20" fmla="*/ 725439 h 1032673"/>
                <a:gd name="connsiteX21" fmla="*/ 373580 w 833463"/>
                <a:gd name="connsiteY21" fmla="*/ 966399 h 1032673"/>
                <a:gd name="connsiteX22" fmla="*/ 307674 w 833463"/>
                <a:gd name="connsiteY22" fmla="*/ 1032315 h 1032673"/>
                <a:gd name="connsiteX23" fmla="*/ 241758 w 833463"/>
                <a:gd name="connsiteY23" fmla="*/ 966399 h 1032673"/>
                <a:gd name="connsiteX24" fmla="*/ 241758 w 833463"/>
                <a:gd name="connsiteY24" fmla="*/ 692115 h 1032673"/>
                <a:gd name="connsiteX25" fmla="*/ 137798 w 833463"/>
                <a:gd name="connsiteY25" fmla="*/ 642734 h 1032673"/>
                <a:gd name="connsiteX26" fmla="*/ 213017 w 833463"/>
                <a:gd name="connsiteY26" fmla="*/ 213657 h 103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3463" h="1032673">
                  <a:moveTo>
                    <a:pt x="213017" y="213657"/>
                  </a:moveTo>
                  <a:lnTo>
                    <a:pt x="111697" y="298606"/>
                  </a:lnTo>
                  <a:cubicBezTo>
                    <a:pt x="87155" y="319185"/>
                    <a:pt x="47515" y="312040"/>
                    <a:pt x="22826" y="282586"/>
                  </a:cubicBezTo>
                  <a:cubicBezTo>
                    <a:pt x="-1873" y="253132"/>
                    <a:pt x="-2073" y="212753"/>
                    <a:pt x="22555" y="192273"/>
                  </a:cubicBezTo>
                  <a:lnTo>
                    <a:pt x="245034" y="7254"/>
                  </a:lnTo>
                  <a:cubicBezTo>
                    <a:pt x="248902" y="7275"/>
                    <a:pt x="252474" y="7263"/>
                    <a:pt x="255811" y="7243"/>
                  </a:cubicBezTo>
                  <a:cubicBezTo>
                    <a:pt x="255846" y="7174"/>
                    <a:pt x="255881" y="7114"/>
                    <a:pt x="255915" y="7064"/>
                  </a:cubicBezTo>
                  <a:cubicBezTo>
                    <a:pt x="392572" y="5653"/>
                    <a:pt x="447006" y="3017"/>
                    <a:pt x="585544" y="4034"/>
                  </a:cubicBezTo>
                  <a:cubicBezTo>
                    <a:pt x="585602" y="4111"/>
                    <a:pt x="585663" y="4217"/>
                    <a:pt x="585730" y="4347"/>
                  </a:cubicBezTo>
                  <a:cubicBezTo>
                    <a:pt x="589146" y="4368"/>
                    <a:pt x="592826" y="4381"/>
                    <a:pt x="596809" y="4361"/>
                  </a:cubicBezTo>
                  <a:lnTo>
                    <a:pt x="819295" y="189380"/>
                  </a:lnTo>
                  <a:cubicBezTo>
                    <a:pt x="843922" y="209859"/>
                    <a:pt x="843719" y="250238"/>
                    <a:pt x="819025" y="279692"/>
                  </a:cubicBezTo>
                  <a:cubicBezTo>
                    <a:pt x="794331" y="309146"/>
                    <a:pt x="754690" y="316291"/>
                    <a:pt x="730145" y="295712"/>
                  </a:cubicBezTo>
                  <a:lnTo>
                    <a:pt x="626296" y="208642"/>
                  </a:lnTo>
                  <a:cubicBezTo>
                    <a:pt x="658720" y="386652"/>
                    <a:pt x="698121" y="617948"/>
                    <a:pt x="696221" y="629623"/>
                  </a:cubicBezTo>
                  <a:cubicBezTo>
                    <a:pt x="662589" y="651359"/>
                    <a:pt x="630365" y="669359"/>
                    <a:pt x="599062" y="683725"/>
                  </a:cubicBezTo>
                  <a:lnTo>
                    <a:pt x="599062" y="970564"/>
                  </a:lnTo>
                  <a:cubicBezTo>
                    <a:pt x="599062" y="1006946"/>
                    <a:pt x="569530" y="1036480"/>
                    <a:pt x="533153" y="1036480"/>
                  </a:cubicBezTo>
                  <a:cubicBezTo>
                    <a:pt x="496776" y="1036480"/>
                    <a:pt x="467242" y="1006946"/>
                    <a:pt x="467242" y="970564"/>
                  </a:cubicBezTo>
                  <a:lnTo>
                    <a:pt x="467242" y="723757"/>
                  </a:lnTo>
                  <a:cubicBezTo>
                    <a:pt x="435975" y="728105"/>
                    <a:pt x="404943" y="728619"/>
                    <a:pt x="373580" y="725439"/>
                  </a:cubicBezTo>
                  <a:lnTo>
                    <a:pt x="373580" y="966399"/>
                  </a:lnTo>
                  <a:cubicBezTo>
                    <a:pt x="373580" y="1002781"/>
                    <a:pt x="344046" y="1032315"/>
                    <a:pt x="307674" y="1032315"/>
                  </a:cubicBezTo>
                  <a:cubicBezTo>
                    <a:pt x="271292" y="1032315"/>
                    <a:pt x="241758" y="1002781"/>
                    <a:pt x="241758" y="966399"/>
                  </a:cubicBezTo>
                  <a:lnTo>
                    <a:pt x="241758" y="692115"/>
                  </a:lnTo>
                  <a:cubicBezTo>
                    <a:pt x="208409" y="679108"/>
                    <a:pt x="173944" y="662598"/>
                    <a:pt x="137798" y="642734"/>
                  </a:cubicBezTo>
                  <a:cubicBezTo>
                    <a:pt x="135742" y="631121"/>
                    <a:pt x="178318" y="394817"/>
                    <a:pt x="213017" y="213657"/>
                  </a:cubicBezTo>
                  <a:close/>
                </a:path>
              </a:pathLst>
            </a:custGeom>
            <a:solidFill>
              <a:srgbClr val="FB4B00"/>
            </a:solidFill>
            <a:ln w="13965" cap="flat">
              <a:solidFill>
                <a:srgbClr val="000000"/>
              </a:solidFill>
              <a:prstDash val="solid"/>
              <a:round/>
            </a:ln>
          </p:spPr>
          <p:txBody>
            <a:bodyPr rtlCol="0" anchor="ctr"/>
            <a:lstStyle/>
            <a:p>
              <a:endParaRPr lang="en-CH" sz="4400"/>
            </a:p>
          </p:txBody>
        </p:sp>
      </p:grpSp>
      <p:grpSp>
        <p:nvGrpSpPr>
          <p:cNvPr id="1002" name="Graphic 3">
            <a:extLst>
              <a:ext uri="{FF2B5EF4-FFF2-40B4-BE49-F238E27FC236}">
                <a16:creationId xmlns:a16="http://schemas.microsoft.com/office/drawing/2014/main" id="{9135DE89-F66C-4051-DFBD-FF741C6AB44E}"/>
              </a:ext>
            </a:extLst>
          </p:cNvPr>
          <p:cNvGrpSpPr/>
          <p:nvPr/>
        </p:nvGrpSpPr>
        <p:grpSpPr>
          <a:xfrm>
            <a:off x="12551851" y="13465578"/>
            <a:ext cx="833463" cy="1429105"/>
            <a:chOff x="12551851" y="13465578"/>
            <a:chExt cx="833463" cy="1429105"/>
          </a:xfrm>
          <a:solidFill>
            <a:srgbClr val="8A71CD"/>
          </a:solidFill>
        </p:grpSpPr>
        <p:grpSp>
          <p:nvGrpSpPr>
            <p:cNvPr id="1003" name="Graphic 3">
              <a:extLst>
                <a:ext uri="{FF2B5EF4-FFF2-40B4-BE49-F238E27FC236}">
                  <a16:creationId xmlns:a16="http://schemas.microsoft.com/office/drawing/2014/main" id="{EB673CE5-CC52-A704-BB6E-7336060923A4}"/>
                </a:ext>
              </a:extLst>
            </p:cNvPr>
            <p:cNvGrpSpPr/>
            <p:nvPr/>
          </p:nvGrpSpPr>
          <p:grpSpPr>
            <a:xfrm>
              <a:off x="12615075" y="13465578"/>
              <a:ext cx="674338" cy="364248"/>
              <a:chOff x="12615075" y="13465578"/>
              <a:chExt cx="674338" cy="364248"/>
            </a:xfrm>
            <a:solidFill>
              <a:srgbClr val="8A71CD"/>
            </a:solidFill>
          </p:grpSpPr>
          <p:sp>
            <p:nvSpPr>
              <p:cNvPr id="1004" name="Freeform 1003">
                <a:extLst>
                  <a:ext uri="{FF2B5EF4-FFF2-40B4-BE49-F238E27FC236}">
                    <a16:creationId xmlns:a16="http://schemas.microsoft.com/office/drawing/2014/main" id="{4332DC32-FA75-8313-6FBA-2466490703EB}"/>
                  </a:ext>
                </a:extLst>
              </p:cNvPr>
              <p:cNvSpPr/>
              <p:nvPr/>
            </p:nvSpPr>
            <p:spPr>
              <a:xfrm>
                <a:off x="12770632" y="13465578"/>
                <a:ext cx="364242" cy="364248"/>
              </a:xfrm>
              <a:custGeom>
                <a:avLst/>
                <a:gdLst>
                  <a:gd name="connsiteX0" fmla="*/ 368067 w 364242"/>
                  <a:gd name="connsiteY0" fmla="*/ 186332 h 364248"/>
                  <a:gd name="connsiteX1" fmla="*/ 185945 w 364242"/>
                  <a:gd name="connsiteY1" fmla="*/ 368456 h 364248"/>
                  <a:gd name="connsiteX2" fmla="*/ 3824 w 364242"/>
                  <a:gd name="connsiteY2" fmla="*/ 186332 h 364248"/>
                  <a:gd name="connsiteX3" fmla="*/ 185945 w 364242"/>
                  <a:gd name="connsiteY3" fmla="*/ 4208 h 364248"/>
                  <a:gd name="connsiteX4" fmla="*/ 368067 w 364242"/>
                  <a:gd name="connsiteY4" fmla="*/ 186332 h 364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42" h="364248">
                    <a:moveTo>
                      <a:pt x="368067" y="186332"/>
                    </a:moveTo>
                    <a:cubicBezTo>
                      <a:pt x="368067" y="286916"/>
                      <a:pt x="286528" y="368456"/>
                      <a:pt x="185945" y="368456"/>
                    </a:cubicBezTo>
                    <a:cubicBezTo>
                      <a:pt x="85363" y="368456"/>
                      <a:pt x="3824" y="286916"/>
                      <a:pt x="3824" y="186332"/>
                    </a:cubicBezTo>
                    <a:cubicBezTo>
                      <a:pt x="3824" y="85747"/>
                      <a:pt x="85363" y="4208"/>
                      <a:pt x="185945" y="4208"/>
                    </a:cubicBezTo>
                    <a:cubicBezTo>
                      <a:pt x="286528" y="4208"/>
                      <a:pt x="368067" y="85747"/>
                      <a:pt x="368067" y="186332"/>
                    </a:cubicBezTo>
                    <a:close/>
                  </a:path>
                </a:pathLst>
              </a:custGeom>
              <a:solidFill>
                <a:srgbClr val="8A71CD"/>
              </a:solidFill>
              <a:ln w="13962" cap="flat">
                <a:solidFill>
                  <a:srgbClr val="000000"/>
                </a:solidFill>
                <a:prstDash val="solid"/>
                <a:round/>
              </a:ln>
            </p:spPr>
            <p:txBody>
              <a:bodyPr rtlCol="0" anchor="ctr"/>
              <a:lstStyle/>
              <a:p>
                <a:endParaRPr lang="en-CH" sz="4400"/>
              </a:p>
            </p:txBody>
          </p:sp>
          <p:sp>
            <p:nvSpPr>
              <p:cNvPr id="1005" name="Freeform 1004">
                <a:extLst>
                  <a:ext uri="{FF2B5EF4-FFF2-40B4-BE49-F238E27FC236}">
                    <a16:creationId xmlns:a16="http://schemas.microsoft.com/office/drawing/2014/main" id="{067C39F9-0C0D-09EE-416A-E190E3AC0CEB}"/>
                  </a:ext>
                </a:extLst>
              </p:cNvPr>
              <p:cNvSpPr/>
              <p:nvPr/>
            </p:nvSpPr>
            <p:spPr>
              <a:xfrm>
                <a:off x="12615075" y="13473585"/>
                <a:ext cx="218986" cy="269877"/>
              </a:xfrm>
              <a:custGeom>
                <a:avLst/>
                <a:gdLst>
                  <a:gd name="connsiteX0" fmla="*/ 222803 w 218986"/>
                  <a:gd name="connsiteY0" fmla="*/ 43616 h 269877"/>
                  <a:gd name="connsiteX1" fmla="*/ 44145 w 218986"/>
                  <a:gd name="connsiteY1" fmla="*/ 274085 h 269877"/>
                  <a:gd name="connsiteX2" fmla="*/ 222803 w 218986"/>
                  <a:gd name="connsiteY2" fmla="*/ 43616 h 269877"/>
                </a:gdLst>
                <a:ahLst/>
                <a:cxnLst>
                  <a:cxn ang="0">
                    <a:pos x="connsiteX0" y="connsiteY0"/>
                  </a:cxn>
                  <a:cxn ang="0">
                    <a:pos x="connsiteX1" y="connsiteY1"/>
                  </a:cxn>
                  <a:cxn ang="0">
                    <a:pos x="connsiteX2" y="connsiteY2"/>
                  </a:cxn>
                </a:cxnLst>
                <a:rect l="l" t="t" r="r" b="b"/>
                <a:pathLst>
                  <a:path w="218986" h="269877">
                    <a:moveTo>
                      <a:pt x="222803" y="43616"/>
                    </a:moveTo>
                    <a:cubicBezTo>
                      <a:pt x="36065" y="-85750"/>
                      <a:pt x="-54331" y="132912"/>
                      <a:pt x="44145" y="274085"/>
                    </a:cubicBezTo>
                    <a:cubicBezTo>
                      <a:pt x="23711" y="157450"/>
                      <a:pt x="135090" y="-17150"/>
                      <a:pt x="222803" y="43616"/>
                    </a:cubicBezTo>
                    <a:close/>
                  </a:path>
                </a:pathLst>
              </a:custGeom>
              <a:solidFill>
                <a:srgbClr val="8A71CD"/>
              </a:solidFill>
              <a:ln w="13962" cap="flat">
                <a:solidFill>
                  <a:srgbClr val="000000"/>
                </a:solidFill>
                <a:prstDash val="solid"/>
                <a:round/>
              </a:ln>
            </p:spPr>
            <p:txBody>
              <a:bodyPr rtlCol="0" anchor="ctr"/>
              <a:lstStyle/>
              <a:p>
                <a:endParaRPr lang="en-CH" sz="4400"/>
              </a:p>
            </p:txBody>
          </p:sp>
          <p:sp>
            <p:nvSpPr>
              <p:cNvPr id="1006" name="Freeform 1005">
                <a:extLst>
                  <a:ext uri="{FF2B5EF4-FFF2-40B4-BE49-F238E27FC236}">
                    <a16:creationId xmlns:a16="http://schemas.microsoft.com/office/drawing/2014/main" id="{DE111023-A416-BBDF-A40F-FBD07AD63B9E}"/>
                  </a:ext>
                </a:extLst>
              </p:cNvPr>
              <p:cNvSpPr/>
              <p:nvPr/>
            </p:nvSpPr>
            <p:spPr>
              <a:xfrm rot="10800000" flipV="1">
                <a:off x="13070427" y="13473585"/>
                <a:ext cx="218986" cy="269877"/>
              </a:xfrm>
              <a:custGeom>
                <a:avLst/>
                <a:gdLst>
                  <a:gd name="connsiteX0" fmla="*/ 222952 w 218986"/>
                  <a:gd name="connsiteY0" fmla="*/ 43616 h 269877"/>
                  <a:gd name="connsiteX1" fmla="*/ 44294 w 218986"/>
                  <a:gd name="connsiteY1" fmla="*/ 274085 h 269877"/>
                  <a:gd name="connsiteX2" fmla="*/ 222952 w 218986"/>
                  <a:gd name="connsiteY2" fmla="*/ 43616 h 269877"/>
                </a:gdLst>
                <a:ahLst/>
                <a:cxnLst>
                  <a:cxn ang="0">
                    <a:pos x="connsiteX0" y="connsiteY0"/>
                  </a:cxn>
                  <a:cxn ang="0">
                    <a:pos x="connsiteX1" y="connsiteY1"/>
                  </a:cxn>
                  <a:cxn ang="0">
                    <a:pos x="connsiteX2" y="connsiteY2"/>
                  </a:cxn>
                </a:cxnLst>
                <a:rect l="l" t="t" r="r" b="b"/>
                <a:pathLst>
                  <a:path w="218986" h="269877">
                    <a:moveTo>
                      <a:pt x="222952" y="43616"/>
                    </a:moveTo>
                    <a:cubicBezTo>
                      <a:pt x="36214" y="-85750"/>
                      <a:pt x="-54182" y="132912"/>
                      <a:pt x="44294" y="274085"/>
                    </a:cubicBezTo>
                    <a:cubicBezTo>
                      <a:pt x="23860" y="157450"/>
                      <a:pt x="135239" y="-17150"/>
                      <a:pt x="222952" y="43616"/>
                    </a:cubicBezTo>
                    <a:close/>
                  </a:path>
                </a:pathLst>
              </a:custGeom>
              <a:solidFill>
                <a:srgbClr val="8A71CD"/>
              </a:solidFill>
              <a:ln w="13962" cap="flat">
                <a:solidFill>
                  <a:srgbClr val="000000"/>
                </a:solidFill>
                <a:prstDash val="solid"/>
                <a:round/>
              </a:ln>
            </p:spPr>
            <p:txBody>
              <a:bodyPr rtlCol="0" anchor="ctr"/>
              <a:lstStyle/>
              <a:p>
                <a:endParaRPr lang="en-CH" sz="4400"/>
              </a:p>
            </p:txBody>
          </p:sp>
        </p:grpSp>
        <p:sp>
          <p:nvSpPr>
            <p:cNvPr id="1007" name="Freeform 1006">
              <a:extLst>
                <a:ext uri="{FF2B5EF4-FFF2-40B4-BE49-F238E27FC236}">
                  <a16:creationId xmlns:a16="http://schemas.microsoft.com/office/drawing/2014/main" id="{D3937A03-6762-4863-B361-6E49E152FE6C}"/>
                </a:ext>
              </a:extLst>
            </p:cNvPr>
            <p:cNvSpPr/>
            <p:nvPr/>
          </p:nvSpPr>
          <p:spPr>
            <a:xfrm>
              <a:off x="12551851" y="13862010"/>
              <a:ext cx="833463" cy="1032673"/>
            </a:xfrm>
            <a:custGeom>
              <a:avLst/>
              <a:gdLst>
                <a:gd name="connsiteX0" fmla="*/ 214102 w 833463"/>
                <a:gd name="connsiteY0" fmla="*/ 213671 h 1032673"/>
                <a:gd name="connsiteX1" fmla="*/ 112781 w 833463"/>
                <a:gd name="connsiteY1" fmla="*/ 298620 h 1032673"/>
                <a:gd name="connsiteX2" fmla="*/ 23910 w 833463"/>
                <a:gd name="connsiteY2" fmla="*/ 282600 h 1032673"/>
                <a:gd name="connsiteX3" fmla="*/ 23640 w 833463"/>
                <a:gd name="connsiteY3" fmla="*/ 192287 h 1032673"/>
                <a:gd name="connsiteX4" fmla="*/ 246119 w 833463"/>
                <a:gd name="connsiteY4" fmla="*/ 7268 h 1032673"/>
                <a:gd name="connsiteX5" fmla="*/ 256895 w 833463"/>
                <a:gd name="connsiteY5" fmla="*/ 7257 h 1032673"/>
                <a:gd name="connsiteX6" fmla="*/ 257000 w 833463"/>
                <a:gd name="connsiteY6" fmla="*/ 7078 h 1032673"/>
                <a:gd name="connsiteX7" fmla="*/ 586628 w 833463"/>
                <a:gd name="connsiteY7" fmla="*/ 4048 h 1032673"/>
                <a:gd name="connsiteX8" fmla="*/ 586814 w 833463"/>
                <a:gd name="connsiteY8" fmla="*/ 4362 h 1032673"/>
                <a:gd name="connsiteX9" fmla="*/ 597893 w 833463"/>
                <a:gd name="connsiteY9" fmla="*/ 4375 h 1032673"/>
                <a:gd name="connsiteX10" fmla="*/ 820380 w 833463"/>
                <a:gd name="connsiteY10" fmla="*/ 189394 h 1032673"/>
                <a:gd name="connsiteX11" fmla="*/ 820109 w 833463"/>
                <a:gd name="connsiteY11" fmla="*/ 279706 h 1032673"/>
                <a:gd name="connsiteX12" fmla="*/ 731230 w 833463"/>
                <a:gd name="connsiteY12" fmla="*/ 295726 h 1032673"/>
                <a:gd name="connsiteX13" fmla="*/ 627381 w 833463"/>
                <a:gd name="connsiteY13" fmla="*/ 208656 h 1032673"/>
                <a:gd name="connsiteX14" fmla="*/ 697305 w 833463"/>
                <a:gd name="connsiteY14" fmla="*/ 629637 h 1032673"/>
                <a:gd name="connsiteX15" fmla="*/ 600147 w 833463"/>
                <a:gd name="connsiteY15" fmla="*/ 683739 h 1032673"/>
                <a:gd name="connsiteX16" fmla="*/ 600147 w 833463"/>
                <a:gd name="connsiteY16" fmla="*/ 970578 h 1032673"/>
                <a:gd name="connsiteX17" fmla="*/ 534237 w 833463"/>
                <a:gd name="connsiteY17" fmla="*/ 1036494 h 1032673"/>
                <a:gd name="connsiteX18" fmla="*/ 468326 w 833463"/>
                <a:gd name="connsiteY18" fmla="*/ 970578 h 1032673"/>
                <a:gd name="connsiteX19" fmla="*/ 468326 w 833463"/>
                <a:gd name="connsiteY19" fmla="*/ 723771 h 1032673"/>
                <a:gd name="connsiteX20" fmla="*/ 374664 w 833463"/>
                <a:gd name="connsiteY20" fmla="*/ 725453 h 1032673"/>
                <a:gd name="connsiteX21" fmla="*/ 374664 w 833463"/>
                <a:gd name="connsiteY21" fmla="*/ 966413 h 1032673"/>
                <a:gd name="connsiteX22" fmla="*/ 308758 w 833463"/>
                <a:gd name="connsiteY22" fmla="*/ 1032329 h 1032673"/>
                <a:gd name="connsiteX23" fmla="*/ 242843 w 833463"/>
                <a:gd name="connsiteY23" fmla="*/ 966413 h 1032673"/>
                <a:gd name="connsiteX24" fmla="*/ 242843 w 833463"/>
                <a:gd name="connsiteY24" fmla="*/ 692129 h 1032673"/>
                <a:gd name="connsiteX25" fmla="*/ 138882 w 833463"/>
                <a:gd name="connsiteY25" fmla="*/ 642748 h 1032673"/>
                <a:gd name="connsiteX26" fmla="*/ 214102 w 833463"/>
                <a:gd name="connsiteY26" fmla="*/ 213671 h 103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3463" h="1032673">
                  <a:moveTo>
                    <a:pt x="214102" y="213671"/>
                  </a:moveTo>
                  <a:lnTo>
                    <a:pt x="112781" y="298620"/>
                  </a:lnTo>
                  <a:cubicBezTo>
                    <a:pt x="88239" y="319199"/>
                    <a:pt x="48600" y="312055"/>
                    <a:pt x="23910" y="282600"/>
                  </a:cubicBezTo>
                  <a:cubicBezTo>
                    <a:pt x="-789" y="253146"/>
                    <a:pt x="-989" y="212767"/>
                    <a:pt x="23640" y="192287"/>
                  </a:cubicBezTo>
                  <a:lnTo>
                    <a:pt x="246119" y="7268"/>
                  </a:lnTo>
                  <a:cubicBezTo>
                    <a:pt x="249987" y="7289"/>
                    <a:pt x="253559" y="7277"/>
                    <a:pt x="256895" y="7257"/>
                  </a:cubicBezTo>
                  <a:cubicBezTo>
                    <a:pt x="256930" y="7188"/>
                    <a:pt x="256965" y="7128"/>
                    <a:pt x="257000" y="7078"/>
                  </a:cubicBezTo>
                  <a:cubicBezTo>
                    <a:pt x="393657" y="5668"/>
                    <a:pt x="448091" y="3031"/>
                    <a:pt x="586628" y="4048"/>
                  </a:cubicBezTo>
                  <a:cubicBezTo>
                    <a:pt x="586686" y="4125"/>
                    <a:pt x="586748" y="4231"/>
                    <a:pt x="586814" y="4362"/>
                  </a:cubicBezTo>
                  <a:cubicBezTo>
                    <a:pt x="590231" y="4382"/>
                    <a:pt x="593911" y="4396"/>
                    <a:pt x="597893" y="4375"/>
                  </a:cubicBezTo>
                  <a:lnTo>
                    <a:pt x="820380" y="189394"/>
                  </a:lnTo>
                  <a:cubicBezTo>
                    <a:pt x="845007" y="209873"/>
                    <a:pt x="844804" y="250252"/>
                    <a:pt x="820109" y="279706"/>
                  </a:cubicBezTo>
                  <a:cubicBezTo>
                    <a:pt x="795415" y="309160"/>
                    <a:pt x="755775" y="316305"/>
                    <a:pt x="731230" y="295726"/>
                  </a:cubicBezTo>
                  <a:lnTo>
                    <a:pt x="627381" y="208656"/>
                  </a:lnTo>
                  <a:cubicBezTo>
                    <a:pt x="659804" y="386666"/>
                    <a:pt x="699205" y="617962"/>
                    <a:pt x="697305" y="629637"/>
                  </a:cubicBezTo>
                  <a:cubicBezTo>
                    <a:pt x="663673" y="651374"/>
                    <a:pt x="631449" y="669373"/>
                    <a:pt x="600147" y="683739"/>
                  </a:cubicBezTo>
                  <a:lnTo>
                    <a:pt x="600147" y="970578"/>
                  </a:lnTo>
                  <a:cubicBezTo>
                    <a:pt x="600147" y="1006960"/>
                    <a:pt x="570614" y="1036494"/>
                    <a:pt x="534237" y="1036494"/>
                  </a:cubicBezTo>
                  <a:cubicBezTo>
                    <a:pt x="497860" y="1036494"/>
                    <a:pt x="468326" y="1006960"/>
                    <a:pt x="468326" y="970578"/>
                  </a:cubicBezTo>
                  <a:lnTo>
                    <a:pt x="468326" y="723771"/>
                  </a:lnTo>
                  <a:cubicBezTo>
                    <a:pt x="437060" y="728119"/>
                    <a:pt x="406028" y="728633"/>
                    <a:pt x="374664" y="725453"/>
                  </a:cubicBezTo>
                  <a:lnTo>
                    <a:pt x="374664" y="966413"/>
                  </a:lnTo>
                  <a:cubicBezTo>
                    <a:pt x="374664" y="1002795"/>
                    <a:pt x="345131" y="1032329"/>
                    <a:pt x="308758" y="1032329"/>
                  </a:cubicBezTo>
                  <a:cubicBezTo>
                    <a:pt x="272377" y="1032329"/>
                    <a:pt x="242843" y="1002795"/>
                    <a:pt x="242843" y="966413"/>
                  </a:cubicBezTo>
                  <a:lnTo>
                    <a:pt x="242843" y="692129"/>
                  </a:lnTo>
                  <a:cubicBezTo>
                    <a:pt x="209493" y="679122"/>
                    <a:pt x="175029" y="662612"/>
                    <a:pt x="138882" y="642748"/>
                  </a:cubicBezTo>
                  <a:cubicBezTo>
                    <a:pt x="136826" y="631135"/>
                    <a:pt x="179402" y="394831"/>
                    <a:pt x="214102" y="213671"/>
                  </a:cubicBezTo>
                  <a:close/>
                </a:path>
              </a:pathLst>
            </a:custGeom>
            <a:solidFill>
              <a:srgbClr val="8A71CD"/>
            </a:solidFill>
            <a:ln w="13965" cap="flat">
              <a:solidFill>
                <a:srgbClr val="000000"/>
              </a:solidFill>
              <a:prstDash val="solid"/>
              <a:round/>
            </a:ln>
          </p:spPr>
          <p:txBody>
            <a:bodyPr rtlCol="0" anchor="ctr"/>
            <a:lstStyle/>
            <a:p>
              <a:endParaRPr lang="en-CH" sz="4400"/>
            </a:p>
          </p:txBody>
        </p:sp>
      </p:grpSp>
      <p:grpSp>
        <p:nvGrpSpPr>
          <p:cNvPr id="1008" name="Graphic 3">
            <a:extLst>
              <a:ext uri="{FF2B5EF4-FFF2-40B4-BE49-F238E27FC236}">
                <a16:creationId xmlns:a16="http://schemas.microsoft.com/office/drawing/2014/main" id="{99DDB973-F61E-7E8F-0365-BF3DC36BEF07}"/>
              </a:ext>
            </a:extLst>
          </p:cNvPr>
          <p:cNvGrpSpPr/>
          <p:nvPr/>
        </p:nvGrpSpPr>
        <p:grpSpPr>
          <a:xfrm>
            <a:off x="11901846" y="5744667"/>
            <a:ext cx="833463" cy="1429105"/>
            <a:chOff x="11901846" y="5744667"/>
            <a:chExt cx="833463" cy="1429105"/>
          </a:xfrm>
          <a:solidFill>
            <a:srgbClr val="889CD7"/>
          </a:solidFill>
        </p:grpSpPr>
        <p:grpSp>
          <p:nvGrpSpPr>
            <p:cNvPr id="1009" name="Graphic 3">
              <a:extLst>
                <a:ext uri="{FF2B5EF4-FFF2-40B4-BE49-F238E27FC236}">
                  <a16:creationId xmlns:a16="http://schemas.microsoft.com/office/drawing/2014/main" id="{E565E2BE-4BA7-1E89-0B46-2050283B92E0}"/>
                </a:ext>
              </a:extLst>
            </p:cNvPr>
            <p:cNvGrpSpPr/>
            <p:nvPr/>
          </p:nvGrpSpPr>
          <p:grpSpPr>
            <a:xfrm>
              <a:off x="11965070" y="5744667"/>
              <a:ext cx="674338" cy="364248"/>
              <a:chOff x="11965070" y="5744667"/>
              <a:chExt cx="674338" cy="364248"/>
            </a:xfrm>
            <a:solidFill>
              <a:srgbClr val="889CD7"/>
            </a:solidFill>
          </p:grpSpPr>
          <p:sp>
            <p:nvSpPr>
              <p:cNvPr id="1010" name="Freeform 1009">
                <a:extLst>
                  <a:ext uri="{FF2B5EF4-FFF2-40B4-BE49-F238E27FC236}">
                    <a16:creationId xmlns:a16="http://schemas.microsoft.com/office/drawing/2014/main" id="{A85BE905-3F68-39DB-69B6-36A776412CF7}"/>
                  </a:ext>
                </a:extLst>
              </p:cNvPr>
              <p:cNvSpPr/>
              <p:nvPr/>
            </p:nvSpPr>
            <p:spPr>
              <a:xfrm>
                <a:off x="12120627" y="5744667"/>
                <a:ext cx="364242" cy="364248"/>
              </a:xfrm>
              <a:custGeom>
                <a:avLst/>
                <a:gdLst>
                  <a:gd name="connsiteX0" fmla="*/ 367853 w 364242"/>
                  <a:gd name="connsiteY0" fmla="*/ 183798 h 364248"/>
                  <a:gd name="connsiteX1" fmla="*/ 185732 w 364242"/>
                  <a:gd name="connsiteY1" fmla="*/ 365922 h 364248"/>
                  <a:gd name="connsiteX2" fmla="*/ 3611 w 364242"/>
                  <a:gd name="connsiteY2" fmla="*/ 183798 h 364248"/>
                  <a:gd name="connsiteX3" fmla="*/ 185732 w 364242"/>
                  <a:gd name="connsiteY3" fmla="*/ 1674 h 364248"/>
                  <a:gd name="connsiteX4" fmla="*/ 367853 w 364242"/>
                  <a:gd name="connsiteY4" fmla="*/ 183798 h 364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42" h="364248">
                    <a:moveTo>
                      <a:pt x="367853" y="183798"/>
                    </a:moveTo>
                    <a:cubicBezTo>
                      <a:pt x="367853" y="284383"/>
                      <a:pt x="286315" y="365922"/>
                      <a:pt x="185732" y="365922"/>
                    </a:cubicBezTo>
                    <a:cubicBezTo>
                      <a:pt x="85149" y="365922"/>
                      <a:pt x="3611" y="284383"/>
                      <a:pt x="3611" y="183798"/>
                    </a:cubicBezTo>
                    <a:cubicBezTo>
                      <a:pt x="3611" y="83214"/>
                      <a:pt x="85149" y="1674"/>
                      <a:pt x="185732" y="1674"/>
                    </a:cubicBezTo>
                    <a:cubicBezTo>
                      <a:pt x="286315" y="1674"/>
                      <a:pt x="367853" y="83214"/>
                      <a:pt x="367853" y="183798"/>
                    </a:cubicBezTo>
                    <a:close/>
                  </a:path>
                </a:pathLst>
              </a:custGeom>
              <a:solidFill>
                <a:srgbClr val="889CD7"/>
              </a:solidFill>
              <a:ln w="13962" cap="flat">
                <a:solidFill>
                  <a:srgbClr val="000000"/>
                </a:solidFill>
                <a:prstDash val="solid"/>
                <a:round/>
              </a:ln>
            </p:spPr>
            <p:txBody>
              <a:bodyPr rtlCol="0" anchor="ctr"/>
              <a:lstStyle/>
              <a:p>
                <a:endParaRPr lang="en-CH" sz="4400"/>
              </a:p>
            </p:txBody>
          </p:sp>
          <p:sp>
            <p:nvSpPr>
              <p:cNvPr id="1011" name="Freeform 1010">
                <a:extLst>
                  <a:ext uri="{FF2B5EF4-FFF2-40B4-BE49-F238E27FC236}">
                    <a16:creationId xmlns:a16="http://schemas.microsoft.com/office/drawing/2014/main" id="{DDEC82B9-E256-CAC4-E88E-9F9AE82A807E}"/>
                  </a:ext>
                </a:extLst>
              </p:cNvPr>
              <p:cNvSpPr/>
              <p:nvPr/>
            </p:nvSpPr>
            <p:spPr>
              <a:xfrm>
                <a:off x="11965070" y="5752675"/>
                <a:ext cx="218986" cy="269877"/>
              </a:xfrm>
              <a:custGeom>
                <a:avLst/>
                <a:gdLst>
                  <a:gd name="connsiteX0" fmla="*/ 222589 w 218986"/>
                  <a:gd name="connsiteY0" fmla="*/ 41083 h 269877"/>
                  <a:gd name="connsiteX1" fmla="*/ 43931 w 218986"/>
                  <a:gd name="connsiteY1" fmla="*/ 271552 h 269877"/>
                  <a:gd name="connsiteX2" fmla="*/ 222589 w 218986"/>
                  <a:gd name="connsiteY2" fmla="*/ 41083 h 269877"/>
                </a:gdLst>
                <a:ahLst/>
                <a:cxnLst>
                  <a:cxn ang="0">
                    <a:pos x="connsiteX0" y="connsiteY0"/>
                  </a:cxn>
                  <a:cxn ang="0">
                    <a:pos x="connsiteX1" y="connsiteY1"/>
                  </a:cxn>
                  <a:cxn ang="0">
                    <a:pos x="connsiteX2" y="connsiteY2"/>
                  </a:cxn>
                </a:cxnLst>
                <a:rect l="l" t="t" r="r" b="b"/>
                <a:pathLst>
                  <a:path w="218986" h="269877">
                    <a:moveTo>
                      <a:pt x="222589" y="41083"/>
                    </a:moveTo>
                    <a:cubicBezTo>
                      <a:pt x="35851" y="-88283"/>
                      <a:pt x="-54544" y="130378"/>
                      <a:pt x="43931" y="271552"/>
                    </a:cubicBezTo>
                    <a:cubicBezTo>
                      <a:pt x="23498" y="154916"/>
                      <a:pt x="134877" y="-19683"/>
                      <a:pt x="222589" y="41083"/>
                    </a:cubicBezTo>
                    <a:close/>
                  </a:path>
                </a:pathLst>
              </a:custGeom>
              <a:solidFill>
                <a:srgbClr val="889CD7"/>
              </a:solidFill>
              <a:ln w="13962" cap="flat">
                <a:solidFill>
                  <a:srgbClr val="000000"/>
                </a:solidFill>
                <a:prstDash val="solid"/>
                <a:round/>
              </a:ln>
            </p:spPr>
            <p:txBody>
              <a:bodyPr rtlCol="0" anchor="ctr"/>
              <a:lstStyle/>
              <a:p>
                <a:endParaRPr lang="en-CH" sz="4400"/>
              </a:p>
            </p:txBody>
          </p:sp>
          <p:sp>
            <p:nvSpPr>
              <p:cNvPr id="1012" name="Freeform 1011">
                <a:extLst>
                  <a:ext uri="{FF2B5EF4-FFF2-40B4-BE49-F238E27FC236}">
                    <a16:creationId xmlns:a16="http://schemas.microsoft.com/office/drawing/2014/main" id="{95317B8D-7EA3-ED7A-5E4E-0755E95FF872}"/>
                  </a:ext>
                </a:extLst>
              </p:cNvPr>
              <p:cNvSpPr/>
              <p:nvPr/>
            </p:nvSpPr>
            <p:spPr>
              <a:xfrm rot="10800000" flipV="1">
                <a:off x="12420423" y="5752675"/>
                <a:ext cx="218986" cy="269877"/>
              </a:xfrm>
              <a:custGeom>
                <a:avLst/>
                <a:gdLst>
                  <a:gd name="connsiteX0" fmla="*/ 222739 w 218986"/>
                  <a:gd name="connsiteY0" fmla="*/ 41083 h 269877"/>
                  <a:gd name="connsiteX1" fmla="*/ 44081 w 218986"/>
                  <a:gd name="connsiteY1" fmla="*/ 271552 h 269877"/>
                  <a:gd name="connsiteX2" fmla="*/ 222739 w 218986"/>
                  <a:gd name="connsiteY2" fmla="*/ 41083 h 269877"/>
                </a:gdLst>
                <a:ahLst/>
                <a:cxnLst>
                  <a:cxn ang="0">
                    <a:pos x="connsiteX0" y="connsiteY0"/>
                  </a:cxn>
                  <a:cxn ang="0">
                    <a:pos x="connsiteX1" y="connsiteY1"/>
                  </a:cxn>
                  <a:cxn ang="0">
                    <a:pos x="connsiteX2" y="connsiteY2"/>
                  </a:cxn>
                </a:cxnLst>
                <a:rect l="l" t="t" r="r" b="b"/>
                <a:pathLst>
                  <a:path w="218986" h="269877">
                    <a:moveTo>
                      <a:pt x="222739" y="41083"/>
                    </a:moveTo>
                    <a:cubicBezTo>
                      <a:pt x="36001" y="-88283"/>
                      <a:pt x="-54395" y="130378"/>
                      <a:pt x="44081" y="271552"/>
                    </a:cubicBezTo>
                    <a:cubicBezTo>
                      <a:pt x="23647" y="154916"/>
                      <a:pt x="135026" y="-19683"/>
                      <a:pt x="222739" y="41083"/>
                    </a:cubicBezTo>
                    <a:close/>
                  </a:path>
                </a:pathLst>
              </a:custGeom>
              <a:solidFill>
                <a:srgbClr val="889CD7"/>
              </a:solidFill>
              <a:ln w="13962" cap="flat">
                <a:solidFill>
                  <a:srgbClr val="000000"/>
                </a:solidFill>
                <a:prstDash val="solid"/>
                <a:round/>
              </a:ln>
            </p:spPr>
            <p:txBody>
              <a:bodyPr rtlCol="0" anchor="ctr"/>
              <a:lstStyle/>
              <a:p>
                <a:endParaRPr lang="en-CH" sz="4400"/>
              </a:p>
            </p:txBody>
          </p:sp>
        </p:grpSp>
        <p:sp>
          <p:nvSpPr>
            <p:cNvPr id="1013" name="Freeform 1012">
              <a:extLst>
                <a:ext uri="{FF2B5EF4-FFF2-40B4-BE49-F238E27FC236}">
                  <a16:creationId xmlns:a16="http://schemas.microsoft.com/office/drawing/2014/main" id="{573275CC-FE44-2850-B466-E8C6E5FF2170}"/>
                </a:ext>
              </a:extLst>
            </p:cNvPr>
            <p:cNvSpPr/>
            <p:nvPr/>
          </p:nvSpPr>
          <p:spPr>
            <a:xfrm>
              <a:off x="11901846" y="6141099"/>
              <a:ext cx="833463" cy="1032673"/>
            </a:xfrm>
            <a:custGeom>
              <a:avLst/>
              <a:gdLst>
                <a:gd name="connsiteX0" fmla="*/ 213889 w 833463"/>
                <a:gd name="connsiteY0" fmla="*/ 211137 h 1032673"/>
                <a:gd name="connsiteX1" fmla="*/ 112568 w 833463"/>
                <a:gd name="connsiteY1" fmla="*/ 296087 h 1032673"/>
                <a:gd name="connsiteX2" fmla="*/ 23697 w 833463"/>
                <a:gd name="connsiteY2" fmla="*/ 280066 h 1032673"/>
                <a:gd name="connsiteX3" fmla="*/ 23427 w 833463"/>
                <a:gd name="connsiteY3" fmla="*/ 189753 h 1032673"/>
                <a:gd name="connsiteX4" fmla="*/ 245905 w 833463"/>
                <a:gd name="connsiteY4" fmla="*/ 4734 h 1032673"/>
                <a:gd name="connsiteX5" fmla="*/ 256682 w 833463"/>
                <a:gd name="connsiteY5" fmla="*/ 4724 h 1032673"/>
                <a:gd name="connsiteX6" fmla="*/ 256787 w 833463"/>
                <a:gd name="connsiteY6" fmla="*/ 4545 h 1032673"/>
                <a:gd name="connsiteX7" fmla="*/ 586415 w 833463"/>
                <a:gd name="connsiteY7" fmla="*/ 1514 h 1032673"/>
                <a:gd name="connsiteX8" fmla="*/ 586601 w 833463"/>
                <a:gd name="connsiteY8" fmla="*/ 1828 h 1032673"/>
                <a:gd name="connsiteX9" fmla="*/ 597680 w 833463"/>
                <a:gd name="connsiteY9" fmla="*/ 1841 h 1032673"/>
                <a:gd name="connsiteX10" fmla="*/ 820166 w 833463"/>
                <a:gd name="connsiteY10" fmla="*/ 186860 h 1032673"/>
                <a:gd name="connsiteX11" fmla="*/ 819896 w 833463"/>
                <a:gd name="connsiteY11" fmla="*/ 277173 h 1032673"/>
                <a:gd name="connsiteX12" fmla="*/ 731016 w 833463"/>
                <a:gd name="connsiteY12" fmla="*/ 293193 h 1032673"/>
                <a:gd name="connsiteX13" fmla="*/ 627167 w 833463"/>
                <a:gd name="connsiteY13" fmla="*/ 206123 h 1032673"/>
                <a:gd name="connsiteX14" fmla="*/ 697092 w 833463"/>
                <a:gd name="connsiteY14" fmla="*/ 627103 h 1032673"/>
                <a:gd name="connsiteX15" fmla="*/ 599934 w 833463"/>
                <a:gd name="connsiteY15" fmla="*/ 681206 h 1032673"/>
                <a:gd name="connsiteX16" fmla="*/ 599934 w 833463"/>
                <a:gd name="connsiteY16" fmla="*/ 968044 h 1032673"/>
                <a:gd name="connsiteX17" fmla="*/ 534024 w 833463"/>
                <a:gd name="connsiteY17" fmla="*/ 1033960 h 1032673"/>
                <a:gd name="connsiteX18" fmla="*/ 468113 w 833463"/>
                <a:gd name="connsiteY18" fmla="*/ 968044 h 1032673"/>
                <a:gd name="connsiteX19" fmla="*/ 468113 w 833463"/>
                <a:gd name="connsiteY19" fmla="*/ 721238 h 1032673"/>
                <a:gd name="connsiteX20" fmla="*/ 374451 w 833463"/>
                <a:gd name="connsiteY20" fmla="*/ 722919 h 1032673"/>
                <a:gd name="connsiteX21" fmla="*/ 374451 w 833463"/>
                <a:gd name="connsiteY21" fmla="*/ 963880 h 1032673"/>
                <a:gd name="connsiteX22" fmla="*/ 308545 w 833463"/>
                <a:gd name="connsiteY22" fmla="*/ 1029796 h 1032673"/>
                <a:gd name="connsiteX23" fmla="*/ 242629 w 833463"/>
                <a:gd name="connsiteY23" fmla="*/ 963880 h 1032673"/>
                <a:gd name="connsiteX24" fmla="*/ 242629 w 833463"/>
                <a:gd name="connsiteY24" fmla="*/ 689595 h 1032673"/>
                <a:gd name="connsiteX25" fmla="*/ 138669 w 833463"/>
                <a:gd name="connsiteY25" fmla="*/ 640215 h 1032673"/>
                <a:gd name="connsiteX26" fmla="*/ 213889 w 833463"/>
                <a:gd name="connsiteY26" fmla="*/ 211137 h 103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3463" h="1032673">
                  <a:moveTo>
                    <a:pt x="213889" y="211137"/>
                  </a:moveTo>
                  <a:lnTo>
                    <a:pt x="112568" y="296087"/>
                  </a:lnTo>
                  <a:cubicBezTo>
                    <a:pt x="88026" y="316666"/>
                    <a:pt x="48387" y="309521"/>
                    <a:pt x="23697" y="280066"/>
                  </a:cubicBezTo>
                  <a:cubicBezTo>
                    <a:pt x="-1002" y="250612"/>
                    <a:pt x="-1202" y="210234"/>
                    <a:pt x="23427" y="189753"/>
                  </a:cubicBezTo>
                  <a:lnTo>
                    <a:pt x="245905" y="4734"/>
                  </a:lnTo>
                  <a:cubicBezTo>
                    <a:pt x="249773" y="4755"/>
                    <a:pt x="253345" y="4743"/>
                    <a:pt x="256682" y="4724"/>
                  </a:cubicBezTo>
                  <a:cubicBezTo>
                    <a:pt x="256717" y="4654"/>
                    <a:pt x="256752" y="4594"/>
                    <a:pt x="256787" y="4545"/>
                  </a:cubicBezTo>
                  <a:cubicBezTo>
                    <a:pt x="393443" y="3134"/>
                    <a:pt x="447878" y="498"/>
                    <a:pt x="586415" y="1514"/>
                  </a:cubicBezTo>
                  <a:cubicBezTo>
                    <a:pt x="586473" y="1592"/>
                    <a:pt x="586534" y="1697"/>
                    <a:pt x="586601" y="1828"/>
                  </a:cubicBezTo>
                  <a:cubicBezTo>
                    <a:pt x="590018" y="1849"/>
                    <a:pt x="593697" y="1862"/>
                    <a:pt x="597680" y="1841"/>
                  </a:cubicBezTo>
                  <a:lnTo>
                    <a:pt x="820166" y="186860"/>
                  </a:lnTo>
                  <a:cubicBezTo>
                    <a:pt x="844793" y="207340"/>
                    <a:pt x="844590" y="247719"/>
                    <a:pt x="819896" y="277173"/>
                  </a:cubicBezTo>
                  <a:cubicBezTo>
                    <a:pt x="795202" y="306627"/>
                    <a:pt x="755561" y="313772"/>
                    <a:pt x="731016" y="293193"/>
                  </a:cubicBezTo>
                  <a:lnTo>
                    <a:pt x="627167" y="206123"/>
                  </a:lnTo>
                  <a:cubicBezTo>
                    <a:pt x="659591" y="384133"/>
                    <a:pt x="698992" y="615429"/>
                    <a:pt x="697092" y="627103"/>
                  </a:cubicBezTo>
                  <a:cubicBezTo>
                    <a:pt x="663460" y="648840"/>
                    <a:pt x="631236" y="666839"/>
                    <a:pt x="599934" y="681206"/>
                  </a:cubicBezTo>
                  <a:lnTo>
                    <a:pt x="599934" y="968044"/>
                  </a:lnTo>
                  <a:cubicBezTo>
                    <a:pt x="599934" y="1004426"/>
                    <a:pt x="570401" y="1033960"/>
                    <a:pt x="534024" y="1033960"/>
                  </a:cubicBezTo>
                  <a:cubicBezTo>
                    <a:pt x="497647" y="1033960"/>
                    <a:pt x="468113" y="1004426"/>
                    <a:pt x="468113" y="968044"/>
                  </a:cubicBezTo>
                  <a:lnTo>
                    <a:pt x="468113" y="721238"/>
                  </a:lnTo>
                  <a:cubicBezTo>
                    <a:pt x="436846" y="725585"/>
                    <a:pt x="405814" y="726099"/>
                    <a:pt x="374451" y="722919"/>
                  </a:cubicBezTo>
                  <a:lnTo>
                    <a:pt x="374451" y="963880"/>
                  </a:lnTo>
                  <a:cubicBezTo>
                    <a:pt x="374451" y="1000262"/>
                    <a:pt x="344917" y="1029796"/>
                    <a:pt x="308545" y="1029796"/>
                  </a:cubicBezTo>
                  <a:cubicBezTo>
                    <a:pt x="272163" y="1029796"/>
                    <a:pt x="242629" y="1000262"/>
                    <a:pt x="242629" y="963880"/>
                  </a:cubicBezTo>
                  <a:lnTo>
                    <a:pt x="242629" y="689595"/>
                  </a:lnTo>
                  <a:cubicBezTo>
                    <a:pt x="209280" y="676588"/>
                    <a:pt x="174815" y="660079"/>
                    <a:pt x="138669" y="640215"/>
                  </a:cubicBezTo>
                  <a:cubicBezTo>
                    <a:pt x="136613" y="628602"/>
                    <a:pt x="179189" y="392298"/>
                    <a:pt x="213889" y="211137"/>
                  </a:cubicBezTo>
                  <a:close/>
                </a:path>
              </a:pathLst>
            </a:custGeom>
            <a:solidFill>
              <a:srgbClr val="889CD7"/>
            </a:solidFill>
            <a:ln w="13965" cap="flat">
              <a:solidFill>
                <a:srgbClr val="000000"/>
              </a:solidFill>
              <a:prstDash val="solid"/>
              <a:round/>
            </a:ln>
          </p:spPr>
          <p:txBody>
            <a:bodyPr rtlCol="0" anchor="ctr"/>
            <a:lstStyle/>
            <a:p>
              <a:endParaRPr lang="en-CH" sz="4400"/>
            </a:p>
          </p:txBody>
        </p:sp>
      </p:grpSp>
      <p:grpSp>
        <p:nvGrpSpPr>
          <p:cNvPr id="1014" name="Graphic 3">
            <a:extLst>
              <a:ext uri="{FF2B5EF4-FFF2-40B4-BE49-F238E27FC236}">
                <a16:creationId xmlns:a16="http://schemas.microsoft.com/office/drawing/2014/main" id="{12862AC3-A9AE-9F92-7B9E-3D057B6F43F3}"/>
              </a:ext>
            </a:extLst>
          </p:cNvPr>
          <p:cNvGrpSpPr/>
          <p:nvPr/>
        </p:nvGrpSpPr>
        <p:grpSpPr>
          <a:xfrm>
            <a:off x="10856495" y="5723359"/>
            <a:ext cx="848021" cy="1451558"/>
            <a:chOff x="10856495" y="5723359"/>
            <a:chExt cx="848021" cy="1451558"/>
          </a:xfrm>
          <a:solidFill>
            <a:srgbClr val="889CD7"/>
          </a:solidFill>
        </p:grpSpPr>
        <p:sp>
          <p:nvSpPr>
            <p:cNvPr id="1015" name="Freeform 1014">
              <a:extLst>
                <a:ext uri="{FF2B5EF4-FFF2-40B4-BE49-F238E27FC236}">
                  <a16:creationId xmlns:a16="http://schemas.microsoft.com/office/drawing/2014/main" id="{DDB6C51D-B15B-19D0-D3DD-8367C32558C6}"/>
                </a:ext>
              </a:extLst>
            </p:cNvPr>
            <p:cNvSpPr/>
            <p:nvPr/>
          </p:nvSpPr>
          <p:spPr>
            <a:xfrm>
              <a:off x="11081651" y="5723359"/>
              <a:ext cx="369966" cy="369075"/>
            </a:xfrm>
            <a:custGeom>
              <a:avLst/>
              <a:gdLst>
                <a:gd name="connsiteX0" fmla="*/ 373237 w 369966"/>
                <a:gd name="connsiteY0" fmla="*/ 186206 h 369075"/>
                <a:gd name="connsiteX1" fmla="*/ 188254 w 369966"/>
                <a:gd name="connsiteY1" fmla="*/ 370744 h 369075"/>
                <a:gd name="connsiteX2" fmla="*/ 3271 w 369966"/>
                <a:gd name="connsiteY2" fmla="*/ 186206 h 369075"/>
                <a:gd name="connsiteX3" fmla="*/ 188254 w 369966"/>
                <a:gd name="connsiteY3" fmla="*/ 1668 h 369075"/>
                <a:gd name="connsiteX4" fmla="*/ 373237 w 369966"/>
                <a:gd name="connsiteY4" fmla="*/ 186206 h 36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66" h="369075">
                  <a:moveTo>
                    <a:pt x="373237" y="186206"/>
                  </a:moveTo>
                  <a:cubicBezTo>
                    <a:pt x="373237" y="288123"/>
                    <a:pt x="290417" y="370744"/>
                    <a:pt x="188254" y="370744"/>
                  </a:cubicBezTo>
                  <a:cubicBezTo>
                    <a:pt x="86091" y="370744"/>
                    <a:pt x="3271" y="288123"/>
                    <a:pt x="3271" y="186206"/>
                  </a:cubicBezTo>
                  <a:cubicBezTo>
                    <a:pt x="3271" y="84289"/>
                    <a:pt x="86091" y="1668"/>
                    <a:pt x="188254" y="1668"/>
                  </a:cubicBezTo>
                  <a:cubicBezTo>
                    <a:pt x="290417" y="1668"/>
                    <a:pt x="373237" y="84289"/>
                    <a:pt x="373237" y="186206"/>
                  </a:cubicBezTo>
                  <a:close/>
                </a:path>
              </a:pathLst>
            </a:custGeom>
            <a:solidFill>
              <a:srgbClr val="889CD7"/>
            </a:solidFill>
            <a:ln w="13979" cap="flat">
              <a:solidFill>
                <a:srgbClr val="000000"/>
              </a:solidFill>
              <a:prstDash val="solid"/>
              <a:round/>
            </a:ln>
          </p:spPr>
          <p:txBody>
            <a:bodyPr rtlCol="0" anchor="ctr"/>
            <a:lstStyle/>
            <a:p>
              <a:endParaRPr lang="en-CH" sz="4400"/>
            </a:p>
          </p:txBody>
        </p:sp>
        <p:sp>
          <p:nvSpPr>
            <p:cNvPr id="1016" name="Freeform 1015">
              <a:extLst>
                <a:ext uri="{FF2B5EF4-FFF2-40B4-BE49-F238E27FC236}">
                  <a16:creationId xmlns:a16="http://schemas.microsoft.com/office/drawing/2014/main" id="{00B71331-A4BE-4221-FD06-3A672336C889}"/>
                </a:ext>
              </a:extLst>
            </p:cNvPr>
            <p:cNvSpPr/>
            <p:nvPr/>
          </p:nvSpPr>
          <p:spPr>
            <a:xfrm>
              <a:off x="10856495" y="6126452"/>
              <a:ext cx="848021" cy="1048465"/>
            </a:xfrm>
            <a:custGeom>
              <a:avLst/>
              <a:gdLst>
                <a:gd name="connsiteX0" fmla="*/ 248757 w 848021"/>
                <a:gd name="connsiteY0" fmla="*/ 183393 h 1048465"/>
                <a:gd name="connsiteX1" fmla="*/ 113456 w 848021"/>
                <a:gd name="connsiteY1" fmla="*/ 296559 h 1048465"/>
                <a:gd name="connsiteX2" fmla="*/ 23178 w 848021"/>
                <a:gd name="connsiteY2" fmla="*/ 280326 h 1048465"/>
                <a:gd name="connsiteX3" fmla="*/ 22904 w 848021"/>
                <a:gd name="connsiteY3" fmla="*/ 188817 h 1048465"/>
                <a:gd name="connsiteX4" fmla="*/ 248888 w 848021"/>
                <a:gd name="connsiteY4" fmla="*/ 1345 h 1048465"/>
                <a:gd name="connsiteX5" fmla="*/ 260866 w 848021"/>
                <a:gd name="connsiteY5" fmla="*/ 1328 h 1048465"/>
                <a:gd name="connsiteX6" fmla="*/ 262004 w 848021"/>
                <a:gd name="connsiteY6" fmla="*/ 1280 h 1048465"/>
                <a:gd name="connsiteX7" fmla="*/ 598430 w 848021"/>
                <a:gd name="connsiteY7" fmla="*/ 1280 h 1048465"/>
                <a:gd name="connsiteX8" fmla="*/ 603051 w 848021"/>
                <a:gd name="connsiteY8" fmla="*/ 2110 h 1048465"/>
                <a:gd name="connsiteX9" fmla="*/ 607645 w 848021"/>
                <a:gd name="connsiteY9" fmla="*/ 2098 h 1048465"/>
                <a:gd name="connsiteX10" fmla="*/ 833627 w 848021"/>
                <a:gd name="connsiteY10" fmla="*/ 189570 h 1048465"/>
                <a:gd name="connsiteX11" fmla="*/ 833352 w 848021"/>
                <a:gd name="connsiteY11" fmla="*/ 281080 h 1048465"/>
                <a:gd name="connsiteX12" fmla="*/ 743077 w 848021"/>
                <a:gd name="connsiteY12" fmla="*/ 297312 h 1048465"/>
                <a:gd name="connsiteX13" fmla="*/ 611676 w 848021"/>
                <a:gd name="connsiteY13" fmla="*/ 187409 h 1048465"/>
                <a:gd name="connsiteX14" fmla="*/ 611676 w 848021"/>
                <a:gd name="connsiteY14" fmla="*/ 585585 h 1048465"/>
                <a:gd name="connsiteX15" fmla="*/ 611671 w 848021"/>
                <a:gd name="connsiteY15" fmla="*/ 585934 h 1048465"/>
                <a:gd name="connsiteX16" fmla="*/ 611671 w 848021"/>
                <a:gd name="connsiteY16" fmla="*/ 979873 h 1048465"/>
                <a:gd name="connsiteX17" fmla="*/ 544726 w 848021"/>
                <a:gd name="connsiteY17" fmla="*/ 1046816 h 1048465"/>
                <a:gd name="connsiteX18" fmla="*/ 477779 w 848021"/>
                <a:gd name="connsiteY18" fmla="*/ 979873 h 1048465"/>
                <a:gd name="connsiteX19" fmla="*/ 477779 w 848021"/>
                <a:gd name="connsiteY19" fmla="*/ 598831 h 1048465"/>
                <a:gd name="connsiteX20" fmla="*/ 382646 w 848021"/>
                <a:gd name="connsiteY20" fmla="*/ 598831 h 1048465"/>
                <a:gd name="connsiteX21" fmla="*/ 382646 w 848021"/>
                <a:gd name="connsiteY21" fmla="*/ 982794 h 1048465"/>
                <a:gd name="connsiteX22" fmla="*/ 315699 w 848021"/>
                <a:gd name="connsiteY22" fmla="*/ 1049745 h 1048465"/>
                <a:gd name="connsiteX23" fmla="*/ 248753 w 848021"/>
                <a:gd name="connsiteY23" fmla="*/ 982794 h 1048465"/>
                <a:gd name="connsiteX24" fmla="*/ 248753 w 848021"/>
                <a:gd name="connsiteY24" fmla="*/ 508595 h 1048465"/>
                <a:gd name="connsiteX25" fmla="*/ 248757 w 848021"/>
                <a:gd name="connsiteY25" fmla="*/ 507810 h 1048465"/>
                <a:gd name="connsiteX26" fmla="*/ 248757 w 848021"/>
                <a:gd name="connsiteY26" fmla="*/ 183393 h 104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8021" h="1048465">
                  <a:moveTo>
                    <a:pt x="248757" y="183393"/>
                  </a:moveTo>
                  <a:lnTo>
                    <a:pt x="113456" y="296559"/>
                  </a:lnTo>
                  <a:cubicBezTo>
                    <a:pt x="88526" y="317411"/>
                    <a:pt x="48263" y="310171"/>
                    <a:pt x="23178" y="280326"/>
                  </a:cubicBezTo>
                  <a:cubicBezTo>
                    <a:pt x="-1900" y="250482"/>
                    <a:pt x="-2112" y="209568"/>
                    <a:pt x="22904" y="188817"/>
                  </a:cubicBezTo>
                  <a:lnTo>
                    <a:pt x="248888" y="1345"/>
                  </a:lnTo>
                  <a:cubicBezTo>
                    <a:pt x="253217" y="1368"/>
                    <a:pt x="257193" y="1351"/>
                    <a:pt x="260866" y="1328"/>
                  </a:cubicBezTo>
                  <a:cubicBezTo>
                    <a:pt x="261241" y="1296"/>
                    <a:pt x="261621" y="1280"/>
                    <a:pt x="262004" y="1280"/>
                  </a:cubicBezTo>
                  <a:lnTo>
                    <a:pt x="598430" y="1280"/>
                  </a:lnTo>
                  <a:cubicBezTo>
                    <a:pt x="600054" y="1280"/>
                    <a:pt x="601612" y="1573"/>
                    <a:pt x="603051" y="2110"/>
                  </a:cubicBezTo>
                  <a:cubicBezTo>
                    <a:pt x="604536" y="2110"/>
                    <a:pt x="606067" y="2107"/>
                    <a:pt x="607645" y="2098"/>
                  </a:cubicBezTo>
                  <a:lnTo>
                    <a:pt x="833627" y="189570"/>
                  </a:lnTo>
                  <a:cubicBezTo>
                    <a:pt x="858642" y="210322"/>
                    <a:pt x="858436" y="251235"/>
                    <a:pt x="833352" y="281080"/>
                  </a:cubicBezTo>
                  <a:cubicBezTo>
                    <a:pt x="808270" y="310925"/>
                    <a:pt x="768007" y="318164"/>
                    <a:pt x="743077" y="297312"/>
                  </a:cubicBezTo>
                  <a:lnTo>
                    <a:pt x="611676" y="187409"/>
                  </a:lnTo>
                  <a:lnTo>
                    <a:pt x="611676" y="585585"/>
                  </a:lnTo>
                  <a:cubicBezTo>
                    <a:pt x="611676" y="585702"/>
                    <a:pt x="611675" y="585818"/>
                    <a:pt x="611671" y="585934"/>
                  </a:cubicBezTo>
                  <a:lnTo>
                    <a:pt x="611671" y="979873"/>
                  </a:lnTo>
                  <a:cubicBezTo>
                    <a:pt x="611671" y="1016818"/>
                    <a:pt x="581674" y="1046816"/>
                    <a:pt x="544726" y="1046816"/>
                  </a:cubicBezTo>
                  <a:cubicBezTo>
                    <a:pt x="507777" y="1046816"/>
                    <a:pt x="477779" y="1016818"/>
                    <a:pt x="477779" y="979873"/>
                  </a:cubicBezTo>
                  <a:lnTo>
                    <a:pt x="477779" y="598831"/>
                  </a:lnTo>
                  <a:lnTo>
                    <a:pt x="382646" y="598831"/>
                  </a:lnTo>
                  <a:lnTo>
                    <a:pt x="382646" y="982794"/>
                  </a:lnTo>
                  <a:cubicBezTo>
                    <a:pt x="382646" y="1019747"/>
                    <a:pt x="352648" y="1049745"/>
                    <a:pt x="315699" y="1049745"/>
                  </a:cubicBezTo>
                  <a:cubicBezTo>
                    <a:pt x="278751" y="1049745"/>
                    <a:pt x="248753" y="1019747"/>
                    <a:pt x="248753" y="982794"/>
                  </a:cubicBezTo>
                  <a:lnTo>
                    <a:pt x="248753" y="508595"/>
                  </a:lnTo>
                  <a:cubicBezTo>
                    <a:pt x="248753" y="508333"/>
                    <a:pt x="248755" y="508072"/>
                    <a:pt x="248757" y="507810"/>
                  </a:cubicBezTo>
                  <a:lnTo>
                    <a:pt x="248757" y="183393"/>
                  </a:lnTo>
                  <a:close/>
                </a:path>
              </a:pathLst>
            </a:custGeom>
            <a:solidFill>
              <a:srgbClr val="889CD7"/>
            </a:solidFill>
            <a:ln w="13963" cap="flat">
              <a:solidFill>
                <a:srgbClr val="000000"/>
              </a:solidFill>
              <a:prstDash val="solid"/>
              <a:round/>
            </a:ln>
          </p:spPr>
          <p:txBody>
            <a:bodyPr rtlCol="0" anchor="ctr"/>
            <a:lstStyle/>
            <a:p>
              <a:endParaRPr lang="en-CH" sz="4400"/>
            </a:p>
          </p:txBody>
        </p:sp>
      </p:grpSp>
      <p:grpSp>
        <p:nvGrpSpPr>
          <p:cNvPr id="1017" name="Graphic 3">
            <a:extLst>
              <a:ext uri="{FF2B5EF4-FFF2-40B4-BE49-F238E27FC236}">
                <a16:creationId xmlns:a16="http://schemas.microsoft.com/office/drawing/2014/main" id="{05B63B8A-7984-3451-746D-ABE1A959A861}"/>
              </a:ext>
            </a:extLst>
          </p:cNvPr>
          <p:cNvGrpSpPr/>
          <p:nvPr/>
        </p:nvGrpSpPr>
        <p:grpSpPr>
          <a:xfrm>
            <a:off x="10323149" y="13398861"/>
            <a:ext cx="848021" cy="1451558"/>
            <a:chOff x="10323149" y="13398861"/>
            <a:chExt cx="848021" cy="1451558"/>
          </a:xfrm>
          <a:solidFill>
            <a:srgbClr val="FB4B00"/>
          </a:solidFill>
        </p:grpSpPr>
        <p:sp>
          <p:nvSpPr>
            <p:cNvPr id="1018" name="Freeform 1017">
              <a:extLst>
                <a:ext uri="{FF2B5EF4-FFF2-40B4-BE49-F238E27FC236}">
                  <a16:creationId xmlns:a16="http://schemas.microsoft.com/office/drawing/2014/main" id="{5A79EC19-56DF-8A23-5D37-9BAAE30EB944}"/>
                </a:ext>
              </a:extLst>
            </p:cNvPr>
            <p:cNvSpPr/>
            <p:nvPr/>
          </p:nvSpPr>
          <p:spPr>
            <a:xfrm>
              <a:off x="10548305" y="13398861"/>
              <a:ext cx="369966" cy="369075"/>
            </a:xfrm>
            <a:custGeom>
              <a:avLst/>
              <a:gdLst>
                <a:gd name="connsiteX0" fmla="*/ 373062 w 369966"/>
                <a:gd name="connsiteY0" fmla="*/ 188725 h 369075"/>
                <a:gd name="connsiteX1" fmla="*/ 188079 w 369966"/>
                <a:gd name="connsiteY1" fmla="*/ 373262 h 369075"/>
                <a:gd name="connsiteX2" fmla="*/ 3096 w 369966"/>
                <a:gd name="connsiteY2" fmla="*/ 188725 h 369075"/>
                <a:gd name="connsiteX3" fmla="*/ 188079 w 369966"/>
                <a:gd name="connsiteY3" fmla="*/ 4187 h 369075"/>
                <a:gd name="connsiteX4" fmla="*/ 373062 w 369966"/>
                <a:gd name="connsiteY4" fmla="*/ 188725 h 36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66" h="369075">
                  <a:moveTo>
                    <a:pt x="373062" y="188725"/>
                  </a:moveTo>
                  <a:cubicBezTo>
                    <a:pt x="373062" y="290642"/>
                    <a:pt x="290242" y="373262"/>
                    <a:pt x="188079" y="373262"/>
                  </a:cubicBezTo>
                  <a:cubicBezTo>
                    <a:pt x="85916" y="373262"/>
                    <a:pt x="3096" y="290642"/>
                    <a:pt x="3096" y="188725"/>
                  </a:cubicBezTo>
                  <a:cubicBezTo>
                    <a:pt x="3096" y="86807"/>
                    <a:pt x="85916" y="4187"/>
                    <a:pt x="188079" y="4187"/>
                  </a:cubicBezTo>
                  <a:cubicBezTo>
                    <a:pt x="290242" y="4187"/>
                    <a:pt x="373062" y="86807"/>
                    <a:pt x="373062" y="188725"/>
                  </a:cubicBezTo>
                  <a:close/>
                </a:path>
              </a:pathLst>
            </a:custGeom>
            <a:solidFill>
              <a:srgbClr val="FB4B00"/>
            </a:solidFill>
            <a:ln w="13979" cap="flat">
              <a:solidFill>
                <a:srgbClr val="000000"/>
              </a:solidFill>
              <a:prstDash val="solid"/>
              <a:round/>
            </a:ln>
          </p:spPr>
          <p:txBody>
            <a:bodyPr rtlCol="0" anchor="ctr"/>
            <a:lstStyle/>
            <a:p>
              <a:endParaRPr lang="en-CH" sz="4400"/>
            </a:p>
          </p:txBody>
        </p:sp>
        <p:sp>
          <p:nvSpPr>
            <p:cNvPr id="1019" name="Freeform 1018">
              <a:extLst>
                <a:ext uri="{FF2B5EF4-FFF2-40B4-BE49-F238E27FC236}">
                  <a16:creationId xmlns:a16="http://schemas.microsoft.com/office/drawing/2014/main" id="{835BFD43-5197-7ED1-3049-FE7D53EB973D}"/>
                </a:ext>
              </a:extLst>
            </p:cNvPr>
            <p:cNvSpPr/>
            <p:nvPr/>
          </p:nvSpPr>
          <p:spPr>
            <a:xfrm>
              <a:off x="10323149" y="13801954"/>
              <a:ext cx="848021" cy="1048465"/>
            </a:xfrm>
            <a:custGeom>
              <a:avLst/>
              <a:gdLst>
                <a:gd name="connsiteX0" fmla="*/ 248582 w 848021"/>
                <a:gd name="connsiteY0" fmla="*/ 185912 h 1048465"/>
                <a:gd name="connsiteX1" fmla="*/ 113281 w 848021"/>
                <a:gd name="connsiteY1" fmla="*/ 299078 h 1048465"/>
                <a:gd name="connsiteX2" fmla="*/ 23003 w 848021"/>
                <a:gd name="connsiteY2" fmla="*/ 282845 h 1048465"/>
                <a:gd name="connsiteX3" fmla="*/ 22729 w 848021"/>
                <a:gd name="connsiteY3" fmla="*/ 191335 h 1048465"/>
                <a:gd name="connsiteX4" fmla="*/ 248713 w 848021"/>
                <a:gd name="connsiteY4" fmla="*/ 3864 h 1048465"/>
                <a:gd name="connsiteX5" fmla="*/ 260691 w 848021"/>
                <a:gd name="connsiteY5" fmla="*/ 3847 h 1048465"/>
                <a:gd name="connsiteX6" fmla="*/ 261829 w 848021"/>
                <a:gd name="connsiteY6" fmla="*/ 3798 h 1048465"/>
                <a:gd name="connsiteX7" fmla="*/ 598255 w 848021"/>
                <a:gd name="connsiteY7" fmla="*/ 3798 h 1048465"/>
                <a:gd name="connsiteX8" fmla="*/ 602876 w 848021"/>
                <a:gd name="connsiteY8" fmla="*/ 4628 h 1048465"/>
                <a:gd name="connsiteX9" fmla="*/ 607470 w 848021"/>
                <a:gd name="connsiteY9" fmla="*/ 4617 h 1048465"/>
                <a:gd name="connsiteX10" fmla="*/ 833452 w 848021"/>
                <a:gd name="connsiteY10" fmla="*/ 192088 h 1048465"/>
                <a:gd name="connsiteX11" fmla="*/ 833177 w 848021"/>
                <a:gd name="connsiteY11" fmla="*/ 283599 h 1048465"/>
                <a:gd name="connsiteX12" fmla="*/ 742902 w 848021"/>
                <a:gd name="connsiteY12" fmla="*/ 299831 h 1048465"/>
                <a:gd name="connsiteX13" fmla="*/ 611501 w 848021"/>
                <a:gd name="connsiteY13" fmla="*/ 189928 h 1048465"/>
                <a:gd name="connsiteX14" fmla="*/ 611501 w 848021"/>
                <a:gd name="connsiteY14" fmla="*/ 588103 h 1048465"/>
                <a:gd name="connsiteX15" fmla="*/ 611496 w 848021"/>
                <a:gd name="connsiteY15" fmla="*/ 588452 h 1048465"/>
                <a:gd name="connsiteX16" fmla="*/ 611496 w 848021"/>
                <a:gd name="connsiteY16" fmla="*/ 982392 h 1048465"/>
                <a:gd name="connsiteX17" fmla="*/ 544551 w 848021"/>
                <a:gd name="connsiteY17" fmla="*/ 1049335 h 1048465"/>
                <a:gd name="connsiteX18" fmla="*/ 477604 w 848021"/>
                <a:gd name="connsiteY18" fmla="*/ 982392 h 1048465"/>
                <a:gd name="connsiteX19" fmla="*/ 477604 w 848021"/>
                <a:gd name="connsiteY19" fmla="*/ 601350 h 1048465"/>
                <a:gd name="connsiteX20" fmla="*/ 382471 w 848021"/>
                <a:gd name="connsiteY20" fmla="*/ 601350 h 1048465"/>
                <a:gd name="connsiteX21" fmla="*/ 382471 w 848021"/>
                <a:gd name="connsiteY21" fmla="*/ 985312 h 1048465"/>
                <a:gd name="connsiteX22" fmla="*/ 315524 w 848021"/>
                <a:gd name="connsiteY22" fmla="*/ 1052264 h 1048465"/>
                <a:gd name="connsiteX23" fmla="*/ 248578 w 848021"/>
                <a:gd name="connsiteY23" fmla="*/ 985312 h 1048465"/>
                <a:gd name="connsiteX24" fmla="*/ 248578 w 848021"/>
                <a:gd name="connsiteY24" fmla="*/ 511113 h 1048465"/>
                <a:gd name="connsiteX25" fmla="*/ 248582 w 848021"/>
                <a:gd name="connsiteY25" fmla="*/ 510329 h 1048465"/>
                <a:gd name="connsiteX26" fmla="*/ 248582 w 848021"/>
                <a:gd name="connsiteY26" fmla="*/ 185912 h 104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8021" h="1048465">
                  <a:moveTo>
                    <a:pt x="248582" y="185912"/>
                  </a:moveTo>
                  <a:lnTo>
                    <a:pt x="113281" y="299078"/>
                  </a:lnTo>
                  <a:cubicBezTo>
                    <a:pt x="88351" y="319929"/>
                    <a:pt x="48088" y="312690"/>
                    <a:pt x="23003" y="282845"/>
                  </a:cubicBezTo>
                  <a:cubicBezTo>
                    <a:pt x="-2075" y="253001"/>
                    <a:pt x="-2287" y="212086"/>
                    <a:pt x="22729" y="191335"/>
                  </a:cubicBezTo>
                  <a:lnTo>
                    <a:pt x="248713" y="3864"/>
                  </a:lnTo>
                  <a:cubicBezTo>
                    <a:pt x="253042" y="3887"/>
                    <a:pt x="257018" y="3870"/>
                    <a:pt x="260691" y="3847"/>
                  </a:cubicBezTo>
                  <a:cubicBezTo>
                    <a:pt x="261066" y="3815"/>
                    <a:pt x="261446" y="3798"/>
                    <a:pt x="261829" y="3798"/>
                  </a:cubicBezTo>
                  <a:lnTo>
                    <a:pt x="598255" y="3798"/>
                  </a:lnTo>
                  <a:cubicBezTo>
                    <a:pt x="599879" y="3798"/>
                    <a:pt x="601437" y="4092"/>
                    <a:pt x="602876" y="4628"/>
                  </a:cubicBezTo>
                  <a:cubicBezTo>
                    <a:pt x="604361" y="4628"/>
                    <a:pt x="605892" y="4625"/>
                    <a:pt x="607470" y="4617"/>
                  </a:cubicBezTo>
                  <a:lnTo>
                    <a:pt x="833452" y="192088"/>
                  </a:lnTo>
                  <a:cubicBezTo>
                    <a:pt x="858467" y="212840"/>
                    <a:pt x="858261" y="253754"/>
                    <a:pt x="833177" y="283599"/>
                  </a:cubicBezTo>
                  <a:cubicBezTo>
                    <a:pt x="808095" y="313443"/>
                    <a:pt x="767832" y="320682"/>
                    <a:pt x="742902" y="299831"/>
                  </a:cubicBezTo>
                  <a:lnTo>
                    <a:pt x="611501" y="189928"/>
                  </a:lnTo>
                  <a:lnTo>
                    <a:pt x="611501" y="588103"/>
                  </a:lnTo>
                  <a:cubicBezTo>
                    <a:pt x="611501" y="588220"/>
                    <a:pt x="611500" y="588336"/>
                    <a:pt x="611496" y="588452"/>
                  </a:cubicBezTo>
                  <a:lnTo>
                    <a:pt x="611496" y="982392"/>
                  </a:lnTo>
                  <a:cubicBezTo>
                    <a:pt x="611496" y="1019337"/>
                    <a:pt x="581499" y="1049335"/>
                    <a:pt x="544551" y="1049335"/>
                  </a:cubicBezTo>
                  <a:cubicBezTo>
                    <a:pt x="507602" y="1049335"/>
                    <a:pt x="477604" y="1019337"/>
                    <a:pt x="477604" y="982392"/>
                  </a:cubicBezTo>
                  <a:lnTo>
                    <a:pt x="477604" y="601350"/>
                  </a:lnTo>
                  <a:lnTo>
                    <a:pt x="382471" y="601350"/>
                  </a:lnTo>
                  <a:lnTo>
                    <a:pt x="382471" y="985312"/>
                  </a:lnTo>
                  <a:cubicBezTo>
                    <a:pt x="382471" y="1022266"/>
                    <a:pt x="352473" y="1052264"/>
                    <a:pt x="315524" y="1052264"/>
                  </a:cubicBezTo>
                  <a:cubicBezTo>
                    <a:pt x="278576" y="1052264"/>
                    <a:pt x="248578" y="1022266"/>
                    <a:pt x="248578" y="985312"/>
                  </a:cubicBezTo>
                  <a:lnTo>
                    <a:pt x="248578" y="511113"/>
                  </a:lnTo>
                  <a:cubicBezTo>
                    <a:pt x="248578" y="510852"/>
                    <a:pt x="248579" y="510590"/>
                    <a:pt x="248582" y="510329"/>
                  </a:cubicBezTo>
                  <a:lnTo>
                    <a:pt x="248582" y="185912"/>
                  </a:lnTo>
                  <a:close/>
                </a:path>
              </a:pathLst>
            </a:custGeom>
            <a:solidFill>
              <a:srgbClr val="FB4B00"/>
            </a:solidFill>
            <a:ln w="13963" cap="flat">
              <a:solidFill>
                <a:srgbClr val="000000"/>
              </a:solidFill>
              <a:prstDash val="solid"/>
              <a:round/>
            </a:ln>
          </p:spPr>
          <p:txBody>
            <a:bodyPr rtlCol="0" anchor="ctr"/>
            <a:lstStyle/>
            <a:p>
              <a:endParaRPr lang="en-CH" sz="4400"/>
            </a:p>
          </p:txBody>
        </p:sp>
      </p:grpSp>
      <p:grpSp>
        <p:nvGrpSpPr>
          <p:cNvPr id="1020" name="Graphic 3">
            <a:extLst>
              <a:ext uri="{FF2B5EF4-FFF2-40B4-BE49-F238E27FC236}">
                <a16:creationId xmlns:a16="http://schemas.microsoft.com/office/drawing/2014/main" id="{12641B91-520D-A23D-1911-8D975A49BD61}"/>
              </a:ext>
            </a:extLst>
          </p:cNvPr>
          <p:cNvGrpSpPr/>
          <p:nvPr/>
        </p:nvGrpSpPr>
        <p:grpSpPr>
          <a:xfrm>
            <a:off x="13627876" y="13441862"/>
            <a:ext cx="848021" cy="1451558"/>
            <a:chOff x="13627876" y="13441862"/>
            <a:chExt cx="848021" cy="1451558"/>
          </a:xfrm>
          <a:solidFill>
            <a:srgbClr val="8A71CD"/>
          </a:solidFill>
        </p:grpSpPr>
        <p:sp>
          <p:nvSpPr>
            <p:cNvPr id="1021" name="Freeform 1020">
              <a:extLst>
                <a:ext uri="{FF2B5EF4-FFF2-40B4-BE49-F238E27FC236}">
                  <a16:creationId xmlns:a16="http://schemas.microsoft.com/office/drawing/2014/main" id="{4A86E746-7950-9F7F-24CD-C068DDF6305F}"/>
                </a:ext>
              </a:extLst>
            </p:cNvPr>
            <p:cNvSpPr/>
            <p:nvPr/>
          </p:nvSpPr>
          <p:spPr>
            <a:xfrm>
              <a:off x="13853031" y="13441862"/>
              <a:ext cx="369966" cy="369075"/>
            </a:xfrm>
            <a:custGeom>
              <a:avLst/>
              <a:gdLst>
                <a:gd name="connsiteX0" fmla="*/ 374146 w 369966"/>
                <a:gd name="connsiteY0" fmla="*/ 188739 h 369075"/>
                <a:gd name="connsiteX1" fmla="*/ 189163 w 369966"/>
                <a:gd name="connsiteY1" fmla="*/ 373277 h 369075"/>
                <a:gd name="connsiteX2" fmla="*/ 4180 w 369966"/>
                <a:gd name="connsiteY2" fmla="*/ 188739 h 369075"/>
                <a:gd name="connsiteX3" fmla="*/ 189163 w 369966"/>
                <a:gd name="connsiteY3" fmla="*/ 4201 h 369075"/>
                <a:gd name="connsiteX4" fmla="*/ 374146 w 369966"/>
                <a:gd name="connsiteY4" fmla="*/ 188739 h 36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66" h="369075">
                  <a:moveTo>
                    <a:pt x="374146" y="188739"/>
                  </a:moveTo>
                  <a:cubicBezTo>
                    <a:pt x="374146" y="290656"/>
                    <a:pt x="291327" y="373277"/>
                    <a:pt x="189163" y="373277"/>
                  </a:cubicBezTo>
                  <a:cubicBezTo>
                    <a:pt x="87000" y="373277"/>
                    <a:pt x="4180" y="290656"/>
                    <a:pt x="4180" y="188739"/>
                  </a:cubicBezTo>
                  <a:cubicBezTo>
                    <a:pt x="4180" y="86821"/>
                    <a:pt x="87000" y="4201"/>
                    <a:pt x="189163" y="4201"/>
                  </a:cubicBezTo>
                  <a:cubicBezTo>
                    <a:pt x="291327" y="4201"/>
                    <a:pt x="374146" y="86821"/>
                    <a:pt x="374146" y="188739"/>
                  </a:cubicBezTo>
                  <a:close/>
                </a:path>
              </a:pathLst>
            </a:custGeom>
            <a:solidFill>
              <a:srgbClr val="8A71CD"/>
            </a:solidFill>
            <a:ln w="13979" cap="flat">
              <a:solidFill>
                <a:srgbClr val="000000"/>
              </a:solidFill>
              <a:prstDash val="solid"/>
              <a:round/>
            </a:ln>
          </p:spPr>
          <p:txBody>
            <a:bodyPr rtlCol="0" anchor="ctr"/>
            <a:lstStyle/>
            <a:p>
              <a:endParaRPr lang="en-CH" sz="4400"/>
            </a:p>
          </p:txBody>
        </p:sp>
        <p:sp>
          <p:nvSpPr>
            <p:cNvPr id="1022" name="Freeform 1021">
              <a:extLst>
                <a:ext uri="{FF2B5EF4-FFF2-40B4-BE49-F238E27FC236}">
                  <a16:creationId xmlns:a16="http://schemas.microsoft.com/office/drawing/2014/main" id="{50E5547E-8E97-AF09-07FA-0904639971B2}"/>
                </a:ext>
              </a:extLst>
            </p:cNvPr>
            <p:cNvSpPr/>
            <p:nvPr/>
          </p:nvSpPr>
          <p:spPr>
            <a:xfrm>
              <a:off x="13627876" y="13844955"/>
              <a:ext cx="848021" cy="1048465"/>
            </a:xfrm>
            <a:custGeom>
              <a:avLst/>
              <a:gdLst>
                <a:gd name="connsiteX0" fmla="*/ 249667 w 848021"/>
                <a:gd name="connsiteY0" fmla="*/ 185926 h 1048465"/>
                <a:gd name="connsiteX1" fmla="*/ 114366 w 848021"/>
                <a:gd name="connsiteY1" fmla="*/ 299092 h 1048465"/>
                <a:gd name="connsiteX2" fmla="*/ 24088 w 848021"/>
                <a:gd name="connsiteY2" fmla="*/ 282859 h 1048465"/>
                <a:gd name="connsiteX3" fmla="*/ 23813 w 848021"/>
                <a:gd name="connsiteY3" fmla="*/ 191350 h 1048465"/>
                <a:gd name="connsiteX4" fmla="*/ 249798 w 848021"/>
                <a:gd name="connsiteY4" fmla="*/ 3878 h 1048465"/>
                <a:gd name="connsiteX5" fmla="*/ 261775 w 848021"/>
                <a:gd name="connsiteY5" fmla="*/ 3861 h 1048465"/>
                <a:gd name="connsiteX6" fmla="*/ 262913 w 848021"/>
                <a:gd name="connsiteY6" fmla="*/ 3812 h 1048465"/>
                <a:gd name="connsiteX7" fmla="*/ 599339 w 848021"/>
                <a:gd name="connsiteY7" fmla="*/ 3812 h 1048465"/>
                <a:gd name="connsiteX8" fmla="*/ 603960 w 848021"/>
                <a:gd name="connsiteY8" fmla="*/ 4642 h 1048465"/>
                <a:gd name="connsiteX9" fmla="*/ 608554 w 848021"/>
                <a:gd name="connsiteY9" fmla="*/ 4631 h 1048465"/>
                <a:gd name="connsiteX10" fmla="*/ 834536 w 848021"/>
                <a:gd name="connsiteY10" fmla="*/ 192103 h 1048465"/>
                <a:gd name="connsiteX11" fmla="*/ 834262 w 848021"/>
                <a:gd name="connsiteY11" fmla="*/ 283613 h 1048465"/>
                <a:gd name="connsiteX12" fmla="*/ 743986 w 848021"/>
                <a:gd name="connsiteY12" fmla="*/ 299845 h 1048465"/>
                <a:gd name="connsiteX13" fmla="*/ 612585 w 848021"/>
                <a:gd name="connsiteY13" fmla="*/ 189942 h 1048465"/>
                <a:gd name="connsiteX14" fmla="*/ 612585 w 848021"/>
                <a:gd name="connsiteY14" fmla="*/ 588118 h 1048465"/>
                <a:gd name="connsiteX15" fmla="*/ 612581 w 848021"/>
                <a:gd name="connsiteY15" fmla="*/ 588466 h 1048465"/>
                <a:gd name="connsiteX16" fmla="*/ 612581 w 848021"/>
                <a:gd name="connsiteY16" fmla="*/ 982406 h 1048465"/>
                <a:gd name="connsiteX17" fmla="*/ 545635 w 848021"/>
                <a:gd name="connsiteY17" fmla="*/ 1049349 h 1048465"/>
                <a:gd name="connsiteX18" fmla="*/ 478689 w 848021"/>
                <a:gd name="connsiteY18" fmla="*/ 982406 h 1048465"/>
                <a:gd name="connsiteX19" fmla="*/ 478689 w 848021"/>
                <a:gd name="connsiteY19" fmla="*/ 601364 h 1048465"/>
                <a:gd name="connsiteX20" fmla="*/ 383555 w 848021"/>
                <a:gd name="connsiteY20" fmla="*/ 601364 h 1048465"/>
                <a:gd name="connsiteX21" fmla="*/ 383555 w 848021"/>
                <a:gd name="connsiteY21" fmla="*/ 985326 h 1048465"/>
                <a:gd name="connsiteX22" fmla="*/ 316609 w 848021"/>
                <a:gd name="connsiteY22" fmla="*/ 1052278 h 1048465"/>
                <a:gd name="connsiteX23" fmla="*/ 249662 w 848021"/>
                <a:gd name="connsiteY23" fmla="*/ 985326 h 1048465"/>
                <a:gd name="connsiteX24" fmla="*/ 249662 w 848021"/>
                <a:gd name="connsiteY24" fmla="*/ 511128 h 1048465"/>
                <a:gd name="connsiteX25" fmla="*/ 249667 w 848021"/>
                <a:gd name="connsiteY25" fmla="*/ 510343 h 1048465"/>
                <a:gd name="connsiteX26" fmla="*/ 249667 w 848021"/>
                <a:gd name="connsiteY26" fmla="*/ 185926 h 104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8021" h="1048465">
                  <a:moveTo>
                    <a:pt x="249667" y="185926"/>
                  </a:moveTo>
                  <a:lnTo>
                    <a:pt x="114366" y="299092"/>
                  </a:lnTo>
                  <a:cubicBezTo>
                    <a:pt x="89435" y="319944"/>
                    <a:pt x="49172" y="312704"/>
                    <a:pt x="24088" y="282859"/>
                  </a:cubicBezTo>
                  <a:cubicBezTo>
                    <a:pt x="-990" y="253015"/>
                    <a:pt x="-1203" y="212100"/>
                    <a:pt x="23813" y="191350"/>
                  </a:cubicBezTo>
                  <a:lnTo>
                    <a:pt x="249798" y="3878"/>
                  </a:lnTo>
                  <a:cubicBezTo>
                    <a:pt x="254126" y="3901"/>
                    <a:pt x="258102" y="3884"/>
                    <a:pt x="261775" y="3861"/>
                  </a:cubicBezTo>
                  <a:cubicBezTo>
                    <a:pt x="262151" y="3829"/>
                    <a:pt x="262530" y="3812"/>
                    <a:pt x="262913" y="3812"/>
                  </a:cubicBezTo>
                  <a:lnTo>
                    <a:pt x="599339" y="3812"/>
                  </a:lnTo>
                  <a:cubicBezTo>
                    <a:pt x="600964" y="3812"/>
                    <a:pt x="602521" y="4106"/>
                    <a:pt x="603960" y="4642"/>
                  </a:cubicBezTo>
                  <a:cubicBezTo>
                    <a:pt x="605446" y="4642"/>
                    <a:pt x="606977" y="4640"/>
                    <a:pt x="608554" y="4631"/>
                  </a:cubicBezTo>
                  <a:lnTo>
                    <a:pt x="834536" y="192103"/>
                  </a:lnTo>
                  <a:cubicBezTo>
                    <a:pt x="859551" y="212854"/>
                    <a:pt x="859345" y="253768"/>
                    <a:pt x="834262" y="283613"/>
                  </a:cubicBezTo>
                  <a:cubicBezTo>
                    <a:pt x="809180" y="313457"/>
                    <a:pt x="768916" y="320697"/>
                    <a:pt x="743986" y="299845"/>
                  </a:cubicBezTo>
                  <a:lnTo>
                    <a:pt x="612585" y="189942"/>
                  </a:lnTo>
                  <a:lnTo>
                    <a:pt x="612585" y="588118"/>
                  </a:lnTo>
                  <a:cubicBezTo>
                    <a:pt x="612585" y="588234"/>
                    <a:pt x="612584" y="588350"/>
                    <a:pt x="612581" y="588466"/>
                  </a:cubicBezTo>
                  <a:lnTo>
                    <a:pt x="612581" y="982406"/>
                  </a:lnTo>
                  <a:cubicBezTo>
                    <a:pt x="612581" y="1019351"/>
                    <a:pt x="582583" y="1049349"/>
                    <a:pt x="545635" y="1049349"/>
                  </a:cubicBezTo>
                  <a:cubicBezTo>
                    <a:pt x="508687" y="1049349"/>
                    <a:pt x="478689" y="1019351"/>
                    <a:pt x="478689" y="982406"/>
                  </a:cubicBezTo>
                  <a:lnTo>
                    <a:pt x="478689" y="601364"/>
                  </a:lnTo>
                  <a:lnTo>
                    <a:pt x="383555" y="601364"/>
                  </a:lnTo>
                  <a:lnTo>
                    <a:pt x="383555" y="985326"/>
                  </a:lnTo>
                  <a:cubicBezTo>
                    <a:pt x="383555" y="1022280"/>
                    <a:pt x="353557" y="1052278"/>
                    <a:pt x="316609" y="1052278"/>
                  </a:cubicBezTo>
                  <a:cubicBezTo>
                    <a:pt x="279660" y="1052278"/>
                    <a:pt x="249662" y="1022280"/>
                    <a:pt x="249662" y="985326"/>
                  </a:cubicBezTo>
                  <a:lnTo>
                    <a:pt x="249662" y="511128"/>
                  </a:lnTo>
                  <a:cubicBezTo>
                    <a:pt x="249662" y="510866"/>
                    <a:pt x="249664" y="510605"/>
                    <a:pt x="249667" y="510343"/>
                  </a:cubicBezTo>
                  <a:lnTo>
                    <a:pt x="249667" y="185926"/>
                  </a:lnTo>
                  <a:close/>
                </a:path>
              </a:pathLst>
            </a:custGeom>
            <a:solidFill>
              <a:srgbClr val="8A71CD"/>
            </a:solidFill>
            <a:ln w="13963" cap="flat">
              <a:solidFill>
                <a:srgbClr val="000000"/>
              </a:solidFill>
              <a:prstDash val="solid"/>
              <a:round/>
            </a:ln>
          </p:spPr>
          <p:txBody>
            <a:bodyPr rtlCol="0" anchor="ctr"/>
            <a:lstStyle/>
            <a:p>
              <a:endParaRPr lang="en-CH" sz="4400"/>
            </a:p>
          </p:txBody>
        </p:sp>
      </p:grpSp>
      <p:grpSp>
        <p:nvGrpSpPr>
          <p:cNvPr id="1023" name="Graphic 3">
            <a:extLst>
              <a:ext uri="{FF2B5EF4-FFF2-40B4-BE49-F238E27FC236}">
                <a16:creationId xmlns:a16="http://schemas.microsoft.com/office/drawing/2014/main" id="{FB63CC5E-405D-1E28-E589-B1068DBE2D9B}"/>
              </a:ext>
            </a:extLst>
          </p:cNvPr>
          <p:cNvGrpSpPr/>
          <p:nvPr/>
        </p:nvGrpSpPr>
        <p:grpSpPr>
          <a:xfrm>
            <a:off x="12977902" y="5720921"/>
            <a:ext cx="848021" cy="1451558"/>
            <a:chOff x="12977902" y="5720921"/>
            <a:chExt cx="848021" cy="1451558"/>
          </a:xfrm>
          <a:solidFill>
            <a:srgbClr val="889CD7"/>
          </a:solidFill>
        </p:grpSpPr>
        <p:sp>
          <p:nvSpPr>
            <p:cNvPr id="1024" name="Freeform 1023">
              <a:extLst>
                <a:ext uri="{FF2B5EF4-FFF2-40B4-BE49-F238E27FC236}">
                  <a16:creationId xmlns:a16="http://schemas.microsoft.com/office/drawing/2014/main" id="{2CA46BB1-1CA6-4EE6-9E51-AC08FCB077AA}"/>
                </a:ext>
              </a:extLst>
            </p:cNvPr>
            <p:cNvSpPr/>
            <p:nvPr/>
          </p:nvSpPr>
          <p:spPr>
            <a:xfrm>
              <a:off x="13203057" y="5720921"/>
              <a:ext cx="369966" cy="369075"/>
            </a:xfrm>
            <a:custGeom>
              <a:avLst/>
              <a:gdLst>
                <a:gd name="connsiteX0" fmla="*/ 373933 w 369966"/>
                <a:gd name="connsiteY0" fmla="*/ 186205 h 369075"/>
                <a:gd name="connsiteX1" fmla="*/ 188950 w 369966"/>
                <a:gd name="connsiteY1" fmla="*/ 370743 h 369075"/>
                <a:gd name="connsiteX2" fmla="*/ 3967 w 369966"/>
                <a:gd name="connsiteY2" fmla="*/ 186205 h 369075"/>
                <a:gd name="connsiteX3" fmla="*/ 188950 w 369966"/>
                <a:gd name="connsiteY3" fmla="*/ 1667 h 369075"/>
                <a:gd name="connsiteX4" fmla="*/ 373933 w 369966"/>
                <a:gd name="connsiteY4" fmla="*/ 186205 h 36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966" h="369075">
                  <a:moveTo>
                    <a:pt x="373933" y="186205"/>
                  </a:moveTo>
                  <a:cubicBezTo>
                    <a:pt x="373933" y="288123"/>
                    <a:pt x="291113" y="370743"/>
                    <a:pt x="188950" y="370743"/>
                  </a:cubicBezTo>
                  <a:cubicBezTo>
                    <a:pt x="86787" y="370743"/>
                    <a:pt x="3967" y="288123"/>
                    <a:pt x="3967" y="186205"/>
                  </a:cubicBezTo>
                  <a:cubicBezTo>
                    <a:pt x="3967" y="84288"/>
                    <a:pt x="86787" y="1667"/>
                    <a:pt x="188950" y="1667"/>
                  </a:cubicBezTo>
                  <a:cubicBezTo>
                    <a:pt x="291113" y="1667"/>
                    <a:pt x="373933" y="84288"/>
                    <a:pt x="373933" y="186205"/>
                  </a:cubicBezTo>
                  <a:close/>
                </a:path>
              </a:pathLst>
            </a:custGeom>
            <a:solidFill>
              <a:srgbClr val="889CD7"/>
            </a:solidFill>
            <a:ln w="13979" cap="flat">
              <a:solidFill>
                <a:srgbClr val="000000"/>
              </a:solidFill>
              <a:prstDash val="solid"/>
              <a:round/>
            </a:ln>
          </p:spPr>
          <p:txBody>
            <a:bodyPr rtlCol="0" anchor="ctr"/>
            <a:lstStyle/>
            <a:p>
              <a:endParaRPr lang="en-CH" sz="4400"/>
            </a:p>
          </p:txBody>
        </p:sp>
        <p:sp>
          <p:nvSpPr>
            <p:cNvPr id="1025" name="Freeform 1024">
              <a:extLst>
                <a:ext uri="{FF2B5EF4-FFF2-40B4-BE49-F238E27FC236}">
                  <a16:creationId xmlns:a16="http://schemas.microsoft.com/office/drawing/2014/main" id="{EDD0158B-4CAA-E3EE-EA06-98EF9D5E6701}"/>
                </a:ext>
              </a:extLst>
            </p:cNvPr>
            <p:cNvSpPr/>
            <p:nvPr/>
          </p:nvSpPr>
          <p:spPr>
            <a:xfrm>
              <a:off x="12977902" y="6124014"/>
              <a:ext cx="848021" cy="1048465"/>
            </a:xfrm>
            <a:custGeom>
              <a:avLst/>
              <a:gdLst>
                <a:gd name="connsiteX0" fmla="*/ 249453 w 848021"/>
                <a:gd name="connsiteY0" fmla="*/ 183393 h 1048465"/>
                <a:gd name="connsiteX1" fmla="*/ 114153 w 848021"/>
                <a:gd name="connsiteY1" fmla="*/ 296558 h 1048465"/>
                <a:gd name="connsiteX2" fmla="*/ 23874 w 848021"/>
                <a:gd name="connsiteY2" fmla="*/ 280326 h 1048465"/>
                <a:gd name="connsiteX3" fmla="*/ 23600 w 848021"/>
                <a:gd name="connsiteY3" fmla="*/ 188816 h 1048465"/>
                <a:gd name="connsiteX4" fmla="*/ 249584 w 848021"/>
                <a:gd name="connsiteY4" fmla="*/ 1344 h 1048465"/>
                <a:gd name="connsiteX5" fmla="*/ 261562 w 848021"/>
                <a:gd name="connsiteY5" fmla="*/ 1327 h 1048465"/>
                <a:gd name="connsiteX6" fmla="*/ 262700 w 848021"/>
                <a:gd name="connsiteY6" fmla="*/ 1279 h 1048465"/>
                <a:gd name="connsiteX7" fmla="*/ 599126 w 848021"/>
                <a:gd name="connsiteY7" fmla="*/ 1279 h 1048465"/>
                <a:gd name="connsiteX8" fmla="*/ 603747 w 848021"/>
                <a:gd name="connsiteY8" fmla="*/ 2109 h 1048465"/>
                <a:gd name="connsiteX9" fmla="*/ 608341 w 848021"/>
                <a:gd name="connsiteY9" fmla="*/ 2097 h 1048465"/>
                <a:gd name="connsiteX10" fmla="*/ 834323 w 848021"/>
                <a:gd name="connsiteY10" fmla="*/ 189569 h 1048465"/>
                <a:gd name="connsiteX11" fmla="*/ 834049 w 848021"/>
                <a:gd name="connsiteY11" fmla="*/ 281080 h 1048465"/>
                <a:gd name="connsiteX12" fmla="*/ 743773 w 848021"/>
                <a:gd name="connsiteY12" fmla="*/ 297311 h 1048465"/>
                <a:gd name="connsiteX13" fmla="*/ 612372 w 848021"/>
                <a:gd name="connsiteY13" fmla="*/ 187408 h 1048465"/>
                <a:gd name="connsiteX14" fmla="*/ 612372 w 848021"/>
                <a:gd name="connsiteY14" fmla="*/ 585584 h 1048465"/>
                <a:gd name="connsiteX15" fmla="*/ 612367 w 848021"/>
                <a:gd name="connsiteY15" fmla="*/ 585933 h 1048465"/>
                <a:gd name="connsiteX16" fmla="*/ 612367 w 848021"/>
                <a:gd name="connsiteY16" fmla="*/ 979873 h 1048465"/>
                <a:gd name="connsiteX17" fmla="*/ 545422 w 848021"/>
                <a:gd name="connsiteY17" fmla="*/ 1046816 h 1048465"/>
                <a:gd name="connsiteX18" fmla="*/ 478475 w 848021"/>
                <a:gd name="connsiteY18" fmla="*/ 979873 h 1048465"/>
                <a:gd name="connsiteX19" fmla="*/ 478475 w 848021"/>
                <a:gd name="connsiteY19" fmla="*/ 598830 h 1048465"/>
                <a:gd name="connsiteX20" fmla="*/ 383342 w 848021"/>
                <a:gd name="connsiteY20" fmla="*/ 598830 h 1048465"/>
                <a:gd name="connsiteX21" fmla="*/ 383342 w 848021"/>
                <a:gd name="connsiteY21" fmla="*/ 982793 h 1048465"/>
                <a:gd name="connsiteX22" fmla="*/ 316395 w 848021"/>
                <a:gd name="connsiteY22" fmla="*/ 1049745 h 1048465"/>
                <a:gd name="connsiteX23" fmla="*/ 249449 w 848021"/>
                <a:gd name="connsiteY23" fmla="*/ 982793 h 1048465"/>
                <a:gd name="connsiteX24" fmla="*/ 249449 w 848021"/>
                <a:gd name="connsiteY24" fmla="*/ 508594 h 1048465"/>
                <a:gd name="connsiteX25" fmla="*/ 249453 w 848021"/>
                <a:gd name="connsiteY25" fmla="*/ 507809 h 1048465"/>
                <a:gd name="connsiteX26" fmla="*/ 249453 w 848021"/>
                <a:gd name="connsiteY26" fmla="*/ 183393 h 104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48021" h="1048465">
                  <a:moveTo>
                    <a:pt x="249453" y="183393"/>
                  </a:moveTo>
                  <a:lnTo>
                    <a:pt x="114153" y="296558"/>
                  </a:lnTo>
                  <a:cubicBezTo>
                    <a:pt x="89222" y="317410"/>
                    <a:pt x="48959" y="310171"/>
                    <a:pt x="23874" y="280326"/>
                  </a:cubicBezTo>
                  <a:cubicBezTo>
                    <a:pt x="-1204" y="250481"/>
                    <a:pt x="-1416" y="209567"/>
                    <a:pt x="23600" y="188816"/>
                  </a:cubicBezTo>
                  <a:lnTo>
                    <a:pt x="249584" y="1344"/>
                  </a:lnTo>
                  <a:cubicBezTo>
                    <a:pt x="253913" y="1367"/>
                    <a:pt x="257889" y="1350"/>
                    <a:pt x="261562" y="1327"/>
                  </a:cubicBezTo>
                  <a:cubicBezTo>
                    <a:pt x="261937" y="1296"/>
                    <a:pt x="262317" y="1279"/>
                    <a:pt x="262700" y="1279"/>
                  </a:cubicBezTo>
                  <a:lnTo>
                    <a:pt x="599126" y="1279"/>
                  </a:lnTo>
                  <a:cubicBezTo>
                    <a:pt x="600751" y="1279"/>
                    <a:pt x="602308" y="1573"/>
                    <a:pt x="603747" y="2109"/>
                  </a:cubicBezTo>
                  <a:cubicBezTo>
                    <a:pt x="605233" y="2109"/>
                    <a:pt x="606763" y="2106"/>
                    <a:pt x="608341" y="2097"/>
                  </a:cubicBezTo>
                  <a:lnTo>
                    <a:pt x="834323" y="189569"/>
                  </a:lnTo>
                  <a:cubicBezTo>
                    <a:pt x="859338" y="210321"/>
                    <a:pt x="859132" y="251234"/>
                    <a:pt x="834049" y="281080"/>
                  </a:cubicBezTo>
                  <a:cubicBezTo>
                    <a:pt x="808966" y="310924"/>
                    <a:pt x="768703" y="318163"/>
                    <a:pt x="743773" y="297311"/>
                  </a:cubicBezTo>
                  <a:lnTo>
                    <a:pt x="612372" y="187408"/>
                  </a:lnTo>
                  <a:lnTo>
                    <a:pt x="612372" y="585584"/>
                  </a:lnTo>
                  <a:cubicBezTo>
                    <a:pt x="612372" y="585701"/>
                    <a:pt x="612371" y="585817"/>
                    <a:pt x="612367" y="585933"/>
                  </a:cubicBezTo>
                  <a:lnTo>
                    <a:pt x="612367" y="979873"/>
                  </a:lnTo>
                  <a:cubicBezTo>
                    <a:pt x="612367" y="1016817"/>
                    <a:pt x="582370" y="1046816"/>
                    <a:pt x="545422" y="1046816"/>
                  </a:cubicBezTo>
                  <a:cubicBezTo>
                    <a:pt x="508473" y="1046816"/>
                    <a:pt x="478475" y="1016817"/>
                    <a:pt x="478475" y="979873"/>
                  </a:cubicBezTo>
                  <a:lnTo>
                    <a:pt x="478475" y="598830"/>
                  </a:lnTo>
                  <a:lnTo>
                    <a:pt x="383342" y="598830"/>
                  </a:lnTo>
                  <a:lnTo>
                    <a:pt x="383342" y="982793"/>
                  </a:lnTo>
                  <a:cubicBezTo>
                    <a:pt x="383342" y="1019746"/>
                    <a:pt x="353344" y="1049745"/>
                    <a:pt x="316395" y="1049745"/>
                  </a:cubicBezTo>
                  <a:cubicBezTo>
                    <a:pt x="279447" y="1049745"/>
                    <a:pt x="249449" y="1019746"/>
                    <a:pt x="249449" y="982793"/>
                  </a:cubicBezTo>
                  <a:lnTo>
                    <a:pt x="249449" y="508594"/>
                  </a:lnTo>
                  <a:cubicBezTo>
                    <a:pt x="249449" y="508332"/>
                    <a:pt x="249451" y="508071"/>
                    <a:pt x="249453" y="507809"/>
                  </a:cubicBezTo>
                  <a:lnTo>
                    <a:pt x="249453" y="183393"/>
                  </a:lnTo>
                  <a:close/>
                </a:path>
              </a:pathLst>
            </a:custGeom>
            <a:solidFill>
              <a:srgbClr val="889CD7"/>
            </a:solidFill>
            <a:ln w="13963" cap="flat">
              <a:solidFill>
                <a:srgbClr val="000000"/>
              </a:solidFill>
              <a:prstDash val="solid"/>
              <a:round/>
            </a:ln>
          </p:spPr>
          <p:txBody>
            <a:bodyPr rtlCol="0" anchor="ctr"/>
            <a:lstStyle/>
            <a:p>
              <a:endParaRPr lang="en-CH" sz="4400"/>
            </a:p>
          </p:txBody>
        </p:sp>
      </p:grpSp>
      <p:grpSp>
        <p:nvGrpSpPr>
          <p:cNvPr id="1026" name="Graphic 3">
            <a:extLst>
              <a:ext uri="{FF2B5EF4-FFF2-40B4-BE49-F238E27FC236}">
                <a16:creationId xmlns:a16="http://schemas.microsoft.com/office/drawing/2014/main" id="{5CFA0793-185C-4643-22B3-53EED2A7356A}"/>
              </a:ext>
            </a:extLst>
          </p:cNvPr>
          <p:cNvGrpSpPr/>
          <p:nvPr/>
        </p:nvGrpSpPr>
        <p:grpSpPr>
          <a:xfrm>
            <a:off x="9730664" y="7422129"/>
            <a:ext cx="883270" cy="1944282"/>
            <a:chOff x="9730664" y="7422129"/>
            <a:chExt cx="883270" cy="1944282"/>
          </a:xfrm>
          <a:solidFill>
            <a:srgbClr val="889CD7"/>
          </a:solidFill>
        </p:grpSpPr>
        <p:grpSp>
          <p:nvGrpSpPr>
            <p:cNvPr id="1027" name="Graphic 3">
              <a:extLst>
                <a:ext uri="{FF2B5EF4-FFF2-40B4-BE49-F238E27FC236}">
                  <a16:creationId xmlns:a16="http://schemas.microsoft.com/office/drawing/2014/main" id="{E56DFC5A-5C2F-259A-36DF-16004D125C22}"/>
                </a:ext>
              </a:extLst>
            </p:cNvPr>
            <p:cNvGrpSpPr/>
            <p:nvPr/>
          </p:nvGrpSpPr>
          <p:grpSpPr>
            <a:xfrm>
              <a:off x="9872314" y="7422129"/>
              <a:ext cx="590660" cy="1944282"/>
              <a:chOff x="9872314" y="7422129"/>
              <a:chExt cx="590660" cy="1944282"/>
            </a:xfrm>
            <a:solidFill>
              <a:srgbClr val="889CD7"/>
            </a:solidFill>
          </p:grpSpPr>
          <p:sp>
            <p:nvSpPr>
              <p:cNvPr id="1028" name="Freeform 1027">
                <a:extLst>
                  <a:ext uri="{FF2B5EF4-FFF2-40B4-BE49-F238E27FC236}">
                    <a16:creationId xmlns:a16="http://schemas.microsoft.com/office/drawing/2014/main" id="{3C822E0E-15DE-317B-B63D-BE206F0C1FC6}"/>
                  </a:ext>
                </a:extLst>
              </p:cNvPr>
              <p:cNvSpPr/>
              <p:nvPr/>
            </p:nvSpPr>
            <p:spPr>
              <a:xfrm>
                <a:off x="9996828" y="7422129"/>
                <a:ext cx="466147" cy="448855"/>
              </a:xfrm>
              <a:custGeom>
                <a:avLst/>
                <a:gdLst>
                  <a:gd name="connsiteX0" fmla="*/ 235790 w 466147"/>
                  <a:gd name="connsiteY0" fmla="*/ 117251 h 448855"/>
                  <a:gd name="connsiteX1" fmla="*/ 359250 w 466147"/>
                  <a:gd name="connsiteY1" fmla="*/ 279422 h 448855"/>
                  <a:gd name="connsiteX2" fmla="*/ 180708 w 466147"/>
                  <a:gd name="connsiteY2" fmla="*/ 449821 h 448855"/>
                  <a:gd name="connsiteX3" fmla="*/ 2210 w 466147"/>
                  <a:gd name="connsiteY3" fmla="*/ 279422 h 448855"/>
                  <a:gd name="connsiteX4" fmla="*/ 180708 w 466147"/>
                  <a:gd name="connsiteY4" fmla="*/ 108981 h 448855"/>
                  <a:gd name="connsiteX5" fmla="*/ 191840 w 466147"/>
                  <a:gd name="connsiteY5" fmla="*/ 109312 h 448855"/>
                  <a:gd name="connsiteX6" fmla="*/ 401523 w 466147"/>
                  <a:gd name="connsiteY6" fmla="*/ 324492 h 448855"/>
                  <a:gd name="connsiteX7" fmla="*/ 413935 w 466147"/>
                  <a:gd name="connsiteY7" fmla="*/ 213760 h 448855"/>
                  <a:gd name="connsiteX8" fmla="*/ 341758 w 466147"/>
                  <a:gd name="connsiteY8" fmla="*/ 148470 h 448855"/>
                  <a:gd name="connsiteX9" fmla="*/ 235790 w 466147"/>
                  <a:gd name="connsiteY9" fmla="*/ 117251 h 4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6147" h="448855">
                    <a:moveTo>
                      <a:pt x="235790" y="117251"/>
                    </a:moveTo>
                    <a:cubicBezTo>
                      <a:pt x="307393" y="139414"/>
                      <a:pt x="359250" y="203671"/>
                      <a:pt x="359250" y="279422"/>
                    </a:cubicBezTo>
                    <a:cubicBezTo>
                      <a:pt x="359250" y="373491"/>
                      <a:pt x="279255" y="449821"/>
                      <a:pt x="180708" y="449821"/>
                    </a:cubicBezTo>
                    <a:cubicBezTo>
                      <a:pt x="82205" y="449821"/>
                      <a:pt x="2210" y="373491"/>
                      <a:pt x="2210" y="279422"/>
                    </a:cubicBezTo>
                    <a:cubicBezTo>
                      <a:pt x="2210" y="185353"/>
                      <a:pt x="82205" y="108981"/>
                      <a:pt x="180708" y="108981"/>
                    </a:cubicBezTo>
                    <a:cubicBezTo>
                      <a:pt x="184463" y="108981"/>
                      <a:pt x="188173" y="109106"/>
                      <a:pt x="191840" y="109312"/>
                    </a:cubicBezTo>
                    <a:cubicBezTo>
                      <a:pt x="205267" y="-99707"/>
                      <a:pt x="628610" y="5320"/>
                      <a:pt x="401523" y="324492"/>
                    </a:cubicBezTo>
                    <a:cubicBezTo>
                      <a:pt x="413449" y="291454"/>
                      <a:pt x="426789" y="243200"/>
                      <a:pt x="413935" y="213760"/>
                    </a:cubicBezTo>
                    <a:cubicBezTo>
                      <a:pt x="399535" y="180846"/>
                      <a:pt x="343923" y="198502"/>
                      <a:pt x="341758" y="148470"/>
                    </a:cubicBezTo>
                    <a:cubicBezTo>
                      <a:pt x="339461" y="95212"/>
                      <a:pt x="261984" y="64118"/>
                      <a:pt x="235790" y="117251"/>
                    </a:cubicBezTo>
                    <a:close/>
                  </a:path>
                </a:pathLst>
              </a:custGeom>
              <a:solidFill>
                <a:srgbClr val="889CD7"/>
              </a:solidFill>
              <a:ln w="14366" cap="flat">
                <a:solidFill>
                  <a:srgbClr val="000000"/>
                </a:solidFill>
                <a:prstDash val="solid"/>
                <a:round/>
              </a:ln>
            </p:spPr>
            <p:txBody>
              <a:bodyPr rtlCol="0" anchor="ctr"/>
              <a:lstStyle/>
              <a:p>
                <a:endParaRPr lang="en-CH" sz="4400"/>
              </a:p>
            </p:txBody>
          </p:sp>
          <p:sp>
            <p:nvSpPr>
              <p:cNvPr id="1029" name="Freeform 1028">
                <a:extLst>
                  <a:ext uri="{FF2B5EF4-FFF2-40B4-BE49-F238E27FC236}">
                    <a16:creationId xmlns:a16="http://schemas.microsoft.com/office/drawing/2014/main" id="{0AB4D3F2-18E0-21CE-D051-71445C59AABA}"/>
                  </a:ext>
                </a:extLst>
              </p:cNvPr>
              <p:cNvSpPr/>
              <p:nvPr/>
            </p:nvSpPr>
            <p:spPr>
              <a:xfrm>
                <a:off x="9872314" y="8365018"/>
                <a:ext cx="587337" cy="1001393"/>
              </a:xfrm>
              <a:custGeom>
                <a:avLst/>
                <a:gdLst>
                  <a:gd name="connsiteX0" fmla="*/ 172700 w 587337"/>
                  <a:gd name="connsiteY0" fmla="*/ 362588 h 1001393"/>
                  <a:gd name="connsiteX1" fmla="*/ 40184 w 587337"/>
                  <a:gd name="connsiteY1" fmla="*/ 362010 h 1001393"/>
                  <a:gd name="connsiteX2" fmla="*/ 9308 w 587337"/>
                  <a:gd name="connsiteY2" fmla="*/ 347041 h 1001393"/>
                  <a:gd name="connsiteX3" fmla="*/ 4184 w 587337"/>
                  <a:gd name="connsiteY3" fmla="*/ 314872 h 1001393"/>
                  <a:gd name="connsiteX4" fmla="*/ 110019 w 587337"/>
                  <a:gd name="connsiteY4" fmla="*/ 26380 h 1001393"/>
                  <a:gd name="connsiteX5" fmla="*/ 145711 w 587337"/>
                  <a:gd name="connsiteY5" fmla="*/ 2729 h 1001393"/>
                  <a:gd name="connsiteX6" fmla="*/ 458712 w 587337"/>
                  <a:gd name="connsiteY6" fmla="*/ 1116 h 1001393"/>
                  <a:gd name="connsiteX7" fmla="*/ 495154 w 587337"/>
                  <a:gd name="connsiteY7" fmla="*/ 26297 h 1001393"/>
                  <a:gd name="connsiteX8" fmla="*/ 588003 w 587337"/>
                  <a:gd name="connsiteY8" fmla="*/ 314293 h 1001393"/>
                  <a:gd name="connsiteX9" fmla="*/ 582040 w 587337"/>
                  <a:gd name="connsiteY9" fmla="*/ 345635 h 1001393"/>
                  <a:gd name="connsiteX10" fmla="*/ 551738 w 587337"/>
                  <a:gd name="connsiteY10" fmla="*/ 360066 h 1001393"/>
                  <a:gd name="connsiteX11" fmla="*/ 414055 w 587337"/>
                  <a:gd name="connsiteY11" fmla="*/ 361307 h 1001393"/>
                  <a:gd name="connsiteX12" fmla="*/ 414055 w 587337"/>
                  <a:gd name="connsiteY12" fmla="*/ 954293 h 1001393"/>
                  <a:gd name="connsiteX13" fmla="*/ 362550 w 587337"/>
                  <a:gd name="connsiteY13" fmla="*/ 1002464 h 1001393"/>
                  <a:gd name="connsiteX14" fmla="*/ 311090 w 587337"/>
                  <a:gd name="connsiteY14" fmla="*/ 954293 h 1001393"/>
                  <a:gd name="connsiteX15" fmla="*/ 311090 w 587337"/>
                  <a:gd name="connsiteY15" fmla="*/ 362216 h 1001393"/>
                  <a:gd name="connsiteX16" fmla="*/ 277033 w 587337"/>
                  <a:gd name="connsiteY16" fmla="*/ 362423 h 1001393"/>
                  <a:gd name="connsiteX17" fmla="*/ 277033 w 587337"/>
                  <a:gd name="connsiteY17" fmla="*/ 953631 h 1001393"/>
                  <a:gd name="connsiteX18" fmla="*/ 224866 w 587337"/>
                  <a:gd name="connsiteY18" fmla="*/ 1002464 h 1001393"/>
                  <a:gd name="connsiteX19" fmla="*/ 172700 w 587337"/>
                  <a:gd name="connsiteY19" fmla="*/ 953631 h 1001393"/>
                  <a:gd name="connsiteX20" fmla="*/ 172700 w 587337"/>
                  <a:gd name="connsiteY20" fmla="*/ 362588 h 100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7337" h="1001393">
                    <a:moveTo>
                      <a:pt x="172700" y="362588"/>
                    </a:moveTo>
                    <a:cubicBezTo>
                      <a:pt x="133475" y="362547"/>
                      <a:pt x="90009" y="362341"/>
                      <a:pt x="40184" y="362010"/>
                    </a:cubicBezTo>
                    <a:cubicBezTo>
                      <a:pt x="27948" y="361927"/>
                      <a:pt x="16464" y="356386"/>
                      <a:pt x="9308" y="347041"/>
                    </a:cubicBezTo>
                    <a:cubicBezTo>
                      <a:pt x="2196" y="337738"/>
                      <a:pt x="297" y="325747"/>
                      <a:pt x="4184" y="314872"/>
                    </a:cubicBezTo>
                    <a:cubicBezTo>
                      <a:pt x="54407" y="175278"/>
                      <a:pt x="72739" y="123137"/>
                      <a:pt x="110019" y="26380"/>
                    </a:cubicBezTo>
                    <a:cubicBezTo>
                      <a:pt x="115452" y="12280"/>
                      <a:pt x="129676" y="2852"/>
                      <a:pt x="145711" y="2729"/>
                    </a:cubicBezTo>
                    <a:cubicBezTo>
                      <a:pt x="270275" y="1984"/>
                      <a:pt x="332911" y="826"/>
                      <a:pt x="458712" y="1116"/>
                    </a:cubicBezTo>
                    <a:cubicBezTo>
                      <a:pt x="475409" y="1116"/>
                      <a:pt x="490207" y="11329"/>
                      <a:pt x="495154" y="26297"/>
                    </a:cubicBezTo>
                    <a:cubicBezTo>
                      <a:pt x="532656" y="140007"/>
                      <a:pt x="551119" y="195828"/>
                      <a:pt x="588003" y="314293"/>
                    </a:cubicBezTo>
                    <a:cubicBezTo>
                      <a:pt x="591360" y="325044"/>
                      <a:pt x="589151" y="336622"/>
                      <a:pt x="582040" y="345635"/>
                    </a:cubicBezTo>
                    <a:cubicBezTo>
                      <a:pt x="574928" y="354608"/>
                      <a:pt x="563709" y="359983"/>
                      <a:pt x="551738" y="360066"/>
                    </a:cubicBezTo>
                    <a:cubicBezTo>
                      <a:pt x="500454" y="360439"/>
                      <a:pt x="456238" y="360893"/>
                      <a:pt x="414055" y="361307"/>
                    </a:cubicBezTo>
                    <a:lnTo>
                      <a:pt x="414055" y="954293"/>
                    </a:lnTo>
                    <a:cubicBezTo>
                      <a:pt x="414055" y="980880"/>
                      <a:pt x="390996" y="1002464"/>
                      <a:pt x="362550" y="1002464"/>
                    </a:cubicBezTo>
                    <a:cubicBezTo>
                      <a:pt x="334147" y="1002464"/>
                      <a:pt x="311090" y="980880"/>
                      <a:pt x="311090" y="954293"/>
                    </a:cubicBezTo>
                    <a:lnTo>
                      <a:pt x="311090" y="362216"/>
                    </a:lnTo>
                    <a:cubicBezTo>
                      <a:pt x="299914" y="362299"/>
                      <a:pt x="288606" y="362341"/>
                      <a:pt x="277033" y="362423"/>
                    </a:cubicBezTo>
                    <a:lnTo>
                      <a:pt x="277033" y="953631"/>
                    </a:lnTo>
                    <a:cubicBezTo>
                      <a:pt x="277033" y="980590"/>
                      <a:pt x="253666" y="1002464"/>
                      <a:pt x="224866" y="1002464"/>
                    </a:cubicBezTo>
                    <a:cubicBezTo>
                      <a:pt x="196110" y="1002464"/>
                      <a:pt x="172700" y="980590"/>
                      <a:pt x="172700" y="953631"/>
                    </a:cubicBezTo>
                    <a:lnTo>
                      <a:pt x="172700" y="362588"/>
                    </a:lnTo>
                    <a:close/>
                  </a:path>
                </a:pathLst>
              </a:custGeom>
              <a:solidFill>
                <a:srgbClr val="889CD7"/>
              </a:solidFill>
              <a:ln w="14366" cap="flat">
                <a:solidFill>
                  <a:srgbClr val="000000"/>
                </a:solidFill>
                <a:prstDash val="solid"/>
                <a:round/>
              </a:ln>
            </p:spPr>
            <p:txBody>
              <a:bodyPr rtlCol="0" anchor="ctr"/>
              <a:lstStyle/>
              <a:p>
                <a:endParaRPr lang="en-CH" sz="4400"/>
              </a:p>
            </p:txBody>
          </p:sp>
        </p:grpSp>
        <p:sp>
          <p:nvSpPr>
            <p:cNvPr id="1030" name="Freeform 1029">
              <a:extLst>
                <a:ext uri="{FF2B5EF4-FFF2-40B4-BE49-F238E27FC236}">
                  <a16:creationId xmlns:a16="http://schemas.microsoft.com/office/drawing/2014/main" id="{F3845B10-08C5-4B77-D194-3BB73D298B24}"/>
                </a:ext>
              </a:extLst>
            </p:cNvPr>
            <p:cNvSpPr/>
            <p:nvPr/>
          </p:nvSpPr>
          <p:spPr>
            <a:xfrm>
              <a:off x="9730664" y="7888559"/>
              <a:ext cx="883270" cy="604916"/>
            </a:xfrm>
            <a:custGeom>
              <a:avLst/>
              <a:gdLst>
                <a:gd name="connsiteX0" fmla="*/ 2501 w 883270"/>
                <a:gd name="connsiteY0" fmla="*/ 346614 h 604916"/>
                <a:gd name="connsiteX1" fmla="*/ 10408 w 883270"/>
                <a:gd name="connsiteY1" fmla="*/ 315148 h 604916"/>
                <a:gd name="connsiteX2" fmla="*/ 206973 w 883270"/>
                <a:gd name="connsiteY2" fmla="*/ 23845 h 604916"/>
                <a:gd name="connsiteX3" fmla="*/ 255032 w 883270"/>
                <a:gd name="connsiteY3" fmla="*/ 1144 h 604916"/>
                <a:gd name="connsiteX4" fmla="*/ 255032 w 883270"/>
                <a:gd name="connsiteY4" fmla="*/ 1103 h 604916"/>
                <a:gd name="connsiteX5" fmla="*/ 627179 w 883270"/>
                <a:gd name="connsiteY5" fmla="*/ 1103 h 604916"/>
                <a:gd name="connsiteX6" fmla="*/ 627179 w 883270"/>
                <a:gd name="connsiteY6" fmla="*/ 1392 h 604916"/>
                <a:gd name="connsiteX7" fmla="*/ 676961 w 883270"/>
                <a:gd name="connsiteY7" fmla="*/ 24010 h 604916"/>
                <a:gd name="connsiteX8" fmla="*/ 873526 w 883270"/>
                <a:gd name="connsiteY8" fmla="*/ 315272 h 604916"/>
                <a:gd name="connsiteX9" fmla="*/ 880284 w 883270"/>
                <a:gd name="connsiteY9" fmla="*/ 330199 h 604916"/>
                <a:gd name="connsiteX10" fmla="*/ 878915 w 883270"/>
                <a:gd name="connsiteY10" fmla="*/ 375848 h 604916"/>
                <a:gd name="connsiteX11" fmla="*/ 752937 w 883270"/>
                <a:gd name="connsiteY11" fmla="*/ 584578 h 604916"/>
                <a:gd name="connsiteX12" fmla="*/ 689639 w 883270"/>
                <a:gd name="connsiteY12" fmla="*/ 598388 h 604916"/>
                <a:gd name="connsiteX13" fmla="*/ 673781 w 883270"/>
                <a:gd name="connsiteY13" fmla="*/ 533511 h 604916"/>
                <a:gd name="connsiteX14" fmla="*/ 778689 w 883270"/>
                <a:gd name="connsiteY14" fmla="*/ 359639 h 604916"/>
                <a:gd name="connsiteX15" fmla="*/ 627179 w 883270"/>
                <a:gd name="connsiteY15" fmla="*/ 135156 h 604916"/>
                <a:gd name="connsiteX16" fmla="*/ 627179 w 883270"/>
                <a:gd name="connsiteY16" fmla="*/ 408845 h 604916"/>
                <a:gd name="connsiteX17" fmla="*/ 614016 w 883270"/>
                <a:gd name="connsiteY17" fmla="*/ 438657 h 604916"/>
                <a:gd name="connsiteX18" fmla="*/ 582169 w 883270"/>
                <a:gd name="connsiteY18" fmla="*/ 450979 h 604916"/>
                <a:gd name="connsiteX19" fmla="*/ 300043 w 883270"/>
                <a:gd name="connsiteY19" fmla="*/ 450979 h 604916"/>
                <a:gd name="connsiteX20" fmla="*/ 268239 w 883270"/>
                <a:gd name="connsiteY20" fmla="*/ 438657 h 604916"/>
                <a:gd name="connsiteX21" fmla="*/ 255032 w 883270"/>
                <a:gd name="connsiteY21" fmla="*/ 408845 h 604916"/>
                <a:gd name="connsiteX22" fmla="*/ 255032 w 883270"/>
                <a:gd name="connsiteY22" fmla="*/ 137554 h 604916"/>
                <a:gd name="connsiteX23" fmla="*/ 107189 w 883270"/>
                <a:gd name="connsiteY23" fmla="*/ 356580 h 604916"/>
                <a:gd name="connsiteX24" fmla="*/ 213864 w 883270"/>
                <a:gd name="connsiteY24" fmla="*/ 533388 h 604916"/>
                <a:gd name="connsiteX25" fmla="*/ 198050 w 883270"/>
                <a:gd name="connsiteY25" fmla="*/ 598223 h 604916"/>
                <a:gd name="connsiteX26" fmla="*/ 134708 w 883270"/>
                <a:gd name="connsiteY26" fmla="*/ 584412 h 604916"/>
                <a:gd name="connsiteX27" fmla="*/ 8774 w 883270"/>
                <a:gd name="connsiteY27" fmla="*/ 375724 h 604916"/>
                <a:gd name="connsiteX28" fmla="*/ 2501 w 883270"/>
                <a:gd name="connsiteY28" fmla="*/ 346614 h 60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83270" h="604916">
                  <a:moveTo>
                    <a:pt x="2501" y="346614"/>
                  </a:moveTo>
                  <a:cubicBezTo>
                    <a:pt x="1353" y="335946"/>
                    <a:pt x="3871" y="324865"/>
                    <a:pt x="10408" y="315148"/>
                  </a:cubicBezTo>
                  <a:lnTo>
                    <a:pt x="206973" y="23845"/>
                  </a:lnTo>
                  <a:cubicBezTo>
                    <a:pt x="217707" y="8008"/>
                    <a:pt x="236436" y="-138"/>
                    <a:pt x="255032" y="1144"/>
                  </a:cubicBezTo>
                  <a:lnTo>
                    <a:pt x="255032" y="1103"/>
                  </a:lnTo>
                  <a:lnTo>
                    <a:pt x="627179" y="1103"/>
                  </a:lnTo>
                  <a:lnTo>
                    <a:pt x="627179" y="1392"/>
                  </a:lnTo>
                  <a:cubicBezTo>
                    <a:pt x="646350" y="-510"/>
                    <a:pt x="665918" y="7636"/>
                    <a:pt x="676961" y="24010"/>
                  </a:cubicBezTo>
                  <a:lnTo>
                    <a:pt x="873526" y="315272"/>
                  </a:lnTo>
                  <a:cubicBezTo>
                    <a:pt x="876706" y="319986"/>
                    <a:pt x="878959" y="325030"/>
                    <a:pt x="880284" y="330199"/>
                  </a:cubicBezTo>
                  <a:cubicBezTo>
                    <a:pt x="887396" y="344423"/>
                    <a:pt x="887440" y="361707"/>
                    <a:pt x="878915" y="375848"/>
                  </a:cubicBezTo>
                  <a:lnTo>
                    <a:pt x="752937" y="584578"/>
                  </a:lnTo>
                  <a:cubicBezTo>
                    <a:pt x="739862" y="606286"/>
                    <a:pt x="711459" y="612447"/>
                    <a:pt x="689639" y="598388"/>
                  </a:cubicBezTo>
                  <a:cubicBezTo>
                    <a:pt x="667774" y="584288"/>
                    <a:pt x="660706" y="555220"/>
                    <a:pt x="673781" y="533511"/>
                  </a:cubicBezTo>
                  <a:lnTo>
                    <a:pt x="778689" y="359639"/>
                  </a:lnTo>
                  <a:lnTo>
                    <a:pt x="627179" y="135156"/>
                  </a:lnTo>
                  <a:lnTo>
                    <a:pt x="627179" y="408845"/>
                  </a:lnTo>
                  <a:cubicBezTo>
                    <a:pt x="627179" y="420009"/>
                    <a:pt x="622453" y="430759"/>
                    <a:pt x="614016" y="438657"/>
                  </a:cubicBezTo>
                  <a:cubicBezTo>
                    <a:pt x="605579" y="446555"/>
                    <a:pt x="594139" y="450979"/>
                    <a:pt x="582169" y="450979"/>
                  </a:cubicBezTo>
                  <a:lnTo>
                    <a:pt x="300043" y="450979"/>
                  </a:lnTo>
                  <a:cubicBezTo>
                    <a:pt x="288116" y="450979"/>
                    <a:pt x="276676" y="446555"/>
                    <a:pt x="268239" y="438657"/>
                  </a:cubicBezTo>
                  <a:cubicBezTo>
                    <a:pt x="259802" y="430759"/>
                    <a:pt x="255032" y="420009"/>
                    <a:pt x="255032" y="408845"/>
                  </a:cubicBezTo>
                  <a:lnTo>
                    <a:pt x="255032" y="137554"/>
                  </a:lnTo>
                  <a:lnTo>
                    <a:pt x="107189" y="356580"/>
                  </a:lnTo>
                  <a:lnTo>
                    <a:pt x="213864" y="533388"/>
                  </a:lnTo>
                  <a:cubicBezTo>
                    <a:pt x="226983" y="555096"/>
                    <a:pt x="219871" y="584164"/>
                    <a:pt x="198050" y="598223"/>
                  </a:cubicBezTo>
                  <a:cubicBezTo>
                    <a:pt x="176185" y="612323"/>
                    <a:pt x="147827" y="606120"/>
                    <a:pt x="134708" y="584412"/>
                  </a:cubicBezTo>
                  <a:lnTo>
                    <a:pt x="8774" y="375724"/>
                  </a:lnTo>
                  <a:cubicBezTo>
                    <a:pt x="3341" y="366751"/>
                    <a:pt x="1397" y="356497"/>
                    <a:pt x="2501" y="346614"/>
                  </a:cubicBezTo>
                  <a:close/>
                </a:path>
              </a:pathLst>
            </a:custGeom>
            <a:solidFill>
              <a:srgbClr val="889CD7"/>
            </a:solidFill>
            <a:ln w="14366" cap="flat">
              <a:solidFill>
                <a:srgbClr val="000000"/>
              </a:solidFill>
              <a:prstDash val="solid"/>
              <a:round/>
            </a:ln>
          </p:spPr>
          <p:txBody>
            <a:bodyPr rtlCol="0" anchor="ctr"/>
            <a:lstStyle/>
            <a:p>
              <a:endParaRPr lang="en-CH" sz="4400"/>
            </a:p>
          </p:txBody>
        </p:sp>
      </p:grpSp>
      <p:grpSp>
        <p:nvGrpSpPr>
          <p:cNvPr id="1031" name="Graphic 3">
            <a:extLst>
              <a:ext uri="{FF2B5EF4-FFF2-40B4-BE49-F238E27FC236}">
                <a16:creationId xmlns:a16="http://schemas.microsoft.com/office/drawing/2014/main" id="{B79E531A-94B7-1056-7B5C-CC890E80229B}"/>
              </a:ext>
            </a:extLst>
          </p:cNvPr>
          <p:cNvGrpSpPr/>
          <p:nvPr/>
        </p:nvGrpSpPr>
        <p:grpSpPr>
          <a:xfrm>
            <a:off x="9165533" y="15192592"/>
            <a:ext cx="883270" cy="1944282"/>
            <a:chOff x="9165533" y="15192592"/>
            <a:chExt cx="883270" cy="1944282"/>
          </a:xfrm>
          <a:solidFill>
            <a:srgbClr val="FB4B00"/>
          </a:solidFill>
        </p:grpSpPr>
        <p:grpSp>
          <p:nvGrpSpPr>
            <p:cNvPr id="1032" name="Graphic 3">
              <a:extLst>
                <a:ext uri="{FF2B5EF4-FFF2-40B4-BE49-F238E27FC236}">
                  <a16:creationId xmlns:a16="http://schemas.microsoft.com/office/drawing/2014/main" id="{684E1F42-19D6-2EF2-E28F-6F30DFAEF4EA}"/>
                </a:ext>
              </a:extLst>
            </p:cNvPr>
            <p:cNvGrpSpPr/>
            <p:nvPr/>
          </p:nvGrpSpPr>
          <p:grpSpPr>
            <a:xfrm>
              <a:off x="9307183" y="15192592"/>
              <a:ext cx="590660" cy="1944282"/>
              <a:chOff x="9307183" y="15192592"/>
              <a:chExt cx="590660" cy="1944282"/>
            </a:xfrm>
            <a:solidFill>
              <a:srgbClr val="FB4B00"/>
            </a:solidFill>
          </p:grpSpPr>
          <p:sp>
            <p:nvSpPr>
              <p:cNvPr id="1033" name="Freeform 1032">
                <a:extLst>
                  <a:ext uri="{FF2B5EF4-FFF2-40B4-BE49-F238E27FC236}">
                    <a16:creationId xmlns:a16="http://schemas.microsoft.com/office/drawing/2014/main" id="{17C70024-2AF7-7FE8-ACB6-88911283BC44}"/>
                  </a:ext>
                </a:extLst>
              </p:cNvPr>
              <p:cNvSpPr/>
              <p:nvPr/>
            </p:nvSpPr>
            <p:spPr>
              <a:xfrm>
                <a:off x="9431696" y="15192592"/>
                <a:ext cx="466147" cy="448855"/>
              </a:xfrm>
              <a:custGeom>
                <a:avLst/>
                <a:gdLst>
                  <a:gd name="connsiteX0" fmla="*/ 235605 w 466147"/>
                  <a:gd name="connsiteY0" fmla="*/ 119801 h 448855"/>
                  <a:gd name="connsiteX1" fmla="*/ 359065 w 466147"/>
                  <a:gd name="connsiteY1" fmla="*/ 281971 h 448855"/>
                  <a:gd name="connsiteX2" fmla="*/ 180523 w 466147"/>
                  <a:gd name="connsiteY2" fmla="*/ 452371 h 448855"/>
                  <a:gd name="connsiteX3" fmla="*/ 2024 w 466147"/>
                  <a:gd name="connsiteY3" fmla="*/ 281971 h 448855"/>
                  <a:gd name="connsiteX4" fmla="*/ 180523 w 466147"/>
                  <a:gd name="connsiteY4" fmla="*/ 111531 h 448855"/>
                  <a:gd name="connsiteX5" fmla="*/ 191654 w 466147"/>
                  <a:gd name="connsiteY5" fmla="*/ 111862 h 448855"/>
                  <a:gd name="connsiteX6" fmla="*/ 401338 w 466147"/>
                  <a:gd name="connsiteY6" fmla="*/ 327042 h 448855"/>
                  <a:gd name="connsiteX7" fmla="*/ 413750 w 466147"/>
                  <a:gd name="connsiteY7" fmla="*/ 216309 h 448855"/>
                  <a:gd name="connsiteX8" fmla="*/ 341573 w 466147"/>
                  <a:gd name="connsiteY8" fmla="*/ 151020 h 448855"/>
                  <a:gd name="connsiteX9" fmla="*/ 235605 w 466147"/>
                  <a:gd name="connsiteY9" fmla="*/ 119801 h 4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6147" h="448855">
                    <a:moveTo>
                      <a:pt x="235605" y="119801"/>
                    </a:moveTo>
                    <a:cubicBezTo>
                      <a:pt x="307207" y="141964"/>
                      <a:pt x="359065" y="206220"/>
                      <a:pt x="359065" y="281971"/>
                    </a:cubicBezTo>
                    <a:cubicBezTo>
                      <a:pt x="359065" y="376040"/>
                      <a:pt x="279070" y="452371"/>
                      <a:pt x="180523" y="452371"/>
                    </a:cubicBezTo>
                    <a:cubicBezTo>
                      <a:pt x="82019" y="452371"/>
                      <a:pt x="2024" y="376040"/>
                      <a:pt x="2024" y="281971"/>
                    </a:cubicBezTo>
                    <a:cubicBezTo>
                      <a:pt x="2024" y="187903"/>
                      <a:pt x="82019" y="111531"/>
                      <a:pt x="180523" y="111531"/>
                    </a:cubicBezTo>
                    <a:cubicBezTo>
                      <a:pt x="184277" y="111531"/>
                      <a:pt x="187987" y="111655"/>
                      <a:pt x="191654" y="111862"/>
                    </a:cubicBezTo>
                    <a:cubicBezTo>
                      <a:pt x="205082" y="-97157"/>
                      <a:pt x="628425" y="7869"/>
                      <a:pt x="401338" y="327042"/>
                    </a:cubicBezTo>
                    <a:cubicBezTo>
                      <a:pt x="413264" y="294004"/>
                      <a:pt x="426604" y="245750"/>
                      <a:pt x="413750" y="216309"/>
                    </a:cubicBezTo>
                    <a:cubicBezTo>
                      <a:pt x="399350" y="183396"/>
                      <a:pt x="343737" y="201052"/>
                      <a:pt x="341573" y="151020"/>
                    </a:cubicBezTo>
                    <a:cubicBezTo>
                      <a:pt x="339276" y="97762"/>
                      <a:pt x="261798" y="66668"/>
                      <a:pt x="235605" y="119801"/>
                    </a:cubicBezTo>
                    <a:close/>
                  </a:path>
                </a:pathLst>
              </a:custGeom>
              <a:solidFill>
                <a:srgbClr val="FB4B00"/>
              </a:solidFill>
              <a:ln w="14366" cap="flat">
                <a:solidFill>
                  <a:srgbClr val="000000"/>
                </a:solidFill>
                <a:prstDash val="solid"/>
                <a:round/>
              </a:ln>
            </p:spPr>
            <p:txBody>
              <a:bodyPr rtlCol="0" anchor="ctr"/>
              <a:lstStyle/>
              <a:p>
                <a:endParaRPr lang="en-CH" sz="4400"/>
              </a:p>
            </p:txBody>
          </p:sp>
          <p:sp>
            <p:nvSpPr>
              <p:cNvPr id="1034" name="Freeform 1033">
                <a:extLst>
                  <a:ext uri="{FF2B5EF4-FFF2-40B4-BE49-F238E27FC236}">
                    <a16:creationId xmlns:a16="http://schemas.microsoft.com/office/drawing/2014/main" id="{C6A1D3CB-9B42-9EA6-EA78-FA7E8FA1A03E}"/>
                  </a:ext>
                </a:extLst>
              </p:cNvPr>
              <p:cNvSpPr/>
              <p:nvPr/>
            </p:nvSpPr>
            <p:spPr>
              <a:xfrm>
                <a:off x="9307183" y="16135482"/>
                <a:ext cx="587337" cy="1001393"/>
              </a:xfrm>
              <a:custGeom>
                <a:avLst/>
                <a:gdLst>
                  <a:gd name="connsiteX0" fmla="*/ 172514 w 587337"/>
                  <a:gd name="connsiteY0" fmla="*/ 365138 h 1001393"/>
                  <a:gd name="connsiteX1" fmla="*/ 39999 w 587337"/>
                  <a:gd name="connsiteY1" fmla="*/ 364560 h 1001393"/>
                  <a:gd name="connsiteX2" fmla="*/ 9123 w 587337"/>
                  <a:gd name="connsiteY2" fmla="*/ 349591 h 1001393"/>
                  <a:gd name="connsiteX3" fmla="*/ 3998 w 587337"/>
                  <a:gd name="connsiteY3" fmla="*/ 317422 h 1001393"/>
                  <a:gd name="connsiteX4" fmla="*/ 109834 w 587337"/>
                  <a:gd name="connsiteY4" fmla="*/ 28930 h 1001393"/>
                  <a:gd name="connsiteX5" fmla="*/ 145525 w 587337"/>
                  <a:gd name="connsiteY5" fmla="*/ 5278 h 1001393"/>
                  <a:gd name="connsiteX6" fmla="*/ 458527 w 587337"/>
                  <a:gd name="connsiteY6" fmla="*/ 3666 h 1001393"/>
                  <a:gd name="connsiteX7" fmla="*/ 494968 w 587337"/>
                  <a:gd name="connsiteY7" fmla="*/ 28847 h 1001393"/>
                  <a:gd name="connsiteX8" fmla="*/ 587818 w 587337"/>
                  <a:gd name="connsiteY8" fmla="*/ 316843 h 1001393"/>
                  <a:gd name="connsiteX9" fmla="*/ 581854 w 587337"/>
                  <a:gd name="connsiteY9" fmla="*/ 348185 h 1001393"/>
                  <a:gd name="connsiteX10" fmla="*/ 551552 w 587337"/>
                  <a:gd name="connsiteY10" fmla="*/ 362616 h 1001393"/>
                  <a:gd name="connsiteX11" fmla="*/ 413869 w 587337"/>
                  <a:gd name="connsiteY11" fmla="*/ 363857 h 1001393"/>
                  <a:gd name="connsiteX12" fmla="*/ 413869 w 587337"/>
                  <a:gd name="connsiteY12" fmla="*/ 956842 h 1001393"/>
                  <a:gd name="connsiteX13" fmla="*/ 362365 w 587337"/>
                  <a:gd name="connsiteY13" fmla="*/ 1005013 h 1001393"/>
                  <a:gd name="connsiteX14" fmla="*/ 310904 w 587337"/>
                  <a:gd name="connsiteY14" fmla="*/ 956842 h 1001393"/>
                  <a:gd name="connsiteX15" fmla="*/ 310904 w 587337"/>
                  <a:gd name="connsiteY15" fmla="*/ 364766 h 1001393"/>
                  <a:gd name="connsiteX16" fmla="*/ 276848 w 587337"/>
                  <a:gd name="connsiteY16" fmla="*/ 364973 h 1001393"/>
                  <a:gd name="connsiteX17" fmla="*/ 276848 w 587337"/>
                  <a:gd name="connsiteY17" fmla="*/ 956181 h 1001393"/>
                  <a:gd name="connsiteX18" fmla="*/ 224681 w 587337"/>
                  <a:gd name="connsiteY18" fmla="*/ 1005013 h 1001393"/>
                  <a:gd name="connsiteX19" fmla="*/ 172514 w 587337"/>
                  <a:gd name="connsiteY19" fmla="*/ 956181 h 1001393"/>
                  <a:gd name="connsiteX20" fmla="*/ 172514 w 587337"/>
                  <a:gd name="connsiteY20" fmla="*/ 365138 h 100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7337" h="1001393">
                    <a:moveTo>
                      <a:pt x="172514" y="365138"/>
                    </a:moveTo>
                    <a:cubicBezTo>
                      <a:pt x="133289" y="365097"/>
                      <a:pt x="89824" y="364890"/>
                      <a:pt x="39999" y="364560"/>
                    </a:cubicBezTo>
                    <a:cubicBezTo>
                      <a:pt x="27763" y="364477"/>
                      <a:pt x="16278" y="358936"/>
                      <a:pt x="9123" y="349591"/>
                    </a:cubicBezTo>
                    <a:cubicBezTo>
                      <a:pt x="2010" y="340287"/>
                      <a:pt x="111" y="328297"/>
                      <a:pt x="3998" y="317422"/>
                    </a:cubicBezTo>
                    <a:cubicBezTo>
                      <a:pt x="54222" y="177828"/>
                      <a:pt x="72553" y="125687"/>
                      <a:pt x="109834" y="28930"/>
                    </a:cubicBezTo>
                    <a:cubicBezTo>
                      <a:pt x="115267" y="14830"/>
                      <a:pt x="129491" y="5402"/>
                      <a:pt x="145525" y="5278"/>
                    </a:cubicBezTo>
                    <a:cubicBezTo>
                      <a:pt x="270090" y="4534"/>
                      <a:pt x="332725" y="3376"/>
                      <a:pt x="458527" y="3666"/>
                    </a:cubicBezTo>
                    <a:cubicBezTo>
                      <a:pt x="475223" y="3666"/>
                      <a:pt x="490021" y="13879"/>
                      <a:pt x="494968" y="28847"/>
                    </a:cubicBezTo>
                    <a:cubicBezTo>
                      <a:pt x="532470" y="142557"/>
                      <a:pt x="550934" y="198378"/>
                      <a:pt x="587818" y="316843"/>
                    </a:cubicBezTo>
                    <a:cubicBezTo>
                      <a:pt x="591174" y="327593"/>
                      <a:pt x="588966" y="339171"/>
                      <a:pt x="581854" y="348185"/>
                    </a:cubicBezTo>
                    <a:cubicBezTo>
                      <a:pt x="574743" y="357158"/>
                      <a:pt x="563523" y="362533"/>
                      <a:pt x="551552" y="362616"/>
                    </a:cubicBezTo>
                    <a:cubicBezTo>
                      <a:pt x="500269" y="362988"/>
                      <a:pt x="456053" y="363443"/>
                      <a:pt x="413869" y="363857"/>
                    </a:cubicBezTo>
                    <a:lnTo>
                      <a:pt x="413869" y="956842"/>
                    </a:lnTo>
                    <a:cubicBezTo>
                      <a:pt x="413869" y="983429"/>
                      <a:pt x="390811" y="1005013"/>
                      <a:pt x="362365" y="1005013"/>
                    </a:cubicBezTo>
                    <a:cubicBezTo>
                      <a:pt x="333962" y="1005013"/>
                      <a:pt x="310904" y="983429"/>
                      <a:pt x="310904" y="956842"/>
                    </a:cubicBezTo>
                    <a:lnTo>
                      <a:pt x="310904" y="364766"/>
                    </a:lnTo>
                    <a:cubicBezTo>
                      <a:pt x="299729" y="364849"/>
                      <a:pt x="288421" y="364890"/>
                      <a:pt x="276848" y="364973"/>
                    </a:cubicBezTo>
                    <a:lnTo>
                      <a:pt x="276848" y="956181"/>
                    </a:lnTo>
                    <a:cubicBezTo>
                      <a:pt x="276848" y="983140"/>
                      <a:pt x="253481" y="1005013"/>
                      <a:pt x="224681" y="1005013"/>
                    </a:cubicBezTo>
                    <a:cubicBezTo>
                      <a:pt x="195925" y="1005013"/>
                      <a:pt x="172514" y="983140"/>
                      <a:pt x="172514" y="956181"/>
                    </a:cubicBezTo>
                    <a:lnTo>
                      <a:pt x="172514" y="365138"/>
                    </a:lnTo>
                    <a:close/>
                  </a:path>
                </a:pathLst>
              </a:custGeom>
              <a:solidFill>
                <a:srgbClr val="FB4B00"/>
              </a:solidFill>
              <a:ln w="14366" cap="flat">
                <a:solidFill>
                  <a:srgbClr val="000000"/>
                </a:solidFill>
                <a:prstDash val="solid"/>
                <a:round/>
              </a:ln>
            </p:spPr>
            <p:txBody>
              <a:bodyPr rtlCol="0" anchor="ctr"/>
              <a:lstStyle/>
              <a:p>
                <a:endParaRPr lang="en-CH" sz="4400"/>
              </a:p>
            </p:txBody>
          </p:sp>
        </p:grpSp>
        <p:sp>
          <p:nvSpPr>
            <p:cNvPr id="1035" name="Freeform 1034">
              <a:extLst>
                <a:ext uri="{FF2B5EF4-FFF2-40B4-BE49-F238E27FC236}">
                  <a16:creationId xmlns:a16="http://schemas.microsoft.com/office/drawing/2014/main" id="{BA34627A-2845-CCA8-3136-21CBEDDCE08D}"/>
                </a:ext>
              </a:extLst>
            </p:cNvPr>
            <p:cNvSpPr/>
            <p:nvPr/>
          </p:nvSpPr>
          <p:spPr>
            <a:xfrm>
              <a:off x="9165533" y="15659023"/>
              <a:ext cx="883270" cy="604916"/>
            </a:xfrm>
            <a:custGeom>
              <a:avLst/>
              <a:gdLst>
                <a:gd name="connsiteX0" fmla="*/ 2316 w 883270"/>
                <a:gd name="connsiteY0" fmla="*/ 349164 h 604916"/>
                <a:gd name="connsiteX1" fmla="*/ 10223 w 883270"/>
                <a:gd name="connsiteY1" fmla="*/ 317698 h 604916"/>
                <a:gd name="connsiteX2" fmla="*/ 206787 w 883270"/>
                <a:gd name="connsiteY2" fmla="*/ 26394 h 604916"/>
                <a:gd name="connsiteX3" fmla="*/ 254846 w 883270"/>
                <a:gd name="connsiteY3" fmla="*/ 3693 h 604916"/>
                <a:gd name="connsiteX4" fmla="*/ 254846 w 883270"/>
                <a:gd name="connsiteY4" fmla="*/ 3652 h 604916"/>
                <a:gd name="connsiteX5" fmla="*/ 626994 w 883270"/>
                <a:gd name="connsiteY5" fmla="*/ 3652 h 604916"/>
                <a:gd name="connsiteX6" fmla="*/ 626994 w 883270"/>
                <a:gd name="connsiteY6" fmla="*/ 3942 h 604916"/>
                <a:gd name="connsiteX7" fmla="*/ 676776 w 883270"/>
                <a:gd name="connsiteY7" fmla="*/ 26559 h 604916"/>
                <a:gd name="connsiteX8" fmla="*/ 873340 w 883270"/>
                <a:gd name="connsiteY8" fmla="*/ 317822 h 604916"/>
                <a:gd name="connsiteX9" fmla="*/ 880099 w 883270"/>
                <a:gd name="connsiteY9" fmla="*/ 332749 h 604916"/>
                <a:gd name="connsiteX10" fmla="*/ 878729 w 883270"/>
                <a:gd name="connsiteY10" fmla="*/ 378398 h 604916"/>
                <a:gd name="connsiteX11" fmla="*/ 752751 w 883270"/>
                <a:gd name="connsiteY11" fmla="*/ 587128 h 604916"/>
                <a:gd name="connsiteX12" fmla="*/ 689453 w 883270"/>
                <a:gd name="connsiteY12" fmla="*/ 600938 h 604916"/>
                <a:gd name="connsiteX13" fmla="*/ 673596 w 883270"/>
                <a:gd name="connsiteY13" fmla="*/ 536061 h 604916"/>
                <a:gd name="connsiteX14" fmla="*/ 778504 w 883270"/>
                <a:gd name="connsiteY14" fmla="*/ 362189 h 604916"/>
                <a:gd name="connsiteX15" fmla="*/ 626994 w 883270"/>
                <a:gd name="connsiteY15" fmla="*/ 137705 h 604916"/>
                <a:gd name="connsiteX16" fmla="*/ 626994 w 883270"/>
                <a:gd name="connsiteY16" fmla="*/ 411394 h 604916"/>
                <a:gd name="connsiteX17" fmla="*/ 613831 w 883270"/>
                <a:gd name="connsiteY17" fmla="*/ 441207 h 604916"/>
                <a:gd name="connsiteX18" fmla="*/ 581983 w 883270"/>
                <a:gd name="connsiteY18" fmla="*/ 453529 h 604916"/>
                <a:gd name="connsiteX19" fmla="*/ 299858 w 883270"/>
                <a:gd name="connsiteY19" fmla="*/ 453529 h 604916"/>
                <a:gd name="connsiteX20" fmla="*/ 268054 w 883270"/>
                <a:gd name="connsiteY20" fmla="*/ 441207 h 604916"/>
                <a:gd name="connsiteX21" fmla="*/ 254846 w 883270"/>
                <a:gd name="connsiteY21" fmla="*/ 411394 h 604916"/>
                <a:gd name="connsiteX22" fmla="*/ 254846 w 883270"/>
                <a:gd name="connsiteY22" fmla="*/ 140104 h 604916"/>
                <a:gd name="connsiteX23" fmla="*/ 107003 w 883270"/>
                <a:gd name="connsiteY23" fmla="*/ 359129 h 604916"/>
                <a:gd name="connsiteX24" fmla="*/ 213678 w 883270"/>
                <a:gd name="connsiteY24" fmla="*/ 535938 h 604916"/>
                <a:gd name="connsiteX25" fmla="*/ 197865 w 883270"/>
                <a:gd name="connsiteY25" fmla="*/ 600772 h 604916"/>
                <a:gd name="connsiteX26" fmla="*/ 134522 w 883270"/>
                <a:gd name="connsiteY26" fmla="*/ 586962 h 604916"/>
                <a:gd name="connsiteX27" fmla="*/ 8588 w 883270"/>
                <a:gd name="connsiteY27" fmla="*/ 378274 h 604916"/>
                <a:gd name="connsiteX28" fmla="*/ 2316 w 883270"/>
                <a:gd name="connsiteY28" fmla="*/ 349164 h 60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83270" h="604916">
                  <a:moveTo>
                    <a:pt x="2316" y="349164"/>
                  </a:moveTo>
                  <a:cubicBezTo>
                    <a:pt x="1168" y="338496"/>
                    <a:pt x="3685" y="327414"/>
                    <a:pt x="10223" y="317698"/>
                  </a:cubicBezTo>
                  <a:lnTo>
                    <a:pt x="206787" y="26394"/>
                  </a:lnTo>
                  <a:cubicBezTo>
                    <a:pt x="217521" y="10557"/>
                    <a:pt x="236250" y="2412"/>
                    <a:pt x="254846" y="3693"/>
                  </a:cubicBezTo>
                  <a:lnTo>
                    <a:pt x="254846" y="3652"/>
                  </a:lnTo>
                  <a:lnTo>
                    <a:pt x="626994" y="3652"/>
                  </a:lnTo>
                  <a:lnTo>
                    <a:pt x="626994" y="3942"/>
                  </a:lnTo>
                  <a:cubicBezTo>
                    <a:pt x="646164" y="2040"/>
                    <a:pt x="665733" y="10185"/>
                    <a:pt x="676776" y="26559"/>
                  </a:cubicBezTo>
                  <a:lnTo>
                    <a:pt x="873340" y="317822"/>
                  </a:lnTo>
                  <a:cubicBezTo>
                    <a:pt x="876521" y="322536"/>
                    <a:pt x="878774" y="327580"/>
                    <a:pt x="880099" y="332749"/>
                  </a:cubicBezTo>
                  <a:cubicBezTo>
                    <a:pt x="887210" y="346972"/>
                    <a:pt x="887255" y="364257"/>
                    <a:pt x="878729" y="378398"/>
                  </a:cubicBezTo>
                  <a:lnTo>
                    <a:pt x="752751" y="587128"/>
                  </a:lnTo>
                  <a:cubicBezTo>
                    <a:pt x="739676" y="608836"/>
                    <a:pt x="711274" y="614997"/>
                    <a:pt x="689453" y="600938"/>
                  </a:cubicBezTo>
                  <a:cubicBezTo>
                    <a:pt x="667588" y="586838"/>
                    <a:pt x="660520" y="557769"/>
                    <a:pt x="673596" y="536061"/>
                  </a:cubicBezTo>
                  <a:lnTo>
                    <a:pt x="778504" y="362189"/>
                  </a:lnTo>
                  <a:lnTo>
                    <a:pt x="626994" y="137705"/>
                  </a:lnTo>
                  <a:lnTo>
                    <a:pt x="626994" y="411394"/>
                  </a:lnTo>
                  <a:cubicBezTo>
                    <a:pt x="626994" y="422558"/>
                    <a:pt x="622268" y="433309"/>
                    <a:pt x="613831" y="441207"/>
                  </a:cubicBezTo>
                  <a:cubicBezTo>
                    <a:pt x="605394" y="449105"/>
                    <a:pt x="593954" y="453529"/>
                    <a:pt x="581983" y="453529"/>
                  </a:cubicBezTo>
                  <a:lnTo>
                    <a:pt x="299858" y="453529"/>
                  </a:lnTo>
                  <a:cubicBezTo>
                    <a:pt x="287931" y="453529"/>
                    <a:pt x="276491" y="449105"/>
                    <a:pt x="268054" y="441207"/>
                  </a:cubicBezTo>
                  <a:cubicBezTo>
                    <a:pt x="259617" y="433309"/>
                    <a:pt x="254846" y="422558"/>
                    <a:pt x="254846" y="411394"/>
                  </a:cubicBezTo>
                  <a:lnTo>
                    <a:pt x="254846" y="140104"/>
                  </a:lnTo>
                  <a:lnTo>
                    <a:pt x="107003" y="359129"/>
                  </a:lnTo>
                  <a:lnTo>
                    <a:pt x="213678" y="535938"/>
                  </a:lnTo>
                  <a:cubicBezTo>
                    <a:pt x="226797" y="557646"/>
                    <a:pt x="219686" y="586714"/>
                    <a:pt x="197865" y="600772"/>
                  </a:cubicBezTo>
                  <a:cubicBezTo>
                    <a:pt x="176000" y="614873"/>
                    <a:pt x="147641" y="608670"/>
                    <a:pt x="134522" y="586962"/>
                  </a:cubicBezTo>
                  <a:lnTo>
                    <a:pt x="8588" y="378274"/>
                  </a:lnTo>
                  <a:cubicBezTo>
                    <a:pt x="3155" y="369301"/>
                    <a:pt x="1211" y="359047"/>
                    <a:pt x="2316" y="349164"/>
                  </a:cubicBezTo>
                  <a:close/>
                </a:path>
              </a:pathLst>
            </a:custGeom>
            <a:solidFill>
              <a:srgbClr val="FB4B00"/>
            </a:solidFill>
            <a:ln w="14366" cap="flat">
              <a:solidFill>
                <a:srgbClr val="000000"/>
              </a:solidFill>
              <a:prstDash val="solid"/>
              <a:round/>
            </a:ln>
          </p:spPr>
          <p:txBody>
            <a:bodyPr rtlCol="0" anchor="ctr"/>
            <a:lstStyle/>
            <a:p>
              <a:endParaRPr lang="en-CH" sz="4400"/>
            </a:p>
          </p:txBody>
        </p:sp>
      </p:grpSp>
      <p:grpSp>
        <p:nvGrpSpPr>
          <p:cNvPr id="1036" name="Graphic 3">
            <a:extLst>
              <a:ext uri="{FF2B5EF4-FFF2-40B4-BE49-F238E27FC236}">
                <a16:creationId xmlns:a16="http://schemas.microsoft.com/office/drawing/2014/main" id="{0BAB6F3C-E6BC-0EDE-4EE0-DBF13FC2A3E2}"/>
              </a:ext>
            </a:extLst>
          </p:cNvPr>
          <p:cNvGrpSpPr/>
          <p:nvPr/>
        </p:nvGrpSpPr>
        <p:grpSpPr>
          <a:xfrm>
            <a:off x="12506251" y="15143039"/>
            <a:ext cx="883270" cy="1944282"/>
            <a:chOff x="12506251" y="15143039"/>
            <a:chExt cx="883270" cy="1944282"/>
          </a:xfrm>
          <a:solidFill>
            <a:srgbClr val="8A71CD"/>
          </a:solidFill>
        </p:grpSpPr>
        <p:grpSp>
          <p:nvGrpSpPr>
            <p:cNvPr id="1037" name="Graphic 3">
              <a:extLst>
                <a:ext uri="{FF2B5EF4-FFF2-40B4-BE49-F238E27FC236}">
                  <a16:creationId xmlns:a16="http://schemas.microsoft.com/office/drawing/2014/main" id="{88EE3367-7F3F-1151-FD3B-FBA8AA25752C}"/>
                </a:ext>
              </a:extLst>
            </p:cNvPr>
            <p:cNvGrpSpPr/>
            <p:nvPr/>
          </p:nvGrpSpPr>
          <p:grpSpPr>
            <a:xfrm>
              <a:off x="12647901" y="15143039"/>
              <a:ext cx="590660" cy="1944282"/>
              <a:chOff x="12647901" y="15143039"/>
              <a:chExt cx="590660" cy="1944282"/>
            </a:xfrm>
            <a:solidFill>
              <a:srgbClr val="8A71CD"/>
            </a:solidFill>
          </p:grpSpPr>
          <p:sp>
            <p:nvSpPr>
              <p:cNvPr id="1038" name="Freeform 1037">
                <a:extLst>
                  <a:ext uri="{FF2B5EF4-FFF2-40B4-BE49-F238E27FC236}">
                    <a16:creationId xmlns:a16="http://schemas.microsoft.com/office/drawing/2014/main" id="{85023996-6E9F-12DA-CD41-10FA40B6B440}"/>
                  </a:ext>
                </a:extLst>
              </p:cNvPr>
              <p:cNvSpPr/>
              <p:nvPr/>
            </p:nvSpPr>
            <p:spPr>
              <a:xfrm>
                <a:off x="12772414" y="15143039"/>
                <a:ext cx="466147" cy="448855"/>
              </a:xfrm>
              <a:custGeom>
                <a:avLst/>
                <a:gdLst>
                  <a:gd name="connsiteX0" fmla="*/ 236701 w 466147"/>
                  <a:gd name="connsiteY0" fmla="*/ 119785 h 448855"/>
                  <a:gd name="connsiteX1" fmla="*/ 360161 w 466147"/>
                  <a:gd name="connsiteY1" fmla="*/ 281955 h 448855"/>
                  <a:gd name="connsiteX2" fmla="*/ 181619 w 466147"/>
                  <a:gd name="connsiteY2" fmla="*/ 452355 h 448855"/>
                  <a:gd name="connsiteX3" fmla="*/ 3120 w 466147"/>
                  <a:gd name="connsiteY3" fmla="*/ 281955 h 448855"/>
                  <a:gd name="connsiteX4" fmla="*/ 181619 w 466147"/>
                  <a:gd name="connsiteY4" fmla="*/ 111515 h 448855"/>
                  <a:gd name="connsiteX5" fmla="*/ 192750 w 466147"/>
                  <a:gd name="connsiteY5" fmla="*/ 111845 h 448855"/>
                  <a:gd name="connsiteX6" fmla="*/ 402434 w 466147"/>
                  <a:gd name="connsiteY6" fmla="*/ 327026 h 448855"/>
                  <a:gd name="connsiteX7" fmla="*/ 414846 w 466147"/>
                  <a:gd name="connsiteY7" fmla="*/ 216293 h 448855"/>
                  <a:gd name="connsiteX8" fmla="*/ 342669 w 466147"/>
                  <a:gd name="connsiteY8" fmla="*/ 151003 h 448855"/>
                  <a:gd name="connsiteX9" fmla="*/ 236701 w 466147"/>
                  <a:gd name="connsiteY9" fmla="*/ 119785 h 4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6147" h="448855">
                    <a:moveTo>
                      <a:pt x="236701" y="119785"/>
                    </a:moveTo>
                    <a:cubicBezTo>
                      <a:pt x="308303" y="141948"/>
                      <a:pt x="360161" y="206204"/>
                      <a:pt x="360161" y="281955"/>
                    </a:cubicBezTo>
                    <a:cubicBezTo>
                      <a:pt x="360161" y="376024"/>
                      <a:pt x="280166" y="452355"/>
                      <a:pt x="181619" y="452355"/>
                    </a:cubicBezTo>
                    <a:cubicBezTo>
                      <a:pt x="83115" y="452355"/>
                      <a:pt x="3120" y="376024"/>
                      <a:pt x="3120" y="281955"/>
                    </a:cubicBezTo>
                    <a:cubicBezTo>
                      <a:pt x="3120" y="187886"/>
                      <a:pt x="83115" y="111515"/>
                      <a:pt x="181619" y="111515"/>
                    </a:cubicBezTo>
                    <a:cubicBezTo>
                      <a:pt x="185373" y="111515"/>
                      <a:pt x="189084" y="111639"/>
                      <a:pt x="192750" y="111845"/>
                    </a:cubicBezTo>
                    <a:cubicBezTo>
                      <a:pt x="206178" y="-97173"/>
                      <a:pt x="629521" y="7853"/>
                      <a:pt x="402434" y="327026"/>
                    </a:cubicBezTo>
                    <a:cubicBezTo>
                      <a:pt x="414360" y="293988"/>
                      <a:pt x="427700" y="245733"/>
                      <a:pt x="414846" y="216293"/>
                    </a:cubicBezTo>
                    <a:cubicBezTo>
                      <a:pt x="400446" y="183379"/>
                      <a:pt x="344834" y="201035"/>
                      <a:pt x="342669" y="151003"/>
                    </a:cubicBezTo>
                    <a:cubicBezTo>
                      <a:pt x="340372" y="97746"/>
                      <a:pt x="262895" y="66651"/>
                      <a:pt x="236701" y="119785"/>
                    </a:cubicBezTo>
                    <a:close/>
                  </a:path>
                </a:pathLst>
              </a:custGeom>
              <a:solidFill>
                <a:srgbClr val="8A71CD"/>
              </a:solidFill>
              <a:ln w="14366" cap="flat">
                <a:solidFill>
                  <a:srgbClr val="000000"/>
                </a:solidFill>
                <a:prstDash val="solid"/>
                <a:round/>
              </a:ln>
            </p:spPr>
            <p:txBody>
              <a:bodyPr rtlCol="0" anchor="ctr"/>
              <a:lstStyle/>
              <a:p>
                <a:endParaRPr lang="en-CH" sz="4400"/>
              </a:p>
            </p:txBody>
          </p:sp>
          <p:sp>
            <p:nvSpPr>
              <p:cNvPr id="1039" name="Freeform 1038">
                <a:extLst>
                  <a:ext uri="{FF2B5EF4-FFF2-40B4-BE49-F238E27FC236}">
                    <a16:creationId xmlns:a16="http://schemas.microsoft.com/office/drawing/2014/main" id="{EDE7EEAA-8925-CD6F-7B2F-29DC8EC8CDEB}"/>
                  </a:ext>
                </a:extLst>
              </p:cNvPr>
              <p:cNvSpPr/>
              <p:nvPr/>
            </p:nvSpPr>
            <p:spPr>
              <a:xfrm>
                <a:off x="12647901" y="16085928"/>
                <a:ext cx="587337" cy="1001393"/>
              </a:xfrm>
              <a:custGeom>
                <a:avLst/>
                <a:gdLst>
                  <a:gd name="connsiteX0" fmla="*/ 173610 w 587337"/>
                  <a:gd name="connsiteY0" fmla="*/ 365122 h 1001393"/>
                  <a:gd name="connsiteX1" fmla="*/ 41095 w 587337"/>
                  <a:gd name="connsiteY1" fmla="*/ 364543 h 1001393"/>
                  <a:gd name="connsiteX2" fmla="*/ 10219 w 587337"/>
                  <a:gd name="connsiteY2" fmla="*/ 349575 h 1001393"/>
                  <a:gd name="connsiteX3" fmla="*/ 5095 w 587337"/>
                  <a:gd name="connsiteY3" fmla="*/ 317406 h 1001393"/>
                  <a:gd name="connsiteX4" fmla="*/ 110930 w 587337"/>
                  <a:gd name="connsiteY4" fmla="*/ 28914 h 1001393"/>
                  <a:gd name="connsiteX5" fmla="*/ 146621 w 587337"/>
                  <a:gd name="connsiteY5" fmla="*/ 5262 h 1001393"/>
                  <a:gd name="connsiteX6" fmla="*/ 459623 w 587337"/>
                  <a:gd name="connsiteY6" fmla="*/ 3650 h 1001393"/>
                  <a:gd name="connsiteX7" fmla="*/ 496065 w 587337"/>
                  <a:gd name="connsiteY7" fmla="*/ 28831 h 1001393"/>
                  <a:gd name="connsiteX8" fmla="*/ 588914 w 587337"/>
                  <a:gd name="connsiteY8" fmla="*/ 316827 h 1001393"/>
                  <a:gd name="connsiteX9" fmla="*/ 582950 w 587337"/>
                  <a:gd name="connsiteY9" fmla="*/ 348169 h 1001393"/>
                  <a:gd name="connsiteX10" fmla="*/ 552649 w 587337"/>
                  <a:gd name="connsiteY10" fmla="*/ 362600 h 1001393"/>
                  <a:gd name="connsiteX11" fmla="*/ 414965 w 587337"/>
                  <a:gd name="connsiteY11" fmla="*/ 363840 h 1001393"/>
                  <a:gd name="connsiteX12" fmla="*/ 414965 w 587337"/>
                  <a:gd name="connsiteY12" fmla="*/ 956826 h 1001393"/>
                  <a:gd name="connsiteX13" fmla="*/ 363461 w 587337"/>
                  <a:gd name="connsiteY13" fmla="*/ 1004997 h 1001393"/>
                  <a:gd name="connsiteX14" fmla="*/ 312000 w 587337"/>
                  <a:gd name="connsiteY14" fmla="*/ 956826 h 1001393"/>
                  <a:gd name="connsiteX15" fmla="*/ 312000 w 587337"/>
                  <a:gd name="connsiteY15" fmla="*/ 364750 h 1001393"/>
                  <a:gd name="connsiteX16" fmla="*/ 277944 w 587337"/>
                  <a:gd name="connsiteY16" fmla="*/ 364957 h 1001393"/>
                  <a:gd name="connsiteX17" fmla="*/ 277944 w 587337"/>
                  <a:gd name="connsiteY17" fmla="*/ 956164 h 1001393"/>
                  <a:gd name="connsiteX18" fmla="*/ 225777 w 587337"/>
                  <a:gd name="connsiteY18" fmla="*/ 1004997 h 1001393"/>
                  <a:gd name="connsiteX19" fmla="*/ 173610 w 587337"/>
                  <a:gd name="connsiteY19" fmla="*/ 956164 h 1001393"/>
                  <a:gd name="connsiteX20" fmla="*/ 173610 w 587337"/>
                  <a:gd name="connsiteY20" fmla="*/ 365122 h 100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7337" h="1001393">
                    <a:moveTo>
                      <a:pt x="173610" y="365122"/>
                    </a:moveTo>
                    <a:cubicBezTo>
                      <a:pt x="134386" y="365080"/>
                      <a:pt x="90920" y="364874"/>
                      <a:pt x="41095" y="364543"/>
                    </a:cubicBezTo>
                    <a:cubicBezTo>
                      <a:pt x="28859" y="364461"/>
                      <a:pt x="17375" y="358920"/>
                      <a:pt x="10219" y="349575"/>
                    </a:cubicBezTo>
                    <a:cubicBezTo>
                      <a:pt x="3107" y="340271"/>
                      <a:pt x="1207" y="328280"/>
                      <a:pt x="5095" y="317406"/>
                    </a:cubicBezTo>
                    <a:cubicBezTo>
                      <a:pt x="55318" y="177811"/>
                      <a:pt x="73649" y="125670"/>
                      <a:pt x="110930" y="28914"/>
                    </a:cubicBezTo>
                    <a:cubicBezTo>
                      <a:pt x="116363" y="14814"/>
                      <a:pt x="130587" y="5386"/>
                      <a:pt x="146621" y="5262"/>
                    </a:cubicBezTo>
                    <a:cubicBezTo>
                      <a:pt x="271186" y="4518"/>
                      <a:pt x="333822" y="3360"/>
                      <a:pt x="459623" y="3650"/>
                    </a:cubicBezTo>
                    <a:cubicBezTo>
                      <a:pt x="476319" y="3650"/>
                      <a:pt x="491117" y="13863"/>
                      <a:pt x="496065" y="28831"/>
                    </a:cubicBezTo>
                    <a:cubicBezTo>
                      <a:pt x="533567" y="142541"/>
                      <a:pt x="552030" y="198362"/>
                      <a:pt x="588914" y="316827"/>
                    </a:cubicBezTo>
                    <a:cubicBezTo>
                      <a:pt x="592271" y="327577"/>
                      <a:pt x="590062" y="339155"/>
                      <a:pt x="582950" y="348169"/>
                    </a:cubicBezTo>
                    <a:cubicBezTo>
                      <a:pt x="575839" y="357142"/>
                      <a:pt x="564619" y="362517"/>
                      <a:pt x="552649" y="362600"/>
                    </a:cubicBezTo>
                    <a:cubicBezTo>
                      <a:pt x="501365" y="362972"/>
                      <a:pt x="457149" y="363427"/>
                      <a:pt x="414965" y="363840"/>
                    </a:cubicBezTo>
                    <a:lnTo>
                      <a:pt x="414965" y="956826"/>
                    </a:lnTo>
                    <a:cubicBezTo>
                      <a:pt x="414965" y="983413"/>
                      <a:pt x="391907" y="1004997"/>
                      <a:pt x="363461" y="1004997"/>
                    </a:cubicBezTo>
                    <a:cubicBezTo>
                      <a:pt x="335058" y="1004997"/>
                      <a:pt x="312000" y="983413"/>
                      <a:pt x="312000" y="956826"/>
                    </a:cubicBezTo>
                    <a:lnTo>
                      <a:pt x="312000" y="364750"/>
                    </a:lnTo>
                    <a:cubicBezTo>
                      <a:pt x="300825" y="364833"/>
                      <a:pt x="289517" y="364874"/>
                      <a:pt x="277944" y="364957"/>
                    </a:cubicBezTo>
                    <a:lnTo>
                      <a:pt x="277944" y="956164"/>
                    </a:lnTo>
                    <a:cubicBezTo>
                      <a:pt x="277944" y="983124"/>
                      <a:pt x="254577" y="1004997"/>
                      <a:pt x="225777" y="1004997"/>
                    </a:cubicBezTo>
                    <a:cubicBezTo>
                      <a:pt x="197021" y="1004997"/>
                      <a:pt x="173610" y="983124"/>
                      <a:pt x="173610" y="956164"/>
                    </a:cubicBezTo>
                    <a:lnTo>
                      <a:pt x="173610" y="365122"/>
                    </a:lnTo>
                    <a:close/>
                  </a:path>
                </a:pathLst>
              </a:custGeom>
              <a:solidFill>
                <a:srgbClr val="8A71CD"/>
              </a:solidFill>
              <a:ln w="14366" cap="flat">
                <a:solidFill>
                  <a:srgbClr val="000000"/>
                </a:solidFill>
                <a:prstDash val="solid"/>
                <a:round/>
              </a:ln>
            </p:spPr>
            <p:txBody>
              <a:bodyPr rtlCol="0" anchor="ctr"/>
              <a:lstStyle/>
              <a:p>
                <a:endParaRPr lang="en-CH" sz="4400"/>
              </a:p>
            </p:txBody>
          </p:sp>
        </p:grpSp>
        <p:sp>
          <p:nvSpPr>
            <p:cNvPr id="1040" name="Freeform 1039">
              <a:extLst>
                <a:ext uri="{FF2B5EF4-FFF2-40B4-BE49-F238E27FC236}">
                  <a16:creationId xmlns:a16="http://schemas.microsoft.com/office/drawing/2014/main" id="{9002B49A-CD95-84B3-42A3-6600ABDB849E}"/>
                </a:ext>
              </a:extLst>
            </p:cNvPr>
            <p:cNvSpPr/>
            <p:nvPr/>
          </p:nvSpPr>
          <p:spPr>
            <a:xfrm>
              <a:off x="12506251" y="15609470"/>
              <a:ext cx="883270" cy="604916"/>
            </a:xfrm>
            <a:custGeom>
              <a:avLst/>
              <a:gdLst>
                <a:gd name="connsiteX0" fmla="*/ 3412 w 883270"/>
                <a:gd name="connsiteY0" fmla="*/ 349148 h 604916"/>
                <a:gd name="connsiteX1" fmla="*/ 11319 w 883270"/>
                <a:gd name="connsiteY1" fmla="*/ 317681 h 604916"/>
                <a:gd name="connsiteX2" fmla="*/ 207884 w 883270"/>
                <a:gd name="connsiteY2" fmla="*/ 26378 h 604916"/>
                <a:gd name="connsiteX3" fmla="*/ 255943 w 883270"/>
                <a:gd name="connsiteY3" fmla="*/ 3677 h 604916"/>
                <a:gd name="connsiteX4" fmla="*/ 255943 w 883270"/>
                <a:gd name="connsiteY4" fmla="*/ 3636 h 604916"/>
                <a:gd name="connsiteX5" fmla="*/ 628090 w 883270"/>
                <a:gd name="connsiteY5" fmla="*/ 3636 h 604916"/>
                <a:gd name="connsiteX6" fmla="*/ 628090 w 883270"/>
                <a:gd name="connsiteY6" fmla="*/ 3925 h 604916"/>
                <a:gd name="connsiteX7" fmla="*/ 677872 w 883270"/>
                <a:gd name="connsiteY7" fmla="*/ 26543 h 604916"/>
                <a:gd name="connsiteX8" fmla="*/ 874437 w 883270"/>
                <a:gd name="connsiteY8" fmla="*/ 317805 h 604916"/>
                <a:gd name="connsiteX9" fmla="*/ 881195 w 883270"/>
                <a:gd name="connsiteY9" fmla="*/ 332732 h 604916"/>
                <a:gd name="connsiteX10" fmla="*/ 879826 w 883270"/>
                <a:gd name="connsiteY10" fmla="*/ 378381 h 604916"/>
                <a:gd name="connsiteX11" fmla="*/ 753847 w 883270"/>
                <a:gd name="connsiteY11" fmla="*/ 587111 h 604916"/>
                <a:gd name="connsiteX12" fmla="*/ 690549 w 883270"/>
                <a:gd name="connsiteY12" fmla="*/ 600922 h 604916"/>
                <a:gd name="connsiteX13" fmla="*/ 674692 w 883270"/>
                <a:gd name="connsiteY13" fmla="*/ 536045 h 604916"/>
                <a:gd name="connsiteX14" fmla="*/ 779600 w 883270"/>
                <a:gd name="connsiteY14" fmla="*/ 362173 h 604916"/>
                <a:gd name="connsiteX15" fmla="*/ 628090 w 883270"/>
                <a:gd name="connsiteY15" fmla="*/ 137689 h 604916"/>
                <a:gd name="connsiteX16" fmla="*/ 628090 w 883270"/>
                <a:gd name="connsiteY16" fmla="*/ 411378 h 604916"/>
                <a:gd name="connsiteX17" fmla="*/ 614927 w 883270"/>
                <a:gd name="connsiteY17" fmla="*/ 441191 h 604916"/>
                <a:gd name="connsiteX18" fmla="*/ 583079 w 883270"/>
                <a:gd name="connsiteY18" fmla="*/ 453513 h 604916"/>
                <a:gd name="connsiteX19" fmla="*/ 300954 w 883270"/>
                <a:gd name="connsiteY19" fmla="*/ 453513 h 604916"/>
                <a:gd name="connsiteX20" fmla="*/ 269150 w 883270"/>
                <a:gd name="connsiteY20" fmla="*/ 441191 h 604916"/>
                <a:gd name="connsiteX21" fmla="*/ 255943 w 883270"/>
                <a:gd name="connsiteY21" fmla="*/ 411378 h 604916"/>
                <a:gd name="connsiteX22" fmla="*/ 255943 w 883270"/>
                <a:gd name="connsiteY22" fmla="*/ 140088 h 604916"/>
                <a:gd name="connsiteX23" fmla="*/ 108100 w 883270"/>
                <a:gd name="connsiteY23" fmla="*/ 359113 h 604916"/>
                <a:gd name="connsiteX24" fmla="*/ 214775 w 883270"/>
                <a:gd name="connsiteY24" fmla="*/ 535921 h 604916"/>
                <a:gd name="connsiteX25" fmla="*/ 198961 w 883270"/>
                <a:gd name="connsiteY25" fmla="*/ 600756 h 604916"/>
                <a:gd name="connsiteX26" fmla="*/ 135619 w 883270"/>
                <a:gd name="connsiteY26" fmla="*/ 586946 h 604916"/>
                <a:gd name="connsiteX27" fmla="*/ 9685 w 883270"/>
                <a:gd name="connsiteY27" fmla="*/ 378258 h 604916"/>
                <a:gd name="connsiteX28" fmla="*/ 3412 w 883270"/>
                <a:gd name="connsiteY28" fmla="*/ 349148 h 60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83270" h="604916">
                  <a:moveTo>
                    <a:pt x="3412" y="349148"/>
                  </a:moveTo>
                  <a:cubicBezTo>
                    <a:pt x="2264" y="338480"/>
                    <a:pt x="4782" y="327398"/>
                    <a:pt x="11319" y="317681"/>
                  </a:cubicBezTo>
                  <a:lnTo>
                    <a:pt x="207884" y="26378"/>
                  </a:lnTo>
                  <a:cubicBezTo>
                    <a:pt x="218618" y="10541"/>
                    <a:pt x="237346" y="2395"/>
                    <a:pt x="255943" y="3677"/>
                  </a:cubicBezTo>
                  <a:lnTo>
                    <a:pt x="255943" y="3636"/>
                  </a:lnTo>
                  <a:lnTo>
                    <a:pt x="628090" y="3636"/>
                  </a:lnTo>
                  <a:lnTo>
                    <a:pt x="628090" y="3925"/>
                  </a:lnTo>
                  <a:cubicBezTo>
                    <a:pt x="647261" y="2023"/>
                    <a:pt x="666829" y="10169"/>
                    <a:pt x="677872" y="26543"/>
                  </a:cubicBezTo>
                  <a:lnTo>
                    <a:pt x="874437" y="317805"/>
                  </a:lnTo>
                  <a:cubicBezTo>
                    <a:pt x="877617" y="322519"/>
                    <a:pt x="879870" y="327564"/>
                    <a:pt x="881195" y="332732"/>
                  </a:cubicBezTo>
                  <a:cubicBezTo>
                    <a:pt x="888307" y="346956"/>
                    <a:pt x="888351" y="364240"/>
                    <a:pt x="879826" y="378381"/>
                  </a:cubicBezTo>
                  <a:lnTo>
                    <a:pt x="753847" y="587111"/>
                  </a:lnTo>
                  <a:cubicBezTo>
                    <a:pt x="740773" y="608820"/>
                    <a:pt x="712370" y="614980"/>
                    <a:pt x="690549" y="600922"/>
                  </a:cubicBezTo>
                  <a:cubicBezTo>
                    <a:pt x="668684" y="586822"/>
                    <a:pt x="661617" y="557753"/>
                    <a:pt x="674692" y="536045"/>
                  </a:cubicBezTo>
                  <a:lnTo>
                    <a:pt x="779600" y="362173"/>
                  </a:lnTo>
                  <a:lnTo>
                    <a:pt x="628090" y="137689"/>
                  </a:lnTo>
                  <a:lnTo>
                    <a:pt x="628090" y="411378"/>
                  </a:lnTo>
                  <a:cubicBezTo>
                    <a:pt x="628090" y="422542"/>
                    <a:pt x="623364" y="433293"/>
                    <a:pt x="614927" y="441191"/>
                  </a:cubicBezTo>
                  <a:cubicBezTo>
                    <a:pt x="606490" y="449088"/>
                    <a:pt x="595050" y="453513"/>
                    <a:pt x="583079" y="453513"/>
                  </a:cubicBezTo>
                  <a:lnTo>
                    <a:pt x="300954" y="453513"/>
                  </a:lnTo>
                  <a:cubicBezTo>
                    <a:pt x="289027" y="453513"/>
                    <a:pt x="277587" y="449088"/>
                    <a:pt x="269150" y="441191"/>
                  </a:cubicBezTo>
                  <a:cubicBezTo>
                    <a:pt x="260713" y="433293"/>
                    <a:pt x="255943" y="422542"/>
                    <a:pt x="255943" y="411378"/>
                  </a:cubicBezTo>
                  <a:lnTo>
                    <a:pt x="255943" y="140088"/>
                  </a:lnTo>
                  <a:lnTo>
                    <a:pt x="108100" y="359113"/>
                  </a:lnTo>
                  <a:lnTo>
                    <a:pt x="214775" y="535921"/>
                  </a:lnTo>
                  <a:cubicBezTo>
                    <a:pt x="227894" y="557629"/>
                    <a:pt x="220782" y="586697"/>
                    <a:pt x="198961" y="600756"/>
                  </a:cubicBezTo>
                  <a:cubicBezTo>
                    <a:pt x="177096" y="614856"/>
                    <a:pt x="148737" y="608654"/>
                    <a:pt x="135619" y="586946"/>
                  </a:cubicBezTo>
                  <a:lnTo>
                    <a:pt x="9685" y="378258"/>
                  </a:lnTo>
                  <a:cubicBezTo>
                    <a:pt x="4252" y="369285"/>
                    <a:pt x="2308" y="359030"/>
                    <a:pt x="3412" y="349148"/>
                  </a:cubicBezTo>
                  <a:close/>
                </a:path>
              </a:pathLst>
            </a:custGeom>
            <a:solidFill>
              <a:srgbClr val="8A71CD"/>
            </a:solidFill>
            <a:ln w="14366" cap="flat">
              <a:solidFill>
                <a:srgbClr val="000000"/>
              </a:solidFill>
              <a:prstDash val="solid"/>
              <a:round/>
            </a:ln>
          </p:spPr>
          <p:txBody>
            <a:bodyPr rtlCol="0" anchor="ctr"/>
            <a:lstStyle/>
            <a:p>
              <a:endParaRPr lang="en-CH" sz="4400"/>
            </a:p>
          </p:txBody>
        </p:sp>
      </p:grpSp>
      <p:grpSp>
        <p:nvGrpSpPr>
          <p:cNvPr id="1041" name="Graphic 3">
            <a:extLst>
              <a:ext uri="{FF2B5EF4-FFF2-40B4-BE49-F238E27FC236}">
                <a16:creationId xmlns:a16="http://schemas.microsoft.com/office/drawing/2014/main" id="{B094E122-9C7F-B17B-FCDC-022E7C5D822F}"/>
              </a:ext>
            </a:extLst>
          </p:cNvPr>
          <p:cNvGrpSpPr/>
          <p:nvPr/>
        </p:nvGrpSpPr>
        <p:grpSpPr>
          <a:xfrm>
            <a:off x="11953218" y="7422129"/>
            <a:ext cx="883270" cy="1944282"/>
            <a:chOff x="11953218" y="7422129"/>
            <a:chExt cx="883270" cy="1944282"/>
          </a:xfrm>
          <a:solidFill>
            <a:srgbClr val="889CD7"/>
          </a:solidFill>
        </p:grpSpPr>
        <p:grpSp>
          <p:nvGrpSpPr>
            <p:cNvPr id="1042" name="Graphic 3">
              <a:extLst>
                <a:ext uri="{FF2B5EF4-FFF2-40B4-BE49-F238E27FC236}">
                  <a16:creationId xmlns:a16="http://schemas.microsoft.com/office/drawing/2014/main" id="{B8C60AF1-8B63-63AD-2A5D-F775C1265782}"/>
                </a:ext>
              </a:extLst>
            </p:cNvPr>
            <p:cNvGrpSpPr/>
            <p:nvPr/>
          </p:nvGrpSpPr>
          <p:grpSpPr>
            <a:xfrm>
              <a:off x="12094868" y="7422129"/>
              <a:ext cx="590660" cy="1944282"/>
              <a:chOff x="12094868" y="7422129"/>
              <a:chExt cx="590660" cy="1944282"/>
            </a:xfrm>
            <a:solidFill>
              <a:srgbClr val="889CD7"/>
            </a:solidFill>
          </p:grpSpPr>
          <p:sp>
            <p:nvSpPr>
              <p:cNvPr id="1043" name="Freeform 1042">
                <a:extLst>
                  <a:ext uri="{FF2B5EF4-FFF2-40B4-BE49-F238E27FC236}">
                    <a16:creationId xmlns:a16="http://schemas.microsoft.com/office/drawing/2014/main" id="{5B4E2821-BE12-5A81-B64B-238E89B6A6C5}"/>
                  </a:ext>
                </a:extLst>
              </p:cNvPr>
              <p:cNvSpPr/>
              <p:nvPr/>
            </p:nvSpPr>
            <p:spPr>
              <a:xfrm>
                <a:off x="12219381" y="7422129"/>
                <a:ext cx="466147" cy="448855"/>
              </a:xfrm>
              <a:custGeom>
                <a:avLst/>
                <a:gdLst>
                  <a:gd name="connsiteX0" fmla="*/ 236520 w 466147"/>
                  <a:gd name="connsiteY0" fmla="*/ 117251 h 448855"/>
                  <a:gd name="connsiteX1" fmla="*/ 359980 w 466147"/>
                  <a:gd name="connsiteY1" fmla="*/ 279422 h 448855"/>
                  <a:gd name="connsiteX2" fmla="*/ 181437 w 466147"/>
                  <a:gd name="connsiteY2" fmla="*/ 449821 h 448855"/>
                  <a:gd name="connsiteX3" fmla="*/ 2939 w 466147"/>
                  <a:gd name="connsiteY3" fmla="*/ 279422 h 448855"/>
                  <a:gd name="connsiteX4" fmla="*/ 181437 w 466147"/>
                  <a:gd name="connsiteY4" fmla="*/ 108981 h 448855"/>
                  <a:gd name="connsiteX5" fmla="*/ 192569 w 466147"/>
                  <a:gd name="connsiteY5" fmla="*/ 109312 h 448855"/>
                  <a:gd name="connsiteX6" fmla="*/ 402252 w 466147"/>
                  <a:gd name="connsiteY6" fmla="*/ 324492 h 448855"/>
                  <a:gd name="connsiteX7" fmla="*/ 414664 w 466147"/>
                  <a:gd name="connsiteY7" fmla="*/ 213760 h 448855"/>
                  <a:gd name="connsiteX8" fmla="*/ 342488 w 466147"/>
                  <a:gd name="connsiteY8" fmla="*/ 148470 h 448855"/>
                  <a:gd name="connsiteX9" fmla="*/ 236520 w 466147"/>
                  <a:gd name="connsiteY9" fmla="*/ 117251 h 4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6147" h="448855">
                    <a:moveTo>
                      <a:pt x="236520" y="117251"/>
                    </a:moveTo>
                    <a:cubicBezTo>
                      <a:pt x="308122" y="139414"/>
                      <a:pt x="359980" y="203671"/>
                      <a:pt x="359980" y="279422"/>
                    </a:cubicBezTo>
                    <a:cubicBezTo>
                      <a:pt x="359980" y="373491"/>
                      <a:pt x="279985" y="449821"/>
                      <a:pt x="181437" y="449821"/>
                    </a:cubicBezTo>
                    <a:cubicBezTo>
                      <a:pt x="82934" y="449821"/>
                      <a:pt x="2939" y="373491"/>
                      <a:pt x="2939" y="279422"/>
                    </a:cubicBezTo>
                    <a:cubicBezTo>
                      <a:pt x="2939" y="185353"/>
                      <a:pt x="82934" y="108981"/>
                      <a:pt x="181437" y="108981"/>
                    </a:cubicBezTo>
                    <a:cubicBezTo>
                      <a:pt x="185192" y="108981"/>
                      <a:pt x="188902" y="109106"/>
                      <a:pt x="192569" y="109312"/>
                    </a:cubicBezTo>
                    <a:cubicBezTo>
                      <a:pt x="205997" y="-99707"/>
                      <a:pt x="629339" y="5320"/>
                      <a:pt x="402252" y="324492"/>
                    </a:cubicBezTo>
                    <a:cubicBezTo>
                      <a:pt x="414179" y="291454"/>
                      <a:pt x="427519" y="243200"/>
                      <a:pt x="414664" y="213760"/>
                    </a:cubicBezTo>
                    <a:cubicBezTo>
                      <a:pt x="400264" y="180846"/>
                      <a:pt x="344652" y="198502"/>
                      <a:pt x="342488" y="148470"/>
                    </a:cubicBezTo>
                    <a:cubicBezTo>
                      <a:pt x="340191" y="95212"/>
                      <a:pt x="262713" y="64118"/>
                      <a:pt x="236520" y="117251"/>
                    </a:cubicBezTo>
                    <a:close/>
                  </a:path>
                </a:pathLst>
              </a:custGeom>
              <a:solidFill>
                <a:srgbClr val="889CD7"/>
              </a:solidFill>
              <a:ln w="14366" cap="flat">
                <a:solidFill>
                  <a:srgbClr val="000000"/>
                </a:solidFill>
                <a:prstDash val="solid"/>
                <a:round/>
              </a:ln>
            </p:spPr>
            <p:txBody>
              <a:bodyPr rtlCol="0" anchor="ctr"/>
              <a:lstStyle/>
              <a:p>
                <a:endParaRPr lang="en-CH" sz="4400"/>
              </a:p>
            </p:txBody>
          </p:sp>
          <p:sp>
            <p:nvSpPr>
              <p:cNvPr id="1044" name="Freeform 1043">
                <a:extLst>
                  <a:ext uri="{FF2B5EF4-FFF2-40B4-BE49-F238E27FC236}">
                    <a16:creationId xmlns:a16="http://schemas.microsoft.com/office/drawing/2014/main" id="{FFD9EB93-9EFD-7564-90C6-825DB7E6E32B}"/>
                  </a:ext>
                </a:extLst>
              </p:cNvPr>
              <p:cNvSpPr/>
              <p:nvPr/>
            </p:nvSpPr>
            <p:spPr>
              <a:xfrm>
                <a:off x="12094868" y="8365018"/>
                <a:ext cx="587337" cy="1001393"/>
              </a:xfrm>
              <a:custGeom>
                <a:avLst/>
                <a:gdLst>
                  <a:gd name="connsiteX0" fmla="*/ 173429 w 587337"/>
                  <a:gd name="connsiteY0" fmla="*/ 362588 h 1001393"/>
                  <a:gd name="connsiteX1" fmla="*/ 40913 w 587337"/>
                  <a:gd name="connsiteY1" fmla="*/ 362010 h 1001393"/>
                  <a:gd name="connsiteX2" fmla="*/ 10037 w 587337"/>
                  <a:gd name="connsiteY2" fmla="*/ 347041 h 1001393"/>
                  <a:gd name="connsiteX3" fmla="*/ 4913 w 587337"/>
                  <a:gd name="connsiteY3" fmla="*/ 314872 h 1001393"/>
                  <a:gd name="connsiteX4" fmla="*/ 110749 w 587337"/>
                  <a:gd name="connsiteY4" fmla="*/ 26380 h 1001393"/>
                  <a:gd name="connsiteX5" fmla="*/ 146440 w 587337"/>
                  <a:gd name="connsiteY5" fmla="*/ 2729 h 1001393"/>
                  <a:gd name="connsiteX6" fmla="*/ 459441 w 587337"/>
                  <a:gd name="connsiteY6" fmla="*/ 1116 h 1001393"/>
                  <a:gd name="connsiteX7" fmla="*/ 495883 w 587337"/>
                  <a:gd name="connsiteY7" fmla="*/ 26297 h 1001393"/>
                  <a:gd name="connsiteX8" fmla="*/ 588733 w 587337"/>
                  <a:gd name="connsiteY8" fmla="*/ 314293 h 1001393"/>
                  <a:gd name="connsiteX9" fmla="*/ 582769 w 587337"/>
                  <a:gd name="connsiteY9" fmla="*/ 345635 h 1001393"/>
                  <a:gd name="connsiteX10" fmla="*/ 552467 w 587337"/>
                  <a:gd name="connsiteY10" fmla="*/ 360066 h 1001393"/>
                  <a:gd name="connsiteX11" fmla="*/ 414784 w 587337"/>
                  <a:gd name="connsiteY11" fmla="*/ 361307 h 1001393"/>
                  <a:gd name="connsiteX12" fmla="*/ 414784 w 587337"/>
                  <a:gd name="connsiteY12" fmla="*/ 954293 h 1001393"/>
                  <a:gd name="connsiteX13" fmla="*/ 363279 w 587337"/>
                  <a:gd name="connsiteY13" fmla="*/ 1002464 h 1001393"/>
                  <a:gd name="connsiteX14" fmla="*/ 311819 w 587337"/>
                  <a:gd name="connsiteY14" fmla="*/ 954293 h 1001393"/>
                  <a:gd name="connsiteX15" fmla="*/ 311819 w 587337"/>
                  <a:gd name="connsiteY15" fmla="*/ 362216 h 1001393"/>
                  <a:gd name="connsiteX16" fmla="*/ 277763 w 587337"/>
                  <a:gd name="connsiteY16" fmla="*/ 362423 h 1001393"/>
                  <a:gd name="connsiteX17" fmla="*/ 277763 w 587337"/>
                  <a:gd name="connsiteY17" fmla="*/ 953631 h 1001393"/>
                  <a:gd name="connsiteX18" fmla="*/ 225595 w 587337"/>
                  <a:gd name="connsiteY18" fmla="*/ 1002464 h 1001393"/>
                  <a:gd name="connsiteX19" fmla="*/ 173429 w 587337"/>
                  <a:gd name="connsiteY19" fmla="*/ 953631 h 1001393"/>
                  <a:gd name="connsiteX20" fmla="*/ 173429 w 587337"/>
                  <a:gd name="connsiteY20" fmla="*/ 362588 h 100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7337" h="1001393">
                    <a:moveTo>
                      <a:pt x="173429" y="362588"/>
                    </a:moveTo>
                    <a:cubicBezTo>
                      <a:pt x="134204" y="362547"/>
                      <a:pt x="90739" y="362341"/>
                      <a:pt x="40913" y="362010"/>
                    </a:cubicBezTo>
                    <a:cubicBezTo>
                      <a:pt x="28678" y="361927"/>
                      <a:pt x="17193" y="356386"/>
                      <a:pt x="10037" y="347041"/>
                    </a:cubicBezTo>
                    <a:cubicBezTo>
                      <a:pt x="2925" y="337738"/>
                      <a:pt x="1026" y="325747"/>
                      <a:pt x="4913" y="314872"/>
                    </a:cubicBezTo>
                    <a:cubicBezTo>
                      <a:pt x="55137" y="175278"/>
                      <a:pt x="73468" y="123137"/>
                      <a:pt x="110749" y="26380"/>
                    </a:cubicBezTo>
                    <a:cubicBezTo>
                      <a:pt x="116182" y="12280"/>
                      <a:pt x="130406" y="2852"/>
                      <a:pt x="146440" y="2729"/>
                    </a:cubicBezTo>
                    <a:cubicBezTo>
                      <a:pt x="271004" y="1984"/>
                      <a:pt x="333640" y="826"/>
                      <a:pt x="459441" y="1116"/>
                    </a:cubicBezTo>
                    <a:cubicBezTo>
                      <a:pt x="476138" y="1116"/>
                      <a:pt x="490936" y="11329"/>
                      <a:pt x="495883" y="26297"/>
                    </a:cubicBezTo>
                    <a:cubicBezTo>
                      <a:pt x="533385" y="140007"/>
                      <a:pt x="551849" y="195828"/>
                      <a:pt x="588733" y="314293"/>
                    </a:cubicBezTo>
                    <a:cubicBezTo>
                      <a:pt x="592089" y="325044"/>
                      <a:pt x="589880" y="336622"/>
                      <a:pt x="582769" y="345635"/>
                    </a:cubicBezTo>
                    <a:cubicBezTo>
                      <a:pt x="575657" y="354608"/>
                      <a:pt x="564438" y="359983"/>
                      <a:pt x="552467" y="360066"/>
                    </a:cubicBezTo>
                    <a:cubicBezTo>
                      <a:pt x="501184" y="360439"/>
                      <a:pt x="456968" y="360893"/>
                      <a:pt x="414784" y="361307"/>
                    </a:cubicBezTo>
                    <a:lnTo>
                      <a:pt x="414784" y="954293"/>
                    </a:lnTo>
                    <a:cubicBezTo>
                      <a:pt x="414784" y="980880"/>
                      <a:pt x="391726" y="1002464"/>
                      <a:pt x="363279" y="1002464"/>
                    </a:cubicBezTo>
                    <a:cubicBezTo>
                      <a:pt x="334877" y="1002464"/>
                      <a:pt x="311819" y="980880"/>
                      <a:pt x="311819" y="954293"/>
                    </a:cubicBezTo>
                    <a:lnTo>
                      <a:pt x="311819" y="362216"/>
                    </a:lnTo>
                    <a:cubicBezTo>
                      <a:pt x="300643" y="362299"/>
                      <a:pt x="289336" y="362341"/>
                      <a:pt x="277763" y="362423"/>
                    </a:cubicBezTo>
                    <a:lnTo>
                      <a:pt x="277763" y="953631"/>
                    </a:lnTo>
                    <a:cubicBezTo>
                      <a:pt x="277763" y="980590"/>
                      <a:pt x="254396" y="1002464"/>
                      <a:pt x="225595" y="1002464"/>
                    </a:cubicBezTo>
                    <a:cubicBezTo>
                      <a:pt x="196840" y="1002464"/>
                      <a:pt x="173429" y="980590"/>
                      <a:pt x="173429" y="953631"/>
                    </a:cubicBezTo>
                    <a:lnTo>
                      <a:pt x="173429" y="362588"/>
                    </a:lnTo>
                    <a:close/>
                  </a:path>
                </a:pathLst>
              </a:custGeom>
              <a:solidFill>
                <a:srgbClr val="889CD7"/>
              </a:solidFill>
              <a:ln w="14366" cap="flat">
                <a:solidFill>
                  <a:srgbClr val="000000"/>
                </a:solidFill>
                <a:prstDash val="solid"/>
                <a:round/>
              </a:ln>
            </p:spPr>
            <p:txBody>
              <a:bodyPr rtlCol="0" anchor="ctr"/>
              <a:lstStyle/>
              <a:p>
                <a:endParaRPr lang="en-CH" sz="4400"/>
              </a:p>
            </p:txBody>
          </p:sp>
        </p:grpSp>
        <p:sp>
          <p:nvSpPr>
            <p:cNvPr id="1045" name="Freeform 1044">
              <a:extLst>
                <a:ext uri="{FF2B5EF4-FFF2-40B4-BE49-F238E27FC236}">
                  <a16:creationId xmlns:a16="http://schemas.microsoft.com/office/drawing/2014/main" id="{D2C56D09-C90B-D6B0-F22E-0CF58E90C1DD}"/>
                </a:ext>
              </a:extLst>
            </p:cNvPr>
            <p:cNvSpPr/>
            <p:nvPr/>
          </p:nvSpPr>
          <p:spPr>
            <a:xfrm>
              <a:off x="11953218" y="7888559"/>
              <a:ext cx="883270" cy="604916"/>
            </a:xfrm>
            <a:custGeom>
              <a:avLst/>
              <a:gdLst>
                <a:gd name="connsiteX0" fmla="*/ 3230 w 883270"/>
                <a:gd name="connsiteY0" fmla="*/ 346614 h 604916"/>
                <a:gd name="connsiteX1" fmla="*/ 11137 w 883270"/>
                <a:gd name="connsiteY1" fmla="*/ 315148 h 604916"/>
                <a:gd name="connsiteX2" fmla="*/ 207702 w 883270"/>
                <a:gd name="connsiteY2" fmla="*/ 23845 h 604916"/>
                <a:gd name="connsiteX3" fmla="*/ 255761 w 883270"/>
                <a:gd name="connsiteY3" fmla="*/ 1144 h 604916"/>
                <a:gd name="connsiteX4" fmla="*/ 255761 w 883270"/>
                <a:gd name="connsiteY4" fmla="*/ 1103 h 604916"/>
                <a:gd name="connsiteX5" fmla="*/ 627909 w 883270"/>
                <a:gd name="connsiteY5" fmla="*/ 1103 h 604916"/>
                <a:gd name="connsiteX6" fmla="*/ 627909 w 883270"/>
                <a:gd name="connsiteY6" fmla="*/ 1392 h 604916"/>
                <a:gd name="connsiteX7" fmla="*/ 677691 w 883270"/>
                <a:gd name="connsiteY7" fmla="*/ 24010 h 604916"/>
                <a:gd name="connsiteX8" fmla="*/ 874255 w 883270"/>
                <a:gd name="connsiteY8" fmla="*/ 315272 h 604916"/>
                <a:gd name="connsiteX9" fmla="*/ 881014 w 883270"/>
                <a:gd name="connsiteY9" fmla="*/ 330199 h 604916"/>
                <a:gd name="connsiteX10" fmla="*/ 879644 w 883270"/>
                <a:gd name="connsiteY10" fmla="*/ 375848 h 604916"/>
                <a:gd name="connsiteX11" fmla="*/ 753666 w 883270"/>
                <a:gd name="connsiteY11" fmla="*/ 584578 h 604916"/>
                <a:gd name="connsiteX12" fmla="*/ 690368 w 883270"/>
                <a:gd name="connsiteY12" fmla="*/ 598388 h 604916"/>
                <a:gd name="connsiteX13" fmla="*/ 674510 w 883270"/>
                <a:gd name="connsiteY13" fmla="*/ 533511 h 604916"/>
                <a:gd name="connsiteX14" fmla="*/ 779418 w 883270"/>
                <a:gd name="connsiteY14" fmla="*/ 359639 h 604916"/>
                <a:gd name="connsiteX15" fmla="*/ 627909 w 883270"/>
                <a:gd name="connsiteY15" fmla="*/ 135156 h 604916"/>
                <a:gd name="connsiteX16" fmla="*/ 627909 w 883270"/>
                <a:gd name="connsiteY16" fmla="*/ 408845 h 604916"/>
                <a:gd name="connsiteX17" fmla="*/ 614746 w 883270"/>
                <a:gd name="connsiteY17" fmla="*/ 438657 h 604916"/>
                <a:gd name="connsiteX18" fmla="*/ 582898 w 883270"/>
                <a:gd name="connsiteY18" fmla="*/ 450979 h 604916"/>
                <a:gd name="connsiteX19" fmla="*/ 300772 w 883270"/>
                <a:gd name="connsiteY19" fmla="*/ 450979 h 604916"/>
                <a:gd name="connsiteX20" fmla="*/ 268968 w 883270"/>
                <a:gd name="connsiteY20" fmla="*/ 438657 h 604916"/>
                <a:gd name="connsiteX21" fmla="*/ 255761 w 883270"/>
                <a:gd name="connsiteY21" fmla="*/ 408845 h 604916"/>
                <a:gd name="connsiteX22" fmla="*/ 255761 w 883270"/>
                <a:gd name="connsiteY22" fmla="*/ 137554 h 604916"/>
                <a:gd name="connsiteX23" fmla="*/ 107918 w 883270"/>
                <a:gd name="connsiteY23" fmla="*/ 356580 h 604916"/>
                <a:gd name="connsiteX24" fmla="*/ 214593 w 883270"/>
                <a:gd name="connsiteY24" fmla="*/ 533388 h 604916"/>
                <a:gd name="connsiteX25" fmla="*/ 198779 w 883270"/>
                <a:gd name="connsiteY25" fmla="*/ 598223 h 604916"/>
                <a:gd name="connsiteX26" fmla="*/ 135437 w 883270"/>
                <a:gd name="connsiteY26" fmla="*/ 584412 h 604916"/>
                <a:gd name="connsiteX27" fmla="*/ 9503 w 883270"/>
                <a:gd name="connsiteY27" fmla="*/ 375724 h 604916"/>
                <a:gd name="connsiteX28" fmla="*/ 3230 w 883270"/>
                <a:gd name="connsiteY28" fmla="*/ 346614 h 60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83270" h="604916">
                  <a:moveTo>
                    <a:pt x="3230" y="346614"/>
                  </a:moveTo>
                  <a:cubicBezTo>
                    <a:pt x="2083" y="335946"/>
                    <a:pt x="4600" y="324865"/>
                    <a:pt x="11137" y="315148"/>
                  </a:cubicBezTo>
                  <a:lnTo>
                    <a:pt x="207702" y="23845"/>
                  </a:lnTo>
                  <a:cubicBezTo>
                    <a:pt x="218436" y="8008"/>
                    <a:pt x="237165" y="-138"/>
                    <a:pt x="255761" y="1144"/>
                  </a:cubicBezTo>
                  <a:lnTo>
                    <a:pt x="255761" y="1103"/>
                  </a:lnTo>
                  <a:lnTo>
                    <a:pt x="627909" y="1103"/>
                  </a:lnTo>
                  <a:lnTo>
                    <a:pt x="627909" y="1392"/>
                  </a:lnTo>
                  <a:cubicBezTo>
                    <a:pt x="647079" y="-510"/>
                    <a:pt x="666648" y="7636"/>
                    <a:pt x="677691" y="24010"/>
                  </a:cubicBezTo>
                  <a:lnTo>
                    <a:pt x="874255" y="315272"/>
                  </a:lnTo>
                  <a:cubicBezTo>
                    <a:pt x="877435" y="319986"/>
                    <a:pt x="879688" y="325030"/>
                    <a:pt x="881014" y="330199"/>
                  </a:cubicBezTo>
                  <a:cubicBezTo>
                    <a:pt x="888125" y="344423"/>
                    <a:pt x="888169" y="361707"/>
                    <a:pt x="879644" y="375848"/>
                  </a:cubicBezTo>
                  <a:lnTo>
                    <a:pt x="753666" y="584578"/>
                  </a:lnTo>
                  <a:cubicBezTo>
                    <a:pt x="740591" y="606286"/>
                    <a:pt x="712188" y="612447"/>
                    <a:pt x="690368" y="598388"/>
                  </a:cubicBezTo>
                  <a:cubicBezTo>
                    <a:pt x="668503" y="584288"/>
                    <a:pt x="661435" y="555220"/>
                    <a:pt x="674510" y="533511"/>
                  </a:cubicBezTo>
                  <a:lnTo>
                    <a:pt x="779418" y="359639"/>
                  </a:lnTo>
                  <a:lnTo>
                    <a:pt x="627909" y="135156"/>
                  </a:lnTo>
                  <a:lnTo>
                    <a:pt x="627909" y="408845"/>
                  </a:lnTo>
                  <a:cubicBezTo>
                    <a:pt x="627909" y="420009"/>
                    <a:pt x="623183" y="430759"/>
                    <a:pt x="614746" y="438657"/>
                  </a:cubicBezTo>
                  <a:cubicBezTo>
                    <a:pt x="606309" y="446555"/>
                    <a:pt x="594868" y="450979"/>
                    <a:pt x="582898" y="450979"/>
                  </a:cubicBezTo>
                  <a:lnTo>
                    <a:pt x="300772" y="450979"/>
                  </a:lnTo>
                  <a:cubicBezTo>
                    <a:pt x="288846" y="450979"/>
                    <a:pt x="277405" y="446555"/>
                    <a:pt x="268968" y="438657"/>
                  </a:cubicBezTo>
                  <a:cubicBezTo>
                    <a:pt x="260531" y="430759"/>
                    <a:pt x="255761" y="420009"/>
                    <a:pt x="255761" y="408845"/>
                  </a:cubicBezTo>
                  <a:lnTo>
                    <a:pt x="255761" y="137554"/>
                  </a:lnTo>
                  <a:lnTo>
                    <a:pt x="107918" y="356580"/>
                  </a:lnTo>
                  <a:lnTo>
                    <a:pt x="214593" y="533388"/>
                  </a:lnTo>
                  <a:cubicBezTo>
                    <a:pt x="227712" y="555096"/>
                    <a:pt x="220600" y="584164"/>
                    <a:pt x="198779" y="598223"/>
                  </a:cubicBezTo>
                  <a:cubicBezTo>
                    <a:pt x="176914" y="612323"/>
                    <a:pt x="148556" y="606120"/>
                    <a:pt x="135437" y="584412"/>
                  </a:cubicBezTo>
                  <a:lnTo>
                    <a:pt x="9503" y="375724"/>
                  </a:lnTo>
                  <a:cubicBezTo>
                    <a:pt x="4070" y="366751"/>
                    <a:pt x="2126" y="356497"/>
                    <a:pt x="3230" y="346614"/>
                  </a:cubicBezTo>
                  <a:close/>
                </a:path>
              </a:pathLst>
            </a:custGeom>
            <a:solidFill>
              <a:srgbClr val="889CD7"/>
            </a:solidFill>
            <a:ln w="14366" cap="flat">
              <a:solidFill>
                <a:srgbClr val="000000"/>
              </a:solidFill>
              <a:prstDash val="solid"/>
              <a:round/>
            </a:ln>
          </p:spPr>
          <p:txBody>
            <a:bodyPr rtlCol="0" anchor="ctr"/>
            <a:lstStyle/>
            <a:p>
              <a:endParaRPr lang="en-CH" sz="4400"/>
            </a:p>
          </p:txBody>
        </p:sp>
      </p:grpSp>
      <p:grpSp>
        <p:nvGrpSpPr>
          <p:cNvPr id="1046" name="Graphic 3">
            <a:extLst>
              <a:ext uri="{FF2B5EF4-FFF2-40B4-BE49-F238E27FC236}">
                <a16:creationId xmlns:a16="http://schemas.microsoft.com/office/drawing/2014/main" id="{8BDAFD2E-4757-5DFD-92BE-374FC36323B2}"/>
              </a:ext>
            </a:extLst>
          </p:cNvPr>
          <p:cNvGrpSpPr/>
          <p:nvPr/>
        </p:nvGrpSpPr>
        <p:grpSpPr>
          <a:xfrm>
            <a:off x="10824693" y="7458146"/>
            <a:ext cx="911623" cy="1872274"/>
            <a:chOff x="10824693" y="7458146"/>
            <a:chExt cx="911623" cy="1872274"/>
          </a:xfrm>
          <a:solidFill>
            <a:srgbClr val="889CD7"/>
          </a:solidFill>
        </p:grpSpPr>
        <p:grpSp>
          <p:nvGrpSpPr>
            <p:cNvPr id="1047" name="Graphic 3">
              <a:extLst>
                <a:ext uri="{FF2B5EF4-FFF2-40B4-BE49-F238E27FC236}">
                  <a16:creationId xmlns:a16="http://schemas.microsoft.com/office/drawing/2014/main" id="{A22E3997-C985-8943-3386-0159C2379CC5}"/>
                </a:ext>
              </a:extLst>
            </p:cNvPr>
            <p:cNvGrpSpPr/>
            <p:nvPr/>
          </p:nvGrpSpPr>
          <p:grpSpPr>
            <a:xfrm>
              <a:off x="11071601" y="7458146"/>
              <a:ext cx="517597" cy="395485"/>
              <a:chOff x="11071601" y="7458146"/>
              <a:chExt cx="517597" cy="395485"/>
            </a:xfrm>
            <a:solidFill>
              <a:srgbClr val="889CD7"/>
            </a:solidFill>
          </p:grpSpPr>
          <p:sp>
            <p:nvSpPr>
              <p:cNvPr id="1048" name="Freeform 1047">
                <a:extLst>
                  <a:ext uri="{FF2B5EF4-FFF2-40B4-BE49-F238E27FC236}">
                    <a16:creationId xmlns:a16="http://schemas.microsoft.com/office/drawing/2014/main" id="{0B9A1B96-3532-A094-A46F-C07AAFBF2CD6}"/>
                  </a:ext>
                </a:extLst>
              </p:cNvPr>
              <p:cNvSpPr/>
              <p:nvPr/>
            </p:nvSpPr>
            <p:spPr>
              <a:xfrm>
                <a:off x="11071601" y="7603204"/>
                <a:ext cx="419672" cy="250428"/>
              </a:xfrm>
              <a:custGeom>
                <a:avLst/>
                <a:gdLst>
                  <a:gd name="connsiteX0" fmla="*/ 415631 w 419672"/>
                  <a:gd name="connsiteY0" fmla="*/ 2206 h 250428"/>
                  <a:gd name="connsiteX1" fmla="*/ 11364 w 419672"/>
                  <a:gd name="connsiteY1" fmla="*/ 2206 h 250428"/>
                  <a:gd name="connsiteX2" fmla="*/ 3555 w 419672"/>
                  <a:gd name="connsiteY2" fmla="*/ 54883 h 250428"/>
                  <a:gd name="connsiteX3" fmla="*/ 3555 w 419672"/>
                  <a:gd name="connsiteY3" fmla="*/ 54883 h 250428"/>
                  <a:gd name="connsiteX4" fmla="*/ 213391 w 419672"/>
                  <a:gd name="connsiteY4" fmla="*/ 252634 h 250428"/>
                  <a:gd name="connsiteX5" fmla="*/ 423227 w 419672"/>
                  <a:gd name="connsiteY5" fmla="*/ 54883 h 250428"/>
                  <a:gd name="connsiteX6" fmla="*/ 423227 w 419672"/>
                  <a:gd name="connsiteY6" fmla="*/ 54883 h 250428"/>
                  <a:gd name="connsiteX7" fmla="*/ 415631 w 419672"/>
                  <a:gd name="connsiteY7" fmla="*/ 2206 h 25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72" h="250428">
                    <a:moveTo>
                      <a:pt x="415631" y="2206"/>
                    </a:moveTo>
                    <a:lnTo>
                      <a:pt x="11364" y="2206"/>
                    </a:lnTo>
                    <a:cubicBezTo>
                      <a:pt x="6255" y="19353"/>
                      <a:pt x="3628" y="37075"/>
                      <a:pt x="3555" y="54883"/>
                    </a:cubicBezTo>
                    <a:cubicBezTo>
                      <a:pt x="3555" y="54883"/>
                      <a:pt x="3555" y="54883"/>
                      <a:pt x="3555" y="54883"/>
                    </a:cubicBezTo>
                    <a:cubicBezTo>
                      <a:pt x="3555" y="163366"/>
                      <a:pt x="98278" y="252634"/>
                      <a:pt x="213391" y="252634"/>
                    </a:cubicBezTo>
                    <a:cubicBezTo>
                      <a:pt x="328503" y="252634"/>
                      <a:pt x="423227" y="163366"/>
                      <a:pt x="423227" y="54883"/>
                    </a:cubicBezTo>
                    <a:cubicBezTo>
                      <a:pt x="423227" y="54883"/>
                      <a:pt x="423227" y="54883"/>
                      <a:pt x="423227" y="54883"/>
                    </a:cubicBezTo>
                    <a:cubicBezTo>
                      <a:pt x="423223" y="37081"/>
                      <a:pt x="420667" y="19363"/>
                      <a:pt x="415631" y="2206"/>
                    </a:cubicBezTo>
                    <a:close/>
                  </a:path>
                </a:pathLst>
              </a:custGeom>
              <a:solidFill>
                <a:srgbClr val="889CD7"/>
              </a:solidFill>
              <a:ln w="15222" cap="flat">
                <a:solidFill>
                  <a:srgbClr val="000000"/>
                </a:solidFill>
                <a:prstDash val="solid"/>
                <a:round/>
              </a:ln>
            </p:spPr>
            <p:txBody>
              <a:bodyPr rtlCol="0" anchor="ctr"/>
              <a:lstStyle/>
              <a:p>
                <a:endParaRPr lang="en-CH" sz="4400"/>
              </a:p>
            </p:txBody>
          </p:sp>
          <p:sp>
            <p:nvSpPr>
              <p:cNvPr id="1049" name="Freeform 1048">
                <a:extLst>
                  <a:ext uri="{FF2B5EF4-FFF2-40B4-BE49-F238E27FC236}">
                    <a16:creationId xmlns:a16="http://schemas.microsoft.com/office/drawing/2014/main" id="{B15F0131-FD19-940E-3168-38BDC35FF555}"/>
                  </a:ext>
                </a:extLst>
              </p:cNvPr>
              <p:cNvSpPr/>
              <p:nvPr/>
            </p:nvSpPr>
            <p:spPr>
              <a:xfrm>
                <a:off x="11088983" y="7458146"/>
                <a:ext cx="500214" cy="119631"/>
              </a:xfrm>
              <a:custGeom>
                <a:avLst/>
                <a:gdLst>
                  <a:gd name="connsiteX0" fmla="*/ 79072 w 500214"/>
                  <a:gd name="connsiteY0" fmla="*/ 120098 h 119631"/>
                  <a:gd name="connsiteX1" fmla="*/ 2774 w 500214"/>
                  <a:gd name="connsiteY1" fmla="*/ 120098 h 119631"/>
                  <a:gd name="connsiteX2" fmla="*/ 195225 w 500214"/>
                  <a:gd name="connsiteY2" fmla="*/ 934 h 119631"/>
                  <a:gd name="connsiteX3" fmla="*/ 372510 w 500214"/>
                  <a:gd name="connsiteY3" fmla="*/ 93311 h 119631"/>
                  <a:gd name="connsiteX4" fmla="*/ 502989 w 500214"/>
                  <a:gd name="connsiteY4" fmla="*/ 93311 h 119631"/>
                  <a:gd name="connsiteX5" fmla="*/ 502989 w 500214"/>
                  <a:gd name="connsiteY5" fmla="*/ 120565 h 119631"/>
                  <a:gd name="connsiteX6" fmla="*/ 79072 w 500214"/>
                  <a:gd name="connsiteY6" fmla="*/ 120565 h 119631"/>
                  <a:gd name="connsiteX7" fmla="*/ 79072 w 500214"/>
                  <a:gd name="connsiteY7" fmla="*/ 120098 h 11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214" h="119631">
                    <a:moveTo>
                      <a:pt x="79072" y="120098"/>
                    </a:moveTo>
                    <a:lnTo>
                      <a:pt x="2774" y="120098"/>
                    </a:lnTo>
                    <a:cubicBezTo>
                      <a:pt x="35944" y="47929"/>
                      <a:pt x="111775" y="977"/>
                      <a:pt x="195225" y="934"/>
                    </a:cubicBezTo>
                    <a:cubicBezTo>
                      <a:pt x="267786" y="1019"/>
                      <a:pt x="334556" y="36594"/>
                      <a:pt x="372510" y="93311"/>
                    </a:cubicBezTo>
                    <a:lnTo>
                      <a:pt x="502989" y="93311"/>
                    </a:lnTo>
                    <a:lnTo>
                      <a:pt x="502989" y="120565"/>
                    </a:lnTo>
                    <a:lnTo>
                      <a:pt x="79072" y="120565"/>
                    </a:lnTo>
                    <a:lnTo>
                      <a:pt x="79072" y="120098"/>
                    </a:lnTo>
                    <a:close/>
                  </a:path>
                </a:pathLst>
              </a:custGeom>
              <a:solidFill>
                <a:srgbClr val="889CD7"/>
              </a:solidFill>
              <a:ln w="15234" cap="flat">
                <a:solidFill>
                  <a:srgbClr val="000000"/>
                </a:solidFill>
                <a:prstDash val="solid"/>
                <a:round/>
              </a:ln>
            </p:spPr>
            <p:txBody>
              <a:bodyPr rtlCol="0" anchor="ctr"/>
              <a:lstStyle/>
              <a:p>
                <a:endParaRPr lang="en-CH" sz="4400"/>
              </a:p>
            </p:txBody>
          </p:sp>
        </p:grpSp>
        <p:sp>
          <p:nvSpPr>
            <p:cNvPr id="1050" name="Freeform 1049">
              <a:extLst>
                <a:ext uri="{FF2B5EF4-FFF2-40B4-BE49-F238E27FC236}">
                  <a16:creationId xmlns:a16="http://schemas.microsoft.com/office/drawing/2014/main" id="{2665F6E9-D465-7A27-8E96-8167561AD795}"/>
                </a:ext>
              </a:extLst>
            </p:cNvPr>
            <p:cNvSpPr/>
            <p:nvPr/>
          </p:nvSpPr>
          <p:spPr>
            <a:xfrm>
              <a:off x="10824693" y="7868062"/>
              <a:ext cx="911623" cy="1462357"/>
            </a:xfrm>
            <a:custGeom>
              <a:avLst/>
              <a:gdLst>
                <a:gd name="connsiteX0" fmla="*/ 14286 w 911623"/>
                <a:gd name="connsiteY0" fmla="*/ 342139 h 1462357"/>
                <a:gd name="connsiteX1" fmla="*/ 17642 w 911623"/>
                <a:gd name="connsiteY1" fmla="*/ 335856 h 1462357"/>
                <a:gd name="connsiteX2" fmla="*/ 212102 w 911623"/>
                <a:gd name="connsiteY2" fmla="*/ 26761 h 1462357"/>
                <a:gd name="connsiteX3" fmla="*/ 254968 w 911623"/>
                <a:gd name="connsiteY3" fmla="*/ 1332 h 1462357"/>
                <a:gd name="connsiteX4" fmla="*/ 254968 w 911623"/>
                <a:gd name="connsiteY4" fmla="*/ 1034 h 1462357"/>
                <a:gd name="connsiteX5" fmla="*/ 666644 w 911623"/>
                <a:gd name="connsiteY5" fmla="*/ 1034 h 1462357"/>
                <a:gd name="connsiteX6" fmla="*/ 666644 w 911623"/>
                <a:gd name="connsiteY6" fmla="*/ 1841 h 1462357"/>
                <a:gd name="connsiteX7" fmla="*/ 705075 w 911623"/>
                <a:gd name="connsiteY7" fmla="*/ 26761 h 1462357"/>
                <a:gd name="connsiteX8" fmla="*/ 899516 w 911623"/>
                <a:gd name="connsiteY8" fmla="*/ 335856 h 1462357"/>
                <a:gd name="connsiteX9" fmla="*/ 902872 w 911623"/>
                <a:gd name="connsiteY9" fmla="*/ 342139 h 1462357"/>
                <a:gd name="connsiteX10" fmla="*/ 902782 w 911623"/>
                <a:gd name="connsiteY10" fmla="*/ 405521 h 1462357"/>
                <a:gd name="connsiteX11" fmla="*/ 753967 w 911623"/>
                <a:gd name="connsiteY11" fmla="*/ 578981 h 1462357"/>
                <a:gd name="connsiteX12" fmla="*/ 687116 w 911623"/>
                <a:gd name="connsiteY12" fmla="*/ 583227 h 1462357"/>
                <a:gd name="connsiteX13" fmla="*/ 682481 w 911623"/>
                <a:gd name="connsiteY13" fmla="*/ 514921 h 1462357"/>
                <a:gd name="connsiteX14" fmla="*/ 797704 w 911623"/>
                <a:gd name="connsiteY14" fmla="*/ 380601 h 1462357"/>
                <a:gd name="connsiteX15" fmla="*/ 666644 w 911623"/>
                <a:gd name="connsiteY15" fmla="*/ 172287 h 1462357"/>
                <a:gd name="connsiteX16" fmla="*/ 666644 w 911623"/>
                <a:gd name="connsiteY16" fmla="*/ 834503 h 1462357"/>
                <a:gd name="connsiteX17" fmla="*/ 665669 w 911623"/>
                <a:gd name="connsiteY17" fmla="*/ 834503 h 1462357"/>
                <a:gd name="connsiteX18" fmla="*/ 665669 w 911623"/>
                <a:gd name="connsiteY18" fmla="*/ 1395171 h 1462357"/>
                <a:gd name="connsiteX19" fmla="*/ 592849 w 911623"/>
                <a:gd name="connsiteY19" fmla="*/ 1463308 h 1462357"/>
                <a:gd name="connsiteX20" fmla="*/ 572627 w 911623"/>
                <a:gd name="connsiteY20" fmla="*/ 1463308 h 1462357"/>
                <a:gd name="connsiteX21" fmla="*/ 499803 w 911623"/>
                <a:gd name="connsiteY21" fmla="*/ 1395171 h 1462357"/>
                <a:gd name="connsiteX22" fmla="*/ 499803 w 911623"/>
                <a:gd name="connsiteY22" fmla="*/ 834503 h 1462357"/>
                <a:gd name="connsiteX23" fmla="*/ 412094 w 911623"/>
                <a:gd name="connsiteY23" fmla="*/ 834503 h 1462357"/>
                <a:gd name="connsiteX24" fmla="*/ 412094 w 911623"/>
                <a:gd name="connsiteY24" fmla="*/ 1395256 h 1462357"/>
                <a:gd name="connsiteX25" fmla="*/ 339270 w 911623"/>
                <a:gd name="connsiteY25" fmla="*/ 1463392 h 1462357"/>
                <a:gd name="connsiteX26" fmla="*/ 327783 w 911623"/>
                <a:gd name="connsiteY26" fmla="*/ 1463392 h 1462357"/>
                <a:gd name="connsiteX27" fmla="*/ 254963 w 911623"/>
                <a:gd name="connsiteY27" fmla="*/ 1395256 h 1462357"/>
                <a:gd name="connsiteX28" fmla="*/ 254963 w 911623"/>
                <a:gd name="connsiteY28" fmla="*/ 683414 h 1462357"/>
                <a:gd name="connsiteX29" fmla="*/ 254968 w 911623"/>
                <a:gd name="connsiteY29" fmla="*/ 682608 h 1462357"/>
                <a:gd name="connsiteX30" fmla="*/ 254968 w 911623"/>
                <a:gd name="connsiteY30" fmla="*/ 165198 h 1462357"/>
                <a:gd name="connsiteX31" fmla="*/ 119477 w 911623"/>
                <a:gd name="connsiteY31" fmla="*/ 380601 h 1462357"/>
                <a:gd name="connsiteX32" fmla="*/ 234691 w 911623"/>
                <a:gd name="connsiteY32" fmla="*/ 514921 h 1462357"/>
                <a:gd name="connsiteX33" fmla="*/ 230056 w 911623"/>
                <a:gd name="connsiteY33" fmla="*/ 583227 h 1462357"/>
                <a:gd name="connsiteX34" fmla="*/ 163209 w 911623"/>
                <a:gd name="connsiteY34" fmla="*/ 578981 h 1462357"/>
                <a:gd name="connsiteX35" fmla="*/ 14399 w 911623"/>
                <a:gd name="connsiteY35" fmla="*/ 405521 h 1462357"/>
                <a:gd name="connsiteX36" fmla="*/ 14286 w 911623"/>
                <a:gd name="connsiteY36" fmla="*/ 342139 h 14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11623" h="1462357">
                  <a:moveTo>
                    <a:pt x="14286" y="342139"/>
                  </a:moveTo>
                  <a:cubicBezTo>
                    <a:pt x="15243" y="340017"/>
                    <a:pt x="16363" y="337894"/>
                    <a:pt x="17642" y="335856"/>
                  </a:cubicBezTo>
                  <a:lnTo>
                    <a:pt x="212102" y="26761"/>
                  </a:lnTo>
                  <a:cubicBezTo>
                    <a:pt x="221558" y="11732"/>
                    <a:pt x="237771" y="2775"/>
                    <a:pt x="254968" y="1332"/>
                  </a:cubicBezTo>
                  <a:lnTo>
                    <a:pt x="254968" y="1034"/>
                  </a:lnTo>
                  <a:lnTo>
                    <a:pt x="666644" y="1034"/>
                  </a:lnTo>
                  <a:lnTo>
                    <a:pt x="666644" y="1841"/>
                  </a:lnTo>
                  <a:cubicBezTo>
                    <a:pt x="682159" y="4388"/>
                    <a:pt x="696431" y="13006"/>
                    <a:pt x="705075" y="26761"/>
                  </a:cubicBezTo>
                  <a:lnTo>
                    <a:pt x="899516" y="335856"/>
                  </a:lnTo>
                  <a:cubicBezTo>
                    <a:pt x="900831" y="337894"/>
                    <a:pt x="901920" y="340017"/>
                    <a:pt x="902872" y="342139"/>
                  </a:cubicBezTo>
                  <a:cubicBezTo>
                    <a:pt x="918065" y="360139"/>
                    <a:pt x="918427" y="387266"/>
                    <a:pt x="902782" y="405521"/>
                  </a:cubicBezTo>
                  <a:lnTo>
                    <a:pt x="753967" y="578981"/>
                  </a:lnTo>
                  <a:cubicBezTo>
                    <a:pt x="736797" y="599019"/>
                    <a:pt x="706843" y="600887"/>
                    <a:pt x="687116" y="583227"/>
                  </a:cubicBezTo>
                  <a:cubicBezTo>
                    <a:pt x="667392" y="565524"/>
                    <a:pt x="665311" y="534916"/>
                    <a:pt x="682481" y="514921"/>
                  </a:cubicBezTo>
                  <a:lnTo>
                    <a:pt x="797704" y="380601"/>
                  </a:lnTo>
                  <a:lnTo>
                    <a:pt x="666644" y="172287"/>
                  </a:lnTo>
                  <a:lnTo>
                    <a:pt x="666644" y="834503"/>
                  </a:lnTo>
                  <a:lnTo>
                    <a:pt x="665669" y="834503"/>
                  </a:lnTo>
                  <a:lnTo>
                    <a:pt x="665669" y="1395171"/>
                  </a:lnTo>
                  <a:cubicBezTo>
                    <a:pt x="665669" y="1432784"/>
                    <a:pt x="633039" y="1463308"/>
                    <a:pt x="592849" y="1463308"/>
                  </a:cubicBezTo>
                  <a:lnTo>
                    <a:pt x="572627" y="1463308"/>
                  </a:lnTo>
                  <a:cubicBezTo>
                    <a:pt x="532437" y="1463308"/>
                    <a:pt x="499803" y="1432784"/>
                    <a:pt x="499803" y="1395171"/>
                  </a:cubicBezTo>
                  <a:lnTo>
                    <a:pt x="499803" y="834503"/>
                  </a:lnTo>
                  <a:lnTo>
                    <a:pt x="412094" y="834503"/>
                  </a:lnTo>
                  <a:lnTo>
                    <a:pt x="412094" y="1395256"/>
                  </a:lnTo>
                  <a:cubicBezTo>
                    <a:pt x="412094" y="1432869"/>
                    <a:pt x="379464" y="1463392"/>
                    <a:pt x="339270" y="1463392"/>
                  </a:cubicBezTo>
                  <a:lnTo>
                    <a:pt x="327783" y="1463392"/>
                  </a:lnTo>
                  <a:cubicBezTo>
                    <a:pt x="287593" y="1463392"/>
                    <a:pt x="254963" y="1432869"/>
                    <a:pt x="254963" y="1395256"/>
                  </a:cubicBezTo>
                  <a:lnTo>
                    <a:pt x="254963" y="683414"/>
                  </a:lnTo>
                  <a:cubicBezTo>
                    <a:pt x="254963" y="683160"/>
                    <a:pt x="254963" y="682862"/>
                    <a:pt x="254968" y="682608"/>
                  </a:cubicBezTo>
                  <a:lnTo>
                    <a:pt x="254968" y="165198"/>
                  </a:lnTo>
                  <a:lnTo>
                    <a:pt x="119477" y="380601"/>
                  </a:lnTo>
                  <a:lnTo>
                    <a:pt x="234691" y="514921"/>
                  </a:lnTo>
                  <a:cubicBezTo>
                    <a:pt x="251861" y="534916"/>
                    <a:pt x="249784" y="565524"/>
                    <a:pt x="230056" y="583227"/>
                  </a:cubicBezTo>
                  <a:cubicBezTo>
                    <a:pt x="210329" y="600887"/>
                    <a:pt x="180374" y="599019"/>
                    <a:pt x="163209" y="578981"/>
                  </a:cubicBezTo>
                  <a:lnTo>
                    <a:pt x="14399" y="405521"/>
                  </a:lnTo>
                  <a:cubicBezTo>
                    <a:pt x="-1274" y="387266"/>
                    <a:pt x="-907" y="360139"/>
                    <a:pt x="14286" y="342139"/>
                  </a:cubicBezTo>
                  <a:close/>
                </a:path>
              </a:pathLst>
            </a:custGeom>
            <a:solidFill>
              <a:srgbClr val="889CD7"/>
            </a:solidFill>
            <a:ln w="15234" cap="flat">
              <a:solidFill>
                <a:srgbClr val="000000"/>
              </a:solidFill>
              <a:prstDash val="solid"/>
              <a:round/>
            </a:ln>
          </p:spPr>
          <p:txBody>
            <a:bodyPr rtlCol="0" anchor="ctr"/>
            <a:lstStyle/>
            <a:p>
              <a:endParaRPr lang="en-CH" sz="4400"/>
            </a:p>
          </p:txBody>
        </p:sp>
      </p:grpSp>
      <p:grpSp>
        <p:nvGrpSpPr>
          <p:cNvPr id="1051" name="Graphic 3">
            <a:extLst>
              <a:ext uri="{FF2B5EF4-FFF2-40B4-BE49-F238E27FC236}">
                <a16:creationId xmlns:a16="http://schemas.microsoft.com/office/drawing/2014/main" id="{E1352099-ABB9-1347-7115-C2D9A160B5B2}"/>
              </a:ext>
            </a:extLst>
          </p:cNvPr>
          <p:cNvGrpSpPr/>
          <p:nvPr/>
        </p:nvGrpSpPr>
        <p:grpSpPr>
          <a:xfrm>
            <a:off x="10259531" y="15228580"/>
            <a:ext cx="911623" cy="1872274"/>
            <a:chOff x="10259531" y="15228580"/>
            <a:chExt cx="911623" cy="1872274"/>
          </a:xfrm>
          <a:solidFill>
            <a:srgbClr val="FB4B00"/>
          </a:solidFill>
        </p:grpSpPr>
        <p:grpSp>
          <p:nvGrpSpPr>
            <p:cNvPr id="1052" name="Graphic 3">
              <a:extLst>
                <a:ext uri="{FF2B5EF4-FFF2-40B4-BE49-F238E27FC236}">
                  <a16:creationId xmlns:a16="http://schemas.microsoft.com/office/drawing/2014/main" id="{680C57B3-763F-0CB7-0149-DCB724ACB63E}"/>
                </a:ext>
              </a:extLst>
            </p:cNvPr>
            <p:cNvGrpSpPr/>
            <p:nvPr/>
          </p:nvGrpSpPr>
          <p:grpSpPr>
            <a:xfrm>
              <a:off x="10506439" y="15228580"/>
              <a:ext cx="517597" cy="395485"/>
              <a:chOff x="10506439" y="15228580"/>
              <a:chExt cx="517597" cy="395485"/>
            </a:xfrm>
            <a:solidFill>
              <a:srgbClr val="FB4B00"/>
            </a:solidFill>
          </p:grpSpPr>
          <p:sp>
            <p:nvSpPr>
              <p:cNvPr id="1053" name="Freeform 1052">
                <a:extLst>
                  <a:ext uri="{FF2B5EF4-FFF2-40B4-BE49-F238E27FC236}">
                    <a16:creationId xmlns:a16="http://schemas.microsoft.com/office/drawing/2014/main" id="{56959361-5BA5-1954-D406-FF8287E2F984}"/>
                  </a:ext>
                </a:extLst>
              </p:cNvPr>
              <p:cNvSpPr/>
              <p:nvPr/>
            </p:nvSpPr>
            <p:spPr>
              <a:xfrm>
                <a:off x="10506439" y="15373637"/>
                <a:ext cx="419672" cy="250428"/>
              </a:xfrm>
              <a:custGeom>
                <a:avLst/>
                <a:gdLst>
                  <a:gd name="connsiteX0" fmla="*/ 415445 w 419672"/>
                  <a:gd name="connsiteY0" fmla="*/ 4756 h 250428"/>
                  <a:gd name="connsiteX1" fmla="*/ 11179 w 419672"/>
                  <a:gd name="connsiteY1" fmla="*/ 4756 h 250428"/>
                  <a:gd name="connsiteX2" fmla="*/ 3369 w 419672"/>
                  <a:gd name="connsiteY2" fmla="*/ 57433 h 250428"/>
                  <a:gd name="connsiteX3" fmla="*/ 3369 w 419672"/>
                  <a:gd name="connsiteY3" fmla="*/ 57433 h 250428"/>
                  <a:gd name="connsiteX4" fmla="*/ 213205 w 419672"/>
                  <a:gd name="connsiteY4" fmla="*/ 255184 h 250428"/>
                  <a:gd name="connsiteX5" fmla="*/ 423041 w 419672"/>
                  <a:gd name="connsiteY5" fmla="*/ 57433 h 250428"/>
                  <a:gd name="connsiteX6" fmla="*/ 423041 w 419672"/>
                  <a:gd name="connsiteY6" fmla="*/ 57433 h 250428"/>
                  <a:gd name="connsiteX7" fmla="*/ 415445 w 419672"/>
                  <a:gd name="connsiteY7" fmla="*/ 4756 h 25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72" h="250428">
                    <a:moveTo>
                      <a:pt x="415445" y="4756"/>
                    </a:moveTo>
                    <a:lnTo>
                      <a:pt x="11179" y="4756"/>
                    </a:lnTo>
                    <a:cubicBezTo>
                      <a:pt x="6069" y="21903"/>
                      <a:pt x="3443" y="39625"/>
                      <a:pt x="3369" y="57433"/>
                    </a:cubicBezTo>
                    <a:cubicBezTo>
                      <a:pt x="3369" y="57433"/>
                      <a:pt x="3369" y="57433"/>
                      <a:pt x="3369" y="57433"/>
                    </a:cubicBezTo>
                    <a:cubicBezTo>
                      <a:pt x="3369" y="165915"/>
                      <a:pt x="98093" y="255184"/>
                      <a:pt x="213205" y="255184"/>
                    </a:cubicBezTo>
                    <a:cubicBezTo>
                      <a:pt x="328318" y="255184"/>
                      <a:pt x="423041" y="165915"/>
                      <a:pt x="423041" y="57433"/>
                    </a:cubicBezTo>
                    <a:cubicBezTo>
                      <a:pt x="423041" y="57433"/>
                      <a:pt x="423041" y="57433"/>
                      <a:pt x="423041" y="57433"/>
                    </a:cubicBezTo>
                    <a:cubicBezTo>
                      <a:pt x="423038" y="39631"/>
                      <a:pt x="420482" y="21913"/>
                      <a:pt x="415445" y="4756"/>
                    </a:cubicBezTo>
                    <a:close/>
                  </a:path>
                </a:pathLst>
              </a:custGeom>
              <a:solidFill>
                <a:srgbClr val="FB4B00"/>
              </a:solidFill>
              <a:ln w="15222" cap="flat">
                <a:solidFill>
                  <a:srgbClr val="000000"/>
                </a:solidFill>
                <a:prstDash val="solid"/>
                <a:round/>
              </a:ln>
            </p:spPr>
            <p:txBody>
              <a:bodyPr rtlCol="0" anchor="ctr"/>
              <a:lstStyle/>
              <a:p>
                <a:endParaRPr lang="en-CH" sz="4400"/>
              </a:p>
            </p:txBody>
          </p:sp>
          <p:sp>
            <p:nvSpPr>
              <p:cNvPr id="1054" name="Freeform 1053">
                <a:extLst>
                  <a:ext uri="{FF2B5EF4-FFF2-40B4-BE49-F238E27FC236}">
                    <a16:creationId xmlns:a16="http://schemas.microsoft.com/office/drawing/2014/main" id="{ABC647BF-043B-E6AE-0937-C535126263FE}"/>
                  </a:ext>
                </a:extLst>
              </p:cNvPr>
              <p:cNvSpPr/>
              <p:nvPr/>
            </p:nvSpPr>
            <p:spPr>
              <a:xfrm>
                <a:off x="10523822" y="15228580"/>
                <a:ext cx="500214" cy="119631"/>
              </a:xfrm>
              <a:custGeom>
                <a:avLst/>
                <a:gdLst>
                  <a:gd name="connsiteX0" fmla="*/ 78887 w 500214"/>
                  <a:gd name="connsiteY0" fmla="*/ 122648 h 119631"/>
                  <a:gd name="connsiteX1" fmla="*/ 2589 w 500214"/>
                  <a:gd name="connsiteY1" fmla="*/ 122648 h 119631"/>
                  <a:gd name="connsiteX2" fmla="*/ 195039 w 500214"/>
                  <a:gd name="connsiteY2" fmla="*/ 3484 h 119631"/>
                  <a:gd name="connsiteX3" fmla="*/ 372325 w 500214"/>
                  <a:gd name="connsiteY3" fmla="*/ 95861 h 119631"/>
                  <a:gd name="connsiteX4" fmla="*/ 502804 w 500214"/>
                  <a:gd name="connsiteY4" fmla="*/ 95861 h 119631"/>
                  <a:gd name="connsiteX5" fmla="*/ 502804 w 500214"/>
                  <a:gd name="connsiteY5" fmla="*/ 123115 h 119631"/>
                  <a:gd name="connsiteX6" fmla="*/ 78887 w 500214"/>
                  <a:gd name="connsiteY6" fmla="*/ 123115 h 119631"/>
                  <a:gd name="connsiteX7" fmla="*/ 78887 w 500214"/>
                  <a:gd name="connsiteY7" fmla="*/ 122648 h 11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214" h="119631">
                    <a:moveTo>
                      <a:pt x="78887" y="122648"/>
                    </a:moveTo>
                    <a:lnTo>
                      <a:pt x="2589" y="122648"/>
                    </a:lnTo>
                    <a:cubicBezTo>
                      <a:pt x="35758" y="50479"/>
                      <a:pt x="111589" y="3526"/>
                      <a:pt x="195039" y="3484"/>
                    </a:cubicBezTo>
                    <a:cubicBezTo>
                      <a:pt x="267601" y="3569"/>
                      <a:pt x="334371" y="39144"/>
                      <a:pt x="372325" y="95861"/>
                    </a:cubicBezTo>
                    <a:lnTo>
                      <a:pt x="502804" y="95861"/>
                    </a:lnTo>
                    <a:lnTo>
                      <a:pt x="502804" y="123115"/>
                    </a:lnTo>
                    <a:lnTo>
                      <a:pt x="78887" y="123115"/>
                    </a:lnTo>
                    <a:lnTo>
                      <a:pt x="78887" y="122648"/>
                    </a:lnTo>
                    <a:close/>
                  </a:path>
                </a:pathLst>
              </a:custGeom>
              <a:solidFill>
                <a:srgbClr val="FB4B00"/>
              </a:solidFill>
              <a:ln w="15234" cap="flat">
                <a:solidFill>
                  <a:srgbClr val="000000"/>
                </a:solidFill>
                <a:prstDash val="solid"/>
                <a:round/>
              </a:ln>
            </p:spPr>
            <p:txBody>
              <a:bodyPr rtlCol="0" anchor="ctr"/>
              <a:lstStyle/>
              <a:p>
                <a:endParaRPr lang="en-CH" sz="4400"/>
              </a:p>
            </p:txBody>
          </p:sp>
        </p:grpSp>
        <p:sp>
          <p:nvSpPr>
            <p:cNvPr id="1055" name="Freeform 1054">
              <a:extLst>
                <a:ext uri="{FF2B5EF4-FFF2-40B4-BE49-F238E27FC236}">
                  <a16:creationId xmlns:a16="http://schemas.microsoft.com/office/drawing/2014/main" id="{E9CC71E7-8B4D-95EF-FD95-FCACD741BCE1}"/>
                </a:ext>
              </a:extLst>
            </p:cNvPr>
            <p:cNvSpPr/>
            <p:nvPr/>
          </p:nvSpPr>
          <p:spPr>
            <a:xfrm>
              <a:off x="10259531" y="15638496"/>
              <a:ext cx="911623" cy="1462357"/>
            </a:xfrm>
            <a:custGeom>
              <a:avLst/>
              <a:gdLst>
                <a:gd name="connsiteX0" fmla="*/ 14101 w 911623"/>
                <a:gd name="connsiteY0" fmla="*/ 344689 h 1462357"/>
                <a:gd name="connsiteX1" fmla="*/ 17457 w 911623"/>
                <a:gd name="connsiteY1" fmla="*/ 338406 h 1462357"/>
                <a:gd name="connsiteX2" fmla="*/ 211916 w 911623"/>
                <a:gd name="connsiteY2" fmla="*/ 29310 h 1462357"/>
                <a:gd name="connsiteX3" fmla="*/ 254782 w 911623"/>
                <a:gd name="connsiteY3" fmla="*/ 3881 h 1462357"/>
                <a:gd name="connsiteX4" fmla="*/ 254782 w 911623"/>
                <a:gd name="connsiteY4" fmla="*/ 3584 h 1462357"/>
                <a:gd name="connsiteX5" fmla="*/ 666459 w 911623"/>
                <a:gd name="connsiteY5" fmla="*/ 3584 h 1462357"/>
                <a:gd name="connsiteX6" fmla="*/ 666459 w 911623"/>
                <a:gd name="connsiteY6" fmla="*/ 4391 h 1462357"/>
                <a:gd name="connsiteX7" fmla="*/ 704889 w 911623"/>
                <a:gd name="connsiteY7" fmla="*/ 29310 h 1462357"/>
                <a:gd name="connsiteX8" fmla="*/ 899331 w 911623"/>
                <a:gd name="connsiteY8" fmla="*/ 338406 h 1462357"/>
                <a:gd name="connsiteX9" fmla="*/ 902687 w 911623"/>
                <a:gd name="connsiteY9" fmla="*/ 344689 h 1462357"/>
                <a:gd name="connsiteX10" fmla="*/ 902596 w 911623"/>
                <a:gd name="connsiteY10" fmla="*/ 408071 h 1462357"/>
                <a:gd name="connsiteX11" fmla="*/ 753782 w 911623"/>
                <a:gd name="connsiteY11" fmla="*/ 581531 h 1462357"/>
                <a:gd name="connsiteX12" fmla="*/ 686930 w 911623"/>
                <a:gd name="connsiteY12" fmla="*/ 585776 h 1462357"/>
                <a:gd name="connsiteX13" fmla="*/ 682295 w 911623"/>
                <a:gd name="connsiteY13" fmla="*/ 517470 h 1462357"/>
                <a:gd name="connsiteX14" fmla="*/ 797518 w 911623"/>
                <a:gd name="connsiteY14" fmla="*/ 383151 h 1462357"/>
                <a:gd name="connsiteX15" fmla="*/ 666459 w 911623"/>
                <a:gd name="connsiteY15" fmla="*/ 174837 h 1462357"/>
                <a:gd name="connsiteX16" fmla="*/ 666459 w 911623"/>
                <a:gd name="connsiteY16" fmla="*/ 837052 h 1462357"/>
                <a:gd name="connsiteX17" fmla="*/ 665484 w 911623"/>
                <a:gd name="connsiteY17" fmla="*/ 837052 h 1462357"/>
                <a:gd name="connsiteX18" fmla="*/ 665484 w 911623"/>
                <a:gd name="connsiteY18" fmla="*/ 1397721 h 1462357"/>
                <a:gd name="connsiteX19" fmla="*/ 592664 w 911623"/>
                <a:gd name="connsiteY19" fmla="*/ 1465857 h 1462357"/>
                <a:gd name="connsiteX20" fmla="*/ 572442 w 911623"/>
                <a:gd name="connsiteY20" fmla="*/ 1465857 h 1462357"/>
                <a:gd name="connsiteX21" fmla="*/ 499618 w 911623"/>
                <a:gd name="connsiteY21" fmla="*/ 1397721 h 1462357"/>
                <a:gd name="connsiteX22" fmla="*/ 499618 w 911623"/>
                <a:gd name="connsiteY22" fmla="*/ 837052 h 1462357"/>
                <a:gd name="connsiteX23" fmla="*/ 411909 w 911623"/>
                <a:gd name="connsiteY23" fmla="*/ 837052 h 1462357"/>
                <a:gd name="connsiteX24" fmla="*/ 411909 w 911623"/>
                <a:gd name="connsiteY24" fmla="*/ 1397806 h 1462357"/>
                <a:gd name="connsiteX25" fmla="*/ 339085 w 911623"/>
                <a:gd name="connsiteY25" fmla="*/ 1465942 h 1462357"/>
                <a:gd name="connsiteX26" fmla="*/ 327597 w 911623"/>
                <a:gd name="connsiteY26" fmla="*/ 1465942 h 1462357"/>
                <a:gd name="connsiteX27" fmla="*/ 254777 w 911623"/>
                <a:gd name="connsiteY27" fmla="*/ 1397806 h 1462357"/>
                <a:gd name="connsiteX28" fmla="*/ 254777 w 911623"/>
                <a:gd name="connsiteY28" fmla="*/ 685964 h 1462357"/>
                <a:gd name="connsiteX29" fmla="*/ 254782 w 911623"/>
                <a:gd name="connsiteY29" fmla="*/ 685157 h 1462357"/>
                <a:gd name="connsiteX30" fmla="*/ 254782 w 911623"/>
                <a:gd name="connsiteY30" fmla="*/ 167748 h 1462357"/>
                <a:gd name="connsiteX31" fmla="*/ 119292 w 911623"/>
                <a:gd name="connsiteY31" fmla="*/ 383151 h 1462357"/>
                <a:gd name="connsiteX32" fmla="*/ 234506 w 911623"/>
                <a:gd name="connsiteY32" fmla="*/ 517470 h 1462357"/>
                <a:gd name="connsiteX33" fmla="*/ 229871 w 911623"/>
                <a:gd name="connsiteY33" fmla="*/ 585776 h 1462357"/>
                <a:gd name="connsiteX34" fmla="*/ 163024 w 911623"/>
                <a:gd name="connsiteY34" fmla="*/ 581531 h 1462357"/>
                <a:gd name="connsiteX35" fmla="*/ 14214 w 911623"/>
                <a:gd name="connsiteY35" fmla="*/ 408071 h 1462357"/>
                <a:gd name="connsiteX36" fmla="*/ 14101 w 911623"/>
                <a:gd name="connsiteY36" fmla="*/ 344689 h 14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11623" h="1462357">
                  <a:moveTo>
                    <a:pt x="14101" y="344689"/>
                  </a:moveTo>
                  <a:cubicBezTo>
                    <a:pt x="15058" y="342566"/>
                    <a:pt x="16178" y="340444"/>
                    <a:pt x="17457" y="338406"/>
                  </a:cubicBezTo>
                  <a:lnTo>
                    <a:pt x="211916" y="29310"/>
                  </a:lnTo>
                  <a:cubicBezTo>
                    <a:pt x="221372" y="14282"/>
                    <a:pt x="237585" y="5325"/>
                    <a:pt x="254782" y="3881"/>
                  </a:cubicBezTo>
                  <a:lnTo>
                    <a:pt x="254782" y="3584"/>
                  </a:lnTo>
                  <a:lnTo>
                    <a:pt x="666459" y="3584"/>
                  </a:lnTo>
                  <a:lnTo>
                    <a:pt x="666459" y="4391"/>
                  </a:lnTo>
                  <a:cubicBezTo>
                    <a:pt x="681973" y="6938"/>
                    <a:pt x="696245" y="15556"/>
                    <a:pt x="704889" y="29310"/>
                  </a:cubicBezTo>
                  <a:lnTo>
                    <a:pt x="899331" y="338406"/>
                  </a:lnTo>
                  <a:cubicBezTo>
                    <a:pt x="900646" y="340444"/>
                    <a:pt x="901734" y="342566"/>
                    <a:pt x="902687" y="344689"/>
                  </a:cubicBezTo>
                  <a:cubicBezTo>
                    <a:pt x="917879" y="362689"/>
                    <a:pt x="918242" y="389816"/>
                    <a:pt x="902596" y="408071"/>
                  </a:cubicBezTo>
                  <a:lnTo>
                    <a:pt x="753782" y="581531"/>
                  </a:lnTo>
                  <a:cubicBezTo>
                    <a:pt x="736612" y="601568"/>
                    <a:pt x="706658" y="603437"/>
                    <a:pt x="686930" y="585776"/>
                  </a:cubicBezTo>
                  <a:cubicBezTo>
                    <a:pt x="667207" y="568073"/>
                    <a:pt x="665125" y="537465"/>
                    <a:pt x="682295" y="517470"/>
                  </a:cubicBezTo>
                  <a:lnTo>
                    <a:pt x="797518" y="383151"/>
                  </a:lnTo>
                  <a:lnTo>
                    <a:pt x="666459" y="174837"/>
                  </a:lnTo>
                  <a:lnTo>
                    <a:pt x="666459" y="837052"/>
                  </a:lnTo>
                  <a:lnTo>
                    <a:pt x="665484" y="837052"/>
                  </a:lnTo>
                  <a:lnTo>
                    <a:pt x="665484" y="1397721"/>
                  </a:lnTo>
                  <a:cubicBezTo>
                    <a:pt x="665484" y="1435334"/>
                    <a:pt x="632854" y="1465857"/>
                    <a:pt x="592664" y="1465857"/>
                  </a:cubicBezTo>
                  <a:lnTo>
                    <a:pt x="572442" y="1465857"/>
                  </a:lnTo>
                  <a:cubicBezTo>
                    <a:pt x="532252" y="1465857"/>
                    <a:pt x="499618" y="1435334"/>
                    <a:pt x="499618" y="1397721"/>
                  </a:cubicBezTo>
                  <a:lnTo>
                    <a:pt x="499618" y="837052"/>
                  </a:lnTo>
                  <a:lnTo>
                    <a:pt x="411909" y="837052"/>
                  </a:lnTo>
                  <a:lnTo>
                    <a:pt x="411909" y="1397806"/>
                  </a:lnTo>
                  <a:cubicBezTo>
                    <a:pt x="411909" y="1435419"/>
                    <a:pt x="379279" y="1465942"/>
                    <a:pt x="339085" y="1465942"/>
                  </a:cubicBezTo>
                  <a:lnTo>
                    <a:pt x="327597" y="1465942"/>
                  </a:lnTo>
                  <a:cubicBezTo>
                    <a:pt x="287407" y="1465942"/>
                    <a:pt x="254777" y="1435419"/>
                    <a:pt x="254777" y="1397806"/>
                  </a:cubicBezTo>
                  <a:lnTo>
                    <a:pt x="254777" y="685964"/>
                  </a:lnTo>
                  <a:cubicBezTo>
                    <a:pt x="254777" y="685709"/>
                    <a:pt x="254777" y="685412"/>
                    <a:pt x="254782" y="685157"/>
                  </a:cubicBezTo>
                  <a:lnTo>
                    <a:pt x="254782" y="167748"/>
                  </a:lnTo>
                  <a:lnTo>
                    <a:pt x="119292" y="383151"/>
                  </a:lnTo>
                  <a:lnTo>
                    <a:pt x="234506" y="517470"/>
                  </a:lnTo>
                  <a:cubicBezTo>
                    <a:pt x="251676" y="537465"/>
                    <a:pt x="249598" y="568073"/>
                    <a:pt x="229871" y="585776"/>
                  </a:cubicBezTo>
                  <a:cubicBezTo>
                    <a:pt x="210143" y="603437"/>
                    <a:pt x="180189" y="601568"/>
                    <a:pt x="163024" y="581531"/>
                  </a:cubicBezTo>
                  <a:lnTo>
                    <a:pt x="14214" y="408071"/>
                  </a:lnTo>
                  <a:cubicBezTo>
                    <a:pt x="-1459" y="389816"/>
                    <a:pt x="-1092" y="362689"/>
                    <a:pt x="14101" y="344689"/>
                  </a:cubicBezTo>
                  <a:close/>
                </a:path>
              </a:pathLst>
            </a:custGeom>
            <a:solidFill>
              <a:srgbClr val="FB4B00"/>
            </a:solidFill>
            <a:ln w="15234" cap="flat">
              <a:solidFill>
                <a:srgbClr val="000000"/>
              </a:solidFill>
              <a:prstDash val="solid"/>
              <a:round/>
            </a:ln>
          </p:spPr>
          <p:txBody>
            <a:bodyPr rtlCol="0" anchor="ctr"/>
            <a:lstStyle/>
            <a:p>
              <a:endParaRPr lang="en-CH" sz="4400"/>
            </a:p>
          </p:txBody>
        </p:sp>
      </p:grpSp>
      <p:grpSp>
        <p:nvGrpSpPr>
          <p:cNvPr id="1056" name="Graphic 3">
            <a:extLst>
              <a:ext uri="{FF2B5EF4-FFF2-40B4-BE49-F238E27FC236}">
                <a16:creationId xmlns:a16="http://schemas.microsoft.com/office/drawing/2014/main" id="{19C093F6-1D9E-93D0-E5D8-A6F8854914B5}"/>
              </a:ext>
            </a:extLst>
          </p:cNvPr>
          <p:cNvGrpSpPr/>
          <p:nvPr/>
        </p:nvGrpSpPr>
        <p:grpSpPr>
          <a:xfrm>
            <a:off x="13600249" y="15179057"/>
            <a:ext cx="911623" cy="1872274"/>
            <a:chOff x="13600249" y="15179057"/>
            <a:chExt cx="911623" cy="1872274"/>
          </a:xfrm>
          <a:solidFill>
            <a:srgbClr val="8A71CD"/>
          </a:solidFill>
        </p:grpSpPr>
        <p:grpSp>
          <p:nvGrpSpPr>
            <p:cNvPr id="1057" name="Graphic 3">
              <a:extLst>
                <a:ext uri="{FF2B5EF4-FFF2-40B4-BE49-F238E27FC236}">
                  <a16:creationId xmlns:a16="http://schemas.microsoft.com/office/drawing/2014/main" id="{52FD8533-475B-C10C-918B-325012D3BFCB}"/>
                </a:ext>
              </a:extLst>
            </p:cNvPr>
            <p:cNvGrpSpPr/>
            <p:nvPr/>
          </p:nvGrpSpPr>
          <p:grpSpPr>
            <a:xfrm>
              <a:off x="13847157" y="15179057"/>
              <a:ext cx="517597" cy="395485"/>
              <a:chOff x="13847157" y="15179057"/>
              <a:chExt cx="517597" cy="395485"/>
            </a:xfrm>
            <a:solidFill>
              <a:srgbClr val="8A71CD"/>
            </a:solidFill>
          </p:grpSpPr>
          <p:sp>
            <p:nvSpPr>
              <p:cNvPr id="1058" name="Freeform 1057">
                <a:extLst>
                  <a:ext uri="{FF2B5EF4-FFF2-40B4-BE49-F238E27FC236}">
                    <a16:creationId xmlns:a16="http://schemas.microsoft.com/office/drawing/2014/main" id="{0E03F439-212C-F13E-6713-2A0E99953091}"/>
                  </a:ext>
                </a:extLst>
              </p:cNvPr>
              <p:cNvSpPr/>
              <p:nvPr/>
            </p:nvSpPr>
            <p:spPr>
              <a:xfrm>
                <a:off x="13847157" y="15324114"/>
                <a:ext cx="419672" cy="250428"/>
              </a:xfrm>
              <a:custGeom>
                <a:avLst/>
                <a:gdLst>
                  <a:gd name="connsiteX0" fmla="*/ 416542 w 419672"/>
                  <a:gd name="connsiteY0" fmla="*/ 4740 h 250428"/>
                  <a:gd name="connsiteX1" fmla="*/ 12275 w 419672"/>
                  <a:gd name="connsiteY1" fmla="*/ 4740 h 250428"/>
                  <a:gd name="connsiteX2" fmla="*/ 4465 w 419672"/>
                  <a:gd name="connsiteY2" fmla="*/ 57417 h 250428"/>
                  <a:gd name="connsiteX3" fmla="*/ 4465 w 419672"/>
                  <a:gd name="connsiteY3" fmla="*/ 57417 h 250428"/>
                  <a:gd name="connsiteX4" fmla="*/ 214302 w 419672"/>
                  <a:gd name="connsiteY4" fmla="*/ 255168 h 250428"/>
                  <a:gd name="connsiteX5" fmla="*/ 424138 w 419672"/>
                  <a:gd name="connsiteY5" fmla="*/ 57417 h 250428"/>
                  <a:gd name="connsiteX6" fmla="*/ 424138 w 419672"/>
                  <a:gd name="connsiteY6" fmla="*/ 57417 h 250428"/>
                  <a:gd name="connsiteX7" fmla="*/ 416542 w 419672"/>
                  <a:gd name="connsiteY7" fmla="*/ 4740 h 25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72" h="250428">
                    <a:moveTo>
                      <a:pt x="416542" y="4740"/>
                    </a:moveTo>
                    <a:lnTo>
                      <a:pt x="12275" y="4740"/>
                    </a:lnTo>
                    <a:cubicBezTo>
                      <a:pt x="7165" y="21887"/>
                      <a:pt x="4539" y="39608"/>
                      <a:pt x="4465" y="57417"/>
                    </a:cubicBezTo>
                    <a:cubicBezTo>
                      <a:pt x="4465" y="57417"/>
                      <a:pt x="4465" y="57417"/>
                      <a:pt x="4465" y="57417"/>
                    </a:cubicBezTo>
                    <a:cubicBezTo>
                      <a:pt x="4465" y="165899"/>
                      <a:pt x="99189" y="255168"/>
                      <a:pt x="214302" y="255168"/>
                    </a:cubicBezTo>
                    <a:cubicBezTo>
                      <a:pt x="329414" y="255168"/>
                      <a:pt x="424138" y="165899"/>
                      <a:pt x="424138" y="57417"/>
                    </a:cubicBezTo>
                    <a:cubicBezTo>
                      <a:pt x="424138" y="57417"/>
                      <a:pt x="424138" y="57417"/>
                      <a:pt x="424138" y="57417"/>
                    </a:cubicBezTo>
                    <a:cubicBezTo>
                      <a:pt x="424134" y="39615"/>
                      <a:pt x="421578" y="21896"/>
                      <a:pt x="416542" y="4740"/>
                    </a:cubicBezTo>
                    <a:close/>
                  </a:path>
                </a:pathLst>
              </a:custGeom>
              <a:solidFill>
                <a:srgbClr val="8A71CD"/>
              </a:solidFill>
              <a:ln w="15222" cap="flat">
                <a:solidFill>
                  <a:srgbClr val="000000"/>
                </a:solidFill>
                <a:prstDash val="solid"/>
                <a:round/>
              </a:ln>
            </p:spPr>
            <p:txBody>
              <a:bodyPr rtlCol="0" anchor="ctr"/>
              <a:lstStyle/>
              <a:p>
                <a:endParaRPr lang="en-CH" sz="4400"/>
              </a:p>
            </p:txBody>
          </p:sp>
          <p:sp>
            <p:nvSpPr>
              <p:cNvPr id="1059" name="Freeform 1058">
                <a:extLst>
                  <a:ext uri="{FF2B5EF4-FFF2-40B4-BE49-F238E27FC236}">
                    <a16:creationId xmlns:a16="http://schemas.microsoft.com/office/drawing/2014/main" id="{EAEC3AB6-80C2-AA1E-50C4-BC77C7EE284B}"/>
                  </a:ext>
                </a:extLst>
              </p:cNvPr>
              <p:cNvSpPr/>
              <p:nvPr/>
            </p:nvSpPr>
            <p:spPr>
              <a:xfrm>
                <a:off x="13864539" y="15179057"/>
                <a:ext cx="500214" cy="119631"/>
              </a:xfrm>
              <a:custGeom>
                <a:avLst/>
                <a:gdLst>
                  <a:gd name="connsiteX0" fmla="*/ 79983 w 500214"/>
                  <a:gd name="connsiteY0" fmla="*/ 122632 h 119631"/>
                  <a:gd name="connsiteX1" fmla="*/ 3685 w 500214"/>
                  <a:gd name="connsiteY1" fmla="*/ 122632 h 119631"/>
                  <a:gd name="connsiteX2" fmla="*/ 196136 w 500214"/>
                  <a:gd name="connsiteY2" fmla="*/ 3468 h 119631"/>
                  <a:gd name="connsiteX3" fmla="*/ 373421 w 500214"/>
                  <a:gd name="connsiteY3" fmla="*/ 95844 h 119631"/>
                  <a:gd name="connsiteX4" fmla="*/ 503900 w 500214"/>
                  <a:gd name="connsiteY4" fmla="*/ 95844 h 119631"/>
                  <a:gd name="connsiteX5" fmla="*/ 503900 w 500214"/>
                  <a:gd name="connsiteY5" fmla="*/ 123099 h 119631"/>
                  <a:gd name="connsiteX6" fmla="*/ 79983 w 500214"/>
                  <a:gd name="connsiteY6" fmla="*/ 123099 h 119631"/>
                  <a:gd name="connsiteX7" fmla="*/ 79983 w 500214"/>
                  <a:gd name="connsiteY7" fmla="*/ 122632 h 11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214" h="119631">
                    <a:moveTo>
                      <a:pt x="79983" y="122632"/>
                    </a:moveTo>
                    <a:lnTo>
                      <a:pt x="3685" y="122632"/>
                    </a:lnTo>
                    <a:cubicBezTo>
                      <a:pt x="36854" y="50462"/>
                      <a:pt x="112686" y="3510"/>
                      <a:pt x="196136" y="3468"/>
                    </a:cubicBezTo>
                    <a:cubicBezTo>
                      <a:pt x="268697" y="3553"/>
                      <a:pt x="335467" y="39128"/>
                      <a:pt x="373421" y="95844"/>
                    </a:cubicBezTo>
                    <a:lnTo>
                      <a:pt x="503900" y="95844"/>
                    </a:lnTo>
                    <a:lnTo>
                      <a:pt x="503900" y="123099"/>
                    </a:lnTo>
                    <a:lnTo>
                      <a:pt x="79983" y="123099"/>
                    </a:lnTo>
                    <a:lnTo>
                      <a:pt x="79983" y="122632"/>
                    </a:lnTo>
                    <a:close/>
                  </a:path>
                </a:pathLst>
              </a:custGeom>
              <a:solidFill>
                <a:srgbClr val="8A71CD"/>
              </a:solidFill>
              <a:ln w="15234" cap="flat">
                <a:solidFill>
                  <a:srgbClr val="000000"/>
                </a:solidFill>
                <a:prstDash val="solid"/>
                <a:round/>
              </a:ln>
            </p:spPr>
            <p:txBody>
              <a:bodyPr rtlCol="0" anchor="ctr"/>
              <a:lstStyle/>
              <a:p>
                <a:endParaRPr lang="en-CH" sz="4400"/>
              </a:p>
            </p:txBody>
          </p:sp>
        </p:grpSp>
        <p:sp>
          <p:nvSpPr>
            <p:cNvPr id="1060" name="Freeform 1059">
              <a:extLst>
                <a:ext uri="{FF2B5EF4-FFF2-40B4-BE49-F238E27FC236}">
                  <a16:creationId xmlns:a16="http://schemas.microsoft.com/office/drawing/2014/main" id="{309C7179-CFAF-56D0-19B9-D6BEA50ED9A8}"/>
                </a:ext>
              </a:extLst>
            </p:cNvPr>
            <p:cNvSpPr/>
            <p:nvPr/>
          </p:nvSpPr>
          <p:spPr>
            <a:xfrm>
              <a:off x="13600249" y="15588973"/>
              <a:ext cx="911623" cy="1462357"/>
            </a:xfrm>
            <a:custGeom>
              <a:avLst/>
              <a:gdLst>
                <a:gd name="connsiteX0" fmla="*/ 15197 w 911623"/>
                <a:gd name="connsiteY0" fmla="*/ 344673 h 1462357"/>
                <a:gd name="connsiteX1" fmla="*/ 18553 w 911623"/>
                <a:gd name="connsiteY1" fmla="*/ 338390 h 1462357"/>
                <a:gd name="connsiteX2" fmla="*/ 213013 w 911623"/>
                <a:gd name="connsiteY2" fmla="*/ 29294 h 1462357"/>
                <a:gd name="connsiteX3" fmla="*/ 255878 w 911623"/>
                <a:gd name="connsiteY3" fmla="*/ 3865 h 1462357"/>
                <a:gd name="connsiteX4" fmla="*/ 255878 w 911623"/>
                <a:gd name="connsiteY4" fmla="*/ 3568 h 1462357"/>
                <a:gd name="connsiteX5" fmla="*/ 667555 w 911623"/>
                <a:gd name="connsiteY5" fmla="*/ 3568 h 1462357"/>
                <a:gd name="connsiteX6" fmla="*/ 667555 w 911623"/>
                <a:gd name="connsiteY6" fmla="*/ 4375 h 1462357"/>
                <a:gd name="connsiteX7" fmla="*/ 705985 w 911623"/>
                <a:gd name="connsiteY7" fmla="*/ 29294 h 1462357"/>
                <a:gd name="connsiteX8" fmla="*/ 900427 w 911623"/>
                <a:gd name="connsiteY8" fmla="*/ 338390 h 1462357"/>
                <a:gd name="connsiteX9" fmla="*/ 903783 w 911623"/>
                <a:gd name="connsiteY9" fmla="*/ 344673 h 1462357"/>
                <a:gd name="connsiteX10" fmla="*/ 903692 w 911623"/>
                <a:gd name="connsiteY10" fmla="*/ 408054 h 1462357"/>
                <a:gd name="connsiteX11" fmla="*/ 754878 w 911623"/>
                <a:gd name="connsiteY11" fmla="*/ 581515 h 1462357"/>
                <a:gd name="connsiteX12" fmla="*/ 688026 w 911623"/>
                <a:gd name="connsiteY12" fmla="*/ 585760 h 1462357"/>
                <a:gd name="connsiteX13" fmla="*/ 683392 w 911623"/>
                <a:gd name="connsiteY13" fmla="*/ 517454 h 1462357"/>
                <a:gd name="connsiteX14" fmla="*/ 798614 w 911623"/>
                <a:gd name="connsiteY14" fmla="*/ 383135 h 1462357"/>
                <a:gd name="connsiteX15" fmla="*/ 667555 w 911623"/>
                <a:gd name="connsiteY15" fmla="*/ 174821 h 1462357"/>
                <a:gd name="connsiteX16" fmla="*/ 667555 w 911623"/>
                <a:gd name="connsiteY16" fmla="*/ 837036 h 1462357"/>
                <a:gd name="connsiteX17" fmla="*/ 666580 w 911623"/>
                <a:gd name="connsiteY17" fmla="*/ 837036 h 1462357"/>
                <a:gd name="connsiteX18" fmla="*/ 666580 w 911623"/>
                <a:gd name="connsiteY18" fmla="*/ 1397705 h 1462357"/>
                <a:gd name="connsiteX19" fmla="*/ 593760 w 911623"/>
                <a:gd name="connsiteY19" fmla="*/ 1465841 h 1462357"/>
                <a:gd name="connsiteX20" fmla="*/ 573538 w 911623"/>
                <a:gd name="connsiteY20" fmla="*/ 1465841 h 1462357"/>
                <a:gd name="connsiteX21" fmla="*/ 500714 w 911623"/>
                <a:gd name="connsiteY21" fmla="*/ 1397705 h 1462357"/>
                <a:gd name="connsiteX22" fmla="*/ 500714 w 911623"/>
                <a:gd name="connsiteY22" fmla="*/ 837036 h 1462357"/>
                <a:gd name="connsiteX23" fmla="*/ 413005 w 911623"/>
                <a:gd name="connsiteY23" fmla="*/ 837036 h 1462357"/>
                <a:gd name="connsiteX24" fmla="*/ 413005 w 911623"/>
                <a:gd name="connsiteY24" fmla="*/ 1397790 h 1462357"/>
                <a:gd name="connsiteX25" fmla="*/ 340181 w 911623"/>
                <a:gd name="connsiteY25" fmla="*/ 1465925 h 1462357"/>
                <a:gd name="connsiteX26" fmla="*/ 328693 w 911623"/>
                <a:gd name="connsiteY26" fmla="*/ 1465925 h 1462357"/>
                <a:gd name="connsiteX27" fmla="*/ 255874 w 911623"/>
                <a:gd name="connsiteY27" fmla="*/ 1397790 h 1462357"/>
                <a:gd name="connsiteX28" fmla="*/ 255874 w 911623"/>
                <a:gd name="connsiteY28" fmla="*/ 685948 h 1462357"/>
                <a:gd name="connsiteX29" fmla="*/ 255878 w 911623"/>
                <a:gd name="connsiteY29" fmla="*/ 685141 h 1462357"/>
                <a:gd name="connsiteX30" fmla="*/ 255878 w 911623"/>
                <a:gd name="connsiteY30" fmla="*/ 167731 h 1462357"/>
                <a:gd name="connsiteX31" fmla="*/ 120388 w 911623"/>
                <a:gd name="connsiteY31" fmla="*/ 383135 h 1462357"/>
                <a:gd name="connsiteX32" fmla="*/ 235602 w 911623"/>
                <a:gd name="connsiteY32" fmla="*/ 517454 h 1462357"/>
                <a:gd name="connsiteX33" fmla="*/ 230967 w 911623"/>
                <a:gd name="connsiteY33" fmla="*/ 585760 h 1462357"/>
                <a:gd name="connsiteX34" fmla="*/ 164120 w 911623"/>
                <a:gd name="connsiteY34" fmla="*/ 581515 h 1462357"/>
                <a:gd name="connsiteX35" fmla="*/ 15310 w 911623"/>
                <a:gd name="connsiteY35" fmla="*/ 408054 h 1462357"/>
                <a:gd name="connsiteX36" fmla="*/ 15197 w 911623"/>
                <a:gd name="connsiteY36" fmla="*/ 344673 h 14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11623" h="1462357">
                  <a:moveTo>
                    <a:pt x="15197" y="344673"/>
                  </a:moveTo>
                  <a:cubicBezTo>
                    <a:pt x="16154" y="342550"/>
                    <a:pt x="17274" y="340427"/>
                    <a:pt x="18553" y="338390"/>
                  </a:cubicBezTo>
                  <a:lnTo>
                    <a:pt x="213013" y="29294"/>
                  </a:lnTo>
                  <a:cubicBezTo>
                    <a:pt x="222468" y="14266"/>
                    <a:pt x="238681" y="5308"/>
                    <a:pt x="255878" y="3865"/>
                  </a:cubicBezTo>
                  <a:lnTo>
                    <a:pt x="255878" y="3568"/>
                  </a:lnTo>
                  <a:lnTo>
                    <a:pt x="667555" y="3568"/>
                  </a:lnTo>
                  <a:lnTo>
                    <a:pt x="667555" y="4375"/>
                  </a:lnTo>
                  <a:cubicBezTo>
                    <a:pt x="683070" y="6922"/>
                    <a:pt x="697341" y="15540"/>
                    <a:pt x="705985" y="29294"/>
                  </a:cubicBezTo>
                  <a:lnTo>
                    <a:pt x="900427" y="338390"/>
                  </a:lnTo>
                  <a:cubicBezTo>
                    <a:pt x="901742" y="340427"/>
                    <a:pt x="902830" y="342550"/>
                    <a:pt x="903783" y="344673"/>
                  </a:cubicBezTo>
                  <a:cubicBezTo>
                    <a:pt x="918976" y="362672"/>
                    <a:pt x="919338" y="389800"/>
                    <a:pt x="903692" y="408054"/>
                  </a:cubicBezTo>
                  <a:lnTo>
                    <a:pt x="754878" y="581515"/>
                  </a:lnTo>
                  <a:cubicBezTo>
                    <a:pt x="737708" y="601552"/>
                    <a:pt x="707754" y="603420"/>
                    <a:pt x="688026" y="585760"/>
                  </a:cubicBezTo>
                  <a:cubicBezTo>
                    <a:pt x="668303" y="568057"/>
                    <a:pt x="666222" y="537449"/>
                    <a:pt x="683392" y="517454"/>
                  </a:cubicBezTo>
                  <a:lnTo>
                    <a:pt x="798614" y="383135"/>
                  </a:lnTo>
                  <a:lnTo>
                    <a:pt x="667555" y="174821"/>
                  </a:lnTo>
                  <a:lnTo>
                    <a:pt x="667555" y="837036"/>
                  </a:lnTo>
                  <a:lnTo>
                    <a:pt x="666580" y="837036"/>
                  </a:lnTo>
                  <a:lnTo>
                    <a:pt x="666580" y="1397705"/>
                  </a:lnTo>
                  <a:cubicBezTo>
                    <a:pt x="666580" y="1435317"/>
                    <a:pt x="633950" y="1465841"/>
                    <a:pt x="593760" y="1465841"/>
                  </a:cubicBezTo>
                  <a:lnTo>
                    <a:pt x="573538" y="1465841"/>
                  </a:lnTo>
                  <a:cubicBezTo>
                    <a:pt x="533348" y="1465841"/>
                    <a:pt x="500714" y="1435317"/>
                    <a:pt x="500714" y="1397705"/>
                  </a:cubicBezTo>
                  <a:lnTo>
                    <a:pt x="500714" y="837036"/>
                  </a:lnTo>
                  <a:lnTo>
                    <a:pt x="413005" y="837036"/>
                  </a:lnTo>
                  <a:lnTo>
                    <a:pt x="413005" y="1397790"/>
                  </a:lnTo>
                  <a:cubicBezTo>
                    <a:pt x="413005" y="1435402"/>
                    <a:pt x="380375" y="1465925"/>
                    <a:pt x="340181" y="1465925"/>
                  </a:cubicBezTo>
                  <a:lnTo>
                    <a:pt x="328693" y="1465925"/>
                  </a:lnTo>
                  <a:cubicBezTo>
                    <a:pt x="288504" y="1465925"/>
                    <a:pt x="255874" y="1435402"/>
                    <a:pt x="255874" y="1397790"/>
                  </a:cubicBezTo>
                  <a:lnTo>
                    <a:pt x="255874" y="685948"/>
                  </a:lnTo>
                  <a:cubicBezTo>
                    <a:pt x="255874" y="685693"/>
                    <a:pt x="255874" y="685396"/>
                    <a:pt x="255878" y="685141"/>
                  </a:cubicBezTo>
                  <a:lnTo>
                    <a:pt x="255878" y="167731"/>
                  </a:lnTo>
                  <a:lnTo>
                    <a:pt x="120388" y="383135"/>
                  </a:lnTo>
                  <a:lnTo>
                    <a:pt x="235602" y="517454"/>
                  </a:lnTo>
                  <a:cubicBezTo>
                    <a:pt x="252772" y="537449"/>
                    <a:pt x="250695" y="568057"/>
                    <a:pt x="230967" y="585760"/>
                  </a:cubicBezTo>
                  <a:cubicBezTo>
                    <a:pt x="211239" y="603420"/>
                    <a:pt x="181285" y="601552"/>
                    <a:pt x="164120" y="581515"/>
                  </a:cubicBezTo>
                  <a:lnTo>
                    <a:pt x="15310" y="408054"/>
                  </a:lnTo>
                  <a:cubicBezTo>
                    <a:pt x="-363" y="389800"/>
                    <a:pt x="4" y="362672"/>
                    <a:pt x="15197" y="344673"/>
                  </a:cubicBezTo>
                  <a:close/>
                </a:path>
              </a:pathLst>
            </a:custGeom>
            <a:solidFill>
              <a:srgbClr val="8A71CD"/>
            </a:solidFill>
            <a:ln w="15234" cap="flat">
              <a:solidFill>
                <a:srgbClr val="000000"/>
              </a:solidFill>
              <a:prstDash val="solid"/>
              <a:round/>
            </a:ln>
          </p:spPr>
          <p:txBody>
            <a:bodyPr rtlCol="0" anchor="ctr"/>
            <a:lstStyle/>
            <a:p>
              <a:endParaRPr lang="en-CH" sz="4400"/>
            </a:p>
          </p:txBody>
        </p:sp>
      </p:grpSp>
      <p:grpSp>
        <p:nvGrpSpPr>
          <p:cNvPr id="1061" name="Graphic 3">
            <a:extLst>
              <a:ext uri="{FF2B5EF4-FFF2-40B4-BE49-F238E27FC236}">
                <a16:creationId xmlns:a16="http://schemas.microsoft.com/office/drawing/2014/main" id="{2971DE83-B27C-EBFB-769A-502C066B34C3}"/>
              </a:ext>
            </a:extLst>
          </p:cNvPr>
          <p:cNvGrpSpPr/>
          <p:nvPr/>
        </p:nvGrpSpPr>
        <p:grpSpPr>
          <a:xfrm>
            <a:off x="13047247" y="7458146"/>
            <a:ext cx="911623" cy="1872274"/>
            <a:chOff x="13047247" y="7458146"/>
            <a:chExt cx="911623" cy="1872274"/>
          </a:xfrm>
          <a:solidFill>
            <a:srgbClr val="889CD7"/>
          </a:solidFill>
        </p:grpSpPr>
        <p:grpSp>
          <p:nvGrpSpPr>
            <p:cNvPr id="1062" name="Graphic 3">
              <a:extLst>
                <a:ext uri="{FF2B5EF4-FFF2-40B4-BE49-F238E27FC236}">
                  <a16:creationId xmlns:a16="http://schemas.microsoft.com/office/drawing/2014/main" id="{CEC4969F-2ACC-0140-F997-5F1BDE3BA1E8}"/>
                </a:ext>
              </a:extLst>
            </p:cNvPr>
            <p:cNvGrpSpPr/>
            <p:nvPr/>
          </p:nvGrpSpPr>
          <p:grpSpPr>
            <a:xfrm>
              <a:off x="13294155" y="7458146"/>
              <a:ext cx="517597" cy="395485"/>
              <a:chOff x="13294155" y="7458146"/>
              <a:chExt cx="517597" cy="395485"/>
            </a:xfrm>
            <a:solidFill>
              <a:srgbClr val="889CD7"/>
            </a:solidFill>
          </p:grpSpPr>
          <p:sp>
            <p:nvSpPr>
              <p:cNvPr id="1063" name="Freeform 1062">
                <a:extLst>
                  <a:ext uri="{FF2B5EF4-FFF2-40B4-BE49-F238E27FC236}">
                    <a16:creationId xmlns:a16="http://schemas.microsoft.com/office/drawing/2014/main" id="{65CFF142-ED95-2E3C-0246-199F136B2A5D}"/>
                  </a:ext>
                </a:extLst>
              </p:cNvPr>
              <p:cNvSpPr/>
              <p:nvPr/>
            </p:nvSpPr>
            <p:spPr>
              <a:xfrm>
                <a:off x="13294155" y="7603204"/>
                <a:ext cx="419672" cy="250428"/>
              </a:xfrm>
              <a:custGeom>
                <a:avLst/>
                <a:gdLst>
                  <a:gd name="connsiteX0" fmla="*/ 416360 w 419672"/>
                  <a:gd name="connsiteY0" fmla="*/ 2206 h 250428"/>
                  <a:gd name="connsiteX1" fmla="*/ 12093 w 419672"/>
                  <a:gd name="connsiteY1" fmla="*/ 2206 h 250428"/>
                  <a:gd name="connsiteX2" fmla="*/ 4284 w 419672"/>
                  <a:gd name="connsiteY2" fmla="*/ 54883 h 250428"/>
                  <a:gd name="connsiteX3" fmla="*/ 4284 w 419672"/>
                  <a:gd name="connsiteY3" fmla="*/ 54883 h 250428"/>
                  <a:gd name="connsiteX4" fmla="*/ 214120 w 419672"/>
                  <a:gd name="connsiteY4" fmla="*/ 252634 h 250428"/>
                  <a:gd name="connsiteX5" fmla="*/ 423956 w 419672"/>
                  <a:gd name="connsiteY5" fmla="*/ 54883 h 250428"/>
                  <a:gd name="connsiteX6" fmla="*/ 423956 w 419672"/>
                  <a:gd name="connsiteY6" fmla="*/ 54883 h 250428"/>
                  <a:gd name="connsiteX7" fmla="*/ 416360 w 419672"/>
                  <a:gd name="connsiteY7" fmla="*/ 2206 h 25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72" h="250428">
                    <a:moveTo>
                      <a:pt x="416360" y="2206"/>
                    </a:moveTo>
                    <a:lnTo>
                      <a:pt x="12093" y="2206"/>
                    </a:lnTo>
                    <a:cubicBezTo>
                      <a:pt x="6984" y="19353"/>
                      <a:pt x="4357" y="37075"/>
                      <a:pt x="4284" y="54883"/>
                    </a:cubicBezTo>
                    <a:cubicBezTo>
                      <a:pt x="4284" y="54883"/>
                      <a:pt x="4284" y="54883"/>
                      <a:pt x="4284" y="54883"/>
                    </a:cubicBezTo>
                    <a:cubicBezTo>
                      <a:pt x="4284" y="163366"/>
                      <a:pt x="99008" y="252634"/>
                      <a:pt x="214120" y="252634"/>
                    </a:cubicBezTo>
                    <a:cubicBezTo>
                      <a:pt x="329233" y="252634"/>
                      <a:pt x="423956" y="163366"/>
                      <a:pt x="423956" y="54883"/>
                    </a:cubicBezTo>
                    <a:cubicBezTo>
                      <a:pt x="423956" y="54883"/>
                      <a:pt x="423956" y="54883"/>
                      <a:pt x="423956" y="54883"/>
                    </a:cubicBezTo>
                    <a:cubicBezTo>
                      <a:pt x="423953" y="37081"/>
                      <a:pt x="421396" y="19363"/>
                      <a:pt x="416360" y="2206"/>
                    </a:cubicBezTo>
                    <a:close/>
                  </a:path>
                </a:pathLst>
              </a:custGeom>
              <a:solidFill>
                <a:srgbClr val="889CD7"/>
              </a:solidFill>
              <a:ln w="15222" cap="flat">
                <a:solidFill>
                  <a:srgbClr val="000000"/>
                </a:solidFill>
                <a:prstDash val="solid"/>
                <a:round/>
              </a:ln>
            </p:spPr>
            <p:txBody>
              <a:bodyPr rtlCol="0" anchor="ctr"/>
              <a:lstStyle/>
              <a:p>
                <a:endParaRPr lang="en-CH" sz="4400"/>
              </a:p>
            </p:txBody>
          </p:sp>
          <p:sp>
            <p:nvSpPr>
              <p:cNvPr id="1064" name="Freeform 1063">
                <a:extLst>
                  <a:ext uri="{FF2B5EF4-FFF2-40B4-BE49-F238E27FC236}">
                    <a16:creationId xmlns:a16="http://schemas.microsoft.com/office/drawing/2014/main" id="{34EAD620-78C1-C2AE-2B60-51EB566887AB}"/>
                  </a:ext>
                </a:extLst>
              </p:cNvPr>
              <p:cNvSpPr/>
              <p:nvPr/>
            </p:nvSpPr>
            <p:spPr>
              <a:xfrm>
                <a:off x="13311537" y="7458146"/>
                <a:ext cx="500214" cy="119631"/>
              </a:xfrm>
              <a:custGeom>
                <a:avLst/>
                <a:gdLst>
                  <a:gd name="connsiteX0" fmla="*/ 79802 w 500214"/>
                  <a:gd name="connsiteY0" fmla="*/ 120098 h 119631"/>
                  <a:gd name="connsiteX1" fmla="*/ 3503 w 500214"/>
                  <a:gd name="connsiteY1" fmla="*/ 120098 h 119631"/>
                  <a:gd name="connsiteX2" fmla="*/ 195954 w 500214"/>
                  <a:gd name="connsiteY2" fmla="*/ 934 h 119631"/>
                  <a:gd name="connsiteX3" fmla="*/ 373240 w 500214"/>
                  <a:gd name="connsiteY3" fmla="*/ 93311 h 119631"/>
                  <a:gd name="connsiteX4" fmla="*/ 503718 w 500214"/>
                  <a:gd name="connsiteY4" fmla="*/ 93311 h 119631"/>
                  <a:gd name="connsiteX5" fmla="*/ 503718 w 500214"/>
                  <a:gd name="connsiteY5" fmla="*/ 120565 h 119631"/>
                  <a:gd name="connsiteX6" fmla="*/ 79802 w 500214"/>
                  <a:gd name="connsiteY6" fmla="*/ 120565 h 119631"/>
                  <a:gd name="connsiteX7" fmla="*/ 79802 w 500214"/>
                  <a:gd name="connsiteY7" fmla="*/ 120098 h 11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214" h="119631">
                    <a:moveTo>
                      <a:pt x="79802" y="120098"/>
                    </a:moveTo>
                    <a:lnTo>
                      <a:pt x="3503" y="120098"/>
                    </a:lnTo>
                    <a:cubicBezTo>
                      <a:pt x="36673" y="47929"/>
                      <a:pt x="112504" y="977"/>
                      <a:pt x="195954" y="934"/>
                    </a:cubicBezTo>
                    <a:cubicBezTo>
                      <a:pt x="268515" y="1019"/>
                      <a:pt x="335286" y="36594"/>
                      <a:pt x="373240" y="93311"/>
                    </a:cubicBezTo>
                    <a:lnTo>
                      <a:pt x="503718" y="93311"/>
                    </a:lnTo>
                    <a:lnTo>
                      <a:pt x="503718" y="120565"/>
                    </a:lnTo>
                    <a:lnTo>
                      <a:pt x="79802" y="120565"/>
                    </a:lnTo>
                    <a:lnTo>
                      <a:pt x="79802" y="120098"/>
                    </a:lnTo>
                    <a:close/>
                  </a:path>
                </a:pathLst>
              </a:custGeom>
              <a:solidFill>
                <a:srgbClr val="889CD7"/>
              </a:solidFill>
              <a:ln w="15234" cap="flat">
                <a:solidFill>
                  <a:srgbClr val="000000"/>
                </a:solidFill>
                <a:prstDash val="solid"/>
                <a:round/>
              </a:ln>
            </p:spPr>
            <p:txBody>
              <a:bodyPr rtlCol="0" anchor="ctr"/>
              <a:lstStyle/>
              <a:p>
                <a:endParaRPr lang="en-CH" sz="4400"/>
              </a:p>
            </p:txBody>
          </p:sp>
        </p:grpSp>
        <p:sp>
          <p:nvSpPr>
            <p:cNvPr id="1065" name="Freeform 1064">
              <a:extLst>
                <a:ext uri="{FF2B5EF4-FFF2-40B4-BE49-F238E27FC236}">
                  <a16:creationId xmlns:a16="http://schemas.microsoft.com/office/drawing/2014/main" id="{90B08476-B346-DF3F-BE1B-96540A361234}"/>
                </a:ext>
              </a:extLst>
            </p:cNvPr>
            <p:cNvSpPr/>
            <p:nvPr/>
          </p:nvSpPr>
          <p:spPr>
            <a:xfrm>
              <a:off x="13047247" y="7868062"/>
              <a:ext cx="911623" cy="1462357"/>
            </a:xfrm>
            <a:custGeom>
              <a:avLst/>
              <a:gdLst>
                <a:gd name="connsiteX0" fmla="*/ 15015 w 911623"/>
                <a:gd name="connsiteY0" fmla="*/ 342139 h 1462357"/>
                <a:gd name="connsiteX1" fmla="*/ 18371 w 911623"/>
                <a:gd name="connsiteY1" fmla="*/ 335856 h 1462357"/>
                <a:gd name="connsiteX2" fmla="*/ 212831 w 911623"/>
                <a:gd name="connsiteY2" fmla="*/ 26761 h 1462357"/>
                <a:gd name="connsiteX3" fmla="*/ 255697 w 911623"/>
                <a:gd name="connsiteY3" fmla="*/ 1332 h 1462357"/>
                <a:gd name="connsiteX4" fmla="*/ 255697 w 911623"/>
                <a:gd name="connsiteY4" fmla="*/ 1034 h 1462357"/>
                <a:gd name="connsiteX5" fmla="*/ 667374 w 911623"/>
                <a:gd name="connsiteY5" fmla="*/ 1034 h 1462357"/>
                <a:gd name="connsiteX6" fmla="*/ 667374 w 911623"/>
                <a:gd name="connsiteY6" fmla="*/ 1841 h 1462357"/>
                <a:gd name="connsiteX7" fmla="*/ 705804 w 911623"/>
                <a:gd name="connsiteY7" fmla="*/ 26761 h 1462357"/>
                <a:gd name="connsiteX8" fmla="*/ 900245 w 911623"/>
                <a:gd name="connsiteY8" fmla="*/ 335856 h 1462357"/>
                <a:gd name="connsiteX9" fmla="*/ 903602 w 911623"/>
                <a:gd name="connsiteY9" fmla="*/ 342139 h 1462357"/>
                <a:gd name="connsiteX10" fmla="*/ 903511 w 911623"/>
                <a:gd name="connsiteY10" fmla="*/ 405521 h 1462357"/>
                <a:gd name="connsiteX11" fmla="*/ 754697 w 911623"/>
                <a:gd name="connsiteY11" fmla="*/ 578981 h 1462357"/>
                <a:gd name="connsiteX12" fmla="*/ 687845 w 911623"/>
                <a:gd name="connsiteY12" fmla="*/ 583227 h 1462357"/>
                <a:gd name="connsiteX13" fmla="*/ 683210 w 911623"/>
                <a:gd name="connsiteY13" fmla="*/ 514921 h 1462357"/>
                <a:gd name="connsiteX14" fmla="*/ 798433 w 911623"/>
                <a:gd name="connsiteY14" fmla="*/ 380601 h 1462357"/>
                <a:gd name="connsiteX15" fmla="*/ 667374 w 911623"/>
                <a:gd name="connsiteY15" fmla="*/ 172287 h 1462357"/>
                <a:gd name="connsiteX16" fmla="*/ 667374 w 911623"/>
                <a:gd name="connsiteY16" fmla="*/ 834503 h 1462357"/>
                <a:gd name="connsiteX17" fmla="*/ 666398 w 911623"/>
                <a:gd name="connsiteY17" fmla="*/ 834503 h 1462357"/>
                <a:gd name="connsiteX18" fmla="*/ 666398 w 911623"/>
                <a:gd name="connsiteY18" fmla="*/ 1395171 h 1462357"/>
                <a:gd name="connsiteX19" fmla="*/ 593579 w 911623"/>
                <a:gd name="connsiteY19" fmla="*/ 1463308 h 1462357"/>
                <a:gd name="connsiteX20" fmla="*/ 573357 w 911623"/>
                <a:gd name="connsiteY20" fmla="*/ 1463308 h 1462357"/>
                <a:gd name="connsiteX21" fmla="*/ 500532 w 911623"/>
                <a:gd name="connsiteY21" fmla="*/ 1395171 h 1462357"/>
                <a:gd name="connsiteX22" fmla="*/ 500532 w 911623"/>
                <a:gd name="connsiteY22" fmla="*/ 834503 h 1462357"/>
                <a:gd name="connsiteX23" fmla="*/ 412824 w 911623"/>
                <a:gd name="connsiteY23" fmla="*/ 834503 h 1462357"/>
                <a:gd name="connsiteX24" fmla="*/ 412824 w 911623"/>
                <a:gd name="connsiteY24" fmla="*/ 1395256 h 1462357"/>
                <a:gd name="connsiteX25" fmla="*/ 339999 w 911623"/>
                <a:gd name="connsiteY25" fmla="*/ 1463392 h 1462357"/>
                <a:gd name="connsiteX26" fmla="*/ 328512 w 911623"/>
                <a:gd name="connsiteY26" fmla="*/ 1463392 h 1462357"/>
                <a:gd name="connsiteX27" fmla="*/ 255692 w 911623"/>
                <a:gd name="connsiteY27" fmla="*/ 1395256 h 1462357"/>
                <a:gd name="connsiteX28" fmla="*/ 255692 w 911623"/>
                <a:gd name="connsiteY28" fmla="*/ 683414 h 1462357"/>
                <a:gd name="connsiteX29" fmla="*/ 255697 w 911623"/>
                <a:gd name="connsiteY29" fmla="*/ 682608 h 1462357"/>
                <a:gd name="connsiteX30" fmla="*/ 255697 w 911623"/>
                <a:gd name="connsiteY30" fmla="*/ 165198 h 1462357"/>
                <a:gd name="connsiteX31" fmla="*/ 120206 w 911623"/>
                <a:gd name="connsiteY31" fmla="*/ 380601 h 1462357"/>
                <a:gd name="connsiteX32" fmla="*/ 235420 w 911623"/>
                <a:gd name="connsiteY32" fmla="*/ 514921 h 1462357"/>
                <a:gd name="connsiteX33" fmla="*/ 230786 w 911623"/>
                <a:gd name="connsiteY33" fmla="*/ 583227 h 1462357"/>
                <a:gd name="connsiteX34" fmla="*/ 163938 w 911623"/>
                <a:gd name="connsiteY34" fmla="*/ 578981 h 1462357"/>
                <a:gd name="connsiteX35" fmla="*/ 15129 w 911623"/>
                <a:gd name="connsiteY35" fmla="*/ 405521 h 1462357"/>
                <a:gd name="connsiteX36" fmla="*/ 15015 w 911623"/>
                <a:gd name="connsiteY36" fmla="*/ 342139 h 146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11623" h="1462357">
                  <a:moveTo>
                    <a:pt x="15015" y="342139"/>
                  </a:moveTo>
                  <a:cubicBezTo>
                    <a:pt x="15972" y="340017"/>
                    <a:pt x="17092" y="337894"/>
                    <a:pt x="18371" y="335856"/>
                  </a:cubicBezTo>
                  <a:lnTo>
                    <a:pt x="212831" y="26761"/>
                  </a:lnTo>
                  <a:cubicBezTo>
                    <a:pt x="222287" y="11732"/>
                    <a:pt x="238500" y="2775"/>
                    <a:pt x="255697" y="1332"/>
                  </a:cubicBezTo>
                  <a:lnTo>
                    <a:pt x="255697" y="1034"/>
                  </a:lnTo>
                  <a:lnTo>
                    <a:pt x="667374" y="1034"/>
                  </a:lnTo>
                  <a:lnTo>
                    <a:pt x="667374" y="1841"/>
                  </a:lnTo>
                  <a:cubicBezTo>
                    <a:pt x="682888" y="4388"/>
                    <a:pt x="697160" y="13006"/>
                    <a:pt x="705804" y="26761"/>
                  </a:cubicBezTo>
                  <a:lnTo>
                    <a:pt x="900245" y="335856"/>
                  </a:lnTo>
                  <a:cubicBezTo>
                    <a:pt x="901561" y="337894"/>
                    <a:pt x="902649" y="340017"/>
                    <a:pt x="903602" y="342139"/>
                  </a:cubicBezTo>
                  <a:cubicBezTo>
                    <a:pt x="918794" y="360139"/>
                    <a:pt x="919157" y="387266"/>
                    <a:pt x="903511" y="405521"/>
                  </a:cubicBezTo>
                  <a:lnTo>
                    <a:pt x="754697" y="578981"/>
                  </a:lnTo>
                  <a:cubicBezTo>
                    <a:pt x="737527" y="599019"/>
                    <a:pt x="707573" y="600887"/>
                    <a:pt x="687845" y="583227"/>
                  </a:cubicBezTo>
                  <a:cubicBezTo>
                    <a:pt x="668122" y="565524"/>
                    <a:pt x="666040" y="534916"/>
                    <a:pt x="683210" y="514921"/>
                  </a:cubicBezTo>
                  <a:lnTo>
                    <a:pt x="798433" y="380601"/>
                  </a:lnTo>
                  <a:lnTo>
                    <a:pt x="667374" y="172287"/>
                  </a:lnTo>
                  <a:lnTo>
                    <a:pt x="667374" y="834503"/>
                  </a:lnTo>
                  <a:lnTo>
                    <a:pt x="666398" y="834503"/>
                  </a:lnTo>
                  <a:lnTo>
                    <a:pt x="666398" y="1395171"/>
                  </a:lnTo>
                  <a:cubicBezTo>
                    <a:pt x="666398" y="1432784"/>
                    <a:pt x="633768" y="1463308"/>
                    <a:pt x="593579" y="1463308"/>
                  </a:cubicBezTo>
                  <a:lnTo>
                    <a:pt x="573357" y="1463308"/>
                  </a:lnTo>
                  <a:cubicBezTo>
                    <a:pt x="533167" y="1463308"/>
                    <a:pt x="500532" y="1432784"/>
                    <a:pt x="500532" y="1395171"/>
                  </a:cubicBezTo>
                  <a:lnTo>
                    <a:pt x="500532" y="834503"/>
                  </a:lnTo>
                  <a:lnTo>
                    <a:pt x="412824" y="834503"/>
                  </a:lnTo>
                  <a:lnTo>
                    <a:pt x="412824" y="1395256"/>
                  </a:lnTo>
                  <a:cubicBezTo>
                    <a:pt x="412824" y="1432869"/>
                    <a:pt x="380194" y="1463392"/>
                    <a:pt x="339999" y="1463392"/>
                  </a:cubicBezTo>
                  <a:lnTo>
                    <a:pt x="328512" y="1463392"/>
                  </a:lnTo>
                  <a:cubicBezTo>
                    <a:pt x="288322" y="1463392"/>
                    <a:pt x="255692" y="1432869"/>
                    <a:pt x="255692" y="1395256"/>
                  </a:cubicBezTo>
                  <a:lnTo>
                    <a:pt x="255692" y="683414"/>
                  </a:lnTo>
                  <a:cubicBezTo>
                    <a:pt x="255692" y="683160"/>
                    <a:pt x="255692" y="682862"/>
                    <a:pt x="255697" y="682608"/>
                  </a:cubicBezTo>
                  <a:lnTo>
                    <a:pt x="255697" y="165198"/>
                  </a:lnTo>
                  <a:lnTo>
                    <a:pt x="120206" y="380601"/>
                  </a:lnTo>
                  <a:lnTo>
                    <a:pt x="235420" y="514921"/>
                  </a:lnTo>
                  <a:cubicBezTo>
                    <a:pt x="252590" y="534916"/>
                    <a:pt x="250513" y="565524"/>
                    <a:pt x="230786" y="583227"/>
                  </a:cubicBezTo>
                  <a:cubicBezTo>
                    <a:pt x="211058" y="600887"/>
                    <a:pt x="181104" y="599019"/>
                    <a:pt x="163938" y="578981"/>
                  </a:cubicBezTo>
                  <a:lnTo>
                    <a:pt x="15129" y="405521"/>
                  </a:lnTo>
                  <a:cubicBezTo>
                    <a:pt x="-545" y="387266"/>
                    <a:pt x="-177" y="360139"/>
                    <a:pt x="15015" y="342139"/>
                  </a:cubicBezTo>
                  <a:close/>
                </a:path>
              </a:pathLst>
            </a:custGeom>
            <a:solidFill>
              <a:srgbClr val="889CD7"/>
            </a:solidFill>
            <a:ln w="15234" cap="flat">
              <a:solidFill>
                <a:srgbClr val="000000"/>
              </a:solidFill>
              <a:prstDash val="solid"/>
              <a:round/>
            </a:ln>
          </p:spPr>
          <p:txBody>
            <a:bodyPr rtlCol="0" anchor="ctr"/>
            <a:lstStyle/>
            <a:p>
              <a:endParaRPr lang="en-CH" sz="4400"/>
            </a:p>
          </p:txBody>
        </p:sp>
      </p:grpSp>
      <p:grpSp>
        <p:nvGrpSpPr>
          <p:cNvPr id="1066" name="Graphic 3">
            <a:extLst>
              <a:ext uri="{FF2B5EF4-FFF2-40B4-BE49-F238E27FC236}">
                <a16:creationId xmlns:a16="http://schemas.microsoft.com/office/drawing/2014/main" id="{568693A9-B1C9-328F-1A3F-D09ABF3C85EC}"/>
              </a:ext>
            </a:extLst>
          </p:cNvPr>
          <p:cNvGrpSpPr/>
          <p:nvPr/>
        </p:nvGrpSpPr>
        <p:grpSpPr>
          <a:xfrm>
            <a:off x="26157" y="13327647"/>
            <a:ext cx="5306673" cy="3630799"/>
            <a:chOff x="26157" y="13327647"/>
            <a:chExt cx="5306673" cy="3630799"/>
          </a:xfrm>
        </p:grpSpPr>
        <p:grpSp>
          <p:nvGrpSpPr>
            <p:cNvPr id="1067" name="Graphic 3">
              <a:extLst>
                <a:ext uri="{FF2B5EF4-FFF2-40B4-BE49-F238E27FC236}">
                  <a16:creationId xmlns:a16="http://schemas.microsoft.com/office/drawing/2014/main" id="{08CEEB90-60E9-BF81-A6F3-2D87A8381040}"/>
                </a:ext>
              </a:extLst>
            </p:cNvPr>
            <p:cNvGrpSpPr/>
            <p:nvPr/>
          </p:nvGrpSpPr>
          <p:grpSpPr>
            <a:xfrm>
              <a:off x="465301" y="13327647"/>
              <a:ext cx="4137335" cy="2982168"/>
              <a:chOff x="465301" y="13327647"/>
              <a:chExt cx="4137335" cy="2982168"/>
            </a:xfrm>
          </p:grpSpPr>
          <p:sp>
            <p:nvSpPr>
              <p:cNvPr id="1068" name="Freeform 1067">
                <a:extLst>
                  <a:ext uri="{FF2B5EF4-FFF2-40B4-BE49-F238E27FC236}">
                    <a16:creationId xmlns:a16="http://schemas.microsoft.com/office/drawing/2014/main" id="{6FC97A90-F61F-EA34-3C3A-4C75103BBE6F}"/>
                  </a:ext>
                </a:extLst>
              </p:cNvPr>
              <p:cNvSpPr/>
              <p:nvPr/>
            </p:nvSpPr>
            <p:spPr>
              <a:xfrm>
                <a:off x="497034" y="13359394"/>
                <a:ext cx="4073832" cy="2918678"/>
              </a:xfrm>
              <a:custGeom>
                <a:avLst/>
                <a:gdLst>
                  <a:gd name="connsiteX0" fmla="*/ 908187 w 4073832"/>
                  <a:gd name="connsiteY0" fmla="*/ 2639561 h 2918678"/>
                  <a:gd name="connsiteX1" fmla="*/ 695700 w 4073832"/>
                  <a:gd name="connsiteY1" fmla="*/ 2671901 h 2918678"/>
                  <a:gd name="connsiteX2" fmla="*/ -906 w 4073832"/>
                  <a:gd name="connsiteY2" fmla="*/ 1990458 h 2918678"/>
                  <a:gd name="connsiteX3" fmla="*/ 260972 w 4073832"/>
                  <a:gd name="connsiteY3" fmla="*/ 1458148 h 2918678"/>
                  <a:gd name="connsiteX4" fmla="*/ 136295 w 4073832"/>
                  <a:gd name="connsiteY4" fmla="*/ 1090887 h 2918678"/>
                  <a:gd name="connsiteX5" fmla="*/ 764300 w 4073832"/>
                  <a:gd name="connsiteY5" fmla="*/ 476545 h 2918678"/>
                  <a:gd name="connsiteX6" fmla="*/ 846051 w 4073832"/>
                  <a:gd name="connsiteY6" fmla="*/ 481713 h 2918678"/>
                  <a:gd name="connsiteX7" fmla="*/ 1765377 w 4073832"/>
                  <a:gd name="connsiteY7" fmla="*/ 4589 h 2918678"/>
                  <a:gd name="connsiteX8" fmla="*/ 2629439 w 4073832"/>
                  <a:gd name="connsiteY8" fmla="*/ 408859 h 2918678"/>
                  <a:gd name="connsiteX9" fmla="*/ 3014258 w 4073832"/>
                  <a:gd name="connsiteY9" fmla="*/ 276356 h 2918678"/>
                  <a:gd name="connsiteX10" fmla="*/ 3628964 w 4073832"/>
                  <a:gd name="connsiteY10" fmla="*/ 877700 h 2918678"/>
                  <a:gd name="connsiteX11" fmla="*/ 3617623 w 4073832"/>
                  <a:gd name="connsiteY11" fmla="*/ 993106 h 2918678"/>
                  <a:gd name="connsiteX12" fmla="*/ 4072927 w 4073832"/>
                  <a:gd name="connsiteY12" fmla="*/ 1670118 h 2918678"/>
                  <a:gd name="connsiteX13" fmla="*/ 3319505 w 4073832"/>
                  <a:gd name="connsiteY13" fmla="*/ 2407170 h 2918678"/>
                  <a:gd name="connsiteX14" fmla="*/ 3218138 w 4073832"/>
                  <a:gd name="connsiteY14" fmla="*/ 2400546 h 2918678"/>
                  <a:gd name="connsiteX15" fmla="*/ 2566047 w 4073832"/>
                  <a:gd name="connsiteY15" fmla="*/ 2841929 h 2918678"/>
                  <a:gd name="connsiteX16" fmla="*/ 2052597 w 4073832"/>
                  <a:gd name="connsiteY16" fmla="*/ 2620823 h 2918678"/>
                  <a:gd name="connsiteX17" fmla="*/ 1473761 w 4073832"/>
                  <a:gd name="connsiteY17" fmla="*/ 2923268 h 2918678"/>
                  <a:gd name="connsiteX18" fmla="*/ 908187 w 4073832"/>
                  <a:gd name="connsiteY18" fmla="*/ 2639561 h 291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3832" h="2918678">
                    <a:moveTo>
                      <a:pt x="908187" y="2639561"/>
                    </a:moveTo>
                    <a:cubicBezTo>
                      <a:pt x="841212" y="2660560"/>
                      <a:pt x="769804" y="2671901"/>
                      <a:pt x="695700" y="2671901"/>
                    </a:cubicBezTo>
                    <a:cubicBezTo>
                      <a:pt x="311249" y="2671901"/>
                      <a:pt x="-906" y="2366558"/>
                      <a:pt x="-906" y="1990458"/>
                    </a:cubicBezTo>
                    <a:cubicBezTo>
                      <a:pt x="-906" y="1775171"/>
                      <a:pt x="101385" y="1583066"/>
                      <a:pt x="260972" y="1458148"/>
                    </a:cubicBezTo>
                    <a:cubicBezTo>
                      <a:pt x="182656" y="1355672"/>
                      <a:pt x="136295" y="1228536"/>
                      <a:pt x="136295" y="1090887"/>
                    </a:cubicBezTo>
                    <a:cubicBezTo>
                      <a:pt x="136295" y="751821"/>
                      <a:pt x="417678" y="476545"/>
                      <a:pt x="764300" y="476545"/>
                    </a:cubicBezTo>
                    <a:cubicBezTo>
                      <a:pt x="792006" y="476545"/>
                      <a:pt x="819269" y="478301"/>
                      <a:pt x="846051" y="481713"/>
                    </a:cubicBezTo>
                    <a:cubicBezTo>
                      <a:pt x="1045868" y="193854"/>
                      <a:pt x="1383181" y="4589"/>
                      <a:pt x="1765377" y="4589"/>
                    </a:cubicBezTo>
                    <a:cubicBezTo>
                      <a:pt x="2114253" y="4589"/>
                      <a:pt x="2425817" y="162345"/>
                      <a:pt x="2629439" y="408859"/>
                    </a:cubicBezTo>
                    <a:cubicBezTo>
                      <a:pt x="2734796" y="325977"/>
                      <a:pt x="2868635" y="276356"/>
                      <a:pt x="3014258" y="276356"/>
                    </a:cubicBezTo>
                    <a:cubicBezTo>
                      <a:pt x="3353528" y="276356"/>
                      <a:pt x="3628964" y="545810"/>
                      <a:pt x="3628964" y="877700"/>
                    </a:cubicBezTo>
                    <a:cubicBezTo>
                      <a:pt x="3628964" y="917166"/>
                      <a:pt x="3625085" y="955750"/>
                      <a:pt x="3617623" y="993106"/>
                    </a:cubicBezTo>
                    <a:cubicBezTo>
                      <a:pt x="3885376" y="1106202"/>
                      <a:pt x="4072927" y="1366900"/>
                      <a:pt x="4072927" y="1670118"/>
                    </a:cubicBezTo>
                    <a:cubicBezTo>
                      <a:pt x="4072927" y="2076907"/>
                      <a:pt x="3735319" y="2407170"/>
                      <a:pt x="3319505" y="2407170"/>
                    </a:cubicBezTo>
                    <a:cubicBezTo>
                      <a:pt x="3285113" y="2407170"/>
                      <a:pt x="3251274" y="2404915"/>
                      <a:pt x="3218138" y="2400546"/>
                    </a:cubicBezTo>
                    <a:cubicBezTo>
                      <a:pt x="3118765" y="2658345"/>
                      <a:pt x="2864165" y="2841929"/>
                      <a:pt x="2566047" y="2841929"/>
                    </a:cubicBezTo>
                    <a:cubicBezTo>
                      <a:pt x="2362943" y="2841929"/>
                      <a:pt x="2179971" y="2756694"/>
                      <a:pt x="2052597" y="2620823"/>
                    </a:cubicBezTo>
                    <a:cubicBezTo>
                      <a:pt x="1927550" y="2803164"/>
                      <a:pt x="1714878" y="2923268"/>
                      <a:pt x="1473761" y="2923268"/>
                    </a:cubicBezTo>
                    <a:cubicBezTo>
                      <a:pt x="1240993" y="2923268"/>
                      <a:pt x="1034711" y="2811345"/>
                      <a:pt x="908187" y="2639561"/>
                    </a:cubicBezTo>
                    <a:close/>
                  </a:path>
                </a:pathLst>
              </a:custGeom>
              <a:solidFill>
                <a:srgbClr val="FFFFFF"/>
              </a:solidFill>
              <a:ln w="3653" cap="rnd">
                <a:noFill/>
                <a:prstDash val="solid"/>
                <a:round/>
              </a:ln>
            </p:spPr>
            <p:txBody>
              <a:bodyPr rtlCol="0" anchor="ctr"/>
              <a:lstStyle/>
              <a:p>
                <a:endParaRPr lang="en-CH" sz="4400"/>
              </a:p>
            </p:txBody>
          </p:sp>
          <p:sp>
            <p:nvSpPr>
              <p:cNvPr id="1069" name="Freeform 1068">
                <a:extLst>
                  <a:ext uri="{FF2B5EF4-FFF2-40B4-BE49-F238E27FC236}">
                    <a16:creationId xmlns:a16="http://schemas.microsoft.com/office/drawing/2014/main" id="{BD79E135-B137-399C-A4E5-A56A75715F92}"/>
                  </a:ext>
                </a:extLst>
              </p:cNvPr>
              <p:cNvSpPr/>
              <p:nvPr/>
            </p:nvSpPr>
            <p:spPr>
              <a:xfrm>
                <a:off x="465301" y="13327647"/>
                <a:ext cx="4137335" cy="2982168"/>
              </a:xfrm>
              <a:custGeom>
                <a:avLst/>
                <a:gdLst>
                  <a:gd name="connsiteX0" fmla="*/ 927950 w 4137335"/>
                  <a:gd name="connsiteY0" fmla="*/ 2707973 h 2982168"/>
                  <a:gd name="connsiteX1" fmla="*/ 727432 w 4137335"/>
                  <a:gd name="connsiteY1" fmla="*/ 2735395 h 2982168"/>
                  <a:gd name="connsiteX2" fmla="*/ -906 w 4137335"/>
                  <a:gd name="connsiteY2" fmla="*/ 2022205 h 2982168"/>
                  <a:gd name="connsiteX3" fmla="*/ 249372 w 4137335"/>
                  <a:gd name="connsiteY3" fmla="*/ 1484298 h 2982168"/>
                  <a:gd name="connsiteX4" fmla="*/ 136295 w 4137335"/>
                  <a:gd name="connsiteY4" fmla="*/ 1122634 h 2982168"/>
                  <a:gd name="connsiteX5" fmla="*/ 796032 w 4137335"/>
                  <a:gd name="connsiteY5" fmla="*/ 476545 h 2982168"/>
                  <a:gd name="connsiteX6" fmla="*/ 862675 w 4137335"/>
                  <a:gd name="connsiteY6" fmla="*/ 479812 h 2982168"/>
                  <a:gd name="connsiteX7" fmla="*/ 1797110 w 4137335"/>
                  <a:gd name="connsiteY7" fmla="*/ 4589 h 2982168"/>
                  <a:gd name="connsiteX8" fmla="*/ 2666047 w 4137335"/>
                  <a:gd name="connsiteY8" fmla="*/ 397302 h 2982168"/>
                  <a:gd name="connsiteX9" fmla="*/ 3045991 w 4137335"/>
                  <a:gd name="connsiteY9" fmla="*/ 276360 h 2982168"/>
                  <a:gd name="connsiteX10" fmla="*/ 3692430 w 4137335"/>
                  <a:gd name="connsiteY10" fmla="*/ 909447 h 2982168"/>
                  <a:gd name="connsiteX11" fmla="*/ 3684968 w 4137335"/>
                  <a:gd name="connsiteY11" fmla="*/ 1005873 h 2982168"/>
                  <a:gd name="connsiteX12" fmla="*/ 4136429 w 4137335"/>
                  <a:gd name="connsiteY12" fmla="*/ 1701865 h 2982168"/>
                  <a:gd name="connsiteX13" fmla="*/ 3351238 w 4137335"/>
                  <a:gd name="connsiteY13" fmla="*/ 2470664 h 2982168"/>
                  <a:gd name="connsiteX14" fmla="*/ 3270189 w 4137335"/>
                  <a:gd name="connsiteY14" fmla="*/ 2466609 h 2982168"/>
                  <a:gd name="connsiteX15" fmla="*/ 2597780 w 4137335"/>
                  <a:gd name="connsiteY15" fmla="*/ 2905419 h 2982168"/>
                  <a:gd name="connsiteX16" fmla="*/ 2088061 w 4137335"/>
                  <a:gd name="connsiteY16" fmla="*/ 2701472 h 2982168"/>
                  <a:gd name="connsiteX17" fmla="*/ 1505494 w 4137335"/>
                  <a:gd name="connsiteY17" fmla="*/ 2986758 h 2982168"/>
                  <a:gd name="connsiteX18" fmla="*/ 927950 w 4137335"/>
                  <a:gd name="connsiteY18" fmla="*/ 2707973 h 2982168"/>
                  <a:gd name="connsiteX19" fmla="*/ 939919 w 4137335"/>
                  <a:gd name="connsiteY19" fmla="*/ 2671308 h 2982168"/>
                  <a:gd name="connsiteX20" fmla="*/ 1505494 w 4137335"/>
                  <a:gd name="connsiteY20" fmla="*/ 2955015 h 2982168"/>
                  <a:gd name="connsiteX21" fmla="*/ 2084330 w 4137335"/>
                  <a:gd name="connsiteY21" fmla="*/ 2652571 h 2982168"/>
                  <a:gd name="connsiteX22" fmla="*/ 2597780 w 4137335"/>
                  <a:gd name="connsiteY22" fmla="*/ 2873676 h 2982168"/>
                  <a:gd name="connsiteX23" fmla="*/ 3249871 w 4137335"/>
                  <a:gd name="connsiteY23" fmla="*/ 2432293 h 2982168"/>
                  <a:gd name="connsiteX24" fmla="*/ 3351238 w 4137335"/>
                  <a:gd name="connsiteY24" fmla="*/ 2438917 h 2982168"/>
                  <a:gd name="connsiteX25" fmla="*/ 4104659 w 4137335"/>
                  <a:gd name="connsiteY25" fmla="*/ 1701865 h 2982168"/>
                  <a:gd name="connsiteX26" fmla="*/ 3649356 w 4137335"/>
                  <a:gd name="connsiteY26" fmla="*/ 1024853 h 2982168"/>
                  <a:gd name="connsiteX27" fmla="*/ 3660697 w 4137335"/>
                  <a:gd name="connsiteY27" fmla="*/ 909447 h 2982168"/>
                  <a:gd name="connsiteX28" fmla="*/ 3045991 w 4137335"/>
                  <a:gd name="connsiteY28" fmla="*/ 308103 h 2982168"/>
                  <a:gd name="connsiteX29" fmla="*/ 2661171 w 4137335"/>
                  <a:gd name="connsiteY29" fmla="*/ 440606 h 2982168"/>
                  <a:gd name="connsiteX30" fmla="*/ 1797110 w 4137335"/>
                  <a:gd name="connsiteY30" fmla="*/ 36336 h 2982168"/>
                  <a:gd name="connsiteX31" fmla="*/ 877784 w 4137335"/>
                  <a:gd name="connsiteY31" fmla="*/ 513460 h 2982168"/>
                  <a:gd name="connsiteX32" fmla="*/ 796032 w 4137335"/>
                  <a:gd name="connsiteY32" fmla="*/ 508292 h 2982168"/>
                  <a:gd name="connsiteX33" fmla="*/ 168027 w 4137335"/>
                  <a:gd name="connsiteY33" fmla="*/ 1122634 h 2982168"/>
                  <a:gd name="connsiteX34" fmla="*/ 292705 w 4137335"/>
                  <a:gd name="connsiteY34" fmla="*/ 1489895 h 2982168"/>
                  <a:gd name="connsiteX35" fmla="*/ 30827 w 4137335"/>
                  <a:gd name="connsiteY35" fmla="*/ 2022205 h 2982168"/>
                  <a:gd name="connsiteX36" fmla="*/ 727432 w 4137335"/>
                  <a:gd name="connsiteY36" fmla="*/ 2703648 h 2982168"/>
                  <a:gd name="connsiteX37" fmla="*/ 939919 w 4137335"/>
                  <a:gd name="connsiteY37" fmla="*/ 2671308 h 29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37335" h="2982168">
                    <a:moveTo>
                      <a:pt x="927950" y="2707973"/>
                    </a:moveTo>
                    <a:cubicBezTo>
                      <a:pt x="864226" y="2725825"/>
                      <a:pt x="796993" y="2735395"/>
                      <a:pt x="727432" y="2735395"/>
                    </a:cubicBezTo>
                    <a:cubicBezTo>
                      <a:pt x="325250" y="2735395"/>
                      <a:pt x="-906" y="2415630"/>
                      <a:pt x="-906" y="2022205"/>
                    </a:cubicBezTo>
                    <a:cubicBezTo>
                      <a:pt x="-906" y="1807695"/>
                      <a:pt x="95991" y="1615124"/>
                      <a:pt x="249372" y="1484298"/>
                    </a:cubicBezTo>
                    <a:cubicBezTo>
                      <a:pt x="177964" y="1381048"/>
                      <a:pt x="136295" y="1256565"/>
                      <a:pt x="136295" y="1122634"/>
                    </a:cubicBezTo>
                    <a:cubicBezTo>
                      <a:pt x="136295" y="766244"/>
                      <a:pt x="431716" y="476545"/>
                      <a:pt x="796032" y="476545"/>
                    </a:cubicBezTo>
                    <a:cubicBezTo>
                      <a:pt x="818530" y="476545"/>
                      <a:pt x="840769" y="477651"/>
                      <a:pt x="862675" y="479812"/>
                    </a:cubicBezTo>
                    <a:cubicBezTo>
                      <a:pt x="1069436" y="192520"/>
                      <a:pt x="1410997" y="4589"/>
                      <a:pt x="1797110" y="4589"/>
                    </a:cubicBezTo>
                    <a:cubicBezTo>
                      <a:pt x="2144877" y="4589"/>
                      <a:pt x="2456552" y="157073"/>
                      <a:pt x="2666047" y="397302"/>
                    </a:cubicBezTo>
                    <a:cubicBezTo>
                      <a:pt x="2772734" y="321265"/>
                      <a:pt x="2904025" y="276360"/>
                      <a:pt x="3045991" y="276360"/>
                    </a:cubicBezTo>
                    <a:cubicBezTo>
                      <a:pt x="3402956" y="276360"/>
                      <a:pt x="3692430" y="560229"/>
                      <a:pt x="3692430" y="909447"/>
                    </a:cubicBezTo>
                    <a:cubicBezTo>
                      <a:pt x="3692430" y="942227"/>
                      <a:pt x="3689881" y="974430"/>
                      <a:pt x="3684968" y="1005873"/>
                    </a:cubicBezTo>
                    <a:cubicBezTo>
                      <a:pt x="3951759" y="1128836"/>
                      <a:pt x="4136429" y="1394459"/>
                      <a:pt x="4136429" y="1701865"/>
                    </a:cubicBezTo>
                    <a:cubicBezTo>
                      <a:pt x="4136429" y="2125982"/>
                      <a:pt x="3784784" y="2470664"/>
                      <a:pt x="3351238" y="2470664"/>
                    </a:cubicBezTo>
                    <a:cubicBezTo>
                      <a:pt x="3323865" y="2470664"/>
                      <a:pt x="3296823" y="2469291"/>
                      <a:pt x="3270189" y="2466609"/>
                    </a:cubicBezTo>
                    <a:cubicBezTo>
                      <a:pt x="3160362" y="2724087"/>
                      <a:pt x="2900589" y="2905419"/>
                      <a:pt x="2597780" y="2905419"/>
                    </a:cubicBezTo>
                    <a:cubicBezTo>
                      <a:pt x="2399367" y="2905419"/>
                      <a:pt x="2219425" y="2827571"/>
                      <a:pt x="2088061" y="2701472"/>
                    </a:cubicBezTo>
                    <a:cubicBezTo>
                      <a:pt x="1955183" y="2874608"/>
                      <a:pt x="1743619" y="2986758"/>
                      <a:pt x="1505494" y="2986758"/>
                    </a:cubicBezTo>
                    <a:cubicBezTo>
                      <a:pt x="1270324" y="2986758"/>
                      <a:pt x="1061125" y="2877409"/>
                      <a:pt x="927950" y="2707973"/>
                    </a:cubicBezTo>
                    <a:close/>
                    <a:moveTo>
                      <a:pt x="939919" y="2671308"/>
                    </a:moveTo>
                    <a:cubicBezTo>
                      <a:pt x="1066444" y="2843093"/>
                      <a:pt x="1272726" y="2955015"/>
                      <a:pt x="1505494" y="2955015"/>
                    </a:cubicBezTo>
                    <a:cubicBezTo>
                      <a:pt x="1746611" y="2955015"/>
                      <a:pt x="1959283" y="2834911"/>
                      <a:pt x="2084330" y="2652571"/>
                    </a:cubicBezTo>
                    <a:cubicBezTo>
                      <a:pt x="2211704" y="2788441"/>
                      <a:pt x="2394675" y="2873676"/>
                      <a:pt x="2597780" y="2873676"/>
                    </a:cubicBezTo>
                    <a:cubicBezTo>
                      <a:pt x="2895898" y="2873676"/>
                      <a:pt x="3150498" y="2690092"/>
                      <a:pt x="3249871" y="2432293"/>
                    </a:cubicBezTo>
                    <a:cubicBezTo>
                      <a:pt x="3283007" y="2436662"/>
                      <a:pt x="3316845" y="2438917"/>
                      <a:pt x="3351238" y="2438917"/>
                    </a:cubicBezTo>
                    <a:cubicBezTo>
                      <a:pt x="3767051" y="2438917"/>
                      <a:pt x="4104659" y="2108654"/>
                      <a:pt x="4104659" y="1701865"/>
                    </a:cubicBezTo>
                    <a:cubicBezTo>
                      <a:pt x="4104659" y="1398647"/>
                      <a:pt x="3917108" y="1137950"/>
                      <a:pt x="3649356" y="1024853"/>
                    </a:cubicBezTo>
                    <a:cubicBezTo>
                      <a:pt x="3656818" y="987497"/>
                      <a:pt x="3660697" y="948913"/>
                      <a:pt x="3660697" y="909447"/>
                    </a:cubicBezTo>
                    <a:cubicBezTo>
                      <a:pt x="3660697" y="577557"/>
                      <a:pt x="3385261" y="308103"/>
                      <a:pt x="3045991" y="308103"/>
                    </a:cubicBezTo>
                    <a:cubicBezTo>
                      <a:pt x="2900367" y="308103"/>
                      <a:pt x="2766528" y="357724"/>
                      <a:pt x="2661171" y="440606"/>
                    </a:cubicBezTo>
                    <a:cubicBezTo>
                      <a:pt x="2457550" y="194092"/>
                      <a:pt x="2145985" y="36336"/>
                      <a:pt x="1797110" y="36336"/>
                    </a:cubicBezTo>
                    <a:cubicBezTo>
                      <a:pt x="1414913" y="36336"/>
                      <a:pt x="1077600" y="225601"/>
                      <a:pt x="877784" y="513460"/>
                    </a:cubicBezTo>
                    <a:cubicBezTo>
                      <a:pt x="851001" y="510048"/>
                      <a:pt x="823739" y="508292"/>
                      <a:pt x="796032" y="508292"/>
                    </a:cubicBezTo>
                    <a:cubicBezTo>
                      <a:pt x="449411" y="508292"/>
                      <a:pt x="168027" y="783568"/>
                      <a:pt x="168027" y="1122634"/>
                    </a:cubicBezTo>
                    <a:cubicBezTo>
                      <a:pt x="168027" y="1260283"/>
                      <a:pt x="214389" y="1387419"/>
                      <a:pt x="292705" y="1489895"/>
                    </a:cubicBezTo>
                    <a:cubicBezTo>
                      <a:pt x="133118" y="1614813"/>
                      <a:pt x="30827" y="1806918"/>
                      <a:pt x="30827" y="2022205"/>
                    </a:cubicBezTo>
                    <a:cubicBezTo>
                      <a:pt x="30827" y="2398305"/>
                      <a:pt x="342982" y="2703648"/>
                      <a:pt x="727432" y="2703648"/>
                    </a:cubicBezTo>
                    <a:cubicBezTo>
                      <a:pt x="801537" y="2703648"/>
                      <a:pt x="872944" y="2692308"/>
                      <a:pt x="939919" y="2671308"/>
                    </a:cubicBezTo>
                    <a:close/>
                  </a:path>
                </a:pathLst>
              </a:custGeom>
              <a:solidFill>
                <a:srgbClr val="000080"/>
              </a:solidFill>
              <a:ln w="3653" cap="rnd">
                <a:noFill/>
                <a:prstDash val="solid"/>
                <a:round/>
              </a:ln>
            </p:spPr>
            <p:txBody>
              <a:bodyPr rtlCol="0" anchor="ctr"/>
              <a:lstStyle/>
              <a:p>
                <a:endParaRPr lang="en-CH" sz="4400"/>
              </a:p>
            </p:txBody>
          </p:sp>
        </p:grpSp>
        <p:grpSp>
          <p:nvGrpSpPr>
            <p:cNvPr id="1070" name="Graphic 3">
              <a:extLst>
                <a:ext uri="{FF2B5EF4-FFF2-40B4-BE49-F238E27FC236}">
                  <a16:creationId xmlns:a16="http://schemas.microsoft.com/office/drawing/2014/main" id="{5E75175F-985D-B2EC-9307-B1ED5B089A92}"/>
                </a:ext>
              </a:extLst>
            </p:cNvPr>
            <p:cNvGrpSpPr/>
            <p:nvPr/>
          </p:nvGrpSpPr>
          <p:grpSpPr>
            <a:xfrm>
              <a:off x="26157" y="16602977"/>
              <a:ext cx="347459" cy="355469"/>
              <a:chOff x="26157" y="16602977"/>
              <a:chExt cx="347459" cy="355469"/>
            </a:xfrm>
          </p:grpSpPr>
          <p:sp>
            <p:nvSpPr>
              <p:cNvPr id="1071" name="Freeform 1070">
                <a:extLst>
                  <a:ext uri="{FF2B5EF4-FFF2-40B4-BE49-F238E27FC236}">
                    <a16:creationId xmlns:a16="http://schemas.microsoft.com/office/drawing/2014/main" id="{7A0FE80E-9D60-ADB6-C6E6-14D15C86741A}"/>
                  </a:ext>
                </a:extLst>
              </p:cNvPr>
              <p:cNvSpPr/>
              <p:nvPr/>
            </p:nvSpPr>
            <p:spPr>
              <a:xfrm>
                <a:off x="57900" y="16634721"/>
                <a:ext cx="283973" cy="291981"/>
              </a:xfrm>
              <a:custGeom>
                <a:avLst/>
                <a:gdLst>
                  <a:gd name="connsiteX0" fmla="*/ 281827 w 283973"/>
                  <a:gd name="connsiteY0" fmla="*/ 150766 h 291981"/>
                  <a:gd name="connsiteX1" fmla="*/ 139839 w 283973"/>
                  <a:gd name="connsiteY1" fmla="*/ 296756 h 291981"/>
                  <a:gd name="connsiteX2" fmla="*/ -2148 w 283973"/>
                  <a:gd name="connsiteY2" fmla="*/ 150766 h 291981"/>
                  <a:gd name="connsiteX3" fmla="*/ 139839 w 283973"/>
                  <a:gd name="connsiteY3" fmla="*/ 4775 h 291981"/>
                  <a:gd name="connsiteX4" fmla="*/ 281827 w 283973"/>
                  <a:gd name="connsiteY4" fmla="*/ 150766 h 291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973" h="291981">
                    <a:moveTo>
                      <a:pt x="281827" y="150766"/>
                    </a:moveTo>
                    <a:cubicBezTo>
                      <a:pt x="281827" y="231394"/>
                      <a:pt x="218257" y="296756"/>
                      <a:pt x="139839" y="296756"/>
                    </a:cubicBezTo>
                    <a:cubicBezTo>
                      <a:pt x="61422" y="296756"/>
                      <a:pt x="-2148" y="231394"/>
                      <a:pt x="-2148" y="150766"/>
                    </a:cubicBezTo>
                    <a:cubicBezTo>
                      <a:pt x="-2148" y="70137"/>
                      <a:pt x="61422" y="4775"/>
                      <a:pt x="139839" y="4775"/>
                    </a:cubicBezTo>
                    <a:cubicBezTo>
                      <a:pt x="218257" y="4775"/>
                      <a:pt x="281827" y="70137"/>
                      <a:pt x="281827" y="150766"/>
                    </a:cubicBezTo>
                    <a:close/>
                  </a:path>
                </a:pathLst>
              </a:custGeom>
              <a:solidFill>
                <a:srgbClr val="FFFFFF"/>
              </a:solidFill>
              <a:ln w="3432" cap="rnd">
                <a:noFill/>
                <a:prstDash val="solid"/>
                <a:round/>
              </a:ln>
            </p:spPr>
            <p:txBody>
              <a:bodyPr rtlCol="0" anchor="ctr"/>
              <a:lstStyle/>
              <a:p>
                <a:endParaRPr lang="en-CH" sz="4400"/>
              </a:p>
            </p:txBody>
          </p:sp>
          <p:sp>
            <p:nvSpPr>
              <p:cNvPr id="1072" name="Freeform 1071">
                <a:extLst>
                  <a:ext uri="{FF2B5EF4-FFF2-40B4-BE49-F238E27FC236}">
                    <a16:creationId xmlns:a16="http://schemas.microsoft.com/office/drawing/2014/main" id="{A91F23A6-31F4-5C99-90A5-A208E046D7D0}"/>
                  </a:ext>
                </a:extLst>
              </p:cNvPr>
              <p:cNvSpPr/>
              <p:nvPr/>
            </p:nvSpPr>
            <p:spPr>
              <a:xfrm>
                <a:off x="26157" y="16602977"/>
                <a:ext cx="347459" cy="355469"/>
              </a:xfrm>
              <a:custGeom>
                <a:avLst/>
                <a:gdLst>
                  <a:gd name="connsiteX0" fmla="*/ 171584 w 347459"/>
                  <a:gd name="connsiteY0" fmla="*/ 4775 h 355469"/>
                  <a:gd name="connsiteX1" fmla="*/ 345313 w 347459"/>
                  <a:gd name="connsiteY1" fmla="*/ 182510 h 355469"/>
                  <a:gd name="connsiteX2" fmla="*/ 171584 w 347459"/>
                  <a:gd name="connsiteY2" fmla="*/ 360244 h 355469"/>
                  <a:gd name="connsiteX3" fmla="*/ -2147 w 347459"/>
                  <a:gd name="connsiteY3" fmla="*/ 182510 h 355469"/>
                  <a:gd name="connsiteX4" fmla="*/ 171584 w 347459"/>
                  <a:gd name="connsiteY4" fmla="*/ 4775 h 355469"/>
                  <a:gd name="connsiteX5" fmla="*/ 171584 w 347459"/>
                  <a:gd name="connsiteY5" fmla="*/ 36519 h 355469"/>
                  <a:gd name="connsiteX6" fmla="*/ 29606 w 347459"/>
                  <a:gd name="connsiteY6" fmla="*/ 182510 h 355469"/>
                  <a:gd name="connsiteX7" fmla="*/ 171584 w 347459"/>
                  <a:gd name="connsiteY7" fmla="*/ 328500 h 355469"/>
                  <a:gd name="connsiteX8" fmla="*/ 313560 w 347459"/>
                  <a:gd name="connsiteY8" fmla="*/ 182510 h 355469"/>
                  <a:gd name="connsiteX9" fmla="*/ 171584 w 347459"/>
                  <a:gd name="connsiteY9" fmla="*/ 36519 h 35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459" h="355469">
                    <a:moveTo>
                      <a:pt x="171584" y="4775"/>
                    </a:moveTo>
                    <a:cubicBezTo>
                      <a:pt x="267216" y="4775"/>
                      <a:pt x="345313" y="84173"/>
                      <a:pt x="345313" y="182510"/>
                    </a:cubicBezTo>
                    <a:cubicBezTo>
                      <a:pt x="345313" y="280846"/>
                      <a:pt x="267216" y="360244"/>
                      <a:pt x="171584" y="360244"/>
                    </a:cubicBezTo>
                    <a:cubicBezTo>
                      <a:pt x="75951" y="360244"/>
                      <a:pt x="-2147" y="280846"/>
                      <a:pt x="-2147" y="182510"/>
                    </a:cubicBezTo>
                    <a:cubicBezTo>
                      <a:pt x="-2147" y="84173"/>
                      <a:pt x="75951" y="4775"/>
                      <a:pt x="171584" y="4775"/>
                    </a:cubicBezTo>
                    <a:close/>
                    <a:moveTo>
                      <a:pt x="171584" y="36519"/>
                    </a:moveTo>
                    <a:cubicBezTo>
                      <a:pt x="93215" y="36519"/>
                      <a:pt x="29606" y="101935"/>
                      <a:pt x="29606" y="182510"/>
                    </a:cubicBezTo>
                    <a:cubicBezTo>
                      <a:pt x="29606" y="263084"/>
                      <a:pt x="93215" y="328500"/>
                      <a:pt x="171584" y="328500"/>
                    </a:cubicBezTo>
                    <a:cubicBezTo>
                      <a:pt x="249951" y="328500"/>
                      <a:pt x="313560" y="263084"/>
                      <a:pt x="313560" y="182510"/>
                    </a:cubicBezTo>
                    <a:cubicBezTo>
                      <a:pt x="313560" y="101935"/>
                      <a:pt x="249951" y="36519"/>
                      <a:pt x="171584" y="36519"/>
                    </a:cubicBezTo>
                    <a:close/>
                  </a:path>
                </a:pathLst>
              </a:custGeom>
              <a:solidFill>
                <a:srgbClr val="000080"/>
              </a:solidFill>
              <a:ln w="3432" cap="rnd">
                <a:noFill/>
                <a:prstDash val="solid"/>
                <a:round/>
              </a:ln>
            </p:spPr>
            <p:txBody>
              <a:bodyPr rtlCol="0" anchor="ctr"/>
              <a:lstStyle/>
              <a:p>
                <a:endParaRPr lang="en-CH" sz="4400"/>
              </a:p>
            </p:txBody>
          </p:sp>
        </p:grpSp>
        <p:grpSp>
          <p:nvGrpSpPr>
            <p:cNvPr id="1073" name="Graphic 3">
              <a:extLst>
                <a:ext uri="{FF2B5EF4-FFF2-40B4-BE49-F238E27FC236}">
                  <a16:creationId xmlns:a16="http://schemas.microsoft.com/office/drawing/2014/main" id="{F57DD496-9CBD-2CCB-92DA-9F06D8F8D5DB}"/>
                </a:ext>
              </a:extLst>
            </p:cNvPr>
            <p:cNvGrpSpPr/>
            <p:nvPr/>
          </p:nvGrpSpPr>
          <p:grpSpPr>
            <a:xfrm>
              <a:off x="4458955" y="14014487"/>
              <a:ext cx="347459" cy="355469"/>
              <a:chOff x="4458955" y="14014487"/>
              <a:chExt cx="347459" cy="355469"/>
            </a:xfrm>
          </p:grpSpPr>
          <p:sp>
            <p:nvSpPr>
              <p:cNvPr id="1074" name="Freeform 1073">
                <a:extLst>
                  <a:ext uri="{FF2B5EF4-FFF2-40B4-BE49-F238E27FC236}">
                    <a16:creationId xmlns:a16="http://schemas.microsoft.com/office/drawing/2014/main" id="{93FA4380-DF67-4DCC-641B-4C4466961CF8}"/>
                  </a:ext>
                </a:extLst>
              </p:cNvPr>
              <p:cNvSpPr/>
              <p:nvPr/>
            </p:nvSpPr>
            <p:spPr>
              <a:xfrm>
                <a:off x="4490698" y="14046231"/>
                <a:ext cx="283973" cy="291981"/>
              </a:xfrm>
              <a:custGeom>
                <a:avLst/>
                <a:gdLst>
                  <a:gd name="connsiteX0" fmla="*/ 283281 w 283973"/>
                  <a:gd name="connsiteY0" fmla="*/ 149916 h 291981"/>
                  <a:gd name="connsiteX1" fmla="*/ 141294 w 283973"/>
                  <a:gd name="connsiteY1" fmla="*/ 295907 h 291981"/>
                  <a:gd name="connsiteX2" fmla="*/ -693 w 283973"/>
                  <a:gd name="connsiteY2" fmla="*/ 149916 h 291981"/>
                  <a:gd name="connsiteX3" fmla="*/ 141294 w 283973"/>
                  <a:gd name="connsiteY3" fmla="*/ 3926 h 291981"/>
                  <a:gd name="connsiteX4" fmla="*/ 283281 w 283973"/>
                  <a:gd name="connsiteY4" fmla="*/ 149916 h 291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973" h="291981">
                    <a:moveTo>
                      <a:pt x="283281" y="149916"/>
                    </a:moveTo>
                    <a:cubicBezTo>
                      <a:pt x="283281" y="230545"/>
                      <a:pt x="219711" y="295907"/>
                      <a:pt x="141294" y="295907"/>
                    </a:cubicBezTo>
                    <a:cubicBezTo>
                      <a:pt x="62877" y="295907"/>
                      <a:pt x="-693" y="230545"/>
                      <a:pt x="-693" y="149916"/>
                    </a:cubicBezTo>
                    <a:cubicBezTo>
                      <a:pt x="-693" y="69288"/>
                      <a:pt x="62877" y="3926"/>
                      <a:pt x="141294" y="3926"/>
                    </a:cubicBezTo>
                    <a:cubicBezTo>
                      <a:pt x="219711" y="3926"/>
                      <a:pt x="283281" y="69288"/>
                      <a:pt x="283281" y="149916"/>
                    </a:cubicBezTo>
                    <a:close/>
                  </a:path>
                </a:pathLst>
              </a:custGeom>
              <a:solidFill>
                <a:srgbClr val="FFFFFF"/>
              </a:solidFill>
              <a:ln w="3432" cap="rnd">
                <a:noFill/>
                <a:prstDash val="solid"/>
                <a:round/>
              </a:ln>
            </p:spPr>
            <p:txBody>
              <a:bodyPr rtlCol="0" anchor="ctr"/>
              <a:lstStyle/>
              <a:p>
                <a:endParaRPr lang="en-CH" sz="4400"/>
              </a:p>
            </p:txBody>
          </p:sp>
          <p:sp>
            <p:nvSpPr>
              <p:cNvPr id="1075" name="Freeform 1074">
                <a:extLst>
                  <a:ext uri="{FF2B5EF4-FFF2-40B4-BE49-F238E27FC236}">
                    <a16:creationId xmlns:a16="http://schemas.microsoft.com/office/drawing/2014/main" id="{0470CA89-A28A-AA00-D018-F289057FB3F0}"/>
                  </a:ext>
                </a:extLst>
              </p:cNvPr>
              <p:cNvSpPr/>
              <p:nvPr/>
            </p:nvSpPr>
            <p:spPr>
              <a:xfrm>
                <a:off x="4458955" y="14014487"/>
                <a:ext cx="347459" cy="355469"/>
              </a:xfrm>
              <a:custGeom>
                <a:avLst/>
                <a:gdLst>
                  <a:gd name="connsiteX0" fmla="*/ 173038 w 347459"/>
                  <a:gd name="connsiteY0" fmla="*/ 3926 h 355469"/>
                  <a:gd name="connsiteX1" fmla="*/ 346768 w 347459"/>
                  <a:gd name="connsiteY1" fmla="*/ 181660 h 355469"/>
                  <a:gd name="connsiteX2" fmla="*/ 173038 w 347459"/>
                  <a:gd name="connsiteY2" fmla="*/ 359395 h 355469"/>
                  <a:gd name="connsiteX3" fmla="*/ -692 w 347459"/>
                  <a:gd name="connsiteY3" fmla="*/ 181660 h 355469"/>
                  <a:gd name="connsiteX4" fmla="*/ 173038 w 347459"/>
                  <a:gd name="connsiteY4" fmla="*/ 3926 h 355469"/>
                  <a:gd name="connsiteX5" fmla="*/ 173038 w 347459"/>
                  <a:gd name="connsiteY5" fmla="*/ 35669 h 355469"/>
                  <a:gd name="connsiteX6" fmla="*/ 31061 w 347459"/>
                  <a:gd name="connsiteY6" fmla="*/ 181660 h 355469"/>
                  <a:gd name="connsiteX7" fmla="*/ 173038 w 347459"/>
                  <a:gd name="connsiteY7" fmla="*/ 327651 h 355469"/>
                  <a:gd name="connsiteX8" fmla="*/ 315015 w 347459"/>
                  <a:gd name="connsiteY8" fmla="*/ 181660 h 355469"/>
                  <a:gd name="connsiteX9" fmla="*/ 173038 w 347459"/>
                  <a:gd name="connsiteY9" fmla="*/ 35669 h 35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459" h="355469">
                    <a:moveTo>
                      <a:pt x="173038" y="3926"/>
                    </a:moveTo>
                    <a:cubicBezTo>
                      <a:pt x="268671" y="3926"/>
                      <a:pt x="346768" y="83324"/>
                      <a:pt x="346768" y="181660"/>
                    </a:cubicBezTo>
                    <a:cubicBezTo>
                      <a:pt x="346768" y="279997"/>
                      <a:pt x="268671" y="359395"/>
                      <a:pt x="173038" y="359395"/>
                    </a:cubicBezTo>
                    <a:cubicBezTo>
                      <a:pt x="77405" y="359395"/>
                      <a:pt x="-692" y="279997"/>
                      <a:pt x="-692" y="181660"/>
                    </a:cubicBezTo>
                    <a:cubicBezTo>
                      <a:pt x="-692" y="83324"/>
                      <a:pt x="77405" y="3926"/>
                      <a:pt x="173038" y="3926"/>
                    </a:cubicBezTo>
                    <a:close/>
                    <a:moveTo>
                      <a:pt x="173038" y="35669"/>
                    </a:moveTo>
                    <a:cubicBezTo>
                      <a:pt x="94669" y="35669"/>
                      <a:pt x="31061" y="101086"/>
                      <a:pt x="31061" y="181660"/>
                    </a:cubicBezTo>
                    <a:cubicBezTo>
                      <a:pt x="31061" y="262235"/>
                      <a:pt x="94669" y="327651"/>
                      <a:pt x="173038" y="327651"/>
                    </a:cubicBezTo>
                    <a:cubicBezTo>
                      <a:pt x="251406" y="327651"/>
                      <a:pt x="315015" y="262235"/>
                      <a:pt x="315015" y="181660"/>
                    </a:cubicBezTo>
                    <a:cubicBezTo>
                      <a:pt x="315015" y="101086"/>
                      <a:pt x="251406" y="35669"/>
                      <a:pt x="173038" y="35669"/>
                    </a:cubicBezTo>
                    <a:close/>
                  </a:path>
                </a:pathLst>
              </a:custGeom>
              <a:solidFill>
                <a:srgbClr val="000080"/>
              </a:solidFill>
              <a:ln w="3432" cap="rnd">
                <a:noFill/>
                <a:prstDash val="solid"/>
                <a:round/>
              </a:ln>
            </p:spPr>
            <p:txBody>
              <a:bodyPr rtlCol="0" anchor="ctr"/>
              <a:lstStyle/>
              <a:p>
                <a:endParaRPr lang="en-CH" sz="4400"/>
              </a:p>
            </p:txBody>
          </p:sp>
        </p:grpSp>
        <p:grpSp>
          <p:nvGrpSpPr>
            <p:cNvPr id="1076" name="Graphic 3">
              <a:extLst>
                <a:ext uri="{FF2B5EF4-FFF2-40B4-BE49-F238E27FC236}">
                  <a16:creationId xmlns:a16="http://schemas.microsoft.com/office/drawing/2014/main" id="{8AB9984E-DC09-10A5-0830-61EF82A9187A}"/>
                </a:ext>
              </a:extLst>
            </p:cNvPr>
            <p:cNvGrpSpPr/>
            <p:nvPr/>
          </p:nvGrpSpPr>
          <p:grpSpPr>
            <a:xfrm>
              <a:off x="438057" y="16117213"/>
              <a:ext cx="462026" cy="473258"/>
              <a:chOff x="438057" y="16117213"/>
              <a:chExt cx="462026" cy="473258"/>
            </a:xfrm>
          </p:grpSpPr>
          <p:sp>
            <p:nvSpPr>
              <p:cNvPr id="1077" name="Freeform 1076">
                <a:extLst>
                  <a:ext uri="{FF2B5EF4-FFF2-40B4-BE49-F238E27FC236}">
                    <a16:creationId xmlns:a16="http://schemas.microsoft.com/office/drawing/2014/main" id="{CEE80D47-F5CF-2E20-4C59-1C691EC1F0A6}"/>
                  </a:ext>
                </a:extLst>
              </p:cNvPr>
              <p:cNvSpPr/>
              <p:nvPr/>
            </p:nvSpPr>
            <p:spPr>
              <a:xfrm>
                <a:off x="469826" y="16148955"/>
                <a:ext cx="398535" cy="409774"/>
              </a:xfrm>
              <a:custGeom>
                <a:avLst/>
                <a:gdLst>
                  <a:gd name="connsiteX0" fmla="*/ 396542 w 398535"/>
                  <a:gd name="connsiteY0" fmla="*/ 209522 h 409774"/>
                  <a:gd name="connsiteX1" fmla="*/ 197274 w 398535"/>
                  <a:gd name="connsiteY1" fmla="*/ 414409 h 409774"/>
                  <a:gd name="connsiteX2" fmla="*/ -1994 w 398535"/>
                  <a:gd name="connsiteY2" fmla="*/ 209522 h 409774"/>
                  <a:gd name="connsiteX3" fmla="*/ 197274 w 398535"/>
                  <a:gd name="connsiteY3" fmla="*/ 4635 h 409774"/>
                  <a:gd name="connsiteX4" fmla="*/ 396542 w 398535"/>
                  <a:gd name="connsiteY4" fmla="*/ 209522 h 409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535" h="409774">
                    <a:moveTo>
                      <a:pt x="396542" y="209522"/>
                    </a:moveTo>
                    <a:cubicBezTo>
                      <a:pt x="396542" y="322678"/>
                      <a:pt x="307327" y="414409"/>
                      <a:pt x="197274" y="414409"/>
                    </a:cubicBezTo>
                    <a:cubicBezTo>
                      <a:pt x="87221" y="414409"/>
                      <a:pt x="-1994" y="322678"/>
                      <a:pt x="-1994" y="209522"/>
                    </a:cubicBezTo>
                    <a:cubicBezTo>
                      <a:pt x="-1994" y="96366"/>
                      <a:pt x="87221" y="4635"/>
                      <a:pt x="197274" y="4635"/>
                    </a:cubicBezTo>
                    <a:cubicBezTo>
                      <a:pt x="307327" y="4635"/>
                      <a:pt x="396542" y="96366"/>
                      <a:pt x="396542" y="209522"/>
                    </a:cubicBezTo>
                    <a:close/>
                  </a:path>
                </a:pathLst>
              </a:custGeom>
              <a:solidFill>
                <a:srgbClr val="FFFFFF"/>
              </a:solidFill>
              <a:ln w="4817" cap="rnd">
                <a:noFill/>
                <a:prstDash val="solid"/>
                <a:round/>
              </a:ln>
            </p:spPr>
            <p:txBody>
              <a:bodyPr rtlCol="0" anchor="ctr"/>
              <a:lstStyle/>
              <a:p>
                <a:endParaRPr lang="en-CH" sz="4400"/>
              </a:p>
            </p:txBody>
          </p:sp>
          <p:sp>
            <p:nvSpPr>
              <p:cNvPr id="1078" name="Freeform 1077">
                <a:extLst>
                  <a:ext uri="{FF2B5EF4-FFF2-40B4-BE49-F238E27FC236}">
                    <a16:creationId xmlns:a16="http://schemas.microsoft.com/office/drawing/2014/main" id="{BCCC3691-20B1-27AE-B24A-64215645A114}"/>
                  </a:ext>
                </a:extLst>
              </p:cNvPr>
              <p:cNvSpPr/>
              <p:nvPr/>
            </p:nvSpPr>
            <p:spPr>
              <a:xfrm>
                <a:off x="438057" y="16117213"/>
                <a:ext cx="462026" cy="473258"/>
              </a:xfrm>
              <a:custGeom>
                <a:avLst/>
                <a:gdLst>
                  <a:gd name="connsiteX0" fmla="*/ 229045 w 462026"/>
                  <a:gd name="connsiteY0" fmla="*/ 4635 h 473258"/>
                  <a:gd name="connsiteX1" fmla="*/ 460034 w 462026"/>
                  <a:gd name="connsiteY1" fmla="*/ 241264 h 473258"/>
                  <a:gd name="connsiteX2" fmla="*/ 229045 w 462026"/>
                  <a:gd name="connsiteY2" fmla="*/ 477893 h 473258"/>
                  <a:gd name="connsiteX3" fmla="*/ -1993 w 462026"/>
                  <a:gd name="connsiteY3" fmla="*/ 241264 h 473258"/>
                  <a:gd name="connsiteX4" fmla="*/ 229045 w 462026"/>
                  <a:gd name="connsiteY4" fmla="*/ 4635 h 473258"/>
                  <a:gd name="connsiteX5" fmla="*/ 229045 w 462026"/>
                  <a:gd name="connsiteY5" fmla="*/ 36377 h 473258"/>
                  <a:gd name="connsiteX6" fmla="*/ 29790 w 462026"/>
                  <a:gd name="connsiteY6" fmla="*/ 241264 h 473258"/>
                  <a:gd name="connsiteX7" fmla="*/ 229045 w 462026"/>
                  <a:gd name="connsiteY7" fmla="*/ 446151 h 473258"/>
                  <a:gd name="connsiteX8" fmla="*/ 428298 w 462026"/>
                  <a:gd name="connsiteY8" fmla="*/ 241264 h 473258"/>
                  <a:gd name="connsiteX9" fmla="*/ 229045 w 462026"/>
                  <a:gd name="connsiteY9" fmla="*/ 36377 h 47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026" h="473258">
                    <a:moveTo>
                      <a:pt x="229045" y="4635"/>
                    </a:moveTo>
                    <a:cubicBezTo>
                      <a:pt x="356273" y="4635"/>
                      <a:pt x="460034" y="110422"/>
                      <a:pt x="460034" y="241264"/>
                    </a:cubicBezTo>
                    <a:cubicBezTo>
                      <a:pt x="460034" y="372106"/>
                      <a:pt x="356273" y="477893"/>
                      <a:pt x="229045" y="477893"/>
                    </a:cubicBezTo>
                    <a:cubicBezTo>
                      <a:pt x="101815" y="477893"/>
                      <a:pt x="-1993" y="372106"/>
                      <a:pt x="-1993" y="241264"/>
                    </a:cubicBezTo>
                    <a:cubicBezTo>
                      <a:pt x="-1993" y="110422"/>
                      <a:pt x="101815" y="4635"/>
                      <a:pt x="229045" y="4635"/>
                    </a:cubicBezTo>
                    <a:close/>
                    <a:moveTo>
                      <a:pt x="229045" y="36377"/>
                    </a:moveTo>
                    <a:cubicBezTo>
                      <a:pt x="119060" y="36377"/>
                      <a:pt x="29790" y="128184"/>
                      <a:pt x="29790" y="241264"/>
                    </a:cubicBezTo>
                    <a:cubicBezTo>
                      <a:pt x="29790" y="354345"/>
                      <a:pt x="119060" y="446151"/>
                      <a:pt x="229045" y="446151"/>
                    </a:cubicBezTo>
                    <a:cubicBezTo>
                      <a:pt x="339028" y="446151"/>
                      <a:pt x="428298" y="354345"/>
                      <a:pt x="428298" y="241264"/>
                    </a:cubicBezTo>
                    <a:cubicBezTo>
                      <a:pt x="428298" y="128184"/>
                      <a:pt x="339028" y="36377"/>
                      <a:pt x="229045" y="36377"/>
                    </a:cubicBezTo>
                    <a:close/>
                  </a:path>
                </a:pathLst>
              </a:custGeom>
              <a:solidFill>
                <a:srgbClr val="000080"/>
              </a:solidFill>
              <a:ln w="4817" cap="rnd">
                <a:noFill/>
                <a:prstDash val="solid"/>
                <a:round/>
              </a:ln>
            </p:spPr>
            <p:txBody>
              <a:bodyPr rtlCol="0" anchor="ctr"/>
              <a:lstStyle/>
              <a:p>
                <a:endParaRPr lang="en-CH" sz="4400"/>
              </a:p>
            </p:txBody>
          </p:sp>
        </p:grpSp>
        <p:grpSp>
          <p:nvGrpSpPr>
            <p:cNvPr id="1079" name="Graphic 3">
              <a:extLst>
                <a:ext uri="{FF2B5EF4-FFF2-40B4-BE49-F238E27FC236}">
                  <a16:creationId xmlns:a16="http://schemas.microsoft.com/office/drawing/2014/main" id="{F61EEF4A-2D90-F54A-D37E-B7BE66E51C5C}"/>
                </a:ext>
              </a:extLst>
            </p:cNvPr>
            <p:cNvGrpSpPr/>
            <p:nvPr/>
          </p:nvGrpSpPr>
          <p:grpSpPr>
            <a:xfrm>
              <a:off x="4870804" y="13528720"/>
              <a:ext cx="462026" cy="473258"/>
              <a:chOff x="4870804" y="13528720"/>
              <a:chExt cx="462026" cy="473258"/>
            </a:xfrm>
          </p:grpSpPr>
          <p:sp>
            <p:nvSpPr>
              <p:cNvPr id="1080" name="Freeform 1079">
                <a:extLst>
                  <a:ext uri="{FF2B5EF4-FFF2-40B4-BE49-F238E27FC236}">
                    <a16:creationId xmlns:a16="http://schemas.microsoft.com/office/drawing/2014/main" id="{598BDE30-5C23-D5D7-31CB-868D1438AF75}"/>
                  </a:ext>
                </a:extLst>
              </p:cNvPr>
              <p:cNvSpPr/>
              <p:nvPr/>
            </p:nvSpPr>
            <p:spPr>
              <a:xfrm>
                <a:off x="4902573" y="13560462"/>
                <a:ext cx="398535" cy="409774"/>
              </a:xfrm>
              <a:custGeom>
                <a:avLst/>
                <a:gdLst>
                  <a:gd name="connsiteX0" fmla="*/ 397997 w 398535"/>
                  <a:gd name="connsiteY0" fmla="*/ 208673 h 409774"/>
                  <a:gd name="connsiteX1" fmla="*/ 198729 w 398535"/>
                  <a:gd name="connsiteY1" fmla="*/ 413560 h 409774"/>
                  <a:gd name="connsiteX2" fmla="*/ -540 w 398535"/>
                  <a:gd name="connsiteY2" fmla="*/ 208673 h 409774"/>
                  <a:gd name="connsiteX3" fmla="*/ 198729 w 398535"/>
                  <a:gd name="connsiteY3" fmla="*/ 3785 h 409774"/>
                  <a:gd name="connsiteX4" fmla="*/ 397997 w 398535"/>
                  <a:gd name="connsiteY4" fmla="*/ 208673 h 409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535" h="409774">
                    <a:moveTo>
                      <a:pt x="397997" y="208673"/>
                    </a:moveTo>
                    <a:cubicBezTo>
                      <a:pt x="397997" y="321829"/>
                      <a:pt x="308782" y="413560"/>
                      <a:pt x="198729" y="413560"/>
                    </a:cubicBezTo>
                    <a:cubicBezTo>
                      <a:pt x="88676" y="413560"/>
                      <a:pt x="-540" y="321829"/>
                      <a:pt x="-540" y="208673"/>
                    </a:cubicBezTo>
                    <a:cubicBezTo>
                      <a:pt x="-540" y="95517"/>
                      <a:pt x="88676" y="3785"/>
                      <a:pt x="198729" y="3785"/>
                    </a:cubicBezTo>
                    <a:cubicBezTo>
                      <a:pt x="308782" y="3785"/>
                      <a:pt x="397997" y="95517"/>
                      <a:pt x="397997" y="208673"/>
                    </a:cubicBezTo>
                    <a:close/>
                  </a:path>
                </a:pathLst>
              </a:custGeom>
              <a:solidFill>
                <a:srgbClr val="FFFFFF"/>
              </a:solidFill>
              <a:ln w="4817" cap="rnd">
                <a:noFill/>
                <a:prstDash val="solid"/>
                <a:round/>
              </a:ln>
            </p:spPr>
            <p:txBody>
              <a:bodyPr rtlCol="0" anchor="ctr"/>
              <a:lstStyle/>
              <a:p>
                <a:endParaRPr lang="en-CH" sz="4400"/>
              </a:p>
            </p:txBody>
          </p:sp>
          <p:sp>
            <p:nvSpPr>
              <p:cNvPr id="1081" name="Freeform 1080">
                <a:extLst>
                  <a:ext uri="{FF2B5EF4-FFF2-40B4-BE49-F238E27FC236}">
                    <a16:creationId xmlns:a16="http://schemas.microsoft.com/office/drawing/2014/main" id="{E18781C2-26C4-FE03-B498-0CDD16FFA2B0}"/>
                  </a:ext>
                </a:extLst>
              </p:cNvPr>
              <p:cNvSpPr/>
              <p:nvPr/>
            </p:nvSpPr>
            <p:spPr>
              <a:xfrm>
                <a:off x="4870804" y="13528720"/>
                <a:ext cx="462026" cy="473258"/>
              </a:xfrm>
              <a:custGeom>
                <a:avLst/>
                <a:gdLst>
                  <a:gd name="connsiteX0" fmla="*/ 230499 w 462026"/>
                  <a:gd name="connsiteY0" fmla="*/ 3785 h 473258"/>
                  <a:gd name="connsiteX1" fmla="*/ 461488 w 462026"/>
                  <a:gd name="connsiteY1" fmla="*/ 240415 h 473258"/>
                  <a:gd name="connsiteX2" fmla="*/ 230499 w 462026"/>
                  <a:gd name="connsiteY2" fmla="*/ 477044 h 473258"/>
                  <a:gd name="connsiteX3" fmla="*/ -538 w 462026"/>
                  <a:gd name="connsiteY3" fmla="*/ 240415 h 473258"/>
                  <a:gd name="connsiteX4" fmla="*/ 230499 w 462026"/>
                  <a:gd name="connsiteY4" fmla="*/ 3785 h 473258"/>
                  <a:gd name="connsiteX5" fmla="*/ 230499 w 462026"/>
                  <a:gd name="connsiteY5" fmla="*/ 35527 h 473258"/>
                  <a:gd name="connsiteX6" fmla="*/ 31245 w 462026"/>
                  <a:gd name="connsiteY6" fmla="*/ 240415 h 473258"/>
                  <a:gd name="connsiteX7" fmla="*/ 230499 w 462026"/>
                  <a:gd name="connsiteY7" fmla="*/ 445302 h 473258"/>
                  <a:gd name="connsiteX8" fmla="*/ 429753 w 462026"/>
                  <a:gd name="connsiteY8" fmla="*/ 240415 h 473258"/>
                  <a:gd name="connsiteX9" fmla="*/ 230499 w 462026"/>
                  <a:gd name="connsiteY9" fmla="*/ 35527 h 47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026" h="473258">
                    <a:moveTo>
                      <a:pt x="230499" y="3785"/>
                    </a:moveTo>
                    <a:cubicBezTo>
                      <a:pt x="357728" y="3785"/>
                      <a:pt x="461488" y="109573"/>
                      <a:pt x="461488" y="240415"/>
                    </a:cubicBezTo>
                    <a:cubicBezTo>
                      <a:pt x="461488" y="371257"/>
                      <a:pt x="357728" y="477044"/>
                      <a:pt x="230499" y="477044"/>
                    </a:cubicBezTo>
                    <a:cubicBezTo>
                      <a:pt x="103270" y="477044"/>
                      <a:pt x="-538" y="371257"/>
                      <a:pt x="-538" y="240415"/>
                    </a:cubicBezTo>
                    <a:cubicBezTo>
                      <a:pt x="-538" y="109573"/>
                      <a:pt x="103270" y="3785"/>
                      <a:pt x="230499" y="3785"/>
                    </a:cubicBezTo>
                    <a:close/>
                    <a:moveTo>
                      <a:pt x="230499" y="35527"/>
                    </a:moveTo>
                    <a:cubicBezTo>
                      <a:pt x="120515" y="35527"/>
                      <a:pt x="31245" y="127334"/>
                      <a:pt x="31245" y="240415"/>
                    </a:cubicBezTo>
                    <a:cubicBezTo>
                      <a:pt x="31245" y="353495"/>
                      <a:pt x="120515" y="445302"/>
                      <a:pt x="230499" y="445302"/>
                    </a:cubicBezTo>
                    <a:cubicBezTo>
                      <a:pt x="340483" y="445302"/>
                      <a:pt x="429753" y="353495"/>
                      <a:pt x="429753" y="240415"/>
                    </a:cubicBezTo>
                    <a:cubicBezTo>
                      <a:pt x="429753" y="127334"/>
                      <a:pt x="340483" y="35527"/>
                      <a:pt x="230499" y="35527"/>
                    </a:cubicBezTo>
                    <a:close/>
                  </a:path>
                </a:pathLst>
              </a:custGeom>
              <a:solidFill>
                <a:srgbClr val="000080"/>
              </a:solidFill>
              <a:ln w="4817" cap="rnd">
                <a:noFill/>
                <a:prstDash val="solid"/>
                <a:round/>
              </a:ln>
            </p:spPr>
            <p:txBody>
              <a:bodyPr rtlCol="0" anchor="ctr"/>
              <a:lstStyle/>
              <a:p>
                <a:endParaRPr lang="en-CH" sz="4400"/>
              </a:p>
            </p:txBody>
          </p:sp>
        </p:grpSp>
      </p:grpSp>
      <p:grpSp>
        <p:nvGrpSpPr>
          <p:cNvPr id="1082" name="Graphic 3">
            <a:extLst>
              <a:ext uri="{FF2B5EF4-FFF2-40B4-BE49-F238E27FC236}">
                <a16:creationId xmlns:a16="http://schemas.microsoft.com/office/drawing/2014/main" id="{A0B2CB59-2424-4111-CF7D-047A58A6A949}"/>
              </a:ext>
            </a:extLst>
          </p:cNvPr>
          <p:cNvGrpSpPr/>
          <p:nvPr/>
        </p:nvGrpSpPr>
        <p:grpSpPr>
          <a:xfrm>
            <a:off x="4667316" y="10721388"/>
            <a:ext cx="4137323" cy="2982162"/>
            <a:chOff x="4667316" y="10721388"/>
            <a:chExt cx="4137323" cy="2982162"/>
          </a:xfrm>
        </p:grpSpPr>
        <p:sp>
          <p:nvSpPr>
            <p:cNvPr id="1083" name="Freeform 1082">
              <a:extLst>
                <a:ext uri="{FF2B5EF4-FFF2-40B4-BE49-F238E27FC236}">
                  <a16:creationId xmlns:a16="http://schemas.microsoft.com/office/drawing/2014/main" id="{4288CE4C-06F8-C6E0-A217-F583305CDAE0}"/>
                </a:ext>
              </a:extLst>
            </p:cNvPr>
            <p:cNvSpPr/>
            <p:nvPr/>
          </p:nvSpPr>
          <p:spPr>
            <a:xfrm rot="10800000" flipV="1">
              <a:off x="4699086" y="10753135"/>
              <a:ext cx="4073821" cy="2918672"/>
            </a:xfrm>
            <a:custGeom>
              <a:avLst/>
              <a:gdLst>
                <a:gd name="connsiteX0" fmla="*/ 909563 w 4073821"/>
                <a:gd name="connsiteY0" fmla="*/ 2638700 h 2918672"/>
                <a:gd name="connsiteX1" fmla="*/ 697077 w 4073821"/>
                <a:gd name="connsiteY1" fmla="*/ 2671040 h 2918672"/>
                <a:gd name="connsiteX2" fmla="*/ 473 w 4073821"/>
                <a:gd name="connsiteY2" fmla="*/ 1989598 h 2918672"/>
                <a:gd name="connsiteX3" fmla="*/ 262350 w 4073821"/>
                <a:gd name="connsiteY3" fmla="*/ 1457290 h 2918672"/>
                <a:gd name="connsiteX4" fmla="*/ 137673 w 4073821"/>
                <a:gd name="connsiteY4" fmla="*/ 1090030 h 2918672"/>
                <a:gd name="connsiteX5" fmla="*/ 765677 w 4073821"/>
                <a:gd name="connsiteY5" fmla="*/ 475689 h 2918672"/>
                <a:gd name="connsiteX6" fmla="*/ 847428 w 4073821"/>
                <a:gd name="connsiteY6" fmla="*/ 480857 h 2918672"/>
                <a:gd name="connsiteX7" fmla="*/ 1766751 w 4073821"/>
                <a:gd name="connsiteY7" fmla="*/ 3734 h 2918672"/>
                <a:gd name="connsiteX8" fmla="*/ 2630810 w 4073821"/>
                <a:gd name="connsiteY8" fmla="*/ 408003 h 2918672"/>
                <a:gd name="connsiteX9" fmla="*/ 3015629 w 4073821"/>
                <a:gd name="connsiteY9" fmla="*/ 275500 h 2918672"/>
                <a:gd name="connsiteX10" fmla="*/ 3630333 w 4073821"/>
                <a:gd name="connsiteY10" fmla="*/ 876843 h 2918672"/>
                <a:gd name="connsiteX11" fmla="*/ 3618992 w 4073821"/>
                <a:gd name="connsiteY11" fmla="*/ 992248 h 2918672"/>
                <a:gd name="connsiteX12" fmla="*/ 4074294 w 4073821"/>
                <a:gd name="connsiteY12" fmla="*/ 1669259 h 2918672"/>
                <a:gd name="connsiteX13" fmla="*/ 3320875 w 4073821"/>
                <a:gd name="connsiteY13" fmla="*/ 2406310 h 2918672"/>
                <a:gd name="connsiteX14" fmla="*/ 3219508 w 4073821"/>
                <a:gd name="connsiteY14" fmla="*/ 2399685 h 2918672"/>
                <a:gd name="connsiteX15" fmla="*/ 2567419 w 4073821"/>
                <a:gd name="connsiteY15" fmla="*/ 2841068 h 2918672"/>
                <a:gd name="connsiteX16" fmla="*/ 2053970 w 4073821"/>
                <a:gd name="connsiteY16" fmla="*/ 2619963 h 2918672"/>
                <a:gd name="connsiteX17" fmla="*/ 1475136 w 4073821"/>
                <a:gd name="connsiteY17" fmla="*/ 2922407 h 2918672"/>
                <a:gd name="connsiteX18" fmla="*/ 909563 w 4073821"/>
                <a:gd name="connsiteY18" fmla="*/ 2638700 h 291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73821" h="2918672">
                  <a:moveTo>
                    <a:pt x="909563" y="2638700"/>
                  </a:moveTo>
                  <a:cubicBezTo>
                    <a:pt x="842588" y="2659700"/>
                    <a:pt x="771181" y="2671040"/>
                    <a:pt x="697077" y="2671040"/>
                  </a:cubicBezTo>
                  <a:cubicBezTo>
                    <a:pt x="312627" y="2671040"/>
                    <a:pt x="473" y="2365698"/>
                    <a:pt x="473" y="1989598"/>
                  </a:cubicBezTo>
                  <a:cubicBezTo>
                    <a:pt x="473" y="1774312"/>
                    <a:pt x="102764" y="1582207"/>
                    <a:pt x="262350" y="1457290"/>
                  </a:cubicBezTo>
                  <a:cubicBezTo>
                    <a:pt x="184035" y="1354814"/>
                    <a:pt x="137673" y="1227678"/>
                    <a:pt x="137673" y="1090030"/>
                  </a:cubicBezTo>
                  <a:cubicBezTo>
                    <a:pt x="137673" y="750964"/>
                    <a:pt x="419056" y="475689"/>
                    <a:pt x="765677" y="475689"/>
                  </a:cubicBezTo>
                  <a:cubicBezTo>
                    <a:pt x="793383" y="475689"/>
                    <a:pt x="820645" y="477445"/>
                    <a:pt x="847428" y="480857"/>
                  </a:cubicBezTo>
                  <a:cubicBezTo>
                    <a:pt x="1047244" y="192998"/>
                    <a:pt x="1384556" y="3734"/>
                    <a:pt x="1766751" y="3734"/>
                  </a:cubicBezTo>
                  <a:cubicBezTo>
                    <a:pt x="2115626" y="3734"/>
                    <a:pt x="2427189" y="161490"/>
                    <a:pt x="2630810" y="408003"/>
                  </a:cubicBezTo>
                  <a:cubicBezTo>
                    <a:pt x="2736167" y="325121"/>
                    <a:pt x="2870006" y="275500"/>
                    <a:pt x="3015629" y="275500"/>
                  </a:cubicBezTo>
                  <a:cubicBezTo>
                    <a:pt x="3354898" y="275500"/>
                    <a:pt x="3630333" y="544954"/>
                    <a:pt x="3630333" y="876843"/>
                  </a:cubicBezTo>
                  <a:cubicBezTo>
                    <a:pt x="3630333" y="916309"/>
                    <a:pt x="3626454" y="954893"/>
                    <a:pt x="3618992" y="992248"/>
                  </a:cubicBezTo>
                  <a:cubicBezTo>
                    <a:pt x="3886744" y="1105345"/>
                    <a:pt x="4074294" y="1366042"/>
                    <a:pt x="4074294" y="1669259"/>
                  </a:cubicBezTo>
                  <a:cubicBezTo>
                    <a:pt x="4074294" y="2076047"/>
                    <a:pt x="3736687" y="2406310"/>
                    <a:pt x="3320875" y="2406310"/>
                  </a:cubicBezTo>
                  <a:cubicBezTo>
                    <a:pt x="3286482" y="2406310"/>
                    <a:pt x="3252644" y="2404055"/>
                    <a:pt x="3219508" y="2399685"/>
                  </a:cubicBezTo>
                  <a:cubicBezTo>
                    <a:pt x="3120136" y="2657485"/>
                    <a:pt x="2865536" y="2841068"/>
                    <a:pt x="2567419" y="2841068"/>
                  </a:cubicBezTo>
                  <a:cubicBezTo>
                    <a:pt x="2364315" y="2841068"/>
                    <a:pt x="2181344" y="2755834"/>
                    <a:pt x="2053970" y="2619963"/>
                  </a:cubicBezTo>
                  <a:cubicBezTo>
                    <a:pt x="1928924" y="2802303"/>
                    <a:pt x="1716252" y="2922407"/>
                    <a:pt x="1475136" y="2922407"/>
                  </a:cubicBezTo>
                  <a:cubicBezTo>
                    <a:pt x="1242368" y="2922407"/>
                    <a:pt x="1036087" y="2810485"/>
                    <a:pt x="909563" y="2638700"/>
                  </a:cubicBezTo>
                  <a:close/>
                </a:path>
              </a:pathLst>
            </a:custGeom>
            <a:solidFill>
              <a:srgbClr val="FFFFFF"/>
            </a:solidFill>
            <a:ln w="3653" cap="rnd">
              <a:noFill/>
              <a:prstDash val="solid"/>
              <a:round/>
            </a:ln>
          </p:spPr>
          <p:txBody>
            <a:bodyPr rtlCol="0" anchor="ctr"/>
            <a:lstStyle/>
            <a:p>
              <a:endParaRPr lang="en-CH" sz="4400"/>
            </a:p>
          </p:txBody>
        </p:sp>
        <p:sp>
          <p:nvSpPr>
            <p:cNvPr id="1084" name="Freeform 1083">
              <a:extLst>
                <a:ext uri="{FF2B5EF4-FFF2-40B4-BE49-F238E27FC236}">
                  <a16:creationId xmlns:a16="http://schemas.microsoft.com/office/drawing/2014/main" id="{499A0A96-0724-2CEE-2E86-D7AA7E8439E3}"/>
                </a:ext>
              </a:extLst>
            </p:cNvPr>
            <p:cNvSpPr/>
            <p:nvPr/>
          </p:nvSpPr>
          <p:spPr>
            <a:xfrm rot="10800000" flipV="1">
              <a:off x="4667316" y="10721388"/>
              <a:ext cx="4137323" cy="2982162"/>
            </a:xfrm>
            <a:custGeom>
              <a:avLst/>
              <a:gdLst>
                <a:gd name="connsiteX0" fmla="*/ 929327 w 4137323"/>
                <a:gd name="connsiteY0" fmla="*/ 2707113 h 2982162"/>
                <a:gd name="connsiteX1" fmla="*/ 1506869 w 4137323"/>
                <a:gd name="connsiteY1" fmla="*/ 2985897 h 2982162"/>
                <a:gd name="connsiteX2" fmla="*/ 2089434 w 4137323"/>
                <a:gd name="connsiteY2" fmla="*/ 2700611 h 2982162"/>
                <a:gd name="connsiteX3" fmla="*/ 2599151 w 4137323"/>
                <a:gd name="connsiteY3" fmla="*/ 2904558 h 2982162"/>
                <a:gd name="connsiteX4" fmla="*/ 3271558 w 4137323"/>
                <a:gd name="connsiteY4" fmla="*/ 2465749 h 2982162"/>
                <a:gd name="connsiteX5" fmla="*/ 3352608 w 4137323"/>
                <a:gd name="connsiteY5" fmla="*/ 2469804 h 2982162"/>
                <a:gd name="connsiteX6" fmla="*/ 4137797 w 4137323"/>
                <a:gd name="connsiteY6" fmla="*/ 1701006 h 2982162"/>
                <a:gd name="connsiteX7" fmla="*/ 3686336 w 4137323"/>
                <a:gd name="connsiteY7" fmla="*/ 1005019 h 2982162"/>
                <a:gd name="connsiteX8" fmla="*/ 3693799 w 4137323"/>
                <a:gd name="connsiteY8" fmla="*/ 908590 h 2982162"/>
                <a:gd name="connsiteX9" fmla="*/ 3047361 w 4137323"/>
                <a:gd name="connsiteY9" fmla="*/ 275504 h 2982162"/>
                <a:gd name="connsiteX10" fmla="*/ 2667419 w 4137323"/>
                <a:gd name="connsiteY10" fmla="*/ 396446 h 2982162"/>
                <a:gd name="connsiteX11" fmla="*/ 1798484 w 4137323"/>
                <a:gd name="connsiteY11" fmla="*/ 3734 h 2982162"/>
                <a:gd name="connsiteX12" fmla="*/ 864052 w 4137323"/>
                <a:gd name="connsiteY12" fmla="*/ 478956 h 2982162"/>
                <a:gd name="connsiteX13" fmla="*/ 797409 w 4137323"/>
                <a:gd name="connsiteY13" fmla="*/ 475689 h 2982162"/>
                <a:gd name="connsiteX14" fmla="*/ 137673 w 4137323"/>
                <a:gd name="connsiteY14" fmla="*/ 1121777 h 2982162"/>
                <a:gd name="connsiteX15" fmla="*/ 250751 w 4137323"/>
                <a:gd name="connsiteY15" fmla="*/ 1483439 h 2982162"/>
                <a:gd name="connsiteX16" fmla="*/ 473 w 4137323"/>
                <a:gd name="connsiteY16" fmla="*/ 2021345 h 2982162"/>
                <a:gd name="connsiteX17" fmla="*/ 728809 w 4137323"/>
                <a:gd name="connsiteY17" fmla="*/ 2734534 h 2982162"/>
                <a:gd name="connsiteX18" fmla="*/ 929327 w 4137323"/>
                <a:gd name="connsiteY18" fmla="*/ 2707113 h 2982162"/>
                <a:gd name="connsiteX19" fmla="*/ 941296 w 4137323"/>
                <a:gd name="connsiteY19" fmla="*/ 2670447 h 2982162"/>
                <a:gd name="connsiteX20" fmla="*/ 728809 w 4137323"/>
                <a:gd name="connsiteY20" fmla="*/ 2702787 h 2982162"/>
                <a:gd name="connsiteX21" fmla="*/ 32205 w 4137323"/>
                <a:gd name="connsiteY21" fmla="*/ 2021345 h 2982162"/>
                <a:gd name="connsiteX22" fmla="*/ 294083 w 4137323"/>
                <a:gd name="connsiteY22" fmla="*/ 1489037 h 2982162"/>
                <a:gd name="connsiteX23" fmla="*/ 169406 w 4137323"/>
                <a:gd name="connsiteY23" fmla="*/ 1121777 h 2982162"/>
                <a:gd name="connsiteX24" fmla="*/ 797409 w 4137323"/>
                <a:gd name="connsiteY24" fmla="*/ 507436 h 2982162"/>
                <a:gd name="connsiteX25" fmla="*/ 879160 w 4137323"/>
                <a:gd name="connsiteY25" fmla="*/ 512604 h 2982162"/>
                <a:gd name="connsiteX26" fmla="*/ 1798484 w 4137323"/>
                <a:gd name="connsiteY26" fmla="*/ 35481 h 2982162"/>
                <a:gd name="connsiteX27" fmla="*/ 2662543 w 4137323"/>
                <a:gd name="connsiteY27" fmla="*/ 439750 h 2982162"/>
                <a:gd name="connsiteX28" fmla="*/ 3047361 w 4137323"/>
                <a:gd name="connsiteY28" fmla="*/ 307247 h 2982162"/>
                <a:gd name="connsiteX29" fmla="*/ 3662066 w 4137323"/>
                <a:gd name="connsiteY29" fmla="*/ 908590 h 2982162"/>
                <a:gd name="connsiteX30" fmla="*/ 3650724 w 4137323"/>
                <a:gd name="connsiteY30" fmla="*/ 1023995 h 2982162"/>
                <a:gd name="connsiteX31" fmla="*/ 4106027 w 4137323"/>
                <a:gd name="connsiteY31" fmla="*/ 1701006 h 2982162"/>
                <a:gd name="connsiteX32" fmla="*/ 3352608 w 4137323"/>
                <a:gd name="connsiteY32" fmla="*/ 2438057 h 2982162"/>
                <a:gd name="connsiteX33" fmla="*/ 3251241 w 4137323"/>
                <a:gd name="connsiteY33" fmla="*/ 2431432 h 2982162"/>
                <a:gd name="connsiteX34" fmla="*/ 2599151 w 4137323"/>
                <a:gd name="connsiteY34" fmla="*/ 2872815 h 2982162"/>
                <a:gd name="connsiteX35" fmla="*/ 2085703 w 4137323"/>
                <a:gd name="connsiteY35" fmla="*/ 2651710 h 2982162"/>
                <a:gd name="connsiteX36" fmla="*/ 1506869 w 4137323"/>
                <a:gd name="connsiteY36" fmla="*/ 2954154 h 2982162"/>
                <a:gd name="connsiteX37" fmla="*/ 941296 w 4137323"/>
                <a:gd name="connsiteY37" fmla="*/ 2670447 h 298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37323" h="2982162">
                  <a:moveTo>
                    <a:pt x="929327" y="2707113"/>
                  </a:moveTo>
                  <a:cubicBezTo>
                    <a:pt x="1062501" y="2876548"/>
                    <a:pt x="1271700" y="2985897"/>
                    <a:pt x="1506869" y="2985897"/>
                  </a:cubicBezTo>
                  <a:cubicBezTo>
                    <a:pt x="1744993" y="2985897"/>
                    <a:pt x="1956556" y="2873747"/>
                    <a:pt x="2089434" y="2700611"/>
                  </a:cubicBezTo>
                  <a:cubicBezTo>
                    <a:pt x="2220798" y="2826710"/>
                    <a:pt x="2400739" y="2904558"/>
                    <a:pt x="2599151" y="2904558"/>
                  </a:cubicBezTo>
                  <a:cubicBezTo>
                    <a:pt x="2901960" y="2904558"/>
                    <a:pt x="3161732" y="2723226"/>
                    <a:pt x="3271558" y="2465749"/>
                  </a:cubicBezTo>
                  <a:cubicBezTo>
                    <a:pt x="3298193" y="2468430"/>
                    <a:pt x="3325234" y="2469804"/>
                    <a:pt x="3352608" y="2469804"/>
                  </a:cubicBezTo>
                  <a:cubicBezTo>
                    <a:pt x="3786152" y="2469804"/>
                    <a:pt x="4137797" y="2125122"/>
                    <a:pt x="4137797" y="1701006"/>
                  </a:cubicBezTo>
                  <a:cubicBezTo>
                    <a:pt x="4137797" y="1393601"/>
                    <a:pt x="3953127" y="1127978"/>
                    <a:pt x="3686336" y="1005019"/>
                  </a:cubicBezTo>
                  <a:cubicBezTo>
                    <a:pt x="3691250" y="973572"/>
                    <a:pt x="3693799" y="941370"/>
                    <a:pt x="3693799" y="908590"/>
                  </a:cubicBezTo>
                  <a:cubicBezTo>
                    <a:pt x="3693799" y="559373"/>
                    <a:pt x="3404325" y="275504"/>
                    <a:pt x="3047361" y="275504"/>
                  </a:cubicBezTo>
                  <a:cubicBezTo>
                    <a:pt x="2905395" y="275504"/>
                    <a:pt x="2774106" y="320409"/>
                    <a:pt x="2667419" y="396446"/>
                  </a:cubicBezTo>
                  <a:cubicBezTo>
                    <a:pt x="2457924" y="156217"/>
                    <a:pt x="2146250" y="3734"/>
                    <a:pt x="1798484" y="3734"/>
                  </a:cubicBezTo>
                  <a:cubicBezTo>
                    <a:pt x="1412372" y="3734"/>
                    <a:pt x="1070812" y="191665"/>
                    <a:pt x="864052" y="478956"/>
                  </a:cubicBezTo>
                  <a:cubicBezTo>
                    <a:pt x="842145" y="476795"/>
                    <a:pt x="819906" y="475689"/>
                    <a:pt x="797409" y="475689"/>
                  </a:cubicBezTo>
                  <a:cubicBezTo>
                    <a:pt x="433093" y="475689"/>
                    <a:pt x="137673" y="765387"/>
                    <a:pt x="137673" y="1121777"/>
                  </a:cubicBezTo>
                  <a:cubicBezTo>
                    <a:pt x="137673" y="1255707"/>
                    <a:pt x="179343" y="1380190"/>
                    <a:pt x="250751" y="1483439"/>
                  </a:cubicBezTo>
                  <a:cubicBezTo>
                    <a:pt x="97370" y="1614265"/>
                    <a:pt x="473" y="1806836"/>
                    <a:pt x="473" y="2021345"/>
                  </a:cubicBezTo>
                  <a:cubicBezTo>
                    <a:pt x="473" y="2414769"/>
                    <a:pt x="326628" y="2734534"/>
                    <a:pt x="728809" y="2734534"/>
                  </a:cubicBezTo>
                  <a:cubicBezTo>
                    <a:pt x="798370" y="2734534"/>
                    <a:pt x="865603" y="2724965"/>
                    <a:pt x="929327" y="2707113"/>
                  </a:cubicBezTo>
                  <a:close/>
                  <a:moveTo>
                    <a:pt x="941296" y="2670447"/>
                  </a:moveTo>
                  <a:cubicBezTo>
                    <a:pt x="874321" y="2691447"/>
                    <a:pt x="802913" y="2702787"/>
                    <a:pt x="728809" y="2702787"/>
                  </a:cubicBezTo>
                  <a:cubicBezTo>
                    <a:pt x="344360" y="2702787"/>
                    <a:pt x="32205" y="2397445"/>
                    <a:pt x="32205" y="2021345"/>
                  </a:cubicBezTo>
                  <a:cubicBezTo>
                    <a:pt x="32205" y="1806059"/>
                    <a:pt x="134496" y="1613954"/>
                    <a:pt x="294083" y="1489037"/>
                  </a:cubicBezTo>
                  <a:cubicBezTo>
                    <a:pt x="215767" y="1386561"/>
                    <a:pt x="169406" y="1259425"/>
                    <a:pt x="169406" y="1121777"/>
                  </a:cubicBezTo>
                  <a:cubicBezTo>
                    <a:pt x="169406" y="782711"/>
                    <a:pt x="450788" y="507436"/>
                    <a:pt x="797409" y="507436"/>
                  </a:cubicBezTo>
                  <a:cubicBezTo>
                    <a:pt x="825115" y="507436"/>
                    <a:pt x="852378" y="509192"/>
                    <a:pt x="879160" y="512604"/>
                  </a:cubicBezTo>
                  <a:cubicBezTo>
                    <a:pt x="1078976" y="224745"/>
                    <a:pt x="1416288" y="35481"/>
                    <a:pt x="1798484" y="35481"/>
                  </a:cubicBezTo>
                  <a:cubicBezTo>
                    <a:pt x="2147358" y="35481"/>
                    <a:pt x="2458922" y="193237"/>
                    <a:pt x="2662543" y="439750"/>
                  </a:cubicBezTo>
                  <a:cubicBezTo>
                    <a:pt x="2767900" y="356868"/>
                    <a:pt x="2901738" y="307247"/>
                    <a:pt x="3047361" y="307247"/>
                  </a:cubicBezTo>
                  <a:cubicBezTo>
                    <a:pt x="3386630" y="307247"/>
                    <a:pt x="3662066" y="576701"/>
                    <a:pt x="3662066" y="908590"/>
                  </a:cubicBezTo>
                  <a:cubicBezTo>
                    <a:pt x="3662066" y="948056"/>
                    <a:pt x="3658187" y="986640"/>
                    <a:pt x="3650724" y="1023995"/>
                  </a:cubicBezTo>
                  <a:cubicBezTo>
                    <a:pt x="3918476" y="1137092"/>
                    <a:pt x="4106027" y="1397789"/>
                    <a:pt x="4106027" y="1701006"/>
                  </a:cubicBezTo>
                  <a:cubicBezTo>
                    <a:pt x="4106027" y="2107794"/>
                    <a:pt x="3768420" y="2438057"/>
                    <a:pt x="3352608" y="2438057"/>
                  </a:cubicBezTo>
                  <a:cubicBezTo>
                    <a:pt x="3318215" y="2438057"/>
                    <a:pt x="3284377" y="2435802"/>
                    <a:pt x="3251241" y="2431432"/>
                  </a:cubicBezTo>
                  <a:cubicBezTo>
                    <a:pt x="3151868" y="2689232"/>
                    <a:pt x="2897268" y="2872815"/>
                    <a:pt x="2599151" y="2872815"/>
                  </a:cubicBezTo>
                  <a:cubicBezTo>
                    <a:pt x="2396048" y="2872815"/>
                    <a:pt x="2213077" y="2787580"/>
                    <a:pt x="2085703" y="2651710"/>
                  </a:cubicBezTo>
                  <a:cubicBezTo>
                    <a:pt x="1960656" y="2834050"/>
                    <a:pt x="1747985" y="2954154"/>
                    <a:pt x="1506869" y="2954154"/>
                  </a:cubicBezTo>
                  <a:cubicBezTo>
                    <a:pt x="1274101" y="2954154"/>
                    <a:pt x="1067820" y="2842231"/>
                    <a:pt x="941296" y="2670447"/>
                  </a:cubicBezTo>
                  <a:close/>
                </a:path>
              </a:pathLst>
            </a:custGeom>
            <a:solidFill>
              <a:srgbClr val="000080"/>
            </a:solidFill>
            <a:ln w="3653" cap="rnd">
              <a:noFill/>
              <a:prstDash val="solid"/>
              <a:round/>
            </a:ln>
          </p:spPr>
          <p:txBody>
            <a:bodyPr rtlCol="0" anchor="ctr"/>
            <a:lstStyle/>
            <a:p>
              <a:endParaRPr lang="en-CH" sz="4400"/>
            </a:p>
          </p:txBody>
        </p:sp>
      </p:grpSp>
      <p:grpSp>
        <p:nvGrpSpPr>
          <p:cNvPr id="1085" name="Graphic 3">
            <a:extLst>
              <a:ext uri="{FF2B5EF4-FFF2-40B4-BE49-F238E27FC236}">
                <a16:creationId xmlns:a16="http://schemas.microsoft.com/office/drawing/2014/main" id="{9CD84E99-3D8C-6371-6787-299D114875F6}"/>
              </a:ext>
            </a:extLst>
          </p:cNvPr>
          <p:cNvGrpSpPr/>
          <p:nvPr/>
        </p:nvGrpSpPr>
        <p:grpSpPr>
          <a:xfrm>
            <a:off x="1192380" y="13831805"/>
            <a:ext cx="2634054" cy="2039260"/>
            <a:chOff x="1192380" y="13831805"/>
            <a:chExt cx="2634054" cy="2039260"/>
          </a:xfrm>
          <a:solidFill>
            <a:srgbClr val="000080"/>
          </a:solidFill>
        </p:grpSpPr>
        <p:sp>
          <p:nvSpPr>
            <p:cNvPr id="1086" name="TextBox 1085">
              <a:extLst>
                <a:ext uri="{FF2B5EF4-FFF2-40B4-BE49-F238E27FC236}">
                  <a16:creationId xmlns:a16="http://schemas.microsoft.com/office/drawing/2014/main" id="{CBFAA101-B8D3-5857-1C17-C1F4E204DD9D}"/>
                </a:ext>
              </a:extLst>
            </p:cNvPr>
            <p:cNvSpPr txBox="1"/>
            <p:nvPr/>
          </p:nvSpPr>
          <p:spPr>
            <a:xfrm>
              <a:off x="1379150" y="13831805"/>
              <a:ext cx="225574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The role</a:t>
              </a:r>
            </a:p>
          </p:txBody>
        </p:sp>
        <p:sp>
          <p:nvSpPr>
            <p:cNvPr id="1087" name="TextBox 1086">
              <a:extLst>
                <a:ext uri="{FF2B5EF4-FFF2-40B4-BE49-F238E27FC236}">
                  <a16:creationId xmlns:a16="http://schemas.microsoft.com/office/drawing/2014/main" id="{19EBF3AD-D7C3-B2CC-143B-C6624E2CAFFE}"/>
                </a:ext>
              </a:extLst>
            </p:cNvPr>
            <p:cNvSpPr txBox="1"/>
            <p:nvPr/>
          </p:nvSpPr>
          <p:spPr>
            <a:xfrm>
              <a:off x="1192380" y="14466716"/>
              <a:ext cx="263405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of genetic</a:t>
              </a:r>
            </a:p>
          </p:txBody>
        </p:sp>
        <p:sp>
          <p:nvSpPr>
            <p:cNvPr id="1088" name="TextBox 1087">
              <a:extLst>
                <a:ext uri="{FF2B5EF4-FFF2-40B4-BE49-F238E27FC236}">
                  <a16:creationId xmlns:a16="http://schemas.microsoft.com/office/drawing/2014/main" id="{ED900628-C36F-862C-4952-E10E1E96EB16}"/>
                </a:ext>
              </a:extLst>
            </p:cNvPr>
            <p:cNvSpPr txBox="1"/>
            <p:nvPr/>
          </p:nvSpPr>
          <p:spPr>
            <a:xfrm>
              <a:off x="1410278" y="15101624"/>
              <a:ext cx="219322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factors?</a:t>
              </a:r>
            </a:p>
          </p:txBody>
        </p:sp>
      </p:grpSp>
      <p:grpSp>
        <p:nvGrpSpPr>
          <p:cNvPr id="1089" name="Graphic 3">
            <a:extLst>
              <a:ext uri="{FF2B5EF4-FFF2-40B4-BE49-F238E27FC236}">
                <a16:creationId xmlns:a16="http://schemas.microsoft.com/office/drawing/2014/main" id="{BCF8649F-A84C-0263-CA6C-A83F32D99182}"/>
              </a:ext>
            </a:extLst>
          </p:cNvPr>
          <p:cNvGrpSpPr/>
          <p:nvPr/>
        </p:nvGrpSpPr>
        <p:grpSpPr>
          <a:xfrm>
            <a:off x="5397064" y="11188287"/>
            <a:ext cx="2884123" cy="2039260"/>
            <a:chOff x="5397064" y="11188287"/>
            <a:chExt cx="2884123" cy="2039260"/>
          </a:xfrm>
          <a:solidFill>
            <a:srgbClr val="000080"/>
          </a:solidFill>
        </p:grpSpPr>
        <p:sp>
          <p:nvSpPr>
            <p:cNvPr id="1090" name="TextBox 1089">
              <a:extLst>
                <a:ext uri="{FF2B5EF4-FFF2-40B4-BE49-F238E27FC236}">
                  <a16:creationId xmlns:a16="http://schemas.microsoft.com/office/drawing/2014/main" id="{CA0C1E3E-7F2E-562D-6269-7060E5581297}"/>
                </a:ext>
              </a:extLst>
            </p:cNvPr>
            <p:cNvSpPr txBox="1"/>
            <p:nvPr/>
          </p:nvSpPr>
          <p:spPr>
            <a:xfrm>
              <a:off x="5428055" y="11188287"/>
              <a:ext cx="282160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Genotype-</a:t>
              </a:r>
            </a:p>
          </p:txBody>
        </p:sp>
        <p:sp>
          <p:nvSpPr>
            <p:cNvPr id="1091" name="TextBox 1090">
              <a:extLst>
                <a:ext uri="{FF2B5EF4-FFF2-40B4-BE49-F238E27FC236}">
                  <a16:creationId xmlns:a16="http://schemas.microsoft.com/office/drawing/2014/main" id="{16727C62-66C6-BF75-DB25-768C0F747656}"/>
                </a:ext>
              </a:extLst>
            </p:cNvPr>
            <p:cNvSpPr txBox="1"/>
            <p:nvPr/>
          </p:nvSpPr>
          <p:spPr>
            <a:xfrm>
              <a:off x="5894026" y="11823198"/>
              <a:ext cx="188064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guided</a:t>
              </a:r>
            </a:p>
          </p:txBody>
        </p:sp>
        <p:sp>
          <p:nvSpPr>
            <p:cNvPr id="1092" name="TextBox 1091">
              <a:extLst>
                <a:ext uri="{FF2B5EF4-FFF2-40B4-BE49-F238E27FC236}">
                  <a16:creationId xmlns:a16="http://schemas.microsoft.com/office/drawing/2014/main" id="{1171E403-47DF-92F6-8002-B3D08DD15FC4}"/>
                </a:ext>
              </a:extLst>
            </p:cNvPr>
            <p:cNvSpPr txBox="1"/>
            <p:nvPr/>
          </p:nvSpPr>
          <p:spPr>
            <a:xfrm>
              <a:off x="5397064" y="12458106"/>
              <a:ext cx="288412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treatment?</a:t>
              </a:r>
            </a:p>
          </p:txBody>
        </p:sp>
      </p:grpSp>
      <p:pic>
        <p:nvPicPr>
          <p:cNvPr id="1093" name="Picture 1092">
            <a:extLst>
              <a:ext uri="{FF2B5EF4-FFF2-40B4-BE49-F238E27FC236}">
                <a16:creationId xmlns:a16="http://schemas.microsoft.com/office/drawing/2014/main" id="{EF993D99-FA4E-635E-7285-AB7D46EC0B65}"/>
              </a:ext>
            </a:extLst>
          </p:cNvPr>
          <p:cNvPicPr>
            <a:picLocks noChangeAspect="1"/>
          </p:cNvPicPr>
          <p:nvPr/>
        </p:nvPicPr>
        <p:blipFill>
          <a:blip r:embed="rId6"/>
          <a:stretch>
            <a:fillRect/>
          </a:stretch>
        </p:blipFill>
        <p:spPr>
          <a:xfrm>
            <a:off x="2190424" y="5960073"/>
            <a:ext cx="2984500" cy="3213100"/>
          </a:xfrm>
          <a:prstGeom prst="rect">
            <a:avLst/>
          </a:prstGeom>
        </p:spPr>
      </p:pic>
    </p:spTree>
    <p:extLst>
      <p:ext uri="{BB962C8B-B14F-4D97-AF65-F5344CB8AC3E}">
        <p14:creationId xmlns:p14="http://schemas.microsoft.com/office/powerpoint/2010/main" val="34239754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B9A5834F-CD92-C580-4B8F-035403B47E57}"/>
              </a:ext>
            </a:extLst>
          </p:cNvPr>
          <p:cNvSpPr/>
          <p:nvPr/>
        </p:nvSpPr>
        <p:spPr>
          <a:xfrm>
            <a:off x="3174" y="0"/>
            <a:ext cx="32396090" cy="21598491"/>
          </a:xfrm>
          <a:custGeom>
            <a:avLst/>
            <a:gdLst>
              <a:gd name="connsiteX0" fmla="*/ 2126 w 32396090"/>
              <a:gd name="connsiteY0" fmla="*/ 1417 h 21598491"/>
              <a:gd name="connsiteX1" fmla="*/ 32398218 w 32396090"/>
              <a:gd name="connsiteY1" fmla="*/ 1417 h 21598491"/>
              <a:gd name="connsiteX2" fmla="*/ 32398218 w 32396090"/>
              <a:gd name="connsiteY2" fmla="*/ 21599908 h 21598491"/>
              <a:gd name="connsiteX3" fmla="*/ 2127 w 32396090"/>
              <a:gd name="connsiteY3" fmla="*/ 21599908 h 21598491"/>
            </a:gdLst>
            <a:ahLst/>
            <a:cxnLst>
              <a:cxn ang="0">
                <a:pos x="connsiteX0" y="connsiteY0"/>
              </a:cxn>
              <a:cxn ang="0">
                <a:pos x="connsiteX1" y="connsiteY1"/>
              </a:cxn>
              <a:cxn ang="0">
                <a:pos x="connsiteX2" y="connsiteY2"/>
              </a:cxn>
              <a:cxn ang="0">
                <a:pos x="connsiteX3" y="connsiteY3"/>
              </a:cxn>
            </a:cxnLst>
            <a:rect l="l" t="t" r="r" b="b"/>
            <a:pathLst>
              <a:path w="32396090" h="21598491">
                <a:moveTo>
                  <a:pt x="2126" y="1417"/>
                </a:moveTo>
                <a:lnTo>
                  <a:pt x="32398218" y="1417"/>
                </a:lnTo>
                <a:lnTo>
                  <a:pt x="32398218" y="21599908"/>
                </a:lnTo>
                <a:lnTo>
                  <a:pt x="2127" y="21599908"/>
                </a:lnTo>
                <a:close/>
              </a:path>
            </a:pathLst>
          </a:custGeom>
          <a:solidFill>
            <a:srgbClr val="AEBDE9"/>
          </a:solidFill>
          <a:ln w="12699" cap="rnd">
            <a:noFill/>
            <a:prstDash val="solid"/>
            <a:round/>
          </a:ln>
        </p:spPr>
        <p:txBody>
          <a:bodyPr rtlCol="0" anchor="ctr"/>
          <a:lstStyle/>
          <a:p>
            <a:endParaRPr lang="en-CH" sz="4800"/>
          </a:p>
        </p:txBody>
      </p:sp>
      <p:sp>
        <p:nvSpPr>
          <p:cNvPr id="9" name="Freeform 8">
            <a:extLst>
              <a:ext uri="{FF2B5EF4-FFF2-40B4-BE49-F238E27FC236}">
                <a16:creationId xmlns:a16="http://schemas.microsoft.com/office/drawing/2014/main" id="{6615407F-5297-54C7-3E9E-551933A978AD}"/>
              </a:ext>
            </a:extLst>
          </p:cNvPr>
          <p:cNvSpPr/>
          <p:nvPr/>
        </p:nvSpPr>
        <p:spPr>
          <a:xfrm>
            <a:off x="806877" y="1131946"/>
            <a:ext cx="11505345" cy="9048709"/>
          </a:xfrm>
          <a:custGeom>
            <a:avLst/>
            <a:gdLst>
              <a:gd name="connsiteX0" fmla="*/ 11504892 w 11505345"/>
              <a:gd name="connsiteY0" fmla="*/ 297783 h 9048709"/>
              <a:gd name="connsiteX1" fmla="*/ 11504892 w 11505345"/>
              <a:gd name="connsiteY1" fmla="*/ 8751000 h 9048709"/>
              <a:gd name="connsiteX2" fmla="*/ 11207152 w 11505345"/>
              <a:gd name="connsiteY2" fmla="*/ 9048737 h 9048709"/>
              <a:gd name="connsiteX3" fmla="*/ 297283 w 11505345"/>
              <a:gd name="connsiteY3" fmla="*/ 9048737 h 9048709"/>
              <a:gd name="connsiteX4" fmla="*/ -453 w 11505345"/>
              <a:gd name="connsiteY4" fmla="*/ 8751000 h 9048709"/>
              <a:gd name="connsiteX5" fmla="*/ -453 w 11505345"/>
              <a:gd name="connsiteY5" fmla="*/ 297783 h 9048709"/>
              <a:gd name="connsiteX6" fmla="*/ 297283 w 11505345"/>
              <a:gd name="connsiteY6" fmla="*/ 28 h 9048709"/>
              <a:gd name="connsiteX7" fmla="*/ 11207152 w 11505345"/>
              <a:gd name="connsiteY7" fmla="*/ 28 h 9048709"/>
              <a:gd name="connsiteX8" fmla="*/ 11504892 w 11505345"/>
              <a:gd name="connsiteY8" fmla="*/ 297783 h 904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05345" h="9048709">
                <a:moveTo>
                  <a:pt x="11504892" y="297783"/>
                </a:moveTo>
                <a:lnTo>
                  <a:pt x="11504892" y="8751000"/>
                </a:lnTo>
                <a:cubicBezTo>
                  <a:pt x="11504892" y="8915338"/>
                  <a:pt x="11371473" y="9048737"/>
                  <a:pt x="11207152" y="9048737"/>
                </a:cubicBezTo>
                <a:lnTo>
                  <a:pt x="297283" y="9048737"/>
                </a:lnTo>
                <a:cubicBezTo>
                  <a:pt x="132959" y="9048737"/>
                  <a:pt x="-453" y="8915338"/>
                  <a:pt x="-453" y="8751000"/>
                </a:cubicBezTo>
                <a:lnTo>
                  <a:pt x="-453" y="297783"/>
                </a:lnTo>
                <a:cubicBezTo>
                  <a:pt x="-453" y="133445"/>
                  <a:pt x="132959" y="28"/>
                  <a:pt x="297283" y="28"/>
                </a:cubicBezTo>
                <a:lnTo>
                  <a:pt x="11207152" y="28"/>
                </a:lnTo>
                <a:cubicBezTo>
                  <a:pt x="11371473" y="28"/>
                  <a:pt x="11504892" y="133445"/>
                  <a:pt x="11504892" y="297783"/>
                </a:cubicBezTo>
                <a:close/>
              </a:path>
            </a:pathLst>
          </a:custGeom>
          <a:solidFill>
            <a:srgbClr val="DBE9FF"/>
          </a:solidFill>
          <a:ln w="31619" cap="rnd">
            <a:solidFill>
              <a:srgbClr val="000080"/>
            </a:solidFill>
            <a:prstDash val="solid"/>
            <a:round/>
          </a:ln>
        </p:spPr>
        <p:txBody>
          <a:bodyPr rtlCol="0" anchor="ctr"/>
          <a:lstStyle/>
          <a:p>
            <a:endParaRPr lang="en-CH" sz="4800"/>
          </a:p>
        </p:txBody>
      </p:sp>
      <p:sp>
        <p:nvSpPr>
          <p:cNvPr id="10" name="Freeform 9">
            <a:extLst>
              <a:ext uri="{FF2B5EF4-FFF2-40B4-BE49-F238E27FC236}">
                <a16:creationId xmlns:a16="http://schemas.microsoft.com/office/drawing/2014/main" id="{2A505506-E02B-5921-A1CE-A9D01ED01195}"/>
              </a:ext>
            </a:extLst>
          </p:cNvPr>
          <p:cNvSpPr/>
          <p:nvPr/>
        </p:nvSpPr>
        <p:spPr>
          <a:xfrm>
            <a:off x="7397003" y="11117424"/>
            <a:ext cx="16248663" cy="9771231"/>
          </a:xfrm>
          <a:custGeom>
            <a:avLst/>
            <a:gdLst>
              <a:gd name="connsiteX0" fmla="*/ 16250092 w 16248663"/>
              <a:gd name="connsiteY0" fmla="*/ 259706 h 9771231"/>
              <a:gd name="connsiteX1" fmla="*/ 16250092 w 16248663"/>
              <a:gd name="connsiteY1" fmla="*/ 9515918 h 9771231"/>
              <a:gd name="connsiteX2" fmla="*/ 15992586 w 16248663"/>
              <a:gd name="connsiteY2" fmla="*/ 9773432 h 9771231"/>
              <a:gd name="connsiteX3" fmla="*/ 258919 w 16248663"/>
              <a:gd name="connsiteY3" fmla="*/ 9773432 h 9771231"/>
              <a:gd name="connsiteX4" fmla="*/ 1428 w 16248663"/>
              <a:gd name="connsiteY4" fmla="*/ 9515918 h 9771231"/>
              <a:gd name="connsiteX5" fmla="*/ 1428 w 16248663"/>
              <a:gd name="connsiteY5" fmla="*/ 259706 h 9771231"/>
              <a:gd name="connsiteX6" fmla="*/ 258919 w 16248663"/>
              <a:gd name="connsiteY6" fmla="*/ 2201 h 9771231"/>
              <a:gd name="connsiteX7" fmla="*/ 15992586 w 16248663"/>
              <a:gd name="connsiteY7" fmla="*/ 2201 h 9771231"/>
              <a:gd name="connsiteX8" fmla="*/ 16250092 w 16248663"/>
              <a:gd name="connsiteY8" fmla="*/ 259706 h 9771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8663" h="9771231">
                <a:moveTo>
                  <a:pt x="16250092" y="259706"/>
                </a:moveTo>
                <a:lnTo>
                  <a:pt x="16250092" y="9515918"/>
                </a:lnTo>
                <a:cubicBezTo>
                  <a:pt x="16250092" y="9658058"/>
                  <a:pt x="16134731" y="9773432"/>
                  <a:pt x="15992586" y="9773432"/>
                </a:cubicBezTo>
                <a:lnTo>
                  <a:pt x="258919" y="9773432"/>
                </a:lnTo>
                <a:cubicBezTo>
                  <a:pt x="116805" y="9773432"/>
                  <a:pt x="1428" y="9658058"/>
                  <a:pt x="1428" y="9515918"/>
                </a:cubicBezTo>
                <a:lnTo>
                  <a:pt x="1428" y="259706"/>
                </a:lnTo>
                <a:cubicBezTo>
                  <a:pt x="1428" y="117585"/>
                  <a:pt x="116805" y="2201"/>
                  <a:pt x="258919" y="2201"/>
                </a:cubicBezTo>
                <a:lnTo>
                  <a:pt x="15992586" y="2201"/>
                </a:lnTo>
                <a:cubicBezTo>
                  <a:pt x="16134731" y="2201"/>
                  <a:pt x="16250092" y="117585"/>
                  <a:pt x="16250092" y="259706"/>
                </a:cubicBezTo>
                <a:close/>
              </a:path>
            </a:pathLst>
          </a:custGeom>
          <a:solidFill>
            <a:srgbClr val="DBE9FF"/>
          </a:solidFill>
          <a:ln w="31739" cap="rnd">
            <a:solidFill>
              <a:srgbClr val="000080"/>
            </a:solidFill>
            <a:prstDash val="solid"/>
            <a:round/>
          </a:ln>
        </p:spPr>
        <p:txBody>
          <a:bodyPr rtlCol="0" anchor="ctr"/>
          <a:lstStyle/>
          <a:p>
            <a:endParaRPr lang="en-CH" sz="4800"/>
          </a:p>
        </p:txBody>
      </p:sp>
      <p:sp>
        <p:nvSpPr>
          <p:cNvPr id="11" name="Freeform 10">
            <a:extLst>
              <a:ext uri="{FF2B5EF4-FFF2-40B4-BE49-F238E27FC236}">
                <a16:creationId xmlns:a16="http://schemas.microsoft.com/office/drawing/2014/main" id="{481D6FEE-DB43-86BA-DA2F-E2D74FD5DB18}"/>
              </a:ext>
            </a:extLst>
          </p:cNvPr>
          <p:cNvSpPr/>
          <p:nvPr/>
        </p:nvSpPr>
        <p:spPr>
          <a:xfrm>
            <a:off x="24016069" y="11117424"/>
            <a:ext cx="7589767" cy="9771231"/>
          </a:xfrm>
          <a:custGeom>
            <a:avLst/>
            <a:gdLst>
              <a:gd name="connsiteX0" fmla="*/ 7593777 w 7589767"/>
              <a:gd name="connsiteY0" fmla="*/ 251958 h 9771231"/>
              <a:gd name="connsiteX1" fmla="*/ 7593777 w 7589767"/>
              <a:gd name="connsiteY1" fmla="*/ 9523660 h 9771231"/>
              <a:gd name="connsiteX2" fmla="*/ 7344037 w 7589767"/>
              <a:gd name="connsiteY2" fmla="*/ 9773432 h 9771231"/>
              <a:gd name="connsiteX3" fmla="*/ 253753 w 7589767"/>
              <a:gd name="connsiteY3" fmla="*/ 9773432 h 9771231"/>
              <a:gd name="connsiteX4" fmla="*/ 4009 w 7589767"/>
              <a:gd name="connsiteY4" fmla="*/ 9523660 h 9771231"/>
              <a:gd name="connsiteX5" fmla="*/ 4009 w 7589767"/>
              <a:gd name="connsiteY5" fmla="*/ 251958 h 9771231"/>
              <a:gd name="connsiteX6" fmla="*/ 253753 w 7589767"/>
              <a:gd name="connsiteY6" fmla="*/ 2201 h 9771231"/>
              <a:gd name="connsiteX7" fmla="*/ 7344037 w 7589767"/>
              <a:gd name="connsiteY7" fmla="*/ 2201 h 9771231"/>
              <a:gd name="connsiteX8" fmla="*/ 7593777 w 7589767"/>
              <a:gd name="connsiteY8" fmla="*/ 251958 h 9771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89767" h="9771231">
                <a:moveTo>
                  <a:pt x="7593777" y="251958"/>
                </a:moveTo>
                <a:lnTo>
                  <a:pt x="7593777" y="9523660"/>
                </a:lnTo>
                <a:cubicBezTo>
                  <a:pt x="7593777" y="9661547"/>
                  <a:pt x="7481877" y="9773432"/>
                  <a:pt x="7344037" y="9773432"/>
                </a:cubicBezTo>
                <a:lnTo>
                  <a:pt x="253753" y="9773432"/>
                </a:lnTo>
                <a:cubicBezTo>
                  <a:pt x="115917" y="9773432"/>
                  <a:pt x="4009" y="9661547"/>
                  <a:pt x="4009" y="9523660"/>
                </a:cubicBezTo>
                <a:lnTo>
                  <a:pt x="4009" y="251958"/>
                </a:lnTo>
                <a:cubicBezTo>
                  <a:pt x="4009" y="114115"/>
                  <a:pt x="115917" y="2201"/>
                  <a:pt x="253753" y="2201"/>
                </a:cubicBezTo>
                <a:lnTo>
                  <a:pt x="7344037" y="2201"/>
                </a:lnTo>
                <a:cubicBezTo>
                  <a:pt x="7481877" y="2201"/>
                  <a:pt x="7593777" y="114115"/>
                  <a:pt x="7593777" y="251958"/>
                </a:cubicBezTo>
                <a:close/>
              </a:path>
            </a:pathLst>
          </a:custGeom>
          <a:solidFill>
            <a:srgbClr val="DBE9FF"/>
          </a:solidFill>
          <a:ln w="30143" cap="rnd">
            <a:solidFill>
              <a:srgbClr val="000080"/>
            </a:solidFill>
            <a:prstDash val="solid"/>
            <a:round/>
          </a:ln>
        </p:spPr>
        <p:txBody>
          <a:bodyPr rtlCol="0" anchor="ctr"/>
          <a:lstStyle/>
          <a:p>
            <a:endParaRPr lang="en-CH" sz="4800"/>
          </a:p>
        </p:txBody>
      </p:sp>
      <p:sp>
        <p:nvSpPr>
          <p:cNvPr id="12" name="Freeform 11">
            <a:extLst>
              <a:ext uri="{FF2B5EF4-FFF2-40B4-BE49-F238E27FC236}">
                <a16:creationId xmlns:a16="http://schemas.microsoft.com/office/drawing/2014/main" id="{0493F581-4779-6330-17C8-48FCB0B7E8FE}"/>
              </a:ext>
            </a:extLst>
          </p:cNvPr>
          <p:cNvSpPr/>
          <p:nvPr/>
        </p:nvSpPr>
        <p:spPr>
          <a:xfrm rot="5400000">
            <a:off x="22949847" y="12560076"/>
            <a:ext cx="1727515" cy="907788"/>
          </a:xfrm>
          <a:custGeom>
            <a:avLst/>
            <a:gdLst>
              <a:gd name="connsiteX0" fmla="*/ 863717 w 1727515"/>
              <a:gd name="connsiteY0" fmla="*/ -239 h 907788"/>
              <a:gd name="connsiteX1" fmla="*/ 1727450 w 1727515"/>
              <a:gd name="connsiteY1" fmla="*/ 907550 h 907788"/>
              <a:gd name="connsiteX2" fmla="*/ -65 w 1727515"/>
              <a:gd name="connsiteY2" fmla="*/ 907550 h 907788"/>
              <a:gd name="connsiteX3" fmla="*/ 863717 w 1727515"/>
              <a:gd name="connsiteY3" fmla="*/ -239 h 907788"/>
            </a:gdLst>
            <a:ahLst/>
            <a:cxnLst>
              <a:cxn ang="0">
                <a:pos x="connsiteX0" y="connsiteY0"/>
              </a:cxn>
              <a:cxn ang="0">
                <a:pos x="connsiteX1" y="connsiteY1"/>
              </a:cxn>
              <a:cxn ang="0">
                <a:pos x="connsiteX2" y="connsiteY2"/>
              </a:cxn>
              <a:cxn ang="0">
                <a:pos x="connsiteX3" y="connsiteY3"/>
              </a:cxn>
            </a:cxnLst>
            <a:rect l="l" t="t" r="r" b="b"/>
            <a:pathLst>
              <a:path w="1727515" h="907788">
                <a:moveTo>
                  <a:pt x="863717" y="-239"/>
                </a:moveTo>
                <a:lnTo>
                  <a:pt x="1727450" y="907550"/>
                </a:lnTo>
                <a:lnTo>
                  <a:pt x="-65" y="907550"/>
                </a:lnTo>
                <a:lnTo>
                  <a:pt x="863717" y="-239"/>
                </a:lnTo>
                <a:close/>
              </a:path>
            </a:pathLst>
          </a:custGeom>
          <a:solidFill>
            <a:srgbClr val="000080"/>
          </a:solidFill>
          <a:ln w="4435" cap="rnd">
            <a:noFill/>
            <a:prstDash val="solid"/>
            <a:round/>
          </a:ln>
        </p:spPr>
        <p:txBody>
          <a:bodyPr rtlCol="0" anchor="ctr"/>
          <a:lstStyle/>
          <a:p>
            <a:endParaRPr lang="en-CH" sz="4800"/>
          </a:p>
        </p:txBody>
      </p:sp>
      <p:sp>
        <p:nvSpPr>
          <p:cNvPr id="13" name="Freeform 12">
            <a:extLst>
              <a:ext uri="{FF2B5EF4-FFF2-40B4-BE49-F238E27FC236}">
                <a16:creationId xmlns:a16="http://schemas.microsoft.com/office/drawing/2014/main" id="{4B39F59E-DB5A-AA58-43AE-92C4A1761B93}"/>
              </a:ext>
            </a:extLst>
          </p:cNvPr>
          <p:cNvSpPr/>
          <p:nvPr/>
        </p:nvSpPr>
        <p:spPr>
          <a:xfrm>
            <a:off x="12602540" y="1131947"/>
            <a:ext cx="18993237" cy="9034845"/>
          </a:xfrm>
          <a:custGeom>
            <a:avLst/>
            <a:gdLst>
              <a:gd name="connsiteX0" fmla="*/ 18996046 w 18993237"/>
              <a:gd name="connsiteY0" fmla="*/ 297325 h 9034845"/>
              <a:gd name="connsiteX1" fmla="*/ 18996046 w 18993237"/>
              <a:gd name="connsiteY1" fmla="*/ 8737591 h 9034845"/>
              <a:gd name="connsiteX2" fmla="*/ 18698794 w 18993237"/>
              <a:gd name="connsiteY2" fmla="*/ 9034872 h 9034845"/>
              <a:gd name="connsiteX3" fmla="*/ 300094 w 18993237"/>
              <a:gd name="connsiteY3" fmla="*/ 9034872 h 9034845"/>
              <a:gd name="connsiteX4" fmla="*/ 2810 w 18993237"/>
              <a:gd name="connsiteY4" fmla="*/ 8737591 h 9034845"/>
              <a:gd name="connsiteX5" fmla="*/ 2810 w 18993237"/>
              <a:gd name="connsiteY5" fmla="*/ 297325 h 9034845"/>
              <a:gd name="connsiteX6" fmla="*/ 300094 w 18993237"/>
              <a:gd name="connsiteY6" fmla="*/ 27 h 9034845"/>
              <a:gd name="connsiteX7" fmla="*/ 18698794 w 18993237"/>
              <a:gd name="connsiteY7" fmla="*/ 27 h 9034845"/>
              <a:gd name="connsiteX8" fmla="*/ 18996046 w 18993237"/>
              <a:gd name="connsiteY8" fmla="*/ 297325 h 9034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993237" h="9034845">
                <a:moveTo>
                  <a:pt x="18996046" y="297325"/>
                </a:moveTo>
                <a:lnTo>
                  <a:pt x="18996046" y="8737591"/>
                </a:lnTo>
                <a:cubicBezTo>
                  <a:pt x="18996046" y="8901677"/>
                  <a:pt x="18862832" y="9034872"/>
                  <a:pt x="18698794" y="9034872"/>
                </a:cubicBezTo>
                <a:lnTo>
                  <a:pt x="300094" y="9034872"/>
                </a:lnTo>
                <a:cubicBezTo>
                  <a:pt x="136018" y="9034872"/>
                  <a:pt x="2810" y="8901677"/>
                  <a:pt x="2810" y="8737591"/>
                </a:cubicBezTo>
                <a:lnTo>
                  <a:pt x="2810" y="297325"/>
                </a:lnTo>
                <a:cubicBezTo>
                  <a:pt x="2810" y="133240"/>
                  <a:pt x="136018" y="27"/>
                  <a:pt x="300094" y="27"/>
                </a:cubicBezTo>
                <a:lnTo>
                  <a:pt x="18698794" y="27"/>
                </a:lnTo>
                <a:cubicBezTo>
                  <a:pt x="18862832" y="27"/>
                  <a:pt x="18996046" y="133240"/>
                  <a:pt x="18996046" y="297325"/>
                </a:cubicBezTo>
                <a:close/>
              </a:path>
            </a:pathLst>
          </a:custGeom>
          <a:solidFill>
            <a:srgbClr val="DBE9FF"/>
          </a:solidFill>
          <a:ln w="31388" cap="rnd">
            <a:solidFill>
              <a:srgbClr val="000080"/>
            </a:solidFill>
            <a:prstDash val="solid"/>
            <a:round/>
          </a:ln>
        </p:spPr>
        <p:txBody>
          <a:bodyPr rtlCol="0" anchor="ctr"/>
          <a:lstStyle/>
          <a:p>
            <a:endParaRPr lang="en-CH" sz="4800"/>
          </a:p>
        </p:txBody>
      </p:sp>
      <p:sp>
        <p:nvSpPr>
          <p:cNvPr id="14" name="Freeform 13">
            <a:extLst>
              <a:ext uri="{FF2B5EF4-FFF2-40B4-BE49-F238E27FC236}">
                <a16:creationId xmlns:a16="http://schemas.microsoft.com/office/drawing/2014/main" id="{E09D7EB8-0CDE-93D8-2E81-F318110CFE66}"/>
              </a:ext>
            </a:extLst>
          </p:cNvPr>
          <p:cNvSpPr/>
          <p:nvPr/>
        </p:nvSpPr>
        <p:spPr>
          <a:xfrm>
            <a:off x="806878" y="11117424"/>
            <a:ext cx="6298542" cy="9771231"/>
          </a:xfrm>
          <a:custGeom>
            <a:avLst/>
            <a:gdLst>
              <a:gd name="connsiteX0" fmla="*/ 6297542 w 6298542"/>
              <a:gd name="connsiteY0" fmla="*/ 209469 h 9771231"/>
              <a:gd name="connsiteX1" fmla="*/ 6297542 w 6298542"/>
              <a:gd name="connsiteY1" fmla="*/ 9566150 h 9771231"/>
              <a:gd name="connsiteX2" fmla="*/ 6090289 w 6298542"/>
              <a:gd name="connsiteY2" fmla="*/ 9773432 h 9771231"/>
              <a:gd name="connsiteX3" fmla="*/ 206255 w 6298542"/>
              <a:gd name="connsiteY3" fmla="*/ 9773432 h 9771231"/>
              <a:gd name="connsiteX4" fmla="*/ -1000 w 6298542"/>
              <a:gd name="connsiteY4" fmla="*/ 9566150 h 9771231"/>
              <a:gd name="connsiteX5" fmla="*/ -1000 w 6298542"/>
              <a:gd name="connsiteY5" fmla="*/ 209469 h 9771231"/>
              <a:gd name="connsiteX6" fmla="*/ 206255 w 6298542"/>
              <a:gd name="connsiteY6" fmla="*/ 2201 h 9771231"/>
              <a:gd name="connsiteX7" fmla="*/ 6090289 w 6298542"/>
              <a:gd name="connsiteY7" fmla="*/ 2201 h 9771231"/>
              <a:gd name="connsiteX8" fmla="*/ 6297542 w 6298542"/>
              <a:gd name="connsiteY8" fmla="*/ 209469 h 9771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8542" h="9771231">
                <a:moveTo>
                  <a:pt x="6297542" y="209469"/>
                </a:moveTo>
                <a:lnTo>
                  <a:pt x="6297542" y="9566150"/>
                </a:lnTo>
                <a:cubicBezTo>
                  <a:pt x="6297542" y="9680569"/>
                  <a:pt x="6204679" y="9773432"/>
                  <a:pt x="6090289" y="9773432"/>
                </a:cubicBezTo>
                <a:lnTo>
                  <a:pt x="206255" y="9773432"/>
                </a:lnTo>
                <a:cubicBezTo>
                  <a:pt x="91869" y="9773432"/>
                  <a:pt x="-1000" y="9680569"/>
                  <a:pt x="-1000" y="9566150"/>
                </a:cubicBezTo>
                <a:lnTo>
                  <a:pt x="-1000" y="209469"/>
                </a:lnTo>
                <a:cubicBezTo>
                  <a:pt x="-1000" y="95074"/>
                  <a:pt x="91869" y="2201"/>
                  <a:pt x="206255" y="2201"/>
                </a:cubicBezTo>
                <a:lnTo>
                  <a:pt x="6090289" y="2201"/>
                </a:lnTo>
                <a:cubicBezTo>
                  <a:pt x="6204679" y="2201"/>
                  <a:pt x="6297542" y="95074"/>
                  <a:pt x="6297542" y="209469"/>
                </a:cubicBezTo>
                <a:close/>
              </a:path>
            </a:pathLst>
          </a:custGeom>
          <a:solidFill>
            <a:srgbClr val="DBE9FF"/>
          </a:solidFill>
          <a:ln w="31750" cap="rnd">
            <a:solidFill>
              <a:srgbClr val="000080"/>
            </a:solidFill>
            <a:prstDash val="solid"/>
            <a:round/>
          </a:ln>
        </p:spPr>
        <p:txBody>
          <a:bodyPr rtlCol="0" anchor="ctr"/>
          <a:lstStyle/>
          <a:p>
            <a:endParaRPr lang="en-CH" sz="4800"/>
          </a:p>
        </p:txBody>
      </p:sp>
      <p:sp>
        <p:nvSpPr>
          <p:cNvPr id="15" name="Freeform 14">
            <a:extLst>
              <a:ext uri="{FF2B5EF4-FFF2-40B4-BE49-F238E27FC236}">
                <a16:creationId xmlns:a16="http://schemas.microsoft.com/office/drawing/2014/main" id="{ADBA3983-2C1F-A945-22C6-2EAC0885E9A6}"/>
              </a:ext>
            </a:extLst>
          </p:cNvPr>
          <p:cNvSpPr/>
          <p:nvPr/>
        </p:nvSpPr>
        <p:spPr>
          <a:xfrm>
            <a:off x="4845752" y="511157"/>
            <a:ext cx="4123503" cy="1241587"/>
          </a:xfrm>
          <a:custGeom>
            <a:avLst/>
            <a:gdLst>
              <a:gd name="connsiteX0" fmla="*/ 4123124 w 4123503"/>
              <a:gd name="connsiteY0" fmla="*/ 619872 h 1241587"/>
              <a:gd name="connsiteX1" fmla="*/ 3502364 w 4123503"/>
              <a:gd name="connsiteY1" fmla="*/ 1240665 h 1241587"/>
              <a:gd name="connsiteX2" fmla="*/ 620382 w 4123503"/>
              <a:gd name="connsiteY2" fmla="*/ 1240665 h 1241587"/>
              <a:gd name="connsiteX3" fmla="*/ -380 w 4123503"/>
              <a:gd name="connsiteY3" fmla="*/ 619872 h 1241587"/>
              <a:gd name="connsiteX4" fmla="*/ 620382 w 4123503"/>
              <a:gd name="connsiteY4" fmla="*/ -922 h 1241587"/>
              <a:gd name="connsiteX5" fmla="*/ 3502364 w 4123503"/>
              <a:gd name="connsiteY5" fmla="*/ -922 h 1241587"/>
              <a:gd name="connsiteX6" fmla="*/ 4123124 w 4123503"/>
              <a:gd name="connsiteY6" fmla="*/ 619872 h 124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3503" h="1241587">
                <a:moveTo>
                  <a:pt x="4123124" y="619872"/>
                </a:moveTo>
                <a:cubicBezTo>
                  <a:pt x="4123124" y="962498"/>
                  <a:pt x="3844972" y="1240665"/>
                  <a:pt x="3502364" y="1240665"/>
                </a:cubicBezTo>
                <a:lnTo>
                  <a:pt x="620382" y="1240665"/>
                </a:lnTo>
                <a:cubicBezTo>
                  <a:pt x="277774" y="1240665"/>
                  <a:pt x="-380" y="962498"/>
                  <a:pt x="-380" y="619872"/>
                </a:cubicBezTo>
                <a:cubicBezTo>
                  <a:pt x="-380" y="277247"/>
                  <a:pt x="277774" y="-922"/>
                  <a:pt x="620382" y="-922"/>
                </a:cubicBezTo>
                <a:lnTo>
                  <a:pt x="3502364" y="-922"/>
                </a:lnTo>
                <a:cubicBezTo>
                  <a:pt x="3844972" y="-922"/>
                  <a:pt x="4123124" y="277247"/>
                  <a:pt x="4123124" y="619872"/>
                </a:cubicBezTo>
                <a:close/>
              </a:path>
            </a:pathLst>
          </a:custGeom>
          <a:solidFill>
            <a:srgbClr val="FFFFFF"/>
          </a:solidFill>
          <a:ln w="31750" cap="rnd">
            <a:solidFill>
              <a:srgbClr val="000080"/>
            </a:solidFill>
            <a:prstDash val="solid"/>
            <a:round/>
          </a:ln>
        </p:spPr>
        <p:txBody>
          <a:bodyPr rtlCol="0" anchor="ctr"/>
          <a:lstStyle/>
          <a:p>
            <a:endParaRPr lang="en-CH" sz="4800"/>
          </a:p>
        </p:txBody>
      </p:sp>
      <p:sp>
        <p:nvSpPr>
          <p:cNvPr id="16" name="Freeform 15">
            <a:extLst>
              <a:ext uri="{FF2B5EF4-FFF2-40B4-BE49-F238E27FC236}">
                <a16:creationId xmlns:a16="http://schemas.microsoft.com/office/drawing/2014/main" id="{98EB6C54-1124-0797-0618-3561852249BD}"/>
              </a:ext>
            </a:extLst>
          </p:cNvPr>
          <p:cNvSpPr/>
          <p:nvPr/>
        </p:nvSpPr>
        <p:spPr>
          <a:xfrm>
            <a:off x="19449106" y="511157"/>
            <a:ext cx="6548488" cy="1241587"/>
          </a:xfrm>
          <a:custGeom>
            <a:avLst/>
            <a:gdLst>
              <a:gd name="connsiteX0" fmla="*/ 6551429 w 6548488"/>
              <a:gd name="connsiteY0" fmla="*/ 619872 h 1241587"/>
              <a:gd name="connsiteX1" fmla="*/ 5930670 w 6548488"/>
              <a:gd name="connsiteY1" fmla="*/ 1240665 h 1241587"/>
              <a:gd name="connsiteX2" fmla="*/ 623702 w 6548488"/>
              <a:gd name="connsiteY2" fmla="*/ 1240665 h 1241587"/>
              <a:gd name="connsiteX3" fmla="*/ 2941 w 6548488"/>
              <a:gd name="connsiteY3" fmla="*/ 619872 h 1241587"/>
              <a:gd name="connsiteX4" fmla="*/ 623702 w 6548488"/>
              <a:gd name="connsiteY4" fmla="*/ -922 h 1241587"/>
              <a:gd name="connsiteX5" fmla="*/ 5930670 w 6548488"/>
              <a:gd name="connsiteY5" fmla="*/ -922 h 1241587"/>
              <a:gd name="connsiteX6" fmla="*/ 6551429 w 6548488"/>
              <a:gd name="connsiteY6" fmla="*/ 619872 h 124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48488" h="1241587">
                <a:moveTo>
                  <a:pt x="6551429" y="619872"/>
                </a:moveTo>
                <a:cubicBezTo>
                  <a:pt x="6551429" y="962498"/>
                  <a:pt x="6273267" y="1240665"/>
                  <a:pt x="5930670" y="1240665"/>
                </a:cubicBezTo>
                <a:lnTo>
                  <a:pt x="623702" y="1240665"/>
                </a:lnTo>
                <a:cubicBezTo>
                  <a:pt x="281095" y="1240665"/>
                  <a:pt x="2941" y="962498"/>
                  <a:pt x="2941" y="619872"/>
                </a:cubicBezTo>
                <a:cubicBezTo>
                  <a:pt x="2941" y="277247"/>
                  <a:pt x="281095" y="-922"/>
                  <a:pt x="623702" y="-922"/>
                </a:cubicBezTo>
                <a:lnTo>
                  <a:pt x="5930670" y="-922"/>
                </a:lnTo>
                <a:cubicBezTo>
                  <a:pt x="6273267" y="-922"/>
                  <a:pt x="6551429" y="277247"/>
                  <a:pt x="6551429" y="619872"/>
                </a:cubicBezTo>
                <a:close/>
              </a:path>
            </a:pathLst>
          </a:custGeom>
          <a:solidFill>
            <a:srgbClr val="FFFFFF"/>
          </a:solidFill>
          <a:ln w="31750" cap="rnd">
            <a:solidFill>
              <a:srgbClr val="000080"/>
            </a:solidFill>
            <a:prstDash val="solid"/>
            <a:round/>
          </a:ln>
        </p:spPr>
        <p:txBody>
          <a:bodyPr rtlCol="0" anchor="ctr"/>
          <a:lstStyle/>
          <a:p>
            <a:endParaRPr lang="en-CH" sz="4800"/>
          </a:p>
        </p:txBody>
      </p:sp>
      <p:sp>
        <p:nvSpPr>
          <p:cNvPr id="17" name="Freeform 16">
            <a:extLst>
              <a:ext uri="{FF2B5EF4-FFF2-40B4-BE49-F238E27FC236}">
                <a16:creationId xmlns:a16="http://schemas.microsoft.com/office/drawing/2014/main" id="{EB462CD2-236A-F0E0-7DD1-4C86AB141F15}"/>
              </a:ext>
            </a:extLst>
          </p:cNvPr>
          <p:cNvSpPr/>
          <p:nvPr/>
        </p:nvSpPr>
        <p:spPr>
          <a:xfrm>
            <a:off x="8624095" y="10506756"/>
            <a:ext cx="13740673" cy="1241587"/>
          </a:xfrm>
          <a:custGeom>
            <a:avLst/>
            <a:gdLst>
              <a:gd name="connsiteX0" fmla="*/ 13742097 w 13740673"/>
              <a:gd name="connsiteY0" fmla="*/ 621971 h 1241587"/>
              <a:gd name="connsiteX1" fmla="*/ 13121350 w 13740673"/>
              <a:gd name="connsiteY1" fmla="*/ 1242764 h 1241587"/>
              <a:gd name="connsiteX2" fmla="*/ 622183 w 13740673"/>
              <a:gd name="connsiteY2" fmla="*/ 1242764 h 1241587"/>
              <a:gd name="connsiteX3" fmla="*/ 1423 w 13740673"/>
              <a:gd name="connsiteY3" fmla="*/ 621971 h 1241587"/>
              <a:gd name="connsiteX4" fmla="*/ 622183 w 13740673"/>
              <a:gd name="connsiteY4" fmla="*/ 1177 h 1241587"/>
              <a:gd name="connsiteX5" fmla="*/ 13121350 w 13740673"/>
              <a:gd name="connsiteY5" fmla="*/ 1177 h 1241587"/>
              <a:gd name="connsiteX6" fmla="*/ 13742097 w 13740673"/>
              <a:gd name="connsiteY6" fmla="*/ 621971 h 124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40673" h="1241587">
                <a:moveTo>
                  <a:pt x="13742097" y="621971"/>
                </a:moveTo>
                <a:cubicBezTo>
                  <a:pt x="13742097" y="964597"/>
                  <a:pt x="13463950" y="1242764"/>
                  <a:pt x="13121350" y="1242764"/>
                </a:cubicBezTo>
                <a:lnTo>
                  <a:pt x="622183" y="1242764"/>
                </a:lnTo>
                <a:cubicBezTo>
                  <a:pt x="279578" y="1242764"/>
                  <a:pt x="1423" y="964597"/>
                  <a:pt x="1423" y="621971"/>
                </a:cubicBezTo>
                <a:cubicBezTo>
                  <a:pt x="1423" y="279346"/>
                  <a:pt x="279578" y="1177"/>
                  <a:pt x="622183" y="1177"/>
                </a:cubicBezTo>
                <a:lnTo>
                  <a:pt x="13121350" y="1177"/>
                </a:lnTo>
                <a:cubicBezTo>
                  <a:pt x="13463950" y="1177"/>
                  <a:pt x="13742097" y="279346"/>
                  <a:pt x="13742097" y="621971"/>
                </a:cubicBezTo>
                <a:close/>
              </a:path>
            </a:pathLst>
          </a:custGeom>
          <a:solidFill>
            <a:srgbClr val="FFFFFF"/>
          </a:solidFill>
          <a:ln w="31750" cap="rnd">
            <a:solidFill>
              <a:srgbClr val="000080"/>
            </a:solidFill>
            <a:prstDash val="solid"/>
            <a:round/>
          </a:ln>
        </p:spPr>
        <p:txBody>
          <a:bodyPr rtlCol="0" anchor="ctr"/>
          <a:lstStyle/>
          <a:p>
            <a:endParaRPr lang="en-CH" sz="4800"/>
          </a:p>
        </p:txBody>
      </p:sp>
      <p:sp>
        <p:nvSpPr>
          <p:cNvPr id="18" name="Freeform 17">
            <a:extLst>
              <a:ext uri="{FF2B5EF4-FFF2-40B4-BE49-F238E27FC236}">
                <a16:creationId xmlns:a16="http://schemas.microsoft.com/office/drawing/2014/main" id="{0E3B5E85-5D93-39A2-1B6E-9469F800E78B}"/>
              </a:ext>
            </a:extLst>
          </p:cNvPr>
          <p:cNvSpPr/>
          <p:nvPr/>
        </p:nvSpPr>
        <p:spPr>
          <a:xfrm>
            <a:off x="24691691" y="10506756"/>
            <a:ext cx="6298542" cy="1241587"/>
          </a:xfrm>
          <a:custGeom>
            <a:avLst/>
            <a:gdLst>
              <a:gd name="connsiteX0" fmla="*/ 6302558 w 6298542"/>
              <a:gd name="connsiteY0" fmla="*/ 621971 h 1241587"/>
              <a:gd name="connsiteX1" fmla="*/ 5681801 w 6298542"/>
              <a:gd name="connsiteY1" fmla="*/ 1242764 h 1241587"/>
              <a:gd name="connsiteX2" fmla="*/ 624777 w 6298542"/>
              <a:gd name="connsiteY2" fmla="*/ 1242764 h 1241587"/>
              <a:gd name="connsiteX3" fmla="*/ 4016 w 6298542"/>
              <a:gd name="connsiteY3" fmla="*/ 621971 h 1241587"/>
              <a:gd name="connsiteX4" fmla="*/ 624777 w 6298542"/>
              <a:gd name="connsiteY4" fmla="*/ 1177 h 1241587"/>
              <a:gd name="connsiteX5" fmla="*/ 5681801 w 6298542"/>
              <a:gd name="connsiteY5" fmla="*/ 1177 h 1241587"/>
              <a:gd name="connsiteX6" fmla="*/ 6302558 w 6298542"/>
              <a:gd name="connsiteY6" fmla="*/ 621971 h 124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8542" h="1241587">
                <a:moveTo>
                  <a:pt x="6302558" y="621971"/>
                </a:moveTo>
                <a:cubicBezTo>
                  <a:pt x="6302558" y="964597"/>
                  <a:pt x="6024410" y="1242764"/>
                  <a:pt x="5681801" y="1242764"/>
                </a:cubicBezTo>
                <a:lnTo>
                  <a:pt x="624777" y="1242764"/>
                </a:lnTo>
                <a:cubicBezTo>
                  <a:pt x="282170" y="1242764"/>
                  <a:pt x="4016" y="964597"/>
                  <a:pt x="4016" y="621971"/>
                </a:cubicBezTo>
                <a:cubicBezTo>
                  <a:pt x="4016" y="279346"/>
                  <a:pt x="282170" y="1177"/>
                  <a:pt x="624777" y="1177"/>
                </a:cubicBezTo>
                <a:lnTo>
                  <a:pt x="5681801" y="1177"/>
                </a:lnTo>
                <a:cubicBezTo>
                  <a:pt x="6024410" y="1177"/>
                  <a:pt x="6302558" y="279346"/>
                  <a:pt x="6302558" y="621971"/>
                </a:cubicBezTo>
                <a:close/>
              </a:path>
            </a:pathLst>
          </a:custGeom>
          <a:solidFill>
            <a:srgbClr val="FFFFFF"/>
          </a:solidFill>
          <a:ln w="31750" cap="rnd">
            <a:solidFill>
              <a:srgbClr val="000080"/>
            </a:solidFill>
            <a:prstDash val="solid"/>
            <a:round/>
          </a:ln>
        </p:spPr>
        <p:txBody>
          <a:bodyPr rtlCol="0" anchor="ctr"/>
          <a:lstStyle/>
          <a:p>
            <a:endParaRPr lang="en-CH" sz="4800"/>
          </a:p>
        </p:txBody>
      </p:sp>
      <p:sp>
        <p:nvSpPr>
          <p:cNvPr id="19" name="Freeform 18">
            <a:extLst>
              <a:ext uri="{FF2B5EF4-FFF2-40B4-BE49-F238E27FC236}">
                <a16:creationId xmlns:a16="http://schemas.microsoft.com/office/drawing/2014/main" id="{9AAAD7D6-E632-11EB-E528-38F517DDA8DA}"/>
              </a:ext>
            </a:extLst>
          </p:cNvPr>
          <p:cNvSpPr/>
          <p:nvPr/>
        </p:nvSpPr>
        <p:spPr>
          <a:xfrm>
            <a:off x="1704942" y="10496612"/>
            <a:ext cx="4453553" cy="1241587"/>
          </a:xfrm>
          <a:custGeom>
            <a:avLst/>
            <a:gdLst>
              <a:gd name="connsiteX0" fmla="*/ 4452548 w 4453553"/>
              <a:gd name="connsiteY0" fmla="*/ 621969 h 1241587"/>
              <a:gd name="connsiteX1" fmla="*/ 3831791 w 4453553"/>
              <a:gd name="connsiteY1" fmla="*/ 1242762 h 1241587"/>
              <a:gd name="connsiteX2" fmla="*/ 619757 w 4453553"/>
              <a:gd name="connsiteY2" fmla="*/ 1242762 h 1241587"/>
              <a:gd name="connsiteX3" fmla="*/ -1005 w 4453553"/>
              <a:gd name="connsiteY3" fmla="*/ 621969 h 1241587"/>
              <a:gd name="connsiteX4" fmla="*/ 619757 w 4453553"/>
              <a:gd name="connsiteY4" fmla="*/ 1175 h 1241587"/>
              <a:gd name="connsiteX5" fmla="*/ 3831791 w 4453553"/>
              <a:gd name="connsiteY5" fmla="*/ 1175 h 1241587"/>
              <a:gd name="connsiteX6" fmla="*/ 4452548 w 4453553"/>
              <a:gd name="connsiteY6" fmla="*/ 621969 h 124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3553" h="1241587">
                <a:moveTo>
                  <a:pt x="4452548" y="621969"/>
                </a:moveTo>
                <a:cubicBezTo>
                  <a:pt x="4452548" y="964595"/>
                  <a:pt x="4174398" y="1242762"/>
                  <a:pt x="3831791" y="1242762"/>
                </a:cubicBezTo>
                <a:lnTo>
                  <a:pt x="619757" y="1242762"/>
                </a:lnTo>
                <a:cubicBezTo>
                  <a:pt x="277149" y="1242762"/>
                  <a:pt x="-1005" y="964595"/>
                  <a:pt x="-1005" y="621969"/>
                </a:cubicBezTo>
                <a:cubicBezTo>
                  <a:pt x="-1005" y="279344"/>
                  <a:pt x="277149" y="1175"/>
                  <a:pt x="619757" y="1175"/>
                </a:cubicBezTo>
                <a:lnTo>
                  <a:pt x="3831791" y="1175"/>
                </a:lnTo>
                <a:cubicBezTo>
                  <a:pt x="4174398" y="1175"/>
                  <a:pt x="4452548" y="279344"/>
                  <a:pt x="4452548" y="621969"/>
                </a:cubicBezTo>
                <a:close/>
              </a:path>
            </a:pathLst>
          </a:custGeom>
          <a:solidFill>
            <a:srgbClr val="FFFFFF"/>
          </a:solidFill>
          <a:ln w="31750" cap="rnd">
            <a:solidFill>
              <a:srgbClr val="000080"/>
            </a:solidFill>
            <a:prstDash val="solid"/>
            <a:round/>
          </a:ln>
        </p:spPr>
        <p:txBody>
          <a:bodyPr rtlCol="0" anchor="ctr"/>
          <a:lstStyle/>
          <a:p>
            <a:endParaRPr lang="en-CH" sz="4800"/>
          </a:p>
        </p:txBody>
      </p:sp>
      <p:sp>
        <p:nvSpPr>
          <p:cNvPr id="20" name="TextBox 19">
            <a:extLst>
              <a:ext uri="{FF2B5EF4-FFF2-40B4-BE49-F238E27FC236}">
                <a16:creationId xmlns:a16="http://schemas.microsoft.com/office/drawing/2014/main" id="{DEE7DB9D-833C-CC80-3E4F-E4560227A7BD}"/>
              </a:ext>
            </a:extLst>
          </p:cNvPr>
          <p:cNvSpPr txBox="1"/>
          <p:nvPr/>
        </p:nvSpPr>
        <p:spPr>
          <a:xfrm>
            <a:off x="5398525" y="688364"/>
            <a:ext cx="310854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Rationale</a:t>
            </a:r>
          </a:p>
        </p:txBody>
      </p:sp>
      <p:sp>
        <p:nvSpPr>
          <p:cNvPr id="21" name="TextBox 20">
            <a:extLst>
              <a:ext uri="{FF2B5EF4-FFF2-40B4-BE49-F238E27FC236}">
                <a16:creationId xmlns:a16="http://schemas.microsoft.com/office/drawing/2014/main" id="{E9E5A273-0C26-92DA-15C7-0229B8A8E5BE}"/>
              </a:ext>
            </a:extLst>
          </p:cNvPr>
          <p:cNvSpPr txBox="1"/>
          <p:nvPr/>
        </p:nvSpPr>
        <p:spPr>
          <a:xfrm>
            <a:off x="20072821" y="688364"/>
            <a:ext cx="533992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Study population</a:t>
            </a:r>
          </a:p>
        </p:txBody>
      </p:sp>
      <p:sp>
        <p:nvSpPr>
          <p:cNvPr id="22" name="TextBox 21">
            <a:extLst>
              <a:ext uri="{FF2B5EF4-FFF2-40B4-BE49-F238E27FC236}">
                <a16:creationId xmlns:a16="http://schemas.microsoft.com/office/drawing/2014/main" id="{3E78C411-05FF-100A-765E-1270615B1866}"/>
              </a:ext>
            </a:extLst>
          </p:cNvPr>
          <p:cNvSpPr txBox="1"/>
          <p:nvPr/>
        </p:nvSpPr>
        <p:spPr>
          <a:xfrm>
            <a:off x="9171074" y="10672864"/>
            <a:ext cx="12841977"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Five long-term exposure proﬁles to DCPs</a:t>
            </a:r>
          </a:p>
        </p:txBody>
      </p:sp>
      <p:sp>
        <p:nvSpPr>
          <p:cNvPr id="24" name="Freeform 23">
            <a:extLst>
              <a:ext uri="{FF2B5EF4-FFF2-40B4-BE49-F238E27FC236}">
                <a16:creationId xmlns:a16="http://schemas.microsoft.com/office/drawing/2014/main" id="{9F677BB7-E282-8F54-CDD0-F504439BBDFF}"/>
              </a:ext>
            </a:extLst>
          </p:cNvPr>
          <p:cNvSpPr/>
          <p:nvPr/>
        </p:nvSpPr>
        <p:spPr>
          <a:xfrm>
            <a:off x="10357010" y="13644534"/>
            <a:ext cx="3608340" cy="5584327"/>
          </a:xfrm>
          <a:custGeom>
            <a:avLst/>
            <a:gdLst>
              <a:gd name="connsiteX0" fmla="*/ 2791466 w 3608340"/>
              <a:gd name="connsiteY0" fmla="*/ 11 h 5584327"/>
              <a:gd name="connsiteX1" fmla="*/ 2791466 w 3608340"/>
              <a:gd name="connsiteY1" fmla="*/ 2792175 h 5584327"/>
              <a:gd name="connsiteX2" fmla="*/ 3607778 w 3608340"/>
              <a:gd name="connsiteY2" fmla="*/ 5462323 h 5584327"/>
              <a:gd name="connsiteX3" fmla="*/ 2791466 w 3608340"/>
              <a:gd name="connsiteY3" fmla="*/ 5584339 h 5584327"/>
              <a:gd name="connsiteX4" fmla="*/ -562 w 3608340"/>
              <a:gd name="connsiteY4" fmla="*/ 2792175 h 5584327"/>
              <a:gd name="connsiteX5" fmla="*/ 2791466 w 3608340"/>
              <a:gd name="connsiteY5" fmla="*/ 11 h 558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8340" h="5584327">
                <a:moveTo>
                  <a:pt x="2791466" y="11"/>
                </a:moveTo>
                <a:lnTo>
                  <a:pt x="2791466" y="2792175"/>
                </a:lnTo>
                <a:lnTo>
                  <a:pt x="3607778" y="5462323"/>
                </a:lnTo>
                <a:cubicBezTo>
                  <a:pt x="3343217" y="5543208"/>
                  <a:pt x="3068096" y="5584339"/>
                  <a:pt x="2791466" y="5584339"/>
                </a:cubicBezTo>
                <a:cubicBezTo>
                  <a:pt x="1250506" y="5584339"/>
                  <a:pt x="-562" y="4333212"/>
                  <a:pt x="-562" y="2792175"/>
                </a:cubicBezTo>
                <a:cubicBezTo>
                  <a:pt x="-562" y="1250073"/>
                  <a:pt x="1249440" y="11"/>
                  <a:pt x="2791466" y="11"/>
                </a:cubicBezTo>
                <a:close/>
              </a:path>
            </a:pathLst>
          </a:custGeom>
          <a:solidFill>
            <a:srgbClr val="9FAEDB"/>
          </a:solidFill>
          <a:ln w="4437" cap="rnd">
            <a:noFill/>
            <a:prstDash val="solid"/>
            <a:round/>
          </a:ln>
        </p:spPr>
        <p:txBody>
          <a:bodyPr rtlCol="0" anchor="ctr"/>
          <a:lstStyle/>
          <a:p>
            <a:endParaRPr lang="en-CH" sz="4800"/>
          </a:p>
        </p:txBody>
      </p:sp>
      <p:sp>
        <p:nvSpPr>
          <p:cNvPr id="25" name="Freeform 24">
            <a:extLst>
              <a:ext uri="{FF2B5EF4-FFF2-40B4-BE49-F238E27FC236}">
                <a16:creationId xmlns:a16="http://schemas.microsoft.com/office/drawing/2014/main" id="{48EC1B95-C4A6-36C9-EDE4-562D6BA9EEFD}"/>
              </a:ext>
            </a:extLst>
          </p:cNvPr>
          <p:cNvSpPr/>
          <p:nvPr/>
        </p:nvSpPr>
        <p:spPr>
          <a:xfrm rot="9823362">
            <a:off x="13770309" y="16335114"/>
            <a:ext cx="1868258" cy="2792165"/>
          </a:xfrm>
          <a:custGeom>
            <a:avLst/>
            <a:gdLst>
              <a:gd name="connsiteX0" fmla="*/ 1868219 w 1868258"/>
              <a:gd name="connsiteY0" fmla="*/ 597 h 2792165"/>
              <a:gd name="connsiteX1" fmla="*/ 1868219 w 1868258"/>
              <a:gd name="connsiteY1" fmla="*/ 2792763 h 2792165"/>
              <a:gd name="connsiteX2" fmla="*/ -40 w 1868258"/>
              <a:gd name="connsiteY2" fmla="*/ 717784 h 2792165"/>
              <a:gd name="connsiteX3" fmla="*/ 1868219 w 1868258"/>
              <a:gd name="connsiteY3" fmla="*/ 597 h 2792165"/>
            </a:gdLst>
            <a:ahLst/>
            <a:cxnLst>
              <a:cxn ang="0">
                <a:pos x="connsiteX0" y="connsiteY0"/>
              </a:cxn>
              <a:cxn ang="0">
                <a:pos x="connsiteX1" y="connsiteY1"/>
              </a:cxn>
              <a:cxn ang="0">
                <a:pos x="connsiteX2" y="connsiteY2"/>
              </a:cxn>
              <a:cxn ang="0">
                <a:pos x="connsiteX3" y="connsiteY3"/>
              </a:cxn>
            </a:cxnLst>
            <a:rect l="l" t="t" r="r" b="b"/>
            <a:pathLst>
              <a:path w="1868258" h="2792165">
                <a:moveTo>
                  <a:pt x="1868219" y="597"/>
                </a:moveTo>
                <a:lnTo>
                  <a:pt x="1868219" y="2792763"/>
                </a:lnTo>
                <a:lnTo>
                  <a:pt x="-40" y="717784"/>
                </a:lnTo>
                <a:cubicBezTo>
                  <a:pt x="512711" y="256075"/>
                  <a:pt x="1178264" y="597"/>
                  <a:pt x="1868219" y="597"/>
                </a:cubicBezTo>
                <a:close/>
              </a:path>
            </a:pathLst>
          </a:custGeom>
          <a:solidFill>
            <a:srgbClr val="BDC7E6"/>
          </a:solidFill>
          <a:ln w="4437" cap="rnd">
            <a:noFill/>
            <a:prstDash val="solid"/>
            <a:round/>
          </a:ln>
        </p:spPr>
        <p:txBody>
          <a:bodyPr rtlCol="0" anchor="ctr"/>
          <a:lstStyle/>
          <a:p>
            <a:endParaRPr lang="en-CH" sz="4800"/>
          </a:p>
        </p:txBody>
      </p:sp>
      <p:sp>
        <p:nvSpPr>
          <p:cNvPr id="26" name="Freeform 25">
            <a:extLst>
              <a:ext uri="{FF2B5EF4-FFF2-40B4-BE49-F238E27FC236}">
                <a16:creationId xmlns:a16="http://schemas.microsoft.com/office/drawing/2014/main" id="{6A18AAB2-BEC5-BC7C-A63D-FD995DC92BF9}"/>
              </a:ext>
            </a:extLst>
          </p:cNvPr>
          <p:cNvSpPr/>
          <p:nvPr/>
        </p:nvSpPr>
        <p:spPr>
          <a:xfrm rot="9823362">
            <a:off x="13745811" y="16121202"/>
            <a:ext cx="2639938" cy="1974348"/>
          </a:xfrm>
          <a:custGeom>
            <a:avLst/>
            <a:gdLst>
              <a:gd name="connsiteX0" fmla="*/ 665765 w 2639938"/>
              <a:gd name="connsiteY0" fmla="*/ 374 h 1974348"/>
              <a:gd name="connsiteX1" fmla="*/ 2640061 w 2639938"/>
              <a:gd name="connsiteY1" fmla="*/ 1974723 h 1974348"/>
              <a:gd name="connsiteX2" fmla="*/ 123 w 2639938"/>
              <a:gd name="connsiteY2" fmla="*/ 1065683 h 1974348"/>
              <a:gd name="connsiteX3" fmla="*/ 665765 w 2639938"/>
              <a:gd name="connsiteY3" fmla="*/ 374 h 1974348"/>
            </a:gdLst>
            <a:ahLst/>
            <a:cxnLst>
              <a:cxn ang="0">
                <a:pos x="connsiteX0" y="connsiteY0"/>
              </a:cxn>
              <a:cxn ang="0">
                <a:pos x="connsiteX1" y="connsiteY1"/>
              </a:cxn>
              <a:cxn ang="0">
                <a:pos x="connsiteX2" y="connsiteY2"/>
              </a:cxn>
              <a:cxn ang="0">
                <a:pos x="connsiteX3" y="connsiteY3"/>
              </a:cxn>
            </a:cxnLst>
            <a:rect l="l" t="t" r="r" b="b"/>
            <a:pathLst>
              <a:path w="2639938" h="1974348">
                <a:moveTo>
                  <a:pt x="665765" y="374"/>
                </a:moveTo>
                <a:lnTo>
                  <a:pt x="2640061" y="1974723"/>
                </a:lnTo>
                <a:lnTo>
                  <a:pt x="123" y="1065683"/>
                </a:lnTo>
                <a:cubicBezTo>
                  <a:pt x="138239" y="664628"/>
                  <a:pt x="365887" y="300266"/>
                  <a:pt x="665765" y="374"/>
                </a:cubicBezTo>
                <a:close/>
              </a:path>
            </a:pathLst>
          </a:custGeom>
          <a:solidFill>
            <a:srgbClr val="BDC7E6"/>
          </a:solidFill>
          <a:ln w="4437" cap="rnd">
            <a:noFill/>
            <a:prstDash val="solid"/>
            <a:round/>
          </a:ln>
        </p:spPr>
        <p:txBody>
          <a:bodyPr rtlCol="0" anchor="ctr"/>
          <a:lstStyle/>
          <a:p>
            <a:endParaRPr lang="en-CH" sz="4800"/>
          </a:p>
        </p:txBody>
      </p:sp>
      <p:sp>
        <p:nvSpPr>
          <p:cNvPr id="27" name="Freeform 26">
            <a:extLst>
              <a:ext uri="{FF2B5EF4-FFF2-40B4-BE49-F238E27FC236}">
                <a16:creationId xmlns:a16="http://schemas.microsoft.com/office/drawing/2014/main" id="{C0AC0C55-7DC0-A4B3-CBEC-3683E68B48EA}"/>
              </a:ext>
            </a:extLst>
          </p:cNvPr>
          <p:cNvSpPr/>
          <p:nvPr/>
        </p:nvSpPr>
        <p:spPr>
          <a:xfrm rot="9823362">
            <a:off x="13317163" y="13944318"/>
            <a:ext cx="2792028" cy="2880104"/>
          </a:xfrm>
          <a:custGeom>
            <a:avLst/>
            <a:gdLst>
              <a:gd name="connsiteX0" fmla="*/ 111117 w 2792028"/>
              <a:gd name="connsiteY0" fmla="*/ -359 h 2880104"/>
              <a:gd name="connsiteX1" fmla="*/ 2792095 w 2792028"/>
              <a:gd name="connsiteY1" fmla="*/ 779389 h 2880104"/>
              <a:gd name="connsiteX2" fmla="*/ 952409 w 2792028"/>
              <a:gd name="connsiteY2" fmla="*/ 2879746 h 2880104"/>
              <a:gd name="connsiteX3" fmla="*/ 66 w 2792028"/>
              <a:gd name="connsiteY3" fmla="*/ 779389 h 2880104"/>
              <a:gd name="connsiteX4" fmla="*/ 111117 w 2792028"/>
              <a:gd name="connsiteY4" fmla="*/ -359 h 2880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2028" h="2880104">
                <a:moveTo>
                  <a:pt x="111117" y="-359"/>
                </a:moveTo>
                <a:lnTo>
                  <a:pt x="2792095" y="779389"/>
                </a:lnTo>
                <a:lnTo>
                  <a:pt x="952409" y="2879746"/>
                </a:lnTo>
                <a:cubicBezTo>
                  <a:pt x="347152" y="2349576"/>
                  <a:pt x="66" y="1584027"/>
                  <a:pt x="66" y="779389"/>
                </a:cubicBezTo>
                <a:cubicBezTo>
                  <a:pt x="66" y="515523"/>
                  <a:pt x="37469" y="253034"/>
                  <a:pt x="111117" y="-359"/>
                </a:cubicBezTo>
                <a:close/>
              </a:path>
            </a:pathLst>
          </a:custGeom>
          <a:solidFill>
            <a:srgbClr val="BDC7E6"/>
          </a:solidFill>
          <a:ln w="4437" cap="rnd">
            <a:noFill/>
            <a:prstDash val="solid"/>
            <a:round/>
          </a:ln>
        </p:spPr>
        <p:txBody>
          <a:bodyPr rtlCol="0" anchor="ctr"/>
          <a:lstStyle/>
          <a:p>
            <a:endParaRPr lang="en-CH" sz="4800"/>
          </a:p>
        </p:txBody>
      </p:sp>
      <p:sp>
        <p:nvSpPr>
          <p:cNvPr id="28" name="Freeform 27">
            <a:extLst>
              <a:ext uri="{FF2B5EF4-FFF2-40B4-BE49-F238E27FC236}">
                <a16:creationId xmlns:a16="http://schemas.microsoft.com/office/drawing/2014/main" id="{116CEB97-6BF4-BB09-032A-59C7D4B83902}"/>
              </a:ext>
            </a:extLst>
          </p:cNvPr>
          <p:cNvSpPr/>
          <p:nvPr/>
        </p:nvSpPr>
        <p:spPr>
          <a:xfrm rot="9823362">
            <a:off x="12964144" y="13406408"/>
            <a:ext cx="1823935" cy="2681108"/>
          </a:xfrm>
          <a:custGeom>
            <a:avLst/>
            <a:gdLst>
              <a:gd name="connsiteX0" fmla="*/ -219 w 1823935"/>
              <a:gd name="connsiteY0" fmla="*/ 2113377 h 2681108"/>
              <a:gd name="connsiteX1" fmla="*/ 1823717 w 1823935"/>
              <a:gd name="connsiteY1" fmla="*/ -646 h 2681108"/>
              <a:gd name="connsiteX2" fmla="*/ 1044008 w 1823935"/>
              <a:gd name="connsiteY2" fmla="*/ 2680463 h 2681108"/>
              <a:gd name="connsiteX3" fmla="*/ -219 w 1823935"/>
              <a:gd name="connsiteY3" fmla="*/ 2113377 h 2681108"/>
            </a:gdLst>
            <a:ahLst/>
            <a:cxnLst>
              <a:cxn ang="0">
                <a:pos x="connsiteX0" y="connsiteY0"/>
              </a:cxn>
              <a:cxn ang="0">
                <a:pos x="connsiteX1" y="connsiteY1"/>
              </a:cxn>
              <a:cxn ang="0">
                <a:pos x="connsiteX2" y="connsiteY2"/>
              </a:cxn>
              <a:cxn ang="0">
                <a:pos x="connsiteX3" y="connsiteY3"/>
              </a:cxn>
            </a:cxnLst>
            <a:rect l="l" t="t" r="r" b="b"/>
            <a:pathLst>
              <a:path w="1823935" h="2681108">
                <a:moveTo>
                  <a:pt x="-219" y="2113377"/>
                </a:moveTo>
                <a:lnTo>
                  <a:pt x="1823717" y="-646"/>
                </a:lnTo>
                <a:lnTo>
                  <a:pt x="1044008" y="2680463"/>
                </a:lnTo>
                <a:cubicBezTo>
                  <a:pt x="659300" y="2568518"/>
                  <a:pt x="303119" y="2375157"/>
                  <a:pt x="-219" y="2113377"/>
                </a:cubicBezTo>
                <a:close/>
              </a:path>
            </a:pathLst>
          </a:custGeom>
          <a:solidFill>
            <a:srgbClr val="F4B700"/>
          </a:solidFill>
          <a:ln w="4437" cap="rnd">
            <a:noFill/>
            <a:prstDash val="solid"/>
            <a:round/>
          </a:ln>
        </p:spPr>
        <p:txBody>
          <a:bodyPr rtlCol="0" anchor="ctr"/>
          <a:lstStyle/>
          <a:p>
            <a:endParaRPr lang="en-CH" sz="4800"/>
          </a:p>
        </p:txBody>
      </p:sp>
      <p:sp>
        <p:nvSpPr>
          <p:cNvPr id="29" name="TextBox 28">
            <a:extLst>
              <a:ext uri="{FF2B5EF4-FFF2-40B4-BE49-F238E27FC236}">
                <a16:creationId xmlns:a16="http://schemas.microsoft.com/office/drawing/2014/main" id="{22256057-3183-88E5-CBD6-E2DBA4E1A583}"/>
              </a:ext>
            </a:extLst>
          </p:cNvPr>
          <p:cNvSpPr txBox="1"/>
          <p:nvPr/>
        </p:nvSpPr>
        <p:spPr>
          <a:xfrm>
            <a:off x="2245025" y="10672864"/>
            <a:ext cx="3454792"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Exposures</a:t>
            </a:r>
          </a:p>
        </p:txBody>
      </p:sp>
      <p:grpSp>
        <p:nvGrpSpPr>
          <p:cNvPr id="30" name="Graphic 4">
            <a:extLst>
              <a:ext uri="{FF2B5EF4-FFF2-40B4-BE49-F238E27FC236}">
                <a16:creationId xmlns:a16="http://schemas.microsoft.com/office/drawing/2014/main" id="{FB20B3D8-05EE-E082-BD5C-6B76E252C7EE}"/>
              </a:ext>
            </a:extLst>
          </p:cNvPr>
          <p:cNvGrpSpPr/>
          <p:nvPr/>
        </p:nvGrpSpPr>
        <p:grpSpPr>
          <a:xfrm>
            <a:off x="6038170" y="7052728"/>
            <a:ext cx="2698175" cy="2432137"/>
            <a:chOff x="6038170" y="7052728"/>
            <a:chExt cx="2698175" cy="2432137"/>
          </a:xfrm>
          <a:solidFill>
            <a:srgbClr val="000080"/>
          </a:solidFill>
        </p:grpSpPr>
        <p:sp>
          <p:nvSpPr>
            <p:cNvPr id="31" name="TextBox 30">
              <a:extLst>
                <a:ext uri="{FF2B5EF4-FFF2-40B4-BE49-F238E27FC236}">
                  <a16:creationId xmlns:a16="http://schemas.microsoft.com/office/drawing/2014/main" id="{8AFA4200-DCDA-C424-BFB0-D7E14B8401CC}"/>
                </a:ext>
              </a:extLst>
            </p:cNvPr>
            <p:cNvSpPr txBox="1"/>
            <p:nvPr/>
          </p:nvSpPr>
          <p:spPr>
            <a:xfrm>
              <a:off x="6038170" y="7052728"/>
              <a:ext cx="2443298"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Asthma</a:t>
              </a:r>
            </a:p>
          </p:txBody>
        </p:sp>
        <p:sp>
          <p:nvSpPr>
            <p:cNvPr id="32" name="TextBox 31">
              <a:extLst>
                <a:ext uri="{FF2B5EF4-FFF2-40B4-BE49-F238E27FC236}">
                  <a16:creationId xmlns:a16="http://schemas.microsoft.com/office/drawing/2014/main" id="{C221FAC7-462F-6256-28D2-902A88F7668C}"/>
                </a:ext>
              </a:extLst>
            </p:cNvPr>
            <p:cNvSpPr txBox="1"/>
            <p:nvPr/>
          </p:nvSpPr>
          <p:spPr>
            <a:xfrm>
              <a:off x="6038170" y="7853298"/>
              <a:ext cx="269817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 incident</a:t>
              </a:r>
            </a:p>
          </p:txBody>
        </p:sp>
        <p:sp>
          <p:nvSpPr>
            <p:cNvPr id="33" name="TextBox 32">
              <a:extLst>
                <a:ext uri="{FF2B5EF4-FFF2-40B4-BE49-F238E27FC236}">
                  <a16:creationId xmlns:a16="http://schemas.microsoft.com/office/drawing/2014/main" id="{072DE895-1BB9-E0CE-016B-04551AE49110}"/>
                </a:ext>
              </a:extLst>
            </p:cNvPr>
            <p:cNvSpPr txBox="1"/>
            <p:nvPr/>
          </p:nvSpPr>
          <p:spPr>
            <a:xfrm>
              <a:off x="6038170" y="8653868"/>
              <a:ext cx="249299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 current</a:t>
              </a:r>
            </a:p>
          </p:txBody>
        </p:sp>
      </p:grpSp>
      <p:grpSp>
        <p:nvGrpSpPr>
          <p:cNvPr id="34" name="Graphic 4">
            <a:extLst>
              <a:ext uri="{FF2B5EF4-FFF2-40B4-BE49-F238E27FC236}">
                <a16:creationId xmlns:a16="http://schemas.microsoft.com/office/drawing/2014/main" id="{66D16362-EA52-2CBB-6A11-9DE217E62591}"/>
              </a:ext>
            </a:extLst>
          </p:cNvPr>
          <p:cNvGrpSpPr/>
          <p:nvPr/>
        </p:nvGrpSpPr>
        <p:grpSpPr>
          <a:xfrm>
            <a:off x="2994036" y="12956809"/>
            <a:ext cx="2616422" cy="1440567"/>
            <a:chOff x="2994036" y="12956809"/>
            <a:chExt cx="2616422" cy="1440567"/>
          </a:xfrm>
          <a:solidFill>
            <a:srgbClr val="000080"/>
          </a:solidFill>
        </p:grpSpPr>
        <p:sp>
          <p:nvSpPr>
            <p:cNvPr id="35" name="TextBox 34">
              <a:extLst>
                <a:ext uri="{FF2B5EF4-FFF2-40B4-BE49-F238E27FC236}">
                  <a16:creationId xmlns:a16="http://schemas.microsoft.com/office/drawing/2014/main" id="{D93FDCFD-9028-166A-E2A1-BFBA6F7370CA}"/>
                </a:ext>
              </a:extLst>
            </p:cNvPr>
            <p:cNvSpPr txBox="1"/>
            <p:nvPr/>
          </p:nvSpPr>
          <p:spPr>
            <a:xfrm>
              <a:off x="2994036" y="12956809"/>
              <a:ext cx="2616422"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Cleaning</a:t>
              </a:r>
            </a:p>
          </p:txBody>
        </p:sp>
        <p:sp>
          <p:nvSpPr>
            <p:cNvPr id="36" name="TextBox 35">
              <a:extLst>
                <a:ext uri="{FF2B5EF4-FFF2-40B4-BE49-F238E27FC236}">
                  <a16:creationId xmlns:a16="http://schemas.microsoft.com/office/drawing/2014/main" id="{B2399E46-92B7-715A-76D1-546C6E885670}"/>
                </a:ext>
              </a:extLst>
            </p:cNvPr>
            <p:cNvSpPr txBox="1"/>
            <p:nvPr/>
          </p:nvSpPr>
          <p:spPr>
            <a:xfrm>
              <a:off x="2994036" y="13566379"/>
              <a:ext cx="199926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sprays</a:t>
              </a:r>
            </a:p>
          </p:txBody>
        </p:sp>
      </p:grpSp>
      <p:grpSp>
        <p:nvGrpSpPr>
          <p:cNvPr id="37" name="Graphic 4">
            <a:extLst>
              <a:ext uri="{FF2B5EF4-FFF2-40B4-BE49-F238E27FC236}">
                <a16:creationId xmlns:a16="http://schemas.microsoft.com/office/drawing/2014/main" id="{4C25E869-C854-5A0C-DB89-92379E9D2AB8}"/>
              </a:ext>
            </a:extLst>
          </p:cNvPr>
          <p:cNvGrpSpPr/>
          <p:nvPr/>
        </p:nvGrpSpPr>
        <p:grpSpPr>
          <a:xfrm>
            <a:off x="2994036" y="15997849"/>
            <a:ext cx="3403496" cy="1440567"/>
            <a:chOff x="2994036" y="15997849"/>
            <a:chExt cx="3403496" cy="1440567"/>
          </a:xfrm>
          <a:solidFill>
            <a:srgbClr val="000080"/>
          </a:solidFill>
        </p:grpSpPr>
        <p:sp>
          <p:nvSpPr>
            <p:cNvPr id="38" name="TextBox 37">
              <a:extLst>
                <a:ext uri="{FF2B5EF4-FFF2-40B4-BE49-F238E27FC236}">
                  <a16:creationId xmlns:a16="http://schemas.microsoft.com/office/drawing/2014/main" id="{C54B4781-FBCC-4424-1B6C-2BCFB42DFCF0}"/>
                </a:ext>
              </a:extLst>
            </p:cNvPr>
            <p:cNvSpPr txBox="1"/>
            <p:nvPr/>
          </p:nvSpPr>
          <p:spPr>
            <a:xfrm>
              <a:off x="2994036" y="15997849"/>
              <a:ext cx="3403496"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Disinfectant</a:t>
              </a:r>
            </a:p>
          </p:txBody>
        </p:sp>
        <p:sp>
          <p:nvSpPr>
            <p:cNvPr id="39" name="TextBox 38">
              <a:extLst>
                <a:ext uri="{FF2B5EF4-FFF2-40B4-BE49-F238E27FC236}">
                  <a16:creationId xmlns:a16="http://schemas.microsoft.com/office/drawing/2014/main" id="{99A6A90F-3358-C902-4A93-0DCDB534D503}"/>
                </a:ext>
              </a:extLst>
            </p:cNvPr>
            <p:cNvSpPr txBox="1"/>
            <p:nvPr/>
          </p:nvSpPr>
          <p:spPr>
            <a:xfrm>
              <a:off x="2994036" y="16607419"/>
              <a:ext cx="199926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sprays</a:t>
              </a:r>
            </a:p>
          </p:txBody>
        </p:sp>
      </p:grpSp>
      <p:sp>
        <p:nvSpPr>
          <p:cNvPr id="40" name="TextBox 39">
            <a:extLst>
              <a:ext uri="{FF2B5EF4-FFF2-40B4-BE49-F238E27FC236}">
                <a16:creationId xmlns:a16="http://schemas.microsoft.com/office/drawing/2014/main" id="{EFC54803-2A33-DB56-910D-D2A3ABBE6EBE}"/>
              </a:ext>
            </a:extLst>
          </p:cNvPr>
          <p:cNvSpPr txBox="1"/>
          <p:nvPr/>
        </p:nvSpPr>
        <p:spPr>
          <a:xfrm>
            <a:off x="7832376" y="15997849"/>
            <a:ext cx="4190571"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No weekly use</a:t>
            </a:r>
          </a:p>
        </p:txBody>
      </p:sp>
      <p:sp>
        <p:nvSpPr>
          <p:cNvPr id="41" name="Freeform 40">
            <a:extLst>
              <a:ext uri="{FF2B5EF4-FFF2-40B4-BE49-F238E27FC236}">
                <a16:creationId xmlns:a16="http://schemas.microsoft.com/office/drawing/2014/main" id="{D523BF21-9258-30CF-E638-B82CD269C83E}"/>
              </a:ext>
            </a:extLst>
          </p:cNvPr>
          <p:cNvSpPr/>
          <p:nvPr/>
        </p:nvSpPr>
        <p:spPr>
          <a:xfrm>
            <a:off x="14319727" y="12027213"/>
            <a:ext cx="8673795" cy="718825"/>
          </a:xfrm>
          <a:custGeom>
            <a:avLst/>
            <a:gdLst>
              <a:gd name="connsiteX0" fmla="*/ -40 w 8673795"/>
              <a:gd name="connsiteY0" fmla="*/ -7 h 718825"/>
              <a:gd name="connsiteX1" fmla="*/ 8673755 w 8673795"/>
              <a:gd name="connsiteY1" fmla="*/ -7 h 718825"/>
              <a:gd name="connsiteX2" fmla="*/ 8673755 w 8673795"/>
              <a:gd name="connsiteY2" fmla="*/ 718819 h 718825"/>
              <a:gd name="connsiteX3" fmla="*/ -41 w 8673795"/>
              <a:gd name="connsiteY3" fmla="*/ 718819 h 718825"/>
            </a:gdLst>
            <a:ahLst/>
            <a:cxnLst>
              <a:cxn ang="0">
                <a:pos x="connsiteX0" y="connsiteY0"/>
              </a:cxn>
              <a:cxn ang="0">
                <a:pos x="connsiteX1" y="connsiteY1"/>
              </a:cxn>
              <a:cxn ang="0">
                <a:pos x="connsiteX2" y="connsiteY2"/>
              </a:cxn>
              <a:cxn ang="0">
                <a:pos x="connsiteX3" y="connsiteY3"/>
              </a:cxn>
            </a:cxnLst>
            <a:rect l="l" t="t" r="r" b="b"/>
            <a:pathLst>
              <a:path w="8673795" h="718825">
                <a:moveTo>
                  <a:pt x="-40" y="-7"/>
                </a:moveTo>
                <a:lnTo>
                  <a:pt x="8673755" y="-7"/>
                </a:lnTo>
                <a:lnTo>
                  <a:pt x="8673755" y="718819"/>
                </a:lnTo>
                <a:lnTo>
                  <a:pt x="-41" y="718819"/>
                </a:lnTo>
                <a:close/>
              </a:path>
            </a:pathLst>
          </a:custGeom>
          <a:solidFill>
            <a:srgbClr val="F4B700"/>
          </a:solidFill>
          <a:ln w="4567" cap="rnd">
            <a:noFill/>
            <a:prstDash val="solid"/>
            <a:round/>
          </a:ln>
        </p:spPr>
        <p:txBody>
          <a:bodyPr rtlCol="0" anchor="ctr"/>
          <a:lstStyle/>
          <a:p>
            <a:endParaRPr lang="en-CH" sz="4800"/>
          </a:p>
        </p:txBody>
      </p:sp>
      <p:sp>
        <p:nvSpPr>
          <p:cNvPr id="42" name="TextBox 41">
            <a:extLst>
              <a:ext uri="{FF2B5EF4-FFF2-40B4-BE49-F238E27FC236}">
                <a16:creationId xmlns:a16="http://schemas.microsoft.com/office/drawing/2014/main" id="{6A1CA3A7-5CE5-D9D2-DE8A-11B0BCCA380E}"/>
              </a:ext>
            </a:extLst>
          </p:cNvPr>
          <p:cNvSpPr txBox="1"/>
          <p:nvPr/>
        </p:nvSpPr>
        <p:spPr>
          <a:xfrm>
            <a:off x="14947868" y="18929786"/>
            <a:ext cx="823494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Persistent cleaning spray use</a:t>
            </a:r>
          </a:p>
        </p:txBody>
      </p:sp>
      <p:sp>
        <p:nvSpPr>
          <p:cNvPr id="43" name="TextBox 42">
            <a:extLst>
              <a:ext uri="{FF2B5EF4-FFF2-40B4-BE49-F238E27FC236}">
                <a16:creationId xmlns:a16="http://schemas.microsoft.com/office/drawing/2014/main" id="{52FF8550-EED2-F31C-EC7C-6895D3A548D2}"/>
              </a:ext>
            </a:extLst>
          </p:cNvPr>
          <p:cNvSpPr txBox="1"/>
          <p:nvPr/>
        </p:nvSpPr>
        <p:spPr>
          <a:xfrm>
            <a:off x="18783196" y="16412404"/>
            <a:ext cx="4330032"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Decreased use</a:t>
            </a:r>
          </a:p>
        </p:txBody>
      </p:sp>
      <p:sp>
        <p:nvSpPr>
          <p:cNvPr id="44" name="TextBox 43">
            <a:extLst>
              <a:ext uri="{FF2B5EF4-FFF2-40B4-BE49-F238E27FC236}">
                <a16:creationId xmlns:a16="http://schemas.microsoft.com/office/drawing/2014/main" id="{ED26754E-3C92-BCA5-854E-516FA121B4AB}"/>
              </a:ext>
            </a:extLst>
          </p:cNvPr>
          <p:cNvSpPr txBox="1"/>
          <p:nvPr/>
        </p:nvSpPr>
        <p:spPr>
          <a:xfrm>
            <a:off x="19078108" y="14435826"/>
            <a:ext cx="4057521"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Increased use</a:t>
            </a:r>
          </a:p>
        </p:txBody>
      </p:sp>
      <p:sp>
        <p:nvSpPr>
          <p:cNvPr id="45" name="TextBox 44">
            <a:extLst>
              <a:ext uri="{FF2B5EF4-FFF2-40B4-BE49-F238E27FC236}">
                <a16:creationId xmlns:a16="http://schemas.microsoft.com/office/drawing/2014/main" id="{62411942-1438-934B-56D8-5731C8DF62CA}"/>
              </a:ext>
            </a:extLst>
          </p:cNvPr>
          <p:cNvSpPr txBox="1"/>
          <p:nvPr/>
        </p:nvSpPr>
        <p:spPr>
          <a:xfrm rot="18900000">
            <a:off x="26485134" y="18960129"/>
            <a:ext cx="898003"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0.3</a:t>
            </a:r>
          </a:p>
        </p:txBody>
      </p:sp>
      <p:sp>
        <p:nvSpPr>
          <p:cNvPr id="46" name="TextBox 45">
            <a:extLst>
              <a:ext uri="{FF2B5EF4-FFF2-40B4-BE49-F238E27FC236}">
                <a16:creationId xmlns:a16="http://schemas.microsoft.com/office/drawing/2014/main" id="{A67C5A52-372E-4CEB-317C-D91F9DE53336}"/>
              </a:ext>
            </a:extLst>
          </p:cNvPr>
          <p:cNvSpPr txBox="1"/>
          <p:nvPr/>
        </p:nvSpPr>
        <p:spPr>
          <a:xfrm rot="18900000">
            <a:off x="27837075" y="18960129"/>
            <a:ext cx="898003"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1.0</a:t>
            </a:r>
          </a:p>
        </p:txBody>
      </p:sp>
      <p:sp>
        <p:nvSpPr>
          <p:cNvPr id="47" name="TextBox 46">
            <a:extLst>
              <a:ext uri="{FF2B5EF4-FFF2-40B4-BE49-F238E27FC236}">
                <a16:creationId xmlns:a16="http://schemas.microsoft.com/office/drawing/2014/main" id="{A4B6D2D5-18F2-A309-F897-EDBD8C29CB82}"/>
              </a:ext>
            </a:extLst>
          </p:cNvPr>
          <p:cNvSpPr txBox="1"/>
          <p:nvPr/>
        </p:nvSpPr>
        <p:spPr>
          <a:xfrm>
            <a:off x="26720681" y="19964622"/>
            <a:ext cx="4663456" cy="707886"/>
          </a:xfrm>
          <a:prstGeom prst="rect">
            <a:avLst/>
          </a:prstGeom>
          <a:noFill/>
        </p:spPr>
        <p:txBody>
          <a:bodyPr wrap="none" rtlCol="0">
            <a:spAutoFit/>
          </a:bodyPr>
          <a:lstStyle/>
          <a:p>
            <a:pPr algn="l"/>
            <a:r>
              <a:rPr lang="en-CH" sz="4000" spc="0" baseline="0" dirty="0">
                <a:ln/>
                <a:solidFill>
                  <a:srgbClr val="000080"/>
                </a:solidFill>
                <a:latin typeface="Arial"/>
                <a:cs typeface="Arial"/>
                <a:sym typeface="Arial"/>
                <a:rtl val="0"/>
              </a:rPr>
              <a:t>Odds ratio [95% CI]</a:t>
            </a:r>
          </a:p>
        </p:txBody>
      </p:sp>
      <p:sp>
        <p:nvSpPr>
          <p:cNvPr id="48" name="TextBox 47">
            <a:extLst>
              <a:ext uri="{FF2B5EF4-FFF2-40B4-BE49-F238E27FC236}">
                <a16:creationId xmlns:a16="http://schemas.microsoft.com/office/drawing/2014/main" id="{3262B89B-5C65-D9C6-D364-A73FFDD91AEE}"/>
              </a:ext>
            </a:extLst>
          </p:cNvPr>
          <p:cNvSpPr txBox="1"/>
          <p:nvPr/>
        </p:nvSpPr>
        <p:spPr>
          <a:xfrm rot="18900000">
            <a:off x="30208562" y="19058764"/>
            <a:ext cx="1183337" cy="707886"/>
          </a:xfrm>
          <a:prstGeom prst="rect">
            <a:avLst/>
          </a:prstGeom>
          <a:noFill/>
        </p:spPr>
        <p:txBody>
          <a:bodyPr wrap="none" rtlCol="0">
            <a:spAutoFit/>
          </a:bodyPr>
          <a:lstStyle/>
          <a:p>
            <a:pPr algn="l"/>
            <a:r>
              <a:rPr lang="en-CH" sz="4000" spc="0" baseline="0">
                <a:ln/>
                <a:solidFill>
                  <a:srgbClr val="000080"/>
                </a:solidFill>
                <a:latin typeface="Arial"/>
                <a:cs typeface="Arial"/>
                <a:sym typeface="Arial"/>
                <a:rtl val="0"/>
              </a:rPr>
              <a:t>10.0</a:t>
            </a:r>
          </a:p>
        </p:txBody>
      </p:sp>
      <p:sp>
        <p:nvSpPr>
          <p:cNvPr id="49" name="TextBox 48">
            <a:extLst>
              <a:ext uri="{FF2B5EF4-FFF2-40B4-BE49-F238E27FC236}">
                <a16:creationId xmlns:a16="http://schemas.microsoft.com/office/drawing/2014/main" id="{AD0B05C1-758C-8148-DACC-3551E2B88D69}"/>
              </a:ext>
            </a:extLst>
          </p:cNvPr>
          <p:cNvSpPr txBox="1"/>
          <p:nvPr/>
        </p:nvSpPr>
        <p:spPr>
          <a:xfrm>
            <a:off x="7880330" y="16909714"/>
            <a:ext cx="193193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54.8%</a:t>
            </a:r>
          </a:p>
        </p:txBody>
      </p:sp>
      <p:sp>
        <p:nvSpPr>
          <p:cNvPr id="50" name="TextBox 49">
            <a:extLst>
              <a:ext uri="{FF2B5EF4-FFF2-40B4-BE49-F238E27FC236}">
                <a16:creationId xmlns:a16="http://schemas.microsoft.com/office/drawing/2014/main" id="{EAAAEF4B-235F-434F-1891-E0F7DB68FAA8}"/>
              </a:ext>
            </a:extLst>
          </p:cNvPr>
          <p:cNvSpPr txBox="1"/>
          <p:nvPr/>
        </p:nvSpPr>
        <p:spPr>
          <a:xfrm>
            <a:off x="21461025" y="12935079"/>
            <a:ext cx="1588897"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8.2%</a:t>
            </a:r>
          </a:p>
        </p:txBody>
      </p:sp>
      <p:sp>
        <p:nvSpPr>
          <p:cNvPr id="51" name="TextBox 50">
            <a:extLst>
              <a:ext uri="{FF2B5EF4-FFF2-40B4-BE49-F238E27FC236}">
                <a16:creationId xmlns:a16="http://schemas.microsoft.com/office/drawing/2014/main" id="{D02E509C-8896-DD32-DA9C-DB62E3635658}"/>
              </a:ext>
            </a:extLst>
          </p:cNvPr>
          <p:cNvSpPr txBox="1"/>
          <p:nvPr/>
        </p:nvSpPr>
        <p:spPr>
          <a:xfrm>
            <a:off x="21210942" y="19874177"/>
            <a:ext cx="1897955"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11.8%</a:t>
            </a:r>
          </a:p>
        </p:txBody>
      </p:sp>
      <p:sp>
        <p:nvSpPr>
          <p:cNvPr id="52" name="TextBox 51">
            <a:extLst>
              <a:ext uri="{FF2B5EF4-FFF2-40B4-BE49-F238E27FC236}">
                <a16:creationId xmlns:a16="http://schemas.microsoft.com/office/drawing/2014/main" id="{F0F32532-56DA-D9BD-33A9-35F17D11C54B}"/>
              </a:ext>
            </a:extLst>
          </p:cNvPr>
          <p:cNvSpPr txBox="1"/>
          <p:nvPr/>
        </p:nvSpPr>
        <p:spPr>
          <a:xfrm>
            <a:off x="21516122" y="17282599"/>
            <a:ext cx="1588897"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7.1%</a:t>
            </a:r>
          </a:p>
        </p:txBody>
      </p:sp>
      <p:sp>
        <p:nvSpPr>
          <p:cNvPr id="53" name="TextBox 52">
            <a:extLst>
              <a:ext uri="{FF2B5EF4-FFF2-40B4-BE49-F238E27FC236}">
                <a16:creationId xmlns:a16="http://schemas.microsoft.com/office/drawing/2014/main" id="{6D9A92B9-FACC-ADC4-B1E7-8302321A3836}"/>
              </a:ext>
            </a:extLst>
          </p:cNvPr>
          <p:cNvSpPr txBox="1"/>
          <p:nvPr/>
        </p:nvSpPr>
        <p:spPr>
          <a:xfrm>
            <a:off x="21177308" y="15249921"/>
            <a:ext cx="1931939"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18.1%</a:t>
            </a:r>
          </a:p>
        </p:txBody>
      </p:sp>
      <p:grpSp>
        <p:nvGrpSpPr>
          <p:cNvPr id="54" name="Graphic 4">
            <a:extLst>
              <a:ext uri="{FF2B5EF4-FFF2-40B4-BE49-F238E27FC236}">
                <a16:creationId xmlns:a16="http://schemas.microsoft.com/office/drawing/2014/main" id="{BF2C40D1-D575-FB6B-2807-3F5660C1CFFA}"/>
              </a:ext>
            </a:extLst>
          </p:cNvPr>
          <p:cNvGrpSpPr/>
          <p:nvPr/>
        </p:nvGrpSpPr>
        <p:grpSpPr>
          <a:xfrm>
            <a:off x="7947396" y="16716354"/>
            <a:ext cx="4795747" cy="190490"/>
            <a:chOff x="7947396" y="16716354"/>
            <a:chExt cx="4795747" cy="190490"/>
          </a:xfrm>
        </p:grpSpPr>
        <p:sp>
          <p:nvSpPr>
            <p:cNvPr id="55" name="Freeform 54">
              <a:extLst>
                <a:ext uri="{FF2B5EF4-FFF2-40B4-BE49-F238E27FC236}">
                  <a16:creationId xmlns:a16="http://schemas.microsoft.com/office/drawing/2014/main" id="{E7B04360-830C-12D0-304B-5F7ED4E69BCF}"/>
                </a:ext>
              </a:extLst>
            </p:cNvPr>
            <p:cNvSpPr/>
            <p:nvPr/>
          </p:nvSpPr>
          <p:spPr>
            <a:xfrm>
              <a:off x="12552662" y="16716354"/>
              <a:ext cx="190481" cy="190490"/>
            </a:xfrm>
            <a:custGeom>
              <a:avLst/>
              <a:gdLst>
                <a:gd name="connsiteX0" fmla="*/ 190482 w 190481"/>
                <a:gd name="connsiteY0" fmla="*/ 95245 h 190490"/>
                <a:gd name="connsiteX1" fmla="*/ 95241 w 190481"/>
                <a:gd name="connsiteY1" fmla="*/ 190490 h 190490"/>
                <a:gd name="connsiteX2" fmla="*/ 0 w 190481"/>
                <a:gd name="connsiteY2" fmla="*/ 95245 h 190490"/>
                <a:gd name="connsiteX3" fmla="*/ 95241 w 190481"/>
                <a:gd name="connsiteY3" fmla="*/ 0 h 190490"/>
                <a:gd name="connsiteX4" fmla="*/ 190482 w 190481"/>
                <a:gd name="connsiteY4" fmla="*/ 95245 h 190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81" h="190490">
                  <a:moveTo>
                    <a:pt x="190482" y="95245"/>
                  </a:moveTo>
                  <a:cubicBezTo>
                    <a:pt x="190482" y="147847"/>
                    <a:pt x="147841" y="190490"/>
                    <a:pt x="95241" y="190490"/>
                  </a:cubicBezTo>
                  <a:cubicBezTo>
                    <a:pt x="42641" y="190490"/>
                    <a:pt x="0" y="147847"/>
                    <a:pt x="0" y="95245"/>
                  </a:cubicBezTo>
                  <a:cubicBezTo>
                    <a:pt x="0" y="42643"/>
                    <a:pt x="42641" y="0"/>
                    <a:pt x="95241" y="0"/>
                  </a:cubicBezTo>
                  <a:cubicBezTo>
                    <a:pt x="147841" y="0"/>
                    <a:pt x="190482" y="42643"/>
                    <a:pt x="190482" y="95245"/>
                  </a:cubicBezTo>
                  <a:close/>
                </a:path>
              </a:pathLst>
            </a:custGeom>
            <a:solidFill>
              <a:srgbClr val="000080"/>
            </a:solidFill>
            <a:ln w="4762" cap="rnd">
              <a:noFill/>
              <a:prstDash val="solid"/>
              <a:round/>
            </a:ln>
          </p:spPr>
          <p:txBody>
            <a:bodyPr rtlCol="0" anchor="ctr"/>
            <a:lstStyle/>
            <a:p>
              <a:endParaRPr lang="en-CH" sz="4800"/>
            </a:p>
          </p:txBody>
        </p:sp>
        <p:sp>
          <p:nvSpPr>
            <p:cNvPr id="56" name="Freeform 55">
              <a:extLst>
                <a:ext uri="{FF2B5EF4-FFF2-40B4-BE49-F238E27FC236}">
                  <a16:creationId xmlns:a16="http://schemas.microsoft.com/office/drawing/2014/main" id="{868E5EEF-320C-C72F-EA50-38F7E3EE7332}"/>
                </a:ext>
              </a:extLst>
            </p:cNvPr>
            <p:cNvSpPr/>
            <p:nvPr/>
          </p:nvSpPr>
          <p:spPr>
            <a:xfrm>
              <a:off x="7947396" y="16811599"/>
              <a:ext cx="4643362" cy="4762"/>
            </a:xfrm>
            <a:custGeom>
              <a:avLst/>
              <a:gdLst>
                <a:gd name="connsiteX0" fmla="*/ 0 w 4643362"/>
                <a:gd name="connsiteY0" fmla="*/ 0 h 4762"/>
                <a:gd name="connsiteX1" fmla="*/ 4643363 w 4643362"/>
                <a:gd name="connsiteY1" fmla="*/ 0 h 4762"/>
              </a:gdLst>
              <a:ahLst/>
              <a:cxnLst>
                <a:cxn ang="0">
                  <a:pos x="connsiteX0" y="connsiteY0"/>
                </a:cxn>
                <a:cxn ang="0">
                  <a:pos x="connsiteX1" y="connsiteY1"/>
                </a:cxn>
              </a:cxnLst>
              <a:rect l="l" t="t" r="r" b="b"/>
              <a:pathLst>
                <a:path w="4643362" h="4762">
                  <a:moveTo>
                    <a:pt x="0" y="0"/>
                  </a:moveTo>
                  <a:lnTo>
                    <a:pt x="4643363" y="0"/>
                  </a:lnTo>
                </a:path>
              </a:pathLst>
            </a:custGeom>
            <a:noFill/>
            <a:ln w="31761" cap="sq">
              <a:solidFill>
                <a:srgbClr val="000080"/>
              </a:solidFill>
              <a:prstDash val="solid"/>
              <a:miter/>
            </a:ln>
          </p:spPr>
          <p:txBody>
            <a:bodyPr rtlCol="0" anchor="ctr"/>
            <a:lstStyle/>
            <a:p>
              <a:endParaRPr lang="en-CH" sz="4800"/>
            </a:p>
          </p:txBody>
        </p:sp>
      </p:grpSp>
      <p:grpSp>
        <p:nvGrpSpPr>
          <p:cNvPr id="57" name="Graphic 4">
            <a:extLst>
              <a:ext uri="{FF2B5EF4-FFF2-40B4-BE49-F238E27FC236}">
                <a16:creationId xmlns:a16="http://schemas.microsoft.com/office/drawing/2014/main" id="{A4C4638C-7DD7-A671-6C80-07200DAD3F0C}"/>
              </a:ext>
            </a:extLst>
          </p:cNvPr>
          <p:cNvGrpSpPr/>
          <p:nvPr/>
        </p:nvGrpSpPr>
        <p:grpSpPr>
          <a:xfrm>
            <a:off x="13662809" y="12917466"/>
            <a:ext cx="9275626" cy="1630099"/>
            <a:chOff x="13662809" y="12917466"/>
            <a:chExt cx="9275626" cy="1630099"/>
          </a:xfrm>
        </p:grpSpPr>
        <p:sp>
          <p:nvSpPr>
            <p:cNvPr id="58" name="Freeform 57">
              <a:extLst>
                <a:ext uri="{FF2B5EF4-FFF2-40B4-BE49-F238E27FC236}">
                  <a16:creationId xmlns:a16="http://schemas.microsoft.com/office/drawing/2014/main" id="{46E072A7-EC50-27E4-0AD5-B55DE3530652}"/>
                </a:ext>
              </a:extLst>
            </p:cNvPr>
            <p:cNvSpPr/>
            <p:nvPr/>
          </p:nvSpPr>
          <p:spPr>
            <a:xfrm>
              <a:off x="13662809" y="14357025"/>
              <a:ext cx="190490" cy="190539"/>
            </a:xfrm>
            <a:custGeom>
              <a:avLst/>
              <a:gdLst>
                <a:gd name="connsiteX0" fmla="*/ 184036 w 190490"/>
                <a:gd name="connsiteY0" fmla="*/ 129701 h 190539"/>
                <a:gd name="connsiteX1" fmla="*/ 60842 w 190490"/>
                <a:gd name="connsiteY1" fmla="*/ 184086 h 190539"/>
                <a:gd name="connsiteX2" fmla="*/ 6460 w 190490"/>
                <a:gd name="connsiteY2" fmla="*/ 60839 h 190539"/>
                <a:gd name="connsiteX3" fmla="*/ 129653 w 190490"/>
                <a:gd name="connsiteY3" fmla="*/ 6454 h 190539"/>
                <a:gd name="connsiteX4" fmla="*/ 184036 w 190490"/>
                <a:gd name="connsiteY4" fmla="*/ 129701 h 190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0" h="190539">
                  <a:moveTo>
                    <a:pt x="184036" y="129701"/>
                  </a:moveTo>
                  <a:cubicBezTo>
                    <a:pt x="165084" y="178705"/>
                    <a:pt x="109844" y="203087"/>
                    <a:pt x="60842" y="184086"/>
                  </a:cubicBezTo>
                  <a:cubicBezTo>
                    <a:pt x="11793" y="165084"/>
                    <a:pt x="-12541" y="109890"/>
                    <a:pt x="6460" y="60839"/>
                  </a:cubicBezTo>
                  <a:cubicBezTo>
                    <a:pt x="25460" y="11835"/>
                    <a:pt x="80652" y="-12547"/>
                    <a:pt x="129653" y="6454"/>
                  </a:cubicBezTo>
                  <a:cubicBezTo>
                    <a:pt x="178655" y="25456"/>
                    <a:pt x="203037" y="80697"/>
                    <a:pt x="184036" y="129701"/>
                  </a:cubicBezTo>
                  <a:close/>
                </a:path>
              </a:pathLst>
            </a:custGeom>
            <a:solidFill>
              <a:srgbClr val="000080"/>
            </a:solidFill>
            <a:ln w="4762" cap="rnd">
              <a:noFill/>
              <a:prstDash val="solid"/>
              <a:round/>
            </a:ln>
          </p:spPr>
          <p:txBody>
            <a:bodyPr rtlCol="0" anchor="ctr"/>
            <a:lstStyle/>
            <a:p>
              <a:endParaRPr lang="en-CH" sz="4800"/>
            </a:p>
          </p:txBody>
        </p:sp>
        <p:sp>
          <p:nvSpPr>
            <p:cNvPr id="59" name="Freeform 58">
              <a:extLst>
                <a:ext uri="{FF2B5EF4-FFF2-40B4-BE49-F238E27FC236}">
                  <a16:creationId xmlns:a16="http://schemas.microsoft.com/office/drawing/2014/main" id="{66EF5865-E29C-EADD-B979-B6B0CAE04358}"/>
                </a:ext>
              </a:extLst>
            </p:cNvPr>
            <p:cNvSpPr/>
            <p:nvPr/>
          </p:nvSpPr>
          <p:spPr>
            <a:xfrm>
              <a:off x="13778701" y="12917466"/>
              <a:ext cx="9159734" cy="1481539"/>
            </a:xfrm>
            <a:custGeom>
              <a:avLst/>
              <a:gdLst>
                <a:gd name="connsiteX0" fmla="*/ 9159735 w 9159734"/>
                <a:gd name="connsiteY0" fmla="*/ 0 h 1481539"/>
                <a:gd name="connsiteX1" fmla="*/ 574160 w 9159734"/>
                <a:gd name="connsiteY1" fmla="*/ 0 h 1481539"/>
                <a:gd name="connsiteX2" fmla="*/ 0 w 9159734"/>
                <a:gd name="connsiteY2" fmla="*/ 1481540 h 1481539"/>
              </a:gdLst>
              <a:ahLst/>
              <a:cxnLst>
                <a:cxn ang="0">
                  <a:pos x="connsiteX0" y="connsiteY0"/>
                </a:cxn>
                <a:cxn ang="0">
                  <a:pos x="connsiteX1" y="connsiteY1"/>
                </a:cxn>
                <a:cxn ang="0">
                  <a:pos x="connsiteX2" y="connsiteY2"/>
                </a:cxn>
              </a:cxnLst>
              <a:rect l="l" t="t" r="r" b="b"/>
              <a:pathLst>
                <a:path w="9159734" h="1481539">
                  <a:moveTo>
                    <a:pt x="9159735" y="0"/>
                  </a:moveTo>
                  <a:lnTo>
                    <a:pt x="574160" y="0"/>
                  </a:lnTo>
                  <a:cubicBezTo>
                    <a:pt x="574160" y="0"/>
                    <a:pt x="153337" y="1085796"/>
                    <a:pt x="0" y="1481540"/>
                  </a:cubicBezTo>
                </a:path>
              </a:pathLst>
            </a:custGeom>
            <a:noFill/>
            <a:ln w="31761" cap="sq">
              <a:solidFill>
                <a:srgbClr val="000080"/>
              </a:solidFill>
              <a:prstDash val="solid"/>
              <a:miter/>
            </a:ln>
          </p:spPr>
          <p:txBody>
            <a:bodyPr rtlCol="0" anchor="ctr"/>
            <a:lstStyle/>
            <a:p>
              <a:endParaRPr lang="en-CH" sz="4800"/>
            </a:p>
          </p:txBody>
        </p:sp>
      </p:grpSp>
      <p:grpSp>
        <p:nvGrpSpPr>
          <p:cNvPr id="60" name="Graphic 4">
            <a:extLst>
              <a:ext uri="{FF2B5EF4-FFF2-40B4-BE49-F238E27FC236}">
                <a16:creationId xmlns:a16="http://schemas.microsoft.com/office/drawing/2014/main" id="{6A8DB971-C886-C20E-815E-925A9121C81F}"/>
              </a:ext>
            </a:extLst>
          </p:cNvPr>
          <p:cNvGrpSpPr/>
          <p:nvPr/>
        </p:nvGrpSpPr>
        <p:grpSpPr>
          <a:xfrm>
            <a:off x="14364005" y="18176076"/>
            <a:ext cx="8608188" cy="1629772"/>
            <a:chOff x="14364005" y="18176076"/>
            <a:chExt cx="8608188" cy="1629772"/>
          </a:xfrm>
        </p:grpSpPr>
        <p:sp>
          <p:nvSpPr>
            <p:cNvPr id="61" name="Freeform 60">
              <a:extLst>
                <a:ext uri="{FF2B5EF4-FFF2-40B4-BE49-F238E27FC236}">
                  <a16:creationId xmlns:a16="http://schemas.microsoft.com/office/drawing/2014/main" id="{F766BC6D-67D8-01A0-3826-6C47E2EC5DED}"/>
                </a:ext>
              </a:extLst>
            </p:cNvPr>
            <p:cNvSpPr/>
            <p:nvPr/>
          </p:nvSpPr>
          <p:spPr>
            <a:xfrm>
              <a:off x="14364005" y="18176076"/>
              <a:ext cx="190495" cy="190504"/>
            </a:xfrm>
            <a:custGeom>
              <a:avLst/>
              <a:gdLst>
                <a:gd name="connsiteX0" fmla="*/ 6126 w 190495"/>
                <a:gd name="connsiteY0" fmla="*/ 128802 h 190504"/>
                <a:gd name="connsiteX1" fmla="*/ 61699 w 190495"/>
                <a:gd name="connsiteY1" fmla="*/ 6126 h 190504"/>
                <a:gd name="connsiteX2" fmla="*/ 184369 w 190495"/>
                <a:gd name="connsiteY2" fmla="*/ 61701 h 190504"/>
                <a:gd name="connsiteX3" fmla="*/ 128796 w 190495"/>
                <a:gd name="connsiteY3" fmla="*/ 184377 h 190504"/>
                <a:gd name="connsiteX4" fmla="*/ 6126 w 190495"/>
                <a:gd name="connsiteY4" fmla="*/ 128802 h 190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5" h="190504">
                  <a:moveTo>
                    <a:pt x="6126" y="128802"/>
                  </a:moveTo>
                  <a:cubicBezTo>
                    <a:pt x="-12398" y="79608"/>
                    <a:pt x="12507" y="24652"/>
                    <a:pt x="61699" y="6126"/>
                  </a:cubicBezTo>
                  <a:cubicBezTo>
                    <a:pt x="110891" y="-12399"/>
                    <a:pt x="165845" y="12508"/>
                    <a:pt x="184369" y="61701"/>
                  </a:cubicBezTo>
                  <a:cubicBezTo>
                    <a:pt x="202894" y="110896"/>
                    <a:pt x="177989" y="165853"/>
                    <a:pt x="128796" y="184377"/>
                  </a:cubicBezTo>
                  <a:cubicBezTo>
                    <a:pt x="79604" y="202903"/>
                    <a:pt x="24650" y="177997"/>
                    <a:pt x="6126" y="128802"/>
                  </a:cubicBezTo>
                  <a:close/>
                </a:path>
              </a:pathLst>
            </a:custGeom>
            <a:solidFill>
              <a:srgbClr val="000080"/>
            </a:solidFill>
            <a:ln w="4762" cap="rnd">
              <a:noFill/>
              <a:prstDash val="solid"/>
              <a:round/>
            </a:ln>
          </p:spPr>
          <p:txBody>
            <a:bodyPr rtlCol="0" anchor="ctr"/>
            <a:lstStyle/>
            <a:p>
              <a:endParaRPr lang="en-CH" sz="4800"/>
            </a:p>
          </p:txBody>
        </p:sp>
        <p:sp>
          <p:nvSpPr>
            <p:cNvPr id="62" name="Freeform 61">
              <a:extLst>
                <a:ext uri="{FF2B5EF4-FFF2-40B4-BE49-F238E27FC236}">
                  <a16:creationId xmlns:a16="http://schemas.microsoft.com/office/drawing/2014/main" id="{D1199C30-19F5-93F7-A020-49950D111C9F}"/>
                </a:ext>
              </a:extLst>
            </p:cNvPr>
            <p:cNvSpPr/>
            <p:nvPr/>
          </p:nvSpPr>
          <p:spPr>
            <a:xfrm>
              <a:off x="14479372" y="18324784"/>
              <a:ext cx="8492822" cy="1481064"/>
            </a:xfrm>
            <a:custGeom>
              <a:avLst/>
              <a:gdLst>
                <a:gd name="connsiteX0" fmla="*/ 8492822 w 8492822"/>
                <a:gd name="connsiteY0" fmla="*/ 1481064 h 1481064"/>
                <a:gd name="connsiteX1" fmla="*/ 557493 w 8492822"/>
                <a:gd name="connsiteY1" fmla="*/ 1481064 h 1481064"/>
                <a:gd name="connsiteX2" fmla="*/ 0 w 8492822"/>
                <a:gd name="connsiteY2" fmla="*/ 0 h 1481064"/>
              </a:gdLst>
              <a:ahLst/>
              <a:cxnLst>
                <a:cxn ang="0">
                  <a:pos x="connsiteX0" y="connsiteY0"/>
                </a:cxn>
                <a:cxn ang="0">
                  <a:pos x="connsiteX1" y="connsiteY1"/>
                </a:cxn>
                <a:cxn ang="0">
                  <a:pos x="connsiteX2" y="connsiteY2"/>
                </a:cxn>
              </a:cxnLst>
              <a:rect l="l" t="t" r="r" b="b"/>
              <a:pathLst>
                <a:path w="8492822" h="1481064">
                  <a:moveTo>
                    <a:pt x="8492822" y="1481064"/>
                  </a:moveTo>
                  <a:lnTo>
                    <a:pt x="557493" y="1481064"/>
                  </a:lnTo>
                  <a:cubicBezTo>
                    <a:pt x="557493" y="1481064"/>
                    <a:pt x="149148" y="396173"/>
                    <a:pt x="0" y="0"/>
                  </a:cubicBezTo>
                </a:path>
              </a:pathLst>
            </a:custGeom>
            <a:noFill/>
            <a:ln w="31761" cap="sq">
              <a:solidFill>
                <a:srgbClr val="000080"/>
              </a:solidFill>
              <a:prstDash val="solid"/>
              <a:miter/>
            </a:ln>
          </p:spPr>
          <p:txBody>
            <a:bodyPr rtlCol="0" anchor="ctr"/>
            <a:lstStyle/>
            <a:p>
              <a:endParaRPr lang="en-CH" sz="4800"/>
            </a:p>
          </p:txBody>
        </p:sp>
      </p:grpSp>
      <p:grpSp>
        <p:nvGrpSpPr>
          <p:cNvPr id="63" name="Graphic 4">
            <a:extLst>
              <a:ext uri="{FF2B5EF4-FFF2-40B4-BE49-F238E27FC236}">
                <a16:creationId xmlns:a16="http://schemas.microsoft.com/office/drawing/2014/main" id="{B305F135-A1AD-C5C8-5104-9540AEF172DB}"/>
              </a:ext>
            </a:extLst>
          </p:cNvPr>
          <p:cNvGrpSpPr/>
          <p:nvPr/>
        </p:nvGrpSpPr>
        <p:grpSpPr>
          <a:xfrm>
            <a:off x="15354175" y="15144140"/>
            <a:ext cx="7589751" cy="190490"/>
            <a:chOff x="15354175" y="15144140"/>
            <a:chExt cx="7589751" cy="190490"/>
          </a:xfrm>
        </p:grpSpPr>
        <p:sp>
          <p:nvSpPr>
            <p:cNvPr id="64" name="Freeform 63">
              <a:extLst>
                <a:ext uri="{FF2B5EF4-FFF2-40B4-BE49-F238E27FC236}">
                  <a16:creationId xmlns:a16="http://schemas.microsoft.com/office/drawing/2014/main" id="{4B113F9F-6753-8E06-63A9-1A954449CAC6}"/>
                </a:ext>
              </a:extLst>
            </p:cNvPr>
            <p:cNvSpPr/>
            <p:nvPr/>
          </p:nvSpPr>
          <p:spPr>
            <a:xfrm>
              <a:off x="15354175" y="15144140"/>
              <a:ext cx="190480" cy="190490"/>
            </a:xfrm>
            <a:custGeom>
              <a:avLst/>
              <a:gdLst>
                <a:gd name="connsiteX0" fmla="*/ 95240 w 190480"/>
                <a:gd name="connsiteY0" fmla="*/ 190490 h 190490"/>
                <a:gd name="connsiteX1" fmla="*/ 0 w 190480"/>
                <a:gd name="connsiteY1" fmla="*/ 95245 h 190490"/>
                <a:gd name="connsiteX2" fmla="*/ 95240 w 190480"/>
                <a:gd name="connsiteY2" fmla="*/ 0 h 190490"/>
                <a:gd name="connsiteX3" fmla="*/ 190481 w 190480"/>
                <a:gd name="connsiteY3" fmla="*/ 95245 h 190490"/>
                <a:gd name="connsiteX4" fmla="*/ 95240 w 190480"/>
                <a:gd name="connsiteY4" fmla="*/ 190490 h 190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80" h="190490">
                  <a:moveTo>
                    <a:pt x="95240" y="190490"/>
                  </a:moveTo>
                  <a:cubicBezTo>
                    <a:pt x="42668" y="190490"/>
                    <a:pt x="0" y="147821"/>
                    <a:pt x="0" y="95245"/>
                  </a:cubicBezTo>
                  <a:cubicBezTo>
                    <a:pt x="0" y="42670"/>
                    <a:pt x="42668" y="0"/>
                    <a:pt x="95240" y="0"/>
                  </a:cubicBezTo>
                  <a:cubicBezTo>
                    <a:pt x="147812" y="0"/>
                    <a:pt x="190481" y="42670"/>
                    <a:pt x="190481" y="95245"/>
                  </a:cubicBezTo>
                  <a:cubicBezTo>
                    <a:pt x="190481" y="147821"/>
                    <a:pt x="147812" y="190490"/>
                    <a:pt x="95240" y="190490"/>
                  </a:cubicBezTo>
                  <a:close/>
                </a:path>
              </a:pathLst>
            </a:custGeom>
            <a:solidFill>
              <a:srgbClr val="000080"/>
            </a:solidFill>
            <a:ln w="4762" cap="rnd">
              <a:noFill/>
              <a:prstDash val="solid"/>
              <a:round/>
            </a:ln>
          </p:spPr>
          <p:txBody>
            <a:bodyPr rtlCol="0" anchor="ctr"/>
            <a:lstStyle/>
            <a:p>
              <a:endParaRPr lang="en-CH" sz="4800"/>
            </a:p>
          </p:txBody>
        </p:sp>
        <p:sp>
          <p:nvSpPr>
            <p:cNvPr id="65" name="Freeform 64">
              <a:extLst>
                <a:ext uri="{FF2B5EF4-FFF2-40B4-BE49-F238E27FC236}">
                  <a16:creationId xmlns:a16="http://schemas.microsoft.com/office/drawing/2014/main" id="{AFB8770B-10AE-63AE-D791-0A727BF768A8}"/>
                </a:ext>
              </a:extLst>
            </p:cNvPr>
            <p:cNvSpPr/>
            <p:nvPr/>
          </p:nvSpPr>
          <p:spPr>
            <a:xfrm>
              <a:off x="15506559" y="15239385"/>
              <a:ext cx="7437366" cy="4762"/>
            </a:xfrm>
            <a:custGeom>
              <a:avLst/>
              <a:gdLst>
                <a:gd name="connsiteX0" fmla="*/ 7437367 w 7437366"/>
                <a:gd name="connsiteY0" fmla="*/ 0 h 4762"/>
                <a:gd name="connsiteX1" fmla="*/ 0 w 7437366"/>
                <a:gd name="connsiteY1" fmla="*/ 0 h 4762"/>
              </a:gdLst>
              <a:ahLst/>
              <a:cxnLst>
                <a:cxn ang="0">
                  <a:pos x="connsiteX0" y="connsiteY0"/>
                </a:cxn>
                <a:cxn ang="0">
                  <a:pos x="connsiteX1" y="connsiteY1"/>
                </a:cxn>
              </a:cxnLst>
              <a:rect l="l" t="t" r="r" b="b"/>
              <a:pathLst>
                <a:path w="7437366" h="4762">
                  <a:moveTo>
                    <a:pt x="7437367" y="0"/>
                  </a:moveTo>
                  <a:lnTo>
                    <a:pt x="0" y="0"/>
                  </a:lnTo>
                </a:path>
              </a:pathLst>
            </a:custGeom>
            <a:noFill/>
            <a:ln w="31761" cap="sq">
              <a:solidFill>
                <a:srgbClr val="000080"/>
              </a:solidFill>
              <a:prstDash val="solid"/>
              <a:miter/>
            </a:ln>
          </p:spPr>
          <p:txBody>
            <a:bodyPr rtlCol="0" anchor="ctr"/>
            <a:lstStyle/>
            <a:p>
              <a:endParaRPr lang="en-CH" sz="4800"/>
            </a:p>
          </p:txBody>
        </p:sp>
      </p:grpSp>
      <p:grpSp>
        <p:nvGrpSpPr>
          <p:cNvPr id="66" name="Graphic 4">
            <a:extLst>
              <a:ext uri="{FF2B5EF4-FFF2-40B4-BE49-F238E27FC236}">
                <a16:creationId xmlns:a16="http://schemas.microsoft.com/office/drawing/2014/main" id="{4B287E64-6356-5F76-DB3E-B33399A3C2CD}"/>
              </a:ext>
            </a:extLst>
          </p:cNvPr>
          <p:cNvGrpSpPr/>
          <p:nvPr/>
        </p:nvGrpSpPr>
        <p:grpSpPr>
          <a:xfrm>
            <a:off x="15354175" y="17096508"/>
            <a:ext cx="7589751" cy="190490"/>
            <a:chOff x="15354175" y="17096508"/>
            <a:chExt cx="7589751" cy="190490"/>
          </a:xfrm>
        </p:grpSpPr>
        <p:sp>
          <p:nvSpPr>
            <p:cNvPr id="67" name="Freeform 66">
              <a:extLst>
                <a:ext uri="{FF2B5EF4-FFF2-40B4-BE49-F238E27FC236}">
                  <a16:creationId xmlns:a16="http://schemas.microsoft.com/office/drawing/2014/main" id="{B7531CFD-8233-03E6-9576-880D385A087E}"/>
                </a:ext>
              </a:extLst>
            </p:cNvPr>
            <p:cNvSpPr/>
            <p:nvPr/>
          </p:nvSpPr>
          <p:spPr>
            <a:xfrm>
              <a:off x="15354175" y="17096508"/>
              <a:ext cx="190480" cy="190490"/>
            </a:xfrm>
            <a:custGeom>
              <a:avLst/>
              <a:gdLst>
                <a:gd name="connsiteX0" fmla="*/ 95240 w 190480"/>
                <a:gd name="connsiteY0" fmla="*/ 190490 h 190490"/>
                <a:gd name="connsiteX1" fmla="*/ 0 w 190480"/>
                <a:gd name="connsiteY1" fmla="*/ 95245 h 190490"/>
                <a:gd name="connsiteX2" fmla="*/ 95240 w 190480"/>
                <a:gd name="connsiteY2" fmla="*/ 0 h 190490"/>
                <a:gd name="connsiteX3" fmla="*/ 190481 w 190480"/>
                <a:gd name="connsiteY3" fmla="*/ 95245 h 190490"/>
                <a:gd name="connsiteX4" fmla="*/ 95240 w 190480"/>
                <a:gd name="connsiteY4" fmla="*/ 190490 h 190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80" h="190490">
                  <a:moveTo>
                    <a:pt x="95240" y="190490"/>
                  </a:moveTo>
                  <a:cubicBezTo>
                    <a:pt x="42668" y="190490"/>
                    <a:pt x="0" y="147821"/>
                    <a:pt x="0" y="95245"/>
                  </a:cubicBezTo>
                  <a:cubicBezTo>
                    <a:pt x="0" y="42670"/>
                    <a:pt x="42668" y="0"/>
                    <a:pt x="95240" y="0"/>
                  </a:cubicBezTo>
                  <a:cubicBezTo>
                    <a:pt x="147812" y="0"/>
                    <a:pt x="190481" y="42670"/>
                    <a:pt x="190481" y="95245"/>
                  </a:cubicBezTo>
                  <a:cubicBezTo>
                    <a:pt x="190481" y="147821"/>
                    <a:pt x="147812" y="190490"/>
                    <a:pt x="95240" y="190490"/>
                  </a:cubicBezTo>
                  <a:close/>
                </a:path>
              </a:pathLst>
            </a:custGeom>
            <a:solidFill>
              <a:srgbClr val="000080"/>
            </a:solidFill>
            <a:ln w="4762" cap="rnd">
              <a:noFill/>
              <a:prstDash val="solid"/>
              <a:round/>
            </a:ln>
          </p:spPr>
          <p:txBody>
            <a:bodyPr rtlCol="0" anchor="ctr"/>
            <a:lstStyle/>
            <a:p>
              <a:endParaRPr lang="en-CH" sz="4800"/>
            </a:p>
          </p:txBody>
        </p:sp>
        <p:sp>
          <p:nvSpPr>
            <p:cNvPr id="68" name="Freeform 67">
              <a:extLst>
                <a:ext uri="{FF2B5EF4-FFF2-40B4-BE49-F238E27FC236}">
                  <a16:creationId xmlns:a16="http://schemas.microsoft.com/office/drawing/2014/main" id="{C6AAF19E-C08B-419F-4709-0957CC42926D}"/>
                </a:ext>
              </a:extLst>
            </p:cNvPr>
            <p:cNvSpPr/>
            <p:nvPr/>
          </p:nvSpPr>
          <p:spPr>
            <a:xfrm>
              <a:off x="15506559" y="17191753"/>
              <a:ext cx="7437366" cy="4762"/>
            </a:xfrm>
            <a:custGeom>
              <a:avLst/>
              <a:gdLst>
                <a:gd name="connsiteX0" fmla="*/ 7437367 w 7437366"/>
                <a:gd name="connsiteY0" fmla="*/ 0 h 4762"/>
                <a:gd name="connsiteX1" fmla="*/ 0 w 7437366"/>
                <a:gd name="connsiteY1" fmla="*/ 0 h 4762"/>
              </a:gdLst>
              <a:ahLst/>
              <a:cxnLst>
                <a:cxn ang="0">
                  <a:pos x="connsiteX0" y="connsiteY0"/>
                </a:cxn>
                <a:cxn ang="0">
                  <a:pos x="connsiteX1" y="connsiteY1"/>
                </a:cxn>
              </a:cxnLst>
              <a:rect l="l" t="t" r="r" b="b"/>
              <a:pathLst>
                <a:path w="7437366" h="4762">
                  <a:moveTo>
                    <a:pt x="7437367" y="0"/>
                  </a:moveTo>
                  <a:lnTo>
                    <a:pt x="0" y="0"/>
                  </a:lnTo>
                </a:path>
              </a:pathLst>
            </a:custGeom>
            <a:noFill/>
            <a:ln w="31761" cap="sq">
              <a:solidFill>
                <a:srgbClr val="000080"/>
              </a:solidFill>
              <a:prstDash val="solid"/>
              <a:miter/>
            </a:ln>
          </p:spPr>
          <p:txBody>
            <a:bodyPr rtlCol="0" anchor="ctr"/>
            <a:lstStyle/>
            <a:p>
              <a:endParaRPr lang="en-CH" sz="4800"/>
            </a:p>
          </p:txBody>
        </p:sp>
      </p:grpSp>
      <p:grpSp>
        <p:nvGrpSpPr>
          <p:cNvPr id="69" name="Graphic 4">
            <a:extLst>
              <a:ext uri="{FF2B5EF4-FFF2-40B4-BE49-F238E27FC236}">
                <a16:creationId xmlns:a16="http://schemas.microsoft.com/office/drawing/2014/main" id="{44F65EDA-674D-4375-7776-C3CF28902E16}"/>
              </a:ext>
            </a:extLst>
          </p:cNvPr>
          <p:cNvGrpSpPr/>
          <p:nvPr/>
        </p:nvGrpSpPr>
        <p:grpSpPr>
          <a:xfrm>
            <a:off x="2994036" y="18776393"/>
            <a:ext cx="3610284" cy="1440567"/>
            <a:chOff x="2994036" y="18776393"/>
            <a:chExt cx="3610284" cy="1440567"/>
          </a:xfrm>
          <a:solidFill>
            <a:srgbClr val="000080"/>
          </a:solidFill>
        </p:grpSpPr>
        <p:sp>
          <p:nvSpPr>
            <p:cNvPr id="70" name="TextBox 69">
              <a:extLst>
                <a:ext uri="{FF2B5EF4-FFF2-40B4-BE49-F238E27FC236}">
                  <a16:creationId xmlns:a16="http://schemas.microsoft.com/office/drawing/2014/main" id="{7A7F9147-0EE4-E102-3B40-0C0F52F00E75}"/>
                </a:ext>
              </a:extLst>
            </p:cNvPr>
            <p:cNvSpPr txBox="1"/>
            <p:nvPr/>
          </p:nvSpPr>
          <p:spPr>
            <a:xfrm>
              <a:off x="2994036" y="18776393"/>
              <a:ext cx="3026791"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Non-spray</a:t>
              </a:r>
            </a:p>
          </p:txBody>
        </p:sp>
        <p:sp>
          <p:nvSpPr>
            <p:cNvPr id="71" name="TextBox 70">
              <a:extLst>
                <a:ext uri="{FF2B5EF4-FFF2-40B4-BE49-F238E27FC236}">
                  <a16:creationId xmlns:a16="http://schemas.microsoft.com/office/drawing/2014/main" id="{63B04221-EC50-8F0C-3888-9188276174B4}"/>
                </a:ext>
              </a:extLst>
            </p:cNvPr>
            <p:cNvSpPr txBox="1"/>
            <p:nvPr/>
          </p:nvSpPr>
          <p:spPr>
            <a:xfrm>
              <a:off x="2994036" y="19385963"/>
              <a:ext cx="3610284"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disinfectants</a:t>
              </a:r>
            </a:p>
          </p:txBody>
        </p:sp>
      </p:grpSp>
      <p:sp>
        <p:nvSpPr>
          <p:cNvPr id="72" name="TextBox 71">
            <a:extLst>
              <a:ext uri="{FF2B5EF4-FFF2-40B4-BE49-F238E27FC236}">
                <a16:creationId xmlns:a16="http://schemas.microsoft.com/office/drawing/2014/main" id="{5D30FF2D-392B-7FFD-64C8-C7EE6C67ECAA}"/>
              </a:ext>
            </a:extLst>
          </p:cNvPr>
          <p:cNvSpPr txBox="1"/>
          <p:nvPr/>
        </p:nvSpPr>
        <p:spPr>
          <a:xfrm>
            <a:off x="14263145" y="8876547"/>
            <a:ext cx="221323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n=1143</a:t>
            </a:r>
          </a:p>
        </p:txBody>
      </p:sp>
      <p:sp>
        <p:nvSpPr>
          <p:cNvPr id="73" name="TextBox 72">
            <a:extLst>
              <a:ext uri="{FF2B5EF4-FFF2-40B4-BE49-F238E27FC236}">
                <a16:creationId xmlns:a16="http://schemas.microsoft.com/office/drawing/2014/main" id="{6493CBEC-5FF6-8E4C-8FAD-14594735D04C}"/>
              </a:ext>
            </a:extLst>
          </p:cNvPr>
          <p:cNvSpPr txBox="1"/>
          <p:nvPr/>
        </p:nvSpPr>
        <p:spPr>
          <a:xfrm rot="18900000">
            <a:off x="19153333" y="3670283"/>
            <a:ext cx="330250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Study entry</a:t>
            </a:r>
          </a:p>
        </p:txBody>
      </p:sp>
      <p:sp>
        <p:nvSpPr>
          <p:cNvPr id="74" name="TextBox 73">
            <a:extLst>
              <a:ext uri="{FF2B5EF4-FFF2-40B4-BE49-F238E27FC236}">
                <a16:creationId xmlns:a16="http://schemas.microsoft.com/office/drawing/2014/main" id="{41BC8879-EF55-2CD1-239E-6E383D08AD8E}"/>
              </a:ext>
            </a:extLst>
          </p:cNvPr>
          <p:cNvSpPr txBox="1"/>
          <p:nvPr/>
        </p:nvSpPr>
        <p:spPr>
          <a:xfrm rot="18900000">
            <a:off x="21895622" y="3849111"/>
            <a:ext cx="278634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SOLAR 1</a:t>
            </a:r>
          </a:p>
        </p:txBody>
      </p:sp>
      <p:sp>
        <p:nvSpPr>
          <p:cNvPr id="75" name="TextBox 74">
            <a:extLst>
              <a:ext uri="{FF2B5EF4-FFF2-40B4-BE49-F238E27FC236}">
                <a16:creationId xmlns:a16="http://schemas.microsoft.com/office/drawing/2014/main" id="{0776CA75-B645-E97A-D98F-EBFB31EDD886}"/>
              </a:ext>
            </a:extLst>
          </p:cNvPr>
          <p:cNvSpPr txBox="1"/>
          <p:nvPr/>
        </p:nvSpPr>
        <p:spPr>
          <a:xfrm rot="18900000">
            <a:off x="24457094" y="3829144"/>
            <a:ext cx="2853666"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SOLAR 2</a:t>
            </a:r>
          </a:p>
        </p:txBody>
      </p:sp>
      <p:sp>
        <p:nvSpPr>
          <p:cNvPr id="76" name="TextBox 75">
            <a:extLst>
              <a:ext uri="{FF2B5EF4-FFF2-40B4-BE49-F238E27FC236}">
                <a16:creationId xmlns:a16="http://schemas.microsoft.com/office/drawing/2014/main" id="{E95A69BA-A3D7-1F21-10BF-B10E6D4D9281}"/>
              </a:ext>
            </a:extLst>
          </p:cNvPr>
          <p:cNvSpPr txBox="1"/>
          <p:nvPr/>
        </p:nvSpPr>
        <p:spPr>
          <a:xfrm rot="18900000">
            <a:off x="27115213" y="3821905"/>
            <a:ext cx="2853666"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SOLAR 3</a:t>
            </a:r>
          </a:p>
        </p:txBody>
      </p:sp>
      <p:sp>
        <p:nvSpPr>
          <p:cNvPr id="77" name="TextBox 76">
            <a:extLst>
              <a:ext uri="{FF2B5EF4-FFF2-40B4-BE49-F238E27FC236}">
                <a16:creationId xmlns:a16="http://schemas.microsoft.com/office/drawing/2014/main" id="{DE2703A6-3D46-8B0C-4103-C034F8408086}"/>
              </a:ext>
            </a:extLst>
          </p:cNvPr>
          <p:cNvSpPr txBox="1"/>
          <p:nvPr/>
        </p:nvSpPr>
        <p:spPr>
          <a:xfrm>
            <a:off x="22082494" y="8583763"/>
            <a:ext cx="4721164"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Participants' age</a:t>
            </a:r>
          </a:p>
        </p:txBody>
      </p:sp>
      <p:sp>
        <p:nvSpPr>
          <p:cNvPr id="78" name="TextBox 77">
            <a:extLst>
              <a:ext uri="{FF2B5EF4-FFF2-40B4-BE49-F238E27FC236}">
                <a16:creationId xmlns:a16="http://schemas.microsoft.com/office/drawing/2014/main" id="{EC7F984C-85C9-C89B-22B9-AFB9BF7AF5C4}"/>
              </a:ext>
            </a:extLst>
          </p:cNvPr>
          <p:cNvSpPr txBox="1"/>
          <p:nvPr/>
        </p:nvSpPr>
        <p:spPr>
          <a:xfrm>
            <a:off x="19249599" y="7169465"/>
            <a:ext cx="1373261"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9-11</a:t>
            </a:r>
          </a:p>
        </p:txBody>
      </p:sp>
      <p:sp>
        <p:nvSpPr>
          <p:cNvPr id="79" name="TextBox 78">
            <a:extLst>
              <a:ext uri="{FF2B5EF4-FFF2-40B4-BE49-F238E27FC236}">
                <a16:creationId xmlns:a16="http://schemas.microsoft.com/office/drawing/2014/main" id="{BCC84AFC-E60E-7D73-95BD-42CBE5F0F9A6}"/>
              </a:ext>
            </a:extLst>
          </p:cNvPr>
          <p:cNvSpPr txBox="1"/>
          <p:nvPr/>
        </p:nvSpPr>
        <p:spPr>
          <a:xfrm>
            <a:off x="21669545" y="7169465"/>
            <a:ext cx="1762021"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16-18</a:t>
            </a:r>
          </a:p>
        </p:txBody>
      </p:sp>
      <p:sp>
        <p:nvSpPr>
          <p:cNvPr id="80" name="TextBox 79">
            <a:extLst>
              <a:ext uri="{FF2B5EF4-FFF2-40B4-BE49-F238E27FC236}">
                <a16:creationId xmlns:a16="http://schemas.microsoft.com/office/drawing/2014/main" id="{8FA2EA0D-708A-8C95-AF64-D3297D902C1B}"/>
              </a:ext>
            </a:extLst>
          </p:cNvPr>
          <p:cNvSpPr txBox="1"/>
          <p:nvPr/>
        </p:nvSpPr>
        <p:spPr>
          <a:xfrm>
            <a:off x="24288568" y="7169165"/>
            <a:ext cx="1762021"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19-24</a:t>
            </a:r>
          </a:p>
        </p:txBody>
      </p:sp>
      <p:sp>
        <p:nvSpPr>
          <p:cNvPr id="81" name="TextBox 80">
            <a:extLst>
              <a:ext uri="{FF2B5EF4-FFF2-40B4-BE49-F238E27FC236}">
                <a16:creationId xmlns:a16="http://schemas.microsoft.com/office/drawing/2014/main" id="{57F66BD0-D089-D28D-3E08-133936C117DE}"/>
              </a:ext>
            </a:extLst>
          </p:cNvPr>
          <p:cNvSpPr txBox="1"/>
          <p:nvPr/>
        </p:nvSpPr>
        <p:spPr>
          <a:xfrm>
            <a:off x="26939640" y="7161926"/>
            <a:ext cx="1762021"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29-34</a:t>
            </a:r>
          </a:p>
        </p:txBody>
      </p:sp>
      <p:sp>
        <p:nvSpPr>
          <p:cNvPr id="82" name="TextBox 81">
            <a:extLst>
              <a:ext uri="{FF2B5EF4-FFF2-40B4-BE49-F238E27FC236}">
                <a16:creationId xmlns:a16="http://schemas.microsoft.com/office/drawing/2014/main" id="{58A653AB-10AA-867C-73AF-462A97415168}"/>
              </a:ext>
            </a:extLst>
          </p:cNvPr>
          <p:cNvSpPr txBox="1"/>
          <p:nvPr/>
        </p:nvSpPr>
        <p:spPr>
          <a:xfrm>
            <a:off x="28915722" y="7161926"/>
            <a:ext cx="1795684"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years</a:t>
            </a:r>
          </a:p>
        </p:txBody>
      </p:sp>
      <p:sp>
        <p:nvSpPr>
          <p:cNvPr id="83" name="Freeform 82">
            <a:extLst>
              <a:ext uri="{FF2B5EF4-FFF2-40B4-BE49-F238E27FC236}">
                <a16:creationId xmlns:a16="http://schemas.microsoft.com/office/drawing/2014/main" id="{C203E96D-9784-21D0-4E65-C8F522A1ADDA}"/>
              </a:ext>
            </a:extLst>
          </p:cNvPr>
          <p:cNvSpPr/>
          <p:nvPr/>
        </p:nvSpPr>
        <p:spPr>
          <a:xfrm>
            <a:off x="19928159" y="5595142"/>
            <a:ext cx="4762" cy="777998"/>
          </a:xfrm>
          <a:custGeom>
            <a:avLst/>
            <a:gdLst>
              <a:gd name="connsiteX0" fmla="*/ -742 w 4762"/>
              <a:gd name="connsiteY0" fmla="*/ 55 h 777998"/>
              <a:gd name="connsiteX1" fmla="*/ -742 w 4762"/>
              <a:gd name="connsiteY1" fmla="*/ 778053 h 777998"/>
            </a:gdLst>
            <a:ahLst/>
            <a:cxnLst>
              <a:cxn ang="0">
                <a:pos x="connsiteX0" y="connsiteY0"/>
              </a:cxn>
              <a:cxn ang="0">
                <a:pos x="connsiteX1" y="connsiteY1"/>
              </a:cxn>
            </a:cxnLst>
            <a:rect l="l" t="t" r="r" b="b"/>
            <a:pathLst>
              <a:path w="4762" h="777998">
                <a:moveTo>
                  <a:pt x="-742" y="55"/>
                </a:moveTo>
                <a:lnTo>
                  <a:pt x="-742" y="778053"/>
                </a:lnTo>
              </a:path>
            </a:pathLst>
          </a:custGeom>
          <a:noFill/>
          <a:ln w="32384" cap="sq">
            <a:solidFill>
              <a:srgbClr val="000080"/>
            </a:solidFill>
            <a:prstDash val="solid"/>
            <a:miter/>
          </a:ln>
        </p:spPr>
        <p:txBody>
          <a:bodyPr rtlCol="0" anchor="ctr"/>
          <a:lstStyle/>
          <a:p>
            <a:endParaRPr lang="en-CH" sz="4800"/>
          </a:p>
        </p:txBody>
      </p:sp>
      <p:sp>
        <p:nvSpPr>
          <p:cNvPr id="84" name="Freeform 83">
            <a:extLst>
              <a:ext uri="{FF2B5EF4-FFF2-40B4-BE49-F238E27FC236}">
                <a16:creationId xmlns:a16="http://schemas.microsoft.com/office/drawing/2014/main" id="{6D0ED797-958D-95FD-797E-1C0BF1AAE4E4}"/>
              </a:ext>
            </a:extLst>
          </p:cNvPr>
          <p:cNvSpPr/>
          <p:nvPr/>
        </p:nvSpPr>
        <p:spPr>
          <a:xfrm>
            <a:off x="22540430" y="5632245"/>
            <a:ext cx="4762" cy="777998"/>
          </a:xfrm>
          <a:custGeom>
            <a:avLst/>
            <a:gdLst>
              <a:gd name="connsiteX0" fmla="*/ -193 w 4762"/>
              <a:gd name="connsiteY0" fmla="*/ 62 h 777998"/>
              <a:gd name="connsiteX1" fmla="*/ -193 w 4762"/>
              <a:gd name="connsiteY1" fmla="*/ 778061 h 777998"/>
            </a:gdLst>
            <a:ahLst/>
            <a:cxnLst>
              <a:cxn ang="0">
                <a:pos x="connsiteX0" y="connsiteY0"/>
              </a:cxn>
              <a:cxn ang="0">
                <a:pos x="connsiteX1" y="connsiteY1"/>
              </a:cxn>
            </a:cxnLst>
            <a:rect l="l" t="t" r="r" b="b"/>
            <a:pathLst>
              <a:path w="4762" h="777998">
                <a:moveTo>
                  <a:pt x="-193" y="62"/>
                </a:moveTo>
                <a:lnTo>
                  <a:pt x="-193" y="778061"/>
                </a:lnTo>
              </a:path>
            </a:pathLst>
          </a:custGeom>
          <a:noFill/>
          <a:ln w="32384" cap="sq">
            <a:solidFill>
              <a:srgbClr val="000080"/>
            </a:solidFill>
            <a:prstDash val="solid"/>
            <a:miter/>
          </a:ln>
        </p:spPr>
        <p:txBody>
          <a:bodyPr rtlCol="0" anchor="ctr"/>
          <a:lstStyle/>
          <a:p>
            <a:endParaRPr lang="en-CH" sz="4800"/>
          </a:p>
        </p:txBody>
      </p:sp>
      <p:sp>
        <p:nvSpPr>
          <p:cNvPr id="85" name="Freeform 84">
            <a:extLst>
              <a:ext uri="{FF2B5EF4-FFF2-40B4-BE49-F238E27FC236}">
                <a16:creationId xmlns:a16="http://schemas.microsoft.com/office/drawing/2014/main" id="{4876C2BE-A2FD-AEFD-DC6B-D2DC2B14EE22}"/>
              </a:ext>
            </a:extLst>
          </p:cNvPr>
          <p:cNvSpPr/>
          <p:nvPr/>
        </p:nvSpPr>
        <p:spPr>
          <a:xfrm>
            <a:off x="25155781" y="5632245"/>
            <a:ext cx="4762" cy="777998"/>
          </a:xfrm>
          <a:custGeom>
            <a:avLst/>
            <a:gdLst>
              <a:gd name="connsiteX0" fmla="*/ 356 w 4762"/>
              <a:gd name="connsiteY0" fmla="*/ 62 h 777998"/>
              <a:gd name="connsiteX1" fmla="*/ 356 w 4762"/>
              <a:gd name="connsiteY1" fmla="*/ 778061 h 777998"/>
            </a:gdLst>
            <a:ahLst/>
            <a:cxnLst>
              <a:cxn ang="0">
                <a:pos x="connsiteX0" y="connsiteY0"/>
              </a:cxn>
              <a:cxn ang="0">
                <a:pos x="connsiteX1" y="connsiteY1"/>
              </a:cxn>
            </a:cxnLst>
            <a:rect l="l" t="t" r="r" b="b"/>
            <a:pathLst>
              <a:path w="4762" h="777998">
                <a:moveTo>
                  <a:pt x="356" y="62"/>
                </a:moveTo>
                <a:lnTo>
                  <a:pt x="356" y="778061"/>
                </a:lnTo>
              </a:path>
            </a:pathLst>
          </a:custGeom>
          <a:noFill/>
          <a:ln w="32384" cap="sq">
            <a:solidFill>
              <a:srgbClr val="000080"/>
            </a:solidFill>
            <a:prstDash val="solid"/>
            <a:miter/>
          </a:ln>
        </p:spPr>
        <p:txBody>
          <a:bodyPr rtlCol="0" anchor="ctr"/>
          <a:lstStyle/>
          <a:p>
            <a:endParaRPr lang="en-CH" sz="4800"/>
          </a:p>
        </p:txBody>
      </p:sp>
      <p:sp>
        <p:nvSpPr>
          <p:cNvPr id="86" name="Freeform 85">
            <a:extLst>
              <a:ext uri="{FF2B5EF4-FFF2-40B4-BE49-F238E27FC236}">
                <a16:creationId xmlns:a16="http://schemas.microsoft.com/office/drawing/2014/main" id="{CF9B4738-75E6-43C5-1EC7-82C9DB6512DB}"/>
              </a:ext>
            </a:extLst>
          </p:cNvPr>
          <p:cNvSpPr/>
          <p:nvPr/>
        </p:nvSpPr>
        <p:spPr>
          <a:xfrm>
            <a:off x="27813886" y="5625001"/>
            <a:ext cx="4762" cy="777998"/>
          </a:xfrm>
          <a:custGeom>
            <a:avLst/>
            <a:gdLst>
              <a:gd name="connsiteX0" fmla="*/ 914 w 4762"/>
              <a:gd name="connsiteY0" fmla="*/ 61 h 777998"/>
              <a:gd name="connsiteX1" fmla="*/ 914 w 4762"/>
              <a:gd name="connsiteY1" fmla="*/ 778060 h 777998"/>
            </a:gdLst>
            <a:ahLst/>
            <a:cxnLst>
              <a:cxn ang="0">
                <a:pos x="connsiteX0" y="connsiteY0"/>
              </a:cxn>
              <a:cxn ang="0">
                <a:pos x="connsiteX1" y="connsiteY1"/>
              </a:cxn>
            </a:cxnLst>
            <a:rect l="l" t="t" r="r" b="b"/>
            <a:pathLst>
              <a:path w="4762" h="777998">
                <a:moveTo>
                  <a:pt x="914" y="61"/>
                </a:moveTo>
                <a:lnTo>
                  <a:pt x="914" y="778060"/>
                </a:lnTo>
              </a:path>
            </a:pathLst>
          </a:custGeom>
          <a:noFill/>
          <a:ln w="32384" cap="sq">
            <a:solidFill>
              <a:srgbClr val="000080"/>
            </a:solidFill>
            <a:prstDash val="solid"/>
            <a:miter/>
          </a:ln>
        </p:spPr>
        <p:txBody>
          <a:bodyPr rtlCol="0" anchor="ctr"/>
          <a:lstStyle/>
          <a:p>
            <a:endParaRPr lang="en-CH" sz="4800"/>
          </a:p>
        </p:txBody>
      </p:sp>
      <p:grpSp>
        <p:nvGrpSpPr>
          <p:cNvPr id="87" name="Graphic 4">
            <a:extLst>
              <a:ext uri="{FF2B5EF4-FFF2-40B4-BE49-F238E27FC236}">
                <a16:creationId xmlns:a16="http://schemas.microsoft.com/office/drawing/2014/main" id="{FD53A2FE-270A-F04C-4FAC-1B6B4473A750}"/>
              </a:ext>
            </a:extLst>
          </p:cNvPr>
          <p:cNvGrpSpPr/>
          <p:nvPr/>
        </p:nvGrpSpPr>
        <p:grpSpPr>
          <a:xfrm>
            <a:off x="14153832" y="7139258"/>
            <a:ext cx="2339102" cy="1592960"/>
            <a:chOff x="14153832" y="7139258"/>
            <a:chExt cx="2339102" cy="1592960"/>
          </a:xfrm>
          <a:solidFill>
            <a:srgbClr val="000080"/>
          </a:solidFill>
        </p:grpSpPr>
        <p:sp>
          <p:nvSpPr>
            <p:cNvPr id="88" name="TextBox 87">
              <a:extLst>
                <a:ext uri="{FF2B5EF4-FFF2-40B4-BE49-F238E27FC236}">
                  <a16:creationId xmlns:a16="http://schemas.microsoft.com/office/drawing/2014/main" id="{C9117CB0-606F-B580-FE6A-F2CAA81AEE5E}"/>
                </a:ext>
              </a:extLst>
            </p:cNvPr>
            <p:cNvSpPr txBox="1"/>
            <p:nvPr/>
          </p:nvSpPr>
          <p:spPr>
            <a:xfrm>
              <a:off x="14153832" y="7139258"/>
              <a:ext cx="2339102"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SOLAR</a:t>
              </a:r>
            </a:p>
          </p:txBody>
        </p:sp>
        <p:sp>
          <p:nvSpPr>
            <p:cNvPr id="89" name="TextBox 88">
              <a:extLst>
                <a:ext uri="{FF2B5EF4-FFF2-40B4-BE49-F238E27FC236}">
                  <a16:creationId xmlns:a16="http://schemas.microsoft.com/office/drawing/2014/main" id="{8E992FFC-DE41-CB31-1A29-13536B2A16C4}"/>
                </a:ext>
              </a:extLst>
            </p:cNvPr>
            <p:cNvSpPr txBox="1"/>
            <p:nvPr/>
          </p:nvSpPr>
          <p:spPr>
            <a:xfrm>
              <a:off x="14272526" y="7901221"/>
              <a:ext cx="2101857"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cohort</a:t>
              </a:r>
            </a:p>
          </p:txBody>
        </p:sp>
      </p:grpSp>
      <p:sp>
        <p:nvSpPr>
          <p:cNvPr id="90" name="Freeform 89">
            <a:extLst>
              <a:ext uri="{FF2B5EF4-FFF2-40B4-BE49-F238E27FC236}">
                <a16:creationId xmlns:a16="http://schemas.microsoft.com/office/drawing/2014/main" id="{6FFB742B-6D96-E299-EE71-56FA63F0ED97}"/>
              </a:ext>
            </a:extLst>
          </p:cNvPr>
          <p:cNvSpPr/>
          <p:nvPr/>
        </p:nvSpPr>
        <p:spPr>
          <a:xfrm>
            <a:off x="1333869" y="2454466"/>
            <a:ext cx="10477378" cy="2927678"/>
          </a:xfrm>
          <a:custGeom>
            <a:avLst/>
            <a:gdLst>
              <a:gd name="connsiteX0" fmla="*/ 793 w 10477378"/>
              <a:gd name="connsiteY0" fmla="*/ -518 h 2927678"/>
              <a:gd name="connsiteX1" fmla="*/ 10478171 w 10477378"/>
              <a:gd name="connsiteY1" fmla="*/ -518 h 2927678"/>
              <a:gd name="connsiteX2" fmla="*/ 10478171 w 10477378"/>
              <a:gd name="connsiteY2" fmla="*/ 2927160 h 2927678"/>
              <a:gd name="connsiteX3" fmla="*/ 793 w 10477378"/>
              <a:gd name="connsiteY3" fmla="*/ 2927160 h 2927678"/>
            </a:gdLst>
            <a:ahLst/>
            <a:cxnLst>
              <a:cxn ang="0">
                <a:pos x="connsiteX0" y="connsiteY0"/>
              </a:cxn>
              <a:cxn ang="0">
                <a:pos x="connsiteX1" y="connsiteY1"/>
              </a:cxn>
              <a:cxn ang="0">
                <a:pos x="connsiteX2" y="connsiteY2"/>
              </a:cxn>
              <a:cxn ang="0">
                <a:pos x="connsiteX3" y="connsiteY3"/>
              </a:cxn>
            </a:cxnLst>
            <a:rect l="l" t="t" r="r" b="b"/>
            <a:pathLst>
              <a:path w="10477378" h="2927678">
                <a:moveTo>
                  <a:pt x="793" y="-518"/>
                </a:moveTo>
                <a:lnTo>
                  <a:pt x="10478171" y="-518"/>
                </a:lnTo>
                <a:lnTo>
                  <a:pt x="10478171" y="2927160"/>
                </a:lnTo>
                <a:lnTo>
                  <a:pt x="793" y="2927160"/>
                </a:lnTo>
                <a:close/>
              </a:path>
            </a:pathLst>
          </a:custGeom>
          <a:solidFill>
            <a:srgbClr val="FFFFFF">
              <a:alpha val="48000"/>
            </a:srgbClr>
          </a:solidFill>
          <a:ln w="9282" cap="rnd">
            <a:noFill/>
            <a:prstDash val="solid"/>
            <a:round/>
          </a:ln>
        </p:spPr>
        <p:txBody>
          <a:bodyPr rtlCol="0" anchor="ctr"/>
          <a:lstStyle/>
          <a:p>
            <a:endParaRPr lang="en-CH" sz="4800"/>
          </a:p>
        </p:txBody>
      </p:sp>
      <p:sp>
        <p:nvSpPr>
          <p:cNvPr id="91" name="Freeform 90">
            <a:extLst>
              <a:ext uri="{FF2B5EF4-FFF2-40B4-BE49-F238E27FC236}">
                <a16:creationId xmlns:a16="http://schemas.microsoft.com/office/drawing/2014/main" id="{499F346F-BD11-C956-5B83-FFE6CCF96341}"/>
              </a:ext>
            </a:extLst>
          </p:cNvPr>
          <p:cNvSpPr/>
          <p:nvPr/>
        </p:nvSpPr>
        <p:spPr>
          <a:xfrm>
            <a:off x="27010228" y="12917503"/>
            <a:ext cx="3987125" cy="5675661"/>
          </a:xfrm>
          <a:custGeom>
            <a:avLst/>
            <a:gdLst>
              <a:gd name="connsiteX0" fmla="*/ 5503 w 3987125"/>
              <a:gd name="connsiteY0" fmla="*/ 1968 h 5675661"/>
              <a:gd name="connsiteX1" fmla="*/ 3992629 w 3987125"/>
              <a:gd name="connsiteY1" fmla="*/ 1968 h 5675661"/>
              <a:gd name="connsiteX2" fmla="*/ 3992629 w 3987125"/>
              <a:gd name="connsiteY2" fmla="*/ 5677629 h 5675661"/>
              <a:gd name="connsiteX3" fmla="*/ 5503 w 3987125"/>
              <a:gd name="connsiteY3" fmla="*/ 5677629 h 5675661"/>
            </a:gdLst>
            <a:ahLst/>
            <a:cxnLst>
              <a:cxn ang="0">
                <a:pos x="connsiteX0" y="connsiteY0"/>
              </a:cxn>
              <a:cxn ang="0">
                <a:pos x="connsiteX1" y="connsiteY1"/>
              </a:cxn>
              <a:cxn ang="0">
                <a:pos x="connsiteX2" y="connsiteY2"/>
              </a:cxn>
              <a:cxn ang="0">
                <a:pos x="connsiteX3" y="connsiteY3"/>
              </a:cxn>
            </a:cxnLst>
            <a:rect l="l" t="t" r="r" b="b"/>
            <a:pathLst>
              <a:path w="3987125" h="5675661">
                <a:moveTo>
                  <a:pt x="5503" y="1968"/>
                </a:moveTo>
                <a:lnTo>
                  <a:pt x="3992629" y="1968"/>
                </a:lnTo>
                <a:lnTo>
                  <a:pt x="3992629" y="5677629"/>
                </a:lnTo>
                <a:lnTo>
                  <a:pt x="5503" y="5677629"/>
                </a:lnTo>
                <a:close/>
              </a:path>
            </a:pathLst>
          </a:custGeom>
          <a:solidFill>
            <a:srgbClr val="FFFFFF">
              <a:alpha val="48000"/>
            </a:srgbClr>
          </a:solidFill>
          <a:ln w="4788" cap="rnd">
            <a:noFill/>
            <a:prstDash val="solid"/>
            <a:round/>
          </a:ln>
        </p:spPr>
        <p:txBody>
          <a:bodyPr rtlCol="0" anchor="ctr"/>
          <a:lstStyle/>
          <a:p>
            <a:endParaRPr lang="en-CH" sz="4800"/>
          </a:p>
        </p:txBody>
      </p:sp>
      <p:sp>
        <p:nvSpPr>
          <p:cNvPr id="92" name="Freeform 91">
            <a:extLst>
              <a:ext uri="{FF2B5EF4-FFF2-40B4-BE49-F238E27FC236}">
                <a16:creationId xmlns:a16="http://schemas.microsoft.com/office/drawing/2014/main" id="{205EC53C-4DEF-7002-DF31-D2C829AE0C9E}"/>
              </a:ext>
            </a:extLst>
          </p:cNvPr>
          <p:cNvSpPr/>
          <p:nvPr/>
        </p:nvSpPr>
        <p:spPr>
          <a:xfrm flipV="1">
            <a:off x="1333883" y="5585391"/>
            <a:ext cx="10379781" cy="543603"/>
          </a:xfrm>
          <a:custGeom>
            <a:avLst/>
            <a:gdLst>
              <a:gd name="connsiteX0" fmla="*/ 5189742 w 10379781"/>
              <a:gd name="connsiteY0" fmla="*/ 189 h 543603"/>
              <a:gd name="connsiteX1" fmla="*/ 10379638 w 10379781"/>
              <a:gd name="connsiteY1" fmla="*/ 543793 h 543603"/>
              <a:gd name="connsiteX2" fmla="*/ -144 w 10379781"/>
              <a:gd name="connsiteY2" fmla="*/ 543793 h 543603"/>
              <a:gd name="connsiteX3" fmla="*/ 5189742 w 10379781"/>
              <a:gd name="connsiteY3" fmla="*/ 189 h 543603"/>
            </a:gdLst>
            <a:ahLst/>
            <a:cxnLst>
              <a:cxn ang="0">
                <a:pos x="connsiteX0" y="connsiteY0"/>
              </a:cxn>
              <a:cxn ang="0">
                <a:pos x="connsiteX1" y="connsiteY1"/>
              </a:cxn>
              <a:cxn ang="0">
                <a:pos x="connsiteX2" y="connsiteY2"/>
              </a:cxn>
              <a:cxn ang="0">
                <a:pos x="connsiteX3" y="connsiteY3"/>
              </a:cxn>
            </a:cxnLst>
            <a:rect l="l" t="t" r="r" b="b"/>
            <a:pathLst>
              <a:path w="10379781" h="543603">
                <a:moveTo>
                  <a:pt x="5189742" y="189"/>
                </a:moveTo>
                <a:lnTo>
                  <a:pt x="10379638" y="543793"/>
                </a:lnTo>
                <a:lnTo>
                  <a:pt x="-144" y="543793"/>
                </a:lnTo>
                <a:lnTo>
                  <a:pt x="5189742" y="189"/>
                </a:lnTo>
                <a:close/>
              </a:path>
            </a:pathLst>
          </a:custGeom>
          <a:solidFill>
            <a:srgbClr val="FFFFFF">
              <a:alpha val="48000"/>
            </a:srgbClr>
          </a:solidFill>
          <a:ln w="5257" cap="rnd">
            <a:noFill/>
            <a:prstDash val="solid"/>
            <a:round/>
          </a:ln>
        </p:spPr>
        <p:txBody>
          <a:bodyPr rtlCol="0" anchor="ctr"/>
          <a:lstStyle/>
          <a:p>
            <a:endParaRPr lang="en-CH" sz="4800"/>
          </a:p>
        </p:txBody>
      </p:sp>
      <p:grpSp>
        <p:nvGrpSpPr>
          <p:cNvPr id="93" name="Graphic 4">
            <a:extLst>
              <a:ext uri="{FF2B5EF4-FFF2-40B4-BE49-F238E27FC236}">
                <a16:creationId xmlns:a16="http://schemas.microsoft.com/office/drawing/2014/main" id="{3BF5E7D9-BE65-630E-2138-AC641DC7EE3C}"/>
              </a:ext>
            </a:extLst>
          </p:cNvPr>
          <p:cNvGrpSpPr/>
          <p:nvPr/>
        </p:nvGrpSpPr>
        <p:grpSpPr>
          <a:xfrm>
            <a:off x="13695153" y="3718291"/>
            <a:ext cx="2288624" cy="1396657"/>
            <a:chOff x="13695153" y="3718291"/>
            <a:chExt cx="2288624" cy="1396657"/>
          </a:xfrm>
        </p:grpSpPr>
        <p:pic>
          <p:nvPicPr>
            <p:cNvPr id="94" name="Picture 93">
              <a:extLst>
                <a:ext uri="{FF2B5EF4-FFF2-40B4-BE49-F238E27FC236}">
                  <a16:creationId xmlns:a16="http://schemas.microsoft.com/office/drawing/2014/main" id="{C3389D1F-01F3-7F69-A447-44C8A23099FA}"/>
                </a:ext>
              </a:extLst>
            </p:cNvPr>
            <p:cNvPicPr>
              <a:picLocks noChangeAspect="1"/>
            </p:cNvPicPr>
            <p:nvPr/>
          </p:nvPicPr>
          <p:blipFill>
            <a:blip r:embed="rId3"/>
            <a:stretch>
              <a:fillRect/>
            </a:stretch>
          </p:blipFill>
          <p:spPr>
            <a:xfrm>
              <a:off x="14479457" y="3724372"/>
              <a:ext cx="747636" cy="1390576"/>
            </a:xfrm>
            <a:custGeom>
              <a:avLst/>
              <a:gdLst>
                <a:gd name="connsiteX0" fmla="*/ 3040 w 747636"/>
                <a:gd name="connsiteY0" fmla="*/ 782 h 1390576"/>
                <a:gd name="connsiteX1" fmla="*/ 750676 w 747636"/>
                <a:gd name="connsiteY1" fmla="*/ 782 h 1390576"/>
                <a:gd name="connsiteX2" fmla="*/ 750676 w 747636"/>
                <a:gd name="connsiteY2" fmla="*/ 1391359 h 1390576"/>
                <a:gd name="connsiteX3" fmla="*/ 3040 w 747636"/>
                <a:gd name="connsiteY3" fmla="*/ 1391359 h 1390576"/>
              </a:gdLst>
              <a:ahLst/>
              <a:cxnLst>
                <a:cxn ang="0">
                  <a:pos x="connsiteX0" y="connsiteY0"/>
                </a:cxn>
                <a:cxn ang="0">
                  <a:pos x="connsiteX1" y="connsiteY1"/>
                </a:cxn>
                <a:cxn ang="0">
                  <a:pos x="connsiteX2" y="connsiteY2"/>
                </a:cxn>
                <a:cxn ang="0">
                  <a:pos x="connsiteX3" y="connsiteY3"/>
                </a:cxn>
              </a:cxnLst>
              <a:rect l="l" t="t" r="r" b="b"/>
              <a:pathLst>
                <a:path w="747636" h="1390576">
                  <a:moveTo>
                    <a:pt x="3040" y="782"/>
                  </a:moveTo>
                  <a:lnTo>
                    <a:pt x="750676" y="782"/>
                  </a:lnTo>
                  <a:lnTo>
                    <a:pt x="750676" y="1391359"/>
                  </a:lnTo>
                  <a:lnTo>
                    <a:pt x="3040" y="1391359"/>
                  </a:lnTo>
                  <a:close/>
                </a:path>
              </a:pathLst>
            </a:custGeom>
          </p:spPr>
        </p:pic>
        <p:pic>
          <p:nvPicPr>
            <p:cNvPr id="95" name="Picture 94">
              <a:extLst>
                <a:ext uri="{FF2B5EF4-FFF2-40B4-BE49-F238E27FC236}">
                  <a16:creationId xmlns:a16="http://schemas.microsoft.com/office/drawing/2014/main" id="{3A3480ED-DD5C-2646-0089-AD62D898BEBE}"/>
                </a:ext>
              </a:extLst>
            </p:cNvPr>
            <p:cNvPicPr>
              <a:picLocks noChangeAspect="1"/>
            </p:cNvPicPr>
            <p:nvPr/>
          </p:nvPicPr>
          <p:blipFill>
            <a:blip r:embed="rId4"/>
            <a:stretch>
              <a:fillRect/>
            </a:stretch>
          </p:blipFill>
          <p:spPr>
            <a:xfrm>
              <a:off x="15388525" y="3718291"/>
              <a:ext cx="595251" cy="1390576"/>
            </a:xfrm>
            <a:custGeom>
              <a:avLst/>
              <a:gdLst>
                <a:gd name="connsiteX0" fmla="*/ 3231 w 595251"/>
                <a:gd name="connsiteY0" fmla="*/ 781 h 1390576"/>
                <a:gd name="connsiteX1" fmla="*/ 598483 w 595251"/>
                <a:gd name="connsiteY1" fmla="*/ 781 h 1390576"/>
                <a:gd name="connsiteX2" fmla="*/ 598483 w 595251"/>
                <a:gd name="connsiteY2" fmla="*/ 1391357 h 1390576"/>
                <a:gd name="connsiteX3" fmla="*/ 3231 w 595251"/>
                <a:gd name="connsiteY3" fmla="*/ 1391357 h 1390576"/>
              </a:gdLst>
              <a:ahLst/>
              <a:cxnLst>
                <a:cxn ang="0">
                  <a:pos x="connsiteX0" y="connsiteY0"/>
                </a:cxn>
                <a:cxn ang="0">
                  <a:pos x="connsiteX1" y="connsiteY1"/>
                </a:cxn>
                <a:cxn ang="0">
                  <a:pos x="connsiteX2" y="connsiteY2"/>
                </a:cxn>
                <a:cxn ang="0">
                  <a:pos x="connsiteX3" y="connsiteY3"/>
                </a:cxn>
              </a:cxnLst>
              <a:rect l="l" t="t" r="r" b="b"/>
              <a:pathLst>
                <a:path w="595251" h="1390576">
                  <a:moveTo>
                    <a:pt x="3231" y="781"/>
                  </a:moveTo>
                  <a:lnTo>
                    <a:pt x="598483" y="781"/>
                  </a:lnTo>
                  <a:lnTo>
                    <a:pt x="598483" y="1391357"/>
                  </a:lnTo>
                  <a:lnTo>
                    <a:pt x="3231" y="1391357"/>
                  </a:lnTo>
                  <a:close/>
                </a:path>
              </a:pathLst>
            </a:custGeom>
          </p:spPr>
        </p:pic>
        <p:pic>
          <p:nvPicPr>
            <p:cNvPr id="96" name="Picture 95">
              <a:extLst>
                <a:ext uri="{FF2B5EF4-FFF2-40B4-BE49-F238E27FC236}">
                  <a16:creationId xmlns:a16="http://schemas.microsoft.com/office/drawing/2014/main" id="{8509AF8B-958E-C4DC-7FFE-7CC776B66BD2}"/>
                </a:ext>
              </a:extLst>
            </p:cNvPr>
            <p:cNvPicPr>
              <a:picLocks noChangeAspect="1"/>
            </p:cNvPicPr>
            <p:nvPr/>
          </p:nvPicPr>
          <p:blipFill>
            <a:blip r:embed="rId4"/>
            <a:stretch>
              <a:fillRect/>
            </a:stretch>
          </p:blipFill>
          <p:spPr>
            <a:xfrm>
              <a:off x="13695153" y="3722100"/>
              <a:ext cx="595251" cy="1390576"/>
            </a:xfrm>
            <a:custGeom>
              <a:avLst/>
              <a:gdLst>
                <a:gd name="connsiteX0" fmla="*/ 2875 w 595251"/>
                <a:gd name="connsiteY0" fmla="*/ 782 h 1390576"/>
                <a:gd name="connsiteX1" fmla="*/ 598127 w 595251"/>
                <a:gd name="connsiteY1" fmla="*/ 782 h 1390576"/>
                <a:gd name="connsiteX2" fmla="*/ 598127 w 595251"/>
                <a:gd name="connsiteY2" fmla="*/ 1391358 h 1390576"/>
                <a:gd name="connsiteX3" fmla="*/ 2875 w 595251"/>
                <a:gd name="connsiteY3" fmla="*/ 1391358 h 1390576"/>
              </a:gdLst>
              <a:ahLst/>
              <a:cxnLst>
                <a:cxn ang="0">
                  <a:pos x="connsiteX0" y="connsiteY0"/>
                </a:cxn>
                <a:cxn ang="0">
                  <a:pos x="connsiteX1" y="connsiteY1"/>
                </a:cxn>
                <a:cxn ang="0">
                  <a:pos x="connsiteX2" y="connsiteY2"/>
                </a:cxn>
                <a:cxn ang="0">
                  <a:pos x="connsiteX3" y="connsiteY3"/>
                </a:cxn>
              </a:cxnLst>
              <a:rect l="l" t="t" r="r" b="b"/>
              <a:pathLst>
                <a:path w="595251" h="1390576">
                  <a:moveTo>
                    <a:pt x="2875" y="782"/>
                  </a:moveTo>
                  <a:lnTo>
                    <a:pt x="598127" y="782"/>
                  </a:lnTo>
                  <a:lnTo>
                    <a:pt x="598127" y="1391358"/>
                  </a:lnTo>
                  <a:lnTo>
                    <a:pt x="2875" y="1391358"/>
                  </a:lnTo>
                  <a:close/>
                </a:path>
              </a:pathLst>
            </a:custGeom>
          </p:spPr>
        </p:pic>
      </p:grpSp>
      <p:grpSp>
        <p:nvGrpSpPr>
          <p:cNvPr id="97" name="Graphic 4">
            <a:extLst>
              <a:ext uri="{FF2B5EF4-FFF2-40B4-BE49-F238E27FC236}">
                <a16:creationId xmlns:a16="http://schemas.microsoft.com/office/drawing/2014/main" id="{759DB537-0EA1-D6DA-8691-AF1CB1DDD8A5}"/>
              </a:ext>
            </a:extLst>
          </p:cNvPr>
          <p:cNvGrpSpPr/>
          <p:nvPr/>
        </p:nvGrpSpPr>
        <p:grpSpPr>
          <a:xfrm>
            <a:off x="14210807" y="2163208"/>
            <a:ext cx="2288624" cy="1396657"/>
            <a:chOff x="14210807" y="2163208"/>
            <a:chExt cx="2288624" cy="1396657"/>
          </a:xfrm>
        </p:grpSpPr>
        <p:pic>
          <p:nvPicPr>
            <p:cNvPr id="98" name="Picture 97">
              <a:extLst>
                <a:ext uri="{FF2B5EF4-FFF2-40B4-BE49-F238E27FC236}">
                  <a16:creationId xmlns:a16="http://schemas.microsoft.com/office/drawing/2014/main" id="{40CADA22-A9A1-BF01-4AB4-59AFA296DA39}"/>
                </a:ext>
              </a:extLst>
            </p:cNvPr>
            <p:cNvPicPr>
              <a:picLocks noChangeAspect="1"/>
            </p:cNvPicPr>
            <p:nvPr/>
          </p:nvPicPr>
          <p:blipFill>
            <a:blip r:embed="rId3"/>
            <a:stretch>
              <a:fillRect/>
            </a:stretch>
          </p:blipFill>
          <p:spPr>
            <a:xfrm>
              <a:off x="14995111" y="2169289"/>
              <a:ext cx="747636" cy="1390576"/>
            </a:xfrm>
            <a:custGeom>
              <a:avLst/>
              <a:gdLst>
                <a:gd name="connsiteX0" fmla="*/ 3148 w 747636"/>
                <a:gd name="connsiteY0" fmla="*/ 456 h 1390576"/>
                <a:gd name="connsiteX1" fmla="*/ 750785 w 747636"/>
                <a:gd name="connsiteY1" fmla="*/ 456 h 1390576"/>
                <a:gd name="connsiteX2" fmla="*/ 750785 w 747636"/>
                <a:gd name="connsiteY2" fmla="*/ 1391032 h 1390576"/>
                <a:gd name="connsiteX3" fmla="*/ 3148 w 747636"/>
                <a:gd name="connsiteY3" fmla="*/ 1391032 h 1390576"/>
              </a:gdLst>
              <a:ahLst/>
              <a:cxnLst>
                <a:cxn ang="0">
                  <a:pos x="connsiteX0" y="connsiteY0"/>
                </a:cxn>
                <a:cxn ang="0">
                  <a:pos x="connsiteX1" y="connsiteY1"/>
                </a:cxn>
                <a:cxn ang="0">
                  <a:pos x="connsiteX2" y="connsiteY2"/>
                </a:cxn>
                <a:cxn ang="0">
                  <a:pos x="connsiteX3" y="connsiteY3"/>
                </a:cxn>
              </a:cxnLst>
              <a:rect l="l" t="t" r="r" b="b"/>
              <a:pathLst>
                <a:path w="747636" h="1390576">
                  <a:moveTo>
                    <a:pt x="3148" y="456"/>
                  </a:moveTo>
                  <a:lnTo>
                    <a:pt x="750785" y="456"/>
                  </a:lnTo>
                  <a:lnTo>
                    <a:pt x="750785" y="1391032"/>
                  </a:lnTo>
                  <a:lnTo>
                    <a:pt x="3148" y="1391032"/>
                  </a:lnTo>
                  <a:close/>
                </a:path>
              </a:pathLst>
            </a:custGeom>
          </p:spPr>
        </p:pic>
        <p:pic>
          <p:nvPicPr>
            <p:cNvPr id="99" name="Picture 98">
              <a:extLst>
                <a:ext uri="{FF2B5EF4-FFF2-40B4-BE49-F238E27FC236}">
                  <a16:creationId xmlns:a16="http://schemas.microsoft.com/office/drawing/2014/main" id="{26D1A79E-22A2-91CD-B76F-4F3A776E20C1}"/>
                </a:ext>
              </a:extLst>
            </p:cNvPr>
            <p:cNvPicPr>
              <a:picLocks noChangeAspect="1"/>
            </p:cNvPicPr>
            <p:nvPr/>
          </p:nvPicPr>
          <p:blipFill>
            <a:blip r:embed="rId4"/>
            <a:stretch>
              <a:fillRect/>
            </a:stretch>
          </p:blipFill>
          <p:spPr>
            <a:xfrm>
              <a:off x="15904180" y="2163208"/>
              <a:ext cx="595251" cy="1390576"/>
            </a:xfrm>
            <a:custGeom>
              <a:avLst/>
              <a:gdLst>
                <a:gd name="connsiteX0" fmla="*/ 3339 w 595251"/>
                <a:gd name="connsiteY0" fmla="*/ 454 h 1390576"/>
                <a:gd name="connsiteX1" fmla="*/ 598591 w 595251"/>
                <a:gd name="connsiteY1" fmla="*/ 454 h 1390576"/>
                <a:gd name="connsiteX2" fmla="*/ 598591 w 595251"/>
                <a:gd name="connsiteY2" fmla="*/ 1391031 h 1390576"/>
                <a:gd name="connsiteX3" fmla="*/ 3339 w 595251"/>
                <a:gd name="connsiteY3" fmla="*/ 1391031 h 1390576"/>
              </a:gdLst>
              <a:ahLst/>
              <a:cxnLst>
                <a:cxn ang="0">
                  <a:pos x="connsiteX0" y="connsiteY0"/>
                </a:cxn>
                <a:cxn ang="0">
                  <a:pos x="connsiteX1" y="connsiteY1"/>
                </a:cxn>
                <a:cxn ang="0">
                  <a:pos x="connsiteX2" y="connsiteY2"/>
                </a:cxn>
                <a:cxn ang="0">
                  <a:pos x="connsiteX3" y="connsiteY3"/>
                </a:cxn>
              </a:cxnLst>
              <a:rect l="l" t="t" r="r" b="b"/>
              <a:pathLst>
                <a:path w="595251" h="1390576">
                  <a:moveTo>
                    <a:pt x="3339" y="454"/>
                  </a:moveTo>
                  <a:lnTo>
                    <a:pt x="598591" y="454"/>
                  </a:lnTo>
                  <a:lnTo>
                    <a:pt x="598591" y="1391031"/>
                  </a:lnTo>
                  <a:lnTo>
                    <a:pt x="3339" y="1391031"/>
                  </a:lnTo>
                  <a:close/>
                </a:path>
              </a:pathLst>
            </a:custGeom>
          </p:spPr>
        </p:pic>
        <p:pic>
          <p:nvPicPr>
            <p:cNvPr id="100" name="Picture 99">
              <a:extLst>
                <a:ext uri="{FF2B5EF4-FFF2-40B4-BE49-F238E27FC236}">
                  <a16:creationId xmlns:a16="http://schemas.microsoft.com/office/drawing/2014/main" id="{D85AC9B2-D2B8-C66D-3513-A7E0A5021531}"/>
                </a:ext>
              </a:extLst>
            </p:cNvPr>
            <p:cNvPicPr>
              <a:picLocks noChangeAspect="1"/>
            </p:cNvPicPr>
            <p:nvPr/>
          </p:nvPicPr>
          <p:blipFill>
            <a:blip r:embed="rId4"/>
            <a:stretch>
              <a:fillRect/>
            </a:stretch>
          </p:blipFill>
          <p:spPr>
            <a:xfrm>
              <a:off x="14210807" y="2167022"/>
              <a:ext cx="595251" cy="1390576"/>
            </a:xfrm>
            <a:custGeom>
              <a:avLst/>
              <a:gdLst>
                <a:gd name="connsiteX0" fmla="*/ 2984 w 595251"/>
                <a:gd name="connsiteY0" fmla="*/ 455 h 1390576"/>
                <a:gd name="connsiteX1" fmla="*/ 598236 w 595251"/>
                <a:gd name="connsiteY1" fmla="*/ 455 h 1390576"/>
                <a:gd name="connsiteX2" fmla="*/ 598236 w 595251"/>
                <a:gd name="connsiteY2" fmla="*/ 1391032 h 1390576"/>
                <a:gd name="connsiteX3" fmla="*/ 2984 w 595251"/>
                <a:gd name="connsiteY3" fmla="*/ 1391032 h 1390576"/>
              </a:gdLst>
              <a:ahLst/>
              <a:cxnLst>
                <a:cxn ang="0">
                  <a:pos x="connsiteX0" y="connsiteY0"/>
                </a:cxn>
                <a:cxn ang="0">
                  <a:pos x="connsiteX1" y="connsiteY1"/>
                </a:cxn>
                <a:cxn ang="0">
                  <a:pos x="connsiteX2" y="connsiteY2"/>
                </a:cxn>
                <a:cxn ang="0">
                  <a:pos x="connsiteX3" y="connsiteY3"/>
                </a:cxn>
              </a:cxnLst>
              <a:rect l="l" t="t" r="r" b="b"/>
              <a:pathLst>
                <a:path w="595251" h="1390576">
                  <a:moveTo>
                    <a:pt x="2984" y="455"/>
                  </a:moveTo>
                  <a:lnTo>
                    <a:pt x="598236" y="455"/>
                  </a:lnTo>
                  <a:lnTo>
                    <a:pt x="598236" y="1391032"/>
                  </a:lnTo>
                  <a:lnTo>
                    <a:pt x="2984" y="1391032"/>
                  </a:lnTo>
                  <a:close/>
                </a:path>
              </a:pathLst>
            </a:custGeom>
          </p:spPr>
        </p:pic>
      </p:grpSp>
      <p:pic>
        <p:nvPicPr>
          <p:cNvPr id="101" name="Picture 100">
            <a:extLst>
              <a:ext uri="{FF2B5EF4-FFF2-40B4-BE49-F238E27FC236}">
                <a16:creationId xmlns:a16="http://schemas.microsoft.com/office/drawing/2014/main" id="{BD6979FF-0646-2BFE-EF98-B06D4E8BE0A9}"/>
              </a:ext>
            </a:extLst>
          </p:cNvPr>
          <p:cNvPicPr>
            <a:picLocks noChangeAspect="1"/>
          </p:cNvPicPr>
          <p:nvPr/>
        </p:nvPicPr>
        <p:blipFill>
          <a:blip r:embed="rId3"/>
          <a:stretch>
            <a:fillRect/>
          </a:stretch>
        </p:blipFill>
        <p:spPr>
          <a:xfrm>
            <a:off x="16228296" y="3715697"/>
            <a:ext cx="747636" cy="1390576"/>
          </a:xfrm>
          <a:custGeom>
            <a:avLst/>
            <a:gdLst>
              <a:gd name="connsiteX0" fmla="*/ 3407 w 747636"/>
              <a:gd name="connsiteY0" fmla="*/ 780 h 1390576"/>
              <a:gd name="connsiteX1" fmla="*/ 751044 w 747636"/>
              <a:gd name="connsiteY1" fmla="*/ 780 h 1390576"/>
              <a:gd name="connsiteX2" fmla="*/ 751044 w 747636"/>
              <a:gd name="connsiteY2" fmla="*/ 1391357 h 1390576"/>
              <a:gd name="connsiteX3" fmla="*/ 3407 w 747636"/>
              <a:gd name="connsiteY3" fmla="*/ 1391357 h 1390576"/>
            </a:gdLst>
            <a:ahLst/>
            <a:cxnLst>
              <a:cxn ang="0">
                <a:pos x="connsiteX0" y="connsiteY0"/>
              </a:cxn>
              <a:cxn ang="0">
                <a:pos x="connsiteX1" y="connsiteY1"/>
              </a:cxn>
              <a:cxn ang="0">
                <a:pos x="connsiteX2" y="connsiteY2"/>
              </a:cxn>
              <a:cxn ang="0">
                <a:pos x="connsiteX3" y="connsiteY3"/>
              </a:cxn>
            </a:cxnLst>
            <a:rect l="l" t="t" r="r" b="b"/>
            <a:pathLst>
              <a:path w="747636" h="1390576">
                <a:moveTo>
                  <a:pt x="3407" y="780"/>
                </a:moveTo>
                <a:lnTo>
                  <a:pt x="751044" y="780"/>
                </a:lnTo>
                <a:lnTo>
                  <a:pt x="751044" y="1391357"/>
                </a:lnTo>
                <a:lnTo>
                  <a:pt x="3407" y="1391357"/>
                </a:lnTo>
                <a:close/>
              </a:path>
            </a:pathLst>
          </a:custGeom>
        </p:spPr>
      </p:pic>
      <p:grpSp>
        <p:nvGrpSpPr>
          <p:cNvPr id="102" name="Graphic 4">
            <a:extLst>
              <a:ext uri="{FF2B5EF4-FFF2-40B4-BE49-F238E27FC236}">
                <a16:creationId xmlns:a16="http://schemas.microsoft.com/office/drawing/2014/main" id="{E918DB19-F2EB-14D0-720D-065AE4948AB1}"/>
              </a:ext>
            </a:extLst>
          </p:cNvPr>
          <p:cNvGrpSpPr/>
          <p:nvPr/>
        </p:nvGrpSpPr>
        <p:grpSpPr>
          <a:xfrm>
            <a:off x="13139086" y="5250047"/>
            <a:ext cx="3981711" cy="1404625"/>
            <a:chOff x="13139086" y="5250047"/>
            <a:chExt cx="3981711" cy="1404625"/>
          </a:xfrm>
        </p:grpSpPr>
        <p:pic>
          <p:nvPicPr>
            <p:cNvPr id="103" name="Picture 102">
              <a:extLst>
                <a:ext uri="{FF2B5EF4-FFF2-40B4-BE49-F238E27FC236}">
                  <a16:creationId xmlns:a16="http://schemas.microsoft.com/office/drawing/2014/main" id="{116F47C4-5A0E-45F3-89E7-DD5F4893BEDA}"/>
                </a:ext>
              </a:extLst>
            </p:cNvPr>
            <p:cNvPicPr>
              <a:picLocks noChangeAspect="1"/>
            </p:cNvPicPr>
            <p:nvPr/>
          </p:nvPicPr>
          <p:blipFill>
            <a:blip r:embed="rId3"/>
            <a:stretch>
              <a:fillRect/>
            </a:stretch>
          </p:blipFill>
          <p:spPr>
            <a:xfrm>
              <a:off x="15616763" y="5260286"/>
              <a:ext cx="747636" cy="1390576"/>
            </a:xfrm>
            <a:custGeom>
              <a:avLst/>
              <a:gdLst>
                <a:gd name="connsiteX0" fmla="*/ 3279 w 747636"/>
                <a:gd name="connsiteY0" fmla="*/ 1105 h 1390576"/>
                <a:gd name="connsiteX1" fmla="*/ 750915 w 747636"/>
                <a:gd name="connsiteY1" fmla="*/ 1105 h 1390576"/>
                <a:gd name="connsiteX2" fmla="*/ 750915 w 747636"/>
                <a:gd name="connsiteY2" fmla="*/ 1391681 h 1390576"/>
                <a:gd name="connsiteX3" fmla="*/ 3279 w 747636"/>
                <a:gd name="connsiteY3" fmla="*/ 1391681 h 1390576"/>
              </a:gdLst>
              <a:ahLst/>
              <a:cxnLst>
                <a:cxn ang="0">
                  <a:pos x="connsiteX0" y="connsiteY0"/>
                </a:cxn>
                <a:cxn ang="0">
                  <a:pos x="connsiteX1" y="connsiteY1"/>
                </a:cxn>
                <a:cxn ang="0">
                  <a:pos x="connsiteX2" y="connsiteY2"/>
                </a:cxn>
                <a:cxn ang="0">
                  <a:pos x="connsiteX3" y="connsiteY3"/>
                </a:cxn>
              </a:cxnLst>
              <a:rect l="l" t="t" r="r" b="b"/>
              <a:pathLst>
                <a:path w="747636" h="1390576">
                  <a:moveTo>
                    <a:pt x="3279" y="1105"/>
                  </a:moveTo>
                  <a:lnTo>
                    <a:pt x="750915" y="1105"/>
                  </a:lnTo>
                  <a:lnTo>
                    <a:pt x="750915" y="1391681"/>
                  </a:lnTo>
                  <a:lnTo>
                    <a:pt x="3279" y="1391681"/>
                  </a:lnTo>
                  <a:close/>
                </a:path>
              </a:pathLst>
            </a:custGeom>
          </p:spPr>
        </p:pic>
        <p:pic>
          <p:nvPicPr>
            <p:cNvPr id="104" name="Picture 103">
              <a:extLst>
                <a:ext uri="{FF2B5EF4-FFF2-40B4-BE49-F238E27FC236}">
                  <a16:creationId xmlns:a16="http://schemas.microsoft.com/office/drawing/2014/main" id="{F6A68D8B-50F9-2051-F644-0E58FB65A496}"/>
                </a:ext>
              </a:extLst>
            </p:cNvPr>
            <p:cNvPicPr>
              <a:picLocks noChangeAspect="1"/>
            </p:cNvPicPr>
            <p:nvPr/>
          </p:nvPicPr>
          <p:blipFill>
            <a:blip r:embed="rId3"/>
            <a:stretch>
              <a:fillRect/>
            </a:stretch>
          </p:blipFill>
          <p:spPr>
            <a:xfrm>
              <a:off x="13923390" y="5264096"/>
              <a:ext cx="747636" cy="1390576"/>
            </a:xfrm>
            <a:custGeom>
              <a:avLst/>
              <a:gdLst>
                <a:gd name="connsiteX0" fmla="*/ 2923 w 747636"/>
                <a:gd name="connsiteY0" fmla="*/ 1105 h 1390576"/>
                <a:gd name="connsiteX1" fmla="*/ 750560 w 747636"/>
                <a:gd name="connsiteY1" fmla="*/ 1105 h 1390576"/>
                <a:gd name="connsiteX2" fmla="*/ 750560 w 747636"/>
                <a:gd name="connsiteY2" fmla="*/ 1391682 h 1390576"/>
                <a:gd name="connsiteX3" fmla="*/ 2923 w 747636"/>
                <a:gd name="connsiteY3" fmla="*/ 1391682 h 1390576"/>
              </a:gdLst>
              <a:ahLst/>
              <a:cxnLst>
                <a:cxn ang="0">
                  <a:pos x="connsiteX0" y="connsiteY0"/>
                </a:cxn>
                <a:cxn ang="0">
                  <a:pos x="connsiteX1" y="connsiteY1"/>
                </a:cxn>
                <a:cxn ang="0">
                  <a:pos x="connsiteX2" y="connsiteY2"/>
                </a:cxn>
                <a:cxn ang="0">
                  <a:pos x="connsiteX3" y="connsiteY3"/>
                </a:cxn>
              </a:cxnLst>
              <a:rect l="l" t="t" r="r" b="b"/>
              <a:pathLst>
                <a:path w="747636" h="1390576">
                  <a:moveTo>
                    <a:pt x="2923" y="1105"/>
                  </a:moveTo>
                  <a:lnTo>
                    <a:pt x="750560" y="1105"/>
                  </a:lnTo>
                  <a:lnTo>
                    <a:pt x="750560" y="1391682"/>
                  </a:lnTo>
                  <a:lnTo>
                    <a:pt x="2923" y="1391682"/>
                  </a:lnTo>
                  <a:close/>
                </a:path>
              </a:pathLst>
            </a:custGeom>
          </p:spPr>
        </p:pic>
        <p:pic>
          <p:nvPicPr>
            <p:cNvPr id="105" name="Picture 104">
              <a:extLst>
                <a:ext uri="{FF2B5EF4-FFF2-40B4-BE49-F238E27FC236}">
                  <a16:creationId xmlns:a16="http://schemas.microsoft.com/office/drawing/2014/main" id="{79CC85DB-9D76-7837-65EA-F9735B2CD2FC}"/>
                </a:ext>
              </a:extLst>
            </p:cNvPr>
            <p:cNvPicPr>
              <a:picLocks noChangeAspect="1"/>
            </p:cNvPicPr>
            <p:nvPr/>
          </p:nvPicPr>
          <p:blipFill>
            <a:blip r:embed="rId4"/>
            <a:stretch>
              <a:fillRect/>
            </a:stretch>
          </p:blipFill>
          <p:spPr>
            <a:xfrm>
              <a:off x="14832459" y="5258048"/>
              <a:ext cx="595251" cy="1390576"/>
            </a:xfrm>
            <a:custGeom>
              <a:avLst/>
              <a:gdLst>
                <a:gd name="connsiteX0" fmla="*/ 3114 w 595251"/>
                <a:gd name="connsiteY0" fmla="*/ 1104 h 1390576"/>
                <a:gd name="connsiteX1" fmla="*/ 598366 w 595251"/>
                <a:gd name="connsiteY1" fmla="*/ 1104 h 1390576"/>
                <a:gd name="connsiteX2" fmla="*/ 598366 w 595251"/>
                <a:gd name="connsiteY2" fmla="*/ 1391681 h 1390576"/>
                <a:gd name="connsiteX3" fmla="*/ 3114 w 595251"/>
                <a:gd name="connsiteY3" fmla="*/ 1391681 h 1390576"/>
              </a:gdLst>
              <a:ahLst/>
              <a:cxnLst>
                <a:cxn ang="0">
                  <a:pos x="connsiteX0" y="connsiteY0"/>
                </a:cxn>
                <a:cxn ang="0">
                  <a:pos x="connsiteX1" y="connsiteY1"/>
                </a:cxn>
                <a:cxn ang="0">
                  <a:pos x="connsiteX2" y="connsiteY2"/>
                </a:cxn>
                <a:cxn ang="0">
                  <a:pos x="connsiteX3" y="connsiteY3"/>
                </a:cxn>
              </a:cxnLst>
              <a:rect l="l" t="t" r="r" b="b"/>
              <a:pathLst>
                <a:path w="595251" h="1390576">
                  <a:moveTo>
                    <a:pt x="3114" y="1104"/>
                  </a:moveTo>
                  <a:lnTo>
                    <a:pt x="598366" y="1104"/>
                  </a:lnTo>
                  <a:lnTo>
                    <a:pt x="598366" y="1391681"/>
                  </a:lnTo>
                  <a:lnTo>
                    <a:pt x="3114" y="1391681"/>
                  </a:lnTo>
                  <a:close/>
                </a:path>
              </a:pathLst>
            </a:custGeom>
          </p:spPr>
        </p:pic>
        <p:pic>
          <p:nvPicPr>
            <p:cNvPr id="106" name="Picture 105">
              <a:extLst>
                <a:ext uri="{FF2B5EF4-FFF2-40B4-BE49-F238E27FC236}">
                  <a16:creationId xmlns:a16="http://schemas.microsoft.com/office/drawing/2014/main" id="{96152A5B-40A0-A52E-52B7-5359839582B7}"/>
                </a:ext>
              </a:extLst>
            </p:cNvPr>
            <p:cNvPicPr>
              <a:picLocks noChangeAspect="1"/>
            </p:cNvPicPr>
            <p:nvPr/>
          </p:nvPicPr>
          <p:blipFill>
            <a:blip r:embed="rId4"/>
            <a:stretch>
              <a:fillRect/>
            </a:stretch>
          </p:blipFill>
          <p:spPr>
            <a:xfrm>
              <a:off x="13139086" y="5261858"/>
              <a:ext cx="595251" cy="1390576"/>
            </a:xfrm>
            <a:custGeom>
              <a:avLst/>
              <a:gdLst>
                <a:gd name="connsiteX0" fmla="*/ 2758 w 595251"/>
                <a:gd name="connsiteY0" fmla="*/ 1105 h 1390576"/>
                <a:gd name="connsiteX1" fmla="*/ 598010 w 595251"/>
                <a:gd name="connsiteY1" fmla="*/ 1105 h 1390576"/>
                <a:gd name="connsiteX2" fmla="*/ 598010 w 595251"/>
                <a:gd name="connsiteY2" fmla="*/ 1391682 h 1390576"/>
                <a:gd name="connsiteX3" fmla="*/ 2758 w 595251"/>
                <a:gd name="connsiteY3" fmla="*/ 1391682 h 1390576"/>
              </a:gdLst>
              <a:ahLst/>
              <a:cxnLst>
                <a:cxn ang="0">
                  <a:pos x="connsiteX0" y="connsiteY0"/>
                </a:cxn>
                <a:cxn ang="0">
                  <a:pos x="connsiteX1" y="connsiteY1"/>
                </a:cxn>
                <a:cxn ang="0">
                  <a:pos x="connsiteX2" y="connsiteY2"/>
                </a:cxn>
                <a:cxn ang="0">
                  <a:pos x="connsiteX3" y="connsiteY3"/>
                </a:cxn>
              </a:cxnLst>
              <a:rect l="l" t="t" r="r" b="b"/>
              <a:pathLst>
                <a:path w="595251" h="1390576">
                  <a:moveTo>
                    <a:pt x="2758" y="1105"/>
                  </a:moveTo>
                  <a:lnTo>
                    <a:pt x="598010" y="1105"/>
                  </a:lnTo>
                  <a:lnTo>
                    <a:pt x="598010" y="1391682"/>
                  </a:lnTo>
                  <a:lnTo>
                    <a:pt x="2758" y="1391682"/>
                  </a:lnTo>
                  <a:close/>
                </a:path>
              </a:pathLst>
            </a:custGeom>
          </p:spPr>
        </p:pic>
        <p:pic>
          <p:nvPicPr>
            <p:cNvPr id="107" name="Picture 106">
              <a:extLst>
                <a:ext uri="{FF2B5EF4-FFF2-40B4-BE49-F238E27FC236}">
                  <a16:creationId xmlns:a16="http://schemas.microsoft.com/office/drawing/2014/main" id="{2663E8A2-8DBE-D39A-F4F5-DB77117F5D25}"/>
                </a:ext>
              </a:extLst>
            </p:cNvPr>
            <p:cNvPicPr>
              <a:picLocks noChangeAspect="1"/>
            </p:cNvPicPr>
            <p:nvPr/>
          </p:nvPicPr>
          <p:blipFill>
            <a:blip r:embed="rId4"/>
            <a:stretch>
              <a:fillRect/>
            </a:stretch>
          </p:blipFill>
          <p:spPr>
            <a:xfrm>
              <a:off x="16525546" y="5250047"/>
              <a:ext cx="595251" cy="1390576"/>
            </a:xfrm>
            <a:custGeom>
              <a:avLst/>
              <a:gdLst>
                <a:gd name="connsiteX0" fmla="*/ 3470 w 595251"/>
                <a:gd name="connsiteY0" fmla="*/ 1102 h 1390576"/>
                <a:gd name="connsiteX1" fmla="*/ 598722 w 595251"/>
                <a:gd name="connsiteY1" fmla="*/ 1102 h 1390576"/>
                <a:gd name="connsiteX2" fmla="*/ 598722 w 595251"/>
                <a:gd name="connsiteY2" fmla="*/ 1391679 h 1390576"/>
                <a:gd name="connsiteX3" fmla="*/ 3470 w 595251"/>
                <a:gd name="connsiteY3" fmla="*/ 1391679 h 1390576"/>
              </a:gdLst>
              <a:ahLst/>
              <a:cxnLst>
                <a:cxn ang="0">
                  <a:pos x="connsiteX0" y="connsiteY0"/>
                </a:cxn>
                <a:cxn ang="0">
                  <a:pos x="connsiteX1" y="connsiteY1"/>
                </a:cxn>
                <a:cxn ang="0">
                  <a:pos x="connsiteX2" y="connsiteY2"/>
                </a:cxn>
                <a:cxn ang="0">
                  <a:pos x="connsiteX3" y="connsiteY3"/>
                </a:cxn>
              </a:cxnLst>
              <a:rect l="l" t="t" r="r" b="b"/>
              <a:pathLst>
                <a:path w="595251" h="1390576">
                  <a:moveTo>
                    <a:pt x="3470" y="1102"/>
                  </a:moveTo>
                  <a:lnTo>
                    <a:pt x="598722" y="1102"/>
                  </a:lnTo>
                  <a:lnTo>
                    <a:pt x="598722" y="1391679"/>
                  </a:lnTo>
                  <a:lnTo>
                    <a:pt x="3470" y="1391679"/>
                  </a:lnTo>
                  <a:close/>
                </a:path>
              </a:pathLst>
            </a:custGeom>
          </p:spPr>
        </p:pic>
      </p:grpSp>
      <p:pic>
        <p:nvPicPr>
          <p:cNvPr id="108" name="Picture 107">
            <a:extLst>
              <a:ext uri="{FF2B5EF4-FFF2-40B4-BE49-F238E27FC236}">
                <a16:creationId xmlns:a16="http://schemas.microsoft.com/office/drawing/2014/main" id="{607B589D-219C-E43A-46E5-CDAC910E0D66}"/>
              </a:ext>
            </a:extLst>
          </p:cNvPr>
          <p:cNvPicPr>
            <a:picLocks noChangeAspect="1"/>
          </p:cNvPicPr>
          <p:nvPr/>
        </p:nvPicPr>
        <p:blipFill>
          <a:blip r:embed="rId5"/>
          <a:stretch>
            <a:fillRect/>
          </a:stretch>
        </p:blipFill>
        <p:spPr>
          <a:xfrm>
            <a:off x="1419459" y="12714393"/>
            <a:ext cx="1042885" cy="2062061"/>
          </a:xfrm>
          <a:custGeom>
            <a:avLst/>
            <a:gdLst>
              <a:gd name="connsiteX0" fmla="*/ 297 w 1042885"/>
              <a:gd name="connsiteY0" fmla="*/ 2670 h 2062061"/>
              <a:gd name="connsiteX1" fmla="*/ 1043183 w 1042885"/>
              <a:gd name="connsiteY1" fmla="*/ 2670 h 2062061"/>
              <a:gd name="connsiteX2" fmla="*/ 1043183 w 1042885"/>
              <a:gd name="connsiteY2" fmla="*/ 2064731 h 2062061"/>
              <a:gd name="connsiteX3" fmla="*/ 297 w 1042885"/>
              <a:gd name="connsiteY3" fmla="*/ 2064731 h 2062061"/>
            </a:gdLst>
            <a:ahLst/>
            <a:cxnLst>
              <a:cxn ang="0">
                <a:pos x="connsiteX0" y="connsiteY0"/>
              </a:cxn>
              <a:cxn ang="0">
                <a:pos x="connsiteX1" y="connsiteY1"/>
              </a:cxn>
              <a:cxn ang="0">
                <a:pos x="connsiteX2" y="connsiteY2"/>
              </a:cxn>
              <a:cxn ang="0">
                <a:pos x="connsiteX3" y="connsiteY3"/>
              </a:cxn>
            </a:cxnLst>
            <a:rect l="l" t="t" r="r" b="b"/>
            <a:pathLst>
              <a:path w="1042885" h="2062061">
                <a:moveTo>
                  <a:pt x="297" y="2670"/>
                </a:moveTo>
                <a:lnTo>
                  <a:pt x="1043183" y="2670"/>
                </a:lnTo>
                <a:lnTo>
                  <a:pt x="1043183" y="2064731"/>
                </a:lnTo>
                <a:lnTo>
                  <a:pt x="297" y="2064731"/>
                </a:lnTo>
                <a:close/>
              </a:path>
            </a:pathLst>
          </a:custGeom>
        </p:spPr>
      </p:pic>
      <p:grpSp>
        <p:nvGrpSpPr>
          <p:cNvPr id="109" name="Graphic 4">
            <a:extLst>
              <a:ext uri="{FF2B5EF4-FFF2-40B4-BE49-F238E27FC236}">
                <a16:creationId xmlns:a16="http://schemas.microsoft.com/office/drawing/2014/main" id="{B17BAEF8-E745-AA1D-12D5-74A8558EDFB2}"/>
              </a:ext>
            </a:extLst>
          </p:cNvPr>
          <p:cNvGrpSpPr/>
          <p:nvPr/>
        </p:nvGrpSpPr>
        <p:grpSpPr>
          <a:xfrm>
            <a:off x="1419459" y="15590611"/>
            <a:ext cx="1042885" cy="2062061"/>
            <a:chOff x="1419459" y="15590611"/>
            <a:chExt cx="1042885" cy="2062061"/>
          </a:xfrm>
        </p:grpSpPr>
        <p:pic>
          <p:nvPicPr>
            <p:cNvPr id="110" name="Picture 109">
              <a:extLst>
                <a:ext uri="{FF2B5EF4-FFF2-40B4-BE49-F238E27FC236}">
                  <a16:creationId xmlns:a16="http://schemas.microsoft.com/office/drawing/2014/main" id="{0315EE12-50CC-E37B-3E06-E97388F7CBD6}"/>
                </a:ext>
              </a:extLst>
            </p:cNvPr>
            <p:cNvPicPr>
              <a:picLocks noChangeAspect="1"/>
            </p:cNvPicPr>
            <p:nvPr/>
          </p:nvPicPr>
          <p:blipFill>
            <a:blip r:embed="rId6"/>
            <a:stretch>
              <a:fillRect/>
            </a:stretch>
          </p:blipFill>
          <p:spPr>
            <a:xfrm>
              <a:off x="1419459" y="15590611"/>
              <a:ext cx="1042885" cy="2062061"/>
            </a:xfrm>
            <a:custGeom>
              <a:avLst/>
              <a:gdLst>
                <a:gd name="connsiteX0" fmla="*/ 297 w 1042885"/>
                <a:gd name="connsiteY0" fmla="*/ 3274 h 2062061"/>
                <a:gd name="connsiteX1" fmla="*/ 1043183 w 1042885"/>
                <a:gd name="connsiteY1" fmla="*/ 3274 h 2062061"/>
                <a:gd name="connsiteX2" fmla="*/ 1043183 w 1042885"/>
                <a:gd name="connsiteY2" fmla="*/ 2065335 h 2062061"/>
                <a:gd name="connsiteX3" fmla="*/ 297 w 1042885"/>
                <a:gd name="connsiteY3" fmla="*/ 2065335 h 2062061"/>
              </a:gdLst>
              <a:ahLst/>
              <a:cxnLst>
                <a:cxn ang="0">
                  <a:pos x="connsiteX0" y="connsiteY0"/>
                </a:cxn>
                <a:cxn ang="0">
                  <a:pos x="connsiteX1" y="connsiteY1"/>
                </a:cxn>
                <a:cxn ang="0">
                  <a:pos x="connsiteX2" y="connsiteY2"/>
                </a:cxn>
                <a:cxn ang="0">
                  <a:pos x="connsiteX3" y="connsiteY3"/>
                </a:cxn>
              </a:cxnLst>
              <a:rect l="l" t="t" r="r" b="b"/>
              <a:pathLst>
                <a:path w="1042885" h="2062061">
                  <a:moveTo>
                    <a:pt x="297" y="3274"/>
                  </a:moveTo>
                  <a:lnTo>
                    <a:pt x="1043183" y="3274"/>
                  </a:lnTo>
                  <a:lnTo>
                    <a:pt x="1043183" y="2065335"/>
                  </a:lnTo>
                  <a:lnTo>
                    <a:pt x="297" y="2065335"/>
                  </a:lnTo>
                  <a:close/>
                </a:path>
              </a:pathLst>
            </a:custGeom>
          </p:spPr>
        </p:pic>
        <p:grpSp>
          <p:nvGrpSpPr>
            <p:cNvPr id="111" name="Graphic 4">
              <a:extLst>
                <a:ext uri="{FF2B5EF4-FFF2-40B4-BE49-F238E27FC236}">
                  <a16:creationId xmlns:a16="http://schemas.microsoft.com/office/drawing/2014/main" id="{701A7249-14A4-799F-81FA-ACD0AD0EA703}"/>
                </a:ext>
              </a:extLst>
            </p:cNvPr>
            <p:cNvGrpSpPr/>
            <p:nvPr/>
          </p:nvGrpSpPr>
          <p:grpSpPr>
            <a:xfrm>
              <a:off x="1699887" y="16834994"/>
              <a:ext cx="580434" cy="595352"/>
              <a:chOff x="1699887" y="16834994"/>
              <a:chExt cx="580434" cy="595352"/>
            </a:xfrm>
          </p:grpSpPr>
          <p:grpSp>
            <p:nvGrpSpPr>
              <p:cNvPr id="112" name="Graphic 4">
                <a:extLst>
                  <a:ext uri="{FF2B5EF4-FFF2-40B4-BE49-F238E27FC236}">
                    <a16:creationId xmlns:a16="http://schemas.microsoft.com/office/drawing/2014/main" id="{D8E5E6BF-3444-DF07-6737-0EAB350DAE80}"/>
                  </a:ext>
                </a:extLst>
              </p:cNvPr>
              <p:cNvGrpSpPr/>
              <p:nvPr/>
            </p:nvGrpSpPr>
            <p:grpSpPr>
              <a:xfrm>
                <a:off x="1699887" y="16834994"/>
                <a:ext cx="580434" cy="595352"/>
                <a:chOff x="1699887" y="16834994"/>
                <a:chExt cx="580434" cy="595352"/>
              </a:xfrm>
            </p:grpSpPr>
            <p:sp>
              <p:nvSpPr>
                <p:cNvPr id="113" name="Freeform 112">
                  <a:extLst>
                    <a:ext uri="{FF2B5EF4-FFF2-40B4-BE49-F238E27FC236}">
                      <a16:creationId xmlns:a16="http://schemas.microsoft.com/office/drawing/2014/main" id="{6EDD973B-81FC-2F9A-DE51-128A03631142}"/>
                    </a:ext>
                  </a:extLst>
                </p:cNvPr>
                <p:cNvSpPr/>
                <p:nvPr/>
              </p:nvSpPr>
              <p:spPr>
                <a:xfrm>
                  <a:off x="1737981" y="16873125"/>
                  <a:ext cx="504245" cy="519130"/>
                </a:xfrm>
                <a:custGeom>
                  <a:avLst/>
                  <a:gdLst>
                    <a:gd name="connsiteX0" fmla="*/ 504240 w 504245"/>
                    <a:gd name="connsiteY0" fmla="*/ 126047 h 519130"/>
                    <a:gd name="connsiteX1" fmla="*/ 504240 w 504245"/>
                    <a:gd name="connsiteY1" fmla="*/ 393055 h 519130"/>
                    <a:gd name="connsiteX2" fmla="*/ 378179 w 504245"/>
                    <a:gd name="connsiteY2" fmla="*/ 519137 h 519130"/>
                    <a:gd name="connsiteX3" fmla="*/ 126056 w 504245"/>
                    <a:gd name="connsiteY3" fmla="*/ 519137 h 519130"/>
                    <a:gd name="connsiteX4" fmla="*/ -5 w 504245"/>
                    <a:gd name="connsiteY4" fmla="*/ 393055 h 519130"/>
                    <a:gd name="connsiteX5" fmla="*/ -5 w 504245"/>
                    <a:gd name="connsiteY5" fmla="*/ 126047 h 519130"/>
                    <a:gd name="connsiteX6" fmla="*/ 126056 w 504245"/>
                    <a:gd name="connsiteY6" fmla="*/ 7 h 519130"/>
                    <a:gd name="connsiteX7" fmla="*/ 378179 w 504245"/>
                    <a:gd name="connsiteY7" fmla="*/ 7 h 519130"/>
                    <a:gd name="connsiteX8" fmla="*/ 504240 w 504245"/>
                    <a:gd name="connsiteY8" fmla="*/ 126047 h 5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4245" h="519130">
                      <a:moveTo>
                        <a:pt x="504240" y="126047"/>
                      </a:moveTo>
                      <a:lnTo>
                        <a:pt x="504240" y="393055"/>
                      </a:lnTo>
                      <a:cubicBezTo>
                        <a:pt x="504240" y="462665"/>
                        <a:pt x="447752" y="519137"/>
                        <a:pt x="378179" y="519137"/>
                      </a:cubicBezTo>
                      <a:lnTo>
                        <a:pt x="126056" y="519137"/>
                      </a:lnTo>
                      <a:cubicBezTo>
                        <a:pt x="56483" y="519137"/>
                        <a:pt x="-5" y="462665"/>
                        <a:pt x="-5" y="393055"/>
                      </a:cubicBezTo>
                      <a:lnTo>
                        <a:pt x="-5" y="126047"/>
                      </a:lnTo>
                      <a:cubicBezTo>
                        <a:pt x="-5" y="56479"/>
                        <a:pt x="56483" y="7"/>
                        <a:pt x="126056" y="7"/>
                      </a:cubicBezTo>
                      <a:lnTo>
                        <a:pt x="378179" y="7"/>
                      </a:lnTo>
                      <a:cubicBezTo>
                        <a:pt x="447752" y="7"/>
                        <a:pt x="504240" y="56479"/>
                        <a:pt x="504240" y="126047"/>
                      </a:cubicBezTo>
                      <a:close/>
                    </a:path>
                  </a:pathLst>
                </a:custGeom>
                <a:solidFill>
                  <a:srgbClr val="000080"/>
                </a:solidFill>
                <a:ln w="4636" cap="rnd">
                  <a:noFill/>
                  <a:prstDash val="solid"/>
                  <a:round/>
                </a:ln>
              </p:spPr>
              <p:txBody>
                <a:bodyPr rtlCol="0" anchor="ctr"/>
                <a:lstStyle/>
                <a:p>
                  <a:endParaRPr lang="en-CH" sz="4800"/>
                </a:p>
              </p:txBody>
            </p:sp>
            <p:sp>
              <p:nvSpPr>
                <p:cNvPr id="114" name="Freeform 113">
                  <a:extLst>
                    <a:ext uri="{FF2B5EF4-FFF2-40B4-BE49-F238E27FC236}">
                      <a16:creationId xmlns:a16="http://schemas.microsoft.com/office/drawing/2014/main" id="{1E56746F-48F2-50F7-C20F-819F3E0268CF}"/>
                    </a:ext>
                  </a:extLst>
                </p:cNvPr>
                <p:cNvSpPr/>
                <p:nvPr/>
              </p:nvSpPr>
              <p:spPr>
                <a:xfrm>
                  <a:off x="1699887" y="16834994"/>
                  <a:ext cx="580434" cy="595352"/>
                </a:xfrm>
                <a:custGeom>
                  <a:avLst/>
                  <a:gdLst>
                    <a:gd name="connsiteX0" fmla="*/ 580429 w 580434"/>
                    <a:gd name="connsiteY0" fmla="*/ 164178 h 595352"/>
                    <a:gd name="connsiteX1" fmla="*/ 580429 w 580434"/>
                    <a:gd name="connsiteY1" fmla="*/ 431187 h 595352"/>
                    <a:gd name="connsiteX2" fmla="*/ 416273 w 580434"/>
                    <a:gd name="connsiteY2" fmla="*/ 595359 h 595352"/>
                    <a:gd name="connsiteX3" fmla="*/ 164150 w 580434"/>
                    <a:gd name="connsiteY3" fmla="*/ 595359 h 595352"/>
                    <a:gd name="connsiteX4" fmla="*/ -5 w 580434"/>
                    <a:gd name="connsiteY4" fmla="*/ 431187 h 595352"/>
                    <a:gd name="connsiteX5" fmla="*/ -5 w 580434"/>
                    <a:gd name="connsiteY5" fmla="*/ 164178 h 595352"/>
                    <a:gd name="connsiteX6" fmla="*/ 164150 w 580434"/>
                    <a:gd name="connsiteY6" fmla="*/ 7 h 595352"/>
                    <a:gd name="connsiteX7" fmla="*/ 416273 w 580434"/>
                    <a:gd name="connsiteY7" fmla="*/ 7 h 595352"/>
                    <a:gd name="connsiteX8" fmla="*/ 580429 w 580434"/>
                    <a:gd name="connsiteY8" fmla="*/ 164178 h 595352"/>
                    <a:gd name="connsiteX9" fmla="*/ 542335 w 580434"/>
                    <a:gd name="connsiteY9" fmla="*/ 164178 h 595352"/>
                    <a:gd name="connsiteX10" fmla="*/ 416273 w 580434"/>
                    <a:gd name="connsiteY10" fmla="*/ 38138 h 595352"/>
                    <a:gd name="connsiteX11" fmla="*/ 164150 w 580434"/>
                    <a:gd name="connsiteY11" fmla="*/ 38138 h 595352"/>
                    <a:gd name="connsiteX12" fmla="*/ 38089 w 580434"/>
                    <a:gd name="connsiteY12" fmla="*/ 164178 h 595352"/>
                    <a:gd name="connsiteX13" fmla="*/ 38089 w 580434"/>
                    <a:gd name="connsiteY13" fmla="*/ 431187 h 595352"/>
                    <a:gd name="connsiteX14" fmla="*/ 164150 w 580434"/>
                    <a:gd name="connsiteY14" fmla="*/ 557269 h 595352"/>
                    <a:gd name="connsiteX15" fmla="*/ 416273 w 580434"/>
                    <a:gd name="connsiteY15" fmla="*/ 557269 h 595352"/>
                    <a:gd name="connsiteX16" fmla="*/ 542335 w 580434"/>
                    <a:gd name="connsiteY16" fmla="*/ 431187 h 595352"/>
                    <a:gd name="connsiteX17" fmla="*/ 542335 w 580434"/>
                    <a:gd name="connsiteY17" fmla="*/ 164178 h 5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0434" h="595352">
                      <a:moveTo>
                        <a:pt x="580429" y="164178"/>
                      </a:moveTo>
                      <a:lnTo>
                        <a:pt x="580429" y="431187"/>
                      </a:lnTo>
                      <a:cubicBezTo>
                        <a:pt x="580429" y="521825"/>
                        <a:pt x="506874" y="595359"/>
                        <a:pt x="416273" y="595359"/>
                      </a:cubicBezTo>
                      <a:lnTo>
                        <a:pt x="164150" y="595359"/>
                      </a:lnTo>
                      <a:cubicBezTo>
                        <a:pt x="73549" y="595359"/>
                        <a:pt x="-5" y="521825"/>
                        <a:pt x="-5" y="431187"/>
                      </a:cubicBezTo>
                      <a:lnTo>
                        <a:pt x="-5" y="164178"/>
                      </a:lnTo>
                      <a:cubicBezTo>
                        <a:pt x="-5" y="73583"/>
                        <a:pt x="73549" y="7"/>
                        <a:pt x="164150" y="7"/>
                      </a:cubicBezTo>
                      <a:lnTo>
                        <a:pt x="416273" y="7"/>
                      </a:lnTo>
                      <a:cubicBezTo>
                        <a:pt x="506874" y="7"/>
                        <a:pt x="580429" y="73583"/>
                        <a:pt x="580429" y="164178"/>
                      </a:cubicBezTo>
                      <a:close/>
                      <a:moveTo>
                        <a:pt x="542335" y="164178"/>
                      </a:moveTo>
                      <a:cubicBezTo>
                        <a:pt x="542335" y="94611"/>
                        <a:pt x="485847" y="38138"/>
                        <a:pt x="416273" y="38138"/>
                      </a:cubicBezTo>
                      <a:lnTo>
                        <a:pt x="164150" y="38138"/>
                      </a:lnTo>
                      <a:cubicBezTo>
                        <a:pt x="94577" y="38138"/>
                        <a:pt x="38089" y="94611"/>
                        <a:pt x="38089" y="164178"/>
                      </a:cubicBezTo>
                      <a:lnTo>
                        <a:pt x="38089" y="431187"/>
                      </a:lnTo>
                      <a:cubicBezTo>
                        <a:pt x="38089" y="500796"/>
                        <a:pt x="94577" y="557269"/>
                        <a:pt x="164150" y="557269"/>
                      </a:cubicBezTo>
                      <a:lnTo>
                        <a:pt x="416273" y="557269"/>
                      </a:lnTo>
                      <a:cubicBezTo>
                        <a:pt x="485847" y="557269"/>
                        <a:pt x="542335" y="500796"/>
                        <a:pt x="542335" y="431187"/>
                      </a:cubicBezTo>
                      <a:lnTo>
                        <a:pt x="542335" y="164178"/>
                      </a:lnTo>
                      <a:close/>
                    </a:path>
                  </a:pathLst>
                </a:custGeom>
                <a:solidFill>
                  <a:srgbClr val="DBE9FF"/>
                </a:solidFill>
                <a:ln w="4636" cap="rnd">
                  <a:noFill/>
                  <a:prstDash val="solid"/>
                  <a:round/>
                </a:ln>
              </p:spPr>
              <p:txBody>
                <a:bodyPr rtlCol="0" anchor="ctr"/>
                <a:lstStyle/>
                <a:p>
                  <a:endParaRPr lang="en-CH" sz="4800"/>
                </a:p>
              </p:txBody>
            </p:sp>
          </p:grpSp>
          <p:grpSp>
            <p:nvGrpSpPr>
              <p:cNvPr id="115" name="Graphic 4">
                <a:extLst>
                  <a:ext uri="{FF2B5EF4-FFF2-40B4-BE49-F238E27FC236}">
                    <a16:creationId xmlns:a16="http://schemas.microsoft.com/office/drawing/2014/main" id="{FF749204-FC4B-6081-C6E3-607AEC140A26}"/>
                  </a:ext>
                </a:extLst>
              </p:cNvPr>
              <p:cNvGrpSpPr/>
              <p:nvPr/>
            </p:nvGrpSpPr>
            <p:grpSpPr>
              <a:xfrm>
                <a:off x="1844284" y="16986912"/>
                <a:ext cx="291604" cy="291618"/>
                <a:chOff x="1844284" y="16986912"/>
                <a:chExt cx="291604" cy="291618"/>
              </a:xfrm>
              <a:solidFill>
                <a:srgbClr val="DBE9FF"/>
              </a:solidFill>
            </p:grpSpPr>
            <p:sp>
              <p:nvSpPr>
                <p:cNvPr id="116" name="Freeform 115">
                  <a:extLst>
                    <a:ext uri="{FF2B5EF4-FFF2-40B4-BE49-F238E27FC236}">
                      <a16:creationId xmlns:a16="http://schemas.microsoft.com/office/drawing/2014/main" id="{2730051C-63D4-6DCB-BA41-9445BA824853}"/>
                    </a:ext>
                  </a:extLst>
                </p:cNvPr>
                <p:cNvSpPr/>
                <p:nvPr/>
              </p:nvSpPr>
              <p:spPr>
                <a:xfrm>
                  <a:off x="1945736" y="16986912"/>
                  <a:ext cx="93897" cy="291618"/>
                </a:xfrm>
                <a:custGeom>
                  <a:avLst/>
                  <a:gdLst>
                    <a:gd name="connsiteX0" fmla="*/ 215 w 93897"/>
                    <a:gd name="connsiteY0" fmla="*/ -79 h 291618"/>
                    <a:gd name="connsiteX1" fmla="*/ 94112 w 93897"/>
                    <a:gd name="connsiteY1" fmla="*/ -79 h 291618"/>
                    <a:gd name="connsiteX2" fmla="*/ 94112 w 93897"/>
                    <a:gd name="connsiteY2" fmla="*/ 291539 h 291618"/>
                    <a:gd name="connsiteX3" fmla="*/ 215 w 93897"/>
                    <a:gd name="connsiteY3" fmla="*/ 291539 h 291618"/>
                  </a:gdLst>
                  <a:ahLst/>
                  <a:cxnLst>
                    <a:cxn ang="0">
                      <a:pos x="connsiteX0" y="connsiteY0"/>
                    </a:cxn>
                    <a:cxn ang="0">
                      <a:pos x="connsiteX1" y="connsiteY1"/>
                    </a:cxn>
                    <a:cxn ang="0">
                      <a:pos x="connsiteX2" y="connsiteY2"/>
                    </a:cxn>
                    <a:cxn ang="0">
                      <a:pos x="connsiteX3" y="connsiteY3"/>
                    </a:cxn>
                  </a:cxnLst>
                  <a:rect l="l" t="t" r="r" b="b"/>
                  <a:pathLst>
                    <a:path w="93897" h="291618">
                      <a:moveTo>
                        <a:pt x="215" y="-79"/>
                      </a:moveTo>
                      <a:lnTo>
                        <a:pt x="94112" y="-79"/>
                      </a:lnTo>
                      <a:lnTo>
                        <a:pt x="94112" y="291539"/>
                      </a:lnTo>
                      <a:lnTo>
                        <a:pt x="215" y="291539"/>
                      </a:lnTo>
                      <a:close/>
                    </a:path>
                  </a:pathLst>
                </a:custGeom>
                <a:solidFill>
                  <a:srgbClr val="DBE9FF"/>
                </a:solidFill>
                <a:ln w="2381" cap="rnd">
                  <a:noFill/>
                  <a:prstDash val="solid"/>
                  <a:round/>
                </a:ln>
              </p:spPr>
              <p:txBody>
                <a:bodyPr rtlCol="0" anchor="ctr"/>
                <a:lstStyle/>
                <a:p>
                  <a:endParaRPr lang="en-CH" sz="4800"/>
                </a:p>
              </p:txBody>
            </p:sp>
            <p:sp>
              <p:nvSpPr>
                <p:cNvPr id="117" name="Freeform 116">
                  <a:extLst>
                    <a:ext uri="{FF2B5EF4-FFF2-40B4-BE49-F238E27FC236}">
                      <a16:creationId xmlns:a16="http://schemas.microsoft.com/office/drawing/2014/main" id="{8059BBAA-F4B6-AB39-415C-08DC1FDE32F6}"/>
                    </a:ext>
                  </a:extLst>
                </p:cNvPr>
                <p:cNvSpPr/>
                <p:nvPr/>
              </p:nvSpPr>
              <p:spPr>
                <a:xfrm rot="-5400000">
                  <a:off x="1943137" y="16993650"/>
                  <a:ext cx="93897" cy="291618"/>
                </a:xfrm>
                <a:custGeom>
                  <a:avLst/>
                  <a:gdLst>
                    <a:gd name="connsiteX0" fmla="*/ 215 w 93897"/>
                    <a:gd name="connsiteY0" fmla="*/ -78 h 291618"/>
                    <a:gd name="connsiteX1" fmla="*/ 94112 w 93897"/>
                    <a:gd name="connsiteY1" fmla="*/ -78 h 291618"/>
                    <a:gd name="connsiteX2" fmla="*/ 94112 w 93897"/>
                    <a:gd name="connsiteY2" fmla="*/ 291541 h 291618"/>
                    <a:gd name="connsiteX3" fmla="*/ 215 w 93897"/>
                    <a:gd name="connsiteY3" fmla="*/ 291541 h 291618"/>
                  </a:gdLst>
                  <a:ahLst/>
                  <a:cxnLst>
                    <a:cxn ang="0">
                      <a:pos x="connsiteX0" y="connsiteY0"/>
                    </a:cxn>
                    <a:cxn ang="0">
                      <a:pos x="connsiteX1" y="connsiteY1"/>
                    </a:cxn>
                    <a:cxn ang="0">
                      <a:pos x="connsiteX2" y="connsiteY2"/>
                    </a:cxn>
                    <a:cxn ang="0">
                      <a:pos x="connsiteX3" y="connsiteY3"/>
                    </a:cxn>
                  </a:cxnLst>
                  <a:rect l="l" t="t" r="r" b="b"/>
                  <a:pathLst>
                    <a:path w="93897" h="291618">
                      <a:moveTo>
                        <a:pt x="215" y="-78"/>
                      </a:moveTo>
                      <a:lnTo>
                        <a:pt x="94112" y="-78"/>
                      </a:lnTo>
                      <a:lnTo>
                        <a:pt x="94112" y="291541"/>
                      </a:lnTo>
                      <a:lnTo>
                        <a:pt x="215" y="291541"/>
                      </a:lnTo>
                      <a:close/>
                    </a:path>
                  </a:pathLst>
                </a:custGeom>
                <a:solidFill>
                  <a:srgbClr val="DBE9FF"/>
                </a:solidFill>
                <a:ln w="2381" cap="rnd">
                  <a:noFill/>
                  <a:prstDash val="solid"/>
                  <a:round/>
                </a:ln>
              </p:spPr>
              <p:txBody>
                <a:bodyPr rtlCol="0" anchor="ctr"/>
                <a:lstStyle/>
                <a:p>
                  <a:endParaRPr lang="en-CH" sz="4800"/>
                </a:p>
              </p:txBody>
            </p:sp>
          </p:grpSp>
        </p:grpSp>
      </p:grpSp>
      <p:grpSp>
        <p:nvGrpSpPr>
          <p:cNvPr id="118" name="Graphic 4">
            <a:extLst>
              <a:ext uri="{FF2B5EF4-FFF2-40B4-BE49-F238E27FC236}">
                <a16:creationId xmlns:a16="http://schemas.microsoft.com/office/drawing/2014/main" id="{3D8D2AF1-4B09-D92C-F562-660183897811}"/>
              </a:ext>
            </a:extLst>
          </p:cNvPr>
          <p:cNvGrpSpPr/>
          <p:nvPr/>
        </p:nvGrpSpPr>
        <p:grpSpPr>
          <a:xfrm>
            <a:off x="9911437" y="2736835"/>
            <a:ext cx="1147644" cy="2271590"/>
            <a:chOff x="9911437" y="2736835"/>
            <a:chExt cx="1147644" cy="2271590"/>
          </a:xfrm>
        </p:grpSpPr>
        <p:pic>
          <p:nvPicPr>
            <p:cNvPr id="119" name="Picture 118">
              <a:extLst>
                <a:ext uri="{FF2B5EF4-FFF2-40B4-BE49-F238E27FC236}">
                  <a16:creationId xmlns:a16="http://schemas.microsoft.com/office/drawing/2014/main" id="{A5EA4DF5-764E-8457-BA1F-F7F88D88F9C3}"/>
                </a:ext>
              </a:extLst>
            </p:cNvPr>
            <p:cNvPicPr>
              <a:picLocks noChangeAspect="1"/>
            </p:cNvPicPr>
            <p:nvPr/>
          </p:nvPicPr>
          <p:blipFill>
            <a:blip r:embed="rId7"/>
            <a:stretch>
              <a:fillRect/>
            </a:stretch>
          </p:blipFill>
          <p:spPr>
            <a:xfrm>
              <a:off x="9911437" y="2736835"/>
              <a:ext cx="1147644" cy="2271590"/>
            </a:xfrm>
            <a:custGeom>
              <a:avLst/>
              <a:gdLst>
                <a:gd name="connsiteX0" fmla="*/ 2081 w 1147644"/>
                <a:gd name="connsiteY0" fmla="*/ 575 h 2271590"/>
                <a:gd name="connsiteX1" fmla="*/ 1149726 w 1147644"/>
                <a:gd name="connsiteY1" fmla="*/ 575 h 2271590"/>
                <a:gd name="connsiteX2" fmla="*/ 1149726 w 1147644"/>
                <a:gd name="connsiteY2" fmla="*/ 2272165 h 2271590"/>
                <a:gd name="connsiteX3" fmla="*/ 2081 w 1147644"/>
                <a:gd name="connsiteY3" fmla="*/ 2272165 h 2271590"/>
              </a:gdLst>
              <a:ahLst/>
              <a:cxnLst>
                <a:cxn ang="0">
                  <a:pos x="connsiteX0" y="connsiteY0"/>
                </a:cxn>
                <a:cxn ang="0">
                  <a:pos x="connsiteX1" y="connsiteY1"/>
                </a:cxn>
                <a:cxn ang="0">
                  <a:pos x="connsiteX2" y="connsiteY2"/>
                </a:cxn>
                <a:cxn ang="0">
                  <a:pos x="connsiteX3" y="connsiteY3"/>
                </a:cxn>
              </a:cxnLst>
              <a:rect l="l" t="t" r="r" b="b"/>
              <a:pathLst>
                <a:path w="1147644" h="2271590">
                  <a:moveTo>
                    <a:pt x="2081" y="575"/>
                  </a:moveTo>
                  <a:lnTo>
                    <a:pt x="1149726" y="575"/>
                  </a:lnTo>
                  <a:lnTo>
                    <a:pt x="1149726" y="2272165"/>
                  </a:lnTo>
                  <a:lnTo>
                    <a:pt x="2081" y="2272165"/>
                  </a:lnTo>
                  <a:close/>
                </a:path>
              </a:pathLst>
            </a:custGeom>
          </p:spPr>
        </p:pic>
        <p:grpSp>
          <p:nvGrpSpPr>
            <p:cNvPr id="120" name="Graphic 4">
              <a:extLst>
                <a:ext uri="{FF2B5EF4-FFF2-40B4-BE49-F238E27FC236}">
                  <a16:creationId xmlns:a16="http://schemas.microsoft.com/office/drawing/2014/main" id="{088B816A-CC3C-CD93-07E8-E3C1FD07C437}"/>
                </a:ext>
              </a:extLst>
            </p:cNvPr>
            <p:cNvGrpSpPr/>
            <p:nvPr/>
          </p:nvGrpSpPr>
          <p:grpSpPr>
            <a:xfrm>
              <a:off x="10223715" y="4112744"/>
              <a:ext cx="634086" cy="650585"/>
              <a:chOff x="10223715" y="4112744"/>
              <a:chExt cx="634086" cy="650585"/>
            </a:xfrm>
          </p:grpSpPr>
          <p:grpSp>
            <p:nvGrpSpPr>
              <p:cNvPr id="121" name="Graphic 4">
                <a:extLst>
                  <a:ext uri="{FF2B5EF4-FFF2-40B4-BE49-F238E27FC236}">
                    <a16:creationId xmlns:a16="http://schemas.microsoft.com/office/drawing/2014/main" id="{AE4CD6A4-0D1C-61D5-BD46-A842507BF484}"/>
                  </a:ext>
                </a:extLst>
              </p:cNvPr>
              <p:cNvGrpSpPr/>
              <p:nvPr/>
            </p:nvGrpSpPr>
            <p:grpSpPr>
              <a:xfrm>
                <a:off x="10223715" y="4112744"/>
                <a:ext cx="634086" cy="650585"/>
                <a:chOff x="10223715" y="4112744"/>
                <a:chExt cx="634086" cy="650585"/>
              </a:xfrm>
            </p:grpSpPr>
            <p:sp>
              <p:nvSpPr>
                <p:cNvPr id="122" name="Freeform 121">
                  <a:extLst>
                    <a:ext uri="{FF2B5EF4-FFF2-40B4-BE49-F238E27FC236}">
                      <a16:creationId xmlns:a16="http://schemas.microsoft.com/office/drawing/2014/main" id="{3AF73A6C-08E0-AB06-5B13-A970525146E2}"/>
                    </a:ext>
                  </a:extLst>
                </p:cNvPr>
                <p:cNvSpPr/>
                <p:nvPr/>
              </p:nvSpPr>
              <p:spPr>
                <a:xfrm>
                  <a:off x="10261807" y="4150874"/>
                  <a:ext cx="557902" cy="574371"/>
                </a:xfrm>
                <a:custGeom>
                  <a:avLst/>
                  <a:gdLst>
                    <a:gd name="connsiteX0" fmla="*/ 559693 w 557902"/>
                    <a:gd name="connsiteY0" fmla="*/ 136793 h 574371"/>
                    <a:gd name="connsiteX1" fmla="*/ 559693 w 557902"/>
                    <a:gd name="connsiteY1" fmla="*/ 432214 h 574371"/>
                    <a:gd name="connsiteX2" fmla="*/ 420217 w 557902"/>
                    <a:gd name="connsiteY2" fmla="*/ 571712 h 574371"/>
                    <a:gd name="connsiteX3" fmla="*/ 141266 w 557902"/>
                    <a:gd name="connsiteY3" fmla="*/ 571712 h 574371"/>
                    <a:gd name="connsiteX4" fmla="*/ 1790 w 557902"/>
                    <a:gd name="connsiteY4" fmla="*/ 432214 h 574371"/>
                    <a:gd name="connsiteX5" fmla="*/ 1790 w 557902"/>
                    <a:gd name="connsiteY5" fmla="*/ 136793 h 574371"/>
                    <a:gd name="connsiteX6" fmla="*/ 141266 w 557902"/>
                    <a:gd name="connsiteY6" fmla="*/ -2659 h 574371"/>
                    <a:gd name="connsiteX7" fmla="*/ 420217 w 557902"/>
                    <a:gd name="connsiteY7" fmla="*/ -2659 h 574371"/>
                    <a:gd name="connsiteX8" fmla="*/ 559693 w 557902"/>
                    <a:gd name="connsiteY8" fmla="*/ 136793 h 57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902" h="574371">
                      <a:moveTo>
                        <a:pt x="559693" y="136793"/>
                      </a:moveTo>
                      <a:lnTo>
                        <a:pt x="559693" y="432214"/>
                      </a:lnTo>
                      <a:cubicBezTo>
                        <a:pt x="559693" y="509230"/>
                        <a:pt x="497194" y="571712"/>
                        <a:pt x="420217" y="571712"/>
                      </a:cubicBezTo>
                      <a:lnTo>
                        <a:pt x="141266" y="571712"/>
                      </a:lnTo>
                      <a:cubicBezTo>
                        <a:pt x="64289" y="571712"/>
                        <a:pt x="1790" y="509230"/>
                        <a:pt x="1790" y="432214"/>
                      </a:cubicBezTo>
                      <a:lnTo>
                        <a:pt x="1790" y="136793"/>
                      </a:lnTo>
                      <a:cubicBezTo>
                        <a:pt x="1790" y="59823"/>
                        <a:pt x="64289" y="-2659"/>
                        <a:pt x="141266" y="-2659"/>
                      </a:cubicBezTo>
                      <a:lnTo>
                        <a:pt x="420217" y="-2659"/>
                      </a:lnTo>
                      <a:cubicBezTo>
                        <a:pt x="497194" y="-2659"/>
                        <a:pt x="559693" y="59823"/>
                        <a:pt x="559693" y="136793"/>
                      </a:cubicBezTo>
                      <a:close/>
                    </a:path>
                  </a:pathLst>
                </a:custGeom>
                <a:solidFill>
                  <a:srgbClr val="000080"/>
                </a:solidFill>
                <a:ln w="5130" cap="rnd">
                  <a:noFill/>
                  <a:prstDash val="solid"/>
                  <a:round/>
                </a:ln>
              </p:spPr>
              <p:txBody>
                <a:bodyPr rtlCol="0" anchor="ctr"/>
                <a:lstStyle/>
                <a:p>
                  <a:endParaRPr lang="en-CH" sz="4800"/>
                </a:p>
              </p:txBody>
            </p:sp>
            <p:sp>
              <p:nvSpPr>
                <p:cNvPr id="123" name="Freeform 122">
                  <a:extLst>
                    <a:ext uri="{FF2B5EF4-FFF2-40B4-BE49-F238E27FC236}">
                      <a16:creationId xmlns:a16="http://schemas.microsoft.com/office/drawing/2014/main" id="{2A780B7C-2C98-A573-7B0E-91A775F2EA5F}"/>
                    </a:ext>
                  </a:extLst>
                </p:cNvPr>
                <p:cNvSpPr/>
                <p:nvPr/>
              </p:nvSpPr>
              <p:spPr>
                <a:xfrm>
                  <a:off x="10223715" y="4112744"/>
                  <a:ext cx="634086" cy="650585"/>
                </a:xfrm>
                <a:custGeom>
                  <a:avLst/>
                  <a:gdLst>
                    <a:gd name="connsiteX0" fmla="*/ 635877 w 634086"/>
                    <a:gd name="connsiteY0" fmla="*/ 174923 h 650585"/>
                    <a:gd name="connsiteX1" fmla="*/ 635877 w 634086"/>
                    <a:gd name="connsiteY1" fmla="*/ 470344 h 650585"/>
                    <a:gd name="connsiteX2" fmla="*/ 458309 w 634086"/>
                    <a:gd name="connsiteY2" fmla="*/ 647927 h 650585"/>
                    <a:gd name="connsiteX3" fmla="*/ 179358 w 634086"/>
                    <a:gd name="connsiteY3" fmla="*/ 647927 h 650585"/>
                    <a:gd name="connsiteX4" fmla="*/ 1790 w 634086"/>
                    <a:gd name="connsiteY4" fmla="*/ 470344 h 650585"/>
                    <a:gd name="connsiteX5" fmla="*/ 1790 w 634086"/>
                    <a:gd name="connsiteY5" fmla="*/ 174923 h 650585"/>
                    <a:gd name="connsiteX6" fmla="*/ 179358 w 634086"/>
                    <a:gd name="connsiteY6" fmla="*/ -2659 h 650585"/>
                    <a:gd name="connsiteX7" fmla="*/ 458309 w 634086"/>
                    <a:gd name="connsiteY7" fmla="*/ -2659 h 650585"/>
                    <a:gd name="connsiteX8" fmla="*/ 635877 w 634086"/>
                    <a:gd name="connsiteY8" fmla="*/ 174923 h 650585"/>
                    <a:gd name="connsiteX9" fmla="*/ 597785 w 634086"/>
                    <a:gd name="connsiteY9" fmla="*/ 174923 h 650585"/>
                    <a:gd name="connsiteX10" fmla="*/ 458309 w 634086"/>
                    <a:gd name="connsiteY10" fmla="*/ 35471 h 650585"/>
                    <a:gd name="connsiteX11" fmla="*/ 179358 w 634086"/>
                    <a:gd name="connsiteY11" fmla="*/ 35471 h 650585"/>
                    <a:gd name="connsiteX12" fmla="*/ 39882 w 634086"/>
                    <a:gd name="connsiteY12" fmla="*/ 174923 h 650585"/>
                    <a:gd name="connsiteX13" fmla="*/ 39882 w 634086"/>
                    <a:gd name="connsiteY13" fmla="*/ 470344 h 650585"/>
                    <a:gd name="connsiteX14" fmla="*/ 179358 w 634086"/>
                    <a:gd name="connsiteY14" fmla="*/ 609842 h 650585"/>
                    <a:gd name="connsiteX15" fmla="*/ 458309 w 634086"/>
                    <a:gd name="connsiteY15" fmla="*/ 609842 h 650585"/>
                    <a:gd name="connsiteX16" fmla="*/ 597785 w 634086"/>
                    <a:gd name="connsiteY16" fmla="*/ 470344 h 650585"/>
                    <a:gd name="connsiteX17" fmla="*/ 597785 w 634086"/>
                    <a:gd name="connsiteY17" fmla="*/ 174923 h 6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4086" h="650585">
                      <a:moveTo>
                        <a:pt x="635877" y="174923"/>
                      </a:moveTo>
                      <a:lnTo>
                        <a:pt x="635877" y="470344"/>
                      </a:lnTo>
                      <a:cubicBezTo>
                        <a:pt x="635877" y="568362"/>
                        <a:pt x="556313" y="647927"/>
                        <a:pt x="458309" y="647927"/>
                      </a:cubicBezTo>
                      <a:lnTo>
                        <a:pt x="179358" y="647927"/>
                      </a:lnTo>
                      <a:cubicBezTo>
                        <a:pt x="81354" y="647927"/>
                        <a:pt x="1790" y="568362"/>
                        <a:pt x="1790" y="470344"/>
                      </a:cubicBezTo>
                      <a:lnTo>
                        <a:pt x="1790" y="174923"/>
                      </a:lnTo>
                      <a:cubicBezTo>
                        <a:pt x="1790" y="76906"/>
                        <a:pt x="81354" y="-2659"/>
                        <a:pt x="179358" y="-2659"/>
                      </a:cubicBezTo>
                      <a:lnTo>
                        <a:pt x="458309" y="-2659"/>
                      </a:lnTo>
                      <a:cubicBezTo>
                        <a:pt x="556313" y="-2659"/>
                        <a:pt x="635877" y="76906"/>
                        <a:pt x="635877" y="174923"/>
                      </a:cubicBezTo>
                      <a:close/>
                      <a:moveTo>
                        <a:pt x="597785" y="174923"/>
                      </a:moveTo>
                      <a:cubicBezTo>
                        <a:pt x="597785" y="97953"/>
                        <a:pt x="535286" y="35471"/>
                        <a:pt x="458309" y="35471"/>
                      </a:cubicBezTo>
                      <a:lnTo>
                        <a:pt x="179358" y="35471"/>
                      </a:lnTo>
                      <a:cubicBezTo>
                        <a:pt x="102381" y="35471"/>
                        <a:pt x="39882" y="97953"/>
                        <a:pt x="39882" y="174923"/>
                      </a:cubicBezTo>
                      <a:lnTo>
                        <a:pt x="39882" y="470344"/>
                      </a:lnTo>
                      <a:cubicBezTo>
                        <a:pt x="39882" y="547361"/>
                        <a:pt x="102381" y="609842"/>
                        <a:pt x="179358" y="609842"/>
                      </a:cubicBezTo>
                      <a:lnTo>
                        <a:pt x="458309" y="609842"/>
                      </a:lnTo>
                      <a:cubicBezTo>
                        <a:pt x="535286" y="609842"/>
                        <a:pt x="597785" y="547361"/>
                        <a:pt x="597785" y="470344"/>
                      </a:cubicBezTo>
                      <a:lnTo>
                        <a:pt x="597785" y="174923"/>
                      </a:lnTo>
                      <a:close/>
                    </a:path>
                  </a:pathLst>
                </a:custGeom>
                <a:solidFill>
                  <a:srgbClr val="DBE9FF"/>
                </a:solidFill>
                <a:ln w="5130" cap="rnd">
                  <a:noFill/>
                  <a:prstDash val="solid"/>
                  <a:round/>
                </a:ln>
              </p:spPr>
              <p:txBody>
                <a:bodyPr rtlCol="0" anchor="ctr"/>
                <a:lstStyle/>
                <a:p>
                  <a:endParaRPr lang="en-CH" sz="4800"/>
                </a:p>
              </p:txBody>
            </p:sp>
          </p:grpSp>
          <p:grpSp>
            <p:nvGrpSpPr>
              <p:cNvPr id="124" name="Graphic 4">
                <a:extLst>
                  <a:ext uri="{FF2B5EF4-FFF2-40B4-BE49-F238E27FC236}">
                    <a16:creationId xmlns:a16="http://schemas.microsoft.com/office/drawing/2014/main" id="{A7FCED51-DFB1-6597-3F65-38AF641C77B1}"/>
                  </a:ext>
                </a:extLst>
              </p:cNvPr>
              <p:cNvGrpSpPr/>
              <p:nvPr/>
            </p:nvGrpSpPr>
            <p:grpSpPr>
              <a:xfrm>
                <a:off x="10379422" y="4276769"/>
                <a:ext cx="322634" cy="322649"/>
                <a:chOff x="10379422" y="4276769"/>
                <a:chExt cx="322634" cy="322649"/>
              </a:xfrm>
              <a:solidFill>
                <a:srgbClr val="DBE9FF"/>
              </a:solidFill>
            </p:grpSpPr>
            <p:sp>
              <p:nvSpPr>
                <p:cNvPr id="125" name="Freeform 124">
                  <a:extLst>
                    <a:ext uri="{FF2B5EF4-FFF2-40B4-BE49-F238E27FC236}">
                      <a16:creationId xmlns:a16="http://schemas.microsoft.com/office/drawing/2014/main" id="{EE1A4C39-B078-E134-0013-8F25539C325B}"/>
                    </a:ext>
                  </a:extLst>
                </p:cNvPr>
                <p:cNvSpPr/>
                <p:nvPr/>
              </p:nvSpPr>
              <p:spPr>
                <a:xfrm>
                  <a:off x="10491670" y="4276769"/>
                  <a:ext cx="103888" cy="322649"/>
                </a:xfrm>
                <a:custGeom>
                  <a:avLst/>
                  <a:gdLst>
                    <a:gd name="connsiteX0" fmla="*/ 2011 w 103888"/>
                    <a:gd name="connsiteY0" fmla="*/ -2745 h 322649"/>
                    <a:gd name="connsiteX1" fmla="*/ 105900 w 103888"/>
                    <a:gd name="connsiteY1" fmla="*/ -2745 h 322649"/>
                    <a:gd name="connsiteX2" fmla="*/ 105900 w 103888"/>
                    <a:gd name="connsiteY2" fmla="*/ 319905 h 322649"/>
                    <a:gd name="connsiteX3" fmla="*/ 2011 w 103888"/>
                    <a:gd name="connsiteY3" fmla="*/ 319905 h 322649"/>
                  </a:gdLst>
                  <a:ahLst/>
                  <a:cxnLst>
                    <a:cxn ang="0">
                      <a:pos x="connsiteX0" y="connsiteY0"/>
                    </a:cxn>
                    <a:cxn ang="0">
                      <a:pos x="connsiteX1" y="connsiteY1"/>
                    </a:cxn>
                    <a:cxn ang="0">
                      <a:pos x="connsiteX2" y="connsiteY2"/>
                    </a:cxn>
                    <a:cxn ang="0">
                      <a:pos x="connsiteX3" y="connsiteY3"/>
                    </a:cxn>
                  </a:cxnLst>
                  <a:rect l="l" t="t" r="r" b="b"/>
                  <a:pathLst>
                    <a:path w="103888" h="322649">
                      <a:moveTo>
                        <a:pt x="2011" y="-2745"/>
                      </a:moveTo>
                      <a:lnTo>
                        <a:pt x="105900" y="-2745"/>
                      </a:lnTo>
                      <a:lnTo>
                        <a:pt x="105900" y="319905"/>
                      </a:lnTo>
                      <a:lnTo>
                        <a:pt x="2011" y="319905"/>
                      </a:lnTo>
                      <a:close/>
                    </a:path>
                  </a:pathLst>
                </a:custGeom>
                <a:solidFill>
                  <a:srgbClr val="DBE9FF"/>
                </a:solidFill>
                <a:ln w="2634" cap="rnd">
                  <a:noFill/>
                  <a:prstDash val="solid"/>
                  <a:round/>
                </a:ln>
              </p:spPr>
              <p:txBody>
                <a:bodyPr rtlCol="0" anchor="ctr"/>
                <a:lstStyle/>
                <a:p>
                  <a:endParaRPr lang="en-CH" sz="4800"/>
                </a:p>
              </p:txBody>
            </p:sp>
            <p:sp>
              <p:nvSpPr>
                <p:cNvPr id="126" name="Freeform 125">
                  <a:extLst>
                    <a:ext uri="{FF2B5EF4-FFF2-40B4-BE49-F238E27FC236}">
                      <a16:creationId xmlns:a16="http://schemas.microsoft.com/office/drawing/2014/main" id="{4BE2BA5D-F44F-C79C-20BA-D327482EF3E0}"/>
                    </a:ext>
                  </a:extLst>
                </p:cNvPr>
                <p:cNvSpPr/>
                <p:nvPr/>
              </p:nvSpPr>
              <p:spPr>
                <a:xfrm rot="-5400000">
                  <a:off x="10488794" y="4284224"/>
                  <a:ext cx="103888" cy="322649"/>
                </a:xfrm>
                <a:custGeom>
                  <a:avLst/>
                  <a:gdLst>
                    <a:gd name="connsiteX0" fmla="*/ 2010 w 103888"/>
                    <a:gd name="connsiteY0" fmla="*/ -2743 h 322649"/>
                    <a:gd name="connsiteX1" fmla="*/ 105899 w 103888"/>
                    <a:gd name="connsiteY1" fmla="*/ -2743 h 322649"/>
                    <a:gd name="connsiteX2" fmla="*/ 105899 w 103888"/>
                    <a:gd name="connsiteY2" fmla="*/ 319906 h 322649"/>
                    <a:gd name="connsiteX3" fmla="*/ 2010 w 103888"/>
                    <a:gd name="connsiteY3" fmla="*/ 319906 h 322649"/>
                  </a:gdLst>
                  <a:ahLst/>
                  <a:cxnLst>
                    <a:cxn ang="0">
                      <a:pos x="connsiteX0" y="connsiteY0"/>
                    </a:cxn>
                    <a:cxn ang="0">
                      <a:pos x="connsiteX1" y="connsiteY1"/>
                    </a:cxn>
                    <a:cxn ang="0">
                      <a:pos x="connsiteX2" y="connsiteY2"/>
                    </a:cxn>
                    <a:cxn ang="0">
                      <a:pos x="connsiteX3" y="connsiteY3"/>
                    </a:cxn>
                  </a:cxnLst>
                  <a:rect l="l" t="t" r="r" b="b"/>
                  <a:pathLst>
                    <a:path w="103888" h="322649">
                      <a:moveTo>
                        <a:pt x="2010" y="-2743"/>
                      </a:moveTo>
                      <a:lnTo>
                        <a:pt x="105899" y="-2743"/>
                      </a:lnTo>
                      <a:lnTo>
                        <a:pt x="105899" y="319906"/>
                      </a:lnTo>
                      <a:lnTo>
                        <a:pt x="2010" y="319906"/>
                      </a:lnTo>
                      <a:close/>
                    </a:path>
                  </a:pathLst>
                </a:custGeom>
                <a:solidFill>
                  <a:srgbClr val="DBE9FF"/>
                </a:solidFill>
                <a:ln w="2634" cap="rnd">
                  <a:noFill/>
                  <a:prstDash val="solid"/>
                  <a:round/>
                </a:ln>
              </p:spPr>
              <p:txBody>
                <a:bodyPr rtlCol="0" anchor="ctr"/>
                <a:lstStyle/>
                <a:p>
                  <a:endParaRPr lang="en-CH" sz="4800"/>
                </a:p>
              </p:txBody>
            </p:sp>
          </p:grpSp>
        </p:grpSp>
      </p:grpSp>
      <p:pic>
        <p:nvPicPr>
          <p:cNvPr id="127" name="Picture 126">
            <a:extLst>
              <a:ext uri="{FF2B5EF4-FFF2-40B4-BE49-F238E27FC236}">
                <a16:creationId xmlns:a16="http://schemas.microsoft.com/office/drawing/2014/main" id="{73CAEC28-FFF2-4DA1-9632-32155CB2E629}"/>
              </a:ext>
            </a:extLst>
          </p:cNvPr>
          <p:cNvPicPr>
            <a:picLocks noChangeAspect="1"/>
          </p:cNvPicPr>
          <p:nvPr/>
        </p:nvPicPr>
        <p:blipFill>
          <a:blip r:embed="rId8"/>
          <a:stretch>
            <a:fillRect/>
          </a:stretch>
        </p:blipFill>
        <p:spPr>
          <a:xfrm>
            <a:off x="1220811" y="18270814"/>
            <a:ext cx="1414323" cy="2128732"/>
          </a:xfrm>
          <a:custGeom>
            <a:avLst/>
            <a:gdLst>
              <a:gd name="connsiteX0" fmla="*/ 256 w 1414323"/>
              <a:gd name="connsiteY0" fmla="*/ 3837 h 2128732"/>
              <a:gd name="connsiteX1" fmla="*/ 1414580 w 1414323"/>
              <a:gd name="connsiteY1" fmla="*/ 3837 h 2128732"/>
              <a:gd name="connsiteX2" fmla="*/ 1414580 w 1414323"/>
              <a:gd name="connsiteY2" fmla="*/ 2132570 h 2128732"/>
              <a:gd name="connsiteX3" fmla="*/ 256 w 1414323"/>
              <a:gd name="connsiteY3" fmla="*/ 2132570 h 2128732"/>
            </a:gdLst>
            <a:ahLst/>
            <a:cxnLst>
              <a:cxn ang="0">
                <a:pos x="connsiteX0" y="connsiteY0"/>
              </a:cxn>
              <a:cxn ang="0">
                <a:pos x="connsiteX1" y="connsiteY1"/>
              </a:cxn>
              <a:cxn ang="0">
                <a:pos x="connsiteX2" y="connsiteY2"/>
              </a:cxn>
              <a:cxn ang="0">
                <a:pos x="connsiteX3" y="connsiteY3"/>
              </a:cxn>
            </a:cxnLst>
            <a:rect l="l" t="t" r="r" b="b"/>
            <a:pathLst>
              <a:path w="1414323" h="2128732">
                <a:moveTo>
                  <a:pt x="256" y="3837"/>
                </a:moveTo>
                <a:lnTo>
                  <a:pt x="1414580" y="3837"/>
                </a:lnTo>
                <a:lnTo>
                  <a:pt x="1414580" y="2132570"/>
                </a:lnTo>
                <a:lnTo>
                  <a:pt x="256" y="2132570"/>
                </a:lnTo>
                <a:close/>
              </a:path>
            </a:pathLst>
          </a:custGeom>
        </p:spPr>
      </p:pic>
      <p:pic>
        <p:nvPicPr>
          <p:cNvPr id="128" name="Picture 127">
            <a:extLst>
              <a:ext uri="{FF2B5EF4-FFF2-40B4-BE49-F238E27FC236}">
                <a16:creationId xmlns:a16="http://schemas.microsoft.com/office/drawing/2014/main" id="{0D739957-24D2-87E5-5C1A-21731B5847BF}"/>
              </a:ext>
            </a:extLst>
          </p:cNvPr>
          <p:cNvPicPr>
            <a:picLocks noChangeAspect="1"/>
          </p:cNvPicPr>
          <p:nvPr/>
        </p:nvPicPr>
        <p:blipFill>
          <a:blip r:embed="rId8"/>
          <a:stretch>
            <a:fillRect/>
          </a:stretch>
        </p:blipFill>
        <p:spPr>
          <a:xfrm>
            <a:off x="8185966" y="2895353"/>
            <a:ext cx="1414323" cy="2128732"/>
          </a:xfrm>
          <a:custGeom>
            <a:avLst/>
            <a:gdLst>
              <a:gd name="connsiteX0" fmla="*/ 1718 w 1414323"/>
              <a:gd name="connsiteY0" fmla="*/ 608 h 2128732"/>
              <a:gd name="connsiteX1" fmla="*/ 1416042 w 1414323"/>
              <a:gd name="connsiteY1" fmla="*/ 608 h 2128732"/>
              <a:gd name="connsiteX2" fmla="*/ 1416042 w 1414323"/>
              <a:gd name="connsiteY2" fmla="*/ 2129341 h 2128732"/>
              <a:gd name="connsiteX3" fmla="*/ 1718 w 1414323"/>
              <a:gd name="connsiteY3" fmla="*/ 2129341 h 2128732"/>
            </a:gdLst>
            <a:ahLst/>
            <a:cxnLst>
              <a:cxn ang="0">
                <a:pos x="connsiteX0" y="connsiteY0"/>
              </a:cxn>
              <a:cxn ang="0">
                <a:pos x="connsiteX1" y="connsiteY1"/>
              </a:cxn>
              <a:cxn ang="0">
                <a:pos x="connsiteX2" y="connsiteY2"/>
              </a:cxn>
              <a:cxn ang="0">
                <a:pos x="connsiteX3" y="connsiteY3"/>
              </a:cxn>
            </a:cxnLst>
            <a:rect l="l" t="t" r="r" b="b"/>
            <a:pathLst>
              <a:path w="1414323" h="2128732">
                <a:moveTo>
                  <a:pt x="1718" y="608"/>
                </a:moveTo>
                <a:lnTo>
                  <a:pt x="1416042" y="608"/>
                </a:lnTo>
                <a:lnTo>
                  <a:pt x="1416042" y="2129341"/>
                </a:lnTo>
                <a:lnTo>
                  <a:pt x="1718" y="2129341"/>
                </a:lnTo>
                <a:close/>
              </a:path>
            </a:pathLst>
          </a:custGeom>
        </p:spPr>
      </p:pic>
      <p:grpSp>
        <p:nvGrpSpPr>
          <p:cNvPr id="129" name="Graphic 4">
            <a:extLst>
              <a:ext uri="{FF2B5EF4-FFF2-40B4-BE49-F238E27FC236}">
                <a16:creationId xmlns:a16="http://schemas.microsoft.com/office/drawing/2014/main" id="{E2E26860-038F-E3FD-8176-78BF3F03C7BA}"/>
              </a:ext>
            </a:extLst>
          </p:cNvPr>
          <p:cNvGrpSpPr/>
          <p:nvPr/>
        </p:nvGrpSpPr>
        <p:grpSpPr>
          <a:xfrm>
            <a:off x="1646536" y="2793166"/>
            <a:ext cx="5016117" cy="2330030"/>
            <a:chOff x="1646536" y="2793166"/>
            <a:chExt cx="5016117" cy="2330030"/>
          </a:xfrm>
          <a:solidFill>
            <a:srgbClr val="000080"/>
          </a:solidFill>
        </p:grpSpPr>
        <p:sp>
          <p:nvSpPr>
            <p:cNvPr id="130" name="TextBox 129">
              <a:extLst>
                <a:ext uri="{FF2B5EF4-FFF2-40B4-BE49-F238E27FC236}">
                  <a16:creationId xmlns:a16="http://schemas.microsoft.com/office/drawing/2014/main" id="{A2E47365-5637-A253-1068-C77F2FCC05B8}"/>
                </a:ext>
              </a:extLst>
            </p:cNvPr>
            <p:cNvSpPr txBox="1"/>
            <p:nvPr/>
          </p:nvSpPr>
          <p:spPr>
            <a:xfrm>
              <a:off x="1646536" y="2793166"/>
              <a:ext cx="4293163"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Disinfectants &amp;</a:t>
              </a:r>
            </a:p>
          </p:txBody>
        </p:sp>
        <p:sp>
          <p:nvSpPr>
            <p:cNvPr id="131" name="TextBox 130">
              <a:extLst>
                <a:ext uri="{FF2B5EF4-FFF2-40B4-BE49-F238E27FC236}">
                  <a16:creationId xmlns:a16="http://schemas.microsoft.com/office/drawing/2014/main" id="{724F0819-42ED-15C9-E264-90A61C3906D5}"/>
                </a:ext>
              </a:extLst>
            </p:cNvPr>
            <p:cNvSpPr txBox="1"/>
            <p:nvPr/>
          </p:nvSpPr>
          <p:spPr>
            <a:xfrm>
              <a:off x="1646536" y="3491629"/>
              <a:ext cx="5016117"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cleaning products</a:t>
              </a:r>
            </a:p>
          </p:txBody>
        </p:sp>
        <p:sp>
          <p:nvSpPr>
            <p:cNvPr id="132" name="TextBox 131">
              <a:extLst>
                <a:ext uri="{FF2B5EF4-FFF2-40B4-BE49-F238E27FC236}">
                  <a16:creationId xmlns:a16="http://schemas.microsoft.com/office/drawing/2014/main" id="{4D829A88-C3FA-E16D-2D67-FC5607AE93F3}"/>
                </a:ext>
              </a:extLst>
            </p:cNvPr>
            <p:cNvSpPr txBox="1"/>
            <p:nvPr/>
          </p:nvSpPr>
          <p:spPr>
            <a:xfrm>
              <a:off x="1646536" y="4292199"/>
              <a:ext cx="38985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sp>
          <p:nvSpPr>
            <p:cNvPr id="133" name="TextBox 132">
              <a:extLst>
                <a:ext uri="{FF2B5EF4-FFF2-40B4-BE49-F238E27FC236}">
                  <a16:creationId xmlns:a16="http://schemas.microsoft.com/office/drawing/2014/main" id="{09F9A9A3-E7B9-64E0-7F84-2383B320761E}"/>
                </a:ext>
              </a:extLst>
            </p:cNvPr>
            <p:cNvSpPr txBox="1"/>
            <p:nvPr/>
          </p:nvSpPr>
          <p:spPr>
            <a:xfrm>
              <a:off x="1849337" y="4292199"/>
              <a:ext cx="1826141"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DCPs</a:t>
              </a:r>
            </a:p>
          </p:txBody>
        </p:sp>
        <p:sp>
          <p:nvSpPr>
            <p:cNvPr id="134" name="TextBox 133">
              <a:extLst>
                <a:ext uri="{FF2B5EF4-FFF2-40B4-BE49-F238E27FC236}">
                  <a16:creationId xmlns:a16="http://schemas.microsoft.com/office/drawing/2014/main" id="{CBBE5994-3249-0E8A-DB4A-DA08BAD6063C}"/>
                </a:ext>
              </a:extLst>
            </p:cNvPr>
            <p:cNvSpPr txBox="1"/>
            <p:nvPr/>
          </p:nvSpPr>
          <p:spPr>
            <a:xfrm>
              <a:off x="3474543" y="4292199"/>
              <a:ext cx="389850"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t>
              </a:r>
            </a:p>
          </p:txBody>
        </p:sp>
      </p:grpSp>
      <p:grpSp>
        <p:nvGrpSpPr>
          <p:cNvPr id="156" name="Graphic 4">
            <a:extLst>
              <a:ext uri="{FF2B5EF4-FFF2-40B4-BE49-F238E27FC236}">
                <a16:creationId xmlns:a16="http://schemas.microsoft.com/office/drawing/2014/main" id="{21DDD7E7-37E6-8322-CA00-FEE6A1F5331F}"/>
              </a:ext>
            </a:extLst>
          </p:cNvPr>
          <p:cNvGrpSpPr/>
          <p:nvPr/>
        </p:nvGrpSpPr>
        <p:grpSpPr>
          <a:xfrm>
            <a:off x="18672503" y="6617264"/>
            <a:ext cx="12317637" cy="380981"/>
            <a:chOff x="18672503" y="6617264"/>
            <a:chExt cx="12317637" cy="380981"/>
          </a:xfrm>
        </p:grpSpPr>
        <p:sp>
          <p:nvSpPr>
            <p:cNvPr id="157" name="Freeform 156">
              <a:extLst>
                <a:ext uri="{FF2B5EF4-FFF2-40B4-BE49-F238E27FC236}">
                  <a16:creationId xmlns:a16="http://schemas.microsoft.com/office/drawing/2014/main" id="{F9847960-2CE8-2186-E142-51ADBB2B3A03}"/>
                </a:ext>
              </a:extLst>
            </p:cNvPr>
            <p:cNvSpPr/>
            <p:nvPr/>
          </p:nvSpPr>
          <p:spPr>
            <a:xfrm>
              <a:off x="30609179" y="6617264"/>
              <a:ext cx="380961" cy="380981"/>
            </a:xfrm>
            <a:custGeom>
              <a:avLst/>
              <a:gdLst>
                <a:gd name="connsiteX0" fmla="*/ 0 w 380961"/>
                <a:gd name="connsiteY0" fmla="*/ 0 h 380981"/>
                <a:gd name="connsiteX1" fmla="*/ 380962 w 380961"/>
                <a:gd name="connsiteY1" fmla="*/ 190491 h 380981"/>
                <a:gd name="connsiteX2" fmla="*/ 0 w 380961"/>
                <a:gd name="connsiteY2" fmla="*/ 380981 h 380981"/>
                <a:gd name="connsiteX3" fmla="*/ 0 w 380961"/>
                <a:gd name="connsiteY3" fmla="*/ 0 h 380981"/>
              </a:gdLst>
              <a:ahLst/>
              <a:cxnLst>
                <a:cxn ang="0">
                  <a:pos x="connsiteX0" y="connsiteY0"/>
                </a:cxn>
                <a:cxn ang="0">
                  <a:pos x="connsiteX1" y="connsiteY1"/>
                </a:cxn>
                <a:cxn ang="0">
                  <a:pos x="connsiteX2" y="connsiteY2"/>
                </a:cxn>
                <a:cxn ang="0">
                  <a:pos x="connsiteX3" y="connsiteY3"/>
                </a:cxn>
              </a:cxnLst>
              <a:rect l="l" t="t" r="r" b="b"/>
              <a:pathLst>
                <a:path w="380961" h="380981">
                  <a:moveTo>
                    <a:pt x="0" y="0"/>
                  </a:moveTo>
                  <a:lnTo>
                    <a:pt x="380962" y="190491"/>
                  </a:lnTo>
                  <a:lnTo>
                    <a:pt x="0" y="380981"/>
                  </a:lnTo>
                  <a:lnTo>
                    <a:pt x="0" y="0"/>
                  </a:lnTo>
                  <a:close/>
                </a:path>
              </a:pathLst>
            </a:custGeom>
            <a:solidFill>
              <a:srgbClr val="000080"/>
            </a:solidFill>
            <a:ln w="4762" cap="rnd">
              <a:noFill/>
              <a:prstDash val="solid"/>
              <a:round/>
            </a:ln>
          </p:spPr>
          <p:txBody>
            <a:bodyPr rtlCol="0" anchor="ctr"/>
            <a:lstStyle/>
            <a:p>
              <a:endParaRPr lang="en-CH" sz="4800"/>
            </a:p>
          </p:txBody>
        </p:sp>
        <p:sp>
          <p:nvSpPr>
            <p:cNvPr id="158" name="Freeform 157">
              <a:extLst>
                <a:ext uri="{FF2B5EF4-FFF2-40B4-BE49-F238E27FC236}">
                  <a16:creationId xmlns:a16="http://schemas.microsoft.com/office/drawing/2014/main" id="{61B1461D-E191-13FB-8DA4-6A86D4C9D05C}"/>
                </a:ext>
              </a:extLst>
            </p:cNvPr>
            <p:cNvSpPr/>
            <p:nvPr/>
          </p:nvSpPr>
          <p:spPr>
            <a:xfrm>
              <a:off x="18672503" y="6807754"/>
              <a:ext cx="12012868" cy="4762"/>
            </a:xfrm>
            <a:custGeom>
              <a:avLst/>
              <a:gdLst>
                <a:gd name="connsiteX0" fmla="*/ 0 w 12012868"/>
                <a:gd name="connsiteY0" fmla="*/ 0 h 4762"/>
                <a:gd name="connsiteX1" fmla="*/ 12012868 w 12012868"/>
                <a:gd name="connsiteY1" fmla="*/ 0 h 4762"/>
              </a:gdLst>
              <a:ahLst/>
              <a:cxnLst>
                <a:cxn ang="0">
                  <a:pos x="connsiteX0" y="connsiteY0"/>
                </a:cxn>
                <a:cxn ang="0">
                  <a:pos x="connsiteX1" y="connsiteY1"/>
                </a:cxn>
              </a:cxnLst>
              <a:rect l="l" t="t" r="r" b="b"/>
              <a:pathLst>
                <a:path w="12012868" h="4762">
                  <a:moveTo>
                    <a:pt x="0" y="0"/>
                  </a:moveTo>
                  <a:lnTo>
                    <a:pt x="12012868" y="0"/>
                  </a:lnTo>
                </a:path>
              </a:pathLst>
            </a:custGeom>
            <a:noFill/>
            <a:ln w="63475" cap="rnd">
              <a:solidFill>
                <a:srgbClr val="000080"/>
              </a:solidFill>
              <a:prstDash val="solid"/>
              <a:round/>
            </a:ln>
          </p:spPr>
          <p:txBody>
            <a:bodyPr rtlCol="0" anchor="ctr"/>
            <a:lstStyle/>
            <a:p>
              <a:endParaRPr lang="en-CH" sz="4800"/>
            </a:p>
          </p:txBody>
        </p:sp>
      </p:grpSp>
      <p:sp>
        <p:nvSpPr>
          <p:cNvPr id="159" name="Freeform 158">
            <a:extLst>
              <a:ext uri="{FF2B5EF4-FFF2-40B4-BE49-F238E27FC236}">
                <a16:creationId xmlns:a16="http://schemas.microsoft.com/office/drawing/2014/main" id="{4E1188DF-7DC5-219E-C441-F0D013466423}"/>
              </a:ext>
            </a:extLst>
          </p:cNvPr>
          <p:cNvSpPr/>
          <p:nvPr/>
        </p:nvSpPr>
        <p:spPr>
          <a:xfrm>
            <a:off x="28371722" y="12974911"/>
            <a:ext cx="19048" cy="5603417"/>
          </a:xfrm>
          <a:custGeom>
            <a:avLst/>
            <a:gdLst>
              <a:gd name="connsiteX0" fmla="*/ -2 w 19048"/>
              <a:gd name="connsiteY0" fmla="*/ 101 h 5603417"/>
              <a:gd name="connsiteX1" fmla="*/ 19046 w 19048"/>
              <a:gd name="connsiteY1" fmla="*/ 101 h 5603417"/>
              <a:gd name="connsiteX2" fmla="*/ 19046 w 19048"/>
              <a:gd name="connsiteY2" fmla="*/ 57938 h 5603417"/>
              <a:gd name="connsiteX3" fmla="*/ -2 w 19048"/>
              <a:gd name="connsiteY3" fmla="*/ 57938 h 5603417"/>
              <a:gd name="connsiteX4" fmla="*/ -2 w 19048"/>
              <a:gd name="connsiteY4" fmla="*/ 101 h 5603417"/>
              <a:gd name="connsiteX5" fmla="*/ -2 w 19048"/>
              <a:gd name="connsiteY5" fmla="*/ 135843 h 5603417"/>
              <a:gd name="connsiteX6" fmla="*/ 19046 w 19048"/>
              <a:gd name="connsiteY6" fmla="*/ 135843 h 5603417"/>
              <a:gd name="connsiteX7" fmla="*/ 19046 w 19048"/>
              <a:gd name="connsiteY7" fmla="*/ 232446 h 5603417"/>
              <a:gd name="connsiteX8" fmla="*/ -2 w 19048"/>
              <a:gd name="connsiteY8" fmla="*/ 232446 h 5603417"/>
              <a:gd name="connsiteX9" fmla="*/ -2 w 19048"/>
              <a:gd name="connsiteY9" fmla="*/ 135843 h 5603417"/>
              <a:gd name="connsiteX10" fmla="*/ -2 w 19048"/>
              <a:gd name="connsiteY10" fmla="*/ 310351 h 5603417"/>
              <a:gd name="connsiteX11" fmla="*/ 19046 w 19048"/>
              <a:gd name="connsiteY11" fmla="*/ 310351 h 5603417"/>
              <a:gd name="connsiteX12" fmla="*/ 19046 w 19048"/>
              <a:gd name="connsiteY12" fmla="*/ 406954 h 5603417"/>
              <a:gd name="connsiteX13" fmla="*/ -2 w 19048"/>
              <a:gd name="connsiteY13" fmla="*/ 406954 h 5603417"/>
              <a:gd name="connsiteX14" fmla="*/ -2 w 19048"/>
              <a:gd name="connsiteY14" fmla="*/ 310351 h 5603417"/>
              <a:gd name="connsiteX15" fmla="*/ -2 w 19048"/>
              <a:gd name="connsiteY15" fmla="*/ 484859 h 5603417"/>
              <a:gd name="connsiteX16" fmla="*/ 19046 w 19048"/>
              <a:gd name="connsiteY16" fmla="*/ 484859 h 5603417"/>
              <a:gd name="connsiteX17" fmla="*/ 19046 w 19048"/>
              <a:gd name="connsiteY17" fmla="*/ 581493 h 5603417"/>
              <a:gd name="connsiteX18" fmla="*/ -2 w 19048"/>
              <a:gd name="connsiteY18" fmla="*/ 581493 h 5603417"/>
              <a:gd name="connsiteX19" fmla="*/ -2 w 19048"/>
              <a:gd name="connsiteY19" fmla="*/ 484859 h 5603417"/>
              <a:gd name="connsiteX20" fmla="*/ -2 w 19048"/>
              <a:gd name="connsiteY20" fmla="*/ 659366 h 5603417"/>
              <a:gd name="connsiteX21" fmla="*/ 19046 w 19048"/>
              <a:gd name="connsiteY21" fmla="*/ 659366 h 5603417"/>
              <a:gd name="connsiteX22" fmla="*/ 19046 w 19048"/>
              <a:gd name="connsiteY22" fmla="*/ 755969 h 5603417"/>
              <a:gd name="connsiteX23" fmla="*/ -2 w 19048"/>
              <a:gd name="connsiteY23" fmla="*/ 755969 h 5603417"/>
              <a:gd name="connsiteX24" fmla="*/ -2 w 19048"/>
              <a:gd name="connsiteY24" fmla="*/ 659366 h 5603417"/>
              <a:gd name="connsiteX25" fmla="*/ -2 w 19048"/>
              <a:gd name="connsiteY25" fmla="*/ 833874 h 5603417"/>
              <a:gd name="connsiteX26" fmla="*/ 19046 w 19048"/>
              <a:gd name="connsiteY26" fmla="*/ 833874 h 5603417"/>
              <a:gd name="connsiteX27" fmla="*/ 19046 w 19048"/>
              <a:gd name="connsiteY27" fmla="*/ 930509 h 5603417"/>
              <a:gd name="connsiteX28" fmla="*/ -2 w 19048"/>
              <a:gd name="connsiteY28" fmla="*/ 930509 h 5603417"/>
              <a:gd name="connsiteX29" fmla="*/ -2 w 19048"/>
              <a:gd name="connsiteY29" fmla="*/ 833874 h 5603417"/>
              <a:gd name="connsiteX30" fmla="*/ -2 w 19048"/>
              <a:gd name="connsiteY30" fmla="*/ 1008383 h 5603417"/>
              <a:gd name="connsiteX31" fmla="*/ 19046 w 19048"/>
              <a:gd name="connsiteY31" fmla="*/ 1008383 h 5603417"/>
              <a:gd name="connsiteX32" fmla="*/ 19046 w 19048"/>
              <a:gd name="connsiteY32" fmla="*/ 1105017 h 5603417"/>
              <a:gd name="connsiteX33" fmla="*/ -2 w 19048"/>
              <a:gd name="connsiteY33" fmla="*/ 1105017 h 5603417"/>
              <a:gd name="connsiteX34" fmla="*/ -2 w 19048"/>
              <a:gd name="connsiteY34" fmla="*/ 1008383 h 5603417"/>
              <a:gd name="connsiteX35" fmla="*/ -2 w 19048"/>
              <a:gd name="connsiteY35" fmla="*/ 1182921 h 5603417"/>
              <a:gd name="connsiteX36" fmla="*/ 19046 w 19048"/>
              <a:gd name="connsiteY36" fmla="*/ 1182921 h 5603417"/>
              <a:gd name="connsiteX37" fmla="*/ 19046 w 19048"/>
              <a:gd name="connsiteY37" fmla="*/ 1279524 h 5603417"/>
              <a:gd name="connsiteX38" fmla="*/ -2 w 19048"/>
              <a:gd name="connsiteY38" fmla="*/ 1279524 h 5603417"/>
              <a:gd name="connsiteX39" fmla="*/ -2 w 19048"/>
              <a:gd name="connsiteY39" fmla="*/ 1182921 h 5603417"/>
              <a:gd name="connsiteX40" fmla="*/ -2 w 19048"/>
              <a:gd name="connsiteY40" fmla="*/ 1357429 h 5603417"/>
              <a:gd name="connsiteX41" fmla="*/ 19046 w 19048"/>
              <a:gd name="connsiteY41" fmla="*/ 1357429 h 5603417"/>
              <a:gd name="connsiteX42" fmla="*/ 19046 w 19048"/>
              <a:gd name="connsiteY42" fmla="*/ 1454033 h 5603417"/>
              <a:gd name="connsiteX43" fmla="*/ -2 w 19048"/>
              <a:gd name="connsiteY43" fmla="*/ 1454033 h 5603417"/>
              <a:gd name="connsiteX44" fmla="*/ -2 w 19048"/>
              <a:gd name="connsiteY44" fmla="*/ 1357429 h 5603417"/>
              <a:gd name="connsiteX45" fmla="*/ -2 w 19048"/>
              <a:gd name="connsiteY45" fmla="*/ 1531937 h 5603417"/>
              <a:gd name="connsiteX46" fmla="*/ 19046 w 19048"/>
              <a:gd name="connsiteY46" fmla="*/ 1531937 h 5603417"/>
              <a:gd name="connsiteX47" fmla="*/ 19046 w 19048"/>
              <a:gd name="connsiteY47" fmla="*/ 1628540 h 5603417"/>
              <a:gd name="connsiteX48" fmla="*/ -2 w 19048"/>
              <a:gd name="connsiteY48" fmla="*/ 1628540 h 5603417"/>
              <a:gd name="connsiteX49" fmla="*/ -2 w 19048"/>
              <a:gd name="connsiteY49" fmla="*/ 1531937 h 5603417"/>
              <a:gd name="connsiteX50" fmla="*/ -2 w 19048"/>
              <a:gd name="connsiteY50" fmla="*/ 1706445 h 5603417"/>
              <a:gd name="connsiteX51" fmla="*/ 19046 w 19048"/>
              <a:gd name="connsiteY51" fmla="*/ 1706445 h 5603417"/>
              <a:gd name="connsiteX52" fmla="*/ 19046 w 19048"/>
              <a:gd name="connsiteY52" fmla="*/ 1803048 h 5603417"/>
              <a:gd name="connsiteX53" fmla="*/ -2 w 19048"/>
              <a:gd name="connsiteY53" fmla="*/ 1803048 h 5603417"/>
              <a:gd name="connsiteX54" fmla="*/ -2 w 19048"/>
              <a:gd name="connsiteY54" fmla="*/ 1706445 h 5603417"/>
              <a:gd name="connsiteX55" fmla="*/ -2 w 19048"/>
              <a:gd name="connsiteY55" fmla="*/ 1880953 h 5603417"/>
              <a:gd name="connsiteX56" fmla="*/ 19046 w 19048"/>
              <a:gd name="connsiteY56" fmla="*/ 1880953 h 5603417"/>
              <a:gd name="connsiteX57" fmla="*/ 19046 w 19048"/>
              <a:gd name="connsiteY57" fmla="*/ 1977556 h 5603417"/>
              <a:gd name="connsiteX58" fmla="*/ -2 w 19048"/>
              <a:gd name="connsiteY58" fmla="*/ 1977556 h 5603417"/>
              <a:gd name="connsiteX59" fmla="*/ -2 w 19048"/>
              <a:gd name="connsiteY59" fmla="*/ 1880953 h 5603417"/>
              <a:gd name="connsiteX60" fmla="*/ -2 w 19048"/>
              <a:gd name="connsiteY60" fmla="*/ 2055461 h 5603417"/>
              <a:gd name="connsiteX61" fmla="*/ 19046 w 19048"/>
              <a:gd name="connsiteY61" fmla="*/ 2055461 h 5603417"/>
              <a:gd name="connsiteX62" fmla="*/ 19046 w 19048"/>
              <a:gd name="connsiteY62" fmla="*/ 2152064 h 5603417"/>
              <a:gd name="connsiteX63" fmla="*/ -2 w 19048"/>
              <a:gd name="connsiteY63" fmla="*/ 2152064 h 5603417"/>
              <a:gd name="connsiteX64" fmla="*/ -2 w 19048"/>
              <a:gd name="connsiteY64" fmla="*/ 2055461 h 5603417"/>
              <a:gd name="connsiteX65" fmla="*/ -2 w 19048"/>
              <a:gd name="connsiteY65" fmla="*/ 2229969 h 5603417"/>
              <a:gd name="connsiteX66" fmla="*/ 19046 w 19048"/>
              <a:gd name="connsiteY66" fmla="*/ 2229969 h 5603417"/>
              <a:gd name="connsiteX67" fmla="*/ 19046 w 19048"/>
              <a:gd name="connsiteY67" fmla="*/ 2326603 h 5603417"/>
              <a:gd name="connsiteX68" fmla="*/ -2 w 19048"/>
              <a:gd name="connsiteY68" fmla="*/ 2326603 h 5603417"/>
              <a:gd name="connsiteX69" fmla="*/ -2 w 19048"/>
              <a:gd name="connsiteY69" fmla="*/ 2229969 h 5603417"/>
              <a:gd name="connsiteX70" fmla="*/ -2 w 19048"/>
              <a:gd name="connsiteY70" fmla="*/ 2404477 h 5603417"/>
              <a:gd name="connsiteX71" fmla="*/ 19046 w 19048"/>
              <a:gd name="connsiteY71" fmla="*/ 2404477 h 5603417"/>
              <a:gd name="connsiteX72" fmla="*/ 19046 w 19048"/>
              <a:gd name="connsiteY72" fmla="*/ 2501080 h 5603417"/>
              <a:gd name="connsiteX73" fmla="*/ -2 w 19048"/>
              <a:gd name="connsiteY73" fmla="*/ 2501080 h 5603417"/>
              <a:gd name="connsiteX74" fmla="*/ -2 w 19048"/>
              <a:gd name="connsiteY74" fmla="*/ 2404477 h 5603417"/>
              <a:gd name="connsiteX75" fmla="*/ -2 w 19048"/>
              <a:gd name="connsiteY75" fmla="*/ 2578984 h 5603417"/>
              <a:gd name="connsiteX76" fmla="*/ 19046 w 19048"/>
              <a:gd name="connsiteY76" fmla="*/ 2578984 h 5603417"/>
              <a:gd name="connsiteX77" fmla="*/ 19046 w 19048"/>
              <a:gd name="connsiteY77" fmla="*/ 2675588 h 5603417"/>
              <a:gd name="connsiteX78" fmla="*/ -2 w 19048"/>
              <a:gd name="connsiteY78" fmla="*/ 2675588 h 5603417"/>
              <a:gd name="connsiteX79" fmla="*/ -2 w 19048"/>
              <a:gd name="connsiteY79" fmla="*/ 2578984 h 5603417"/>
              <a:gd name="connsiteX80" fmla="*/ -2 w 19048"/>
              <a:gd name="connsiteY80" fmla="*/ 2753492 h 5603417"/>
              <a:gd name="connsiteX81" fmla="*/ 19046 w 19048"/>
              <a:gd name="connsiteY81" fmla="*/ 2753492 h 5603417"/>
              <a:gd name="connsiteX82" fmla="*/ 19046 w 19048"/>
              <a:gd name="connsiteY82" fmla="*/ 2850127 h 5603417"/>
              <a:gd name="connsiteX83" fmla="*/ -2 w 19048"/>
              <a:gd name="connsiteY83" fmla="*/ 2850127 h 5603417"/>
              <a:gd name="connsiteX84" fmla="*/ -2 w 19048"/>
              <a:gd name="connsiteY84" fmla="*/ 2753492 h 5603417"/>
              <a:gd name="connsiteX85" fmla="*/ -2 w 19048"/>
              <a:gd name="connsiteY85" fmla="*/ 2928032 h 5603417"/>
              <a:gd name="connsiteX86" fmla="*/ 19046 w 19048"/>
              <a:gd name="connsiteY86" fmla="*/ 2928032 h 5603417"/>
              <a:gd name="connsiteX87" fmla="*/ 19046 w 19048"/>
              <a:gd name="connsiteY87" fmla="*/ 3024635 h 5603417"/>
              <a:gd name="connsiteX88" fmla="*/ -2 w 19048"/>
              <a:gd name="connsiteY88" fmla="*/ 3024635 h 5603417"/>
              <a:gd name="connsiteX89" fmla="*/ -2 w 19048"/>
              <a:gd name="connsiteY89" fmla="*/ 2928032 h 5603417"/>
              <a:gd name="connsiteX90" fmla="*/ -2 w 19048"/>
              <a:gd name="connsiteY90" fmla="*/ 3102539 h 5603417"/>
              <a:gd name="connsiteX91" fmla="*/ 19046 w 19048"/>
              <a:gd name="connsiteY91" fmla="*/ 3102539 h 5603417"/>
              <a:gd name="connsiteX92" fmla="*/ 19046 w 19048"/>
              <a:gd name="connsiteY92" fmla="*/ 3199142 h 5603417"/>
              <a:gd name="connsiteX93" fmla="*/ -2 w 19048"/>
              <a:gd name="connsiteY93" fmla="*/ 3199142 h 5603417"/>
              <a:gd name="connsiteX94" fmla="*/ -2 w 19048"/>
              <a:gd name="connsiteY94" fmla="*/ 3102539 h 5603417"/>
              <a:gd name="connsiteX95" fmla="*/ -2 w 19048"/>
              <a:gd name="connsiteY95" fmla="*/ 3277047 h 5603417"/>
              <a:gd name="connsiteX96" fmla="*/ 19046 w 19048"/>
              <a:gd name="connsiteY96" fmla="*/ 3277047 h 5603417"/>
              <a:gd name="connsiteX97" fmla="*/ 19046 w 19048"/>
              <a:gd name="connsiteY97" fmla="*/ 3373651 h 5603417"/>
              <a:gd name="connsiteX98" fmla="*/ -2 w 19048"/>
              <a:gd name="connsiteY98" fmla="*/ 3373651 h 5603417"/>
              <a:gd name="connsiteX99" fmla="*/ -2 w 19048"/>
              <a:gd name="connsiteY99" fmla="*/ 3277047 h 5603417"/>
              <a:gd name="connsiteX100" fmla="*/ -2 w 19048"/>
              <a:gd name="connsiteY100" fmla="*/ 3451555 h 5603417"/>
              <a:gd name="connsiteX101" fmla="*/ 19046 w 19048"/>
              <a:gd name="connsiteY101" fmla="*/ 3451555 h 5603417"/>
              <a:gd name="connsiteX102" fmla="*/ 19046 w 19048"/>
              <a:gd name="connsiteY102" fmla="*/ 3548158 h 5603417"/>
              <a:gd name="connsiteX103" fmla="*/ -2 w 19048"/>
              <a:gd name="connsiteY103" fmla="*/ 3548158 h 5603417"/>
              <a:gd name="connsiteX104" fmla="*/ -2 w 19048"/>
              <a:gd name="connsiteY104" fmla="*/ 3451555 h 5603417"/>
              <a:gd name="connsiteX105" fmla="*/ -2 w 19048"/>
              <a:gd name="connsiteY105" fmla="*/ 3626063 h 5603417"/>
              <a:gd name="connsiteX106" fmla="*/ 19046 w 19048"/>
              <a:gd name="connsiteY106" fmla="*/ 3626063 h 5603417"/>
              <a:gd name="connsiteX107" fmla="*/ 19046 w 19048"/>
              <a:gd name="connsiteY107" fmla="*/ 3722666 h 5603417"/>
              <a:gd name="connsiteX108" fmla="*/ -2 w 19048"/>
              <a:gd name="connsiteY108" fmla="*/ 3722666 h 5603417"/>
              <a:gd name="connsiteX109" fmla="*/ -2 w 19048"/>
              <a:gd name="connsiteY109" fmla="*/ 3626063 h 5603417"/>
              <a:gd name="connsiteX110" fmla="*/ -2 w 19048"/>
              <a:gd name="connsiteY110" fmla="*/ 3800571 h 5603417"/>
              <a:gd name="connsiteX111" fmla="*/ 19046 w 19048"/>
              <a:gd name="connsiteY111" fmla="*/ 3800571 h 5603417"/>
              <a:gd name="connsiteX112" fmla="*/ 19046 w 19048"/>
              <a:gd name="connsiteY112" fmla="*/ 3897174 h 5603417"/>
              <a:gd name="connsiteX113" fmla="*/ -2 w 19048"/>
              <a:gd name="connsiteY113" fmla="*/ 3897174 h 5603417"/>
              <a:gd name="connsiteX114" fmla="*/ -2 w 19048"/>
              <a:gd name="connsiteY114" fmla="*/ 3800571 h 5603417"/>
              <a:gd name="connsiteX115" fmla="*/ -2 w 19048"/>
              <a:gd name="connsiteY115" fmla="*/ 3975079 h 5603417"/>
              <a:gd name="connsiteX116" fmla="*/ 19046 w 19048"/>
              <a:gd name="connsiteY116" fmla="*/ 3975079 h 5603417"/>
              <a:gd name="connsiteX117" fmla="*/ 19046 w 19048"/>
              <a:gd name="connsiteY117" fmla="*/ 4071682 h 5603417"/>
              <a:gd name="connsiteX118" fmla="*/ -2 w 19048"/>
              <a:gd name="connsiteY118" fmla="*/ 4071682 h 5603417"/>
              <a:gd name="connsiteX119" fmla="*/ -2 w 19048"/>
              <a:gd name="connsiteY119" fmla="*/ 3975079 h 5603417"/>
              <a:gd name="connsiteX120" fmla="*/ -2 w 19048"/>
              <a:gd name="connsiteY120" fmla="*/ 4149587 h 5603417"/>
              <a:gd name="connsiteX121" fmla="*/ 19046 w 19048"/>
              <a:gd name="connsiteY121" fmla="*/ 4149587 h 5603417"/>
              <a:gd name="connsiteX122" fmla="*/ 19046 w 19048"/>
              <a:gd name="connsiteY122" fmla="*/ 4246190 h 5603417"/>
              <a:gd name="connsiteX123" fmla="*/ -2 w 19048"/>
              <a:gd name="connsiteY123" fmla="*/ 4246190 h 5603417"/>
              <a:gd name="connsiteX124" fmla="*/ -2 w 19048"/>
              <a:gd name="connsiteY124" fmla="*/ 4149587 h 5603417"/>
              <a:gd name="connsiteX125" fmla="*/ -2 w 19048"/>
              <a:gd name="connsiteY125" fmla="*/ 4324095 h 5603417"/>
              <a:gd name="connsiteX126" fmla="*/ 19046 w 19048"/>
              <a:gd name="connsiteY126" fmla="*/ 4324095 h 5603417"/>
              <a:gd name="connsiteX127" fmla="*/ 19046 w 19048"/>
              <a:gd name="connsiteY127" fmla="*/ 4420729 h 5603417"/>
              <a:gd name="connsiteX128" fmla="*/ -2 w 19048"/>
              <a:gd name="connsiteY128" fmla="*/ 4420729 h 5603417"/>
              <a:gd name="connsiteX129" fmla="*/ -2 w 19048"/>
              <a:gd name="connsiteY129" fmla="*/ 4324095 h 5603417"/>
              <a:gd name="connsiteX130" fmla="*/ -2 w 19048"/>
              <a:gd name="connsiteY130" fmla="*/ 4498602 h 5603417"/>
              <a:gd name="connsiteX131" fmla="*/ 19046 w 19048"/>
              <a:gd name="connsiteY131" fmla="*/ 4498602 h 5603417"/>
              <a:gd name="connsiteX132" fmla="*/ 19046 w 19048"/>
              <a:gd name="connsiteY132" fmla="*/ 4595206 h 5603417"/>
              <a:gd name="connsiteX133" fmla="*/ -2 w 19048"/>
              <a:gd name="connsiteY133" fmla="*/ 4595206 h 5603417"/>
              <a:gd name="connsiteX134" fmla="*/ -2 w 19048"/>
              <a:gd name="connsiteY134" fmla="*/ 4498602 h 5603417"/>
              <a:gd name="connsiteX135" fmla="*/ -2 w 19048"/>
              <a:gd name="connsiteY135" fmla="*/ 4673110 h 5603417"/>
              <a:gd name="connsiteX136" fmla="*/ 19046 w 19048"/>
              <a:gd name="connsiteY136" fmla="*/ 4673110 h 5603417"/>
              <a:gd name="connsiteX137" fmla="*/ 19046 w 19048"/>
              <a:gd name="connsiteY137" fmla="*/ 4769745 h 5603417"/>
              <a:gd name="connsiteX138" fmla="*/ -2 w 19048"/>
              <a:gd name="connsiteY138" fmla="*/ 4769745 h 5603417"/>
              <a:gd name="connsiteX139" fmla="*/ -2 w 19048"/>
              <a:gd name="connsiteY139" fmla="*/ 4673110 h 5603417"/>
              <a:gd name="connsiteX140" fmla="*/ -2 w 19048"/>
              <a:gd name="connsiteY140" fmla="*/ 4847650 h 5603417"/>
              <a:gd name="connsiteX141" fmla="*/ 19046 w 19048"/>
              <a:gd name="connsiteY141" fmla="*/ 4847650 h 5603417"/>
              <a:gd name="connsiteX142" fmla="*/ 19046 w 19048"/>
              <a:gd name="connsiteY142" fmla="*/ 4944253 h 5603417"/>
              <a:gd name="connsiteX143" fmla="*/ -2 w 19048"/>
              <a:gd name="connsiteY143" fmla="*/ 4944253 h 5603417"/>
              <a:gd name="connsiteX144" fmla="*/ -2 w 19048"/>
              <a:gd name="connsiteY144" fmla="*/ 4847650 h 5603417"/>
              <a:gd name="connsiteX145" fmla="*/ -2 w 19048"/>
              <a:gd name="connsiteY145" fmla="*/ 5022157 h 5603417"/>
              <a:gd name="connsiteX146" fmla="*/ 19046 w 19048"/>
              <a:gd name="connsiteY146" fmla="*/ 5022157 h 5603417"/>
              <a:gd name="connsiteX147" fmla="*/ 19046 w 19048"/>
              <a:gd name="connsiteY147" fmla="*/ 5118761 h 5603417"/>
              <a:gd name="connsiteX148" fmla="*/ -2 w 19048"/>
              <a:gd name="connsiteY148" fmla="*/ 5118761 h 5603417"/>
              <a:gd name="connsiteX149" fmla="*/ -2 w 19048"/>
              <a:gd name="connsiteY149" fmla="*/ 5022157 h 5603417"/>
              <a:gd name="connsiteX150" fmla="*/ -2 w 19048"/>
              <a:gd name="connsiteY150" fmla="*/ 5196665 h 5603417"/>
              <a:gd name="connsiteX151" fmla="*/ 19046 w 19048"/>
              <a:gd name="connsiteY151" fmla="*/ 5196665 h 5603417"/>
              <a:gd name="connsiteX152" fmla="*/ 19046 w 19048"/>
              <a:gd name="connsiteY152" fmla="*/ 5293269 h 5603417"/>
              <a:gd name="connsiteX153" fmla="*/ -2 w 19048"/>
              <a:gd name="connsiteY153" fmla="*/ 5293269 h 5603417"/>
              <a:gd name="connsiteX154" fmla="*/ -2 w 19048"/>
              <a:gd name="connsiteY154" fmla="*/ 5196665 h 5603417"/>
              <a:gd name="connsiteX155" fmla="*/ -2 w 19048"/>
              <a:gd name="connsiteY155" fmla="*/ 5371174 h 5603417"/>
              <a:gd name="connsiteX156" fmla="*/ 19046 w 19048"/>
              <a:gd name="connsiteY156" fmla="*/ 5371174 h 5603417"/>
              <a:gd name="connsiteX157" fmla="*/ 19046 w 19048"/>
              <a:gd name="connsiteY157" fmla="*/ 5467776 h 5603417"/>
              <a:gd name="connsiteX158" fmla="*/ -2 w 19048"/>
              <a:gd name="connsiteY158" fmla="*/ 5467776 h 5603417"/>
              <a:gd name="connsiteX159" fmla="*/ -2 w 19048"/>
              <a:gd name="connsiteY159" fmla="*/ 5371174 h 5603417"/>
              <a:gd name="connsiteX160" fmla="*/ -2 w 19048"/>
              <a:gd name="connsiteY160" fmla="*/ 5545681 h 5603417"/>
              <a:gd name="connsiteX161" fmla="*/ 19046 w 19048"/>
              <a:gd name="connsiteY161" fmla="*/ 5545681 h 5603417"/>
              <a:gd name="connsiteX162" fmla="*/ 19046 w 19048"/>
              <a:gd name="connsiteY162" fmla="*/ 5603519 h 5603417"/>
              <a:gd name="connsiteX163" fmla="*/ -2 w 19048"/>
              <a:gd name="connsiteY163" fmla="*/ 5603519 h 5603417"/>
              <a:gd name="connsiteX164" fmla="*/ -2 w 19048"/>
              <a:gd name="connsiteY164" fmla="*/ 5545681 h 560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9048" h="5603417">
                <a:moveTo>
                  <a:pt x="-2" y="101"/>
                </a:moveTo>
                <a:lnTo>
                  <a:pt x="19046" y="101"/>
                </a:lnTo>
                <a:lnTo>
                  <a:pt x="19046" y="57938"/>
                </a:lnTo>
                <a:lnTo>
                  <a:pt x="-2" y="57938"/>
                </a:lnTo>
                <a:lnTo>
                  <a:pt x="-2" y="101"/>
                </a:lnTo>
                <a:close/>
                <a:moveTo>
                  <a:pt x="-2" y="135843"/>
                </a:moveTo>
                <a:lnTo>
                  <a:pt x="19046" y="135843"/>
                </a:lnTo>
                <a:lnTo>
                  <a:pt x="19046" y="232446"/>
                </a:lnTo>
                <a:lnTo>
                  <a:pt x="-2" y="232446"/>
                </a:lnTo>
                <a:lnTo>
                  <a:pt x="-2" y="135843"/>
                </a:lnTo>
                <a:close/>
                <a:moveTo>
                  <a:pt x="-2" y="310351"/>
                </a:moveTo>
                <a:lnTo>
                  <a:pt x="19046" y="310351"/>
                </a:lnTo>
                <a:lnTo>
                  <a:pt x="19046" y="406954"/>
                </a:lnTo>
                <a:lnTo>
                  <a:pt x="-2" y="406954"/>
                </a:lnTo>
                <a:lnTo>
                  <a:pt x="-2" y="310351"/>
                </a:lnTo>
                <a:close/>
                <a:moveTo>
                  <a:pt x="-2" y="484859"/>
                </a:moveTo>
                <a:lnTo>
                  <a:pt x="19046" y="484859"/>
                </a:lnTo>
                <a:lnTo>
                  <a:pt x="19046" y="581493"/>
                </a:lnTo>
                <a:lnTo>
                  <a:pt x="-2" y="581493"/>
                </a:lnTo>
                <a:lnTo>
                  <a:pt x="-2" y="484859"/>
                </a:lnTo>
                <a:close/>
                <a:moveTo>
                  <a:pt x="-2" y="659366"/>
                </a:moveTo>
                <a:lnTo>
                  <a:pt x="19046" y="659366"/>
                </a:lnTo>
                <a:lnTo>
                  <a:pt x="19046" y="755969"/>
                </a:lnTo>
                <a:lnTo>
                  <a:pt x="-2" y="755969"/>
                </a:lnTo>
                <a:lnTo>
                  <a:pt x="-2" y="659366"/>
                </a:lnTo>
                <a:close/>
                <a:moveTo>
                  <a:pt x="-2" y="833874"/>
                </a:moveTo>
                <a:lnTo>
                  <a:pt x="19046" y="833874"/>
                </a:lnTo>
                <a:lnTo>
                  <a:pt x="19046" y="930509"/>
                </a:lnTo>
                <a:lnTo>
                  <a:pt x="-2" y="930509"/>
                </a:lnTo>
                <a:lnTo>
                  <a:pt x="-2" y="833874"/>
                </a:lnTo>
                <a:close/>
                <a:moveTo>
                  <a:pt x="-2" y="1008383"/>
                </a:moveTo>
                <a:lnTo>
                  <a:pt x="19046" y="1008383"/>
                </a:lnTo>
                <a:lnTo>
                  <a:pt x="19046" y="1105017"/>
                </a:lnTo>
                <a:lnTo>
                  <a:pt x="-2" y="1105017"/>
                </a:lnTo>
                <a:lnTo>
                  <a:pt x="-2" y="1008383"/>
                </a:lnTo>
                <a:close/>
                <a:moveTo>
                  <a:pt x="-2" y="1182921"/>
                </a:moveTo>
                <a:lnTo>
                  <a:pt x="19046" y="1182921"/>
                </a:lnTo>
                <a:lnTo>
                  <a:pt x="19046" y="1279524"/>
                </a:lnTo>
                <a:lnTo>
                  <a:pt x="-2" y="1279524"/>
                </a:lnTo>
                <a:lnTo>
                  <a:pt x="-2" y="1182921"/>
                </a:lnTo>
                <a:close/>
                <a:moveTo>
                  <a:pt x="-2" y="1357429"/>
                </a:moveTo>
                <a:lnTo>
                  <a:pt x="19046" y="1357429"/>
                </a:lnTo>
                <a:lnTo>
                  <a:pt x="19046" y="1454033"/>
                </a:lnTo>
                <a:lnTo>
                  <a:pt x="-2" y="1454033"/>
                </a:lnTo>
                <a:lnTo>
                  <a:pt x="-2" y="1357429"/>
                </a:lnTo>
                <a:close/>
                <a:moveTo>
                  <a:pt x="-2" y="1531937"/>
                </a:moveTo>
                <a:lnTo>
                  <a:pt x="19046" y="1531937"/>
                </a:lnTo>
                <a:lnTo>
                  <a:pt x="19046" y="1628540"/>
                </a:lnTo>
                <a:lnTo>
                  <a:pt x="-2" y="1628540"/>
                </a:lnTo>
                <a:lnTo>
                  <a:pt x="-2" y="1531937"/>
                </a:lnTo>
                <a:close/>
                <a:moveTo>
                  <a:pt x="-2" y="1706445"/>
                </a:moveTo>
                <a:lnTo>
                  <a:pt x="19046" y="1706445"/>
                </a:lnTo>
                <a:lnTo>
                  <a:pt x="19046" y="1803048"/>
                </a:lnTo>
                <a:lnTo>
                  <a:pt x="-2" y="1803048"/>
                </a:lnTo>
                <a:lnTo>
                  <a:pt x="-2" y="1706445"/>
                </a:lnTo>
                <a:close/>
                <a:moveTo>
                  <a:pt x="-2" y="1880953"/>
                </a:moveTo>
                <a:lnTo>
                  <a:pt x="19046" y="1880953"/>
                </a:lnTo>
                <a:lnTo>
                  <a:pt x="19046" y="1977556"/>
                </a:lnTo>
                <a:lnTo>
                  <a:pt x="-2" y="1977556"/>
                </a:lnTo>
                <a:lnTo>
                  <a:pt x="-2" y="1880953"/>
                </a:lnTo>
                <a:close/>
                <a:moveTo>
                  <a:pt x="-2" y="2055461"/>
                </a:moveTo>
                <a:lnTo>
                  <a:pt x="19046" y="2055461"/>
                </a:lnTo>
                <a:lnTo>
                  <a:pt x="19046" y="2152064"/>
                </a:lnTo>
                <a:lnTo>
                  <a:pt x="-2" y="2152064"/>
                </a:lnTo>
                <a:lnTo>
                  <a:pt x="-2" y="2055461"/>
                </a:lnTo>
                <a:close/>
                <a:moveTo>
                  <a:pt x="-2" y="2229969"/>
                </a:moveTo>
                <a:lnTo>
                  <a:pt x="19046" y="2229969"/>
                </a:lnTo>
                <a:lnTo>
                  <a:pt x="19046" y="2326603"/>
                </a:lnTo>
                <a:lnTo>
                  <a:pt x="-2" y="2326603"/>
                </a:lnTo>
                <a:lnTo>
                  <a:pt x="-2" y="2229969"/>
                </a:lnTo>
                <a:close/>
                <a:moveTo>
                  <a:pt x="-2" y="2404477"/>
                </a:moveTo>
                <a:lnTo>
                  <a:pt x="19046" y="2404477"/>
                </a:lnTo>
                <a:lnTo>
                  <a:pt x="19046" y="2501080"/>
                </a:lnTo>
                <a:lnTo>
                  <a:pt x="-2" y="2501080"/>
                </a:lnTo>
                <a:lnTo>
                  <a:pt x="-2" y="2404477"/>
                </a:lnTo>
                <a:close/>
                <a:moveTo>
                  <a:pt x="-2" y="2578984"/>
                </a:moveTo>
                <a:lnTo>
                  <a:pt x="19046" y="2578984"/>
                </a:lnTo>
                <a:lnTo>
                  <a:pt x="19046" y="2675588"/>
                </a:lnTo>
                <a:lnTo>
                  <a:pt x="-2" y="2675588"/>
                </a:lnTo>
                <a:lnTo>
                  <a:pt x="-2" y="2578984"/>
                </a:lnTo>
                <a:close/>
                <a:moveTo>
                  <a:pt x="-2" y="2753492"/>
                </a:moveTo>
                <a:lnTo>
                  <a:pt x="19046" y="2753492"/>
                </a:lnTo>
                <a:lnTo>
                  <a:pt x="19046" y="2850127"/>
                </a:lnTo>
                <a:lnTo>
                  <a:pt x="-2" y="2850127"/>
                </a:lnTo>
                <a:lnTo>
                  <a:pt x="-2" y="2753492"/>
                </a:lnTo>
                <a:close/>
                <a:moveTo>
                  <a:pt x="-2" y="2928032"/>
                </a:moveTo>
                <a:lnTo>
                  <a:pt x="19046" y="2928032"/>
                </a:lnTo>
                <a:lnTo>
                  <a:pt x="19046" y="3024635"/>
                </a:lnTo>
                <a:lnTo>
                  <a:pt x="-2" y="3024635"/>
                </a:lnTo>
                <a:lnTo>
                  <a:pt x="-2" y="2928032"/>
                </a:lnTo>
                <a:close/>
                <a:moveTo>
                  <a:pt x="-2" y="3102539"/>
                </a:moveTo>
                <a:lnTo>
                  <a:pt x="19046" y="3102539"/>
                </a:lnTo>
                <a:lnTo>
                  <a:pt x="19046" y="3199142"/>
                </a:lnTo>
                <a:lnTo>
                  <a:pt x="-2" y="3199142"/>
                </a:lnTo>
                <a:lnTo>
                  <a:pt x="-2" y="3102539"/>
                </a:lnTo>
                <a:close/>
                <a:moveTo>
                  <a:pt x="-2" y="3277047"/>
                </a:moveTo>
                <a:lnTo>
                  <a:pt x="19046" y="3277047"/>
                </a:lnTo>
                <a:lnTo>
                  <a:pt x="19046" y="3373651"/>
                </a:lnTo>
                <a:lnTo>
                  <a:pt x="-2" y="3373651"/>
                </a:lnTo>
                <a:lnTo>
                  <a:pt x="-2" y="3277047"/>
                </a:lnTo>
                <a:close/>
                <a:moveTo>
                  <a:pt x="-2" y="3451555"/>
                </a:moveTo>
                <a:lnTo>
                  <a:pt x="19046" y="3451555"/>
                </a:lnTo>
                <a:lnTo>
                  <a:pt x="19046" y="3548158"/>
                </a:lnTo>
                <a:lnTo>
                  <a:pt x="-2" y="3548158"/>
                </a:lnTo>
                <a:lnTo>
                  <a:pt x="-2" y="3451555"/>
                </a:lnTo>
                <a:close/>
                <a:moveTo>
                  <a:pt x="-2" y="3626063"/>
                </a:moveTo>
                <a:lnTo>
                  <a:pt x="19046" y="3626063"/>
                </a:lnTo>
                <a:lnTo>
                  <a:pt x="19046" y="3722666"/>
                </a:lnTo>
                <a:lnTo>
                  <a:pt x="-2" y="3722666"/>
                </a:lnTo>
                <a:lnTo>
                  <a:pt x="-2" y="3626063"/>
                </a:lnTo>
                <a:close/>
                <a:moveTo>
                  <a:pt x="-2" y="3800571"/>
                </a:moveTo>
                <a:lnTo>
                  <a:pt x="19046" y="3800571"/>
                </a:lnTo>
                <a:lnTo>
                  <a:pt x="19046" y="3897174"/>
                </a:lnTo>
                <a:lnTo>
                  <a:pt x="-2" y="3897174"/>
                </a:lnTo>
                <a:lnTo>
                  <a:pt x="-2" y="3800571"/>
                </a:lnTo>
                <a:close/>
                <a:moveTo>
                  <a:pt x="-2" y="3975079"/>
                </a:moveTo>
                <a:lnTo>
                  <a:pt x="19046" y="3975079"/>
                </a:lnTo>
                <a:lnTo>
                  <a:pt x="19046" y="4071682"/>
                </a:lnTo>
                <a:lnTo>
                  <a:pt x="-2" y="4071682"/>
                </a:lnTo>
                <a:lnTo>
                  <a:pt x="-2" y="3975079"/>
                </a:lnTo>
                <a:close/>
                <a:moveTo>
                  <a:pt x="-2" y="4149587"/>
                </a:moveTo>
                <a:lnTo>
                  <a:pt x="19046" y="4149587"/>
                </a:lnTo>
                <a:lnTo>
                  <a:pt x="19046" y="4246190"/>
                </a:lnTo>
                <a:lnTo>
                  <a:pt x="-2" y="4246190"/>
                </a:lnTo>
                <a:lnTo>
                  <a:pt x="-2" y="4149587"/>
                </a:lnTo>
                <a:close/>
                <a:moveTo>
                  <a:pt x="-2" y="4324095"/>
                </a:moveTo>
                <a:lnTo>
                  <a:pt x="19046" y="4324095"/>
                </a:lnTo>
                <a:lnTo>
                  <a:pt x="19046" y="4420729"/>
                </a:lnTo>
                <a:lnTo>
                  <a:pt x="-2" y="4420729"/>
                </a:lnTo>
                <a:lnTo>
                  <a:pt x="-2" y="4324095"/>
                </a:lnTo>
                <a:close/>
                <a:moveTo>
                  <a:pt x="-2" y="4498602"/>
                </a:moveTo>
                <a:lnTo>
                  <a:pt x="19046" y="4498602"/>
                </a:lnTo>
                <a:lnTo>
                  <a:pt x="19046" y="4595206"/>
                </a:lnTo>
                <a:lnTo>
                  <a:pt x="-2" y="4595206"/>
                </a:lnTo>
                <a:lnTo>
                  <a:pt x="-2" y="4498602"/>
                </a:lnTo>
                <a:close/>
                <a:moveTo>
                  <a:pt x="-2" y="4673110"/>
                </a:moveTo>
                <a:lnTo>
                  <a:pt x="19046" y="4673110"/>
                </a:lnTo>
                <a:lnTo>
                  <a:pt x="19046" y="4769745"/>
                </a:lnTo>
                <a:lnTo>
                  <a:pt x="-2" y="4769745"/>
                </a:lnTo>
                <a:lnTo>
                  <a:pt x="-2" y="4673110"/>
                </a:lnTo>
                <a:close/>
                <a:moveTo>
                  <a:pt x="-2" y="4847650"/>
                </a:moveTo>
                <a:lnTo>
                  <a:pt x="19046" y="4847650"/>
                </a:lnTo>
                <a:lnTo>
                  <a:pt x="19046" y="4944253"/>
                </a:lnTo>
                <a:lnTo>
                  <a:pt x="-2" y="4944253"/>
                </a:lnTo>
                <a:lnTo>
                  <a:pt x="-2" y="4847650"/>
                </a:lnTo>
                <a:close/>
                <a:moveTo>
                  <a:pt x="-2" y="5022157"/>
                </a:moveTo>
                <a:lnTo>
                  <a:pt x="19046" y="5022157"/>
                </a:lnTo>
                <a:lnTo>
                  <a:pt x="19046" y="5118761"/>
                </a:lnTo>
                <a:lnTo>
                  <a:pt x="-2" y="5118761"/>
                </a:lnTo>
                <a:lnTo>
                  <a:pt x="-2" y="5022157"/>
                </a:lnTo>
                <a:close/>
                <a:moveTo>
                  <a:pt x="-2" y="5196665"/>
                </a:moveTo>
                <a:lnTo>
                  <a:pt x="19046" y="5196665"/>
                </a:lnTo>
                <a:lnTo>
                  <a:pt x="19046" y="5293269"/>
                </a:lnTo>
                <a:lnTo>
                  <a:pt x="-2" y="5293269"/>
                </a:lnTo>
                <a:lnTo>
                  <a:pt x="-2" y="5196665"/>
                </a:lnTo>
                <a:close/>
                <a:moveTo>
                  <a:pt x="-2" y="5371174"/>
                </a:moveTo>
                <a:lnTo>
                  <a:pt x="19046" y="5371174"/>
                </a:lnTo>
                <a:lnTo>
                  <a:pt x="19046" y="5467776"/>
                </a:lnTo>
                <a:lnTo>
                  <a:pt x="-2" y="5467776"/>
                </a:lnTo>
                <a:lnTo>
                  <a:pt x="-2" y="5371174"/>
                </a:lnTo>
                <a:close/>
                <a:moveTo>
                  <a:pt x="-2" y="5545681"/>
                </a:moveTo>
                <a:lnTo>
                  <a:pt x="19046" y="5545681"/>
                </a:lnTo>
                <a:lnTo>
                  <a:pt x="19046" y="5603519"/>
                </a:lnTo>
                <a:lnTo>
                  <a:pt x="-2" y="5603519"/>
                </a:lnTo>
                <a:lnTo>
                  <a:pt x="-2" y="5545681"/>
                </a:lnTo>
                <a:close/>
              </a:path>
            </a:pathLst>
          </a:custGeom>
          <a:solidFill>
            <a:srgbClr val="000080"/>
          </a:solidFill>
          <a:ln w="3937" cap="rnd">
            <a:noFill/>
            <a:prstDash val="solid"/>
            <a:round/>
          </a:ln>
        </p:spPr>
        <p:txBody>
          <a:bodyPr rtlCol="0" anchor="ctr"/>
          <a:lstStyle/>
          <a:p>
            <a:endParaRPr lang="en-CH" sz="4800"/>
          </a:p>
        </p:txBody>
      </p:sp>
      <p:sp>
        <p:nvSpPr>
          <p:cNvPr id="160" name="Freeform 159">
            <a:extLst>
              <a:ext uri="{FF2B5EF4-FFF2-40B4-BE49-F238E27FC236}">
                <a16:creationId xmlns:a16="http://schemas.microsoft.com/office/drawing/2014/main" id="{CFDC18B3-BD51-088C-F878-886F96A59C77}"/>
              </a:ext>
            </a:extLst>
          </p:cNvPr>
          <p:cNvSpPr/>
          <p:nvPr/>
        </p:nvSpPr>
        <p:spPr>
          <a:xfrm>
            <a:off x="27021099" y="18593151"/>
            <a:ext cx="3976289" cy="4762"/>
          </a:xfrm>
          <a:custGeom>
            <a:avLst/>
            <a:gdLst>
              <a:gd name="connsiteX0" fmla="*/ 316 w 3976289"/>
              <a:gd name="connsiteY0" fmla="*/ -32 h 4762"/>
              <a:gd name="connsiteX1" fmla="*/ 3976605 w 3976289"/>
              <a:gd name="connsiteY1" fmla="*/ -32 h 4762"/>
            </a:gdLst>
            <a:ahLst/>
            <a:cxnLst>
              <a:cxn ang="0">
                <a:pos x="connsiteX0" y="connsiteY0"/>
              </a:cxn>
              <a:cxn ang="0">
                <a:pos x="connsiteX1" y="connsiteY1"/>
              </a:cxn>
            </a:cxnLst>
            <a:rect l="l" t="t" r="r" b="b"/>
            <a:pathLst>
              <a:path w="3976289" h="4762">
                <a:moveTo>
                  <a:pt x="316" y="-32"/>
                </a:moveTo>
                <a:lnTo>
                  <a:pt x="3976605" y="-32"/>
                </a:lnTo>
              </a:path>
            </a:pathLst>
          </a:custGeom>
          <a:noFill/>
          <a:ln w="31477" cap="sq">
            <a:solidFill>
              <a:srgbClr val="000080"/>
            </a:solidFill>
            <a:prstDash val="solid"/>
            <a:miter/>
          </a:ln>
        </p:spPr>
        <p:txBody>
          <a:bodyPr rtlCol="0" anchor="ctr"/>
          <a:lstStyle/>
          <a:p>
            <a:endParaRPr lang="en-CH" sz="4800"/>
          </a:p>
        </p:txBody>
      </p:sp>
      <p:sp>
        <p:nvSpPr>
          <p:cNvPr id="161" name="Freeform 160">
            <a:extLst>
              <a:ext uri="{FF2B5EF4-FFF2-40B4-BE49-F238E27FC236}">
                <a16:creationId xmlns:a16="http://schemas.microsoft.com/office/drawing/2014/main" id="{40DC2BCF-09EF-2590-B124-07DBA36294D3}"/>
              </a:ext>
            </a:extLst>
          </p:cNvPr>
          <p:cNvSpPr/>
          <p:nvPr/>
        </p:nvSpPr>
        <p:spPr>
          <a:xfrm rot="5400000">
            <a:off x="26906805" y="18713196"/>
            <a:ext cx="228577" cy="4762"/>
          </a:xfrm>
          <a:custGeom>
            <a:avLst/>
            <a:gdLst>
              <a:gd name="connsiteX0" fmla="*/ -102 w 228577"/>
              <a:gd name="connsiteY0" fmla="*/ -6 h 4762"/>
              <a:gd name="connsiteX1" fmla="*/ 228475 w 228577"/>
              <a:gd name="connsiteY1" fmla="*/ -6 h 4762"/>
            </a:gdLst>
            <a:ahLst/>
            <a:cxnLst>
              <a:cxn ang="0">
                <a:pos x="connsiteX0" y="connsiteY0"/>
              </a:cxn>
              <a:cxn ang="0">
                <a:pos x="connsiteX1" y="connsiteY1"/>
              </a:cxn>
            </a:cxnLst>
            <a:rect l="l" t="t" r="r" b="b"/>
            <a:pathLst>
              <a:path w="228577" h="4762">
                <a:moveTo>
                  <a:pt x="-102" y="-6"/>
                </a:moveTo>
                <a:lnTo>
                  <a:pt x="228475" y="-6"/>
                </a:lnTo>
              </a:path>
            </a:pathLst>
          </a:custGeom>
          <a:noFill/>
          <a:ln w="23427" cap="sq">
            <a:solidFill>
              <a:srgbClr val="000080"/>
            </a:solidFill>
            <a:prstDash val="solid"/>
            <a:miter/>
          </a:ln>
        </p:spPr>
        <p:txBody>
          <a:bodyPr rtlCol="0" anchor="ctr"/>
          <a:lstStyle/>
          <a:p>
            <a:endParaRPr lang="en-CH" sz="4800"/>
          </a:p>
        </p:txBody>
      </p:sp>
      <p:sp>
        <p:nvSpPr>
          <p:cNvPr id="162" name="Freeform 161">
            <a:extLst>
              <a:ext uri="{FF2B5EF4-FFF2-40B4-BE49-F238E27FC236}">
                <a16:creationId xmlns:a16="http://schemas.microsoft.com/office/drawing/2014/main" id="{6552D0FA-F251-431C-D238-D7C7A9B48AB3}"/>
              </a:ext>
            </a:extLst>
          </p:cNvPr>
          <p:cNvSpPr/>
          <p:nvPr/>
        </p:nvSpPr>
        <p:spPr>
          <a:xfrm rot="5400000">
            <a:off x="28267556" y="18718625"/>
            <a:ext cx="228577" cy="4762"/>
          </a:xfrm>
          <a:custGeom>
            <a:avLst/>
            <a:gdLst>
              <a:gd name="connsiteX0" fmla="*/ 184 w 228577"/>
              <a:gd name="connsiteY0" fmla="*/ -5 h 4762"/>
              <a:gd name="connsiteX1" fmla="*/ 228761 w 228577"/>
              <a:gd name="connsiteY1" fmla="*/ -5 h 4762"/>
            </a:gdLst>
            <a:ahLst/>
            <a:cxnLst>
              <a:cxn ang="0">
                <a:pos x="connsiteX0" y="connsiteY0"/>
              </a:cxn>
              <a:cxn ang="0">
                <a:pos x="connsiteX1" y="connsiteY1"/>
              </a:cxn>
            </a:cxnLst>
            <a:rect l="l" t="t" r="r" b="b"/>
            <a:pathLst>
              <a:path w="228577" h="4762">
                <a:moveTo>
                  <a:pt x="184" y="-5"/>
                </a:moveTo>
                <a:lnTo>
                  <a:pt x="228761" y="-5"/>
                </a:lnTo>
              </a:path>
            </a:pathLst>
          </a:custGeom>
          <a:noFill/>
          <a:ln w="23427" cap="sq">
            <a:solidFill>
              <a:srgbClr val="000080"/>
            </a:solidFill>
            <a:prstDash val="solid"/>
            <a:miter/>
          </a:ln>
        </p:spPr>
        <p:txBody>
          <a:bodyPr rtlCol="0" anchor="ctr"/>
          <a:lstStyle/>
          <a:p>
            <a:endParaRPr lang="en-CH" sz="4800"/>
          </a:p>
        </p:txBody>
      </p:sp>
      <p:sp>
        <p:nvSpPr>
          <p:cNvPr id="163" name="Freeform 162">
            <a:extLst>
              <a:ext uri="{FF2B5EF4-FFF2-40B4-BE49-F238E27FC236}">
                <a16:creationId xmlns:a16="http://schemas.microsoft.com/office/drawing/2014/main" id="{A226F28F-66F6-380B-A2B8-AAFED6F47893}"/>
              </a:ext>
            </a:extLst>
          </p:cNvPr>
          <p:cNvSpPr/>
          <p:nvPr/>
        </p:nvSpPr>
        <p:spPr>
          <a:xfrm rot="5400000">
            <a:off x="30881913" y="18706529"/>
            <a:ext cx="228577" cy="4762"/>
          </a:xfrm>
          <a:custGeom>
            <a:avLst/>
            <a:gdLst>
              <a:gd name="connsiteX0" fmla="*/ 733 w 228577"/>
              <a:gd name="connsiteY0" fmla="*/ -8 h 4762"/>
              <a:gd name="connsiteX1" fmla="*/ 229310 w 228577"/>
              <a:gd name="connsiteY1" fmla="*/ -8 h 4762"/>
            </a:gdLst>
            <a:ahLst/>
            <a:cxnLst>
              <a:cxn ang="0">
                <a:pos x="connsiteX0" y="connsiteY0"/>
              </a:cxn>
              <a:cxn ang="0">
                <a:pos x="connsiteX1" y="connsiteY1"/>
              </a:cxn>
            </a:cxnLst>
            <a:rect l="l" t="t" r="r" b="b"/>
            <a:pathLst>
              <a:path w="228577" h="4762">
                <a:moveTo>
                  <a:pt x="733" y="-8"/>
                </a:moveTo>
                <a:lnTo>
                  <a:pt x="229310" y="-8"/>
                </a:lnTo>
              </a:path>
            </a:pathLst>
          </a:custGeom>
          <a:noFill/>
          <a:ln w="23427" cap="sq">
            <a:solidFill>
              <a:srgbClr val="000080"/>
            </a:solidFill>
            <a:prstDash val="solid"/>
            <a:miter/>
          </a:ln>
        </p:spPr>
        <p:txBody>
          <a:bodyPr rtlCol="0" anchor="ctr"/>
          <a:lstStyle/>
          <a:p>
            <a:endParaRPr lang="en-CH" sz="4800"/>
          </a:p>
        </p:txBody>
      </p:sp>
      <p:sp>
        <p:nvSpPr>
          <p:cNvPr id="164" name="Freeform 163">
            <a:extLst>
              <a:ext uri="{FF2B5EF4-FFF2-40B4-BE49-F238E27FC236}">
                <a16:creationId xmlns:a16="http://schemas.microsoft.com/office/drawing/2014/main" id="{F1F0834C-DDEC-9FB1-0F75-4B7B7498312F}"/>
              </a:ext>
            </a:extLst>
          </p:cNvPr>
          <p:cNvSpPr/>
          <p:nvPr/>
        </p:nvSpPr>
        <p:spPr>
          <a:xfrm>
            <a:off x="27687925" y="14222959"/>
            <a:ext cx="2678003" cy="4762"/>
          </a:xfrm>
          <a:custGeom>
            <a:avLst/>
            <a:gdLst>
              <a:gd name="connsiteX0" fmla="*/ 319 w 2678003"/>
              <a:gd name="connsiteY0" fmla="*/ -949 h 4762"/>
              <a:gd name="connsiteX1" fmla="*/ 2678323 w 2678003"/>
              <a:gd name="connsiteY1" fmla="*/ -949 h 4762"/>
            </a:gdLst>
            <a:ahLst/>
            <a:cxnLst>
              <a:cxn ang="0">
                <a:pos x="connsiteX0" y="connsiteY0"/>
              </a:cxn>
              <a:cxn ang="0">
                <a:pos x="connsiteX1" y="connsiteY1"/>
              </a:cxn>
            </a:cxnLst>
            <a:rect l="l" t="t" r="r" b="b"/>
            <a:pathLst>
              <a:path w="2678003" h="4762">
                <a:moveTo>
                  <a:pt x="319" y="-949"/>
                </a:moveTo>
                <a:lnTo>
                  <a:pt x="2678323" y="-949"/>
                </a:lnTo>
              </a:path>
            </a:pathLst>
          </a:custGeom>
          <a:noFill/>
          <a:ln w="96916" cap="sq">
            <a:solidFill>
              <a:srgbClr val="F4B700"/>
            </a:solidFill>
            <a:prstDash val="solid"/>
            <a:miter/>
          </a:ln>
        </p:spPr>
        <p:txBody>
          <a:bodyPr rtlCol="0" anchor="ctr"/>
          <a:lstStyle/>
          <a:p>
            <a:endParaRPr lang="en-CH" sz="4800"/>
          </a:p>
        </p:txBody>
      </p:sp>
      <p:grpSp>
        <p:nvGrpSpPr>
          <p:cNvPr id="165" name="Graphic 4">
            <a:extLst>
              <a:ext uri="{FF2B5EF4-FFF2-40B4-BE49-F238E27FC236}">
                <a16:creationId xmlns:a16="http://schemas.microsoft.com/office/drawing/2014/main" id="{5F8F95B6-607C-423B-B109-B49825259D82}"/>
              </a:ext>
            </a:extLst>
          </p:cNvPr>
          <p:cNvGrpSpPr/>
          <p:nvPr/>
        </p:nvGrpSpPr>
        <p:grpSpPr>
          <a:xfrm>
            <a:off x="28207610" y="16771519"/>
            <a:ext cx="1744975" cy="457170"/>
            <a:chOff x="28207610" y="16771519"/>
            <a:chExt cx="1744975" cy="457170"/>
          </a:xfrm>
        </p:grpSpPr>
        <p:sp>
          <p:nvSpPr>
            <p:cNvPr id="166" name="Freeform 165">
              <a:extLst>
                <a:ext uri="{FF2B5EF4-FFF2-40B4-BE49-F238E27FC236}">
                  <a16:creationId xmlns:a16="http://schemas.microsoft.com/office/drawing/2014/main" id="{B1A66D92-0818-244B-90FE-EF5A8F7AAE03}"/>
                </a:ext>
              </a:extLst>
            </p:cNvPr>
            <p:cNvSpPr/>
            <p:nvPr/>
          </p:nvSpPr>
          <p:spPr>
            <a:xfrm>
              <a:off x="28207610" y="17016209"/>
              <a:ext cx="1744975" cy="4762"/>
            </a:xfrm>
            <a:custGeom>
              <a:avLst/>
              <a:gdLst>
                <a:gd name="connsiteX0" fmla="*/ 331 w 1744975"/>
                <a:gd name="connsiteY0" fmla="*/ -363 h 4762"/>
                <a:gd name="connsiteX1" fmla="*/ 1745306 w 1744975"/>
                <a:gd name="connsiteY1" fmla="*/ -363 h 4762"/>
              </a:gdLst>
              <a:ahLst/>
              <a:cxnLst>
                <a:cxn ang="0">
                  <a:pos x="connsiteX0" y="connsiteY0"/>
                </a:cxn>
                <a:cxn ang="0">
                  <a:pos x="connsiteX1" y="connsiteY1"/>
                </a:cxn>
              </a:cxnLst>
              <a:rect l="l" t="t" r="r" b="b"/>
              <a:pathLst>
                <a:path w="1744975" h="4762">
                  <a:moveTo>
                    <a:pt x="331" y="-363"/>
                  </a:moveTo>
                  <a:lnTo>
                    <a:pt x="1745306" y="-363"/>
                  </a:lnTo>
                </a:path>
              </a:pathLst>
            </a:custGeom>
            <a:noFill/>
            <a:ln w="91114" cap="sq">
              <a:solidFill>
                <a:srgbClr val="F4B700"/>
              </a:solidFill>
              <a:prstDash val="solid"/>
              <a:miter/>
            </a:ln>
          </p:spPr>
          <p:txBody>
            <a:bodyPr rtlCol="0" anchor="ctr"/>
            <a:lstStyle/>
            <a:p>
              <a:endParaRPr lang="en-CH" sz="4800"/>
            </a:p>
          </p:txBody>
        </p:sp>
        <p:grpSp>
          <p:nvGrpSpPr>
            <p:cNvPr id="167" name="Graphic 4">
              <a:extLst>
                <a:ext uri="{FF2B5EF4-FFF2-40B4-BE49-F238E27FC236}">
                  <a16:creationId xmlns:a16="http://schemas.microsoft.com/office/drawing/2014/main" id="{55A444BD-DA02-EC01-0415-84C494F4ADD8}"/>
                </a:ext>
              </a:extLst>
            </p:cNvPr>
            <p:cNvGrpSpPr/>
            <p:nvPr/>
          </p:nvGrpSpPr>
          <p:grpSpPr>
            <a:xfrm>
              <a:off x="28866505" y="16771519"/>
              <a:ext cx="457183" cy="457170"/>
              <a:chOff x="28866505" y="16771519"/>
              <a:chExt cx="457183" cy="457170"/>
            </a:xfrm>
            <a:solidFill>
              <a:srgbClr val="F4B700"/>
            </a:solidFill>
          </p:grpSpPr>
          <p:sp>
            <p:nvSpPr>
              <p:cNvPr id="168" name="Freeform 167">
                <a:extLst>
                  <a:ext uri="{FF2B5EF4-FFF2-40B4-BE49-F238E27FC236}">
                    <a16:creationId xmlns:a16="http://schemas.microsoft.com/office/drawing/2014/main" id="{E1F1C7E8-E51A-838C-A862-7AF7D018DD82}"/>
                  </a:ext>
                </a:extLst>
              </p:cNvPr>
              <p:cNvSpPr/>
              <p:nvPr/>
            </p:nvSpPr>
            <p:spPr>
              <a:xfrm>
                <a:off x="28968110" y="16873130"/>
                <a:ext cx="253972" cy="253984"/>
              </a:xfrm>
              <a:custGeom>
                <a:avLst/>
                <a:gdLst>
                  <a:gd name="connsiteX0" fmla="*/ 254307 w 253972"/>
                  <a:gd name="connsiteY0" fmla="*/ 126590 h 253984"/>
                  <a:gd name="connsiteX1" fmla="*/ 127321 w 253972"/>
                  <a:gd name="connsiteY1" fmla="*/ 253583 h 253984"/>
                  <a:gd name="connsiteX2" fmla="*/ 336 w 253972"/>
                  <a:gd name="connsiteY2" fmla="*/ 126590 h 253984"/>
                  <a:gd name="connsiteX3" fmla="*/ 127321 w 253972"/>
                  <a:gd name="connsiteY3" fmla="*/ -403 h 253984"/>
                  <a:gd name="connsiteX4" fmla="*/ 254307 w 253972"/>
                  <a:gd name="connsiteY4" fmla="*/ 126590 h 253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72" h="253984">
                    <a:moveTo>
                      <a:pt x="254307" y="126590"/>
                    </a:moveTo>
                    <a:cubicBezTo>
                      <a:pt x="254307" y="196726"/>
                      <a:pt x="197454" y="253583"/>
                      <a:pt x="127321" y="253583"/>
                    </a:cubicBezTo>
                    <a:cubicBezTo>
                      <a:pt x="57189" y="253583"/>
                      <a:pt x="336" y="196726"/>
                      <a:pt x="336" y="126590"/>
                    </a:cubicBezTo>
                    <a:cubicBezTo>
                      <a:pt x="336" y="56454"/>
                      <a:pt x="57189" y="-403"/>
                      <a:pt x="127321" y="-403"/>
                    </a:cubicBezTo>
                    <a:cubicBezTo>
                      <a:pt x="197454" y="-403"/>
                      <a:pt x="254307" y="56453"/>
                      <a:pt x="254307" y="126590"/>
                    </a:cubicBezTo>
                    <a:close/>
                  </a:path>
                </a:pathLst>
              </a:custGeom>
              <a:solidFill>
                <a:srgbClr val="F4B700"/>
              </a:solidFill>
              <a:ln w="3531" cap="rnd">
                <a:noFill/>
                <a:prstDash val="solid"/>
                <a:round/>
              </a:ln>
            </p:spPr>
            <p:txBody>
              <a:bodyPr rtlCol="0" anchor="ctr"/>
              <a:lstStyle/>
              <a:p>
                <a:endParaRPr lang="en-CH" sz="4800"/>
              </a:p>
            </p:txBody>
          </p:sp>
          <p:sp>
            <p:nvSpPr>
              <p:cNvPr id="169" name="Freeform 168">
                <a:extLst>
                  <a:ext uri="{FF2B5EF4-FFF2-40B4-BE49-F238E27FC236}">
                    <a16:creationId xmlns:a16="http://schemas.microsoft.com/office/drawing/2014/main" id="{D5D757C4-C39B-D928-A3D6-AAC0010B7E7D}"/>
                  </a:ext>
                </a:extLst>
              </p:cNvPr>
              <p:cNvSpPr/>
              <p:nvPr/>
            </p:nvSpPr>
            <p:spPr>
              <a:xfrm>
                <a:off x="28866505" y="16771519"/>
                <a:ext cx="457183" cy="457170"/>
              </a:xfrm>
              <a:custGeom>
                <a:avLst/>
                <a:gdLst>
                  <a:gd name="connsiteX0" fmla="*/ 228925 w 457183"/>
                  <a:gd name="connsiteY0" fmla="*/ -402 h 457170"/>
                  <a:gd name="connsiteX1" fmla="*/ 457518 w 457183"/>
                  <a:gd name="connsiteY1" fmla="*/ 228201 h 457170"/>
                  <a:gd name="connsiteX2" fmla="*/ 228925 w 457183"/>
                  <a:gd name="connsiteY2" fmla="*/ 456769 h 457170"/>
                  <a:gd name="connsiteX3" fmla="*/ 334 w 457183"/>
                  <a:gd name="connsiteY3" fmla="*/ 228201 h 457170"/>
                  <a:gd name="connsiteX4" fmla="*/ 228925 w 457183"/>
                  <a:gd name="connsiteY4" fmla="*/ -402 h 457170"/>
                  <a:gd name="connsiteX5" fmla="*/ 228925 w 457183"/>
                  <a:gd name="connsiteY5" fmla="*/ 101188 h 457170"/>
                  <a:gd name="connsiteX6" fmla="*/ 101953 w 457183"/>
                  <a:gd name="connsiteY6" fmla="*/ 228201 h 457170"/>
                  <a:gd name="connsiteX7" fmla="*/ 228925 w 457183"/>
                  <a:gd name="connsiteY7" fmla="*/ 355180 h 457170"/>
                  <a:gd name="connsiteX8" fmla="*/ 355933 w 457183"/>
                  <a:gd name="connsiteY8" fmla="*/ 228201 h 457170"/>
                  <a:gd name="connsiteX9" fmla="*/ 228925 w 457183"/>
                  <a:gd name="connsiteY9" fmla="*/ 101188 h 45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83" h="457170">
                    <a:moveTo>
                      <a:pt x="228925" y="-402"/>
                    </a:moveTo>
                    <a:cubicBezTo>
                      <a:pt x="355085" y="-402"/>
                      <a:pt x="457518" y="102035"/>
                      <a:pt x="457518" y="228201"/>
                    </a:cubicBezTo>
                    <a:cubicBezTo>
                      <a:pt x="457518" y="354367"/>
                      <a:pt x="355085" y="456769"/>
                      <a:pt x="228925" y="456769"/>
                    </a:cubicBezTo>
                    <a:cubicBezTo>
                      <a:pt x="102765" y="456769"/>
                      <a:pt x="334" y="354367"/>
                      <a:pt x="334" y="228201"/>
                    </a:cubicBezTo>
                    <a:cubicBezTo>
                      <a:pt x="334" y="102035"/>
                      <a:pt x="102765" y="-402"/>
                      <a:pt x="228925" y="-402"/>
                    </a:cubicBezTo>
                    <a:close/>
                    <a:moveTo>
                      <a:pt x="228925" y="101188"/>
                    </a:moveTo>
                    <a:cubicBezTo>
                      <a:pt x="158836" y="101188"/>
                      <a:pt x="101953" y="158109"/>
                      <a:pt x="101953" y="228201"/>
                    </a:cubicBezTo>
                    <a:cubicBezTo>
                      <a:pt x="101953" y="298294"/>
                      <a:pt x="158836" y="355180"/>
                      <a:pt x="228925" y="355180"/>
                    </a:cubicBezTo>
                    <a:cubicBezTo>
                      <a:pt x="299014" y="355180"/>
                      <a:pt x="355933" y="298294"/>
                      <a:pt x="355933" y="228201"/>
                    </a:cubicBezTo>
                    <a:cubicBezTo>
                      <a:pt x="355933" y="158109"/>
                      <a:pt x="299014" y="101188"/>
                      <a:pt x="228925" y="101188"/>
                    </a:cubicBezTo>
                    <a:close/>
                  </a:path>
                </a:pathLst>
              </a:custGeom>
              <a:solidFill>
                <a:srgbClr val="F4B700"/>
              </a:solidFill>
              <a:ln w="3531" cap="rnd">
                <a:noFill/>
                <a:prstDash val="solid"/>
                <a:round/>
              </a:ln>
            </p:spPr>
            <p:txBody>
              <a:bodyPr rtlCol="0" anchor="ctr"/>
              <a:lstStyle/>
              <a:p>
                <a:endParaRPr lang="en-CH" sz="4800"/>
              </a:p>
            </p:txBody>
          </p:sp>
        </p:grpSp>
      </p:grpSp>
      <p:grpSp>
        <p:nvGrpSpPr>
          <p:cNvPr id="170" name="Graphic 4">
            <a:extLst>
              <a:ext uri="{FF2B5EF4-FFF2-40B4-BE49-F238E27FC236}">
                <a16:creationId xmlns:a16="http://schemas.microsoft.com/office/drawing/2014/main" id="{D6067645-6FA8-C8B0-16AC-F49993284376}"/>
              </a:ext>
            </a:extLst>
          </p:cNvPr>
          <p:cNvGrpSpPr/>
          <p:nvPr/>
        </p:nvGrpSpPr>
        <p:grpSpPr>
          <a:xfrm>
            <a:off x="28775216" y="13994376"/>
            <a:ext cx="457183" cy="457170"/>
            <a:chOff x="28775216" y="13994376"/>
            <a:chExt cx="457183" cy="457170"/>
          </a:xfrm>
          <a:solidFill>
            <a:srgbClr val="F4B700"/>
          </a:solidFill>
        </p:grpSpPr>
        <p:sp>
          <p:nvSpPr>
            <p:cNvPr id="171" name="Freeform 170">
              <a:extLst>
                <a:ext uri="{FF2B5EF4-FFF2-40B4-BE49-F238E27FC236}">
                  <a16:creationId xmlns:a16="http://schemas.microsoft.com/office/drawing/2014/main" id="{F7489B74-3EB2-AF44-8699-B88A1FB4E74A}"/>
                </a:ext>
              </a:extLst>
            </p:cNvPr>
            <p:cNvSpPr/>
            <p:nvPr/>
          </p:nvSpPr>
          <p:spPr>
            <a:xfrm>
              <a:off x="28876822" y="14095987"/>
              <a:ext cx="253972" cy="253984"/>
            </a:xfrm>
            <a:custGeom>
              <a:avLst/>
              <a:gdLst>
                <a:gd name="connsiteX0" fmla="*/ 254288 w 253972"/>
                <a:gd name="connsiteY0" fmla="*/ 126007 h 253984"/>
                <a:gd name="connsiteX1" fmla="*/ 127302 w 253972"/>
                <a:gd name="connsiteY1" fmla="*/ 252999 h 253984"/>
                <a:gd name="connsiteX2" fmla="*/ 317 w 253972"/>
                <a:gd name="connsiteY2" fmla="*/ 126007 h 253984"/>
                <a:gd name="connsiteX3" fmla="*/ 127302 w 253972"/>
                <a:gd name="connsiteY3" fmla="*/ -986 h 253984"/>
                <a:gd name="connsiteX4" fmla="*/ 254288 w 253972"/>
                <a:gd name="connsiteY4" fmla="*/ 126007 h 253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72" h="253984">
                  <a:moveTo>
                    <a:pt x="254288" y="126007"/>
                  </a:moveTo>
                  <a:cubicBezTo>
                    <a:pt x="254288" y="196142"/>
                    <a:pt x="197435" y="252999"/>
                    <a:pt x="127302" y="252999"/>
                  </a:cubicBezTo>
                  <a:cubicBezTo>
                    <a:pt x="57170" y="252999"/>
                    <a:pt x="317" y="196143"/>
                    <a:pt x="317" y="126007"/>
                  </a:cubicBezTo>
                  <a:cubicBezTo>
                    <a:pt x="317" y="55871"/>
                    <a:pt x="57170" y="-986"/>
                    <a:pt x="127302" y="-986"/>
                  </a:cubicBezTo>
                  <a:cubicBezTo>
                    <a:pt x="197435" y="-986"/>
                    <a:pt x="254288" y="55870"/>
                    <a:pt x="254288" y="126007"/>
                  </a:cubicBezTo>
                  <a:close/>
                </a:path>
              </a:pathLst>
            </a:custGeom>
            <a:solidFill>
              <a:srgbClr val="F4B700"/>
            </a:solidFill>
            <a:ln w="3531" cap="rnd">
              <a:noFill/>
              <a:prstDash val="solid"/>
              <a:round/>
            </a:ln>
          </p:spPr>
          <p:txBody>
            <a:bodyPr rtlCol="0" anchor="ctr"/>
            <a:lstStyle/>
            <a:p>
              <a:endParaRPr lang="en-CH" sz="4800"/>
            </a:p>
          </p:txBody>
        </p:sp>
        <p:sp>
          <p:nvSpPr>
            <p:cNvPr id="172" name="Freeform 171">
              <a:extLst>
                <a:ext uri="{FF2B5EF4-FFF2-40B4-BE49-F238E27FC236}">
                  <a16:creationId xmlns:a16="http://schemas.microsoft.com/office/drawing/2014/main" id="{352F459A-F035-299F-DE91-373024B01901}"/>
                </a:ext>
              </a:extLst>
            </p:cNvPr>
            <p:cNvSpPr/>
            <p:nvPr/>
          </p:nvSpPr>
          <p:spPr>
            <a:xfrm>
              <a:off x="28775216" y="13994376"/>
              <a:ext cx="457183" cy="457170"/>
            </a:xfrm>
            <a:custGeom>
              <a:avLst/>
              <a:gdLst>
                <a:gd name="connsiteX0" fmla="*/ 228906 w 457183"/>
                <a:gd name="connsiteY0" fmla="*/ -985 h 457170"/>
                <a:gd name="connsiteX1" fmla="*/ 457499 w 457183"/>
                <a:gd name="connsiteY1" fmla="*/ 227618 h 457170"/>
                <a:gd name="connsiteX2" fmla="*/ 228906 w 457183"/>
                <a:gd name="connsiteY2" fmla="*/ 456186 h 457170"/>
                <a:gd name="connsiteX3" fmla="*/ 315 w 457183"/>
                <a:gd name="connsiteY3" fmla="*/ 227618 h 457170"/>
                <a:gd name="connsiteX4" fmla="*/ 228906 w 457183"/>
                <a:gd name="connsiteY4" fmla="*/ -985 h 457170"/>
                <a:gd name="connsiteX5" fmla="*/ 228906 w 457183"/>
                <a:gd name="connsiteY5" fmla="*/ 100604 h 457170"/>
                <a:gd name="connsiteX6" fmla="*/ 101934 w 457183"/>
                <a:gd name="connsiteY6" fmla="*/ 227618 h 457170"/>
                <a:gd name="connsiteX7" fmla="*/ 228906 w 457183"/>
                <a:gd name="connsiteY7" fmla="*/ 354597 h 457170"/>
                <a:gd name="connsiteX8" fmla="*/ 355914 w 457183"/>
                <a:gd name="connsiteY8" fmla="*/ 227618 h 457170"/>
                <a:gd name="connsiteX9" fmla="*/ 228906 w 457183"/>
                <a:gd name="connsiteY9" fmla="*/ 100604 h 45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83" h="457170">
                  <a:moveTo>
                    <a:pt x="228906" y="-985"/>
                  </a:moveTo>
                  <a:cubicBezTo>
                    <a:pt x="355066" y="-985"/>
                    <a:pt x="457499" y="101452"/>
                    <a:pt x="457499" y="227618"/>
                  </a:cubicBezTo>
                  <a:cubicBezTo>
                    <a:pt x="457499" y="353784"/>
                    <a:pt x="355066" y="456186"/>
                    <a:pt x="228906" y="456186"/>
                  </a:cubicBezTo>
                  <a:cubicBezTo>
                    <a:pt x="102746" y="456186"/>
                    <a:pt x="315" y="353784"/>
                    <a:pt x="315" y="227618"/>
                  </a:cubicBezTo>
                  <a:cubicBezTo>
                    <a:pt x="315" y="101452"/>
                    <a:pt x="102746" y="-985"/>
                    <a:pt x="228906" y="-985"/>
                  </a:cubicBezTo>
                  <a:close/>
                  <a:moveTo>
                    <a:pt x="228906" y="100604"/>
                  </a:moveTo>
                  <a:cubicBezTo>
                    <a:pt x="158817" y="100604"/>
                    <a:pt x="101934" y="157526"/>
                    <a:pt x="101934" y="227618"/>
                  </a:cubicBezTo>
                  <a:cubicBezTo>
                    <a:pt x="101934" y="297710"/>
                    <a:pt x="158817" y="354597"/>
                    <a:pt x="228906" y="354597"/>
                  </a:cubicBezTo>
                  <a:cubicBezTo>
                    <a:pt x="298995" y="354597"/>
                    <a:pt x="355914" y="297710"/>
                    <a:pt x="355914" y="227618"/>
                  </a:cubicBezTo>
                  <a:cubicBezTo>
                    <a:pt x="355914" y="157526"/>
                    <a:pt x="298995" y="100604"/>
                    <a:pt x="228906" y="100604"/>
                  </a:cubicBezTo>
                  <a:close/>
                </a:path>
              </a:pathLst>
            </a:custGeom>
            <a:solidFill>
              <a:srgbClr val="F4B700"/>
            </a:solidFill>
            <a:ln w="3531" cap="rnd">
              <a:noFill/>
              <a:prstDash val="solid"/>
              <a:round/>
            </a:ln>
          </p:spPr>
          <p:txBody>
            <a:bodyPr rtlCol="0" anchor="ctr"/>
            <a:lstStyle/>
            <a:p>
              <a:endParaRPr lang="en-CH" sz="4800"/>
            </a:p>
          </p:txBody>
        </p:sp>
      </p:grpSp>
      <p:sp>
        <p:nvSpPr>
          <p:cNvPr id="173" name="Freeform 172">
            <a:extLst>
              <a:ext uri="{FF2B5EF4-FFF2-40B4-BE49-F238E27FC236}">
                <a16:creationId xmlns:a16="http://schemas.microsoft.com/office/drawing/2014/main" id="{960DD3F4-3185-9BB8-B90C-1464E508B5DA}"/>
              </a:ext>
            </a:extLst>
          </p:cNvPr>
          <p:cNvSpPr/>
          <p:nvPr/>
        </p:nvSpPr>
        <p:spPr>
          <a:xfrm>
            <a:off x="19714556" y="6594131"/>
            <a:ext cx="427192" cy="427213"/>
          </a:xfrm>
          <a:custGeom>
            <a:avLst/>
            <a:gdLst>
              <a:gd name="connsiteX0" fmla="*/ 426373 w 427192"/>
              <a:gd name="connsiteY0" fmla="*/ 213952 h 427213"/>
              <a:gd name="connsiteX1" fmla="*/ 212777 w 427192"/>
              <a:gd name="connsiteY1" fmla="*/ 427559 h 427213"/>
              <a:gd name="connsiteX2" fmla="*/ -818 w 427192"/>
              <a:gd name="connsiteY2" fmla="*/ 213952 h 427213"/>
              <a:gd name="connsiteX3" fmla="*/ 212777 w 427192"/>
              <a:gd name="connsiteY3" fmla="*/ 346 h 427213"/>
              <a:gd name="connsiteX4" fmla="*/ 426373 w 427192"/>
              <a:gd name="connsiteY4" fmla="*/ 213952 h 427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192" h="427213">
                <a:moveTo>
                  <a:pt x="426373" y="213952"/>
                </a:moveTo>
                <a:cubicBezTo>
                  <a:pt x="426373" y="331924"/>
                  <a:pt x="330742" y="427559"/>
                  <a:pt x="212777" y="427559"/>
                </a:cubicBezTo>
                <a:cubicBezTo>
                  <a:pt x="94811" y="427559"/>
                  <a:pt x="-818" y="331924"/>
                  <a:pt x="-818" y="213952"/>
                </a:cubicBezTo>
                <a:cubicBezTo>
                  <a:pt x="-818" y="95981"/>
                  <a:pt x="94812" y="346"/>
                  <a:pt x="212777" y="346"/>
                </a:cubicBezTo>
                <a:cubicBezTo>
                  <a:pt x="330744" y="346"/>
                  <a:pt x="426373" y="95981"/>
                  <a:pt x="426373" y="213952"/>
                </a:cubicBezTo>
                <a:close/>
              </a:path>
            </a:pathLst>
          </a:custGeom>
          <a:solidFill>
            <a:srgbClr val="000080"/>
          </a:solidFill>
          <a:ln w="69823" cap="rnd">
            <a:solidFill>
              <a:srgbClr val="DBE9FF"/>
            </a:solidFill>
            <a:prstDash val="solid"/>
            <a:round/>
          </a:ln>
        </p:spPr>
        <p:txBody>
          <a:bodyPr rtlCol="0" anchor="ctr"/>
          <a:lstStyle/>
          <a:p>
            <a:endParaRPr lang="en-CH" sz="4800"/>
          </a:p>
        </p:txBody>
      </p:sp>
      <p:sp>
        <p:nvSpPr>
          <p:cNvPr id="174" name="Freeform 173">
            <a:extLst>
              <a:ext uri="{FF2B5EF4-FFF2-40B4-BE49-F238E27FC236}">
                <a16:creationId xmlns:a16="http://schemas.microsoft.com/office/drawing/2014/main" id="{2E684EE7-CF10-5EE0-BC96-12B127FD2E5C}"/>
              </a:ext>
            </a:extLst>
          </p:cNvPr>
          <p:cNvSpPr/>
          <p:nvPr/>
        </p:nvSpPr>
        <p:spPr>
          <a:xfrm>
            <a:off x="22326836" y="6594131"/>
            <a:ext cx="427192" cy="427213"/>
          </a:xfrm>
          <a:custGeom>
            <a:avLst/>
            <a:gdLst>
              <a:gd name="connsiteX0" fmla="*/ 426922 w 427192"/>
              <a:gd name="connsiteY0" fmla="*/ 213952 h 427213"/>
              <a:gd name="connsiteX1" fmla="*/ 213326 w 427192"/>
              <a:gd name="connsiteY1" fmla="*/ 427559 h 427213"/>
              <a:gd name="connsiteX2" fmla="*/ -270 w 427192"/>
              <a:gd name="connsiteY2" fmla="*/ 213952 h 427213"/>
              <a:gd name="connsiteX3" fmla="*/ 213326 w 427192"/>
              <a:gd name="connsiteY3" fmla="*/ 346 h 427213"/>
              <a:gd name="connsiteX4" fmla="*/ 426922 w 427192"/>
              <a:gd name="connsiteY4" fmla="*/ 213952 h 427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192" h="427213">
                <a:moveTo>
                  <a:pt x="426922" y="213952"/>
                </a:moveTo>
                <a:cubicBezTo>
                  <a:pt x="426922" y="331924"/>
                  <a:pt x="331291" y="427559"/>
                  <a:pt x="213326" y="427559"/>
                </a:cubicBezTo>
                <a:cubicBezTo>
                  <a:pt x="95359" y="427559"/>
                  <a:pt x="-270" y="331924"/>
                  <a:pt x="-270" y="213952"/>
                </a:cubicBezTo>
                <a:cubicBezTo>
                  <a:pt x="-270" y="95981"/>
                  <a:pt x="95361" y="346"/>
                  <a:pt x="213326" y="346"/>
                </a:cubicBezTo>
                <a:cubicBezTo>
                  <a:pt x="331293" y="346"/>
                  <a:pt x="426922" y="95981"/>
                  <a:pt x="426922" y="213952"/>
                </a:cubicBezTo>
                <a:close/>
              </a:path>
            </a:pathLst>
          </a:custGeom>
          <a:solidFill>
            <a:srgbClr val="000080"/>
          </a:solidFill>
          <a:ln w="69823" cap="rnd">
            <a:solidFill>
              <a:srgbClr val="DBE9FF"/>
            </a:solidFill>
            <a:prstDash val="solid"/>
            <a:round/>
          </a:ln>
        </p:spPr>
        <p:txBody>
          <a:bodyPr rtlCol="0" anchor="ctr"/>
          <a:lstStyle/>
          <a:p>
            <a:endParaRPr lang="en-CH" sz="4800"/>
          </a:p>
        </p:txBody>
      </p:sp>
      <p:sp>
        <p:nvSpPr>
          <p:cNvPr id="175" name="Freeform 174">
            <a:extLst>
              <a:ext uri="{FF2B5EF4-FFF2-40B4-BE49-F238E27FC236}">
                <a16:creationId xmlns:a16="http://schemas.microsoft.com/office/drawing/2014/main" id="{475CE05F-84AD-BA6E-7D9D-37C30BBD8D94}"/>
              </a:ext>
            </a:extLst>
          </p:cNvPr>
          <p:cNvSpPr/>
          <p:nvPr/>
        </p:nvSpPr>
        <p:spPr>
          <a:xfrm>
            <a:off x="24939097" y="6594131"/>
            <a:ext cx="427192" cy="427213"/>
          </a:xfrm>
          <a:custGeom>
            <a:avLst/>
            <a:gdLst>
              <a:gd name="connsiteX0" fmla="*/ 427470 w 427192"/>
              <a:gd name="connsiteY0" fmla="*/ 213952 h 427213"/>
              <a:gd name="connsiteX1" fmla="*/ 213875 w 427192"/>
              <a:gd name="connsiteY1" fmla="*/ 427559 h 427213"/>
              <a:gd name="connsiteX2" fmla="*/ 279 w 427192"/>
              <a:gd name="connsiteY2" fmla="*/ 213952 h 427213"/>
              <a:gd name="connsiteX3" fmla="*/ 213875 w 427192"/>
              <a:gd name="connsiteY3" fmla="*/ 346 h 427213"/>
              <a:gd name="connsiteX4" fmla="*/ 427470 w 427192"/>
              <a:gd name="connsiteY4" fmla="*/ 213952 h 427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192" h="427213">
                <a:moveTo>
                  <a:pt x="427470" y="213952"/>
                </a:moveTo>
                <a:cubicBezTo>
                  <a:pt x="427470" y="331924"/>
                  <a:pt x="331840" y="427559"/>
                  <a:pt x="213875" y="427559"/>
                </a:cubicBezTo>
                <a:cubicBezTo>
                  <a:pt x="95908" y="427559"/>
                  <a:pt x="279" y="331924"/>
                  <a:pt x="279" y="213952"/>
                </a:cubicBezTo>
                <a:cubicBezTo>
                  <a:pt x="279" y="95981"/>
                  <a:pt x="95910" y="346"/>
                  <a:pt x="213875" y="346"/>
                </a:cubicBezTo>
                <a:cubicBezTo>
                  <a:pt x="331841" y="346"/>
                  <a:pt x="427470" y="95981"/>
                  <a:pt x="427470" y="213952"/>
                </a:cubicBezTo>
                <a:close/>
              </a:path>
            </a:pathLst>
          </a:custGeom>
          <a:solidFill>
            <a:srgbClr val="000080"/>
          </a:solidFill>
          <a:ln w="69823" cap="rnd">
            <a:solidFill>
              <a:srgbClr val="DBE9FF"/>
            </a:solidFill>
            <a:prstDash val="solid"/>
            <a:round/>
          </a:ln>
        </p:spPr>
        <p:txBody>
          <a:bodyPr rtlCol="0" anchor="ctr"/>
          <a:lstStyle/>
          <a:p>
            <a:endParaRPr lang="en-CH" sz="4800"/>
          </a:p>
        </p:txBody>
      </p:sp>
      <p:sp>
        <p:nvSpPr>
          <p:cNvPr id="176" name="Freeform 175">
            <a:extLst>
              <a:ext uri="{FF2B5EF4-FFF2-40B4-BE49-F238E27FC236}">
                <a16:creationId xmlns:a16="http://schemas.microsoft.com/office/drawing/2014/main" id="{67B6B8EB-BE34-9033-5334-11237D209387}"/>
              </a:ext>
            </a:extLst>
          </p:cNvPr>
          <p:cNvSpPr/>
          <p:nvPr/>
        </p:nvSpPr>
        <p:spPr>
          <a:xfrm>
            <a:off x="27597216" y="6586888"/>
            <a:ext cx="427192" cy="427213"/>
          </a:xfrm>
          <a:custGeom>
            <a:avLst/>
            <a:gdLst>
              <a:gd name="connsiteX0" fmla="*/ 428029 w 427192"/>
              <a:gd name="connsiteY0" fmla="*/ 213951 h 427213"/>
              <a:gd name="connsiteX1" fmla="*/ 214433 w 427192"/>
              <a:gd name="connsiteY1" fmla="*/ 427558 h 427213"/>
              <a:gd name="connsiteX2" fmla="*/ 837 w 427192"/>
              <a:gd name="connsiteY2" fmla="*/ 213951 h 427213"/>
              <a:gd name="connsiteX3" fmla="*/ 214433 w 427192"/>
              <a:gd name="connsiteY3" fmla="*/ 344 h 427213"/>
              <a:gd name="connsiteX4" fmla="*/ 428029 w 427192"/>
              <a:gd name="connsiteY4" fmla="*/ 213951 h 427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192" h="427213">
                <a:moveTo>
                  <a:pt x="428029" y="213951"/>
                </a:moveTo>
                <a:cubicBezTo>
                  <a:pt x="428029" y="331923"/>
                  <a:pt x="332398" y="427558"/>
                  <a:pt x="214433" y="427558"/>
                </a:cubicBezTo>
                <a:cubicBezTo>
                  <a:pt x="96466" y="427558"/>
                  <a:pt x="837" y="331923"/>
                  <a:pt x="837" y="213951"/>
                </a:cubicBezTo>
                <a:cubicBezTo>
                  <a:pt x="837" y="95979"/>
                  <a:pt x="96468" y="344"/>
                  <a:pt x="214433" y="344"/>
                </a:cubicBezTo>
                <a:cubicBezTo>
                  <a:pt x="332399" y="344"/>
                  <a:pt x="428029" y="95979"/>
                  <a:pt x="428029" y="213951"/>
                </a:cubicBezTo>
                <a:close/>
              </a:path>
            </a:pathLst>
          </a:custGeom>
          <a:solidFill>
            <a:srgbClr val="000080"/>
          </a:solidFill>
          <a:ln w="69823" cap="rnd">
            <a:solidFill>
              <a:srgbClr val="DBE9FF"/>
            </a:solidFill>
            <a:prstDash val="solid"/>
            <a:round/>
          </a:ln>
        </p:spPr>
        <p:txBody>
          <a:bodyPr rtlCol="0" anchor="ctr"/>
          <a:lstStyle/>
          <a:p>
            <a:endParaRPr lang="en-CH" sz="4800"/>
          </a:p>
        </p:txBody>
      </p:sp>
      <p:sp>
        <p:nvSpPr>
          <p:cNvPr id="177" name="TextBox 176">
            <a:extLst>
              <a:ext uri="{FF2B5EF4-FFF2-40B4-BE49-F238E27FC236}">
                <a16:creationId xmlns:a16="http://schemas.microsoft.com/office/drawing/2014/main" id="{9976055F-180A-71EC-01BA-C6EF87FA0AD8}"/>
              </a:ext>
            </a:extLst>
          </p:cNvPr>
          <p:cNvSpPr txBox="1"/>
          <p:nvPr/>
        </p:nvSpPr>
        <p:spPr>
          <a:xfrm>
            <a:off x="14698442" y="12027929"/>
            <a:ext cx="8161209"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Persistent multiple DCPs use</a:t>
            </a:r>
          </a:p>
        </p:txBody>
      </p:sp>
      <p:grpSp>
        <p:nvGrpSpPr>
          <p:cNvPr id="178" name="Graphic 4">
            <a:extLst>
              <a:ext uri="{FF2B5EF4-FFF2-40B4-BE49-F238E27FC236}">
                <a16:creationId xmlns:a16="http://schemas.microsoft.com/office/drawing/2014/main" id="{81BA2F35-13ED-95A2-27E9-44144C97646E}"/>
              </a:ext>
            </a:extLst>
          </p:cNvPr>
          <p:cNvGrpSpPr/>
          <p:nvPr/>
        </p:nvGrpSpPr>
        <p:grpSpPr>
          <a:xfrm>
            <a:off x="24544523" y="13378698"/>
            <a:ext cx="2239716" cy="1542670"/>
            <a:chOff x="24544523" y="13378698"/>
            <a:chExt cx="2239716" cy="1542670"/>
          </a:xfrm>
          <a:solidFill>
            <a:srgbClr val="000080"/>
          </a:solidFill>
        </p:grpSpPr>
        <p:sp>
          <p:nvSpPr>
            <p:cNvPr id="179" name="TextBox 178">
              <a:extLst>
                <a:ext uri="{FF2B5EF4-FFF2-40B4-BE49-F238E27FC236}">
                  <a16:creationId xmlns:a16="http://schemas.microsoft.com/office/drawing/2014/main" id="{76EDECD4-8D3C-F7C1-B3DA-C3B0A8422B2D}"/>
                </a:ext>
              </a:extLst>
            </p:cNvPr>
            <p:cNvSpPr txBox="1"/>
            <p:nvPr/>
          </p:nvSpPr>
          <p:spPr>
            <a:xfrm>
              <a:off x="24544523" y="13378698"/>
              <a:ext cx="2239716"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Current</a:t>
              </a:r>
            </a:p>
          </p:txBody>
        </p:sp>
        <p:sp>
          <p:nvSpPr>
            <p:cNvPr id="180" name="TextBox 179">
              <a:extLst>
                <a:ext uri="{FF2B5EF4-FFF2-40B4-BE49-F238E27FC236}">
                  <a16:creationId xmlns:a16="http://schemas.microsoft.com/office/drawing/2014/main" id="{E93B173C-D15C-CBDA-3EE6-DDF80CF07136}"/>
                </a:ext>
              </a:extLst>
            </p:cNvPr>
            <p:cNvSpPr txBox="1"/>
            <p:nvPr/>
          </p:nvSpPr>
          <p:spPr>
            <a:xfrm>
              <a:off x="24577971" y="14090371"/>
              <a:ext cx="2206053"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asthma</a:t>
              </a:r>
            </a:p>
          </p:txBody>
        </p:sp>
      </p:grpSp>
      <p:sp>
        <p:nvSpPr>
          <p:cNvPr id="181" name="TextBox 180">
            <a:extLst>
              <a:ext uri="{FF2B5EF4-FFF2-40B4-BE49-F238E27FC236}">
                <a16:creationId xmlns:a16="http://schemas.microsoft.com/office/drawing/2014/main" id="{43386541-D255-80A7-5381-97EED2F31D84}"/>
              </a:ext>
            </a:extLst>
          </p:cNvPr>
          <p:cNvSpPr txBox="1"/>
          <p:nvPr/>
        </p:nvSpPr>
        <p:spPr>
          <a:xfrm>
            <a:off x="28352130" y="13357963"/>
            <a:ext cx="1385316"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1.68</a:t>
            </a:r>
          </a:p>
        </p:txBody>
      </p:sp>
      <p:sp>
        <p:nvSpPr>
          <p:cNvPr id="182" name="TextBox 181">
            <a:extLst>
              <a:ext uri="{FF2B5EF4-FFF2-40B4-BE49-F238E27FC236}">
                <a16:creationId xmlns:a16="http://schemas.microsoft.com/office/drawing/2014/main" id="{80EC88F4-8F0B-D2C5-C91B-22EB342A05C8}"/>
              </a:ext>
            </a:extLst>
          </p:cNvPr>
          <p:cNvSpPr txBox="1"/>
          <p:nvPr/>
        </p:nvSpPr>
        <p:spPr>
          <a:xfrm>
            <a:off x="28564707" y="16103838"/>
            <a:ext cx="1385316" cy="830997"/>
          </a:xfrm>
          <a:prstGeom prst="rect">
            <a:avLst/>
          </a:prstGeom>
          <a:noFill/>
        </p:spPr>
        <p:txBody>
          <a:bodyPr wrap="none" rtlCol="0">
            <a:spAutoFit/>
          </a:bodyPr>
          <a:lstStyle/>
          <a:p>
            <a:pPr algn="l"/>
            <a:r>
              <a:rPr lang="en-CH" sz="4800" b="1" spc="0" baseline="0">
                <a:ln/>
                <a:solidFill>
                  <a:srgbClr val="000080"/>
                </a:solidFill>
                <a:latin typeface="Arial"/>
                <a:cs typeface="Arial"/>
                <a:sym typeface="Arial"/>
                <a:rtl val="0"/>
              </a:rPr>
              <a:t>1.71</a:t>
            </a:r>
          </a:p>
        </p:txBody>
      </p:sp>
      <p:grpSp>
        <p:nvGrpSpPr>
          <p:cNvPr id="183" name="Graphic 4">
            <a:extLst>
              <a:ext uri="{FF2B5EF4-FFF2-40B4-BE49-F238E27FC236}">
                <a16:creationId xmlns:a16="http://schemas.microsoft.com/office/drawing/2014/main" id="{18D93F04-E3C5-2137-261B-663F496CAD90}"/>
              </a:ext>
            </a:extLst>
          </p:cNvPr>
          <p:cNvGrpSpPr/>
          <p:nvPr/>
        </p:nvGrpSpPr>
        <p:grpSpPr>
          <a:xfrm>
            <a:off x="24475883" y="16171100"/>
            <a:ext cx="2308645" cy="1542670"/>
            <a:chOff x="24475883" y="16171100"/>
            <a:chExt cx="2308645" cy="1542670"/>
          </a:xfrm>
          <a:solidFill>
            <a:srgbClr val="000080"/>
          </a:solidFill>
        </p:grpSpPr>
        <p:sp>
          <p:nvSpPr>
            <p:cNvPr id="184" name="TextBox 183">
              <a:extLst>
                <a:ext uri="{FF2B5EF4-FFF2-40B4-BE49-F238E27FC236}">
                  <a16:creationId xmlns:a16="http://schemas.microsoft.com/office/drawing/2014/main" id="{F88179AC-8EE5-AE0A-687D-7057EF11B483}"/>
                </a:ext>
              </a:extLst>
            </p:cNvPr>
            <p:cNvSpPr txBox="1"/>
            <p:nvPr/>
          </p:nvSpPr>
          <p:spPr>
            <a:xfrm>
              <a:off x="24544523" y="16171100"/>
              <a:ext cx="2239716"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Current</a:t>
              </a:r>
            </a:p>
          </p:txBody>
        </p:sp>
        <p:sp>
          <p:nvSpPr>
            <p:cNvPr id="185" name="TextBox 184">
              <a:extLst>
                <a:ext uri="{FF2B5EF4-FFF2-40B4-BE49-F238E27FC236}">
                  <a16:creationId xmlns:a16="http://schemas.microsoft.com/office/drawing/2014/main" id="{48712F99-3A93-6D2F-77E0-67B628A72A5C}"/>
                </a:ext>
              </a:extLst>
            </p:cNvPr>
            <p:cNvSpPr txBox="1"/>
            <p:nvPr/>
          </p:nvSpPr>
          <p:spPr>
            <a:xfrm>
              <a:off x="24475883" y="16882773"/>
              <a:ext cx="2308645" cy="830997"/>
            </a:xfrm>
            <a:prstGeom prst="rect">
              <a:avLst/>
            </a:prstGeom>
            <a:noFill/>
          </p:spPr>
          <p:txBody>
            <a:bodyPr wrap="none" rtlCol="0">
              <a:spAutoFit/>
            </a:bodyPr>
            <a:lstStyle/>
            <a:p>
              <a:pPr algn="l"/>
              <a:r>
                <a:rPr lang="en-CH" sz="4800" spc="0" baseline="0">
                  <a:ln/>
                  <a:solidFill>
                    <a:srgbClr val="000080"/>
                  </a:solidFill>
                  <a:latin typeface="Arial"/>
                  <a:cs typeface="Arial"/>
                  <a:sym typeface="Arial"/>
                  <a:rtl val="0"/>
                </a:rPr>
                <a:t>wheeze</a:t>
              </a:r>
            </a:p>
          </p:txBody>
        </p:sp>
      </p:grpSp>
      <p:sp>
        <p:nvSpPr>
          <p:cNvPr id="186" name="TextBox 185">
            <a:extLst>
              <a:ext uri="{FF2B5EF4-FFF2-40B4-BE49-F238E27FC236}">
                <a16:creationId xmlns:a16="http://schemas.microsoft.com/office/drawing/2014/main" id="{474F48FE-7DDD-8898-D854-CD2D8378C678}"/>
              </a:ext>
            </a:extLst>
          </p:cNvPr>
          <p:cNvSpPr txBox="1"/>
          <p:nvPr/>
        </p:nvSpPr>
        <p:spPr>
          <a:xfrm>
            <a:off x="25208768" y="10672019"/>
            <a:ext cx="5365893"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Effect on asthma</a:t>
            </a:r>
          </a:p>
        </p:txBody>
      </p:sp>
      <p:pic>
        <p:nvPicPr>
          <p:cNvPr id="187" name="Picture 186">
            <a:extLst>
              <a:ext uri="{FF2B5EF4-FFF2-40B4-BE49-F238E27FC236}">
                <a16:creationId xmlns:a16="http://schemas.microsoft.com/office/drawing/2014/main" id="{C2683C5E-68C4-CD82-D1D9-757106842E27}"/>
              </a:ext>
            </a:extLst>
          </p:cNvPr>
          <p:cNvPicPr>
            <a:picLocks noChangeAspect="1"/>
          </p:cNvPicPr>
          <p:nvPr/>
        </p:nvPicPr>
        <p:blipFill>
          <a:blip r:embed="rId9"/>
          <a:stretch>
            <a:fillRect/>
          </a:stretch>
        </p:blipFill>
        <p:spPr>
          <a:xfrm>
            <a:off x="1207872" y="5648614"/>
            <a:ext cx="4546600" cy="4508500"/>
          </a:xfrm>
          <a:prstGeom prst="rect">
            <a:avLst/>
          </a:prstGeom>
        </p:spPr>
      </p:pic>
    </p:spTree>
    <p:extLst>
      <p:ext uri="{BB962C8B-B14F-4D97-AF65-F5344CB8AC3E}">
        <p14:creationId xmlns:p14="http://schemas.microsoft.com/office/powerpoint/2010/main" val="263668265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CBB141-899E-9E09-E08C-FAAAAC864C3C}"/>
            </a:ext>
          </a:extLst>
        </p:cNvPr>
        <p:cNvGrpSpPr/>
        <p:nvPr/>
      </p:nvGrpSpPr>
      <p:grpSpPr>
        <a:xfrm>
          <a:off x="0" y="0"/>
          <a:ext cx="0" cy="0"/>
          <a:chOff x="0" y="0"/>
          <a:chExt cx="0" cy="0"/>
        </a:xfrm>
      </p:grpSpPr>
      <p:sp>
        <p:nvSpPr>
          <p:cNvPr id="6" name="Freeform 5">
            <a:extLst>
              <a:ext uri="{FF2B5EF4-FFF2-40B4-BE49-F238E27FC236}">
                <a16:creationId xmlns:a16="http://schemas.microsoft.com/office/drawing/2014/main" id="{0CC0A030-77E9-1F3D-E2E2-087BA9016B83}"/>
              </a:ext>
            </a:extLst>
          </p:cNvPr>
          <p:cNvSpPr/>
          <p:nvPr/>
        </p:nvSpPr>
        <p:spPr>
          <a:xfrm>
            <a:off x="-1" y="-1"/>
            <a:ext cx="32398557" cy="21598780"/>
          </a:xfrm>
          <a:custGeom>
            <a:avLst/>
            <a:gdLst>
              <a:gd name="connsiteX0" fmla="*/ 5811 w 32398557"/>
              <a:gd name="connsiteY0" fmla="*/ 3874 h 21598780"/>
              <a:gd name="connsiteX1" fmla="*/ 32404370 w 32398557"/>
              <a:gd name="connsiteY1" fmla="*/ 3874 h 21598780"/>
              <a:gd name="connsiteX2" fmla="*/ 32404370 w 32398557"/>
              <a:gd name="connsiteY2" fmla="*/ 21602654 h 21598780"/>
              <a:gd name="connsiteX3" fmla="*/ 5812 w 32398557"/>
              <a:gd name="connsiteY3" fmla="*/ 21602654 h 21598780"/>
            </a:gdLst>
            <a:ahLst/>
            <a:cxnLst>
              <a:cxn ang="0">
                <a:pos x="connsiteX0" y="connsiteY0"/>
              </a:cxn>
              <a:cxn ang="0">
                <a:pos x="connsiteX1" y="connsiteY1"/>
              </a:cxn>
              <a:cxn ang="0">
                <a:pos x="connsiteX2" y="connsiteY2"/>
              </a:cxn>
              <a:cxn ang="0">
                <a:pos x="connsiteX3" y="connsiteY3"/>
              </a:cxn>
            </a:cxnLst>
            <a:rect l="l" t="t" r="r" b="b"/>
            <a:pathLst>
              <a:path w="32398557" h="21598780">
                <a:moveTo>
                  <a:pt x="5811" y="3874"/>
                </a:moveTo>
                <a:lnTo>
                  <a:pt x="32404370" y="3874"/>
                </a:lnTo>
                <a:lnTo>
                  <a:pt x="32404370" y="21602654"/>
                </a:lnTo>
                <a:lnTo>
                  <a:pt x="5812" y="21602654"/>
                </a:lnTo>
                <a:close/>
              </a:path>
            </a:pathLst>
          </a:custGeom>
          <a:solidFill>
            <a:srgbClr val="AEBDE9"/>
          </a:solidFill>
          <a:ln w="12700" cap="rnd">
            <a:noFill/>
            <a:prstDash val="solid"/>
            <a:round/>
          </a:ln>
        </p:spPr>
        <p:txBody>
          <a:bodyPr rtlCol="0" anchor="ctr"/>
          <a:lstStyle/>
          <a:p>
            <a:endParaRPr lang="en-CH" sz="4400"/>
          </a:p>
        </p:txBody>
      </p:sp>
      <p:sp>
        <p:nvSpPr>
          <p:cNvPr id="7" name="Freeform 6">
            <a:extLst>
              <a:ext uri="{FF2B5EF4-FFF2-40B4-BE49-F238E27FC236}">
                <a16:creationId xmlns:a16="http://schemas.microsoft.com/office/drawing/2014/main" id="{8DC33B0A-6433-4BBF-D4DE-00F9209B29D4}"/>
              </a:ext>
            </a:extLst>
          </p:cNvPr>
          <p:cNvSpPr/>
          <p:nvPr/>
        </p:nvSpPr>
        <p:spPr>
          <a:xfrm>
            <a:off x="657366" y="939486"/>
            <a:ext cx="22174057" cy="7822837"/>
          </a:xfrm>
          <a:custGeom>
            <a:avLst/>
            <a:gdLst>
              <a:gd name="connsiteX0" fmla="*/ 22178034 w 22174057"/>
              <a:gd name="connsiteY0" fmla="*/ 363020 h 7822837"/>
              <a:gd name="connsiteX1" fmla="*/ 22178034 w 22174057"/>
              <a:gd name="connsiteY1" fmla="*/ 7463723 h 7822837"/>
              <a:gd name="connsiteX2" fmla="*/ 21816888 w 22174057"/>
              <a:gd name="connsiteY2" fmla="*/ 7824791 h 7822837"/>
              <a:gd name="connsiteX3" fmla="*/ 365051 w 22174057"/>
              <a:gd name="connsiteY3" fmla="*/ 7824791 h 7822837"/>
              <a:gd name="connsiteX4" fmla="*/ 3976 w 22174057"/>
              <a:gd name="connsiteY4" fmla="*/ 7463723 h 7822837"/>
              <a:gd name="connsiteX5" fmla="*/ 3976 w 22174057"/>
              <a:gd name="connsiteY5" fmla="*/ 363020 h 7822837"/>
              <a:gd name="connsiteX6" fmla="*/ 365051 w 22174057"/>
              <a:gd name="connsiteY6" fmla="*/ 1953 h 7822837"/>
              <a:gd name="connsiteX7" fmla="*/ 21816888 w 22174057"/>
              <a:gd name="connsiteY7" fmla="*/ 1953 h 7822837"/>
              <a:gd name="connsiteX8" fmla="*/ 22178034 w 22174057"/>
              <a:gd name="connsiteY8" fmla="*/ 363020 h 782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74057" h="7822837">
                <a:moveTo>
                  <a:pt x="22178034" y="363020"/>
                </a:moveTo>
                <a:lnTo>
                  <a:pt x="22178034" y="7463723"/>
                </a:lnTo>
                <a:cubicBezTo>
                  <a:pt x="22178034" y="7663000"/>
                  <a:pt x="22016278" y="7824791"/>
                  <a:pt x="21816888" y="7824791"/>
                </a:cubicBezTo>
                <a:lnTo>
                  <a:pt x="365051" y="7824791"/>
                </a:lnTo>
                <a:cubicBezTo>
                  <a:pt x="165766" y="7824791"/>
                  <a:pt x="3976" y="7663000"/>
                  <a:pt x="3976" y="7463723"/>
                </a:cubicBezTo>
                <a:lnTo>
                  <a:pt x="3976" y="363020"/>
                </a:lnTo>
                <a:cubicBezTo>
                  <a:pt x="3976" y="163744"/>
                  <a:pt x="165766" y="1953"/>
                  <a:pt x="365051" y="1953"/>
                </a:cubicBezTo>
                <a:lnTo>
                  <a:pt x="21816888" y="1953"/>
                </a:lnTo>
                <a:cubicBezTo>
                  <a:pt x="22016278" y="1953"/>
                  <a:pt x="22178034" y="163744"/>
                  <a:pt x="22178034" y="363020"/>
                </a:cubicBezTo>
                <a:close/>
              </a:path>
            </a:pathLst>
          </a:custGeom>
          <a:solidFill>
            <a:srgbClr val="DBE6FF"/>
          </a:solidFill>
          <a:ln w="30307" cap="rnd">
            <a:solidFill>
              <a:srgbClr val="000080"/>
            </a:solidFill>
            <a:prstDash val="solid"/>
            <a:round/>
          </a:ln>
        </p:spPr>
        <p:txBody>
          <a:bodyPr rtlCol="0" anchor="ctr"/>
          <a:lstStyle/>
          <a:p>
            <a:endParaRPr lang="en-CH" sz="4400"/>
          </a:p>
        </p:txBody>
      </p:sp>
      <p:sp>
        <p:nvSpPr>
          <p:cNvPr id="8" name="Freeform 7">
            <a:extLst>
              <a:ext uri="{FF2B5EF4-FFF2-40B4-BE49-F238E27FC236}">
                <a16:creationId xmlns:a16="http://schemas.microsoft.com/office/drawing/2014/main" id="{CD3AAFB4-E807-3459-E888-7457C828FB50}"/>
              </a:ext>
            </a:extLst>
          </p:cNvPr>
          <p:cNvSpPr/>
          <p:nvPr/>
        </p:nvSpPr>
        <p:spPr>
          <a:xfrm>
            <a:off x="657355" y="9708373"/>
            <a:ext cx="10554119" cy="10955296"/>
          </a:xfrm>
          <a:custGeom>
            <a:avLst/>
            <a:gdLst>
              <a:gd name="connsiteX0" fmla="*/ 10555554 w 10554119"/>
              <a:gd name="connsiteY0" fmla="*/ 493586 h 10955296"/>
              <a:gd name="connsiteX1" fmla="*/ 10555554 w 10554119"/>
              <a:gd name="connsiteY1" fmla="*/ 10474659 h 10955296"/>
              <a:gd name="connsiteX2" fmla="*/ 10068470 w 10554119"/>
              <a:gd name="connsiteY2" fmla="*/ 10961770 h 10955296"/>
              <a:gd name="connsiteX3" fmla="*/ 488559 w 10554119"/>
              <a:gd name="connsiteY3" fmla="*/ 10961770 h 10955296"/>
              <a:gd name="connsiteX4" fmla="*/ 1434 w 10554119"/>
              <a:gd name="connsiteY4" fmla="*/ 10474659 h 10955296"/>
              <a:gd name="connsiteX5" fmla="*/ 1434 w 10554119"/>
              <a:gd name="connsiteY5" fmla="*/ 493586 h 10955296"/>
              <a:gd name="connsiteX6" fmla="*/ 488559 w 10554119"/>
              <a:gd name="connsiteY6" fmla="*/ 6474 h 10955296"/>
              <a:gd name="connsiteX7" fmla="*/ 10068470 w 10554119"/>
              <a:gd name="connsiteY7" fmla="*/ 6474 h 10955296"/>
              <a:gd name="connsiteX8" fmla="*/ 10555554 w 10554119"/>
              <a:gd name="connsiteY8" fmla="*/ 493586 h 109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54119" h="10955296">
                <a:moveTo>
                  <a:pt x="10555554" y="493586"/>
                </a:moveTo>
                <a:lnTo>
                  <a:pt x="10555554" y="10474659"/>
                </a:lnTo>
                <a:cubicBezTo>
                  <a:pt x="10555554" y="10743495"/>
                  <a:pt x="10337238" y="10961770"/>
                  <a:pt x="10068470" y="10961770"/>
                </a:cubicBezTo>
                <a:lnTo>
                  <a:pt x="488559" y="10961770"/>
                </a:lnTo>
                <a:cubicBezTo>
                  <a:pt x="219702" y="10961770"/>
                  <a:pt x="1434" y="10743495"/>
                  <a:pt x="1434" y="10474659"/>
                </a:cubicBezTo>
                <a:lnTo>
                  <a:pt x="1434" y="493586"/>
                </a:lnTo>
                <a:cubicBezTo>
                  <a:pt x="1434" y="224750"/>
                  <a:pt x="219702" y="6474"/>
                  <a:pt x="488559" y="6474"/>
                </a:cubicBezTo>
                <a:lnTo>
                  <a:pt x="10068470" y="6474"/>
                </a:lnTo>
                <a:cubicBezTo>
                  <a:pt x="10337238" y="6474"/>
                  <a:pt x="10555554" y="224750"/>
                  <a:pt x="10555554" y="493586"/>
                </a:cubicBezTo>
                <a:close/>
              </a:path>
            </a:pathLst>
          </a:custGeom>
          <a:solidFill>
            <a:srgbClr val="DBE6FF"/>
          </a:solidFill>
          <a:ln w="31750" cap="rnd">
            <a:solidFill>
              <a:srgbClr val="000080"/>
            </a:solidFill>
            <a:prstDash val="solid"/>
            <a:round/>
          </a:ln>
        </p:spPr>
        <p:txBody>
          <a:bodyPr rtlCol="0" anchor="ctr"/>
          <a:lstStyle/>
          <a:p>
            <a:endParaRPr lang="en-CH" sz="4400" dirty="0"/>
          </a:p>
        </p:txBody>
      </p:sp>
      <p:sp>
        <p:nvSpPr>
          <p:cNvPr id="9" name="Freeform 8">
            <a:extLst>
              <a:ext uri="{FF2B5EF4-FFF2-40B4-BE49-F238E27FC236}">
                <a16:creationId xmlns:a16="http://schemas.microsoft.com/office/drawing/2014/main" id="{41773AD2-A69F-8C0C-2105-43E2B833A4D6}"/>
              </a:ext>
            </a:extLst>
          </p:cNvPr>
          <p:cNvSpPr/>
          <p:nvPr/>
        </p:nvSpPr>
        <p:spPr>
          <a:xfrm>
            <a:off x="11744387" y="9724992"/>
            <a:ext cx="11087028" cy="10955296"/>
          </a:xfrm>
          <a:custGeom>
            <a:avLst/>
            <a:gdLst>
              <a:gd name="connsiteX0" fmla="*/ 11093430 w 11087028"/>
              <a:gd name="connsiteY0" fmla="*/ 512129 h 10955296"/>
              <a:gd name="connsiteX1" fmla="*/ 11093430 w 11087028"/>
              <a:gd name="connsiteY1" fmla="*/ 10456130 h 10955296"/>
              <a:gd name="connsiteX2" fmla="*/ 10587794 w 11087028"/>
              <a:gd name="connsiteY2" fmla="*/ 10961778 h 10955296"/>
              <a:gd name="connsiteX3" fmla="*/ 512054 w 11087028"/>
              <a:gd name="connsiteY3" fmla="*/ 10961778 h 10955296"/>
              <a:gd name="connsiteX4" fmla="*/ 6401 w 11087028"/>
              <a:gd name="connsiteY4" fmla="*/ 10456130 h 10955296"/>
              <a:gd name="connsiteX5" fmla="*/ 6401 w 11087028"/>
              <a:gd name="connsiteY5" fmla="*/ 512129 h 10955296"/>
              <a:gd name="connsiteX6" fmla="*/ 512054 w 11087028"/>
              <a:gd name="connsiteY6" fmla="*/ 6481 h 10955296"/>
              <a:gd name="connsiteX7" fmla="*/ 10587794 w 11087028"/>
              <a:gd name="connsiteY7" fmla="*/ 6481 h 10955296"/>
              <a:gd name="connsiteX8" fmla="*/ 11093430 w 11087028"/>
              <a:gd name="connsiteY8" fmla="*/ 512129 h 109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87028" h="10955296">
                <a:moveTo>
                  <a:pt x="11093430" y="512129"/>
                </a:moveTo>
                <a:lnTo>
                  <a:pt x="11093430" y="10456130"/>
                </a:lnTo>
                <a:cubicBezTo>
                  <a:pt x="11093430" y="10735202"/>
                  <a:pt x="10866851" y="10961778"/>
                  <a:pt x="10587794" y="10961778"/>
                </a:cubicBezTo>
                <a:lnTo>
                  <a:pt x="512054" y="10961778"/>
                </a:lnTo>
                <a:cubicBezTo>
                  <a:pt x="232979" y="10961778"/>
                  <a:pt x="6401" y="10735202"/>
                  <a:pt x="6401" y="10456130"/>
                </a:cubicBezTo>
                <a:lnTo>
                  <a:pt x="6401" y="512129"/>
                </a:lnTo>
                <a:cubicBezTo>
                  <a:pt x="6401" y="233058"/>
                  <a:pt x="232979" y="6481"/>
                  <a:pt x="512054" y="6481"/>
                </a:cubicBezTo>
                <a:lnTo>
                  <a:pt x="10587794" y="6481"/>
                </a:lnTo>
                <a:cubicBezTo>
                  <a:pt x="10866851" y="6481"/>
                  <a:pt x="11093430" y="233058"/>
                  <a:pt x="11093430" y="512129"/>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10" name="Freeform 9">
            <a:extLst>
              <a:ext uri="{FF2B5EF4-FFF2-40B4-BE49-F238E27FC236}">
                <a16:creationId xmlns:a16="http://schemas.microsoft.com/office/drawing/2014/main" id="{F5312032-0206-E64E-39D7-E4B61A87FF13}"/>
              </a:ext>
            </a:extLst>
          </p:cNvPr>
          <p:cNvSpPr/>
          <p:nvPr/>
        </p:nvSpPr>
        <p:spPr>
          <a:xfrm>
            <a:off x="23198551" y="9709105"/>
            <a:ext cx="8542636" cy="10955296"/>
          </a:xfrm>
          <a:custGeom>
            <a:avLst/>
            <a:gdLst>
              <a:gd name="connsiteX0" fmla="*/ 8553491 w 8542636"/>
              <a:gd name="connsiteY0" fmla="*/ 400767 h 10955296"/>
              <a:gd name="connsiteX1" fmla="*/ 8553491 w 8542636"/>
              <a:gd name="connsiteY1" fmla="*/ 10567479 h 10955296"/>
              <a:gd name="connsiteX2" fmla="*/ 8159240 w 8542636"/>
              <a:gd name="connsiteY2" fmla="*/ 10961771 h 10955296"/>
              <a:gd name="connsiteX3" fmla="*/ 405140 w 8542636"/>
              <a:gd name="connsiteY3" fmla="*/ 10961771 h 10955296"/>
              <a:gd name="connsiteX4" fmla="*/ 10855 w 8542636"/>
              <a:gd name="connsiteY4" fmla="*/ 10567479 h 10955296"/>
              <a:gd name="connsiteX5" fmla="*/ 10855 w 8542636"/>
              <a:gd name="connsiteY5" fmla="*/ 400767 h 10955296"/>
              <a:gd name="connsiteX6" fmla="*/ 405140 w 8542636"/>
              <a:gd name="connsiteY6" fmla="*/ 6475 h 10955296"/>
              <a:gd name="connsiteX7" fmla="*/ 8159240 w 8542636"/>
              <a:gd name="connsiteY7" fmla="*/ 6475 h 10955296"/>
              <a:gd name="connsiteX8" fmla="*/ 8553491 w 8542636"/>
              <a:gd name="connsiteY8" fmla="*/ 400767 h 109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42636" h="10955296">
                <a:moveTo>
                  <a:pt x="8553491" y="400767"/>
                </a:moveTo>
                <a:lnTo>
                  <a:pt x="8553491" y="10567479"/>
                </a:lnTo>
                <a:cubicBezTo>
                  <a:pt x="8553491" y="10785094"/>
                  <a:pt x="8376784" y="10961771"/>
                  <a:pt x="8159240" y="10961771"/>
                </a:cubicBezTo>
                <a:lnTo>
                  <a:pt x="405140" y="10961771"/>
                </a:lnTo>
                <a:cubicBezTo>
                  <a:pt x="187523" y="10961771"/>
                  <a:pt x="10855" y="10785094"/>
                  <a:pt x="10855" y="10567479"/>
                </a:cubicBezTo>
                <a:lnTo>
                  <a:pt x="10855" y="400767"/>
                </a:lnTo>
                <a:cubicBezTo>
                  <a:pt x="10855" y="183151"/>
                  <a:pt x="187523" y="6475"/>
                  <a:pt x="405140" y="6475"/>
                </a:cubicBezTo>
                <a:lnTo>
                  <a:pt x="8159240" y="6475"/>
                </a:lnTo>
                <a:cubicBezTo>
                  <a:pt x="8376784" y="6475"/>
                  <a:pt x="8553491" y="183151"/>
                  <a:pt x="8553491" y="400767"/>
                </a:cubicBezTo>
                <a:close/>
              </a:path>
            </a:pathLst>
          </a:custGeom>
          <a:solidFill>
            <a:srgbClr val="DBE6FF"/>
          </a:solidFill>
          <a:ln w="31750" cap="rnd">
            <a:solidFill>
              <a:srgbClr val="000080"/>
            </a:solidFill>
            <a:prstDash val="solid"/>
            <a:round/>
          </a:ln>
        </p:spPr>
        <p:txBody>
          <a:bodyPr rtlCol="0" anchor="ctr"/>
          <a:lstStyle/>
          <a:p>
            <a:endParaRPr lang="en-CH" sz="4400"/>
          </a:p>
        </p:txBody>
      </p:sp>
      <p:sp>
        <p:nvSpPr>
          <p:cNvPr id="11" name="Freeform 10">
            <a:extLst>
              <a:ext uri="{FF2B5EF4-FFF2-40B4-BE49-F238E27FC236}">
                <a16:creationId xmlns:a16="http://schemas.microsoft.com/office/drawing/2014/main" id="{28429690-E2C4-A972-27D5-FCC29D68E7F0}"/>
              </a:ext>
            </a:extLst>
          </p:cNvPr>
          <p:cNvSpPr/>
          <p:nvPr/>
        </p:nvSpPr>
        <p:spPr>
          <a:xfrm>
            <a:off x="23198551" y="939486"/>
            <a:ext cx="8542636" cy="7822837"/>
          </a:xfrm>
          <a:custGeom>
            <a:avLst/>
            <a:gdLst>
              <a:gd name="connsiteX0" fmla="*/ 8553491 w 8542636"/>
              <a:gd name="connsiteY0" fmla="*/ 363020 h 7822837"/>
              <a:gd name="connsiteX1" fmla="*/ 8553491 w 8542636"/>
              <a:gd name="connsiteY1" fmla="*/ 7463723 h 7822837"/>
              <a:gd name="connsiteX2" fmla="*/ 8192427 w 8542636"/>
              <a:gd name="connsiteY2" fmla="*/ 7824791 h 7822837"/>
              <a:gd name="connsiteX3" fmla="*/ 371926 w 8542636"/>
              <a:gd name="connsiteY3" fmla="*/ 7824791 h 7822837"/>
              <a:gd name="connsiteX4" fmla="*/ 10855 w 8542636"/>
              <a:gd name="connsiteY4" fmla="*/ 7463723 h 7822837"/>
              <a:gd name="connsiteX5" fmla="*/ 10855 w 8542636"/>
              <a:gd name="connsiteY5" fmla="*/ 363020 h 7822837"/>
              <a:gd name="connsiteX6" fmla="*/ 371926 w 8542636"/>
              <a:gd name="connsiteY6" fmla="*/ 1953 h 7822837"/>
              <a:gd name="connsiteX7" fmla="*/ 8192427 w 8542636"/>
              <a:gd name="connsiteY7" fmla="*/ 1953 h 7822837"/>
              <a:gd name="connsiteX8" fmla="*/ 8553491 w 8542636"/>
              <a:gd name="connsiteY8" fmla="*/ 363020 h 782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42636" h="7822837">
                <a:moveTo>
                  <a:pt x="8553491" y="363020"/>
                </a:moveTo>
                <a:lnTo>
                  <a:pt x="8553491" y="7463723"/>
                </a:lnTo>
                <a:cubicBezTo>
                  <a:pt x="8553491" y="7663000"/>
                  <a:pt x="8391681" y="7824791"/>
                  <a:pt x="8192427" y="7824791"/>
                </a:cubicBezTo>
                <a:lnTo>
                  <a:pt x="371926" y="7824791"/>
                </a:lnTo>
                <a:cubicBezTo>
                  <a:pt x="172646" y="7824791"/>
                  <a:pt x="10855" y="7663000"/>
                  <a:pt x="10855" y="7463723"/>
                </a:cubicBezTo>
                <a:lnTo>
                  <a:pt x="10855" y="363020"/>
                </a:lnTo>
                <a:cubicBezTo>
                  <a:pt x="10855" y="163744"/>
                  <a:pt x="172646" y="1953"/>
                  <a:pt x="371926" y="1953"/>
                </a:cubicBezTo>
                <a:lnTo>
                  <a:pt x="8192427" y="1953"/>
                </a:lnTo>
                <a:cubicBezTo>
                  <a:pt x="8391681" y="1953"/>
                  <a:pt x="8553491" y="163744"/>
                  <a:pt x="8553491" y="363020"/>
                </a:cubicBezTo>
                <a:close/>
              </a:path>
            </a:pathLst>
          </a:custGeom>
          <a:solidFill>
            <a:srgbClr val="DBE6FF"/>
          </a:solidFill>
          <a:ln w="31750" cap="rnd">
            <a:solidFill>
              <a:srgbClr val="000080"/>
            </a:solidFill>
            <a:prstDash val="solid"/>
            <a:round/>
          </a:ln>
        </p:spPr>
        <p:txBody>
          <a:bodyPr rtlCol="0" anchor="ctr"/>
          <a:lstStyle/>
          <a:p>
            <a:endParaRPr lang="en-CH" sz="4400"/>
          </a:p>
        </p:txBody>
      </p:sp>
      <p:grpSp>
        <p:nvGrpSpPr>
          <p:cNvPr id="12" name="Graphic 2">
            <a:extLst>
              <a:ext uri="{FF2B5EF4-FFF2-40B4-BE49-F238E27FC236}">
                <a16:creationId xmlns:a16="http://schemas.microsoft.com/office/drawing/2014/main" id="{A7AB4AFD-FAE7-63CE-B606-5E04ED6C494F}"/>
              </a:ext>
            </a:extLst>
          </p:cNvPr>
          <p:cNvGrpSpPr/>
          <p:nvPr/>
        </p:nvGrpSpPr>
        <p:grpSpPr>
          <a:xfrm>
            <a:off x="24806177" y="1830150"/>
            <a:ext cx="1798390" cy="1800731"/>
            <a:chOff x="24806177" y="1830150"/>
            <a:chExt cx="1798390" cy="1800731"/>
          </a:xfrm>
        </p:grpSpPr>
        <p:sp>
          <p:nvSpPr>
            <p:cNvPr id="13" name="Freeform 12">
              <a:extLst>
                <a:ext uri="{FF2B5EF4-FFF2-40B4-BE49-F238E27FC236}">
                  <a16:creationId xmlns:a16="http://schemas.microsoft.com/office/drawing/2014/main" id="{B6D476E3-EA79-8A8C-DCE5-91383867AACF}"/>
                </a:ext>
              </a:extLst>
            </p:cNvPr>
            <p:cNvSpPr/>
            <p:nvPr/>
          </p:nvSpPr>
          <p:spPr>
            <a:xfrm>
              <a:off x="24806177" y="1830150"/>
              <a:ext cx="1798390" cy="1800731"/>
            </a:xfrm>
            <a:custGeom>
              <a:avLst/>
              <a:gdLst>
                <a:gd name="connsiteX0" fmla="*/ 1809406 w 1798390"/>
                <a:gd name="connsiteY0" fmla="*/ 900341 h 1800731"/>
                <a:gd name="connsiteX1" fmla="*/ 910210 w 1798390"/>
                <a:gd name="connsiteY1" fmla="*/ 1800707 h 1800731"/>
                <a:gd name="connsiteX2" fmla="*/ 11015 w 1798390"/>
                <a:gd name="connsiteY2" fmla="*/ 900341 h 1800731"/>
                <a:gd name="connsiteX3" fmla="*/ 910210 w 1798390"/>
                <a:gd name="connsiteY3" fmla="*/ -25 h 1800731"/>
                <a:gd name="connsiteX4" fmla="*/ 1809406 w 1798390"/>
                <a:gd name="connsiteY4" fmla="*/ 900341 h 180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390" h="1800731">
                  <a:moveTo>
                    <a:pt x="1809406" y="900341"/>
                  </a:moveTo>
                  <a:cubicBezTo>
                    <a:pt x="1809406" y="1397599"/>
                    <a:pt x="1406822" y="1800707"/>
                    <a:pt x="910210" y="1800707"/>
                  </a:cubicBezTo>
                  <a:cubicBezTo>
                    <a:pt x="413598" y="1800707"/>
                    <a:pt x="11015" y="1397599"/>
                    <a:pt x="11015" y="900341"/>
                  </a:cubicBezTo>
                  <a:cubicBezTo>
                    <a:pt x="11015" y="403082"/>
                    <a:pt x="413598" y="-25"/>
                    <a:pt x="910210" y="-25"/>
                  </a:cubicBezTo>
                  <a:cubicBezTo>
                    <a:pt x="1406822" y="-25"/>
                    <a:pt x="1809406" y="403082"/>
                    <a:pt x="1809406" y="900341"/>
                  </a:cubicBezTo>
                  <a:close/>
                </a:path>
              </a:pathLst>
            </a:custGeom>
            <a:solidFill>
              <a:srgbClr val="1F259B"/>
            </a:solidFill>
            <a:ln w="8180" cap="rnd">
              <a:noFill/>
              <a:prstDash val="solid"/>
              <a:round/>
            </a:ln>
          </p:spPr>
          <p:txBody>
            <a:bodyPr rtlCol="0" anchor="ctr"/>
            <a:lstStyle/>
            <a:p>
              <a:endParaRPr lang="en-CH" sz="4400"/>
            </a:p>
          </p:txBody>
        </p:sp>
        <p:grpSp>
          <p:nvGrpSpPr>
            <p:cNvPr id="14" name="Graphic 2">
              <a:extLst>
                <a:ext uri="{FF2B5EF4-FFF2-40B4-BE49-F238E27FC236}">
                  <a16:creationId xmlns:a16="http://schemas.microsoft.com/office/drawing/2014/main" id="{F121CEA7-9A7B-F88F-FA04-390DB70E88AB}"/>
                </a:ext>
              </a:extLst>
            </p:cNvPr>
            <p:cNvGrpSpPr/>
            <p:nvPr/>
          </p:nvGrpSpPr>
          <p:grpSpPr>
            <a:xfrm>
              <a:off x="25353143" y="2314002"/>
              <a:ext cx="797566" cy="884321"/>
              <a:chOff x="25353143" y="2314002"/>
              <a:chExt cx="797566" cy="884321"/>
            </a:xfrm>
          </p:grpSpPr>
          <p:grpSp>
            <p:nvGrpSpPr>
              <p:cNvPr id="15" name="Graphic 2">
                <a:extLst>
                  <a:ext uri="{FF2B5EF4-FFF2-40B4-BE49-F238E27FC236}">
                    <a16:creationId xmlns:a16="http://schemas.microsoft.com/office/drawing/2014/main" id="{0E6A191F-A738-4A5D-88D9-0747890BD955}"/>
                  </a:ext>
                </a:extLst>
              </p:cNvPr>
              <p:cNvGrpSpPr/>
              <p:nvPr/>
            </p:nvGrpSpPr>
            <p:grpSpPr>
              <a:xfrm>
                <a:off x="25353143" y="2314002"/>
                <a:ext cx="372991" cy="373303"/>
                <a:chOff x="25353143" y="2314002"/>
                <a:chExt cx="372991" cy="373303"/>
              </a:xfrm>
            </p:grpSpPr>
            <p:sp>
              <p:nvSpPr>
                <p:cNvPr id="16" name="Freeform 15">
                  <a:extLst>
                    <a:ext uri="{FF2B5EF4-FFF2-40B4-BE49-F238E27FC236}">
                      <a16:creationId xmlns:a16="http://schemas.microsoft.com/office/drawing/2014/main" id="{F2F482B0-879A-7E0E-0813-4B8C373923F4}"/>
                    </a:ext>
                  </a:extLst>
                </p:cNvPr>
                <p:cNvSpPr/>
                <p:nvPr/>
              </p:nvSpPr>
              <p:spPr>
                <a:xfrm>
                  <a:off x="25419828" y="2380664"/>
                  <a:ext cx="239637" cy="239949"/>
                </a:xfrm>
                <a:custGeom>
                  <a:avLst/>
                  <a:gdLst>
                    <a:gd name="connsiteX0" fmla="*/ 245891 w 239637"/>
                    <a:gd name="connsiteY0" fmla="*/ 111096 h 239949"/>
                    <a:gd name="connsiteX1" fmla="*/ 126072 w 239637"/>
                    <a:gd name="connsiteY1" fmla="*/ 231071 h 239949"/>
                    <a:gd name="connsiteX2" fmla="*/ 6253 w 239637"/>
                    <a:gd name="connsiteY2" fmla="*/ 111096 h 239949"/>
                    <a:gd name="connsiteX3" fmla="*/ 126072 w 239637"/>
                    <a:gd name="connsiteY3" fmla="*/ -8879 h 239949"/>
                    <a:gd name="connsiteX4" fmla="*/ 245891 w 239637"/>
                    <a:gd name="connsiteY4" fmla="*/ 111096 h 239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37" h="239949">
                      <a:moveTo>
                        <a:pt x="245891" y="111096"/>
                      </a:moveTo>
                      <a:cubicBezTo>
                        <a:pt x="245891" y="177357"/>
                        <a:pt x="192246" y="231071"/>
                        <a:pt x="126072" y="231071"/>
                      </a:cubicBezTo>
                      <a:cubicBezTo>
                        <a:pt x="59898" y="231071"/>
                        <a:pt x="6253" y="177357"/>
                        <a:pt x="6253" y="111096"/>
                      </a:cubicBezTo>
                      <a:cubicBezTo>
                        <a:pt x="6253" y="44835"/>
                        <a:pt x="59898" y="-8879"/>
                        <a:pt x="126072" y="-8879"/>
                      </a:cubicBezTo>
                      <a:cubicBezTo>
                        <a:pt x="192246" y="-8879"/>
                        <a:pt x="245891" y="44835"/>
                        <a:pt x="245891" y="111096"/>
                      </a:cubicBezTo>
                      <a:close/>
                    </a:path>
                  </a:pathLst>
                </a:custGeom>
                <a:solidFill>
                  <a:srgbClr val="FFFFFF"/>
                </a:solidFill>
                <a:ln w="1570" cap="rnd">
                  <a:noFill/>
                  <a:prstDash val="solid"/>
                  <a:round/>
                </a:ln>
              </p:spPr>
              <p:txBody>
                <a:bodyPr rtlCol="0" anchor="ctr"/>
                <a:lstStyle/>
                <a:p>
                  <a:endParaRPr lang="en-CH" sz="4400"/>
                </a:p>
              </p:txBody>
            </p:sp>
            <p:sp>
              <p:nvSpPr>
                <p:cNvPr id="17" name="Freeform 16">
                  <a:extLst>
                    <a:ext uri="{FF2B5EF4-FFF2-40B4-BE49-F238E27FC236}">
                      <a16:creationId xmlns:a16="http://schemas.microsoft.com/office/drawing/2014/main" id="{B15CFCBF-2793-DEA0-C8B3-FC97D489D06C}"/>
                    </a:ext>
                  </a:extLst>
                </p:cNvPr>
                <p:cNvSpPr/>
                <p:nvPr/>
              </p:nvSpPr>
              <p:spPr>
                <a:xfrm>
                  <a:off x="25353143" y="2314002"/>
                  <a:ext cx="372991" cy="373303"/>
                </a:xfrm>
                <a:custGeom>
                  <a:avLst/>
                  <a:gdLst>
                    <a:gd name="connsiteX0" fmla="*/ 192757 w 372991"/>
                    <a:gd name="connsiteY0" fmla="*/ -8878 h 373303"/>
                    <a:gd name="connsiteX1" fmla="*/ 379245 w 372991"/>
                    <a:gd name="connsiteY1" fmla="*/ 177758 h 373303"/>
                    <a:gd name="connsiteX2" fmla="*/ 192757 w 372991"/>
                    <a:gd name="connsiteY2" fmla="*/ 364426 h 373303"/>
                    <a:gd name="connsiteX3" fmla="*/ 6254 w 372991"/>
                    <a:gd name="connsiteY3" fmla="*/ 177758 h 373303"/>
                    <a:gd name="connsiteX4" fmla="*/ 192757 w 372991"/>
                    <a:gd name="connsiteY4" fmla="*/ -8878 h 373303"/>
                    <a:gd name="connsiteX5" fmla="*/ 192757 w 372991"/>
                    <a:gd name="connsiteY5" fmla="*/ 57791 h 373303"/>
                    <a:gd name="connsiteX6" fmla="*/ 72929 w 372991"/>
                    <a:gd name="connsiteY6" fmla="*/ 177758 h 373303"/>
                    <a:gd name="connsiteX7" fmla="*/ 192757 w 372991"/>
                    <a:gd name="connsiteY7" fmla="*/ 297663 h 373303"/>
                    <a:gd name="connsiteX8" fmla="*/ 312570 w 372991"/>
                    <a:gd name="connsiteY8" fmla="*/ 177758 h 373303"/>
                    <a:gd name="connsiteX9" fmla="*/ 192757 w 372991"/>
                    <a:gd name="connsiteY9" fmla="*/ 57791 h 37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991" h="373303">
                      <a:moveTo>
                        <a:pt x="192757" y="-8878"/>
                      </a:moveTo>
                      <a:cubicBezTo>
                        <a:pt x="295658" y="-8878"/>
                        <a:pt x="379245" y="74724"/>
                        <a:pt x="379245" y="177758"/>
                      </a:cubicBezTo>
                      <a:cubicBezTo>
                        <a:pt x="379245" y="280856"/>
                        <a:pt x="295658" y="364426"/>
                        <a:pt x="192757" y="364426"/>
                      </a:cubicBezTo>
                      <a:cubicBezTo>
                        <a:pt x="89841" y="364426"/>
                        <a:pt x="6254" y="280856"/>
                        <a:pt x="6254" y="177758"/>
                      </a:cubicBezTo>
                      <a:cubicBezTo>
                        <a:pt x="6254" y="74724"/>
                        <a:pt x="89841" y="-8878"/>
                        <a:pt x="192757" y="-8878"/>
                      </a:cubicBezTo>
                      <a:close/>
                      <a:moveTo>
                        <a:pt x="192757" y="57791"/>
                      </a:moveTo>
                      <a:cubicBezTo>
                        <a:pt x="126631" y="57791"/>
                        <a:pt x="72929" y="111546"/>
                        <a:pt x="72929" y="177758"/>
                      </a:cubicBezTo>
                      <a:cubicBezTo>
                        <a:pt x="72929" y="243941"/>
                        <a:pt x="126631" y="297663"/>
                        <a:pt x="192757" y="297663"/>
                      </a:cubicBezTo>
                      <a:cubicBezTo>
                        <a:pt x="258884" y="297663"/>
                        <a:pt x="312570" y="243941"/>
                        <a:pt x="312570" y="177758"/>
                      </a:cubicBezTo>
                      <a:cubicBezTo>
                        <a:pt x="312570" y="111546"/>
                        <a:pt x="258884" y="57791"/>
                        <a:pt x="192757" y="57791"/>
                      </a:cubicBezTo>
                      <a:close/>
                    </a:path>
                  </a:pathLst>
                </a:custGeom>
                <a:solidFill>
                  <a:srgbClr val="1F259B"/>
                </a:solidFill>
                <a:ln w="1570" cap="rnd">
                  <a:noFill/>
                  <a:prstDash val="solid"/>
                  <a:round/>
                </a:ln>
              </p:spPr>
              <p:txBody>
                <a:bodyPr rtlCol="0" anchor="ctr"/>
                <a:lstStyle/>
                <a:p>
                  <a:endParaRPr lang="en-CH" sz="4400"/>
                </a:p>
              </p:txBody>
            </p:sp>
          </p:grpSp>
          <p:grpSp>
            <p:nvGrpSpPr>
              <p:cNvPr id="18" name="Graphic 2">
                <a:extLst>
                  <a:ext uri="{FF2B5EF4-FFF2-40B4-BE49-F238E27FC236}">
                    <a16:creationId xmlns:a16="http://schemas.microsoft.com/office/drawing/2014/main" id="{DBA6BB5E-E085-3628-FD0E-8A0B57BA5CAE}"/>
                  </a:ext>
                </a:extLst>
              </p:cNvPr>
              <p:cNvGrpSpPr/>
              <p:nvPr/>
            </p:nvGrpSpPr>
            <p:grpSpPr>
              <a:xfrm>
                <a:off x="25369992" y="2825019"/>
                <a:ext cx="372991" cy="373303"/>
                <a:chOff x="25369992" y="2825019"/>
                <a:chExt cx="372991" cy="373303"/>
              </a:xfrm>
            </p:grpSpPr>
            <p:sp>
              <p:nvSpPr>
                <p:cNvPr id="19" name="Freeform 18">
                  <a:extLst>
                    <a:ext uri="{FF2B5EF4-FFF2-40B4-BE49-F238E27FC236}">
                      <a16:creationId xmlns:a16="http://schemas.microsoft.com/office/drawing/2014/main" id="{92162DB9-D270-AFBC-E095-99D2A28AE65F}"/>
                    </a:ext>
                  </a:extLst>
                </p:cNvPr>
                <p:cNvSpPr/>
                <p:nvPr/>
              </p:nvSpPr>
              <p:spPr>
                <a:xfrm>
                  <a:off x="25436677" y="2891681"/>
                  <a:ext cx="239637" cy="239949"/>
                </a:xfrm>
                <a:custGeom>
                  <a:avLst/>
                  <a:gdLst>
                    <a:gd name="connsiteX0" fmla="*/ 245898 w 239637"/>
                    <a:gd name="connsiteY0" fmla="*/ 111320 h 239949"/>
                    <a:gd name="connsiteX1" fmla="*/ 126079 w 239637"/>
                    <a:gd name="connsiteY1" fmla="*/ 231294 h 239949"/>
                    <a:gd name="connsiteX2" fmla="*/ 6261 w 239637"/>
                    <a:gd name="connsiteY2" fmla="*/ 111320 h 239949"/>
                    <a:gd name="connsiteX3" fmla="*/ 126079 w 239637"/>
                    <a:gd name="connsiteY3" fmla="*/ -8655 h 239949"/>
                    <a:gd name="connsiteX4" fmla="*/ 245898 w 239637"/>
                    <a:gd name="connsiteY4" fmla="*/ 111320 h 239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37" h="239949">
                      <a:moveTo>
                        <a:pt x="245898" y="111320"/>
                      </a:moveTo>
                      <a:cubicBezTo>
                        <a:pt x="245898" y="177580"/>
                        <a:pt x="192253" y="231294"/>
                        <a:pt x="126079" y="231294"/>
                      </a:cubicBezTo>
                      <a:cubicBezTo>
                        <a:pt x="59905" y="231294"/>
                        <a:pt x="6261" y="177580"/>
                        <a:pt x="6261" y="111320"/>
                      </a:cubicBezTo>
                      <a:cubicBezTo>
                        <a:pt x="6261" y="45059"/>
                        <a:pt x="59905" y="-8655"/>
                        <a:pt x="126079" y="-8655"/>
                      </a:cubicBezTo>
                      <a:cubicBezTo>
                        <a:pt x="192253" y="-8655"/>
                        <a:pt x="245898" y="45059"/>
                        <a:pt x="245898" y="111320"/>
                      </a:cubicBezTo>
                      <a:close/>
                    </a:path>
                  </a:pathLst>
                </a:custGeom>
                <a:solidFill>
                  <a:srgbClr val="FFFFFF"/>
                </a:solidFill>
                <a:ln w="1570" cap="rnd">
                  <a:noFill/>
                  <a:prstDash val="solid"/>
                  <a:round/>
                </a:ln>
              </p:spPr>
              <p:txBody>
                <a:bodyPr rtlCol="0" anchor="ctr"/>
                <a:lstStyle/>
                <a:p>
                  <a:endParaRPr lang="en-CH" sz="4400"/>
                </a:p>
              </p:txBody>
            </p:sp>
            <p:sp>
              <p:nvSpPr>
                <p:cNvPr id="20" name="Freeform 19">
                  <a:extLst>
                    <a:ext uri="{FF2B5EF4-FFF2-40B4-BE49-F238E27FC236}">
                      <a16:creationId xmlns:a16="http://schemas.microsoft.com/office/drawing/2014/main" id="{D4C3C55D-6CB0-BBF6-90BF-2DDA26094DB2}"/>
                    </a:ext>
                  </a:extLst>
                </p:cNvPr>
                <p:cNvSpPr/>
                <p:nvPr/>
              </p:nvSpPr>
              <p:spPr>
                <a:xfrm>
                  <a:off x="25369992" y="2825019"/>
                  <a:ext cx="372991" cy="373303"/>
                </a:xfrm>
                <a:custGeom>
                  <a:avLst/>
                  <a:gdLst>
                    <a:gd name="connsiteX0" fmla="*/ 192764 w 372991"/>
                    <a:gd name="connsiteY0" fmla="*/ -8654 h 373303"/>
                    <a:gd name="connsiteX1" fmla="*/ 379253 w 372991"/>
                    <a:gd name="connsiteY1" fmla="*/ 177982 h 373303"/>
                    <a:gd name="connsiteX2" fmla="*/ 192764 w 372991"/>
                    <a:gd name="connsiteY2" fmla="*/ 364650 h 373303"/>
                    <a:gd name="connsiteX3" fmla="*/ 6261 w 372991"/>
                    <a:gd name="connsiteY3" fmla="*/ 177982 h 373303"/>
                    <a:gd name="connsiteX4" fmla="*/ 192764 w 372991"/>
                    <a:gd name="connsiteY4" fmla="*/ -8654 h 373303"/>
                    <a:gd name="connsiteX5" fmla="*/ 192764 w 372991"/>
                    <a:gd name="connsiteY5" fmla="*/ 58015 h 373303"/>
                    <a:gd name="connsiteX6" fmla="*/ 72937 w 372991"/>
                    <a:gd name="connsiteY6" fmla="*/ 177982 h 373303"/>
                    <a:gd name="connsiteX7" fmla="*/ 192764 w 372991"/>
                    <a:gd name="connsiteY7" fmla="*/ 297887 h 373303"/>
                    <a:gd name="connsiteX8" fmla="*/ 312577 w 372991"/>
                    <a:gd name="connsiteY8" fmla="*/ 177982 h 373303"/>
                    <a:gd name="connsiteX9" fmla="*/ 192764 w 372991"/>
                    <a:gd name="connsiteY9" fmla="*/ 58015 h 37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991" h="373303">
                      <a:moveTo>
                        <a:pt x="192764" y="-8654"/>
                      </a:moveTo>
                      <a:cubicBezTo>
                        <a:pt x="295665" y="-8654"/>
                        <a:pt x="379253" y="74948"/>
                        <a:pt x="379253" y="177982"/>
                      </a:cubicBezTo>
                      <a:cubicBezTo>
                        <a:pt x="379253" y="281080"/>
                        <a:pt x="295665" y="364650"/>
                        <a:pt x="192764" y="364650"/>
                      </a:cubicBezTo>
                      <a:cubicBezTo>
                        <a:pt x="89848" y="364650"/>
                        <a:pt x="6261" y="281080"/>
                        <a:pt x="6261" y="177982"/>
                      </a:cubicBezTo>
                      <a:cubicBezTo>
                        <a:pt x="6261" y="74948"/>
                        <a:pt x="89848" y="-8654"/>
                        <a:pt x="192764" y="-8654"/>
                      </a:cubicBezTo>
                      <a:close/>
                      <a:moveTo>
                        <a:pt x="192764" y="58015"/>
                      </a:moveTo>
                      <a:cubicBezTo>
                        <a:pt x="126638" y="58015"/>
                        <a:pt x="72937" y="111770"/>
                        <a:pt x="72937" y="177982"/>
                      </a:cubicBezTo>
                      <a:cubicBezTo>
                        <a:pt x="72937" y="244164"/>
                        <a:pt x="126638" y="297887"/>
                        <a:pt x="192764" y="297887"/>
                      </a:cubicBezTo>
                      <a:cubicBezTo>
                        <a:pt x="258891" y="297887"/>
                        <a:pt x="312577" y="244164"/>
                        <a:pt x="312577" y="177982"/>
                      </a:cubicBezTo>
                      <a:cubicBezTo>
                        <a:pt x="312577" y="111770"/>
                        <a:pt x="258891" y="58015"/>
                        <a:pt x="192764" y="58015"/>
                      </a:cubicBezTo>
                      <a:close/>
                    </a:path>
                  </a:pathLst>
                </a:custGeom>
                <a:solidFill>
                  <a:srgbClr val="1F259B"/>
                </a:solidFill>
                <a:ln w="1570" cap="rnd">
                  <a:noFill/>
                  <a:prstDash val="solid"/>
                  <a:round/>
                </a:ln>
              </p:spPr>
              <p:txBody>
                <a:bodyPr rtlCol="0" anchor="ctr"/>
                <a:lstStyle/>
                <a:p>
                  <a:endParaRPr lang="en-CH" sz="4400"/>
                </a:p>
              </p:txBody>
            </p:sp>
          </p:grpSp>
          <p:grpSp>
            <p:nvGrpSpPr>
              <p:cNvPr id="21" name="Graphic 2">
                <a:extLst>
                  <a:ext uri="{FF2B5EF4-FFF2-40B4-BE49-F238E27FC236}">
                    <a16:creationId xmlns:a16="http://schemas.microsoft.com/office/drawing/2014/main" id="{F4A45064-5AFB-16CF-6D14-337042FAFACB}"/>
                  </a:ext>
                </a:extLst>
              </p:cNvPr>
              <p:cNvGrpSpPr/>
              <p:nvPr/>
            </p:nvGrpSpPr>
            <p:grpSpPr>
              <a:xfrm>
                <a:off x="25362597" y="2442646"/>
                <a:ext cx="641450" cy="642253"/>
                <a:chOff x="25362597" y="2442646"/>
                <a:chExt cx="641450" cy="642253"/>
              </a:xfrm>
            </p:grpSpPr>
            <p:sp>
              <p:nvSpPr>
                <p:cNvPr id="22" name="Freeform 21">
                  <a:extLst>
                    <a:ext uri="{FF2B5EF4-FFF2-40B4-BE49-F238E27FC236}">
                      <a16:creationId xmlns:a16="http://schemas.microsoft.com/office/drawing/2014/main" id="{F9468CCC-074D-89D1-17C1-A159206714A8}"/>
                    </a:ext>
                  </a:extLst>
                </p:cNvPr>
                <p:cNvSpPr/>
                <p:nvPr/>
              </p:nvSpPr>
              <p:spPr>
                <a:xfrm>
                  <a:off x="25429280" y="2509317"/>
                  <a:ext cx="508117" cy="508779"/>
                </a:xfrm>
                <a:custGeom>
                  <a:avLst/>
                  <a:gdLst>
                    <a:gd name="connsiteX0" fmla="*/ 514434 w 508117"/>
                    <a:gd name="connsiteY0" fmla="*/ 245625 h 508779"/>
                    <a:gd name="connsiteX1" fmla="*/ 260375 w 508117"/>
                    <a:gd name="connsiteY1" fmla="*/ 500015 h 508779"/>
                    <a:gd name="connsiteX2" fmla="*/ 6316 w 508117"/>
                    <a:gd name="connsiteY2" fmla="*/ 245625 h 508779"/>
                    <a:gd name="connsiteX3" fmla="*/ 260375 w 508117"/>
                    <a:gd name="connsiteY3" fmla="*/ -8764 h 508779"/>
                    <a:gd name="connsiteX4" fmla="*/ 514434 w 508117"/>
                    <a:gd name="connsiteY4" fmla="*/ 245625 h 50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117" h="508779">
                      <a:moveTo>
                        <a:pt x="514434" y="245625"/>
                      </a:moveTo>
                      <a:cubicBezTo>
                        <a:pt x="514434" y="386122"/>
                        <a:pt x="400688" y="500015"/>
                        <a:pt x="260375" y="500015"/>
                      </a:cubicBezTo>
                      <a:cubicBezTo>
                        <a:pt x="120062" y="500015"/>
                        <a:pt x="6316" y="386122"/>
                        <a:pt x="6316" y="245625"/>
                      </a:cubicBezTo>
                      <a:cubicBezTo>
                        <a:pt x="6316" y="105128"/>
                        <a:pt x="120062" y="-8764"/>
                        <a:pt x="260375" y="-8764"/>
                      </a:cubicBezTo>
                      <a:cubicBezTo>
                        <a:pt x="400688" y="-8764"/>
                        <a:pt x="514434" y="105128"/>
                        <a:pt x="514434" y="245625"/>
                      </a:cubicBezTo>
                      <a:close/>
                    </a:path>
                  </a:pathLst>
                </a:custGeom>
                <a:solidFill>
                  <a:srgbClr val="FFFFFF"/>
                </a:solidFill>
                <a:ln w="3329" cap="rnd">
                  <a:noFill/>
                  <a:prstDash val="solid"/>
                  <a:round/>
                </a:ln>
              </p:spPr>
              <p:txBody>
                <a:bodyPr rtlCol="0" anchor="ctr"/>
                <a:lstStyle/>
                <a:p>
                  <a:endParaRPr lang="en-CH" sz="4400"/>
                </a:p>
              </p:txBody>
            </p:sp>
            <p:sp>
              <p:nvSpPr>
                <p:cNvPr id="23" name="Freeform 22">
                  <a:extLst>
                    <a:ext uri="{FF2B5EF4-FFF2-40B4-BE49-F238E27FC236}">
                      <a16:creationId xmlns:a16="http://schemas.microsoft.com/office/drawing/2014/main" id="{0BF17DD5-CB5E-0952-3743-B3C661A63DFB}"/>
                    </a:ext>
                  </a:extLst>
                </p:cNvPr>
                <p:cNvSpPr/>
                <p:nvPr/>
              </p:nvSpPr>
              <p:spPr>
                <a:xfrm>
                  <a:off x="25362597" y="2442646"/>
                  <a:ext cx="641450" cy="642253"/>
                </a:xfrm>
                <a:custGeom>
                  <a:avLst/>
                  <a:gdLst>
                    <a:gd name="connsiteX0" fmla="*/ 327058 w 641450"/>
                    <a:gd name="connsiteY0" fmla="*/ -8763 h 642253"/>
                    <a:gd name="connsiteX1" fmla="*/ 647768 w 641450"/>
                    <a:gd name="connsiteY1" fmla="*/ 312296 h 642253"/>
                    <a:gd name="connsiteX2" fmla="*/ 327058 w 641450"/>
                    <a:gd name="connsiteY2" fmla="*/ 633491 h 642253"/>
                    <a:gd name="connsiteX3" fmla="*/ 6316 w 641450"/>
                    <a:gd name="connsiteY3" fmla="*/ 312296 h 642253"/>
                    <a:gd name="connsiteX4" fmla="*/ 327058 w 641450"/>
                    <a:gd name="connsiteY4" fmla="*/ -8763 h 642253"/>
                    <a:gd name="connsiteX5" fmla="*/ 327058 w 641450"/>
                    <a:gd name="connsiteY5" fmla="*/ 57922 h 642253"/>
                    <a:gd name="connsiteX6" fmla="*/ 72980 w 641450"/>
                    <a:gd name="connsiteY6" fmla="*/ 312296 h 642253"/>
                    <a:gd name="connsiteX7" fmla="*/ 327058 w 641450"/>
                    <a:gd name="connsiteY7" fmla="*/ 566539 h 642253"/>
                    <a:gd name="connsiteX8" fmla="*/ 581104 w 641450"/>
                    <a:gd name="connsiteY8" fmla="*/ 312296 h 642253"/>
                    <a:gd name="connsiteX9" fmla="*/ 327058 w 641450"/>
                    <a:gd name="connsiteY9" fmla="*/ 57922 h 64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450" h="642253">
                      <a:moveTo>
                        <a:pt x="327058" y="-8763"/>
                      </a:moveTo>
                      <a:cubicBezTo>
                        <a:pt x="504029" y="-8763"/>
                        <a:pt x="647768" y="135098"/>
                        <a:pt x="647768" y="312296"/>
                      </a:cubicBezTo>
                      <a:cubicBezTo>
                        <a:pt x="647768" y="489598"/>
                        <a:pt x="504029" y="633491"/>
                        <a:pt x="327058" y="633491"/>
                      </a:cubicBezTo>
                      <a:cubicBezTo>
                        <a:pt x="150055" y="633491"/>
                        <a:pt x="6316" y="489598"/>
                        <a:pt x="6316" y="312296"/>
                      </a:cubicBezTo>
                      <a:cubicBezTo>
                        <a:pt x="6316" y="135098"/>
                        <a:pt x="150055" y="-8763"/>
                        <a:pt x="327058" y="-8763"/>
                      </a:cubicBezTo>
                      <a:close/>
                      <a:moveTo>
                        <a:pt x="327058" y="57922"/>
                      </a:moveTo>
                      <a:cubicBezTo>
                        <a:pt x="186846" y="57922"/>
                        <a:pt x="72980" y="171903"/>
                        <a:pt x="72980" y="312296"/>
                      </a:cubicBezTo>
                      <a:cubicBezTo>
                        <a:pt x="72980" y="452627"/>
                        <a:pt x="186846" y="566539"/>
                        <a:pt x="327058" y="566539"/>
                      </a:cubicBezTo>
                      <a:cubicBezTo>
                        <a:pt x="467270" y="566539"/>
                        <a:pt x="581104" y="452627"/>
                        <a:pt x="581104" y="312296"/>
                      </a:cubicBezTo>
                      <a:cubicBezTo>
                        <a:pt x="581104" y="171903"/>
                        <a:pt x="467270" y="57922"/>
                        <a:pt x="327058" y="57922"/>
                      </a:cubicBezTo>
                      <a:close/>
                    </a:path>
                  </a:pathLst>
                </a:custGeom>
                <a:solidFill>
                  <a:srgbClr val="1F259B"/>
                </a:solidFill>
                <a:ln w="3329" cap="rnd">
                  <a:noFill/>
                  <a:prstDash val="solid"/>
                  <a:round/>
                </a:ln>
              </p:spPr>
              <p:txBody>
                <a:bodyPr rtlCol="0" anchor="ctr"/>
                <a:lstStyle/>
                <a:p>
                  <a:endParaRPr lang="en-CH" sz="4400"/>
                </a:p>
              </p:txBody>
            </p:sp>
          </p:grpSp>
          <p:sp>
            <p:nvSpPr>
              <p:cNvPr id="24" name="Freeform 23">
                <a:extLst>
                  <a:ext uri="{FF2B5EF4-FFF2-40B4-BE49-F238E27FC236}">
                    <a16:creationId xmlns:a16="http://schemas.microsoft.com/office/drawing/2014/main" id="{BA67CF16-800B-38C6-67E3-0A6E990771A2}"/>
                  </a:ext>
                </a:extLst>
              </p:cNvPr>
              <p:cNvSpPr/>
              <p:nvPr/>
            </p:nvSpPr>
            <p:spPr>
              <a:xfrm>
                <a:off x="25520303" y="2620614"/>
                <a:ext cx="239637" cy="239949"/>
              </a:xfrm>
              <a:custGeom>
                <a:avLst/>
                <a:gdLst>
                  <a:gd name="connsiteX0" fmla="*/ 245935 w 239637"/>
                  <a:gd name="connsiteY0" fmla="*/ 111201 h 239949"/>
                  <a:gd name="connsiteX1" fmla="*/ 126116 w 239637"/>
                  <a:gd name="connsiteY1" fmla="*/ 231175 h 239949"/>
                  <a:gd name="connsiteX2" fmla="*/ 6297 w 239637"/>
                  <a:gd name="connsiteY2" fmla="*/ 111201 h 239949"/>
                  <a:gd name="connsiteX3" fmla="*/ 126116 w 239637"/>
                  <a:gd name="connsiteY3" fmla="*/ -8774 h 239949"/>
                  <a:gd name="connsiteX4" fmla="*/ 245935 w 239637"/>
                  <a:gd name="connsiteY4" fmla="*/ 111201 h 239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37" h="239949">
                    <a:moveTo>
                      <a:pt x="245935" y="111201"/>
                    </a:moveTo>
                    <a:cubicBezTo>
                      <a:pt x="245935" y="177462"/>
                      <a:pt x="192290" y="231175"/>
                      <a:pt x="126116" y="231175"/>
                    </a:cubicBezTo>
                    <a:cubicBezTo>
                      <a:pt x="59942" y="231175"/>
                      <a:pt x="6297" y="177462"/>
                      <a:pt x="6297" y="111201"/>
                    </a:cubicBezTo>
                    <a:cubicBezTo>
                      <a:pt x="6297" y="44940"/>
                      <a:pt x="59942" y="-8774"/>
                      <a:pt x="126116" y="-8774"/>
                    </a:cubicBezTo>
                    <a:cubicBezTo>
                      <a:pt x="192290" y="-8774"/>
                      <a:pt x="245935" y="44940"/>
                      <a:pt x="245935" y="111201"/>
                    </a:cubicBezTo>
                    <a:close/>
                  </a:path>
                </a:pathLst>
              </a:custGeom>
              <a:solidFill>
                <a:srgbClr val="1F259B"/>
              </a:solidFill>
              <a:ln w="1570" cap="rnd">
                <a:noFill/>
                <a:prstDash val="solid"/>
                <a:round/>
              </a:ln>
            </p:spPr>
            <p:txBody>
              <a:bodyPr rtlCol="0" anchor="ctr"/>
              <a:lstStyle/>
              <a:p>
                <a:endParaRPr lang="en-CH" sz="4400"/>
              </a:p>
            </p:txBody>
          </p:sp>
          <p:grpSp>
            <p:nvGrpSpPr>
              <p:cNvPr id="25" name="Graphic 2">
                <a:extLst>
                  <a:ext uri="{FF2B5EF4-FFF2-40B4-BE49-F238E27FC236}">
                    <a16:creationId xmlns:a16="http://schemas.microsoft.com/office/drawing/2014/main" id="{6E6254F7-0A2C-BD7C-6D8E-D203E785566E}"/>
                  </a:ext>
                </a:extLst>
              </p:cNvPr>
              <p:cNvGrpSpPr/>
              <p:nvPr/>
            </p:nvGrpSpPr>
            <p:grpSpPr>
              <a:xfrm>
                <a:off x="25777718" y="2660333"/>
                <a:ext cx="372991" cy="373303"/>
                <a:chOff x="25777718" y="2660333"/>
                <a:chExt cx="372991" cy="373303"/>
              </a:xfrm>
            </p:grpSpPr>
            <p:sp>
              <p:nvSpPr>
                <p:cNvPr id="26" name="Freeform 25">
                  <a:extLst>
                    <a:ext uri="{FF2B5EF4-FFF2-40B4-BE49-F238E27FC236}">
                      <a16:creationId xmlns:a16="http://schemas.microsoft.com/office/drawing/2014/main" id="{A7AD20AB-91F1-2E23-4D5F-122E03D9909D}"/>
                    </a:ext>
                  </a:extLst>
                </p:cNvPr>
                <p:cNvSpPr/>
                <p:nvPr/>
              </p:nvSpPr>
              <p:spPr>
                <a:xfrm>
                  <a:off x="25844403" y="2726995"/>
                  <a:ext cx="239637" cy="239949"/>
                </a:xfrm>
                <a:custGeom>
                  <a:avLst/>
                  <a:gdLst>
                    <a:gd name="connsiteX0" fmla="*/ 246076 w 239637"/>
                    <a:gd name="connsiteY0" fmla="*/ 111247 h 239949"/>
                    <a:gd name="connsiteX1" fmla="*/ 126258 w 239637"/>
                    <a:gd name="connsiteY1" fmla="*/ 231222 h 239949"/>
                    <a:gd name="connsiteX2" fmla="*/ 6439 w 239637"/>
                    <a:gd name="connsiteY2" fmla="*/ 111247 h 239949"/>
                    <a:gd name="connsiteX3" fmla="*/ 126258 w 239637"/>
                    <a:gd name="connsiteY3" fmla="*/ -8727 h 239949"/>
                    <a:gd name="connsiteX4" fmla="*/ 246076 w 239637"/>
                    <a:gd name="connsiteY4" fmla="*/ 111247 h 239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37" h="239949">
                      <a:moveTo>
                        <a:pt x="246076" y="111247"/>
                      </a:moveTo>
                      <a:cubicBezTo>
                        <a:pt x="246076" y="177508"/>
                        <a:pt x="192432" y="231222"/>
                        <a:pt x="126258" y="231222"/>
                      </a:cubicBezTo>
                      <a:cubicBezTo>
                        <a:pt x="60084" y="231222"/>
                        <a:pt x="6439" y="177508"/>
                        <a:pt x="6439" y="111247"/>
                      </a:cubicBezTo>
                      <a:cubicBezTo>
                        <a:pt x="6439" y="44987"/>
                        <a:pt x="60084" y="-8727"/>
                        <a:pt x="126258" y="-8727"/>
                      </a:cubicBezTo>
                      <a:cubicBezTo>
                        <a:pt x="192432" y="-8727"/>
                        <a:pt x="246076" y="44987"/>
                        <a:pt x="246076" y="111247"/>
                      </a:cubicBezTo>
                      <a:close/>
                    </a:path>
                  </a:pathLst>
                </a:custGeom>
                <a:solidFill>
                  <a:srgbClr val="FFFFFF"/>
                </a:solidFill>
                <a:ln w="1570" cap="rnd">
                  <a:noFill/>
                  <a:prstDash val="solid"/>
                  <a:round/>
                </a:ln>
              </p:spPr>
              <p:txBody>
                <a:bodyPr rtlCol="0" anchor="ctr"/>
                <a:lstStyle/>
                <a:p>
                  <a:endParaRPr lang="en-CH" sz="4400"/>
                </a:p>
              </p:txBody>
            </p:sp>
            <p:sp>
              <p:nvSpPr>
                <p:cNvPr id="27" name="Freeform 26">
                  <a:extLst>
                    <a:ext uri="{FF2B5EF4-FFF2-40B4-BE49-F238E27FC236}">
                      <a16:creationId xmlns:a16="http://schemas.microsoft.com/office/drawing/2014/main" id="{7B798479-2260-3642-38CC-CA8BFA5365F6}"/>
                    </a:ext>
                  </a:extLst>
                </p:cNvPr>
                <p:cNvSpPr/>
                <p:nvPr/>
              </p:nvSpPr>
              <p:spPr>
                <a:xfrm>
                  <a:off x="25777718" y="2660333"/>
                  <a:ext cx="372991" cy="373303"/>
                </a:xfrm>
                <a:custGeom>
                  <a:avLst/>
                  <a:gdLst>
                    <a:gd name="connsiteX0" fmla="*/ 192943 w 372991"/>
                    <a:gd name="connsiteY0" fmla="*/ -8726 h 373303"/>
                    <a:gd name="connsiteX1" fmla="*/ 379431 w 372991"/>
                    <a:gd name="connsiteY1" fmla="*/ 177909 h 373303"/>
                    <a:gd name="connsiteX2" fmla="*/ 192943 w 372991"/>
                    <a:gd name="connsiteY2" fmla="*/ 364577 h 373303"/>
                    <a:gd name="connsiteX3" fmla="*/ 6439 w 372991"/>
                    <a:gd name="connsiteY3" fmla="*/ 177909 h 373303"/>
                    <a:gd name="connsiteX4" fmla="*/ 192943 w 372991"/>
                    <a:gd name="connsiteY4" fmla="*/ -8726 h 373303"/>
                    <a:gd name="connsiteX5" fmla="*/ 192943 w 372991"/>
                    <a:gd name="connsiteY5" fmla="*/ 57943 h 373303"/>
                    <a:gd name="connsiteX6" fmla="*/ 73115 w 372991"/>
                    <a:gd name="connsiteY6" fmla="*/ 177909 h 373303"/>
                    <a:gd name="connsiteX7" fmla="*/ 192943 w 372991"/>
                    <a:gd name="connsiteY7" fmla="*/ 297815 h 373303"/>
                    <a:gd name="connsiteX8" fmla="*/ 312755 w 372991"/>
                    <a:gd name="connsiteY8" fmla="*/ 177909 h 373303"/>
                    <a:gd name="connsiteX9" fmla="*/ 192943 w 372991"/>
                    <a:gd name="connsiteY9" fmla="*/ 57943 h 37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991" h="373303">
                      <a:moveTo>
                        <a:pt x="192943" y="-8726"/>
                      </a:moveTo>
                      <a:cubicBezTo>
                        <a:pt x="295844" y="-8726"/>
                        <a:pt x="379431" y="74876"/>
                        <a:pt x="379431" y="177909"/>
                      </a:cubicBezTo>
                      <a:cubicBezTo>
                        <a:pt x="379431" y="281008"/>
                        <a:pt x="295844" y="364577"/>
                        <a:pt x="192943" y="364577"/>
                      </a:cubicBezTo>
                      <a:cubicBezTo>
                        <a:pt x="90027" y="364577"/>
                        <a:pt x="6439" y="281008"/>
                        <a:pt x="6439" y="177909"/>
                      </a:cubicBezTo>
                      <a:cubicBezTo>
                        <a:pt x="6439" y="74876"/>
                        <a:pt x="90027" y="-8726"/>
                        <a:pt x="192943" y="-8726"/>
                      </a:cubicBezTo>
                      <a:close/>
                      <a:moveTo>
                        <a:pt x="192943" y="57943"/>
                      </a:moveTo>
                      <a:cubicBezTo>
                        <a:pt x="126816" y="57943"/>
                        <a:pt x="73115" y="111698"/>
                        <a:pt x="73115" y="177909"/>
                      </a:cubicBezTo>
                      <a:cubicBezTo>
                        <a:pt x="73115" y="244092"/>
                        <a:pt x="126816" y="297815"/>
                        <a:pt x="192943" y="297815"/>
                      </a:cubicBezTo>
                      <a:cubicBezTo>
                        <a:pt x="259069" y="297815"/>
                        <a:pt x="312755" y="244092"/>
                        <a:pt x="312755" y="177909"/>
                      </a:cubicBezTo>
                      <a:cubicBezTo>
                        <a:pt x="312755" y="111698"/>
                        <a:pt x="259069" y="57943"/>
                        <a:pt x="192943" y="57943"/>
                      </a:cubicBezTo>
                      <a:close/>
                    </a:path>
                  </a:pathLst>
                </a:custGeom>
                <a:solidFill>
                  <a:srgbClr val="1F259B"/>
                </a:solidFill>
                <a:ln w="1570" cap="rnd">
                  <a:noFill/>
                  <a:prstDash val="solid"/>
                  <a:round/>
                </a:ln>
              </p:spPr>
              <p:txBody>
                <a:bodyPr rtlCol="0" anchor="ctr"/>
                <a:lstStyle/>
                <a:p>
                  <a:endParaRPr lang="en-CH" sz="4400"/>
                </a:p>
              </p:txBody>
            </p:sp>
          </p:grpSp>
        </p:grpSp>
        <p:grpSp>
          <p:nvGrpSpPr>
            <p:cNvPr id="28" name="Graphic 2">
              <a:extLst>
                <a:ext uri="{FF2B5EF4-FFF2-40B4-BE49-F238E27FC236}">
                  <a16:creationId xmlns:a16="http://schemas.microsoft.com/office/drawing/2014/main" id="{C121EF62-0104-F09F-E49B-8CAA6A43F3A8}"/>
                </a:ext>
              </a:extLst>
            </p:cNvPr>
            <p:cNvGrpSpPr/>
            <p:nvPr/>
          </p:nvGrpSpPr>
          <p:grpSpPr>
            <a:xfrm>
              <a:off x="25267105" y="2117154"/>
              <a:ext cx="960342" cy="292044"/>
              <a:chOff x="25267105" y="2117154"/>
              <a:chExt cx="960342" cy="292044"/>
            </a:xfrm>
            <a:solidFill>
              <a:srgbClr val="FFFFFF"/>
            </a:solidFill>
          </p:grpSpPr>
          <p:sp>
            <p:nvSpPr>
              <p:cNvPr id="29" name="Freeform 28">
                <a:extLst>
                  <a:ext uri="{FF2B5EF4-FFF2-40B4-BE49-F238E27FC236}">
                    <a16:creationId xmlns:a16="http://schemas.microsoft.com/office/drawing/2014/main" id="{785358E1-2081-DE2E-58C1-99B915D4CF23}"/>
                  </a:ext>
                </a:extLst>
              </p:cNvPr>
              <p:cNvSpPr/>
              <p:nvPr/>
            </p:nvSpPr>
            <p:spPr>
              <a:xfrm>
                <a:off x="26045484" y="2227349"/>
                <a:ext cx="181963" cy="181849"/>
              </a:xfrm>
              <a:custGeom>
                <a:avLst/>
                <a:gdLst>
                  <a:gd name="connsiteX0" fmla="*/ 121385 w 181963"/>
                  <a:gd name="connsiteY0" fmla="*/ 0 h 181849"/>
                  <a:gd name="connsiteX1" fmla="*/ 181964 w 181963"/>
                  <a:gd name="connsiteY1" fmla="*/ 181849 h 181849"/>
                  <a:gd name="connsiteX2" fmla="*/ 0 w 181963"/>
                  <a:gd name="connsiteY2" fmla="*/ 121227 h 181849"/>
                  <a:gd name="connsiteX3" fmla="*/ 121385 w 181963"/>
                  <a:gd name="connsiteY3" fmla="*/ 0 h 181849"/>
                </a:gdLst>
                <a:ahLst/>
                <a:cxnLst>
                  <a:cxn ang="0">
                    <a:pos x="connsiteX0" y="connsiteY0"/>
                  </a:cxn>
                  <a:cxn ang="0">
                    <a:pos x="connsiteX1" y="connsiteY1"/>
                  </a:cxn>
                  <a:cxn ang="0">
                    <a:pos x="connsiteX2" y="connsiteY2"/>
                  </a:cxn>
                  <a:cxn ang="0">
                    <a:pos x="connsiteX3" y="connsiteY3"/>
                  </a:cxn>
                </a:cxnLst>
                <a:rect l="l" t="t" r="r" b="b"/>
                <a:pathLst>
                  <a:path w="181963" h="181849">
                    <a:moveTo>
                      <a:pt x="121385" y="0"/>
                    </a:moveTo>
                    <a:lnTo>
                      <a:pt x="181964" y="181849"/>
                    </a:lnTo>
                    <a:lnTo>
                      <a:pt x="0" y="121227"/>
                    </a:lnTo>
                    <a:lnTo>
                      <a:pt x="121385" y="0"/>
                    </a:lnTo>
                    <a:close/>
                  </a:path>
                </a:pathLst>
              </a:custGeom>
              <a:solidFill>
                <a:srgbClr val="FFFFFF"/>
              </a:solidFill>
              <a:ln w="2286" cap="rnd">
                <a:noFill/>
                <a:prstDash val="solid"/>
                <a:round/>
              </a:ln>
            </p:spPr>
            <p:txBody>
              <a:bodyPr rtlCol="0" anchor="ctr"/>
              <a:lstStyle/>
              <a:p>
                <a:endParaRPr lang="en-CH" sz="4400"/>
              </a:p>
            </p:txBody>
          </p:sp>
          <p:sp>
            <p:nvSpPr>
              <p:cNvPr id="30" name="Freeform 29">
                <a:extLst>
                  <a:ext uri="{FF2B5EF4-FFF2-40B4-BE49-F238E27FC236}">
                    <a16:creationId xmlns:a16="http://schemas.microsoft.com/office/drawing/2014/main" id="{0DE9381C-E3AC-C5A2-57D4-18DF2E67E4F7}"/>
                  </a:ext>
                </a:extLst>
              </p:cNvPr>
              <p:cNvSpPr/>
              <p:nvPr/>
            </p:nvSpPr>
            <p:spPr>
              <a:xfrm>
                <a:off x="25267105" y="2117154"/>
                <a:ext cx="876676" cy="208516"/>
              </a:xfrm>
              <a:custGeom>
                <a:avLst/>
                <a:gdLst>
                  <a:gd name="connsiteX0" fmla="*/ 26974 w 876676"/>
                  <a:gd name="connsiteY0" fmla="*/ 208517 h 208516"/>
                  <a:gd name="connsiteX1" fmla="*/ 0 w 876676"/>
                  <a:gd name="connsiteY1" fmla="*/ 181589 h 208516"/>
                  <a:gd name="connsiteX2" fmla="*/ 438452 w 876676"/>
                  <a:gd name="connsiteY2" fmla="*/ 0 h 208516"/>
                  <a:gd name="connsiteX3" fmla="*/ 876677 w 876676"/>
                  <a:gd name="connsiteY3" fmla="*/ 181589 h 208516"/>
                  <a:gd name="connsiteX4" fmla="*/ 849930 w 876676"/>
                  <a:gd name="connsiteY4" fmla="*/ 208517 h 208516"/>
                  <a:gd name="connsiteX5" fmla="*/ 438452 w 876676"/>
                  <a:gd name="connsiteY5" fmla="*/ 38099 h 208516"/>
                  <a:gd name="connsiteX6" fmla="*/ 26974 w 876676"/>
                  <a:gd name="connsiteY6" fmla="*/ 208517 h 20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6676" h="208516">
                    <a:moveTo>
                      <a:pt x="26974" y="208517"/>
                    </a:moveTo>
                    <a:lnTo>
                      <a:pt x="0" y="181589"/>
                    </a:lnTo>
                    <a:cubicBezTo>
                      <a:pt x="116128" y="65318"/>
                      <a:pt x="273861" y="0"/>
                      <a:pt x="438452" y="0"/>
                    </a:cubicBezTo>
                    <a:cubicBezTo>
                      <a:pt x="602816" y="0"/>
                      <a:pt x="760549" y="65318"/>
                      <a:pt x="876677" y="181589"/>
                    </a:cubicBezTo>
                    <a:lnTo>
                      <a:pt x="849930" y="208517"/>
                    </a:lnTo>
                    <a:cubicBezTo>
                      <a:pt x="740660" y="99403"/>
                      <a:pt x="592756" y="38099"/>
                      <a:pt x="438452" y="38099"/>
                    </a:cubicBezTo>
                    <a:cubicBezTo>
                      <a:pt x="284148" y="38099"/>
                      <a:pt x="136016" y="99403"/>
                      <a:pt x="26974" y="208517"/>
                    </a:cubicBezTo>
                    <a:close/>
                  </a:path>
                </a:pathLst>
              </a:custGeom>
              <a:solidFill>
                <a:srgbClr val="FFFFFF"/>
              </a:solidFill>
              <a:ln w="2286" cap="rnd">
                <a:noFill/>
                <a:prstDash val="solid"/>
                <a:round/>
              </a:ln>
            </p:spPr>
            <p:txBody>
              <a:bodyPr rtlCol="0" anchor="ctr"/>
              <a:lstStyle/>
              <a:p>
                <a:endParaRPr lang="en-CH" sz="4400"/>
              </a:p>
            </p:txBody>
          </p:sp>
        </p:grpSp>
        <p:sp>
          <p:nvSpPr>
            <p:cNvPr id="31" name="Freeform 30">
              <a:extLst>
                <a:ext uri="{FF2B5EF4-FFF2-40B4-BE49-F238E27FC236}">
                  <a16:creationId xmlns:a16="http://schemas.microsoft.com/office/drawing/2014/main" id="{90CF6735-ED7F-537C-B51D-94695C9DDB1A}"/>
                </a:ext>
              </a:extLst>
            </p:cNvPr>
            <p:cNvSpPr/>
            <p:nvPr/>
          </p:nvSpPr>
          <p:spPr>
            <a:xfrm rot="5118742">
              <a:off x="25950807" y="2680606"/>
              <a:ext cx="605276" cy="135360"/>
            </a:xfrm>
            <a:custGeom>
              <a:avLst/>
              <a:gdLst>
                <a:gd name="connsiteX0" fmla="*/ 36112 w 605276"/>
                <a:gd name="connsiteY0" fmla="*/ 37784 h 135360"/>
                <a:gd name="connsiteX1" fmla="*/ 44902 w 605276"/>
                <a:gd name="connsiteY1" fmla="*/ 60258 h 135360"/>
                <a:gd name="connsiteX2" fmla="*/ 33664 w 605276"/>
                <a:gd name="connsiteY2" fmla="*/ 64634 h 135360"/>
                <a:gd name="connsiteX3" fmla="*/ 11064 w 605276"/>
                <a:gd name="connsiteY3" fmla="*/ 74013 h 135360"/>
                <a:gd name="connsiteX4" fmla="*/ 1346 w 605276"/>
                <a:gd name="connsiteY4" fmla="*/ 51933 h 135360"/>
                <a:gd name="connsiteX5" fmla="*/ 24875 w 605276"/>
                <a:gd name="connsiteY5" fmla="*/ 42161 h 135360"/>
                <a:gd name="connsiteX6" fmla="*/ 36112 w 605276"/>
                <a:gd name="connsiteY6" fmla="*/ 37784 h 135360"/>
                <a:gd name="connsiteX7" fmla="*/ 530159 w 605276"/>
                <a:gd name="connsiteY7" fmla="*/ 68779 h 135360"/>
                <a:gd name="connsiteX8" fmla="*/ 519440 w 605276"/>
                <a:gd name="connsiteY8" fmla="*/ 90413 h 135360"/>
                <a:gd name="connsiteX9" fmla="*/ 508721 w 605276"/>
                <a:gd name="connsiteY9" fmla="*/ 85072 h 135360"/>
                <a:gd name="connsiteX10" fmla="*/ 463878 w 605276"/>
                <a:gd name="connsiteY10" fmla="*/ 65260 h 135360"/>
                <a:gd name="connsiteX11" fmla="*/ 452803 w 605276"/>
                <a:gd name="connsiteY11" fmla="*/ 60829 h 135360"/>
                <a:gd name="connsiteX12" fmla="*/ 461556 w 605276"/>
                <a:gd name="connsiteY12" fmla="*/ 38391 h 135360"/>
                <a:gd name="connsiteX13" fmla="*/ 472811 w 605276"/>
                <a:gd name="connsiteY13" fmla="*/ 42804 h 135360"/>
                <a:gd name="connsiteX14" fmla="*/ 519440 w 605276"/>
                <a:gd name="connsiteY14" fmla="*/ 63437 h 135360"/>
                <a:gd name="connsiteX15" fmla="*/ 530159 w 605276"/>
                <a:gd name="connsiteY15" fmla="*/ 68779 h 135360"/>
                <a:gd name="connsiteX16" fmla="*/ 606623 w 605276"/>
                <a:gd name="connsiteY16" fmla="*/ 115906 h 135360"/>
                <a:gd name="connsiteX17" fmla="*/ 592508 w 605276"/>
                <a:gd name="connsiteY17" fmla="*/ 135486 h 135360"/>
                <a:gd name="connsiteX18" fmla="*/ 572321 w 605276"/>
                <a:gd name="connsiteY18" fmla="*/ 121587 h 135360"/>
                <a:gd name="connsiteX19" fmla="*/ 562317 w 605276"/>
                <a:gd name="connsiteY19" fmla="*/ 114941 h 135360"/>
                <a:gd name="connsiteX20" fmla="*/ 575536 w 605276"/>
                <a:gd name="connsiteY20" fmla="*/ 94808 h 135360"/>
                <a:gd name="connsiteX21" fmla="*/ 585542 w 605276"/>
                <a:gd name="connsiteY21" fmla="*/ 101436 h 135360"/>
                <a:gd name="connsiteX22" fmla="*/ 606623 w 605276"/>
                <a:gd name="connsiteY22" fmla="*/ 115906 h 135360"/>
                <a:gd name="connsiteX23" fmla="*/ 411891 w 605276"/>
                <a:gd name="connsiteY23" fmla="*/ 22277 h 135360"/>
                <a:gd name="connsiteX24" fmla="*/ 405816 w 605276"/>
                <a:gd name="connsiteY24" fmla="*/ 45662 h 135360"/>
                <a:gd name="connsiteX25" fmla="*/ 394203 w 605276"/>
                <a:gd name="connsiteY25" fmla="*/ 42661 h 135360"/>
                <a:gd name="connsiteX26" fmla="*/ 346325 w 605276"/>
                <a:gd name="connsiteY26" fmla="*/ 32496 h 135360"/>
                <a:gd name="connsiteX27" fmla="*/ 334355 w 605276"/>
                <a:gd name="connsiteY27" fmla="*/ 30495 h 135360"/>
                <a:gd name="connsiteX28" fmla="*/ 338465 w 605276"/>
                <a:gd name="connsiteY28" fmla="*/ 6699 h 135360"/>
                <a:gd name="connsiteX29" fmla="*/ 350255 w 605276"/>
                <a:gd name="connsiteY29" fmla="*/ 8718 h 135360"/>
                <a:gd name="connsiteX30" fmla="*/ 400100 w 605276"/>
                <a:gd name="connsiteY30" fmla="*/ 19294 h 135360"/>
                <a:gd name="connsiteX31" fmla="*/ 411891 w 605276"/>
                <a:gd name="connsiteY31" fmla="*/ 22277 h 135360"/>
                <a:gd name="connsiteX32" fmla="*/ 286476 w 605276"/>
                <a:gd name="connsiteY32" fmla="*/ 1197 h 135360"/>
                <a:gd name="connsiteX33" fmla="*/ 285405 w 605276"/>
                <a:gd name="connsiteY33" fmla="*/ 25314 h 135360"/>
                <a:gd name="connsiteX34" fmla="*/ 273257 w 605276"/>
                <a:gd name="connsiteY34" fmla="*/ 24796 h 135360"/>
                <a:gd name="connsiteX35" fmla="*/ 248066 w 605276"/>
                <a:gd name="connsiteY35" fmla="*/ 24242 h 135360"/>
                <a:gd name="connsiteX36" fmla="*/ 224483 w 605276"/>
                <a:gd name="connsiteY36" fmla="*/ 24725 h 135360"/>
                <a:gd name="connsiteX37" fmla="*/ 212335 w 605276"/>
                <a:gd name="connsiteY37" fmla="*/ 25207 h 135360"/>
                <a:gd name="connsiteX38" fmla="*/ 211442 w 605276"/>
                <a:gd name="connsiteY38" fmla="*/ 1090 h 135360"/>
                <a:gd name="connsiteX39" fmla="*/ 223412 w 605276"/>
                <a:gd name="connsiteY39" fmla="*/ 608 h 135360"/>
                <a:gd name="connsiteX40" fmla="*/ 248066 w 605276"/>
                <a:gd name="connsiteY40" fmla="*/ 125 h 135360"/>
                <a:gd name="connsiteX41" fmla="*/ 274328 w 605276"/>
                <a:gd name="connsiteY41" fmla="*/ 679 h 135360"/>
                <a:gd name="connsiteX42" fmla="*/ 286476 w 605276"/>
                <a:gd name="connsiteY42" fmla="*/ 1197 h 135360"/>
                <a:gd name="connsiteX43" fmla="*/ 159275 w 605276"/>
                <a:gd name="connsiteY43" fmla="*/ 6449 h 135360"/>
                <a:gd name="connsiteX44" fmla="*/ 163385 w 605276"/>
                <a:gd name="connsiteY44" fmla="*/ 30245 h 135360"/>
                <a:gd name="connsiteX45" fmla="*/ 151415 w 605276"/>
                <a:gd name="connsiteY45" fmla="*/ 32228 h 135360"/>
                <a:gd name="connsiteX46" fmla="*/ 103536 w 605276"/>
                <a:gd name="connsiteY46" fmla="*/ 42250 h 135360"/>
                <a:gd name="connsiteX47" fmla="*/ 91744 w 605276"/>
                <a:gd name="connsiteY47" fmla="*/ 45216 h 135360"/>
                <a:gd name="connsiteX48" fmla="*/ 85849 w 605276"/>
                <a:gd name="connsiteY48" fmla="*/ 21813 h 135360"/>
                <a:gd name="connsiteX49" fmla="*/ 97639 w 605276"/>
                <a:gd name="connsiteY49" fmla="*/ 18847 h 135360"/>
                <a:gd name="connsiteX50" fmla="*/ 147484 w 605276"/>
                <a:gd name="connsiteY50" fmla="*/ 8414 h 135360"/>
                <a:gd name="connsiteX51" fmla="*/ 159275 w 605276"/>
                <a:gd name="connsiteY51" fmla="*/ 6449 h 13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05276" h="135360">
                  <a:moveTo>
                    <a:pt x="36112" y="37784"/>
                  </a:moveTo>
                  <a:lnTo>
                    <a:pt x="44902" y="60258"/>
                  </a:lnTo>
                  <a:lnTo>
                    <a:pt x="33664" y="64634"/>
                  </a:lnTo>
                  <a:cubicBezTo>
                    <a:pt x="26072" y="67600"/>
                    <a:pt x="18533" y="70726"/>
                    <a:pt x="11064" y="74013"/>
                  </a:cubicBezTo>
                  <a:lnTo>
                    <a:pt x="1346" y="51933"/>
                  </a:lnTo>
                  <a:cubicBezTo>
                    <a:pt x="9135" y="48503"/>
                    <a:pt x="16979" y="45251"/>
                    <a:pt x="24875" y="42161"/>
                  </a:cubicBezTo>
                  <a:lnTo>
                    <a:pt x="36112" y="37784"/>
                  </a:lnTo>
                  <a:close/>
                  <a:moveTo>
                    <a:pt x="530159" y="68779"/>
                  </a:moveTo>
                  <a:lnTo>
                    <a:pt x="519440" y="90413"/>
                  </a:lnTo>
                  <a:lnTo>
                    <a:pt x="508721" y="85072"/>
                  </a:lnTo>
                  <a:cubicBezTo>
                    <a:pt x="494071" y="77854"/>
                    <a:pt x="479064" y="71244"/>
                    <a:pt x="463878" y="65260"/>
                  </a:cubicBezTo>
                  <a:lnTo>
                    <a:pt x="452803" y="60829"/>
                  </a:lnTo>
                  <a:lnTo>
                    <a:pt x="461556" y="38391"/>
                  </a:lnTo>
                  <a:lnTo>
                    <a:pt x="472811" y="42804"/>
                  </a:lnTo>
                  <a:cubicBezTo>
                    <a:pt x="488534" y="49039"/>
                    <a:pt x="504075" y="55916"/>
                    <a:pt x="519440" y="63437"/>
                  </a:cubicBezTo>
                  <a:lnTo>
                    <a:pt x="530159" y="68779"/>
                  </a:lnTo>
                  <a:close/>
                  <a:moveTo>
                    <a:pt x="606623" y="115906"/>
                  </a:moveTo>
                  <a:lnTo>
                    <a:pt x="592508" y="135486"/>
                  </a:lnTo>
                  <a:cubicBezTo>
                    <a:pt x="585899" y="130698"/>
                    <a:pt x="579109" y="126071"/>
                    <a:pt x="572321" y="121587"/>
                  </a:cubicBezTo>
                  <a:lnTo>
                    <a:pt x="562317" y="114941"/>
                  </a:lnTo>
                  <a:lnTo>
                    <a:pt x="575536" y="94808"/>
                  </a:lnTo>
                  <a:lnTo>
                    <a:pt x="585542" y="101436"/>
                  </a:lnTo>
                  <a:cubicBezTo>
                    <a:pt x="592688" y="106116"/>
                    <a:pt x="599654" y="110940"/>
                    <a:pt x="606623" y="115906"/>
                  </a:cubicBezTo>
                  <a:close/>
                  <a:moveTo>
                    <a:pt x="411891" y="22277"/>
                  </a:moveTo>
                  <a:lnTo>
                    <a:pt x="405816" y="45662"/>
                  </a:lnTo>
                  <a:lnTo>
                    <a:pt x="394203" y="42661"/>
                  </a:lnTo>
                  <a:cubicBezTo>
                    <a:pt x="378304" y="38623"/>
                    <a:pt x="362403" y="35229"/>
                    <a:pt x="346325" y="32496"/>
                  </a:cubicBezTo>
                  <a:lnTo>
                    <a:pt x="334355" y="30495"/>
                  </a:lnTo>
                  <a:lnTo>
                    <a:pt x="338465" y="6699"/>
                  </a:lnTo>
                  <a:lnTo>
                    <a:pt x="350255" y="8718"/>
                  </a:lnTo>
                  <a:cubicBezTo>
                    <a:pt x="367050" y="11541"/>
                    <a:pt x="383664" y="15078"/>
                    <a:pt x="400100" y="19294"/>
                  </a:cubicBezTo>
                  <a:lnTo>
                    <a:pt x="411891" y="22277"/>
                  </a:lnTo>
                  <a:close/>
                  <a:moveTo>
                    <a:pt x="286476" y="1197"/>
                  </a:moveTo>
                  <a:lnTo>
                    <a:pt x="285405" y="25314"/>
                  </a:lnTo>
                  <a:lnTo>
                    <a:pt x="273257" y="24796"/>
                  </a:lnTo>
                  <a:cubicBezTo>
                    <a:pt x="264860" y="24421"/>
                    <a:pt x="256463" y="24242"/>
                    <a:pt x="248066" y="24242"/>
                  </a:cubicBezTo>
                  <a:cubicBezTo>
                    <a:pt x="240206" y="24242"/>
                    <a:pt x="232344" y="24403"/>
                    <a:pt x="224483" y="24725"/>
                  </a:cubicBezTo>
                  <a:lnTo>
                    <a:pt x="212335" y="25207"/>
                  </a:lnTo>
                  <a:lnTo>
                    <a:pt x="211442" y="1090"/>
                  </a:lnTo>
                  <a:lnTo>
                    <a:pt x="223412" y="608"/>
                  </a:lnTo>
                  <a:cubicBezTo>
                    <a:pt x="231629" y="286"/>
                    <a:pt x="239848" y="125"/>
                    <a:pt x="248066" y="125"/>
                  </a:cubicBezTo>
                  <a:cubicBezTo>
                    <a:pt x="256820" y="125"/>
                    <a:pt x="265573" y="304"/>
                    <a:pt x="274328" y="679"/>
                  </a:cubicBezTo>
                  <a:lnTo>
                    <a:pt x="286476" y="1197"/>
                  </a:lnTo>
                  <a:close/>
                  <a:moveTo>
                    <a:pt x="159275" y="6449"/>
                  </a:moveTo>
                  <a:lnTo>
                    <a:pt x="163385" y="30245"/>
                  </a:lnTo>
                  <a:lnTo>
                    <a:pt x="151415" y="32228"/>
                  </a:lnTo>
                  <a:cubicBezTo>
                    <a:pt x="135336" y="34908"/>
                    <a:pt x="119257" y="38248"/>
                    <a:pt x="103536" y="42250"/>
                  </a:cubicBezTo>
                  <a:lnTo>
                    <a:pt x="91744" y="45216"/>
                  </a:lnTo>
                  <a:lnTo>
                    <a:pt x="85849" y="21813"/>
                  </a:lnTo>
                  <a:lnTo>
                    <a:pt x="97639" y="18847"/>
                  </a:lnTo>
                  <a:cubicBezTo>
                    <a:pt x="114076" y="14685"/>
                    <a:pt x="130690" y="11201"/>
                    <a:pt x="147484" y="8414"/>
                  </a:cubicBezTo>
                  <a:lnTo>
                    <a:pt x="159275" y="6449"/>
                  </a:lnTo>
                  <a:close/>
                </a:path>
              </a:pathLst>
            </a:custGeom>
            <a:solidFill>
              <a:srgbClr val="FFFFFF"/>
            </a:solidFill>
            <a:ln w="1787" cap="rnd">
              <a:noFill/>
              <a:prstDash val="solid"/>
              <a:round/>
            </a:ln>
          </p:spPr>
          <p:txBody>
            <a:bodyPr rtlCol="0" anchor="ctr"/>
            <a:lstStyle/>
            <a:p>
              <a:endParaRPr lang="en-CH" sz="4400"/>
            </a:p>
          </p:txBody>
        </p:sp>
        <p:sp>
          <p:nvSpPr>
            <p:cNvPr id="32" name="Freeform 31">
              <a:extLst>
                <a:ext uri="{FF2B5EF4-FFF2-40B4-BE49-F238E27FC236}">
                  <a16:creationId xmlns:a16="http://schemas.microsoft.com/office/drawing/2014/main" id="{BAFC0ED5-E0E8-3D35-4B5B-E394B93FC46D}"/>
                </a:ext>
              </a:extLst>
            </p:cNvPr>
            <p:cNvSpPr/>
            <p:nvPr/>
          </p:nvSpPr>
          <p:spPr>
            <a:xfrm rot="-5683785">
              <a:off x="24854660" y="2658710"/>
              <a:ext cx="605275" cy="135360"/>
            </a:xfrm>
            <a:custGeom>
              <a:avLst/>
              <a:gdLst>
                <a:gd name="connsiteX0" fmla="*/ 211855 w 605275"/>
                <a:gd name="connsiteY0" fmla="*/ 25198 h 135360"/>
                <a:gd name="connsiteX1" fmla="*/ 210962 w 605275"/>
                <a:gd name="connsiteY1" fmla="*/ 1080 h 135360"/>
                <a:gd name="connsiteX2" fmla="*/ 222932 w 605275"/>
                <a:gd name="connsiteY2" fmla="*/ 598 h 135360"/>
                <a:gd name="connsiteX3" fmla="*/ 247586 w 605275"/>
                <a:gd name="connsiteY3" fmla="*/ 116 h 135360"/>
                <a:gd name="connsiteX4" fmla="*/ 273848 w 605275"/>
                <a:gd name="connsiteY4" fmla="*/ 669 h 135360"/>
                <a:gd name="connsiteX5" fmla="*/ 285996 w 605275"/>
                <a:gd name="connsiteY5" fmla="*/ 1187 h 135360"/>
                <a:gd name="connsiteX6" fmla="*/ 284925 w 605275"/>
                <a:gd name="connsiteY6" fmla="*/ 25305 h 135360"/>
                <a:gd name="connsiteX7" fmla="*/ 272777 w 605275"/>
                <a:gd name="connsiteY7" fmla="*/ 24787 h 135360"/>
                <a:gd name="connsiteX8" fmla="*/ 247586 w 605275"/>
                <a:gd name="connsiteY8" fmla="*/ 24233 h 135360"/>
                <a:gd name="connsiteX9" fmla="*/ 224003 w 605275"/>
                <a:gd name="connsiteY9" fmla="*/ 24715 h 135360"/>
                <a:gd name="connsiteX10" fmla="*/ 211855 w 605275"/>
                <a:gd name="connsiteY10" fmla="*/ 25198 h 135360"/>
                <a:gd name="connsiteX11" fmla="*/ 35633 w 605275"/>
                <a:gd name="connsiteY11" fmla="*/ 37774 h 135360"/>
                <a:gd name="connsiteX12" fmla="*/ 44422 w 605275"/>
                <a:gd name="connsiteY12" fmla="*/ 60248 h 135360"/>
                <a:gd name="connsiteX13" fmla="*/ 33185 w 605275"/>
                <a:gd name="connsiteY13" fmla="*/ 64625 h 135360"/>
                <a:gd name="connsiteX14" fmla="*/ 10585 w 605275"/>
                <a:gd name="connsiteY14" fmla="*/ 74004 h 135360"/>
                <a:gd name="connsiteX15" fmla="*/ 867 w 605275"/>
                <a:gd name="connsiteY15" fmla="*/ 51923 h 135360"/>
                <a:gd name="connsiteX16" fmla="*/ 24395 w 605275"/>
                <a:gd name="connsiteY16" fmla="*/ 42151 h 135360"/>
                <a:gd name="connsiteX17" fmla="*/ 35633 w 605275"/>
                <a:gd name="connsiteY17" fmla="*/ 37774 h 135360"/>
                <a:gd name="connsiteX18" fmla="*/ 158795 w 605275"/>
                <a:gd name="connsiteY18" fmla="*/ 6440 h 135360"/>
                <a:gd name="connsiteX19" fmla="*/ 162906 w 605275"/>
                <a:gd name="connsiteY19" fmla="*/ 30235 h 135360"/>
                <a:gd name="connsiteX20" fmla="*/ 150935 w 605275"/>
                <a:gd name="connsiteY20" fmla="*/ 32218 h 135360"/>
                <a:gd name="connsiteX21" fmla="*/ 103057 w 605275"/>
                <a:gd name="connsiteY21" fmla="*/ 42240 h 135360"/>
                <a:gd name="connsiteX22" fmla="*/ 91265 w 605275"/>
                <a:gd name="connsiteY22" fmla="*/ 45206 h 135360"/>
                <a:gd name="connsiteX23" fmla="*/ 85369 w 605275"/>
                <a:gd name="connsiteY23" fmla="*/ 21803 h 135360"/>
                <a:gd name="connsiteX24" fmla="*/ 97160 w 605275"/>
                <a:gd name="connsiteY24" fmla="*/ 18838 h 135360"/>
                <a:gd name="connsiteX25" fmla="*/ 147005 w 605275"/>
                <a:gd name="connsiteY25" fmla="*/ 8405 h 135360"/>
                <a:gd name="connsiteX26" fmla="*/ 158795 w 605275"/>
                <a:gd name="connsiteY26" fmla="*/ 6440 h 135360"/>
                <a:gd name="connsiteX27" fmla="*/ 333875 w 605275"/>
                <a:gd name="connsiteY27" fmla="*/ 30485 h 135360"/>
                <a:gd name="connsiteX28" fmla="*/ 337985 w 605275"/>
                <a:gd name="connsiteY28" fmla="*/ 6690 h 135360"/>
                <a:gd name="connsiteX29" fmla="*/ 349776 w 605275"/>
                <a:gd name="connsiteY29" fmla="*/ 8708 h 135360"/>
                <a:gd name="connsiteX30" fmla="*/ 399621 w 605275"/>
                <a:gd name="connsiteY30" fmla="*/ 19284 h 135360"/>
                <a:gd name="connsiteX31" fmla="*/ 411411 w 605275"/>
                <a:gd name="connsiteY31" fmla="*/ 22268 h 135360"/>
                <a:gd name="connsiteX32" fmla="*/ 405336 w 605275"/>
                <a:gd name="connsiteY32" fmla="*/ 45653 h 135360"/>
                <a:gd name="connsiteX33" fmla="*/ 393724 w 605275"/>
                <a:gd name="connsiteY33" fmla="*/ 42651 h 135360"/>
                <a:gd name="connsiteX34" fmla="*/ 345845 w 605275"/>
                <a:gd name="connsiteY34" fmla="*/ 32486 h 135360"/>
                <a:gd name="connsiteX35" fmla="*/ 333875 w 605275"/>
                <a:gd name="connsiteY35" fmla="*/ 30485 h 135360"/>
                <a:gd name="connsiteX36" fmla="*/ 561837 w 605275"/>
                <a:gd name="connsiteY36" fmla="*/ 114932 h 135360"/>
                <a:gd name="connsiteX37" fmla="*/ 575057 w 605275"/>
                <a:gd name="connsiteY37" fmla="*/ 94798 h 135360"/>
                <a:gd name="connsiteX38" fmla="*/ 585062 w 605275"/>
                <a:gd name="connsiteY38" fmla="*/ 101426 h 135360"/>
                <a:gd name="connsiteX39" fmla="*/ 606143 w 605275"/>
                <a:gd name="connsiteY39" fmla="*/ 115896 h 135360"/>
                <a:gd name="connsiteX40" fmla="*/ 592029 w 605275"/>
                <a:gd name="connsiteY40" fmla="*/ 135476 h 135360"/>
                <a:gd name="connsiteX41" fmla="*/ 571841 w 605275"/>
                <a:gd name="connsiteY41" fmla="*/ 121577 h 135360"/>
                <a:gd name="connsiteX42" fmla="*/ 561837 w 605275"/>
                <a:gd name="connsiteY42" fmla="*/ 114932 h 135360"/>
                <a:gd name="connsiteX43" fmla="*/ 452323 w 605275"/>
                <a:gd name="connsiteY43" fmla="*/ 60820 h 135360"/>
                <a:gd name="connsiteX44" fmla="*/ 461076 w 605275"/>
                <a:gd name="connsiteY44" fmla="*/ 38382 h 135360"/>
                <a:gd name="connsiteX45" fmla="*/ 472331 w 605275"/>
                <a:gd name="connsiteY45" fmla="*/ 42794 h 135360"/>
                <a:gd name="connsiteX46" fmla="*/ 518961 w 605275"/>
                <a:gd name="connsiteY46" fmla="*/ 63428 h 135360"/>
                <a:gd name="connsiteX47" fmla="*/ 529680 w 605275"/>
                <a:gd name="connsiteY47" fmla="*/ 68769 h 135360"/>
                <a:gd name="connsiteX48" fmla="*/ 518961 w 605275"/>
                <a:gd name="connsiteY48" fmla="*/ 90404 h 135360"/>
                <a:gd name="connsiteX49" fmla="*/ 508241 w 605275"/>
                <a:gd name="connsiteY49" fmla="*/ 85062 h 135360"/>
                <a:gd name="connsiteX50" fmla="*/ 463398 w 605275"/>
                <a:gd name="connsiteY50" fmla="*/ 65250 h 135360"/>
                <a:gd name="connsiteX51" fmla="*/ 452323 w 605275"/>
                <a:gd name="connsiteY51" fmla="*/ 60820 h 13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05275" h="135360">
                  <a:moveTo>
                    <a:pt x="211855" y="25198"/>
                  </a:moveTo>
                  <a:lnTo>
                    <a:pt x="210962" y="1080"/>
                  </a:lnTo>
                  <a:lnTo>
                    <a:pt x="222932" y="598"/>
                  </a:lnTo>
                  <a:cubicBezTo>
                    <a:pt x="231150" y="276"/>
                    <a:pt x="239369" y="116"/>
                    <a:pt x="247586" y="116"/>
                  </a:cubicBezTo>
                  <a:cubicBezTo>
                    <a:pt x="256341" y="116"/>
                    <a:pt x="265094" y="294"/>
                    <a:pt x="273848" y="669"/>
                  </a:cubicBezTo>
                  <a:lnTo>
                    <a:pt x="285996" y="1187"/>
                  </a:lnTo>
                  <a:lnTo>
                    <a:pt x="284925" y="25305"/>
                  </a:lnTo>
                  <a:lnTo>
                    <a:pt x="272777" y="24787"/>
                  </a:lnTo>
                  <a:cubicBezTo>
                    <a:pt x="264380" y="24411"/>
                    <a:pt x="255983" y="24233"/>
                    <a:pt x="247586" y="24233"/>
                  </a:cubicBezTo>
                  <a:cubicBezTo>
                    <a:pt x="239726" y="24233"/>
                    <a:pt x="231865" y="24394"/>
                    <a:pt x="224003" y="24715"/>
                  </a:cubicBezTo>
                  <a:lnTo>
                    <a:pt x="211855" y="25198"/>
                  </a:lnTo>
                  <a:close/>
                  <a:moveTo>
                    <a:pt x="35633" y="37774"/>
                  </a:moveTo>
                  <a:lnTo>
                    <a:pt x="44422" y="60248"/>
                  </a:lnTo>
                  <a:lnTo>
                    <a:pt x="33185" y="64625"/>
                  </a:lnTo>
                  <a:cubicBezTo>
                    <a:pt x="25592" y="67590"/>
                    <a:pt x="18054" y="70717"/>
                    <a:pt x="10585" y="74004"/>
                  </a:cubicBezTo>
                  <a:lnTo>
                    <a:pt x="867" y="51923"/>
                  </a:lnTo>
                  <a:cubicBezTo>
                    <a:pt x="8655" y="48493"/>
                    <a:pt x="16499" y="45242"/>
                    <a:pt x="24395" y="42151"/>
                  </a:cubicBezTo>
                  <a:lnTo>
                    <a:pt x="35633" y="37774"/>
                  </a:lnTo>
                  <a:close/>
                  <a:moveTo>
                    <a:pt x="158795" y="6440"/>
                  </a:moveTo>
                  <a:lnTo>
                    <a:pt x="162906" y="30235"/>
                  </a:lnTo>
                  <a:lnTo>
                    <a:pt x="150935" y="32218"/>
                  </a:lnTo>
                  <a:cubicBezTo>
                    <a:pt x="134857" y="34898"/>
                    <a:pt x="118778" y="38239"/>
                    <a:pt x="103057" y="42240"/>
                  </a:cubicBezTo>
                  <a:lnTo>
                    <a:pt x="91265" y="45206"/>
                  </a:lnTo>
                  <a:lnTo>
                    <a:pt x="85369" y="21803"/>
                  </a:lnTo>
                  <a:lnTo>
                    <a:pt x="97160" y="18838"/>
                  </a:lnTo>
                  <a:cubicBezTo>
                    <a:pt x="113596" y="14675"/>
                    <a:pt x="130211" y="11192"/>
                    <a:pt x="147005" y="8405"/>
                  </a:cubicBezTo>
                  <a:lnTo>
                    <a:pt x="158795" y="6440"/>
                  </a:lnTo>
                  <a:close/>
                  <a:moveTo>
                    <a:pt x="333875" y="30485"/>
                  </a:moveTo>
                  <a:lnTo>
                    <a:pt x="337985" y="6690"/>
                  </a:lnTo>
                  <a:lnTo>
                    <a:pt x="349776" y="8708"/>
                  </a:lnTo>
                  <a:cubicBezTo>
                    <a:pt x="366570" y="11531"/>
                    <a:pt x="383184" y="15068"/>
                    <a:pt x="399621" y="19284"/>
                  </a:cubicBezTo>
                  <a:lnTo>
                    <a:pt x="411411" y="22268"/>
                  </a:lnTo>
                  <a:lnTo>
                    <a:pt x="405336" y="45653"/>
                  </a:lnTo>
                  <a:lnTo>
                    <a:pt x="393724" y="42651"/>
                  </a:lnTo>
                  <a:cubicBezTo>
                    <a:pt x="377825" y="38614"/>
                    <a:pt x="361924" y="35220"/>
                    <a:pt x="345845" y="32486"/>
                  </a:cubicBezTo>
                  <a:lnTo>
                    <a:pt x="333875" y="30485"/>
                  </a:lnTo>
                  <a:close/>
                  <a:moveTo>
                    <a:pt x="561837" y="114932"/>
                  </a:moveTo>
                  <a:lnTo>
                    <a:pt x="575057" y="94798"/>
                  </a:lnTo>
                  <a:lnTo>
                    <a:pt x="585062" y="101426"/>
                  </a:lnTo>
                  <a:cubicBezTo>
                    <a:pt x="592208" y="106107"/>
                    <a:pt x="599175" y="110930"/>
                    <a:pt x="606143" y="115896"/>
                  </a:cubicBezTo>
                  <a:lnTo>
                    <a:pt x="592029" y="135476"/>
                  </a:lnTo>
                  <a:cubicBezTo>
                    <a:pt x="585420" y="130688"/>
                    <a:pt x="578630" y="126062"/>
                    <a:pt x="571841" y="121577"/>
                  </a:cubicBezTo>
                  <a:lnTo>
                    <a:pt x="561837" y="114932"/>
                  </a:lnTo>
                  <a:close/>
                  <a:moveTo>
                    <a:pt x="452323" y="60820"/>
                  </a:moveTo>
                  <a:lnTo>
                    <a:pt x="461076" y="38382"/>
                  </a:lnTo>
                  <a:lnTo>
                    <a:pt x="472331" y="42794"/>
                  </a:lnTo>
                  <a:cubicBezTo>
                    <a:pt x="488054" y="49029"/>
                    <a:pt x="503595" y="55907"/>
                    <a:pt x="518961" y="63428"/>
                  </a:cubicBezTo>
                  <a:lnTo>
                    <a:pt x="529680" y="68769"/>
                  </a:lnTo>
                  <a:lnTo>
                    <a:pt x="518961" y="90404"/>
                  </a:lnTo>
                  <a:lnTo>
                    <a:pt x="508241" y="85062"/>
                  </a:lnTo>
                  <a:cubicBezTo>
                    <a:pt x="493591" y="77845"/>
                    <a:pt x="478584" y="71235"/>
                    <a:pt x="463398" y="65250"/>
                  </a:cubicBezTo>
                  <a:lnTo>
                    <a:pt x="452323" y="60820"/>
                  </a:lnTo>
                  <a:close/>
                </a:path>
              </a:pathLst>
            </a:custGeom>
            <a:solidFill>
              <a:srgbClr val="FFFFFF"/>
            </a:solidFill>
            <a:ln w="1787" cap="rnd">
              <a:noFill/>
              <a:prstDash val="solid"/>
              <a:round/>
            </a:ln>
          </p:spPr>
          <p:txBody>
            <a:bodyPr rtlCol="0" anchor="ctr"/>
            <a:lstStyle/>
            <a:p>
              <a:endParaRPr lang="en-CH" sz="4400"/>
            </a:p>
          </p:txBody>
        </p:sp>
        <p:grpSp>
          <p:nvGrpSpPr>
            <p:cNvPr id="33" name="Graphic 2">
              <a:extLst>
                <a:ext uri="{FF2B5EF4-FFF2-40B4-BE49-F238E27FC236}">
                  <a16:creationId xmlns:a16="http://schemas.microsoft.com/office/drawing/2014/main" id="{586EA318-956A-8017-1218-B3366E3D091A}"/>
                </a:ext>
              </a:extLst>
            </p:cNvPr>
            <p:cNvGrpSpPr/>
            <p:nvPr/>
          </p:nvGrpSpPr>
          <p:grpSpPr>
            <a:xfrm>
              <a:off x="25183674" y="3063070"/>
              <a:ext cx="960115" cy="292025"/>
              <a:chOff x="25183674" y="3063070"/>
              <a:chExt cx="960115" cy="292025"/>
            </a:xfrm>
            <a:solidFill>
              <a:srgbClr val="FFFFFF"/>
            </a:solidFill>
          </p:grpSpPr>
          <p:sp>
            <p:nvSpPr>
              <p:cNvPr id="34" name="Freeform 33">
                <a:extLst>
                  <a:ext uri="{FF2B5EF4-FFF2-40B4-BE49-F238E27FC236}">
                    <a16:creationId xmlns:a16="http://schemas.microsoft.com/office/drawing/2014/main" id="{FCAC5F84-3907-64CD-29E3-9A931B21873C}"/>
                  </a:ext>
                </a:extLst>
              </p:cNvPr>
              <p:cNvSpPr/>
              <p:nvPr/>
            </p:nvSpPr>
            <p:spPr>
              <a:xfrm>
                <a:off x="25183674" y="3063070"/>
                <a:ext cx="181736" cy="181844"/>
              </a:xfrm>
              <a:custGeom>
                <a:avLst/>
                <a:gdLst>
                  <a:gd name="connsiteX0" fmla="*/ 60579 w 181736"/>
                  <a:gd name="connsiteY0" fmla="*/ 181845 h 181844"/>
                  <a:gd name="connsiteX1" fmla="*/ 0 w 181736"/>
                  <a:gd name="connsiteY1" fmla="*/ 0 h 181844"/>
                  <a:gd name="connsiteX2" fmla="*/ 181736 w 181736"/>
                  <a:gd name="connsiteY2" fmla="*/ 60600 h 181844"/>
                  <a:gd name="connsiteX3" fmla="*/ 60579 w 181736"/>
                  <a:gd name="connsiteY3" fmla="*/ 181845 h 181844"/>
                </a:gdLst>
                <a:ahLst/>
                <a:cxnLst>
                  <a:cxn ang="0">
                    <a:pos x="connsiteX0" y="connsiteY0"/>
                  </a:cxn>
                  <a:cxn ang="0">
                    <a:pos x="connsiteX1" y="connsiteY1"/>
                  </a:cxn>
                  <a:cxn ang="0">
                    <a:pos x="connsiteX2" y="connsiteY2"/>
                  </a:cxn>
                  <a:cxn ang="0">
                    <a:pos x="connsiteX3" y="connsiteY3"/>
                  </a:cxn>
                </a:cxnLst>
                <a:rect l="l" t="t" r="r" b="b"/>
                <a:pathLst>
                  <a:path w="181736" h="181844">
                    <a:moveTo>
                      <a:pt x="60579" y="181845"/>
                    </a:moveTo>
                    <a:lnTo>
                      <a:pt x="0" y="0"/>
                    </a:lnTo>
                    <a:lnTo>
                      <a:pt x="181736" y="60600"/>
                    </a:lnTo>
                    <a:lnTo>
                      <a:pt x="60579" y="181845"/>
                    </a:lnTo>
                    <a:close/>
                  </a:path>
                </a:pathLst>
              </a:custGeom>
              <a:solidFill>
                <a:srgbClr val="FFFFFF"/>
              </a:solidFill>
              <a:ln w="2286" cap="rnd">
                <a:noFill/>
                <a:prstDash val="solid"/>
                <a:round/>
              </a:ln>
            </p:spPr>
            <p:txBody>
              <a:bodyPr rtlCol="0" anchor="ctr"/>
              <a:lstStyle/>
              <a:p>
                <a:endParaRPr lang="en-CH" sz="4400"/>
              </a:p>
            </p:txBody>
          </p:sp>
          <p:sp>
            <p:nvSpPr>
              <p:cNvPr id="35" name="Freeform 34">
                <a:extLst>
                  <a:ext uri="{FF2B5EF4-FFF2-40B4-BE49-F238E27FC236}">
                    <a16:creationId xmlns:a16="http://schemas.microsoft.com/office/drawing/2014/main" id="{2FF22113-9D10-1CD1-1AEA-CD6567139BF5}"/>
                  </a:ext>
                </a:extLst>
              </p:cNvPr>
              <p:cNvSpPr/>
              <p:nvPr/>
            </p:nvSpPr>
            <p:spPr>
              <a:xfrm>
                <a:off x="25267113" y="3146575"/>
                <a:ext cx="876676" cy="208521"/>
              </a:xfrm>
              <a:custGeom>
                <a:avLst/>
                <a:gdLst>
                  <a:gd name="connsiteX0" fmla="*/ 849930 w 876676"/>
                  <a:gd name="connsiteY0" fmla="*/ 0 h 208521"/>
                  <a:gd name="connsiteX1" fmla="*/ 876677 w 876676"/>
                  <a:gd name="connsiteY1" fmla="*/ 26951 h 208521"/>
                  <a:gd name="connsiteX2" fmla="*/ 438452 w 876676"/>
                  <a:gd name="connsiteY2" fmla="*/ 208521 h 208521"/>
                  <a:gd name="connsiteX3" fmla="*/ 0 w 876676"/>
                  <a:gd name="connsiteY3" fmla="*/ 26951 h 208521"/>
                  <a:gd name="connsiteX4" fmla="*/ 26974 w 876676"/>
                  <a:gd name="connsiteY4" fmla="*/ 0 h 208521"/>
                  <a:gd name="connsiteX5" fmla="*/ 438452 w 876676"/>
                  <a:gd name="connsiteY5" fmla="*/ 170438 h 208521"/>
                  <a:gd name="connsiteX6" fmla="*/ 849930 w 876676"/>
                  <a:gd name="connsiteY6" fmla="*/ 0 h 20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6676" h="208521">
                    <a:moveTo>
                      <a:pt x="849930" y="0"/>
                    </a:moveTo>
                    <a:lnTo>
                      <a:pt x="876677" y="26951"/>
                    </a:lnTo>
                    <a:cubicBezTo>
                      <a:pt x="760549" y="143213"/>
                      <a:pt x="602816" y="208521"/>
                      <a:pt x="438452" y="208521"/>
                    </a:cubicBezTo>
                    <a:cubicBezTo>
                      <a:pt x="273861" y="208521"/>
                      <a:pt x="116128" y="143213"/>
                      <a:pt x="0" y="26951"/>
                    </a:cubicBezTo>
                    <a:lnTo>
                      <a:pt x="26974" y="0"/>
                    </a:lnTo>
                    <a:cubicBezTo>
                      <a:pt x="136016" y="109130"/>
                      <a:pt x="284148" y="170438"/>
                      <a:pt x="438452" y="170438"/>
                    </a:cubicBezTo>
                    <a:cubicBezTo>
                      <a:pt x="592756" y="170438"/>
                      <a:pt x="740660" y="109130"/>
                      <a:pt x="849930" y="0"/>
                    </a:cubicBezTo>
                    <a:close/>
                  </a:path>
                </a:pathLst>
              </a:custGeom>
              <a:solidFill>
                <a:srgbClr val="FFFFFF"/>
              </a:solidFill>
              <a:ln w="2286" cap="rnd">
                <a:noFill/>
                <a:prstDash val="solid"/>
                <a:round/>
              </a:ln>
            </p:spPr>
            <p:txBody>
              <a:bodyPr rtlCol="0" anchor="ctr"/>
              <a:lstStyle/>
              <a:p>
                <a:endParaRPr lang="en-CH" sz="4400"/>
              </a:p>
            </p:txBody>
          </p:sp>
        </p:grpSp>
      </p:grpSp>
      <p:grpSp>
        <p:nvGrpSpPr>
          <p:cNvPr id="36" name="Graphic 2">
            <a:extLst>
              <a:ext uri="{FF2B5EF4-FFF2-40B4-BE49-F238E27FC236}">
                <a16:creationId xmlns:a16="http://schemas.microsoft.com/office/drawing/2014/main" id="{150E65A0-451A-7E58-0043-A68D64E666CA}"/>
              </a:ext>
            </a:extLst>
          </p:cNvPr>
          <p:cNvGrpSpPr/>
          <p:nvPr/>
        </p:nvGrpSpPr>
        <p:grpSpPr>
          <a:xfrm>
            <a:off x="28905180" y="1836002"/>
            <a:ext cx="1798390" cy="1800731"/>
            <a:chOff x="28905180" y="1836002"/>
            <a:chExt cx="1798390" cy="1800731"/>
          </a:xfrm>
        </p:grpSpPr>
        <p:sp>
          <p:nvSpPr>
            <p:cNvPr id="37" name="Freeform 36">
              <a:extLst>
                <a:ext uri="{FF2B5EF4-FFF2-40B4-BE49-F238E27FC236}">
                  <a16:creationId xmlns:a16="http://schemas.microsoft.com/office/drawing/2014/main" id="{DBDED680-5D0E-C051-F9A3-DAC264309E34}"/>
                </a:ext>
              </a:extLst>
            </p:cNvPr>
            <p:cNvSpPr/>
            <p:nvPr/>
          </p:nvSpPr>
          <p:spPr>
            <a:xfrm>
              <a:off x="28905180" y="1836002"/>
              <a:ext cx="1798390" cy="1800731"/>
            </a:xfrm>
            <a:custGeom>
              <a:avLst/>
              <a:gdLst>
                <a:gd name="connsiteX0" fmla="*/ 1811199 w 1798390"/>
                <a:gd name="connsiteY0" fmla="*/ 900343 h 1800731"/>
                <a:gd name="connsiteX1" fmla="*/ 912003 w 1798390"/>
                <a:gd name="connsiteY1" fmla="*/ 1800709 h 1800731"/>
                <a:gd name="connsiteX2" fmla="*/ 12808 w 1798390"/>
                <a:gd name="connsiteY2" fmla="*/ 900343 h 1800731"/>
                <a:gd name="connsiteX3" fmla="*/ 912003 w 1798390"/>
                <a:gd name="connsiteY3" fmla="*/ -23 h 1800731"/>
                <a:gd name="connsiteX4" fmla="*/ 1811199 w 1798390"/>
                <a:gd name="connsiteY4" fmla="*/ 900343 h 180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390" h="1800731">
                  <a:moveTo>
                    <a:pt x="1811199" y="900343"/>
                  </a:moveTo>
                  <a:cubicBezTo>
                    <a:pt x="1811199" y="1397602"/>
                    <a:pt x="1408615" y="1800709"/>
                    <a:pt x="912003" y="1800709"/>
                  </a:cubicBezTo>
                  <a:cubicBezTo>
                    <a:pt x="415391" y="1800709"/>
                    <a:pt x="12808" y="1397602"/>
                    <a:pt x="12808" y="900343"/>
                  </a:cubicBezTo>
                  <a:cubicBezTo>
                    <a:pt x="12808" y="403084"/>
                    <a:pt x="415391" y="-23"/>
                    <a:pt x="912003" y="-23"/>
                  </a:cubicBezTo>
                  <a:cubicBezTo>
                    <a:pt x="1408615" y="-23"/>
                    <a:pt x="1811199" y="403084"/>
                    <a:pt x="1811199" y="900343"/>
                  </a:cubicBezTo>
                  <a:close/>
                </a:path>
              </a:pathLst>
            </a:custGeom>
            <a:solidFill>
              <a:srgbClr val="1F259B"/>
            </a:solidFill>
            <a:ln w="8180" cap="rnd">
              <a:noFill/>
              <a:prstDash val="solid"/>
              <a:round/>
            </a:ln>
          </p:spPr>
          <p:txBody>
            <a:bodyPr rtlCol="0" anchor="ctr"/>
            <a:lstStyle/>
            <a:p>
              <a:endParaRPr lang="en-CH" sz="4400"/>
            </a:p>
          </p:txBody>
        </p:sp>
        <p:sp>
          <p:nvSpPr>
            <p:cNvPr id="38" name="Freeform 37">
              <a:extLst>
                <a:ext uri="{FF2B5EF4-FFF2-40B4-BE49-F238E27FC236}">
                  <a16:creationId xmlns:a16="http://schemas.microsoft.com/office/drawing/2014/main" id="{F5526B6B-56DA-2B7B-6165-E9491176A60F}"/>
                </a:ext>
              </a:extLst>
            </p:cNvPr>
            <p:cNvSpPr/>
            <p:nvPr/>
          </p:nvSpPr>
          <p:spPr>
            <a:xfrm>
              <a:off x="29802143" y="2537349"/>
              <a:ext cx="302310" cy="302704"/>
            </a:xfrm>
            <a:custGeom>
              <a:avLst/>
              <a:gdLst>
                <a:gd name="connsiteX0" fmla="*/ 310495 w 302310"/>
                <a:gd name="connsiteY0" fmla="*/ 142556 h 302704"/>
                <a:gd name="connsiteX1" fmla="*/ 159339 w 302310"/>
                <a:gd name="connsiteY1" fmla="*/ 293908 h 302704"/>
                <a:gd name="connsiteX2" fmla="*/ 8184 w 302310"/>
                <a:gd name="connsiteY2" fmla="*/ 142556 h 302704"/>
                <a:gd name="connsiteX3" fmla="*/ 159339 w 302310"/>
                <a:gd name="connsiteY3" fmla="*/ -8797 h 302704"/>
                <a:gd name="connsiteX4" fmla="*/ 310495 w 302310"/>
                <a:gd name="connsiteY4" fmla="*/ 142556 h 302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310" h="302704">
                  <a:moveTo>
                    <a:pt x="310495" y="142556"/>
                  </a:moveTo>
                  <a:cubicBezTo>
                    <a:pt x="310495" y="226146"/>
                    <a:pt x="242820" y="293908"/>
                    <a:pt x="159339" y="293908"/>
                  </a:cubicBezTo>
                  <a:cubicBezTo>
                    <a:pt x="75859" y="293908"/>
                    <a:pt x="8184" y="226146"/>
                    <a:pt x="8184" y="142556"/>
                  </a:cubicBezTo>
                  <a:cubicBezTo>
                    <a:pt x="8184" y="58965"/>
                    <a:pt x="75859" y="-8797"/>
                    <a:pt x="159339" y="-8797"/>
                  </a:cubicBezTo>
                  <a:cubicBezTo>
                    <a:pt x="242820" y="-8797"/>
                    <a:pt x="310495" y="58965"/>
                    <a:pt x="310495" y="142556"/>
                  </a:cubicBezTo>
                  <a:close/>
                </a:path>
              </a:pathLst>
            </a:custGeom>
            <a:solidFill>
              <a:srgbClr val="FFFFFF"/>
            </a:solidFill>
            <a:ln w="1980" cap="rnd">
              <a:noFill/>
              <a:prstDash val="solid"/>
              <a:round/>
            </a:ln>
          </p:spPr>
          <p:txBody>
            <a:bodyPr rtlCol="0" anchor="ctr"/>
            <a:lstStyle/>
            <a:p>
              <a:endParaRPr lang="en-CH" sz="4400"/>
            </a:p>
          </p:txBody>
        </p:sp>
        <p:sp>
          <p:nvSpPr>
            <p:cNvPr id="39" name="Freeform 38">
              <a:extLst>
                <a:ext uri="{FF2B5EF4-FFF2-40B4-BE49-F238E27FC236}">
                  <a16:creationId xmlns:a16="http://schemas.microsoft.com/office/drawing/2014/main" id="{F8EEE050-99A5-EA3A-EEB8-E49840F2636E}"/>
                </a:ext>
              </a:extLst>
            </p:cNvPr>
            <p:cNvSpPr/>
            <p:nvPr/>
          </p:nvSpPr>
          <p:spPr>
            <a:xfrm>
              <a:off x="29140856" y="2438870"/>
              <a:ext cx="196738" cy="196994"/>
            </a:xfrm>
            <a:custGeom>
              <a:avLst/>
              <a:gdLst>
                <a:gd name="connsiteX0" fmla="*/ 204610 w 196738"/>
                <a:gd name="connsiteY0" fmla="*/ 89635 h 196994"/>
                <a:gd name="connsiteX1" fmla="*/ 106241 w 196738"/>
                <a:gd name="connsiteY1" fmla="*/ 188132 h 196994"/>
                <a:gd name="connsiteX2" fmla="*/ 7872 w 196738"/>
                <a:gd name="connsiteY2" fmla="*/ 89635 h 196994"/>
                <a:gd name="connsiteX3" fmla="*/ 106241 w 196738"/>
                <a:gd name="connsiteY3" fmla="*/ -8862 h 196994"/>
                <a:gd name="connsiteX4" fmla="*/ 204610 w 196738"/>
                <a:gd name="connsiteY4" fmla="*/ 89635 h 196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8" h="196994">
                  <a:moveTo>
                    <a:pt x="204610" y="89635"/>
                  </a:moveTo>
                  <a:cubicBezTo>
                    <a:pt x="204610" y="144034"/>
                    <a:pt x="160569" y="188132"/>
                    <a:pt x="106241" y="188132"/>
                  </a:cubicBezTo>
                  <a:cubicBezTo>
                    <a:pt x="51913" y="188132"/>
                    <a:pt x="7872" y="144034"/>
                    <a:pt x="7872" y="89635"/>
                  </a:cubicBezTo>
                  <a:cubicBezTo>
                    <a:pt x="7872" y="35236"/>
                    <a:pt x="51913" y="-8862"/>
                    <a:pt x="106241" y="-8862"/>
                  </a:cubicBezTo>
                  <a:cubicBezTo>
                    <a:pt x="160569" y="-8862"/>
                    <a:pt x="204610" y="35236"/>
                    <a:pt x="204610" y="89635"/>
                  </a:cubicBezTo>
                  <a:close/>
                </a:path>
              </a:pathLst>
            </a:custGeom>
            <a:solidFill>
              <a:srgbClr val="FFFFFF"/>
            </a:solidFill>
            <a:ln w="1289" cap="rnd">
              <a:noFill/>
              <a:prstDash val="solid"/>
              <a:round/>
            </a:ln>
          </p:spPr>
          <p:txBody>
            <a:bodyPr rtlCol="0" anchor="ctr"/>
            <a:lstStyle/>
            <a:p>
              <a:endParaRPr lang="en-CH" sz="4400"/>
            </a:p>
          </p:txBody>
        </p:sp>
        <p:sp>
          <p:nvSpPr>
            <p:cNvPr id="40" name="Freeform 39">
              <a:extLst>
                <a:ext uri="{FF2B5EF4-FFF2-40B4-BE49-F238E27FC236}">
                  <a16:creationId xmlns:a16="http://schemas.microsoft.com/office/drawing/2014/main" id="{C9AD5A4B-17CE-682E-7ABA-E052426A37C0}"/>
                </a:ext>
              </a:extLst>
            </p:cNvPr>
            <p:cNvSpPr/>
            <p:nvPr/>
          </p:nvSpPr>
          <p:spPr>
            <a:xfrm>
              <a:off x="29465342" y="2995296"/>
              <a:ext cx="196738" cy="196994"/>
            </a:xfrm>
            <a:custGeom>
              <a:avLst/>
              <a:gdLst>
                <a:gd name="connsiteX0" fmla="*/ 204752 w 196738"/>
                <a:gd name="connsiteY0" fmla="*/ 89878 h 196994"/>
                <a:gd name="connsiteX1" fmla="*/ 106383 w 196738"/>
                <a:gd name="connsiteY1" fmla="*/ 188375 h 196994"/>
                <a:gd name="connsiteX2" fmla="*/ 8014 w 196738"/>
                <a:gd name="connsiteY2" fmla="*/ 89878 h 196994"/>
                <a:gd name="connsiteX3" fmla="*/ 106383 w 196738"/>
                <a:gd name="connsiteY3" fmla="*/ -8619 h 196994"/>
                <a:gd name="connsiteX4" fmla="*/ 204752 w 196738"/>
                <a:gd name="connsiteY4" fmla="*/ 89878 h 196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8" h="196994">
                  <a:moveTo>
                    <a:pt x="204752" y="89878"/>
                  </a:moveTo>
                  <a:cubicBezTo>
                    <a:pt x="204752" y="144277"/>
                    <a:pt x="160711" y="188375"/>
                    <a:pt x="106383" y="188375"/>
                  </a:cubicBezTo>
                  <a:cubicBezTo>
                    <a:pt x="52055" y="188375"/>
                    <a:pt x="8014" y="144277"/>
                    <a:pt x="8014" y="89878"/>
                  </a:cubicBezTo>
                  <a:cubicBezTo>
                    <a:pt x="8014" y="35479"/>
                    <a:pt x="52055" y="-8619"/>
                    <a:pt x="106383" y="-8619"/>
                  </a:cubicBezTo>
                  <a:cubicBezTo>
                    <a:pt x="160711" y="-8619"/>
                    <a:pt x="204752" y="35479"/>
                    <a:pt x="204752" y="89878"/>
                  </a:cubicBezTo>
                  <a:close/>
                </a:path>
              </a:pathLst>
            </a:custGeom>
            <a:solidFill>
              <a:srgbClr val="FFFFFF"/>
            </a:solidFill>
            <a:ln w="1289" cap="rnd">
              <a:noFill/>
              <a:prstDash val="solid"/>
              <a:round/>
            </a:ln>
          </p:spPr>
          <p:txBody>
            <a:bodyPr rtlCol="0" anchor="ctr"/>
            <a:lstStyle/>
            <a:p>
              <a:endParaRPr lang="en-CH" sz="4400"/>
            </a:p>
          </p:txBody>
        </p:sp>
        <p:sp>
          <p:nvSpPr>
            <p:cNvPr id="41" name="Freeform 40">
              <a:extLst>
                <a:ext uri="{FF2B5EF4-FFF2-40B4-BE49-F238E27FC236}">
                  <a16:creationId xmlns:a16="http://schemas.microsoft.com/office/drawing/2014/main" id="{BF82AE26-ABB9-C329-5E06-AECF3EB96E2B}"/>
                </a:ext>
              </a:extLst>
            </p:cNvPr>
            <p:cNvSpPr/>
            <p:nvPr/>
          </p:nvSpPr>
          <p:spPr>
            <a:xfrm>
              <a:off x="29578237" y="2720176"/>
              <a:ext cx="790372" cy="340856"/>
            </a:xfrm>
            <a:custGeom>
              <a:avLst/>
              <a:gdLst>
                <a:gd name="connsiteX0" fmla="*/ 8184 w 790372"/>
                <a:gd name="connsiteY0" fmla="*/ 331995 h 340856"/>
                <a:gd name="connsiteX1" fmla="*/ 383232 w 790372"/>
                <a:gd name="connsiteY1" fmla="*/ -8861 h 340856"/>
                <a:gd name="connsiteX2" fmla="*/ 798556 w 790372"/>
                <a:gd name="connsiteY2" fmla="*/ 266201 h 340856"/>
              </a:gdLst>
              <a:ahLst/>
              <a:cxnLst>
                <a:cxn ang="0">
                  <a:pos x="connsiteX0" y="connsiteY0"/>
                </a:cxn>
                <a:cxn ang="0">
                  <a:pos x="connsiteX1" y="connsiteY1"/>
                </a:cxn>
                <a:cxn ang="0">
                  <a:pos x="connsiteX2" y="connsiteY2"/>
                </a:cxn>
              </a:cxnLst>
              <a:rect l="l" t="t" r="r" b="b"/>
              <a:pathLst>
                <a:path w="790372" h="340856">
                  <a:moveTo>
                    <a:pt x="8184" y="331995"/>
                  </a:moveTo>
                  <a:lnTo>
                    <a:pt x="383232" y="-8861"/>
                  </a:lnTo>
                  <a:lnTo>
                    <a:pt x="798556" y="266201"/>
                  </a:lnTo>
                </a:path>
              </a:pathLst>
            </a:custGeom>
            <a:noFill/>
            <a:ln w="47623" cap="sq">
              <a:solidFill>
                <a:srgbClr val="FFFFFF"/>
              </a:solidFill>
              <a:prstDash val="solid"/>
              <a:miter/>
            </a:ln>
          </p:spPr>
          <p:txBody>
            <a:bodyPr rtlCol="0" anchor="ctr"/>
            <a:lstStyle/>
            <a:p>
              <a:endParaRPr lang="en-CH" sz="4400"/>
            </a:p>
          </p:txBody>
        </p:sp>
        <p:sp>
          <p:nvSpPr>
            <p:cNvPr id="42" name="Freeform 41">
              <a:extLst>
                <a:ext uri="{FF2B5EF4-FFF2-40B4-BE49-F238E27FC236}">
                  <a16:creationId xmlns:a16="http://schemas.microsoft.com/office/drawing/2014/main" id="{8F51A80B-E106-A997-45E6-156EF3BB490E}"/>
                </a:ext>
              </a:extLst>
            </p:cNvPr>
            <p:cNvSpPr/>
            <p:nvPr/>
          </p:nvSpPr>
          <p:spPr>
            <a:xfrm rot="10800000">
              <a:off x="29301231" y="2199058"/>
              <a:ext cx="625410" cy="477595"/>
            </a:xfrm>
            <a:custGeom>
              <a:avLst/>
              <a:gdLst>
                <a:gd name="connsiteX0" fmla="*/ 79540 w 625410"/>
                <a:gd name="connsiteY0" fmla="*/ 468552 h 477595"/>
                <a:gd name="connsiteX1" fmla="*/ 7895 w 625410"/>
                <a:gd name="connsiteY1" fmla="*/ -9043 h 477595"/>
                <a:gd name="connsiteX2" fmla="*/ 633305 w 625410"/>
                <a:gd name="connsiteY2" fmla="*/ 109860 h 477595"/>
              </a:gdLst>
              <a:ahLst/>
              <a:cxnLst>
                <a:cxn ang="0">
                  <a:pos x="connsiteX0" y="connsiteY0"/>
                </a:cxn>
                <a:cxn ang="0">
                  <a:pos x="connsiteX1" y="connsiteY1"/>
                </a:cxn>
                <a:cxn ang="0">
                  <a:pos x="connsiteX2" y="connsiteY2"/>
                </a:cxn>
              </a:cxnLst>
              <a:rect l="l" t="t" r="r" b="b"/>
              <a:pathLst>
                <a:path w="625410" h="477595">
                  <a:moveTo>
                    <a:pt x="79540" y="468552"/>
                  </a:moveTo>
                  <a:lnTo>
                    <a:pt x="7895" y="-9043"/>
                  </a:lnTo>
                  <a:lnTo>
                    <a:pt x="633305" y="109860"/>
                  </a:lnTo>
                </a:path>
              </a:pathLst>
            </a:custGeom>
            <a:noFill/>
            <a:ln w="47623" cap="sq">
              <a:solidFill>
                <a:srgbClr val="FFFFFF"/>
              </a:solidFill>
              <a:prstDash val="solid"/>
              <a:miter/>
            </a:ln>
          </p:spPr>
          <p:txBody>
            <a:bodyPr rtlCol="0" anchor="ctr"/>
            <a:lstStyle/>
            <a:p>
              <a:endParaRPr lang="en-CH" sz="4400"/>
            </a:p>
          </p:txBody>
        </p:sp>
        <p:sp>
          <p:nvSpPr>
            <p:cNvPr id="43" name="Freeform 42">
              <a:extLst>
                <a:ext uri="{FF2B5EF4-FFF2-40B4-BE49-F238E27FC236}">
                  <a16:creationId xmlns:a16="http://schemas.microsoft.com/office/drawing/2014/main" id="{1866D3DF-2108-53CD-419E-7F9FF1624069}"/>
                </a:ext>
              </a:extLst>
            </p:cNvPr>
            <p:cNvSpPr/>
            <p:nvPr/>
          </p:nvSpPr>
          <p:spPr>
            <a:xfrm>
              <a:off x="29773551" y="2107799"/>
              <a:ext cx="167714" cy="167933"/>
            </a:xfrm>
            <a:custGeom>
              <a:avLst/>
              <a:gdLst>
                <a:gd name="connsiteX0" fmla="*/ 175857 w 167714"/>
                <a:gd name="connsiteY0" fmla="*/ 74953 h 167933"/>
                <a:gd name="connsiteX1" fmla="*/ 92000 w 167714"/>
                <a:gd name="connsiteY1" fmla="*/ 158920 h 167933"/>
                <a:gd name="connsiteX2" fmla="*/ 8142 w 167714"/>
                <a:gd name="connsiteY2" fmla="*/ 74953 h 167933"/>
                <a:gd name="connsiteX3" fmla="*/ 92000 w 167714"/>
                <a:gd name="connsiteY3" fmla="*/ -9013 h 167933"/>
                <a:gd name="connsiteX4" fmla="*/ 175857 w 167714"/>
                <a:gd name="connsiteY4" fmla="*/ 74953 h 167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14" h="167933">
                  <a:moveTo>
                    <a:pt x="175857" y="74953"/>
                  </a:moveTo>
                  <a:cubicBezTo>
                    <a:pt x="175857" y="121327"/>
                    <a:pt x="138313" y="158920"/>
                    <a:pt x="92000" y="158920"/>
                  </a:cubicBezTo>
                  <a:cubicBezTo>
                    <a:pt x="45687" y="158920"/>
                    <a:pt x="8142" y="121327"/>
                    <a:pt x="8142" y="74953"/>
                  </a:cubicBezTo>
                  <a:cubicBezTo>
                    <a:pt x="8142" y="28579"/>
                    <a:pt x="45687" y="-9013"/>
                    <a:pt x="92000" y="-9013"/>
                  </a:cubicBezTo>
                  <a:cubicBezTo>
                    <a:pt x="138313" y="-9013"/>
                    <a:pt x="175857" y="28579"/>
                    <a:pt x="175857" y="74953"/>
                  </a:cubicBezTo>
                  <a:close/>
                </a:path>
              </a:pathLst>
            </a:custGeom>
            <a:solidFill>
              <a:srgbClr val="FFFFFF"/>
            </a:solidFill>
            <a:ln w="1099" cap="rnd">
              <a:noFill/>
              <a:prstDash val="solid"/>
              <a:round/>
            </a:ln>
          </p:spPr>
          <p:txBody>
            <a:bodyPr rtlCol="0" anchor="ctr"/>
            <a:lstStyle/>
            <a:p>
              <a:endParaRPr lang="en-CH" sz="4400"/>
            </a:p>
          </p:txBody>
        </p:sp>
        <p:sp>
          <p:nvSpPr>
            <p:cNvPr id="44" name="Freeform 43">
              <a:extLst>
                <a:ext uri="{FF2B5EF4-FFF2-40B4-BE49-F238E27FC236}">
                  <a16:creationId xmlns:a16="http://schemas.microsoft.com/office/drawing/2014/main" id="{7974093D-B2AE-1783-17DA-70FF0969F147}"/>
                </a:ext>
              </a:extLst>
            </p:cNvPr>
            <p:cNvSpPr/>
            <p:nvPr/>
          </p:nvSpPr>
          <p:spPr>
            <a:xfrm>
              <a:off x="30270253" y="2896793"/>
              <a:ext cx="196738" cy="196994"/>
            </a:xfrm>
            <a:custGeom>
              <a:avLst/>
              <a:gdLst>
                <a:gd name="connsiteX0" fmla="*/ 205104 w 196738"/>
                <a:gd name="connsiteY0" fmla="*/ 89835 h 196994"/>
                <a:gd name="connsiteX1" fmla="*/ 106735 w 196738"/>
                <a:gd name="connsiteY1" fmla="*/ 188332 h 196994"/>
                <a:gd name="connsiteX2" fmla="*/ 8366 w 196738"/>
                <a:gd name="connsiteY2" fmla="*/ 89835 h 196994"/>
                <a:gd name="connsiteX3" fmla="*/ 106735 w 196738"/>
                <a:gd name="connsiteY3" fmla="*/ -8662 h 196994"/>
                <a:gd name="connsiteX4" fmla="*/ 205104 w 196738"/>
                <a:gd name="connsiteY4" fmla="*/ 89835 h 196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738" h="196994">
                  <a:moveTo>
                    <a:pt x="205104" y="89835"/>
                  </a:moveTo>
                  <a:cubicBezTo>
                    <a:pt x="205104" y="144234"/>
                    <a:pt x="161063" y="188332"/>
                    <a:pt x="106735" y="188332"/>
                  </a:cubicBezTo>
                  <a:cubicBezTo>
                    <a:pt x="52407" y="188332"/>
                    <a:pt x="8366" y="144234"/>
                    <a:pt x="8366" y="89835"/>
                  </a:cubicBezTo>
                  <a:cubicBezTo>
                    <a:pt x="8366" y="35436"/>
                    <a:pt x="52407" y="-8662"/>
                    <a:pt x="106735" y="-8662"/>
                  </a:cubicBezTo>
                  <a:cubicBezTo>
                    <a:pt x="161063" y="-8662"/>
                    <a:pt x="205104" y="35436"/>
                    <a:pt x="205104" y="89835"/>
                  </a:cubicBezTo>
                  <a:close/>
                </a:path>
              </a:pathLst>
            </a:custGeom>
            <a:solidFill>
              <a:srgbClr val="FFFFFF"/>
            </a:solidFill>
            <a:ln w="1289" cap="rnd">
              <a:noFill/>
              <a:prstDash val="solid"/>
              <a:round/>
            </a:ln>
          </p:spPr>
          <p:txBody>
            <a:bodyPr rtlCol="0" anchor="ctr"/>
            <a:lstStyle/>
            <a:p>
              <a:endParaRPr lang="en-CH" sz="4400"/>
            </a:p>
          </p:txBody>
        </p:sp>
      </p:grpSp>
      <p:grpSp>
        <p:nvGrpSpPr>
          <p:cNvPr id="45" name="Graphic 2">
            <a:extLst>
              <a:ext uri="{FF2B5EF4-FFF2-40B4-BE49-F238E27FC236}">
                <a16:creationId xmlns:a16="http://schemas.microsoft.com/office/drawing/2014/main" id="{9391A666-D6BB-1273-E4E6-FEAA3EC39242}"/>
              </a:ext>
            </a:extLst>
          </p:cNvPr>
          <p:cNvGrpSpPr/>
          <p:nvPr/>
        </p:nvGrpSpPr>
        <p:grpSpPr>
          <a:xfrm>
            <a:off x="26836168" y="5401731"/>
            <a:ext cx="1798391" cy="1800731"/>
            <a:chOff x="26836168" y="5401731"/>
            <a:chExt cx="1798391" cy="1800731"/>
          </a:xfrm>
        </p:grpSpPr>
        <p:sp>
          <p:nvSpPr>
            <p:cNvPr id="46" name="Freeform 45">
              <a:extLst>
                <a:ext uri="{FF2B5EF4-FFF2-40B4-BE49-F238E27FC236}">
                  <a16:creationId xmlns:a16="http://schemas.microsoft.com/office/drawing/2014/main" id="{833AB383-C9F6-6CC3-B57E-C3C29F46806E}"/>
                </a:ext>
              </a:extLst>
            </p:cNvPr>
            <p:cNvSpPr/>
            <p:nvPr/>
          </p:nvSpPr>
          <p:spPr>
            <a:xfrm>
              <a:off x="26836168" y="5401731"/>
              <a:ext cx="1798391" cy="1800731"/>
            </a:xfrm>
            <a:custGeom>
              <a:avLst/>
              <a:gdLst>
                <a:gd name="connsiteX0" fmla="*/ 1810294 w 1798391"/>
                <a:gd name="connsiteY0" fmla="*/ 901903 h 1800731"/>
                <a:gd name="connsiteX1" fmla="*/ 911099 w 1798391"/>
                <a:gd name="connsiteY1" fmla="*/ 1802269 h 1800731"/>
                <a:gd name="connsiteX2" fmla="*/ 11903 w 1798391"/>
                <a:gd name="connsiteY2" fmla="*/ 901903 h 1800731"/>
                <a:gd name="connsiteX3" fmla="*/ 911099 w 1798391"/>
                <a:gd name="connsiteY3" fmla="*/ 1537 h 1800731"/>
                <a:gd name="connsiteX4" fmla="*/ 1810294 w 1798391"/>
                <a:gd name="connsiteY4" fmla="*/ 901903 h 1800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391" h="1800731">
                  <a:moveTo>
                    <a:pt x="1810294" y="901903"/>
                  </a:moveTo>
                  <a:cubicBezTo>
                    <a:pt x="1810294" y="1399161"/>
                    <a:pt x="1407711" y="1802269"/>
                    <a:pt x="911099" y="1802269"/>
                  </a:cubicBezTo>
                  <a:cubicBezTo>
                    <a:pt x="414486" y="1802269"/>
                    <a:pt x="11903" y="1399161"/>
                    <a:pt x="11903" y="901903"/>
                  </a:cubicBezTo>
                  <a:cubicBezTo>
                    <a:pt x="11903" y="404644"/>
                    <a:pt x="414486" y="1537"/>
                    <a:pt x="911099" y="1537"/>
                  </a:cubicBezTo>
                  <a:cubicBezTo>
                    <a:pt x="1407711" y="1537"/>
                    <a:pt x="1810294" y="404644"/>
                    <a:pt x="1810294" y="901903"/>
                  </a:cubicBezTo>
                  <a:close/>
                </a:path>
              </a:pathLst>
            </a:custGeom>
            <a:solidFill>
              <a:srgbClr val="1F259B"/>
            </a:solidFill>
            <a:ln w="8180" cap="rnd">
              <a:noFill/>
              <a:prstDash val="solid"/>
              <a:round/>
            </a:ln>
          </p:spPr>
          <p:txBody>
            <a:bodyPr rtlCol="0" anchor="ctr"/>
            <a:lstStyle/>
            <a:p>
              <a:endParaRPr lang="en-CH" sz="4400"/>
            </a:p>
          </p:txBody>
        </p:sp>
        <p:grpSp>
          <p:nvGrpSpPr>
            <p:cNvPr id="47" name="Graphic 2">
              <a:extLst>
                <a:ext uri="{FF2B5EF4-FFF2-40B4-BE49-F238E27FC236}">
                  <a16:creationId xmlns:a16="http://schemas.microsoft.com/office/drawing/2014/main" id="{6799C8EB-53AA-6210-351F-A63ACE7E5C67}"/>
                </a:ext>
              </a:extLst>
            </p:cNvPr>
            <p:cNvGrpSpPr/>
            <p:nvPr/>
          </p:nvGrpSpPr>
          <p:grpSpPr>
            <a:xfrm>
              <a:off x="27149561" y="5766850"/>
              <a:ext cx="1083129" cy="1030174"/>
              <a:chOff x="27149561" y="5766850"/>
              <a:chExt cx="1083129" cy="1030174"/>
            </a:xfrm>
          </p:grpSpPr>
          <p:grpSp>
            <p:nvGrpSpPr>
              <p:cNvPr id="48" name="Graphic 2">
                <a:extLst>
                  <a:ext uri="{FF2B5EF4-FFF2-40B4-BE49-F238E27FC236}">
                    <a16:creationId xmlns:a16="http://schemas.microsoft.com/office/drawing/2014/main" id="{132F534D-7F64-7599-FEC4-C24428EE2CF3}"/>
                  </a:ext>
                </a:extLst>
              </p:cNvPr>
              <p:cNvGrpSpPr/>
              <p:nvPr/>
            </p:nvGrpSpPr>
            <p:grpSpPr>
              <a:xfrm>
                <a:off x="27493819" y="5766850"/>
                <a:ext cx="738871" cy="704073"/>
                <a:chOff x="27493819" y="5766850"/>
                <a:chExt cx="738871" cy="704073"/>
              </a:xfrm>
            </p:grpSpPr>
            <p:sp>
              <p:nvSpPr>
                <p:cNvPr id="49" name="Freeform 48">
                  <a:extLst>
                    <a:ext uri="{FF2B5EF4-FFF2-40B4-BE49-F238E27FC236}">
                      <a16:creationId xmlns:a16="http://schemas.microsoft.com/office/drawing/2014/main" id="{7B018E40-16EC-4268-01F9-C87D4A50AB8B}"/>
                    </a:ext>
                  </a:extLst>
                </p:cNvPr>
                <p:cNvSpPr/>
                <p:nvPr/>
              </p:nvSpPr>
              <p:spPr>
                <a:xfrm>
                  <a:off x="27493819" y="5766850"/>
                  <a:ext cx="738871" cy="704073"/>
                </a:xfrm>
                <a:custGeom>
                  <a:avLst/>
                  <a:gdLst>
                    <a:gd name="connsiteX0" fmla="*/ 739103 w 738871"/>
                    <a:gd name="connsiteY0" fmla="*/ 90187 h 704073"/>
                    <a:gd name="connsiteX1" fmla="*/ 739103 w 738871"/>
                    <a:gd name="connsiteY1" fmla="*/ 612937 h 704073"/>
                    <a:gd name="connsiteX2" fmla="*/ 648475 w 738871"/>
                    <a:gd name="connsiteY2" fmla="*/ 703599 h 704073"/>
                    <a:gd name="connsiteX3" fmla="*/ 90860 w 738871"/>
                    <a:gd name="connsiteY3" fmla="*/ 703599 h 704073"/>
                    <a:gd name="connsiteX4" fmla="*/ 232 w 738871"/>
                    <a:gd name="connsiteY4" fmla="*/ 612937 h 704073"/>
                    <a:gd name="connsiteX5" fmla="*/ 232 w 738871"/>
                    <a:gd name="connsiteY5" fmla="*/ 90187 h 704073"/>
                    <a:gd name="connsiteX6" fmla="*/ 90860 w 738871"/>
                    <a:gd name="connsiteY6" fmla="*/ -475 h 704073"/>
                    <a:gd name="connsiteX7" fmla="*/ 648475 w 738871"/>
                    <a:gd name="connsiteY7" fmla="*/ -475 h 704073"/>
                    <a:gd name="connsiteX8" fmla="*/ 739103 w 738871"/>
                    <a:gd name="connsiteY8" fmla="*/ 90187 h 70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871" h="704073">
                      <a:moveTo>
                        <a:pt x="739103" y="90187"/>
                      </a:moveTo>
                      <a:lnTo>
                        <a:pt x="739103" y="612937"/>
                      </a:lnTo>
                      <a:cubicBezTo>
                        <a:pt x="739103" y="662962"/>
                        <a:pt x="698528" y="703599"/>
                        <a:pt x="648475" y="703599"/>
                      </a:cubicBezTo>
                      <a:lnTo>
                        <a:pt x="90860" y="703599"/>
                      </a:lnTo>
                      <a:cubicBezTo>
                        <a:pt x="40807" y="703599"/>
                        <a:pt x="232" y="662962"/>
                        <a:pt x="232" y="612937"/>
                      </a:cubicBezTo>
                      <a:lnTo>
                        <a:pt x="232" y="90187"/>
                      </a:lnTo>
                      <a:cubicBezTo>
                        <a:pt x="232" y="40161"/>
                        <a:pt x="40807" y="-475"/>
                        <a:pt x="90860" y="-475"/>
                      </a:cubicBezTo>
                      <a:lnTo>
                        <a:pt x="648475" y="-475"/>
                      </a:lnTo>
                      <a:cubicBezTo>
                        <a:pt x="698528" y="-475"/>
                        <a:pt x="739103" y="40161"/>
                        <a:pt x="739103" y="90187"/>
                      </a:cubicBezTo>
                      <a:close/>
                    </a:path>
                  </a:pathLst>
                </a:custGeom>
                <a:solidFill>
                  <a:srgbClr val="FFFFFF">
                    <a:alpha val="18000"/>
                  </a:srgbClr>
                </a:solidFill>
                <a:ln w="1949" cap="rnd">
                  <a:noFill/>
                  <a:prstDash val="solid"/>
                  <a:round/>
                </a:ln>
              </p:spPr>
              <p:txBody>
                <a:bodyPr rtlCol="0" anchor="ctr"/>
                <a:lstStyle/>
                <a:p>
                  <a:endParaRPr lang="en-CH" sz="4400"/>
                </a:p>
              </p:txBody>
            </p:sp>
            <p:sp>
              <p:nvSpPr>
                <p:cNvPr id="50" name="Freeform 49">
                  <a:extLst>
                    <a:ext uri="{FF2B5EF4-FFF2-40B4-BE49-F238E27FC236}">
                      <a16:creationId xmlns:a16="http://schemas.microsoft.com/office/drawing/2014/main" id="{A5A3EB68-F490-37E7-0FEE-2592B1C467B0}"/>
                    </a:ext>
                  </a:extLst>
                </p:cNvPr>
                <p:cNvSpPr/>
                <p:nvPr/>
              </p:nvSpPr>
              <p:spPr>
                <a:xfrm>
                  <a:off x="27493819" y="5766850"/>
                  <a:ext cx="738871" cy="704073"/>
                </a:xfrm>
                <a:custGeom>
                  <a:avLst/>
                  <a:gdLst>
                    <a:gd name="connsiteX0" fmla="*/ 739103 w 738871"/>
                    <a:gd name="connsiteY0" fmla="*/ 90187 h 704073"/>
                    <a:gd name="connsiteX1" fmla="*/ 739103 w 738871"/>
                    <a:gd name="connsiteY1" fmla="*/ 612937 h 704073"/>
                    <a:gd name="connsiteX2" fmla="*/ 648475 w 738871"/>
                    <a:gd name="connsiteY2" fmla="*/ 703599 h 704073"/>
                    <a:gd name="connsiteX3" fmla="*/ 90860 w 738871"/>
                    <a:gd name="connsiteY3" fmla="*/ 703599 h 704073"/>
                    <a:gd name="connsiteX4" fmla="*/ 232 w 738871"/>
                    <a:gd name="connsiteY4" fmla="*/ 612937 h 704073"/>
                    <a:gd name="connsiteX5" fmla="*/ 232 w 738871"/>
                    <a:gd name="connsiteY5" fmla="*/ 90187 h 704073"/>
                    <a:gd name="connsiteX6" fmla="*/ 90860 w 738871"/>
                    <a:gd name="connsiteY6" fmla="*/ -475 h 704073"/>
                    <a:gd name="connsiteX7" fmla="*/ 648475 w 738871"/>
                    <a:gd name="connsiteY7" fmla="*/ -475 h 704073"/>
                    <a:gd name="connsiteX8" fmla="*/ 739103 w 738871"/>
                    <a:gd name="connsiteY8" fmla="*/ 90187 h 704073"/>
                    <a:gd name="connsiteX9" fmla="*/ 694736 w 738871"/>
                    <a:gd name="connsiteY9" fmla="*/ 90187 h 704073"/>
                    <a:gd name="connsiteX10" fmla="*/ 648475 w 738871"/>
                    <a:gd name="connsiteY10" fmla="*/ 43985 h 704073"/>
                    <a:gd name="connsiteX11" fmla="*/ 90860 w 738871"/>
                    <a:gd name="connsiteY11" fmla="*/ 43985 h 704073"/>
                    <a:gd name="connsiteX12" fmla="*/ 44788 w 738871"/>
                    <a:gd name="connsiteY12" fmla="*/ 90187 h 704073"/>
                    <a:gd name="connsiteX13" fmla="*/ 44788 w 738871"/>
                    <a:gd name="connsiteY13" fmla="*/ 612937 h 704073"/>
                    <a:gd name="connsiteX14" fmla="*/ 90860 w 738871"/>
                    <a:gd name="connsiteY14" fmla="*/ 659139 h 704073"/>
                    <a:gd name="connsiteX15" fmla="*/ 648475 w 738871"/>
                    <a:gd name="connsiteY15" fmla="*/ 659139 h 704073"/>
                    <a:gd name="connsiteX16" fmla="*/ 694736 w 738871"/>
                    <a:gd name="connsiteY16" fmla="*/ 612937 h 704073"/>
                    <a:gd name="connsiteX17" fmla="*/ 694736 w 738871"/>
                    <a:gd name="connsiteY17" fmla="*/ 90187 h 70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871" h="704073">
                      <a:moveTo>
                        <a:pt x="739103" y="90187"/>
                      </a:moveTo>
                      <a:lnTo>
                        <a:pt x="739103" y="612937"/>
                      </a:lnTo>
                      <a:cubicBezTo>
                        <a:pt x="739103" y="662962"/>
                        <a:pt x="698528" y="703599"/>
                        <a:pt x="648475" y="703599"/>
                      </a:cubicBezTo>
                      <a:lnTo>
                        <a:pt x="90860" y="703599"/>
                      </a:lnTo>
                      <a:cubicBezTo>
                        <a:pt x="40807" y="703599"/>
                        <a:pt x="232" y="662962"/>
                        <a:pt x="232" y="612937"/>
                      </a:cubicBezTo>
                      <a:lnTo>
                        <a:pt x="232" y="90187"/>
                      </a:lnTo>
                      <a:cubicBezTo>
                        <a:pt x="232" y="40161"/>
                        <a:pt x="40807" y="-475"/>
                        <a:pt x="90860" y="-475"/>
                      </a:cubicBezTo>
                      <a:lnTo>
                        <a:pt x="648475" y="-475"/>
                      </a:lnTo>
                      <a:cubicBezTo>
                        <a:pt x="698528" y="-475"/>
                        <a:pt x="739103" y="40161"/>
                        <a:pt x="739103" y="90187"/>
                      </a:cubicBezTo>
                      <a:close/>
                      <a:moveTo>
                        <a:pt x="694736" y="90187"/>
                      </a:moveTo>
                      <a:cubicBezTo>
                        <a:pt x="694736" y="64683"/>
                        <a:pt x="674071" y="43985"/>
                        <a:pt x="648475" y="43985"/>
                      </a:cubicBezTo>
                      <a:lnTo>
                        <a:pt x="90860" y="43985"/>
                      </a:lnTo>
                      <a:cubicBezTo>
                        <a:pt x="65455" y="43985"/>
                        <a:pt x="44788" y="64683"/>
                        <a:pt x="44788" y="90187"/>
                      </a:cubicBezTo>
                      <a:lnTo>
                        <a:pt x="44788" y="612937"/>
                      </a:lnTo>
                      <a:cubicBezTo>
                        <a:pt x="44788" y="638440"/>
                        <a:pt x="65455" y="659139"/>
                        <a:pt x="90860" y="659139"/>
                      </a:cubicBezTo>
                      <a:lnTo>
                        <a:pt x="648475" y="659139"/>
                      </a:lnTo>
                      <a:cubicBezTo>
                        <a:pt x="674071" y="659139"/>
                        <a:pt x="694736" y="638440"/>
                        <a:pt x="694736" y="612937"/>
                      </a:cubicBezTo>
                      <a:lnTo>
                        <a:pt x="694736" y="90187"/>
                      </a:lnTo>
                      <a:close/>
                    </a:path>
                  </a:pathLst>
                </a:custGeom>
                <a:solidFill>
                  <a:srgbClr val="1F259B"/>
                </a:solidFill>
                <a:ln w="1949" cap="rnd">
                  <a:noFill/>
                  <a:prstDash val="solid"/>
                  <a:round/>
                </a:ln>
              </p:spPr>
              <p:txBody>
                <a:bodyPr rtlCol="0" anchor="ctr"/>
                <a:lstStyle/>
                <a:p>
                  <a:endParaRPr lang="en-CH" sz="4400"/>
                </a:p>
              </p:txBody>
            </p:sp>
          </p:grpSp>
          <p:grpSp>
            <p:nvGrpSpPr>
              <p:cNvPr id="51" name="Graphic 2">
                <a:extLst>
                  <a:ext uri="{FF2B5EF4-FFF2-40B4-BE49-F238E27FC236}">
                    <a16:creationId xmlns:a16="http://schemas.microsoft.com/office/drawing/2014/main" id="{0388F4C0-440D-0F0F-B64D-5DE582454ECE}"/>
                  </a:ext>
                </a:extLst>
              </p:cNvPr>
              <p:cNvGrpSpPr/>
              <p:nvPr/>
            </p:nvGrpSpPr>
            <p:grpSpPr>
              <a:xfrm>
                <a:off x="27385464" y="5869039"/>
                <a:ext cx="753640" cy="704073"/>
                <a:chOff x="27385464" y="5869039"/>
                <a:chExt cx="753640" cy="704073"/>
              </a:xfrm>
            </p:grpSpPr>
            <p:sp>
              <p:nvSpPr>
                <p:cNvPr id="52" name="Freeform 51">
                  <a:extLst>
                    <a:ext uri="{FF2B5EF4-FFF2-40B4-BE49-F238E27FC236}">
                      <a16:creationId xmlns:a16="http://schemas.microsoft.com/office/drawing/2014/main" id="{8D88C6AA-34D9-2811-B589-1E171B4C1696}"/>
                    </a:ext>
                  </a:extLst>
                </p:cNvPr>
                <p:cNvSpPr/>
                <p:nvPr/>
              </p:nvSpPr>
              <p:spPr>
                <a:xfrm>
                  <a:off x="27385464" y="5869039"/>
                  <a:ext cx="753640" cy="704073"/>
                </a:xfrm>
                <a:custGeom>
                  <a:avLst/>
                  <a:gdLst>
                    <a:gd name="connsiteX0" fmla="*/ 753828 w 753640"/>
                    <a:gd name="connsiteY0" fmla="*/ 76479 h 704073"/>
                    <a:gd name="connsiteX1" fmla="*/ 753828 w 753640"/>
                    <a:gd name="connsiteY1" fmla="*/ 626734 h 704073"/>
                    <a:gd name="connsiteX2" fmla="*/ 677052 w 753640"/>
                    <a:gd name="connsiteY2" fmla="*/ 703643 h 704073"/>
                    <a:gd name="connsiteX3" fmla="*/ 77156 w 753640"/>
                    <a:gd name="connsiteY3" fmla="*/ 703643 h 704073"/>
                    <a:gd name="connsiteX4" fmla="*/ 188 w 753640"/>
                    <a:gd name="connsiteY4" fmla="*/ 626734 h 704073"/>
                    <a:gd name="connsiteX5" fmla="*/ 188 w 753640"/>
                    <a:gd name="connsiteY5" fmla="*/ 76479 h 704073"/>
                    <a:gd name="connsiteX6" fmla="*/ 77156 w 753640"/>
                    <a:gd name="connsiteY6" fmla="*/ -430 h 704073"/>
                    <a:gd name="connsiteX7" fmla="*/ 677052 w 753640"/>
                    <a:gd name="connsiteY7" fmla="*/ -430 h 704073"/>
                    <a:gd name="connsiteX8" fmla="*/ 753828 w 753640"/>
                    <a:gd name="connsiteY8" fmla="*/ 76479 h 70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3640" h="704073">
                      <a:moveTo>
                        <a:pt x="753828" y="76479"/>
                      </a:moveTo>
                      <a:lnTo>
                        <a:pt x="753828" y="626734"/>
                      </a:lnTo>
                      <a:cubicBezTo>
                        <a:pt x="753828" y="669172"/>
                        <a:pt x="719405" y="703643"/>
                        <a:pt x="677052" y="703643"/>
                      </a:cubicBezTo>
                      <a:lnTo>
                        <a:pt x="77156" y="703643"/>
                      </a:lnTo>
                      <a:cubicBezTo>
                        <a:pt x="34611" y="703643"/>
                        <a:pt x="188" y="669172"/>
                        <a:pt x="188" y="626734"/>
                      </a:cubicBezTo>
                      <a:lnTo>
                        <a:pt x="188" y="76479"/>
                      </a:lnTo>
                      <a:cubicBezTo>
                        <a:pt x="188" y="34041"/>
                        <a:pt x="34611" y="-430"/>
                        <a:pt x="77156" y="-430"/>
                      </a:cubicBezTo>
                      <a:lnTo>
                        <a:pt x="677052" y="-430"/>
                      </a:lnTo>
                      <a:cubicBezTo>
                        <a:pt x="719405" y="-430"/>
                        <a:pt x="753828" y="34041"/>
                        <a:pt x="753828" y="76479"/>
                      </a:cubicBezTo>
                      <a:close/>
                    </a:path>
                  </a:pathLst>
                </a:custGeom>
                <a:solidFill>
                  <a:srgbClr val="FFFFFF">
                    <a:alpha val="53000"/>
                  </a:srgbClr>
                </a:solidFill>
                <a:ln w="1968" cap="rnd">
                  <a:noFill/>
                  <a:prstDash val="solid"/>
                  <a:round/>
                </a:ln>
              </p:spPr>
              <p:txBody>
                <a:bodyPr rtlCol="0" anchor="ctr"/>
                <a:lstStyle/>
                <a:p>
                  <a:endParaRPr lang="en-CH" sz="4400"/>
                </a:p>
              </p:txBody>
            </p:sp>
            <p:sp>
              <p:nvSpPr>
                <p:cNvPr id="53" name="Freeform 52">
                  <a:extLst>
                    <a:ext uri="{FF2B5EF4-FFF2-40B4-BE49-F238E27FC236}">
                      <a16:creationId xmlns:a16="http://schemas.microsoft.com/office/drawing/2014/main" id="{D9E528EC-635A-6FF7-BE51-FC43AAD9B62D}"/>
                    </a:ext>
                  </a:extLst>
                </p:cNvPr>
                <p:cNvSpPr/>
                <p:nvPr/>
              </p:nvSpPr>
              <p:spPr>
                <a:xfrm>
                  <a:off x="27385464" y="5869039"/>
                  <a:ext cx="753640" cy="704073"/>
                </a:xfrm>
                <a:custGeom>
                  <a:avLst/>
                  <a:gdLst>
                    <a:gd name="connsiteX0" fmla="*/ 753828 w 753640"/>
                    <a:gd name="connsiteY0" fmla="*/ 76479 h 704073"/>
                    <a:gd name="connsiteX1" fmla="*/ 753828 w 753640"/>
                    <a:gd name="connsiteY1" fmla="*/ 626734 h 704073"/>
                    <a:gd name="connsiteX2" fmla="*/ 677052 w 753640"/>
                    <a:gd name="connsiteY2" fmla="*/ 703643 h 704073"/>
                    <a:gd name="connsiteX3" fmla="*/ 77156 w 753640"/>
                    <a:gd name="connsiteY3" fmla="*/ 703643 h 704073"/>
                    <a:gd name="connsiteX4" fmla="*/ 188 w 753640"/>
                    <a:gd name="connsiteY4" fmla="*/ 626734 h 704073"/>
                    <a:gd name="connsiteX5" fmla="*/ 188 w 753640"/>
                    <a:gd name="connsiteY5" fmla="*/ 76479 h 704073"/>
                    <a:gd name="connsiteX6" fmla="*/ 77156 w 753640"/>
                    <a:gd name="connsiteY6" fmla="*/ -430 h 704073"/>
                    <a:gd name="connsiteX7" fmla="*/ 677052 w 753640"/>
                    <a:gd name="connsiteY7" fmla="*/ -430 h 704073"/>
                    <a:gd name="connsiteX8" fmla="*/ 753828 w 753640"/>
                    <a:gd name="connsiteY8" fmla="*/ 76479 h 704073"/>
                    <a:gd name="connsiteX9" fmla="*/ 709348 w 753640"/>
                    <a:gd name="connsiteY9" fmla="*/ 76479 h 704073"/>
                    <a:gd name="connsiteX10" fmla="*/ 677052 w 753640"/>
                    <a:gd name="connsiteY10" fmla="*/ 44030 h 704073"/>
                    <a:gd name="connsiteX11" fmla="*/ 77156 w 753640"/>
                    <a:gd name="connsiteY11" fmla="*/ 44030 h 704073"/>
                    <a:gd name="connsiteX12" fmla="*/ 44667 w 753640"/>
                    <a:gd name="connsiteY12" fmla="*/ 76479 h 704073"/>
                    <a:gd name="connsiteX13" fmla="*/ 44667 w 753640"/>
                    <a:gd name="connsiteY13" fmla="*/ 626734 h 704073"/>
                    <a:gd name="connsiteX14" fmla="*/ 77156 w 753640"/>
                    <a:gd name="connsiteY14" fmla="*/ 659183 h 704073"/>
                    <a:gd name="connsiteX15" fmla="*/ 677052 w 753640"/>
                    <a:gd name="connsiteY15" fmla="*/ 659183 h 704073"/>
                    <a:gd name="connsiteX16" fmla="*/ 709348 w 753640"/>
                    <a:gd name="connsiteY16" fmla="*/ 626734 h 704073"/>
                    <a:gd name="connsiteX17" fmla="*/ 709348 w 753640"/>
                    <a:gd name="connsiteY17" fmla="*/ 76479 h 70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3640" h="704073">
                      <a:moveTo>
                        <a:pt x="753828" y="76479"/>
                      </a:moveTo>
                      <a:lnTo>
                        <a:pt x="753828" y="626734"/>
                      </a:lnTo>
                      <a:cubicBezTo>
                        <a:pt x="753828" y="669172"/>
                        <a:pt x="719405" y="703643"/>
                        <a:pt x="677052" y="703643"/>
                      </a:cubicBezTo>
                      <a:lnTo>
                        <a:pt x="77156" y="703643"/>
                      </a:lnTo>
                      <a:cubicBezTo>
                        <a:pt x="34611" y="703643"/>
                        <a:pt x="188" y="669172"/>
                        <a:pt x="188" y="626734"/>
                      </a:cubicBezTo>
                      <a:lnTo>
                        <a:pt x="188" y="76479"/>
                      </a:lnTo>
                      <a:cubicBezTo>
                        <a:pt x="188" y="34041"/>
                        <a:pt x="34611" y="-430"/>
                        <a:pt x="77156" y="-430"/>
                      </a:cubicBezTo>
                      <a:lnTo>
                        <a:pt x="677052" y="-430"/>
                      </a:lnTo>
                      <a:cubicBezTo>
                        <a:pt x="719405" y="-430"/>
                        <a:pt x="753828" y="34041"/>
                        <a:pt x="753828" y="76479"/>
                      </a:cubicBezTo>
                      <a:close/>
                      <a:moveTo>
                        <a:pt x="709348" y="76479"/>
                      </a:moveTo>
                      <a:cubicBezTo>
                        <a:pt x="709348" y="58563"/>
                        <a:pt x="694844" y="44030"/>
                        <a:pt x="677052" y="44030"/>
                      </a:cubicBezTo>
                      <a:lnTo>
                        <a:pt x="77156" y="44030"/>
                      </a:lnTo>
                      <a:cubicBezTo>
                        <a:pt x="59172" y="44030"/>
                        <a:pt x="44667" y="58563"/>
                        <a:pt x="44667" y="76479"/>
                      </a:cubicBezTo>
                      <a:lnTo>
                        <a:pt x="44667" y="626734"/>
                      </a:lnTo>
                      <a:cubicBezTo>
                        <a:pt x="44667" y="644650"/>
                        <a:pt x="59172" y="659183"/>
                        <a:pt x="77156" y="659183"/>
                      </a:cubicBezTo>
                      <a:lnTo>
                        <a:pt x="677052" y="659183"/>
                      </a:lnTo>
                      <a:cubicBezTo>
                        <a:pt x="694844" y="659183"/>
                        <a:pt x="709348" y="644650"/>
                        <a:pt x="709348" y="626734"/>
                      </a:cubicBezTo>
                      <a:lnTo>
                        <a:pt x="709348" y="76479"/>
                      </a:lnTo>
                      <a:close/>
                    </a:path>
                  </a:pathLst>
                </a:custGeom>
                <a:solidFill>
                  <a:srgbClr val="1F259B"/>
                </a:solidFill>
                <a:ln w="1968" cap="rnd">
                  <a:noFill/>
                  <a:prstDash val="solid"/>
                  <a:round/>
                </a:ln>
              </p:spPr>
              <p:txBody>
                <a:bodyPr rtlCol="0" anchor="ctr"/>
                <a:lstStyle/>
                <a:p>
                  <a:endParaRPr lang="en-CH" sz="4400"/>
                </a:p>
              </p:txBody>
            </p:sp>
          </p:grpSp>
          <p:grpSp>
            <p:nvGrpSpPr>
              <p:cNvPr id="54" name="Graphic 2">
                <a:extLst>
                  <a:ext uri="{FF2B5EF4-FFF2-40B4-BE49-F238E27FC236}">
                    <a16:creationId xmlns:a16="http://schemas.microsoft.com/office/drawing/2014/main" id="{B1F8A07B-3BC5-8A03-97BC-230AC274D885}"/>
                  </a:ext>
                </a:extLst>
              </p:cNvPr>
              <p:cNvGrpSpPr/>
              <p:nvPr/>
            </p:nvGrpSpPr>
            <p:grpSpPr>
              <a:xfrm>
                <a:off x="27263266" y="5972211"/>
                <a:ext cx="780130" cy="704073"/>
                <a:chOff x="27263266" y="5972211"/>
                <a:chExt cx="780130" cy="704073"/>
              </a:xfrm>
            </p:grpSpPr>
            <p:sp>
              <p:nvSpPr>
                <p:cNvPr id="55" name="Freeform 54">
                  <a:extLst>
                    <a:ext uri="{FF2B5EF4-FFF2-40B4-BE49-F238E27FC236}">
                      <a16:creationId xmlns:a16="http://schemas.microsoft.com/office/drawing/2014/main" id="{C0E9AEAF-90CB-DF4F-1160-00DE0B5CE6A5}"/>
                    </a:ext>
                  </a:extLst>
                </p:cNvPr>
                <p:cNvSpPr/>
                <p:nvPr/>
              </p:nvSpPr>
              <p:spPr>
                <a:xfrm>
                  <a:off x="27263266" y="5972211"/>
                  <a:ext cx="780130" cy="704073"/>
                </a:xfrm>
                <a:custGeom>
                  <a:avLst/>
                  <a:gdLst>
                    <a:gd name="connsiteX0" fmla="*/ 780270 w 780130"/>
                    <a:gd name="connsiteY0" fmla="*/ 82990 h 704073"/>
                    <a:gd name="connsiteX1" fmla="*/ 780270 w 780130"/>
                    <a:gd name="connsiteY1" fmla="*/ 620313 h 704073"/>
                    <a:gd name="connsiteX2" fmla="*/ 696991 w 780130"/>
                    <a:gd name="connsiteY2" fmla="*/ 703688 h 704073"/>
                    <a:gd name="connsiteX3" fmla="*/ 83619 w 780130"/>
                    <a:gd name="connsiteY3" fmla="*/ 703688 h 704073"/>
                    <a:gd name="connsiteX4" fmla="*/ 140 w 780130"/>
                    <a:gd name="connsiteY4" fmla="*/ 620313 h 704073"/>
                    <a:gd name="connsiteX5" fmla="*/ 140 w 780130"/>
                    <a:gd name="connsiteY5" fmla="*/ 82990 h 704073"/>
                    <a:gd name="connsiteX6" fmla="*/ 83619 w 780130"/>
                    <a:gd name="connsiteY6" fmla="*/ -385 h 704073"/>
                    <a:gd name="connsiteX7" fmla="*/ 696991 w 780130"/>
                    <a:gd name="connsiteY7" fmla="*/ -385 h 704073"/>
                    <a:gd name="connsiteX8" fmla="*/ 780270 w 780130"/>
                    <a:gd name="connsiteY8" fmla="*/ 82990 h 70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130" h="704073">
                      <a:moveTo>
                        <a:pt x="780270" y="82990"/>
                      </a:moveTo>
                      <a:lnTo>
                        <a:pt x="780270" y="620313"/>
                      </a:lnTo>
                      <a:cubicBezTo>
                        <a:pt x="780270" y="666335"/>
                        <a:pt x="743034" y="703688"/>
                        <a:pt x="696991" y="703688"/>
                      </a:cubicBezTo>
                      <a:lnTo>
                        <a:pt x="83619" y="703688"/>
                      </a:lnTo>
                      <a:cubicBezTo>
                        <a:pt x="37575" y="703688"/>
                        <a:pt x="140" y="666335"/>
                        <a:pt x="140" y="620313"/>
                      </a:cubicBezTo>
                      <a:lnTo>
                        <a:pt x="140" y="82990"/>
                      </a:lnTo>
                      <a:cubicBezTo>
                        <a:pt x="140" y="36968"/>
                        <a:pt x="37575" y="-385"/>
                        <a:pt x="83619" y="-385"/>
                      </a:cubicBezTo>
                      <a:lnTo>
                        <a:pt x="696991" y="-385"/>
                      </a:lnTo>
                      <a:cubicBezTo>
                        <a:pt x="743034" y="-385"/>
                        <a:pt x="780270" y="36968"/>
                        <a:pt x="780270" y="82990"/>
                      </a:cubicBezTo>
                      <a:close/>
                    </a:path>
                  </a:pathLst>
                </a:custGeom>
                <a:solidFill>
                  <a:srgbClr val="FFFFFF">
                    <a:alpha val="76000"/>
                  </a:srgbClr>
                </a:solidFill>
                <a:ln w="2002" cap="rnd">
                  <a:noFill/>
                  <a:prstDash val="solid"/>
                  <a:round/>
                </a:ln>
              </p:spPr>
              <p:txBody>
                <a:bodyPr rtlCol="0" anchor="ctr"/>
                <a:lstStyle/>
                <a:p>
                  <a:endParaRPr lang="en-CH" sz="4400"/>
                </a:p>
              </p:txBody>
            </p:sp>
            <p:sp>
              <p:nvSpPr>
                <p:cNvPr id="56" name="Freeform 55">
                  <a:extLst>
                    <a:ext uri="{FF2B5EF4-FFF2-40B4-BE49-F238E27FC236}">
                      <a16:creationId xmlns:a16="http://schemas.microsoft.com/office/drawing/2014/main" id="{A1EF50DC-A584-88FB-A803-AB79C1844EE7}"/>
                    </a:ext>
                  </a:extLst>
                </p:cNvPr>
                <p:cNvSpPr/>
                <p:nvPr/>
              </p:nvSpPr>
              <p:spPr>
                <a:xfrm>
                  <a:off x="27263266" y="5972211"/>
                  <a:ext cx="780130" cy="704073"/>
                </a:xfrm>
                <a:custGeom>
                  <a:avLst/>
                  <a:gdLst>
                    <a:gd name="connsiteX0" fmla="*/ 780270 w 780130"/>
                    <a:gd name="connsiteY0" fmla="*/ 82990 h 704073"/>
                    <a:gd name="connsiteX1" fmla="*/ 780270 w 780130"/>
                    <a:gd name="connsiteY1" fmla="*/ 620313 h 704073"/>
                    <a:gd name="connsiteX2" fmla="*/ 696991 w 780130"/>
                    <a:gd name="connsiteY2" fmla="*/ 703688 h 704073"/>
                    <a:gd name="connsiteX3" fmla="*/ 83619 w 780130"/>
                    <a:gd name="connsiteY3" fmla="*/ 703688 h 704073"/>
                    <a:gd name="connsiteX4" fmla="*/ 140 w 780130"/>
                    <a:gd name="connsiteY4" fmla="*/ 620313 h 704073"/>
                    <a:gd name="connsiteX5" fmla="*/ 140 w 780130"/>
                    <a:gd name="connsiteY5" fmla="*/ 82990 h 704073"/>
                    <a:gd name="connsiteX6" fmla="*/ 83619 w 780130"/>
                    <a:gd name="connsiteY6" fmla="*/ -385 h 704073"/>
                    <a:gd name="connsiteX7" fmla="*/ 696991 w 780130"/>
                    <a:gd name="connsiteY7" fmla="*/ -385 h 704073"/>
                    <a:gd name="connsiteX8" fmla="*/ 780270 w 780130"/>
                    <a:gd name="connsiteY8" fmla="*/ 82990 h 704073"/>
                    <a:gd name="connsiteX9" fmla="*/ 735828 w 780130"/>
                    <a:gd name="connsiteY9" fmla="*/ 82990 h 704073"/>
                    <a:gd name="connsiteX10" fmla="*/ 696991 w 780130"/>
                    <a:gd name="connsiteY10" fmla="*/ 44075 h 704073"/>
                    <a:gd name="connsiteX11" fmla="*/ 83619 w 780130"/>
                    <a:gd name="connsiteY11" fmla="*/ 44075 h 704073"/>
                    <a:gd name="connsiteX12" fmla="*/ 44582 w 780130"/>
                    <a:gd name="connsiteY12" fmla="*/ 82990 h 704073"/>
                    <a:gd name="connsiteX13" fmla="*/ 44582 w 780130"/>
                    <a:gd name="connsiteY13" fmla="*/ 620313 h 704073"/>
                    <a:gd name="connsiteX14" fmla="*/ 83619 w 780130"/>
                    <a:gd name="connsiteY14" fmla="*/ 659229 h 704073"/>
                    <a:gd name="connsiteX15" fmla="*/ 696991 w 780130"/>
                    <a:gd name="connsiteY15" fmla="*/ 659229 h 704073"/>
                    <a:gd name="connsiteX16" fmla="*/ 735828 w 780130"/>
                    <a:gd name="connsiteY16" fmla="*/ 620313 h 704073"/>
                    <a:gd name="connsiteX17" fmla="*/ 735828 w 780130"/>
                    <a:gd name="connsiteY17" fmla="*/ 82990 h 70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0130" h="704073">
                      <a:moveTo>
                        <a:pt x="780270" y="82990"/>
                      </a:moveTo>
                      <a:lnTo>
                        <a:pt x="780270" y="620313"/>
                      </a:lnTo>
                      <a:cubicBezTo>
                        <a:pt x="780270" y="666335"/>
                        <a:pt x="743034" y="703688"/>
                        <a:pt x="696991" y="703688"/>
                      </a:cubicBezTo>
                      <a:lnTo>
                        <a:pt x="83619" y="703688"/>
                      </a:lnTo>
                      <a:cubicBezTo>
                        <a:pt x="37575" y="703688"/>
                        <a:pt x="140" y="666335"/>
                        <a:pt x="140" y="620313"/>
                      </a:cubicBezTo>
                      <a:lnTo>
                        <a:pt x="140" y="82990"/>
                      </a:lnTo>
                      <a:cubicBezTo>
                        <a:pt x="140" y="36968"/>
                        <a:pt x="37575" y="-385"/>
                        <a:pt x="83619" y="-385"/>
                      </a:cubicBezTo>
                      <a:lnTo>
                        <a:pt x="696991" y="-385"/>
                      </a:lnTo>
                      <a:cubicBezTo>
                        <a:pt x="743034" y="-385"/>
                        <a:pt x="780270" y="36968"/>
                        <a:pt x="780270" y="82990"/>
                      </a:cubicBezTo>
                      <a:close/>
                      <a:moveTo>
                        <a:pt x="735828" y="82990"/>
                      </a:moveTo>
                      <a:cubicBezTo>
                        <a:pt x="735828" y="61510"/>
                        <a:pt x="718412" y="44075"/>
                        <a:pt x="696991" y="44075"/>
                      </a:cubicBezTo>
                      <a:lnTo>
                        <a:pt x="83619" y="44075"/>
                      </a:lnTo>
                      <a:cubicBezTo>
                        <a:pt x="61999" y="44075"/>
                        <a:pt x="44582" y="61510"/>
                        <a:pt x="44582" y="82990"/>
                      </a:cubicBezTo>
                      <a:lnTo>
                        <a:pt x="44582" y="620313"/>
                      </a:lnTo>
                      <a:cubicBezTo>
                        <a:pt x="44582" y="641792"/>
                        <a:pt x="61999" y="659229"/>
                        <a:pt x="83619" y="659229"/>
                      </a:cubicBezTo>
                      <a:lnTo>
                        <a:pt x="696991" y="659229"/>
                      </a:lnTo>
                      <a:cubicBezTo>
                        <a:pt x="718412" y="659229"/>
                        <a:pt x="735828" y="641792"/>
                        <a:pt x="735828" y="620313"/>
                      </a:cubicBezTo>
                      <a:lnTo>
                        <a:pt x="735828" y="82990"/>
                      </a:lnTo>
                      <a:close/>
                    </a:path>
                  </a:pathLst>
                </a:custGeom>
                <a:solidFill>
                  <a:srgbClr val="1F259B"/>
                </a:solidFill>
                <a:ln w="2002" cap="rnd">
                  <a:noFill/>
                  <a:prstDash val="solid"/>
                  <a:round/>
                </a:ln>
              </p:spPr>
              <p:txBody>
                <a:bodyPr rtlCol="0" anchor="ctr"/>
                <a:lstStyle/>
                <a:p>
                  <a:endParaRPr lang="en-CH" sz="4400"/>
                </a:p>
              </p:txBody>
            </p:sp>
          </p:grpSp>
          <p:grpSp>
            <p:nvGrpSpPr>
              <p:cNvPr id="57" name="Graphic 2">
                <a:extLst>
                  <a:ext uri="{FF2B5EF4-FFF2-40B4-BE49-F238E27FC236}">
                    <a16:creationId xmlns:a16="http://schemas.microsoft.com/office/drawing/2014/main" id="{35FB416B-12F9-5071-9AB1-F3BA09876239}"/>
                  </a:ext>
                </a:extLst>
              </p:cNvPr>
              <p:cNvGrpSpPr/>
              <p:nvPr/>
            </p:nvGrpSpPr>
            <p:grpSpPr>
              <a:xfrm>
                <a:off x="27149561" y="6092950"/>
                <a:ext cx="780130" cy="704073"/>
                <a:chOff x="27149561" y="6092950"/>
                <a:chExt cx="780130" cy="704073"/>
              </a:xfrm>
            </p:grpSpPr>
            <p:sp>
              <p:nvSpPr>
                <p:cNvPr id="58" name="Freeform 57">
                  <a:extLst>
                    <a:ext uri="{FF2B5EF4-FFF2-40B4-BE49-F238E27FC236}">
                      <a16:creationId xmlns:a16="http://schemas.microsoft.com/office/drawing/2014/main" id="{AED2AE50-0279-705F-869F-D1110B1BDBEA}"/>
                    </a:ext>
                  </a:extLst>
                </p:cNvPr>
                <p:cNvSpPr/>
                <p:nvPr/>
              </p:nvSpPr>
              <p:spPr>
                <a:xfrm>
                  <a:off x="27149561" y="6092950"/>
                  <a:ext cx="780130" cy="704073"/>
                </a:xfrm>
                <a:custGeom>
                  <a:avLst/>
                  <a:gdLst>
                    <a:gd name="connsiteX0" fmla="*/ 780221 w 780130"/>
                    <a:gd name="connsiteY0" fmla="*/ 90770 h 704073"/>
                    <a:gd name="connsiteX1" fmla="*/ 780221 w 780130"/>
                    <a:gd name="connsiteY1" fmla="*/ 612639 h 704073"/>
                    <a:gd name="connsiteX2" fmla="*/ 689135 w 780130"/>
                    <a:gd name="connsiteY2" fmla="*/ 703741 h 704073"/>
                    <a:gd name="connsiteX3" fmla="*/ 91176 w 780130"/>
                    <a:gd name="connsiteY3" fmla="*/ 703741 h 704073"/>
                    <a:gd name="connsiteX4" fmla="*/ 90 w 780130"/>
                    <a:gd name="connsiteY4" fmla="*/ 612639 h 704073"/>
                    <a:gd name="connsiteX5" fmla="*/ 90 w 780130"/>
                    <a:gd name="connsiteY5" fmla="*/ 90770 h 704073"/>
                    <a:gd name="connsiteX6" fmla="*/ 91176 w 780130"/>
                    <a:gd name="connsiteY6" fmla="*/ -332 h 704073"/>
                    <a:gd name="connsiteX7" fmla="*/ 689135 w 780130"/>
                    <a:gd name="connsiteY7" fmla="*/ -332 h 704073"/>
                    <a:gd name="connsiteX8" fmla="*/ 780221 w 780130"/>
                    <a:gd name="connsiteY8" fmla="*/ 90770 h 70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130" h="704073">
                      <a:moveTo>
                        <a:pt x="780221" y="90770"/>
                      </a:moveTo>
                      <a:lnTo>
                        <a:pt x="780221" y="612639"/>
                      </a:lnTo>
                      <a:cubicBezTo>
                        <a:pt x="780221" y="662924"/>
                        <a:pt x="739382" y="703741"/>
                        <a:pt x="689135" y="703741"/>
                      </a:cubicBezTo>
                      <a:lnTo>
                        <a:pt x="91176" y="703741"/>
                      </a:lnTo>
                      <a:cubicBezTo>
                        <a:pt x="40929" y="703741"/>
                        <a:pt x="90" y="662924"/>
                        <a:pt x="90" y="612639"/>
                      </a:cubicBezTo>
                      <a:lnTo>
                        <a:pt x="90" y="90770"/>
                      </a:lnTo>
                      <a:cubicBezTo>
                        <a:pt x="90" y="40484"/>
                        <a:pt x="40929" y="-332"/>
                        <a:pt x="91176" y="-332"/>
                      </a:cubicBezTo>
                      <a:lnTo>
                        <a:pt x="689135" y="-332"/>
                      </a:lnTo>
                      <a:cubicBezTo>
                        <a:pt x="739382" y="-332"/>
                        <a:pt x="780221" y="40484"/>
                        <a:pt x="780221" y="90770"/>
                      </a:cubicBezTo>
                      <a:close/>
                    </a:path>
                  </a:pathLst>
                </a:custGeom>
                <a:solidFill>
                  <a:srgbClr val="FFFFFF"/>
                </a:solidFill>
                <a:ln w="2002" cap="rnd">
                  <a:noFill/>
                  <a:prstDash val="solid"/>
                  <a:round/>
                </a:ln>
              </p:spPr>
              <p:txBody>
                <a:bodyPr rtlCol="0" anchor="ctr"/>
                <a:lstStyle/>
                <a:p>
                  <a:endParaRPr lang="en-CH" sz="4400"/>
                </a:p>
              </p:txBody>
            </p:sp>
            <p:sp>
              <p:nvSpPr>
                <p:cNvPr id="59" name="Freeform 58">
                  <a:extLst>
                    <a:ext uri="{FF2B5EF4-FFF2-40B4-BE49-F238E27FC236}">
                      <a16:creationId xmlns:a16="http://schemas.microsoft.com/office/drawing/2014/main" id="{CD82087E-AD90-EB9B-18D0-5BD39E259A84}"/>
                    </a:ext>
                  </a:extLst>
                </p:cNvPr>
                <p:cNvSpPr/>
                <p:nvPr/>
              </p:nvSpPr>
              <p:spPr>
                <a:xfrm>
                  <a:off x="27149561" y="6092950"/>
                  <a:ext cx="780130" cy="704073"/>
                </a:xfrm>
                <a:custGeom>
                  <a:avLst/>
                  <a:gdLst>
                    <a:gd name="connsiteX0" fmla="*/ 780221 w 780130"/>
                    <a:gd name="connsiteY0" fmla="*/ 90770 h 704073"/>
                    <a:gd name="connsiteX1" fmla="*/ 780221 w 780130"/>
                    <a:gd name="connsiteY1" fmla="*/ 612639 h 704073"/>
                    <a:gd name="connsiteX2" fmla="*/ 689135 w 780130"/>
                    <a:gd name="connsiteY2" fmla="*/ 703741 h 704073"/>
                    <a:gd name="connsiteX3" fmla="*/ 91176 w 780130"/>
                    <a:gd name="connsiteY3" fmla="*/ 703741 h 704073"/>
                    <a:gd name="connsiteX4" fmla="*/ 90 w 780130"/>
                    <a:gd name="connsiteY4" fmla="*/ 612639 h 704073"/>
                    <a:gd name="connsiteX5" fmla="*/ 90 w 780130"/>
                    <a:gd name="connsiteY5" fmla="*/ 90770 h 704073"/>
                    <a:gd name="connsiteX6" fmla="*/ 91176 w 780130"/>
                    <a:gd name="connsiteY6" fmla="*/ -332 h 704073"/>
                    <a:gd name="connsiteX7" fmla="*/ 689135 w 780130"/>
                    <a:gd name="connsiteY7" fmla="*/ -332 h 704073"/>
                    <a:gd name="connsiteX8" fmla="*/ 780221 w 780130"/>
                    <a:gd name="connsiteY8" fmla="*/ 90770 h 704073"/>
                    <a:gd name="connsiteX9" fmla="*/ 735779 w 780130"/>
                    <a:gd name="connsiteY9" fmla="*/ 90770 h 704073"/>
                    <a:gd name="connsiteX10" fmla="*/ 689135 w 780130"/>
                    <a:gd name="connsiteY10" fmla="*/ 44127 h 704073"/>
                    <a:gd name="connsiteX11" fmla="*/ 91176 w 780130"/>
                    <a:gd name="connsiteY11" fmla="*/ 44127 h 704073"/>
                    <a:gd name="connsiteX12" fmla="*/ 44532 w 780130"/>
                    <a:gd name="connsiteY12" fmla="*/ 90770 h 704073"/>
                    <a:gd name="connsiteX13" fmla="*/ 44532 w 780130"/>
                    <a:gd name="connsiteY13" fmla="*/ 612639 h 704073"/>
                    <a:gd name="connsiteX14" fmla="*/ 91176 w 780130"/>
                    <a:gd name="connsiteY14" fmla="*/ 659281 h 704073"/>
                    <a:gd name="connsiteX15" fmla="*/ 689135 w 780130"/>
                    <a:gd name="connsiteY15" fmla="*/ 659281 h 704073"/>
                    <a:gd name="connsiteX16" fmla="*/ 735779 w 780130"/>
                    <a:gd name="connsiteY16" fmla="*/ 612639 h 704073"/>
                    <a:gd name="connsiteX17" fmla="*/ 735779 w 780130"/>
                    <a:gd name="connsiteY17" fmla="*/ 90770 h 70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0130" h="704073">
                      <a:moveTo>
                        <a:pt x="780221" y="90770"/>
                      </a:moveTo>
                      <a:lnTo>
                        <a:pt x="780221" y="612639"/>
                      </a:lnTo>
                      <a:cubicBezTo>
                        <a:pt x="780221" y="662924"/>
                        <a:pt x="739382" y="703741"/>
                        <a:pt x="689135" y="703741"/>
                      </a:cubicBezTo>
                      <a:lnTo>
                        <a:pt x="91176" y="703741"/>
                      </a:lnTo>
                      <a:cubicBezTo>
                        <a:pt x="40929" y="703741"/>
                        <a:pt x="90" y="662924"/>
                        <a:pt x="90" y="612639"/>
                      </a:cubicBezTo>
                      <a:lnTo>
                        <a:pt x="90" y="90770"/>
                      </a:lnTo>
                      <a:cubicBezTo>
                        <a:pt x="90" y="40484"/>
                        <a:pt x="40929" y="-332"/>
                        <a:pt x="91176" y="-332"/>
                      </a:cubicBezTo>
                      <a:lnTo>
                        <a:pt x="689135" y="-332"/>
                      </a:lnTo>
                      <a:cubicBezTo>
                        <a:pt x="739382" y="-332"/>
                        <a:pt x="780221" y="40484"/>
                        <a:pt x="780221" y="90770"/>
                      </a:cubicBezTo>
                      <a:close/>
                      <a:moveTo>
                        <a:pt x="735779" y="90770"/>
                      </a:moveTo>
                      <a:cubicBezTo>
                        <a:pt x="735779" y="65026"/>
                        <a:pt x="714958" y="44127"/>
                        <a:pt x="689135" y="44127"/>
                      </a:cubicBezTo>
                      <a:lnTo>
                        <a:pt x="91176" y="44127"/>
                      </a:lnTo>
                      <a:cubicBezTo>
                        <a:pt x="65552" y="44127"/>
                        <a:pt x="44532" y="65026"/>
                        <a:pt x="44532" y="90770"/>
                      </a:cubicBezTo>
                      <a:lnTo>
                        <a:pt x="44532" y="612639"/>
                      </a:lnTo>
                      <a:cubicBezTo>
                        <a:pt x="44532" y="638382"/>
                        <a:pt x="65552" y="659281"/>
                        <a:pt x="91176" y="659281"/>
                      </a:cubicBezTo>
                      <a:lnTo>
                        <a:pt x="689135" y="659281"/>
                      </a:lnTo>
                      <a:cubicBezTo>
                        <a:pt x="714958" y="659281"/>
                        <a:pt x="735779" y="638382"/>
                        <a:pt x="735779" y="612639"/>
                      </a:cubicBezTo>
                      <a:lnTo>
                        <a:pt x="735779" y="90770"/>
                      </a:lnTo>
                      <a:close/>
                    </a:path>
                  </a:pathLst>
                </a:custGeom>
                <a:solidFill>
                  <a:srgbClr val="1F259B"/>
                </a:solidFill>
                <a:ln w="2002" cap="rnd">
                  <a:noFill/>
                  <a:prstDash val="solid"/>
                  <a:round/>
                </a:ln>
              </p:spPr>
              <p:txBody>
                <a:bodyPr rtlCol="0" anchor="ctr"/>
                <a:lstStyle/>
                <a:p>
                  <a:endParaRPr lang="en-CH" sz="4400"/>
                </a:p>
              </p:txBody>
            </p:sp>
          </p:grpSp>
        </p:grpSp>
      </p:grpSp>
      <p:grpSp>
        <p:nvGrpSpPr>
          <p:cNvPr id="60" name="Graphic 2">
            <a:extLst>
              <a:ext uri="{FF2B5EF4-FFF2-40B4-BE49-F238E27FC236}">
                <a16:creationId xmlns:a16="http://schemas.microsoft.com/office/drawing/2014/main" id="{3141F0B7-B65A-CCD7-AECF-1C80489AE281}"/>
              </a:ext>
            </a:extLst>
          </p:cNvPr>
          <p:cNvGrpSpPr/>
          <p:nvPr/>
        </p:nvGrpSpPr>
        <p:grpSpPr>
          <a:xfrm>
            <a:off x="5692657" y="2086849"/>
            <a:ext cx="16763074" cy="5886172"/>
            <a:chOff x="5692657" y="2086849"/>
            <a:chExt cx="16763074" cy="5886172"/>
          </a:xfrm>
        </p:grpSpPr>
        <p:grpSp>
          <p:nvGrpSpPr>
            <p:cNvPr id="61" name="Graphic 2">
              <a:extLst>
                <a:ext uri="{FF2B5EF4-FFF2-40B4-BE49-F238E27FC236}">
                  <a16:creationId xmlns:a16="http://schemas.microsoft.com/office/drawing/2014/main" id="{EB7AF4BF-51CE-4884-6791-DF840BD25FA8}"/>
                </a:ext>
              </a:extLst>
            </p:cNvPr>
            <p:cNvGrpSpPr/>
            <p:nvPr/>
          </p:nvGrpSpPr>
          <p:grpSpPr>
            <a:xfrm>
              <a:off x="6117693" y="5396197"/>
              <a:ext cx="1647668" cy="2576824"/>
              <a:chOff x="6117693" y="5396197"/>
              <a:chExt cx="1647668" cy="2576824"/>
            </a:xfrm>
          </p:grpSpPr>
          <p:grpSp>
            <p:nvGrpSpPr>
              <p:cNvPr id="62" name="Graphic 2">
                <a:extLst>
                  <a:ext uri="{FF2B5EF4-FFF2-40B4-BE49-F238E27FC236}">
                    <a16:creationId xmlns:a16="http://schemas.microsoft.com/office/drawing/2014/main" id="{D5CD2D76-87AF-B27A-0B82-241084B24C28}"/>
                  </a:ext>
                </a:extLst>
              </p:cNvPr>
              <p:cNvGrpSpPr/>
              <p:nvPr/>
            </p:nvGrpSpPr>
            <p:grpSpPr>
              <a:xfrm>
                <a:off x="6239080" y="5396197"/>
                <a:ext cx="836214" cy="1078948"/>
                <a:chOff x="6239080" y="5396197"/>
                <a:chExt cx="836214" cy="1078948"/>
              </a:xfrm>
            </p:grpSpPr>
            <p:sp>
              <p:nvSpPr>
                <p:cNvPr id="63" name="Freeform 62">
                  <a:extLst>
                    <a:ext uri="{FF2B5EF4-FFF2-40B4-BE49-F238E27FC236}">
                      <a16:creationId xmlns:a16="http://schemas.microsoft.com/office/drawing/2014/main" id="{0111DA06-B229-0905-17BD-BFEEF6ED96DF}"/>
                    </a:ext>
                  </a:extLst>
                </p:cNvPr>
                <p:cNvSpPr/>
                <p:nvPr/>
              </p:nvSpPr>
              <p:spPr>
                <a:xfrm>
                  <a:off x="6246452" y="5447965"/>
                  <a:ext cx="797486" cy="1027153"/>
                </a:xfrm>
                <a:custGeom>
                  <a:avLst/>
                  <a:gdLst>
                    <a:gd name="connsiteX0" fmla="*/ -519 w 797486"/>
                    <a:gd name="connsiteY0" fmla="*/ -720 h 1027153"/>
                    <a:gd name="connsiteX1" fmla="*/ 796967 w 797486"/>
                    <a:gd name="connsiteY1" fmla="*/ -720 h 1027153"/>
                    <a:gd name="connsiteX2" fmla="*/ 796967 w 797486"/>
                    <a:gd name="connsiteY2" fmla="*/ 1026434 h 1027153"/>
                    <a:gd name="connsiteX3" fmla="*/ -519 w 797486"/>
                    <a:gd name="connsiteY3" fmla="*/ 1026434 h 1027153"/>
                  </a:gdLst>
                  <a:ahLst/>
                  <a:cxnLst>
                    <a:cxn ang="0">
                      <a:pos x="connsiteX0" y="connsiteY0"/>
                    </a:cxn>
                    <a:cxn ang="0">
                      <a:pos x="connsiteX1" y="connsiteY1"/>
                    </a:cxn>
                    <a:cxn ang="0">
                      <a:pos x="connsiteX2" y="connsiteY2"/>
                    </a:cxn>
                    <a:cxn ang="0">
                      <a:pos x="connsiteX3" y="connsiteY3"/>
                    </a:cxn>
                  </a:cxnLst>
                  <a:rect l="l" t="t" r="r" b="b"/>
                  <a:pathLst>
                    <a:path w="797486" h="1027153">
                      <a:moveTo>
                        <a:pt x="-519" y="-720"/>
                      </a:moveTo>
                      <a:lnTo>
                        <a:pt x="796967" y="-720"/>
                      </a:lnTo>
                      <a:lnTo>
                        <a:pt x="796967" y="1026434"/>
                      </a:lnTo>
                      <a:lnTo>
                        <a:pt x="-519" y="1026434"/>
                      </a:lnTo>
                      <a:close/>
                    </a:path>
                  </a:pathLst>
                </a:custGeom>
                <a:solidFill>
                  <a:srgbClr val="FFFFFF"/>
                </a:solidFill>
                <a:ln w="9520" cap="rnd">
                  <a:solidFill>
                    <a:srgbClr val="DBE6FF"/>
                  </a:solidFill>
                  <a:prstDash val="solid"/>
                  <a:round/>
                </a:ln>
              </p:spPr>
              <p:txBody>
                <a:bodyPr rtlCol="0" anchor="ctr"/>
                <a:lstStyle/>
                <a:p>
                  <a:endParaRPr lang="en-CH" sz="4400"/>
                </a:p>
              </p:txBody>
            </p:sp>
            <p:grpSp>
              <p:nvGrpSpPr>
                <p:cNvPr id="64" name="Graphic 2">
                  <a:extLst>
                    <a:ext uri="{FF2B5EF4-FFF2-40B4-BE49-F238E27FC236}">
                      <a16:creationId xmlns:a16="http://schemas.microsoft.com/office/drawing/2014/main" id="{76026C56-96C1-AEBF-A081-A923B9FE1E27}"/>
                    </a:ext>
                  </a:extLst>
                </p:cNvPr>
                <p:cNvGrpSpPr/>
                <p:nvPr/>
              </p:nvGrpSpPr>
              <p:grpSpPr>
                <a:xfrm>
                  <a:off x="6239080" y="5396197"/>
                  <a:ext cx="836214" cy="1078948"/>
                  <a:chOff x="6239080" y="5396197"/>
                  <a:chExt cx="836214" cy="1078948"/>
                </a:xfrm>
                <a:solidFill>
                  <a:srgbClr val="000080"/>
                </a:solidFill>
              </p:grpSpPr>
              <p:sp>
                <p:nvSpPr>
                  <p:cNvPr id="65" name="Freeform 64">
                    <a:extLst>
                      <a:ext uri="{FF2B5EF4-FFF2-40B4-BE49-F238E27FC236}">
                        <a16:creationId xmlns:a16="http://schemas.microsoft.com/office/drawing/2014/main" id="{36FA95F4-8EE8-BF0C-DC26-F5AE137536B0}"/>
                      </a:ext>
                    </a:extLst>
                  </p:cNvPr>
                  <p:cNvSpPr/>
                  <p:nvPr/>
                </p:nvSpPr>
                <p:spPr>
                  <a:xfrm>
                    <a:off x="6239080" y="5396197"/>
                    <a:ext cx="836214" cy="1078948"/>
                  </a:xfrm>
                  <a:custGeom>
                    <a:avLst/>
                    <a:gdLst>
                      <a:gd name="connsiteX0" fmla="*/ 758180 w 836214"/>
                      <a:gd name="connsiteY0" fmla="*/ 1000594 h 1078948"/>
                      <a:gd name="connsiteX1" fmla="*/ 83813 w 836214"/>
                      <a:gd name="connsiteY1" fmla="*/ 1000594 h 1078948"/>
                      <a:gd name="connsiteX2" fmla="*/ 83813 w 836214"/>
                      <a:gd name="connsiteY2" fmla="*/ 83488 h 1078948"/>
                      <a:gd name="connsiteX3" fmla="*/ 758180 w 836214"/>
                      <a:gd name="connsiteY3" fmla="*/ 83488 h 1078948"/>
                      <a:gd name="connsiteX4" fmla="*/ 758180 w 836214"/>
                      <a:gd name="connsiteY4" fmla="*/ 1000594 h 1078948"/>
                      <a:gd name="connsiteX5" fmla="*/ 839104 w 836214"/>
                      <a:gd name="connsiteY5" fmla="*/ 2567 h 1078948"/>
                      <a:gd name="connsiteX6" fmla="*/ 2889 w 836214"/>
                      <a:gd name="connsiteY6" fmla="*/ 2567 h 1078948"/>
                      <a:gd name="connsiteX7" fmla="*/ 2889 w 836214"/>
                      <a:gd name="connsiteY7" fmla="*/ 1081515 h 1078948"/>
                      <a:gd name="connsiteX8" fmla="*/ 839104 w 836214"/>
                      <a:gd name="connsiteY8" fmla="*/ 1081515 h 1078948"/>
                      <a:gd name="connsiteX9" fmla="*/ 839104 w 836214"/>
                      <a:gd name="connsiteY9" fmla="*/ 2567 h 107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6214" h="1078948">
                        <a:moveTo>
                          <a:pt x="758180" y="1000594"/>
                        </a:moveTo>
                        <a:lnTo>
                          <a:pt x="83813" y="1000594"/>
                        </a:lnTo>
                        <a:lnTo>
                          <a:pt x="83813" y="83488"/>
                        </a:lnTo>
                        <a:lnTo>
                          <a:pt x="758180" y="83488"/>
                        </a:lnTo>
                        <a:lnTo>
                          <a:pt x="758180" y="1000594"/>
                        </a:lnTo>
                        <a:close/>
                        <a:moveTo>
                          <a:pt x="839104" y="2567"/>
                        </a:moveTo>
                        <a:lnTo>
                          <a:pt x="2889" y="2567"/>
                        </a:lnTo>
                        <a:lnTo>
                          <a:pt x="2889" y="1081515"/>
                        </a:lnTo>
                        <a:lnTo>
                          <a:pt x="839104" y="1081515"/>
                        </a:lnTo>
                        <a:lnTo>
                          <a:pt x="839104" y="2567"/>
                        </a:lnTo>
                        <a:close/>
                      </a:path>
                    </a:pathLst>
                  </a:custGeom>
                  <a:solidFill>
                    <a:srgbClr val="000080"/>
                  </a:solidFill>
                  <a:ln w="17983" cap="rnd">
                    <a:noFill/>
                    <a:prstDash val="solid"/>
                    <a:round/>
                  </a:ln>
                </p:spPr>
                <p:txBody>
                  <a:bodyPr rtlCol="0" anchor="ctr"/>
                  <a:lstStyle/>
                  <a:p>
                    <a:endParaRPr lang="en-CH" sz="4400"/>
                  </a:p>
                </p:txBody>
              </p:sp>
              <p:sp>
                <p:nvSpPr>
                  <p:cNvPr id="66" name="Freeform 65">
                    <a:extLst>
                      <a:ext uri="{FF2B5EF4-FFF2-40B4-BE49-F238E27FC236}">
                        <a16:creationId xmlns:a16="http://schemas.microsoft.com/office/drawing/2014/main" id="{9472CB32-B9D3-1901-A7D1-8D143EC1637B}"/>
                      </a:ext>
                    </a:extLst>
                  </p:cNvPr>
                  <p:cNvSpPr/>
                  <p:nvPr/>
                </p:nvSpPr>
                <p:spPr>
                  <a:xfrm>
                    <a:off x="6787565" y="5558040"/>
                    <a:ext cx="107898" cy="107894"/>
                  </a:xfrm>
                  <a:custGeom>
                    <a:avLst/>
                    <a:gdLst>
                      <a:gd name="connsiteX0" fmla="*/ 2959 w 107898"/>
                      <a:gd name="connsiteY0" fmla="*/ 2407 h 107894"/>
                      <a:gd name="connsiteX1" fmla="*/ 110858 w 107898"/>
                      <a:gd name="connsiteY1" fmla="*/ 2407 h 107894"/>
                      <a:gd name="connsiteX2" fmla="*/ 110858 w 107898"/>
                      <a:gd name="connsiteY2" fmla="*/ 110302 h 107894"/>
                      <a:gd name="connsiteX3" fmla="*/ 2959 w 107898"/>
                      <a:gd name="connsiteY3" fmla="*/ 110302 h 107894"/>
                    </a:gdLst>
                    <a:ahLst/>
                    <a:cxnLst>
                      <a:cxn ang="0">
                        <a:pos x="connsiteX0" y="connsiteY0"/>
                      </a:cxn>
                      <a:cxn ang="0">
                        <a:pos x="connsiteX1" y="connsiteY1"/>
                      </a:cxn>
                      <a:cxn ang="0">
                        <a:pos x="connsiteX2" y="connsiteY2"/>
                      </a:cxn>
                      <a:cxn ang="0">
                        <a:pos x="connsiteX3" y="connsiteY3"/>
                      </a:cxn>
                    </a:cxnLst>
                    <a:rect l="l" t="t" r="r" b="b"/>
                    <a:pathLst>
                      <a:path w="107898" h="107894">
                        <a:moveTo>
                          <a:pt x="2959" y="2407"/>
                        </a:moveTo>
                        <a:lnTo>
                          <a:pt x="110858" y="2407"/>
                        </a:lnTo>
                        <a:lnTo>
                          <a:pt x="110858" y="110302"/>
                        </a:lnTo>
                        <a:lnTo>
                          <a:pt x="2959" y="110302"/>
                        </a:lnTo>
                        <a:close/>
                      </a:path>
                    </a:pathLst>
                  </a:custGeom>
                  <a:solidFill>
                    <a:srgbClr val="000080"/>
                  </a:solidFill>
                  <a:ln w="17983" cap="rnd">
                    <a:noFill/>
                    <a:prstDash val="solid"/>
                    <a:round/>
                  </a:ln>
                </p:spPr>
                <p:txBody>
                  <a:bodyPr rtlCol="0" anchor="ctr"/>
                  <a:lstStyle/>
                  <a:p>
                    <a:endParaRPr lang="en-CH" sz="4400"/>
                  </a:p>
                </p:txBody>
              </p:sp>
              <p:sp>
                <p:nvSpPr>
                  <p:cNvPr id="67" name="Freeform 66">
                    <a:extLst>
                      <a:ext uri="{FF2B5EF4-FFF2-40B4-BE49-F238E27FC236}">
                        <a16:creationId xmlns:a16="http://schemas.microsoft.com/office/drawing/2014/main" id="{880E22D5-3454-FF61-F268-F20BA9582DDD}"/>
                      </a:ext>
                    </a:extLst>
                  </p:cNvPr>
                  <p:cNvSpPr/>
                  <p:nvPr/>
                </p:nvSpPr>
                <p:spPr>
                  <a:xfrm>
                    <a:off x="6409919" y="5585013"/>
                    <a:ext cx="269746" cy="53947"/>
                  </a:xfrm>
                  <a:custGeom>
                    <a:avLst/>
                    <a:gdLst>
                      <a:gd name="connsiteX0" fmla="*/ 2846 w 269746"/>
                      <a:gd name="connsiteY0" fmla="*/ 2407 h 53947"/>
                      <a:gd name="connsiteX1" fmla="*/ 272593 w 269746"/>
                      <a:gd name="connsiteY1" fmla="*/ 2407 h 53947"/>
                      <a:gd name="connsiteX2" fmla="*/ 272593 w 269746"/>
                      <a:gd name="connsiteY2" fmla="*/ 56354 h 53947"/>
                      <a:gd name="connsiteX3" fmla="*/ 2846 w 269746"/>
                      <a:gd name="connsiteY3" fmla="*/ 56354 h 53947"/>
                    </a:gdLst>
                    <a:ahLst/>
                    <a:cxnLst>
                      <a:cxn ang="0">
                        <a:pos x="connsiteX0" y="connsiteY0"/>
                      </a:cxn>
                      <a:cxn ang="0">
                        <a:pos x="connsiteX1" y="connsiteY1"/>
                      </a:cxn>
                      <a:cxn ang="0">
                        <a:pos x="connsiteX2" y="connsiteY2"/>
                      </a:cxn>
                      <a:cxn ang="0">
                        <a:pos x="connsiteX3" y="connsiteY3"/>
                      </a:cxn>
                    </a:cxnLst>
                    <a:rect l="l" t="t" r="r" b="b"/>
                    <a:pathLst>
                      <a:path w="269746" h="53947">
                        <a:moveTo>
                          <a:pt x="2846" y="2407"/>
                        </a:moveTo>
                        <a:lnTo>
                          <a:pt x="272593" y="2407"/>
                        </a:lnTo>
                        <a:lnTo>
                          <a:pt x="272593" y="56354"/>
                        </a:lnTo>
                        <a:lnTo>
                          <a:pt x="2846" y="56354"/>
                        </a:lnTo>
                        <a:close/>
                      </a:path>
                    </a:pathLst>
                  </a:custGeom>
                  <a:solidFill>
                    <a:srgbClr val="000080"/>
                  </a:solidFill>
                  <a:ln w="17983" cap="rnd">
                    <a:noFill/>
                    <a:prstDash val="solid"/>
                    <a:round/>
                  </a:ln>
                </p:spPr>
                <p:txBody>
                  <a:bodyPr rtlCol="0" anchor="ctr"/>
                  <a:lstStyle/>
                  <a:p>
                    <a:endParaRPr lang="en-CH" sz="4400"/>
                  </a:p>
                </p:txBody>
              </p:sp>
              <p:sp>
                <p:nvSpPr>
                  <p:cNvPr id="68" name="Freeform 67">
                    <a:extLst>
                      <a:ext uri="{FF2B5EF4-FFF2-40B4-BE49-F238E27FC236}">
                        <a16:creationId xmlns:a16="http://schemas.microsoft.com/office/drawing/2014/main" id="{BCBF06D3-0C3F-C0B8-43C5-23C2A47EC643}"/>
                      </a:ext>
                    </a:extLst>
                  </p:cNvPr>
                  <p:cNvSpPr/>
                  <p:nvPr/>
                </p:nvSpPr>
                <p:spPr>
                  <a:xfrm>
                    <a:off x="6787565" y="5773829"/>
                    <a:ext cx="107898" cy="107894"/>
                  </a:xfrm>
                  <a:custGeom>
                    <a:avLst/>
                    <a:gdLst>
                      <a:gd name="connsiteX0" fmla="*/ 2959 w 107898"/>
                      <a:gd name="connsiteY0" fmla="*/ 2513 h 107894"/>
                      <a:gd name="connsiteX1" fmla="*/ 110858 w 107898"/>
                      <a:gd name="connsiteY1" fmla="*/ 2513 h 107894"/>
                      <a:gd name="connsiteX2" fmla="*/ 110858 w 107898"/>
                      <a:gd name="connsiteY2" fmla="*/ 110408 h 107894"/>
                      <a:gd name="connsiteX3" fmla="*/ 2959 w 107898"/>
                      <a:gd name="connsiteY3" fmla="*/ 110408 h 107894"/>
                    </a:gdLst>
                    <a:ahLst/>
                    <a:cxnLst>
                      <a:cxn ang="0">
                        <a:pos x="connsiteX0" y="connsiteY0"/>
                      </a:cxn>
                      <a:cxn ang="0">
                        <a:pos x="connsiteX1" y="connsiteY1"/>
                      </a:cxn>
                      <a:cxn ang="0">
                        <a:pos x="connsiteX2" y="connsiteY2"/>
                      </a:cxn>
                      <a:cxn ang="0">
                        <a:pos x="connsiteX3" y="connsiteY3"/>
                      </a:cxn>
                    </a:cxnLst>
                    <a:rect l="l" t="t" r="r" b="b"/>
                    <a:pathLst>
                      <a:path w="107898" h="107894">
                        <a:moveTo>
                          <a:pt x="2959" y="2513"/>
                        </a:moveTo>
                        <a:lnTo>
                          <a:pt x="110858" y="2513"/>
                        </a:lnTo>
                        <a:lnTo>
                          <a:pt x="110858" y="110408"/>
                        </a:lnTo>
                        <a:lnTo>
                          <a:pt x="2959" y="110408"/>
                        </a:lnTo>
                        <a:close/>
                      </a:path>
                    </a:pathLst>
                  </a:custGeom>
                  <a:solidFill>
                    <a:srgbClr val="000080"/>
                  </a:solidFill>
                  <a:ln w="17983" cap="rnd">
                    <a:noFill/>
                    <a:prstDash val="solid"/>
                    <a:round/>
                  </a:ln>
                </p:spPr>
                <p:txBody>
                  <a:bodyPr rtlCol="0" anchor="ctr"/>
                  <a:lstStyle/>
                  <a:p>
                    <a:endParaRPr lang="en-CH" sz="4400"/>
                  </a:p>
                </p:txBody>
              </p:sp>
              <p:sp>
                <p:nvSpPr>
                  <p:cNvPr id="69" name="Freeform 68">
                    <a:extLst>
                      <a:ext uri="{FF2B5EF4-FFF2-40B4-BE49-F238E27FC236}">
                        <a16:creationId xmlns:a16="http://schemas.microsoft.com/office/drawing/2014/main" id="{21E29691-A95E-8474-9CB8-E4244CF97A07}"/>
                      </a:ext>
                    </a:extLst>
                  </p:cNvPr>
                  <p:cNvSpPr/>
                  <p:nvPr/>
                </p:nvSpPr>
                <p:spPr>
                  <a:xfrm>
                    <a:off x="6409919" y="5800803"/>
                    <a:ext cx="269746" cy="53947"/>
                  </a:xfrm>
                  <a:custGeom>
                    <a:avLst/>
                    <a:gdLst>
                      <a:gd name="connsiteX0" fmla="*/ 2846 w 269746"/>
                      <a:gd name="connsiteY0" fmla="*/ 2513 h 53947"/>
                      <a:gd name="connsiteX1" fmla="*/ 272593 w 269746"/>
                      <a:gd name="connsiteY1" fmla="*/ 2513 h 53947"/>
                      <a:gd name="connsiteX2" fmla="*/ 272593 w 269746"/>
                      <a:gd name="connsiteY2" fmla="*/ 56461 h 53947"/>
                      <a:gd name="connsiteX3" fmla="*/ 2846 w 269746"/>
                      <a:gd name="connsiteY3" fmla="*/ 56461 h 53947"/>
                    </a:gdLst>
                    <a:ahLst/>
                    <a:cxnLst>
                      <a:cxn ang="0">
                        <a:pos x="connsiteX0" y="connsiteY0"/>
                      </a:cxn>
                      <a:cxn ang="0">
                        <a:pos x="connsiteX1" y="connsiteY1"/>
                      </a:cxn>
                      <a:cxn ang="0">
                        <a:pos x="connsiteX2" y="connsiteY2"/>
                      </a:cxn>
                      <a:cxn ang="0">
                        <a:pos x="connsiteX3" y="connsiteY3"/>
                      </a:cxn>
                    </a:cxnLst>
                    <a:rect l="l" t="t" r="r" b="b"/>
                    <a:pathLst>
                      <a:path w="269746" h="53947">
                        <a:moveTo>
                          <a:pt x="2846" y="2513"/>
                        </a:moveTo>
                        <a:lnTo>
                          <a:pt x="272593" y="2513"/>
                        </a:lnTo>
                        <a:lnTo>
                          <a:pt x="272593" y="56461"/>
                        </a:lnTo>
                        <a:lnTo>
                          <a:pt x="2846" y="56461"/>
                        </a:lnTo>
                        <a:close/>
                      </a:path>
                    </a:pathLst>
                  </a:custGeom>
                  <a:solidFill>
                    <a:srgbClr val="000080"/>
                  </a:solidFill>
                  <a:ln w="17983" cap="rnd">
                    <a:noFill/>
                    <a:prstDash val="solid"/>
                    <a:round/>
                  </a:ln>
                </p:spPr>
                <p:txBody>
                  <a:bodyPr rtlCol="0" anchor="ctr"/>
                  <a:lstStyle/>
                  <a:p>
                    <a:endParaRPr lang="en-CH" sz="4400"/>
                  </a:p>
                </p:txBody>
              </p:sp>
              <p:sp>
                <p:nvSpPr>
                  <p:cNvPr id="70" name="Freeform 69">
                    <a:extLst>
                      <a:ext uri="{FF2B5EF4-FFF2-40B4-BE49-F238E27FC236}">
                        <a16:creationId xmlns:a16="http://schemas.microsoft.com/office/drawing/2014/main" id="{B3AB09A5-9967-BB49-1294-10B6860D244B}"/>
                      </a:ext>
                    </a:extLst>
                  </p:cNvPr>
                  <p:cNvSpPr/>
                  <p:nvPr/>
                </p:nvSpPr>
                <p:spPr>
                  <a:xfrm>
                    <a:off x="6787565" y="5989618"/>
                    <a:ext cx="107898" cy="107894"/>
                  </a:xfrm>
                  <a:custGeom>
                    <a:avLst/>
                    <a:gdLst>
                      <a:gd name="connsiteX0" fmla="*/ 2959 w 107898"/>
                      <a:gd name="connsiteY0" fmla="*/ 2620 h 107894"/>
                      <a:gd name="connsiteX1" fmla="*/ 110858 w 107898"/>
                      <a:gd name="connsiteY1" fmla="*/ 2620 h 107894"/>
                      <a:gd name="connsiteX2" fmla="*/ 110858 w 107898"/>
                      <a:gd name="connsiteY2" fmla="*/ 110515 h 107894"/>
                      <a:gd name="connsiteX3" fmla="*/ 2959 w 107898"/>
                      <a:gd name="connsiteY3" fmla="*/ 110515 h 107894"/>
                    </a:gdLst>
                    <a:ahLst/>
                    <a:cxnLst>
                      <a:cxn ang="0">
                        <a:pos x="connsiteX0" y="connsiteY0"/>
                      </a:cxn>
                      <a:cxn ang="0">
                        <a:pos x="connsiteX1" y="connsiteY1"/>
                      </a:cxn>
                      <a:cxn ang="0">
                        <a:pos x="connsiteX2" y="connsiteY2"/>
                      </a:cxn>
                      <a:cxn ang="0">
                        <a:pos x="connsiteX3" y="connsiteY3"/>
                      </a:cxn>
                    </a:cxnLst>
                    <a:rect l="l" t="t" r="r" b="b"/>
                    <a:pathLst>
                      <a:path w="107898" h="107894">
                        <a:moveTo>
                          <a:pt x="2959" y="2620"/>
                        </a:moveTo>
                        <a:lnTo>
                          <a:pt x="110858" y="2620"/>
                        </a:lnTo>
                        <a:lnTo>
                          <a:pt x="110858" y="110515"/>
                        </a:lnTo>
                        <a:lnTo>
                          <a:pt x="2959" y="110515"/>
                        </a:lnTo>
                        <a:close/>
                      </a:path>
                    </a:pathLst>
                  </a:custGeom>
                  <a:solidFill>
                    <a:srgbClr val="000080"/>
                  </a:solidFill>
                  <a:ln w="17983" cap="rnd">
                    <a:noFill/>
                    <a:prstDash val="solid"/>
                    <a:round/>
                  </a:ln>
                </p:spPr>
                <p:txBody>
                  <a:bodyPr rtlCol="0" anchor="ctr"/>
                  <a:lstStyle/>
                  <a:p>
                    <a:endParaRPr lang="en-CH" sz="4400"/>
                  </a:p>
                </p:txBody>
              </p:sp>
              <p:sp>
                <p:nvSpPr>
                  <p:cNvPr id="71" name="Freeform 70">
                    <a:extLst>
                      <a:ext uri="{FF2B5EF4-FFF2-40B4-BE49-F238E27FC236}">
                        <a16:creationId xmlns:a16="http://schemas.microsoft.com/office/drawing/2014/main" id="{1F327E1F-FA0A-BDA6-E9B9-05DB47F576DD}"/>
                      </a:ext>
                    </a:extLst>
                  </p:cNvPr>
                  <p:cNvSpPr/>
                  <p:nvPr/>
                </p:nvSpPr>
                <p:spPr>
                  <a:xfrm>
                    <a:off x="6409919" y="6016592"/>
                    <a:ext cx="269746" cy="53947"/>
                  </a:xfrm>
                  <a:custGeom>
                    <a:avLst/>
                    <a:gdLst>
                      <a:gd name="connsiteX0" fmla="*/ 2846 w 269746"/>
                      <a:gd name="connsiteY0" fmla="*/ 2620 h 53947"/>
                      <a:gd name="connsiteX1" fmla="*/ 272593 w 269746"/>
                      <a:gd name="connsiteY1" fmla="*/ 2620 h 53947"/>
                      <a:gd name="connsiteX2" fmla="*/ 272593 w 269746"/>
                      <a:gd name="connsiteY2" fmla="*/ 56567 h 53947"/>
                      <a:gd name="connsiteX3" fmla="*/ 2846 w 269746"/>
                      <a:gd name="connsiteY3" fmla="*/ 56567 h 53947"/>
                    </a:gdLst>
                    <a:ahLst/>
                    <a:cxnLst>
                      <a:cxn ang="0">
                        <a:pos x="connsiteX0" y="connsiteY0"/>
                      </a:cxn>
                      <a:cxn ang="0">
                        <a:pos x="connsiteX1" y="connsiteY1"/>
                      </a:cxn>
                      <a:cxn ang="0">
                        <a:pos x="connsiteX2" y="connsiteY2"/>
                      </a:cxn>
                      <a:cxn ang="0">
                        <a:pos x="connsiteX3" y="connsiteY3"/>
                      </a:cxn>
                    </a:cxnLst>
                    <a:rect l="l" t="t" r="r" b="b"/>
                    <a:pathLst>
                      <a:path w="269746" h="53947">
                        <a:moveTo>
                          <a:pt x="2846" y="2620"/>
                        </a:moveTo>
                        <a:lnTo>
                          <a:pt x="272593" y="2620"/>
                        </a:lnTo>
                        <a:lnTo>
                          <a:pt x="272593" y="56567"/>
                        </a:lnTo>
                        <a:lnTo>
                          <a:pt x="2846" y="56567"/>
                        </a:lnTo>
                        <a:close/>
                      </a:path>
                    </a:pathLst>
                  </a:custGeom>
                  <a:solidFill>
                    <a:srgbClr val="000080"/>
                  </a:solidFill>
                  <a:ln w="17983" cap="rnd">
                    <a:noFill/>
                    <a:prstDash val="solid"/>
                    <a:round/>
                  </a:ln>
                </p:spPr>
                <p:txBody>
                  <a:bodyPr rtlCol="0" anchor="ctr"/>
                  <a:lstStyle/>
                  <a:p>
                    <a:endParaRPr lang="en-CH" sz="4400"/>
                  </a:p>
                </p:txBody>
              </p:sp>
              <p:sp>
                <p:nvSpPr>
                  <p:cNvPr id="72" name="Freeform 71">
                    <a:extLst>
                      <a:ext uri="{FF2B5EF4-FFF2-40B4-BE49-F238E27FC236}">
                        <a16:creationId xmlns:a16="http://schemas.microsoft.com/office/drawing/2014/main" id="{9CE33A43-830E-834C-7FB8-936C36C026AF}"/>
                      </a:ext>
                    </a:extLst>
                  </p:cNvPr>
                  <p:cNvSpPr/>
                  <p:nvPr/>
                </p:nvSpPr>
                <p:spPr>
                  <a:xfrm>
                    <a:off x="6787565" y="6205408"/>
                    <a:ext cx="107898" cy="107894"/>
                  </a:xfrm>
                  <a:custGeom>
                    <a:avLst/>
                    <a:gdLst>
                      <a:gd name="connsiteX0" fmla="*/ 2959 w 107898"/>
                      <a:gd name="connsiteY0" fmla="*/ 2726 h 107894"/>
                      <a:gd name="connsiteX1" fmla="*/ 110858 w 107898"/>
                      <a:gd name="connsiteY1" fmla="*/ 2726 h 107894"/>
                      <a:gd name="connsiteX2" fmla="*/ 110858 w 107898"/>
                      <a:gd name="connsiteY2" fmla="*/ 110621 h 107894"/>
                      <a:gd name="connsiteX3" fmla="*/ 2959 w 107898"/>
                      <a:gd name="connsiteY3" fmla="*/ 110621 h 107894"/>
                    </a:gdLst>
                    <a:ahLst/>
                    <a:cxnLst>
                      <a:cxn ang="0">
                        <a:pos x="connsiteX0" y="connsiteY0"/>
                      </a:cxn>
                      <a:cxn ang="0">
                        <a:pos x="connsiteX1" y="connsiteY1"/>
                      </a:cxn>
                      <a:cxn ang="0">
                        <a:pos x="connsiteX2" y="connsiteY2"/>
                      </a:cxn>
                      <a:cxn ang="0">
                        <a:pos x="connsiteX3" y="connsiteY3"/>
                      </a:cxn>
                    </a:cxnLst>
                    <a:rect l="l" t="t" r="r" b="b"/>
                    <a:pathLst>
                      <a:path w="107898" h="107894">
                        <a:moveTo>
                          <a:pt x="2959" y="2726"/>
                        </a:moveTo>
                        <a:lnTo>
                          <a:pt x="110858" y="2726"/>
                        </a:lnTo>
                        <a:lnTo>
                          <a:pt x="110858" y="110621"/>
                        </a:lnTo>
                        <a:lnTo>
                          <a:pt x="2959" y="110621"/>
                        </a:lnTo>
                        <a:close/>
                      </a:path>
                    </a:pathLst>
                  </a:custGeom>
                  <a:solidFill>
                    <a:srgbClr val="000080"/>
                  </a:solidFill>
                  <a:ln w="17983" cap="rnd">
                    <a:noFill/>
                    <a:prstDash val="solid"/>
                    <a:round/>
                  </a:ln>
                </p:spPr>
                <p:txBody>
                  <a:bodyPr rtlCol="0" anchor="ctr"/>
                  <a:lstStyle/>
                  <a:p>
                    <a:endParaRPr lang="en-CH" sz="4400"/>
                  </a:p>
                </p:txBody>
              </p:sp>
              <p:sp>
                <p:nvSpPr>
                  <p:cNvPr id="73" name="Freeform 72">
                    <a:extLst>
                      <a:ext uri="{FF2B5EF4-FFF2-40B4-BE49-F238E27FC236}">
                        <a16:creationId xmlns:a16="http://schemas.microsoft.com/office/drawing/2014/main" id="{1907A925-5DE4-70B6-71AE-1616F15CFD3C}"/>
                      </a:ext>
                    </a:extLst>
                  </p:cNvPr>
                  <p:cNvSpPr/>
                  <p:nvPr/>
                </p:nvSpPr>
                <p:spPr>
                  <a:xfrm>
                    <a:off x="6409919" y="6232381"/>
                    <a:ext cx="269746" cy="53947"/>
                  </a:xfrm>
                  <a:custGeom>
                    <a:avLst/>
                    <a:gdLst>
                      <a:gd name="connsiteX0" fmla="*/ 2846 w 269746"/>
                      <a:gd name="connsiteY0" fmla="*/ 2726 h 53947"/>
                      <a:gd name="connsiteX1" fmla="*/ 272593 w 269746"/>
                      <a:gd name="connsiteY1" fmla="*/ 2726 h 53947"/>
                      <a:gd name="connsiteX2" fmla="*/ 272593 w 269746"/>
                      <a:gd name="connsiteY2" fmla="*/ 56674 h 53947"/>
                      <a:gd name="connsiteX3" fmla="*/ 2846 w 269746"/>
                      <a:gd name="connsiteY3" fmla="*/ 56674 h 53947"/>
                    </a:gdLst>
                    <a:ahLst/>
                    <a:cxnLst>
                      <a:cxn ang="0">
                        <a:pos x="connsiteX0" y="connsiteY0"/>
                      </a:cxn>
                      <a:cxn ang="0">
                        <a:pos x="connsiteX1" y="connsiteY1"/>
                      </a:cxn>
                      <a:cxn ang="0">
                        <a:pos x="connsiteX2" y="connsiteY2"/>
                      </a:cxn>
                      <a:cxn ang="0">
                        <a:pos x="connsiteX3" y="connsiteY3"/>
                      </a:cxn>
                    </a:cxnLst>
                    <a:rect l="l" t="t" r="r" b="b"/>
                    <a:pathLst>
                      <a:path w="269746" h="53947">
                        <a:moveTo>
                          <a:pt x="2846" y="2726"/>
                        </a:moveTo>
                        <a:lnTo>
                          <a:pt x="272593" y="2726"/>
                        </a:lnTo>
                        <a:lnTo>
                          <a:pt x="272593" y="56674"/>
                        </a:lnTo>
                        <a:lnTo>
                          <a:pt x="2846" y="56674"/>
                        </a:lnTo>
                        <a:close/>
                      </a:path>
                    </a:pathLst>
                  </a:custGeom>
                  <a:solidFill>
                    <a:srgbClr val="000080"/>
                  </a:solidFill>
                  <a:ln w="17983" cap="rnd">
                    <a:noFill/>
                    <a:prstDash val="solid"/>
                    <a:round/>
                  </a:ln>
                </p:spPr>
                <p:txBody>
                  <a:bodyPr rtlCol="0" anchor="ctr"/>
                  <a:lstStyle/>
                  <a:p>
                    <a:endParaRPr lang="en-CH" sz="4400"/>
                  </a:p>
                </p:txBody>
              </p:sp>
            </p:grpSp>
            <p:sp>
              <p:nvSpPr>
                <p:cNvPr id="74" name="Freeform 73">
                  <a:extLst>
                    <a:ext uri="{FF2B5EF4-FFF2-40B4-BE49-F238E27FC236}">
                      <a16:creationId xmlns:a16="http://schemas.microsoft.com/office/drawing/2014/main" id="{0682B09F-2CDD-2F5B-F86A-ACEC6065D38E}"/>
                    </a:ext>
                  </a:extLst>
                </p:cNvPr>
                <p:cNvSpPr/>
                <p:nvPr/>
              </p:nvSpPr>
              <p:spPr>
                <a:xfrm>
                  <a:off x="6272499" y="5425210"/>
                  <a:ext cx="765686" cy="1020660"/>
                </a:xfrm>
                <a:custGeom>
                  <a:avLst/>
                  <a:gdLst>
                    <a:gd name="connsiteX0" fmla="*/ 765172 w 765686"/>
                    <a:gd name="connsiteY0" fmla="*/ 1019929 h 1020660"/>
                    <a:gd name="connsiteX1" fmla="*/ -515 w 765686"/>
                    <a:gd name="connsiteY1" fmla="*/ 1019929 h 1020660"/>
                    <a:gd name="connsiteX2" fmla="*/ -515 w 765686"/>
                    <a:gd name="connsiteY2" fmla="*/ -732 h 1020660"/>
                    <a:gd name="connsiteX3" fmla="*/ 765172 w 765686"/>
                    <a:gd name="connsiteY3" fmla="*/ -732 h 1020660"/>
                    <a:gd name="connsiteX4" fmla="*/ 765172 w 765686"/>
                    <a:gd name="connsiteY4" fmla="*/ 1019929 h 1020660"/>
                    <a:gd name="connsiteX5" fmla="*/ 720721 w 765686"/>
                    <a:gd name="connsiteY5" fmla="*/ 43720 h 1020660"/>
                    <a:gd name="connsiteX6" fmla="*/ 43935 w 765686"/>
                    <a:gd name="connsiteY6" fmla="*/ 43720 h 1020660"/>
                    <a:gd name="connsiteX7" fmla="*/ 43935 w 765686"/>
                    <a:gd name="connsiteY7" fmla="*/ 975478 h 1020660"/>
                    <a:gd name="connsiteX8" fmla="*/ 720721 w 765686"/>
                    <a:gd name="connsiteY8" fmla="*/ 975478 h 1020660"/>
                    <a:gd name="connsiteX9" fmla="*/ 720721 w 765686"/>
                    <a:gd name="connsiteY9" fmla="*/ 43720 h 102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686" h="1020660">
                      <a:moveTo>
                        <a:pt x="765172" y="1019929"/>
                      </a:moveTo>
                      <a:lnTo>
                        <a:pt x="-515" y="1019929"/>
                      </a:lnTo>
                      <a:lnTo>
                        <a:pt x="-515" y="-732"/>
                      </a:lnTo>
                      <a:lnTo>
                        <a:pt x="765172" y="-732"/>
                      </a:lnTo>
                      <a:lnTo>
                        <a:pt x="765172" y="1019929"/>
                      </a:lnTo>
                      <a:close/>
                      <a:moveTo>
                        <a:pt x="720721" y="43720"/>
                      </a:moveTo>
                      <a:lnTo>
                        <a:pt x="43935" y="43720"/>
                      </a:lnTo>
                      <a:lnTo>
                        <a:pt x="43935" y="975478"/>
                      </a:lnTo>
                      <a:lnTo>
                        <a:pt x="720721" y="975478"/>
                      </a:lnTo>
                      <a:lnTo>
                        <a:pt x="720721" y="43720"/>
                      </a:lnTo>
                      <a:close/>
                    </a:path>
                  </a:pathLst>
                </a:custGeom>
                <a:solidFill>
                  <a:srgbClr val="FFFFFF"/>
                </a:solidFill>
                <a:ln w="1737" cap="rnd">
                  <a:noFill/>
                  <a:prstDash val="solid"/>
                  <a:round/>
                </a:ln>
              </p:spPr>
              <p:txBody>
                <a:bodyPr rtlCol="0" anchor="ctr"/>
                <a:lstStyle/>
                <a:p>
                  <a:endParaRPr lang="en-CH" sz="4400"/>
                </a:p>
              </p:txBody>
            </p:sp>
          </p:grpSp>
          <p:grpSp>
            <p:nvGrpSpPr>
              <p:cNvPr id="75" name="Graphic 2">
                <a:extLst>
                  <a:ext uri="{FF2B5EF4-FFF2-40B4-BE49-F238E27FC236}">
                    <a16:creationId xmlns:a16="http://schemas.microsoft.com/office/drawing/2014/main" id="{5A48EA6E-BC9A-6BCE-2D09-1FF285A75EC3}"/>
                  </a:ext>
                </a:extLst>
              </p:cNvPr>
              <p:cNvGrpSpPr/>
              <p:nvPr/>
            </p:nvGrpSpPr>
            <p:grpSpPr>
              <a:xfrm>
                <a:off x="6117693" y="6649606"/>
                <a:ext cx="1133152" cy="1323415"/>
                <a:chOff x="6117693" y="6649606"/>
                <a:chExt cx="1133152" cy="1323415"/>
              </a:xfrm>
            </p:grpSpPr>
            <p:grpSp>
              <p:nvGrpSpPr>
                <p:cNvPr id="76" name="Graphic 2">
                  <a:extLst>
                    <a:ext uri="{FF2B5EF4-FFF2-40B4-BE49-F238E27FC236}">
                      <a16:creationId xmlns:a16="http://schemas.microsoft.com/office/drawing/2014/main" id="{DCBF8F1E-6FE1-0DCB-D13A-CE232164FB20}"/>
                    </a:ext>
                  </a:extLst>
                </p:cNvPr>
                <p:cNvGrpSpPr/>
                <p:nvPr/>
              </p:nvGrpSpPr>
              <p:grpSpPr>
                <a:xfrm>
                  <a:off x="6117693" y="6649606"/>
                  <a:ext cx="1078987" cy="1078948"/>
                  <a:chOff x="6117693" y="6649606"/>
                  <a:chExt cx="1078987" cy="1078948"/>
                </a:xfrm>
              </p:grpSpPr>
              <p:sp>
                <p:nvSpPr>
                  <p:cNvPr id="77" name="Freeform 76">
                    <a:extLst>
                      <a:ext uri="{FF2B5EF4-FFF2-40B4-BE49-F238E27FC236}">
                        <a16:creationId xmlns:a16="http://schemas.microsoft.com/office/drawing/2014/main" id="{ABBB2B44-9B30-8E58-DF5B-D45CEEB7CB53}"/>
                      </a:ext>
                    </a:extLst>
                  </p:cNvPr>
                  <p:cNvSpPr/>
                  <p:nvPr/>
                </p:nvSpPr>
                <p:spPr>
                  <a:xfrm>
                    <a:off x="6117693" y="6649606"/>
                    <a:ext cx="1078987" cy="1078948"/>
                  </a:xfrm>
                  <a:custGeom>
                    <a:avLst/>
                    <a:gdLst>
                      <a:gd name="connsiteX0" fmla="*/ 1080235 w 1078987"/>
                      <a:gd name="connsiteY0" fmla="*/ 541363 h 1078948"/>
                      <a:gd name="connsiteX1" fmla="*/ 540741 w 1078987"/>
                      <a:gd name="connsiteY1" fmla="*/ 1080837 h 1078948"/>
                      <a:gd name="connsiteX2" fmla="*/ 1248 w 1078987"/>
                      <a:gd name="connsiteY2" fmla="*/ 541363 h 1078948"/>
                      <a:gd name="connsiteX3" fmla="*/ 540741 w 1078987"/>
                      <a:gd name="connsiteY3" fmla="*/ 1889 h 1078948"/>
                      <a:gd name="connsiteX4" fmla="*/ 1080235 w 1078987"/>
                      <a:gd name="connsiteY4" fmla="*/ 541363 h 1078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7" h="1078948">
                        <a:moveTo>
                          <a:pt x="1080235" y="541363"/>
                        </a:moveTo>
                        <a:cubicBezTo>
                          <a:pt x="1080235" y="839307"/>
                          <a:pt x="838695" y="1080837"/>
                          <a:pt x="540741" y="1080837"/>
                        </a:cubicBezTo>
                        <a:cubicBezTo>
                          <a:pt x="242787" y="1080837"/>
                          <a:pt x="1248" y="839307"/>
                          <a:pt x="1248" y="541363"/>
                        </a:cubicBezTo>
                        <a:cubicBezTo>
                          <a:pt x="1248" y="243420"/>
                          <a:pt x="242787" y="1889"/>
                          <a:pt x="540741" y="1889"/>
                        </a:cubicBezTo>
                        <a:cubicBezTo>
                          <a:pt x="838696" y="1889"/>
                          <a:pt x="1080235" y="243420"/>
                          <a:pt x="1080235" y="541363"/>
                        </a:cubicBezTo>
                        <a:close/>
                      </a:path>
                    </a:pathLst>
                  </a:custGeom>
                  <a:noFill/>
                  <a:ln w="69843" cap="flat">
                    <a:solidFill>
                      <a:srgbClr val="000080"/>
                    </a:solidFill>
                    <a:prstDash val="solid"/>
                    <a:miter/>
                  </a:ln>
                </p:spPr>
                <p:txBody>
                  <a:bodyPr rtlCol="0" anchor="ctr"/>
                  <a:lstStyle/>
                  <a:p>
                    <a:endParaRPr lang="en-CH" sz="4400"/>
                  </a:p>
                </p:txBody>
              </p:sp>
              <p:sp>
                <p:nvSpPr>
                  <p:cNvPr id="78" name="Freeform 77">
                    <a:extLst>
                      <a:ext uri="{FF2B5EF4-FFF2-40B4-BE49-F238E27FC236}">
                        <a16:creationId xmlns:a16="http://schemas.microsoft.com/office/drawing/2014/main" id="{22483465-A194-DC38-2EDD-2136B25E8530}"/>
                      </a:ext>
                    </a:extLst>
                  </p:cNvPr>
                  <p:cNvSpPr/>
                  <p:nvPr/>
                </p:nvSpPr>
                <p:spPr>
                  <a:xfrm>
                    <a:off x="6117693" y="6649606"/>
                    <a:ext cx="1078987" cy="1078948"/>
                  </a:xfrm>
                  <a:custGeom>
                    <a:avLst/>
                    <a:gdLst>
                      <a:gd name="connsiteX0" fmla="*/ 1080235 w 1078987"/>
                      <a:gd name="connsiteY0" fmla="*/ 541363 h 1078948"/>
                      <a:gd name="connsiteX1" fmla="*/ 540741 w 1078987"/>
                      <a:gd name="connsiteY1" fmla="*/ 1080837 h 1078948"/>
                      <a:gd name="connsiteX2" fmla="*/ 1248 w 1078987"/>
                      <a:gd name="connsiteY2" fmla="*/ 541363 h 1078948"/>
                      <a:gd name="connsiteX3" fmla="*/ 540741 w 1078987"/>
                      <a:gd name="connsiteY3" fmla="*/ 1889 h 1078948"/>
                      <a:gd name="connsiteX4" fmla="*/ 1080235 w 1078987"/>
                      <a:gd name="connsiteY4" fmla="*/ 541363 h 1078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7" h="1078948">
                        <a:moveTo>
                          <a:pt x="1080235" y="541363"/>
                        </a:moveTo>
                        <a:cubicBezTo>
                          <a:pt x="1080235" y="839307"/>
                          <a:pt x="838695" y="1080837"/>
                          <a:pt x="540741" y="1080837"/>
                        </a:cubicBezTo>
                        <a:cubicBezTo>
                          <a:pt x="242787" y="1080837"/>
                          <a:pt x="1248" y="839307"/>
                          <a:pt x="1248" y="541363"/>
                        </a:cubicBezTo>
                        <a:cubicBezTo>
                          <a:pt x="1248" y="243420"/>
                          <a:pt x="242787" y="1889"/>
                          <a:pt x="540741" y="1889"/>
                        </a:cubicBezTo>
                        <a:cubicBezTo>
                          <a:pt x="838696" y="1889"/>
                          <a:pt x="1080235" y="243420"/>
                          <a:pt x="1080235" y="541363"/>
                        </a:cubicBezTo>
                        <a:close/>
                      </a:path>
                    </a:pathLst>
                  </a:custGeom>
                  <a:solidFill>
                    <a:srgbClr val="FFFFFF"/>
                  </a:solidFill>
                  <a:ln w="1780" cap="rnd">
                    <a:noFill/>
                    <a:prstDash val="solid"/>
                    <a:round/>
                  </a:ln>
                </p:spPr>
                <p:txBody>
                  <a:bodyPr rtlCol="0" anchor="ctr"/>
                  <a:lstStyle/>
                  <a:p>
                    <a:endParaRPr lang="en-CH" sz="4400"/>
                  </a:p>
                </p:txBody>
              </p:sp>
            </p:grpSp>
            <p:sp>
              <p:nvSpPr>
                <p:cNvPr id="79" name="Freeform 78">
                  <a:extLst>
                    <a:ext uri="{FF2B5EF4-FFF2-40B4-BE49-F238E27FC236}">
                      <a16:creationId xmlns:a16="http://schemas.microsoft.com/office/drawing/2014/main" id="{6AD57D4D-BD86-A7B6-9710-FAB9DD8E06DA}"/>
                    </a:ext>
                  </a:extLst>
                </p:cNvPr>
                <p:cNvSpPr/>
                <p:nvPr/>
              </p:nvSpPr>
              <p:spPr>
                <a:xfrm>
                  <a:off x="6242970" y="7019212"/>
                  <a:ext cx="834512" cy="637584"/>
                </a:xfrm>
                <a:custGeom>
                  <a:avLst/>
                  <a:gdLst>
                    <a:gd name="connsiteX0" fmla="*/ 764942 w 834512"/>
                    <a:gd name="connsiteY0" fmla="*/ 468564 h 637584"/>
                    <a:gd name="connsiteX1" fmla="*/ 822661 w 834512"/>
                    <a:gd name="connsiteY1" fmla="*/ 192291 h 637584"/>
                    <a:gd name="connsiteX2" fmla="*/ 496176 w 834512"/>
                    <a:gd name="connsiteY2" fmla="*/ 138318 h 637584"/>
                    <a:gd name="connsiteX3" fmla="*/ 427598 w 834512"/>
                    <a:gd name="connsiteY3" fmla="*/ 306916 h 637584"/>
                    <a:gd name="connsiteX4" fmla="*/ 399014 w 834512"/>
                    <a:gd name="connsiteY4" fmla="*/ 504036 h 637584"/>
                    <a:gd name="connsiteX5" fmla="*/ 278213 w 834512"/>
                    <a:gd name="connsiteY5" fmla="*/ 457545 h 637584"/>
                    <a:gd name="connsiteX6" fmla="*/ 382793 w 834512"/>
                    <a:gd name="connsiteY6" fmla="*/ 206802 h 637584"/>
                    <a:gd name="connsiteX7" fmla="*/ 231971 w 834512"/>
                    <a:gd name="connsiteY7" fmla="*/ 3360 h 637584"/>
                    <a:gd name="connsiteX8" fmla="*/ 17433 w 834512"/>
                    <a:gd name="connsiteY8" fmla="*/ 174876 h 637584"/>
                    <a:gd name="connsiteX9" fmla="*/ 764942 w 834512"/>
                    <a:gd name="connsiteY9" fmla="*/ 468565 h 637584"/>
                    <a:gd name="connsiteX10" fmla="*/ 764942 w 834512"/>
                    <a:gd name="connsiteY10" fmla="*/ 468564 h 63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512" h="637584">
                      <a:moveTo>
                        <a:pt x="764942" y="468564"/>
                      </a:moveTo>
                      <a:cubicBezTo>
                        <a:pt x="809614" y="386991"/>
                        <a:pt x="855522" y="263909"/>
                        <a:pt x="822661" y="192291"/>
                      </a:cubicBezTo>
                      <a:cubicBezTo>
                        <a:pt x="772994" y="84064"/>
                        <a:pt x="592620" y="81493"/>
                        <a:pt x="496176" y="138318"/>
                      </a:cubicBezTo>
                      <a:cubicBezTo>
                        <a:pt x="445958" y="167892"/>
                        <a:pt x="415904" y="259344"/>
                        <a:pt x="427598" y="306916"/>
                      </a:cubicBezTo>
                      <a:cubicBezTo>
                        <a:pt x="446376" y="383364"/>
                        <a:pt x="452490" y="470097"/>
                        <a:pt x="399014" y="504036"/>
                      </a:cubicBezTo>
                      <a:cubicBezTo>
                        <a:pt x="362211" y="527392"/>
                        <a:pt x="294986" y="499636"/>
                        <a:pt x="278213" y="457545"/>
                      </a:cubicBezTo>
                      <a:cubicBezTo>
                        <a:pt x="244651" y="373360"/>
                        <a:pt x="400735" y="346415"/>
                        <a:pt x="382793" y="206802"/>
                      </a:cubicBezTo>
                      <a:cubicBezTo>
                        <a:pt x="366705" y="113023"/>
                        <a:pt x="309670" y="10577"/>
                        <a:pt x="231971" y="3360"/>
                      </a:cubicBezTo>
                      <a:cubicBezTo>
                        <a:pt x="153453" y="-3930"/>
                        <a:pt x="49692" y="85851"/>
                        <a:pt x="17433" y="174876"/>
                      </a:cubicBezTo>
                      <a:cubicBezTo>
                        <a:pt x="-118855" y="580131"/>
                        <a:pt x="551089" y="824098"/>
                        <a:pt x="764942" y="468565"/>
                      </a:cubicBezTo>
                      <a:lnTo>
                        <a:pt x="764942" y="468564"/>
                      </a:lnTo>
                      <a:close/>
                    </a:path>
                  </a:pathLst>
                </a:custGeom>
                <a:solidFill>
                  <a:srgbClr val="000080"/>
                </a:solidFill>
                <a:ln w="1671" cap="rnd">
                  <a:noFill/>
                  <a:prstDash val="solid"/>
                  <a:round/>
                </a:ln>
              </p:spPr>
              <p:txBody>
                <a:bodyPr rtlCol="0" anchor="ctr"/>
                <a:lstStyle/>
                <a:p>
                  <a:endParaRPr lang="en-CH" sz="4400"/>
                </a:p>
              </p:txBody>
            </p:sp>
            <p:sp>
              <p:nvSpPr>
                <p:cNvPr id="80" name="Freeform 79">
                  <a:extLst>
                    <a:ext uri="{FF2B5EF4-FFF2-40B4-BE49-F238E27FC236}">
                      <a16:creationId xmlns:a16="http://schemas.microsoft.com/office/drawing/2014/main" id="{A2C392F8-3A55-2DED-A61C-D39AF7C198CD}"/>
                    </a:ext>
                  </a:extLst>
                </p:cNvPr>
                <p:cNvSpPr/>
                <p:nvPr/>
              </p:nvSpPr>
              <p:spPr>
                <a:xfrm>
                  <a:off x="6850604" y="7001212"/>
                  <a:ext cx="71978" cy="71975"/>
                </a:xfrm>
                <a:custGeom>
                  <a:avLst/>
                  <a:gdLst>
                    <a:gd name="connsiteX0" fmla="*/ 71255 w 71978"/>
                    <a:gd name="connsiteY0" fmla="*/ 38982 h 71975"/>
                    <a:gd name="connsiteX1" fmla="*/ 35265 w 71978"/>
                    <a:gd name="connsiteY1" fmla="*/ 74970 h 71975"/>
                    <a:gd name="connsiteX2" fmla="*/ -724 w 71978"/>
                    <a:gd name="connsiteY2" fmla="*/ 38982 h 71975"/>
                    <a:gd name="connsiteX3" fmla="*/ 35265 w 71978"/>
                    <a:gd name="connsiteY3" fmla="*/ 2995 h 71975"/>
                    <a:gd name="connsiteX4" fmla="*/ 71255 w 71978"/>
                    <a:gd name="connsiteY4" fmla="*/ 38982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55" y="38982"/>
                      </a:moveTo>
                      <a:cubicBezTo>
                        <a:pt x="71255" y="58858"/>
                        <a:pt x="55142" y="74970"/>
                        <a:pt x="35265" y="74970"/>
                      </a:cubicBezTo>
                      <a:cubicBezTo>
                        <a:pt x="15389" y="74970"/>
                        <a:pt x="-724" y="58858"/>
                        <a:pt x="-724" y="38982"/>
                      </a:cubicBezTo>
                      <a:cubicBezTo>
                        <a:pt x="-724" y="19107"/>
                        <a:pt x="15389" y="2995"/>
                        <a:pt x="35265" y="2995"/>
                      </a:cubicBezTo>
                      <a:cubicBezTo>
                        <a:pt x="55142" y="2995"/>
                        <a:pt x="71255" y="19107"/>
                        <a:pt x="71255" y="38982"/>
                      </a:cubicBezTo>
                      <a:close/>
                    </a:path>
                  </a:pathLst>
                </a:custGeom>
                <a:solidFill>
                  <a:srgbClr val="000080"/>
                </a:solidFill>
                <a:ln w="1780" cap="rnd">
                  <a:noFill/>
                  <a:prstDash val="solid"/>
                  <a:round/>
                </a:ln>
              </p:spPr>
              <p:txBody>
                <a:bodyPr rtlCol="0" anchor="ctr"/>
                <a:lstStyle/>
                <a:p>
                  <a:endParaRPr lang="en-CH" sz="4400"/>
                </a:p>
              </p:txBody>
            </p:sp>
            <p:sp>
              <p:nvSpPr>
                <p:cNvPr id="81" name="Freeform 80">
                  <a:extLst>
                    <a:ext uri="{FF2B5EF4-FFF2-40B4-BE49-F238E27FC236}">
                      <a16:creationId xmlns:a16="http://schemas.microsoft.com/office/drawing/2014/main" id="{260CBF21-099E-5CE8-D2B5-63EE8C7620A5}"/>
                    </a:ext>
                  </a:extLst>
                </p:cNvPr>
                <p:cNvSpPr/>
                <p:nvPr/>
              </p:nvSpPr>
              <p:spPr>
                <a:xfrm>
                  <a:off x="6510574" y="6698004"/>
                  <a:ext cx="71978" cy="71975"/>
                </a:xfrm>
                <a:custGeom>
                  <a:avLst/>
                  <a:gdLst>
                    <a:gd name="connsiteX0" fmla="*/ 71297 w 71978"/>
                    <a:gd name="connsiteY0" fmla="*/ 39020 h 71975"/>
                    <a:gd name="connsiteX1" fmla="*/ 35308 w 71978"/>
                    <a:gd name="connsiteY1" fmla="*/ 75008 h 71975"/>
                    <a:gd name="connsiteX2" fmla="*/ -681 w 71978"/>
                    <a:gd name="connsiteY2" fmla="*/ 39020 h 71975"/>
                    <a:gd name="connsiteX3" fmla="*/ 35308 w 71978"/>
                    <a:gd name="connsiteY3" fmla="*/ 3032 h 71975"/>
                    <a:gd name="connsiteX4" fmla="*/ 71297 w 71978"/>
                    <a:gd name="connsiteY4" fmla="*/ 39020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97" y="39020"/>
                      </a:moveTo>
                      <a:cubicBezTo>
                        <a:pt x="71297" y="58896"/>
                        <a:pt x="55184" y="75008"/>
                        <a:pt x="35308" y="75008"/>
                      </a:cubicBezTo>
                      <a:cubicBezTo>
                        <a:pt x="15432" y="75008"/>
                        <a:pt x="-681" y="58896"/>
                        <a:pt x="-681" y="39020"/>
                      </a:cubicBezTo>
                      <a:cubicBezTo>
                        <a:pt x="-681" y="19145"/>
                        <a:pt x="15432" y="3032"/>
                        <a:pt x="35308" y="3032"/>
                      </a:cubicBezTo>
                      <a:cubicBezTo>
                        <a:pt x="55184" y="3032"/>
                        <a:pt x="71297" y="19145"/>
                        <a:pt x="71297" y="39020"/>
                      </a:cubicBezTo>
                      <a:close/>
                    </a:path>
                  </a:pathLst>
                </a:custGeom>
                <a:solidFill>
                  <a:srgbClr val="000080"/>
                </a:solidFill>
                <a:ln w="1780" cap="rnd">
                  <a:noFill/>
                  <a:prstDash val="solid"/>
                  <a:round/>
                </a:ln>
              </p:spPr>
              <p:txBody>
                <a:bodyPr rtlCol="0" anchor="ctr"/>
                <a:lstStyle/>
                <a:p>
                  <a:endParaRPr lang="en-CH" sz="4400"/>
                </a:p>
              </p:txBody>
            </p:sp>
            <p:sp>
              <p:nvSpPr>
                <p:cNvPr id="82" name="Freeform 81">
                  <a:extLst>
                    <a:ext uri="{FF2B5EF4-FFF2-40B4-BE49-F238E27FC236}">
                      <a16:creationId xmlns:a16="http://schemas.microsoft.com/office/drawing/2014/main" id="{345A6B1C-F22C-8B92-646E-156258ABA915}"/>
                    </a:ext>
                  </a:extLst>
                </p:cNvPr>
                <p:cNvSpPr/>
                <p:nvPr/>
              </p:nvSpPr>
              <p:spPr>
                <a:xfrm>
                  <a:off x="6472239" y="6875341"/>
                  <a:ext cx="71978" cy="71975"/>
                </a:xfrm>
                <a:custGeom>
                  <a:avLst/>
                  <a:gdLst>
                    <a:gd name="connsiteX0" fmla="*/ 71301 w 71978"/>
                    <a:gd name="connsiteY0" fmla="*/ 38998 h 71975"/>
                    <a:gd name="connsiteX1" fmla="*/ 35312 w 71978"/>
                    <a:gd name="connsiteY1" fmla="*/ 74986 h 71975"/>
                    <a:gd name="connsiteX2" fmla="*/ -677 w 71978"/>
                    <a:gd name="connsiteY2" fmla="*/ 38998 h 71975"/>
                    <a:gd name="connsiteX3" fmla="*/ 35312 w 71978"/>
                    <a:gd name="connsiteY3" fmla="*/ 3010 h 71975"/>
                    <a:gd name="connsiteX4" fmla="*/ 71301 w 71978"/>
                    <a:gd name="connsiteY4" fmla="*/ 38998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301" y="38998"/>
                      </a:moveTo>
                      <a:cubicBezTo>
                        <a:pt x="71301" y="58874"/>
                        <a:pt x="55189" y="74986"/>
                        <a:pt x="35312" y="74986"/>
                      </a:cubicBezTo>
                      <a:cubicBezTo>
                        <a:pt x="15436" y="74986"/>
                        <a:pt x="-677" y="58874"/>
                        <a:pt x="-677" y="38998"/>
                      </a:cubicBezTo>
                      <a:cubicBezTo>
                        <a:pt x="-677" y="19123"/>
                        <a:pt x="15436" y="3010"/>
                        <a:pt x="35312" y="3010"/>
                      </a:cubicBezTo>
                      <a:cubicBezTo>
                        <a:pt x="55189" y="3010"/>
                        <a:pt x="71301" y="19123"/>
                        <a:pt x="71301" y="38998"/>
                      </a:cubicBezTo>
                      <a:close/>
                    </a:path>
                  </a:pathLst>
                </a:custGeom>
                <a:solidFill>
                  <a:srgbClr val="000080"/>
                </a:solidFill>
                <a:ln w="1780" cap="rnd">
                  <a:noFill/>
                  <a:prstDash val="solid"/>
                  <a:round/>
                </a:ln>
              </p:spPr>
              <p:txBody>
                <a:bodyPr rtlCol="0" anchor="ctr"/>
                <a:lstStyle/>
                <a:p>
                  <a:endParaRPr lang="en-CH" sz="4400"/>
                </a:p>
              </p:txBody>
            </p:sp>
            <p:sp>
              <p:nvSpPr>
                <p:cNvPr id="83" name="Freeform 82">
                  <a:extLst>
                    <a:ext uri="{FF2B5EF4-FFF2-40B4-BE49-F238E27FC236}">
                      <a16:creationId xmlns:a16="http://schemas.microsoft.com/office/drawing/2014/main" id="{5A35337B-1315-DD6E-6475-3D26265E1A93}"/>
                    </a:ext>
                  </a:extLst>
                </p:cNvPr>
                <p:cNvSpPr/>
                <p:nvPr/>
              </p:nvSpPr>
              <p:spPr>
                <a:xfrm>
                  <a:off x="6266057" y="6884888"/>
                  <a:ext cx="71978" cy="71975"/>
                </a:xfrm>
                <a:custGeom>
                  <a:avLst/>
                  <a:gdLst>
                    <a:gd name="connsiteX0" fmla="*/ 71349 w 71978"/>
                    <a:gd name="connsiteY0" fmla="*/ 38990 h 71975"/>
                    <a:gd name="connsiteX1" fmla="*/ 35359 w 71978"/>
                    <a:gd name="connsiteY1" fmla="*/ 74978 h 71975"/>
                    <a:gd name="connsiteX2" fmla="*/ -630 w 71978"/>
                    <a:gd name="connsiteY2" fmla="*/ 38990 h 71975"/>
                    <a:gd name="connsiteX3" fmla="*/ 35359 w 71978"/>
                    <a:gd name="connsiteY3" fmla="*/ 3002 h 71975"/>
                    <a:gd name="connsiteX4" fmla="*/ 71349 w 71978"/>
                    <a:gd name="connsiteY4" fmla="*/ 38990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349" y="38990"/>
                      </a:moveTo>
                      <a:cubicBezTo>
                        <a:pt x="71349" y="58866"/>
                        <a:pt x="55236" y="74978"/>
                        <a:pt x="35359" y="74978"/>
                      </a:cubicBezTo>
                      <a:cubicBezTo>
                        <a:pt x="15483" y="74978"/>
                        <a:pt x="-630" y="58866"/>
                        <a:pt x="-630" y="38990"/>
                      </a:cubicBezTo>
                      <a:cubicBezTo>
                        <a:pt x="-630" y="19115"/>
                        <a:pt x="15483" y="3002"/>
                        <a:pt x="35359" y="3002"/>
                      </a:cubicBezTo>
                      <a:cubicBezTo>
                        <a:pt x="55236" y="3002"/>
                        <a:pt x="71349" y="19115"/>
                        <a:pt x="71349" y="38990"/>
                      </a:cubicBezTo>
                      <a:close/>
                    </a:path>
                  </a:pathLst>
                </a:custGeom>
                <a:solidFill>
                  <a:srgbClr val="000080"/>
                </a:solidFill>
                <a:ln w="1780" cap="rnd">
                  <a:noFill/>
                  <a:prstDash val="solid"/>
                  <a:round/>
                </a:ln>
              </p:spPr>
              <p:txBody>
                <a:bodyPr rtlCol="0" anchor="ctr"/>
                <a:lstStyle/>
                <a:p>
                  <a:endParaRPr lang="en-CH" sz="4400"/>
                </a:p>
              </p:txBody>
            </p:sp>
            <p:sp>
              <p:nvSpPr>
                <p:cNvPr id="84" name="Freeform 83">
                  <a:extLst>
                    <a:ext uri="{FF2B5EF4-FFF2-40B4-BE49-F238E27FC236}">
                      <a16:creationId xmlns:a16="http://schemas.microsoft.com/office/drawing/2014/main" id="{1461534F-4B7A-3C0E-1B25-D7F499A0E7F3}"/>
                    </a:ext>
                  </a:extLst>
                </p:cNvPr>
                <p:cNvSpPr/>
                <p:nvPr/>
              </p:nvSpPr>
              <p:spPr>
                <a:xfrm>
                  <a:off x="6613494" y="6865754"/>
                  <a:ext cx="71978" cy="71975"/>
                </a:xfrm>
                <a:custGeom>
                  <a:avLst/>
                  <a:gdLst>
                    <a:gd name="connsiteX0" fmla="*/ 71284 w 71978"/>
                    <a:gd name="connsiteY0" fmla="*/ 38999 h 71975"/>
                    <a:gd name="connsiteX1" fmla="*/ 35295 w 71978"/>
                    <a:gd name="connsiteY1" fmla="*/ 74987 h 71975"/>
                    <a:gd name="connsiteX2" fmla="*/ -694 w 71978"/>
                    <a:gd name="connsiteY2" fmla="*/ 38999 h 71975"/>
                    <a:gd name="connsiteX3" fmla="*/ 35295 w 71978"/>
                    <a:gd name="connsiteY3" fmla="*/ 3011 h 71975"/>
                    <a:gd name="connsiteX4" fmla="*/ 71284 w 71978"/>
                    <a:gd name="connsiteY4" fmla="*/ 38999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84" y="38999"/>
                      </a:moveTo>
                      <a:cubicBezTo>
                        <a:pt x="71284" y="58875"/>
                        <a:pt x="55171" y="74987"/>
                        <a:pt x="35295" y="74987"/>
                      </a:cubicBezTo>
                      <a:cubicBezTo>
                        <a:pt x="15419" y="74987"/>
                        <a:pt x="-694" y="58875"/>
                        <a:pt x="-694" y="38999"/>
                      </a:cubicBezTo>
                      <a:cubicBezTo>
                        <a:pt x="-694" y="19124"/>
                        <a:pt x="15419" y="3011"/>
                        <a:pt x="35295" y="3011"/>
                      </a:cubicBezTo>
                      <a:cubicBezTo>
                        <a:pt x="55171" y="3011"/>
                        <a:pt x="71284" y="19124"/>
                        <a:pt x="71284" y="38999"/>
                      </a:cubicBezTo>
                      <a:close/>
                    </a:path>
                  </a:pathLst>
                </a:custGeom>
                <a:solidFill>
                  <a:srgbClr val="000080"/>
                </a:solidFill>
                <a:ln w="1780" cap="rnd">
                  <a:noFill/>
                  <a:prstDash val="solid"/>
                  <a:round/>
                </a:ln>
              </p:spPr>
              <p:txBody>
                <a:bodyPr rtlCol="0" anchor="ctr"/>
                <a:lstStyle/>
                <a:p>
                  <a:endParaRPr lang="en-CH" sz="4400"/>
                </a:p>
              </p:txBody>
            </p:sp>
            <p:sp>
              <p:nvSpPr>
                <p:cNvPr id="85" name="Freeform 84">
                  <a:extLst>
                    <a:ext uri="{FF2B5EF4-FFF2-40B4-BE49-F238E27FC236}">
                      <a16:creationId xmlns:a16="http://schemas.microsoft.com/office/drawing/2014/main" id="{3C067766-0B36-0D3E-DF7A-132E87D17909}"/>
                    </a:ext>
                  </a:extLst>
                </p:cNvPr>
                <p:cNvSpPr/>
                <p:nvPr/>
              </p:nvSpPr>
              <p:spPr>
                <a:xfrm>
                  <a:off x="6647291" y="7007148"/>
                  <a:ext cx="71978" cy="71975"/>
                </a:xfrm>
                <a:custGeom>
                  <a:avLst/>
                  <a:gdLst>
                    <a:gd name="connsiteX0" fmla="*/ 71280 w 71978"/>
                    <a:gd name="connsiteY0" fmla="*/ 38982 h 71975"/>
                    <a:gd name="connsiteX1" fmla="*/ 35291 w 71978"/>
                    <a:gd name="connsiteY1" fmla="*/ 74970 h 71975"/>
                    <a:gd name="connsiteX2" fmla="*/ -698 w 71978"/>
                    <a:gd name="connsiteY2" fmla="*/ 38982 h 71975"/>
                    <a:gd name="connsiteX3" fmla="*/ 35291 w 71978"/>
                    <a:gd name="connsiteY3" fmla="*/ 2994 h 71975"/>
                    <a:gd name="connsiteX4" fmla="*/ 71280 w 71978"/>
                    <a:gd name="connsiteY4" fmla="*/ 38982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80" y="38982"/>
                      </a:moveTo>
                      <a:cubicBezTo>
                        <a:pt x="71280" y="58857"/>
                        <a:pt x="55167" y="74970"/>
                        <a:pt x="35291" y="74970"/>
                      </a:cubicBezTo>
                      <a:cubicBezTo>
                        <a:pt x="15415" y="74970"/>
                        <a:pt x="-698" y="58857"/>
                        <a:pt x="-698" y="38982"/>
                      </a:cubicBezTo>
                      <a:cubicBezTo>
                        <a:pt x="-698" y="19106"/>
                        <a:pt x="15415" y="2994"/>
                        <a:pt x="35291" y="2994"/>
                      </a:cubicBezTo>
                      <a:cubicBezTo>
                        <a:pt x="55167" y="2994"/>
                        <a:pt x="71280" y="19106"/>
                        <a:pt x="71280" y="38982"/>
                      </a:cubicBezTo>
                      <a:close/>
                    </a:path>
                  </a:pathLst>
                </a:custGeom>
                <a:solidFill>
                  <a:srgbClr val="000080"/>
                </a:solidFill>
                <a:ln w="1780" cap="rnd">
                  <a:noFill/>
                  <a:prstDash val="solid"/>
                  <a:round/>
                </a:ln>
              </p:spPr>
              <p:txBody>
                <a:bodyPr rtlCol="0" anchor="ctr"/>
                <a:lstStyle/>
                <a:p>
                  <a:endParaRPr lang="en-CH" sz="4400"/>
                </a:p>
              </p:txBody>
            </p:sp>
            <p:sp>
              <p:nvSpPr>
                <p:cNvPr id="86" name="Freeform 85">
                  <a:extLst>
                    <a:ext uri="{FF2B5EF4-FFF2-40B4-BE49-F238E27FC236}">
                      <a16:creationId xmlns:a16="http://schemas.microsoft.com/office/drawing/2014/main" id="{4670EB6B-8CA4-9E08-8475-7B0BC1B69FD7}"/>
                    </a:ext>
                  </a:extLst>
                </p:cNvPr>
                <p:cNvSpPr/>
                <p:nvPr/>
              </p:nvSpPr>
              <p:spPr>
                <a:xfrm>
                  <a:off x="6759786" y="6872944"/>
                  <a:ext cx="71978" cy="71975"/>
                </a:xfrm>
                <a:custGeom>
                  <a:avLst/>
                  <a:gdLst>
                    <a:gd name="connsiteX0" fmla="*/ 71266 w 71978"/>
                    <a:gd name="connsiteY0" fmla="*/ 38998 h 71975"/>
                    <a:gd name="connsiteX1" fmla="*/ 35277 w 71978"/>
                    <a:gd name="connsiteY1" fmla="*/ 74986 h 71975"/>
                    <a:gd name="connsiteX2" fmla="*/ -712 w 71978"/>
                    <a:gd name="connsiteY2" fmla="*/ 38998 h 71975"/>
                    <a:gd name="connsiteX3" fmla="*/ 35277 w 71978"/>
                    <a:gd name="connsiteY3" fmla="*/ 3011 h 71975"/>
                    <a:gd name="connsiteX4" fmla="*/ 71266 w 71978"/>
                    <a:gd name="connsiteY4" fmla="*/ 38998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66" y="38998"/>
                      </a:moveTo>
                      <a:cubicBezTo>
                        <a:pt x="71266" y="58874"/>
                        <a:pt x="55153" y="74986"/>
                        <a:pt x="35277" y="74986"/>
                      </a:cubicBezTo>
                      <a:cubicBezTo>
                        <a:pt x="15401" y="74986"/>
                        <a:pt x="-712" y="58874"/>
                        <a:pt x="-712" y="38998"/>
                      </a:cubicBezTo>
                      <a:cubicBezTo>
                        <a:pt x="-712" y="19123"/>
                        <a:pt x="15401" y="3011"/>
                        <a:pt x="35277" y="3011"/>
                      </a:cubicBezTo>
                      <a:cubicBezTo>
                        <a:pt x="55153" y="3011"/>
                        <a:pt x="71266" y="19123"/>
                        <a:pt x="71266" y="38998"/>
                      </a:cubicBezTo>
                      <a:close/>
                    </a:path>
                  </a:pathLst>
                </a:custGeom>
                <a:solidFill>
                  <a:srgbClr val="000080"/>
                </a:solidFill>
                <a:ln w="1780" cap="rnd">
                  <a:noFill/>
                  <a:prstDash val="solid"/>
                  <a:round/>
                </a:ln>
              </p:spPr>
              <p:txBody>
                <a:bodyPr rtlCol="0" anchor="ctr"/>
                <a:lstStyle/>
                <a:p>
                  <a:endParaRPr lang="en-CH" sz="4400"/>
                </a:p>
              </p:txBody>
            </p:sp>
            <p:sp>
              <p:nvSpPr>
                <p:cNvPr id="87" name="Freeform 86">
                  <a:extLst>
                    <a:ext uri="{FF2B5EF4-FFF2-40B4-BE49-F238E27FC236}">
                      <a16:creationId xmlns:a16="http://schemas.microsoft.com/office/drawing/2014/main" id="{44F0F8F8-F686-E5FD-7343-6035AA4EE455}"/>
                    </a:ext>
                  </a:extLst>
                </p:cNvPr>
                <p:cNvSpPr/>
                <p:nvPr/>
              </p:nvSpPr>
              <p:spPr>
                <a:xfrm>
                  <a:off x="6621058" y="6743536"/>
                  <a:ext cx="71978" cy="71975"/>
                </a:xfrm>
                <a:custGeom>
                  <a:avLst/>
                  <a:gdLst>
                    <a:gd name="connsiteX0" fmla="*/ 71283 w 71978"/>
                    <a:gd name="connsiteY0" fmla="*/ 39014 h 71975"/>
                    <a:gd name="connsiteX1" fmla="*/ 35294 w 71978"/>
                    <a:gd name="connsiteY1" fmla="*/ 75002 h 71975"/>
                    <a:gd name="connsiteX2" fmla="*/ -695 w 71978"/>
                    <a:gd name="connsiteY2" fmla="*/ 39014 h 71975"/>
                    <a:gd name="connsiteX3" fmla="*/ 35294 w 71978"/>
                    <a:gd name="connsiteY3" fmla="*/ 3027 h 71975"/>
                    <a:gd name="connsiteX4" fmla="*/ 71283 w 71978"/>
                    <a:gd name="connsiteY4" fmla="*/ 39014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83" y="39014"/>
                      </a:moveTo>
                      <a:cubicBezTo>
                        <a:pt x="71283" y="58890"/>
                        <a:pt x="55170" y="75002"/>
                        <a:pt x="35294" y="75002"/>
                      </a:cubicBezTo>
                      <a:cubicBezTo>
                        <a:pt x="15418" y="75002"/>
                        <a:pt x="-695" y="58890"/>
                        <a:pt x="-695" y="39014"/>
                      </a:cubicBezTo>
                      <a:cubicBezTo>
                        <a:pt x="-695" y="19139"/>
                        <a:pt x="15418" y="3027"/>
                        <a:pt x="35294" y="3027"/>
                      </a:cubicBezTo>
                      <a:cubicBezTo>
                        <a:pt x="55170" y="3027"/>
                        <a:pt x="71283" y="19139"/>
                        <a:pt x="71283" y="39014"/>
                      </a:cubicBezTo>
                      <a:close/>
                    </a:path>
                  </a:pathLst>
                </a:custGeom>
                <a:solidFill>
                  <a:srgbClr val="000080"/>
                </a:solidFill>
                <a:ln w="1780" cap="rnd">
                  <a:noFill/>
                  <a:prstDash val="solid"/>
                  <a:round/>
                </a:ln>
              </p:spPr>
              <p:txBody>
                <a:bodyPr rtlCol="0" anchor="ctr"/>
                <a:lstStyle/>
                <a:p>
                  <a:endParaRPr lang="en-CH" sz="4400"/>
                </a:p>
              </p:txBody>
            </p:sp>
            <p:sp>
              <p:nvSpPr>
                <p:cNvPr id="88" name="Freeform 87">
                  <a:extLst>
                    <a:ext uri="{FF2B5EF4-FFF2-40B4-BE49-F238E27FC236}">
                      <a16:creationId xmlns:a16="http://schemas.microsoft.com/office/drawing/2014/main" id="{7FF567CE-9F5E-9120-7EF6-8F55B994FACB}"/>
                    </a:ext>
                  </a:extLst>
                </p:cNvPr>
                <p:cNvSpPr/>
                <p:nvPr/>
              </p:nvSpPr>
              <p:spPr>
                <a:xfrm>
                  <a:off x="6376385" y="6786673"/>
                  <a:ext cx="71978" cy="71975"/>
                </a:xfrm>
                <a:custGeom>
                  <a:avLst/>
                  <a:gdLst>
                    <a:gd name="connsiteX0" fmla="*/ 71314 w 71978"/>
                    <a:gd name="connsiteY0" fmla="*/ 39009 h 71975"/>
                    <a:gd name="connsiteX1" fmla="*/ 35325 w 71978"/>
                    <a:gd name="connsiteY1" fmla="*/ 74997 h 71975"/>
                    <a:gd name="connsiteX2" fmla="*/ -664 w 71978"/>
                    <a:gd name="connsiteY2" fmla="*/ 39009 h 71975"/>
                    <a:gd name="connsiteX3" fmla="*/ 35325 w 71978"/>
                    <a:gd name="connsiteY3" fmla="*/ 3021 h 71975"/>
                    <a:gd name="connsiteX4" fmla="*/ 71314 w 71978"/>
                    <a:gd name="connsiteY4" fmla="*/ 39009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314" y="39009"/>
                      </a:moveTo>
                      <a:cubicBezTo>
                        <a:pt x="71314" y="58885"/>
                        <a:pt x="55201" y="74997"/>
                        <a:pt x="35325" y="74997"/>
                      </a:cubicBezTo>
                      <a:cubicBezTo>
                        <a:pt x="15448" y="74997"/>
                        <a:pt x="-664" y="58885"/>
                        <a:pt x="-664" y="39009"/>
                      </a:cubicBezTo>
                      <a:cubicBezTo>
                        <a:pt x="-664" y="19134"/>
                        <a:pt x="15448" y="3021"/>
                        <a:pt x="35325" y="3021"/>
                      </a:cubicBezTo>
                      <a:cubicBezTo>
                        <a:pt x="55201" y="3021"/>
                        <a:pt x="71314" y="19134"/>
                        <a:pt x="71314" y="39009"/>
                      </a:cubicBezTo>
                      <a:close/>
                    </a:path>
                  </a:pathLst>
                </a:custGeom>
                <a:solidFill>
                  <a:srgbClr val="000080"/>
                </a:solidFill>
                <a:ln w="1780" cap="rnd">
                  <a:noFill/>
                  <a:prstDash val="solid"/>
                  <a:round/>
                </a:ln>
              </p:spPr>
              <p:txBody>
                <a:bodyPr rtlCol="0" anchor="ctr"/>
                <a:lstStyle/>
                <a:p>
                  <a:endParaRPr lang="en-CH" sz="4400"/>
                </a:p>
              </p:txBody>
            </p:sp>
            <p:sp>
              <p:nvSpPr>
                <p:cNvPr id="89" name="Freeform 88">
                  <a:extLst>
                    <a:ext uri="{FF2B5EF4-FFF2-40B4-BE49-F238E27FC236}">
                      <a16:creationId xmlns:a16="http://schemas.microsoft.com/office/drawing/2014/main" id="{A645579A-A1CA-91B2-71A3-B92E725C0CCF}"/>
                    </a:ext>
                  </a:extLst>
                </p:cNvPr>
                <p:cNvSpPr/>
                <p:nvPr/>
              </p:nvSpPr>
              <p:spPr>
                <a:xfrm>
                  <a:off x="6891964" y="6808240"/>
                  <a:ext cx="71978" cy="71975"/>
                </a:xfrm>
                <a:custGeom>
                  <a:avLst/>
                  <a:gdLst>
                    <a:gd name="connsiteX0" fmla="*/ 71249 w 71978"/>
                    <a:gd name="connsiteY0" fmla="*/ 39006 h 71975"/>
                    <a:gd name="connsiteX1" fmla="*/ 35260 w 71978"/>
                    <a:gd name="connsiteY1" fmla="*/ 74994 h 71975"/>
                    <a:gd name="connsiteX2" fmla="*/ -729 w 71978"/>
                    <a:gd name="connsiteY2" fmla="*/ 39006 h 71975"/>
                    <a:gd name="connsiteX3" fmla="*/ 35260 w 71978"/>
                    <a:gd name="connsiteY3" fmla="*/ 3019 h 71975"/>
                    <a:gd name="connsiteX4" fmla="*/ 71249 w 71978"/>
                    <a:gd name="connsiteY4" fmla="*/ 39006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49" y="39006"/>
                      </a:moveTo>
                      <a:cubicBezTo>
                        <a:pt x="71249" y="58882"/>
                        <a:pt x="55136" y="74994"/>
                        <a:pt x="35260" y="74994"/>
                      </a:cubicBezTo>
                      <a:cubicBezTo>
                        <a:pt x="15384" y="74994"/>
                        <a:pt x="-729" y="58882"/>
                        <a:pt x="-729" y="39006"/>
                      </a:cubicBezTo>
                      <a:cubicBezTo>
                        <a:pt x="-729" y="19131"/>
                        <a:pt x="15384" y="3019"/>
                        <a:pt x="35260" y="3019"/>
                      </a:cubicBezTo>
                      <a:cubicBezTo>
                        <a:pt x="55136" y="3019"/>
                        <a:pt x="71249" y="19131"/>
                        <a:pt x="71249" y="39006"/>
                      </a:cubicBezTo>
                      <a:close/>
                    </a:path>
                  </a:pathLst>
                </a:custGeom>
                <a:solidFill>
                  <a:srgbClr val="000080"/>
                </a:solidFill>
                <a:ln w="1780" cap="rnd">
                  <a:noFill/>
                  <a:prstDash val="solid"/>
                  <a:round/>
                </a:ln>
              </p:spPr>
              <p:txBody>
                <a:bodyPr rtlCol="0" anchor="ctr"/>
                <a:lstStyle/>
                <a:p>
                  <a:endParaRPr lang="en-CH" sz="4400"/>
                </a:p>
              </p:txBody>
            </p:sp>
            <p:sp>
              <p:nvSpPr>
                <p:cNvPr id="90" name="Freeform 89">
                  <a:extLst>
                    <a:ext uri="{FF2B5EF4-FFF2-40B4-BE49-F238E27FC236}">
                      <a16:creationId xmlns:a16="http://schemas.microsoft.com/office/drawing/2014/main" id="{E5647B1E-5CEF-6886-6C9A-0AEB6EFE9B54}"/>
                    </a:ext>
                  </a:extLst>
                </p:cNvPr>
                <p:cNvSpPr/>
                <p:nvPr/>
              </p:nvSpPr>
              <p:spPr>
                <a:xfrm>
                  <a:off x="6989830" y="6947233"/>
                  <a:ext cx="71978" cy="71975"/>
                </a:xfrm>
                <a:custGeom>
                  <a:avLst/>
                  <a:gdLst>
                    <a:gd name="connsiteX0" fmla="*/ 71237 w 71978"/>
                    <a:gd name="connsiteY0" fmla="*/ 38989 h 71975"/>
                    <a:gd name="connsiteX1" fmla="*/ 35248 w 71978"/>
                    <a:gd name="connsiteY1" fmla="*/ 74977 h 71975"/>
                    <a:gd name="connsiteX2" fmla="*/ -741 w 71978"/>
                    <a:gd name="connsiteY2" fmla="*/ 38989 h 71975"/>
                    <a:gd name="connsiteX3" fmla="*/ 35248 w 71978"/>
                    <a:gd name="connsiteY3" fmla="*/ 3001 h 71975"/>
                    <a:gd name="connsiteX4" fmla="*/ 71237 w 71978"/>
                    <a:gd name="connsiteY4" fmla="*/ 38989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37" y="38989"/>
                      </a:moveTo>
                      <a:cubicBezTo>
                        <a:pt x="71237" y="58865"/>
                        <a:pt x="55124" y="74977"/>
                        <a:pt x="35248" y="74977"/>
                      </a:cubicBezTo>
                      <a:cubicBezTo>
                        <a:pt x="15372" y="74977"/>
                        <a:pt x="-741" y="58865"/>
                        <a:pt x="-741" y="38989"/>
                      </a:cubicBezTo>
                      <a:cubicBezTo>
                        <a:pt x="-741" y="19114"/>
                        <a:pt x="15372" y="3001"/>
                        <a:pt x="35248" y="3001"/>
                      </a:cubicBezTo>
                      <a:cubicBezTo>
                        <a:pt x="55124" y="3001"/>
                        <a:pt x="71237" y="19114"/>
                        <a:pt x="71237" y="38989"/>
                      </a:cubicBezTo>
                      <a:close/>
                    </a:path>
                  </a:pathLst>
                </a:custGeom>
                <a:solidFill>
                  <a:srgbClr val="000080"/>
                </a:solidFill>
                <a:ln w="1780" cap="rnd">
                  <a:noFill/>
                  <a:prstDash val="solid"/>
                  <a:round/>
                </a:ln>
              </p:spPr>
              <p:txBody>
                <a:bodyPr rtlCol="0" anchor="ctr"/>
                <a:lstStyle/>
                <a:p>
                  <a:endParaRPr lang="en-CH" sz="4400"/>
                </a:p>
              </p:txBody>
            </p:sp>
            <p:sp>
              <p:nvSpPr>
                <p:cNvPr id="91" name="Freeform 90">
                  <a:extLst>
                    <a:ext uri="{FF2B5EF4-FFF2-40B4-BE49-F238E27FC236}">
                      <a16:creationId xmlns:a16="http://schemas.microsoft.com/office/drawing/2014/main" id="{3B1E76DE-FBA7-9F48-3988-3F7FC9900C8B}"/>
                    </a:ext>
                  </a:extLst>
                </p:cNvPr>
                <p:cNvSpPr/>
                <p:nvPr/>
              </p:nvSpPr>
              <p:spPr>
                <a:xfrm>
                  <a:off x="7025814" y="7055203"/>
                  <a:ext cx="71978" cy="71975"/>
                </a:xfrm>
                <a:custGeom>
                  <a:avLst/>
                  <a:gdLst>
                    <a:gd name="connsiteX0" fmla="*/ 71206 w 71978"/>
                    <a:gd name="connsiteY0" fmla="*/ 38962 h 71975"/>
                    <a:gd name="connsiteX1" fmla="*/ 35217 w 71978"/>
                    <a:gd name="connsiteY1" fmla="*/ 74950 h 71975"/>
                    <a:gd name="connsiteX2" fmla="*/ -772 w 71978"/>
                    <a:gd name="connsiteY2" fmla="*/ 38962 h 71975"/>
                    <a:gd name="connsiteX3" fmla="*/ 35217 w 71978"/>
                    <a:gd name="connsiteY3" fmla="*/ 2974 h 71975"/>
                    <a:gd name="connsiteX4" fmla="*/ 71206 w 71978"/>
                    <a:gd name="connsiteY4" fmla="*/ 38962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06" y="38962"/>
                      </a:moveTo>
                      <a:cubicBezTo>
                        <a:pt x="71206" y="58838"/>
                        <a:pt x="55093" y="74950"/>
                        <a:pt x="35217" y="74950"/>
                      </a:cubicBezTo>
                      <a:cubicBezTo>
                        <a:pt x="15341" y="74950"/>
                        <a:pt x="-772" y="58838"/>
                        <a:pt x="-772" y="38962"/>
                      </a:cubicBezTo>
                      <a:cubicBezTo>
                        <a:pt x="-772" y="19087"/>
                        <a:pt x="15341" y="2974"/>
                        <a:pt x="35217" y="2974"/>
                      </a:cubicBezTo>
                      <a:cubicBezTo>
                        <a:pt x="55093" y="2974"/>
                        <a:pt x="71206" y="19087"/>
                        <a:pt x="71206" y="38962"/>
                      </a:cubicBezTo>
                      <a:close/>
                    </a:path>
                  </a:pathLst>
                </a:custGeom>
                <a:solidFill>
                  <a:srgbClr val="000080"/>
                </a:solidFill>
                <a:ln w="1780" cap="rnd">
                  <a:noFill/>
                  <a:prstDash val="solid"/>
                  <a:round/>
                </a:ln>
              </p:spPr>
              <p:txBody>
                <a:bodyPr rtlCol="0" anchor="ctr"/>
                <a:lstStyle/>
                <a:p>
                  <a:endParaRPr lang="en-CH" sz="4400"/>
                </a:p>
              </p:txBody>
            </p:sp>
            <p:sp>
              <p:nvSpPr>
                <p:cNvPr id="92" name="Freeform 91">
                  <a:extLst>
                    <a:ext uri="{FF2B5EF4-FFF2-40B4-BE49-F238E27FC236}">
                      <a16:creationId xmlns:a16="http://schemas.microsoft.com/office/drawing/2014/main" id="{0EB10A2D-B887-8B76-FE54-75BA52B09D8C}"/>
                    </a:ext>
                  </a:extLst>
                </p:cNvPr>
                <p:cNvSpPr/>
                <p:nvPr/>
              </p:nvSpPr>
              <p:spPr>
                <a:xfrm>
                  <a:off x="6206991" y="7019210"/>
                  <a:ext cx="71978" cy="71975"/>
                </a:xfrm>
                <a:custGeom>
                  <a:avLst/>
                  <a:gdLst>
                    <a:gd name="connsiteX0" fmla="*/ 71369 w 71978"/>
                    <a:gd name="connsiteY0" fmla="*/ 38965 h 71975"/>
                    <a:gd name="connsiteX1" fmla="*/ 35380 w 71978"/>
                    <a:gd name="connsiteY1" fmla="*/ 74953 h 71975"/>
                    <a:gd name="connsiteX2" fmla="*/ -609 w 71978"/>
                    <a:gd name="connsiteY2" fmla="*/ 38965 h 71975"/>
                    <a:gd name="connsiteX3" fmla="*/ 35380 w 71978"/>
                    <a:gd name="connsiteY3" fmla="*/ 2978 h 71975"/>
                    <a:gd name="connsiteX4" fmla="*/ 71369 w 71978"/>
                    <a:gd name="connsiteY4" fmla="*/ 38965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369" y="38965"/>
                      </a:moveTo>
                      <a:cubicBezTo>
                        <a:pt x="71369" y="58841"/>
                        <a:pt x="55256" y="74953"/>
                        <a:pt x="35380" y="74953"/>
                      </a:cubicBezTo>
                      <a:cubicBezTo>
                        <a:pt x="15504" y="74953"/>
                        <a:pt x="-609" y="58841"/>
                        <a:pt x="-609" y="38965"/>
                      </a:cubicBezTo>
                      <a:cubicBezTo>
                        <a:pt x="-609" y="19090"/>
                        <a:pt x="15504" y="2978"/>
                        <a:pt x="35380" y="2978"/>
                      </a:cubicBezTo>
                      <a:cubicBezTo>
                        <a:pt x="55256" y="2978"/>
                        <a:pt x="71369" y="19090"/>
                        <a:pt x="71369" y="38965"/>
                      </a:cubicBezTo>
                      <a:close/>
                    </a:path>
                  </a:pathLst>
                </a:custGeom>
                <a:solidFill>
                  <a:srgbClr val="000080"/>
                </a:solidFill>
                <a:ln w="1780" cap="rnd">
                  <a:noFill/>
                  <a:prstDash val="solid"/>
                  <a:round/>
                </a:ln>
              </p:spPr>
              <p:txBody>
                <a:bodyPr rtlCol="0" anchor="ctr"/>
                <a:lstStyle/>
                <a:p>
                  <a:endParaRPr lang="en-CH" sz="4400"/>
                </a:p>
              </p:txBody>
            </p:sp>
            <p:sp>
              <p:nvSpPr>
                <p:cNvPr id="93" name="Freeform 92">
                  <a:extLst>
                    <a:ext uri="{FF2B5EF4-FFF2-40B4-BE49-F238E27FC236}">
                      <a16:creationId xmlns:a16="http://schemas.microsoft.com/office/drawing/2014/main" id="{A5558C9C-57A2-9C59-39B1-6CD5E20282E3}"/>
                    </a:ext>
                  </a:extLst>
                </p:cNvPr>
                <p:cNvSpPr/>
                <p:nvPr/>
              </p:nvSpPr>
              <p:spPr>
                <a:xfrm>
                  <a:off x="6357914" y="6937732"/>
                  <a:ext cx="71978" cy="71975"/>
                </a:xfrm>
                <a:custGeom>
                  <a:avLst/>
                  <a:gdLst>
                    <a:gd name="connsiteX0" fmla="*/ 71327 w 71978"/>
                    <a:gd name="connsiteY0" fmla="*/ 39000 h 71975"/>
                    <a:gd name="connsiteX1" fmla="*/ 35338 w 71978"/>
                    <a:gd name="connsiteY1" fmla="*/ 74988 h 71975"/>
                    <a:gd name="connsiteX2" fmla="*/ -651 w 71978"/>
                    <a:gd name="connsiteY2" fmla="*/ 39000 h 71975"/>
                    <a:gd name="connsiteX3" fmla="*/ 35338 w 71978"/>
                    <a:gd name="connsiteY3" fmla="*/ 3012 h 71975"/>
                    <a:gd name="connsiteX4" fmla="*/ 71327 w 71978"/>
                    <a:gd name="connsiteY4" fmla="*/ 39000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327" y="39000"/>
                      </a:moveTo>
                      <a:cubicBezTo>
                        <a:pt x="71327" y="58875"/>
                        <a:pt x="55214" y="74988"/>
                        <a:pt x="35338" y="74988"/>
                      </a:cubicBezTo>
                      <a:cubicBezTo>
                        <a:pt x="15462" y="74988"/>
                        <a:pt x="-651" y="58875"/>
                        <a:pt x="-651" y="39000"/>
                      </a:cubicBezTo>
                      <a:cubicBezTo>
                        <a:pt x="-651" y="19124"/>
                        <a:pt x="15462" y="3012"/>
                        <a:pt x="35338" y="3012"/>
                      </a:cubicBezTo>
                      <a:cubicBezTo>
                        <a:pt x="55214" y="3012"/>
                        <a:pt x="71327" y="19124"/>
                        <a:pt x="71327" y="39000"/>
                      </a:cubicBezTo>
                      <a:close/>
                    </a:path>
                  </a:pathLst>
                </a:custGeom>
                <a:solidFill>
                  <a:srgbClr val="000080"/>
                </a:solidFill>
                <a:ln w="1780" cap="rnd">
                  <a:noFill/>
                  <a:prstDash val="solid"/>
                  <a:round/>
                </a:ln>
              </p:spPr>
              <p:txBody>
                <a:bodyPr rtlCol="0" anchor="ctr"/>
                <a:lstStyle/>
                <a:p>
                  <a:endParaRPr lang="en-CH" sz="4400"/>
                </a:p>
              </p:txBody>
            </p:sp>
            <p:sp>
              <p:nvSpPr>
                <p:cNvPr id="94" name="Freeform 93">
                  <a:extLst>
                    <a:ext uri="{FF2B5EF4-FFF2-40B4-BE49-F238E27FC236}">
                      <a16:creationId xmlns:a16="http://schemas.microsoft.com/office/drawing/2014/main" id="{3D865C78-89AB-44A5-01E5-1CD8359A4571}"/>
                    </a:ext>
                  </a:extLst>
                </p:cNvPr>
                <p:cNvSpPr/>
                <p:nvPr/>
              </p:nvSpPr>
              <p:spPr>
                <a:xfrm>
                  <a:off x="6759786" y="6729155"/>
                  <a:ext cx="71978" cy="71975"/>
                </a:xfrm>
                <a:custGeom>
                  <a:avLst/>
                  <a:gdLst>
                    <a:gd name="connsiteX0" fmla="*/ 71266 w 71978"/>
                    <a:gd name="connsiteY0" fmla="*/ 39016 h 71975"/>
                    <a:gd name="connsiteX1" fmla="*/ 35277 w 71978"/>
                    <a:gd name="connsiteY1" fmla="*/ 75004 h 71975"/>
                    <a:gd name="connsiteX2" fmla="*/ -712 w 71978"/>
                    <a:gd name="connsiteY2" fmla="*/ 39016 h 71975"/>
                    <a:gd name="connsiteX3" fmla="*/ 35277 w 71978"/>
                    <a:gd name="connsiteY3" fmla="*/ 3028 h 71975"/>
                    <a:gd name="connsiteX4" fmla="*/ 71266 w 71978"/>
                    <a:gd name="connsiteY4" fmla="*/ 39016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1266" y="39016"/>
                      </a:moveTo>
                      <a:cubicBezTo>
                        <a:pt x="71266" y="58892"/>
                        <a:pt x="55153" y="75004"/>
                        <a:pt x="35277" y="75004"/>
                      </a:cubicBezTo>
                      <a:cubicBezTo>
                        <a:pt x="15401" y="75004"/>
                        <a:pt x="-712" y="58892"/>
                        <a:pt x="-712" y="39016"/>
                      </a:cubicBezTo>
                      <a:cubicBezTo>
                        <a:pt x="-712" y="19141"/>
                        <a:pt x="15401" y="3028"/>
                        <a:pt x="35277" y="3028"/>
                      </a:cubicBezTo>
                      <a:cubicBezTo>
                        <a:pt x="55153" y="3028"/>
                        <a:pt x="71266" y="19141"/>
                        <a:pt x="71266" y="39016"/>
                      </a:cubicBezTo>
                      <a:close/>
                    </a:path>
                  </a:pathLst>
                </a:custGeom>
                <a:solidFill>
                  <a:srgbClr val="000080"/>
                </a:solidFill>
                <a:ln w="1780" cap="rnd">
                  <a:noFill/>
                  <a:prstDash val="solid"/>
                  <a:round/>
                </a:ln>
              </p:spPr>
              <p:txBody>
                <a:bodyPr rtlCol="0" anchor="ctr"/>
                <a:lstStyle/>
                <a:p>
                  <a:endParaRPr lang="en-CH" sz="4400"/>
                </a:p>
              </p:txBody>
            </p:sp>
            <p:sp>
              <p:nvSpPr>
                <p:cNvPr id="95" name="TextBox 94">
                  <a:extLst>
                    <a:ext uri="{FF2B5EF4-FFF2-40B4-BE49-F238E27FC236}">
                      <a16:creationId xmlns:a16="http://schemas.microsoft.com/office/drawing/2014/main" id="{A3072D63-8F8C-8A39-7840-80ED3DE807F4}"/>
                    </a:ext>
                  </a:extLst>
                </p:cNvPr>
                <p:cNvSpPr txBox="1"/>
                <p:nvPr/>
              </p:nvSpPr>
              <p:spPr>
                <a:xfrm rot="18169394">
                  <a:off x="6284074" y="7006250"/>
                  <a:ext cx="1164101" cy="769441"/>
                </a:xfrm>
                <a:prstGeom prst="rect">
                  <a:avLst/>
                </a:prstGeom>
                <a:noFill/>
              </p:spPr>
              <p:txBody>
                <a:bodyPr wrap="none" rtlCol="0">
                  <a:spAutoFit/>
                </a:bodyPr>
                <a:lstStyle/>
                <a:p>
                  <a:pPr algn="l"/>
                  <a:r>
                    <a:rPr lang="en-CH" sz="4400" b="1" spc="0" baseline="0">
                      <a:ln/>
                      <a:solidFill>
                        <a:srgbClr val="FFFFFF"/>
                      </a:solidFill>
                      <a:latin typeface="ArialNarrow-Bold"/>
                      <a:cs typeface="ArialNarrow-Bold"/>
                      <a:sym typeface="ArialNarrow-Bold"/>
                      <a:rtl val="0"/>
                    </a:rPr>
                    <a:t>EOS</a:t>
                  </a:r>
                </a:p>
              </p:txBody>
            </p:sp>
          </p:grpSp>
          <p:grpSp>
            <p:nvGrpSpPr>
              <p:cNvPr id="96" name="Graphic 2">
                <a:extLst>
                  <a:ext uri="{FF2B5EF4-FFF2-40B4-BE49-F238E27FC236}">
                    <a16:creationId xmlns:a16="http://schemas.microsoft.com/office/drawing/2014/main" id="{C7680F6B-9E29-858F-C6F8-AFE60837DD0F}"/>
                  </a:ext>
                </a:extLst>
              </p:cNvPr>
              <p:cNvGrpSpPr/>
              <p:nvPr/>
            </p:nvGrpSpPr>
            <p:grpSpPr>
              <a:xfrm>
                <a:off x="7293157" y="5721293"/>
                <a:ext cx="472204" cy="1466801"/>
                <a:chOff x="7293157" y="5721293"/>
                <a:chExt cx="472204" cy="1466801"/>
              </a:xfrm>
            </p:grpSpPr>
            <p:sp>
              <p:nvSpPr>
                <p:cNvPr id="97" name="Freeform 96">
                  <a:extLst>
                    <a:ext uri="{FF2B5EF4-FFF2-40B4-BE49-F238E27FC236}">
                      <a16:creationId xmlns:a16="http://schemas.microsoft.com/office/drawing/2014/main" id="{D83861CD-EE65-4B31-696A-88ABBECD6D28}"/>
                    </a:ext>
                  </a:extLst>
                </p:cNvPr>
                <p:cNvSpPr/>
                <p:nvPr/>
              </p:nvSpPr>
              <p:spPr>
                <a:xfrm>
                  <a:off x="7392581" y="6048471"/>
                  <a:ext cx="274483" cy="1089644"/>
                </a:xfrm>
                <a:custGeom>
                  <a:avLst/>
                  <a:gdLst>
                    <a:gd name="connsiteX0" fmla="*/ 137243 w 274483"/>
                    <a:gd name="connsiteY0" fmla="*/ 1092362 h 1089644"/>
                    <a:gd name="connsiteX1" fmla="*/ 3293 w 274483"/>
                    <a:gd name="connsiteY1" fmla="*/ 978427 h 1089644"/>
                    <a:gd name="connsiteX2" fmla="*/ 3293 w 274483"/>
                    <a:gd name="connsiteY2" fmla="*/ 2718 h 1089644"/>
                    <a:gd name="connsiteX3" fmla="*/ 277776 w 274483"/>
                    <a:gd name="connsiteY3" fmla="*/ 2718 h 1089644"/>
                    <a:gd name="connsiteX4" fmla="*/ 277776 w 274483"/>
                    <a:gd name="connsiteY4" fmla="*/ 978427 h 1089644"/>
                    <a:gd name="connsiteX5" fmla="*/ 143830 w 274483"/>
                    <a:gd name="connsiteY5" fmla="*/ 1092362 h 1089644"/>
                    <a:gd name="connsiteX6" fmla="*/ 137243 w 274483"/>
                    <a:gd name="connsiteY6" fmla="*/ 1092362 h 108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483" h="1089644">
                      <a:moveTo>
                        <a:pt x="137243" y="1092362"/>
                      </a:moveTo>
                      <a:cubicBezTo>
                        <a:pt x="63383" y="1092362"/>
                        <a:pt x="3293" y="1041249"/>
                        <a:pt x="3293" y="978427"/>
                      </a:cubicBezTo>
                      <a:lnTo>
                        <a:pt x="3293" y="2718"/>
                      </a:lnTo>
                      <a:lnTo>
                        <a:pt x="277776" y="2718"/>
                      </a:lnTo>
                      <a:lnTo>
                        <a:pt x="277776" y="978427"/>
                      </a:lnTo>
                      <a:cubicBezTo>
                        <a:pt x="277776" y="1041249"/>
                        <a:pt x="217690" y="1092362"/>
                        <a:pt x="143830" y="1092362"/>
                      </a:cubicBezTo>
                      <a:lnTo>
                        <a:pt x="137243" y="1092362"/>
                      </a:lnTo>
                      <a:close/>
                    </a:path>
                  </a:pathLst>
                </a:custGeom>
                <a:solidFill>
                  <a:srgbClr val="FFFFFF"/>
                </a:solidFill>
                <a:ln w="3556" cap="rnd">
                  <a:noFill/>
                  <a:prstDash val="solid"/>
                  <a:round/>
                </a:ln>
              </p:spPr>
              <p:txBody>
                <a:bodyPr rtlCol="0" anchor="ctr"/>
                <a:lstStyle/>
                <a:p>
                  <a:endParaRPr lang="en-CH" sz="4400"/>
                </a:p>
              </p:txBody>
            </p:sp>
            <p:sp>
              <p:nvSpPr>
                <p:cNvPr id="98" name="Freeform 97">
                  <a:extLst>
                    <a:ext uri="{FF2B5EF4-FFF2-40B4-BE49-F238E27FC236}">
                      <a16:creationId xmlns:a16="http://schemas.microsoft.com/office/drawing/2014/main" id="{C7529695-BAAB-4989-3606-B9690457355C}"/>
                    </a:ext>
                  </a:extLst>
                </p:cNvPr>
                <p:cNvSpPr/>
                <p:nvPr/>
              </p:nvSpPr>
              <p:spPr>
                <a:xfrm>
                  <a:off x="7380867" y="6037766"/>
                  <a:ext cx="297914" cy="1111056"/>
                </a:xfrm>
                <a:custGeom>
                  <a:avLst/>
                  <a:gdLst>
                    <a:gd name="connsiteX0" fmla="*/ 301246 w 297914"/>
                    <a:gd name="connsiteY0" fmla="*/ 8005 h 1111056"/>
                    <a:gd name="connsiteX1" fmla="*/ 301246 w 297914"/>
                    <a:gd name="connsiteY1" fmla="*/ 989468 h 1111056"/>
                    <a:gd name="connsiteX2" fmla="*/ 155582 w 297914"/>
                    <a:gd name="connsiteY2" fmla="*/ 1114109 h 1111056"/>
                    <a:gd name="connsiteX3" fmla="*/ 148995 w 297914"/>
                    <a:gd name="connsiteY3" fmla="*/ 1114109 h 1111056"/>
                    <a:gd name="connsiteX4" fmla="*/ 3331 w 297914"/>
                    <a:gd name="connsiteY4" fmla="*/ 989468 h 1111056"/>
                    <a:gd name="connsiteX5" fmla="*/ 3331 w 297914"/>
                    <a:gd name="connsiteY5" fmla="*/ 8005 h 1111056"/>
                    <a:gd name="connsiteX6" fmla="*/ 8285 w 297914"/>
                    <a:gd name="connsiteY6" fmla="*/ 3053 h 1111056"/>
                    <a:gd name="connsiteX7" fmla="*/ 296292 w 297914"/>
                    <a:gd name="connsiteY7" fmla="*/ 3053 h 1111056"/>
                    <a:gd name="connsiteX8" fmla="*/ 301246 w 297914"/>
                    <a:gd name="connsiteY8" fmla="*/ 8005 h 1111056"/>
                    <a:gd name="connsiteX9" fmla="*/ 277811 w 297914"/>
                    <a:gd name="connsiteY9" fmla="*/ 24464 h 1111056"/>
                    <a:gd name="connsiteX10" fmla="*/ 26763 w 297914"/>
                    <a:gd name="connsiteY10" fmla="*/ 24464 h 1111056"/>
                    <a:gd name="connsiteX11" fmla="*/ 26763 w 297914"/>
                    <a:gd name="connsiteY11" fmla="*/ 989468 h 1111056"/>
                    <a:gd name="connsiteX12" fmla="*/ 148995 w 297914"/>
                    <a:gd name="connsiteY12" fmla="*/ 1092697 h 1111056"/>
                    <a:gd name="connsiteX13" fmla="*/ 155582 w 297914"/>
                    <a:gd name="connsiteY13" fmla="*/ 1092697 h 1111056"/>
                    <a:gd name="connsiteX14" fmla="*/ 277811 w 297914"/>
                    <a:gd name="connsiteY14" fmla="*/ 989468 h 1111056"/>
                    <a:gd name="connsiteX15" fmla="*/ 277811 w 297914"/>
                    <a:gd name="connsiteY15" fmla="*/ 24464 h 111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914" h="1111056">
                      <a:moveTo>
                        <a:pt x="301246" y="8005"/>
                      </a:moveTo>
                      <a:lnTo>
                        <a:pt x="301246" y="989468"/>
                      </a:lnTo>
                      <a:cubicBezTo>
                        <a:pt x="301246" y="1057958"/>
                        <a:pt x="236102" y="1114109"/>
                        <a:pt x="155582" y="1114109"/>
                      </a:cubicBezTo>
                      <a:lnTo>
                        <a:pt x="148995" y="1114109"/>
                      </a:lnTo>
                      <a:cubicBezTo>
                        <a:pt x="68475" y="1114109"/>
                        <a:pt x="3331" y="1057958"/>
                        <a:pt x="3331" y="989468"/>
                      </a:cubicBezTo>
                      <a:lnTo>
                        <a:pt x="3331" y="8005"/>
                      </a:lnTo>
                      <a:cubicBezTo>
                        <a:pt x="3331" y="5269"/>
                        <a:pt x="5549" y="3053"/>
                        <a:pt x="8285" y="3053"/>
                      </a:cubicBezTo>
                      <a:lnTo>
                        <a:pt x="296292" y="3053"/>
                      </a:lnTo>
                      <a:cubicBezTo>
                        <a:pt x="299028" y="3053"/>
                        <a:pt x="301246" y="5269"/>
                        <a:pt x="301246" y="8005"/>
                      </a:cubicBezTo>
                      <a:close/>
                      <a:moveTo>
                        <a:pt x="277811" y="24464"/>
                      </a:moveTo>
                      <a:lnTo>
                        <a:pt x="26763" y="24464"/>
                      </a:lnTo>
                      <a:lnTo>
                        <a:pt x="26763" y="989468"/>
                      </a:lnTo>
                      <a:cubicBezTo>
                        <a:pt x="26763" y="1046716"/>
                        <a:pt x="81688" y="1092697"/>
                        <a:pt x="148995" y="1092697"/>
                      </a:cubicBezTo>
                      <a:lnTo>
                        <a:pt x="155582" y="1092697"/>
                      </a:lnTo>
                      <a:cubicBezTo>
                        <a:pt x="222886" y="1092697"/>
                        <a:pt x="277811" y="1046716"/>
                        <a:pt x="277811" y="989468"/>
                      </a:cubicBezTo>
                      <a:lnTo>
                        <a:pt x="277811" y="24464"/>
                      </a:lnTo>
                      <a:close/>
                    </a:path>
                  </a:pathLst>
                </a:custGeom>
                <a:solidFill>
                  <a:srgbClr val="000080"/>
                </a:solidFill>
                <a:ln w="3556" cap="rnd">
                  <a:noFill/>
                  <a:prstDash val="solid"/>
                  <a:round/>
                </a:ln>
              </p:spPr>
              <p:txBody>
                <a:bodyPr rtlCol="0" anchor="ctr"/>
                <a:lstStyle/>
                <a:p>
                  <a:endParaRPr lang="en-CH" sz="4400"/>
                </a:p>
              </p:txBody>
            </p:sp>
            <p:sp>
              <p:nvSpPr>
                <p:cNvPr id="99" name="Freeform 98">
                  <a:extLst>
                    <a:ext uri="{FF2B5EF4-FFF2-40B4-BE49-F238E27FC236}">
                      <a16:creationId xmlns:a16="http://schemas.microsoft.com/office/drawing/2014/main" id="{93F7971B-360E-6630-742D-0F7F9B4F2503}"/>
                    </a:ext>
                  </a:extLst>
                </p:cNvPr>
                <p:cNvSpPr/>
                <p:nvPr/>
              </p:nvSpPr>
              <p:spPr>
                <a:xfrm rot="10800000" flipV="1">
                  <a:off x="7293157" y="6290605"/>
                  <a:ext cx="472204" cy="897489"/>
                </a:xfrm>
                <a:custGeom>
                  <a:avLst/>
                  <a:gdLst>
                    <a:gd name="connsiteX0" fmla="*/ 3232 w 472204"/>
                    <a:gd name="connsiteY0" fmla="*/ 2811 h 897489"/>
                    <a:gd name="connsiteX1" fmla="*/ 475437 w 472204"/>
                    <a:gd name="connsiteY1" fmla="*/ 2811 h 897489"/>
                    <a:gd name="connsiteX2" fmla="*/ 475437 w 472204"/>
                    <a:gd name="connsiteY2" fmla="*/ 900301 h 897489"/>
                    <a:gd name="connsiteX3" fmla="*/ 3232 w 472204"/>
                    <a:gd name="connsiteY3" fmla="*/ 900301 h 897489"/>
                  </a:gdLst>
                  <a:ahLst/>
                  <a:cxnLst>
                    <a:cxn ang="0">
                      <a:pos x="connsiteX0" y="connsiteY0"/>
                    </a:cxn>
                    <a:cxn ang="0">
                      <a:pos x="connsiteX1" y="connsiteY1"/>
                    </a:cxn>
                    <a:cxn ang="0">
                      <a:pos x="connsiteX2" y="connsiteY2"/>
                    </a:cxn>
                    <a:cxn ang="0">
                      <a:pos x="connsiteX3" y="connsiteY3"/>
                    </a:cxn>
                  </a:cxnLst>
                  <a:rect l="l" t="t" r="r" b="b"/>
                  <a:pathLst>
                    <a:path w="472204" h="897489">
                      <a:moveTo>
                        <a:pt x="3232" y="2811"/>
                      </a:moveTo>
                      <a:lnTo>
                        <a:pt x="475437" y="2811"/>
                      </a:lnTo>
                      <a:lnTo>
                        <a:pt x="475437" y="900301"/>
                      </a:lnTo>
                      <a:lnTo>
                        <a:pt x="3232" y="900301"/>
                      </a:lnTo>
                      <a:close/>
                    </a:path>
                  </a:pathLst>
                </a:custGeom>
                <a:solidFill>
                  <a:srgbClr val="000080"/>
                </a:solidFill>
                <a:ln w="3556" cap="rnd">
                  <a:noFill/>
                  <a:prstDash val="solid"/>
                  <a:round/>
                </a:ln>
              </p:spPr>
              <p:txBody>
                <a:bodyPr rtlCol="0" anchor="ctr"/>
                <a:lstStyle/>
                <a:p>
                  <a:endParaRPr lang="en-CH" sz="4400"/>
                </a:p>
              </p:txBody>
            </p:sp>
            <p:sp>
              <p:nvSpPr>
                <p:cNvPr id="100" name="Freeform 99">
                  <a:extLst>
                    <a:ext uri="{FF2B5EF4-FFF2-40B4-BE49-F238E27FC236}">
                      <a16:creationId xmlns:a16="http://schemas.microsoft.com/office/drawing/2014/main" id="{32CE6DFF-9603-2F9F-7123-DE56B10E16F9}"/>
                    </a:ext>
                  </a:extLst>
                </p:cNvPr>
                <p:cNvSpPr/>
                <p:nvPr/>
              </p:nvSpPr>
              <p:spPr>
                <a:xfrm>
                  <a:off x="7360388" y="5727046"/>
                  <a:ext cx="338869" cy="360315"/>
                </a:xfrm>
                <a:custGeom>
                  <a:avLst/>
                  <a:gdLst>
                    <a:gd name="connsiteX0" fmla="*/ 39676 w 338869"/>
                    <a:gd name="connsiteY0" fmla="*/ 362844 h 360315"/>
                    <a:gd name="connsiteX1" fmla="*/ 3259 w 338869"/>
                    <a:gd name="connsiteY1" fmla="*/ 331868 h 360315"/>
                    <a:gd name="connsiteX2" fmla="*/ 3259 w 338869"/>
                    <a:gd name="connsiteY2" fmla="*/ 97534 h 360315"/>
                    <a:gd name="connsiteX3" fmla="*/ 7859 w 338869"/>
                    <a:gd name="connsiteY3" fmla="*/ 84847 h 360315"/>
                    <a:gd name="connsiteX4" fmla="*/ 14104 w 338869"/>
                    <a:gd name="connsiteY4" fmla="*/ 77051 h 360315"/>
                    <a:gd name="connsiteX5" fmla="*/ 16356 w 338869"/>
                    <a:gd name="connsiteY5" fmla="*/ 70847 h 360315"/>
                    <a:gd name="connsiteX6" fmla="*/ 16356 w 338869"/>
                    <a:gd name="connsiteY6" fmla="*/ 25052 h 360315"/>
                    <a:gd name="connsiteX7" fmla="*/ 42835 w 338869"/>
                    <a:gd name="connsiteY7" fmla="*/ 2529 h 360315"/>
                    <a:gd name="connsiteX8" fmla="*/ 302553 w 338869"/>
                    <a:gd name="connsiteY8" fmla="*/ 2529 h 360315"/>
                    <a:gd name="connsiteX9" fmla="*/ 329036 w 338869"/>
                    <a:gd name="connsiteY9" fmla="*/ 25052 h 360315"/>
                    <a:gd name="connsiteX10" fmla="*/ 329036 w 338869"/>
                    <a:gd name="connsiteY10" fmla="*/ 70847 h 360315"/>
                    <a:gd name="connsiteX11" fmla="*/ 331284 w 338869"/>
                    <a:gd name="connsiteY11" fmla="*/ 77054 h 360315"/>
                    <a:gd name="connsiteX12" fmla="*/ 337533 w 338869"/>
                    <a:gd name="connsiteY12" fmla="*/ 84847 h 360315"/>
                    <a:gd name="connsiteX13" fmla="*/ 342129 w 338869"/>
                    <a:gd name="connsiteY13" fmla="*/ 97534 h 360315"/>
                    <a:gd name="connsiteX14" fmla="*/ 342129 w 338869"/>
                    <a:gd name="connsiteY14" fmla="*/ 331868 h 360315"/>
                    <a:gd name="connsiteX15" fmla="*/ 305716 w 338869"/>
                    <a:gd name="connsiteY15" fmla="*/ 362844 h 360315"/>
                    <a:gd name="connsiteX16" fmla="*/ 39676 w 338869"/>
                    <a:gd name="connsiteY16" fmla="*/ 362844 h 360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8869" h="360315">
                      <a:moveTo>
                        <a:pt x="39676" y="362844"/>
                      </a:moveTo>
                      <a:cubicBezTo>
                        <a:pt x="19596" y="362844"/>
                        <a:pt x="3259" y="348948"/>
                        <a:pt x="3259" y="331868"/>
                      </a:cubicBezTo>
                      <a:lnTo>
                        <a:pt x="3259" y="97534"/>
                      </a:lnTo>
                      <a:cubicBezTo>
                        <a:pt x="3259" y="92990"/>
                        <a:pt x="4846" y="88603"/>
                        <a:pt x="7859" y="84847"/>
                      </a:cubicBezTo>
                      <a:lnTo>
                        <a:pt x="14104" y="77051"/>
                      </a:lnTo>
                      <a:cubicBezTo>
                        <a:pt x="15576" y="75214"/>
                        <a:pt x="16356" y="73069"/>
                        <a:pt x="16356" y="70847"/>
                      </a:cubicBezTo>
                      <a:lnTo>
                        <a:pt x="16356" y="25052"/>
                      </a:lnTo>
                      <a:cubicBezTo>
                        <a:pt x="16356" y="12633"/>
                        <a:pt x="28232" y="2529"/>
                        <a:pt x="42835" y="2529"/>
                      </a:cubicBezTo>
                      <a:lnTo>
                        <a:pt x="302553" y="2529"/>
                      </a:lnTo>
                      <a:cubicBezTo>
                        <a:pt x="317157" y="2529"/>
                        <a:pt x="329036" y="12633"/>
                        <a:pt x="329036" y="25052"/>
                      </a:cubicBezTo>
                      <a:lnTo>
                        <a:pt x="329036" y="70847"/>
                      </a:lnTo>
                      <a:cubicBezTo>
                        <a:pt x="329036" y="73069"/>
                        <a:pt x="329812" y="75217"/>
                        <a:pt x="331284" y="77054"/>
                      </a:cubicBezTo>
                      <a:lnTo>
                        <a:pt x="337533" y="84847"/>
                      </a:lnTo>
                      <a:cubicBezTo>
                        <a:pt x="340542" y="88603"/>
                        <a:pt x="342129" y="92990"/>
                        <a:pt x="342129" y="97534"/>
                      </a:cubicBezTo>
                      <a:lnTo>
                        <a:pt x="342129" y="331868"/>
                      </a:lnTo>
                      <a:cubicBezTo>
                        <a:pt x="342129" y="348948"/>
                        <a:pt x="325792" y="362844"/>
                        <a:pt x="305716" y="362844"/>
                      </a:cubicBezTo>
                      <a:lnTo>
                        <a:pt x="39676" y="362844"/>
                      </a:lnTo>
                      <a:close/>
                    </a:path>
                  </a:pathLst>
                </a:custGeom>
                <a:solidFill>
                  <a:srgbClr val="000080"/>
                </a:solidFill>
                <a:ln w="3556" cap="rnd">
                  <a:noFill/>
                  <a:prstDash val="solid"/>
                  <a:round/>
                </a:ln>
              </p:spPr>
              <p:txBody>
                <a:bodyPr rtlCol="0" anchor="ctr"/>
                <a:lstStyle/>
                <a:p>
                  <a:endParaRPr lang="en-CH" sz="4400"/>
                </a:p>
              </p:txBody>
            </p:sp>
            <p:sp>
              <p:nvSpPr>
                <p:cNvPr id="101" name="Freeform 100">
                  <a:extLst>
                    <a:ext uri="{FF2B5EF4-FFF2-40B4-BE49-F238E27FC236}">
                      <a16:creationId xmlns:a16="http://schemas.microsoft.com/office/drawing/2014/main" id="{8D5A5615-83AA-0166-8310-70005E6C6864}"/>
                    </a:ext>
                  </a:extLst>
                </p:cNvPr>
                <p:cNvSpPr/>
                <p:nvPr/>
              </p:nvSpPr>
              <p:spPr>
                <a:xfrm>
                  <a:off x="7353622" y="5721293"/>
                  <a:ext cx="352401" cy="371821"/>
                </a:xfrm>
                <a:custGeom>
                  <a:avLst/>
                  <a:gdLst>
                    <a:gd name="connsiteX0" fmla="*/ 309389 w 352401"/>
                    <a:gd name="connsiteY0" fmla="*/ 2641 h 371821"/>
                    <a:gd name="connsiteX1" fmla="*/ 49667 w 352401"/>
                    <a:gd name="connsiteY1" fmla="*/ 2641 h 371821"/>
                    <a:gd name="connsiteX2" fmla="*/ 16425 w 352401"/>
                    <a:gd name="connsiteY2" fmla="*/ 30917 h 371821"/>
                    <a:gd name="connsiteX3" fmla="*/ 16425 w 352401"/>
                    <a:gd name="connsiteY3" fmla="*/ 76712 h 371821"/>
                    <a:gd name="connsiteX4" fmla="*/ 15349 w 352401"/>
                    <a:gd name="connsiteY4" fmla="*/ 79677 h 371821"/>
                    <a:gd name="connsiteX5" fmla="*/ 9104 w 352401"/>
                    <a:gd name="connsiteY5" fmla="*/ 87473 h 371821"/>
                    <a:gd name="connsiteX6" fmla="*/ 3332 w 352401"/>
                    <a:gd name="connsiteY6" fmla="*/ 103400 h 371821"/>
                    <a:gd name="connsiteX7" fmla="*/ 3328 w 352401"/>
                    <a:gd name="connsiteY7" fmla="*/ 337733 h 371821"/>
                    <a:gd name="connsiteX8" fmla="*/ 15975 w 352401"/>
                    <a:gd name="connsiteY8" fmla="*/ 363705 h 371821"/>
                    <a:gd name="connsiteX9" fmla="*/ 46508 w 352401"/>
                    <a:gd name="connsiteY9" fmla="*/ 374463 h 371821"/>
                    <a:gd name="connsiteX10" fmla="*/ 312548 w 352401"/>
                    <a:gd name="connsiteY10" fmla="*/ 374463 h 371821"/>
                    <a:gd name="connsiteX11" fmla="*/ 355729 w 352401"/>
                    <a:gd name="connsiteY11" fmla="*/ 337733 h 371821"/>
                    <a:gd name="connsiteX12" fmla="*/ 355729 w 352401"/>
                    <a:gd name="connsiteY12" fmla="*/ 103400 h 371821"/>
                    <a:gd name="connsiteX13" fmla="*/ 349957 w 352401"/>
                    <a:gd name="connsiteY13" fmla="*/ 87473 h 371821"/>
                    <a:gd name="connsiteX14" fmla="*/ 343708 w 352401"/>
                    <a:gd name="connsiteY14" fmla="*/ 79677 h 371821"/>
                    <a:gd name="connsiteX15" fmla="*/ 342632 w 352401"/>
                    <a:gd name="connsiteY15" fmla="*/ 76712 h 371821"/>
                    <a:gd name="connsiteX16" fmla="*/ 342632 w 352401"/>
                    <a:gd name="connsiteY16" fmla="*/ 30917 h 371821"/>
                    <a:gd name="connsiteX17" fmla="*/ 309389 w 352401"/>
                    <a:gd name="connsiteY17" fmla="*/ 2641 h 371821"/>
                    <a:gd name="connsiteX18" fmla="*/ 309389 w 352401"/>
                    <a:gd name="connsiteY18" fmla="*/ 14148 h 371821"/>
                    <a:gd name="connsiteX19" fmla="*/ 329108 w 352401"/>
                    <a:gd name="connsiteY19" fmla="*/ 30917 h 371821"/>
                    <a:gd name="connsiteX20" fmla="*/ 329108 w 352401"/>
                    <a:gd name="connsiteY20" fmla="*/ 76712 h 371821"/>
                    <a:gd name="connsiteX21" fmla="*/ 332532 w 352401"/>
                    <a:gd name="connsiteY21" fmla="*/ 86159 h 371821"/>
                    <a:gd name="connsiteX22" fmla="*/ 338777 w 352401"/>
                    <a:gd name="connsiteY22" fmla="*/ 93956 h 371821"/>
                    <a:gd name="connsiteX23" fmla="*/ 342201 w 352401"/>
                    <a:gd name="connsiteY23" fmla="*/ 103400 h 371821"/>
                    <a:gd name="connsiteX24" fmla="*/ 342201 w 352401"/>
                    <a:gd name="connsiteY24" fmla="*/ 337733 h 371821"/>
                    <a:gd name="connsiteX25" fmla="*/ 312548 w 352401"/>
                    <a:gd name="connsiteY25" fmla="*/ 362956 h 371821"/>
                    <a:gd name="connsiteX26" fmla="*/ 46508 w 352401"/>
                    <a:gd name="connsiteY26" fmla="*/ 362956 h 371821"/>
                    <a:gd name="connsiteX27" fmla="*/ 16855 w 352401"/>
                    <a:gd name="connsiteY27" fmla="*/ 337733 h 371821"/>
                    <a:gd name="connsiteX28" fmla="*/ 16855 w 352401"/>
                    <a:gd name="connsiteY28" fmla="*/ 103400 h 371821"/>
                    <a:gd name="connsiteX29" fmla="*/ 20279 w 352401"/>
                    <a:gd name="connsiteY29" fmla="*/ 93956 h 371821"/>
                    <a:gd name="connsiteX30" fmla="*/ 26528 w 352401"/>
                    <a:gd name="connsiteY30" fmla="*/ 86159 h 371821"/>
                    <a:gd name="connsiteX31" fmla="*/ 29952 w 352401"/>
                    <a:gd name="connsiteY31" fmla="*/ 76712 h 371821"/>
                    <a:gd name="connsiteX32" fmla="*/ 29952 w 352401"/>
                    <a:gd name="connsiteY32" fmla="*/ 30917 h 371821"/>
                    <a:gd name="connsiteX33" fmla="*/ 49667 w 352401"/>
                    <a:gd name="connsiteY33" fmla="*/ 14148 h 371821"/>
                    <a:gd name="connsiteX34" fmla="*/ 309389 w 352401"/>
                    <a:gd name="connsiteY34" fmla="*/ 14148 h 3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2401" h="371821">
                      <a:moveTo>
                        <a:pt x="309389" y="2641"/>
                      </a:moveTo>
                      <a:lnTo>
                        <a:pt x="49667" y="2641"/>
                      </a:lnTo>
                      <a:cubicBezTo>
                        <a:pt x="31340" y="2641"/>
                        <a:pt x="16425" y="15325"/>
                        <a:pt x="16425" y="30917"/>
                      </a:cubicBezTo>
                      <a:lnTo>
                        <a:pt x="16425" y="76712"/>
                      </a:lnTo>
                      <a:cubicBezTo>
                        <a:pt x="16425" y="77774"/>
                        <a:pt x="16052" y="78801"/>
                        <a:pt x="15349" y="79677"/>
                      </a:cubicBezTo>
                      <a:lnTo>
                        <a:pt x="9104" y="87473"/>
                      </a:lnTo>
                      <a:cubicBezTo>
                        <a:pt x="5326" y="92187"/>
                        <a:pt x="3332" y="97695"/>
                        <a:pt x="3332" y="103400"/>
                      </a:cubicBezTo>
                      <a:lnTo>
                        <a:pt x="3328" y="337733"/>
                      </a:lnTo>
                      <a:cubicBezTo>
                        <a:pt x="3328" y="347543"/>
                        <a:pt x="7820" y="356768"/>
                        <a:pt x="15975" y="363705"/>
                      </a:cubicBezTo>
                      <a:cubicBezTo>
                        <a:pt x="24134" y="370642"/>
                        <a:pt x="34975" y="374463"/>
                        <a:pt x="46508" y="374463"/>
                      </a:cubicBezTo>
                      <a:lnTo>
                        <a:pt x="312548" y="374463"/>
                      </a:lnTo>
                      <a:cubicBezTo>
                        <a:pt x="336360" y="374463"/>
                        <a:pt x="355729" y="357984"/>
                        <a:pt x="355729" y="337733"/>
                      </a:cubicBezTo>
                      <a:lnTo>
                        <a:pt x="355729" y="103400"/>
                      </a:lnTo>
                      <a:cubicBezTo>
                        <a:pt x="355729" y="97695"/>
                        <a:pt x="353731" y="92187"/>
                        <a:pt x="349957" y="87473"/>
                      </a:cubicBezTo>
                      <a:lnTo>
                        <a:pt x="343708" y="79677"/>
                      </a:lnTo>
                      <a:cubicBezTo>
                        <a:pt x="343005" y="78801"/>
                        <a:pt x="342632" y="77774"/>
                        <a:pt x="342632" y="76712"/>
                      </a:cubicBezTo>
                      <a:lnTo>
                        <a:pt x="342632" y="30917"/>
                      </a:lnTo>
                      <a:cubicBezTo>
                        <a:pt x="342632" y="15325"/>
                        <a:pt x="327721" y="2641"/>
                        <a:pt x="309389" y="2641"/>
                      </a:cubicBezTo>
                      <a:moveTo>
                        <a:pt x="309389" y="14148"/>
                      </a:moveTo>
                      <a:cubicBezTo>
                        <a:pt x="320281" y="14148"/>
                        <a:pt x="329108" y="21656"/>
                        <a:pt x="329108" y="30917"/>
                      </a:cubicBezTo>
                      <a:lnTo>
                        <a:pt x="329108" y="76712"/>
                      </a:lnTo>
                      <a:cubicBezTo>
                        <a:pt x="329108" y="80082"/>
                        <a:pt x="330299" y="83374"/>
                        <a:pt x="332532" y="86159"/>
                      </a:cubicBezTo>
                      <a:lnTo>
                        <a:pt x="338777" y="93956"/>
                      </a:lnTo>
                      <a:cubicBezTo>
                        <a:pt x="341010" y="96737"/>
                        <a:pt x="342201" y="100029"/>
                        <a:pt x="342201" y="103400"/>
                      </a:cubicBezTo>
                      <a:lnTo>
                        <a:pt x="342201" y="337733"/>
                      </a:lnTo>
                      <a:cubicBezTo>
                        <a:pt x="342201" y="351662"/>
                        <a:pt x="328927" y="362956"/>
                        <a:pt x="312548" y="362956"/>
                      </a:cubicBezTo>
                      <a:lnTo>
                        <a:pt x="46508" y="362956"/>
                      </a:lnTo>
                      <a:cubicBezTo>
                        <a:pt x="30133" y="362956"/>
                        <a:pt x="16855" y="351662"/>
                        <a:pt x="16855" y="337733"/>
                      </a:cubicBezTo>
                      <a:lnTo>
                        <a:pt x="16855" y="103400"/>
                      </a:lnTo>
                      <a:cubicBezTo>
                        <a:pt x="16855" y="100029"/>
                        <a:pt x="18050" y="96737"/>
                        <a:pt x="20279" y="93956"/>
                      </a:cubicBezTo>
                      <a:lnTo>
                        <a:pt x="26528" y="86159"/>
                      </a:lnTo>
                      <a:cubicBezTo>
                        <a:pt x="28757" y="83374"/>
                        <a:pt x="29952" y="80082"/>
                        <a:pt x="29952" y="76712"/>
                      </a:cubicBezTo>
                      <a:lnTo>
                        <a:pt x="29952" y="30917"/>
                      </a:lnTo>
                      <a:cubicBezTo>
                        <a:pt x="29952" y="21656"/>
                        <a:pt x="38780" y="14148"/>
                        <a:pt x="49667" y="14148"/>
                      </a:cubicBezTo>
                      <a:lnTo>
                        <a:pt x="309389" y="14148"/>
                      </a:lnTo>
                      <a:close/>
                    </a:path>
                  </a:pathLst>
                </a:custGeom>
                <a:solidFill>
                  <a:srgbClr val="000080"/>
                </a:solidFill>
                <a:ln w="3556" cap="rnd">
                  <a:noFill/>
                  <a:prstDash val="solid"/>
                  <a:round/>
                </a:ln>
              </p:spPr>
              <p:txBody>
                <a:bodyPr rtlCol="0" anchor="ctr"/>
                <a:lstStyle/>
                <a:p>
                  <a:endParaRPr lang="en-CH" sz="4400"/>
                </a:p>
              </p:txBody>
            </p:sp>
            <p:grpSp>
              <p:nvGrpSpPr>
                <p:cNvPr id="102" name="Graphic 2">
                  <a:extLst>
                    <a:ext uri="{FF2B5EF4-FFF2-40B4-BE49-F238E27FC236}">
                      <a16:creationId xmlns:a16="http://schemas.microsoft.com/office/drawing/2014/main" id="{8D34A12A-A91D-C947-37A4-9B5911A31E42}"/>
                    </a:ext>
                  </a:extLst>
                </p:cNvPr>
                <p:cNvGrpSpPr/>
                <p:nvPr/>
              </p:nvGrpSpPr>
              <p:grpSpPr>
                <a:xfrm>
                  <a:off x="7350203" y="5763231"/>
                  <a:ext cx="371947" cy="347925"/>
                  <a:chOff x="7350203" y="5763231"/>
                  <a:chExt cx="371947" cy="347925"/>
                </a:xfrm>
                <a:solidFill>
                  <a:srgbClr val="000080"/>
                </a:solidFill>
              </p:grpSpPr>
              <p:pic>
                <p:nvPicPr>
                  <p:cNvPr id="103" name="Picture 102">
                    <a:extLst>
                      <a:ext uri="{FF2B5EF4-FFF2-40B4-BE49-F238E27FC236}">
                        <a16:creationId xmlns:a16="http://schemas.microsoft.com/office/drawing/2014/main" id="{0FC084B9-20CC-F635-1D96-694AC2D61F1D}"/>
                      </a:ext>
                    </a:extLst>
                  </p:cNvPr>
                  <p:cNvPicPr>
                    <a:picLocks noChangeAspect="1"/>
                  </p:cNvPicPr>
                  <p:nvPr/>
                </p:nvPicPr>
                <p:blipFill>
                  <a:blip r:embed="rId3"/>
                  <a:stretch>
                    <a:fillRect/>
                  </a:stretch>
                </p:blipFill>
                <p:spPr>
                  <a:xfrm>
                    <a:off x="7377626" y="5833683"/>
                    <a:ext cx="9143" cy="230875"/>
                  </a:xfrm>
                  <a:custGeom>
                    <a:avLst/>
                    <a:gdLst>
                      <a:gd name="connsiteX0" fmla="*/ 3227 w 9143"/>
                      <a:gd name="connsiteY0" fmla="*/ 2552 h 230875"/>
                      <a:gd name="connsiteX1" fmla="*/ 12371 w 9143"/>
                      <a:gd name="connsiteY1" fmla="*/ 2552 h 230875"/>
                      <a:gd name="connsiteX2" fmla="*/ 12371 w 9143"/>
                      <a:gd name="connsiteY2" fmla="*/ 233428 h 230875"/>
                      <a:gd name="connsiteX3" fmla="*/ 3227 w 9143"/>
                      <a:gd name="connsiteY3" fmla="*/ 233428 h 230875"/>
                    </a:gdLst>
                    <a:ahLst/>
                    <a:cxnLst>
                      <a:cxn ang="0">
                        <a:pos x="connsiteX0" y="connsiteY0"/>
                      </a:cxn>
                      <a:cxn ang="0">
                        <a:pos x="connsiteX1" y="connsiteY1"/>
                      </a:cxn>
                      <a:cxn ang="0">
                        <a:pos x="connsiteX2" y="connsiteY2"/>
                      </a:cxn>
                      <a:cxn ang="0">
                        <a:pos x="connsiteX3" y="connsiteY3"/>
                      </a:cxn>
                    </a:cxnLst>
                    <a:rect l="l" t="t" r="r" b="b"/>
                    <a:pathLst>
                      <a:path w="9143" h="230875">
                        <a:moveTo>
                          <a:pt x="3227" y="2552"/>
                        </a:moveTo>
                        <a:lnTo>
                          <a:pt x="12371" y="2552"/>
                        </a:lnTo>
                        <a:lnTo>
                          <a:pt x="12371" y="233428"/>
                        </a:lnTo>
                        <a:lnTo>
                          <a:pt x="3227" y="233428"/>
                        </a:lnTo>
                        <a:close/>
                      </a:path>
                    </a:pathLst>
                  </a:custGeom>
                </p:spPr>
              </p:pic>
              <p:sp>
                <p:nvSpPr>
                  <p:cNvPr id="104" name="Freeform 103">
                    <a:extLst>
                      <a:ext uri="{FF2B5EF4-FFF2-40B4-BE49-F238E27FC236}">
                        <a16:creationId xmlns:a16="http://schemas.microsoft.com/office/drawing/2014/main" id="{21B7DEE6-7927-2861-7C20-367F9BC5CBF0}"/>
                      </a:ext>
                    </a:extLst>
                  </p:cNvPr>
                  <p:cNvSpPr/>
                  <p:nvPr/>
                </p:nvSpPr>
                <p:spPr>
                  <a:xfrm rot="10800000" flipV="1">
                    <a:off x="7350203" y="6030440"/>
                    <a:ext cx="371947" cy="80716"/>
                  </a:xfrm>
                  <a:custGeom>
                    <a:avLst/>
                    <a:gdLst>
                      <a:gd name="connsiteX0" fmla="*/ 3233 w 371947"/>
                      <a:gd name="connsiteY0" fmla="*/ 2314 h 80716"/>
                      <a:gd name="connsiteX1" fmla="*/ 375181 w 371947"/>
                      <a:gd name="connsiteY1" fmla="*/ 2314 h 80716"/>
                      <a:gd name="connsiteX2" fmla="*/ 375181 w 371947"/>
                      <a:gd name="connsiteY2" fmla="*/ 83031 h 80716"/>
                      <a:gd name="connsiteX3" fmla="*/ 3233 w 371947"/>
                      <a:gd name="connsiteY3" fmla="*/ 83031 h 80716"/>
                    </a:gdLst>
                    <a:ahLst/>
                    <a:cxnLst>
                      <a:cxn ang="0">
                        <a:pos x="connsiteX0" y="connsiteY0"/>
                      </a:cxn>
                      <a:cxn ang="0">
                        <a:pos x="connsiteX1" y="connsiteY1"/>
                      </a:cxn>
                      <a:cxn ang="0">
                        <a:pos x="connsiteX2" y="connsiteY2"/>
                      </a:cxn>
                      <a:cxn ang="0">
                        <a:pos x="connsiteX3" y="connsiteY3"/>
                      </a:cxn>
                    </a:cxnLst>
                    <a:rect l="l" t="t" r="r" b="b"/>
                    <a:pathLst>
                      <a:path w="371947" h="80716">
                        <a:moveTo>
                          <a:pt x="3233" y="2314"/>
                        </a:moveTo>
                        <a:lnTo>
                          <a:pt x="375181" y="2314"/>
                        </a:lnTo>
                        <a:lnTo>
                          <a:pt x="375181" y="83031"/>
                        </a:lnTo>
                        <a:lnTo>
                          <a:pt x="3233" y="83031"/>
                        </a:lnTo>
                        <a:close/>
                      </a:path>
                    </a:pathLst>
                  </a:custGeom>
                  <a:solidFill>
                    <a:srgbClr val="000080"/>
                  </a:solidFill>
                  <a:ln w="3556" cap="rnd">
                    <a:noFill/>
                    <a:prstDash val="solid"/>
                    <a:round/>
                  </a:ln>
                </p:spPr>
                <p:txBody>
                  <a:bodyPr rtlCol="0" anchor="ctr"/>
                  <a:lstStyle/>
                  <a:p>
                    <a:endParaRPr lang="en-CH" sz="4400"/>
                  </a:p>
                </p:txBody>
              </p:sp>
              <p:pic>
                <p:nvPicPr>
                  <p:cNvPr id="105" name="Picture 104">
                    <a:extLst>
                      <a:ext uri="{FF2B5EF4-FFF2-40B4-BE49-F238E27FC236}">
                        <a16:creationId xmlns:a16="http://schemas.microsoft.com/office/drawing/2014/main" id="{8D6F7016-4522-0F7C-F08F-82176C806D93}"/>
                      </a:ext>
                    </a:extLst>
                  </p:cNvPr>
                  <p:cNvPicPr>
                    <a:picLocks noChangeAspect="1"/>
                  </p:cNvPicPr>
                  <p:nvPr/>
                </p:nvPicPr>
                <p:blipFill>
                  <a:blip r:embed="rId4"/>
                  <a:stretch>
                    <a:fillRect/>
                  </a:stretch>
                </p:blipFill>
                <p:spPr>
                  <a:xfrm>
                    <a:off x="7367179" y="5763231"/>
                    <a:ext cx="326895" cy="272021"/>
                  </a:xfrm>
                  <a:custGeom>
                    <a:avLst/>
                    <a:gdLst>
                      <a:gd name="connsiteX0" fmla="*/ 3223 w 326895"/>
                      <a:gd name="connsiteY0" fmla="*/ 2521 h 272021"/>
                      <a:gd name="connsiteX1" fmla="*/ 330119 w 326895"/>
                      <a:gd name="connsiteY1" fmla="*/ 2521 h 272021"/>
                      <a:gd name="connsiteX2" fmla="*/ 330119 w 326895"/>
                      <a:gd name="connsiteY2" fmla="*/ 274543 h 272021"/>
                      <a:gd name="connsiteX3" fmla="*/ 3223 w 326895"/>
                      <a:gd name="connsiteY3" fmla="*/ 274543 h 272021"/>
                    </a:gdLst>
                    <a:ahLst/>
                    <a:cxnLst>
                      <a:cxn ang="0">
                        <a:pos x="connsiteX0" y="connsiteY0"/>
                      </a:cxn>
                      <a:cxn ang="0">
                        <a:pos x="connsiteX1" y="connsiteY1"/>
                      </a:cxn>
                      <a:cxn ang="0">
                        <a:pos x="connsiteX2" y="connsiteY2"/>
                      </a:cxn>
                      <a:cxn ang="0">
                        <a:pos x="connsiteX3" y="connsiteY3"/>
                      </a:cxn>
                    </a:cxnLst>
                    <a:rect l="l" t="t" r="r" b="b"/>
                    <a:pathLst>
                      <a:path w="326895" h="272021">
                        <a:moveTo>
                          <a:pt x="3223" y="2521"/>
                        </a:moveTo>
                        <a:lnTo>
                          <a:pt x="330119" y="2521"/>
                        </a:lnTo>
                        <a:lnTo>
                          <a:pt x="330119" y="274543"/>
                        </a:lnTo>
                        <a:lnTo>
                          <a:pt x="3223" y="274543"/>
                        </a:lnTo>
                        <a:close/>
                      </a:path>
                    </a:pathLst>
                  </a:custGeom>
                </p:spPr>
              </p:pic>
            </p:grpSp>
          </p:grpSp>
        </p:grpSp>
        <p:grpSp>
          <p:nvGrpSpPr>
            <p:cNvPr id="106" name="Graphic 2">
              <a:extLst>
                <a:ext uri="{FF2B5EF4-FFF2-40B4-BE49-F238E27FC236}">
                  <a16:creationId xmlns:a16="http://schemas.microsoft.com/office/drawing/2014/main" id="{F163E67E-9D9B-4D36-F818-5DAF42713531}"/>
                </a:ext>
              </a:extLst>
            </p:cNvPr>
            <p:cNvGrpSpPr/>
            <p:nvPr/>
          </p:nvGrpSpPr>
          <p:grpSpPr>
            <a:xfrm>
              <a:off x="14076563" y="5396197"/>
              <a:ext cx="1647667" cy="2576824"/>
              <a:chOff x="14076563" y="5396197"/>
              <a:chExt cx="1647667" cy="2576824"/>
            </a:xfrm>
          </p:grpSpPr>
          <p:grpSp>
            <p:nvGrpSpPr>
              <p:cNvPr id="107" name="Graphic 2">
                <a:extLst>
                  <a:ext uri="{FF2B5EF4-FFF2-40B4-BE49-F238E27FC236}">
                    <a16:creationId xmlns:a16="http://schemas.microsoft.com/office/drawing/2014/main" id="{7F8A5112-F91E-7ABF-C68E-661E4A60CA73}"/>
                  </a:ext>
                </a:extLst>
              </p:cNvPr>
              <p:cNvGrpSpPr/>
              <p:nvPr/>
            </p:nvGrpSpPr>
            <p:grpSpPr>
              <a:xfrm>
                <a:off x="14197949" y="5396197"/>
                <a:ext cx="836214" cy="1078948"/>
                <a:chOff x="14197949" y="5396197"/>
                <a:chExt cx="836214" cy="1078948"/>
              </a:xfrm>
            </p:grpSpPr>
            <p:sp>
              <p:nvSpPr>
                <p:cNvPr id="108" name="Freeform 107">
                  <a:extLst>
                    <a:ext uri="{FF2B5EF4-FFF2-40B4-BE49-F238E27FC236}">
                      <a16:creationId xmlns:a16="http://schemas.microsoft.com/office/drawing/2014/main" id="{BEFBCD37-C81E-5AB2-0104-D024BE8FB151}"/>
                    </a:ext>
                  </a:extLst>
                </p:cNvPr>
                <p:cNvSpPr/>
                <p:nvPr/>
              </p:nvSpPr>
              <p:spPr>
                <a:xfrm>
                  <a:off x="14205321" y="5447965"/>
                  <a:ext cx="797486" cy="1027153"/>
                </a:xfrm>
                <a:custGeom>
                  <a:avLst/>
                  <a:gdLst>
                    <a:gd name="connsiteX0" fmla="*/ 2962 w 797486"/>
                    <a:gd name="connsiteY0" fmla="*/ -720 h 1027153"/>
                    <a:gd name="connsiteX1" fmla="*/ 800448 w 797486"/>
                    <a:gd name="connsiteY1" fmla="*/ -720 h 1027153"/>
                    <a:gd name="connsiteX2" fmla="*/ 800448 w 797486"/>
                    <a:gd name="connsiteY2" fmla="*/ 1026434 h 1027153"/>
                    <a:gd name="connsiteX3" fmla="*/ 2962 w 797486"/>
                    <a:gd name="connsiteY3" fmla="*/ 1026434 h 1027153"/>
                  </a:gdLst>
                  <a:ahLst/>
                  <a:cxnLst>
                    <a:cxn ang="0">
                      <a:pos x="connsiteX0" y="connsiteY0"/>
                    </a:cxn>
                    <a:cxn ang="0">
                      <a:pos x="connsiteX1" y="connsiteY1"/>
                    </a:cxn>
                    <a:cxn ang="0">
                      <a:pos x="connsiteX2" y="connsiteY2"/>
                    </a:cxn>
                    <a:cxn ang="0">
                      <a:pos x="connsiteX3" y="connsiteY3"/>
                    </a:cxn>
                  </a:cxnLst>
                  <a:rect l="l" t="t" r="r" b="b"/>
                  <a:pathLst>
                    <a:path w="797486" h="1027153">
                      <a:moveTo>
                        <a:pt x="2962" y="-720"/>
                      </a:moveTo>
                      <a:lnTo>
                        <a:pt x="800448" y="-720"/>
                      </a:lnTo>
                      <a:lnTo>
                        <a:pt x="800448" y="1026434"/>
                      </a:lnTo>
                      <a:lnTo>
                        <a:pt x="2962" y="1026434"/>
                      </a:lnTo>
                      <a:close/>
                    </a:path>
                  </a:pathLst>
                </a:custGeom>
                <a:solidFill>
                  <a:srgbClr val="FFFFFF"/>
                </a:solidFill>
                <a:ln w="9520" cap="rnd">
                  <a:solidFill>
                    <a:srgbClr val="DBE6FF"/>
                  </a:solidFill>
                  <a:prstDash val="solid"/>
                  <a:round/>
                </a:ln>
              </p:spPr>
              <p:txBody>
                <a:bodyPr rtlCol="0" anchor="ctr"/>
                <a:lstStyle/>
                <a:p>
                  <a:endParaRPr lang="en-CH" sz="4400"/>
                </a:p>
              </p:txBody>
            </p:sp>
            <p:grpSp>
              <p:nvGrpSpPr>
                <p:cNvPr id="109" name="Graphic 2">
                  <a:extLst>
                    <a:ext uri="{FF2B5EF4-FFF2-40B4-BE49-F238E27FC236}">
                      <a16:creationId xmlns:a16="http://schemas.microsoft.com/office/drawing/2014/main" id="{F191E8FA-D055-B855-641E-9CCC5929FC1E}"/>
                    </a:ext>
                  </a:extLst>
                </p:cNvPr>
                <p:cNvGrpSpPr/>
                <p:nvPr/>
              </p:nvGrpSpPr>
              <p:grpSpPr>
                <a:xfrm>
                  <a:off x="14197949" y="5396197"/>
                  <a:ext cx="836214" cy="1078948"/>
                  <a:chOff x="14197949" y="5396197"/>
                  <a:chExt cx="836214" cy="1078948"/>
                </a:xfrm>
                <a:solidFill>
                  <a:srgbClr val="000080"/>
                </a:solidFill>
              </p:grpSpPr>
              <p:sp>
                <p:nvSpPr>
                  <p:cNvPr id="110" name="Freeform 109">
                    <a:extLst>
                      <a:ext uri="{FF2B5EF4-FFF2-40B4-BE49-F238E27FC236}">
                        <a16:creationId xmlns:a16="http://schemas.microsoft.com/office/drawing/2014/main" id="{E6F320D2-E284-F066-A56A-96C074390119}"/>
                      </a:ext>
                    </a:extLst>
                  </p:cNvPr>
                  <p:cNvSpPr/>
                  <p:nvPr/>
                </p:nvSpPr>
                <p:spPr>
                  <a:xfrm>
                    <a:off x="14197949" y="5396197"/>
                    <a:ext cx="836214" cy="1078948"/>
                  </a:xfrm>
                  <a:custGeom>
                    <a:avLst/>
                    <a:gdLst>
                      <a:gd name="connsiteX0" fmla="*/ 761661 w 836214"/>
                      <a:gd name="connsiteY0" fmla="*/ 1000594 h 1078948"/>
                      <a:gd name="connsiteX1" fmla="*/ 87295 w 836214"/>
                      <a:gd name="connsiteY1" fmla="*/ 1000594 h 1078948"/>
                      <a:gd name="connsiteX2" fmla="*/ 87295 w 836214"/>
                      <a:gd name="connsiteY2" fmla="*/ 83488 h 1078948"/>
                      <a:gd name="connsiteX3" fmla="*/ 761661 w 836214"/>
                      <a:gd name="connsiteY3" fmla="*/ 83488 h 1078948"/>
                      <a:gd name="connsiteX4" fmla="*/ 761661 w 836214"/>
                      <a:gd name="connsiteY4" fmla="*/ 1000594 h 1078948"/>
                      <a:gd name="connsiteX5" fmla="*/ 842585 w 836214"/>
                      <a:gd name="connsiteY5" fmla="*/ 2567 h 1078948"/>
                      <a:gd name="connsiteX6" fmla="*/ 6371 w 836214"/>
                      <a:gd name="connsiteY6" fmla="*/ 2567 h 1078948"/>
                      <a:gd name="connsiteX7" fmla="*/ 6371 w 836214"/>
                      <a:gd name="connsiteY7" fmla="*/ 1081515 h 1078948"/>
                      <a:gd name="connsiteX8" fmla="*/ 842585 w 836214"/>
                      <a:gd name="connsiteY8" fmla="*/ 1081515 h 1078948"/>
                      <a:gd name="connsiteX9" fmla="*/ 842585 w 836214"/>
                      <a:gd name="connsiteY9" fmla="*/ 2567 h 107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6214" h="1078948">
                        <a:moveTo>
                          <a:pt x="761661" y="1000594"/>
                        </a:moveTo>
                        <a:lnTo>
                          <a:pt x="87295" y="1000594"/>
                        </a:lnTo>
                        <a:lnTo>
                          <a:pt x="87295" y="83488"/>
                        </a:lnTo>
                        <a:lnTo>
                          <a:pt x="761661" y="83488"/>
                        </a:lnTo>
                        <a:lnTo>
                          <a:pt x="761661" y="1000594"/>
                        </a:lnTo>
                        <a:close/>
                        <a:moveTo>
                          <a:pt x="842585" y="2567"/>
                        </a:moveTo>
                        <a:lnTo>
                          <a:pt x="6371" y="2567"/>
                        </a:lnTo>
                        <a:lnTo>
                          <a:pt x="6371" y="1081515"/>
                        </a:lnTo>
                        <a:lnTo>
                          <a:pt x="842585" y="1081515"/>
                        </a:lnTo>
                        <a:lnTo>
                          <a:pt x="842585" y="2567"/>
                        </a:lnTo>
                        <a:close/>
                      </a:path>
                    </a:pathLst>
                  </a:custGeom>
                  <a:solidFill>
                    <a:srgbClr val="000080"/>
                  </a:solidFill>
                  <a:ln w="17983" cap="rnd">
                    <a:noFill/>
                    <a:prstDash val="solid"/>
                    <a:round/>
                  </a:ln>
                </p:spPr>
                <p:txBody>
                  <a:bodyPr rtlCol="0" anchor="ctr"/>
                  <a:lstStyle/>
                  <a:p>
                    <a:endParaRPr lang="en-CH" sz="4400"/>
                  </a:p>
                </p:txBody>
              </p:sp>
              <p:sp>
                <p:nvSpPr>
                  <p:cNvPr id="111" name="Freeform 110">
                    <a:extLst>
                      <a:ext uri="{FF2B5EF4-FFF2-40B4-BE49-F238E27FC236}">
                        <a16:creationId xmlns:a16="http://schemas.microsoft.com/office/drawing/2014/main" id="{FC41F8BA-2335-CCB9-B6CB-CE69CE47BBB7}"/>
                      </a:ext>
                    </a:extLst>
                  </p:cNvPr>
                  <p:cNvSpPr/>
                  <p:nvPr/>
                </p:nvSpPr>
                <p:spPr>
                  <a:xfrm>
                    <a:off x="14746434" y="5558040"/>
                    <a:ext cx="107898" cy="107894"/>
                  </a:xfrm>
                  <a:custGeom>
                    <a:avLst/>
                    <a:gdLst>
                      <a:gd name="connsiteX0" fmla="*/ 6441 w 107898"/>
                      <a:gd name="connsiteY0" fmla="*/ 2407 h 107894"/>
                      <a:gd name="connsiteX1" fmla="*/ 114340 w 107898"/>
                      <a:gd name="connsiteY1" fmla="*/ 2407 h 107894"/>
                      <a:gd name="connsiteX2" fmla="*/ 114340 w 107898"/>
                      <a:gd name="connsiteY2" fmla="*/ 110302 h 107894"/>
                      <a:gd name="connsiteX3" fmla="*/ 6441 w 107898"/>
                      <a:gd name="connsiteY3" fmla="*/ 110302 h 107894"/>
                    </a:gdLst>
                    <a:ahLst/>
                    <a:cxnLst>
                      <a:cxn ang="0">
                        <a:pos x="connsiteX0" y="connsiteY0"/>
                      </a:cxn>
                      <a:cxn ang="0">
                        <a:pos x="connsiteX1" y="connsiteY1"/>
                      </a:cxn>
                      <a:cxn ang="0">
                        <a:pos x="connsiteX2" y="connsiteY2"/>
                      </a:cxn>
                      <a:cxn ang="0">
                        <a:pos x="connsiteX3" y="connsiteY3"/>
                      </a:cxn>
                    </a:cxnLst>
                    <a:rect l="l" t="t" r="r" b="b"/>
                    <a:pathLst>
                      <a:path w="107898" h="107894">
                        <a:moveTo>
                          <a:pt x="6441" y="2407"/>
                        </a:moveTo>
                        <a:lnTo>
                          <a:pt x="114340" y="2407"/>
                        </a:lnTo>
                        <a:lnTo>
                          <a:pt x="114340" y="110302"/>
                        </a:lnTo>
                        <a:lnTo>
                          <a:pt x="6441" y="110302"/>
                        </a:lnTo>
                        <a:close/>
                      </a:path>
                    </a:pathLst>
                  </a:custGeom>
                  <a:solidFill>
                    <a:srgbClr val="000080"/>
                  </a:solidFill>
                  <a:ln w="17983" cap="rnd">
                    <a:noFill/>
                    <a:prstDash val="solid"/>
                    <a:round/>
                  </a:ln>
                </p:spPr>
                <p:txBody>
                  <a:bodyPr rtlCol="0" anchor="ctr"/>
                  <a:lstStyle/>
                  <a:p>
                    <a:endParaRPr lang="en-CH" sz="4400"/>
                  </a:p>
                </p:txBody>
              </p:sp>
              <p:sp>
                <p:nvSpPr>
                  <p:cNvPr id="112" name="Freeform 111">
                    <a:extLst>
                      <a:ext uri="{FF2B5EF4-FFF2-40B4-BE49-F238E27FC236}">
                        <a16:creationId xmlns:a16="http://schemas.microsoft.com/office/drawing/2014/main" id="{E10D0686-D8FA-F7AD-4608-F309341525F2}"/>
                      </a:ext>
                    </a:extLst>
                  </p:cNvPr>
                  <p:cNvSpPr/>
                  <p:nvPr/>
                </p:nvSpPr>
                <p:spPr>
                  <a:xfrm>
                    <a:off x="14368789" y="5585013"/>
                    <a:ext cx="269746" cy="53947"/>
                  </a:xfrm>
                  <a:custGeom>
                    <a:avLst/>
                    <a:gdLst>
                      <a:gd name="connsiteX0" fmla="*/ 6328 w 269746"/>
                      <a:gd name="connsiteY0" fmla="*/ 2407 h 53947"/>
                      <a:gd name="connsiteX1" fmla="*/ 276074 w 269746"/>
                      <a:gd name="connsiteY1" fmla="*/ 2407 h 53947"/>
                      <a:gd name="connsiteX2" fmla="*/ 276074 w 269746"/>
                      <a:gd name="connsiteY2" fmla="*/ 56354 h 53947"/>
                      <a:gd name="connsiteX3" fmla="*/ 6328 w 269746"/>
                      <a:gd name="connsiteY3" fmla="*/ 56354 h 53947"/>
                    </a:gdLst>
                    <a:ahLst/>
                    <a:cxnLst>
                      <a:cxn ang="0">
                        <a:pos x="connsiteX0" y="connsiteY0"/>
                      </a:cxn>
                      <a:cxn ang="0">
                        <a:pos x="connsiteX1" y="connsiteY1"/>
                      </a:cxn>
                      <a:cxn ang="0">
                        <a:pos x="connsiteX2" y="connsiteY2"/>
                      </a:cxn>
                      <a:cxn ang="0">
                        <a:pos x="connsiteX3" y="connsiteY3"/>
                      </a:cxn>
                    </a:cxnLst>
                    <a:rect l="l" t="t" r="r" b="b"/>
                    <a:pathLst>
                      <a:path w="269746" h="53947">
                        <a:moveTo>
                          <a:pt x="6328" y="2407"/>
                        </a:moveTo>
                        <a:lnTo>
                          <a:pt x="276074" y="2407"/>
                        </a:lnTo>
                        <a:lnTo>
                          <a:pt x="276074" y="56354"/>
                        </a:lnTo>
                        <a:lnTo>
                          <a:pt x="6328" y="56354"/>
                        </a:lnTo>
                        <a:close/>
                      </a:path>
                    </a:pathLst>
                  </a:custGeom>
                  <a:solidFill>
                    <a:srgbClr val="000080"/>
                  </a:solidFill>
                  <a:ln w="17983" cap="rnd">
                    <a:noFill/>
                    <a:prstDash val="solid"/>
                    <a:round/>
                  </a:ln>
                </p:spPr>
                <p:txBody>
                  <a:bodyPr rtlCol="0" anchor="ctr"/>
                  <a:lstStyle/>
                  <a:p>
                    <a:endParaRPr lang="en-CH" sz="4400"/>
                  </a:p>
                </p:txBody>
              </p:sp>
              <p:sp>
                <p:nvSpPr>
                  <p:cNvPr id="113" name="Freeform 112">
                    <a:extLst>
                      <a:ext uri="{FF2B5EF4-FFF2-40B4-BE49-F238E27FC236}">
                        <a16:creationId xmlns:a16="http://schemas.microsoft.com/office/drawing/2014/main" id="{F9981294-614F-14CF-48AA-75FE5BD2FAEB}"/>
                      </a:ext>
                    </a:extLst>
                  </p:cNvPr>
                  <p:cNvSpPr/>
                  <p:nvPr/>
                </p:nvSpPr>
                <p:spPr>
                  <a:xfrm>
                    <a:off x="14746434" y="5773829"/>
                    <a:ext cx="107898" cy="107894"/>
                  </a:xfrm>
                  <a:custGeom>
                    <a:avLst/>
                    <a:gdLst>
                      <a:gd name="connsiteX0" fmla="*/ 6441 w 107898"/>
                      <a:gd name="connsiteY0" fmla="*/ 2513 h 107894"/>
                      <a:gd name="connsiteX1" fmla="*/ 114340 w 107898"/>
                      <a:gd name="connsiteY1" fmla="*/ 2513 h 107894"/>
                      <a:gd name="connsiteX2" fmla="*/ 114340 w 107898"/>
                      <a:gd name="connsiteY2" fmla="*/ 110408 h 107894"/>
                      <a:gd name="connsiteX3" fmla="*/ 6441 w 107898"/>
                      <a:gd name="connsiteY3" fmla="*/ 110408 h 107894"/>
                    </a:gdLst>
                    <a:ahLst/>
                    <a:cxnLst>
                      <a:cxn ang="0">
                        <a:pos x="connsiteX0" y="connsiteY0"/>
                      </a:cxn>
                      <a:cxn ang="0">
                        <a:pos x="connsiteX1" y="connsiteY1"/>
                      </a:cxn>
                      <a:cxn ang="0">
                        <a:pos x="connsiteX2" y="connsiteY2"/>
                      </a:cxn>
                      <a:cxn ang="0">
                        <a:pos x="connsiteX3" y="connsiteY3"/>
                      </a:cxn>
                    </a:cxnLst>
                    <a:rect l="l" t="t" r="r" b="b"/>
                    <a:pathLst>
                      <a:path w="107898" h="107894">
                        <a:moveTo>
                          <a:pt x="6441" y="2513"/>
                        </a:moveTo>
                        <a:lnTo>
                          <a:pt x="114340" y="2513"/>
                        </a:lnTo>
                        <a:lnTo>
                          <a:pt x="114340" y="110408"/>
                        </a:lnTo>
                        <a:lnTo>
                          <a:pt x="6441" y="110408"/>
                        </a:lnTo>
                        <a:close/>
                      </a:path>
                    </a:pathLst>
                  </a:custGeom>
                  <a:solidFill>
                    <a:srgbClr val="000080"/>
                  </a:solidFill>
                  <a:ln w="17983" cap="rnd">
                    <a:noFill/>
                    <a:prstDash val="solid"/>
                    <a:round/>
                  </a:ln>
                </p:spPr>
                <p:txBody>
                  <a:bodyPr rtlCol="0" anchor="ctr"/>
                  <a:lstStyle/>
                  <a:p>
                    <a:endParaRPr lang="en-CH" sz="4400"/>
                  </a:p>
                </p:txBody>
              </p:sp>
              <p:sp>
                <p:nvSpPr>
                  <p:cNvPr id="114" name="Freeform 113">
                    <a:extLst>
                      <a:ext uri="{FF2B5EF4-FFF2-40B4-BE49-F238E27FC236}">
                        <a16:creationId xmlns:a16="http://schemas.microsoft.com/office/drawing/2014/main" id="{513C0895-04AE-744F-EEE8-B8339E4BA20D}"/>
                      </a:ext>
                    </a:extLst>
                  </p:cNvPr>
                  <p:cNvSpPr/>
                  <p:nvPr/>
                </p:nvSpPr>
                <p:spPr>
                  <a:xfrm>
                    <a:off x="14368789" y="5800803"/>
                    <a:ext cx="269746" cy="53947"/>
                  </a:xfrm>
                  <a:custGeom>
                    <a:avLst/>
                    <a:gdLst>
                      <a:gd name="connsiteX0" fmla="*/ 6328 w 269746"/>
                      <a:gd name="connsiteY0" fmla="*/ 2513 h 53947"/>
                      <a:gd name="connsiteX1" fmla="*/ 276074 w 269746"/>
                      <a:gd name="connsiteY1" fmla="*/ 2513 h 53947"/>
                      <a:gd name="connsiteX2" fmla="*/ 276074 w 269746"/>
                      <a:gd name="connsiteY2" fmla="*/ 56461 h 53947"/>
                      <a:gd name="connsiteX3" fmla="*/ 6328 w 269746"/>
                      <a:gd name="connsiteY3" fmla="*/ 56461 h 53947"/>
                    </a:gdLst>
                    <a:ahLst/>
                    <a:cxnLst>
                      <a:cxn ang="0">
                        <a:pos x="connsiteX0" y="connsiteY0"/>
                      </a:cxn>
                      <a:cxn ang="0">
                        <a:pos x="connsiteX1" y="connsiteY1"/>
                      </a:cxn>
                      <a:cxn ang="0">
                        <a:pos x="connsiteX2" y="connsiteY2"/>
                      </a:cxn>
                      <a:cxn ang="0">
                        <a:pos x="connsiteX3" y="connsiteY3"/>
                      </a:cxn>
                    </a:cxnLst>
                    <a:rect l="l" t="t" r="r" b="b"/>
                    <a:pathLst>
                      <a:path w="269746" h="53947">
                        <a:moveTo>
                          <a:pt x="6328" y="2513"/>
                        </a:moveTo>
                        <a:lnTo>
                          <a:pt x="276074" y="2513"/>
                        </a:lnTo>
                        <a:lnTo>
                          <a:pt x="276074" y="56461"/>
                        </a:lnTo>
                        <a:lnTo>
                          <a:pt x="6328" y="56461"/>
                        </a:lnTo>
                        <a:close/>
                      </a:path>
                    </a:pathLst>
                  </a:custGeom>
                  <a:solidFill>
                    <a:srgbClr val="000080"/>
                  </a:solidFill>
                  <a:ln w="17983" cap="rnd">
                    <a:noFill/>
                    <a:prstDash val="solid"/>
                    <a:round/>
                  </a:ln>
                </p:spPr>
                <p:txBody>
                  <a:bodyPr rtlCol="0" anchor="ctr"/>
                  <a:lstStyle/>
                  <a:p>
                    <a:endParaRPr lang="en-CH" sz="4400"/>
                  </a:p>
                </p:txBody>
              </p:sp>
              <p:sp>
                <p:nvSpPr>
                  <p:cNvPr id="115" name="Freeform 114">
                    <a:extLst>
                      <a:ext uri="{FF2B5EF4-FFF2-40B4-BE49-F238E27FC236}">
                        <a16:creationId xmlns:a16="http://schemas.microsoft.com/office/drawing/2014/main" id="{D2E8D967-1E63-4AE0-9311-7EFB4E0BDBC3}"/>
                      </a:ext>
                    </a:extLst>
                  </p:cNvPr>
                  <p:cNvSpPr/>
                  <p:nvPr/>
                </p:nvSpPr>
                <p:spPr>
                  <a:xfrm>
                    <a:off x="14746434" y="5989618"/>
                    <a:ext cx="107898" cy="107894"/>
                  </a:xfrm>
                  <a:custGeom>
                    <a:avLst/>
                    <a:gdLst>
                      <a:gd name="connsiteX0" fmla="*/ 6441 w 107898"/>
                      <a:gd name="connsiteY0" fmla="*/ 2620 h 107894"/>
                      <a:gd name="connsiteX1" fmla="*/ 114340 w 107898"/>
                      <a:gd name="connsiteY1" fmla="*/ 2620 h 107894"/>
                      <a:gd name="connsiteX2" fmla="*/ 114340 w 107898"/>
                      <a:gd name="connsiteY2" fmla="*/ 110515 h 107894"/>
                      <a:gd name="connsiteX3" fmla="*/ 6441 w 107898"/>
                      <a:gd name="connsiteY3" fmla="*/ 110515 h 107894"/>
                    </a:gdLst>
                    <a:ahLst/>
                    <a:cxnLst>
                      <a:cxn ang="0">
                        <a:pos x="connsiteX0" y="connsiteY0"/>
                      </a:cxn>
                      <a:cxn ang="0">
                        <a:pos x="connsiteX1" y="connsiteY1"/>
                      </a:cxn>
                      <a:cxn ang="0">
                        <a:pos x="connsiteX2" y="connsiteY2"/>
                      </a:cxn>
                      <a:cxn ang="0">
                        <a:pos x="connsiteX3" y="connsiteY3"/>
                      </a:cxn>
                    </a:cxnLst>
                    <a:rect l="l" t="t" r="r" b="b"/>
                    <a:pathLst>
                      <a:path w="107898" h="107894">
                        <a:moveTo>
                          <a:pt x="6441" y="2620"/>
                        </a:moveTo>
                        <a:lnTo>
                          <a:pt x="114340" y="2620"/>
                        </a:lnTo>
                        <a:lnTo>
                          <a:pt x="114340" y="110515"/>
                        </a:lnTo>
                        <a:lnTo>
                          <a:pt x="6441" y="110515"/>
                        </a:lnTo>
                        <a:close/>
                      </a:path>
                    </a:pathLst>
                  </a:custGeom>
                  <a:solidFill>
                    <a:srgbClr val="000080"/>
                  </a:solidFill>
                  <a:ln w="17983" cap="rnd">
                    <a:noFill/>
                    <a:prstDash val="solid"/>
                    <a:round/>
                  </a:ln>
                </p:spPr>
                <p:txBody>
                  <a:bodyPr rtlCol="0" anchor="ctr"/>
                  <a:lstStyle/>
                  <a:p>
                    <a:endParaRPr lang="en-CH" sz="4400"/>
                  </a:p>
                </p:txBody>
              </p:sp>
              <p:sp>
                <p:nvSpPr>
                  <p:cNvPr id="116" name="Freeform 115">
                    <a:extLst>
                      <a:ext uri="{FF2B5EF4-FFF2-40B4-BE49-F238E27FC236}">
                        <a16:creationId xmlns:a16="http://schemas.microsoft.com/office/drawing/2014/main" id="{3E31ED85-4D85-5E31-45CC-CD538D91EEC9}"/>
                      </a:ext>
                    </a:extLst>
                  </p:cNvPr>
                  <p:cNvSpPr/>
                  <p:nvPr/>
                </p:nvSpPr>
                <p:spPr>
                  <a:xfrm>
                    <a:off x="14368789" y="6016592"/>
                    <a:ext cx="269746" cy="53947"/>
                  </a:xfrm>
                  <a:custGeom>
                    <a:avLst/>
                    <a:gdLst>
                      <a:gd name="connsiteX0" fmla="*/ 6328 w 269746"/>
                      <a:gd name="connsiteY0" fmla="*/ 2620 h 53947"/>
                      <a:gd name="connsiteX1" fmla="*/ 276074 w 269746"/>
                      <a:gd name="connsiteY1" fmla="*/ 2620 h 53947"/>
                      <a:gd name="connsiteX2" fmla="*/ 276074 w 269746"/>
                      <a:gd name="connsiteY2" fmla="*/ 56567 h 53947"/>
                      <a:gd name="connsiteX3" fmla="*/ 6328 w 269746"/>
                      <a:gd name="connsiteY3" fmla="*/ 56567 h 53947"/>
                    </a:gdLst>
                    <a:ahLst/>
                    <a:cxnLst>
                      <a:cxn ang="0">
                        <a:pos x="connsiteX0" y="connsiteY0"/>
                      </a:cxn>
                      <a:cxn ang="0">
                        <a:pos x="connsiteX1" y="connsiteY1"/>
                      </a:cxn>
                      <a:cxn ang="0">
                        <a:pos x="connsiteX2" y="connsiteY2"/>
                      </a:cxn>
                      <a:cxn ang="0">
                        <a:pos x="connsiteX3" y="connsiteY3"/>
                      </a:cxn>
                    </a:cxnLst>
                    <a:rect l="l" t="t" r="r" b="b"/>
                    <a:pathLst>
                      <a:path w="269746" h="53947">
                        <a:moveTo>
                          <a:pt x="6328" y="2620"/>
                        </a:moveTo>
                        <a:lnTo>
                          <a:pt x="276074" y="2620"/>
                        </a:lnTo>
                        <a:lnTo>
                          <a:pt x="276074" y="56567"/>
                        </a:lnTo>
                        <a:lnTo>
                          <a:pt x="6328" y="56567"/>
                        </a:lnTo>
                        <a:close/>
                      </a:path>
                    </a:pathLst>
                  </a:custGeom>
                  <a:solidFill>
                    <a:srgbClr val="000080"/>
                  </a:solidFill>
                  <a:ln w="17983" cap="rnd">
                    <a:noFill/>
                    <a:prstDash val="solid"/>
                    <a:round/>
                  </a:ln>
                </p:spPr>
                <p:txBody>
                  <a:bodyPr rtlCol="0" anchor="ctr"/>
                  <a:lstStyle/>
                  <a:p>
                    <a:endParaRPr lang="en-CH" sz="4400"/>
                  </a:p>
                </p:txBody>
              </p:sp>
              <p:sp>
                <p:nvSpPr>
                  <p:cNvPr id="117" name="Freeform 116">
                    <a:extLst>
                      <a:ext uri="{FF2B5EF4-FFF2-40B4-BE49-F238E27FC236}">
                        <a16:creationId xmlns:a16="http://schemas.microsoft.com/office/drawing/2014/main" id="{CA7FFF40-1781-312B-C53A-4223417B9210}"/>
                      </a:ext>
                    </a:extLst>
                  </p:cNvPr>
                  <p:cNvSpPr/>
                  <p:nvPr/>
                </p:nvSpPr>
                <p:spPr>
                  <a:xfrm>
                    <a:off x="14746434" y="6205408"/>
                    <a:ext cx="107898" cy="107894"/>
                  </a:xfrm>
                  <a:custGeom>
                    <a:avLst/>
                    <a:gdLst>
                      <a:gd name="connsiteX0" fmla="*/ 6441 w 107898"/>
                      <a:gd name="connsiteY0" fmla="*/ 2726 h 107894"/>
                      <a:gd name="connsiteX1" fmla="*/ 114340 w 107898"/>
                      <a:gd name="connsiteY1" fmla="*/ 2726 h 107894"/>
                      <a:gd name="connsiteX2" fmla="*/ 114340 w 107898"/>
                      <a:gd name="connsiteY2" fmla="*/ 110621 h 107894"/>
                      <a:gd name="connsiteX3" fmla="*/ 6441 w 107898"/>
                      <a:gd name="connsiteY3" fmla="*/ 110621 h 107894"/>
                    </a:gdLst>
                    <a:ahLst/>
                    <a:cxnLst>
                      <a:cxn ang="0">
                        <a:pos x="connsiteX0" y="connsiteY0"/>
                      </a:cxn>
                      <a:cxn ang="0">
                        <a:pos x="connsiteX1" y="connsiteY1"/>
                      </a:cxn>
                      <a:cxn ang="0">
                        <a:pos x="connsiteX2" y="connsiteY2"/>
                      </a:cxn>
                      <a:cxn ang="0">
                        <a:pos x="connsiteX3" y="connsiteY3"/>
                      </a:cxn>
                    </a:cxnLst>
                    <a:rect l="l" t="t" r="r" b="b"/>
                    <a:pathLst>
                      <a:path w="107898" h="107894">
                        <a:moveTo>
                          <a:pt x="6441" y="2726"/>
                        </a:moveTo>
                        <a:lnTo>
                          <a:pt x="114340" y="2726"/>
                        </a:lnTo>
                        <a:lnTo>
                          <a:pt x="114340" y="110621"/>
                        </a:lnTo>
                        <a:lnTo>
                          <a:pt x="6441" y="110621"/>
                        </a:lnTo>
                        <a:close/>
                      </a:path>
                    </a:pathLst>
                  </a:custGeom>
                  <a:solidFill>
                    <a:srgbClr val="000080"/>
                  </a:solidFill>
                  <a:ln w="17983" cap="rnd">
                    <a:noFill/>
                    <a:prstDash val="solid"/>
                    <a:round/>
                  </a:ln>
                </p:spPr>
                <p:txBody>
                  <a:bodyPr rtlCol="0" anchor="ctr"/>
                  <a:lstStyle/>
                  <a:p>
                    <a:endParaRPr lang="en-CH" sz="4400"/>
                  </a:p>
                </p:txBody>
              </p:sp>
              <p:sp>
                <p:nvSpPr>
                  <p:cNvPr id="118" name="Freeform 117">
                    <a:extLst>
                      <a:ext uri="{FF2B5EF4-FFF2-40B4-BE49-F238E27FC236}">
                        <a16:creationId xmlns:a16="http://schemas.microsoft.com/office/drawing/2014/main" id="{97528393-3F1B-0C0C-EFAD-862823C5C32B}"/>
                      </a:ext>
                    </a:extLst>
                  </p:cNvPr>
                  <p:cNvSpPr/>
                  <p:nvPr/>
                </p:nvSpPr>
                <p:spPr>
                  <a:xfrm>
                    <a:off x="14368789" y="6232381"/>
                    <a:ext cx="269746" cy="53947"/>
                  </a:xfrm>
                  <a:custGeom>
                    <a:avLst/>
                    <a:gdLst>
                      <a:gd name="connsiteX0" fmla="*/ 6328 w 269746"/>
                      <a:gd name="connsiteY0" fmla="*/ 2726 h 53947"/>
                      <a:gd name="connsiteX1" fmla="*/ 276074 w 269746"/>
                      <a:gd name="connsiteY1" fmla="*/ 2726 h 53947"/>
                      <a:gd name="connsiteX2" fmla="*/ 276074 w 269746"/>
                      <a:gd name="connsiteY2" fmla="*/ 56674 h 53947"/>
                      <a:gd name="connsiteX3" fmla="*/ 6328 w 269746"/>
                      <a:gd name="connsiteY3" fmla="*/ 56674 h 53947"/>
                    </a:gdLst>
                    <a:ahLst/>
                    <a:cxnLst>
                      <a:cxn ang="0">
                        <a:pos x="connsiteX0" y="connsiteY0"/>
                      </a:cxn>
                      <a:cxn ang="0">
                        <a:pos x="connsiteX1" y="connsiteY1"/>
                      </a:cxn>
                      <a:cxn ang="0">
                        <a:pos x="connsiteX2" y="connsiteY2"/>
                      </a:cxn>
                      <a:cxn ang="0">
                        <a:pos x="connsiteX3" y="connsiteY3"/>
                      </a:cxn>
                    </a:cxnLst>
                    <a:rect l="l" t="t" r="r" b="b"/>
                    <a:pathLst>
                      <a:path w="269746" h="53947">
                        <a:moveTo>
                          <a:pt x="6328" y="2726"/>
                        </a:moveTo>
                        <a:lnTo>
                          <a:pt x="276074" y="2726"/>
                        </a:lnTo>
                        <a:lnTo>
                          <a:pt x="276074" y="56674"/>
                        </a:lnTo>
                        <a:lnTo>
                          <a:pt x="6328" y="56674"/>
                        </a:lnTo>
                        <a:close/>
                      </a:path>
                    </a:pathLst>
                  </a:custGeom>
                  <a:solidFill>
                    <a:srgbClr val="000080"/>
                  </a:solidFill>
                  <a:ln w="17983" cap="rnd">
                    <a:noFill/>
                    <a:prstDash val="solid"/>
                    <a:round/>
                  </a:ln>
                </p:spPr>
                <p:txBody>
                  <a:bodyPr rtlCol="0" anchor="ctr"/>
                  <a:lstStyle/>
                  <a:p>
                    <a:endParaRPr lang="en-CH" sz="4400"/>
                  </a:p>
                </p:txBody>
              </p:sp>
            </p:grpSp>
            <p:sp>
              <p:nvSpPr>
                <p:cNvPr id="119" name="Freeform 118">
                  <a:extLst>
                    <a:ext uri="{FF2B5EF4-FFF2-40B4-BE49-F238E27FC236}">
                      <a16:creationId xmlns:a16="http://schemas.microsoft.com/office/drawing/2014/main" id="{16198742-5E43-2A7A-CB13-A990190A26F7}"/>
                    </a:ext>
                  </a:extLst>
                </p:cNvPr>
                <p:cNvSpPr/>
                <p:nvPr/>
              </p:nvSpPr>
              <p:spPr>
                <a:xfrm>
                  <a:off x="14231368" y="5425210"/>
                  <a:ext cx="765686" cy="1020660"/>
                </a:xfrm>
                <a:custGeom>
                  <a:avLst/>
                  <a:gdLst>
                    <a:gd name="connsiteX0" fmla="*/ 768653 w 765686"/>
                    <a:gd name="connsiteY0" fmla="*/ 1019929 h 1020660"/>
                    <a:gd name="connsiteX1" fmla="*/ 2967 w 765686"/>
                    <a:gd name="connsiteY1" fmla="*/ 1019929 h 1020660"/>
                    <a:gd name="connsiteX2" fmla="*/ 2967 w 765686"/>
                    <a:gd name="connsiteY2" fmla="*/ -732 h 1020660"/>
                    <a:gd name="connsiteX3" fmla="*/ 768653 w 765686"/>
                    <a:gd name="connsiteY3" fmla="*/ -732 h 1020660"/>
                    <a:gd name="connsiteX4" fmla="*/ 768653 w 765686"/>
                    <a:gd name="connsiteY4" fmla="*/ 1019929 h 1020660"/>
                    <a:gd name="connsiteX5" fmla="*/ 724203 w 765686"/>
                    <a:gd name="connsiteY5" fmla="*/ 43720 h 1020660"/>
                    <a:gd name="connsiteX6" fmla="*/ 47417 w 765686"/>
                    <a:gd name="connsiteY6" fmla="*/ 43720 h 1020660"/>
                    <a:gd name="connsiteX7" fmla="*/ 47417 w 765686"/>
                    <a:gd name="connsiteY7" fmla="*/ 975478 h 1020660"/>
                    <a:gd name="connsiteX8" fmla="*/ 724203 w 765686"/>
                    <a:gd name="connsiteY8" fmla="*/ 975478 h 1020660"/>
                    <a:gd name="connsiteX9" fmla="*/ 724203 w 765686"/>
                    <a:gd name="connsiteY9" fmla="*/ 43720 h 102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686" h="1020660">
                      <a:moveTo>
                        <a:pt x="768653" y="1019929"/>
                      </a:moveTo>
                      <a:lnTo>
                        <a:pt x="2967" y="1019929"/>
                      </a:lnTo>
                      <a:lnTo>
                        <a:pt x="2967" y="-732"/>
                      </a:lnTo>
                      <a:lnTo>
                        <a:pt x="768653" y="-732"/>
                      </a:lnTo>
                      <a:lnTo>
                        <a:pt x="768653" y="1019929"/>
                      </a:lnTo>
                      <a:close/>
                      <a:moveTo>
                        <a:pt x="724203" y="43720"/>
                      </a:moveTo>
                      <a:lnTo>
                        <a:pt x="47417" y="43720"/>
                      </a:lnTo>
                      <a:lnTo>
                        <a:pt x="47417" y="975478"/>
                      </a:lnTo>
                      <a:lnTo>
                        <a:pt x="724203" y="975478"/>
                      </a:lnTo>
                      <a:lnTo>
                        <a:pt x="724203" y="43720"/>
                      </a:lnTo>
                      <a:close/>
                    </a:path>
                  </a:pathLst>
                </a:custGeom>
                <a:solidFill>
                  <a:srgbClr val="FFFFFF"/>
                </a:solidFill>
                <a:ln w="1737" cap="rnd">
                  <a:noFill/>
                  <a:prstDash val="solid"/>
                  <a:round/>
                </a:ln>
              </p:spPr>
              <p:txBody>
                <a:bodyPr rtlCol="0" anchor="ctr"/>
                <a:lstStyle/>
                <a:p>
                  <a:endParaRPr lang="en-CH" sz="4400"/>
                </a:p>
              </p:txBody>
            </p:sp>
          </p:grpSp>
          <p:grpSp>
            <p:nvGrpSpPr>
              <p:cNvPr id="120" name="Graphic 2">
                <a:extLst>
                  <a:ext uri="{FF2B5EF4-FFF2-40B4-BE49-F238E27FC236}">
                    <a16:creationId xmlns:a16="http://schemas.microsoft.com/office/drawing/2014/main" id="{15DFCE02-76D6-7083-7095-F302CBDAC5A0}"/>
                  </a:ext>
                </a:extLst>
              </p:cNvPr>
              <p:cNvGrpSpPr/>
              <p:nvPr/>
            </p:nvGrpSpPr>
            <p:grpSpPr>
              <a:xfrm>
                <a:off x="14076563" y="6649606"/>
                <a:ext cx="1133151" cy="1323415"/>
                <a:chOff x="14076563" y="6649606"/>
                <a:chExt cx="1133151" cy="1323415"/>
              </a:xfrm>
            </p:grpSpPr>
            <p:grpSp>
              <p:nvGrpSpPr>
                <p:cNvPr id="121" name="Graphic 2">
                  <a:extLst>
                    <a:ext uri="{FF2B5EF4-FFF2-40B4-BE49-F238E27FC236}">
                      <a16:creationId xmlns:a16="http://schemas.microsoft.com/office/drawing/2014/main" id="{14684D8E-AB15-52F9-2C6F-3FD91BA5AAE0}"/>
                    </a:ext>
                  </a:extLst>
                </p:cNvPr>
                <p:cNvGrpSpPr/>
                <p:nvPr/>
              </p:nvGrpSpPr>
              <p:grpSpPr>
                <a:xfrm>
                  <a:off x="14076563" y="6649606"/>
                  <a:ext cx="1078987" cy="1078948"/>
                  <a:chOff x="14076563" y="6649606"/>
                  <a:chExt cx="1078987" cy="1078948"/>
                </a:xfrm>
              </p:grpSpPr>
              <p:sp>
                <p:nvSpPr>
                  <p:cNvPr id="122" name="Freeform 121">
                    <a:extLst>
                      <a:ext uri="{FF2B5EF4-FFF2-40B4-BE49-F238E27FC236}">
                        <a16:creationId xmlns:a16="http://schemas.microsoft.com/office/drawing/2014/main" id="{6F680885-6F23-84DC-D2E0-310D16D86B00}"/>
                      </a:ext>
                    </a:extLst>
                  </p:cNvPr>
                  <p:cNvSpPr/>
                  <p:nvPr/>
                </p:nvSpPr>
                <p:spPr>
                  <a:xfrm>
                    <a:off x="14076563" y="6649606"/>
                    <a:ext cx="1078987" cy="1078948"/>
                  </a:xfrm>
                  <a:custGeom>
                    <a:avLst/>
                    <a:gdLst>
                      <a:gd name="connsiteX0" fmla="*/ 1083717 w 1078987"/>
                      <a:gd name="connsiteY0" fmla="*/ 541363 h 1078948"/>
                      <a:gd name="connsiteX1" fmla="*/ 544223 w 1078987"/>
                      <a:gd name="connsiteY1" fmla="*/ 1080837 h 1078948"/>
                      <a:gd name="connsiteX2" fmla="*/ 4729 w 1078987"/>
                      <a:gd name="connsiteY2" fmla="*/ 541363 h 1078948"/>
                      <a:gd name="connsiteX3" fmla="*/ 544223 w 1078987"/>
                      <a:gd name="connsiteY3" fmla="*/ 1889 h 1078948"/>
                      <a:gd name="connsiteX4" fmla="*/ 1083717 w 1078987"/>
                      <a:gd name="connsiteY4" fmla="*/ 541363 h 1078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7" h="1078948">
                        <a:moveTo>
                          <a:pt x="1083717" y="541363"/>
                        </a:moveTo>
                        <a:cubicBezTo>
                          <a:pt x="1083717" y="839307"/>
                          <a:pt x="842177" y="1080837"/>
                          <a:pt x="544223" y="1080837"/>
                        </a:cubicBezTo>
                        <a:cubicBezTo>
                          <a:pt x="246269" y="1080837"/>
                          <a:pt x="4729" y="839307"/>
                          <a:pt x="4729" y="541363"/>
                        </a:cubicBezTo>
                        <a:cubicBezTo>
                          <a:pt x="4729" y="243420"/>
                          <a:pt x="246269" y="1889"/>
                          <a:pt x="544223" y="1889"/>
                        </a:cubicBezTo>
                        <a:cubicBezTo>
                          <a:pt x="842177" y="1889"/>
                          <a:pt x="1083717" y="243420"/>
                          <a:pt x="1083717" y="541363"/>
                        </a:cubicBezTo>
                        <a:close/>
                      </a:path>
                    </a:pathLst>
                  </a:custGeom>
                  <a:noFill/>
                  <a:ln w="69843" cap="flat">
                    <a:solidFill>
                      <a:srgbClr val="000080"/>
                    </a:solidFill>
                    <a:prstDash val="solid"/>
                    <a:miter/>
                  </a:ln>
                </p:spPr>
                <p:txBody>
                  <a:bodyPr rtlCol="0" anchor="ctr"/>
                  <a:lstStyle/>
                  <a:p>
                    <a:endParaRPr lang="en-CH" sz="4400"/>
                  </a:p>
                </p:txBody>
              </p:sp>
              <p:sp>
                <p:nvSpPr>
                  <p:cNvPr id="123" name="Freeform 122">
                    <a:extLst>
                      <a:ext uri="{FF2B5EF4-FFF2-40B4-BE49-F238E27FC236}">
                        <a16:creationId xmlns:a16="http://schemas.microsoft.com/office/drawing/2014/main" id="{AF78B1DB-D328-D68C-82D2-69B2065DFD59}"/>
                      </a:ext>
                    </a:extLst>
                  </p:cNvPr>
                  <p:cNvSpPr/>
                  <p:nvPr/>
                </p:nvSpPr>
                <p:spPr>
                  <a:xfrm>
                    <a:off x="14076563" y="6649606"/>
                    <a:ext cx="1078987" cy="1078948"/>
                  </a:xfrm>
                  <a:custGeom>
                    <a:avLst/>
                    <a:gdLst>
                      <a:gd name="connsiteX0" fmla="*/ 1083717 w 1078987"/>
                      <a:gd name="connsiteY0" fmla="*/ 541363 h 1078948"/>
                      <a:gd name="connsiteX1" fmla="*/ 544223 w 1078987"/>
                      <a:gd name="connsiteY1" fmla="*/ 1080837 h 1078948"/>
                      <a:gd name="connsiteX2" fmla="*/ 4729 w 1078987"/>
                      <a:gd name="connsiteY2" fmla="*/ 541363 h 1078948"/>
                      <a:gd name="connsiteX3" fmla="*/ 544223 w 1078987"/>
                      <a:gd name="connsiteY3" fmla="*/ 1889 h 1078948"/>
                      <a:gd name="connsiteX4" fmla="*/ 1083717 w 1078987"/>
                      <a:gd name="connsiteY4" fmla="*/ 541363 h 1078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7" h="1078948">
                        <a:moveTo>
                          <a:pt x="1083717" y="541363"/>
                        </a:moveTo>
                        <a:cubicBezTo>
                          <a:pt x="1083717" y="839307"/>
                          <a:pt x="842177" y="1080837"/>
                          <a:pt x="544223" y="1080837"/>
                        </a:cubicBezTo>
                        <a:cubicBezTo>
                          <a:pt x="246269" y="1080837"/>
                          <a:pt x="4729" y="839307"/>
                          <a:pt x="4729" y="541363"/>
                        </a:cubicBezTo>
                        <a:cubicBezTo>
                          <a:pt x="4729" y="243420"/>
                          <a:pt x="246269" y="1889"/>
                          <a:pt x="544223" y="1889"/>
                        </a:cubicBezTo>
                        <a:cubicBezTo>
                          <a:pt x="842177" y="1889"/>
                          <a:pt x="1083717" y="243420"/>
                          <a:pt x="1083717" y="541363"/>
                        </a:cubicBezTo>
                        <a:close/>
                      </a:path>
                    </a:pathLst>
                  </a:custGeom>
                  <a:solidFill>
                    <a:srgbClr val="FFFFFF"/>
                  </a:solidFill>
                  <a:ln w="1780" cap="rnd">
                    <a:noFill/>
                    <a:prstDash val="solid"/>
                    <a:round/>
                  </a:ln>
                </p:spPr>
                <p:txBody>
                  <a:bodyPr rtlCol="0" anchor="ctr"/>
                  <a:lstStyle/>
                  <a:p>
                    <a:endParaRPr lang="en-CH" sz="4400"/>
                  </a:p>
                </p:txBody>
              </p:sp>
            </p:grpSp>
            <p:sp>
              <p:nvSpPr>
                <p:cNvPr id="124" name="Freeform 123">
                  <a:extLst>
                    <a:ext uri="{FF2B5EF4-FFF2-40B4-BE49-F238E27FC236}">
                      <a16:creationId xmlns:a16="http://schemas.microsoft.com/office/drawing/2014/main" id="{5082071E-C135-59F0-F9B3-565DD965A41F}"/>
                    </a:ext>
                  </a:extLst>
                </p:cNvPr>
                <p:cNvSpPr/>
                <p:nvPr/>
              </p:nvSpPr>
              <p:spPr>
                <a:xfrm>
                  <a:off x="14201839" y="7019212"/>
                  <a:ext cx="834512" cy="637584"/>
                </a:xfrm>
                <a:custGeom>
                  <a:avLst/>
                  <a:gdLst>
                    <a:gd name="connsiteX0" fmla="*/ 768423 w 834512"/>
                    <a:gd name="connsiteY0" fmla="*/ 468564 h 637584"/>
                    <a:gd name="connsiteX1" fmla="*/ 826143 w 834512"/>
                    <a:gd name="connsiteY1" fmla="*/ 192291 h 637584"/>
                    <a:gd name="connsiteX2" fmla="*/ 499658 w 834512"/>
                    <a:gd name="connsiteY2" fmla="*/ 138318 h 637584"/>
                    <a:gd name="connsiteX3" fmla="*/ 431080 w 834512"/>
                    <a:gd name="connsiteY3" fmla="*/ 306916 h 637584"/>
                    <a:gd name="connsiteX4" fmla="*/ 402496 w 834512"/>
                    <a:gd name="connsiteY4" fmla="*/ 504036 h 637584"/>
                    <a:gd name="connsiteX5" fmla="*/ 281695 w 834512"/>
                    <a:gd name="connsiteY5" fmla="*/ 457545 h 637584"/>
                    <a:gd name="connsiteX6" fmla="*/ 386274 w 834512"/>
                    <a:gd name="connsiteY6" fmla="*/ 206802 h 637584"/>
                    <a:gd name="connsiteX7" fmla="*/ 235453 w 834512"/>
                    <a:gd name="connsiteY7" fmla="*/ 3360 h 637584"/>
                    <a:gd name="connsiteX8" fmla="*/ 20914 w 834512"/>
                    <a:gd name="connsiteY8" fmla="*/ 174876 h 637584"/>
                    <a:gd name="connsiteX9" fmla="*/ 768423 w 834512"/>
                    <a:gd name="connsiteY9" fmla="*/ 468565 h 637584"/>
                    <a:gd name="connsiteX10" fmla="*/ 768423 w 834512"/>
                    <a:gd name="connsiteY10" fmla="*/ 468564 h 63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512" h="637584">
                      <a:moveTo>
                        <a:pt x="768423" y="468564"/>
                      </a:moveTo>
                      <a:cubicBezTo>
                        <a:pt x="813095" y="386991"/>
                        <a:pt x="859003" y="263909"/>
                        <a:pt x="826143" y="192291"/>
                      </a:cubicBezTo>
                      <a:cubicBezTo>
                        <a:pt x="776476" y="84064"/>
                        <a:pt x="596101" y="81493"/>
                        <a:pt x="499658" y="138318"/>
                      </a:cubicBezTo>
                      <a:cubicBezTo>
                        <a:pt x="449440" y="167892"/>
                        <a:pt x="419385" y="259344"/>
                        <a:pt x="431080" y="306916"/>
                      </a:cubicBezTo>
                      <a:cubicBezTo>
                        <a:pt x="449857" y="383364"/>
                        <a:pt x="455971" y="470097"/>
                        <a:pt x="402496" y="504036"/>
                      </a:cubicBezTo>
                      <a:cubicBezTo>
                        <a:pt x="365692" y="527392"/>
                        <a:pt x="298467" y="499636"/>
                        <a:pt x="281695" y="457545"/>
                      </a:cubicBezTo>
                      <a:cubicBezTo>
                        <a:pt x="248132" y="373360"/>
                        <a:pt x="404216" y="346415"/>
                        <a:pt x="386274" y="206802"/>
                      </a:cubicBezTo>
                      <a:cubicBezTo>
                        <a:pt x="370186" y="113023"/>
                        <a:pt x="313152" y="10577"/>
                        <a:pt x="235453" y="3360"/>
                      </a:cubicBezTo>
                      <a:cubicBezTo>
                        <a:pt x="156934" y="-3930"/>
                        <a:pt x="53174" y="85851"/>
                        <a:pt x="20914" y="174876"/>
                      </a:cubicBezTo>
                      <a:cubicBezTo>
                        <a:pt x="-115373" y="580131"/>
                        <a:pt x="554570" y="824098"/>
                        <a:pt x="768423" y="468565"/>
                      </a:cubicBezTo>
                      <a:lnTo>
                        <a:pt x="768423" y="468564"/>
                      </a:lnTo>
                      <a:close/>
                    </a:path>
                  </a:pathLst>
                </a:custGeom>
                <a:solidFill>
                  <a:srgbClr val="000080"/>
                </a:solidFill>
                <a:ln w="1671" cap="rnd">
                  <a:noFill/>
                  <a:prstDash val="solid"/>
                  <a:round/>
                </a:ln>
              </p:spPr>
              <p:txBody>
                <a:bodyPr rtlCol="0" anchor="ctr"/>
                <a:lstStyle/>
                <a:p>
                  <a:endParaRPr lang="en-CH" sz="4400"/>
                </a:p>
              </p:txBody>
            </p:sp>
            <p:sp>
              <p:nvSpPr>
                <p:cNvPr id="125" name="Freeform 124">
                  <a:extLst>
                    <a:ext uri="{FF2B5EF4-FFF2-40B4-BE49-F238E27FC236}">
                      <a16:creationId xmlns:a16="http://schemas.microsoft.com/office/drawing/2014/main" id="{B04D709E-17F5-DC69-9CD3-AF4BB6BE85D5}"/>
                    </a:ext>
                  </a:extLst>
                </p:cNvPr>
                <p:cNvSpPr/>
                <p:nvPr/>
              </p:nvSpPr>
              <p:spPr>
                <a:xfrm>
                  <a:off x="14809474" y="7001212"/>
                  <a:ext cx="71978" cy="71975"/>
                </a:xfrm>
                <a:custGeom>
                  <a:avLst/>
                  <a:gdLst>
                    <a:gd name="connsiteX0" fmla="*/ 74736 w 71978"/>
                    <a:gd name="connsiteY0" fmla="*/ 38982 h 71975"/>
                    <a:gd name="connsiteX1" fmla="*/ 38747 w 71978"/>
                    <a:gd name="connsiteY1" fmla="*/ 74970 h 71975"/>
                    <a:gd name="connsiteX2" fmla="*/ 2758 w 71978"/>
                    <a:gd name="connsiteY2" fmla="*/ 38982 h 71975"/>
                    <a:gd name="connsiteX3" fmla="*/ 38747 w 71978"/>
                    <a:gd name="connsiteY3" fmla="*/ 2995 h 71975"/>
                    <a:gd name="connsiteX4" fmla="*/ 74736 w 71978"/>
                    <a:gd name="connsiteY4" fmla="*/ 38982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36" y="38982"/>
                      </a:moveTo>
                      <a:cubicBezTo>
                        <a:pt x="74736" y="58858"/>
                        <a:pt x="58623" y="74970"/>
                        <a:pt x="38747" y="74970"/>
                      </a:cubicBezTo>
                      <a:cubicBezTo>
                        <a:pt x="18871" y="74970"/>
                        <a:pt x="2758" y="58858"/>
                        <a:pt x="2758" y="38982"/>
                      </a:cubicBezTo>
                      <a:cubicBezTo>
                        <a:pt x="2758" y="19107"/>
                        <a:pt x="18871" y="2995"/>
                        <a:pt x="38747" y="2995"/>
                      </a:cubicBezTo>
                      <a:cubicBezTo>
                        <a:pt x="58623" y="2995"/>
                        <a:pt x="74736" y="19107"/>
                        <a:pt x="74736" y="38982"/>
                      </a:cubicBezTo>
                      <a:close/>
                    </a:path>
                  </a:pathLst>
                </a:custGeom>
                <a:solidFill>
                  <a:srgbClr val="000080"/>
                </a:solidFill>
                <a:ln w="1780" cap="rnd">
                  <a:noFill/>
                  <a:prstDash val="solid"/>
                  <a:round/>
                </a:ln>
              </p:spPr>
              <p:txBody>
                <a:bodyPr rtlCol="0" anchor="ctr"/>
                <a:lstStyle/>
                <a:p>
                  <a:endParaRPr lang="en-CH" sz="4400"/>
                </a:p>
              </p:txBody>
            </p:sp>
            <p:sp>
              <p:nvSpPr>
                <p:cNvPr id="126" name="Freeform 125">
                  <a:extLst>
                    <a:ext uri="{FF2B5EF4-FFF2-40B4-BE49-F238E27FC236}">
                      <a16:creationId xmlns:a16="http://schemas.microsoft.com/office/drawing/2014/main" id="{304498ED-3214-D4BD-CAF4-BC79442687FC}"/>
                    </a:ext>
                  </a:extLst>
                </p:cNvPr>
                <p:cNvSpPr/>
                <p:nvPr/>
              </p:nvSpPr>
              <p:spPr>
                <a:xfrm>
                  <a:off x="14469444" y="6698004"/>
                  <a:ext cx="71978" cy="71975"/>
                </a:xfrm>
                <a:custGeom>
                  <a:avLst/>
                  <a:gdLst>
                    <a:gd name="connsiteX0" fmla="*/ 74778 w 71978"/>
                    <a:gd name="connsiteY0" fmla="*/ 39020 h 71975"/>
                    <a:gd name="connsiteX1" fmla="*/ 38789 w 71978"/>
                    <a:gd name="connsiteY1" fmla="*/ 75008 h 71975"/>
                    <a:gd name="connsiteX2" fmla="*/ 2800 w 71978"/>
                    <a:gd name="connsiteY2" fmla="*/ 39020 h 71975"/>
                    <a:gd name="connsiteX3" fmla="*/ 38789 w 71978"/>
                    <a:gd name="connsiteY3" fmla="*/ 3032 h 71975"/>
                    <a:gd name="connsiteX4" fmla="*/ 74778 w 71978"/>
                    <a:gd name="connsiteY4" fmla="*/ 39020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78" y="39020"/>
                      </a:moveTo>
                      <a:cubicBezTo>
                        <a:pt x="74778" y="58896"/>
                        <a:pt x="58665" y="75008"/>
                        <a:pt x="38789" y="75008"/>
                      </a:cubicBezTo>
                      <a:cubicBezTo>
                        <a:pt x="18913" y="75008"/>
                        <a:pt x="2800" y="58896"/>
                        <a:pt x="2800" y="39020"/>
                      </a:cubicBezTo>
                      <a:cubicBezTo>
                        <a:pt x="2800" y="19145"/>
                        <a:pt x="18913" y="3032"/>
                        <a:pt x="38789" y="3032"/>
                      </a:cubicBezTo>
                      <a:cubicBezTo>
                        <a:pt x="58665" y="3032"/>
                        <a:pt x="74778" y="19145"/>
                        <a:pt x="74778" y="39020"/>
                      </a:cubicBezTo>
                      <a:close/>
                    </a:path>
                  </a:pathLst>
                </a:custGeom>
                <a:solidFill>
                  <a:srgbClr val="000080"/>
                </a:solidFill>
                <a:ln w="1780" cap="rnd">
                  <a:noFill/>
                  <a:prstDash val="solid"/>
                  <a:round/>
                </a:ln>
              </p:spPr>
              <p:txBody>
                <a:bodyPr rtlCol="0" anchor="ctr"/>
                <a:lstStyle/>
                <a:p>
                  <a:endParaRPr lang="en-CH" sz="4400"/>
                </a:p>
              </p:txBody>
            </p:sp>
            <p:sp>
              <p:nvSpPr>
                <p:cNvPr id="127" name="Freeform 126">
                  <a:extLst>
                    <a:ext uri="{FF2B5EF4-FFF2-40B4-BE49-F238E27FC236}">
                      <a16:creationId xmlns:a16="http://schemas.microsoft.com/office/drawing/2014/main" id="{81A1D330-0E75-DC70-6BDE-88017CE3CA20}"/>
                    </a:ext>
                  </a:extLst>
                </p:cNvPr>
                <p:cNvSpPr/>
                <p:nvPr/>
              </p:nvSpPr>
              <p:spPr>
                <a:xfrm>
                  <a:off x="14431109" y="6875341"/>
                  <a:ext cx="71978" cy="71975"/>
                </a:xfrm>
                <a:custGeom>
                  <a:avLst/>
                  <a:gdLst>
                    <a:gd name="connsiteX0" fmla="*/ 74783 w 71978"/>
                    <a:gd name="connsiteY0" fmla="*/ 38998 h 71975"/>
                    <a:gd name="connsiteX1" fmla="*/ 38794 w 71978"/>
                    <a:gd name="connsiteY1" fmla="*/ 74986 h 71975"/>
                    <a:gd name="connsiteX2" fmla="*/ 2805 w 71978"/>
                    <a:gd name="connsiteY2" fmla="*/ 38998 h 71975"/>
                    <a:gd name="connsiteX3" fmla="*/ 38794 w 71978"/>
                    <a:gd name="connsiteY3" fmla="*/ 3010 h 71975"/>
                    <a:gd name="connsiteX4" fmla="*/ 74783 w 71978"/>
                    <a:gd name="connsiteY4" fmla="*/ 38998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83" y="38998"/>
                      </a:moveTo>
                      <a:cubicBezTo>
                        <a:pt x="74783" y="58874"/>
                        <a:pt x="58670" y="74986"/>
                        <a:pt x="38794" y="74986"/>
                      </a:cubicBezTo>
                      <a:cubicBezTo>
                        <a:pt x="18918" y="74986"/>
                        <a:pt x="2805" y="58874"/>
                        <a:pt x="2805" y="38998"/>
                      </a:cubicBezTo>
                      <a:cubicBezTo>
                        <a:pt x="2805" y="19123"/>
                        <a:pt x="18918" y="3010"/>
                        <a:pt x="38794" y="3010"/>
                      </a:cubicBezTo>
                      <a:cubicBezTo>
                        <a:pt x="58670" y="3010"/>
                        <a:pt x="74783" y="19123"/>
                        <a:pt x="74783" y="38998"/>
                      </a:cubicBezTo>
                      <a:close/>
                    </a:path>
                  </a:pathLst>
                </a:custGeom>
                <a:solidFill>
                  <a:srgbClr val="000080"/>
                </a:solidFill>
                <a:ln w="1780" cap="rnd">
                  <a:noFill/>
                  <a:prstDash val="solid"/>
                  <a:round/>
                </a:ln>
              </p:spPr>
              <p:txBody>
                <a:bodyPr rtlCol="0" anchor="ctr"/>
                <a:lstStyle/>
                <a:p>
                  <a:endParaRPr lang="en-CH" sz="4400"/>
                </a:p>
              </p:txBody>
            </p:sp>
            <p:sp>
              <p:nvSpPr>
                <p:cNvPr id="128" name="Freeform 127">
                  <a:extLst>
                    <a:ext uri="{FF2B5EF4-FFF2-40B4-BE49-F238E27FC236}">
                      <a16:creationId xmlns:a16="http://schemas.microsoft.com/office/drawing/2014/main" id="{4DD529DF-388E-800D-B77C-0437C8A9088D}"/>
                    </a:ext>
                  </a:extLst>
                </p:cNvPr>
                <p:cNvSpPr/>
                <p:nvPr/>
              </p:nvSpPr>
              <p:spPr>
                <a:xfrm>
                  <a:off x="14224927" y="6884888"/>
                  <a:ext cx="71978" cy="71975"/>
                </a:xfrm>
                <a:custGeom>
                  <a:avLst/>
                  <a:gdLst>
                    <a:gd name="connsiteX0" fmla="*/ 74830 w 71978"/>
                    <a:gd name="connsiteY0" fmla="*/ 38990 h 71975"/>
                    <a:gd name="connsiteX1" fmla="*/ 38841 w 71978"/>
                    <a:gd name="connsiteY1" fmla="*/ 74978 h 71975"/>
                    <a:gd name="connsiteX2" fmla="*/ 2852 w 71978"/>
                    <a:gd name="connsiteY2" fmla="*/ 38990 h 71975"/>
                    <a:gd name="connsiteX3" fmla="*/ 38841 w 71978"/>
                    <a:gd name="connsiteY3" fmla="*/ 3002 h 71975"/>
                    <a:gd name="connsiteX4" fmla="*/ 74830 w 71978"/>
                    <a:gd name="connsiteY4" fmla="*/ 38990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830" y="38990"/>
                      </a:moveTo>
                      <a:cubicBezTo>
                        <a:pt x="74830" y="58866"/>
                        <a:pt x="58717" y="74978"/>
                        <a:pt x="38841" y="74978"/>
                      </a:cubicBezTo>
                      <a:cubicBezTo>
                        <a:pt x="18965" y="74978"/>
                        <a:pt x="2852" y="58866"/>
                        <a:pt x="2852" y="38990"/>
                      </a:cubicBezTo>
                      <a:cubicBezTo>
                        <a:pt x="2852" y="19115"/>
                        <a:pt x="18965" y="3002"/>
                        <a:pt x="38841" y="3002"/>
                      </a:cubicBezTo>
                      <a:cubicBezTo>
                        <a:pt x="58717" y="3002"/>
                        <a:pt x="74830" y="19115"/>
                        <a:pt x="74830" y="38990"/>
                      </a:cubicBezTo>
                      <a:close/>
                    </a:path>
                  </a:pathLst>
                </a:custGeom>
                <a:solidFill>
                  <a:srgbClr val="000080"/>
                </a:solidFill>
                <a:ln w="1780" cap="rnd">
                  <a:noFill/>
                  <a:prstDash val="solid"/>
                  <a:round/>
                </a:ln>
              </p:spPr>
              <p:txBody>
                <a:bodyPr rtlCol="0" anchor="ctr"/>
                <a:lstStyle/>
                <a:p>
                  <a:endParaRPr lang="en-CH" sz="4400"/>
                </a:p>
              </p:txBody>
            </p:sp>
            <p:sp>
              <p:nvSpPr>
                <p:cNvPr id="129" name="Freeform 128">
                  <a:extLst>
                    <a:ext uri="{FF2B5EF4-FFF2-40B4-BE49-F238E27FC236}">
                      <a16:creationId xmlns:a16="http://schemas.microsoft.com/office/drawing/2014/main" id="{B58EE3E9-5923-FEDE-F6B4-6CBD6CCAD7B4}"/>
                    </a:ext>
                  </a:extLst>
                </p:cNvPr>
                <p:cNvSpPr/>
                <p:nvPr/>
              </p:nvSpPr>
              <p:spPr>
                <a:xfrm>
                  <a:off x="14572364" y="6865754"/>
                  <a:ext cx="71978" cy="71975"/>
                </a:xfrm>
                <a:custGeom>
                  <a:avLst/>
                  <a:gdLst>
                    <a:gd name="connsiteX0" fmla="*/ 74766 w 71978"/>
                    <a:gd name="connsiteY0" fmla="*/ 38999 h 71975"/>
                    <a:gd name="connsiteX1" fmla="*/ 38777 w 71978"/>
                    <a:gd name="connsiteY1" fmla="*/ 74987 h 71975"/>
                    <a:gd name="connsiteX2" fmla="*/ 2788 w 71978"/>
                    <a:gd name="connsiteY2" fmla="*/ 38999 h 71975"/>
                    <a:gd name="connsiteX3" fmla="*/ 38777 w 71978"/>
                    <a:gd name="connsiteY3" fmla="*/ 3011 h 71975"/>
                    <a:gd name="connsiteX4" fmla="*/ 74766 w 71978"/>
                    <a:gd name="connsiteY4" fmla="*/ 38999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66" y="38999"/>
                      </a:moveTo>
                      <a:cubicBezTo>
                        <a:pt x="74766" y="58875"/>
                        <a:pt x="58653" y="74987"/>
                        <a:pt x="38777" y="74987"/>
                      </a:cubicBezTo>
                      <a:cubicBezTo>
                        <a:pt x="18901" y="74987"/>
                        <a:pt x="2788" y="58875"/>
                        <a:pt x="2788" y="38999"/>
                      </a:cubicBezTo>
                      <a:cubicBezTo>
                        <a:pt x="2788" y="19124"/>
                        <a:pt x="18901" y="3011"/>
                        <a:pt x="38777" y="3011"/>
                      </a:cubicBezTo>
                      <a:cubicBezTo>
                        <a:pt x="58653" y="3011"/>
                        <a:pt x="74766" y="19124"/>
                        <a:pt x="74766" y="38999"/>
                      </a:cubicBezTo>
                      <a:close/>
                    </a:path>
                  </a:pathLst>
                </a:custGeom>
                <a:solidFill>
                  <a:srgbClr val="000080"/>
                </a:solidFill>
                <a:ln w="1780" cap="rnd">
                  <a:noFill/>
                  <a:prstDash val="solid"/>
                  <a:round/>
                </a:ln>
              </p:spPr>
              <p:txBody>
                <a:bodyPr rtlCol="0" anchor="ctr"/>
                <a:lstStyle/>
                <a:p>
                  <a:endParaRPr lang="en-CH" sz="4400"/>
                </a:p>
              </p:txBody>
            </p:sp>
            <p:sp>
              <p:nvSpPr>
                <p:cNvPr id="130" name="Freeform 129">
                  <a:extLst>
                    <a:ext uri="{FF2B5EF4-FFF2-40B4-BE49-F238E27FC236}">
                      <a16:creationId xmlns:a16="http://schemas.microsoft.com/office/drawing/2014/main" id="{38E8D803-066A-177E-0194-1A1A1543FB87}"/>
                    </a:ext>
                  </a:extLst>
                </p:cNvPr>
                <p:cNvSpPr/>
                <p:nvPr/>
              </p:nvSpPr>
              <p:spPr>
                <a:xfrm>
                  <a:off x="14606160" y="7007148"/>
                  <a:ext cx="71978" cy="71975"/>
                </a:xfrm>
                <a:custGeom>
                  <a:avLst/>
                  <a:gdLst>
                    <a:gd name="connsiteX0" fmla="*/ 74761 w 71978"/>
                    <a:gd name="connsiteY0" fmla="*/ 38982 h 71975"/>
                    <a:gd name="connsiteX1" fmla="*/ 38772 w 71978"/>
                    <a:gd name="connsiteY1" fmla="*/ 74970 h 71975"/>
                    <a:gd name="connsiteX2" fmla="*/ 2783 w 71978"/>
                    <a:gd name="connsiteY2" fmla="*/ 38982 h 71975"/>
                    <a:gd name="connsiteX3" fmla="*/ 38772 w 71978"/>
                    <a:gd name="connsiteY3" fmla="*/ 2994 h 71975"/>
                    <a:gd name="connsiteX4" fmla="*/ 74761 w 71978"/>
                    <a:gd name="connsiteY4" fmla="*/ 38982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61" y="38982"/>
                      </a:moveTo>
                      <a:cubicBezTo>
                        <a:pt x="74761" y="58857"/>
                        <a:pt x="58648" y="74970"/>
                        <a:pt x="38772" y="74970"/>
                      </a:cubicBezTo>
                      <a:cubicBezTo>
                        <a:pt x="18896" y="74970"/>
                        <a:pt x="2783" y="58857"/>
                        <a:pt x="2783" y="38982"/>
                      </a:cubicBezTo>
                      <a:cubicBezTo>
                        <a:pt x="2783" y="19106"/>
                        <a:pt x="18896" y="2994"/>
                        <a:pt x="38772" y="2994"/>
                      </a:cubicBezTo>
                      <a:cubicBezTo>
                        <a:pt x="58648" y="2994"/>
                        <a:pt x="74761" y="19106"/>
                        <a:pt x="74761" y="38982"/>
                      </a:cubicBezTo>
                      <a:close/>
                    </a:path>
                  </a:pathLst>
                </a:custGeom>
                <a:solidFill>
                  <a:srgbClr val="000080"/>
                </a:solidFill>
                <a:ln w="1780" cap="rnd">
                  <a:noFill/>
                  <a:prstDash val="solid"/>
                  <a:round/>
                </a:ln>
              </p:spPr>
              <p:txBody>
                <a:bodyPr rtlCol="0" anchor="ctr"/>
                <a:lstStyle/>
                <a:p>
                  <a:endParaRPr lang="en-CH" sz="4400"/>
                </a:p>
              </p:txBody>
            </p:sp>
            <p:sp>
              <p:nvSpPr>
                <p:cNvPr id="131" name="Freeform 130">
                  <a:extLst>
                    <a:ext uri="{FF2B5EF4-FFF2-40B4-BE49-F238E27FC236}">
                      <a16:creationId xmlns:a16="http://schemas.microsoft.com/office/drawing/2014/main" id="{0FC4525D-3E7F-007F-9295-F8F6CC4BDFC8}"/>
                    </a:ext>
                  </a:extLst>
                </p:cNvPr>
                <p:cNvSpPr/>
                <p:nvPr/>
              </p:nvSpPr>
              <p:spPr>
                <a:xfrm>
                  <a:off x="14718655" y="6872944"/>
                  <a:ext cx="71978" cy="71975"/>
                </a:xfrm>
                <a:custGeom>
                  <a:avLst/>
                  <a:gdLst>
                    <a:gd name="connsiteX0" fmla="*/ 74747 w 71978"/>
                    <a:gd name="connsiteY0" fmla="*/ 38998 h 71975"/>
                    <a:gd name="connsiteX1" fmla="*/ 38758 w 71978"/>
                    <a:gd name="connsiteY1" fmla="*/ 74986 h 71975"/>
                    <a:gd name="connsiteX2" fmla="*/ 2769 w 71978"/>
                    <a:gd name="connsiteY2" fmla="*/ 38998 h 71975"/>
                    <a:gd name="connsiteX3" fmla="*/ 38758 w 71978"/>
                    <a:gd name="connsiteY3" fmla="*/ 3011 h 71975"/>
                    <a:gd name="connsiteX4" fmla="*/ 74747 w 71978"/>
                    <a:gd name="connsiteY4" fmla="*/ 38998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47" y="38998"/>
                      </a:moveTo>
                      <a:cubicBezTo>
                        <a:pt x="74747" y="58874"/>
                        <a:pt x="58634" y="74986"/>
                        <a:pt x="38758" y="74986"/>
                      </a:cubicBezTo>
                      <a:cubicBezTo>
                        <a:pt x="18882" y="74986"/>
                        <a:pt x="2769" y="58874"/>
                        <a:pt x="2769" y="38998"/>
                      </a:cubicBezTo>
                      <a:cubicBezTo>
                        <a:pt x="2769" y="19123"/>
                        <a:pt x="18882" y="3011"/>
                        <a:pt x="38758" y="3011"/>
                      </a:cubicBezTo>
                      <a:cubicBezTo>
                        <a:pt x="58634" y="3011"/>
                        <a:pt x="74747" y="19123"/>
                        <a:pt x="74747" y="38998"/>
                      </a:cubicBezTo>
                      <a:close/>
                    </a:path>
                  </a:pathLst>
                </a:custGeom>
                <a:solidFill>
                  <a:srgbClr val="000080"/>
                </a:solidFill>
                <a:ln w="1780" cap="rnd">
                  <a:noFill/>
                  <a:prstDash val="solid"/>
                  <a:round/>
                </a:ln>
              </p:spPr>
              <p:txBody>
                <a:bodyPr rtlCol="0" anchor="ctr"/>
                <a:lstStyle/>
                <a:p>
                  <a:endParaRPr lang="en-CH" sz="4400"/>
                </a:p>
              </p:txBody>
            </p:sp>
            <p:sp>
              <p:nvSpPr>
                <p:cNvPr id="132" name="Freeform 131">
                  <a:extLst>
                    <a:ext uri="{FF2B5EF4-FFF2-40B4-BE49-F238E27FC236}">
                      <a16:creationId xmlns:a16="http://schemas.microsoft.com/office/drawing/2014/main" id="{1DB94546-5651-9E60-DDDA-ED515B7EA320}"/>
                    </a:ext>
                  </a:extLst>
                </p:cNvPr>
                <p:cNvSpPr/>
                <p:nvPr/>
              </p:nvSpPr>
              <p:spPr>
                <a:xfrm>
                  <a:off x="14579928" y="6743536"/>
                  <a:ext cx="71978" cy="71975"/>
                </a:xfrm>
                <a:custGeom>
                  <a:avLst/>
                  <a:gdLst>
                    <a:gd name="connsiteX0" fmla="*/ 74765 w 71978"/>
                    <a:gd name="connsiteY0" fmla="*/ 39014 h 71975"/>
                    <a:gd name="connsiteX1" fmla="*/ 38776 w 71978"/>
                    <a:gd name="connsiteY1" fmla="*/ 75002 h 71975"/>
                    <a:gd name="connsiteX2" fmla="*/ 2787 w 71978"/>
                    <a:gd name="connsiteY2" fmla="*/ 39014 h 71975"/>
                    <a:gd name="connsiteX3" fmla="*/ 38776 w 71978"/>
                    <a:gd name="connsiteY3" fmla="*/ 3027 h 71975"/>
                    <a:gd name="connsiteX4" fmla="*/ 74765 w 71978"/>
                    <a:gd name="connsiteY4" fmla="*/ 39014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65" y="39014"/>
                      </a:moveTo>
                      <a:cubicBezTo>
                        <a:pt x="74765" y="58890"/>
                        <a:pt x="58652" y="75002"/>
                        <a:pt x="38776" y="75002"/>
                      </a:cubicBezTo>
                      <a:cubicBezTo>
                        <a:pt x="18900" y="75002"/>
                        <a:pt x="2787" y="58890"/>
                        <a:pt x="2787" y="39014"/>
                      </a:cubicBezTo>
                      <a:cubicBezTo>
                        <a:pt x="2787" y="19139"/>
                        <a:pt x="18900" y="3027"/>
                        <a:pt x="38776" y="3027"/>
                      </a:cubicBezTo>
                      <a:cubicBezTo>
                        <a:pt x="58652" y="3027"/>
                        <a:pt x="74765" y="19139"/>
                        <a:pt x="74765" y="39014"/>
                      </a:cubicBezTo>
                      <a:close/>
                    </a:path>
                  </a:pathLst>
                </a:custGeom>
                <a:solidFill>
                  <a:srgbClr val="000080"/>
                </a:solidFill>
                <a:ln w="1780" cap="rnd">
                  <a:noFill/>
                  <a:prstDash val="solid"/>
                  <a:round/>
                </a:ln>
              </p:spPr>
              <p:txBody>
                <a:bodyPr rtlCol="0" anchor="ctr"/>
                <a:lstStyle/>
                <a:p>
                  <a:endParaRPr lang="en-CH" sz="4400"/>
                </a:p>
              </p:txBody>
            </p:sp>
            <p:sp>
              <p:nvSpPr>
                <p:cNvPr id="133" name="Freeform 132">
                  <a:extLst>
                    <a:ext uri="{FF2B5EF4-FFF2-40B4-BE49-F238E27FC236}">
                      <a16:creationId xmlns:a16="http://schemas.microsoft.com/office/drawing/2014/main" id="{042B4BBC-BE1D-3788-0B72-A4F49E412DA7}"/>
                    </a:ext>
                  </a:extLst>
                </p:cNvPr>
                <p:cNvSpPr/>
                <p:nvPr/>
              </p:nvSpPr>
              <p:spPr>
                <a:xfrm>
                  <a:off x="14335254" y="6786673"/>
                  <a:ext cx="71978" cy="71975"/>
                </a:xfrm>
                <a:custGeom>
                  <a:avLst/>
                  <a:gdLst>
                    <a:gd name="connsiteX0" fmla="*/ 74795 w 71978"/>
                    <a:gd name="connsiteY0" fmla="*/ 39009 h 71975"/>
                    <a:gd name="connsiteX1" fmla="*/ 38806 w 71978"/>
                    <a:gd name="connsiteY1" fmla="*/ 74997 h 71975"/>
                    <a:gd name="connsiteX2" fmla="*/ 2817 w 71978"/>
                    <a:gd name="connsiteY2" fmla="*/ 39009 h 71975"/>
                    <a:gd name="connsiteX3" fmla="*/ 38806 w 71978"/>
                    <a:gd name="connsiteY3" fmla="*/ 3021 h 71975"/>
                    <a:gd name="connsiteX4" fmla="*/ 74795 w 71978"/>
                    <a:gd name="connsiteY4" fmla="*/ 39009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95" y="39009"/>
                      </a:moveTo>
                      <a:cubicBezTo>
                        <a:pt x="74795" y="58885"/>
                        <a:pt x="58682" y="74997"/>
                        <a:pt x="38806" y="74997"/>
                      </a:cubicBezTo>
                      <a:cubicBezTo>
                        <a:pt x="18930" y="74997"/>
                        <a:pt x="2817" y="58885"/>
                        <a:pt x="2817" y="39009"/>
                      </a:cubicBezTo>
                      <a:cubicBezTo>
                        <a:pt x="2817" y="19134"/>
                        <a:pt x="18930" y="3021"/>
                        <a:pt x="38806" y="3021"/>
                      </a:cubicBezTo>
                      <a:cubicBezTo>
                        <a:pt x="58682" y="3021"/>
                        <a:pt x="74795" y="19134"/>
                        <a:pt x="74795" y="39009"/>
                      </a:cubicBezTo>
                      <a:close/>
                    </a:path>
                  </a:pathLst>
                </a:custGeom>
                <a:solidFill>
                  <a:srgbClr val="000080"/>
                </a:solidFill>
                <a:ln w="1780" cap="rnd">
                  <a:noFill/>
                  <a:prstDash val="solid"/>
                  <a:round/>
                </a:ln>
              </p:spPr>
              <p:txBody>
                <a:bodyPr rtlCol="0" anchor="ctr"/>
                <a:lstStyle/>
                <a:p>
                  <a:endParaRPr lang="en-CH" sz="4400"/>
                </a:p>
              </p:txBody>
            </p:sp>
            <p:sp>
              <p:nvSpPr>
                <p:cNvPr id="134" name="Freeform 133">
                  <a:extLst>
                    <a:ext uri="{FF2B5EF4-FFF2-40B4-BE49-F238E27FC236}">
                      <a16:creationId xmlns:a16="http://schemas.microsoft.com/office/drawing/2014/main" id="{2898AECE-20CF-5992-4B9E-821C5128344E}"/>
                    </a:ext>
                  </a:extLst>
                </p:cNvPr>
                <p:cNvSpPr/>
                <p:nvPr/>
              </p:nvSpPr>
              <p:spPr>
                <a:xfrm>
                  <a:off x="14850834" y="6808240"/>
                  <a:ext cx="71978" cy="71975"/>
                </a:xfrm>
                <a:custGeom>
                  <a:avLst/>
                  <a:gdLst>
                    <a:gd name="connsiteX0" fmla="*/ 74731 w 71978"/>
                    <a:gd name="connsiteY0" fmla="*/ 39006 h 71975"/>
                    <a:gd name="connsiteX1" fmla="*/ 38742 w 71978"/>
                    <a:gd name="connsiteY1" fmla="*/ 74994 h 71975"/>
                    <a:gd name="connsiteX2" fmla="*/ 2753 w 71978"/>
                    <a:gd name="connsiteY2" fmla="*/ 39006 h 71975"/>
                    <a:gd name="connsiteX3" fmla="*/ 38742 w 71978"/>
                    <a:gd name="connsiteY3" fmla="*/ 3019 h 71975"/>
                    <a:gd name="connsiteX4" fmla="*/ 74731 w 71978"/>
                    <a:gd name="connsiteY4" fmla="*/ 39006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31" y="39006"/>
                      </a:moveTo>
                      <a:cubicBezTo>
                        <a:pt x="74731" y="58882"/>
                        <a:pt x="58618" y="74994"/>
                        <a:pt x="38742" y="74994"/>
                      </a:cubicBezTo>
                      <a:cubicBezTo>
                        <a:pt x="18866" y="74994"/>
                        <a:pt x="2753" y="58882"/>
                        <a:pt x="2753" y="39006"/>
                      </a:cubicBezTo>
                      <a:cubicBezTo>
                        <a:pt x="2753" y="19131"/>
                        <a:pt x="18866" y="3019"/>
                        <a:pt x="38742" y="3019"/>
                      </a:cubicBezTo>
                      <a:cubicBezTo>
                        <a:pt x="58618" y="3019"/>
                        <a:pt x="74731" y="19131"/>
                        <a:pt x="74731" y="39006"/>
                      </a:cubicBezTo>
                      <a:close/>
                    </a:path>
                  </a:pathLst>
                </a:custGeom>
                <a:solidFill>
                  <a:srgbClr val="000080"/>
                </a:solidFill>
                <a:ln w="1780" cap="rnd">
                  <a:noFill/>
                  <a:prstDash val="solid"/>
                  <a:round/>
                </a:ln>
              </p:spPr>
              <p:txBody>
                <a:bodyPr rtlCol="0" anchor="ctr"/>
                <a:lstStyle/>
                <a:p>
                  <a:endParaRPr lang="en-CH" sz="4400"/>
                </a:p>
              </p:txBody>
            </p:sp>
            <p:sp>
              <p:nvSpPr>
                <p:cNvPr id="135" name="Freeform 134">
                  <a:extLst>
                    <a:ext uri="{FF2B5EF4-FFF2-40B4-BE49-F238E27FC236}">
                      <a16:creationId xmlns:a16="http://schemas.microsoft.com/office/drawing/2014/main" id="{1D6C8492-8E49-6F00-0BCB-50F09146AF38}"/>
                    </a:ext>
                  </a:extLst>
                </p:cNvPr>
                <p:cNvSpPr/>
                <p:nvPr/>
              </p:nvSpPr>
              <p:spPr>
                <a:xfrm>
                  <a:off x="14948700" y="6947233"/>
                  <a:ext cx="71978" cy="71975"/>
                </a:xfrm>
                <a:custGeom>
                  <a:avLst/>
                  <a:gdLst>
                    <a:gd name="connsiteX0" fmla="*/ 74719 w 71978"/>
                    <a:gd name="connsiteY0" fmla="*/ 38989 h 71975"/>
                    <a:gd name="connsiteX1" fmla="*/ 38730 w 71978"/>
                    <a:gd name="connsiteY1" fmla="*/ 74977 h 71975"/>
                    <a:gd name="connsiteX2" fmla="*/ 2741 w 71978"/>
                    <a:gd name="connsiteY2" fmla="*/ 38989 h 71975"/>
                    <a:gd name="connsiteX3" fmla="*/ 38730 w 71978"/>
                    <a:gd name="connsiteY3" fmla="*/ 3001 h 71975"/>
                    <a:gd name="connsiteX4" fmla="*/ 74719 w 71978"/>
                    <a:gd name="connsiteY4" fmla="*/ 38989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19" y="38989"/>
                      </a:moveTo>
                      <a:cubicBezTo>
                        <a:pt x="74719" y="58865"/>
                        <a:pt x="58606" y="74977"/>
                        <a:pt x="38730" y="74977"/>
                      </a:cubicBezTo>
                      <a:cubicBezTo>
                        <a:pt x="18854" y="74977"/>
                        <a:pt x="2741" y="58865"/>
                        <a:pt x="2741" y="38989"/>
                      </a:cubicBezTo>
                      <a:cubicBezTo>
                        <a:pt x="2741" y="19114"/>
                        <a:pt x="18854" y="3001"/>
                        <a:pt x="38730" y="3001"/>
                      </a:cubicBezTo>
                      <a:cubicBezTo>
                        <a:pt x="58606" y="3001"/>
                        <a:pt x="74719" y="19114"/>
                        <a:pt x="74719" y="38989"/>
                      </a:cubicBezTo>
                      <a:close/>
                    </a:path>
                  </a:pathLst>
                </a:custGeom>
                <a:solidFill>
                  <a:srgbClr val="000080"/>
                </a:solidFill>
                <a:ln w="1780" cap="rnd">
                  <a:noFill/>
                  <a:prstDash val="solid"/>
                  <a:round/>
                </a:ln>
              </p:spPr>
              <p:txBody>
                <a:bodyPr rtlCol="0" anchor="ctr"/>
                <a:lstStyle/>
                <a:p>
                  <a:endParaRPr lang="en-CH" sz="4400"/>
                </a:p>
              </p:txBody>
            </p:sp>
            <p:sp>
              <p:nvSpPr>
                <p:cNvPr id="136" name="Freeform 135">
                  <a:extLst>
                    <a:ext uri="{FF2B5EF4-FFF2-40B4-BE49-F238E27FC236}">
                      <a16:creationId xmlns:a16="http://schemas.microsoft.com/office/drawing/2014/main" id="{E2CD8C22-1986-C78A-ECF5-B1FACE54387D}"/>
                    </a:ext>
                  </a:extLst>
                </p:cNvPr>
                <p:cNvSpPr/>
                <p:nvPr/>
              </p:nvSpPr>
              <p:spPr>
                <a:xfrm>
                  <a:off x="14984683" y="7055203"/>
                  <a:ext cx="71978" cy="71975"/>
                </a:xfrm>
                <a:custGeom>
                  <a:avLst/>
                  <a:gdLst>
                    <a:gd name="connsiteX0" fmla="*/ 74687 w 71978"/>
                    <a:gd name="connsiteY0" fmla="*/ 38962 h 71975"/>
                    <a:gd name="connsiteX1" fmla="*/ 38698 w 71978"/>
                    <a:gd name="connsiteY1" fmla="*/ 74950 h 71975"/>
                    <a:gd name="connsiteX2" fmla="*/ 2709 w 71978"/>
                    <a:gd name="connsiteY2" fmla="*/ 38962 h 71975"/>
                    <a:gd name="connsiteX3" fmla="*/ 38698 w 71978"/>
                    <a:gd name="connsiteY3" fmla="*/ 2974 h 71975"/>
                    <a:gd name="connsiteX4" fmla="*/ 74687 w 71978"/>
                    <a:gd name="connsiteY4" fmla="*/ 38962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687" y="38962"/>
                      </a:moveTo>
                      <a:cubicBezTo>
                        <a:pt x="74687" y="58838"/>
                        <a:pt x="58574" y="74950"/>
                        <a:pt x="38698" y="74950"/>
                      </a:cubicBezTo>
                      <a:cubicBezTo>
                        <a:pt x="18822" y="74950"/>
                        <a:pt x="2709" y="58838"/>
                        <a:pt x="2709" y="38962"/>
                      </a:cubicBezTo>
                      <a:cubicBezTo>
                        <a:pt x="2709" y="19087"/>
                        <a:pt x="18822" y="2974"/>
                        <a:pt x="38698" y="2974"/>
                      </a:cubicBezTo>
                      <a:cubicBezTo>
                        <a:pt x="58574" y="2974"/>
                        <a:pt x="74687" y="19087"/>
                        <a:pt x="74687" y="38962"/>
                      </a:cubicBezTo>
                      <a:close/>
                    </a:path>
                  </a:pathLst>
                </a:custGeom>
                <a:solidFill>
                  <a:srgbClr val="000080"/>
                </a:solidFill>
                <a:ln w="1780" cap="rnd">
                  <a:noFill/>
                  <a:prstDash val="solid"/>
                  <a:round/>
                </a:ln>
              </p:spPr>
              <p:txBody>
                <a:bodyPr rtlCol="0" anchor="ctr"/>
                <a:lstStyle/>
                <a:p>
                  <a:endParaRPr lang="en-CH" sz="4400"/>
                </a:p>
              </p:txBody>
            </p:sp>
            <p:sp>
              <p:nvSpPr>
                <p:cNvPr id="137" name="Freeform 136">
                  <a:extLst>
                    <a:ext uri="{FF2B5EF4-FFF2-40B4-BE49-F238E27FC236}">
                      <a16:creationId xmlns:a16="http://schemas.microsoft.com/office/drawing/2014/main" id="{34BA1192-CBEB-4E4F-7FF8-DF7E58B0FF75}"/>
                    </a:ext>
                  </a:extLst>
                </p:cNvPr>
                <p:cNvSpPr/>
                <p:nvPr/>
              </p:nvSpPr>
              <p:spPr>
                <a:xfrm>
                  <a:off x="14165860" y="7019210"/>
                  <a:ext cx="71978" cy="71975"/>
                </a:xfrm>
                <a:custGeom>
                  <a:avLst/>
                  <a:gdLst>
                    <a:gd name="connsiteX0" fmla="*/ 74850 w 71978"/>
                    <a:gd name="connsiteY0" fmla="*/ 38965 h 71975"/>
                    <a:gd name="connsiteX1" fmla="*/ 38861 w 71978"/>
                    <a:gd name="connsiteY1" fmla="*/ 74953 h 71975"/>
                    <a:gd name="connsiteX2" fmla="*/ 2872 w 71978"/>
                    <a:gd name="connsiteY2" fmla="*/ 38965 h 71975"/>
                    <a:gd name="connsiteX3" fmla="*/ 38861 w 71978"/>
                    <a:gd name="connsiteY3" fmla="*/ 2978 h 71975"/>
                    <a:gd name="connsiteX4" fmla="*/ 74850 w 71978"/>
                    <a:gd name="connsiteY4" fmla="*/ 38965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850" y="38965"/>
                      </a:moveTo>
                      <a:cubicBezTo>
                        <a:pt x="74850" y="58841"/>
                        <a:pt x="58737" y="74953"/>
                        <a:pt x="38861" y="74953"/>
                      </a:cubicBezTo>
                      <a:cubicBezTo>
                        <a:pt x="18985" y="74953"/>
                        <a:pt x="2872" y="58841"/>
                        <a:pt x="2872" y="38965"/>
                      </a:cubicBezTo>
                      <a:cubicBezTo>
                        <a:pt x="2872" y="19090"/>
                        <a:pt x="18985" y="2978"/>
                        <a:pt x="38861" y="2978"/>
                      </a:cubicBezTo>
                      <a:cubicBezTo>
                        <a:pt x="58737" y="2978"/>
                        <a:pt x="74850" y="19090"/>
                        <a:pt x="74850" y="38965"/>
                      </a:cubicBezTo>
                      <a:close/>
                    </a:path>
                  </a:pathLst>
                </a:custGeom>
                <a:solidFill>
                  <a:srgbClr val="000080"/>
                </a:solidFill>
                <a:ln w="1780" cap="rnd">
                  <a:noFill/>
                  <a:prstDash val="solid"/>
                  <a:round/>
                </a:ln>
              </p:spPr>
              <p:txBody>
                <a:bodyPr rtlCol="0" anchor="ctr"/>
                <a:lstStyle/>
                <a:p>
                  <a:endParaRPr lang="en-CH" sz="4400"/>
                </a:p>
              </p:txBody>
            </p:sp>
            <p:sp>
              <p:nvSpPr>
                <p:cNvPr id="138" name="Freeform 137">
                  <a:extLst>
                    <a:ext uri="{FF2B5EF4-FFF2-40B4-BE49-F238E27FC236}">
                      <a16:creationId xmlns:a16="http://schemas.microsoft.com/office/drawing/2014/main" id="{45C42815-984D-5C59-9F96-A51ADF38CE94}"/>
                    </a:ext>
                  </a:extLst>
                </p:cNvPr>
                <p:cNvSpPr/>
                <p:nvPr/>
              </p:nvSpPr>
              <p:spPr>
                <a:xfrm>
                  <a:off x="14316783" y="6937732"/>
                  <a:ext cx="71978" cy="71975"/>
                </a:xfrm>
                <a:custGeom>
                  <a:avLst/>
                  <a:gdLst>
                    <a:gd name="connsiteX0" fmla="*/ 74809 w 71978"/>
                    <a:gd name="connsiteY0" fmla="*/ 39000 h 71975"/>
                    <a:gd name="connsiteX1" fmla="*/ 38820 w 71978"/>
                    <a:gd name="connsiteY1" fmla="*/ 74988 h 71975"/>
                    <a:gd name="connsiteX2" fmla="*/ 2831 w 71978"/>
                    <a:gd name="connsiteY2" fmla="*/ 39000 h 71975"/>
                    <a:gd name="connsiteX3" fmla="*/ 38820 w 71978"/>
                    <a:gd name="connsiteY3" fmla="*/ 3012 h 71975"/>
                    <a:gd name="connsiteX4" fmla="*/ 74809 w 71978"/>
                    <a:gd name="connsiteY4" fmla="*/ 39000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809" y="39000"/>
                      </a:moveTo>
                      <a:cubicBezTo>
                        <a:pt x="74809" y="58875"/>
                        <a:pt x="58696" y="74988"/>
                        <a:pt x="38820" y="74988"/>
                      </a:cubicBezTo>
                      <a:cubicBezTo>
                        <a:pt x="18943" y="74988"/>
                        <a:pt x="2831" y="58875"/>
                        <a:pt x="2831" y="39000"/>
                      </a:cubicBezTo>
                      <a:cubicBezTo>
                        <a:pt x="2831" y="19124"/>
                        <a:pt x="18943" y="3012"/>
                        <a:pt x="38820" y="3012"/>
                      </a:cubicBezTo>
                      <a:cubicBezTo>
                        <a:pt x="58696" y="3012"/>
                        <a:pt x="74809" y="19124"/>
                        <a:pt x="74809" y="39000"/>
                      </a:cubicBezTo>
                      <a:close/>
                    </a:path>
                  </a:pathLst>
                </a:custGeom>
                <a:solidFill>
                  <a:srgbClr val="000080"/>
                </a:solidFill>
                <a:ln w="1780" cap="rnd">
                  <a:noFill/>
                  <a:prstDash val="solid"/>
                  <a:round/>
                </a:ln>
              </p:spPr>
              <p:txBody>
                <a:bodyPr rtlCol="0" anchor="ctr"/>
                <a:lstStyle/>
                <a:p>
                  <a:endParaRPr lang="en-CH" sz="4400"/>
                </a:p>
              </p:txBody>
            </p:sp>
            <p:sp>
              <p:nvSpPr>
                <p:cNvPr id="139" name="Freeform 138">
                  <a:extLst>
                    <a:ext uri="{FF2B5EF4-FFF2-40B4-BE49-F238E27FC236}">
                      <a16:creationId xmlns:a16="http://schemas.microsoft.com/office/drawing/2014/main" id="{E75EBA43-0AC9-05C0-4DD2-E6402AFD80F1}"/>
                    </a:ext>
                  </a:extLst>
                </p:cNvPr>
                <p:cNvSpPr/>
                <p:nvPr/>
              </p:nvSpPr>
              <p:spPr>
                <a:xfrm>
                  <a:off x="14718655" y="6729155"/>
                  <a:ext cx="71978" cy="71975"/>
                </a:xfrm>
                <a:custGeom>
                  <a:avLst/>
                  <a:gdLst>
                    <a:gd name="connsiteX0" fmla="*/ 74747 w 71978"/>
                    <a:gd name="connsiteY0" fmla="*/ 39016 h 71975"/>
                    <a:gd name="connsiteX1" fmla="*/ 38758 w 71978"/>
                    <a:gd name="connsiteY1" fmla="*/ 75004 h 71975"/>
                    <a:gd name="connsiteX2" fmla="*/ 2769 w 71978"/>
                    <a:gd name="connsiteY2" fmla="*/ 39016 h 71975"/>
                    <a:gd name="connsiteX3" fmla="*/ 38758 w 71978"/>
                    <a:gd name="connsiteY3" fmla="*/ 3028 h 71975"/>
                    <a:gd name="connsiteX4" fmla="*/ 74747 w 71978"/>
                    <a:gd name="connsiteY4" fmla="*/ 39016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4747" y="39016"/>
                      </a:moveTo>
                      <a:cubicBezTo>
                        <a:pt x="74747" y="58892"/>
                        <a:pt x="58634" y="75004"/>
                        <a:pt x="38758" y="75004"/>
                      </a:cubicBezTo>
                      <a:cubicBezTo>
                        <a:pt x="18882" y="75004"/>
                        <a:pt x="2769" y="58892"/>
                        <a:pt x="2769" y="39016"/>
                      </a:cubicBezTo>
                      <a:cubicBezTo>
                        <a:pt x="2769" y="19141"/>
                        <a:pt x="18882" y="3028"/>
                        <a:pt x="38758" y="3028"/>
                      </a:cubicBezTo>
                      <a:cubicBezTo>
                        <a:pt x="58634" y="3028"/>
                        <a:pt x="74747" y="19141"/>
                        <a:pt x="74747" y="39016"/>
                      </a:cubicBezTo>
                      <a:close/>
                    </a:path>
                  </a:pathLst>
                </a:custGeom>
                <a:solidFill>
                  <a:srgbClr val="000080"/>
                </a:solidFill>
                <a:ln w="1780" cap="rnd">
                  <a:noFill/>
                  <a:prstDash val="solid"/>
                  <a:round/>
                </a:ln>
              </p:spPr>
              <p:txBody>
                <a:bodyPr rtlCol="0" anchor="ctr"/>
                <a:lstStyle/>
                <a:p>
                  <a:endParaRPr lang="en-CH" sz="4400"/>
                </a:p>
              </p:txBody>
            </p:sp>
            <p:sp>
              <p:nvSpPr>
                <p:cNvPr id="140" name="TextBox 139">
                  <a:extLst>
                    <a:ext uri="{FF2B5EF4-FFF2-40B4-BE49-F238E27FC236}">
                      <a16:creationId xmlns:a16="http://schemas.microsoft.com/office/drawing/2014/main" id="{26A8A8B9-4166-F4FE-611A-4ACABCB4CFA9}"/>
                    </a:ext>
                  </a:extLst>
                </p:cNvPr>
                <p:cNvSpPr txBox="1"/>
                <p:nvPr/>
              </p:nvSpPr>
              <p:spPr>
                <a:xfrm rot="18169394">
                  <a:off x="14242943" y="7006250"/>
                  <a:ext cx="1164101" cy="769441"/>
                </a:xfrm>
                <a:prstGeom prst="rect">
                  <a:avLst/>
                </a:prstGeom>
                <a:noFill/>
              </p:spPr>
              <p:txBody>
                <a:bodyPr wrap="none" rtlCol="0">
                  <a:spAutoFit/>
                </a:bodyPr>
                <a:lstStyle/>
                <a:p>
                  <a:pPr algn="l"/>
                  <a:r>
                    <a:rPr lang="en-CH" sz="4400" b="1" spc="0" baseline="0">
                      <a:ln/>
                      <a:solidFill>
                        <a:srgbClr val="FFFFFF"/>
                      </a:solidFill>
                      <a:latin typeface="ArialNarrow-Bold"/>
                      <a:cs typeface="ArialNarrow-Bold"/>
                      <a:sym typeface="ArialNarrow-Bold"/>
                      <a:rtl val="0"/>
                    </a:rPr>
                    <a:t>EOS</a:t>
                  </a:r>
                </a:p>
              </p:txBody>
            </p:sp>
          </p:grpSp>
          <p:grpSp>
            <p:nvGrpSpPr>
              <p:cNvPr id="141" name="Graphic 2">
                <a:extLst>
                  <a:ext uri="{FF2B5EF4-FFF2-40B4-BE49-F238E27FC236}">
                    <a16:creationId xmlns:a16="http://schemas.microsoft.com/office/drawing/2014/main" id="{DEB33C14-F910-815B-97FB-EC6417E0AA2F}"/>
                  </a:ext>
                </a:extLst>
              </p:cNvPr>
              <p:cNvGrpSpPr/>
              <p:nvPr/>
            </p:nvGrpSpPr>
            <p:grpSpPr>
              <a:xfrm>
                <a:off x="15252026" y="5721293"/>
                <a:ext cx="472204" cy="1466801"/>
                <a:chOff x="15252026" y="5721293"/>
                <a:chExt cx="472204" cy="1466801"/>
              </a:xfrm>
            </p:grpSpPr>
            <p:sp>
              <p:nvSpPr>
                <p:cNvPr id="142" name="Freeform 141">
                  <a:extLst>
                    <a:ext uri="{FF2B5EF4-FFF2-40B4-BE49-F238E27FC236}">
                      <a16:creationId xmlns:a16="http://schemas.microsoft.com/office/drawing/2014/main" id="{B54E3712-875B-FF87-4C1D-43A7AAEF22D3}"/>
                    </a:ext>
                  </a:extLst>
                </p:cNvPr>
                <p:cNvSpPr/>
                <p:nvPr/>
              </p:nvSpPr>
              <p:spPr>
                <a:xfrm>
                  <a:off x="15351450" y="6048471"/>
                  <a:ext cx="274483" cy="1089644"/>
                </a:xfrm>
                <a:custGeom>
                  <a:avLst/>
                  <a:gdLst>
                    <a:gd name="connsiteX0" fmla="*/ 140725 w 274483"/>
                    <a:gd name="connsiteY0" fmla="*/ 1092362 h 1089644"/>
                    <a:gd name="connsiteX1" fmla="*/ 6775 w 274483"/>
                    <a:gd name="connsiteY1" fmla="*/ 978427 h 1089644"/>
                    <a:gd name="connsiteX2" fmla="*/ 6775 w 274483"/>
                    <a:gd name="connsiteY2" fmla="*/ 2718 h 1089644"/>
                    <a:gd name="connsiteX3" fmla="*/ 281258 w 274483"/>
                    <a:gd name="connsiteY3" fmla="*/ 2718 h 1089644"/>
                    <a:gd name="connsiteX4" fmla="*/ 281258 w 274483"/>
                    <a:gd name="connsiteY4" fmla="*/ 978427 h 1089644"/>
                    <a:gd name="connsiteX5" fmla="*/ 147312 w 274483"/>
                    <a:gd name="connsiteY5" fmla="*/ 1092362 h 1089644"/>
                    <a:gd name="connsiteX6" fmla="*/ 140725 w 274483"/>
                    <a:gd name="connsiteY6" fmla="*/ 1092362 h 108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483" h="1089644">
                      <a:moveTo>
                        <a:pt x="140725" y="1092362"/>
                      </a:moveTo>
                      <a:cubicBezTo>
                        <a:pt x="66865" y="1092362"/>
                        <a:pt x="6775" y="1041249"/>
                        <a:pt x="6775" y="978427"/>
                      </a:cubicBezTo>
                      <a:lnTo>
                        <a:pt x="6775" y="2718"/>
                      </a:lnTo>
                      <a:lnTo>
                        <a:pt x="281258" y="2718"/>
                      </a:lnTo>
                      <a:lnTo>
                        <a:pt x="281258" y="978427"/>
                      </a:lnTo>
                      <a:cubicBezTo>
                        <a:pt x="281258" y="1041249"/>
                        <a:pt x="221172" y="1092362"/>
                        <a:pt x="147312" y="1092362"/>
                      </a:cubicBezTo>
                      <a:lnTo>
                        <a:pt x="140725" y="1092362"/>
                      </a:lnTo>
                      <a:close/>
                    </a:path>
                  </a:pathLst>
                </a:custGeom>
                <a:solidFill>
                  <a:srgbClr val="FFFFFF"/>
                </a:solidFill>
                <a:ln w="3556" cap="rnd">
                  <a:noFill/>
                  <a:prstDash val="solid"/>
                  <a:round/>
                </a:ln>
              </p:spPr>
              <p:txBody>
                <a:bodyPr rtlCol="0" anchor="ctr"/>
                <a:lstStyle/>
                <a:p>
                  <a:endParaRPr lang="en-CH" sz="4400"/>
                </a:p>
              </p:txBody>
            </p:sp>
            <p:sp>
              <p:nvSpPr>
                <p:cNvPr id="143" name="Freeform 142">
                  <a:extLst>
                    <a:ext uri="{FF2B5EF4-FFF2-40B4-BE49-F238E27FC236}">
                      <a16:creationId xmlns:a16="http://schemas.microsoft.com/office/drawing/2014/main" id="{B5712458-117B-9997-B1A3-CADB750FD999}"/>
                    </a:ext>
                  </a:extLst>
                </p:cNvPr>
                <p:cNvSpPr/>
                <p:nvPr/>
              </p:nvSpPr>
              <p:spPr>
                <a:xfrm>
                  <a:off x="15339736" y="6037766"/>
                  <a:ext cx="297914" cy="1111056"/>
                </a:xfrm>
                <a:custGeom>
                  <a:avLst/>
                  <a:gdLst>
                    <a:gd name="connsiteX0" fmla="*/ 304727 w 297914"/>
                    <a:gd name="connsiteY0" fmla="*/ 8005 h 1111056"/>
                    <a:gd name="connsiteX1" fmla="*/ 304727 w 297914"/>
                    <a:gd name="connsiteY1" fmla="*/ 989468 h 1111056"/>
                    <a:gd name="connsiteX2" fmla="*/ 159064 w 297914"/>
                    <a:gd name="connsiteY2" fmla="*/ 1114109 h 1111056"/>
                    <a:gd name="connsiteX3" fmla="*/ 152477 w 297914"/>
                    <a:gd name="connsiteY3" fmla="*/ 1114109 h 1111056"/>
                    <a:gd name="connsiteX4" fmla="*/ 6813 w 297914"/>
                    <a:gd name="connsiteY4" fmla="*/ 989468 h 1111056"/>
                    <a:gd name="connsiteX5" fmla="*/ 6813 w 297914"/>
                    <a:gd name="connsiteY5" fmla="*/ 8005 h 1111056"/>
                    <a:gd name="connsiteX6" fmla="*/ 11767 w 297914"/>
                    <a:gd name="connsiteY6" fmla="*/ 3053 h 1111056"/>
                    <a:gd name="connsiteX7" fmla="*/ 299774 w 297914"/>
                    <a:gd name="connsiteY7" fmla="*/ 3053 h 1111056"/>
                    <a:gd name="connsiteX8" fmla="*/ 304727 w 297914"/>
                    <a:gd name="connsiteY8" fmla="*/ 8005 h 1111056"/>
                    <a:gd name="connsiteX9" fmla="*/ 281292 w 297914"/>
                    <a:gd name="connsiteY9" fmla="*/ 24464 h 1111056"/>
                    <a:gd name="connsiteX10" fmla="*/ 30244 w 297914"/>
                    <a:gd name="connsiteY10" fmla="*/ 24464 h 1111056"/>
                    <a:gd name="connsiteX11" fmla="*/ 30244 w 297914"/>
                    <a:gd name="connsiteY11" fmla="*/ 989468 h 1111056"/>
                    <a:gd name="connsiteX12" fmla="*/ 152477 w 297914"/>
                    <a:gd name="connsiteY12" fmla="*/ 1092697 h 1111056"/>
                    <a:gd name="connsiteX13" fmla="*/ 159064 w 297914"/>
                    <a:gd name="connsiteY13" fmla="*/ 1092697 h 1111056"/>
                    <a:gd name="connsiteX14" fmla="*/ 281292 w 297914"/>
                    <a:gd name="connsiteY14" fmla="*/ 989468 h 1111056"/>
                    <a:gd name="connsiteX15" fmla="*/ 281292 w 297914"/>
                    <a:gd name="connsiteY15" fmla="*/ 24464 h 111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914" h="1111056">
                      <a:moveTo>
                        <a:pt x="304727" y="8005"/>
                      </a:moveTo>
                      <a:lnTo>
                        <a:pt x="304727" y="989468"/>
                      </a:lnTo>
                      <a:cubicBezTo>
                        <a:pt x="304727" y="1057958"/>
                        <a:pt x="239584" y="1114109"/>
                        <a:pt x="159064" y="1114109"/>
                      </a:cubicBezTo>
                      <a:lnTo>
                        <a:pt x="152477" y="1114109"/>
                      </a:lnTo>
                      <a:cubicBezTo>
                        <a:pt x="71957" y="1114109"/>
                        <a:pt x="6813" y="1057958"/>
                        <a:pt x="6813" y="989468"/>
                      </a:cubicBezTo>
                      <a:lnTo>
                        <a:pt x="6813" y="8005"/>
                      </a:lnTo>
                      <a:cubicBezTo>
                        <a:pt x="6813" y="5269"/>
                        <a:pt x="9030" y="3053"/>
                        <a:pt x="11767" y="3053"/>
                      </a:cubicBezTo>
                      <a:lnTo>
                        <a:pt x="299774" y="3053"/>
                      </a:lnTo>
                      <a:cubicBezTo>
                        <a:pt x="302510" y="3053"/>
                        <a:pt x="304727" y="5269"/>
                        <a:pt x="304727" y="8005"/>
                      </a:cubicBezTo>
                      <a:close/>
                      <a:moveTo>
                        <a:pt x="281292" y="24464"/>
                      </a:moveTo>
                      <a:lnTo>
                        <a:pt x="30244" y="24464"/>
                      </a:lnTo>
                      <a:lnTo>
                        <a:pt x="30244" y="989468"/>
                      </a:lnTo>
                      <a:cubicBezTo>
                        <a:pt x="30244" y="1046716"/>
                        <a:pt x="85169" y="1092697"/>
                        <a:pt x="152477" y="1092697"/>
                      </a:cubicBezTo>
                      <a:lnTo>
                        <a:pt x="159064" y="1092697"/>
                      </a:lnTo>
                      <a:cubicBezTo>
                        <a:pt x="226367" y="1092697"/>
                        <a:pt x="281292" y="1046716"/>
                        <a:pt x="281292" y="989468"/>
                      </a:cubicBezTo>
                      <a:lnTo>
                        <a:pt x="281292" y="24464"/>
                      </a:lnTo>
                      <a:close/>
                    </a:path>
                  </a:pathLst>
                </a:custGeom>
                <a:solidFill>
                  <a:srgbClr val="000080"/>
                </a:solidFill>
                <a:ln w="3556" cap="rnd">
                  <a:noFill/>
                  <a:prstDash val="solid"/>
                  <a:round/>
                </a:ln>
              </p:spPr>
              <p:txBody>
                <a:bodyPr rtlCol="0" anchor="ctr"/>
                <a:lstStyle/>
                <a:p>
                  <a:endParaRPr lang="en-CH" sz="4400"/>
                </a:p>
              </p:txBody>
            </p:sp>
            <p:sp>
              <p:nvSpPr>
                <p:cNvPr id="144" name="Freeform 143">
                  <a:extLst>
                    <a:ext uri="{FF2B5EF4-FFF2-40B4-BE49-F238E27FC236}">
                      <a16:creationId xmlns:a16="http://schemas.microsoft.com/office/drawing/2014/main" id="{E825BD1A-BB2E-0293-71A3-33ADA6C4967B}"/>
                    </a:ext>
                  </a:extLst>
                </p:cNvPr>
                <p:cNvSpPr/>
                <p:nvPr/>
              </p:nvSpPr>
              <p:spPr>
                <a:xfrm rot="10800000" flipV="1">
                  <a:off x="15252026" y="6290605"/>
                  <a:ext cx="472204" cy="897489"/>
                </a:xfrm>
                <a:custGeom>
                  <a:avLst/>
                  <a:gdLst>
                    <a:gd name="connsiteX0" fmla="*/ 6714 w 472204"/>
                    <a:gd name="connsiteY0" fmla="*/ 2811 h 897489"/>
                    <a:gd name="connsiteX1" fmla="*/ 478919 w 472204"/>
                    <a:gd name="connsiteY1" fmla="*/ 2811 h 897489"/>
                    <a:gd name="connsiteX2" fmla="*/ 478919 w 472204"/>
                    <a:gd name="connsiteY2" fmla="*/ 900301 h 897489"/>
                    <a:gd name="connsiteX3" fmla="*/ 6714 w 472204"/>
                    <a:gd name="connsiteY3" fmla="*/ 900301 h 897489"/>
                  </a:gdLst>
                  <a:ahLst/>
                  <a:cxnLst>
                    <a:cxn ang="0">
                      <a:pos x="connsiteX0" y="connsiteY0"/>
                    </a:cxn>
                    <a:cxn ang="0">
                      <a:pos x="connsiteX1" y="connsiteY1"/>
                    </a:cxn>
                    <a:cxn ang="0">
                      <a:pos x="connsiteX2" y="connsiteY2"/>
                    </a:cxn>
                    <a:cxn ang="0">
                      <a:pos x="connsiteX3" y="connsiteY3"/>
                    </a:cxn>
                  </a:cxnLst>
                  <a:rect l="l" t="t" r="r" b="b"/>
                  <a:pathLst>
                    <a:path w="472204" h="897489">
                      <a:moveTo>
                        <a:pt x="6714" y="2811"/>
                      </a:moveTo>
                      <a:lnTo>
                        <a:pt x="478919" y="2811"/>
                      </a:lnTo>
                      <a:lnTo>
                        <a:pt x="478919" y="900301"/>
                      </a:lnTo>
                      <a:lnTo>
                        <a:pt x="6714" y="900301"/>
                      </a:lnTo>
                      <a:close/>
                    </a:path>
                  </a:pathLst>
                </a:custGeom>
                <a:solidFill>
                  <a:srgbClr val="000080"/>
                </a:solidFill>
                <a:ln w="3556" cap="rnd">
                  <a:noFill/>
                  <a:prstDash val="solid"/>
                  <a:round/>
                </a:ln>
              </p:spPr>
              <p:txBody>
                <a:bodyPr rtlCol="0" anchor="ctr"/>
                <a:lstStyle/>
                <a:p>
                  <a:endParaRPr lang="en-CH" sz="4400"/>
                </a:p>
              </p:txBody>
            </p:sp>
            <p:sp>
              <p:nvSpPr>
                <p:cNvPr id="145" name="Freeform 144">
                  <a:extLst>
                    <a:ext uri="{FF2B5EF4-FFF2-40B4-BE49-F238E27FC236}">
                      <a16:creationId xmlns:a16="http://schemas.microsoft.com/office/drawing/2014/main" id="{33AF2A31-0333-2B8A-08AE-2959D1732340}"/>
                    </a:ext>
                  </a:extLst>
                </p:cNvPr>
                <p:cNvSpPr/>
                <p:nvPr/>
              </p:nvSpPr>
              <p:spPr>
                <a:xfrm>
                  <a:off x="15319257" y="5727046"/>
                  <a:ext cx="338869" cy="360315"/>
                </a:xfrm>
                <a:custGeom>
                  <a:avLst/>
                  <a:gdLst>
                    <a:gd name="connsiteX0" fmla="*/ 43158 w 338869"/>
                    <a:gd name="connsiteY0" fmla="*/ 362844 h 360315"/>
                    <a:gd name="connsiteX1" fmla="*/ 6741 w 338869"/>
                    <a:gd name="connsiteY1" fmla="*/ 331868 h 360315"/>
                    <a:gd name="connsiteX2" fmla="*/ 6741 w 338869"/>
                    <a:gd name="connsiteY2" fmla="*/ 97534 h 360315"/>
                    <a:gd name="connsiteX3" fmla="*/ 11341 w 338869"/>
                    <a:gd name="connsiteY3" fmla="*/ 84847 h 360315"/>
                    <a:gd name="connsiteX4" fmla="*/ 17586 w 338869"/>
                    <a:gd name="connsiteY4" fmla="*/ 77051 h 360315"/>
                    <a:gd name="connsiteX5" fmla="*/ 19838 w 338869"/>
                    <a:gd name="connsiteY5" fmla="*/ 70847 h 360315"/>
                    <a:gd name="connsiteX6" fmla="*/ 19838 w 338869"/>
                    <a:gd name="connsiteY6" fmla="*/ 25052 h 360315"/>
                    <a:gd name="connsiteX7" fmla="*/ 46317 w 338869"/>
                    <a:gd name="connsiteY7" fmla="*/ 2529 h 360315"/>
                    <a:gd name="connsiteX8" fmla="*/ 306035 w 338869"/>
                    <a:gd name="connsiteY8" fmla="*/ 2529 h 360315"/>
                    <a:gd name="connsiteX9" fmla="*/ 332517 w 338869"/>
                    <a:gd name="connsiteY9" fmla="*/ 25052 h 360315"/>
                    <a:gd name="connsiteX10" fmla="*/ 332517 w 338869"/>
                    <a:gd name="connsiteY10" fmla="*/ 70847 h 360315"/>
                    <a:gd name="connsiteX11" fmla="*/ 334766 w 338869"/>
                    <a:gd name="connsiteY11" fmla="*/ 77054 h 360315"/>
                    <a:gd name="connsiteX12" fmla="*/ 341014 w 338869"/>
                    <a:gd name="connsiteY12" fmla="*/ 84847 h 360315"/>
                    <a:gd name="connsiteX13" fmla="*/ 345611 w 338869"/>
                    <a:gd name="connsiteY13" fmla="*/ 97534 h 360315"/>
                    <a:gd name="connsiteX14" fmla="*/ 345611 w 338869"/>
                    <a:gd name="connsiteY14" fmla="*/ 331868 h 360315"/>
                    <a:gd name="connsiteX15" fmla="*/ 309198 w 338869"/>
                    <a:gd name="connsiteY15" fmla="*/ 362844 h 360315"/>
                    <a:gd name="connsiteX16" fmla="*/ 43158 w 338869"/>
                    <a:gd name="connsiteY16" fmla="*/ 362844 h 360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8869" h="360315">
                      <a:moveTo>
                        <a:pt x="43158" y="362844"/>
                      </a:moveTo>
                      <a:cubicBezTo>
                        <a:pt x="23078" y="362844"/>
                        <a:pt x="6741" y="348948"/>
                        <a:pt x="6741" y="331868"/>
                      </a:cubicBezTo>
                      <a:lnTo>
                        <a:pt x="6741" y="97534"/>
                      </a:lnTo>
                      <a:cubicBezTo>
                        <a:pt x="6741" y="92990"/>
                        <a:pt x="8328" y="88603"/>
                        <a:pt x="11341" y="84847"/>
                      </a:cubicBezTo>
                      <a:lnTo>
                        <a:pt x="17586" y="77051"/>
                      </a:lnTo>
                      <a:cubicBezTo>
                        <a:pt x="19058" y="75214"/>
                        <a:pt x="19838" y="73069"/>
                        <a:pt x="19838" y="70847"/>
                      </a:cubicBezTo>
                      <a:lnTo>
                        <a:pt x="19838" y="25052"/>
                      </a:lnTo>
                      <a:cubicBezTo>
                        <a:pt x="19838" y="12633"/>
                        <a:pt x="31713" y="2529"/>
                        <a:pt x="46317" y="2529"/>
                      </a:cubicBezTo>
                      <a:lnTo>
                        <a:pt x="306035" y="2529"/>
                      </a:lnTo>
                      <a:cubicBezTo>
                        <a:pt x="320639" y="2529"/>
                        <a:pt x="332517" y="12633"/>
                        <a:pt x="332517" y="25052"/>
                      </a:cubicBezTo>
                      <a:lnTo>
                        <a:pt x="332517" y="70847"/>
                      </a:lnTo>
                      <a:cubicBezTo>
                        <a:pt x="332517" y="73069"/>
                        <a:pt x="333294" y="75217"/>
                        <a:pt x="334766" y="77054"/>
                      </a:cubicBezTo>
                      <a:lnTo>
                        <a:pt x="341014" y="84847"/>
                      </a:lnTo>
                      <a:cubicBezTo>
                        <a:pt x="344024" y="88603"/>
                        <a:pt x="345611" y="92990"/>
                        <a:pt x="345611" y="97534"/>
                      </a:cubicBezTo>
                      <a:lnTo>
                        <a:pt x="345611" y="331868"/>
                      </a:lnTo>
                      <a:cubicBezTo>
                        <a:pt x="345611" y="348948"/>
                        <a:pt x="329274" y="362844"/>
                        <a:pt x="309198" y="362844"/>
                      </a:cubicBezTo>
                      <a:lnTo>
                        <a:pt x="43158" y="362844"/>
                      </a:lnTo>
                      <a:close/>
                    </a:path>
                  </a:pathLst>
                </a:custGeom>
                <a:solidFill>
                  <a:srgbClr val="000080"/>
                </a:solidFill>
                <a:ln w="3556" cap="rnd">
                  <a:noFill/>
                  <a:prstDash val="solid"/>
                  <a:round/>
                </a:ln>
              </p:spPr>
              <p:txBody>
                <a:bodyPr rtlCol="0" anchor="ctr"/>
                <a:lstStyle/>
                <a:p>
                  <a:endParaRPr lang="en-CH" sz="4400"/>
                </a:p>
              </p:txBody>
            </p:sp>
            <p:sp>
              <p:nvSpPr>
                <p:cNvPr id="146" name="Freeform 145">
                  <a:extLst>
                    <a:ext uri="{FF2B5EF4-FFF2-40B4-BE49-F238E27FC236}">
                      <a16:creationId xmlns:a16="http://schemas.microsoft.com/office/drawing/2014/main" id="{EBBE5FA8-94D5-B547-B861-A1D600A35471}"/>
                    </a:ext>
                  </a:extLst>
                </p:cNvPr>
                <p:cNvSpPr/>
                <p:nvPr/>
              </p:nvSpPr>
              <p:spPr>
                <a:xfrm>
                  <a:off x="15312491" y="5721293"/>
                  <a:ext cx="352401" cy="371821"/>
                </a:xfrm>
                <a:custGeom>
                  <a:avLst/>
                  <a:gdLst>
                    <a:gd name="connsiteX0" fmla="*/ 312871 w 352401"/>
                    <a:gd name="connsiteY0" fmla="*/ 2641 h 371821"/>
                    <a:gd name="connsiteX1" fmla="*/ 53149 w 352401"/>
                    <a:gd name="connsiteY1" fmla="*/ 2641 h 371821"/>
                    <a:gd name="connsiteX2" fmla="*/ 19906 w 352401"/>
                    <a:gd name="connsiteY2" fmla="*/ 30917 h 371821"/>
                    <a:gd name="connsiteX3" fmla="*/ 19906 w 352401"/>
                    <a:gd name="connsiteY3" fmla="*/ 76712 h 371821"/>
                    <a:gd name="connsiteX4" fmla="*/ 18830 w 352401"/>
                    <a:gd name="connsiteY4" fmla="*/ 79677 h 371821"/>
                    <a:gd name="connsiteX5" fmla="*/ 12585 w 352401"/>
                    <a:gd name="connsiteY5" fmla="*/ 87473 h 371821"/>
                    <a:gd name="connsiteX6" fmla="*/ 6813 w 352401"/>
                    <a:gd name="connsiteY6" fmla="*/ 103400 h 371821"/>
                    <a:gd name="connsiteX7" fmla="*/ 6809 w 352401"/>
                    <a:gd name="connsiteY7" fmla="*/ 337733 h 371821"/>
                    <a:gd name="connsiteX8" fmla="*/ 19457 w 352401"/>
                    <a:gd name="connsiteY8" fmla="*/ 363705 h 371821"/>
                    <a:gd name="connsiteX9" fmla="*/ 49990 w 352401"/>
                    <a:gd name="connsiteY9" fmla="*/ 374463 h 371821"/>
                    <a:gd name="connsiteX10" fmla="*/ 316030 w 352401"/>
                    <a:gd name="connsiteY10" fmla="*/ 374463 h 371821"/>
                    <a:gd name="connsiteX11" fmla="*/ 359211 w 352401"/>
                    <a:gd name="connsiteY11" fmla="*/ 337733 h 371821"/>
                    <a:gd name="connsiteX12" fmla="*/ 359211 w 352401"/>
                    <a:gd name="connsiteY12" fmla="*/ 103400 h 371821"/>
                    <a:gd name="connsiteX13" fmla="*/ 353438 w 352401"/>
                    <a:gd name="connsiteY13" fmla="*/ 87473 h 371821"/>
                    <a:gd name="connsiteX14" fmla="*/ 347189 w 352401"/>
                    <a:gd name="connsiteY14" fmla="*/ 79677 h 371821"/>
                    <a:gd name="connsiteX15" fmla="*/ 346113 w 352401"/>
                    <a:gd name="connsiteY15" fmla="*/ 76712 h 371821"/>
                    <a:gd name="connsiteX16" fmla="*/ 346113 w 352401"/>
                    <a:gd name="connsiteY16" fmla="*/ 30917 h 371821"/>
                    <a:gd name="connsiteX17" fmla="*/ 312871 w 352401"/>
                    <a:gd name="connsiteY17" fmla="*/ 2641 h 371821"/>
                    <a:gd name="connsiteX18" fmla="*/ 312871 w 352401"/>
                    <a:gd name="connsiteY18" fmla="*/ 14148 h 371821"/>
                    <a:gd name="connsiteX19" fmla="*/ 332590 w 352401"/>
                    <a:gd name="connsiteY19" fmla="*/ 30917 h 371821"/>
                    <a:gd name="connsiteX20" fmla="*/ 332590 w 352401"/>
                    <a:gd name="connsiteY20" fmla="*/ 76712 h 371821"/>
                    <a:gd name="connsiteX21" fmla="*/ 336014 w 352401"/>
                    <a:gd name="connsiteY21" fmla="*/ 86159 h 371821"/>
                    <a:gd name="connsiteX22" fmla="*/ 342259 w 352401"/>
                    <a:gd name="connsiteY22" fmla="*/ 93956 h 371821"/>
                    <a:gd name="connsiteX23" fmla="*/ 345683 w 352401"/>
                    <a:gd name="connsiteY23" fmla="*/ 103400 h 371821"/>
                    <a:gd name="connsiteX24" fmla="*/ 345683 w 352401"/>
                    <a:gd name="connsiteY24" fmla="*/ 337733 h 371821"/>
                    <a:gd name="connsiteX25" fmla="*/ 316030 w 352401"/>
                    <a:gd name="connsiteY25" fmla="*/ 362956 h 371821"/>
                    <a:gd name="connsiteX26" fmla="*/ 49990 w 352401"/>
                    <a:gd name="connsiteY26" fmla="*/ 362956 h 371821"/>
                    <a:gd name="connsiteX27" fmla="*/ 20337 w 352401"/>
                    <a:gd name="connsiteY27" fmla="*/ 337733 h 371821"/>
                    <a:gd name="connsiteX28" fmla="*/ 20337 w 352401"/>
                    <a:gd name="connsiteY28" fmla="*/ 103400 h 371821"/>
                    <a:gd name="connsiteX29" fmla="*/ 23761 w 352401"/>
                    <a:gd name="connsiteY29" fmla="*/ 93956 h 371821"/>
                    <a:gd name="connsiteX30" fmla="*/ 30010 w 352401"/>
                    <a:gd name="connsiteY30" fmla="*/ 86159 h 371821"/>
                    <a:gd name="connsiteX31" fmla="*/ 33434 w 352401"/>
                    <a:gd name="connsiteY31" fmla="*/ 76712 h 371821"/>
                    <a:gd name="connsiteX32" fmla="*/ 33434 w 352401"/>
                    <a:gd name="connsiteY32" fmla="*/ 30917 h 371821"/>
                    <a:gd name="connsiteX33" fmla="*/ 53149 w 352401"/>
                    <a:gd name="connsiteY33" fmla="*/ 14148 h 371821"/>
                    <a:gd name="connsiteX34" fmla="*/ 312871 w 352401"/>
                    <a:gd name="connsiteY34" fmla="*/ 14148 h 3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2401" h="371821">
                      <a:moveTo>
                        <a:pt x="312871" y="2641"/>
                      </a:moveTo>
                      <a:lnTo>
                        <a:pt x="53149" y="2641"/>
                      </a:lnTo>
                      <a:cubicBezTo>
                        <a:pt x="34821" y="2641"/>
                        <a:pt x="19906" y="15325"/>
                        <a:pt x="19906" y="30917"/>
                      </a:cubicBezTo>
                      <a:lnTo>
                        <a:pt x="19906" y="76712"/>
                      </a:lnTo>
                      <a:cubicBezTo>
                        <a:pt x="19906" y="77774"/>
                        <a:pt x="19534" y="78801"/>
                        <a:pt x="18830" y="79677"/>
                      </a:cubicBezTo>
                      <a:lnTo>
                        <a:pt x="12585" y="87473"/>
                      </a:lnTo>
                      <a:cubicBezTo>
                        <a:pt x="8808" y="92187"/>
                        <a:pt x="6813" y="97695"/>
                        <a:pt x="6813" y="103400"/>
                      </a:cubicBezTo>
                      <a:lnTo>
                        <a:pt x="6809" y="337733"/>
                      </a:lnTo>
                      <a:cubicBezTo>
                        <a:pt x="6809" y="347543"/>
                        <a:pt x="11302" y="356768"/>
                        <a:pt x="19457" y="363705"/>
                      </a:cubicBezTo>
                      <a:cubicBezTo>
                        <a:pt x="27616" y="370642"/>
                        <a:pt x="38457" y="374463"/>
                        <a:pt x="49990" y="374463"/>
                      </a:cubicBezTo>
                      <a:lnTo>
                        <a:pt x="316030" y="374463"/>
                      </a:lnTo>
                      <a:cubicBezTo>
                        <a:pt x="339842" y="374463"/>
                        <a:pt x="359211" y="357984"/>
                        <a:pt x="359211" y="337733"/>
                      </a:cubicBezTo>
                      <a:lnTo>
                        <a:pt x="359211" y="103400"/>
                      </a:lnTo>
                      <a:cubicBezTo>
                        <a:pt x="359211" y="97695"/>
                        <a:pt x="357212" y="92187"/>
                        <a:pt x="353438" y="87473"/>
                      </a:cubicBezTo>
                      <a:lnTo>
                        <a:pt x="347189" y="79677"/>
                      </a:lnTo>
                      <a:cubicBezTo>
                        <a:pt x="346486" y="78801"/>
                        <a:pt x="346113" y="77774"/>
                        <a:pt x="346113" y="76712"/>
                      </a:cubicBezTo>
                      <a:lnTo>
                        <a:pt x="346113" y="30917"/>
                      </a:lnTo>
                      <a:cubicBezTo>
                        <a:pt x="346113" y="15325"/>
                        <a:pt x="331202" y="2641"/>
                        <a:pt x="312871" y="2641"/>
                      </a:cubicBezTo>
                      <a:moveTo>
                        <a:pt x="312871" y="14148"/>
                      </a:moveTo>
                      <a:cubicBezTo>
                        <a:pt x="323762" y="14148"/>
                        <a:pt x="332590" y="21656"/>
                        <a:pt x="332590" y="30917"/>
                      </a:cubicBezTo>
                      <a:lnTo>
                        <a:pt x="332590" y="76712"/>
                      </a:lnTo>
                      <a:cubicBezTo>
                        <a:pt x="332590" y="80082"/>
                        <a:pt x="333781" y="83374"/>
                        <a:pt x="336014" y="86159"/>
                      </a:cubicBezTo>
                      <a:lnTo>
                        <a:pt x="342259" y="93956"/>
                      </a:lnTo>
                      <a:cubicBezTo>
                        <a:pt x="344492" y="96737"/>
                        <a:pt x="345683" y="100029"/>
                        <a:pt x="345683" y="103400"/>
                      </a:cubicBezTo>
                      <a:lnTo>
                        <a:pt x="345683" y="337733"/>
                      </a:lnTo>
                      <a:cubicBezTo>
                        <a:pt x="345683" y="351662"/>
                        <a:pt x="332409" y="362956"/>
                        <a:pt x="316030" y="362956"/>
                      </a:cubicBezTo>
                      <a:lnTo>
                        <a:pt x="49990" y="362956"/>
                      </a:lnTo>
                      <a:cubicBezTo>
                        <a:pt x="33615" y="362956"/>
                        <a:pt x="20337" y="351662"/>
                        <a:pt x="20337" y="337733"/>
                      </a:cubicBezTo>
                      <a:lnTo>
                        <a:pt x="20337" y="103400"/>
                      </a:lnTo>
                      <a:cubicBezTo>
                        <a:pt x="20337" y="100029"/>
                        <a:pt x="21532" y="96737"/>
                        <a:pt x="23761" y="93956"/>
                      </a:cubicBezTo>
                      <a:lnTo>
                        <a:pt x="30010" y="86159"/>
                      </a:lnTo>
                      <a:cubicBezTo>
                        <a:pt x="32239" y="83374"/>
                        <a:pt x="33434" y="80082"/>
                        <a:pt x="33434" y="76712"/>
                      </a:cubicBezTo>
                      <a:lnTo>
                        <a:pt x="33434" y="30917"/>
                      </a:lnTo>
                      <a:cubicBezTo>
                        <a:pt x="33434" y="21656"/>
                        <a:pt x="42262" y="14148"/>
                        <a:pt x="53149" y="14148"/>
                      </a:cubicBezTo>
                      <a:lnTo>
                        <a:pt x="312871" y="14148"/>
                      </a:lnTo>
                      <a:close/>
                    </a:path>
                  </a:pathLst>
                </a:custGeom>
                <a:solidFill>
                  <a:srgbClr val="000080"/>
                </a:solidFill>
                <a:ln w="3556" cap="rnd">
                  <a:noFill/>
                  <a:prstDash val="solid"/>
                  <a:round/>
                </a:ln>
              </p:spPr>
              <p:txBody>
                <a:bodyPr rtlCol="0" anchor="ctr"/>
                <a:lstStyle/>
                <a:p>
                  <a:endParaRPr lang="en-CH" sz="4400"/>
                </a:p>
              </p:txBody>
            </p:sp>
            <p:grpSp>
              <p:nvGrpSpPr>
                <p:cNvPr id="147" name="Graphic 2">
                  <a:extLst>
                    <a:ext uri="{FF2B5EF4-FFF2-40B4-BE49-F238E27FC236}">
                      <a16:creationId xmlns:a16="http://schemas.microsoft.com/office/drawing/2014/main" id="{AB3D8BDF-AE7B-FAF2-A805-E3E9DA6520D6}"/>
                    </a:ext>
                  </a:extLst>
                </p:cNvPr>
                <p:cNvGrpSpPr/>
                <p:nvPr/>
              </p:nvGrpSpPr>
              <p:grpSpPr>
                <a:xfrm>
                  <a:off x="15309073" y="5763231"/>
                  <a:ext cx="371947" cy="347925"/>
                  <a:chOff x="15309073" y="5763231"/>
                  <a:chExt cx="371947" cy="347925"/>
                </a:xfrm>
                <a:solidFill>
                  <a:srgbClr val="000080"/>
                </a:solidFill>
              </p:grpSpPr>
              <p:pic>
                <p:nvPicPr>
                  <p:cNvPr id="148" name="Picture 147">
                    <a:extLst>
                      <a:ext uri="{FF2B5EF4-FFF2-40B4-BE49-F238E27FC236}">
                        <a16:creationId xmlns:a16="http://schemas.microsoft.com/office/drawing/2014/main" id="{57F460A6-FC75-D637-BFE4-E1623C79A507}"/>
                      </a:ext>
                    </a:extLst>
                  </p:cNvPr>
                  <p:cNvPicPr>
                    <a:picLocks noChangeAspect="1"/>
                  </p:cNvPicPr>
                  <p:nvPr/>
                </p:nvPicPr>
                <p:blipFill>
                  <a:blip r:embed="rId3"/>
                  <a:stretch>
                    <a:fillRect/>
                  </a:stretch>
                </p:blipFill>
                <p:spPr>
                  <a:xfrm>
                    <a:off x="15336465" y="5833683"/>
                    <a:ext cx="9143" cy="230875"/>
                  </a:xfrm>
                  <a:custGeom>
                    <a:avLst/>
                    <a:gdLst>
                      <a:gd name="connsiteX0" fmla="*/ 6709 w 9143"/>
                      <a:gd name="connsiteY0" fmla="*/ 2552 h 230875"/>
                      <a:gd name="connsiteX1" fmla="*/ 15853 w 9143"/>
                      <a:gd name="connsiteY1" fmla="*/ 2552 h 230875"/>
                      <a:gd name="connsiteX2" fmla="*/ 15853 w 9143"/>
                      <a:gd name="connsiteY2" fmla="*/ 233428 h 230875"/>
                      <a:gd name="connsiteX3" fmla="*/ 6709 w 9143"/>
                      <a:gd name="connsiteY3" fmla="*/ 233428 h 230875"/>
                    </a:gdLst>
                    <a:ahLst/>
                    <a:cxnLst>
                      <a:cxn ang="0">
                        <a:pos x="connsiteX0" y="connsiteY0"/>
                      </a:cxn>
                      <a:cxn ang="0">
                        <a:pos x="connsiteX1" y="connsiteY1"/>
                      </a:cxn>
                      <a:cxn ang="0">
                        <a:pos x="connsiteX2" y="connsiteY2"/>
                      </a:cxn>
                      <a:cxn ang="0">
                        <a:pos x="connsiteX3" y="connsiteY3"/>
                      </a:cxn>
                    </a:cxnLst>
                    <a:rect l="l" t="t" r="r" b="b"/>
                    <a:pathLst>
                      <a:path w="9143" h="230875">
                        <a:moveTo>
                          <a:pt x="6709" y="2552"/>
                        </a:moveTo>
                        <a:lnTo>
                          <a:pt x="15853" y="2552"/>
                        </a:lnTo>
                        <a:lnTo>
                          <a:pt x="15853" y="233428"/>
                        </a:lnTo>
                        <a:lnTo>
                          <a:pt x="6709" y="233428"/>
                        </a:lnTo>
                        <a:close/>
                      </a:path>
                    </a:pathLst>
                  </a:custGeom>
                </p:spPr>
              </p:pic>
              <p:sp>
                <p:nvSpPr>
                  <p:cNvPr id="149" name="Freeform 148">
                    <a:extLst>
                      <a:ext uri="{FF2B5EF4-FFF2-40B4-BE49-F238E27FC236}">
                        <a16:creationId xmlns:a16="http://schemas.microsoft.com/office/drawing/2014/main" id="{494B90F8-4B1C-5010-4540-CE77AEB6D957}"/>
                      </a:ext>
                    </a:extLst>
                  </p:cNvPr>
                  <p:cNvSpPr/>
                  <p:nvPr/>
                </p:nvSpPr>
                <p:spPr>
                  <a:xfrm rot="10800000" flipV="1">
                    <a:off x="15309073" y="6030440"/>
                    <a:ext cx="371947" cy="80716"/>
                  </a:xfrm>
                  <a:custGeom>
                    <a:avLst/>
                    <a:gdLst>
                      <a:gd name="connsiteX0" fmla="*/ 6715 w 371947"/>
                      <a:gd name="connsiteY0" fmla="*/ 2314 h 80716"/>
                      <a:gd name="connsiteX1" fmla="*/ 378662 w 371947"/>
                      <a:gd name="connsiteY1" fmla="*/ 2314 h 80716"/>
                      <a:gd name="connsiteX2" fmla="*/ 378662 w 371947"/>
                      <a:gd name="connsiteY2" fmla="*/ 83031 h 80716"/>
                      <a:gd name="connsiteX3" fmla="*/ 6715 w 371947"/>
                      <a:gd name="connsiteY3" fmla="*/ 83031 h 80716"/>
                    </a:gdLst>
                    <a:ahLst/>
                    <a:cxnLst>
                      <a:cxn ang="0">
                        <a:pos x="connsiteX0" y="connsiteY0"/>
                      </a:cxn>
                      <a:cxn ang="0">
                        <a:pos x="connsiteX1" y="connsiteY1"/>
                      </a:cxn>
                      <a:cxn ang="0">
                        <a:pos x="connsiteX2" y="connsiteY2"/>
                      </a:cxn>
                      <a:cxn ang="0">
                        <a:pos x="connsiteX3" y="connsiteY3"/>
                      </a:cxn>
                    </a:cxnLst>
                    <a:rect l="l" t="t" r="r" b="b"/>
                    <a:pathLst>
                      <a:path w="371947" h="80716">
                        <a:moveTo>
                          <a:pt x="6715" y="2314"/>
                        </a:moveTo>
                        <a:lnTo>
                          <a:pt x="378662" y="2314"/>
                        </a:lnTo>
                        <a:lnTo>
                          <a:pt x="378662" y="83031"/>
                        </a:lnTo>
                        <a:lnTo>
                          <a:pt x="6715" y="83031"/>
                        </a:lnTo>
                        <a:close/>
                      </a:path>
                    </a:pathLst>
                  </a:custGeom>
                  <a:solidFill>
                    <a:srgbClr val="000080"/>
                  </a:solidFill>
                  <a:ln w="3556" cap="rnd">
                    <a:noFill/>
                    <a:prstDash val="solid"/>
                    <a:round/>
                  </a:ln>
                </p:spPr>
                <p:txBody>
                  <a:bodyPr rtlCol="0" anchor="ctr"/>
                  <a:lstStyle/>
                  <a:p>
                    <a:endParaRPr lang="en-CH" sz="4400"/>
                  </a:p>
                </p:txBody>
              </p:sp>
              <p:pic>
                <p:nvPicPr>
                  <p:cNvPr id="150" name="Picture 149">
                    <a:extLst>
                      <a:ext uri="{FF2B5EF4-FFF2-40B4-BE49-F238E27FC236}">
                        <a16:creationId xmlns:a16="http://schemas.microsoft.com/office/drawing/2014/main" id="{642C2242-FD45-20FD-2853-371E5336941E}"/>
                      </a:ext>
                    </a:extLst>
                  </p:cNvPr>
                  <p:cNvPicPr>
                    <a:picLocks noChangeAspect="1"/>
                  </p:cNvPicPr>
                  <p:nvPr/>
                </p:nvPicPr>
                <p:blipFill>
                  <a:blip r:embed="rId4"/>
                  <a:stretch>
                    <a:fillRect/>
                  </a:stretch>
                </p:blipFill>
                <p:spPr>
                  <a:xfrm>
                    <a:off x="15326018" y="5763231"/>
                    <a:ext cx="326895" cy="272021"/>
                  </a:xfrm>
                  <a:custGeom>
                    <a:avLst/>
                    <a:gdLst>
                      <a:gd name="connsiteX0" fmla="*/ 6704 w 326895"/>
                      <a:gd name="connsiteY0" fmla="*/ 2521 h 272021"/>
                      <a:gd name="connsiteX1" fmla="*/ 333600 w 326895"/>
                      <a:gd name="connsiteY1" fmla="*/ 2521 h 272021"/>
                      <a:gd name="connsiteX2" fmla="*/ 333600 w 326895"/>
                      <a:gd name="connsiteY2" fmla="*/ 274543 h 272021"/>
                      <a:gd name="connsiteX3" fmla="*/ 6704 w 326895"/>
                      <a:gd name="connsiteY3" fmla="*/ 274543 h 272021"/>
                    </a:gdLst>
                    <a:ahLst/>
                    <a:cxnLst>
                      <a:cxn ang="0">
                        <a:pos x="connsiteX0" y="connsiteY0"/>
                      </a:cxn>
                      <a:cxn ang="0">
                        <a:pos x="connsiteX1" y="connsiteY1"/>
                      </a:cxn>
                      <a:cxn ang="0">
                        <a:pos x="connsiteX2" y="connsiteY2"/>
                      </a:cxn>
                      <a:cxn ang="0">
                        <a:pos x="connsiteX3" y="connsiteY3"/>
                      </a:cxn>
                    </a:cxnLst>
                    <a:rect l="l" t="t" r="r" b="b"/>
                    <a:pathLst>
                      <a:path w="326895" h="272021">
                        <a:moveTo>
                          <a:pt x="6704" y="2521"/>
                        </a:moveTo>
                        <a:lnTo>
                          <a:pt x="333600" y="2521"/>
                        </a:lnTo>
                        <a:lnTo>
                          <a:pt x="333600" y="274543"/>
                        </a:lnTo>
                        <a:lnTo>
                          <a:pt x="6704" y="274543"/>
                        </a:lnTo>
                        <a:close/>
                      </a:path>
                    </a:pathLst>
                  </a:custGeom>
                </p:spPr>
              </p:pic>
            </p:grpSp>
          </p:grpSp>
        </p:grpSp>
        <p:grpSp>
          <p:nvGrpSpPr>
            <p:cNvPr id="151" name="Graphic 2">
              <a:extLst>
                <a:ext uri="{FF2B5EF4-FFF2-40B4-BE49-F238E27FC236}">
                  <a16:creationId xmlns:a16="http://schemas.microsoft.com/office/drawing/2014/main" id="{6DBCEFD9-355E-40B0-3FC0-3BC5551BABB8}"/>
                </a:ext>
              </a:extLst>
            </p:cNvPr>
            <p:cNvGrpSpPr/>
            <p:nvPr/>
          </p:nvGrpSpPr>
          <p:grpSpPr>
            <a:xfrm>
              <a:off x="19548530" y="5396197"/>
              <a:ext cx="1647667" cy="2576824"/>
              <a:chOff x="19548530" y="5396197"/>
              <a:chExt cx="1647667" cy="2576824"/>
            </a:xfrm>
          </p:grpSpPr>
          <p:grpSp>
            <p:nvGrpSpPr>
              <p:cNvPr id="152" name="Graphic 2">
                <a:extLst>
                  <a:ext uri="{FF2B5EF4-FFF2-40B4-BE49-F238E27FC236}">
                    <a16:creationId xmlns:a16="http://schemas.microsoft.com/office/drawing/2014/main" id="{EF8A57FE-3660-03C7-8212-74DA72E8B2A9}"/>
                  </a:ext>
                </a:extLst>
              </p:cNvPr>
              <p:cNvGrpSpPr/>
              <p:nvPr/>
            </p:nvGrpSpPr>
            <p:grpSpPr>
              <a:xfrm>
                <a:off x="19669916" y="5396197"/>
                <a:ext cx="836214" cy="1078948"/>
                <a:chOff x="19669916" y="5396197"/>
                <a:chExt cx="836214" cy="1078948"/>
              </a:xfrm>
            </p:grpSpPr>
            <p:sp>
              <p:nvSpPr>
                <p:cNvPr id="153" name="Freeform 152">
                  <a:extLst>
                    <a:ext uri="{FF2B5EF4-FFF2-40B4-BE49-F238E27FC236}">
                      <a16:creationId xmlns:a16="http://schemas.microsoft.com/office/drawing/2014/main" id="{4D4DE926-555C-320C-EF81-395F6DC37A6D}"/>
                    </a:ext>
                  </a:extLst>
                </p:cNvPr>
                <p:cNvSpPr/>
                <p:nvPr/>
              </p:nvSpPr>
              <p:spPr>
                <a:xfrm>
                  <a:off x="19677288" y="5447965"/>
                  <a:ext cx="797486" cy="1027153"/>
                </a:xfrm>
                <a:custGeom>
                  <a:avLst/>
                  <a:gdLst>
                    <a:gd name="connsiteX0" fmla="*/ 5356 w 797486"/>
                    <a:gd name="connsiteY0" fmla="*/ -720 h 1027153"/>
                    <a:gd name="connsiteX1" fmla="*/ 802842 w 797486"/>
                    <a:gd name="connsiteY1" fmla="*/ -720 h 1027153"/>
                    <a:gd name="connsiteX2" fmla="*/ 802842 w 797486"/>
                    <a:gd name="connsiteY2" fmla="*/ 1026434 h 1027153"/>
                    <a:gd name="connsiteX3" fmla="*/ 5356 w 797486"/>
                    <a:gd name="connsiteY3" fmla="*/ 1026434 h 1027153"/>
                  </a:gdLst>
                  <a:ahLst/>
                  <a:cxnLst>
                    <a:cxn ang="0">
                      <a:pos x="connsiteX0" y="connsiteY0"/>
                    </a:cxn>
                    <a:cxn ang="0">
                      <a:pos x="connsiteX1" y="connsiteY1"/>
                    </a:cxn>
                    <a:cxn ang="0">
                      <a:pos x="connsiteX2" y="connsiteY2"/>
                    </a:cxn>
                    <a:cxn ang="0">
                      <a:pos x="connsiteX3" y="connsiteY3"/>
                    </a:cxn>
                  </a:cxnLst>
                  <a:rect l="l" t="t" r="r" b="b"/>
                  <a:pathLst>
                    <a:path w="797486" h="1027153">
                      <a:moveTo>
                        <a:pt x="5356" y="-720"/>
                      </a:moveTo>
                      <a:lnTo>
                        <a:pt x="802842" y="-720"/>
                      </a:lnTo>
                      <a:lnTo>
                        <a:pt x="802842" y="1026434"/>
                      </a:lnTo>
                      <a:lnTo>
                        <a:pt x="5356" y="1026434"/>
                      </a:lnTo>
                      <a:close/>
                    </a:path>
                  </a:pathLst>
                </a:custGeom>
                <a:solidFill>
                  <a:srgbClr val="FFFFFF"/>
                </a:solidFill>
                <a:ln w="9520" cap="rnd">
                  <a:solidFill>
                    <a:srgbClr val="DBE6FF"/>
                  </a:solidFill>
                  <a:prstDash val="solid"/>
                  <a:round/>
                </a:ln>
              </p:spPr>
              <p:txBody>
                <a:bodyPr rtlCol="0" anchor="ctr"/>
                <a:lstStyle/>
                <a:p>
                  <a:endParaRPr lang="en-CH" sz="4400"/>
                </a:p>
              </p:txBody>
            </p:sp>
            <p:grpSp>
              <p:nvGrpSpPr>
                <p:cNvPr id="154" name="Graphic 2">
                  <a:extLst>
                    <a:ext uri="{FF2B5EF4-FFF2-40B4-BE49-F238E27FC236}">
                      <a16:creationId xmlns:a16="http://schemas.microsoft.com/office/drawing/2014/main" id="{EB95030F-278B-E70F-BF2E-81CA08FD804C}"/>
                    </a:ext>
                  </a:extLst>
                </p:cNvPr>
                <p:cNvGrpSpPr/>
                <p:nvPr/>
              </p:nvGrpSpPr>
              <p:grpSpPr>
                <a:xfrm>
                  <a:off x="19669916" y="5396197"/>
                  <a:ext cx="836214" cy="1078948"/>
                  <a:chOff x="19669916" y="5396197"/>
                  <a:chExt cx="836214" cy="1078948"/>
                </a:xfrm>
                <a:solidFill>
                  <a:srgbClr val="000080"/>
                </a:solidFill>
              </p:grpSpPr>
              <p:sp>
                <p:nvSpPr>
                  <p:cNvPr id="155" name="Freeform 154">
                    <a:extLst>
                      <a:ext uri="{FF2B5EF4-FFF2-40B4-BE49-F238E27FC236}">
                        <a16:creationId xmlns:a16="http://schemas.microsoft.com/office/drawing/2014/main" id="{68A726F2-651F-C6B0-FBAE-521275CD0463}"/>
                      </a:ext>
                    </a:extLst>
                  </p:cNvPr>
                  <p:cNvSpPr/>
                  <p:nvPr/>
                </p:nvSpPr>
                <p:spPr>
                  <a:xfrm>
                    <a:off x="19669916" y="5396197"/>
                    <a:ext cx="836214" cy="1078948"/>
                  </a:xfrm>
                  <a:custGeom>
                    <a:avLst/>
                    <a:gdLst>
                      <a:gd name="connsiteX0" fmla="*/ 764055 w 836214"/>
                      <a:gd name="connsiteY0" fmla="*/ 1000594 h 1078948"/>
                      <a:gd name="connsiteX1" fmla="*/ 89688 w 836214"/>
                      <a:gd name="connsiteY1" fmla="*/ 1000594 h 1078948"/>
                      <a:gd name="connsiteX2" fmla="*/ 89688 w 836214"/>
                      <a:gd name="connsiteY2" fmla="*/ 83488 h 1078948"/>
                      <a:gd name="connsiteX3" fmla="*/ 764055 w 836214"/>
                      <a:gd name="connsiteY3" fmla="*/ 83488 h 1078948"/>
                      <a:gd name="connsiteX4" fmla="*/ 764055 w 836214"/>
                      <a:gd name="connsiteY4" fmla="*/ 1000594 h 1078948"/>
                      <a:gd name="connsiteX5" fmla="*/ 844979 w 836214"/>
                      <a:gd name="connsiteY5" fmla="*/ 2567 h 1078948"/>
                      <a:gd name="connsiteX6" fmla="*/ 8764 w 836214"/>
                      <a:gd name="connsiteY6" fmla="*/ 2567 h 1078948"/>
                      <a:gd name="connsiteX7" fmla="*/ 8764 w 836214"/>
                      <a:gd name="connsiteY7" fmla="*/ 1081515 h 1078948"/>
                      <a:gd name="connsiteX8" fmla="*/ 844979 w 836214"/>
                      <a:gd name="connsiteY8" fmla="*/ 1081515 h 1078948"/>
                      <a:gd name="connsiteX9" fmla="*/ 844979 w 836214"/>
                      <a:gd name="connsiteY9" fmla="*/ 2567 h 107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6214" h="1078948">
                        <a:moveTo>
                          <a:pt x="764055" y="1000594"/>
                        </a:moveTo>
                        <a:lnTo>
                          <a:pt x="89688" y="1000594"/>
                        </a:lnTo>
                        <a:lnTo>
                          <a:pt x="89688" y="83488"/>
                        </a:lnTo>
                        <a:lnTo>
                          <a:pt x="764055" y="83488"/>
                        </a:lnTo>
                        <a:lnTo>
                          <a:pt x="764055" y="1000594"/>
                        </a:lnTo>
                        <a:close/>
                        <a:moveTo>
                          <a:pt x="844979" y="2567"/>
                        </a:moveTo>
                        <a:lnTo>
                          <a:pt x="8764" y="2567"/>
                        </a:lnTo>
                        <a:lnTo>
                          <a:pt x="8764" y="1081515"/>
                        </a:lnTo>
                        <a:lnTo>
                          <a:pt x="844979" y="1081515"/>
                        </a:lnTo>
                        <a:lnTo>
                          <a:pt x="844979" y="2567"/>
                        </a:lnTo>
                        <a:close/>
                      </a:path>
                    </a:pathLst>
                  </a:custGeom>
                  <a:solidFill>
                    <a:srgbClr val="000080"/>
                  </a:solidFill>
                  <a:ln w="17983" cap="rnd">
                    <a:noFill/>
                    <a:prstDash val="solid"/>
                    <a:round/>
                  </a:ln>
                </p:spPr>
                <p:txBody>
                  <a:bodyPr rtlCol="0" anchor="ctr"/>
                  <a:lstStyle/>
                  <a:p>
                    <a:endParaRPr lang="en-CH" sz="4400"/>
                  </a:p>
                </p:txBody>
              </p:sp>
              <p:sp>
                <p:nvSpPr>
                  <p:cNvPr id="156" name="Freeform 155">
                    <a:extLst>
                      <a:ext uri="{FF2B5EF4-FFF2-40B4-BE49-F238E27FC236}">
                        <a16:creationId xmlns:a16="http://schemas.microsoft.com/office/drawing/2014/main" id="{9DDB2F50-2A31-798F-0186-FAEA5F7A3256}"/>
                      </a:ext>
                    </a:extLst>
                  </p:cNvPr>
                  <p:cNvSpPr/>
                  <p:nvPr/>
                </p:nvSpPr>
                <p:spPr>
                  <a:xfrm>
                    <a:off x="20218401" y="5558040"/>
                    <a:ext cx="107898" cy="107894"/>
                  </a:xfrm>
                  <a:custGeom>
                    <a:avLst/>
                    <a:gdLst>
                      <a:gd name="connsiteX0" fmla="*/ 8835 w 107898"/>
                      <a:gd name="connsiteY0" fmla="*/ 2407 h 107894"/>
                      <a:gd name="connsiteX1" fmla="*/ 116733 w 107898"/>
                      <a:gd name="connsiteY1" fmla="*/ 2407 h 107894"/>
                      <a:gd name="connsiteX2" fmla="*/ 116733 w 107898"/>
                      <a:gd name="connsiteY2" fmla="*/ 110302 h 107894"/>
                      <a:gd name="connsiteX3" fmla="*/ 8835 w 107898"/>
                      <a:gd name="connsiteY3" fmla="*/ 110302 h 107894"/>
                    </a:gdLst>
                    <a:ahLst/>
                    <a:cxnLst>
                      <a:cxn ang="0">
                        <a:pos x="connsiteX0" y="connsiteY0"/>
                      </a:cxn>
                      <a:cxn ang="0">
                        <a:pos x="connsiteX1" y="connsiteY1"/>
                      </a:cxn>
                      <a:cxn ang="0">
                        <a:pos x="connsiteX2" y="connsiteY2"/>
                      </a:cxn>
                      <a:cxn ang="0">
                        <a:pos x="connsiteX3" y="connsiteY3"/>
                      </a:cxn>
                    </a:cxnLst>
                    <a:rect l="l" t="t" r="r" b="b"/>
                    <a:pathLst>
                      <a:path w="107898" h="107894">
                        <a:moveTo>
                          <a:pt x="8835" y="2407"/>
                        </a:moveTo>
                        <a:lnTo>
                          <a:pt x="116733" y="2407"/>
                        </a:lnTo>
                        <a:lnTo>
                          <a:pt x="116733" y="110302"/>
                        </a:lnTo>
                        <a:lnTo>
                          <a:pt x="8835" y="110302"/>
                        </a:lnTo>
                        <a:close/>
                      </a:path>
                    </a:pathLst>
                  </a:custGeom>
                  <a:solidFill>
                    <a:srgbClr val="000080"/>
                  </a:solidFill>
                  <a:ln w="17983" cap="rnd">
                    <a:noFill/>
                    <a:prstDash val="solid"/>
                    <a:round/>
                  </a:ln>
                </p:spPr>
                <p:txBody>
                  <a:bodyPr rtlCol="0" anchor="ctr"/>
                  <a:lstStyle/>
                  <a:p>
                    <a:endParaRPr lang="en-CH" sz="4400"/>
                  </a:p>
                </p:txBody>
              </p:sp>
              <p:sp>
                <p:nvSpPr>
                  <p:cNvPr id="157" name="Freeform 156">
                    <a:extLst>
                      <a:ext uri="{FF2B5EF4-FFF2-40B4-BE49-F238E27FC236}">
                        <a16:creationId xmlns:a16="http://schemas.microsoft.com/office/drawing/2014/main" id="{D6721AE1-C636-676A-71F5-F050EB70FE00}"/>
                      </a:ext>
                    </a:extLst>
                  </p:cNvPr>
                  <p:cNvSpPr/>
                  <p:nvPr/>
                </p:nvSpPr>
                <p:spPr>
                  <a:xfrm>
                    <a:off x="19840756" y="5585013"/>
                    <a:ext cx="269746" cy="53947"/>
                  </a:xfrm>
                  <a:custGeom>
                    <a:avLst/>
                    <a:gdLst>
                      <a:gd name="connsiteX0" fmla="*/ 8721 w 269746"/>
                      <a:gd name="connsiteY0" fmla="*/ 2407 h 53947"/>
                      <a:gd name="connsiteX1" fmla="*/ 278468 w 269746"/>
                      <a:gd name="connsiteY1" fmla="*/ 2407 h 53947"/>
                      <a:gd name="connsiteX2" fmla="*/ 278468 w 269746"/>
                      <a:gd name="connsiteY2" fmla="*/ 56354 h 53947"/>
                      <a:gd name="connsiteX3" fmla="*/ 8721 w 269746"/>
                      <a:gd name="connsiteY3" fmla="*/ 56354 h 53947"/>
                    </a:gdLst>
                    <a:ahLst/>
                    <a:cxnLst>
                      <a:cxn ang="0">
                        <a:pos x="connsiteX0" y="connsiteY0"/>
                      </a:cxn>
                      <a:cxn ang="0">
                        <a:pos x="connsiteX1" y="connsiteY1"/>
                      </a:cxn>
                      <a:cxn ang="0">
                        <a:pos x="connsiteX2" y="connsiteY2"/>
                      </a:cxn>
                      <a:cxn ang="0">
                        <a:pos x="connsiteX3" y="connsiteY3"/>
                      </a:cxn>
                    </a:cxnLst>
                    <a:rect l="l" t="t" r="r" b="b"/>
                    <a:pathLst>
                      <a:path w="269746" h="53947">
                        <a:moveTo>
                          <a:pt x="8721" y="2407"/>
                        </a:moveTo>
                        <a:lnTo>
                          <a:pt x="278468" y="2407"/>
                        </a:lnTo>
                        <a:lnTo>
                          <a:pt x="278468" y="56354"/>
                        </a:lnTo>
                        <a:lnTo>
                          <a:pt x="8721" y="56354"/>
                        </a:lnTo>
                        <a:close/>
                      </a:path>
                    </a:pathLst>
                  </a:custGeom>
                  <a:solidFill>
                    <a:srgbClr val="000080"/>
                  </a:solidFill>
                  <a:ln w="17983" cap="rnd">
                    <a:noFill/>
                    <a:prstDash val="solid"/>
                    <a:round/>
                  </a:ln>
                </p:spPr>
                <p:txBody>
                  <a:bodyPr rtlCol="0" anchor="ctr"/>
                  <a:lstStyle/>
                  <a:p>
                    <a:endParaRPr lang="en-CH" sz="4400"/>
                  </a:p>
                </p:txBody>
              </p:sp>
              <p:sp>
                <p:nvSpPr>
                  <p:cNvPr id="158" name="Freeform 157">
                    <a:extLst>
                      <a:ext uri="{FF2B5EF4-FFF2-40B4-BE49-F238E27FC236}">
                        <a16:creationId xmlns:a16="http://schemas.microsoft.com/office/drawing/2014/main" id="{9293065C-B6C1-4817-CC00-DF0865101994}"/>
                      </a:ext>
                    </a:extLst>
                  </p:cNvPr>
                  <p:cNvSpPr/>
                  <p:nvPr/>
                </p:nvSpPr>
                <p:spPr>
                  <a:xfrm>
                    <a:off x="20218401" y="5773829"/>
                    <a:ext cx="107898" cy="107894"/>
                  </a:xfrm>
                  <a:custGeom>
                    <a:avLst/>
                    <a:gdLst>
                      <a:gd name="connsiteX0" fmla="*/ 8835 w 107898"/>
                      <a:gd name="connsiteY0" fmla="*/ 2513 h 107894"/>
                      <a:gd name="connsiteX1" fmla="*/ 116733 w 107898"/>
                      <a:gd name="connsiteY1" fmla="*/ 2513 h 107894"/>
                      <a:gd name="connsiteX2" fmla="*/ 116733 w 107898"/>
                      <a:gd name="connsiteY2" fmla="*/ 110408 h 107894"/>
                      <a:gd name="connsiteX3" fmla="*/ 8835 w 107898"/>
                      <a:gd name="connsiteY3" fmla="*/ 110408 h 107894"/>
                    </a:gdLst>
                    <a:ahLst/>
                    <a:cxnLst>
                      <a:cxn ang="0">
                        <a:pos x="connsiteX0" y="connsiteY0"/>
                      </a:cxn>
                      <a:cxn ang="0">
                        <a:pos x="connsiteX1" y="connsiteY1"/>
                      </a:cxn>
                      <a:cxn ang="0">
                        <a:pos x="connsiteX2" y="connsiteY2"/>
                      </a:cxn>
                      <a:cxn ang="0">
                        <a:pos x="connsiteX3" y="connsiteY3"/>
                      </a:cxn>
                    </a:cxnLst>
                    <a:rect l="l" t="t" r="r" b="b"/>
                    <a:pathLst>
                      <a:path w="107898" h="107894">
                        <a:moveTo>
                          <a:pt x="8835" y="2513"/>
                        </a:moveTo>
                        <a:lnTo>
                          <a:pt x="116733" y="2513"/>
                        </a:lnTo>
                        <a:lnTo>
                          <a:pt x="116733" y="110408"/>
                        </a:lnTo>
                        <a:lnTo>
                          <a:pt x="8835" y="110408"/>
                        </a:lnTo>
                        <a:close/>
                      </a:path>
                    </a:pathLst>
                  </a:custGeom>
                  <a:solidFill>
                    <a:srgbClr val="000080"/>
                  </a:solidFill>
                  <a:ln w="17983" cap="rnd">
                    <a:noFill/>
                    <a:prstDash val="solid"/>
                    <a:round/>
                  </a:ln>
                </p:spPr>
                <p:txBody>
                  <a:bodyPr rtlCol="0" anchor="ctr"/>
                  <a:lstStyle/>
                  <a:p>
                    <a:endParaRPr lang="en-CH" sz="4400"/>
                  </a:p>
                </p:txBody>
              </p:sp>
              <p:sp>
                <p:nvSpPr>
                  <p:cNvPr id="159" name="Freeform 158">
                    <a:extLst>
                      <a:ext uri="{FF2B5EF4-FFF2-40B4-BE49-F238E27FC236}">
                        <a16:creationId xmlns:a16="http://schemas.microsoft.com/office/drawing/2014/main" id="{71233E5E-0CAA-E1AD-5327-54907FF64B34}"/>
                      </a:ext>
                    </a:extLst>
                  </p:cNvPr>
                  <p:cNvSpPr/>
                  <p:nvPr/>
                </p:nvSpPr>
                <p:spPr>
                  <a:xfrm>
                    <a:off x="19840756" y="5800803"/>
                    <a:ext cx="269746" cy="53947"/>
                  </a:xfrm>
                  <a:custGeom>
                    <a:avLst/>
                    <a:gdLst>
                      <a:gd name="connsiteX0" fmla="*/ 8721 w 269746"/>
                      <a:gd name="connsiteY0" fmla="*/ 2513 h 53947"/>
                      <a:gd name="connsiteX1" fmla="*/ 278468 w 269746"/>
                      <a:gd name="connsiteY1" fmla="*/ 2513 h 53947"/>
                      <a:gd name="connsiteX2" fmla="*/ 278468 w 269746"/>
                      <a:gd name="connsiteY2" fmla="*/ 56461 h 53947"/>
                      <a:gd name="connsiteX3" fmla="*/ 8721 w 269746"/>
                      <a:gd name="connsiteY3" fmla="*/ 56461 h 53947"/>
                    </a:gdLst>
                    <a:ahLst/>
                    <a:cxnLst>
                      <a:cxn ang="0">
                        <a:pos x="connsiteX0" y="connsiteY0"/>
                      </a:cxn>
                      <a:cxn ang="0">
                        <a:pos x="connsiteX1" y="connsiteY1"/>
                      </a:cxn>
                      <a:cxn ang="0">
                        <a:pos x="connsiteX2" y="connsiteY2"/>
                      </a:cxn>
                      <a:cxn ang="0">
                        <a:pos x="connsiteX3" y="connsiteY3"/>
                      </a:cxn>
                    </a:cxnLst>
                    <a:rect l="l" t="t" r="r" b="b"/>
                    <a:pathLst>
                      <a:path w="269746" h="53947">
                        <a:moveTo>
                          <a:pt x="8721" y="2513"/>
                        </a:moveTo>
                        <a:lnTo>
                          <a:pt x="278468" y="2513"/>
                        </a:lnTo>
                        <a:lnTo>
                          <a:pt x="278468" y="56461"/>
                        </a:lnTo>
                        <a:lnTo>
                          <a:pt x="8721" y="56461"/>
                        </a:lnTo>
                        <a:close/>
                      </a:path>
                    </a:pathLst>
                  </a:custGeom>
                  <a:solidFill>
                    <a:srgbClr val="000080"/>
                  </a:solidFill>
                  <a:ln w="17983" cap="rnd">
                    <a:noFill/>
                    <a:prstDash val="solid"/>
                    <a:round/>
                  </a:ln>
                </p:spPr>
                <p:txBody>
                  <a:bodyPr rtlCol="0" anchor="ctr"/>
                  <a:lstStyle/>
                  <a:p>
                    <a:endParaRPr lang="en-CH" sz="4400"/>
                  </a:p>
                </p:txBody>
              </p:sp>
              <p:sp>
                <p:nvSpPr>
                  <p:cNvPr id="160" name="Freeform 159">
                    <a:extLst>
                      <a:ext uri="{FF2B5EF4-FFF2-40B4-BE49-F238E27FC236}">
                        <a16:creationId xmlns:a16="http://schemas.microsoft.com/office/drawing/2014/main" id="{42634887-FDF0-EB65-2A0B-1377DF221FF4}"/>
                      </a:ext>
                    </a:extLst>
                  </p:cNvPr>
                  <p:cNvSpPr/>
                  <p:nvPr/>
                </p:nvSpPr>
                <p:spPr>
                  <a:xfrm>
                    <a:off x="20218401" y="5989618"/>
                    <a:ext cx="107898" cy="107894"/>
                  </a:xfrm>
                  <a:custGeom>
                    <a:avLst/>
                    <a:gdLst>
                      <a:gd name="connsiteX0" fmla="*/ 8835 w 107898"/>
                      <a:gd name="connsiteY0" fmla="*/ 2620 h 107894"/>
                      <a:gd name="connsiteX1" fmla="*/ 116733 w 107898"/>
                      <a:gd name="connsiteY1" fmla="*/ 2620 h 107894"/>
                      <a:gd name="connsiteX2" fmla="*/ 116733 w 107898"/>
                      <a:gd name="connsiteY2" fmla="*/ 110515 h 107894"/>
                      <a:gd name="connsiteX3" fmla="*/ 8835 w 107898"/>
                      <a:gd name="connsiteY3" fmla="*/ 110515 h 107894"/>
                    </a:gdLst>
                    <a:ahLst/>
                    <a:cxnLst>
                      <a:cxn ang="0">
                        <a:pos x="connsiteX0" y="connsiteY0"/>
                      </a:cxn>
                      <a:cxn ang="0">
                        <a:pos x="connsiteX1" y="connsiteY1"/>
                      </a:cxn>
                      <a:cxn ang="0">
                        <a:pos x="connsiteX2" y="connsiteY2"/>
                      </a:cxn>
                      <a:cxn ang="0">
                        <a:pos x="connsiteX3" y="connsiteY3"/>
                      </a:cxn>
                    </a:cxnLst>
                    <a:rect l="l" t="t" r="r" b="b"/>
                    <a:pathLst>
                      <a:path w="107898" h="107894">
                        <a:moveTo>
                          <a:pt x="8835" y="2620"/>
                        </a:moveTo>
                        <a:lnTo>
                          <a:pt x="116733" y="2620"/>
                        </a:lnTo>
                        <a:lnTo>
                          <a:pt x="116733" y="110515"/>
                        </a:lnTo>
                        <a:lnTo>
                          <a:pt x="8835" y="110515"/>
                        </a:lnTo>
                        <a:close/>
                      </a:path>
                    </a:pathLst>
                  </a:custGeom>
                  <a:solidFill>
                    <a:srgbClr val="000080"/>
                  </a:solidFill>
                  <a:ln w="17983" cap="rnd">
                    <a:noFill/>
                    <a:prstDash val="solid"/>
                    <a:round/>
                  </a:ln>
                </p:spPr>
                <p:txBody>
                  <a:bodyPr rtlCol="0" anchor="ctr"/>
                  <a:lstStyle/>
                  <a:p>
                    <a:endParaRPr lang="en-CH" sz="4400"/>
                  </a:p>
                </p:txBody>
              </p:sp>
              <p:sp>
                <p:nvSpPr>
                  <p:cNvPr id="161" name="Freeform 160">
                    <a:extLst>
                      <a:ext uri="{FF2B5EF4-FFF2-40B4-BE49-F238E27FC236}">
                        <a16:creationId xmlns:a16="http://schemas.microsoft.com/office/drawing/2014/main" id="{A10538D5-FE6C-73FD-2BE8-885B12D951C6}"/>
                      </a:ext>
                    </a:extLst>
                  </p:cNvPr>
                  <p:cNvSpPr/>
                  <p:nvPr/>
                </p:nvSpPr>
                <p:spPr>
                  <a:xfrm>
                    <a:off x="19840756" y="6016592"/>
                    <a:ext cx="269746" cy="53947"/>
                  </a:xfrm>
                  <a:custGeom>
                    <a:avLst/>
                    <a:gdLst>
                      <a:gd name="connsiteX0" fmla="*/ 8721 w 269746"/>
                      <a:gd name="connsiteY0" fmla="*/ 2620 h 53947"/>
                      <a:gd name="connsiteX1" fmla="*/ 278468 w 269746"/>
                      <a:gd name="connsiteY1" fmla="*/ 2620 h 53947"/>
                      <a:gd name="connsiteX2" fmla="*/ 278468 w 269746"/>
                      <a:gd name="connsiteY2" fmla="*/ 56567 h 53947"/>
                      <a:gd name="connsiteX3" fmla="*/ 8721 w 269746"/>
                      <a:gd name="connsiteY3" fmla="*/ 56567 h 53947"/>
                    </a:gdLst>
                    <a:ahLst/>
                    <a:cxnLst>
                      <a:cxn ang="0">
                        <a:pos x="connsiteX0" y="connsiteY0"/>
                      </a:cxn>
                      <a:cxn ang="0">
                        <a:pos x="connsiteX1" y="connsiteY1"/>
                      </a:cxn>
                      <a:cxn ang="0">
                        <a:pos x="connsiteX2" y="connsiteY2"/>
                      </a:cxn>
                      <a:cxn ang="0">
                        <a:pos x="connsiteX3" y="connsiteY3"/>
                      </a:cxn>
                    </a:cxnLst>
                    <a:rect l="l" t="t" r="r" b="b"/>
                    <a:pathLst>
                      <a:path w="269746" h="53947">
                        <a:moveTo>
                          <a:pt x="8721" y="2620"/>
                        </a:moveTo>
                        <a:lnTo>
                          <a:pt x="278468" y="2620"/>
                        </a:lnTo>
                        <a:lnTo>
                          <a:pt x="278468" y="56567"/>
                        </a:lnTo>
                        <a:lnTo>
                          <a:pt x="8721" y="56567"/>
                        </a:lnTo>
                        <a:close/>
                      </a:path>
                    </a:pathLst>
                  </a:custGeom>
                  <a:solidFill>
                    <a:srgbClr val="000080"/>
                  </a:solidFill>
                  <a:ln w="17983" cap="rnd">
                    <a:noFill/>
                    <a:prstDash val="solid"/>
                    <a:round/>
                  </a:ln>
                </p:spPr>
                <p:txBody>
                  <a:bodyPr rtlCol="0" anchor="ctr"/>
                  <a:lstStyle/>
                  <a:p>
                    <a:endParaRPr lang="en-CH" sz="4400"/>
                  </a:p>
                </p:txBody>
              </p:sp>
              <p:sp>
                <p:nvSpPr>
                  <p:cNvPr id="162" name="Freeform 161">
                    <a:extLst>
                      <a:ext uri="{FF2B5EF4-FFF2-40B4-BE49-F238E27FC236}">
                        <a16:creationId xmlns:a16="http://schemas.microsoft.com/office/drawing/2014/main" id="{B2B183B9-950D-94B7-6969-EDA0D6C9AA5F}"/>
                      </a:ext>
                    </a:extLst>
                  </p:cNvPr>
                  <p:cNvSpPr/>
                  <p:nvPr/>
                </p:nvSpPr>
                <p:spPr>
                  <a:xfrm>
                    <a:off x="20218401" y="6205408"/>
                    <a:ext cx="107898" cy="107894"/>
                  </a:xfrm>
                  <a:custGeom>
                    <a:avLst/>
                    <a:gdLst>
                      <a:gd name="connsiteX0" fmla="*/ 8835 w 107898"/>
                      <a:gd name="connsiteY0" fmla="*/ 2726 h 107894"/>
                      <a:gd name="connsiteX1" fmla="*/ 116733 w 107898"/>
                      <a:gd name="connsiteY1" fmla="*/ 2726 h 107894"/>
                      <a:gd name="connsiteX2" fmla="*/ 116733 w 107898"/>
                      <a:gd name="connsiteY2" fmla="*/ 110621 h 107894"/>
                      <a:gd name="connsiteX3" fmla="*/ 8835 w 107898"/>
                      <a:gd name="connsiteY3" fmla="*/ 110621 h 107894"/>
                    </a:gdLst>
                    <a:ahLst/>
                    <a:cxnLst>
                      <a:cxn ang="0">
                        <a:pos x="connsiteX0" y="connsiteY0"/>
                      </a:cxn>
                      <a:cxn ang="0">
                        <a:pos x="connsiteX1" y="connsiteY1"/>
                      </a:cxn>
                      <a:cxn ang="0">
                        <a:pos x="connsiteX2" y="connsiteY2"/>
                      </a:cxn>
                      <a:cxn ang="0">
                        <a:pos x="connsiteX3" y="connsiteY3"/>
                      </a:cxn>
                    </a:cxnLst>
                    <a:rect l="l" t="t" r="r" b="b"/>
                    <a:pathLst>
                      <a:path w="107898" h="107894">
                        <a:moveTo>
                          <a:pt x="8835" y="2726"/>
                        </a:moveTo>
                        <a:lnTo>
                          <a:pt x="116733" y="2726"/>
                        </a:lnTo>
                        <a:lnTo>
                          <a:pt x="116733" y="110621"/>
                        </a:lnTo>
                        <a:lnTo>
                          <a:pt x="8835" y="110621"/>
                        </a:lnTo>
                        <a:close/>
                      </a:path>
                    </a:pathLst>
                  </a:custGeom>
                  <a:solidFill>
                    <a:srgbClr val="000080"/>
                  </a:solidFill>
                  <a:ln w="17983" cap="rnd">
                    <a:noFill/>
                    <a:prstDash val="solid"/>
                    <a:round/>
                  </a:ln>
                </p:spPr>
                <p:txBody>
                  <a:bodyPr rtlCol="0" anchor="ctr"/>
                  <a:lstStyle/>
                  <a:p>
                    <a:endParaRPr lang="en-CH" sz="4400"/>
                  </a:p>
                </p:txBody>
              </p:sp>
              <p:sp>
                <p:nvSpPr>
                  <p:cNvPr id="163" name="Freeform 162">
                    <a:extLst>
                      <a:ext uri="{FF2B5EF4-FFF2-40B4-BE49-F238E27FC236}">
                        <a16:creationId xmlns:a16="http://schemas.microsoft.com/office/drawing/2014/main" id="{1E75F8DB-0C50-CC2D-80BF-E4E80C60E377}"/>
                      </a:ext>
                    </a:extLst>
                  </p:cNvPr>
                  <p:cNvSpPr/>
                  <p:nvPr/>
                </p:nvSpPr>
                <p:spPr>
                  <a:xfrm>
                    <a:off x="19840756" y="6232381"/>
                    <a:ext cx="269746" cy="53947"/>
                  </a:xfrm>
                  <a:custGeom>
                    <a:avLst/>
                    <a:gdLst>
                      <a:gd name="connsiteX0" fmla="*/ 8721 w 269746"/>
                      <a:gd name="connsiteY0" fmla="*/ 2726 h 53947"/>
                      <a:gd name="connsiteX1" fmla="*/ 278468 w 269746"/>
                      <a:gd name="connsiteY1" fmla="*/ 2726 h 53947"/>
                      <a:gd name="connsiteX2" fmla="*/ 278468 w 269746"/>
                      <a:gd name="connsiteY2" fmla="*/ 56674 h 53947"/>
                      <a:gd name="connsiteX3" fmla="*/ 8721 w 269746"/>
                      <a:gd name="connsiteY3" fmla="*/ 56674 h 53947"/>
                    </a:gdLst>
                    <a:ahLst/>
                    <a:cxnLst>
                      <a:cxn ang="0">
                        <a:pos x="connsiteX0" y="connsiteY0"/>
                      </a:cxn>
                      <a:cxn ang="0">
                        <a:pos x="connsiteX1" y="connsiteY1"/>
                      </a:cxn>
                      <a:cxn ang="0">
                        <a:pos x="connsiteX2" y="connsiteY2"/>
                      </a:cxn>
                      <a:cxn ang="0">
                        <a:pos x="connsiteX3" y="connsiteY3"/>
                      </a:cxn>
                    </a:cxnLst>
                    <a:rect l="l" t="t" r="r" b="b"/>
                    <a:pathLst>
                      <a:path w="269746" h="53947">
                        <a:moveTo>
                          <a:pt x="8721" y="2726"/>
                        </a:moveTo>
                        <a:lnTo>
                          <a:pt x="278468" y="2726"/>
                        </a:lnTo>
                        <a:lnTo>
                          <a:pt x="278468" y="56674"/>
                        </a:lnTo>
                        <a:lnTo>
                          <a:pt x="8721" y="56674"/>
                        </a:lnTo>
                        <a:close/>
                      </a:path>
                    </a:pathLst>
                  </a:custGeom>
                  <a:solidFill>
                    <a:srgbClr val="000080"/>
                  </a:solidFill>
                  <a:ln w="17983" cap="rnd">
                    <a:noFill/>
                    <a:prstDash val="solid"/>
                    <a:round/>
                  </a:ln>
                </p:spPr>
                <p:txBody>
                  <a:bodyPr rtlCol="0" anchor="ctr"/>
                  <a:lstStyle/>
                  <a:p>
                    <a:endParaRPr lang="en-CH" sz="4400"/>
                  </a:p>
                </p:txBody>
              </p:sp>
            </p:grpSp>
            <p:sp>
              <p:nvSpPr>
                <p:cNvPr id="164" name="Freeform 163">
                  <a:extLst>
                    <a:ext uri="{FF2B5EF4-FFF2-40B4-BE49-F238E27FC236}">
                      <a16:creationId xmlns:a16="http://schemas.microsoft.com/office/drawing/2014/main" id="{168058FC-A165-48C5-B040-FE8E3E0B18C9}"/>
                    </a:ext>
                  </a:extLst>
                </p:cNvPr>
                <p:cNvSpPr/>
                <p:nvPr/>
              </p:nvSpPr>
              <p:spPr>
                <a:xfrm>
                  <a:off x="19703335" y="5425210"/>
                  <a:ext cx="765686" cy="1020660"/>
                </a:xfrm>
                <a:custGeom>
                  <a:avLst/>
                  <a:gdLst>
                    <a:gd name="connsiteX0" fmla="*/ 771047 w 765686"/>
                    <a:gd name="connsiteY0" fmla="*/ 1019929 h 1020660"/>
                    <a:gd name="connsiteX1" fmla="*/ 5360 w 765686"/>
                    <a:gd name="connsiteY1" fmla="*/ 1019929 h 1020660"/>
                    <a:gd name="connsiteX2" fmla="*/ 5360 w 765686"/>
                    <a:gd name="connsiteY2" fmla="*/ -732 h 1020660"/>
                    <a:gd name="connsiteX3" fmla="*/ 771047 w 765686"/>
                    <a:gd name="connsiteY3" fmla="*/ -732 h 1020660"/>
                    <a:gd name="connsiteX4" fmla="*/ 771047 w 765686"/>
                    <a:gd name="connsiteY4" fmla="*/ 1019929 h 1020660"/>
                    <a:gd name="connsiteX5" fmla="*/ 726597 w 765686"/>
                    <a:gd name="connsiteY5" fmla="*/ 43720 h 1020660"/>
                    <a:gd name="connsiteX6" fmla="*/ 49811 w 765686"/>
                    <a:gd name="connsiteY6" fmla="*/ 43720 h 1020660"/>
                    <a:gd name="connsiteX7" fmla="*/ 49811 w 765686"/>
                    <a:gd name="connsiteY7" fmla="*/ 975478 h 1020660"/>
                    <a:gd name="connsiteX8" fmla="*/ 726597 w 765686"/>
                    <a:gd name="connsiteY8" fmla="*/ 975478 h 1020660"/>
                    <a:gd name="connsiteX9" fmla="*/ 726597 w 765686"/>
                    <a:gd name="connsiteY9" fmla="*/ 43720 h 1020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5686" h="1020660">
                      <a:moveTo>
                        <a:pt x="771047" y="1019929"/>
                      </a:moveTo>
                      <a:lnTo>
                        <a:pt x="5360" y="1019929"/>
                      </a:lnTo>
                      <a:lnTo>
                        <a:pt x="5360" y="-732"/>
                      </a:lnTo>
                      <a:lnTo>
                        <a:pt x="771047" y="-732"/>
                      </a:lnTo>
                      <a:lnTo>
                        <a:pt x="771047" y="1019929"/>
                      </a:lnTo>
                      <a:close/>
                      <a:moveTo>
                        <a:pt x="726597" y="43720"/>
                      </a:moveTo>
                      <a:lnTo>
                        <a:pt x="49811" y="43720"/>
                      </a:lnTo>
                      <a:lnTo>
                        <a:pt x="49811" y="975478"/>
                      </a:lnTo>
                      <a:lnTo>
                        <a:pt x="726597" y="975478"/>
                      </a:lnTo>
                      <a:lnTo>
                        <a:pt x="726597" y="43720"/>
                      </a:lnTo>
                      <a:close/>
                    </a:path>
                  </a:pathLst>
                </a:custGeom>
                <a:solidFill>
                  <a:srgbClr val="FFFFFF"/>
                </a:solidFill>
                <a:ln w="1737" cap="rnd">
                  <a:noFill/>
                  <a:prstDash val="solid"/>
                  <a:round/>
                </a:ln>
              </p:spPr>
              <p:txBody>
                <a:bodyPr rtlCol="0" anchor="ctr"/>
                <a:lstStyle/>
                <a:p>
                  <a:endParaRPr lang="en-CH" sz="4400"/>
                </a:p>
              </p:txBody>
            </p:sp>
          </p:grpSp>
          <p:grpSp>
            <p:nvGrpSpPr>
              <p:cNvPr id="165" name="Graphic 2">
                <a:extLst>
                  <a:ext uri="{FF2B5EF4-FFF2-40B4-BE49-F238E27FC236}">
                    <a16:creationId xmlns:a16="http://schemas.microsoft.com/office/drawing/2014/main" id="{18DF64A0-9458-2342-B423-74A96FFBE167}"/>
                  </a:ext>
                </a:extLst>
              </p:cNvPr>
              <p:cNvGrpSpPr/>
              <p:nvPr/>
            </p:nvGrpSpPr>
            <p:grpSpPr>
              <a:xfrm>
                <a:off x="19548530" y="6649606"/>
                <a:ext cx="1133151" cy="1323415"/>
                <a:chOff x="19548530" y="6649606"/>
                <a:chExt cx="1133151" cy="1323415"/>
              </a:xfrm>
            </p:grpSpPr>
            <p:grpSp>
              <p:nvGrpSpPr>
                <p:cNvPr id="166" name="Graphic 2">
                  <a:extLst>
                    <a:ext uri="{FF2B5EF4-FFF2-40B4-BE49-F238E27FC236}">
                      <a16:creationId xmlns:a16="http://schemas.microsoft.com/office/drawing/2014/main" id="{0666D04F-9AFB-A089-6399-510F872E015D}"/>
                    </a:ext>
                  </a:extLst>
                </p:cNvPr>
                <p:cNvGrpSpPr/>
                <p:nvPr/>
              </p:nvGrpSpPr>
              <p:grpSpPr>
                <a:xfrm>
                  <a:off x="19548530" y="6649606"/>
                  <a:ext cx="1078987" cy="1078948"/>
                  <a:chOff x="19548530" y="6649606"/>
                  <a:chExt cx="1078987" cy="1078948"/>
                </a:xfrm>
              </p:grpSpPr>
              <p:sp>
                <p:nvSpPr>
                  <p:cNvPr id="167" name="Freeform 166">
                    <a:extLst>
                      <a:ext uri="{FF2B5EF4-FFF2-40B4-BE49-F238E27FC236}">
                        <a16:creationId xmlns:a16="http://schemas.microsoft.com/office/drawing/2014/main" id="{36F0A066-596E-7CA5-4DF7-E23545658090}"/>
                      </a:ext>
                    </a:extLst>
                  </p:cNvPr>
                  <p:cNvSpPr/>
                  <p:nvPr/>
                </p:nvSpPr>
                <p:spPr>
                  <a:xfrm>
                    <a:off x="19548530" y="6649606"/>
                    <a:ext cx="1078987" cy="1078948"/>
                  </a:xfrm>
                  <a:custGeom>
                    <a:avLst/>
                    <a:gdLst>
                      <a:gd name="connsiteX0" fmla="*/ 1086110 w 1078987"/>
                      <a:gd name="connsiteY0" fmla="*/ 541363 h 1078948"/>
                      <a:gd name="connsiteX1" fmla="*/ 546617 w 1078987"/>
                      <a:gd name="connsiteY1" fmla="*/ 1080837 h 1078948"/>
                      <a:gd name="connsiteX2" fmla="*/ 7123 w 1078987"/>
                      <a:gd name="connsiteY2" fmla="*/ 541363 h 1078948"/>
                      <a:gd name="connsiteX3" fmla="*/ 546617 w 1078987"/>
                      <a:gd name="connsiteY3" fmla="*/ 1889 h 1078948"/>
                      <a:gd name="connsiteX4" fmla="*/ 1086110 w 1078987"/>
                      <a:gd name="connsiteY4" fmla="*/ 541363 h 1078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7" h="1078948">
                        <a:moveTo>
                          <a:pt x="1086110" y="541363"/>
                        </a:moveTo>
                        <a:cubicBezTo>
                          <a:pt x="1086110" y="839307"/>
                          <a:pt x="844571" y="1080837"/>
                          <a:pt x="546617" y="1080837"/>
                        </a:cubicBezTo>
                        <a:cubicBezTo>
                          <a:pt x="248662" y="1080837"/>
                          <a:pt x="7123" y="839307"/>
                          <a:pt x="7123" y="541363"/>
                        </a:cubicBezTo>
                        <a:cubicBezTo>
                          <a:pt x="7123" y="243420"/>
                          <a:pt x="248663" y="1889"/>
                          <a:pt x="546617" y="1889"/>
                        </a:cubicBezTo>
                        <a:cubicBezTo>
                          <a:pt x="844571" y="1889"/>
                          <a:pt x="1086110" y="243420"/>
                          <a:pt x="1086110" y="541363"/>
                        </a:cubicBezTo>
                        <a:close/>
                      </a:path>
                    </a:pathLst>
                  </a:custGeom>
                  <a:noFill/>
                  <a:ln w="69843" cap="flat">
                    <a:solidFill>
                      <a:srgbClr val="000080"/>
                    </a:solidFill>
                    <a:prstDash val="solid"/>
                    <a:miter/>
                  </a:ln>
                </p:spPr>
                <p:txBody>
                  <a:bodyPr rtlCol="0" anchor="ctr"/>
                  <a:lstStyle/>
                  <a:p>
                    <a:endParaRPr lang="en-CH" sz="4400"/>
                  </a:p>
                </p:txBody>
              </p:sp>
              <p:sp>
                <p:nvSpPr>
                  <p:cNvPr id="168" name="Freeform 167">
                    <a:extLst>
                      <a:ext uri="{FF2B5EF4-FFF2-40B4-BE49-F238E27FC236}">
                        <a16:creationId xmlns:a16="http://schemas.microsoft.com/office/drawing/2014/main" id="{88DE35B5-983B-5751-4C8C-587C2338EFA4}"/>
                      </a:ext>
                    </a:extLst>
                  </p:cNvPr>
                  <p:cNvSpPr/>
                  <p:nvPr/>
                </p:nvSpPr>
                <p:spPr>
                  <a:xfrm>
                    <a:off x="19548530" y="6649606"/>
                    <a:ext cx="1078987" cy="1078948"/>
                  </a:xfrm>
                  <a:custGeom>
                    <a:avLst/>
                    <a:gdLst>
                      <a:gd name="connsiteX0" fmla="*/ 1086110 w 1078987"/>
                      <a:gd name="connsiteY0" fmla="*/ 541363 h 1078948"/>
                      <a:gd name="connsiteX1" fmla="*/ 546617 w 1078987"/>
                      <a:gd name="connsiteY1" fmla="*/ 1080837 h 1078948"/>
                      <a:gd name="connsiteX2" fmla="*/ 7123 w 1078987"/>
                      <a:gd name="connsiteY2" fmla="*/ 541363 h 1078948"/>
                      <a:gd name="connsiteX3" fmla="*/ 546617 w 1078987"/>
                      <a:gd name="connsiteY3" fmla="*/ 1889 h 1078948"/>
                      <a:gd name="connsiteX4" fmla="*/ 1086110 w 1078987"/>
                      <a:gd name="connsiteY4" fmla="*/ 541363 h 1078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987" h="1078948">
                        <a:moveTo>
                          <a:pt x="1086110" y="541363"/>
                        </a:moveTo>
                        <a:cubicBezTo>
                          <a:pt x="1086110" y="839307"/>
                          <a:pt x="844571" y="1080837"/>
                          <a:pt x="546617" y="1080837"/>
                        </a:cubicBezTo>
                        <a:cubicBezTo>
                          <a:pt x="248662" y="1080837"/>
                          <a:pt x="7123" y="839307"/>
                          <a:pt x="7123" y="541363"/>
                        </a:cubicBezTo>
                        <a:cubicBezTo>
                          <a:pt x="7123" y="243420"/>
                          <a:pt x="248663" y="1889"/>
                          <a:pt x="546617" y="1889"/>
                        </a:cubicBezTo>
                        <a:cubicBezTo>
                          <a:pt x="844571" y="1889"/>
                          <a:pt x="1086110" y="243420"/>
                          <a:pt x="1086110" y="541363"/>
                        </a:cubicBezTo>
                        <a:close/>
                      </a:path>
                    </a:pathLst>
                  </a:custGeom>
                  <a:solidFill>
                    <a:srgbClr val="FFFFFF"/>
                  </a:solidFill>
                  <a:ln w="1780" cap="rnd">
                    <a:noFill/>
                    <a:prstDash val="solid"/>
                    <a:round/>
                  </a:ln>
                </p:spPr>
                <p:txBody>
                  <a:bodyPr rtlCol="0" anchor="ctr"/>
                  <a:lstStyle/>
                  <a:p>
                    <a:endParaRPr lang="en-CH" sz="4400"/>
                  </a:p>
                </p:txBody>
              </p:sp>
            </p:grpSp>
            <p:sp>
              <p:nvSpPr>
                <p:cNvPr id="169" name="Freeform 168">
                  <a:extLst>
                    <a:ext uri="{FF2B5EF4-FFF2-40B4-BE49-F238E27FC236}">
                      <a16:creationId xmlns:a16="http://schemas.microsoft.com/office/drawing/2014/main" id="{F113C12E-DE15-7C00-42E2-99D3FA813E33}"/>
                    </a:ext>
                  </a:extLst>
                </p:cNvPr>
                <p:cNvSpPr/>
                <p:nvPr/>
              </p:nvSpPr>
              <p:spPr>
                <a:xfrm>
                  <a:off x="19673807" y="7019212"/>
                  <a:ext cx="834512" cy="637584"/>
                </a:xfrm>
                <a:custGeom>
                  <a:avLst/>
                  <a:gdLst>
                    <a:gd name="connsiteX0" fmla="*/ 770817 w 834512"/>
                    <a:gd name="connsiteY0" fmla="*/ 468564 h 637584"/>
                    <a:gd name="connsiteX1" fmla="*/ 828536 w 834512"/>
                    <a:gd name="connsiteY1" fmla="*/ 192291 h 637584"/>
                    <a:gd name="connsiteX2" fmla="*/ 502051 w 834512"/>
                    <a:gd name="connsiteY2" fmla="*/ 138318 h 637584"/>
                    <a:gd name="connsiteX3" fmla="*/ 433473 w 834512"/>
                    <a:gd name="connsiteY3" fmla="*/ 306916 h 637584"/>
                    <a:gd name="connsiteX4" fmla="*/ 404889 w 834512"/>
                    <a:gd name="connsiteY4" fmla="*/ 504036 h 637584"/>
                    <a:gd name="connsiteX5" fmla="*/ 284089 w 834512"/>
                    <a:gd name="connsiteY5" fmla="*/ 457545 h 637584"/>
                    <a:gd name="connsiteX6" fmla="*/ 388668 w 834512"/>
                    <a:gd name="connsiteY6" fmla="*/ 206802 h 637584"/>
                    <a:gd name="connsiteX7" fmla="*/ 237846 w 834512"/>
                    <a:gd name="connsiteY7" fmla="*/ 3360 h 637584"/>
                    <a:gd name="connsiteX8" fmla="*/ 23308 w 834512"/>
                    <a:gd name="connsiteY8" fmla="*/ 174876 h 637584"/>
                    <a:gd name="connsiteX9" fmla="*/ 770817 w 834512"/>
                    <a:gd name="connsiteY9" fmla="*/ 468565 h 637584"/>
                    <a:gd name="connsiteX10" fmla="*/ 770817 w 834512"/>
                    <a:gd name="connsiteY10" fmla="*/ 468564 h 63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4512" h="637584">
                      <a:moveTo>
                        <a:pt x="770817" y="468564"/>
                      </a:moveTo>
                      <a:cubicBezTo>
                        <a:pt x="815489" y="386991"/>
                        <a:pt x="861397" y="263909"/>
                        <a:pt x="828536" y="192291"/>
                      </a:cubicBezTo>
                      <a:cubicBezTo>
                        <a:pt x="778869" y="84064"/>
                        <a:pt x="598495" y="81493"/>
                        <a:pt x="502051" y="138318"/>
                      </a:cubicBezTo>
                      <a:cubicBezTo>
                        <a:pt x="451833" y="167892"/>
                        <a:pt x="421779" y="259344"/>
                        <a:pt x="433473" y="306916"/>
                      </a:cubicBezTo>
                      <a:cubicBezTo>
                        <a:pt x="452251" y="383364"/>
                        <a:pt x="458365" y="470097"/>
                        <a:pt x="404889" y="504036"/>
                      </a:cubicBezTo>
                      <a:cubicBezTo>
                        <a:pt x="368086" y="527392"/>
                        <a:pt x="300861" y="499636"/>
                        <a:pt x="284089" y="457545"/>
                      </a:cubicBezTo>
                      <a:cubicBezTo>
                        <a:pt x="250526" y="373360"/>
                        <a:pt x="406610" y="346415"/>
                        <a:pt x="388668" y="206802"/>
                      </a:cubicBezTo>
                      <a:cubicBezTo>
                        <a:pt x="372580" y="113023"/>
                        <a:pt x="315546" y="10577"/>
                        <a:pt x="237846" y="3360"/>
                      </a:cubicBezTo>
                      <a:cubicBezTo>
                        <a:pt x="159328" y="-3930"/>
                        <a:pt x="55568" y="85851"/>
                        <a:pt x="23308" y="174876"/>
                      </a:cubicBezTo>
                      <a:cubicBezTo>
                        <a:pt x="-112979" y="580131"/>
                        <a:pt x="556964" y="824098"/>
                        <a:pt x="770817" y="468565"/>
                      </a:cubicBezTo>
                      <a:lnTo>
                        <a:pt x="770817" y="468564"/>
                      </a:lnTo>
                      <a:close/>
                    </a:path>
                  </a:pathLst>
                </a:custGeom>
                <a:solidFill>
                  <a:srgbClr val="000080"/>
                </a:solidFill>
                <a:ln w="1671" cap="rnd">
                  <a:noFill/>
                  <a:prstDash val="solid"/>
                  <a:round/>
                </a:ln>
              </p:spPr>
              <p:txBody>
                <a:bodyPr rtlCol="0" anchor="ctr"/>
                <a:lstStyle/>
                <a:p>
                  <a:endParaRPr lang="en-CH" sz="4400"/>
                </a:p>
              </p:txBody>
            </p:sp>
            <p:sp>
              <p:nvSpPr>
                <p:cNvPr id="170" name="Freeform 169">
                  <a:extLst>
                    <a:ext uri="{FF2B5EF4-FFF2-40B4-BE49-F238E27FC236}">
                      <a16:creationId xmlns:a16="http://schemas.microsoft.com/office/drawing/2014/main" id="{18375895-C43C-7C20-C1ED-8B186AC41621}"/>
                    </a:ext>
                  </a:extLst>
                </p:cNvPr>
                <p:cNvSpPr/>
                <p:nvPr/>
              </p:nvSpPr>
              <p:spPr>
                <a:xfrm>
                  <a:off x="20281441" y="7001212"/>
                  <a:ext cx="71978" cy="71975"/>
                </a:xfrm>
                <a:custGeom>
                  <a:avLst/>
                  <a:gdLst>
                    <a:gd name="connsiteX0" fmla="*/ 77130 w 71978"/>
                    <a:gd name="connsiteY0" fmla="*/ 38982 h 71975"/>
                    <a:gd name="connsiteX1" fmla="*/ 41141 w 71978"/>
                    <a:gd name="connsiteY1" fmla="*/ 74970 h 71975"/>
                    <a:gd name="connsiteX2" fmla="*/ 5152 w 71978"/>
                    <a:gd name="connsiteY2" fmla="*/ 38982 h 71975"/>
                    <a:gd name="connsiteX3" fmla="*/ 41141 w 71978"/>
                    <a:gd name="connsiteY3" fmla="*/ 2995 h 71975"/>
                    <a:gd name="connsiteX4" fmla="*/ 77130 w 71978"/>
                    <a:gd name="connsiteY4" fmla="*/ 38982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30" y="38982"/>
                      </a:moveTo>
                      <a:cubicBezTo>
                        <a:pt x="77130" y="58858"/>
                        <a:pt x="61017" y="74970"/>
                        <a:pt x="41141" y="74970"/>
                      </a:cubicBezTo>
                      <a:cubicBezTo>
                        <a:pt x="21265" y="74970"/>
                        <a:pt x="5152" y="58858"/>
                        <a:pt x="5152" y="38982"/>
                      </a:cubicBezTo>
                      <a:cubicBezTo>
                        <a:pt x="5152" y="19107"/>
                        <a:pt x="21265" y="2995"/>
                        <a:pt x="41141" y="2995"/>
                      </a:cubicBezTo>
                      <a:cubicBezTo>
                        <a:pt x="61017" y="2995"/>
                        <a:pt x="77130" y="19107"/>
                        <a:pt x="77130" y="38982"/>
                      </a:cubicBezTo>
                      <a:close/>
                    </a:path>
                  </a:pathLst>
                </a:custGeom>
                <a:solidFill>
                  <a:srgbClr val="000080"/>
                </a:solidFill>
                <a:ln w="1780" cap="rnd">
                  <a:noFill/>
                  <a:prstDash val="solid"/>
                  <a:round/>
                </a:ln>
              </p:spPr>
              <p:txBody>
                <a:bodyPr rtlCol="0" anchor="ctr"/>
                <a:lstStyle/>
                <a:p>
                  <a:endParaRPr lang="en-CH" sz="4400"/>
                </a:p>
              </p:txBody>
            </p:sp>
            <p:sp>
              <p:nvSpPr>
                <p:cNvPr id="171" name="Freeform 170">
                  <a:extLst>
                    <a:ext uri="{FF2B5EF4-FFF2-40B4-BE49-F238E27FC236}">
                      <a16:creationId xmlns:a16="http://schemas.microsoft.com/office/drawing/2014/main" id="{6935C968-ADE1-CA8D-C191-1D354EB911CB}"/>
                    </a:ext>
                  </a:extLst>
                </p:cNvPr>
                <p:cNvSpPr/>
                <p:nvPr/>
              </p:nvSpPr>
              <p:spPr>
                <a:xfrm>
                  <a:off x="19941411" y="6698004"/>
                  <a:ext cx="71978" cy="71975"/>
                </a:xfrm>
                <a:custGeom>
                  <a:avLst/>
                  <a:gdLst>
                    <a:gd name="connsiteX0" fmla="*/ 77172 w 71978"/>
                    <a:gd name="connsiteY0" fmla="*/ 39020 h 71975"/>
                    <a:gd name="connsiteX1" fmla="*/ 41183 w 71978"/>
                    <a:gd name="connsiteY1" fmla="*/ 75008 h 71975"/>
                    <a:gd name="connsiteX2" fmla="*/ 5194 w 71978"/>
                    <a:gd name="connsiteY2" fmla="*/ 39020 h 71975"/>
                    <a:gd name="connsiteX3" fmla="*/ 41183 w 71978"/>
                    <a:gd name="connsiteY3" fmla="*/ 3032 h 71975"/>
                    <a:gd name="connsiteX4" fmla="*/ 77172 w 71978"/>
                    <a:gd name="connsiteY4" fmla="*/ 39020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72" y="39020"/>
                      </a:moveTo>
                      <a:cubicBezTo>
                        <a:pt x="77172" y="58896"/>
                        <a:pt x="61059" y="75008"/>
                        <a:pt x="41183" y="75008"/>
                      </a:cubicBezTo>
                      <a:cubicBezTo>
                        <a:pt x="21307" y="75008"/>
                        <a:pt x="5194" y="58896"/>
                        <a:pt x="5194" y="39020"/>
                      </a:cubicBezTo>
                      <a:cubicBezTo>
                        <a:pt x="5194" y="19145"/>
                        <a:pt x="21307" y="3032"/>
                        <a:pt x="41183" y="3032"/>
                      </a:cubicBezTo>
                      <a:cubicBezTo>
                        <a:pt x="61059" y="3032"/>
                        <a:pt x="77172" y="19145"/>
                        <a:pt x="77172" y="39020"/>
                      </a:cubicBezTo>
                      <a:close/>
                    </a:path>
                  </a:pathLst>
                </a:custGeom>
                <a:solidFill>
                  <a:srgbClr val="000080"/>
                </a:solidFill>
                <a:ln w="1780" cap="rnd">
                  <a:noFill/>
                  <a:prstDash val="solid"/>
                  <a:round/>
                </a:ln>
              </p:spPr>
              <p:txBody>
                <a:bodyPr rtlCol="0" anchor="ctr"/>
                <a:lstStyle/>
                <a:p>
                  <a:endParaRPr lang="en-CH" sz="4400"/>
                </a:p>
              </p:txBody>
            </p:sp>
            <p:sp>
              <p:nvSpPr>
                <p:cNvPr id="172" name="Freeform 171">
                  <a:extLst>
                    <a:ext uri="{FF2B5EF4-FFF2-40B4-BE49-F238E27FC236}">
                      <a16:creationId xmlns:a16="http://schemas.microsoft.com/office/drawing/2014/main" id="{F7E7CDCE-01E9-1474-BCCD-BFE1CD4D0339}"/>
                    </a:ext>
                  </a:extLst>
                </p:cNvPr>
                <p:cNvSpPr/>
                <p:nvPr/>
              </p:nvSpPr>
              <p:spPr>
                <a:xfrm>
                  <a:off x="19903076" y="6875341"/>
                  <a:ext cx="71978" cy="71975"/>
                </a:xfrm>
                <a:custGeom>
                  <a:avLst/>
                  <a:gdLst>
                    <a:gd name="connsiteX0" fmla="*/ 77177 w 71978"/>
                    <a:gd name="connsiteY0" fmla="*/ 38998 h 71975"/>
                    <a:gd name="connsiteX1" fmla="*/ 41188 w 71978"/>
                    <a:gd name="connsiteY1" fmla="*/ 74986 h 71975"/>
                    <a:gd name="connsiteX2" fmla="*/ 5199 w 71978"/>
                    <a:gd name="connsiteY2" fmla="*/ 38998 h 71975"/>
                    <a:gd name="connsiteX3" fmla="*/ 41188 w 71978"/>
                    <a:gd name="connsiteY3" fmla="*/ 3010 h 71975"/>
                    <a:gd name="connsiteX4" fmla="*/ 77177 w 71978"/>
                    <a:gd name="connsiteY4" fmla="*/ 38998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77" y="38998"/>
                      </a:moveTo>
                      <a:cubicBezTo>
                        <a:pt x="77177" y="58874"/>
                        <a:pt x="61064" y="74986"/>
                        <a:pt x="41188" y="74986"/>
                      </a:cubicBezTo>
                      <a:cubicBezTo>
                        <a:pt x="21312" y="74986"/>
                        <a:pt x="5199" y="58874"/>
                        <a:pt x="5199" y="38998"/>
                      </a:cubicBezTo>
                      <a:cubicBezTo>
                        <a:pt x="5199" y="19123"/>
                        <a:pt x="21312" y="3010"/>
                        <a:pt x="41188" y="3010"/>
                      </a:cubicBezTo>
                      <a:cubicBezTo>
                        <a:pt x="61064" y="3010"/>
                        <a:pt x="77177" y="19123"/>
                        <a:pt x="77177" y="38998"/>
                      </a:cubicBezTo>
                      <a:close/>
                    </a:path>
                  </a:pathLst>
                </a:custGeom>
                <a:solidFill>
                  <a:srgbClr val="000080"/>
                </a:solidFill>
                <a:ln w="1780" cap="rnd">
                  <a:noFill/>
                  <a:prstDash val="solid"/>
                  <a:round/>
                </a:ln>
              </p:spPr>
              <p:txBody>
                <a:bodyPr rtlCol="0" anchor="ctr"/>
                <a:lstStyle/>
                <a:p>
                  <a:endParaRPr lang="en-CH" sz="4400"/>
                </a:p>
              </p:txBody>
            </p:sp>
            <p:sp>
              <p:nvSpPr>
                <p:cNvPr id="173" name="Freeform 172">
                  <a:extLst>
                    <a:ext uri="{FF2B5EF4-FFF2-40B4-BE49-F238E27FC236}">
                      <a16:creationId xmlns:a16="http://schemas.microsoft.com/office/drawing/2014/main" id="{57C9A19C-7E08-7ED6-6EBA-89AD8197E001}"/>
                    </a:ext>
                  </a:extLst>
                </p:cNvPr>
                <p:cNvSpPr/>
                <p:nvPr/>
              </p:nvSpPr>
              <p:spPr>
                <a:xfrm>
                  <a:off x="19696894" y="6884888"/>
                  <a:ext cx="71978" cy="71975"/>
                </a:xfrm>
                <a:custGeom>
                  <a:avLst/>
                  <a:gdLst>
                    <a:gd name="connsiteX0" fmla="*/ 77224 w 71978"/>
                    <a:gd name="connsiteY0" fmla="*/ 38990 h 71975"/>
                    <a:gd name="connsiteX1" fmla="*/ 41235 w 71978"/>
                    <a:gd name="connsiteY1" fmla="*/ 74978 h 71975"/>
                    <a:gd name="connsiteX2" fmla="*/ 5246 w 71978"/>
                    <a:gd name="connsiteY2" fmla="*/ 38990 h 71975"/>
                    <a:gd name="connsiteX3" fmla="*/ 41235 w 71978"/>
                    <a:gd name="connsiteY3" fmla="*/ 3002 h 71975"/>
                    <a:gd name="connsiteX4" fmla="*/ 77224 w 71978"/>
                    <a:gd name="connsiteY4" fmla="*/ 38990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224" y="38990"/>
                      </a:moveTo>
                      <a:cubicBezTo>
                        <a:pt x="77224" y="58866"/>
                        <a:pt x="61111" y="74978"/>
                        <a:pt x="41235" y="74978"/>
                      </a:cubicBezTo>
                      <a:cubicBezTo>
                        <a:pt x="21359" y="74978"/>
                        <a:pt x="5246" y="58866"/>
                        <a:pt x="5246" y="38990"/>
                      </a:cubicBezTo>
                      <a:cubicBezTo>
                        <a:pt x="5246" y="19115"/>
                        <a:pt x="21359" y="3002"/>
                        <a:pt x="41235" y="3002"/>
                      </a:cubicBezTo>
                      <a:cubicBezTo>
                        <a:pt x="61111" y="3002"/>
                        <a:pt x="77224" y="19115"/>
                        <a:pt x="77224" y="38990"/>
                      </a:cubicBezTo>
                      <a:close/>
                    </a:path>
                  </a:pathLst>
                </a:custGeom>
                <a:solidFill>
                  <a:srgbClr val="000080"/>
                </a:solidFill>
                <a:ln w="1780" cap="rnd">
                  <a:noFill/>
                  <a:prstDash val="solid"/>
                  <a:round/>
                </a:ln>
              </p:spPr>
              <p:txBody>
                <a:bodyPr rtlCol="0" anchor="ctr"/>
                <a:lstStyle/>
                <a:p>
                  <a:endParaRPr lang="en-CH" sz="4400"/>
                </a:p>
              </p:txBody>
            </p:sp>
            <p:sp>
              <p:nvSpPr>
                <p:cNvPr id="174" name="Freeform 173">
                  <a:extLst>
                    <a:ext uri="{FF2B5EF4-FFF2-40B4-BE49-F238E27FC236}">
                      <a16:creationId xmlns:a16="http://schemas.microsoft.com/office/drawing/2014/main" id="{3F7F8255-F455-DB2C-E5ED-C5655CA13335}"/>
                    </a:ext>
                  </a:extLst>
                </p:cNvPr>
                <p:cNvSpPr/>
                <p:nvPr/>
              </p:nvSpPr>
              <p:spPr>
                <a:xfrm>
                  <a:off x="20044331" y="6865754"/>
                  <a:ext cx="71978" cy="71975"/>
                </a:xfrm>
                <a:custGeom>
                  <a:avLst/>
                  <a:gdLst>
                    <a:gd name="connsiteX0" fmla="*/ 77159 w 71978"/>
                    <a:gd name="connsiteY0" fmla="*/ 38999 h 71975"/>
                    <a:gd name="connsiteX1" fmla="*/ 41170 w 71978"/>
                    <a:gd name="connsiteY1" fmla="*/ 74987 h 71975"/>
                    <a:gd name="connsiteX2" fmla="*/ 5181 w 71978"/>
                    <a:gd name="connsiteY2" fmla="*/ 38999 h 71975"/>
                    <a:gd name="connsiteX3" fmla="*/ 41170 w 71978"/>
                    <a:gd name="connsiteY3" fmla="*/ 3011 h 71975"/>
                    <a:gd name="connsiteX4" fmla="*/ 77159 w 71978"/>
                    <a:gd name="connsiteY4" fmla="*/ 38999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59" y="38999"/>
                      </a:moveTo>
                      <a:cubicBezTo>
                        <a:pt x="77159" y="58875"/>
                        <a:pt x="61046" y="74987"/>
                        <a:pt x="41170" y="74987"/>
                      </a:cubicBezTo>
                      <a:cubicBezTo>
                        <a:pt x="21294" y="74987"/>
                        <a:pt x="5181" y="58875"/>
                        <a:pt x="5181" y="38999"/>
                      </a:cubicBezTo>
                      <a:cubicBezTo>
                        <a:pt x="5181" y="19124"/>
                        <a:pt x="21294" y="3011"/>
                        <a:pt x="41170" y="3011"/>
                      </a:cubicBezTo>
                      <a:cubicBezTo>
                        <a:pt x="61046" y="3011"/>
                        <a:pt x="77159" y="19124"/>
                        <a:pt x="77159" y="38999"/>
                      </a:cubicBezTo>
                      <a:close/>
                    </a:path>
                  </a:pathLst>
                </a:custGeom>
                <a:solidFill>
                  <a:srgbClr val="000080"/>
                </a:solidFill>
                <a:ln w="1780" cap="rnd">
                  <a:noFill/>
                  <a:prstDash val="solid"/>
                  <a:round/>
                </a:ln>
              </p:spPr>
              <p:txBody>
                <a:bodyPr rtlCol="0" anchor="ctr"/>
                <a:lstStyle/>
                <a:p>
                  <a:endParaRPr lang="en-CH" sz="4400"/>
                </a:p>
              </p:txBody>
            </p:sp>
            <p:sp>
              <p:nvSpPr>
                <p:cNvPr id="175" name="Freeform 174">
                  <a:extLst>
                    <a:ext uri="{FF2B5EF4-FFF2-40B4-BE49-F238E27FC236}">
                      <a16:creationId xmlns:a16="http://schemas.microsoft.com/office/drawing/2014/main" id="{CBBD3196-593A-7EDA-F81A-AD6DDA29F46D}"/>
                    </a:ext>
                  </a:extLst>
                </p:cNvPr>
                <p:cNvSpPr/>
                <p:nvPr/>
              </p:nvSpPr>
              <p:spPr>
                <a:xfrm>
                  <a:off x="20078128" y="7007148"/>
                  <a:ext cx="71978" cy="71975"/>
                </a:xfrm>
                <a:custGeom>
                  <a:avLst/>
                  <a:gdLst>
                    <a:gd name="connsiteX0" fmla="*/ 77155 w 71978"/>
                    <a:gd name="connsiteY0" fmla="*/ 38982 h 71975"/>
                    <a:gd name="connsiteX1" fmla="*/ 41166 w 71978"/>
                    <a:gd name="connsiteY1" fmla="*/ 74970 h 71975"/>
                    <a:gd name="connsiteX2" fmla="*/ 5177 w 71978"/>
                    <a:gd name="connsiteY2" fmla="*/ 38982 h 71975"/>
                    <a:gd name="connsiteX3" fmla="*/ 41166 w 71978"/>
                    <a:gd name="connsiteY3" fmla="*/ 2994 h 71975"/>
                    <a:gd name="connsiteX4" fmla="*/ 77155 w 71978"/>
                    <a:gd name="connsiteY4" fmla="*/ 38982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55" y="38982"/>
                      </a:moveTo>
                      <a:cubicBezTo>
                        <a:pt x="77155" y="58857"/>
                        <a:pt x="61042" y="74970"/>
                        <a:pt x="41166" y="74970"/>
                      </a:cubicBezTo>
                      <a:cubicBezTo>
                        <a:pt x="21290" y="74970"/>
                        <a:pt x="5177" y="58857"/>
                        <a:pt x="5177" y="38982"/>
                      </a:cubicBezTo>
                      <a:cubicBezTo>
                        <a:pt x="5177" y="19106"/>
                        <a:pt x="21290" y="2994"/>
                        <a:pt x="41166" y="2994"/>
                      </a:cubicBezTo>
                      <a:cubicBezTo>
                        <a:pt x="61042" y="2994"/>
                        <a:pt x="77155" y="19106"/>
                        <a:pt x="77155" y="38982"/>
                      </a:cubicBezTo>
                      <a:close/>
                    </a:path>
                  </a:pathLst>
                </a:custGeom>
                <a:solidFill>
                  <a:srgbClr val="000080"/>
                </a:solidFill>
                <a:ln w="1780" cap="rnd">
                  <a:noFill/>
                  <a:prstDash val="solid"/>
                  <a:round/>
                </a:ln>
              </p:spPr>
              <p:txBody>
                <a:bodyPr rtlCol="0" anchor="ctr"/>
                <a:lstStyle/>
                <a:p>
                  <a:endParaRPr lang="en-CH" sz="4400"/>
                </a:p>
              </p:txBody>
            </p:sp>
            <p:sp>
              <p:nvSpPr>
                <p:cNvPr id="176" name="Freeform 175">
                  <a:extLst>
                    <a:ext uri="{FF2B5EF4-FFF2-40B4-BE49-F238E27FC236}">
                      <a16:creationId xmlns:a16="http://schemas.microsoft.com/office/drawing/2014/main" id="{05B32674-DDB3-7CB9-2A50-DD16931CE892}"/>
                    </a:ext>
                  </a:extLst>
                </p:cNvPr>
                <p:cNvSpPr/>
                <p:nvPr/>
              </p:nvSpPr>
              <p:spPr>
                <a:xfrm>
                  <a:off x="20190623" y="6872944"/>
                  <a:ext cx="71978" cy="71975"/>
                </a:xfrm>
                <a:custGeom>
                  <a:avLst/>
                  <a:gdLst>
                    <a:gd name="connsiteX0" fmla="*/ 77141 w 71978"/>
                    <a:gd name="connsiteY0" fmla="*/ 38998 h 71975"/>
                    <a:gd name="connsiteX1" fmla="*/ 41152 w 71978"/>
                    <a:gd name="connsiteY1" fmla="*/ 74986 h 71975"/>
                    <a:gd name="connsiteX2" fmla="*/ 5163 w 71978"/>
                    <a:gd name="connsiteY2" fmla="*/ 38998 h 71975"/>
                    <a:gd name="connsiteX3" fmla="*/ 41152 w 71978"/>
                    <a:gd name="connsiteY3" fmla="*/ 3011 h 71975"/>
                    <a:gd name="connsiteX4" fmla="*/ 77141 w 71978"/>
                    <a:gd name="connsiteY4" fmla="*/ 38998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41" y="38998"/>
                      </a:moveTo>
                      <a:cubicBezTo>
                        <a:pt x="77141" y="58874"/>
                        <a:pt x="61028" y="74986"/>
                        <a:pt x="41152" y="74986"/>
                      </a:cubicBezTo>
                      <a:cubicBezTo>
                        <a:pt x="21276" y="74986"/>
                        <a:pt x="5163" y="58874"/>
                        <a:pt x="5163" y="38998"/>
                      </a:cubicBezTo>
                      <a:cubicBezTo>
                        <a:pt x="5163" y="19123"/>
                        <a:pt x="21276" y="3011"/>
                        <a:pt x="41152" y="3011"/>
                      </a:cubicBezTo>
                      <a:cubicBezTo>
                        <a:pt x="61028" y="3011"/>
                        <a:pt x="77141" y="19123"/>
                        <a:pt x="77141" y="38998"/>
                      </a:cubicBezTo>
                      <a:close/>
                    </a:path>
                  </a:pathLst>
                </a:custGeom>
                <a:solidFill>
                  <a:srgbClr val="000080"/>
                </a:solidFill>
                <a:ln w="1780" cap="rnd">
                  <a:noFill/>
                  <a:prstDash val="solid"/>
                  <a:round/>
                </a:ln>
              </p:spPr>
              <p:txBody>
                <a:bodyPr rtlCol="0" anchor="ctr"/>
                <a:lstStyle/>
                <a:p>
                  <a:endParaRPr lang="en-CH" sz="4400"/>
                </a:p>
              </p:txBody>
            </p:sp>
            <p:sp>
              <p:nvSpPr>
                <p:cNvPr id="177" name="Freeform 176">
                  <a:extLst>
                    <a:ext uri="{FF2B5EF4-FFF2-40B4-BE49-F238E27FC236}">
                      <a16:creationId xmlns:a16="http://schemas.microsoft.com/office/drawing/2014/main" id="{C7C62A71-2858-F23B-096A-A471A03643C2}"/>
                    </a:ext>
                  </a:extLst>
                </p:cNvPr>
                <p:cNvSpPr/>
                <p:nvPr/>
              </p:nvSpPr>
              <p:spPr>
                <a:xfrm>
                  <a:off x="20051895" y="6743536"/>
                  <a:ext cx="71978" cy="71975"/>
                </a:xfrm>
                <a:custGeom>
                  <a:avLst/>
                  <a:gdLst>
                    <a:gd name="connsiteX0" fmla="*/ 77158 w 71978"/>
                    <a:gd name="connsiteY0" fmla="*/ 39014 h 71975"/>
                    <a:gd name="connsiteX1" fmla="*/ 41169 w 71978"/>
                    <a:gd name="connsiteY1" fmla="*/ 75002 h 71975"/>
                    <a:gd name="connsiteX2" fmla="*/ 5180 w 71978"/>
                    <a:gd name="connsiteY2" fmla="*/ 39014 h 71975"/>
                    <a:gd name="connsiteX3" fmla="*/ 41169 w 71978"/>
                    <a:gd name="connsiteY3" fmla="*/ 3027 h 71975"/>
                    <a:gd name="connsiteX4" fmla="*/ 77158 w 71978"/>
                    <a:gd name="connsiteY4" fmla="*/ 39014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58" y="39014"/>
                      </a:moveTo>
                      <a:cubicBezTo>
                        <a:pt x="77158" y="58890"/>
                        <a:pt x="61045" y="75002"/>
                        <a:pt x="41169" y="75002"/>
                      </a:cubicBezTo>
                      <a:cubicBezTo>
                        <a:pt x="21293" y="75002"/>
                        <a:pt x="5180" y="58890"/>
                        <a:pt x="5180" y="39014"/>
                      </a:cubicBezTo>
                      <a:cubicBezTo>
                        <a:pt x="5180" y="19139"/>
                        <a:pt x="21293" y="3027"/>
                        <a:pt x="41169" y="3027"/>
                      </a:cubicBezTo>
                      <a:cubicBezTo>
                        <a:pt x="61045" y="3027"/>
                        <a:pt x="77158" y="19139"/>
                        <a:pt x="77158" y="39014"/>
                      </a:cubicBezTo>
                      <a:close/>
                    </a:path>
                  </a:pathLst>
                </a:custGeom>
                <a:solidFill>
                  <a:srgbClr val="000080"/>
                </a:solidFill>
                <a:ln w="1780" cap="rnd">
                  <a:noFill/>
                  <a:prstDash val="solid"/>
                  <a:round/>
                </a:ln>
              </p:spPr>
              <p:txBody>
                <a:bodyPr rtlCol="0" anchor="ctr"/>
                <a:lstStyle/>
                <a:p>
                  <a:endParaRPr lang="en-CH" sz="4400"/>
                </a:p>
              </p:txBody>
            </p:sp>
            <p:sp>
              <p:nvSpPr>
                <p:cNvPr id="178" name="Freeform 177">
                  <a:extLst>
                    <a:ext uri="{FF2B5EF4-FFF2-40B4-BE49-F238E27FC236}">
                      <a16:creationId xmlns:a16="http://schemas.microsoft.com/office/drawing/2014/main" id="{B62370E2-559D-7D3E-D18A-C532D8BEB913}"/>
                    </a:ext>
                  </a:extLst>
                </p:cNvPr>
                <p:cNvSpPr/>
                <p:nvPr/>
              </p:nvSpPr>
              <p:spPr>
                <a:xfrm>
                  <a:off x="19807221" y="6786673"/>
                  <a:ext cx="71978" cy="71975"/>
                </a:xfrm>
                <a:custGeom>
                  <a:avLst/>
                  <a:gdLst>
                    <a:gd name="connsiteX0" fmla="*/ 77189 w 71978"/>
                    <a:gd name="connsiteY0" fmla="*/ 39009 h 71975"/>
                    <a:gd name="connsiteX1" fmla="*/ 41200 w 71978"/>
                    <a:gd name="connsiteY1" fmla="*/ 74997 h 71975"/>
                    <a:gd name="connsiteX2" fmla="*/ 5211 w 71978"/>
                    <a:gd name="connsiteY2" fmla="*/ 39009 h 71975"/>
                    <a:gd name="connsiteX3" fmla="*/ 41200 w 71978"/>
                    <a:gd name="connsiteY3" fmla="*/ 3021 h 71975"/>
                    <a:gd name="connsiteX4" fmla="*/ 77189 w 71978"/>
                    <a:gd name="connsiteY4" fmla="*/ 39009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89" y="39009"/>
                      </a:moveTo>
                      <a:cubicBezTo>
                        <a:pt x="77189" y="58885"/>
                        <a:pt x="61076" y="74997"/>
                        <a:pt x="41200" y="74997"/>
                      </a:cubicBezTo>
                      <a:cubicBezTo>
                        <a:pt x="21324" y="74997"/>
                        <a:pt x="5211" y="58885"/>
                        <a:pt x="5211" y="39009"/>
                      </a:cubicBezTo>
                      <a:cubicBezTo>
                        <a:pt x="5211" y="19134"/>
                        <a:pt x="21324" y="3021"/>
                        <a:pt x="41200" y="3021"/>
                      </a:cubicBezTo>
                      <a:cubicBezTo>
                        <a:pt x="61076" y="3021"/>
                        <a:pt x="77189" y="19134"/>
                        <a:pt x="77189" y="39009"/>
                      </a:cubicBezTo>
                      <a:close/>
                    </a:path>
                  </a:pathLst>
                </a:custGeom>
                <a:solidFill>
                  <a:srgbClr val="000080"/>
                </a:solidFill>
                <a:ln w="1780" cap="rnd">
                  <a:noFill/>
                  <a:prstDash val="solid"/>
                  <a:round/>
                </a:ln>
              </p:spPr>
              <p:txBody>
                <a:bodyPr rtlCol="0" anchor="ctr"/>
                <a:lstStyle/>
                <a:p>
                  <a:endParaRPr lang="en-CH" sz="4400"/>
                </a:p>
              </p:txBody>
            </p:sp>
            <p:sp>
              <p:nvSpPr>
                <p:cNvPr id="179" name="Freeform 178">
                  <a:extLst>
                    <a:ext uri="{FF2B5EF4-FFF2-40B4-BE49-F238E27FC236}">
                      <a16:creationId xmlns:a16="http://schemas.microsoft.com/office/drawing/2014/main" id="{DDA41883-5771-95F2-174C-5582FBDFA46D}"/>
                    </a:ext>
                  </a:extLst>
                </p:cNvPr>
                <p:cNvSpPr/>
                <p:nvPr/>
              </p:nvSpPr>
              <p:spPr>
                <a:xfrm>
                  <a:off x="20322801" y="6808240"/>
                  <a:ext cx="71978" cy="71975"/>
                </a:xfrm>
                <a:custGeom>
                  <a:avLst/>
                  <a:gdLst>
                    <a:gd name="connsiteX0" fmla="*/ 77125 w 71978"/>
                    <a:gd name="connsiteY0" fmla="*/ 39006 h 71975"/>
                    <a:gd name="connsiteX1" fmla="*/ 41136 w 71978"/>
                    <a:gd name="connsiteY1" fmla="*/ 74994 h 71975"/>
                    <a:gd name="connsiteX2" fmla="*/ 5147 w 71978"/>
                    <a:gd name="connsiteY2" fmla="*/ 39006 h 71975"/>
                    <a:gd name="connsiteX3" fmla="*/ 41136 w 71978"/>
                    <a:gd name="connsiteY3" fmla="*/ 3019 h 71975"/>
                    <a:gd name="connsiteX4" fmla="*/ 77125 w 71978"/>
                    <a:gd name="connsiteY4" fmla="*/ 39006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25" y="39006"/>
                      </a:moveTo>
                      <a:cubicBezTo>
                        <a:pt x="77125" y="58882"/>
                        <a:pt x="61012" y="74994"/>
                        <a:pt x="41136" y="74994"/>
                      </a:cubicBezTo>
                      <a:cubicBezTo>
                        <a:pt x="21260" y="74994"/>
                        <a:pt x="5147" y="58882"/>
                        <a:pt x="5147" y="39006"/>
                      </a:cubicBezTo>
                      <a:cubicBezTo>
                        <a:pt x="5147" y="19131"/>
                        <a:pt x="21260" y="3019"/>
                        <a:pt x="41136" y="3019"/>
                      </a:cubicBezTo>
                      <a:cubicBezTo>
                        <a:pt x="61012" y="3019"/>
                        <a:pt x="77125" y="19131"/>
                        <a:pt x="77125" y="39006"/>
                      </a:cubicBezTo>
                      <a:close/>
                    </a:path>
                  </a:pathLst>
                </a:custGeom>
                <a:solidFill>
                  <a:srgbClr val="000080"/>
                </a:solidFill>
                <a:ln w="1780" cap="rnd">
                  <a:noFill/>
                  <a:prstDash val="solid"/>
                  <a:round/>
                </a:ln>
              </p:spPr>
              <p:txBody>
                <a:bodyPr rtlCol="0" anchor="ctr"/>
                <a:lstStyle/>
                <a:p>
                  <a:endParaRPr lang="en-CH" sz="4400"/>
                </a:p>
              </p:txBody>
            </p:sp>
            <p:sp>
              <p:nvSpPr>
                <p:cNvPr id="180" name="Freeform 179">
                  <a:extLst>
                    <a:ext uri="{FF2B5EF4-FFF2-40B4-BE49-F238E27FC236}">
                      <a16:creationId xmlns:a16="http://schemas.microsoft.com/office/drawing/2014/main" id="{91D1435E-31DA-7E35-2D6B-C6627A824A95}"/>
                    </a:ext>
                  </a:extLst>
                </p:cNvPr>
                <p:cNvSpPr/>
                <p:nvPr/>
              </p:nvSpPr>
              <p:spPr>
                <a:xfrm>
                  <a:off x="20420667" y="6947233"/>
                  <a:ext cx="71978" cy="71975"/>
                </a:xfrm>
                <a:custGeom>
                  <a:avLst/>
                  <a:gdLst>
                    <a:gd name="connsiteX0" fmla="*/ 77112 w 71978"/>
                    <a:gd name="connsiteY0" fmla="*/ 38989 h 71975"/>
                    <a:gd name="connsiteX1" fmla="*/ 41123 w 71978"/>
                    <a:gd name="connsiteY1" fmla="*/ 74977 h 71975"/>
                    <a:gd name="connsiteX2" fmla="*/ 5134 w 71978"/>
                    <a:gd name="connsiteY2" fmla="*/ 38989 h 71975"/>
                    <a:gd name="connsiteX3" fmla="*/ 41123 w 71978"/>
                    <a:gd name="connsiteY3" fmla="*/ 3001 h 71975"/>
                    <a:gd name="connsiteX4" fmla="*/ 77112 w 71978"/>
                    <a:gd name="connsiteY4" fmla="*/ 38989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12" y="38989"/>
                      </a:moveTo>
                      <a:cubicBezTo>
                        <a:pt x="77112" y="58865"/>
                        <a:pt x="61000" y="74977"/>
                        <a:pt x="41123" y="74977"/>
                      </a:cubicBezTo>
                      <a:cubicBezTo>
                        <a:pt x="21247" y="74977"/>
                        <a:pt x="5134" y="58865"/>
                        <a:pt x="5134" y="38989"/>
                      </a:cubicBezTo>
                      <a:cubicBezTo>
                        <a:pt x="5134" y="19114"/>
                        <a:pt x="21247" y="3001"/>
                        <a:pt x="41123" y="3001"/>
                      </a:cubicBezTo>
                      <a:cubicBezTo>
                        <a:pt x="61000" y="3001"/>
                        <a:pt x="77112" y="19114"/>
                        <a:pt x="77112" y="38989"/>
                      </a:cubicBezTo>
                      <a:close/>
                    </a:path>
                  </a:pathLst>
                </a:custGeom>
                <a:solidFill>
                  <a:srgbClr val="000080"/>
                </a:solidFill>
                <a:ln w="1780" cap="rnd">
                  <a:noFill/>
                  <a:prstDash val="solid"/>
                  <a:round/>
                </a:ln>
              </p:spPr>
              <p:txBody>
                <a:bodyPr rtlCol="0" anchor="ctr"/>
                <a:lstStyle/>
                <a:p>
                  <a:endParaRPr lang="en-CH" sz="4400"/>
                </a:p>
              </p:txBody>
            </p:sp>
            <p:sp>
              <p:nvSpPr>
                <p:cNvPr id="181" name="Freeform 180">
                  <a:extLst>
                    <a:ext uri="{FF2B5EF4-FFF2-40B4-BE49-F238E27FC236}">
                      <a16:creationId xmlns:a16="http://schemas.microsoft.com/office/drawing/2014/main" id="{1CCD551F-540D-687C-C42A-91A45894276B}"/>
                    </a:ext>
                  </a:extLst>
                </p:cNvPr>
                <p:cNvSpPr/>
                <p:nvPr/>
              </p:nvSpPr>
              <p:spPr>
                <a:xfrm>
                  <a:off x="20456650" y="7055203"/>
                  <a:ext cx="71978" cy="71975"/>
                </a:xfrm>
                <a:custGeom>
                  <a:avLst/>
                  <a:gdLst>
                    <a:gd name="connsiteX0" fmla="*/ 77081 w 71978"/>
                    <a:gd name="connsiteY0" fmla="*/ 38962 h 71975"/>
                    <a:gd name="connsiteX1" fmla="*/ 41092 w 71978"/>
                    <a:gd name="connsiteY1" fmla="*/ 74950 h 71975"/>
                    <a:gd name="connsiteX2" fmla="*/ 5103 w 71978"/>
                    <a:gd name="connsiteY2" fmla="*/ 38962 h 71975"/>
                    <a:gd name="connsiteX3" fmla="*/ 41092 w 71978"/>
                    <a:gd name="connsiteY3" fmla="*/ 2974 h 71975"/>
                    <a:gd name="connsiteX4" fmla="*/ 77081 w 71978"/>
                    <a:gd name="connsiteY4" fmla="*/ 38962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081" y="38962"/>
                      </a:moveTo>
                      <a:cubicBezTo>
                        <a:pt x="77081" y="58838"/>
                        <a:pt x="60968" y="74950"/>
                        <a:pt x="41092" y="74950"/>
                      </a:cubicBezTo>
                      <a:cubicBezTo>
                        <a:pt x="21216" y="74950"/>
                        <a:pt x="5103" y="58838"/>
                        <a:pt x="5103" y="38962"/>
                      </a:cubicBezTo>
                      <a:cubicBezTo>
                        <a:pt x="5103" y="19087"/>
                        <a:pt x="21216" y="2974"/>
                        <a:pt x="41092" y="2974"/>
                      </a:cubicBezTo>
                      <a:cubicBezTo>
                        <a:pt x="60968" y="2974"/>
                        <a:pt x="77081" y="19087"/>
                        <a:pt x="77081" y="38962"/>
                      </a:cubicBezTo>
                      <a:close/>
                    </a:path>
                  </a:pathLst>
                </a:custGeom>
                <a:solidFill>
                  <a:srgbClr val="000080"/>
                </a:solidFill>
                <a:ln w="1780" cap="rnd">
                  <a:noFill/>
                  <a:prstDash val="solid"/>
                  <a:round/>
                </a:ln>
              </p:spPr>
              <p:txBody>
                <a:bodyPr rtlCol="0" anchor="ctr"/>
                <a:lstStyle/>
                <a:p>
                  <a:endParaRPr lang="en-CH" sz="4400"/>
                </a:p>
              </p:txBody>
            </p:sp>
            <p:sp>
              <p:nvSpPr>
                <p:cNvPr id="182" name="Freeform 181">
                  <a:extLst>
                    <a:ext uri="{FF2B5EF4-FFF2-40B4-BE49-F238E27FC236}">
                      <a16:creationId xmlns:a16="http://schemas.microsoft.com/office/drawing/2014/main" id="{1C1F37A7-2624-2B4A-C509-B1D4E0020393}"/>
                    </a:ext>
                  </a:extLst>
                </p:cNvPr>
                <p:cNvSpPr/>
                <p:nvPr/>
              </p:nvSpPr>
              <p:spPr>
                <a:xfrm>
                  <a:off x="19637827" y="7019210"/>
                  <a:ext cx="71978" cy="71975"/>
                </a:xfrm>
                <a:custGeom>
                  <a:avLst/>
                  <a:gdLst>
                    <a:gd name="connsiteX0" fmla="*/ 77244 w 71978"/>
                    <a:gd name="connsiteY0" fmla="*/ 38965 h 71975"/>
                    <a:gd name="connsiteX1" fmla="*/ 41255 w 71978"/>
                    <a:gd name="connsiteY1" fmla="*/ 74953 h 71975"/>
                    <a:gd name="connsiteX2" fmla="*/ 5266 w 71978"/>
                    <a:gd name="connsiteY2" fmla="*/ 38965 h 71975"/>
                    <a:gd name="connsiteX3" fmla="*/ 41255 w 71978"/>
                    <a:gd name="connsiteY3" fmla="*/ 2978 h 71975"/>
                    <a:gd name="connsiteX4" fmla="*/ 77244 w 71978"/>
                    <a:gd name="connsiteY4" fmla="*/ 38965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244" y="38965"/>
                      </a:moveTo>
                      <a:cubicBezTo>
                        <a:pt x="77244" y="58841"/>
                        <a:pt x="61131" y="74953"/>
                        <a:pt x="41255" y="74953"/>
                      </a:cubicBezTo>
                      <a:cubicBezTo>
                        <a:pt x="21379" y="74953"/>
                        <a:pt x="5266" y="58841"/>
                        <a:pt x="5266" y="38965"/>
                      </a:cubicBezTo>
                      <a:cubicBezTo>
                        <a:pt x="5266" y="19090"/>
                        <a:pt x="21379" y="2978"/>
                        <a:pt x="41255" y="2978"/>
                      </a:cubicBezTo>
                      <a:cubicBezTo>
                        <a:pt x="61131" y="2978"/>
                        <a:pt x="77244" y="19090"/>
                        <a:pt x="77244" y="38965"/>
                      </a:cubicBezTo>
                      <a:close/>
                    </a:path>
                  </a:pathLst>
                </a:custGeom>
                <a:solidFill>
                  <a:srgbClr val="000080"/>
                </a:solidFill>
                <a:ln w="1780" cap="rnd">
                  <a:noFill/>
                  <a:prstDash val="solid"/>
                  <a:round/>
                </a:ln>
              </p:spPr>
              <p:txBody>
                <a:bodyPr rtlCol="0" anchor="ctr"/>
                <a:lstStyle/>
                <a:p>
                  <a:endParaRPr lang="en-CH" sz="4400"/>
                </a:p>
              </p:txBody>
            </p:sp>
            <p:sp>
              <p:nvSpPr>
                <p:cNvPr id="183" name="Freeform 182">
                  <a:extLst>
                    <a:ext uri="{FF2B5EF4-FFF2-40B4-BE49-F238E27FC236}">
                      <a16:creationId xmlns:a16="http://schemas.microsoft.com/office/drawing/2014/main" id="{2824075E-408D-62B0-9D76-E5BFAF25008A}"/>
                    </a:ext>
                  </a:extLst>
                </p:cNvPr>
                <p:cNvSpPr/>
                <p:nvPr/>
              </p:nvSpPr>
              <p:spPr>
                <a:xfrm>
                  <a:off x="19788750" y="6937732"/>
                  <a:ext cx="71978" cy="71975"/>
                </a:xfrm>
                <a:custGeom>
                  <a:avLst/>
                  <a:gdLst>
                    <a:gd name="connsiteX0" fmla="*/ 77202 w 71978"/>
                    <a:gd name="connsiteY0" fmla="*/ 39000 h 71975"/>
                    <a:gd name="connsiteX1" fmla="*/ 41213 w 71978"/>
                    <a:gd name="connsiteY1" fmla="*/ 74988 h 71975"/>
                    <a:gd name="connsiteX2" fmla="*/ 5224 w 71978"/>
                    <a:gd name="connsiteY2" fmla="*/ 39000 h 71975"/>
                    <a:gd name="connsiteX3" fmla="*/ 41213 w 71978"/>
                    <a:gd name="connsiteY3" fmla="*/ 3012 h 71975"/>
                    <a:gd name="connsiteX4" fmla="*/ 77202 w 71978"/>
                    <a:gd name="connsiteY4" fmla="*/ 39000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202" y="39000"/>
                      </a:moveTo>
                      <a:cubicBezTo>
                        <a:pt x="77202" y="58875"/>
                        <a:pt x="61089" y="74988"/>
                        <a:pt x="41213" y="74988"/>
                      </a:cubicBezTo>
                      <a:cubicBezTo>
                        <a:pt x="21337" y="74988"/>
                        <a:pt x="5224" y="58875"/>
                        <a:pt x="5224" y="39000"/>
                      </a:cubicBezTo>
                      <a:cubicBezTo>
                        <a:pt x="5224" y="19124"/>
                        <a:pt x="21337" y="3012"/>
                        <a:pt x="41213" y="3012"/>
                      </a:cubicBezTo>
                      <a:cubicBezTo>
                        <a:pt x="61089" y="3012"/>
                        <a:pt x="77202" y="19124"/>
                        <a:pt x="77202" y="39000"/>
                      </a:cubicBezTo>
                      <a:close/>
                    </a:path>
                  </a:pathLst>
                </a:custGeom>
                <a:solidFill>
                  <a:srgbClr val="000080"/>
                </a:solidFill>
                <a:ln w="1780" cap="rnd">
                  <a:noFill/>
                  <a:prstDash val="solid"/>
                  <a:round/>
                </a:ln>
              </p:spPr>
              <p:txBody>
                <a:bodyPr rtlCol="0" anchor="ctr"/>
                <a:lstStyle/>
                <a:p>
                  <a:endParaRPr lang="en-CH" sz="4400"/>
                </a:p>
              </p:txBody>
            </p:sp>
            <p:sp>
              <p:nvSpPr>
                <p:cNvPr id="184" name="Freeform 183">
                  <a:extLst>
                    <a:ext uri="{FF2B5EF4-FFF2-40B4-BE49-F238E27FC236}">
                      <a16:creationId xmlns:a16="http://schemas.microsoft.com/office/drawing/2014/main" id="{F5A7E037-D35B-1A9F-454A-0B24B4DE3BB8}"/>
                    </a:ext>
                  </a:extLst>
                </p:cNvPr>
                <p:cNvSpPr/>
                <p:nvPr/>
              </p:nvSpPr>
              <p:spPr>
                <a:xfrm>
                  <a:off x="20190623" y="6729155"/>
                  <a:ext cx="71978" cy="71975"/>
                </a:xfrm>
                <a:custGeom>
                  <a:avLst/>
                  <a:gdLst>
                    <a:gd name="connsiteX0" fmla="*/ 77141 w 71978"/>
                    <a:gd name="connsiteY0" fmla="*/ 39016 h 71975"/>
                    <a:gd name="connsiteX1" fmla="*/ 41152 w 71978"/>
                    <a:gd name="connsiteY1" fmla="*/ 75004 h 71975"/>
                    <a:gd name="connsiteX2" fmla="*/ 5163 w 71978"/>
                    <a:gd name="connsiteY2" fmla="*/ 39016 h 71975"/>
                    <a:gd name="connsiteX3" fmla="*/ 41152 w 71978"/>
                    <a:gd name="connsiteY3" fmla="*/ 3028 h 71975"/>
                    <a:gd name="connsiteX4" fmla="*/ 77141 w 71978"/>
                    <a:gd name="connsiteY4" fmla="*/ 39016 h 71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78" h="71975">
                      <a:moveTo>
                        <a:pt x="77141" y="39016"/>
                      </a:moveTo>
                      <a:cubicBezTo>
                        <a:pt x="77141" y="58892"/>
                        <a:pt x="61028" y="75004"/>
                        <a:pt x="41152" y="75004"/>
                      </a:cubicBezTo>
                      <a:cubicBezTo>
                        <a:pt x="21276" y="75004"/>
                        <a:pt x="5163" y="58892"/>
                        <a:pt x="5163" y="39016"/>
                      </a:cubicBezTo>
                      <a:cubicBezTo>
                        <a:pt x="5163" y="19141"/>
                        <a:pt x="21276" y="3028"/>
                        <a:pt x="41152" y="3028"/>
                      </a:cubicBezTo>
                      <a:cubicBezTo>
                        <a:pt x="61028" y="3028"/>
                        <a:pt x="77141" y="19141"/>
                        <a:pt x="77141" y="39016"/>
                      </a:cubicBezTo>
                      <a:close/>
                    </a:path>
                  </a:pathLst>
                </a:custGeom>
                <a:solidFill>
                  <a:srgbClr val="000080"/>
                </a:solidFill>
                <a:ln w="1780" cap="rnd">
                  <a:noFill/>
                  <a:prstDash val="solid"/>
                  <a:round/>
                </a:ln>
              </p:spPr>
              <p:txBody>
                <a:bodyPr rtlCol="0" anchor="ctr"/>
                <a:lstStyle/>
                <a:p>
                  <a:endParaRPr lang="en-CH" sz="4400"/>
                </a:p>
              </p:txBody>
            </p:sp>
            <p:sp>
              <p:nvSpPr>
                <p:cNvPr id="185" name="TextBox 184">
                  <a:extLst>
                    <a:ext uri="{FF2B5EF4-FFF2-40B4-BE49-F238E27FC236}">
                      <a16:creationId xmlns:a16="http://schemas.microsoft.com/office/drawing/2014/main" id="{0E3A82C3-A69B-DC2A-8CA5-D487259F0A92}"/>
                    </a:ext>
                  </a:extLst>
                </p:cNvPr>
                <p:cNvSpPr txBox="1"/>
                <p:nvPr/>
              </p:nvSpPr>
              <p:spPr>
                <a:xfrm rot="18169394">
                  <a:off x="19714910" y="7006250"/>
                  <a:ext cx="1164101" cy="769441"/>
                </a:xfrm>
                <a:prstGeom prst="rect">
                  <a:avLst/>
                </a:prstGeom>
                <a:noFill/>
              </p:spPr>
              <p:txBody>
                <a:bodyPr wrap="none" rtlCol="0">
                  <a:spAutoFit/>
                </a:bodyPr>
                <a:lstStyle/>
                <a:p>
                  <a:pPr algn="l"/>
                  <a:r>
                    <a:rPr lang="en-CH" sz="4400" b="1" spc="0" baseline="0">
                      <a:ln/>
                      <a:solidFill>
                        <a:srgbClr val="FFFFFF"/>
                      </a:solidFill>
                      <a:latin typeface="ArialNarrow-Bold"/>
                      <a:cs typeface="ArialNarrow-Bold"/>
                      <a:sym typeface="ArialNarrow-Bold"/>
                      <a:rtl val="0"/>
                    </a:rPr>
                    <a:t>EOS</a:t>
                  </a:r>
                </a:p>
              </p:txBody>
            </p:sp>
          </p:grpSp>
          <p:grpSp>
            <p:nvGrpSpPr>
              <p:cNvPr id="186" name="Graphic 2">
                <a:extLst>
                  <a:ext uri="{FF2B5EF4-FFF2-40B4-BE49-F238E27FC236}">
                    <a16:creationId xmlns:a16="http://schemas.microsoft.com/office/drawing/2014/main" id="{D51ADE98-9A8E-2E2E-AB6E-B346BA0895FC}"/>
                  </a:ext>
                </a:extLst>
              </p:cNvPr>
              <p:cNvGrpSpPr/>
              <p:nvPr/>
            </p:nvGrpSpPr>
            <p:grpSpPr>
              <a:xfrm>
                <a:off x="20723993" y="5721293"/>
                <a:ext cx="472204" cy="1466801"/>
                <a:chOff x="20723993" y="5721293"/>
                <a:chExt cx="472204" cy="1466801"/>
              </a:xfrm>
            </p:grpSpPr>
            <p:sp>
              <p:nvSpPr>
                <p:cNvPr id="187" name="Freeform 186">
                  <a:extLst>
                    <a:ext uri="{FF2B5EF4-FFF2-40B4-BE49-F238E27FC236}">
                      <a16:creationId xmlns:a16="http://schemas.microsoft.com/office/drawing/2014/main" id="{6CC0E4DF-69DD-537B-848F-982F516DC686}"/>
                    </a:ext>
                  </a:extLst>
                </p:cNvPr>
                <p:cNvSpPr/>
                <p:nvPr/>
              </p:nvSpPr>
              <p:spPr>
                <a:xfrm>
                  <a:off x="20823418" y="6048471"/>
                  <a:ext cx="274483" cy="1089644"/>
                </a:xfrm>
                <a:custGeom>
                  <a:avLst/>
                  <a:gdLst>
                    <a:gd name="connsiteX0" fmla="*/ 143118 w 274483"/>
                    <a:gd name="connsiteY0" fmla="*/ 1092362 h 1089644"/>
                    <a:gd name="connsiteX1" fmla="*/ 9168 w 274483"/>
                    <a:gd name="connsiteY1" fmla="*/ 978427 h 1089644"/>
                    <a:gd name="connsiteX2" fmla="*/ 9168 w 274483"/>
                    <a:gd name="connsiteY2" fmla="*/ 2718 h 1089644"/>
                    <a:gd name="connsiteX3" fmla="*/ 283652 w 274483"/>
                    <a:gd name="connsiteY3" fmla="*/ 2718 h 1089644"/>
                    <a:gd name="connsiteX4" fmla="*/ 283652 w 274483"/>
                    <a:gd name="connsiteY4" fmla="*/ 978427 h 1089644"/>
                    <a:gd name="connsiteX5" fmla="*/ 149705 w 274483"/>
                    <a:gd name="connsiteY5" fmla="*/ 1092362 h 1089644"/>
                    <a:gd name="connsiteX6" fmla="*/ 143118 w 274483"/>
                    <a:gd name="connsiteY6" fmla="*/ 1092362 h 1089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483" h="1089644">
                      <a:moveTo>
                        <a:pt x="143118" y="1092362"/>
                      </a:moveTo>
                      <a:cubicBezTo>
                        <a:pt x="69258" y="1092362"/>
                        <a:pt x="9168" y="1041249"/>
                        <a:pt x="9168" y="978427"/>
                      </a:cubicBezTo>
                      <a:lnTo>
                        <a:pt x="9168" y="2718"/>
                      </a:lnTo>
                      <a:lnTo>
                        <a:pt x="283652" y="2718"/>
                      </a:lnTo>
                      <a:lnTo>
                        <a:pt x="283652" y="978427"/>
                      </a:lnTo>
                      <a:cubicBezTo>
                        <a:pt x="283652" y="1041249"/>
                        <a:pt x="223565" y="1092362"/>
                        <a:pt x="149705" y="1092362"/>
                      </a:cubicBezTo>
                      <a:lnTo>
                        <a:pt x="143118" y="1092362"/>
                      </a:lnTo>
                      <a:close/>
                    </a:path>
                  </a:pathLst>
                </a:custGeom>
                <a:solidFill>
                  <a:srgbClr val="FFFFFF"/>
                </a:solidFill>
                <a:ln w="3556" cap="rnd">
                  <a:noFill/>
                  <a:prstDash val="solid"/>
                  <a:round/>
                </a:ln>
              </p:spPr>
              <p:txBody>
                <a:bodyPr rtlCol="0" anchor="ctr"/>
                <a:lstStyle/>
                <a:p>
                  <a:endParaRPr lang="en-CH" sz="4400"/>
                </a:p>
              </p:txBody>
            </p:sp>
            <p:sp>
              <p:nvSpPr>
                <p:cNvPr id="188" name="Freeform 187">
                  <a:extLst>
                    <a:ext uri="{FF2B5EF4-FFF2-40B4-BE49-F238E27FC236}">
                      <a16:creationId xmlns:a16="http://schemas.microsoft.com/office/drawing/2014/main" id="{9FAA424D-914C-595D-5CAE-1123AE7CEB7F}"/>
                    </a:ext>
                  </a:extLst>
                </p:cNvPr>
                <p:cNvSpPr/>
                <p:nvPr/>
              </p:nvSpPr>
              <p:spPr>
                <a:xfrm>
                  <a:off x="20811704" y="6037766"/>
                  <a:ext cx="297914" cy="1111056"/>
                </a:xfrm>
                <a:custGeom>
                  <a:avLst/>
                  <a:gdLst>
                    <a:gd name="connsiteX0" fmla="*/ 307121 w 297914"/>
                    <a:gd name="connsiteY0" fmla="*/ 8005 h 1111056"/>
                    <a:gd name="connsiteX1" fmla="*/ 307121 w 297914"/>
                    <a:gd name="connsiteY1" fmla="*/ 989468 h 1111056"/>
                    <a:gd name="connsiteX2" fmla="*/ 161457 w 297914"/>
                    <a:gd name="connsiteY2" fmla="*/ 1114109 h 1111056"/>
                    <a:gd name="connsiteX3" fmla="*/ 154870 w 297914"/>
                    <a:gd name="connsiteY3" fmla="*/ 1114109 h 1111056"/>
                    <a:gd name="connsiteX4" fmla="*/ 9207 w 297914"/>
                    <a:gd name="connsiteY4" fmla="*/ 989468 h 1111056"/>
                    <a:gd name="connsiteX5" fmla="*/ 9207 w 297914"/>
                    <a:gd name="connsiteY5" fmla="*/ 8005 h 1111056"/>
                    <a:gd name="connsiteX6" fmla="*/ 14160 w 297914"/>
                    <a:gd name="connsiteY6" fmla="*/ 3053 h 1111056"/>
                    <a:gd name="connsiteX7" fmla="*/ 302167 w 297914"/>
                    <a:gd name="connsiteY7" fmla="*/ 3053 h 1111056"/>
                    <a:gd name="connsiteX8" fmla="*/ 307121 w 297914"/>
                    <a:gd name="connsiteY8" fmla="*/ 8005 h 1111056"/>
                    <a:gd name="connsiteX9" fmla="*/ 283686 w 297914"/>
                    <a:gd name="connsiteY9" fmla="*/ 24464 h 1111056"/>
                    <a:gd name="connsiteX10" fmla="*/ 32638 w 297914"/>
                    <a:gd name="connsiteY10" fmla="*/ 24464 h 1111056"/>
                    <a:gd name="connsiteX11" fmla="*/ 32638 w 297914"/>
                    <a:gd name="connsiteY11" fmla="*/ 989468 h 1111056"/>
                    <a:gd name="connsiteX12" fmla="*/ 154870 w 297914"/>
                    <a:gd name="connsiteY12" fmla="*/ 1092697 h 1111056"/>
                    <a:gd name="connsiteX13" fmla="*/ 161457 w 297914"/>
                    <a:gd name="connsiteY13" fmla="*/ 1092697 h 1111056"/>
                    <a:gd name="connsiteX14" fmla="*/ 283686 w 297914"/>
                    <a:gd name="connsiteY14" fmla="*/ 989468 h 1111056"/>
                    <a:gd name="connsiteX15" fmla="*/ 283686 w 297914"/>
                    <a:gd name="connsiteY15" fmla="*/ 24464 h 111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914" h="1111056">
                      <a:moveTo>
                        <a:pt x="307121" y="8005"/>
                      </a:moveTo>
                      <a:lnTo>
                        <a:pt x="307121" y="989468"/>
                      </a:lnTo>
                      <a:cubicBezTo>
                        <a:pt x="307121" y="1057958"/>
                        <a:pt x="241977" y="1114109"/>
                        <a:pt x="161457" y="1114109"/>
                      </a:cubicBezTo>
                      <a:lnTo>
                        <a:pt x="154870" y="1114109"/>
                      </a:lnTo>
                      <a:cubicBezTo>
                        <a:pt x="74350" y="1114109"/>
                        <a:pt x="9207" y="1057958"/>
                        <a:pt x="9207" y="989468"/>
                      </a:cubicBezTo>
                      <a:lnTo>
                        <a:pt x="9207" y="8005"/>
                      </a:lnTo>
                      <a:cubicBezTo>
                        <a:pt x="9207" y="5269"/>
                        <a:pt x="11424" y="3053"/>
                        <a:pt x="14160" y="3053"/>
                      </a:cubicBezTo>
                      <a:lnTo>
                        <a:pt x="302167" y="3053"/>
                      </a:lnTo>
                      <a:cubicBezTo>
                        <a:pt x="304904" y="3053"/>
                        <a:pt x="307121" y="5269"/>
                        <a:pt x="307121" y="8005"/>
                      </a:cubicBezTo>
                      <a:close/>
                      <a:moveTo>
                        <a:pt x="283686" y="24464"/>
                      </a:moveTo>
                      <a:lnTo>
                        <a:pt x="32638" y="24464"/>
                      </a:lnTo>
                      <a:lnTo>
                        <a:pt x="32638" y="989468"/>
                      </a:lnTo>
                      <a:cubicBezTo>
                        <a:pt x="32638" y="1046716"/>
                        <a:pt x="87563" y="1092697"/>
                        <a:pt x="154870" y="1092697"/>
                      </a:cubicBezTo>
                      <a:lnTo>
                        <a:pt x="161457" y="1092697"/>
                      </a:lnTo>
                      <a:cubicBezTo>
                        <a:pt x="228761" y="1092697"/>
                        <a:pt x="283686" y="1046716"/>
                        <a:pt x="283686" y="989468"/>
                      </a:cubicBezTo>
                      <a:lnTo>
                        <a:pt x="283686" y="24464"/>
                      </a:lnTo>
                      <a:close/>
                    </a:path>
                  </a:pathLst>
                </a:custGeom>
                <a:solidFill>
                  <a:srgbClr val="000080"/>
                </a:solidFill>
                <a:ln w="3556" cap="rnd">
                  <a:noFill/>
                  <a:prstDash val="solid"/>
                  <a:round/>
                </a:ln>
              </p:spPr>
              <p:txBody>
                <a:bodyPr rtlCol="0" anchor="ctr"/>
                <a:lstStyle/>
                <a:p>
                  <a:endParaRPr lang="en-CH" sz="4400"/>
                </a:p>
              </p:txBody>
            </p:sp>
            <p:sp>
              <p:nvSpPr>
                <p:cNvPr id="189" name="Freeform 188">
                  <a:extLst>
                    <a:ext uri="{FF2B5EF4-FFF2-40B4-BE49-F238E27FC236}">
                      <a16:creationId xmlns:a16="http://schemas.microsoft.com/office/drawing/2014/main" id="{D31CEA94-2351-AB96-109E-65AB518ECA48}"/>
                    </a:ext>
                  </a:extLst>
                </p:cNvPr>
                <p:cNvSpPr/>
                <p:nvPr/>
              </p:nvSpPr>
              <p:spPr>
                <a:xfrm rot="10800000" flipV="1">
                  <a:off x="20723993" y="6290605"/>
                  <a:ext cx="472204" cy="897489"/>
                </a:xfrm>
                <a:custGeom>
                  <a:avLst/>
                  <a:gdLst>
                    <a:gd name="connsiteX0" fmla="*/ 9108 w 472204"/>
                    <a:gd name="connsiteY0" fmla="*/ 2811 h 897489"/>
                    <a:gd name="connsiteX1" fmla="*/ 481313 w 472204"/>
                    <a:gd name="connsiteY1" fmla="*/ 2811 h 897489"/>
                    <a:gd name="connsiteX2" fmla="*/ 481313 w 472204"/>
                    <a:gd name="connsiteY2" fmla="*/ 900301 h 897489"/>
                    <a:gd name="connsiteX3" fmla="*/ 9108 w 472204"/>
                    <a:gd name="connsiteY3" fmla="*/ 900301 h 897489"/>
                  </a:gdLst>
                  <a:ahLst/>
                  <a:cxnLst>
                    <a:cxn ang="0">
                      <a:pos x="connsiteX0" y="connsiteY0"/>
                    </a:cxn>
                    <a:cxn ang="0">
                      <a:pos x="connsiteX1" y="connsiteY1"/>
                    </a:cxn>
                    <a:cxn ang="0">
                      <a:pos x="connsiteX2" y="connsiteY2"/>
                    </a:cxn>
                    <a:cxn ang="0">
                      <a:pos x="connsiteX3" y="connsiteY3"/>
                    </a:cxn>
                  </a:cxnLst>
                  <a:rect l="l" t="t" r="r" b="b"/>
                  <a:pathLst>
                    <a:path w="472204" h="897489">
                      <a:moveTo>
                        <a:pt x="9108" y="2811"/>
                      </a:moveTo>
                      <a:lnTo>
                        <a:pt x="481313" y="2811"/>
                      </a:lnTo>
                      <a:lnTo>
                        <a:pt x="481313" y="900301"/>
                      </a:lnTo>
                      <a:lnTo>
                        <a:pt x="9108" y="900301"/>
                      </a:lnTo>
                      <a:close/>
                    </a:path>
                  </a:pathLst>
                </a:custGeom>
                <a:solidFill>
                  <a:srgbClr val="000080"/>
                </a:solidFill>
                <a:ln w="3556" cap="rnd">
                  <a:noFill/>
                  <a:prstDash val="solid"/>
                  <a:round/>
                </a:ln>
              </p:spPr>
              <p:txBody>
                <a:bodyPr rtlCol="0" anchor="ctr"/>
                <a:lstStyle/>
                <a:p>
                  <a:endParaRPr lang="en-CH" sz="4400"/>
                </a:p>
              </p:txBody>
            </p:sp>
            <p:sp>
              <p:nvSpPr>
                <p:cNvPr id="190" name="Freeform 189">
                  <a:extLst>
                    <a:ext uri="{FF2B5EF4-FFF2-40B4-BE49-F238E27FC236}">
                      <a16:creationId xmlns:a16="http://schemas.microsoft.com/office/drawing/2014/main" id="{0800C4EC-7BEF-CF32-17EE-642893B09FA0}"/>
                    </a:ext>
                  </a:extLst>
                </p:cNvPr>
                <p:cNvSpPr/>
                <p:nvPr/>
              </p:nvSpPr>
              <p:spPr>
                <a:xfrm>
                  <a:off x="20791225" y="5727046"/>
                  <a:ext cx="338869" cy="360315"/>
                </a:xfrm>
                <a:custGeom>
                  <a:avLst/>
                  <a:gdLst>
                    <a:gd name="connsiteX0" fmla="*/ 45551 w 338869"/>
                    <a:gd name="connsiteY0" fmla="*/ 362844 h 360315"/>
                    <a:gd name="connsiteX1" fmla="*/ 9135 w 338869"/>
                    <a:gd name="connsiteY1" fmla="*/ 331868 h 360315"/>
                    <a:gd name="connsiteX2" fmla="*/ 9135 w 338869"/>
                    <a:gd name="connsiteY2" fmla="*/ 97534 h 360315"/>
                    <a:gd name="connsiteX3" fmla="*/ 13735 w 338869"/>
                    <a:gd name="connsiteY3" fmla="*/ 84847 h 360315"/>
                    <a:gd name="connsiteX4" fmla="*/ 19980 w 338869"/>
                    <a:gd name="connsiteY4" fmla="*/ 77051 h 360315"/>
                    <a:gd name="connsiteX5" fmla="*/ 22232 w 338869"/>
                    <a:gd name="connsiteY5" fmla="*/ 70847 h 360315"/>
                    <a:gd name="connsiteX6" fmla="*/ 22232 w 338869"/>
                    <a:gd name="connsiteY6" fmla="*/ 25052 h 360315"/>
                    <a:gd name="connsiteX7" fmla="*/ 48710 w 338869"/>
                    <a:gd name="connsiteY7" fmla="*/ 2529 h 360315"/>
                    <a:gd name="connsiteX8" fmla="*/ 308429 w 338869"/>
                    <a:gd name="connsiteY8" fmla="*/ 2529 h 360315"/>
                    <a:gd name="connsiteX9" fmla="*/ 334911 w 338869"/>
                    <a:gd name="connsiteY9" fmla="*/ 25052 h 360315"/>
                    <a:gd name="connsiteX10" fmla="*/ 334911 w 338869"/>
                    <a:gd name="connsiteY10" fmla="*/ 70847 h 360315"/>
                    <a:gd name="connsiteX11" fmla="*/ 337159 w 338869"/>
                    <a:gd name="connsiteY11" fmla="*/ 77054 h 360315"/>
                    <a:gd name="connsiteX12" fmla="*/ 343408 w 338869"/>
                    <a:gd name="connsiteY12" fmla="*/ 84847 h 360315"/>
                    <a:gd name="connsiteX13" fmla="*/ 348004 w 338869"/>
                    <a:gd name="connsiteY13" fmla="*/ 97534 h 360315"/>
                    <a:gd name="connsiteX14" fmla="*/ 348004 w 338869"/>
                    <a:gd name="connsiteY14" fmla="*/ 331868 h 360315"/>
                    <a:gd name="connsiteX15" fmla="*/ 311591 w 338869"/>
                    <a:gd name="connsiteY15" fmla="*/ 362844 h 360315"/>
                    <a:gd name="connsiteX16" fmla="*/ 45551 w 338869"/>
                    <a:gd name="connsiteY16" fmla="*/ 362844 h 360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8869" h="360315">
                      <a:moveTo>
                        <a:pt x="45551" y="362844"/>
                      </a:moveTo>
                      <a:cubicBezTo>
                        <a:pt x="25471" y="362844"/>
                        <a:pt x="9135" y="348948"/>
                        <a:pt x="9135" y="331868"/>
                      </a:cubicBezTo>
                      <a:lnTo>
                        <a:pt x="9135" y="97534"/>
                      </a:lnTo>
                      <a:cubicBezTo>
                        <a:pt x="9135" y="92990"/>
                        <a:pt x="10722" y="88603"/>
                        <a:pt x="13735" y="84847"/>
                      </a:cubicBezTo>
                      <a:lnTo>
                        <a:pt x="19980" y="77051"/>
                      </a:lnTo>
                      <a:cubicBezTo>
                        <a:pt x="21452" y="75214"/>
                        <a:pt x="22232" y="73069"/>
                        <a:pt x="22232" y="70847"/>
                      </a:cubicBezTo>
                      <a:lnTo>
                        <a:pt x="22232" y="25052"/>
                      </a:lnTo>
                      <a:cubicBezTo>
                        <a:pt x="22232" y="12633"/>
                        <a:pt x="34107" y="2529"/>
                        <a:pt x="48710" y="2529"/>
                      </a:cubicBezTo>
                      <a:lnTo>
                        <a:pt x="308429" y="2529"/>
                      </a:lnTo>
                      <a:cubicBezTo>
                        <a:pt x="323032" y="2529"/>
                        <a:pt x="334911" y="12633"/>
                        <a:pt x="334911" y="25052"/>
                      </a:cubicBezTo>
                      <a:lnTo>
                        <a:pt x="334911" y="70847"/>
                      </a:lnTo>
                      <a:cubicBezTo>
                        <a:pt x="334911" y="73069"/>
                        <a:pt x="335687" y="75217"/>
                        <a:pt x="337159" y="77054"/>
                      </a:cubicBezTo>
                      <a:lnTo>
                        <a:pt x="343408" y="84847"/>
                      </a:lnTo>
                      <a:cubicBezTo>
                        <a:pt x="346417" y="88603"/>
                        <a:pt x="348004" y="92990"/>
                        <a:pt x="348004" y="97534"/>
                      </a:cubicBezTo>
                      <a:lnTo>
                        <a:pt x="348004" y="331868"/>
                      </a:lnTo>
                      <a:cubicBezTo>
                        <a:pt x="348004" y="348948"/>
                        <a:pt x="331668" y="362844"/>
                        <a:pt x="311591" y="362844"/>
                      </a:cubicBezTo>
                      <a:lnTo>
                        <a:pt x="45551" y="362844"/>
                      </a:lnTo>
                      <a:close/>
                    </a:path>
                  </a:pathLst>
                </a:custGeom>
                <a:solidFill>
                  <a:srgbClr val="000080"/>
                </a:solidFill>
                <a:ln w="3556" cap="rnd">
                  <a:noFill/>
                  <a:prstDash val="solid"/>
                  <a:round/>
                </a:ln>
              </p:spPr>
              <p:txBody>
                <a:bodyPr rtlCol="0" anchor="ctr"/>
                <a:lstStyle/>
                <a:p>
                  <a:endParaRPr lang="en-CH" sz="4400"/>
                </a:p>
              </p:txBody>
            </p:sp>
            <p:sp>
              <p:nvSpPr>
                <p:cNvPr id="191" name="Freeform 190">
                  <a:extLst>
                    <a:ext uri="{FF2B5EF4-FFF2-40B4-BE49-F238E27FC236}">
                      <a16:creationId xmlns:a16="http://schemas.microsoft.com/office/drawing/2014/main" id="{ED6B5652-DAA0-7621-6AE1-746DE8FC602B}"/>
                    </a:ext>
                  </a:extLst>
                </p:cNvPr>
                <p:cNvSpPr/>
                <p:nvPr/>
              </p:nvSpPr>
              <p:spPr>
                <a:xfrm>
                  <a:off x="20784459" y="5721293"/>
                  <a:ext cx="352401" cy="371821"/>
                </a:xfrm>
                <a:custGeom>
                  <a:avLst/>
                  <a:gdLst>
                    <a:gd name="connsiteX0" fmla="*/ 315265 w 352401"/>
                    <a:gd name="connsiteY0" fmla="*/ 2641 h 371821"/>
                    <a:gd name="connsiteX1" fmla="*/ 55543 w 352401"/>
                    <a:gd name="connsiteY1" fmla="*/ 2641 h 371821"/>
                    <a:gd name="connsiteX2" fmla="*/ 22300 w 352401"/>
                    <a:gd name="connsiteY2" fmla="*/ 30917 h 371821"/>
                    <a:gd name="connsiteX3" fmla="*/ 22300 w 352401"/>
                    <a:gd name="connsiteY3" fmla="*/ 76712 h 371821"/>
                    <a:gd name="connsiteX4" fmla="*/ 21224 w 352401"/>
                    <a:gd name="connsiteY4" fmla="*/ 79677 h 371821"/>
                    <a:gd name="connsiteX5" fmla="*/ 14979 w 352401"/>
                    <a:gd name="connsiteY5" fmla="*/ 87473 h 371821"/>
                    <a:gd name="connsiteX6" fmla="*/ 9207 w 352401"/>
                    <a:gd name="connsiteY6" fmla="*/ 103400 h 371821"/>
                    <a:gd name="connsiteX7" fmla="*/ 9203 w 352401"/>
                    <a:gd name="connsiteY7" fmla="*/ 337733 h 371821"/>
                    <a:gd name="connsiteX8" fmla="*/ 21851 w 352401"/>
                    <a:gd name="connsiteY8" fmla="*/ 363705 h 371821"/>
                    <a:gd name="connsiteX9" fmla="*/ 52384 w 352401"/>
                    <a:gd name="connsiteY9" fmla="*/ 374463 h 371821"/>
                    <a:gd name="connsiteX10" fmla="*/ 318424 w 352401"/>
                    <a:gd name="connsiteY10" fmla="*/ 374463 h 371821"/>
                    <a:gd name="connsiteX11" fmla="*/ 361604 w 352401"/>
                    <a:gd name="connsiteY11" fmla="*/ 337733 h 371821"/>
                    <a:gd name="connsiteX12" fmla="*/ 361604 w 352401"/>
                    <a:gd name="connsiteY12" fmla="*/ 103400 h 371821"/>
                    <a:gd name="connsiteX13" fmla="*/ 355832 w 352401"/>
                    <a:gd name="connsiteY13" fmla="*/ 87473 h 371821"/>
                    <a:gd name="connsiteX14" fmla="*/ 349583 w 352401"/>
                    <a:gd name="connsiteY14" fmla="*/ 79677 h 371821"/>
                    <a:gd name="connsiteX15" fmla="*/ 348507 w 352401"/>
                    <a:gd name="connsiteY15" fmla="*/ 76712 h 371821"/>
                    <a:gd name="connsiteX16" fmla="*/ 348507 w 352401"/>
                    <a:gd name="connsiteY16" fmla="*/ 30917 h 371821"/>
                    <a:gd name="connsiteX17" fmla="*/ 315265 w 352401"/>
                    <a:gd name="connsiteY17" fmla="*/ 2641 h 371821"/>
                    <a:gd name="connsiteX18" fmla="*/ 315265 w 352401"/>
                    <a:gd name="connsiteY18" fmla="*/ 14148 h 371821"/>
                    <a:gd name="connsiteX19" fmla="*/ 334983 w 352401"/>
                    <a:gd name="connsiteY19" fmla="*/ 30917 h 371821"/>
                    <a:gd name="connsiteX20" fmla="*/ 334983 w 352401"/>
                    <a:gd name="connsiteY20" fmla="*/ 76712 h 371821"/>
                    <a:gd name="connsiteX21" fmla="*/ 338408 w 352401"/>
                    <a:gd name="connsiteY21" fmla="*/ 86159 h 371821"/>
                    <a:gd name="connsiteX22" fmla="*/ 344653 w 352401"/>
                    <a:gd name="connsiteY22" fmla="*/ 93956 h 371821"/>
                    <a:gd name="connsiteX23" fmla="*/ 348077 w 352401"/>
                    <a:gd name="connsiteY23" fmla="*/ 103400 h 371821"/>
                    <a:gd name="connsiteX24" fmla="*/ 348077 w 352401"/>
                    <a:gd name="connsiteY24" fmla="*/ 337733 h 371821"/>
                    <a:gd name="connsiteX25" fmla="*/ 318424 w 352401"/>
                    <a:gd name="connsiteY25" fmla="*/ 362956 h 371821"/>
                    <a:gd name="connsiteX26" fmla="*/ 52384 w 352401"/>
                    <a:gd name="connsiteY26" fmla="*/ 362956 h 371821"/>
                    <a:gd name="connsiteX27" fmla="*/ 22731 w 352401"/>
                    <a:gd name="connsiteY27" fmla="*/ 337733 h 371821"/>
                    <a:gd name="connsiteX28" fmla="*/ 22731 w 352401"/>
                    <a:gd name="connsiteY28" fmla="*/ 103400 h 371821"/>
                    <a:gd name="connsiteX29" fmla="*/ 26155 w 352401"/>
                    <a:gd name="connsiteY29" fmla="*/ 93956 h 371821"/>
                    <a:gd name="connsiteX30" fmla="*/ 32404 w 352401"/>
                    <a:gd name="connsiteY30" fmla="*/ 86159 h 371821"/>
                    <a:gd name="connsiteX31" fmla="*/ 35828 w 352401"/>
                    <a:gd name="connsiteY31" fmla="*/ 76712 h 371821"/>
                    <a:gd name="connsiteX32" fmla="*/ 35828 w 352401"/>
                    <a:gd name="connsiteY32" fmla="*/ 30917 h 371821"/>
                    <a:gd name="connsiteX33" fmla="*/ 55543 w 352401"/>
                    <a:gd name="connsiteY33" fmla="*/ 14148 h 371821"/>
                    <a:gd name="connsiteX34" fmla="*/ 315265 w 352401"/>
                    <a:gd name="connsiteY34" fmla="*/ 14148 h 37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2401" h="371821">
                      <a:moveTo>
                        <a:pt x="315265" y="2641"/>
                      </a:moveTo>
                      <a:lnTo>
                        <a:pt x="55543" y="2641"/>
                      </a:lnTo>
                      <a:cubicBezTo>
                        <a:pt x="37215" y="2641"/>
                        <a:pt x="22300" y="15325"/>
                        <a:pt x="22300" y="30917"/>
                      </a:cubicBezTo>
                      <a:lnTo>
                        <a:pt x="22300" y="76712"/>
                      </a:lnTo>
                      <a:cubicBezTo>
                        <a:pt x="22300" y="77774"/>
                        <a:pt x="21927" y="78801"/>
                        <a:pt x="21224" y="79677"/>
                      </a:cubicBezTo>
                      <a:lnTo>
                        <a:pt x="14979" y="87473"/>
                      </a:lnTo>
                      <a:cubicBezTo>
                        <a:pt x="11201" y="92187"/>
                        <a:pt x="9207" y="97695"/>
                        <a:pt x="9207" y="103400"/>
                      </a:cubicBezTo>
                      <a:lnTo>
                        <a:pt x="9203" y="337733"/>
                      </a:lnTo>
                      <a:cubicBezTo>
                        <a:pt x="9203" y="347543"/>
                        <a:pt x="13696" y="356768"/>
                        <a:pt x="21851" y="363705"/>
                      </a:cubicBezTo>
                      <a:cubicBezTo>
                        <a:pt x="30009" y="370642"/>
                        <a:pt x="40851" y="374463"/>
                        <a:pt x="52384" y="374463"/>
                      </a:cubicBezTo>
                      <a:lnTo>
                        <a:pt x="318424" y="374463"/>
                      </a:lnTo>
                      <a:cubicBezTo>
                        <a:pt x="342235" y="374463"/>
                        <a:pt x="361604" y="357984"/>
                        <a:pt x="361604" y="337733"/>
                      </a:cubicBezTo>
                      <a:lnTo>
                        <a:pt x="361604" y="103400"/>
                      </a:lnTo>
                      <a:cubicBezTo>
                        <a:pt x="361604" y="97695"/>
                        <a:pt x="359606" y="92187"/>
                        <a:pt x="355832" y="87473"/>
                      </a:cubicBezTo>
                      <a:lnTo>
                        <a:pt x="349583" y="79677"/>
                      </a:lnTo>
                      <a:cubicBezTo>
                        <a:pt x="348880" y="78801"/>
                        <a:pt x="348507" y="77774"/>
                        <a:pt x="348507" y="76712"/>
                      </a:cubicBezTo>
                      <a:lnTo>
                        <a:pt x="348507" y="30917"/>
                      </a:lnTo>
                      <a:cubicBezTo>
                        <a:pt x="348507" y="15325"/>
                        <a:pt x="333596" y="2641"/>
                        <a:pt x="315265" y="2641"/>
                      </a:cubicBezTo>
                      <a:moveTo>
                        <a:pt x="315265" y="14148"/>
                      </a:moveTo>
                      <a:cubicBezTo>
                        <a:pt x="326156" y="14148"/>
                        <a:pt x="334983" y="21656"/>
                        <a:pt x="334983" y="30917"/>
                      </a:cubicBezTo>
                      <a:lnTo>
                        <a:pt x="334983" y="76712"/>
                      </a:lnTo>
                      <a:cubicBezTo>
                        <a:pt x="334983" y="80082"/>
                        <a:pt x="336175" y="83374"/>
                        <a:pt x="338408" y="86159"/>
                      </a:cubicBezTo>
                      <a:lnTo>
                        <a:pt x="344653" y="93956"/>
                      </a:lnTo>
                      <a:cubicBezTo>
                        <a:pt x="346885" y="96737"/>
                        <a:pt x="348077" y="100029"/>
                        <a:pt x="348077" y="103400"/>
                      </a:cubicBezTo>
                      <a:lnTo>
                        <a:pt x="348077" y="337733"/>
                      </a:lnTo>
                      <a:cubicBezTo>
                        <a:pt x="348077" y="351662"/>
                        <a:pt x="334803" y="362956"/>
                        <a:pt x="318424" y="362956"/>
                      </a:cubicBezTo>
                      <a:lnTo>
                        <a:pt x="52384" y="362956"/>
                      </a:lnTo>
                      <a:cubicBezTo>
                        <a:pt x="36008" y="362956"/>
                        <a:pt x="22731" y="351662"/>
                        <a:pt x="22731" y="337733"/>
                      </a:cubicBezTo>
                      <a:lnTo>
                        <a:pt x="22731" y="103400"/>
                      </a:lnTo>
                      <a:cubicBezTo>
                        <a:pt x="22731" y="100029"/>
                        <a:pt x="23926" y="96737"/>
                        <a:pt x="26155" y="93956"/>
                      </a:cubicBezTo>
                      <a:lnTo>
                        <a:pt x="32404" y="86159"/>
                      </a:lnTo>
                      <a:cubicBezTo>
                        <a:pt x="34633" y="83374"/>
                        <a:pt x="35828" y="80082"/>
                        <a:pt x="35828" y="76712"/>
                      </a:cubicBezTo>
                      <a:lnTo>
                        <a:pt x="35828" y="30917"/>
                      </a:lnTo>
                      <a:cubicBezTo>
                        <a:pt x="35828" y="21656"/>
                        <a:pt x="44655" y="14148"/>
                        <a:pt x="55543" y="14148"/>
                      </a:cubicBezTo>
                      <a:lnTo>
                        <a:pt x="315265" y="14148"/>
                      </a:lnTo>
                      <a:close/>
                    </a:path>
                  </a:pathLst>
                </a:custGeom>
                <a:solidFill>
                  <a:srgbClr val="000080"/>
                </a:solidFill>
                <a:ln w="3556" cap="rnd">
                  <a:noFill/>
                  <a:prstDash val="solid"/>
                  <a:round/>
                </a:ln>
              </p:spPr>
              <p:txBody>
                <a:bodyPr rtlCol="0" anchor="ctr"/>
                <a:lstStyle/>
                <a:p>
                  <a:endParaRPr lang="en-CH" sz="4400"/>
                </a:p>
              </p:txBody>
            </p:sp>
            <p:grpSp>
              <p:nvGrpSpPr>
                <p:cNvPr id="192" name="Graphic 2">
                  <a:extLst>
                    <a:ext uri="{FF2B5EF4-FFF2-40B4-BE49-F238E27FC236}">
                      <a16:creationId xmlns:a16="http://schemas.microsoft.com/office/drawing/2014/main" id="{48440E84-042E-33E6-0C09-3BF78C2C1442}"/>
                    </a:ext>
                  </a:extLst>
                </p:cNvPr>
                <p:cNvGrpSpPr/>
                <p:nvPr/>
              </p:nvGrpSpPr>
              <p:grpSpPr>
                <a:xfrm>
                  <a:off x="20781040" y="5763231"/>
                  <a:ext cx="371947" cy="347925"/>
                  <a:chOff x="20781040" y="5763231"/>
                  <a:chExt cx="371947" cy="347925"/>
                </a:xfrm>
                <a:solidFill>
                  <a:srgbClr val="000080"/>
                </a:solidFill>
              </p:grpSpPr>
              <p:pic>
                <p:nvPicPr>
                  <p:cNvPr id="193" name="Picture 192">
                    <a:extLst>
                      <a:ext uri="{FF2B5EF4-FFF2-40B4-BE49-F238E27FC236}">
                        <a16:creationId xmlns:a16="http://schemas.microsoft.com/office/drawing/2014/main" id="{FE507A75-B8E8-88C0-CD4C-AD13717A2231}"/>
                      </a:ext>
                    </a:extLst>
                  </p:cNvPr>
                  <p:cNvPicPr>
                    <a:picLocks noChangeAspect="1"/>
                  </p:cNvPicPr>
                  <p:nvPr/>
                </p:nvPicPr>
                <p:blipFill>
                  <a:blip r:embed="rId3"/>
                  <a:stretch>
                    <a:fillRect/>
                  </a:stretch>
                </p:blipFill>
                <p:spPr>
                  <a:xfrm>
                    <a:off x="20808440" y="5833683"/>
                    <a:ext cx="9143" cy="230875"/>
                  </a:xfrm>
                  <a:custGeom>
                    <a:avLst/>
                    <a:gdLst>
                      <a:gd name="connsiteX0" fmla="*/ 9103 w 9143"/>
                      <a:gd name="connsiteY0" fmla="*/ 2552 h 230875"/>
                      <a:gd name="connsiteX1" fmla="*/ 18247 w 9143"/>
                      <a:gd name="connsiteY1" fmla="*/ 2552 h 230875"/>
                      <a:gd name="connsiteX2" fmla="*/ 18247 w 9143"/>
                      <a:gd name="connsiteY2" fmla="*/ 233428 h 230875"/>
                      <a:gd name="connsiteX3" fmla="*/ 9103 w 9143"/>
                      <a:gd name="connsiteY3" fmla="*/ 233428 h 230875"/>
                    </a:gdLst>
                    <a:ahLst/>
                    <a:cxnLst>
                      <a:cxn ang="0">
                        <a:pos x="connsiteX0" y="connsiteY0"/>
                      </a:cxn>
                      <a:cxn ang="0">
                        <a:pos x="connsiteX1" y="connsiteY1"/>
                      </a:cxn>
                      <a:cxn ang="0">
                        <a:pos x="connsiteX2" y="connsiteY2"/>
                      </a:cxn>
                      <a:cxn ang="0">
                        <a:pos x="connsiteX3" y="connsiteY3"/>
                      </a:cxn>
                    </a:cxnLst>
                    <a:rect l="l" t="t" r="r" b="b"/>
                    <a:pathLst>
                      <a:path w="9143" h="230875">
                        <a:moveTo>
                          <a:pt x="9103" y="2552"/>
                        </a:moveTo>
                        <a:lnTo>
                          <a:pt x="18247" y="2552"/>
                        </a:lnTo>
                        <a:lnTo>
                          <a:pt x="18247" y="233428"/>
                        </a:lnTo>
                        <a:lnTo>
                          <a:pt x="9103" y="233428"/>
                        </a:lnTo>
                        <a:close/>
                      </a:path>
                    </a:pathLst>
                  </a:custGeom>
                </p:spPr>
              </p:pic>
              <p:sp>
                <p:nvSpPr>
                  <p:cNvPr id="194" name="Freeform 193">
                    <a:extLst>
                      <a:ext uri="{FF2B5EF4-FFF2-40B4-BE49-F238E27FC236}">
                        <a16:creationId xmlns:a16="http://schemas.microsoft.com/office/drawing/2014/main" id="{FE90E400-453E-6720-57C1-EB51A6C29AC0}"/>
                      </a:ext>
                    </a:extLst>
                  </p:cNvPr>
                  <p:cNvSpPr/>
                  <p:nvPr/>
                </p:nvSpPr>
                <p:spPr>
                  <a:xfrm rot="10800000" flipV="1">
                    <a:off x="20781040" y="6030440"/>
                    <a:ext cx="371947" cy="80716"/>
                  </a:xfrm>
                  <a:custGeom>
                    <a:avLst/>
                    <a:gdLst>
                      <a:gd name="connsiteX0" fmla="*/ 9109 w 371947"/>
                      <a:gd name="connsiteY0" fmla="*/ 2314 h 80716"/>
                      <a:gd name="connsiteX1" fmla="*/ 381056 w 371947"/>
                      <a:gd name="connsiteY1" fmla="*/ 2314 h 80716"/>
                      <a:gd name="connsiteX2" fmla="*/ 381056 w 371947"/>
                      <a:gd name="connsiteY2" fmla="*/ 83031 h 80716"/>
                      <a:gd name="connsiteX3" fmla="*/ 9109 w 371947"/>
                      <a:gd name="connsiteY3" fmla="*/ 83031 h 80716"/>
                    </a:gdLst>
                    <a:ahLst/>
                    <a:cxnLst>
                      <a:cxn ang="0">
                        <a:pos x="connsiteX0" y="connsiteY0"/>
                      </a:cxn>
                      <a:cxn ang="0">
                        <a:pos x="connsiteX1" y="connsiteY1"/>
                      </a:cxn>
                      <a:cxn ang="0">
                        <a:pos x="connsiteX2" y="connsiteY2"/>
                      </a:cxn>
                      <a:cxn ang="0">
                        <a:pos x="connsiteX3" y="connsiteY3"/>
                      </a:cxn>
                    </a:cxnLst>
                    <a:rect l="l" t="t" r="r" b="b"/>
                    <a:pathLst>
                      <a:path w="371947" h="80716">
                        <a:moveTo>
                          <a:pt x="9109" y="2314"/>
                        </a:moveTo>
                        <a:lnTo>
                          <a:pt x="381056" y="2314"/>
                        </a:lnTo>
                        <a:lnTo>
                          <a:pt x="381056" y="83031"/>
                        </a:lnTo>
                        <a:lnTo>
                          <a:pt x="9109" y="83031"/>
                        </a:lnTo>
                        <a:close/>
                      </a:path>
                    </a:pathLst>
                  </a:custGeom>
                  <a:solidFill>
                    <a:srgbClr val="000080"/>
                  </a:solidFill>
                  <a:ln w="3556" cap="rnd">
                    <a:noFill/>
                    <a:prstDash val="solid"/>
                    <a:round/>
                  </a:ln>
                </p:spPr>
                <p:txBody>
                  <a:bodyPr rtlCol="0" anchor="ctr"/>
                  <a:lstStyle/>
                  <a:p>
                    <a:endParaRPr lang="en-CH" sz="4400"/>
                  </a:p>
                </p:txBody>
              </p:sp>
              <p:pic>
                <p:nvPicPr>
                  <p:cNvPr id="195" name="Picture 194">
                    <a:extLst>
                      <a:ext uri="{FF2B5EF4-FFF2-40B4-BE49-F238E27FC236}">
                        <a16:creationId xmlns:a16="http://schemas.microsoft.com/office/drawing/2014/main" id="{C942E5B6-C665-D387-7BD8-B157045D0621}"/>
                      </a:ext>
                    </a:extLst>
                  </p:cNvPr>
                  <p:cNvPicPr>
                    <a:picLocks noChangeAspect="1"/>
                  </p:cNvPicPr>
                  <p:nvPr/>
                </p:nvPicPr>
                <p:blipFill>
                  <a:blip r:embed="rId4"/>
                  <a:stretch>
                    <a:fillRect/>
                  </a:stretch>
                </p:blipFill>
                <p:spPr>
                  <a:xfrm>
                    <a:off x="20797993" y="5763231"/>
                    <a:ext cx="326895" cy="272021"/>
                  </a:xfrm>
                  <a:custGeom>
                    <a:avLst/>
                    <a:gdLst>
                      <a:gd name="connsiteX0" fmla="*/ 9098 w 326895"/>
                      <a:gd name="connsiteY0" fmla="*/ 2521 h 272021"/>
                      <a:gd name="connsiteX1" fmla="*/ 335994 w 326895"/>
                      <a:gd name="connsiteY1" fmla="*/ 2521 h 272021"/>
                      <a:gd name="connsiteX2" fmla="*/ 335994 w 326895"/>
                      <a:gd name="connsiteY2" fmla="*/ 274543 h 272021"/>
                      <a:gd name="connsiteX3" fmla="*/ 9098 w 326895"/>
                      <a:gd name="connsiteY3" fmla="*/ 274543 h 272021"/>
                    </a:gdLst>
                    <a:ahLst/>
                    <a:cxnLst>
                      <a:cxn ang="0">
                        <a:pos x="connsiteX0" y="connsiteY0"/>
                      </a:cxn>
                      <a:cxn ang="0">
                        <a:pos x="connsiteX1" y="connsiteY1"/>
                      </a:cxn>
                      <a:cxn ang="0">
                        <a:pos x="connsiteX2" y="connsiteY2"/>
                      </a:cxn>
                      <a:cxn ang="0">
                        <a:pos x="connsiteX3" y="connsiteY3"/>
                      </a:cxn>
                    </a:cxnLst>
                    <a:rect l="l" t="t" r="r" b="b"/>
                    <a:pathLst>
                      <a:path w="326895" h="272021">
                        <a:moveTo>
                          <a:pt x="9098" y="2521"/>
                        </a:moveTo>
                        <a:lnTo>
                          <a:pt x="335994" y="2521"/>
                        </a:lnTo>
                        <a:lnTo>
                          <a:pt x="335994" y="274543"/>
                        </a:lnTo>
                        <a:lnTo>
                          <a:pt x="9098" y="274543"/>
                        </a:lnTo>
                        <a:close/>
                      </a:path>
                    </a:pathLst>
                  </a:custGeom>
                </p:spPr>
              </p:pic>
            </p:grpSp>
          </p:grpSp>
        </p:grpSp>
        <p:grpSp>
          <p:nvGrpSpPr>
            <p:cNvPr id="196" name="Graphic 2">
              <a:extLst>
                <a:ext uri="{FF2B5EF4-FFF2-40B4-BE49-F238E27FC236}">
                  <a16:creationId xmlns:a16="http://schemas.microsoft.com/office/drawing/2014/main" id="{CB9B7E86-1AF5-8B3D-C6BE-6021785D005D}"/>
                </a:ext>
              </a:extLst>
            </p:cNvPr>
            <p:cNvGrpSpPr/>
            <p:nvPr/>
          </p:nvGrpSpPr>
          <p:grpSpPr>
            <a:xfrm>
              <a:off x="6201369" y="2086849"/>
              <a:ext cx="1301129" cy="1078946"/>
              <a:chOff x="6201369" y="2086849"/>
              <a:chExt cx="1301129" cy="1078946"/>
            </a:xfrm>
            <a:solidFill>
              <a:srgbClr val="95A4CF"/>
            </a:solidFill>
          </p:grpSpPr>
          <p:sp>
            <p:nvSpPr>
              <p:cNvPr id="197" name="Freeform 196">
                <a:extLst>
                  <a:ext uri="{FF2B5EF4-FFF2-40B4-BE49-F238E27FC236}">
                    <a16:creationId xmlns:a16="http://schemas.microsoft.com/office/drawing/2014/main" id="{351BDE68-65A5-2193-724A-65A36ECCDF4E}"/>
                  </a:ext>
                </a:extLst>
              </p:cNvPr>
              <p:cNvSpPr/>
              <p:nvPr/>
            </p:nvSpPr>
            <p:spPr>
              <a:xfrm>
                <a:off x="6201369" y="2256094"/>
                <a:ext cx="1301129" cy="909700"/>
              </a:xfrm>
              <a:custGeom>
                <a:avLst/>
                <a:gdLst>
                  <a:gd name="connsiteX0" fmla="*/ 843940 w 1301129"/>
                  <a:gd name="connsiteY0" fmla="*/ 240564 h 909700"/>
                  <a:gd name="connsiteX1" fmla="*/ 843940 w 1301129"/>
                  <a:gd name="connsiteY1" fmla="*/ 192688 h 909700"/>
                  <a:gd name="connsiteX2" fmla="*/ 653531 w 1301129"/>
                  <a:gd name="connsiteY2" fmla="*/ 1164 h 909700"/>
                  <a:gd name="connsiteX3" fmla="*/ 463122 w 1301129"/>
                  <a:gd name="connsiteY3" fmla="*/ 192688 h 909700"/>
                  <a:gd name="connsiteX4" fmla="*/ 463122 w 1301129"/>
                  <a:gd name="connsiteY4" fmla="*/ 240564 h 909700"/>
                  <a:gd name="connsiteX5" fmla="*/ 2967 w 1301129"/>
                  <a:gd name="connsiteY5" fmla="*/ 240564 h 909700"/>
                  <a:gd name="connsiteX6" fmla="*/ 2967 w 1301129"/>
                  <a:gd name="connsiteY6" fmla="*/ 304391 h 909700"/>
                  <a:gd name="connsiteX7" fmla="*/ 34701 w 1301129"/>
                  <a:gd name="connsiteY7" fmla="*/ 304391 h 909700"/>
                  <a:gd name="connsiteX8" fmla="*/ 34701 w 1301129"/>
                  <a:gd name="connsiteY8" fmla="*/ 910865 h 909700"/>
                  <a:gd name="connsiteX9" fmla="*/ 1272361 w 1301129"/>
                  <a:gd name="connsiteY9" fmla="*/ 910865 h 909700"/>
                  <a:gd name="connsiteX10" fmla="*/ 1272361 w 1301129"/>
                  <a:gd name="connsiteY10" fmla="*/ 304391 h 909700"/>
                  <a:gd name="connsiteX11" fmla="*/ 1304096 w 1301129"/>
                  <a:gd name="connsiteY11" fmla="*/ 304391 h 909700"/>
                  <a:gd name="connsiteX12" fmla="*/ 1304096 w 1301129"/>
                  <a:gd name="connsiteY12" fmla="*/ 240564 h 909700"/>
                  <a:gd name="connsiteX13" fmla="*/ 843940 w 1301129"/>
                  <a:gd name="connsiteY13" fmla="*/ 240564 h 909700"/>
                  <a:gd name="connsiteX14" fmla="*/ 193376 w 1301129"/>
                  <a:gd name="connsiteY14" fmla="*/ 783189 h 909700"/>
                  <a:gd name="connsiteX15" fmla="*/ 98171 w 1301129"/>
                  <a:gd name="connsiteY15" fmla="*/ 783189 h 909700"/>
                  <a:gd name="connsiteX16" fmla="*/ 98171 w 1301129"/>
                  <a:gd name="connsiteY16" fmla="*/ 687438 h 909700"/>
                  <a:gd name="connsiteX17" fmla="*/ 193376 w 1301129"/>
                  <a:gd name="connsiteY17" fmla="*/ 687438 h 909700"/>
                  <a:gd name="connsiteX18" fmla="*/ 193376 w 1301129"/>
                  <a:gd name="connsiteY18" fmla="*/ 783189 h 909700"/>
                  <a:gd name="connsiteX19" fmla="*/ 193376 w 1301129"/>
                  <a:gd name="connsiteY19" fmla="*/ 623590 h 909700"/>
                  <a:gd name="connsiteX20" fmla="*/ 98171 w 1301129"/>
                  <a:gd name="connsiteY20" fmla="*/ 623590 h 909700"/>
                  <a:gd name="connsiteX21" fmla="*/ 98171 w 1301129"/>
                  <a:gd name="connsiteY21" fmla="*/ 527839 h 909700"/>
                  <a:gd name="connsiteX22" fmla="*/ 193376 w 1301129"/>
                  <a:gd name="connsiteY22" fmla="*/ 527839 h 909700"/>
                  <a:gd name="connsiteX23" fmla="*/ 193376 w 1301129"/>
                  <a:gd name="connsiteY23" fmla="*/ 623590 h 909700"/>
                  <a:gd name="connsiteX24" fmla="*/ 193376 w 1301129"/>
                  <a:gd name="connsiteY24" fmla="*/ 463990 h 909700"/>
                  <a:gd name="connsiteX25" fmla="*/ 98171 w 1301129"/>
                  <a:gd name="connsiteY25" fmla="*/ 463990 h 909700"/>
                  <a:gd name="connsiteX26" fmla="*/ 98171 w 1301129"/>
                  <a:gd name="connsiteY26" fmla="*/ 368239 h 909700"/>
                  <a:gd name="connsiteX27" fmla="*/ 193376 w 1301129"/>
                  <a:gd name="connsiteY27" fmla="*/ 368239 h 909700"/>
                  <a:gd name="connsiteX28" fmla="*/ 193376 w 1301129"/>
                  <a:gd name="connsiteY28" fmla="*/ 463990 h 909700"/>
                  <a:gd name="connsiteX29" fmla="*/ 352050 w 1301129"/>
                  <a:gd name="connsiteY29" fmla="*/ 783189 h 909700"/>
                  <a:gd name="connsiteX30" fmla="*/ 256845 w 1301129"/>
                  <a:gd name="connsiteY30" fmla="*/ 783189 h 909700"/>
                  <a:gd name="connsiteX31" fmla="*/ 256845 w 1301129"/>
                  <a:gd name="connsiteY31" fmla="*/ 687438 h 909700"/>
                  <a:gd name="connsiteX32" fmla="*/ 352050 w 1301129"/>
                  <a:gd name="connsiteY32" fmla="*/ 687438 h 909700"/>
                  <a:gd name="connsiteX33" fmla="*/ 352050 w 1301129"/>
                  <a:gd name="connsiteY33" fmla="*/ 783189 h 909700"/>
                  <a:gd name="connsiteX34" fmla="*/ 352050 w 1301129"/>
                  <a:gd name="connsiteY34" fmla="*/ 623590 h 909700"/>
                  <a:gd name="connsiteX35" fmla="*/ 256845 w 1301129"/>
                  <a:gd name="connsiteY35" fmla="*/ 623590 h 909700"/>
                  <a:gd name="connsiteX36" fmla="*/ 256845 w 1301129"/>
                  <a:gd name="connsiteY36" fmla="*/ 527839 h 909700"/>
                  <a:gd name="connsiteX37" fmla="*/ 352050 w 1301129"/>
                  <a:gd name="connsiteY37" fmla="*/ 527839 h 909700"/>
                  <a:gd name="connsiteX38" fmla="*/ 352050 w 1301129"/>
                  <a:gd name="connsiteY38" fmla="*/ 623590 h 909700"/>
                  <a:gd name="connsiteX39" fmla="*/ 352050 w 1301129"/>
                  <a:gd name="connsiteY39" fmla="*/ 463990 h 909700"/>
                  <a:gd name="connsiteX40" fmla="*/ 256845 w 1301129"/>
                  <a:gd name="connsiteY40" fmla="*/ 463990 h 909700"/>
                  <a:gd name="connsiteX41" fmla="*/ 256845 w 1301129"/>
                  <a:gd name="connsiteY41" fmla="*/ 368239 h 909700"/>
                  <a:gd name="connsiteX42" fmla="*/ 352050 w 1301129"/>
                  <a:gd name="connsiteY42" fmla="*/ 368239 h 909700"/>
                  <a:gd name="connsiteX43" fmla="*/ 352050 w 1301129"/>
                  <a:gd name="connsiteY43" fmla="*/ 463990 h 909700"/>
                  <a:gd name="connsiteX44" fmla="*/ 510724 w 1301129"/>
                  <a:gd name="connsiteY44" fmla="*/ 783189 h 909700"/>
                  <a:gd name="connsiteX45" fmla="*/ 415520 w 1301129"/>
                  <a:gd name="connsiteY45" fmla="*/ 783189 h 909700"/>
                  <a:gd name="connsiteX46" fmla="*/ 415520 w 1301129"/>
                  <a:gd name="connsiteY46" fmla="*/ 687438 h 909700"/>
                  <a:gd name="connsiteX47" fmla="*/ 510724 w 1301129"/>
                  <a:gd name="connsiteY47" fmla="*/ 687438 h 909700"/>
                  <a:gd name="connsiteX48" fmla="*/ 510724 w 1301129"/>
                  <a:gd name="connsiteY48" fmla="*/ 783189 h 909700"/>
                  <a:gd name="connsiteX49" fmla="*/ 510724 w 1301129"/>
                  <a:gd name="connsiteY49" fmla="*/ 623590 h 909700"/>
                  <a:gd name="connsiteX50" fmla="*/ 415520 w 1301129"/>
                  <a:gd name="connsiteY50" fmla="*/ 623590 h 909700"/>
                  <a:gd name="connsiteX51" fmla="*/ 415520 w 1301129"/>
                  <a:gd name="connsiteY51" fmla="*/ 527839 h 909700"/>
                  <a:gd name="connsiteX52" fmla="*/ 510724 w 1301129"/>
                  <a:gd name="connsiteY52" fmla="*/ 527839 h 909700"/>
                  <a:gd name="connsiteX53" fmla="*/ 510724 w 1301129"/>
                  <a:gd name="connsiteY53" fmla="*/ 623590 h 909700"/>
                  <a:gd name="connsiteX54" fmla="*/ 510724 w 1301129"/>
                  <a:gd name="connsiteY54" fmla="*/ 463990 h 909700"/>
                  <a:gd name="connsiteX55" fmla="*/ 415520 w 1301129"/>
                  <a:gd name="connsiteY55" fmla="*/ 463990 h 909700"/>
                  <a:gd name="connsiteX56" fmla="*/ 415520 w 1301129"/>
                  <a:gd name="connsiteY56" fmla="*/ 368239 h 909700"/>
                  <a:gd name="connsiteX57" fmla="*/ 510724 w 1301129"/>
                  <a:gd name="connsiteY57" fmla="*/ 368239 h 909700"/>
                  <a:gd name="connsiteX58" fmla="*/ 510724 w 1301129"/>
                  <a:gd name="connsiteY58" fmla="*/ 463990 h 909700"/>
                  <a:gd name="connsiteX59" fmla="*/ 590062 w 1301129"/>
                  <a:gd name="connsiteY59" fmla="*/ 847017 h 909700"/>
                  <a:gd name="connsiteX60" fmla="*/ 590062 w 1301129"/>
                  <a:gd name="connsiteY60" fmla="*/ 623590 h 909700"/>
                  <a:gd name="connsiteX61" fmla="*/ 717001 w 1301129"/>
                  <a:gd name="connsiteY61" fmla="*/ 623590 h 909700"/>
                  <a:gd name="connsiteX62" fmla="*/ 717001 w 1301129"/>
                  <a:gd name="connsiteY62" fmla="*/ 847017 h 909700"/>
                  <a:gd name="connsiteX63" fmla="*/ 590062 w 1301129"/>
                  <a:gd name="connsiteY63" fmla="*/ 847017 h 909700"/>
                  <a:gd name="connsiteX64" fmla="*/ 764603 w 1301129"/>
                  <a:gd name="connsiteY64" fmla="*/ 302487 h 909700"/>
                  <a:gd name="connsiteX65" fmla="*/ 734921 w 1301129"/>
                  <a:gd name="connsiteY65" fmla="*/ 354192 h 909700"/>
                  <a:gd name="connsiteX66" fmla="*/ 683214 w 1301129"/>
                  <a:gd name="connsiteY66" fmla="*/ 324023 h 909700"/>
                  <a:gd name="connsiteX67" fmla="*/ 683214 w 1301129"/>
                  <a:gd name="connsiteY67" fmla="*/ 384191 h 909700"/>
                  <a:gd name="connsiteX68" fmla="*/ 623849 w 1301129"/>
                  <a:gd name="connsiteY68" fmla="*/ 384191 h 909700"/>
                  <a:gd name="connsiteX69" fmla="*/ 623849 w 1301129"/>
                  <a:gd name="connsiteY69" fmla="*/ 324023 h 909700"/>
                  <a:gd name="connsiteX70" fmla="*/ 572142 w 1301129"/>
                  <a:gd name="connsiteY70" fmla="*/ 354192 h 909700"/>
                  <a:gd name="connsiteX71" fmla="*/ 542459 w 1301129"/>
                  <a:gd name="connsiteY71" fmla="*/ 302487 h 909700"/>
                  <a:gd name="connsiteX72" fmla="*/ 594356 w 1301129"/>
                  <a:gd name="connsiteY72" fmla="*/ 272488 h 909700"/>
                  <a:gd name="connsiteX73" fmla="*/ 542459 w 1301129"/>
                  <a:gd name="connsiteY73" fmla="*/ 242468 h 909700"/>
                  <a:gd name="connsiteX74" fmla="*/ 572142 w 1301129"/>
                  <a:gd name="connsiteY74" fmla="*/ 190763 h 909700"/>
                  <a:gd name="connsiteX75" fmla="*/ 623849 w 1301129"/>
                  <a:gd name="connsiteY75" fmla="*/ 220931 h 909700"/>
                  <a:gd name="connsiteX76" fmla="*/ 623849 w 1301129"/>
                  <a:gd name="connsiteY76" fmla="*/ 160764 h 909700"/>
                  <a:gd name="connsiteX77" fmla="*/ 683214 w 1301129"/>
                  <a:gd name="connsiteY77" fmla="*/ 160764 h 909700"/>
                  <a:gd name="connsiteX78" fmla="*/ 683214 w 1301129"/>
                  <a:gd name="connsiteY78" fmla="*/ 220931 h 909700"/>
                  <a:gd name="connsiteX79" fmla="*/ 734921 w 1301129"/>
                  <a:gd name="connsiteY79" fmla="*/ 190763 h 909700"/>
                  <a:gd name="connsiteX80" fmla="*/ 764603 w 1301129"/>
                  <a:gd name="connsiteY80" fmla="*/ 242468 h 909700"/>
                  <a:gd name="connsiteX81" fmla="*/ 712706 w 1301129"/>
                  <a:gd name="connsiteY81" fmla="*/ 272488 h 909700"/>
                  <a:gd name="connsiteX82" fmla="*/ 764603 w 1301129"/>
                  <a:gd name="connsiteY82" fmla="*/ 302487 h 909700"/>
                  <a:gd name="connsiteX83" fmla="*/ 891543 w 1301129"/>
                  <a:gd name="connsiteY83" fmla="*/ 783189 h 909700"/>
                  <a:gd name="connsiteX84" fmla="*/ 796338 w 1301129"/>
                  <a:gd name="connsiteY84" fmla="*/ 783189 h 909700"/>
                  <a:gd name="connsiteX85" fmla="*/ 796338 w 1301129"/>
                  <a:gd name="connsiteY85" fmla="*/ 687438 h 909700"/>
                  <a:gd name="connsiteX86" fmla="*/ 891543 w 1301129"/>
                  <a:gd name="connsiteY86" fmla="*/ 687438 h 909700"/>
                  <a:gd name="connsiteX87" fmla="*/ 891543 w 1301129"/>
                  <a:gd name="connsiteY87" fmla="*/ 783189 h 909700"/>
                  <a:gd name="connsiteX88" fmla="*/ 891543 w 1301129"/>
                  <a:gd name="connsiteY88" fmla="*/ 623590 h 909700"/>
                  <a:gd name="connsiteX89" fmla="*/ 796338 w 1301129"/>
                  <a:gd name="connsiteY89" fmla="*/ 623590 h 909700"/>
                  <a:gd name="connsiteX90" fmla="*/ 796338 w 1301129"/>
                  <a:gd name="connsiteY90" fmla="*/ 527839 h 909700"/>
                  <a:gd name="connsiteX91" fmla="*/ 891543 w 1301129"/>
                  <a:gd name="connsiteY91" fmla="*/ 527839 h 909700"/>
                  <a:gd name="connsiteX92" fmla="*/ 891543 w 1301129"/>
                  <a:gd name="connsiteY92" fmla="*/ 623590 h 909700"/>
                  <a:gd name="connsiteX93" fmla="*/ 891543 w 1301129"/>
                  <a:gd name="connsiteY93" fmla="*/ 463990 h 909700"/>
                  <a:gd name="connsiteX94" fmla="*/ 796338 w 1301129"/>
                  <a:gd name="connsiteY94" fmla="*/ 463990 h 909700"/>
                  <a:gd name="connsiteX95" fmla="*/ 796338 w 1301129"/>
                  <a:gd name="connsiteY95" fmla="*/ 368239 h 909700"/>
                  <a:gd name="connsiteX96" fmla="*/ 891543 w 1301129"/>
                  <a:gd name="connsiteY96" fmla="*/ 368239 h 909700"/>
                  <a:gd name="connsiteX97" fmla="*/ 891543 w 1301129"/>
                  <a:gd name="connsiteY97" fmla="*/ 463990 h 909700"/>
                  <a:gd name="connsiteX98" fmla="*/ 1050217 w 1301129"/>
                  <a:gd name="connsiteY98" fmla="*/ 783189 h 909700"/>
                  <a:gd name="connsiteX99" fmla="*/ 955012 w 1301129"/>
                  <a:gd name="connsiteY99" fmla="*/ 783189 h 909700"/>
                  <a:gd name="connsiteX100" fmla="*/ 955012 w 1301129"/>
                  <a:gd name="connsiteY100" fmla="*/ 687438 h 909700"/>
                  <a:gd name="connsiteX101" fmla="*/ 1050217 w 1301129"/>
                  <a:gd name="connsiteY101" fmla="*/ 687438 h 909700"/>
                  <a:gd name="connsiteX102" fmla="*/ 1050217 w 1301129"/>
                  <a:gd name="connsiteY102" fmla="*/ 783189 h 909700"/>
                  <a:gd name="connsiteX103" fmla="*/ 1050217 w 1301129"/>
                  <a:gd name="connsiteY103" fmla="*/ 623590 h 909700"/>
                  <a:gd name="connsiteX104" fmla="*/ 955012 w 1301129"/>
                  <a:gd name="connsiteY104" fmla="*/ 623590 h 909700"/>
                  <a:gd name="connsiteX105" fmla="*/ 955012 w 1301129"/>
                  <a:gd name="connsiteY105" fmla="*/ 527839 h 909700"/>
                  <a:gd name="connsiteX106" fmla="*/ 1050217 w 1301129"/>
                  <a:gd name="connsiteY106" fmla="*/ 527839 h 909700"/>
                  <a:gd name="connsiteX107" fmla="*/ 1050217 w 1301129"/>
                  <a:gd name="connsiteY107" fmla="*/ 623590 h 909700"/>
                  <a:gd name="connsiteX108" fmla="*/ 1050217 w 1301129"/>
                  <a:gd name="connsiteY108" fmla="*/ 463990 h 909700"/>
                  <a:gd name="connsiteX109" fmla="*/ 955012 w 1301129"/>
                  <a:gd name="connsiteY109" fmla="*/ 463990 h 909700"/>
                  <a:gd name="connsiteX110" fmla="*/ 955012 w 1301129"/>
                  <a:gd name="connsiteY110" fmla="*/ 368239 h 909700"/>
                  <a:gd name="connsiteX111" fmla="*/ 1050217 w 1301129"/>
                  <a:gd name="connsiteY111" fmla="*/ 368239 h 909700"/>
                  <a:gd name="connsiteX112" fmla="*/ 1050217 w 1301129"/>
                  <a:gd name="connsiteY112" fmla="*/ 463990 h 909700"/>
                  <a:gd name="connsiteX113" fmla="*/ 1208891 w 1301129"/>
                  <a:gd name="connsiteY113" fmla="*/ 783189 h 909700"/>
                  <a:gd name="connsiteX114" fmla="*/ 1113687 w 1301129"/>
                  <a:gd name="connsiteY114" fmla="*/ 783189 h 909700"/>
                  <a:gd name="connsiteX115" fmla="*/ 1113687 w 1301129"/>
                  <a:gd name="connsiteY115" fmla="*/ 687438 h 909700"/>
                  <a:gd name="connsiteX116" fmla="*/ 1208891 w 1301129"/>
                  <a:gd name="connsiteY116" fmla="*/ 687438 h 909700"/>
                  <a:gd name="connsiteX117" fmla="*/ 1208891 w 1301129"/>
                  <a:gd name="connsiteY117" fmla="*/ 783189 h 909700"/>
                  <a:gd name="connsiteX118" fmla="*/ 1208891 w 1301129"/>
                  <a:gd name="connsiteY118" fmla="*/ 623590 h 909700"/>
                  <a:gd name="connsiteX119" fmla="*/ 1113687 w 1301129"/>
                  <a:gd name="connsiteY119" fmla="*/ 623590 h 909700"/>
                  <a:gd name="connsiteX120" fmla="*/ 1113687 w 1301129"/>
                  <a:gd name="connsiteY120" fmla="*/ 527839 h 909700"/>
                  <a:gd name="connsiteX121" fmla="*/ 1208891 w 1301129"/>
                  <a:gd name="connsiteY121" fmla="*/ 527839 h 909700"/>
                  <a:gd name="connsiteX122" fmla="*/ 1208891 w 1301129"/>
                  <a:gd name="connsiteY122" fmla="*/ 623590 h 909700"/>
                  <a:gd name="connsiteX123" fmla="*/ 1208891 w 1301129"/>
                  <a:gd name="connsiteY123" fmla="*/ 463990 h 909700"/>
                  <a:gd name="connsiteX124" fmla="*/ 1113687 w 1301129"/>
                  <a:gd name="connsiteY124" fmla="*/ 463990 h 909700"/>
                  <a:gd name="connsiteX125" fmla="*/ 1113687 w 1301129"/>
                  <a:gd name="connsiteY125" fmla="*/ 368239 h 909700"/>
                  <a:gd name="connsiteX126" fmla="*/ 1208891 w 1301129"/>
                  <a:gd name="connsiteY126" fmla="*/ 368239 h 909700"/>
                  <a:gd name="connsiteX127" fmla="*/ 1208891 w 1301129"/>
                  <a:gd name="connsiteY127" fmla="*/ 463990 h 90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301129" h="909700">
                    <a:moveTo>
                      <a:pt x="843940" y="240564"/>
                    </a:moveTo>
                    <a:lnTo>
                      <a:pt x="843940" y="192688"/>
                    </a:lnTo>
                    <a:lnTo>
                      <a:pt x="653531" y="1164"/>
                    </a:lnTo>
                    <a:lnTo>
                      <a:pt x="463122" y="192688"/>
                    </a:lnTo>
                    <a:lnTo>
                      <a:pt x="463122" y="240564"/>
                    </a:lnTo>
                    <a:lnTo>
                      <a:pt x="2967" y="240564"/>
                    </a:lnTo>
                    <a:lnTo>
                      <a:pt x="2967" y="304391"/>
                    </a:lnTo>
                    <a:lnTo>
                      <a:pt x="34701" y="304391"/>
                    </a:lnTo>
                    <a:lnTo>
                      <a:pt x="34701" y="910865"/>
                    </a:lnTo>
                    <a:lnTo>
                      <a:pt x="1272361" y="910865"/>
                    </a:lnTo>
                    <a:lnTo>
                      <a:pt x="1272361" y="304391"/>
                    </a:lnTo>
                    <a:lnTo>
                      <a:pt x="1304096" y="304391"/>
                    </a:lnTo>
                    <a:lnTo>
                      <a:pt x="1304096" y="240564"/>
                    </a:lnTo>
                    <a:lnTo>
                      <a:pt x="843940" y="240564"/>
                    </a:lnTo>
                    <a:close/>
                    <a:moveTo>
                      <a:pt x="193376" y="783189"/>
                    </a:moveTo>
                    <a:lnTo>
                      <a:pt x="98171" y="783189"/>
                    </a:lnTo>
                    <a:lnTo>
                      <a:pt x="98171" y="687438"/>
                    </a:lnTo>
                    <a:lnTo>
                      <a:pt x="193376" y="687438"/>
                    </a:lnTo>
                    <a:lnTo>
                      <a:pt x="193376" y="783189"/>
                    </a:lnTo>
                    <a:close/>
                    <a:moveTo>
                      <a:pt x="193376" y="623590"/>
                    </a:moveTo>
                    <a:lnTo>
                      <a:pt x="98171" y="623590"/>
                    </a:lnTo>
                    <a:lnTo>
                      <a:pt x="98171" y="527839"/>
                    </a:lnTo>
                    <a:lnTo>
                      <a:pt x="193376" y="527839"/>
                    </a:lnTo>
                    <a:lnTo>
                      <a:pt x="193376" y="623590"/>
                    </a:lnTo>
                    <a:close/>
                    <a:moveTo>
                      <a:pt x="193376" y="463990"/>
                    </a:moveTo>
                    <a:lnTo>
                      <a:pt x="98171" y="463990"/>
                    </a:lnTo>
                    <a:lnTo>
                      <a:pt x="98171" y="368239"/>
                    </a:lnTo>
                    <a:lnTo>
                      <a:pt x="193376" y="368239"/>
                    </a:lnTo>
                    <a:lnTo>
                      <a:pt x="193376" y="463990"/>
                    </a:lnTo>
                    <a:close/>
                    <a:moveTo>
                      <a:pt x="352050" y="783189"/>
                    </a:moveTo>
                    <a:lnTo>
                      <a:pt x="256845" y="783189"/>
                    </a:lnTo>
                    <a:lnTo>
                      <a:pt x="256845" y="687438"/>
                    </a:lnTo>
                    <a:lnTo>
                      <a:pt x="352050" y="687438"/>
                    </a:lnTo>
                    <a:lnTo>
                      <a:pt x="352050" y="783189"/>
                    </a:lnTo>
                    <a:close/>
                    <a:moveTo>
                      <a:pt x="352050" y="623590"/>
                    </a:moveTo>
                    <a:lnTo>
                      <a:pt x="256845" y="623590"/>
                    </a:lnTo>
                    <a:lnTo>
                      <a:pt x="256845" y="527839"/>
                    </a:lnTo>
                    <a:lnTo>
                      <a:pt x="352050" y="527839"/>
                    </a:lnTo>
                    <a:lnTo>
                      <a:pt x="352050" y="623590"/>
                    </a:lnTo>
                    <a:close/>
                    <a:moveTo>
                      <a:pt x="352050" y="463990"/>
                    </a:moveTo>
                    <a:lnTo>
                      <a:pt x="256845" y="463990"/>
                    </a:lnTo>
                    <a:lnTo>
                      <a:pt x="256845" y="368239"/>
                    </a:lnTo>
                    <a:lnTo>
                      <a:pt x="352050" y="368239"/>
                    </a:lnTo>
                    <a:lnTo>
                      <a:pt x="352050" y="463990"/>
                    </a:lnTo>
                    <a:close/>
                    <a:moveTo>
                      <a:pt x="510724" y="783189"/>
                    </a:moveTo>
                    <a:lnTo>
                      <a:pt x="415520" y="783189"/>
                    </a:lnTo>
                    <a:lnTo>
                      <a:pt x="415520" y="687438"/>
                    </a:lnTo>
                    <a:lnTo>
                      <a:pt x="510724" y="687438"/>
                    </a:lnTo>
                    <a:lnTo>
                      <a:pt x="510724" y="783189"/>
                    </a:lnTo>
                    <a:close/>
                    <a:moveTo>
                      <a:pt x="510724" y="623590"/>
                    </a:moveTo>
                    <a:lnTo>
                      <a:pt x="415520" y="623590"/>
                    </a:lnTo>
                    <a:lnTo>
                      <a:pt x="415520" y="527839"/>
                    </a:lnTo>
                    <a:lnTo>
                      <a:pt x="510724" y="527839"/>
                    </a:lnTo>
                    <a:lnTo>
                      <a:pt x="510724" y="623590"/>
                    </a:lnTo>
                    <a:close/>
                    <a:moveTo>
                      <a:pt x="510724" y="463990"/>
                    </a:moveTo>
                    <a:lnTo>
                      <a:pt x="415520" y="463990"/>
                    </a:lnTo>
                    <a:lnTo>
                      <a:pt x="415520" y="368239"/>
                    </a:lnTo>
                    <a:lnTo>
                      <a:pt x="510724" y="368239"/>
                    </a:lnTo>
                    <a:lnTo>
                      <a:pt x="510724" y="463990"/>
                    </a:lnTo>
                    <a:close/>
                    <a:moveTo>
                      <a:pt x="590062" y="847017"/>
                    </a:moveTo>
                    <a:lnTo>
                      <a:pt x="590062" y="623590"/>
                    </a:lnTo>
                    <a:lnTo>
                      <a:pt x="717001" y="623590"/>
                    </a:lnTo>
                    <a:lnTo>
                      <a:pt x="717001" y="847017"/>
                    </a:lnTo>
                    <a:lnTo>
                      <a:pt x="590062" y="847017"/>
                    </a:lnTo>
                    <a:close/>
                    <a:moveTo>
                      <a:pt x="764603" y="302487"/>
                    </a:moveTo>
                    <a:lnTo>
                      <a:pt x="734921" y="354192"/>
                    </a:lnTo>
                    <a:lnTo>
                      <a:pt x="683214" y="324023"/>
                    </a:lnTo>
                    <a:lnTo>
                      <a:pt x="683214" y="384191"/>
                    </a:lnTo>
                    <a:lnTo>
                      <a:pt x="623849" y="384191"/>
                    </a:lnTo>
                    <a:lnTo>
                      <a:pt x="623849" y="324023"/>
                    </a:lnTo>
                    <a:lnTo>
                      <a:pt x="572142" y="354192"/>
                    </a:lnTo>
                    <a:lnTo>
                      <a:pt x="542459" y="302487"/>
                    </a:lnTo>
                    <a:lnTo>
                      <a:pt x="594356" y="272488"/>
                    </a:lnTo>
                    <a:lnTo>
                      <a:pt x="542459" y="242468"/>
                    </a:lnTo>
                    <a:lnTo>
                      <a:pt x="572142" y="190763"/>
                    </a:lnTo>
                    <a:lnTo>
                      <a:pt x="623849" y="220931"/>
                    </a:lnTo>
                    <a:lnTo>
                      <a:pt x="623849" y="160764"/>
                    </a:lnTo>
                    <a:lnTo>
                      <a:pt x="683214" y="160764"/>
                    </a:lnTo>
                    <a:lnTo>
                      <a:pt x="683214" y="220931"/>
                    </a:lnTo>
                    <a:lnTo>
                      <a:pt x="734921" y="190763"/>
                    </a:lnTo>
                    <a:lnTo>
                      <a:pt x="764603" y="242468"/>
                    </a:lnTo>
                    <a:lnTo>
                      <a:pt x="712706" y="272488"/>
                    </a:lnTo>
                    <a:lnTo>
                      <a:pt x="764603" y="302487"/>
                    </a:lnTo>
                    <a:close/>
                    <a:moveTo>
                      <a:pt x="891543" y="783189"/>
                    </a:moveTo>
                    <a:lnTo>
                      <a:pt x="796338" y="783189"/>
                    </a:lnTo>
                    <a:lnTo>
                      <a:pt x="796338" y="687438"/>
                    </a:lnTo>
                    <a:lnTo>
                      <a:pt x="891543" y="687438"/>
                    </a:lnTo>
                    <a:lnTo>
                      <a:pt x="891543" y="783189"/>
                    </a:lnTo>
                    <a:close/>
                    <a:moveTo>
                      <a:pt x="891543" y="623590"/>
                    </a:moveTo>
                    <a:lnTo>
                      <a:pt x="796338" y="623590"/>
                    </a:lnTo>
                    <a:lnTo>
                      <a:pt x="796338" y="527839"/>
                    </a:lnTo>
                    <a:lnTo>
                      <a:pt x="891543" y="527839"/>
                    </a:lnTo>
                    <a:lnTo>
                      <a:pt x="891543" y="623590"/>
                    </a:lnTo>
                    <a:close/>
                    <a:moveTo>
                      <a:pt x="891543" y="463990"/>
                    </a:moveTo>
                    <a:lnTo>
                      <a:pt x="796338" y="463990"/>
                    </a:lnTo>
                    <a:lnTo>
                      <a:pt x="796338" y="368239"/>
                    </a:lnTo>
                    <a:lnTo>
                      <a:pt x="891543" y="368239"/>
                    </a:lnTo>
                    <a:lnTo>
                      <a:pt x="891543" y="463990"/>
                    </a:lnTo>
                    <a:close/>
                    <a:moveTo>
                      <a:pt x="1050217" y="783189"/>
                    </a:moveTo>
                    <a:lnTo>
                      <a:pt x="955012" y="783189"/>
                    </a:lnTo>
                    <a:lnTo>
                      <a:pt x="955012" y="687438"/>
                    </a:lnTo>
                    <a:lnTo>
                      <a:pt x="1050217" y="687438"/>
                    </a:lnTo>
                    <a:lnTo>
                      <a:pt x="1050217" y="783189"/>
                    </a:lnTo>
                    <a:close/>
                    <a:moveTo>
                      <a:pt x="1050217" y="623590"/>
                    </a:moveTo>
                    <a:lnTo>
                      <a:pt x="955012" y="623590"/>
                    </a:lnTo>
                    <a:lnTo>
                      <a:pt x="955012" y="527839"/>
                    </a:lnTo>
                    <a:lnTo>
                      <a:pt x="1050217" y="527839"/>
                    </a:lnTo>
                    <a:lnTo>
                      <a:pt x="1050217" y="623590"/>
                    </a:lnTo>
                    <a:close/>
                    <a:moveTo>
                      <a:pt x="1050217" y="463990"/>
                    </a:moveTo>
                    <a:lnTo>
                      <a:pt x="955012" y="463990"/>
                    </a:lnTo>
                    <a:lnTo>
                      <a:pt x="955012" y="368239"/>
                    </a:lnTo>
                    <a:lnTo>
                      <a:pt x="1050217" y="368239"/>
                    </a:lnTo>
                    <a:lnTo>
                      <a:pt x="1050217" y="463990"/>
                    </a:lnTo>
                    <a:close/>
                    <a:moveTo>
                      <a:pt x="1208891" y="783189"/>
                    </a:moveTo>
                    <a:lnTo>
                      <a:pt x="1113687" y="783189"/>
                    </a:lnTo>
                    <a:lnTo>
                      <a:pt x="1113687" y="687438"/>
                    </a:lnTo>
                    <a:lnTo>
                      <a:pt x="1208891" y="687438"/>
                    </a:lnTo>
                    <a:lnTo>
                      <a:pt x="1208891" y="783189"/>
                    </a:lnTo>
                    <a:close/>
                    <a:moveTo>
                      <a:pt x="1208891" y="623590"/>
                    </a:moveTo>
                    <a:lnTo>
                      <a:pt x="1113687" y="623590"/>
                    </a:lnTo>
                    <a:lnTo>
                      <a:pt x="1113687" y="527839"/>
                    </a:lnTo>
                    <a:lnTo>
                      <a:pt x="1208891" y="527839"/>
                    </a:lnTo>
                    <a:lnTo>
                      <a:pt x="1208891" y="623590"/>
                    </a:lnTo>
                    <a:close/>
                    <a:moveTo>
                      <a:pt x="1208891" y="463990"/>
                    </a:moveTo>
                    <a:lnTo>
                      <a:pt x="1113687" y="463990"/>
                    </a:lnTo>
                    <a:lnTo>
                      <a:pt x="1113687" y="368239"/>
                    </a:lnTo>
                    <a:lnTo>
                      <a:pt x="1208891" y="368239"/>
                    </a:lnTo>
                    <a:lnTo>
                      <a:pt x="1208891" y="463990"/>
                    </a:lnTo>
                    <a:close/>
                  </a:path>
                </a:pathLst>
              </a:custGeom>
              <a:solidFill>
                <a:srgbClr val="95A4CF"/>
              </a:solidFill>
              <a:ln w="21157" cap="rnd">
                <a:noFill/>
                <a:prstDash val="solid"/>
                <a:round/>
              </a:ln>
            </p:spPr>
            <p:txBody>
              <a:bodyPr rtlCol="0" anchor="ctr"/>
              <a:lstStyle/>
              <a:p>
                <a:endParaRPr lang="en-CH" sz="4400"/>
              </a:p>
            </p:txBody>
          </p:sp>
          <p:sp>
            <p:nvSpPr>
              <p:cNvPr id="198" name="Freeform 197">
                <a:extLst>
                  <a:ext uri="{FF2B5EF4-FFF2-40B4-BE49-F238E27FC236}">
                    <a16:creationId xmlns:a16="http://schemas.microsoft.com/office/drawing/2014/main" id="{02308A31-1D86-5C61-0E01-E31B4C7ED039}"/>
                  </a:ext>
                </a:extLst>
              </p:cNvPr>
              <p:cNvSpPr/>
              <p:nvPr/>
            </p:nvSpPr>
            <p:spPr>
              <a:xfrm>
                <a:off x="6582188" y="2086849"/>
                <a:ext cx="550070" cy="317337"/>
              </a:xfrm>
              <a:custGeom>
                <a:avLst/>
                <a:gdLst>
                  <a:gd name="connsiteX0" fmla="*/ 278004 w 550070"/>
                  <a:gd name="connsiteY0" fmla="*/ 89688 h 317337"/>
                  <a:gd name="connsiteX1" fmla="*/ 508484 w 550070"/>
                  <a:gd name="connsiteY1" fmla="*/ 318276 h 317337"/>
                  <a:gd name="connsiteX2" fmla="*/ 553040 w 550070"/>
                  <a:gd name="connsiteY2" fmla="*/ 274061 h 317337"/>
                  <a:gd name="connsiteX3" fmla="*/ 278004 w 550070"/>
                  <a:gd name="connsiteY3" fmla="*/ 939 h 317337"/>
                  <a:gd name="connsiteX4" fmla="*/ 2969 w 550070"/>
                  <a:gd name="connsiteY4" fmla="*/ 274061 h 317337"/>
                  <a:gd name="connsiteX5" fmla="*/ 47524 w 550070"/>
                  <a:gd name="connsiteY5" fmla="*/ 318276 h 317337"/>
                  <a:gd name="connsiteX6" fmla="*/ 278004 w 550070"/>
                  <a:gd name="connsiteY6" fmla="*/ 89688 h 31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070" h="317337">
                    <a:moveTo>
                      <a:pt x="278004" y="89688"/>
                    </a:moveTo>
                    <a:lnTo>
                      <a:pt x="508484" y="318276"/>
                    </a:lnTo>
                    <a:lnTo>
                      <a:pt x="553040" y="274061"/>
                    </a:lnTo>
                    <a:lnTo>
                      <a:pt x="278004" y="939"/>
                    </a:lnTo>
                    <a:lnTo>
                      <a:pt x="2969" y="274061"/>
                    </a:lnTo>
                    <a:lnTo>
                      <a:pt x="47524" y="318276"/>
                    </a:lnTo>
                    <a:lnTo>
                      <a:pt x="278004" y="89688"/>
                    </a:lnTo>
                    <a:close/>
                  </a:path>
                </a:pathLst>
              </a:custGeom>
              <a:solidFill>
                <a:srgbClr val="95A4CF"/>
              </a:solidFill>
              <a:ln w="21157" cap="rnd">
                <a:noFill/>
                <a:prstDash val="solid"/>
                <a:round/>
              </a:ln>
            </p:spPr>
            <p:txBody>
              <a:bodyPr rtlCol="0" anchor="ctr"/>
              <a:lstStyle/>
              <a:p>
                <a:endParaRPr lang="en-CH" sz="4400"/>
              </a:p>
            </p:txBody>
          </p:sp>
        </p:grpSp>
        <p:grpSp>
          <p:nvGrpSpPr>
            <p:cNvPr id="199" name="Graphic 2">
              <a:extLst>
                <a:ext uri="{FF2B5EF4-FFF2-40B4-BE49-F238E27FC236}">
                  <a16:creationId xmlns:a16="http://schemas.microsoft.com/office/drawing/2014/main" id="{F88C32F3-9D13-05DF-4E8F-9D1FD9CAB423}"/>
                </a:ext>
              </a:extLst>
            </p:cNvPr>
            <p:cNvGrpSpPr/>
            <p:nvPr/>
          </p:nvGrpSpPr>
          <p:grpSpPr>
            <a:xfrm>
              <a:off x="14212199" y="2086849"/>
              <a:ext cx="1301129" cy="1078946"/>
              <a:chOff x="14212199" y="2086849"/>
              <a:chExt cx="1301129" cy="1078946"/>
            </a:xfrm>
            <a:solidFill>
              <a:srgbClr val="95A4CF"/>
            </a:solidFill>
          </p:grpSpPr>
          <p:sp>
            <p:nvSpPr>
              <p:cNvPr id="200" name="Freeform 199">
                <a:extLst>
                  <a:ext uri="{FF2B5EF4-FFF2-40B4-BE49-F238E27FC236}">
                    <a16:creationId xmlns:a16="http://schemas.microsoft.com/office/drawing/2014/main" id="{E8EDE01D-31B2-3F58-D7B3-4273624052EF}"/>
                  </a:ext>
                </a:extLst>
              </p:cNvPr>
              <p:cNvSpPr/>
              <p:nvPr/>
            </p:nvSpPr>
            <p:spPr>
              <a:xfrm>
                <a:off x="14212199" y="2256094"/>
                <a:ext cx="1301129" cy="909700"/>
              </a:xfrm>
              <a:custGeom>
                <a:avLst/>
                <a:gdLst>
                  <a:gd name="connsiteX0" fmla="*/ 847445 w 1301129"/>
                  <a:gd name="connsiteY0" fmla="*/ 240564 h 909700"/>
                  <a:gd name="connsiteX1" fmla="*/ 847445 w 1301129"/>
                  <a:gd name="connsiteY1" fmla="*/ 192688 h 909700"/>
                  <a:gd name="connsiteX2" fmla="*/ 657036 w 1301129"/>
                  <a:gd name="connsiteY2" fmla="*/ 1164 h 909700"/>
                  <a:gd name="connsiteX3" fmla="*/ 466626 w 1301129"/>
                  <a:gd name="connsiteY3" fmla="*/ 192688 h 909700"/>
                  <a:gd name="connsiteX4" fmla="*/ 466626 w 1301129"/>
                  <a:gd name="connsiteY4" fmla="*/ 240564 h 909700"/>
                  <a:gd name="connsiteX5" fmla="*/ 6471 w 1301129"/>
                  <a:gd name="connsiteY5" fmla="*/ 240564 h 909700"/>
                  <a:gd name="connsiteX6" fmla="*/ 6471 w 1301129"/>
                  <a:gd name="connsiteY6" fmla="*/ 304391 h 909700"/>
                  <a:gd name="connsiteX7" fmla="*/ 38206 w 1301129"/>
                  <a:gd name="connsiteY7" fmla="*/ 304391 h 909700"/>
                  <a:gd name="connsiteX8" fmla="*/ 38206 w 1301129"/>
                  <a:gd name="connsiteY8" fmla="*/ 910865 h 909700"/>
                  <a:gd name="connsiteX9" fmla="*/ 1275865 w 1301129"/>
                  <a:gd name="connsiteY9" fmla="*/ 910865 h 909700"/>
                  <a:gd name="connsiteX10" fmla="*/ 1275865 w 1301129"/>
                  <a:gd name="connsiteY10" fmla="*/ 304391 h 909700"/>
                  <a:gd name="connsiteX11" fmla="*/ 1307600 w 1301129"/>
                  <a:gd name="connsiteY11" fmla="*/ 304391 h 909700"/>
                  <a:gd name="connsiteX12" fmla="*/ 1307600 w 1301129"/>
                  <a:gd name="connsiteY12" fmla="*/ 240564 h 909700"/>
                  <a:gd name="connsiteX13" fmla="*/ 847445 w 1301129"/>
                  <a:gd name="connsiteY13" fmla="*/ 240564 h 909700"/>
                  <a:gd name="connsiteX14" fmla="*/ 196880 w 1301129"/>
                  <a:gd name="connsiteY14" fmla="*/ 783189 h 909700"/>
                  <a:gd name="connsiteX15" fmla="*/ 101676 w 1301129"/>
                  <a:gd name="connsiteY15" fmla="*/ 783189 h 909700"/>
                  <a:gd name="connsiteX16" fmla="*/ 101676 w 1301129"/>
                  <a:gd name="connsiteY16" fmla="*/ 687438 h 909700"/>
                  <a:gd name="connsiteX17" fmla="*/ 196880 w 1301129"/>
                  <a:gd name="connsiteY17" fmla="*/ 687438 h 909700"/>
                  <a:gd name="connsiteX18" fmla="*/ 196880 w 1301129"/>
                  <a:gd name="connsiteY18" fmla="*/ 783189 h 909700"/>
                  <a:gd name="connsiteX19" fmla="*/ 196880 w 1301129"/>
                  <a:gd name="connsiteY19" fmla="*/ 623590 h 909700"/>
                  <a:gd name="connsiteX20" fmla="*/ 101676 w 1301129"/>
                  <a:gd name="connsiteY20" fmla="*/ 623590 h 909700"/>
                  <a:gd name="connsiteX21" fmla="*/ 101676 w 1301129"/>
                  <a:gd name="connsiteY21" fmla="*/ 527839 h 909700"/>
                  <a:gd name="connsiteX22" fmla="*/ 196880 w 1301129"/>
                  <a:gd name="connsiteY22" fmla="*/ 527839 h 909700"/>
                  <a:gd name="connsiteX23" fmla="*/ 196880 w 1301129"/>
                  <a:gd name="connsiteY23" fmla="*/ 623590 h 909700"/>
                  <a:gd name="connsiteX24" fmla="*/ 196880 w 1301129"/>
                  <a:gd name="connsiteY24" fmla="*/ 463990 h 909700"/>
                  <a:gd name="connsiteX25" fmla="*/ 101676 w 1301129"/>
                  <a:gd name="connsiteY25" fmla="*/ 463990 h 909700"/>
                  <a:gd name="connsiteX26" fmla="*/ 101676 w 1301129"/>
                  <a:gd name="connsiteY26" fmla="*/ 368239 h 909700"/>
                  <a:gd name="connsiteX27" fmla="*/ 196880 w 1301129"/>
                  <a:gd name="connsiteY27" fmla="*/ 368239 h 909700"/>
                  <a:gd name="connsiteX28" fmla="*/ 196880 w 1301129"/>
                  <a:gd name="connsiteY28" fmla="*/ 463990 h 909700"/>
                  <a:gd name="connsiteX29" fmla="*/ 355554 w 1301129"/>
                  <a:gd name="connsiteY29" fmla="*/ 783189 h 909700"/>
                  <a:gd name="connsiteX30" fmla="*/ 260350 w 1301129"/>
                  <a:gd name="connsiteY30" fmla="*/ 783189 h 909700"/>
                  <a:gd name="connsiteX31" fmla="*/ 260350 w 1301129"/>
                  <a:gd name="connsiteY31" fmla="*/ 687438 h 909700"/>
                  <a:gd name="connsiteX32" fmla="*/ 355554 w 1301129"/>
                  <a:gd name="connsiteY32" fmla="*/ 687438 h 909700"/>
                  <a:gd name="connsiteX33" fmla="*/ 355554 w 1301129"/>
                  <a:gd name="connsiteY33" fmla="*/ 783189 h 909700"/>
                  <a:gd name="connsiteX34" fmla="*/ 355554 w 1301129"/>
                  <a:gd name="connsiteY34" fmla="*/ 623590 h 909700"/>
                  <a:gd name="connsiteX35" fmla="*/ 260350 w 1301129"/>
                  <a:gd name="connsiteY35" fmla="*/ 623590 h 909700"/>
                  <a:gd name="connsiteX36" fmla="*/ 260350 w 1301129"/>
                  <a:gd name="connsiteY36" fmla="*/ 527839 h 909700"/>
                  <a:gd name="connsiteX37" fmla="*/ 355554 w 1301129"/>
                  <a:gd name="connsiteY37" fmla="*/ 527839 h 909700"/>
                  <a:gd name="connsiteX38" fmla="*/ 355554 w 1301129"/>
                  <a:gd name="connsiteY38" fmla="*/ 623590 h 909700"/>
                  <a:gd name="connsiteX39" fmla="*/ 355554 w 1301129"/>
                  <a:gd name="connsiteY39" fmla="*/ 463990 h 909700"/>
                  <a:gd name="connsiteX40" fmla="*/ 260350 w 1301129"/>
                  <a:gd name="connsiteY40" fmla="*/ 463990 h 909700"/>
                  <a:gd name="connsiteX41" fmla="*/ 260350 w 1301129"/>
                  <a:gd name="connsiteY41" fmla="*/ 368239 h 909700"/>
                  <a:gd name="connsiteX42" fmla="*/ 355554 w 1301129"/>
                  <a:gd name="connsiteY42" fmla="*/ 368239 h 909700"/>
                  <a:gd name="connsiteX43" fmla="*/ 355554 w 1301129"/>
                  <a:gd name="connsiteY43" fmla="*/ 463990 h 909700"/>
                  <a:gd name="connsiteX44" fmla="*/ 514229 w 1301129"/>
                  <a:gd name="connsiteY44" fmla="*/ 783189 h 909700"/>
                  <a:gd name="connsiteX45" fmla="*/ 419024 w 1301129"/>
                  <a:gd name="connsiteY45" fmla="*/ 783189 h 909700"/>
                  <a:gd name="connsiteX46" fmla="*/ 419024 w 1301129"/>
                  <a:gd name="connsiteY46" fmla="*/ 687438 h 909700"/>
                  <a:gd name="connsiteX47" fmla="*/ 514229 w 1301129"/>
                  <a:gd name="connsiteY47" fmla="*/ 687438 h 909700"/>
                  <a:gd name="connsiteX48" fmla="*/ 514229 w 1301129"/>
                  <a:gd name="connsiteY48" fmla="*/ 783189 h 909700"/>
                  <a:gd name="connsiteX49" fmla="*/ 514229 w 1301129"/>
                  <a:gd name="connsiteY49" fmla="*/ 623590 h 909700"/>
                  <a:gd name="connsiteX50" fmla="*/ 419024 w 1301129"/>
                  <a:gd name="connsiteY50" fmla="*/ 623590 h 909700"/>
                  <a:gd name="connsiteX51" fmla="*/ 419024 w 1301129"/>
                  <a:gd name="connsiteY51" fmla="*/ 527839 h 909700"/>
                  <a:gd name="connsiteX52" fmla="*/ 514229 w 1301129"/>
                  <a:gd name="connsiteY52" fmla="*/ 527839 h 909700"/>
                  <a:gd name="connsiteX53" fmla="*/ 514229 w 1301129"/>
                  <a:gd name="connsiteY53" fmla="*/ 623590 h 909700"/>
                  <a:gd name="connsiteX54" fmla="*/ 514229 w 1301129"/>
                  <a:gd name="connsiteY54" fmla="*/ 463990 h 909700"/>
                  <a:gd name="connsiteX55" fmla="*/ 419024 w 1301129"/>
                  <a:gd name="connsiteY55" fmla="*/ 463990 h 909700"/>
                  <a:gd name="connsiteX56" fmla="*/ 419024 w 1301129"/>
                  <a:gd name="connsiteY56" fmla="*/ 368239 h 909700"/>
                  <a:gd name="connsiteX57" fmla="*/ 514229 w 1301129"/>
                  <a:gd name="connsiteY57" fmla="*/ 368239 h 909700"/>
                  <a:gd name="connsiteX58" fmla="*/ 514229 w 1301129"/>
                  <a:gd name="connsiteY58" fmla="*/ 463990 h 909700"/>
                  <a:gd name="connsiteX59" fmla="*/ 593566 w 1301129"/>
                  <a:gd name="connsiteY59" fmla="*/ 847017 h 909700"/>
                  <a:gd name="connsiteX60" fmla="*/ 593566 w 1301129"/>
                  <a:gd name="connsiteY60" fmla="*/ 623590 h 909700"/>
                  <a:gd name="connsiteX61" fmla="*/ 720505 w 1301129"/>
                  <a:gd name="connsiteY61" fmla="*/ 623590 h 909700"/>
                  <a:gd name="connsiteX62" fmla="*/ 720505 w 1301129"/>
                  <a:gd name="connsiteY62" fmla="*/ 847017 h 909700"/>
                  <a:gd name="connsiteX63" fmla="*/ 593566 w 1301129"/>
                  <a:gd name="connsiteY63" fmla="*/ 847017 h 909700"/>
                  <a:gd name="connsiteX64" fmla="*/ 768108 w 1301129"/>
                  <a:gd name="connsiteY64" fmla="*/ 302487 h 909700"/>
                  <a:gd name="connsiteX65" fmla="*/ 738425 w 1301129"/>
                  <a:gd name="connsiteY65" fmla="*/ 354192 h 909700"/>
                  <a:gd name="connsiteX66" fmla="*/ 686718 w 1301129"/>
                  <a:gd name="connsiteY66" fmla="*/ 324023 h 909700"/>
                  <a:gd name="connsiteX67" fmla="*/ 686718 w 1301129"/>
                  <a:gd name="connsiteY67" fmla="*/ 384191 h 909700"/>
                  <a:gd name="connsiteX68" fmla="*/ 627353 w 1301129"/>
                  <a:gd name="connsiteY68" fmla="*/ 384191 h 909700"/>
                  <a:gd name="connsiteX69" fmla="*/ 627353 w 1301129"/>
                  <a:gd name="connsiteY69" fmla="*/ 324023 h 909700"/>
                  <a:gd name="connsiteX70" fmla="*/ 575646 w 1301129"/>
                  <a:gd name="connsiteY70" fmla="*/ 354192 h 909700"/>
                  <a:gd name="connsiteX71" fmla="*/ 545964 w 1301129"/>
                  <a:gd name="connsiteY71" fmla="*/ 302487 h 909700"/>
                  <a:gd name="connsiteX72" fmla="*/ 597861 w 1301129"/>
                  <a:gd name="connsiteY72" fmla="*/ 272488 h 909700"/>
                  <a:gd name="connsiteX73" fmla="*/ 545964 w 1301129"/>
                  <a:gd name="connsiteY73" fmla="*/ 242468 h 909700"/>
                  <a:gd name="connsiteX74" fmla="*/ 575646 w 1301129"/>
                  <a:gd name="connsiteY74" fmla="*/ 190763 h 909700"/>
                  <a:gd name="connsiteX75" fmla="*/ 627353 w 1301129"/>
                  <a:gd name="connsiteY75" fmla="*/ 220931 h 909700"/>
                  <a:gd name="connsiteX76" fmla="*/ 627353 w 1301129"/>
                  <a:gd name="connsiteY76" fmla="*/ 160764 h 909700"/>
                  <a:gd name="connsiteX77" fmla="*/ 686718 w 1301129"/>
                  <a:gd name="connsiteY77" fmla="*/ 160764 h 909700"/>
                  <a:gd name="connsiteX78" fmla="*/ 686718 w 1301129"/>
                  <a:gd name="connsiteY78" fmla="*/ 220931 h 909700"/>
                  <a:gd name="connsiteX79" fmla="*/ 738425 w 1301129"/>
                  <a:gd name="connsiteY79" fmla="*/ 190763 h 909700"/>
                  <a:gd name="connsiteX80" fmla="*/ 768108 w 1301129"/>
                  <a:gd name="connsiteY80" fmla="*/ 242468 h 909700"/>
                  <a:gd name="connsiteX81" fmla="*/ 716211 w 1301129"/>
                  <a:gd name="connsiteY81" fmla="*/ 272488 h 909700"/>
                  <a:gd name="connsiteX82" fmla="*/ 768108 w 1301129"/>
                  <a:gd name="connsiteY82" fmla="*/ 302487 h 909700"/>
                  <a:gd name="connsiteX83" fmla="*/ 895047 w 1301129"/>
                  <a:gd name="connsiteY83" fmla="*/ 783189 h 909700"/>
                  <a:gd name="connsiteX84" fmla="*/ 799842 w 1301129"/>
                  <a:gd name="connsiteY84" fmla="*/ 783189 h 909700"/>
                  <a:gd name="connsiteX85" fmla="*/ 799842 w 1301129"/>
                  <a:gd name="connsiteY85" fmla="*/ 687438 h 909700"/>
                  <a:gd name="connsiteX86" fmla="*/ 895047 w 1301129"/>
                  <a:gd name="connsiteY86" fmla="*/ 687438 h 909700"/>
                  <a:gd name="connsiteX87" fmla="*/ 895047 w 1301129"/>
                  <a:gd name="connsiteY87" fmla="*/ 783189 h 909700"/>
                  <a:gd name="connsiteX88" fmla="*/ 895047 w 1301129"/>
                  <a:gd name="connsiteY88" fmla="*/ 623590 h 909700"/>
                  <a:gd name="connsiteX89" fmla="*/ 799842 w 1301129"/>
                  <a:gd name="connsiteY89" fmla="*/ 623590 h 909700"/>
                  <a:gd name="connsiteX90" fmla="*/ 799842 w 1301129"/>
                  <a:gd name="connsiteY90" fmla="*/ 527839 h 909700"/>
                  <a:gd name="connsiteX91" fmla="*/ 895047 w 1301129"/>
                  <a:gd name="connsiteY91" fmla="*/ 527839 h 909700"/>
                  <a:gd name="connsiteX92" fmla="*/ 895047 w 1301129"/>
                  <a:gd name="connsiteY92" fmla="*/ 623590 h 909700"/>
                  <a:gd name="connsiteX93" fmla="*/ 895047 w 1301129"/>
                  <a:gd name="connsiteY93" fmla="*/ 463990 h 909700"/>
                  <a:gd name="connsiteX94" fmla="*/ 799842 w 1301129"/>
                  <a:gd name="connsiteY94" fmla="*/ 463990 h 909700"/>
                  <a:gd name="connsiteX95" fmla="*/ 799842 w 1301129"/>
                  <a:gd name="connsiteY95" fmla="*/ 368239 h 909700"/>
                  <a:gd name="connsiteX96" fmla="*/ 895047 w 1301129"/>
                  <a:gd name="connsiteY96" fmla="*/ 368239 h 909700"/>
                  <a:gd name="connsiteX97" fmla="*/ 895047 w 1301129"/>
                  <a:gd name="connsiteY97" fmla="*/ 463990 h 909700"/>
                  <a:gd name="connsiteX98" fmla="*/ 1053721 w 1301129"/>
                  <a:gd name="connsiteY98" fmla="*/ 783189 h 909700"/>
                  <a:gd name="connsiteX99" fmla="*/ 958517 w 1301129"/>
                  <a:gd name="connsiteY99" fmla="*/ 783189 h 909700"/>
                  <a:gd name="connsiteX100" fmla="*/ 958517 w 1301129"/>
                  <a:gd name="connsiteY100" fmla="*/ 687438 h 909700"/>
                  <a:gd name="connsiteX101" fmla="*/ 1053721 w 1301129"/>
                  <a:gd name="connsiteY101" fmla="*/ 687438 h 909700"/>
                  <a:gd name="connsiteX102" fmla="*/ 1053721 w 1301129"/>
                  <a:gd name="connsiteY102" fmla="*/ 783189 h 909700"/>
                  <a:gd name="connsiteX103" fmla="*/ 1053721 w 1301129"/>
                  <a:gd name="connsiteY103" fmla="*/ 623590 h 909700"/>
                  <a:gd name="connsiteX104" fmla="*/ 958517 w 1301129"/>
                  <a:gd name="connsiteY104" fmla="*/ 623590 h 909700"/>
                  <a:gd name="connsiteX105" fmla="*/ 958517 w 1301129"/>
                  <a:gd name="connsiteY105" fmla="*/ 527839 h 909700"/>
                  <a:gd name="connsiteX106" fmla="*/ 1053721 w 1301129"/>
                  <a:gd name="connsiteY106" fmla="*/ 527839 h 909700"/>
                  <a:gd name="connsiteX107" fmla="*/ 1053721 w 1301129"/>
                  <a:gd name="connsiteY107" fmla="*/ 623590 h 909700"/>
                  <a:gd name="connsiteX108" fmla="*/ 1053721 w 1301129"/>
                  <a:gd name="connsiteY108" fmla="*/ 463990 h 909700"/>
                  <a:gd name="connsiteX109" fmla="*/ 958517 w 1301129"/>
                  <a:gd name="connsiteY109" fmla="*/ 463990 h 909700"/>
                  <a:gd name="connsiteX110" fmla="*/ 958517 w 1301129"/>
                  <a:gd name="connsiteY110" fmla="*/ 368239 h 909700"/>
                  <a:gd name="connsiteX111" fmla="*/ 1053721 w 1301129"/>
                  <a:gd name="connsiteY111" fmla="*/ 368239 h 909700"/>
                  <a:gd name="connsiteX112" fmla="*/ 1053721 w 1301129"/>
                  <a:gd name="connsiteY112" fmla="*/ 463990 h 909700"/>
                  <a:gd name="connsiteX113" fmla="*/ 1212396 w 1301129"/>
                  <a:gd name="connsiteY113" fmla="*/ 783189 h 909700"/>
                  <a:gd name="connsiteX114" fmla="*/ 1117191 w 1301129"/>
                  <a:gd name="connsiteY114" fmla="*/ 783189 h 909700"/>
                  <a:gd name="connsiteX115" fmla="*/ 1117191 w 1301129"/>
                  <a:gd name="connsiteY115" fmla="*/ 687438 h 909700"/>
                  <a:gd name="connsiteX116" fmla="*/ 1212396 w 1301129"/>
                  <a:gd name="connsiteY116" fmla="*/ 687438 h 909700"/>
                  <a:gd name="connsiteX117" fmla="*/ 1212396 w 1301129"/>
                  <a:gd name="connsiteY117" fmla="*/ 783189 h 909700"/>
                  <a:gd name="connsiteX118" fmla="*/ 1212396 w 1301129"/>
                  <a:gd name="connsiteY118" fmla="*/ 623590 h 909700"/>
                  <a:gd name="connsiteX119" fmla="*/ 1117191 w 1301129"/>
                  <a:gd name="connsiteY119" fmla="*/ 623590 h 909700"/>
                  <a:gd name="connsiteX120" fmla="*/ 1117191 w 1301129"/>
                  <a:gd name="connsiteY120" fmla="*/ 527839 h 909700"/>
                  <a:gd name="connsiteX121" fmla="*/ 1212396 w 1301129"/>
                  <a:gd name="connsiteY121" fmla="*/ 527839 h 909700"/>
                  <a:gd name="connsiteX122" fmla="*/ 1212396 w 1301129"/>
                  <a:gd name="connsiteY122" fmla="*/ 623590 h 909700"/>
                  <a:gd name="connsiteX123" fmla="*/ 1212396 w 1301129"/>
                  <a:gd name="connsiteY123" fmla="*/ 463990 h 909700"/>
                  <a:gd name="connsiteX124" fmla="*/ 1117191 w 1301129"/>
                  <a:gd name="connsiteY124" fmla="*/ 463990 h 909700"/>
                  <a:gd name="connsiteX125" fmla="*/ 1117191 w 1301129"/>
                  <a:gd name="connsiteY125" fmla="*/ 368239 h 909700"/>
                  <a:gd name="connsiteX126" fmla="*/ 1212396 w 1301129"/>
                  <a:gd name="connsiteY126" fmla="*/ 368239 h 909700"/>
                  <a:gd name="connsiteX127" fmla="*/ 1212396 w 1301129"/>
                  <a:gd name="connsiteY127" fmla="*/ 463990 h 90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301129" h="909700">
                    <a:moveTo>
                      <a:pt x="847445" y="240564"/>
                    </a:moveTo>
                    <a:lnTo>
                      <a:pt x="847445" y="192688"/>
                    </a:lnTo>
                    <a:lnTo>
                      <a:pt x="657036" y="1164"/>
                    </a:lnTo>
                    <a:lnTo>
                      <a:pt x="466626" y="192688"/>
                    </a:lnTo>
                    <a:lnTo>
                      <a:pt x="466626" y="240564"/>
                    </a:lnTo>
                    <a:lnTo>
                      <a:pt x="6471" y="240564"/>
                    </a:lnTo>
                    <a:lnTo>
                      <a:pt x="6471" y="304391"/>
                    </a:lnTo>
                    <a:lnTo>
                      <a:pt x="38206" y="304391"/>
                    </a:lnTo>
                    <a:lnTo>
                      <a:pt x="38206" y="910865"/>
                    </a:lnTo>
                    <a:lnTo>
                      <a:pt x="1275865" y="910865"/>
                    </a:lnTo>
                    <a:lnTo>
                      <a:pt x="1275865" y="304391"/>
                    </a:lnTo>
                    <a:lnTo>
                      <a:pt x="1307600" y="304391"/>
                    </a:lnTo>
                    <a:lnTo>
                      <a:pt x="1307600" y="240564"/>
                    </a:lnTo>
                    <a:lnTo>
                      <a:pt x="847445" y="240564"/>
                    </a:lnTo>
                    <a:close/>
                    <a:moveTo>
                      <a:pt x="196880" y="783189"/>
                    </a:moveTo>
                    <a:lnTo>
                      <a:pt x="101676" y="783189"/>
                    </a:lnTo>
                    <a:lnTo>
                      <a:pt x="101676" y="687438"/>
                    </a:lnTo>
                    <a:lnTo>
                      <a:pt x="196880" y="687438"/>
                    </a:lnTo>
                    <a:lnTo>
                      <a:pt x="196880" y="783189"/>
                    </a:lnTo>
                    <a:close/>
                    <a:moveTo>
                      <a:pt x="196880" y="623590"/>
                    </a:moveTo>
                    <a:lnTo>
                      <a:pt x="101676" y="623590"/>
                    </a:lnTo>
                    <a:lnTo>
                      <a:pt x="101676" y="527839"/>
                    </a:lnTo>
                    <a:lnTo>
                      <a:pt x="196880" y="527839"/>
                    </a:lnTo>
                    <a:lnTo>
                      <a:pt x="196880" y="623590"/>
                    </a:lnTo>
                    <a:close/>
                    <a:moveTo>
                      <a:pt x="196880" y="463990"/>
                    </a:moveTo>
                    <a:lnTo>
                      <a:pt x="101676" y="463990"/>
                    </a:lnTo>
                    <a:lnTo>
                      <a:pt x="101676" y="368239"/>
                    </a:lnTo>
                    <a:lnTo>
                      <a:pt x="196880" y="368239"/>
                    </a:lnTo>
                    <a:lnTo>
                      <a:pt x="196880" y="463990"/>
                    </a:lnTo>
                    <a:close/>
                    <a:moveTo>
                      <a:pt x="355554" y="783189"/>
                    </a:moveTo>
                    <a:lnTo>
                      <a:pt x="260350" y="783189"/>
                    </a:lnTo>
                    <a:lnTo>
                      <a:pt x="260350" y="687438"/>
                    </a:lnTo>
                    <a:lnTo>
                      <a:pt x="355554" y="687438"/>
                    </a:lnTo>
                    <a:lnTo>
                      <a:pt x="355554" y="783189"/>
                    </a:lnTo>
                    <a:close/>
                    <a:moveTo>
                      <a:pt x="355554" y="623590"/>
                    </a:moveTo>
                    <a:lnTo>
                      <a:pt x="260350" y="623590"/>
                    </a:lnTo>
                    <a:lnTo>
                      <a:pt x="260350" y="527839"/>
                    </a:lnTo>
                    <a:lnTo>
                      <a:pt x="355554" y="527839"/>
                    </a:lnTo>
                    <a:lnTo>
                      <a:pt x="355554" y="623590"/>
                    </a:lnTo>
                    <a:close/>
                    <a:moveTo>
                      <a:pt x="355554" y="463990"/>
                    </a:moveTo>
                    <a:lnTo>
                      <a:pt x="260350" y="463990"/>
                    </a:lnTo>
                    <a:lnTo>
                      <a:pt x="260350" y="368239"/>
                    </a:lnTo>
                    <a:lnTo>
                      <a:pt x="355554" y="368239"/>
                    </a:lnTo>
                    <a:lnTo>
                      <a:pt x="355554" y="463990"/>
                    </a:lnTo>
                    <a:close/>
                    <a:moveTo>
                      <a:pt x="514229" y="783189"/>
                    </a:moveTo>
                    <a:lnTo>
                      <a:pt x="419024" y="783189"/>
                    </a:lnTo>
                    <a:lnTo>
                      <a:pt x="419024" y="687438"/>
                    </a:lnTo>
                    <a:lnTo>
                      <a:pt x="514229" y="687438"/>
                    </a:lnTo>
                    <a:lnTo>
                      <a:pt x="514229" y="783189"/>
                    </a:lnTo>
                    <a:close/>
                    <a:moveTo>
                      <a:pt x="514229" y="623590"/>
                    </a:moveTo>
                    <a:lnTo>
                      <a:pt x="419024" y="623590"/>
                    </a:lnTo>
                    <a:lnTo>
                      <a:pt x="419024" y="527839"/>
                    </a:lnTo>
                    <a:lnTo>
                      <a:pt x="514229" y="527839"/>
                    </a:lnTo>
                    <a:lnTo>
                      <a:pt x="514229" y="623590"/>
                    </a:lnTo>
                    <a:close/>
                    <a:moveTo>
                      <a:pt x="514229" y="463990"/>
                    </a:moveTo>
                    <a:lnTo>
                      <a:pt x="419024" y="463990"/>
                    </a:lnTo>
                    <a:lnTo>
                      <a:pt x="419024" y="368239"/>
                    </a:lnTo>
                    <a:lnTo>
                      <a:pt x="514229" y="368239"/>
                    </a:lnTo>
                    <a:lnTo>
                      <a:pt x="514229" y="463990"/>
                    </a:lnTo>
                    <a:close/>
                    <a:moveTo>
                      <a:pt x="593566" y="847017"/>
                    </a:moveTo>
                    <a:lnTo>
                      <a:pt x="593566" y="623590"/>
                    </a:lnTo>
                    <a:lnTo>
                      <a:pt x="720505" y="623590"/>
                    </a:lnTo>
                    <a:lnTo>
                      <a:pt x="720505" y="847017"/>
                    </a:lnTo>
                    <a:lnTo>
                      <a:pt x="593566" y="847017"/>
                    </a:lnTo>
                    <a:close/>
                    <a:moveTo>
                      <a:pt x="768108" y="302487"/>
                    </a:moveTo>
                    <a:lnTo>
                      <a:pt x="738425" y="354192"/>
                    </a:lnTo>
                    <a:lnTo>
                      <a:pt x="686718" y="324023"/>
                    </a:lnTo>
                    <a:lnTo>
                      <a:pt x="686718" y="384191"/>
                    </a:lnTo>
                    <a:lnTo>
                      <a:pt x="627353" y="384191"/>
                    </a:lnTo>
                    <a:lnTo>
                      <a:pt x="627353" y="324023"/>
                    </a:lnTo>
                    <a:lnTo>
                      <a:pt x="575646" y="354192"/>
                    </a:lnTo>
                    <a:lnTo>
                      <a:pt x="545964" y="302487"/>
                    </a:lnTo>
                    <a:lnTo>
                      <a:pt x="597861" y="272488"/>
                    </a:lnTo>
                    <a:lnTo>
                      <a:pt x="545964" y="242468"/>
                    </a:lnTo>
                    <a:lnTo>
                      <a:pt x="575646" y="190763"/>
                    </a:lnTo>
                    <a:lnTo>
                      <a:pt x="627353" y="220931"/>
                    </a:lnTo>
                    <a:lnTo>
                      <a:pt x="627353" y="160764"/>
                    </a:lnTo>
                    <a:lnTo>
                      <a:pt x="686718" y="160764"/>
                    </a:lnTo>
                    <a:lnTo>
                      <a:pt x="686718" y="220931"/>
                    </a:lnTo>
                    <a:lnTo>
                      <a:pt x="738425" y="190763"/>
                    </a:lnTo>
                    <a:lnTo>
                      <a:pt x="768108" y="242468"/>
                    </a:lnTo>
                    <a:lnTo>
                      <a:pt x="716211" y="272488"/>
                    </a:lnTo>
                    <a:lnTo>
                      <a:pt x="768108" y="302487"/>
                    </a:lnTo>
                    <a:close/>
                    <a:moveTo>
                      <a:pt x="895047" y="783189"/>
                    </a:moveTo>
                    <a:lnTo>
                      <a:pt x="799842" y="783189"/>
                    </a:lnTo>
                    <a:lnTo>
                      <a:pt x="799842" y="687438"/>
                    </a:lnTo>
                    <a:lnTo>
                      <a:pt x="895047" y="687438"/>
                    </a:lnTo>
                    <a:lnTo>
                      <a:pt x="895047" y="783189"/>
                    </a:lnTo>
                    <a:close/>
                    <a:moveTo>
                      <a:pt x="895047" y="623590"/>
                    </a:moveTo>
                    <a:lnTo>
                      <a:pt x="799842" y="623590"/>
                    </a:lnTo>
                    <a:lnTo>
                      <a:pt x="799842" y="527839"/>
                    </a:lnTo>
                    <a:lnTo>
                      <a:pt x="895047" y="527839"/>
                    </a:lnTo>
                    <a:lnTo>
                      <a:pt x="895047" y="623590"/>
                    </a:lnTo>
                    <a:close/>
                    <a:moveTo>
                      <a:pt x="895047" y="463990"/>
                    </a:moveTo>
                    <a:lnTo>
                      <a:pt x="799842" y="463990"/>
                    </a:lnTo>
                    <a:lnTo>
                      <a:pt x="799842" y="368239"/>
                    </a:lnTo>
                    <a:lnTo>
                      <a:pt x="895047" y="368239"/>
                    </a:lnTo>
                    <a:lnTo>
                      <a:pt x="895047" y="463990"/>
                    </a:lnTo>
                    <a:close/>
                    <a:moveTo>
                      <a:pt x="1053721" y="783189"/>
                    </a:moveTo>
                    <a:lnTo>
                      <a:pt x="958517" y="783189"/>
                    </a:lnTo>
                    <a:lnTo>
                      <a:pt x="958517" y="687438"/>
                    </a:lnTo>
                    <a:lnTo>
                      <a:pt x="1053721" y="687438"/>
                    </a:lnTo>
                    <a:lnTo>
                      <a:pt x="1053721" y="783189"/>
                    </a:lnTo>
                    <a:close/>
                    <a:moveTo>
                      <a:pt x="1053721" y="623590"/>
                    </a:moveTo>
                    <a:lnTo>
                      <a:pt x="958517" y="623590"/>
                    </a:lnTo>
                    <a:lnTo>
                      <a:pt x="958517" y="527839"/>
                    </a:lnTo>
                    <a:lnTo>
                      <a:pt x="1053721" y="527839"/>
                    </a:lnTo>
                    <a:lnTo>
                      <a:pt x="1053721" y="623590"/>
                    </a:lnTo>
                    <a:close/>
                    <a:moveTo>
                      <a:pt x="1053721" y="463990"/>
                    </a:moveTo>
                    <a:lnTo>
                      <a:pt x="958517" y="463990"/>
                    </a:lnTo>
                    <a:lnTo>
                      <a:pt x="958517" y="368239"/>
                    </a:lnTo>
                    <a:lnTo>
                      <a:pt x="1053721" y="368239"/>
                    </a:lnTo>
                    <a:lnTo>
                      <a:pt x="1053721" y="463990"/>
                    </a:lnTo>
                    <a:close/>
                    <a:moveTo>
                      <a:pt x="1212396" y="783189"/>
                    </a:moveTo>
                    <a:lnTo>
                      <a:pt x="1117191" y="783189"/>
                    </a:lnTo>
                    <a:lnTo>
                      <a:pt x="1117191" y="687438"/>
                    </a:lnTo>
                    <a:lnTo>
                      <a:pt x="1212396" y="687438"/>
                    </a:lnTo>
                    <a:lnTo>
                      <a:pt x="1212396" y="783189"/>
                    </a:lnTo>
                    <a:close/>
                    <a:moveTo>
                      <a:pt x="1212396" y="623590"/>
                    </a:moveTo>
                    <a:lnTo>
                      <a:pt x="1117191" y="623590"/>
                    </a:lnTo>
                    <a:lnTo>
                      <a:pt x="1117191" y="527839"/>
                    </a:lnTo>
                    <a:lnTo>
                      <a:pt x="1212396" y="527839"/>
                    </a:lnTo>
                    <a:lnTo>
                      <a:pt x="1212396" y="623590"/>
                    </a:lnTo>
                    <a:close/>
                    <a:moveTo>
                      <a:pt x="1212396" y="463990"/>
                    </a:moveTo>
                    <a:lnTo>
                      <a:pt x="1117191" y="463990"/>
                    </a:lnTo>
                    <a:lnTo>
                      <a:pt x="1117191" y="368239"/>
                    </a:lnTo>
                    <a:lnTo>
                      <a:pt x="1212396" y="368239"/>
                    </a:lnTo>
                    <a:lnTo>
                      <a:pt x="1212396" y="463990"/>
                    </a:lnTo>
                    <a:close/>
                  </a:path>
                </a:pathLst>
              </a:custGeom>
              <a:solidFill>
                <a:srgbClr val="95A4CF"/>
              </a:solidFill>
              <a:ln w="21157" cap="rnd">
                <a:noFill/>
                <a:prstDash val="solid"/>
                <a:round/>
              </a:ln>
            </p:spPr>
            <p:txBody>
              <a:bodyPr rtlCol="0" anchor="ctr"/>
              <a:lstStyle/>
              <a:p>
                <a:endParaRPr lang="en-CH" sz="4400"/>
              </a:p>
            </p:txBody>
          </p:sp>
          <p:sp>
            <p:nvSpPr>
              <p:cNvPr id="201" name="Freeform 200">
                <a:extLst>
                  <a:ext uri="{FF2B5EF4-FFF2-40B4-BE49-F238E27FC236}">
                    <a16:creationId xmlns:a16="http://schemas.microsoft.com/office/drawing/2014/main" id="{11200C60-0B00-4BB6-3021-9F81A3D88403}"/>
                  </a:ext>
                </a:extLst>
              </p:cNvPr>
              <p:cNvSpPr/>
              <p:nvPr/>
            </p:nvSpPr>
            <p:spPr>
              <a:xfrm>
                <a:off x="14593018" y="2086849"/>
                <a:ext cx="550070" cy="317337"/>
              </a:xfrm>
              <a:custGeom>
                <a:avLst/>
                <a:gdLst>
                  <a:gd name="connsiteX0" fmla="*/ 281508 w 550070"/>
                  <a:gd name="connsiteY0" fmla="*/ 89688 h 317337"/>
                  <a:gd name="connsiteX1" fmla="*/ 511988 w 550070"/>
                  <a:gd name="connsiteY1" fmla="*/ 318276 h 317337"/>
                  <a:gd name="connsiteX2" fmla="*/ 556544 w 550070"/>
                  <a:gd name="connsiteY2" fmla="*/ 274061 h 317337"/>
                  <a:gd name="connsiteX3" fmla="*/ 281508 w 550070"/>
                  <a:gd name="connsiteY3" fmla="*/ 939 h 317337"/>
                  <a:gd name="connsiteX4" fmla="*/ 6473 w 550070"/>
                  <a:gd name="connsiteY4" fmla="*/ 274061 h 317337"/>
                  <a:gd name="connsiteX5" fmla="*/ 51029 w 550070"/>
                  <a:gd name="connsiteY5" fmla="*/ 318276 h 317337"/>
                  <a:gd name="connsiteX6" fmla="*/ 281508 w 550070"/>
                  <a:gd name="connsiteY6" fmla="*/ 89688 h 31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070" h="317337">
                    <a:moveTo>
                      <a:pt x="281508" y="89688"/>
                    </a:moveTo>
                    <a:lnTo>
                      <a:pt x="511988" y="318276"/>
                    </a:lnTo>
                    <a:lnTo>
                      <a:pt x="556544" y="274061"/>
                    </a:lnTo>
                    <a:lnTo>
                      <a:pt x="281508" y="939"/>
                    </a:lnTo>
                    <a:lnTo>
                      <a:pt x="6473" y="274061"/>
                    </a:lnTo>
                    <a:lnTo>
                      <a:pt x="51029" y="318276"/>
                    </a:lnTo>
                    <a:lnTo>
                      <a:pt x="281508" y="89688"/>
                    </a:lnTo>
                    <a:close/>
                  </a:path>
                </a:pathLst>
              </a:custGeom>
              <a:solidFill>
                <a:srgbClr val="95A4CF"/>
              </a:solidFill>
              <a:ln w="21157" cap="rnd">
                <a:noFill/>
                <a:prstDash val="solid"/>
                <a:round/>
              </a:ln>
            </p:spPr>
            <p:txBody>
              <a:bodyPr rtlCol="0" anchor="ctr"/>
              <a:lstStyle/>
              <a:p>
                <a:endParaRPr lang="en-CH" sz="4400"/>
              </a:p>
            </p:txBody>
          </p:sp>
        </p:grpSp>
        <p:grpSp>
          <p:nvGrpSpPr>
            <p:cNvPr id="202" name="Graphic 2">
              <a:extLst>
                <a:ext uri="{FF2B5EF4-FFF2-40B4-BE49-F238E27FC236}">
                  <a16:creationId xmlns:a16="http://schemas.microsoft.com/office/drawing/2014/main" id="{61214177-AEB6-19B0-4ACF-CA7F76FC7F08}"/>
                </a:ext>
              </a:extLst>
            </p:cNvPr>
            <p:cNvGrpSpPr/>
            <p:nvPr/>
          </p:nvGrpSpPr>
          <p:grpSpPr>
            <a:xfrm>
              <a:off x="19681446" y="2086849"/>
              <a:ext cx="1301129" cy="1078946"/>
              <a:chOff x="19681446" y="2086849"/>
              <a:chExt cx="1301129" cy="1078946"/>
            </a:xfrm>
            <a:solidFill>
              <a:srgbClr val="95A4CF"/>
            </a:solidFill>
          </p:grpSpPr>
          <p:sp>
            <p:nvSpPr>
              <p:cNvPr id="203" name="Freeform 202">
                <a:extLst>
                  <a:ext uri="{FF2B5EF4-FFF2-40B4-BE49-F238E27FC236}">
                    <a16:creationId xmlns:a16="http://schemas.microsoft.com/office/drawing/2014/main" id="{22B85898-C64B-7C94-AC2B-EB93D4D1B6C5}"/>
                  </a:ext>
                </a:extLst>
              </p:cNvPr>
              <p:cNvSpPr/>
              <p:nvPr/>
            </p:nvSpPr>
            <p:spPr>
              <a:xfrm>
                <a:off x="19681446" y="2256094"/>
                <a:ext cx="1301129" cy="909700"/>
              </a:xfrm>
              <a:custGeom>
                <a:avLst/>
                <a:gdLst>
                  <a:gd name="connsiteX0" fmla="*/ 849837 w 1301129"/>
                  <a:gd name="connsiteY0" fmla="*/ 240564 h 909700"/>
                  <a:gd name="connsiteX1" fmla="*/ 849837 w 1301129"/>
                  <a:gd name="connsiteY1" fmla="*/ 192688 h 909700"/>
                  <a:gd name="connsiteX2" fmla="*/ 659428 w 1301129"/>
                  <a:gd name="connsiteY2" fmla="*/ 1164 h 909700"/>
                  <a:gd name="connsiteX3" fmla="*/ 469019 w 1301129"/>
                  <a:gd name="connsiteY3" fmla="*/ 192688 h 909700"/>
                  <a:gd name="connsiteX4" fmla="*/ 469019 w 1301129"/>
                  <a:gd name="connsiteY4" fmla="*/ 240564 h 909700"/>
                  <a:gd name="connsiteX5" fmla="*/ 8863 w 1301129"/>
                  <a:gd name="connsiteY5" fmla="*/ 240564 h 909700"/>
                  <a:gd name="connsiteX6" fmla="*/ 8863 w 1301129"/>
                  <a:gd name="connsiteY6" fmla="*/ 304391 h 909700"/>
                  <a:gd name="connsiteX7" fmla="*/ 40598 w 1301129"/>
                  <a:gd name="connsiteY7" fmla="*/ 304391 h 909700"/>
                  <a:gd name="connsiteX8" fmla="*/ 40598 w 1301129"/>
                  <a:gd name="connsiteY8" fmla="*/ 910865 h 909700"/>
                  <a:gd name="connsiteX9" fmla="*/ 1278258 w 1301129"/>
                  <a:gd name="connsiteY9" fmla="*/ 910865 h 909700"/>
                  <a:gd name="connsiteX10" fmla="*/ 1278258 w 1301129"/>
                  <a:gd name="connsiteY10" fmla="*/ 304391 h 909700"/>
                  <a:gd name="connsiteX11" fmla="*/ 1309993 w 1301129"/>
                  <a:gd name="connsiteY11" fmla="*/ 304391 h 909700"/>
                  <a:gd name="connsiteX12" fmla="*/ 1309993 w 1301129"/>
                  <a:gd name="connsiteY12" fmla="*/ 240564 h 909700"/>
                  <a:gd name="connsiteX13" fmla="*/ 849837 w 1301129"/>
                  <a:gd name="connsiteY13" fmla="*/ 240564 h 909700"/>
                  <a:gd name="connsiteX14" fmla="*/ 199273 w 1301129"/>
                  <a:gd name="connsiteY14" fmla="*/ 783189 h 909700"/>
                  <a:gd name="connsiteX15" fmla="*/ 104068 w 1301129"/>
                  <a:gd name="connsiteY15" fmla="*/ 783189 h 909700"/>
                  <a:gd name="connsiteX16" fmla="*/ 104068 w 1301129"/>
                  <a:gd name="connsiteY16" fmla="*/ 687438 h 909700"/>
                  <a:gd name="connsiteX17" fmla="*/ 199273 w 1301129"/>
                  <a:gd name="connsiteY17" fmla="*/ 687438 h 909700"/>
                  <a:gd name="connsiteX18" fmla="*/ 199273 w 1301129"/>
                  <a:gd name="connsiteY18" fmla="*/ 783189 h 909700"/>
                  <a:gd name="connsiteX19" fmla="*/ 199273 w 1301129"/>
                  <a:gd name="connsiteY19" fmla="*/ 623590 h 909700"/>
                  <a:gd name="connsiteX20" fmla="*/ 104068 w 1301129"/>
                  <a:gd name="connsiteY20" fmla="*/ 623590 h 909700"/>
                  <a:gd name="connsiteX21" fmla="*/ 104068 w 1301129"/>
                  <a:gd name="connsiteY21" fmla="*/ 527839 h 909700"/>
                  <a:gd name="connsiteX22" fmla="*/ 199273 w 1301129"/>
                  <a:gd name="connsiteY22" fmla="*/ 527839 h 909700"/>
                  <a:gd name="connsiteX23" fmla="*/ 199273 w 1301129"/>
                  <a:gd name="connsiteY23" fmla="*/ 623590 h 909700"/>
                  <a:gd name="connsiteX24" fmla="*/ 199273 w 1301129"/>
                  <a:gd name="connsiteY24" fmla="*/ 463990 h 909700"/>
                  <a:gd name="connsiteX25" fmla="*/ 104068 w 1301129"/>
                  <a:gd name="connsiteY25" fmla="*/ 463990 h 909700"/>
                  <a:gd name="connsiteX26" fmla="*/ 104068 w 1301129"/>
                  <a:gd name="connsiteY26" fmla="*/ 368239 h 909700"/>
                  <a:gd name="connsiteX27" fmla="*/ 199273 w 1301129"/>
                  <a:gd name="connsiteY27" fmla="*/ 368239 h 909700"/>
                  <a:gd name="connsiteX28" fmla="*/ 199273 w 1301129"/>
                  <a:gd name="connsiteY28" fmla="*/ 463990 h 909700"/>
                  <a:gd name="connsiteX29" fmla="*/ 357947 w 1301129"/>
                  <a:gd name="connsiteY29" fmla="*/ 783189 h 909700"/>
                  <a:gd name="connsiteX30" fmla="*/ 262742 w 1301129"/>
                  <a:gd name="connsiteY30" fmla="*/ 783189 h 909700"/>
                  <a:gd name="connsiteX31" fmla="*/ 262742 w 1301129"/>
                  <a:gd name="connsiteY31" fmla="*/ 687438 h 909700"/>
                  <a:gd name="connsiteX32" fmla="*/ 357947 w 1301129"/>
                  <a:gd name="connsiteY32" fmla="*/ 687438 h 909700"/>
                  <a:gd name="connsiteX33" fmla="*/ 357947 w 1301129"/>
                  <a:gd name="connsiteY33" fmla="*/ 783189 h 909700"/>
                  <a:gd name="connsiteX34" fmla="*/ 357947 w 1301129"/>
                  <a:gd name="connsiteY34" fmla="*/ 623590 h 909700"/>
                  <a:gd name="connsiteX35" fmla="*/ 262742 w 1301129"/>
                  <a:gd name="connsiteY35" fmla="*/ 623590 h 909700"/>
                  <a:gd name="connsiteX36" fmla="*/ 262742 w 1301129"/>
                  <a:gd name="connsiteY36" fmla="*/ 527839 h 909700"/>
                  <a:gd name="connsiteX37" fmla="*/ 357947 w 1301129"/>
                  <a:gd name="connsiteY37" fmla="*/ 527839 h 909700"/>
                  <a:gd name="connsiteX38" fmla="*/ 357947 w 1301129"/>
                  <a:gd name="connsiteY38" fmla="*/ 623590 h 909700"/>
                  <a:gd name="connsiteX39" fmla="*/ 357947 w 1301129"/>
                  <a:gd name="connsiteY39" fmla="*/ 463990 h 909700"/>
                  <a:gd name="connsiteX40" fmla="*/ 262742 w 1301129"/>
                  <a:gd name="connsiteY40" fmla="*/ 463990 h 909700"/>
                  <a:gd name="connsiteX41" fmla="*/ 262742 w 1301129"/>
                  <a:gd name="connsiteY41" fmla="*/ 368239 h 909700"/>
                  <a:gd name="connsiteX42" fmla="*/ 357947 w 1301129"/>
                  <a:gd name="connsiteY42" fmla="*/ 368239 h 909700"/>
                  <a:gd name="connsiteX43" fmla="*/ 357947 w 1301129"/>
                  <a:gd name="connsiteY43" fmla="*/ 463990 h 909700"/>
                  <a:gd name="connsiteX44" fmla="*/ 516621 w 1301129"/>
                  <a:gd name="connsiteY44" fmla="*/ 783189 h 909700"/>
                  <a:gd name="connsiteX45" fmla="*/ 421417 w 1301129"/>
                  <a:gd name="connsiteY45" fmla="*/ 783189 h 909700"/>
                  <a:gd name="connsiteX46" fmla="*/ 421417 w 1301129"/>
                  <a:gd name="connsiteY46" fmla="*/ 687438 h 909700"/>
                  <a:gd name="connsiteX47" fmla="*/ 516621 w 1301129"/>
                  <a:gd name="connsiteY47" fmla="*/ 687438 h 909700"/>
                  <a:gd name="connsiteX48" fmla="*/ 516621 w 1301129"/>
                  <a:gd name="connsiteY48" fmla="*/ 783189 h 909700"/>
                  <a:gd name="connsiteX49" fmla="*/ 516621 w 1301129"/>
                  <a:gd name="connsiteY49" fmla="*/ 623590 h 909700"/>
                  <a:gd name="connsiteX50" fmla="*/ 421417 w 1301129"/>
                  <a:gd name="connsiteY50" fmla="*/ 623590 h 909700"/>
                  <a:gd name="connsiteX51" fmla="*/ 421417 w 1301129"/>
                  <a:gd name="connsiteY51" fmla="*/ 527839 h 909700"/>
                  <a:gd name="connsiteX52" fmla="*/ 516621 w 1301129"/>
                  <a:gd name="connsiteY52" fmla="*/ 527839 h 909700"/>
                  <a:gd name="connsiteX53" fmla="*/ 516621 w 1301129"/>
                  <a:gd name="connsiteY53" fmla="*/ 623590 h 909700"/>
                  <a:gd name="connsiteX54" fmla="*/ 516621 w 1301129"/>
                  <a:gd name="connsiteY54" fmla="*/ 463990 h 909700"/>
                  <a:gd name="connsiteX55" fmla="*/ 421417 w 1301129"/>
                  <a:gd name="connsiteY55" fmla="*/ 463990 h 909700"/>
                  <a:gd name="connsiteX56" fmla="*/ 421417 w 1301129"/>
                  <a:gd name="connsiteY56" fmla="*/ 368239 h 909700"/>
                  <a:gd name="connsiteX57" fmla="*/ 516621 w 1301129"/>
                  <a:gd name="connsiteY57" fmla="*/ 368239 h 909700"/>
                  <a:gd name="connsiteX58" fmla="*/ 516621 w 1301129"/>
                  <a:gd name="connsiteY58" fmla="*/ 463990 h 909700"/>
                  <a:gd name="connsiteX59" fmla="*/ 595958 w 1301129"/>
                  <a:gd name="connsiteY59" fmla="*/ 847017 h 909700"/>
                  <a:gd name="connsiteX60" fmla="*/ 595958 w 1301129"/>
                  <a:gd name="connsiteY60" fmla="*/ 623590 h 909700"/>
                  <a:gd name="connsiteX61" fmla="*/ 722898 w 1301129"/>
                  <a:gd name="connsiteY61" fmla="*/ 623590 h 909700"/>
                  <a:gd name="connsiteX62" fmla="*/ 722898 w 1301129"/>
                  <a:gd name="connsiteY62" fmla="*/ 847017 h 909700"/>
                  <a:gd name="connsiteX63" fmla="*/ 595958 w 1301129"/>
                  <a:gd name="connsiteY63" fmla="*/ 847017 h 909700"/>
                  <a:gd name="connsiteX64" fmla="*/ 770500 w 1301129"/>
                  <a:gd name="connsiteY64" fmla="*/ 302487 h 909700"/>
                  <a:gd name="connsiteX65" fmla="*/ 740817 w 1301129"/>
                  <a:gd name="connsiteY65" fmla="*/ 354192 h 909700"/>
                  <a:gd name="connsiteX66" fmla="*/ 689111 w 1301129"/>
                  <a:gd name="connsiteY66" fmla="*/ 324023 h 909700"/>
                  <a:gd name="connsiteX67" fmla="*/ 689111 w 1301129"/>
                  <a:gd name="connsiteY67" fmla="*/ 384191 h 909700"/>
                  <a:gd name="connsiteX68" fmla="*/ 629745 w 1301129"/>
                  <a:gd name="connsiteY68" fmla="*/ 384191 h 909700"/>
                  <a:gd name="connsiteX69" fmla="*/ 629745 w 1301129"/>
                  <a:gd name="connsiteY69" fmla="*/ 324023 h 909700"/>
                  <a:gd name="connsiteX70" fmla="*/ 578039 w 1301129"/>
                  <a:gd name="connsiteY70" fmla="*/ 354192 h 909700"/>
                  <a:gd name="connsiteX71" fmla="*/ 548356 w 1301129"/>
                  <a:gd name="connsiteY71" fmla="*/ 302487 h 909700"/>
                  <a:gd name="connsiteX72" fmla="*/ 600253 w 1301129"/>
                  <a:gd name="connsiteY72" fmla="*/ 272488 h 909700"/>
                  <a:gd name="connsiteX73" fmla="*/ 548356 w 1301129"/>
                  <a:gd name="connsiteY73" fmla="*/ 242468 h 909700"/>
                  <a:gd name="connsiteX74" fmla="*/ 578039 w 1301129"/>
                  <a:gd name="connsiteY74" fmla="*/ 190763 h 909700"/>
                  <a:gd name="connsiteX75" fmla="*/ 629745 w 1301129"/>
                  <a:gd name="connsiteY75" fmla="*/ 220931 h 909700"/>
                  <a:gd name="connsiteX76" fmla="*/ 629745 w 1301129"/>
                  <a:gd name="connsiteY76" fmla="*/ 160764 h 909700"/>
                  <a:gd name="connsiteX77" fmla="*/ 689111 w 1301129"/>
                  <a:gd name="connsiteY77" fmla="*/ 160764 h 909700"/>
                  <a:gd name="connsiteX78" fmla="*/ 689111 w 1301129"/>
                  <a:gd name="connsiteY78" fmla="*/ 220931 h 909700"/>
                  <a:gd name="connsiteX79" fmla="*/ 740817 w 1301129"/>
                  <a:gd name="connsiteY79" fmla="*/ 190763 h 909700"/>
                  <a:gd name="connsiteX80" fmla="*/ 770500 w 1301129"/>
                  <a:gd name="connsiteY80" fmla="*/ 242468 h 909700"/>
                  <a:gd name="connsiteX81" fmla="*/ 718603 w 1301129"/>
                  <a:gd name="connsiteY81" fmla="*/ 272488 h 909700"/>
                  <a:gd name="connsiteX82" fmla="*/ 770500 w 1301129"/>
                  <a:gd name="connsiteY82" fmla="*/ 302487 h 909700"/>
                  <a:gd name="connsiteX83" fmla="*/ 897440 w 1301129"/>
                  <a:gd name="connsiteY83" fmla="*/ 783189 h 909700"/>
                  <a:gd name="connsiteX84" fmla="*/ 802235 w 1301129"/>
                  <a:gd name="connsiteY84" fmla="*/ 783189 h 909700"/>
                  <a:gd name="connsiteX85" fmla="*/ 802235 w 1301129"/>
                  <a:gd name="connsiteY85" fmla="*/ 687438 h 909700"/>
                  <a:gd name="connsiteX86" fmla="*/ 897440 w 1301129"/>
                  <a:gd name="connsiteY86" fmla="*/ 687438 h 909700"/>
                  <a:gd name="connsiteX87" fmla="*/ 897440 w 1301129"/>
                  <a:gd name="connsiteY87" fmla="*/ 783189 h 909700"/>
                  <a:gd name="connsiteX88" fmla="*/ 897440 w 1301129"/>
                  <a:gd name="connsiteY88" fmla="*/ 623590 h 909700"/>
                  <a:gd name="connsiteX89" fmla="*/ 802235 w 1301129"/>
                  <a:gd name="connsiteY89" fmla="*/ 623590 h 909700"/>
                  <a:gd name="connsiteX90" fmla="*/ 802235 w 1301129"/>
                  <a:gd name="connsiteY90" fmla="*/ 527839 h 909700"/>
                  <a:gd name="connsiteX91" fmla="*/ 897440 w 1301129"/>
                  <a:gd name="connsiteY91" fmla="*/ 527839 h 909700"/>
                  <a:gd name="connsiteX92" fmla="*/ 897440 w 1301129"/>
                  <a:gd name="connsiteY92" fmla="*/ 623590 h 909700"/>
                  <a:gd name="connsiteX93" fmla="*/ 897440 w 1301129"/>
                  <a:gd name="connsiteY93" fmla="*/ 463990 h 909700"/>
                  <a:gd name="connsiteX94" fmla="*/ 802235 w 1301129"/>
                  <a:gd name="connsiteY94" fmla="*/ 463990 h 909700"/>
                  <a:gd name="connsiteX95" fmla="*/ 802235 w 1301129"/>
                  <a:gd name="connsiteY95" fmla="*/ 368239 h 909700"/>
                  <a:gd name="connsiteX96" fmla="*/ 897440 w 1301129"/>
                  <a:gd name="connsiteY96" fmla="*/ 368239 h 909700"/>
                  <a:gd name="connsiteX97" fmla="*/ 897440 w 1301129"/>
                  <a:gd name="connsiteY97" fmla="*/ 463990 h 909700"/>
                  <a:gd name="connsiteX98" fmla="*/ 1056114 w 1301129"/>
                  <a:gd name="connsiteY98" fmla="*/ 783189 h 909700"/>
                  <a:gd name="connsiteX99" fmla="*/ 960909 w 1301129"/>
                  <a:gd name="connsiteY99" fmla="*/ 783189 h 909700"/>
                  <a:gd name="connsiteX100" fmla="*/ 960909 w 1301129"/>
                  <a:gd name="connsiteY100" fmla="*/ 687438 h 909700"/>
                  <a:gd name="connsiteX101" fmla="*/ 1056114 w 1301129"/>
                  <a:gd name="connsiteY101" fmla="*/ 687438 h 909700"/>
                  <a:gd name="connsiteX102" fmla="*/ 1056114 w 1301129"/>
                  <a:gd name="connsiteY102" fmla="*/ 783189 h 909700"/>
                  <a:gd name="connsiteX103" fmla="*/ 1056114 w 1301129"/>
                  <a:gd name="connsiteY103" fmla="*/ 623590 h 909700"/>
                  <a:gd name="connsiteX104" fmla="*/ 960909 w 1301129"/>
                  <a:gd name="connsiteY104" fmla="*/ 623590 h 909700"/>
                  <a:gd name="connsiteX105" fmla="*/ 960909 w 1301129"/>
                  <a:gd name="connsiteY105" fmla="*/ 527839 h 909700"/>
                  <a:gd name="connsiteX106" fmla="*/ 1056114 w 1301129"/>
                  <a:gd name="connsiteY106" fmla="*/ 527839 h 909700"/>
                  <a:gd name="connsiteX107" fmla="*/ 1056114 w 1301129"/>
                  <a:gd name="connsiteY107" fmla="*/ 623590 h 909700"/>
                  <a:gd name="connsiteX108" fmla="*/ 1056114 w 1301129"/>
                  <a:gd name="connsiteY108" fmla="*/ 463990 h 909700"/>
                  <a:gd name="connsiteX109" fmla="*/ 960909 w 1301129"/>
                  <a:gd name="connsiteY109" fmla="*/ 463990 h 909700"/>
                  <a:gd name="connsiteX110" fmla="*/ 960909 w 1301129"/>
                  <a:gd name="connsiteY110" fmla="*/ 368239 h 909700"/>
                  <a:gd name="connsiteX111" fmla="*/ 1056114 w 1301129"/>
                  <a:gd name="connsiteY111" fmla="*/ 368239 h 909700"/>
                  <a:gd name="connsiteX112" fmla="*/ 1056114 w 1301129"/>
                  <a:gd name="connsiteY112" fmla="*/ 463990 h 909700"/>
                  <a:gd name="connsiteX113" fmla="*/ 1214788 w 1301129"/>
                  <a:gd name="connsiteY113" fmla="*/ 783189 h 909700"/>
                  <a:gd name="connsiteX114" fmla="*/ 1119584 w 1301129"/>
                  <a:gd name="connsiteY114" fmla="*/ 783189 h 909700"/>
                  <a:gd name="connsiteX115" fmla="*/ 1119584 w 1301129"/>
                  <a:gd name="connsiteY115" fmla="*/ 687438 h 909700"/>
                  <a:gd name="connsiteX116" fmla="*/ 1214788 w 1301129"/>
                  <a:gd name="connsiteY116" fmla="*/ 687438 h 909700"/>
                  <a:gd name="connsiteX117" fmla="*/ 1214788 w 1301129"/>
                  <a:gd name="connsiteY117" fmla="*/ 783189 h 909700"/>
                  <a:gd name="connsiteX118" fmla="*/ 1214788 w 1301129"/>
                  <a:gd name="connsiteY118" fmla="*/ 623590 h 909700"/>
                  <a:gd name="connsiteX119" fmla="*/ 1119584 w 1301129"/>
                  <a:gd name="connsiteY119" fmla="*/ 623590 h 909700"/>
                  <a:gd name="connsiteX120" fmla="*/ 1119584 w 1301129"/>
                  <a:gd name="connsiteY120" fmla="*/ 527839 h 909700"/>
                  <a:gd name="connsiteX121" fmla="*/ 1214788 w 1301129"/>
                  <a:gd name="connsiteY121" fmla="*/ 527839 h 909700"/>
                  <a:gd name="connsiteX122" fmla="*/ 1214788 w 1301129"/>
                  <a:gd name="connsiteY122" fmla="*/ 623590 h 909700"/>
                  <a:gd name="connsiteX123" fmla="*/ 1214788 w 1301129"/>
                  <a:gd name="connsiteY123" fmla="*/ 463990 h 909700"/>
                  <a:gd name="connsiteX124" fmla="*/ 1119584 w 1301129"/>
                  <a:gd name="connsiteY124" fmla="*/ 463990 h 909700"/>
                  <a:gd name="connsiteX125" fmla="*/ 1119584 w 1301129"/>
                  <a:gd name="connsiteY125" fmla="*/ 368239 h 909700"/>
                  <a:gd name="connsiteX126" fmla="*/ 1214788 w 1301129"/>
                  <a:gd name="connsiteY126" fmla="*/ 368239 h 909700"/>
                  <a:gd name="connsiteX127" fmla="*/ 1214788 w 1301129"/>
                  <a:gd name="connsiteY127" fmla="*/ 463990 h 90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301129" h="909700">
                    <a:moveTo>
                      <a:pt x="849837" y="240564"/>
                    </a:moveTo>
                    <a:lnTo>
                      <a:pt x="849837" y="192688"/>
                    </a:lnTo>
                    <a:lnTo>
                      <a:pt x="659428" y="1164"/>
                    </a:lnTo>
                    <a:lnTo>
                      <a:pt x="469019" y="192688"/>
                    </a:lnTo>
                    <a:lnTo>
                      <a:pt x="469019" y="240564"/>
                    </a:lnTo>
                    <a:lnTo>
                      <a:pt x="8863" y="240564"/>
                    </a:lnTo>
                    <a:lnTo>
                      <a:pt x="8863" y="304391"/>
                    </a:lnTo>
                    <a:lnTo>
                      <a:pt x="40598" y="304391"/>
                    </a:lnTo>
                    <a:lnTo>
                      <a:pt x="40598" y="910865"/>
                    </a:lnTo>
                    <a:lnTo>
                      <a:pt x="1278258" y="910865"/>
                    </a:lnTo>
                    <a:lnTo>
                      <a:pt x="1278258" y="304391"/>
                    </a:lnTo>
                    <a:lnTo>
                      <a:pt x="1309993" y="304391"/>
                    </a:lnTo>
                    <a:lnTo>
                      <a:pt x="1309993" y="240564"/>
                    </a:lnTo>
                    <a:lnTo>
                      <a:pt x="849837" y="240564"/>
                    </a:lnTo>
                    <a:close/>
                    <a:moveTo>
                      <a:pt x="199273" y="783189"/>
                    </a:moveTo>
                    <a:lnTo>
                      <a:pt x="104068" y="783189"/>
                    </a:lnTo>
                    <a:lnTo>
                      <a:pt x="104068" y="687438"/>
                    </a:lnTo>
                    <a:lnTo>
                      <a:pt x="199273" y="687438"/>
                    </a:lnTo>
                    <a:lnTo>
                      <a:pt x="199273" y="783189"/>
                    </a:lnTo>
                    <a:close/>
                    <a:moveTo>
                      <a:pt x="199273" y="623590"/>
                    </a:moveTo>
                    <a:lnTo>
                      <a:pt x="104068" y="623590"/>
                    </a:lnTo>
                    <a:lnTo>
                      <a:pt x="104068" y="527839"/>
                    </a:lnTo>
                    <a:lnTo>
                      <a:pt x="199273" y="527839"/>
                    </a:lnTo>
                    <a:lnTo>
                      <a:pt x="199273" y="623590"/>
                    </a:lnTo>
                    <a:close/>
                    <a:moveTo>
                      <a:pt x="199273" y="463990"/>
                    </a:moveTo>
                    <a:lnTo>
                      <a:pt x="104068" y="463990"/>
                    </a:lnTo>
                    <a:lnTo>
                      <a:pt x="104068" y="368239"/>
                    </a:lnTo>
                    <a:lnTo>
                      <a:pt x="199273" y="368239"/>
                    </a:lnTo>
                    <a:lnTo>
                      <a:pt x="199273" y="463990"/>
                    </a:lnTo>
                    <a:close/>
                    <a:moveTo>
                      <a:pt x="357947" y="783189"/>
                    </a:moveTo>
                    <a:lnTo>
                      <a:pt x="262742" y="783189"/>
                    </a:lnTo>
                    <a:lnTo>
                      <a:pt x="262742" y="687438"/>
                    </a:lnTo>
                    <a:lnTo>
                      <a:pt x="357947" y="687438"/>
                    </a:lnTo>
                    <a:lnTo>
                      <a:pt x="357947" y="783189"/>
                    </a:lnTo>
                    <a:close/>
                    <a:moveTo>
                      <a:pt x="357947" y="623590"/>
                    </a:moveTo>
                    <a:lnTo>
                      <a:pt x="262742" y="623590"/>
                    </a:lnTo>
                    <a:lnTo>
                      <a:pt x="262742" y="527839"/>
                    </a:lnTo>
                    <a:lnTo>
                      <a:pt x="357947" y="527839"/>
                    </a:lnTo>
                    <a:lnTo>
                      <a:pt x="357947" y="623590"/>
                    </a:lnTo>
                    <a:close/>
                    <a:moveTo>
                      <a:pt x="357947" y="463990"/>
                    </a:moveTo>
                    <a:lnTo>
                      <a:pt x="262742" y="463990"/>
                    </a:lnTo>
                    <a:lnTo>
                      <a:pt x="262742" y="368239"/>
                    </a:lnTo>
                    <a:lnTo>
                      <a:pt x="357947" y="368239"/>
                    </a:lnTo>
                    <a:lnTo>
                      <a:pt x="357947" y="463990"/>
                    </a:lnTo>
                    <a:close/>
                    <a:moveTo>
                      <a:pt x="516621" y="783189"/>
                    </a:moveTo>
                    <a:lnTo>
                      <a:pt x="421417" y="783189"/>
                    </a:lnTo>
                    <a:lnTo>
                      <a:pt x="421417" y="687438"/>
                    </a:lnTo>
                    <a:lnTo>
                      <a:pt x="516621" y="687438"/>
                    </a:lnTo>
                    <a:lnTo>
                      <a:pt x="516621" y="783189"/>
                    </a:lnTo>
                    <a:close/>
                    <a:moveTo>
                      <a:pt x="516621" y="623590"/>
                    </a:moveTo>
                    <a:lnTo>
                      <a:pt x="421417" y="623590"/>
                    </a:lnTo>
                    <a:lnTo>
                      <a:pt x="421417" y="527839"/>
                    </a:lnTo>
                    <a:lnTo>
                      <a:pt x="516621" y="527839"/>
                    </a:lnTo>
                    <a:lnTo>
                      <a:pt x="516621" y="623590"/>
                    </a:lnTo>
                    <a:close/>
                    <a:moveTo>
                      <a:pt x="516621" y="463990"/>
                    </a:moveTo>
                    <a:lnTo>
                      <a:pt x="421417" y="463990"/>
                    </a:lnTo>
                    <a:lnTo>
                      <a:pt x="421417" y="368239"/>
                    </a:lnTo>
                    <a:lnTo>
                      <a:pt x="516621" y="368239"/>
                    </a:lnTo>
                    <a:lnTo>
                      <a:pt x="516621" y="463990"/>
                    </a:lnTo>
                    <a:close/>
                    <a:moveTo>
                      <a:pt x="595958" y="847017"/>
                    </a:moveTo>
                    <a:lnTo>
                      <a:pt x="595958" y="623590"/>
                    </a:lnTo>
                    <a:lnTo>
                      <a:pt x="722898" y="623590"/>
                    </a:lnTo>
                    <a:lnTo>
                      <a:pt x="722898" y="847017"/>
                    </a:lnTo>
                    <a:lnTo>
                      <a:pt x="595958" y="847017"/>
                    </a:lnTo>
                    <a:close/>
                    <a:moveTo>
                      <a:pt x="770500" y="302487"/>
                    </a:moveTo>
                    <a:lnTo>
                      <a:pt x="740817" y="354192"/>
                    </a:lnTo>
                    <a:lnTo>
                      <a:pt x="689111" y="324023"/>
                    </a:lnTo>
                    <a:lnTo>
                      <a:pt x="689111" y="384191"/>
                    </a:lnTo>
                    <a:lnTo>
                      <a:pt x="629745" y="384191"/>
                    </a:lnTo>
                    <a:lnTo>
                      <a:pt x="629745" y="324023"/>
                    </a:lnTo>
                    <a:lnTo>
                      <a:pt x="578039" y="354192"/>
                    </a:lnTo>
                    <a:lnTo>
                      <a:pt x="548356" y="302487"/>
                    </a:lnTo>
                    <a:lnTo>
                      <a:pt x="600253" y="272488"/>
                    </a:lnTo>
                    <a:lnTo>
                      <a:pt x="548356" y="242468"/>
                    </a:lnTo>
                    <a:lnTo>
                      <a:pt x="578039" y="190763"/>
                    </a:lnTo>
                    <a:lnTo>
                      <a:pt x="629745" y="220931"/>
                    </a:lnTo>
                    <a:lnTo>
                      <a:pt x="629745" y="160764"/>
                    </a:lnTo>
                    <a:lnTo>
                      <a:pt x="689111" y="160764"/>
                    </a:lnTo>
                    <a:lnTo>
                      <a:pt x="689111" y="220931"/>
                    </a:lnTo>
                    <a:lnTo>
                      <a:pt x="740817" y="190763"/>
                    </a:lnTo>
                    <a:lnTo>
                      <a:pt x="770500" y="242468"/>
                    </a:lnTo>
                    <a:lnTo>
                      <a:pt x="718603" y="272488"/>
                    </a:lnTo>
                    <a:lnTo>
                      <a:pt x="770500" y="302487"/>
                    </a:lnTo>
                    <a:close/>
                    <a:moveTo>
                      <a:pt x="897440" y="783189"/>
                    </a:moveTo>
                    <a:lnTo>
                      <a:pt x="802235" y="783189"/>
                    </a:lnTo>
                    <a:lnTo>
                      <a:pt x="802235" y="687438"/>
                    </a:lnTo>
                    <a:lnTo>
                      <a:pt x="897440" y="687438"/>
                    </a:lnTo>
                    <a:lnTo>
                      <a:pt x="897440" y="783189"/>
                    </a:lnTo>
                    <a:close/>
                    <a:moveTo>
                      <a:pt x="897440" y="623590"/>
                    </a:moveTo>
                    <a:lnTo>
                      <a:pt x="802235" y="623590"/>
                    </a:lnTo>
                    <a:lnTo>
                      <a:pt x="802235" y="527839"/>
                    </a:lnTo>
                    <a:lnTo>
                      <a:pt x="897440" y="527839"/>
                    </a:lnTo>
                    <a:lnTo>
                      <a:pt x="897440" y="623590"/>
                    </a:lnTo>
                    <a:close/>
                    <a:moveTo>
                      <a:pt x="897440" y="463990"/>
                    </a:moveTo>
                    <a:lnTo>
                      <a:pt x="802235" y="463990"/>
                    </a:lnTo>
                    <a:lnTo>
                      <a:pt x="802235" y="368239"/>
                    </a:lnTo>
                    <a:lnTo>
                      <a:pt x="897440" y="368239"/>
                    </a:lnTo>
                    <a:lnTo>
                      <a:pt x="897440" y="463990"/>
                    </a:lnTo>
                    <a:close/>
                    <a:moveTo>
                      <a:pt x="1056114" y="783189"/>
                    </a:moveTo>
                    <a:lnTo>
                      <a:pt x="960909" y="783189"/>
                    </a:lnTo>
                    <a:lnTo>
                      <a:pt x="960909" y="687438"/>
                    </a:lnTo>
                    <a:lnTo>
                      <a:pt x="1056114" y="687438"/>
                    </a:lnTo>
                    <a:lnTo>
                      <a:pt x="1056114" y="783189"/>
                    </a:lnTo>
                    <a:close/>
                    <a:moveTo>
                      <a:pt x="1056114" y="623590"/>
                    </a:moveTo>
                    <a:lnTo>
                      <a:pt x="960909" y="623590"/>
                    </a:lnTo>
                    <a:lnTo>
                      <a:pt x="960909" y="527839"/>
                    </a:lnTo>
                    <a:lnTo>
                      <a:pt x="1056114" y="527839"/>
                    </a:lnTo>
                    <a:lnTo>
                      <a:pt x="1056114" y="623590"/>
                    </a:lnTo>
                    <a:close/>
                    <a:moveTo>
                      <a:pt x="1056114" y="463990"/>
                    </a:moveTo>
                    <a:lnTo>
                      <a:pt x="960909" y="463990"/>
                    </a:lnTo>
                    <a:lnTo>
                      <a:pt x="960909" y="368239"/>
                    </a:lnTo>
                    <a:lnTo>
                      <a:pt x="1056114" y="368239"/>
                    </a:lnTo>
                    <a:lnTo>
                      <a:pt x="1056114" y="463990"/>
                    </a:lnTo>
                    <a:close/>
                    <a:moveTo>
                      <a:pt x="1214788" y="783189"/>
                    </a:moveTo>
                    <a:lnTo>
                      <a:pt x="1119584" y="783189"/>
                    </a:lnTo>
                    <a:lnTo>
                      <a:pt x="1119584" y="687438"/>
                    </a:lnTo>
                    <a:lnTo>
                      <a:pt x="1214788" y="687438"/>
                    </a:lnTo>
                    <a:lnTo>
                      <a:pt x="1214788" y="783189"/>
                    </a:lnTo>
                    <a:close/>
                    <a:moveTo>
                      <a:pt x="1214788" y="623590"/>
                    </a:moveTo>
                    <a:lnTo>
                      <a:pt x="1119584" y="623590"/>
                    </a:lnTo>
                    <a:lnTo>
                      <a:pt x="1119584" y="527839"/>
                    </a:lnTo>
                    <a:lnTo>
                      <a:pt x="1214788" y="527839"/>
                    </a:lnTo>
                    <a:lnTo>
                      <a:pt x="1214788" y="623590"/>
                    </a:lnTo>
                    <a:close/>
                    <a:moveTo>
                      <a:pt x="1214788" y="463990"/>
                    </a:moveTo>
                    <a:lnTo>
                      <a:pt x="1119584" y="463990"/>
                    </a:lnTo>
                    <a:lnTo>
                      <a:pt x="1119584" y="368239"/>
                    </a:lnTo>
                    <a:lnTo>
                      <a:pt x="1214788" y="368239"/>
                    </a:lnTo>
                    <a:lnTo>
                      <a:pt x="1214788" y="463990"/>
                    </a:lnTo>
                    <a:close/>
                  </a:path>
                </a:pathLst>
              </a:custGeom>
              <a:solidFill>
                <a:srgbClr val="95A4CF"/>
              </a:solidFill>
              <a:ln w="21157" cap="rnd">
                <a:noFill/>
                <a:prstDash val="solid"/>
                <a:round/>
              </a:ln>
            </p:spPr>
            <p:txBody>
              <a:bodyPr rtlCol="0" anchor="ctr"/>
              <a:lstStyle/>
              <a:p>
                <a:endParaRPr lang="en-CH" sz="4400"/>
              </a:p>
            </p:txBody>
          </p:sp>
          <p:sp>
            <p:nvSpPr>
              <p:cNvPr id="204" name="Freeform 203">
                <a:extLst>
                  <a:ext uri="{FF2B5EF4-FFF2-40B4-BE49-F238E27FC236}">
                    <a16:creationId xmlns:a16="http://schemas.microsoft.com/office/drawing/2014/main" id="{98A7A22D-A4CF-9DC0-D01E-508FE092DFA9}"/>
                  </a:ext>
                </a:extLst>
              </p:cNvPr>
              <p:cNvSpPr/>
              <p:nvPr/>
            </p:nvSpPr>
            <p:spPr>
              <a:xfrm>
                <a:off x="20062264" y="2086849"/>
                <a:ext cx="550070" cy="317337"/>
              </a:xfrm>
              <a:custGeom>
                <a:avLst/>
                <a:gdLst>
                  <a:gd name="connsiteX0" fmla="*/ 283901 w 550070"/>
                  <a:gd name="connsiteY0" fmla="*/ 89688 h 317337"/>
                  <a:gd name="connsiteX1" fmla="*/ 514381 w 550070"/>
                  <a:gd name="connsiteY1" fmla="*/ 318276 h 317337"/>
                  <a:gd name="connsiteX2" fmla="*/ 558936 w 550070"/>
                  <a:gd name="connsiteY2" fmla="*/ 274061 h 317337"/>
                  <a:gd name="connsiteX3" fmla="*/ 283901 w 550070"/>
                  <a:gd name="connsiteY3" fmla="*/ 939 h 317337"/>
                  <a:gd name="connsiteX4" fmla="*/ 8866 w 550070"/>
                  <a:gd name="connsiteY4" fmla="*/ 274061 h 317337"/>
                  <a:gd name="connsiteX5" fmla="*/ 53421 w 550070"/>
                  <a:gd name="connsiteY5" fmla="*/ 318276 h 317337"/>
                  <a:gd name="connsiteX6" fmla="*/ 283901 w 550070"/>
                  <a:gd name="connsiteY6" fmla="*/ 89688 h 31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070" h="317337">
                    <a:moveTo>
                      <a:pt x="283901" y="89688"/>
                    </a:moveTo>
                    <a:lnTo>
                      <a:pt x="514381" y="318276"/>
                    </a:lnTo>
                    <a:lnTo>
                      <a:pt x="558936" y="274061"/>
                    </a:lnTo>
                    <a:lnTo>
                      <a:pt x="283901" y="939"/>
                    </a:lnTo>
                    <a:lnTo>
                      <a:pt x="8866" y="274061"/>
                    </a:lnTo>
                    <a:lnTo>
                      <a:pt x="53421" y="318276"/>
                    </a:lnTo>
                    <a:lnTo>
                      <a:pt x="283901" y="89688"/>
                    </a:lnTo>
                    <a:close/>
                  </a:path>
                </a:pathLst>
              </a:custGeom>
              <a:solidFill>
                <a:srgbClr val="95A4CF"/>
              </a:solidFill>
              <a:ln w="21157" cap="rnd">
                <a:noFill/>
                <a:prstDash val="solid"/>
                <a:round/>
              </a:ln>
            </p:spPr>
            <p:txBody>
              <a:bodyPr rtlCol="0" anchor="ctr"/>
              <a:lstStyle/>
              <a:p>
                <a:endParaRPr lang="en-CH" sz="4400"/>
              </a:p>
            </p:txBody>
          </p:sp>
        </p:grpSp>
        <p:grpSp>
          <p:nvGrpSpPr>
            <p:cNvPr id="205" name="Graphic 2">
              <a:extLst>
                <a:ext uri="{FF2B5EF4-FFF2-40B4-BE49-F238E27FC236}">
                  <a16:creationId xmlns:a16="http://schemas.microsoft.com/office/drawing/2014/main" id="{3BD9D2F4-637C-894E-DA15-AB275280FC2A}"/>
                </a:ext>
              </a:extLst>
            </p:cNvPr>
            <p:cNvGrpSpPr/>
            <p:nvPr/>
          </p:nvGrpSpPr>
          <p:grpSpPr>
            <a:xfrm>
              <a:off x="11263914" y="4883350"/>
              <a:ext cx="11191817" cy="258878"/>
              <a:chOff x="11263914" y="4883350"/>
              <a:chExt cx="11191817" cy="258878"/>
            </a:xfrm>
          </p:grpSpPr>
          <p:sp>
            <p:nvSpPr>
              <p:cNvPr id="206" name="Freeform 205">
                <a:extLst>
                  <a:ext uri="{FF2B5EF4-FFF2-40B4-BE49-F238E27FC236}">
                    <a16:creationId xmlns:a16="http://schemas.microsoft.com/office/drawing/2014/main" id="{D89BB41E-4822-03B4-0314-D19FB9AAE033}"/>
                  </a:ext>
                </a:extLst>
              </p:cNvPr>
              <p:cNvSpPr/>
              <p:nvPr/>
            </p:nvSpPr>
            <p:spPr>
              <a:xfrm>
                <a:off x="22196844" y="4883350"/>
                <a:ext cx="258887" cy="258878"/>
              </a:xfrm>
              <a:custGeom>
                <a:avLst/>
                <a:gdLst>
                  <a:gd name="connsiteX0" fmla="*/ 0 w 258887"/>
                  <a:gd name="connsiteY0" fmla="*/ 0 h 258878"/>
                  <a:gd name="connsiteX1" fmla="*/ 258888 w 258887"/>
                  <a:gd name="connsiteY1" fmla="*/ 129450 h 258878"/>
                  <a:gd name="connsiteX2" fmla="*/ 0 w 258887"/>
                  <a:gd name="connsiteY2" fmla="*/ 258878 h 258878"/>
                  <a:gd name="connsiteX3" fmla="*/ 0 w 258887"/>
                  <a:gd name="connsiteY3" fmla="*/ 0 h 258878"/>
                </a:gdLst>
                <a:ahLst/>
                <a:cxnLst>
                  <a:cxn ang="0">
                    <a:pos x="connsiteX0" y="connsiteY0"/>
                  </a:cxn>
                  <a:cxn ang="0">
                    <a:pos x="connsiteX1" y="connsiteY1"/>
                  </a:cxn>
                  <a:cxn ang="0">
                    <a:pos x="connsiteX2" y="connsiteY2"/>
                  </a:cxn>
                  <a:cxn ang="0">
                    <a:pos x="connsiteX3" y="connsiteY3"/>
                  </a:cxn>
                </a:cxnLst>
                <a:rect l="l" t="t" r="r" b="b"/>
                <a:pathLst>
                  <a:path w="258887" h="258878">
                    <a:moveTo>
                      <a:pt x="0" y="0"/>
                    </a:moveTo>
                    <a:lnTo>
                      <a:pt x="258888" y="129450"/>
                    </a:lnTo>
                    <a:lnTo>
                      <a:pt x="0" y="258878"/>
                    </a:lnTo>
                    <a:lnTo>
                      <a:pt x="0" y="0"/>
                    </a:lnTo>
                    <a:close/>
                  </a:path>
                </a:pathLst>
              </a:custGeom>
              <a:solidFill>
                <a:srgbClr val="000080"/>
              </a:solidFill>
              <a:ln w="2286" cap="rnd">
                <a:noFill/>
                <a:prstDash val="solid"/>
                <a:round/>
              </a:ln>
            </p:spPr>
            <p:txBody>
              <a:bodyPr rtlCol="0" anchor="ctr"/>
              <a:lstStyle/>
              <a:p>
                <a:endParaRPr lang="en-CH" sz="4400"/>
              </a:p>
            </p:txBody>
          </p:sp>
          <p:sp>
            <p:nvSpPr>
              <p:cNvPr id="207" name="Freeform 206">
                <a:extLst>
                  <a:ext uri="{FF2B5EF4-FFF2-40B4-BE49-F238E27FC236}">
                    <a16:creationId xmlns:a16="http://schemas.microsoft.com/office/drawing/2014/main" id="{612DAA3B-1D98-CDB0-837F-8AD1C1866551}"/>
                  </a:ext>
                </a:extLst>
              </p:cNvPr>
              <p:cNvSpPr/>
              <p:nvPr/>
            </p:nvSpPr>
            <p:spPr>
              <a:xfrm>
                <a:off x="11263914" y="5012801"/>
                <a:ext cx="10984708" cy="2285"/>
              </a:xfrm>
              <a:custGeom>
                <a:avLst/>
                <a:gdLst>
                  <a:gd name="connsiteX0" fmla="*/ 0 w 10984708"/>
                  <a:gd name="connsiteY0" fmla="*/ 0 h 2285"/>
                  <a:gd name="connsiteX1" fmla="*/ 10984708 w 10984708"/>
                  <a:gd name="connsiteY1" fmla="*/ 0 h 2285"/>
                </a:gdLst>
                <a:ahLst/>
                <a:cxnLst>
                  <a:cxn ang="0">
                    <a:pos x="connsiteX0" y="connsiteY0"/>
                  </a:cxn>
                  <a:cxn ang="0">
                    <a:pos x="connsiteX1" y="connsiteY1"/>
                  </a:cxn>
                </a:cxnLst>
                <a:rect l="l" t="t" r="r" b="b"/>
                <a:pathLst>
                  <a:path w="10984708" h="2285">
                    <a:moveTo>
                      <a:pt x="0" y="0"/>
                    </a:moveTo>
                    <a:lnTo>
                      <a:pt x="10984708" y="0"/>
                    </a:lnTo>
                  </a:path>
                </a:pathLst>
              </a:custGeom>
              <a:noFill/>
              <a:ln w="31748" cap="rnd">
                <a:solidFill>
                  <a:srgbClr val="000080"/>
                </a:solidFill>
                <a:prstDash val="solid"/>
                <a:round/>
              </a:ln>
            </p:spPr>
            <p:txBody>
              <a:bodyPr rtlCol="0" anchor="ctr"/>
              <a:lstStyle/>
              <a:p>
                <a:endParaRPr lang="en-CH" sz="4400"/>
              </a:p>
            </p:txBody>
          </p:sp>
        </p:grpSp>
        <p:sp>
          <p:nvSpPr>
            <p:cNvPr id="208" name="Freeform 207">
              <a:extLst>
                <a:ext uri="{FF2B5EF4-FFF2-40B4-BE49-F238E27FC236}">
                  <a16:creationId xmlns:a16="http://schemas.microsoft.com/office/drawing/2014/main" id="{81BD68BF-54B0-7BCC-C317-712ED96B2279}"/>
                </a:ext>
              </a:extLst>
            </p:cNvPr>
            <p:cNvSpPr/>
            <p:nvPr/>
          </p:nvSpPr>
          <p:spPr>
            <a:xfrm>
              <a:off x="6976141" y="4996975"/>
              <a:ext cx="4247760" cy="31744"/>
            </a:xfrm>
            <a:custGeom>
              <a:avLst/>
              <a:gdLst>
                <a:gd name="connsiteX0" fmla="*/ 2515 w 4247760"/>
                <a:gd name="connsiteY0" fmla="*/ 31711 h 31744"/>
                <a:gd name="connsiteX1" fmla="*/ 2515 w 4247760"/>
                <a:gd name="connsiteY1" fmla="*/ -33 h 31744"/>
                <a:gd name="connsiteX2" fmla="*/ 84435 w 4247760"/>
                <a:gd name="connsiteY2" fmla="*/ -33 h 31744"/>
                <a:gd name="connsiteX3" fmla="*/ 84435 w 4247760"/>
                <a:gd name="connsiteY3" fmla="*/ 31711 h 31744"/>
                <a:gd name="connsiteX4" fmla="*/ 2515 w 4247760"/>
                <a:gd name="connsiteY4" fmla="*/ 31711 h 31744"/>
                <a:gd name="connsiteX5" fmla="*/ 253449 w 4247760"/>
                <a:gd name="connsiteY5" fmla="*/ 31711 h 31744"/>
                <a:gd name="connsiteX6" fmla="*/ 253449 w 4247760"/>
                <a:gd name="connsiteY6" fmla="*/ -33 h 31744"/>
                <a:gd name="connsiteX7" fmla="*/ 385618 w 4247760"/>
                <a:gd name="connsiteY7" fmla="*/ -33 h 31744"/>
                <a:gd name="connsiteX8" fmla="*/ 385618 w 4247760"/>
                <a:gd name="connsiteY8" fmla="*/ 31711 h 31744"/>
                <a:gd name="connsiteX9" fmla="*/ 253449 w 4247760"/>
                <a:gd name="connsiteY9" fmla="*/ 31711 h 31744"/>
                <a:gd name="connsiteX10" fmla="*/ 554553 w 4247760"/>
                <a:gd name="connsiteY10" fmla="*/ 31711 h 31744"/>
                <a:gd name="connsiteX11" fmla="*/ 554553 w 4247760"/>
                <a:gd name="connsiteY11" fmla="*/ -33 h 31744"/>
                <a:gd name="connsiteX12" fmla="*/ 686723 w 4247760"/>
                <a:gd name="connsiteY12" fmla="*/ -33 h 31744"/>
                <a:gd name="connsiteX13" fmla="*/ 686723 w 4247760"/>
                <a:gd name="connsiteY13" fmla="*/ 31711 h 31744"/>
                <a:gd name="connsiteX14" fmla="*/ 554553 w 4247760"/>
                <a:gd name="connsiteY14" fmla="*/ 31711 h 31744"/>
                <a:gd name="connsiteX15" fmla="*/ 855736 w 4247760"/>
                <a:gd name="connsiteY15" fmla="*/ 31711 h 31744"/>
                <a:gd name="connsiteX16" fmla="*/ 855736 w 4247760"/>
                <a:gd name="connsiteY16" fmla="*/ -33 h 31744"/>
                <a:gd name="connsiteX17" fmla="*/ 987827 w 4247760"/>
                <a:gd name="connsiteY17" fmla="*/ -33 h 31744"/>
                <a:gd name="connsiteX18" fmla="*/ 987827 w 4247760"/>
                <a:gd name="connsiteY18" fmla="*/ 31711 h 31744"/>
                <a:gd name="connsiteX19" fmla="*/ 855736 w 4247760"/>
                <a:gd name="connsiteY19" fmla="*/ 31711 h 31744"/>
                <a:gd name="connsiteX20" fmla="*/ 1156919 w 4247760"/>
                <a:gd name="connsiteY20" fmla="*/ 31711 h 31744"/>
                <a:gd name="connsiteX21" fmla="*/ 1156919 w 4247760"/>
                <a:gd name="connsiteY21" fmla="*/ -33 h 31744"/>
                <a:gd name="connsiteX22" fmla="*/ 1289010 w 4247760"/>
                <a:gd name="connsiteY22" fmla="*/ -33 h 31744"/>
                <a:gd name="connsiteX23" fmla="*/ 1289010 w 4247760"/>
                <a:gd name="connsiteY23" fmla="*/ 31711 h 31744"/>
                <a:gd name="connsiteX24" fmla="*/ 1156919 w 4247760"/>
                <a:gd name="connsiteY24" fmla="*/ 31711 h 31744"/>
                <a:gd name="connsiteX25" fmla="*/ 1458024 w 4247760"/>
                <a:gd name="connsiteY25" fmla="*/ 31711 h 31744"/>
                <a:gd name="connsiteX26" fmla="*/ 1458024 w 4247760"/>
                <a:gd name="connsiteY26" fmla="*/ -33 h 31744"/>
                <a:gd name="connsiteX27" fmla="*/ 1590193 w 4247760"/>
                <a:gd name="connsiteY27" fmla="*/ -33 h 31744"/>
                <a:gd name="connsiteX28" fmla="*/ 1590193 w 4247760"/>
                <a:gd name="connsiteY28" fmla="*/ 31711 h 31744"/>
                <a:gd name="connsiteX29" fmla="*/ 1458024 w 4247760"/>
                <a:gd name="connsiteY29" fmla="*/ 31711 h 31744"/>
                <a:gd name="connsiteX30" fmla="*/ 1759206 w 4247760"/>
                <a:gd name="connsiteY30" fmla="*/ 31711 h 31744"/>
                <a:gd name="connsiteX31" fmla="*/ 1759206 w 4247760"/>
                <a:gd name="connsiteY31" fmla="*/ -33 h 31744"/>
                <a:gd name="connsiteX32" fmla="*/ 1891298 w 4247760"/>
                <a:gd name="connsiteY32" fmla="*/ -33 h 31744"/>
                <a:gd name="connsiteX33" fmla="*/ 1891298 w 4247760"/>
                <a:gd name="connsiteY33" fmla="*/ 31711 h 31744"/>
                <a:gd name="connsiteX34" fmla="*/ 1759206 w 4247760"/>
                <a:gd name="connsiteY34" fmla="*/ 31711 h 31744"/>
                <a:gd name="connsiteX35" fmla="*/ 2060311 w 4247760"/>
                <a:gd name="connsiteY35" fmla="*/ 31711 h 31744"/>
                <a:gd name="connsiteX36" fmla="*/ 2060311 w 4247760"/>
                <a:gd name="connsiteY36" fmla="*/ -33 h 31744"/>
                <a:gd name="connsiteX37" fmla="*/ 2192480 w 4247760"/>
                <a:gd name="connsiteY37" fmla="*/ -33 h 31744"/>
                <a:gd name="connsiteX38" fmla="*/ 2192480 w 4247760"/>
                <a:gd name="connsiteY38" fmla="*/ 31711 h 31744"/>
                <a:gd name="connsiteX39" fmla="*/ 2060311 w 4247760"/>
                <a:gd name="connsiteY39" fmla="*/ 31711 h 31744"/>
                <a:gd name="connsiteX40" fmla="*/ 2361494 w 4247760"/>
                <a:gd name="connsiteY40" fmla="*/ 31711 h 31744"/>
                <a:gd name="connsiteX41" fmla="*/ 2361494 w 4247760"/>
                <a:gd name="connsiteY41" fmla="*/ -33 h 31744"/>
                <a:gd name="connsiteX42" fmla="*/ 2493585 w 4247760"/>
                <a:gd name="connsiteY42" fmla="*/ -33 h 31744"/>
                <a:gd name="connsiteX43" fmla="*/ 2493585 w 4247760"/>
                <a:gd name="connsiteY43" fmla="*/ 31711 h 31744"/>
                <a:gd name="connsiteX44" fmla="*/ 2361494 w 4247760"/>
                <a:gd name="connsiteY44" fmla="*/ 31711 h 31744"/>
                <a:gd name="connsiteX45" fmla="*/ 2662598 w 4247760"/>
                <a:gd name="connsiteY45" fmla="*/ 31711 h 31744"/>
                <a:gd name="connsiteX46" fmla="*/ 2662598 w 4247760"/>
                <a:gd name="connsiteY46" fmla="*/ -33 h 31744"/>
                <a:gd name="connsiteX47" fmla="*/ 2794768 w 4247760"/>
                <a:gd name="connsiteY47" fmla="*/ -33 h 31744"/>
                <a:gd name="connsiteX48" fmla="*/ 2794768 w 4247760"/>
                <a:gd name="connsiteY48" fmla="*/ 31711 h 31744"/>
                <a:gd name="connsiteX49" fmla="*/ 2662598 w 4247760"/>
                <a:gd name="connsiteY49" fmla="*/ 31711 h 31744"/>
                <a:gd name="connsiteX50" fmla="*/ 2963781 w 4247760"/>
                <a:gd name="connsiteY50" fmla="*/ 31711 h 31744"/>
                <a:gd name="connsiteX51" fmla="*/ 2963781 w 4247760"/>
                <a:gd name="connsiteY51" fmla="*/ -33 h 31744"/>
                <a:gd name="connsiteX52" fmla="*/ 3095872 w 4247760"/>
                <a:gd name="connsiteY52" fmla="*/ -33 h 31744"/>
                <a:gd name="connsiteX53" fmla="*/ 3095872 w 4247760"/>
                <a:gd name="connsiteY53" fmla="*/ 31711 h 31744"/>
                <a:gd name="connsiteX54" fmla="*/ 2963781 w 4247760"/>
                <a:gd name="connsiteY54" fmla="*/ 31711 h 31744"/>
                <a:gd name="connsiteX55" fmla="*/ 3264886 w 4247760"/>
                <a:gd name="connsiteY55" fmla="*/ 31711 h 31744"/>
                <a:gd name="connsiteX56" fmla="*/ 3264886 w 4247760"/>
                <a:gd name="connsiteY56" fmla="*/ -33 h 31744"/>
                <a:gd name="connsiteX57" fmla="*/ 3397055 w 4247760"/>
                <a:gd name="connsiteY57" fmla="*/ -33 h 31744"/>
                <a:gd name="connsiteX58" fmla="*/ 3397055 w 4247760"/>
                <a:gd name="connsiteY58" fmla="*/ 31711 h 31744"/>
                <a:gd name="connsiteX59" fmla="*/ 3264886 w 4247760"/>
                <a:gd name="connsiteY59" fmla="*/ 31711 h 31744"/>
                <a:gd name="connsiteX60" fmla="*/ 3566068 w 4247760"/>
                <a:gd name="connsiteY60" fmla="*/ 31711 h 31744"/>
                <a:gd name="connsiteX61" fmla="*/ 3566068 w 4247760"/>
                <a:gd name="connsiteY61" fmla="*/ -33 h 31744"/>
                <a:gd name="connsiteX62" fmla="*/ 3698160 w 4247760"/>
                <a:gd name="connsiteY62" fmla="*/ -33 h 31744"/>
                <a:gd name="connsiteX63" fmla="*/ 3698160 w 4247760"/>
                <a:gd name="connsiteY63" fmla="*/ 31711 h 31744"/>
                <a:gd name="connsiteX64" fmla="*/ 3566068 w 4247760"/>
                <a:gd name="connsiteY64" fmla="*/ 31711 h 31744"/>
                <a:gd name="connsiteX65" fmla="*/ 3867173 w 4247760"/>
                <a:gd name="connsiteY65" fmla="*/ 31711 h 31744"/>
                <a:gd name="connsiteX66" fmla="*/ 3867173 w 4247760"/>
                <a:gd name="connsiteY66" fmla="*/ -33 h 31744"/>
                <a:gd name="connsiteX67" fmla="*/ 3999342 w 4247760"/>
                <a:gd name="connsiteY67" fmla="*/ -33 h 31744"/>
                <a:gd name="connsiteX68" fmla="*/ 3999342 w 4247760"/>
                <a:gd name="connsiteY68" fmla="*/ 31711 h 31744"/>
                <a:gd name="connsiteX69" fmla="*/ 3867173 w 4247760"/>
                <a:gd name="connsiteY69" fmla="*/ 31711 h 31744"/>
                <a:gd name="connsiteX70" fmla="*/ 4168356 w 4247760"/>
                <a:gd name="connsiteY70" fmla="*/ 31711 h 31744"/>
                <a:gd name="connsiteX71" fmla="*/ 4168356 w 4247760"/>
                <a:gd name="connsiteY71" fmla="*/ -33 h 31744"/>
                <a:gd name="connsiteX72" fmla="*/ 4250276 w 4247760"/>
                <a:gd name="connsiteY72" fmla="*/ -33 h 31744"/>
                <a:gd name="connsiteX73" fmla="*/ 4250276 w 4247760"/>
                <a:gd name="connsiteY73" fmla="*/ 31711 h 31744"/>
                <a:gd name="connsiteX74" fmla="*/ 4168356 w 4247760"/>
                <a:gd name="connsiteY74" fmla="*/ 31711 h 31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247760" h="31744">
                  <a:moveTo>
                    <a:pt x="2515" y="31711"/>
                  </a:moveTo>
                  <a:lnTo>
                    <a:pt x="2515" y="-33"/>
                  </a:lnTo>
                  <a:lnTo>
                    <a:pt x="84435" y="-33"/>
                  </a:lnTo>
                  <a:lnTo>
                    <a:pt x="84435" y="31711"/>
                  </a:lnTo>
                  <a:lnTo>
                    <a:pt x="2515" y="31711"/>
                  </a:lnTo>
                  <a:close/>
                  <a:moveTo>
                    <a:pt x="253449" y="31711"/>
                  </a:moveTo>
                  <a:lnTo>
                    <a:pt x="253449" y="-33"/>
                  </a:lnTo>
                  <a:lnTo>
                    <a:pt x="385618" y="-33"/>
                  </a:lnTo>
                  <a:lnTo>
                    <a:pt x="385618" y="31711"/>
                  </a:lnTo>
                  <a:lnTo>
                    <a:pt x="253449" y="31711"/>
                  </a:lnTo>
                  <a:close/>
                  <a:moveTo>
                    <a:pt x="554553" y="31711"/>
                  </a:moveTo>
                  <a:lnTo>
                    <a:pt x="554553" y="-33"/>
                  </a:lnTo>
                  <a:lnTo>
                    <a:pt x="686723" y="-33"/>
                  </a:lnTo>
                  <a:lnTo>
                    <a:pt x="686723" y="31711"/>
                  </a:lnTo>
                  <a:lnTo>
                    <a:pt x="554553" y="31711"/>
                  </a:lnTo>
                  <a:close/>
                  <a:moveTo>
                    <a:pt x="855736" y="31711"/>
                  </a:moveTo>
                  <a:lnTo>
                    <a:pt x="855736" y="-33"/>
                  </a:lnTo>
                  <a:lnTo>
                    <a:pt x="987827" y="-33"/>
                  </a:lnTo>
                  <a:lnTo>
                    <a:pt x="987827" y="31711"/>
                  </a:lnTo>
                  <a:lnTo>
                    <a:pt x="855736" y="31711"/>
                  </a:lnTo>
                  <a:close/>
                  <a:moveTo>
                    <a:pt x="1156919" y="31711"/>
                  </a:moveTo>
                  <a:lnTo>
                    <a:pt x="1156919" y="-33"/>
                  </a:lnTo>
                  <a:lnTo>
                    <a:pt x="1289010" y="-33"/>
                  </a:lnTo>
                  <a:lnTo>
                    <a:pt x="1289010" y="31711"/>
                  </a:lnTo>
                  <a:lnTo>
                    <a:pt x="1156919" y="31711"/>
                  </a:lnTo>
                  <a:close/>
                  <a:moveTo>
                    <a:pt x="1458024" y="31711"/>
                  </a:moveTo>
                  <a:lnTo>
                    <a:pt x="1458024" y="-33"/>
                  </a:lnTo>
                  <a:lnTo>
                    <a:pt x="1590193" y="-33"/>
                  </a:lnTo>
                  <a:lnTo>
                    <a:pt x="1590193" y="31711"/>
                  </a:lnTo>
                  <a:lnTo>
                    <a:pt x="1458024" y="31711"/>
                  </a:lnTo>
                  <a:close/>
                  <a:moveTo>
                    <a:pt x="1759206" y="31711"/>
                  </a:moveTo>
                  <a:lnTo>
                    <a:pt x="1759206" y="-33"/>
                  </a:lnTo>
                  <a:lnTo>
                    <a:pt x="1891298" y="-33"/>
                  </a:lnTo>
                  <a:lnTo>
                    <a:pt x="1891298" y="31711"/>
                  </a:lnTo>
                  <a:lnTo>
                    <a:pt x="1759206" y="31711"/>
                  </a:lnTo>
                  <a:close/>
                  <a:moveTo>
                    <a:pt x="2060311" y="31711"/>
                  </a:moveTo>
                  <a:lnTo>
                    <a:pt x="2060311" y="-33"/>
                  </a:lnTo>
                  <a:lnTo>
                    <a:pt x="2192480" y="-33"/>
                  </a:lnTo>
                  <a:lnTo>
                    <a:pt x="2192480" y="31711"/>
                  </a:lnTo>
                  <a:lnTo>
                    <a:pt x="2060311" y="31711"/>
                  </a:lnTo>
                  <a:close/>
                  <a:moveTo>
                    <a:pt x="2361494" y="31711"/>
                  </a:moveTo>
                  <a:lnTo>
                    <a:pt x="2361494" y="-33"/>
                  </a:lnTo>
                  <a:lnTo>
                    <a:pt x="2493585" y="-33"/>
                  </a:lnTo>
                  <a:lnTo>
                    <a:pt x="2493585" y="31711"/>
                  </a:lnTo>
                  <a:lnTo>
                    <a:pt x="2361494" y="31711"/>
                  </a:lnTo>
                  <a:close/>
                  <a:moveTo>
                    <a:pt x="2662598" y="31711"/>
                  </a:moveTo>
                  <a:lnTo>
                    <a:pt x="2662598" y="-33"/>
                  </a:lnTo>
                  <a:lnTo>
                    <a:pt x="2794768" y="-33"/>
                  </a:lnTo>
                  <a:lnTo>
                    <a:pt x="2794768" y="31711"/>
                  </a:lnTo>
                  <a:lnTo>
                    <a:pt x="2662598" y="31711"/>
                  </a:lnTo>
                  <a:close/>
                  <a:moveTo>
                    <a:pt x="2963781" y="31711"/>
                  </a:moveTo>
                  <a:lnTo>
                    <a:pt x="2963781" y="-33"/>
                  </a:lnTo>
                  <a:lnTo>
                    <a:pt x="3095872" y="-33"/>
                  </a:lnTo>
                  <a:lnTo>
                    <a:pt x="3095872" y="31711"/>
                  </a:lnTo>
                  <a:lnTo>
                    <a:pt x="2963781" y="31711"/>
                  </a:lnTo>
                  <a:close/>
                  <a:moveTo>
                    <a:pt x="3264886" y="31711"/>
                  </a:moveTo>
                  <a:lnTo>
                    <a:pt x="3264886" y="-33"/>
                  </a:lnTo>
                  <a:lnTo>
                    <a:pt x="3397055" y="-33"/>
                  </a:lnTo>
                  <a:lnTo>
                    <a:pt x="3397055" y="31711"/>
                  </a:lnTo>
                  <a:lnTo>
                    <a:pt x="3264886" y="31711"/>
                  </a:lnTo>
                  <a:close/>
                  <a:moveTo>
                    <a:pt x="3566068" y="31711"/>
                  </a:moveTo>
                  <a:lnTo>
                    <a:pt x="3566068" y="-33"/>
                  </a:lnTo>
                  <a:lnTo>
                    <a:pt x="3698160" y="-33"/>
                  </a:lnTo>
                  <a:lnTo>
                    <a:pt x="3698160" y="31711"/>
                  </a:lnTo>
                  <a:lnTo>
                    <a:pt x="3566068" y="31711"/>
                  </a:lnTo>
                  <a:close/>
                  <a:moveTo>
                    <a:pt x="3867173" y="31711"/>
                  </a:moveTo>
                  <a:lnTo>
                    <a:pt x="3867173" y="-33"/>
                  </a:lnTo>
                  <a:lnTo>
                    <a:pt x="3999342" y="-33"/>
                  </a:lnTo>
                  <a:lnTo>
                    <a:pt x="3999342" y="31711"/>
                  </a:lnTo>
                  <a:lnTo>
                    <a:pt x="3867173" y="31711"/>
                  </a:lnTo>
                  <a:close/>
                  <a:moveTo>
                    <a:pt x="4168356" y="31711"/>
                  </a:moveTo>
                  <a:lnTo>
                    <a:pt x="4168356" y="-33"/>
                  </a:lnTo>
                  <a:lnTo>
                    <a:pt x="4250276" y="-33"/>
                  </a:lnTo>
                  <a:lnTo>
                    <a:pt x="4250276" y="31711"/>
                  </a:lnTo>
                  <a:lnTo>
                    <a:pt x="4168356" y="31711"/>
                  </a:lnTo>
                  <a:close/>
                </a:path>
              </a:pathLst>
            </a:custGeom>
            <a:solidFill>
              <a:srgbClr val="000080"/>
            </a:solidFill>
            <a:ln w="5215" cap="rnd">
              <a:noFill/>
              <a:prstDash val="solid"/>
              <a:round/>
            </a:ln>
          </p:spPr>
          <p:txBody>
            <a:bodyPr rtlCol="0" anchor="ctr"/>
            <a:lstStyle/>
            <a:p>
              <a:endParaRPr lang="en-CH" sz="4400"/>
            </a:p>
          </p:txBody>
        </p:sp>
        <p:sp>
          <p:nvSpPr>
            <p:cNvPr id="209" name="Freeform 208">
              <a:extLst>
                <a:ext uri="{FF2B5EF4-FFF2-40B4-BE49-F238E27FC236}">
                  <a16:creationId xmlns:a16="http://schemas.microsoft.com/office/drawing/2014/main" id="{21508920-9AE4-CBFC-D291-731D651BA955}"/>
                </a:ext>
              </a:extLst>
            </p:cNvPr>
            <p:cNvSpPr/>
            <p:nvPr/>
          </p:nvSpPr>
          <p:spPr>
            <a:xfrm>
              <a:off x="6728667" y="4824958"/>
              <a:ext cx="375745" cy="375732"/>
            </a:xfrm>
            <a:custGeom>
              <a:avLst/>
              <a:gdLst>
                <a:gd name="connsiteX0" fmla="*/ 377141 w 375745"/>
                <a:gd name="connsiteY0" fmla="*/ 187812 h 375732"/>
                <a:gd name="connsiteX1" fmla="*/ 189268 w 375745"/>
                <a:gd name="connsiteY1" fmla="*/ 375678 h 375732"/>
                <a:gd name="connsiteX2" fmla="*/ 1395 w 375745"/>
                <a:gd name="connsiteY2" fmla="*/ 187812 h 375732"/>
                <a:gd name="connsiteX3" fmla="*/ 189268 w 375745"/>
                <a:gd name="connsiteY3" fmla="*/ -54 h 375732"/>
                <a:gd name="connsiteX4" fmla="*/ 377141 w 375745"/>
                <a:gd name="connsiteY4" fmla="*/ 187812 h 375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745" h="375732">
                  <a:moveTo>
                    <a:pt x="377141" y="187812"/>
                  </a:moveTo>
                  <a:cubicBezTo>
                    <a:pt x="377141" y="291568"/>
                    <a:pt x="293028" y="375678"/>
                    <a:pt x="189268" y="375678"/>
                  </a:cubicBezTo>
                  <a:cubicBezTo>
                    <a:pt x="85509" y="375678"/>
                    <a:pt x="1395" y="291568"/>
                    <a:pt x="1395" y="187812"/>
                  </a:cubicBezTo>
                  <a:cubicBezTo>
                    <a:pt x="1395" y="84056"/>
                    <a:pt x="85509" y="-54"/>
                    <a:pt x="189268" y="-54"/>
                  </a:cubicBezTo>
                  <a:cubicBezTo>
                    <a:pt x="293028" y="-54"/>
                    <a:pt x="377141" y="84057"/>
                    <a:pt x="377141" y="187812"/>
                  </a:cubicBezTo>
                  <a:close/>
                </a:path>
              </a:pathLst>
            </a:custGeom>
            <a:solidFill>
              <a:srgbClr val="000080"/>
            </a:solidFill>
            <a:ln w="101592" cap="rnd">
              <a:solidFill>
                <a:srgbClr val="DBE6FF"/>
              </a:solidFill>
              <a:prstDash val="solid"/>
              <a:round/>
            </a:ln>
          </p:spPr>
          <p:txBody>
            <a:bodyPr rtlCol="0" anchor="ctr"/>
            <a:lstStyle/>
            <a:p>
              <a:endParaRPr lang="en-CH" sz="4400"/>
            </a:p>
          </p:txBody>
        </p:sp>
        <p:sp>
          <p:nvSpPr>
            <p:cNvPr id="210" name="Freeform 209">
              <a:extLst>
                <a:ext uri="{FF2B5EF4-FFF2-40B4-BE49-F238E27FC236}">
                  <a16:creationId xmlns:a16="http://schemas.microsoft.com/office/drawing/2014/main" id="{76580D7D-31BE-812E-EF3C-3FC66AB654D6}"/>
                </a:ext>
              </a:extLst>
            </p:cNvPr>
            <p:cNvSpPr/>
            <p:nvPr/>
          </p:nvSpPr>
          <p:spPr>
            <a:xfrm>
              <a:off x="11020127" y="4818758"/>
              <a:ext cx="375745" cy="375732"/>
            </a:xfrm>
            <a:custGeom>
              <a:avLst/>
              <a:gdLst>
                <a:gd name="connsiteX0" fmla="*/ 379018 w 375745"/>
                <a:gd name="connsiteY0" fmla="*/ 187810 h 375732"/>
                <a:gd name="connsiteX1" fmla="*/ 191146 w 375745"/>
                <a:gd name="connsiteY1" fmla="*/ 375675 h 375732"/>
                <a:gd name="connsiteX2" fmla="*/ 3273 w 375745"/>
                <a:gd name="connsiteY2" fmla="*/ 187810 h 375732"/>
                <a:gd name="connsiteX3" fmla="*/ 191146 w 375745"/>
                <a:gd name="connsiteY3" fmla="*/ -56 h 375732"/>
                <a:gd name="connsiteX4" fmla="*/ 379018 w 375745"/>
                <a:gd name="connsiteY4" fmla="*/ 187810 h 375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745" h="375732">
                  <a:moveTo>
                    <a:pt x="379018" y="187810"/>
                  </a:moveTo>
                  <a:cubicBezTo>
                    <a:pt x="379018" y="291565"/>
                    <a:pt x="294905" y="375675"/>
                    <a:pt x="191146" y="375675"/>
                  </a:cubicBezTo>
                  <a:cubicBezTo>
                    <a:pt x="87386" y="375675"/>
                    <a:pt x="3273" y="291565"/>
                    <a:pt x="3273" y="187810"/>
                  </a:cubicBezTo>
                  <a:cubicBezTo>
                    <a:pt x="3273" y="84054"/>
                    <a:pt x="87386" y="-56"/>
                    <a:pt x="191146" y="-56"/>
                  </a:cubicBezTo>
                  <a:cubicBezTo>
                    <a:pt x="294905" y="-56"/>
                    <a:pt x="379018" y="84054"/>
                    <a:pt x="379018" y="187810"/>
                  </a:cubicBezTo>
                  <a:close/>
                </a:path>
              </a:pathLst>
            </a:custGeom>
            <a:solidFill>
              <a:srgbClr val="000080"/>
            </a:solidFill>
            <a:ln w="101592" cap="rnd">
              <a:solidFill>
                <a:srgbClr val="DBE6FF"/>
              </a:solidFill>
              <a:prstDash val="solid"/>
              <a:round/>
            </a:ln>
          </p:spPr>
          <p:txBody>
            <a:bodyPr rtlCol="0" anchor="ctr"/>
            <a:lstStyle/>
            <a:p>
              <a:endParaRPr lang="en-CH" sz="4400"/>
            </a:p>
          </p:txBody>
        </p:sp>
        <p:sp>
          <p:nvSpPr>
            <p:cNvPr id="211" name="Freeform 210">
              <a:extLst>
                <a:ext uri="{FF2B5EF4-FFF2-40B4-BE49-F238E27FC236}">
                  <a16:creationId xmlns:a16="http://schemas.microsoft.com/office/drawing/2014/main" id="{3D55C349-A5BF-991C-15B3-742D739585B4}"/>
                </a:ext>
              </a:extLst>
            </p:cNvPr>
            <p:cNvSpPr/>
            <p:nvPr/>
          </p:nvSpPr>
          <p:spPr>
            <a:xfrm>
              <a:off x="14682850" y="4824958"/>
              <a:ext cx="375745" cy="375732"/>
            </a:xfrm>
            <a:custGeom>
              <a:avLst/>
              <a:gdLst>
                <a:gd name="connsiteX0" fmla="*/ 380621 w 375745"/>
                <a:gd name="connsiteY0" fmla="*/ 187812 h 375732"/>
                <a:gd name="connsiteX1" fmla="*/ 192748 w 375745"/>
                <a:gd name="connsiteY1" fmla="*/ 375678 h 375732"/>
                <a:gd name="connsiteX2" fmla="*/ 4875 w 375745"/>
                <a:gd name="connsiteY2" fmla="*/ 187812 h 375732"/>
                <a:gd name="connsiteX3" fmla="*/ 192748 w 375745"/>
                <a:gd name="connsiteY3" fmla="*/ -54 h 375732"/>
                <a:gd name="connsiteX4" fmla="*/ 380621 w 375745"/>
                <a:gd name="connsiteY4" fmla="*/ 187812 h 375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745" h="375732">
                  <a:moveTo>
                    <a:pt x="380621" y="187812"/>
                  </a:moveTo>
                  <a:cubicBezTo>
                    <a:pt x="380621" y="291568"/>
                    <a:pt x="296507" y="375678"/>
                    <a:pt x="192748" y="375678"/>
                  </a:cubicBezTo>
                  <a:cubicBezTo>
                    <a:pt x="88989" y="375678"/>
                    <a:pt x="4875" y="291568"/>
                    <a:pt x="4875" y="187812"/>
                  </a:cubicBezTo>
                  <a:cubicBezTo>
                    <a:pt x="4875" y="84056"/>
                    <a:pt x="88988" y="-54"/>
                    <a:pt x="192748" y="-54"/>
                  </a:cubicBezTo>
                  <a:cubicBezTo>
                    <a:pt x="296507" y="-54"/>
                    <a:pt x="380621" y="84057"/>
                    <a:pt x="380621" y="187812"/>
                  </a:cubicBezTo>
                  <a:close/>
                </a:path>
              </a:pathLst>
            </a:custGeom>
            <a:solidFill>
              <a:srgbClr val="000080"/>
            </a:solidFill>
            <a:ln w="101592" cap="rnd">
              <a:solidFill>
                <a:srgbClr val="DBE6FF"/>
              </a:solidFill>
              <a:prstDash val="solid"/>
              <a:round/>
            </a:ln>
          </p:spPr>
          <p:txBody>
            <a:bodyPr rtlCol="0" anchor="ctr"/>
            <a:lstStyle/>
            <a:p>
              <a:endParaRPr lang="en-CH" sz="4400"/>
            </a:p>
          </p:txBody>
        </p:sp>
        <p:sp>
          <p:nvSpPr>
            <p:cNvPr id="212" name="Freeform 211">
              <a:extLst>
                <a:ext uri="{FF2B5EF4-FFF2-40B4-BE49-F238E27FC236}">
                  <a16:creationId xmlns:a16="http://schemas.microsoft.com/office/drawing/2014/main" id="{89E89AB3-4378-36D4-34DB-CEC4CCA0E3A6}"/>
                </a:ext>
              </a:extLst>
            </p:cNvPr>
            <p:cNvSpPr/>
            <p:nvPr/>
          </p:nvSpPr>
          <p:spPr>
            <a:xfrm>
              <a:off x="20154863" y="4824958"/>
              <a:ext cx="375745" cy="375732"/>
            </a:xfrm>
            <a:custGeom>
              <a:avLst/>
              <a:gdLst>
                <a:gd name="connsiteX0" fmla="*/ 383014 w 375745"/>
                <a:gd name="connsiteY0" fmla="*/ 187812 h 375732"/>
                <a:gd name="connsiteX1" fmla="*/ 195142 w 375745"/>
                <a:gd name="connsiteY1" fmla="*/ 375678 h 375732"/>
                <a:gd name="connsiteX2" fmla="*/ 7269 w 375745"/>
                <a:gd name="connsiteY2" fmla="*/ 187812 h 375732"/>
                <a:gd name="connsiteX3" fmla="*/ 195142 w 375745"/>
                <a:gd name="connsiteY3" fmla="*/ -54 h 375732"/>
                <a:gd name="connsiteX4" fmla="*/ 383014 w 375745"/>
                <a:gd name="connsiteY4" fmla="*/ 187812 h 375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745" h="375732">
                  <a:moveTo>
                    <a:pt x="383014" y="187812"/>
                  </a:moveTo>
                  <a:cubicBezTo>
                    <a:pt x="383014" y="291568"/>
                    <a:pt x="298901" y="375678"/>
                    <a:pt x="195142" y="375678"/>
                  </a:cubicBezTo>
                  <a:cubicBezTo>
                    <a:pt x="91382" y="375678"/>
                    <a:pt x="7269" y="291568"/>
                    <a:pt x="7269" y="187812"/>
                  </a:cubicBezTo>
                  <a:cubicBezTo>
                    <a:pt x="7269" y="84056"/>
                    <a:pt x="91382" y="-54"/>
                    <a:pt x="195142" y="-54"/>
                  </a:cubicBezTo>
                  <a:cubicBezTo>
                    <a:pt x="298901" y="-54"/>
                    <a:pt x="383014" y="84057"/>
                    <a:pt x="383014" y="187812"/>
                  </a:cubicBezTo>
                  <a:close/>
                </a:path>
              </a:pathLst>
            </a:custGeom>
            <a:solidFill>
              <a:srgbClr val="000080"/>
            </a:solidFill>
            <a:ln w="101592" cap="rnd">
              <a:solidFill>
                <a:srgbClr val="DBE6FF"/>
              </a:solidFill>
              <a:prstDash val="solid"/>
              <a:round/>
            </a:ln>
          </p:spPr>
          <p:txBody>
            <a:bodyPr rtlCol="0" anchor="ctr"/>
            <a:lstStyle/>
            <a:p>
              <a:endParaRPr lang="en-CH" sz="4400"/>
            </a:p>
          </p:txBody>
        </p:sp>
        <p:grpSp>
          <p:nvGrpSpPr>
            <p:cNvPr id="213" name="Graphic 2">
              <a:extLst>
                <a:ext uri="{FF2B5EF4-FFF2-40B4-BE49-F238E27FC236}">
                  <a16:creationId xmlns:a16="http://schemas.microsoft.com/office/drawing/2014/main" id="{89F1636C-91AD-E8CB-D313-96A7530D1F1B}"/>
                </a:ext>
              </a:extLst>
            </p:cNvPr>
            <p:cNvGrpSpPr/>
            <p:nvPr/>
          </p:nvGrpSpPr>
          <p:grpSpPr>
            <a:xfrm>
              <a:off x="5692657" y="3387191"/>
              <a:ext cx="2569934" cy="1328219"/>
              <a:chOff x="5692657" y="3387191"/>
              <a:chExt cx="2569934" cy="1328219"/>
            </a:xfrm>
            <a:solidFill>
              <a:srgbClr val="000080"/>
            </a:solidFill>
          </p:grpSpPr>
          <p:sp>
            <p:nvSpPr>
              <p:cNvPr id="214" name="TextBox 213">
                <a:extLst>
                  <a:ext uri="{FF2B5EF4-FFF2-40B4-BE49-F238E27FC236}">
                    <a16:creationId xmlns:a16="http://schemas.microsoft.com/office/drawing/2014/main" id="{5A5B8040-5B9B-9272-1F51-6CD11ADF582A}"/>
                  </a:ext>
                </a:extLst>
              </p:cNvPr>
              <p:cNvSpPr txBox="1"/>
              <p:nvPr/>
            </p:nvSpPr>
            <p:spPr>
              <a:xfrm>
                <a:off x="6017267" y="3387191"/>
                <a:ext cx="184858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Before</a:t>
                </a:r>
              </a:p>
            </p:txBody>
          </p:sp>
          <p:sp>
            <p:nvSpPr>
              <p:cNvPr id="215" name="TextBox 214">
                <a:extLst>
                  <a:ext uri="{FF2B5EF4-FFF2-40B4-BE49-F238E27FC236}">
                    <a16:creationId xmlns:a16="http://schemas.microsoft.com/office/drawing/2014/main" id="{EC7AE810-0143-4E9A-2907-315CA1C9E1FB}"/>
                  </a:ext>
                </a:extLst>
              </p:cNvPr>
              <p:cNvSpPr txBox="1"/>
              <p:nvPr/>
            </p:nvSpPr>
            <p:spPr>
              <a:xfrm>
                <a:off x="5692657" y="3945969"/>
                <a:ext cx="256993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treatment</a:t>
                </a:r>
              </a:p>
            </p:txBody>
          </p:sp>
        </p:grpSp>
        <p:sp>
          <p:nvSpPr>
            <p:cNvPr id="216" name="TextBox 215">
              <a:extLst>
                <a:ext uri="{FF2B5EF4-FFF2-40B4-BE49-F238E27FC236}">
                  <a16:creationId xmlns:a16="http://schemas.microsoft.com/office/drawing/2014/main" id="{BBB8A338-142F-37A0-444A-0D27E43B145A}"/>
                </a:ext>
              </a:extLst>
            </p:cNvPr>
            <p:cNvSpPr txBox="1"/>
            <p:nvPr/>
          </p:nvSpPr>
          <p:spPr>
            <a:xfrm>
              <a:off x="9504455" y="6963632"/>
              <a:ext cx="3759362" cy="769441"/>
            </a:xfrm>
            <a:prstGeom prst="rect">
              <a:avLst/>
            </a:prstGeom>
            <a:noFill/>
          </p:spPr>
          <p:txBody>
            <a:bodyPr wrap="none" rtlCol="0">
              <a:spAutoFit/>
            </a:bodyPr>
            <a:lstStyle/>
            <a:p>
              <a:pPr algn="l"/>
              <a:r>
                <a:rPr lang="en-CH" sz="4400" b="1" spc="0" baseline="0">
                  <a:ln/>
                  <a:solidFill>
                    <a:srgbClr val="742AC3"/>
                  </a:solidFill>
                  <a:latin typeface="Arial"/>
                  <a:cs typeface="Arial"/>
                  <a:sym typeface="Arial"/>
                  <a:rtl val="0"/>
                </a:rPr>
                <a:t>Mepolizumab</a:t>
              </a:r>
            </a:p>
          </p:txBody>
        </p:sp>
        <p:sp>
          <p:nvSpPr>
            <p:cNvPr id="217" name="TextBox 216">
              <a:extLst>
                <a:ext uri="{FF2B5EF4-FFF2-40B4-BE49-F238E27FC236}">
                  <a16:creationId xmlns:a16="http://schemas.microsoft.com/office/drawing/2014/main" id="{E0D4AA32-6424-E830-6E5C-34B0D90B975C}"/>
                </a:ext>
              </a:extLst>
            </p:cNvPr>
            <p:cNvSpPr txBox="1"/>
            <p:nvPr/>
          </p:nvSpPr>
          <p:spPr>
            <a:xfrm>
              <a:off x="9606214" y="2347115"/>
              <a:ext cx="3541354" cy="769441"/>
            </a:xfrm>
            <a:prstGeom prst="rect">
              <a:avLst/>
            </a:prstGeom>
            <a:noFill/>
          </p:spPr>
          <p:txBody>
            <a:bodyPr wrap="none" rtlCol="0">
              <a:spAutoFit/>
            </a:bodyPr>
            <a:lstStyle/>
            <a:p>
              <a:pPr algn="l"/>
              <a:r>
                <a:rPr lang="en-CH" sz="4400" b="1" spc="0" baseline="0">
                  <a:ln/>
                  <a:solidFill>
                    <a:srgbClr val="FF540A"/>
                  </a:solidFill>
                  <a:latin typeface="Arial"/>
                  <a:cs typeface="Arial"/>
                  <a:sym typeface="Arial"/>
                  <a:rtl val="0"/>
                </a:rPr>
                <a:t>Omalizumab</a:t>
              </a:r>
            </a:p>
          </p:txBody>
        </p:sp>
        <p:grpSp>
          <p:nvGrpSpPr>
            <p:cNvPr id="218" name="Graphic 2">
              <a:extLst>
                <a:ext uri="{FF2B5EF4-FFF2-40B4-BE49-F238E27FC236}">
                  <a16:creationId xmlns:a16="http://schemas.microsoft.com/office/drawing/2014/main" id="{D9C732A5-9D15-F91A-C7A0-99B73B12180D}"/>
                </a:ext>
              </a:extLst>
            </p:cNvPr>
            <p:cNvGrpSpPr/>
            <p:nvPr/>
          </p:nvGrpSpPr>
          <p:grpSpPr>
            <a:xfrm>
              <a:off x="13946279" y="3387191"/>
              <a:ext cx="2036135" cy="1328219"/>
              <a:chOff x="13946279" y="3387191"/>
              <a:chExt cx="2036135" cy="1328219"/>
            </a:xfrm>
            <a:solidFill>
              <a:srgbClr val="000080"/>
            </a:solidFill>
          </p:grpSpPr>
          <p:sp>
            <p:nvSpPr>
              <p:cNvPr id="219" name="TextBox 218">
                <a:extLst>
                  <a:ext uri="{FF2B5EF4-FFF2-40B4-BE49-F238E27FC236}">
                    <a16:creationId xmlns:a16="http://schemas.microsoft.com/office/drawing/2014/main" id="{F5AE4B08-5611-CC77-20CA-4646AD7BF382}"/>
                  </a:ext>
                </a:extLst>
              </p:cNvPr>
              <p:cNvSpPr txBox="1"/>
              <p:nvPr/>
            </p:nvSpPr>
            <p:spPr>
              <a:xfrm>
                <a:off x="14638025" y="3387191"/>
                <a:ext cx="49885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6</a:t>
                </a:r>
              </a:p>
            </p:txBody>
          </p:sp>
          <p:sp>
            <p:nvSpPr>
              <p:cNvPr id="220" name="TextBox 219">
                <a:extLst>
                  <a:ext uri="{FF2B5EF4-FFF2-40B4-BE49-F238E27FC236}">
                    <a16:creationId xmlns:a16="http://schemas.microsoft.com/office/drawing/2014/main" id="{C189FC78-AC64-A319-368C-BA1220B698DD}"/>
                  </a:ext>
                </a:extLst>
              </p:cNvPr>
              <p:cNvSpPr txBox="1"/>
              <p:nvPr/>
            </p:nvSpPr>
            <p:spPr>
              <a:xfrm>
                <a:off x="13946279" y="3945969"/>
                <a:ext cx="203613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months</a:t>
                </a:r>
              </a:p>
            </p:txBody>
          </p:sp>
        </p:grpSp>
        <p:grpSp>
          <p:nvGrpSpPr>
            <p:cNvPr id="221" name="Graphic 2">
              <a:extLst>
                <a:ext uri="{FF2B5EF4-FFF2-40B4-BE49-F238E27FC236}">
                  <a16:creationId xmlns:a16="http://schemas.microsoft.com/office/drawing/2014/main" id="{1020162C-36A3-1CCA-061B-595CC2EC8307}"/>
                </a:ext>
              </a:extLst>
            </p:cNvPr>
            <p:cNvGrpSpPr/>
            <p:nvPr/>
          </p:nvGrpSpPr>
          <p:grpSpPr>
            <a:xfrm>
              <a:off x="19418292" y="3387191"/>
              <a:ext cx="2036135" cy="1328219"/>
              <a:chOff x="19418292" y="3387191"/>
              <a:chExt cx="2036135" cy="1328219"/>
            </a:xfrm>
            <a:solidFill>
              <a:srgbClr val="000080"/>
            </a:solidFill>
          </p:grpSpPr>
          <p:sp>
            <p:nvSpPr>
              <p:cNvPr id="222" name="TextBox 221">
                <a:extLst>
                  <a:ext uri="{FF2B5EF4-FFF2-40B4-BE49-F238E27FC236}">
                    <a16:creationId xmlns:a16="http://schemas.microsoft.com/office/drawing/2014/main" id="{0ECD0C6E-F0A0-CC8A-8B03-6F670B037532}"/>
                  </a:ext>
                </a:extLst>
              </p:cNvPr>
              <p:cNvSpPr txBox="1"/>
              <p:nvPr/>
            </p:nvSpPr>
            <p:spPr>
              <a:xfrm>
                <a:off x="19968762" y="3387191"/>
                <a:ext cx="81304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18</a:t>
                </a:r>
              </a:p>
            </p:txBody>
          </p:sp>
          <p:sp>
            <p:nvSpPr>
              <p:cNvPr id="223" name="TextBox 222">
                <a:extLst>
                  <a:ext uri="{FF2B5EF4-FFF2-40B4-BE49-F238E27FC236}">
                    <a16:creationId xmlns:a16="http://schemas.microsoft.com/office/drawing/2014/main" id="{1D8F382F-AEA1-DEE7-8A35-33D9284542DC}"/>
                  </a:ext>
                </a:extLst>
              </p:cNvPr>
              <p:cNvSpPr txBox="1"/>
              <p:nvPr/>
            </p:nvSpPr>
            <p:spPr>
              <a:xfrm>
                <a:off x="19418292" y="3945969"/>
                <a:ext cx="2036135"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months</a:t>
                </a:r>
              </a:p>
            </p:txBody>
          </p:sp>
        </p:grpSp>
      </p:grpSp>
      <p:sp>
        <p:nvSpPr>
          <p:cNvPr id="224" name="Freeform 223">
            <a:extLst>
              <a:ext uri="{FF2B5EF4-FFF2-40B4-BE49-F238E27FC236}">
                <a16:creationId xmlns:a16="http://schemas.microsoft.com/office/drawing/2014/main" id="{CC045181-E67F-D074-EF11-DCD028A6C00B}"/>
              </a:ext>
            </a:extLst>
          </p:cNvPr>
          <p:cNvSpPr/>
          <p:nvPr/>
        </p:nvSpPr>
        <p:spPr>
          <a:xfrm>
            <a:off x="9196899" y="380586"/>
            <a:ext cx="5094950" cy="1117803"/>
          </a:xfrm>
          <a:custGeom>
            <a:avLst/>
            <a:gdLst>
              <a:gd name="connsiteX0" fmla="*/ 5098927 w 5094950"/>
              <a:gd name="connsiteY0" fmla="*/ 559144 h 1117803"/>
              <a:gd name="connsiteX1" fmla="*/ 4539999 w 5094950"/>
              <a:gd name="connsiteY1" fmla="*/ 1118046 h 1117803"/>
              <a:gd name="connsiteX2" fmla="*/ 562895 w 5094950"/>
              <a:gd name="connsiteY2" fmla="*/ 1118046 h 1117803"/>
              <a:gd name="connsiteX3" fmla="*/ 3976 w 5094950"/>
              <a:gd name="connsiteY3" fmla="*/ 559144 h 1117803"/>
              <a:gd name="connsiteX4" fmla="*/ 562895 w 5094950"/>
              <a:gd name="connsiteY4" fmla="*/ 242 h 1117803"/>
              <a:gd name="connsiteX5" fmla="*/ 4539999 w 5094950"/>
              <a:gd name="connsiteY5" fmla="*/ 242 h 1117803"/>
              <a:gd name="connsiteX6" fmla="*/ 5098927 w 5094950"/>
              <a:gd name="connsiteY6" fmla="*/ 559144 h 111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4950" h="1117803">
                <a:moveTo>
                  <a:pt x="5098927" y="559144"/>
                </a:moveTo>
                <a:cubicBezTo>
                  <a:pt x="5098927" y="867608"/>
                  <a:pt x="4848478" y="1118046"/>
                  <a:pt x="4539999" y="1118046"/>
                </a:cubicBezTo>
                <a:lnTo>
                  <a:pt x="562895" y="1118046"/>
                </a:lnTo>
                <a:cubicBezTo>
                  <a:pt x="254420" y="1118046"/>
                  <a:pt x="3976" y="867608"/>
                  <a:pt x="3976" y="559144"/>
                </a:cubicBezTo>
                <a:cubicBezTo>
                  <a:pt x="3976" y="250679"/>
                  <a:pt x="254420" y="242"/>
                  <a:pt x="562895" y="242"/>
                </a:cubicBezTo>
                <a:lnTo>
                  <a:pt x="4539999" y="242"/>
                </a:lnTo>
                <a:cubicBezTo>
                  <a:pt x="4848478" y="242"/>
                  <a:pt x="5098927" y="250679"/>
                  <a:pt x="5098927" y="559144"/>
                </a:cubicBezTo>
                <a:close/>
              </a:path>
            </a:pathLst>
          </a:custGeom>
          <a:solidFill>
            <a:srgbClr val="FFFFFF"/>
          </a:solidFill>
          <a:ln w="31600" cap="rnd">
            <a:solidFill>
              <a:srgbClr val="000080"/>
            </a:solidFill>
            <a:prstDash val="solid"/>
            <a:round/>
          </a:ln>
        </p:spPr>
        <p:txBody>
          <a:bodyPr rtlCol="0" anchor="ctr"/>
          <a:lstStyle/>
          <a:p>
            <a:endParaRPr lang="en-CH" sz="4400"/>
          </a:p>
        </p:txBody>
      </p:sp>
      <p:sp>
        <p:nvSpPr>
          <p:cNvPr id="225" name="Freeform 224">
            <a:extLst>
              <a:ext uri="{FF2B5EF4-FFF2-40B4-BE49-F238E27FC236}">
                <a16:creationId xmlns:a16="http://schemas.microsoft.com/office/drawing/2014/main" id="{76E29466-374B-E8A3-E948-A9C0238F3F23}"/>
              </a:ext>
            </a:extLst>
          </p:cNvPr>
          <p:cNvSpPr/>
          <p:nvPr/>
        </p:nvSpPr>
        <p:spPr>
          <a:xfrm>
            <a:off x="2283743" y="9149465"/>
            <a:ext cx="7301374" cy="1117803"/>
          </a:xfrm>
          <a:custGeom>
            <a:avLst/>
            <a:gdLst>
              <a:gd name="connsiteX0" fmla="*/ 7302809 w 7301374"/>
              <a:gd name="connsiteY0" fmla="*/ 562980 h 1117803"/>
              <a:gd name="connsiteX1" fmla="*/ 6743871 w 7301374"/>
              <a:gd name="connsiteY1" fmla="*/ 1121882 h 1117803"/>
              <a:gd name="connsiteX2" fmla="*/ 560356 w 7301374"/>
              <a:gd name="connsiteY2" fmla="*/ 1121882 h 1117803"/>
              <a:gd name="connsiteX3" fmla="*/ 1434 w 7301374"/>
              <a:gd name="connsiteY3" fmla="*/ 562980 h 1117803"/>
              <a:gd name="connsiteX4" fmla="*/ 560356 w 7301374"/>
              <a:gd name="connsiteY4" fmla="*/ 4078 h 1117803"/>
              <a:gd name="connsiteX5" fmla="*/ 6743871 w 7301374"/>
              <a:gd name="connsiteY5" fmla="*/ 4078 h 1117803"/>
              <a:gd name="connsiteX6" fmla="*/ 7302809 w 7301374"/>
              <a:gd name="connsiteY6" fmla="*/ 562980 h 111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1374" h="1117803">
                <a:moveTo>
                  <a:pt x="7302809" y="562980"/>
                </a:moveTo>
                <a:cubicBezTo>
                  <a:pt x="7302809" y="871444"/>
                  <a:pt x="7052358" y="1121882"/>
                  <a:pt x="6743871" y="1121882"/>
                </a:cubicBezTo>
                <a:lnTo>
                  <a:pt x="560356" y="1121882"/>
                </a:lnTo>
                <a:cubicBezTo>
                  <a:pt x="251879" y="1121882"/>
                  <a:pt x="1434" y="871444"/>
                  <a:pt x="1434" y="562980"/>
                </a:cubicBezTo>
                <a:cubicBezTo>
                  <a:pt x="1434" y="254515"/>
                  <a:pt x="251879" y="4078"/>
                  <a:pt x="560356" y="4078"/>
                </a:cubicBezTo>
                <a:lnTo>
                  <a:pt x="6743871" y="4078"/>
                </a:lnTo>
                <a:cubicBezTo>
                  <a:pt x="7052358" y="4078"/>
                  <a:pt x="7302809" y="254515"/>
                  <a:pt x="7302809" y="562980"/>
                </a:cubicBezTo>
                <a:close/>
              </a:path>
            </a:pathLst>
          </a:custGeom>
          <a:solidFill>
            <a:srgbClr val="FFFFFF"/>
          </a:solidFill>
          <a:ln w="31642" cap="rnd">
            <a:solidFill>
              <a:srgbClr val="000080"/>
            </a:solidFill>
            <a:prstDash val="solid"/>
            <a:round/>
          </a:ln>
        </p:spPr>
        <p:txBody>
          <a:bodyPr rtlCol="0" anchor="ctr"/>
          <a:lstStyle/>
          <a:p>
            <a:endParaRPr lang="en-CH" sz="4400"/>
          </a:p>
        </p:txBody>
      </p:sp>
      <p:sp>
        <p:nvSpPr>
          <p:cNvPr id="226" name="Freeform 225">
            <a:extLst>
              <a:ext uri="{FF2B5EF4-FFF2-40B4-BE49-F238E27FC236}">
                <a16:creationId xmlns:a16="http://schemas.microsoft.com/office/drawing/2014/main" id="{64B023D5-E1AC-E3D1-DED1-C4E0EC8E5118}"/>
              </a:ext>
            </a:extLst>
          </p:cNvPr>
          <p:cNvSpPr/>
          <p:nvPr/>
        </p:nvSpPr>
        <p:spPr>
          <a:xfrm>
            <a:off x="13105413" y="9166450"/>
            <a:ext cx="8364990" cy="1117803"/>
          </a:xfrm>
          <a:custGeom>
            <a:avLst/>
            <a:gdLst>
              <a:gd name="connsiteX0" fmla="*/ 8371391 w 8364990"/>
              <a:gd name="connsiteY0" fmla="*/ 562987 h 1117803"/>
              <a:gd name="connsiteX1" fmla="*/ 7812435 w 8364990"/>
              <a:gd name="connsiteY1" fmla="*/ 1121889 h 1117803"/>
              <a:gd name="connsiteX2" fmla="*/ 565325 w 8364990"/>
              <a:gd name="connsiteY2" fmla="*/ 1121889 h 1117803"/>
              <a:gd name="connsiteX3" fmla="*/ 6401 w 8364990"/>
              <a:gd name="connsiteY3" fmla="*/ 562987 h 1117803"/>
              <a:gd name="connsiteX4" fmla="*/ 565325 w 8364990"/>
              <a:gd name="connsiteY4" fmla="*/ 4085 h 1117803"/>
              <a:gd name="connsiteX5" fmla="*/ 7812435 w 8364990"/>
              <a:gd name="connsiteY5" fmla="*/ 4085 h 1117803"/>
              <a:gd name="connsiteX6" fmla="*/ 8371391 w 8364990"/>
              <a:gd name="connsiteY6" fmla="*/ 562987 h 111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64990" h="1117803">
                <a:moveTo>
                  <a:pt x="8371391" y="562987"/>
                </a:moveTo>
                <a:cubicBezTo>
                  <a:pt x="8371391" y="871452"/>
                  <a:pt x="8120926" y="1121889"/>
                  <a:pt x="7812435" y="1121889"/>
                </a:cubicBezTo>
                <a:lnTo>
                  <a:pt x="565325" y="1121889"/>
                </a:lnTo>
                <a:cubicBezTo>
                  <a:pt x="256847" y="1121889"/>
                  <a:pt x="6401" y="871452"/>
                  <a:pt x="6401" y="562987"/>
                </a:cubicBezTo>
                <a:cubicBezTo>
                  <a:pt x="6401" y="254523"/>
                  <a:pt x="256847" y="4085"/>
                  <a:pt x="565325" y="4085"/>
                </a:cubicBezTo>
                <a:lnTo>
                  <a:pt x="7812435" y="4085"/>
                </a:lnTo>
                <a:cubicBezTo>
                  <a:pt x="8120926" y="4085"/>
                  <a:pt x="8371391" y="254523"/>
                  <a:pt x="8371391" y="562987"/>
                </a:cubicBezTo>
                <a:close/>
              </a:path>
            </a:pathLst>
          </a:custGeom>
          <a:solidFill>
            <a:srgbClr val="FFFFFF"/>
          </a:solidFill>
          <a:ln w="31366" cap="rnd">
            <a:solidFill>
              <a:srgbClr val="000080"/>
            </a:solidFill>
            <a:prstDash val="solid"/>
            <a:round/>
          </a:ln>
        </p:spPr>
        <p:txBody>
          <a:bodyPr rtlCol="0" anchor="ctr"/>
          <a:lstStyle/>
          <a:p>
            <a:endParaRPr lang="en-CH" sz="4400"/>
          </a:p>
        </p:txBody>
      </p:sp>
      <p:sp>
        <p:nvSpPr>
          <p:cNvPr id="227" name="Freeform 226">
            <a:extLst>
              <a:ext uri="{FF2B5EF4-FFF2-40B4-BE49-F238E27FC236}">
                <a16:creationId xmlns:a16="http://schemas.microsoft.com/office/drawing/2014/main" id="{23B0DFB0-FC40-CA7D-A607-B134C1C6F807}"/>
              </a:ext>
            </a:extLst>
          </p:cNvPr>
          <p:cNvSpPr/>
          <p:nvPr/>
        </p:nvSpPr>
        <p:spPr>
          <a:xfrm>
            <a:off x="14021919" y="20120991"/>
            <a:ext cx="7301374" cy="1117803"/>
          </a:xfrm>
          <a:custGeom>
            <a:avLst/>
            <a:gdLst>
              <a:gd name="connsiteX0" fmla="*/ 7307944 w 7301374"/>
              <a:gd name="connsiteY0" fmla="*/ 567779 h 1117803"/>
              <a:gd name="connsiteX1" fmla="*/ 6749006 w 7301374"/>
              <a:gd name="connsiteY1" fmla="*/ 1126681 h 1117803"/>
              <a:gd name="connsiteX2" fmla="*/ 565491 w 7301374"/>
              <a:gd name="connsiteY2" fmla="*/ 1126681 h 1117803"/>
              <a:gd name="connsiteX3" fmla="*/ 6569 w 7301374"/>
              <a:gd name="connsiteY3" fmla="*/ 567779 h 1117803"/>
              <a:gd name="connsiteX4" fmla="*/ 565491 w 7301374"/>
              <a:gd name="connsiteY4" fmla="*/ 8878 h 1117803"/>
              <a:gd name="connsiteX5" fmla="*/ 6749006 w 7301374"/>
              <a:gd name="connsiteY5" fmla="*/ 8878 h 1117803"/>
              <a:gd name="connsiteX6" fmla="*/ 7307944 w 7301374"/>
              <a:gd name="connsiteY6" fmla="*/ 567779 h 111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1374" h="1117803">
                <a:moveTo>
                  <a:pt x="7307944" y="567779"/>
                </a:moveTo>
                <a:cubicBezTo>
                  <a:pt x="7307944" y="876244"/>
                  <a:pt x="7057493" y="1126681"/>
                  <a:pt x="6749006" y="1126681"/>
                </a:cubicBezTo>
                <a:lnTo>
                  <a:pt x="565491" y="1126681"/>
                </a:lnTo>
                <a:cubicBezTo>
                  <a:pt x="257014" y="1126681"/>
                  <a:pt x="6569" y="876244"/>
                  <a:pt x="6569" y="567779"/>
                </a:cubicBezTo>
                <a:cubicBezTo>
                  <a:pt x="6569" y="259315"/>
                  <a:pt x="257014" y="8878"/>
                  <a:pt x="565491" y="8878"/>
                </a:cubicBezTo>
                <a:lnTo>
                  <a:pt x="6749006" y="8878"/>
                </a:lnTo>
                <a:cubicBezTo>
                  <a:pt x="7057493" y="8878"/>
                  <a:pt x="7307944" y="259315"/>
                  <a:pt x="7307944" y="567779"/>
                </a:cubicBezTo>
                <a:close/>
              </a:path>
            </a:pathLst>
          </a:custGeom>
          <a:solidFill>
            <a:srgbClr val="FFFFFF"/>
          </a:solidFill>
          <a:ln w="31642" cap="rnd">
            <a:solidFill>
              <a:srgbClr val="000080"/>
            </a:solidFill>
            <a:prstDash val="solid"/>
            <a:round/>
          </a:ln>
        </p:spPr>
        <p:txBody>
          <a:bodyPr rtlCol="0" anchor="ctr"/>
          <a:lstStyle/>
          <a:p>
            <a:endParaRPr lang="en-CH" sz="4400"/>
          </a:p>
        </p:txBody>
      </p:sp>
      <p:sp>
        <p:nvSpPr>
          <p:cNvPr id="228" name="Freeform 227">
            <a:extLst>
              <a:ext uri="{FF2B5EF4-FFF2-40B4-BE49-F238E27FC236}">
                <a16:creationId xmlns:a16="http://schemas.microsoft.com/office/drawing/2014/main" id="{16D2A9B0-B7A3-5B17-63B4-1DB939CD4A09}"/>
              </a:ext>
            </a:extLst>
          </p:cNvPr>
          <p:cNvSpPr/>
          <p:nvPr/>
        </p:nvSpPr>
        <p:spPr>
          <a:xfrm>
            <a:off x="24628055" y="380586"/>
            <a:ext cx="5696686" cy="1117803"/>
          </a:xfrm>
          <a:custGeom>
            <a:avLst/>
            <a:gdLst>
              <a:gd name="connsiteX0" fmla="*/ 5707544 w 5696686"/>
              <a:gd name="connsiteY0" fmla="*/ 559144 h 1117803"/>
              <a:gd name="connsiteX1" fmla="*/ 5148643 w 5696686"/>
              <a:gd name="connsiteY1" fmla="*/ 1118046 h 1117803"/>
              <a:gd name="connsiteX2" fmla="*/ 569781 w 5696686"/>
              <a:gd name="connsiteY2" fmla="*/ 1118046 h 1117803"/>
              <a:gd name="connsiteX3" fmla="*/ 10858 w 5696686"/>
              <a:gd name="connsiteY3" fmla="*/ 559144 h 1117803"/>
              <a:gd name="connsiteX4" fmla="*/ 569781 w 5696686"/>
              <a:gd name="connsiteY4" fmla="*/ 242 h 1117803"/>
              <a:gd name="connsiteX5" fmla="*/ 5148643 w 5696686"/>
              <a:gd name="connsiteY5" fmla="*/ 242 h 1117803"/>
              <a:gd name="connsiteX6" fmla="*/ 5707544 w 5696686"/>
              <a:gd name="connsiteY6" fmla="*/ 559144 h 111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6686" h="1117803">
                <a:moveTo>
                  <a:pt x="5707544" y="559144"/>
                </a:moveTo>
                <a:cubicBezTo>
                  <a:pt x="5707544" y="867608"/>
                  <a:pt x="5457099" y="1118046"/>
                  <a:pt x="5148643" y="1118046"/>
                </a:cubicBezTo>
                <a:lnTo>
                  <a:pt x="569781" y="1118046"/>
                </a:lnTo>
                <a:cubicBezTo>
                  <a:pt x="261303" y="1118046"/>
                  <a:pt x="10858" y="867608"/>
                  <a:pt x="10858" y="559144"/>
                </a:cubicBezTo>
                <a:cubicBezTo>
                  <a:pt x="10858" y="250679"/>
                  <a:pt x="261303" y="242"/>
                  <a:pt x="569781" y="242"/>
                </a:cubicBezTo>
                <a:lnTo>
                  <a:pt x="5148643" y="242"/>
                </a:lnTo>
                <a:cubicBezTo>
                  <a:pt x="5457099" y="242"/>
                  <a:pt x="5707544" y="250679"/>
                  <a:pt x="5707544" y="559144"/>
                </a:cubicBezTo>
                <a:close/>
              </a:path>
            </a:pathLst>
          </a:custGeom>
          <a:solidFill>
            <a:srgbClr val="FFFFFF"/>
          </a:solidFill>
          <a:ln w="31715" cap="rnd">
            <a:solidFill>
              <a:srgbClr val="000080"/>
            </a:solidFill>
            <a:prstDash val="solid"/>
            <a:round/>
          </a:ln>
        </p:spPr>
        <p:txBody>
          <a:bodyPr rtlCol="0" anchor="ctr"/>
          <a:lstStyle/>
          <a:p>
            <a:endParaRPr lang="en-CH" sz="4400"/>
          </a:p>
        </p:txBody>
      </p:sp>
      <p:sp>
        <p:nvSpPr>
          <p:cNvPr id="229" name="Freeform 228">
            <a:extLst>
              <a:ext uri="{FF2B5EF4-FFF2-40B4-BE49-F238E27FC236}">
                <a16:creationId xmlns:a16="http://schemas.microsoft.com/office/drawing/2014/main" id="{6C804BC0-3425-1A28-9D70-CC391D2F0338}"/>
              </a:ext>
            </a:extLst>
          </p:cNvPr>
          <p:cNvSpPr/>
          <p:nvPr/>
        </p:nvSpPr>
        <p:spPr>
          <a:xfrm>
            <a:off x="23718542" y="9149465"/>
            <a:ext cx="7670144" cy="1117803"/>
          </a:xfrm>
          <a:custGeom>
            <a:avLst/>
            <a:gdLst>
              <a:gd name="connsiteX0" fmla="*/ 7681036 w 7670144"/>
              <a:gd name="connsiteY0" fmla="*/ 562980 h 1117803"/>
              <a:gd name="connsiteX1" fmla="*/ 7122112 w 7670144"/>
              <a:gd name="connsiteY1" fmla="*/ 1121882 h 1117803"/>
              <a:gd name="connsiteX2" fmla="*/ 569816 w 7670144"/>
              <a:gd name="connsiteY2" fmla="*/ 1121882 h 1117803"/>
              <a:gd name="connsiteX3" fmla="*/ 10892 w 7670144"/>
              <a:gd name="connsiteY3" fmla="*/ 562980 h 1117803"/>
              <a:gd name="connsiteX4" fmla="*/ 569816 w 7670144"/>
              <a:gd name="connsiteY4" fmla="*/ 4078 h 1117803"/>
              <a:gd name="connsiteX5" fmla="*/ 7122112 w 7670144"/>
              <a:gd name="connsiteY5" fmla="*/ 4078 h 1117803"/>
              <a:gd name="connsiteX6" fmla="*/ 7681036 w 7670144"/>
              <a:gd name="connsiteY6" fmla="*/ 562980 h 111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70144" h="1117803">
                <a:moveTo>
                  <a:pt x="7681036" y="562980"/>
                </a:moveTo>
                <a:cubicBezTo>
                  <a:pt x="7681036" y="871444"/>
                  <a:pt x="7430596" y="1121882"/>
                  <a:pt x="7122112" y="1121882"/>
                </a:cubicBezTo>
                <a:lnTo>
                  <a:pt x="569816" y="1121882"/>
                </a:lnTo>
                <a:cubicBezTo>
                  <a:pt x="261332" y="1121882"/>
                  <a:pt x="10892" y="871444"/>
                  <a:pt x="10892" y="562980"/>
                </a:cubicBezTo>
                <a:cubicBezTo>
                  <a:pt x="10892" y="254515"/>
                  <a:pt x="261332" y="4078"/>
                  <a:pt x="569816" y="4078"/>
                </a:cubicBezTo>
                <a:lnTo>
                  <a:pt x="7122112" y="4078"/>
                </a:lnTo>
                <a:cubicBezTo>
                  <a:pt x="7430596" y="4078"/>
                  <a:pt x="7681036" y="254515"/>
                  <a:pt x="7681036" y="562980"/>
                </a:cubicBezTo>
                <a:close/>
              </a:path>
            </a:pathLst>
          </a:custGeom>
          <a:solidFill>
            <a:srgbClr val="FFFFFF"/>
          </a:solidFill>
          <a:ln w="31750" cap="rnd">
            <a:solidFill>
              <a:srgbClr val="000080"/>
            </a:solidFill>
            <a:prstDash val="solid"/>
            <a:round/>
          </a:ln>
        </p:spPr>
        <p:txBody>
          <a:bodyPr rtlCol="0" anchor="ctr"/>
          <a:lstStyle/>
          <a:p>
            <a:endParaRPr lang="en-CH" sz="4400"/>
          </a:p>
        </p:txBody>
      </p:sp>
      <p:sp>
        <p:nvSpPr>
          <p:cNvPr id="230" name="TextBox 229">
            <a:extLst>
              <a:ext uri="{FF2B5EF4-FFF2-40B4-BE49-F238E27FC236}">
                <a16:creationId xmlns:a16="http://schemas.microsoft.com/office/drawing/2014/main" id="{9C4C66A3-6FDF-C1CE-B982-9A3D511418C9}"/>
              </a:ext>
            </a:extLst>
          </p:cNvPr>
          <p:cNvSpPr txBox="1"/>
          <p:nvPr/>
        </p:nvSpPr>
        <p:spPr>
          <a:xfrm>
            <a:off x="9684628" y="414659"/>
            <a:ext cx="4185761" cy="923330"/>
          </a:xfrm>
          <a:prstGeom prst="rect">
            <a:avLst/>
          </a:prstGeom>
          <a:noFill/>
        </p:spPr>
        <p:txBody>
          <a:bodyPr wrap="none" rtlCol="0">
            <a:spAutoFit/>
          </a:bodyPr>
          <a:lstStyle/>
          <a:p>
            <a:pPr algn="l"/>
            <a:r>
              <a:rPr lang="en-CH" sz="5400" spc="0" baseline="0">
                <a:ln/>
                <a:solidFill>
                  <a:srgbClr val="000080"/>
                </a:solidFill>
                <a:latin typeface="Arial"/>
                <a:cs typeface="Arial"/>
                <a:sym typeface="Arial"/>
                <a:rtl val="0"/>
              </a:rPr>
              <a:t>Study design</a:t>
            </a:r>
          </a:p>
        </p:txBody>
      </p:sp>
      <p:sp>
        <p:nvSpPr>
          <p:cNvPr id="231" name="TextBox 230">
            <a:extLst>
              <a:ext uri="{FF2B5EF4-FFF2-40B4-BE49-F238E27FC236}">
                <a16:creationId xmlns:a16="http://schemas.microsoft.com/office/drawing/2014/main" id="{1256239C-67FB-D5FF-4FE1-6EC8F0CFE082}"/>
              </a:ext>
            </a:extLst>
          </p:cNvPr>
          <p:cNvSpPr txBox="1"/>
          <p:nvPr/>
        </p:nvSpPr>
        <p:spPr>
          <a:xfrm>
            <a:off x="2575969" y="9215214"/>
            <a:ext cx="6609502"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Clinical improvement</a:t>
            </a:r>
          </a:p>
        </p:txBody>
      </p:sp>
      <p:sp>
        <p:nvSpPr>
          <p:cNvPr id="232" name="TextBox 231">
            <a:extLst>
              <a:ext uri="{FF2B5EF4-FFF2-40B4-BE49-F238E27FC236}">
                <a16:creationId xmlns:a16="http://schemas.microsoft.com/office/drawing/2014/main" id="{4CBC47FF-3AB4-98FC-ED25-437E4D9BD035}"/>
              </a:ext>
            </a:extLst>
          </p:cNvPr>
          <p:cNvSpPr txBox="1"/>
          <p:nvPr/>
        </p:nvSpPr>
        <p:spPr>
          <a:xfrm>
            <a:off x="13524148" y="9199784"/>
            <a:ext cx="7725192"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Mepolizumab monitoring</a:t>
            </a:r>
          </a:p>
        </p:txBody>
      </p:sp>
      <p:sp>
        <p:nvSpPr>
          <p:cNvPr id="233" name="TextBox 232">
            <a:extLst>
              <a:ext uri="{FF2B5EF4-FFF2-40B4-BE49-F238E27FC236}">
                <a16:creationId xmlns:a16="http://schemas.microsoft.com/office/drawing/2014/main" id="{83239796-3D58-A191-F5DE-10EE23F11773}"/>
              </a:ext>
            </a:extLst>
          </p:cNvPr>
          <p:cNvSpPr txBox="1"/>
          <p:nvPr/>
        </p:nvSpPr>
        <p:spPr>
          <a:xfrm>
            <a:off x="14455199" y="20194974"/>
            <a:ext cx="6494085"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Potential biomarkers</a:t>
            </a:r>
          </a:p>
        </p:txBody>
      </p:sp>
      <p:sp>
        <p:nvSpPr>
          <p:cNvPr id="234" name="TextBox 233">
            <a:extLst>
              <a:ext uri="{FF2B5EF4-FFF2-40B4-BE49-F238E27FC236}">
                <a16:creationId xmlns:a16="http://schemas.microsoft.com/office/drawing/2014/main" id="{2E3EDFA8-883F-C66F-E385-716CC4C121C4}"/>
              </a:ext>
            </a:extLst>
          </p:cNvPr>
          <p:cNvSpPr txBox="1"/>
          <p:nvPr/>
        </p:nvSpPr>
        <p:spPr>
          <a:xfrm>
            <a:off x="25041045" y="414659"/>
            <a:ext cx="487845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Targeted omics</a:t>
            </a:r>
          </a:p>
        </p:txBody>
      </p:sp>
      <p:sp>
        <p:nvSpPr>
          <p:cNvPr id="235" name="TextBox 234">
            <a:extLst>
              <a:ext uri="{FF2B5EF4-FFF2-40B4-BE49-F238E27FC236}">
                <a16:creationId xmlns:a16="http://schemas.microsoft.com/office/drawing/2014/main" id="{C6A322DC-7CE1-EF08-E84B-B1A8B693CF1A}"/>
              </a:ext>
            </a:extLst>
          </p:cNvPr>
          <p:cNvSpPr txBox="1"/>
          <p:nvPr/>
        </p:nvSpPr>
        <p:spPr>
          <a:xfrm>
            <a:off x="23997039" y="9223288"/>
            <a:ext cx="7148111"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Signiﬁcant correlations</a:t>
            </a:r>
          </a:p>
        </p:txBody>
      </p:sp>
      <p:grpSp>
        <p:nvGrpSpPr>
          <p:cNvPr id="236" name="Graphic 2">
            <a:extLst>
              <a:ext uri="{FF2B5EF4-FFF2-40B4-BE49-F238E27FC236}">
                <a16:creationId xmlns:a16="http://schemas.microsoft.com/office/drawing/2014/main" id="{BD6A5FB8-DA48-DF6D-3480-074DCA4FFC26}"/>
              </a:ext>
            </a:extLst>
          </p:cNvPr>
          <p:cNvGrpSpPr/>
          <p:nvPr/>
        </p:nvGrpSpPr>
        <p:grpSpPr>
          <a:xfrm>
            <a:off x="2370173" y="6092400"/>
            <a:ext cx="2161169" cy="1404413"/>
            <a:chOff x="2370173" y="6092400"/>
            <a:chExt cx="2161169" cy="1404413"/>
          </a:xfrm>
          <a:solidFill>
            <a:srgbClr val="000080"/>
          </a:solidFill>
        </p:grpSpPr>
        <p:sp>
          <p:nvSpPr>
            <p:cNvPr id="237" name="TextBox 236">
              <a:extLst>
                <a:ext uri="{FF2B5EF4-FFF2-40B4-BE49-F238E27FC236}">
                  <a16:creationId xmlns:a16="http://schemas.microsoft.com/office/drawing/2014/main" id="{8797CEAC-F01C-84ED-707F-4BB79F3A7135}"/>
                </a:ext>
              </a:extLst>
            </p:cNvPr>
            <p:cNvSpPr txBox="1"/>
            <p:nvPr/>
          </p:nvSpPr>
          <p:spPr>
            <a:xfrm>
              <a:off x="2426230" y="6092400"/>
              <a:ext cx="2037737"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Severe</a:t>
              </a:r>
            </a:p>
          </p:txBody>
        </p:sp>
        <p:sp>
          <p:nvSpPr>
            <p:cNvPr id="238" name="TextBox 237">
              <a:extLst>
                <a:ext uri="{FF2B5EF4-FFF2-40B4-BE49-F238E27FC236}">
                  <a16:creationId xmlns:a16="http://schemas.microsoft.com/office/drawing/2014/main" id="{253501E4-8760-C950-8526-88B52104F7B5}"/>
                </a:ext>
              </a:extLst>
            </p:cNvPr>
            <p:cNvSpPr txBox="1"/>
            <p:nvPr/>
          </p:nvSpPr>
          <p:spPr>
            <a:xfrm>
              <a:off x="2370173" y="6727372"/>
              <a:ext cx="216116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asthma</a:t>
              </a:r>
            </a:p>
          </p:txBody>
        </p:sp>
      </p:grpSp>
      <p:sp>
        <p:nvSpPr>
          <p:cNvPr id="239" name="TextBox 238">
            <a:extLst>
              <a:ext uri="{FF2B5EF4-FFF2-40B4-BE49-F238E27FC236}">
                <a16:creationId xmlns:a16="http://schemas.microsoft.com/office/drawing/2014/main" id="{D2219A9F-3F96-57AB-728B-5FFE775F674A}"/>
              </a:ext>
            </a:extLst>
          </p:cNvPr>
          <p:cNvSpPr txBox="1"/>
          <p:nvPr/>
        </p:nvSpPr>
        <p:spPr>
          <a:xfrm rot="16200000">
            <a:off x="149304" y="14588804"/>
            <a:ext cx="4294765"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Clinical changes</a:t>
            </a:r>
          </a:p>
        </p:txBody>
      </p:sp>
      <p:grpSp>
        <p:nvGrpSpPr>
          <p:cNvPr id="240" name="Graphic 2">
            <a:extLst>
              <a:ext uri="{FF2B5EF4-FFF2-40B4-BE49-F238E27FC236}">
                <a16:creationId xmlns:a16="http://schemas.microsoft.com/office/drawing/2014/main" id="{D9648387-1D4B-D4AC-4F0F-A88242DF95BB}"/>
              </a:ext>
            </a:extLst>
          </p:cNvPr>
          <p:cNvGrpSpPr/>
          <p:nvPr/>
        </p:nvGrpSpPr>
        <p:grpSpPr>
          <a:xfrm>
            <a:off x="25525722" y="11307487"/>
            <a:ext cx="3871232" cy="1231736"/>
            <a:chOff x="25525722" y="11307487"/>
            <a:chExt cx="3871232" cy="1231736"/>
          </a:xfrm>
          <a:solidFill>
            <a:srgbClr val="000000"/>
          </a:solidFill>
        </p:grpSpPr>
        <p:sp>
          <p:nvSpPr>
            <p:cNvPr id="241" name="TextBox 240">
              <a:extLst>
                <a:ext uri="{FF2B5EF4-FFF2-40B4-BE49-F238E27FC236}">
                  <a16:creationId xmlns:a16="http://schemas.microsoft.com/office/drawing/2014/main" id="{89F8723E-3016-7477-5F75-4E4F4127037A}"/>
                </a:ext>
              </a:extLst>
            </p:cNvPr>
            <p:cNvSpPr txBox="1"/>
            <p:nvPr/>
          </p:nvSpPr>
          <p:spPr>
            <a:xfrm rot="19804006">
              <a:off x="25525722" y="11769782"/>
              <a:ext cx="591829"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B</a:t>
              </a:r>
            </a:p>
          </p:txBody>
        </p:sp>
        <p:sp>
          <p:nvSpPr>
            <p:cNvPr id="242" name="TextBox 241">
              <a:extLst>
                <a:ext uri="{FF2B5EF4-FFF2-40B4-BE49-F238E27FC236}">
                  <a16:creationId xmlns:a16="http://schemas.microsoft.com/office/drawing/2014/main" id="{99E759A0-A593-6D2B-3270-DC5804A5FE1B}"/>
                </a:ext>
              </a:extLst>
            </p:cNvPr>
            <p:cNvSpPr txBox="1"/>
            <p:nvPr/>
          </p:nvSpPr>
          <p:spPr>
            <a:xfrm rot="20092202">
              <a:off x="25913417" y="11632512"/>
              <a:ext cx="341760"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i</a:t>
              </a:r>
            </a:p>
          </p:txBody>
        </p:sp>
        <p:sp>
          <p:nvSpPr>
            <p:cNvPr id="243" name="TextBox 242">
              <a:extLst>
                <a:ext uri="{FF2B5EF4-FFF2-40B4-BE49-F238E27FC236}">
                  <a16:creationId xmlns:a16="http://schemas.microsoft.com/office/drawing/2014/main" id="{FF51C4AE-384E-4AD7-C5B8-D5FE84C548AB}"/>
                </a:ext>
              </a:extLst>
            </p:cNvPr>
            <p:cNvSpPr txBox="1"/>
            <p:nvPr/>
          </p:nvSpPr>
          <p:spPr>
            <a:xfrm rot="20355443">
              <a:off x="26061606" y="11529992"/>
              <a:ext cx="529312"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o</a:t>
              </a:r>
            </a:p>
          </p:txBody>
        </p:sp>
        <p:sp>
          <p:nvSpPr>
            <p:cNvPr id="244" name="TextBox 243">
              <a:extLst>
                <a:ext uri="{FF2B5EF4-FFF2-40B4-BE49-F238E27FC236}">
                  <a16:creationId xmlns:a16="http://schemas.microsoft.com/office/drawing/2014/main" id="{28D3A609-1864-18E4-D322-FF642C7481D6}"/>
                </a:ext>
              </a:extLst>
            </p:cNvPr>
            <p:cNvSpPr txBox="1"/>
            <p:nvPr/>
          </p:nvSpPr>
          <p:spPr>
            <a:xfrm rot="20797151">
              <a:off x="26407234" y="11399752"/>
              <a:ext cx="686406"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m</a:t>
              </a:r>
            </a:p>
          </p:txBody>
        </p:sp>
        <p:sp>
          <p:nvSpPr>
            <p:cNvPr id="245" name="TextBox 244">
              <a:extLst>
                <a:ext uri="{FF2B5EF4-FFF2-40B4-BE49-F238E27FC236}">
                  <a16:creationId xmlns:a16="http://schemas.microsoft.com/office/drawing/2014/main" id="{0D3A9C29-963F-7E29-6C9C-800891229DBC}"/>
                </a:ext>
              </a:extLst>
            </p:cNvPr>
            <p:cNvSpPr txBox="1"/>
            <p:nvPr/>
          </p:nvSpPr>
          <p:spPr>
            <a:xfrm rot="21241444">
              <a:off x="26923295" y="11325129"/>
              <a:ext cx="529312"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o</a:t>
              </a:r>
            </a:p>
          </p:txBody>
        </p:sp>
        <p:sp>
          <p:nvSpPr>
            <p:cNvPr id="246" name="TextBox 245">
              <a:extLst>
                <a:ext uri="{FF2B5EF4-FFF2-40B4-BE49-F238E27FC236}">
                  <a16:creationId xmlns:a16="http://schemas.microsoft.com/office/drawing/2014/main" id="{D305832C-D0F0-ED22-35FB-B8C30302D35D}"/>
                </a:ext>
              </a:extLst>
            </p:cNvPr>
            <p:cNvSpPr txBox="1"/>
            <p:nvPr/>
          </p:nvSpPr>
          <p:spPr>
            <a:xfrm rot="21500538">
              <a:off x="27280075" y="11307487"/>
              <a:ext cx="34176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l</a:t>
              </a:r>
            </a:p>
          </p:txBody>
        </p:sp>
        <p:sp>
          <p:nvSpPr>
            <p:cNvPr id="247" name="TextBox 246">
              <a:extLst>
                <a:ext uri="{FF2B5EF4-FFF2-40B4-BE49-F238E27FC236}">
                  <a16:creationId xmlns:a16="http://schemas.microsoft.com/office/drawing/2014/main" id="{9A136DD9-43DE-5FE1-D645-03636014CDBC}"/>
                </a:ext>
              </a:extLst>
            </p:cNvPr>
            <p:cNvSpPr txBox="1"/>
            <p:nvPr/>
          </p:nvSpPr>
          <p:spPr>
            <a:xfrm rot="137595">
              <a:off x="27447242" y="11308900"/>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e</a:t>
              </a:r>
            </a:p>
          </p:txBody>
        </p:sp>
        <p:sp>
          <p:nvSpPr>
            <p:cNvPr id="248" name="TextBox 247">
              <a:extLst>
                <a:ext uri="{FF2B5EF4-FFF2-40B4-BE49-F238E27FC236}">
                  <a16:creationId xmlns:a16="http://schemas.microsoft.com/office/drawing/2014/main" id="{E723FF0E-4883-A410-32D5-2E9AA992C9FB}"/>
                </a:ext>
              </a:extLst>
            </p:cNvPr>
            <p:cNvSpPr txBox="1"/>
            <p:nvPr/>
          </p:nvSpPr>
          <p:spPr>
            <a:xfrm rot="470423">
              <a:off x="27775876" y="11337916"/>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a:t>
              </a:r>
            </a:p>
          </p:txBody>
        </p:sp>
        <p:sp>
          <p:nvSpPr>
            <p:cNvPr id="249" name="TextBox 248">
              <a:extLst>
                <a:ext uri="{FF2B5EF4-FFF2-40B4-BE49-F238E27FC236}">
                  <a16:creationId xmlns:a16="http://schemas.microsoft.com/office/drawing/2014/main" id="{F8AE8DFE-5EE9-0DC6-E8A7-FF1D801AD879}"/>
                </a:ext>
              </a:extLst>
            </p:cNvPr>
            <p:cNvSpPr txBox="1"/>
            <p:nvPr/>
          </p:nvSpPr>
          <p:spPr>
            <a:xfrm rot="808889">
              <a:off x="28098430" y="11401242"/>
              <a:ext cx="52931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u</a:t>
              </a:r>
            </a:p>
          </p:txBody>
        </p:sp>
        <p:sp>
          <p:nvSpPr>
            <p:cNvPr id="250" name="TextBox 249">
              <a:extLst>
                <a:ext uri="{FF2B5EF4-FFF2-40B4-BE49-F238E27FC236}">
                  <a16:creationId xmlns:a16="http://schemas.microsoft.com/office/drawing/2014/main" id="{285E92E2-EB19-4758-2F29-D208765B46DC}"/>
                </a:ext>
              </a:extLst>
            </p:cNvPr>
            <p:cNvSpPr txBox="1"/>
            <p:nvPr/>
          </p:nvSpPr>
          <p:spPr>
            <a:xfrm rot="1073462">
              <a:off x="28446318" y="11472585"/>
              <a:ext cx="34176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l</a:t>
              </a:r>
            </a:p>
          </p:txBody>
        </p:sp>
        <p:sp>
          <p:nvSpPr>
            <p:cNvPr id="251" name="TextBox 250">
              <a:extLst>
                <a:ext uri="{FF2B5EF4-FFF2-40B4-BE49-F238E27FC236}">
                  <a16:creationId xmlns:a16="http://schemas.microsoft.com/office/drawing/2014/main" id="{ADDE0C4B-1B97-3CDF-D03B-79EC81E6A9BC}"/>
                </a:ext>
              </a:extLst>
            </p:cNvPr>
            <p:cNvSpPr txBox="1"/>
            <p:nvPr/>
          </p:nvSpPr>
          <p:spPr>
            <a:xfrm rot="1317189">
              <a:off x="28599897" y="11556766"/>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e</a:t>
              </a:r>
            </a:p>
          </p:txBody>
        </p:sp>
        <p:sp>
          <p:nvSpPr>
            <p:cNvPr id="252" name="TextBox 251">
              <a:extLst>
                <a:ext uri="{FF2B5EF4-FFF2-40B4-BE49-F238E27FC236}">
                  <a16:creationId xmlns:a16="http://schemas.microsoft.com/office/drawing/2014/main" id="{A3F2443D-DDAA-3C94-3A20-A15853771CC3}"/>
                </a:ext>
              </a:extLst>
            </p:cNvPr>
            <p:cNvSpPr txBox="1"/>
            <p:nvPr/>
          </p:nvSpPr>
          <p:spPr>
            <a:xfrm rot="1639841">
              <a:off x="28898099" y="11694082"/>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s</a:t>
              </a:r>
            </a:p>
          </p:txBody>
        </p:sp>
      </p:grpSp>
      <p:grpSp>
        <p:nvGrpSpPr>
          <p:cNvPr id="253" name="Graphic 2">
            <a:extLst>
              <a:ext uri="{FF2B5EF4-FFF2-40B4-BE49-F238E27FC236}">
                <a16:creationId xmlns:a16="http://schemas.microsoft.com/office/drawing/2014/main" id="{3B3E9C8E-BC26-792B-4D32-4F7F6C2857D8}"/>
              </a:ext>
            </a:extLst>
          </p:cNvPr>
          <p:cNvGrpSpPr/>
          <p:nvPr/>
        </p:nvGrpSpPr>
        <p:grpSpPr>
          <a:xfrm>
            <a:off x="25116119" y="17635862"/>
            <a:ext cx="4834753" cy="1452044"/>
            <a:chOff x="25116119" y="17635862"/>
            <a:chExt cx="4834753" cy="1452044"/>
          </a:xfrm>
          <a:solidFill>
            <a:srgbClr val="000000"/>
          </a:solidFill>
        </p:grpSpPr>
        <p:sp>
          <p:nvSpPr>
            <p:cNvPr id="254" name="TextBox 253">
              <a:extLst>
                <a:ext uri="{FF2B5EF4-FFF2-40B4-BE49-F238E27FC236}">
                  <a16:creationId xmlns:a16="http://schemas.microsoft.com/office/drawing/2014/main" id="{754A4157-3257-6323-4687-058E6C9DF51E}"/>
                </a:ext>
              </a:extLst>
            </p:cNvPr>
            <p:cNvSpPr txBox="1"/>
            <p:nvPr/>
          </p:nvSpPr>
          <p:spPr>
            <a:xfrm rot="2066321">
              <a:off x="25116119" y="17661118"/>
              <a:ext cx="591829"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a:t>
              </a:r>
            </a:p>
          </p:txBody>
        </p:sp>
        <p:sp>
          <p:nvSpPr>
            <p:cNvPr id="255" name="TextBox 254">
              <a:extLst>
                <a:ext uri="{FF2B5EF4-FFF2-40B4-BE49-F238E27FC236}">
                  <a16:creationId xmlns:a16="http://schemas.microsoft.com/office/drawing/2014/main" id="{50624BB3-D3BB-E6E2-6C4F-47EDA8C2FD60}"/>
                </a:ext>
              </a:extLst>
            </p:cNvPr>
            <p:cNvSpPr txBox="1"/>
            <p:nvPr/>
          </p:nvSpPr>
          <p:spPr>
            <a:xfrm rot="1823247">
              <a:off x="25465420" y="17803536"/>
              <a:ext cx="34176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l</a:t>
              </a:r>
            </a:p>
          </p:txBody>
        </p:sp>
        <p:sp>
          <p:nvSpPr>
            <p:cNvPr id="256" name="TextBox 255">
              <a:extLst>
                <a:ext uri="{FF2B5EF4-FFF2-40B4-BE49-F238E27FC236}">
                  <a16:creationId xmlns:a16="http://schemas.microsoft.com/office/drawing/2014/main" id="{2DD2F676-B261-A2B1-3627-1EA1339B7110}"/>
                </a:ext>
              </a:extLst>
            </p:cNvPr>
            <p:cNvSpPr txBox="1"/>
            <p:nvPr/>
          </p:nvSpPr>
          <p:spPr>
            <a:xfrm rot="1688069">
              <a:off x="25594495" y="17875868"/>
              <a:ext cx="34176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i</a:t>
              </a:r>
            </a:p>
          </p:txBody>
        </p:sp>
        <p:sp>
          <p:nvSpPr>
            <p:cNvPr id="257" name="TextBox 256">
              <a:extLst>
                <a:ext uri="{FF2B5EF4-FFF2-40B4-BE49-F238E27FC236}">
                  <a16:creationId xmlns:a16="http://schemas.microsoft.com/office/drawing/2014/main" id="{1859B56B-D069-152D-6E16-0F11C3F0AC63}"/>
                </a:ext>
              </a:extLst>
            </p:cNvPr>
            <p:cNvSpPr txBox="1"/>
            <p:nvPr/>
          </p:nvSpPr>
          <p:spPr>
            <a:xfrm rot="1471748">
              <a:off x="25711781" y="17980414"/>
              <a:ext cx="52931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n</a:t>
              </a:r>
            </a:p>
          </p:txBody>
        </p:sp>
        <p:sp>
          <p:nvSpPr>
            <p:cNvPr id="258" name="TextBox 257">
              <a:extLst>
                <a:ext uri="{FF2B5EF4-FFF2-40B4-BE49-F238E27FC236}">
                  <a16:creationId xmlns:a16="http://schemas.microsoft.com/office/drawing/2014/main" id="{F72DD1E6-E2D4-641B-214A-E4C3F40F127C}"/>
                </a:ext>
              </a:extLst>
            </p:cNvPr>
            <p:cNvSpPr txBox="1"/>
            <p:nvPr/>
          </p:nvSpPr>
          <p:spPr>
            <a:xfrm rot="1255132">
              <a:off x="26023591" y="18071787"/>
              <a:ext cx="34176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i</a:t>
              </a:r>
            </a:p>
          </p:txBody>
        </p:sp>
        <p:sp>
          <p:nvSpPr>
            <p:cNvPr id="259" name="TextBox 258">
              <a:extLst>
                <a:ext uri="{FF2B5EF4-FFF2-40B4-BE49-F238E27FC236}">
                  <a16:creationId xmlns:a16="http://schemas.microsoft.com/office/drawing/2014/main" id="{767D2A2E-2841-2947-E78C-3C5DB2384A75}"/>
                </a:ext>
              </a:extLst>
            </p:cNvPr>
            <p:cNvSpPr txBox="1"/>
            <p:nvPr/>
          </p:nvSpPr>
          <p:spPr>
            <a:xfrm rot="1048175">
              <a:off x="26153976" y="18144659"/>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a:t>
              </a:r>
            </a:p>
          </p:txBody>
        </p:sp>
        <p:sp>
          <p:nvSpPr>
            <p:cNvPr id="260" name="TextBox 259">
              <a:extLst>
                <a:ext uri="{FF2B5EF4-FFF2-40B4-BE49-F238E27FC236}">
                  <a16:creationId xmlns:a16="http://schemas.microsoft.com/office/drawing/2014/main" id="{0F94C1BA-D5C9-9A3F-299E-8023FC4982EA}"/>
                </a:ext>
              </a:extLst>
            </p:cNvPr>
            <p:cNvSpPr txBox="1"/>
            <p:nvPr/>
          </p:nvSpPr>
          <p:spPr>
            <a:xfrm rot="779354">
              <a:off x="26439553" y="18222601"/>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a:t>
              </a:r>
            </a:p>
          </p:txBody>
        </p:sp>
        <p:sp>
          <p:nvSpPr>
            <p:cNvPr id="261" name="TextBox 260">
              <a:extLst>
                <a:ext uri="{FF2B5EF4-FFF2-40B4-BE49-F238E27FC236}">
                  <a16:creationId xmlns:a16="http://schemas.microsoft.com/office/drawing/2014/main" id="{024CF9DD-F1C8-B2F9-CE56-9173CD89C88B}"/>
                </a:ext>
              </a:extLst>
            </p:cNvPr>
            <p:cNvSpPr txBox="1"/>
            <p:nvPr/>
          </p:nvSpPr>
          <p:spPr>
            <a:xfrm rot="575931">
              <a:off x="26734969" y="18265957"/>
              <a:ext cx="34176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l</a:t>
              </a:r>
            </a:p>
          </p:txBody>
        </p:sp>
        <p:sp>
          <p:nvSpPr>
            <p:cNvPr id="262" name="TextBox 261">
              <a:extLst>
                <a:ext uri="{FF2B5EF4-FFF2-40B4-BE49-F238E27FC236}">
                  <a16:creationId xmlns:a16="http://schemas.microsoft.com/office/drawing/2014/main" id="{4C61211D-DE25-A3ED-95FA-167FFA63EA0E}"/>
                </a:ext>
              </a:extLst>
            </p:cNvPr>
            <p:cNvSpPr txBox="1"/>
            <p:nvPr/>
          </p:nvSpPr>
          <p:spPr>
            <a:xfrm rot="219259">
              <a:off x="27021370" y="18310575"/>
              <a:ext cx="529312"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p</a:t>
              </a:r>
            </a:p>
          </p:txBody>
        </p:sp>
        <p:sp>
          <p:nvSpPr>
            <p:cNvPr id="263" name="TextBox 262">
              <a:extLst>
                <a:ext uri="{FF2B5EF4-FFF2-40B4-BE49-F238E27FC236}">
                  <a16:creationId xmlns:a16="http://schemas.microsoft.com/office/drawing/2014/main" id="{EADCFD43-C4A3-2EDA-D84B-1DEDA8ACEBBD}"/>
                </a:ext>
              </a:extLst>
            </p:cNvPr>
            <p:cNvSpPr txBox="1"/>
            <p:nvPr/>
          </p:nvSpPr>
          <p:spPr>
            <a:xfrm rot="21546856">
              <a:off x="27348073" y="18318465"/>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a</a:t>
              </a:r>
            </a:p>
          </p:txBody>
        </p:sp>
        <p:sp>
          <p:nvSpPr>
            <p:cNvPr id="264" name="TextBox 263">
              <a:extLst>
                <a:ext uri="{FF2B5EF4-FFF2-40B4-BE49-F238E27FC236}">
                  <a16:creationId xmlns:a16="http://schemas.microsoft.com/office/drawing/2014/main" id="{7D7991A2-440D-823B-97A4-B44B7A6BBFA7}"/>
                </a:ext>
              </a:extLst>
            </p:cNvPr>
            <p:cNvSpPr txBox="1"/>
            <p:nvPr/>
          </p:nvSpPr>
          <p:spPr>
            <a:xfrm rot="21301881">
              <a:off x="27644582" y="18306535"/>
              <a:ext cx="404278"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r</a:t>
              </a:r>
            </a:p>
          </p:txBody>
        </p:sp>
        <p:sp>
          <p:nvSpPr>
            <p:cNvPr id="265" name="TextBox 264">
              <a:extLst>
                <a:ext uri="{FF2B5EF4-FFF2-40B4-BE49-F238E27FC236}">
                  <a16:creationId xmlns:a16="http://schemas.microsoft.com/office/drawing/2014/main" id="{5496A722-96BF-19AD-E378-26691EA5845D}"/>
                </a:ext>
              </a:extLst>
            </p:cNvPr>
            <p:cNvSpPr txBox="1"/>
            <p:nvPr/>
          </p:nvSpPr>
          <p:spPr>
            <a:xfrm rot="21090995">
              <a:off x="27848510" y="18277607"/>
              <a:ext cx="498855" cy="769441"/>
            </a:xfrm>
            <a:prstGeom prst="rect">
              <a:avLst/>
            </a:prstGeom>
            <a:noFill/>
          </p:spPr>
          <p:txBody>
            <a:bodyPr wrap="none" rtlCol="0">
              <a:spAutoFit/>
            </a:bodyPr>
            <a:lstStyle/>
            <a:p>
              <a:pPr algn="l"/>
              <a:r>
                <a:rPr lang="en-CH" sz="4400" b="1" spc="0" baseline="0" dirty="0">
                  <a:ln/>
                  <a:solidFill>
                    <a:srgbClr val="000000"/>
                  </a:solidFill>
                  <a:latin typeface="Arial"/>
                  <a:cs typeface="Arial"/>
                  <a:sym typeface="Arial"/>
                  <a:rtl val="0"/>
                </a:rPr>
                <a:t>a</a:t>
              </a:r>
            </a:p>
          </p:txBody>
        </p:sp>
        <p:sp>
          <p:nvSpPr>
            <p:cNvPr id="266" name="TextBox 265">
              <a:extLst>
                <a:ext uri="{FF2B5EF4-FFF2-40B4-BE49-F238E27FC236}">
                  <a16:creationId xmlns:a16="http://schemas.microsoft.com/office/drawing/2014/main" id="{266C35BD-C1B0-43FF-1325-B0534FEC2490}"/>
                </a:ext>
              </a:extLst>
            </p:cNvPr>
            <p:cNvSpPr txBox="1"/>
            <p:nvPr/>
          </p:nvSpPr>
          <p:spPr>
            <a:xfrm rot="20740156">
              <a:off x="28130125" y="18201883"/>
              <a:ext cx="686406"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m</a:t>
              </a:r>
            </a:p>
          </p:txBody>
        </p:sp>
        <p:sp>
          <p:nvSpPr>
            <p:cNvPr id="267" name="TextBox 266">
              <a:extLst>
                <a:ext uri="{FF2B5EF4-FFF2-40B4-BE49-F238E27FC236}">
                  <a16:creationId xmlns:a16="http://schemas.microsoft.com/office/drawing/2014/main" id="{7053BDA5-9270-FCE9-507E-D00D71C098FD}"/>
                </a:ext>
              </a:extLst>
            </p:cNvPr>
            <p:cNvSpPr txBox="1"/>
            <p:nvPr/>
          </p:nvSpPr>
          <p:spPr>
            <a:xfrm rot="20387197">
              <a:off x="28591496" y="18087431"/>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e</a:t>
              </a:r>
            </a:p>
          </p:txBody>
        </p:sp>
        <p:sp>
          <p:nvSpPr>
            <p:cNvPr id="268" name="TextBox 267">
              <a:extLst>
                <a:ext uri="{FF2B5EF4-FFF2-40B4-BE49-F238E27FC236}">
                  <a16:creationId xmlns:a16="http://schemas.microsoft.com/office/drawing/2014/main" id="{D0B8D807-2093-189D-FB77-C8587F657C48}"/>
                </a:ext>
              </a:extLst>
            </p:cNvPr>
            <p:cNvSpPr txBox="1"/>
            <p:nvPr/>
          </p:nvSpPr>
          <p:spPr>
            <a:xfrm rot="20168295">
              <a:off x="28872329" y="17999376"/>
              <a:ext cx="372218"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t</a:t>
              </a:r>
            </a:p>
          </p:txBody>
        </p:sp>
        <p:sp>
          <p:nvSpPr>
            <p:cNvPr id="269" name="TextBox 268">
              <a:extLst>
                <a:ext uri="{FF2B5EF4-FFF2-40B4-BE49-F238E27FC236}">
                  <a16:creationId xmlns:a16="http://schemas.microsoft.com/office/drawing/2014/main" id="{6DAA223A-C4D8-8981-621C-FCC5757F1A2C}"/>
                </a:ext>
              </a:extLst>
            </p:cNvPr>
            <p:cNvSpPr txBox="1"/>
            <p:nvPr/>
          </p:nvSpPr>
          <p:spPr>
            <a:xfrm rot="19954290">
              <a:off x="29022891" y="17896630"/>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e</a:t>
              </a:r>
            </a:p>
          </p:txBody>
        </p:sp>
        <p:sp>
          <p:nvSpPr>
            <p:cNvPr id="270" name="TextBox 269">
              <a:extLst>
                <a:ext uri="{FF2B5EF4-FFF2-40B4-BE49-F238E27FC236}">
                  <a16:creationId xmlns:a16="http://schemas.microsoft.com/office/drawing/2014/main" id="{F78C1CA1-44B7-3758-3AD0-AA284DAD057D}"/>
                </a:ext>
              </a:extLst>
            </p:cNvPr>
            <p:cNvSpPr txBox="1"/>
            <p:nvPr/>
          </p:nvSpPr>
          <p:spPr>
            <a:xfrm rot="19703542">
              <a:off x="29288131" y="17774092"/>
              <a:ext cx="404278"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r</a:t>
              </a:r>
            </a:p>
          </p:txBody>
        </p:sp>
        <p:sp>
          <p:nvSpPr>
            <p:cNvPr id="271" name="TextBox 270">
              <a:extLst>
                <a:ext uri="{FF2B5EF4-FFF2-40B4-BE49-F238E27FC236}">
                  <a16:creationId xmlns:a16="http://schemas.microsoft.com/office/drawing/2014/main" id="{A1CCCEC4-F092-C9DC-0A3E-79276BFBBD90}"/>
                </a:ext>
              </a:extLst>
            </p:cNvPr>
            <p:cNvSpPr txBox="1"/>
            <p:nvPr/>
          </p:nvSpPr>
          <p:spPr>
            <a:xfrm rot="19500178">
              <a:off x="29452017" y="17635862"/>
              <a:ext cx="498855"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s</a:t>
              </a:r>
            </a:p>
          </p:txBody>
        </p:sp>
      </p:grpSp>
      <p:sp>
        <p:nvSpPr>
          <p:cNvPr id="272" name="TextBox 271">
            <a:extLst>
              <a:ext uri="{FF2B5EF4-FFF2-40B4-BE49-F238E27FC236}">
                <a16:creationId xmlns:a16="http://schemas.microsoft.com/office/drawing/2014/main" id="{13FFFE30-7D38-D821-878E-1BE1F8517681}"/>
              </a:ext>
            </a:extLst>
          </p:cNvPr>
          <p:cNvSpPr txBox="1"/>
          <p:nvPr/>
        </p:nvSpPr>
        <p:spPr>
          <a:xfrm>
            <a:off x="5218625" y="17373364"/>
            <a:ext cx="141724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Time</a:t>
            </a:r>
          </a:p>
        </p:txBody>
      </p:sp>
      <p:grpSp>
        <p:nvGrpSpPr>
          <p:cNvPr id="273" name="Graphic 2">
            <a:extLst>
              <a:ext uri="{FF2B5EF4-FFF2-40B4-BE49-F238E27FC236}">
                <a16:creationId xmlns:a16="http://schemas.microsoft.com/office/drawing/2014/main" id="{B5EE4A29-77C6-47CC-60A2-086876D7CC8D}"/>
              </a:ext>
            </a:extLst>
          </p:cNvPr>
          <p:cNvGrpSpPr/>
          <p:nvPr/>
        </p:nvGrpSpPr>
        <p:grpSpPr>
          <a:xfrm>
            <a:off x="3864163" y="10900453"/>
            <a:ext cx="6170776" cy="1567089"/>
            <a:chOff x="3864163" y="10900453"/>
            <a:chExt cx="6170776" cy="1567089"/>
          </a:xfrm>
        </p:grpSpPr>
        <p:sp>
          <p:nvSpPr>
            <p:cNvPr id="274" name="TextBox 273">
              <a:extLst>
                <a:ext uri="{FF2B5EF4-FFF2-40B4-BE49-F238E27FC236}">
                  <a16:creationId xmlns:a16="http://schemas.microsoft.com/office/drawing/2014/main" id="{1160CEA4-A22D-DEBA-709B-ABF0466CB64C}"/>
                </a:ext>
              </a:extLst>
            </p:cNvPr>
            <p:cNvSpPr txBox="1"/>
            <p:nvPr/>
          </p:nvSpPr>
          <p:spPr>
            <a:xfrm>
              <a:off x="4887376" y="10900453"/>
              <a:ext cx="5147563" cy="707886"/>
            </a:xfrm>
            <a:prstGeom prst="rect">
              <a:avLst/>
            </a:prstGeom>
            <a:noFill/>
          </p:spPr>
          <p:txBody>
            <a:bodyPr wrap="none" rtlCol="0">
              <a:spAutoFit/>
            </a:bodyPr>
            <a:lstStyle/>
            <a:p>
              <a:pPr algn="l"/>
              <a:r>
                <a:rPr lang="en-CH" sz="4000" spc="0" baseline="0" dirty="0">
                  <a:ln/>
                  <a:solidFill>
                    <a:srgbClr val="000000"/>
                  </a:solidFill>
                  <a:latin typeface="Arial"/>
                  <a:cs typeface="Arial"/>
                  <a:sym typeface="Arial"/>
                  <a:rtl val="0"/>
                </a:rPr>
                <a:t>Severe exacerbations</a:t>
              </a:r>
            </a:p>
          </p:txBody>
        </p:sp>
        <p:sp>
          <p:nvSpPr>
            <p:cNvPr id="275" name="TextBox 274">
              <a:extLst>
                <a:ext uri="{FF2B5EF4-FFF2-40B4-BE49-F238E27FC236}">
                  <a16:creationId xmlns:a16="http://schemas.microsoft.com/office/drawing/2014/main" id="{95545BFC-75DE-D5A3-4AB6-9C6ABEEE049D}"/>
                </a:ext>
              </a:extLst>
            </p:cNvPr>
            <p:cNvSpPr txBox="1"/>
            <p:nvPr/>
          </p:nvSpPr>
          <p:spPr>
            <a:xfrm>
              <a:off x="4887376" y="11759656"/>
              <a:ext cx="4576894" cy="707886"/>
            </a:xfrm>
            <a:prstGeom prst="rect">
              <a:avLst/>
            </a:prstGeom>
            <a:noFill/>
          </p:spPr>
          <p:txBody>
            <a:bodyPr wrap="none" rtlCol="0">
              <a:spAutoFit/>
            </a:bodyPr>
            <a:lstStyle/>
            <a:p>
              <a:pPr algn="l"/>
              <a:r>
                <a:rPr lang="en-CH" sz="4000" spc="0" baseline="0">
                  <a:ln/>
                  <a:solidFill>
                    <a:srgbClr val="000000"/>
                  </a:solidFill>
                  <a:latin typeface="Arial"/>
                  <a:cs typeface="Arial"/>
                  <a:sym typeface="Arial"/>
                  <a:rtl val="0"/>
                </a:rPr>
                <a:t>Asthma control test</a:t>
              </a:r>
            </a:p>
          </p:txBody>
        </p:sp>
        <p:grpSp>
          <p:nvGrpSpPr>
            <p:cNvPr id="276" name="Graphic 2">
              <a:extLst>
                <a:ext uri="{FF2B5EF4-FFF2-40B4-BE49-F238E27FC236}">
                  <a16:creationId xmlns:a16="http://schemas.microsoft.com/office/drawing/2014/main" id="{BD4C35CC-3EBD-BFAC-4237-EAE9820D8DAF}"/>
                </a:ext>
              </a:extLst>
            </p:cNvPr>
            <p:cNvGrpSpPr/>
            <p:nvPr/>
          </p:nvGrpSpPr>
          <p:grpSpPr>
            <a:xfrm>
              <a:off x="3864163" y="11145436"/>
              <a:ext cx="913043" cy="1120982"/>
              <a:chOff x="3864163" y="11145436"/>
              <a:chExt cx="913043" cy="1120982"/>
            </a:xfrm>
            <a:noFill/>
          </p:grpSpPr>
          <p:sp>
            <p:nvSpPr>
              <p:cNvPr id="277" name="Freeform 276">
                <a:extLst>
                  <a:ext uri="{FF2B5EF4-FFF2-40B4-BE49-F238E27FC236}">
                    <a16:creationId xmlns:a16="http://schemas.microsoft.com/office/drawing/2014/main" id="{75054BA6-0F50-8122-C757-B60083E022C0}"/>
                  </a:ext>
                </a:extLst>
              </p:cNvPr>
              <p:cNvSpPr/>
              <p:nvPr/>
            </p:nvSpPr>
            <p:spPr>
              <a:xfrm>
                <a:off x="3864180" y="12023446"/>
                <a:ext cx="760052" cy="2285"/>
              </a:xfrm>
              <a:custGeom>
                <a:avLst/>
                <a:gdLst>
                  <a:gd name="connsiteX0" fmla="*/ -1830 w 760052"/>
                  <a:gd name="connsiteY0" fmla="*/ -663 h 2285"/>
                  <a:gd name="connsiteX1" fmla="*/ 758222 w 760052"/>
                  <a:gd name="connsiteY1" fmla="*/ -663 h 2285"/>
                </a:gdLst>
                <a:ahLst/>
                <a:cxnLst>
                  <a:cxn ang="0">
                    <a:pos x="connsiteX0" y="connsiteY0"/>
                  </a:cxn>
                  <a:cxn ang="0">
                    <a:pos x="connsiteX1" y="connsiteY1"/>
                  </a:cxn>
                </a:cxnLst>
                <a:rect l="l" t="t" r="r" b="b"/>
                <a:pathLst>
                  <a:path w="760052" h="2285">
                    <a:moveTo>
                      <a:pt x="-1830" y="-663"/>
                    </a:moveTo>
                    <a:lnTo>
                      <a:pt x="758222" y="-663"/>
                    </a:lnTo>
                  </a:path>
                </a:pathLst>
              </a:custGeom>
              <a:noFill/>
              <a:ln w="94912" cap="flat">
                <a:solidFill>
                  <a:srgbClr val="742AC3"/>
                </a:solidFill>
                <a:prstDash val="sysDot"/>
                <a:miter/>
              </a:ln>
            </p:spPr>
            <p:txBody>
              <a:bodyPr rtlCol="0" anchor="ctr"/>
              <a:lstStyle/>
              <a:p>
                <a:endParaRPr lang="en-CH" sz="4400"/>
              </a:p>
            </p:txBody>
          </p:sp>
          <p:sp>
            <p:nvSpPr>
              <p:cNvPr id="278" name="Freeform 277">
                <a:extLst>
                  <a:ext uri="{FF2B5EF4-FFF2-40B4-BE49-F238E27FC236}">
                    <a16:creationId xmlns:a16="http://schemas.microsoft.com/office/drawing/2014/main" id="{847F98C4-9CE1-B9E5-9089-C0D3ACFB7065}"/>
                  </a:ext>
                </a:extLst>
              </p:cNvPr>
              <p:cNvSpPr/>
              <p:nvPr/>
            </p:nvSpPr>
            <p:spPr>
              <a:xfrm>
                <a:off x="3864180" y="12266419"/>
                <a:ext cx="760052" cy="2285"/>
              </a:xfrm>
              <a:custGeom>
                <a:avLst/>
                <a:gdLst>
                  <a:gd name="connsiteX0" fmla="*/ -1830 w 760052"/>
                  <a:gd name="connsiteY0" fmla="*/ -557 h 2285"/>
                  <a:gd name="connsiteX1" fmla="*/ 758222 w 760052"/>
                  <a:gd name="connsiteY1" fmla="*/ -557 h 2285"/>
                </a:gdLst>
                <a:ahLst/>
                <a:cxnLst>
                  <a:cxn ang="0">
                    <a:pos x="connsiteX0" y="connsiteY0"/>
                  </a:cxn>
                  <a:cxn ang="0">
                    <a:pos x="connsiteX1" y="connsiteY1"/>
                  </a:cxn>
                </a:cxnLst>
                <a:rect l="l" t="t" r="r" b="b"/>
                <a:pathLst>
                  <a:path w="760052" h="2285">
                    <a:moveTo>
                      <a:pt x="-1830" y="-557"/>
                    </a:moveTo>
                    <a:lnTo>
                      <a:pt x="758222" y="-557"/>
                    </a:lnTo>
                  </a:path>
                </a:pathLst>
              </a:custGeom>
              <a:noFill/>
              <a:ln w="94912" cap="flat">
                <a:solidFill>
                  <a:srgbClr val="FF540A"/>
                </a:solidFill>
                <a:prstDash val="sysDot"/>
                <a:miter/>
              </a:ln>
            </p:spPr>
            <p:txBody>
              <a:bodyPr rtlCol="0" anchor="ctr"/>
              <a:lstStyle/>
              <a:p>
                <a:endParaRPr lang="en-CH" sz="4400"/>
              </a:p>
            </p:txBody>
          </p:sp>
          <p:sp>
            <p:nvSpPr>
              <p:cNvPr id="279" name="Freeform 278">
                <a:extLst>
                  <a:ext uri="{FF2B5EF4-FFF2-40B4-BE49-F238E27FC236}">
                    <a16:creationId xmlns:a16="http://schemas.microsoft.com/office/drawing/2014/main" id="{F10299A2-E6C5-88DB-D98F-D6D0A34B14B5}"/>
                  </a:ext>
                </a:extLst>
              </p:cNvPr>
              <p:cNvSpPr/>
              <p:nvPr/>
            </p:nvSpPr>
            <p:spPr>
              <a:xfrm>
                <a:off x="3864163" y="11145436"/>
                <a:ext cx="913043" cy="2285"/>
              </a:xfrm>
              <a:custGeom>
                <a:avLst/>
                <a:gdLst>
                  <a:gd name="connsiteX0" fmla="*/ 598 w 913043"/>
                  <a:gd name="connsiteY0" fmla="*/ -922 h 2285"/>
                  <a:gd name="connsiteX1" fmla="*/ 913642 w 913043"/>
                  <a:gd name="connsiteY1" fmla="*/ -922 h 2285"/>
                </a:gdLst>
                <a:ahLst/>
                <a:cxnLst>
                  <a:cxn ang="0">
                    <a:pos x="connsiteX0" y="connsiteY0"/>
                  </a:cxn>
                  <a:cxn ang="0">
                    <a:pos x="connsiteX1" y="connsiteY1"/>
                  </a:cxn>
                </a:cxnLst>
                <a:rect l="l" t="t" r="r" b="b"/>
                <a:pathLst>
                  <a:path w="913043" h="2285">
                    <a:moveTo>
                      <a:pt x="598" y="-922"/>
                    </a:moveTo>
                    <a:lnTo>
                      <a:pt x="913642" y="-922"/>
                    </a:lnTo>
                  </a:path>
                </a:pathLst>
              </a:custGeom>
              <a:noFill/>
              <a:ln w="94103" cap="sq">
                <a:solidFill>
                  <a:srgbClr val="742AC3"/>
                </a:solidFill>
                <a:prstDash val="solid"/>
                <a:miter/>
              </a:ln>
            </p:spPr>
            <p:txBody>
              <a:bodyPr rtlCol="0" anchor="ctr"/>
              <a:lstStyle/>
              <a:p>
                <a:endParaRPr lang="en-CH" sz="4400"/>
              </a:p>
            </p:txBody>
          </p:sp>
          <p:sp>
            <p:nvSpPr>
              <p:cNvPr id="280" name="Freeform 279">
                <a:extLst>
                  <a:ext uri="{FF2B5EF4-FFF2-40B4-BE49-F238E27FC236}">
                    <a16:creationId xmlns:a16="http://schemas.microsoft.com/office/drawing/2014/main" id="{36C60941-2F87-D78D-DBA5-4FA4C6AC75A2}"/>
                  </a:ext>
                </a:extLst>
              </p:cNvPr>
              <p:cNvSpPr/>
              <p:nvPr/>
            </p:nvSpPr>
            <p:spPr>
              <a:xfrm>
                <a:off x="3864163" y="11388409"/>
                <a:ext cx="913043" cy="2285"/>
              </a:xfrm>
              <a:custGeom>
                <a:avLst/>
                <a:gdLst>
                  <a:gd name="connsiteX0" fmla="*/ 598 w 913043"/>
                  <a:gd name="connsiteY0" fmla="*/ -815 h 2285"/>
                  <a:gd name="connsiteX1" fmla="*/ 913642 w 913043"/>
                  <a:gd name="connsiteY1" fmla="*/ -815 h 2285"/>
                </a:gdLst>
                <a:ahLst/>
                <a:cxnLst>
                  <a:cxn ang="0">
                    <a:pos x="connsiteX0" y="connsiteY0"/>
                  </a:cxn>
                  <a:cxn ang="0">
                    <a:pos x="connsiteX1" y="connsiteY1"/>
                  </a:cxn>
                </a:cxnLst>
                <a:rect l="l" t="t" r="r" b="b"/>
                <a:pathLst>
                  <a:path w="913043" h="2285">
                    <a:moveTo>
                      <a:pt x="598" y="-815"/>
                    </a:moveTo>
                    <a:lnTo>
                      <a:pt x="913642" y="-815"/>
                    </a:lnTo>
                  </a:path>
                </a:pathLst>
              </a:custGeom>
              <a:noFill/>
              <a:ln w="94103" cap="sq">
                <a:solidFill>
                  <a:srgbClr val="FF540A"/>
                </a:solidFill>
                <a:prstDash val="solid"/>
                <a:miter/>
              </a:ln>
            </p:spPr>
            <p:txBody>
              <a:bodyPr rtlCol="0" anchor="ctr"/>
              <a:lstStyle/>
              <a:p>
                <a:endParaRPr lang="en-CH" sz="4400"/>
              </a:p>
            </p:txBody>
          </p:sp>
        </p:grpSp>
      </p:grpSp>
      <p:sp>
        <p:nvSpPr>
          <p:cNvPr id="281" name="TextBox 280">
            <a:extLst>
              <a:ext uri="{FF2B5EF4-FFF2-40B4-BE49-F238E27FC236}">
                <a16:creationId xmlns:a16="http://schemas.microsoft.com/office/drawing/2014/main" id="{5954365C-0A57-4D48-9E30-C3ED33D5165F}"/>
              </a:ext>
            </a:extLst>
          </p:cNvPr>
          <p:cNvSpPr txBox="1"/>
          <p:nvPr/>
        </p:nvSpPr>
        <p:spPr>
          <a:xfrm>
            <a:off x="24070305" y="3987149"/>
            <a:ext cx="328968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Metabolites</a:t>
            </a:r>
          </a:p>
        </p:txBody>
      </p:sp>
      <p:sp>
        <p:nvSpPr>
          <p:cNvPr id="282" name="TextBox 281">
            <a:extLst>
              <a:ext uri="{FF2B5EF4-FFF2-40B4-BE49-F238E27FC236}">
                <a16:creationId xmlns:a16="http://schemas.microsoft.com/office/drawing/2014/main" id="{CC9B261D-8626-1448-7612-69CBA1378CE3}"/>
              </a:ext>
            </a:extLst>
          </p:cNvPr>
          <p:cNvSpPr txBox="1"/>
          <p:nvPr/>
        </p:nvSpPr>
        <p:spPr>
          <a:xfrm>
            <a:off x="28696763" y="3987149"/>
            <a:ext cx="2443298"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Proteins</a:t>
            </a:r>
          </a:p>
        </p:txBody>
      </p:sp>
      <p:grpSp>
        <p:nvGrpSpPr>
          <p:cNvPr id="283" name="Graphic 2">
            <a:extLst>
              <a:ext uri="{FF2B5EF4-FFF2-40B4-BE49-F238E27FC236}">
                <a16:creationId xmlns:a16="http://schemas.microsoft.com/office/drawing/2014/main" id="{B354D79A-15FE-D9C9-4CC2-03A62FD6620D}"/>
              </a:ext>
            </a:extLst>
          </p:cNvPr>
          <p:cNvGrpSpPr/>
          <p:nvPr/>
        </p:nvGrpSpPr>
        <p:grpSpPr>
          <a:xfrm>
            <a:off x="24896292" y="7270579"/>
            <a:ext cx="6078908" cy="1404413"/>
            <a:chOff x="24896292" y="7270579"/>
            <a:chExt cx="6078908" cy="1404413"/>
          </a:xfrm>
          <a:solidFill>
            <a:srgbClr val="000080"/>
          </a:solidFill>
        </p:grpSpPr>
        <p:sp>
          <p:nvSpPr>
            <p:cNvPr id="284" name="TextBox 283">
              <a:extLst>
                <a:ext uri="{FF2B5EF4-FFF2-40B4-BE49-F238E27FC236}">
                  <a16:creationId xmlns:a16="http://schemas.microsoft.com/office/drawing/2014/main" id="{DA265FDC-B1BA-E044-6637-90D9C44CF8A7}"/>
                </a:ext>
              </a:extLst>
            </p:cNvPr>
            <p:cNvSpPr txBox="1"/>
            <p:nvPr/>
          </p:nvSpPr>
          <p:spPr>
            <a:xfrm>
              <a:off x="24896292" y="7270579"/>
              <a:ext cx="6078908"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Multi-omic integration</a:t>
              </a:r>
            </a:p>
          </p:txBody>
        </p:sp>
        <p:sp>
          <p:nvSpPr>
            <p:cNvPr id="285" name="TextBox 284">
              <a:extLst>
                <a:ext uri="{FF2B5EF4-FFF2-40B4-BE49-F238E27FC236}">
                  <a16:creationId xmlns:a16="http://schemas.microsoft.com/office/drawing/2014/main" id="{17737B9D-D651-EAFE-7D3A-D572C816DEB2}"/>
                </a:ext>
              </a:extLst>
            </p:cNvPr>
            <p:cNvSpPr txBox="1"/>
            <p:nvPr/>
          </p:nvSpPr>
          <p:spPr>
            <a:xfrm>
              <a:off x="26546614" y="7905551"/>
              <a:ext cx="2414444"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analysis</a:t>
              </a:r>
            </a:p>
          </p:txBody>
        </p:sp>
      </p:grpSp>
      <p:pic>
        <p:nvPicPr>
          <p:cNvPr id="286" name="Picture 285">
            <a:extLst>
              <a:ext uri="{FF2B5EF4-FFF2-40B4-BE49-F238E27FC236}">
                <a16:creationId xmlns:a16="http://schemas.microsoft.com/office/drawing/2014/main" id="{F2A1D315-8705-036A-B69C-DCF62F8B70F2}"/>
              </a:ext>
            </a:extLst>
          </p:cNvPr>
          <p:cNvPicPr>
            <a:picLocks noChangeAspect="1"/>
          </p:cNvPicPr>
          <p:nvPr/>
        </p:nvPicPr>
        <p:blipFill>
          <a:blip r:embed="rId5"/>
          <a:stretch>
            <a:fillRect/>
          </a:stretch>
        </p:blipFill>
        <p:spPr>
          <a:xfrm>
            <a:off x="1773728" y="3564069"/>
            <a:ext cx="3154662" cy="2301907"/>
          </a:xfrm>
          <a:custGeom>
            <a:avLst/>
            <a:gdLst>
              <a:gd name="connsiteX0" fmla="*/ 776 w 3154662"/>
              <a:gd name="connsiteY0" fmla="*/ 1559 h 2301907"/>
              <a:gd name="connsiteX1" fmla="*/ 3155438 w 3154662"/>
              <a:gd name="connsiteY1" fmla="*/ 1559 h 2301907"/>
              <a:gd name="connsiteX2" fmla="*/ 3155438 w 3154662"/>
              <a:gd name="connsiteY2" fmla="*/ 2303467 h 2301907"/>
              <a:gd name="connsiteX3" fmla="*/ 776 w 3154662"/>
              <a:gd name="connsiteY3" fmla="*/ 2303467 h 2301907"/>
            </a:gdLst>
            <a:ahLst/>
            <a:cxnLst>
              <a:cxn ang="0">
                <a:pos x="connsiteX0" y="connsiteY0"/>
              </a:cxn>
              <a:cxn ang="0">
                <a:pos x="connsiteX1" y="connsiteY1"/>
              </a:cxn>
              <a:cxn ang="0">
                <a:pos x="connsiteX2" y="connsiteY2"/>
              </a:cxn>
              <a:cxn ang="0">
                <a:pos x="connsiteX3" y="connsiteY3"/>
              </a:cxn>
            </a:cxnLst>
            <a:rect l="l" t="t" r="r" b="b"/>
            <a:pathLst>
              <a:path w="3154662" h="2301907">
                <a:moveTo>
                  <a:pt x="776" y="1559"/>
                </a:moveTo>
                <a:lnTo>
                  <a:pt x="3155438" y="1559"/>
                </a:lnTo>
                <a:lnTo>
                  <a:pt x="3155438" y="2303467"/>
                </a:lnTo>
                <a:lnTo>
                  <a:pt x="776" y="2303467"/>
                </a:lnTo>
                <a:close/>
              </a:path>
            </a:pathLst>
          </a:custGeom>
        </p:spPr>
      </p:pic>
      <p:grpSp>
        <p:nvGrpSpPr>
          <p:cNvPr id="287" name="Graphic 2">
            <a:extLst>
              <a:ext uri="{FF2B5EF4-FFF2-40B4-BE49-F238E27FC236}">
                <a16:creationId xmlns:a16="http://schemas.microsoft.com/office/drawing/2014/main" id="{F5185221-3F3E-46D9-5478-7406732B2926}"/>
              </a:ext>
            </a:extLst>
          </p:cNvPr>
          <p:cNvGrpSpPr/>
          <p:nvPr/>
        </p:nvGrpSpPr>
        <p:grpSpPr>
          <a:xfrm>
            <a:off x="10571304" y="3112473"/>
            <a:ext cx="1280362" cy="1280317"/>
            <a:chOff x="10571304" y="3112473"/>
            <a:chExt cx="1280362" cy="1280317"/>
          </a:xfrm>
        </p:grpSpPr>
        <p:sp>
          <p:nvSpPr>
            <p:cNvPr id="288" name="Freeform 287">
              <a:extLst>
                <a:ext uri="{FF2B5EF4-FFF2-40B4-BE49-F238E27FC236}">
                  <a16:creationId xmlns:a16="http://schemas.microsoft.com/office/drawing/2014/main" id="{ABD0055F-483C-E13B-AE50-15799EA2EFFC}"/>
                </a:ext>
              </a:extLst>
            </p:cNvPr>
            <p:cNvSpPr/>
            <p:nvPr/>
          </p:nvSpPr>
          <p:spPr>
            <a:xfrm>
              <a:off x="10571304" y="3112473"/>
              <a:ext cx="1280362" cy="1280317"/>
            </a:xfrm>
            <a:custGeom>
              <a:avLst/>
              <a:gdLst>
                <a:gd name="connsiteX0" fmla="*/ 1285037 w 1280362"/>
                <a:gd name="connsiteY0" fmla="*/ 640580 h 1280317"/>
                <a:gd name="connsiteX1" fmla="*/ 644856 w 1280362"/>
                <a:gd name="connsiteY1" fmla="*/ 1280739 h 1280317"/>
                <a:gd name="connsiteX2" fmla="*/ 4674 w 1280362"/>
                <a:gd name="connsiteY2" fmla="*/ 640580 h 1280317"/>
                <a:gd name="connsiteX3" fmla="*/ 644856 w 1280362"/>
                <a:gd name="connsiteY3" fmla="*/ 422 h 1280317"/>
                <a:gd name="connsiteX4" fmla="*/ 1285037 w 1280362"/>
                <a:gd name="connsiteY4" fmla="*/ 640580 h 128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362" h="1280317">
                  <a:moveTo>
                    <a:pt x="1285037" y="640580"/>
                  </a:moveTo>
                  <a:cubicBezTo>
                    <a:pt x="1285037" y="994130"/>
                    <a:pt x="998418" y="1280739"/>
                    <a:pt x="644856" y="1280739"/>
                  </a:cubicBezTo>
                  <a:cubicBezTo>
                    <a:pt x="291293" y="1280739"/>
                    <a:pt x="4674" y="994130"/>
                    <a:pt x="4674" y="640580"/>
                  </a:cubicBezTo>
                  <a:cubicBezTo>
                    <a:pt x="4674" y="287030"/>
                    <a:pt x="291293" y="422"/>
                    <a:pt x="644856" y="422"/>
                  </a:cubicBezTo>
                  <a:cubicBezTo>
                    <a:pt x="998418" y="422"/>
                    <a:pt x="1285037" y="287030"/>
                    <a:pt x="1285037" y="640580"/>
                  </a:cubicBezTo>
                  <a:close/>
                </a:path>
              </a:pathLst>
            </a:custGeom>
            <a:solidFill>
              <a:srgbClr val="FF540A"/>
            </a:solidFill>
            <a:ln w="5820" cap="rnd">
              <a:noFill/>
              <a:prstDash val="solid"/>
              <a:round/>
            </a:ln>
          </p:spPr>
          <p:txBody>
            <a:bodyPr rtlCol="0" anchor="ctr"/>
            <a:lstStyle/>
            <a:p>
              <a:endParaRPr lang="en-CH" sz="4400"/>
            </a:p>
          </p:txBody>
        </p:sp>
        <p:grpSp>
          <p:nvGrpSpPr>
            <p:cNvPr id="289" name="Graphic 2">
              <a:extLst>
                <a:ext uri="{FF2B5EF4-FFF2-40B4-BE49-F238E27FC236}">
                  <a16:creationId xmlns:a16="http://schemas.microsoft.com/office/drawing/2014/main" id="{98AF1E0E-6C6F-1037-CEBF-413CFD506E49}"/>
                </a:ext>
              </a:extLst>
            </p:cNvPr>
            <p:cNvGrpSpPr/>
            <p:nvPr/>
          </p:nvGrpSpPr>
          <p:grpSpPr>
            <a:xfrm>
              <a:off x="10875655" y="3365349"/>
              <a:ext cx="679690" cy="810398"/>
              <a:chOff x="10875655" y="3365349"/>
              <a:chExt cx="679690" cy="810398"/>
            </a:xfrm>
            <a:solidFill>
              <a:srgbClr val="FFFFFF"/>
            </a:solidFill>
          </p:grpSpPr>
          <p:sp>
            <p:nvSpPr>
              <p:cNvPr id="290" name="Freeform 289">
                <a:extLst>
                  <a:ext uri="{FF2B5EF4-FFF2-40B4-BE49-F238E27FC236}">
                    <a16:creationId xmlns:a16="http://schemas.microsoft.com/office/drawing/2014/main" id="{A38BFFD0-3F70-356C-94F5-DB5824464CFA}"/>
                  </a:ext>
                </a:extLst>
              </p:cNvPr>
              <p:cNvSpPr/>
              <p:nvPr/>
            </p:nvSpPr>
            <p:spPr>
              <a:xfrm>
                <a:off x="11259690" y="3473109"/>
                <a:ext cx="138172" cy="139042"/>
              </a:xfrm>
              <a:custGeom>
                <a:avLst/>
                <a:gdLst>
                  <a:gd name="connsiteX0" fmla="*/ 78471 w 138172"/>
                  <a:gd name="connsiteY0" fmla="*/ 20000 h 139042"/>
                  <a:gd name="connsiteX1" fmla="*/ 118213 w 138172"/>
                  <a:gd name="connsiteY1" fmla="*/ 19820 h 139042"/>
                  <a:gd name="connsiteX2" fmla="*/ 118413 w 138172"/>
                  <a:gd name="connsiteY2" fmla="*/ 59619 h 139042"/>
                  <a:gd name="connsiteX3" fmla="*/ 59704 w 138172"/>
                  <a:gd name="connsiteY3" fmla="*/ 119040 h 139042"/>
                  <a:gd name="connsiteX4" fmla="*/ 19981 w 138172"/>
                  <a:gd name="connsiteY4" fmla="*/ 119244 h 139042"/>
                  <a:gd name="connsiteX5" fmla="*/ 19763 w 138172"/>
                  <a:gd name="connsiteY5" fmla="*/ 79421 h 139042"/>
                  <a:gd name="connsiteX6" fmla="*/ 78471 w 138172"/>
                  <a:gd name="connsiteY6" fmla="*/ 20000 h 13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172" h="139042">
                    <a:moveTo>
                      <a:pt x="78471" y="20000"/>
                    </a:moveTo>
                    <a:cubicBezTo>
                      <a:pt x="89377" y="8962"/>
                      <a:pt x="107186" y="8883"/>
                      <a:pt x="118213" y="19820"/>
                    </a:cubicBezTo>
                    <a:cubicBezTo>
                      <a:pt x="129218" y="30737"/>
                      <a:pt x="129318" y="48581"/>
                      <a:pt x="118413" y="59619"/>
                    </a:cubicBezTo>
                    <a:lnTo>
                      <a:pt x="59704" y="119040"/>
                    </a:lnTo>
                    <a:cubicBezTo>
                      <a:pt x="48796" y="130081"/>
                      <a:pt x="30987" y="130160"/>
                      <a:pt x="19981" y="119244"/>
                    </a:cubicBezTo>
                    <a:cubicBezTo>
                      <a:pt x="8955" y="108306"/>
                      <a:pt x="8855" y="90461"/>
                      <a:pt x="19763" y="79421"/>
                    </a:cubicBezTo>
                    <a:lnTo>
                      <a:pt x="78471" y="20000"/>
                    </a:lnTo>
                    <a:close/>
                  </a:path>
                </a:pathLst>
              </a:custGeom>
              <a:solidFill>
                <a:srgbClr val="FFFFFF"/>
              </a:solidFill>
              <a:ln w="3065" cap="rnd">
                <a:noFill/>
                <a:prstDash val="solid"/>
                <a:round/>
              </a:ln>
            </p:spPr>
            <p:txBody>
              <a:bodyPr rtlCol="0" anchor="ctr"/>
              <a:lstStyle/>
              <a:p>
                <a:endParaRPr lang="en-CH" sz="4400"/>
              </a:p>
            </p:txBody>
          </p:sp>
          <p:sp>
            <p:nvSpPr>
              <p:cNvPr id="291" name="Freeform 290">
                <a:extLst>
                  <a:ext uri="{FF2B5EF4-FFF2-40B4-BE49-F238E27FC236}">
                    <a16:creationId xmlns:a16="http://schemas.microsoft.com/office/drawing/2014/main" id="{94921334-9573-052A-51E3-03FC1E6BC842}"/>
                  </a:ext>
                </a:extLst>
              </p:cNvPr>
              <p:cNvSpPr/>
              <p:nvPr/>
            </p:nvSpPr>
            <p:spPr>
              <a:xfrm>
                <a:off x="11366282" y="3365349"/>
                <a:ext cx="138151" cy="139021"/>
              </a:xfrm>
              <a:custGeom>
                <a:avLst/>
                <a:gdLst>
                  <a:gd name="connsiteX0" fmla="*/ 78469 w 138151"/>
                  <a:gd name="connsiteY0" fmla="*/ 20002 h 139021"/>
                  <a:gd name="connsiteX1" fmla="*/ 118192 w 138151"/>
                  <a:gd name="connsiteY1" fmla="*/ 19799 h 139021"/>
                  <a:gd name="connsiteX2" fmla="*/ 118389 w 138151"/>
                  <a:gd name="connsiteY2" fmla="*/ 59601 h 139021"/>
                  <a:gd name="connsiteX3" fmla="*/ 59683 w 138151"/>
                  <a:gd name="connsiteY3" fmla="*/ 119020 h 139021"/>
                  <a:gd name="connsiteX4" fmla="*/ 19960 w 138151"/>
                  <a:gd name="connsiteY4" fmla="*/ 119223 h 139021"/>
                  <a:gd name="connsiteX5" fmla="*/ 19762 w 138151"/>
                  <a:gd name="connsiteY5" fmla="*/ 79421 h 139021"/>
                  <a:gd name="connsiteX6" fmla="*/ 78469 w 138151"/>
                  <a:gd name="connsiteY6" fmla="*/ 20002 h 1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151" h="139021">
                    <a:moveTo>
                      <a:pt x="78469" y="20002"/>
                    </a:moveTo>
                    <a:cubicBezTo>
                      <a:pt x="89377" y="8962"/>
                      <a:pt x="107186" y="8883"/>
                      <a:pt x="118192" y="19799"/>
                    </a:cubicBezTo>
                    <a:cubicBezTo>
                      <a:pt x="129218" y="30737"/>
                      <a:pt x="129297" y="48561"/>
                      <a:pt x="118389" y="59601"/>
                    </a:cubicBezTo>
                    <a:lnTo>
                      <a:pt x="59683" y="119020"/>
                    </a:lnTo>
                    <a:cubicBezTo>
                      <a:pt x="48775" y="130060"/>
                      <a:pt x="30987" y="130160"/>
                      <a:pt x="19960" y="119223"/>
                    </a:cubicBezTo>
                    <a:cubicBezTo>
                      <a:pt x="8955" y="108306"/>
                      <a:pt x="8855" y="90461"/>
                      <a:pt x="19762" y="79421"/>
                    </a:cubicBezTo>
                    <a:lnTo>
                      <a:pt x="78469" y="20002"/>
                    </a:lnTo>
                    <a:close/>
                  </a:path>
                </a:pathLst>
              </a:custGeom>
              <a:solidFill>
                <a:srgbClr val="FFFFFF"/>
              </a:solidFill>
              <a:ln w="3065" cap="rnd">
                <a:noFill/>
                <a:prstDash val="solid"/>
                <a:round/>
              </a:ln>
            </p:spPr>
            <p:txBody>
              <a:bodyPr rtlCol="0" anchor="ctr"/>
              <a:lstStyle/>
              <a:p>
                <a:endParaRPr lang="en-CH" sz="4400"/>
              </a:p>
            </p:txBody>
          </p:sp>
          <p:sp>
            <p:nvSpPr>
              <p:cNvPr id="292" name="Freeform 291">
                <a:extLst>
                  <a:ext uri="{FF2B5EF4-FFF2-40B4-BE49-F238E27FC236}">
                    <a16:creationId xmlns:a16="http://schemas.microsoft.com/office/drawing/2014/main" id="{A4AF5003-3207-30DA-8030-AE339F86D0BA}"/>
                  </a:ext>
                </a:extLst>
              </p:cNvPr>
              <p:cNvSpPr/>
              <p:nvPr/>
            </p:nvSpPr>
            <p:spPr>
              <a:xfrm>
                <a:off x="11417194" y="3409630"/>
                <a:ext cx="138151" cy="139021"/>
              </a:xfrm>
              <a:custGeom>
                <a:avLst/>
                <a:gdLst>
                  <a:gd name="connsiteX0" fmla="*/ 78469 w 138151"/>
                  <a:gd name="connsiteY0" fmla="*/ 20002 h 139021"/>
                  <a:gd name="connsiteX1" fmla="*/ 118192 w 138151"/>
                  <a:gd name="connsiteY1" fmla="*/ 19799 h 139021"/>
                  <a:gd name="connsiteX2" fmla="*/ 118389 w 138151"/>
                  <a:gd name="connsiteY2" fmla="*/ 59601 h 139021"/>
                  <a:gd name="connsiteX3" fmla="*/ 59683 w 138151"/>
                  <a:gd name="connsiteY3" fmla="*/ 119020 h 139021"/>
                  <a:gd name="connsiteX4" fmla="*/ 19960 w 138151"/>
                  <a:gd name="connsiteY4" fmla="*/ 119223 h 139021"/>
                  <a:gd name="connsiteX5" fmla="*/ 19763 w 138151"/>
                  <a:gd name="connsiteY5" fmla="*/ 79421 h 139021"/>
                  <a:gd name="connsiteX6" fmla="*/ 78469 w 138151"/>
                  <a:gd name="connsiteY6" fmla="*/ 20002 h 1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151" h="139021">
                    <a:moveTo>
                      <a:pt x="78469" y="20002"/>
                    </a:moveTo>
                    <a:cubicBezTo>
                      <a:pt x="89377" y="8962"/>
                      <a:pt x="107165" y="8862"/>
                      <a:pt x="118192" y="19799"/>
                    </a:cubicBezTo>
                    <a:cubicBezTo>
                      <a:pt x="129218" y="30737"/>
                      <a:pt x="129297" y="48561"/>
                      <a:pt x="118389" y="59601"/>
                    </a:cubicBezTo>
                    <a:lnTo>
                      <a:pt x="59683" y="119020"/>
                    </a:lnTo>
                    <a:cubicBezTo>
                      <a:pt x="48775" y="130060"/>
                      <a:pt x="30987" y="130160"/>
                      <a:pt x="19960" y="119223"/>
                    </a:cubicBezTo>
                    <a:cubicBezTo>
                      <a:pt x="8934" y="108285"/>
                      <a:pt x="8855" y="90461"/>
                      <a:pt x="19763" y="79421"/>
                    </a:cubicBezTo>
                    <a:lnTo>
                      <a:pt x="78469" y="20002"/>
                    </a:lnTo>
                    <a:close/>
                  </a:path>
                </a:pathLst>
              </a:custGeom>
              <a:solidFill>
                <a:srgbClr val="FFFFFF"/>
              </a:solidFill>
              <a:ln w="3065" cap="rnd">
                <a:noFill/>
                <a:prstDash val="solid"/>
                <a:round/>
              </a:ln>
            </p:spPr>
            <p:txBody>
              <a:bodyPr rtlCol="0" anchor="ctr"/>
              <a:lstStyle/>
              <a:p>
                <a:endParaRPr lang="en-CH" sz="4400"/>
              </a:p>
            </p:txBody>
          </p:sp>
          <p:sp>
            <p:nvSpPr>
              <p:cNvPr id="293" name="Freeform 292">
                <a:extLst>
                  <a:ext uri="{FF2B5EF4-FFF2-40B4-BE49-F238E27FC236}">
                    <a16:creationId xmlns:a16="http://schemas.microsoft.com/office/drawing/2014/main" id="{9FD5DE58-015C-CAB7-B226-3C63CAE29C83}"/>
                  </a:ext>
                </a:extLst>
              </p:cNvPr>
              <p:cNvSpPr/>
              <p:nvPr/>
            </p:nvSpPr>
            <p:spPr>
              <a:xfrm>
                <a:off x="11309770" y="3520246"/>
                <a:ext cx="138172" cy="139042"/>
              </a:xfrm>
              <a:custGeom>
                <a:avLst/>
                <a:gdLst>
                  <a:gd name="connsiteX0" fmla="*/ 78469 w 138172"/>
                  <a:gd name="connsiteY0" fmla="*/ 20002 h 139042"/>
                  <a:gd name="connsiteX1" fmla="*/ 118192 w 138172"/>
                  <a:gd name="connsiteY1" fmla="*/ 19799 h 139042"/>
                  <a:gd name="connsiteX2" fmla="*/ 118410 w 138172"/>
                  <a:gd name="connsiteY2" fmla="*/ 59621 h 139042"/>
                  <a:gd name="connsiteX3" fmla="*/ 59703 w 138172"/>
                  <a:gd name="connsiteY3" fmla="*/ 119040 h 139042"/>
                  <a:gd name="connsiteX4" fmla="*/ 19960 w 138172"/>
                  <a:gd name="connsiteY4" fmla="*/ 119223 h 139042"/>
                  <a:gd name="connsiteX5" fmla="*/ 19762 w 138172"/>
                  <a:gd name="connsiteY5" fmla="*/ 79421 h 139042"/>
                  <a:gd name="connsiteX6" fmla="*/ 78469 w 138172"/>
                  <a:gd name="connsiteY6" fmla="*/ 20002 h 13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172" h="139042">
                    <a:moveTo>
                      <a:pt x="78469" y="20002"/>
                    </a:moveTo>
                    <a:cubicBezTo>
                      <a:pt x="89377" y="8962"/>
                      <a:pt x="107186" y="8883"/>
                      <a:pt x="118192" y="19799"/>
                    </a:cubicBezTo>
                    <a:cubicBezTo>
                      <a:pt x="129217" y="30736"/>
                      <a:pt x="129318" y="48581"/>
                      <a:pt x="118410" y="59621"/>
                    </a:cubicBezTo>
                    <a:lnTo>
                      <a:pt x="59703" y="119040"/>
                    </a:lnTo>
                    <a:cubicBezTo>
                      <a:pt x="48796" y="130080"/>
                      <a:pt x="30986" y="130160"/>
                      <a:pt x="19960" y="119223"/>
                    </a:cubicBezTo>
                    <a:cubicBezTo>
                      <a:pt x="8955" y="108306"/>
                      <a:pt x="8855" y="90461"/>
                      <a:pt x="19762" y="79421"/>
                    </a:cubicBezTo>
                    <a:lnTo>
                      <a:pt x="78469" y="20002"/>
                    </a:lnTo>
                    <a:close/>
                  </a:path>
                </a:pathLst>
              </a:custGeom>
              <a:solidFill>
                <a:srgbClr val="FFFFFF"/>
              </a:solidFill>
              <a:ln w="3065" cap="rnd">
                <a:noFill/>
                <a:prstDash val="solid"/>
                <a:round/>
              </a:ln>
            </p:spPr>
            <p:txBody>
              <a:bodyPr rtlCol="0" anchor="ctr"/>
              <a:lstStyle/>
              <a:p>
                <a:endParaRPr lang="en-CH" sz="4400"/>
              </a:p>
            </p:txBody>
          </p:sp>
          <p:sp>
            <p:nvSpPr>
              <p:cNvPr id="294" name="Freeform 293">
                <a:extLst>
                  <a:ext uri="{FF2B5EF4-FFF2-40B4-BE49-F238E27FC236}">
                    <a16:creationId xmlns:a16="http://schemas.microsoft.com/office/drawing/2014/main" id="{6362AD9C-2D50-C9F3-EE77-34E2D3FD5CFE}"/>
                  </a:ext>
                </a:extLst>
              </p:cNvPr>
              <p:cNvSpPr/>
              <p:nvPr/>
            </p:nvSpPr>
            <p:spPr>
              <a:xfrm>
                <a:off x="11221187" y="3627413"/>
                <a:ext cx="86223" cy="545940"/>
              </a:xfrm>
              <a:custGeom>
                <a:avLst/>
                <a:gdLst>
                  <a:gd name="connsiteX0" fmla="*/ 27 w 86223"/>
                  <a:gd name="connsiteY0" fmla="*/ 44915 h 545940"/>
                  <a:gd name="connsiteX1" fmla="*/ 42938 w 86223"/>
                  <a:gd name="connsiteY1" fmla="*/ 1032 h 545940"/>
                  <a:gd name="connsiteX2" fmla="*/ 85903 w 86223"/>
                  <a:gd name="connsiteY2" fmla="*/ 42851 h 545940"/>
                  <a:gd name="connsiteX3" fmla="*/ 86196 w 86223"/>
                  <a:gd name="connsiteY3" fmla="*/ 501022 h 545940"/>
                  <a:gd name="connsiteX4" fmla="*/ 43285 w 86223"/>
                  <a:gd name="connsiteY4" fmla="*/ 544909 h 545940"/>
                  <a:gd name="connsiteX5" fmla="*/ 320 w 86223"/>
                  <a:gd name="connsiteY5" fmla="*/ 503086 h 545940"/>
                  <a:gd name="connsiteX6" fmla="*/ 27 w 86223"/>
                  <a:gd name="connsiteY6" fmla="*/ 44915 h 54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223" h="545940">
                    <a:moveTo>
                      <a:pt x="27" y="44915"/>
                    </a:moveTo>
                    <a:cubicBezTo>
                      <a:pt x="12" y="21263"/>
                      <a:pt x="19233" y="1602"/>
                      <a:pt x="42938" y="1032"/>
                    </a:cubicBezTo>
                    <a:cubicBezTo>
                      <a:pt x="66642" y="462"/>
                      <a:pt x="85888" y="19199"/>
                      <a:pt x="85903" y="42851"/>
                    </a:cubicBezTo>
                    <a:lnTo>
                      <a:pt x="86196" y="501022"/>
                    </a:lnTo>
                    <a:cubicBezTo>
                      <a:pt x="86211" y="524674"/>
                      <a:pt x="66990" y="544339"/>
                      <a:pt x="43285" y="544909"/>
                    </a:cubicBezTo>
                    <a:cubicBezTo>
                      <a:pt x="19580" y="545479"/>
                      <a:pt x="335" y="526738"/>
                      <a:pt x="320" y="503086"/>
                    </a:cubicBezTo>
                    <a:lnTo>
                      <a:pt x="27" y="44915"/>
                    </a:lnTo>
                    <a:close/>
                  </a:path>
                </a:pathLst>
              </a:custGeom>
              <a:solidFill>
                <a:srgbClr val="FFFFFF"/>
              </a:solidFill>
              <a:ln w="3199" cap="rnd">
                <a:noFill/>
                <a:prstDash val="solid"/>
                <a:round/>
              </a:ln>
            </p:spPr>
            <p:txBody>
              <a:bodyPr rtlCol="0" anchor="ctr"/>
              <a:lstStyle/>
              <a:p>
                <a:endParaRPr lang="en-CH" sz="4400"/>
              </a:p>
            </p:txBody>
          </p:sp>
          <p:sp>
            <p:nvSpPr>
              <p:cNvPr id="295" name="Freeform 294">
                <a:extLst>
                  <a:ext uri="{FF2B5EF4-FFF2-40B4-BE49-F238E27FC236}">
                    <a16:creationId xmlns:a16="http://schemas.microsoft.com/office/drawing/2014/main" id="{AB75AA6A-2BB6-6548-F82C-60EAB689D7A2}"/>
                  </a:ext>
                </a:extLst>
              </p:cNvPr>
              <p:cNvSpPr/>
              <p:nvPr/>
            </p:nvSpPr>
            <p:spPr>
              <a:xfrm>
                <a:off x="11121580" y="3629806"/>
                <a:ext cx="86223" cy="545940"/>
              </a:xfrm>
              <a:custGeom>
                <a:avLst/>
                <a:gdLst>
                  <a:gd name="connsiteX0" fmla="*/ 27 w 86223"/>
                  <a:gd name="connsiteY0" fmla="*/ 44915 h 545940"/>
                  <a:gd name="connsiteX1" fmla="*/ 42938 w 86223"/>
                  <a:gd name="connsiteY1" fmla="*/ 1032 h 545940"/>
                  <a:gd name="connsiteX2" fmla="*/ 85903 w 86223"/>
                  <a:gd name="connsiteY2" fmla="*/ 42851 h 545940"/>
                  <a:gd name="connsiteX3" fmla="*/ 86196 w 86223"/>
                  <a:gd name="connsiteY3" fmla="*/ 501022 h 545940"/>
                  <a:gd name="connsiteX4" fmla="*/ 43285 w 86223"/>
                  <a:gd name="connsiteY4" fmla="*/ 544909 h 545940"/>
                  <a:gd name="connsiteX5" fmla="*/ 320 w 86223"/>
                  <a:gd name="connsiteY5" fmla="*/ 503086 h 545940"/>
                  <a:gd name="connsiteX6" fmla="*/ 27 w 86223"/>
                  <a:gd name="connsiteY6" fmla="*/ 44915 h 54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223" h="545940">
                    <a:moveTo>
                      <a:pt x="27" y="44915"/>
                    </a:moveTo>
                    <a:cubicBezTo>
                      <a:pt x="12" y="21263"/>
                      <a:pt x="19260" y="1601"/>
                      <a:pt x="42938" y="1032"/>
                    </a:cubicBezTo>
                    <a:cubicBezTo>
                      <a:pt x="66642" y="462"/>
                      <a:pt x="85888" y="19199"/>
                      <a:pt x="85903" y="42851"/>
                    </a:cubicBezTo>
                    <a:lnTo>
                      <a:pt x="86196" y="501022"/>
                    </a:lnTo>
                    <a:cubicBezTo>
                      <a:pt x="86211" y="524674"/>
                      <a:pt x="66990" y="544339"/>
                      <a:pt x="43285" y="544909"/>
                    </a:cubicBezTo>
                    <a:cubicBezTo>
                      <a:pt x="19607" y="545478"/>
                      <a:pt x="335" y="526738"/>
                      <a:pt x="320" y="503086"/>
                    </a:cubicBezTo>
                    <a:lnTo>
                      <a:pt x="27" y="44915"/>
                    </a:lnTo>
                    <a:close/>
                  </a:path>
                </a:pathLst>
              </a:custGeom>
              <a:solidFill>
                <a:srgbClr val="FFFFFF"/>
              </a:solidFill>
              <a:ln w="3199" cap="rnd">
                <a:noFill/>
                <a:prstDash val="solid"/>
                <a:round/>
              </a:ln>
            </p:spPr>
            <p:txBody>
              <a:bodyPr rtlCol="0" anchor="ctr"/>
              <a:lstStyle/>
              <a:p>
                <a:endParaRPr lang="en-CH" sz="4400"/>
              </a:p>
            </p:txBody>
          </p:sp>
          <p:sp>
            <p:nvSpPr>
              <p:cNvPr id="296" name="Freeform 295">
                <a:extLst>
                  <a:ext uri="{FF2B5EF4-FFF2-40B4-BE49-F238E27FC236}">
                    <a16:creationId xmlns:a16="http://schemas.microsoft.com/office/drawing/2014/main" id="{2DC704A9-7156-1D10-31D6-F0D35E32992C}"/>
                  </a:ext>
                </a:extLst>
              </p:cNvPr>
              <p:cNvSpPr/>
              <p:nvPr/>
            </p:nvSpPr>
            <p:spPr>
              <a:xfrm>
                <a:off x="11032262" y="3483806"/>
                <a:ext cx="138247" cy="136239"/>
              </a:xfrm>
              <a:custGeom>
                <a:avLst/>
                <a:gdLst>
                  <a:gd name="connsiteX0" fmla="*/ 60628 w 138247"/>
                  <a:gd name="connsiteY0" fmla="*/ 19967 h 136239"/>
                  <a:gd name="connsiteX1" fmla="*/ 19934 w 138247"/>
                  <a:gd name="connsiteY1" fmla="*/ 20780 h 136239"/>
                  <a:gd name="connsiteX2" fmla="*/ 20738 w 138247"/>
                  <a:gd name="connsiteY2" fmla="*/ 61505 h 136239"/>
                  <a:gd name="connsiteX3" fmla="*/ 77619 w 138247"/>
                  <a:gd name="connsiteY3" fmla="*/ 116272 h 136239"/>
                  <a:gd name="connsiteX4" fmla="*/ 118292 w 138247"/>
                  <a:gd name="connsiteY4" fmla="*/ 115482 h 136239"/>
                  <a:gd name="connsiteX5" fmla="*/ 117509 w 138247"/>
                  <a:gd name="connsiteY5" fmla="*/ 74735 h 136239"/>
                  <a:gd name="connsiteX6" fmla="*/ 60628 w 138247"/>
                  <a:gd name="connsiteY6" fmla="*/ 19967 h 13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247" h="136239">
                    <a:moveTo>
                      <a:pt x="60628" y="19967"/>
                    </a:moveTo>
                    <a:cubicBezTo>
                      <a:pt x="49183" y="8948"/>
                      <a:pt x="30946" y="9313"/>
                      <a:pt x="19934" y="20780"/>
                    </a:cubicBezTo>
                    <a:cubicBezTo>
                      <a:pt x="8943" y="32225"/>
                      <a:pt x="9293" y="50485"/>
                      <a:pt x="20738" y="61505"/>
                    </a:cubicBezTo>
                    <a:lnTo>
                      <a:pt x="77619" y="116272"/>
                    </a:lnTo>
                    <a:cubicBezTo>
                      <a:pt x="89064" y="127292"/>
                      <a:pt x="107301" y="126927"/>
                      <a:pt x="118292" y="115482"/>
                    </a:cubicBezTo>
                    <a:cubicBezTo>
                      <a:pt x="129304" y="104015"/>
                      <a:pt x="128954" y="85755"/>
                      <a:pt x="117509" y="74735"/>
                    </a:cubicBezTo>
                    <a:lnTo>
                      <a:pt x="60628" y="19967"/>
                    </a:lnTo>
                    <a:close/>
                  </a:path>
                </a:pathLst>
              </a:custGeom>
              <a:solidFill>
                <a:srgbClr val="FFFFFF"/>
              </a:solidFill>
              <a:ln w="3062" cap="rnd">
                <a:noFill/>
                <a:prstDash val="solid"/>
                <a:round/>
              </a:ln>
            </p:spPr>
            <p:txBody>
              <a:bodyPr rtlCol="0" anchor="ctr"/>
              <a:lstStyle/>
              <a:p>
                <a:endParaRPr lang="en-CH" sz="4400"/>
              </a:p>
            </p:txBody>
          </p:sp>
          <p:sp>
            <p:nvSpPr>
              <p:cNvPr id="297" name="Freeform 296">
                <a:extLst>
                  <a:ext uri="{FF2B5EF4-FFF2-40B4-BE49-F238E27FC236}">
                    <a16:creationId xmlns:a16="http://schemas.microsoft.com/office/drawing/2014/main" id="{E4B25C21-7638-E813-B911-25CAF2DC97C2}"/>
                  </a:ext>
                </a:extLst>
              </p:cNvPr>
              <p:cNvSpPr/>
              <p:nvPr/>
            </p:nvSpPr>
            <p:spPr>
              <a:xfrm>
                <a:off x="10926509" y="3382089"/>
                <a:ext cx="138224" cy="136215"/>
              </a:xfrm>
              <a:custGeom>
                <a:avLst/>
                <a:gdLst>
                  <a:gd name="connsiteX0" fmla="*/ 60605 w 138224"/>
                  <a:gd name="connsiteY0" fmla="*/ 19965 h 136215"/>
                  <a:gd name="connsiteX1" fmla="*/ 19934 w 138224"/>
                  <a:gd name="connsiteY1" fmla="*/ 20758 h 136215"/>
                  <a:gd name="connsiteX2" fmla="*/ 20736 w 138224"/>
                  <a:gd name="connsiteY2" fmla="*/ 61481 h 136215"/>
                  <a:gd name="connsiteX3" fmla="*/ 77619 w 138224"/>
                  <a:gd name="connsiteY3" fmla="*/ 116251 h 136215"/>
                  <a:gd name="connsiteX4" fmla="*/ 118290 w 138224"/>
                  <a:gd name="connsiteY4" fmla="*/ 115458 h 136215"/>
                  <a:gd name="connsiteX5" fmla="*/ 117488 w 138224"/>
                  <a:gd name="connsiteY5" fmla="*/ 74735 h 136215"/>
                  <a:gd name="connsiteX6" fmla="*/ 60605 w 138224"/>
                  <a:gd name="connsiteY6" fmla="*/ 19965 h 13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224" h="136215">
                    <a:moveTo>
                      <a:pt x="60605" y="19965"/>
                    </a:moveTo>
                    <a:cubicBezTo>
                      <a:pt x="49160" y="8946"/>
                      <a:pt x="30926" y="9313"/>
                      <a:pt x="19934" y="20758"/>
                    </a:cubicBezTo>
                    <a:cubicBezTo>
                      <a:pt x="8922" y="32225"/>
                      <a:pt x="9291" y="50461"/>
                      <a:pt x="20736" y="61481"/>
                    </a:cubicBezTo>
                    <a:lnTo>
                      <a:pt x="77619" y="116251"/>
                    </a:lnTo>
                    <a:cubicBezTo>
                      <a:pt x="89064" y="127270"/>
                      <a:pt x="107278" y="126925"/>
                      <a:pt x="118290" y="115458"/>
                    </a:cubicBezTo>
                    <a:cubicBezTo>
                      <a:pt x="129281" y="104013"/>
                      <a:pt x="128933" y="85755"/>
                      <a:pt x="117488" y="74735"/>
                    </a:cubicBezTo>
                    <a:lnTo>
                      <a:pt x="60605" y="19965"/>
                    </a:lnTo>
                    <a:close/>
                  </a:path>
                </a:pathLst>
              </a:custGeom>
              <a:solidFill>
                <a:srgbClr val="FFFFFF"/>
              </a:solidFill>
              <a:ln w="3062" cap="rnd">
                <a:noFill/>
                <a:prstDash val="solid"/>
                <a:round/>
              </a:ln>
            </p:spPr>
            <p:txBody>
              <a:bodyPr rtlCol="0" anchor="ctr"/>
              <a:lstStyle/>
              <a:p>
                <a:endParaRPr lang="en-CH" sz="4400"/>
              </a:p>
            </p:txBody>
          </p:sp>
          <p:sp>
            <p:nvSpPr>
              <p:cNvPr id="298" name="Freeform 297">
                <a:extLst>
                  <a:ext uri="{FF2B5EF4-FFF2-40B4-BE49-F238E27FC236}">
                    <a16:creationId xmlns:a16="http://schemas.microsoft.com/office/drawing/2014/main" id="{2D87A80D-D47F-36A2-75FE-C834FE9C80F4}"/>
                  </a:ext>
                </a:extLst>
              </p:cNvPr>
              <p:cNvSpPr/>
              <p:nvPr/>
            </p:nvSpPr>
            <p:spPr>
              <a:xfrm>
                <a:off x="10875655" y="3428815"/>
                <a:ext cx="138224" cy="136215"/>
              </a:xfrm>
              <a:custGeom>
                <a:avLst/>
                <a:gdLst>
                  <a:gd name="connsiteX0" fmla="*/ 60605 w 138224"/>
                  <a:gd name="connsiteY0" fmla="*/ 19965 h 136215"/>
                  <a:gd name="connsiteX1" fmla="*/ 19934 w 138224"/>
                  <a:gd name="connsiteY1" fmla="*/ 20758 h 136215"/>
                  <a:gd name="connsiteX2" fmla="*/ 20736 w 138224"/>
                  <a:gd name="connsiteY2" fmla="*/ 61481 h 136215"/>
                  <a:gd name="connsiteX3" fmla="*/ 77619 w 138224"/>
                  <a:gd name="connsiteY3" fmla="*/ 116251 h 136215"/>
                  <a:gd name="connsiteX4" fmla="*/ 118290 w 138224"/>
                  <a:gd name="connsiteY4" fmla="*/ 115458 h 136215"/>
                  <a:gd name="connsiteX5" fmla="*/ 117488 w 138224"/>
                  <a:gd name="connsiteY5" fmla="*/ 74735 h 136215"/>
                  <a:gd name="connsiteX6" fmla="*/ 60605 w 138224"/>
                  <a:gd name="connsiteY6" fmla="*/ 19965 h 13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224" h="136215">
                    <a:moveTo>
                      <a:pt x="60605" y="19965"/>
                    </a:moveTo>
                    <a:cubicBezTo>
                      <a:pt x="49160" y="8946"/>
                      <a:pt x="30946" y="9291"/>
                      <a:pt x="19934" y="20758"/>
                    </a:cubicBezTo>
                    <a:cubicBezTo>
                      <a:pt x="8922" y="32225"/>
                      <a:pt x="9291" y="50461"/>
                      <a:pt x="20736" y="61481"/>
                    </a:cubicBezTo>
                    <a:lnTo>
                      <a:pt x="77619" y="116251"/>
                    </a:lnTo>
                    <a:cubicBezTo>
                      <a:pt x="89064" y="127270"/>
                      <a:pt x="107278" y="126925"/>
                      <a:pt x="118290" y="115458"/>
                    </a:cubicBezTo>
                    <a:cubicBezTo>
                      <a:pt x="129302" y="103991"/>
                      <a:pt x="128933" y="85755"/>
                      <a:pt x="117488" y="74735"/>
                    </a:cubicBezTo>
                    <a:lnTo>
                      <a:pt x="60605" y="19965"/>
                    </a:lnTo>
                    <a:close/>
                  </a:path>
                </a:pathLst>
              </a:custGeom>
              <a:solidFill>
                <a:srgbClr val="FFFFFF"/>
              </a:solidFill>
              <a:ln w="3062" cap="rnd">
                <a:noFill/>
                <a:prstDash val="solid"/>
                <a:round/>
              </a:ln>
            </p:spPr>
            <p:txBody>
              <a:bodyPr rtlCol="0" anchor="ctr"/>
              <a:lstStyle/>
              <a:p>
                <a:endParaRPr lang="en-CH" sz="4400"/>
              </a:p>
            </p:txBody>
          </p:sp>
          <p:sp>
            <p:nvSpPr>
              <p:cNvPr id="299" name="Freeform 298">
                <a:extLst>
                  <a:ext uri="{FF2B5EF4-FFF2-40B4-BE49-F238E27FC236}">
                    <a16:creationId xmlns:a16="http://schemas.microsoft.com/office/drawing/2014/main" id="{7A426297-873B-8563-4B66-32012DE9E40D}"/>
                  </a:ext>
                </a:extLst>
              </p:cNvPr>
              <p:cNvSpPr/>
              <p:nvPr/>
            </p:nvSpPr>
            <p:spPr>
              <a:xfrm>
                <a:off x="10983197" y="3534265"/>
                <a:ext cx="138244" cy="136237"/>
              </a:xfrm>
              <a:custGeom>
                <a:avLst/>
                <a:gdLst>
                  <a:gd name="connsiteX0" fmla="*/ 60625 w 138244"/>
                  <a:gd name="connsiteY0" fmla="*/ 19965 h 136237"/>
                  <a:gd name="connsiteX1" fmla="*/ 19955 w 138244"/>
                  <a:gd name="connsiteY1" fmla="*/ 20758 h 136237"/>
                  <a:gd name="connsiteX2" fmla="*/ 20736 w 138244"/>
                  <a:gd name="connsiteY2" fmla="*/ 61502 h 136237"/>
                  <a:gd name="connsiteX3" fmla="*/ 77619 w 138244"/>
                  <a:gd name="connsiteY3" fmla="*/ 116272 h 136237"/>
                  <a:gd name="connsiteX4" fmla="*/ 118310 w 138244"/>
                  <a:gd name="connsiteY4" fmla="*/ 115458 h 136237"/>
                  <a:gd name="connsiteX5" fmla="*/ 117509 w 138244"/>
                  <a:gd name="connsiteY5" fmla="*/ 74735 h 136237"/>
                  <a:gd name="connsiteX6" fmla="*/ 60625 w 138244"/>
                  <a:gd name="connsiteY6" fmla="*/ 19965 h 13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244" h="136237">
                    <a:moveTo>
                      <a:pt x="60625" y="19965"/>
                    </a:moveTo>
                    <a:cubicBezTo>
                      <a:pt x="49180" y="8946"/>
                      <a:pt x="30946" y="9313"/>
                      <a:pt x="19955" y="20758"/>
                    </a:cubicBezTo>
                    <a:cubicBezTo>
                      <a:pt x="8943" y="32224"/>
                      <a:pt x="9291" y="50482"/>
                      <a:pt x="20736" y="61502"/>
                    </a:cubicBezTo>
                    <a:lnTo>
                      <a:pt x="77619" y="116272"/>
                    </a:lnTo>
                    <a:cubicBezTo>
                      <a:pt x="89062" y="127290"/>
                      <a:pt x="107299" y="126924"/>
                      <a:pt x="118310" y="115458"/>
                    </a:cubicBezTo>
                    <a:cubicBezTo>
                      <a:pt x="129301" y="104013"/>
                      <a:pt x="128952" y="85753"/>
                      <a:pt x="117509" y="74735"/>
                    </a:cubicBezTo>
                    <a:lnTo>
                      <a:pt x="60625" y="19965"/>
                    </a:lnTo>
                    <a:close/>
                  </a:path>
                </a:pathLst>
              </a:custGeom>
              <a:solidFill>
                <a:srgbClr val="FFFFFF"/>
              </a:solidFill>
              <a:ln w="3062" cap="rnd">
                <a:noFill/>
                <a:prstDash val="solid"/>
                <a:round/>
              </a:ln>
            </p:spPr>
            <p:txBody>
              <a:bodyPr rtlCol="0" anchor="ctr"/>
              <a:lstStyle/>
              <a:p>
                <a:endParaRPr lang="en-CH" sz="4400"/>
              </a:p>
            </p:txBody>
          </p:sp>
        </p:grpSp>
      </p:grpSp>
      <p:grpSp>
        <p:nvGrpSpPr>
          <p:cNvPr id="300" name="Graphic 2">
            <a:extLst>
              <a:ext uri="{FF2B5EF4-FFF2-40B4-BE49-F238E27FC236}">
                <a16:creationId xmlns:a16="http://schemas.microsoft.com/office/drawing/2014/main" id="{1B58EB9C-5D13-5FB0-7E85-145690709001}"/>
              </a:ext>
            </a:extLst>
          </p:cNvPr>
          <p:cNvGrpSpPr/>
          <p:nvPr/>
        </p:nvGrpSpPr>
        <p:grpSpPr>
          <a:xfrm>
            <a:off x="10609114" y="5699754"/>
            <a:ext cx="1204771" cy="1204728"/>
            <a:chOff x="10609114" y="5699754"/>
            <a:chExt cx="1204771" cy="1204728"/>
          </a:xfrm>
        </p:grpSpPr>
        <p:sp>
          <p:nvSpPr>
            <p:cNvPr id="301" name="Freeform 300">
              <a:extLst>
                <a:ext uri="{FF2B5EF4-FFF2-40B4-BE49-F238E27FC236}">
                  <a16:creationId xmlns:a16="http://schemas.microsoft.com/office/drawing/2014/main" id="{159C28B5-3873-5A97-9182-2C1FDD10E9BE}"/>
                </a:ext>
              </a:extLst>
            </p:cNvPr>
            <p:cNvSpPr/>
            <p:nvPr/>
          </p:nvSpPr>
          <p:spPr>
            <a:xfrm>
              <a:off x="10609114" y="5699754"/>
              <a:ext cx="1204771" cy="1204728"/>
            </a:xfrm>
            <a:custGeom>
              <a:avLst/>
              <a:gdLst>
                <a:gd name="connsiteX0" fmla="*/ 1209446 w 1204771"/>
                <a:gd name="connsiteY0" fmla="*/ 603901 h 1204728"/>
                <a:gd name="connsiteX1" fmla="*/ 607060 w 1204771"/>
                <a:gd name="connsiteY1" fmla="*/ 1206266 h 1204728"/>
                <a:gd name="connsiteX2" fmla="*/ 4674 w 1204771"/>
                <a:gd name="connsiteY2" fmla="*/ 603901 h 1204728"/>
                <a:gd name="connsiteX3" fmla="*/ 607060 w 1204771"/>
                <a:gd name="connsiteY3" fmla="*/ 1537 h 1204728"/>
                <a:gd name="connsiteX4" fmla="*/ 1209446 w 1204771"/>
                <a:gd name="connsiteY4" fmla="*/ 603901 h 1204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771" h="1204728">
                  <a:moveTo>
                    <a:pt x="1209446" y="603901"/>
                  </a:moveTo>
                  <a:cubicBezTo>
                    <a:pt x="1209446" y="936578"/>
                    <a:pt x="939749" y="1206266"/>
                    <a:pt x="607060" y="1206266"/>
                  </a:cubicBezTo>
                  <a:cubicBezTo>
                    <a:pt x="274372" y="1206266"/>
                    <a:pt x="4674" y="936578"/>
                    <a:pt x="4674" y="603901"/>
                  </a:cubicBezTo>
                  <a:cubicBezTo>
                    <a:pt x="4674" y="271225"/>
                    <a:pt x="274372" y="1537"/>
                    <a:pt x="607060" y="1537"/>
                  </a:cubicBezTo>
                  <a:cubicBezTo>
                    <a:pt x="939749" y="1537"/>
                    <a:pt x="1209446" y="271225"/>
                    <a:pt x="1209446" y="603901"/>
                  </a:cubicBezTo>
                  <a:close/>
                </a:path>
              </a:pathLst>
            </a:custGeom>
            <a:solidFill>
              <a:srgbClr val="742AC3"/>
            </a:solidFill>
            <a:ln w="5476" cap="rnd">
              <a:noFill/>
              <a:prstDash val="solid"/>
              <a:round/>
            </a:ln>
          </p:spPr>
          <p:txBody>
            <a:bodyPr rtlCol="0" anchor="ctr"/>
            <a:lstStyle/>
            <a:p>
              <a:endParaRPr lang="en-CH" sz="4400"/>
            </a:p>
          </p:txBody>
        </p:sp>
        <p:grpSp>
          <p:nvGrpSpPr>
            <p:cNvPr id="302" name="Graphic 2">
              <a:extLst>
                <a:ext uri="{FF2B5EF4-FFF2-40B4-BE49-F238E27FC236}">
                  <a16:creationId xmlns:a16="http://schemas.microsoft.com/office/drawing/2014/main" id="{A990D78B-E7C4-5044-1E5F-576857459FD7}"/>
                </a:ext>
              </a:extLst>
            </p:cNvPr>
            <p:cNvGrpSpPr/>
            <p:nvPr/>
          </p:nvGrpSpPr>
          <p:grpSpPr>
            <a:xfrm>
              <a:off x="10895496" y="5937700"/>
              <a:ext cx="639562" cy="762552"/>
              <a:chOff x="10895496" y="5937700"/>
              <a:chExt cx="639562" cy="762552"/>
            </a:xfrm>
            <a:solidFill>
              <a:srgbClr val="FFFFFF"/>
            </a:solidFill>
          </p:grpSpPr>
          <p:sp>
            <p:nvSpPr>
              <p:cNvPr id="303" name="Freeform 302">
                <a:extLst>
                  <a:ext uri="{FF2B5EF4-FFF2-40B4-BE49-F238E27FC236}">
                    <a16:creationId xmlns:a16="http://schemas.microsoft.com/office/drawing/2014/main" id="{AEF4A884-8092-C879-2584-223F84D1AD32}"/>
                  </a:ext>
                </a:extLst>
              </p:cNvPr>
              <p:cNvSpPr/>
              <p:nvPr/>
            </p:nvSpPr>
            <p:spPr>
              <a:xfrm>
                <a:off x="11256858" y="6039098"/>
                <a:ext cx="130015" cy="130833"/>
              </a:xfrm>
              <a:custGeom>
                <a:avLst/>
                <a:gdLst>
                  <a:gd name="connsiteX0" fmla="*/ 73838 w 130015"/>
                  <a:gd name="connsiteY0" fmla="*/ 18819 h 130833"/>
                  <a:gd name="connsiteX1" fmla="*/ 111233 w 130015"/>
                  <a:gd name="connsiteY1" fmla="*/ 18650 h 130833"/>
                  <a:gd name="connsiteX2" fmla="*/ 111422 w 130015"/>
                  <a:gd name="connsiteY2" fmla="*/ 56099 h 130833"/>
                  <a:gd name="connsiteX3" fmla="*/ 56179 w 130015"/>
                  <a:gd name="connsiteY3" fmla="*/ 112012 h 130833"/>
                  <a:gd name="connsiteX4" fmla="*/ 18802 w 130015"/>
                  <a:gd name="connsiteY4" fmla="*/ 112203 h 130833"/>
                  <a:gd name="connsiteX5" fmla="*/ 18596 w 130015"/>
                  <a:gd name="connsiteY5" fmla="*/ 74732 h 130833"/>
                  <a:gd name="connsiteX6" fmla="*/ 73838 w 130015"/>
                  <a:gd name="connsiteY6" fmla="*/ 18819 h 13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15" h="130833">
                    <a:moveTo>
                      <a:pt x="73838" y="18819"/>
                    </a:moveTo>
                    <a:cubicBezTo>
                      <a:pt x="84100" y="8433"/>
                      <a:pt x="100858" y="8358"/>
                      <a:pt x="111233" y="18650"/>
                    </a:cubicBezTo>
                    <a:cubicBezTo>
                      <a:pt x="121589" y="28922"/>
                      <a:pt x="121683" y="45713"/>
                      <a:pt x="111422" y="56099"/>
                    </a:cubicBezTo>
                    <a:lnTo>
                      <a:pt x="56179" y="112012"/>
                    </a:lnTo>
                    <a:cubicBezTo>
                      <a:pt x="45915" y="122401"/>
                      <a:pt x="29157" y="122476"/>
                      <a:pt x="18802" y="112203"/>
                    </a:cubicBezTo>
                    <a:cubicBezTo>
                      <a:pt x="8426" y="101912"/>
                      <a:pt x="8332" y="85121"/>
                      <a:pt x="18596" y="74732"/>
                    </a:cubicBezTo>
                    <a:lnTo>
                      <a:pt x="73838" y="18819"/>
                    </a:lnTo>
                    <a:close/>
                  </a:path>
                </a:pathLst>
              </a:custGeom>
              <a:solidFill>
                <a:srgbClr val="FFFFFF"/>
              </a:solidFill>
              <a:ln w="2884" cap="rnd">
                <a:noFill/>
                <a:prstDash val="solid"/>
                <a:round/>
              </a:ln>
            </p:spPr>
            <p:txBody>
              <a:bodyPr rtlCol="0" anchor="ctr"/>
              <a:lstStyle/>
              <a:p>
                <a:endParaRPr lang="en-CH" sz="4400"/>
              </a:p>
            </p:txBody>
          </p:sp>
          <p:sp>
            <p:nvSpPr>
              <p:cNvPr id="304" name="Freeform 303">
                <a:extLst>
                  <a:ext uri="{FF2B5EF4-FFF2-40B4-BE49-F238E27FC236}">
                    <a16:creationId xmlns:a16="http://schemas.microsoft.com/office/drawing/2014/main" id="{DE281845-7A00-B285-373C-C7DC0E4D298D}"/>
                  </a:ext>
                </a:extLst>
              </p:cNvPr>
              <p:cNvSpPr/>
              <p:nvPr/>
            </p:nvSpPr>
            <p:spPr>
              <a:xfrm>
                <a:off x="11357157" y="5937700"/>
                <a:ext cx="129995" cy="130814"/>
              </a:xfrm>
              <a:custGeom>
                <a:avLst/>
                <a:gdLst>
                  <a:gd name="connsiteX0" fmla="*/ 73836 w 129995"/>
                  <a:gd name="connsiteY0" fmla="*/ 18821 h 130814"/>
                  <a:gd name="connsiteX1" fmla="*/ 111214 w 129995"/>
                  <a:gd name="connsiteY1" fmla="*/ 18630 h 130814"/>
                  <a:gd name="connsiteX2" fmla="*/ 111400 w 129995"/>
                  <a:gd name="connsiteY2" fmla="*/ 56082 h 130814"/>
                  <a:gd name="connsiteX3" fmla="*/ 56159 w 129995"/>
                  <a:gd name="connsiteY3" fmla="*/ 111993 h 130814"/>
                  <a:gd name="connsiteX4" fmla="*/ 18782 w 129995"/>
                  <a:gd name="connsiteY4" fmla="*/ 112184 h 130814"/>
                  <a:gd name="connsiteX5" fmla="*/ 18596 w 129995"/>
                  <a:gd name="connsiteY5" fmla="*/ 74732 h 130814"/>
                  <a:gd name="connsiteX6" fmla="*/ 73836 w 129995"/>
                  <a:gd name="connsiteY6" fmla="*/ 18821 h 13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95" h="130814">
                    <a:moveTo>
                      <a:pt x="73836" y="18821"/>
                    </a:moveTo>
                    <a:cubicBezTo>
                      <a:pt x="84100" y="8433"/>
                      <a:pt x="100858" y="8358"/>
                      <a:pt x="111214" y="18630"/>
                    </a:cubicBezTo>
                    <a:cubicBezTo>
                      <a:pt x="121589" y="28922"/>
                      <a:pt x="121664" y="45694"/>
                      <a:pt x="111400" y="56082"/>
                    </a:cubicBezTo>
                    <a:lnTo>
                      <a:pt x="56159" y="111993"/>
                    </a:lnTo>
                    <a:cubicBezTo>
                      <a:pt x="45896" y="122381"/>
                      <a:pt x="29157" y="122476"/>
                      <a:pt x="18782" y="112184"/>
                    </a:cubicBezTo>
                    <a:cubicBezTo>
                      <a:pt x="8426" y="101912"/>
                      <a:pt x="8332" y="85121"/>
                      <a:pt x="18596" y="74732"/>
                    </a:cubicBezTo>
                    <a:lnTo>
                      <a:pt x="73836" y="18821"/>
                    </a:lnTo>
                    <a:close/>
                  </a:path>
                </a:pathLst>
              </a:custGeom>
              <a:solidFill>
                <a:srgbClr val="FFFFFF"/>
              </a:solidFill>
              <a:ln w="2884" cap="rnd">
                <a:noFill/>
                <a:prstDash val="solid"/>
                <a:round/>
              </a:ln>
            </p:spPr>
            <p:txBody>
              <a:bodyPr rtlCol="0" anchor="ctr"/>
              <a:lstStyle/>
              <a:p>
                <a:endParaRPr lang="en-CH" sz="4400"/>
              </a:p>
            </p:txBody>
          </p:sp>
          <p:sp>
            <p:nvSpPr>
              <p:cNvPr id="305" name="Freeform 304">
                <a:extLst>
                  <a:ext uri="{FF2B5EF4-FFF2-40B4-BE49-F238E27FC236}">
                    <a16:creationId xmlns:a16="http://schemas.microsoft.com/office/drawing/2014/main" id="{3B3B59C7-5646-9C94-2DF5-3507AE4DF82B}"/>
                  </a:ext>
                </a:extLst>
              </p:cNvPr>
              <p:cNvSpPr/>
              <p:nvPr/>
            </p:nvSpPr>
            <p:spPr>
              <a:xfrm>
                <a:off x="11405063" y="5979367"/>
                <a:ext cx="129995" cy="130814"/>
              </a:xfrm>
              <a:custGeom>
                <a:avLst/>
                <a:gdLst>
                  <a:gd name="connsiteX0" fmla="*/ 73836 w 129995"/>
                  <a:gd name="connsiteY0" fmla="*/ 18821 h 130814"/>
                  <a:gd name="connsiteX1" fmla="*/ 111214 w 129995"/>
                  <a:gd name="connsiteY1" fmla="*/ 18630 h 130814"/>
                  <a:gd name="connsiteX2" fmla="*/ 111400 w 129995"/>
                  <a:gd name="connsiteY2" fmla="*/ 56082 h 130814"/>
                  <a:gd name="connsiteX3" fmla="*/ 56159 w 129995"/>
                  <a:gd name="connsiteY3" fmla="*/ 111993 h 130814"/>
                  <a:gd name="connsiteX4" fmla="*/ 18782 w 129995"/>
                  <a:gd name="connsiteY4" fmla="*/ 112184 h 130814"/>
                  <a:gd name="connsiteX5" fmla="*/ 18596 w 129995"/>
                  <a:gd name="connsiteY5" fmla="*/ 74732 h 130814"/>
                  <a:gd name="connsiteX6" fmla="*/ 73836 w 129995"/>
                  <a:gd name="connsiteY6" fmla="*/ 18821 h 13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95" h="130814">
                    <a:moveTo>
                      <a:pt x="73836" y="18821"/>
                    </a:moveTo>
                    <a:cubicBezTo>
                      <a:pt x="84100" y="8433"/>
                      <a:pt x="100838" y="8339"/>
                      <a:pt x="111214" y="18630"/>
                    </a:cubicBezTo>
                    <a:cubicBezTo>
                      <a:pt x="121589" y="28922"/>
                      <a:pt x="121664" y="45694"/>
                      <a:pt x="111400" y="56082"/>
                    </a:cubicBezTo>
                    <a:lnTo>
                      <a:pt x="56159" y="111993"/>
                    </a:lnTo>
                    <a:cubicBezTo>
                      <a:pt x="45896" y="122381"/>
                      <a:pt x="29157" y="122476"/>
                      <a:pt x="18782" y="112184"/>
                    </a:cubicBezTo>
                    <a:cubicBezTo>
                      <a:pt x="8407" y="101892"/>
                      <a:pt x="8332" y="85121"/>
                      <a:pt x="18596" y="74732"/>
                    </a:cubicBezTo>
                    <a:lnTo>
                      <a:pt x="73836" y="18821"/>
                    </a:lnTo>
                    <a:close/>
                  </a:path>
                </a:pathLst>
              </a:custGeom>
              <a:solidFill>
                <a:srgbClr val="FFFFFF"/>
              </a:solidFill>
              <a:ln w="2884" cap="rnd">
                <a:noFill/>
                <a:prstDash val="solid"/>
                <a:round/>
              </a:ln>
            </p:spPr>
            <p:txBody>
              <a:bodyPr rtlCol="0" anchor="ctr"/>
              <a:lstStyle/>
              <a:p>
                <a:endParaRPr lang="en-CH" sz="4400"/>
              </a:p>
            </p:txBody>
          </p:sp>
          <p:sp>
            <p:nvSpPr>
              <p:cNvPr id="306" name="Freeform 305">
                <a:extLst>
                  <a:ext uri="{FF2B5EF4-FFF2-40B4-BE49-F238E27FC236}">
                    <a16:creationId xmlns:a16="http://schemas.microsoft.com/office/drawing/2014/main" id="{8380C722-6153-FCBE-AE2A-EF4B8B122FE8}"/>
                  </a:ext>
                </a:extLst>
              </p:cNvPr>
              <p:cNvSpPr/>
              <p:nvPr/>
            </p:nvSpPr>
            <p:spPr>
              <a:xfrm>
                <a:off x="11303981" y="6083451"/>
                <a:ext cx="130014" cy="130833"/>
              </a:xfrm>
              <a:custGeom>
                <a:avLst/>
                <a:gdLst>
                  <a:gd name="connsiteX0" fmla="*/ 73836 w 130014"/>
                  <a:gd name="connsiteY0" fmla="*/ 18821 h 130833"/>
                  <a:gd name="connsiteX1" fmla="*/ 111214 w 130014"/>
                  <a:gd name="connsiteY1" fmla="*/ 18630 h 130833"/>
                  <a:gd name="connsiteX2" fmla="*/ 111419 w 130014"/>
                  <a:gd name="connsiteY2" fmla="*/ 56101 h 130833"/>
                  <a:gd name="connsiteX3" fmla="*/ 56179 w 130014"/>
                  <a:gd name="connsiteY3" fmla="*/ 112012 h 130833"/>
                  <a:gd name="connsiteX4" fmla="*/ 18782 w 130014"/>
                  <a:gd name="connsiteY4" fmla="*/ 112184 h 130833"/>
                  <a:gd name="connsiteX5" fmla="*/ 18596 w 130014"/>
                  <a:gd name="connsiteY5" fmla="*/ 74732 h 130833"/>
                  <a:gd name="connsiteX6" fmla="*/ 73836 w 130014"/>
                  <a:gd name="connsiteY6" fmla="*/ 18821 h 13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14" h="130833">
                    <a:moveTo>
                      <a:pt x="73836" y="18821"/>
                    </a:moveTo>
                    <a:cubicBezTo>
                      <a:pt x="84100" y="8433"/>
                      <a:pt x="100858" y="8358"/>
                      <a:pt x="111214" y="18630"/>
                    </a:cubicBezTo>
                    <a:cubicBezTo>
                      <a:pt x="121589" y="28921"/>
                      <a:pt x="121683" y="45713"/>
                      <a:pt x="111419" y="56101"/>
                    </a:cubicBezTo>
                    <a:lnTo>
                      <a:pt x="56179" y="112012"/>
                    </a:lnTo>
                    <a:cubicBezTo>
                      <a:pt x="45915" y="122400"/>
                      <a:pt x="29157" y="122475"/>
                      <a:pt x="18782" y="112184"/>
                    </a:cubicBezTo>
                    <a:cubicBezTo>
                      <a:pt x="8426" y="101912"/>
                      <a:pt x="8332" y="85121"/>
                      <a:pt x="18596" y="74732"/>
                    </a:cubicBezTo>
                    <a:lnTo>
                      <a:pt x="73836" y="18821"/>
                    </a:lnTo>
                    <a:close/>
                  </a:path>
                </a:pathLst>
              </a:custGeom>
              <a:solidFill>
                <a:srgbClr val="FFFFFF"/>
              </a:solidFill>
              <a:ln w="2884" cap="rnd">
                <a:noFill/>
                <a:prstDash val="solid"/>
                <a:round/>
              </a:ln>
            </p:spPr>
            <p:txBody>
              <a:bodyPr rtlCol="0" anchor="ctr"/>
              <a:lstStyle/>
              <a:p>
                <a:endParaRPr lang="en-CH" sz="4400"/>
              </a:p>
            </p:txBody>
          </p:sp>
          <p:sp>
            <p:nvSpPr>
              <p:cNvPr id="307" name="Freeform 306">
                <a:extLst>
                  <a:ext uri="{FF2B5EF4-FFF2-40B4-BE49-F238E27FC236}">
                    <a16:creationId xmlns:a16="http://schemas.microsoft.com/office/drawing/2014/main" id="{A8A127CD-676A-2177-9429-43CB3F8E4996}"/>
                  </a:ext>
                </a:extLst>
              </p:cNvPr>
              <p:cNvSpPr/>
              <p:nvPr/>
            </p:nvSpPr>
            <p:spPr>
              <a:xfrm>
                <a:off x="11220628" y="6184291"/>
                <a:ext cx="81132" cy="513708"/>
              </a:xfrm>
              <a:custGeom>
                <a:avLst/>
                <a:gdLst>
                  <a:gd name="connsiteX0" fmla="*/ 26 w 81132"/>
                  <a:gd name="connsiteY0" fmla="*/ 42263 h 513708"/>
                  <a:gd name="connsiteX1" fmla="*/ 40403 w 81132"/>
                  <a:gd name="connsiteY1" fmla="*/ 971 h 513708"/>
                  <a:gd name="connsiteX2" fmla="*/ 80832 w 81132"/>
                  <a:gd name="connsiteY2" fmla="*/ 40321 h 513708"/>
                  <a:gd name="connsiteX3" fmla="*/ 81107 w 81132"/>
                  <a:gd name="connsiteY3" fmla="*/ 471442 h 513708"/>
                  <a:gd name="connsiteX4" fmla="*/ 40730 w 81132"/>
                  <a:gd name="connsiteY4" fmla="*/ 512738 h 513708"/>
                  <a:gd name="connsiteX5" fmla="*/ 301 w 81132"/>
                  <a:gd name="connsiteY5" fmla="*/ 473384 h 513708"/>
                  <a:gd name="connsiteX6" fmla="*/ 26 w 81132"/>
                  <a:gd name="connsiteY6" fmla="*/ 42263 h 51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32" h="513708">
                    <a:moveTo>
                      <a:pt x="26" y="42263"/>
                    </a:moveTo>
                    <a:cubicBezTo>
                      <a:pt x="12" y="20007"/>
                      <a:pt x="18097" y="1507"/>
                      <a:pt x="40403" y="971"/>
                    </a:cubicBezTo>
                    <a:cubicBezTo>
                      <a:pt x="62708" y="435"/>
                      <a:pt x="80817" y="18065"/>
                      <a:pt x="80832" y="40321"/>
                    </a:cubicBezTo>
                    <a:lnTo>
                      <a:pt x="81107" y="471442"/>
                    </a:lnTo>
                    <a:cubicBezTo>
                      <a:pt x="81121" y="493698"/>
                      <a:pt x="63035" y="512202"/>
                      <a:pt x="40730" y="512738"/>
                    </a:cubicBezTo>
                    <a:cubicBezTo>
                      <a:pt x="18424" y="513274"/>
                      <a:pt x="315" y="495640"/>
                      <a:pt x="301" y="473384"/>
                    </a:cubicBezTo>
                    <a:lnTo>
                      <a:pt x="26" y="42263"/>
                    </a:lnTo>
                    <a:close/>
                  </a:path>
                </a:pathLst>
              </a:custGeom>
              <a:solidFill>
                <a:srgbClr val="FFFFFF"/>
              </a:solidFill>
              <a:ln w="3010" cap="rnd">
                <a:noFill/>
                <a:prstDash val="solid"/>
                <a:round/>
              </a:ln>
            </p:spPr>
            <p:txBody>
              <a:bodyPr rtlCol="0" anchor="ctr"/>
              <a:lstStyle/>
              <a:p>
                <a:endParaRPr lang="en-CH" sz="4400"/>
              </a:p>
            </p:txBody>
          </p:sp>
          <p:sp>
            <p:nvSpPr>
              <p:cNvPr id="308" name="Freeform 307">
                <a:extLst>
                  <a:ext uri="{FF2B5EF4-FFF2-40B4-BE49-F238E27FC236}">
                    <a16:creationId xmlns:a16="http://schemas.microsoft.com/office/drawing/2014/main" id="{FAE3C85C-EA0F-A93A-9731-3D700FCE681B}"/>
                  </a:ext>
                </a:extLst>
              </p:cNvPr>
              <p:cNvSpPr/>
              <p:nvPr/>
            </p:nvSpPr>
            <p:spPr>
              <a:xfrm>
                <a:off x="11126902" y="6186544"/>
                <a:ext cx="81132" cy="513708"/>
              </a:xfrm>
              <a:custGeom>
                <a:avLst/>
                <a:gdLst>
                  <a:gd name="connsiteX0" fmla="*/ 26 w 81132"/>
                  <a:gd name="connsiteY0" fmla="*/ 42263 h 513708"/>
                  <a:gd name="connsiteX1" fmla="*/ 40403 w 81132"/>
                  <a:gd name="connsiteY1" fmla="*/ 971 h 513708"/>
                  <a:gd name="connsiteX2" fmla="*/ 80832 w 81132"/>
                  <a:gd name="connsiteY2" fmla="*/ 40321 h 513708"/>
                  <a:gd name="connsiteX3" fmla="*/ 81107 w 81132"/>
                  <a:gd name="connsiteY3" fmla="*/ 471442 h 513708"/>
                  <a:gd name="connsiteX4" fmla="*/ 40730 w 81132"/>
                  <a:gd name="connsiteY4" fmla="*/ 512738 h 513708"/>
                  <a:gd name="connsiteX5" fmla="*/ 301 w 81132"/>
                  <a:gd name="connsiteY5" fmla="*/ 473384 h 513708"/>
                  <a:gd name="connsiteX6" fmla="*/ 26 w 81132"/>
                  <a:gd name="connsiteY6" fmla="*/ 42263 h 51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32" h="513708">
                    <a:moveTo>
                      <a:pt x="26" y="42263"/>
                    </a:moveTo>
                    <a:cubicBezTo>
                      <a:pt x="12" y="20007"/>
                      <a:pt x="18123" y="1506"/>
                      <a:pt x="40403" y="971"/>
                    </a:cubicBezTo>
                    <a:cubicBezTo>
                      <a:pt x="62708" y="435"/>
                      <a:pt x="80817" y="18065"/>
                      <a:pt x="80832" y="40321"/>
                    </a:cubicBezTo>
                    <a:lnTo>
                      <a:pt x="81107" y="471442"/>
                    </a:lnTo>
                    <a:cubicBezTo>
                      <a:pt x="81121" y="493698"/>
                      <a:pt x="63035" y="512202"/>
                      <a:pt x="40730" y="512738"/>
                    </a:cubicBezTo>
                    <a:cubicBezTo>
                      <a:pt x="18450" y="513273"/>
                      <a:pt x="315" y="495640"/>
                      <a:pt x="301" y="473384"/>
                    </a:cubicBezTo>
                    <a:lnTo>
                      <a:pt x="26" y="42263"/>
                    </a:lnTo>
                    <a:close/>
                  </a:path>
                </a:pathLst>
              </a:custGeom>
              <a:solidFill>
                <a:srgbClr val="FFFFFF"/>
              </a:solidFill>
              <a:ln w="3010" cap="rnd">
                <a:noFill/>
                <a:prstDash val="solid"/>
                <a:round/>
              </a:ln>
            </p:spPr>
            <p:txBody>
              <a:bodyPr rtlCol="0" anchor="ctr"/>
              <a:lstStyle/>
              <a:p>
                <a:endParaRPr lang="en-CH" sz="4400"/>
              </a:p>
            </p:txBody>
          </p:sp>
          <p:sp>
            <p:nvSpPr>
              <p:cNvPr id="309" name="Freeform 308">
                <a:extLst>
                  <a:ext uri="{FF2B5EF4-FFF2-40B4-BE49-F238E27FC236}">
                    <a16:creationId xmlns:a16="http://schemas.microsoft.com/office/drawing/2014/main" id="{35CDA51E-EFDD-74BD-1A77-1B5E69592293}"/>
                  </a:ext>
                </a:extLst>
              </p:cNvPr>
              <p:cNvSpPr/>
              <p:nvPr/>
            </p:nvSpPr>
            <p:spPr>
              <a:xfrm>
                <a:off x="11042857" y="6049163"/>
                <a:ext cx="130085" cy="128196"/>
              </a:xfrm>
              <a:custGeom>
                <a:avLst/>
                <a:gdLst>
                  <a:gd name="connsiteX0" fmla="*/ 57048 w 130085"/>
                  <a:gd name="connsiteY0" fmla="*/ 18789 h 128196"/>
                  <a:gd name="connsiteX1" fmla="*/ 18758 w 130085"/>
                  <a:gd name="connsiteY1" fmla="*/ 19553 h 128196"/>
                  <a:gd name="connsiteX2" fmla="*/ 19514 w 130085"/>
                  <a:gd name="connsiteY2" fmla="*/ 57874 h 128196"/>
                  <a:gd name="connsiteX3" fmla="*/ 73037 w 130085"/>
                  <a:gd name="connsiteY3" fmla="*/ 109408 h 128196"/>
                  <a:gd name="connsiteX4" fmla="*/ 111308 w 130085"/>
                  <a:gd name="connsiteY4" fmla="*/ 108664 h 128196"/>
                  <a:gd name="connsiteX5" fmla="*/ 110571 w 130085"/>
                  <a:gd name="connsiteY5" fmla="*/ 70323 h 128196"/>
                  <a:gd name="connsiteX6" fmla="*/ 57048 w 130085"/>
                  <a:gd name="connsiteY6" fmla="*/ 18789 h 12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5" h="128196">
                    <a:moveTo>
                      <a:pt x="57048" y="18789"/>
                    </a:moveTo>
                    <a:cubicBezTo>
                      <a:pt x="46279" y="8419"/>
                      <a:pt x="29119" y="8763"/>
                      <a:pt x="18758" y="19553"/>
                    </a:cubicBezTo>
                    <a:cubicBezTo>
                      <a:pt x="8415" y="30322"/>
                      <a:pt x="8744" y="47504"/>
                      <a:pt x="19514" y="57874"/>
                    </a:cubicBezTo>
                    <a:lnTo>
                      <a:pt x="73037" y="109408"/>
                    </a:lnTo>
                    <a:cubicBezTo>
                      <a:pt x="83806" y="119777"/>
                      <a:pt x="100966" y="119433"/>
                      <a:pt x="111308" y="108664"/>
                    </a:cubicBezTo>
                    <a:cubicBezTo>
                      <a:pt x="121670" y="97874"/>
                      <a:pt x="121341" y="80692"/>
                      <a:pt x="110571" y="70323"/>
                    </a:cubicBezTo>
                    <a:lnTo>
                      <a:pt x="57048" y="18789"/>
                    </a:lnTo>
                    <a:close/>
                  </a:path>
                </a:pathLst>
              </a:custGeom>
              <a:solidFill>
                <a:srgbClr val="FFFFFF"/>
              </a:solidFill>
              <a:ln w="2881" cap="rnd">
                <a:noFill/>
                <a:prstDash val="solid"/>
                <a:round/>
              </a:ln>
            </p:spPr>
            <p:txBody>
              <a:bodyPr rtlCol="0" anchor="ctr"/>
              <a:lstStyle/>
              <a:p>
                <a:endParaRPr lang="en-CH" sz="4400"/>
              </a:p>
            </p:txBody>
          </p:sp>
          <p:sp>
            <p:nvSpPr>
              <p:cNvPr id="310" name="Freeform 309">
                <a:extLst>
                  <a:ext uri="{FF2B5EF4-FFF2-40B4-BE49-F238E27FC236}">
                    <a16:creationId xmlns:a16="http://schemas.microsoft.com/office/drawing/2014/main" id="{EB8093DB-0AED-2C3E-73B7-9E7E760306DF}"/>
                  </a:ext>
                </a:extLst>
              </p:cNvPr>
              <p:cNvSpPr/>
              <p:nvPr/>
            </p:nvSpPr>
            <p:spPr>
              <a:xfrm>
                <a:off x="10943347" y="5953451"/>
                <a:ext cx="130063" cy="128173"/>
              </a:xfrm>
              <a:custGeom>
                <a:avLst/>
                <a:gdLst>
                  <a:gd name="connsiteX0" fmla="*/ 57027 w 130063"/>
                  <a:gd name="connsiteY0" fmla="*/ 18787 h 128173"/>
                  <a:gd name="connsiteX1" fmla="*/ 18758 w 130063"/>
                  <a:gd name="connsiteY1" fmla="*/ 19532 h 128173"/>
                  <a:gd name="connsiteX2" fmla="*/ 19512 w 130063"/>
                  <a:gd name="connsiteY2" fmla="*/ 57851 h 128173"/>
                  <a:gd name="connsiteX3" fmla="*/ 73037 w 130063"/>
                  <a:gd name="connsiteY3" fmla="*/ 109387 h 128173"/>
                  <a:gd name="connsiteX4" fmla="*/ 111306 w 130063"/>
                  <a:gd name="connsiteY4" fmla="*/ 108642 h 128173"/>
                  <a:gd name="connsiteX5" fmla="*/ 110552 w 130063"/>
                  <a:gd name="connsiteY5" fmla="*/ 70323 h 128173"/>
                  <a:gd name="connsiteX6" fmla="*/ 57027 w 130063"/>
                  <a:gd name="connsiteY6" fmla="*/ 18787 h 12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63" h="128173">
                    <a:moveTo>
                      <a:pt x="57027" y="18787"/>
                    </a:moveTo>
                    <a:cubicBezTo>
                      <a:pt x="46257" y="8417"/>
                      <a:pt x="29100" y="8763"/>
                      <a:pt x="18758" y="19532"/>
                    </a:cubicBezTo>
                    <a:cubicBezTo>
                      <a:pt x="8396" y="30322"/>
                      <a:pt x="8742" y="47482"/>
                      <a:pt x="19512" y="57851"/>
                    </a:cubicBezTo>
                    <a:lnTo>
                      <a:pt x="73037" y="109387"/>
                    </a:lnTo>
                    <a:cubicBezTo>
                      <a:pt x="83806" y="119756"/>
                      <a:pt x="100944" y="119431"/>
                      <a:pt x="111306" y="108642"/>
                    </a:cubicBezTo>
                    <a:cubicBezTo>
                      <a:pt x="121648" y="97872"/>
                      <a:pt x="121321" y="80692"/>
                      <a:pt x="110552" y="70323"/>
                    </a:cubicBezTo>
                    <a:lnTo>
                      <a:pt x="57027" y="18787"/>
                    </a:lnTo>
                    <a:close/>
                  </a:path>
                </a:pathLst>
              </a:custGeom>
              <a:solidFill>
                <a:srgbClr val="FFFFFF"/>
              </a:solidFill>
              <a:ln w="2881" cap="rnd">
                <a:noFill/>
                <a:prstDash val="solid"/>
                <a:round/>
              </a:ln>
            </p:spPr>
            <p:txBody>
              <a:bodyPr rtlCol="0" anchor="ctr"/>
              <a:lstStyle/>
              <a:p>
                <a:endParaRPr lang="en-CH" sz="4400"/>
              </a:p>
            </p:txBody>
          </p:sp>
          <p:sp>
            <p:nvSpPr>
              <p:cNvPr id="311" name="Freeform 310">
                <a:extLst>
                  <a:ext uri="{FF2B5EF4-FFF2-40B4-BE49-F238E27FC236}">
                    <a16:creationId xmlns:a16="http://schemas.microsoft.com/office/drawing/2014/main" id="{C9647EE0-3DB9-5271-4EC9-D7B90D994E11}"/>
                  </a:ext>
                </a:extLst>
              </p:cNvPr>
              <p:cNvSpPr/>
              <p:nvPr/>
            </p:nvSpPr>
            <p:spPr>
              <a:xfrm>
                <a:off x="10895496" y="5997419"/>
                <a:ext cx="130063" cy="128173"/>
              </a:xfrm>
              <a:custGeom>
                <a:avLst/>
                <a:gdLst>
                  <a:gd name="connsiteX0" fmla="*/ 57027 w 130063"/>
                  <a:gd name="connsiteY0" fmla="*/ 18787 h 128173"/>
                  <a:gd name="connsiteX1" fmla="*/ 18758 w 130063"/>
                  <a:gd name="connsiteY1" fmla="*/ 19532 h 128173"/>
                  <a:gd name="connsiteX2" fmla="*/ 19512 w 130063"/>
                  <a:gd name="connsiteY2" fmla="*/ 57851 h 128173"/>
                  <a:gd name="connsiteX3" fmla="*/ 73037 w 130063"/>
                  <a:gd name="connsiteY3" fmla="*/ 109387 h 128173"/>
                  <a:gd name="connsiteX4" fmla="*/ 111306 w 130063"/>
                  <a:gd name="connsiteY4" fmla="*/ 108642 h 128173"/>
                  <a:gd name="connsiteX5" fmla="*/ 110552 w 130063"/>
                  <a:gd name="connsiteY5" fmla="*/ 70323 h 128173"/>
                  <a:gd name="connsiteX6" fmla="*/ 57027 w 130063"/>
                  <a:gd name="connsiteY6" fmla="*/ 18787 h 12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63" h="128173">
                    <a:moveTo>
                      <a:pt x="57027" y="18787"/>
                    </a:moveTo>
                    <a:cubicBezTo>
                      <a:pt x="46257" y="8417"/>
                      <a:pt x="29119" y="8742"/>
                      <a:pt x="18758" y="19532"/>
                    </a:cubicBezTo>
                    <a:cubicBezTo>
                      <a:pt x="8396" y="30322"/>
                      <a:pt x="8742" y="47482"/>
                      <a:pt x="19512" y="57851"/>
                    </a:cubicBezTo>
                    <a:lnTo>
                      <a:pt x="73037" y="109387"/>
                    </a:lnTo>
                    <a:cubicBezTo>
                      <a:pt x="83806" y="119756"/>
                      <a:pt x="100944" y="119431"/>
                      <a:pt x="111306" y="108642"/>
                    </a:cubicBezTo>
                    <a:cubicBezTo>
                      <a:pt x="121668" y="97852"/>
                      <a:pt x="121321" y="80692"/>
                      <a:pt x="110552" y="70323"/>
                    </a:cubicBezTo>
                    <a:lnTo>
                      <a:pt x="57027" y="18787"/>
                    </a:lnTo>
                    <a:close/>
                  </a:path>
                </a:pathLst>
              </a:custGeom>
              <a:solidFill>
                <a:srgbClr val="FFFFFF"/>
              </a:solidFill>
              <a:ln w="2881" cap="rnd">
                <a:noFill/>
                <a:prstDash val="solid"/>
                <a:round/>
              </a:ln>
            </p:spPr>
            <p:txBody>
              <a:bodyPr rtlCol="0" anchor="ctr"/>
              <a:lstStyle/>
              <a:p>
                <a:endParaRPr lang="en-CH" sz="4400"/>
              </a:p>
            </p:txBody>
          </p:sp>
          <p:sp>
            <p:nvSpPr>
              <p:cNvPr id="312" name="Freeform 311">
                <a:extLst>
                  <a:ext uri="{FF2B5EF4-FFF2-40B4-BE49-F238E27FC236}">
                    <a16:creationId xmlns:a16="http://schemas.microsoft.com/office/drawing/2014/main" id="{58A57C03-CC8D-A0D8-5C1D-CA07430D805A}"/>
                  </a:ext>
                </a:extLst>
              </p:cNvPr>
              <p:cNvSpPr/>
              <p:nvPr/>
            </p:nvSpPr>
            <p:spPr>
              <a:xfrm>
                <a:off x="10996689" y="6096643"/>
                <a:ext cx="130082" cy="128193"/>
              </a:xfrm>
              <a:custGeom>
                <a:avLst/>
                <a:gdLst>
                  <a:gd name="connsiteX0" fmla="*/ 57046 w 130082"/>
                  <a:gd name="connsiteY0" fmla="*/ 18787 h 128193"/>
                  <a:gd name="connsiteX1" fmla="*/ 18777 w 130082"/>
                  <a:gd name="connsiteY1" fmla="*/ 19532 h 128193"/>
                  <a:gd name="connsiteX2" fmla="*/ 19512 w 130082"/>
                  <a:gd name="connsiteY2" fmla="*/ 57871 h 128193"/>
                  <a:gd name="connsiteX3" fmla="*/ 73037 w 130082"/>
                  <a:gd name="connsiteY3" fmla="*/ 109407 h 128193"/>
                  <a:gd name="connsiteX4" fmla="*/ 111325 w 130082"/>
                  <a:gd name="connsiteY4" fmla="*/ 108642 h 128193"/>
                  <a:gd name="connsiteX5" fmla="*/ 110571 w 130082"/>
                  <a:gd name="connsiteY5" fmla="*/ 70323 h 128193"/>
                  <a:gd name="connsiteX6" fmla="*/ 57046 w 130082"/>
                  <a:gd name="connsiteY6" fmla="*/ 18787 h 12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2" h="128193">
                    <a:moveTo>
                      <a:pt x="57046" y="18787"/>
                    </a:moveTo>
                    <a:cubicBezTo>
                      <a:pt x="46277" y="8417"/>
                      <a:pt x="29119" y="8763"/>
                      <a:pt x="18777" y="19532"/>
                    </a:cubicBezTo>
                    <a:cubicBezTo>
                      <a:pt x="8415" y="30322"/>
                      <a:pt x="8742" y="47502"/>
                      <a:pt x="19512" y="57871"/>
                    </a:cubicBezTo>
                    <a:lnTo>
                      <a:pt x="73037" y="109407"/>
                    </a:lnTo>
                    <a:cubicBezTo>
                      <a:pt x="83804" y="119775"/>
                      <a:pt x="100964" y="119431"/>
                      <a:pt x="111325" y="108642"/>
                    </a:cubicBezTo>
                    <a:cubicBezTo>
                      <a:pt x="121667" y="97872"/>
                      <a:pt x="121338" y="80690"/>
                      <a:pt x="110571" y="70323"/>
                    </a:cubicBezTo>
                    <a:lnTo>
                      <a:pt x="57046" y="18787"/>
                    </a:lnTo>
                    <a:close/>
                  </a:path>
                </a:pathLst>
              </a:custGeom>
              <a:solidFill>
                <a:srgbClr val="FFFFFF"/>
              </a:solidFill>
              <a:ln w="2881" cap="rnd">
                <a:noFill/>
                <a:prstDash val="solid"/>
                <a:round/>
              </a:ln>
            </p:spPr>
            <p:txBody>
              <a:bodyPr rtlCol="0" anchor="ctr"/>
              <a:lstStyle/>
              <a:p>
                <a:endParaRPr lang="en-CH" sz="4400"/>
              </a:p>
            </p:txBody>
          </p:sp>
        </p:grpSp>
      </p:grpSp>
      <p:sp>
        <p:nvSpPr>
          <p:cNvPr id="313" name="Freeform 312">
            <a:extLst>
              <a:ext uri="{FF2B5EF4-FFF2-40B4-BE49-F238E27FC236}">
                <a16:creationId xmlns:a16="http://schemas.microsoft.com/office/drawing/2014/main" id="{3903027D-FBE7-C1BB-D55D-EB63121481F7}"/>
              </a:ext>
            </a:extLst>
          </p:cNvPr>
          <p:cNvSpPr/>
          <p:nvPr/>
        </p:nvSpPr>
        <p:spPr>
          <a:xfrm>
            <a:off x="2826111" y="12578624"/>
            <a:ext cx="6373421" cy="4681313"/>
          </a:xfrm>
          <a:custGeom>
            <a:avLst/>
            <a:gdLst>
              <a:gd name="connsiteX0" fmla="*/ 197 w 6373421"/>
              <a:gd name="connsiteY0" fmla="*/ -36 h 4681313"/>
              <a:gd name="connsiteX1" fmla="*/ 197 w 6373421"/>
              <a:gd name="connsiteY1" fmla="*/ 4681278 h 4681313"/>
              <a:gd name="connsiteX2" fmla="*/ 6373619 w 6373421"/>
              <a:gd name="connsiteY2" fmla="*/ 4681278 h 4681313"/>
            </a:gdLst>
            <a:ahLst/>
            <a:cxnLst>
              <a:cxn ang="0">
                <a:pos x="connsiteX0" y="connsiteY0"/>
              </a:cxn>
              <a:cxn ang="0">
                <a:pos x="connsiteX1" y="connsiteY1"/>
              </a:cxn>
              <a:cxn ang="0">
                <a:pos x="connsiteX2" y="connsiteY2"/>
              </a:cxn>
            </a:cxnLst>
            <a:rect l="l" t="t" r="r" b="b"/>
            <a:pathLst>
              <a:path w="6373421" h="4681313">
                <a:moveTo>
                  <a:pt x="197" y="-36"/>
                </a:moveTo>
                <a:lnTo>
                  <a:pt x="197" y="4681278"/>
                </a:lnTo>
                <a:lnTo>
                  <a:pt x="6373619" y="4681278"/>
                </a:lnTo>
              </a:path>
            </a:pathLst>
          </a:custGeom>
          <a:noFill/>
          <a:ln w="50716" cap="sq">
            <a:solidFill>
              <a:srgbClr val="000000"/>
            </a:solidFill>
            <a:prstDash val="solid"/>
            <a:miter/>
          </a:ln>
        </p:spPr>
        <p:txBody>
          <a:bodyPr rtlCol="0" anchor="ctr"/>
          <a:lstStyle/>
          <a:p>
            <a:endParaRPr lang="en-CH" sz="4400"/>
          </a:p>
        </p:txBody>
      </p:sp>
      <p:grpSp>
        <p:nvGrpSpPr>
          <p:cNvPr id="319" name="Graphic 2">
            <a:extLst>
              <a:ext uri="{FF2B5EF4-FFF2-40B4-BE49-F238E27FC236}">
                <a16:creationId xmlns:a16="http://schemas.microsoft.com/office/drawing/2014/main" id="{C516086C-8AE8-CABA-3266-9495EBD8DFAE}"/>
              </a:ext>
            </a:extLst>
          </p:cNvPr>
          <p:cNvGrpSpPr/>
          <p:nvPr/>
        </p:nvGrpSpPr>
        <p:grpSpPr>
          <a:xfrm>
            <a:off x="2452722" y="18126553"/>
            <a:ext cx="1939193" cy="1939124"/>
            <a:chOff x="2452722" y="18126553"/>
            <a:chExt cx="1939193" cy="1939124"/>
          </a:xfrm>
        </p:grpSpPr>
        <p:sp>
          <p:nvSpPr>
            <p:cNvPr id="320" name="Freeform 319">
              <a:extLst>
                <a:ext uri="{FF2B5EF4-FFF2-40B4-BE49-F238E27FC236}">
                  <a16:creationId xmlns:a16="http://schemas.microsoft.com/office/drawing/2014/main" id="{9836277C-833C-3B56-F90E-AB16C1176682}"/>
                </a:ext>
              </a:extLst>
            </p:cNvPr>
            <p:cNvSpPr/>
            <p:nvPr/>
          </p:nvSpPr>
          <p:spPr>
            <a:xfrm>
              <a:off x="2452722" y="18126553"/>
              <a:ext cx="1939193" cy="1939124"/>
            </a:xfrm>
            <a:custGeom>
              <a:avLst/>
              <a:gdLst>
                <a:gd name="connsiteX0" fmla="*/ 1940460 w 1939193"/>
                <a:gd name="connsiteY0" fmla="*/ 976696 h 1939124"/>
                <a:gd name="connsiteX1" fmla="*/ 970864 w 1939193"/>
                <a:gd name="connsiteY1" fmla="*/ 1946258 h 1939124"/>
                <a:gd name="connsiteX2" fmla="*/ 1267 w 1939193"/>
                <a:gd name="connsiteY2" fmla="*/ 976696 h 1939124"/>
                <a:gd name="connsiteX3" fmla="*/ 970864 w 1939193"/>
                <a:gd name="connsiteY3" fmla="*/ 7134 h 1939124"/>
                <a:gd name="connsiteX4" fmla="*/ 1940460 w 1939193"/>
                <a:gd name="connsiteY4" fmla="*/ 976696 h 193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193" h="1939124">
                  <a:moveTo>
                    <a:pt x="1940460" y="976696"/>
                  </a:moveTo>
                  <a:cubicBezTo>
                    <a:pt x="1940460" y="1512171"/>
                    <a:pt x="1506357" y="1946258"/>
                    <a:pt x="970864" y="1946258"/>
                  </a:cubicBezTo>
                  <a:cubicBezTo>
                    <a:pt x="435370" y="1946258"/>
                    <a:pt x="1267" y="1512171"/>
                    <a:pt x="1267" y="976696"/>
                  </a:cubicBezTo>
                  <a:cubicBezTo>
                    <a:pt x="1267" y="441221"/>
                    <a:pt x="435370" y="7134"/>
                    <a:pt x="970864" y="7134"/>
                  </a:cubicBezTo>
                  <a:cubicBezTo>
                    <a:pt x="1506357" y="7134"/>
                    <a:pt x="1940460" y="441221"/>
                    <a:pt x="1940460" y="976696"/>
                  </a:cubicBezTo>
                  <a:close/>
                </a:path>
              </a:pathLst>
            </a:custGeom>
            <a:solidFill>
              <a:srgbClr val="000080"/>
            </a:solidFill>
            <a:ln w="8815" cap="rnd">
              <a:noFill/>
              <a:prstDash val="solid"/>
              <a:round/>
            </a:ln>
          </p:spPr>
          <p:txBody>
            <a:bodyPr rtlCol="0" anchor="ctr"/>
            <a:lstStyle/>
            <a:p>
              <a:endParaRPr lang="en-CH" sz="4400"/>
            </a:p>
          </p:txBody>
        </p:sp>
        <p:grpSp>
          <p:nvGrpSpPr>
            <p:cNvPr id="321" name="Graphic 2">
              <a:extLst>
                <a:ext uri="{FF2B5EF4-FFF2-40B4-BE49-F238E27FC236}">
                  <a16:creationId xmlns:a16="http://schemas.microsoft.com/office/drawing/2014/main" id="{9D2D3504-E482-6EE3-AEC4-31192BC95ED4}"/>
                </a:ext>
              </a:extLst>
            </p:cNvPr>
            <p:cNvGrpSpPr/>
            <p:nvPr/>
          </p:nvGrpSpPr>
          <p:grpSpPr>
            <a:xfrm>
              <a:off x="2861808" y="18332524"/>
              <a:ext cx="1244006" cy="1572056"/>
              <a:chOff x="2861808" y="18332524"/>
              <a:chExt cx="1244006" cy="1572056"/>
            </a:xfrm>
          </p:grpSpPr>
          <p:grpSp>
            <p:nvGrpSpPr>
              <p:cNvPr id="322" name="Graphic 2">
                <a:extLst>
                  <a:ext uri="{FF2B5EF4-FFF2-40B4-BE49-F238E27FC236}">
                    <a16:creationId xmlns:a16="http://schemas.microsoft.com/office/drawing/2014/main" id="{2C29CAF2-4E8B-A482-70A5-237244CAA8A6}"/>
                  </a:ext>
                </a:extLst>
              </p:cNvPr>
              <p:cNvGrpSpPr/>
              <p:nvPr/>
            </p:nvGrpSpPr>
            <p:grpSpPr>
              <a:xfrm>
                <a:off x="2861808" y="18332524"/>
                <a:ext cx="1244006" cy="1572056"/>
                <a:chOff x="2861808" y="18332524"/>
                <a:chExt cx="1244006" cy="1572056"/>
              </a:xfrm>
            </p:grpSpPr>
            <p:sp>
              <p:nvSpPr>
                <p:cNvPr id="323" name="Freeform 322">
                  <a:extLst>
                    <a:ext uri="{FF2B5EF4-FFF2-40B4-BE49-F238E27FC236}">
                      <a16:creationId xmlns:a16="http://schemas.microsoft.com/office/drawing/2014/main" id="{7E185159-5718-0DF0-7FB2-06B0FAB4BE2C}"/>
                    </a:ext>
                  </a:extLst>
                </p:cNvPr>
                <p:cNvSpPr/>
                <p:nvPr/>
              </p:nvSpPr>
              <p:spPr>
                <a:xfrm>
                  <a:off x="3223166" y="18332524"/>
                  <a:ext cx="741569" cy="659262"/>
                </a:xfrm>
                <a:custGeom>
                  <a:avLst/>
                  <a:gdLst>
                    <a:gd name="connsiteX0" fmla="*/ 107266 w 741569"/>
                    <a:gd name="connsiteY0" fmla="*/ 666997 h 659262"/>
                    <a:gd name="connsiteX1" fmla="*/ 1063 w 741569"/>
                    <a:gd name="connsiteY1" fmla="*/ 311271 h 659262"/>
                    <a:gd name="connsiteX2" fmla="*/ 107266 w 741569"/>
                    <a:gd name="connsiteY2" fmla="*/ 61981 h 659262"/>
                    <a:gd name="connsiteX3" fmla="*/ 479429 w 741569"/>
                    <a:gd name="connsiteY3" fmla="*/ 61981 h 659262"/>
                    <a:gd name="connsiteX4" fmla="*/ 681238 w 741569"/>
                    <a:gd name="connsiteY4" fmla="*/ 195426 h 659262"/>
                    <a:gd name="connsiteX5" fmla="*/ 709872 w 741569"/>
                    <a:gd name="connsiteY5" fmla="*/ 214348 h 659262"/>
                    <a:gd name="connsiteX6" fmla="*/ 669205 w 741569"/>
                    <a:gd name="connsiteY6" fmla="*/ 241675 h 659262"/>
                    <a:gd name="connsiteX7" fmla="*/ 742551 w 741569"/>
                    <a:gd name="connsiteY7" fmla="*/ 241675 h 659262"/>
                    <a:gd name="connsiteX8" fmla="*/ 681238 w 741569"/>
                    <a:gd name="connsiteY8" fmla="*/ 272512 h 659262"/>
                    <a:gd name="connsiteX9" fmla="*/ 742551 w 741569"/>
                    <a:gd name="connsiteY9" fmla="*/ 272512 h 659262"/>
                    <a:gd name="connsiteX10" fmla="*/ 626846 w 741569"/>
                    <a:gd name="connsiteY10" fmla="*/ 370847 h 659262"/>
                    <a:gd name="connsiteX11" fmla="*/ 435657 w 741569"/>
                    <a:gd name="connsiteY11" fmla="*/ 327154 h 659262"/>
                    <a:gd name="connsiteX12" fmla="*/ 346093 w 741569"/>
                    <a:gd name="connsiteY12" fmla="*/ 420149 h 659262"/>
                    <a:gd name="connsiteX13" fmla="*/ 289804 w 741569"/>
                    <a:gd name="connsiteY13" fmla="*/ 406364 h 659262"/>
                    <a:gd name="connsiteX14" fmla="*/ 234687 w 741569"/>
                    <a:gd name="connsiteY14" fmla="*/ 563677 h 659262"/>
                    <a:gd name="connsiteX15" fmla="*/ 107266 w 741569"/>
                    <a:gd name="connsiteY15" fmla="*/ 666997 h 65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569" h="659262">
                      <a:moveTo>
                        <a:pt x="107266" y="666997"/>
                      </a:moveTo>
                      <a:cubicBezTo>
                        <a:pt x="53459" y="523545"/>
                        <a:pt x="3137" y="406008"/>
                        <a:pt x="1063" y="311271"/>
                      </a:cubicBezTo>
                      <a:cubicBezTo>
                        <a:pt x="-1150" y="210431"/>
                        <a:pt x="41400" y="112566"/>
                        <a:pt x="107266" y="61981"/>
                      </a:cubicBezTo>
                      <a:cubicBezTo>
                        <a:pt x="235031" y="-36125"/>
                        <a:pt x="396071" y="20844"/>
                        <a:pt x="479429" y="61981"/>
                      </a:cubicBezTo>
                      <a:cubicBezTo>
                        <a:pt x="644794" y="143581"/>
                        <a:pt x="642836" y="170031"/>
                        <a:pt x="681238" y="195426"/>
                      </a:cubicBezTo>
                      <a:cubicBezTo>
                        <a:pt x="690779" y="201733"/>
                        <a:pt x="709872" y="214348"/>
                        <a:pt x="709872" y="214348"/>
                      </a:cubicBezTo>
                      <a:lnTo>
                        <a:pt x="669205" y="241675"/>
                      </a:lnTo>
                      <a:lnTo>
                        <a:pt x="742551" y="241675"/>
                      </a:lnTo>
                      <a:cubicBezTo>
                        <a:pt x="742551" y="241675"/>
                        <a:pt x="658609" y="295948"/>
                        <a:pt x="681238" y="272512"/>
                      </a:cubicBezTo>
                      <a:lnTo>
                        <a:pt x="742551" y="272512"/>
                      </a:lnTo>
                      <a:cubicBezTo>
                        <a:pt x="742551" y="272512"/>
                        <a:pt x="718178" y="354507"/>
                        <a:pt x="626846" y="370847"/>
                      </a:cubicBezTo>
                      <a:cubicBezTo>
                        <a:pt x="580390" y="379151"/>
                        <a:pt x="435657" y="327154"/>
                        <a:pt x="435657" y="327154"/>
                      </a:cubicBezTo>
                      <a:cubicBezTo>
                        <a:pt x="435657" y="327154"/>
                        <a:pt x="393171" y="315684"/>
                        <a:pt x="346093" y="420149"/>
                      </a:cubicBezTo>
                      <a:cubicBezTo>
                        <a:pt x="346093" y="420149"/>
                        <a:pt x="332291" y="400629"/>
                        <a:pt x="289804" y="406364"/>
                      </a:cubicBezTo>
                      <a:cubicBezTo>
                        <a:pt x="247319" y="412112"/>
                        <a:pt x="201359" y="474117"/>
                        <a:pt x="234687" y="563677"/>
                      </a:cubicBezTo>
                      <a:lnTo>
                        <a:pt x="107266" y="666997"/>
                      </a:lnTo>
                      <a:close/>
                    </a:path>
                  </a:pathLst>
                </a:custGeom>
                <a:solidFill>
                  <a:srgbClr val="FFFFFF"/>
                </a:solidFill>
                <a:ln w="12719" cap="rnd">
                  <a:noFill/>
                  <a:prstDash val="solid"/>
                  <a:round/>
                </a:ln>
              </p:spPr>
              <p:txBody>
                <a:bodyPr rtlCol="0" anchor="ctr"/>
                <a:lstStyle/>
                <a:p>
                  <a:endParaRPr lang="en-CH" sz="4400"/>
                </a:p>
              </p:txBody>
            </p:sp>
            <p:sp>
              <p:nvSpPr>
                <p:cNvPr id="324" name="Freeform 323">
                  <a:extLst>
                    <a:ext uri="{FF2B5EF4-FFF2-40B4-BE49-F238E27FC236}">
                      <a16:creationId xmlns:a16="http://schemas.microsoft.com/office/drawing/2014/main" id="{D71704EE-A713-5870-A134-B4106E15D42B}"/>
                    </a:ext>
                  </a:extLst>
                </p:cNvPr>
                <p:cNvSpPr/>
                <p:nvPr/>
              </p:nvSpPr>
              <p:spPr>
                <a:xfrm>
                  <a:off x="3536239" y="18656013"/>
                  <a:ext cx="375604" cy="651121"/>
                </a:xfrm>
                <a:custGeom>
                  <a:avLst/>
                  <a:gdLst>
                    <a:gd name="connsiteX0" fmla="*/ 1639 w 375604"/>
                    <a:gd name="connsiteY0" fmla="*/ 659398 h 651121"/>
                    <a:gd name="connsiteX1" fmla="*/ 1639 w 375604"/>
                    <a:gd name="connsiteY1" fmla="*/ 573826 h 651121"/>
                    <a:gd name="connsiteX2" fmla="*/ 23539 w 375604"/>
                    <a:gd name="connsiteY2" fmla="*/ 490845 h 651121"/>
                    <a:gd name="connsiteX3" fmla="*/ 136929 w 375604"/>
                    <a:gd name="connsiteY3" fmla="*/ 511131 h 651121"/>
                    <a:gd name="connsiteX4" fmla="*/ 165637 w 375604"/>
                    <a:gd name="connsiteY4" fmla="*/ 467197 h 651121"/>
                    <a:gd name="connsiteX5" fmla="*/ 208896 w 375604"/>
                    <a:gd name="connsiteY5" fmla="*/ 446009 h 651121"/>
                    <a:gd name="connsiteX6" fmla="*/ 208896 w 375604"/>
                    <a:gd name="connsiteY6" fmla="*/ 419606 h 651121"/>
                    <a:gd name="connsiteX7" fmla="*/ 246676 w 375604"/>
                    <a:gd name="connsiteY7" fmla="*/ 401173 h 651121"/>
                    <a:gd name="connsiteX8" fmla="*/ 258964 w 375604"/>
                    <a:gd name="connsiteY8" fmla="*/ 345612 h 651121"/>
                    <a:gd name="connsiteX9" fmla="*/ 308227 w 375604"/>
                    <a:gd name="connsiteY9" fmla="*/ 345612 h 651121"/>
                    <a:gd name="connsiteX10" fmla="*/ 308227 w 375604"/>
                    <a:gd name="connsiteY10" fmla="*/ 222207 h 651121"/>
                    <a:gd name="connsiteX11" fmla="*/ 349567 w 375604"/>
                    <a:gd name="connsiteY11" fmla="*/ 147655 h 651121"/>
                    <a:gd name="connsiteX12" fmla="*/ 377242 w 375604"/>
                    <a:gd name="connsiteY12" fmla="*/ 8277 h 65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5604" h="651121">
                      <a:moveTo>
                        <a:pt x="1639" y="659398"/>
                      </a:moveTo>
                      <a:lnTo>
                        <a:pt x="1639" y="573826"/>
                      </a:lnTo>
                      <a:cubicBezTo>
                        <a:pt x="1639" y="573826"/>
                        <a:pt x="983" y="501292"/>
                        <a:pt x="23539" y="490845"/>
                      </a:cubicBezTo>
                      <a:cubicBezTo>
                        <a:pt x="46079" y="480399"/>
                        <a:pt x="93948" y="542487"/>
                        <a:pt x="136929" y="511131"/>
                      </a:cubicBezTo>
                      <a:cubicBezTo>
                        <a:pt x="154269" y="498487"/>
                        <a:pt x="158124" y="488287"/>
                        <a:pt x="165637" y="467197"/>
                      </a:cubicBezTo>
                      <a:cubicBezTo>
                        <a:pt x="174971" y="441040"/>
                        <a:pt x="200366" y="465607"/>
                        <a:pt x="208896" y="446009"/>
                      </a:cubicBezTo>
                      <a:cubicBezTo>
                        <a:pt x="211537" y="439942"/>
                        <a:pt x="203450" y="426100"/>
                        <a:pt x="208896" y="419606"/>
                      </a:cubicBezTo>
                      <a:cubicBezTo>
                        <a:pt x="216738" y="410275"/>
                        <a:pt x="238819" y="412784"/>
                        <a:pt x="246676" y="401173"/>
                      </a:cubicBezTo>
                      <a:cubicBezTo>
                        <a:pt x="255026" y="388841"/>
                        <a:pt x="248711" y="354878"/>
                        <a:pt x="258964" y="345612"/>
                      </a:cubicBezTo>
                      <a:cubicBezTo>
                        <a:pt x="269216" y="336363"/>
                        <a:pt x="288279" y="358059"/>
                        <a:pt x="308227" y="345612"/>
                      </a:cubicBezTo>
                      <a:cubicBezTo>
                        <a:pt x="325452" y="334871"/>
                        <a:pt x="315773" y="288247"/>
                        <a:pt x="308227" y="222207"/>
                      </a:cubicBezTo>
                      <a:cubicBezTo>
                        <a:pt x="306406" y="206332"/>
                        <a:pt x="339708" y="167613"/>
                        <a:pt x="349567" y="147655"/>
                      </a:cubicBezTo>
                      <a:cubicBezTo>
                        <a:pt x="357228" y="132158"/>
                        <a:pt x="377242" y="8277"/>
                        <a:pt x="377242" y="8277"/>
                      </a:cubicBezTo>
                    </a:path>
                  </a:pathLst>
                </a:custGeom>
                <a:noFill/>
                <a:ln w="16890" cap="flat">
                  <a:solidFill>
                    <a:srgbClr val="FFFFFF"/>
                  </a:solidFill>
                  <a:prstDash val="solid"/>
                  <a:miter/>
                </a:ln>
              </p:spPr>
              <p:txBody>
                <a:bodyPr rtlCol="0" anchor="ctr"/>
                <a:lstStyle/>
                <a:p>
                  <a:endParaRPr lang="en-CH" sz="4400"/>
                </a:p>
              </p:txBody>
            </p:sp>
            <p:sp>
              <p:nvSpPr>
                <p:cNvPr id="325" name="Freeform 324">
                  <a:extLst>
                    <a:ext uri="{FF2B5EF4-FFF2-40B4-BE49-F238E27FC236}">
                      <a16:creationId xmlns:a16="http://schemas.microsoft.com/office/drawing/2014/main" id="{0C259885-A5B5-64D0-CDC8-055DC024C462}"/>
                    </a:ext>
                  </a:extLst>
                </p:cNvPr>
                <p:cNvSpPr/>
                <p:nvPr/>
              </p:nvSpPr>
              <p:spPr>
                <a:xfrm rot="1055088" flipV="1">
                  <a:off x="3871586" y="19056671"/>
                  <a:ext cx="98803" cy="2285"/>
                </a:xfrm>
                <a:custGeom>
                  <a:avLst/>
                  <a:gdLst>
                    <a:gd name="connsiteX0" fmla="*/ 1712 w 98803"/>
                    <a:gd name="connsiteY0" fmla="*/ 8338 h 2285"/>
                    <a:gd name="connsiteX1" fmla="*/ 100516 w 98803"/>
                    <a:gd name="connsiteY1" fmla="*/ 8338 h 2285"/>
                  </a:gdLst>
                  <a:ahLst/>
                  <a:cxnLst>
                    <a:cxn ang="0">
                      <a:pos x="connsiteX0" y="connsiteY0"/>
                    </a:cxn>
                    <a:cxn ang="0">
                      <a:pos x="connsiteX1" y="connsiteY1"/>
                    </a:cxn>
                  </a:cxnLst>
                  <a:rect l="l" t="t" r="r" b="b"/>
                  <a:pathLst>
                    <a:path w="98803" h="2285">
                      <a:moveTo>
                        <a:pt x="1712" y="8338"/>
                      </a:moveTo>
                      <a:lnTo>
                        <a:pt x="100516" y="8338"/>
                      </a:lnTo>
                    </a:path>
                  </a:pathLst>
                </a:custGeom>
                <a:noFill/>
                <a:ln w="14924" cap="rnd">
                  <a:solidFill>
                    <a:srgbClr val="FFFFFF"/>
                  </a:solidFill>
                  <a:prstDash val="solid"/>
                  <a:round/>
                </a:ln>
              </p:spPr>
              <p:txBody>
                <a:bodyPr rtlCol="0" anchor="ctr"/>
                <a:lstStyle/>
                <a:p>
                  <a:endParaRPr lang="en-CH" sz="4400"/>
                </a:p>
              </p:txBody>
            </p:sp>
            <p:sp>
              <p:nvSpPr>
                <p:cNvPr id="326" name="Freeform 325">
                  <a:extLst>
                    <a:ext uri="{FF2B5EF4-FFF2-40B4-BE49-F238E27FC236}">
                      <a16:creationId xmlns:a16="http://schemas.microsoft.com/office/drawing/2014/main" id="{33C03EB9-3EA4-507B-133E-A33B69C53080}"/>
                    </a:ext>
                  </a:extLst>
                </p:cNvPr>
                <p:cNvSpPr/>
                <p:nvPr/>
              </p:nvSpPr>
              <p:spPr>
                <a:xfrm rot="2599787" flipV="1">
                  <a:off x="3835161" y="19125017"/>
                  <a:ext cx="98776" cy="2285"/>
                </a:xfrm>
                <a:custGeom>
                  <a:avLst/>
                  <a:gdLst>
                    <a:gd name="connsiteX0" fmla="*/ 1697 w 98776"/>
                    <a:gd name="connsiteY0" fmla="*/ 8369 h 2285"/>
                    <a:gd name="connsiteX1" fmla="*/ 100473 w 98776"/>
                    <a:gd name="connsiteY1" fmla="*/ 8369 h 2285"/>
                  </a:gdLst>
                  <a:ahLst/>
                  <a:cxnLst>
                    <a:cxn ang="0">
                      <a:pos x="connsiteX0" y="connsiteY0"/>
                    </a:cxn>
                    <a:cxn ang="0">
                      <a:pos x="connsiteX1" y="connsiteY1"/>
                    </a:cxn>
                  </a:cxnLst>
                  <a:rect l="l" t="t" r="r" b="b"/>
                  <a:pathLst>
                    <a:path w="98776" h="2285">
                      <a:moveTo>
                        <a:pt x="1697" y="8369"/>
                      </a:moveTo>
                      <a:lnTo>
                        <a:pt x="100473" y="8369"/>
                      </a:lnTo>
                    </a:path>
                  </a:pathLst>
                </a:custGeom>
                <a:noFill/>
                <a:ln w="14924" cap="rnd">
                  <a:solidFill>
                    <a:srgbClr val="FFFFFF"/>
                  </a:solidFill>
                  <a:prstDash val="solid"/>
                  <a:round/>
                </a:ln>
              </p:spPr>
              <p:txBody>
                <a:bodyPr rtlCol="0" anchor="ctr"/>
                <a:lstStyle/>
                <a:p>
                  <a:endParaRPr lang="en-CH" sz="4400"/>
                </a:p>
              </p:txBody>
            </p:sp>
            <p:sp>
              <p:nvSpPr>
                <p:cNvPr id="327" name="Freeform 326">
                  <a:extLst>
                    <a:ext uri="{FF2B5EF4-FFF2-40B4-BE49-F238E27FC236}">
                      <a16:creationId xmlns:a16="http://schemas.microsoft.com/office/drawing/2014/main" id="{AAEA7DD0-17EC-8310-D90C-E76D3D3DADEA}"/>
                    </a:ext>
                  </a:extLst>
                </p:cNvPr>
                <p:cNvSpPr/>
                <p:nvPr/>
              </p:nvSpPr>
              <p:spPr>
                <a:xfrm>
                  <a:off x="3887763" y="19024740"/>
                  <a:ext cx="218051" cy="243039"/>
                </a:xfrm>
                <a:custGeom>
                  <a:avLst/>
                  <a:gdLst>
                    <a:gd name="connsiteX0" fmla="*/ 1742 w 218051"/>
                    <a:gd name="connsiteY0" fmla="*/ 190553 h 243039"/>
                    <a:gd name="connsiteX1" fmla="*/ 62620 w 218051"/>
                    <a:gd name="connsiteY1" fmla="*/ 251411 h 243039"/>
                    <a:gd name="connsiteX2" fmla="*/ 119249 w 218051"/>
                    <a:gd name="connsiteY2" fmla="*/ 212463 h 243039"/>
                    <a:gd name="connsiteX3" fmla="*/ 148482 w 218051"/>
                    <a:gd name="connsiteY3" fmla="*/ 218547 h 243039"/>
                    <a:gd name="connsiteX4" fmla="*/ 219793 w 218051"/>
                    <a:gd name="connsiteY4" fmla="*/ 150768 h 243039"/>
                    <a:gd name="connsiteX5" fmla="*/ 191938 w 218051"/>
                    <a:gd name="connsiteY5" fmla="*/ 97372 h 243039"/>
                    <a:gd name="connsiteX6" fmla="*/ 199140 w 218051"/>
                    <a:gd name="connsiteY6" fmla="*/ 69230 h 243039"/>
                    <a:gd name="connsiteX7" fmla="*/ 138278 w 218051"/>
                    <a:gd name="connsiteY7" fmla="*/ 8372 h 24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051" h="243039">
                      <a:moveTo>
                        <a:pt x="1742" y="190553"/>
                      </a:moveTo>
                      <a:cubicBezTo>
                        <a:pt x="1742" y="224155"/>
                        <a:pt x="28990" y="251411"/>
                        <a:pt x="62620" y="251411"/>
                      </a:cubicBezTo>
                      <a:cubicBezTo>
                        <a:pt x="88474" y="251411"/>
                        <a:pt x="110439" y="235209"/>
                        <a:pt x="119249" y="212463"/>
                      </a:cubicBezTo>
                      <a:cubicBezTo>
                        <a:pt x="128189" y="216300"/>
                        <a:pt x="138032" y="218547"/>
                        <a:pt x="148482" y="218547"/>
                      </a:cubicBezTo>
                      <a:cubicBezTo>
                        <a:pt x="187870" y="218547"/>
                        <a:pt x="219793" y="188208"/>
                        <a:pt x="219793" y="150768"/>
                      </a:cubicBezTo>
                      <a:cubicBezTo>
                        <a:pt x="219793" y="128957"/>
                        <a:pt x="208769" y="109770"/>
                        <a:pt x="191938" y="97372"/>
                      </a:cubicBezTo>
                      <a:cubicBezTo>
                        <a:pt x="196384" y="88926"/>
                        <a:pt x="199140" y="79447"/>
                        <a:pt x="199140" y="69230"/>
                      </a:cubicBezTo>
                      <a:cubicBezTo>
                        <a:pt x="199140" y="35611"/>
                        <a:pt x="171892" y="8372"/>
                        <a:pt x="138278" y="8372"/>
                      </a:cubicBezTo>
                    </a:path>
                  </a:pathLst>
                </a:custGeom>
                <a:noFill/>
                <a:ln w="15089" cap="rnd">
                  <a:solidFill>
                    <a:srgbClr val="FFFFFF"/>
                  </a:solidFill>
                  <a:prstDash val="solid"/>
                  <a:round/>
                </a:ln>
              </p:spPr>
              <p:txBody>
                <a:bodyPr rtlCol="0" anchor="ctr"/>
                <a:lstStyle/>
                <a:p>
                  <a:endParaRPr lang="en-CH" sz="4400"/>
                </a:p>
              </p:txBody>
            </p:sp>
            <p:sp>
              <p:nvSpPr>
                <p:cNvPr id="328" name="Freeform 327">
                  <a:extLst>
                    <a:ext uri="{FF2B5EF4-FFF2-40B4-BE49-F238E27FC236}">
                      <a16:creationId xmlns:a16="http://schemas.microsoft.com/office/drawing/2014/main" id="{40A27D24-2BFF-7C19-CB1E-E3498D1A2E60}"/>
                    </a:ext>
                  </a:extLst>
                </p:cNvPr>
                <p:cNvSpPr/>
                <p:nvPr/>
              </p:nvSpPr>
              <p:spPr>
                <a:xfrm rot="-19357">
                  <a:off x="3427662" y="18958774"/>
                  <a:ext cx="323296" cy="245651"/>
                </a:xfrm>
                <a:custGeom>
                  <a:avLst/>
                  <a:gdLst>
                    <a:gd name="connsiteX0" fmla="*/ 287234 w 323296"/>
                    <a:gd name="connsiteY0" fmla="*/ 28063 h 245651"/>
                    <a:gd name="connsiteX1" fmla="*/ 303923 w 323296"/>
                    <a:gd name="connsiteY1" fmla="*/ 8040 h 245651"/>
                    <a:gd name="connsiteX2" fmla="*/ 324183 w 323296"/>
                    <a:gd name="connsiteY2" fmla="*/ 24524 h 245651"/>
                    <a:gd name="connsiteX3" fmla="*/ 307482 w 323296"/>
                    <a:gd name="connsiteY3" fmla="*/ 44695 h 245651"/>
                    <a:gd name="connsiteX4" fmla="*/ 305714 w 323296"/>
                    <a:gd name="connsiteY4" fmla="*/ 44695 h 245651"/>
                    <a:gd name="connsiteX5" fmla="*/ 287234 w 323296"/>
                    <a:gd name="connsiteY5" fmla="*/ 28063 h 245651"/>
                    <a:gd name="connsiteX6" fmla="*/ 226418 w 323296"/>
                    <a:gd name="connsiteY6" fmla="*/ 41156 h 245651"/>
                    <a:gd name="connsiteX7" fmla="*/ 239814 w 323296"/>
                    <a:gd name="connsiteY7" fmla="*/ 18782 h 245651"/>
                    <a:gd name="connsiteX8" fmla="*/ 262616 w 323296"/>
                    <a:gd name="connsiteY8" fmla="*/ 32036 h 245651"/>
                    <a:gd name="connsiteX9" fmla="*/ 249221 w 323296"/>
                    <a:gd name="connsiteY9" fmla="*/ 54558 h 245651"/>
                    <a:gd name="connsiteX10" fmla="*/ 249060 w 323296"/>
                    <a:gd name="connsiteY10" fmla="*/ 54558 h 245651"/>
                    <a:gd name="connsiteX11" fmla="*/ 244448 w 323296"/>
                    <a:gd name="connsiteY11" fmla="*/ 55003 h 245651"/>
                    <a:gd name="connsiteX12" fmla="*/ 226418 w 323296"/>
                    <a:gd name="connsiteY12" fmla="*/ 41156 h 245651"/>
                    <a:gd name="connsiteX13" fmla="*/ 169614 w 323296"/>
                    <a:gd name="connsiteY13" fmla="*/ 65894 h 245651"/>
                    <a:gd name="connsiteX14" fmla="*/ 177981 w 323296"/>
                    <a:gd name="connsiteY14" fmla="*/ 41305 h 245651"/>
                    <a:gd name="connsiteX15" fmla="*/ 203003 w 323296"/>
                    <a:gd name="connsiteY15" fmla="*/ 49558 h 245651"/>
                    <a:gd name="connsiteX16" fmla="*/ 194671 w 323296"/>
                    <a:gd name="connsiteY16" fmla="*/ 74136 h 245651"/>
                    <a:gd name="connsiteX17" fmla="*/ 194508 w 323296"/>
                    <a:gd name="connsiteY17" fmla="*/ 74136 h 245651"/>
                    <a:gd name="connsiteX18" fmla="*/ 186314 w 323296"/>
                    <a:gd name="connsiteY18" fmla="*/ 76053 h 245651"/>
                    <a:gd name="connsiteX19" fmla="*/ 169614 w 323296"/>
                    <a:gd name="connsiteY19" fmla="*/ 65894 h 245651"/>
                    <a:gd name="connsiteX20" fmla="*/ 120738 w 323296"/>
                    <a:gd name="connsiteY20" fmla="*/ 103873 h 245651"/>
                    <a:gd name="connsiteX21" fmla="*/ 122830 w 323296"/>
                    <a:gd name="connsiteY21" fmla="*/ 77823 h 245651"/>
                    <a:gd name="connsiteX22" fmla="*/ 122830 w 323296"/>
                    <a:gd name="connsiteY22" fmla="*/ 77971 h 245651"/>
                    <a:gd name="connsiteX23" fmla="*/ 149042 w 323296"/>
                    <a:gd name="connsiteY23" fmla="*/ 80026 h 245651"/>
                    <a:gd name="connsiteX24" fmla="*/ 146973 w 323296"/>
                    <a:gd name="connsiteY24" fmla="*/ 105939 h 245651"/>
                    <a:gd name="connsiteX25" fmla="*/ 134884 w 323296"/>
                    <a:gd name="connsiteY25" fmla="*/ 110357 h 245651"/>
                    <a:gd name="connsiteX26" fmla="*/ 120738 w 323296"/>
                    <a:gd name="connsiteY26" fmla="*/ 103873 h 245651"/>
                    <a:gd name="connsiteX27" fmla="*/ 77964 w 323296"/>
                    <a:gd name="connsiteY27" fmla="*/ 148336 h 245651"/>
                    <a:gd name="connsiteX28" fmla="*/ 76461 w 323296"/>
                    <a:gd name="connsiteY28" fmla="*/ 122423 h 245651"/>
                    <a:gd name="connsiteX29" fmla="*/ 102858 w 323296"/>
                    <a:gd name="connsiteY29" fmla="*/ 120950 h 245651"/>
                    <a:gd name="connsiteX30" fmla="*/ 104199 w 323296"/>
                    <a:gd name="connsiteY30" fmla="*/ 147012 h 245651"/>
                    <a:gd name="connsiteX31" fmla="*/ 90341 w 323296"/>
                    <a:gd name="connsiteY31" fmla="*/ 153050 h 245651"/>
                    <a:gd name="connsiteX32" fmla="*/ 77964 w 323296"/>
                    <a:gd name="connsiteY32" fmla="*/ 148336 h 245651"/>
                    <a:gd name="connsiteX33" fmla="*/ 41304 w 323296"/>
                    <a:gd name="connsiteY33" fmla="*/ 197947 h 245651"/>
                    <a:gd name="connsiteX34" fmla="*/ 36530 w 323296"/>
                    <a:gd name="connsiteY34" fmla="*/ 172331 h 245651"/>
                    <a:gd name="connsiteX35" fmla="*/ 62465 w 323296"/>
                    <a:gd name="connsiteY35" fmla="*/ 167628 h 245651"/>
                    <a:gd name="connsiteX36" fmla="*/ 67239 w 323296"/>
                    <a:gd name="connsiteY36" fmla="*/ 193233 h 245651"/>
                    <a:gd name="connsiteX37" fmla="*/ 51878 w 323296"/>
                    <a:gd name="connsiteY37" fmla="*/ 201189 h 245651"/>
                    <a:gd name="connsiteX38" fmla="*/ 41304 w 323296"/>
                    <a:gd name="connsiteY38" fmla="*/ 197947 h 245651"/>
                    <a:gd name="connsiteX39" fmla="*/ 10896 w 323296"/>
                    <a:gd name="connsiteY39" fmla="*/ 251531 h 245651"/>
                    <a:gd name="connsiteX40" fmla="*/ 3130 w 323296"/>
                    <a:gd name="connsiteY40" fmla="*/ 226657 h 245651"/>
                    <a:gd name="connsiteX41" fmla="*/ 28336 w 323296"/>
                    <a:gd name="connsiteY41" fmla="*/ 218997 h 245651"/>
                    <a:gd name="connsiteX42" fmla="*/ 36068 w 323296"/>
                    <a:gd name="connsiteY42" fmla="*/ 243734 h 245651"/>
                    <a:gd name="connsiteX43" fmla="*/ 19541 w 323296"/>
                    <a:gd name="connsiteY43" fmla="*/ 253597 h 245651"/>
                    <a:gd name="connsiteX44" fmla="*/ 10896 w 323296"/>
                    <a:gd name="connsiteY44" fmla="*/ 251531 h 24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23296" h="245651">
                      <a:moveTo>
                        <a:pt x="287234" y="28063"/>
                      </a:moveTo>
                      <a:cubicBezTo>
                        <a:pt x="286182" y="17903"/>
                        <a:pt x="293637" y="8920"/>
                        <a:pt x="303923" y="8040"/>
                      </a:cubicBezTo>
                      <a:cubicBezTo>
                        <a:pt x="314197" y="7013"/>
                        <a:pt x="323305" y="14513"/>
                        <a:pt x="324183" y="24524"/>
                      </a:cubicBezTo>
                      <a:cubicBezTo>
                        <a:pt x="325235" y="34684"/>
                        <a:pt x="317791" y="43668"/>
                        <a:pt x="307482" y="44695"/>
                      </a:cubicBezTo>
                      <a:lnTo>
                        <a:pt x="305714" y="44695"/>
                      </a:lnTo>
                      <a:cubicBezTo>
                        <a:pt x="296156" y="44695"/>
                        <a:pt x="288112" y="37629"/>
                        <a:pt x="287234" y="28063"/>
                      </a:cubicBezTo>
                      <a:moveTo>
                        <a:pt x="226418" y="41156"/>
                      </a:moveTo>
                      <a:cubicBezTo>
                        <a:pt x="223887" y="31294"/>
                        <a:pt x="230001" y="21282"/>
                        <a:pt x="239814" y="18782"/>
                      </a:cubicBezTo>
                      <a:cubicBezTo>
                        <a:pt x="249822" y="16282"/>
                        <a:pt x="259958" y="22173"/>
                        <a:pt x="262616" y="32036"/>
                      </a:cubicBezTo>
                      <a:cubicBezTo>
                        <a:pt x="265159" y="41898"/>
                        <a:pt x="259045" y="51910"/>
                        <a:pt x="249221" y="54558"/>
                      </a:cubicBezTo>
                      <a:lnTo>
                        <a:pt x="249060" y="54558"/>
                      </a:lnTo>
                      <a:cubicBezTo>
                        <a:pt x="247581" y="54855"/>
                        <a:pt x="246089" y="55003"/>
                        <a:pt x="244448" y="55003"/>
                      </a:cubicBezTo>
                      <a:cubicBezTo>
                        <a:pt x="236254" y="55003"/>
                        <a:pt x="228638" y="49558"/>
                        <a:pt x="226418" y="41156"/>
                      </a:cubicBezTo>
                      <a:moveTo>
                        <a:pt x="169614" y="65894"/>
                      </a:moveTo>
                      <a:cubicBezTo>
                        <a:pt x="165014" y="56761"/>
                        <a:pt x="168736" y="45723"/>
                        <a:pt x="177981" y="41305"/>
                      </a:cubicBezTo>
                      <a:cubicBezTo>
                        <a:pt x="187216" y="36750"/>
                        <a:pt x="198392" y="40426"/>
                        <a:pt x="203003" y="49558"/>
                      </a:cubicBezTo>
                      <a:cubicBezTo>
                        <a:pt x="207476" y="58531"/>
                        <a:pt x="203743" y="69570"/>
                        <a:pt x="194671" y="74136"/>
                      </a:cubicBezTo>
                      <a:lnTo>
                        <a:pt x="194508" y="74136"/>
                      </a:lnTo>
                      <a:cubicBezTo>
                        <a:pt x="191977" y="75460"/>
                        <a:pt x="189157" y="76053"/>
                        <a:pt x="186314" y="76053"/>
                      </a:cubicBezTo>
                      <a:cubicBezTo>
                        <a:pt x="179449" y="76053"/>
                        <a:pt x="172908" y="72378"/>
                        <a:pt x="169614" y="65894"/>
                      </a:cubicBezTo>
                      <a:moveTo>
                        <a:pt x="120738" y="103873"/>
                      </a:moveTo>
                      <a:cubicBezTo>
                        <a:pt x="114034" y="96076"/>
                        <a:pt x="114913" y="84444"/>
                        <a:pt x="122830" y="77823"/>
                      </a:cubicBezTo>
                      <a:lnTo>
                        <a:pt x="122830" y="77971"/>
                      </a:lnTo>
                      <a:cubicBezTo>
                        <a:pt x="130735" y="71339"/>
                        <a:pt x="142500" y="72229"/>
                        <a:pt x="149042" y="80026"/>
                      </a:cubicBezTo>
                      <a:cubicBezTo>
                        <a:pt x="155768" y="87686"/>
                        <a:pt x="154878" y="99318"/>
                        <a:pt x="146973" y="105939"/>
                      </a:cubicBezTo>
                      <a:cubicBezTo>
                        <a:pt x="143378" y="108884"/>
                        <a:pt x="139056" y="110357"/>
                        <a:pt x="134884" y="110357"/>
                      </a:cubicBezTo>
                      <a:cubicBezTo>
                        <a:pt x="129683" y="110357"/>
                        <a:pt x="124309" y="108142"/>
                        <a:pt x="120738" y="103873"/>
                      </a:cubicBezTo>
                      <a:moveTo>
                        <a:pt x="77964" y="148336"/>
                      </a:moveTo>
                      <a:cubicBezTo>
                        <a:pt x="70197" y="141567"/>
                        <a:pt x="69607" y="129934"/>
                        <a:pt x="76461" y="122423"/>
                      </a:cubicBezTo>
                      <a:cubicBezTo>
                        <a:pt x="83476" y="114774"/>
                        <a:pt x="95253" y="114181"/>
                        <a:pt x="102858" y="120950"/>
                      </a:cubicBezTo>
                      <a:cubicBezTo>
                        <a:pt x="110463" y="127731"/>
                        <a:pt x="111052" y="139352"/>
                        <a:pt x="104199" y="147012"/>
                      </a:cubicBezTo>
                      <a:cubicBezTo>
                        <a:pt x="100604" y="150984"/>
                        <a:pt x="95554" y="153050"/>
                        <a:pt x="90341" y="153050"/>
                      </a:cubicBezTo>
                      <a:cubicBezTo>
                        <a:pt x="86019" y="153050"/>
                        <a:pt x="81546" y="151578"/>
                        <a:pt x="77964" y="148336"/>
                      </a:cubicBezTo>
                      <a:moveTo>
                        <a:pt x="41304" y="197947"/>
                      </a:moveTo>
                      <a:cubicBezTo>
                        <a:pt x="32809" y="192057"/>
                        <a:pt x="30717" y="180573"/>
                        <a:pt x="36530" y="172331"/>
                      </a:cubicBezTo>
                      <a:cubicBezTo>
                        <a:pt x="42494" y="163941"/>
                        <a:pt x="53947" y="161886"/>
                        <a:pt x="62465" y="167628"/>
                      </a:cubicBezTo>
                      <a:cubicBezTo>
                        <a:pt x="70960" y="173507"/>
                        <a:pt x="73052" y="184842"/>
                        <a:pt x="67239" y="193233"/>
                      </a:cubicBezTo>
                      <a:cubicBezTo>
                        <a:pt x="63506" y="198393"/>
                        <a:pt x="57831" y="201189"/>
                        <a:pt x="51878" y="201189"/>
                      </a:cubicBezTo>
                      <a:cubicBezTo>
                        <a:pt x="48157" y="201189"/>
                        <a:pt x="44575" y="200162"/>
                        <a:pt x="41304" y="197947"/>
                      </a:cubicBezTo>
                      <a:moveTo>
                        <a:pt x="10896" y="251531"/>
                      </a:moveTo>
                      <a:cubicBezTo>
                        <a:pt x="1789" y="246679"/>
                        <a:pt x="-1632" y="235641"/>
                        <a:pt x="3130" y="226657"/>
                      </a:cubicBezTo>
                      <a:cubicBezTo>
                        <a:pt x="7915" y="217673"/>
                        <a:pt x="19229" y="214146"/>
                        <a:pt x="28336" y="218997"/>
                      </a:cubicBezTo>
                      <a:cubicBezTo>
                        <a:pt x="37420" y="223712"/>
                        <a:pt x="40853" y="234751"/>
                        <a:pt x="36068" y="243734"/>
                      </a:cubicBezTo>
                      <a:cubicBezTo>
                        <a:pt x="32809" y="250059"/>
                        <a:pt x="26245" y="253597"/>
                        <a:pt x="19541" y="253597"/>
                      </a:cubicBezTo>
                      <a:cubicBezTo>
                        <a:pt x="16686" y="253597"/>
                        <a:pt x="13716" y="253004"/>
                        <a:pt x="10896" y="251531"/>
                      </a:cubicBezTo>
                    </a:path>
                  </a:pathLst>
                </a:custGeom>
                <a:solidFill>
                  <a:srgbClr val="FFFFFF"/>
                </a:solidFill>
                <a:ln w="11487" cap="rnd">
                  <a:noFill/>
                  <a:prstDash val="solid"/>
                  <a:round/>
                </a:ln>
              </p:spPr>
              <p:txBody>
                <a:bodyPr rtlCol="0" anchor="ctr"/>
                <a:lstStyle/>
                <a:p>
                  <a:endParaRPr lang="en-CH" sz="4400"/>
                </a:p>
              </p:txBody>
            </p:sp>
            <p:sp>
              <p:nvSpPr>
                <p:cNvPr id="329" name="Freeform 328">
                  <a:extLst>
                    <a:ext uri="{FF2B5EF4-FFF2-40B4-BE49-F238E27FC236}">
                      <a16:creationId xmlns:a16="http://schemas.microsoft.com/office/drawing/2014/main" id="{08EF7A48-8259-9661-CF1D-C568E60FC6BF}"/>
                    </a:ext>
                  </a:extLst>
                </p:cNvPr>
                <p:cNvSpPr/>
                <p:nvPr/>
              </p:nvSpPr>
              <p:spPr>
                <a:xfrm>
                  <a:off x="2868199" y="18916657"/>
                  <a:ext cx="484997" cy="732315"/>
                </a:xfrm>
                <a:custGeom>
                  <a:avLst/>
                  <a:gdLst>
                    <a:gd name="connsiteX0" fmla="*/ 481163 w 484997"/>
                    <a:gd name="connsiteY0" fmla="*/ 8454 h 732315"/>
                    <a:gd name="connsiteX1" fmla="*/ 453504 w 484997"/>
                    <a:gd name="connsiteY1" fmla="*/ 150210 h 732315"/>
                    <a:gd name="connsiteX2" fmla="*/ 328320 w 484997"/>
                    <a:gd name="connsiteY2" fmla="*/ 247213 h 732315"/>
                    <a:gd name="connsiteX3" fmla="*/ 1374 w 484997"/>
                    <a:gd name="connsiteY3" fmla="*/ 740769 h 732315"/>
                  </a:gdLst>
                  <a:ahLst/>
                  <a:cxnLst>
                    <a:cxn ang="0">
                      <a:pos x="connsiteX0" y="connsiteY0"/>
                    </a:cxn>
                    <a:cxn ang="0">
                      <a:pos x="connsiteX1" y="connsiteY1"/>
                    </a:cxn>
                    <a:cxn ang="0">
                      <a:pos x="connsiteX2" y="connsiteY2"/>
                    </a:cxn>
                    <a:cxn ang="0">
                      <a:pos x="connsiteX3" y="connsiteY3"/>
                    </a:cxn>
                  </a:cxnLst>
                  <a:rect l="l" t="t" r="r" b="b"/>
                  <a:pathLst>
                    <a:path w="484997" h="732315">
                      <a:moveTo>
                        <a:pt x="481163" y="8454"/>
                      </a:moveTo>
                      <a:cubicBezTo>
                        <a:pt x="481163" y="8454"/>
                        <a:pt x="504162" y="96781"/>
                        <a:pt x="453504" y="150210"/>
                      </a:cubicBezTo>
                      <a:cubicBezTo>
                        <a:pt x="421203" y="184272"/>
                        <a:pt x="328320" y="247213"/>
                        <a:pt x="328320" y="247213"/>
                      </a:cubicBezTo>
                      <a:cubicBezTo>
                        <a:pt x="328320" y="247213"/>
                        <a:pt x="88663" y="441299"/>
                        <a:pt x="1374" y="740769"/>
                      </a:cubicBezTo>
                    </a:path>
                  </a:pathLst>
                </a:custGeom>
                <a:noFill/>
                <a:ln w="16890" cap="flat">
                  <a:solidFill>
                    <a:srgbClr val="FFFFFF"/>
                  </a:solidFill>
                  <a:prstDash val="solid"/>
                  <a:miter/>
                </a:ln>
              </p:spPr>
              <p:txBody>
                <a:bodyPr rtlCol="0" anchor="ctr"/>
                <a:lstStyle/>
                <a:p>
                  <a:endParaRPr lang="en-CH" sz="4400"/>
                </a:p>
              </p:txBody>
            </p:sp>
            <p:sp>
              <p:nvSpPr>
                <p:cNvPr id="330" name="Freeform 329">
                  <a:extLst>
                    <a:ext uri="{FF2B5EF4-FFF2-40B4-BE49-F238E27FC236}">
                      <a16:creationId xmlns:a16="http://schemas.microsoft.com/office/drawing/2014/main" id="{48FC9E17-05BB-56AE-13F0-B862B928C0E3}"/>
                    </a:ext>
                  </a:extLst>
                </p:cNvPr>
                <p:cNvSpPr/>
                <p:nvPr/>
              </p:nvSpPr>
              <p:spPr>
                <a:xfrm>
                  <a:off x="2861808" y="19079715"/>
                  <a:ext cx="704353" cy="824864"/>
                </a:xfrm>
                <a:custGeom>
                  <a:avLst/>
                  <a:gdLst>
                    <a:gd name="connsiteX0" fmla="*/ 675279 w 704353"/>
                    <a:gd name="connsiteY0" fmla="*/ 827992 h 824864"/>
                    <a:gd name="connsiteX1" fmla="*/ 289352 w 704353"/>
                    <a:gd name="connsiteY1" fmla="*/ 774087 h 824864"/>
                    <a:gd name="connsiteX2" fmla="*/ 1488 w 704353"/>
                    <a:gd name="connsiteY2" fmla="*/ 580354 h 824864"/>
                    <a:gd name="connsiteX3" fmla="*/ 289352 w 704353"/>
                    <a:gd name="connsiteY3" fmla="*/ 130350 h 824864"/>
                    <a:gd name="connsiteX4" fmla="*/ 443253 w 704353"/>
                    <a:gd name="connsiteY4" fmla="*/ 8171 h 824864"/>
                    <a:gd name="connsiteX5" fmla="*/ 675279 w 704353"/>
                    <a:gd name="connsiteY5" fmla="*/ 161797 h 824864"/>
                    <a:gd name="connsiteX6" fmla="*/ 693907 w 704353"/>
                    <a:gd name="connsiteY6" fmla="*/ 489458 h 82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4353" h="824864">
                      <a:moveTo>
                        <a:pt x="675279" y="827992"/>
                      </a:moveTo>
                      <a:cubicBezTo>
                        <a:pt x="544126" y="842883"/>
                        <a:pt x="409792" y="824775"/>
                        <a:pt x="289352" y="774087"/>
                      </a:cubicBezTo>
                      <a:cubicBezTo>
                        <a:pt x="176526" y="726605"/>
                        <a:pt x="120002" y="698540"/>
                        <a:pt x="1488" y="580354"/>
                      </a:cubicBezTo>
                      <a:cubicBezTo>
                        <a:pt x="-9434" y="581804"/>
                        <a:pt x="120002" y="280605"/>
                        <a:pt x="289352" y="130350"/>
                      </a:cubicBezTo>
                      <a:lnTo>
                        <a:pt x="443253" y="8171"/>
                      </a:lnTo>
                      <a:cubicBezTo>
                        <a:pt x="443253" y="8171"/>
                        <a:pt x="505534" y="161797"/>
                        <a:pt x="675279" y="161797"/>
                      </a:cubicBezTo>
                      <a:cubicBezTo>
                        <a:pt x="701510" y="219122"/>
                        <a:pt x="717051" y="364304"/>
                        <a:pt x="693907" y="489458"/>
                      </a:cubicBezTo>
                    </a:path>
                  </a:pathLst>
                </a:custGeom>
                <a:solidFill>
                  <a:srgbClr val="FFFFFF"/>
                </a:solidFill>
                <a:ln w="12162" cap="rnd">
                  <a:noFill/>
                  <a:prstDash val="solid"/>
                  <a:round/>
                </a:ln>
              </p:spPr>
              <p:txBody>
                <a:bodyPr rtlCol="0" anchor="ctr"/>
                <a:lstStyle/>
                <a:p>
                  <a:endParaRPr lang="en-CH" sz="4400"/>
                </a:p>
              </p:txBody>
            </p:sp>
          </p:grpSp>
          <p:sp>
            <p:nvSpPr>
              <p:cNvPr id="331" name="Freeform 330">
                <a:extLst>
                  <a:ext uri="{FF2B5EF4-FFF2-40B4-BE49-F238E27FC236}">
                    <a16:creationId xmlns:a16="http://schemas.microsoft.com/office/drawing/2014/main" id="{E0262DE5-758C-5D8B-45F6-241D4905594D}"/>
                  </a:ext>
                </a:extLst>
              </p:cNvPr>
              <p:cNvSpPr/>
              <p:nvPr/>
            </p:nvSpPr>
            <p:spPr>
              <a:xfrm>
                <a:off x="3497413" y="19197941"/>
                <a:ext cx="142381" cy="293667"/>
              </a:xfrm>
              <a:custGeom>
                <a:avLst/>
                <a:gdLst>
                  <a:gd name="connsiteX0" fmla="*/ 77057 w 142381"/>
                  <a:gd name="connsiteY0" fmla="*/ 302037 h 293667"/>
                  <a:gd name="connsiteX1" fmla="*/ 70238 w 142381"/>
                  <a:gd name="connsiteY1" fmla="*/ 259783 h 293667"/>
                  <a:gd name="connsiteX2" fmla="*/ 33876 w 142381"/>
                  <a:gd name="connsiteY2" fmla="*/ 209399 h 293667"/>
                  <a:gd name="connsiteX3" fmla="*/ 24181 w 142381"/>
                  <a:gd name="connsiteY3" fmla="*/ 170040 h 293667"/>
                  <a:gd name="connsiteX4" fmla="*/ 9344 w 142381"/>
                  <a:gd name="connsiteY4" fmla="*/ 109800 h 293667"/>
                  <a:gd name="connsiteX5" fmla="*/ 50564 w 142381"/>
                  <a:gd name="connsiteY5" fmla="*/ 128819 h 293667"/>
                  <a:gd name="connsiteX6" fmla="*/ 55728 w 142381"/>
                  <a:gd name="connsiteY6" fmla="*/ 101637 h 293667"/>
                  <a:gd name="connsiteX7" fmla="*/ 43092 w 142381"/>
                  <a:gd name="connsiteY7" fmla="*/ 12233 h 293667"/>
                  <a:gd name="connsiteX8" fmla="*/ 81893 w 142381"/>
                  <a:gd name="connsiteY8" fmla="*/ 53996 h 293667"/>
                  <a:gd name="connsiteX9" fmla="*/ 143876 w 142381"/>
                  <a:gd name="connsiteY9" fmla="*/ 159066 h 293667"/>
                  <a:gd name="connsiteX10" fmla="*/ 134181 w 142381"/>
                  <a:gd name="connsiteY10" fmla="*/ 229519 h 293667"/>
                  <a:gd name="connsiteX11" fmla="*/ 143876 w 142381"/>
                  <a:gd name="connsiteY11" fmla="*/ 273856 h 293667"/>
                  <a:gd name="connsiteX12" fmla="*/ 77057 w 142381"/>
                  <a:gd name="connsiteY12" fmla="*/ 302037 h 29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381" h="293667">
                    <a:moveTo>
                      <a:pt x="77057" y="302037"/>
                    </a:moveTo>
                    <a:cubicBezTo>
                      <a:pt x="81719" y="274449"/>
                      <a:pt x="70238" y="280377"/>
                      <a:pt x="70238" y="259783"/>
                    </a:cubicBezTo>
                    <a:cubicBezTo>
                      <a:pt x="70238" y="243541"/>
                      <a:pt x="43920" y="232279"/>
                      <a:pt x="33876" y="209399"/>
                    </a:cubicBezTo>
                    <a:cubicBezTo>
                      <a:pt x="26861" y="193378"/>
                      <a:pt x="29562" y="191836"/>
                      <a:pt x="24181" y="170040"/>
                    </a:cubicBezTo>
                    <a:cubicBezTo>
                      <a:pt x="18756" y="148007"/>
                      <a:pt x="-12943" y="122061"/>
                      <a:pt x="9344" y="109800"/>
                    </a:cubicBezTo>
                    <a:cubicBezTo>
                      <a:pt x="24181" y="101637"/>
                      <a:pt x="33288" y="125279"/>
                      <a:pt x="50564" y="128819"/>
                    </a:cubicBezTo>
                    <a:cubicBezTo>
                      <a:pt x="57776" y="130292"/>
                      <a:pt x="59235" y="126481"/>
                      <a:pt x="55728" y="101637"/>
                    </a:cubicBezTo>
                    <a:cubicBezTo>
                      <a:pt x="51327" y="70424"/>
                      <a:pt x="40760" y="16162"/>
                      <a:pt x="43092" y="12233"/>
                    </a:cubicBezTo>
                    <a:cubicBezTo>
                      <a:pt x="53222" y="-4686"/>
                      <a:pt x="67514" y="38534"/>
                      <a:pt x="81893" y="53996"/>
                    </a:cubicBezTo>
                    <a:cubicBezTo>
                      <a:pt x="85270" y="57637"/>
                      <a:pt x="143876" y="132595"/>
                      <a:pt x="143876" y="159066"/>
                    </a:cubicBezTo>
                    <a:cubicBezTo>
                      <a:pt x="143876" y="170616"/>
                      <a:pt x="134421" y="200965"/>
                      <a:pt x="134181" y="229519"/>
                    </a:cubicBezTo>
                    <a:cubicBezTo>
                      <a:pt x="133985" y="253906"/>
                      <a:pt x="143876" y="265253"/>
                      <a:pt x="143876" y="273856"/>
                    </a:cubicBezTo>
                    <a:lnTo>
                      <a:pt x="77057" y="302037"/>
                    </a:lnTo>
                    <a:close/>
                  </a:path>
                </a:pathLst>
              </a:custGeom>
              <a:solidFill>
                <a:srgbClr val="FFFFFF"/>
              </a:solidFill>
              <a:ln w="10070" cap="rnd">
                <a:solidFill>
                  <a:srgbClr val="000080"/>
                </a:solidFill>
                <a:prstDash val="solid"/>
                <a:round/>
              </a:ln>
            </p:spPr>
            <p:txBody>
              <a:bodyPr rtlCol="0" anchor="ctr"/>
              <a:lstStyle/>
              <a:p>
                <a:endParaRPr lang="en-CH" sz="4400"/>
              </a:p>
            </p:txBody>
          </p:sp>
          <p:sp>
            <p:nvSpPr>
              <p:cNvPr id="332" name="Freeform 331">
                <a:extLst>
                  <a:ext uri="{FF2B5EF4-FFF2-40B4-BE49-F238E27FC236}">
                    <a16:creationId xmlns:a16="http://schemas.microsoft.com/office/drawing/2014/main" id="{9862CA88-F074-DB9B-8BDE-B422A11EDEB4}"/>
                  </a:ext>
                </a:extLst>
              </p:cNvPr>
              <p:cNvSpPr/>
              <p:nvPr/>
            </p:nvSpPr>
            <p:spPr>
              <a:xfrm>
                <a:off x="3223170" y="19274484"/>
                <a:ext cx="529566" cy="625381"/>
              </a:xfrm>
              <a:custGeom>
                <a:avLst/>
                <a:gdLst>
                  <a:gd name="connsiteX0" fmla="*/ 1463 w 529566"/>
                  <a:gd name="connsiteY0" fmla="*/ 316492 h 625381"/>
                  <a:gd name="connsiteX1" fmla="*/ 481249 w 529566"/>
                  <a:gd name="connsiteY1" fmla="*/ 633451 h 625381"/>
                  <a:gd name="connsiteX2" fmla="*/ 524197 w 529566"/>
                  <a:gd name="connsiteY2" fmla="*/ 433787 h 625381"/>
                  <a:gd name="connsiteX3" fmla="*/ 430203 w 529566"/>
                  <a:gd name="connsiteY3" fmla="*/ 156975 h 625381"/>
                  <a:gd name="connsiteX4" fmla="*/ 330289 w 529566"/>
                  <a:gd name="connsiteY4" fmla="*/ 194989 h 625381"/>
                  <a:gd name="connsiteX5" fmla="*/ 360784 w 529566"/>
                  <a:gd name="connsiteY5" fmla="*/ 341553 h 625381"/>
                  <a:gd name="connsiteX6" fmla="*/ 135331 w 529566"/>
                  <a:gd name="connsiteY6" fmla="*/ 8471 h 625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9566" h="625381">
                    <a:moveTo>
                      <a:pt x="1463" y="316492"/>
                    </a:moveTo>
                    <a:cubicBezTo>
                      <a:pt x="209849" y="537226"/>
                      <a:pt x="357965" y="641185"/>
                      <a:pt x="481249" y="633451"/>
                    </a:cubicBezTo>
                    <a:cubicBezTo>
                      <a:pt x="521814" y="630882"/>
                      <a:pt x="542776" y="525092"/>
                      <a:pt x="524197" y="433787"/>
                    </a:cubicBezTo>
                    <a:cubicBezTo>
                      <a:pt x="500315" y="316492"/>
                      <a:pt x="430203" y="156975"/>
                      <a:pt x="430203" y="156975"/>
                    </a:cubicBezTo>
                    <a:lnTo>
                      <a:pt x="330289" y="194989"/>
                    </a:lnTo>
                    <a:cubicBezTo>
                      <a:pt x="350098" y="274871"/>
                      <a:pt x="343896" y="260441"/>
                      <a:pt x="360784" y="341553"/>
                    </a:cubicBezTo>
                    <a:cubicBezTo>
                      <a:pt x="311121" y="252625"/>
                      <a:pt x="238012" y="145305"/>
                      <a:pt x="135331" y="8471"/>
                    </a:cubicBezTo>
                  </a:path>
                </a:pathLst>
              </a:custGeom>
              <a:solidFill>
                <a:srgbClr val="FFFFFF"/>
              </a:solidFill>
              <a:ln w="10065" cap="flat">
                <a:solidFill>
                  <a:srgbClr val="000080"/>
                </a:solidFill>
                <a:prstDash val="solid"/>
                <a:round/>
              </a:ln>
            </p:spPr>
            <p:txBody>
              <a:bodyPr rtlCol="0" anchor="ctr"/>
              <a:lstStyle/>
              <a:p>
                <a:endParaRPr lang="en-CH" sz="4400"/>
              </a:p>
            </p:txBody>
          </p:sp>
        </p:grpSp>
      </p:grpSp>
      <p:grpSp>
        <p:nvGrpSpPr>
          <p:cNvPr id="333" name="Graphic 2">
            <a:extLst>
              <a:ext uri="{FF2B5EF4-FFF2-40B4-BE49-F238E27FC236}">
                <a16:creationId xmlns:a16="http://schemas.microsoft.com/office/drawing/2014/main" id="{9870BCA4-37CB-6246-359A-D57318195C2D}"/>
              </a:ext>
            </a:extLst>
          </p:cNvPr>
          <p:cNvGrpSpPr/>
          <p:nvPr/>
        </p:nvGrpSpPr>
        <p:grpSpPr>
          <a:xfrm>
            <a:off x="6803394" y="17532703"/>
            <a:ext cx="3126872" cy="3126761"/>
            <a:chOff x="6803394" y="17532703"/>
            <a:chExt cx="3126872" cy="3126761"/>
          </a:xfrm>
        </p:grpSpPr>
        <p:sp>
          <p:nvSpPr>
            <p:cNvPr id="334" name="Freeform 333">
              <a:extLst>
                <a:ext uri="{FF2B5EF4-FFF2-40B4-BE49-F238E27FC236}">
                  <a16:creationId xmlns:a16="http://schemas.microsoft.com/office/drawing/2014/main" id="{E1F2D05B-2645-3FCA-50BE-53F65AD19D14}"/>
                </a:ext>
              </a:extLst>
            </p:cNvPr>
            <p:cNvSpPr/>
            <p:nvPr/>
          </p:nvSpPr>
          <p:spPr>
            <a:xfrm rot="4">
              <a:off x="7397236" y="18126523"/>
              <a:ext cx="1939188" cy="1939119"/>
            </a:xfrm>
            <a:custGeom>
              <a:avLst/>
              <a:gdLst>
                <a:gd name="connsiteX0" fmla="*/ 1942619 w 1939188"/>
                <a:gd name="connsiteY0" fmla="*/ 976694 h 1939119"/>
                <a:gd name="connsiteX1" fmla="*/ 973024 w 1939188"/>
                <a:gd name="connsiteY1" fmla="*/ 1946254 h 1939119"/>
                <a:gd name="connsiteX2" fmla="*/ 3430 w 1939188"/>
                <a:gd name="connsiteY2" fmla="*/ 976694 h 1939119"/>
                <a:gd name="connsiteX3" fmla="*/ 973024 w 1939188"/>
                <a:gd name="connsiteY3" fmla="*/ 7134 h 1939119"/>
                <a:gd name="connsiteX4" fmla="*/ 1942619 w 1939188"/>
                <a:gd name="connsiteY4" fmla="*/ 976694 h 1939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188" h="1939119">
                  <a:moveTo>
                    <a:pt x="1942619" y="976694"/>
                  </a:moveTo>
                  <a:cubicBezTo>
                    <a:pt x="1942619" y="1512167"/>
                    <a:pt x="1508517" y="1946254"/>
                    <a:pt x="973024" y="1946254"/>
                  </a:cubicBezTo>
                  <a:cubicBezTo>
                    <a:pt x="437532" y="1946254"/>
                    <a:pt x="3430" y="1512167"/>
                    <a:pt x="3430" y="976694"/>
                  </a:cubicBezTo>
                  <a:cubicBezTo>
                    <a:pt x="3430" y="441220"/>
                    <a:pt x="437532" y="7134"/>
                    <a:pt x="973024" y="7134"/>
                  </a:cubicBezTo>
                  <a:cubicBezTo>
                    <a:pt x="1508517" y="7134"/>
                    <a:pt x="1942619" y="441220"/>
                    <a:pt x="1942619" y="976694"/>
                  </a:cubicBezTo>
                  <a:close/>
                </a:path>
              </a:pathLst>
            </a:custGeom>
            <a:solidFill>
              <a:srgbClr val="000080"/>
            </a:solidFill>
            <a:ln w="8815" cap="rnd">
              <a:noFill/>
              <a:prstDash val="solid"/>
              <a:round/>
            </a:ln>
          </p:spPr>
          <p:txBody>
            <a:bodyPr rtlCol="0" anchor="ctr"/>
            <a:lstStyle/>
            <a:p>
              <a:endParaRPr lang="en-CH" sz="4400"/>
            </a:p>
          </p:txBody>
        </p:sp>
        <p:grpSp>
          <p:nvGrpSpPr>
            <p:cNvPr id="335" name="Graphic 2">
              <a:extLst>
                <a:ext uri="{FF2B5EF4-FFF2-40B4-BE49-F238E27FC236}">
                  <a16:creationId xmlns:a16="http://schemas.microsoft.com/office/drawing/2014/main" id="{91C62A13-EFDD-42A4-A5F4-0BFA4C221889}"/>
                </a:ext>
              </a:extLst>
            </p:cNvPr>
            <p:cNvGrpSpPr/>
            <p:nvPr/>
          </p:nvGrpSpPr>
          <p:grpSpPr>
            <a:xfrm>
              <a:off x="7504520" y="18198207"/>
              <a:ext cx="1603207" cy="1939732"/>
              <a:chOff x="7504520" y="18198207"/>
              <a:chExt cx="1603207" cy="1939732"/>
            </a:xfrm>
          </p:grpSpPr>
          <p:sp>
            <p:nvSpPr>
              <p:cNvPr id="336" name="Freeform 335">
                <a:extLst>
                  <a:ext uri="{FF2B5EF4-FFF2-40B4-BE49-F238E27FC236}">
                    <a16:creationId xmlns:a16="http://schemas.microsoft.com/office/drawing/2014/main" id="{D5FDBEB1-3F9A-2FC9-AC61-933593D4319D}"/>
                  </a:ext>
                </a:extLst>
              </p:cNvPr>
              <p:cNvSpPr/>
              <p:nvPr/>
            </p:nvSpPr>
            <p:spPr>
              <a:xfrm rot="-1133035">
                <a:off x="7953787" y="18300467"/>
                <a:ext cx="741571" cy="659261"/>
              </a:xfrm>
              <a:custGeom>
                <a:avLst/>
                <a:gdLst>
                  <a:gd name="connsiteX0" fmla="*/ 109336 w 741571"/>
                  <a:gd name="connsiteY0" fmla="*/ 666982 h 659261"/>
                  <a:gd name="connsiteX1" fmla="*/ 3133 w 741571"/>
                  <a:gd name="connsiteY1" fmla="*/ 311257 h 659261"/>
                  <a:gd name="connsiteX2" fmla="*/ 109336 w 741571"/>
                  <a:gd name="connsiteY2" fmla="*/ 61967 h 659261"/>
                  <a:gd name="connsiteX3" fmla="*/ 481499 w 741571"/>
                  <a:gd name="connsiteY3" fmla="*/ 61967 h 659261"/>
                  <a:gd name="connsiteX4" fmla="*/ 683310 w 741571"/>
                  <a:gd name="connsiteY4" fmla="*/ 195412 h 659261"/>
                  <a:gd name="connsiteX5" fmla="*/ 711943 w 741571"/>
                  <a:gd name="connsiteY5" fmla="*/ 214333 h 659261"/>
                  <a:gd name="connsiteX6" fmla="*/ 671276 w 741571"/>
                  <a:gd name="connsiteY6" fmla="*/ 241661 h 659261"/>
                  <a:gd name="connsiteX7" fmla="*/ 744622 w 741571"/>
                  <a:gd name="connsiteY7" fmla="*/ 241661 h 659261"/>
                  <a:gd name="connsiteX8" fmla="*/ 683310 w 741571"/>
                  <a:gd name="connsiteY8" fmla="*/ 272498 h 659261"/>
                  <a:gd name="connsiteX9" fmla="*/ 744622 w 741571"/>
                  <a:gd name="connsiteY9" fmla="*/ 272498 h 659261"/>
                  <a:gd name="connsiteX10" fmla="*/ 628917 w 741571"/>
                  <a:gd name="connsiteY10" fmla="*/ 370833 h 659261"/>
                  <a:gd name="connsiteX11" fmla="*/ 437728 w 741571"/>
                  <a:gd name="connsiteY11" fmla="*/ 327140 h 659261"/>
                  <a:gd name="connsiteX12" fmla="*/ 348163 w 741571"/>
                  <a:gd name="connsiteY12" fmla="*/ 420134 h 659261"/>
                  <a:gd name="connsiteX13" fmla="*/ 291875 w 741571"/>
                  <a:gd name="connsiteY13" fmla="*/ 406349 h 659261"/>
                  <a:gd name="connsiteX14" fmla="*/ 236757 w 741571"/>
                  <a:gd name="connsiteY14" fmla="*/ 563663 h 659261"/>
                  <a:gd name="connsiteX15" fmla="*/ 109336 w 741571"/>
                  <a:gd name="connsiteY15" fmla="*/ 666982 h 65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571" h="659261">
                    <a:moveTo>
                      <a:pt x="109336" y="666982"/>
                    </a:moveTo>
                    <a:cubicBezTo>
                      <a:pt x="55529" y="523530"/>
                      <a:pt x="5207" y="405993"/>
                      <a:pt x="3133" y="311257"/>
                    </a:cubicBezTo>
                    <a:cubicBezTo>
                      <a:pt x="919" y="210417"/>
                      <a:pt x="43470" y="112552"/>
                      <a:pt x="109336" y="61967"/>
                    </a:cubicBezTo>
                    <a:cubicBezTo>
                      <a:pt x="237101" y="-36139"/>
                      <a:pt x="398141" y="20830"/>
                      <a:pt x="481499" y="61967"/>
                    </a:cubicBezTo>
                    <a:cubicBezTo>
                      <a:pt x="646865" y="143567"/>
                      <a:pt x="644907" y="170017"/>
                      <a:pt x="683310" y="195412"/>
                    </a:cubicBezTo>
                    <a:cubicBezTo>
                      <a:pt x="692850" y="201719"/>
                      <a:pt x="711943" y="214333"/>
                      <a:pt x="711943" y="214333"/>
                    </a:cubicBezTo>
                    <a:lnTo>
                      <a:pt x="671276" y="241661"/>
                    </a:lnTo>
                    <a:lnTo>
                      <a:pt x="744622" y="241661"/>
                    </a:lnTo>
                    <a:cubicBezTo>
                      <a:pt x="744622" y="241661"/>
                      <a:pt x="660680" y="295934"/>
                      <a:pt x="683310" y="272498"/>
                    </a:cubicBezTo>
                    <a:lnTo>
                      <a:pt x="744622" y="272498"/>
                    </a:lnTo>
                    <a:cubicBezTo>
                      <a:pt x="744622" y="272498"/>
                      <a:pt x="720250" y="354492"/>
                      <a:pt x="628917" y="370833"/>
                    </a:cubicBezTo>
                    <a:cubicBezTo>
                      <a:pt x="582461" y="379137"/>
                      <a:pt x="437728" y="327140"/>
                      <a:pt x="437728" y="327140"/>
                    </a:cubicBezTo>
                    <a:cubicBezTo>
                      <a:pt x="437728" y="327140"/>
                      <a:pt x="395242" y="315670"/>
                      <a:pt x="348163" y="420134"/>
                    </a:cubicBezTo>
                    <a:cubicBezTo>
                      <a:pt x="348163" y="420134"/>
                      <a:pt x="334361" y="400614"/>
                      <a:pt x="291875" y="406349"/>
                    </a:cubicBezTo>
                    <a:cubicBezTo>
                      <a:pt x="249389" y="412097"/>
                      <a:pt x="203429" y="474102"/>
                      <a:pt x="236757" y="563663"/>
                    </a:cubicBezTo>
                    <a:lnTo>
                      <a:pt x="109336" y="666982"/>
                    </a:lnTo>
                    <a:close/>
                  </a:path>
                </a:pathLst>
              </a:custGeom>
              <a:solidFill>
                <a:srgbClr val="FFFFFF"/>
              </a:solidFill>
              <a:ln w="12719" cap="rnd">
                <a:noFill/>
                <a:prstDash val="solid"/>
                <a:round/>
              </a:ln>
            </p:spPr>
            <p:txBody>
              <a:bodyPr rtlCol="0" anchor="ctr"/>
              <a:lstStyle/>
              <a:p>
                <a:endParaRPr lang="en-CH" sz="4400"/>
              </a:p>
            </p:txBody>
          </p:sp>
          <p:sp>
            <p:nvSpPr>
              <p:cNvPr id="337" name="Freeform 336">
                <a:extLst>
                  <a:ext uri="{FF2B5EF4-FFF2-40B4-BE49-F238E27FC236}">
                    <a16:creationId xmlns:a16="http://schemas.microsoft.com/office/drawing/2014/main" id="{BD7E5808-3FF0-A242-FD7E-2F72383747A9}"/>
                  </a:ext>
                </a:extLst>
              </p:cNvPr>
              <p:cNvSpPr/>
              <p:nvPr/>
            </p:nvSpPr>
            <p:spPr>
              <a:xfrm rot="-1133035">
                <a:off x="8363243" y="18564661"/>
                <a:ext cx="375605" cy="651120"/>
              </a:xfrm>
              <a:custGeom>
                <a:avLst/>
                <a:gdLst>
                  <a:gd name="connsiteX0" fmla="*/ 3751 w 375605"/>
                  <a:gd name="connsiteY0" fmla="*/ 659357 h 651120"/>
                  <a:gd name="connsiteX1" fmla="*/ 3751 w 375605"/>
                  <a:gd name="connsiteY1" fmla="*/ 573785 h 651120"/>
                  <a:gd name="connsiteX2" fmla="*/ 25651 w 375605"/>
                  <a:gd name="connsiteY2" fmla="*/ 490805 h 651120"/>
                  <a:gd name="connsiteX3" fmla="*/ 139041 w 375605"/>
                  <a:gd name="connsiteY3" fmla="*/ 511091 h 651120"/>
                  <a:gd name="connsiteX4" fmla="*/ 167749 w 375605"/>
                  <a:gd name="connsiteY4" fmla="*/ 467157 h 651120"/>
                  <a:gd name="connsiteX5" fmla="*/ 152000 w 375605"/>
                  <a:gd name="connsiteY5" fmla="*/ 402674 h 651120"/>
                  <a:gd name="connsiteX6" fmla="*/ 232810 w 375605"/>
                  <a:gd name="connsiteY6" fmla="*/ 406561 h 651120"/>
                  <a:gd name="connsiteX7" fmla="*/ 261076 w 375605"/>
                  <a:gd name="connsiteY7" fmla="*/ 345572 h 651120"/>
                  <a:gd name="connsiteX8" fmla="*/ 314588 w 375605"/>
                  <a:gd name="connsiteY8" fmla="*/ 343866 h 651120"/>
                  <a:gd name="connsiteX9" fmla="*/ 292376 w 375605"/>
                  <a:gd name="connsiteY9" fmla="*/ 232433 h 651120"/>
                  <a:gd name="connsiteX10" fmla="*/ 351679 w 375605"/>
                  <a:gd name="connsiteY10" fmla="*/ 147615 h 651120"/>
                  <a:gd name="connsiteX11" fmla="*/ 379354 w 375605"/>
                  <a:gd name="connsiteY11" fmla="*/ 8237 h 65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5605" h="651120">
                    <a:moveTo>
                      <a:pt x="3751" y="659357"/>
                    </a:moveTo>
                    <a:lnTo>
                      <a:pt x="3751" y="573785"/>
                    </a:lnTo>
                    <a:cubicBezTo>
                      <a:pt x="3751" y="573785"/>
                      <a:pt x="3094" y="501251"/>
                      <a:pt x="25651" y="490805"/>
                    </a:cubicBezTo>
                    <a:cubicBezTo>
                      <a:pt x="48191" y="480358"/>
                      <a:pt x="96060" y="542446"/>
                      <a:pt x="139041" y="511091"/>
                    </a:cubicBezTo>
                    <a:cubicBezTo>
                      <a:pt x="156381" y="498447"/>
                      <a:pt x="147391" y="476472"/>
                      <a:pt x="167749" y="467157"/>
                    </a:cubicBezTo>
                    <a:cubicBezTo>
                      <a:pt x="230350" y="438523"/>
                      <a:pt x="141272" y="400083"/>
                      <a:pt x="152000" y="402674"/>
                    </a:cubicBezTo>
                    <a:cubicBezTo>
                      <a:pt x="154789" y="403347"/>
                      <a:pt x="198705" y="454218"/>
                      <a:pt x="232810" y="406561"/>
                    </a:cubicBezTo>
                    <a:cubicBezTo>
                      <a:pt x="240619" y="395639"/>
                      <a:pt x="247443" y="356018"/>
                      <a:pt x="261076" y="345572"/>
                    </a:cubicBezTo>
                    <a:cubicBezTo>
                      <a:pt x="274708" y="335125"/>
                      <a:pt x="297019" y="359511"/>
                      <a:pt x="314588" y="343866"/>
                    </a:cubicBezTo>
                    <a:cubicBezTo>
                      <a:pt x="336538" y="324335"/>
                      <a:pt x="299922" y="298473"/>
                      <a:pt x="292376" y="232433"/>
                    </a:cubicBezTo>
                    <a:cubicBezTo>
                      <a:pt x="290555" y="216542"/>
                      <a:pt x="341820" y="167573"/>
                      <a:pt x="351679" y="147615"/>
                    </a:cubicBezTo>
                    <a:cubicBezTo>
                      <a:pt x="359340" y="132118"/>
                      <a:pt x="379354" y="8237"/>
                      <a:pt x="379354" y="8237"/>
                    </a:cubicBezTo>
                  </a:path>
                </a:pathLst>
              </a:custGeom>
              <a:noFill/>
              <a:ln w="16890" cap="flat">
                <a:solidFill>
                  <a:srgbClr val="FFFFFF"/>
                </a:solidFill>
                <a:prstDash val="solid"/>
                <a:miter/>
              </a:ln>
            </p:spPr>
            <p:txBody>
              <a:bodyPr rtlCol="0" anchor="ctr"/>
              <a:lstStyle/>
              <a:p>
                <a:endParaRPr lang="en-CH" sz="4400"/>
              </a:p>
            </p:txBody>
          </p:sp>
          <p:sp>
            <p:nvSpPr>
              <p:cNvPr id="338" name="Freeform 337">
                <a:extLst>
                  <a:ext uri="{FF2B5EF4-FFF2-40B4-BE49-F238E27FC236}">
                    <a16:creationId xmlns:a16="http://schemas.microsoft.com/office/drawing/2014/main" id="{BC227E7F-0B1C-F9FA-0C63-EF69DBD401B4}"/>
                  </a:ext>
                </a:extLst>
              </p:cNvPr>
              <p:cNvSpPr/>
              <p:nvPr/>
            </p:nvSpPr>
            <p:spPr>
              <a:xfrm rot="-1133035">
                <a:off x="7825714" y="19007594"/>
                <a:ext cx="484999" cy="732313"/>
              </a:xfrm>
              <a:custGeom>
                <a:avLst/>
                <a:gdLst>
                  <a:gd name="connsiteX0" fmla="*/ 483333 w 484999"/>
                  <a:gd name="connsiteY0" fmla="*/ 8494 h 732313"/>
                  <a:gd name="connsiteX1" fmla="*/ 455674 w 484999"/>
                  <a:gd name="connsiteY1" fmla="*/ 150250 h 732313"/>
                  <a:gd name="connsiteX2" fmla="*/ 330489 w 484999"/>
                  <a:gd name="connsiteY2" fmla="*/ 247252 h 732313"/>
                  <a:gd name="connsiteX3" fmla="*/ 3542 w 484999"/>
                  <a:gd name="connsiteY3" fmla="*/ 740807 h 732313"/>
                </a:gdLst>
                <a:ahLst/>
                <a:cxnLst>
                  <a:cxn ang="0">
                    <a:pos x="connsiteX0" y="connsiteY0"/>
                  </a:cxn>
                  <a:cxn ang="0">
                    <a:pos x="connsiteX1" y="connsiteY1"/>
                  </a:cxn>
                  <a:cxn ang="0">
                    <a:pos x="connsiteX2" y="connsiteY2"/>
                  </a:cxn>
                  <a:cxn ang="0">
                    <a:pos x="connsiteX3" y="connsiteY3"/>
                  </a:cxn>
                </a:cxnLst>
                <a:rect l="l" t="t" r="r" b="b"/>
                <a:pathLst>
                  <a:path w="484999" h="732313">
                    <a:moveTo>
                      <a:pt x="483333" y="8494"/>
                    </a:moveTo>
                    <a:cubicBezTo>
                      <a:pt x="483333" y="8494"/>
                      <a:pt x="506332" y="96820"/>
                      <a:pt x="455674" y="150250"/>
                    </a:cubicBezTo>
                    <a:cubicBezTo>
                      <a:pt x="423373" y="184311"/>
                      <a:pt x="330489" y="247252"/>
                      <a:pt x="330489" y="247252"/>
                    </a:cubicBezTo>
                    <a:cubicBezTo>
                      <a:pt x="330489" y="247252"/>
                      <a:pt x="90832" y="441338"/>
                      <a:pt x="3542" y="740807"/>
                    </a:cubicBezTo>
                  </a:path>
                </a:pathLst>
              </a:custGeom>
              <a:noFill/>
              <a:ln w="16890" cap="flat">
                <a:solidFill>
                  <a:srgbClr val="FFFFFF"/>
                </a:solidFill>
                <a:prstDash val="solid"/>
                <a:miter/>
              </a:ln>
            </p:spPr>
            <p:txBody>
              <a:bodyPr rtlCol="0" anchor="ctr"/>
              <a:lstStyle/>
              <a:p>
                <a:endParaRPr lang="en-CH" sz="4400"/>
              </a:p>
            </p:txBody>
          </p:sp>
          <p:sp>
            <p:nvSpPr>
              <p:cNvPr id="339" name="Freeform 338">
                <a:extLst>
                  <a:ext uri="{FF2B5EF4-FFF2-40B4-BE49-F238E27FC236}">
                    <a16:creationId xmlns:a16="http://schemas.microsoft.com/office/drawing/2014/main" id="{855864D8-64B8-97F8-A67F-D764046C6B45}"/>
                  </a:ext>
                </a:extLst>
              </p:cNvPr>
              <p:cNvSpPr/>
              <p:nvPr/>
            </p:nvSpPr>
            <p:spPr>
              <a:xfrm rot="-1133035">
                <a:off x="7875405" y="19126973"/>
                <a:ext cx="726153" cy="918170"/>
              </a:xfrm>
              <a:custGeom>
                <a:avLst/>
                <a:gdLst>
                  <a:gd name="connsiteX0" fmla="*/ 665166 w 726153"/>
                  <a:gd name="connsiteY0" fmla="*/ 920603 h 918170"/>
                  <a:gd name="connsiteX1" fmla="*/ 5326 w 726153"/>
                  <a:gd name="connsiteY1" fmla="*/ 605989 h 918170"/>
                  <a:gd name="connsiteX2" fmla="*/ 293933 w 726153"/>
                  <a:gd name="connsiteY2" fmla="*/ 115191 h 918170"/>
                  <a:gd name="connsiteX3" fmla="*/ 467252 w 726153"/>
                  <a:gd name="connsiteY3" fmla="*/ 8209 h 918170"/>
                  <a:gd name="connsiteX4" fmla="*/ 699278 w 726153"/>
                  <a:gd name="connsiteY4" fmla="*/ 161834 h 918170"/>
                  <a:gd name="connsiteX5" fmla="*/ 717906 w 726153"/>
                  <a:gd name="connsiteY5" fmla="*/ 489495 h 91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153" h="918170">
                    <a:moveTo>
                      <a:pt x="665166" y="920603"/>
                    </a:moveTo>
                    <a:cubicBezTo>
                      <a:pt x="460997" y="961803"/>
                      <a:pt x="59458" y="774861"/>
                      <a:pt x="5326" y="605989"/>
                    </a:cubicBezTo>
                    <a:cubicBezTo>
                      <a:pt x="-5585" y="607438"/>
                      <a:pt x="12324" y="342609"/>
                      <a:pt x="293933" y="115191"/>
                    </a:cubicBezTo>
                    <a:lnTo>
                      <a:pt x="467252" y="8209"/>
                    </a:lnTo>
                    <a:cubicBezTo>
                      <a:pt x="467252" y="8209"/>
                      <a:pt x="529533" y="161834"/>
                      <a:pt x="699278" y="161834"/>
                    </a:cubicBezTo>
                    <a:cubicBezTo>
                      <a:pt x="725509" y="219159"/>
                      <a:pt x="741050" y="364341"/>
                      <a:pt x="717906" y="489495"/>
                    </a:cubicBezTo>
                  </a:path>
                </a:pathLst>
              </a:custGeom>
              <a:solidFill>
                <a:srgbClr val="FFFFFF"/>
              </a:solidFill>
              <a:ln w="12166" cap="rnd">
                <a:noFill/>
                <a:prstDash val="solid"/>
                <a:round/>
              </a:ln>
            </p:spPr>
            <p:txBody>
              <a:bodyPr rtlCol="0" anchor="ctr"/>
              <a:lstStyle/>
              <a:p>
                <a:endParaRPr lang="en-CH" sz="4400"/>
              </a:p>
            </p:txBody>
          </p:sp>
        </p:grpSp>
        <p:sp>
          <p:nvSpPr>
            <p:cNvPr id="340" name="Freeform 339">
              <a:extLst>
                <a:ext uri="{FF2B5EF4-FFF2-40B4-BE49-F238E27FC236}">
                  <a16:creationId xmlns:a16="http://schemas.microsoft.com/office/drawing/2014/main" id="{2550FE04-582B-F1C8-1C7E-51B77558AB0C}"/>
                </a:ext>
              </a:extLst>
            </p:cNvPr>
            <p:cNvSpPr/>
            <p:nvPr/>
          </p:nvSpPr>
          <p:spPr>
            <a:xfrm rot="1019027">
              <a:off x="8197433" y="19322618"/>
              <a:ext cx="524605" cy="626894"/>
            </a:xfrm>
            <a:custGeom>
              <a:avLst/>
              <a:gdLst>
                <a:gd name="connsiteX0" fmla="*/ 3638 w 524605"/>
                <a:gd name="connsiteY0" fmla="*/ 275274 h 626894"/>
                <a:gd name="connsiteX1" fmla="*/ 153163 w 524605"/>
                <a:gd name="connsiteY1" fmla="*/ 520495 h 626894"/>
                <a:gd name="connsiteX2" fmla="*/ 397425 w 524605"/>
                <a:gd name="connsiteY2" fmla="*/ 635385 h 626894"/>
                <a:gd name="connsiteX3" fmla="*/ 528243 w 524605"/>
                <a:gd name="connsiteY3" fmla="*/ 552552 h 626894"/>
                <a:gd name="connsiteX4" fmla="*/ 301739 w 524605"/>
                <a:gd name="connsiteY4" fmla="*/ 382840 h 626894"/>
                <a:gd name="connsiteX5" fmla="*/ 297844 w 524605"/>
                <a:gd name="connsiteY5" fmla="*/ 376882 h 626894"/>
                <a:gd name="connsiteX6" fmla="*/ 169922 w 524605"/>
                <a:gd name="connsiteY6" fmla="*/ 8490 h 62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605" h="626894">
                  <a:moveTo>
                    <a:pt x="3638" y="275274"/>
                  </a:moveTo>
                  <a:cubicBezTo>
                    <a:pt x="64857" y="413093"/>
                    <a:pt x="87536" y="460481"/>
                    <a:pt x="153163" y="520495"/>
                  </a:cubicBezTo>
                  <a:cubicBezTo>
                    <a:pt x="218790" y="580509"/>
                    <a:pt x="397425" y="635385"/>
                    <a:pt x="397425" y="635385"/>
                  </a:cubicBezTo>
                  <a:cubicBezTo>
                    <a:pt x="450444" y="614096"/>
                    <a:pt x="495058" y="592397"/>
                    <a:pt x="528243" y="552552"/>
                  </a:cubicBezTo>
                  <a:cubicBezTo>
                    <a:pt x="528243" y="552552"/>
                    <a:pt x="328749" y="403063"/>
                    <a:pt x="301739" y="382840"/>
                  </a:cubicBezTo>
                  <a:cubicBezTo>
                    <a:pt x="299766" y="381364"/>
                    <a:pt x="298408" y="379260"/>
                    <a:pt x="297844" y="376882"/>
                  </a:cubicBezTo>
                  <a:cubicBezTo>
                    <a:pt x="291156" y="348679"/>
                    <a:pt x="245927" y="164674"/>
                    <a:pt x="169922" y="8490"/>
                  </a:cubicBezTo>
                </a:path>
              </a:pathLst>
            </a:custGeom>
            <a:solidFill>
              <a:srgbClr val="FFFFFF"/>
            </a:solidFill>
            <a:ln w="10067" cap="flat">
              <a:solidFill>
                <a:srgbClr val="000080"/>
              </a:solidFill>
              <a:prstDash val="solid"/>
              <a:round/>
            </a:ln>
          </p:spPr>
          <p:txBody>
            <a:bodyPr rtlCol="0" anchor="ctr"/>
            <a:lstStyle/>
            <a:p>
              <a:endParaRPr lang="en-CH" sz="4400"/>
            </a:p>
          </p:txBody>
        </p:sp>
      </p:grpSp>
      <p:pic>
        <p:nvPicPr>
          <p:cNvPr id="341" name="Picture 340">
            <a:extLst>
              <a:ext uri="{FF2B5EF4-FFF2-40B4-BE49-F238E27FC236}">
                <a16:creationId xmlns:a16="http://schemas.microsoft.com/office/drawing/2014/main" id="{ACFCB6FD-6321-EBB8-B64F-EF23DC09F232}"/>
              </a:ext>
            </a:extLst>
          </p:cNvPr>
          <p:cNvPicPr>
            <a:picLocks noChangeAspect="1"/>
          </p:cNvPicPr>
          <p:nvPr/>
        </p:nvPicPr>
        <p:blipFill>
          <a:blip r:embed="rId6"/>
          <a:stretch>
            <a:fillRect/>
          </a:stretch>
        </p:blipFill>
        <p:spPr>
          <a:xfrm rot="3">
            <a:off x="4847755" y="18733490"/>
            <a:ext cx="2240266" cy="729203"/>
          </a:xfrm>
          <a:custGeom>
            <a:avLst/>
            <a:gdLst>
              <a:gd name="connsiteX0" fmla="*/ 2121 w 2240266"/>
              <a:gd name="connsiteY0" fmla="*/ 8195 h 729203"/>
              <a:gd name="connsiteX1" fmla="*/ 2242388 w 2240266"/>
              <a:gd name="connsiteY1" fmla="*/ 8195 h 729203"/>
              <a:gd name="connsiteX2" fmla="*/ 2242388 w 2240266"/>
              <a:gd name="connsiteY2" fmla="*/ 737399 h 729203"/>
              <a:gd name="connsiteX3" fmla="*/ 2121 w 2240266"/>
              <a:gd name="connsiteY3" fmla="*/ 737399 h 729203"/>
            </a:gdLst>
            <a:ahLst/>
            <a:cxnLst>
              <a:cxn ang="0">
                <a:pos x="connsiteX0" y="connsiteY0"/>
              </a:cxn>
              <a:cxn ang="0">
                <a:pos x="connsiteX1" y="connsiteY1"/>
              </a:cxn>
              <a:cxn ang="0">
                <a:pos x="connsiteX2" y="connsiteY2"/>
              </a:cxn>
              <a:cxn ang="0">
                <a:pos x="connsiteX3" y="connsiteY3"/>
              </a:cxn>
            </a:cxnLst>
            <a:rect l="l" t="t" r="r" b="b"/>
            <a:pathLst>
              <a:path w="2240266" h="729203">
                <a:moveTo>
                  <a:pt x="2121" y="8195"/>
                </a:moveTo>
                <a:lnTo>
                  <a:pt x="2242388" y="8195"/>
                </a:lnTo>
                <a:lnTo>
                  <a:pt x="2242388" y="737399"/>
                </a:lnTo>
                <a:lnTo>
                  <a:pt x="2121" y="737399"/>
                </a:lnTo>
                <a:close/>
              </a:path>
            </a:pathLst>
          </a:custGeom>
        </p:spPr>
      </p:pic>
      <p:pic>
        <p:nvPicPr>
          <p:cNvPr id="342" name="Picture 341">
            <a:extLst>
              <a:ext uri="{FF2B5EF4-FFF2-40B4-BE49-F238E27FC236}">
                <a16:creationId xmlns:a16="http://schemas.microsoft.com/office/drawing/2014/main" id="{9F704BE3-0FB2-768F-DFBF-BF0ACB9F54B9}"/>
              </a:ext>
            </a:extLst>
          </p:cNvPr>
          <p:cNvPicPr>
            <a:picLocks noChangeAspect="1"/>
          </p:cNvPicPr>
          <p:nvPr/>
        </p:nvPicPr>
        <p:blipFill>
          <a:blip r:embed="rId7"/>
          <a:stretch>
            <a:fillRect/>
          </a:stretch>
        </p:blipFill>
        <p:spPr>
          <a:xfrm>
            <a:off x="24606738" y="12184796"/>
            <a:ext cx="5938997" cy="5954789"/>
          </a:xfrm>
          <a:custGeom>
            <a:avLst/>
            <a:gdLst>
              <a:gd name="connsiteX0" fmla="*/ 10764 w 5938997"/>
              <a:gd name="connsiteY0" fmla="*/ 5330 h 5954789"/>
              <a:gd name="connsiteX1" fmla="*/ 5949762 w 5938997"/>
              <a:gd name="connsiteY1" fmla="*/ 5330 h 5954789"/>
              <a:gd name="connsiteX2" fmla="*/ 5949762 w 5938997"/>
              <a:gd name="connsiteY2" fmla="*/ 5960120 h 5954789"/>
              <a:gd name="connsiteX3" fmla="*/ 10764 w 5938997"/>
              <a:gd name="connsiteY3" fmla="*/ 5960120 h 5954789"/>
            </a:gdLst>
            <a:ahLst/>
            <a:cxnLst>
              <a:cxn ang="0">
                <a:pos x="connsiteX0" y="connsiteY0"/>
              </a:cxn>
              <a:cxn ang="0">
                <a:pos x="connsiteX1" y="connsiteY1"/>
              </a:cxn>
              <a:cxn ang="0">
                <a:pos x="connsiteX2" y="connsiteY2"/>
              </a:cxn>
              <a:cxn ang="0">
                <a:pos x="connsiteX3" y="connsiteY3"/>
              </a:cxn>
            </a:cxnLst>
            <a:rect l="l" t="t" r="r" b="b"/>
            <a:pathLst>
              <a:path w="5938997" h="5954789">
                <a:moveTo>
                  <a:pt x="10764" y="5330"/>
                </a:moveTo>
                <a:lnTo>
                  <a:pt x="5949762" y="5330"/>
                </a:lnTo>
                <a:lnTo>
                  <a:pt x="5949762" y="5960120"/>
                </a:lnTo>
                <a:lnTo>
                  <a:pt x="10764" y="5960120"/>
                </a:lnTo>
                <a:close/>
              </a:path>
            </a:pathLst>
          </a:custGeom>
        </p:spPr>
      </p:pic>
      <p:grpSp>
        <p:nvGrpSpPr>
          <p:cNvPr id="343" name="Graphic 2">
            <a:extLst>
              <a:ext uri="{FF2B5EF4-FFF2-40B4-BE49-F238E27FC236}">
                <a16:creationId xmlns:a16="http://schemas.microsoft.com/office/drawing/2014/main" id="{C2D44F82-E3FD-3BB7-5C2B-CA7608A4B861}"/>
              </a:ext>
            </a:extLst>
          </p:cNvPr>
          <p:cNvGrpSpPr/>
          <p:nvPr/>
        </p:nvGrpSpPr>
        <p:grpSpPr>
          <a:xfrm>
            <a:off x="13266074" y="12046135"/>
            <a:ext cx="1864227" cy="1882371"/>
            <a:chOff x="13266074" y="12046135"/>
            <a:chExt cx="1864227" cy="1882371"/>
          </a:xfrm>
          <a:solidFill>
            <a:srgbClr val="742AC3"/>
          </a:solidFill>
        </p:grpSpPr>
        <p:sp>
          <p:nvSpPr>
            <p:cNvPr id="344" name="Freeform 343">
              <a:extLst>
                <a:ext uri="{FF2B5EF4-FFF2-40B4-BE49-F238E27FC236}">
                  <a16:creationId xmlns:a16="http://schemas.microsoft.com/office/drawing/2014/main" id="{17538F96-BFD3-0EF8-AD68-41F85B7B9F73}"/>
                </a:ext>
              </a:extLst>
            </p:cNvPr>
            <p:cNvSpPr/>
            <p:nvPr/>
          </p:nvSpPr>
          <p:spPr>
            <a:xfrm>
              <a:off x="13266074" y="12046421"/>
              <a:ext cx="1864227" cy="1882085"/>
            </a:xfrm>
            <a:custGeom>
              <a:avLst/>
              <a:gdLst>
                <a:gd name="connsiteX0" fmla="*/ 168211 w 1864227"/>
                <a:gd name="connsiteY0" fmla="*/ 5651 h 1882085"/>
                <a:gd name="connsiteX1" fmla="*/ 6095 w 1864227"/>
                <a:gd name="connsiteY1" fmla="*/ 5651 h 1882085"/>
                <a:gd name="connsiteX2" fmla="*/ 6095 w 1864227"/>
                <a:gd name="connsiteY2" fmla="*/ 1887737 h 1882085"/>
                <a:gd name="connsiteX3" fmla="*/ 1870322 w 1864227"/>
                <a:gd name="connsiteY3" fmla="*/ 1887737 h 1882085"/>
                <a:gd name="connsiteX4" fmla="*/ 1870322 w 1864227"/>
                <a:gd name="connsiteY4" fmla="*/ 1726416 h 1882085"/>
                <a:gd name="connsiteX5" fmla="*/ 168211 w 1864227"/>
                <a:gd name="connsiteY5" fmla="*/ 1726416 h 1882085"/>
                <a:gd name="connsiteX6" fmla="*/ 168211 w 1864227"/>
                <a:gd name="connsiteY6" fmla="*/ 5651 h 188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227" h="1882085">
                  <a:moveTo>
                    <a:pt x="168211" y="5651"/>
                  </a:moveTo>
                  <a:lnTo>
                    <a:pt x="6095" y="5651"/>
                  </a:lnTo>
                  <a:lnTo>
                    <a:pt x="6095" y="1887737"/>
                  </a:lnTo>
                  <a:lnTo>
                    <a:pt x="1870322" y="1887737"/>
                  </a:lnTo>
                  <a:lnTo>
                    <a:pt x="1870322" y="1726416"/>
                  </a:lnTo>
                  <a:lnTo>
                    <a:pt x="168211" y="1726416"/>
                  </a:lnTo>
                  <a:lnTo>
                    <a:pt x="168211" y="5651"/>
                  </a:lnTo>
                  <a:close/>
                </a:path>
              </a:pathLst>
            </a:custGeom>
            <a:solidFill>
              <a:srgbClr val="742AC3"/>
            </a:solidFill>
            <a:ln w="35851" cap="rnd">
              <a:noFill/>
              <a:prstDash val="solid"/>
              <a:round/>
            </a:ln>
          </p:spPr>
          <p:txBody>
            <a:bodyPr rtlCol="0" anchor="ctr"/>
            <a:lstStyle/>
            <a:p>
              <a:endParaRPr lang="en-CH" sz="4400"/>
            </a:p>
          </p:txBody>
        </p:sp>
        <p:sp>
          <p:nvSpPr>
            <p:cNvPr id="345" name="Freeform 344">
              <a:extLst>
                <a:ext uri="{FF2B5EF4-FFF2-40B4-BE49-F238E27FC236}">
                  <a16:creationId xmlns:a16="http://schemas.microsoft.com/office/drawing/2014/main" id="{66BD86F0-1F35-EDEC-7065-9BB902C8EB05}"/>
                </a:ext>
              </a:extLst>
            </p:cNvPr>
            <p:cNvSpPr/>
            <p:nvPr/>
          </p:nvSpPr>
          <p:spPr>
            <a:xfrm rot="10800000" flipV="1">
              <a:off x="14718019" y="12046421"/>
              <a:ext cx="412281" cy="1559442"/>
            </a:xfrm>
            <a:custGeom>
              <a:avLst/>
              <a:gdLst>
                <a:gd name="connsiteX0" fmla="*/ 6392 w 412281"/>
                <a:gd name="connsiteY0" fmla="*/ 5576 h 1559442"/>
                <a:gd name="connsiteX1" fmla="*/ 418673 w 412281"/>
                <a:gd name="connsiteY1" fmla="*/ 5576 h 1559442"/>
                <a:gd name="connsiteX2" fmla="*/ 418673 w 412281"/>
                <a:gd name="connsiteY2" fmla="*/ 1565019 h 1559442"/>
                <a:gd name="connsiteX3" fmla="*/ 6392 w 412281"/>
                <a:gd name="connsiteY3" fmla="*/ 1565019 h 1559442"/>
              </a:gdLst>
              <a:ahLst/>
              <a:cxnLst>
                <a:cxn ang="0">
                  <a:pos x="connsiteX0" y="connsiteY0"/>
                </a:cxn>
                <a:cxn ang="0">
                  <a:pos x="connsiteX1" y="connsiteY1"/>
                </a:cxn>
                <a:cxn ang="0">
                  <a:pos x="connsiteX2" y="connsiteY2"/>
                </a:cxn>
                <a:cxn ang="0">
                  <a:pos x="connsiteX3" y="connsiteY3"/>
                </a:cxn>
              </a:cxnLst>
              <a:rect l="l" t="t" r="r" b="b"/>
              <a:pathLst>
                <a:path w="412281" h="1559442">
                  <a:moveTo>
                    <a:pt x="6392" y="5576"/>
                  </a:moveTo>
                  <a:lnTo>
                    <a:pt x="418673" y="5576"/>
                  </a:lnTo>
                  <a:lnTo>
                    <a:pt x="418673" y="1565019"/>
                  </a:lnTo>
                  <a:lnTo>
                    <a:pt x="6392" y="1565019"/>
                  </a:lnTo>
                  <a:close/>
                </a:path>
              </a:pathLst>
            </a:custGeom>
            <a:solidFill>
              <a:srgbClr val="742AC3"/>
            </a:solidFill>
            <a:ln w="35851" cap="rnd">
              <a:noFill/>
              <a:prstDash val="solid"/>
              <a:round/>
            </a:ln>
          </p:spPr>
          <p:txBody>
            <a:bodyPr rtlCol="0" anchor="ctr"/>
            <a:lstStyle/>
            <a:p>
              <a:endParaRPr lang="en-CH" sz="4400"/>
            </a:p>
          </p:txBody>
        </p:sp>
        <p:sp>
          <p:nvSpPr>
            <p:cNvPr id="346" name="Freeform 345">
              <a:extLst>
                <a:ext uri="{FF2B5EF4-FFF2-40B4-BE49-F238E27FC236}">
                  <a16:creationId xmlns:a16="http://schemas.microsoft.com/office/drawing/2014/main" id="{1ADA6A9E-91E9-A1EE-AECB-B11C552F4326}"/>
                </a:ext>
              </a:extLst>
            </p:cNvPr>
            <p:cNvSpPr/>
            <p:nvPr/>
          </p:nvSpPr>
          <p:spPr>
            <a:xfrm rot="10800000" flipV="1">
              <a:off x="14162337" y="12583944"/>
              <a:ext cx="394355" cy="1021703"/>
            </a:xfrm>
            <a:custGeom>
              <a:avLst/>
              <a:gdLst>
                <a:gd name="connsiteX0" fmla="*/ 6161 w 394355"/>
                <a:gd name="connsiteY0" fmla="*/ 5701 h 1021703"/>
                <a:gd name="connsiteX1" fmla="*/ 400517 w 394355"/>
                <a:gd name="connsiteY1" fmla="*/ 5701 h 1021703"/>
                <a:gd name="connsiteX2" fmla="*/ 400517 w 394355"/>
                <a:gd name="connsiteY2" fmla="*/ 1027405 h 1021703"/>
                <a:gd name="connsiteX3" fmla="*/ 6161 w 394355"/>
                <a:gd name="connsiteY3" fmla="*/ 1027405 h 1021703"/>
              </a:gdLst>
              <a:ahLst/>
              <a:cxnLst>
                <a:cxn ang="0">
                  <a:pos x="connsiteX0" y="connsiteY0"/>
                </a:cxn>
                <a:cxn ang="0">
                  <a:pos x="connsiteX1" y="connsiteY1"/>
                </a:cxn>
                <a:cxn ang="0">
                  <a:pos x="connsiteX2" y="connsiteY2"/>
                </a:cxn>
                <a:cxn ang="0">
                  <a:pos x="connsiteX3" y="connsiteY3"/>
                </a:cxn>
              </a:cxnLst>
              <a:rect l="l" t="t" r="r" b="b"/>
              <a:pathLst>
                <a:path w="394355" h="1021703">
                  <a:moveTo>
                    <a:pt x="6161" y="5701"/>
                  </a:moveTo>
                  <a:lnTo>
                    <a:pt x="400517" y="5701"/>
                  </a:lnTo>
                  <a:lnTo>
                    <a:pt x="400517" y="1027405"/>
                  </a:lnTo>
                  <a:lnTo>
                    <a:pt x="6161" y="1027405"/>
                  </a:lnTo>
                  <a:close/>
                </a:path>
              </a:pathLst>
            </a:custGeom>
            <a:solidFill>
              <a:srgbClr val="742AC3"/>
            </a:solidFill>
            <a:ln w="35851" cap="rnd">
              <a:noFill/>
              <a:prstDash val="solid"/>
              <a:round/>
            </a:ln>
          </p:spPr>
          <p:txBody>
            <a:bodyPr rtlCol="0" anchor="ctr"/>
            <a:lstStyle/>
            <a:p>
              <a:endParaRPr lang="en-CH" sz="4400"/>
            </a:p>
          </p:txBody>
        </p:sp>
        <p:sp>
          <p:nvSpPr>
            <p:cNvPr id="347" name="Freeform 346">
              <a:extLst>
                <a:ext uri="{FF2B5EF4-FFF2-40B4-BE49-F238E27FC236}">
                  <a16:creationId xmlns:a16="http://schemas.microsoft.com/office/drawing/2014/main" id="{66432C59-3F20-37F7-3EED-7631A94D1DC6}"/>
                </a:ext>
              </a:extLst>
            </p:cNvPr>
            <p:cNvSpPr/>
            <p:nvPr/>
          </p:nvSpPr>
          <p:spPr>
            <a:xfrm rot="10800000" flipV="1">
              <a:off x="13588729" y="13067909"/>
              <a:ext cx="412281" cy="537738"/>
            </a:xfrm>
            <a:custGeom>
              <a:avLst/>
              <a:gdLst>
                <a:gd name="connsiteX0" fmla="*/ 5930 w 412281"/>
                <a:gd name="connsiteY0" fmla="*/ 5814 h 537738"/>
                <a:gd name="connsiteX1" fmla="*/ 418211 w 412281"/>
                <a:gd name="connsiteY1" fmla="*/ 5814 h 537738"/>
                <a:gd name="connsiteX2" fmla="*/ 418211 w 412281"/>
                <a:gd name="connsiteY2" fmla="*/ 543553 h 537738"/>
                <a:gd name="connsiteX3" fmla="*/ 5930 w 412281"/>
                <a:gd name="connsiteY3" fmla="*/ 543553 h 537738"/>
              </a:gdLst>
              <a:ahLst/>
              <a:cxnLst>
                <a:cxn ang="0">
                  <a:pos x="connsiteX0" y="connsiteY0"/>
                </a:cxn>
                <a:cxn ang="0">
                  <a:pos x="connsiteX1" y="connsiteY1"/>
                </a:cxn>
                <a:cxn ang="0">
                  <a:pos x="connsiteX2" y="connsiteY2"/>
                </a:cxn>
                <a:cxn ang="0">
                  <a:pos x="connsiteX3" y="connsiteY3"/>
                </a:cxn>
              </a:cxnLst>
              <a:rect l="l" t="t" r="r" b="b"/>
              <a:pathLst>
                <a:path w="412281" h="537738">
                  <a:moveTo>
                    <a:pt x="5930" y="5814"/>
                  </a:moveTo>
                  <a:lnTo>
                    <a:pt x="418211" y="5814"/>
                  </a:lnTo>
                  <a:lnTo>
                    <a:pt x="418211" y="543553"/>
                  </a:lnTo>
                  <a:lnTo>
                    <a:pt x="5930" y="543553"/>
                  </a:lnTo>
                  <a:close/>
                </a:path>
              </a:pathLst>
            </a:custGeom>
            <a:solidFill>
              <a:srgbClr val="742AC3"/>
            </a:solidFill>
            <a:ln w="35851" cap="rnd">
              <a:noFill/>
              <a:prstDash val="solid"/>
              <a:round/>
            </a:ln>
          </p:spPr>
          <p:txBody>
            <a:bodyPr rtlCol="0" anchor="ctr"/>
            <a:lstStyle/>
            <a:p>
              <a:endParaRPr lang="en-CH" sz="4400"/>
            </a:p>
          </p:txBody>
        </p:sp>
        <p:sp>
          <p:nvSpPr>
            <p:cNvPr id="348" name="Freeform 347">
              <a:extLst>
                <a:ext uri="{FF2B5EF4-FFF2-40B4-BE49-F238E27FC236}">
                  <a16:creationId xmlns:a16="http://schemas.microsoft.com/office/drawing/2014/main" id="{A8FC5380-522B-7735-40A6-67ED60985F25}"/>
                </a:ext>
              </a:extLst>
            </p:cNvPr>
            <p:cNvSpPr/>
            <p:nvPr/>
          </p:nvSpPr>
          <p:spPr>
            <a:xfrm>
              <a:off x="13588728" y="12046135"/>
              <a:ext cx="860412" cy="878306"/>
            </a:xfrm>
            <a:custGeom>
              <a:avLst/>
              <a:gdLst>
                <a:gd name="connsiteX0" fmla="*/ 866434 w 860412"/>
                <a:gd name="connsiteY0" fmla="*/ 377784 h 878306"/>
                <a:gd name="connsiteX1" fmla="*/ 866434 w 860412"/>
                <a:gd name="connsiteY1" fmla="*/ 5418 h 878306"/>
                <a:gd name="connsiteX2" fmla="*/ 501655 w 860412"/>
                <a:gd name="connsiteY2" fmla="*/ 5418 h 878306"/>
                <a:gd name="connsiteX3" fmla="*/ 646635 w 860412"/>
                <a:gd name="connsiteY3" fmla="*/ 153367 h 878306"/>
                <a:gd name="connsiteX4" fmla="*/ 6022 w 860412"/>
                <a:gd name="connsiteY4" fmla="*/ 807294 h 878306"/>
                <a:gd name="connsiteX5" fmla="*/ 80877 w 860412"/>
                <a:gd name="connsiteY5" fmla="*/ 883724 h 878306"/>
                <a:gd name="connsiteX6" fmla="*/ 721491 w 860412"/>
                <a:gd name="connsiteY6" fmla="*/ 230085 h 878306"/>
                <a:gd name="connsiteX7" fmla="*/ 866434 w 860412"/>
                <a:gd name="connsiteY7" fmla="*/ 377784 h 87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412" h="878306">
                  <a:moveTo>
                    <a:pt x="866434" y="377784"/>
                  </a:moveTo>
                  <a:lnTo>
                    <a:pt x="866434" y="5418"/>
                  </a:lnTo>
                  <a:lnTo>
                    <a:pt x="501655" y="5418"/>
                  </a:lnTo>
                  <a:lnTo>
                    <a:pt x="646635" y="153367"/>
                  </a:lnTo>
                  <a:lnTo>
                    <a:pt x="6022" y="807294"/>
                  </a:lnTo>
                  <a:lnTo>
                    <a:pt x="80877" y="883724"/>
                  </a:lnTo>
                  <a:lnTo>
                    <a:pt x="721491" y="230085"/>
                  </a:lnTo>
                  <a:lnTo>
                    <a:pt x="866434" y="377784"/>
                  </a:lnTo>
                  <a:close/>
                </a:path>
              </a:pathLst>
            </a:custGeom>
            <a:solidFill>
              <a:srgbClr val="742AC3"/>
            </a:solidFill>
            <a:ln w="35851" cap="rnd">
              <a:noFill/>
              <a:prstDash val="solid"/>
              <a:round/>
            </a:ln>
          </p:spPr>
          <p:txBody>
            <a:bodyPr rtlCol="0" anchor="ctr"/>
            <a:lstStyle/>
            <a:p>
              <a:endParaRPr lang="en-CH" sz="4400"/>
            </a:p>
          </p:txBody>
        </p:sp>
      </p:grpSp>
      <p:grpSp>
        <p:nvGrpSpPr>
          <p:cNvPr id="349" name="Graphic 2">
            <a:extLst>
              <a:ext uri="{FF2B5EF4-FFF2-40B4-BE49-F238E27FC236}">
                <a16:creationId xmlns:a16="http://schemas.microsoft.com/office/drawing/2014/main" id="{032984A0-FDD8-9DD7-074E-B74E222E094A}"/>
              </a:ext>
            </a:extLst>
          </p:cNvPr>
          <p:cNvGrpSpPr/>
          <p:nvPr/>
        </p:nvGrpSpPr>
        <p:grpSpPr>
          <a:xfrm>
            <a:off x="13369452" y="16432060"/>
            <a:ext cx="1939196" cy="1976780"/>
            <a:chOff x="13369452" y="16432060"/>
            <a:chExt cx="1939196" cy="1976780"/>
          </a:xfrm>
          <a:solidFill>
            <a:srgbClr val="742AC3"/>
          </a:solidFill>
        </p:grpSpPr>
        <p:sp>
          <p:nvSpPr>
            <p:cNvPr id="350" name="Freeform 349">
              <a:extLst>
                <a:ext uri="{FF2B5EF4-FFF2-40B4-BE49-F238E27FC236}">
                  <a16:creationId xmlns:a16="http://schemas.microsoft.com/office/drawing/2014/main" id="{AC38ED26-A9A0-C293-F892-A91AFEF9AF1C}"/>
                </a:ext>
              </a:extLst>
            </p:cNvPr>
            <p:cNvSpPr/>
            <p:nvPr/>
          </p:nvSpPr>
          <p:spPr>
            <a:xfrm>
              <a:off x="13369452" y="16432060"/>
              <a:ext cx="1939196" cy="1976780"/>
            </a:xfrm>
            <a:custGeom>
              <a:avLst/>
              <a:gdLst>
                <a:gd name="connsiteX0" fmla="*/ 174863 w 1939196"/>
                <a:gd name="connsiteY0" fmla="*/ 7595 h 1976780"/>
                <a:gd name="connsiteX1" fmla="*/ 6247 w 1939196"/>
                <a:gd name="connsiteY1" fmla="*/ 7595 h 1976780"/>
                <a:gd name="connsiteX2" fmla="*/ 6247 w 1939196"/>
                <a:gd name="connsiteY2" fmla="*/ 1984375 h 1976780"/>
                <a:gd name="connsiteX3" fmla="*/ 1945443 w 1939196"/>
                <a:gd name="connsiteY3" fmla="*/ 1984375 h 1976780"/>
                <a:gd name="connsiteX4" fmla="*/ 1945443 w 1939196"/>
                <a:gd name="connsiteY4" fmla="*/ 1814937 h 1976780"/>
                <a:gd name="connsiteX5" fmla="*/ 174863 w 1939196"/>
                <a:gd name="connsiteY5" fmla="*/ 1814937 h 1976780"/>
                <a:gd name="connsiteX6" fmla="*/ 174863 w 1939196"/>
                <a:gd name="connsiteY6" fmla="*/ 7595 h 197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196" h="1976780">
                  <a:moveTo>
                    <a:pt x="174863" y="7595"/>
                  </a:moveTo>
                  <a:lnTo>
                    <a:pt x="6247" y="7595"/>
                  </a:lnTo>
                  <a:lnTo>
                    <a:pt x="6247" y="1984375"/>
                  </a:lnTo>
                  <a:lnTo>
                    <a:pt x="1945443" y="1984375"/>
                  </a:lnTo>
                  <a:lnTo>
                    <a:pt x="1945443" y="1814937"/>
                  </a:lnTo>
                  <a:lnTo>
                    <a:pt x="174863" y="1814937"/>
                  </a:lnTo>
                  <a:lnTo>
                    <a:pt x="174863" y="7595"/>
                  </a:lnTo>
                  <a:close/>
                </a:path>
              </a:pathLst>
            </a:custGeom>
            <a:solidFill>
              <a:srgbClr val="742AC3"/>
            </a:solidFill>
            <a:ln w="37655" cap="rnd">
              <a:noFill/>
              <a:prstDash val="solid"/>
              <a:round/>
            </a:ln>
          </p:spPr>
          <p:txBody>
            <a:bodyPr rtlCol="0" anchor="ctr"/>
            <a:lstStyle/>
            <a:p>
              <a:endParaRPr lang="en-CH" sz="4400"/>
            </a:p>
          </p:txBody>
        </p:sp>
        <p:sp>
          <p:nvSpPr>
            <p:cNvPr id="351" name="Freeform 350">
              <a:extLst>
                <a:ext uri="{FF2B5EF4-FFF2-40B4-BE49-F238E27FC236}">
                  <a16:creationId xmlns:a16="http://schemas.microsoft.com/office/drawing/2014/main" id="{994096F6-FE0B-BB40-F5D2-852A99EF259D}"/>
                </a:ext>
              </a:extLst>
            </p:cNvPr>
            <p:cNvSpPr/>
            <p:nvPr/>
          </p:nvSpPr>
          <p:spPr>
            <a:xfrm>
              <a:off x="13708340" y="16432060"/>
              <a:ext cx="414197" cy="1637903"/>
            </a:xfrm>
            <a:custGeom>
              <a:avLst/>
              <a:gdLst>
                <a:gd name="connsiteX0" fmla="*/ 6073 w 414197"/>
                <a:gd name="connsiteY0" fmla="*/ 7516 h 1637903"/>
                <a:gd name="connsiteX1" fmla="*/ 420270 w 414197"/>
                <a:gd name="connsiteY1" fmla="*/ 7516 h 1637903"/>
                <a:gd name="connsiteX2" fmla="*/ 420270 w 414197"/>
                <a:gd name="connsiteY2" fmla="*/ 1645420 h 1637903"/>
                <a:gd name="connsiteX3" fmla="*/ 6073 w 414197"/>
                <a:gd name="connsiteY3" fmla="*/ 1645420 h 1637903"/>
              </a:gdLst>
              <a:ahLst/>
              <a:cxnLst>
                <a:cxn ang="0">
                  <a:pos x="connsiteX0" y="connsiteY0"/>
                </a:cxn>
                <a:cxn ang="0">
                  <a:pos x="connsiteX1" y="connsiteY1"/>
                </a:cxn>
                <a:cxn ang="0">
                  <a:pos x="connsiteX2" y="connsiteY2"/>
                </a:cxn>
                <a:cxn ang="0">
                  <a:pos x="connsiteX3" y="connsiteY3"/>
                </a:cxn>
              </a:cxnLst>
              <a:rect l="l" t="t" r="r" b="b"/>
              <a:pathLst>
                <a:path w="414197" h="1637903">
                  <a:moveTo>
                    <a:pt x="6073" y="7516"/>
                  </a:moveTo>
                  <a:lnTo>
                    <a:pt x="420270" y="7516"/>
                  </a:lnTo>
                  <a:lnTo>
                    <a:pt x="420270" y="1645420"/>
                  </a:lnTo>
                  <a:lnTo>
                    <a:pt x="6073" y="1645420"/>
                  </a:lnTo>
                  <a:close/>
                </a:path>
              </a:pathLst>
            </a:custGeom>
            <a:solidFill>
              <a:srgbClr val="742AC3"/>
            </a:solidFill>
            <a:ln w="37655" cap="rnd">
              <a:noFill/>
              <a:prstDash val="solid"/>
              <a:round/>
            </a:ln>
          </p:spPr>
          <p:txBody>
            <a:bodyPr rtlCol="0" anchor="ctr"/>
            <a:lstStyle/>
            <a:p>
              <a:endParaRPr lang="en-CH" sz="4400"/>
            </a:p>
          </p:txBody>
        </p:sp>
        <p:sp>
          <p:nvSpPr>
            <p:cNvPr id="352" name="Freeform 351">
              <a:extLst>
                <a:ext uri="{FF2B5EF4-FFF2-40B4-BE49-F238E27FC236}">
                  <a16:creationId xmlns:a16="http://schemas.microsoft.com/office/drawing/2014/main" id="{716D8680-8E13-7D00-C97C-CFA8DA28E286}"/>
                </a:ext>
              </a:extLst>
            </p:cNvPr>
            <p:cNvSpPr/>
            <p:nvPr/>
          </p:nvSpPr>
          <p:spPr>
            <a:xfrm>
              <a:off x="14291982" y="16997306"/>
              <a:ext cx="433024" cy="1073109"/>
            </a:xfrm>
            <a:custGeom>
              <a:avLst/>
              <a:gdLst>
                <a:gd name="connsiteX0" fmla="*/ 6316 w 433024"/>
                <a:gd name="connsiteY0" fmla="*/ 7647 h 1073109"/>
                <a:gd name="connsiteX1" fmla="*/ 439341 w 433024"/>
                <a:gd name="connsiteY1" fmla="*/ 7647 h 1073109"/>
                <a:gd name="connsiteX2" fmla="*/ 439341 w 433024"/>
                <a:gd name="connsiteY2" fmla="*/ 1080757 h 1073109"/>
                <a:gd name="connsiteX3" fmla="*/ 6316 w 433024"/>
                <a:gd name="connsiteY3" fmla="*/ 1080757 h 1073109"/>
              </a:gdLst>
              <a:ahLst/>
              <a:cxnLst>
                <a:cxn ang="0">
                  <a:pos x="connsiteX0" y="connsiteY0"/>
                </a:cxn>
                <a:cxn ang="0">
                  <a:pos x="connsiteX1" y="connsiteY1"/>
                </a:cxn>
                <a:cxn ang="0">
                  <a:pos x="connsiteX2" y="connsiteY2"/>
                </a:cxn>
                <a:cxn ang="0">
                  <a:pos x="connsiteX3" y="connsiteY3"/>
                </a:cxn>
              </a:cxnLst>
              <a:rect l="l" t="t" r="r" b="b"/>
              <a:pathLst>
                <a:path w="433024" h="1073109">
                  <a:moveTo>
                    <a:pt x="6316" y="7647"/>
                  </a:moveTo>
                  <a:lnTo>
                    <a:pt x="439341" y="7647"/>
                  </a:lnTo>
                  <a:lnTo>
                    <a:pt x="439341" y="1080757"/>
                  </a:lnTo>
                  <a:lnTo>
                    <a:pt x="6316" y="1080757"/>
                  </a:lnTo>
                  <a:close/>
                </a:path>
              </a:pathLst>
            </a:custGeom>
            <a:solidFill>
              <a:srgbClr val="742AC3"/>
            </a:solidFill>
            <a:ln w="37655" cap="rnd">
              <a:noFill/>
              <a:prstDash val="solid"/>
              <a:round/>
            </a:ln>
          </p:spPr>
          <p:txBody>
            <a:bodyPr rtlCol="0" anchor="ctr"/>
            <a:lstStyle/>
            <a:p>
              <a:endParaRPr lang="en-CH" sz="4400"/>
            </a:p>
          </p:txBody>
        </p:sp>
        <p:sp>
          <p:nvSpPr>
            <p:cNvPr id="353" name="Freeform 352">
              <a:extLst>
                <a:ext uri="{FF2B5EF4-FFF2-40B4-BE49-F238E27FC236}">
                  <a16:creationId xmlns:a16="http://schemas.microsoft.com/office/drawing/2014/main" id="{78669C01-9A21-FB4B-AB32-72EA98AF5101}"/>
                </a:ext>
              </a:extLst>
            </p:cNvPr>
            <p:cNvSpPr/>
            <p:nvPr/>
          </p:nvSpPr>
          <p:spPr>
            <a:xfrm>
              <a:off x="14894451" y="17505620"/>
              <a:ext cx="414197" cy="564794"/>
            </a:xfrm>
            <a:custGeom>
              <a:avLst/>
              <a:gdLst>
                <a:gd name="connsiteX0" fmla="*/ 6560 w 414197"/>
                <a:gd name="connsiteY0" fmla="*/ 7765 h 564794"/>
                <a:gd name="connsiteX1" fmla="*/ 420757 w 414197"/>
                <a:gd name="connsiteY1" fmla="*/ 7765 h 564794"/>
                <a:gd name="connsiteX2" fmla="*/ 420757 w 414197"/>
                <a:gd name="connsiteY2" fmla="*/ 572560 h 564794"/>
                <a:gd name="connsiteX3" fmla="*/ 6560 w 414197"/>
                <a:gd name="connsiteY3" fmla="*/ 572560 h 564794"/>
              </a:gdLst>
              <a:ahLst/>
              <a:cxnLst>
                <a:cxn ang="0">
                  <a:pos x="connsiteX0" y="connsiteY0"/>
                </a:cxn>
                <a:cxn ang="0">
                  <a:pos x="connsiteX1" y="connsiteY1"/>
                </a:cxn>
                <a:cxn ang="0">
                  <a:pos x="connsiteX2" y="connsiteY2"/>
                </a:cxn>
                <a:cxn ang="0">
                  <a:pos x="connsiteX3" y="connsiteY3"/>
                </a:cxn>
              </a:cxnLst>
              <a:rect l="l" t="t" r="r" b="b"/>
              <a:pathLst>
                <a:path w="414197" h="564794">
                  <a:moveTo>
                    <a:pt x="6560" y="7765"/>
                  </a:moveTo>
                  <a:lnTo>
                    <a:pt x="420757" y="7765"/>
                  </a:lnTo>
                  <a:lnTo>
                    <a:pt x="420757" y="572560"/>
                  </a:lnTo>
                  <a:lnTo>
                    <a:pt x="6560" y="572560"/>
                  </a:lnTo>
                  <a:close/>
                </a:path>
              </a:pathLst>
            </a:custGeom>
            <a:solidFill>
              <a:srgbClr val="742AC3"/>
            </a:solidFill>
            <a:ln w="37655" cap="rnd">
              <a:noFill/>
              <a:prstDash val="solid"/>
              <a:round/>
            </a:ln>
          </p:spPr>
          <p:txBody>
            <a:bodyPr rtlCol="0" anchor="ctr"/>
            <a:lstStyle/>
            <a:p>
              <a:endParaRPr lang="en-CH" sz="4400"/>
            </a:p>
          </p:txBody>
        </p:sp>
        <p:sp>
          <p:nvSpPr>
            <p:cNvPr id="354" name="Freeform 353">
              <a:extLst>
                <a:ext uri="{FF2B5EF4-FFF2-40B4-BE49-F238E27FC236}">
                  <a16:creationId xmlns:a16="http://schemas.microsoft.com/office/drawing/2014/main" id="{626657F6-DBE4-B5DD-FFD5-D83D828452D7}"/>
                </a:ext>
              </a:extLst>
            </p:cNvPr>
            <p:cNvSpPr/>
            <p:nvPr/>
          </p:nvSpPr>
          <p:spPr>
            <a:xfrm>
              <a:off x="14367291" y="16432286"/>
              <a:ext cx="922530" cy="903671"/>
            </a:xfrm>
            <a:custGeom>
              <a:avLst/>
              <a:gdLst>
                <a:gd name="connsiteX0" fmla="*/ 773579 w 922530"/>
                <a:gd name="connsiteY0" fmla="*/ 680167 h 903671"/>
                <a:gd name="connsiteX1" fmla="*/ 86727 w 922530"/>
                <a:gd name="connsiteY1" fmla="*/ 7346 h 903671"/>
                <a:gd name="connsiteX2" fmla="*/ 6448 w 922530"/>
                <a:gd name="connsiteY2" fmla="*/ 85965 h 903671"/>
                <a:gd name="connsiteX3" fmla="*/ 693300 w 922530"/>
                <a:gd name="connsiteY3" fmla="*/ 758786 h 903671"/>
                <a:gd name="connsiteX4" fmla="*/ 537863 w 922530"/>
                <a:gd name="connsiteY4" fmla="*/ 911017 h 903671"/>
                <a:gd name="connsiteX5" fmla="*/ 928978 w 922530"/>
                <a:gd name="connsiteY5" fmla="*/ 911017 h 903671"/>
                <a:gd name="connsiteX6" fmla="*/ 928978 w 922530"/>
                <a:gd name="connsiteY6" fmla="*/ 527898 h 903671"/>
                <a:gd name="connsiteX7" fmla="*/ 773579 w 922530"/>
                <a:gd name="connsiteY7" fmla="*/ 680167 h 90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2530" h="903671">
                  <a:moveTo>
                    <a:pt x="773579" y="680167"/>
                  </a:moveTo>
                  <a:lnTo>
                    <a:pt x="86727" y="7346"/>
                  </a:lnTo>
                  <a:lnTo>
                    <a:pt x="6448" y="85965"/>
                  </a:lnTo>
                  <a:lnTo>
                    <a:pt x="693300" y="758786"/>
                  </a:lnTo>
                  <a:lnTo>
                    <a:pt x="537863" y="911017"/>
                  </a:lnTo>
                  <a:lnTo>
                    <a:pt x="928978" y="911017"/>
                  </a:lnTo>
                  <a:lnTo>
                    <a:pt x="928978" y="527898"/>
                  </a:lnTo>
                  <a:lnTo>
                    <a:pt x="773579" y="680167"/>
                  </a:lnTo>
                  <a:close/>
                </a:path>
              </a:pathLst>
            </a:custGeom>
            <a:solidFill>
              <a:srgbClr val="742AC3"/>
            </a:solidFill>
            <a:ln w="37655" cap="rnd">
              <a:noFill/>
              <a:prstDash val="solid"/>
              <a:round/>
            </a:ln>
          </p:spPr>
          <p:txBody>
            <a:bodyPr rtlCol="0" anchor="ctr"/>
            <a:lstStyle/>
            <a:p>
              <a:endParaRPr lang="en-CH" sz="4400"/>
            </a:p>
          </p:txBody>
        </p:sp>
      </p:grpSp>
      <p:grpSp>
        <p:nvGrpSpPr>
          <p:cNvPr id="355" name="Graphic 2">
            <a:extLst>
              <a:ext uri="{FF2B5EF4-FFF2-40B4-BE49-F238E27FC236}">
                <a16:creationId xmlns:a16="http://schemas.microsoft.com/office/drawing/2014/main" id="{C692CEC8-1D71-8C42-D6DD-9D0C979481E7}"/>
              </a:ext>
            </a:extLst>
          </p:cNvPr>
          <p:cNvGrpSpPr/>
          <p:nvPr/>
        </p:nvGrpSpPr>
        <p:grpSpPr>
          <a:xfrm>
            <a:off x="15988603" y="11533786"/>
            <a:ext cx="5186035" cy="2915907"/>
            <a:chOff x="15988603" y="11533786"/>
            <a:chExt cx="5186035" cy="2915907"/>
          </a:xfrm>
          <a:solidFill>
            <a:srgbClr val="000000"/>
          </a:solidFill>
        </p:grpSpPr>
        <p:sp>
          <p:nvSpPr>
            <p:cNvPr id="356" name="TextBox 355">
              <a:extLst>
                <a:ext uri="{FF2B5EF4-FFF2-40B4-BE49-F238E27FC236}">
                  <a16:creationId xmlns:a16="http://schemas.microsoft.com/office/drawing/2014/main" id="{7F6D1F39-F116-E0D1-8C45-96707D4F7187}"/>
                </a:ext>
              </a:extLst>
            </p:cNvPr>
            <p:cNvSpPr txBox="1"/>
            <p:nvPr/>
          </p:nvSpPr>
          <p:spPr>
            <a:xfrm>
              <a:off x="15988603" y="11533786"/>
              <a:ext cx="5186035"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  Propionylcarnitine</a:t>
              </a:r>
            </a:p>
          </p:txBody>
        </p:sp>
        <p:sp>
          <p:nvSpPr>
            <p:cNvPr id="357" name="TextBox 356">
              <a:extLst>
                <a:ext uri="{FF2B5EF4-FFF2-40B4-BE49-F238E27FC236}">
                  <a16:creationId xmlns:a16="http://schemas.microsoft.com/office/drawing/2014/main" id="{7875785E-5E50-EFB5-B1E4-9EBD5C9F476C}"/>
                </a:ext>
              </a:extLst>
            </p:cNvPr>
            <p:cNvSpPr txBox="1"/>
            <p:nvPr/>
          </p:nvSpPr>
          <p:spPr>
            <a:xfrm>
              <a:off x="15988603" y="12249275"/>
              <a:ext cx="270619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  Bilirubin</a:t>
              </a:r>
            </a:p>
          </p:txBody>
        </p:sp>
        <p:sp>
          <p:nvSpPr>
            <p:cNvPr id="358" name="TextBox 357">
              <a:extLst>
                <a:ext uri="{FF2B5EF4-FFF2-40B4-BE49-F238E27FC236}">
                  <a16:creationId xmlns:a16="http://schemas.microsoft.com/office/drawing/2014/main" id="{DC92B266-B88A-1C18-F13C-F2C7002C8463}"/>
                </a:ext>
              </a:extLst>
            </p:cNvPr>
            <p:cNvSpPr txBox="1"/>
            <p:nvPr/>
          </p:nvSpPr>
          <p:spPr>
            <a:xfrm>
              <a:off x="15988603" y="12964763"/>
              <a:ext cx="3135217"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  TNFSF10</a:t>
              </a:r>
            </a:p>
          </p:txBody>
        </p:sp>
        <p:sp>
          <p:nvSpPr>
            <p:cNvPr id="359" name="TextBox 358">
              <a:extLst>
                <a:ext uri="{FF2B5EF4-FFF2-40B4-BE49-F238E27FC236}">
                  <a16:creationId xmlns:a16="http://schemas.microsoft.com/office/drawing/2014/main" id="{64762787-605D-2957-962E-C90A56A5CA35}"/>
                </a:ext>
              </a:extLst>
            </p:cNvPr>
            <p:cNvSpPr txBox="1"/>
            <p:nvPr/>
          </p:nvSpPr>
          <p:spPr>
            <a:xfrm>
              <a:off x="15988603" y="13680252"/>
              <a:ext cx="241425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  CCL11</a:t>
              </a:r>
            </a:p>
          </p:txBody>
        </p:sp>
      </p:grpSp>
      <p:sp>
        <p:nvSpPr>
          <p:cNvPr id="360" name="TextBox 359">
            <a:extLst>
              <a:ext uri="{FF2B5EF4-FFF2-40B4-BE49-F238E27FC236}">
                <a16:creationId xmlns:a16="http://schemas.microsoft.com/office/drawing/2014/main" id="{2B367697-6E60-827E-B279-ED81D1CB074C}"/>
              </a:ext>
            </a:extLst>
          </p:cNvPr>
          <p:cNvSpPr txBox="1"/>
          <p:nvPr/>
        </p:nvSpPr>
        <p:spPr>
          <a:xfrm>
            <a:off x="16145719" y="16877503"/>
            <a:ext cx="3429144"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  Fatty acids</a:t>
            </a:r>
          </a:p>
        </p:txBody>
      </p:sp>
      <p:sp>
        <p:nvSpPr>
          <p:cNvPr id="361" name="Freeform 360">
            <a:extLst>
              <a:ext uri="{FF2B5EF4-FFF2-40B4-BE49-F238E27FC236}">
                <a16:creationId xmlns:a16="http://schemas.microsoft.com/office/drawing/2014/main" id="{700D4815-A710-DA70-9A5A-C30A6E56A8D9}"/>
              </a:ext>
            </a:extLst>
          </p:cNvPr>
          <p:cNvSpPr/>
          <p:nvPr/>
        </p:nvSpPr>
        <p:spPr>
          <a:xfrm>
            <a:off x="25204522" y="4636298"/>
            <a:ext cx="2399828" cy="687329"/>
          </a:xfrm>
          <a:custGeom>
            <a:avLst/>
            <a:gdLst>
              <a:gd name="connsiteX0" fmla="*/ 166 w 2399828"/>
              <a:gd name="connsiteY0" fmla="*/ -465 h 687329"/>
              <a:gd name="connsiteX1" fmla="*/ 166 w 2399828"/>
              <a:gd name="connsiteY1" fmla="*/ 348574 h 687329"/>
              <a:gd name="connsiteX2" fmla="*/ 2399995 w 2399828"/>
              <a:gd name="connsiteY2" fmla="*/ 348574 h 687329"/>
              <a:gd name="connsiteX3" fmla="*/ 2399995 w 2399828"/>
              <a:gd name="connsiteY3" fmla="*/ 686865 h 687329"/>
            </a:gdLst>
            <a:ahLst/>
            <a:cxnLst>
              <a:cxn ang="0">
                <a:pos x="connsiteX0" y="connsiteY0"/>
              </a:cxn>
              <a:cxn ang="0">
                <a:pos x="connsiteX1" y="connsiteY1"/>
              </a:cxn>
              <a:cxn ang="0">
                <a:pos x="connsiteX2" y="connsiteY2"/>
              </a:cxn>
              <a:cxn ang="0">
                <a:pos x="connsiteX3" y="connsiteY3"/>
              </a:cxn>
            </a:cxnLst>
            <a:rect l="l" t="t" r="r" b="b"/>
            <a:pathLst>
              <a:path w="2399828" h="687329">
                <a:moveTo>
                  <a:pt x="166" y="-465"/>
                </a:moveTo>
                <a:lnTo>
                  <a:pt x="166" y="348574"/>
                </a:lnTo>
                <a:lnTo>
                  <a:pt x="2399995" y="348574"/>
                </a:lnTo>
                <a:lnTo>
                  <a:pt x="2399995" y="686865"/>
                </a:lnTo>
              </a:path>
            </a:pathLst>
          </a:custGeom>
          <a:noFill/>
          <a:ln w="40827" cap="flat">
            <a:solidFill>
              <a:srgbClr val="1F259B"/>
            </a:solidFill>
            <a:prstDash val="solid"/>
            <a:miter/>
          </a:ln>
        </p:spPr>
        <p:txBody>
          <a:bodyPr rtlCol="0" anchor="ctr"/>
          <a:lstStyle/>
          <a:p>
            <a:endParaRPr lang="en-CH" sz="4400"/>
          </a:p>
        </p:txBody>
      </p:sp>
      <p:sp>
        <p:nvSpPr>
          <p:cNvPr id="362" name="Freeform 361">
            <a:extLst>
              <a:ext uri="{FF2B5EF4-FFF2-40B4-BE49-F238E27FC236}">
                <a16:creationId xmlns:a16="http://schemas.microsoft.com/office/drawing/2014/main" id="{03B84CB0-139E-1A33-DE43-D49F8E44EAB5}"/>
              </a:ext>
            </a:extLst>
          </p:cNvPr>
          <p:cNvSpPr/>
          <p:nvPr/>
        </p:nvSpPr>
        <p:spPr>
          <a:xfrm rot="10800000" flipV="1">
            <a:off x="27836919" y="4636298"/>
            <a:ext cx="2399828" cy="687329"/>
          </a:xfrm>
          <a:custGeom>
            <a:avLst/>
            <a:gdLst>
              <a:gd name="connsiteX0" fmla="*/ 1317 w 2399828"/>
              <a:gd name="connsiteY0" fmla="*/ -465 h 687329"/>
              <a:gd name="connsiteX1" fmla="*/ 1317 w 2399828"/>
              <a:gd name="connsiteY1" fmla="*/ 348574 h 687329"/>
              <a:gd name="connsiteX2" fmla="*/ 2401146 w 2399828"/>
              <a:gd name="connsiteY2" fmla="*/ 348574 h 687329"/>
              <a:gd name="connsiteX3" fmla="*/ 2401146 w 2399828"/>
              <a:gd name="connsiteY3" fmla="*/ 686865 h 687329"/>
            </a:gdLst>
            <a:ahLst/>
            <a:cxnLst>
              <a:cxn ang="0">
                <a:pos x="connsiteX0" y="connsiteY0"/>
              </a:cxn>
              <a:cxn ang="0">
                <a:pos x="connsiteX1" y="connsiteY1"/>
              </a:cxn>
              <a:cxn ang="0">
                <a:pos x="connsiteX2" y="connsiteY2"/>
              </a:cxn>
              <a:cxn ang="0">
                <a:pos x="connsiteX3" y="connsiteY3"/>
              </a:cxn>
            </a:cxnLst>
            <a:rect l="l" t="t" r="r" b="b"/>
            <a:pathLst>
              <a:path w="2399828" h="687329">
                <a:moveTo>
                  <a:pt x="1317" y="-465"/>
                </a:moveTo>
                <a:lnTo>
                  <a:pt x="1317" y="348574"/>
                </a:lnTo>
                <a:lnTo>
                  <a:pt x="2401146" y="348574"/>
                </a:lnTo>
                <a:lnTo>
                  <a:pt x="2401146" y="686865"/>
                </a:lnTo>
              </a:path>
            </a:pathLst>
          </a:custGeom>
          <a:noFill/>
          <a:ln w="40827" cap="flat">
            <a:solidFill>
              <a:srgbClr val="1F259B"/>
            </a:solidFill>
            <a:prstDash val="solid"/>
            <a:miter/>
          </a:ln>
        </p:spPr>
        <p:txBody>
          <a:bodyPr rtlCol="0" anchor="ctr"/>
          <a:lstStyle/>
          <a:p>
            <a:endParaRPr lang="en-CH" sz="4400"/>
          </a:p>
        </p:txBody>
      </p:sp>
      <p:pic>
        <p:nvPicPr>
          <p:cNvPr id="363" name="Picture 362">
            <a:extLst>
              <a:ext uri="{FF2B5EF4-FFF2-40B4-BE49-F238E27FC236}">
                <a16:creationId xmlns:a16="http://schemas.microsoft.com/office/drawing/2014/main" id="{2947AD10-4D9E-A0AF-09CD-A694A5F5246C}"/>
              </a:ext>
            </a:extLst>
          </p:cNvPr>
          <p:cNvPicPr>
            <a:picLocks noChangeAspect="1"/>
          </p:cNvPicPr>
          <p:nvPr/>
        </p:nvPicPr>
        <p:blipFill>
          <a:blip r:embed="rId8"/>
          <a:stretch>
            <a:fillRect/>
          </a:stretch>
        </p:blipFill>
        <p:spPr>
          <a:xfrm>
            <a:off x="2842733" y="12772342"/>
            <a:ext cx="6362700" cy="4394200"/>
          </a:xfrm>
          <a:prstGeom prst="rect">
            <a:avLst/>
          </a:prstGeom>
        </p:spPr>
      </p:pic>
    </p:spTree>
    <p:extLst>
      <p:ext uri="{BB962C8B-B14F-4D97-AF65-F5344CB8AC3E}">
        <p14:creationId xmlns:p14="http://schemas.microsoft.com/office/powerpoint/2010/main" val="134551504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7071F1-D50F-E0C8-02B9-D8D70E4765E8}"/>
            </a:ext>
          </a:extLst>
        </p:cNvPr>
        <p:cNvGrpSpPr/>
        <p:nvPr/>
      </p:nvGrpSpPr>
      <p:grpSpPr>
        <a:xfrm>
          <a:off x="0" y="0"/>
          <a:ext cx="0" cy="0"/>
          <a:chOff x="0" y="0"/>
          <a:chExt cx="0" cy="0"/>
        </a:xfrm>
      </p:grpSpPr>
      <p:sp>
        <p:nvSpPr>
          <p:cNvPr id="315" name="Freeform 314">
            <a:extLst>
              <a:ext uri="{FF2B5EF4-FFF2-40B4-BE49-F238E27FC236}">
                <a16:creationId xmlns:a16="http://schemas.microsoft.com/office/drawing/2014/main" id="{4229CFEB-8303-6AEA-54BD-BC416A796E35}"/>
              </a:ext>
            </a:extLst>
          </p:cNvPr>
          <p:cNvSpPr/>
          <p:nvPr/>
        </p:nvSpPr>
        <p:spPr>
          <a:xfrm flipV="1">
            <a:off x="-36449" y="75407"/>
            <a:ext cx="32448566" cy="21614509"/>
          </a:xfrm>
          <a:custGeom>
            <a:avLst/>
            <a:gdLst>
              <a:gd name="connsiteX0" fmla="*/ 971 w 32448566"/>
              <a:gd name="connsiteY0" fmla="*/ 591 h 21614509"/>
              <a:gd name="connsiteX1" fmla="*/ 32449536 w 32448566"/>
              <a:gd name="connsiteY1" fmla="*/ 591 h 21614509"/>
              <a:gd name="connsiteX2" fmla="*/ 32449536 w 32448566"/>
              <a:gd name="connsiteY2" fmla="*/ 21615100 h 21614509"/>
              <a:gd name="connsiteX3" fmla="*/ 971 w 32448566"/>
              <a:gd name="connsiteY3" fmla="*/ 21615100 h 21614509"/>
            </a:gdLst>
            <a:ahLst/>
            <a:cxnLst>
              <a:cxn ang="0">
                <a:pos x="connsiteX0" y="connsiteY0"/>
              </a:cxn>
              <a:cxn ang="0">
                <a:pos x="connsiteX1" y="connsiteY1"/>
              </a:cxn>
              <a:cxn ang="0">
                <a:pos x="connsiteX2" y="connsiteY2"/>
              </a:cxn>
              <a:cxn ang="0">
                <a:pos x="connsiteX3" y="connsiteY3"/>
              </a:cxn>
            </a:cxnLst>
            <a:rect l="l" t="t" r="r" b="b"/>
            <a:pathLst>
              <a:path w="32448566" h="21614509">
                <a:moveTo>
                  <a:pt x="971" y="591"/>
                </a:moveTo>
                <a:lnTo>
                  <a:pt x="32449536" y="591"/>
                </a:lnTo>
                <a:lnTo>
                  <a:pt x="32449536" y="21615100"/>
                </a:lnTo>
                <a:lnTo>
                  <a:pt x="971" y="21615100"/>
                </a:lnTo>
                <a:close/>
              </a:path>
            </a:pathLst>
          </a:custGeom>
          <a:solidFill>
            <a:srgbClr val="AEBDE9"/>
          </a:solidFill>
          <a:ln w="30710" cap="rnd">
            <a:noFill/>
            <a:prstDash val="solid"/>
            <a:round/>
          </a:ln>
        </p:spPr>
        <p:txBody>
          <a:bodyPr rtlCol="0" anchor="ctr"/>
          <a:lstStyle/>
          <a:p>
            <a:endParaRPr lang="en-CH" sz="6000"/>
          </a:p>
        </p:txBody>
      </p:sp>
      <p:sp>
        <p:nvSpPr>
          <p:cNvPr id="316" name="Freeform 315">
            <a:extLst>
              <a:ext uri="{FF2B5EF4-FFF2-40B4-BE49-F238E27FC236}">
                <a16:creationId xmlns:a16="http://schemas.microsoft.com/office/drawing/2014/main" id="{20E8E656-3741-E54E-199E-1823B4419574}"/>
              </a:ext>
            </a:extLst>
          </p:cNvPr>
          <p:cNvSpPr/>
          <p:nvPr/>
        </p:nvSpPr>
        <p:spPr>
          <a:xfrm>
            <a:off x="902493" y="1040212"/>
            <a:ext cx="30691023" cy="9869854"/>
          </a:xfrm>
          <a:custGeom>
            <a:avLst/>
            <a:gdLst>
              <a:gd name="connsiteX0" fmla="*/ 30691976 w 30691023"/>
              <a:gd name="connsiteY0" fmla="*/ 499350 h 9869854"/>
              <a:gd name="connsiteX1" fmla="*/ 30691976 w 30691023"/>
              <a:gd name="connsiteY1" fmla="*/ 9370726 h 9869854"/>
              <a:gd name="connsiteX2" fmla="*/ 30192728 w 30691023"/>
              <a:gd name="connsiteY2" fmla="*/ 9869965 h 9869854"/>
              <a:gd name="connsiteX3" fmla="*/ 500170 w 30691023"/>
              <a:gd name="connsiteY3" fmla="*/ 9869965 h 9869854"/>
              <a:gd name="connsiteX4" fmla="*/ 953 w 30691023"/>
              <a:gd name="connsiteY4" fmla="*/ 9370726 h 9869854"/>
              <a:gd name="connsiteX5" fmla="*/ 953 w 30691023"/>
              <a:gd name="connsiteY5" fmla="*/ 499350 h 9869854"/>
              <a:gd name="connsiteX6" fmla="*/ 500170 w 30691023"/>
              <a:gd name="connsiteY6" fmla="*/ 111 h 9869854"/>
              <a:gd name="connsiteX7" fmla="*/ 30192728 w 30691023"/>
              <a:gd name="connsiteY7" fmla="*/ 111 h 9869854"/>
              <a:gd name="connsiteX8" fmla="*/ 30691976 w 30691023"/>
              <a:gd name="connsiteY8" fmla="*/ 499350 h 986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91023" h="9869854">
                <a:moveTo>
                  <a:pt x="30691976" y="499350"/>
                </a:moveTo>
                <a:lnTo>
                  <a:pt x="30691976" y="9370726"/>
                </a:lnTo>
                <a:cubicBezTo>
                  <a:pt x="30691976" y="9646263"/>
                  <a:pt x="30468274" y="9869965"/>
                  <a:pt x="30192728" y="9869965"/>
                </a:cubicBezTo>
                <a:lnTo>
                  <a:pt x="500170" y="9869965"/>
                </a:lnTo>
                <a:cubicBezTo>
                  <a:pt x="224655" y="9869965"/>
                  <a:pt x="953" y="9646263"/>
                  <a:pt x="953" y="9370726"/>
                </a:cubicBezTo>
                <a:lnTo>
                  <a:pt x="953" y="499350"/>
                </a:lnTo>
                <a:cubicBezTo>
                  <a:pt x="953" y="223813"/>
                  <a:pt x="224655" y="111"/>
                  <a:pt x="500170" y="111"/>
                </a:cubicBezTo>
                <a:lnTo>
                  <a:pt x="30192728" y="111"/>
                </a:lnTo>
                <a:cubicBezTo>
                  <a:pt x="30468274" y="111"/>
                  <a:pt x="30691976" y="223813"/>
                  <a:pt x="30691976" y="499350"/>
                </a:cubicBezTo>
                <a:close/>
              </a:path>
            </a:pathLst>
          </a:custGeom>
          <a:solidFill>
            <a:srgbClr val="DBE6FF"/>
          </a:solidFill>
          <a:ln w="33612" cap="rnd">
            <a:solidFill>
              <a:srgbClr val="000080"/>
            </a:solidFill>
            <a:prstDash val="solid"/>
            <a:round/>
          </a:ln>
        </p:spPr>
        <p:txBody>
          <a:bodyPr rtlCol="0" anchor="ctr"/>
          <a:lstStyle/>
          <a:p>
            <a:endParaRPr lang="en-CH" sz="6000"/>
          </a:p>
        </p:txBody>
      </p:sp>
      <p:sp>
        <p:nvSpPr>
          <p:cNvPr id="317" name="Freeform 316">
            <a:extLst>
              <a:ext uri="{FF2B5EF4-FFF2-40B4-BE49-F238E27FC236}">
                <a16:creationId xmlns:a16="http://schemas.microsoft.com/office/drawing/2014/main" id="{486D118A-94D5-6CD6-8297-41318E66287D}"/>
              </a:ext>
            </a:extLst>
          </p:cNvPr>
          <p:cNvSpPr/>
          <p:nvPr/>
        </p:nvSpPr>
        <p:spPr>
          <a:xfrm>
            <a:off x="10036387" y="1531638"/>
            <a:ext cx="20920976" cy="2808285"/>
          </a:xfrm>
          <a:custGeom>
            <a:avLst/>
            <a:gdLst>
              <a:gd name="connsiteX0" fmla="*/ 7 w 20920976"/>
              <a:gd name="connsiteY0" fmla="*/ -47 h 2808285"/>
              <a:gd name="connsiteX1" fmla="*/ 20920984 w 20920976"/>
              <a:gd name="connsiteY1" fmla="*/ -47 h 2808285"/>
              <a:gd name="connsiteX2" fmla="*/ 20920984 w 20920976"/>
              <a:gd name="connsiteY2" fmla="*/ 2808239 h 2808285"/>
              <a:gd name="connsiteX3" fmla="*/ 8 w 20920976"/>
              <a:gd name="connsiteY3" fmla="*/ 2808239 h 2808285"/>
            </a:gdLst>
            <a:ahLst/>
            <a:cxnLst>
              <a:cxn ang="0">
                <a:pos x="connsiteX0" y="connsiteY0"/>
              </a:cxn>
              <a:cxn ang="0">
                <a:pos x="connsiteX1" y="connsiteY1"/>
              </a:cxn>
              <a:cxn ang="0">
                <a:pos x="connsiteX2" y="connsiteY2"/>
              </a:cxn>
              <a:cxn ang="0">
                <a:pos x="connsiteX3" y="connsiteY3"/>
              </a:cxn>
            </a:cxnLst>
            <a:rect l="l" t="t" r="r" b="b"/>
            <a:pathLst>
              <a:path w="20920976" h="2808285">
                <a:moveTo>
                  <a:pt x="7" y="-47"/>
                </a:moveTo>
                <a:lnTo>
                  <a:pt x="20920984" y="-47"/>
                </a:lnTo>
                <a:lnTo>
                  <a:pt x="20920984" y="2808239"/>
                </a:lnTo>
                <a:lnTo>
                  <a:pt x="8" y="2808239"/>
                </a:lnTo>
                <a:close/>
              </a:path>
            </a:pathLst>
          </a:custGeom>
          <a:solidFill>
            <a:srgbClr val="FFFFFF">
              <a:alpha val="49000"/>
            </a:srgbClr>
          </a:solidFill>
          <a:ln w="12092" cap="rnd">
            <a:noFill/>
            <a:prstDash val="solid"/>
            <a:round/>
          </a:ln>
        </p:spPr>
        <p:txBody>
          <a:bodyPr rtlCol="0" anchor="ctr"/>
          <a:lstStyle/>
          <a:p>
            <a:endParaRPr lang="en-CH" sz="6000"/>
          </a:p>
        </p:txBody>
      </p:sp>
      <p:sp>
        <p:nvSpPr>
          <p:cNvPr id="318" name="Freeform 317">
            <a:extLst>
              <a:ext uri="{FF2B5EF4-FFF2-40B4-BE49-F238E27FC236}">
                <a16:creationId xmlns:a16="http://schemas.microsoft.com/office/drawing/2014/main" id="{F322DAB0-F21F-93FA-6721-B8B8DA4DC105}"/>
              </a:ext>
            </a:extLst>
          </p:cNvPr>
          <p:cNvSpPr/>
          <p:nvPr/>
        </p:nvSpPr>
        <p:spPr>
          <a:xfrm>
            <a:off x="10043475" y="4621050"/>
            <a:ext cx="20920976" cy="2808285"/>
          </a:xfrm>
          <a:custGeom>
            <a:avLst/>
            <a:gdLst>
              <a:gd name="connsiteX0" fmla="*/ 7 w 20920976"/>
              <a:gd name="connsiteY0" fmla="*/ 239 h 2808285"/>
              <a:gd name="connsiteX1" fmla="*/ 20920984 w 20920976"/>
              <a:gd name="connsiteY1" fmla="*/ 239 h 2808285"/>
              <a:gd name="connsiteX2" fmla="*/ 20920984 w 20920976"/>
              <a:gd name="connsiteY2" fmla="*/ 2808525 h 2808285"/>
              <a:gd name="connsiteX3" fmla="*/ 9 w 20920976"/>
              <a:gd name="connsiteY3" fmla="*/ 2808525 h 2808285"/>
            </a:gdLst>
            <a:ahLst/>
            <a:cxnLst>
              <a:cxn ang="0">
                <a:pos x="connsiteX0" y="connsiteY0"/>
              </a:cxn>
              <a:cxn ang="0">
                <a:pos x="connsiteX1" y="connsiteY1"/>
              </a:cxn>
              <a:cxn ang="0">
                <a:pos x="connsiteX2" y="connsiteY2"/>
              </a:cxn>
              <a:cxn ang="0">
                <a:pos x="connsiteX3" y="connsiteY3"/>
              </a:cxn>
            </a:cxnLst>
            <a:rect l="l" t="t" r="r" b="b"/>
            <a:pathLst>
              <a:path w="20920976" h="2808285">
                <a:moveTo>
                  <a:pt x="7" y="239"/>
                </a:moveTo>
                <a:lnTo>
                  <a:pt x="20920984" y="239"/>
                </a:lnTo>
                <a:lnTo>
                  <a:pt x="20920984" y="2808525"/>
                </a:lnTo>
                <a:lnTo>
                  <a:pt x="9" y="2808525"/>
                </a:lnTo>
                <a:close/>
              </a:path>
            </a:pathLst>
          </a:custGeom>
          <a:solidFill>
            <a:srgbClr val="FFFFFF">
              <a:alpha val="49000"/>
            </a:srgbClr>
          </a:solidFill>
          <a:ln w="12092" cap="rnd">
            <a:noFill/>
            <a:prstDash val="solid"/>
            <a:round/>
          </a:ln>
        </p:spPr>
        <p:txBody>
          <a:bodyPr rtlCol="0" anchor="ctr"/>
          <a:lstStyle/>
          <a:p>
            <a:endParaRPr lang="en-CH" sz="6000"/>
          </a:p>
        </p:txBody>
      </p:sp>
      <p:sp>
        <p:nvSpPr>
          <p:cNvPr id="364" name="Freeform 363">
            <a:extLst>
              <a:ext uri="{FF2B5EF4-FFF2-40B4-BE49-F238E27FC236}">
                <a16:creationId xmlns:a16="http://schemas.microsoft.com/office/drawing/2014/main" id="{51E6605B-F54C-A5DC-135D-FCE52E0728F7}"/>
              </a:ext>
            </a:extLst>
          </p:cNvPr>
          <p:cNvSpPr/>
          <p:nvPr/>
        </p:nvSpPr>
        <p:spPr>
          <a:xfrm>
            <a:off x="10036644" y="7685369"/>
            <a:ext cx="20993153" cy="2821787"/>
          </a:xfrm>
          <a:custGeom>
            <a:avLst/>
            <a:gdLst>
              <a:gd name="connsiteX0" fmla="*/ 10 w 20993153"/>
              <a:gd name="connsiteY0" fmla="*/ 524 h 2821787"/>
              <a:gd name="connsiteX1" fmla="*/ 20993164 w 20993153"/>
              <a:gd name="connsiteY1" fmla="*/ 524 h 2821787"/>
              <a:gd name="connsiteX2" fmla="*/ 20993164 w 20993153"/>
              <a:gd name="connsiteY2" fmla="*/ 2822311 h 2821787"/>
              <a:gd name="connsiteX3" fmla="*/ 11 w 20993153"/>
              <a:gd name="connsiteY3" fmla="*/ 2822311 h 2821787"/>
            </a:gdLst>
            <a:ahLst/>
            <a:cxnLst>
              <a:cxn ang="0">
                <a:pos x="connsiteX0" y="connsiteY0"/>
              </a:cxn>
              <a:cxn ang="0">
                <a:pos x="connsiteX1" y="connsiteY1"/>
              </a:cxn>
              <a:cxn ang="0">
                <a:pos x="connsiteX2" y="connsiteY2"/>
              </a:cxn>
              <a:cxn ang="0">
                <a:pos x="connsiteX3" y="connsiteY3"/>
              </a:cxn>
            </a:cxnLst>
            <a:rect l="l" t="t" r="r" b="b"/>
            <a:pathLst>
              <a:path w="20993153" h="2821787">
                <a:moveTo>
                  <a:pt x="10" y="524"/>
                </a:moveTo>
                <a:lnTo>
                  <a:pt x="20993164" y="524"/>
                </a:lnTo>
                <a:lnTo>
                  <a:pt x="20993164" y="2822311"/>
                </a:lnTo>
                <a:lnTo>
                  <a:pt x="11" y="2822311"/>
                </a:lnTo>
                <a:close/>
              </a:path>
            </a:pathLst>
          </a:custGeom>
          <a:solidFill>
            <a:srgbClr val="FFFFFF">
              <a:alpha val="49000"/>
            </a:srgbClr>
          </a:solidFill>
          <a:ln w="12142" cap="rnd">
            <a:noFill/>
            <a:prstDash val="solid"/>
            <a:round/>
          </a:ln>
        </p:spPr>
        <p:txBody>
          <a:bodyPr rtlCol="0" anchor="ctr"/>
          <a:lstStyle/>
          <a:p>
            <a:endParaRPr lang="en-CH" sz="6000"/>
          </a:p>
        </p:txBody>
      </p:sp>
      <p:sp>
        <p:nvSpPr>
          <p:cNvPr id="365" name="Freeform 364">
            <a:extLst>
              <a:ext uri="{FF2B5EF4-FFF2-40B4-BE49-F238E27FC236}">
                <a16:creationId xmlns:a16="http://schemas.microsoft.com/office/drawing/2014/main" id="{563C0067-BB86-7023-0094-B7F96947F581}"/>
              </a:ext>
            </a:extLst>
          </p:cNvPr>
          <p:cNvSpPr/>
          <p:nvPr/>
        </p:nvSpPr>
        <p:spPr>
          <a:xfrm>
            <a:off x="20414679" y="8122681"/>
            <a:ext cx="2198735" cy="2198735"/>
          </a:xfrm>
          <a:custGeom>
            <a:avLst/>
            <a:gdLst>
              <a:gd name="connsiteX0" fmla="*/ 2200498 w 2198735"/>
              <a:gd name="connsiteY0" fmla="*/ 1098993 h 2198735"/>
              <a:gd name="connsiteX1" fmla="*/ 1101130 w 2198735"/>
              <a:gd name="connsiteY1" fmla="*/ 2198360 h 2198735"/>
              <a:gd name="connsiteX2" fmla="*/ 1762 w 2198735"/>
              <a:gd name="connsiteY2" fmla="*/ 1098993 h 2198735"/>
              <a:gd name="connsiteX3" fmla="*/ 1101130 w 2198735"/>
              <a:gd name="connsiteY3" fmla="*/ -375 h 2198735"/>
              <a:gd name="connsiteX4" fmla="*/ 2200498 w 2198735"/>
              <a:gd name="connsiteY4" fmla="*/ 1098993 h 2198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8735" h="2198735">
                <a:moveTo>
                  <a:pt x="2200498" y="1098993"/>
                </a:moveTo>
                <a:cubicBezTo>
                  <a:pt x="2200498" y="1706157"/>
                  <a:pt x="1708294" y="2198360"/>
                  <a:pt x="1101130" y="2198360"/>
                </a:cubicBezTo>
                <a:cubicBezTo>
                  <a:pt x="493966" y="2198360"/>
                  <a:pt x="1762" y="1706157"/>
                  <a:pt x="1762" y="1098993"/>
                </a:cubicBezTo>
                <a:cubicBezTo>
                  <a:pt x="1762" y="491828"/>
                  <a:pt x="493966" y="-375"/>
                  <a:pt x="1101130" y="-375"/>
                </a:cubicBezTo>
                <a:cubicBezTo>
                  <a:pt x="1708294" y="-375"/>
                  <a:pt x="2200498" y="491828"/>
                  <a:pt x="2200498" y="1098993"/>
                </a:cubicBezTo>
                <a:close/>
              </a:path>
            </a:pathLst>
          </a:custGeom>
          <a:solidFill>
            <a:srgbClr val="02AD74"/>
          </a:solidFill>
          <a:ln w="9993" cap="rnd">
            <a:noFill/>
            <a:prstDash val="solid"/>
            <a:round/>
          </a:ln>
        </p:spPr>
        <p:txBody>
          <a:bodyPr rtlCol="0" anchor="ctr"/>
          <a:lstStyle/>
          <a:p>
            <a:endParaRPr lang="en-CH" sz="6000"/>
          </a:p>
        </p:txBody>
      </p:sp>
      <p:sp>
        <p:nvSpPr>
          <p:cNvPr id="366" name="Freeform 365">
            <a:extLst>
              <a:ext uri="{FF2B5EF4-FFF2-40B4-BE49-F238E27FC236}">
                <a16:creationId xmlns:a16="http://schemas.microsoft.com/office/drawing/2014/main" id="{968FD3ED-DFE3-96E5-A9D2-355F66B40FB5}"/>
              </a:ext>
            </a:extLst>
          </p:cNvPr>
          <p:cNvSpPr/>
          <p:nvPr/>
        </p:nvSpPr>
        <p:spPr>
          <a:xfrm>
            <a:off x="17943910" y="8122681"/>
            <a:ext cx="2198735" cy="2198735"/>
          </a:xfrm>
          <a:custGeom>
            <a:avLst/>
            <a:gdLst>
              <a:gd name="connsiteX0" fmla="*/ 2200269 w 2198735"/>
              <a:gd name="connsiteY0" fmla="*/ 1098993 h 2198735"/>
              <a:gd name="connsiteX1" fmla="*/ 1100901 w 2198735"/>
              <a:gd name="connsiteY1" fmla="*/ 2198360 h 2198735"/>
              <a:gd name="connsiteX2" fmla="*/ 1533 w 2198735"/>
              <a:gd name="connsiteY2" fmla="*/ 1098993 h 2198735"/>
              <a:gd name="connsiteX3" fmla="*/ 1100901 w 2198735"/>
              <a:gd name="connsiteY3" fmla="*/ -375 h 2198735"/>
              <a:gd name="connsiteX4" fmla="*/ 2200269 w 2198735"/>
              <a:gd name="connsiteY4" fmla="*/ 1098993 h 2198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8735" h="2198735">
                <a:moveTo>
                  <a:pt x="2200269" y="1098993"/>
                </a:moveTo>
                <a:cubicBezTo>
                  <a:pt x="2200269" y="1706157"/>
                  <a:pt x="1708065" y="2198360"/>
                  <a:pt x="1100901" y="2198360"/>
                </a:cubicBezTo>
                <a:cubicBezTo>
                  <a:pt x="493737" y="2198360"/>
                  <a:pt x="1533" y="1706157"/>
                  <a:pt x="1533" y="1098993"/>
                </a:cubicBezTo>
                <a:cubicBezTo>
                  <a:pt x="1533" y="491828"/>
                  <a:pt x="493737" y="-375"/>
                  <a:pt x="1100901" y="-375"/>
                </a:cubicBezTo>
                <a:cubicBezTo>
                  <a:pt x="1708065" y="-375"/>
                  <a:pt x="2200269" y="491828"/>
                  <a:pt x="2200269" y="1098993"/>
                </a:cubicBezTo>
                <a:close/>
              </a:path>
            </a:pathLst>
          </a:custGeom>
          <a:solidFill>
            <a:srgbClr val="FC520F"/>
          </a:solidFill>
          <a:ln w="9993" cap="rnd">
            <a:noFill/>
            <a:prstDash val="solid"/>
            <a:round/>
          </a:ln>
        </p:spPr>
        <p:txBody>
          <a:bodyPr rtlCol="0" anchor="ctr"/>
          <a:lstStyle/>
          <a:p>
            <a:endParaRPr lang="en-CH" sz="6000"/>
          </a:p>
        </p:txBody>
      </p:sp>
      <p:grpSp>
        <p:nvGrpSpPr>
          <p:cNvPr id="367" name="Graphic 3">
            <a:extLst>
              <a:ext uri="{FF2B5EF4-FFF2-40B4-BE49-F238E27FC236}">
                <a16:creationId xmlns:a16="http://schemas.microsoft.com/office/drawing/2014/main" id="{D5B6B1F3-FBFD-2875-54BF-83B96EC64CB2}"/>
              </a:ext>
            </a:extLst>
          </p:cNvPr>
          <p:cNvGrpSpPr/>
          <p:nvPr/>
        </p:nvGrpSpPr>
        <p:grpSpPr>
          <a:xfrm>
            <a:off x="20878463" y="8356212"/>
            <a:ext cx="1410505" cy="1782520"/>
            <a:chOff x="20878463" y="8356212"/>
            <a:chExt cx="1410505" cy="1782520"/>
          </a:xfrm>
        </p:grpSpPr>
        <p:grpSp>
          <p:nvGrpSpPr>
            <p:cNvPr id="368" name="Graphic 3">
              <a:extLst>
                <a:ext uri="{FF2B5EF4-FFF2-40B4-BE49-F238E27FC236}">
                  <a16:creationId xmlns:a16="http://schemas.microsoft.com/office/drawing/2014/main" id="{08C8825D-1E8A-6066-498B-336CFDE2D269}"/>
                </a:ext>
              </a:extLst>
            </p:cNvPr>
            <p:cNvGrpSpPr/>
            <p:nvPr/>
          </p:nvGrpSpPr>
          <p:grpSpPr>
            <a:xfrm>
              <a:off x="20878463" y="8356212"/>
              <a:ext cx="1410505" cy="1782520"/>
              <a:chOff x="20878463" y="8356212"/>
              <a:chExt cx="1410505" cy="1782520"/>
            </a:xfrm>
          </p:grpSpPr>
          <p:sp>
            <p:nvSpPr>
              <p:cNvPr id="369" name="Freeform 368">
                <a:extLst>
                  <a:ext uri="{FF2B5EF4-FFF2-40B4-BE49-F238E27FC236}">
                    <a16:creationId xmlns:a16="http://schemas.microsoft.com/office/drawing/2014/main" id="{3D06B393-9116-E72C-4C82-E512B5FC4765}"/>
                  </a:ext>
                </a:extLst>
              </p:cNvPr>
              <p:cNvSpPr/>
              <p:nvPr/>
            </p:nvSpPr>
            <p:spPr>
              <a:xfrm>
                <a:off x="21288185" y="8356212"/>
                <a:ext cx="840822" cy="747523"/>
              </a:xfrm>
              <a:custGeom>
                <a:avLst/>
                <a:gdLst>
                  <a:gd name="connsiteX0" fmla="*/ 121930 w 840822"/>
                  <a:gd name="connsiteY0" fmla="*/ 747894 h 747523"/>
                  <a:gd name="connsiteX1" fmla="*/ 1512 w 840822"/>
                  <a:gd name="connsiteY1" fmla="*/ 344544 h 747523"/>
                  <a:gd name="connsiteX2" fmla="*/ 121930 w 840822"/>
                  <a:gd name="connsiteY2" fmla="*/ 61878 h 747523"/>
                  <a:gd name="connsiteX3" fmla="*/ 543903 w 840822"/>
                  <a:gd name="connsiteY3" fmla="*/ 61878 h 747523"/>
                  <a:gd name="connsiteX4" fmla="*/ 772723 w 840822"/>
                  <a:gd name="connsiteY4" fmla="*/ 213189 h 747523"/>
                  <a:gd name="connsiteX5" fmla="*/ 805189 w 840822"/>
                  <a:gd name="connsiteY5" fmla="*/ 234644 h 747523"/>
                  <a:gd name="connsiteX6" fmla="*/ 759079 w 840822"/>
                  <a:gd name="connsiteY6" fmla="*/ 265630 h 747523"/>
                  <a:gd name="connsiteX7" fmla="*/ 842242 w 840822"/>
                  <a:gd name="connsiteY7" fmla="*/ 265630 h 747523"/>
                  <a:gd name="connsiteX8" fmla="*/ 772723 w 840822"/>
                  <a:gd name="connsiteY8" fmla="*/ 300595 h 747523"/>
                  <a:gd name="connsiteX9" fmla="*/ 842242 w 840822"/>
                  <a:gd name="connsiteY9" fmla="*/ 300595 h 747523"/>
                  <a:gd name="connsiteX10" fmla="*/ 711050 w 840822"/>
                  <a:gd name="connsiteY10" fmla="*/ 412095 h 747523"/>
                  <a:gd name="connsiteX11" fmla="*/ 494273 w 840822"/>
                  <a:gd name="connsiteY11" fmla="*/ 362553 h 747523"/>
                  <a:gd name="connsiteX12" fmla="*/ 392721 w 840822"/>
                  <a:gd name="connsiteY12" fmla="*/ 467997 h 747523"/>
                  <a:gd name="connsiteX13" fmla="*/ 328899 w 840822"/>
                  <a:gd name="connsiteY13" fmla="*/ 452367 h 747523"/>
                  <a:gd name="connsiteX14" fmla="*/ 266405 w 840822"/>
                  <a:gd name="connsiteY14" fmla="*/ 630741 h 747523"/>
                  <a:gd name="connsiteX15" fmla="*/ 121930 w 840822"/>
                  <a:gd name="connsiteY15" fmla="*/ 747894 h 74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0822" h="747523">
                    <a:moveTo>
                      <a:pt x="121930" y="747894"/>
                    </a:moveTo>
                    <a:cubicBezTo>
                      <a:pt x="60921" y="585236"/>
                      <a:pt x="3864" y="451963"/>
                      <a:pt x="1512" y="344544"/>
                    </a:cubicBezTo>
                    <a:cubicBezTo>
                      <a:pt x="-997" y="230203"/>
                      <a:pt x="47248" y="119236"/>
                      <a:pt x="121930" y="61878"/>
                    </a:cubicBezTo>
                    <a:cubicBezTo>
                      <a:pt x="266794" y="-49362"/>
                      <a:pt x="449388" y="15234"/>
                      <a:pt x="543903" y="61878"/>
                    </a:cubicBezTo>
                    <a:cubicBezTo>
                      <a:pt x="731401" y="154403"/>
                      <a:pt x="729180" y="184395"/>
                      <a:pt x="772723" y="213189"/>
                    </a:cubicBezTo>
                    <a:cubicBezTo>
                      <a:pt x="783540" y="220341"/>
                      <a:pt x="805189" y="234644"/>
                      <a:pt x="805189" y="234644"/>
                    </a:cubicBezTo>
                    <a:lnTo>
                      <a:pt x="759079" y="265630"/>
                    </a:lnTo>
                    <a:lnTo>
                      <a:pt x="842242" y="265630"/>
                    </a:lnTo>
                    <a:cubicBezTo>
                      <a:pt x="842242" y="265630"/>
                      <a:pt x="747064" y="327169"/>
                      <a:pt x="772723" y="300595"/>
                    </a:cubicBezTo>
                    <a:lnTo>
                      <a:pt x="842242" y="300595"/>
                    </a:lnTo>
                    <a:cubicBezTo>
                      <a:pt x="842242" y="300595"/>
                      <a:pt x="814607" y="393567"/>
                      <a:pt x="711050" y="412095"/>
                    </a:cubicBezTo>
                    <a:cubicBezTo>
                      <a:pt x="658377" y="421511"/>
                      <a:pt x="494273" y="362553"/>
                      <a:pt x="494273" y="362553"/>
                    </a:cubicBezTo>
                    <a:cubicBezTo>
                      <a:pt x="494273" y="362553"/>
                      <a:pt x="446100" y="349547"/>
                      <a:pt x="392721" y="467997"/>
                    </a:cubicBezTo>
                    <a:cubicBezTo>
                      <a:pt x="392721" y="467997"/>
                      <a:pt x="377072" y="445864"/>
                      <a:pt x="328899" y="452367"/>
                    </a:cubicBezTo>
                    <a:cubicBezTo>
                      <a:pt x="280727" y="458884"/>
                      <a:pt x="228616" y="529190"/>
                      <a:pt x="266405" y="630741"/>
                    </a:cubicBezTo>
                    <a:lnTo>
                      <a:pt x="121930" y="747894"/>
                    </a:lnTo>
                    <a:close/>
                  </a:path>
                </a:pathLst>
              </a:custGeom>
              <a:solidFill>
                <a:srgbClr val="FFFFFF"/>
              </a:solidFill>
              <a:ln w="14419" cap="rnd">
                <a:noFill/>
                <a:prstDash val="solid"/>
                <a:round/>
              </a:ln>
            </p:spPr>
            <p:txBody>
              <a:bodyPr rtlCol="0" anchor="ctr"/>
              <a:lstStyle/>
              <a:p>
                <a:endParaRPr lang="en-CH" sz="6000"/>
              </a:p>
            </p:txBody>
          </p:sp>
          <p:sp>
            <p:nvSpPr>
              <p:cNvPr id="370" name="Freeform 369">
                <a:extLst>
                  <a:ext uri="{FF2B5EF4-FFF2-40B4-BE49-F238E27FC236}">
                    <a16:creationId xmlns:a16="http://schemas.microsoft.com/office/drawing/2014/main" id="{D092386B-5F5D-046F-918F-C260B2321BD1}"/>
                  </a:ext>
                </a:extLst>
              </p:cNvPr>
              <p:cNvSpPr/>
              <p:nvPr/>
            </p:nvSpPr>
            <p:spPr>
              <a:xfrm>
                <a:off x="21643160" y="8723010"/>
                <a:ext cx="425876" cy="738292"/>
              </a:xfrm>
              <a:custGeom>
                <a:avLst/>
                <a:gdLst>
                  <a:gd name="connsiteX0" fmla="*/ 2034 w 425876"/>
                  <a:gd name="connsiteY0" fmla="*/ 739098 h 738292"/>
                  <a:gd name="connsiteX1" fmla="*/ 2034 w 425876"/>
                  <a:gd name="connsiteY1" fmla="*/ 642070 h 738292"/>
                  <a:gd name="connsiteX2" fmla="*/ 26865 w 425876"/>
                  <a:gd name="connsiteY2" fmla="*/ 547980 h 738292"/>
                  <a:gd name="connsiteX3" fmla="*/ 155431 w 425876"/>
                  <a:gd name="connsiteY3" fmla="*/ 570982 h 738292"/>
                  <a:gd name="connsiteX4" fmla="*/ 187982 w 425876"/>
                  <a:gd name="connsiteY4" fmla="*/ 521166 h 738292"/>
                  <a:gd name="connsiteX5" fmla="*/ 237031 w 425876"/>
                  <a:gd name="connsiteY5" fmla="*/ 497141 h 738292"/>
                  <a:gd name="connsiteX6" fmla="*/ 237031 w 425876"/>
                  <a:gd name="connsiteY6" fmla="*/ 467203 h 738292"/>
                  <a:gd name="connsiteX7" fmla="*/ 279867 w 425876"/>
                  <a:gd name="connsiteY7" fmla="*/ 446303 h 738292"/>
                  <a:gd name="connsiteX8" fmla="*/ 293799 w 425876"/>
                  <a:gd name="connsiteY8" fmla="*/ 383303 h 738292"/>
                  <a:gd name="connsiteX9" fmla="*/ 349656 w 425876"/>
                  <a:gd name="connsiteY9" fmla="*/ 383303 h 738292"/>
                  <a:gd name="connsiteX10" fmla="*/ 349656 w 425876"/>
                  <a:gd name="connsiteY10" fmla="*/ 243376 h 738292"/>
                  <a:gd name="connsiteX11" fmla="*/ 396529 w 425876"/>
                  <a:gd name="connsiteY11" fmla="*/ 158844 h 738292"/>
                  <a:gd name="connsiteX12" fmla="*/ 427908 w 425876"/>
                  <a:gd name="connsiteY12" fmla="*/ 806 h 73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5876" h="738292">
                    <a:moveTo>
                      <a:pt x="2034" y="739098"/>
                    </a:moveTo>
                    <a:lnTo>
                      <a:pt x="2034" y="642070"/>
                    </a:lnTo>
                    <a:cubicBezTo>
                      <a:pt x="2034" y="642070"/>
                      <a:pt x="1290" y="559825"/>
                      <a:pt x="26865" y="547980"/>
                    </a:cubicBezTo>
                    <a:cubicBezTo>
                      <a:pt x="52422" y="536135"/>
                      <a:pt x="106698" y="606535"/>
                      <a:pt x="155431" y="570982"/>
                    </a:cubicBezTo>
                    <a:cubicBezTo>
                      <a:pt x="175092" y="556645"/>
                      <a:pt x="179463" y="545079"/>
                      <a:pt x="187982" y="521166"/>
                    </a:cubicBezTo>
                    <a:cubicBezTo>
                      <a:pt x="198565" y="491507"/>
                      <a:pt x="227359" y="519362"/>
                      <a:pt x="237031" y="497141"/>
                    </a:cubicBezTo>
                    <a:cubicBezTo>
                      <a:pt x="240026" y="490261"/>
                      <a:pt x="230856" y="474567"/>
                      <a:pt x="237031" y="467203"/>
                    </a:cubicBezTo>
                    <a:cubicBezTo>
                      <a:pt x="245922" y="456623"/>
                      <a:pt x="270958" y="459468"/>
                      <a:pt x="279867" y="446303"/>
                    </a:cubicBezTo>
                    <a:cubicBezTo>
                      <a:pt x="289335" y="432319"/>
                      <a:pt x="282174" y="393809"/>
                      <a:pt x="293799" y="383303"/>
                    </a:cubicBezTo>
                    <a:cubicBezTo>
                      <a:pt x="305424" y="372816"/>
                      <a:pt x="327038" y="397417"/>
                      <a:pt x="349656" y="383303"/>
                    </a:cubicBezTo>
                    <a:cubicBezTo>
                      <a:pt x="369186" y="371123"/>
                      <a:pt x="358212" y="318258"/>
                      <a:pt x="349656" y="243376"/>
                    </a:cubicBezTo>
                    <a:cubicBezTo>
                      <a:pt x="347591" y="225377"/>
                      <a:pt x="385350" y="181474"/>
                      <a:pt x="396529" y="158844"/>
                    </a:cubicBezTo>
                    <a:cubicBezTo>
                      <a:pt x="405215" y="141272"/>
                      <a:pt x="427908" y="806"/>
                      <a:pt x="427908" y="806"/>
                    </a:cubicBezTo>
                  </a:path>
                </a:pathLst>
              </a:custGeom>
              <a:noFill/>
              <a:ln w="19153" cap="flat">
                <a:solidFill>
                  <a:srgbClr val="FFFFFF"/>
                </a:solidFill>
                <a:prstDash val="solid"/>
                <a:miter/>
              </a:ln>
            </p:spPr>
            <p:txBody>
              <a:bodyPr rtlCol="0" anchor="ctr"/>
              <a:lstStyle/>
              <a:p>
                <a:endParaRPr lang="en-CH" sz="6000"/>
              </a:p>
            </p:txBody>
          </p:sp>
          <p:sp>
            <p:nvSpPr>
              <p:cNvPr id="371" name="Freeform 370">
                <a:extLst>
                  <a:ext uri="{FF2B5EF4-FFF2-40B4-BE49-F238E27FC236}">
                    <a16:creationId xmlns:a16="http://schemas.microsoft.com/office/drawing/2014/main" id="{F8A8E23F-C657-4D70-3C78-14F723C34EFD}"/>
                  </a:ext>
                </a:extLst>
              </p:cNvPr>
              <p:cNvSpPr/>
              <p:nvPr/>
            </p:nvSpPr>
            <p:spPr>
              <a:xfrm rot="1055084" flipV="1">
                <a:off x="22023390" y="9177308"/>
                <a:ext cx="112027" cy="10799"/>
              </a:xfrm>
              <a:custGeom>
                <a:avLst/>
                <a:gdLst>
                  <a:gd name="connsiteX0" fmla="*/ 2042 w 112027"/>
                  <a:gd name="connsiteY0" fmla="*/ 842 h 10799"/>
                  <a:gd name="connsiteX1" fmla="*/ 114069 w 112027"/>
                  <a:gd name="connsiteY1" fmla="*/ 842 h 10799"/>
                </a:gdLst>
                <a:ahLst/>
                <a:cxnLst>
                  <a:cxn ang="0">
                    <a:pos x="connsiteX0" y="connsiteY0"/>
                  </a:cxn>
                  <a:cxn ang="0">
                    <a:pos x="connsiteX1" y="connsiteY1"/>
                  </a:cxn>
                </a:cxnLst>
                <a:rect l="l" t="t" r="r" b="b"/>
                <a:pathLst>
                  <a:path w="112027" h="10799">
                    <a:moveTo>
                      <a:pt x="2042" y="842"/>
                    </a:moveTo>
                    <a:lnTo>
                      <a:pt x="114069" y="842"/>
                    </a:lnTo>
                  </a:path>
                </a:pathLst>
              </a:custGeom>
              <a:noFill/>
              <a:ln w="16921" cap="rnd">
                <a:solidFill>
                  <a:srgbClr val="FFFFFF"/>
                </a:solidFill>
                <a:prstDash val="solid"/>
                <a:round/>
              </a:ln>
            </p:spPr>
            <p:txBody>
              <a:bodyPr rtlCol="0" anchor="ctr"/>
              <a:lstStyle/>
              <a:p>
                <a:endParaRPr lang="en-CH" sz="6000"/>
              </a:p>
            </p:txBody>
          </p:sp>
          <p:sp>
            <p:nvSpPr>
              <p:cNvPr id="372" name="Freeform 371">
                <a:extLst>
                  <a:ext uri="{FF2B5EF4-FFF2-40B4-BE49-F238E27FC236}">
                    <a16:creationId xmlns:a16="http://schemas.microsoft.com/office/drawing/2014/main" id="{105FBF5D-06CB-D49D-09DC-74310376DFF7}"/>
                  </a:ext>
                </a:extLst>
              </p:cNvPr>
              <p:cNvSpPr/>
              <p:nvPr/>
            </p:nvSpPr>
            <p:spPr>
              <a:xfrm rot="2599782" flipV="1">
                <a:off x="21982091" y="9254803"/>
                <a:ext cx="111996" cy="10799"/>
              </a:xfrm>
              <a:custGeom>
                <a:avLst/>
                <a:gdLst>
                  <a:gd name="connsiteX0" fmla="*/ 2038 w 111996"/>
                  <a:gd name="connsiteY0" fmla="*/ 850 h 10799"/>
                  <a:gd name="connsiteX1" fmla="*/ 114035 w 111996"/>
                  <a:gd name="connsiteY1" fmla="*/ 850 h 10799"/>
                </a:gdLst>
                <a:ahLst/>
                <a:cxnLst>
                  <a:cxn ang="0">
                    <a:pos x="connsiteX0" y="connsiteY0"/>
                  </a:cxn>
                  <a:cxn ang="0">
                    <a:pos x="connsiteX1" y="connsiteY1"/>
                  </a:cxn>
                </a:cxnLst>
                <a:rect l="l" t="t" r="r" b="b"/>
                <a:pathLst>
                  <a:path w="111996" h="10799">
                    <a:moveTo>
                      <a:pt x="2038" y="850"/>
                    </a:moveTo>
                    <a:lnTo>
                      <a:pt x="114035" y="850"/>
                    </a:lnTo>
                  </a:path>
                </a:pathLst>
              </a:custGeom>
              <a:noFill/>
              <a:ln w="16921" cap="rnd">
                <a:solidFill>
                  <a:srgbClr val="FFFFFF"/>
                </a:solidFill>
                <a:prstDash val="solid"/>
                <a:round/>
              </a:ln>
            </p:spPr>
            <p:txBody>
              <a:bodyPr rtlCol="0" anchor="ctr"/>
              <a:lstStyle/>
              <a:p>
                <a:endParaRPr lang="en-CH" sz="6000"/>
              </a:p>
            </p:txBody>
          </p:sp>
          <p:sp>
            <p:nvSpPr>
              <p:cNvPr id="373" name="Freeform 372">
                <a:extLst>
                  <a:ext uri="{FF2B5EF4-FFF2-40B4-BE49-F238E27FC236}">
                    <a16:creationId xmlns:a16="http://schemas.microsoft.com/office/drawing/2014/main" id="{03D548D4-F2B9-B7D2-A57D-FC297501F1D5}"/>
                  </a:ext>
                </a:extLst>
              </p:cNvPr>
              <p:cNvSpPr/>
              <p:nvPr/>
            </p:nvSpPr>
            <p:spPr>
              <a:xfrm>
                <a:off x="22041733" y="9141101"/>
                <a:ext cx="247235" cy="275576"/>
              </a:xfrm>
              <a:custGeom>
                <a:avLst/>
                <a:gdLst>
                  <a:gd name="connsiteX0" fmla="*/ 2046 w 247235"/>
                  <a:gd name="connsiteY0" fmla="*/ 207417 h 275576"/>
                  <a:gd name="connsiteX1" fmla="*/ 71072 w 247235"/>
                  <a:gd name="connsiteY1" fmla="*/ 276423 h 275576"/>
                  <a:gd name="connsiteX2" fmla="*/ 135280 w 247235"/>
                  <a:gd name="connsiteY2" fmla="*/ 232260 h 275576"/>
                  <a:gd name="connsiteX3" fmla="*/ 168426 w 247235"/>
                  <a:gd name="connsiteY3" fmla="*/ 239159 h 275576"/>
                  <a:gd name="connsiteX4" fmla="*/ 249282 w 247235"/>
                  <a:gd name="connsiteY4" fmla="*/ 162306 h 275576"/>
                  <a:gd name="connsiteX5" fmla="*/ 217698 w 247235"/>
                  <a:gd name="connsiteY5" fmla="*/ 101761 h 275576"/>
                  <a:gd name="connsiteX6" fmla="*/ 225864 w 247235"/>
                  <a:gd name="connsiteY6" fmla="*/ 69852 h 275576"/>
                  <a:gd name="connsiteX7" fmla="*/ 156857 w 247235"/>
                  <a:gd name="connsiteY7" fmla="*/ 846 h 27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235" h="275576">
                    <a:moveTo>
                      <a:pt x="2046" y="207417"/>
                    </a:moveTo>
                    <a:cubicBezTo>
                      <a:pt x="2046" y="245518"/>
                      <a:pt x="32941" y="276423"/>
                      <a:pt x="71072" y="276423"/>
                    </a:cubicBezTo>
                    <a:cubicBezTo>
                      <a:pt x="100386" y="276423"/>
                      <a:pt x="125292" y="258051"/>
                      <a:pt x="135280" y="232260"/>
                    </a:cubicBezTo>
                    <a:cubicBezTo>
                      <a:pt x="145417" y="236611"/>
                      <a:pt x="156578" y="239159"/>
                      <a:pt x="168426" y="239159"/>
                    </a:cubicBezTo>
                    <a:cubicBezTo>
                      <a:pt x="213085" y="239159"/>
                      <a:pt x="249282" y="204758"/>
                      <a:pt x="249282" y="162306"/>
                    </a:cubicBezTo>
                    <a:cubicBezTo>
                      <a:pt x="249282" y="137575"/>
                      <a:pt x="236782" y="115819"/>
                      <a:pt x="217698" y="101761"/>
                    </a:cubicBezTo>
                    <a:cubicBezTo>
                      <a:pt x="222739" y="92185"/>
                      <a:pt x="225864" y="81437"/>
                      <a:pt x="225864" y="69852"/>
                    </a:cubicBezTo>
                    <a:cubicBezTo>
                      <a:pt x="225864" y="31733"/>
                      <a:pt x="194969" y="846"/>
                      <a:pt x="156857" y="846"/>
                    </a:cubicBezTo>
                  </a:path>
                </a:pathLst>
              </a:custGeom>
              <a:noFill/>
              <a:ln w="17107" cap="rnd">
                <a:solidFill>
                  <a:srgbClr val="FFFFFF"/>
                </a:solidFill>
                <a:prstDash val="solid"/>
                <a:round/>
              </a:ln>
            </p:spPr>
            <p:txBody>
              <a:bodyPr rtlCol="0" anchor="ctr"/>
              <a:lstStyle/>
              <a:p>
                <a:endParaRPr lang="en-CH" sz="6000"/>
              </a:p>
            </p:txBody>
          </p:sp>
          <p:sp>
            <p:nvSpPr>
              <p:cNvPr id="374" name="Freeform 373">
                <a:extLst>
                  <a:ext uri="{FF2B5EF4-FFF2-40B4-BE49-F238E27FC236}">
                    <a16:creationId xmlns:a16="http://schemas.microsoft.com/office/drawing/2014/main" id="{B6CCE424-0590-049B-FB87-2AFE53EA99F4}"/>
                  </a:ext>
                </a:extLst>
              </p:cNvPr>
              <p:cNvSpPr/>
              <p:nvPr/>
            </p:nvSpPr>
            <p:spPr>
              <a:xfrm rot="-19356">
                <a:off x="21520052" y="9066304"/>
                <a:ext cx="366567" cy="278538"/>
              </a:xfrm>
              <a:custGeom>
                <a:avLst/>
                <a:gdLst>
                  <a:gd name="connsiteX0" fmla="*/ 325985 w 366567"/>
                  <a:gd name="connsiteY0" fmla="*/ 23252 h 278538"/>
                  <a:gd name="connsiteX1" fmla="*/ 344908 w 366567"/>
                  <a:gd name="connsiteY1" fmla="*/ 549 h 278538"/>
                  <a:gd name="connsiteX2" fmla="*/ 367880 w 366567"/>
                  <a:gd name="connsiteY2" fmla="*/ 19239 h 278538"/>
                  <a:gd name="connsiteX3" fmla="*/ 348944 w 366567"/>
                  <a:gd name="connsiteY3" fmla="*/ 42111 h 278538"/>
                  <a:gd name="connsiteX4" fmla="*/ 346939 w 366567"/>
                  <a:gd name="connsiteY4" fmla="*/ 42111 h 278538"/>
                  <a:gd name="connsiteX5" fmla="*/ 325985 w 366567"/>
                  <a:gd name="connsiteY5" fmla="*/ 23252 h 278538"/>
                  <a:gd name="connsiteX6" fmla="*/ 257030 w 366567"/>
                  <a:gd name="connsiteY6" fmla="*/ 38098 h 278538"/>
                  <a:gd name="connsiteX7" fmla="*/ 272219 w 366567"/>
                  <a:gd name="connsiteY7" fmla="*/ 12729 h 278538"/>
                  <a:gd name="connsiteX8" fmla="*/ 298073 w 366567"/>
                  <a:gd name="connsiteY8" fmla="*/ 27757 h 278538"/>
                  <a:gd name="connsiteX9" fmla="*/ 282885 w 366567"/>
                  <a:gd name="connsiteY9" fmla="*/ 53294 h 278538"/>
                  <a:gd name="connsiteX10" fmla="*/ 282702 w 366567"/>
                  <a:gd name="connsiteY10" fmla="*/ 53294 h 278538"/>
                  <a:gd name="connsiteX11" fmla="*/ 277473 w 366567"/>
                  <a:gd name="connsiteY11" fmla="*/ 53799 h 278538"/>
                  <a:gd name="connsiteX12" fmla="*/ 257030 w 366567"/>
                  <a:gd name="connsiteY12" fmla="*/ 38098 h 278538"/>
                  <a:gd name="connsiteX13" fmla="*/ 192623 w 366567"/>
                  <a:gd name="connsiteY13" fmla="*/ 66148 h 278538"/>
                  <a:gd name="connsiteX14" fmla="*/ 202110 w 366567"/>
                  <a:gd name="connsiteY14" fmla="*/ 38267 h 278538"/>
                  <a:gd name="connsiteX15" fmla="*/ 230481 w 366567"/>
                  <a:gd name="connsiteY15" fmla="*/ 47625 h 278538"/>
                  <a:gd name="connsiteX16" fmla="*/ 221033 w 366567"/>
                  <a:gd name="connsiteY16" fmla="*/ 75493 h 278538"/>
                  <a:gd name="connsiteX17" fmla="*/ 220849 w 366567"/>
                  <a:gd name="connsiteY17" fmla="*/ 75493 h 278538"/>
                  <a:gd name="connsiteX18" fmla="*/ 211559 w 366567"/>
                  <a:gd name="connsiteY18" fmla="*/ 77667 h 278538"/>
                  <a:gd name="connsiteX19" fmla="*/ 192623 w 366567"/>
                  <a:gd name="connsiteY19" fmla="*/ 66148 h 278538"/>
                  <a:gd name="connsiteX20" fmla="*/ 137205 w 366567"/>
                  <a:gd name="connsiteY20" fmla="*/ 109211 h 278538"/>
                  <a:gd name="connsiteX21" fmla="*/ 139577 w 366567"/>
                  <a:gd name="connsiteY21" fmla="*/ 79674 h 278538"/>
                  <a:gd name="connsiteX22" fmla="*/ 139577 w 366567"/>
                  <a:gd name="connsiteY22" fmla="*/ 79842 h 278538"/>
                  <a:gd name="connsiteX23" fmla="*/ 169298 w 366567"/>
                  <a:gd name="connsiteY23" fmla="*/ 82172 h 278538"/>
                  <a:gd name="connsiteX24" fmla="*/ 166952 w 366567"/>
                  <a:gd name="connsiteY24" fmla="*/ 111554 h 278538"/>
                  <a:gd name="connsiteX25" fmla="*/ 153244 w 366567"/>
                  <a:gd name="connsiteY25" fmla="*/ 116563 h 278538"/>
                  <a:gd name="connsiteX26" fmla="*/ 137205 w 366567"/>
                  <a:gd name="connsiteY26" fmla="*/ 109211 h 278538"/>
                  <a:gd name="connsiteX27" fmla="*/ 88706 w 366567"/>
                  <a:gd name="connsiteY27" fmla="*/ 159627 h 278538"/>
                  <a:gd name="connsiteX28" fmla="*/ 87002 w 366567"/>
                  <a:gd name="connsiteY28" fmla="*/ 130245 h 278538"/>
                  <a:gd name="connsiteX29" fmla="*/ 116933 w 366567"/>
                  <a:gd name="connsiteY29" fmla="*/ 128575 h 278538"/>
                  <a:gd name="connsiteX30" fmla="*/ 118453 w 366567"/>
                  <a:gd name="connsiteY30" fmla="*/ 158125 h 278538"/>
                  <a:gd name="connsiteX31" fmla="*/ 102741 w 366567"/>
                  <a:gd name="connsiteY31" fmla="*/ 164972 h 278538"/>
                  <a:gd name="connsiteX32" fmla="*/ 88706 w 366567"/>
                  <a:gd name="connsiteY32" fmla="*/ 159627 h 278538"/>
                  <a:gd name="connsiteX33" fmla="*/ 47139 w 366567"/>
                  <a:gd name="connsiteY33" fmla="*/ 215880 h 278538"/>
                  <a:gd name="connsiteX34" fmla="*/ 41727 w 366567"/>
                  <a:gd name="connsiteY34" fmla="*/ 186834 h 278538"/>
                  <a:gd name="connsiteX35" fmla="*/ 71133 w 366567"/>
                  <a:gd name="connsiteY35" fmla="*/ 181502 h 278538"/>
                  <a:gd name="connsiteX36" fmla="*/ 76546 w 366567"/>
                  <a:gd name="connsiteY36" fmla="*/ 210534 h 278538"/>
                  <a:gd name="connsiteX37" fmla="*/ 59129 w 366567"/>
                  <a:gd name="connsiteY37" fmla="*/ 219556 h 278538"/>
                  <a:gd name="connsiteX38" fmla="*/ 47139 w 366567"/>
                  <a:gd name="connsiteY38" fmla="*/ 215880 h 278538"/>
                  <a:gd name="connsiteX39" fmla="*/ 12662 w 366567"/>
                  <a:gd name="connsiteY39" fmla="*/ 276638 h 278538"/>
                  <a:gd name="connsiteX40" fmla="*/ 3856 w 366567"/>
                  <a:gd name="connsiteY40" fmla="*/ 248433 h 278538"/>
                  <a:gd name="connsiteX41" fmla="*/ 32436 w 366567"/>
                  <a:gd name="connsiteY41" fmla="*/ 239748 h 278538"/>
                  <a:gd name="connsiteX42" fmla="*/ 41203 w 366567"/>
                  <a:gd name="connsiteY42" fmla="*/ 267797 h 278538"/>
                  <a:gd name="connsiteX43" fmla="*/ 22464 w 366567"/>
                  <a:gd name="connsiteY43" fmla="*/ 278981 h 278538"/>
                  <a:gd name="connsiteX44" fmla="*/ 12662 w 366567"/>
                  <a:gd name="connsiteY44" fmla="*/ 276638 h 278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6567" h="278538">
                    <a:moveTo>
                      <a:pt x="325985" y="23252"/>
                    </a:moveTo>
                    <a:cubicBezTo>
                      <a:pt x="324792" y="11732"/>
                      <a:pt x="333245" y="1546"/>
                      <a:pt x="344908" y="549"/>
                    </a:cubicBezTo>
                    <a:cubicBezTo>
                      <a:pt x="356557" y="-616"/>
                      <a:pt x="366884" y="7888"/>
                      <a:pt x="367880" y="19239"/>
                    </a:cubicBezTo>
                    <a:cubicBezTo>
                      <a:pt x="369072" y="30759"/>
                      <a:pt x="360632" y="40946"/>
                      <a:pt x="348944" y="42111"/>
                    </a:cubicBezTo>
                    <a:lnTo>
                      <a:pt x="346939" y="42111"/>
                    </a:lnTo>
                    <a:cubicBezTo>
                      <a:pt x="336102" y="42111"/>
                      <a:pt x="326981" y="34099"/>
                      <a:pt x="325985" y="23252"/>
                    </a:cubicBezTo>
                    <a:moveTo>
                      <a:pt x="257030" y="38098"/>
                    </a:moveTo>
                    <a:cubicBezTo>
                      <a:pt x="254160" y="26915"/>
                      <a:pt x="261092" y="15563"/>
                      <a:pt x="272219" y="12729"/>
                    </a:cubicBezTo>
                    <a:cubicBezTo>
                      <a:pt x="283566" y="9894"/>
                      <a:pt x="295059" y="16573"/>
                      <a:pt x="298073" y="27757"/>
                    </a:cubicBezTo>
                    <a:cubicBezTo>
                      <a:pt x="300956" y="38940"/>
                      <a:pt x="294023" y="50292"/>
                      <a:pt x="282885" y="53294"/>
                    </a:cubicBezTo>
                    <a:lnTo>
                      <a:pt x="282702" y="53294"/>
                    </a:lnTo>
                    <a:cubicBezTo>
                      <a:pt x="281025" y="53631"/>
                      <a:pt x="279334" y="53799"/>
                      <a:pt x="277473" y="53799"/>
                    </a:cubicBezTo>
                    <a:cubicBezTo>
                      <a:pt x="268182" y="53799"/>
                      <a:pt x="259546" y="47625"/>
                      <a:pt x="257030" y="38098"/>
                    </a:cubicBezTo>
                    <a:moveTo>
                      <a:pt x="192623" y="66148"/>
                    </a:moveTo>
                    <a:cubicBezTo>
                      <a:pt x="187407" y="55792"/>
                      <a:pt x="191627" y="43276"/>
                      <a:pt x="202110" y="38267"/>
                    </a:cubicBezTo>
                    <a:cubicBezTo>
                      <a:pt x="212581" y="33102"/>
                      <a:pt x="225252" y="37270"/>
                      <a:pt x="230481" y="47625"/>
                    </a:cubicBezTo>
                    <a:cubicBezTo>
                      <a:pt x="235552" y="57799"/>
                      <a:pt x="231320" y="70315"/>
                      <a:pt x="221033" y="75493"/>
                    </a:cubicBezTo>
                    <a:lnTo>
                      <a:pt x="220849" y="75493"/>
                    </a:lnTo>
                    <a:cubicBezTo>
                      <a:pt x="217980" y="76994"/>
                      <a:pt x="214782" y="77667"/>
                      <a:pt x="211559" y="77667"/>
                    </a:cubicBezTo>
                    <a:cubicBezTo>
                      <a:pt x="203775" y="77667"/>
                      <a:pt x="196358" y="73500"/>
                      <a:pt x="192623" y="66148"/>
                    </a:cubicBezTo>
                    <a:moveTo>
                      <a:pt x="137205" y="109211"/>
                    </a:moveTo>
                    <a:cubicBezTo>
                      <a:pt x="129604" y="100370"/>
                      <a:pt x="130601" y="87181"/>
                      <a:pt x="139577" y="79674"/>
                    </a:cubicBezTo>
                    <a:lnTo>
                      <a:pt x="139577" y="79842"/>
                    </a:lnTo>
                    <a:cubicBezTo>
                      <a:pt x="148540" y="72322"/>
                      <a:pt x="161880" y="73331"/>
                      <a:pt x="169298" y="82172"/>
                    </a:cubicBezTo>
                    <a:cubicBezTo>
                      <a:pt x="176924" y="90857"/>
                      <a:pt x="175915" y="104046"/>
                      <a:pt x="166952" y="111554"/>
                    </a:cubicBezTo>
                    <a:cubicBezTo>
                      <a:pt x="162876" y="114893"/>
                      <a:pt x="157975" y="116563"/>
                      <a:pt x="153244" y="116563"/>
                    </a:cubicBezTo>
                    <a:cubicBezTo>
                      <a:pt x="147347" y="116563"/>
                      <a:pt x="141254" y="114052"/>
                      <a:pt x="137205" y="109211"/>
                    </a:cubicBezTo>
                    <a:moveTo>
                      <a:pt x="88706" y="159627"/>
                    </a:moveTo>
                    <a:cubicBezTo>
                      <a:pt x="79900" y="151951"/>
                      <a:pt x="79231" y="138761"/>
                      <a:pt x="87002" y="130245"/>
                    </a:cubicBezTo>
                    <a:cubicBezTo>
                      <a:pt x="94957" y="121572"/>
                      <a:pt x="108310" y="120899"/>
                      <a:pt x="116933" y="128575"/>
                    </a:cubicBezTo>
                    <a:cubicBezTo>
                      <a:pt x="125555" y="136263"/>
                      <a:pt x="126223" y="149440"/>
                      <a:pt x="118453" y="158125"/>
                    </a:cubicBezTo>
                    <a:cubicBezTo>
                      <a:pt x="114377" y="162630"/>
                      <a:pt x="108650" y="164972"/>
                      <a:pt x="102741" y="164972"/>
                    </a:cubicBezTo>
                    <a:cubicBezTo>
                      <a:pt x="97840" y="164972"/>
                      <a:pt x="92768" y="163303"/>
                      <a:pt x="88706" y="159627"/>
                    </a:cubicBezTo>
                    <a:moveTo>
                      <a:pt x="47139" y="215880"/>
                    </a:moveTo>
                    <a:cubicBezTo>
                      <a:pt x="37508" y="209201"/>
                      <a:pt x="35136" y="196180"/>
                      <a:pt x="41727" y="186834"/>
                    </a:cubicBezTo>
                    <a:cubicBezTo>
                      <a:pt x="48489" y="177321"/>
                      <a:pt x="61475" y="174991"/>
                      <a:pt x="71133" y="181502"/>
                    </a:cubicBezTo>
                    <a:cubicBezTo>
                      <a:pt x="80765" y="188168"/>
                      <a:pt x="83137" y="201021"/>
                      <a:pt x="76546" y="210534"/>
                    </a:cubicBezTo>
                    <a:cubicBezTo>
                      <a:pt x="72313" y="216385"/>
                      <a:pt x="65878" y="219556"/>
                      <a:pt x="59129" y="219556"/>
                    </a:cubicBezTo>
                    <a:cubicBezTo>
                      <a:pt x="54910" y="219556"/>
                      <a:pt x="50848" y="218391"/>
                      <a:pt x="47139" y="215880"/>
                    </a:cubicBezTo>
                    <a:moveTo>
                      <a:pt x="12662" y="276638"/>
                    </a:moveTo>
                    <a:cubicBezTo>
                      <a:pt x="2336" y="271136"/>
                      <a:pt x="-1543" y="258620"/>
                      <a:pt x="3856" y="248433"/>
                    </a:cubicBezTo>
                    <a:cubicBezTo>
                      <a:pt x="9281" y="238247"/>
                      <a:pt x="22110" y="234247"/>
                      <a:pt x="32436" y="239748"/>
                    </a:cubicBezTo>
                    <a:cubicBezTo>
                      <a:pt x="42736" y="245094"/>
                      <a:pt x="46628" y="257610"/>
                      <a:pt x="41203" y="267797"/>
                    </a:cubicBezTo>
                    <a:cubicBezTo>
                      <a:pt x="37508" y="274968"/>
                      <a:pt x="30065" y="278981"/>
                      <a:pt x="22464" y="278981"/>
                    </a:cubicBezTo>
                    <a:cubicBezTo>
                      <a:pt x="19227" y="278981"/>
                      <a:pt x="15859" y="278307"/>
                      <a:pt x="12662" y="276638"/>
                    </a:cubicBezTo>
                  </a:path>
                </a:pathLst>
              </a:custGeom>
              <a:solidFill>
                <a:srgbClr val="FFFFFF"/>
              </a:solidFill>
              <a:ln w="13022" cap="rnd">
                <a:noFill/>
                <a:prstDash val="solid"/>
                <a:round/>
              </a:ln>
            </p:spPr>
            <p:txBody>
              <a:bodyPr rtlCol="0" anchor="ctr"/>
              <a:lstStyle/>
              <a:p>
                <a:endParaRPr lang="en-CH" sz="6000"/>
              </a:p>
            </p:txBody>
          </p:sp>
          <p:sp>
            <p:nvSpPr>
              <p:cNvPr id="375" name="Freeform 374">
                <a:extLst>
                  <a:ext uri="{FF2B5EF4-FFF2-40B4-BE49-F238E27FC236}">
                    <a16:creationId xmlns:a16="http://schemas.microsoft.com/office/drawing/2014/main" id="{CAA64C9C-63D6-73DD-B5FC-A82D0F5DFD51}"/>
                  </a:ext>
                </a:extLst>
              </p:cNvPr>
              <p:cNvSpPr/>
              <p:nvPr/>
            </p:nvSpPr>
            <p:spPr>
              <a:xfrm>
                <a:off x="20885709" y="9018549"/>
                <a:ext cx="549910" cy="830355"/>
              </a:xfrm>
              <a:custGeom>
                <a:avLst/>
                <a:gdLst>
                  <a:gd name="connsiteX0" fmla="*/ 545977 w 549910"/>
                  <a:gd name="connsiteY0" fmla="*/ 883 h 830355"/>
                  <a:gd name="connsiteX1" fmla="*/ 514617 w 549910"/>
                  <a:gd name="connsiteY1" fmla="*/ 161617 h 830355"/>
                  <a:gd name="connsiteX2" fmla="*/ 372677 w 549910"/>
                  <a:gd name="connsiteY2" fmla="*/ 271606 h 830355"/>
                  <a:gd name="connsiteX3" fmla="*/ 1972 w 549910"/>
                  <a:gd name="connsiteY3" fmla="*/ 831239 h 830355"/>
                </a:gdLst>
                <a:ahLst/>
                <a:cxnLst>
                  <a:cxn ang="0">
                    <a:pos x="connsiteX0" y="connsiteY0"/>
                  </a:cxn>
                  <a:cxn ang="0">
                    <a:pos x="connsiteX1" y="connsiteY1"/>
                  </a:cxn>
                  <a:cxn ang="0">
                    <a:pos x="connsiteX2" y="connsiteY2"/>
                  </a:cxn>
                  <a:cxn ang="0">
                    <a:pos x="connsiteX3" y="connsiteY3"/>
                  </a:cxn>
                </a:cxnLst>
                <a:rect l="l" t="t" r="r" b="b"/>
                <a:pathLst>
                  <a:path w="549910" h="830355">
                    <a:moveTo>
                      <a:pt x="545977" y="883"/>
                    </a:moveTo>
                    <a:cubicBezTo>
                      <a:pt x="545977" y="883"/>
                      <a:pt x="572055" y="101035"/>
                      <a:pt x="514617" y="161617"/>
                    </a:cubicBezTo>
                    <a:cubicBezTo>
                      <a:pt x="477993" y="200239"/>
                      <a:pt x="372677" y="271606"/>
                      <a:pt x="372677" y="271606"/>
                    </a:cubicBezTo>
                    <a:cubicBezTo>
                      <a:pt x="372677" y="271606"/>
                      <a:pt x="100945" y="491677"/>
                      <a:pt x="1972" y="831239"/>
                    </a:cubicBezTo>
                  </a:path>
                </a:pathLst>
              </a:custGeom>
              <a:noFill/>
              <a:ln w="19153" cap="flat">
                <a:solidFill>
                  <a:srgbClr val="FFFFFF"/>
                </a:solidFill>
                <a:prstDash val="solid"/>
                <a:miter/>
              </a:ln>
            </p:spPr>
            <p:txBody>
              <a:bodyPr rtlCol="0" anchor="ctr"/>
              <a:lstStyle/>
              <a:p>
                <a:endParaRPr lang="en-CH" sz="6000"/>
              </a:p>
            </p:txBody>
          </p:sp>
          <p:sp>
            <p:nvSpPr>
              <p:cNvPr id="376" name="Freeform 375">
                <a:extLst>
                  <a:ext uri="{FF2B5EF4-FFF2-40B4-BE49-F238E27FC236}">
                    <a16:creationId xmlns:a16="http://schemas.microsoft.com/office/drawing/2014/main" id="{0B46B7C8-33A9-12B4-6E9F-B75D5A9F8454}"/>
                  </a:ext>
                </a:extLst>
              </p:cNvPr>
              <p:cNvSpPr/>
              <p:nvPr/>
            </p:nvSpPr>
            <p:spPr>
              <a:xfrm>
                <a:off x="20878463" y="9203436"/>
                <a:ext cx="798624" cy="935296"/>
              </a:xfrm>
              <a:custGeom>
                <a:avLst/>
                <a:gdLst>
                  <a:gd name="connsiteX0" fmla="*/ 766110 w 798624"/>
                  <a:gd name="connsiteY0" fmla="*/ 930107 h 935296"/>
                  <a:gd name="connsiteX1" fmla="*/ 328531 w 798624"/>
                  <a:gd name="connsiteY1" fmla="*/ 868986 h 935296"/>
                  <a:gd name="connsiteX2" fmla="*/ 2139 w 798624"/>
                  <a:gd name="connsiteY2" fmla="*/ 649316 h 935296"/>
                  <a:gd name="connsiteX3" fmla="*/ 328531 w 798624"/>
                  <a:gd name="connsiteY3" fmla="*/ 139066 h 935296"/>
                  <a:gd name="connsiteX4" fmla="*/ 503030 w 798624"/>
                  <a:gd name="connsiteY4" fmla="*/ 531 h 935296"/>
                  <a:gd name="connsiteX5" fmla="*/ 766110 w 798624"/>
                  <a:gd name="connsiteY5" fmla="*/ 174723 h 935296"/>
                  <a:gd name="connsiteX6" fmla="*/ 787232 w 798624"/>
                  <a:gd name="connsiteY6" fmla="*/ 546251 h 93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624" h="935296">
                    <a:moveTo>
                      <a:pt x="766110" y="930107"/>
                    </a:moveTo>
                    <a:cubicBezTo>
                      <a:pt x="617404" y="946991"/>
                      <a:pt x="465090" y="926459"/>
                      <a:pt x="328531" y="868986"/>
                    </a:cubicBezTo>
                    <a:cubicBezTo>
                      <a:pt x="200603" y="815147"/>
                      <a:pt x="136515" y="783324"/>
                      <a:pt x="2139" y="649316"/>
                    </a:cubicBezTo>
                    <a:cubicBezTo>
                      <a:pt x="-10245" y="650960"/>
                      <a:pt x="136515" y="309438"/>
                      <a:pt x="328531" y="139066"/>
                    </a:cubicBezTo>
                    <a:lnTo>
                      <a:pt x="503030" y="531"/>
                    </a:lnTo>
                    <a:cubicBezTo>
                      <a:pt x="503030" y="531"/>
                      <a:pt x="573647" y="174723"/>
                      <a:pt x="766110" y="174723"/>
                    </a:cubicBezTo>
                    <a:cubicBezTo>
                      <a:pt x="795852" y="239723"/>
                      <a:pt x="813473" y="404342"/>
                      <a:pt x="787232" y="546251"/>
                    </a:cubicBezTo>
                  </a:path>
                </a:pathLst>
              </a:custGeom>
              <a:solidFill>
                <a:srgbClr val="FFFFFF"/>
              </a:solidFill>
              <a:ln w="13787" cap="rnd">
                <a:noFill/>
                <a:prstDash val="solid"/>
                <a:round/>
              </a:ln>
            </p:spPr>
            <p:txBody>
              <a:bodyPr rtlCol="0" anchor="ctr"/>
              <a:lstStyle/>
              <a:p>
                <a:endParaRPr lang="en-CH" sz="6000"/>
              </a:p>
            </p:txBody>
          </p:sp>
        </p:grpSp>
        <p:sp>
          <p:nvSpPr>
            <p:cNvPr id="377" name="Freeform 376">
              <a:extLst>
                <a:ext uri="{FF2B5EF4-FFF2-40B4-BE49-F238E27FC236}">
                  <a16:creationId xmlns:a16="http://schemas.microsoft.com/office/drawing/2014/main" id="{1060CD8F-E013-68C2-550D-DA0CCC194686}"/>
                </a:ext>
              </a:extLst>
            </p:cNvPr>
            <p:cNvSpPr/>
            <p:nvPr/>
          </p:nvSpPr>
          <p:spPr>
            <a:xfrm>
              <a:off x="21599138" y="9337490"/>
              <a:ext cx="161437" cy="332982"/>
            </a:xfrm>
            <a:custGeom>
              <a:avLst/>
              <a:gdLst>
                <a:gd name="connsiteX0" fmla="*/ 87616 w 161437"/>
                <a:gd name="connsiteY0" fmla="*/ 333761 h 332982"/>
                <a:gd name="connsiteX1" fmla="*/ 79885 w 161437"/>
                <a:gd name="connsiteY1" fmla="*/ 285850 h 332982"/>
                <a:gd name="connsiteX2" fmla="*/ 38656 w 161437"/>
                <a:gd name="connsiteY2" fmla="*/ 228720 h 332982"/>
                <a:gd name="connsiteX3" fmla="*/ 27664 w 161437"/>
                <a:gd name="connsiteY3" fmla="*/ 184092 h 332982"/>
                <a:gd name="connsiteX4" fmla="*/ 10841 w 161437"/>
                <a:gd name="connsiteY4" fmla="*/ 115787 h 332982"/>
                <a:gd name="connsiteX5" fmla="*/ 57578 w 161437"/>
                <a:gd name="connsiteY5" fmla="*/ 137352 h 332982"/>
                <a:gd name="connsiteX6" fmla="*/ 63433 w 161437"/>
                <a:gd name="connsiteY6" fmla="*/ 106531 h 332982"/>
                <a:gd name="connsiteX7" fmla="*/ 49105 w 161437"/>
                <a:gd name="connsiteY7" fmla="*/ 5158 h 332982"/>
                <a:gd name="connsiteX8" fmla="*/ 93100 w 161437"/>
                <a:gd name="connsiteY8" fmla="*/ 52513 h 332982"/>
                <a:gd name="connsiteX9" fmla="*/ 163379 w 161437"/>
                <a:gd name="connsiteY9" fmla="*/ 171649 h 332982"/>
                <a:gd name="connsiteX10" fmla="*/ 152386 w 161437"/>
                <a:gd name="connsiteY10" fmla="*/ 251534 h 332982"/>
                <a:gd name="connsiteX11" fmla="*/ 163379 w 161437"/>
                <a:gd name="connsiteY11" fmla="*/ 301807 h 332982"/>
                <a:gd name="connsiteX12" fmla="*/ 87616 w 161437"/>
                <a:gd name="connsiteY12" fmla="*/ 333761 h 33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437" h="332982">
                  <a:moveTo>
                    <a:pt x="87616" y="333761"/>
                  </a:moveTo>
                  <a:cubicBezTo>
                    <a:pt x="92903" y="302479"/>
                    <a:pt x="79885" y="309201"/>
                    <a:pt x="79885" y="285850"/>
                  </a:cubicBezTo>
                  <a:cubicBezTo>
                    <a:pt x="79885" y="267434"/>
                    <a:pt x="50044" y="254664"/>
                    <a:pt x="38656" y="228720"/>
                  </a:cubicBezTo>
                  <a:cubicBezTo>
                    <a:pt x="30702" y="210554"/>
                    <a:pt x="33765" y="208807"/>
                    <a:pt x="27664" y="184092"/>
                  </a:cubicBezTo>
                  <a:cubicBezTo>
                    <a:pt x="21513" y="159109"/>
                    <a:pt x="-14429" y="129690"/>
                    <a:pt x="10841" y="115787"/>
                  </a:cubicBezTo>
                  <a:cubicBezTo>
                    <a:pt x="27664" y="106531"/>
                    <a:pt x="37989" y="133339"/>
                    <a:pt x="57578" y="137352"/>
                  </a:cubicBezTo>
                  <a:cubicBezTo>
                    <a:pt x="65755" y="139023"/>
                    <a:pt x="67410" y="134702"/>
                    <a:pt x="63433" y="106531"/>
                  </a:cubicBezTo>
                  <a:cubicBezTo>
                    <a:pt x="58443" y="71140"/>
                    <a:pt x="46462" y="9613"/>
                    <a:pt x="49105" y="5158"/>
                  </a:cubicBezTo>
                  <a:cubicBezTo>
                    <a:pt x="60592" y="-14026"/>
                    <a:pt x="76797" y="34981"/>
                    <a:pt x="93100" y="52513"/>
                  </a:cubicBezTo>
                  <a:cubicBezTo>
                    <a:pt x="96929" y="56642"/>
                    <a:pt x="163379" y="141634"/>
                    <a:pt x="163379" y="171649"/>
                  </a:cubicBezTo>
                  <a:cubicBezTo>
                    <a:pt x="163379" y="184745"/>
                    <a:pt x="152658" y="219157"/>
                    <a:pt x="152386" y="251534"/>
                  </a:cubicBezTo>
                  <a:cubicBezTo>
                    <a:pt x="152164" y="279186"/>
                    <a:pt x="163379" y="292052"/>
                    <a:pt x="163379" y="301807"/>
                  </a:cubicBezTo>
                  <a:lnTo>
                    <a:pt x="87616" y="333761"/>
                  </a:lnTo>
                  <a:close/>
                </a:path>
              </a:pathLst>
            </a:custGeom>
            <a:solidFill>
              <a:srgbClr val="FFFFFF"/>
            </a:solidFill>
            <a:ln w="11414" cap="rnd">
              <a:solidFill>
                <a:srgbClr val="02AD74"/>
              </a:solidFill>
              <a:prstDash val="solid"/>
              <a:round/>
            </a:ln>
          </p:spPr>
          <p:txBody>
            <a:bodyPr rtlCol="0" anchor="ctr"/>
            <a:lstStyle/>
            <a:p>
              <a:endParaRPr lang="en-CH" sz="6000"/>
            </a:p>
          </p:txBody>
        </p:sp>
        <p:sp>
          <p:nvSpPr>
            <p:cNvPr id="378" name="Freeform 377">
              <a:extLst>
                <a:ext uri="{FF2B5EF4-FFF2-40B4-BE49-F238E27FC236}">
                  <a16:creationId xmlns:a16="http://schemas.microsoft.com/office/drawing/2014/main" id="{62BC2690-3D2E-C24A-EAAF-C63BAA23639F}"/>
                </a:ext>
              </a:extLst>
            </p:cNvPr>
            <p:cNvSpPr/>
            <p:nvPr/>
          </p:nvSpPr>
          <p:spPr>
            <a:xfrm>
              <a:off x="21288190" y="9424281"/>
              <a:ext cx="600444" cy="709106"/>
            </a:xfrm>
            <a:custGeom>
              <a:avLst/>
              <a:gdLst>
                <a:gd name="connsiteX0" fmla="*/ 1936 w 600444"/>
                <a:gd name="connsiteY0" fmla="*/ 350057 h 709106"/>
                <a:gd name="connsiteX1" fmla="*/ 545938 w 600444"/>
                <a:gd name="connsiteY1" fmla="*/ 709449 h 709106"/>
                <a:gd name="connsiteX2" fmla="*/ 594634 w 600444"/>
                <a:gd name="connsiteY2" fmla="*/ 483055 h 709106"/>
                <a:gd name="connsiteX3" fmla="*/ 488060 w 600444"/>
                <a:gd name="connsiteY3" fmla="*/ 169184 h 709106"/>
                <a:gd name="connsiteX4" fmla="*/ 374773 w 600444"/>
                <a:gd name="connsiteY4" fmla="*/ 212287 h 709106"/>
                <a:gd name="connsiteX5" fmla="*/ 409349 w 600444"/>
                <a:gd name="connsiteY5" fmla="*/ 378473 h 709106"/>
                <a:gd name="connsiteX6" fmla="*/ 153721 w 600444"/>
                <a:gd name="connsiteY6" fmla="*/ 798 h 70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444" h="709106">
                  <a:moveTo>
                    <a:pt x="1936" y="350057"/>
                  </a:moveTo>
                  <a:cubicBezTo>
                    <a:pt x="238213" y="600343"/>
                    <a:pt x="406153" y="718219"/>
                    <a:pt x="545938" y="709449"/>
                  </a:cubicBezTo>
                  <a:cubicBezTo>
                    <a:pt x="591932" y="706537"/>
                    <a:pt x="615699" y="586584"/>
                    <a:pt x="594634" y="483055"/>
                  </a:cubicBezTo>
                  <a:cubicBezTo>
                    <a:pt x="567555" y="350057"/>
                    <a:pt x="488060" y="169184"/>
                    <a:pt x="488060" y="169184"/>
                  </a:cubicBezTo>
                  <a:lnTo>
                    <a:pt x="374773" y="212287"/>
                  </a:lnTo>
                  <a:cubicBezTo>
                    <a:pt x="397233" y="302864"/>
                    <a:pt x="390201" y="286502"/>
                    <a:pt x="409349" y="378473"/>
                  </a:cubicBezTo>
                  <a:cubicBezTo>
                    <a:pt x="353040" y="277640"/>
                    <a:pt x="270145" y="155952"/>
                    <a:pt x="153721" y="798"/>
                  </a:cubicBezTo>
                </a:path>
              </a:pathLst>
            </a:custGeom>
            <a:solidFill>
              <a:srgbClr val="FFFFFF"/>
            </a:solidFill>
            <a:ln w="11406" cap="flat">
              <a:solidFill>
                <a:srgbClr val="02AD74"/>
              </a:solidFill>
              <a:prstDash val="solid"/>
              <a:round/>
            </a:ln>
          </p:spPr>
          <p:txBody>
            <a:bodyPr rtlCol="0" anchor="ctr"/>
            <a:lstStyle/>
            <a:p>
              <a:endParaRPr lang="en-CH" sz="6000"/>
            </a:p>
          </p:txBody>
        </p:sp>
      </p:grpSp>
      <p:grpSp>
        <p:nvGrpSpPr>
          <p:cNvPr id="379" name="Graphic 3">
            <a:extLst>
              <a:ext uri="{FF2B5EF4-FFF2-40B4-BE49-F238E27FC236}">
                <a16:creationId xmlns:a16="http://schemas.microsoft.com/office/drawing/2014/main" id="{C33FDBAC-4512-4AD3-C1DE-2818C85398B0}"/>
              </a:ext>
            </a:extLst>
          </p:cNvPr>
          <p:cNvGrpSpPr/>
          <p:nvPr/>
        </p:nvGrpSpPr>
        <p:grpSpPr>
          <a:xfrm>
            <a:off x="18357690" y="8356212"/>
            <a:ext cx="1410505" cy="1782520"/>
            <a:chOff x="18357690" y="8356212"/>
            <a:chExt cx="1410505" cy="1782520"/>
          </a:xfrm>
        </p:grpSpPr>
        <p:grpSp>
          <p:nvGrpSpPr>
            <p:cNvPr id="380" name="Graphic 3">
              <a:extLst>
                <a:ext uri="{FF2B5EF4-FFF2-40B4-BE49-F238E27FC236}">
                  <a16:creationId xmlns:a16="http://schemas.microsoft.com/office/drawing/2014/main" id="{56EA0F7C-895A-890E-5817-0640E26E4D63}"/>
                </a:ext>
              </a:extLst>
            </p:cNvPr>
            <p:cNvGrpSpPr/>
            <p:nvPr/>
          </p:nvGrpSpPr>
          <p:grpSpPr>
            <a:xfrm>
              <a:off x="18357690" y="8356212"/>
              <a:ext cx="1410505" cy="1782520"/>
              <a:chOff x="18357690" y="8356212"/>
              <a:chExt cx="1410505" cy="1782520"/>
            </a:xfrm>
          </p:grpSpPr>
          <p:sp>
            <p:nvSpPr>
              <p:cNvPr id="381" name="Freeform 380">
                <a:extLst>
                  <a:ext uri="{FF2B5EF4-FFF2-40B4-BE49-F238E27FC236}">
                    <a16:creationId xmlns:a16="http://schemas.microsoft.com/office/drawing/2014/main" id="{6DE4368E-9F6B-AC97-2DBA-F93FCBF1450D}"/>
                  </a:ext>
                </a:extLst>
              </p:cNvPr>
              <p:cNvSpPr/>
              <p:nvPr/>
            </p:nvSpPr>
            <p:spPr>
              <a:xfrm>
                <a:off x="18767412" y="8356212"/>
                <a:ext cx="840822" cy="747523"/>
              </a:xfrm>
              <a:custGeom>
                <a:avLst/>
                <a:gdLst>
                  <a:gd name="connsiteX0" fmla="*/ 121696 w 840822"/>
                  <a:gd name="connsiteY0" fmla="*/ 747894 h 747523"/>
                  <a:gd name="connsiteX1" fmla="*/ 1279 w 840822"/>
                  <a:gd name="connsiteY1" fmla="*/ 344544 h 747523"/>
                  <a:gd name="connsiteX2" fmla="*/ 121696 w 840822"/>
                  <a:gd name="connsiteY2" fmla="*/ 61878 h 747523"/>
                  <a:gd name="connsiteX3" fmla="*/ 543669 w 840822"/>
                  <a:gd name="connsiteY3" fmla="*/ 61878 h 747523"/>
                  <a:gd name="connsiteX4" fmla="*/ 772489 w 840822"/>
                  <a:gd name="connsiteY4" fmla="*/ 213189 h 747523"/>
                  <a:gd name="connsiteX5" fmla="*/ 804955 w 840822"/>
                  <a:gd name="connsiteY5" fmla="*/ 234644 h 747523"/>
                  <a:gd name="connsiteX6" fmla="*/ 758846 w 840822"/>
                  <a:gd name="connsiteY6" fmla="*/ 265630 h 747523"/>
                  <a:gd name="connsiteX7" fmla="*/ 842008 w 840822"/>
                  <a:gd name="connsiteY7" fmla="*/ 265630 h 747523"/>
                  <a:gd name="connsiteX8" fmla="*/ 772489 w 840822"/>
                  <a:gd name="connsiteY8" fmla="*/ 300595 h 747523"/>
                  <a:gd name="connsiteX9" fmla="*/ 842008 w 840822"/>
                  <a:gd name="connsiteY9" fmla="*/ 300595 h 747523"/>
                  <a:gd name="connsiteX10" fmla="*/ 710817 w 840822"/>
                  <a:gd name="connsiteY10" fmla="*/ 412095 h 747523"/>
                  <a:gd name="connsiteX11" fmla="*/ 494039 w 840822"/>
                  <a:gd name="connsiteY11" fmla="*/ 362553 h 747523"/>
                  <a:gd name="connsiteX12" fmla="*/ 392488 w 840822"/>
                  <a:gd name="connsiteY12" fmla="*/ 467997 h 747523"/>
                  <a:gd name="connsiteX13" fmla="*/ 328665 w 840822"/>
                  <a:gd name="connsiteY13" fmla="*/ 452367 h 747523"/>
                  <a:gd name="connsiteX14" fmla="*/ 266172 w 840822"/>
                  <a:gd name="connsiteY14" fmla="*/ 630741 h 747523"/>
                  <a:gd name="connsiteX15" fmla="*/ 121696 w 840822"/>
                  <a:gd name="connsiteY15" fmla="*/ 747894 h 74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0822" h="747523">
                    <a:moveTo>
                      <a:pt x="121696" y="747894"/>
                    </a:moveTo>
                    <a:cubicBezTo>
                      <a:pt x="60687" y="585236"/>
                      <a:pt x="3630" y="451963"/>
                      <a:pt x="1279" y="344544"/>
                    </a:cubicBezTo>
                    <a:cubicBezTo>
                      <a:pt x="-1231" y="230203"/>
                      <a:pt x="47014" y="119236"/>
                      <a:pt x="121696" y="61878"/>
                    </a:cubicBezTo>
                    <a:cubicBezTo>
                      <a:pt x="266561" y="-49362"/>
                      <a:pt x="449155" y="15234"/>
                      <a:pt x="543669" y="61878"/>
                    </a:cubicBezTo>
                    <a:cubicBezTo>
                      <a:pt x="731168" y="154403"/>
                      <a:pt x="728947" y="184395"/>
                      <a:pt x="772489" y="213189"/>
                    </a:cubicBezTo>
                    <a:cubicBezTo>
                      <a:pt x="783307" y="220341"/>
                      <a:pt x="804955" y="234644"/>
                      <a:pt x="804955" y="234644"/>
                    </a:cubicBezTo>
                    <a:lnTo>
                      <a:pt x="758846" y="265630"/>
                    </a:lnTo>
                    <a:lnTo>
                      <a:pt x="842008" y="265630"/>
                    </a:lnTo>
                    <a:cubicBezTo>
                      <a:pt x="842008" y="265630"/>
                      <a:pt x="746831" y="327169"/>
                      <a:pt x="772489" y="300595"/>
                    </a:cubicBezTo>
                    <a:lnTo>
                      <a:pt x="842008" y="300595"/>
                    </a:lnTo>
                    <a:cubicBezTo>
                      <a:pt x="842008" y="300595"/>
                      <a:pt x="814374" y="393567"/>
                      <a:pt x="710817" y="412095"/>
                    </a:cubicBezTo>
                    <a:cubicBezTo>
                      <a:pt x="658144" y="421511"/>
                      <a:pt x="494039" y="362553"/>
                      <a:pt x="494039" y="362553"/>
                    </a:cubicBezTo>
                    <a:cubicBezTo>
                      <a:pt x="494039" y="362553"/>
                      <a:pt x="445867" y="349547"/>
                      <a:pt x="392488" y="467997"/>
                    </a:cubicBezTo>
                    <a:cubicBezTo>
                      <a:pt x="392488" y="467997"/>
                      <a:pt x="376839" y="445864"/>
                      <a:pt x="328665" y="452367"/>
                    </a:cubicBezTo>
                    <a:cubicBezTo>
                      <a:pt x="280493" y="458884"/>
                      <a:pt x="228383" y="529190"/>
                      <a:pt x="266172" y="630741"/>
                    </a:cubicBezTo>
                    <a:lnTo>
                      <a:pt x="121696" y="747894"/>
                    </a:lnTo>
                    <a:close/>
                  </a:path>
                </a:pathLst>
              </a:custGeom>
              <a:solidFill>
                <a:srgbClr val="FFFFFF"/>
              </a:solidFill>
              <a:ln w="14419" cap="rnd">
                <a:noFill/>
                <a:prstDash val="solid"/>
                <a:round/>
              </a:ln>
            </p:spPr>
            <p:txBody>
              <a:bodyPr rtlCol="0" anchor="ctr"/>
              <a:lstStyle/>
              <a:p>
                <a:endParaRPr lang="en-CH" sz="6000"/>
              </a:p>
            </p:txBody>
          </p:sp>
          <p:sp>
            <p:nvSpPr>
              <p:cNvPr id="382" name="Freeform 381">
                <a:extLst>
                  <a:ext uri="{FF2B5EF4-FFF2-40B4-BE49-F238E27FC236}">
                    <a16:creationId xmlns:a16="http://schemas.microsoft.com/office/drawing/2014/main" id="{8EFA3498-FB42-0B33-9DC3-9790BF0C935A}"/>
                  </a:ext>
                </a:extLst>
              </p:cNvPr>
              <p:cNvSpPr/>
              <p:nvPr/>
            </p:nvSpPr>
            <p:spPr>
              <a:xfrm>
                <a:off x="19122387" y="8723010"/>
                <a:ext cx="425876" cy="738292"/>
              </a:xfrm>
              <a:custGeom>
                <a:avLst/>
                <a:gdLst>
                  <a:gd name="connsiteX0" fmla="*/ 1801 w 425876"/>
                  <a:gd name="connsiteY0" fmla="*/ 739098 h 738292"/>
                  <a:gd name="connsiteX1" fmla="*/ 1801 w 425876"/>
                  <a:gd name="connsiteY1" fmla="*/ 642070 h 738292"/>
                  <a:gd name="connsiteX2" fmla="*/ 26632 w 425876"/>
                  <a:gd name="connsiteY2" fmla="*/ 547980 h 738292"/>
                  <a:gd name="connsiteX3" fmla="*/ 155198 w 425876"/>
                  <a:gd name="connsiteY3" fmla="*/ 570982 h 738292"/>
                  <a:gd name="connsiteX4" fmla="*/ 187748 w 425876"/>
                  <a:gd name="connsiteY4" fmla="*/ 521166 h 738292"/>
                  <a:gd name="connsiteX5" fmla="*/ 236797 w 425876"/>
                  <a:gd name="connsiteY5" fmla="*/ 497141 h 738292"/>
                  <a:gd name="connsiteX6" fmla="*/ 236797 w 425876"/>
                  <a:gd name="connsiteY6" fmla="*/ 467203 h 738292"/>
                  <a:gd name="connsiteX7" fmla="*/ 279634 w 425876"/>
                  <a:gd name="connsiteY7" fmla="*/ 446303 h 738292"/>
                  <a:gd name="connsiteX8" fmla="*/ 293566 w 425876"/>
                  <a:gd name="connsiteY8" fmla="*/ 383303 h 738292"/>
                  <a:gd name="connsiteX9" fmla="*/ 349423 w 425876"/>
                  <a:gd name="connsiteY9" fmla="*/ 383303 h 738292"/>
                  <a:gd name="connsiteX10" fmla="*/ 349423 w 425876"/>
                  <a:gd name="connsiteY10" fmla="*/ 243376 h 738292"/>
                  <a:gd name="connsiteX11" fmla="*/ 396296 w 425876"/>
                  <a:gd name="connsiteY11" fmla="*/ 158844 h 738292"/>
                  <a:gd name="connsiteX12" fmla="*/ 427674 w 425876"/>
                  <a:gd name="connsiteY12" fmla="*/ 806 h 73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5876" h="738292">
                    <a:moveTo>
                      <a:pt x="1801" y="739098"/>
                    </a:moveTo>
                    <a:lnTo>
                      <a:pt x="1801" y="642070"/>
                    </a:lnTo>
                    <a:cubicBezTo>
                      <a:pt x="1801" y="642070"/>
                      <a:pt x="1056" y="559825"/>
                      <a:pt x="26632" y="547980"/>
                    </a:cubicBezTo>
                    <a:cubicBezTo>
                      <a:pt x="52189" y="536135"/>
                      <a:pt x="106465" y="606535"/>
                      <a:pt x="155198" y="570982"/>
                    </a:cubicBezTo>
                    <a:cubicBezTo>
                      <a:pt x="174858" y="556645"/>
                      <a:pt x="179229" y="545079"/>
                      <a:pt x="187748" y="521166"/>
                    </a:cubicBezTo>
                    <a:cubicBezTo>
                      <a:pt x="198332" y="491507"/>
                      <a:pt x="227125" y="519362"/>
                      <a:pt x="236797" y="497141"/>
                    </a:cubicBezTo>
                    <a:cubicBezTo>
                      <a:pt x="239792" y="490261"/>
                      <a:pt x="230622" y="474567"/>
                      <a:pt x="236797" y="467203"/>
                    </a:cubicBezTo>
                    <a:cubicBezTo>
                      <a:pt x="245688" y="456623"/>
                      <a:pt x="270725" y="459468"/>
                      <a:pt x="279634" y="446303"/>
                    </a:cubicBezTo>
                    <a:cubicBezTo>
                      <a:pt x="289102" y="432319"/>
                      <a:pt x="281941" y="393809"/>
                      <a:pt x="293566" y="383303"/>
                    </a:cubicBezTo>
                    <a:cubicBezTo>
                      <a:pt x="305191" y="372816"/>
                      <a:pt x="326805" y="397417"/>
                      <a:pt x="349423" y="383303"/>
                    </a:cubicBezTo>
                    <a:cubicBezTo>
                      <a:pt x="368953" y="371123"/>
                      <a:pt x="357979" y="318258"/>
                      <a:pt x="349423" y="243376"/>
                    </a:cubicBezTo>
                    <a:cubicBezTo>
                      <a:pt x="347358" y="225377"/>
                      <a:pt x="385117" y="181474"/>
                      <a:pt x="396296" y="158844"/>
                    </a:cubicBezTo>
                    <a:cubicBezTo>
                      <a:pt x="404982" y="141272"/>
                      <a:pt x="427674" y="806"/>
                      <a:pt x="427674" y="806"/>
                    </a:cubicBezTo>
                  </a:path>
                </a:pathLst>
              </a:custGeom>
              <a:noFill/>
              <a:ln w="19153" cap="flat">
                <a:solidFill>
                  <a:srgbClr val="FFFFFF"/>
                </a:solidFill>
                <a:prstDash val="solid"/>
                <a:miter/>
              </a:ln>
            </p:spPr>
            <p:txBody>
              <a:bodyPr rtlCol="0" anchor="ctr"/>
              <a:lstStyle/>
              <a:p>
                <a:endParaRPr lang="en-CH" sz="6000"/>
              </a:p>
            </p:txBody>
          </p:sp>
          <p:sp>
            <p:nvSpPr>
              <p:cNvPr id="383" name="Freeform 382">
                <a:extLst>
                  <a:ext uri="{FF2B5EF4-FFF2-40B4-BE49-F238E27FC236}">
                    <a16:creationId xmlns:a16="http://schemas.microsoft.com/office/drawing/2014/main" id="{2A48FC4F-0CC2-E463-D50B-A91594871696}"/>
                  </a:ext>
                </a:extLst>
              </p:cNvPr>
              <p:cNvSpPr/>
              <p:nvPr/>
            </p:nvSpPr>
            <p:spPr>
              <a:xfrm rot="1055084" flipV="1">
                <a:off x="19502618" y="9177308"/>
                <a:ext cx="112027" cy="10799"/>
              </a:xfrm>
              <a:custGeom>
                <a:avLst/>
                <a:gdLst>
                  <a:gd name="connsiteX0" fmla="*/ 1808 w 112027"/>
                  <a:gd name="connsiteY0" fmla="*/ 842 h 10799"/>
                  <a:gd name="connsiteX1" fmla="*/ 113836 w 112027"/>
                  <a:gd name="connsiteY1" fmla="*/ 842 h 10799"/>
                </a:gdLst>
                <a:ahLst/>
                <a:cxnLst>
                  <a:cxn ang="0">
                    <a:pos x="connsiteX0" y="connsiteY0"/>
                  </a:cxn>
                  <a:cxn ang="0">
                    <a:pos x="connsiteX1" y="connsiteY1"/>
                  </a:cxn>
                </a:cxnLst>
                <a:rect l="l" t="t" r="r" b="b"/>
                <a:pathLst>
                  <a:path w="112027" h="10799">
                    <a:moveTo>
                      <a:pt x="1808" y="842"/>
                    </a:moveTo>
                    <a:lnTo>
                      <a:pt x="113836" y="842"/>
                    </a:lnTo>
                  </a:path>
                </a:pathLst>
              </a:custGeom>
              <a:noFill/>
              <a:ln w="16921" cap="rnd">
                <a:solidFill>
                  <a:srgbClr val="FFFFFF"/>
                </a:solidFill>
                <a:prstDash val="solid"/>
                <a:round/>
              </a:ln>
            </p:spPr>
            <p:txBody>
              <a:bodyPr rtlCol="0" anchor="ctr"/>
              <a:lstStyle/>
              <a:p>
                <a:endParaRPr lang="en-CH" sz="6000"/>
              </a:p>
            </p:txBody>
          </p:sp>
          <p:sp>
            <p:nvSpPr>
              <p:cNvPr id="384" name="Freeform 383">
                <a:extLst>
                  <a:ext uri="{FF2B5EF4-FFF2-40B4-BE49-F238E27FC236}">
                    <a16:creationId xmlns:a16="http://schemas.microsoft.com/office/drawing/2014/main" id="{EAB8FFCB-D4E1-C6AF-975C-71245AB1F7AE}"/>
                  </a:ext>
                </a:extLst>
              </p:cNvPr>
              <p:cNvSpPr/>
              <p:nvPr/>
            </p:nvSpPr>
            <p:spPr>
              <a:xfrm rot="2599782" flipV="1">
                <a:off x="19461318" y="9254803"/>
                <a:ext cx="111996" cy="10799"/>
              </a:xfrm>
              <a:custGeom>
                <a:avLst/>
                <a:gdLst>
                  <a:gd name="connsiteX0" fmla="*/ 1805 w 111996"/>
                  <a:gd name="connsiteY0" fmla="*/ 850 h 10799"/>
                  <a:gd name="connsiteX1" fmla="*/ 113801 w 111996"/>
                  <a:gd name="connsiteY1" fmla="*/ 850 h 10799"/>
                </a:gdLst>
                <a:ahLst/>
                <a:cxnLst>
                  <a:cxn ang="0">
                    <a:pos x="connsiteX0" y="connsiteY0"/>
                  </a:cxn>
                  <a:cxn ang="0">
                    <a:pos x="connsiteX1" y="connsiteY1"/>
                  </a:cxn>
                </a:cxnLst>
                <a:rect l="l" t="t" r="r" b="b"/>
                <a:pathLst>
                  <a:path w="111996" h="10799">
                    <a:moveTo>
                      <a:pt x="1805" y="850"/>
                    </a:moveTo>
                    <a:lnTo>
                      <a:pt x="113801" y="850"/>
                    </a:lnTo>
                  </a:path>
                </a:pathLst>
              </a:custGeom>
              <a:noFill/>
              <a:ln w="16921" cap="rnd">
                <a:solidFill>
                  <a:srgbClr val="FFFFFF"/>
                </a:solidFill>
                <a:prstDash val="solid"/>
                <a:round/>
              </a:ln>
            </p:spPr>
            <p:txBody>
              <a:bodyPr rtlCol="0" anchor="ctr"/>
              <a:lstStyle/>
              <a:p>
                <a:endParaRPr lang="en-CH" sz="6000"/>
              </a:p>
            </p:txBody>
          </p:sp>
          <p:sp>
            <p:nvSpPr>
              <p:cNvPr id="385" name="Freeform 384">
                <a:extLst>
                  <a:ext uri="{FF2B5EF4-FFF2-40B4-BE49-F238E27FC236}">
                    <a16:creationId xmlns:a16="http://schemas.microsoft.com/office/drawing/2014/main" id="{AA12451B-4679-C08B-95E7-352BFC1602F4}"/>
                  </a:ext>
                </a:extLst>
              </p:cNvPr>
              <p:cNvSpPr/>
              <p:nvPr/>
            </p:nvSpPr>
            <p:spPr>
              <a:xfrm>
                <a:off x="19520960" y="9141101"/>
                <a:ext cx="247235" cy="275576"/>
              </a:xfrm>
              <a:custGeom>
                <a:avLst/>
                <a:gdLst>
                  <a:gd name="connsiteX0" fmla="*/ 1812 w 247235"/>
                  <a:gd name="connsiteY0" fmla="*/ 207417 h 275576"/>
                  <a:gd name="connsiteX1" fmla="*/ 70838 w 247235"/>
                  <a:gd name="connsiteY1" fmla="*/ 276423 h 275576"/>
                  <a:gd name="connsiteX2" fmla="*/ 135047 w 247235"/>
                  <a:gd name="connsiteY2" fmla="*/ 232260 h 275576"/>
                  <a:gd name="connsiteX3" fmla="*/ 168193 w 247235"/>
                  <a:gd name="connsiteY3" fmla="*/ 239159 h 275576"/>
                  <a:gd name="connsiteX4" fmla="*/ 249048 w 247235"/>
                  <a:gd name="connsiteY4" fmla="*/ 162306 h 275576"/>
                  <a:gd name="connsiteX5" fmla="*/ 217465 w 247235"/>
                  <a:gd name="connsiteY5" fmla="*/ 101761 h 275576"/>
                  <a:gd name="connsiteX6" fmla="*/ 225630 w 247235"/>
                  <a:gd name="connsiteY6" fmla="*/ 69852 h 275576"/>
                  <a:gd name="connsiteX7" fmla="*/ 156623 w 247235"/>
                  <a:gd name="connsiteY7" fmla="*/ 846 h 275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235" h="275576">
                    <a:moveTo>
                      <a:pt x="1812" y="207417"/>
                    </a:moveTo>
                    <a:cubicBezTo>
                      <a:pt x="1812" y="245518"/>
                      <a:pt x="32708" y="276423"/>
                      <a:pt x="70838" y="276423"/>
                    </a:cubicBezTo>
                    <a:cubicBezTo>
                      <a:pt x="100152" y="276423"/>
                      <a:pt x="125058" y="258051"/>
                      <a:pt x="135047" y="232260"/>
                    </a:cubicBezTo>
                    <a:cubicBezTo>
                      <a:pt x="145184" y="236611"/>
                      <a:pt x="156344" y="239159"/>
                      <a:pt x="168193" y="239159"/>
                    </a:cubicBezTo>
                    <a:cubicBezTo>
                      <a:pt x="212852" y="239159"/>
                      <a:pt x="249048" y="204758"/>
                      <a:pt x="249048" y="162306"/>
                    </a:cubicBezTo>
                    <a:cubicBezTo>
                      <a:pt x="249048" y="137575"/>
                      <a:pt x="236549" y="115819"/>
                      <a:pt x="217465" y="101761"/>
                    </a:cubicBezTo>
                    <a:cubicBezTo>
                      <a:pt x="222506" y="92185"/>
                      <a:pt x="225630" y="81437"/>
                      <a:pt x="225630" y="69852"/>
                    </a:cubicBezTo>
                    <a:cubicBezTo>
                      <a:pt x="225630" y="31733"/>
                      <a:pt x="194735" y="846"/>
                      <a:pt x="156623" y="846"/>
                    </a:cubicBezTo>
                  </a:path>
                </a:pathLst>
              </a:custGeom>
              <a:noFill/>
              <a:ln w="17107" cap="rnd">
                <a:solidFill>
                  <a:srgbClr val="FFFFFF"/>
                </a:solidFill>
                <a:prstDash val="solid"/>
                <a:round/>
              </a:ln>
            </p:spPr>
            <p:txBody>
              <a:bodyPr rtlCol="0" anchor="ctr"/>
              <a:lstStyle/>
              <a:p>
                <a:endParaRPr lang="en-CH" sz="6000"/>
              </a:p>
            </p:txBody>
          </p:sp>
          <p:sp>
            <p:nvSpPr>
              <p:cNvPr id="386" name="Freeform 385">
                <a:extLst>
                  <a:ext uri="{FF2B5EF4-FFF2-40B4-BE49-F238E27FC236}">
                    <a16:creationId xmlns:a16="http://schemas.microsoft.com/office/drawing/2014/main" id="{51FC04A1-CC29-C9DA-887E-528D71F0BB2D}"/>
                  </a:ext>
                </a:extLst>
              </p:cNvPr>
              <p:cNvSpPr/>
              <p:nvPr/>
            </p:nvSpPr>
            <p:spPr>
              <a:xfrm rot="-19356">
                <a:off x="18999279" y="9066304"/>
                <a:ext cx="366567" cy="278538"/>
              </a:xfrm>
              <a:custGeom>
                <a:avLst/>
                <a:gdLst>
                  <a:gd name="connsiteX0" fmla="*/ 325752 w 366567"/>
                  <a:gd name="connsiteY0" fmla="*/ 23252 h 278538"/>
                  <a:gd name="connsiteX1" fmla="*/ 344675 w 366567"/>
                  <a:gd name="connsiteY1" fmla="*/ 549 h 278538"/>
                  <a:gd name="connsiteX2" fmla="*/ 367646 w 366567"/>
                  <a:gd name="connsiteY2" fmla="*/ 19239 h 278538"/>
                  <a:gd name="connsiteX3" fmla="*/ 348710 w 366567"/>
                  <a:gd name="connsiteY3" fmla="*/ 42111 h 278538"/>
                  <a:gd name="connsiteX4" fmla="*/ 346705 w 366567"/>
                  <a:gd name="connsiteY4" fmla="*/ 42111 h 278538"/>
                  <a:gd name="connsiteX5" fmla="*/ 325752 w 366567"/>
                  <a:gd name="connsiteY5" fmla="*/ 23252 h 278538"/>
                  <a:gd name="connsiteX6" fmla="*/ 256797 w 366567"/>
                  <a:gd name="connsiteY6" fmla="*/ 38098 h 278538"/>
                  <a:gd name="connsiteX7" fmla="*/ 271985 w 366567"/>
                  <a:gd name="connsiteY7" fmla="*/ 12729 h 278538"/>
                  <a:gd name="connsiteX8" fmla="*/ 297839 w 366567"/>
                  <a:gd name="connsiteY8" fmla="*/ 27757 h 278538"/>
                  <a:gd name="connsiteX9" fmla="*/ 282652 w 366567"/>
                  <a:gd name="connsiteY9" fmla="*/ 53294 h 278538"/>
                  <a:gd name="connsiteX10" fmla="*/ 282468 w 366567"/>
                  <a:gd name="connsiteY10" fmla="*/ 53294 h 278538"/>
                  <a:gd name="connsiteX11" fmla="*/ 277239 w 366567"/>
                  <a:gd name="connsiteY11" fmla="*/ 53799 h 278538"/>
                  <a:gd name="connsiteX12" fmla="*/ 256797 w 366567"/>
                  <a:gd name="connsiteY12" fmla="*/ 38098 h 278538"/>
                  <a:gd name="connsiteX13" fmla="*/ 192389 w 366567"/>
                  <a:gd name="connsiteY13" fmla="*/ 66148 h 278538"/>
                  <a:gd name="connsiteX14" fmla="*/ 201877 w 366567"/>
                  <a:gd name="connsiteY14" fmla="*/ 38267 h 278538"/>
                  <a:gd name="connsiteX15" fmla="*/ 230247 w 366567"/>
                  <a:gd name="connsiteY15" fmla="*/ 47625 h 278538"/>
                  <a:gd name="connsiteX16" fmla="*/ 220800 w 366567"/>
                  <a:gd name="connsiteY16" fmla="*/ 75493 h 278538"/>
                  <a:gd name="connsiteX17" fmla="*/ 220616 w 366567"/>
                  <a:gd name="connsiteY17" fmla="*/ 75493 h 278538"/>
                  <a:gd name="connsiteX18" fmla="*/ 211325 w 366567"/>
                  <a:gd name="connsiteY18" fmla="*/ 77667 h 278538"/>
                  <a:gd name="connsiteX19" fmla="*/ 192389 w 366567"/>
                  <a:gd name="connsiteY19" fmla="*/ 66148 h 278538"/>
                  <a:gd name="connsiteX20" fmla="*/ 136971 w 366567"/>
                  <a:gd name="connsiteY20" fmla="*/ 109211 h 278538"/>
                  <a:gd name="connsiteX21" fmla="*/ 139344 w 366567"/>
                  <a:gd name="connsiteY21" fmla="*/ 79674 h 278538"/>
                  <a:gd name="connsiteX22" fmla="*/ 139344 w 366567"/>
                  <a:gd name="connsiteY22" fmla="*/ 79842 h 278538"/>
                  <a:gd name="connsiteX23" fmla="*/ 169064 w 366567"/>
                  <a:gd name="connsiteY23" fmla="*/ 82172 h 278538"/>
                  <a:gd name="connsiteX24" fmla="*/ 166718 w 366567"/>
                  <a:gd name="connsiteY24" fmla="*/ 111554 h 278538"/>
                  <a:gd name="connsiteX25" fmla="*/ 153011 w 366567"/>
                  <a:gd name="connsiteY25" fmla="*/ 116563 h 278538"/>
                  <a:gd name="connsiteX26" fmla="*/ 136971 w 366567"/>
                  <a:gd name="connsiteY26" fmla="*/ 109211 h 278538"/>
                  <a:gd name="connsiteX27" fmla="*/ 88473 w 366567"/>
                  <a:gd name="connsiteY27" fmla="*/ 159627 h 278538"/>
                  <a:gd name="connsiteX28" fmla="*/ 86769 w 366567"/>
                  <a:gd name="connsiteY28" fmla="*/ 130245 h 278538"/>
                  <a:gd name="connsiteX29" fmla="*/ 116699 w 366567"/>
                  <a:gd name="connsiteY29" fmla="*/ 128575 h 278538"/>
                  <a:gd name="connsiteX30" fmla="*/ 118220 w 366567"/>
                  <a:gd name="connsiteY30" fmla="*/ 158125 h 278538"/>
                  <a:gd name="connsiteX31" fmla="*/ 102507 w 366567"/>
                  <a:gd name="connsiteY31" fmla="*/ 164972 h 278538"/>
                  <a:gd name="connsiteX32" fmla="*/ 88473 w 366567"/>
                  <a:gd name="connsiteY32" fmla="*/ 159627 h 278538"/>
                  <a:gd name="connsiteX33" fmla="*/ 46906 w 366567"/>
                  <a:gd name="connsiteY33" fmla="*/ 215880 h 278538"/>
                  <a:gd name="connsiteX34" fmla="*/ 41494 w 366567"/>
                  <a:gd name="connsiteY34" fmla="*/ 186834 h 278538"/>
                  <a:gd name="connsiteX35" fmla="*/ 70900 w 366567"/>
                  <a:gd name="connsiteY35" fmla="*/ 181502 h 278538"/>
                  <a:gd name="connsiteX36" fmla="*/ 76312 w 366567"/>
                  <a:gd name="connsiteY36" fmla="*/ 210534 h 278538"/>
                  <a:gd name="connsiteX37" fmla="*/ 58896 w 366567"/>
                  <a:gd name="connsiteY37" fmla="*/ 219556 h 278538"/>
                  <a:gd name="connsiteX38" fmla="*/ 46906 w 366567"/>
                  <a:gd name="connsiteY38" fmla="*/ 215880 h 278538"/>
                  <a:gd name="connsiteX39" fmla="*/ 12429 w 366567"/>
                  <a:gd name="connsiteY39" fmla="*/ 276638 h 278538"/>
                  <a:gd name="connsiteX40" fmla="*/ 3623 w 366567"/>
                  <a:gd name="connsiteY40" fmla="*/ 248433 h 278538"/>
                  <a:gd name="connsiteX41" fmla="*/ 32203 w 366567"/>
                  <a:gd name="connsiteY41" fmla="*/ 239748 h 278538"/>
                  <a:gd name="connsiteX42" fmla="*/ 40970 w 366567"/>
                  <a:gd name="connsiteY42" fmla="*/ 267797 h 278538"/>
                  <a:gd name="connsiteX43" fmla="*/ 22231 w 366567"/>
                  <a:gd name="connsiteY43" fmla="*/ 278981 h 278538"/>
                  <a:gd name="connsiteX44" fmla="*/ 12429 w 366567"/>
                  <a:gd name="connsiteY44" fmla="*/ 276638 h 278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6567" h="278538">
                    <a:moveTo>
                      <a:pt x="325752" y="23252"/>
                    </a:moveTo>
                    <a:cubicBezTo>
                      <a:pt x="324559" y="11732"/>
                      <a:pt x="333012" y="1546"/>
                      <a:pt x="344675" y="549"/>
                    </a:cubicBezTo>
                    <a:cubicBezTo>
                      <a:pt x="356324" y="-616"/>
                      <a:pt x="366650" y="7888"/>
                      <a:pt x="367646" y="19239"/>
                    </a:cubicBezTo>
                    <a:cubicBezTo>
                      <a:pt x="368839" y="30759"/>
                      <a:pt x="360399" y="40946"/>
                      <a:pt x="348710" y="42111"/>
                    </a:cubicBezTo>
                    <a:lnTo>
                      <a:pt x="346705" y="42111"/>
                    </a:lnTo>
                    <a:cubicBezTo>
                      <a:pt x="335869" y="42111"/>
                      <a:pt x="326747" y="34099"/>
                      <a:pt x="325752" y="23252"/>
                    </a:cubicBezTo>
                    <a:moveTo>
                      <a:pt x="256797" y="38098"/>
                    </a:moveTo>
                    <a:cubicBezTo>
                      <a:pt x="253927" y="26915"/>
                      <a:pt x="260859" y="15563"/>
                      <a:pt x="271985" y="12729"/>
                    </a:cubicBezTo>
                    <a:cubicBezTo>
                      <a:pt x="283333" y="9894"/>
                      <a:pt x="294826" y="16573"/>
                      <a:pt x="297839" y="27757"/>
                    </a:cubicBezTo>
                    <a:cubicBezTo>
                      <a:pt x="300723" y="38940"/>
                      <a:pt x="293790" y="50292"/>
                      <a:pt x="282652" y="53294"/>
                    </a:cubicBezTo>
                    <a:lnTo>
                      <a:pt x="282468" y="53294"/>
                    </a:lnTo>
                    <a:cubicBezTo>
                      <a:pt x="280791" y="53631"/>
                      <a:pt x="279100" y="53799"/>
                      <a:pt x="277239" y="53799"/>
                    </a:cubicBezTo>
                    <a:cubicBezTo>
                      <a:pt x="267949" y="53799"/>
                      <a:pt x="259313" y="47625"/>
                      <a:pt x="256797" y="38098"/>
                    </a:cubicBezTo>
                    <a:moveTo>
                      <a:pt x="192389" y="66148"/>
                    </a:moveTo>
                    <a:cubicBezTo>
                      <a:pt x="187174" y="55792"/>
                      <a:pt x="191394" y="43276"/>
                      <a:pt x="201877" y="38267"/>
                    </a:cubicBezTo>
                    <a:cubicBezTo>
                      <a:pt x="212347" y="33102"/>
                      <a:pt x="225019" y="37270"/>
                      <a:pt x="230247" y="47625"/>
                    </a:cubicBezTo>
                    <a:cubicBezTo>
                      <a:pt x="235319" y="57799"/>
                      <a:pt x="231086" y="70315"/>
                      <a:pt x="220800" y="75493"/>
                    </a:cubicBezTo>
                    <a:lnTo>
                      <a:pt x="220616" y="75493"/>
                    </a:lnTo>
                    <a:cubicBezTo>
                      <a:pt x="217746" y="76994"/>
                      <a:pt x="214548" y="77667"/>
                      <a:pt x="211325" y="77667"/>
                    </a:cubicBezTo>
                    <a:cubicBezTo>
                      <a:pt x="203541" y="77667"/>
                      <a:pt x="196125" y="73500"/>
                      <a:pt x="192389" y="66148"/>
                    </a:cubicBezTo>
                    <a:moveTo>
                      <a:pt x="136971" y="109211"/>
                    </a:moveTo>
                    <a:cubicBezTo>
                      <a:pt x="129371" y="100370"/>
                      <a:pt x="130367" y="87181"/>
                      <a:pt x="139344" y="79674"/>
                    </a:cubicBezTo>
                    <a:lnTo>
                      <a:pt x="139344" y="79842"/>
                    </a:lnTo>
                    <a:cubicBezTo>
                      <a:pt x="148306" y="72322"/>
                      <a:pt x="161647" y="73331"/>
                      <a:pt x="169064" y="82172"/>
                    </a:cubicBezTo>
                    <a:cubicBezTo>
                      <a:pt x="176691" y="90857"/>
                      <a:pt x="175681" y="104046"/>
                      <a:pt x="166718" y="111554"/>
                    </a:cubicBezTo>
                    <a:cubicBezTo>
                      <a:pt x="162642" y="114893"/>
                      <a:pt x="157742" y="116563"/>
                      <a:pt x="153011" y="116563"/>
                    </a:cubicBezTo>
                    <a:cubicBezTo>
                      <a:pt x="147114" y="116563"/>
                      <a:pt x="141021" y="114052"/>
                      <a:pt x="136971" y="109211"/>
                    </a:cubicBezTo>
                    <a:moveTo>
                      <a:pt x="88473" y="159627"/>
                    </a:moveTo>
                    <a:cubicBezTo>
                      <a:pt x="79667" y="151951"/>
                      <a:pt x="78998" y="138761"/>
                      <a:pt x="86769" y="130245"/>
                    </a:cubicBezTo>
                    <a:cubicBezTo>
                      <a:pt x="94723" y="121572"/>
                      <a:pt x="108076" y="120899"/>
                      <a:pt x="116699" y="128575"/>
                    </a:cubicBezTo>
                    <a:cubicBezTo>
                      <a:pt x="125322" y="136263"/>
                      <a:pt x="125990" y="149440"/>
                      <a:pt x="118220" y="158125"/>
                    </a:cubicBezTo>
                    <a:cubicBezTo>
                      <a:pt x="114144" y="162630"/>
                      <a:pt x="108417" y="164972"/>
                      <a:pt x="102507" y="164972"/>
                    </a:cubicBezTo>
                    <a:cubicBezTo>
                      <a:pt x="97607" y="164972"/>
                      <a:pt x="92535" y="163303"/>
                      <a:pt x="88473" y="159627"/>
                    </a:cubicBezTo>
                    <a:moveTo>
                      <a:pt x="46906" y="215880"/>
                    </a:moveTo>
                    <a:cubicBezTo>
                      <a:pt x="37275" y="209201"/>
                      <a:pt x="34902" y="196180"/>
                      <a:pt x="41494" y="186834"/>
                    </a:cubicBezTo>
                    <a:cubicBezTo>
                      <a:pt x="48255" y="177321"/>
                      <a:pt x="61242" y="174991"/>
                      <a:pt x="70900" y="181502"/>
                    </a:cubicBezTo>
                    <a:cubicBezTo>
                      <a:pt x="80531" y="188168"/>
                      <a:pt x="82904" y="201021"/>
                      <a:pt x="76312" y="210534"/>
                    </a:cubicBezTo>
                    <a:cubicBezTo>
                      <a:pt x="72080" y="216385"/>
                      <a:pt x="65645" y="219556"/>
                      <a:pt x="58896" y="219556"/>
                    </a:cubicBezTo>
                    <a:cubicBezTo>
                      <a:pt x="54677" y="219556"/>
                      <a:pt x="50615" y="218391"/>
                      <a:pt x="46906" y="215880"/>
                    </a:cubicBezTo>
                    <a:moveTo>
                      <a:pt x="12429" y="276638"/>
                    </a:moveTo>
                    <a:cubicBezTo>
                      <a:pt x="2102" y="271136"/>
                      <a:pt x="-1777" y="258620"/>
                      <a:pt x="3623" y="248433"/>
                    </a:cubicBezTo>
                    <a:cubicBezTo>
                      <a:pt x="9048" y="238247"/>
                      <a:pt x="21876" y="234247"/>
                      <a:pt x="32203" y="239748"/>
                    </a:cubicBezTo>
                    <a:cubicBezTo>
                      <a:pt x="42503" y="245094"/>
                      <a:pt x="46395" y="257610"/>
                      <a:pt x="40970" y="267797"/>
                    </a:cubicBezTo>
                    <a:cubicBezTo>
                      <a:pt x="37275" y="274968"/>
                      <a:pt x="29831" y="278981"/>
                      <a:pt x="22231" y="278981"/>
                    </a:cubicBezTo>
                    <a:cubicBezTo>
                      <a:pt x="18994" y="278981"/>
                      <a:pt x="15626" y="278307"/>
                      <a:pt x="12429" y="276638"/>
                    </a:cubicBezTo>
                  </a:path>
                </a:pathLst>
              </a:custGeom>
              <a:solidFill>
                <a:srgbClr val="FFFFFF"/>
              </a:solidFill>
              <a:ln w="13022" cap="rnd">
                <a:noFill/>
                <a:prstDash val="solid"/>
                <a:round/>
              </a:ln>
            </p:spPr>
            <p:txBody>
              <a:bodyPr rtlCol="0" anchor="ctr"/>
              <a:lstStyle/>
              <a:p>
                <a:endParaRPr lang="en-CH" sz="6000"/>
              </a:p>
            </p:txBody>
          </p:sp>
          <p:sp>
            <p:nvSpPr>
              <p:cNvPr id="387" name="Freeform 386">
                <a:extLst>
                  <a:ext uri="{FF2B5EF4-FFF2-40B4-BE49-F238E27FC236}">
                    <a16:creationId xmlns:a16="http://schemas.microsoft.com/office/drawing/2014/main" id="{28F94A41-C0D6-77ED-DAF9-74274689AE0C}"/>
                  </a:ext>
                </a:extLst>
              </p:cNvPr>
              <p:cNvSpPr/>
              <p:nvPr/>
            </p:nvSpPr>
            <p:spPr>
              <a:xfrm>
                <a:off x="18364936" y="9018549"/>
                <a:ext cx="549910" cy="830355"/>
              </a:xfrm>
              <a:custGeom>
                <a:avLst/>
                <a:gdLst>
                  <a:gd name="connsiteX0" fmla="*/ 545743 w 549910"/>
                  <a:gd name="connsiteY0" fmla="*/ 883 h 830355"/>
                  <a:gd name="connsiteX1" fmla="*/ 514383 w 549910"/>
                  <a:gd name="connsiteY1" fmla="*/ 161617 h 830355"/>
                  <a:gd name="connsiteX2" fmla="*/ 372444 w 549910"/>
                  <a:gd name="connsiteY2" fmla="*/ 271606 h 830355"/>
                  <a:gd name="connsiteX3" fmla="*/ 1739 w 549910"/>
                  <a:gd name="connsiteY3" fmla="*/ 831239 h 830355"/>
                </a:gdLst>
                <a:ahLst/>
                <a:cxnLst>
                  <a:cxn ang="0">
                    <a:pos x="connsiteX0" y="connsiteY0"/>
                  </a:cxn>
                  <a:cxn ang="0">
                    <a:pos x="connsiteX1" y="connsiteY1"/>
                  </a:cxn>
                  <a:cxn ang="0">
                    <a:pos x="connsiteX2" y="connsiteY2"/>
                  </a:cxn>
                  <a:cxn ang="0">
                    <a:pos x="connsiteX3" y="connsiteY3"/>
                  </a:cxn>
                </a:cxnLst>
                <a:rect l="l" t="t" r="r" b="b"/>
                <a:pathLst>
                  <a:path w="549910" h="830355">
                    <a:moveTo>
                      <a:pt x="545743" y="883"/>
                    </a:moveTo>
                    <a:cubicBezTo>
                      <a:pt x="545743" y="883"/>
                      <a:pt x="571821" y="101035"/>
                      <a:pt x="514383" y="161617"/>
                    </a:cubicBezTo>
                    <a:cubicBezTo>
                      <a:pt x="477759" y="200239"/>
                      <a:pt x="372444" y="271606"/>
                      <a:pt x="372444" y="271606"/>
                    </a:cubicBezTo>
                    <a:cubicBezTo>
                      <a:pt x="372444" y="271606"/>
                      <a:pt x="100711" y="491677"/>
                      <a:pt x="1739" y="831239"/>
                    </a:cubicBezTo>
                  </a:path>
                </a:pathLst>
              </a:custGeom>
              <a:noFill/>
              <a:ln w="19153" cap="flat">
                <a:solidFill>
                  <a:srgbClr val="FFFFFF"/>
                </a:solidFill>
                <a:prstDash val="solid"/>
                <a:miter/>
              </a:ln>
            </p:spPr>
            <p:txBody>
              <a:bodyPr rtlCol="0" anchor="ctr"/>
              <a:lstStyle/>
              <a:p>
                <a:endParaRPr lang="en-CH" sz="6000"/>
              </a:p>
            </p:txBody>
          </p:sp>
          <p:sp>
            <p:nvSpPr>
              <p:cNvPr id="388" name="Freeform 387">
                <a:extLst>
                  <a:ext uri="{FF2B5EF4-FFF2-40B4-BE49-F238E27FC236}">
                    <a16:creationId xmlns:a16="http://schemas.microsoft.com/office/drawing/2014/main" id="{75075D1D-762F-0CF9-2BAB-70DB28E8D897}"/>
                  </a:ext>
                </a:extLst>
              </p:cNvPr>
              <p:cNvSpPr/>
              <p:nvPr/>
            </p:nvSpPr>
            <p:spPr>
              <a:xfrm>
                <a:off x="18357690" y="9203436"/>
                <a:ext cx="798624" cy="935296"/>
              </a:xfrm>
              <a:custGeom>
                <a:avLst/>
                <a:gdLst>
                  <a:gd name="connsiteX0" fmla="*/ 765877 w 798624"/>
                  <a:gd name="connsiteY0" fmla="*/ 930107 h 935296"/>
                  <a:gd name="connsiteX1" fmla="*/ 328297 w 798624"/>
                  <a:gd name="connsiteY1" fmla="*/ 868986 h 935296"/>
                  <a:gd name="connsiteX2" fmla="*/ 1905 w 798624"/>
                  <a:gd name="connsiteY2" fmla="*/ 649316 h 935296"/>
                  <a:gd name="connsiteX3" fmla="*/ 328297 w 798624"/>
                  <a:gd name="connsiteY3" fmla="*/ 139066 h 935296"/>
                  <a:gd name="connsiteX4" fmla="*/ 502797 w 798624"/>
                  <a:gd name="connsiteY4" fmla="*/ 531 h 935296"/>
                  <a:gd name="connsiteX5" fmla="*/ 765877 w 798624"/>
                  <a:gd name="connsiteY5" fmla="*/ 174723 h 935296"/>
                  <a:gd name="connsiteX6" fmla="*/ 786998 w 798624"/>
                  <a:gd name="connsiteY6" fmla="*/ 546251 h 93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624" h="935296">
                    <a:moveTo>
                      <a:pt x="765877" y="930107"/>
                    </a:moveTo>
                    <a:cubicBezTo>
                      <a:pt x="617170" y="946991"/>
                      <a:pt x="464857" y="926459"/>
                      <a:pt x="328297" y="868986"/>
                    </a:cubicBezTo>
                    <a:cubicBezTo>
                      <a:pt x="200370" y="815147"/>
                      <a:pt x="136281" y="783324"/>
                      <a:pt x="1905" y="649316"/>
                    </a:cubicBezTo>
                    <a:cubicBezTo>
                      <a:pt x="-10479" y="650960"/>
                      <a:pt x="136281" y="309438"/>
                      <a:pt x="328297" y="139066"/>
                    </a:cubicBezTo>
                    <a:lnTo>
                      <a:pt x="502797" y="531"/>
                    </a:lnTo>
                    <a:cubicBezTo>
                      <a:pt x="502797" y="531"/>
                      <a:pt x="573413" y="174723"/>
                      <a:pt x="765877" y="174723"/>
                    </a:cubicBezTo>
                    <a:cubicBezTo>
                      <a:pt x="795618" y="239723"/>
                      <a:pt x="813239" y="404342"/>
                      <a:pt x="786998" y="546251"/>
                    </a:cubicBezTo>
                  </a:path>
                </a:pathLst>
              </a:custGeom>
              <a:solidFill>
                <a:srgbClr val="FFFFFF"/>
              </a:solidFill>
              <a:ln w="13787" cap="rnd">
                <a:noFill/>
                <a:prstDash val="solid"/>
                <a:round/>
              </a:ln>
            </p:spPr>
            <p:txBody>
              <a:bodyPr rtlCol="0" anchor="ctr"/>
              <a:lstStyle/>
              <a:p>
                <a:endParaRPr lang="en-CH" sz="6000"/>
              </a:p>
            </p:txBody>
          </p:sp>
        </p:grpSp>
        <p:sp>
          <p:nvSpPr>
            <p:cNvPr id="389" name="Freeform 388">
              <a:extLst>
                <a:ext uri="{FF2B5EF4-FFF2-40B4-BE49-F238E27FC236}">
                  <a16:creationId xmlns:a16="http://schemas.microsoft.com/office/drawing/2014/main" id="{285D3486-3F11-A6CA-471D-AB0C5E015287}"/>
                </a:ext>
              </a:extLst>
            </p:cNvPr>
            <p:cNvSpPr/>
            <p:nvPr/>
          </p:nvSpPr>
          <p:spPr>
            <a:xfrm>
              <a:off x="19078366" y="9337490"/>
              <a:ext cx="161437" cy="332982"/>
            </a:xfrm>
            <a:custGeom>
              <a:avLst/>
              <a:gdLst>
                <a:gd name="connsiteX0" fmla="*/ 87383 w 161437"/>
                <a:gd name="connsiteY0" fmla="*/ 333761 h 332982"/>
                <a:gd name="connsiteX1" fmla="*/ 79651 w 161437"/>
                <a:gd name="connsiteY1" fmla="*/ 285850 h 332982"/>
                <a:gd name="connsiteX2" fmla="*/ 38423 w 161437"/>
                <a:gd name="connsiteY2" fmla="*/ 228720 h 332982"/>
                <a:gd name="connsiteX3" fmla="*/ 27430 w 161437"/>
                <a:gd name="connsiteY3" fmla="*/ 184092 h 332982"/>
                <a:gd name="connsiteX4" fmla="*/ 10608 w 161437"/>
                <a:gd name="connsiteY4" fmla="*/ 115787 h 332982"/>
                <a:gd name="connsiteX5" fmla="*/ 57345 w 161437"/>
                <a:gd name="connsiteY5" fmla="*/ 137352 h 332982"/>
                <a:gd name="connsiteX6" fmla="*/ 63199 w 161437"/>
                <a:gd name="connsiteY6" fmla="*/ 106531 h 332982"/>
                <a:gd name="connsiteX7" fmla="*/ 48872 w 161437"/>
                <a:gd name="connsiteY7" fmla="*/ 5158 h 332982"/>
                <a:gd name="connsiteX8" fmla="*/ 92867 w 161437"/>
                <a:gd name="connsiteY8" fmla="*/ 52513 h 332982"/>
                <a:gd name="connsiteX9" fmla="*/ 163145 w 161437"/>
                <a:gd name="connsiteY9" fmla="*/ 171649 h 332982"/>
                <a:gd name="connsiteX10" fmla="*/ 152153 w 161437"/>
                <a:gd name="connsiteY10" fmla="*/ 251534 h 332982"/>
                <a:gd name="connsiteX11" fmla="*/ 163145 w 161437"/>
                <a:gd name="connsiteY11" fmla="*/ 301807 h 332982"/>
                <a:gd name="connsiteX12" fmla="*/ 87383 w 161437"/>
                <a:gd name="connsiteY12" fmla="*/ 333761 h 33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437" h="332982">
                  <a:moveTo>
                    <a:pt x="87383" y="333761"/>
                  </a:moveTo>
                  <a:cubicBezTo>
                    <a:pt x="92669" y="302479"/>
                    <a:pt x="79651" y="309201"/>
                    <a:pt x="79651" y="285850"/>
                  </a:cubicBezTo>
                  <a:cubicBezTo>
                    <a:pt x="79651" y="267434"/>
                    <a:pt x="49811" y="254664"/>
                    <a:pt x="38423" y="228720"/>
                  </a:cubicBezTo>
                  <a:cubicBezTo>
                    <a:pt x="30468" y="210554"/>
                    <a:pt x="33532" y="208807"/>
                    <a:pt x="27430" y="184092"/>
                  </a:cubicBezTo>
                  <a:cubicBezTo>
                    <a:pt x="21279" y="159109"/>
                    <a:pt x="-14663" y="129690"/>
                    <a:pt x="10608" y="115787"/>
                  </a:cubicBezTo>
                  <a:cubicBezTo>
                    <a:pt x="27430" y="106531"/>
                    <a:pt x="37756" y="133339"/>
                    <a:pt x="57345" y="137352"/>
                  </a:cubicBezTo>
                  <a:cubicBezTo>
                    <a:pt x="65521" y="139023"/>
                    <a:pt x="67176" y="134702"/>
                    <a:pt x="63199" y="106531"/>
                  </a:cubicBezTo>
                  <a:cubicBezTo>
                    <a:pt x="58209" y="71140"/>
                    <a:pt x="46229" y="9613"/>
                    <a:pt x="48872" y="5158"/>
                  </a:cubicBezTo>
                  <a:cubicBezTo>
                    <a:pt x="60358" y="-14026"/>
                    <a:pt x="76563" y="34981"/>
                    <a:pt x="92867" y="52513"/>
                  </a:cubicBezTo>
                  <a:cubicBezTo>
                    <a:pt x="96696" y="56642"/>
                    <a:pt x="163145" y="141634"/>
                    <a:pt x="163145" y="171649"/>
                  </a:cubicBezTo>
                  <a:cubicBezTo>
                    <a:pt x="163145" y="184745"/>
                    <a:pt x="152425" y="219157"/>
                    <a:pt x="152153" y="251534"/>
                  </a:cubicBezTo>
                  <a:cubicBezTo>
                    <a:pt x="151930" y="279186"/>
                    <a:pt x="163145" y="292052"/>
                    <a:pt x="163145" y="301807"/>
                  </a:cubicBezTo>
                  <a:lnTo>
                    <a:pt x="87383" y="333761"/>
                  </a:lnTo>
                  <a:close/>
                </a:path>
              </a:pathLst>
            </a:custGeom>
            <a:solidFill>
              <a:srgbClr val="FFFFFF"/>
            </a:solidFill>
            <a:ln w="11414" cap="rnd">
              <a:solidFill>
                <a:srgbClr val="FC520F"/>
              </a:solidFill>
              <a:prstDash val="solid"/>
              <a:round/>
            </a:ln>
          </p:spPr>
          <p:txBody>
            <a:bodyPr rtlCol="0" anchor="ctr"/>
            <a:lstStyle/>
            <a:p>
              <a:endParaRPr lang="en-CH" sz="6000"/>
            </a:p>
          </p:txBody>
        </p:sp>
        <p:sp>
          <p:nvSpPr>
            <p:cNvPr id="390" name="Freeform 389">
              <a:extLst>
                <a:ext uri="{FF2B5EF4-FFF2-40B4-BE49-F238E27FC236}">
                  <a16:creationId xmlns:a16="http://schemas.microsoft.com/office/drawing/2014/main" id="{C282FC2E-BB44-DCCA-961D-1663140A52EC}"/>
                </a:ext>
              </a:extLst>
            </p:cNvPr>
            <p:cNvSpPr/>
            <p:nvPr/>
          </p:nvSpPr>
          <p:spPr>
            <a:xfrm>
              <a:off x="18767417" y="9424281"/>
              <a:ext cx="600444" cy="709106"/>
            </a:xfrm>
            <a:custGeom>
              <a:avLst/>
              <a:gdLst>
                <a:gd name="connsiteX0" fmla="*/ 1703 w 600444"/>
                <a:gd name="connsiteY0" fmla="*/ 350057 h 709106"/>
                <a:gd name="connsiteX1" fmla="*/ 545704 w 600444"/>
                <a:gd name="connsiteY1" fmla="*/ 709449 h 709106"/>
                <a:gd name="connsiteX2" fmla="*/ 594401 w 600444"/>
                <a:gd name="connsiteY2" fmla="*/ 483055 h 709106"/>
                <a:gd name="connsiteX3" fmla="*/ 487826 w 600444"/>
                <a:gd name="connsiteY3" fmla="*/ 169184 h 709106"/>
                <a:gd name="connsiteX4" fmla="*/ 374540 w 600444"/>
                <a:gd name="connsiteY4" fmla="*/ 212287 h 709106"/>
                <a:gd name="connsiteX5" fmla="*/ 409115 w 600444"/>
                <a:gd name="connsiteY5" fmla="*/ 378473 h 709106"/>
                <a:gd name="connsiteX6" fmla="*/ 153487 w 600444"/>
                <a:gd name="connsiteY6" fmla="*/ 798 h 70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444" h="709106">
                  <a:moveTo>
                    <a:pt x="1703" y="350057"/>
                  </a:moveTo>
                  <a:cubicBezTo>
                    <a:pt x="237980" y="600343"/>
                    <a:pt x="405919" y="718219"/>
                    <a:pt x="545704" y="709449"/>
                  </a:cubicBezTo>
                  <a:cubicBezTo>
                    <a:pt x="591699" y="706537"/>
                    <a:pt x="615466" y="586584"/>
                    <a:pt x="594401" y="483055"/>
                  </a:cubicBezTo>
                  <a:cubicBezTo>
                    <a:pt x="567321" y="350057"/>
                    <a:pt x="487826" y="169184"/>
                    <a:pt x="487826" y="169184"/>
                  </a:cubicBezTo>
                  <a:lnTo>
                    <a:pt x="374540" y="212287"/>
                  </a:lnTo>
                  <a:cubicBezTo>
                    <a:pt x="396999" y="302864"/>
                    <a:pt x="389968" y="286502"/>
                    <a:pt x="409115" y="378473"/>
                  </a:cubicBezTo>
                  <a:cubicBezTo>
                    <a:pt x="352806" y="277640"/>
                    <a:pt x="269912" y="155952"/>
                    <a:pt x="153487" y="798"/>
                  </a:cubicBezTo>
                </a:path>
              </a:pathLst>
            </a:custGeom>
            <a:solidFill>
              <a:srgbClr val="FFFFFF"/>
            </a:solidFill>
            <a:ln w="11406" cap="flat">
              <a:solidFill>
                <a:srgbClr val="FC520F"/>
              </a:solidFill>
              <a:prstDash val="solid"/>
              <a:round/>
            </a:ln>
          </p:spPr>
          <p:txBody>
            <a:bodyPr rtlCol="0" anchor="ctr"/>
            <a:lstStyle/>
            <a:p>
              <a:endParaRPr lang="en-CH" sz="6000"/>
            </a:p>
          </p:txBody>
        </p:sp>
      </p:grpSp>
      <p:grpSp>
        <p:nvGrpSpPr>
          <p:cNvPr id="391" name="Graphic 3">
            <a:extLst>
              <a:ext uri="{FF2B5EF4-FFF2-40B4-BE49-F238E27FC236}">
                <a16:creationId xmlns:a16="http://schemas.microsoft.com/office/drawing/2014/main" id="{F9197015-E62D-B97A-8B78-49A66260120B}"/>
              </a:ext>
            </a:extLst>
          </p:cNvPr>
          <p:cNvGrpSpPr/>
          <p:nvPr/>
        </p:nvGrpSpPr>
        <p:grpSpPr>
          <a:xfrm>
            <a:off x="24252192" y="7486833"/>
            <a:ext cx="3545368" cy="3545368"/>
            <a:chOff x="24252192" y="7486833"/>
            <a:chExt cx="3545368" cy="3545368"/>
          </a:xfrm>
        </p:grpSpPr>
        <p:sp>
          <p:nvSpPr>
            <p:cNvPr id="392" name="Freeform 391">
              <a:extLst>
                <a:ext uri="{FF2B5EF4-FFF2-40B4-BE49-F238E27FC236}">
                  <a16:creationId xmlns:a16="http://schemas.microsoft.com/office/drawing/2014/main" id="{D72FC428-F23C-5D35-B6B0-DEDB724133D0}"/>
                </a:ext>
              </a:extLst>
            </p:cNvPr>
            <p:cNvSpPr/>
            <p:nvPr/>
          </p:nvSpPr>
          <p:spPr>
            <a:xfrm rot="3">
              <a:off x="24925513" y="8160154"/>
              <a:ext cx="2198726" cy="2198726"/>
            </a:xfrm>
            <a:custGeom>
              <a:avLst/>
              <a:gdLst>
                <a:gd name="connsiteX0" fmla="*/ 2200907 w 2198726"/>
                <a:gd name="connsiteY0" fmla="*/ 1098992 h 2198726"/>
                <a:gd name="connsiteX1" fmla="*/ 1101543 w 2198726"/>
                <a:gd name="connsiteY1" fmla="*/ 2198355 h 2198726"/>
                <a:gd name="connsiteX2" fmla="*/ 2180 w 2198726"/>
                <a:gd name="connsiteY2" fmla="*/ 1098992 h 2198726"/>
                <a:gd name="connsiteX3" fmla="*/ 1101543 w 2198726"/>
                <a:gd name="connsiteY3" fmla="*/ -372 h 2198726"/>
                <a:gd name="connsiteX4" fmla="*/ 2200907 w 2198726"/>
                <a:gd name="connsiteY4" fmla="*/ 1098992 h 2198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8726" h="2198726">
                  <a:moveTo>
                    <a:pt x="2200907" y="1098992"/>
                  </a:moveTo>
                  <a:cubicBezTo>
                    <a:pt x="2200907" y="1706153"/>
                    <a:pt x="1708705" y="2198355"/>
                    <a:pt x="1101543" y="2198355"/>
                  </a:cubicBezTo>
                  <a:cubicBezTo>
                    <a:pt x="494381" y="2198355"/>
                    <a:pt x="2180" y="1706153"/>
                    <a:pt x="2180" y="1098992"/>
                  </a:cubicBezTo>
                  <a:cubicBezTo>
                    <a:pt x="2180" y="491830"/>
                    <a:pt x="494381" y="-372"/>
                    <a:pt x="1101543" y="-372"/>
                  </a:cubicBezTo>
                  <a:cubicBezTo>
                    <a:pt x="1708705" y="-372"/>
                    <a:pt x="2200907" y="491830"/>
                    <a:pt x="2200907" y="1098992"/>
                  </a:cubicBezTo>
                  <a:close/>
                </a:path>
              </a:pathLst>
            </a:custGeom>
            <a:solidFill>
              <a:srgbClr val="FEB9A0"/>
            </a:solidFill>
            <a:ln w="9993" cap="rnd">
              <a:noFill/>
              <a:prstDash val="solid"/>
              <a:round/>
            </a:ln>
          </p:spPr>
          <p:txBody>
            <a:bodyPr rtlCol="0" anchor="ctr"/>
            <a:lstStyle/>
            <a:p>
              <a:endParaRPr lang="en-CH" sz="6000"/>
            </a:p>
          </p:txBody>
        </p:sp>
        <p:grpSp>
          <p:nvGrpSpPr>
            <p:cNvPr id="393" name="Graphic 3">
              <a:extLst>
                <a:ext uri="{FF2B5EF4-FFF2-40B4-BE49-F238E27FC236}">
                  <a16:creationId xmlns:a16="http://schemas.microsoft.com/office/drawing/2014/main" id="{F29E8EE5-83EF-74DA-0254-B2C7C0889E2F}"/>
                </a:ext>
              </a:extLst>
            </p:cNvPr>
            <p:cNvGrpSpPr/>
            <p:nvPr/>
          </p:nvGrpSpPr>
          <p:grpSpPr>
            <a:xfrm>
              <a:off x="25047157" y="8241435"/>
              <a:ext cx="1817778" cy="2199420"/>
              <a:chOff x="25047157" y="8241435"/>
              <a:chExt cx="1817778" cy="2199420"/>
            </a:xfrm>
          </p:grpSpPr>
          <p:sp>
            <p:nvSpPr>
              <p:cNvPr id="394" name="Freeform 393">
                <a:extLst>
                  <a:ext uri="{FF2B5EF4-FFF2-40B4-BE49-F238E27FC236}">
                    <a16:creationId xmlns:a16="http://schemas.microsoft.com/office/drawing/2014/main" id="{6FA1898D-FD99-1A7D-B811-60219EE9C4A9}"/>
                  </a:ext>
                </a:extLst>
              </p:cNvPr>
              <p:cNvSpPr/>
              <p:nvPr/>
            </p:nvSpPr>
            <p:spPr>
              <a:xfrm rot="-1133035">
                <a:off x="25556552" y="8357385"/>
                <a:ext cx="840822" cy="747522"/>
              </a:xfrm>
              <a:custGeom>
                <a:avLst/>
                <a:gdLst>
                  <a:gd name="connsiteX0" fmla="*/ 122325 w 840822"/>
                  <a:gd name="connsiteY0" fmla="*/ 747893 h 747522"/>
                  <a:gd name="connsiteX1" fmla="*/ 1908 w 840822"/>
                  <a:gd name="connsiteY1" fmla="*/ 344543 h 747522"/>
                  <a:gd name="connsiteX2" fmla="*/ 122325 w 840822"/>
                  <a:gd name="connsiteY2" fmla="*/ 61879 h 747522"/>
                  <a:gd name="connsiteX3" fmla="*/ 544298 w 840822"/>
                  <a:gd name="connsiteY3" fmla="*/ 61879 h 747522"/>
                  <a:gd name="connsiteX4" fmla="*/ 773118 w 840822"/>
                  <a:gd name="connsiteY4" fmla="*/ 213189 h 747522"/>
                  <a:gd name="connsiteX5" fmla="*/ 805584 w 840822"/>
                  <a:gd name="connsiteY5" fmla="*/ 234644 h 747522"/>
                  <a:gd name="connsiteX6" fmla="*/ 759474 w 840822"/>
                  <a:gd name="connsiteY6" fmla="*/ 265630 h 747522"/>
                  <a:gd name="connsiteX7" fmla="*/ 842637 w 840822"/>
                  <a:gd name="connsiteY7" fmla="*/ 265630 h 747522"/>
                  <a:gd name="connsiteX8" fmla="*/ 773118 w 840822"/>
                  <a:gd name="connsiteY8" fmla="*/ 300595 h 747522"/>
                  <a:gd name="connsiteX9" fmla="*/ 842637 w 840822"/>
                  <a:gd name="connsiteY9" fmla="*/ 300595 h 747522"/>
                  <a:gd name="connsiteX10" fmla="*/ 711446 w 840822"/>
                  <a:gd name="connsiteY10" fmla="*/ 412095 h 747522"/>
                  <a:gd name="connsiteX11" fmla="*/ 494668 w 840822"/>
                  <a:gd name="connsiteY11" fmla="*/ 362552 h 747522"/>
                  <a:gd name="connsiteX12" fmla="*/ 393116 w 840822"/>
                  <a:gd name="connsiteY12" fmla="*/ 467997 h 747522"/>
                  <a:gd name="connsiteX13" fmla="*/ 329294 w 840822"/>
                  <a:gd name="connsiteY13" fmla="*/ 452367 h 747522"/>
                  <a:gd name="connsiteX14" fmla="*/ 266800 w 840822"/>
                  <a:gd name="connsiteY14" fmla="*/ 630741 h 747522"/>
                  <a:gd name="connsiteX15" fmla="*/ 122325 w 840822"/>
                  <a:gd name="connsiteY15" fmla="*/ 747893 h 74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0822" h="747522">
                    <a:moveTo>
                      <a:pt x="122325" y="747893"/>
                    </a:moveTo>
                    <a:cubicBezTo>
                      <a:pt x="61316" y="585235"/>
                      <a:pt x="4259" y="451963"/>
                      <a:pt x="1908" y="344543"/>
                    </a:cubicBezTo>
                    <a:cubicBezTo>
                      <a:pt x="-602" y="230203"/>
                      <a:pt x="47643" y="119236"/>
                      <a:pt x="122325" y="61879"/>
                    </a:cubicBezTo>
                    <a:cubicBezTo>
                      <a:pt x="267189" y="-49362"/>
                      <a:pt x="449784" y="15234"/>
                      <a:pt x="544298" y="61879"/>
                    </a:cubicBezTo>
                    <a:cubicBezTo>
                      <a:pt x="731796" y="154403"/>
                      <a:pt x="729575" y="184395"/>
                      <a:pt x="773118" y="213189"/>
                    </a:cubicBezTo>
                    <a:cubicBezTo>
                      <a:pt x="783935" y="220341"/>
                      <a:pt x="805584" y="234644"/>
                      <a:pt x="805584" y="234644"/>
                    </a:cubicBezTo>
                    <a:lnTo>
                      <a:pt x="759474" y="265630"/>
                    </a:lnTo>
                    <a:lnTo>
                      <a:pt x="842637" y="265630"/>
                    </a:lnTo>
                    <a:cubicBezTo>
                      <a:pt x="842637" y="265630"/>
                      <a:pt x="747460" y="327169"/>
                      <a:pt x="773118" y="300595"/>
                    </a:cubicBezTo>
                    <a:lnTo>
                      <a:pt x="842637" y="300595"/>
                    </a:lnTo>
                    <a:cubicBezTo>
                      <a:pt x="842637" y="300595"/>
                      <a:pt x="815002" y="393567"/>
                      <a:pt x="711446" y="412095"/>
                    </a:cubicBezTo>
                    <a:cubicBezTo>
                      <a:pt x="658772" y="421511"/>
                      <a:pt x="494668" y="362552"/>
                      <a:pt x="494668" y="362552"/>
                    </a:cubicBezTo>
                    <a:cubicBezTo>
                      <a:pt x="494668" y="362552"/>
                      <a:pt x="446496" y="349547"/>
                      <a:pt x="393116" y="467997"/>
                    </a:cubicBezTo>
                    <a:cubicBezTo>
                      <a:pt x="393116" y="467997"/>
                      <a:pt x="377467" y="445864"/>
                      <a:pt x="329294" y="452367"/>
                    </a:cubicBezTo>
                    <a:cubicBezTo>
                      <a:pt x="281122" y="458884"/>
                      <a:pt x="229011" y="529190"/>
                      <a:pt x="266800" y="630741"/>
                    </a:cubicBezTo>
                    <a:lnTo>
                      <a:pt x="122325" y="747893"/>
                    </a:lnTo>
                    <a:close/>
                  </a:path>
                </a:pathLst>
              </a:custGeom>
              <a:solidFill>
                <a:srgbClr val="FFFFFF"/>
              </a:solidFill>
              <a:ln w="14418" cap="rnd">
                <a:noFill/>
                <a:prstDash val="solid"/>
                <a:round/>
              </a:ln>
            </p:spPr>
            <p:txBody>
              <a:bodyPr rtlCol="0" anchor="ctr"/>
              <a:lstStyle/>
              <a:p>
                <a:endParaRPr lang="en-CH" sz="6000"/>
              </a:p>
            </p:txBody>
          </p:sp>
          <p:sp>
            <p:nvSpPr>
              <p:cNvPr id="395" name="Freeform 394">
                <a:extLst>
                  <a:ext uri="{FF2B5EF4-FFF2-40B4-BE49-F238E27FC236}">
                    <a16:creationId xmlns:a16="http://schemas.microsoft.com/office/drawing/2014/main" id="{40533678-0239-E44F-BC92-78770A001B9A}"/>
                  </a:ext>
                </a:extLst>
              </p:cNvPr>
              <p:cNvSpPr/>
              <p:nvPr/>
            </p:nvSpPr>
            <p:spPr>
              <a:xfrm rot="-1133035">
                <a:off x="26020809" y="8656948"/>
                <a:ext cx="425876" cy="738291"/>
              </a:xfrm>
              <a:custGeom>
                <a:avLst/>
                <a:gdLst>
                  <a:gd name="connsiteX0" fmla="*/ 2439 w 425876"/>
                  <a:gd name="connsiteY0" fmla="*/ 739091 h 738291"/>
                  <a:gd name="connsiteX1" fmla="*/ 2439 w 425876"/>
                  <a:gd name="connsiteY1" fmla="*/ 642063 h 738291"/>
                  <a:gd name="connsiteX2" fmla="*/ 27271 w 425876"/>
                  <a:gd name="connsiteY2" fmla="*/ 547973 h 738291"/>
                  <a:gd name="connsiteX3" fmla="*/ 155836 w 425876"/>
                  <a:gd name="connsiteY3" fmla="*/ 570975 h 738291"/>
                  <a:gd name="connsiteX4" fmla="*/ 188387 w 425876"/>
                  <a:gd name="connsiteY4" fmla="*/ 521159 h 738291"/>
                  <a:gd name="connsiteX5" fmla="*/ 170531 w 425876"/>
                  <a:gd name="connsiteY5" fmla="*/ 448044 h 738291"/>
                  <a:gd name="connsiteX6" fmla="*/ 262156 w 425876"/>
                  <a:gd name="connsiteY6" fmla="*/ 452451 h 738291"/>
                  <a:gd name="connsiteX7" fmla="*/ 294205 w 425876"/>
                  <a:gd name="connsiteY7" fmla="*/ 383297 h 738291"/>
                  <a:gd name="connsiteX8" fmla="*/ 354879 w 425876"/>
                  <a:gd name="connsiteY8" fmla="*/ 381363 h 738291"/>
                  <a:gd name="connsiteX9" fmla="*/ 329694 w 425876"/>
                  <a:gd name="connsiteY9" fmla="*/ 255010 h 738291"/>
                  <a:gd name="connsiteX10" fmla="*/ 396934 w 425876"/>
                  <a:gd name="connsiteY10" fmla="*/ 158838 h 738291"/>
                  <a:gd name="connsiteX11" fmla="*/ 428313 w 425876"/>
                  <a:gd name="connsiteY11" fmla="*/ 800 h 73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876" h="738291">
                    <a:moveTo>
                      <a:pt x="2439" y="739091"/>
                    </a:moveTo>
                    <a:lnTo>
                      <a:pt x="2439" y="642063"/>
                    </a:lnTo>
                    <a:cubicBezTo>
                      <a:pt x="2439" y="642063"/>
                      <a:pt x="1695" y="559818"/>
                      <a:pt x="27271" y="547973"/>
                    </a:cubicBezTo>
                    <a:cubicBezTo>
                      <a:pt x="52828" y="536128"/>
                      <a:pt x="107103" y="606528"/>
                      <a:pt x="155836" y="570975"/>
                    </a:cubicBezTo>
                    <a:cubicBezTo>
                      <a:pt x="175497" y="556638"/>
                      <a:pt x="165304" y="531721"/>
                      <a:pt x="188387" y="521159"/>
                    </a:cubicBezTo>
                    <a:cubicBezTo>
                      <a:pt x="259366" y="488693"/>
                      <a:pt x="158366" y="445106"/>
                      <a:pt x="170531" y="448044"/>
                    </a:cubicBezTo>
                    <a:cubicBezTo>
                      <a:pt x="173693" y="448806"/>
                      <a:pt x="223486" y="506488"/>
                      <a:pt x="262156" y="452451"/>
                    </a:cubicBezTo>
                    <a:cubicBezTo>
                      <a:pt x="271010" y="440067"/>
                      <a:pt x="278748" y="395142"/>
                      <a:pt x="294205" y="383297"/>
                    </a:cubicBezTo>
                    <a:cubicBezTo>
                      <a:pt x="309661" y="371452"/>
                      <a:pt x="334958" y="399102"/>
                      <a:pt x="354879" y="381363"/>
                    </a:cubicBezTo>
                    <a:cubicBezTo>
                      <a:pt x="379766" y="359216"/>
                      <a:pt x="338250" y="329892"/>
                      <a:pt x="329694" y="255010"/>
                    </a:cubicBezTo>
                    <a:cubicBezTo>
                      <a:pt x="327629" y="236992"/>
                      <a:pt x="385755" y="181468"/>
                      <a:pt x="396934" y="158838"/>
                    </a:cubicBezTo>
                    <a:cubicBezTo>
                      <a:pt x="405621" y="141265"/>
                      <a:pt x="428313" y="800"/>
                      <a:pt x="428313" y="800"/>
                    </a:cubicBezTo>
                  </a:path>
                </a:pathLst>
              </a:custGeom>
              <a:noFill/>
              <a:ln w="19153" cap="flat">
                <a:solidFill>
                  <a:srgbClr val="FFFFFF"/>
                </a:solidFill>
                <a:prstDash val="solid"/>
                <a:miter/>
              </a:ln>
            </p:spPr>
            <p:txBody>
              <a:bodyPr rtlCol="0" anchor="ctr"/>
              <a:lstStyle/>
              <a:p>
                <a:endParaRPr lang="en-CH" sz="6000"/>
              </a:p>
            </p:txBody>
          </p:sp>
          <p:sp>
            <p:nvSpPr>
              <p:cNvPr id="396" name="Freeform 395">
                <a:extLst>
                  <a:ext uri="{FF2B5EF4-FFF2-40B4-BE49-F238E27FC236}">
                    <a16:creationId xmlns:a16="http://schemas.microsoft.com/office/drawing/2014/main" id="{8BB348EB-753F-40F8-5350-32B1376062B5}"/>
                  </a:ext>
                </a:extLst>
              </p:cNvPr>
              <p:cNvSpPr/>
              <p:nvPr/>
            </p:nvSpPr>
            <p:spPr>
              <a:xfrm rot="-1133035">
                <a:off x="25411338" y="9159181"/>
                <a:ext cx="549910" cy="830355"/>
              </a:xfrm>
              <a:custGeom>
                <a:avLst/>
                <a:gdLst>
                  <a:gd name="connsiteX0" fmla="*/ 546396 w 549910"/>
                  <a:gd name="connsiteY0" fmla="*/ 896 h 830355"/>
                  <a:gd name="connsiteX1" fmla="*/ 515036 w 549910"/>
                  <a:gd name="connsiteY1" fmla="*/ 161630 h 830355"/>
                  <a:gd name="connsiteX2" fmla="*/ 373096 w 549910"/>
                  <a:gd name="connsiteY2" fmla="*/ 271619 h 830355"/>
                  <a:gd name="connsiteX3" fmla="*/ 2391 w 549910"/>
                  <a:gd name="connsiteY3" fmla="*/ 831251 h 830355"/>
                </a:gdLst>
                <a:ahLst/>
                <a:cxnLst>
                  <a:cxn ang="0">
                    <a:pos x="connsiteX0" y="connsiteY0"/>
                  </a:cxn>
                  <a:cxn ang="0">
                    <a:pos x="connsiteX1" y="connsiteY1"/>
                  </a:cxn>
                  <a:cxn ang="0">
                    <a:pos x="connsiteX2" y="connsiteY2"/>
                  </a:cxn>
                  <a:cxn ang="0">
                    <a:pos x="connsiteX3" y="connsiteY3"/>
                  </a:cxn>
                </a:cxnLst>
                <a:rect l="l" t="t" r="r" b="b"/>
                <a:pathLst>
                  <a:path w="549910" h="830355">
                    <a:moveTo>
                      <a:pt x="546396" y="896"/>
                    </a:moveTo>
                    <a:cubicBezTo>
                      <a:pt x="546396" y="896"/>
                      <a:pt x="572474" y="101048"/>
                      <a:pt x="515036" y="161630"/>
                    </a:cubicBezTo>
                    <a:cubicBezTo>
                      <a:pt x="478412" y="200252"/>
                      <a:pt x="373096" y="271619"/>
                      <a:pt x="373096" y="271619"/>
                    </a:cubicBezTo>
                    <a:cubicBezTo>
                      <a:pt x="373096" y="271619"/>
                      <a:pt x="101364" y="491689"/>
                      <a:pt x="2391" y="831251"/>
                    </a:cubicBezTo>
                  </a:path>
                </a:pathLst>
              </a:custGeom>
              <a:noFill/>
              <a:ln w="19153" cap="flat">
                <a:solidFill>
                  <a:srgbClr val="FFFFFF"/>
                </a:solidFill>
                <a:prstDash val="solid"/>
                <a:miter/>
              </a:ln>
            </p:spPr>
            <p:txBody>
              <a:bodyPr rtlCol="0" anchor="ctr"/>
              <a:lstStyle/>
              <a:p>
                <a:endParaRPr lang="en-CH" sz="6000"/>
              </a:p>
            </p:txBody>
          </p:sp>
          <p:sp>
            <p:nvSpPr>
              <p:cNvPr id="397" name="Freeform 396">
                <a:extLst>
                  <a:ext uri="{FF2B5EF4-FFF2-40B4-BE49-F238E27FC236}">
                    <a16:creationId xmlns:a16="http://schemas.microsoft.com/office/drawing/2014/main" id="{8213F5D3-CDE0-71D8-56F4-FAABFCF2ED1C}"/>
                  </a:ext>
                </a:extLst>
              </p:cNvPr>
              <p:cNvSpPr/>
              <p:nvPr/>
            </p:nvSpPr>
            <p:spPr>
              <a:xfrm rot="-1133035">
                <a:off x="25467680" y="9294542"/>
                <a:ext cx="823340" cy="1041093"/>
              </a:xfrm>
              <a:custGeom>
                <a:avLst/>
                <a:gdLst>
                  <a:gd name="connsiteX0" fmla="*/ 752576 w 823340"/>
                  <a:gd name="connsiteY0" fmla="*/ 1035084 h 1041093"/>
                  <a:gd name="connsiteX1" fmla="*/ 4423 w 823340"/>
                  <a:gd name="connsiteY1" fmla="*/ 678350 h 1041093"/>
                  <a:gd name="connsiteX2" fmla="*/ 331657 w 823340"/>
                  <a:gd name="connsiteY2" fmla="*/ 121845 h 1041093"/>
                  <a:gd name="connsiteX3" fmla="*/ 528174 w 823340"/>
                  <a:gd name="connsiteY3" fmla="*/ 540 h 1041093"/>
                  <a:gd name="connsiteX4" fmla="*/ 791254 w 823340"/>
                  <a:gd name="connsiteY4" fmla="*/ 174733 h 1041093"/>
                  <a:gd name="connsiteX5" fmla="*/ 812375 w 823340"/>
                  <a:gd name="connsiteY5" fmla="*/ 546260 h 104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40" h="1041093">
                    <a:moveTo>
                      <a:pt x="752576" y="1035084"/>
                    </a:moveTo>
                    <a:cubicBezTo>
                      <a:pt x="521081" y="1081801"/>
                      <a:pt x="65801" y="869831"/>
                      <a:pt x="4423" y="678350"/>
                    </a:cubicBezTo>
                    <a:cubicBezTo>
                      <a:pt x="-7947" y="679994"/>
                      <a:pt x="12358" y="379710"/>
                      <a:pt x="331657" y="121845"/>
                    </a:cubicBezTo>
                    <a:lnTo>
                      <a:pt x="528174" y="540"/>
                    </a:lnTo>
                    <a:cubicBezTo>
                      <a:pt x="528174" y="540"/>
                      <a:pt x="598790" y="174733"/>
                      <a:pt x="791254" y="174733"/>
                    </a:cubicBezTo>
                    <a:cubicBezTo>
                      <a:pt x="820995" y="239732"/>
                      <a:pt x="838616" y="404351"/>
                      <a:pt x="812375" y="546260"/>
                    </a:cubicBezTo>
                  </a:path>
                </a:pathLst>
              </a:custGeom>
              <a:solidFill>
                <a:srgbClr val="FFFFFF"/>
              </a:solidFill>
              <a:ln w="13792" cap="rnd">
                <a:noFill/>
                <a:prstDash val="solid"/>
                <a:round/>
              </a:ln>
            </p:spPr>
            <p:txBody>
              <a:bodyPr rtlCol="0" anchor="ctr"/>
              <a:lstStyle/>
              <a:p>
                <a:endParaRPr lang="en-CH" sz="6000"/>
              </a:p>
            </p:txBody>
          </p:sp>
        </p:grpSp>
        <p:sp>
          <p:nvSpPr>
            <p:cNvPr id="398" name="Freeform 397">
              <a:extLst>
                <a:ext uri="{FF2B5EF4-FFF2-40B4-BE49-F238E27FC236}">
                  <a16:creationId xmlns:a16="http://schemas.microsoft.com/office/drawing/2014/main" id="{DF285E77-7C56-49FC-A6B4-6E43E4F29C91}"/>
                </a:ext>
              </a:extLst>
            </p:cNvPr>
            <p:cNvSpPr/>
            <p:nvPr/>
          </p:nvSpPr>
          <p:spPr>
            <a:xfrm rot="1019027">
              <a:off x="25832808" y="9516380"/>
              <a:ext cx="594817" cy="710822"/>
            </a:xfrm>
            <a:custGeom>
              <a:avLst/>
              <a:gdLst>
                <a:gd name="connsiteX0" fmla="*/ 2357 w 594817"/>
                <a:gd name="connsiteY0" fmla="*/ 303305 h 710822"/>
                <a:gd name="connsiteX1" fmla="*/ 171894 w 594817"/>
                <a:gd name="connsiteY1" fmla="*/ 581356 h 710822"/>
                <a:gd name="connsiteX2" fmla="*/ 448848 w 594817"/>
                <a:gd name="connsiteY2" fmla="*/ 711628 h 710822"/>
                <a:gd name="connsiteX3" fmla="*/ 597174 w 594817"/>
                <a:gd name="connsiteY3" fmla="*/ 617705 h 710822"/>
                <a:gd name="connsiteX4" fmla="*/ 350990 w 594817"/>
                <a:gd name="connsiteY4" fmla="*/ 433236 h 710822"/>
                <a:gd name="connsiteX5" fmla="*/ 332743 w 594817"/>
                <a:gd name="connsiteY5" fmla="*/ 405409 h 710822"/>
                <a:gd name="connsiteX6" fmla="*/ 190896 w 594817"/>
                <a:gd name="connsiteY6" fmla="*/ 805 h 71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817" h="710822">
                  <a:moveTo>
                    <a:pt x="2357" y="303305"/>
                  </a:moveTo>
                  <a:cubicBezTo>
                    <a:pt x="71770" y="459575"/>
                    <a:pt x="97483" y="513308"/>
                    <a:pt x="171894" y="581356"/>
                  </a:cubicBezTo>
                  <a:cubicBezTo>
                    <a:pt x="246304" y="649405"/>
                    <a:pt x="448848" y="711628"/>
                    <a:pt x="448848" y="711628"/>
                  </a:cubicBezTo>
                  <a:cubicBezTo>
                    <a:pt x="508963" y="687488"/>
                    <a:pt x="559548" y="662884"/>
                    <a:pt x="597174" y="617705"/>
                  </a:cubicBezTo>
                  <a:cubicBezTo>
                    <a:pt x="597174" y="617705"/>
                    <a:pt x="405149" y="473830"/>
                    <a:pt x="350990" y="433236"/>
                  </a:cubicBezTo>
                  <a:cubicBezTo>
                    <a:pt x="341837" y="426388"/>
                    <a:pt x="335387" y="416534"/>
                    <a:pt x="332743" y="405409"/>
                  </a:cubicBezTo>
                  <a:cubicBezTo>
                    <a:pt x="318651" y="348485"/>
                    <a:pt x="269141" y="161630"/>
                    <a:pt x="190896" y="805"/>
                  </a:cubicBezTo>
                </a:path>
              </a:pathLst>
            </a:custGeom>
            <a:solidFill>
              <a:srgbClr val="FFFFFF"/>
            </a:solidFill>
            <a:ln w="11407" cap="flat">
              <a:solidFill>
                <a:srgbClr val="FEB9A0"/>
              </a:solidFill>
              <a:prstDash val="solid"/>
              <a:round/>
            </a:ln>
          </p:spPr>
          <p:txBody>
            <a:bodyPr rtlCol="0" anchor="ctr"/>
            <a:lstStyle/>
            <a:p>
              <a:endParaRPr lang="en-CH" sz="6000"/>
            </a:p>
          </p:txBody>
        </p:sp>
      </p:grpSp>
      <p:grpSp>
        <p:nvGrpSpPr>
          <p:cNvPr id="399" name="Graphic 3">
            <a:extLst>
              <a:ext uri="{FF2B5EF4-FFF2-40B4-BE49-F238E27FC236}">
                <a16:creationId xmlns:a16="http://schemas.microsoft.com/office/drawing/2014/main" id="{F3ACD1EF-8994-C7AD-AE76-B7B47C92C6F2}"/>
              </a:ext>
            </a:extLst>
          </p:cNvPr>
          <p:cNvGrpSpPr/>
          <p:nvPr/>
        </p:nvGrpSpPr>
        <p:grpSpPr>
          <a:xfrm>
            <a:off x="26886578" y="7486833"/>
            <a:ext cx="3545368" cy="3545368"/>
            <a:chOff x="26886578" y="7486833"/>
            <a:chExt cx="3545368" cy="3545368"/>
          </a:xfrm>
        </p:grpSpPr>
        <p:sp>
          <p:nvSpPr>
            <p:cNvPr id="400" name="Freeform 399">
              <a:extLst>
                <a:ext uri="{FF2B5EF4-FFF2-40B4-BE49-F238E27FC236}">
                  <a16:creationId xmlns:a16="http://schemas.microsoft.com/office/drawing/2014/main" id="{B587E74E-513C-B202-B37E-9DD8E1CC7DFA}"/>
                </a:ext>
              </a:extLst>
            </p:cNvPr>
            <p:cNvSpPr/>
            <p:nvPr/>
          </p:nvSpPr>
          <p:spPr>
            <a:xfrm rot="3">
              <a:off x="27559899" y="8160154"/>
              <a:ext cx="2198726" cy="2198726"/>
            </a:xfrm>
            <a:custGeom>
              <a:avLst/>
              <a:gdLst>
                <a:gd name="connsiteX0" fmla="*/ 2201151 w 2198726"/>
                <a:gd name="connsiteY0" fmla="*/ 1098992 h 2198726"/>
                <a:gd name="connsiteX1" fmla="*/ 1101787 w 2198726"/>
                <a:gd name="connsiteY1" fmla="*/ 2198355 h 2198726"/>
                <a:gd name="connsiteX2" fmla="*/ 2424 w 2198726"/>
                <a:gd name="connsiteY2" fmla="*/ 1098992 h 2198726"/>
                <a:gd name="connsiteX3" fmla="*/ 1101787 w 2198726"/>
                <a:gd name="connsiteY3" fmla="*/ -372 h 2198726"/>
                <a:gd name="connsiteX4" fmla="*/ 2201151 w 2198726"/>
                <a:gd name="connsiteY4" fmla="*/ 1098992 h 2198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8726" h="2198726">
                  <a:moveTo>
                    <a:pt x="2201151" y="1098992"/>
                  </a:moveTo>
                  <a:cubicBezTo>
                    <a:pt x="2201151" y="1706153"/>
                    <a:pt x="1708949" y="2198355"/>
                    <a:pt x="1101787" y="2198355"/>
                  </a:cubicBezTo>
                  <a:cubicBezTo>
                    <a:pt x="494625" y="2198355"/>
                    <a:pt x="2424" y="1706153"/>
                    <a:pt x="2424" y="1098992"/>
                  </a:cubicBezTo>
                  <a:cubicBezTo>
                    <a:pt x="2424" y="491830"/>
                    <a:pt x="494625" y="-372"/>
                    <a:pt x="1101787" y="-372"/>
                  </a:cubicBezTo>
                  <a:cubicBezTo>
                    <a:pt x="1708949" y="-372"/>
                    <a:pt x="2201151" y="491830"/>
                    <a:pt x="2201151" y="1098992"/>
                  </a:cubicBezTo>
                  <a:close/>
                </a:path>
              </a:pathLst>
            </a:custGeom>
            <a:solidFill>
              <a:srgbClr val="78CCC0"/>
            </a:solidFill>
            <a:ln w="9993" cap="rnd">
              <a:noFill/>
              <a:prstDash val="solid"/>
              <a:round/>
            </a:ln>
          </p:spPr>
          <p:txBody>
            <a:bodyPr rtlCol="0" anchor="ctr"/>
            <a:lstStyle/>
            <a:p>
              <a:endParaRPr lang="en-CH" sz="6000"/>
            </a:p>
          </p:txBody>
        </p:sp>
        <p:grpSp>
          <p:nvGrpSpPr>
            <p:cNvPr id="401" name="Graphic 3">
              <a:extLst>
                <a:ext uri="{FF2B5EF4-FFF2-40B4-BE49-F238E27FC236}">
                  <a16:creationId xmlns:a16="http://schemas.microsoft.com/office/drawing/2014/main" id="{C659075B-A1A5-F8A3-A7FA-D170A62301E5}"/>
                </a:ext>
              </a:extLst>
            </p:cNvPr>
            <p:cNvGrpSpPr/>
            <p:nvPr/>
          </p:nvGrpSpPr>
          <p:grpSpPr>
            <a:xfrm>
              <a:off x="27681543" y="8241435"/>
              <a:ext cx="1817778" cy="2199420"/>
              <a:chOff x="27681543" y="8241435"/>
              <a:chExt cx="1817778" cy="2199420"/>
            </a:xfrm>
          </p:grpSpPr>
          <p:sp>
            <p:nvSpPr>
              <p:cNvPr id="402" name="Freeform 401">
                <a:extLst>
                  <a:ext uri="{FF2B5EF4-FFF2-40B4-BE49-F238E27FC236}">
                    <a16:creationId xmlns:a16="http://schemas.microsoft.com/office/drawing/2014/main" id="{8F5D07EB-E4C4-FA07-CED5-8505C7B7BED7}"/>
                  </a:ext>
                </a:extLst>
              </p:cNvPr>
              <p:cNvSpPr/>
              <p:nvPr/>
            </p:nvSpPr>
            <p:spPr>
              <a:xfrm rot="-1133035">
                <a:off x="28190938" y="8357385"/>
                <a:ext cx="840822" cy="747522"/>
              </a:xfrm>
              <a:custGeom>
                <a:avLst/>
                <a:gdLst>
                  <a:gd name="connsiteX0" fmla="*/ 122569 w 840822"/>
                  <a:gd name="connsiteY0" fmla="*/ 747893 h 747522"/>
                  <a:gd name="connsiteX1" fmla="*/ 2151 w 840822"/>
                  <a:gd name="connsiteY1" fmla="*/ 344543 h 747522"/>
                  <a:gd name="connsiteX2" fmla="*/ 122569 w 840822"/>
                  <a:gd name="connsiteY2" fmla="*/ 61879 h 747522"/>
                  <a:gd name="connsiteX3" fmla="*/ 544542 w 840822"/>
                  <a:gd name="connsiteY3" fmla="*/ 61879 h 747522"/>
                  <a:gd name="connsiteX4" fmla="*/ 773362 w 840822"/>
                  <a:gd name="connsiteY4" fmla="*/ 213189 h 747522"/>
                  <a:gd name="connsiteX5" fmla="*/ 805828 w 840822"/>
                  <a:gd name="connsiteY5" fmla="*/ 234644 h 747522"/>
                  <a:gd name="connsiteX6" fmla="*/ 759718 w 840822"/>
                  <a:gd name="connsiteY6" fmla="*/ 265630 h 747522"/>
                  <a:gd name="connsiteX7" fmla="*/ 842881 w 840822"/>
                  <a:gd name="connsiteY7" fmla="*/ 265630 h 747522"/>
                  <a:gd name="connsiteX8" fmla="*/ 773362 w 840822"/>
                  <a:gd name="connsiteY8" fmla="*/ 300595 h 747522"/>
                  <a:gd name="connsiteX9" fmla="*/ 842881 w 840822"/>
                  <a:gd name="connsiteY9" fmla="*/ 300595 h 747522"/>
                  <a:gd name="connsiteX10" fmla="*/ 711689 w 840822"/>
                  <a:gd name="connsiteY10" fmla="*/ 412095 h 747522"/>
                  <a:gd name="connsiteX11" fmla="*/ 494912 w 840822"/>
                  <a:gd name="connsiteY11" fmla="*/ 362552 h 747522"/>
                  <a:gd name="connsiteX12" fmla="*/ 393360 w 840822"/>
                  <a:gd name="connsiteY12" fmla="*/ 467997 h 747522"/>
                  <a:gd name="connsiteX13" fmla="*/ 329538 w 840822"/>
                  <a:gd name="connsiteY13" fmla="*/ 452367 h 747522"/>
                  <a:gd name="connsiteX14" fmla="*/ 267044 w 840822"/>
                  <a:gd name="connsiteY14" fmla="*/ 630741 h 747522"/>
                  <a:gd name="connsiteX15" fmla="*/ 122569 w 840822"/>
                  <a:gd name="connsiteY15" fmla="*/ 747893 h 74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0822" h="747522">
                    <a:moveTo>
                      <a:pt x="122569" y="747893"/>
                    </a:moveTo>
                    <a:cubicBezTo>
                      <a:pt x="61560" y="585235"/>
                      <a:pt x="4503" y="451963"/>
                      <a:pt x="2151" y="344543"/>
                    </a:cubicBezTo>
                    <a:cubicBezTo>
                      <a:pt x="-358" y="230203"/>
                      <a:pt x="47887" y="119236"/>
                      <a:pt x="122569" y="61879"/>
                    </a:cubicBezTo>
                    <a:cubicBezTo>
                      <a:pt x="267433" y="-49362"/>
                      <a:pt x="450028" y="15234"/>
                      <a:pt x="544542" y="61879"/>
                    </a:cubicBezTo>
                    <a:cubicBezTo>
                      <a:pt x="732040" y="154403"/>
                      <a:pt x="729819" y="184395"/>
                      <a:pt x="773362" y="213189"/>
                    </a:cubicBezTo>
                    <a:cubicBezTo>
                      <a:pt x="784179" y="220341"/>
                      <a:pt x="805828" y="234644"/>
                      <a:pt x="805828" y="234644"/>
                    </a:cubicBezTo>
                    <a:lnTo>
                      <a:pt x="759718" y="265630"/>
                    </a:lnTo>
                    <a:lnTo>
                      <a:pt x="842881" y="265630"/>
                    </a:lnTo>
                    <a:cubicBezTo>
                      <a:pt x="842881" y="265630"/>
                      <a:pt x="747704" y="327169"/>
                      <a:pt x="773362" y="300595"/>
                    </a:cubicBezTo>
                    <a:lnTo>
                      <a:pt x="842881" y="300595"/>
                    </a:lnTo>
                    <a:cubicBezTo>
                      <a:pt x="842881" y="300595"/>
                      <a:pt x="815246" y="393567"/>
                      <a:pt x="711689" y="412095"/>
                    </a:cubicBezTo>
                    <a:cubicBezTo>
                      <a:pt x="659016" y="421511"/>
                      <a:pt x="494912" y="362552"/>
                      <a:pt x="494912" y="362552"/>
                    </a:cubicBezTo>
                    <a:cubicBezTo>
                      <a:pt x="494912" y="362552"/>
                      <a:pt x="446740" y="349547"/>
                      <a:pt x="393360" y="467997"/>
                    </a:cubicBezTo>
                    <a:cubicBezTo>
                      <a:pt x="393360" y="467997"/>
                      <a:pt x="377711" y="445864"/>
                      <a:pt x="329538" y="452367"/>
                    </a:cubicBezTo>
                    <a:cubicBezTo>
                      <a:pt x="281366" y="458884"/>
                      <a:pt x="229255" y="529190"/>
                      <a:pt x="267044" y="630741"/>
                    </a:cubicBezTo>
                    <a:lnTo>
                      <a:pt x="122569" y="747893"/>
                    </a:lnTo>
                    <a:close/>
                  </a:path>
                </a:pathLst>
              </a:custGeom>
              <a:solidFill>
                <a:srgbClr val="FFFFFF"/>
              </a:solidFill>
              <a:ln w="14418" cap="rnd">
                <a:noFill/>
                <a:prstDash val="solid"/>
                <a:round/>
              </a:ln>
            </p:spPr>
            <p:txBody>
              <a:bodyPr rtlCol="0" anchor="ctr"/>
              <a:lstStyle/>
              <a:p>
                <a:endParaRPr lang="en-CH" sz="6000"/>
              </a:p>
            </p:txBody>
          </p:sp>
          <p:sp>
            <p:nvSpPr>
              <p:cNvPr id="403" name="Freeform 402">
                <a:extLst>
                  <a:ext uri="{FF2B5EF4-FFF2-40B4-BE49-F238E27FC236}">
                    <a16:creationId xmlns:a16="http://schemas.microsoft.com/office/drawing/2014/main" id="{716F6420-92F9-49C6-FC3A-93A6566670CD}"/>
                  </a:ext>
                </a:extLst>
              </p:cNvPr>
              <p:cNvSpPr/>
              <p:nvPr/>
            </p:nvSpPr>
            <p:spPr>
              <a:xfrm rot="-1133035">
                <a:off x="28655195" y="8656948"/>
                <a:ext cx="425876" cy="738291"/>
              </a:xfrm>
              <a:custGeom>
                <a:avLst/>
                <a:gdLst>
                  <a:gd name="connsiteX0" fmla="*/ 2683 w 425876"/>
                  <a:gd name="connsiteY0" fmla="*/ 739091 h 738291"/>
                  <a:gd name="connsiteX1" fmla="*/ 2683 w 425876"/>
                  <a:gd name="connsiteY1" fmla="*/ 642063 h 738291"/>
                  <a:gd name="connsiteX2" fmla="*/ 27515 w 425876"/>
                  <a:gd name="connsiteY2" fmla="*/ 547973 h 738291"/>
                  <a:gd name="connsiteX3" fmla="*/ 156080 w 425876"/>
                  <a:gd name="connsiteY3" fmla="*/ 570975 h 738291"/>
                  <a:gd name="connsiteX4" fmla="*/ 188631 w 425876"/>
                  <a:gd name="connsiteY4" fmla="*/ 521159 h 738291"/>
                  <a:gd name="connsiteX5" fmla="*/ 170775 w 425876"/>
                  <a:gd name="connsiteY5" fmla="*/ 448044 h 738291"/>
                  <a:gd name="connsiteX6" fmla="*/ 262400 w 425876"/>
                  <a:gd name="connsiteY6" fmla="*/ 452451 h 738291"/>
                  <a:gd name="connsiteX7" fmla="*/ 294448 w 425876"/>
                  <a:gd name="connsiteY7" fmla="*/ 383297 h 738291"/>
                  <a:gd name="connsiteX8" fmla="*/ 355123 w 425876"/>
                  <a:gd name="connsiteY8" fmla="*/ 381363 h 738291"/>
                  <a:gd name="connsiteX9" fmla="*/ 329938 w 425876"/>
                  <a:gd name="connsiteY9" fmla="*/ 255010 h 738291"/>
                  <a:gd name="connsiteX10" fmla="*/ 397178 w 425876"/>
                  <a:gd name="connsiteY10" fmla="*/ 158838 h 738291"/>
                  <a:gd name="connsiteX11" fmla="*/ 428557 w 425876"/>
                  <a:gd name="connsiteY11" fmla="*/ 800 h 738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876" h="738291">
                    <a:moveTo>
                      <a:pt x="2683" y="739091"/>
                    </a:moveTo>
                    <a:lnTo>
                      <a:pt x="2683" y="642063"/>
                    </a:lnTo>
                    <a:cubicBezTo>
                      <a:pt x="2683" y="642063"/>
                      <a:pt x="1939" y="559818"/>
                      <a:pt x="27515" y="547973"/>
                    </a:cubicBezTo>
                    <a:cubicBezTo>
                      <a:pt x="53072" y="536128"/>
                      <a:pt x="107347" y="606528"/>
                      <a:pt x="156080" y="570975"/>
                    </a:cubicBezTo>
                    <a:cubicBezTo>
                      <a:pt x="175741" y="556638"/>
                      <a:pt x="165548" y="531721"/>
                      <a:pt x="188631" y="521159"/>
                    </a:cubicBezTo>
                    <a:cubicBezTo>
                      <a:pt x="259610" y="488693"/>
                      <a:pt x="158610" y="445106"/>
                      <a:pt x="170775" y="448044"/>
                    </a:cubicBezTo>
                    <a:cubicBezTo>
                      <a:pt x="173937" y="448806"/>
                      <a:pt x="223730" y="506488"/>
                      <a:pt x="262400" y="452451"/>
                    </a:cubicBezTo>
                    <a:cubicBezTo>
                      <a:pt x="271254" y="440067"/>
                      <a:pt x="278992" y="395142"/>
                      <a:pt x="294448" y="383297"/>
                    </a:cubicBezTo>
                    <a:cubicBezTo>
                      <a:pt x="309905" y="371452"/>
                      <a:pt x="335202" y="399102"/>
                      <a:pt x="355123" y="381363"/>
                    </a:cubicBezTo>
                    <a:cubicBezTo>
                      <a:pt x="380010" y="359216"/>
                      <a:pt x="338494" y="329892"/>
                      <a:pt x="329938" y="255010"/>
                    </a:cubicBezTo>
                    <a:cubicBezTo>
                      <a:pt x="327873" y="236992"/>
                      <a:pt x="385999" y="181468"/>
                      <a:pt x="397178" y="158838"/>
                    </a:cubicBezTo>
                    <a:cubicBezTo>
                      <a:pt x="405865" y="141265"/>
                      <a:pt x="428557" y="800"/>
                      <a:pt x="428557" y="800"/>
                    </a:cubicBezTo>
                  </a:path>
                </a:pathLst>
              </a:custGeom>
              <a:noFill/>
              <a:ln w="19153" cap="flat">
                <a:solidFill>
                  <a:srgbClr val="FFFFFF"/>
                </a:solidFill>
                <a:prstDash val="solid"/>
                <a:miter/>
              </a:ln>
            </p:spPr>
            <p:txBody>
              <a:bodyPr rtlCol="0" anchor="ctr"/>
              <a:lstStyle/>
              <a:p>
                <a:endParaRPr lang="en-CH" sz="6000"/>
              </a:p>
            </p:txBody>
          </p:sp>
          <p:sp>
            <p:nvSpPr>
              <p:cNvPr id="404" name="Freeform 403">
                <a:extLst>
                  <a:ext uri="{FF2B5EF4-FFF2-40B4-BE49-F238E27FC236}">
                    <a16:creationId xmlns:a16="http://schemas.microsoft.com/office/drawing/2014/main" id="{CFCAD9FC-C331-F63A-24A8-850EB6B88291}"/>
                  </a:ext>
                </a:extLst>
              </p:cNvPr>
              <p:cNvSpPr/>
              <p:nvPr/>
            </p:nvSpPr>
            <p:spPr>
              <a:xfrm rot="-1133035">
                <a:off x="28045724" y="9159181"/>
                <a:ext cx="549910" cy="830355"/>
              </a:xfrm>
              <a:custGeom>
                <a:avLst/>
                <a:gdLst>
                  <a:gd name="connsiteX0" fmla="*/ 546640 w 549910"/>
                  <a:gd name="connsiteY0" fmla="*/ 896 h 830355"/>
                  <a:gd name="connsiteX1" fmla="*/ 515280 w 549910"/>
                  <a:gd name="connsiteY1" fmla="*/ 161630 h 830355"/>
                  <a:gd name="connsiteX2" fmla="*/ 373340 w 549910"/>
                  <a:gd name="connsiteY2" fmla="*/ 271619 h 830355"/>
                  <a:gd name="connsiteX3" fmla="*/ 2635 w 549910"/>
                  <a:gd name="connsiteY3" fmla="*/ 831251 h 830355"/>
                </a:gdLst>
                <a:ahLst/>
                <a:cxnLst>
                  <a:cxn ang="0">
                    <a:pos x="connsiteX0" y="connsiteY0"/>
                  </a:cxn>
                  <a:cxn ang="0">
                    <a:pos x="connsiteX1" y="connsiteY1"/>
                  </a:cxn>
                  <a:cxn ang="0">
                    <a:pos x="connsiteX2" y="connsiteY2"/>
                  </a:cxn>
                  <a:cxn ang="0">
                    <a:pos x="connsiteX3" y="connsiteY3"/>
                  </a:cxn>
                </a:cxnLst>
                <a:rect l="l" t="t" r="r" b="b"/>
                <a:pathLst>
                  <a:path w="549910" h="830355">
                    <a:moveTo>
                      <a:pt x="546640" y="896"/>
                    </a:moveTo>
                    <a:cubicBezTo>
                      <a:pt x="546640" y="896"/>
                      <a:pt x="572718" y="101048"/>
                      <a:pt x="515280" y="161630"/>
                    </a:cubicBezTo>
                    <a:cubicBezTo>
                      <a:pt x="478656" y="200252"/>
                      <a:pt x="373340" y="271619"/>
                      <a:pt x="373340" y="271619"/>
                    </a:cubicBezTo>
                    <a:cubicBezTo>
                      <a:pt x="373340" y="271619"/>
                      <a:pt x="101608" y="491689"/>
                      <a:pt x="2635" y="831251"/>
                    </a:cubicBezTo>
                  </a:path>
                </a:pathLst>
              </a:custGeom>
              <a:noFill/>
              <a:ln w="19153" cap="flat">
                <a:solidFill>
                  <a:srgbClr val="FFFFFF"/>
                </a:solidFill>
                <a:prstDash val="solid"/>
                <a:miter/>
              </a:ln>
            </p:spPr>
            <p:txBody>
              <a:bodyPr rtlCol="0" anchor="ctr"/>
              <a:lstStyle/>
              <a:p>
                <a:endParaRPr lang="en-CH" sz="6000"/>
              </a:p>
            </p:txBody>
          </p:sp>
          <p:sp>
            <p:nvSpPr>
              <p:cNvPr id="405" name="Freeform 404">
                <a:extLst>
                  <a:ext uri="{FF2B5EF4-FFF2-40B4-BE49-F238E27FC236}">
                    <a16:creationId xmlns:a16="http://schemas.microsoft.com/office/drawing/2014/main" id="{DE5C1AD5-8048-F50B-6BC9-ACCC6F3A8992}"/>
                  </a:ext>
                </a:extLst>
              </p:cNvPr>
              <p:cNvSpPr/>
              <p:nvPr/>
            </p:nvSpPr>
            <p:spPr>
              <a:xfrm rot="-1133035">
                <a:off x="28102066" y="9294542"/>
                <a:ext cx="823340" cy="1041093"/>
              </a:xfrm>
              <a:custGeom>
                <a:avLst/>
                <a:gdLst>
                  <a:gd name="connsiteX0" fmla="*/ 752820 w 823340"/>
                  <a:gd name="connsiteY0" fmla="*/ 1035084 h 1041093"/>
                  <a:gd name="connsiteX1" fmla="*/ 4667 w 823340"/>
                  <a:gd name="connsiteY1" fmla="*/ 678350 h 1041093"/>
                  <a:gd name="connsiteX2" fmla="*/ 331901 w 823340"/>
                  <a:gd name="connsiteY2" fmla="*/ 121845 h 1041093"/>
                  <a:gd name="connsiteX3" fmla="*/ 528418 w 823340"/>
                  <a:gd name="connsiteY3" fmla="*/ 540 h 1041093"/>
                  <a:gd name="connsiteX4" fmla="*/ 791497 w 823340"/>
                  <a:gd name="connsiteY4" fmla="*/ 174733 h 1041093"/>
                  <a:gd name="connsiteX5" fmla="*/ 812619 w 823340"/>
                  <a:gd name="connsiteY5" fmla="*/ 546260 h 104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40" h="1041093">
                    <a:moveTo>
                      <a:pt x="752820" y="1035084"/>
                    </a:moveTo>
                    <a:cubicBezTo>
                      <a:pt x="521325" y="1081801"/>
                      <a:pt x="66045" y="869831"/>
                      <a:pt x="4667" y="678350"/>
                    </a:cubicBezTo>
                    <a:cubicBezTo>
                      <a:pt x="-7703" y="679994"/>
                      <a:pt x="12602" y="379710"/>
                      <a:pt x="331901" y="121845"/>
                    </a:cubicBezTo>
                    <a:lnTo>
                      <a:pt x="528418" y="540"/>
                    </a:lnTo>
                    <a:cubicBezTo>
                      <a:pt x="528418" y="540"/>
                      <a:pt x="599034" y="174733"/>
                      <a:pt x="791497" y="174733"/>
                    </a:cubicBezTo>
                    <a:cubicBezTo>
                      <a:pt x="821239" y="239732"/>
                      <a:pt x="838860" y="404351"/>
                      <a:pt x="812619" y="546260"/>
                    </a:cubicBezTo>
                  </a:path>
                </a:pathLst>
              </a:custGeom>
              <a:solidFill>
                <a:srgbClr val="FFFFFF"/>
              </a:solidFill>
              <a:ln w="13792" cap="rnd">
                <a:noFill/>
                <a:prstDash val="solid"/>
                <a:round/>
              </a:ln>
            </p:spPr>
            <p:txBody>
              <a:bodyPr rtlCol="0" anchor="ctr"/>
              <a:lstStyle/>
              <a:p>
                <a:endParaRPr lang="en-CH" sz="6000"/>
              </a:p>
            </p:txBody>
          </p:sp>
        </p:grpSp>
        <p:sp>
          <p:nvSpPr>
            <p:cNvPr id="406" name="Freeform 405">
              <a:extLst>
                <a:ext uri="{FF2B5EF4-FFF2-40B4-BE49-F238E27FC236}">
                  <a16:creationId xmlns:a16="http://schemas.microsoft.com/office/drawing/2014/main" id="{7D5F9DA9-3BA9-221D-943A-C0485B8CD7BD}"/>
                </a:ext>
              </a:extLst>
            </p:cNvPr>
            <p:cNvSpPr/>
            <p:nvPr/>
          </p:nvSpPr>
          <p:spPr>
            <a:xfrm rot="1019027">
              <a:off x="28467194" y="9516380"/>
              <a:ext cx="594817" cy="710822"/>
            </a:xfrm>
            <a:custGeom>
              <a:avLst/>
              <a:gdLst>
                <a:gd name="connsiteX0" fmla="*/ 2601 w 594817"/>
                <a:gd name="connsiteY0" fmla="*/ 303305 h 710822"/>
                <a:gd name="connsiteX1" fmla="*/ 172138 w 594817"/>
                <a:gd name="connsiteY1" fmla="*/ 581356 h 710822"/>
                <a:gd name="connsiteX2" fmla="*/ 449092 w 594817"/>
                <a:gd name="connsiteY2" fmla="*/ 711628 h 710822"/>
                <a:gd name="connsiteX3" fmla="*/ 597418 w 594817"/>
                <a:gd name="connsiteY3" fmla="*/ 617705 h 710822"/>
                <a:gd name="connsiteX4" fmla="*/ 351234 w 594817"/>
                <a:gd name="connsiteY4" fmla="*/ 433236 h 710822"/>
                <a:gd name="connsiteX5" fmla="*/ 332987 w 594817"/>
                <a:gd name="connsiteY5" fmla="*/ 405409 h 710822"/>
                <a:gd name="connsiteX6" fmla="*/ 191140 w 594817"/>
                <a:gd name="connsiteY6" fmla="*/ 805 h 71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817" h="710822">
                  <a:moveTo>
                    <a:pt x="2601" y="303305"/>
                  </a:moveTo>
                  <a:cubicBezTo>
                    <a:pt x="72013" y="459575"/>
                    <a:pt x="97727" y="513308"/>
                    <a:pt x="172138" y="581356"/>
                  </a:cubicBezTo>
                  <a:cubicBezTo>
                    <a:pt x="246548" y="649405"/>
                    <a:pt x="449092" y="711628"/>
                    <a:pt x="449092" y="711628"/>
                  </a:cubicBezTo>
                  <a:cubicBezTo>
                    <a:pt x="509207" y="687488"/>
                    <a:pt x="559792" y="662884"/>
                    <a:pt x="597418" y="617705"/>
                  </a:cubicBezTo>
                  <a:cubicBezTo>
                    <a:pt x="597418" y="617705"/>
                    <a:pt x="405392" y="473830"/>
                    <a:pt x="351234" y="433236"/>
                  </a:cubicBezTo>
                  <a:cubicBezTo>
                    <a:pt x="342081" y="426388"/>
                    <a:pt x="335631" y="416534"/>
                    <a:pt x="332987" y="405409"/>
                  </a:cubicBezTo>
                  <a:cubicBezTo>
                    <a:pt x="318895" y="348485"/>
                    <a:pt x="269385" y="161630"/>
                    <a:pt x="191140" y="805"/>
                  </a:cubicBezTo>
                </a:path>
              </a:pathLst>
            </a:custGeom>
            <a:solidFill>
              <a:srgbClr val="FFFFFF"/>
            </a:solidFill>
            <a:ln w="11407" cap="flat">
              <a:solidFill>
                <a:srgbClr val="78CCC0"/>
              </a:solidFill>
              <a:prstDash val="solid"/>
              <a:round/>
            </a:ln>
          </p:spPr>
          <p:txBody>
            <a:bodyPr rtlCol="0" anchor="ctr"/>
            <a:lstStyle/>
            <a:p>
              <a:endParaRPr lang="en-CH" sz="6000"/>
            </a:p>
          </p:txBody>
        </p:sp>
      </p:grpSp>
      <p:sp>
        <p:nvSpPr>
          <p:cNvPr id="407" name="Freeform 406">
            <a:extLst>
              <a:ext uri="{FF2B5EF4-FFF2-40B4-BE49-F238E27FC236}">
                <a16:creationId xmlns:a16="http://schemas.microsoft.com/office/drawing/2014/main" id="{7E922E5B-38FE-E7BD-73C0-8A4FA9B98AB9}"/>
              </a:ext>
            </a:extLst>
          </p:cNvPr>
          <p:cNvSpPr/>
          <p:nvPr/>
        </p:nvSpPr>
        <p:spPr>
          <a:xfrm>
            <a:off x="23190086" y="8690978"/>
            <a:ext cx="1120678" cy="999312"/>
          </a:xfrm>
          <a:custGeom>
            <a:avLst/>
            <a:gdLst>
              <a:gd name="connsiteX0" fmla="*/ 443 w 1120678"/>
              <a:gd name="connsiteY0" fmla="*/ 674535 h 999312"/>
              <a:gd name="connsiteX1" fmla="*/ 443 w 1120678"/>
              <a:gd name="connsiteY1" fmla="*/ 324773 h 999312"/>
              <a:gd name="connsiteX2" fmla="*/ 621471 w 1120678"/>
              <a:gd name="connsiteY2" fmla="*/ 324773 h 999312"/>
              <a:gd name="connsiteX3" fmla="*/ 621471 w 1120678"/>
              <a:gd name="connsiteY3" fmla="*/ -8 h 999312"/>
              <a:gd name="connsiteX4" fmla="*/ 1121122 w 1120678"/>
              <a:gd name="connsiteY4" fmla="*/ 499654 h 999312"/>
              <a:gd name="connsiteX5" fmla="*/ 621471 w 1120678"/>
              <a:gd name="connsiteY5" fmla="*/ 999305 h 999312"/>
              <a:gd name="connsiteX6" fmla="*/ 621471 w 1120678"/>
              <a:gd name="connsiteY6" fmla="*/ 674535 h 999312"/>
              <a:gd name="connsiteX7" fmla="*/ 443 w 1120678"/>
              <a:gd name="connsiteY7" fmla="*/ 674535 h 99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0678" h="999312">
                <a:moveTo>
                  <a:pt x="443" y="674535"/>
                </a:moveTo>
                <a:lnTo>
                  <a:pt x="443" y="324773"/>
                </a:lnTo>
                <a:lnTo>
                  <a:pt x="621471" y="324773"/>
                </a:lnTo>
                <a:lnTo>
                  <a:pt x="621471" y="-8"/>
                </a:lnTo>
                <a:lnTo>
                  <a:pt x="1121122" y="499654"/>
                </a:lnTo>
                <a:lnTo>
                  <a:pt x="621471" y="999305"/>
                </a:lnTo>
                <a:lnTo>
                  <a:pt x="621471" y="674535"/>
                </a:lnTo>
                <a:lnTo>
                  <a:pt x="443" y="674535"/>
                </a:lnTo>
                <a:close/>
              </a:path>
            </a:pathLst>
          </a:custGeom>
          <a:solidFill>
            <a:srgbClr val="C6CCDE"/>
          </a:solidFill>
          <a:ln w="8297" cap="rnd">
            <a:noFill/>
            <a:prstDash val="solid"/>
            <a:round/>
          </a:ln>
        </p:spPr>
        <p:txBody>
          <a:bodyPr rtlCol="0" anchor="ctr"/>
          <a:lstStyle/>
          <a:p>
            <a:endParaRPr lang="en-CH" sz="6000"/>
          </a:p>
        </p:txBody>
      </p:sp>
      <p:sp>
        <p:nvSpPr>
          <p:cNvPr id="408" name="Freeform 407">
            <a:extLst>
              <a:ext uri="{FF2B5EF4-FFF2-40B4-BE49-F238E27FC236}">
                <a16:creationId xmlns:a16="http://schemas.microsoft.com/office/drawing/2014/main" id="{9993122E-618D-FA9B-7BEF-A7AF54EDCADD}"/>
              </a:ext>
            </a:extLst>
          </p:cNvPr>
          <p:cNvSpPr/>
          <p:nvPr/>
        </p:nvSpPr>
        <p:spPr>
          <a:xfrm>
            <a:off x="902486" y="11795761"/>
            <a:ext cx="8204565" cy="8879582"/>
          </a:xfrm>
          <a:custGeom>
            <a:avLst/>
            <a:gdLst>
              <a:gd name="connsiteX0" fmla="*/ 8204478 w 8204565"/>
              <a:gd name="connsiteY0" fmla="*/ 416062 h 8879582"/>
              <a:gd name="connsiteX1" fmla="*/ 8204478 w 8204565"/>
              <a:gd name="connsiteY1" fmla="*/ 8465642 h 8879582"/>
              <a:gd name="connsiteX2" fmla="*/ 7789476 w 8204565"/>
              <a:gd name="connsiteY2" fmla="*/ 8880643 h 8879582"/>
              <a:gd name="connsiteX3" fmla="*/ 414914 w 8204565"/>
              <a:gd name="connsiteY3" fmla="*/ 8880643 h 8879582"/>
              <a:gd name="connsiteX4" fmla="*/ -88 w 8204565"/>
              <a:gd name="connsiteY4" fmla="*/ 8465642 h 8879582"/>
              <a:gd name="connsiteX5" fmla="*/ -88 w 8204565"/>
              <a:gd name="connsiteY5" fmla="*/ 416062 h 8879582"/>
              <a:gd name="connsiteX6" fmla="*/ 414914 w 8204565"/>
              <a:gd name="connsiteY6" fmla="*/ 1061 h 8879582"/>
              <a:gd name="connsiteX7" fmla="*/ 7789476 w 8204565"/>
              <a:gd name="connsiteY7" fmla="*/ 1061 h 8879582"/>
              <a:gd name="connsiteX8" fmla="*/ 8204478 w 8204565"/>
              <a:gd name="connsiteY8" fmla="*/ 416062 h 887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4565" h="8879582">
                <a:moveTo>
                  <a:pt x="8204478" y="416062"/>
                </a:moveTo>
                <a:lnTo>
                  <a:pt x="8204478" y="8465642"/>
                </a:lnTo>
                <a:cubicBezTo>
                  <a:pt x="8204478" y="8694688"/>
                  <a:pt x="8018485" y="8880643"/>
                  <a:pt x="7789476" y="8880643"/>
                </a:cubicBezTo>
                <a:lnTo>
                  <a:pt x="414914" y="8880643"/>
                </a:lnTo>
                <a:cubicBezTo>
                  <a:pt x="185871" y="8880643"/>
                  <a:pt x="-88" y="8694688"/>
                  <a:pt x="-88" y="8465642"/>
                </a:cubicBezTo>
                <a:lnTo>
                  <a:pt x="-88" y="416062"/>
                </a:lnTo>
                <a:cubicBezTo>
                  <a:pt x="-88" y="187015"/>
                  <a:pt x="185871" y="1061"/>
                  <a:pt x="414914" y="1061"/>
                </a:cubicBezTo>
                <a:lnTo>
                  <a:pt x="7789476" y="1061"/>
                </a:lnTo>
                <a:cubicBezTo>
                  <a:pt x="8018485" y="1061"/>
                  <a:pt x="8204478" y="187015"/>
                  <a:pt x="8204478" y="416062"/>
                </a:cubicBezTo>
                <a:close/>
              </a:path>
            </a:pathLst>
          </a:custGeom>
          <a:solidFill>
            <a:srgbClr val="DBE6FF"/>
          </a:solidFill>
          <a:ln w="35223" cap="rnd">
            <a:solidFill>
              <a:srgbClr val="000080"/>
            </a:solidFill>
            <a:prstDash val="solid"/>
            <a:round/>
          </a:ln>
        </p:spPr>
        <p:txBody>
          <a:bodyPr rtlCol="0" anchor="ctr"/>
          <a:lstStyle/>
          <a:p>
            <a:endParaRPr lang="en-CH" sz="6000"/>
          </a:p>
        </p:txBody>
      </p:sp>
      <p:sp>
        <p:nvSpPr>
          <p:cNvPr id="409" name="Freeform 408">
            <a:extLst>
              <a:ext uri="{FF2B5EF4-FFF2-40B4-BE49-F238E27FC236}">
                <a16:creationId xmlns:a16="http://schemas.microsoft.com/office/drawing/2014/main" id="{75F84B20-6542-AC03-BA55-9F6BE135AC01}"/>
              </a:ext>
            </a:extLst>
          </p:cNvPr>
          <p:cNvSpPr/>
          <p:nvPr/>
        </p:nvSpPr>
        <p:spPr>
          <a:xfrm>
            <a:off x="9608335" y="11795761"/>
            <a:ext cx="21994791" cy="8879582"/>
          </a:xfrm>
          <a:custGeom>
            <a:avLst/>
            <a:gdLst>
              <a:gd name="connsiteX0" fmla="*/ 21996148 w 21994791"/>
              <a:gd name="connsiteY0" fmla="*/ 450210 h 8879582"/>
              <a:gd name="connsiteX1" fmla="*/ 21996148 w 21994791"/>
              <a:gd name="connsiteY1" fmla="*/ 8431494 h 8879582"/>
              <a:gd name="connsiteX2" fmla="*/ 21547078 w 21994791"/>
              <a:gd name="connsiteY2" fmla="*/ 8880643 h 8879582"/>
              <a:gd name="connsiteX3" fmla="*/ 450495 w 21994791"/>
              <a:gd name="connsiteY3" fmla="*/ 8880643 h 8879582"/>
              <a:gd name="connsiteX4" fmla="*/ 1356 w 21994791"/>
              <a:gd name="connsiteY4" fmla="*/ 8431494 h 8879582"/>
              <a:gd name="connsiteX5" fmla="*/ 1356 w 21994791"/>
              <a:gd name="connsiteY5" fmla="*/ 450210 h 8879582"/>
              <a:gd name="connsiteX6" fmla="*/ 450495 w 21994791"/>
              <a:gd name="connsiteY6" fmla="*/ 1061 h 8879582"/>
              <a:gd name="connsiteX7" fmla="*/ 21547078 w 21994791"/>
              <a:gd name="connsiteY7" fmla="*/ 1061 h 8879582"/>
              <a:gd name="connsiteX8" fmla="*/ 21996148 w 21994791"/>
              <a:gd name="connsiteY8" fmla="*/ 450210 h 887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94791" h="8879582">
                <a:moveTo>
                  <a:pt x="21996148" y="450210"/>
                </a:moveTo>
                <a:lnTo>
                  <a:pt x="21996148" y="8431494"/>
                </a:lnTo>
                <a:cubicBezTo>
                  <a:pt x="21996148" y="8679385"/>
                  <a:pt x="21795006" y="8880643"/>
                  <a:pt x="21547078" y="8880643"/>
                </a:cubicBezTo>
                <a:lnTo>
                  <a:pt x="450495" y="8880643"/>
                </a:lnTo>
                <a:cubicBezTo>
                  <a:pt x="202612" y="8880643"/>
                  <a:pt x="1356" y="8679385"/>
                  <a:pt x="1356" y="8431494"/>
                </a:cubicBezTo>
                <a:lnTo>
                  <a:pt x="1356" y="450210"/>
                </a:lnTo>
                <a:cubicBezTo>
                  <a:pt x="1356" y="202318"/>
                  <a:pt x="202612" y="1061"/>
                  <a:pt x="450495" y="1061"/>
                </a:cubicBezTo>
                <a:lnTo>
                  <a:pt x="21547078" y="1061"/>
                </a:lnTo>
                <a:cubicBezTo>
                  <a:pt x="21795006" y="1061"/>
                  <a:pt x="21996148" y="202318"/>
                  <a:pt x="21996148" y="450210"/>
                </a:cubicBezTo>
                <a:close/>
              </a:path>
            </a:pathLst>
          </a:custGeom>
          <a:solidFill>
            <a:srgbClr val="DBE6FF"/>
          </a:solidFill>
          <a:ln w="34599" cap="rnd">
            <a:solidFill>
              <a:srgbClr val="000080"/>
            </a:solidFill>
            <a:prstDash val="solid"/>
            <a:round/>
          </a:ln>
        </p:spPr>
        <p:txBody>
          <a:bodyPr rtlCol="0" anchor="ctr"/>
          <a:lstStyle/>
          <a:p>
            <a:endParaRPr lang="en-CH" sz="6000"/>
          </a:p>
        </p:txBody>
      </p:sp>
      <p:sp>
        <p:nvSpPr>
          <p:cNvPr id="410" name="Freeform 409">
            <a:extLst>
              <a:ext uri="{FF2B5EF4-FFF2-40B4-BE49-F238E27FC236}">
                <a16:creationId xmlns:a16="http://schemas.microsoft.com/office/drawing/2014/main" id="{943ABF18-51EC-9D21-8DDE-92B3379F1F07}"/>
              </a:ext>
            </a:extLst>
          </p:cNvPr>
          <p:cNvSpPr/>
          <p:nvPr/>
        </p:nvSpPr>
        <p:spPr>
          <a:xfrm>
            <a:off x="14033506" y="529469"/>
            <a:ext cx="5393309" cy="1094522"/>
          </a:xfrm>
          <a:custGeom>
            <a:avLst/>
            <a:gdLst>
              <a:gd name="connsiteX0" fmla="*/ 5394319 w 5393309"/>
              <a:gd name="connsiteY0" fmla="*/ 547296 h 1094522"/>
              <a:gd name="connsiteX1" fmla="*/ 4847058 w 5393309"/>
              <a:gd name="connsiteY1" fmla="*/ 1094557 h 1094522"/>
              <a:gd name="connsiteX2" fmla="*/ 548270 w 5393309"/>
              <a:gd name="connsiteY2" fmla="*/ 1094557 h 1094522"/>
              <a:gd name="connsiteX3" fmla="*/ 1009 w 5393309"/>
              <a:gd name="connsiteY3" fmla="*/ 547296 h 1094522"/>
              <a:gd name="connsiteX4" fmla="*/ 548270 w 5393309"/>
              <a:gd name="connsiteY4" fmla="*/ 35 h 1094522"/>
              <a:gd name="connsiteX5" fmla="*/ 4847058 w 5393309"/>
              <a:gd name="connsiteY5" fmla="*/ 35 h 1094522"/>
              <a:gd name="connsiteX6" fmla="*/ 5394319 w 5393309"/>
              <a:gd name="connsiteY6" fmla="*/ 547296 h 109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3309" h="1094522">
                <a:moveTo>
                  <a:pt x="5394319" y="547296"/>
                </a:moveTo>
                <a:cubicBezTo>
                  <a:pt x="5394319" y="849336"/>
                  <a:pt x="5149097" y="1094557"/>
                  <a:pt x="4847058" y="1094557"/>
                </a:cubicBezTo>
                <a:lnTo>
                  <a:pt x="548270" y="1094557"/>
                </a:lnTo>
                <a:cubicBezTo>
                  <a:pt x="246231" y="1094557"/>
                  <a:pt x="1009" y="849336"/>
                  <a:pt x="1009" y="547296"/>
                </a:cubicBezTo>
                <a:cubicBezTo>
                  <a:pt x="1009" y="245256"/>
                  <a:pt x="246231" y="35"/>
                  <a:pt x="548270" y="35"/>
                </a:cubicBezTo>
                <a:lnTo>
                  <a:pt x="4847058" y="35"/>
                </a:lnTo>
                <a:cubicBezTo>
                  <a:pt x="5149097" y="35"/>
                  <a:pt x="5394319" y="245256"/>
                  <a:pt x="5394319" y="547296"/>
                </a:cubicBezTo>
                <a:close/>
              </a:path>
            </a:pathLst>
          </a:custGeom>
          <a:solidFill>
            <a:srgbClr val="FFFFFF"/>
          </a:solidFill>
          <a:ln w="34429" cap="rnd">
            <a:solidFill>
              <a:srgbClr val="0A0B86"/>
            </a:solidFill>
            <a:prstDash val="solid"/>
            <a:round/>
          </a:ln>
        </p:spPr>
        <p:txBody>
          <a:bodyPr rtlCol="0" anchor="ctr"/>
          <a:lstStyle/>
          <a:p>
            <a:endParaRPr lang="en-CH" sz="6000"/>
          </a:p>
        </p:txBody>
      </p:sp>
      <p:sp>
        <p:nvSpPr>
          <p:cNvPr id="411" name="Freeform 410">
            <a:extLst>
              <a:ext uri="{FF2B5EF4-FFF2-40B4-BE49-F238E27FC236}">
                <a16:creationId xmlns:a16="http://schemas.microsoft.com/office/drawing/2014/main" id="{949F3DB1-F462-8FEA-2277-8A24CA1C1B57}"/>
              </a:ext>
            </a:extLst>
          </p:cNvPr>
          <p:cNvSpPr/>
          <p:nvPr/>
        </p:nvSpPr>
        <p:spPr>
          <a:xfrm>
            <a:off x="13508443" y="11238894"/>
            <a:ext cx="14127806" cy="1094522"/>
          </a:xfrm>
          <a:custGeom>
            <a:avLst/>
            <a:gdLst>
              <a:gd name="connsiteX0" fmla="*/ 15145263 w 15143887"/>
              <a:gd name="connsiteY0" fmla="*/ 548288 h 1094522"/>
              <a:gd name="connsiteX1" fmla="*/ 14598000 w 15143887"/>
              <a:gd name="connsiteY1" fmla="*/ 1095549 h 1094522"/>
              <a:gd name="connsiteX2" fmla="*/ 548636 w 15143887"/>
              <a:gd name="connsiteY2" fmla="*/ 1095549 h 1094522"/>
              <a:gd name="connsiteX3" fmla="*/ 1375 w 15143887"/>
              <a:gd name="connsiteY3" fmla="*/ 548288 h 1094522"/>
              <a:gd name="connsiteX4" fmla="*/ 548636 w 15143887"/>
              <a:gd name="connsiteY4" fmla="*/ 1026 h 1094522"/>
              <a:gd name="connsiteX5" fmla="*/ 14598000 w 15143887"/>
              <a:gd name="connsiteY5" fmla="*/ 1026 h 1094522"/>
              <a:gd name="connsiteX6" fmla="*/ 15145263 w 15143887"/>
              <a:gd name="connsiteY6" fmla="*/ 548288 h 109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43887" h="1094522">
                <a:moveTo>
                  <a:pt x="15145263" y="548288"/>
                </a:moveTo>
                <a:cubicBezTo>
                  <a:pt x="15145263" y="850328"/>
                  <a:pt x="14900046" y="1095549"/>
                  <a:pt x="14598000" y="1095549"/>
                </a:cubicBezTo>
                <a:lnTo>
                  <a:pt x="548636" y="1095549"/>
                </a:lnTo>
                <a:cubicBezTo>
                  <a:pt x="246592" y="1095549"/>
                  <a:pt x="1375" y="850328"/>
                  <a:pt x="1375" y="548288"/>
                </a:cubicBezTo>
                <a:cubicBezTo>
                  <a:pt x="1375" y="246248"/>
                  <a:pt x="246592" y="1026"/>
                  <a:pt x="548636" y="1026"/>
                </a:cubicBezTo>
                <a:lnTo>
                  <a:pt x="14598000" y="1026"/>
                </a:lnTo>
                <a:cubicBezTo>
                  <a:pt x="14900046" y="1026"/>
                  <a:pt x="15145263" y="246248"/>
                  <a:pt x="15145263" y="548288"/>
                </a:cubicBezTo>
                <a:close/>
              </a:path>
            </a:pathLst>
          </a:custGeom>
          <a:solidFill>
            <a:srgbClr val="FFFFFF"/>
          </a:solidFill>
          <a:ln w="35402" cap="rnd">
            <a:solidFill>
              <a:srgbClr val="0A0B86"/>
            </a:solidFill>
            <a:prstDash val="solid"/>
            <a:round/>
          </a:ln>
        </p:spPr>
        <p:txBody>
          <a:bodyPr rtlCol="0" anchor="ctr"/>
          <a:lstStyle/>
          <a:p>
            <a:endParaRPr lang="en-CH" sz="6000"/>
          </a:p>
        </p:txBody>
      </p:sp>
      <p:sp>
        <p:nvSpPr>
          <p:cNvPr id="412" name="Freeform 411">
            <a:extLst>
              <a:ext uri="{FF2B5EF4-FFF2-40B4-BE49-F238E27FC236}">
                <a16:creationId xmlns:a16="http://schemas.microsoft.com/office/drawing/2014/main" id="{38083E85-BAC2-3E58-1C5E-80A6A576B50F}"/>
              </a:ext>
            </a:extLst>
          </p:cNvPr>
          <p:cNvSpPr/>
          <p:nvPr/>
        </p:nvSpPr>
        <p:spPr>
          <a:xfrm>
            <a:off x="11813628" y="20093403"/>
            <a:ext cx="17054042" cy="1094522"/>
          </a:xfrm>
          <a:custGeom>
            <a:avLst/>
            <a:gdLst>
              <a:gd name="connsiteX0" fmla="*/ 17589204 w 17587836"/>
              <a:gd name="connsiteY0" fmla="*/ 549108 h 1094522"/>
              <a:gd name="connsiteX1" fmla="*/ 17041936 w 17587836"/>
              <a:gd name="connsiteY1" fmla="*/ 1096369 h 1094522"/>
              <a:gd name="connsiteX2" fmla="*/ 548635 w 17587836"/>
              <a:gd name="connsiteY2" fmla="*/ 1096369 h 1094522"/>
              <a:gd name="connsiteX3" fmla="*/ 1368 w 17587836"/>
              <a:gd name="connsiteY3" fmla="*/ 549108 h 1094522"/>
              <a:gd name="connsiteX4" fmla="*/ 548635 w 17587836"/>
              <a:gd name="connsiteY4" fmla="*/ 1846 h 1094522"/>
              <a:gd name="connsiteX5" fmla="*/ 17041936 w 17587836"/>
              <a:gd name="connsiteY5" fmla="*/ 1846 h 1094522"/>
              <a:gd name="connsiteX6" fmla="*/ 17589204 w 17587836"/>
              <a:gd name="connsiteY6" fmla="*/ 549108 h 109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87836" h="1094522">
                <a:moveTo>
                  <a:pt x="17589204" y="549108"/>
                </a:moveTo>
                <a:cubicBezTo>
                  <a:pt x="17589204" y="851148"/>
                  <a:pt x="17343984" y="1096369"/>
                  <a:pt x="17041936" y="1096369"/>
                </a:cubicBezTo>
                <a:lnTo>
                  <a:pt x="548635" y="1096369"/>
                </a:lnTo>
                <a:cubicBezTo>
                  <a:pt x="246587" y="1096369"/>
                  <a:pt x="1368" y="851148"/>
                  <a:pt x="1368" y="549108"/>
                </a:cubicBezTo>
                <a:cubicBezTo>
                  <a:pt x="1368" y="247067"/>
                  <a:pt x="246587" y="1846"/>
                  <a:pt x="548635" y="1846"/>
                </a:cubicBezTo>
                <a:lnTo>
                  <a:pt x="17041936" y="1846"/>
                </a:lnTo>
                <a:cubicBezTo>
                  <a:pt x="17343984" y="1846"/>
                  <a:pt x="17589204" y="247067"/>
                  <a:pt x="17589204" y="549108"/>
                </a:cubicBezTo>
                <a:close/>
              </a:path>
            </a:pathLst>
          </a:custGeom>
          <a:solidFill>
            <a:srgbClr val="FFFFFF"/>
          </a:solidFill>
          <a:ln w="34768" cap="rnd">
            <a:solidFill>
              <a:srgbClr val="0A0B86"/>
            </a:solidFill>
            <a:prstDash val="solid"/>
            <a:round/>
          </a:ln>
        </p:spPr>
        <p:txBody>
          <a:bodyPr rtlCol="0" anchor="ctr"/>
          <a:lstStyle/>
          <a:p>
            <a:endParaRPr lang="en-CH" sz="6000"/>
          </a:p>
        </p:txBody>
      </p:sp>
      <p:sp>
        <p:nvSpPr>
          <p:cNvPr id="413" name="TextBox 412">
            <a:extLst>
              <a:ext uri="{FF2B5EF4-FFF2-40B4-BE49-F238E27FC236}">
                <a16:creationId xmlns:a16="http://schemas.microsoft.com/office/drawing/2014/main" id="{C7B0DD4E-EEB0-72F6-9D70-B6E060BEA140}"/>
              </a:ext>
            </a:extLst>
          </p:cNvPr>
          <p:cNvSpPr txBox="1"/>
          <p:nvPr/>
        </p:nvSpPr>
        <p:spPr>
          <a:xfrm>
            <a:off x="14722894" y="653114"/>
            <a:ext cx="4185761" cy="923330"/>
          </a:xfrm>
          <a:prstGeom prst="rect">
            <a:avLst/>
          </a:prstGeom>
          <a:noFill/>
        </p:spPr>
        <p:txBody>
          <a:bodyPr wrap="none" rtlCol="0">
            <a:spAutoFit/>
          </a:bodyPr>
          <a:lstStyle/>
          <a:p>
            <a:pPr algn="l"/>
            <a:r>
              <a:rPr lang="en-CH" sz="5400" spc="0" baseline="0" dirty="0">
                <a:ln/>
                <a:solidFill>
                  <a:srgbClr val="011893"/>
                </a:solidFill>
                <a:latin typeface="Helvetica"/>
                <a:sym typeface="Helvetica"/>
                <a:rtl val="0"/>
              </a:rPr>
              <a:t>Study design</a:t>
            </a:r>
          </a:p>
        </p:txBody>
      </p:sp>
      <p:sp>
        <p:nvSpPr>
          <p:cNvPr id="414" name="TextBox 413">
            <a:extLst>
              <a:ext uri="{FF2B5EF4-FFF2-40B4-BE49-F238E27FC236}">
                <a16:creationId xmlns:a16="http://schemas.microsoft.com/office/drawing/2014/main" id="{FD9666A5-9AE6-8632-04FD-83F8E90A9621}"/>
              </a:ext>
            </a:extLst>
          </p:cNvPr>
          <p:cNvSpPr txBox="1"/>
          <p:nvPr/>
        </p:nvSpPr>
        <p:spPr>
          <a:xfrm>
            <a:off x="13853253" y="11327025"/>
            <a:ext cx="13572946" cy="923330"/>
          </a:xfrm>
          <a:prstGeom prst="rect">
            <a:avLst/>
          </a:prstGeom>
          <a:noFill/>
        </p:spPr>
        <p:txBody>
          <a:bodyPr wrap="none" rtlCol="0">
            <a:spAutoFit/>
          </a:bodyPr>
          <a:lstStyle/>
          <a:p>
            <a:pPr algn="l"/>
            <a:r>
              <a:rPr lang="en-CH" sz="5400" spc="0" baseline="0" dirty="0">
                <a:ln/>
                <a:solidFill>
                  <a:srgbClr val="011893"/>
                </a:solidFill>
                <a:latin typeface="Helvetica"/>
                <a:sym typeface="Helvetica"/>
                <a:rtl val="0"/>
              </a:rPr>
              <a:t>More FeNO responders achieved remission</a:t>
            </a:r>
          </a:p>
        </p:txBody>
      </p:sp>
      <p:sp>
        <p:nvSpPr>
          <p:cNvPr id="415" name="TextBox 414">
            <a:extLst>
              <a:ext uri="{FF2B5EF4-FFF2-40B4-BE49-F238E27FC236}">
                <a16:creationId xmlns:a16="http://schemas.microsoft.com/office/drawing/2014/main" id="{AA7CA4F3-42EB-83F8-47F4-FEB6E95658A6}"/>
              </a:ext>
            </a:extLst>
          </p:cNvPr>
          <p:cNvSpPr txBox="1"/>
          <p:nvPr/>
        </p:nvSpPr>
        <p:spPr>
          <a:xfrm>
            <a:off x="12326656" y="20183375"/>
            <a:ext cx="15881271" cy="923330"/>
          </a:xfrm>
          <a:prstGeom prst="rect">
            <a:avLst/>
          </a:prstGeom>
          <a:noFill/>
        </p:spPr>
        <p:txBody>
          <a:bodyPr wrap="none" rtlCol="0">
            <a:spAutoFit/>
          </a:bodyPr>
          <a:lstStyle/>
          <a:p>
            <a:pPr algn="l"/>
            <a:r>
              <a:rPr lang="en-CH" sz="5400" spc="0" baseline="0" dirty="0">
                <a:ln/>
                <a:solidFill>
                  <a:srgbClr val="011893"/>
                </a:solidFill>
                <a:latin typeface="Helvetica"/>
                <a:sym typeface="Helvetica"/>
                <a:rtl val="0"/>
              </a:rPr>
              <a:t>Changes in FeNO correlated with changes in FEV1</a:t>
            </a:r>
          </a:p>
        </p:txBody>
      </p:sp>
      <p:grpSp>
        <p:nvGrpSpPr>
          <p:cNvPr id="416" name="Graphic 3">
            <a:extLst>
              <a:ext uri="{FF2B5EF4-FFF2-40B4-BE49-F238E27FC236}">
                <a16:creationId xmlns:a16="http://schemas.microsoft.com/office/drawing/2014/main" id="{F17C474D-2F25-D983-6410-C1D13D6D74C1}"/>
              </a:ext>
            </a:extLst>
          </p:cNvPr>
          <p:cNvGrpSpPr/>
          <p:nvPr/>
        </p:nvGrpSpPr>
        <p:grpSpPr>
          <a:xfrm>
            <a:off x="1444934" y="3138062"/>
            <a:ext cx="4013856" cy="6363749"/>
            <a:chOff x="1444934" y="3138062"/>
            <a:chExt cx="4013856" cy="6363749"/>
          </a:xfrm>
        </p:grpSpPr>
        <p:sp>
          <p:nvSpPr>
            <p:cNvPr id="417" name="TextBox 416">
              <a:extLst>
                <a:ext uri="{FF2B5EF4-FFF2-40B4-BE49-F238E27FC236}">
                  <a16:creationId xmlns:a16="http://schemas.microsoft.com/office/drawing/2014/main" id="{356657F5-05CD-DDFC-9C2C-080BBDAFE5FC}"/>
                </a:ext>
              </a:extLst>
            </p:cNvPr>
            <p:cNvSpPr txBox="1"/>
            <p:nvPr/>
          </p:nvSpPr>
          <p:spPr>
            <a:xfrm>
              <a:off x="2586576" y="3138062"/>
              <a:ext cx="178286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DSAR</a:t>
              </a:r>
            </a:p>
          </p:txBody>
        </p:sp>
        <p:sp>
          <p:nvSpPr>
            <p:cNvPr id="418" name="TextBox 417">
              <a:extLst>
                <a:ext uri="{FF2B5EF4-FFF2-40B4-BE49-F238E27FC236}">
                  <a16:creationId xmlns:a16="http://schemas.microsoft.com/office/drawing/2014/main" id="{653C55C5-0170-136E-BCCA-08EA7D684E48}"/>
                </a:ext>
              </a:extLst>
            </p:cNvPr>
            <p:cNvSpPr txBox="1"/>
            <p:nvPr/>
          </p:nvSpPr>
          <p:spPr>
            <a:xfrm>
              <a:off x="2504500" y="7350001"/>
              <a:ext cx="1941557" cy="769441"/>
            </a:xfrm>
            <a:prstGeom prst="rect">
              <a:avLst/>
            </a:prstGeom>
            <a:noFill/>
          </p:spPr>
          <p:txBody>
            <a:bodyPr wrap="none" rtlCol="0">
              <a:spAutoFit/>
            </a:bodyPr>
            <a:lstStyle/>
            <a:p>
              <a:pPr algn="l"/>
              <a:r>
                <a:rPr lang="en-CH" sz="4400" i="1" spc="0" baseline="0">
                  <a:ln/>
                  <a:solidFill>
                    <a:srgbClr val="011893"/>
                  </a:solidFill>
                  <a:latin typeface="Helvetica-Oblique"/>
                  <a:sym typeface="Helvetica-Oblique"/>
                  <a:rtl val="0"/>
                </a:rPr>
                <a:t>Danish</a:t>
              </a:r>
            </a:p>
          </p:txBody>
        </p:sp>
        <p:sp>
          <p:nvSpPr>
            <p:cNvPr id="419" name="TextBox 418">
              <a:extLst>
                <a:ext uri="{FF2B5EF4-FFF2-40B4-BE49-F238E27FC236}">
                  <a16:creationId xmlns:a16="http://schemas.microsoft.com/office/drawing/2014/main" id="{D4DF9922-EA45-0A9F-E4AF-0076035EC4F9}"/>
                </a:ext>
              </a:extLst>
            </p:cNvPr>
            <p:cNvSpPr txBox="1"/>
            <p:nvPr/>
          </p:nvSpPr>
          <p:spPr>
            <a:xfrm>
              <a:off x="1444934" y="8041186"/>
              <a:ext cx="4013856" cy="769441"/>
            </a:xfrm>
            <a:prstGeom prst="rect">
              <a:avLst/>
            </a:prstGeom>
            <a:noFill/>
          </p:spPr>
          <p:txBody>
            <a:bodyPr wrap="none" rtlCol="0">
              <a:spAutoFit/>
            </a:bodyPr>
            <a:lstStyle/>
            <a:p>
              <a:pPr algn="l"/>
              <a:r>
                <a:rPr lang="en-CH" sz="4400" i="1" spc="0" baseline="0">
                  <a:ln/>
                  <a:solidFill>
                    <a:srgbClr val="011893"/>
                  </a:solidFill>
                  <a:latin typeface="Helvetica-Oblique"/>
                  <a:sym typeface="Helvetica-Oblique"/>
                  <a:rtl val="0"/>
                </a:rPr>
                <a:t>Severe Asthma</a:t>
              </a:r>
            </a:p>
          </p:txBody>
        </p:sp>
        <p:sp>
          <p:nvSpPr>
            <p:cNvPr id="420" name="TextBox 419">
              <a:extLst>
                <a:ext uri="{FF2B5EF4-FFF2-40B4-BE49-F238E27FC236}">
                  <a16:creationId xmlns:a16="http://schemas.microsoft.com/office/drawing/2014/main" id="{44E701EC-2884-271C-0BAE-615B3778F20F}"/>
                </a:ext>
              </a:extLst>
            </p:cNvPr>
            <p:cNvSpPr txBox="1"/>
            <p:nvPr/>
          </p:nvSpPr>
          <p:spPr>
            <a:xfrm>
              <a:off x="2327922" y="8732370"/>
              <a:ext cx="2286203" cy="769441"/>
            </a:xfrm>
            <a:prstGeom prst="rect">
              <a:avLst/>
            </a:prstGeom>
            <a:noFill/>
          </p:spPr>
          <p:txBody>
            <a:bodyPr wrap="none" rtlCol="0">
              <a:spAutoFit/>
            </a:bodyPr>
            <a:lstStyle/>
            <a:p>
              <a:pPr algn="l"/>
              <a:r>
                <a:rPr lang="en-CH" sz="4400" i="1" spc="0" baseline="0">
                  <a:ln/>
                  <a:solidFill>
                    <a:srgbClr val="011893"/>
                  </a:solidFill>
                  <a:latin typeface="Helvetica-Oblique"/>
                  <a:sym typeface="Helvetica-Oblique"/>
                  <a:rtl val="0"/>
                </a:rPr>
                <a:t>Register</a:t>
              </a:r>
            </a:p>
          </p:txBody>
        </p:sp>
      </p:grpSp>
      <p:grpSp>
        <p:nvGrpSpPr>
          <p:cNvPr id="421" name="Graphic 3">
            <a:extLst>
              <a:ext uri="{FF2B5EF4-FFF2-40B4-BE49-F238E27FC236}">
                <a16:creationId xmlns:a16="http://schemas.microsoft.com/office/drawing/2014/main" id="{78736089-540E-BB29-77A7-096DEA7C6F69}"/>
              </a:ext>
            </a:extLst>
          </p:cNvPr>
          <p:cNvGrpSpPr/>
          <p:nvPr/>
        </p:nvGrpSpPr>
        <p:grpSpPr>
          <a:xfrm>
            <a:off x="10494470" y="2181015"/>
            <a:ext cx="1300454" cy="1722277"/>
            <a:chOff x="10494470" y="2181015"/>
            <a:chExt cx="1300454" cy="1722277"/>
          </a:xfrm>
        </p:grpSpPr>
        <p:sp>
          <p:nvSpPr>
            <p:cNvPr id="422" name="Freeform 421">
              <a:extLst>
                <a:ext uri="{FF2B5EF4-FFF2-40B4-BE49-F238E27FC236}">
                  <a16:creationId xmlns:a16="http://schemas.microsoft.com/office/drawing/2014/main" id="{27AB964F-10A7-1C8A-CB34-63B5737A59EE}"/>
                </a:ext>
              </a:extLst>
            </p:cNvPr>
            <p:cNvSpPr/>
            <p:nvPr/>
          </p:nvSpPr>
          <p:spPr>
            <a:xfrm rot="1800001">
              <a:off x="11084098" y="2404677"/>
              <a:ext cx="303827" cy="987740"/>
            </a:xfrm>
            <a:custGeom>
              <a:avLst/>
              <a:gdLst>
                <a:gd name="connsiteX0" fmla="*/ 204 w 303827"/>
                <a:gd name="connsiteY0" fmla="*/ -184 h 987740"/>
                <a:gd name="connsiteX1" fmla="*/ 304031 w 303827"/>
                <a:gd name="connsiteY1" fmla="*/ -184 h 987740"/>
                <a:gd name="connsiteX2" fmla="*/ 304031 w 303827"/>
                <a:gd name="connsiteY2" fmla="*/ 987557 h 987740"/>
                <a:gd name="connsiteX3" fmla="*/ 204 w 303827"/>
                <a:gd name="connsiteY3" fmla="*/ 987557 h 987740"/>
              </a:gdLst>
              <a:ahLst/>
              <a:cxnLst>
                <a:cxn ang="0">
                  <a:pos x="connsiteX0" y="connsiteY0"/>
                </a:cxn>
                <a:cxn ang="0">
                  <a:pos x="connsiteX1" y="connsiteY1"/>
                </a:cxn>
                <a:cxn ang="0">
                  <a:pos x="connsiteX2" y="connsiteY2"/>
                </a:cxn>
                <a:cxn ang="0">
                  <a:pos x="connsiteX3" y="connsiteY3"/>
                </a:cxn>
              </a:cxnLst>
              <a:rect l="l" t="t" r="r" b="b"/>
              <a:pathLst>
                <a:path w="303827" h="987740">
                  <a:moveTo>
                    <a:pt x="204" y="-184"/>
                  </a:moveTo>
                  <a:lnTo>
                    <a:pt x="304031" y="-184"/>
                  </a:lnTo>
                  <a:lnTo>
                    <a:pt x="304031" y="987557"/>
                  </a:lnTo>
                  <a:lnTo>
                    <a:pt x="204" y="987557"/>
                  </a:lnTo>
                  <a:close/>
                </a:path>
              </a:pathLst>
            </a:custGeom>
            <a:solidFill>
              <a:srgbClr val="FFFFFF"/>
            </a:solidFill>
            <a:ln w="66846" cap="flat">
              <a:solidFill>
                <a:srgbClr val="000080"/>
              </a:solidFill>
              <a:prstDash val="solid"/>
              <a:round/>
            </a:ln>
          </p:spPr>
          <p:txBody>
            <a:bodyPr rtlCol="0" anchor="ctr"/>
            <a:lstStyle/>
            <a:p>
              <a:endParaRPr lang="en-CH" sz="6000"/>
            </a:p>
          </p:txBody>
        </p:sp>
        <p:sp>
          <p:nvSpPr>
            <p:cNvPr id="423" name="Freeform 422">
              <a:extLst>
                <a:ext uri="{FF2B5EF4-FFF2-40B4-BE49-F238E27FC236}">
                  <a16:creationId xmlns:a16="http://schemas.microsoft.com/office/drawing/2014/main" id="{72254713-55F6-0A28-21C7-97F04E764741}"/>
                </a:ext>
              </a:extLst>
            </p:cNvPr>
            <p:cNvSpPr/>
            <p:nvPr/>
          </p:nvSpPr>
          <p:spPr>
            <a:xfrm rot="1800001" flipV="1">
              <a:off x="10861327" y="3326365"/>
              <a:ext cx="177400" cy="107563"/>
            </a:xfrm>
            <a:custGeom>
              <a:avLst/>
              <a:gdLst>
                <a:gd name="connsiteX0" fmla="*/ 177 w 177400"/>
                <a:gd name="connsiteY0" fmla="*/ -140 h 107563"/>
                <a:gd name="connsiteX1" fmla="*/ 177578 w 177400"/>
                <a:gd name="connsiteY1" fmla="*/ -140 h 107563"/>
                <a:gd name="connsiteX2" fmla="*/ 177578 w 177400"/>
                <a:gd name="connsiteY2" fmla="*/ 107424 h 107563"/>
                <a:gd name="connsiteX3" fmla="*/ 177 w 177400"/>
                <a:gd name="connsiteY3" fmla="*/ 107424 h 107563"/>
              </a:gdLst>
              <a:ahLst/>
              <a:cxnLst>
                <a:cxn ang="0">
                  <a:pos x="connsiteX0" y="connsiteY0"/>
                </a:cxn>
                <a:cxn ang="0">
                  <a:pos x="connsiteX1" y="connsiteY1"/>
                </a:cxn>
                <a:cxn ang="0">
                  <a:pos x="connsiteX2" y="connsiteY2"/>
                </a:cxn>
                <a:cxn ang="0">
                  <a:pos x="connsiteX3" y="connsiteY3"/>
                </a:cxn>
              </a:cxnLst>
              <a:rect l="l" t="t" r="r" b="b"/>
              <a:pathLst>
                <a:path w="177400" h="107563">
                  <a:moveTo>
                    <a:pt x="177" y="-140"/>
                  </a:moveTo>
                  <a:lnTo>
                    <a:pt x="177578" y="-140"/>
                  </a:lnTo>
                  <a:lnTo>
                    <a:pt x="177578" y="107424"/>
                  </a:lnTo>
                  <a:lnTo>
                    <a:pt x="177" y="107424"/>
                  </a:lnTo>
                  <a:close/>
                </a:path>
              </a:pathLst>
            </a:custGeom>
            <a:solidFill>
              <a:srgbClr val="FFFFFF"/>
            </a:solidFill>
            <a:ln w="62990" cap="flat">
              <a:solidFill>
                <a:srgbClr val="000080"/>
              </a:solidFill>
              <a:prstDash val="solid"/>
              <a:round/>
            </a:ln>
          </p:spPr>
          <p:txBody>
            <a:bodyPr rtlCol="0" anchor="ctr"/>
            <a:lstStyle/>
            <a:p>
              <a:endParaRPr lang="en-CH" sz="6000"/>
            </a:p>
          </p:txBody>
        </p:sp>
        <p:sp>
          <p:nvSpPr>
            <p:cNvPr id="424" name="Freeform 423">
              <a:extLst>
                <a:ext uri="{FF2B5EF4-FFF2-40B4-BE49-F238E27FC236}">
                  <a16:creationId xmlns:a16="http://schemas.microsoft.com/office/drawing/2014/main" id="{216AD9E4-3CD6-BF6C-013B-1DD70BED74AB}"/>
                </a:ext>
              </a:extLst>
            </p:cNvPr>
            <p:cNvSpPr/>
            <p:nvPr/>
          </p:nvSpPr>
          <p:spPr>
            <a:xfrm rot="1800001" flipV="1">
              <a:off x="10868278" y="3421166"/>
              <a:ext cx="70822" cy="71997"/>
            </a:xfrm>
            <a:custGeom>
              <a:avLst/>
              <a:gdLst>
                <a:gd name="connsiteX0" fmla="*/ 173 w 70822"/>
                <a:gd name="connsiteY0" fmla="*/ -132 h 71997"/>
                <a:gd name="connsiteX1" fmla="*/ 70995 w 70822"/>
                <a:gd name="connsiteY1" fmla="*/ -132 h 71997"/>
                <a:gd name="connsiteX2" fmla="*/ 70995 w 70822"/>
                <a:gd name="connsiteY2" fmla="*/ 71865 h 71997"/>
                <a:gd name="connsiteX3" fmla="*/ 173 w 70822"/>
                <a:gd name="connsiteY3" fmla="*/ 71865 h 71997"/>
              </a:gdLst>
              <a:ahLst/>
              <a:cxnLst>
                <a:cxn ang="0">
                  <a:pos x="connsiteX0" y="connsiteY0"/>
                </a:cxn>
                <a:cxn ang="0">
                  <a:pos x="connsiteX1" y="connsiteY1"/>
                </a:cxn>
                <a:cxn ang="0">
                  <a:pos x="connsiteX2" y="connsiteY2"/>
                </a:cxn>
                <a:cxn ang="0">
                  <a:pos x="connsiteX3" y="connsiteY3"/>
                </a:cxn>
              </a:cxnLst>
              <a:rect l="l" t="t" r="r" b="b"/>
              <a:pathLst>
                <a:path w="70822" h="71997">
                  <a:moveTo>
                    <a:pt x="173" y="-132"/>
                  </a:moveTo>
                  <a:lnTo>
                    <a:pt x="70995" y="-132"/>
                  </a:lnTo>
                  <a:lnTo>
                    <a:pt x="70995" y="71865"/>
                  </a:lnTo>
                  <a:lnTo>
                    <a:pt x="173" y="71865"/>
                  </a:lnTo>
                  <a:close/>
                </a:path>
              </a:pathLst>
            </a:custGeom>
            <a:solidFill>
              <a:srgbClr val="F20577"/>
            </a:solidFill>
            <a:ln w="63548" cap="flat">
              <a:solidFill>
                <a:srgbClr val="000080"/>
              </a:solidFill>
              <a:prstDash val="solid"/>
              <a:round/>
            </a:ln>
          </p:spPr>
          <p:txBody>
            <a:bodyPr rtlCol="0" anchor="ctr"/>
            <a:lstStyle/>
            <a:p>
              <a:endParaRPr lang="en-CH" sz="6000"/>
            </a:p>
          </p:txBody>
        </p:sp>
        <p:sp>
          <p:nvSpPr>
            <p:cNvPr id="425" name="Freeform 424">
              <a:extLst>
                <a:ext uri="{FF2B5EF4-FFF2-40B4-BE49-F238E27FC236}">
                  <a16:creationId xmlns:a16="http://schemas.microsoft.com/office/drawing/2014/main" id="{C80C1D2E-CE27-A34C-9880-DD6B80F040C5}"/>
                </a:ext>
              </a:extLst>
            </p:cNvPr>
            <p:cNvSpPr/>
            <p:nvPr/>
          </p:nvSpPr>
          <p:spPr>
            <a:xfrm rot="1800001" flipV="1">
              <a:off x="10795203" y="3467823"/>
              <a:ext cx="9092" cy="321748"/>
            </a:xfrm>
            <a:custGeom>
              <a:avLst/>
              <a:gdLst>
                <a:gd name="connsiteX0" fmla="*/ 164 w 9092"/>
                <a:gd name="connsiteY0" fmla="*/ -116 h 321748"/>
                <a:gd name="connsiteX1" fmla="*/ 9256 w 9092"/>
                <a:gd name="connsiteY1" fmla="*/ -116 h 321748"/>
                <a:gd name="connsiteX2" fmla="*/ 9256 w 9092"/>
                <a:gd name="connsiteY2" fmla="*/ 321632 h 321748"/>
                <a:gd name="connsiteX3" fmla="*/ 164 w 9092"/>
                <a:gd name="connsiteY3" fmla="*/ 321632 h 321748"/>
              </a:gdLst>
              <a:ahLst/>
              <a:cxnLst>
                <a:cxn ang="0">
                  <a:pos x="connsiteX0" y="connsiteY0"/>
                </a:cxn>
                <a:cxn ang="0">
                  <a:pos x="connsiteX1" y="connsiteY1"/>
                </a:cxn>
                <a:cxn ang="0">
                  <a:pos x="connsiteX2" y="connsiteY2"/>
                </a:cxn>
                <a:cxn ang="0">
                  <a:pos x="connsiteX3" y="connsiteY3"/>
                </a:cxn>
              </a:cxnLst>
              <a:rect l="l" t="t" r="r" b="b"/>
              <a:pathLst>
                <a:path w="9092" h="321748">
                  <a:moveTo>
                    <a:pt x="164" y="-116"/>
                  </a:moveTo>
                  <a:lnTo>
                    <a:pt x="9256" y="-116"/>
                  </a:lnTo>
                  <a:lnTo>
                    <a:pt x="9256" y="321632"/>
                  </a:lnTo>
                  <a:lnTo>
                    <a:pt x="164" y="321632"/>
                  </a:lnTo>
                  <a:close/>
                </a:path>
              </a:pathLst>
            </a:custGeom>
            <a:solidFill>
              <a:srgbClr val="C7CCE4"/>
            </a:solidFill>
            <a:ln w="62633" cap="flat">
              <a:solidFill>
                <a:srgbClr val="000080"/>
              </a:solidFill>
              <a:prstDash val="solid"/>
              <a:round/>
            </a:ln>
          </p:spPr>
          <p:txBody>
            <a:bodyPr rtlCol="0" anchor="ctr"/>
            <a:lstStyle/>
            <a:p>
              <a:endParaRPr lang="en-CH" sz="6000"/>
            </a:p>
          </p:txBody>
        </p:sp>
        <p:sp>
          <p:nvSpPr>
            <p:cNvPr id="426" name="Freeform 425">
              <a:extLst>
                <a:ext uri="{FF2B5EF4-FFF2-40B4-BE49-F238E27FC236}">
                  <a16:creationId xmlns:a16="http://schemas.microsoft.com/office/drawing/2014/main" id="{DDD79D35-A94C-3CE2-17BE-92B6028B9F80}"/>
                </a:ext>
              </a:extLst>
            </p:cNvPr>
            <p:cNvSpPr/>
            <p:nvPr/>
          </p:nvSpPr>
          <p:spPr>
            <a:xfrm rot="1800001">
              <a:off x="11487320" y="2327656"/>
              <a:ext cx="90785" cy="157229"/>
            </a:xfrm>
            <a:custGeom>
              <a:avLst/>
              <a:gdLst>
                <a:gd name="connsiteX0" fmla="*/ 231 w 90785"/>
                <a:gd name="connsiteY0" fmla="*/ -230 h 157229"/>
                <a:gd name="connsiteX1" fmla="*/ 91017 w 90785"/>
                <a:gd name="connsiteY1" fmla="*/ -230 h 157229"/>
                <a:gd name="connsiteX2" fmla="*/ 91017 w 90785"/>
                <a:gd name="connsiteY2" fmla="*/ 157000 h 157229"/>
                <a:gd name="connsiteX3" fmla="*/ 231 w 90785"/>
                <a:gd name="connsiteY3" fmla="*/ 157000 h 157229"/>
              </a:gdLst>
              <a:ahLst/>
              <a:cxnLst>
                <a:cxn ang="0">
                  <a:pos x="connsiteX0" y="connsiteY0"/>
                </a:cxn>
                <a:cxn ang="0">
                  <a:pos x="connsiteX1" y="connsiteY1"/>
                </a:cxn>
                <a:cxn ang="0">
                  <a:pos x="connsiteX2" y="connsiteY2"/>
                </a:cxn>
                <a:cxn ang="0">
                  <a:pos x="connsiteX3" y="connsiteY3"/>
                </a:cxn>
              </a:cxnLst>
              <a:rect l="l" t="t" r="r" b="b"/>
              <a:pathLst>
                <a:path w="90785" h="157229">
                  <a:moveTo>
                    <a:pt x="231" y="-230"/>
                  </a:moveTo>
                  <a:lnTo>
                    <a:pt x="91017" y="-230"/>
                  </a:lnTo>
                  <a:lnTo>
                    <a:pt x="91017" y="157000"/>
                  </a:lnTo>
                  <a:lnTo>
                    <a:pt x="231" y="157000"/>
                  </a:lnTo>
                  <a:close/>
                </a:path>
              </a:pathLst>
            </a:custGeom>
            <a:solidFill>
              <a:srgbClr val="000080"/>
            </a:solidFill>
            <a:ln w="64379" cap="flat">
              <a:solidFill>
                <a:srgbClr val="000080"/>
              </a:solidFill>
              <a:prstDash val="solid"/>
              <a:round/>
            </a:ln>
          </p:spPr>
          <p:txBody>
            <a:bodyPr rtlCol="0" anchor="ctr"/>
            <a:lstStyle/>
            <a:p>
              <a:endParaRPr lang="en-CH" sz="6000"/>
            </a:p>
          </p:txBody>
        </p:sp>
        <p:sp>
          <p:nvSpPr>
            <p:cNvPr id="427" name="Freeform 426">
              <a:extLst>
                <a:ext uri="{FF2B5EF4-FFF2-40B4-BE49-F238E27FC236}">
                  <a16:creationId xmlns:a16="http://schemas.microsoft.com/office/drawing/2014/main" id="{BBD30E7F-D160-A0C1-8FD3-97347EAA4B99}"/>
                </a:ext>
              </a:extLst>
            </p:cNvPr>
            <p:cNvSpPr/>
            <p:nvPr/>
          </p:nvSpPr>
          <p:spPr>
            <a:xfrm rot="1800001">
              <a:off x="11420620" y="2316657"/>
              <a:ext cx="288866" cy="42292"/>
            </a:xfrm>
            <a:custGeom>
              <a:avLst/>
              <a:gdLst>
                <a:gd name="connsiteX0" fmla="*/ 234 w 288866"/>
                <a:gd name="connsiteY0" fmla="*/ -236 h 42292"/>
                <a:gd name="connsiteX1" fmla="*/ 289101 w 288866"/>
                <a:gd name="connsiteY1" fmla="*/ -236 h 42292"/>
                <a:gd name="connsiteX2" fmla="*/ 289101 w 288866"/>
                <a:gd name="connsiteY2" fmla="*/ 42057 h 42292"/>
                <a:gd name="connsiteX3" fmla="*/ 234 w 288866"/>
                <a:gd name="connsiteY3" fmla="*/ 42057 h 42292"/>
              </a:gdLst>
              <a:ahLst/>
              <a:cxnLst>
                <a:cxn ang="0">
                  <a:pos x="connsiteX0" y="connsiteY0"/>
                </a:cxn>
                <a:cxn ang="0">
                  <a:pos x="connsiteX1" y="connsiteY1"/>
                </a:cxn>
                <a:cxn ang="0">
                  <a:pos x="connsiteX2" y="connsiteY2"/>
                </a:cxn>
                <a:cxn ang="0">
                  <a:pos x="connsiteX3" y="connsiteY3"/>
                </a:cxn>
              </a:cxnLst>
              <a:rect l="l" t="t" r="r" b="b"/>
              <a:pathLst>
                <a:path w="288866" h="42292">
                  <a:moveTo>
                    <a:pt x="234" y="-236"/>
                  </a:moveTo>
                  <a:lnTo>
                    <a:pt x="289101" y="-236"/>
                  </a:lnTo>
                  <a:lnTo>
                    <a:pt x="289101" y="42057"/>
                  </a:lnTo>
                  <a:lnTo>
                    <a:pt x="234" y="42057"/>
                  </a:lnTo>
                  <a:close/>
                </a:path>
              </a:pathLst>
            </a:custGeom>
            <a:solidFill>
              <a:srgbClr val="C7CCE4"/>
            </a:solidFill>
            <a:ln w="62593" cap="flat">
              <a:solidFill>
                <a:srgbClr val="000080"/>
              </a:solidFill>
              <a:prstDash val="solid"/>
              <a:round/>
            </a:ln>
          </p:spPr>
          <p:txBody>
            <a:bodyPr rtlCol="0" anchor="ctr"/>
            <a:lstStyle/>
            <a:p>
              <a:endParaRPr lang="en-CH" sz="6000"/>
            </a:p>
          </p:txBody>
        </p:sp>
        <p:sp>
          <p:nvSpPr>
            <p:cNvPr id="428" name="Freeform 427">
              <a:extLst>
                <a:ext uri="{FF2B5EF4-FFF2-40B4-BE49-F238E27FC236}">
                  <a16:creationId xmlns:a16="http://schemas.microsoft.com/office/drawing/2014/main" id="{2CC94FAD-EAA0-AC2C-D0B3-CE4AFF41B8F8}"/>
                </a:ext>
              </a:extLst>
            </p:cNvPr>
            <p:cNvSpPr/>
            <p:nvPr/>
          </p:nvSpPr>
          <p:spPr>
            <a:xfrm rot="1800001">
              <a:off x="11213004" y="2430415"/>
              <a:ext cx="530174" cy="68570"/>
            </a:xfrm>
            <a:custGeom>
              <a:avLst/>
              <a:gdLst>
                <a:gd name="connsiteX0" fmla="*/ 530401 w 530174"/>
                <a:gd name="connsiteY0" fmla="*/ 34061 h 68570"/>
                <a:gd name="connsiteX1" fmla="*/ 496116 w 530174"/>
                <a:gd name="connsiteY1" fmla="*/ -224 h 68570"/>
                <a:gd name="connsiteX2" fmla="*/ 34510 w 530174"/>
                <a:gd name="connsiteY2" fmla="*/ -224 h 68570"/>
                <a:gd name="connsiteX3" fmla="*/ 226 w 530174"/>
                <a:gd name="connsiteY3" fmla="*/ 34061 h 68570"/>
                <a:gd name="connsiteX4" fmla="*/ 34510 w 530174"/>
                <a:gd name="connsiteY4" fmla="*/ 68346 h 68570"/>
                <a:gd name="connsiteX5" fmla="*/ 496116 w 530174"/>
                <a:gd name="connsiteY5" fmla="*/ 68346 h 68570"/>
                <a:gd name="connsiteX6" fmla="*/ 530401 w 530174"/>
                <a:gd name="connsiteY6" fmla="*/ 34061 h 6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174" h="68570">
                  <a:moveTo>
                    <a:pt x="530401" y="34061"/>
                  </a:moveTo>
                  <a:cubicBezTo>
                    <a:pt x="530401" y="15138"/>
                    <a:pt x="515033" y="-224"/>
                    <a:pt x="496116" y="-224"/>
                  </a:cubicBezTo>
                  <a:lnTo>
                    <a:pt x="34510" y="-224"/>
                  </a:lnTo>
                  <a:cubicBezTo>
                    <a:pt x="15594" y="-224"/>
                    <a:pt x="226" y="15138"/>
                    <a:pt x="226" y="34061"/>
                  </a:cubicBezTo>
                  <a:cubicBezTo>
                    <a:pt x="226" y="52983"/>
                    <a:pt x="15594" y="68346"/>
                    <a:pt x="34510" y="68346"/>
                  </a:cubicBezTo>
                  <a:lnTo>
                    <a:pt x="496116" y="68346"/>
                  </a:lnTo>
                  <a:cubicBezTo>
                    <a:pt x="515033" y="68346"/>
                    <a:pt x="530401" y="52983"/>
                    <a:pt x="530401" y="34061"/>
                  </a:cubicBezTo>
                  <a:close/>
                </a:path>
              </a:pathLst>
            </a:custGeom>
            <a:solidFill>
              <a:srgbClr val="000080"/>
            </a:solidFill>
            <a:ln w="7854" cap="rnd">
              <a:noFill/>
              <a:prstDash val="solid"/>
              <a:round/>
            </a:ln>
          </p:spPr>
          <p:txBody>
            <a:bodyPr rtlCol="0" anchor="ctr"/>
            <a:lstStyle/>
            <a:p>
              <a:endParaRPr lang="en-CH" sz="6000"/>
            </a:p>
          </p:txBody>
        </p:sp>
        <p:sp>
          <p:nvSpPr>
            <p:cNvPr id="429" name="Freeform 428">
              <a:extLst>
                <a:ext uri="{FF2B5EF4-FFF2-40B4-BE49-F238E27FC236}">
                  <a16:creationId xmlns:a16="http://schemas.microsoft.com/office/drawing/2014/main" id="{62BEA3CF-0D29-3391-5444-C2AC89779E93}"/>
                </a:ext>
              </a:extLst>
            </p:cNvPr>
            <p:cNvSpPr/>
            <p:nvPr/>
          </p:nvSpPr>
          <p:spPr>
            <a:xfrm rot="1800001">
              <a:off x="11392479" y="2693678"/>
              <a:ext cx="109898" cy="10799"/>
            </a:xfrm>
            <a:custGeom>
              <a:avLst/>
              <a:gdLst>
                <a:gd name="connsiteX0" fmla="*/ 109904 w 109898"/>
                <a:gd name="connsiteY0" fmla="*/ -259 h 10799"/>
                <a:gd name="connsiteX1" fmla="*/ 6 w 109898"/>
                <a:gd name="connsiteY1" fmla="*/ -259 h 10799"/>
              </a:gdLst>
              <a:ahLst/>
              <a:cxnLst>
                <a:cxn ang="0">
                  <a:pos x="connsiteX0" y="connsiteY0"/>
                </a:cxn>
                <a:cxn ang="0">
                  <a:pos x="connsiteX1" y="connsiteY1"/>
                </a:cxn>
              </a:cxnLst>
              <a:rect l="l" t="t" r="r" b="b"/>
              <a:pathLst>
                <a:path w="109898" h="10799">
                  <a:moveTo>
                    <a:pt x="109904" y="-259"/>
                  </a:moveTo>
                  <a:lnTo>
                    <a:pt x="6" y="-259"/>
                  </a:lnTo>
                </a:path>
              </a:pathLst>
            </a:custGeom>
            <a:noFill/>
            <a:ln w="52657" cap="flat">
              <a:solidFill>
                <a:srgbClr val="000080"/>
              </a:solidFill>
              <a:prstDash val="solid"/>
              <a:round/>
            </a:ln>
          </p:spPr>
          <p:txBody>
            <a:bodyPr rtlCol="0" anchor="ctr"/>
            <a:lstStyle/>
            <a:p>
              <a:endParaRPr lang="en-CH" sz="6000"/>
            </a:p>
          </p:txBody>
        </p:sp>
        <p:sp>
          <p:nvSpPr>
            <p:cNvPr id="430" name="Freeform 429">
              <a:extLst>
                <a:ext uri="{FF2B5EF4-FFF2-40B4-BE49-F238E27FC236}">
                  <a16:creationId xmlns:a16="http://schemas.microsoft.com/office/drawing/2014/main" id="{0FB5013D-C621-B256-7ACF-A8CD7030E08B}"/>
                </a:ext>
              </a:extLst>
            </p:cNvPr>
            <p:cNvSpPr/>
            <p:nvPr/>
          </p:nvSpPr>
          <p:spPr>
            <a:xfrm rot="1800001">
              <a:off x="11316856" y="2824659"/>
              <a:ext cx="109898" cy="10799"/>
            </a:xfrm>
            <a:custGeom>
              <a:avLst/>
              <a:gdLst>
                <a:gd name="connsiteX0" fmla="*/ 109897 w 109898"/>
                <a:gd name="connsiteY0" fmla="*/ -247 h 10799"/>
                <a:gd name="connsiteX1" fmla="*/ -1 w 109898"/>
                <a:gd name="connsiteY1" fmla="*/ -247 h 10799"/>
              </a:gdLst>
              <a:ahLst/>
              <a:cxnLst>
                <a:cxn ang="0">
                  <a:pos x="connsiteX0" y="connsiteY0"/>
                </a:cxn>
                <a:cxn ang="0">
                  <a:pos x="connsiteX1" y="connsiteY1"/>
                </a:cxn>
              </a:cxnLst>
              <a:rect l="l" t="t" r="r" b="b"/>
              <a:pathLst>
                <a:path w="109898" h="10799">
                  <a:moveTo>
                    <a:pt x="109897" y="-247"/>
                  </a:moveTo>
                  <a:lnTo>
                    <a:pt x="-1" y="-247"/>
                  </a:lnTo>
                </a:path>
              </a:pathLst>
            </a:custGeom>
            <a:noFill/>
            <a:ln w="52657" cap="flat">
              <a:solidFill>
                <a:srgbClr val="000080"/>
              </a:solidFill>
              <a:prstDash val="solid"/>
              <a:round/>
            </a:ln>
          </p:spPr>
          <p:txBody>
            <a:bodyPr rtlCol="0" anchor="ctr"/>
            <a:lstStyle/>
            <a:p>
              <a:endParaRPr lang="en-CH" sz="6000"/>
            </a:p>
          </p:txBody>
        </p:sp>
        <p:sp>
          <p:nvSpPr>
            <p:cNvPr id="431" name="Freeform 430">
              <a:extLst>
                <a:ext uri="{FF2B5EF4-FFF2-40B4-BE49-F238E27FC236}">
                  <a16:creationId xmlns:a16="http://schemas.microsoft.com/office/drawing/2014/main" id="{F664A05F-9289-C042-75A6-1E4F0928A44D}"/>
                </a:ext>
              </a:extLst>
            </p:cNvPr>
            <p:cNvSpPr/>
            <p:nvPr/>
          </p:nvSpPr>
          <p:spPr>
            <a:xfrm rot="1800001">
              <a:off x="11241235" y="2955639"/>
              <a:ext cx="109898" cy="10799"/>
            </a:xfrm>
            <a:custGeom>
              <a:avLst/>
              <a:gdLst>
                <a:gd name="connsiteX0" fmla="*/ 109890 w 109898"/>
                <a:gd name="connsiteY0" fmla="*/ -235 h 10799"/>
                <a:gd name="connsiteX1" fmla="*/ -8 w 109898"/>
                <a:gd name="connsiteY1" fmla="*/ -235 h 10799"/>
              </a:gdLst>
              <a:ahLst/>
              <a:cxnLst>
                <a:cxn ang="0">
                  <a:pos x="connsiteX0" y="connsiteY0"/>
                </a:cxn>
                <a:cxn ang="0">
                  <a:pos x="connsiteX1" y="connsiteY1"/>
                </a:cxn>
              </a:cxnLst>
              <a:rect l="l" t="t" r="r" b="b"/>
              <a:pathLst>
                <a:path w="109898" h="10799">
                  <a:moveTo>
                    <a:pt x="109890" y="-235"/>
                  </a:moveTo>
                  <a:lnTo>
                    <a:pt x="-8" y="-235"/>
                  </a:lnTo>
                </a:path>
              </a:pathLst>
            </a:custGeom>
            <a:noFill/>
            <a:ln w="52657" cap="flat">
              <a:solidFill>
                <a:srgbClr val="000080"/>
              </a:solidFill>
              <a:prstDash val="solid"/>
              <a:round/>
            </a:ln>
          </p:spPr>
          <p:txBody>
            <a:bodyPr rtlCol="0" anchor="ctr"/>
            <a:lstStyle/>
            <a:p>
              <a:endParaRPr lang="en-CH" sz="6000"/>
            </a:p>
          </p:txBody>
        </p:sp>
        <p:sp>
          <p:nvSpPr>
            <p:cNvPr id="432" name="Freeform 431">
              <a:extLst>
                <a:ext uri="{FF2B5EF4-FFF2-40B4-BE49-F238E27FC236}">
                  <a16:creationId xmlns:a16="http://schemas.microsoft.com/office/drawing/2014/main" id="{407D8BC4-3B77-F08B-F986-06223690C3F1}"/>
                </a:ext>
              </a:extLst>
            </p:cNvPr>
            <p:cNvSpPr/>
            <p:nvPr/>
          </p:nvSpPr>
          <p:spPr>
            <a:xfrm rot="1800001">
              <a:off x="11165613" y="3086620"/>
              <a:ext cx="109898" cy="10799"/>
            </a:xfrm>
            <a:custGeom>
              <a:avLst/>
              <a:gdLst>
                <a:gd name="connsiteX0" fmla="*/ 109883 w 109898"/>
                <a:gd name="connsiteY0" fmla="*/ -223 h 10799"/>
                <a:gd name="connsiteX1" fmla="*/ -15 w 109898"/>
                <a:gd name="connsiteY1" fmla="*/ -223 h 10799"/>
              </a:gdLst>
              <a:ahLst/>
              <a:cxnLst>
                <a:cxn ang="0">
                  <a:pos x="connsiteX0" y="connsiteY0"/>
                </a:cxn>
                <a:cxn ang="0">
                  <a:pos x="connsiteX1" y="connsiteY1"/>
                </a:cxn>
              </a:cxnLst>
              <a:rect l="l" t="t" r="r" b="b"/>
              <a:pathLst>
                <a:path w="109898" h="10799">
                  <a:moveTo>
                    <a:pt x="109883" y="-223"/>
                  </a:moveTo>
                  <a:lnTo>
                    <a:pt x="-15" y="-223"/>
                  </a:lnTo>
                </a:path>
              </a:pathLst>
            </a:custGeom>
            <a:noFill/>
            <a:ln w="52657" cap="flat">
              <a:solidFill>
                <a:srgbClr val="000080"/>
              </a:solidFill>
              <a:prstDash val="solid"/>
              <a:round/>
            </a:ln>
          </p:spPr>
          <p:txBody>
            <a:bodyPr rtlCol="0" anchor="ctr"/>
            <a:lstStyle/>
            <a:p>
              <a:endParaRPr lang="en-CH" sz="6000"/>
            </a:p>
          </p:txBody>
        </p:sp>
        <p:sp>
          <p:nvSpPr>
            <p:cNvPr id="433" name="Freeform 432">
              <a:extLst>
                <a:ext uri="{FF2B5EF4-FFF2-40B4-BE49-F238E27FC236}">
                  <a16:creationId xmlns:a16="http://schemas.microsoft.com/office/drawing/2014/main" id="{97BB3168-B435-F021-28D5-8D521C23DE53}"/>
                </a:ext>
              </a:extLst>
            </p:cNvPr>
            <p:cNvSpPr/>
            <p:nvPr/>
          </p:nvSpPr>
          <p:spPr>
            <a:xfrm rot="1800001">
              <a:off x="11089991" y="3217601"/>
              <a:ext cx="109898" cy="10799"/>
            </a:xfrm>
            <a:custGeom>
              <a:avLst/>
              <a:gdLst>
                <a:gd name="connsiteX0" fmla="*/ 109876 w 109898"/>
                <a:gd name="connsiteY0" fmla="*/ -211 h 10799"/>
                <a:gd name="connsiteX1" fmla="*/ -22 w 109898"/>
                <a:gd name="connsiteY1" fmla="*/ -211 h 10799"/>
              </a:gdLst>
              <a:ahLst/>
              <a:cxnLst>
                <a:cxn ang="0">
                  <a:pos x="connsiteX0" y="connsiteY0"/>
                </a:cxn>
                <a:cxn ang="0">
                  <a:pos x="connsiteX1" y="connsiteY1"/>
                </a:cxn>
              </a:cxnLst>
              <a:rect l="l" t="t" r="r" b="b"/>
              <a:pathLst>
                <a:path w="109898" h="10799">
                  <a:moveTo>
                    <a:pt x="109876" y="-211"/>
                  </a:moveTo>
                  <a:lnTo>
                    <a:pt x="-22" y="-211"/>
                  </a:lnTo>
                </a:path>
              </a:pathLst>
            </a:custGeom>
            <a:noFill/>
            <a:ln w="52657" cap="flat">
              <a:solidFill>
                <a:srgbClr val="000080"/>
              </a:solidFill>
              <a:prstDash val="solid"/>
              <a:round/>
            </a:ln>
          </p:spPr>
          <p:txBody>
            <a:bodyPr rtlCol="0" anchor="ctr"/>
            <a:lstStyle/>
            <a:p>
              <a:endParaRPr lang="en-CH" sz="6000"/>
            </a:p>
          </p:txBody>
        </p:sp>
        <p:sp>
          <p:nvSpPr>
            <p:cNvPr id="434" name="Freeform 433">
              <a:extLst>
                <a:ext uri="{FF2B5EF4-FFF2-40B4-BE49-F238E27FC236}">
                  <a16:creationId xmlns:a16="http://schemas.microsoft.com/office/drawing/2014/main" id="{7A312B96-E8D3-F662-C84D-71B444306859}"/>
                </a:ext>
              </a:extLst>
            </p:cNvPr>
            <p:cNvSpPr/>
            <p:nvPr/>
          </p:nvSpPr>
          <p:spPr>
            <a:xfrm rot="1800001">
              <a:off x="10897014" y="3424956"/>
              <a:ext cx="26793" cy="63569"/>
            </a:xfrm>
            <a:custGeom>
              <a:avLst/>
              <a:gdLst>
                <a:gd name="connsiteX0" fmla="*/ 13 w 26793"/>
                <a:gd name="connsiteY0" fmla="*/ -413 h 63569"/>
                <a:gd name="connsiteX1" fmla="*/ 26806 w 26793"/>
                <a:gd name="connsiteY1" fmla="*/ -413 h 63569"/>
                <a:gd name="connsiteX2" fmla="*/ 26806 w 26793"/>
                <a:gd name="connsiteY2" fmla="*/ 63156 h 63569"/>
                <a:gd name="connsiteX3" fmla="*/ 13 w 26793"/>
                <a:gd name="connsiteY3" fmla="*/ 63156 h 63569"/>
              </a:gdLst>
              <a:ahLst/>
              <a:cxnLst>
                <a:cxn ang="0">
                  <a:pos x="connsiteX0" y="connsiteY0"/>
                </a:cxn>
                <a:cxn ang="0">
                  <a:pos x="connsiteX1" y="connsiteY1"/>
                </a:cxn>
                <a:cxn ang="0">
                  <a:pos x="connsiteX2" y="connsiteY2"/>
                </a:cxn>
                <a:cxn ang="0">
                  <a:pos x="connsiteX3" y="connsiteY3"/>
                </a:cxn>
              </a:cxnLst>
              <a:rect l="l" t="t" r="r" b="b"/>
              <a:pathLst>
                <a:path w="26793" h="63569">
                  <a:moveTo>
                    <a:pt x="13" y="-413"/>
                  </a:moveTo>
                  <a:lnTo>
                    <a:pt x="26806" y="-413"/>
                  </a:lnTo>
                  <a:lnTo>
                    <a:pt x="26806" y="63156"/>
                  </a:lnTo>
                  <a:lnTo>
                    <a:pt x="13" y="63156"/>
                  </a:lnTo>
                  <a:close/>
                </a:path>
              </a:pathLst>
            </a:custGeom>
            <a:solidFill>
              <a:srgbClr val="F20577">
                <a:alpha val="14000"/>
              </a:srgbClr>
            </a:solidFill>
            <a:ln w="63576" cap="flat">
              <a:solidFill>
                <a:srgbClr val="000080"/>
              </a:solidFill>
              <a:prstDash val="solid"/>
              <a:round/>
            </a:ln>
          </p:spPr>
          <p:txBody>
            <a:bodyPr rtlCol="0" anchor="ctr"/>
            <a:lstStyle/>
            <a:p>
              <a:endParaRPr lang="en-CH" sz="6000"/>
            </a:p>
          </p:txBody>
        </p:sp>
      </p:grpSp>
      <p:sp>
        <p:nvSpPr>
          <p:cNvPr id="435" name="TextBox 434">
            <a:extLst>
              <a:ext uri="{FF2B5EF4-FFF2-40B4-BE49-F238E27FC236}">
                <a16:creationId xmlns:a16="http://schemas.microsoft.com/office/drawing/2014/main" id="{513B2C8D-CAF8-44A6-2AB7-3C14498ACF0D}"/>
              </a:ext>
            </a:extLst>
          </p:cNvPr>
          <p:cNvSpPr txBox="1"/>
          <p:nvPr/>
        </p:nvSpPr>
        <p:spPr>
          <a:xfrm>
            <a:off x="6957672" y="2568709"/>
            <a:ext cx="235032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Baseline</a:t>
            </a:r>
          </a:p>
        </p:txBody>
      </p:sp>
      <p:grpSp>
        <p:nvGrpSpPr>
          <p:cNvPr id="436" name="Graphic 3">
            <a:extLst>
              <a:ext uri="{FF2B5EF4-FFF2-40B4-BE49-F238E27FC236}">
                <a16:creationId xmlns:a16="http://schemas.microsoft.com/office/drawing/2014/main" id="{0B119CF5-EF5B-C5A7-79FB-2C0619DD63E6}"/>
              </a:ext>
            </a:extLst>
          </p:cNvPr>
          <p:cNvGrpSpPr/>
          <p:nvPr/>
        </p:nvGrpSpPr>
        <p:grpSpPr>
          <a:xfrm>
            <a:off x="12502812" y="2261855"/>
            <a:ext cx="3068469" cy="1403031"/>
            <a:chOff x="12502812" y="2261855"/>
            <a:chExt cx="3068469" cy="1403031"/>
          </a:xfrm>
          <a:solidFill>
            <a:srgbClr val="000080"/>
          </a:solidFill>
        </p:grpSpPr>
        <p:sp>
          <p:nvSpPr>
            <p:cNvPr id="437" name="TextBox 436">
              <a:extLst>
                <a:ext uri="{FF2B5EF4-FFF2-40B4-BE49-F238E27FC236}">
                  <a16:creationId xmlns:a16="http://schemas.microsoft.com/office/drawing/2014/main" id="{2E5367FC-FA54-523D-EE4A-CCE099B2DA16}"/>
                </a:ext>
              </a:extLst>
            </p:cNvPr>
            <p:cNvSpPr txBox="1"/>
            <p:nvPr/>
          </p:nvSpPr>
          <p:spPr>
            <a:xfrm>
              <a:off x="12502812" y="2261855"/>
              <a:ext cx="2536272"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Initiation</a:t>
              </a:r>
            </a:p>
          </p:txBody>
        </p:sp>
        <p:sp>
          <p:nvSpPr>
            <p:cNvPr id="438" name="TextBox 437">
              <a:extLst>
                <a:ext uri="{FF2B5EF4-FFF2-40B4-BE49-F238E27FC236}">
                  <a16:creationId xmlns:a16="http://schemas.microsoft.com/office/drawing/2014/main" id="{AC209957-69EC-4021-2D25-E20CAD9487F4}"/>
                </a:ext>
              </a:extLst>
            </p:cNvPr>
            <p:cNvSpPr txBox="1"/>
            <p:nvPr/>
          </p:nvSpPr>
          <p:spPr>
            <a:xfrm>
              <a:off x="12502812" y="2895445"/>
              <a:ext cx="306846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of anti-IL-5</a:t>
              </a:r>
            </a:p>
          </p:txBody>
        </p:sp>
      </p:grpSp>
      <p:sp>
        <p:nvSpPr>
          <p:cNvPr id="439" name="TextBox 438">
            <a:extLst>
              <a:ext uri="{FF2B5EF4-FFF2-40B4-BE49-F238E27FC236}">
                <a16:creationId xmlns:a16="http://schemas.microsoft.com/office/drawing/2014/main" id="{CCA05907-C141-DADB-79B5-D96C0B82D4F5}"/>
              </a:ext>
            </a:extLst>
          </p:cNvPr>
          <p:cNvSpPr txBox="1"/>
          <p:nvPr/>
        </p:nvSpPr>
        <p:spPr>
          <a:xfrm>
            <a:off x="22300009" y="1609085"/>
            <a:ext cx="303801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FeNO high</a:t>
            </a:r>
          </a:p>
        </p:txBody>
      </p:sp>
      <p:sp>
        <p:nvSpPr>
          <p:cNvPr id="440" name="TextBox 439">
            <a:extLst>
              <a:ext uri="{FF2B5EF4-FFF2-40B4-BE49-F238E27FC236}">
                <a16:creationId xmlns:a16="http://schemas.microsoft.com/office/drawing/2014/main" id="{B79D030B-39B7-3DF5-0C7A-DAC9AB4EB9D4}"/>
              </a:ext>
            </a:extLst>
          </p:cNvPr>
          <p:cNvSpPr txBox="1"/>
          <p:nvPr/>
        </p:nvSpPr>
        <p:spPr>
          <a:xfrm>
            <a:off x="22734559" y="3596641"/>
            <a:ext cx="177163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n=265</a:t>
            </a:r>
          </a:p>
        </p:txBody>
      </p:sp>
      <p:sp>
        <p:nvSpPr>
          <p:cNvPr id="441" name="TextBox 440">
            <a:extLst>
              <a:ext uri="{FF2B5EF4-FFF2-40B4-BE49-F238E27FC236}">
                <a16:creationId xmlns:a16="http://schemas.microsoft.com/office/drawing/2014/main" id="{3140A9FB-F672-55B4-56C4-1EE5F32FCEDA}"/>
              </a:ext>
            </a:extLst>
          </p:cNvPr>
          <p:cNvSpPr txBox="1"/>
          <p:nvPr/>
        </p:nvSpPr>
        <p:spPr>
          <a:xfrm>
            <a:off x="18820856" y="6696398"/>
            <a:ext cx="172976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n=114</a:t>
            </a:r>
          </a:p>
        </p:txBody>
      </p:sp>
      <p:sp>
        <p:nvSpPr>
          <p:cNvPr id="442" name="TextBox 441">
            <a:extLst>
              <a:ext uri="{FF2B5EF4-FFF2-40B4-BE49-F238E27FC236}">
                <a16:creationId xmlns:a16="http://schemas.microsoft.com/office/drawing/2014/main" id="{59EDAB43-75DE-DEE9-2A65-15A1BAD8B203}"/>
              </a:ext>
            </a:extLst>
          </p:cNvPr>
          <p:cNvSpPr txBox="1"/>
          <p:nvPr/>
        </p:nvSpPr>
        <p:spPr>
          <a:xfrm>
            <a:off x="18241155" y="4675775"/>
            <a:ext cx="4543231"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Non-responders</a:t>
            </a:r>
          </a:p>
        </p:txBody>
      </p:sp>
      <p:grpSp>
        <p:nvGrpSpPr>
          <p:cNvPr id="443" name="Graphic 3">
            <a:extLst>
              <a:ext uri="{FF2B5EF4-FFF2-40B4-BE49-F238E27FC236}">
                <a16:creationId xmlns:a16="http://schemas.microsoft.com/office/drawing/2014/main" id="{064D3352-2650-550B-4150-1F19988C6951}"/>
              </a:ext>
            </a:extLst>
          </p:cNvPr>
          <p:cNvGrpSpPr/>
          <p:nvPr/>
        </p:nvGrpSpPr>
        <p:grpSpPr>
          <a:xfrm>
            <a:off x="10043506" y="12620746"/>
            <a:ext cx="20448934" cy="6771253"/>
            <a:chOff x="10043506" y="12620746"/>
            <a:chExt cx="20448934" cy="6771253"/>
          </a:xfrm>
        </p:grpSpPr>
        <p:sp>
          <p:nvSpPr>
            <p:cNvPr id="444" name="TextBox 443">
              <a:extLst>
                <a:ext uri="{FF2B5EF4-FFF2-40B4-BE49-F238E27FC236}">
                  <a16:creationId xmlns:a16="http://schemas.microsoft.com/office/drawing/2014/main" id="{9F9FA140-257C-7CAB-6F10-33E1CA8D96A9}"/>
                </a:ext>
              </a:extLst>
            </p:cNvPr>
            <p:cNvSpPr txBox="1"/>
            <p:nvPr/>
          </p:nvSpPr>
          <p:spPr>
            <a:xfrm rot="16200000">
              <a:off x="23747823" y="15629054"/>
              <a:ext cx="197361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ΔFEV1</a:t>
              </a:r>
            </a:p>
          </p:txBody>
        </p:sp>
        <p:sp>
          <p:nvSpPr>
            <p:cNvPr id="445" name="Freeform 444">
              <a:extLst>
                <a:ext uri="{FF2B5EF4-FFF2-40B4-BE49-F238E27FC236}">
                  <a16:creationId xmlns:a16="http://schemas.microsoft.com/office/drawing/2014/main" id="{4AA22AB4-9087-2F82-CD15-FC1E6886A8F1}"/>
                </a:ext>
              </a:extLst>
            </p:cNvPr>
            <p:cNvSpPr/>
            <p:nvPr/>
          </p:nvSpPr>
          <p:spPr>
            <a:xfrm>
              <a:off x="10043506" y="13965213"/>
              <a:ext cx="13216844" cy="5426786"/>
            </a:xfrm>
            <a:custGeom>
              <a:avLst/>
              <a:gdLst>
                <a:gd name="connsiteX0" fmla="*/ 151 w 13216844"/>
                <a:gd name="connsiteY0" fmla="*/ 64 h 5426786"/>
                <a:gd name="connsiteX1" fmla="*/ 13216997 w 13216844"/>
                <a:gd name="connsiteY1" fmla="*/ 64 h 5426786"/>
                <a:gd name="connsiteX2" fmla="*/ 13216997 w 13216844"/>
                <a:gd name="connsiteY2" fmla="*/ 5426850 h 5426786"/>
                <a:gd name="connsiteX3" fmla="*/ 151 w 13216844"/>
                <a:gd name="connsiteY3" fmla="*/ 5426850 h 5426786"/>
              </a:gdLst>
              <a:ahLst/>
              <a:cxnLst>
                <a:cxn ang="0">
                  <a:pos x="connsiteX0" y="connsiteY0"/>
                </a:cxn>
                <a:cxn ang="0">
                  <a:pos x="connsiteX1" y="connsiteY1"/>
                </a:cxn>
                <a:cxn ang="0">
                  <a:pos x="connsiteX2" y="connsiteY2"/>
                </a:cxn>
                <a:cxn ang="0">
                  <a:pos x="connsiteX3" y="connsiteY3"/>
                </a:cxn>
              </a:cxnLst>
              <a:rect l="l" t="t" r="r" b="b"/>
              <a:pathLst>
                <a:path w="13216844" h="5426786">
                  <a:moveTo>
                    <a:pt x="151" y="64"/>
                  </a:moveTo>
                  <a:lnTo>
                    <a:pt x="13216997" y="64"/>
                  </a:lnTo>
                  <a:lnTo>
                    <a:pt x="13216997" y="5426850"/>
                  </a:lnTo>
                  <a:lnTo>
                    <a:pt x="151" y="5426850"/>
                  </a:lnTo>
                  <a:close/>
                </a:path>
              </a:pathLst>
            </a:custGeom>
            <a:solidFill>
              <a:srgbClr val="FFFFFF">
                <a:alpha val="38000"/>
              </a:srgbClr>
            </a:solidFill>
            <a:ln w="18307" cap="rnd">
              <a:noFill/>
              <a:prstDash val="solid"/>
              <a:round/>
            </a:ln>
          </p:spPr>
          <p:txBody>
            <a:bodyPr rtlCol="0" anchor="ctr"/>
            <a:lstStyle/>
            <a:p>
              <a:endParaRPr lang="en-CH" sz="6000"/>
            </a:p>
          </p:txBody>
        </p:sp>
        <p:sp>
          <p:nvSpPr>
            <p:cNvPr id="446" name="Freeform 445">
              <a:extLst>
                <a:ext uri="{FF2B5EF4-FFF2-40B4-BE49-F238E27FC236}">
                  <a16:creationId xmlns:a16="http://schemas.microsoft.com/office/drawing/2014/main" id="{6E00065F-6C32-8B23-8280-C2F6342DF440}"/>
                </a:ext>
              </a:extLst>
            </p:cNvPr>
            <p:cNvSpPr/>
            <p:nvPr/>
          </p:nvSpPr>
          <p:spPr>
            <a:xfrm flipV="1">
              <a:off x="10043506" y="12620746"/>
              <a:ext cx="13216844" cy="1203749"/>
            </a:xfrm>
            <a:custGeom>
              <a:avLst/>
              <a:gdLst>
                <a:gd name="connsiteX0" fmla="*/ 151 w 13216844"/>
                <a:gd name="connsiteY0" fmla="*/ -255 h 1203749"/>
                <a:gd name="connsiteX1" fmla="*/ 13216997 w 13216844"/>
                <a:gd name="connsiteY1" fmla="*/ -255 h 1203749"/>
                <a:gd name="connsiteX2" fmla="*/ 13216997 w 13216844"/>
                <a:gd name="connsiteY2" fmla="*/ 1203494 h 1203749"/>
                <a:gd name="connsiteX3" fmla="*/ 151 w 13216844"/>
                <a:gd name="connsiteY3" fmla="*/ 1203494 h 1203749"/>
              </a:gdLst>
              <a:ahLst/>
              <a:cxnLst>
                <a:cxn ang="0">
                  <a:pos x="connsiteX0" y="connsiteY0"/>
                </a:cxn>
                <a:cxn ang="0">
                  <a:pos x="connsiteX1" y="connsiteY1"/>
                </a:cxn>
                <a:cxn ang="0">
                  <a:pos x="connsiteX2" y="connsiteY2"/>
                </a:cxn>
                <a:cxn ang="0">
                  <a:pos x="connsiteX3" y="connsiteY3"/>
                </a:cxn>
              </a:cxnLst>
              <a:rect l="l" t="t" r="r" b="b"/>
              <a:pathLst>
                <a:path w="13216844" h="1203749">
                  <a:moveTo>
                    <a:pt x="151" y="-255"/>
                  </a:moveTo>
                  <a:lnTo>
                    <a:pt x="13216997" y="-255"/>
                  </a:lnTo>
                  <a:lnTo>
                    <a:pt x="13216997" y="1203494"/>
                  </a:lnTo>
                  <a:lnTo>
                    <a:pt x="151" y="1203494"/>
                  </a:lnTo>
                  <a:close/>
                </a:path>
              </a:pathLst>
            </a:custGeom>
            <a:solidFill>
              <a:srgbClr val="FFFFFF">
                <a:alpha val="67000"/>
              </a:srgbClr>
            </a:solidFill>
            <a:ln w="13744" cap="rnd">
              <a:noFill/>
              <a:prstDash val="solid"/>
              <a:round/>
            </a:ln>
          </p:spPr>
          <p:txBody>
            <a:bodyPr rtlCol="0" anchor="ctr"/>
            <a:lstStyle/>
            <a:p>
              <a:endParaRPr lang="en-CH" sz="6000"/>
            </a:p>
          </p:txBody>
        </p:sp>
        <p:sp>
          <p:nvSpPr>
            <p:cNvPr id="447" name="TextBox 446">
              <a:extLst>
                <a:ext uri="{FF2B5EF4-FFF2-40B4-BE49-F238E27FC236}">
                  <a16:creationId xmlns:a16="http://schemas.microsoft.com/office/drawing/2014/main" id="{598984BB-D04F-023F-F59D-B5E385FD2C9C}"/>
                </a:ext>
              </a:extLst>
            </p:cNvPr>
            <p:cNvSpPr txBox="1"/>
            <p:nvPr/>
          </p:nvSpPr>
          <p:spPr>
            <a:xfrm>
              <a:off x="26719942" y="18441232"/>
              <a:ext cx="206659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ΔFeNO</a:t>
              </a:r>
            </a:p>
          </p:txBody>
        </p:sp>
        <p:sp>
          <p:nvSpPr>
            <p:cNvPr id="448" name="Freeform 447">
              <a:extLst>
                <a:ext uri="{FF2B5EF4-FFF2-40B4-BE49-F238E27FC236}">
                  <a16:creationId xmlns:a16="http://schemas.microsoft.com/office/drawing/2014/main" id="{5AAD0EA8-6E07-8A52-FD6C-D6C0EC405FDE}"/>
                </a:ext>
              </a:extLst>
            </p:cNvPr>
            <p:cNvSpPr/>
            <p:nvPr/>
          </p:nvSpPr>
          <p:spPr>
            <a:xfrm>
              <a:off x="25430534" y="13784723"/>
              <a:ext cx="5061906" cy="4334613"/>
            </a:xfrm>
            <a:custGeom>
              <a:avLst/>
              <a:gdLst>
                <a:gd name="connsiteX0" fmla="*/ 1198 w 5061906"/>
                <a:gd name="connsiteY0" fmla="*/ -3 h 4334613"/>
                <a:gd name="connsiteX1" fmla="*/ 5063105 w 5061906"/>
                <a:gd name="connsiteY1" fmla="*/ -3 h 4334613"/>
                <a:gd name="connsiteX2" fmla="*/ 5063105 w 5061906"/>
                <a:gd name="connsiteY2" fmla="*/ 4334611 h 4334613"/>
                <a:gd name="connsiteX3" fmla="*/ 1198 w 5061906"/>
                <a:gd name="connsiteY3" fmla="*/ 4334611 h 4334613"/>
              </a:gdLst>
              <a:ahLst/>
              <a:cxnLst>
                <a:cxn ang="0">
                  <a:pos x="connsiteX0" y="connsiteY0"/>
                </a:cxn>
                <a:cxn ang="0">
                  <a:pos x="connsiteX1" y="connsiteY1"/>
                </a:cxn>
                <a:cxn ang="0">
                  <a:pos x="connsiteX2" y="connsiteY2"/>
                </a:cxn>
                <a:cxn ang="0">
                  <a:pos x="connsiteX3" y="connsiteY3"/>
                </a:cxn>
              </a:cxnLst>
              <a:rect l="l" t="t" r="r" b="b"/>
              <a:pathLst>
                <a:path w="5061906" h="4334613">
                  <a:moveTo>
                    <a:pt x="1198" y="-3"/>
                  </a:moveTo>
                  <a:lnTo>
                    <a:pt x="5063105" y="-3"/>
                  </a:lnTo>
                  <a:lnTo>
                    <a:pt x="5063105" y="4334611"/>
                  </a:lnTo>
                  <a:lnTo>
                    <a:pt x="1198" y="4334611"/>
                  </a:lnTo>
                  <a:close/>
                </a:path>
              </a:pathLst>
            </a:custGeom>
            <a:solidFill>
              <a:srgbClr val="FFFFFF">
                <a:alpha val="38000"/>
              </a:srgbClr>
            </a:solidFill>
            <a:ln w="9449" cap="rnd">
              <a:noFill/>
              <a:prstDash val="solid"/>
              <a:round/>
            </a:ln>
          </p:spPr>
          <p:txBody>
            <a:bodyPr rtlCol="0" anchor="ctr"/>
            <a:lstStyle/>
            <a:p>
              <a:endParaRPr lang="en-CH" sz="6000"/>
            </a:p>
          </p:txBody>
        </p:sp>
        <p:sp>
          <p:nvSpPr>
            <p:cNvPr id="449" name="Freeform 448">
              <a:extLst>
                <a:ext uri="{FF2B5EF4-FFF2-40B4-BE49-F238E27FC236}">
                  <a16:creationId xmlns:a16="http://schemas.microsoft.com/office/drawing/2014/main" id="{E0C28485-5D29-436E-59AC-87BA987984CE}"/>
                </a:ext>
              </a:extLst>
            </p:cNvPr>
            <p:cNvSpPr/>
            <p:nvPr/>
          </p:nvSpPr>
          <p:spPr>
            <a:xfrm>
              <a:off x="25508134" y="16002884"/>
              <a:ext cx="4857635" cy="1602455"/>
            </a:xfrm>
            <a:custGeom>
              <a:avLst/>
              <a:gdLst>
                <a:gd name="connsiteX0" fmla="*/ 1193 w 4857635"/>
                <a:gd name="connsiteY0" fmla="*/ -17 h 1602455"/>
                <a:gd name="connsiteX1" fmla="*/ 1193 w 4857635"/>
                <a:gd name="connsiteY1" fmla="*/ 668467 h 1602455"/>
                <a:gd name="connsiteX2" fmla="*/ 2009924 w 4857635"/>
                <a:gd name="connsiteY2" fmla="*/ 725602 h 1602455"/>
                <a:gd name="connsiteX3" fmla="*/ 4858828 w 4857635"/>
                <a:gd name="connsiteY3" fmla="*/ 1602438 h 1602455"/>
                <a:gd name="connsiteX4" fmla="*/ 4858828 w 4857635"/>
                <a:gd name="connsiteY4" fmla="*/ 725602 h 1602455"/>
                <a:gd name="connsiteX5" fmla="*/ 2087778 w 4857635"/>
                <a:gd name="connsiteY5" fmla="*/ 668467 h 1602455"/>
                <a:gd name="connsiteX6" fmla="*/ 1193 w 4857635"/>
                <a:gd name="connsiteY6" fmla="*/ -17 h 160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7635" h="1602455">
                  <a:moveTo>
                    <a:pt x="1193" y="-17"/>
                  </a:moveTo>
                  <a:lnTo>
                    <a:pt x="1193" y="668467"/>
                  </a:lnTo>
                  <a:lnTo>
                    <a:pt x="2009924" y="725602"/>
                  </a:lnTo>
                  <a:lnTo>
                    <a:pt x="4858828" y="1602438"/>
                  </a:lnTo>
                  <a:lnTo>
                    <a:pt x="4858828" y="725602"/>
                  </a:lnTo>
                  <a:lnTo>
                    <a:pt x="2087778" y="668467"/>
                  </a:lnTo>
                  <a:lnTo>
                    <a:pt x="1193" y="-17"/>
                  </a:lnTo>
                  <a:close/>
                </a:path>
              </a:pathLst>
            </a:custGeom>
            <a:solidFill>
              <a:srgbClr val="C6CCDC"/>
            </a:solidFill>
            <a:ln w="9501" cap="rnd">
              <a:noFill/>
              <a:prstDash val="solid"/>
              <a:round/>
            </a:ln>
          </p:spPr>
          <p:txBody>
            <a:bodyPr rtlCol="0" anchor="ctr"/>
            <a:lstStyle/>
            <a:p>
              <a:endParaRPr lang="en-CH" sz="6000"/>
            </a:p>
          </p:txBody>
        </p:sp>
        <p:sp>
          <p:nvSpPr>
            <p:cNvPr id="450" name="Freeform 449">
              <a:extLst>
                <a:ext uri="{FF2B5EF4-FFF2-40B4-BE49-F238E27FC236}">
                  <a16:creationId xmlns:a16="http://schemas.microsoft.com/office/drawing/2014/main" id="{6E82A840-CAB4-15A1-1101-26E969E23D57}"/>
                </a:ext>
              </a:extLst>
            </p:cNvPr>
            <p:cNvSpPr/>
            <p:nvPr/>
          </p:nvSpPr>
          <p:spPr>
            <a:xfrm>
              <a:off x="25509753" y="16341411"/>
              <a:ext cx="4819933" cy="874931"/>
            </a:xfrm>
            <a:custGeom>
              <a:avLst/>
              <a:gdLst>
                <a:gd name="connsiteX0" fmla="*/ 1192 w 4819933"/>
                <a:gd name="connsiteY0" fmla="*/ -16 h 874931"/>
                <a:gd name="connsiteX1" fmla="*/ 4821125 w 4819933"/>
                <a:gd name="connsiteY1" fmla="*/ 874916 h 874931"/>
              </a:gdLst>
              <a:ahLst/>
              <a:cxnLst>
                <a:cxn ang="0">
                  <a:pos x="connsiteX0" y="connsiteY0"/>
                </a:cxn>
                <a:cxn ang="0">
                  <a:pos x="connsiteX1" y="connsiteY1"/>
                </a:cxn>
              </a:cxnLst>
              <a:rect l="l" t="t" r="r" b="b"/>
              <a:pathLst>
                <a:path w="4819933" h="874931">
                  <a:moveTo>
                    <a:pt x="1192" y="-16"/>
                  </a:moveTo>
                  <a:lnTo>
                    <a:pt x="4821125" y="874916"/>
                  </a:lnTo>
                </a:path>
              </a:pathLst>
            </a:custGeom>
            <a:noFill/>
            <a:ln w="122347" cap="rnd">
              <a:solidFill>
                <a:srgbClr val="FC520F"/>
              </a:solidFill>
              <a:prstDash val="solid"/>
              <a:round/>
            </a:ln>
          </p:spPr>
          <p:txBody>
            <a:bodyPr rtlCol="0" anchor="ctr"/>
            <a:lstStyle/>
            <a:p>
              <a:endParaRPr lang="en-CH" sz="6000"/>
            </a:p>
          </p:txBody>
        </p:sp>
        <p:grpSp>
          <p:nvGrpSpPr>
            <p:cNvPr id="451" name="Graphic 3">
              <a:extLst>
                <a:ext uri="{FF2B5EF4-FFF2-40B4-BE49-F238E27FC236}">
                  <a16:creationId xmlns:a16="http://schemas.microsoft.com/office/drawing/2014/main" id="{AA70E4E9-EEEF-03DA-1B2E-50B6E794F3C2}"/>
                </a:ext>
              </a:extLst>
            </p:cNvPr>
            <p:cNvGrpSpPr/>
            <p:nvPr/>
          </p:nvGrpSpPr>
          <p:grpSpPr>
            <a:xfrm>
              <a:off x="25223869" y="13712308"/>
              <a:ext cx="5206889" cy="4617459"/>
              <a:chOff x="25223869" y="13712308"/>
              <a:chExt cx="5206889" cy="4617459"/>
            </a:xfrm>
          </p:grpSpPr>
          <p:sp>
            <p:nvSpPr>
              <p:cNvPr id="452" name="Freeform 451">
                <a:extLst>
                  <a:ext uri="{FF2B5EF4-FFF2-40B4-BE49-F238E27FC236}">
                    <a16:creationId xmlns:a16="http://schemas.microsoft.com/office/drawing/2014/main" id="{467AE63A-B144-C180-57A8-09DD11EAB8EF}"/>
                  </a:ext>
                </a:extLst>
              </p:cNvPr>
              <p:cNvSpPr/>
              <p:nvPr/>
            </p:nvSpPr>
            <p:spPr>
              <a:xfrm>
                <a:off x="25223869" y="13712308"/>
                <a:ext cx="345592" cy="345593"/>
              </a:xfrm>
              <a:custGeom>
                <a:avLst/>
                <a:gdLst>
                  <a:gd name="connsiteX0" fmla="*/ 345592 w 345592"/>
                  <a:gd name="connsiteY0" fmla="*/ 345594 h 345593"/>
                  <a:gd name="connsiteX1" fmla="*/ 172796 w 345592"/>
                  <a:gd name="connsiteY1" fmla="*/ 0 h 345593"/>
                  <a:gd name="connsiteX2" fmla="*/ 0 w 345592"/>
                  <a:gd name="connsiteY2" fmla="*/ 345594 h 345593"/>
                  <a:gd name="connsiteX3" fmla="*/ 345592 w 345592"/>
                  <a:gd name="connsiteY3" fmla="*/ 345594 h 345593"/>
                </a:gdLst>
                <a:ahLst/>
                <a:cxnLst>
                  <a:cxn ang="0">
                    <a:pos x="connsiteX0" y="connsiteY0"/>
                  </a:cxn>
                  <a:cxn ang="0">
                    <a:pos x="connsiteX1" y="connsiteY1"/>
                  </a:cxn>
                  <a:cxn ang="0">
                    <a:pos x="connsiteX2" y="connsiteY2"/>
                  </a:cxn>
                  <a:cxn ang="0">
                    <a:pos x="connsiteX3" y="connsiteY3"/>
                  </a:cxn>
                </a:cxnLst>
                <a:rect l="l" t="t" r="r" b="b"/>
                <a:pathLst>
                  <a:path w="345592" h="345593">
                    <a:moveTo>
                      <a:pt x="345592" y="345594"/>
                    </a:moveTo>
                    <a:lnTo>
                      <a:pt x="172796" y="0"/>
                    </a:lnTo>
                    <a:lnTo>
                      <a:pt x="0" y="345594"/>
                    </a:lnTo>
                    <a:lnTo>
                      <a:pt x="345592" y="345594"/>
                    </a:lnTo>
                    <a:close/>
                  </a:path>
                </a:pathLst>
              </a:custGeom>
              <a:solidFill>
                <a:srgbClr val="000080"/>
              </a:solidFill>
              <a:ln w="10798" cap="rnd">
                <a:noFill/>
                <a:prstDash val="solid"/>
                <a:round/>
              </a:ln>
            </p:spPr>
            <p:txBody>
              <a:bodyPr rtlCol="0" anchor="ctr"/>
              <a:lstStyle/>
              <a:p>
                <a:endParaRPr lang="en-CH" sz="6000"/>
              </a:p>
            </p:txBody>
          </p:sp>
          <p:sp>
            <p:nvSpPr>
              <p:cNvPr id="453" name="Freeform 452">
                <a:extLst>
                  <a:ext uri="{FF2B5EF4-FFF2-40B4-BE49-F238E27FC236}">
                    <a16:creationId xmlns:a16="http://schemas.microsoft.com/office/drawing/2014/main" id="{386CEBB8-CE8B-B369-F2EC-D2C7CC5DE2CC}"/>
                  </a:ext>
                </a:extLst>
              </p:cNvPr>
              <p:cNvSpPr/>
              <p:nvPr/>
            </p:nvSpPr>
            <p:spPr>
              <a:xfrm>
                <a:off x="30085166" y="17984174"/>
                <a:ext cx="345592" cy="345593"/>
              </a:xfrm>
              <a:custGeom>
                <a:avLst/>
                <a:gdLst>
                  <a:gd name="connsiteX0" fmla="*/ 0 w 345592"/>
                  <a:gd name="connsiteY0" fmla="*/ 0 h 345593"/>
                  <a:gd name="connsiteX1" fmla="*/ 345592 w 345592"/>
                  <a:gd name="connsiteY1" fmla="*/ 172797 h 345593"/>
                  <a:gd name="connsiteX2" fmla="*/ 0 w 345592"/>
                  <a:gd name="connsiteY2" fmla="*/ 345594 h 345593"/>
                  <a:gd name="connsiteX3" fmla="*/ 0 w 345592"/>
                  <a:gd name="connsiteY3" fmla="*/ 0 h 345593"/>
                </a:gdLst>
                <a:ahLst/>
                <a:cxnLst>
                  <a:cxn ang="0">
                    <a:pos x="connsiteX0" y="connsiteY0"/>
                  </a:cxn>
                  <a:cxn ang="0">
                    <a:pos x="connsiteX1" y="connsiteY1"/>
                  </a:cxn>
                  <a:cxn ang="0">
                    <a:pos x="connsiteX2" y="connsiteY2"/>
                  </a:cxn>
                  <a:cxn ang="0">
                    <a:pos x="connsiteX3" y="connsiteY3"/>
                  </a:cxn>
                </a:cxnLst>
                <a:rect l="l" t="t" r="r" b="b"/>
                <a:pathLst>
                  <a:path w="345592" h="345593">
                    <a:moveTo>
                      <a:pt x="0" y="0"/>
                    </a:moveTo>
                    <a:lnTo>
                      <a:pt x="345592" y="172797"/>
                    </a:lnTo>
                    <a:lnTo>
                      <a:pt x="0" y="345594"/>
                    </a:lnTo>
                    <a:lnTo>
                      <a:pt x="0" y="0"/>
                    </a:lnTo>
                    <a:close/>
                  </a:path>
                </a:pathLst>
              </a:custGeom>
              <a:solidFill>
                <a:srgbClr val="000080"/>
              </a:solidFill>
              <a:ln w="10798" cap="rnd">
                <a:noFill/>
                <a:prstDash val="solid"/>
                <a:round/>
              </a:ln>
            </p:spPr>
            <p:txBody>
              <a:bodyPr rtlCol="0" anchor="ctr"/>
              <a:lstStyle/>
              <a:p>
                <a:endParaRPr lang="en-CH" sz="6000"/>
              </a:p>
            </p:txBody>
          </p:sp>
          <p:sp>
            <p:nvSpPr>
              <p:cNvPr id="454" name="Freeform 453">
                <a:extLst>
                  <a:ext uri="{FF2B5EF4-FFF2-40B4-BE49-F238E27FC236}">
                    <a16:creationId xmlns:a16="http://schemas.microsoft.com/office/drawing/2014/main" id="{E3CCE3EC-6B5F-832E-D119-878E01BCC005}"/>
                  </a:ext>
                </a:extLst>
              </p:cNvPr>
              <p:cNvSpPr/>
              <p:nvPr/>
            </p:nvSpPr>
            <p:spPr>
              <a:xfrm>
                <a:off x="25396665" y="13988783"/>
                <a:ext cx="4757620" cy="4168187"/>
              </a:xfrm>
              <a:custGeom>
                <a:avLst/>
                <a:gdLst>
                  <a:gd name="connsiteX0" fmla="*/ 0 w 4757620"/>
                  <a:gd name="connsiteY0" fmla="*/ 0 h 4168187"/>
                  <a:gd name="connsiteX1" fmla="*/ 0 w 4757620"/>
                  <a:gd name="connsiteY1" fmla="*/ 4168188 h 4168187"/>
                  <a:gd name="connsiteX2" fmla="*/ 4757621 w 4757620"/>
                  <a:gd name="connsiteY2" fmla="*/ 4168188 h 4168187"/>
                </a:gdLst>
                <a:ahLst/>
                <a:cxnLst>
                  <a:cxn ang="0">
                    <a:pos x="connsiteX0" y="connsiteY0"/>
                  </a:cxn>
                  <a:cxn ang="0">
                    <a:pos x="connsiteX1" y="connsiteY1"/>
                  </a:cxn>
                  <a:cxn ang="0">
                    <a:pos x="connsiteX2" y="connsiteY2"/>
                  </a:cxn>
                </a:cxnLst>
                <a:rect l="l" t="t" r="r" b="b"/>
                <a:pathLst>
                  <a:path w="4757620" h="4168187">
                    <a:moveTo>
                      <a:pt x="0" y="0"/>
                    </a:moveTo>
                    <a:lnTo>
                      <a:pt x="0" y="4168188"/>
                    </a:lnTo>
                    <a:lnTo>
                      <a:pt x="4757621" y="4168188"/>
                    </a:lnTo>
                  </a:path>
                </a:pathLst>
              </a:custGeom>
              <a:noFill/>
              <a:ln w="57554" cap="sq">
                <a:solidFill>
                  <a:srgbClr val="000080"/>
                </a:solidFill>
                <a:prstDash val="solid"/>
                <a:miter/>
              </a:ln>
            </p:spPr>
            <p:txBody>
              <a:bodyPr rtlCol="0" anchor="ctr"/>
              <a:lstStyle/>
              <a:p>
                <a:endParaRPr lang="en-CH" sz="6000"/>
              </a:p>
            </p:txBody>
          </p:sp>
        </p:grpSp>
      </p:grpSp>
      <p:sp>
        <p:nvSpPr>
          <p:cNvPr id="455" name="TextBox 454">
            <a:extLst>
              <a:ext uri="{FF2B5EF4-FFF2-40B4-BE49-F238E27FC236}">
                <a16:creationId xmlns:a16="http://schemas.microsoft.com/office/drawing/2014/main" id="{39534119-D4AD-DCEE-8770-7478268F792F}"/>
              </a:ext>
            </a:extLst>
          </p:cNvPr>
          <p:cNvSpPr txBox="1"/>
          <p:nvPr/>
        </p:nvSpPr>
        <p:spPr>
          <a:xfrm>
            <a:off x="25761997" y="4665397"/>
            <a:ext cx="3446777"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Responders</a:t>
            </a:r>
          </a:p>
        </p:txBody>
      </p:sp>
      <p:sp>
        <p:nvSpPr>
          <p:cNvPr id="456" name="TextBox 455">
            <a:extLst>
              <a:ext uri="{FF2B5EF4-FFF2-40B4-BE49-F238E27FC236}">
                <a16:creationId xmlns:a16="http://schemas.microsoft.com/office/drawing/2014/main" id="{49E75925-7032-B5C9-F471-8B783A990969}"/>
              </a:ext>
            </a:extLst>
          </p:cNvPr>
          <p:cNvSpPr txBox="1"/>
          <p:nvPr/>
        </p:nvSpPr>
        <p:spPr>
          <a:xfrm>
            <a:off x="18688235" y="12920001"/>
            <a:ext cx="322876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Responders</a:t>
            </a:r>
          </a:p>
        </p:txBody>
      </p:sp>
      <p:sp>
        <p:nvSpPr>
          <p:cNvPr id="457" name="TextBox 456">
            <a:extLst>
              <a:ext uri="{FF2B5EF4-FFF2-40B4-BE49-F238E27FC236}">
                <a16:creationId xmlns:a16="http://schemas.microsoft.com/office/drawing/2014/main" id="{44114A82-D5B6-CA43-34B0-D78F3A00CD11}"/>
              </a:ext>
            </a:extLst>
          </p:cNvPr>
          <p:cNvSpPr txBox="1"/>
          <p:nvPr/>
        </p:nvSpPr>
        <p:spPr>
          <a:xfrm>
            <a:off x="28867670" y="6700278"/>
            <a:ext cx="168988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FeNO</a:t>
            </a:r>
          </a:p>
        </p:txBody>
      </p:sp>
      <p:sp>
        <p:nvSpPr>
          <p:cNvPr id="458" name="TextBox 457">
            <a:extLst>
              <a:ext uri="{FF2B5EF4-FFF2-40B4-BE49-F238E27FC236}">
                <a16:creationId xmlns:a16="http://schemas.microsoft.com/office/drawing/2014/main" id="{C2B49E0F-6BD3-2C94-21C6-6B3240DE555C}"/>
              </a:ext>
            </a:extLst>
          </p:cNvPr>
          <p:cNvSpPr txBox="1"/>
          <p:nvPr/>
        </p:nvSpPr>
        <p:spPr>
          <a:xfrm>
            <a:off x="21485546" y="6684374"/>
            <a:ext cx="1689886"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FeNO</a:t>
            </a:r>
          </a:p>
        </p:txBody>
      </p:sp>
      <p:sp>
        <p:nvSpPr>
          <p:cNvPr id="459" name="TextBox 458">
            <a:extLst>
              <a:ext uri="{FF2B5EF4-FFF2-40B4-BE49-F238E27FC236}">
                <a16:creationId xmlns:a16="http://schemas.microsoft.com/office/drawing/2014/main" id="{C0B063BE-B997-7BDB-49DA-9865253160DD}"/>
              </a:ext>
            </a:extLst>
          </p:cNvPr>
          <p:cNvSpPr txBox="1"/>
          <p:nvPr/>
        </p:nvSpPr>
        <p:spPr>
          <a:xfrm>
            <a:off x="25864610" y="6693430"/>
            <a:ext cx="177163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n=151</a:t>
            </a:r>
          </a:p>
        </p:txBody>
      </p:sp>
      <p:grpSp>
        <p:nvGrpSpPr>
          <p:cNvPr id="460" name="Graphic 3">
            <a:extLst>
              <a:ext uri="{FF2B5EF4-FFF2-40B4-BE49-F238E27FC236}">
                <a16:creationId xmlns:a16="http://schemas.microsoft.com/office/drawing/2014/main" id="{014A38C2-3734-024B-62AD-99F6D342BF96}"/>
              </a:ext>
            </a:extLst>
          </p:cNvPr>
          <p:cNvGrpSpPr/>
          <p:nvPr/>
        </p:nvGrpSpPr>
        <p:grpSpPr>
          <a:xfrm>
            <a:off x="12537695" y="5429128"/>
            <a:ext cx="2694969" cy="1403030"/>
            <a:chOff x="12537695" y="5429128"/>
            <a:chExt cx="2694969" cy="1403030"/>
          </a:xfrm>
          <a:solidFill>
            <a:srgbClr val="000080"/>
          </a:solidFill>
        </p:grpSpPr>
        <p:sp>
          <p:nvSpPr>
            <p:cNvPr id="461" name="TextBox 460">
              <a:extLst>
                <a:ext uri="{FF2B5EF4-FFF2-40B4-BE49-F238E27FC236}">
                  <a16:creationId xmlns:a16="http://schemas.microsoft.com/office/drawing/2014/main" id="{12C29AD1-4225-0DC1-220A-D3E6A13041DB}"/>
                </a:ext>
              </a:extLst>
            </p:cNvPr>
            <p:cNvSpPr txBox="1"/>
            <p:nvPr/>
          </p:nvSpPr>
          <p:spPr>
            <a:xfrm>
              <a:off x="12537695" y="5429128"/>
              <a:ext cx="168988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FeNO</a:t>
              </a:r>
            </a:p>
          </p:txBody>
        </p:sp>
        <p:sp>
          <p:nvSpPr>
            <p:cNvPr id="462" name="TextBox 461">
              <a:extLst>
                <a:ext uri="{FF2B5EF4-FFF2-40B4-BE49-F238E27FC236}">
                  <a16:creationId xmlns:a16="http://schemas.microsoft.com/office/drawing/2014/main" id="{464828C0-0C4E-61AD-1B6D-87168D30C392}"/>
                </a:ext>
              </a:extLst>
            </p:cNvPr>
            <p:cNvSpPr txBox="1"/>
            <p:nvPr/>
          </p:nvSpPr>
          <p:spPr>
            <a:xfrm>
              <a:off x="12537695" y="6062717"/>
              <a:ext cx="269496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response</a:t>
              </a:r>
            </a:p>
          </p:txBody>
        </p:sp>
      </p:grpSp>
      <p:grpSp>
        <p:nvGrpSpPr>
          <p:cNvPr id="463" name="Graphic 3">
            <a:extLst>
              <a:ext uri="{FF2B5EF4-FFF2-40B4-BE49-F238E27FC236}">
                <a16:creationId xmlns:a16="http://schemas.microsoft.com/office/drawing/2014/main" id="{0CE5C8C8-20A4-43B3-5AD5-2DCEB2055806}"/>
              </a:ext>
            </a:extLst>
          </p:cNvPr>
          <p:cNvGrpSpPr/>
          <p:nvPr/>
        </p:nvGrpSpPr>
        <p:grpSpPr>
          <a:xfrm>
            <a:off x="12532835" y="8500090"/>
            <a:ext cx="2193229" cy="1403030"/>
            <a:chOff x="12532835" y="8500090"/>
            <a:chExt cx="2193229" cy="1403030"/>
          </a:xfrm>
          <a:solidFill>
            <a:srgbClr val="000080"/>
          </a:solidFill>
        </p:grpSpPr>
        <p:sp>
          <p:nvSpPr>
            <p:cNvPr id="464" name="TextBox 463">
              <a:extLst>
                <a:ext uri="{FF2B5EF4-FFF2-40B4-BE49-F238E27FC236}">
                  <a16:creationId xmlns:a16="http://schemas.microsoft.com/office/drawing/2014/main" id="{9DAEA5A7-09A6-108F-15DB-60CE600F38A6}"/>
                </a:ext>
              </a:extLst>
            </p:cNvPr>
            <p:cNvSpPr txBox="1"/>
            <p:nvPr/>
          </p:nvSpPr>
          <p:spPr>
            <a:xfrm>
              <a:off x="12532835" y="8500090"/>
              <a:ext cx="2193229"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Clinical</a:t>
              </a:r>
            </a:p>
          </p:txBody>
        </p:sp>
        <p:sp>
          <p:nvSpPr>
            <p:cNvPr id="465" name="TextBox 464">
              <a:extLst>
                <a:ext uri="{FF2B5EF4-FFF2-40B4-BE49-F238E27FC236}">
                  <a16:creationId xmlns:a16="http://schemas.microsoft.com/office/drawing/2014/main" id="{26AB778A-6E5A-97EE-5E47-CD7B365D253C}"/>
                </a:ext>
              </a:extLst>
            </p:cNvPr>
            <p:cNvSpPr txBox="1"/>
            <p:nvPr/>
          </p:nvSpPr>
          <p:spPr>
            <a:xfrm>
              <a:off x="12532835" y="9133679"/>
              <a:ext cx="1846980"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status</a:t>
              </a:r>
            </a:p>
          </p:txBody>
        </p:sp>
      </p:grpSp>
      <p:sp>
        <p:nvSpPr>
          <p:cNvPr id="466" name="TextBox 465">
            <a:extLst>
              <a:ext uri="{FF2B5EF4-FFF2-40B4-BE49-F238E27FC236}">
                <a16:creationId xmlns:a16="http://schemas.microsoft.com/office/drawing/2014/main" id="{7C7C9A93-B300-5978-579B-EFF4BB822D1B}"/>
              </a:ext>
            </a:extLst>
          </p:cNvPr>
          <p:cNvSpPr txBox="1"/>
          <p:nvPr/>
        </p:nvSpPr>
        <p:spPr>
          <a:xfrm>
            <a:off x="15108955" y="15031570"/>
            <a:ext cx="303961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Remission</a:t>
            </a:r>
          </a:p>
        </p:txBody>
      </p:sp>
      <p:sp>
        <p:nvSpPr>
          <p:cNvPr id="467" name="TextBox 466">
            <a:extLst>
              <a:ext uri="{FF2B5EF4-FFF2-40B4-BE49-F238E27FC236}">
                <a16:creationId xmlns:a16="http://schemas.microsoft.com/office/drawing/2014/main" id="{D0A78AD4-8D4C-126B-316E-F08DC91E6FAD}"/>
              </a:ext>
            </a:extLst>
          </p:cNvPr>
          <p:cNvSpPr txBox="1"/>
          <p:nvPr/>
        </p:nvSpPr>
        <p:spPr>
          <a:xfrm>
            <a:off x="15027688" y="18087773"/>
            <a:ext cx="347723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No remission</a:t>
            </a:r>
          </a:p>
        </p:txBody>
      </p:sp>
      <p:sp>
        <p:nvSpPr>
          <p:cNvPr id="468" name="TextBox 467">
            <a:extLst>
              <a:ext uri="{FF2B5EF4-FFF2-40B4-BE49-F238E27FC236}">
                <a16:creationId xmlns:a16="http://schemas.microsoft.com/office/drawing/2014/main" id="{39674EDB-6005-7DE5-A39C-DC73915C7CE3}"/>
              </a:ext>
            </a:extLst>
          </p:cNvPr>
          <p:cNvSpPr txBox="1"/>
          <p:nvPr/>
        </p:nvSpPr>
        <p:spPr>
          <a:xfrm>
            <a:off x="7442149" y="5707333"/>
            <a:ext cx="1879041"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4 mths</a:t>
            </a:r>
          </a:p>
        </p:txBody>
      </p:sp>
      <p:sp>
        <p:nvSpPr>
          <p:cNvPr id="469" name="TextBox 468">
            <a:extLst>
              <a:ext uri="{FF2B5EF4-FFF2-40B4-BE49-F238E27FC236}">
                <a16:creationId xmlns:a16="http://schemas.microsoft.com/office/drawing/2014/main" id="{8889E371-3F9D-896C-2145-792EEDF3C949}"/>
              </a:ext>
            </a:extLst>
          </p:cNvPr>
          <p:cNvSpPr txBox="1"/>
          <p:nvPr/>
        </p:nvSpPr>
        <p:spPr>
          <a:xfrm>
            <a:off x="7135870" y="8693049"/>
            <a:ext cx="219322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12 mths</a:t>
            </a:r>
          </a:p>
        </p:txBody>
      </p:sp>
      <p:sp>
        <p:nvSpPr>
          <p:cNvPr id="470" name="Freeform 469">
            <a:extLst>
              <a:ext uri="{FF2B5EF4-FFF2-40B4-BE49-F238E27FC236}">
                <a16:creationId xmlns:a16="http://schemas.microsoft.com/office/drawing/2014/main" id="{E03C2DCE-5EA4-78DC-E2D2-2A3B8A896E35}"/>
              </a:ext>
            </a:extLst>
          </p:cNvPr>
          <p:cNvSpPr/>
          <p:nvPr/>
        </p:nvSpPr>
        <p:spPr>
          <a:xfrm rot="10800000" flipV="1">
            <a:off x="961693" y="16235558"/>
            <a:ext cx="4298611" cy="4414466"/>
          </a:xfrm>
          <a:custGeom>
            <a:avLst/>
            <a:gdLst>
              <a:gd name="connsiteX0" fmla="*/ 1192395 w 4298611"/>
              <a:gd name="connsiteY0" fmla="*/ 1166855 h 4414466"/>
              <a:gd name="connsiteX1" fmla="*/ 1328012 w 4298611"/>
              <a:gd name="connsiteY1" fmla="*/ 716447 h 4414466"/>
              <a:gd name="connsiteX2" fmla="*/ 1213002 w 4298611"/>
              <a:gd name="connsiteY2" fmla="*/ 576332 h 4414466"/>
              <a:gd name="connsiteX3" fmla="*/ 2025904 w 4298611"/>
              <a:gd name="connsiteY3" fmla="*/ 127022 h 4414466"/>
              <a:gd name="connsiteX4" fmla="*/ 2539540 w 4298611"/>
              <a:gd name="connsiteY4" fmla="*/ 2 h 4414466"/>
              <a:gd name="connsiteX5" fmla="*/ 2899670 w 4298611"/>
              <a:gd name="connsiteY5" fmla="*/ 127022 h 4414466"/>
              <a:gd name="connsiteX6" fmla="*/ 3596443 w 4298611"/>
              <a:gd name="connsiteY6" fmla="*/ 441185 h 4414466"/>
              <a:gd name="connsiteX7" fmla="*/ 3706902 w 4298611"/>
              <a:gd name="connsiteY7" fmla="*/ 862240 h 4414466"/>
              <a:gd name="connsiteX8" fmla="*/ 3860727 w 4298611"/>
              <a:gd name="connsiteY8" fmla="*/ 1310842 h 4414466"/>
              <a:gd name="connsiteX9" fmla="*/ 3256283 w 4298611"/>
              <a:gd name="connsiteY9" fmla="*/ 2346224 h 4414466"/>
              <a:gd name="connsiteX10" fmla="*/ 3411387 w 4298611"/>
              <a:gd name="connsiteY10" fmla="*/ 2684125 h 4414466"/>
              <a:gd name="connsiteX11" fmla="*/ 4294416 w 4298611"/>
              <a:gd name="connsiteY11" fmla="*/ 3010804 h 4414466"/>
              <a:gd name="connsiteX12" fmla="*/ 4287545 w 4298611"/>
              <a:gd name="connsiteY12" fmla="*/ 4003609 h 4414466"/>
              <a:gd name="connsiteX13" fmla="*/ 3874384 w 4298611"/>
              <a:gd name="connsiteY13" fmla="*/ 4413827 h 4414466"/>
              <a:gd name="connsiteX14" fmla="*/ -4196 w 4298611"/>
              <a:gd name="connsiteY14" fmla="*/ 4413827 h 4414466"/>
              <a:gd name="connsiteX15" fmla="*/ 237805 w 4298611"/>
              <a:gd name="connsiteY15" fmla="*/ 3451600 h 4414466"/>
              <a:gd name="connsiteX16" fmla="*/ 467825 w 4298611"/>
              <a:gd name="connsiteY16" fmla="*/ 3313806 h 4414466"/>
              <a:gd name="connsiteX17" fmla="*/ 623651 w 4298611"/>
              <a:gd name="connsiteY17" fmla="*/ 3097052 h 4414466"/>
              <a:gd name="connsiteX18" fmla="*/ 646414 w 4298611"/>
              <a:gd name="connsiteY18" fmla="*/ 2624003 h 4414466"/>
              <a:gd name="connsiteX19" fmla="*/ 836340 w 4298611"/>
              <a:gd name="connsiteY19" fmla="*/ 2331903 h 4414466"/>
              <a:gd name="connsiteX20" fmla="*/ 953827 w 4298611"/>
              <a:gd name="connsiteY20" fmla="*/ 2212301 h 4414466"/>
              <a:gd name="connsiteX21" fmla="*/ 1086012 w 4298611"/>
              <a:gd name="connsiteY21" fmla="*/ 2149081 h 4414466"/>
              <a:gd name="connsiteX22" fmla="*/ 996479 w 4298611"/>
              <a:gd name="connsiteY22" fmla="*/ 2346224 h 4414466"/>
              <a:gd name="connsiteX23" fmla="*/ 978029 w 4298611"/>
              <a:gd name="connsiteY23" fmla="*/ 2387574 h 4414466"/>
              <a:gd name="connsiteX24" fmla="*/ 915409 w 4298611"/>
              <a:gd name="connsiteY24" fmla="*/ 2546333 h 4414466"/>
              <a:gd name="connsiteX25" fmla="*/ 1268193 w 4298611"/>
              <a:gd name="connsiteY25" fmla="*/ 2557106 h 4414466"/>
              <a:gd name="connsiteX26" fmla="*/ 1390870 w 4298611"/>
              <a:gd name="connsiteY26" fmla="*/ 2733412 h 4414466"/>
              <a:gd name="connsiteX27" fmla="*/ 1437192 w 4298611"/>
              <a:gd name="connsiteY27" fmla="*/ 2843466 h 4414466"/>
              <a:gd name="connsiteX28" fmla="*/ 1239439 w 4298611"/>
              <a:gd name="connsiteY28" fmla="*/ 2684125 h 4414466"/>
              <a:gd name="connsiteX29" fmla="*/ 1389271 w 4298611"/>
              <a:gd name="connsiteY29" fmla="*/ 2878494 h 4414466"/>
              <a:gd name="connsiteX30" fmla="*/ 1397098 w 4298611"/>
              <a:gd name="connsiteY30" fmla="*/ 2959067 h 4414466"/>
              <a:gd name="connsiteX31" fmla="*/ 1268193 w 4298611"/>
              <a:gd name="connsiteY31" fmla="*/ 2908168 h 4414466"/>
              <a:gd name="connsiteX32" fmla="*/ 1268193 w 4298611"/>
              <a:gd name="connsiteY32" fmla="*/ 3108794 h 4414466"/>
              <a:gd name="connsiteX33" fmla="*/ 1007180 w 4298611"/>
              <a:gd name="connsiteY33" fmla="*/ 3547848 h 4414466"/>
              <a:gd name="connsiteX34" fmla="*/ 1039128 w 4298611"/>
              <a:gd name="connsiteY34" fmla="*/ 3762149 h 4414466"/>
              <a:gd name="connsiteX35" fmla="*/ 996479 w 4298611"/>
              <a:gd name="connsiteY35" fmla="*/ 4219588 h 4414466"/>
              <a:gd name="connsiteX36" fmla="*/ 1086012 w 4298611"/>
              <a:gd name="connsiteY36" fmla="*/ 4050055 h 4414466"/>
              <a:gd name="connsiteX37" fmla="*/ 1976785 w 4298611"/>
              <a:gd name="connsiteY37" fmla="*/ 3312710 h 4414466"/>
              <a:gd name="connsiteX38" fmla="*/ 2058573 w 4298611"/>
              <a:gd name="connsiteY38" fmla="*/ 3184334 h 4414466"/>
              <a:gd name="connsiteX39" fmla="*/ 2191791 w 4298611"/>
              <a:gd name="connsiteY39" fmla="*/ 3108794 h 4414466"/>
              <a:gd name="connsiteX40" fmla="*/ 1976785 w 4298611"/>
              <a:gd name="connsiteY40" fmla="*/ 2684125 h 4414466"/>
              <a:gd name="connsiteX41" fmla="*/ 1919918 w 4298611"/>
              <a:gd name="connsiteY41" fmla="*/ 2624003 h 4414466"/>
              <a:gd name="connsiteX42" fmla="*/ 1681271 w 4298611"/>
              <a:gd name="connsiteY42" fmla="*/ 2450665 h 4414466"/>
              <a:gd name="connsiteX43" fmla="*/ 1118599 w 4298611"/>
              <a:gd name="connsiteY43" fmla="*/ 2374930 h 4414466"/>
              <a:gd name="connsiteX44" fmla="*/ 1118599 w 4298611"/>
              <a:gd name="connsiteY44" fmla="*/ 2153984 h 4414466"/>
              <a:gd name="connsiteX45" fmla="*/ 1086012 w 4298611"/>
              <a:gd name="connsiteY45" fmla="*/ 2045672 h 4414466"/>
              <a:gd name="connsiteX46" fmla="*/ 1151342 w 4298611"/>
              <a:gd name="connsiteY46" fmla="*/ 2005160 h 4414466"/>
              <a:gd name="connsiteX47" fmla="*/ 1118599 w 4298611"/>
              <a:gd name="connsiteY47" fmla="*/ 1997677 h 4414466"/>
              <a:gd name="connsiteX48" fmla="*/ 1086012 w 4298611"/>
              <a:gd name="connsiteY48" fmla="*/ 1868528 h 4414466"/>
              <a:gd name="connsiteX49" fmla="*/ 1086012 w 4298611"/>
              <a:gd name="connsiteY49" fmla="*/ 1745186 h 4414466"/>
              <a:gd name="connsiteX50" fmla="*/ 906705 w 4298611"/>
              <a:gd name="connsiteY50" fmla="*/ 1648872 h 4414466"/>
              <a:gd name="connsiteX51" fmla="*/ 1118599 w 4298611"/>
              <a:gd name="connsiteY51" fmla="*/ 1403349 h 4414466"/>
              <a:gd name="connsiteX52" fmla="*/ 1239439 w 4298611"/>
              <a:gd name="connsiteY52" fmla="*/ 1263233 h 4414466"/>
              <a:gd name="connsiteX53" fmla="*/ 1192395 w 4298611"/>
              <a:gd name="connsiteY53" fmla="*/ 1166855 h 4414466"/>
              <a:gd name="connsiteX54" fmla="*/ 1151342 w 4298611"/>
              <a:gd name="connsiteY54" fmla="*/ 2005160 h 4414466"/>
              <a:gd name="connsiteX55" fmla="*/ 1328012 w 4298611"/>
              <a:gd name="connsiteY55" fmla="*/ 2045672 h 4414466"/>
              <a:gd name="connsiteX56" fmla="*/ 1151342 w 4298611"/>
              <a:gd name="connsiteY56" fmla="*/ 2005160 h 4414466"/>
              <a:gd name="connsiteX57" fmla="*/ 1192395 w 4298611"/>
              <a:gd name="connsiteY57" fmla="*/ 1166855 h 4414466"/>
              <a:gd name="connsiteX58" fmla="*/ 1192395 w 4298611"/>
              <a:gd name="connsiteY58" fmla="*/ 1166855 h 4414466"/>
              <a:gd name="connsiteX59" fmla="*/ 1192395 w 4298611"/>
              <a:gd name="connsiteY59" fmla="*/ 1166855 h 441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298611" h="4414466">
                <a:moveTo>
                  <a:pt x="1192395" y="1166855"/>
                </a:moveTo>
                <a:cubicBezTo>
                  <a:pt x="1231132" y="1038352"/>
                  <a:pt x="1208131" y="885335"/>
                  <a:pt x="1328012" y="716447"/>
                </a:cubicBezTo>
                <a:cubicBezTo>
                  <a:pt x="1204056" y="672065"/>
                  <a:pt x="1149025" y="626134"/>
                  <a:pt x="1213002" y="576332"/>
                </a:cubicBezTo>
                <a:cubicBezTo>
                  <a:pt x="1323461" y="490406"/>
                  <a:pt x="1292711" y="223013"/>
                  <a:pt x="2025904" y="127022"/>
                </a:cubicBezTo>
                <a:cubicBezTo>
                  <a:pt x="2202095" y="103928"/>
                  <a:pt x="2376928" y="5551"/>
                  <a:pt x="2539540" y="2"/>
                </a:cubicBezTo>
                <a:cubicBezTo>
                  <a:pt x="2883775" y="-11803"/>
                  <a:pt x="2811971" y="143343"/>
                  <a:pt x="2899670" y="127022"/>
                </a:cubicBezTo>
                <a:cubicBezTo>
                  <a:pt x="3199735" y="71092"/>
                  <a:pt x="3421851" y="293329"/>
                  <a:pt x="3596443" y="441185"/>
                </a:cubicBezTo>
                <a:cubicBezTo>
                  <a:pt x="3785011" y="600911"/>
                  <a:pt x="3640370" y="826695"/>
                  <a:pt x="3706902" y="862240"/>
                </a:cubicBezTo>
                <a:cubicBezTo>
                  <a:pt x="4054970" y="1048481"/>
                  <a:pt x="3813527" y="1123117"/>
                  <a:pt x="3860727" y="1310842"/>
                </a:cubicBezTo>
                <a:cubicBezTo>
                  <a:pt x="3911284" y="1511789"/>
                  <a:pt x="3596443" y="2415895"/>
                  <a:pt x="3256283" y="2346224"/>
                </a:cubicBezTo>
                <a:cubicBezTo>
                  <a:pt x="3214672" y="2478792"/>
                  <a:pt x="3335512" y="2674384"/>
                  <a:pt x="3411387" y="2684125"/>
                </a:cubicBezTo>
                <a:cubicBezTo>
                  <a:pt x="3664729" y="2716638"/>
                  <a:pt x="4294416" y="3010804"/>
                  <a:pt x="4294416" y="3010804"/>
                </a:cubicBezTo>
                <a:cubicBezTo>
                  <a:pt x="4294416" y="3010804"/>
                  <a:pt x="4290423" y="3589521"/>
                  <a:pt x="4287545" y="4003609"/>
                </a:cubicBezTo>
                <a:cubicBezTo>
                  <a:pt x="4285950" y="4230618"/>
                  <a:pt x="4101452" y="4413827"/>
                  <a:pt x="3874384" y="4413827"/>
                </a:cubicBezTo>
                <a:cubicBezTo>
                  <a:pt x="2801671" y="4413827"/>
                  <a:pt x="-4196" y="4413827"/>
                  <a:pt x="-4196" y="4413827"/>
                </a:cubicBezTo>
                <a:cubicBezTo>
                  <a:pt x="-4196" y="4413827"/>
                  <a:pt x="153065" y="3573264"/>
                  <a:pt x="237805" y="3451600"/>
                </a:cubicBezTo>
                <a:cubicBezTo>
                  <a:pt x="279018" y="3392508"/>
                  <a:pt x="420224" y="3290711"/>
                  <a:pt x="467825" y="3313806"/>
                </a:cubicBezTo>
                <a:cubicBezTo>
                  <a:pt x="531642" y="3344771"/>
                  <a:pt x="611031" y="3171820"/>
                  <a:pt x="623651" y="3097052"/>
                </a:cubicBezTo>
                <a:cubicBezTo>
                  <a:pt x="636509" y="3020803"/>
                  <a:pt x="573733" y="2773278"/>
                  <a:pt x="646414" y="2624003"/>
                </a:cubicBezTo>
                <a:cubicBezTo>
                  <a:pt x="685069" y="2544656"/>
                  <a:pt x="836340" y="2331903"/>
                  <a:pt x="836340" y="2331903"/>
                </a:cubicBezTo>
                <a:cubicBezTo>
                  <a:pt x="836340" y="2331903"/>
                  <a:pt x="925713" y="2240879"/>
                  <a:pt x="953827" y="2212301"/>
                </a:cubicBezTo>
                <a:cubicBezTo>
                  <a:pt x="975151" y="2190561"/>
                  <a:pt x="1039128" y="2085153"/>
                  <a:pt x="1086012" y="2149081"/>
                </a:cubicBezTo>
                <a:cubicBezTo>
                  <a:pt x="1117799" y="2192496"/>
                  <a:pt x="1006783" y="2325193"/>
                  <a:pt x="996479" y="2346224"/>
                </a:cubicBezTo>
                <a:cubicBezTo>
                  <a:pt x="989128" y="2361126"/>
                  <a:pt x="983060" y="2374866"/>
                  <a:pt x="978029" y="2387574"/>
                </a:cubicBezTo>
                <a:cubicBezTo>
                  <a:pt x="957902" y="2438602"/>
                  <a:pt x="885700" y="2546333"/>
                  <a:pt x="915409" y="2546333"/>
                </a:cubicBezTo>
                <a:cubicBezTo>
                  <a:pt x="1039128" y="2546333"/>
                  <a:pt x="1172030" y="2517820"/>
                  <a:pt x="1268193" y="2557106"/>
                </a:cubicBezTo>
                <a:cubicBezTo>
                  <a:pt x="1284006" y="2563557"/>
                  <a:pt x="1352215" y="2663805"/>
                  <a:pt x="1390870" y="2733412"/>
                </a:cubicBezTo>
                <a:cubicBezTo>
                  <a:pt x="1416110" y="2779020"/>
                  <a:pt x="1473293" y="2815855"/>
                  <a:pt x="1437192" y="2843466"/>
                </a:cubicBezTo>
                <a:cubicBezTo>
                  <a:pt x="1377131" y="2889525"/>
                  <a:pt x="1196627" y="2631744"/>
                  <a:pt x="1239439" y="2684125"/>
                </a:cubicBezTo>
                <a:cubicBezTo>
                  <a:pt x="1285524" y="2740379"/>
                  <a:pt x="1327614" y="2811017"/>
                  <a:pt x="1389271" y="2878494"/>
                </a:cubicBezTo>
                <a:cubicBezTo>
                  <a:pt x="1437192" y="2930940"/>
                  <a:pt x="1442383" y="2955970"/>
                  <a:pt x="1397098" y="2959067"/>
                </a:cubicBezTo>
                <a:cubicBezTo>
                  <a:pt x="1290952" y="2959067"/>
                  <a:pt x="1192395" y="2744313"/>
                  <a:pt x="1268193" y="2908168"/>
                </a:cubicBezTo>
                <a:cubicBezTo>
                  <a:pt x="1296385" y="2969260"/>
                  <a:pt x="1318828" y="3056154"/>
                  <a:pt x="1268193" y="3108794"/>
                </a:cubicBezTo>
                <a:cubicBezTo>
                  <a:pt x="1105499" y="3277615"/>
                  <a:pt x="941047" y="3480500"/>
                  <a:pt x="1007180" y="3547848"/>
                </a:cubicBezTo>
                <a:cubicBezTo>
                  <a:pt x="1049751" y="3591198"/>
                  <a:pt x="1048792" y="3676996"/>
                  <a:pt x="1039128" y="3762149"/>
                </a:cubicBezTo>
                <a:cubicBezTo>
                  <a:pt x="1021797" y="3915424"/>
                  <a:pt x="1010374" y="4068764"/>
                  <a:pt x="996479" y="4219588"/>
                </a:cubicBezTo>
                <a:cubicBezTo>
                  <a:pt x="1038886" y="4151788"/>
                  <a:pt x="1072355" y="4094116"/>
                  <a:pt x="1086012" y="4050055"/>
                </a:cubicBezTo>
                <a:cubicBezTo>
                  <a:pt x="1168755" y="3782340"/>
                  <a:pt x="1687024" y="3474049"/>
                  <a:pt x="1976785" y="3312710"/>
                </a:cubicBezTo>
                <a:cubicBezTo>
                  <a:pt x="2009134" y="3294647"/>
                  <a:pt x="2022710" y="3218331"/>
                  <a:pt x="2058573" y="3184334"/>
                </a:cubicBezTo>
                <a:cubicBezTo>
                  <a:pt x="2092275" y="3152338"/>
                  <a:pt x="2190676" y="3113051"/>
                  <a:pt x="2191791" y="3108794"/>
                </a:cubicBezTo>
                <a:cubicBezTo>
                  <a:pt x="2231967" y="2948100"/>
                  <a:pt x="2003144" y="2707285"/>
                  <a:pt x="1976785" y="2684125"/>
                </a:cubicBezTo>
                <a:cubicBezTo>
                  <a:pt x="1957060" y="2666837"/>
                  <a:pt x="1938610" y="2646001"/>
                  <a:pt x="1919918" y="2624003"/>
                </a:cubicBezTo>
                <a:cubicBezTo>
                  <a:pt x="1858339" y="2551494"/>
                  <a:pt x="1794846" y="2466019"/>
                  <a:pt x="1681271" y="2450665"/>
                </a:cubicBezTo>
                <a:cubicBezTo>
                  <a:pt x="1485515" y="2424344"/>
                  <a:pt x="1201502" y="2518013"/>
                  <a:pt x="1118599" y="2374930"/>
                </a:cubicBezTo>
                <a:cubicBezTo>
                  <a:pt x="1059333" y="2272683"/>
                  <a:pt x="1140719" y="2187143"/>
                  <a:pt x="1118599" y="2153984"/>
                </a:cubicBezTo>
                <a:cubicBezTo>
                  <a:pt x="1075626" y="2089539"/>
                  <a:pt x="1066524" y="2100764"/>
                  <a:pt x="1086012" y="2045672"/>
                </a:cubicBezTo>
                <a:cubicBezTo>
                  <a:pt x="1095594" y="2018449"/>
                  <a:pt x="1120751" y="2007354"/>
                  <a:pt x="1151342" y="2005160"/>
                </a:cubicBezTo>
                <a:lnTo>
                  <a:pt x="1118599" y="1997677"/>
                </a:lnTo>
                <a:cubicBezTo>
                  <a:pt x="1052625" y="1982517"/>
                  <a:pt x="1065163" y="1913362"/>
                  <a:pt x="1086012" y="1868528"/>
                </a:cubicBezTo>
                <a:cubicBezTo>
                  <a:pt x="1092322" y="1854853"/>
                  <a:pt x="1086012" y="1745186"/>
                  <a:pt x="1086012" y="1745186"/>
                </a:cubicBezTo>
                <a:cubicBezTo>
                  <a:pt x="1086012" y="1745186"/>
                  <a:pt x="902154" y="1738090"/>
                  <a:pt x="906705" y="1648872"/>
                </a:cubicBezTo>
                <a:cubicBezTo>
                  <a:pt x="906705" y="1648872"/>
                  <a:pt x="1033298" y="1502177"/>
                  <a:pt x="1118599" y="1403349"/>
                </a:cubicBezTo>
                <a:cubicBezTo>
                  <a:pt x="1162285" y="1352708"/>
                  <a:pt x="1228336" y="1304843"/>
                  <a:pt x="1239439" y="1263233"/>
                </a:cubicBezTo>
                <a:cubicBezTo>
                  <a:pt x="1248701" y="1228850"/>
                  <a:pt x="1208607" y="1199950"/>
                  <a:pt x="1192395" y="1166855"/>
                </a:cubicBezTo>
                <a:close/>
                <a:moveTo>
                  <a:pt x="1151342" y="2005160"/>
                </a:moveTo>
                <a:cubicBezTo>
                  <a:pt x="1224105" y="2000000"/>
                  <a:pt x="1328012" y="2045672"/>
                  <a:pt x="1328012" y="2045672"/>
                </a:cubicBezTo>
                <a:lnTo>
                  <a:pt x="1151342" y="2005160"/>
                </a:lnTo>
                <a:close/>
                <a:moveTo>
                  <a:pt x="1192395" y="1166855"/>
                </a:moveTo>
                <a:cubicBezTo>
                  <a:pt x="1166040" y="1112732"/>
                  <a:pt x="1176262" y="1220657"/>
                  <a:pt x="1192395" y="1166855"/>
                </a:cubicBezTo>
                <a:lnTo>
                  <a:pt x="1192395" y="1166855"/>
                </a:lnTo>
                <a:close/>
              </a:path>
            </a:pathLst>
          </a:custGeom>
          <a:solidFill>
            <a:srgbClr val="C3CFEF"/>
          </a:solidFill>
          <a:ln w="7218" cap="rnd">
            <a:noFill/>
            <a:prstDash val="solid"/>
            <a:round/>
          </a:ln>
        </p:spPr>
        <p:txBody>
          <a:bodyPr rtlCol="0" anchor="ctr"/>
          <a:lstStyle/>
          <a:p>
            <a:endParaRPr lang="en-CH" sz="6000"/>
          </a:p>
        </p:txBody>
      </p:sp>
      <p:grpSp>
        <p:nvGrpSpPr>
          <p:cNvPr id="471" name="Graphic 3">
            <a:extLst>
              <a:ext uri="{FF2B5EF4-FFF2-40B4-BE49-F238E27FC236}">
                <a16:creationId xmlns:a16="http://schemas.microsoft.com/office/drawing/2014/main" id="{D6714B06-62F3-E6F3-0A1F-ACDF33FF263A}"/>
              </a:ext>
            </a:extLst>
          </p:cNvPr>
          <p:cNvGrpSpPr/>
          <p:nvPr/>
        </p:nvGrpSpPr>
        <p:grpSpPr>
          <a:xfrm>
            <a:off x="2593181" y="16095187"/>
            <a:ext cx="1348928" cy="1319297"/>
            <a:chOff x="2593181" y="16095187"/>
            <a:chExt cx="1348928" cy="1319297"/>
          </a:xfrm>
          <a:solidFill>
            <a:srgbClr val="FFFFFF"/>
          </a:solidFill>
        </p:grpSpPr>
        <p:sp>
          <p:nvSpPr>
            <p:cNvPr id="472" name="Freeform 471">
              <a:extLst>
                <a:ext uri="{FF2B5EF4-FFF2-40B4-BE49-F238E27FC236}">
                  <a16:creationId xmlns:a16="http://schemas.microsoft.com/office/drawing/2014/main" id="{A8A27E30-C1E6-945A-C6C9-09254BDE3BD8}"/>
                </a:ext>
              </a:extLst>
            </p:cNvPr>
            <p:cNvSpPr/>
            <p:nvPr/>
          </p:nvSpPr>
          <p:spPr>
            <a:xfrm>
              <a:off x="3206925" y="16095187"/>
              <a:ext cx="735184" cy="750055"/>
            </a:xfrm>
            <a:custGeom>
              <a:avLst/>
              <a:gdLst>
                <a:gd name="connsiteX0" fmla="*/ 359227 w 735184"/>
                <a:gd name="connsiteY0" fmla="*/ 12157 h 750055"/>
                <a:gd name="connsiteX1" fmla="*/ 8365 w 735184"/>
                <a:gd name="connsiteY1" fmla="*/ 387184 h 750055"/>
                <a:gd name="connsiteX2" fmla="*/ 375957 w 735184"/>
                <a:gd name="connsiteY2" fmla="*/ 737899 h 750055"/>
                <a:gd name="connsiteX3" fmla="*/ 726819 w 735184"/>
                <a:gd name="connsiteY3" fmla="*/ 362871 h 750055"/>
                <a:gd name="connsiteX4" fmla="*/ 359227 w 735184"/>
                <a:gd name="connsiteY4" fmla="*/ 12157 h 75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184" h="750055">
                  <a:moveTo>
                    <a:pt x="359227" y="12157"/>
                  </a:moveTo>
                  <a:cubicBezTo>
                    <a:pt x="160831" y="18871"/>
                    <a:pt x="3745" y="186776"/>
                    <a:pt x="8365" y="387184"/>
                  </a:cubicBezTo>
                  <a:cubicBezTo>
                    <a:pt x="12985" y="587592"/>
                    <a:pt x="177562" y="744613"/>
                    <a:pt x="375957" y="737899"/>
                  </a:cubicBezTo>
                  <a:cubicBezTo>
                    <a:pt x="574353" y="731185"/>
                    <a:pt x="731439" y="563279"/>
                    <a:pt x="726819" y="362871"/>
                  </a:cubicBezTo>
                  <a:cubicBezTo>
                    <a:pt x="722199" y="162463"/>
                    <a:pt x="557622" y="5443"/>
                    <a:pt x="359227" y="12157"/>
                  </a:cubicBezTo>
                  <a:close/>
                </a:path>
              </a:pathLst>
            </a:custGeom>
            <a:solidFill>
              <a:srgbClr val="FFFFFF"/>
            </a:solidFill>
            <a:ln w="36263" cap="flat">
              <a:solidFill>
                <a:srgbClr val="000080"/>
              </a:solidFill>
              <a:prstDash val="solid"/>
              <a:round/>
            </a:ln>
          </p:spPr>
          <p:txBody>
            <a:bodyPr rtlCol="0" anchor="ctr"/>
            <a:lstStyle/>
            <a:p>
              <a:endParaRPr lang="en-CH" sz="6000"/>
            </a:p>
          </p:txBody>
        </p:sp>
        <p:sp>
          <p:nvSpPr>
            <p:cNvPr id="473" name="Freeform 472">
              <a:extLst>
                <a:ext uri="{FF2B5EF4-FFF2-40B4-BE49-F238E27FC236}">
                  <a16:creationId xmlns:a16="http://schemas.microsoft.com/office/drawing/2014/main" id="{A2944202-19EE-81BC-3600-F00285072BE6}"/>
                </a:ext>
              </a:extLst>
            </p:cNvPr>
            <p:cNvSpPr/>
            <p:nvPr/>
          </p:nvSpPr>
          <p:spPr>
            <a:xfrm>
              <a:off x="2593181" y="16848116"/>
              <a:ext cx="555138" cy="566368"/>
            </a:xfrm>
            <a:custGeom>
              <a:avLst/>
              <a:gdLst>
                <a:gd name="connsiteX0" fmla="*/ 271253 w 555138"/>
                <a:gd name="connsiteY0" fmla="*/ 9180 h 566368"/>
                <a:gd name="connsiteX1" fmla="*/ 6317 w 555138"/>
                <a:gd name="connsiteY1" fmla="*/ 292364 h 566368"/>
                <a:gd name="connsiteX2" fmla="*/ 283886 w 555138"/>
                <a:gd name="connsiteY2" fmla="*/ 557189 h 566368"/>
                <a:gd name="connsiteX3" fmla="*/ 548822 w 555138"/>
                <a:gd name="connsiteY3" fmla="*/ 274005 h 566368"/>
                <a:gd name="connsiteX4" fmla="*/ 271253 w 555138"/>
                <a:gd name="connsiteY4" fmla="*/ 9180 h 566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38" h="566368">
                  <a:moveTo>
                    <a:pt x="271253" y="9180"/>
                  </a:moveTo>
                  <a:cubicBezTo>
                    <a:pt x="121444" y="14249"/>
                    <a:pt x="2828" y="141035"/>
                    <a:pt x="6317" y="292364"/>
                  </a:cubicBezTo>
                  <a:cubicBezTo>
                    <a:pt x="9805" y="443692"/>
                    <a:pt x="134077" y="562259"/>
                    <a:pt x="283886" y="557189"/>
                  </a:cubicBezTo>
                  <a:cubicBezTo>
                    <a:pt x="433695" y="552119"/>
                    <a:pt x="552311" y="425333"/>
                    <a:pt x="548822" y="274005"/>
                  </a:cubicBezTo>
                  <a:cubicBezTo>
                    <a:pt x="545334" y="122676"/>
                    <a:pt x="421062" y="4110"/>
                    <a:pt x="271253" y="9180"/>
                  </a:cubicBezTo>
                  <a:close/>
                </a:path>
              </a:pathLst>
            </a:custGeom>
            <a:solidFill>
              <a:srgbClr val="FFFFFF"/>
            </a:solidFill>
            <a:ln w="36263" cap="flat">
              <a:solidFill>
                <a:srgbClr val="000080"/>
              </a:solidFill>
              <a:prstDash val="solid"/>
              <a:round/>
            </a:ln>
          </p:spPr>
          <p:txBody>
            <a:bodyPr rtlCol="0" anchor="ctr"/>
            <a:lstStyle/>
            <a:p>
              <a:endParaRPr lang="en-CH" sz="6000"/>
            </a:p>
          </p:txBody>
        </p:sp>
      </p:grpSp>
      <p:grpSp>
        <p:nvGrpSpPr>
          <p:cNvPr id="474" name="Graphic 3">
            <a:extLst>
              <a:ext uri="{FF2B5EF4-FFF2-40B4-BE49-F238E27FC236}">
                <a16:creationId xmlns:a16="http://schemas.microsoft.com/office/drawing/2014/main" id="{93823D47-D2B4-032D-0446-9892C90B30BD}"/>
              </a:ext>
            </a:extLst>
          </p:cNvPr>
          <p:cNvGrpSpPr/>
          <p:nvPr/>
        </p:nvGrpSpPr>
        <p:grpSpPr>
          <a:xfrm>
            <a:off x="2161848" y="9780792"/>
            <a:ext cx="8190763" cy="7410677"/>
            <a:chOff x="2161848" y="9780792"/>
            <a:chExt cx="8190763" cy="7410677"/>
          </a:xfrm>
        </p:grpSpPr>
        <p:sp>
          <p:nvSpPr>
            <p:cNvPr id="475" name="Freeform 474">
              <a:extLst>
                <a:ext uri="{FF2B5EF4-FFF2-40B4-BE49-F238E27FC236}">
                  <a16:creationId xmlns:a16="http://schemas.microsoft.com/office/drawing/2014/main" id="{39BE6A8C-A727-9A5B-5848-5FB00C63823B}"/>
                </a:ext>
              </a:extLst>
            </p:cNvPr>
            <p:cNvSpPr/>
            <p:nvPr/>
          </p:nvSpPr>
          <p:spPr>
            <a:xfrm rot="823177">
              <a:off x="2764573" y="10524651"/>
              <a:ext cx="6985313" cy="5922959"/>
            </a:xfrm>
            <a:custGeom>
              <a:avLst/>
              <a:gdLst>
                <a:gd name="connsiteX0" fmla="*/ 471166 w 6985313"/>
                <a:gd name="connsiteY0" fmla="*/ 3986082 h 5922959"/>
                <a:gd name="connsiteX1" fmla="*/ 17 w 6985313"/>
                <a:gd name="connsiteY1" fmla="*/ 3123491 h 5922959"/>
                <a:gd name="connsiteX2" fmla="*/ 435666 w 6985313"/>
                <a:gd name="connsiteY2" fmla="*/ 2285766 h 5922959"/>
                <a:gd name="connsiteX3" fmla="*/ 346623 w 6985313"/>
                <a:gd name="connsiteY3" fmla="*/ 1895666 h 5922959"/>
                <a:gd name="connsiteX4" fmla="*/ 1382612 w 6985313"/>
                <a:gd name="connsiteY4" fmla="*/ 934657 h 5922959"/>
                <a:gd name="connsiteX5" fmla="*/ 1709090 w 6985313"/>
                <a:gd name="connsiteY5" fmla="*/ 983432 h 5922959"/>
                <a:gd name="connsiteX6" fmla="*/ 2925996 w 6985313"/>
                <a:gd name="connsiteY6" fmla="*/ 875 h 5922959"/>
                <a:gd name="connsiteX7" fmla="*/ 3974660 w 6985313"/>
                <a:gd name="connsiteY7" fmla="*/ 575244 h 5922959"/>
                <a:gd name="connsiteX8" fmla="*/ 4929463 w 6985313"/>
                <a:gd name="connsiteY8" fmla="*/ 128671 h 5922959"/>
                <a:gd name="connsiteX9" fmla="*/ 6174057 w 6985313"/>
                <a:gd name="connsiteY9" fmla="*/ 1373258 h 5922959"/>
                <a:gd name="connsiteX10" fmla="*/ 6157786 w 6985313"/>
                <a:gd name="connsiteY10" fmla="*/ 1574837 h 5922959"/>
                <a:gd name="connsiteX11" fmla="*/ 6985331 w 6985313"/>
                <a:gd name="connsiteY11" fmla="*/ 2544135 h 5922959"/>
                <a:gd name="connsiteX12" fmla="*/ 6464891 w 6985313"/>
                <a:gd name="connsiteY12" fmla="*/ 3410537 h 5922959"/>
                <a:gd name="connsiteX13" fmla="*/ 6509183 w 6985313"/>
                <a:gd name="connsiteY13" fmla="*/ 3740547 h 5922959"/>
                <a:gd name="connsiteX14" fmla="*/ 5520319 w 6985313"/>
                <a:gd name="connsiteY14" fmla="*/ 4958782 h 5922959"/>
                <a:gd name="connsiteX15" fmla="*/ 4311072 w 6985313"/>
                <a:gd name="connsiteY15" fmla="*/ 5907949 h 5922959"/>
                <a:gd name="connsiteX16" fmla="*/ 3568695 w 6985313"/>
                <a:gd name="connsiteY16" fmla="*/ 5662114 h 5922959"/>
                <a:gd name="connsiteX17" fmla="*/ 2738759 w 6985313"/>
                <a:gd name="connsiteY17" fmla="*/ 5923835 h 5922959"/>
                <a:gd name="connsiteX18" fmla="*/ 1576825 w 6985313"/>
                <a:gd name="connsiteY18" fmla="*/ 5339234 h 5922959"/>
                <a:gd name="connsiteX19" fmla="*/ 1201029 w 6985313"/>
                <a:gd name="connsiteY19" fmla="*/ 5421007 h 5922959"/>
                <a:gd name="connsiteX20" fmla="*/ 297881 w 6985313"/>
                <a:gd name="connsiteY20" fmla="*/ 4517863 h 5922959"/>
                <a:gd name="connsiteX21" fmla="*/ 471166 w 6985313"/>
                <a:gd name="connsiteY21" fmla="*/ 3986082 h 592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85313" h="5922959">
                  <a:moveTo>
                    <a:pt x="471166" y="3986082"/>
                  </a:moveTo>
                  <a:cubicBezTo>
                    <a:pt x="186175" y="3794634"/>
                    <a:pt x="17" y="3479510"/>
                    <a:pt x="17" y="3123491"/>
                  </a:cubicBezTo>
                  <a:cubicBezTo>
                    <a:pt x="17" y="2782482"/>
                    <a:pt x="170812" y="2478990"/>
                    <a:pt x="435666" y="2285766"/>
                  </a:cubicBezTo>
                  <a:cubicBezTo>
                    <a:pt x="378438" y="2166526"/>
                    <a:pt x="346623" y="2034519"/>
                    <a:pt x="346623" y="1895666"/>
                  </a:cubicBezTo>
                  <a:cubicBezTo>
                    <a:pt x="346623" y="1365269"/>
                    <a:pt x="810832" y="934657"/>
                    <a:pt x="1382612" y="934657"/>
                  </a:cubicBezTo>
                  <a:cubicBezTo>
                    <a:pt x="1496664" y="934657"/>
                    <a:pt x="1606428" y="951794"/>
                    <a:pt x="1709090" y="983432"/>
                  </a:cubicBezTo>
                  <a:cubicBezTo>
                    <a:pt x="1829561" y="422164"/>
                    <a:pt x="2328964" y="875"/>
                    <a:pt x="2925996" y="875"/>
                  </a:cubicBezTo>
                  <a:cubicBezTo>
                    <a:pt x="3366221" y="875"/>
                    <a:pt x="3753361" y="229924"/>
                    <a:pt x="3974660" y="575244"/>
                  </a:cubicBezTo>
                  <a:cubicBezTo>
                    <a:pt x="4203034" y="302349"/>
                    <a:pt x="4546134" y="128671"/>
                    <a:pt x="4929463" y="128671"/>
                  </a:cubicBezTo>
                  <a:cubicBezTo>
                    <a:pt x="5616373" y="128671"/>
                    <a:pt x="6174057" y="686354"/>
                    <a:pt x="6174057" y="1373258"/>
                  </a:cubicBezTo>
                  <a:cubicBezTo>
                    <a:pt x="6174057" y="1441880"/>
                    <a:pt x="6168492" y="1509218"/>
                    <a:pt x="6157786" y="1574837"/>
                  </a:cubicBezTo>
                  <a:cubicBezTo>
                    <a:pt x="6626453" y="1648713"/>
                    <a:pt x="6985331" y="2054841"/>
                    <a:pt x="6985331" y="2544135"/>
                  </a:cubicBezTo>
                  <a:cubicBezTo>
                    <a:pt x="6985331" y="2919201"/>
                    <a:pt x="6774451" y="3245399"/>
                    <a:pt x="6464891" y="3410537"/>
                  </a:cubicBezTo>
                  <a:cubicBezTo>
                    <a:pt x="6493766" y="3515651"/>
                    <a:pt x="6509183" y="3626310"/>
                    <a:pt x="6509183" y="3740547"/>
                  </a:cubicBezTo>
                  <a:cubicBezTo>
                    <a:pt x="6509183" y="4339808"/>
                    <a:pt x="6084735" y="4840718"/>
                    <a:pt x="5520319" y="4958782"/>
                  </a:cubicBezTo>
                  <a:cubicBezTo>
                    <a:pt x="5387559" y="5503280"/>
                    <a:pt x="4896201" y="5907949"/>
                    <a:pt x="4311072" y="5907949"/>
                  </a:cubicBezTo>
                  <a:cubicBezTo>
                    <a:pt x="4032940" y="5907949"/>
                    <a:pt x="3776006" y="5816520"/>
                    <a:pt x="3568695" y="5662114"/>
                  </a:cubicBezTo>
                  <a:cubicBezTo>
                    <a:pt x="3333642" y="5827019"/>
                    <a:pt x="3047419" y="5923835"/>
                    <a:pt x="2738759" y="5923835"/>
                  </a:cubicBezTo>
                  <a:cubicBezTo>
                    <a:pt x="2263106" y="5923835"/>
                    <a:pt x="1840735" y="5693911"/>
                    <a:pt x="1576825" y="5339234"/>
                  </a:cubicBezTo>
                  <a:cubicBezTo>
                    <a:pt x="1462377" y="5391729"/>
                    <a:pt x="1335092" y="5421007"/>
                    <a:pt x="1201029" y="5421007"/>
                  </a:cubicBezTo>
                  <a:cubicBezTo>
                    <a:pt x="702570" y="5421007"/>
                    <a:pt x="297881" y="5016321"/>
                    <a:pt x="297881" y="4517863"/>
                  </a:cubicBezTo>
                  <a:cubicBezTo>
                    <a:pt x="297881" y="4319127"/>
                    <a:pt x="362211" y="4135301"/>
                    <a:pt x="471166" y="3986082"/>
                  </a:cubicBezTo>
                  <a:close/>
                </a:path>
              </a:pathLst>
            </a:custGeom>
            <a:noFill/>
            <a:ln w="79106" cap="rnd">
              <a:solidFill>
                <a:srgbClr val="000080"/>
              </a:solidFill>
              <a:prstDash val="solid"/>
              <a:round/>
            </a:ln>
          </p:spPr>
          <p:txBody>
            <a:bodyPr rtlCol="0" anchor="ctr"/>
            <a:lstStyle/>
            <a:p>
              <a:endParaRPr lang="en-CH" sz="6000"/>
            </a:p>
          </p:txBody>
        </p:sp>
        <p:sp>
          <p:nvSpPr>
            <p:cNvPr id="476" name="Freeform 475">
              <a:extLst>
                <a:ext uri="{FF2B5EF4-FFF2-40B4-BE49-F238E27FC236}">
                  <a16:creationId xmlns:a16="http://schemas.microsoft.com/office/drawing/2014/main" id="{7B656B31-B9AE-692C-8B65-904F8000FEAF}"/>
                </a:ext>
              </a:extLst>
            </p:cNvPr>
            <p:cNvSpPr/>
            <p:nvPr/>
          </p:nvSpPr>
          <p:spPr>
            <a:xfrm rot="823177">
              <a:off x="2764573" y="10524651"/>
              <a:ext cx="6985313" cy="5922959"/>
            </a:xfrm>
            <a:custGeom>
              <a:avLst/>
              <a:gdLst>
                <a:gd name="connsiteX0" fmla="*/ 471166 w 6985313"/>
                <a:gd name="connsiteY0" fmla="*/ 3986082 h 5922959"/>
                <a:gd name="connsiteX1" fmla="*/ 17 w 6985313"/>
                <a:gd name="connsiteY1" fmla="*/ 3123491 h 5922959"/>
                <a:gd name="connsiteX2" fmla="*/ 435666 w 6985313"/>
                <a:gd name="connsiteY2" fmla="*/ 2285766 h 5922959"/>
                <a:gd name="connsiteX3" fmla="*/ 346623 w 6985313"/>
                <a:gd name="connsiteY3" fmla="*/ 1895666 h 5922959"/>
                <a:gd name="connsiteX4" fmla="*/ 1382612 w 6985313"/>
                <a:gd name="connsiteY4" fmla="*/ 934657 h 5922959"/>
                <a:gd name="connsiteX5" fmla="*/ 1709090 w 6985313"/>
                <a:gd name="connsiteY5" fmla="*/ 983432 h 5922959"/>
                <a:gd name="connsiteX6" fmla="*/ 2925996 w 6985313"/>
                <a:gd name="connsiteY6" fmla="*/ 875 h 5922959"/>
                <a:gd name="connsiteX7" fmla="*/ 3974660 w 6985313"/>
                <a:gd name="connsiteY7" fmla="*/ 575244 h 5922959"/>
                <a:gd name="connsiteX8" fmla="*/ 4929463 w 6985313"/>
                <a:gd name="connsiteY8" fmla="*/ 128671 h 5922959"/>
                <a:gd name="connsiteX9" fmla="*/ 6174057 w 6985313"/>
                <a:gd name="connsiteY9" fmla="*/ 1373258 h 5922959"/>
                <a:gd name="connsiteX10" fmla="*/ 6157786 w 6985313"/>
                <a:gd name="connsiteY10" fmla="*/ 1574837 h 5922959"/>
                <a:gd name="connsiteX11" fmla="*/ 6985331 w 6985313"/>
                <a:gd name="connsiteY11" fmla="*/ 2544135 h 5922959"/>
                <a:gd name="connsiteX12" fmla="*/ 6464891 w 6985313"/>
                <a:gd name="connsiteY12" fmla="*/ 3410537 h 5922959"/>
                <a:gd name="connsiteX13" fmla="*/ 6509183 w 6985313"/>
                <a:gd name="connsiteY13" fmla="*/ 3740547 h 5922959"/>
                <a:gd name="connsiteX14" fmla="*/ 5520319 w 6985313"/>
                <a:gd name="connsiteY14" fmla="*/ 4958782 h 5922959"/>
                <a:gd name="connsiteX15" fmla="*/ 4311072 w 6985313"/>
                <a:gd name="connsiteY15" fmla="*/ 5907949 h 5922959"/>
                <a:gd name="connsiteX16" fmla="*/ 3568695 w 6985313"/>
                <a:gd name="connsiteY16" fmla="*/ 5662114 h 5922959"/>
                <a:gd name="connsiteX17" fmla="*/ 2738759 w 6985313"/>
                <a:gd name="connsiteY17" fmla="*/ 5923835 h 5922959"/>
                <a:gd name="connsiteX18" fmla="*/ 1576825 w 6985313"/>
                <a:gd name="connsiteY18" fmla="*/ 5339234 h 5922959"/>
                <a:gd name="connsiteX19" fmla="*/ 1201029 w 6985313"/>
                <a:gd name="connsiteY19" fmla="*/ 5421007 h 5922959"/>
                <a:gd name="connsiteX20" fmla="*/ 297881 w 6985313"/>
                <a:gd name="connsiteY20" fmla="*/ 4517863 h 5922959"/>
                <a:gd name="connsiteX21" fmla="*/ 471166 w 6985313"/>
                <a:gd name="connsiteY21" fmla="*/ 3986082 h 592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85313" h="5922959">
                  <a:moveTo>
                    <a:pt x="471166" y="3986082"/>
                  </a:moveTo>
                  <a:cubicBezTo>
                    <a:pt x="186175" y="3794634"/>
                    <a:pt x="17" y="3479510"/>
                    <a:pt x="17" y="3123491"/>
                  </a:cubicBezTo>
                  <a:cubicBezTo>
                    <a:pt x="17" y="2782482"/>
                    <a:pt x="170812" y="2478990"/>
                    <a:pt x="435666" y="2285766"/>
                  </a:cubicBezTo>
                  <a:cubicBezTo>
                    <a:pt x="378438" y="2166526"/>
                    <a:pt x="346623" y="2034519"/>
                    <a:pt x="346623" y="1895666"/>
                  </a:cubicBezTo>
                  <a:cubicBezTo>
                    <a:pt x="346623" y="1365269"/>
                    <a:pt x="810832" y="934657"/>
                    <a:pt x="1382612" y="934657"/>
                  </a:cubicBezTo>
                  <a:cubicBezTo>
                    <a:pt x="1496664" y="934657"/>
                    <a:pt x="1606428" y="951794"/>
                    <a:pt x="1709090" y="983432"/>
                  </a:cubicBezTo>
                  <a:cubicBezTo>
                    <a:pt x="1829561" y="422164"/>
                    <a:pt x="2328964" y="875"/>
                    <a:pt x="2925996" y="875"/>
                  </a:cubicBezTo>
                  <a:cubicBezTo>
                    <a:pt x="3366221" y="875"/>
                    <a:pt x="3753361" y="229924"/>
                    <a:pt x="3974660" y="575244"/>
                  </a:cubicBezTo>
                  <a:cubicBezTo>
                    <a:pt x="4203034" y="302349"/>
                    <a:pt x="4546134" y="128671"/>
                    <a:pt x="4929463" y="128671"/>
                  </a:cubicBezTo>
                  <a:cubicBezTo>
                    <a:pt x="5616373" y="128671"/>
                    <a:pt x="6174057" y="686354"/>
                    <a:pt x="6174057" y="1373258"/>
                  </a:cubicBezTo>
                  <a:cubicBezTo>
                    <a:pt x="6174057" y="1441880"/>
                    <a:pt x="6168492" y="1509218"/>
                    <a:pt x="6157786" y="1574837"/>
                  </a:cubicBezTo>
                  <a:cubicBezTo>
                    <a:pt x="6626453" y="1648713"/>
                    <a:pt x="6985331" y="2054841"/>
                    <a:pt x="6985331" y="2544135"/>
                  </a:cubicBezTo>
                  <a:cubicBezTo>
                    <a:pt x="6985331" y="2919201"/>
                    <a:pt x="6774451" y="3245399"/>
                    <a:pt x="6464891" y="3410537"/>
                  </a:cubicBezTo>
                  <a:cubicBezTo>
                    <a:pt x="6493766" y="3515651"/>
                    <a:pt x="6509183" y="3626310"/>
                    <a:pt x="6509183" y="3740547"/>
                  </a:cubicBezTo>
                  <a:cubicBezTo>
                    <a:pt x="6509183" y="4339808"/>
                    <a:pt x="6084735" y="4840718"/>
                    <a:pt x="5520319" y="4958782"/>
                  </a:cubicBezTo>
                  <a:cubicBezTo>
                    <a:pt x="5387559" y="5503280"/>
                    <a:pt x="4896201" y="5907949"/>
                    <a:pt x="4311072" y="5907949"/>
                  </a:cubicBezTo>
                  <a:cubicBezTo>
                    <a:pt x="4032940" y="5907949"/>
                    <a:pt x="3776006" y="5816520"/>
                    <a:pt x="3568695" y="5662114"/>
                  </a:cubicBezTo>
                  <a:cubicBezTo>
                    <a:pt x="3333642" y="5827019"/>
                    <a:pt x="3047419" y="5923835"/>
                    <a:pt x="2738759" y="5923835"/>
                  </a:cubicBezTo>
                  <a:cubicBezTo>
                    <a:pt x="2263106" y="5923835"/>
                    <a:pt x="1840735" y="5693911"/>
                    <a:pt x="1576825" y="5339234"/>
                  </a:cubicBezTo>
                  <a:cubicBezTo>
                    <a:pt x="1462377" y="5391729"/>
                    <a:pt x="1335092" y="5421007"/>
                    <a:pt x="1201029" y="5421007"/>
                  </a:cubicBezTo>
                  <a:cubicBezTo>
                    <a:pt x="702570" y="5421007"/>
                    <a:pt x="297881" y="5016321"/>
                    <a:pt x="297881" y="4517863"/>
                  </a:cubicBezTo>
                  <a:cubicBezTo>
                    <a:pt x="297881" y="4319127"/>
                    <a:pt x="362211" y="4135301"/>
                    <a:pt x="471166" y="3986082"/>
                  </a:cubicBezTo>
                  <a:close/>
                </a:path>
              </a:pathLst>
            </a:custGeom>
            <a:solidFill>
              <a:srgbClr val="FFFFFF"/>
            </a:solidFill>
            <a:ln w="8664" cap="rnd">
              <a:noFill/>
              <a:prstDash val="solid"/>
              <a:round/>
            </a:ln>
          </p:spPr>
          <p:txBody>
            <a:bodyPr rtlCol="0" anchor="ctr"/>
            <a:lstStyle/>
            <a:p>
              <a:endParaRPr lang="en-CH" sz="6000"/>
            </a:p>
          </p:txBody>
        </p:sp>
      </p:grpSp>
      <p:grpSp>
        <p:nvGrpSpPr>
          <p:cNvPr id="477" name="Graphic 3">
            <a:extLst>
              <a:ext uri="{FF2B5EF4-FFF2-40B4-BE49-F238E27FC236}">
                <a16:creationId xmlns:a16="http://schemas.microsoft.com/office/drawing/2014/main" id="{865CE247-15C1-593D-BF9B-0E277FC6D9F3}"/>
              </a:ext>
            </a:extLst>
          </p:cNvPr>
          <p:cNvGrpSpPr/>
          <p:nvPr/>
        </p:nvGrpSpPr>
        <p:grpSpPr>
          <a:xfrm>
            <a:off x="2244949" y="4270783"/>
            <a:ext cx="2679884" cy="2706157"/>
            <a:chOff x="2244949" y="4270783"/>
            <a:chExt cx="2679884" cy="2706157"/>
          </a:xfrm>
          <a:solidFill>
            <a:srgbClr val="000080"/>
          </a:solidFill>
        </p:grpSpPr>
        <p:sp>
          <p:nvSpPr>
            <p:cNvPr id="478" name="Freeform 477">
              <a:extLst>
                <a:ext uri="{FF2B5EF4-FFF2-40B4-BE49-F238E27FC236}">
                  <a16:creationId xmlns:a16="http://schemas.microsoft.com/office/drawing/2014/main" id="{6000F0D3-2E61-4576-2D0D-AA7AB84ED5D9}"/>
                </a:ext>
              </a:extLst>
            </p:cNvPr>
            <p:cNvSpPr/>
            <p:nvPr/>
          </p:nvSpPr>
          <p:spPr>
            <a:xfrm>
              <a:off x="2244949" y="4270783"/>
              <a:ext cx="2338336" cy="1786594"/>
            </a:xfrm>
            <a:custGeom>
              <a:avLst/>
              <a:gdLst>
                <a:gd name="connsiteX0" fmla="*/ 664253 w 2338336"/>
                <a:gd name="connsiteY0" fmla="*/ 579343 h 1786594"/>
                <a:gd name="connsiteX1" fmla="*/ 2338502 w 2338336"/>
                <a:gd name="connsiteY1" fmla="*/ 579343 h 1786594"/>
                <a:gd name="connsiteX2" fmla="*/ 2338502 w 2338336"/>
                <a:gd name="connsiteY2" fmla="*/ 398162 h 1786594"/>
                <a:gd name="connsiteX3" fmla="*/ 2204770 w 2338336"/>
                <a:gd name="connsiteY3" fmla="*/ 265533 h 1786594"/>
                <a:gd name="connsiteX4" fmla="*/ 1202753 w 2338336"/>
                <a:gd name="connsiteY4" fmla="*/ 265533 h 1786594"/>
                <a:gd name="connsiteX5" fmla="*/ 835293 w 2338336"/>
                <a:gd name="connsiteY5" fmla="*/ 23660 h 1786594"/>
                <a:gd name="connsiteX6" fmla="*/ 761780 w 2338336"/>
                <a:gd name="connsiteY6" fmla="*/ 434 h 1786594"/>
                <a:gd name="connsiteX7" fmla="*/ 133897 w 2338336"/>
                <a:gd name="connsiteY7" fmla="*/ 434 h 1786594"/>
                <a:gd name="connsiteX8" fmla="*/ 165 w 2338336"/>
                <a:gd name="connsiteY8" fmla="*/ 133062 h 1786594"/>
                <a:gd name="connsiteX9" fmla="*/ 165 w 2338336"/>
                <a:gd name="connsiteY9" fmla="*/ 1787028 h 1786594"/>
                <a:gd name="connsiteX10" fmla="*/ 1478 w 2338336"/>
                <a:gd name="connsiteY10" fmla="*/ 1787028 h 1786594"/>
                <a:gd name="connsiteX11" fmla="*/ 443976 w 2338336"/>
                <a:gd name="connsiteY11" fmla="*/ 720747 h 1786594"/>
                <a:gd name="connsiteX12" fmla="*/ 664253 w 2338336"/>
                <a:gd name="connsiteY12" fmla="*/ 579343 h 17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336" h="1786594">
                  <a:moveTo>
                    <a:pt x="664253" y="579343"/>
                  </a:moveTo>
                  <a:lnTo>
                    <a:pt x="2338502" y="579343"/>
                  </a:lnTo>
                  <a:lnTo>
                    <a:pt x="2338502" y="398162"/>
                  </a:lnTo>
                  <a:cubicBezTo>
                    <a:pt x="2338502" y="324911"/>
                    <a:pt x="2278650" y="265533"/>
                    <a:pt x="2204770" y="265533"/>
                  </a:cubicBezTo>
                  <a:lnTo>
                    <a:pt x="1202753" y="265533"/>
                  </a:lnTo>
                  <a:lnTo>
                    <a:pt x="835293" y="23660"/>
                  </a:lnTo>
                  <a:cubicBezTo>
                    <a:pt x="813328" y="9525"/>
                    <a:pt x="787948" y="1538"/>
                    <a:pt x="761780" y="434"/>
                  </a:cubicBezTo>
                  <a:lnTo>
                    <a:pt x="133897" y="434"/>
                  </a:lnTo>
                  <a:cubicBezTo>
                    <a:pt x="60016" y="434"/>
                    <a:pt x="165" y="59812"/>
                    <a:pt x="165" y="133062"/>
                  </a:cubicBezTo>
                  <a:lnTo>
                    <a:pt x="165" y="1787028"/>
                  </a:lnTo>
                  <a:lnTo>
                    <a:pt x="1478" y="1787028"/>
                  </a:lnTo>
                  <a:lnTo>
                    <a:pt x="443976" y="720747"/>
                  </a:lnTo>
                  <a:cubicBezTo>
                    <a:pt x="483491" y="635201"/>
                    <a:pt x="569353" y="580079"/>
                    <a:pt x="664253" y="579343"/>
                  </a:cubicBezTo>
                  <a:close/>
                </a:path>
              </a:pathLst>
            </a:custGeom>
            <a:solidFill>
              <a:srgbClr val="000080"/>
            </a:solidFill>
            <a:ln w="52538" cap="rnd">
              <a:noFill/>
              <a:prstDash val="solid"/>
              <a:round/>
            </a:ln>
          </p:spPr>
          <p:txBody>
            <a:bodyPr rtlCol="0" anchor="ctr"/>
            <a:lstStyle/>
            <a:p>
              <a:endParaRPr lang="en-CH" sz="6000"/>
            </a:p>
          </p:txBody>
        </p:sp>
        <p:sp>
          <p:nvSpPr>
            <p:cNvPr id="479" name="Freeform 478">
              <a:extLst>
                <a:ext uri="{FF2B5EF4-FFF2-40B4-BE49-F238E27FC236}">
                  <a16:creationId xmlns:a16="http://schemas.microsoft.com/office/drawing/2014/main" id="{933F3C69-D2C3-0CA9-DA95-C81FC3186D2C}"/>
                </a:ext>
              </a:extLst>
            </p:cNvPr>
            <p:cNvSpPr/>
            <p:nvPr/>
          </p:nvSpPr>
          <p:spPr>
            <a:xfrm>
              <a:off x="2323769" y="4953886"/>
              <a:ext cx="2522254" cy="1182305"/>
            </a:xfrm>
            <a:custGeom>
              <a:avLst/>
              <a:gdLst>
                <a:gd name="connsiteX0" fmla="*/ 1560610 w 2522254"/>
                <a:gd name="connsiteY0" fmla="*/ 602611 h 1182305"/>
                <a:gd name="connsiteX1" fmla="*/ 2370778 w 2522254"/>
                <a:gd name="connsiteY1" fmla="*/ 494365 h 1182305"/>
                <a:gd name="connsiteX2" fmla="*/ 2508977 w 2522254"/>
                <a:gd name="connsiteY2" fmla="*/ 196161 h 1182305"/>
                <a:gd name="connsiteX3" fmla="*/ 2522428 w 2522254"/>
                <a:gd name="connsiteY3" fmla="*/ 135680 h 1182305"/>
                <a:gd name="connsiteX4" fmla="*/ 2401991 w 2522254"/>
                <a:gd name="connsiteY4" fmla="*/ 477 h 1182305"/>
                <a:gd name="connsiteX5" fmla="*/ 568419 w 2522254"/>
                <a:gd name="connsiteY5" fmla="*/ 477 h 1182305"/>
                <a:gd name="connsiteX6" fmla="*/ 454078 w 2522254"/>
                <a:gd name="connsiteY6" fmla="*/ 74778 h 1182305"/>
                <a:gd name="connsiteX7" fmla="*/ 177 w 2522254"/>
                <a:gd name="connsiteY7" fmla="*/ 1182782 h 1182305"/>
                <a:gd name="connsiteX8" fmla="*/ 1371809 w 2522254"/>
                <a:gd name="connsiteY8" fmla="*/ 1182782 h 1182305"/>
                <a:gd name="connsiteX9" fmla="*/ 1560610 w 2522254"/>
                <a:gd name="connsiteY9" fmla="*/ 602611 h 118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2254" h="1182305">
                  <a:moveTo>
                    <a:pt x="1560610" y="602611"/>
                  </a:moveTo>
                  <a:cubicBezTo>
                    <a:pt x="1775422" y="387012"/>
                    <a:pt x="2107360" y="342662"/>
                    <a:pt x="2370778" y="494365"/>
                  </a:cubicBezTo>
                  <a:lnTo>
                    <a:pt x="2508977" y="196161"/>
                  </a:lnTo>
                  <a:cubicBezTo>
                    <a:pt x="2518015" y="177297"/>
                    <a:pt x="2522586" y="156593"/>
                    <a:pt x="2522428" y="135680"/>
                  </a:cubicBezTo>
                  <a:cubicBezTo>
                    <a:pt x="2522796" y="66213"/>
                    <a:pt x="2470775" y="7781"/>
                    <a:pt x="2401991" y="477"/>
                  </a:cubicBezTo>
                  <a:lnTo>
                    <a:pt x="568419" y="477"/>
                  </a:lnTo>
                  <a:cubicBezTo>
                    <a:pt x="519183" y="792"/>
                    <a:pt x="474571" y="29798"/>
                    <a:pt x="454078" y="74778"/>
                  </a:cubicBezTo>
                  <a:lnTo>
                    <a:pt x="177" y="1182782"/>
                  </a:lnTo>
                  <a:lnTo>
                    <a:pt x="1371809" y="1182782"/>
                  </a:lnTo>
                  <a:cubicBezTo>
                    <a:pt x="1339230" y="970230"/>
                    <a:pt x="1409328" y="754787"/>
                    <a:pt x="1560610" y="602611"/>
                  </a:cubicBezTo>
                  <a:close/>
                </a:path>
              </a:pathLst>
            </a:custGeom>
            <a:solidFill>
              <a:srgbClr val="000080"/>
            </a:solidFill>
            <a:ln w="52538" cap="rnd">
              <a:noFill/>
              <a:prstDash val="solid"/>
              <a:round/>
            </a:ln>
          </p:spPr>
          <p:txBody>
            <a:bodyPr rtlCol="0" anchor="ctr"/>
            <a:lstStyle/>
            <a:p>
              <a:endParaRPr lang="en-CH" sz="6000"/>
            </a:p>
          </p:txBody>
        </p:sp>
        <p:sp>
          <p:nvSpPr>
            <p:cNvPr id="480" name="Freeform 479">
              <a:extLst>
                <a:ext uri="{FF2B5EF4-FFF2-40B4-BE49-F238E27FC236}">
                  <a16:creationId xmlns:a16="http://schemas.microsoft.com/office/drawing/2014/main" id="{1EB5A163-FA68-E6FD-9F91-0DDFC674F122}"/>
                </a:ext>
              </a:extLst>
            </p:cNvPr>
            <p:cNvSpPr/>
            <p:nvPr/>
          </p:nvSpPr>
          <p:spPr>
            <a:xfrm>
              <a:off x="4057814" y="5715806"/>
              <a:ext cx="499198" cy="420353"/>
            </a:xfrm>
            <a:custGeom>
              <a:avLst/>
              <a:gdLst>
                <a:gd name="connsiteX0" fmla="*/ 92820 w 499198"/>
                <a:gd name="connsiteY0" fmla="*/ 93662 h 420353"/>
                <a:gd name="connsiteX1" fmla="*/ 17154 w 499198"/>
                <a:gd name="connsiteY1" fmla="*/ 420872 h 420353"/>
                <a:gd name="connsiteX2" fmla="*/ 331752 w 499198"/>
                <a:gd name="connsiteY2" fmla="*/ 420872 h 420353"/>
                <a:gd name="connsiteX3" fmla="*/ 499429 w 499198"/>
                <a:gd name="connsiteY3" fmla="*/ 58929 h 420353"/>
                <a:gd name="connsiteX4" fmla="*/ 92820 w 499198"/>
                <a:gd name="connsiteY4" fmla="*/ 93557 h 420353"/>
                <a:gd name="connsiteX5" fmla="*/ 92820 w 499198"/>
                <a:gd name="connsiteY5" fmla="*/ 93662 h 42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198" h="420353">
                  <a:moveTo>
                    <a:pt x="92820" y="93662"/>
                  </a:moveTo>
                  <a:cubicBezTo>
                    <a:pt x="7590" y="179366"/>
                    <a:pt x="-21731" y="306267"/>
                    <a:pt x="17154" y="420872"/>
                  </a:cubicBezTo>
                  <a:lnTo>
                    <a:pt x="331752" y="420872"/>
                  </a:lnTo>
                  <a:lnTo>
                    <a:pt x="499429" y="58929"/>
                  </a:lnTo>
                  <a:cubicBezTo>
                    <a:pt x="373579" y="-30506"/>
                    <a:pt x="201908" y="-15898"/>
                    <a:pt x="92820" y="93557"/>
                  </a:cubicBezTo>
                  <a:lnTo>
                    <a:pt x="92820" y="93662"/>
                  </a:lnTo>
                  <a:close/>
                </a:path>
              </a:pathLst>
            </a:custGeom>
            <a:solidFill>
              <a:srgbClr val="000080"/>
            </a:solidFill>
            <a:ln w="52538" cap="rnd">
              <a:noFill/>
              <a:prstDash val="solid"/>
              <a:round/>
            </a:ln>
          </p:spPr>
          <p:txBody>
            <a:bodyPr rtlCol="0" anchor="ctr"/>
            <a:lstStyle/>
            <a:p>
              <a:endParaRPr lang="en-CH" sz="6000"/>
            </a:p>
          </p:txBody>
        </p:sp>
        <p:sp>
          <p:nvSpPr>
            <p:cNvPr id="481" name="Freeform 480">
              <a:extLst>
                <a:ext uri="{FF2B5EF4-FFF2-40B4-BE49-F238E27FC236}">
                  <a16:creationId xmlns:a16="http://schemas.microsoft.com/office/drawing/2014/main" id="{16A05EC6-C81A-A92F-CBFB-B40F434836FD}"/>
                </a:ext>
              </a:extLst>
            </p:cNvPr>
            <p:cNvSpPr/>
            <p:nvPr/>
          </p:nvSpPr>
          <p:spPr>
            <a:xfrm>
              <a:off x="3427267" y="5479360"/>
              <a:ext cx="1497566" cy="1497579"/>
            </a:xfrm>
            <a:custGeom>
              <a:avLst/>
              <a:gdLst>
                <a:gd name="connsiteX0" fmla="*/ 1335635 w 1497566"/>
                <a:gd name="connsiteY0" fmla="*/ 162180 h 1497579"/>
                <a:gd name="connsiteX1" fmla="*/ 555523 w 1497566"/>
                <a:gd name="connsiteY1" fmla="*/ 161654 h 1497579"/>
                <a:gd name="connsiteX2" fmla="*/ 510701 w 1497566"/>
                <a:gd name="connsiteY2" fmla="*/ 890795 h 1497579"/>
                <a:gd name="connsiteX3" fmla="*/ 424262 w 1497566"/>
                <a:gd name="connsiteY3" fmla="*/ 977130 h 1497579"/>
                <a:gd name="connsiteX4" fmla="*/ 291475 w 1497566"/>
                <a:gd name="connsiteY4" fmla="*/ 1012336 h 1497579"/>
                <a:gd name="connsiteX5" fmla="*/ 40616 w 1497566"/>
                <a:gd name="connsiteY5" fmla="*/ 1262880 h 1497579"/>
                <a:gd name="connsiteX6" fmla="*/ 40616 w 1497566"/>
                <a:gd name="connsiteY6" fmla="*/ 1457776 h 1497579"/>
                <a:gd name="connsiteX7" fmla="*/ 235723 w 1497566"/>
                <a:gd name="connsiteY7" fmla="*/ 1457776 h 1497579"/>
                <a:gd name="connsiteX8" fmla="*/ 486582 w 1497566"/>
                <a:gd name="connsiteY8" fmla="*/ 1207233 h 1497579"/>
                <a:gd name="connsiteX9" fmla="*/ 521841 w 1497566"/>
                <a:gd name="connsiteY9" fmla="*/ 1074552 h 1497579"/>
                <a:gd name="connsiteX10" fmla="*/ 608543 w 1497566"/>
                <a:gd name="connsiteY10" fmla="*/ 987954 h 1497579"/>
                <a:gd name="connsiteX11" fmla="*/ 1382348 w 1497566"/>
                <a:gd name="connsiteY11" fmla="*/ 889639 h 1497579"/>
                <a:gd name="connsiteX12" fmla="*/ 1335635 w 1497566"/>
                <a:gd name="connsiteY12" fmla="*/ 162180 h 1497579"/>
                <a:gd name="connsiteX13" fmla="*/ 1252032 w 1497566"/>
                <a:gd name="connsiteY13" fmla="*/ 858216 h 1497579"/>
                <a:gd name="connsiteX14" fmla="*/ 638863 w 1497566"/>
                <a:gd name="connsiteY14" fmla="*/ 858216 h 1497579"/>
                <a:gd name="connsiteX15" fmla="*/ 638810 w 1497566"/>
                <a:gd name="connsiteY15" fmla="*/ 245729 h 1497579"/>
                <a:gd name="connsiteX16" fmla="*/ 1252032 w 1497566"/>
                <a:gd name="connsiteY16" fmla="*/ 245729 h 1497579"/>
                <a:gd name="connsiteX17" fmla="*/ 1252032 w 1497566"/>
                <a:gd name="connsiteY17" fmla="*/ 245729 h 1497579"/>
                <a:gd name="connsiteX18" fmla="*/ 1252032 w 1497566"/>
                <a:gd name="connsiteY18" fmla="*/ 858216 h 14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97566" h="1497579">
                  <a:moveTo>
                    <a:pt x="1335635" y="162180"/>
                  </a:moveTo>
                  <a:cubicBezTo>
                    <a:pt x="1120350" y="-53105"/>
                    <a:pt x="771123" y="-53367"/>
                    <a:pt x="555523" y="161654"/>
                  </a:cubicBezTo>
                  <a:cubicBezTo>
                    <a:pt x="358210" y="358443"/>
                    <a:pt x="338978" y="671359"/>
                    <a:pt x="510701" y="890795"/>
                  </a:cubicBezTo>
                  <a:lnTo>
                    <a:pt x="424262" y="977130"/>
                  </a:lnTo>
                  <a:cubicBezTo>
                    <a:pt x="376864" y="964308"/>
                    <a:pt x="326261" y="977708"/>
                    <a:pt x="291475" y="1012336"/>
                  </a:cubicBezTo>
                  <a:lnTo>
                    <a:pt x="40616" y="1262880"/>
                  </a:lnTo>
                  <a:cubicBezTo>
                    <a:pt x="-13244" y="1316688"/>
                    <a:pt x="-13244" y="1403968"/>
                    <a:pt x="40616" y="1457776"/>
                  </a:cubicBezTo>
                  <a:cubicBezTo>
                    <a:pt x="94477" y="1511584"/>
                    <a:pt x="181862" y="1511584"/>
                    <a:pt x="235723" y="1457776"/>
                  </a:cubicBezTo>
                  <a:lnTo>
                    <a:pt x="486582" y="1207233"/>
                  </a:lnTo>
                  <a:cubicBezTo>
                    <a:pt x="521210" y="1172447"/>
                    <a:pt x="534662" y="1121896"/>
                    <a:pt x="521841" y="1074552"/>
                  </a:cubicBezTo>
                  <a:lnTo>
                    <a:pt x="608543" y="987954"/>
                  </a:lnTo>
                  <a:cubicBezTo>
                    <a:pt x="849418" y="1174233"/>
                    <a:pt x="1195860" y="1130251"/>
                    <a:pt x="1382348" y="889639"/>
                  </a:cubicBezTo>
                  <a:cubicBezTo>
                    <a:pt x="1552548" y="670046"/>
                    <a:pt x="1532527" y="358285"/>
                    <a:pt x="1335635" y="162180"/>
                  </a:cubicBezTo>
                  <a:close/>
                  <a:moveTo>
                    <a:pt x="1252032" y="858216"/>
                  </a:moveTo>
                  <a:cubicBezTo>
                    <a:pt x="1082674" y="1027312"/>
                    <a:pt x="808169" y="1027312"/>
                    <a:pt x="638863" y="858216"/>
                  </a:cubicBezTo>
                  <a:cubicBezTo>
                    <a:pt x="469504" y="689068"/>
                    <a:pt x="469504" y="414878"/>
                    <a:pt x="638810" y="245729"/>
                  </a:cubicBezTo>
                  <a:cubicBezTo>
                    <a:pt x="808169" y="76581"/>
                    <a:pt x="1082674" y="76581"/>
                    <a:pt x="1252032" y="245729"/>
                  </a:cubicBezTo>
                  <a:cubicBezTo>
                    <a:pt x="1252032" y="245729"/>
                    <a:pt x="1252032" y="245729"/>
                    <a:pt x="1252032" y="245729"/>
                  </a:cubicBezTo>
                  <a:cubicBezTo>
                    <a:pt x="1421075" y="414983"/>
                    <a:pt x="1421075" y="688963"/>
                    <a:pt x="1252032" y="858216"/>
                  </a:cubicBezTo>
                  <a:close/>
                </a:path>
              </a:pathLst>
            </a:custGeom>
            <a:solidFill>
              <a:srgbClr val="000080"/>
            </a:solidFill>
            <a:ln w="52538" cap="rnd">
              <a:noFill/>
              <a:prstDash val="solid"/>
              <a:round/>
            </a:ln>
          </p:spPr>
          <p:txBody>
            <a:bodyPr rtlCol="0" anchor="ctr"/>
            <a:lstStyle/>
            <a:p>
              <a:endParaRPr lang="en-CH" sz="6000"/>
            </a:p>
          </p:txBody>
        </p:sp>
      </p:grpSp>
      <p:grpSp>
        <p:nvGrpSpPr>
          <p:cNvPr id="482" name="Graphic 3">
            <a:extLst>
              <a:ext uri="{FF2B5EF4-FFF2-40B4-BE49-F238E27FC236}">
                <a16:creationId xmlns:a16="http://schemas.microsoft.com/office/drawing/2014/main" id="{0D7B8AE9-E455-35E4-84DD-1D515ED76FC6}"/>
              </a:ext>
            </a:extLst>
          </p:cNvPr>
          <p:cNvGrpSpPr/>
          <p:nvPr/>
        </p:nvGrpSpPr>
        <p:grpSpPr>
          <a:xfrm>
            <a:off x="10423498" y="8370996"/>
            <a:ext cx="1361825" cy="1739927"/>
            <a:chOff x="10423498" y="8370996"/>
            <a:chExt cx="1361825" cy="1739927"/>
          </a:xfrm>
        </p:grpSpPr>
        <p:sp>
          <p:nvSpPr>
            <p:cNvPr id="483" name="Freeform 482">
              <a:extLst>
                <a:ext uri="{FF2B5EF4-FFF2-40B4-BE49-F238E27FC236}">
                  <a16:creationId xmlns:a16="http://schemas.microsoft.com/office/drawing/2014/main" id="{23071916-B667-DD08-21DE-7C9C0BCBC71D}"/>
                </a:ext>
              </a:extLst>
            </p:cNvPr>
            <p:cNvSpPr/>
            <p:nvPr/>
          </p:nvSpPr>
          <p:spPr>
            <a:xfrm>
              <a:off x="10451577" y="8564754"/>
              <a:ext cx="1310119" cy="1473927"/>
            </a:xfrm>
            <a:custGeom>
              <a:avLst/>
              <a:gdLst>
                <a:gd name="connsiteX0" fmla="*/ 869688 w 1310119"/>
                <a:gd name="connsiteY0" fmla="*/ 671391 h 1473927"/>
                <a:gd name="connsiteX1" fmla="*/ 1248220 w 1310119"/>
                <a:gd name="connsiteY1" fmla="*/ 945294 h 1473927"/>
                <a:gd name="connsiteX2" fmla="*/ 1308589 w 1310119"/>
                <a:gd name="connsiteY2" fmla="*/ 1389391 h 1473927"/>
                <a:gd name="connsiteX3" fmla="*/ -1531 w 1310119"/>
                <a:gd name="connsiteY3" fmla="*/ 1400170 h 1473927"/>
                <a:gd name="connsiteX4" fmla="*/ -1531 w 1310119"/>
                <a:gd name="connsiteY4" fmla="*/ 945294 h 1473927"/>
                <a:gd name="connsiteX5" fmla="*/ 416098 w 1310119"/>
                <a:gd name="connsiteY5" fmla="*/ 680927 h 1473927"/>
                <a:gd name="connsiteX6" fmla="*/ 338770 w 1310119"/>
                <a:gd name="connsiteY6" fmla="*/ 114188 h 1473927"/>
                <a:gd name="connsiteX7" fmla="*/ 851867 w 1310119"/>
                <a:gd name="connsiteY7" fmla="*/ 23 h 1473927"/>
                <a:gd name="connsiteX8" fmla="*/ 1002093 w 1310119"/>
                <a:gd name="connsiteY8" fmla="*/ 188857 h 1473927"/>
                <a:gd name="connsiteX9" fmla="*/ 869688 w 1310119"/>
                <a:gd name="connsiteY9" fmla="*/ 671391 h 147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0119" h="1473927">
                  <a:moveTo>
                    <a:pt x="869688" y="671391"/>
                  </a:moveTo>
                  <a:lnTo>
                    <a:pt x="1248220" y="945294"/>
                  </a:lnTo>
                  <a:lnTo>
                    <a:pt x="1308589" y="1389391"/>
                  </a:lnTo>
                  <a:cubicBezTo>
                    <a:pt x="930489" y="1479613"/>
                    <a:pt x="417609" y="1518200"/>
                    <a:pt x="-1531" y="1400170"/>
                  </a:cubicBezTo>
                  <a:lnTo>
                    <a:pt x="-1531" y="945294"/>
                  </a:lnTo>
                  <a:lnTo>
                    <a:pt x="416098" y="680927"/>
                  </a:lnTo>
                  <a:lnTo>
                    <a:pt x="338770" y="114188"/>
                  </a:lnTo>
                  <a:lnTo>
                    <a:pt x="851867" y="23"/>
                  </a:lnTo>
                  <a:lnTo>
                    <a:pt x="1002093" y="188857"/>
                  </a:lnTo>
                  <a:lnTo>
                    <a:pt x="869688" y="671391"/>
                  </a:lnTo>
                  <a:close/>
                </a:path>
              </a:pathLst>
            </a:custGeom>
            <a:solidFill>
              <a:srgbClr val="FFFFFF"/>
            </a:solidFill>
            <a:ln w="10798" cap="rnd">
              <a:noFill/>
              <a:prstDash val="solid"/>
              <a:round/>
            </a:ln>
          </p:spPr>
          <p:txBody>
            <a:bodyPr rtlCol="0" anchor="ctr"/>
            <a:lstStyle/>
            <a:p>
              <a:endParaRPr lang="en-CH" sz="6000"/>
            </a:p>
          </p:txBody>
        </p:sp>
        <p:sp>
          <p:nvSpPr>
            <p:cNvPr id="484" name="Freeform 483">
              <a:extLst>
                <a:ext uri="{FF2B5EF4-FFF2-40B4-BE49-F238E27FC236}">
                  <a16:creationId xmlns:a16="http://schemas.microsoft.com/office/drawing/2014/main" id="{2657116D-6C7A-DB6E-F7F6-D10FBEA79642}"/>
                </a:ext>
              </a:extLst>
            </p:cNvPr>
            <p:cNvSpPr/>
            <p:nvPr/>
          </p:nvSpPr>
          <p:spPr>
            <a:xfrm>
              <a:off x="10423498" y="8370996"/>
              <a:ext cx="1361825" cy="1739927"/>
            </a:xfrm>
            <a:custGeom>
              <a:avLst/>
              <a:gdLst>
                <a:gd name="connsiteX0" fmla="*/ 1362752 w 1361825"/>
                <a:gd name="connsiteY0" fmla="*/ 1232704 h 1739927"/>
                <a:gd name="connsiteX1" fmla="*/ 1281351 w 1361825"/>
                <a:gd name="connsiteY1" fmla="*/ 1068168 h 1739927"/>
                <a:gd name="connsiteX2" fmla="*/ 986360 w 1361825"/>
                <a:gd name="connsiteY2" fmla="*/ 910309 h 1739927"/>
                <a:gd name="connsiteX3" fmla="*/ 1121137 w 1361825"/>
                <a:gd name="connsiteY3" fmla="*/ 876689 h 1739927"/>
                <a:gd name="connsiteX4" fmla="*/ 1040679 w 1361825"/>
                <a:gd name="connsiteY4" fmla="*/ 725168 h 1739927"/>
                <a:gd name="connsiteX5" fmla="*/ 1096517 w 1361825"/>
                <a:gd name="connsiteY5" fmla="*/ 322723 h 1739927"/>
                <a:gd name="connsiteX6" fmla="*/ 1008196 w 1361825"/>
                <a:gd name="connsiteY6" fmla="*/ 133995 h 1739927"/>
                <a:gd name="connsiteX7" fmla="*/ 898039 w 1361825"/>
                <a:gd name="connsiteY7" fmla="*/ 132503 h 1739927"/>
                <a:gd name="connsiteX8" fmla="*/ 725552 w 1361825"/>
                <a:gd name="connsiteY8" fmla="*/ 15747 h 1739927"/>
                <a:gd name="connsiteX9" fmla="*/ 401611 w 1361825"/>
                <a:gd name="connsiteY9" fmla="*/ 57090 h 1739927"/>
                <a:gd name="connsiteX10" fmla="*/ 277862 w 1361825"/>
                <a:gd name="connsiteY10" fmla="*/ 369809 h 1739927"/>
                <a:gd name="connsiteX11" fmla="*/ 289741 w 1361825"/>
                <a:gd name="connsiteY11" fmla="*/ 794859 h 1739927"/>
                <a:gd name="connsiteX12" fmla="*/ 242542 w 1361825"/>
                <a:gd name="connsiteY12" fmla="*/ 912819 h 1739927"/>
                <a:gd name="connsiteX13" fmla="*/ 363614 w 1361825"/>
                <a:gd name="connsiteY13" fmla="*/ 915482 h 1739927"/>
                <a:gd name="connsiteX14" fmla="*/ 82308 w 1361825"/>
                <a:gd name="connsiteY14" fmla="*/ 1068141 h 1739927"/>
                <a:gd name="connsiteX15" fmla="*/ 926 w 1361825"/>
                <a:gd name="connsiteY15" fmla="*/ 1233628 h 1739927"/>
                <a:gd name="connsiteX16" fmla="*/ 926 w 1361825"/>
                <a:gd name="connsiteY16" fmla="*/ 1619998 h 1739927"/>
                <a:gd name="connsiteX17" fmla="*/ 20474 w 1361825"/>
                <a:gd name="connsiteY17" fmla="*/ 1633061 h 1739927"/>
                <a:gd name="connsiteX18" fmla="*/ 688056 w 1361825"/>
                <a:gd name="connsiteY18" fmla="*/ 1740642 h 1739927"/>
                <a:gd name="connsiteX19" fmla="*/ 1345179 w 1361825"/>
                <a:gd name="connsiteY19" fmla="*/ 1631676 h 1739927"/>
                <a:gd name="connsiteX20" fmla="*/ 1362752 w 1361825"/>
                <a:gd name="connsiteY20" fmla="*/ 1618479 h 1739927"/>
                <a:gd name="connsiteX21" fmla="*/ 1362752 w 1361825"/>
                <a:gd name="connsiteY21" fmla="*/ 1232704 h 1739927"/>
                <a:gd name="connsiteX22" fmla="*/ 1000440 w 1361825"/>
                <a:gd name="connsiteY22" fmla="*/ 1167658 h 1739927"/>
                <a:gd name="connsiteX23" fmla="*/ 1044373 w 1361825"/>
                <a:gd name="connsiteY23" fmla="*/ 1211638 h 1739927"/>
                <a:gd name="connsiteX24" fmla="*/ 1000440 w 1361825"/>
                <a:gd name="connsiteY24" fmla="*/ 1255618 h 1739927"/>
                <a:gd name="connsiteX25" fmla="*/ 956513 w 1361825"/>
                <a:gd name="connsiteY25" fmla="*/ 1211638 h 1739927"/>
                <a:gd name="connsiteX26" fmla="*/ 1000440 w 1361825"/>
                <a:gd name="connsiteY26" fmla="*/ 1167658 h 1739927"/>
                <a:gd name="connsiteX27" fmla="*/ 418261 w 1361825"/>
                <a:gd name="connsiteY27" fmla="*/ 418607 h 1739927"/>
                <a:gd name="connsiteX28" fmla="*/ 450175 w 1361825"/>
                <a:gd name="connsiteY28" fmla="*/ 414759 h 1739927"/>
                <a:gd name="connsiteX29" fmla="*/ 663737 w 1361825"/>
                <a:gd name="connsiteY29" fmla="*/ 354611 h 1739927"/>
                <a:gd name="connsiteX30" fmla="*/ 847259 w 1361825"/>
                <a:gd name="connsiteY30" fmla="*/ 239836 h 1739927"/>
                <a:gd name="connsiteX31" fmla="*/ 877293 w 1361825"/>
                <a:gd name="connsiteY31" fmla="*/ 240077 h 1739927"/>
                <a:gd name="connsiteX32" fmla="*/ 883149 w 1361825"/>
                <a:gd name="connsiteY32" fmla="*/ 251735 h 1739927"/>
                <a:gd name="connsiteX33" fmla="*/ 918797 w 1361825"/>
                <a:gd name="connsiteY33" fmla="*/ 394328 h 1739927"/>
                <a:gd name="connsiteX34" fmla="*/ 945418 w 1361825"/>
                <a:gd name="connsiteY34" fmla="*/ 437853 h 1739927"/>
                <a:gd name="connsiteX35" fmla="*/ 945418 w 1361825"/>
                <a:gd name="connsiteY35" fmla="*/ 529908 h 1739927"/>
                <a:gd name="connsiteX36" fmla="*/ 681839 w 1361825"/>
                <a:gd name="connsiteY36" fmla="*/ 793801 h 1739927"/>
                <a:gd name="connsiteX37" fmla="*/ 418261 w 1361825"/>
                <a:gd name="connsiteY37" fmla="*/ 529908 h 1739927"/>
                <a:gd name="connsiteX38" fmla="*/ 418261 w 1361825"/>
                <a:gd name="connsiteY38" fmla="*/ 418607 h 1739927"/>
                <a:gd name="connsiteX39" fmla="*/ 853630 w 1361825"/>
                <a:gd name="connsiteY39" fmla="*/ 945737 h 1739927"/>
                <a:gd name="connsiteX40" fmla="*/ 681839 w 1361825"/>
                <a:gd name="connsiteY40" fmla="*/ 969735 h 1739927"/>
                <a:gd name="connsiteX41" fmla="*/ 509895 w 1361825"/>
                <a:gd name="connsiteY41" fmla="*/ 945717 h 1739927"/>
                <a:gd name="connsiteX42" fmla="*/ 550047 w 1361825"/>
                <a:gd name="connsiteY42" fmla="*/ 860768 h 1739927"/>
                <a:gd name="connsiteX43" fmla="*/ 550047 w 1361825"/>
                <a:gd name="connsiteY43" fmla="*/ 855796 h 1739927"/>
                <a:gd name="connsiteX44" fmla="*/ 813739 w 1361825"/>
                <a:gd name="connsiteY44" fmla="*/ 855796 h 1739927"/>
                <a:gd name="connsiteX45" fmla="*/ 813739 w 1361825"/>
                <a:gd name="connsiteY45" fmla="*/ 860675 h 1739927"/>
                <a:gd name="connsiteX46" fmla="*/ 853670 w 1361825"/>
                <a:gd name="connsiteY46" fmla="*/ 945737 h 1739927"/>
                <a:gd name="connsiteX47" fmla="*/ 853630 w 1361825"/>
                <a:gd name="connsiteY47" fmla="*/ 945737 h 1739927"/>
                <a:gd name="connsiteX48" fmla="*/ 1274893 w 1361825"/>
                <a:gd name="connsiteY48" fmla="*/ 1572491 h 1739927"/>
                <a:gd name="connsiteX49" fmla="*/ 88960 w 1361825"/>
                <a:gd name="connsiteY49" fmla="*/ 1571153 h 1739927"/>
                <a:gd name="connsiteX50" fmla="*/ 88960 w 1361825"/>
                <a:gd name="connsiteY50" fmla="*/ 1234551 h 1739927"/>
                <a:gd name="connsiteX51" fmla="*/ 139304 w 1361825"/>
                <a:gd name="connsiteY51" fmla="*/ 1135195 h 1739927"/>
                <a:gd name="connsiteX52" fmla="*/ 341383 w 1361825"/>
                <a:gd name="connsiteY52" fmla="*/ 1018995 h 1739927"/>
                <a:gd name="connsiteX53" fmla="*/ 341383 w 1361825"/>
                <a:gd name="connsiteY53" fmla="*/ 1113158 h 1739927"/>
                <a:gd name="connsiteX54" fmla="*/ 187627 w 1361825"/>
                <a:gd name="connsiteY54" fmla="*/ 1277614 h 1739927"/>
                <a:gd name="connsiteX55" fmla="*/ 198609 w 1361825"/>
                <a:gd name="connsiteY55" fmla="*/ 1302020 h 1739927"/>
                <a:gd name="connsiteX56" fmla="*/ 198609 w 1361825"/>
                <a:gd name="connsiteY56" fmla="*/ 1442546 h 1739927"/>
                <a:gd name="connsiteX57" fmla="*/ 249568 w 1361825"/>
                <a:gd name="connsiteY57" fmla="*/ 1506649 h 1739927"/>
                <a:gd name="connsiteX58" fmla="*/ 295770 w 1361825"/>
                <a:gd name="connsiteY58" fmla="*/ 1512692 h 1739927"/>
                <a:gd name="connsiteX59" fmla="*/ 301806 w 1361825"/>
                <a:gd name="connsiteY59" fmla="*/ 1466430 h 1739927"/>
                <a:gd name="connsiteX60" fmla="*/ 255598 w 1361825"/>
                <a:gd name="connsiteY60" fmla="*/ 1460393 h 1739927"/>
                <a:gd name="connsiteX61" fmla="*/ 254159 w 1361825"/>
                <a:gd name="connsiteY61" fmla="*/ 1461571 h 1739927"/>
                <a:gd name="connsiteX62" fmla="*/ 242542 w 1361825"/>
                <a:gd name="connsiteY62" fmla="*/ 1442546 h 1739927"/>
                <a:gd name="connsiteX63" fmla="*/ 242542 w 1361825"/>
                <a:gd name="connsiteY63" fmla="*/ 1302020 h 1739927"/>
                <a:gd name="connsiteX64" fmla="*/ 253523 w 1361825"/>
                <a:gd name="connsiteY64" fmla="*/ 1277614 h 1739927"/>
                <a:gd name="connsiteX65" fmla="*/ 352365 w 1361825"/>
                <a:gd name="connsiteY65" fmla="*/ 1178653 h 1739927"/>
                <a:gd name="connsiteX66" fmla="*/ 374328 w 1361825"/>
                <a:gd name="connsiteY66" fmla="*/ 1178653 h 1739927"/>
                <a:gd name="connsiteX67" fmla="*/ 473176 w 1361825"/>
                <a:gd name="connsiteY67" fmla="*/ 1277614 h 1739927"/>
                <a:gd name="connsiteX68" fmla="*/ 484157 w 1361825"/>
                <a:gd name="connsiteY68" fmla="*/ 1302020 h 1739927"/>
                <a:gd name="connsiteX69" fmla="*/ 484157 w 1361825"/>
                <a:gd name="connsiteY69" fmla="*/ 1442546 h 1739927"/>
                <a:gd name="connsiteX70" fmla="*/ 472560 w 1361825"/>
                <a:gd name="connsiteY70" fmla="*/ 1461571 h 1739927"/>
                <a:gd name="connsiteX71" fmla="*/ 426091 w 1361825"/>
                <a:gd name="connsiteY71" fmla="*/ 1464991 h 1739927"/>
                <a:gd name="connsiteX72" fmla="*/ 429503 w 1361825"/>
                <a:gd name="connsiteY72" fmla="*/ 1511514 h 1739927"/>
                <a:gd name="connsiteX73" fmla="*/ 475973 w 1361825"/>
                <a:gd name="connsiteY73" fmla="*/ 1508094 h 1739927"/>
                <a:gd name="connsiteX74" fmla="*/ 477151 w 1361825"/>
                <a:gd name="connsiteY74" fmla="*/ 1506649 h 1739927"/>
                <a:gd name="connsiteX75" fmla="*/ 528084 w 1361825"/>
                <a:gd name="connsiteY75" fmla="*/ 1442546 h 1739927"/>
                <a:gd name="connsiteX76" fmla="*/ 528084 w 1361825"/>
                <a:gd name="connsiteY76" fmla="*/ 1302020 h 1739927"/>
                <a:gd name="connsiteX77" fmla="*/ 539065 w 1361825"/>
                <a:gd name="connsiteY77" fmla="*/ 1277614 h 1739927"/>
                <a:gd name="connsiteX78" fmla="*/ 385316 w 1361825"/>
                <a:gd name="connsiteY78" fmla="*/ 1113225 h 1739927"/>
                <a:gd name="connsiteX79" fmla="*/ 385316 w 1361825"/>
                <a:gd name="connsiteY79" fmla="*/ 1001287 h 1739927"/>
                <a:gd name="connsiteX80" fmla="*/ 403719 w 1361825"/>
                <a:gd name="connsiteY80" fmla="*/ 994140 h 1739927"/>
                <a:gd name="connsiteX81" fmla="*/ 681839 w 1361825"/>
                <a:gd name="connsiteY81" fmla="*/ 1057695 h 1739927"/>
                <a:gd name="connsiteX82" fmla="*/ 959853 w 1361825"/>
                <a:gd name="connsiteY82" fmla="*/ 994140 h 1739927"/>
                <a:gd name="connsiteX83" fmla="*/ 978430 w 1361825"/>
                <a:gd name="connsiteY83" fmla="*/ 1001381 h 1739927"/>
                <a:gd name="connsiteX84" fmla="*/ 978430 w 1361825"/>
                <a:gd name="connsiteY84" fmla="*/ 1125324 h 1739927"/>
                <a:gd name="connsiteX85" fmla="*/ 978717 w 1361825"/>
                <a:gd name="connsiteY85" fmla="*/ 1126709 h 1739927"/>
                <a:gd name="connsiteX86" fmla="*/ 915270 w 1361825"/>
                <a:gd name="connsiteY86" fmla="*/ 1233668 h 1739927"/>
                <a:gd name="connsiteX87" fmla="*/ 1022095 w 1361825"/>
                <a:gd name="connsiteY87" fmla="*/ 1297195 h 1739927"/>
                <a:gd name="connsiteX88" fmla="*/ 1085549 w 1361825"/>
                <a:gd name="connsiteY88" fmla="*/ 1190237 h 1739927"/>
                <a:gd name="connsiteX89" fmla="*/ 1022095 w 1361825"/>
                <a:gd name="connsiteY89" fmla="*/ 1126709 h 1739927"/>
                <a:gd name="connsiteX90" fmla="*/ 1022363 w 1361825"/>
                <a:gd name="connsiteY90" fmla="*/ 1125324 h 1739927"/>
                <a:gd name="connsiteX91" fmla="*/ 1022363 w 1361825"/>
                <a:gd name="connsiteY91" fmla="*/ 1019082 h 1739927"/>
                <a:gd name="connsiteX92" fmla="*/ 1224442 w 1361825"/>
                <a:gd name="connsiteY92" fmla="*/ 1135215 h 1739927"/>
                <a:gd name="connsiteX93" fmla="*/ 1274893 w 1361825"/>
                <a:gd name="connsiteY93" fmla="*/ 1233628 h 1739927"/>
                <a:gd name="connsiteX94" fmla="*/ 1274893 w 1361825"/>
                <a:gd name="connsiteY94" fmla="*/ 1572491 h 173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361825" h="1739927">
                  <a:moveTo>
                    <a:pt x="1362752" y="1232704"/>
                  </a:moveTo>
                  <a:cubicBezTo>
                    <a:pt x="1360357" y="1168735"/>
                    <a:pt x="1330724" y="1108842"/>
                    <a:pt x="1281351" y="1068168"/>
                  </a:cubicBezTo>
                  <a:cubicBezTo>
                    <a:pt x="1212537" y="1009646"/>
                    <a:pt x="1118172" y="959288"/>
                    <a:pt x="986360" y="910309"/>
                  </a:cubicBezTo>
                  <a:cubicBezTo>
                    <a:pt x="1032602" y="905257"/>
                    <a:pt x="1077940" y="893948"/>
                    <a:pt x="1121137" y="876689"/>
                  </a:cubicBezTo>
                  <a:cubicBezTo>
                    <a:pt x="1121137" y="876689"/>
                    <a:pt x="1071455" y="846936"/>
                    <a:pt x="1040679" y="725168"/>
                  </a:cubicBezTo>
                  <a:cubicBezTo>
                    <a:pt x="1021152" y="648658"/>
                    <a:pt x="1095881" y="457380"/>
                    <a:pt x="1096517" y="322723"/>
                  </a:cubicBezTo>
                  <a:cubicBezTo>
                    <a:pt x="1096517" y="214969"/>
                    <a:pt x="1065941" y="166719"/>
                    <a:pt x="1008196" y="133995"/>
                  </a:cubicBezTo>
                  <a:cubicBezTo>
                    <a:pt x="974876" y="115083"/>
                    <a:pt x="898039" y="132503"/>
                    <a:pt x="898039" y="132503"/>
                  </a:cubicBezTo>
                  <a:cubicBezTo>
                    <a:pt x="898039" y="132503"/>
                    <a:pt x="858435" y="57090"/>
                    <a:pt x="725552" y="15747"/>
                  </a:cubicBezTo>
                  <a:cubicBezTo>
                    <a:pt x="616371" y="-14052"/>
                    <a:pt x="499837" y="817"/>
                    <a:pt x="401611" y="57090"/>
                  </a:cubicBezTo>
                  <a:cubicBezTo>
                    <a:pt x="319420" y="110312"/>
                    <a:pt x="279883" y="168760"/>
                    <a:pt x="277862" y="369809"/>
                  </a:cubicBezTo>
                  <a:cubicBezTo>
                    <a:pt x="276169" y="554073"/>
                    <a:pt x="301432" y="717713"/>
                    <a:pt x="289741" y="794859"/>
                  </a:cubicBezTo>
                  <a:cubicBezTo>
                    <a:pt x="284340" y="837574"/>
                    <a:pt x="268092" y="878188"/>
                    <a:pt x="242542" y="912819"/>
                  </a:cubicBezTo>
                  <a:cubicBezTo>
                    <a:pt x="282808" y="916212"/>
                    <a:pt x="323241" y="917095"/>
                    <a:pt x="363614" y="915482"/>
                  </a:cubicBezTo>
                  <a:cubicBezTo>
                    <a:pt x="238982" y="962828"/>
                    <a:pt x="148726" y="1011694"/>
                    <a:pt x="82308" y="1068141"/>
                  </a:cubicBezTo>
                  <a:cubicBezTo>
                    <a:pt x="32734" y="1109069"/>
                    <a:pt x="3095" y="1169337"/>
                    <a:pt x="926" y="1233628"/>
                  </a:cubicBezTo>
                  <a:lnTo>
                    <a:pt x="926" y="1619998"/>
                  </a:lnTo>
                  <a:lnTo>
                    <a:pt x="20474" y="1633061"/>
                  </a:lnTo>
                  <a:cubicBezTo>
                    <a:pt x="128102" y="1704860"/>
                    <a:pt x="409099" y="1740642"/>
                    <a:pt x="688056" y="1740642"/>
                  </a:cubicBezTo>
                  <a:cubicBezTo>
                    <a:pt x="969362" y="1740642"/>
                    <a:pt x="1248533" y="1704244"/>
                    <a:pt x="1345179" y="1631676"/>
                  </a:cubicBezTo>
                  <a:lnTo>
                    <a:pt x="1362752" y="1618479"/>
                  </a:lnTo>
                  <a:lnTo>
                    <a:pt x="1362752" y="1232704"/>
                  </a:lnTo>
                  <a:close/>
                  <a:moveTo>
                    <a:pt x="1000440" y="1167658"/>
                  </a:moveTo>
                  <a:cubicBezTo>
                    <a:pt x="1024705" y="1167658"/>
                    <a:pt x="1044373" y="1187346"/>
                    <a:pt x="1044373" y="1211638"/>
                  </a:cubicBezTo>
                  <a:cubicBezTo>
                    <a:pt x="1044373" y="1235930"/>
                    <a:pt x="1024705" y="1255618"/>
                    <a:pt x="1000440" y="1255618"/>
                  </a:cubicBezTo>
                  <a:cubicBezTo>
                    <a:pt x="976181" y="1255618"/>
                    <a:pt x="956513" y="1235930"/>
                    <a:pt x="956513" y="1211638"/>
                  </a:cubicBezTo>
                  <a:cubicBezTo>
                    <a:pt x="956513" y="1187346"/>
                    <a:pt x="976181" y="1167658"/>
                    <a:pt x="1000440" y="1167658"/>
                  </a:cubicBezTo>
                  <a:close/>
                  <a:moveTo>
                    <a:pt x="418261" y="418607"/>
                  </a:moveTo>
                  <a:cubicBezTo>
                    <a:pt x="428961" y="417951"/>
                    <a:pt x="439622" y="416666"/>
                    <a:pt x="450175" y="414759"/>
                  </a:cubicBezTo>
                  <a:cubicBezTo>
                    <a:pt x="523868" y="405035"/>
                    <a:pt x="595793" y="384785"/>
                    <a:pt x="663737" y="354611"/>
                  </a:cubicBezTo>
                  <a:cubicBezTo>
                    <a:pt x="740114" y="316152"/>
                    <a:pt x="783886" y="297280"/>
                    <a:pt x="847259" y="239836"/>
                  </a:cubicBezTo>
                  <a:cubicBezTo>
                    <a:pt x="855618" y="231598"/>
                    <a:pt x="869062" y="231705"/>
                    <a:pt x="877293" y="240077"/>
                  </a:cubicBezTo>
                  <a:cubicBezTo>
                    <a:pt x="880418" y="243249"/>
                    <a:pt x="882466" y="247331"/>
                    <a:pt x="883149" y="251735"/>
                  </a:cubicBezTo>
                  <a:cubicBezTo>
                    <a:pt x="888201" y="286700"/>
                    <a:pt x="901338" y="363652"/>
                    <a:pt x="918797" y="394328"/>
                  </a:cubicBezTo>
                  <a:cubicBezTo>
                    <a:pt x="926687" y="409419"/>
                    <a:pt x="935581" y="423954"/>
                    <a:pt x="945418" y="437853"/>
                  </a:cubicBezTo>
                  <a:lnTo>
                    <a:pt x="945418" y="529908"/>
                  </a:lnTo>
                  <a:cubicBezTo>
                    <a:pt x="945418" y="675654"/>
                    <a:pt x="827411" y="793801"/>
                    <a:pt x="681839" y="793801"/>
                  </a:cubicBezTo>
                  <a:cubicBezTo>
                    <a:pt x="536268" y="793801"/>
                    <a:pt x="418261" y="675654"/>
                    <a:pt x="418261" y="529908"/>
                  </a:cubicBezTo>
                  <a:lnTo>
                    <a:pt x="418261" y="418607"/>
                  </a:lnTo>
                  <a:close/>
                  <a:moveTo>
                    <a:pt x="853630" y="945737"/>
                  </a:moveTo>
                  <a:cubicBezTo>
                    <a:pt x="797866" y="962199"/>
                    <a:pt x="739973" y="970283"/>
                    <a:pt x="681839" y="969735"/>
                  </a:cubicBezTo>
                  <a:cubicBezTo>
                    <a:pt x="623652" y="970290"/>
                    <a:pt x="565706" y="962199"/>
                    <a:pt x="509895" y="945717"/>
                  </a:cubicBezTo>
                  <a:cubicBezTo>
                    <a:pt x="535344" y="924878"/>
                    <a:pt x="550087" y="893680"/>
                    <a:pt x="550047" y="860768"/>
                  </a:cubicBezTo>
                  <a:lnTo>
                    <a:pt x="550047" y="855796"/>
                  </a:lnTo>
                  <a:cubicBezTo>
                    <a:pt x="634554" y="890367"/>
                    <a:pt x="729232" y="890367"/>
                    <a:pt x="813739" y="855796"/>
                  </a:cubicBezTo>
                  <a:lnTo>
                    <a:pt x="813739" y="860675"/>
                  </a:lnTo>
                  <a:cubicBezTo>
                    <a:pt x="813605" y="893600"/>
                    <a:pt x="828267" y="924838"/>
                    <a:pt x="853670" y="945737"/>
                  </a:cubicBezTo>
                  <a:lnTo>
                    <a:pt x="853630" y="945737"/>
                  </a:lnTo>
                  <a:close/>
                  <a:moveTo>
                    <a:pt x="1274893" y="1572491"/>
                  </a:moveTo>
                  <a:cubicBezTo>
                    <a:pt x="1082477" y="1678473"/>
                    <a:pt x="299652" y="1677570"/>
                    <a:pt x="88960" y="1571153"/>
                  </a:cubicBezTo>
                  <a:lnTo>
                    <a:pt x="88960" y="1234551"/>
                  </a:lnTo>
                  <a:cubicBezTo>
                    <a:pt x="90600" y="1195704"/>
                    <a:pt x="108962" y="1159467"/>
                    <a:pt x="139304" y="1135195"/>
                  </a:cubicBezTo>
                  <a:cubicBezTo>
                    <a:pt x="200409" y="1086450"/>
                    <a:pt x="268540" y="1047275"/>
                    <a:pt x="341383" y="1018995"/>
                  </a:cubicBezTo>
                  <a:lnTo>
                    <a:pt x="341383" y="1113158"/>
                  </a:lnTo>
                  <a:cubicBezTo>
                    <a:pt x="254902" y="1118947"/>
                    <a:pt x="187687" y="1190832"/>
                    <a:pt x="187627" y="1277614"/>
                  </a:cubicBezTo>
                  <a:cubicBezTo>
                    <a:pt x="187654" y="1286943"/>
                    <a:pt x="191649" y="1295817"/>
                    <a:pt x="198609" y="1302020"/>
                  </a:cubicBezTo>
                  <a:lnTo>
                    <a:pt x="198609" y="1442546"/>
                  </a:lnTo>
                  <a:cubicBezTo>
                    <a:pt x="198682" y="1473169"/>
                    <a:pt x="219782" y="1499709"/>
                    <a:pt x="249568" y="1506649"/>
                  </a:cubicBezTo>
                  <a:cubicBezTo>
                    <a:pt x="260664" y="1521097"/>
                    <a:pt x="281349" y="1523794"/>
                    <a:pt x="295770" y="1512692"/>
                  </a:cubicBezTo>
                  <a:cubicBezTo>
                    <a:pt x="310198" y="1501583"/>
                    <a:pt x="312895" y="1480871"/>
                    <a:pt x="301806" y="1466430"/>
                  </a:cubicBezTo>
                  <a:cubicBezTo>
                    <a:pt x="290711" y="1451995"/>
                    <a:pt x="270026" y="1449285"/>
                    <a:pt x="255598" y="1460393"/>
                  </a:cubicBezTo>
                  <a:cubicBezTo>
                    <a:pt x="255109" y="1460768"/>
                    <a:pt x="254628" y="1461163"/>
                    <a:pt x="254159" y="1461571"/>
                  </a:cubicBezTo>
                  <a:cubicBezTo>
                    <a:pt x="247092" y="1457844"/>
                    <a:pt x="242629" y="1450543"/>
                    <a:pt x="242542" y="1442546"/>
                  </a:cubicBezTo>
                  <a:lnTo>
                    <a:pt x="242542" y="1302020"/>
                  </a:lnTo>
                  <a:cubicBezTo>
                    <a:pt x="249508" y="1295823"/>
                    <a:pt x="253503" y="1286943"/>
                    <a:pt x="253523" y="1277614"/>
                  </a:cubicBezTo>
                  <a:cubicBezTo>
                    <a:pt x="253523" y="1222954"/>
                    <a:pt x="297778" y="1178653"/>
                    <a:pt x="352365" y="1178653"/>
                  </a:cubicBezTo>
                  <a:lnTo>
                    <a:pt x="374328" y="1178653"/>
                  </a:lnTo>
                  <a:cubicBezTo>
                    <a:pt x="428921" y="1178653"/>
                    <a:pt x="473176" y="1222954"/>
                    <a:pt x="473176" y="1277614"/>
                  </a:cubicBezTo>
                  <a:cubicBezTo>
                    <a:pt x="473202" y="1286943"/>
                    <a:pt x="477197" y="1295817"/>
                    <a:pt x="484157" y="1302020"/>
                  </a:cubicBezTo>
                  <a:lnTo>
                    <a:pt x="484157" y="1442546"/>
                  </a:lnTo>
                  <a:cubicBezTo>
                    <a:pt x="484077" y="1450536"/>
                    <a:pt x="479620" y="1457844"/>
                    <a:pt x="472560" y="1461571"/>
                  </a:cubicBezTo>
                  <a:cubicBezTo>
                    <a:pt x="458781" y="1449666"/>
                    <a:pt x="437976" y="1451199"/>
                    <a:pt x="426091" y="1464991"/>
                  </a:cubicBezTo>
                  <a:cubicBezTo>
                    <a:pt x="414199" y="1478783"/>
                    <a:pt x="415731" y="1499615"/>
                    <a:pt x="429503" y="1511514"/>
                  </a:cubicBezTo>
                  <a:cubicBezTo>
                    <a:pt x="443282" y="1523419"/>
                    <a:pt x="464088" y="1521886"/>
                    <a:pt x="475973" y="1508094"/>
                  </a:cubicBezTo>
                  <a:cubicBezTo>
                    <a:pt x="476381" y="1507626"/>
                    <a:pt x="476769" y="1507144"/>
                    <a:pt x="477151" y="1506649"/>
                  </a:cubicBezTo>
                  <a:cubicBezTo>
                    <a:pt x="506923" y="1499702"/>
                    <a:pt x="528017" y="1473162"/>
                    <a:pt x="528084" y="1442546"/>
                  </a:cubicBezTo>
                  <a:lnTo>
                    <a:pt x="528084" y="1302020"/>
                  </a:lnTo>
                  <a:cubicBezTo>
                    <a:pt x="535057" y="1295823"/>
                    <a:pt x="539052" y="1286943"/>
                    <a:pt x="539065" y="1277614"/>
                  </a:cubicBezTo>
                  <a:cubicBezTo>
                    <a:pt x="538972" y="1190859"/>
                    <a:pt x="471770" y="1119007"/>
                    <a:pt x="385316" y="1113225"/>
                  </a:cubicBezTo>
                  <a:lnTo>
                    <a:pt x="385316" y="1001287"/>
                  </a:lnTo>
                  <a:cubicBezTo>
                    <a:pt x="391399" y="998912"/>
                    <a:pt x="397348" y="996543"/>
                    <a:pt x="403719" y="994140"/>
                  </a:cubicBezTo>
                  <a:cubicBezTo>
                    <a:pt x="468230" y="1034252"/>
                    <a:pt x="569621" y="1057695"/>
                    <a:pt x="681839" y="1057695"/>
                  </a:cubicBezTo>
                  <a:cubicBezTo>
                    <a:pt x="794058" y="1057695"/>
                    <a:pt x="895429" y="1034232"/>
                    <a:pt x="959853" y="994140"/>
                  </a:cubicBezTo>
                  <a:cubicBezTo>
                    <a:pt x="966284" y="996563"/>
                    <a:pt x="972213" y="998959"/>
                    <a:pt x="978430" y="1001381"/>
                  </a:cubicBezTo>
                  <a:lnTo>
                    <a:pt x="978430" y="1125324"/>
                  </a:lnTo>
                  <a:cubicBezTo>
                    <a:pt x="978430" y="1125826"/>
                    <a:pt x="978697" y="1126221"/>
                    <a:pt x="978717" y="1126709"/>
                  </a:cubicBezTo>
                  <a:cubicBezTo>
                    <a:pt x="931693" y="1138701"/>
                    <a:pt x="903285" y="1186590"/>
                    <a:pt x="915270" y="1233668"/>
                  </a:cubicBezTo>
                  <a:cubicBezTo>
                    <a:pt x="927249" y="1280746"/>
                    <a:pt x="975077" y="1309187"/>
                    <a:pt x="1022095" y="1297195"/>
                  </a:cubicBezTo>
                  <a:cubicBezTo>
                    <a:pt x="1069120" y="1285196"/>
                    <a:pt x="1097528" y="1237308"/>
                    <a:pt x="1085549" y="1190237"/>
                  </a:cubicBezTo>
                  <a:cubicBezTo>
                    <a:pt x="1077612" y="1159025"/>
                    <a:pt x="1053267" y="1134660"/>
                    <a:pt x="1022095" y="1126709"/>
                  </a:cubicBezTo>
                  <a:cubicBezTo>
                    <a:pt x="1022095" y="1126221"/>
                    <a:pt x="1022363" y="1125806"/>
                    <a:pt x="1022363" y="1125324"/>
                  </a:cubicBezTo>
                  <a:lnTo>
                    <a:pt x="1022363" y="1019082"/>
                  </a:lnTo>
                  <a:cubicBezTo>
                    <a:pt x="1095212" y="1047315"/>
                    <a:pt x="1163350" y="1086477"/>
                    <a:pt x="1224442" y="1135215"/>
                  </a:cubicBezTo>
                  <a:cubicBezTo>
                    <a:pt x="1254616" y="1159233"/>
                    <a:pt x="1272999" y="1195088"/>
                    <a:pt x="1274893" y="1233628"/>
                  </a:cubicBezTo>
                  <a:lnTo>
                    <a:pt x="1274893" y="1572491"/>
                  </a:lnTo>
                  <a:close/>
                </a:path>
              </a:pathLst>
            </a:custGeom>
            <a:solidFill>
              <a:srgbClr val="000080"/>
            </a:solidFill>
            <a:ln w="6691" cap="rnd">
              <a:noFill/>
              <a:prstDash val="solid"/>
              <a:round/>
            </a:ln>
          </p:spPr>
          <p:txBody>
            <a:bodyPr rtlCol="0" anchor="ctr"/>
            <a:lstStyle/>
            <a:p>
              <a:endParaRPr lang="en-CH" sz="6000"/>
            </a:p>
          </p:txBody>
        </p:sp>
        <p:sp>
          <p:nvSpPr>
            <p:cNvPr id="485" name="Freeform 484">
              <a:extLst>
                <a:ext uri="{FF2B5EF4-FFF2-40B4-BE49-F238E27FC236}">
                  <a16:creationId xmlns:a16="http://schemas.microsoft.com/office/drawing/2014/main" id="{442A1E96-B4E2-E39C-01EB-D3B9E34915CE}"/>
                </a:ext>
              </a:extLst>
            </p:cNvPr>
            <p:cNvSpPr/>
            <p:nvPr/>
          </p:nvSpPr>
          <p:spPr>
            <a:xfrm rot="-5400000" flipV="1">
              <a:off x="11403895" y="9558821"/>
              <a:ext cx="43498" cy="43498"/>
            </a:xfrm>
            <a:custGeom>
              <a:avLst/>
              <a:gdLst>
                <a:gd name="connsiteX0" fmla="*/ 44406 w 43498"/>
                <a:gd name="connsiteY0" fmla="*/ 22547 h 43498"/>
                <a:gd name="connsiteX1" fmla="*/ 22657 w 43498"/>
                <a:gd name="connsiteY1" fmla="*/ 44296 h 43498"/>
                <a:gd name="connsiteX2" fmla="*/ 908 w 43498"/>
                <a:gd name="connsiteY2" fmla="*/ 22547 h 43498"/>
                <a:gd name="connsiteX3" fmla="*/ 22657 w 43498"/>
                <a:gd name="connsiteY3" fmla="*/ 798 h 43498"/>
                <a:gd name="connsiteX4" fmla="*/ 44406 w 43498"/>
                <a:gd name="connsiteY4" fmla="*/ 22547 h 43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98" h="43498">
                  <a:moveTo>
                    <a:pt x="44406" y="22547"/>
                  </a:moveTo>
                  <a:cubicBezTo>
                    <a:pt x="44406" y="34559"/>
                    <a:pt x="34669" y="44296"/>
                    <a:pt x="22657" y="44296"/>
                  </a:cubicBezTo>
                  <a:cubicBezTo>
                    <a:pt x="10646" y="44296"/>
                    <a:pt x="908" y="34559"/>
                    <a:pt x="908" y="22547"/>
                  </a:cubicBezTo>
                  <a:cubicBezTo>
                    <a:pt x="908" y="10536"/>
                    <a:pt x="10646" y="798"/>
                    <a:pt x="22657" y="798"/>
                  </a:cubicBezTo>
                  <a:cubicBezTo>
                    <a:pt x="34669" y="798"/>
                    <a:pt x="44406" y="10536"/>
                    <a:pt x="44406" y="22547"/>
                  </a:cubicBezTo>
                  <a:close/>
                </a:path>
              </a:pathLst>
            </a:custGeom>
            <a:solidFill>
              <a:srgbClr val="000080"/>
            </a:solidFill>
            <a:ln w="6691" cap="rnd">
              <a:noFill/>
              <a:prstDash val="solid"/>
              <a:round/>
            </a:ln>
          </p:spPr>
          <p:txBody>
            <a:bodyPr rtlCol="0" anchor="ctr"/>
            <a:lstStyle/>
            <a:p>
              <a:endParaRPr lang="en-CH" sz="6000"/>
            </a:p>
          </p:txBody>
        </p:sp>
      </p:grpSp>
      <p:grpSp>
        <p:nvGrpSpPr>
          <p:cNvPr id="486" name="Graphic 3">
            <a:extLst>
              <a:ext uri="{FF2B5EF4-FFF2-40B4-BE49-F238E27FC236}">
                <a16:creationId xmlns:a16="http://schemas.microsoft.com/office/drawing/2014/main" id="{A36ACE10-2117-31FD-EA14-22B4EFB96F39}"/>
              </a:ext>
            </a:extLst>
          </p:cNvPr>
          <p:cNvGrpSpPr/>
          <p:nvPr/>
        </p:nvGrpSpPr>
        <p:grpSpPr>
          <a:xfrm>
            <a:off x="10329382" y="5327087"/>
            <a:ext cx="1912382" cy="1729633"/>
            <a:chOff x="10329382" y="5327087"/>
            <a:chExt cx="1912382" cy="1729633"/>
          </a:xfrm>
        </p:grpSpPr>
        <p:sp>
          <p:nvSpPr>
            <p:cNvPr id="487" name="Freeform 486">
              <a:extLst>
                <a:ext uri="{FF2B5EF4-FFF2-40B4-BE49-F238E27FC236}">
                  <a16:creationId xmlns:a16="http://schemas.microsoft.com/office/drawing/2014/main" id="{45F35929-FDED-3628-1792-E347B869BF2F}"/>
                </a:ext>
              </a:extLst>
            </p:cNvPr>
            <p:cNvSpPr/>
            <p:nvPr/>
          </p:nvSpPr>
          <p:spPr>
            <a:xfrm rot="-10800000">
              <a:off x="11745701" y="5453536"/>
              <a:ext cx="42093" cy="647075"/>
            </a:xfrm>
            <a:custGeom>
              <a:avLst/>
              <a:gdLst>
                <a:gd name="connsiteX0" fmla="*/ 670 w 42093"/>
                <a:gd name="connsiteY0" fmla="*/ 91 h 647075"/>
                <a:gd name="connsiteX1" fmla="*/ 42763 w 42093"/>
                <a:gd name="connsiteY1" fmla="*/ 91 h 647075"/>
                <a:gd name="connsiteX2" fmla="*/ 42763 w 42093"/>
                <a:gd name="connsiteY2" fmla="*/ 647166 h 647075"/>
                <a:gd name="connsiteX3" fmla="*/ 670 w 42093"/>
                <a:gd name="connsiteY3" fmla="*/ 647166 h 647075"/>
              </a:gdLst>
              <a:ahLst/>
              <a:cxnLst>
                <a:cxn ang="0">
                  <a:pos x="connsiteX0" y="connsiteY0"/>
                </a:cxn>
                <a:cxn ang="0">
                  <a:pos x="connsiteX1" y="connsiteY1"/>
                </a:cxn>
                <a:cxn ang="0">
                  <a:pos x="connsiteX2" y="connsiteY2"/>
                </a:cxn>
                <a:cxn ang="0">
                  <a:pos x="connsiteX3" y="connsiteY3"/>
                </a:cxn>
              </a:cxnLst>
              <a:rect l="l" t="t" r="r" b="b"/>
              <a:pathLst>
                <a:path w="42093" h="647075">
                  <a:moveTo>
                    <a:pt x="670" y="91"/>
                  </a:moveTo>
                  <a:lnTo>
                    <a:pt x="42763" y="91"/>
                  </a:lnTo>
                  <a:lnTo>
                    <a:pt x="42763" y="647166"/>
                  </a:lnTo>
                  <a:lnTo>
                    <a:pt x="670" y="647166"/>
                  </a:lnTo>
                  <a:close/>
                </a:path>
              </a:pathLst>
            </a:custGeom>
            <a:solidFill>
              <a:srgbClr val="000080"/>
            </a:solidFill>
            <a:ln w="5182" cap="rnd">
              <a:noFill/>
              <a:prstDash val="solid"/>
              <a:round/>
            </a:ln>
          </p:spPr>
          <p:txBody>
            <a:bodyPr rtlCol="0" anchor="ctr"/>
            <a:lstStyle/>
            <a:p>
              <a:endParaRPr lang="en-CH" sz="6000"/>
            </a:p>
          </p:txBody>
        </p:sp>
        <p:sp>
          <p:nvSpPr>
            <p:cNvPr id="488" name="Freeform 487">
              <a:extLst>
                <a:ext uri="{FF2B5EF4-FFF2-40B4-BE49-F238E27FC236}">
                  <a16:creationId xmlns:a16="http://schemas.microsoft.com/office/drawing/2014/main" id="{DDA72846-BF58-F400-6B6C-069F0370A818}"/>
                </a:ext>
              </a:extLst>
            </p:cNvPr>
            <p:cNvSpPr/>
            <p:nvPr/>
          </p:nvSpPr>
          <p:spPr>
            <a:xfrm rot="-5400000">
              <a:off x="11748842" y="5849594"/>
              <a:ext cx="84186" cy="501976"/>
            </a:xfrm>
            <a:custGeom>
              <a:avLst/>
              <a:gdLst>
                <a:gd name="connsiteX0" fmla="*/ 672 w 84186"/>
                <a:gd name="connsiteY0" fmla="*/ 121 h 501976"/>
                <a:gd name="connsiteX1" fmla="*/ 84859 w 84186"/>
                <a:gd name="connsiteY1" fmla="*/ 121 h 501976"/>
                <a:gd name="connsiteX2" fmla="*/ 84859 w 84186"/>
                <a:gd name="connsiteY2" fmla="*/ 502098 h 501976"/>
                <a:gd name="connsiteX3" fmla="*/ 672 w 84186"/>
                <a:gd name="connsiteY3" fmla="*/ 502098 h 501976"/>
              </a:gdLst>
              <a:ahLst/>
              <a:cxnLst>
                <a:cxn ang="0">
                  <a:pos x="connsiteX0" y="connsiteY0"/>
                </a:cxn>
                <a:cxn ang="0">
                  <a:pos x="connsiteX1" y="connsiteY1"/>
                </a:cxn>
                <a:cxn ang="0">
                  <a:pos x="connsiteX2" y="connsiteY2"/>
                </a:cxn>
                <a:cxn ang="0">
                  <a:pos x="connsiteX3" y="connsiteY3"/>
                </a:cxn>
              </a:cxnLst>
              <a:rect l="l" t="t" r="r" b="b"/>
              <a:pathLst>
                <a:path w="84186" h="501976">
                  <a:moveTo>
                    <a:pt x="672" y="121"/>
                  </a:moveTo>
                  <a:lnTo>
                    <a:pt x="84859" y="121"/>
                  </a:lnTo>
                  <a:lnTo>
                    <a:pt x="84859" y="502098"/>
                  </a:lnTo>
                  <a:lnTo>
                    <a:pt x="672" y="502098"/>
                  </a:lnTo>
                  <a:close/>
                </a:path>
              </a:pathLst>
            </a:custGeom>
            <a:solidFill>
              <a:srgbClr val="000080"/>
            </a:solidFill>
            <a:ln w="4688" cap="rnd">
              <a:noFill/>
              <a:prstDash val="solid"/>
              <a:round/>
            </a:ln>
          </p:spPr>
          <p:txBody>
            <a:bodyPr rtlCol="0" anchor="ctr"/>
            <a:lstStyle/>
            <a:p>
              <a:endParaRPr lang="en-CH" sz="6000"/>
            </a:p>
          </p:txBody>
        </p:sp>
        <p:sp>
          <p:nvSpPr>
            <p:cNvPr id="489" name="Freeform 488">
              <a:extLst>
                <a:ext uri="{FF2B5EF4-FFF2-40B4-BE49-F238E27FC236}">
                  <a16:creationId xmlns:a16="http://schemas.microsoft.com/office/drawing/2014/main" id="{55BB7939-6BAE-9BB5-BBCC-D277A97FDB8B}"/>
                </a:ext>
              </a:extLst>
            </p:cNvPr>
            <p:cNvSpPr/>
            <p:nvPr/>
          </p:nvSpPr>
          <p:spPr>
            <a:xfrm>
              <a:off x="11386162" y="5344351"/>
              <a:ext cx="803203" cy="624889"/>
            </a:xfrm>
            <a:custGeom>
              <a:avLst/>
              <a:gdLst>
                <a:gd name="connsiteX0" fmla="*/ 803875 w 803203"/>
                <a:gd name="connsiteY0" fmla="*/ 12519 h 624889"/>
                <a:gd name="connsiteX1" fmla="*/ 791444 w 803203"/>
                <a:gd name="connsiteY1" fmla="*/ 80 h 624889"/>
                <a:gd name="connsiteX2" fmla="*/ 13103 w 803203"/>
                <a:gd name="connsiteY2" fmla="*/ 80 h 624889"/>
                <a:gd name="connsiteX3" fmla="*/ 672 w 803203"/>
                <a:gd name="connsiteY3" fmla="*/ 12519 h 624889"/>
                <a:gd name="connsiteX4" fmla="*/ 672 w 803203"/>
                <a:gd name="connsiteY4" fmla="*/ 612529 h 624889"/>
                <a:gd name="connsiteX5" fmla="*/ 13103 w 803203"/>
                <a:gd name="connsiteY5" fmla="*/ 624969 h 624889"/>
                <a:gd name="connsiteX6" fmla="*/ 791444 w 803203"/>
                <a:gd name="connsiteY6" fmla="*/ 624969 h 624889"/>
                <a:gd name="connsiteX7" fmla="*/ 803875 w 803203"/>
                <a:gd name="connsiteY7" fmla="*/ 612529 h 624889"/>
                <a:gd name="connsiteX8" fmla="*/ 803875 w 803203"/>
                <a:gd name="connsiteY8" fmla="*/ 12519 h 62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3203" h="624889">
                  <a:moveTo>
                    <a:pt x="803875" y="12519"/>
                  </a:moveTo>
                  <a:cubicBezTo>
                    <a:pt x="803875" y="5650"/>
                    <a:pt x="798295" y="80"/>
                    <a:pt x="791444" y="80"/>
                  </a:cubicBezTo>
                  <a:lnTo>
                    <a:pt x="13103" y="80"/>
                  </a:lnTo>
                  <a:cubicBezTo>
                    <a:pt x="6253" y="80"/>
                    <a:pt x="672" y="5650"/>
                    <a:pt x="672" y="12519"/>
                  </a:cubicBezTo>
                  <a:lnTo>
                    <a:pt x="672" y="612529"/>
                  </a:lnTo>
                  <a:cubicBezTo>
                    <a:pt x="672" y="619390"/>
                    <a:pt x="6253" y="624969"/>
                    <a:pt x="13103" y="624969"/>
                  </a:cubicBezTo>
                  <a:lnTo>
                    <a:pt x="791444" y="624969"/>
                  </a:lnTo>
                  <a:cubicBezTo>
                    <a:pt x="798295" y="624969"/>
                    <a:pt x="803875" y="619390"/>
                    <a:pt x="803875" y="612529"/>
                  </a:cubicBezTo>
                  <a:lnTo>
                    <a:pt x="803875" y="12519"/>
                  </a:lnTo>
                  <a:close/>
                </a:path>
              </a:pathLst>
            </a:custGeom>
            <a:solidFill>
              <a:srgbClr val="FFFFFF"/>
            </a:solidFill>
            <a:ln w="50617" cap="rnd">
              <a:solidFill>
                <a:srgbClr val="000080"/>
              </a:solidFill>
              <a:prstDash val="solid"/>
              <a:round/>
            </a:ln>
          </p:spPr>
          <p:txBody>
            <a:bodyPr rtlCol="0" anchor="ctr"/>
            <a:lstStyle/>
            <a:p>
              <a:endParaRPr lang="en-CH" sz="6000"/>
            </a:p>
          </p:txBody>
        </p:sp>
        <p:sp>
          <p:nvSpPr>
            <p:cNvPr id="490" name="Freeform 489">
              <a:extLst>
                <a:ext uri="{FF2B5EF4-FFF2-40B4-BE49-F238E27FC236}">
                  <a16:creationId xmlns:a16="http://schemas.microsoft.com/office/drawing/2014/main" id="{35E54DB0-A970-4EB2-8113-96C2CA0DB5FC}"/>
                </a:ext>
              </a:extLst>
            </p:cNvPr>
            <p:cNvSpPr/>
            <p:nvPr/>
          </p:nvSpPr>
          <p:spPr>
            <a:xfrm>
              <a:off x="11364851" y="6526312"/>
              <a:ext cx="219846" cy="454043"/>
            </a:xfrm>
            <a:custGeom>
              <a:avLst/>
              <a:gdLst>
                <a:gd name="connsiteX0" fmla="*/ 91260 w 219846"/>
                <a:gd name="connsiteY0" fmla="*/ 32514 h 454043"/>
                <a:gd name="connsiteX1" fmla="*/ 128212 w 219846"/>
                <a:gd name="connsiteY1" fmla="*/ 114 h 454043"/>
                <a:gd name="connsiteX2" fmla="*/ 147668 w 219846"/>
                <a:gd name="connsiteY2" fmla="*/ 114 h 454043"/>
                <a:gd name="connsiteX3" fmla="*/ 147668 w 219846"/>
                <a:gd name="connsiteY3" fmla="*/ 287605 h 454043"/>
                <a:gd name="connsiteX4" fmla="*/ 220478 w 219846"/>
                <a:gd name="connsiteY4" fmla="*/ 412623 h 454043"/>
                <a:gd name="connsiteX5" fmla="*/ 216639 w 219846"/>
                <a:gd name="connsiteY5" fmla="*/ 412623 h 454043"/>
                <a:gd name="connsiteX6" fmla="*/ 220478 w 219846"/>
                <a:gd name="connsiteY6" fmla="*/ 424261 h 454043"/>
                <a:gd name="connsiteX7" fmla="*/ 129850 w 219846"/>
                <a:gd name="connsiteY7" fmla="*/ 454157 h 454043"/>
                <a:gd name="connsiteX8" fmla="*/ 631 w 219846"/>
                <a:gd name="connsiteY8" fmla="*/ 315844 h 454043"/>
                <a:gd name="connsiteX9" fmla="*/ 631 w 219846"/>
                <a:gd name="connsiteY9" fmla="*/ 62410 h 454043"/>
                <a:gd name="connsiteX10" fmla="*/ 91260 w 219846"/>
                <a:gd name="connsiteY10" fmla="*/ 32514 h 454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846" h="454043">
                  <a:moveTo>
                    <a:pt x="91260" y="32514"/>
                  </a:moveTo>
                  <a:lnTo>
                    <a:pt x="128212" y="114"/>
                  </a:lnTo>
                  <a:lnTo>
                    <a:pt x="147668" y="114"/>
                  </a:lnTo>
                  <a:lnTo>
                    <a:pt x="147668" y="287605"/>
                  </a:lnTo>
                  <a:lnTo>
                    <a:pt x="220478" y="412623"/>
                  </a:lnTo>
                  <a:lnTo>
                    <a:pt x="216639" y="412623"/>
                  </a:lnTo>
                  <a:lnTo>
                    <a:pt x="220478" y="424261"/>
                  </a:lnTo>
                  <a:lnTo>
                    <a:pt x="129850" y="454157"/>
                  </a:lnTo>
                  <a:lnTo>
                    <a:pt x="631" y="315844"/>
                  </a:lnTo>
                  <a:lnTo>
                    <a:pt x="631" y="62410"/>
                  </a:lnTo>
                  <a:lnTo>
                    <a:pt x="91260" y="32514"/>
                  </a:lnTo>
                  <a:close/>
                </a:path>
              </a:pathLst>
            </a:custGeom>
            <a:solidFill>
              <a:srgbClr val="FFFFFF"/>
            </a:solidFill>
            <a:ln w="54421" cap="rnd">
              <a:solidFill>
                <a:srgbClr val="000080"/>
              </a:solidFill>
              <a:prstDash val="solid"/>
              <a:round/>
            </a:ln>
          </p:spPr>
          <p:txBody>
            <a:bodyPr rtlCol="0" anchor="ctr"/>
            <a:lstStyle/>
            <a:p>
              <a:endParaRPr lang="en-CH" sz="6000"/>
            </a:p>
          </p:txBody>
        </p:sp>
        <p:grpSp>
          <p:nvGrpSpPr>
            <p:cNvPr id="491" name="Graphic 3">
              <a:extLst>
                <a:ext uri="{FF2B5EF4-FFF2-40B4-BE49-F238E27FC236}">
                  <a16:creationId xmlns:a16="http://schemas.microsoft.com/office/drawing/2014/main" id="{417BDB4C-71F6-FD57-EC18-5D42A9F210C7}"/>
                </a:ext>
              </a:extLst>
            </p:cNvPr>
            <p:cNvGrpSpPr/>
            <p:nvPr/>
          </p:nvGrpSpPr>
          <p:grpSpPr>
            <a:xfrm>
              <a:off x="10329382" y="5327087"/>
              <a:ext cx="640066" cy="873183"/>
              <a:chOff x="10329382" y="5327087"/>
              <a:chExt cx="640066" cy="873183"/>
            </a:xfrm>
            <a:noFill/>
          </p:grpSpPr>
          <p:sp>
            <p:nvSpPr>
              <p:cNvPr id="492" name="Freeform 491">
                <a:extLst>
                  <a:ext uri="{FF2B5EF4-FFF2-40B4-BE49-F238E27FC236}">
                    <a16:creationId xmlns:a16="http://schemas.microsoft.com/office/drawing/2014/main" id="{4C3B4A3F-E375-D905-E440-8E864513D683}"/>
                  </a:ext>
                </a:extLst>
              </p:cNvPr>
              <p:cNvSpPr/>
              <p:nvPr/>
            </p:nvSpPr>
            <p:spPr>
              <a:xfrm>
                <a:off x="10329382" y="5327087"/>
                <a:ext cx="640066" cy="873183"/>
              </a:xfrm>
              <a:custGeom>
                <a:avLst/>
                <a:gdLst>
                  <a:gd name="connsiteX0" fmla="*/ 722 w 640066"/>
                  <a:gd name="connsiteY0" fmla="*/ 239 h 873183"/>
                  <a:gd name="connsiteX1" fmla="*/ 16269 w 640066"/>
                  <a:gd name="connsiteY1" fmla="*/ 239 h 873183"/>
                  <a:gd name="connsiteX2" fmla="*/ 588669 w 640066"/>
                  <a:gd name="connsiteY2" fmla="*/ 538724 h 873183"/>
                  <a:gd name="connsiteX3" fmla="*/ 590168 w 640066"/>
                  <a:gd name="connsiteY3" fmla="*/ 563268 h 873183"/>
                  <a:gd name="connsiteX4" fmla="*/ 601786 w 640066"/>
                  <a:gd name="connsiteY4" fmla="*/ 611262 h 873183"/>
                  <a:gd name="connsiteX5" fmla="*/ 628907 w 640066"/>
                  <a:gd name="connsiteY5" fmla="*/ 672971 h 873183"/>
                  <a:gd name="connsiteX6" fmla="*/ 629545 w 640066"/>
                  <a:gd name="connsiteY6" fmla="*/ 784619 h 873183"/>
                  <a:gd name="connsiteX7" fmla="*/ 548610 w 640066"/>
                  <a:gd name="connsiteY7" fmla="*/ 861529 h 873183"/>
                  <a:gd name="connsiteX8" fmla="*/ 516205 w 640066"/>
                  <a:gd name="connsiteY8" fmla="*/ 873422 h 87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66" h="873183">
                    <a:moveTo>
                      <a:pt x="722" y="239"/>
                    </a:moveTo>
                    <a:lnTo>
                      <a:pt x="16269" y="239"/>
                    </a:lnTo>
                    <a:cubicBezTo>
                      <a:pt x="319401" y="239"/>
                      <a:pt x="570178" y="236155"/>
                      <a:pt x="588669" y="538724"/>
                    </a:cubicBezTo>
                    <a:cubicBezTo>
                      <a:pt x="589238" y="548078"/>
                      <a:pt x="589743" y="556325"/>
                      <a:pt x="590168" y="563268"/>
                    </a:cubicBezTo>
                    <a:cubicBezTo>
                      <a:pt x="591178" y="579827"/>
                      <a:pt x="595111" y="596077"/>
                      <a:pt x="601786" y="611262"/>
                    </a:cubicBezTo>
                    <a:cubicBezTo>
                      <a:pt x="608664" y="626918"/>
                      <a:pt x="618407" y="649084"/>
                      <a:pt x="628907" y="672971"/>
                    </a:cubicBezTo>
                    <a:cubicBezTo>
                      <a:pt x="644523" y="708505"/>
                      <a:pt x="644755" y="748908"/>
                      <a:pt x="629545" y="784619"/>
                    </a:cubicBezTo>
                    <a:cubicBezTo>
                      <a:pt x="614340" y="820329"/>
                      <a:pt x="585047" y="848167"/>
                      <a:pt x="548610" y="861529"/>
                    </a:cubicBezTo>
                    <a:cubicBezTo>
                      <a:pt x="529451" y="868564"/>
                      <a:pt x="516205" y="873422"/>
                      <a:pt x="516205" y="873422"/>
                    </a:cubicBezTo>
                  </a:path>
                </a:pathLst>
              </a:custGeom>
              <a:noFill/>
              <a:ln w="57530" cap="rnd">
                <a:solidFill>
                  <a:srgbClr val="000080"/>
                </a:solidFill>
                <a:prstDash val="solid"/>
                <a:round/>
              </a:ln>
            </p:spPr>
            <p:txBody>
              <a:bodyPr rtlCol="0" anchor="ctr"/>
              <a:lstStyle/>
              <a:p>
                <a:endParaRPr lang="en-CH" sz="6000"/>
              </a:p>
            </p:txBody>
          </p:sp>
          <p:sp>
            <p:nvSpPr>
              <p:cNvPr id="493" name="Freeform 492">
                <a:extLst>
                  <a:ext uri="{FF2B5EF4-FFF2-40B4-BE49-F238E27FC236}">
                    <a16:creationId xmlns:a16="http://schemas.microsoft.com/office/drawing/2014/main" id="{44698361-D826-E4A2-455B-5FC2E3BC5ADD}"/>
                  </a:ext>
                </a:extLst>
              </p:cNvPr>
              <p:cNvSpPr/>
              <p:nvPr/>
            </p:nvSpPr>
            <p:spPr>
              <a:xfrm>
                <a:off x="10329382" y="5327087"/>
                <a:ext cx="640066" cy="873183"/>
              </a:xfrm>
              <a:custGeom>
                <a:avLst/>
                <a:gdLst>
                  <a:gd name="connsiteX0" fmla="*/ 722 w 640066"/>
                  <a:gd name="connsiteY0" fmla="*/ 239 h 873183"/>
                  <a:gd name="connsiteX1" fmla="*/ 16269 w 640066"/>
                  <a:gd name="connsiteY1" fmla="*/ 239 h 873183"/>
                  <a:gd name="connsiteX2" fmla="*/ 588669 w 640066"/>
                  <a:gd name="connsiteY2" fmla="*/ 538724 h 873183"/>
                  <a:gd name="connsiteX3" fmla="*/ 590168 w 640066"/>
                  <a:gd name="connsiteY3" fmla="*/ 563268 h 873183"/>
                  <a:gd name="connsiteX4" fmla="*/ 601786 w 640066"/>
                  <a:gd name="connsiteY4" fmla="*/ 611262 h 873183"/>
                  <a:gd name="connsiteX5" fmla="*/ 628907 w 640066"/>
                  <a:gd name="connsiteY5" fmla="*/ 672971 h 873183"/>
                  <a:gd name="connsiteX6" fmla="*/ 629545 w 640066"/>
                  <a:gd name="connsiteY6" fmla="*/ 784619 h 873183"/>
                  <a:gd name="connsiteX7" fmla="*/ 548610 w 640066"/>
                  <a:gd name="connsiteY7" fmla="*/ 861529 h 873183"/>
                  <a:gd name="connsiteX8" fmla="*/ 516205 w 640066"/>
                  <a:gd name="connsiteY8" fmla="*/ 873422 h 87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66" h="873183">
                    <a:moveTo>
                      <a:pt x="722" y="239"/>
                    </a:moveTo>
                    <a:lnTo>
                      <a:pt x="16269" y="239"/>
                    </a:lnTo>
                    <a:cubicBezTo>
                      <a:pt x="319401" y="239"/>
                      <a:pt x="570178" y="236155"/>
                      <a:pt x="588669" y="538724"/>
                    </a:cubicBezTo>
                    <a:cubicBezTo>
                      <a:pt x="589238" y="548078"/>
                      <a:pt x="589743" y="556325"/>
                      <a:pt x="590168" y="563268"/>
                    </a:cubicBezTo>
                    <a:cubicBezTo>
                      <a:pt x="591178" y="579827"/>
                      <a:pt x="595111" y="596077"/>
                      <a:pt x="601786" y="611262"/>
                    </a:cubicBezTo>
                    <a:cubicBezTo>
                      <a:pt x="608664" y="626918"/>
                      <a:pt x="618407" y="649084"/>
                      <a:pt x="628907" y="672971"/>
                    </a:cubicBezTo>
                    <a:cubicBezTo>
                      <a:pt x="644523" y="708505"/>
                      <a:pt x="644755" y="748908"/>
                      <a:pt x="629545" y="784619"/>
                    </a:cubicBezTo>
                    <a:cubicBezTo>
                      <a:pt x="614340" y="820329"/>
                      <a:pt x="585047" y="848167"/>
                      <a:pt x="548610" y="861529"/>
                    </a:cubicBezTo>
                    <a:cubicBezTo>
                      <a:pt x="529451" y="868564"/>
                      <a:pt x="516205" y="873422"/>
                      <a:pt x="516205" y="873422"/>
                    </a:cubicBezTo>
                  </a:path>
                </a:pathLst>
              </a:custGeom>
              <a:noFill/>
              <a:ln w="54391" cap="rnd">
                <a:solidFill>
                  <a:srgbClr val="000080"/>
                </a:solidFill>
                <a:prstDash val="solid"/>
                <a:round/>
              </a:ln>
            </p:spPr>
            <p:txBody>
              <a:bodyPr rtlCol="0" anchor="ctr"/>
              <a:lstStyle/>
              <a:p>
                <a:endParaRPr lang="en-CH" sz="6000"/>
              </a:p>
            </p:txBody>
          </p:sp>
        </p:grpSp>
        <p:sp>
          <p:nvSpPr>
            <p:cNvPr id="494" name="Freeform 493">
              <a:extLst>
                <a:ext uri="{FF2B5EF4-FFF2-40B4-BE49-F238E27FC236}">
                  <a16:creationId xmlns:a16="http://schemas.microsoft.com/office/drawing/2014/main" id="{10FC577A-0B63-874D-13E8-E58F0D10132C}"/>
                </a:ext>
              </a:extLst>
            </p:cNvPr>
            <p:cNvSpPr/>
            <p:nvPr/>
          </p:nvSpPr>
          <p:spPr>
            <a:xfrm rot="5400000">
              <a:off x="10708425" y="5851651"/>
              <a:ext cx="98093" cy="143615"/>
            </a:xfrm>
            <a:custGeom>
              <a:avLst/>
              <a:gdLst>
                <a:gd name="connsiteX0" fmla="*/ 98831 w 98093"/>
                <a:gd name="connsiteY0" fmla="*/ 143936 h 143615"/>
                <a:gd name="connsiteX1" fmla="*/ 98831 w 98093"/>
                <a:gd name="connsiteY1" fmla="*/ 98402 h 143615"/>
                <a:gd name="connsiteX2" fmla="*/ 747 w 98093"/>
                <a:gd name="connsiteY2" fmla="*/ 321 h 143615"/>
                <a:gd name="connsiteX3" fmla="*/ 737 w 98093"/>
                <a:gd name="connsiteY3" fmla="*/ 321 h 143615"/>
              </a:gdLst>
              <a:ahLst/>
              <a:cxnLst>
                <a:cxn ang="0">
                  <a:pos x="connsiteX0" y="connsiteY0"/>
                </a:cxn>
                <a:cxn ang="0">
                  <a:pos x="connsiteX1" y="connsiteY1"/>
                </a:cxn>
                <a:cxn ang="0">
                  <a:pos x="connsiteX2" y="connsiteY2"/>
                </a:cxn>
                <a:cxn ang="0">
                  <a:pos x="connsiteX3" y="connsiteY3"/>
                </a:cxn>
              </a:cxnLst>
              <a:rect l="l" t="t" r="r" b="b"/>
              <a:pathLst>
                <a:path w="98093" h="143615">
                  <a:moveTo>
                    <a:pt x="98831" y="143936"/>
                  </a:moveTo>
                  <a:lnTo>
                    <a:pt x="98831" y="98402"/>
                  </a:lnTo>
                  <a:cubicBezTo>
                    <a:pt x="98831" y="44234"/>
                    <a:pt x="54918" y="321"/>
                    <a:pt x="747" y="321"/>
                  </a:cubicBezTo>
                  <a:cubicBezTo>
                    <a:pt x="741" y="321"/>
                    <a:pt x="737" y="321"/>
                    <a:pt x="737" y="321"/>
                  </a:cubicBezTo>
                </a:path>
              </a:pathLst>
            </a:custGeom>
            <a:noFill/>
            <a:ln w="41362" cap="rnd">
              <a:solidFill>
                <a:srgbClr val="000080"/>
              </a:solidFill>
              <a:prstDash val="solid"/>
              <a:round/>
            </a:ln>
          </p:spPr>
          <p:txBody>
            <a:bodyPr rtlCol="0" anchor="ctr"/>
            <a:lstStyle/>
            <a:p>
              <a:endParaRPr lang="en-CH" sz="6000"/>
            </a:p>
          </p:txBody>
        </p:sp>
        <p:sp>
          <p:nvSpPr>
            <p:cNvPr id="495" name="Freeform 494">
              <a:extLst>
                <a:ext uri="{FF2B5EF4-FFF2-40B4-BE49-F238E27FC236}">
                  <a16:creationId xmlns:a16="http://schemas.microsoft.com/office/drawing/2014/main" id="{2A81F1B8-951B-8B93-FD03-63F765A1C117}"/>
                </a:ext>
              </a:extLst>
            </p:cNvPr>
            <p:cNvSpPr/>
            <p:nvPr/>
          </p:nvSpPr>
          <p:spPr>
            <a:xfrm rot="5400000" flipV="1">
              <a:off x="10420473" y="6221226"/>
              <a:ext cx="484894" cy="442999"/>
            </a:xfrm>
            <a:custGeom>
              <a:avLst/>
              <a:gdLst>
                <a:gd name="connsiteX0" fmla="*/ 485555 w 484894"/>
                <a:gd name="connsiteY0" fmla="*/ 249 h 442999"/>
                <a:gd name="connsiteX1" fmla="*/ 484540 w 484894"/>
                <a:gd name="connsiteY1" fmla="*/ 13460 h 442999"/>
                <a:gd name="connsiteX2" fmla="*/ 20439 w 484894"/>
                <a:gd name="connsiteY2" fmla="*/ 443248 h 442999"/>
                <a:gd name="connsiteX3" fmla="*/ 660 w 484894"/>
                <a:gd name="connsiteY3" fmla="*/ 443248 h 442999"/>
              </a:gdLst>
              <a:ahLst/>
              <a:cxnLst>
                <a:cxn ang="0">
                  <a:pos x="connsiteX0" y="connsiteY0"/>
                </a:cxn>
                <a:cxn ang="0">
                  <a:pos x="connsiteX1" y="connsiteY1"/>
                </a:cxn>
                <a:cxn ang="0">
                  <a:pos x="connsiteX2" y="connsiteY2"/>
                </a:cxn>
                <a:cxn ang="0">
                  <a:pos x="connsiteX3" y="connsiteY3"/>
                </a:cxn>
              </a:cxnLst>
              <a:rect l="l" t="t" r="r" b="b"/>
              <a:pathLst>
                <a:path w="484894" h="442999">
                  <a:moveTo>
                    <a:pt x="485555" y="249"/>
                  </a:moveTo>
                  <a:cubicBezTo>
                    <a:pt x="485555" y="249"/>
                    <a:pt x="485194" y="4979"/>
                    <a:pt x="484540" y="13460"/>
                  </a:cubicBezTo>
                  <a:cubicBezTo>
                    <a:pt x="465898" y="255974"/>
                    <a:pt x="263673" y="443248"/>
                    <a:pt x="20439" y="443248"/>
                  </a:cubicBezTo>
                  <a:cubicBezTo>
                    <a:pt x="7861" y="443248"/>
                    <a:pt x="660" y="443248"/>
                    <a:pt x="660" y="443248"/>
                  </a:cubicBezTo>
                </a:path>
              </a:pathLst>
            </a:custGeom>
            <a:noFill/>
            <a:ln w="57188" cap="rnd">
              <a:solidFill>
                <a:srgbClr val="000080"/>
              </a:solidFill>
              <a:prstDash val="solid"/>
              <a:round/>
            </a:ln>
          </p:spPr>
          <p:txBody>
            <a:bodyPr rtlCol="0" anchor="ctr"/>
            <a:lstStyle/>
            <a:p>
              <a:endParaRPr lang="en-CH" sz="6000"/>
            </a:p>
          </p:txBody>
        </p:sp>
        <p:sp>
          <p:nvSpPr>
            <p:cNvPr id="496" name="Freeform 495">
              <a:extLst>
                <a:ext uri="{FF2B5EF4-FFF2-40B4-BE49-F238E27FC236}">
                  <a16:creationId xmlns:a16="http://schemas.microsoft.com/office/drawing/2014/main" id="{A6C67E24-2946-79B3-FC27-71EF6E525771}"/>
                </a:ext>
              </a:extLst>
            </p:cNvPr>
            <p:cNvSpPr/>
            <p:nvPr/>
          </p:nvSpPr>
          <p:spPr>
            <a:xfrm rot="5400000">
              <a:off x="10902573" y="6269506"/>
              <a:ext cx="114288" cy="283594"/>
            </a:xfrm>
            <a:custGeom>
              <a:avLst/>
              <a:gdLst>
                <a:gd name="connsiteX0" fmla="*/ 114884 w 114288"/>
                <a:gd name="connsiteY0" fmla="*/ 57295 h 283594"/>
                <a:gd name="connsiteX1" fmla="*/ 57738 w 114288"/>
                <a:gd name="connsiteY1" fmla="*/ 150 h 283594"/>
                <a:gd name="connsiteX2" fmla="*/ 596 w 114288"/>
                <a:gd name="connsiteY2" fmla="*/ 57295 h 283594"/>
                <a:gd name="connsiteX3" fmla="*/ 596 w 114288"/>
                <a:gd name="connsiteY3" fmla="*/ 226599 h 283594"/>
                <a:gd name="connsiteX4" fmla="*/ 57738 w 114288"/>
                <a:gd name="connsiteY4" fmla="*/ 283744 h 283594"/>
                <a:gd name="connsiteX5" fmla="*/ 114884 w 114288"/>
                <a:gd name="connsiteY5" fmla="*/ 226599 h 283594"/>
                <a:gd name="connsiteX6" fmla="*/ 114884 w 114288"/>
                <a:gd name="connsiteY6" fmla="*/ 57295 h 283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88" h="283594">
                  <a:moveTo>
                    <a:pt x="114884" y="57295"/>
                  </a:moveTo>
                  <a:cubicBezTo>
                    <a:pt x="114884" y="25755"/>
                    <a:pt x="89279" y="150"/>
                    <a:pt x="57738" y="150"/>
                  </a:cubicBezTo>
                  <a:cubicBezTo>
                    <a:pt x="26201" y="150"/>
                    <a:pt x="596" y="25755"/>
                    <a:pt x="596" y="57295"/>
                  </a:cubicBezTo>
                  <a:lnTo>
                    <a:pt x="596" y="226599"/>
                  </a:lnTo>
                  <a:cubicBezTo>
                    <a:pt x="596" y="258139"/>
                    <a:pt x="26201" y="283744"/>
                    <a:pt x="57738" y="283744"/>
                  </a:cubicBezTo>
                  <a:cubicBezTo>
                    <a:pt x="89279" y="283744"/>
                    <a:pt x="114884" y="258139"/>
                    <a:pt x="114884" y="226599"/>
                  </a:cubicBezTo>
                  <a:lnTo>
                    <a:pt x="114884" y="57295"/>
                  </a:lnTo>
                  <a:close/>
                </a:path>
              </a:pathLst>
            </a:custGeom>
            <a:solidFill>
              <a:srgbClr val="FFFFFF"/>
            </a:solidFill>
            <a:ln w="53751" cap="rnd">
              <a:solidFill>
                <a:srgbClr val="000080"/>
              </a:solidFill>
              <a:prstDash val="solid"/>
              <a:round/>
            </a:ln>
          </p:spPr>
          <p:txBody>
            <a:bodyPr rtlCol="0" anchor="ctr"/>
            <a:lstStyle/>
            <a:p>
              <a:endParaRPr lang="en-CH" sz="6000"/>
            </a:p>
          </p:txBody>
        </p:sp>
        <p:sp>
          <p:nvSpPr>
            <p:cNvPr id="497" name="Freeform 496">
              <a:extLst>
                <a:ext uri="{FF2B5EF4-FFF2-40B4-BE49-F238E27FC236}">
                  <a16:creationId xmlns:a16="http://schemas.microsoft.com/office/drawing/2014/main" id="{AB916EA9-BCAA-DB3B-C714-A8277DC8A8EC}"/>
                </a:ext>
              </a:extLst>
            </p:cNvPr>
            <p:cNvSpPr/>
            <p:nvPr/>
          </p:nvSpPr>
          <p:spPr>
            <a:xfrm rot="5400000">
              <a:off x="11021361" y="6273432"/>
              <a:ext cx="114288" cy="275742"/>
            </a:xfrm>
            <a:custGeom>
              <a:avLst/>
              <a:gdLst>
                <a:gd name="connsiteX0" fmla="*/ 114895 w 114288"/>
                <a:gd name="connsiteY0" fmla="*/ 57294 h 275742"/>
                <a:gd name="connsiteX1" fmla="*/ 57749 w 114288"/>
                <a:gd name="connsiteY1" fmla="*/ 150 h 275742"/>
                <a:gd name="connsiteX2" fmla="*/ 607 w 114288"/>
                <a:gd name="connsiteY2" fmla="*/ 57294 h 275742"/>
                <a:gd name="connsiteX3" fmla="*/ 607 w 114288"/>
                <a:gd name="connsiteY3" fmla="*/ 218748 h 275742"/>
                <a:gd name="connsiteX4" fmla="*/ 57749 w 114288"/>
                <a:gd name="connsiteY4" fmla="*/ 275892 h 275742"/>
                <a:gd name="connsiteX5" fmla="*/ 114895 w 114288"/>
                <a:gd name="connsiteY5" fmla="*/ 218748 h 275742"/>
                <a:gd name="connsiteX6" fmla="*/ 114895 w 114288"/>
                <a:gd name="connsiteY6" fmla="*/ 57294 h 27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88" h="275742">
                  <a:moveTo>
                    <a:pt x="114895" y="57294"/>
                  </a:moveTo>
                  <a:cubicBezTo>
                    <a:pt x="114895" y="25754"/>
                    <a:pt x="89290" y="150"/>
                    <a:pt x="57749" y="150"/>
                  </a:cubicBezTo>
                  <a:cubicBezTo>
                    <a:pt x="26212" y="150"/>
                    <a:pt x="607" y="25754"/>
                    <a:pt x="607" y="57294"/>
                  </a:cubicBezTo>
                  <a:lnTo>
                    <a:pt x="607" y="218748"/>
                  </a:lnTo>
                  <a:cubicBezTo>
                    <a:pt x="607" y="250284"/>
                    <a:pt x="26212" y="275892"/>
                    <a:pt x="57749" y="275892"/>
                  </a:cubicBezTo>
                  <a:cubicBezTo>
                    <a:pt x="89290" y="275892"/>
                    <a:pt x="114895" y="250284"/>
                    <a:pt x="114895" y="218748"/>
                  </a:cubicBezTo>
                  <a:lnTo>
                    <a:pt x="114895" y="57294"/>
                  </a:lnTo>
                  <a:close/>
                </a:path>
              </a:pathLst>
            </a:custGeom>
            <a:solidFill>
              <a:srgbClr val="FFFFFF"/>
            </a:solidFill>
            <a:ln w="53858" cap="rnd">
              <a:solidFill>
                <a:srgbClr val="000080"/>
              </a:solidFill>
              <a:prstDash val="solid"/>
              <a:round/>
            </a:ln>
          </p:spPr>
          <p:txBody>
            <a:bodyPr rtlCol="0" anchor="ctr"/>
            <a:lstStyle/>
            <a:p>
              <a:endParaRPr lang="en-CH" sz="6000"/>
            </a:p>
          </p:txBody>
        </p:sp>
        <p:sp>
          <p:nvSpPr>
            <p:cNvPr id="498" name="Freeform 497">
              <a:extLst>
                <a:ext uri="{FF2B5EF4-FFF2-40B4-BE49-F238E27FC236}">
                  <a16:creationId xmlns:a16="http://schemas.microsoft.com/office/drawing/2014/main" id="{89B9DB16-CFED-1093-B4F0-DB39233D1F39}"/>
                </a:ext>
              </a:extLst>
            </p:cNvPr>
            <p:cNvSpPr/>
            <p:nvPr/>
          </p:nvSpPr>
          <p:spPr>
            <a:xfrm rot="5400000">
              <a:off x="11131118" y="6278540"/>
              <a:ext cx="114288" cy="265526"/>
            </a:xfrm>
            <a:custGeom>
              <a:avLst/>
              <a:gdLst>
                <a:gd name="connsiteX0" fmla="*/ 114905 w 114288"/>
                <a:gd name="connsiteY0" fmla="*/ 57293 h 265526"/>
                <a:gd name="connsiteX1" fmla="*/ 57760 w 114288"/>
                <a:gd name="connsiteY1" fmla="*/ 150 h 265526"/>
                <a:gd name="connsiteX2" fmla="*/ 617 w 114288"/>
                <a:gd name="connsiteY2" fmla="*/ 57293 h 265526"/>
                <a:gd name="connsiteX3" fmla="*/ 617 w 114288"/>
                <a:gd name="connsiteY3" fmla="*/ 208530 h 265526"/>
                <a:gd name="connsiteX4" fmla="*/ 57760 w 114288"/>
                <a:gd name="connsiteY4" fmla="*/ 265676 h 265526"/>
                <a:gd name="connsiteX5" fmla="*/ 114905 w 114288"/>
                <a:gd name="connsiteY5" fmla="*/ 208530 h 265526"/>
                <a:gd name="connsiteX6" fmla="*/ 114905 w 114288"/>
                <a:gd name="connsiteY6" fmla="*/ 57293 h 26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88" h="265526">
                  <a:moveTo>
                    <a:pt x="114905" y="57293"/>
                  </a:moveTo>
                  <a:cubicBezTo>
                    <a:pt x="114905" y="25757"/>
                    <a:pt x="89300" y="150"/>
                    <a:pt x="57760" y="150"/>
                  </a:cubicBezTo>
                  <a:cubicBezTo>
                    <a:pt x="26222" y="150"/>
                    <a:pt x="617" y="25757"/>
                    <a:pt x="617" y="57293"/>
                  </a:cubicBezTo>
                  <a:lnTo>
                    <a:pt x="617" y="208530"/>
                  </a:lnTo>
                  <a:cubicBezTo>
                    <a:pt x="617" y="240069"/>
                    <a:pt x="26222" y="265676"/>
                    <a:pt x="57760" y="265676"/>
                  </a:cubicBezTo>
                  <a:cubicBezTo>
                    <a:pt x="89300" y="265676"/>
                    <a:pt x="114905" y="240069"/>
                    <a:pt x="114905" y="208530"/>
                  </a:cubicBezTo>
                  <a:lnTo>
                    <a:pt x="114905" y="57293"/>
                  </a:lnTo>
                  <a:close/>
                </a:path>
              </a:pathLst>
            </a:custGeom>
            <a:solidFill>
              <a:srgbClr val="FFFFFF"/>
            </a:solidFill>
            <a:ln w="54004" cap="rnd">
              <a:solidFill>
                <a:srgbClr val="000080"/>
              </a:solidFill>
              <a:prstDash val="solid"/>
              <a:round/>
            </a:ln>
          </p:spPr>
          <p:txBody>
            <a:bodyPr rtlCol="0" anchor="ctr"/>
            <a:lstStyle/>
            <a:p>
              <a:endParaRPr lang="en-CH" sz="6000"/>
            </a:p>
          </p:txBody>
        </p:sp>
        <p:sp>
          <p:nvSpPr>
            <p:cNvPr id="499" name="Freeform 498">
              <a:extLst>
                <a:ext uri="{FF2B5EF4-FFF2-40B4-BE49-F238E27FC236}">
                  <a16:creationId xmlns:a16="http://schemas.microsoft.com/office/drawing/2014/main" id="{55A9AB3F-C7B4-27FA-DF2A-26CB5C107E9F}"/>
                </a:ext>
              </a:extLst>
            </p:cNvPr>
            <p:cNvSpPr/>
            <p:nvPr/>
          </p:nvSpPr>
          <p:spPr>
            <a:xfrm rot="-5400000">
              <a:off x="11158224" y="6357356"/>
              <a:ext cx="220953" cy="104647"/>
            </a:xfrm>
            <a:custGeom>
              <a:avLst/>
              <a:gdLst>
                <a:gd name="connsiteX0" fmla="*/ 221674 w 220953"/>
                <a:gd name="connsiteY0" fmla="*/ 104677 h 104647"/>
                <a:gd name="connsiteX1" fmla="*/ 720 w 220953"/>
                <a:gd name="connsiteY1" fmla="*/ 104677 h 104647"/>
                <a:gd name="connsiteX2" fmla="*/ 55961 w 220953"/>
                <a:gd name="connsiteY2" fmla="*/ 29 h 104647"/>
                <a:gd name="connsiteX3" fmla="*/ 166437 w 220953"/>
                <a:gd name="connsiteY3" fmla="*/ 29 h 104647"/>
                <a:gd name="connsiteX4" fmla="*/ 221674 w 220953"/>
                <a:gd name="connsiteY4" fmla="*/ 104677 h 104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53" h="104647">
                  <a:moveTo>
                    <a:pt x="221674" y="104677"/>
                  </a:moveTo>
                  <a:lnTo>
                    <a:pt x="720" y="104677"/>
                  </a:lnTo>
                  <a:lnTo>
                    <a:pt x="55961" y="29"/>
                  </a:lnTo>
                  <a:lnTo>
                    <a:pt x="166437" y="29"/>
                  </a:lnTo>
                  <a:lnTo>
                    <a:pt x="221674" y="104677"/>
                  </a:lnTo>
                  <a:close/>
                </a:path>
              </a:pathLst>
            </a:custGeom>
            <a:solidFill>
              <a:srgbClr val="FFFFFF"/>
            </a:solidFill>
            <a:ln w="53187" cap="rnd">
              <a:solidFill>
                <a:srgbClr val="000080"/>
              </a:solidFill>
              <a:prstDash val="solid"/>
              <a:round/>
            </a:ln>
          </p:spPr>
          <p:txBody>
            <a:bodyPr rtlCol="0" anchor="ctr"/>
            <a:lstStyle/>
            <a:p>
              <a:endParaRPr lang="en-CH" sz="6000"/>
            </a:p>
          </p:txBody>
        </p:sp>
        <p:sp>
          <p:nvSpPr>
            <p:cNvPr id="500" name="Freeform 499">
              <a:extLst>
                <a:ext uri="{FF2B5EF4-FFF2-40B4-BE49-F238E27FC236}">
                  <a16:creationId xmlns:a16="http://schemas.microsoft.com/office/drawing/2014/main" id="{72D017E8-4597-5C6B-E4B4-1D4DC69F696E}"/>
                </a:ext>
              </a:extLst>
            </p:cNvPr>
            <p:cNvSpPr/>
            <p:nvPr/>
          </p:nvSpPr>
          <p:spPr>
            <a:xfrm>
              <a:off x="11539953" y="6100581"/>
              <a:ext cx="668187" cy="956139"/>
            </a:xfrm>
            <a:custGeom>
              <a:avLst/>
              <a:gdLst>
                <a:gd name="connsiteX0" fmla="*/ 7212 w 668187"/>
                <a:gd name="connsiteY0" fmla="*/ 879907 h 956139"/>
                <a:gd name="connsiteX1" fmla="*/ 7192 w 668187"/>
                <a:gd name="connsiteY1" fmla="*/ 879936 h 956139"/>
                <a:gd name="connsiteX2" fmla="*/ 18627 w 668187"/>
                <a:gd name="connsiteY2" fmla="*/ 944088 h 956139"/>
                <a:gd name="connsiteX3" fmla="*/ 83788 w 668187"/>
                <a:gd name="connsiteY3" fmla="*/ 945033 h 956139"/>
                <a:gd name="connsiteX4" fmla="*/ 532294 w 668187"/>
                <a:gd name="connsiteY4" fmla="*/ 585735 h 956139"/>
                <a:gd name="connsiteX5" fmla="*/ 575476 w 668187"/>
                <a:gd name="connsiteY5" fmla="*/ 493122 h 956139"/>
                <a:gd name="connsiteX6" fmla="*/ 528113 w 668187"/>
                <a:gd name="connsiteY6" fmla="*/ 402573 h 956139"/>
                <a:gd name="connsiteX7" fmla="*/ 528098 w 668187"/>
                <a:gd name="connsiteY7" fmla="*/ 402558 h 956139"/>
                <a:gd name="connsiteX8" fmla="*/ 468836 w 668187"/>
                <a:gd name="connsiteY8" fmla="*/ 246719 h 956139"/>
                <a:gd name="connsiteX9" fmla="*/ 587500 w 668187"/>
                <a:gd name="connsiteY9" fmla="*/ 129594 h 956139"/>
                <a:gd name="connsiteX10" fmla="*/ 623076 w 668187"/>
                <a:gd name="connsiteY10" fmla="*/ 122340 h 956139"/>
                <a:gd name="connsiteX11" fmla="*/ 668673 w 668187"/>
                <a:gd name="connsiteY11" fmla="*/ 62973 h 956139"/>
                <a:gd name="connsiteX12" fmla="*/ 616332 w 668187"/>
                <a:gd name="connsiteY12" fmla="*/ 9465 h 956139"/>
                <a:gd name="connsiteX13" fmla="*/ 502566 w 668187"/>
                <a:gd name="connsiteY13" fmla="*/ 133 h 9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187" h="956139">
                  <a:moveTo>
                    <a:pt x="7212" y="879907"/>
                  </a:moveTo>
                  <a:cubicBezTo>
                    <a:pt x="7212" y="879907"/>
                    <a:pt x="7202" y="879916"/>
                    <a:pt x="7192" y="879936"/>
                  </a:cubicBezTo>
                  <a:cubicBezTo>
                    <a:pt x="-4856" y="901297"/>
                    <a:pt x="-57" y="928204"/>
                    <a:pt x="18627" y="944088"/>
                  </a:cubicBezTo>
                  <a:cubicBezTo>
                    <a:pt x="37316" y="959971"/>
                    <a:pt x="64644" y="960367"/>
                    <a:pt x="83788" y="945033"/>
                  </a:cubicBezTo>
                  <a:cubicBezTo>
                    <a:pt x="227311" y="830055"/>
                    <a:pt x="413402" y="680980"/>
                    <a:pt x="532294" y="585735"/>
                  </a:cubicBezTo>
                  <a:cubicBezTo>
                    <a:pt x="560330" y="563276"/>
                    <a:pt x="576292" y="529035"/>
                    <a:pt x="575476" y="493122"/>
                  </a:cubicBezTo>
                  <a:cubicBezTo>
                    <a:pt x="574654" y="457209"/>
                    <a:pt x="557143" y="423731"/>
                    <a:pt x="528113" y="402573"/>
                  </a:cubicBezTo>
                  <a:cubicBezTo>
                    <a:pt x="528108" y="402568"/>
                    <a:pt x="528103" y="402563"/>
                    <a:pt x="528098" y="402558"/>
                  </a:cubicBezTo>
                  <a:cubicBezTo>
                    <a:pt x="479217" y="366937"/>
                    <a:pt x="455976" y="305819"/>
                    <a:pt x="468836" y="246719"/>
                  </a:cubicBezTo>
                  <a:cubicBezTo>
                    <a:pt x="481695" y="187620"/>
                    <a:pt x="528237" y="141682"/>
                    <a:pt x="587500" y="129594"/>
                  </a:cubicBezTo>
                  <a:cubicBezTo>
                    <a:pt x="599316" y="127184"/>
                    <a:pt x="611191" y="124765"/>
                    <a:pt x="623076" y="122340"/>
                  </a:cubicBezTo>
                  <a:cubicBezTo>
                    <a:pt x="650934" y="116660"/>
                    <a:pt x="670365" y="91355"/>
                    <a:pt x="668673" y="62973"/>
                  </a:cubicBezTo>
                  <a:cubicBezTo>
                    <a:pt x="666975" y="34596"/>
                    <a:pt x="644665" y="11786"/>
                    <a:pt x="616332" y="9465"/>
                  </a:cubicBezTo>
                  <a:cubicBezTo>
                    <a:pt x="550147" y="4037"/>
                    <a:pt x="502566" y="133"/>
                    <a:pt x="502566" y="133"/>
                  </a:cubicBezTo>
                </a:path>
              </a:pathLst>
            </a:custGeom>
            <a:noFill/>
            <a:ln w="27210" cap="rnd">
              <a:solidFill>
                <a:srgbClr val="000080"/>
              </a:solidFill>
              <a:prstDash val="solid"/>
              <a:round/>
            </a:ln>
          </p:spPr>
          <p:txBody>
            <a:bodyPr rtlCol="0" anchor="ctr"/>
            <a:lstStyle/>
            <a:p>
              <a:endParaRPr lang="en-CH" sz="6000"/>
            </a:p>
          </p:txBody>
        </p:sp>
        <p:sp>
          <p:nvSpPr>
            <p:cNvPr id="501" name="Freeform 500">
              <a:extLst>
                <a:ext uri="{FF2B5EF4-FFF2-40B4-BE49-F238E27FC236}">
                  <a16:creationId xmlns:a16="http://schemas.microsoft.com/office/drawing/2014/main" id="{ABAB1A74-5044-FFD4-08A9-F8C476C60EAE}"/>
                </a:ext>
              </a:extLst>
            </p:cNvPr>
            <p:cNvSpPr/>
            <p:nvPr/>
          </p:nvSpPr>
          <p:spPr>
            <a:xfrm>
              <a:off x="11321034" y="6246618"/>
              <a:ext cx="218933" cy="345250"/>
            </a:xfrm>
            <a:custGeom>
              <a:avLst/>
              <a:gdLst>
                <a:gd name="connsiteX0" fmla="*/ 639 w 218933"/>
                <a:gd name="connsiteY0" fmla="*/ 150 h 345250"/>
                <a:gd name="connsiteX1" fmla="*/ 219572 w 218933"/>
                <a:gd name="connsiteY1" fmla="*/ 150 h 345250"/>
                <a:gd name="connsiteX2" fmla="*/ 219572 w 218933"/>
                <a:gd name="connsiteY2" fmla="*/ 345401 h 345250"/>
                <a:gd name="connsiteX3" fmla="*/ 639 w 218933"/>
                <a:gd name="connsiteY3" fmla="*/ 345401 h 345250"/>
              </a:gdLst>
              <a:ahLst/>
              <a:cxnLst>
                <a:cxn ang="0">
                  <a:pos x="connsiteX0" y="connsiteY0"/>
                </a:cxn>
                <a:cxn ang="0">
                  <a:pos x="connsiteX1" y="connsiteY1"/>
                </a:cxn>
                <a:cxn ang="0">
                  <a:pos x="connsiteX2" y="connsiteY2"/>
                </a:cxn>
                <a:cxn ang="0">
                  <a:pos x="connsiteX3" y="connsiteY3"/>
                </a:cxn>
              </a:cxnLst>
              <a:rect l="l" t="t" r="r" b="b"/>
              <a:pathLst>
                <a:path w="218933" h="345250">
                  <a:moveTo>
                    <a:pt x="639" y="150"/>
                  </a:moveTo>
                  <a:lnTo>
                    <a:pt x="219572" y="150"/>
                  </a:lnTo>
                  <a:lnTo>
                    <a:pt x="219572" y="345401"/>
                  </a:lnTo>
                  <a:lnTo>
                    <a:pt x="639" y="345401"/>
                  </a:lnTo>
                  <a:close/>
                </a:path>
              </a:pathLst>
            </a:custGeom>
            <a:solidFill>
              <a:srgbClr val="FFFFFF"/>
            </a:solidFill>
            <a:ln w="54280" cap="rnd">
              <a:solidFill>
                <a:srgbClr val="000080"/>
              </a:solidFill>
              <a:prstDash val="solid"/>
              <a:round/>
            </a:ln>
          </p:spPr>
          <p:txBody>
            <a:bodyPr rtlCol="0" anchor="ctr"/>
            <a:lstStyle/>
            <a:p>
              <a:endParaRPr lang="en-CH" sz="6000"/>
            </a:p>
          </p:txBody>
        </p:sp>
        <p:sp>
          <p:nvSpPr>
            <p:cNvPr id="502" name="Freeform 501">
              <a:extLst>
                <a:ext uri="{FF2B5EF4-FFF2-40B4-BE49-F238E27FC236}">
                  <a16:creationId xmlns:a16="http://schemas.microsoft.com/office/drawing/2014/main" id="{D20210DA-50B0-4ADB-DA88-ADA8CB63F2F1}"/>
                </a:ext>
              </a:extLst>
            </p:cNvPr>
            <p:cNvSpPr/>
            <p:nvPr/>
          </p:nvSpPr>
          <p:spPr>
            <a:xfrm>
              <a:off x="11430491" y="5497775"/>
              <a:ext cx="811272" cy="290498"/>
            </a:xfrm>
            <a:custGeom>
              <a:avLst/>
              <a:gdLst>
                <a:gd name="connsiteX0" fmla="*/ 592 w 811272"/>
                <a:gd name="connsiteY0" fmla="*/ 261211 h 290498"/>
                <a:gd name="connsiteX1" fmla="*/ 36257 w 811272"/>
                <a:gd name="connsiteY1" fmla="*/ 209815 h 290498"/>
                <a:gd name="connsiteX2" fmla="*/ 70943 w 811272"/>
                <a:gd name="connsiteY2" fmla="*/ 191933 h 290498"/>
                <a:gd name="connsiteX3" fmla="*/ 105184 w 811272"/>
                <a:gd name="connsiteY3" fmla="*/ 210656 h 290498"/>
                <a:gd name="connsiteX4" fmla="*/ 111102 w 811272"/>
                <a:gd name="connsiteY4" fmla="*/ 219652 h 290498"/>
                <a:gd name="connsiteX5" fmla="*/ 149033 w 811272"/>
                <a:gd name="connsiteY5" fmla="*/ 237292 h 290498"/>
                <a:gd name="connsiteX6" fmla="*/ 181794 w 811272"/>
                <a:gd name="connsiteY6" fmla="*/ 211285 h 290498"/>
                <a:gd name="connsiteX7" fmla="*/ 197010 w 811272"/>
                <a:gd name="connsiteY7" fmla="*/ 169162 h 290498"/>
                <a:gd name="connsiteX8" fmla="*/ 213299 w 811272"/>
                <a:gd name="connsiteY8" fmla="*/ 156490 h 290498"/>
                <a:gd name="connsiteX9" fmla="*/ 231745 w 811272"/>
                <a:gd name="connsiteY9" fmla="*/ 165748 h 290498"/>
                <a:gd name="connsiteX10" fmla="*/ 231770 w 811272"/>
                <a:gd name="connsiteY10" fmla="*/ 165792 h 290498"/>
                <a:gd name="connsiteX11" fmla="*/ 270033 w 811272"/>
                <a:gd name="connsiteY11" fmla="*/ 181750 h 290498"/>
                <a:gd name="connsiteX12" fmla="*/ 296733 w 811272"/>
                <a:gd name="connsiteY12" fmla="*/ 150038 h 290498"/>
                <a:gd name="connsiteX13" fmla="*/ 304343 w 811272"/>
                <a:gd name="connsiteY13" fmla="*/ 36183 h 290498"/>
                <a:gd name="connsiteX14" fmla="*/ 342834 w 811272"/>
                <a:gd name="connsiteY14" fmla="*/ 235 h 290498"/>
                <a:gd name="connsiteX15" fmla="*/ 381206 w 811272"/>
                <a:gd name="connsiteY15" fmla="*/ 36312 h 290498"/>
                <a:gd name="connsiteX16" fmla="*/ 390790 w 811272"/>
                <a:gd name="connsiteY16" fmla="*/ 187440 h 290498"/>
                <a:gd name="connsiteX17" fmla="*/ 475432 w 811272"/>
                <a:gd name="connsiteY17" fmla="*/ 272166 h 290498"/>
                <a:gd name="connsiteX18" fmla="*/ 570251 w 811272"/>
                <a:gd name="connsiteY18" fmla="*/ 198999 h 290498"/>
                <a:gd name="connsiteX19" fmla="*/ 570261 w 811272"/>
                <a:gd name="connsiteY19" fmla="*/ 198929 h 290498"/>
                <a:gd name="connsiteX20" fmla="*/ 582899 w 811272"/>
                <a:gd name="connsiteY20" fmla="*/ 186460 h 290498"/>
                <a:gd name="connsiteX21" fmla="*/ 599103 w 811272"/>
                <a:gd name="connsiteY21" fmla="*/ 193709 h 290498"/>
                <a:gd name="connsiteX22" fmla="*/ 645303 w 811272"/>
                <a:gd name="connsiteY22" fmla="*/ 269053 h 290498"/>
                <a:gd name="connsiteX23" fmla="*/ 677906 w 811272"/>
                <a:gd name="connsiteY23" fmla="*/ 290320 h 290498"/>
                <a:gd name="connsiteX24" fmla="*/ 715006 w 811272"/>
                <a:gd name="connsiteY24" fmla="*/ 278529 h 290498"/>
                <a:gd name="connsiteX25" fmla="*/ 811865 w 811272"/>
                <a:gd name="connsiteY25" fmla="*/ 188187 h 29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1272" h="290498">
                  <a:moveTo>
                    <a:pt x="592" y="261211"/>
                  </a:moveTo>
                  <a:cubicBezTo>
                    <a:pt x="592" y="261211"/>
                    <a:pt x="18474" y="235441"/>
                    <a:pt x="36257" y="209815"/>
                  </a:cubicBezTo>
                  <a:cubicBezTo>
                    <a:pt x="44135" y="198464"/>
                    <a:pt x="57133" y="191765"/>
                    <a:pt x="70943" y="191933"/>
                  </a:cubicBezTo>
                  <a:cubicBezTo>
                    <a:pt x="84758" y="192101"/>
                    <a:pt x="97589" y="199117"/>
                    <a:pt x="105184" y="210656"/>
                  </a:cubicBezTo>
                  <a:cubicBezTo>
                    <a:pt x="107138" y="213625"/>
                    <a:pt x="109118" y="216634"/>
                    <a:pt x="111102" y="219652"/>
                  </a:cubicBezTo>
                  <a:cubicBezTo>
                    <a:pt x="119390" y="232235"/>
                    <a:pt x="134071" y="239063"/>
                    <a:pt x="149033" y="237292"/>
                  </a:cubicBezTo>
                  <a:cubicBezTo>
                    <a:pt x="163996" y="235525"/>
                    <a:pt x="176673" y="225456"/>
                    <a:pt x="181794" y="211285"/>
                  </a:cubicBezTo>
                  <a:cubicBezTo>
                    <a:pt x="187069" y="196683"/>
                    <a:pt x="192388" y="181953"/>
                    <a:pt x="197010" y="169162"/>
                  </a:cubicBezTo>
                  <a:cubicBezTo>
                    <a:pt x="199543" y="162151"/>
                    <a:pt x="205882" y="157222"/>
                    <a:pt x="213299" y="156490"/>
                  </a:cubicBezTo>
                  <a:cubicBezTo>
                    <a:pt x="220721" y="155763"/>
                    <a:pt x="227896" y="159365"/>
                    <a:pt x="231745" y="165748"/>
                  </a:cubicBezTo>
                  <a:cubicBezTo>
                    <a:pt x="231755" y="165763"/>
                    <a:pt x="231765" y="165777"/>
                    <a:pt x="231770" y="165792"/>
                  </a:cubicBezTo>
                  <a:cubicBezTo>
                    <a:pt x="239672" y="178895"/>
                    <a:pt x="255159" y="185357"/>
                    <a:pt x="270033" y="181750"/>
                  </a:cubicBezTo>
                  <a:cubicBezTo>
                    <a:pt x="284902" y="178143"/>
                    <a:pt x="295709" y="165303"/>
                    <a:pt x="296733" y="150038"/>
                  </a:cubicBezTo>
                  <a:cubicBezTo>
                    <a:pt x="298945" y="116955"/>
                    <a:pt x="301532" y="78197"/>
                    <a:pt x="304343" y="36183"/>
                  </a:cubicBezTo>
                  <a:cubicBezTo>
                    <a:pt x="305699" y="15931"/>
                    <a:pt x="322537" y="201"/>
                    <a:pt x="342834" y="235"/>
                  </a:cubicBezTo>
                  <a:cubicBezTo>
                    <a:pt x="363136" y="270"/>
                    <a:pt x="379920" y="16054"/>
                    <a:pt x="381206" y="36312"/>
                  </a:cubicBezTo>
                  <a:cubicBezTo>
                    <a:pt x="384368" y="86144"/>
                    <a:pt x="387584" y="136851"/>
                    <a:pt x="390790" y="187440"/>
                  </a:cubicBezTo>
                  <a:cubicBezTo>
                    <a:pt x="393675" y="232952"/>
                    <a:pt x="429924" y="269236"/>
                    <a:pt x="475432" y="272166"/>
                  </a:cubicBezTo>
                  <a:cubicBezTo>
                    <a:pt x="520944" y="275100"/>
                    <a:pt x="561548" y="243764"/>
                    <a:pt x="570251" y="198999"/>
                  </a:cubicBezTo>
                  <a:cubicBezTo>
                    <a:pt x="570251" y="198974"/>
                    <a:pt x="570256" y="198954"/>
                    <a:pt x="570261" y="198929"/>
                  </a:cubicBezTo>
                  <a:cubicBezTo>
                    <a:pt x="571498" y="192566"/>
                    <a:pt x="576516" y="187613"/>
                    <a:pt x="582899" y="186460"/>
                  </a:cubicBezTo>
                  <a:cubicBezTo>
                    <a:pt x="589277" y="185303"/>
                    <a:pt x="595714" y="188182"/>
                    <a:pt x="599103" y="193709"/>
                  </a:cubicBezTo>
                  <a:cubicBezTo>
                    <a:pt x="612656" y="215812"/>
                    <a:pt x="630430" y="244798"/>
                    <a:pt x="645303" y="269053"/>
                  </a:cubicBezTo>
                  <a:cubicBezTo>
                    <a:pt x="652429" y="280676"/>
                    <a:pt x="664398" y="288484"/>
                    <a:pt x="677906" y="290320"/>
                  </a:cubicBezTo>
                  <a:cubicBezTo>
                    <a:pt x="691419" y="292156"/>
                    <a:pt x="705036" y="287826"/>
                    <a:pt x="715006" y="278529"/>
                  </a:cubicBezTo>
                  <a:cubicBezTo>
                    <a:pt x="755561" y="240706"/>
                    <a:pt x="811865" y="188187"/>
                    <a:pt x="811865" y="188187"/>
                  </a:cubicBezTo>
                </a:path>
              </a:pathLst>
            </a:custGeom>
            <a:noFill/>
            <a:ln w="64810" cap="flat">
              <a:solidFill>
                <a:srgbClr val="FE6500"/>
              </a:solidFill>
              <a:prstDash val="solid"/>
              <a:round/>
            </a:ln>
          </p:spPr>
          <p:txBody>
            <a:bodyPr rtlCol="0" anchor="ctr"/>
            <a:lstStyle/>
            <a:p>
              <a:endParaRPr lang="en-CH" sz="6000"/>
            </a:p>
          </p:txBody>
        </p:sp>
      </p:grpSp>
      <p:grpSp>
        <p:nvGrpSpPr>
          <p:cNvPr id="503" name="Graphic 3">
            <a:extLst>
              <a:ext uri="{FF2B5EF4-FFF2-40B4-BE49-F238E27FC236}">
                <a16:creationId xmlns:a16="http://schemas.microsoft.com/office/drawing/2014/main" id="{A9C82880-36FE-5F11-C5B2-B918C9D8930A}"/>
              </a:ext>
            </a:extLst>
          </p:cNvPr>
          <p:cNvGrpSpPr/>
          <p:nvPr/>
        </p:nvGrpSpPr>
        <p:grpSpPr>
          <a:xfrm>
            <a:off x="9500724" y="1573818"/>
            <a:ext cx="345592" cy="8953519"/>
            <a:chOff x="9500724" y="1573818"/>
            <a:chExt cx="345592" cy="8953519"/>
          </a:xfrm>
        </p:grpSpPr>
        <p:sp>
          <p:nvSpPr>
            <p:cNvPr id="504" name="Freeform 503">
              <a:extLst>
                <a:ext uri="{FF2B5EF4-FFF2-40B4-BE49-F238E27FC236}">
                  <a16:creationId xmlns:a16="http://schemas.microsoft.com/office/drawing/2014/main" id="{E2289A60-30EB-5CE6-0E02-F0E8CC0C322B}"/>
                </a:ext>
              </a:extLst>
            </p:cNvPr>
            <p:cNvSpPr/>
            <p:nvPr/>
          </p:nvSpPr>
          <p:spPr>
            <a:xfrm>
              <a:off x="9500724" y="10181745"/>
              <a:ext cx="345592" cy="345591"/>
            </a:xfrm>
            <a:custGeom>
              <a:avLst/>
              <a:gdLst>
                <a:gd name="connsiteX0" fmla="*/ 345592 w 345592"/>
                <a:gd name="connsiteY0" fmla="*/ 0 h 345591"/>
                <a:gd name="connsiteX1" fmla="*/ 172796 w 345592"/>
                <a:gd name="connsiteY1" fmla="*/ 345592 h 345591"/>
                <a:gd name="connsiteX2" fmla="*/ 0 w 345592"/>
                <a:gd name="connsiteY2" fmla="*/ 0 h 345591"/>
                <a:gd name="connsiteX3" fmla="*/ 345592 w 345592"/>
                <a:gd name="connsiteY3" fmla="*/ 0 h 345591"/>
              </a:gdLst>
              <a:ahLst/>
              <a:cxnLst>
                <a:cxn ang="0">
                  <a:pos x="connsiteX0" y="connsiteY0"/>
                </a:cxn>
                <a:cxn ang="0">
                  <a:pos x="connsiteX1" y="connsiteY1"/>
                </a:cxn>
                <a:cxn ang="0">
                  <a:pos x="connsiteX2" y="connsiteY2"/>
                </a:cxn>
                <a:cxn ang="0">
                  <a:pos x="connsiteX3" y="connsiteY3"/>
                </a:cxn>
              </a:cxnLst>
              <a:rect l="l" t="t" r="r" b="b"/>
              <a:pathLst>
                <a:path w="345592" h="345591">
                  <a:moveTo>
                    <a:pt x="345592" y="0"/>
                  </a:moveTo>
                  <a:lnTo>
                    <a:pt x="172796" y="345592"/>
                  </a:lnTo>
                  <a:lnTo>
                    <a:pt x="0" y="0"/>
                  </a:lnTo>
                  <a:lnTo>
                    <a:pt x="345592" y="0"/>
                  </a:lnTo>
                  <a:close/>
                </a:path>
              </a:pathLst>
            </a:custGeom>
            <a:solidFill>
              <a:srgbClr val="000080"/>
            </a:solidFill>
            <a:ln w="10798" cap="rnd">
              <a:noFill/>
              <a:prstDash val="solid"/>
              <a:round/>
            </a:ln>
          </p:spPr>
          <p:txBody>
            <a:bodyPr rtlCol="0" anchor="ctr"/>
            <a:lstStyle/>
            <a:p>
              <a:endParaRPr lang="en-CH" sz="6000"/>
            </a:p>
          </p:txBody>
        </p:sp>
        <p:sp>
          <p:nvSpPr>
            <p:cNvPr id="505" name="Freeform 504">
              <a:extLst>
                <a:ext uri="{FF2B5EF4-FFF2-40B4-BE49-F238E27FC236}">
                  <a16:creationId xmlns:a16="http://schemas.microsoft.com/office/drawing/2014/main" id="{E3F34FEC-ECF7-11A2-16EE-6F6570DEDDC3}"/>
                </a:ext>
              </a:extLst>
            </p:cNvPr>
            <p:cNvSpPr/>
            <p:nvPr/>
          </p:nvSpPr>
          <p:spPr>
            <a:xfrm>
              <a:off x="9673520" y="1573818"/>
              <a:ext cx="10799" cy="8677045"/>
            </a:xfrm>
            <a:custGeom>
              <a:avLst/>
              <a:gdLst>
                <a:gd name="connsiteX0" fmla="*/ 0 w 10799"/>
                <a:gd name="connsiteY0" fmla="*/ 0 h 8677045"/>
                <a:gd name="connsiteX1" fmla="*/ 0 w 10799"/>
                <a:gd name="connsiteY1" fmla="*/ 8677046 h 8677045"/>
              </a:gdLst>
              <a:ahLst/>
              <a:cxnLst>
                <a:cxn ang="0">
                  <a:pos x="connsiteX0" y="connsiteY0"/>
                </a:cxn>
                <a:cxn ang="0">
                  <a:pos x="connsiteX1" y="connsiteY1"/>
                </a:cxn>
              </a:cxnLst>
              <a:rect l="l" t="t" r="r" b="b"/>
              <a:pathLst>
                <a:path w="10799" h="8677045">
                  <a:moveTo>
                    <a:pt x="0" y="0"/>
                  </a:moveTo>
                  <a:lnTo>
                    <a:pt x="0" y="8677046"/>
                  </a:lnTo>
                </a:path>
              </a:pathLst>
            </a:custGeom>
            <a:noFill/>
            <a:ln w="57554" cap="sq">
              <a:solidFill>
                <a:srgbClr val="000080"/>
              </a:solidFill>
              <a:prstDash val="solid"/>
              <a:miter/>
            </a:ln>
          </p:spPr>
          <p:txBody>
            <a:bodyPr rtlCol="0" anchor="ctr"/>
            <a:lstStyle/>
            <a:p>
              <a:endParaRPr lang="en-CH" sz="6000"/>
            </a:p>
          </p:txBody>
        </p:sp>
      </p:grpSp>
      <p:grpSp>
        <p:nvGrpSpPr>
          <p:cNvPr id="506" name="Graphic 3">
            <a:extLst>
              <a:ext uri="{FF2B5EF4-FFF2-40B4-BE49-F238E27FC236}">
                <a16:creationId xmlns:a16="http://schemas.microsoft.com/office/drawing/2014/main" id="{9CE92273-56C7-C50A-5014-E72CE6684021}"/>
              </a:ext>
            </a:extLst>
          </p:cNvPr>
          <p:cNvGrpSpPr/>
          <p:nvPr/>
        </p:nvGrpSpPr>
        <p:grpSpPr>
          <a:xfrm>
            <a:off x="9371170" y="2655943"/>
            <a:ext cx="602194" cy="602227"/>
            <a:chOff x="9371170" y="2655943"/>
            <a:chExt cx="602194" cy="602227"/>
          </a:xfrm>
        </p:grpSpPr>
        <p:sp>
          <p:nvSpPr>
            <p:cNvPr id="507" name="Freeform 506">
              <a:extLst>
                <a:ext uri="{FF2B5EF4-FFF2-40B4-BE49-F238E27FC236}">
                  <a16:creationId xmlns:a16="http://schemas.microsoft.com/office/drawing/2014/main" id="{FECDDD1F-3BFE-F679-4502-312166AB8631}"/>
                </a:ext>
              </a:extLst>
            </p:cNvPr>
            <p:cNvSpPr/>
            <p:nvPr/>
          </p:nvSpPr>
          <p:spPr>
            <a:xfrm>
              <a:off x="9371170" y="2655943"/>
              <a:ext cx="602194" cy="602227"/>
            </a:xfrm>
            <a:custGeom>
              <a:avLst/>
              <a:gdLst>
                <a:gd name="connsiteX0" fmla="*/ 299951 w 602194"/>
                <a:gd name="connsiteY0" fmla="*/ -120 h 602227"/>
                <a:gd name="connsiteX1" fmla="*/ 601049 w 602194"/>
                <a:gd name="connsiteY1" fmla="*/ 300988 h 602227"/>
                <a:gd name="connsiteX2" fmla="*/ 299951 w 602194"/>
                <a:gd name="connsiteY2" fmla="*/ 602107 h 602227"/>
                <a:gd name="connsiteX3" fmla="*/ -1146 w 602194"/>
                <a:gd name="connsiteY3" fmla="*/ 300988 h 602227"/>
                <a:gd name="connsiteX4" fmla="*/ 299951 w 602194"/>
                <a:gd name="connsiteY4" fmla="*/ -120 h 602227"/>
                <a:gd name="connsiteX5" fmla="*/ 299951 w 602194"/>
                <a:gd name="connsiteY5" fmla="*/ 71871 h 602227"/>
                <a:gd name="connsiteX6" fmla="*/ 70781 w 602194"/>
                <a:gd name="connsiteY6" fmla="*/ 300988 h 602227"/>
                <a:gd name="connsiteX7" fmla="*/ 299951 w 602194"/>
                <a:gd name="connsiteY7" fmla="*/ 530105 h 602227"/>
                <a:gd name="connsiteX8" fmla="*/ 529015 w 602194"/>
                <a:gd name="connsiteY8" fmla="*/ 300988 h 602227"/>
                <a:gd name="connsiteX9" fmla="*/ 299951 w 602194"/>
                <a:gd name="connsiteY9" fmla="*/ 71871 h 60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194" h="602227">
                  <a:moveTo>
                    <a:pt x="299951" y="-120"/>
                  </a:moveTo>
                  <a:cubicBezTo>
                    <a:pt x="466160" y="-120"/>
                    <a:pt x="601049" y="134801"/>
                    <a:pt x="601049" y="300988"/>
                  </a:cubicBezTo>
                  <a:cubicBezTo>
                    <a:pt x="601049" y="467175"/>
                    <a:pt x="466160" y="602107"/>
                    <a:pt x="299951" y="602107"/>
                  </a:cubicBezTo>
                  <a:cubicBezTo>
                    <a:pt x="133743" y="602107"/>
                    <a:pt x="-1146" y="467175"/>
                    <a:pt x="-1146" y="300988"/>
                  </a:cubicBezTo>
                  <a:cubicBezTo>
                    <a:pt x="-1146" y="134801"/>
                    <a:pt x="133743" y="-120"/>
                    <a:pt x="299951" y="-120"/>
                  </a:cubicBezTo>
                  <a:close/>
                  <a:moveTo>
                    <a:pt x="299951" y="71871"/>
                  </a:moveTo>
                  <a:cubicBezTo>
                    <a:pt x="173486" y="71871"/>
                    <a:pt x="70781" y="174533"/>
                    <a:pt x="70781" y="300988"/>
                  </a:cubicBezTo>
                  <a:cubicBezTo>
                    <a:pt x="70781" y="427442"/>
                    <a:pt x="173486" y="530105"/>
                    <a:pt x="299951" y="530105"/>
                  </a:cubicBezTo>
                  <a:cubicBezTo>
                    <a:pt x="426417" y="530105"/>
                    <a:pt x="529015" y="427442"/>
                    <a:pt x="529015" y="300988"/>
                  </a:cubicBezTo>
                  <a:cubicBezTo>
                    <a:pt x="529015" y="174533"/>
                    <a:pt x="426417" y="71871"/>
                    <a:pt x="299951" y="71871"/>
                  </a:cubicBezTo>
                  <a:close/>
                </a:path>
              </a:pathLst>
            </a:custGeom>
            <a:solidFill>
              <a:srgbClr val="DBE6FF"/>
            </a:solidFill>
            <a:ln w="10798" cap="rnd">
              <a:noFill/>
              <a:prstDash val="solid"/>
              <a:round/>
            </a:ln>
          </p:spPr>
          <p:txBody>
            <a:bodyPr rtlCol="0" anchor="ctr"/>
            <a:lstStyle/>
            <a:p>
              <a:endParaRPr lang="en-CH" sz="6000"/>
            </a:p>
          </p:txBody>
        </p:sp>
        <p:sp>
          <p:nvSpPr>
            <p:cNvPr id="508" name="Freeform 507">
              <a:extLst>
                <a:ext uri="{FF2B5EF4-FFF2-40B4-BE49-F238E27FC236}">
                  <a16:creationId xmlns:a16="http://schemas.microsoft.com/office/drawing/2014/main" id="{F32B28F0-6FB7-94B9-8300-2F2A85EE9418}"/>
                </a:ext>
              </a:extLst>
            </p:cNvPr>
            <p:cNvSpPr/>
            <p:nvPr/>
          </p:nvSpPr>
          <p:spPr>
            <a:xfrm>
              <a:off x="9443150" y="2727934"/>
              <a:ext cx="458233" cy="458233"/>
            </a:xfrm>
            <a:custGeom>
              <a:avLst/>
              <a:gdLst>
                <a:gd name="connsiteX0" fmla="*/ 457087 w 458233"/>
                <a:gd name="connsiteY0" fmla="*/ 228997 h 458233"/>
                <a:gd name="connsiteX1" fmla="*/ 227971 w 458233"/>
                <a:gd name="connsiteY1" fmla="*/ 458114 h 458233"/>
                <a:gd name="connsiteX2" fmla="*/ -1146 w 458233"/>
                <a:gd name="connsiteY2" fmla="*/ 228997 h 458233"/>
                <a:gd name="connsiteX3" fmla="*/ 227971 w 458233"/>
                <a:gd name="connsiteY3" fmla="*/ -120 h 458233"/>
                <a:gd name="connsiteX4" fmla="*/ 457087 w 458233"/>
                <a:gd name="connsiteY4" fmla="*/ 228997 h 458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233" h="458233">
                  <a:moveTo>
                    <a:pt x="457087" y="228997"/>
                  </a:moveTo>
                  <a:cubicBezTo>
                    <a:pt x="457087" y="355535"/>
                    <a:pt x="354508" y="458114"/>
                    <a:pt x="227971" y="458114"/>
                  </a:cubicBezTo>
                  <a:cubicBezTo>
                    <a:pt x="101434" y="458114"/>
                    <a:pt x="-1146" y="355534"/>
                    <a:pt x="-1146" y="228997"/>
                  </a:cubicBezTo>
                  <a:cubicBezTo>
                    <a:pt x="-1146" y="102459"/>
                    <a:pt x="101434" y="-120"/>
                    <a:pt x="227971" y="-120"/>
                  </a:cubicBezTo>
                  <a:cubicBezTo>
                    <a:pt x="354508" y="-120"/>
                    <a:pt x="457087" y="102459"/>
                    <a:pt x="457087" y="228997"/>
                  </a:cubicBezTo>
                  <a:close/>
                </a:path>
              </a:pathLst>
            </a:custGeom>
            <a:solidFill>
              <a:srgbClr val="000080"/>
            </a:solidFill>
            <a:ln w="10798" cap="rnd">
              <a:noFill/>
              <a:prstDash val="solid"/>
              <a:round/>
            </a:ln>
          </p:spPr>
          <p:txBody>
            <a:bodyPr rtlCol="0" anchor="ctr"/>
            <a:lstStyle/>
            <a:p>
              <a:endParaRPr lang="en-CH" sz="6000"/>
            </a:p>
          </p:txBody>
        </p:sp>
      </p:grpSp>
      <p:grpSp>
        <p:nvGrpSpPr>
          <p:cNvPr id="509" name="Graphic 3">
            <a:extLst>
              <a:ext uri="{FF2B5EF4-FFF2-40B4-BE49-F238E27FC236}">
                <a16:creationId xmlns:a16="http://schemas.microsoft.com/office/drawing/2014/main" id="{9C011A01-6BBA-FE4F-B3E3-EA7F57AA41F1}"/>
              </a:ext>
            </a:extLst>
          </p:cNvPr>
          <p:cNvGrpSpPr/>
          <p:nvPr/>
        </p:nvGrpSpPr>
        <p:grpSpPr>
          <a:xfrm>
            <a:off x="9376678" y="5737569"/>
            <a:ext cx="602194" cy="602227"/>
            <a:chOff x="9376678" y="5737569"/>
            <a:chExt cx="602194" cy="602227"/>
          </a:xfrm>
        </p:grpSpPr>
        <p:sp>
          <p:nvSpPr>
            <p:cNvPr id="510" name="Freeform 509">
              <a:extLst>
                <a:ext uri="{FF2B5EF4-FFF2-40B4-BE49-F238E27FC236}">
                  <a16:creationId xmlns:a16="http://schemas.microsoft.com/office/drawing/2014/main" id="{8306E64C-7676-69CE-7C7A-0CA2AC47CD1A}"/>
                </a:ext>
              </a:extLst>
            </p:cNvPr>
            <p:cNvSpPr/>
            <p:nvPr/>
          </p:nvSpPr>
          <p:spPr>
            <a:xfrm>
              <a:off x="9376678" y="5737569"/>
              <a:ext cx="602194" cy="602227"/>
            </a:xfrm>
            <a:custGeom>
              <a:avLst/>
              <a:gdLst>
                <a:gd name="connsiteX0" fmla="*/ 299952 w 602194"/>
                <a:gd name="connsiteY0" fmla="*/ 165 h 602227"/>
                <a:gd name="connsiteX1" fmla="*/ 601049 w 602194"/>
                <a:gd name="connsiteY1" fmla="*/ 301273 h 602227"/>
                <a:gd name="connsiteX2" fmla="*/ 299952 w 602194"/>
                <a:gd name="connsiteY2" fmla="*/ 602392 h 602227"/>
                <a:gd name="connsiteX3" fmla="*/ -1146 w 602194"/>
                <a:gd name="connsiteY3" fmla="*/ 301273 h 602227"/>
                <a:gd name="connsiteX4" fmla="*/ 299952 w 602194"/>
                <a:gd name="connsiteY4" fmla="*/ 165 h 602227"/>
                <a:gd name="connsiteX5" fmla="*/ 299952 w 602194"/>
                <a:gd name="connsiteY5" fmla="*/ 72156 h 602227"/>
                <a:gd name="connsiteX6" fmla="*/ 70781 w 602194"/>
                <a:gd name="connsiteY6" fmla="*/ 301273 h 602227"/>
                <a:gd name="connsiteX7" fmla="*/ 299952 w 602194"/>
                <a:gd name="connsiteY7" fmla="*/ 530390 h 602227"/>
                <a:gd name="connsiteX8" fmla="*/ 529016 w 602194"/>
                <a:gd name="connsiteY8" fmla="*/ 301273 h 602227"/>
                <a:gd name="connsiteX9" fmla="*/ 299952 w 602194"/>
                <a:gd name="connsiteY9" fmla="*/ 72156 h 60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194" h="602227">
                  <a:moveTo>
                    <a:pt x="299952" y="165"/>
                  </a:moveTo>
                  <a:cubicBezTo>
                    <a:pt x="466160" y="165"/>
                    <a:pt x="601049" y="135086"/>
                    <a:pt x="601049" y="301273"/>
                  </a:cubicBezTo>
                  <a:cubicBezTo>
                    <a:pt x="601049" y="467460"/>
                    <a:pt x="466160" y="602392"/>
                    <a:pt x="299952" y="602392"/>
                  </a:cubicBezTo>
                  <a:cubicBezTo>
                    <a:pt x="133743" y="602392"/>
                    <a:pt x="-1146" y="467460"/>
                    <a:pt x="-1146" y="301273"/>
                  </a:cubicBezTo>
                  <a:cubicBezTo>
                    <a:pt x="-1146" y="135086"/>
                    <a:pt x="133743" y="165"/>
                    <a:pt x="299952" y="165"/>
                  </a:cubicBezTo>
                  <a:close/>
                  <a:moveTo>
                    <a:pt x="299952" y="72156"/>
                  </a:moveTo>
                  <a:cubicBezTo>
                    <a:pt x="173487" y="72156"/>
                    <a:pt x="70781" y="174819"/>
                    <a:pt x="70781" y="301273"/>
                  </a:cubicBezTo>
                  <a:cubicBezTo>
                    <a:pt x="70781" y="427727"/>
                    <a:pt x="173487" y="530390"/>
                    <a:pt x="299952" y="530390"/>
                  </a:cubicBezTo>
                  <a:cubicBezTo>
                    <a:pt x="426418" y="530390"/>
                    <a:pt x="529016" y="427727"/>
                    <a:pt x="529016" y="301273"/>
                  </a:cubicBezTo>
                  <a:cubicBezTo>
                    <a:pt x="529016" y="174819"/>
                    <a:pt x="426418" y="72156"/>
                    <a:pt x="299952" y="72156"/>
                  </a:cubicBezTo>
                  <a:close/>
                </a:path>
              </a:pathLst>
            </a:custGeom>
            <a:solidFill>
              <a:srgbClr val="DBE6FF"/>
            </a:solidFill>
            <a:ln w="10798" cap="rnd">
              <a:noFill/>
              <a:prstDash val="solid"/>
              <a:round/>
            </a:ln>
          </p:spPr>
          <p:txBody>
            <a:bodyPr rtlCol="0" anchor="ctr"/>
            <a:lstStyle/>
            <a:p>
              <a:endParaRPr lang="en-CH" sz="6000"/>
            </a:p>
          </p:txBody>
        </p:sp>
        <p:sp>
          <p:nvSpPr>
            <p:cNvPr id="511" name="Freeform 510">
              <a:extLst>
                <a:ext uri="{FF2B5EF4-FFF2-40B4-BE49-F238E27FC236}">
                  <a16:creationId xmlns:a16="http://schemas.microsoft.com/office/drawing/2014/main" id="{4DA0D383-06E5-9893-D0BA-0E41FD9E748E}"/>
                </a:ext>
              </a:extLst>
            </p:cNvPr>
            <p:cNvSpPr/>
            <p:nvPr/>
          </p:nvSpPr>
          <p:spPr>
            <a:xfrm>
              <a:off x="9448658" y="5809560"/>
              <a:ext cx="458233" cy="458233"/>
            </a:xfrm>
            <a:custGeom>
              <a:avLst/>
              <a:gdLst>
                <a:gd name="connsiteX0" fmla="*/ 457088 w 458233"/>
                <a:gd name="connsiteY0" fmla="*/ 229282 h 458233"/>
                <a:gd name="connsiteX1" fmla="*/ 227971 w 458233"/>
                <a:gd name="connsiteY1" fmla="*/ 458399 h 458233"/>
                <a:gd name="connsiteX2" fmla="*/ -1145 w 458233"/>
                <a:gd name="connsiteY2" fmla="*/ 229282 h 458233"/>
                <a:gd name="connsiteX3" fmla="*/ 227971 w 458233"/>
                <a:gd name="connsiteY3" fmla="*/ 165 h 458233"/>
                <a:gd name="connsiteX4" fmla="*/ 457088 w 458233"/>
                <a:gd name="connsiteY4" fmla="*/ 229282 h 458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233" h="458233">
                  <a:moveTo>
                    <a:pt x="457088" y="229282"/>
                  </a:moveTo>
                  <a:cubicBezTo>
                    <a:pt x="457088" y="355820"/>
                    <a:pt x="354509" y="458399"/>
                    <a:pt x="227971" y="458399"/>
                  </a:cubicBezTo>
                  <a:cubicBezTo>
                    <a:pt x="101434" y="458399"/>
                    <a:pt x="-1145" y="355820"/>
                    <a:pt x="-1145" y="229282"/>
                  </a:cubicBezTo>
                  <a:cubicBezTo>
                    <a:pt x="-1145" y="102744"/>
                    <a:pt x="101434" y="165"/>
                    <a:pt x="227971" y="165"/>
                  </a:cubicBezTo>
                  <a:cubicBezTo>
                    <a:pt x="354509" y="165"/>
                    <a:pt x="457088" y="102744"/>
                    <a:pt x="457088" y="229282"/>
                  </a:cubicBezTo>
                  <a:close/>
                </a:path>
              </a:pathLst>
            </a:custGeom>
            <a:solidFill>
              <a:srgbClr val="000080"/>
            </a:solidFill>
            <a:ln w="10798" cap="rnd">
              <a:noFill/>
              <a:prstDash val="solid"/>
              <a:round/>
            </a:ln>
          </p:spPr>
          <p:txBody>
            <a:bodyPr rtlCol="0" anchor="ctr"/>
            <a:lstStyle/>
            <a:p>
              <a:endParaRPr lang="en-CH" sz="6000"/>
            </a:p>
          </p:txBody>
        </p:sp>
      </p:grpSp>
      <p:grpSp>
        <p:nvGrpSpPr>
          <p:cNvPr id="512" name="Graphic 3">
            <a:extLst>
              <a:ext uri="{FF2B5EF4-FFF2-40B4-BE49-F238E27FC236}">
                <a16:creationId xmlns:a16="http://schemas.microsoft.com/office/drawing/2014/main" id="{2CF428C1-5416-9A43-2C6C-8E250C33A652}"/>
              </a:ext>
            </a:extLst>
          </p:cNvPr>
          <p:cNvGrpSpPr/>
          <p:nvPr/>
        </p:nvGrpSpPr>
        <p:grpSpPr>
          <a:xfrm>
            <a:off x="9370846" y="8770078"/>
            <a:ext cx="602194" cy="602227"/>
            <a:chOff x="9370846" y="8770078"/>
            <a:chExt cx="602194" cy="602227"/>
          </a:xfrm>
        </p:grpSpPr>
        <p:sp>
          <p:nvSpPr>
            <p:cNvPr id="513" name="Freeform 512">
              <a:extLst>
                <a:ext uri="{FF2B5EF4-FFF2-40B4-BE49-F238E27FC236}">
                  <a16:creationId xmlns:a16="http://schemas.microsoft.com/office/drawing/2014/main" id="{92EC0E88-7FAF-8719-43C2-7E63F5CFCA98}"/>
                </a:ext>
              </a:extLst>
            </p:cNvPr>
            <p:cNvSpPr/>
            <p:nvPr/>
          </p:nvSpPr>
          <p:spPr>
            <a:xfrm>
              <a:off x="9370846" y="8770078"/>
              <a:ext cx="602194" cy="602227"/>
            </a:xfrm>
            <a:custGeom>
              <a:avLst/>
              <a:gdLst>
                <a:gd name="connsiteX0" fmla="*/ 299951 w 602194"/>
                <a:gd name="connsiteY0" fmla="*/ 446 h 602227"/>
                <a:gd name="connsiteX1" fmla="*/ 601049 w 602194"/>
                <a:gd name="connsiteY1" fmla="*/ 301554 h 602227"/>
                <a:gd name="connsiteX2" fmla="*/ 299951 w 602194"/>
                <a:gd name="connsiteY2" fmla="*/ 602673 h 602227"/>
                <a:gd name="connsiteX3" fmla="*/ -1146 w 602194"/>
                <a:gd name="connsiteY3" fmla="*/ 301554 h 602227"/>
                <a:gd name="connsiteX4" fmla="*/ 299951 w 602194"/>
                <a:gd name="connsiteY4" fmla="*/ 446 h 602227"/>
                <a:gd name="connsiteX5" fmla="*/ 299951 w 602194"/>
                <a:gd name="connsiteY5" fmla="*/ 72437 h 602227"/>
                <a:gd name="connsiteX6" fmla="*/ 70780 w 602194"/>
                <a:gd name="connsiteY6" fmla="*/ 301554 h 602227"/>
                <a:gd name="connsiteX7" fmla="*/ 299951 w 602194"/>
                <a:gd name="connsiteY7" fmla="*/ 530671 h 602227"/>
                <a:gd name="connsiteX8" fmla="*/ 529015 w 602194"/>
                <a:gd name="connsiteY8" fmla="*/ 301554 h 602227"/>
                <a:gd name="connsiteX9" fmla="*/ 299951 w 602194"/>
                <a:gd name="connsiteY9" fmla="*/ 72437 h 60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194" h="602227">
                  <a:moveTo>
                    <a:pt x="299951" y="446"/>
                  </a:moveTo>
                  <a:cubicBezTo>
                    <a:pt x="466160" y="446"/>
                    <a:pt x="601049" y="135367"/>
                    <a:pt x="601049" y="301554"/>
                  </a:cubicBezTo>
                  <a:cubicBezTo>
                    <a:pt x="601049" y="467741"/>
                    <a:pt x="466160" y="602673"/>
                    <a:pt x="299951" y="602673"/>
                  </a:cubicBezTo>
                  <a:cubicBezTo>
                    <a:pt x="133743" y="602673"/>
                    <a:pt x="-1146" y="467741"/>
                    <a:pt x="-1146" y="301554"/>
                  </a:cubicBezTo>
                  <a:cubicBezTo>
                    <a:pt x="-1146" y="135367"/>
                    <a:pt x="133743" y="446"/>
                    <a:pt x="299951" y="446"/>
                  </a:cubicBezTo>
                  <a:close/>
                  <a:moveTo>
                    <a:pt x="299951" y="72437"/>
                  </a:moveTo>
                  <a:cubicBezTo>
                    <a:pt x="173486" y="72437"/>
                    <a:pt x="70780" y="175099"/>
                    <a:pt x="70780" y="301554"/>
                  </a:cubicBezTo>
                  <a:cubicBezTo>
                    <a:pt x="70780" y="428008"/>
                    <a:pt x="173486" y="530671"/>
                    <a:pt x="299951" y="530671"/>
                  </a:cubicBezTo>
                  <a:cubicBezTo>
                    <a:pt x="426417" y="530671"/>
                    <a:pt x="529015" y="428008"/>
                    <a:pt x="529015" y="301554"/>
                  </a:cubicBezTo>
                  <a:cubicBezTo>
                    <a:pt x="529015" y="175099"/>
                    <a:pt x="426417" y="72437"/>
                    <a:pt x="299951" y="72437"/>
                  </a:cubicBezTo>
                  <a:close/>
                </a:path>
              </a:pathLst>
            </a:custGeom>
            <a:solidFill>
              <a:srgbClr val="DBE6FF"/>
            </a:solidFill>
            <a:ln w="10798" cap="rnd">
              <a:noFill/>
              <a:prstDash val="solid"/>
              <a:round/>
            </a:ln>
          </p:spPr>
          <p:txBody>
            <a:bodyPr rtlCol="0" anchor="ctr"/>
            <a:lstStyle/>
            <a:p>
              <a:endParaRPr lang="en-CH" sz="6000"/>
            </a:p>
          </p:txBody>
        </p:sp>
        <p:sp>
          <p:nvSpPr>
            <p:cNvPr id="514" name="Freeform 513">
              <a:extLst>
                <a:ext uri="{FF2B5EF4-FFF2-40B4-BE49-F238E27FC236}">
                  <a16:creationId xmlns:a16="http://schemas.microsoft.com/office/drawing/2014/main" id="{A9236DC0-F51F-8B88-E30F-DB77CD14C013}"/>
                </a:ext>
              </a:extLst>
            </p:cNvPr>
            <p:cNvSpPr/>
            <p:nvPr/>
          </p:nvSpPr>
          <p:spPr>
            <a:xfrm>
              <a:off x="9442826" y="8842069"/>
              <a:ext cx="458233" cy="458233"/>
            </a:xfrm>
            <a:custGeom>
              <a:avLst/>
              <a:gdLst>
                <a:gd name="connsiteX0" fmla="*/ 457087 w 458233"/>
                <a:gd name="connsiteY0" fmla="*/ 229563 h 458233"/>
                <a:gd name="connsiteX1" fmla="*/ 227971 w 458233"/>
                <a:gd name="connsiteY1" fmla="*/ 458680 h 458233"/>
                <a:gd name="connsiteX2" fmla="*/ -1146 w 458233"/>
                <a:gd name="connsiteY2" fmla="*/ 229563 h 458233"/>
                <a:gd name="connsiteX3" fmla="*/ 227971 w 458233"/>
                <a:gd name="connsiteY3" fmla="*/ 446 h 458233"/>
                <a:gd name="connsiteX4" fmla="*/ 457087 w 458233"/>
                <a:gd name="connsiteY4" fmla="*/ 229563 h 458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233" h="458233">
                  <a:moveTo>
                    <a:pt x="457087" y="229563"/>
                  </a:moveTo>
                  <a:cubicBezTo>
                    <a:pt x="457087" y="356101"/>
                    <a:pt x="354508" y="458680"/>
                    <a:pt x="227971" y="458680"/>
                  </a:cubicBezTo>
                  <a:cubicBezTo>
                    <a:pt x="101433" y="458680"/>
                    <a:pt x="-1146" y="356100"/>
                    <a:pt x="-1146" y="229563"/>
                  </a:cubicBezTo>
                  <a:cubicBezTo>
                    <a:pt x="-1146" y="103025"/>
                    <a:pt x="101433" y="446"/>
                    <a:pt x="227971" y="446"/>
                  </a:cubicBezTo>
                  <a:cubicBezTo>
                    <a:pt x="354508" y="446"/>
                    <a:pt x="457087" y="103025"/>
                    <a:pt x="457087" y="229563"/>
                  </a:cubicBezTo>
                  <a:close/>
                </a:path>
              </a:pathLst>
            </a:custGeom>
            <a:solidFill>
              <a:srgbClr val="000080"/>
            </a:solidFill>
            <a:ln w="10798" cap="rnd">
              <a:noFill/>
              <a:prstDash val="solid"/>
              <a:round/>
            </a:ln>
          </p:spPr>
          <p:txBody>
            <a:bodyPr rtlCol="0" anchor="ctr"/>
            <a:lstStyle/>
            <a:p>
              <a:endParaRPr lang="en-CH" sz="6000"/>
            </a:p>
          </p:txBody>
        </p:sp>
      </p:grpSp>
      <p:pic>
        <p:nvPicPr>
          <p:cNvPr id="515" name="Picture 514">
            <a:extLst>
              <a:ext uri="{FF2B5EF4-FFF2-40B4-BE49-F238E27FC236}">
                <a16:creationId xmlns:a16="http://schemas.microsoft.com/office/drawing/2014/main" id="{635F1ED7-5EED-2563-2796-D9A18328E136}"/>
              </a:ext>
            </a:extLst>
          </p:cNvPr>
          <p:cNvPicPr>
            <a:picLocks noChangeAspect="1"/>
          </p:cNvPicPr>
          <p:nvPr/>
        </p:nvPicPr>
        <p:blipFill>
          <a:blip r:embed="rId3"/>
          <a:stretch>
            <a:fillRect/>
          </a:stretch>
        </p:blipFill>
        <p:spPr>
          <a:xfrm>
            <a:off x="20978322" y="2482639"/>
            <a:ext cx="5453880" cy="1036777"/>
          </a:xfrm>
          <a:custGeom>
            <a:avLst/>
            <a:gdLst>
              <a:gd name="connsiteX0" fmla="*/ 1942 w 5453880"/>
              <a:gd name="connsiteY0" fmla="*/ 221 h 1036777"/>
              <a:gd name="connsiteX1" fmla="*/ 5455823 w 5453880"/>
              <a:gd name="connsiteY1" fmla="*/ 221 h 1036777"/>
              <a:gd name="connsiteX2" fmla="*/ 5455823 w 5453880"/>
              <a:gd name="connsiteY2" fmla="*/ 1036998 h 1036777"/>
              <a:gd name="connsiteX3" fmla="*/ 1942 w 5453880"/>
              <a:gd name="connsiteY3" fmla="*/ 1036998 h 1036777"/>
            </a:gdLst>
            <a:ahLst/>
            <a:cxnLst>
              <a:cxn ang="0">
                <a:pos x="connsiteX0" y="connsiteY0"/>
              </a:cxn>
              <a:cxn ang="0">
                <a:pos x="connsiteX1" y="connsiteY1"/>
              </a:cxn>
              <a:cxn ang="0">
                <a:pos x="connsiteX2" y="connsiteY2"/>
              </a:cxn>
              <a:cxn ang="0">
                <a:pos x="connsiteX3" y="connsiteY3"/>
              </a:cxn>
            </a:cxnLst>
            <a:rect l="l" t="t" r="r" b="b"/>
            <a:pathLst>
              <a:path w="5453880" h="1036777">
                <a:moveTo>
                  <a:pt x="1942" y="221"/>
                </a:moveTo>
                <a:lnTo>
                  <a:pt x="5455823" y="221"/>
                </a:lnTo>
                <a:lnTo>
                  <a:pt x="5455823" y="1036998"/>
                </a:lnTo>
                <a:lnTo>
                  <a:pt x="1942" y="1036998"/>
                </a:lnTo>
                <a:close/>
              </a:path>
            </a:pathLst>
          </a:custGeom>
        </p:spPr>
      </p:pic>
      <p:pic>
        <p:nvPicPr>
          <p:cNvPr id="516" name="Picture 515">
            <a:extLst>
              <a:ext uri="{FF2B5EF4-FFF2-40B4-BE49-F238E27FC236}">
                <a16:creationId xmlns:a16="http://schemas.microsoft.com/office/drawing/2014/main" id="{6B2DC3D6-C6BB-403B-8FFF-76B80CBF9B77}"/>
              </a:ext>
            </a:extLst>
          </p:cNvPr>
          <p:cNvPicPr>
            <a:picLocks noChangeAspect="1"/>
          </p:cNvPicPr>
          <p:nvPr/>
        </p:nvPicPr>
        <p:blipFill>
          <a:blip r:embed="rId4"/>
          <a:stretch>
            <a:fillRect/>
          </a:stretch>
        </p:blipFill>
        <p:spPr>
          <a:xfrm>
            <a:off x="18616198" y="5634377"/>
            <a:ext cx="2354348" cy="1015177"/>
          </a:xfrm>
          <a:custGeom>
            <a:avLst/>
            <a:gdLst>
              <a:gd name="connsiteX0" fmla="*/ 1724 w 2354348"/>
              <a:gd name="connsiteY0" fmla="*/ 513 h 1015177"/>
              <a:gd name="connsiteX1" fmla="*/ 2356072 w 2354348"/>
              <a:gd name="connsiteY1" fmla="*/ 513 h 1015177"/>
              <a:gd name="connsiteX2" fmla="*/ 2356072 w 2354348"/>
              <a:gd name="connsiteY2" fmla="*/ 1015690 h 1015177"/>
              <a:gd name="connsiteX3" fmla="*/ 1724 w 2354348"/>
              <a:gd name="connsiteY3" fmla="*/ 1015690 h 1015177"/>
            </a:gdLst>
            <a:ahLst/>
            <a:cxnLst>
              <a:cxn ang="0">
                <a:pos x="connsiteX0" y="connsiteY0"/>
              </a:cxn>
              <a:cxn ang="0">
                <a:pos x="connsiteX1" y="connsiteY1"/>
              </a:cxn>
              <a:cxn ang="0">
                <a:pos x="connsiteX2" y="connsiteY2"/>
              </a:cxn>
              <a:cxn ang="0">
                <a:pos x="connsiteX3" y="connsiteY3"/>
              </a:cxn>
            </a:cxnLst>
            <a:rect l="l" t="t" r="r" b="b"/>
            <a:pathLst>
              <a:path w="2354348" h="1015177">
                <a:moveTo>
                  <a:pt x="1724" y="513"/>
                </a:moveTo>
                <a:lnTo>
                  <a:pt x="2356072" y="513"/>
                </a:lnTo>
                <a:lnTo>
                  <a:pt x="2356072" y="1015690"/>
                </a:lnTo>
                <a:lnTo>
                  <a:pt x="1724" y="1015690"/>
                </a:lnTo>
                <a:close/>
              </a:path>
            </a:pathLst>
          </a:custGeom>
        </p:spPr>
      </p:pic>
      <p:pic>
        <p:nvPicPr>
          <p:cNvPr id="517" name="Picture 516">
            <a:extLst>
              <a:ext uri="{FF2B5EF4-FFF2-40B4-BE49-F238E27FC236}">
                <a16:creationId xmlns:a16="http://schemas.microsoft.com/office/drawing/2014/main" id="{9D37794F-C2F3-07DC-27F4-D3A9228458FE}"/>
              </a:ext>
            </a:extLst>
          </p:cNvPr>
          <p:cNvPicPr>
            <a:picLocks noChangeAspect="1"/>
          </p:cNvPicPr>
          <p:nvPr/>
        </p:nvPicPr>
        <p:blipFill>
          <a:blip r:embed="rId5"/>
          <a:stretch>
            <a:fillRect/>
          </a:stretch>
        </p:blipFill>
        <p:spPr>
          <a:xfrm>
            <a:off x="25370478" y="5623372"/>
            <a:ext cx="2905136" cy="1015177"/>
          </a:xfrm>
          <a:custGeom>
            <a:avLst/>
            <a:gdLst>
              <a:gd name="connsiteX0" fmla="*/ 2349 w 2905136"/>
              <a:gd name="connsiteY0" fmla="*/ 512 h 1015177"/>
              <a:gd name="connsiteX1" fmla="*/ 2907485 w 2905136"/>
              <a:gd name="connsiteY1" fmla="*/ 512 h 1015177"/>
              <a:gd name="connsiteX2" fmla="*/ 2907485 w 2905136"/>
              <a:gd name="connsiteY2" fmla="*/ 1015689 h 1015177"/>
              <a:gd name="connsiteX3" fmla="*/ 2349 w 2905136"/>
              <a:gd name="connsiteY3" fmla="*/ 1015689 h 1015177"/>
            </a:gdLst>
            <a:ahLst/>
            <a:cxnLst>
              <a:cxn ang="0">
                <a:pos x="connsiteX0" y="connsiteY0"/>
              </a:cxn>
              <a:cxn ang="0">
                <a:pos x="connsiteX1" y="connsiteY1"/>
              </a:cxn>
              <a:cxn ang="0">
                <a:pos x="connsiteX2" y="connsiteY2"/>
              </a:cxn>
              <a:cxn ang="0">
                <a:pos x="connsiteX3" y="connsiteY3"/>
              </a:cxn>
            </a:cxnLst>
            <a:rect l="l" t="t" r="r" b="b"/>
            <a:pathLst>
              <a:path w="2905136" h="1015177">
                <a:moveTo>
                  <a:pt x="2349" y="512"/>
                </a:moveTo>
                <a:lnTo>
                  <a:pt x="2907485" y="512"/>
                </a:lnTo>
                <a:lnTo>
                  <a:pt x="2907485" y="1015689"/>
                </a:lnTo>
                <a:lnTo>
                  <a:pt x="2349" y="1015689"/>
                </a:lnTo>
                <a:close/>
              </a:path>
            </a:pathLst>
          </a:custGeom>
        </p:spPr>
      </p:pic>
      <p:grpSp>
        <p:nvGrpSpPr>
          <p:cNvPr id="518" name="Graphic 3">
            <a:extLst>
              <a:ext uri="{FF2B5EF4-FFF2-40B4-BE49-F238E27FC236}">
                <a16:creationId xmlns:a16="http://schemas.microsoft.com/office/drawing/2014/main" id="{2A5C57B5-6DA3-6518-B035-0A0AABA3DE49}"/>
              </a:ext>
            </a:extLst>
          </p:cNvPr>
          <p:cNvGrpSpPr/>
          <p:nvPr/>
        </p:nvGrpSpPr>
        <p:grpSpPr>
          <a:xfrm>
            <a:off x="3227437" y="11472184"/>
            <a:ext cx="5583580" cy="4225365"/>
            <a:chOff x="3227437" y="11472184"/>
            <a:chExt cx="5583580" cy="4225365"/>
          </a:xfrm>
          <a:solidFill>
            <a:srgbClr val="000080"/>
          </a:solidFill>
        </p:grpSpPr>
        <p:sp>
          <p:nvSpPr>
            <p:cNvPr id="519" name="TextBox 518">
              <a:extLst>
                <a:ext uri="{FF2B5EF4-FFF2-40B4-BE49-F238E27FC236}">
                  <a16:creationId xmlns:a16="http://schemas.microsoft.com/office/drawing/2014/main" id="{379F40E8-0FFE-59CF-E969-57D210B767B8}"/>
                </a:ext>
              </a:extLst>
            </p:cNvPr>
            <p:cNvSpPr txBox="1"/>
            <p:nvPr/>
          </p:nvSpPr>
          <p:spPr>
            <a:xfrm>
              <a:off x="4364943" y="11472184"/>
              <a:ext cx="62388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Is</a:t>
              </a:r>
            </a:p>
          </p:txBody>
        </p:sp>
        <p:sp>
          <p:nvSpPr>
            <p:cNvPr id="520" name="TextBox 519">
              <a:extLst>
                <a:ext uri="{FF2B5EF4-FFF2-40B4-BE49-F238E27FC236}">
                  <a16:creationId xmlns:a16="http://schemas.microsoft.com/office/drawing/2014/main" id="{7C298942-FFD6-64C0-DF95-CF97C539B6ED}"/>
                </a:ext>
              </a:extLst>
            </p:cNvPr>
            <p:cNvSpPr txBox="1"/>
            <p:nvPr/>
          </p:nvSpPr>
          <p:spPr>
            <a:xfrm>
              <a:off x="4973089" y="11472184"/>
              <a:ext cx="275588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reduction</a:t>
              </a:r>
            </a:p>
          </p:txBody>
        </p:sp>
        <p:sp>
          <p:nvSpPr>
            <p:cNvPr id="521" name="TextBox 520">
              <a:extLst>
                <a:ext uri="{FF2B5EF4-FFF2-40B4-BE49-F238E27FC236}">
                  <a16:creationId xmlns:a16="http://schemas.microsoft.com/office/drawing/2014/main" id="{851E4BFC-6575-304D-A529-BCA85A7A54A9}"/>
                </a:ext>
              </a:extLst>
            </p:cNvPr>
            <p:cNvSpPr txBox="1"/>
            <p:nvPr/>
          </p:nvSpPr>
          <p:spPr>
            <a:xfrm>
              <a:off x="4925127" y="12163369"/>
              <a:ext cx="2254143"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in FeNo</a:t>
              </a:r>
            </a:p>
          </p:txBody>
        </p:sp>
        <p:sp>
          <p:nvSpPr>
            <p:cNvPr id="522" name="TextBox 521">
              <a:extLst>
                <a:ext uri="{FF2B5EF4-FFF2-40B4-BE49-F238E27FC236}">
                  <a16:creationId xmlns:a16="http://schemas.microsoft.com/office/drawing/2014/main" id="{F87800B1-ED99-EC25-D41A-71E50ACE8DDF}"/>
                </a:ext>
              </a:extLst>
            </p:cNvPr>
            <p:cNvSpPr txBox="1"/>
            <p:nvPr/>
          </p:nvSpPr>
          <p:spPr>
            <a:xfrm>
              <a:off x="3227437" y="12854554"/>
              <a:ext cx="5583580"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on anti-IL-5 treatment</a:t>
              </a:r>
            </a:p>
          </p:txBody>
        </p:sp>
        <p:sp>
          <p:nvSpPr>
            <p:cNvPr id="523" name="TextBox 522">
              <a:extLst>
                <a:ext uri="{FF2B5EF4-FFF2-40B4-BE49-F238E27FC236}">
                  <a16:creationId xmlns:a16="http://schemas.microsoft.com/office/drawing/2014/main" id="{7A3A3B49-C41B-48A4-526B-3E17279A19E0}"/>
                </a:ext>
              </a:extLst>
            </p:cNvPr>
            <p:cNvSpPr txBox="1"/>
            <p:nvPr/>
          </p:nvSpPr>
          <p:spPr>
            <a:xfrm>
              <a:off x="4011932" y="13545739"/>
              <a:ext cx="4044697"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associated with</a:t>
              </a:r>
            </a:p>
          </p:txBody>
        </p:sp>
        <p:sp>
          <p:nvSpPr>
            <p:cNvPr id="524" name="TextBox 523">
              <a:extLst>
                <a:ext uri="{FF2B5EF4-FFF2-40B4-BE49-F238E27FC236}">
                  <a16:creationId xmlns:a16="http://schemas.microsoft.com/office/drawing/2014/main" id="{DF7B6C0C-5CB4-5B65-C2F3-75E8F3707AEC}"/>
                </a:ext>
              </a:extLst>
            </p:cNvPr>
            <p:cNvSpPr txBox="1"/>
            <p:nvPr/>
          </p:nvSpPr>
          <p:spPr>
            <a:xfrm>
              <a:off x="4124292" y="14236924"/>
              <a:ext cx="382508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better clinical</a:t>
              </a:r>
            </a:p>
          </p:txBody>
        </p:sp>
        <p:sp>
          <p:nvSpPr>
            <p:cNvPr id="525" name="TextBox 524">
              <a:extLst>
                <a:ext uri="{FF2B5EF4-FFF2-40B4-BE49-F238E27FC236}">
                  <a16:creationId xmlns:a16="http://schemas.microsoft.com/office/drawing/2014/main" id="{6DD99A2F-194B-5ACE-BB3C-86B8051AC727}"/>
                </a:ext>
              </a:extLst>
            </p:cNvPr>
            <p:cNvSpPr txBox="1"/>
            <p:nvPr/>
          </p:nvSpPr>
          <p:spPr>
            <a:xfrm>
              <a:off x="4444872" y="14928108"/>
              <a:ext cx="3195105"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outcomes?</a:t>
              </a:r>
            </a:p>
          </p:txBody>
        </p:sp>
      </p:grpSp>
      <p:grpSp>
        <p:nvGrpSpPr>
          <p:cNvPr id="526" name="Graphic 3">
            <a:extLst>
              <a:ext uri="{FF2B5EF4-FFF2-40B4-BE49-F238E27FC236}">
                <a16:creationId xmlns:a16="http://schemas.microsoft.com/office/drawing/2014/main" id="{EB865984-BE18-DC43-72DF-166785F180D1}"/>
              </a:ext>
            </a:extLst>
          </p:cNvPr>
          <p:cNvGrpSpPr/>
          <p:nvPr/>
        </p:nvGrpSpPr>
        <p:grpSpPr>
          <a:xfrm>
            <a:off x="29190728" y="5577021"/>
            <a:ext cx="936753" cy="954943"/>
            <a:chOff x="29190728" y="5577021"/>
            <a:chExt cx="936753" cy="954943"/>
          </a:xfrm>
          <a:solidFill>
            <a:srgbClr val="000080"/>
          </a:solidFill>
        </p:grpSpPr>
        <p:sp>
          <p:nvSpPr>
            <p:cNvPr id="527" name="Freeform 526">
              <a:extLst>
                <a:ext uri="{FF2B5EF4-FFF2-40B4-BE49-F238E27FC236}">
                  <a16:creationId xmlns:a16="http://schemas.microsoft.com/office/drawing/2014/main" id="{020CC7B6-2028-4067-099C-5B8090343839}"/>
                </a:ext>
              </a:extLst>
            </p:cNvPr>
            <p:cNvSpPr/>
            <p:nvPr/>
          </p:nvSpPr>
          <p:spPr>
            <a:xfrm>
              <a:off x="29190728" y="5577021"/>
              <a:ext cx="936753" cy="954943"/>
            </a:xfrm>
            <a:custGeom>
              <a:avLst/>
              <a:gdLst>
                <a:gd name="connsiteX0" fmla="*/ 84045 w 936753"/>
                <a:gd name="connsiteY0" fmla="*/ 525 h 954943"/>
                <a:gd name="connsiteX1" fmla="*/ 2593 w 936753"/>
                <a:gd name="connsiteY1" fmla="*/ 525 h 954943"/>
                <a:gd name="connsiteX2" fmla="*/ 2593 w 936753"/>
                <a:gd name="connsiteY2" fmla="*/ 955468 h 954943"/>
                <a:gd name="connsiteX3" fmla="*/ 939347 w 936753"/>
                <a:gd name="connsiteY3" fmla="*/ 955468 h 954943"/>
                <a:gd name="connsiteX4" fmla="*/ 939347 w 936753"/>
                <a:gd name="connsiteY4" fmla="*/ 873616 h 954943"/>
                <a:gd name="connsiteX5" fmla="*/ 84045 w 936753"/>
                <a:gd name="connsiteY5" fmla="*/ 873616 h 954943"/>
                <a:gd name="connsiteX6" fmla="*/ 84045 w 936753"/>
                <a:gd name="connsiteY6" fmla="*/ 525 h 95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6753" h="954943">
                  <a:moveTo>
                    <a:pt x="84045" y="525"/>
                  </a:moveTo>
                  <a:lnTo>
                    <a:pt x="2593" y="525"/>
                  </a:lnTo>
                  <a:lnTo>
                    <a:pt x="2593" y="955468"/>
                  </a:lnTo>
                  <a:lnTo>
                    <a:pt x="939347" y="955468"/>
                  </a:lnTo>
                  <a:lnTo>
                    <a:pt x="939347" y="873616"/>
                  </a:lnTo>
                  <a:lnTo>
                    <a:pt x="84045" y="873616"/>
                  </a:lnTo>
                  <a:lnTo>
                    <a:pt x="84045" y="525"/>
                  </a:lnTo>
                  <a:close/>
                </a:path>
              </a:pathLst>
            </a:custGeom>
            <a:solidFill>
              <a:srgbClr val="000080"/>
            </a:solidFill>
            <a:ln w="18186" cap="rnd">
              <a:noFill/>
              <a:prstDash val="solid"/>
              <a:round/>
            </a:ln>
          </p:spPr>
          <p:txBody>
            <a:bodyPr rtlCol="0" anchor="ctr"/>
            <a:lstStyle/>
            <a:p>
              <a:endParaRPr lang="en-CH" sz="6000"/>
            </a:p>
          </p:txBody>
        </p:sp>
        <p:sp>
          <p:nvSpPr>
            <p:cNvPr id="528" name="Freeform 527">
              <a:extLst>
                <a:ext uri="{FF2B5EF4-FFF2-40B4-BE49-F238E27FC236}">
                  <a16:creationId xmlns:a16="http://schemas.microsoft.com/office/drawing/2014/main" id="{196D9888-0C25-3BD8-FD40-E54A7F611DF0}"/>
                </a:ext>
              </a:extLst>
            </p:cNvPr>
            <p:cNvSpPr/>
            <p:nvPr/>
          </p:nvSpPr>
          <p:spPr>
            <a:xfrm>
              <a:off x="29354432" y="5577023"/>
              <a:ext cx="200083" cy="791238"/>
            </a:xfrm>
            <a:custGeom>
              <a:avLst/>
              <a:gdLst>
                <a:gd name="connsiteX0" fmla="*/ 2585 w 200083"/>
                <a:gd name="connsiteY0" fmla="*/ 513 h 791238"/>
                <a:gd name="connsiteX1" fmla="*/ 202669 w 200083"/>
                <a:gd name="connsiteY1" fmla="*/ 513 h 791238"/>
                <a:gd name="connsiteX2" fmla="*/ 202669 w 200083"/>
                <a:gd name="connsiteY2" fmla="*/ 791751 h 791238"/>
                <a:gd name="connsiteX3" fmla="*/ 2585 w 200083"/>
                <a:gd name="connsiteY3" fmla="*/ 791751 h 791238"/>
              </a:gdLst>
              <a:ahLst/>
              <a:cxnLst>
                <a:cxn ang="0">
                  <a:pos x="connsiteX0" y="connsiteY0"/>
                </a:cxn>
                <a:cxn ang="0">
                  <a:pos x="connsiteX1" y="connsiteY1"/>
                </a:cxn>
                <a:cxn ang="0">
                  <a:pos x="connsiteX2" y="connsiteY2"/>
                </a:cxn>
                <a:cxn ang="0">
                  <a:pos x="connsiteX3" y="connsiteY3"/>
                </a:cxn>
              </a:cxnLst>
              <a:rect l="l" t="t" r="r" b="b"/>
              <a:pathLst>
                <a:path w="200083" h="791238">
                  <a:moveTo>
                    <a:pt x="2585" y="513"/>
                  </a:moveTo>
                  <a:lnTo>
                    <a:pt x="202669" y="513"/>
                  </a:lnTo>
                  <a:lnTo>
                    <a:pt x="202669" y="791751"/>
                  </a:lnTo>
                  <a:lnTo>
                    <a:pt x="2585" y="791751"/>
                  </a:lnTo>
                  <a:close/>
                </a:path>
              </a:pathLst>
            </a:custGeom>
            <a:solidFill>
              <a:srgbClr val="000080"/>
            </a:solidFill>
            <a:ln w="18186" cap="rnd">
              <a:noFill/>
              <a:prstDash val="solid"/>
              <a:round/>
            </a:ln>
          </p:spPr>
          <p:txBody>
            <a:bodyPr rtlCol="0" anchor="ctr"/>
            <a:lstStyle/>
            <a:p>
              <a:endParaRPr lang="en-CH" sz="6000"/>
            </a:p>
          </p:txBody>
        </p:sp>
        <p:sp>
          <p:nvSpPr>
            <p:cNvPr id="529" name="Freeform 528">
              <a:extLst>
                <a:ext uri="{FF2B5EF4-FFF2-40B4-BE49-F238E27FC236}">
                  <a16:creationId xmlns:a16="http://schemas.microsoft.com/office/drawing/2014/main" id="{D4B58367-D604-9337-2DE3-DA42D9DF3DA1}"/>
                </a:ext>
              </a:extLst>
            </p:cNvPr>
            <p:cNvSpPr/>
            <p:nvPr/>
          </p:nvSpPr>
          <p:spPr>
            <a:xfrm>
              <a:off x="29636368" y="5849868"/>
              <a:ext cx="209178" cy="518397"/>
            </a:xfrm>
            <a:custGeom>
              <a:avLst/>
              <a:gdLst>
                <a:gd name="connsiteX0" fmla="*/ 2596 w 209178"/>
                <a:gd name="connsiteY0" fmla="*/ 533 h 518397"/>
                <a:gd name="connsiteX1" fmla="*/ 211774 w 209178"/>
                <a:gd name="connsiteY1" fmla="*/ 533 h 518397"/>
                <a:gd name="connsiteX2" fmla="*/ 211774 w 209178"/>
                <a:gd name="connsiteY2" fmla="*/ 518931 h 518397"/>
                <a:gd name="connsiteX3" fmla="*/ 2596 w 209178"/>
                <a:gd name="connsiteY3" fmla="*/ 518931 h 518397"/>
              </a:gdLst>
              <a:ahLst/>
              <a:cxnLst>
                <a:cxn ang="0">
                  <a:pos x="connsiteX0" y="connsiteY0"/>
                </a:cxn>
                <a:cxn ang="0">
                  <a:pos x="connsiteX1" y="connsiteY1"/>
                </a:cxn>
                <a:cxn ang="0">
                  <a:pos x="connsiteX2" y="connsiteY2"/>
                </a:cxn>
                <a:cxn ang="0">
                  <a:pos x="connsiteX3" y="connsiteY3"/>
                </a:cxn>
              </a:cxnLst>
              <a:rect l="l" t="t" r="r" b="b"/>
              <a:pathLst>
                <a:path w="209178" h="518397">
                  <a:moveTo>
                    <a:pt x="2596" y="533"/>
                  </a:moveTo>
                  <a:lnTo>
                    <a:pt x="211774" y="533"/>
                  </a:lnTo>
                  <a:lnTo>
                    <a:pt x="211774" y="518931"/>
                  </a:lnTo>
                  <a:lnTo>
                    <a:pt x="2596" y="518931"/>
                  </a:lnTo>
                  <a:close/>
                </a:path>
              </a:pathLst>
            </a:custGeom>
            <a:solidFill>
              <a:srgbClr val="000080"/>
            </a:solidFill>
            <a:ln w="18186" cap="rnd">
              <a:noFill/>
              <a:prstDash val="solid"/>
              <a:round/>
            </a:ln>
          </p:spPr>
          <p:txBody>
            <a:bodyPr rtlCol="0" anchor="ctr"/>
            <a:lstStyle/>
            <a:p>
              <a:endParaRPr lang="en-CH" sz="6000"/>
            </a:p>
          </p:txBody>
        </p:sp>
        <p:sp>
          <p:nvSpPr>
            <p:cNvPr id="530" name="Freeform 529">
              <a:extLst>
                <a:ext uri="{FF2B5EF4-FFF2-40B4-BE49-F238E27FC236}">
                  <a16:creationId xmlns:a16="http://schemas.microsoft.com/office/drawing/2014/main" id="{FC8DF089-B49B-1775-7A55-0580E42A5DD6}"/>
                </a:ext>
              </a:extLst>
            </p:cNvPr>
            <p:cNvSpPr/>
            <p:nvPr/>
          </p:nvSpPr>
          <p:spPr>
            <a:xfrm>
              <a:off x="29927398" y="6095422"/>
              <a:ext cx="200083" cy="272840"/>
            </a:xfrm>
            <a:custGeom>
              <a:avLst/>
              <a:gdLst>
                <a:gd name="connsiteX0" fmla="*/ 2607 w 200083"/>
                <a:gd name="connsiteY0" fmla="*/ 551 h 272840"/>
                <a:gd name="connsiteX1" fmla="*/ 202690 w 200083"/>
                <a:gd name="connsiteY1" fmla="*/ 551 h 272840"/>
                <a:gd name="connsiteX2" fmla="*/ 202690 w 200083"/>
                <a:gd name="connsiteY2" fmla="*/ 273392 h 272840"/>
                <a:gd name="connsiteX3" fmla="*/ 2607 w 200083"/>
                <a:gd name="connsiteY3" fmla="*/ 273392 h 272840"/>
              </a:gdLst>
              <a:ahLst/>
              <a:cxnLst>
                <a:cxn ang="0">
                  <a:pos x="connsiteX0" y="connsiteY0"/>
                </a:cxn>
                <a:cxn ang="0">
                  <a:pos x="connsiteX1" y="connsiteY1"/>
                </a:cxn>
                <a:cxn ang="0">
                  <a:pos x="connsiteX2" y="connsiteY2"/>
                </a:cxn>
                <a:cxn ang="0">
                  <a:pos x="connsiteX3" y="connsiteY3"/>
                </a:cxn>
              </a:cxnLst>
              <a:rect l="l" t="t" r="r" b="b"/>
              <a:pathLst>
                <a:path w="200083" h="272840">
                  <a:moveTo>
                    <a:pt x="2607" y="551"/>
                  </a:moveTo>
                  <a:lnTo>
                    <a:pt x="202690" y="551"/>
                  </a:lnTo>
                  <a:lnTo>
                    <a:pt x="202690" y="273392"/>
                  </a:lnTo>
                  <a:lnTo>
                    <a:pt x="2607" y="273392"/>
                  </a:lnTo>
                  <a:close/>
                </a:path>
              </a:pathLst>
            </a:custGeom>
            <a:solidFill>
              <a:srgbClr val="000080"/>
            </a:solidFill>
            <a:ln w="18186" cap="rnd">
              <a:noFill/>
              <a:prstDash val="solid"/>
              <a:round/>
            </a:ln>
          </p:spPr>
          <p:txBody>
            <a:bodyPr rtlCol="0" anchor="ctr"/>
            <a:lstStyle/>
            <a:p>
              <a:endParaRPr lang="en-CH" sz="6000"/>
            </a:p>
          </p:txBody>
        </p:sp>
        <p:sp>
          <p:nvSpPr>
            <p:cNvPr id="531" name="Freeform 530">
              <a:extLst>
                <a:ext uri="{FF2B5EF4-FFF2-40B4-BE49-F238E27FC236}">
                  <a16:creationId xmlns:a16="http://schemas.microsoft.com/office/drawing/2014/main" id="{7D1DB8A3-9A37-3337-7863-34D400DAEBEA}"/>
                </a:ext>
              </a:extLst>
            </p:cNvPr>
            <p:cNvSpPr/>
            <p:nvPr/>
          </p:nvSpPr>
          <p:spPr>
            <a:xfrm>
              <a:off x="29672747" y="5577030"/>
              <a:ext cx="445640" cy="436545"/>
            </a:xfrm>
            <a:custGeom>
              <a:avLst/>
              <a:gdLst>
                <a:gd name="connsiteX0" fmla="*/ 373174 w 445640"/>
                <a:gd name="connsiteY0" fmla="*/ 325513 h 436545"/>
                <a:gd name="connsiteX1" fmla="*/ 41382 w 445640"/>
                <a:gd name="connsiteY1" fmla="*/ 487 h 436545"/>
                <a:gd name="connsiteX2" fmla="*/ 2602 w 445640"/>
                <a:gd name="connsiteY2" fmla="*/ 38466 h 436545"/>
                <a:gd name="connsiteX3" fmla="*/ 334395 w 445640"/>
                <a:gd name="connsiteY3" fmla="*/ 363492 h 436545"/>
                <a:gd name="connsiteX4" fmla="*/ 259309 w 445640"/>
                <a:gd name="connsiteY4" fmla="*/ 437032 h 436545"/>
                <a:gd name="connsiteX5" fmla="*/ 448242 w 445640"/>
                <a:gd name="connsiteY5" fmla="*/ 437032 h 436545"/>
                <a:gd name="connsiteX6" fmla="*/ 448242 w 445640"/>
                <a:gd name="connsiteY6" fmla="*/ 251955 h 436545"/>
                <a:gd name="connsiteX7" fmla="*/ 373174 w 445640"/>
                <a:gd name="connsiteY7" fmla="*/ 325513 h 43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640" h="436545">
                  <a:moveTo>
                    <a:pt x="373174" y="325513"/>
                  </a:moveTo>
                  <a:lnTo>
                    <a:pt x="41382" y="487"/>
                  </a:lnTo>
                  <a:lnTo>
                    <a:pt x="2602" y="38466"/>
                  </a:lnTo>
                  <a:lnTo>
                    <a:pt x="334395" y="363492"/>
                  </a:lnTo>
                  <a:lnTo>
                    <a:pt x="259309" y="437032"/>
                  </a:lnTo>
                  <a:lnTo>
                    <a:pt x="448242" y="437032"/>
                  </a:lnTo>
                  <a:lnTo>
                    <a:pt x="448242" y="251955"/>
                  </a:lnTo>
                  <a:lnTo>
                    <a:pt x="373174" y="325513"/>
                  </a:lnTo>
                  <a:close/>
                </a:path>
              </a:pathLst>
            </a:custGeom>
            <a:solidFill>
              <a:srgbClr val="000080"/>
            </a:solidFill>
            <a:ln w="18186" cap="rnd">
              <a:noFill/>
              <a:prstDash val="solid"/>
              <a:round/>
            </a:ln>
          </p:spPr>
          <p:txBody>
            <a:bodyPr rtlCol="0" anchor="ctr"/>
            <a:lstStyle/>
            <a:p>
              <a:endParaRPr lang="en-CH" sz="6000"/>
            </a:p>
          </p:txBody>
        </p:sp>
      </p:grpSp>
      <p:grpSp>
        <p:nvGrpSpPr>
          <p:cNvPr id="532" name="Graphic 3">
            <a:extLst>
              <a:ext uri="{FF2B5EF4-FFF2-40B4-BE49-F238E27FC236}">
                <a16:creationId xmlns:a16="http://schemas.microsoft.com/office/drawing/2014/main" id="{AA1E7EFD-91FA-9E68-5701-BB5765712F99}"/>
              </a:ext>
            </a:extLst>
          </p:cNvPr>
          <p:cNvGrpSpPr/>
          <p:nvPr/>
        </p:nvGrpSpPr>
        <p:grpSpPr>
          <a:xfrm>
            <a:off x="21818482" y="5233565"/>
            <a:ext cx="970769" cy="1283387"/>
            <a:chOff x="21818482" y="5233565"/>
            <a:chExt cx="970769" cy="1283387"/>
          </a:xfrm>
          <a:solidFill>
            <a:srgbClr val="000080"/>
          </a:solidFill>
        </p:grpSpPr>
        <p:sp>
          <p:nvSpPr>
            <p:cNvPr id="533" name="Freeform 532">
              <a:extLst>
                <a:ext uri="{FF2B5EF4-FFF2-40B4-BE49-F238E27FC236}">
                  <a16:creationId xmlns:a16="http://schemas.microsoft.com/office/drawing/2014/main" id="{14D3480A-78F5-6CF8-4BD0-EC040680258A}"/>
                </a:ext>
              </a:extLst>
            </p:cNvPr>
            <p:cNvSpPr/>
            <p:nvPr/>
          </p:nvSpPr>
          <p:spPr>
            <a:xfrm>
              <a:off x="21818482" y="5562009"/>
              <a:ext cx="936753" cy="954943"/>
            </a:xfrm>
            <a:custGeom>
              <a:avLst/>
              <a:gdLst>
                <a:gd name="connsiteX0" fmla="*/ 83362 w 936753"/>
                <a:gd name="connsiteY0" fmla="*/ 523 h 954943"/>
                <a:gd name="connsiteX1" fmla="*/ 1910 w 936753"/>
                <a:gd name="connsiteY1" fmla="*/ 523 h 954943"/>
                <a:gd name="connsiteX2" fmla="*/ 1910 w 936753"/>
                <a:gd name="connsiteY2" fmla="*/ 955466 h 954943"/>
                <a:gd name="connsiteX3" fmla="*/ 938664 w 936753"/>
                <a:gd name="connsiteY3" fmla="*/ 955466 h 954943"/>
                <a:gd name="connsiteX4" fmla="*/ 938664 w 936753"/>
                <a:gd name="connsiteY4" fmla="*/ 873614 h 954943"/>
                <a:gd name="connsiteX5" fmla="*/ 83362 w 936753"/>
                <a:gd name="connsiteY5" fmla="*/ 873614 h 954943"/>
                <a:gd name="connsiteX6" fmla="*/ 83362 w 936753"/>
                <a:gd name="connsiteY6" fmla="*/ 523 h 95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6753" h="954943">
                  <a:moveTo>
                    <a:pt x="83362" y="523"/>
                  </a:moveTo>
                  <a:lnTo>
                    <a:pt x="1910" y="523"/>
                  </a:lnTo>
                  <a:lnTo>
                    <a:pt x="1910" y="955466"/>
                  </a:lnTo>
                  <a:lnTo>
                    <a:pt x="938664" y="955466"/>
                  </a:lnTo>
                  <a:lnTo>
                    <a:pt x="938664" y="873614"/>
                  </a:lnTo>
                  <a:lnTo>
                    <a:pt x="83362" y="873614"/>
                  </a:lnTo>
                  <a:lnTo>
                    <a:pt x="83362" y="523"/>
                  </a:lnTo>
                  <a:close/>
                </a:path>
              </a:pathLst>
            </a:custGeom>
            <a:solidFill>
              <a:srgbClr val="000080"/>
            </a:solidFill>
            <a:ln w="18186" cap="rnd">
              <a:noFill/>
              <a:prstDash val="solid"/>
              <a:round/>
            </a:ln>
          </p:spPr>
          <p:txBody>
            <a:bodyPr rtlCol="0" anchor="ctr"/>
            <a:lstStyle/>
            <a:p>
              <a:endParaRPr lang="en-CH" sz="6000"/>
            </a:p>
          </p:txBody>
        </p:sp>
        <p:sp>
          <p:nvSpPr>
            <p:cNvPr id="534" name="Freeform 533">
              <a:extLst>
                <a:ext uri="{FF2B5EF4-FFF2-40B4-BE49-F238E27FC236}">
                  <a16:creationId xmlns:a16="http://schemas.microsoft.com/office/drawing/2014/main" id="{B845441B-2E18-03AF-3E73-544D164D81C2}"/>
                </a:ext>
              </a:extLst>
            </p:cNvPr>
            <p:cNvSpPr/>
            <p:nvPr/>
          </p:nvSpPr>
          <p:spPr>
            <a:xfrm>
              <a:off x="21982187" y="5806648"/>
              <a:ext cx="200083" cy="546604"/>
            </a:xfrm>
            <a:custGeom>
              <a:avLst/>
              <a:gdLst>
                <a:gd name="connsiteX0" fmla="*/ 1903 w 200083"/>
                <a:gd name="connsiteY0" fmla="*/ 523 h 546604"/>
                <a:gd name="connsiteX1" fmla="*/ 201986 w 200083"/>
                <a:gd name="connsiteY1" fmla="*/ 523 h 546604"/>
                <a:gd name="connsiteX2" fmla="*/ 201986 w 200083"/>
                <a:gd name="connsiteY2" fmla="*/ 547128 h 546604"/>
                <a:gd name="connsiteX3" fmla="*/ 1903 w 200083"/>
                <a:gd name="connsiteY3" fmla="*/ 547128 h 546604"/>
              </a:gdLst>
              <a:ahLst/>
              <a:cxnLst>
                <a:cxn ang="0">
                  <a:pos x="connsiteX0" y="connsiteY0"/>
                </a:cxn>
                <a:cxn ang="0">
                  <a:pos x="connsiteX1" y="connsiteY1"/>
                </a:cxn>
                <a:cxn ang="0">
                  <a:pos x="connsiteX2" y="connsiteY2"/>
                </a:cxn>
                <a:cxn ang="0">
                  <a:pos x="connsiteX3" y="connsiteY3"/>
                </a:cxn>
              </a:cxnLst>
              <a:rect l="l" t="t" r="r" b="b"/>
              <a:pathLst>
                <a:path w="200083" h="546604">
                  <a:moveTo>
                    <a:pt x="1903" y="523"/>
                  </a:moveTo>
                  <a:lnTo>
                    <a:pt x="201986" y="523"/>
                  </a:lnTo>
                  <a:lnTo>
                    <a:pt x="201986" y="547128"/>
                  </a:lnTo>
                  <a:lnTo>
                    <a:pt x="1903" y="547128"/>
                  </a:lnTo>
                  <a:close/>
                </a:path>
              </a:pathLst>
            </a:custGeom>
            <a:solidFill>
              <a:srgbClr val="000080"/>
            </a:solidFill>
            <a:ln w="15375" cap="rnd">
              <a:noFill/>
              <a:prstDash val="solid"/>
              <a:round/>
            </a:ln>
          </p:spPr>
          <p:txBody>
            <a:bodyPr rtlCol="0" anchor="ctr"/>
            <a:lstStyle/>
            <a:p>
              <a:endParaRPr lang="en-CH" sz="6000"/>
            </a:p>
          </p:txBody>
        </p:sp>
        <p:sp>
          <p:nvSpPr>
            <p:cNvPr id="535" name="Freeform 534">
              <a:extLst>
                <a:ext uri="{FF2B5EF4-FFF2-40B4-BE49-F238E27FC236}">
                  <a16:creationId xmlns:a16="http://schemas.microsoft.com/office/drawing/2014/main" id="{FD69B417-26D3-DC14-873B-FFFB20B9A586}"/>
                </a:ext>
              </a:extLst>
            </p:cNvPr>
            <p:cNvSpPr/>
            <p:nvPr/>
          </p:nvSpPr>
          <p:spPr>
            <a:xfrm>
              <a:off x="22264123" y="5809859"/>
              <a:ext cx="209178" cy="543390"/>
            </a:xfrm>
            <a:custGeom>
              <a:avLst/>
              <a:gdLst>
                <a:gd name="connsiteX0" fmla="*/ 1913 w 209178"/>
                <a:gd name="connsiteY0" fmla="*/ 530 h 543390"/>
                <a:gd name="connsiteX1" fmla="*/ 211091 w 209178"/>
                <a:gd name="connsiteY1" fmla="*/ 530 h 543390"/>
                <a:gd name="connsiteX2" fmla="*/ 211091 w 209178"/>
                <a:gd name="connsiteY2" fmla="*/ 543921 h 543390"/>
                <a:gd name="connsiteX3" fmla="*/ 1913 w 209178"/>
                <a:gd name="connsiteY3" fmla="*/ 543921 h 543390"/>
              </a:gdLst>
              <a:ahLst/>
              <a:cxnLst>
                <a:cxn ang="0">
                  <a:pos x="connsiteX0" y="connsiteY0"/>
                </a:cxn>
                <a:cxn ang="0">
                  <a:pos x="connsiteX1" y="connsiteY1"/>
                </a:cxn>
                <a:cxn ang="0">
                  <a:pos x="connsiteX2" y="connsiteY2"/>
                </a:cxn>
                <a:cxn ang="0">
                  <a:pos x="connsiteX3" y="connsiteY3"/>
                </a:cxn>
              </a:cxnLst>
              <a:rect l="l" t="t" r="r" b="b"/>
              <a:pathLst>
                <a:path w="209178" h="543390">
                  <a:moveTo>
                    <a:pt x="1913" y="530"/>
                  </a:moveTo>
                  <a:lnTo>
                    <a:pt x="211091" y="530"/>
                  </a:lnTo>
                  <a:lnTo>
                    <a:pt x="211091" y="543921"/>
                  </a:lnTo>
                  <a:lnTo>
                    <a:pt x="1913" y="543921"/>
                  </a:lnTo>
                  <a:close/>
                </a:path>
              </a:pathLst>
            </a:custGeom>
            <a:solidFill>
              <a:srgbClr val="000080"/>
            </a:solidFill>
            <a:ln w="18625" cap="rnd">
              <a:noFill/>
              <a:prstDash val="solid"/>
              <a:round/>
            </a:ln>
          </p:spPr>
          <p:txBody>
            <a:bodyPr rtlCol="0" anchor="ctr"/>
            <a:lstStyle/>
            <a:p>
              <a:endParaRPr lang="en-CH" sz="6000"/>
            </a:p>
          </p:txBody>
        </p:sp>
        <p:sp>
          <p:nvSpPr>
            <p:cNvPr id="536" name="Freeform 535">
              <a:extLst>
                <a:ext uri="{FF2B5EF4-FFF2-40B4-BE49-F238E27FC236}">
                  <a16:creationId xmlns:a16="http://schemas.microsoft.com/office/drawing/2014/main" id="{EB52CE43-3767-0B0E-4BBD-7888D9A307CC}"/>
                </a:ext>
              </a:extLst>
            </p:cNvPr>
            <p:cNvSpPr/>
            <p:nvPr/>
          </p:nvSpPr>
          <p:spPr>
            <a:xfrm>
              <a:off x="22555153" y="5805085"/>
              <a:ext cx="200083" cy="548171"/>
            </a:xfrm>
            <a:custGeom>
              <a:avLst/>
              <a:gdLst>
                <a:gd name="connsiteX0" fmla="*/ 1924 w 200083"/>
                <a:gd name="connsiteY0" fmla="*/ 537 h 548171"/>
                <a:gd name="connsiteX1" fmla="*/ 202008 w 200083"/>
                <a:gd name="connsiteY1" fmla="*/ 537 h 548171"/>
                <a:gd name="connsiteX2" fmla="*/ 202008 w 200083"/>
                <a:gd name="connsiteY2" fmla="*/ 548708 h 548171"/>
                <a:gd name="connsiteX3" fmla="*/ 1924 w 200083"/>
                <a:gd name="connsiteY3" fmla="*/ 548708 h 548171"/>
              </a:gdLst>
              <a:ahLst/>
              <a:cxnLst>
                <a:cxn ang="0">
                  <a:pos x="connsiteX0" y="connsiteY0"/>
                </a:cxn>
                <a:cxn ang="0">
                  <a:pos x="connsiteX1" y="connsiteY1"/>
                </a:cxn>
                <a:cxn ang="0">
                  <a:pos x="connsiteX2" y="connsiteY2"/>
                </a:cxn>
                <a:cxn ang="0">
                  <a:pos x="connsiteX3" y="connsiteY3"/>
                </a:cxn>
              </a:cxnLst>
              <a:rect l="l" t="t" r="r" b="b"/>
              <a:pathLst>
                <a:path w="200083" h="548171">
                  <a:moveTo>
                    <a:pt x="1924" y="537"/>
                  </a:moveTo>
                  <a:lnTo>
                    <a:pt x="202008" y="537"/>
                  </a:lnTo>
                  <a:lnTo>
                    <a:pt x="202008" y="548708"/>
                  </a:lnTo>
                  <a:lnTo>
                    <a:pt x="1924" y="548708"/>
                  </a:lnTo>
                  <a:close/>
                </a:path>
              </a:pathLst>
            </a:custGeom>
            <a:solidFill>
              <a:srgbClr val="000080"/>
            </a:solidFill>
            <a:ln w="27363" cap="rnd">
              <a:noFill/>
              <a:prstDash val="solid"/>
              <a:round/>
            </a:ln>
          </p:spPr>
          <p:txBody>
            <a:bodyPr rtlCol="0" anchor="ctr"/>
            <a:lstStyle/>
            <a:p>
              <a:endParaRPr lang="en-CH" sz="6000"/>
            </a:p>
          </p:txBody>
        </p:sp>
        <p:sp>
          <p:nvSpPr>
            <p:cNvPr id="537" name="Freeform 536">
              <a:extLst>
                <a:ext uri="{FF2B5EF4-FFF2-40B4-BE49-F238E27FC236}">
                  <a16:creationId xmlns:a16="http://schemas.microsoft.com/office/drawing/2014/main" id="{9FE74D69-9A4B-D593-DB4E-776FB8FF72DC}"/>
                </a:ext>
              </a:extLst>
            </p:cNvPr>
            <p:cNvSpPr/>
            <p:nvPr/>
          </p:nvSpPr>
          <p:spPr>
            <a:xfrm rot="-2700000">
              <a:off x="22073504" y="5356847"/>
              <a:ext cx="593622" cy="591307"/>
            </a:xfrm>
            <a:custGeom>
              <a:avLst/>
              <a:gdLst>
                <a:gd name="connsiteX0" fmla="*/ 505414 w 593622"/>
                <a:gd name="connsiteY0" fmla="*/ 457909 h 591307"/>
                <a:gd name="connsiteX1" fmla="*/ 47980 w 593622"/>
                <a:gd name="connsiteY1" fmla="*/ 475 h 591307"/>
                <a:gd name="connsiteX2" fmla="*/ 1906 w 593622"/>
                <a:gd name="connsiteY2" fmla="*/ 46548 h 591307"/>
                <a:gd name="connsiteX3" fmla="*/ 458860 w 593622"/>
                <a:gd name="connsiteY3" fmla="*/ 503501 h 591307"/>
                <a:gd name="connsiteX4" fmla="*/ 403158 w 593622"/>
                <a:gd name="connsiteY4" fmla="*/ 557348 h 591307"/>
                <a:gd name="connsiteX5" fmla="*/ 595529 w 593622"/>
                <a:gd name="connsiteY5" fmla="*/ 591783 h 591307"/>
                <a:gd name="connsiteX6" fmla="*/ 557557 w 593622"/>
                <a:gd name="connsiteY6" fmla="*/ 407578 h 591307"/>
                <a:gd name="connsiteX7" fmla="*/ 505414 w 593622"/>
                <a:gd name="connsiteY7" fmla="*/ 457909 h 59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622" h="591307">
                  <a:moveTo>
                    <a:pt x="505414" y="457909"/>
                  </a:moveTo>
                  <a:lnTo>
                    <a:pt x="47980" y="475"/>
                  </a:lnTo>
                  <a:lnTo>
                    <a:pt x="1906" y="46548"/>
                  </a:lnTo>
                  <a:lnTo>
                    <a:pt x="458860" y="503501"/>
                  </a:lnTo>
                  <a:lnTo>
                    <a:pt x="403158" y="557348"/>
                  </a:lnTo>
                  <a:lnTo>
                    <a:pt x="595529" y="591783"/>
                  </a:lnTo>
                  <a:lnTo>
                    <a:pt x="557557" y="407578"/>
                  </a:lnTo>
                  <a:lnTo>
                    <a:pt x="505414" y="457909"/>
                  </a:lnTo>
                  <a:close/>
                </a:path>
              </a:pathLst>
            </a:custGeom>
            <a:solidFill>
              <a:srgbClr val="000080"/>
            </a:solidFill>
            <a:ln w="21832" cap="rnd">
              <a:noFill/>
              <a:prstDash val="solid"/>
              <a:round/>
            </a:ln>
          </p:spPr>
          <p:txBody>
            <a:bodyPr rtlCol="0" anchor="ctr"/>
            <a:lstStyle/>
            <a:p>
              <a:endParaRPr lang="en-CH" sz="6000"/>
            </a:p>
          </p:txBody>
        </p:sp>
      </p:grpSp>
      <p:sp>
        <p:nvSpPr>
          <p:cNvPr id="538" name="Freeform 537">
            <a:extLst>
              <a:ext uri="{FF2B5EF4-FFF2-40B4-BE49-F238E27FC236}">
                <a16:creationId xmlns:a16="http://schemas.microsoft.com/office/drawing/2014/main" id="{FA3ABDAC-A640-D46C-F6A3-B30B0646ACC0}"/>
              </a:ext>
            </a:extLst>
          </p:cNvPr>
          <p:cNvSpPr/>
          <p:nvPr/>
        </p:nvSpPr>
        <p:spPr>
          <a:xfrm>
            <a:off x="12853685" y="14304857"/>
            <a:ext cx="2196269" cy="2358527"/>
          </a:xfrm>
          <a:custGeom>
            <a:avLst/>
            <a:gdLst>
              <a:gd name="connsiteX0" fmla="*/ 777 w 2196269"/>
              <a:gd name="connsiteY0" fmla="*/ 1027 h 2358527"/>
              <a:gd name="connsiteX1" fmla="*/ 2197047 w 2196269"/>
              <a:gd name="connsiteY1" fmla="*/ 1491323 h 2358527"/>
              <a:gd name="connsiteX2" fmla="*/ 777 w 2196269"/>
              <a:gd name="connsiteY2" fmla="*/ 2359555 h 2358527"/>
              <a:gd name="connsiteX3" fmla="*/ 777 w 2196269"/>
              <a:gd name="connsiteY3" fmla="*/ 1027 h 2358527"/>
            </a:gdLst>
            <a:ahLst/>
            <a:cxnLst>
              <a:cxn ang="0">
                <a:pos x="connsiteX0" y="connsiteY0"/>
              </a:cxn>
              <a:cxn ang="0">
                <a:pos x="connsiteX1" y="connsiteY1"/>
              </a:cxn>
              <a:cxn ang="0">
                <a:pos x="connsiteX2" y="connsiteY2"/>
              </a:cxn>
              <a:cxn ang="0">
                <a:pos x="connsiteX3" y="connsiteY3"/>
              </a:cxn>
            </a:cxnLst>
            <a:rect l="l" t="t" r="r" b="b"/>
            <a:pathLst>
              <a:path w="2196269" h="2358527">
                <a:moveTo>
                  <a:pt x="777" y="1027"/>
                </a:moveTo>
                <a:cubicBezTo>
                  <a:pt x="969695" y="1027"/>
                  <a:pt x="1840359" y="591818"/>
                  <a:pt x="2197047" y="1491323"/>
                </a:cubicBezTo>
                <a:lnTo>
                  <a:pt x="777" y="2359555"/>
                </a:lnTo>
                <a:lnTo>
                  <a:pt x="777" y="1027"/>
                </a:lnTo>
                <a:close/>
              </a:path>
            </a:pathLst>
          </a:custGeom>
          <a:solidFill>
            <a:srgbClr val="FEB9A0"/>
          </a:solidFill>
          <a:ln w="9153" cap="rnd">
            <a:noFill/>
            <a:prstDash val="solid"/>
            <a:round/>
          </a:ln>
        </p:spPr>
        <p:txBody>
          <a:bodyPr rtlCol="0" anchor="ctr"/>
          <a:lstStyle/>
          <a:p>
            <a:endParaRPr lang="en-CH" sz="6000"/>
          </a:p>
        </p:txBody>
      </p:sp>
      <p:sp>
        <p:nvSpPr>
          <p:cNvPr id="539" name="Freeform 538">
            <a:extLst>
              <a:ext uri="{FF2B5EF4-FFF2-40B4-BE49-F238E27FC236}">
                <a16:creationId xmlns:a16="http://schemas.microsoft.com/office/drawing/2014/main" id="{D93EB28E-98DD-4D25-14DD-7F206B3301AD}"/>
              </a:ext>
            </a:extLst>
          </p:cNvPr>
          <p:cNvSpPr/>
          <p:nvPr/>
        </p:nvSpPr>
        <p:spPr>
          <a:xfrm>
            <a:off x="10538174" y="14297159"/>
            <a:ext cx="4673763" cy="4673142"/>
          </a:xfrm>
          <a:custGeom>
            <a:avLst/>
            <a:gdLst>
              <a:gd name="connsiteX0" fmla="*/ 4509878 w 4673763"/>
              <a:gd name="connsiteY0" fmla="*/ 1477524 h 4673142"/>
              <a:gd name="connsiteX1" fmla="*/ 3197713 w 4673763"/>
              <a:gd name="connsiteY1" fmla="*/ 4509757 h 4673142"/>
              <a:gd name="connsiteX2" fmla="*/ 165480 w 4673763"/>
              <a:gd name="connsiteY2" fmla="*/ 3197593 h 4673142"/>
              <a:gd name="connsiteX3" fmla="*/ 1477644 w 4673763"/>
              <a:gd name="connsiteY3" fmla="*/ 165359 h 4673142"/>
              <a:gd name="connsiteX4" fmla="*/ 2337679 w 4673763"/>
              <a:gd name="connsiteY4" fmla="*/ 1297 h 4673142"/>
              <a:gd name="connsiteX5" fmla="*/ 2337679 w 4673763"/>
              <a:gd name="connsiteY5" fmla="*/ 2337558 h 4673142"/>
              <a:gd name="connsiteX6" fmla="*/ 4509878 w 4673763"/>
              <a:gd name="connsiteY6" fmla="*/ 1477524 h 467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3763" h="4673142">
                <a:moveTo>
                  <a:pt x="4509878" y="1477524"/>
                </a:moveTo>
                <a:cubicBezTo>
                  <a:pt x="4984859" y="2677190"/>
                  <a:pt x="4397389" y="4034767"/>
                  <a:pt x="3197713" y="4509757"/>
                </a:cubicBezTo>
                <a:cubicBezTo>
                  <a:pt x="1998038" y="4984738"/>
                  <a:pt x="640470" y="4397259"/>
                  <a:pt x="165480" y="3197593"/>
                </a:cubicBezTo>
                <a:cubicBezTo>
                  <a:pt x="-309501" y="1997917"/>
                  <a:pt x="277978" y="640340"/>
                  <a:pt x="1477644" y="165359"/>
                </a:cubicBezTo>
                <a:cubicBezTo>
                  <a:pt x="1751423" y="56966"/>
                  <a:pt x="2043224" y="1297"/>
                  <a:pt x="2337679" y="1297"/>
                </a:cubicBezTo>
                <a:lnTo>
                  <a:pt x="2337679" y="2337558"/>
                </a:lnTo>
                <a:lnTo>
                  <a:pt x="4509878" y="1477524"/>
                </a:lnTo>
                <a:close/>
              </a:path>
            </a:pathLst>
          </a:custGeom>
          <a:solidFill>
            <a:srgbClr val="FC520F"/>
          </a:solidFill>
          <a:ln w="9059" cap="rnd">
            <a:noFill/>
            <a:prstDash val="solid"/>
            <a:round/>
          </a:ln>
        </p:spPr>
        <p:txBody>
          <a:bodyPr rtlCol="0" anchor="ctr"/>
          <a:lstStyle/>
          <a:p>
            <a:endParaRPr lang="en-CH" sz="6000"/>
          </a:p>
        </p:txBody>
      </p:sp>
      <p:sp>
        <p:nvSpPr>
          <p:cNvPr id="540" name="TextBox 539">
            <a:extLst>
              <a:ext uri="{FF2B5EF4-FFF2-40B4-BE49-F238E27FC236}">
                <a16:creationId xmlns:a16="http://schemas.microsoft.com/office/drawing/2014/main" id="{3A109B1A-88F4-360C-F85F-F1AA55267476}"/>
              </a:ext>
            </a:extLst>
          </p:cNvPr>
          <p:cNvSpPr txBox="1"/>
          <p:nvPr/>
        </p:nvSpPr>
        <p:spPr>
          <a:xfrm>
            <a:off x="13056283" y="15030474"/>
            <a:ext cx="1725152" cy="1015663"/>
          </a:xfrm>
          <a:prstGeom prst="rect">
            <a:avLst/>
          </a:prstGeom>
          <a:noFill/>
        </p:spPr>
        <p:txBody>
          <a:bodyPr wrap="none" rtlCol="0">
            <a:spAutoFit/>
          </a:bodyPr>
          <a:lstStyle/>
          <a:p>
            <a:pPr algn="l"/>
            <a:r>
              <a:rPr lang="en-CH" sz="6000" b="1" spc="0" baseline="0">
                <a:ln/>
                <a:solidFill>
                  <a:srgbClr val="000080"/>
                </a:solidFill>
                <a:latin typeface="Arial"/>
                <a:cs typeface="Arial"/>
                <a:sym typeface="Arial"/>
                <a:rtl val="0"/>
              </a:rPr>
              <a:t>19%</a:t>
            </a:r>
          </a:p>
        </p:txBody>
      </p:sp>
      <p:sp>
        <p:nvSpPr>
          <p:cNvPr id="541" name="TextBox 540">
            <a:extLst>
              <a:ext uri="{FF2B5EF4-FFF2-40B4-BE49-F238E27FC236}">
                <a16:creationId xmlns:a16="http://schemas.microsoft.com/office/drawing/2014/main" id="{F99DE6A1-0AE9-435D-26D0-40597AA08342}"/>
              </a:ext>
            </a:extLst>
          </p:cNvPr>
          <p:cNvSpPr txBox="1"/>
          <p:nvPr/>
        </p:nvSpPr>
        <p:spPr>
          <a:xfrm>
            <a:off x="12795214" y="17765476"/>
            <a:ext cx="1314784"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81%</a:t>
            </a:r>
          </a:p>
        </p:txBody>
      </p:sp>
      <p:sp>
        <p:nvSpPr>
          <p:cNvPr id="542" name="Freeform 541">
            <a:extLst>
              <a:ext uri="{FF2B5EF4-FFF2-40B4-BE49-F238E27FC236}">
                <a16:creationId xmlns:a16="http://schemas.microsoft.com/office/drawing/2014/main" id="{22B879C5-4644-F428-3AB5-278800CD5F23}"/>
              </a:ext>
            </a:extLst>
          </p:cNvPr>
          <p:cNvSpPr/>
          <p:nvPr/>
        </p:nvSpPr>
        <p:spPr>
          <a:xfrm rot="1727999">
            <a:off x="18250216" y="14029361"/>
            <a:ext cx="2340313" cy="4100893"/>
          </a:xfrm>
          <a:custGeom>
            <a:avLst/>
            <a:gdLst>
              <a:gd name="connsiteX0" fmla="*/ 1214331 w 2340313"/>
              <a:gd name="connsiteY0" fmla="*/ 1160 h 4100893"/>
              <a:gd name="connsiteX1" fmla="*/ 291124 w 2340313"/>
              <a:gd name="connsiteY1" fmla="*/ 3178847 h 4100893"/>
              <a:gd name="connsiteX2" fmla="*/ 1214331 w 2340313"/>
              <a:gd name="connsiteY2" fmla="*/ 4102054 h 4100893"/>
              <a:gd name="connsiteX3" fmla="*/ 2341576 w 2340313"/>
              <a:gd name="connsiteY3" fmla="*/ 2051603 h 4100893"/>
              <a:gd name="connsiteX4" fmla="*/ 1214331 w 2340313"/>
              <a:gd name="connsiteY4" fmla="*/ 1160 h 4100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313" h="4100893">
                <a:moveTo>
                  <a:pt x="1214331" y="1160"/>
                </a:moveTo>
                <a:cubicBezTo>
                  <a:pt x="81896" y="623718"/>
                  <a:pt x="-331434" y="2046422"/>
                  <a:pt x="291124" y="3178847"/>
                </a:cubicBezTo>
                <a:cubicBezTo>
                  <a:pt x="505034" y="3567950"/>
                  <a:pt x="825228" y="3888153"/>
                  <a:pt x="1214331" y="4102054"/>
                </a:cubicBezTo>
                <a:lnTo>
                  <a:pt x="2341576" y="2051603"/>
                </a:lnTo>
                <a:lnTo>
                  <a:pt x="1214331" y="1160"/>
                </a:lnTo>
                <a:close/>
              </a:path>
            </a:pathLst>
          </a:custGeom>
          <a:solidFill>
            <a:srgbClr val="02AD74">
              <a:alpha val="45000"/>
            </a:srgbClr>
          </a:solidFill>
          <a:ln w="9073" cap="rnd">
            <a:noFill/>
            <a:prstDash val="solid"/>
            <a:round/>
          </a:ln>
        </p:spPr>
        <p:txBody>
          <a:bodyPr rtlCol="0" anchor="ctr"/>
          <a:lstStyle/>
          <a:p>
            <a:endParaRPr lang="en-CH" sz="6000"/>
          </a:p>
        </p:txBody>
      </p:sp>
      <p:sp>
        <p:nvSpPr>
          <p:cNvPr id="543" name="Freeform 542">
            <a:extLst>
              <a:ext uri="{FF2B5EF4-FFF2-40B4-BE49-F238E27FC236}">
                <a16:creationId xmlns:a16="http://schemas.microsoft.com/office/drawing/2014/main" id="{00B3DB21-C531-672A-1CF2-DD4BFFB870DA}"/>
              </a:ext>
            </a:extLst>
          </p:cNvPr>
          <p:cNvSpPr/>
          <p:nvPr/>
        </p:nvSpPr>
        <p:spPr>
          <a:xfrm rot="10800000" flipV="1">
            <a:off x="18458946" y="14312364"/>
            <a:ext cx="4309482" cy="4673204"/>
          </a:xfrm>
          <a:custGeom>
            <a:avLst/>
            <a:gdLst>
              <a:gd name="connsiteX0" fmla="*/ 4311017 w 4309482"/>
              <a:gd name="connsiteY0" fmla="*/ 3589689 h 4673204"/>
              <a:gd name="connsiteX1" fmla="*/ 1086352 w 4309482"/>
              <a:gd name="connsiteY1" fmla="*/ 4310487 h 4673204"/>
              <a:gd name="connsiteX2" fmla="*/ 365553 w 4309482"/>
              <a:gd name="connsiteY2" fmla="*/ 1085813 h 4673204"/>
              <a:gd name="connsiteX3" fmla="*/ 2338280 w 4309482"/>
              <a:gd name="connsiteY3" fmla="*/ 1299 h 4673204"/>
              <a:gd name="connsiteX4" fmla="*/ 2338280 w 4309482"/>
              <a:gd name="connsiteY4" fmla="*/ 2337751 h 4673204"/>
              <a:gd name="connsiteX5" fmla="*/ 4311017 w 4309482"/>
              <a:gd name="connsiteY5" fmla="*/ 3589689 h 467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482" h="4673204">
                <a:moveTo>
                  <a:pt x="4311017" y="3589689"/>
                </a:moveTo>
                <a:cubicBezTo>
                  <a:pt x="3619593" y="4679195"/>
                  <a:pt x="2175858" y="5001911"/>
                  <a:pt x="1086352" y="4310487"/>
                </a:cubicBezTo>
                <a:cubicBezTo>
                  <a:pt x="-3164" y="3619064"/>
                  <a:pt x="-325871" y="2175329"/>
                  <a:pt x="365553" y="1085813"/>
                </a:cubicBezTo>
                <a:cubicBezTo>
                  <a:pt x="794143" y="410472"/>
                  <a:pt x="1538418" y="1299"/>
                  <a:pt x="2338280" y="1299"/>
                </a:cubicBezTo>
                <a:lnTo>
                  <a:pt x="2338280" y="2337751"/>
                </a:lnTo>
                <a:lnTo>
                  <a:pt x="4311017" y="3589689"/>
                </a:lnTo>
                <a:close/>
              </a:path>
            </a:pathLst>
          </a:custGeom>
          <a:solidFill>
            <a:srgbClr val="02AD74"/>
          </a:solidFill>
          <a:ln w="9059" cap="rnd">
            <a:noFill/>
            <a:prstDash val="solid"/>
            <a:round/>
          </a:ln>
        </p:spPr>
        <p:txBody>
          <a:bodyPr rtlCol="0" anchor="ctr"/>
          <a:lstStyle/>
          <a:p>
            <a:endParaRPr lang="en-CH" sz="6000"/>
          </a:p>
        </p:txBody>
      </p:sp>
      <p:sp>
        <p:nvSpPr>
          <p:cNvPr id="544" name="TextBox 543">
            <a:extLst>
              <a:ext uri="{FF2B5EF4-FFF2-40B4-BE49-F238E27FC236}">
                <a16:creationId xmlns:a16="http://schemas.microsoft.com/office/drawing/2014/main" id="{8C54A46D-D004-2C85-C356-B80B0BBF8F27}"/>
              </a:ext>
            </a:extLst>
          </p:cNvPr>
          <p:cNvSpPr txBox="1"/>
          <p:nvPr/>
        </p:nvSpPr>
        <p:spPr>
          <a:xfrm>
            <a:off x="18749790" y="15056338"/>
            <a:ext cx="1725152" cy="1015663"/>
          </a:xfrm>
          <a:prstGeom prst="rect">
            <a:avLst/>
          </a:prstGeom>
          <a:noFill/>
        </p:spPr>
        <p:txBody>
          <a:bodyPr wrap="none" rtlCol="0">
            <a:spAutoFit/>
          </a:bodyPr>
          <a:lstStyle/>
          <a:p>
            <a:pPr algn="l"/>
            <a:r>
              <a:rPr lang="en-CH" sz="6000" b="1" spc="0" baseline="0">
                <a:ln/>
                <a:solidFill>
                  <a:srgbClr val="000080"/>
                </a:solidFill>
                <a:latin typeface="Arial"/>
                <a:cs typeface="Arial"/>
                <a:sym typeface="Arial"/>
                <a:rtl val="0"/>
              </a:rPr>
              <a:t>34%</a:t>
            </a:r>
          </a:p>
        </p:txBody>
      </p:sp>
      <p:sp>
        <p:nvSpPr>
          <p:cNvPr id="545" name="TextBox 544">
            <a:extLst>
              <a:ext uri="{FF2B5EF4-FFF2-40B4-BE49-F238E27FC236}">
                <a16:creationId xmlns:a16="http://schemas.microsoft.com/office/drawing/2014/main" id="{341B8A75-BA99-125E-74A0-903E4BD6A974}"/>
              </a:ext>
            </a:extLst>
          </p:cNvPr>
          <p:cNvSpPr txBox="1"/>
          <p:nvPr/>
        </p:nvSpPr>
        <p:spPr>
          <a:xfrm>
            <a:off x="19208921" y="17742161"/>
            <a:ext cx="1725152" cy="1015663"/>
          </a:xfrm>
          <a:prstGeom prst="rect">
            <a:avLst/>
          </a:prstGeom>
          <a:noFill/>
        </p:spPr>
        <p:txBody>
          <a:bodyPr wrap="none" rtlCol="0">
            <a:spAutoFit/>
          </a:bodyPr>
          <a:lstStyle/>
          <a:p>
            <a:pPr algn="l"/>
            <a:r>
              <a:rPr lang="en-CH" sz="6000" spc="0" baseline="0">
                <a:ln/>
                <a:solidFill>
                  <a:srgbClr val="000080"/>
                </a:solidFill>
                <a:latin typeface="Arial"/>
                <a:cs typeface="Arial"/>
                <a:sym typeface="Arial"/>
                <a:rtl val="0"/>
              </a:rPr>
              <a:t>66%</a:t>
            </a:r>
          </a:p>
        </p:txBody>
      </p:sp>
      <p:sp>
        <p:nvSpPr>
          <p:cNvPr id="546" name="Freeform 545">
            <a:extLst>
              <a:ext uri="{FF2B5EF4-FFF2-40B4-BE49-F238E27FC236}">
                <a16:creationId xmlns:a16="http://schemas.microsoft.com/office/drawing/2014/main" id="{4E06DD03-8620-ED25-8B97-2390DF6B3EE5}"/>
              </a:ext>
            </a:extLst>
          </p:cNvPr>
          <p:cNvSpPr/>
          <p:nvPr/>
        </p:nvSpPr>
        <p:spPr>
          <a:xfrm>
            <a:off x="14373958" y="15401501"/>
            <a:ext cx="697872" cy="10799"/>
          </a:xfrm>
          <a:custGeom>
            <a:avLst/>
            <a:gdLst>
              <a:gd name="connsiteX0" fmla="*/ -721 w 697872"/>
              <a:gd name="connsiteY0" fmla="*/ 31 h 10799"/>
              <a:gd name="connsiteX1" fmla="*/ 697152 w 697872"/>
              <a:gd name="connsiteY1" fmla="*/ 31 h 10799"/>
            </a:gdLst>
            <a:ahLst/>
            <a:cxnLst>
              <a:cxn ang="0">
                <a:pos x="connsiteX0" y="connsiteY0"/>
              </a:cxn>
              <a:cxn ang="0">
                <a:pos x="connsiteX1" y="connsiteY1"/>
              </a:cxn>
            </a:cxnLst>
            <a:rect l="l" t="t" r="r" b="b"/>
            <a:pathLst>
              <a:path w="697872" h="10799">
                <a:moveTo>
                  <a:pt x="-721" y="31"/>
                </a:moveTo>
                <a:lnTo>
                  <a:pt x="697152" y="31"/>
                </a:lnTo>
              </a:path>
            </a:pathLst>
          </a:custGeom>
          <a:noFill/>
          <a:ln w="25013" cap="sq">
            <a:solidFill>
              <a:srgbClr val="000080"/>
            </a:solidFill>
            <a:prstDash val="solid"/>
            <a:miter/>
          </a:ln>
        </p:spPr>
        <p:txBody>
          <a:bodyPr rtlCol="0" anchor="ctr"/>
          <a:lstStyle/>
          <a:p>
            <a:endParaRPr lang="en-CH" sz="6000"/>
          </a:p>
        </p:txBody>
      </p:sp>
      <p:sp>
        <p:nvSpPr>
          <p:cNvPr id="547" name="Freeform 546">
            <a:extLst>
              <a:ext uri="{FF2B5EF4-FFF2-40B4-BE49-F238E27FC236}">
                <a16:creationId xmlns:a16="http://schemas.microsoft.com/office/drawing/2014/main" id="{A483D929-5461-BAA4-A425-5D20AEA9F854}"/>
              </a:ext>
            </a:extLst>
          </p:cNvPr>
          <p:cNvSpPr/>
          <p:nvPr/>
        </p:nvSpPr>
        <p:spPr>
          <a:xfrm>
            <a:off x="12907185" y="18457670"/>
            <a:ext cx="1970659" cy="10799"/>
          </a:xfrm>
          <a:custGeom>
            <a:avLst/>
            <a:gdLst>
              <a:gd name="connsiteX0" fmla="*/ -797 w 1970659"/>
              <a:gd name="connsiteY0" fmla="*/ 314 h 10799"/>
              <a:gd name="connsiteX1" fmla="*/ 1969862 w 1970659"/>
              <a:gd name="connsiteY1" fmla="*/ 314 h 10799"/>
            </a:gdLst>
            <a:ahLst/>
            <a:cxnLst>
              <a:cxn ang="0">
                <a:pos x="connsiteX0" y="connsiteY0"/>
              </a:cxn>
              <a:cxn ang="0">
                <a:pos x="connsiteX1" y="connsiteY1"/>
              </a:cxn>
            </a:cxnLst>
            <a:rect l="l" t="t" r="r" b="b"/>
            <a:pathLst>
              <a:path w="1970659" h="10799">
                <a:moveTo>
                  <a:pt x="-797" y="314"/>
                </a:moveTo>
                <a:lnTo>
                  <a:pt x="1969862" y="314"/>
                </a:lnTo>
              </a:path>
            </a:pathLst>
          </a:custGeom>
          <a:noFill/>
          <a:ln w="28577" cap="sq">
            <a:solidFill>
              <a:srgbClr val="000080"/>
            </a:solidFill>
            <a:prstDash val="solid"/>
            <a:miter/>
          </a:ln>
        </p:spPr>
        <p:txBody>
          <a:bodyPr rtlCol="0" anchor="ctr"/>
          <a:lstStyle/>
          <a:p>
            <a:endParaRPr lang="en-CH" sz="6000"/>
          </a:p>
        </p:txBody>
      </p:sp>
      <p:sp>
        <p:nvSpPr>
          <p:cNvPr id="548" name="Freeform 547">
            <a:extLst>
              <a:ext uri="{FF2B5EF4-FFF2-40B4-BE49-F238E27FC236}">
                <a16:creationId xmlns:a16="http://schemas.microsoft.com/office/drawing/2014/main" id="{CD802106-5E73-C597-F663-D3EFA0B23B64}"/>
              </a:ext>
            </a:extLst>
          </p:cNvPr>
          <p:cNvSpPr/>
          <p:nvPr/>
        </p:nvSpPr>
        <p:spPr>
          <a:xfrm>
            <a:off x="18699516" y="18474258"/>
            <a:ext cx="1702187" cy="10799"/>
          </a:xfrm>
          <a:custGeom>
            <a:avLst/>
            <a:gdLst>
              <a:gd name="connsiteX0" fmla="*/ -274 w 1702187"/>
              <a:gd name="connsiteY0" fmla="*/ 315 h 10799"/>
              <a:gd name="connsiteX1" fmla="*/ 1701914 w 1702187"/>
              <a:gd name="connsiteY1" fmla="*/ 315 h 10799"/>
            </a:gdLst>
            <a:ahLst/>
            <a:cxnLst>
              <a:cxn ang="0">
                <a:pos x="connsiteX0" y="connsiteY0"/>
              </a:cxn>
              <a:cxn ang="0">
                <a:pos x="connsiteX1" y="connsiteY1"/>
              </a:cxn>
            </a:cxnLst>
            <a:rect l="l" t="t" r="r" b="b"/>
            <a:pathLst>
              <a:path w="1702187" h="10799">
                <a:moveTo>
                  <a:pt x="-274" y="315"/>
                </a:moveTo>
                <a:lnTo>
                  <a:pt x="1701914" y="315"/>
                </a:lnTo>
              </a:path>
            </a:pathLst>
          </a:custGeom>
          <a:noFill/>
          <a:ln w="28231" cap="sq">
            <a:solidFill>
              <a:srgbClr val="000080"/>
            </a:solidFill>
            <a:prstDash val="solid"/>
            <a:miter/>
          </a:ln>
        </p:spPr>
        <p:txBody>
          <a:bodyPr rtlCol="0" anchor="ctr"/>
          <a:lstStyle/>
          <a:p>
            <a:endParaRPr lang="en-CH" sz="6000"/>
          </a:p>
        </p:txBody>
      </p:sp>
      <p:sp>
        <p:nvSpPr>
          <p:cNvPr id="549" name="Freeform 548">
            <a:extLst>
              <a:ext uri="{FF2B5EF4-FFF2-40B4-BE49-F238E27FC236}">
                <a16:creationId xmlns:a16="http://schemas.microsoft.com/office/drawing/2014/main" id="{BCEAB7AE-5195-2E43-5B18-2BF172038780}"/>
              </a:ext>
            </a:extLst>
          </p:cNvPr>
          <p:cNvSpPr/>
          <p:nvPr/>
        </p:nvSpPr>
        <p:spPr>
          <a:xfrm>
            <a:off x="18197415" y="15414888"/>
            <a:ext cx="579750" cy="10799"/>
          </a:xfrm>
          <a:custGeom>
            <a:avLst/>
            <a:gdLst>
              <a:gd name="connsiteX0" fmla="*/ -372 w 579750"/>
              <a:gd name="connsiteY0" fmla="*/ 32 h 10799"/>
              <a:gd name="connsiteX1" fmla="*/ 579379 w 579750"/>
              <a:gd name="connsiteY1" fmla="*/ 32 h 10799"/>
            </a:gdLst>
            <a:ahLst/>
            <a:cxnLst>
              <a:cxn ang="0">
                <a:pos x="connsiteX0" y="connsiteY0"/>
              </a:cxn>
              <a:cxn ang="0">
                <a:pos x="connsiteX1" y="connsiteY1"/>
              </a:cxn>
            </a:cxnLst>
            <a:rect l="l" t="t" r="r" b="b"/>
            <a:pathLst>
              <a:path w="579750" h="10799">
                <a:moveTo>
                  <a:pt x="-372" y="32"/>
                </a:moveTo>
                <a:lnTo>
                  <a:pt x="579379" y="32"/>
                </a:lnTo>
              </a:path>
            </a:pathLst>
          </a:custGeom>
          <a:noFill/>
          <a:ln w="24105" cap="sq">
            <a:solidFill>
              <a:srgbClr val="000080"/>
            </a:solidFill>
            <a:prstDash val="solid"/>
            <a:miter/>
          </a:ln>
        </p:spPr>
        <p:txBody>
          <a:bodyPr rtlCol="0" anchor="ctr"/>
          <a:lstStyle/>
          <a:p>
            <a:endParaRPr lang="en-CH" sz="6000"/>
          </a:p>
        </p:txBody>
      </p:sp>
      <p:sp>
        <p:nvSpPr>
          <p:cNvPr id="550" name="TextBox 549">
            <a:extLst>
              <a:ext uri="{FF2B5EF4-FFF2-40B4-BE49-F238E27FC236}">
                <a16:creationId xmlns:a16="http://schemas.microsoft.com/office/drawing/2014/main" id="{EBFE4D8C-90BA-DFB9-FEAB-0D568E359475}"/>
              </a:ext>
            </a:extLst>
          </p:cNvPr>
          <p:cNvSpPr txBox="1"/>
          <p:nvPr/>
        </p:nvSpPr>
        <p:spPr>
          <a:xfrm>
            <a:off x="10548379" y="12933155"/>
            <a:ext cx="4232249"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Non-responders</a:t>
            </a:r>
          </a:p>
        </p:txBody>
      </p:sp>
    </p:spTree>
    <p:extLst>
      <p:ext uri="{BB962C8B-B14F-4D97-AF65-F5344CB8AC3E}">
        <p14:creationId xmlns:p14="http://schemas.microsoft.com/office/powerpoint/2010/main" val="5296314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91E312-B53B-EAF0-2CAF-6B94717BF1F9}"/>
            </a:ext>
          </a:extLst>
        </p:cNvPr>
        <p:cNvGrpSpPr/>
        <p:nvPr/>
      </p:nvGrpSpPr>
      <p:grpSpPr>
        <a:xfrm>
          <a:off x="0" y="0"/>
          <a:ext cx="0" cy="0"/>
          <a:chOff x="0" y="0"/>
          <a:chExt cx="0" cy="0"/>
        </a:xfrm>
      </p:grpSpPr>
      <p:sp>
        <p:nvSpPr>
          <p:cNvPr id="5" name="Freeform 4">
            <a:extLst>
              <a:ext uri="{FF2B5EF4-FFF2-40B4-BE49-F238E27FC236}">
                <a16:creationId xmlns:a16="http://schemas.microsoft.com/office/drawing/2014/main" id="{FEB6E195-8482-174D-33DA-516D509E243C}"/>
              </a:ext>
            </a:extLst>
          </p:cNvPr>
          <p:cNvSpPr/>
          <p:nvPr/>
        </p:nvSpPr>
        <p:spPr>
          <a:xfrm>
            <a:off x="50640" y="76467"/>
            <a:ext cx="32395583" cy="21598619"/>
          </a:xfrm>
          <a:custGeom>
            <a:avLst/>
            <a:gdLst>
              <a:gd name="connsiteX0" fmla="*/ 2126 w 32395583"/>
              <a:gd name="connsiteY0" fmla="*/ 1417 h 21598619"/>
              <a:gd name="connsiteX1" fmla="*/ 32397710 w 32395583"/>
              <a:gd name="connsiteY1" fmla="*/ 1417 h 21598619"/>
              <a:gd name="connsiteX2" fmla="*/ 32397710 w 32395583"/>
              <a:gd name="connsiteY2" fmla="*/ 21600036 h 21598619"/>
              <a:gd name="connsiteX3" fmla="*/ 2127 w 32395583"/>
              <a:gd name="connsiteY3" fmla="*/ 21600036 h 21598619"/>
            </a:gdLst>
            <a:ahLst/>
            <a:cxnLst>
              <a:cxn ang="0">
                <a:pos x="connsiteX0" y="connsiteY0"/>
              </a:cxn>
              <a:cxn ang="0">
                <a:pos x="connsiteX1" y="connsiteY1"/>
              </a:cxn>
              <a:cxn ang="0">
                <a:pos x="connsiteX2" y="connsiteY2"/>
              </a:cxn>
              <a:cxn ang="0">
                <a:pos x="connsiteX3" y="connsiteY3"/>
              </a:cxn>
            </a:cxnLst>
            <a:rect l="l" t="t" r="r" b="b"/>
            <a:pathLst>
              <a:path w="32395583" h="21598619">
                <a:moveTo>
                  <a:pt x="2126" y="1417"/>
                </a:moveTo>
                <a:lnTo>
                  <a:pt x="32397710" y="1417"/>
                </a:lnTo>
                <a:lnTo>
                  <a:pt x="32397710" y="21600036"/>
                </a:lnTo>
                <a:lnTo>
                  <a:pt x="2127" y="21600036"/>
                </a:lnTo>
                <a:close/>
              </a:path>
            </a:pathLst>
          </a:custGeom>
          <a:solidFill>
            <a:srgbClr val="AEBDE9"/>
          </a:solidFill>
          <a:ln w="12699" cap="rnd">
            <a:noFill/>
            <a:prstDash val="solid"/>
            <a:round/>
          </a:ln>
        </p:spPr>
        <p:txBody>
          <a:bodyPr rtlCol="0" anchor="ctr"/>
          <a:lstStyle/>
          <a:p>
            <a:endParaRPr lang="en-CH" sz="1800"/>
          </a:p>
        </p:txBody>
      </p:sp>
      <p:sp>
        <p:nvSpPr>
          <p:cNvPr id="6" name="Freeform 5">
            <a:extLst>
              <a:ext uri="{FF2B5EF4-FFF2-40B4-BE49-F238E27FC236}">
                <a16:creationId xmlns:a16="http://schemas.microsoft.com/office/drawing/2014/main" id="{75558130-241F-A718-88CE-91819254513E}"/>
              </a:ext>
            </a:extLst>
          </p:cNvPr>
          <p:cNvSpPr/>
          <p:nvPr/>
        </p:nvSpPr>
        <p:spPr>
          <a:xfrm>
            <a:off x="804349" y="1394285"/>
            <a:ext cx="10390132" cy="7790222"/>
          </a:xfrm>
          <a:custGeom>
            <a:avLst/>
            <a:gdLst>
              <a:gd name="connsiteX0" fmla="*/ 10390840 w 10390132"/>
              <a:gd name="connsiteY0" fmla="*/ 337097 h 7790222"/>
              <a:gd name="connsiteX1" fmla="*/ 10390840 w 10390132"/>
              <a:gd name="connsiteY1" fmla="*/ 7454480 h 7790222"/>
              <a:gd name="connsiteX2" fmla="*/ 10054434 w 10390132"/>
              <a:gd name="connsiteY2" fmla="*/ 7790900 h 7790222"/>
              <a:gd name="connsiteX3" fmla="*/ 337114 w 10390132"/>
              <a:gd name="connsiteY3" fmla="*/ 7790900 h 7790222"/>
              <a:gd name="connsiteX4" fmla="*/ 708 w 10390132"/>
              <a:gd name="connsiteY4" fmla="*/ 7454480 h 7790222"/>
              <a:gd name="connsiteX5" fmla="*/ 708 w 10390132"/>
              <a:gd name="connsiteY5" fmla="*/ 337097 h 7790222"/>
              <a:gd name="connsiteX6" fmla="*/ 337114 w 10390132"/>
              <a:gd name="connsiteY6" fmla="*/ 677 h 7790222"/>
              <a:gd name="connsiteX7" fmla="*/ 10054434 w 10390132"/>
              <a:gd name="connsiteY7" fmla="*/ 677 h 7790222"/>
              <a:gd name="connsiteX8" fmla="*/ 10390840 w 10390132"/>
              <a:gd name="connsiteY8" fmla="*/ 337097 h 779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0132" h="7790222">
                <a:moveTo>
                  <a:pt x="10390840" y="337097"/>
                </a:moveTo>
                <a:lnTo>
                  <a:pt x="10390840" y="7454480"/>
                </a:lnTo>
                <a:cubicBezTo>
                  <a:pt x="10390840" y="7640153"/>
                  <a:pt x="10240135" y="7790900"/>
                  <a:pt x="10054434" y="7790900"/>
                </a:cubicBezTo>
                <a:lnTo>
                  <a:pt x="337114" y="7790900"/>
                </a:lnTo>
                <a:cubicBezTo>
                  <a:pt x="151446" y="7790900"/>
                  <a:pt x="708" y="7640153"/>
                  <a:pt x="708" y="7454480"/>
                </a:cubicBezTo>
                <a:lnTo>
                  <a:pt x="708" y="337097"/>
                </a:lnTo>
                <a:cubicBezTo>
                  <a:pt x="708" y="151424"/>
                  <a:pt x="151446" y="677"/>
                  <a:pt x="337114" y="677"/>
                </a:cubicBezTo>
                <a:lnTo>
                  <a:pt x="10054434" y="677"/>
                </a:lnTo>
                <a:cubicBezTo>
                  <a:pt x="10240135" y="677"/>
                  <a:pt x="10390840" y="151424"/>
                  <a:pt x="10390840" y="337097"/>
                </a:cubicBezTo>
                <a:close/>
              </a:path>
            </a:pathLst>
          </a:custGeom>
          <a:solidFill>
            <a:srgbClr val="DBE6FF"/>
          </a:solidFill>
          <a:ln w="31707" cap="rnd">
            <a:solidFill>
              <a:srgbClr val="000080"/>
            </a:solidFill>
            <a:prstDash val="solid"/>
            <a:round/>
          </a:ln>
        </p:spPr>
        <p:txBody>
          <a:bodyPr rtlCol="0" anchor="ctr"/>
          <a:lstStyle/>
          <a:p>
            <a:endParaRPr lang="en-CH" sz="1800"/>
          </a:p>
        </p:txBody>
      </p:sp>
      <p:sp>
        <p:nvSpPr>
          <p:cNvPr id="7" name="Freeform 6">
            <a:extLst>
              <a:ext uri="{FF2B5EF4-FFF2-40B4-BE49-F238E27FC236}">
                <a16:creationId xmlns:a16="http://schemas.microsoft.com/office/drawing/2014/main" id="{677F80C6-D1E2-1CB4-E989-3C59FD9ABA71}"/>
              </a:ext>
            </a:extLst>
          </p:cNvPr>
          <p:cNvSpPr/>
          <p:nvPr/>
        </p:nvSpPr>
        <p:spPr>
          <a:xfrm>
            <a:off x="804347" y="10312500"/>
            <a:ext cx="30888170" cy="10149854"/>
          </a:xfrm>
          <a:custGeom>
            <a:avLst/>
            <a:gdLst>
              <a:gd name="connsiteX0" fmla="*/ 30891030 w 30888170"/>
              <a:gd name="connsiteY0" fmla="*/ 350035 h 10149854"/>
              <a:gd name="connsiteX1" fmla="*/ 30891030 w 30888170"/>
              <a:gd name="connsiteY1" fmla="*/ 9805415 h 10149854"/>
              <a:gd name="connsiteX2" fmla="*/ 30543820 w 30888170"/>
              <a:gd name="connsiteY2" fmla="*/ 10152652 h 10149854"/>
              <a:gd name="connsiteX3" fmla="*/ 350070 w 30888170"/>
              <a:gd name="connsiteY3" fmla="*/ 10152652 h 10149854"/>
              <a:gd name="connsiteX4" fmla="*/ 2860 w 30888170"/>
              <a:gd name="connsiteY4" fmla="*/ 9805415 h 10149854"/>
              <a:gd name="connsiteX5" fmla="*/ 2860 w 30888170"/>
              <a:gd name="connsiteY5" fmla="*/ 350035 h 10149854"/>
              <a:gd name="connsiteX6" fmla="*/ 350070 w 30888170"/>
              <a:gd name="connsiteY6" fmla="*/ 2798 h 10149854"/>
              <a:gd name="connsiteX7" fmla="*/ 30543820 w 30888170"/>
              <a:gd name="connsiteY7" fmla="*/ 2798 h 10149854"/>
              <a:gd name="connsiteX8" fmla="*/ 30891030 w 30888170"/>
              <a:gd name="connsiteY8" fmla="*/ 350035 h 1014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88170" h="10149854">
                <a:moveTo>
                  <a:pt x="30891030" y="350035"/>
                </a:moveTo>
                <a:lnTo>
                  <a:pt x="30891030" y="9805415"/>
                </a:lnTo>
                <a:cubicBezTo>
                  <a:pt x="30891030" y="9997065"/>
                  <a:pt x="30735464" y="10152652"/>
                  <a:pt x="30543820" y="10152652"/>
                </a:cubicBezTo>
                <a:lnTo>
                  <a:pt x="350070" y="10152652"/>
                </a:lnTo>
                <a:cubicBezTo>
                  <a:pt x="158428" y="10152652"/>
                  <a:pt x="2860" y="9997065"/>
                  <a:pt x="2860" y="9805415"/>
                </a:cubicBezTo>
                <a:lnTo>
                  <a:pt x="2860" y="350035"/>
                </a:lnTo>
                <a:cubicBezTo>
                  <a:pt x="2860" y="158384"/>
                  <a:pt x="158428" y="2798"/>
                  <a:pt x="350070" y="2798"/>
                </a:cubicBezTo>
                <a:lnTo>
                  <a:pt x="30543820" y="2798"/>
                </a:lnTo>
                <a:cubicBezTo>
                  <a:pt x="30735464" y="2798"/>
                  <a:pt x="30891030" y="158384"/>
                  <a:pt x="30891030" y="350035"/>
                </a:cubicBezTo>
                <a:close/>
              </a:path>
            </a:pathLst>
          </a:custGeom>
          <a:solidFill>
            <a:srgbClr val="DBE6FF"/>
          </a:solidFill>
          <a:ln w="29830" cap="rnd">
            <a:solidFill>
              <a:srgbClr val="000080"/>
            </a:solidFill>
            <a:prstDash val="solid"/>
            <a:round/>
          </a:ln>
        </p:spPr>
        <p:txBody>
          <a:bodyPr rtlCol="0" anchor="ctr"/>
          <a:lstStyle/>
          <a:p>
            <a:endParaRPr lang="en-CH" sz="1800"/>
          </a:p>
        </p:txBody>
      </p:sp>
      <p:sp>
        <p:nvSpPr>
          <p:cNvPr id="8" name="Freeform 7">
            <a:extLst>
              <a:ext uri="{FF2B5EF4-FFF2-40B4-BE49-F238E27FC236}">
                <a16:creationId xmlns:a16="http://schemas.microsoft.com/office/drawing/2014/main" id="{EFF0A17B-7A61-145A-0A5A-F7F2A40AC2AF}"/>
              </a:ext>
            </a:extLst>
          </p:cNvPr>
          <p:cNvSpPr/>
          <p:nvPr/>
        </p:nvSpPr>
        <p:spPr>
          <a:xfrm>
            <a:off x="11711895" y="1394286"/>
            <a:ext cx="19980665" cy="7804192"/>
          </a:xfrm>
          <a:custGeom>
            <a:avLst/>
            <a:gdLst>
              <a:gd name="connsiteX0" fmla="*/ 19984672 w 19980665"/>
              <a:gd name="connsiteY0" fmla="*/ 340439 h 7804192"/>
              <a:gd name="connsiteX1" fmla="*/ 19984672 w 19980665"/>
              <a:gd name="connsiteY1" fmla="*/ 7465111 h 7804192"/>
              <a:gd name="connsiteX2" fmla="*/ 19644854 w 19980665"/>
              <a:gd name="connsiteY2" fmla="*/ 7804872 h 7804192"/>
              <a:gd name="connsiteX3" fmla="*/ 343739 w 19980665"/>
              <a:gd name="connsiteY3" fmla="*/ 7804872 h 7804192"/>
              <a:gd name="connsiteX4" fmla="*/ 4005 w 19980665"/>
              <a:gd name="connsiteY4" fmla="*/ 7465111 h 7804192"/>
              <a:gd name="connsiteX5" fmla="*/ 4005 w 19980665"/>
              <a:gd name="connsiteY5" fmla="*/ 340439 h 7804192"/>
              <a:gd name="connsiteX6" fmla="*/ 343739 w 19980665"/>
              <a:gd name="connsiteY6" fmla="*/ 679 h 7804192"/>
              <a:gd name="connsiteX7" fmla="*/ 19644854 w 19980665"/>
              <a:gd name="connsiteY7" fmla="*/ 679 h 7804192"/>
              <a:gd name="connsiteX8" fmla="*/ 19984672 w 19980665"/>
              <a:gd name="connsiteY8" fmla="*/ 340439 h 780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0665" h="7804192">
                <a:moveTo>
                  <a:pt x="19984672" y="340439"/>
                </a:moveTo>
                <a:lnTo>
                  <a:pt x="19984672" y="7465111"/>
                </a:lnTo>
                <a:cubicBezTo>
                  <a:pt x="19984672" y="7652628"/>
                  <a:pt x="19832368" y="7804872"/>
                  <a:pt x="19644854" y="7804872"/>
                </a:cubicBezTo>
                <a:lnTo>
                  <a:pt x="343739" y="7804872"/>
                </a:lnTo>
                <a:cubicBezTo>
                  <a:pt x="156246" y="7804872"/>
                  <a:pt x="4005" y="7652628"/>
                  <a:pt x="4005" y="7465111"/>
                </a:cubicBezTo>
                <a:lnTo>
                  <a:pt x="4005" y="340439"/>
                </a:lnTo>
                <a:cubicBezTo>
                  <a:pt x="4005" y="152923"/>
                  <a:pt x="156246" y="679"/>
                  <a:pt x="343739" y="679"/>
                </a:cubicBezTo>
                <a:lnTo>
                  <a:pt x="19644854" y="679"/>
                </a:lnTo>
                <a:cubicBezTo>
                  <a:pt x="19832368" y="679"/>
                  <a:pt x="19984672" y="152923"/>
                  <a:pt x="19984672" y="340439"/>
                </a:cubicBezTo>
                <a:close/>
              </a:path>
            </a:pathLst>
          </a:custGeom>
          <a:solidFill>
            <a:srgbClr val="DBE6FF"/>
          </a:solidFill>
          <a:ln w="30423" cap="rnd">
            <a:solidFill>
              <a:srgbClr val="000080"/>
            </a:solidFill>
            <a:prstDash val="solid"/>
            <a:round/>
          </a:ln>
        </p:spPr>
        <p:txBody>
          <a:bodyPr rtlCol="0" anchor="ctr"/>
          <a:lstStyle/>
          <a:p>
            <a:endParaRPr lang="en-CH" sz="1800"/>
          </a:p>
        </p:txBody>
      </p:sp>
      <p:grpSp>
        <p:nvGrpSpPr>
          <p:cNvPr id="9" name="Graphic 2">
            <a:extLst>
              <a:ext uri="{FF2B5EF4-FFF2-40B4-BE49-F238E27FC236}">
                <a16:creationId xmlns:a16="http://schemas.microsoft.com/office/drawing/2014/main" id="{F6F373B2-1B23-CA16-74D9-B5A11DC35A22}"/>
              </a:ext>
            </a:extLst>
          </p:cNvPr>
          <p:cNvGrpSpPr/>
          <p:nvPr/>
        </p:nvGrpSpPr>
        <p:grpSpPr>
          <a:xfrm>
            <a:off x="983731" y="12313393"/>
            <a:ext cx="12780399" cy="6563420"/>
            <a:chOff x="983731" y="12313393"/>
            <a:chExt cx="12780399" cy="6563420"/>
          </a:xfrm>
        </p:grpSpPr>
        <p:grpSp>
          <p:nvGrpSpPr>
            <p:cNvPr id="10" name="Graphic 2">
              <a:extLst>
                <a:ext uri="{FF2B5EF4-FFF2-40B4-BE49-F238E27FC236}">
                  <a16:creationId xmlns:a16="http://schemas.microsoft.com/office/drawing/2014/main" id="{0E3285B3-3B29-1E24-17F4-35F2A212415A}"/>
                </a:ext>
              </a:extLst>
            </p:cNvPr>
            <p:cNvGrpSpPr/>
            <p:nvPr/>
          </p:nvGrpSpPr>
          <p:grpSpPr>
            <a:xfrm>
              <a:off x="983731" y="12313393"/>
              <a:ext cx="6104614" cy="6563420"/>
              <a:chOff x="983731" y="12313393"/>
              <a:chExt cx="6104614" cy="6563420"/>
            </a:xfrm>
          </p:grpSpPr>
          <p:sp>
            <p:nvSpPr>
              <p:cNvPr id="11" name="Freeform 10">
                <a:extLst>
                  <a:ext uri="{FF2B5EF4-FFF2-40B4-BE49-F238E27FC236}">
                    <a16:creationId xmlns:a16="http://schemas.microsoft.com/office/drawing/2014/main" id="{6F1D2C1D-3DD9-88BC-528F-393C885638B3}"/>
                  </a:ext>
                </a:extLst>
              </p:cNvPr>
              <p:cNvSpPr/>
              <p:nvPr/>
            </p:nvSpPr>
            <p:spPr>
              <a:xfrm>
                <a:off x="2554517" y="12313397"/>
                <a:ext cx="4533828" cy="5071505"/>
              </a:xfrm>
              <a:custGeom>
                <a:avLst/>
                <a:gdLst>
                  <a:gd name="connsiteX0" fmla="*/ -997 w 4533828"/>
                  <a:gd name="connsiteY0" fmla="*/ 11 h 5071505"/>
                  <a:gd name="connsiteX1" fmla="*/ 4532832 w 4533828"/>
                  <a:gd name="connsiteY1" fmla="*/ 11 h 5071505"/>
                  <a:gd name="connsiteX2" fmla="*/ 4532832 w 4533828"/>
                  <a:gd name="connsiteY2" fmla="*/ 5071516 h 5071505"/>
                  <a:gd name="connsiteX3" fmla="*/ -997 w 4533828"/>
                  <a:gd name="connsiteY3" fmla="*/ 5071516 h 5071505"/>
                </a:gdLst>
                <a:ahLst/>
                <a:cxnLst>
                  <a:cxn ang="0">
                    <a:pos x="connsiteX0" y="connsiteY0"/>
                  </a:cxn>
                  <a:cxn ang="0">
                    <a:pos x="connsiteX1" y="connsiteY1"/>
                  </a:cxn>
                  <a:cxn ang="0">
                    <a:pos x="connsiteX2" y="connsiteY2"/>
                  </a:cxn>
                  <a:cxn ang="0">
                    <a:pos x="connsiteX3" y="connsiteY3"/>
                  </a:cxn>
                </a:cxnLst>
                <a:rect l="l" t="t" r="r" b="b"/>
                <a:pathLst>
                  <a:path w="4533828" h="5071505">
                    <a:moveTo>
                      <a:pt x="-997" y="11"/>
                    </a:moveTo>
                    <a:lnTo>
                      <a:pt x="4532832" y="11"/>
                    </a:lnTo>
                    <a:lnTo>
                      <a:pt x="4532832" y="5071516"/>
                    </a:lnTo>
                    <a:lnTo>
                      <a:pt x="-997" y="5071516"/>
                    </a:lnTo>
                    <a:close/>
                  </a:path>
                </a:pathLst>
              </a:custGeom>
              <a:solidFill>
                <a:srgbClr val="FFFFFF">
                  <a:alpha val="47000"/>
                </a:srgbClr>
              </a:solidFill>
              <a:ln w="3348" cap="rnd">
                <a:noFill/>
                <a:prstDash val="solid"/>
                <a:round/>
              </a:ln>
            </p:spPr>
            <p:txBody>
              <a:bodyPr rtlCol="0" anchor="ctr"/>
              <a:lstStyle/>
              <a:p>
                <a:endParaRPr lang="en-CH" sz="1800"/>
              </a:p>
            </p:txBody>
          </p:sp>
          <p:grpSp>
            <p:nvGrpSpPr>
              <p:cNvPr id="12" name="Graphic 2">
                <a:extLst>
                  <a:ext uri="{FF2B5EF4-FFF2-40B4-BE49-F238E27FC236}">
                    <a16:creationId xmlns:a16="http://schemas.microsoft.com/office/drawing/2014/main" id="{14E4853F-BC77-2387-EBA3-EF9C544F7CC9}"/>
                  </a:ext>
                </a:extLst>
              </p:cNvPr>
              <p:cNvGrpSpPr/>
              <p:nvPr/>
            </p:nvGrpSpPr>
            <p:grpSpPr>
              <a:xfrm>
                <a:off x="983731" y="13351832"/>
                <a:ext cx="1378981" cy="3131883"/>
                <a:chOff x="983731" y="13351832"/>
                <a:chExt cx="1378981" cy="3131883"/>
              </a:xfrm>
              <a:solidFill>
                <a:srgbClr val="000000"/>
              </a:solidFill>
            </p:grpSpPr>
            <p:sp>
              <p:nvSpPr>
                <p:cNvPr id="13" name="TextBox 12">
                  <a:extLst>
                    <a:ext uri="{FF2B5EF4-FFF2-40B4-BE49-F238E27FC236}">
                      <a16:creationId xmlns:a16="http://schemas.microsoft.com/office/drawing/2014/main" id="{89DC2A91-F794-61FC-67CB-01DFF2B1BF92}"/>
                    </a:ext>
                  </a:extLst>
                </p:cNvPr>
                <p:cNvSpPr txBox="1"/>
                <p:nvPr/>
              </p:nvSpPr>
              <p:spPr>
                <a:xfrm rot="16200000">
                  <a:off x="289470" y="14532381"/>
                  <a:ext cx="2157963"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CALCB</a:t>
                  </a:r>
                </a:p>
              </p:txBody>
            </p:sp>
            <p:sp>
              <p:nvSpPr>
                <p:cNvPr id="14" name="TextBox 13">
                  <a:extLst>
                    <a:ext uri="{FF2B5EF4-FFF2-40B4-BE49-F238E27FC236}">
                      <a16:creationId xmlns:a16="http://schemas.microsoft.com/office/drawing/2014/main" id="{271668FD-4F3E-FE87-E955-1E0EA5F9190A}"/>
                    </a:ext>
                  </a:extLst>
                </p:cNvPr>
                <p:cNvSpPr txBox="1"/>
                <p:nvPr/>
              </p:nvSpPr>
              <p:spPr>
                <a:xfrm rot="16200000">
                  <a:off x="412050" y="14533053"/>
                  <a:ext cx="3131883" cy="769441"/>
                </a:xfrm>
                <a:prstGeom prst="rect">
                  <a:avLst/>
                </a:prstGeom>
                <a:noFill/>
              </p:spPr>
              <p:txBody>
                <a:bodyPr wrap="none" rtlCol="0">
                  <a:spAutoFit/>
                </a:bodyPr>
                <a:lstStyle/>
                <a:p>
                  <a:pPr algn="l"/>
                  <a:r>
                    <a:rPr lang="en-CH" sz="4400" spc="0" baseline="0" dirty="0">
                      <a:ln/>
                      <a:solidFill>
                        <a:srgbClr val="000000"/>
                      </a:solidFill>
                      <a:latin typeface="Arial"/>
                      <a:cs typeface="Arial"/>
                      <a:sym typeface="Arial"/>
                      <a:rtl val="0"/>
                    </a:rPr>
                    <a:t>mRNA level</a:t>
                  </a:r>
                </a:p>
              </p:txBody>
            </p:sp>
          </p:grpSp>
          <p:grpSp>
            <p:nvGrpSpPr>
              <p:cNvPr id="15" name="Graphic 2">
                <a:extLst>
                  <a:ext uri="{FF2B5EF4-FFF2-40B4-BE49-F238E27FC236}">
                    <a16:creationId xmlns:a16="http://schemas.microsoft.com/office/drawing/2014/main" id="{0289DDB1-A957-C6BC-573E-D335B925A5DB}"/>
                  </a:ext>
                </a:extLst>
              </p:cNvPr>
              <p:cNvGrpSpPr/>
              <p:nvPr/>
            </p:nvGrpSpPr>
            <p:grpSpPr>
              <a:xfrm>
                <a:off x="4952536" y="17497802"/>
                <a:ext cx="2034531" cy="1379011"/>
                <a:chOff x="4952536" y="17497802"/>
                <a:chExt cx="2034531" cy="1379011"/>
              </a:xfrm>
              <a:solidFill>
                <a:srgbClr val="000000"/>
              </a:solidFill>
            </p:grpSpPr>
            <p:sp>
              <p:nvSpPr>
                <p:cNvPr id="16" name="TextBox 15">
                  <a:extLst>
                    <a:ext uri="{FF2B5EF4-FFF2-40B4-BE49-F238E27FC236}">
                      <a16:creationId xmlns:a16="http://schemas.microsoft.com/office/drawing/2014/main" id="{E6F2FC3A-C851-C261-2068-25E7513AAAEB}"/>
                    </a:ext>
                  </a:extLst>
                </p:cNvPr>
                <p:cNvSpPr txBox="1"/>
                <p:nvPr/>
              </p:nvSpPr>
              <p:spPr>
                <a:xfrm>
                  <a:off x="4952536" y="17497802"/>
                  <a:ext cx="203453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PNECs</a:t>
                  </a:r>
                </a:p>
              </p:txBody>
            </p:sp>
            <p:sp>
              <p:nvSpPr>
                <p:cNvPr id="17" name="TextBox 16">
                  <a:extLst>
                    <a:ext uri="{FF2B5EF4-FFF2-40B4-BE49-F238E27FC236}">
                      <a16:creationId xmlns:a16="http://schemas.microsoft.com/office/drawing/2014/main" id="{3001422F-332D-69E9-6B85-047A647829B4}"/>
                    </a:ext>
                  </a:extLst>
                </p:cNvPr>
                <p:cNvSpPr txBox="1"/>
                <p:nvPr/>
              </p:nvSpPr>
              <p:spPr>
                <a:xfrm>
                  <a:off x="5069016" y="18107372"/>
                  <a:ext cx="179889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+HDM</a:t>
                  </a:r>
                </a:p>
              </p:txBody>
            </p:sp>
          </p:grpSp>
          <p:sp>
            <p:nvSpPr>
              <p:cNvPr id="18" name="TextBox 17">
                <a:extLst>
                  <a:ext uri="{FF2B5EF4-FFF2-40B4-BE49-F238E27FC236}">
                    <a16:creationId xmlns:a16="http://schemas.microsoft.com/office/drawing/2014/main" id="{D9982AFB-8EC1-5CFE-F829-1909ECBA7B69}"/>
                  </a:ext>
                </a:extLst>
              </p:cNvPr>
              <p:cNvSpPr txBox="1"/>
              <p:nvPr/>
            </p:nvSpPr>
            <p:spPr>
              <a:xfrm>
                <a:off x="2505899" y="17497802"/>
                <a:ext cx="203453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PNECs</a:t>
                </a:r>
              </a:p>
            </p:txBody>
          </p:sp>
          <p:grpSp>
            <p:nvGrpSpPr>
              <p:cNvPr id="19" name="Graphic 2">
                <a:extLst>
                  <a:ext uri="{FF2B5EF4-FFF2-40B4-BE49-F238E27FC236}">
                    <a16:creationId xmlns:a16="http://schemas.microsoft.com/office/drawing/2014/main" id="{40DBB823-D07F-D90F-0C3B-3E9F5CAE0D29}"/>
                  </a:ext>
                </a:extLst>
              </p:cNvPr>
              <p:cNvGrpSpPr/>
              <p:nvPr/>
            </p:nvGrpSpPr>
            <p:grpSpPr>
              <a:xfrm>
                <a:off x="3236560" y="14516502"/>
                <a:ext cx="3203293" cy="2909424"/>
                <a:chOff x="3236560" y="14516502"/>
                <a:chExt cx="3203293" cy="2909424"/>
              </a:xfrm>
            </p:grpSpPr>
            <p:grpSp>
              <p:nvGrpSpPr>
                <p:cNvPr id="20" name="Graphic 2">
                  <a:extLst>
                    <a:ext uri="{FF2B5EF4-FFF2-40B4-BE49-F238E27FC236}">
                      <a16:creationId xmlns:a16="http://schemas.microsoft.com/office/drawing/2014/main" id="{0ACE533D-676E-2535-C570-074A1508F30D}"/>
                    </a:ext>
                  </a:extLst>
                </p:cNvPr>
                <p:cNvGrpSpPr/>
                <p:nvPr/>
              </p:nvGrpSpPr>
              <p:grpSpPr>
                <a:xfrm>
                  <a:off x="5801965" y="14516502"/>
                  <a:ext cx="457154" cy="440937"/>
                  <a:chOff x="5801965" y="14516502"/>
                  <a:chExt cx="457154" cy="440937"/>
                </a:xfrm>
                <a:noFill/>
              </p:grpSpPr>
              <p:sp>
                <p:nvSpPr>
                  <p:cNvPr id="21" name="Freeform 20">
                    <a:extLst>
                      <a:ext uri="{FF2B5EF4-FFF2-40B4-BE49-F238E27FC236}">
                        <a16:creationId xmlns:a16="http://schemas.microsoft.com/office/drawing/2014/main" id="{D8773A26-3F81-0112-A6C3-E3B93F054B55}"/>
                      </a:ext>
                    </a:extLst>
                  </p:cNvPr>
                  <p:cNvSpPr/>
                  <p:nvPr/>
                </p:nvSpPr>
                <p:spPr>
                  <a:xfrm>
                    <a:off x="5801965" y="14516502"/>
                    <a:ext cx="457154" cy="4762"/>
                  </a:xfrm>
                  <a:custGeom>
                    <a:avLst/>
                    <a:gdLst>
                      <a:gd name="connsiteX0" fmla="*/ 0 w 457154"/>
                      <a:gd name="connsiteY0" fmla="*/ 0 h 4762"/>
                      <a:gd name="connsiteX1" fmla="*/ 457154 w 457154"/>
                      <a:gd name="connsiteY1" fmla="*/ 0 h 4762"/>
                    </a:gdLst>
                    <a:ahLst/>
                    <a:cxnLst>
                      <a:cxn ang="0">
                        <a:pos x="connsiteX0" y="connsiteY0"/>
                      </a:cxn>
                      <a:cxn ang="0">
                        <a:pos x="connsiteX1" y="connsiteY1"/>
                      </a:cxn>
                    </a:cxnLst>
                    <a:rect l="l" t="t" r="r" b="b"/>
                    <a:pathLst>
                      <a:path w="457154" h="4762">
                        <a:moveTo>
                          <a:pt x="0" y="0"/>
                        </a:moveTo>
                        <a:lnTo>
                          <a:pt x="457154" y="0"/>
                        </a:lnTo>
                      </a:path>
                    </a:pathLst>
                  </a:custGeom>
                  <a:noFill/>
                  <a:ln w="38094" cap="flat">
                    <a:solidFill>
                      <a:srgbClr val="000000"/>
                    </a:solidFill>
                    <a:prstDash val="solid"/>
                    <a:miter/>
                  </a:ln>
                </p:spPr>
                <p:txBody>
                  <a:bodyPr rtlCol="0" anchor="ctr"/>
                  <a:lstStyle/>
                  <a:p>
                    <a:endParaRPr lang="en-CH" sz="1800"/>
                  </a:p>
                </p:txBody>
              </p:sp>
              <p:sp>
                <p:nvSpPr>
                  <p:cNvPr id="22" name="Freeform 21">
                    <a:extLst>
                      <a:ext uri="{FF2B5EF4-FFF2-40B4-BE49-F238E27FC236}">
                        <a16:creationId xmlns:a16="http://schemas.microsoft.com/office/drawing/2014/main" id="{E1D947CE-C1B5-95CC-4D1D-22EFB047B9B8}"/>
                      </a:ext>
                    </a:extLst>
                  </p:cNvPr>
                  <p:cNvSpPr/>
                  <p:nvPr/>
                </p:nvSpPr>
                <p:spPr>
                  <a:xfrm>
                    <a:off x="6030542" y="14516502"/>
                    <a:ext cx="4762" cy="440937"/>
                  </a:xfrm>
                  <a:custGeom>
                    <a:avLst/>
                    <a:gdLst>
                      <a:gd name="connsiteX0" fmla="*/ 0 w 4762"/>
                      <a:gd name="connsiteY0" fmla="*/ 440938 h 440937"/>
                      <a:gd name="connsiteX1" fmla="*/ 0 w 4762"/>
                      <a:gd name="connsiteY1" fmla="*/ 0 h 440937"/>
                    </a:gdLst>
                    <a:ahLst/>
                    <a:cxnLst>
                      <a:cxn ang="0">
                        <a:pos x="connsiteX0" y="connsiteY0"/>
                      </a:cxn>
                      <a:cxn ang="0">
                        <a:pos x="connsiteX1" y="connsiteY1"/>
                      </a:cxn>
                    </a:cxnLst>
                    <a:rect l="l" t="t" r="r" b="b"/>
                    <a:pathLst>
                      <a:path w="4762" h="440937">
                        <a:moveTo>
                          <a:pt x="0" y="440938"/>
                        </a:moveTo>
                        <a:lnTo>
                          <a:pt x="0" y="0"/>
                        </a:lnTo>
                      </a:path>
                    </a:pathLst>
                  </a:custGeom>
                  <a:noFill/>
                  <a:ln w="38094" cap="sq">
                    <a:solidFill>
                      <a:srgbClr val="000000"/>
                    </a:solidFill>
                    <a:prstDash val="solid"/>
                    <a:miter/>
                  </a:ln>
                </p:spPr>
                <p:txBody>
                  <a:bodyPr rtlCol="0" anchor="ctr"/>
                  <a:lstStyle/>
                  <a:p>
                    <a:endParaRPr lang="en-CH" sz="1800"/>
                  </a:p>
                </p:txBody>
              </p:sp>
            </p:grpSp>
            <p:grpSp>
              <p:nvGrpSpPr>
                <p:cNvPr id="23" name="Graphic 2">
                  <a:extLst>
                    <a:ext uri="{FF2B5EF4-FFF2-40B4-BE49-F238E27FC236}">
                      <a16:creationId xmlns:a16="http://schemas.microsoft.com/office/drawing/2014/main" id="{CE1D4AAE-2EC3-1271-526F-7F5D12537E61}"/>
                    </a:ext>
                  </a:extLst>
                </p:cNvPr>
                <p:cNvGrpSpPr/>
                <p:nvPr/>
              </p:nvGrpSpPr>
              <p:grpSpPr>
                <a:xfrm>
                  <a:off x="5621248" y="14919371"/>
                  <a:ext cx="818605" cy="2503678"/>
                  <a:chOff x="5621248" y="14919371"/>
                  <a:chExt cx="818605" cy="2503678"/>
                </a:xfrm>
              </p:grpSpPr>
              <p:sp>
                <p:nvSpPr>
                  <p:cNvPr id="24" name="Freeform 23">
                    <a:extLst>
                      <a:ext uri="{FF2B5EF4-FFF2-40B4-BE49-F238E27FC236}">
                        <a16:creationId xmlns:a16="http://schemas.microsoft.com/office/drawing/2014/main" id="{5F82E356-A9A5-DF51-4F69-897F4B6E5389}"/>
                      </a:ext>
                    </a:extLst>
                  </p:cNvPr>
                  <p:cNvSpPr/>
                  <p:nvPr/>
                </p:nvSpPr>
                <p:spPr>
                  <a:xfrm>
                    <a:off x="5659359" y="14957451"/>
                    <a:ext cx="742410" cy="2427481"/>
                  </a:xfrm>
                  <a:custGeom>
                    <a:avLst/>
                    <a:gdLst>
                      <a:gd name="connsiteX0" fmla="*/ -299 w 742410"/>
                      <a:gd name="connsiteY0" fmla="*/ -231 h 2427481"/>
                      <a:gd name="connsiteX1" fmla="*/ 742111 w 742410"/>
                      <a:gd name="connsiteY1" fmla="*/ -231 h 2427481"/>
                      <a:gd name="connsiteX2" fmla="*/ 742111 w 742410"/>
                      <a:gd name="connsiteY2" fmla="*/ 2427250 h 2427481"/>
                      <a:gd name="connsiteX3" fmla="*/ -299 w 742410"/>
                      <a:gd name="connsiteY3" fmla="*/ 2427250 h 2427481"/>
                    </a:gdLst>
                    <a:ahLst/>
                    <a:cxnLst>
                      <a:cxn ang="0">
                        <a:pos x="connsiteX0" y="connsiteY0"/>
                      </a:cxn>
                      <a:cxn ang="0">
                        <a:pos x="connsiteX1" y="connsiteY1"/>
                      </a:cxn>
                      <a:cxn ang="0">
                        <a:pos x="connsiteX2" y="connsiteY2"/>
                      </a:cxn>
                      <a:cxn ang="0">
                        <a:pos x="connsiteX3" y="connsiteY3"/>
                      </a:cxn>
                    </a:cxnLst>
                    <a:rect l="l" t="t" r="r" b="b"/>
                    <a:pathLst>
                      <a:path w="742410" h="2427481">
                        <a:moveTo>
                          <a:pt x="-299" y="-231"/>
                        </a:moveTo>
                        <a:lnTo>
                          <a:pt x="742111" y="-231"/>
                        </a:lnTo>
                        <a:lnTo>
                          <a:pt x="742111" y="2427250"/>
                        </a:lnTo>
                        <a:lnTo>
                          <a:pt x="-299" y="2427250"/>
                        </a:lnTo>
                        <a:close/>
                      </a:path>
                    </a:pathLst>
                  </a:custGeom>
                  <a:solidFill>
                    <a:srgbClr val="FF5A01"/>
                  </a:solidFill>
                  <a:ln w="4000" cap="rnd">
                    <a:noFill/>
                    <a:prstDash val="solid"/>
                    <a:round/>
                  </a:ln>
                </p:spPr>
                <p:txBody>
                  <a:bodyPr rtlCol="0" anchor="ctr"/>
                  <a:lstStyle/>
                  <a:p>
                    <a:endParaRPr lang="en-CH" sz="1800"/>
                  </a:p>
                </p:txBody>
              </p:sp>
              <p:sp>
                <p:nvSpPr>
                  <p:cNvPr id="25" name="Freeform 24">
                    <a:extLst>
                      <a:ext uri="{FF2B5EF4-FFF2-40B4-BE49-F238E27FC236}">
                        <a16:creationId xmlns:a16="http://schemas.microsoft.com/office/drawing/2014/main" id="{E6E1821E-AB29-9EF0-3C9B-F6C53CD87FE1}"/>
                      </a:ext>
                    </a:extLst>
                  </p:cNvPr>
                  <p:cNvSpPr/>
                  <p:nvPr/>
                </p:nvSpPr>
                <p:spPr>
                  <a:xfrm>
                    <a:off x="5621248" y="14919371"/>
                    <a:ext cx="818605" cy="2503678"/>
                  </a:xfrm>
                  <a:custGeom>
                    <a:avLst/>
                    <a:gdLst>
                      <a:gd name="connsiteX0" fmla="*/ 818306 w 818605"/>
                      <a:gd name="connsiteY0" fmla="*/ 2503447 h 2503678"/>
                      <a:gd name="connsiteX1" fmla="*/ -299 w 818605"/>
                      <a:gd name="connsiteY1" fmla="*/ 2503447 h 2503678"/>
                      <a:gd name="connsiteX2" fmla="*/ -299 w 818605"/>
                      <a:gd name="connsiteY2" fmla="*/ -231 h 2503678"/>
                      <a:gd name="connsiteX3" fmla="*/ 818306 w 818605"/>
                      <a:gd name="connsiteY3" fmla="*/ -231 h 2503678"/>
                      <a:gd name="connsiteX4" fmla="*/ 818306 w 818605"/>
                      <a:gd name="connsiteY4" fmla="*/ 2503447 h 2503678"/>
                      <a:gd name="connsiteX5" fmla="*/ 780229 w 818605"/>
                      <a:gd name="connsiteY5" fmla="*/ 37849 h 2503678"/>
                      <a:gd name="connsiteX6" fmla="*/ 37812 w 818605"/>
                      <a:gd name="connsiteY6" fmla="*/ 37849 h 2503678"/>
                      <a:gd name="connsiteX7" fmla="*/ 37812 w 818605"/>
                      <a:gd name="connsiteY7" fmla="*/ 2465321 h 2503678"/>
                      <a:gd name="connsiteX8" fmla="*/ 780229 w 818605"/>
                      <a:gd name="connsiteY8" fmla="*/ 2465321 h 2503678"/>
                      <a:gd name="connsiteX9" fmla="*/ 780229 w 818605"/>
                      <a:gd name="connsiteY9" fmla="*/ 37849 h 250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05" h="2503678">
                        <a:moveTo>
                          <a:pt x="818306" y="2503447"/>
                        </a:moveTo>
                        <a:lnTo>
                          <a:pt x="-299" y="2503447"/>
                        </a:lnTo>
                        <a:lnTo>
                          <a:pt x="-299" y="-231"/>
                        </a:lnTo>
                        <a:lnTo>
                          <a:pt x="818306" y="-231"/>
                        </a:lnTo>
                        <a:lnTo>
                          <a:pt x="818306" y="2503447"/>
                        </a:lnTo>
                        <a:close/>
                        <a:moveTo>
                          <a:pt x="780229" y="37849"/>
                        </a:moveTo>
                        <a:lnTo>
                          <a:pt x="37812" y="37849"/>
                        </a:lnTo>
                        <a:lnTo>
                          <a:pt x="37812" y="2465321"/>
                        </a:lnTo>
                        <a:lnTo>
                          <a:pt x="780229" y="2465321"/>
                        </a:lnTo>
                        <a:lnTo>
                          <a:pt x="780229" y="37849"/>
                        </a:lnTo>
                        <a:close/>
                      </a:path>
                    </a:pathLst>
                  </a:custGeom>
                  <a:solidFill>
                    <a:srgbClr val="000000"/>
                  </a:solidFill>
                  <a:ln w="4000" cap="rnd">
                    <a:noFill/>
                    <a:prstDash val="solid"/>
                    <a:round/>
                  </a:ln>
                </p:spPr>
                <p:txBody>
                  <a:bodyPr rtlCol="0" anchor="ctr"/>
                  <a:lstStyle/>
                  <a:p>
                    <a:endParaRPr lang="en-CH" sz="1800"/>
                  </a:p>
                </p:txBody>
              </p:sp>
            </p:grpSp>
            <p:grpSp>
              <p:nvGrpSpPr>
                <p:cNvPr id="26" name="Graphic 2">
                  <a:extLst>
                    <a:ext uri="{FF2B5EF4-FFF2-40B4-BE49-F238E27FC236}">
                      <a16:creationId xmlns:a16="http://schemas.microsoft.com/office/drawing/2014/main" id="{BB679AAF-5EC5-8D1A-3AC2-A292BD8B06D8}"/>
                    </a:ext>
                  </a:extLst>
                </p:cNvPr>
                <p:cNvGrpSpPr/>
                <p:nvPr/>
              </p:nvGrpSpPr>
              <p:grpSpPr>
                <a:xfrm>
                  <a:off x="3236560" y="17322664"/>
                  <a:ext cx="818605" cy="103262"/>
                  <a:chOff x="3236560" y="17322664"/>
                  <a:chExt cx="818605" cy="103262"/>
                </a:xfrm>
              </p:grpSpPr>
              <p:sp>
                <p:nvSpPr>
                  <p:cNvPr id="27" name="Freeform 26">
                    <a:extLst>
                      <a:ext uri="{FF2B5EF4-FFF2-40B4-BE49-F238E27FC236}">
                        <a16:creationId xmlns:a16="http://schemas.microsoft.com/office/drawing/2014/main" id="{943C47DA-352E-6FEC-2F96-82A4FE0C8DFE}"/>
                      </a:ext>
                    </a:extLst>
                  </p:cNvPr>
                  <p:cNvSpPr/>
                  <p:nvPr/>
                </p:nvSpPr>
                <p:spPr>
                  <a:xfrm>
                    <a:off x="3274671" y="17360762"/>
                    <a:ext cx="742410" cy="27065"/>
                  </a:xfrm>
                  <a:custGeom>
                    <a:avLst/>
                    <a:gdLst>
                      <a:gd name="connsiteX0" fmla="*/ -800 w 742410"/>
                      <a:gd name="connsiteY0" fmla="*/ 21 h 27065"/>
                      <a:gd name="connsiteX1" fmla="*/ 741610 w 742410"/>
                      <a:gd name="connsiteY1" fmla="*/ 21 h 27065"/>
                      <a:gd name="connsiteX2" fmla="*/ 741610 w 742410"/>
                      <a:gd name="connsiteY2" fmla="*/ 27087 h 27065"/>
                      <a:gd name="connsiteX3" fmla="*/ -800 w 742410"/>
                      <a:gd name="connsiteY3" fmla="*/ 27087 h 27065"/>
                    </a:gdLst>
                    <a:ahLst/>
                    <a:cxnLst>
                      <a:cxn ang="0">
                        <a:pos x="connsiteX0" y="connsiteY0"/>
                      </a:cxn>
                      <a:cxn ang="0">
                        <a:pos x="connsiteX1" y="connsiteY1"/>
                      </a:cxn>
                      <a:cxn ang="0">
                        <a:pos x="connsiteX2" y="connsiteY2"/>
                      </a:cxn>
                      <a:cxn ang="0">
                        <a:pos x="connsiteX3" y="connsiteY3"/>
                      </a:cxn>
                    </a:cxnLst>
                    <a:rect l="l" t="t" r="r" b="b"/>
                    <a:pathLst>
                      <a:path w="742410" h="27065">
                        <a:moveTo>
                          <a:pt x="-800" y="21"/>
                        </a:moveTo>
                        <a:lnTo>
                          <a:pt x="741610" y="21"/>
                        </a:lnTo>
                        <a:lnTo>
                          <a:pt x="741610" y="27087"/>
                        </a:lnTo>
                        <a:lnTo>
                          <a:pt x="-800" y="27087"/>
                        </a:lnTo>
                        <a:close/>
                      </a:path>
                    </a:pathLst>
                  </a:custGeom>
                  <a:solidFill>
                    <a:srgbClr val="FF5A01"/>
                  </a:solidFill>
                  <a:ln w="1673" cap="rnd">
                    <a:noFill/>
                    <a:prstDash val="solid"/>
                    <a:round/>
                  </a:ln>
                </p:spPr>
                <p:txBody>
                  <a:bodyPr rtlCol="0" anchor="ctr"/>
                  <a:lstStyle/>
                  <a:p>
                    <a:endParaRPr lang="en-CH" sz="1800"/>
                  </a:p>
                </p:txBody>
              </p:sp>
              <p:sp>
                <p:nvSpPr>
                  <p:cNvPr id="28" name="Freeform 27">
                    <a:extLst>
                      <a:ext uri="{FF2B5EF4-FFF2-40B4-BE49-F238E27FC236}">
                        <a16:creationId xmlns:a16="http://schemas.microsoft.com/office/drawing/2014/main" id="{A06E6261-F742-4DF6-FF36-65D2FCE23B1E}"/>
                      </a:ext>
                    </a:extLst>
                  </p:cNvPr>
                  <p:cNvSpPr/>
                  <p:nvPr/>
                </p:nvSpPr>
                <p:spPr>
                  <a:xfrm>
                    <a:off x="3236560" y="17322664"/>
                    <a:ext cx="818605" cy="103262"/>
                  </a:xfrm>
                  <a:custGeom>
                    <a:avLst/>
                    <a:gdLst>
                      <a:gd name="connsiteX0" fmla="*/ 817806 w 818605"/>
                      <a:gd name="connsiteY0" fmla="*/ 103283 h 103262"/>
                      <a:gd name="connsiteX1" fmla="*/ -800 w 818605"/>
                      <a:gd name="connsiteY1" fmla="*/ 103283 h 103262"/>
                      <a:gd name="connsiteX2" fmla="*/ -800 w 818605"/>
                      <a:gd name="connsiteY2" fmla="*/ 21 h 103262"/>
                      <a:gd name="connsiteX3" fmla="*/ 817806 w 818605"/>
                      <a:gd name="connsiteY3" fmla="*/ 21 h 103262"/>
                      <a:gd name="connsiteX4" fmla="*/ 817806 w 818605"/>
                      <a:gd name="connsiteY4" fmla="*/ 103283 h 103262"/>
                      <a:gd name="connsiteX5" fmla="*/ 779728 w 818605"/>
                      <a:gd name="connsiteY5" fmla="*/ 38119 h 103262"/>
                      <a:gd name="connsiteX6" fmla="*/ 37311 w 818605"/>
                      <a:gd name="connsiteY6" fmla="*/ 38119 h 103262"/>
                      <a:gd name="connsiteX7" fmla="*/ 37311 w 818605"/>
                      <a:gd name="connsiteY7" fmla="*/ 65185 h 103262"/>
                      <a:gd name="connsiteX8" fmla="*/ 779728 w 818605"/>
                      <a:gd name="connsiteY8" fmla="*/ 65185 h 103262"/>
                      <a:gd name="connsiteX9" fmla="*/ 779728 w 818605"/>
                      <a:gd name="connsiteY9" fmla="*/ 38119 h 10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05" h="103262">
                        <a:moveTo>
                          <a:pt x="817806" y="103283"/>
                        </a:moveTo>
                        <a:lnTo>
                          <a:pt x="-800" y="103283"/>
                        </a:lnTo>
                        <a:lnTo>
                          <a:pt x="-800" y="21"/>
                        </a:lnTo>
                        <a:lnTo>
                          <a:pt x="817806" y="21"/>
                        </a:lnTo>
                        <a:lnTo>
                          <a:pt x="817806" y="103283"/>
                        </a:lnTo>
                        <a:close/>
                        <a:moveTo>
                          <a:pt x="779728" y="38119"/>
                        </a:moveTo>
                        <a:lnTo>
                          <a:pt x="37311" y="38119"/>
                        </a:lnTo>
                        <a:lnTo>
                          <a:pt x="37311" y="65185"/>
                        </a:lnTo>
                        <a:lnTo>
                          <a:pt x="779728" y="65185"/>
                        </a:lnTo>
                        <a:lnTo>
                          <a:pt x="779728" y="38119"/>
                        </a:lnTo>
                        <a:close/>
                      </a:path>
                    </a:pathLst>
                  </a:custGeom>
                  <a:solidFill>
                    <a:srgbClr val="000000"/>
                  </a:solidFill>
                  <a:ln w="1673" cap="rnd">
                    <a:noFill/>
                    <a:prstDash val="solid"/>
                    <a:round/>
                  </a:ln>
                </p:spPr>
                <p:txBody>
                  <a:bodyPr rtlCol="0" anchor="ctr"/>
                  <a:lstStyle/>
                  <a:p>
                    <a:endParaRPr lang="en-CH" sz="1800"/>
                  </a:p>
                </p:txBody>
              </p:sp>
            </p:grpSp>
          </p:grpSp>
          <p:sp>
            <p:nvSpPr>
              <p:cNvPr id="29" name="Freeform 28">
                <a:extLst>
                  <a:ext uri="{FF2B5EF4-FFF2-40B4-BE49-F238E27FC236}">
                    <a16:creationId xmlns:a16="http://schemas.microsoft.com/office/drawing/2014/main" id="{D37C5A75-2E1C-3D71-983E-AD207FFE2FF5}"/>
                  </a:ext>
                </a:extLst>
              </p:cNvPr>
              <p:cNvSpPr/>
              <p:nvPr/>
            </p:nvSpPr>
            <p:spPr>
              <a:xfrm>
                <a:off x="2562574" y="12313393"/>
                <a:ext cx="4525737" cy="5093683"/>
              </a:xfrm>
              <a:custGeom>
                <a:avLst/>
                <a:gdLst>
                  <a:gd name="connsiteX0" fmla="*/ -93 w 4525737"/>
                  <a:gd name="connsiteY0" fmla="*/ 3 h 5093683"/>
                  <a:gd name="connsiteX1" fmla="*/ -93 w 4525737"/>
                  <a:gd name="connsiteY1" fmla="*/ 5093687 h 5093683"/>
                  <a:gd name="connsiteX2" fmla="*/ 4525644 w 4525737"/>
                  <a:gd name="connsiteY2" fmla="*/ 5093687 h 5093683"/>
                </a:gdLst>
                <a:ahLst/>
                <a:cxnLst>
                  <a:cxn ang="0">
                    <a:pos x="connsiteX0" y="connsiteY0"/>
                  </a:cxn>
                  <a:cxn ang="0">
                    <a:pos x="connsiteX1" y="connsiteY1"/>
                  </a:cxn>
                  <a:cxn ang="0">
                    <a:pos x="connsiteX2" y="connsiteY2"/>
                  </a:cxn>
                </a:cxnLst>
                <a:rect l="l" t="t" r="r" b="b"/>
                <a:pathLst>
                  <a:path w="4525737" h="5093683">
                    <a:moveTo>
                      <a:pt x="-93" y="3"/>
                    </a:moveTo>
                    <a:lnTo>
                      <a:pt x="-93" y="5093687"/>
                    </a:lnTo>
                    <a:lnTo>
                      <a:pt x="4525644" y="5093687"/>
                    </a:lnTo>
                  </a:path>
                </a:pathLst>
              </a:custGeom>
              <a:noFill/>
              <a:ln w="37992" cap="sq">
                <a:solidFill>
                  <a:srgbClr val="000000"/>
                </a:solidFill>
                <a:prstDash val="solid"/>
                <a:miter/>
              </a:ln>
            </p:spPr>
            <p:txBody>
              <a:bodyPr rtlCol="0" anchor="ctr"/>
              <a:lstStyle/>
              <a:p>
                <a:endParaRPr lang="en-CH" sz="1800"/>
              </a:p>
            </p:txBody>
          </p:sp>
        </p:grpSp>
        <p:grpSp>
          <p:nvGrpSpPr>
            <p:cNvPr id="30" name="Graphic 2">
              <a:extLst>
                <a:ext uri="{FF2B5EF4-FFF2-40B4-BE49-F238E27FC236}">
                  <a16:creationId xmlns:a16="http://schemas.microsoft.com/office/drawing/2014/main" id="{09EC7BEC-BC9E-10D3-1C0A-77D569FA0FC1}"/>
                </a:ext>
              </a:extLst>
            </p:cNvPr>
            <p:cNvGrpSpPr/>
            <p:nvPr/>
          </p:nvGrpSpPr>
          <p:grpSpPr>
            <a:xfrm>
              <a:off x="7685978" y="12313393"/>
              <a:ext cx="6078152" cy="6563420"/>
              <a:chOff x="7685978" y="12313393"/>
              <a:chExt cx="6078152" cy="6563420"/>
            </a:xfrm>
          </p:grpSpPr>
          <p:sp>
            <p:nvSpPr>
              <p:cNvPr id="31" name="Freeform 30">
                <a:extLst>
                  <a:ext uri="{FF2B5EF4-FFF2-40B4-BE49-F238E27FC236}">
                    <a16:creationId xmlns:a16="http://schemas.microsoft.com/office/drawing/2014/main" id="{8C9DD542-EDC7-CFC0-2BD7-530979BCA6B2}"/>
                  </a:ext>
                </a:extLst>
              </p:cNvPr>
              <p:cNvSpPr/>
              <p:nvPr/>
            </p:nvSpPr>
            <p:spPr>
              <a:xfrm>
                <a:off x="9230302" y="12313397"/>
                <a:ext cx="4533828" cy="5071505"/>
              </a:xfrm>
              <a:custGeom>
                <a:avLst/>
                <a:gdLst>
                  <a:gd name="connsiteX0" fmla="*/ 405 w 4533828"/>
                  <a:gd name="connsiteY0" fmla="*/ 11 h 5071505"/>
                  <a:gd name="connsiteX1" fmla="*/ 4534234 w 4533828"/>
                  <a:gd name="connsiteY1" fmla="*/ 11 h 5071505"/>
                  <a:gd name="connsiteX2" fmla="*/ 4534234 w 4533828"/>
                  <a:gd name="connsiteY2" fmla="*/ 5071516 h 5071505"/>
                  <a:gd name="connsiteX3" fmla="*/ 405 w 4533828"/>
                  <a:gd name="connsiteY3" fmla="*/ 5071516 h 5071505"/>
                </a:gdLst>
                <a:ahLst/>
                <a:cxnLst>
                  <a:cxn ang="0">
                    <a:pos x="connsiteX0" y="connsiteY0"/>
                  </a:cxn>
                  <a:cxn ang="0">
                    <a:pos x="connsiteX1" y="connsiteY1"/>
                  </a:cxn>
                  <a:cxn ang="0">
                    <a:pos x="connsiteX2" y="connsiteY2"/>
                  </a:cxn>
                  <a:cxn ang="0">
                    <a:pos x="connsiteX3" y="connsiteY3"/>
                  </a:cxn>
                </a:cxnLst>
                <a:rect l="l" t="t" r="r" b="b"/>
                <a:pathLst>
                  <a:path w="4533828" h="5071505">
                    <a:moveTo>
                      <a:pt x="405" y="11"/>
                    </a:moveTo>
                    <a:lnTo>
                      <a:pt x="4534234" y="11"/>
                    </a:lnTo>
                    <a:lnTo>
                      <a:pt x="4534234" y="5071516"/>
                    </a:lnTo>
                    <a:lnTo>
                      <a:pt x="405" y="5071516"/>
                    </a:lnTo>
                    <a:close/>
                  </a:path>
                </a:pathLst>
              </a:custGeom>
              <a:solidFill>
                <a:srgbClr val="FFFFFF">
                  <a:alpha val="47000"/>
                </a:srgbClr>
              </a:solidFill>
              <a:ln w="3348" cap="rnd">
                <a:noFill/>
                <a:prstDash val="solid"/>
                <a:round/>
              </a:ln>
            </p:spPr>
            <p:txBody>
              <a:bodyPr rtlCol="0" anchor="ctr"/>
              <a:lstStyle/>
              <a:p>
                <a:endParaRPr lang="en-CH" sz="1800"/>
              </a:p>
            </p:txBody>
          </p:sp>
          <p:grpSp>
            <p:nvGrpSpPr>
              <p:cNvPr id="32" name="Graphic 2">
                <a:extLst>
                  <a:ext uri="{FF2B5EF4-FFF2-40B4-BE49-F238E27FC236}">
                    <a16:creationId xmlns:a16="http://schemas.microsoft.com/office/drawing/2014/main" id="{2881633E-7813-9A64-34D5-6700B0DB85BF}"/>
                  </a:ext>
                </a:extLst>
              </p:cNvPr>
              <p:cNvGrpSpPr/>
              <p:nvPr/>
            </p:nvGrpSpPr>
            <p:grpSpPr>
              <a:xfrm>
                <a:off x="7685978" y="13322828"/>
                <a:ext cx="1378982" cy="3228769"/>
                <a:chOff x="7685978" y="13322828"/>
                <a:chExt cx="1378982" cy="3228769"/>
              </a:xfrm>
              <a:solidFill>
                <a:srgbClr val="000000"/>
              </a:solidFill>
            </p:grpSpPr>
            <p:sp>
              <p:nvSpPr>
                <p:cNvPr id="33" name="TextBox 32">
                  <a:extLst>
                    <a:ext uri="{FF2B5EF4-FFF2-40B4-BE49-F238E27FC236}">
                      <a16:creationId xmlns:a16="http://schemas.microsoft.com/office/drawing/2014/main" id="{C8582255-6843-F034-0A46-16BA0CFB619A}"/>
                    </a:ext>
                  </a:extLst>
                </p:cNvPr>
                <p:cNvSpPr txBox="1"/>
                <p:nvPr/>
              </p:nvSpPr>
              <p:spPr>
                <a:xfrm rot="16200000">
                  <a:off x="7163239" y="14551002"/>
                  <a:ext cx="1814920" cy="769441"/>
                </a:xfrm>
                <a:prstGeom prst="rect">
                  <a:avLst/>
                </a:prstGeom>
                <a:noFill/>
              </p:spPr>
              <p:txBody>
                <a:bodyPr wrap="none" rtlCol="0">
                  <a:spAutoFit/>
                </a:bodyPr>
                <a:lstStyle/>
                <a:p>
                  <a:pPr algn="l"/>
                  <a:r>
                    <a:rPr lang="en-CH" sz="4400" b="1" spc="0" baseline="0">
                      <a:ln/>
                      <a:solidFill>
                        <a:srgbClr val="000000"/>
                      </a:solidFill>
                      <a:latin typeface="Arial"/>
                      <a:cs typeface="Arial"/>
                      <a:sym typeface="Arial"/>
                      <a:rtl val="0"/>
                    </a:rPr>
                    <a:t>CGRP</a:t>
                  </a:r>
                </a:p>
              </p:txBody>
            </p:sp>
            <p:sp>
              <p:nvSpPr>
                <p:cNvPr id="34" name="TextBox 33">
                  <a:extLst>
                    <a:ext uri="{FF2B5EF4-FFF2-40B4-BE49-F238E27FC236}">
                      <a16:creationId xmlns:a16="http://schemas.microsoft.com/office/drawing/2014/main" id="{2690416C-8782-5168-7672-70881EE64628}"/>
                    </a:ext>
                  </a:extLst>
                </p:cNvPr>
                <p:cNvSpPr txBox="1"/>
                <p:nvPr/>
              </p:nvSpPr>
              <p:spPr>
                <a:xfrm rot="16200000">
                  <a:off x="7065855" y="14552492"/>
                  <a:ext cx="3228769"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protein level</a:t>
                  </a:r>
                </a:p>
              </p:txBody>
            </p:sp>
          </p:grpSp>
          <p:grpSp>
            <p:nvGrpSpPr>
              <p:cNvPr id="35" name="Graphic 2">
                <a:extLst>
                  <a:ext uri="{FF2B5EF4-FFF2-40B4-BE49-F238E27FC236}">
                    <a16:creationId xmlns:a16="http://schemas.microsoft.com/office/drawing/2014/main" id="{5E335636-C6A6-31E1-8F7B-5E9F1B8B25A0}"/>
                  </a:ext>
                </a:extLst>
              </p:cNvPr>
              <p:cNvGrpSpPr/>
              <p:nvPr/>
            </p:nvGrpSpPr>
            <p:grpSpPr>
              <a:xfrm>
                <a:off x="11628322" y="17497802"/>
                <a:ext cx="2034531" cy="1379011"/>
                <a:chOff x="11628322" y="17497802"/>
                <a:chExt cx="2034531" cy="1379011"/>
              </a:xfrm>
              <a:solidFill>
                <a:srgbClr val="000000"/>
              </a:solidFill>
            </p:grpSpPr>
            <p:sp>
              <p:nvSpPr>
                <p:cNvPr id="36" name="TextBox 35">
                  <a:extLst>
                    <a:ext uri="{FF2B5EF4-FFF2-40B4-BE49-F238E27FC236}">
                      <a16:creationId xmlns:a16="http://schemas.microsoft.com/office/drawing/2014/main" id="{6337CA4C-D5CD-7540-FE67-DA5ABBFFD4BF}"/>
                    </a:ext>
                  </a:extLst>
                </p:cNvPr>
                <p:cNvSpPr txBox="1"/>
                <p:nvPr/>
              </p:nvSpPr>
              <p:spPr>
                <a:xfrm>
                  <a:off x="11628322" y="17497802"/>
                  <a:ext cx="203453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PNECs</a:t>
                  </a:r>
                </a:p>
              </p:txBody>
            </p:sp>
            <p:sp>
              <p:nvSpPr>
                <p:cNvPr id="37" name="TextBox 36">
                  <a:extLst>
                    <a:ext uri="{FF2B5EF4-FFF2-40B4-BE49-F238E27FC236}">
                      <a16:creationId xmlns:a16="http://schemas.microsoft.com/office/drawing/2014/main" id="{D29E0BA6-4AD6-A42D-2CC9-FBEF50CC6255}"/>
                    </a:ext>
                  </a:extLst>
                </p:cNvPr>
                <p:cNvSpPr txBox="1"/>
                <p:nvPr/>
              </p:nvSpPr>
              <p:spPr>
                <a:xfrm>
                  <a:off x="11744801" y="18107372"/>
                  <a:ext cx="1798890"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+HDM</a:t>
                  </a:r>
                </a:p>
              </p:txBody>
            </p:sp>
          </p:grpSp>
          <p:sp>
            <p:nvSpPr>
              <p:cNvPr id="38" name="TextBox 37">
                <a:extLst>
                  <a:ext uri="{FF2B5EF4-FFF2-40B4-BE49-F238E27FC236}">
                    <a16:creationId xmlns:a16="http://schemas.microsoft.com/office/drawing/2014/main" id="{4883C434-DF37-BF2B-F29A-3A722D7217AD}"/>
                  </a:ext>
                </a:extLst>
              </p:cNvPr>
              <p:cNvSpPr txBox="1"/>
              <p:nvPr/>
            </p:nvSpPr>
            <p:spPr>
              <a:xfrm>
                <a:off x="9181684" y="17497802"/>
                <a:ext cx="2034531" cy="769441"/>
              </a:xfrm>
              <a:prstGeom prst="rect">
                <a:avLst/>
              </a:prstGeom>
              <a:noFill/>
            </p:spPr>
            <p:txBody>
              <a:bodyPr wrap="none" rtlCol="0">
                <a:spAutoFit/>
              </a:bodyPr>
              <a:lstStyle/>
              <a:p>
                <a:pPr algn="l"/>
                <a:r>
                  <a:rPr lang="en-CH" sz="4400" spc="0" baseline="0">
                    <a:ln/>
                    <a:solidFill>
                      <a:srgbClr val="000000"/>
                    </a:solidFill>
                    <a:latin typeface="Arial"/>
                    <a:cs typeface="Arial"/>
                    <a:sym typeface="Arial"/>
                    <a:rtl val="0"/>
                  </a:rPr>
                  <a:t>PNECs</a:t>
                </a:r>
              </a:p>
            </p:txBody>
          </p:sp>
          <p:grpSp>
            <p:nvGrpSpPr>
              <p:cNvPr id="39" name="Graphic 2">
                <a:extLst>
                  <a:ext uri="{FF2B5EF4-FFF2-40B4-BE49-F238E27FC236}">
                    <a16:creationId xmlns:a16="http://schemas.microsoft.com/office/drawing/2014/main" id="{30EE4F9E-1D00-21A6-FD86-41CCAB442445}"/>
                  </a:ext>
                </a:extLst>
              </p:cNvPr>
              <p:cNvGrpSpPr/>
              <p:nvPr/>
            </p:nvGrpSpPr>
            <p:grpSpPr>
              <a:xfrm>
                <a:off x="9912345" y="13346272"/>
                <a:ext cx="3203294" cy="4079654"/>
                <a:chOff x="9912345" y="13346272"/>
                <a:chExt cx="3203294" cy="4079654"/>
              </a:xfrm>
            </p:grpSpPr>
            <p:grpSp>
              <p:nvGrpSpPr>
                <p:cNvPr id="40" name="Graphic 2">
                  <a:extLst>
                    <a:ext uri="{FF2B5EF4-FFF2-40B4-BE49-F238E27FC236}">
                      <a16:creationId xmlns:a16="http://schemas.microsoft.com/office/drawing/2014/main" id="{514EB98A-C63D-F54B-285F-C46806E34096}"/>
                    </a:ext>
                  </a:extLst>
                </p:cNvPr>
                <p:cNvGrpSpPr/>
                <p:nvPr/>
              </p:nvGrpSpPr>
              <p:grpSpPr>
                <a:xfrm>
                  <a:off x="12477729" y="13346272"/>
                  <a:ext cx="457154" cy="183824"/>
                  <a:chOff x="12477729" y="13346272"/>
                  <a:chExt cx="457154" cy="183824"/>
                </a:xfrm>
                <a:noFill/>
              </p:grpSpPr>
              <p:sp>
                <p:nvSpPr>
                  <p:cNvPr id="41" name="Freeform 40">
                    <a:extLst>
                      <a:ext uri="{FF2B5EF4-FFF2-40B4-BE49-F238E27FC236}">
                        <a16:creationId xmlns:a16="http://schemas.microsoft.com/office/drawing/2014/main" id="{AD055743-4BE8-BFCC-FBF1-41C08FA8F753}"/>
                      </a:ext>
                    </a:extLst>
                  </p:cNvPr>
                  <p:cNvSpPr/>
                  <p:nvPr/>
                </p:nvSpPr>
                <p:spPr>
                  <a:xfrm>
                    <a:off x="12477729" y="13346272"/>
                    <a:ext cx="457154" cy="4762"/>
                  </a:xfrm>
                  <a:custGeom>
                    <a:avLst/>
                    <a:gdLst>
                      <a:gd name="connsiteX0" fmla="*/ 0 w 457154"/>
                      <a:gd name="connsiteY0" fmla="*/ 0 h 4762"/>
                      <a:gd name="connsiteX1" fmla="*/ 457154 w 457154"/>
                      <a:gd name="connsiteY1" fmla="*/ 0 h 4762"/>
                    </a:gdLst>
                    <a:ahLst/>
                    <a:cxnLst>
                      <a:cxn ang="0">
                        <a:pos x="connsiteX0" y="connsiteY0"/>
                      </a:cxn>
                      <a:cxn ang="0">
                        <a:pos x="connsiteX1" y="connsiteY1"/>
                      </a:cxn>
                    </a:cxnLst>
                    <a:rect l="l" t="t" r="r" b="b"/>
                    <a:pathLst>
                      <a:path w="457154" h="4762">
                        <a:moveTo>
                          <a:pt x="0" y="0"/>
                        </a:moveTo>
                        <a:lnTo>
                          <a:pt x="457154" y="0"/>
                        </a:lnTo>
                      </a:path>
                    </a:pathLst>
                  </a:custGeom>
                  <a:noFill/>
                  <a:ln w="38094" cap="flat">
                    <a:solidFill>
                      <a:srgbClr val="000000"/>
                    </a:solidFill>
                    <a:prstDash val="solid"/>
                    <a:miter/>
                  </a:ln>
                </p:spPr>
                <p:txBody>
                  <a:bodyPr rtlCol="0" anchor="ctr"/>
                  <a:lstStyle/>
                  <a:p>
                    <a:endParaRPr lang="en-CH" sz="1800"/>
                  </a:p>
                </p:txBody>
              </p:sp>
              <p:sp>
                <p:nvSpPr>
                  <p:cNvPr id="42" name="Freeform 41">
                    <a:extLst>
                      <a:ext uri="{FF2B5EF4-FFF2-40B4-BE49-F238E27FC236}">
                        <a16:creationId xmlns:a16="http://schemas.microsoft.com/office/drawing/2014/main" id="{FB14D48D-6AE9-3016-30FE-668CF05787DE}"/>
                      </a:ext>
                    </a:extLst>
                  </p:cNvPr>
                  <p:cNvSpPr/>
                  <p:nvPr/>
                </p:nvSpPr>
                <p:spPr>
                  <a:xfrm>
                    <a:off x="12706307" y="13346272"/>
                    <a:ext cx="4762" cy="183824"/>
                  </a:xfrm>
                  <a:custGeom>
                    <a:avLst/>
                    <a:gdLst>
                      <a:gd name="connsiteX0" fmla="*/ 0 w 4762"/>
                      <a:gd name="connsiteY0" fmla="*/ 183824 h 183824"/>
                      <a:gd name="connsiteX1" fmla="*/ 0 w 4762"/>
                      <a:gd name="connsiteY1" fmla="*/ 0 h 183824"/>
                    </a:gdLst>
                    <a:ahLst/>
                    <a:cxnLst>
                      <a:cxn ang="0">
                        <a:pos x="connsiteX0" y="connsiteY0"/>
                      </a:cxn>
                      <a:cxn ang="0">
                        <a:pos x="connsiteX1" y="connsiteY1"/>
                      </a:cxn>
                    </a:cxnLst>
                    <a:rect l="l" t="t" r="r" b="b"/>
                    <a:pathLst>
                      <a:path w="4762" h="183824">
                        <a:moveTo>
                          <a:pt x="0" y="183824"/>
                        </a:moveTo>
                        <a:lnTo>
                          <a:pt x="0" y="0"/>
                        </a:lnTo>
                      </a:path>
                    </a:pathLst>
                  </a:custGeom>
                  <a:noFill/>
                  <a:ln w="38094" cap="sq">
                    <a:solidFill>
                      <a:srgbClr val="000000"/>
                    </a:solidFill>
                    <a:prstDash val="solid"/>
                    <a:miter/>
                  </a:ln>
                </p:spPr>
                <p:txBody>
                  <a:bodyPr rtlCol="0" anchor="ctr"/>
                  <a:lstStyle/>
                  <a:p>
                    <a:endParaRPr lang="en-CH" sz="1800"/>
                  </a:p>
                </p:txBody>
              </p:sp>
            </p:grpSp>
            <p:grpSp>
              <p:nvGrpSpPr>
                <p:cNvPr id="43" name="Graphic 2">
                  <a:extLst>
                    <a:ext uri="{FF2B5EF4-FFF2-40B4-BE49-F238E27FC236}">
                      <a16:creationId xmlns:a16="http://schemas.microsoft.com/office/drawing/2014/main" id="{7BF8E1E0-D334-000A-DA2E-4541DEFB00C4}"/>
                    </a:ext>
                  </a:extLst>
                </p:cNvPr>
                <p:cNvGrpSpPr/>
                <p:nvPr/>
              </p:nvGrpSpPr>
              <p:grpSpPr>
                <a:xfrm>
                  <a:off x="12297034" y="13492036"/>
                  <a:ext cx="818605" cy="3931049"/>
                  <a:chOff x="12297034" y="13492036"/>
                  <a:chExt cx="818605" cy="3931049"/>
                </a:xfrm>
              </p:grpSpPr>
              <p:sp>
                <p:nvSpPr>
                  <p:cNvPr id="44" name="Freeform 43">
                    <a:extLst>
                      <a:ext uri="{FF2B5EF4-FFF2-40B4-BE49-F238E27FC236}">
                        <a16:creationId xmlns:a16="http://schemas.microsoft.com/office/drawing/2014/main" id="{08D64851-D90D-4880-8AA7-A06EC998AA6C}"/>
                      </a:ext>
                    </a:extLst>
                  </p:cNvPr>
                  <p:cNvSpPr/>
                  <p:nvPr/>
                </p:nvSpPr>
                <p:spPr>
                  <a:xfrm>
                    <a:off x="12335144" y="13530157"/>
                    <a:ext cx="742410" cy="3854822"/>
                  </a:xfrm>
                  <a:custGeom>
                    <a:avLst/>
                    <a:gdLst>
                      <a:gd name="connsiteX0" fmla="*/ 1103 w 742410"/>
                      <a:gd name="connsiteY0" fmla="*/ -380 h 3854822"/>
                      <a:gd name="connsiteX1" fmla="*/ 743513 w 742410"/>
                      <a:gd name="connsiteY1" fmla="*/ -380 h 3854822"/>
                      <a:gd name="connsiteX2" fmla="*/ 743513 w 742410"/>
                      <a:gd name="connsiteY2" fmla="*/ 3854442 h 3854822"/>
                      <a:gd name="connsiteX3" fmla="*/ 1103 w 742410"/>
                      <a:gd name="connsiteY3" fmla="*/ 3854442 h 3854822"/>
                    </a:gdLst>
                    <a:ahLst/>
                    <a:cxnLst>
                      <a:cxn ang="0">
                        <a:pos x="connsiteX0" y="connsiteY0"/>
                      </a:cxn>
                      <a:cxn ang="0">
                        <a:pos x="connsiteX1" y="connsiteY1"/>
                      </a:cxn>
                      <a:cxn ang="0">
                        <a:pos x="connsiteX2" y="connsiteY2"/>
                      </a:cxn>
                      <a:cxn ang="0">
                        <a:pos x="connsiteX3" y="connsiteY3"/>
                      </a:cxn>
                    </a:cxnLst>
                    <a:rect l="l" t="t" r="r" b="b"/>
                    <a:pathLst>
                      <a:path w="742410" h="3854822">
                        <a:moveTo>
                          <a:pt x="1103" y="-380"/>
                        </a:moveTo>
                        <a:lnTo>
                          <a:pt x="743513" y="-380"/>
                        </a:lnTo>
                        <a:lnTo>
                          <a:pt x="743513" y="3854442"/>
                        </a:lnTo>
                        <a:lnTo>
                          <a:pt x="1103" y="3854442"/>
                        </a:lnTo>
                        <a:close/>
                      </a:path>
                    </a:pathLst>
                  </a:custGeom>
                  <a:solidFill>
                    <a:srgbClr val="FF5A01"/>
                  </a:solidFill>
                  <a:ln w="5384" cap="rnd">
                    <a:noFill/>
                    <a:prstDash val="solid"/>
                    <a:round/>
                  </a:ln>
                </p:spPr>
                <p:txBody>
                  <a:bodyPr rtlCol="0" anchor="ctr"/>
                  <a:lstStyle/>
                  <a:p>
                    <a:endParaRPr lang="en-CH" sz="1800"/>
                  </a:p>
                </p:txBody>
              </p:sp>
              <p:sp>
                <p:nvSpPr>
                  <p:cNvPr id="45" name="Freeform 44">
                    <a:extLst>
                      <a:ext uri="{FF2B5EF4-FFF2-40B4-BE49-F238E27FC236}">
                        <a16:creationId xmlns:a16="http://schemas.microsoft.com/office/drawing/2014/main" id="{8005A1FA-3D7F-11F5-397D-6987E5E6F64F}"/>
                      </a:ext>
                    </a:extLst>
                  </p:cNvPr>
                  <p:cNvSpPr/>
                  <p:nvPr/>
                </p:nvSpPr>
                <p:spPr>
                  <a:xfrm>
                    <a:off x="12297034" y="13492036"/>
                    <a:ext cx="818605" cy="3931049"/>
                  </a:xfrm>
                  <a:custGeom>
                    <a:avLst/>
                    <a:gdLst>
                      <a:gd name="connsiteX0" fmla="*/ 819708 w 818605"/>
                      <a:gd name="connsiteY0" fmla="*/ 3930668 h 3931049"/>
                      <a:gd name="connsiteX1" fmla="*/ 1103 w 818605"/>
                      <a:gd name="connsiteY1" fmla="*/ 3930668 h 3931049"/>
                      <a:gd name="connsiteX2" fmla="*/ 1103 w 818605"/>
                      <a:gd name="connsiteY2" fmla="*/ -381 h 3931049"/>
                      <a:gd name="connsiteX3" fmla="*/ 819708 w 818605"/>
                      <a:gd name="connsiteY3" fmla="*/ -381 h 3931049"/>
                      <a:gd name="connsiteX4" fmla="*/ 819708 w 818605"/>
                      <a:gd name="connsiteY4" fmla="*/ 3930668 h 3931049"/>
                      <a:gd name="connsiteX5" fmla="*/ 781631 w 818605"/>
                      <a:gd name="connsiteY5" fmla="*/ 37741 h 3931049"/>
                      <a:gd name="connsiteX6" fmla="*/ 39213 w 818605"/>
                      <a:gd name="connsiteY6" fmla="*/ 37741 h 3931049"/>
                      <a:gd name="connsiteX7" fmla="*/ 39213 w 818605"/>
                      <a:gd name="connsiteY7" fmla="*/ 3892548 h 3931049"/>
                      <a:gd name="connsiteX8" fmla="*/ 781631 w 818605"/>
                      <a:gd name="connsiteY8" fmla="*/ 3892548 h 3931049"/>
                      <a:gd name="connsiteX9" fmla="*/ 781631 w 818605"/>
                      <a:gd name="connsiteY9" fmla="*/ 37741 h 393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05" h="3931049">
                        <a:moveTo>
                          <a:pt x="819708" y="3930668"/>
                        </a:moveTo>
                        <a:lnTo>
                          <a:pt x="1103" y="3930668"/>
                        </a:lnTo>
                        <a:lnTo>
                          <a:pt x="1103" y="-381"/>
                        </a:lnTo>
                        <a:lnTo>
                          <a:pt x="819708" y="-381"/>
                        </a:lnTo>
                        <a:lnTo>
                          <a:pt x="819708" y="3930668"/>
                        </a:lnTo>
                        <a:close/>
                        <a:moveTo>
                          <a:pt x="781631" y="37741"/>
                        </a:moveTo>
                        <a:lnTo>
                          <a:pt x="39213" y="37741"/>
                        </a:lnTo>
                        <a:lnTo>
                          <a:pt x="39213" y="3892548"/>
                        </a:lnTo>
                        <a:lnTo>
                          <a:pt x="781631" y="3892548"/>
                        </a:lnTo>
                        <a:lnTo>
                          <a:pt x="781631" y="37741"/>
                        </a:lnTo>
                        <a:close/>
                      </a:path>
                    </a:pathLst>
                  </a:custGeom>
                  <a:solidFill>
                    <a:srgbClr val="000000"/>
                  </a:solidFill>
                  <a:ln w="5384" cap="rnd">
                    <a:noFill/>
                    <a:prstDash val="solid"/>
                    <a:round/>
                  </a:ln>
                </p:spPr>
                <p:txBody>
                  <a:bodyPr rtlCol="0" anchor="ctr"/>
                  <a:lstStyle/>
                  <a:p>
                    <a:endParaRPr lang="en-CH" sz="1800"/>
                  </a:p>
                </p:txBody>
              </p:sp>
            </p:grpSp>
            <p:grpSp>
              <p:nvGrpSpPr>
                <p:cNvPr id="46" name="Graphic 2">
                  <a:extLst>
                    <a:ext uri="{FF2B5EF4-FFF2-40B4-BE49-F238E27FC236}">
                      <a16:creationId xmlns:a16="http://schemas.microsoft.com/office/drawing/2014/main" id="{56CD2CAB-C4D2-C298-6654-07ED496833D4}"/>
                    </a:ext>
                  </a:extLst>
                </p:cNvPr>
                <p:cNvGrpSpPr/>
                <p:nvPr/>
              </p:nvGrpSpPr>
              <p:grpSpPr>
                <a:xfrm>
                  <a:off x="9912345" y="17322664"/>
                  <a:ext cx="818605" cy="103262"/>
                  <a:chOff x="9912345" y="17322664"/>
                  <a:chExt cx="818605" cy="103262"/>
                </a:xfrm>
              </p:grpSpPr>
              <p:sp>
                <p:nvSpPr>
                  <p:cNvPr id="47" name="Freeform 46">
                    <a:extLst>
                      <a:ext uri="{FF2B5EF4-FFF2-40B4-BE49-F238E27FC236}">
                        <a16:creationId xmlns:a16="http://schemas.microsoft.com/office/drawing/2014/main" id="{1DA9F788-A236-43FF-ECA2-78439B008493}"/>
                      </a:ext>
                    </a:extLst>
                  </p:cNvPr>
                  <p:cNvSpPr/>
                  <p:nvPr/>
                </p:nvSpPr>
                <p:spPr>
                  <a:xfrm>
                    <a:off x="9950456" y="17360762"/>
                    <a:ext cx="742410" cy="27065"/>
                  </a:xfrm>
                  <a:custGeom>
                    <a:avLst/>
                    <a:gdLst>
                      <a:gd name="connsiteX0" fmla="*/ 602 w 742410"/>
                      <a:gd name="connsiteY0" fmla="*/ 21 h 27065"/>
                      <a:gd name="connsiteX1" fmla="*/ 743012 w 742410"/>
                      <a:gd name="connsiteY1" fmla="*/ 21 h 27065"/>
                      <a:gd name="connsiteX2" fmla="*/ 743012 w 742410"/>
                      <a:gd name="connsiteY2" fmla="*/ 27087 h 27065"/>
                      <a:gd name="connsiteX3" fmla="*/ 602 w 742410"/>
                      <a:gd name="connsiteY3" fmla="*/ 27087 h 27065"/>
                    </a:gdLst>
                    <a:ahLst/>
                    <a:cxnLst>
                      <a:cxn ang="0">
                        <a:pos x="connsiteX0" y="connsiteY0"/>
                      </a:cxn>
                      <a:cxn ang="0">
                        <a:pos x="connsiteX1" y="connsiteY1"/>
                      </a:cxn>
                      <a:cxn ang="0">
                        <a:pos x="connsiteX2" y="connsiteY2"/>
                      </a:cxn>
                      <a:cxn ang="0">
                        <a:pos x="connsiteX3" y="connsiteY3"/>
                      </a:cxn>
                    </a:cxnLst>
                    <a:rect l="l" t="t" r="r" b="b"/>
                    <a:pathLst>
                      <a:path w="742410" h="27065">
                        <a:moveTo>
                          <a:pt x="602" y="21"/>
                        </a:moveTo>
                        <a:lnTo>
                          <a:pt x="743012" y="21"/>
                        </a:lnTo>
                        <a:lnTo>
                          <a:pt x="743012" y="27087"/>
                        </a:lnTo>
                        <a:lnTo>
                          <a:pt x="602" y="27087"/>
                        </a:lnTo>
                        <a:close/>
                      </a:path>
                    </a:pathLst>
                  </a:custGeom>
                  <a:solidFill>
                    <a:srgbClr val="FF5A01"/>
                  </a:solidFill>
                  <a:ln w="1673" cap="rnd">
                    <a:noFill/>
                    <a:prstDash val="solid"/>
                    <a:round/>
                  </a:ln>
                </p:spPr>
                <p:txBody>
                  <a:bodyPr rtlCol="0" anchor="ctr"/>
                  <a:lstStyle/>
                  <a:p>
                    <a:endParaRPr lang="en-CH" sz="1800"/>
                  </a:p>
                </p:txBody>
              </p:sp>
              <p:sp>
                <p:nvSpPr>
                  <p:cNvPr id="48" name="Freeform 47">
                    <a:extLst>
                      <a:ext uri="{FF2B5EF4-FFF2-40B4-BE49-F238E27FC236}">
                        <a16:creationId xmlns:a16="http://schemas.microsoft.com/office/drawing/2014/main" id="{548993F3-BAD3-7070-292C-AB0708B15660}"/>
                      </a:ext>
                    </a:extLst>
                  </p:cNvPr>
                  <p:cNvSpPr/>
                  <p:nvPr/>
                </p:nvSpPr>
                <p:spPr>
                  <a:xfrm>
                    <a:off x="9912345" y="17322664"/>
                    <a:ext cx="818605" cy="103262"/>
                  </a:xfrm>
                  <a:custGeom>
                    <a:avLst/>
                    <a:gdLst>
                      <a:gd name="connsiteX0" fmla="*/ 819207 w 818605"/>
                      <a:gd name="connsiteY0" fmla="*/ 103283 h 103262"/>
                      <a:gd name="connsiteX1" fmla="*/ 602 w 818605"/>
                      <a:gd name="connsiteY1" fmla="*/ 103283 h 103262"/>
                      <a:gd name="connsiteX2" fmla="*/ 602 w 818605"/>
                      <a:gd name="connsiteY2" fmla="*/ 21 h 103262"/>
                      <a:gd name="connsiteX3" fmla="*/ 819207 w 818605"/>
                      <a:gd name="connsiteY3" fmla="*/ 21 h 103262"/>
                      <a:gd name="connsiteX4" fmla="*/ 819207 w 818605"/>
                      <a:gd name="connsiteY4" fmla="*/ 103283 h 103262"/>
                      <a:gd name="connsiteX5" fmla="*/ 781130 w 818605"/>
                      <a:gd name="connsiteY5" fmla="*/ 38119 h 103262"/>
                      <a:gd name="connsiteX6" fmla="*/ 38713 w 818605"/>
                      <a:gd name="connsiteY6" fmla="*/ 38119 h 103262"/>
                      <a:gd name="connsiteX7" fmla="*/ 38713 w 818605"/>
                      <a:gd name="connsiteY7" fmla="*/ 65185 h 103262"/>
                      <a:gd name="connsiteX8" fmla="*/ 781130 w 818605"/>
                      <a:gd name="connsiteY8" fmla="*/ 65185 h 103262"/>
                      <a:gd name="connsiteX9" fmla="*/ 781130 w 818605"/>
                      <a:gd name="connsiteY9" fmla="*/ 38119 h 10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05" h="103262">
                        <a:moveTo>
                          <a:pt x="819207" y="103283"/>
                        </a:moveTo>
                        <a:lnTo>
                          <a:pt x="602" y="103283"/>
                        </a:lnTo>
                        <a:lnTo>
                          <a:pt x="602" y="21"/>
                        </a:lnTo>
                        <a:lnTo>
                          <a:pt x="819207" y="21"/>
                        </a:lnTo>
                        <a:lnTo>
                          <a:pt x="819207" y="103283"/>
                        </a:lnTo>
                        <a:close/>
                        <a:moveTo>
                          <a:pt x="781130" y="38119"/>
                        </a:moveTo>
                        <a:lnTo>
                          <a:pt x="38713" y="38119"/>
                        </a:lnTo>
                        <a:lnTo>
                          <a:pt x="38713" y="65185"/>
                        </a:lnTo>
                        <a:lnTo>
                          <a:pt x="781130" y="65185"/>
                        </a:lnTo>
                        <a:lnTo>
                          <a:pt x="781130" y="38119"/>
                        </a:lnTo>
                        <a:close/>
                      </a:path>
                    </a:pathLst>
                  </a:custGeom>
                  <a:solidFill>
                    <a:srgbClr val="000000"/>
                  </a:solidFill>
                  <a:ln w="1673" cap="rnd">
                    <a:noFill/>
                    <a:prstDash val="solid"/>
                    <a:round/>
                  </a:ln>
                </p:spPr>
                <p:txBody>
                  <a:bodyPr rtlCol="0" anchor="ctr"/>
                  <a:lstStyle/>
                  <a:p>
                    <a:endParaRPr lang="en-CH" sz="1800"/>
                  </a:p>
                </p:txBody>
              </p:sp>
            </p:grpSp>
          </p:grpSp>
          <p:sp>
            <p:nvSpPr>
              <p:cNvPr id="558" name="Freeform 557">
                <a:extLst>
                  <a:ext uri="{FF2B5EF4-FFF2-40B4-BE49-F238E27FC236}">
                    <a16:creationId xmlns:a16="http://schemas.microsoft.com/office/drawing/2014/main" id="{A6AA1FC7-DF2B-6689-3685-AC2395652A40}"/>
                  </a:ext>
                </a:extLst>
              </p:cNvPr>
              <p:cNvSpPr/>
              <p:nvPr/>
            </p:nvSpPr>
            <p:spPr>
              <a:xfrm>
                <a:off x="9238360" y="12313393"/>
                <a:ext cx="4525737" cy="5093683"/>
              </a:xfrm>
              <a:custGeom>
                <a:avLst/>
                <a:gdLst>
                  <a:gd name="connsiteX0" fmla="*/ 1308 w 4525737"/>
                  <a:gd name="connsiteY0" fmla="*/ 3 h 5093683"/>
                  <a:gd name="connsiteX1" fmla="*/ 1308 w 4525737"/>
                  <a:gd name="connsiteY1" fmla="*/ 5093687 h 5093683"/>
                  <a:gd name="connsiteX2" fmla="*/ 4527046 w 4525737"/>
                  <a:gd name="connsiteY2" fmla="*/ 5093687 h 5093683"/>
                </a:gdLst>
                <a:ahLst/>
                <a:cxnLst>
                  <a:cxn ang="0">
                    <a:pos x="connsiteX0" y="connsiteY0"/>
                  </a:cxn>
                  <a:cxn ang="0">
                    <a:pos x="connsiteX1" y="connsiteY1"/>
                  </a:cxn>
                  <a:cxn ang="0">
                    <a:pos x="connsiteX2" y="connsiteY2"/>
                  </a:cxn>
                </a:cxnLst>
                <a:rect l="l" t="t" r="r" b="b"/>
                <a:pathLst>
                  <a:path w="4525737" h="5093683">
                    <a:moveTo>
                      <a:pt x="1308" y="3"/>
                    </a:moveTo>
                    <a:lnTo>
                      <a:pt x="1308" y="5093687"/>
                    </a:lnTo>
                    <a:lnTo>
                      <a:pt x="4527046" y="5093687"/>
                    </a:lnTo>
                  </a:path>
                </a:pathLst>
              </a:custGeom>
              <a:noFill/>
              <a:ln w="37992" cap="sq">
                <a:solidFill>
                  <a:srgbClr val="000000"/>
                </a:solidFill>
                <a:prstDash val="solid"/>
                <a:miter/>
              </a:ln>
            </p:spPr>
            <p:txBody>
              <a:bodyPr rtlCol="0" anchor="ctr"/>
              <a:lstStyle/>
              <a:p>
                <a:endParaRPr lang="en-CH" sz="1800"/>
              </a:p>
            </p:txBody>
          </p:sp>
        </p:grpSp>
      </p:grpSp>
      <p:sp>
        <p:nvSpPr>
          <p:cNvPr id="559" name="Freeform 558">
            <a:extLst>
              <a:ext uri="{FF2B5EF4-FFF2-40B4-BE49-F238E27FC236}">
                <a16:creationId xmlns:a16="http://schemas.microsoft.com/office/drawing/2014/main" id="{2BCF18D9-A175-C2C5-C5B8-7E826F2FA004}"/>
              </a:ext>
            </a:extLst>
          </p:cNvPr>
          <p:cNvSpPr/>
          <p:nvPr/>
        </p:nvSpPr>
        <p:spPr>
          <a:xfrm>
            <a:off x="4388661" y="829572"/>
            <a:ext cx="3345644" cy="1129785"/>
          </a:xfrm>
          <a:custGeom>
            <a:avLst/>
            <a:gdLst>
              <a:gd name="connsiteX0" fmla="*/ 3346365 w 3345644"/>
              <a:gd name="connsiteY0" fmla="*/ 564752 h 1129785"/>
              <a:gd name="connsiteX1" fmla="*/ 2781499 w 3345644"/>
              <a:gd name="connsiteY1" fmla="*/ 1129645 h 1129785"/>
              <a:gd name="connsiteX2" fmla="*/ 565587 w 3345644"/>
              <a:gd name="connsiteY2" fmla="*/ 1129645 h 1129785"/>
              <a:gd name="connsiteX3" fmla="*/ 721 w 3345644"/>
              <a:gd name="connsiteY3" fmla="*/ 564752 h 1129785"/>
              <a:gd name="connsiteX4" fmla="*/ 565587 w 3345644"/>
              <a:gd name="connsiteY4" fmla="*/ -141 h 1129785"/>
              <a:gd name="connsiteX5" fmla="*/ 2781499 w 3345644"/>
              <a:gd name="connsiteY5" fmla="*/ -141 h 1129785"/>
              <a:gd name="connsiteX6" fmla="*/ 3346365 w 3345644"/>
              <a:gd name="connsiteY6" fmla="*/ 564752 h 112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5644" h="1129785">
                <a:moveTo>
                  <a:pt x="3346365" y="564752"/>
                </a:moveTo>
                <a:cubicBezTo>
                  <a:pt x="3346365" y="876525"/>
                  <a:pt x="3093258" y="1129645"/>
                  <a:pt x="2781499" y="1129645"/>
                </a:cubicBezTo>
                <a:lnTo>
                  <a:pt x="565587" y="1129645"/>
                </a:lnTo>
                <a:cubicBezTo>
                  <a:pt x="253828" y="1129645"/>
                  <a:pt x="721" y="876525"/>
                  <a:pt x="721" y="564752"/>
                </a:cubicBezTo>
                <a:cubicBezTo>
                  <a:pt x="721" y="252979"/>
                  <a:pt x="253828" y="-141"/>
                  <a:pt x="565587" y="-141"/>
                </a:cubicBezTo>
                <a:lnTo>
                  <a:pt x="2781499" y="-141"/>
                </a:lnTo>
                <a:cubicBezTo>
                  <a:pt x="3093258" y="-141"/>
                  <a:pt x="3346365" y="252979"/>
                  <a:pt x="3346365" y="564752"/>
                </a:cubicBezTo>
                <a:close/>
              </a:path>
            </a:pathLst>
          </a:custGeom>
          <a:solidFill>
            <a:srgbClr val="FFFFFF"/>
          </a:solidFill>
          <a:ln w="29873" cap="rnd">
            <a:solidFill>
              <a:srgbClr val="000080"/>
            </a:solidFill>
            <a:prstDash val="solid"/>
            <a:round/>
          </a:ln>
        </p:spPr>
        <p:txBody>
          <a:bodyPr rtlCol="0" anchor="ctr"/>
          <a:lstStyle/>
          <a:p>
            <a:endParaRPr lang="en-CH" sz="1800"/>
          </a:p>
        </p:txBody>
      </p:sp>
      <p:sp>
        <p:nvSpPr>
          <p:cNvPr id="560" name="Freeform 559">
            <a:extLst>
              <a:ext uri="{FF2B5EF4-FFF2-40B4-BE49-F238E27FC236}">
                <a16:creationId xmlns:a16="http://schemas.microsoft.com/office/drawing/2014/main" id="{EFCD4CAB-DAD1-9586-4DA8-DF23BFE7B3E1}"/>
              </a:ext>
            </a:extLst>
          </p:cNvPr>
          <p:cNvSpPr/>
          <p:nvPr/>
        </p:nvSpPr>
        <p:spPr>
          <a:xfrm>
            <a:off x="5597748" y="9773356"/>
            <a:ext cx="21206392" cy="1129785"/>
          </a:xfrm>
          <a:custGeom>
            <a:avLst/>
            <a:gdLst>
              <a:gd name="connsiteX0" fmla="*/ 21209242 w 21206392"/>
              <a:gd name="connsiteY0" fmla="*/ 566630 h 1129785"/>
              <a:gd name="connsiteX1" fmla="*/ 20644476 w 21206392"/>
              <a:gd name="connsiteY1" fmla="*/ 1131523 h 1129785"/>
              <a:gd name="connsiteX2" fmla="*/ 567705 w 21206392"/>
              <a:gd name="connsiteY2" fmla="*/ 1131523 h 1129785"/>
              <a:gd name="connsiteX3" fmla="*/ 2850 w 21206392"/>
              <a:gd name="connsiteY3" fmla="*/ 566630 h 1129785"/>
              <a:gd name="connsiteX4" fmla="*/ 567705 w 21206392"/>
              <a:gd name="connsiteY4" fmla="*/ 1737 h 1129785"/>
              <a:gd name="connsiteX5" fmla="*/ 20644476 w 21206392"/>
              <a:gd name="connsiteY5" fmla="*/ 1737 h 1129785"/>
              <a:gd name="connsiteX6" fmla="*/ 21209242 w 21206392"/>
              <a:gd name="connsiteY6" fmla="*/ 566630 h 112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06392" h="1129785">
                <a:moveTo>
                  <a:pt x="21209242" y="566630"/>
                </a:moveTo>
                <a:cubicBezTo>
                  <a:pt x="21209242" y="878403"/>
                  <a:pt x="20956048" y="1131523"/>
                  <a:pt x="20644476" y="1131523"/>
                </a:cubicBezTo>
                <a:lnTo>
                  <a:pt x="567705" y="1131523"/>
                </a:lnTo>
                <a:cubicBezTo>
                  <a:pt x="255956" y="1131523"/>
                  <a:pt x="2850" y="878403"/>
                  <a:pt x="2850" y="566630"/>
                </a:cubicBezTo>
                <a:cubicBezTo>
                  <a:pt x="2850" y="254857"/>
                  <a:pt x="255956" y="1737"/>
                  <a:pt x="567705" y="1737"/>
                </a:cubicBezTo>
                <a:lnTo>
                  <a:pt x="20644476" y="1737"/>
                </a:lnTo>
                <a:cubicBezTo>
                  <a:pt x="20956048" y="1737"/>
                  <a:pt x="21209242" y="254857"/>
                  <a:pt x="21209242" y="566630"/>
                </a:cubicBezTo>
                <a:close/>
              </a:path>
            </a:pathLst>
          </a:custGeom>
          <a:solidFill>
            <a:srgbClr val="FFFFFF"/>
          </a:solidFill>
          <a:ln w="31750" cap="rnd">
            <a:solidFill>
              <a:srgbClr val="000080"/>
            </a:solidFill>
            <a:prstDash val="solid"/>
            <a:round/>
          </a:ln>
        </p:spPr>
        <p:txBody>
          <a:bodyPr rtlCol="0" anchor="ctr"/>
          <a:lstStyle/>
          <a:p>
            <a:endParaRPr lang="en-CH" sz="1800"/>
          </a:p>
        </p:txBody>
      </p:sp>
      <p:sp>
        <p:nvSpPr>
          <p:cNvPr id="561" name="Freeform 560">
            <a:extLst>
              <a:ext uri="{FF2B5EF4-FFF2-40B4-BE49-F238E27FC236}">
                <a16:creationId xmlns:a16="http://schemas.microsoft.com/office/drawing/2014/main" id="{B7893BEF-BE76-FD37-C011-603EB4FE53B6}"/>
              </a:ext>
            </a:extLst>
          </p:cNvPr>
          <p:cNvSpPr/>
          <p:nvPr/>
        </p:nvSpPr>
        <p:spPr>
          <a:xfrm>
            <a:off x="8020686" y="19897458"/>
            <a:ext cx="16998734" cy="1129785"/>
          </a:xfrm>
          <a:custGeom>
            <a:avLst/>
            <a:gdLst>
              <a:gd name="connsiteX0" fmla="*/ 17001652 w 16998734"/>
              <a:gd name="connsiteY0" fmla="*/ 568756 h 1129785"/>
              <a:gd name="connsiteX1" fmla="*/ 16436794 w 16998734"/>
              <a:gd name="connsiteY1" fmla="*/ 1133649 h 1129785"/>
              <a:gd name="connsiteX2" fmla="*/ 567775 w 16998734"/>
              <a:gd name="connsiteY2" fmla="*/ 1133649 h 1129785"/>
              <a:gd name="connsiteX3" fmla="*/ 2917 w 16998734"/>
              <a:gd name="connsiteY3" fmla="*/ 568756 h 1129785"/>
              <a:gd name="connsiteX4" fmla="*/ 567775 w 16998734"/>
              <a:gd name="connsiteY4" fmla="*/ 3863 h 1129785"/>
              <a:gd name="connsiteX5" fmla="*/ 16436794 w 16998734"/>
              <a:gd name="connsiteY5" fmla="*/ 3863 h 1129785"/>
              <a:gd name="connsiteX6" fmla="*/ 17001652 w 16998734"/>
              <a:gd name="connsiteY6" fmla="*/ 568756 h 112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98734" h="1129785">
                <a:moveTo>
                  <a:pt x="17001652" y="568756"/>
                </a:moveTo>
                <a:cubicBezTo>
                  <a:pt x="17001652" y="880529"/>
                  <a:pt x="16748531" y="1133649"/>
                  <a:pt x="16436794" y="1133649"/>
                </a:cubicBezTo>
                <a:lnTo>
                  <a:pt x="567775" y="1133649"/>
                </a:lnTo>
                <a:cubicBezTo>
                  <a:pt x="256019" y="1133649"/>
                  <a:pt x="2917" y="880529"/>
                  <a:pt x="2917" y="568756"/>
                </a:cubicBezTo>
                <a:cubicBezTo>
                  <a:pt x="2917" y="256983"/>
                  <a:pt x="256019" y="3863"/>
                  <a:pt x="567775" y="3863"/>
                </a:cubicBezTo>
                <a:lnTo>
                  <a:pt x="16436794" y="3863"/>
                </a:lnTo>
                <a:cubicBezTo>
                  <a:pt x="16748531" y="3863"/>
                  <a:pt x="17001652" y="256983"/>
                  <a:pt x="17001652" y="568756"/>
                </a:cubicBezTo>
                <a:close/>
              </a:path>
            </a:pathLst>
          </a:custGeom>
          <a:solidFill>
            <a:srgbClr val="FFFFFF"/>
          </a:solidFill>
          <a:ln w="31750" cap="rnd">
            <a:solidFill>
              <a:srgbClr val="000080"/>
            </a:solidFill>
            <a:prstDash val="solid"/>
            <a:round/>
          </a:ln>
        </p:spPr>
        <p:txBody>
          <a:bodyPr rtlCol="0" anchor="ctr"/>
          <a:lstStyle/>
          <a:p>
            <a:endParaRPr lang="en-CH" sz="1800"/>
          </a:p>
        </p:txBody>
      </p:sp>
      <p:sp>
        <p:nvSpPr>
          <p:cNvPr id="562" name="Freeform 561">
            <a:extLst>
              <a:ext uri="{FF2B5EF4-FFF2-40B4-BE49-F238E27FC236}">
                <a16:creationId xmlns:a16="http://schemas.microsoft.com/office/drawing/2014/main" id="{3E2B52DF-DF73-4CB3-A2EB-E1A9F7E21518}"/>
              </a:ext>
            </a:extLst>
          </p:cNvPr>
          <p:cNvSpPr/>
          <p:nvPr/>
        </p:nvSpPr>
        <p:spPr>
          <a:xfrm>
            <a:off x="12984419" y="829391"/>
            <a:ext cx="17358734" cy="1129785"/>
          </a:xfrm>
          <a:custGeom>
            <a:avLst/>
            <a:gdLst>
              <a:gd name="connsiteX0" fmla="*/ 17362732 w 17358734"/>
              <a:gd name="connsiteY0" fmla="*/ 564752 h 1129785"/>
              <a:gd name="connsiteX1" fmla="*/ 16797858 w 17358734"/>
              <a:gd name="connsiteY1" fmla="*/ 1129645 h 1129785"/>
              <a:gd name="connsiteX2" fmla="*/ 568871 w 17358734"/>
              <a:gd name="connsiteY2" fmla="*/ 1129645 h 1129785"/>
              <a:gd name="connsiteX3" fmla="*/ 3997 w 17358734"/>
              <a:gd name="connsiteY3" fmla="*/ 564752 h 1129785"/>
              <a:gd name="connsiteX4" fmla="*/ 568871 w 17358734"/>
              <a:gd name="connsiteY4" fmla="*/ -141 h 1129785"/>
              <a:gd name="connsiteX5" fmla="*/ 16797858 w 17358734"/>
              <a:gd name="connsiteY5" fmla="*/ -141 h 1129785"/>
              <a:gd name="connsiteX6" fmla="*/ 17362732 w 17358734"/>
              <a:gd name="connsiteY6" fmla="*/ 564752 h 112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58734" h="1129785">
                <a:moveTo>
                  <a:pt x="17362732" y="564752"/>
                </a:moveTo>
                <a:cubicBezTo>
                  <a:pt x="17362732" y="876525"/>
                  <a:pt x="17109682" y="1129645"/>
                  <a:pt x="16797858" y="1129645"/>
                </a:cubicBezTo>
                <a:lnTo>
                  <a:pt x="568871" y="1129645"/>
                </a:lnTo>
                <a:cubicBezTo>
                  <a:pt x="257102" y="1129645"/>
                  <a:pt x="3997" y="876525"/>
                  <a:pt x="3997" y="564752"/>
                </a:cubicBezTo>
                <a:cubicBezTo>
                  <a:pt x="3997" y="252979"/>
                  <a:pt x="257102" y="-141"/>
                  <a:pt x="568871" y="-141"/>
                </a:cubicBezTo>
                <a:lnTo>
                  <a:pt x="16797858" y="-141"/>
                </a:lnTo>
                <a:cubicBezTo>
                  <a:pt x="17109682" y="-141"/>
                  <a:pt x="17362732" y="252979"/>
                  <a:pt x="17362732" y="564752"/>
                </a:cubicBezTo>
                <a:close/>
              </a:path>
            </a:pathLst>
          </a:custGeom>
          <a:solidFill>
            <a:srgbClr val="FFFFFF"/>
          </a:solidFill>
          <a:ln w="31750" cap="rnd">
            <a:solidFill>
              <a:srgbClr val="000080"/>
            </a:solidFill>
            <a:prstDash val="solid"/>
            <a:round/>
          </a:ln>
        </p:spPr>
        <p:txBody>
          <a:bodyPr rtlCol="0" anchor="ctr"/>
          <a:lstStyle/>
          <a:p>
            <a:endParaRPr lang="en-CH" sz="1800"/>
          </a:p>
        </p:txBody>
      </p:sp>
      <p:sp>
        <p:nvSpPr>
          <p:cNvPr id="563" name="TextBox 562">
            <a:extLst>
              <a:ext uri="{FF2B5EF4-FFF2-40B4-BE49-F238E27FC236}">
                <a16:creationId xmlns:a16="http://schemas.microsoft.com/office/drawing/2014/main" id="{F3F48138-7A71-341C-AA42-D70614D16E45}"/>
              </a:ext>
            </a:extLst>
          </p:cNvPr>
          <p:cNvSpPr txBox="1"/>
          <p:nvPr/>
        </p:nvSpPr>
        <p:spPr>
          <a:xfrm>
            <a:off x="4861539" y="959032"/>
            <a:ext cx="2454518"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PNECs</a:t>
            </a:r>
          </a:p>
        </p:txBody>
      </p:sp>
      <p:sp>
        <p:nvSpPr>
          <p:cNvPr id="564" name="TextBox 563">
            <a:extLst>
              <a:ext uri="{FF2B5EF4-FFF2-40B4-BE49-F238E27FC236}">
                <a16:creationId xmlns:a16="http://schemas.microsoft.com/office/drawing/2014/main" id="{71EF6AC9-3BE3-FE11-CDDC-EC6A48185B89}"/>
              </a:ext>
            </a:extLst>
          </p:cNvPr>
          <p:cNvSpPr txBox="1"/>
          <p:nvPr/>
        </p:nvSpPr>
        <p:spPr>
          <a:xfrm>
            <a:off x="7208016" y="5888301"/>
            <a:ext cx="2066591"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PNECs</a:t>
            </a:r>
          </a:p>
        </p:txBody>
      </p:sp>
      <p:grpSp>
        <p:nvGrpSpPr>
          <p:cNvPr id="565" name="Graphic 2">
            <a:extLst>
              <a:ext uri="{FF2B5EF4-FFF2-40B4-BE49-F238E27FC236}">
                <a16:creationId xmlns:a16="http://schemas.microsoft.com/office/drawing/2014/main" id="{436376EA-F29F-0A65-7491-F2C787449799}"/>
              </a:ext>
            </a:extLst>
          </p:cNvPr>
          <p:cNvGrpSpPr/>
          <p:nvPr/>
        </p:nvGrpSpPr>
        <p:grpSpPr>
          <a:xfrm>
            <a:off x="6093729" y="6743700"/>
            <a:ext cx="4108817" cy="1988581"/>
            <a:chOff x="6093729" y="6743700"/>
            <a:chExt cx="4108817" cy="1988581"/>
          </a:xfrm>
          <a:solidFill>
            <a:srgbClr val="000080"/>
          </a:solidFill>
        </p:grpSpPr>
        <p:sp>
          <p:nvSpPr>
            <p:cNvPr id="566" name="TextBox 565">
              <a:extLst>
                <a:ext uri="{FF2B5EF4-FFF2-40B4-BE49-F238E27FC236}">
                  <a16:creationId xmlns:a16="http://schemas.microsoft.com/office/drawing/2014/main" id="{E81879AC-7DC9-2AF7-ED27-2C73F8DDDE69}"/>
                </a:ext>
              </a:extLst>
            </p:cNvPr>
            <p:cNvSpPr txBox="1"/>
            <p:nvPr/>
          </p:nvSpPr>
          <p:spPr>
            <a:xfrm>
              <a:off x="6699841" y="6743700"/>
              <a:ext cx="2882520" cy="769441"/>
            </a:xfrm>
            <a:prstGeom prst="rect">
              <a:avLst/>
            </a:prstGeom>
            <a:noFill/>
          </p:spPr>
          <p:txBody>
            <a:bodyPr wrap="none" rtlCol="0">
              <a:spAutoFit/>
            </a:bodyPr>
            <a:lstStyle/>
            <a:p>
              <a:pPr algn="l"/>
              <a:r>
                <a:rPr lang="en-CH" sz="4400" i="1" spc="0" baseline="0" dirty="0">
                  <a:ln/>
                  <a:solidFill>
                    <a:srgbClr val="000080"/>
                  </a:solidFill>
                  <a:latin typeface="Arial"/>
                  <a:cs typeface="Arial"/>
                  <a:sym typeface="Arial"/>
                  <a:rtl val="0"/>
                </a:rPr>
                <a:t>Pulmonary</a:t>
              </a:r>
            </a:p>
          </p:txBody>
        </p:sp>
        <p:sp>
          <p:nvSpPr>
            <p:cNvPr id="567" name="TextBox 566">
              <a:extLst>
                <a:ext uri="{FF2B5EF4-FFF2-40B4-BE49-F238E27FC236}">
                  <a16:creationId xmlns:a16="http://schemas.microsoft.com/office/drawing/2014/main" id="{ED6E7569-D499-232E-AD17-2ECC79954B75}"/>
                </a:ext>
              </a:extLst>
            </p:cNvPr>
            <p:cNvSpPr txBox="1"/>
            <p:nvPr/>
          </p:nvSpPr>
          <p:spPr>
            <a:xfrm>
              <a:off x="6093729" y="7353270"/>
              <a:ext cx="4108817"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neuroendocrine</a:t>
              </a:r>
            </a:p>
          </p:txBody>
        </p:sp>
        <p:sp>
          <p:nvSpPr>
            <p:cNvPr id="568" name="TextBox 567">
              <a:extLst>
                <a:ext uri="{FF2B5EF4-FFF2-40B4-BE49-F238E27FC236}">
                  <a16:creationId xmlns:a16="http://schemas.microsoft.com/office/drawing/2014/main" id="{83EC07BF-FCBB-AA0F-60E9-90F06415D57F}"/>
                </a:ext>
              </a:extLst>
            </p:cNvPr>
            <p:cNvSpPr txBox="1"/>
            <p:nvPr/>
          </p:nvSpPr>
          <p:spPr>
            <a:xfrm>
              <a:off x="7476214" y="7962840"/>
              <a:ext cx="131318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cells</a:t>
              </a:r>
            </a:p>
          </p:txBody>
        </p:sp>
      </p:grpSp>
      <p:sp>
        <p:nvSpPr>
          <p:cNvPr id="569" name="TextBox 568">
            <a:extLst>
              <a:ext uri="{FF2B5EF4-FFF2-40B4-BE49-F238E27FC236}">
                <a16:creationId xmlns:a16="http://schemas.microsoft.com/office/drawing/2014/main" id="{2F727BBA-1606-B5AF-643D-DD698EB23847}"/>
              </a:ext>
            </a:extLst>
          </p:cNvPr>
          <p:cNvSpPr txBox="1"/>
          <p:nvPr/>
        </p:nvSpPr>
        <p:spPr>
          <a:xfrm>
            <a:off x="6177522" y="9854233"/>
            <a:ext cx="20408472"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HDM induces CALCB expression and CGRP release from PNECs</a:t>
            </a:r>
          </a:p>
        </p:txBody>
      </p:sp>
      <p:sp>
        <p:nvSpPr>
          <p:cNvPr id="570" name="TextBox 569">
            <a:extLst>
              <a:ext uri="{FF2B5EF4-FFF2-40B4-BE49-F238E27FC236}">
                <a16:creationId xmlns:a16="http://schemas.microsoft.com/office/drawing/2014/main" id="{A1B1E4BE-2327-32BE-8F2E-5D2A6F25844F}"/>
              </a:ext>
            </a:extLst>
          </p:cNvPr>
          <p:cNvSpPr txBox="1"/>
          <p:nvPr/>
        </p:nvSpPr>
        <p:spPr>
          <a:xfrm>
            <a:off x="8663789" y="19974368"/>
            <a:ext cx="15983735"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HDM-induced CALCB release is mediated by PAR1</a:t>
            </a:r>
          </a:p>
        </p:txBody>
      </p:sp>
      <p:sp>
        <p:nvSpPr>
          <p:cNvPr id="571" name="TextBox 570">
            <a:extLst>
              <a:ext uri="{FF2B5EF4-FFF2-40B4-BE49-F238E27FC236}">
                <a16:creationId xmlns:a16="http://schemas.microsoft.com/office/drawing/2014/main" id="{BE58AC40-E31E-1C65-C036-D8906CF854C7}"/>
              </a:ext>
            </a:extLst>
          </p:cNvPr>
          <p:cNvSpPr txBox="1"/>
          <p:nvPr/>
        </p:nvSpPr>
        <p:spPr>
          <a:xfrm>
            <a:off x="13495910" y="937387"/>
            <a:ext cx="16535296" cy="923330"/>
          </a:xfrm>
          <a:prstGeom prst="rect">
            <a:avLst/>
          </a:prstGeom>
          <a:noFill/>
        </p:spPr>
        <p:txBody>
          <a:bodyPr wrap="none" rtlCol="0">
            <a:spAutoFit/>
          </a:bodyPr>
          <a:lstStyle/>
          <a:p>
            <a:pPr algn="l"/>
            <a:r>
              <a:rPr lang="en-CH" sz="5400" spc="0" baseline="0" dirty="0">
                <a:ln/>
                <a:solidFill>
                  <a:srgbClr val="000080"/>
                </a:solidFill>
                <a:latin typeface="Arial"/>
                <a:cs typeface="Arial"/>
                <a:sym typeface="Arial"/>
                <a:rtl val="0"/>
              </a:rPr>
              <a:t>PNECs have neuroendocrine phenotype and function</a:t>
            </a:r>
          </a:p>
        </p:txBody>
      </p:sp>
      <p:sp>
        <p:nvSpPr>
          <p:cNvPr id="572" name="TextBox 571">
            <a:extLst>
              <a:ext uri="{FF2B5EF4-FFF2-40B4-BE49-F238E27FC236}">
                <a16:creationId xmlns:a16="http://schemas.microsoft.com/office/drawing/2014/main" id="{A25F558D-1280-350C-9B4E-A3A05908FA62}"/>
              </a:ext>
            </a:extLst>
          </p:cNvPr>
          <p:cNvSpPr txBox="1"/>
          <p:nvPr/>
        </p:nvSpPr>
        <p:spPr>
          <a:xfrm>
            <a:off x="15936143" y="6916427"/>
            <a:ext cx="2034531" cy="769441"/>
          </a:xfrm>
          <a:prstGeom prst="rect">
            <a:avLst/>
          </a:prstGeom>
          <a:noFill/>
        </p:spPr>
        <p:txBody>
          <a:bodyPr wrap="none" rtlCol="0">
            <a:spAutoFit/>
          </a:bodyPr>
          <a:lstStyle/>
          <a:p>
            <a:pPr algn="l"/>
            <a:r>
              <a:rPr lang="en-CH" sz="4400" b="1" spc="0" baseline="0" dirty="0">
                <a:ln/>
                <a:solidFill>
                  <a:srgbClr val="000080"/>
                </a:solidFill>
                <a:latin typeface="Arial"/>
                <a:cs typeface="Arial"/>
                <a:sym typeface="Arial"/>
                <a:rtl val="0"/>
              </a:rPr>
              <a:t>ASCL1</a:t>
            </a:r>
          </a:p>
        </p:txBody>
      </p:sp>
      <p:sp>
        <p:nvSpPr>
          <p:cNvPr id="573" name="TextBox 572">
            <a:extLst>
              <a:ext uri="{FF2B5EF4-FFF2-40B4-BE49-F238E27FC236}">
                <a16:creationId xmlns:a16="http://schemas.microsoft.com/office/drawing/2014/main" id="{4FC964FA-45A7-33EF-C44D-80B189220B60}"/>
              </a:ext>
            </a:extLst>
          </p:cNvPr>
          <p:cNvSpPr txBox="1"/>
          <p:nvPr/>
        </p:nvSpPr>
        <p:spPr>
          <a:xfrm>
            <a:off x="18519832" y="6938715"/>
            <a:ext cx="219162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ROBO2</a:t>
            </a:r>
          </a:p>
        </p:txBody>
      </p:sp>
      <p:sp>
        <p:nvSpPr>
          <p:cNvPr id="574" name="TextBox 573">
            <a:extLst>
              <a:ext uri="{FF2B5EF4-FFF2-40B4-BE49-F238E27FC236}">
                <a16:creationId xmlns:a16="http://schemas.microsoft.com/office/drawing/2014/main" id="{168D57BA-C58F-9EDD-2229-30A7B2302044}"/>
              </a:ext>
            </a:extLst>
          </p:cNvPr>
          <p:cNvSpPr txBox="1"/>
          <p:nvPr/>
        </p:nvSpPr>
        <p:spPr>
          <a:xfrm>
            <a:off x="21394862" y="6916427"/>
            <a:ext cx="1314784"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SYP</a:t>
            </a:r>
          </a:p>
        </p:txBody>
      </p:sp>
      <p:sp>
        <p:nvSpPr>
          <p:cNvPr id="575" name="TextBox 574">
            <a:extLst>
              <a:ext uri="{FF2B5EF4-FFF2-40B4-BE49-F238E27FC236}">
                <a16:creationId xmlns:a16="http://schemas.microsoft.com/office/drawing/2014/main" id="{C14C994C-A724-7D96-AC9E-5DE986865E46}"/>
              </a:ext>
            </a:extLst>
          </p:cNvPr>
          <p:cNvSpPr txBox="1"/>
          <p:nvPr/>
        </p:nvSpPr>
        <p:spPr>
          <a:xfrm>
            <a:off x="23692515" y="6916427"/>
            <a:ext cx="1845377"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CHGA</a:t>
            </a:r>
          </a:p>
        </p:txBody>
      </p:sp>
      <p:sp>
        <p:nvSpPr>
          <p:cNvPr id="256" name="TextBox 255">
            <a:extLst>
              <a:ext uri="{FF2B5EF4-FFF2-40B4-BE49-F238E27FC236}">
                <a16:creationId xmlns:a16="http://schemas.microsoft.com/office/drawing/2014/main" id="{BEC8B3B7-58FE-178D-F5AD-24B983B66885}"/>
              </a:ext>
            </a:extLst>
          </p:cNvPr>
          <p:cNvSpPr txBox="1"/>
          <p:nvPr/>
        </p:nvSpPr>
        <p:spPr>
          <a:xfrm>
            <a:off x="26415621" y="6916427"/>
            <a:ext cx="1721946" cy="769441"/>
          </a:xfrm>
          <a:prstGeom prst="rect">
            <a:avLst/>
          </a:prstGeom>
          <a:noFill/>
        </p:spPr>
        <p:txBody>
          <a:bodyPr wrap="none" rtlCol="0">
            <a:spAutoFit/>
          </a:bodyPr>
          <a:lstStyle/>
          <a:p>
            <a:pPr algn="l"/>
            <a:r>
              <a:rPr lang="en-CH" sz="4400" b="1" spc="0" baseline="0">
                <a:ln/>
                <a:solidFill>
                  <a:srgbClr val="000080"/>
                </a:solidFill>
                <a:latin typeface="Arial"/>
                <a:cs typeface="Arial"/>
                <a:sym typeface="Arial"/>
                <a:rtl val="0"/>
              </a:rPr>
              <a:t>ENO2</a:t>
            </a:r>
          </a:p>
        </p:txBody>
      </p:sp>
      <p:sp>
        <p:nvSpPr>
          <p:cNvPr id="257" name="TextBox 256">
            <a:extLst>
              <a:ext uri="{FF2B5EF4-FFF2-40B4-BE49-F238E27FC236}">
                <a16:creationId xmlns:a16="http://schemas.microsoft.com/office/drawing/2014/main" id="{3DD842F6-09B2-3B04-F33D-6951E416C64F}"/>
              </a:ext>
            </a:extLst>
          </p:cNvPr>
          <p:cNvSpPr txBox="1"/>
          <p:nvPr/>
        </p:nvSpPr>
        <p:spPr>
          <a:xfrm>
            <a:off x="29362149" y="3421086"/>
            <a:ext cx="1752403" cy="769441"/>
          </a:xfrm>
          <a:prstGeom prst="rect">
            <a:avLst/>
          </a:prstGeom>
          <a:noFill/>
        </p:spPr>
        <p:txBody>
          <a:bodyPr wrap="none" rtlCol="0">
            <a:spAutoFit/>
          </a:bodyPr>
          <a:lstStyle/>
          <a:p>
            <a:pPr algn="l"/>
            <a:r>
              <a:rPr lang="en-CH" sz="4400" spc="0" baseline="0" dirty="0">
                <a:ln/>
                <a:solidFill>
                  <a:srgbClr val="000080"/>
                </a:solidFill>
                <a:latin typeface="Arial"/>
                <a:cs typeface="Arial"/>
                <a:sym typeface="Arial"/>
                <a:rtl val="0"/>
              </a:rPr>
              <a:t>HBEC</a:t>
            </a:r>
          </a:p>
        </p:txBody>
      </p:sp>
      <p:sp>
        <p:nvSpPr>
          <p:cNvPr id="258" name="TextBox 257">
            <a:extLst>
              <a:ext uri="{FF2B5EF4-FFF2-40B4-BE49-F238E27FC236}">
                <a16:creationId xmlns:a16="http://schemas.microsoft.com/office/drawing/2014/main" id="{8B8DF926-F691-46F6-10B6-CBF1E6B287E3}"/>
              </a:ext>
            </a:extLst>
          </p:cNvPr>
          <p:cNvSpPr txBox="1"/>
          <p:nvPr/>
        </p:nvSpPr>
        <p:spPr>
          <a:xfrm>
            <a:off x="29362149" y="5105942"/>
            <a:ext cx="175240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PNEC</a:t>
            </a:r>
          </a:p>
        </p:txBody>
      </p:sp>
      <p:sp>
        <p:nvSpPr>
          <p:cNvPr id="259" name="TextBox 258">
            <a:extLst>
              <a:ext uri="{FF2B5EF4-FFF2-40B4-BE49-F238E27FC236}">
                <a16:creationId xmlns:a16="http://schemas.microsoft.com/office/drawing/2014/main" id="{42577A75-D66A-FDBC-F020-2A84531D0A00}"/>
              </a:ext>
            </a:extLst>
          </p:cNvPr>
          <p:cNvSpPr txBox="1"/>
          <p:nvPr/>
        </p:nvSpPr>
        <p:spPr>
          <a:xfrm>
            <a:off x="19695416" y="7967588"/>
            <a:ext cx="4701223" cy="769441"/>
          </a:xfrm>
          <a:prstGeom prst="rect">
            <a:avLst/>
          </a:prstGeom>
          <a:noFill/>
        </p:spPr>
        <p:txBody>
          <a:bodyPr wrap="none" rtlCol="0">
            <a:spAutoFit/>
          </a:bodyPr>
          <a:lstStyle/>
          <a:p>
            <a:pPr algn="l"/>
            <a:r>
              <a:rPr lang="en-CH" sz="4400" spc="0" baseline="0">
                <a:ln/>
                <a:solidFill>
                  <a:srgbClr val="000080"/>
                </a:solidFill>
                <a:latin typeface="Arial"/>
                <a:cs typeface="Arial"/>
                <a:sym typeface="Arial"/>
                <a:rtl val="0"/>
              </a:rPr>
              <a:t>mRNA expression</a:t>
            </a:r>
          </a:p>
        </p:txBody>
      </p:sp>
      <p:sp>
        <p:nvSpPr>
          <p:cNvPr id="260" name="Freeform 259">
            <a:extLst>
              <a:ext uri="{FF2B5EF4-FFF2-40B4-BE49-F238E27FC236}">
                <a16:creationId xmlns:a16="http://schemas.microsoft.com/office/drawing/2014/main" id="{41134FDC-3BE2-062B-D4EF-2A06A24040BD}"/>
              </a:ext>
            </a:extLst>
          </p:cNvPr>
          <p:cNvSpPr/>
          <p:nvPr/>
        </p:nvSpPr>
        <p:spPr>
          <a:xfrm>
            <a:off x="15843192" y="2841463"/>
            <a:ext cx="12571998" cy="3938989"/>
          </a:xfrm>
          <a:custGeom>
            <a:avLst/>
            <a:gdLst>
              <a:gd name="connsiteX0" fmla="*/ -279 w 12571998"/>
              <a:gd name="connsiteY0" fmla="*/ 0 h 3938989"/>
              <a:gd name="connsiteX1" fmla="*/ 12571719 w 12571998"/>
              <a:gd name="connsiteY1" fmla="*/ 0 h 3938989"/>
              <a:gd name="connsiteX2" fmla="*/ 12571719 w 12571998"/>
              <a:gd name="connsiteY2" fmla="*/ 3938990 h 3938989"/>
              <a:gd name="connsiteX3" fmla="*/ -279 w 12571998"/>
              <a:gd name="connsiteY3" fmla="*/ 3938990 h 3938989"/>
            </a:gdLst>
            <a:ahLst/>
            <a:cxnLst>
              <a:cxn ang="0">
                <a:pos x="connsiteX0" y="connsiteY0"/>
              </a:cxn>
              <a:cxn ang="0">
                <a:pos x="connsiteX1" y="connsiteY1"/>
              </a:cxn>
              <a:cxn ang="0">
                <a:pos x="connsiteX2" y="connsiteY2"/>
              </a:cxn>
              <a:cxn ang="0">
                <a:pos x="connsiteX3" y="connsiteY3"/>
              </a:cxn>
            </a:cxnLst>
            <a:rect l="l" t="t" r="r" b="b"/>
            <a:pathLst>
              <a:path w="12571998" h="3938989">
                <a:moveTo>
                  <a:pt x="-279" y="0"/>
                </a:moveTo>
                <a:lnTo>
                  <a:pt x="12571719" y="0"/>
                </a:lnTo>
                <a:lnTo>
                  <a:pt x="12571719" y="3938990"/>
                </a:lnTo>
                <a:lnTo>
                  <a:pt x="-279" y="3938990"/>
                </a:lnTo>
                <a:close/>
              </a:path>
            </a:pathLst>
          </a:custGeom>
          <a:solidFill>
            <a:srgbClr val="FFFFFF">
              <a:alpha val="46000"/>
            </a:srgbClr>
          </a:solidFill>
          <a:ln w="4445" cap="rnd">
            <a:noFill/>
            <a:prstDash val="solid"/>
            <a:round/>
          </a:ln>
        </p:spPr>
        <p:txBody>
          <a:bodyPr rtlCol="0" anchor="ctr"/>
          <a:lstStyle/>
          <a:p>
            <a:endParaRPr lang="en-CH" sz="1800"/>
          </a:p>
        </p:txBody>
      </p:sp>
      <p:sp>
        <p:nvSpPr>
          <p:cNvPr id="261" name="TextBox 260">
            <a:extLst>
              <a:ext uri="{FF2B5EF4-FFF2-40B4-BE49-F238E27FC236}">
                <a16:creationId xmlns:a16="http://schemas.microsoft.com/office/drawing/2014/main" id="{5ABBE05D-92B5-5F15-10A6-3B7516A1E75B}"/>
              </a:ext>
            </a:extLst>
          </p:cNvPr>
          <p:cNvSpPr txBox="1"/>
          <p:nvPr/>
        </p:nvSpPr>
        <p:spPr>
          <a:xfrm>
            <a:off x="13987743" y="2824769"/>
            <a:ext cx="134524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High</a:t>
            </a:r>
          </a:p>
        </p:txBody>
      </p:sp>
      <p:grpSp>
        <p:nvGrpSpPr>
          <p:cNvPr id="262" name="Graphic 2">
            <a:extLst>
              <a:ext uri="{FF2B5EF4-FFF2-40B4-BE49-F238E27FC236}">
                <a16:creationId xmlns:a16="http://schemas.microsoft.com/office/drawing/2014/main" id="{4F2C7573-0EBB-281B-E158-B696F46BCDFF}"/>
              </a:ext>
            </a:extLst>
          </p:cNvPr>
          <p:cNvGrpSpPr/>
          <p:nvPr/>
        </p:nvGrpSpPr>
        <p:grpSpPr>
          <a:xfrm>
            <a:off x="11952483" y="5556419"/>
            <a:ext cx="3294492" cy="1328212"/>
            <a:chOff x="11952483" y="5556419"/>
            <a:chExt cx="3294492" cy="1328212"/>
          </a:xfrm>
          <a:solidFill>
            <a:srgbClr val="000080"/>
          </a:solidFill>
        </p:grpSpPr>
        <p:sp>
          <p:nvSpPr>
            <p:cNvPr id="263" name="TextBox 262">
              <a:extLst>
                <a:ext uri="{FF2B5EF4-FFF2-40B4-BE49-F238E27FC236}">
                  <a16:creationId xmlns:a16="http://schemas.microsoft.com/office/drawing/2014/main" id="{24A03547-5033-3A8E-18EC-95C18042334D}"/>
                </a:ext>
              </a:extLst>
            </p:cNvPr>
            <p:cNvSpPr txBox="1"/>
            <p:nvPr/>
          </p:nvSpPr>
          <p:spPr>
            <a:xfrm>
              <a:off x="13847596" y="5556419"/>
              <a:ext cx="1377300" cy="769441"/>
            </a:xfrm>
            <a:prstGeom prst="rect">
              <a:avLst/>
            </a:prstGeom>
            <a:noFill/>
          </p:spPr>
          <p:txBody>
            <a:bodyPr wrap="none" rtlCol="0">
              <a:spAutoFit/>
            </a:bodyPr>
            <a:lstStyle/>
            <a:p>
              <a:pPr algn="l"/>
              <a:r>
                <a:rPr lang="en-CH" sz="4400" i="1" spc="0" baseline="0">
                  <a:ln/>
                  <a:solidFill>
                    <a:srgbClr val="000080"/>
                  </a:solidFill>
                  <a:latin typeface="Arial"/>
                  <a:cs typeface="Arial"/>
                  <a:sym typeface="Arial"/>
                  <a:rtl val="0"/>
                </a:rPr>
                <a:t>Low/</a:t>
              </a:r>
            </a:p>
          </p:txBody>
        </p:sp>
        <p:sp>
          <p:nvSpPr>
            <p:cNvPr id="264" name="TextBox 263">
              <a:extLst>
                <a:ext uri="{FF2B5EF4-FFF2-40B4-BE49-F238E27FC236}">
                  <a16:creationId xmlns:a16="http://schemas.microsoft.com/office/drawing/2014/main" id="{281DEB75-108A-6457-0A4B-F3143429F881}"/>
                </a:ext>
              </a:extLst>
            </p:cNvPr>
            <p:cNvSpPr txBox="1"/>
            <p:nvPr/>
          </p:nvSpPr>
          <p:spPr>
            <a:xfrm>
              <a:off x="11952483" y="6115190"/>
              <a:ext cx="3294492" cy="769441"/>
            </a:xfrm>
            <a:prstGeom prst="rect">
              <a:avLst/>
            </a:prstGeom>
            <a:noFill/>
          </p:spPr>
          <p:txBody>
            <a:bodyPr wrap="none" rtlCol="0">
              <a:spAutoFit/>
            </a:bodyPr>
            <a:lstStyle/>
            <a:p>
              <a:pPr algn="l"/>
              <a:r>
                <a:rPr lang="en-CH" sz="4400" i="1" spc="0" baseline="0" dirty="0">
                  <a:ln/>
                  <a:solidFill>
                    <a:srgbClr val="000080"/>
                  </a:solidFill>
                  <a:latin typeface="Arial"/>
                  <a:cs typeface="Arial"/>
                  <a:sym typeface="Arial"/>
                  <a:rtl val="0"/>
                </a:rPr>
                <a:t>not detected</a:t>
              </a:r>
            </a:p>
          </p:txBody>
        </p:sp>
      </p:grpSp>
      <p:pic>
        <p:nvPicPr>
          <p:cNvPr id="265" name="Picture 264">
            <a:extLst>
              <a:ext uri="{FF2B5EF4-FFF2-40B4-BE49-F238E27FC236}">
                <a16:creationId xmlns:a16="http://schemas.microsoft.com/office/drawing/2014/main" id="{EEDC7E05-8227-F342-5229-6819A4A046B8}"/>
              </a:ext>
            </a:extLst>
          </p:cNvPr>
          <p:cNvPicPr>
            <a:picLocks noChangeAspect="1"/>
          </p:cNvPicPr>
          <p:nvPr/>
        </p:nvPicPr>
        <p:blipFill>
          <a:blip r:embed="rId3"/>
          <a:stretch>
            <a:fillRect/>
          </a:stretch>
        </p:blipFill>
        <p:spPr>
          <a:xfrm>
            <a:off x="3173" y="2056219"/>
            <a:ext cx="6266839" cy="7691064"/>
          </a:xfrm>
          <a:custGeom>
            <a:avLst/>
            <a:gdLst>
              <a:gd name="connsiteX0" fmla="*/ 0 w 6266839"/>
              <a:gd name="connsiteY0" fmla="*/ 432 h 7691064"/>
              <a:gd name="connsiteX1" fmla="*/ 6266840 w 6266839"/>
              <a:gd name="connsiteY1" fmla="*/ 432 h 7691064"/>
              <a:gd name="connsiteX2" fmla="*/ 6266840 w 6266839"/>
              <a:gd name="connsiteY2" fmla="*/ 7691497 h 7691064"/>
              <a:gd name="connsiteX3" fmla="*/ 0 w 6266839"/>
              <a:gd name="connsiteY3" fmla="*/ 7691497 h 7691064"/>
            </a:gdLst>
            <a:ahLst/>
            <a:cxnLst>
              <a:cxn ang="0">
                <a:pos x="connsiteX0" y="connsiteY0"/>
              </a:cxn>
              <a:cxn ang="0">
                <a:pos x="connsiteX1" y="connsiteY1"/>
              </a:cxn>
              <a:cxn ang="0">
                <a:pos x="connsiteX2" y="connsiteY2"/>
              </a:cxn>
              <a:cxn ang="0">
                <a:pos x="connsiteX3" y="connsiteY3"/>
              </a:cxn>
            </a:cxnLst>
            <a:rect l="l" t="t" r="r" b="b"/>
            <a:pathLst>
              <a:path w="6266839" h="7691064">
                <a:moveTo>
                  <a:pt x="0" y="432"/>
                </a:moveTo>
                <a:lnTo>
                  <a:pt x="6266840" y="432"/>
                </a:lnTo>
                <a:lnTo>
                  <a:pt x="6266840" y="7691497"/>
                </a:lnTo>
                <a:lnTo>
                  <a:pt x="0" y="7691497"/>
                </a:lnTo>
                <a:close/>
              </a:path>
            </a:pathLst>
          </a:custGeom>
        </p:spPr>
      </p:pic>
      <p:sp>
        <p:nvSpPr>
          <p:cNvPr id="266" name="Freeform 265">
            <a:extLst>
              <a:ext uri="{FF2B5EF4-FFF2-40B4-BE49-F238E27FC236}">
                <a16:creationId xmlns:a16="http://schemas.microsoft.com/office/drawing/2014/main" id="{58B13EFB-6BD8-4C3E-27AD-9A1901C7D08E}"/>
              </a:ext>
            </a:extLst>
          </p:cNvPr>
          <p:cNvSpPr/>
          <p:nvPr/>
        </p:nvSpPr>
        <p:spPr>
          <a:xfrm rot="16200000">
            <a:off x="14931622" y="4718815"/>
            <a:ext cx="3237213" cy="113434"/>
          </a:xfrm>
          <a:custGeom>
            <a:avLst/>
            <a:gdLst>
              <a:gd name="connsiteX0" fmla="*/ -696 w 3237213"/>
              <a:gd name="connsiteY0" fmla="*/ 343 h 113434"/>
              <a:gd name="connsiteX1" fmla="*/ 3236518 w 3237213"/>
              <a:gd name="connsiteY1" fmla="*/ 343 h 113434"/>
              <a:gd name="connsiteX2" fmla="*/ 3236518 w 3237213"/>
              <a:gd name="connsiteY2" fmla="*/ 113778 h 113434"/>
              <a:gd name="connsiteX3" fmla="*/ -696 w 3237213"/>
              <a:gd name="connsiteY3" fmla="*/ 113778 h 113434"/>
            </a:gdLst>
            <a:ahLst/>
            <a:cxnLst>
              <a:cxn ang="0">
                <a:pos x="connsiteX0" y="connsiteY0"/>
              </a:cxn>
              <a:cxn ang="0">
                <a:pos x="connsiteX1" y="connsiteY1"/>
              </a:cxn>
              <a:cxn ang="0">
                <a:pos x="connsiteX2" y="connsiteY2"/>
              </a:cxn>
              <a:cxn ang="0">
                <a:pos x="connsiteX3" y="connsiteY3"/>
              </a:cxn>
            </a:cxnLst>
            <a:rect l="l" t="t" r="r" b="b"/>
            <a:pathLst>
              <a:path w="3237213" h="113434">
                <a:moveTo>
                  <a:pt x="-696" y="343"/>
                </a:moveTo>
                <a:lnTo>
                  <a:pt x="3236518" y="343"/>
                </a:lnTo>
                <a:lnTo>
                  <a:pt x="3236518" y="113778"/>
                </a:lnTo>
                <a:lnTo>
                  <a:pt x="-696" y="113778"/>
                </a:lnTo>
                <a:close/>
              </a:path>
            </a:pathLst>
          </a:custGeom>
          <a:solidFill>
            <a:srgbClr val="8B9BCA"/>
          </a:solidFill>
          <a:ln w="2684" cap="rnd">
            <a:noFill/>
            <a:prstDash val="solid"/>
            <a:round/>
          </a:ln>
        </p:spPr>
        <p:txBody>
          <a:bodyPr rtlCol="0" anchor="ctr"/>
          <a:lstStyle/>
          <a:p>
            <a:endParaRPr lang="en-CH" sz="1800"/>
          </a:p>
        </p:txBody>
      </p:sp>
      <p:grpSp>
        <p:nvGrpSpPr>
          <p:cNvPr id="267" name="Graphic 2">
            <a:extLst>
              <a:ext uri="{FF2B5EF4-FFF2-40B4-BE49-F238E27FC236}">
                <a16:creationId xmlns:a16="http://schemas.microsoft.com/office/drawing/2014/main" id="{09C8F373-7DD1-C6C4-A693-5A9B7E96423A}"/>
              </a:ext>
            </a:extLst>
          </p:cNvPr>
          <p:cNvGrpSpPr/>
          <p:nvPr/>
        </p:nvGrpSpPr>
        <p:grpSpPr>
          <a:xfrm>
            <a:off x="18886188" y="3146370"/>
            <a:ext cx="1437014" cy="3294496"/>
            <a:chOff x="18886188" y="3146370"/>
            <a:chExt cx="1437014" cy="3294496"/>
          </a:xfrm>
        </p:grpSpPr>
        <p:sp>
          <p:nvSpPr>
            <p:cNvPr id="268" name="Freeform 267">
              <a:extLst>
                <a:ext uri="{FF2B5EF4-FFF2-40B4-BE49-F238E27FC236}">
                  <a16:creationId xmlns:a16="http://schemas.microsoft.com/office/drawing/2014/main" id="{55DDCF9B-69F2-F2C6-867D-B1E9C50F387B}"/>
                </a:ext>
              </a:extLst>
            </p:cNvPr>
            <p:cNvSpPr/>
            <p:nvPr/>
          </p:nvSpPr>
          <p:spPr>
            <a:xfrm rot="-5400000">
              <a:off x="17637991" y="4718815"/>
              <a:ext cx="3237213" cy="113434"/>
            </a:xfrm>
            <a:custGeom>
              <a:avLst/>
              <a:gdLst>
                <a:gd name="connsiteX0" fmla="*/ -127 w 3237213"/>
                <a:gd name="connsiteY0" fmla="*/ 343 h 113434"/>
                <a:gd name="connsiteX1" fmla="*/ 3237086 w 3237213"/>
                <a:gd name="connsiteY1" fmla="*/ 343 h 113434"/>
                <a:gd name="connsiteX2" fmla="*/ 3237086 w 3237213"/>
                <a:gd name="connsiteY2" fmla="*/ 113778 h 113434"/>
                <a:gd name="connsiteX3" fmla="*/ -127 w 3237213"/>
                <a:gd name="connsiteY3" fmla="*/ 113778 h 113434"/>
              </a:gdLst>
              <a:ahLst/>
              <a:cxnLst>
                <a:cxn ang="0">
                  <a:pos x="connsiteX0" y="connsiteY0"/>
                </a:cxn>
                <a:cxn ang="0">
                  <a:pos x="connsiteX1" y="connsiteY1"/>
                </a:cxn>
                <a:cxn ang="0">
                  <a:pos x="connsiteX2" y="connsiteY2"/>
                </a:cxn>
                <a:cxn ang="0">
                  <a:pos x="connsiteX3" y="connsiteY3"/>
                </a:cxn>
              </a:cxnLst>
              <a:rect l="l" t="t" r="r" b="b"/>
              <a:pathLst>
                <a:path w="3237213" h="113434">
                  <a:moveTo>
                    <a:pt x="-127" y="343"/>
                  </a:moveTo>
                  <a:lnTo>
                    <a:pt x="3237086" y="343"/>
                  </a:lnTo>
                  <a:lnTo>
                    <a:pt x="3237086" y="113778"/>
                  </a:lnTo>
                  <a:lnTo>
                    <a:pt x="-127" y="113778"/>
                  </a:lnTo>
                  <a:close/>
                </a:path>
              </a:pathLst>
            </a:custGeom>
            <a:solidFill>
              <a:srgbClr val="8B9BCA"/>
            </a:solidFill>
            <a:ln w="2684" cap="rnd">
              <a:noFill/>
              <a:prstDash val="solid"/>
              <a:round/>
            </a:ln>
          </p:spPr>
          <p:txBody>
            <a:bodyPr rtlCol="0" anchor="ctr"/>
            <a:lstStyle/>
            <a:p>
              <a:endParaRPr lang="en-CH" sz="1800"/>
            </a:p>
          </p:txBody>
        </p:sp>
        <p:grpSp>
          <p:nvGrpSpPr>
            <p:cNvPr id="269" name="Graphic 2">
              <a:extLst>
                <a:ext uri="{FF2B5EF4-FFF2-40B4-BE49-F238E27FC236}">
                  <a16:creationId xmlns:a16="http://schemas.microsoft.com/office/drawing/2014/main" id="{A0ED75B4-CCCB-1A10-1A52-3F74D17BA3DD}"/>
                </a:ext>
              </a:extLst>
            </p:cNvPr>
            <p:cNvGrpSpPr/>
            <p:nvPr/>
          </p:nvGrpSpPr>
          <p:grpSpPr>
            <a:xfrm>
              <a:off x="18886188" y="6066506"/>
              <a:ext cx="662898" cy="374359"/>
              <a:chOff x="18886188" y="6066506"/>
              <a:chExt cx="662898" cy="374359"/>
            </a:xfrm>
          </p:grpSpPr>
          <p:sp>
            <p:nvSpPr>
              <p:cNvPr id="270" name="Freeform 269">
                <a:extLst>
                  <a:ext uri="{FF2B5EF4-FFF2-40B4-BE49-F238E27FC236}">
                    <a16:creationId xmlns:a16="http://schemas.microsoft.com/office/drawing/2014/main" id="{98526831-5E35-CCAB-034A-DEFDA29D00EE}"/>
                  </a:ext>
                </a:extLst>
              </p:cNvPr>
              <p:cNvSpPr/>
              <p:nvPr/>
            </p:nvSpPr>
            <p:spPr>
              <a:xfrm flipV="1">
                <a:off x="18943335" y="6123648"/>
                <a:ext cx="548608" cy="260067"/>
              </a:xfrm>
              <a:custGeom>
                <a:avLst/>
                <a:gdLst>
                  <a:gd name="connsiteX0" fmla="*/ 548472 w 548608"/>
                  <a:gd name="connsiteY0" fmla="*/ 130684 h 260067"/>
                  <a:gd name="connsiteX1" fmla="*/ 418447 w 548608"/>
                  <a:gd name="connsiteY1" fmla="*/ 260722 h 260067"/>
                  <a:gd name="connsiteX2" fmla="*/ 129890 w 548608"/>
                  <a:gd name="connsiteY2" fmla="*/ 260722 h 260067"/>
                  <a:gd name="connsiteX3" fmla="*/ -136 w 548608"/>
                  <a:gd name="connsiteY3" fmla="*/ 130684 h 260067"/>
                  <a:gd name="connsiteX4" fmla="*/ 129890 w 548608"/>
                  <a:gd name="connsiteY4" fmla="*/ 654 h 260067"/>
                  <a:gd name="connsiteX5" fmla="*/ 418447 w 548608"/>
                  <a:gd name="connsiteY5" fmla="*/ 654 h 260067"/>
                  <a:gd name="connsiteX6" fmla="*/ 548472 w 548608"/>
                  <a:gd name="connsiteY6" fmla="*/ 130684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48472" y="130684"/>
                    </a:moveTo>
                    <a:cubicBezTo>
                      <a:pt x="548472" y="202454"/>
                      <a:pt x="490208" y="260722"/>
                      <a:pt x="418447" y="260722"/>
                    </a:cubicBezTo>
                    <a:lnTo>
                      <a:pt x="129890" y="260722"/>
                    </a:lnTo>
                    <a:cubicBezTo>
                      <a:pt x="58125" y="260722"/>
                      <a:pt x="-136" y="202454"/>
                      <a:pt x="-136" y="130684"/>
                    </a:cubicBezTo>
                    <a:cubicBezTo>
                      <a:pt x="-136" y="58914"/>
                      <a:pt x="58125" y="654"/>
                      <a:pt x="129890" y="654"/>
                    </a:cubicBezTo>
                    <a:lnTo>
                      <a:pt x="418447" y="654"/>
                    </a:lnTo>
                    <a:cubicBezTo>
                      <a:pt x="490208" y="654"/>
                      <a:pt x="548472" y="58914"/>
                      <a:pt x="548472" y="130684"/>
                    </a:cubicBezTo>
                    <a:close/>
                  </a:path>
                </a:pathLst>
              </a:custGeom>
              <a:solidFill>
                <a:srgbClr val="8B9BCA"/>
              </a:solidFill>
              <a:ln w="3689" cap="rnd">
                <a:noFill/>
                <a:prstDash val="solid"/>
                <a:round/>
              </a:ln>
            </p:spPr>
            <p:txBody>
              <a:bodyPr rtlCol="0" anchor="ctr"/>
              <a:lstStyle/>
              <a:p>
                <a:endParaRPr lang="en-CH" sz="1800"/>
              </a:p>
            </p:txBody>
          </p:sp>
          <p:sp>
            <p:nvSpPr>
              <p:cNvPr id="271" name="Freeform 270">
                <a:extLst>
                  <a:ext uri="{FF2B5EF4-FFF2-40B4-BE49-F238E27FC236}">
                    <a16:creationId xmlns:a16="http://schemas.microsoft.com/office/drawing/2014/main" id="{699B0BDA-0110-7E40-085D-CE2703F66A5F}"/>
                  </a:ext>
                </a:extLst>
              </p:cNvPr>
              <p:cNvSpPr/>
              <p:nvPr/>
            </p:nvSpPr>
            <p:spPr>
              <a:xfrm flipV="1">
                <a:off x="18886188" y="6066506"/>
                <a:ext cx="662898" cy="374359"/>
              </a:xfrm>
              <a:custGeom>
                <a:avLst/>
                <a:gdLst>
                  <a:gd name="connsiteX0" fmla="*/ 662763 w 662898"/>
                  <a:gd name="connsiteY0" fmla="*/ 187834 h 374359"/>
                  <a:gd name="connsiteX1" fmla="*/ 475594 w 662898"/>
                  <a:gd name="connsiteY1" fmla="*/ 654 h 374359"/>
                  <a:gd name="connsiteX2" fmla="*/ 187037 w 662898"/>
                  <a:gd name="connsiteY2" fmla="*/ 654 h 374359"/>
                  <a:gd name="connsiteX3" fmla="*/ -136 w 662898"/>
                  <a:gd name="connsiteY3" fmla="*/ 187834 h 374359"/>
                  <a:gd name="connsiteX4" fmla="*/ 187037 w 662898"/>
                  <a:gd name="connsiteY4" fmla="*/ 375014 h 374359"/>
                  <a:gd name="connsiteX5" fmla="*/ 475594 w 662898"/>
                  <a:gd name="connsiteY5" fmla="*/ 375014 h 374359"/>
                  <a:gd name="connsiteX6" fmla="*/ 662763 w 662898"/>
                  <a:gd name="connsiteY6" fmla="*/ 187834 h 374359"/>
                  <a:gd name="connsiteX7" fmla="*/ 605620 w 662898"/>
                  <a:gd name="connsiteY7" fmla="*/ 187834 h 374359"/>
                  <a:gd name="connsiteX8" fmla="*/ 475594 w 662898"/>
                  <a:gd name="connsiteY8" fmla="*/ 317871 h 374359"/>
                  <a:gd name="connsiteX9" fmla="*/ 187037 w 662898"/>
                  <a:gd name="connsiteY9" fmla="*/ 317871 h 374359"/>
                  <a:gd name="connsiteX10" fmla="*/ 57012 w 662898"/>
                  <a:gd name="connsiteY10" fmla="*/ 187834 h 374359"/>
                  <a:gd name="connsiteX11" fmla="*/ 187037 w 662898"/>
                  <a:gd name="connsiteY11" fmla="*/ 57803 h 374359"/>
                  <a:gd name="connsiteX12" fmla="*/ 475594 w 662898"/>
                  <a:gd name="connsiteY12" fmla="*/ 57803 h 374359"/>
                  <a:gd name="connsiteX13" fmla="*/ 605620 w 662898"/>
                  <a:gd name="connsiteY13" fmla="*/ 187834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2763" y="187834"/>
                    </a:moveTo>
                    <a:cubicBezTo>
                      <a:pt x="662763" y="84523"/>
                      <a:pt x="578897" y="654"/>
                      <a:pt x="475594" y="654"/>
                    </a:cubicBezTo>
                    <a:lnTo>
                      <a:pt x="187037" y="654"/>
                    </a:lnTo>
                    <a:cubicBezTo>
                      <a:pt x="83734" y="654"/>
                      <a:pt x="-136" y="84523"/>
                      <a:pt x="-136" y="187834"/>
                    </a:cubicBezTo>
                    <a:cubicBezTo>
                      <a:pt x="-136" y="291144"/>
                      <a:pt x="83734" y="375014"/>
                      <a:pt x="187037" y="375014"/>
                    </a:cubicBezTo>
                    <a:lnTo>
                      <a:pt x="475594" y="375014"/>
                    </a:lnTo>
                    <a:cubicBezTo>
                      <a:pt x="578897" y="375014"/>
                      <a:pt x="662763" y="291144"/>
                      <a:pt x="662763" y="187834"/>
                    </a:cubicBezTo>
                    <a:close/>
                    <a:moveTo>
                      <a:pt x="605620" y="187834"/>
                    </a:moveTo>
                    <a:cubicBezTo>
                      <a:pt x="605620" y="259604"/>
                      <a:pt x="547355" y="317871"/>
                      <a:pt x="475594" y="317871"/>
                    </a:cubicBezTo>
                    <a:lnTo>
                      <a:pt x="187037" y="317871"/>
                    </a:lnTo>
                    <a:cubicBezTo>
                      <a:pt x="115272" y="317871"/>
                      <a:pt x="57012" y="259604"/>
                      <a:pt x="57012" y="187834"/>
                    </a:cubicBezTo>
                    <a:cubicBezTo>
                      <a:pt x="57012" y="116063"/>
                      <a:pt x="115272" y="57803"/>
                      <a:pt x="187037" y="57803"/>
                    </a:cubicBezTo>
                    <a:lnTo>
                      <a:pt x="475594" y="57803"/>
                    </a:lnTo>
                    <a:cubicBezTo>
                      <a:pt x="547355" y="57803"/>
                      <a:pt x="605620" y="116063"/>
                      <a:pt x="605620" y="187834"/>
                    </a:cubicBezTo>
                    <a:close/>
                  </a:path>
                </a:pathLst>
              </a:custGeom>
              <a:solidFill>
                <a:srgbClr val="ECF1FF"/>
              </a:solidFill>
              <a:ln w="3689" cap="rnd">
                <a:noFill/>
                <a:prstDash val="solid"/>
                <a:round/>
              </a:ln>
            </p:spPr>
            <p:txBody>
              <a:bodyPr rtlCol="0" anchor="ctr"/>
              <a:lstStyle/>
              <a:p>
                <a:endParaRPr lang="en-CH" sz="1800"/>
              </a:p>
            </p:txBody>
          </p:sp>
        </p:grpSp>
        <p:sp>
          <p:nvSpPr>
            <p:cNvPr id="272" name="Freeform 271">
              <a:extLst>
                <a:ext uri="{FF2B5EF4-FFF2-40B4-BE49-F238E27FC236}">
                  <a16:creationId xmlns:a16="http://schemas.microsoft.com/office/drawing/2014/main" id="{F4A3835D-2D89-1DCE-3502-1E75D4FCEF32}"/>
                </a:ext>
              </a:extLst>
            </p:cNvPr>
            <p:cNvSpPr/>
            <p:nvPr/>
          </p:nvSpPr>
          <p:spPr>
            <a:xfrm rot="-5400000">
              <a:off x="18366391" y="4708338"/>
              <a:ext cx="3237213" cy="113434"/>
            </a:xfrm>
            <a:custGeom>
              <a:avLst/>
              <a:gdLst>
                <a:gd name="connsiteX0" fmla="*/ 26 w 3237213"/>
                <a:gd name="connsiteY0" fmla="*/ 341 h 113434"/>
                <a:gd name="connsiteX1" fmla="*/ 3237239 w 3237213"/>
                <a:gd name="connsiteY1" fmla="*/ 341 h 113434"/>
                <a:gd name="connsiteX2" fmla="*/ 3237239 w 3237213"/>
                <a:gd name="connsiteY2" fmla="*/ 113776 h 113434"/>
                <a:gd name="connsiteX3" fmla="*/ 26 w 3237213"/>
                <a:gd name="connsiteY3" fmla="*/ 113776 h 113434"/>
              </a:gdLst>
              <a:ahLst/>
              <a:cxnLst>
                <a:cxn ang="0">
                  <a:pos x="connsiteX0" y="connsiteY0"/>
                </a:cxn>
                <a:cxn ang="0">
                  <a:pos x="connsiteX1" y="connsiteY1"/>
                </a:cxn>
                <a:cxn ang="0">
                  <a:pos x="connsiteX2" y="connsiteY2"/>
                </a:cxn>
                <a:cxn ang="0">
                  <a:pos x="connsiteX3" y="connsiteY3"/>
                </a:cxn>
              </a:cxnLst>
              <a:rect l="l" t="t" r="r" b="b"/>
              <a:pathLst>
                <a:path w="3237213" h="113434">
                  <a:moveTo>
                    <a:pt x="26" y="341"/>
                  </a:moveTo>
                  <a:lnTo>
                    <a:pt x="3237239" y="341"/>
                  </a:lnTo>
                  <a:lnTo>
                    <a:pt x="3237239" y="113776"/>
                  </a:lnTo>
                  <a:lnTo>
                    <a:pt x="26" y="113776"/>
                  </a:lnTo>
                  <a:close/>
                </a:path>
              </a:pathLst>
            </a:custGeom>
            <a:solidFill>
              <a:srgbClr val="FF5A01"/>
            </a:solidFill>
            <a:ln w="2684" cap="rnd">
              <a:noFill/>
              <a:prstDash val="solid"/>
              <a:round/>
            </a:ln>
          </p:spPr>
          <p:txBody>
            <a:bodyPr rtlCol="0" anchor="ctr"/>
            <a:lstStyle/>
            <a:p>
              <a:endParaRPr lang="en-CH" sz="1800"/>
            </a:p>
          </p:txBody>
        </p:sp>
        <p:grpSp>
          <p:nvGrpSpPr>
            <p:cNvPr id="273" name="Graphic 2">
              <a:extLst>
                <a:ext uri="{FF2B5EF4-FFF2-40B4-BE49-F238E27FC236}">
                  <a16:creationId xmlns:a16="http://schemas.microsoft.com/office/drawing/2014/main" id="{8ABF0B85-06C8-3874-7827-0291B581B34A}"/>
                </a:ext>
              </a:extLst>
            </p:cNvPr>
            <p:cNvGrpSpPr/>
            <p:nvPr/>
          </p:nvGrpSpPr>
          <p:grpSpPr>
            <a:xfrm>
              <a:off x="19660304" y="4635683"/>
              <a:ext cx="662898" cy="374359"/>
              <a:chOff x="19660304" y="4635683"/>
              <a:chExt cx="662898" cy="374359"/>
            </a:xfrm>
          </p:grpSpPr>
          <p:sp>
            <p:nvSpPr>
              <p:cNvPr id="274" name="Freeform 273">
                <a:extLst>
                  <a:ext uri="{FF2B5EF4-FFF2-40B4-BE49-F238E27FC236}">
                    <a16:creationId xmlns:a16="http://schemas.microsoft.com/office/drawing/2014/main" id="{2CE5409E-9F40-F106-F060-45EAAB196DFF}"/>
                  </a:ext>
                </a:extLst>
              </p:cNvPr>
              <p:cNvSpPr/>
              <p:nvPr/>
            </p:nvSpPr>
            <p:spPr>
              <a:xfrm flipV="1">
                <a:off x="19717451" y="4692825"/>
                <a:ext cx="548608" cy="260067"/>
              </a:xfrm>
              <a:custGeom>
                <a:avLst/>
                <a:gdLst>
                  <a:gd name="connsiteX0" fmla="*/ 548635 w 548608"/>
                  <a:gd name="connsiteY0" fmla="*/ 130384 h 260067"/>
                  <a:gd name="connsiteX1" fmla="*/ 418609 w 548608"/>
                  <a:gd name="connsiteY1" fmla="*/ 260421 h 260067"/>
                  <a:gd name="connsiteX2" fmla="*/ 130053 w 548608"/>
                  <a:gd name="connsiteY2" fmla="*/ 260421 h 260067"/>
                  <a:gd name="connsiteX3" fmla="*/ 27 w 548608"/>
                  <a:gd name="connsiteY3" fmla="*/ 130384 h 260067"/>
                  <a:gd name="connsiteX4" fmla="*/ 130053 w 548608"/>
                  <a:gd name="connsiteY4" fmla="*/ 353 h 260067"/>
                  <a:gd name="connsiteX5" fmla="*/ 418609 w 548608"/>
                  <a:gd name="connsiteY5" fmla="*/ 353 h 260067"/>
                  <a:gd name="connsiteX6" fmla="*/ 548635 w 548608"/>
                  <a:gd name="connsiteY6" fmla="*/ 130384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48635" y="130384"/>
                    </a:moveTo>
                    <a:cubicBezTo>
                      <a:pt x="548635" y="202154"/>
                      <a:pt x="490371" y="260421"/>
                      <a:pt x="418609" y="260421"/>
                    </a:cubicBezTo>
                    <a:lnTo>
                      <a:pt x="130053" y="260421"/>
                    </a:lnTo>
                    <a:cubicBezTo>
                      <a:pt x="58287" y="260421"/>
                      <a:pt x="27" y="202154"/>
                      <a:pt x="27" y="130384"/>
                    </a:cubicBezTo>
                    <a:cubicBezTo>
                      <a:pt x="27" y="58613"/>
                      <a:pt x="58287" y="353"/>
                      <a:pt x="130053" y="353"/>
                    </a:cubicBezTo>
                    <a:lnTo>
                      <a:pt x="418609" y="353"/>
                    </a:lnTo>
                    <a:cubicBezTo>
                      <a:pt x="490371" y="353"/>
                      <a:pt x="548635" y="58613"/>
                      <a:pt x="548635" y="130384"/>
                    </a:cubicBezTo>
                    <a:close/>
                  </a:path>
                </a:pathLst>
              </a:custGeom>
              <a:solidFill>
                <a:srgbClr val="FF5A01"/>
              </a:solidFill>
              <a:ln w="3689" cap="rnd">
                <a:noFill/>
                <a:prstDash val="solid"/>
                <a:round/>
              </a:ln>
            </p:spPr>
            <p:txBody>
              <a:bodyPr rtlCol="0" anchor="ctr"/>
              <a:lstStyle/>
              <a:p>
                <a:endParaRPr lang="en-CH" sz="1800"/>
              </a:p>
            </p:txBody>
          </p:sp>
          <p:sp>
            <p:nvSpPr>
              <p:cNvPr id="275" name="Freeform 274">
                <a:extLst>
                  <a:ext uri="{FF2B5EF4-FFF2-40B4-BE49-F238E27FC236}">
                    <a16:creationId xmlns:a16="http://schemas.microsoft.com/office/drawing/2014/main" id="{B8DF5893-E76A-4398-2B50-A66DB7C511E2}"/>
                  </a:ext>
                </a:extLst>
              </p:cNvPr>
              <p:cNvSpPr/>
              <p:nvPr/>
            </p:nvSpPr>
            <p:spPr>
              <a:xfrm flipV="1">
                <a:off x="19660304" y="4635683"/>
                <a:ext cx="662898" cy="374359"/>
              </a:xfrm>
              <a:custGeom>
                <a:avLst/>
                <a:gdLst>
                  <a:gd name="connsiteX0" fmla="*/ 662925 w 662898"/>
                  <a:gd name="connsiteY0" fmla="*/ 187533 h 374359"/>
                  <a:gd name="connsiteX1" fmla="*/ 475756 w 662898"/>
                  <a:gd name="connsiteY1" fmla="*/ 353 h 374359"/>
                  <a:gd name="connsiteX2" fmla="*/ 187200 w 662898"/>
                  <a:gd name="connsiteY2" fmla="*/ 353 h 374359"/>
                  <a:gd name="connsiteX3" fmla="*/ 27 w 662898"/>
                  <a:gd name="connsiteY3" fmla="*/ 187533 h 374359"/>
                  <a:gd name="connsiteX4" fmla="*/ 187200 w 662898"/>
                  <a:gd name="connsiteY4" fmla="*/ 374713 h 374359"/>
                  <a:gd name="connsiteX5" fmla="*/ 475756 w 662898"/>
                  <a:gd name="connsiteY5" fmla="*/ 374713 h 374359"/>
                  <a:gd name="connsiteX6" fmla="*/ 662925 w 662898"/>
                  <a:gd name="connsiteY6" fmla="*/ 187533 h 374359"/>
                  <a:gd name="connsiteX7" fmla="*/ 605782 w 662898"/>
                  <a:gd name="connsiteY7" fmla="*/ 187533 h 374359"/>
                  <a:gd name="connsiteX8" fmla="*/ 475756 w 662898"/>
                  <a:gd name="connsiteY8" fmla="*/ 317571 h 374359"/>
                  <a:gd name="connsiteX9" fmla="*/ 187200 w 662898"/>
                  <a:gd name="connsiteY9" fmla="*/ 317571 h 374359"/>
                  <a:gd name="connsiteX10" fmla="*/ 57174 w 662898"/>
                  <a:gd name="connsiteY10" fmla="*/ 187533 h 374359"/>
                  <a:gd name="connsiteX11" fmla="*/ 187200 w 662898"/>
                  <a:gd name="connsiteY11" fmla="*/ 57503 h 374359"/>
                  <a:gd name="connsiteX12" fmla="*/ 475756 w 662898"/>
                  <a:gd name="connsiteY12" fmla="*/ 57503 h 374359"/>
                  <a:gd name="connsiteX13" fmla="*/ 605782 w 662898"/>
                  <a:gd name="connsiteY13" fmla="*/ 187533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2925" y="187533"/>
                    </a:moveTo>
                    <a:cubicBezTo>
                      <a:pt x="662925" y="84223"/>
                      <a:pt x="579059" y="353"/>
                      <a:pt x="475756" y="353"/>
                    </a:cubicBezTo>
                    <a:lnTo>
                      <a:pt x="187200" y="353"/>
                    </a:lnTo>
                    <a:cubicBezTo>
                      <a:pt x="83897" y="353"/>
                      <a:pt x="27" y="84223"/>
                      <a:pt x="27" y="187533"/>
                    </a:cubicBezTo>
                    <a:cubicBezTo>
                      <a:pt x="27" y="290844"/>
                      <a:pt x="83897" y="374713"/>
                      <a:pt x="187200" y="374713"/>
                    </a:cubicBezTo>
                    <a:lnTo>
                      <a:pt x="475756" y="374713"/>
                    </a:lnTo>
                    <a:cubicBezTo>
                      <a:pt x="579059" y="374713"/>
                      <a:pt x="662925" y="290844"/>
                      <a:pt x="662925" y="187533"/>
                    </a:cubicBezTo>
                    <a:close/>
                    <a:moveTo>
                      <a:pt x="605782" y="187533"/>
                    </a:moveTo>
                    <a:cubicBezTo>
                      <a:pt x="605782" y="259304"/>
                      <a:pt x="547518" y="317571"/>
                      <a:pt x="475756" y="317571"/>
                    </a:cubicBezTo>
                    <a:lnTo>
                      <a:pt x="187200" y="317571"/>
                    </a:lnTo>
                    <a:cubicBezTo>
                      <a:pt x="115434" y="317571"/>
                      <a:pt x="57174" y="259304"/>
                      <a:pt x="57174" y="187533"/>
                    </a:cubicBezTo>
                    <a:cubicBezTo>
                      <a:pt x="57174" y="115763"/>
                      <a:pt x="115434" y="57503"/>
                      <a:pt x="187200" y="57503"/>
                    </a:cubicBezTo>
                    <a:lnTo>
                      <a:pt x="475756" y="57503"/>
                    </a:lnTo>
                    <a:cubicBezTo>
                      <a:pt x="547518" y="57503"/>
                      <a:pt x="605782" y="115763"/>
                      <a:pt x="605782" y="187533"/>
                    </a:cubicBezTo>
                    <a:close/>
                  </a:path>
                </a:pathLst>
              </a:custGeom>
              <a:solidFill>
                <a:srgbClr val="ECF1FF"/>
              </a:solidFill>
              <a:ln w="3689" cap="rnd">
                <a:noFill/>
                <a:prstDash val="solid"/>
                <a:round/>
              </a:ln>
            </p:spPr>
            <p:txBody>
              <a:bodyPr rtlCol="0" anchor="ctr"/>
              <a:lstStyle/>
              <a:p>
                <a:endParaRPr lang="en-CH" sz="1800"/>
              </a:p>
            </p:txBody>
          </p:sp>
        </p:grpSp>
      </p:grpSp>
      <p:grpSp>
        <p:nvGrpSpPr>
          <p:cNvPr id="276" name="Graphic 2">
            <a:extLst>
              <a:ext uri="{FF2B5EF4-FFF2-40B4-BE49-F238E27FC236}">
                <a16:creationId xmlns:a16="http://schemas.microsoft.com/office/drawing/2014/main" id="{CD9D92EC-3D96-4CEF-F001-BE33F18A3275}"/>
              </a:ext>
            </a:extLst>
          </p:cNvPr>
          <p:cNvGrpSpPr/>
          <p:nvPr/>
        </p:nvGrpSpPr>
        <p:grpSpPr>
          <a:xfrm>
            <a:off x="21349616" y="3146370"/>
            <a:ext cx="1391299" cy="3304973"/>
            <a:chOff x="21349616" y="3146370"/>
            <a:chExt cx="1391299" cy="3304973"/>
          </a:xfrm>
        </p:grpSpPr>
        <p:sp>
          <p:nvSpPr>
            <p:cNvPr id="277" name="Freeform 276">
              <a:extLst>
                <a:ext uri="{FF2B5EF4-FFF2-40B4-BE49-F238E27FC236}">
                  <a16:creationId xmlns:a16="http://schemas.microsoft.com/office/drawing/2014/main" id="{E7271FBA-09AA-AEF4-ADAA-B377FF3EEAEB}"/>
                </a:ext>
              </a:extLst>
            </p:cNvPr>
            <p:cNvSpPr/>
            <p:nvPr/>
          </p:nvSpPr>
          <p:spPr>
            <a:xfrm rot="-5400000">
              <a:off x="20062466" y="4718815"/>
              <a:ext cx="3237213" cy="113434"/>
            </a:xfrm>
            <a:custGeom>
              <a:avLst/>
              <a:gdLst>
                <a:gd name="connsiteX0" fmla="*/ 382 w 3237213"/>
                <a:gd name="connsiteY0" fmla="*/ 343 h 113434"/>
                <a:gd name="connsiteX1" fmla="*/ 3237595 w 3237213"/>
                <a:gd name="connsiteY1" fmla="*/ 343 h 113434"/>
                <a:gd name="connsiteX2" fmla="*/ 3237595 w 3237213"/>
                <a:gd name="connsiteY2" fmla="*/ 113778 h 113434"/>
                <a:gd name="connsiteX3" fmla="*/ 382 w 3237213"/>
                <a:gd name="connsiteY3" fmla="*/ 113778 h 113434"/>
              </a:gdLst>
              <a:ahLst/>
              <a:cxnLst>
                <a:cxn ang="0">
                  <a:pos x="connsiteX0" y="connsiteY0"/>
                </a:cxn>
                <a:cxn ang="0">
                  <a:pos x="connsiteX1" y="connsiteY1"/>
                </a:cxn>
                <a:cxn ang="0">
                  <a:pos x="connsiteX2" y="connsiteY2"/>
                </a:cxn>
                <a:cxn ang="0">
                  <a:pos x="connsiteX3" y="connsiteY3"/>
                </a:cxn>
              </a:cxnLst>
              <a:rect l="l" t="t" r="r" b="b"/>
              <a:pathLst>
                <a:path w="3237213" h="113434">
                  <a:moveTo>
                    <a:pt x="382" y="343"/>
                  </a:moveTo>
                  <a:lnTo>
                    <a:pt x="3237595" y="343"/>
                  </a:lnTo>
                  <a:lnTo>
                    <a:pt x="3237595" y="113778"/>
                  </a:lnTo>
                  <a:lnTo>
                    <a:pt x="382" y="113778"/>
                  </a:lnTo>
                  <a:close/>
                </a:path>
              </a:pathLst>
            </a:custGeom>
            <a:solidFill>
              <a:srgbClr val="8B9BCA"/>
            </a:solidFill>
            <a:ln w="2684" cap="rnd">
              <a:noFill/>
              <a:prstDash val="solid"/>
              <a:round/>
            </a:ln>
          </p:spPr>
          <p:txBody>
            <a:bodyPr rtlCol="0" anchor="ctr"/>
            <a:lstStyle/>
            <a:p>
              <a:endParaRPr lang="en-CH" sz="1800"/>
            </a:p>
          </p:txBody>
        </p:sp>
        <p:sp>
          <p:nvSpPr>
            <p:cNvPr id="278" name="Freeform 277">
              <a:extLst>
                <a:ext uri="{FF2B5EF4-FFF2-40B4-BE49-F238E27FC236}">
                  <a16:creationId xmlns:a16="http://schemas.microsoft.com/office/drawing/2014/main" id="{7675B985-A7F0-79BC-5CCC-8F21C4E2784F}"/>
                </a:ext>
              </a:extLst>
            </p:cNvPr>
            <p:cNvSpPr/>
            <p:nvPr/>
          </p:nvSpPr>
          <p:spPr>
            <a:xfrm rot="-5400000">
              <a:off x="20790866" y="4708338"/>
              <a:ext cx="3237213" cy="113434"/>
            </a:xfrm>
            <a:custGeom>
              <a:avLst/>
              <a:gdLst>
                <a:gd name="connsiteX0" fmla="*/ 535 w 3237213"/>
                <a:gd name="connsiteY0" fmla="*/ 341 h 113434"/>
                <a:gd name="connsiteX1" fmla="*/ 3237748 w 3237213"/>
                <a:gd name="connsiteY1" fmla="*/ 341 h 113434"/>
                <a:gd name="connsiteX2" fmla="*/ 3237748 w 3237213"/>
                <a:gd name="connsiteY2" fmla="*/ 113776 h 113434"/>
                <a:gd name="connsiteX3" fmla="*/ 535 w 3237213"/>
                <a:gd name="connsiteY3" fmla="*/ 113776 h 113434"/>
              </a:gdLst>
              <a:ahLst/>
              <a:cxnLst>
                <a:cxn ang="0">
                  <a:pos x="connsiteX0" y="connsiteY0"/>
                </a:cxn>
                <a:cxn ang="0">
                  <a:pos x="connsiteX1" y="connsiteY1"/>
                </a:cxn>
                <a:cxn ang="0">
                  <a:pos x="connsiteX2" y="connsiteY2"/>
                </a:cxn>
                <a:cxn ang="0">
                  <a:pos x="connsiteX3" y="connsiteY3"/>
                </a:cxn>
              </a:cxnLst>
              <a:rect l="l" t="t" r="r" b="b"/>
              <a:pathLst>
                <a:path w="3237213" h="113434">
                  <a:moveTo>
                    <a:pt x="535" y="341"/>
                  </a:moveTo>
                  <a:lnTo>
                    <a:pt x="3237748" y="341"/>
                  </a:lnTo>
                  <a:lnTo>
                    <a:pt x="3237748" y="113776"/>
                  </a:lnTo>
                  <a:lnTo>
                    <a:pt x="535" y="113776"/>
                  </a:lnTo>
                  <a:close/>
                </a:path>
              </a:pathLst>
            </a:custGeom>
            <a:solidFill>
              <a:srgbClr val="FF5A01"/>
            </a:solidFill>
            <a:ln w="2684" cap="rnd">
              <a:noFill/>
              <a:prstDash val="solid"/>
              <a:round/>
            </a:ln>
          </p:spPr>
          <p:txBody>
            <a:bodyPr rtlCol="0" anchor="ctr"/>
            <a:lstStyle/>
            <a:p>
              <a:endParaRPr lang="en-CH" sz="1800"/>
            </a:p>
          </p:txBody>
        </p:sp>
        <p:grpSp>
          <p:nvGrpSpPr>
            <p:cNvPr id="279" name="Graphic 2">
              <a:extLst>
                <a:ext uri="{FF2B5EF4-FFF2-40B4-BE49-F238E27FC236}">
                  <a16:creationId xmlns:a16="http://schemas.microsoft.com/office/drawing/2014/main" id="{F7270DC4-78CF-C4F8-A4AF-DD5628A86849}"/>
                </a:ext>
              </a:extLst>
            </p:cNvPr>
            <p:cNvGrpSpPr/>
            <p:nvPr/>
          </p:nvGrpSpPr>
          <p:grpSpPr>
            <a:xfrm>
              <a:off x="21349616" y="6076983"/>
              <a:ext cx="662898" cy="374359"/>
              <a:chOff x="21349616" y="6076983"/>
              <a:chExt cx="662898" cy="374359"/>
            </a:xfrm>
          </p:grpSpPr>
          <p:sp>
            <p:nvSpPr>
              <p:cNvPr id="280" name="Freeform 279">
                <a:extLst>
                  <a:ext uri="{FF2B5EF4-FFF2-40B4-BE49-F238E27FC236}">
                    <a16:creationId xmlns:a16="http://schemas.microsoft.com/office/drawing/2014/main" id="{5BBCFCA9-5C6F-AD27-891F-F7BD21119928}"/>
                  </a:ext>
                </a:extLst>
              </p:cNvPr>
              <p:cNvSpPr/>
              <p:nvPr/>
            </p:nvSpPr>
            <p:spPr>
              <a:xfrm flipV="1">
                <a:off x="21406763" y="6134125"/>
                <a:ext cx="548608" cy="260067"/>
              </a:xfrm>
              <a:custGeom>
                <a:avLst/>
                <a:gdLst>
                  <a:gd name="connsiteX0" fmla="*/ 548990 w 548608"/>
                  <a:gd name="connsiteY0" fmla="*/ 130686 h 260067"/>
                  <a:gd name="connsiteX1" fmla="*/ 418964 w 548608"/>
                  <a:gd name="connsiteY1" fmla="*/ 260724 h 260067"/>
                  <a:gd name="connsiteX2" fmla="*/ 130408 w 548608"/>
                  <a:gd name="connsiteY2" fmla="*/ 260724 h 260067"/>
                  <a:gd name="connsiteX3" fmla="*/ 382 w 548608"/>
                  <a:gd name="connsiteY3" fmla="*/ 130686 h 260067"/>
                  <a:gd name="connsiteX4" fmla="*/ 130408 w 548608"/>
                  <a:gd name="connsiteY4" fmla="*/ 656 h 260067"/>
                  <a:gd name="connsiteX5" fmla="*/ 418964 w 548608"/>
                  <a:gd name="connsiteY5" fmla="*/ 656 h 260067"/>
                  <a:gd name="connsiteX6" fmla="*/ 548990 w 548608"/>
                  <a:gd name="connsiteY6" fmla="*/ 130686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48990" y="130686"/>
                    </a:moveTo>
                    <a:cubicBezTo>
                      <a:pt x="548990" y="202457"/>
                      <a:pt x="490725" y="260724"/>
                      <a:pt x="418964" y="260724"/>
                    </a:cubicBezTo>
                    <a:lnTo>
                      <a:pt x="130408" y="260724"/>
                    </a:lnTo>
                    <a:cubicBezTo>
                      <a:pt x="58642" y="260724"/>
                      <a:pt x="382" y="202457"/>
                      <a:pt x="382" y="130686"/>
                    </a:cubicBezTo>
                    <a:cubicBezTo>
                      <a:pt x="382" y="58916"/>
                      <a:pt x="58642" y="656"/>
                      <a:pt x="130408" y="656"/>
                    </a:cubicBezTo>
                    <a:lnTo>
                      <a:pt x="418964" y="656"/>
                    </a:lnTo>
                    <a:cubicBezTo>
                      <a:pt x="490725" y="656"/>
                      <a:pt x="548990" y="58916"/>
                      <a:pt x="548990" y="130686"/>
                    </a:cubicBezTo>
                    <a:close/>
                  </a:path>
                </a:pathLst>
              </a:custGeom>
              <a:solidFill>
                <a:srgbClr val="8B9BCA"/>
              </a:solidFill>
              <a:ln w="3689" cap="rnd">
                <a:noFill/>
                <a:prstDash val="solid"/>
                <a:round/>
              </a:ln>
            </p:spPr>
            <p:txBody>
              <a:bodyPr rtlCol="0" anchor="ctr"/>
              <a:lstStyle/>
              <a:p>
                <a:endParaRPr lang="en-CH" sz="1800"/>
              </a:p>
            </p:txBody>
          </p:sp>
          <p:sp>
            <p:nvSpPr>
              <p:cNvPr id="281" name="Freeform 280">
                <a:extLst>
                  <a:ext uri="{FF2B5EF4-FFF2-40B4-BE49-F238E27FC236}">
                    <a16:creationId xmlns:a16="http://schemas.microsoft.com/office/drawing/2014/main" id="{B497CEA9-DE40-49BA-724D-99B683030EDB}"/>
                  </a:ext>
                </a:extLst>
              </p:cNvPr>
              <p:cNvSpPr/>
              <p:nvPr/>
            </p:nvSpPr>
            <p:spPr>
              <a:xfrm flipV="1">
                <a:off x="21349616" y="6076983"/>
                <a:ext cx="662898" cy="374359"/>
              </a:xfrm>
              <a:custGeom>
                <a:avLst/>
                <a:gdLst>
                  <a:gd name="connsiteX0" fmla="*/ 663280 w 662898"/>
                  <a:gd name="connsiteY0" fmla="*/ 187836 h 374359"/>
                  <a:gd name="connsiteX1" fmla="*/ 476111 w 662898"/>
                  <a:gd name="connsiteY1" fmla="*/ 656 h 374359"/>
                  <a:gd name="connsiteX2" fmla="*/ 187555 w 662898"/>
                  <a:gd name="connsiteY2" fmla="*/ 656 h 374359"/>
                  <a:gd name="connsiteX3" fmla="*/ 382 w 662898"/>
                  <a:gd name="connsiteY3" fmla="*/ 187836 h 374359"/>
                  <a:gd name="connsiteX4" fmla="*/ 187555 w 662898"/>
                  <a:gd name="connsiteY4" fmla="*/ 375016 h 374359"/>
                  <a:gd name="connsiteX5" fmla="*/ 476111 w 662898"/>
                  <a:gd name="connsiteY5" fmla="*/ 375016 h 374359"/>
                  <a:gd name="connsiteX6" fmla="*/ 663280 w 662898"/>
                  <a:gd name="connsiteY6" fmla="*/ 187836 h 374359"/>
                  <a:gd name="connsiteX7" fmla="*/ 606137 w 662898"/>
                  <a:gd name="connsiteY7" fmla="*/ 187836 h 374359"/>
                  <a:gd name="connsiteX8" fmla="*/ 476111 w 662898"/>
                  <a:gd name="connsiteY8" fmla="*/ 317873 h 374359"/>
                  <a:gd name="connsiteX9" fmla="*/ 187555 w 662898"/>
                  <a:gd name="connsiteY9" fmla="*/ 317873 h 374359"/>
                  <a:gd name="connsiteX10" fmla="*/ 57529 w 662898"/>
                  <a:gd name="connsiteY10" fmla="*/ 187836 h 374359"/>
                  <a:gd name="connsiteX11" fmla="*/ 187555 w 662898"/>
                  <a:gd name="connsiteY11" fmla="*/ 57805 h 374359"/>
                  <a:gd name="connsiteX12" fmla="*/ 476111 w 662898"/>
                  <a:gd name="connsiteY12" fmla="*/ 57805 h 374359"/>
                  <a:gd name="connsiteX13" fmla="*/ 606137 w 662898"/>
                  <a:gd name="connsiteY13" fmla="*/ 187836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3280" y="187836"/>
                    </a:moveTo>
                    <a:cubicBezTo>
                      <a:pt x="663280" y="84526"/>
                      <a:pt x="579414" y="656"/>
                      <a:pt x="476111" y="656"/>
                    </a:cubicBezTo>
                    <a:lnTo>
                      <a:pt x="187555" y="656"/>
                    </a:lnTo>
                    <a:cubicBezTo>
                      <a:pt x="84252" y="656"/>
                      <a:pt x="382" y="84526"/>
                      <a:pt x="382" y="187836"/>
                    </a:cubicBezTo>
                    <a:cubicBezTo>
                      <a:pt x="382" y="291146"/>
                      <a:pt x="84252" y="375016"/>
                      <a:pt x="187555" y="375016"/>
                    </a:cubicBezTo>
                    <a:lnTo>
                      <a:pt x="476111" y="375016"/>
                    </a:lnTo>
                    <a:cubicBezTo>
                      <a:pt x="579414" y="375016"/>
                      <a:pt x="663280" y="291146"/>
                      <a:pt x="663280" y="187836"/>
                    </a:cubicBezTo>
                    <a:close/>
                    <a:moveTo>
                      <a:pt x="606137" y="187836"/>
                    </a:moveTo>
                    <a:cubicBezTo>
                      <a:pt x="606137" y="259606"/>
                      <a:pt x="547872" y="317873"/>
                      <a:pt x="476111" y="317873"/>
                    </a:cubicBezTo>
                    <a:lnTo>
                      <a:pt x="187555" y="317873"/>
                    </a:lnTo>
                    <a:cubicBezTo>
                      <a:pt x="115789" y="317873"/>
                      <a:pt x="57529" y="259606"/>
                      <a:pt x="57529" y="187836"/>
                    </a:cubicBezTo>
                    <a:cubicBezTo>
                      <a:pt x="57529" y="116065"/>
                      <a:pt x="115789" y="57805"/>
                      <a:pt x="187555" y="57805"/>
                    </a:cubicBezTo>
                    <a:lnTo>
                      <a:pt x="476111" y="57805"/>
                    </a:lnTo>
                    <a:cubicBezTo>
                      <a:pt x="547872" y="57805"/>
                      <a:pt x="606137" y="116065"/>
                      <a:pt x="606137" y="187836"/>
                    </a:cubicBezTo>
                    <a:close/>
                  </a:path>
                </a:pathLst>
              </a:custGeom>
              <a:solidFill>
                <a:srgbClr val="ECF1FF"/>
              </a:solidFill>
              <a:ln w="3689" cap="rnd">
                <a:noFill/>
                <a:prstDash val="solid"/>
                <a:round/>
              </a:ln>
            </p:spPr>
            <p:txBody>
              <a:bodyPr rtlCol="0" anchor="ctr"/>
              <a:lstStyle/>
              <a:p>
                <a:endParaRPr lang="en-CH" sz="1800"/>
              </a:p>
            </p:txBody>
          </p:sp>
        </p:grpSp>
        <p:grpSp>
          <p:nvGrpSpPr>
            <p:cNvPr id="282" name="Graphic 2">
              <a:extLst>
                <a:ext uri="{FF2B5EF4-FFF2-40B4-BE49-F238E27FC236}">
                  <a16:creationId xmlns:a16="http://schemas.microsoft.com/office/drawing/2014/main" id="{F163E1EE-04C5-F871-CC9E-B7388AD7AF87}"/>
                </a:ext>
              </a:extLst>
            </p:cNvPr>
            <p:cNvGrpSpPr/>
            <p:nvPr/>
          </p:nvGrpSpPr>
          <p:grpSpPr>
            <a:xfrm>
              <a:off x="22078017" y="3720280"/>
              <a:ext cx="662898" cy="374359"/>
              <a:chOff x="22078017" y="3720280"/>
              <a:chExt cx="662898" cy="374359"/>
            </a:xfrm>
          </p:grpSpPr>
          <p:sp>
            <p:nvSpPr>
              <p:cNvPr id="283" name="Freeform 282">
                <a:extLst>
                  <a:ext uri="{FF2B5EF4-FFF2-40B4-BE49-F238E27FC236}">
                    <a16:creationId xmlns:a16="http://schemas.microsoft.com/office/drawing/2014/main" id="{EDFF1A7F-E0F0-D4B9-9599-8674C52F323D}"/>
                  </a:ext>
                </a:extLst>
              </p:cNvPr>
              <p:cNvSpPr/>
              <p:nvPr/>
            </p:nvSpPr>
            <p:spPr>
              <a:xfrm flipV="1">
                <a:off x="22135164" y="3777423"/>
                <a:ext cx="548608" cy="260067"/>
              </a:xfrm>
              <a:custGeom>
                <a:avLst/>
                <a:gdLst>
                  <a:gd name="connsiteX0" fmla="*/ 549143 w 548608"/>
                  <a:gd name="connsiteY0" fmla="*/ 130191 h 260067"/>
                  <a:gd name="connsiteX1" fmla="*/ 419117 w 548608"/>
                  <a:gd name="connsiteY1" fmla="*/ 260229 h 260067"/>
                  <a:gd name="connsiteX2" fmla="*/ 130560 w 548608"/>
                  <a:gd name="connsiteY2" fmla="*/ 260229 h 260067"/>
                  <a:gd name="connsiteX3" fmla="*/ 535 w 548608"/>
                  <a:gd name="connsiteY3" fmla="*/ 130191 h 260067"/>
                  <a:gd name="connsiteX4" fmla="*/ 130560 w 548608"/>
                  <a:gd name="connsiteY4" fmla="*/ 161 h 260067"/>
                  <a:gd name="connsiteX5" fmla="*/ 419117 w 548608"/>
                  <a:gd name="connsiteY5" fmla="*/ 161 h 260067"/>
                  <a:gd name="connsiteX6" fmla="*/ 549143 w 548608"/>
                  <a:gd name="connsiteY6" fmla="*/ 130191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49143" y="130191"/>
                    </a:moveTo>
                    <a:cubicBezTo>
                      <a:pt x="549143" y="201962"/>
                      <a:pt x="490878" y="260229"/>
                      <a:pt x="419117" y="260229"/>
                    </a:cubicBezTo>
                    <a:lnTo>
                      <a:pt x="130560" y="260229"/>
                    </a:lnTo>
                    <a:cubicBezTo>
                      <a:pt x="58795" y="260229"/>
                      <a:pt x="535" y="201962"/>
                      <a:pt x="535" y="130191"/>
                    </a:cubicBezTo>
                    <a:cubicBezTo>
                      <a:pt x="535" y="58421"/>
                      <a:pt x="58795" y="161"/>
                      <a:pt x="130560" y="161"/>
                    </a:cubicBezTo>
                    <a:lnTo>
                      <a:pt x="419117" y="161"/>
                    </a:lnTo>
                    <a:cubicBezTo>
                      <a:pt x="490878" y="161"/>
                      <a:pt x="549143" y="58421"/>
                      <a:pt x="549143" y="130191"/>
                    </a:cubicBezTo>
                    <a:close/>
                  </a:path>
                </a:pathLst>
              </a:custGeom>
              <a:solidFill>
                <a:srgbClr val="FF5A01"/>
              </a:solidFill>
              <a:ln w="3689" cap="rnd">
                <a:noFill/>
                <a:prstDash val="solid"/>
                <a:round/>
              </a:ln>
            </p:spPr>
            <p:txBody>
              <a:bodyPr rtlCol="0" anchor="ctr"/>
              <a:lstStyle/>
              <a:p>
                <a:endParaRPr lang="en-CH" sz="1800"/>
              </a:p>
            </p:txBody>
          </p:sp>
          <p:sp>
            <p:nvSpPr>
              <p:cNvPr id="284" name="Freeform 283">
                <a:extLst>
                  <a:ext uri="{FF2B5EF4-FFF2-40B4-BE49-F238E27FC236}">
                    <a16:creationId xmlns:a16="http://schemas.microsoft.com/office/drawing/2014/main" id="{ACE26DF1-A7EA-B333-402B-F3D3C695E2A5}"/>
                  </a:ext>
                </a:extLst>
              </p:cNvPr>
              <p:cNvSpPr/>
              <p:nvPr/>
            </p:nvSpPr>
            <p:spPr>
              <a:xfrm flipV="1">
                <a:off x="22078017" y="3720280"/>
                <a:ext cx="662898" cy="374359"/>
              </a:xfrm>
              <a:custGeom>
                <a:avLst/>
                <a:gdLst>
                  <a:gd name="connsiteX0" fmla="*/ 663433 w 662898"/>
                  <a:gd name="connsiteY0" fmla="*/ 187341 h 374359"/>
                  <a:gd name="connsiteX1" fmla="*/ 476264 w 662898"/>
                  <a:gd name="connsiteY1" fmla="*/ 161 h 374359"/>
                  <a:gd name="connsiteX2" fmla="*/ 187708 w 662898"/>
                  <a:gd name="connsiteY2" fmla="*/ 161 h 374359"/>
                  <a:gd name="connsiteX3" fmla="*/ 535 w 662898"/>
                  <a:gd name="connsiteY3" fmla="*/ 187341 h 374359"/>
                  <a:gd name="connsiteX4" fmla="*/ 187708 w 662898"/>
                  <a:gd name="connsiteY4" fmla="*/ 374521 h 374359"/>
                  <a:gd name="connsiteX5" fmla="*/ 476264 w 662898"/>
                  <a:gd name="connsiteY5" fmla="*/ 374521 h 374359"/>
                  <a:gd name="connsiteX6" fmla="*/ 663433 w 662898"/>
                  <a:gd name="connsiteY6" fmla="*/ 187341 h 374359"/>
                  <a:gd name="connsiteX7" fmla="*/ 606290 w 662898"/>
                  <a:gd name="connsiteY7" fmla="*/ 187341 h 374359"/>
                  <a:gd name="connsiteX8" fmla="*/ 476264 w 662898"/>
                  <a:gd name="connsiteY8" fmla="*/ 317378 h 374359"/>
                  <a:gd name="connsiteX9" fmla="*/ 187708 w 662898"/>
                  <a:gd name="connsiteY9" fmla="*/ 317378 h 374359"/>
                  <a:gd name="connsiteX10" fmla="*/ 57682 w 662898"/>
                  <a:gd name="connsiteY10" fmla="*/ 187341 h 374359"/>
                  <a:gd name="connsiteX11" fmla="*/ 187708 w 662898"/>
                  <a:gd name="connsiteY11" fmla="*/ 57311 h 374359"/>
                  <a:gd name="connsiteX12" fmla="*/ 476264 w 662898"/>
                  <a:gd name="connsiteY12" fmla="*/ 57311 h 374359"/>
                  <a:gd name="connsiteX13" fmla="*/ 606290 w 662898"/>
                  <a:gd name="connsiteY13" fmla="*/ 187341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3433" y="187341"/>
                    </a:moveTo>
                    <a:cubicBezTo>
                      <a:pt x="663433" y="84031"/>
                      <a:pt x="579567" y="161"/>
                      <a:pt x="476264" y="161"/>
                    </a:cubicBezTo>
                    <a:lnTo>
                      <a:pt x="187708" y="161"/>
                    </a:lnTo>
                    <a:cubicBezTo>
                      <a:pt x="84404" y="161"/>
                      <a:pt x="535" y="84031"/>
                      <a:pt x="535" y="187341"/>
                    </a:cubicBezTo>
                    <a:cubicBezTo>
                      <a:pt x="535" y="290652"/>
                      <a:pt x="84404" y="374521"/>
                      <a:pt x="187708" y="374521"/>
                    </a:cubicBezTo>
                    <a:lnTo>
                      <a:pt x="476264" y="374521"/>
                    </a:lnTo>
                    <a:cubicBezTo>
                      <a:pt x="579567" y="374521"/>
                      <a:pt x="663433" y="290652"/>
                      <a:pt x="663433" y="187341"/>
                    </a:cubicBezTo>
                    <a:close/>
                    <a:moveTo>
                      <a:pt x="606290" y="187341"/>
                    </a:moveTo>
                    <a:cubicBezTo>
                      <a:pt x="606290" y="259111"/>
                      <a:pt x="548025" y="317378"/>
                      <a:pt x="476264" y="317378"/>
                    </a:cubicBezTo>
                    <a:lnTo>
                      <a:pt x="187708" y="317378"/>
                    </a:lnTo>
                    <a:cubicBezTo>
                      <a:pt x="115942" y="317378"/>
                      <a:pt x="57682" y="259111"/>
                      <a:pt x="57682" y="187341"/>
                    </a:cubicBezTo>
                    <a:cubicBezTo>
                      <a:pt x="57682" y="115570"/>
                      <a:pt x="115942" y="57311"/>
                      <a:pt x="187708" y="57311"/>
                    </a:cubicBezTo>
                    <a:lnTo>
                      <a:pt x="476264" y="57311"/>
                    </a:lnTo>
                    <a:cubicBezTo>
                      <a:pt x="548025" y="57311"/>
                      <a:pt x="606290" y="115570"/>
                      <a:pt x="606290" y="187341"/>
                    </a:cubicBezTo>
                    <a:close/>
                  </a:path>
                </a:pathLst>
              </a:custGeom>
              <a:solidFill>
                <a:srgbClr val="ECF1FF"/>
              </a:solidFill>
              <a:ln w="3689" cap="rnd">
                <a:noFill/>
                <a:prstDash val="solid"/>
                <a:round/>
              </a:ln>
            </p:spPr>
            <p:txBody>
              <a:bodyPr rtlCol="0" anchor="ctr"/>
              <a:lstStyle/>
              <a:p>
                <a:endParaRPr lang="en-CH" sz="1800"/>
              </a:p>
            </p:txBody>
          </p:sp>
        </p:grpSp>
      </p:grpSp>
      <p:grpSp>
        <p:nvGrpSpPr>
          <p:cNvPr id="285" name="Graphic 2">
            <a:extLst>
              <a:ext uri="{FF2B5EF4-FFF2-40B4-BE49-F238E27FC236}">
                <a16:creationId xmlns:a16="http://schemas.microsoft.com/office/drawing/2014/main" id="{B560F97A-007C-F8F3-028D-8CA278692451}"/>
              </a:ext>
            </a:extLst>
          </p:cNvPr>
          <p:cNvGrpSpPr/>
          <p:nvPr/>
        </p:nvGrpSpPr>
        <p:grpSpPr>
          <a:xfrm>
            <a:off x="23923033" y="3146370"/>
            <a:ext cx="1391299" cy="3294496"/>
            <a:chOff x="23923033" y="3146370"/>
            <a:chExt cx="1391299" cy="3294496"/>
          </a:xfrm>
        </p:grpSpPr>
        <p:sp>
          <p:nvSpPr>
            <p:cNvPr id="286" name="Freeform 285">
              <a:extLst>
                <a:ext uri="{FF2B5EF4-FFF2-40B4-BE49-F238E27FC236}">
                  <a16:creationId xmlns:a16="http://schemas.microsoft.com/office/drawing/2014/main" id="{B05E0899-505B-1630-0950-CA5BD19EE6E2}"/>
                </a:ext>
              </a:extLst>
            </p:cNvPr>
            <p:cNvSpPr/>
            <p:nvPr/>
          </p:nvSpPr>
          <p:spPr>
            <a:xfrm rot="-5400000">
              <a:off x="22635883" y="4718815"/>
              <a:ext cx="3237213" cy="113434"/>
            </a:xfrm>
            <a:custGeom>
              <a:avLst/>
              <a:gdLst>
                <a:gd name="connsiteX0" fmla="*/ 922 w 3237213"/>
                <a:gd name="connsiteY0" fmla="*/ 343 h 113434"/>
                <a:gd name="connsiteX1" fmla="*/ 3238136 w 3237213"/>
                <a:gd name="connsiteY1" fmla="*/ 343 h 113434"/>
                <a:gd name="connsiteX2" fmla="*/ 3238136 w 3237213"/>
                <a:gd name="connsiteY2" fmla="*/ 113778 h 113434"/>
                <a:gd name="connsiteX3" fmla="*/ 922 w 3237213"/>
                <a:gd name="connsiteY3" fmla="*/ 113778 h 113434"/>
              </a:gdLst>
              <a:ahLst/>
              <a:cxnLst>
                <a:cxn ang="0">
                  <a:pos x="connsiteX0" y="connsiteY0"/>
                </a:cxn>
                <a:cxn ang="0">
                  <a:pos x="connsiteX1" y="connsiteY1"/>
                </a:cxn>
                <a:cxn ang="0">
                  <a:pos x="connsiteX2" y="connsiteY2"/>
                </a:cxn>
                <a:cxn ang="0">
                  <a:pos x="connsiteX3" y="connsiteY3"/>
                </a:cxn>
              </a:cxnLst>
              <a:rect l="l" t="t" r="r" b="b"/>
              <a:pathLst>
                <a:path w="3237213" h="113434">
                  <a:moveTo>
                    <a:pt x="922" y="343"/>
                  </a:moveTo>
                  <a:lnTo>
                    <a:pt x="3238136" y="343"/>
                  </a:lnTo>
                  <a:lnTo>
                    <a:pt x="3238136" y="113778"/>
                  </a:lnTo>
                  <a:lnTo>
                    <a:pt x="922" y="113778"/>
                  </a:lnTo>
                  <a:close/>
                </a:path>
              </a:pathLst>
            </a:custGeom>
            <a:solidFill>
              <a:srgbClr val="8B9BCA"/>
            </a:solidFill>
            <a:ln w="2684" cap="rnd">
              <a:noFill/>
              <a:prstDash val="solid"/>
              <a:round/>
            </a:ln>
          </p:spPr>
          <p:txBody>
            <a:bodyPr rtlCol="0" anchor="ctr"/>
            <a:lstStyle/>
            <a:p>
              <a:endParaRPr lang="en-CH" sz="1800"/>
            </a:p>
          </p:txBody>
        </p:sp>
        <p:sp>
          <p:nvSpPr>
            <p:cNvPr id="287" name="Freeform 286">
              <a:extLst>
                <a:ext uri="{FF2B5EF4-FFF2-40B4-BE49-F238E27FC236}">
                  <a16:creationId xmlns:a16="http://schemas.microsoft.com/office/drawing/2014/main" id="{8D4AF862-749F-D437-30B0-BB469CCFF00E}"/>
                </a:ext>
              </a:extLst>
            </p:cNvPr>
            <p:cNvSpPr/>
            <p:nvPr/>
          </p:nvSpPr>
          <p:spPr>
            <a:xfrm rot="-5400000">
              <a:off x="23364283" y="4708338"/>
              <a:ext cx="3237213" cy="113434"/>
            </a:xfrm>
            <a:custGeom>
              <a:avLst/>
              <a:gdLst>
                <a:gd name="connsiteX0" fmla="*/ 1075 w 3237213"/>
                <a:gd name="connsiteY0" fmla="*/ 341 h 113434"/>
                <a:gd name="connsiteX1" fmla="*/ 3238289 w 3237213"/>
                <a:gd name="connsiteY1" fmla="*/ 341 h 113434"/>
                <a:gd name="connsiteX2" fmla="*/ 3238289 w 3237213"/>
                <a:gd name="connsiteY2" fmla="*/ 113776 h 113434"/>
                <a:gd name="connsiteX3" fmla="*/ 1075 w 3237213"/>
                <a:gd name="connsiteY3" fmla="*/ 113776 h 113434"/>
              </a:gdLst>
              <a:ahLst/>
              <a:cxnLst>
                <a:cxn ang="0">
                  <a:pos x="connsiteX0" y="connsiteY0"/>
                </a:cxn>
                <a:cxn ang="0">
                  <a:pos x="connsiteX1" y="connsiteY1"/>
                </a:cxn>
                <a:cxn ang="0">
                  <a:pos x="connsiteX2" y="connsiteY2"/>
                </a:cxn>
                <a:cxn ang="0">
                  <a:pos x="connsiteX3" y="connsiteY3"/>
                </a:cxn>
              </a:cxnLst>
              <a:rect l="l" t="t" r="r" b="b"/>
              <a:pathLst>
                <a:path w="3237213" h="113434">
                  <a:moveTo>
                    <a:pt x="1075" y="341"/>
                  </a:moveTo>
                  <a:lnTo>
                    <a:pt x="3238289" y="341"/>
                  </a:lnTo>
                  <a:lnTo>
                    <a:pt x="3238289" y="113776"/>
                  </a:lnTo>
                  <a:lnTo>
                    <a:pt x="1075" y="113776"/>
                  </a:lnTo>
                  <a:close/>
                </a:path>
              </a:pathLst>
            </a:custGeom>
            <a:solidFill>
              <a:srgbClr val="FF5A01"/>
            </a:solidFill>
            <a:ln w="2684" cap="rnd">
              <a:noFill/>
              <a:prstDash val="solid"/>
              <a:round/>
            </a:ln>
          </p:spPr>
          <p:txBody>
            <a:bodyPr rtlCol="0" anchor="ctr"/>
            <a:lstStyle/>
            <a:p>
              <a:endParaRPr lang="en-CH" sz="1800"/>
            </a:p>
          </p:txBody>
        </p:sp>
        <p:grpSp>
          <p:nvGrpSpPr>
            <p:cNvPr id="288" name="Graphic 2">
              <a:extLst>
                <a:ext uri="{FF2B5EF4-FFF2-40B4-BE49-F238E27FC236}">
                  <a16:creationId xmlns:a16="http://schemas.microsoft.com/office/drawing/2014/main" id="{C5B90A02-B319-E427-9524-E75ABA3A329F}"/>
                </a:ext>
              </a:extLst>
            </p:cNvPr>
            <p:cNvGrpSpPr/>
            <p:nvPr/>
          </p:nvGrpSpPr>
          <p:grpSpPr>
            <a:xfrm>
              <a:off x="23923033" y="6066506"/>
              <a:ext cx="662898" cy="374359"/>
              <a:chOff x="23923033" y="6066506"/>
              <a:chExt cx="662898" cy="374359"/>
            </a:xfrm>
          </p:grpSpPr>
          <p:sp>
            <p:nvSpPr>
              <p:cNvPr id="289" name="Freeform 288">
                <a:extLst>
                  <a:ext uri="{FF2B5EF4-FFF2-40B4-BE49-F238E27FC236}">
                    <a16:creationId xmlns:a16="http://schemas.microsoft.com/office/drawing/2014/main" id="{30B1C22D-5C62-39CE-F74D-A07177F67F05}"/>
                  </a:ext>
                </a:extLst>
              </p:cNvPr>
              <p:cNvSpPr/>
              <p:nvPr/>
            </p:nvSpPr>
            <p:spPr>
              <a:xfrm flipV="1">
                <a:off x="23980180" y="6123648"/>
                <a:ext cx="548608" cy="260067"/>
              </a:xfrm>
              <a:custGeom>
                <a:avLst/>
                <a:gdLst>
                  <a:gd name="connsiteX0" fmla="*/ 549530 w 548608"/>
                  <a:gd name="connsiteY0" fmla="*/ 130684 h 260067"/>
                  <a:gd name="connsiteX1" fmla="*/ 419504 w 548608"/>
                  <a:gd name="connsiteY1" fmla="*/ 260722 h 260067"/>
                  <a:gd name="connsiteX2" fmla="*/ 130948 w 548608"/>
                  <a:gd name="connsiteY2" fmla="*/ 260722 h 260067"/>
                  <a:gd name="connsiteX3" fmla="*/ 922 w 548608"/>
                  <a:gd name="connsiteY3" fmla="*/ 130684 h 260067"/>
                  <a:gd name="connsiteX4" fmla="*/ 130948 w 548608"/>
                  <a:gd name="connsiteY4" fmla="*/ 654 h 260067"/>
                  <a:gd name="connsiteX5" fmla="*/ 419504 w 548608"/>
                  <a:gd name="connsiteY5" fmla="*/ 654 h 260067"/>
                  <a:gd name="connsiteX6" fmla="*/ 549530 w 548608"/>
                  <a:gd name="connsiteY6" fmla="*/ 130684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49530" y="130684"/>
                    </a:moveTo>
                    <a:cubicBezTo>
                      <a:pt x="549530" y="202454"/>
                      <a:pt x="491266" y="260722"/>
                      <a:pt x="419504" y="260722"/>
                    </a:cubicBezTo>
                    <a:lnTo>
                      <a:pt x="130948" y="260722"/>
                    </a:lnTo>
                    <a:cubicBezTo>
                      <a:pt x="59182" y="260722"/>
                      <a:pt x="922" y="202454"/>
                      <a:pt x="922" y="130684"/>
                    </a:cubicBezTo>
                    <a:cubicBezTo>
                      <a:pt x="922" y="58914"/>
                      <a:pt x="59182" y="654"/>
                      <a:pt x="130948" y="654"/>
                    </a:cubicBezTo>
                    <a:lnTo>
                      <a:pt x="419504" y="654"/>
                    </a:lnTo>
                    <a:cubicBezTo>
                      <a:pt x="491266" y="654"/>
                      <a:pt x="549530" y="58914"/>
                      <a:pt x="549530" y="130684"/>
                    </a:cubicBezTo>
                    <a:close/>
                  </a:path>
                </a:pathLst>
              </a:custGeom>
              <a:solidFill>
                <a:srgbClr val="8B9BCA"/>
              </a:solidFill>
              <a:ln w="3689" cap="rnd">
                <a:noFill/>
                <a:prstDash val="solid"/>
                <a:round/>
              </a:ln>
            </p:spPr>
            <p:txBody>
              <a:bodyPr rtlCol="0" anchor="ctr"/>
              <a:lstStyle/>
              <a:p>
                <a:endParaRPr lang="en-CH" sz="1800"/>
              </a:p>
            </p:txBody>
          </p:sp>
          <p:sp>
            <p:nvSpPr>
              <p:cNvPr id="290" name="Freeform 289">
                <a:extLst>
                  <a:ext uri="{FF2B5EF4-FFF2-40B4-BE49-F238E27FC236}">
                    <a16:creationId xmlns:a16="http://schemas.microsoft.com/office/drawing/2014/main" id="{3E8214FB-2CCE-3E48-D77F-D451F9835D94}"/>
                  </a:ext>
                </a:extLst>
              </p:cNvPr>
              <p:cNvSpPr/>
              <p:nvPr/>
            </p:nvSpPr>
            <p:spPr>
              <a:xfrm flipV="1">
                <a:off x="23923033" y="6066506"/>
                <a:ext cx="662898" cy="374359"/>
              </a:xfrm>
              <a:custGeom>
                <a:avLst/>
                <a:gdLst>
                  <a:gd name="connsiteX0" fmla="*/ 663821 w 662898"/>
                  <a:gd name="connsiteY0" fmla="*/ 187834 h 374359"/>
                  <a:gd name="connsiteX1" fmla="*/ 476651 w 662898"/>
                  <a:gd name="connsiteY1" fmla="*/ 654 h 374359"/>
                  <a:gd name="connsiteX2" fmla="*/ 188095 w 662898"/>
                  <a:gd name="connsiteY2" fmla="*/ 654 h 374359"/>
                  <a:gd name="connsiteX3" fmla="*/ 922 w 662898"/>
                  <a:gd name="connsiteY3" fmla="*/ 187834 h 374359"/>
                  <a:gd name="connsiteX4" fmla="*/ 188095 w 662898"/>
                  <a:gd name="connsiteY4" fmla="*/ 375014 h 374359"/>
                  <a:gd name="connsiteX5" fmla="*/ 476651 w 662898"/>
                  <a:gd name="connsiteY5" fmla="*/ 375014 h 374359"/>
                  <a:gd name="connsiteX6" fmla="*/ 663821 w 662898"/>
                  <a:gd name="connsiteY6" fmla="*/ 187834 h 374359"/>
                  <a:gd name="connsiteX7" fmla="*/ 606677 w 662898"/>
                  <a:gd name="connsiteY7" fmla="*/ 187834 h 374359"/>
                  <a:gd name="connsiteX8" fmla="*/ 476651 w 662898"/>
                  <a:gd name="connsiteY8" fmla="*/ 317871 h 374359"/>
                  <a:gd name="connsiteX9" fmla="*/ 188095 w 662898"/>
                  <a:gd name="connsiteY9" fmla="*/ 317871 h 374359"/>
                  <a:gd name="connsiteX10" fmla="*/ 58069 w 662898"/>
                  <a:gd name="connsiteY10" fmla="*/ 187834 h 374359"/>
                  <a:gd name="connsiteX11" fmla="*/ 188095 w 662898"/>
                  <a:gd name="connsiteY11" fmla="*/ 57803 h 374359"/>
                  <a:gd name="connsiteX12" fmla="*/ 476651 w 662898"/>
                  <a:gd name="connsiteY12" fmla="*/ 57803 h 374359"/>
                  <a:gd name="connsiteX13" fmla="*/ 606677 w 662898"/>
                  <a:gd name="connsiteY13" fmla="*/ 187834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3821" y="187834"/>
                    </a:moveTo>
                    <a:cubicBezTo>
                      <a:pt x="663821" y="84523"/>
                      <a:pt x="579955" y="654"/>
                      <a:pt x="476651" y="654"/>
                    </a:cubicBezTo>
                    <a:lnTo>
                      <a:pt x="188095" y="654"/>
                    </a:lnTo>
                    <a:cubicBezTo>
                      <a:pt x="84792" y="654"/>
                      <a:pt x="922" y="84523"/>
                      <a:pt x="922" y="187834"/>
                    </a:cubicBezTo>
                    <a:cubicBezTo>
                      <a:pt x="922" y="291144"/>
                      <a:pt x="84792" y="375014"/>
                      <a:pt x="188095" y="375014"/>
                    </a:cubicBezTo>
                    <a:lnTo>
                      <a:pt x="476651" y="375014"/>
                    </a:lnTo>
                    <a:cubicBezTo>
                      <a:pt x="579955" y="375014"/>
                      <a:pt x="663821" y="291144"/>
                      <a:pt x="663821" y="187834"/>
                    </a:cubicBezTo>
                    <a:close/>
                    <a:moveTo>
                      <a:pt x="606677" y="187834"/>
                    </a:moveTo>
                    <a:cubicBezTo>
                      <a:pt x="606677" y="259604"/>
                      <a:pt x="548413" y="317871"/>
                      <a:pt x="476651" y="317871"/>
                    </a:cubicBezTo>
                    <a:lnTo>
                      <a:pt x="188095" y="317871"/>
                    </a:lnTo>
                    <a:cubicBezTo>
                      <a:pt x="116330" y="317871"/>
                      <a:pt x="58069" y="259604"/>
                      <a:pt x="58069" y="187834"/>
                    </a:cubicBezTo>
                    <a:cubicBezTo>
                      <a:pt x="58069" y="116063"/>
                      <a:pt x="116330" y="57803"/>
                      <a:pt x="188095" y="57803"/>
                    </a:cubicBezTo>
                    <a:lnTo>
                      <a:pt x="476651" y="57803"/>
                    </a:lnTo>
                    <a:cubicBezTo>
                      <a:pt x="548413" y="57803"/>
                      <a:pt x="606677" y="116063"/>
                      <a:pt x="606677" y="187834"/>
                    </a:cubicBezTo>
                    <a:close/>
                  </a:path>
                </a:pathLst>
              </a:custGeom>
              <a:solidFill>
                <a:srgbClr val="ECF1FF"/>
              </a:solidFill>
              <a:ln w="3689" cap="rnd">
                <a:noFill/>
                <a:prstDash val="solid"/>
                <a:round/>
              </a:ln>
            </p:spPr>
            <p:txBody>
              <a:bodyPr rtlCol="0" anchor="ctr"/>
              <a:lstStyle/>
              <a:p>
                <a:endParaRPr lang="en-CH" sz="1800"/>
              </a:p>
            </p:txBody>
          </p:sp>
        </p:grpSp>
        <p:grpSp>
          <p:nvGrpSpPr>
            <p:cNvPr id="291" name="Graphic 2">
              <a:extLst>
                <a:ext uri="{FF2B5EF4-FFF2-40B4-BE49-F238E27FC236}">
                  <a16:creationId xmlns:a16="http://schemas.microsoft.com/office/drawing/2014/main" id="{4707FFCA-D218-4587-37C8-1D70136F548F}"/>
                </a:ext>
              </a:extLst>
            </p:cNvPr>
            <p:cNvGrpSpPr/>
            <p:nvPr/>
          </p:nvGrpSpPr>
          <p:grpSpPr>
            <a:xfrm>
              <a:off x="24651434" y="5331498"/>
              <a:ext cx="662898" cy="374359"/>
              <a:chOff x="24651434" y="5331498"/>
              <a:chExt cx="662898" cy="374359"/>
            </a:xfrm>
          </p:grpSpPr>
          <p:sp>
            <p:nvSpPr>
              <p:cNvPr id="292" name="Freeform 291">
                <a:extLst>
                  <a:ext uri="{FF2B5EF4-FFF2-40B4-BE49-F238E27FC236}">
                    <a16:creationId xmlns:a16="http://schemas.microsoft.com/office/drawing/2014/main" id="{BD644A59-290E-5BEE-1DFD-8C7105C3B6FC}"/>
                  </a:ext>
                </a:extLst>
              </p:cNvPr>
              <p:cNvSpPr/>
              <p:nvPr/>
            </p:nvSpPr>
            <p:spPr>
              <a:xfrm flipV="1">
                <a:off x="24708581" y="5388640"/>
                <a:ext cx="548608" cy="260067"/>
              </a:xfrm>
              <a:custGeom>
                <a:avLst/>
                <a:gdLst>
                  <a:gd name="connsiteX0" fmla="*/ 549683 w 548608"/>
                  <a:gd name="connsiteY0" fmla="*/ 130530 h 260067"/>
                  <a:gd name="connsiteX1" fmla="*/ 419657 w 548608"/>
                  <a:gd name="connsiteY1" fmla="*/ 260567 h 260067"/>
                  <a:gd name="connsiteX2" fmla="*/ 131101 w 548608"/>
                  <a:gd name="connsiteY2" fmla="*/ 260567 h 260067"/>
                  <a:gd name="connsiteX3" fmla="*/ 1075 w 548608"/>
                  <a:gd name="connsiteY3" fmla="*/ 130530 h 260067"/>
                  <a:gd name="connsiteX4" fmla="*/ 131101 w 548608"/>
                  <a:gd name="connsiteY4" fmla="*/ 499 h 260067"/>
                  <a:gd name="connsiteX5" fmla="*/ 419657 w 548608"/>
                  <a:gd name="connsiteY5" fmla="*/ 499 h 260067"/>
                  <a:gd name="connsiteX6" fmla="*/ 549683 w 548608"/>
                  <a:gd name="connsiteY6" fmla="*/ 130530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49683" y="130530"/>
                    </a:moveTo>
                    <a:cubicBezTo>
                      <a:pt x="549683" y="202300"/>
                      <a:pt x="491419" y="260567"/>
                      <a:pt x="419657" y="260567"/>
                    </a:cubicBezTo>
                    <a:lnTo>
                      <a:pt x="131101" y="260567"/>
                    </a:lnTo>
                    <a:cubicBezTo>
                      <a:pt x="59335" y="260567"/>
                      <a:pt x="1075" y="202300"/>
                      <a:pt x="1075" y="130530"/>
                    </a:cubicBezTo>
                    <a:cubicBezTo>
                      <a:pt x="1075" y="58759"/>
                      <a:pt x="59335" y="499"/>
                      <a:pt x="131101" y="499"/>
                    </a:cubicBezTo>
                    <a:lnTo>
                      <a:pt x="419657" y="499"/>
                    </a:lnTo>
                    <a:cubicBezTo>
                      <a:pt x="491419" y="499"/>
                      <a:pt x="549683" y="58759"/>
                      <a:pt x="549683" y="130530"/>
                    </a:cubicBezTo>
                    <a:close/>
                  </a:path>
                </a:pathLst>
              </a:custGeom>
              <a:solidFill>
                <a:srgbClr val="FF5A01"/>
              </a:solidFill>
              <a:ln w="3689" cap="rnd">
                <a:noFill/>
                <a:prstDash val="solid"/>
                <a:round/>
              </a:ln>
            </p:spPr>
            <p:txBody>
              <a:bodyPr rtlCol="0" anchor="ctr"/>
              <a:lstStyle/>
              <a:p>
                <a:endParaRPr lang="en-CH" sz="1800"/>
              </a:p>
            </p:txBody>
          </p:sp>
          <p:sp>
            <p:nvSpPr>
              <p:cNvPr id="293" name="Freeform 292">
                <a:extLst>
                  <a:ext uri="{FF2B5EF4-FFF2-40B4-BE49-F238E27FC236}">
                    <a16:creationId xmlns:a16="http://schemas.microsoft.com/office/drawing/2014/main" id="{9EAACCE5-B187-0150-CFC4-D14C04751A18}"/>
                  </a:ext>
                </a:extLst>
              </p:cNvPr>
              <p:cNvSpPr/>
              <p:nvPr/>
            </p:nvSpPr>
            <p:spPr>
              <a:xfrm flipV="1">
                <a:off x="24651434" y="5331498"/>
                <a:ext cx="662898" cy="374359"/>
              </a:xfrm>
              <a:custGeom>
                <a:avLst/>
                <a:gdLst>
                  <a:gd name="connsiteX0" fmla="*/ 663973 w 662898"/>
                  <a:gd name="connsiteY0" fmla="*/ 187679 h 374359"/>
                  <a:gd name="connsiteX1" fmla="*/ 476804 w 662898"/>
                  <a:gd name="connsiteY1" fmla="*/ 499 h 374359"/>
                  <a:gd name="connsiteX2" fmla="*/ 188248 w 662898"/>
                  <a:gd name="connsiteY2" fmla="*/ 499 h 374359"/>
                  <a:gd name="connsiteX3" fmla="*/ 1075 w 662898"/>
                  <a:gd name="connsiteY3" fmla="*/ 187679 h 374359"/>
                  <a:gd name="connsiteX4" fmla="*/ 188248 w 662898"/>
                  <a:gd name="connsiteY4" fmla="*/ 374859 h 374359"/>
                  <a:gd name="connsiteX5" fmla="*/ 476804 w 662898"/>
                  <a:gd name="connsiteY5" fmla="*/ 374859 h 374359"/>
                  <a:gd name="connsiteX6" fmla="*/ 663973 w 662898"/>
                  <a:gd name="connsiteY6" fmla="*/ 187679 h 374359"/>
                  <a:gd name="connsiteX7" fmla="*/ 606830 w 662898"/>
                  <a:gd name="connsiteY7" fmla="*/ 187679 h 374359"/>
                  <a:gd name="connsiteX8" fmla="*/ 476804 w 662898"/>
                  <a:gd name="connsiteY8" fmla="*/ 317717 h 374359"/>
                  <a:gd name="connsiteX9" fmla="*/ 188248 w 662898"/>
                  <a:gd name="connsiteY9" fmla="*/ 317717 h 374359"/>
                  <a:gd name="connsiteX10" fmla="*/ 58222 w 662898"/>
                  <a:gd name="connsiteY10" fmla="*/ 187679 h 374359"/>
                  <a:gd name="connsiteX11" fmla="*/ 188248 w 662898"/>
                  <a:gd name="connsiteY11" fmla="*/ 57649 h 374359"/>
                  <a:gd name="connsiteX12" fmla="*/ 476804 w 662898"/>
                  <a:gd name="connsiteY12" fmla="*/ 57649 h 374359"/>
                  <a:gd name="connsiteX13" fmla="*/ 606830 w 662898"/>
                  <a:gd name="connsiteY13" fmla="*/ 187679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3973" y="187679"/>
                    </a:moveTo>
                    <a:cubicBezTo>
                      <a:pt x="663973" y="84369"/>
                      <a:pt x="580108" y="499"/>
                      <a:pt x="476804" y="499"/>
                    </a:cubicBezTo>
                    <a:lnTo>
                      <a:pt x="188248" y="499"/>
                    </a:lnTo>
                    <a:cubicBezTo>
                      <a:pt x="84945" y="499"/>
                      <a:pt x="1075" y="84369"/>
                      <a:pt x="1075" y="187679"/>
                    </a:cubicBezTo>
                    <a:cubicBezTo>
                      <a:pt x="1075" y="290990"/>
                      <a:pt x="84945" y="374859"/>
                      <a:pt x="188248" y="374859"/>
                    </a:cubicBezTo>
                    <a:lnTo>
                      <a:pt x="476804" y="374859"/>
                    </a:lnTo>
                    <a:cubicBezTo>
                      <a:pt x="580108" y="374859"/>
                      <a:pt x="663973" y="290990"/>
                      <a:pt x="663973" y="187679"/>
                    </a:cubicBezTo>
                    <a:close/>
                    <a:moveTo>
                      <a:pt x="606830" y="187679"/>
                    </a:moveTo>
                    <a:cubicBezTo>
                      <a:pt x="606830" y="259450"/>
                      <a:pt x="548566" y="317717"/>
                      <a:pt x="476804" y="317717"/>
                    </a:cubicBezTo>
                    <a:lnTo>
                      <a:pt x="188248" y="317717"/>
                    </a:lnTo>
                    <a:cubicBezTo>
                      <a:pt x="116483" y="317717"/>
                      <a:pt x="58222" y="259450"/>
                      <a:pt x="58222" y="187679"/>
                    </a:cubicBezTo>
                    <a:cubicBezTo>
                      <a:pt x="58222" y="115909"/>
                      <a:pt x="116483" y="57649"/>
                      <a:pt x="188248" y="57649"/>
                    </a:cubicBezTo>
                    <a:lnTo>
                      <a:pt x="476804" y="57649"/>
                    </a:lnTo>
                    <a:cubicBezTo>
                      <a:pt x="548566" y="57649"/>
                      <a:pt x="606830" y="115909"/>
                      <a:pt x="606830" y="187679"/>
                    </a:cubicBezTo>
                    <a:close/>
                  </a:path>
                </a:pathLst>
              </a:custGeom>
              <a:solidFill>
                <a:srgbClr val="ECF1FF"/>
              </a:solidFill>
              <a:ln w="3689" cap="rnd">
                <a:noFill/>
                <a:prstDash val="solid"/>
                <a:round/>
              </a:ln>
            </p:spPr>
            <p:txBody>
              <a:bodyPr rtlCol="0" anchor="ctr"/>
              <a:lstStyle/>
              <a:p>
                <a:endParaRPr lang="en-CH" sz="1800"/>
              </a:p>
            </p:txBody>
          </p:sp>
        </p:grpSp>
      </p:grpSp>
      <p:grpSp>
        <p:nvGrpSpPr>
          <p:cNvPr id="294" name="Graphic 2">
            <a:extLst>
              <a:ext uri="{FF2B5EF4-FFF2-40B4-BE49-F238E27FC236}">
                <a16:creationId xmlns:a16="http://schemas.microsoft.com/office/drawing/2014/main" id="{49198017-1C75-1124-3033-3EC1BF6B801F}"/>
              </a:ext>
            </a:extLst>
          </p:cNvPr>
          <p:cNvGrpSpPr/>
          <p:nvPr/>
        </p:nvGrpSpPr>
        <p:grpSpPr>
          <a:xfrm>
            <a:off x="28645192" y="3336523"/>
            <a:ext cx="662898" cy="2502043"/>
            <a:chOff x="28645192" y="3336523"/>
            <a:chExt cx="662898" cy="2502043"/>
          </a:xfrm>
        </p:grpSpPr>
        <p:sp>
          <p:nvSpPr>
            <p:cNvPr id="295" name="Freeform 294">
              <a:extLst>
                <a:ext uri="{FF2B5EF4-FFF2-40B4-BE49-F238E27FC236}">
                  <a16:creationId xmlns:a16="http://schemas.microsoft.com/office/drawing/2014/main" id="{A4E8B0D5-53C3-DF9E-BBEB-516956D40CC0}"/>
                </a:ext>
              </a:extLst>
            </p:cNvPr>
            <p:cNvSpPr/>
            <p:nvPr/>
          </p:nvSpPr>
          <p:spPr>
            <a:xfrm rot="5400000">
              <a:off x="28556221" y="3700240"/>
              <a:ext cx="840828" cy="113434"/>
            </a:xfrm>
            <a:custGeom>
              <a:avLst/>
              <a:gdLst>
                <a:gd name="connsiteX0" fmla="*/ 1914 w 840828"/>
                <a:gd name="connsiteY0" fmla="*/ 129 h 113434"/>
                <a:gd name="connsiteX1" fmla="*/ 842742 w 840828"/>
                <a:gd name="connsiteY1" fmla="*/ 129 h 113434"/>
                <a:gd name="connsiteX2" fmla="*/ 842742 w 840828"/>
                <a:gd name="connsiteY2" fmla="*/ 113564 h 113434"/>
                <a:gd name="connsiteX3" fmla="*/ 1914 w 840828"/>
                <a:gd name="connsiteY3" fmla="*/ 113564 h 113434"/>
              </a:gdLst>
              <a:ahLst/>
              <a:cxnLst>
                <a:cxn ang="0">
                  <a:pos x="connsiteX0" y="connsiteY0"/>
                </a:cxn>
                <a:cxn ang="0">
                  <a:pos x="connsiteX1" y="connsiteY1"/>
                </a:cxn>
                <a:cxn ang="0">
                  <a:pos x="connsiteX2" y="connsiteY2"/>
                </a:cxn>
                <a:cxn ang="0">
                  <a:pos x="connsiteX3" y="connsiteY3"/>
                </a:cxn>
              </a:cxnLst>
              <a:rect l="l" t="t" r="r" b="b"/>
              <a:pathLst>
                <a:path w="840828" h="113434">
                  <a:moveTo>
                    <a:pt x="1914" y="129"/>
                  </a:moveTo>
                  <a:lnTo>
                    <a:pt x="842742" y="129"/>
                  </a:lnTo>
                  <a:lnTo>
                    <a:pt x="842742" y="113564"/>
                  </a:lnTo>
                  <a:lnTo>
                    <a:pt x="1914" y="113564"/>
                  </a:lnTo>
                  <a:close/>
                </a:path>
              </a:pathLst>
            </a:custGeom>
            <a:solidFill>
              <a:srgbClr val="8B9BCA"/>
            </a:solidFill>
            <a:ln w="1825" cap="rnd">
              <a:noFill/>
              <a:prstDash val="solid"/>
              <a:round/>
            </a:ln>
          </p:spPr>
          <p:txBody>
            <a:bodyPr rtlCol="0" anchor="ctr"/>
            <a:lstStyle/>
            <a:p>
              <a:endParaRPr lang="en-CH" sz="1800"/>
            </a:p>
          </p:txBody>
        </p:sp>
        <p:sp>
          <p:nvSpPr>
            <p:cNvPr id="296" name="Freeform 295">
              <a:extLst>
                <a:ext uri="{FF2B5EF4-FFF2-40B4-BE49-F238E27FC236}">
                  <a16:creationId xmlns:a16="http://schemas.microsoft.com/office/drawing/2014/main" id="{6AF1C2CB-8AA5-05BF-8D7D-461BD8C183F5}"/>
                </a:ext>
              </a:extLst>
            </p:cNvPr>
            <p:cNvSpPr/>
            <p:nvPr/>
          </p:nvSpPr>
          <p:spPr>
            <a:xfrm rot="5400000">
              <a:off x="28556221" y="5361414"/>
              <a:ext cx="840828" cy="113434"/>
            </a:xfrm>
            <a:custGeom>
              <a:avLst/>
              <a:gdLst>
                <a:gd name="connsiteX0" fmla="*/ 1914 w 840828"/>
                <a:gd name="connsiteY0" fmla="*/ 478 h 113434"/>
                <a:gd name="connsiteX1" fmla="*/ 842742 w 840828"/>
                <a:gd name="connsiteY1" fmla="*/ 478 h 113434"/>
                <a:gd name="connsiteX2" fmla="*/ 842742 w 840828"/>
                <a:gd name="connsiteY2" fmla="*/ 113913 h 113434"/>
                <a:gd name="connsiteX3" fmla="*/ 1914 w 840828"/>
                <a:gd name="connsiteY3" fmla="*/ 113913 h 113434"/>
              </a:gdLst>
              <a:ahLst/>
              <a:cxnLst>
                <a:cxn ang="0">
                  <a:pos x="connsiteX0" y="connsiteY0"/>
                </a:cxn>
                <a:cxn ang="0">
                  <a:pos x="connsiteX1" y="connsiteY1"/>
                </a:cxn>
                <a:cxn ang="0">
                  <a:pos x="connsiteX2" y="connsiteY2"/>
                </a:cxn>
                <a:cxn ang="0">
                  <a:pos x="connsiteX3" y="connsiteY3"/>
                </a:cxn>
              </a:cxnLst>
              <a:rect l="l" t="t" r="r" b="b"/>
              <a:pathLst>
                <a:path w="840828" h="113434">
                  <a:moveTo>
                    <a:pt x="1914" y="478"/>
                  </a:moveTo>
                  <a:lnTo>
                    <a:pt x="842742" y="478"/>
                  </a:lnTo>
                  <a:lnTo>
                    <a:pt x="842742" y="113913"/>
                  </a:lnTo>
                  <a:lnTo>
                    <a:pt x="1914" y="113913"/>
                  </a:lnTo>
                  <a:close/>
                </a:path>
              </a:pathLst>
            </a:custGeom>
            <a:solidFill>
              <a:srgbClr val="FF5A01"/>
            </a:solidFill>
            <a:ln w="1825" cap="rnd">
              <a:noFill/>
              <a:prstDash val="solid"/>
              <a:round/>
            </a:ln>
          </p:spPr>
          <p:txBody>
            <a:bodyPr rtlCol="0" anchor="ctr"/>
            <a:lstStyle/>
            <a:p>
              <a:endParaRPr lang="en-CH" sz="1800"/>
            </a:p>
          </p:txBody>
        </p:sp>
        <p:grpSp>
          <p:nvGrpSpPr>
            <p:cNvPr id="297" name="Graphic 2">
              <a:extLst>
                <a:ext uri="{FF2B5EF4-FFF2-40B4-BE49-F238E27FC236}">
                  <a16:creationId xmlns:a16="http://schemas.microsoft.com/office/drawing/2014/main" id="{57FB51A5-9BDA-3980-86A4-0314F6010596}"/>
                </a:ext>
              </a:extLst>
            </p:cNvPr>
            <p:cNvGrpSpPr/>
            <p:nvPr/>
          </p:nvGrpSpPr>
          <p:grpSpPr>
            <a:xfrm>
              <a:off x="28645192" y="3571084"/>
              <a:ext cx="662898" cy="374359"/>
              <a:chOff x="28645192" y="3571084"/>
              <a:chExt cx="662898" cy="374359"/>
            </a:xfrm>
          </p:grpSpPr>
          <p:sp>
            <p:nvSpPr>
              <p:cNvPr id="298" name="Freeform 297">
                <a:extLst>
                  <a:ext uri="{FF2B5EF4-FFF2-40B4-BE49-F238E27FC236}">
                    <a16:creationId xmlns:a16="http://schemas.microsoft.com/office/drawing/2014/main" id="{D33E13FB-0A43-D34D-654D-EEECA21132C9}"/>
                  </a:ext>
                </a:extLst>
              </p:cNvPr>
              <p:cNvSpPr/>
              <p:nvPr/>
            </p:nvSpPr>
            <p:spPr>
              <a:xfrm rot="10800000" flipV="1">
                <a:off x="28702336" y="3628233"/>
                <a:ext cx="548608" cy="260067"/>
              </a:xfrm>
              <a:custGeom>
                <a:avLst/>
                <a:gdLst>
                  <a:gd name="connsiteX0" fmla="*/ 550522 w 548608"/>
                  <a:gd name="connsiteY0" fmla="*/ 130160 h 260067"/>
                  <a:gd name="connsiteX1" fmla="*/ 420496 w 548608"/>
                  <a:gd name="connsiteY1" fmla="*/ 260198 h 260067"/>
                  <a:gd name="connsiteX2" fmla="*/ 131940 w 548608"/>
                  <a:gd name="connsiteY2" fmla="*/ 260198 h 260067"/>
                  <a:gd name="connsiteX3" fmla="*/ 1914 w 548608"/>
                  <a:gd name="connsiteY3" fmla="*/ 130160 h 260067"/>
                  <a:gd name="connsiteX4" fmla="*/ 131940 w 548608"/>
                  <a:gd name="connsiteY4" fmla="*/ 130 h 260067"/>
                  <a:gd name="connsiteX5" fmla="*/ 420496 w 548608"/>
                  <a:gd name="connsiteY5" fmla="*/ 130 h 260067"/>
                  <a:gd name="connsiteX6" fmla="*/ 550522 w 548608"/>
                  <a:gd name="connsiteY6" fmla="*/ 130160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50522" y="130160"/>
                    </a:moveTo>
                    <a:cubicBezTo>
                      <a:pt x="550522" y="201930"/>
                      <a:pt x="492257" y="260198"/>
                      <a:pt x="420496" y="260198"/>
                    </a:cubicBezTo>
                    <a:lnTo>
                      <a:pt x="131940" y="260198"/>
                    </a:lnTo>
                    <a:cubicBezTo>
                      <a:pt x="60174" y="260198"/>
                      <a:pt x="1914" y="201930"/>
                      <a:pt x="1914" y="130160"/>
                    </a:cubicBezTo>
                    <a:cubicBezTo>
                      <a:pt x="1914" y="58390"/>
                      <a:pt x="60174" y="130"/>
                      <a:pt x="131940" y="130"/>
                    </a:cubicBezTo>
                    <a:lnTo>
                      <a:pt x="420496" y="130"/>
                    </a:lnTo>
                    <a:cubicBezTo>
                      <a:pt x="492257" y="130"/>
                      <a:pt x="550522" y="58390"/>
                      <a:pt x="550522" y="130160"/>
                    </a:cubicBezTo>
                    <a:close/>
                  </a:path>
                </a:pathLst>
              </a:custGeom>
              <a:solidFill>
                <a:srgbClr val="8B9BCA"/>
              </a:solidFill>
              <a:ln w="3689" cap="rnd">
                <a:noFill/>
                <a:prstDash val="solid"/>
                <a:round/>
              </a:ln>
            </p:spPr>
            <p:txBody>
              <a:bodyPr rtlCol="0" anchor="ctr"/>
              <a:lstStyle/>
              <a:p>
                <a:endParaRPr lang="en-CH" sz="1800"/>
              </a:p>
            </p:txBody>
          </p:sp>
          <p:sp>
            <p:nvSpPr>
              <p:cNvPr id="299" name="Freeform 298">
                <a:extLst>
                  <a:ext uri="{FF2B5EF4-FFF2-40B4-BE49-F238E27FC236}">
                    <a16:creationId xmlns:a16="http://schemas.microsoft.com/office/drawing/2014/main" id="{4751B5C0-AD6C-B458-84DD-C33DF238C278}"/>
                  </a:ext>
                </a:extLst>
              </p:cNvPr>
              <p:cNvSpPr/>
              <p:nvPr/>
            </p:nvSpPr>
            <p:spPr>
              <a:xfrm rot="10800000" flipV="1">
                <a:off x="28645192" y="3571084"/>
                <a:ext cx="662898" cy="374359"/>
              </a:xfrm>
              <a:custGeom>
                <a:avLst/>
                <a:gdLst>
                  <a:gd name="connsiteX0" fmla="*/ 664812 w 662898"/>
                  <a:gd name="connsiteY0" fmla="*/ 187310 h 374359"/>
                  <a:gd name="connsiteX1" fmla="*/ 477643 w 662898"/>
                  <a:gd name="connsiteY1" fmla="*/ 130 h 374359"/>
                  <a:gd name="connsiteX2" fmla="*/ 189087 w 662898"/>
                  <a:gd name="connsiteY2" fmla="*/ 130 h 374359"/>
                  <a:gd name="connsiteX3" fmla="*/ 1914 w 662898"/>
                  <a:gd name="connsiteY3" fmla="*/ 187310 h 374359"/>
                  <a:gd name="connsiteX4" fmla="*/ 189087 w 662898"/>
                  <a:gd name="connsiteY4" fmla="*/ 374490 h 374359"/>
                  <a:gd name="connsiteX5" fmla="*/ 477643 w 662898"/>
                  <a:gd name="connsiteY5" fmla="*/ 374490 h 374359"/>
                  <a:gd name="connsiteX6" fmla="*/ 664812 w 662898"/>
                  <a:gd name="connsiteY6" fmla="*/ 187310 h 374359"/>
                  <a:gd name="connsiteX7" fmla="*/ 607669 w 662898"/>
                  <a:gd name="connsiteY7" fmla="*/ 187310 h 374359"/>
                  <a:gd name="connsiteX8" fmla="*/ 477643 w 662898"/>
                  <a:gd name="connsiteY8" fmla="*/ 317347 h 374359"/>
                  <a:gd name="connsiteX9" fmla="*/ 189087 w 662898"/>
                  <a:gd name="connsiteY9" fmla="*/ 317347 h 374359"/>
                  <a:gd name="connsiteX10" fmla="*/ 59061 w 662898"/>
                  <a:gd name="connsiteY10" fmla="*/ 187310 h 374359"/>
                  <a:gd name="connsiteX11" fmla="*/ 189087 w 662898"/>
                  <a:gd name="connsiteY11" fmla="*/ 57279 h 374359"/>
                  <a:gd name="connsiteX12" fmla="*/ 477643 w 662898"/>
                  <a:gd name="connsiteY12" fmla="*/ 57279 h 374359"/>
                  <a:gd name="connsiteX13" fmla="*/ 607669 w 662898"/>
                  <a:gd name="connsiteY13" fmla="*/ 187310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4812" y="187310"/>
                    </a:moveTo>
                    <a:cubicBezTo>
                      <a:pt x="664812" y="83999"/>
                      <a:pt x="580946" y="130"/>
                      <a:pt x="477643" y="130"/>
                    </a:cubicBezTo>
                    <a:lnTo>
                      <a:pt x="189087" y="130"/>
                    </a:lnTo>
                    <a:cubicBezTo>
                      <a:pt x="85784" y="130"/>
                      <a:pt x="1914" y="83999"/>
                      <a:pt x="1914" y="187310"/>
                    </a:cubicBezTo>
                    <a:cubicBezTo>
                      <a:pt x="1914" y="290620"/>
                      <a:pt x="85784" y="374490"/>
                      <a:pt x="189087" y="374490"/>
                    </a:cubicBezTo>
                    <a:lnTo>
                      <a:pt x="477643" y="374490"/>
                    </a:lnTo>
                    <a:cubicBezTo>
                      <a:pt x="580946" y="374490"/>
                      <a:pt x="664812" y="290620"/>
                      <a:pt x="664812" y="187310"/>
                    </a:cubicBezTo>
                    <a:close/>
                    <a:moveTo>
                      <a:pt x="607669" y="187310"/>
                    </a:moveTo>
                    <a:cubicBezTo>
                      <a:pt x="607669" y="259080"/>
                      <a:pt x="549404" y="317347"/>
                      <a:pt x="477643" y="317347"/>
                    </a:cubicBezTo>
                    <a:lnTo>
                      <a:pt x="189087" y="317347"/>
                    </a:lnTo>
                    <a:cubicBezTo>
                      <a:pt x="117321" y="317347"/>
                      <a:pt x="59061" y="259080"/>
                      <a:pt x="59061" y="187310"/>
                    </a:cubicBezTo>
                    <a:cubicBezTo>
                      <a:pt x="59061" y="115539"/>
                      <a:pt x="117321" y="57279"/>
                      <a:pt x="189087" y="57279"/>
                    </a:cubicBezTo>
                    <a:lnTo>
                      <a:pt x="477643" y="57279"/>
                    </a:lnTo>
                    <a:cubicBezTo>
                      <a:pt x="549404" y="57279"/>
                      <a:pt x="607669" y="115539"/>
                      <a:pt x="607669" y="187310"/>
                    </a:cubicBezTo>
                    <a:close/>
                  </a:path>
                </a:pathLst>
              </a:custGeom>
              <a:solidFill>
                <a:srgbClr val="DBE6FF"/>
              </a:solidFill>
              <a:ln w="3689" cap="rnd">
                <a:noFill/>
                <a:prstDash val="solid"/>
                <a:round/>
              </a:ln>
            </p:spPr>
            <p:txBody>
              <a:bodyPr rtlCol="0" anchor="ctr"/>
              <a:lstStyle/>
              <a:p>
                <a:endParaRPr lang="en-CH" sz="1800"/>
              </a:p>
            </p:txBody>
          </p:sp>
        </p:grpSp>
        <p:grpSp>
          <p:nvGrpSpPr>
            <p:cNvPr id="300" name="Graphic 2">
              <a:extLst>
                <a:ext uri="{FF2B5EF4-FFF2-40B4-BE49-F238E27FC236}">
                  <a16:creationId xmlns:a16="http://schemas.microsoft.com/office/drawing/2014/main" id="{581D5C91-C7CC-E87D-3DB1-2015B8C39564}"/>
                </a:ext>
              </a:extLst>
            </p:cNvPr>
            <p:cNvGrpSpPr/>
            <p:nvPr/>
          </p:nvGrpSpPr>
          <p:grpSpPr>
            <a:xfrm>
              <a:off x="28645192" y="5230924"/>
              <a:ext cx="662898" cy="374359"/>
              <a:chOff x="28645192" y="5230924"/>
              <a:chExt cx="662898" cy="374359"/>
            </a:xfrm>
          </p:grpSpPr>
          <p:sp>
            <p:nvSpPr>
              <p:cNvPr id="301" name="Freeform 300">
                <a:extLst>
                  <a:ext uri="{FF2B5EF4-FFF2-40B4-BE49-F238E27FC236}">
                    <a16:creationId xmlns:a16="http://schemas.microsoft.com/office/drawing/2014/main" id="{9F9D035C-33A5-01F6-351B-7C4F6EB0F973}"/>
                  </a:ext>
                </a:extLst>
              </p:cNvPr>
              <p:cNvSpPr/>
              <p:nvPr/>
            </p:nvSpPr>
            <p:spPr>
              <a:xfrm rot="10800000" flipV="1">
                <a:off x="28702336" y="5288074"/>
                <a:ext cx="548608" cy="260067"/>
              </a:xfrm>
              <a:custGeom>
                <a:avLst/>
                <a:gdLst>
                  <a:gd name="connsiteX0" fmla="*/ 550522 w 548608"/>
                  <a:gd name="connsiteY0" fmla="*/ 130509 h 260067"/>
                  <a:gd name="connsiteX1" fmla="*/ 420496 w 548608"/>
                  <a:gd name="connsiteY1" fmla="*/ 260546 h 260067"/>
                  <a:gd name="connsiteX2" fmla="*/ 131940 w 548608"/>
                  <a:gd name="connsiteY2" fmla="*/ 260546 h 260067"/>
                  <a:gd name="connsiteX3" fmla="*/ 1914 w 548608"/>
                  <a:gd name="connsiteY3" fmla="*/ 130509 h 260067"/>
                  <a:gd name="connsiteX4" fmla="*/ 131940 w 548608"/>
                  <a:gd name="connsiteY4" fmla="*/ 478 h 260067"/>
                  <a:gd name="connsiteX5" fmla="*/ 420496 w 548608"/>
                  <a:gd name="connsiteY5" fmla="*/ 478 h 260067"/>
                  <a:gd name="connsiteX6" fmla="*/ 550522 w 548608"/>
                  <a:gd name="connsiteY6" fmla="*/ 130509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50522" y="130509"/>
                    </a:moveTo>
                    <a:cubicBezTo>
                      <a:pt x="550522" y="202279"/>
                      <a:pt x="492257" y="260546"/>
                      <a:pt x="420496" y="260546"/>
                    </a:cubicBezTo>
                    <a:lnTo>
                      <a:pt x="131940" y="260546"/>
                    </a:lnTo>
                    <a:cubicBezTo>
                      <a:pt x="60174" y="260546"/>
                      <a:pt x="1914" y="202279"/>
                      <a:pt x="1914" y="130509"/>
                    </a:cubicBezTo>
                    <a:cubicBezTo>
                      <a:pt x="1914" y="58738"/>
                      <a:pt x="60174" y="478"/>
                      <a:pt x="131940" y="478"/>
                    </a:cubicBezTo>
                    <a:lnTo>
                      <a:pt x="420496" y="478"/>
                    </a:lnTo>
                    <a:cubicBezTo>
                      <a:pt x="492257" y="478"/>
                      <a:pt x="550522" y="58738"/>
                      <a:pt x="550522" y="130509"/>
                    </a:cubicBezTo>
                    <a:close/>
                  </a:path>
                </a:pathLst>
              </a:custGeom>
              <a:solidFill>
                <a:srgbClr val="FF5A01"/>
              </a:solidFill>
              <a:ln w="3689" cap="rnd">
                <a:noFill/>
                <a:prstDash val="solid"/>
                <a:round/>
              </a:ln>
            </p:spPr>
            <p:txBody>
              <a:bodyPr rtlCol="0" anchor="ctr"/>
              <a:lstStyle/>
              <a:p>
                <a:endParaRPr lang="en-CH" sz="1800"/>
              </a:p>
            </p:txBody>
          </p:sp>
          <p:sp>
            <p:nvSpPr>
              <p:cNvPr id="302" name="Freeform 301">
                <a:extLst>
                  <a:ext uri="{FF2B5EF4-FFF2-40B4-BE49-F238E27FC236}">
                    <a16:creationId xmlns:a16="http://schemas.microsoft.com/office/drawing/2014/main" id="{E6EF8263-B6E9-E89B-7EB1-D6560D30A6DE}"/>
                  </a:ext>
                </a:extLst>
              </p:cNvPr>
              <p:cNvSpPr/>
              <p:nvPr/>
            </p:nvSpPr>
            <p:spPr>
              <a:xfrm rot="10800000" flipV="1">
                <a:off x="28645192" y="5230924"/>
                <a:ext cx="662898" cy="374359"/>
              </a:xfrm>
              <a:custGeom>
                <a:avLst/>
                <a:gdLst>
                  <a:gd name="connsiteX0" fmla="*/ 664812 w 662898"/>
                  <a:gd name="connsiteY0" fmla="*/ 187658 h 374359"/>
                  <a:gd name="connsiteX1" fmla="*/ 477643 w 662898"/>
                  <a:gd name="connsiteY1" fmla="*/ 478 h 374359"/>
                  <a:gd name="connsiteX2" fmla="*/ 189087 w 662898"/>
                  <a:gd name="connsiteY2" fmla="*/ 478 h 374359"/>
                  <a:gd name="connsiteX3" fmla="*/ 1914 w 662898"/>
                  <a:gd name="connsiteY3" fmla="*/ 187658 h 374359"/>
                  <a:gd name="connsiteX4" fmla="*/ 189087 w 662898"/>
                  <a:gd name="connsiteY4" fmla="*/ 374838 h 374359"/>
                  <a:gd name="connsiteX5" fmla="*/ 477643 w 662898"/>
                  <a:gd name="connsiteY5" fmla="*/ 374838 h 374359"/>
                  <a:gd name="connsiteX6" fmla="*/ 664812 w 662898"/>
                  <a:gd name="connsiteY6" fmla="*/ 187658 h 374359"/>
                  <a:gd name="connsiteX7" fmla="*/ 607669 w 662898"/>
                  <a:gd name="connsiteY7" fmla="*/ 187658 h 374359"/>
                  <a:gd name="connsiteX8" fmla="*/ 477643 w 662898"/>
                  <a:gd name="connsiteY8" fmla="*/ 317696 h 374359"/>
                  <a:gd name="connsiteX9" fmla="*/ 189087 w 662898"/>
                  <a:gd name="connsiteY9" fmla="*/ 317696 h 374359"/>
                  <a:gd name="connsiteX10" fmla="*/ 59061 w 662898"/>
                  <a:gd name="connsiteY10" fmla="*/ 187658 h 374359"/>
                  <a:gd name="connsiteX11" fmla="*/ 189087 w 662898"/>
                  <a:gd name="connsiteY11" fmla="*/ 57628 h 374359"/>
                  <a:gd name="connsiteX12" fmla="*/ 477643 w 662898"/>
                  <a:gd name="connsiteY12" fmla="*/ 57628 h 374359"/>
                  <a:gd name="connsiteX13" fmla="*/ 607669 w 662898"/>
                  <a:gd name="connsiteY13" fmla="*/ 187658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4812" y="187658"/>
                    </a:moveTo>
                    <a:cubicBezTo>
                      <a:pt x="664812" y="84348"/>
                      <a:pt x="580946" y="478"/>
                      <a:pt x="477643" y="478"/>
                    </a:cubicBezTo>
                    <a:lnTo>
                      <a:pt x="189087" y="478"/>
                    </a:lnTo>
                    <a:cubicBezTo>
                      <a:pt x="85784" y="478"/>
                      <a:pt x="1914" y="84348"/>
                      <a:pt x="1914" y="187658"/>
                    </a:cubicBezTo>
                    <a:cubicBezTo>
                      <a:pt x="1914" y="290969"/>
                      <a:pt x="85784" y="374838"/>
                      <a:pt x="189087" y="374838"/>
                    </a:cubicBezTo>
                    <a:lnTo>
                      <a:pt x="477643" y="374838"/>
                    </a:lnTo>
                    <a:cubicBezTo>
                      <a:pt x="580946" y="374838"/>
                      <a:pt x="664812" y="290969"/>
                      <a:pt x="664812" y="187658"/>
                    </a:cubicBezTo>
                    <a:close/>
                    <a:moveTo>
                      <a:pt x="607669" y="187658"/>
                    </a:moveTo>
                    <a:cubicBezTo>
                      <a:pt x="607669" y="259429"/>
                      <a:pt x="549404" y="317696"/>
                      <a:pt x="477643" y="317696"/>
                    </a:cubicBezTo>
                    <a:lnTo>
                      <a:pt x="189087" y="317696"/>
                    </a:lnTo>
                    <a:cubicBezTo>
                      <a:pt x="117321" y="317696"/>
                      <a:pt x="59061" y="259429"/>
                      <a:pt x="59061" y="187658"/>
                    </a:cubicBezTo>
                    <a:cubicBezTo>
                      <a:pt x="59061" y="115888"/>
                      <a:pt x="117321" y="57628"/>
                      <a:pt x="189087" y="57628"/>
                    </a:cubicBezTo>
                    <a:lnTo>
                      <a:pt x="477643" y="57628"/>
                    </a:lnTo>
                    <a:cubicBezTo>
                      <a:pt x="549404" y="57628"/>
                      <a:pt x="607669" y="115888"/>
                      <a:pt x="607669" y="187658"/>
                    </a:cubicBezTo>
                    <a:close/>
                  </a:path>
                </a:pathLst>
              </a:custGeom>
              <a:solidFill>
                <a:srgbClr val="DBE6FF"/>
              </a:solidFill>
              <a:ln w="3689" cap="rnd">
                <a:noFill/>
                <a:prstDash val="solid"/>
                <a:round/>
              </a:ln>
            </p:spPr>
            <p:txBody>
              <a:bodyPr rtlCol="0" anchor="ctr"/>
              <a:lstStyle/>
              <a:p>
                <a:endParaRPr lang="en-CH" sz="1800"/>
              </a:p>
            </p:txBody>
          </p:sp>
        </p:grpSp>
      </p:grpSp>
      <p:grpSp>
        <p:nvGrpSpPr>
          <p:cNvPr id="303" name="Graphic 2">
            <a:extLst>
              <a:ext uri="{FF2B5EF4-FFF2-40B4-BE49-F238E27FC236}">
                <a16:creationId xmlns:a16="http://schemas.microsoft.com/office/drawing/2014/main" id="{92DA657F-E667-F5A9-45F8-80DCE0EE180D}"/>
              </a:ext>
            </a:extLst>
          </p:cNvPr>
          <p:cNvGrpSpPr/>
          <p:nvPr/>
        </p:nvGrpSpPr>
        <p:grpSpPr>
          <a:xfrm>
            <a:off x="26496431" y="3202188"/>
            <a:ext cx="1398061" cy="3247848"/>
            <a:chOff x="26496431" y="3202188"/>
            <a:chExt cx="1398061" cy="3247848"/>
          </a:xfrm>
        </p:grpSpPr>
        <p:sp>
          <p:nvSpPr>
            <p:cNvPr id="304" name="Freeform 303">
              <a:extLst>
                <a:ext uri="{FF2B5EF4-FFF2-40B4-BE49-F238E27FC236}">
                  <a16:creationId xmlns:a16="http://schemas.microsoft.com/office/drawing/2014/main" id="{AD1DDDC1-893A-34DB-19D4-EFA9C2BC6FEC}"/>
                </a:ext>
              </a:extLst>
            </p:cNvPr>
            <p:cNvSpPr/>
            <p:nvPr/>
          </p:nvSpPr>
          <p:spPr>
            <a:xfrm rot="-5400000">
              <a:off x="25209281" y="4774633"/>
              <a:ext cx="3237213" cy="113434"/>
            </a:xfrm>
            <a:custGeom>
              <a:avLst/>
              <a:gdLst>
                <a:gd name="connsiteX0" fmla="*/ 1463 w 3237213"/>
                <a:gd name="connsiteY0" fmla="*/ 355 h 113434"/>
                <a:gd name="connsiteX1" fmla="*/ 3238676 w 3237213"/>
                <a:gd name="connsiteY1" fmla="*/ 355 h 113434"/>
                <a:gd name="connsiteX2" fmla="*/ 3238676 w 3237213"/>
                <a:gd name="connsiteY2" fmla="*/ 113790 h 113434"/>
                <a:gd name="connsiteX3" fmla="*/ 1463 w 3237213"/>
                <a:gd name="connsiteY3" fmla="*/ 113790 h 113434"/>
              </a:gdLst>
              <a:ahLst/>
              <a:cxnLst>
                <a:cxn ang="0">
                  <a:pos x="connsiteX0" y="connsiteY0"/>
                </a:cxn>
                <a:cxn ang="0">
                  <a:pos x="connsiteX1" y="connsiteY1"/>
                </a:cxn>
                <a:cxn ang="0">
                  <a:pos x="connsiteX2" y="connsiteY2"/>
                </a:cxn>
                <a:cxn ang="0">
                  <a:pos x="connsiteX3" y="connsiteY3"/>
                </a:cxn>
              </a:cxnLst>
              <a:rect l="l" t="t" r="r" b="b"/>
              <a:pathLst>
                <a:path w="3237213" h="113434">
                  <a:moveTo>
                    <a:pt x="1463" y="355"/>
                  </a:moveTo>
                  <a:lnTo>
                    <a:pt x="3238676" y="355"/>
                  </a:lnTo>
                  <a:lnTo>
                    <a:pt x="3238676" y="113790"/>
                  </a:lnTo>
                  <a:lnTo>
                    <a:pt x="1463" y="113790"/>
                  </a:lnTo>
                  <a:close/>
                </a:path>
              </a:pathLst>
            </a:custGeom>
            <a:solidFill>
              <a:srgbClr val="8B9BCA"/>
            </a:solidFill>
            <a:ln w="2684" cap="rnd">
              <a:noFill/>
              <a:prstDash val="solid"/>
              <a:round/>
            </a:ln>
          </p:spPr>
          <p:txBody>
            <a:bodyPr rtlCol="0" anchor="ctr"/>
            <a:lstStyle/>
            <a:p>
              <a:endParaRPr lang="en-CH" sz="1800"/>
            </a:p>
          </p:txBody>
        </p:sp>
        <p:sp>
          <p:nvSpPr>
            <p:cNvPr id="305" name="Freeform 304">
              <a:extLst>
                <a:ext uri="{FF2B5EF4-FFF2-40B4-BE49-F238E27FC236}">
                  <a16:creationId xmlns:a16="http://schemas.microsoft.com/office/drawing/2014/main" id="{A7999983-A374-453C-406B-6E4F0C169A72}"/>
                </a:ext>
              </a:extLst>
            </p:cNvPr>
            <p:cNvSpPr/>
            <p:nvPr/>
          </p:nvSpPr>
          <p:spPr>
            <a:xfrm rot="-5400000">
              <a:off x="25937682" y="4764156"/>
              <a:ext cx="3237213" cy="113434"/>
            </a:xfrm>
            <a:custGeom>
              <a:avLst/>
              <a:gdLst>
                <a:gd name="connsiteX0" fmla="*/ 1616 w 3237213"/>
                <a:gd name="connsiteY0" fmla="*/ 353 h 113434"/>
                <a:gd name="connsiteX1" fmla="*/ 3238829 w 3237213"/>
                <a:gd name="connsiteY1" fmla="*/ 353 h 113434"/>
                <a:gd name="connsiteX2" fmla="*/ 3238829 w 3237213"/>
                <a:gd name="connsiteY2" fmla="*/ 113788 h 113434"/>
                <a:gd name="connsiteX3" fmla="*/ 1616 w 3237213"/>
                <a:gd name="connsiteY3" fmla="*/ 113788 h 113434"/>
              </a:gdLst>
              <a:ahLst/>
              <a:cxnLst>
                <a:cxn ang="0">
                  <a:pos x="connsiteX0" y="connsiteY0"/>
                </a:cxn>
                <a:cxn ang="0">
                  <a:pos x="connsiteX1" y="connsiteY1"/>
                </a:cxn>
                <a:cxn ang="0">
                  <a:pos x="connsiteX2" y="connsiteY2"/>
                </a:cxn>
                <a:cxn ang="0">
                  <a:pos x="connsiteX3" y="connsiteY3"/>
                </a:cxn>
              </a:cxnLst>
              <a:rect l="l" t="t" r="r" b="b"/>
              <a:pathLst>
                <a:path w="3237213" h="113434">
                  <a:moveTo>
                    <a:pt x="1616" y="353"/>
                  </a:moveTo>
                  <a:lnTo>
                    <a:pt x="3238829" y="353"/>
                  </a:lnTo>
                  <a:lnTo>
                    <a:pt x="3238829" y="113788"/>
                  </a:lnTo>
                  <a:lnTo>
                    <a:pt x="1616" y="113788"/>
                  </a:lnTo>
                  <a:close/>
                </a:path>
              </a:pathLst>
            </a:custGeom>
            <a:solidFill>
              <a:srgbClr val="FF5A01"/>
            </a:solidFill>
            <a:ln w="2684" cap="rnd">
              <a:noFill/>
              <a:prstDash val="solid"/>
              <a:round/>
            </a:ln>
          </p:spPr>
          <p:txBody>
            <a:bodyPr rtlCol="0" anchor="ctr"/>
            <a:lstStyle/>
            <a:p>
              <a:endParaRPr lang="en-CH" sz="1800"/>
            </a:p>
          </p:txBody>
        </p:sp>
        <p:grpSp>
          <p:nvGrpSpPr>
            <p:cNvPr id="306" name="Graphic 2">
              <a:extLst>
                <a:ext uri="{FF2B5EF4-FFF2-40B4-BE49-F238E27FC236}">
                  <a16:creationId xmlns:a16="http://schemas.microsoft.com/office/drawing/2014/main" id="{D0511CC1-4C6B-5389-8DFA-6144463E16FB}"/>
                </a:ext>
              </a:extLst>
            </p:cNvPr>
            <p:cNvGrpSpPr/>
            <p:nvPr/>
          </p:nvGrpSpPr>
          <p:grpSpPr>
            <a:xfrm>
              <a:off x="26496431" y="5667861"/>
              <a:ext cx="662898" cy="374359"/>
              <a:chOff x="26496431" y="5667861"/>
              <a:chExt cx="662898" cy="374359"/>
            </a:xfrm>
          </p:grpSpPr>
          <p:sp>
            <p:nvSpPr>
              <p:cNvPr id="307" name="Freeform 306">
                <a:extLst>
                  <a:ext uri="{FF2B5EF4-FFF2-40B4-BE49-F238E27FC236}">
                    <a16:creationId xmlns:a16="http://schemas.microsoft.com/office/drawing/2014/main" id="{ABEA566B-F18C-B852-F451-811A38CAAD52}"/>
                  </a:ext>
                </a:extLst>
              </p:cNvPr>
              <p:cNvSpPr/>
              <p:nvPr/>
            </p:nvSpPr>
            <p:spPr>
              <a:xfrm flipV="1">
                <a:off x="26553579" y="5725003"/>
                <a:ext cx="548608" cy="260067"/>
              </a:xfrm>
              <a:custGeom>
                <a:avLst/>
                <a:gdLst>
                  <a:gd name="connsiteX0" fmla="*/ 550071 w 548608"/>
                  <a:gd name="connsiteY0" fmla="*/ 130600 h 260067"/>
                  <a:gd name="connsiteX1" fmla="*/ 420045 w 548608"/>
                  <a:gd name="connsiteY1" fmla="*/ 260638 h 260067"/>
                  <a:gd name="connsiteX2" fmla="*/ 131488 w 548608"/>
                  <a:gd name="connsiteY2" fmla="*/ 260638 h 260067"/>
                  <a:gd name="connsiteX3" fmla="*/ 1462 w 548608"/>
                  <a:gd name="connsiteY3" fmla="*/ 130600 h 260067"/>
                  <a:gd name="connsiteX4" fmla="*/ 131488 w 548608"/>
                  <a:gd name="connsiteY4" fmla="*/ 570 h 260067"/>
                  <a:gd name="connsiteX5" fmla="*/ 420045 w 548608"/>
                  <a:gd name="connsiteY5" fmla="*/ 570 h 260067"/>
                  <a:gd name="connsiteX6" fmla="*/ 550071 w 548608"/>
                  <a:gd name="connsiteY6" fmla="*/ 130600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50071" y="130600"/>
                    </a:moveTo>
                    <a:cubicBezTo>
                      <a:pt x="550071" y="202371"/>
                      <a:pt x="491806" y="260638"/>
                      <a:pt x="420045" y="260638"/>
                    </a:cubicBezTo>
                    <a:lnTo>
                      <a:pt x="131488" y="260638"/>
                    </a:lnTo>
                    <a:cubicBezTo>
                      <a:pt x="59723" y="260638"/>
                      <a:pt x="1462" y="202371"/>
                      <a:pt x="1462" y="130600"/>
                    </a:cubicBezTo>
                    <a:cubicBezTo>
                      <a:pt x="1462" y="58830"/>
                      <a:pt x="59723" y="570"/>
                      <a:pt x="131488" y="570"/>
                    </a:cubicBezTo>
                    <a:lnTo>
                      <a:pt x="420045" y="570"/>
                    </a:lnTo>
                    <a:cubicBezTo>
                      <a:pt x="491806" y="570"/>
                      <a:pt x="550071" y="58830"/>
                      <a:pt x="550071" y="130600"/>
                    </a:cubicBezTo>
                    <a:close/>
                  </a:path>
                </a:pathLst>
              </a:custGeom>
              <a:solidFill>
                <a:srgbClr val="8B9BCA"/>
              </a:solidFill>
              <a:ln w="3689" cap="rnd">
                <a:noFill/>
                <a:prstDash val="solid"/>
                <a:round/>
              </a:ln>
            </p:spPr>
            <p:txBody>
              <a:bodyPr rtlCol="0" anchor="ctr"/>
              <a:lstStyle/>
              <a:p>
                <a:endParaRPr lang="en-CH" sz="1800"/>
              </a:p>
            </p:txBody>
          </p:sp>
          <p:sp>
            <p:nvSpPr>
              <p:cNvPr id="308" name="Freeform 307">
                <a:extLst>
                  <a:ext uri="{FF2B5EF4-FFF2-40B4-BE49-F238E27FC236}">
                    <a16:creationId xmlns:a16="http://schemas.microsoft.com/office/drawing/2014/main" id="{E5CEEB93-7CF5-0AFA-3522-8139B7CB2390}"/>
                  </a:ext>
                </a:extLst>
              </p:cNvPr>
              <p:cNvSpPr/>
              <p:nvPr/>
            </p:nvSpPr>
            <p:spPr>
              <a:xfrm flipV="1">
                <a:off x="26496431" y="5667861"/>
                <a:ext cx="662898" cy="374359"/>
              </a:xfrm>
              <a:custGeom>
                <a:avLst/>
                <a:gdLst>
                  <a:gd name="connsiteX0" fmla="*/ 664361 w 662898"/>
                  <a:gd name="connsiteY0" fmla="*/ 187750 h 374359"/>
                  <a:gd name="connsiteX1" fmla="*/ 477192 w 662898"/>
                  <a:gd name="connsiteY1" fmla="*/ 570 h 374359"/>
                  <a:gd name="connsiteX2" fmla="*/ 188635 w 662898"/>
                  <a:gd name="connsiteY2" fmla="*/ 570 h 374359"/>
                  <a:gd name="connsiteX3" fmla="*/ 1462 w 662898"/>
                  <a:gd name="connsiteY3" fmla="*/ 187750 h 374359"/>
                  <a:gd name="connsiteX4" fmla="*/ 188635 w 662898"/>
                  <a:gd name="connsiteY4" fmla="*/ 374930 h 374359"/>
                  <a:gd name="connsiteX5" fmla="*/ 477192 w 662898"/>
                  <a:gd name="connsiteY5" fmla="*/ 374930 h 374359"/>
                  <a:gd name="connsiteX6" fmla="*/ 664361 w 662898"/>
                  <a:gd name="connsiteY6" fmla="*/ 187750 h 374359"/>
                  <a:gd name="connsiteX7" fmla="*/ 607218 w 662898"/>
                  <a:gd name="connsiteY7" fmla="*/ 187750 h 374359"/>
                  <a:gd name="connsiteX8" fmla="*/ 477192 w 662898"/>
                  <a:gd name="connsiteY8" fmla="*/ 317787 h 374359"/>
                  <a:gd name="connsiteX9" fmla="*/ 188635 w 662898"/>
                  <a:gd name="connsiteY9" fmla="*/ 317787 h 374359"/>
                  <a:gd name="connsiteX10" fmla="*/ 58610 w 662898"/>
                  <a:gd name="connsiteY10" fmla="*/ 187750 h 374359"/>
                  <a:gd name="connsiteX11" fmla="*/ 188635 w 662898"/>
                  <a:gd name="connsiteY11" fmla="*/ 57720 h 374359"/>
                  <a:gd name="connsiteX12" fmla="*/ 477192 w 662898"/>
                  <a:gd name="connsiteY12" fmla="*/ 57720 h 374359"/>
                  <a:gd name="connsiteX13" fmla="*/ 607218 w 662898"/>
                  <a:gd name="connsiteY13" fmla="*/ 187750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4361" y="187750"/>
                    </a:moveTo>
                    <a:cubicBezTo>
                      <a:pt x="664361" y="84440"/>
                      <a:pt x="580495" y="570"/>
                      <a:pt x="477192" y="570"/>
                    </a:cubicBezTo>
                    <a:lnTo>
                      <a:pt x="188635" y="570"/>
                    </a:lnTo>
                    <a:cubicBezTo>
                      <a:pt x="85332" y="570"/>
                      <a:pt x="1462" y="84440"/>
                      <a:pt x="1462" y="187750"/>
                    </a:cubicBezTo>
                    <a:cubicBezTo>
                      <a:pt x="1462" y="291061"/>
                      <a:pt x="85332" y="374930"/>
                      <a:pt x="188635" y="374930"/>
                    </a:cubicBezTo>
                    <a:lnTo>
                      <a:pt x="477192" y="374930"/>
                    </a:lnTo>
                    <a:cubicBezTo>
                      <a:pt x="580495" y="374930"/>
                      <a:pt x="664361" y="291061"/>
                      <a:pt x="664361" y="187750"/>
                    </a:cubicBezTo>
                    <a:close/>
                    <a:moveTo>
                      <a:pt x="607218" y="187750"/>
                    </a:moveTo>
                    <a:cubicBezTo>
                      <a:pt x="607218" y="259520"/>
                      <a:pt x="548953" y="317787"/>
                      <a:pt x="477192" y="317787"/>
                    </a:cubicBezTo>
                    <a:lnTo>
                      <a:pt x="188635" y="317787"/>
                    </a:lnTo>
                    <a:cubicBezTo>
                      <a:pt x="116870" y="317787"/>
                      <a:pt x="58610" y="259520"/>
                      <a:pt x="58610" y="187750"/>
                    </a:cubicBezTo>
                    <a:cubicBezTo>
                      <a:pt x="58610" y="115979"/>
                      <a:pt x="116870" y="57720"/>
                      <a:pt x="188635" y="57720"/>
                    </a:cubicBezTo>
                    <a:lnTo>
                      <a:pt x="477192" y="57720"/>
                    </a:lnTo>
                    <a:cubicBezTo>
                      <a:pt x="548953" y="57720"/>
                      <a:pt x="607218" y="115979"/>
                      <a:pt x="607218" y="187750"/>
                    </a:cubicBezTo>
                    <a:close/>
                  </a:path>
                </a:pathLst>
              </a:custGeom>
              <a:solidFill>
                <a:srgbClr val="ECF1FF"/>
              </a:solidFill>
              <a:ln w="3689" cap="rnd">
                <a:noFill/>
                <a:prstDash val="solid"/>
                <a:round/>
              </a:ln>
            </p:spPr>
            <p:txBody>
              <a:bodyPr rtlCol="0" anchor="ctr"/>
              <a:lstStyle/>
              <a:p>
                <a:endParaRPr lang="en-CH" sz="1800"/>
              </a:p>
            </p:txBody>
          </p:sp>
        </p:grpSp>
        <p:grpSp>
          <p:nvGrpSpPr>
            <p:cNvPr id="309" name="Graphic 2">
              <a:extLst>
                <a:ext uri="{FF2B5EF4-FFF2-40B4-BE49-F238E27FC236}">
                  <a16:creationId xmlns:a16="http://schemas.microsoft.com/office/drawing/2014/main" id="{847A8EF9-16A1-3350-DB64-32327CCF510C}"/>
                </a:ext>
              </a:extLst>
            </p:cNvPr>
            <p:cNvGrpSpPr/>
            <p:nvPr/>
          </p:nvGrpSpPr>
          <p:grpSpPr>
            <a:xfrm>
              <a:off x="27231594" y="3551986"/>
              <a:ext cx="662898" cy="374359"/>
              <a:chOff x="27231594" y="3551986"/>
              <a:chExt cx="662898" cy="374359"/>
            </a:xfrm>
          </p:grpSpPr>
          <p:sp>
            <p:nvSpPr>
              <p:cNvPr id="310" name="Freeform 309">
                <a:extLst>
                  <a:ext uri="{FF2B5EF4-FFF2-40B4-BE49-F238E27FC236}">
                    <a16:creationId xmlns:a16="http://schemas.microsoft.com/office/drawing/2014/main" id="{6769191F-14FE-5C29-9349-4BE21BCFAB97}"/>
                  </a:ext>
                </a:extLst>
              </p:cNvPr>
              <p:cNvSpPr/>
              <p:nvPr/>
            </p:nvSpPr>
            <p:spPr>
              <a:xfrm flipV="1">
                <a:off x="27288741" y="3609128"/>
                <a:ext cx="548608" cy="260067"/>
              </a:xfrm>
              <a:custGeom>
                <a:avLst/>
                <a:gdLst>
                  <a:gd name="connsiteX0" fmla="*/ 550225 w 548608"/>
                  <a:gd name="connsiteY0" fmla="*/ 130156 h 260067"/>
                  <a:gd name="connsiteX1" fmla="*/ 420199 w 548608"/>
                  <a:gd name="connsiteY1" fmla="*/ 260194 h 260067"/>
                  <a:gd name="connsiteX2" fmla="*/ 131643 w 548608"/>
                  <a:gd name="connsiteY2" fmla="*/ 260194 h 260067"/>
                  <a:gd name="connsiteX3" fmla="*/ 1617 w 548608"/>
                  <a:gd name="connsiteY3" fmla="*/ 130156 h 260067"/>
                  <a:gd name="connsiteX4" fmla="*/ 131643 w 548608"/>
                  <a:gd name="connsiteY4" fmla="*/ 126 h 260067"/>
                  <a:gd name="connsiteX5" fmla="*/ 420199 w 548608"/>
                  <a:gd name="connsiteY5" fmla="*/ 126 h 260067"/>
                  <a:gd name="connsiteX6" fmla="*/ 550225 w 548608"/>
                  <a:gd name="connsiteY6" fmla="*/ 130156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50225" y="130156"/>
                    </a:moveTo>
                    <a:cubicBezTo>
                      <a:pt x="550225" y="201926"/>
                      <a:pt x="491960" y="260194"/>
                      <a:pt x="420199" y="260194"/>
                    </a:cubicBezTo>
                    <a:lnTo>
                      <a:pt x="131643" y="260194"/>
                    </a:lnTo>
                    <a:cubicBezTo>
                      <a:pt x="59877" y="260194"/>
                      <a:pt x="1617" y="201926"/>
                      <a:pt x="1617" y="130156"/>
                    </a:cubicBezTo>
                    <a:cubicBezTo>
                      <a:pt x="1617" y="58385"/>
                      <a:pt x="59877" y="126"/>
                      <a:pt x="131643" y="126"/>
                    </a:cubicBezTo>
                    <a:lnTo>
                      <a:pt x="420199" y="126"/>
                    </a:lnTo>
                    <a:cubicBezTo>
                      <a:pt x="491960" y="126"/>
                      <a:pt x="550225" y="58385"/>
                      <a:pt x="550225" y="130156"/>
                    </a:cubicBezTo>
                    <a:close/>
                  </a:path>
                </a:pathLst>
              </a:custGeom>
              <a:solidFill>
                <a:srgbClr val="FF5A01"/>
              </a:solidFill>
              <a:ln w="3689" cap="rnd">
                <a:noFill/>
                <a:prstDash val="solid"/>
                <a:round/>
              </a:ln>
            </p:spPr>
            <p:txBody>
              <a:bodyPr rtlCol="0" anchor="ctr"/>
              <a:lstStyle/>
              <a:p>
                <a:endParaRPr lang="en-CH" sz="1800"/>
              </a:p>
            </p:txBody>
          </p:sp>
          <p:sp>
            <p:nvSpPr>
              <p:cNvPr id="311" name="Freeform 310">
                <a:extLst>
                  <a:ext uri="{FF2B5EF4-FFF2-40B4-BE49-F238E27FC236}">
                    <a16:creationId xmlns:a16="http://schemas.microsoft.com/office/drawing/2014/main" id="{00EEF57B-D86D-32C8-FBDC-E4832DCDB2CE}"/>
                  </a:ext>
                </a:extLst>
              </p:cNvPr>
              <p:cNvSpPr/>
              <p:nvPr/>
            </p:nvSpPr>
            <p:spPr>
              <a:xfrm flipV="1">
                <a:off x="27231594" y="3551986"/>
                <a:ext cx="662898" cy="374359"/>
              </a:xfrm>
              <a:custGeom>
                <a:avLst/>
                <a:gdLst>
                  <a:gd name="connsiteX0" fmla="*/ 664515 w 662898"/>
                  <a:gd name="connsiteY0" fmla="*/ 187306 h 374359"/>
                  <a:gd name="connsiteX1" fmla="*/ 477346 w 662898"/>
                  <a:gd name="connsiteY1" fmla="*/ 126 h 374359"/>
                  <a:gd name="connsiteX2" fmla="*/ 188790 w 662898"/>
                  <a:gd name="connsiteY2" fmla="*/ 126 h 374359"/>
                  <a:gd name="connsiteX3" fmla="*/ 1617 w 662898"/>
                  <a:gd name="connsiteY3" fmla="*/ 187306 h 374359"/>
                  <a:gd name="connsiteX4" fmla="*/ 188790 w 662898"/>
                  <a:gd name="connsiteY4" fmla="*/ 374485 h 374359"/>
                  <a:gd name="connsiteX5" fmla="*/ 477346 w 662898"/>
                  <a:gd name="connsiteY5" fmla="*/ 374485 h 374359"/>
                  <a:gd name="connsiteX6" fmla="*/ 664515 w 662898"/>
                  <a:gd name="connsiteY6" fmla="*/ 187306 h 374359"/>
                  <a:gd name="connsiteX7" fmla="*/ 607372 w 662898"/>
                  <a:gd name="connsiteY7" fmla="*/ 187306 h 374359"/>
                  <a:gd name="connsiteX8" fmla="*/ 477346 w 662898"/>
                  <a:gd name="connsiteY8" fmla="*/ 317343 h 374359"/>
                  <a:gd name="connsiteX9" fmla="*/ 188790 w 662898"/>
                  <a:gd name="connsiteY9" fmla="*/ 317343 h 374359"/>
                  <a:gd name="connsiteX10" fmla="*/ 58764 w 662898"/>
                  <a:gd name="connsiteY10" fmla="*/ 187306 h 374359"/>
                  <a:gd name="connsiteX11" fmla="*/ 188790 w 662898"/>
                  <a:gd name="connsiteY11" fmla="*/ 57275 h 374359"/>
                  <a:gd name="connsiteX12" fmla="*/ 477346 w 662898"/>
                  <a:gd name="connsiteY12" fmla="*/ 57275 h 374359"/>
                  <a:gd name="connsiteX13" fmla="*/ 607372 w 662898"/>
                  <a:gd name="connsiteY13" fmla="*/ 187306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4515" y="187306"/>
                    </a:moveTo>
                    <a:cubicBezTo>
                      <a:pt x="664515" y="83995"/>
                      <a:pt x="580649" y="126"/>
                      <a:pt x="477346" y="126"/>
                    </a:cubicBezTo>
                    <a:lnTo>
                      <a:pt x="188790" y="126"/>
                    </a:lnTo>
                    <a:cubicBezTo>
                      <a:pt x="85487" y="126"/>
                      <a:pt x="1617" y="83995"/>
                      <a:pt x="1617" y="187306"/>
                    </a:cubicBezTo>
                    <a:cubicBezTo>
                      <a:pt x="1617" y="290616"/>
                      <a:pt x="85487" y="374485"/>
                      <a:pt x="188790" y="374485"/>
                    </a:cubicBezTo>
                    <a:lnTo>
                      <a:pt x="477346" y="374485"/>
                    </a:lnTo>
                    <a:cubicBezTo>
                      <a:pt x="580649" y="374485"/>
                      <a:pt x="664515" y="290616"/>
                      <a:pt x="664515" y="187306"/>
                    </a:cubicBezTo>
                    <a:close/>
                    <a:moveTo>
                      <a:pt x="607372" y="187306"/>
                    </a:moveTo>
                    <a:cubicBezTo>
                      <a:pt x="607372" y="259076"/>
                      <a:pt x="549108" y="317343"/>
                      <a:pt x="477346" y="317343"/>
                    </a:cubicBezTo>
                    <a:lnTo>
                      <a:pt x="188790" y="317343"/>
                    </a:lnTo>
                    <a:cubicBezTo>
                      <a:pt x="117024" y="317343"/>
                      <a:pt x="58764" y="259076"/>
                      <a:pt x="58764" y="187306"/>
                    </a:cubicBezTo>
                    <a:cubicBezTo>
                      <a:pt x="58764" y="115535"/>
                      <a:pt x="117024" y="57275"/>
                      <a:pt x="188790" y="57275"/>
                    </a:cubicBezTo>
                    <a:lnTo>
                      <a:pt x="477346" y="57275"/>
                    </a:lnTo>
                    <a:cubicBezTo>
                      <a:pt x="549108" y="57275"/>
                      <a:pt x="607372" y="115535"/>
                      <a:pt x="607372" y="187306"/>
                    </a:cubicBezTo>
                    <a:close/>
                  </a:path>
                </a:pathLst>
              </a:custGeom>
              <a:solidFill>
                <a:srgbClr val="ECF1FF"/>
              </a:solidFill>
              <a:ln w="3689" cap="rnd">
                <a:noFill/>
                <a:prstDash val="solid"/>
                <a:round/>
              </a:ln>
            </p:spPr>
            <p:txBody>
              <a:bodyPr rtlCol="0" anchor="ctr"/>
              <a:lstStyle/>
              <a:p>
                <a:endParaRPr lang="en-CH" sz="1800"/>
              </a:p>
            </p:txBody>
          </p:sp>
        </p:grpSp>
      </p:grpSp>
      <p:sp>
        <p:nvSpPr>
          <p:cNvPr id="312" name="Freeform 311">
            <a:extLst>
              <a:ext uri="{FF2B5EF4-FFF2-40B4-BE49-F238E27FC236}">
                <a16:creationId xmlns:a16="http://schemas.microsoft.com/office/drawing/2014/main" id="{B1B71553-F43F-79F3-0D24-844153F94A48}"/>
              </a:ext>
            </a:extLst>
          </p:cNvPr>
          <p:cNvSpPr/>
          <p:nvPr/>
        </p:nvSpPr>
        <p:spPr>
          <a:xfrm rot="16200000">
            <a:off x="15660023" y="4708338"/>
            <a:ext cx="3237213" cy="113434"/>
          </a:xfrm>
          <a:custGeom>
            <a:avLst/>
            <a:gdLst>
              <a:gd name="connsiteX0" fmla="*/ -543 w 3237213"/>
              <a:gd name="connsiteY0" fmla="*/ 341 h 113434"/>
              <a:gd name="connsiteX1" fmla="*/ 3236671 w 3237213"/>
              <a:gd name="connsiteY1" fmla="*/ 341 h 113434"/>
              <a:gd name="connsiteX2" fmla="*/ 3236671 w 3237213"/>
              <a:gd name="connsiteY2" fmla="*/ 113776 h 113434"/>
              <a:gd name="connsiteX3" fmla="*/ -543 w 3237213"/>
              <a:gd name="connsiteY3" fmla="*/ 113776 h 113434"/>
            </a:gdLst>
            <a:ahLst/>
            <a:cxnLst>
              <a:cxn ang="0">
                <a:pos x="connsiteX0" y="connsiteY0"/>
              </a:cxn>
              <a:cxn ang="0">
                <a:pos x="connsiteX1" y="connsiteY1"/>
              </a:cxn>
              <a:cxn ang="0">
                <a:pos x="connsiteX2" y="connsiteY2"/>
              </a:cxn>
              <a:cxn ang="0">
                <a:pos x="connsiteX3" y="connsiteY3"/>
              </a:cxn>
            </a:cxnLst>
            <a:rect l="l" t="t" r="r" b="b"/>
            <a:pathLst>
              <a:path w="3237213" h="113434">
                <a:moveTo>
                  <a:pt x="-543" y="341"/>
                </a:moveTo>
                <a:lnTo>
                  <a:pt x="3236671" y="341"/>
                </a:lnTo>
                <a:lnTo>
                  <a:pt x="3236671" y="113776"/>
                </a:lnTo>
                <a:lnTo>
                  <a:pt x="-543" y="113776"/>
                </a:lnTo>
                <a:close/>
              </a:path>
            </a:pathLst>
          </a:custGeom>
          <a:solidFill>
            <a:srgbClr val="FF5A01"/>
          </a:solidFill>
          <a:ln w="2684" cap="rnd">
            <a:noFill/>
            <a:prstDash val="solid"/>
            <a:round/>
          </a:ln>
        </p:spPr>
        <p:txBody>
          <a:bodyPr rtlCol="0" anchor="ctr"/>
          <a:lstStyle/>
          <a:p>
            <a:endParaRPr lang="en-CH" sz="1800"/>
          </a:p>
        </p:txBody>
      </p:sp>
      <p:grpSp>
        <p:nvGrpSpPr>
          <p:cNvPr id="313" name="Graphic 2">
            <a:extLst>
              <a:ext uri="{FF2B5EF4-FFF2-40B4-BE49-F238E27FC236}">
                <a16:creationId xmlns:a16="http://schemas.microsoft.com/office/drawing/2014/main" id="{63B97502-4CAD-A9E9-E296-87FFCE02DC42}"/>
              </a:ext>
            </a:extLst>
          </p:cNvPr>
          <p:cNvGrpSpPr/>
          <p:nvPr/>
        </p:nvGrpSpPr>
        <p:grpSpPr>
          <a:xfrm>
            <a:off x="16218773" y="6023455"/>
            <a:ext cx="662898" cy="374359"/>
            <a:chOff x="16218773" y="6023455"/>
            <a:chExt cx="662898" cy="374359"/>
          </a:xfrm>
        </p:grpSpPr>
        <p:sp>
          <p:nvSpPr>
            <p:cNvPr id="314" name="Freeform 313">
              <a:extLst>
                <a:ext uri="{FF2B5EF4-FFF2-40B4-BE49-F238E27FC236}">
                  <a16:creationId xmlns:a16="http://schemas.microsoft.com/office/drawing/2014/main" id="{FF8F2EB1-D6C6-0D76-FE16-39302D8C0805}"/>
                </a:ext>
              </a:extLst>
            </p:cNvPr>
            <p:cNvSpPr/>
            <p:nvPr/>
          </p:nvSpPr>
          <p:spPr>
            <a:xfrm flipV="1">
              <a:off x="16275920" y="6080597"/>
              <a:ext cx="548608" cy="260067"/>
            </a:xfrm>
            <a:custGeom>
              <a:avLst/>
              <a:gdLst>
                <a:gd name="connsiteX0" fmla="*/ 547912 w 548608"/>
                <a:gd name="connsiteY0" fmla="*/ 130675 h 260067"/>
                <a:gd name="connsiteX1" fmla="*/ 417886 w 548608"/>
                <a:gd name="connsiteY1" fmla="*/ 260712 h 260067"/>
                <a:gd name="connsiteX2" fmla="*/ 129330 w 548608"/>
                <a:gd name="connsiteY2" fmla="*/ 260712 h 260067"/>
                <a:gd name="connsiteX3" fmla="*/ -696 w 548608"/>
                <a:gd name="connsiteY3" fmla="*/ 130675 h 260067"/>
                <a:gd name="connsiteX4" fmla="*/ 129330 w 548608"/>
                <a:gd name="connsiteY4" fmla="*/ 645 h 260067"/>
                <a:gd name="connsiteX5" fmla="*/ 417886 w 548608"/>
                <a:gd name="connsiteY5" fmla="*/ 645 h 260067"/>
                <a:gd name="connsiteX6" fmla="*/ 547912 w 548608"/>
                <a:gd name="connsiteY6" fmla="*/ 130675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47912" y="130675"/>
                  </a:moveTo>
                  <a:cubicBezTo>
                    <a:pt x="547912" y="202445"/>
                    <a:pt x="489648" y="260712"/>
                    <a:pt x="417886" y="260712"/>
                  </a:cubicBezTo>
                  <a:lnTo>
                    <a:pt x="129330" y="260712"/>
                  </a:lnTo>
                  <a:cubicBezTo>
                    <a:pt x="57565" y="260712"/>
                    <a:pt x="-696" y="202445"/>
                    <a:pt x="-696" y="130675"/>
                  </a:cubicBezTo>
                  <a:cubicBezTo>
                    <a:pt x="-696" y="58904"/>
                    <a:pt x="57565" y="645"/>
                    <a:pt x="129330" y="645"/>
                  </a:cubicBezTo>
                  <a:lnTo>
                    <a:pt x="417886" y="645"/>
                  </a:lnTo>
                  <a:cubicBezTo>
                    <a:pt x="489648" y="645"/>
                    <a:pt x="547912" y="58904"/>
                    <a:pt x="547912" y="130675"/>
                  </a:cubicBezTo>
                  <a:close/>
                </a:path>
              </a:pathLst>
            </a:custGeom>
            <a:solidFill>
              <a:srgbClr val="8B9BCA"/>
            </a:solidFill>
            <a:ln w="3689" cap="rnd">
              <a:noFill/>
              <a:prstDash val="solid"/>
              <a:round/>
            </a:ln>
          </p:spPr>
          <p:txBody>
            <a:bodyPr rtlCol="0" anchor="ctr"/>
            <a:lstStyle/>
            <a:p>
              <a:endParaRPr lang="en-CH" sz="1800"/>
            </a:p>
          </p:txBody>
        </p:sp>
        <p:sp>
          <p:nvSpPr>
            <p:cNvPr id="319" name="Freeform 318">
              <a:extLst>
                <a:ext uri="{FF2B5EF4-FFF2-40B4-BE49-F238E27FC236}">
                  <a16:creationId xmlns:a16="http://schemas.microsoft.com/office/drawing/2014/main" id="{9EAAE7ED-5306-371D-D9BE-31D0FB727369}"/>
                </a:ext>
              </a:extLst>
            </p:cNvPr>
            <p:cNvSpPr/>
            <p:nvPr/>
          </p:nvSpPr>
          <p:spPr>
            <a:xfrm flipV="1">
              <a:off x="16218773" y="6023455"/>
              <a:ext cx="662898" cy="374359"/>
            </a:xfrm>
            <a:custGeom>
              <a:avLst/>
              <a:gdLst>
                <a:gd name="connsiteX0" fmla="*/ 662203 w 662898"/>
                <a:gd name="connsiteY0" fmla="*/ 187825 h 374359"/>
                <a:gd name="connsiteX1" fmla="*/ 475034 w 662898"/>
                <a:gd name="connsiteY1" fmla="*/ 645 h 374359"/>
                <a:gd name="connsiteX2" fmla="*/ 186477 w 662898"/>
                <a:gd name="connsiteY2" fmla="*/ 645 h 374359"/>
                <a:gd name="connsiteX3" fmla="*/ -696 w 662898"/>
                <a:gd name="connsiteY3" fmla="*/ 187825 h 374359"/>
                <a:gd name="connsiteX4" fmla="*/ 186477 w 662898"/>
                <a:gd name="connsiteY4" fmla="*/ 375004 h 374359"/>
                <a:gd name="connsiteX5" fmla="*/ 475034 w 662898"/>
                <a:gd name="connsiteY5" fmla="*/ 375004 h 374359"/>
                <a:gd name="connsiteX6" fmla="*/ 662203 w 662898"/>
                <a:gd name="connsiteY6" fmla="*/ 187825 h 374359"/>
                <a:gd name="connsiteX7" fmla="*/ 605060 w 662898"/>
                <a:gd name="connsiteY7" fmla="*/ 187825 h 374359"/>
                <a:gd name="connsiteX8" fmla="*/ 475034 w 662898"/>
                <a:gd name="connsiteY8" fmla="*/ 317862 h 374359"/>
                <a:gd name="connsiteX9" fmla="*/ 186477 w 662898"/>
                <a:gd name="connsiteY9" fmla="*/ 317862 h 374359"/>
                <a:gd name="connsiteX10" fmla="*/ 56451 w 662898"/>
                <a:gd name="connsiteY10" fmla="*/ 187825 h 374359"/>
                <a:gd name="connsiteX11" fmla="*/ 186477 w 662898"/>
                <a:gd name="connsiteY11" fmla="*/ 57794 h 374359"/>
                <a:gd name="connsiteX12" fmla="*/ 475034 w 662898"/>
                <a:gd name="connsiteY12" fmla="*/ 57794 h 374359"/>
                <a:gd name="connsiteX13" fmla="*/ 605060 w 662898"/>
                <a:gd name="connsiteY13" fmla="*/ 187825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2203" y="187825"/>
                  </a:moveTo>
                  <a:cubicBezTo>
                    <a:pt x="662203" y="84514"/>
                    <a:pt x="578337" y="645"/>
                    <a:pt x="475034" y="645"/>
                  </a:cubicBezTo>
                  <a:lnTo>
                    <a:pt x="186477" y="645"/>
                  </a:lnTo>
                  <a:cubicBezTo>
                    <a:pt x="83174" y="645"/>
                    <a:pt x="-696" y="84514"/>
                    <a:pt x="-696" y="187825"/>
                  </a:cubicBezTo>
                  <a:cubicBezTo>
                    <a:pt x="-696" y="291135"/>
                    <a:pt x="83174" y="375004"/>
                    <a:pt x="186477" y="375004"/>
                  </a:cubicBezTo>
                  <a:lnTo>
                    <a:pt x="475034" y="375004"/>
                  </a:lnTo>
                  <a:cubicBezTo>
                    <a:pt x="578337" y="375004"/>
                    <a:pt x="662203" y="291135"/>
                    <a:pt x="662203" y="187825"/>
                  </a:cubicBezTo>
                  <a:close/>
                  <a:moveTo>
                    <a:pt x="605060" y="187825"/>
                  </a:moveTo>
                  <a:cubicBezTo>
                    <a:pt x="605060" y="259595"/>
                    <a:pt x="546795" y="317862"/>
                    <a:pt x="475034" y="317862"/>
                  </a:cubicBezTo>
                  <a:lnTo>
                    <a:pt x="186477" y="317862"/>
                  </a:lnTo>
                  <a:cubicBezTo>
                    <a:pt x="114712" y="317862"/>
                    <a:pt x="56451" y="259595"/>
                    <a:pt x="56451" y="187825"/>
                  </a:cubicBezTo>
                  <a:cubicBezTo>
                    <a:pt x="56451" y="116054"/>
                    <a:pt x="114712" y="57794"/>
                    <a:pt x="186477" y="57794"/>
                  </a:cubicBezTo>
                  <a:lnTo>
                    <a:pt x="475034" y="57794"/>
                  </a:lnTo>
                  <a:cubicBezTo>
                    <a:pt x="546795" y="57794"/>
                    <a:pt x="605060" y="116054"/>
                    <a:pt x="605060" y="187825"/>
                  </a:cubicBezTo>
                  <a:close/>
                </a:path>
              </a:pathLst>
            </a:custGeom>
            <a:solidFill>
              <a:srgbClr val="ECF1FF"/>
            </a:solidFill>
            <a:ln w="3689" cap="rnd">
              <a:noFill/>
              <a:prstDash val="solid"/>
              <a:round/>
            </a:ln>
          </p:spPr>
          <p:txBody>
            <a:bodyPr rtlCol="0" anchor="ctr"/>
            <a:lstStyle/>
            <a:p>
              <a:endParaRPr lang="en-CH" sz="1800"/>
            </a:p>
          </p:txBody>
        </p:sp>
      </p:grpSp>
      <p:grpSp>
        <p:nvGrpSpPr>
          <p:cNvPr id="320" name="Graphic 2">
            <a:extLst>
              <a:ext uri="{FF2B5EF4-FFF2-40B4-BE49-F238E27FC236}">
                <a16:creationId xmlns:a16="http://schemas.microsoft.com/office/drawing/2014/main" id="{2DA65B94-C36D-A356-94BC-693FFCB70251}"/>
              </a:ext>
            </a:extLst>
          </p:cNvPr>
          <p:cNvGrpSpPr/>
          <p:nvPr/>
        </p:nvGrpSpPr>
        <p:grpSpPr>
          <a:xfrm>
            <a:off x="16947221" y="5116815"/>
            <a:ext cx="662898" cy="374359"/>
            <a:chOff x="16947221" y="5116815"/>
            <a:chExt cx="662898" cy="374359"/>
          </a:xfrm>
        </p:grpSpPr>
        <p:sp>
          <p:nvSpPr>
            <p:cNvPr id="321" name="Freeform 320">
              <a:extLst>
                <a:ext uri="{FF2B5EF4-FFF2-40B4-BE49-F238E27FC236}">
                  <a16:creationId xmlns:a16="http://schemas.microsoft.com/office/drawing/2014/main" id="{02A0BDFB-6796-AAD9-78B7-699CCC3D7DD8}"/>
                </a:ext>
              </a:extLst>
            </p:cNvPr>
            <p:cNvSpPr/>
            <p:nvPr/>
          </p:nvSpPr>
          <p:spPr>
            <a:xfrm flipV="1">
              <a:off x="17004368" y="5173957"/>
              <a:ext cx="548608" cy="260067"/>
            </a:xfrm>
            <a:custGeom>
              <a:avLst/>
              <a:gdLst>
                <a:gd name="connsiteX0" fmla="*/ 548065 w 548608"/>
                <a:gd name="connsiteY0" fmla="*/ 130485 h 260067"/>
                <a:gd name="connsiteX1" fmla="*/ 418039 w 548608"/>
                <a:gd name="connsiteY1" fmla="*/ 260522 h 260067"/>
                <a:gd name="connsiteX2" fmla="*/ 129483 w 548608"/>
                <a:gd name="connsiteY2" fmla="*/ 260522 h 260067"/>
                <a:gd name="connsiteX3" fmla="*/ -543 w 548608"/>
                <a:gd name="connsiteY3" fmla="*/ 130485 h 260067"/>
                <a:gd name="connsiteX4" fmla="*/ 129483 w 548608"/>
                <a:gd name="connsiteY4" fmla="*/ 454 h 260067"/>
                <a:gd name="connsiteX5" fmla="*/ 418039 w 548608"/>
                <a:gd name="connsiteY5" fmla="*/ 454 h 260067"/>
                <a:gd name="connsiteX6" fmla="*/ 548065 w 548608"/>
                <a:gd name="connsiteY6" fmla="*/ 130485 h 26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08" h="260067">
                  <a:moveTo>
                    <a:pt x="548065" y="130485"/>
                  </a:moveTo>
                  <a:cubicBezTo>
                    <a:pt x="548065" y="202255"/>
                    <a:pt x="489801" y="260522"/>
                    <a:pt x="418039" y="260522"/>
                  </a:cubicBezTo>
                  <a:lnTo>
                    <a:pt x="129483" y="260522"/>
                  </a:lnTo>
                  <a:cubicBezTo>
                    <a:pt x="57718" y="260522"/>
                    <a:pt x="-543" y="202255"/>
                    <a:pt x="-543" y="130485"/>
                  </a:cubicBezTo>
                  <a:cubicBezTo>
                    <a:pt x="-543" y="58714"/>
                    <a:pt x="57718" y="454"/>
                    <a:pt x="129483" y="454"/>
                  </a:cubicBezTo>
                  <a:lnTo>
                    <a:pt x="418039" y="454"/>
                  </a:lnTo>
                  <a:cubicBezTo>
                    <a:pt x="489801" y="454"/>
                    <a:pt x="548065" y="58714"/>
                    <a:pt x="548065" y="130485"/>
                  </a:cubicBezTo>
                  <a:close/>
                </a:path>
              </a:pathLst>
            </a:custGeom>
            <a:solidFill>
              <a:srgbClr val="FF5A01"/>
            </a:solidFill>
            <a:ln w="3689" cap="rnd">
              <a:noFill/>
              <a:prstDash val="solid"/>
              <a:round/>
            </a:ln>
          </p:spPr>
          <p:txBody>
            <a:bodyPr rtlCol="0" anchor="ctr"/>
            <a:lstStyle/>
            <a:p>
              <a:endParaRPr lang="en-CH" sz="1800"/>
            </a:p>
          </p:txBody>
        </p:sp>
        <p:sp>
          <p:nvSpPr>
            <p:cNvPr id="322" name="Freeform 321">
              <a:extLst>
                <a:ext uri="{FF2B5EF4-FFF2-40B4-BE49-F238E27FC236}">
                  <a16:creationId xmlns:a16="http://schemas.microsoft.com/office/drawing/2014/main" id="{628D33CD-2DE4-D4E7-C9D7-3804AE37A16D}"/>
                </a:ext>
              </a:extLst>
            </p:cNvPr>
            <p:cNvSpPr/>
            <p:nvPr/>
          </p:nvSpPr>
          <p:spPr>
            <a:xfrm flipV="1">
              <a:off x="16947221" y="5116815"/>
              <a:ext cx="662898" cy="374359"/>
            </a:xfrm>
            <a:custGeom>
              <a:avLst/>
              <a:gdLst>
                <a:gd name="connsiteX0" fmla="*/ 662356 w 662898"/>
                <a:gd name="connsiteY0" fmla="*/ 187634 h 374359"/>
                <a:gd name="connsiteX1" fmla="*/ 475187 w 662898"/>
                <a:gd name="connsiteY1" fmla="*/ 454 h 374359"/>
                <a:gd name="connsiteX2" fmla="*/ 186630 w 662898"/>
                <a:gd name="connsiteY2" fmla="*/ 454 h 374359"/>
                <a:gd name="connsiteX3" fmla="*/ -543 w 662898"/>
                <a:gd name="connsiteY3" fmla="*/ 187634 h 374359"/>
                <a:gd name="connsiteX4" fmla="*/ 186630 w 662898"/>
                <a:gd name="connsiteY4" fmla="*/ 374814 h 374359"/>
                <a:gd name="connsiteX5" fmla="*/ 475187 w 662898"/>
                <a:gd name="connsiteY5" fmla="*/ 374814 h 374359"/>
                <a:gd name="connsiteX6" fmla="*/ 662356 w 662898"/>
                <a:gd name="connsiteY6" fmla="*/ 187634 h 374359"/>
                <a:gd name="connsiteX7" fmla="*/ 605212 w 662898"/>
                <a:gd name="connsiteY7" fmla="*/ 187634 h 374359"/>
                <a:gd name="connsiteX8" fmla="*/ 475187 w 662898"/>
                <a:gd name="connsiteY8" fmla="*/ 317672 h 374359"/>
                <a:gd name="connsiteX9" fmla="*/ 186630 w 662898"/>
                <a:gd name="connsiteY9" fmla="*/ 317672 h 374359"/>
                <a:gd name="connsiteX10" fmla="*/ 56604 w 662898"/>
                <a:gd name="connsiteY10" fmla="*/ 187634 h 374359"/>
                <a:gd name="connsiteX11" fmla="*/ 186630 w 662898"/>
                <a:gd name="connsiteY11" fmla="*/ 57604 h 374359"/>
                <a:gd name="connsiteX12" fmla="*/ 475187 w 662898"/>
                <a:gd name="connsiteY12" fmla="*/ 57604 h 374359"/>
                <a:gd name="connsiteX13" fmla="*/ 605212 w 662898"/>
                <a:gd name="connsiteY13" fmla="*/ 187634 h 37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2898" h="374359">
                  <a:moveTo>
                    <a:pt x="662356" y="187634"/>
                  </a:moveTo>
                  <a:cubicBezTo>
                    <a:pt x="662356" y="84324"/>
                    <a:pt x="578490" y="454"/>
                    <a:pt x="475187" y="454"/>
                  </a:cubicBezTo>
                  <a:lnTo>
                    <a:pt x="186630" y="454"/>
                  </a:lnTo>
                  <a:cubicBezTo>
                    <a:pt x="83327" y="454"/>
                    <a:pt x="-543" y="84324"/>
                    <a:pt x="-543" y="187634"/>
                  </a:cubicBezTo>
                  <a:cubicBezTo>
                    <a:pt x="-543" y="290945"/>
                    <a:pt x="83327" y="374814"/>
                    <a:pt x="186630" y="374814"/>
                  </a:cubicBezTo>
                  <a:lnTo>
                    <a:pt x="475187" y="374814"/>
                  </a:lnTo>
                  <a:cubicBezTo>
                    <a:pt x="578490" y="374814"/>
                    <a:pt x="662356" y="290945"/>
                    <a:pt x="662356" y="187634"/>
                  </a:cubicBezTo>
                  <a:close/>
                  <a:moveTo>
                    <a:pt x="605212" y="187634"/>
                  </a:moveTo>
                  <a:cubicBezTo>
                    <a:pt x="605212" y="259405"/>
                    <a:pt x="546948" y="317672"/>
                    <a:pt x="475187" y="317672"/>
                  </a:cubicBezTo>
                  <a:lnTo>
                    <a:pt x="186630" y="317672"/>
                  </a:lnTo>
                  <a:cubicBezTo>
                    <a:pt x="114865" y="317672"/>
                    <a:pt x="56604" y="259405"/>
                    <a:pt x="56604" y="187634"/>
                  </a:cubicBezTo>
                  <a:cubicBezTo>
                    <a:pt x="56604" y="115864"/>
                    <a:pt x="114865" y="57604"/>
                    <a:pt x="186630" y="57604"/>
                  </a:cubicBezTo>
                  <a:lnTo>
                    <a:pt x="475187" y="57604"/>
                  </a:lnTo>
                  <a:cubicBezTo>
                    <a:pt x="546948" y="57604"/>
                    <a:pt x="605212" y="115864"/>
                    <a:pt x="605212" y="187634"/>
                  </a:cubicBezTo>
                  <a:close/>
                </a:path>
              </a:pathLst>
            </a:custGeom>
            <a:solidFill>
              <a:srgbClr val="ECF1FF"/>
            </a:solidFill>
            <a:ln w="3689" cap="rnd">
              <a:noFill/>
              <a:prstDash val="solid"/>
              <a:round/>
            </a:ln>
          </p:spPr>
          <p:txBody>
            <a:bodyPr rtlCol="0" anchor="ctr"/>
            <a:lstStyle/>
            <a:p>
              <a:endParaRPr lang="en-CH" sz="1800"/>
            </a:p>
          </p:txBody>
        </p:sp>
      </p:grpSp>
      <p:sp>
        <p:nvSpPr>
          <p:cNvPr id="323" name="Freeform 322">
            <a:extLst>
              <a:ext uri="{FF2B5EF4-FFF2-40B4-BE49-F238E27FC236}">
                <a16:creationId xmlns:a16="http://schemas.microsoft.com/office/drawing/2014/main" id="{DF3E9FD2-B196-5346-45DC-4B1BF33FFEC7}"/>
              </a:ext>
            </a:extLst>
          </p:cNvPr>
          <p:cNvSpPr/>
          <p:nvPr/>
        </p:nvSpPr>
        <p:spPr>
          <a:xfrm>
            <a:off x="15477811" y="3202176"/>
            <a:ext cx="730733" cy="4762"/>
          </a:xfrm>
          <a:custGeom>
            <a:avLst/>
            <a:gdLst>
              <a:gd name="connsiteX0" fmla="*/ 730460 w 730733"/>
              <a:gd name="connsiteY0" fmla="*/ 131 h 4762"/>
              <a:gd name="connsiteX1" fmla="*/ -274 w 730733"/>
              <a:gd name="connsiteY1" fmla="*/ 131 h 4762"/>
            </a:gdLst>
            <a:ahLst/>
            <a:cxnLst>
              <a:cxn ang="0">
                <a:pos x="connsiteX0" y="connsiteY0"/>
              </a:cxn>
              <a:cxn ang="0">
                <a:pos x="connsiteX1" y="connsiteY1"/>
              </a:cxn>
            </a:cxnLst>
            <a:rect l="l" t="t" r="r" b="b"/>
            <a:pathLst>
              <a:path w="730733" h="4762">
                <a:moveTo>
                  <a:pt x="730460" y="131"/>
                </a:moveTo>
                <a:lnTo>
                  <a:pt x="-274" y="131"/>
                </a:lnTo>
              </a:path>
            </a:pathLst>
          </a:custGeom>
          <a:noFill/>
          <a:ln w="25380" cap="sq">
            <a:solidFill>
              <a:srgbClr val="1F259B"/>
            </a:solidFill>
            <a:prstDash val="solid"/>
            <a:miter/>
          </a:ln>
        </p:spPr>
        <p:txBody>
          <a:bodyPr rtlCol="0" anchor="ctr"/>
          <a:lstStyle/>
          <a:p>
            <a:endParaRPr lang="en-CH" sz="1800"/>
          </a:p>
        </p:txBody>
      </p:sp>
      <p:sp>
        <p:nvSpPr>
          <p:cNvPr id="324" name="Freeform 323">
            <a:extLst>
              <a:ext uri="{FF2B5EF4-FFF2-40B4-BE49-F238E27FC236}">
                <a16:creationId xmlns:a16="http://schemas.microsoft.com/office/drawing/2014/main" id="{52FCB53F-11B7-B5AA-E8C8-7247FE288D90}"/>
              </a:ext>
            </a:extLst>
          </p:cNvPr>
          <p:cNvSpPr/>
          <p:nvPr/>
        </p:nvSpPr>
        <p:spPr>
          <a:xfrm>
            <a:off x="15406252" y="6259465"/>
            <a:ext cx="730733" cy="4762"/>
          </a:xfrm>
          <a:custGeom>
            <a:avLst/>
            <a:gdLst>
              <a:gd name="connsiteX0" fmla="*/ 730445 w 730733"/>
              <a:gd name="connsiteY0" fmla="*/ 773 h 4762"/>
              <a:gd name="connsiteX1" fmla="*/ -289 w 730733"/>
              <a:gd name="connsiteY1" fmla="*/ 773 h 4762"/>
            </a:gdLst>
            <a:ahLst/>
            <a:cxnLst>
              <a:cxn ang="0">
                <a:pos x="connsiteX0" y="connsiteY0"/>
              </a:cxn>
              <a:cxn ang="0">
                <a:pos x="connsiteX1" y="connsiteY1"/>
              </a:cxn>
            </a:cxnLst>
            <a:rect l="l" t="t" r="r" b="b"/>
            <a:pathLst>
              <a:path w="730733" h="4762">
                <a:moveTo>
                  <a:pt x="730445" y="773"/>
                </a:moveTo>
                <a:lnTo>
                  <a:pt x="-289" y="773"/>
                </a:lnTo>
              </a:path>
            </a:pathLst>
          </a:custGeom>
          <a:noFill/>
          <a:ln w="25380" cap="sq">
            <a:solidFill>
              <a:srgbClr val="1F259B"/>
            </a:solidFill>
            <a:prstDash val="solid"/>
            <a:miter/>
          </a:ln>
        </p:spPr>
        <p:txBody>
          <a:bodyPr rtlCol="0" anchor="ctr"/>
          <a:lstStyle/>
          <a:p>
            <a:endParaRPr lang="en-CH" sz="1800"/>
          </a:p>
        </p:txBody>
      </p:sp>
      <p:sp>
        <p:nvSpPr>
          <p:cNvPr id="325" name="Freeform 324">
            <a:extLst>
              <a:ext uri="{FF2B5EF4-FFF2-40B4-BE49-F238E27FC236}">
                <a16:creationId xmlns:a16="http://schemas.microsoft.com/office/drawing/2014/main" id="{149155FE-31A2-1F20-07E0-C11C8A5E3090}"/>
              </a:ext>
            </a:extLst>
          </p:cNvPr>
          <p:cNvSpPr/>
          <p:nvPr/>
        </p:nvSpPr>
        <p:spPr>
          <a:xfrm>
            <a:off x="19401851" y="15814325"/>
            <a:ext cx="397650" cy="806412"/>
          </a:xfrm>
          <a:custGeom>
            <a:avLst/>
            <a:gdLst>
              <a:gd name="connsiteX0" fmla="*/ -1484 w 397650"/>
              <a:gd name="connsiteY0" fmla="*/ 331 h 806412"/>
              <a:gd name="connsiteX1" fmla="*/ 396167 w 397650"/>
              <a:gd name="connsiteY1" fmla="*/ 331 h 806412"/>
              <a:gd name="connsiteX2" fmla="*/ 396167 w 397650"/>
              <a:gd name="connsiteY2" fmla="*/ 806744 h 806412"/>
              <a:gd name="connsiteX3" fmla="*/ -1484 w 397650"/>
              <a:gd name="connsiteY3" fmla="*/ 806744 h 806412"/>
            </a:gdLst>
            <a:ahLst/>
            <a:cxnLst>
              <a:cxn ang="0">
                <a:pos x="connsiteX0" y="connsiteY0"/>
              </a:cxn>
              <a:cxn ang="0">
                <a:pos x="connsiteX1" y="connsiteY1"/>
              </a:cxn>
              <a:cxn ang="0">
                <a:pos x="connsiteX2" y="connsiteY2"/>
              </a:cxn>
              <a:cxn ang="0">
                <a:pos x="connsiteX3" y="connsiteY3"/>
              </a:cxn>
            </a:cxnLst>
            <a:rect l="l" t="t" r="r" b="b"/>
            <a:pathLst>
              <a:path w="397650" h="806412">
                <a:moveTo>
                  <a:pt x="-1484" y="331"/>
                </a:moveTo>
                <a:lnTo>
                  <a:pt x="396167" y="331"/>
                </a:lnTo>
                <a:lnTo>
                  <a:pt x="396167" y="806744"/>
                </a:lnTo>
                <a:lnTo>
                  <a:pt x="-1484" y="806744"/>
                </a:lnTo>
                <a:close/>
              </a:path>
            </a:pathLst>
          </a:custGeom>
          <a:solidFill>
            <a:srgbClr val="FFFFFF">
              <a:alpha val="62000"/>
            </a:srgbClr>
          </a:solidFill>
          <a:ln w="395" cap="rnd">
            <a:noFill/>
            <a:prstDash val="solid"/>
            <a:round/>
          </a:ln>
        </p:spPr>
        <p:txBody>
          <a:bodyPr rtlCol="0" anchor="ctr"/>
          <a:lstStyle/>
          <a:p>
            <a:endParaRPr lang="en-CH" sz="1800"/>
          </a:p>
        </p:txBody>
      </p:sp>
      <p:grpSp>
        <p:nvGrpSpPr>
          <p:cNvPr id="326" name="Graphic 2">
            <a:extLst>
              <a:ext uri="{FF2B5EF4-FFF2-40B4-BE49-F238E27FC236}">
                <a16:creationId xmlns:a16="http://schemas.microsoft.com/office/drawing/2014/main" id="{554CD66D-149F-97F6-3F9E-DB6BB3704DCC}"/>
              </a:ext>
            </a:extLst>
          </p:cNvPr>
          <p:cNvGrpSpPr/>
          <p:nvPr/>
        </p:nvGrpSpPr>
        <p:grpSpPr>
          <a:xfrm>
            <a:off x="5561353" y="3245812"/>
            <a:ext cx="5309684" cy="1900150"/>
            <a:chOff x="5561353" y="3245812"/>
            <a:chExt cx="5309684" cy="1900150"/>
          </a:xfrm>
        </p:grpSpPr>
        <p:pic>
          <p:nvPicPr>
            <p:cNvPr id="327" name="Picture 326">
              <a:extLst>
                <a:ext uri="{FF2B5EF4-FFF2-40B4-BE49-F238E27FC236}">
                  <a16:creationId xmlns:a16="http://schemas.microsoft.com/office/drawing/2014/main" id="{15F7B4AB-63E0-6D89-A03D-32419057B903}"/>
                </a:ext>
              </a:extLst>
            </p:cNvPr>
            <p:cNvPicPr>
              <a:picLocks noChangeAspect="1"/>
            </p:cNvPicPr>
            <p:nvPr/>
          </p:nvPicPr>
          <p:blipFill>
            <a:blip r:embed="rId4"/>
            <a:stretch>
              <a:fillRect/>
            </a:stretch>
          </p:blipFill>
          <p:spPr>
            <a:xfrm>
              <a:off x="5561353" y="3245812"/>
              <a:ext cx="5309684" cy="1900150"/>
            </a:xfrm>
            <a:custGeom>
              <a:avLst/>
              <a:gdLst>
                <a:gd name="connsiteX0" fmla="*/ 1167 w 5309684"/>
                <a:gd name="connsiteY0" fmla="*/ 682 h 1900150"/>
                <a:gd name="connsiteX1" fmla="*/ 5310852 w 5309684"/>
                <a:gd name="connsiteY1" fmla="*/ 682 h 1900150"/>
                <a:gd name="connsiteX2" fmla="*/ 5310852 w 5309684"/>
                <a:gd name="connsiteY2" fmla="*/ 1900832 h 1900150"/>
                <a:gd name="connsiteX3" fmla="*/ 1167 w 5309684"/>
                <a:gd name="connsiteY3" fmla="*/ 1900832 h 1900150"/>
              </a:gdLst>
              <a:ahLst/>
              <a:cxnLst>
                <a:cxn ang="0">
                  <a:pos x="connsiteX0" y="connsiteY0"/>
                </a:cxn>
                <a:cxn ang="0">
                  <a:pos x="connsiteX1" y="connsiteY1"/>
                </a:cxn>
                <a:cxn ang="0">
                  <a:pos x="connsiteX2" y="connsiteY2"/>
                </a:cxn>
                <a:cxn ang="0">
                  <a:pos x="connsiteX3" y="connsiteY3"/>
                </a:cxn>
              </a:cxnLst>
              <a:rect l="l" t="t" r="r" b="b"/>
              <a:pathLst>
                <a:path w="5309684" h="1900150">
                  <a:moveTo>
                    <a:pt x="1167" y="682"/>
                  </a:moveTo>
                  <a:lnTo>
                    <a:pt x="5310852" y="682"/>
                  </a:lnTo>
                  <a:lnTo>
                    <a:pt x="5310852" y="1900832"/>
                  </a:lnTo>
                  <a:lnTo>
                    <a:pt x="1167" y="1900832"/>
                  </a:lnTo>
                  <a:close/>
                </a:path>
              </a:pathLst>
            </a:custGeom>
          </p:spPr>
        </p:pic>
        <p:grpSp>
          <p:nvGrpSpPr>
            <p:cNvPr id="328" name="Graphic 2">
              <a:extLst>
                <a:ext uri="{FF2B5EF4-FFF2-40B4-BE49-F238E27FC236}">
                  <a16:creationId xmlns:a16="http://schemas.microsoft.com/office/drawing/2014/main" id="{E116257D-17F0-B5A6-08F4-872B8D645FF1}"/>
                </a:ext>
              </a:extLst>
            </p:cNvPr>
            <p:cNvGrpSpPr/>
            <p:nvPr/>
          </p:nvGrpSpPr>
          <p:grpSpPr>
            <a:xfrm>
              <a:off x="7023557" y="3254509"/>
              <a:ext cx="924404" cy="1890248"/>
              <a:chOff x="7023557" y="3254509"/>
              <a:chExt cx="924404" cy="1890248"/>
            </a:xfrm>
          </p:grpSpPr>
          <p:grpSp>
            <p:nvGrpSpPr>
              <p:cNvPr id="329" name="Graphic 2">
                <a:extLst>
                  <a:ext uri="{FF2B5EF4-FFF2-40B4-BE49-F238E27FC236}">
                    <a16:creationId xmlns:a16="http://schemas.microsoft.com/office/drawing/2014/main" id="{8834DA5F-6F21-5EFE-843F-A1B3BA8E2487}"/>
                  </a:ext>
                </a:extLst>
              </p:cNvPr>
              <p:cNvGrpSpPr/>
              <p:nvPr/>
            </p:nvGrpSpPr>
            <p:grpSpPr>
              <a:xfrm>
                <a:off x="7023557" y="3254509"/>
                <a:ext cx="924404" cy="1890248"/>
                <a:chOff x="7023557" y="3254509"/>
                <a:chExt cx="924404" cy="1890248"/>
              </a:xfrm>
            </p:grpSpPr>
            <p:sp>
              <p:nvSpPr>
                <p:cNvPr id="330" name="Freeform 329">
                  <a:extLst>
                    <a:ext uri="{FF2B5EF4-FFF2-40B4-BE49-F238E27FC236}">
                      <a16:creationId xmlns:a16="http://schemas.microsoft.com/office/drawing/2014/main" id="{0BB15122-61D0-65D1-E2D5-2216C470B7D0}"/>
                    </a:ext>
                  </a:extLst>
                </p:cNvPr>
                <p:cNvSpPr/>
                <p:nvPr/>
              </p:nvSpPr>
              <p:spPr>
                <a:xfrm>
                  <a:off x="7036230" y="3267208"/>
                  <a:ext cx="899159" cy="1864842"/>
                </a:xfrm>
                <a:custGeom>
                  <a:avLst/>
                  <a:gdLst>
                    <a:gd name="connsiteX0" fmla="*/ 448281 w 899159"/>
                    <a:gd name="connsiteY0" fmla="*/ -45 h 1864842"/>
                    <a:gd name="connsiteX1" fmla="*/ 824507 w 899159"/>
                    <a:gd name="connsiteY1" fmla="*/ 1853719 h 1864842"/>
                    <a:gd name="connsiteX2" fmla="*/ 72055 w 899159"/>
                    <a:gd name="connsiteY2" fmla="*/ 1853719 h 1864842"/>
                    <a:gd name="connsiteX3" fmla="*/ 448281 w 899159"/>
                    <a:gd name="connsiteY3" fmla="*/ -45 h 1864842"/>
                  </a:gdLst>
                  <a:ahLst/>
                  <a:cxnLst>
                    <a:cxn ang="0">
                      <a:pos x="connsiteX0" y="connsiteY0"/>
                    </a:cxn>
                    <a:cxn ang="0">
                      <a:pos x="connsiteX1" y="connsiteY1"/>
                    </a:cxn>
                    <a:cxn ang="0">
                      <a:pos x="connsiteX2" y="connsiteY2"/>
                    </a:cxn>
                    <a:cxn ang="0">
                      <a:pos x="connsiteX3" y="connsiteY3"/>
                    </a:cxn>
                  </a:cxnLst>
                  <a:rect l="l" t="t" r="r" b="b"/>
                  <a:pathLst>
                    <a:path w="899159" h="1864842">
                      <a:moveTo>
                        <a:pt x="448281" y="-45"/>
                      </a:moveTo>
                      <a:cubicBezTo>
                        <a:pt x="686289" y="3025"/>
                        <a:pt x="1059285" y="1858751"/>
                        <a:pt x="824507" y="1853719"/>
                      </a:cubicBezTo>
                      <a:cubicBezTo>
                        <a:pt x="764549" y="1852419"/>
                        <a:pt x="137271" y="1879273"/>
                        <a:pt x="72055" y="1853719"/>
                      </a:cubicBezTo>
                      <a:cubicBezTo>
                        <a:pt x="-153656" y="1765240"/>
                        <a:pt x="200749" y="-3233"/>
                        <a:pt x="448281" y="-45"/>
                      </a:cubicBezTo>
                      <a:close/>
                    </a:path>
                  </a:pathLst>
                </a:custGeom>
                <a:solidFill>
                  <a:srgbClr val="FF5A01"/>
                </a:solidFill>
                <a:ln w="4897" cap="rnd">
                  <a:noFill/>
                  <a:prstDash val="solid"/>
                  <a:round/>
                </a:ln>
              </p:spPr>
              <p:txBody>
                <a:bodyPr rtlCol="0" anchor="ctr"/>
                <a:lstStyle/>
                <a:p>
                  <a:endParaRPr lang="en-CH" sz="1800"/>
                </a:p>
              </p:txBody>
            </p:sp>
            <p:sp>
              <p:nvSpPr>
                <p:cNvPr id="331" name="Freeform 330">
                  <a:extLst>
                    <a:ext uri="{FF2B5EF4-FFF2-40B4-BE49-F238E27FC236}">
                      <a16:creationId xmlns:a16="http://schemas.microsoft.com/office/drawing/2014/main" id="{7E430348-FFE4-5536-2FC9-1059442CB244}"/>
                    </a:ext>
                  </a:extLst>
                </p:cNvPr>
                <p:cNvSpPr/>
                <p:nvPr/>
              </p:nvSpPr>
              <p:spPr>
                <a:xfrm>
                  <a:off x="7023557" y="3254509"/>
                  <a:ext cx="924404" cy="1890248"/>
                </a:xfrm>
                <a:custGeom>
                  <a:avLst/>
                  <a:gdLst>
                    <a:gd name="connsiteX0" fmla="*/ 461079 w 924404"/>
                    <a:gd name="connsiteY0" fmla="*/ -44 h 1890248"/>
                    <a:gd name="connsiteX1" fmla="*/ 532837 w 924404"/>
                    <a:gd name="connsiteY1" fmla="*/ 42019 h 1890248"/>
                    <a:gd name="connsiteX2" fmla="*/ 633581 w 924404"/>
                    <a:gd name="connsiteY2" fmla="*/ 220344 h 1890248"/>
                    <a:gd name="connsiteX3" fmla="*/ 917096 w 924404"/>
                    <a:gd name="connsiteY3" fmla="*/ 1467784 h 1890248"/>
                    <a:gd name="connsiteX4" fmla="*/ 897966 w 924404"/>
                    <a:gd name="connsiteY4" fmla="*/ 1830348 h 1890248"/>
                    <a:gd name="connsiteX5" fmla="*/ 836891 w 924404"/>
                    <a:gd name="connsiteY5" fmla="*/ 1879138 h 1890248"/>
                    <a:gd name="connsiteX6" fmla="*/ 181870 w 924404"/>
                    <a:gd name="connsiteY6" fmla="*/ 1888806 h 1890248"/>
                    <a:gd name="connsiteX7" fmla="*/ 80091 w 924404"/>
                    <a:gd name="connsiteY7" fmla="*/ 1878233 h 1890248"/>
                    <a:gd name="connsiteX8" fmla="*/ 39181 w 924404"/>
                    <a:gd name="connsiteY8" fmla="*/ 1839393 h 1890248"/>
                    <a:gd name="connsiteX9" fmla="*/ 7380 w 924404"/>
                    <a:gd name="connsiteY9" fmla="*/ 1726492 h 1890248"/>
                    <a:gd name="connsiteX10" fmla="*/ 82907 w 924404"/>
                    <a:gd name="connsiteY10" fmla="*/ 902646 h 1890248"/>
                    <a:gd name="connsiteX11" fmla="*/ 333710 w 924404"/>
                    <a:gd name="connsiteY11" fmla="*/ 112733 h 1890248"/>
                    <a:gd name="connsiteX12" fmla="*/ 407664 w 924404"/>
                    <a:gd name="connsiteY12" fmla="*/ 20377 h 1890248"/>
                    <a:gd name="connsiteX13" fmla="*/ 461079 w 924404"/>
                    <a:gd name="connsiteY13" fmla="*/ -44 h 1890248"/>
                    <a:gd name="connsiteX14" fmla="*/ 460955 w 924404"/>
                    <a:gd name="connsiteY14" fmla="*/ 12654 h 1890248"/>
                    <a:gd name="connsiteX15" fmla="*/ 84729 w 924404"/>
                    <a:gd name="connsiteY15" fmla="*/ 1866418 h 1890248"/>
                    <a:gd name="connsiteX16" fmla="*/ 837180 w 924404"/>
                    <a:gd name="connsiteY16" fmla="*/ 1866418 h 1890248"/>
                    <a:gd name="connsiteX17" fmla="*/ 460955 w 924404"/>
                    <a:gd name="connsiteY17" fmla="*/ 12654 h 189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4404" h="1890248">
                      <a:moveTo>
                        <a:pt x="461079" y="-44"/>
                      </a:moveTo>
                      <a:cubicBezTo>
                        <a:pt x="483894" y="250"/>
                        <a:pt x="508366" y="14435"/>
                        <a:pt x="532837" y="42019"/>
                      </a:cubicBezTo>
                      <a:cubicBezTo>
                        <a:pt x="565674" y="79061"/>
                        <a:pt x="599875" y="140962"/>
                        <a:pt x="633581" y="220344"/>
                      </a:cubicBezTo>
                      <a:cubicBezTo>
                        <a:pt x="762316" y="523839"/>
                        <a:pt x="886082" y="1085726"/>
                        <a:pt x="917096" y="1467784"/>
                      </a:cubicBezTo>
                      <a:cubicBezTo>
                        <a:pt x="930554" y="1633829"/>
                        <a:pt x="926040" y="1766293"/>
                        <a:pt x="897966" y="1830348"/>
                      </a:cubicBezTo>
                      <a:cubicBezTo>
                        <a:pt x="883556" y="1863251"/>
                        <a:pt x="862646" y="1879647"/>
                        <a:pt x="836891" y="1879138"/>
                      </a:cubicBezTo>
                      <a:cubicBezTo>
                        <a:pt x="788941" y="1878064"/>
                        <a:pt x="377809" y="1895081"/>
                        <a:pt x="181870" y="1888806"/>
                      </a:cubicBezTo>
                      <a:cubicBezTo>
                        <a:pt x="130732" y="1887167"/>
                        <a:pt x="93714" y="1883548"/>
                        <a:pt x="80091" y="1878233"/>
                      </a:cubicBezTo>
                      <a:cubicBezTo>
                        <a:pt x="64150" y="1872015"/>
                        <a:pt x="50361" y="1858955"/>
                        <a:pt x="39181" y="1839393"/>
                      </a:cubicBezTo>
                      <a:cubicBezTo>
                        <a:pt x="24274" y="1813330"/>
                        <a:pt x="13715" y="1774830"/>
                        <a:pt x="7380" y="1726492"/>
                      </a:cubicBezTo>
                      <a:cubicBezTo>
                        <a:pt x="-16222" y="1545407"/>
                        <a:pt x="18684" y="1221191"/>
                        <a:pt x="82907" y="902646"/>
                      </a:cubicBezTo>
                      <a:cubicBezTo>
                        <a:pt x="147171" y="584095"/>
                        <a:pt x="240792" y="271260"/>
                        <a:pt x="333710" y="112733"/>
                      </a:cubicBezTo>
                      <a:cubicBezTo>
                        <a:pt x="358513" y="70428"/>
                        <a:pt x="383440" y="38869"/>
                        <a:pt x="407664" y="20377"/>
                      </a:cubicBezTo>
                      <a:cubicBezTo>
                        <a:pt x="425758" y="6559"/>
                        <a:pt x="443729" y="-265"/>
                        <a:pt x="461079" y="-44"/>
                      </a:cubicBezTo>
                      <a:close/>
                      <a:moveTo>
                        <a:pt x="460955" y="12654"/>
                      </a:moveTo>
                      <a:cubicBezTo>
                        <a:pt x="213422" y="9465"/>
                        <a:pt x="-140982" y="1777939"/>
                        <a:pt x="84729" y="1866418"/>
                      </a:cubicBezTo>
                      <a:cubicBezTo>
                        <a:pt x="149945" y="1891972"/>
                        <a:pt x="777223" y="1865117"/>
                        <a:pt x="837180" y="1866418"/>
                      </a:cubicBezTo>
                      <a:cubicBezTo>
                        <a:pt x="1071959" y="1871449"/>
                        <a:pt x="698963" y="15724"/>
                        <a:pt x="460955" y="12654"/>
                      </a:cubicBezTo>
                      <a:close/>
                    </a:path>
                  </a:pathLst>
                </a:custGeom>
                <a:solidFill>
                  <a:srgbClr val="8B9BCA"/>
                </a:solidFill>
                <a:ln w="4897" cap="rnd">
                  <a:noFill/>
                  <a:prstDash val="solid"/>
                  <a:round/>
                </a:ln>
              </p:spPr>
              <p:txBody>
                <a:bodyPr rtlCol="0" anchor="ctr"/>
                <a:lstStyle/>
                <a:p>
                  <a:endParaRPr lang="en-CH" sz="1800"/>
                </a:p>
              </p:txBody>
            </p:sp>
          </p:grpSp>
          <p:sp>
            <p:nvSpPr>
              <p:cNvPr id="332" name="Freeform 331">
                <a:extLst>
                  <a:ext uri="{FF2B5EF4-FFF2-40B4-BE49-F238E27FC236}">
                    <a16:creationId xmlns:a16="http://schemas.microsoft.com/office/drawing/2014/main" id="{A83E8ED6-EA22-0281-B82B-E1A432EB44F3}"/>
                  </a:ext>
                </a:extLst>
              </p:cNvPr>
              <p:cNvSpPr/>
              <p:nvPr/>
            </p:nvSpPr>
            <p:spPr>
              <a:xfrm>
                <a:off x="7300378" y="3742632"/>
                <a:ext cx="370861" cy="760432"/>
              </a:xfrm>
              <a:custGeom>
                <a:avLst/>
                <a:gdLst>
                  <a:gd name="connsiteX0" fmla="*/ 180633 w 370861"/>
                  <a:gd name="connsiteY0" fmla="*/ 5537 h 760432"/>
                  <a:gd name="connsiteX1" fmla="*/ 366111 w 370861"/>
                  <a:gd name="connsiteY1" fmla="*/ 378402 h 760432"/>
                  <a:gd name="connsiteX2" fmla="*/ 190228 w 370861"/>
                  <a:gd name="connsiteY2" fmla="*/ 754895 h 760432"/>
                  <a:gd name="connsiteX3" fmla="*/ 4750 w 370861"/>
                  <a:gd name="connsiteY3" fmla="*/ 382030 h 760432"/>
                  <a:gd name="connsiteX4" fmla="*/ 180633 w 370861"/>
                  <a:gd name="connsiteY4" fmla="*/ 5537 h 7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861" h="760432">
                    <a:moveTo>
                      <a:pt x="180633" y="5537"/>
                    </a:moveTo>
                    <a:cubicBezTo>
                      <a:pt x="280440" y="4540"/>
                      <a:pt x="363462" y="171482"/>
                      <a:pt x="366111" y="378402"/>
                    </a:cubicBezTo>
                    <a:cubicBezTo>
                      <a:pt x="368761" y="585388"/>
                      <a:pt x="290035" y="753897"/>
                      <a:pt x="190228" y="754895"/>
                    </a:cubicBezTo>
                    <a:cubicBezTo>
                      <a:pt x="90464" y="755891"/>
                      <a:pt x="7398" y="588884"/>
                      <a:pt x="4750" y="382030"/>
                    </a:cubicBezTo>
                    <a:cubicBezTo>
                      <a:pt x="2100" y="175044"/>
                      <a:pt x="80826" y="6535"/>
                      <a:pt x="180633" y="5537"/>
                    </a:cubicBezTo>
                  </a:path>
                </a:pathLst>
              </a:custGeom>
              <a:solidFill>
                <a:srgbClr val="FFAF84"/>
              </a:solidFill>
              <a:ln w="13080" cap="flat">
                <a:solidFill>
                  <a:srgbClr val="8B9BCA"/>
                </a:solidFill>
                <a:prstDash val="solid"/>
                <a:round/>
              </a:ln>
            </p:spPr>
            <p:txBody>
              <a:bodyPr rtlCol="0" anchor="ctr"/>
              <a:lstStyle/>
              <a:p>
                <a:endParaRPr lang="en-CH" sz="1800"/>
              </a:p>
            </p:txBody>
          </p:sp>
        </p:grpSp>
        <p:grpSp>
          <p:nvGrpSpPr>
            <p:cNvPr id="333" name="Graphic 2">
              <a:extLst>
                <a:ext uri="{FF2B5EF4-FFF2-40B4-BE49-F238E27FC236}">
                  <a16:creationId xmlns:a16="http://schemas.microsoft.com/office/drawing/2014/main" id="{7E028D4D-521F-2C1F-7607-488C97F7B19C}"/>
                </a:ext>
              </a:extLst>
            </p:cNvPr>
            <p:cNvGrpSpPr/>
            <p:nvPr/>
          </p:nvGrpSpPr>
          <p:grpSpPr>
            <a:xfrm>
              <a:off x="8493881" y="3254513"/>
              <a:ext cx="918562" cy="1890243"/>
              <a:chOff x="8493881" y="3254513"/>
              <a:chExt cx="918562" cy="1890243"/>
            </a:xfrm>
          </p:grpSpPr>
          <p:grpSp>
            <p:nvGrpSpPr>
              <p:cNvPr id="334" name="Graphic 2">
                <a:extLst>
                  <a:ext uri="{FF2B5EF4-FFF2-40B4-BE49-F238E27FC236}">
                    <a16:creationId xmlns:a16="http://schemas.microsoft.com/office/drawing/2014/main" id="{2EBE211F-B09E-00F4-D12F-FAF4CA29F4F6}"/>
                  </a:ext>
                </a:extLst>
              </p:cNvPr>
              <p:cNvGrpSpPr/>
              <p:nvPr/>
            </p:nvGrpSpPr>
            <p:grpSpPr>
              <a:xfrm>
                <a:off x="8493881" y="3254513"/>
                <a:ext cx="918562" cy="1890243"/>
                <a:chOff x="8493881" y="3254513"/>
                <a:chExt cx="918562" cy="1890243"/>
              </a:xfrm>
            </p:grpSpPr>
            <p:sp>
              <p:nvSpPr>
                <p:cNvPr id="335" name="Freeform 334">
                  <a:extLst>
                    <a:ext uri="{FF2B5EF4-FFF2-40B4-BE49-F238E27FC236}">
                      <a16:creationId xmlns:a16="http://schemas.microsoft.com/office/drawing/2014/main" id="{4EBEB7E7-F403-031C-AFD1-839274347D2C}"/>
                    </a:ext>
                  </a:extLst>
                </p:cNvPr>
                <p:cNvSpPr/>
                <p:nvPr/>
              </p:nvSpPr>
              <p:spPr>
                <a:xfrm>
                  <a:off x="8506540" y="3267211"/>
                  <a:ext cx="893367" cy="1864838"/>
                </a:xfrm>
                <a:custGeom>
                  <a:avLst/>
                  <a:gdLst>
                    <a:gd name="connsiteX0" fmla="*/ 446129 w 893367"/>
                    <a:gd name="connsiteY0" fmla="*/ -49 h 1864838"/>
                    <a:gd name="connsiteX1" fmla="*/ 822355 w 893367"/>
                    <a:gd name="connsiteY1" fmla="*/ 1853715 h 1864838"/>
                    <a:gd name="connsiteX2" fmla="*/ 69903 w 893367"/>
                    <a:gd name="connsiteY2" fmla="*/ 1853715 h 1864838"/>
                    <a:gd name="connsiteX3" fmla="*/ 446129 w 893367"/>
                    <a:gd name="connsiteY3" fmla="*/ -49 h 1864838"/>
                  </a:gdLst>
                  <a:ahLst/>
                  <a:cxnLst>
                    <a:cxn ang="0">
                      <a:pos x="connsiteX0" y="connsiteY0"/>
                    </a:cxn>
                    <a:cxn ang="0">
                      <a:pos x="connsiteX1" y="connsiteY1"/>
                    </a:cxn>
                    <a:cxn ang="0">
                      <a:pos x="connsiteX2" y="connsiteY2"/>
                    </a:cxn>
                    <a:cxn ang="0">
                      <a:pos x="connsiteX3" y="connsiteY3"/>
                    </a:cxn>
                  </a:cxnLst>
                  <a:rect l="l" t="t" r="r" b="b"/>
                  <a:pathLst>
                    <a:path w="893367" h="1864838">
                      <a:moveTo>
                        <a:pt x="446129" y="-49"/>
                      </a:moveTo>
                      <a:cubicBezTo>
                        <a:pt x="654449" y="-1337"/>
                        <a:pt x="1057133" y="1858747"/>
                        <a:pt x="822355" y="1853715"/>
                      </a:cubicBezTo>
                      <a:cubicBezTo>
                        <a:pt x="762397" y="1852415"/>
                        <a:pt x="135120" y="1879270"/>
                        <a:pt x="69903" y="1853715"/>
                      </a:cubicBezTo>
                      <a:cubicBezTo>
                        <a:pt x="-155807" y="1765237"/>
                        <a:pt x="220211" y="1359"/>
                        <a:pt x="446129" y="-49"/>
                      </a:cubicBezTo>
                      <a:close/>
                    </a:path>
                  </a:pathLst>
                </a:custGeom>
                <a:solidFill>
                  <a:srgbClr val="FF5A01"/>
                </a:solidFill>
                <a:ln w="4897" cap="rnd">
                  <a:noFill/>
                  <a:prstDash val="solid"/>
                  <a:round/>
                </a:ln>
              </p:spPr>
              <p:txBody>
                <a:bodyPr rtlCol="0" anchor="ctr"/>
                <a:lstStyle/>
                <a:p>
                  <a:endParaRPr lang="en-CH" sz="1800"/>
                </a:p>
              </p:txBody>
            </p:sp>
            <p:sp>
              <p:nvSpPr>
                <p:cNvPr id="336" name="Freeform 335">
                  <a:extLst>
                    <a:ext uri="{FF2B5EF4-FFF2-40B4-BE49-F238E27FC236}">
                      <a16:creationId xmlns:a16="http://schemas.microsoft.com/office/drawing/2014/main" id="{1C341FE3-85E9-8B2C-8FD5-213E087CE79A}"/>
                    </a:ext>
                  </a:extLst>
                </p:cNvPr>
                <p:cNvSpPr/>
                <p:nvPr/>
              </p:nvSpPr>
              <p:spPr>
                <a:xfrm>
                  <a:off x="8493881" y="3254513"/>
                  <a:ext cx="918562" cy="1890243"/>
                </a:xfrm>
                <a:custGeom>
                  <a:avLst/>
                  <a:gdLst>
                    <a:gd name="connsiteX0" fmla="*/ 458706 w 918562"/>
                    <a:gd name="connsiteY0" fmla="*/ -48 h 1890243"/>
                    <a:gd name="connsiteX1" fmla="*/ 524709 w 918562"/>
                    <a:gd name="connsiteY1" fmla="*/ 41438 h 1890243"/>
                    <a:gd name="connsiteX2" fmla="*/ 619780 w 918562"/>
                    <a:gd name="connsiteY2" fmla="*/ 218756 h 1890243"/>
                    <a:gd name="connsiteX3" fmla="*/ 909298 w 918562"/>
                    <a:gd name="connsiteY3" fmla="*/ 1466762 h 1890243"/>
                    <a:gd name="connsiteX4" fmla="*/ 895220 w 918562"/>
                    <a:gd name="connsiteY4" fmla="*/ 1830117 h 1890243"/>
                    <a:gd name="connsiteX5" fmla="*/ 834724 w 918562"/>
                    <a:gd name="connsiteY5" fmla="*/ 1879134 h 1890243"/>
                    <a:gd name="connsiteX6" fmla="*/ 179704 w 918562"/>
                    <a:gd name="connsiteY6" fmla="*/ 1888801 h 1890243"/>
                    <a:gd name="connsiteX7" fmla="*/ 77925 w 918562"/>
                    <a:gd name="connsiteY7" fmla="*/ 1878229 h 1890243"/>
                    <a:gd name="connsiteX8" fmla="*/ 37180 w 918562"/>
                    <a:gd name="connsiteY8" fmla="*/ 1839389 h 1890243"/>
                    <a:gd name="connsiteX9" fmla="*/ 6456 w 918562"/>
                    <a:gd name="connsiteY9" fmla="*/ 1726600 h 1890243"/>
                    <a:gd name="connsiteX10" fmla="*/ 88898 w 918562"/>
                    <a:gd name="connsiteY10" fmla="*/ 904293 h 1890243"/>
                    <a:gd name="connsiteX11" fmla="*/ 338459 w 918562"/>
                    <a:gd name="connsiteY11" fmla="*/ 114437 h 1890243"/>
                    <a:gd name="connsiteX12" fmla="*/ 408520 w 918562"/>
                    <a:gd name="connsiteY12" fmla="*/ 21430 h 1890243"/>
                    <a:gd name="connsiteX13" fmla="*/ 458706 w 918562"/>
                    <a:gd name="connsiteY13" fmla="*/ -48 h 1890243"/>
                    <a:gd name="connsiteX14" fmla="*/ 458788 w 918562"/>
                    <a:gd name="connsiteY14" fmla="*/ 12649 h 1890243"/>
                    <a:gd name="connsiteX15" fmla="*/ 82563 w 918562"/>
                    <a:gd name="connsiteY15" fmla="*/ 1866413 h 1890243"/>
                    <a:gd name="connsiteX16" fmla="*/ 835014 w 918562"/>
                    <a:gd name="connsiteY16" fmla="*/ 1866413 h 1890243"/>
                    <a:gd name="connsiteX17" fmla="*/ 458788 w 918562"/>
                    <a:gd name="connsiteY17" fmla="*/ 12649 h 18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8562" h="1890243">
                      <a:moveTo>
                        <a:pt x="458706" y="-48"/>
                      </a:moveTo>
                      <a:cubicBezTo>
                        <a:pt x="478995" y="-173"/>
                        <a:pt x="501769" y="13633"/>
                        <a:pt x="524709" y="41438"/>
                      </a:cubicBezTo>
                      <a:cubicBezTo>
                        <a:pt x="554894" y="78056"/>
                        <a:pt x="587234" y="139634"/>
                        <a:pt x="619780" y="218756"/>
                      </a:cubicBezTo>
                      <a:cubicBezTo>
                        <a:pt x="744249" y="521556"/>
                        <a:pt x="873482" y="1084127"/>
                        <a:pt x="909298" y="1466762"/>
                      </a:cubicBezTo>
                      <a:cubicBezTo>
                        <a:pt x="924826" y="1633147"/>
                        <a:pt x="922300" y="1765892"/>
                        <a:pt x="895220" y="1830117"/>
                      </a:cubicBezTo>
                      <a:cubicBezTo>
                        <a:pt x="881266" y="1863191"/>
                        <a:pt x="860563" y="1879642"/>
                        <a:pt x="834724" y="1879134"/>
                      </a:cubicBezTo>
                      <a:cubicBezTo>
                        <a:pt x="786775" y="1878059"/>
                        <a:pt x="375643" y="1895077"/>
                        <a:pt x="179704" y="1888801"/>
                      </a:cubicBezTo>
                      <a:cubicBezTo>
                        <a:pt x="128566" y="1887162"/>
                        <a:pt x="91548" y="1883544"/>
                        <a:pt x="77925" y="1878229"/>
                      </a:cubicBezTo>
                      <a:cubicBezTo>
                        <a:pt x="61942" y="1871954"/>
                        <a:pt x="48236" y="1858951"/>
                        <a:pt x="37180" y="1839389"/>
                      </a:cubicBezTo>
                      <a:cubicBezTo>
                        <a:pt x="22522" y="1813326"/>
                        <a:pt x="12295" y="1774881"/>
                        <a:pt x="6456" y="1726600"/>
                      </a:cubicBezTo>
                      <a:cubicBezTo>
                        <a:pt x="-15365" y="1545911"/>
                        <a:pt x="22729" y="1222414"/>
                        <a:pt x="88898" y="904293"/>
                      </a:cubicBezTo>
                      <a:cubicBezTo>
                        <a:pt x="155025" y="586262"/>
                        <a:pt x="249144" y="273653"/>
                        <a:pt x="338459" y="114437"/>
                      </a:cubicBezTo>
                      <a:cubicBezTo>
                        <a:pt x="362268" y="72001"/>
                        <a:pt x="385953" y="40222"/>
                        <a:pt x="408520" y="21430"/>
                      </a:cubicBezTo>
                      <a:cubicBezTo>
                        <a:pt x="425704" y="7166"/>
                        <a:pt x="442640" y="53"/>
                        <a:pt x="458706" y="-48"/>
                      </a:cubicBezTo>
                      <a:close/>
                      <a:moveTo>
                        <a:pt x="458788" y="12649"/>
                      </a:moveTo>
                      <a:cubicBezTo>
                        <a:pt x="232871" y="14057"/>
                        <a:pt x="-143148" y="1777935"/>
                        <a:pt x="82563" y="1866413"/>
                      </a:cubicBezTo>
                      <a:cubicBezTo>
                        <a:pt x="147779" y="1891968"/>
                        <a:pt x="775057" y="1865113"/>
                        <a:pt x="835014" y="1866413"/>
                      </a:cubicBezTo>
                      <a:cubicBezTo>
                        <a:pt x="1069793" y="1871445"/>
                        <a:pt x="667108" y="11360"/>
                        <a:pt x="458788" y="12649"/>
                      </a:cubicBezTo>
                      <a:close/>
                    </a:path>
                  </a:pathLst>
                </a:custGeom>
                <a:solidFill>
                  <a:srgbClr val="8B9BCA"/>
                </a:solidFill>
                <a:ln w="4897" cap="rnd">
                  <a:noFill/>
                  <a:prstDash val="solid"/>
                  <a:round/>
                </a:ln>
              </p:spPr>
              <p:txBody>
                <a:bodyPr rtlCol="0" anchor="ctr"/>
                <a:lstStyle/>
                <a:p>
                  <a:endParaRPr lang="en-CH" sz="1800"/>
                </a:p>
              </p:txBody>
            </p:sp>
          </p:grpSp>
          <p:sp>
            <p:nvSpPr>
              <p:cNvPr id="337" name="Freeform 336">
                <a:extLst>
                  <a:ext uri="{FF2B5EF4-FFF2-40B4-BE49-F238E27FC236}">
                    <a16:creationId xmlns:a16="http://schemas.microsoft.com/office/drawing/2014/main" id="{2D811334-1E64-5621-FBFD-7DF85114E311}"/>
                  </a:ext>
                </a:extLst>
              </p:cNvPr>
              <p:cNvSpPr/>
              <p:nvPr/>
            </p:nvSpPr>
            <p:spPr>
              <a:xfrm>
                <a:off x="8767777" y="3727618"/>
                <a:ext cx="370861" cy="760432"/>
              </a:xfrm>
              <a:custGeom>
                <a:avLst/>
                <a:gdLst>
                  <a:gd name="connsiteX0" fmla="*/ 180633 w 370861"/>
                  <a:gd name="connsiteY0" fmla="*/ 5537 h 760432"/>
                  <a:gd name="connsiteX1" fmla="*/ 366111 w 370861"/>
                  <a:gd name="connsiteY1" fmla="*/ 378402 h 760432"/>
                  <a:gd name="connsiteX2" fmla="*/ 190228 w 370861"/>
                  <a:gd name="connsiteY2" fmla="*/ 754895 h 760432"/>
                  <a:gd name="connsiteX3" fmla="*/ 4750 w 370861"/>
                  <a:gd name="connsiteY3" fmla="*/ 382030 h 760432"/>
                  <a:gd name="connsiteX4" fmla="*/ 180633 w 370861"/>
                  <a:gd name="connsiteY4" fmla="*/ 5537 h 760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861" h="760432">
                    <a:moveTo>
                      <a:pt x="180633" y="5537"/>
                    </a:moveTo>
                    <a:cubicBezTo>
                      <a:pt x="280440" y="4540"/>
                      <a:pt x="363462" y="171482"/>
                      <a:pt x="366111" y="378402"/>
                    </a:cubicBezTo>
                    <a:cubicBezTo>
                      <a:pt x="368761" y="585388"/>
                      <a:pt x="290035" y="753897"/>
                      <a:pt x="190228" y="754895"/>
                    </a:cubicBezTo>
                    <a:cubicBezTo>
                      <a:pt x="90464" y="755891"/>
                      <a:pt x="7398" y="588884"/>
                      <a:pt x="4750" y="382030"/>
                    </a:cubicBezTo>
                    <a:cubicBezTo>
                      <a:pt x="2100" y="175044"/>
                      <a:pt x="80826" y="6535"/>
                      <a:pt x="180633" y="5537"/>
                    </a:cubicBezTo>
                  </a:path>
                </a:pathLst>
              </a:custGeom>
              <a:solidFill>
                <a:srgbClr val="FFAF84"/>
              </a:solidFill>
              <a:ln w="13080" cap="flat">
                <a:solidFill>
                  <a:srgbClr val="8B9BCA"/>
                </a:solidFill>
                <a:prstDash val="solid"/>
                <a:round/>
              </a:ln>
            </p:spPr>
            <p:txBody>
              <a:bodyPr rtlCol="0" anchor="ctr"/>
              <a:lstStyle/>
              <a:p>
                <a:endParaRPr lang="en-CH" sz="1800"/>
              </a:p>
            </p:txBody>
          </p:sp>
        </p:grpSp>
      </p:grpSp>
      <p:grpSp>
        <p:nvGrpSpPr>
          <p:cNvPr id="338" name="Graphic 2">
            <a:extLst>
              <a:ext uri="{FF2B5EF4-FFF2-40B4-BE49-F238E27FC236}">
                <a16:creationId xmlns:a16="http://schemas.microsoft.com/office/drawing/2014/main" id="{0264023C-22C2-0B44-3485-3D33496DD68B}"/>
              </a:ext>
            </a:extLst>
          </p:cNvPr>
          <p:cNvGrpSpPr/>
          <p:nvPr/>
        </p:nvGrpSpPr>
        <p:grpSpPr>
          <a:xfrm>
            <a:off x="15482244" y="16009930"/>
            <a:ext cx="6452555" cy="2309700"/>
            <a:chOff x="15482244" y="16009930"/>
            <a:chExt cx="6452555" cy="2309700"/>
          </a:xfrm>
        </p:grpSpPr>
        <p:pic>
          <p:nvPicPr>
            <p:cNvPr id="339" name="Picture 338">
              <a:extLst>
                <a:ext uri="{FF2B5EF4-FFF2-40B4-BE49-F238E27FC236}">
                  <a16:creationId xmlns:a16="http://schemas.microsoft.com/office/drawing/2014/main" id="{D96D2DE6-8760-CE7C-2A1F-9475B4F5F983}"/>
                </a:ext>
              </a:extLst>
            </p:cNvPr>
            <p:cNvPicPr>
              <a:picLocks noChangeAspect="1"/>
            </p:cNvPicPr>
            <p:nvPr/>
          </p:nvPicPr>
          <p:blipFill>
            <a:blip r:embed="rId5"/>
            <a:stretch>
              <a:fillRect/>
            </a:stretch>
          </p:blipFill>
          <p:spPr>
            <a:xfrm>
              <a:off x="15482244" y="16009930"/>
              <a:ext cx="6452555" cy="2309700"/>
            </a:xfrm>
            <a:custGeom>
              <a:avLst/>
              <a:gdLst>
                <a:gd name="connsiteX0" fmla="*/ 3251 w 6452555"/>
                <a:gd name="connsiteY0" fmla="*/ 3362 h 2309700"/>
                <a:gd name="connsiteX1" fmla="*/ 6455806 w 6452555"/>
                <a:gd name="connsiteY1" fmla="*/ 3362 h 2309700"/>
                <a:gd name="connsiteX2" fmla="*/ 6455806 w 6452555"/>
                <a:gd name="connsiteY2" fmla="*/ 2313063 h 2309700"/>
                <a:gd name="connsiteX3" fmla="*/ 3251 w 6452555"/>
                <a:gd name="connsiteY3" fmla="*/ 2313063 h 2309700"/>
              </a:gdLst>
              <a:ahLst/>
              <a:cxnLst>
                <a:cxn ang="0">
                  <a:pos x="connsiteX0" y="connsiteY0"/>
                </a:cxn>
                <a:cxn ang="0">
                  <a:pos x="connsiteX1" y="connsiteY1"/>
                </a:cxn>
                <a:cxn ang="0">
                  <a:pos x="connsiteX2" y="connsiteY2"/>
                </a:cxn>
                <a:cxn ang="0">
                  <a:pos x="connsiteX3" y="connsiteY3"/>
                </a:cxn>
              </a:cxnLst>
              <a:rect l="l" t="t" r="r" b="b"/>
              <a:pathLst>
                <a:path w="6452555" h="2309700">
                  <a:moveTo>
                    <a:pt x="3251" y="3362"/>
                  </a:moveTo>
                  <a:lnTo>
                    <a:pt x="6455806" y="3362"/>
                  </a:lnTo>
                  <a:lnTo>
                    <a:pt x="6455806" y="2313063"/>
                  </a:lnTo>
                  <a:lnTo>
                    <a:pt x="3251" y="2313063"/>
                  </a:lnTo>
                  <a:close/>
                </a:path>
              </a:pathLst>
            </a:custGeom>
          </p:spPr>
        </p:pic>
        <p:grpSp>
          <p:nvGrpSpPr>
            <p:cNvPr id="340" name="Graphic 2">
              <a:extLst>
                <a:ext uri="{FF2B5EF4-FFF2-40B4-BE49-F238E27FC236}">
                  <a16:creationId xmlns:a16="http://schemas.microsoft.com/office/drawing/2014/main" id="{2A1FD7FF-B545-5604-2F7A-2C8398B25924}"/>
                </a:ext>
              </a:extLst>
            </p:cNvPr>
            <p:cNvGrpSpPr/>
            <p:nvPr/>
          </p:nvGrpSpPr>
          <p:grpSpPr>
            <a:xfrm>
              <a:off x="17262751" y="16023231"/>
              <a:ext cx="1116233" cy="2290920"/>
              <a:chOff x="17262751" y="16023231"/>
              <a:chExt cx="1116233" cy="2290920"/>
            </a:xfrm>
          </p:grpSpPr>
          <p:grpSp>
            <p:nvGrpSpPr>
              <p:cNvPr id="341" name="Graphic 2">
                <a:extLst>
                  <a:ext uri="{FF2B5EF4-FFF2-40B4-BE49-F238E27FC236}">
                    <a16:creationId xmlns:a16="http://schemas.microsoft.com/office/drawing/2014/main" id="{A120E208-9D7A-151C-F09D-14260CC81869}"/>
                  </a:ext>
                </a:extLst>
              </p:cNvPr>
              <p:cNvGrpSpPr/>
              <p:nvPr/>
            </p:nvGrpSpPr>
            <p:grpSpPr>
              <a:xfrm>
                <a:off x="17262751" y="16023231"/>
                <a:ext cx="1116233" cy="2290920"/>
                <a:chOff x="17262751" y="16023231"/>
                <a:chExt cx="1116233" cy="2290920"/>
              </a:xfrm>
            </p:grpSpPr>
            <p:sp>
              <p:nvSpPr>
                <p:cNvPr id="342" name="Freeform 341">
                  <a:extLst>
                    <a:ext uri="{FF2B5EF4-FFF2-40B4-BE49-F238E27FC236}">
                      <a16:creationId xmlns:a16="http://schemas.microsoft.com/office/drawing/2014/main" id="{D44F159F-3ADC-D8F4-49F4-20427C5CFF80}"/>
                    </a:ext>
                  </a:extLst>
                </p:cNvPr>
                <p:cNvSpPr/>
                <p:nvPr/>
              </p:nvSpPr>
              <p:spPr>
                <a:xfrm>
                  <a:off x="17275420" y="16035930"/>
                  <a:ext cx="1091002" cy="2265511"/>
                </a:xfrm>
                <a:custGeom>
                  <a:avLst/>
                  <a:gdLst>
                    <a:gd name="connsiteX0" fmla="*/ 545336 w 1091002"/>
                    <a:gd name="connsiteY0" fmla="*/ 2674 h 2265511"/>
                    <a:gd name="connsiteX1" fmla="*/ 1002397 w 1091002"/>
                    <a:gd name="connsiteY1" fmla="*/ 2254733 h 2265511"/>
                    <a:gd name="connsiteX2" fmla="*/ 88276 w 1091002"/>
                    <a:gd name="connsiteY2" fmla="*/ 2254733 h 2265511"/>
                    <a:gd name="connsiteX3" fmla="*/ 545336 w 1091002"/>
                    <a:gd name="connsiteY3" fmla="*/ 2674 h 2265511"/>
                  </a:gdLst>
                  <a:ahLst/>
                  <a:cxnLst>
                    <a:cxn ang="0">
                      <a:pos x="connsiteX0" y="connsiteY0"/>
                    </a:cxn>
                    <a:cxn ang="0">
                      <a:pos x="connsiteX1" y="connsiteY1"/>
                    </a:cxn>
                    <a:cxn ang="0">
                      <a:pos x="connsiteX2" y="connsiteY2"/>
                    </a:cxn>
                    <a:cxn ang="0">
                      <a:pos x="connsiteX3" y="connsiteY3"/>
                    </a:cxn>
                  </a:cxnLst>
                  <a:rect l="l" t="t" r="r" b="b"/>
                  <a:pathLst>
                    <a:path w="1091002" h="2265511">
                      <a:moveTo>
                        <a:pt x="545336" y="2674"/>
                      </a:moveTo>
                      <a:cubicBezTo>
                        <a:pt x="835237" y="2674"/>
                        <a:pt x="1287619" y="2260846"/>
                        <a:pt x="1002397" y="2254733"/>
                      </a:cubicBezTo>
                      <a:cubicBezTo>
                        <a:pt x="929557" y="2253153"/>
                        <a:pt x="167504" y="2285778"/>
                        <a:pt x="88276" y="2254733"/>
                      </a:cubicBezTo>
                      <a:cubicBezTo>
                        <a:pt x="-185930" y="2147244"/>
                        <a:pt x="257045" y="2674"/>
                        <a:pt x="545336" y="2674"/>
                      </a:cubicBezTo>
                      <a:close/>
                    </a:path>
                  </a:pathLst>
                </a:custGeom>
                <a:solidFill>
                  <a:srgbClr val="FF5A01"/>
                </a:solidFill>
                <a:ln w="5949" cap="rnd">
                  <a:noFill/>
                  <a:prstDash val="solid"/>
                  <a:round/>
                </a:ln>
              </p:spPr>
              <p:txBody>
                <a:bodyPr rtlCol="0" anchor="ctr"/>
                <a:lstStyle/>
                <a:p>
                  <a:endParaRPr lang="en-CH" sz="1800"/>
                </a:p>
              </p:txBody>
            </p:sp>
            <p:sp>
              <p:nvSpPr>
                <p:cNvPr id="343" name="Freeform 342">
                  <a:extLst>
                    <a:ext uri="{FF2B5EF4-FFF2-40B4-BE49-F238E27FC236}">
                      <a16:creationId xmlns:a16="http://schemas.microsoft.com/office/drawing/2014/main" id="{6506CF6C-F5CE-AD43-C560-441D93A58CE3}"/>
                    </a:ext>
                  </a:extLst>
                </p:cNvPr>
                <p:cNvSpPr/>
                <p:nvPr/>
              </p:nvSpPr>
              <p:spPr>
                <a:xfrm>
                  <a:off x="17262751" y="16023231"/>
                  <a:ext cx="1116233" cy="2290920"/>
                </a:xfrm>
                <a:custGeom>
                  <a:avLst/>
                  <a:gdLst>
                    <a:gd name="connsiteX0" fmla="*/ 558005 w 1116233"/>
                    <a:gd name="connsiteY0" fmla="*/ 2674 h 2290920"/>
                    <a:gd name="connsiteX1" fmla="*/ 643420 w 1116233"/>
                    <a:gd name="connsiteY1" fmla="*/ 52030 h 2290920"/>
                    <a:gd name="connsiteX2" fmla="*/ 765458 w 1116233"/>
                    <a:gd name="connsiteY2" fmla="*/ 267282 h 2290920"/>
                    <a:gd name="connsiteX3" fmla="*/ 1109536 w 1116233"/>
                    <a:gd name="connsiteY3" fmla="*/ 1782668 h 2290920"/>
                    <a:gd name="connsiteX4" fmla="*/ 1086396 w 1116233"/>
                    <a:gd name="connsiteY4" fmla="*/ 2222445 h 2290920"/>
                    <a:gd name="connsiteX5" fmla="*/ 1014763 w 1116233"/>
                    <a:gd name="connsiteY5" fmla="*/ 2280138 h 2290920"/>
                    <a:gd name="connsiteX6" fmla="*/ 319514 w 1116233"/>
                    <a:gd name="connsiteY6" fmla="*/ 2293532 h 2290920"/>
                    <a:gd name="connsiteX7" fmla="*/ 96316 w 1116233"/>
                    <a:gd name="connsiteY7" fmla="*/ 2279245 h 2290920"/>
                    <a:gd name="connsiteX8" fmla="*/ 48075 w 1116233"/>
                    <a:gd name="connsiteY8" fmla="*/ 2233228 h 2290920"/>
                    <a:gd name="connsiteX9" fmla="*/ 10397 w 1116233"/>
                    <a:gd name="connsiteY9" fmla="*/ 2097236 h 2290920"/>
                    <a:gd name="connsiteX10" fmla="*/ 106075 w 1116233"/>
                    <a:gd name="connsiteY10" fmla="*/ 1098545 h 2290920"/>
                    <a:gd name="connsiteX11" fmla="*/ 409759 w 1116233"/>
                    <a:gd name="connsiteY11" fmla="*/ 139704 h 2290920"/>
                    <a:gd name="connsiteX12" fmla="*/ 496684 w 1116233"/>
                    <a:gd name="connsiteY12" fmla="*/ 27709 h 2290920"/>
                    <a:gd name="connsiteX13" fmla="*/ 558005 w 1116233"/>
                    <a:gd name="connsiteY13" fmla="*/ 2674 h 2290920"/>
                    <a:gd name="connsiteX14" fmla="*/ 558005 w 1116233"/>
                    <a:gd name="connsiteY14" fmla="*/ 15373 h 2290920"/>
                    <a:gd name="connsiteX15" fmla="*/ 100944 w 1116233"/>
                    <a:gd name="connsiteY15" fmla="*/ 2267432 h 2290920"/>
                    <a:gd name="connsiteX16" fmla="*/ 1015065 w 1116233"/>
                    <a:gd name="connsiteY16" fmla="*/ 2267432 h 2290920"/>
                    <a:gd name="connsiteX17" fmla="*/ 558005 w 1116233"/>
                    <a:gd name="connsiteY17" fmla="*/ 15373 h 229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233" h="2290920">
                      <a:moveTo>
                        <a:pt x="558005" y="2674"/>
                      </a:moveTo>
                      <a:cubicBezTo>
                        <a:pt x="585169" y="2674"/>
                        <a:pt x="614244" y="19440"/>
                        <a:pt x="643420" y="52030"/>
                      </a:cubicBezTo>
                      <a:cubicBezTo>
                        <a:pt x="683261" y="96557"/>
                        <a:pt x="724661" y="171304"/>
                        <a:pt x="765458" y="267282"/>
                      </a:cubicBezTo>
                      <a:cubicBezTo>
                        <a:pt x="921902" y="635244"/>
                        <a:pt x="1072059" y="1318179"/>
                        <a:pt x="1109536" y="1782668"/>
                      </a:cubicBezTo>
                      <a:cubicBezTo>
                        <a:pt x="1125834" y="1984046"/>
                        <a:pt x="1120451" y="2144765"/>
                        <a:pt x="1086396" y="2222445"/>
                      </a:cubicBezTo>
                      <a:cubicBezTo>
                        <a:pt x="1069444" y="2261182"/>
                        <a:pt x="1045046" y="2280756"/>
                        <a:pt x="1014763" y="2280138"/>
                      </a:cubicBezTo>
                      <a:cubicBezTo>
                        <a:pt x="963806" y="2279039"/>
                        <a:pt x="575258" y="2294699"/>
                        <a:pt x="319514" y="2293532"/>
                      </a:cubicBezTo>
                      <a:cubicBezTo>
                        <a:pt x="207538" y="2293051"/>
                        <a:pt x="120563" y="2288793"/>
                        <a:pt x="96316" y="2279245"/>
                      </a:cubicBezTo>
                      <a:cubicBezTo>
                        <a:pt x="77452" y="2271897"/>
                        <a:pt x="61254" y="2256443"/>
                        <a:pt x="48075" y="2233228"/>
                      </a:cubicBezTo>
                      <a:cubicBezTo>
                        <a:pt x="30267" y="2201840"/>
                        <a:pt x="17741" y="2155479"/>
                        <a:pt x="10397" y="2097236"/>
                      </a:cubicBezTo>
                      <a:cubicBezTo>
                        <a:pt x="-17220" y="1877794"/>
                        <a:pt x="26997" y="1484838"/>
                        <a:pt x="106075" y="1098545"/>
                      </a:cubicBezTo>
                      <a:cubicBezTo>
                        <a:pt x="185153" y="712299"/>
                        <a:pt x="299041" y="332723"/>
                        <a:pt x="409759" y="139704"/>
                      </a:cubicBezTo>
                      <a:cubicBezTo>
                        <a:pt x="439086" y="88555"/>
                        <a:pt x="468413" y="50271"/>
                        <a:pt x="496684" y="27709"/>
                      </a:cubicBezTo>
                      <a:cubicBezTo>
                        <a:pt x="517560" y="11060"/>
                        <a:pt x="538185" y="2674"/>
                        <a:pt x="558005" y="2674"/>
                      </a:cubicBezTo>
                      <a:close/>
                      <a:moveTo>
                        <a:pt x="558005" y="15373"/>
                      </a:moveTo>
                      <a:cubicBezTo>
                        <a:pt x="269713" y="15373"/>
                        <a:pt x="-173262" y="2159943"/>
                        <a:pt x="100944" y="2267432"/>
                      </a:cubicBezTo>
                      <a:cubicBezTo>
                        <a:pt x="180173" y="2298477"/>
                        <a:pt x="942225" y="2265853"/>
                        <a:pt x="1015065" y="2267432"/>
                      </a:cubicBezTo>
                      <a:cubicBezTo>
                        <a:pt x="1300288" y="2273545"/>
                        <a:pt x="847906" y="15373"/>
                        <a:pt x="558005" y="15373"/>
                      </a:cubicBezTo>
                      <a:close/>
                    </a:path>
                  </a:pathLst>
                </a:custGeom>
                <a:solidFill>
                  <a:srgbClr val="969BD1"/>
                </a:solidFill>
                <a:ln w="5949" cap="rnd">
                  <a:noFill/>
                  <a:prstDash val="solid"/>
                  <a:round/>
                </a:ln>
              </p:spPr>
              <p:txBody>
                <a:bodyPr rtlCol="0" anchor="ctr"/>
                <a:lstStyle/>
                <a:p>
                  <a:endParaRPr lang="en-CH" sz="1800"/>
                </a:p>
              </p:txBody>
            </p:sp>
          </p:grpSp>
          <p:sp>
            <p:nvSpPr>
              <p:cNvPr id="344" name="Freeform 343">
                <a:extLst>
                  <a:ext uri="{FF2B5EF4-FFF2-40B4-BE49-F238E27FC236}">
                    <a16:creationId xmlns:a16="http://schemas.microsoft.com/office/drawing/2014/main" id="{5C41BC0B-5BC8-6B2A-3F0F-899B224A145F}"/>
                  </a:ext>
                </a:extLst>
              </p:cNvPr>
              <p:cNvSpPr/>
              <p:nvPr/>
            </p:nvSpPr>
            <p:spPr>
              <a:xfrm>
                <a:off x="17595648" y="16602722"/>
                <a:ext cx="450543" cy="923816"/>
              </a:xfrm>
              <a:custGeom>
                <a:avLst/>
                <a:gdLst>
                  <a:gd name="connsiteX0" fmla="*/ 219444 w 450543"/>
                  <a:gd name="connsiteY0" fmla="*/ 6727 h 923816"/>
                  <a:gd name="connsiteX1" fmla="*/ 444773 w 450543"/>
                  <a:gd name="connsiteY1" fmla="*/ 459705 h 923816"/>
                  <a:gd name="connsiteX2" fmla="*/ 231100 w 450543"/>
                  <a:gd name="connsiteY2" fmla="*/ 917090 h 923816"/>
                  <a:gd name="connsiteX3" fmla="*/ 5771 w 450543"/>
                  <a:gd name="connsiteY3" fmla="*/ 464112 h 923816"/>
                  <a:gd name="connsiteX4" fmla="*/ 219444 w 450543"/>
                  <a:gd name="connsiteY4" fmla="*/ 6727 h 923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543" h="923816">
                    <a:moveTo>
                      <a:pt x="219444" y="6727"/>
                    </a:moveTo>
                    <a:cubicBezTo>
                      <a:pt x="340695" y="5515"/>
                      <a:pt x="441554" y="208326"/>
                      <a:pt x="444773" y="459705"/>
                    </a:cubicBezTo>
                    <a:cubicBezTo>
                      <a:pt x="447992" y="711163"/>
                      <a:pt x="352351" y="915878"/>
                      <a:pt x="231100" y="917090"/>
                    </a:cubicBezTo>
                    <a:cubicBezTo>
                      <a:pt x="109900" y="918300"/>
                      <a:pt x="8988" y="715410"/>
                      <a:pt x="5771" y="464112"/>
                    </a:cubicBezTo>
                    <a:cubicBezTo>
                      <a:pt x="2551" y="212653"/>
                      <a:pt x="98193" y="7939"/>
                      <a:pt x="219444" y="6727"/>
                    </a:cubicBezTo>
                  </a:path>
                </a:pathLst>
              </a:custGeom>
              <a:solidFill>
                <a:srgbClr val="FFAF84"/>
              </a:solidFill>
              <a:ln w="15891" cap="flat">
                <a:solidFill>
                  <a:srgbClr val="9296CF"/>
                </a:solidFill>
                <a:prstDash val="solid"/>
                <a:round/>
              </a:ln>
            </p:spPr>
            <p:txBody>
              <a:bodyPr rtlCol="0" anchor="ctr"/>
              <a:lstStyle/>
              <a:p>
                <a:endParaRPr lang="en-CH" sz="1800"/>
              </a:p>
            </p:txBody>
          </p:sp>
        </p:grpSp>
        <p:grpSp>
          <p:nvGrpSpPr>
            <p:cNvPr id="345" name="Graphic 2">
              <a:extLst>
                <a:ext uri="{FF2B5EF4-FFF2-40B4-BE49-F238E27FC236}">
                  <a16:creationId xmlns:a16="http://schemas.microsoft.com/office/drawing/2014/main" id="{2BAF44A9-F03D-70CC-97F0-C2756C974120}"/>
                </a:ext>
              </a:extLst>
            </p:cNvPr>
            <p:cNvGrpSpPr/>
            <p:nvPr/>
          </p:nvGrpSpPr>
          <p:grpSpPr>
            <a:xfrm>
              <a:off x="19039531" y="16023198"/>
              <a:ext cx="1124015" cy="2290953"/>
              <a:chOff x="19039531" y="16023198"/>
              <a:chExt cx="1124015" cy="2290953"/>
            </a:xfrm>
          </p:grpSpPr>
          <p:grpSp>
            <p:nvGrpSpPr>
              <p:cNvPr id="346" name="Graphic 2">
                <a:extLst>
                  <a:ext uri="{FF2B5EF4-FFF2-40B4-BE49-F238E27FC236}">
                    <a16:creationId xmlns:a16="http://schemas.microsoft.com/office/drawing/2014/main" id="{C3B6092E-D33B-ABAE-6520-7B386AEF0487}"/>
                  </a:ext>
                </a:extLst>
              </p:cNvPr>
              <p:cNvGrpSpPr/>
              <p:nvPr/>
            </p:nvGrpSpPr>
            <p:grpSpPr>
              <a:xfrm>
                <a:off x="19039531" y="16023198"/>
                <a:ext cx="1124015" cy="2290953"/>
                <a:chOff x="19039531" y="16023198"/>
                <a:chExt cx="1124015" cy="2290953"/>
              </a:xfrm>
            </p:grpSpPr>
            <p:sp>
              <p:nvSpPr>
                <p:cNvPr id="347" name="Freeform 346">
                  <a:extLst>
                    <a:ext uri="{FF2B5EF4-FFF2-40B4-BE49-F238E27FC236}">
                      <a16:creationId xmlns:a16="http://schemas.microsoft.com/office/drawing/2014/main" id="{8DCA94E1-744B-2649-E32E-7CCA300A07C7}"/>
                    </a:ext>
                  </a:extLst>
                </p:cNvPr>
                <p:cNvSpPr/>
                <p:nvPr/>
              </p:nvSpPr>
              <p:spPr>
                <a:xfrm>
                  <a:off x="19052149" y="16035891"/>
                  <a:ext cx="1098832" cy="2265551"/>
                </a:xfrm>
                <a:custGeom>
                  <a:avLst/>
                  <a:gdLst>
                    <a:gd name="connsiteX0" fmla="*/ 552209 w 1098832"/>
                    <a:gd name="connsiteY0" fmla="*/ 2714 h 2265551"/>
                    <a:gd name="connsiteX1" fmla="*/ 1009270 w 1098832"/>
                    <a:gd name="connsiteY1" fmla="*/ 2254772 h 2265551"/>
                    <a:gd name="connsiteX2" fmla="*/ 95149 w 1098832"/>
                    <a:gd name="connsiteY2" fmla="*/ 2254772 h 2265551"/>
                    <a:gd name="connsiteX3" fmla="*/ 552209 w 1098832"/>
                    <a:gd name="connsiteY3" fmla="*/ 2714 h 2265551"/>
                  </a:gdLst>
                  <a:ahLst/>
                  <a:cxnLst>
                    <a:cxn ang="0">
                      <a:pos x="connsiteX0" y="connsiteY0"/>
                    </a:cxn>
                    <a:cxn ang="0">
                      <a:pos x="connsiteX1" y="connsiteY1"/>
                    </a:cxn>
                    <a:cxn ang="0">
                      <a:pos x="connsiteX2" y="connsiteY2"/>
                    </a:cxn>
                    <a:cxn ang="0">
                      <a:pos x="connsiteX3" y="connsiteY3"/>
                    </a:cxn>
                  </a:cxnLst>
                  <a:rect l="l" t="t" r="r" b="b"/>
                  <a:pathLst>
                    <a:path w="1098832" h="2265551">
                      <a:moveTo>
                        <a:pt x="552209" y="2714"/>
                      </a:moveTo>
                      <a:cubicBezTo>
                        <a:pt x="853378" y="-8248"/>
                        <a:pt x="1294492" y="2260885"/>
                        <a:pt x="1009270" y="2254772"/>
                      </a:cubicBezTo>
                      <a:cubicBezTo>
                        <a:pt x="936430" y="2253193"/>
                        <a:pt x="174377" y="2285817"/>
                        <a:pt x="95149" y="2254772"/>
                      </a:cubicBezTo>
                      <a:cubicBezTo>
                        <a:pt x="-179058" y="2147283"/>
                        <a:pt x="210193" y="15166"/>
                        <a:pt x="552209" y="2714"/>
                      </a:cubicBezTo>
                      <a:close/>
                    </a:path>
                  </a:pathLst>
                </a:custGeom>
                <a:solidFill>
                  <a:srgbClr val="FF5A01"/>
                </a:solidFill>
                <a:ln w="5949" cap="rnd">
                  <a:noFill/>
                  <a:prstDash val="solid"/>
                  <a:round/>
                </a:ln>
              </p:spPr>
              <p:txBody>
                <a:bodyPr rtlCol="0" anchor="ctr"/>
                <a:lstStyle/>
                <a:p>
                  <a:endParaRPr lang="en-CH" sz="1800"/>
                </a:p>
              </p:txBody>
            </p:sp>
            <p:sp>
              <p:nvSpPr>
                <p:cNvPr id="348" name="Freeform 347">
                  <a:extLst>
                    <a:ext uri="{FF2B5EF4-FFF2-40B4-BE49-F238E27FC236}">
                      <a16:creationId xmlns:a16="http://schemas.microsoft.com/office/drawing/2014/main" id="{8C4F7D45-B3E3-5FEB-6352-AB2099582656}"/>
                    </a:ext>
                  </a:extLst>
                </p:cNvPr>
                <p:cNvSpPr/>
                <p:nvPr/>
              </p:nvSpPr>
              <p:spPr>
                <a:xfrm>
                  <a:off x="19039531" y="16023198"/>
                  <a:ext cx="1124015" cy="2290953"/>
                </a:xfrm>
                <a:custGeom>
                  <a:avLst/>
                  <a:gdLst>
                    <a:gd name="connsiteX0" fmla="*/ 564324 w 1124015"/>
                    <a:gd name="connsiteY0" fmla="*/ 2721 h 2290953"/>
                    <a:gd name="connsiteX1" fmla="*/ 652407 w 1124015"/>
                    <a:gd name="connsiteY1" fmla="*/ 49528 h 2290953"/>
                    <a:gd name="connsiteX2" fmla="*/ 776707 w 1124015"/>
                    <a:gd name="connsiteY2" fmla="*/ 262940 h 2290953"/>
                    <a:gd name="connsiteX3" fmla="*/ 1118521 w 1124015"/>
                    <a:gd name="connsiteY3" fmla="*/ 1780641 h 2290953"/>
                    <a:gd name="connsiteX4" fmla="*/ 1093470 w 1124015"/>
                    <a:gd name="connsiteY4" fmla="*/ 2222272 h 2290953"/>
                    <a:gd name="connsiteX5" fmla="*/ 1021586 w 1124015"/>
                    <a:gd name="connsiteY5" fmla="*/ 2280171 h 2290953"/>
                    <a:gd name="connsiteX6" fmla="*/ 326337 w 1124015"/>
                    <a:gd name="connsiteY6" fmla="*/ 2293565 h 2290953"/>
                    <a:gd name="connsiteX7" fmla="*/ 103139 w 1124015"/>
                    <a:gd name="connsiteY7" fmla="*/ 2279279 h 2290953"/>
                    <a:gd name="connsiteX8" fmla="*/ 24112 w 1124015"/>
                    <a:gd name="connsiteY8" fmla="*/ 2151391 h 2290953"/>
                    <a:gd name="connsiteX9" fmla="*/ 39102 w 1124015"/>
                    <a:gd name="connsiteY9" fmla="*/ 1430200 h 2290953"/>
                    <a:gd name="connsiteX10" fmla="*/ 368441 w 1124015"/>
                    <a:gd name="connsiteY10" fmla="*/ 198103 h 2290953"/>
                    <a:gd name="connsiteX11" fmla="*/ 482178 w 1124015"/>
                    <a:gd name="connsiteY11" fmla="*/ 39879 h 2290953"/>
                    <a:gd name="connsiteX12" fmla="*/ 564324 w 1124015"/>
                    <a:gd name="connsiteY12" fmla="*/ 2721 h 2290953"/>
                    <a:gd name="connsiteX13" fmla="*/ 564827 w 1124015"/>
                    <a:gd name="connsiteY13" fmla="*/ 15407 h 2290953"/>
                    <a:gd name="connsiteX14" fmla="*/ 107767 w 1124015"/>
                    <a:gd name="connsiteY14" fmla="*/ 2267465 h 2290953"/>
                    <a:gd name="connsiteX15" fmla="*/ 1021888 w 1124015"/>
                    <a:gd name="connsiteY15" fmla="*/ 2267465 h 2290953"/>
                    <a:gd name="connsiteX16" fmla="*/ 564827 w 1124015"/>
                    <a:gd name="connsiteY16" fmla="*/ 15407 h 22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4015" h="2290953">
                      <a:moveTo>
                        <a:pt x="564324" y="2721"/>
                      </a:moveTo>
                      <a:cubicBezTo>
                        <a:pt x="592595" y="1691"/>
                        <a:pt x="622526" y="17625"/>
                        <a:pt x="652407" y="49528"/>
                      </a:cubicBezTo>
                      <a:cubicBezTo>
                        <a:pt x="693253" y="93128"/>
                        <a:pt x="735408" y="167285"/>
                        <a:pt x="776707" y="262940"/>
                      </a:cubicBezTo>
                      <a:cubicBezTo>
                        <a:pt x="934762" y="629357"/>
                        <a:pt x="1082856" y="1314380"/>
                        <a:pt x="1118521" y="1780641"/>
                      </a:cubicBezTo>
                      <a:cubicBezTo>
                        <a:pt x="1133965" y="1982775"/>
                        <a:pt x="1127878" y="2144180"/>
                        <a:pt x="1093470" y="2222272"/>
                      </a:cubicBezTo>
                      <a:cubicBezTo>
                        <a:pt x="1076367" y="2261146"/>
                        <a:pt x="1051869" y="2280789"/>
                        <a:pt x="1021586" y="2280171"/>
                      </a:cubicBezTo>
                      <a:cubicBezTo>
                        <a:pt x="970629" y="2279072"/>
                        <a:pt x="582081" y="2294732"/>
                        <a:pt x="326337" y="2293565"/>
                      </a:cubicBezTo>
                      <a:cubicBezTo>
                        <a:pt x="214360" y="2293084"/>
                        <a:pt x="127385" y="2288826"/>
                        <a:pt x="103139" y="2279279"/>
                      </a:cubicBezTo>
                      <a:cubicBezTo>
                        <a:pt x="67473" y="2265336"/>
                        <a:pt x="40410" y="2220761"/>
                        <a:pt x="24112" y="2151391"/>
                      </a:cubicBezTo>
                      <a:cubicBezTo>
                        <a:pt x="-11152" y="2000975"/>
                        <a:pt x="-1141" y="1730021"/>
                        <a:pt x="39102" y="1430200"/>
                      </a:cubicBezTo>
                      <a:cubicBezTo>
                        <a:pt x="99316" y="981728"/>
                        <a:pt x="226836" y="468357"/>
                        <a:pt x="368441" y="198103"/>
                      </a:cubicBezTo>
                      <a:cubicBezTo>
                        <a:pt x="405616" y="127106"/>
                        <a:pt x="443997" y="72674"/>
                        <a:pt x="482178" y="39879"/>
                      </a:cubicBezTo>
                      <a:cubicBezTo>
                        <a:pt x="509594" y="16368"/>
                        <a:pt x="537211" y="3710"/>
                        <a:pt x="564324" y="2721"/>
                      </a:cubicBezTo>
                      <a:close/>
                      <a:moveTo>
                        <a:pt x="564827" y="15407"/>
                      </a:moveTo>
                      <a:cubicBezTo>
                        <a:pt x="222812" y="27859"/>
                        <a:pt x="-166439" y="2159976"/>
                        <a:pt x="107767" y="2267465"/>
                      </a:cubicBezTo>
                      <a:cubicBezTo>
                        <a:pt x="186995" y="2298510"/>
                        <a:pt x="949048" y="2265886"/>
                        <a:pt x="1021888" y="2267465"/>
                      </a:cubicBezTo>
                      <a:cubicBezTo>
                        <a:pt x="1307110" y="2273578"/>
                        <a:pt x="865996" y="4445"/>
                        <a:pt x="564827" y="15407"/>
                      </a:cubicBezTo>
                      <a:close/>
                    </a:path>
                  </a:pathLst>
                </a:custGeom>
                <a:solidFill>
                  <a:srgbClr val="969BD1"/>
                </a:solidFill>
                <a:ln w="5949" cap="rnd">
                  <a:noFill/>
                  <a:prstDash val="solid"/>
                  <a:round/>
                </a:ln>
              </p:spPr>
              <p:txBody>
                <a:bodyPr rtlCol="0" anchor="ctr"/>
                <a:lstStyle/>
                <a:p>
                  <a:endParaRPr lang="en-CH" sz="1800"/>
                </a:p>
              </p:txBody>
            </p:sp>
          </p:grpSp>
          <p:sp>
            <p:nvSpPr>
              <p:cNvPr id="349" name="Freeform 348">
                <a:extLst>
                  <a:ext uri="{FF2B5EF4-FFF2-40B4-BE49-F238E27FC236}">
                    <a16:creationId xmlns:a16="http://schemas.microsoft.com/office/drawing/2014/main" id="{A3DEAF15-3351-A151-01A8-208EF00DDDAA}"/>
                  </a:ext>
                </a:extLst>
              </p:cNvPr>
              <p:cNvSpPr/>
              <p:nvPr/>
            </p:nvSpPr>
            <p:spPr>
              <a:xfrm>
                <a:off x="19376288" y="16534002"/>
                <a:ext cx="450543" cy="923816"/>
              </a:xfrm>
              <a:custGeom>
                <a:avLst/>
                <a:gdLst>
                  <a:gd name="connsiteX0" fmla="*/ 219444 w 450543"/>
                  <a:gd name="connsiteY0" fmla="*/ 6727 h 923816"/>
                  <a:gd name="connsiteX1" fmla="*/ 444773 w 450543"/>
                  <a:gd name="connsiteY1" fmla="*/ 459705 h 923816"/>
                  <a:gd name="connsiteX2" fmla="*/ 231100 w 450543"/>
                  <a:gd name="connsiteY2" fmla="*/ 917090 h 923816"/>
                  <a:gd name="connsiteX3" fmla="*/ 5771 w 450543"/>
                  <a:gd name="connsiteY3" fmla="*/ 464112 h 923816"/>
                  <a:gd name="connsiteX4" fmla="*/ 219444 w 450543"/>
                  <a:gd name="connsiteY4" fmla="*/ 6727 h 923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543" h="923816">
                    <a:moveTo>
                      <a:pt x="219444" y="6727"/>
                    </a:moveTo>
                    <a:cubicBezTo>
                      <a:pt x="340695" y="5515"/>
                      <a:pt x="441554" y="208326"/>
                      <a:pt x="444773" y="459705"/>
                    </a:cubicBezTo>
                    <a:cubicBezTo>
                      <a:pt x="447992" y="711163"/>
                      <a:pt x="352351" y="915878"/>
                      <a:pt x="231100" y="917090"/>
                    </a:cubicBezTo>
                    <a:cubicBezTo>
                      <a:pt x="109900" y="918300"/>
                      <a:pt x="8988" y="715410"/>
                      <a:pt x="5771" y="464112"/>
                    </a:cubicBezTo>
                    <a:cubicBezTo>
                      <a:pt x="2551" y="212653"/>
                      <a:pt x="98193" y="7939"/>
                      <a:pt x="219444" y="6727"/>
                    </a:cubicBezTo>
                  </a:path>
                </a:pathLst>
              </a:custGeom>
              <a:solidFill>
                <a:srgbClr val="FFAF84"/>
              </a:solidFill>
              <a:ln w="15891" cap="flat">
                <a:solidFill>
                  <a:srgbClr val="969BD1"/>
                </a:solidFill>
                <a:prstDash val="solid"/>
                <a:round/>
              </a:ln>
            </p:spPr>
            <p:txBody>
              <a:bodyPr rtlCol="0" anchor="ctr"/>
              <a:lstStyle/>
              <a:p>
                <a:endParaRPr lang="en-CH" sz="1800"/>
              </a:p>
            </p:txBody>
          </p:sp>
        </p:grpSp>
        <p:pic>
          <p:nvPicPr>
            <p:cNvPr id="350" name="Picture 349">
              <a:extLst>
                <a:ext uri="{FF2B5EF4-FFF2-40B4-BE49-F238E27FC236}">
                  <a16:creationId xmlns:a16="http://schemas.microsoft.com/office/drawing/2014/main" id="{EAF6B802-2AB2-CB54-225A-25C0CB6101A6}"/>
                </a:ext>
              </a:extLst>
            </p:cNvPr>
            <p:cNvPicPr>
              <a:picLocks noChangeAspect="1"/>
            </p:cNvPicPr>
            <p:nvPr/>
          </p:nvPicPr>
          <p:blipFill>
            <a:blip r:embed="rId6"/>
            <a:stretch>
              <a:fillRect/>
            </a:stretch>
          </p:blipFill>
          <p:spPr>
            <a:xfrm>
              <a:off x="19381932" y="16035986"/>
              <a:ext cx="442868" cy="633384"/>
            </a:xfrm>
            <a:custGeom>
              <a:avLst/>
              <a:gdLst>
                <a:gd name="connsiteX0" fmla="*/ 4069 w 442868"/>
                <a:gd name="connsiteY0" fmla="*/ 3367 h 633384"/>
                <a:gd name="connsiteX1" fmla="*/ 446938 w 442868"/>
                <a:gd name="connsiteY1" fmla="*/ 3367 h 633384"/>
                <a:gd name="connsiteX2" fmla="*/ 446938 w 442868"/>
                <a:gd name="connsiteY2" fmla="*/ 636752 h 633384"/>
                <a:gd name="connsiteX3" fmla="*/ 4069 w 442868"/>
                <a:gd name="connsiteY3" fmla="*/ 636752 h 633384"/>
              </a:gdLst>
              <a:ahLst/>
              <a:cxnLst>
                <a:cxn ang="0">
                  <a:pos x="connsiteX0" y="connsiteY0"/>
                </a:cxn>
                <a:cxn ang="0">
                  <a:pos x="connsiteX1" y="connsiteY1"/>
                </a:cxn>
                <a:cxn ang="0">
                  <a:pos x="connsiteX2" y="connsiteY2"/>
                </a:cxn>
                <a:cxn ang="0">
                  <a:pos x="connsiteX3" y="connsiteY3"/>
                </a:cxn>
              </a:cxnLst>
              <a:rect l="l" t="t" r="r" b="b"/>
              <a:pathLst>
                <a:path w="442868" h="633384">
                  <a:moveTo>
                    <a:pt x="4069" y="3367"/>
                  </a:moveTo>
                  <a:lnTo>
                    <a:pt x="446938" y="3367"/>
                  </a:lnTo>
                  <a:lnTo>
                    <a:pt x="446938" y="636752"/>
                  </a:lnTo>
                  <a:lnTo>
                    <a:pt x="4069" y="636752"/>
                  </a:lnTo>
                  <a:close/>
                </a:path>
              </a:pathLst>
            </a:custGeom>
          </p:spPr>
        </p:pic>
      </p:grpSp>
      <p:sp>
        <p:nvSpPr>
          <p:cNvPr id="351" name="Freeform 350">
            <a:extLst>
              <a:ext uri="{FF2B5EF4-FFF2-40B4-BE49-F238E27FC236}">
                <a16:creationId xmlns:a16="http://schemas.microsoft.com/office/drawing/2014/main" id="{28333F10-9FAA-2CF3-4694-D467D33E6701}"/>
              </a:ext>
            </a:extLst>
          </p:cNvPr>
          <p:cNvSpPr/>
          <p:nvPr/>
        </p:nvSpPr>
        <p:spPr>
          <a:xfrm>
            <a:off x="22893899" y="11403701"/>
            <a:ext cx="7964801" cy="7621924"/>
          </a:xfrm>
          <a:custGeom>
            <a:avLst/>
            <a:gdLst>
              <a:gd name="connsiteX0" fmla="*/ 43 w 7964801"/>
              <a:gd name="connsiteY0" fmla="*/ 123 h 7648104"/>
              <a:gd name="connsiteX1" fmla="*/ 7964844 w 7964801"/>
              <a:gd name="connsiteY1" fmla="*/ 123 h 7648104"/>
              <a:gd name="connsiteX2" fmla="*/ 7964844 w 7964801"/>
              <a:gd name="connsiteY2" fmla="*/ 7648227 h 7648104"/>
              <a:gd name="connsiteX3" fmla="*/ 43 w 7964801"/>
              <a:gd name="connsiteY3" fmla="*/ 7648227 h 7648104"/>
            </a:gdLst>
            <a:ahLst/>
            <a:cxnLst>
              <a:cxn ang="0">
                <a:pos x="connsiteX0" y="connsiteY0"/>
              </a:cxn>
              <a:cxn ang="0">
                <a:pos x="connsiteX1" y="connsiteY1"/>
              </a:cxn>
              <a:cxn ang="0">
                <a:pos x="connsiteX2" y="connsiteY2"/>
              </a:cxn>
              <a:cxn ang="0">
                <a:pos x="connsiteX3" y="connsiteY3"/>
              </a:cxn>
            </a:cxnLst>
            <a:rect l="l" t="t" r="r" b="b"/>
            <a:pathLst>
              <a:path w="7964801" h="7648104">
                <a:moveTo>
                  <a:pt x="43" y="123"/>
                </a:moveTo>
                <a:lnTo>
                  <a:pt x="7964844" y="123"/>
                </a:lnTo>
                <a:lnTo>
                  <a:pt x="7964844" y="7648227"/>
                </a:lnTo>
                <a:lnTo>
                  <a:pt x="43" y="7648227"/>
                </a:lnTo>
                <a:close/>
              </a:path>
            </a:pathLst>
          </a:custGeom>
          <a:solidFill>
            <a:srgbClr val="FFFFFF">
              <a:alpha val="74000"/>
            </a:srgbClr>
          </a:solidFill>
          <a:ln w="4981" cap="rnd">
            <a:noFill/>
            <a:prstDash val="solid"/>
            <a:round/>
          </a:ln>
        </p:spPr>
        <p:txBody>
          <a:bodyPr rtlCol="0" anchor="ctr"/>
          <a:lstStyle/>
          <a:p>
            <a:endParaRPr lang="en-CH" sz="1800"/>
          </a:p>
        </p:txBody>
      </p:sp>
      <p:sp>
        <p:nvSpPr>
          <p:cNvPr id="352" name="Freeform 351">
            <a:extLst>
              <a:ext uri="{FF2B5EF4-FFF2-40B4-BE49-F238E27FC236}">
                <a16:creationId xmlns:a16="http://schemas.microsoft.com/office/drawing/2014/main" id="{FE7BE180-3882-44AC-4963-AA6B7E04D963}"/>
              </a:ext>
            </a:extLst>
          </p:cNvPr>
          <p:cNvSpPr/>
          <p:nvPr/>
        </p:nvSpPr>
        <p:spPr>
          <a:xfrm>
            <a:off x="19905951" y="11442708"/>
            <a:ext cx="2742454" cy="4210700"/>
          </a:xfrm>
          <a:custGeom>
            <a:avLst/>
            <a:gdLst>
              <a:gd name="connsiteX0" fmla="*/ 26619 w 2742454"/>
              <a:gd name="connsiteY0" fmla="*/ 4210759 h 4210700"/>
              <a:gd name="connsiteX1" fmla="*/ 0 w 2742454"/>
              <a:gd name="connsiteY1" fmla="*/ 4193473 h 4210700"/>
              <a:gd name="connsiteX2" fmla="*/ 52524 w 2742454"/>
              <a:gd name="connsiteY2" fmla="*/ 4112371 h 4210700"/>
              <a:gd name="connsiteX3" fmla="*/ 79143 w 2742454"/>
              <a:gd name="connsiteY3" fmla="*/ 4129610 h 4210700"/>
              <a:gd name="connsiteX4" fmla="*/ 26619 w 2742454"/>
              <a:gd name="connsiteY4" fmla="*/ 4210759 h 4210700"/>
              <a:gd name="connsiteX5" fmla="*/ 150099 w 2742454"/>
              <a:gd name="connsiteY5" fmla="*/ 4020126 h 4210700"/>
              <a:gd name="connsiteX6" fmla="*/ 123432 w 2742454"/>
              <a:gd name="connsiteY6" fmla="*/ 4002839 h 4210700"/>
              <a:gd name="connsiteX7" fmla="*/ 211243 w 2742454"/>
              <a:gd name="connsiteY7" fmla="*/ 3867257 h 4210700"/>
              <a:gd name="connsiteX8" fmla="*/ 237911 w 2742454"/>
              <a:gd name="connsiteY8" fmla="*/ 3884544 h 4210700"/>
              <a:gd name="connsiteX9" fmla="*/ 150099 w 2742454"/>
              <a:gd name="connsiteY9" fmla="*/ 4020126 h 4210700"/>
              <a:gd name="connsiteX10" fmla="*/ 308816 w 2742454"/>
              <a:gd name="connsiteY10" fmla="*/ 3775012 h 4210700"/>
              <a:gd name="connsiteX11" fmla="*/ 282197 w 2742454"/>
              <a:gd name="connsiteY11" fmla="*/ 3757725 h 4210700"/>
              <a:gd name="connsiteX12" fmla="*/ 370009 w 2742454"/>
              <a:gd name="connsiteY12" fmla="*/ 3622144 h 4210700"/>
              <a:gd name="connsiteX13" fmla="*/ 396628 w 2742454"/>
              <a:gd name="connsiteY13" fmla="*/ 3639430 h 4210700"/>
              <a:gd name="connsiteX14" fmla="*/ 308816 w 2742454"/>
              <a:gd name="connsiteY14" fmla="*/ 3775012 h 4210700"/>
              <a:gd name="connsiteX15" fmla="*/ 467584 w 2742454"/>
              <a:gd name="connsiteY15" fmla="*/ 3529898 h 4210700"/>
              <a:gd name="connsiteX16" fmla="*/ 440916 w 2742454"/>
              <a:gd name="connsiteY16" fmla="*/ 3512612 h 4210700"/>
              <a:gd name="connsiteX17" fmla="*/ 528728 w 2742454"/>
              <a:gd name="connsiteY17" fmla="*/ 3377077 h 4210700"/>
              <a:gd name="connsiteX18" fmla="*/ 555395 w 2742454"/>
              <a:gd name="connsiteY18" fmla="*/ 3394317 h 4210700"/>
              <a:gd name="connsiteX19" fmla="*/ 467584 w 2742454"/>
              <a:gd name="connsiteY19" fmla="*/ 3529898 h 4210700"/>
              <a:gd name="connsiteX20" fmla="*/ 626303 w 2742454"/>
              <a:gd name="connsiteY20" fmla="*/ 3284784 h 4210700"/>
              <a:gd name="connsiteX21" fmla="*/ 599681 w 2742454"/>
              <a:gd name="connsiteY21" fmla="*/ 3267544 h 4210700"/>
              <a:gd name="connsiteX22" fmla="*/ 687493 w 2742454"/>
              <a:gd name="connsiteY22" fmla="*/ 3131963 h 4210700"/>
              <a:gd name="connsiteX23" fmla="*/ 714114 w 2742454"/>
              <a:gd name="connsiteY23" fmla="*/ 3149203 h 4210700"/>
              <a:gd name="connsiteX24" fmla="*/ 626303 w 2742454"/>
              <a:gd name="connsiteY24" fmla="*/ 3284784 h 4210700"/>
              <a:gd name="connsiteX25" fmla="*/ 785068 w 2742454"/>
              <a:gd name="connsiteY25" fmla="*/ 3039671 h 4210700"/>
              <a:gd name="connsiteX26" fmla="*/ 758400 w 2742454"/>
              <a:gd name="connsiteY26" fmla="*/ 3022431 h 4210700"/>
              <a:gd name="connsiteX27" fmla="*/ 846212 w 2742454"/>
              <a:gd name="connsiteY27" fmla="*/ 2886849 h 4210700"/>
              <a:gd name="connsiteX28" fmla="*/ 872880 w 2742454"/>
              <a:gd name="connsiteY28" fmla="*/ 2904089 h 4210700"/>
              <a:gd name="connsiteX29" fmla="*/ 785068 w 2742454"/>
              <a:gd name="connsiteY29" fmla="*/ 3039671 h 4210700"/>
              <a:gd name="connsiteX30" fmla="*/ 943787 w 2742454"/>
              <a:gd name="connsiteY30" fmla="*/ 2794605 h 4210700"/>
              <a:gd name="connsiteX31" fmla="*/ 917119 w 2742454"/>
              <a:gd name="connsiteY31" fmla="*/ 2777317 h 4210700"/>
              <a:gd name="connsiteX32" fmla="*/ 1004931 w 2742454"/>
              <a:gd name="connsiteY32" fmla="*/ 2641735 h 4210700"/>
              <a:gd name="connsiteX33" fmla="*/ 1031599 w 2742454"/>
              <a:gd name="connsiteY33" fmla="*/ 2658975 h 4210700"/>
              <a:gd name="connsiteX34" fmla="*/ 943787 w 2742454"/>
              <a:gd name="connsiteY34" fmla="*/ 2794605 h 4210700"/>
              <a:gd name="connsiteX35" fmla="*/ 1102506 w 2742454"/>
              <a:gd name="connsiteY35" fmla="*/ 2549490 h 4210700"/>
              <a:gd name="connsiteX36" fmla="*/ 1075885 w 2742454"/>
              <a:gd name="connsiteY36" fmla="*/ 2532203 h 4210700"/>
              <a:gd name="connsiteX37" fmla="*/ 1163696 w 2742454"/>
              <a:gd name="connsiteY37" fmla="*/ 2396622 h 4210700"/>
              <a:gd name="connsiteX38" fmla="*/ 1190318 w 2742454"/>
              <a:gd name="connsiteY38" fmla="*/ 2413908 h 4210700"/>
              <a:gd name="connsiteX39" fmla="*/ 1102506 w 2742454"/>
              <a:gd name="connsiteY39" fmla="*/ 2549490 h 4210700"/>
              <a:gd name="connsiteX40" fmla="*/ 1261272 w 2742454"/>
              <a:gd name="connsiteY40" fmla="*/ 2304376 h 4210700"/>
              <a:gd name="connsiteX41" fmla="*/ 1234604 w 2742454"/>
              <a:gd name="connsiteY41" fmla="*/ 2287090 h 4210700"/>
              <a:gd name="connsiteX42" fmla="*/ 1322415 w 2742454"/>
              <a:gd name="connsiteY42" fmla="*/ 2151556 h 4210700"/>
              <a:gd name="connsiteX43" fmla="*/ 1349083 w 2742454"/>
              <a:gd name="connsiteY43" fmla="*/ 2168794 h 4210700"/>
              <a:gd name="connsiteX44" fmla="*/ 1261272 w 2742454"/>
              <a:gd name="connsiteY44" fmla="*/ 2304376 h 4210700"/>
              <a:gd name="connsiteX45" fmla="*/ 1419991 w 2742454"/>
              <a:gd name="connsiteY45" fmla="*/ 2059262 h 4210700"/>
              <a:gd name="connsiteX46" fmla="*/ 1393369 w 2742454"/>
              <a:gd name="connsiteY46" fmla="*/ 2042023 h 4210700"/>
              <a:gd name="connsiteX47" fmla="*/ 1481181 w 2742454"/>
              <a:gd name="connsiteY47" fmla="*/ 1906394 h 4210700"/>
              <a:gd name="connsiteX48" fmla="*/ 1507802 w 2742454"/>
              <a:gd name="connsiteY48" fmla="*/ 1923681 h 4210700"/>
              <a:gd name="connsiteX49" fmla="*/ 1419991 w 2742454"/>
              <a:gd name="connsiteY49" fmla="*/ 2059262 h 4210700"/>
              <a:gd name="connsiteX50" fmla="*/ 1578756 w 2742454"/>
              <a:gd name="connsiteY50" fmla="*/ 1814149 h 4210700"/>
              <a:gd name="connsiteX51" fmla="*/ 1552088 w 2742454"/>
              <a:gd name="connsiteY51" fmla="*/ 1796910 h 4210700"/>
              <a:gd name="connsiteX52" fmla="*/ 1639900 w 2742454"/>
              <a:gd name="connsiteY52" fmla="*/ 1661327 h 4210700"/>
              <a:gd name="connsiteX53" fmla="*/ 1666568 w 2742454"/>
              <a:gd name="connsiteY53" fmla="*/ 1678567 h 4210700"/>
              <a:gd name="connsiteX54" fmla="*/ 1578756 w 2742454"/>
              <a:gd name="connsiteY54" fmla="*/ 1814149 h 4210700"/>
              <a:gd name="connsiteX55" fmla="*/ 1737475 w 2742454"/>
              <a:gd name="connsiteY55" fmla="*/ 1569035 h 4210700"/>
              <a:gd name="connsiteX56" fmla="*/ 1710856 w 2742454"/>
              <a:gd name="connsiteY56" fmla="*/ 1551795 h 4210700"/>
              <a:gd name="connsiteX57" fmla="*/ 1798668 w 2742454"/>
              <a:gd name="connsiteY57" fmla="*/ 1416213 h 4210700"/>
              <a:gd name="connsiteX58" fmla="*/ 1825287 w 2742454"/>
              <a:gd name="connsiteY58" fmla="*/ 1433453 h 4210700"/>
              <a:gd name="connsiteX59" fmla="*/ 1737475 w 2742454"/>
              <a:gd name="connsiteY59" fmla="*/ 1569035 h 4210700"/>
              <a:gd name="connsiteX60" fmla="*/ 1896240 w 2742454"/>
              <a:gd name="connsiteY60" fmla="*/ 1323921 h 4210700"/>
              <a:gd name="connsiteX61" fmla="*/ 1869573 w 2742454"/>
              <a:gd name="connsiteY61" fmla="*/ 1306681 h 4210700"/>
              <a:gd name="connsiteX62" fmla="*/ 1957384 w 2742454"/>
              <a:gd name="connsiteY62" fmla="*/ 1171100 h 4210700"/>
              <a:gd name="connsiteX63" fmla="*/ 1984052 w 2742454"/>
              <a:gd name="connsiteY63" fmla="*/ 1188387 h 4210700"/>
              <a:gd name="connsiteX64" fmla="*/ 1896240 w 2742454"/>
              <a:gd name="connsiteY64" fmla="*/ 1323921 h 4210700"/>
              <a:gd name="connsiteX65" fmla="*/ 2054959 w 2742454"/>
              <a:gd name="connsiteY65" fmla="*/ 1078855 h 4210700"/>
              <a:gd name="connsiteX66" fmla="*/ 2028292 w 2742454"/>
              <a:gd name="connsiteY66" fmla="*/ 1061568 h 4210700"/>
              <a:gd name="connsiteX67" fmla="*/ 2116103 w 2742454"/>
              <a:gd name="connsiteY67" fmla="*/ 925986 h 4210700"/>
              <a:gd name="connsiteX68" fmla="*/ 2142771 w 2742454"/>
              <a:gd name="connsiteY68" fmla="*/ 943274 h 4210700"/>
              <a:gd name="connsiteX69" fmla="*/ 2054959 w 2742454"/>
              <a:gd name="connsiteY69" fmla="*/ 1078855 h 4210700"/>
              <a:gd name="connsiteX70" fmla="*/ 2213725 w 2742454"/>
              <a:gd name="connsiteY70" fmla="*/ 833741 h 4210700"/>
              <a:gd name="connsiteX71" fmla="*/ 2187059 w 2742454"/>
              <a:gd name="connsiteY71" fmla="*/ 816454 h 4210700"/>
              <a:gd name="connsiteX72" fmla="*/ 2274871 w 2742454"/>
              <a:gd name="connsiteY72" fmla="*/ 680872 h 4210700"/>
              <a:gd name="connsiteX73" fmla="*/ 2301536 w 2742454"/>
              <a:gd name="connsiteY73" fmla="*/ 698159 h 4210700"/>
              <a:gd name="connsiteX74" fmla="*/ 2213725 w 2742454"/>
              <a:gd name="connsiteY74" fmla="*/ 833741 h 4210700"/>
              <a:gd name="connsiteX75" fmla="*/ 2372444 w 2742454"/>
              <a:gd name="connsiteY75" fmla="*/ 588627 h 4210700"/>
              <a:gd name="connsiteX76" fmla="*/ 2345776 w 2742454"/>
              <a:gd name="connsiteY76" fmla="*/ 571388 h 4210700"/>
              <a:gd name="connsiteX77" fmla="*/ 2433588 w 2742454"/>
              <a:gd name="connsiteY77" fmla="*/ 435806 h 4210700"/>
              <a:gd name="connsiteX78" fmla="*/ 2460255 w 2742454"/>
              <a:gd name="connsiteY78" fmla="*/ 453045 h 4210700"/>
              <a:gd name="connsiteX79" fmla="*/ 2372444 w 2742454"/>
              <a:gd name="connsiteY79" fmla="*/ 588627 h 4210700"/>
              <a:gd name="connsiteX80" fmla="*/ 2531209 w 2742454"/>
              <a:gd name="connsiteY80" fmla="*/ 343513 h 4210700"/>
              <a:gd name="connsiteX81" fmla="*/ 2504544 w 2742454"/>
              <a:gd name="connsiteY81" fmla="*/ 326274 h 4210700"/>
              <a:gd name="connsiteX82" fmla="*/ 2592355 w 2742454"/>
              <a:gd name="connsiteY82" fmla="*/ 190692 h 4210700"/>
              <a:gd name="connsiteX83" fmla="*/ 2618974 w 2742454"/>
              <a:gd name="connsiteY83" fmla="*/ 207931 h 4210700"/>
              <a:gd name="connsiteX84" fmla="*/ 2531209 w 2742454"/>
              <a:gd name="connsiteY84" fmla="*/ 343513 h 4210700"/>
              <a:gd name="connsiteX85" fmla="*/ 2689928 w 2742454"/>
              <a:gd name="connsiteY85" fmla="*/ 98399 h 4210700"/>
              <a:gd name="connsiteX86" fmla="*/ 2663263 w 2742454"/>
              <a:gd name="connsiteY86" fmla="*/ 81160 h 4210700"/>
              <a:gd name="connsiteX87" fmla="*/ 2715833 w 2742454"/>
              <a:gd name="connsiteY87" fmla="*/ 59 h 4210700"/>
              <a:gd name="connsiteX88" fmla="*/ 2742455 w 2742454"/>
              <a:gd name="connsiteY88" fmla="*/ 17298 h 4210700"/>
              <a:gd name="connsiteX89" fmla="*/ 2689928 w 2742454"/>
              <a:gd name="connsiteY89" fmla="*/ 98399 h 421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42454" h="4210700">
                <a:moveTo>
                  <a:pt x="26619" y="4210759"/>
                </a:moveTo>
                <a:lnTo>
                  <a:pt x="0" y="4193473"/>
                </a:lnTo>
                <a:lnTo>
                  <a:pt x="52524" y="4112371"/>
                </a:lnTo>
                <a:lnTo>
                  <a:pt x="79143" y="4129610"/>
                </a:lnTo>
                <a:lnTo>
                  <a:pt x="26619" y="4210759"/>
                </a:lnTo>
                <a:close/>
                <a:moveTo>
                  <a:pt x="150099" y="4020126"/>
                </a:moveTo>
                <a:lnTo>
                  <a:pt x="123432" y="4002839"/>
                </a:lnTo>
                <a:lnTo>
                  <a:pt x="211243" y="3867257"/>
                </a:lnTo>
                <a:lnTo>
                  <a:pt x="237911" y="3884544"/>
                </a:lnTo>
                <a:lnTo>
                  <a:pt x="150099" y="4020126"/>
                </a:lnTo>
                <a:close/>
                <a:moveTo>
                  <a:pt x="308816" y="3775012"/>
                </a:moveTo>
                <a:lnTo>
                  <a:pt x="282197" y="3757725"/>
                </a:lnTo>
                <a:lnTo>
                  <a:pt x="370009" y="3622144"/>
                </a:lnTo>
                <a:lnTo>
                  <a:pt x="396628" y="3639430"/>
                </a:lnTo>
                <a:lnTo>
                  <a:pt x="308816" y="3775012"/>
                </a:lnTo>
                <a:close/>
                <a:moveTo>
                  <a:pt x="467584" y="3529898"/>
                </a:moveTo>
                <a:lnTo>
                  <a:pt x="440916" y="3512612"/>
                </a:lnTo>
                <a:lnTo>
                  <a:pt x="528728" y="3377077"/>
                </a:lnTo>
                <a:lnTo>
                  <a:pt x="555395" y="3394317"/>
                </a:lnTo>
                <a:lnTo>
                  <a:pt x="467584" y="3529898"/>
                </a:lnTo>
                <a:close/>
                <a:moveTo>
                  <a:pt x="626303" y="3284784"/>
                </a:moveTo>
                <a:lnTo>
                  <a:pt x="599681" y="3267544"/>
                </a:lnTo>
                <a:lnTo>
                  <a:pt x="687493" y="3131963"/>
                </a:lnTo>
                <a:lnTo>
                  <a:pt x="714114" y="3149203"/>
                </a:lnTo>
                <a:lnTo>
                  <a:pt x="626303" y="3284784"/>
                </a:lnTo>
                <a:close/>
                <a:moveTo>
                  <a:pt x="785068" y="3039671"/>
                </a:moveTo>
                <a:lnTo>
                  <a:pt x="758400" y="3022431"/>
                </a:lnTo>
                <a:lnTo>
                  <a:pt x="846212" y="2886849"/>
                </a:lnTo>
                <a:lnTo>
                  <a:pt x="872880" y="2904089"/>
                </a:lnTo>
                <a:lnTo>
                  <a:pt x="785068" y="3039671"/>
                </a:lnTo>
                <a:close/>
                <a:moveTo>
                  <a:pt x="943787" y="2794605"/>
                </a:moveTo>
                <a:lnTo>
                  <a:pt x="917119" y="2777317"/>
                </a:lnTo>
                <a:lnTo>
                  <a:pt x="1004931" y="2641735"/>
                </a:lnTo>
                <a:lnTo>
                  <a:pt x="1031599" y="2658975"/>
                </a:lnTo>
                <a:lnTo>
                  <a:pt x="943787" y="2794605"/>
                </a:lnTo>
                <a:close/>
                <a:moveTo>
                  <a:pt x="1102506" y="2549490"/>
                </a:moveTo>
                <a:lnTo>
                  <a:pt x="1075885" y="2532203"/>
                </a:lnTo>
                <a:lnTo>
                  <a:pt x="1163696" y="2396622"/>
                </a:lnTo>
                <a:lnTo>
                  <a:pt x="1190318" y="2413908"/>
                </a:lnTo>
                <a:lnTo>
                  <a:pt x="1102506" y="2549490"/>
                </a:lnTo>
                <a:close/>
                <a:moveTo>
                  <a:pt x="1261272" y="2304376"/>
                </a:moveTo>
                <a:lnTo>
                  <a:pt x="1234604" y="2287090"/>
                </a:lnTo>
                <a:lnTo>
                  <a:pt x="1322415" y="2151556"/>
                </a:lnTo>
                <a:lnTo>
                  <a:pt x="1349083" y="2168794"/>
                </a:lnTo>
                <a:lnTo>
                  <a:pt x="1261272" y="2304376"/>
                </a:lnTo>
                <a:close/>
                <a:moveTo>
                  <a:pt x="1419991" y="2059262"/>
                </a:moveTo>
                <a:lnTo>
                  <a:pt x="1393369" y="2042023"/>
                </a:lnTo>
                <a:lnTo>
                  <a:pt x="1481181" y="1906394"/>
                </a:lnTo>
                <a:lnTo>
                  <a:pt x="1507802" y="1923681"/>
                </a:lnTo>
                <a:lnTo>
                  <a:pt x="1419991" y="2059262"/>
                </a:lnTo>
                <a:close/>
                <a:moveTo>
                  <a:pt x="1578756" y="1814149"/>
                </a:moveTo>
                <a:lnTo>
                  <a:pt x="1552088" y="1796910"/>
                </a:lnTo>
                <a:lnTo>
                  <a:pt x="1639900" y="1661327"/>
                </a:lnTo>
                <a:lnTo>
                  <a:pt x="1666568" y="1678567"/>
                </a:lnTo>
                <a:lnTo>
                  <a:pt x="1578756" y="1814149"/>
                </a:lnTo>
                <a:close/>
                <a:moveTo>
                  <a:pt x="1737475" y="1569035"/>
                </a:moveTo>
                <a:lnTo>
                  <a:pt x="1710856" y="1551795"/>
                </a:lnTo>
                <a:lnTo>
                  <a:pt x="1798668" y="1416213"/>
                </a:lnTo>
                <a:lnTo>
                  <a:pt x="1825287" y="1433453"/>
                </a:lnTo>
                <a:lnTo>
                  <a:pt x="1737475" y="1569035"/>
                </a:lnTo>
                <a:close/>
                <a:moveTo>
                  <a:pt x="1896240" y="1323921"/>
                </a:moveTo>
                <a:lnTo>
                  <a:pt x="1869573" y="1306681"/>
                </a:lnTo>
                <a:lnTo>
                  <a:pt x="1957384" y="1171100"/>
                </a:lnTo>
                <a:lnTo>
                  <a:pt x="1984052" y="1188387"/>
                </a:lnTo>
                <a:lnTo>
                  <a:pt x="1896240" y="1323921"/>
                </a:lnTo>
                <a:close/>
                <a:moveTo>
                  <a:pt x="2054959" y="1078855"/>
                </a:moveTo>
                <a:lnTo>
                  <a:pt x="2028292" y="1061568"/>
                </a:lnTo>
                <a:lnTo>
                  <a:pt x="2116103" y="925986"/>
                </a:lnTo>
                <a:lnTo>
                  <a:pt x="2142771" y="943274"/>
                </a:lnTo>
                <a:lnTo>
                  <a:pt x="2054959" y="1078855"/>
                </a:lnTo>
                <a:close/>
                <a:moveTo>
                  <a:pt x="2213725" y="833741"/>
                </a:moveTo>
                <a:lnTo>
                  <a:pt x="2187059" y="816454"/>
                </a:lnTo>
                <a:lnTo>
                  <a:pt x="2274871" y="680872"/>
                </a:lnTo>
                <a:lnTo>
                  <a:pt x="2301536" y="698159"/>
                </a:lnTo>
                <a:lnTo>
                  <a:pt x="2213725" y="833741"/>
                </a:lnTo>
                <a:close/>
                <a:moveTo>
                  <a:pt x="2372444" y="588627"/>
                </a:moveTo>
                <a:lnTo>
                  <a:pt x="2345776" y="571388"/>
                </a:lnTo>
                <a:lnTo>
                  <a:pt x="2433588" y="435806"/>
                </a:lnTo>
                <a:lnTo>
                  <a:pt x="2460255" y="453045"/>
                </a:lnTo>
                <a:lnTo>
                  <a:pt x="2372444" y="588627"/>
                </a:lnTo>
                <a:close/>
                <a:moveTo>
                  <a:pt x="2531209" y="343513"/>
                </a:moveTo>
                <a:lnTo>
                  <a:pt x="2504544" y="326274"/>
                </a:lnTo>
                <a:lnTo>
                  <a:pt x="2592355" y="190692"/>
                </a:lnTo>
                <a:lnTo>
                  <a:pt x="2618974" y="207931"/>
                </a:lnTo>
                <a:lnTo>
                  <a:pt x="2531209" y="343513"/>
                </a:lnTo>
                <a:close/>
                <a:moveTo>
                  <a:pt x="2689928" y="98399"/>
                </a:moveTo>
                <a:lnTo>
                  <a:pt x="2663263" y="81160"/>
                </a:lnTo>
                <a:lnTo>
                  <a:pt x="2715833" y="59"/>
                </a:lnTo>
                <a:lnTo>
                  <a:pt x="2742455" y="17298"/>
                </a:lnTo>
                <a:lnTo>
                  <a:pt x="2689928" y="98399"/>
                </a:lnTo>
                <a:close/>
              </a:path>
            </a:pathLst>
          </a:custGeom>
          <a:solidFill>
            <a:srgbClr val="000080"/>
          </a:solidFill>
          <a:ln w="4762" cap="rnd">
            <a:noFill/>
            <a:prstDash val="solid"/>
            <a:round/>
          </a:ln>
        </p:spPr>
        <p:txBody>
          <a:bodyPr rtlCol="0" anchor="ctr"/>
          <a:lstStyle/>
          <a:p>
            <a:endParaRPr lang="en-CH" sz="1800"/>
          </a:p>
        </p:txBody>
      </p:sp>
      <p:grpSp>
        <p:nvGrpSpPr>
          <p:cNvPr id="353" name="Graphic 2">
            <a:extLst>
              <a:ext uri="{FF2B5EF4-FFF2-40B4-BE49-F238E27FC236}">
                <a16:creationId xmlns:a16="http://schemas.microsoft.com/office/drawing/2014/main" id="{84CE3EB4-C301-A1DA-599E-883DF3E20C92}"/>
              </a:ext>
            </a:extLst>
          </p:cNvPr>
          <p:cNvGrpSpPr/>
          <p:nvPr/>
        </p:nvGrpSpPr>
        <p:grpSpPr>
          <a:xfrm>
            <a:off x="17559426" y="11919277"/>
            <a:ext cx="2124654" cy="2124758"/>
            <a:chOff x="17559426" y="11919277"/>
            <a:chExt cx="2124654" cy="2124758"/>
          </a:xfrm>
        </p:grpSpPr>
        <p:sp>
          <p:nvSpPr>
            <p:cNvPr id="354" name="Freeform 353">
              <a:extLst>
                <a:ext uri="{FF2B5EF4-FFF2-40B4-BE49-F238E27FC236}">
                  <a16:creationId xmlns:a16="http://schemas.microsoft.com/office/drawing/2014/main" id="{C5413BD6-273A-F354-5E46-33ABC8177FAE}"/>
                </a:ext>
              </a:extLst>
            </p:cNvPr>
            <p:cNvSpPr/>
            <p:nvPr/>
          </p:nvSpPr>
          <p:spPr>
            <a:xfrm>
              <a:off x="17559426" y="11919277"/>
              <a:ext cx="2124654" cy="2124758"/>
            </a:xfrm>
            <a:custGeom>
              <a:avLst/>
              <a:gdLst>
                <a:gd name="connsiteX0" fmla="*/ 2128334 w 2124654"/>
                <a:gd name="connsiteY0" fmla="*/ 1063885 h 2124758"/>
                <a:gd name="connsiteX1" fmla="*/ 1066007 w 2124654"/>
                <a:gd name="connsiteY1" fmla="*/ 2126264 h 2124758"/>
                <a:gd name="connsiteX2" fmla="*/ 3680 w 2124654"/>
                <a:gd name="connsiteY2" fmla="*/ 1063885 h 2124758"/>
                <a:gd name="connsiteX3" fmla="*/ 1066007 w 2124654"/>
                <a:gd name="connsiteY3" fmla="*/ 1506 h 2124758"/>
                <a:gd name="connsiteX4" fmla="*/ 2128334 w 2124654"/>
                <a:gd name="connsiteY4" fmla="*/ 1063885 h 2124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4654" h="2124758">
                  <a:moveTo>
                    <a:pt x="2128334" y="1063885"/>
                  </a:moveTo>
                  <a:cubicBezTo>
                    <a:pt x="2128334" y="1650621"/>
                    <a:pt x="1652714" y="2126264"/>
                    <a:pt x="1066007" y="2126264"/>
                  </a:cubicBezTo>
                  <a:cubicBezTo>
                    <a:pt x="479300" y="2126264"/>
                    <a:pt x="3680" y="1650621"/>
                    <a:pt x="3680" y="1063885"/>
                  </a:cubicBezTo>
                  <a:cubicBezTo>
                    <a:pt x="3680" y="477149"/>
                    <a:pt x="479300" y="1506"/>
                    <a:pt x="1066007" y="1506"/>
                  </a:cubicBezTo>
                  <a:cubicBezTo>
                    <a:pt x="1652714" y="1506"/>
                    <a:pt x="2128334" y="477149"/>
                    <a:pt x="2128334" y="1063885"/>
                  </a:cubicBezTo>
                  <a:close/>
                </a:path>
              </a:pathLst>
            </a:custGeom>
            <a:solidFill>
              <a:srgbClr val="FFFFFF"/>
            </a:solidFill>
            <a:ln w="9657" cap="rnd">
              <a:noFill/>
              <a:prstDash val="solid"/>
              <a:round/>
            </a:ln>
          </p:spPr>
          <p:txBody>
            <a:bodyPr rtlCol="0" anchor="ctr"/>
            <a:lstStyle/>
            <a:p>
              <a:endParaRPr lang="en-CH" sz="1800"/>
            </a:p>
          </p:txBody>
        </p:sp>
        <p:grpSp>
          <p:nvGrpSpPr>
            <p:cNvPr id="355" name="Graphic 2">
              <a:extLst>
                <a:ext uri="{FF2B5EF4-FFF2-40B4-BE49-F238E27FC236}">
                  <a16:creationId xmlns:a16="http://schemas.microsoft.com/office/drawing/2014/main" id="{823F07E5-5E51-662C-641B-ECB138A72EDB}"/>
                </a:ext>
              </a:extLst>
            </p:cNvPr>
            <p:cNvGrpSpPr/>
            <p:nvPr/>
          </p:nvGrpSpPr>
          <p:grpSpPr>
            <a:xfrm>
              <a:off x="17953829" y="12409809"/>
              <a:ext cx="1212651" cy="1401497"/>
              <a:chOff x="17953829" y="12409809"/>
              <a:chExt cx="1212651" cy="1401497"/>
            </a:xfrm>
          </p:grpSpPr>
          <p:sp>
            <p:nvSpPr>
              <p:cNvPr id="356" name="Freeform 355">
                <a:extLst>
                  <a:ext uri="{FF2B5EF4-FFF2-40B4-BE49-F238E27FC236}">
                    <a16:creationId xmlns:a16="http://schemas.microsoft.com/office/drawing/2014/main" id="{766FDAE1-1984-1920-9D8F-3EA3F33E6692}"/>
                  </a:ext>
                </a:extLst>
              </p:cNvPr>
              <p:cNvSpPr/>
              <p:nvPr/>
            </p:nvSpPr>
            <p:spPr>
              <a:xfrm>
                <a:off x="18379475" y="13084567"/>
                <a:ext cx="322429" cy="726739"/>
              </a:xfrm>
              <a:custGeom>
                <a:avLst/>
                <a:gdLst>
                  <a:gd name="connsiteX0" fmla="*/ 75841 w 322429"/>
                  <a:gd name="connsiteY0" fmla="*/ 20618 h 726739"/>
                  <a:gd name="connsiteX1" fmla="*/ 98685 w 322429"/>
                  <a:gd name="connsiteY1" fmla="*/ 107556 h 726739"/>
                  <a:gd name="connsiteX2" fmla="*/ 104386 w 322429"/>
                  <a:gd name="connsiteY2" fmla="*/ 129290 h 726739"/>
                  <a:gd name="connsiteX3" fmla="*/ 127358 w 322429"/>
                  <a:gd name="connsiteY3" fmla="*/ 181364 h 726739"/>
                  <a:gd name="connsiteX4" fmla="*/ 143237 w 322429"/>
                  <a:gd name="connsiteY4" fmla="*/ 233988 h 726739"/>
                  <a:gd name="connsiteX5" fmla="*/ 156644 w 322429"/>
                  <a:gd name="connsiteY5" fmla="*/ 261460 h 726739"/>
                  <a:gd name="connsiteX6" fmla="*/ 176385 w 322429"/>
                  <a:gd name="connsiteY6" fmla="*/ 316953 h 726739"/>
                  <a:gd name="connsiteX7" fmla="*/ 185940 w 322429"/>
                  <a:gd name="connsiteY7" fmla="*/ 341556 h 726739"/>
                  <a:gd name="connsiteX8" fmla="*/ 192273 w 322429"/>
                  <a:gd name="connsiteY8" fmla="*/ 369577 h 726739"/>
                  <a:gd name="connsiteX9" fmla="*/ 211383 w 322429"/>
                  <a:gd name="connsiteY9" fmla="*/ 418783 h 726739"/>
                  <a:gd name="connsiteX10" fmla="*/ 218951 w 322429"/>
                  <a:gd name="connsiteY10" fmla="*/ 459382 h 726739"/>
                  <a:gd name="connsiteX11" fmla="*/ 227893 w 322429"/>
                  <a:gd name="connsiteY11" fmla="*/ 477695 h 726739"/>
                  <a:gd name="connsiteX12" fmla="*/ 238070 w 322429"/>
                  <a:gd name="connsiteY12" fmla="*/ 508587 h 726739"/>
                  <a:gd name="connsiteX13" fmla="*/ 248247 w 322429"/>
                  <a:gd name="connsiteY13" fmla="*/ 539478 h 726739"/>
                  <a:gd name="connsiteX14" fmla="*/ 249492 w 322429"/>
                  <a:gd name="connsiteY14" fmla="*/ 552054 h 726739"/>
                  <a:gd name="connsiteX15" fmla="*/ 257811 w 322429"/>
                  <a:gd name="connsiteY15" fmla="*/ 564081 h 726739"/>
                  <a:gd name="connsiteX16" fmla="*/ 259046 w 322429"/>
                  <a:gd name="connsiteY16" fmla="*/ 576657 h 726739"/>
                  <a:gd name="connsiteX17" fmla="*/ 267366 w 322429"/>
                  <a:gd name="connsiteY17" fmla="*/ 588683 h 726739"/>
                  <a:gd name="connsiteX18" fmla="*/ 268601 w 322429"/>
                  <a:gd name="connsiteY18" fmla="*/ 601260 h 726739"/>
                  <a:gd name="connsiteX19" fmla="*/ 273076 w 322429"/>
                  <a:gd name="connsiteY19" fmla="*/ 610417 h 726739"/>
                  <a:gd name="connsiteX20" fmla="*/ 286484 w 322429"/>
                  <a:gd name="connsiteY20" fmla="*/ 637888 h 726739"/>
                  <a:gd name="connsiteX21" fmla="*/ 295417 w 322429"/>
                  <a:gd name="connsiteY21" fmla="*/ 656202 h 726739"/>
                  <a:gd name="connsiteX22" fmla="*/ 299892 w 322429"/>
                  <a:gd name="connsiteY22" fmla="*/ 665360 h 726739"/>
                  <a:gd name="connsiteX23" fmla="*/ 300505 w 322429"/>
                  <a:gd name="connsiteY23" fmla="*/ 671648 h 726739"/>
                  <a:gd name="connsiteX24" fmla="*/ 304980 w 322429"/>
                  <a:gd name="connsiteY24" fmla="*/ 680805 h 726739"/>
                  <a:gd name="connsiteX25" fmla="*/ 306216 w 322429"/>
                  <a:gd name="connsiteY25" fmla="*/ 693382 h 726739"/>
                  <a:gd name="connsiteX26" fmla="*/ 310069 w 322429"/>
                  <a:gd name="connsiteY26" fmla="*/ 696250 h 726739"/>
                  <a:gd name="connsiteX27" fmla="*/ 310682 w 322429"/>
                  <a:gd name="connsiteY27" fmla="*/ 702539 h 726739"/>
                  <a:gd name="connsiteX28" fmla="*/ 314535 w 322429"/>
                  <a:gd name="connsiteY28" fmla="*/ 705408 h 726739"/>
                  <a:gd name="connsiteX29" fmla="*/ 315157 w 322429"/>
                  <a:gd name="connsiteY29" fmla="*/ 711696 h 726739"/>
                  <a:gd name="connsiteX30" fmla="*/ 319001 w 322429"/>
                  <a:gd name="connsiteY30" fmla="*/ 714565 h 726739"/>
                  <a:gd name="connsiteX31" fmla="*/ 315771 w 322429"/>
                  <a:gd name="connsiteY31" fmla="*/ 717984 h 726739"/>
                  <a:gd name="connsiteX32" fmla="*/ 323477 w 322429"/>
                  <a:gd name="connsiteY32" fmla="*/ 723722 h 726739"/>
                  <a:gd name="connsiteX33" fmla="*/ 320246 w 322429"/>
                  <a:gd name="connsiteY33" fmla="*/ 727141 h 726739"/>
                  <a:gd name="connsiteX34" fmla="*/ 324090 w 322429"/>
                  <a:gd name="connsiteY34" fmla="*/ 730010 h 726739"/>
                  <a:gd name="connsiteX35" fmla="*/ 320246 w 322429"/>
                  <a:gd name="connsiteY35" fmla="*/ 727141 h 726739"/>
                  <a:gd name="connsiteX36" fmla="*/ 304843 w 322429"/>
                  <a:gd name="connsiteY36" fmla="*/ 715666 h 726739"/>
                  <a:gd name="connsiteX37" fmla="*/ 292680 w 322429"/>
                  <a:gd name="connsiteY37" fmla="*/ 700772 h 726739"/>
                  <a:gd name="connsiteX38" fmla="*/ 284983 w 322429"/>
                  <a:gd name="connsiteY38" fmla="*/ 695034 h 726739"/>
                  <a:gd name="connsiteX39" fmla="*/ 272820 w 322429"/>
                  <a:gd name="connsiteY39" fmla="*/ 680139 h 726739"/>
                  <a:gd name="connsiteX40" fmla="*/ 244010 w 322429"/>
                  <a:gd name="connsiteY40" fmla="*/ 641193 h 726739"/>
                  <a:gd name="connsiteX41" fmla="*/ 230602 w 322429"/>
                  <a:gd name="connsiteY41" fmla="*/ 613721 h 726739"/>
                  <a:gd name="connsiteX42" fmla="*/ 199943 w 322429"/>
                  <a:gd name="connsiteY42" fmla="*/ 555911 h 726739"/>
                  <a:gd name="connsiteX43" fmla="*/ 182069 w 322429"/>
                  <a:gd name="connsiteY43" fmla="*/ 519282 h 726739"/>
                  <a:gd name="connsiteX44" fmla="*/ 164195 w 322429"/>
                  <a:gd name="connsiteY44" fmla="*/ 482653 h 726739"/>
                  <a:gd name="connsiteX45" fmla="*/ 150165 w 322429"/>
                  <a:gd name="connsiteY45" fmla="*/ 448894 h 726739"/>
                  <a:gd name="connsiteX46" fmla="*/ 114417 w 322429"/>
                  <a:gd name="connsiteY46" fmla="*/ 375637 h 726739"/>
                  <a:gd name="connsiteX47" fmla="*/ 99765 w 322429"/>
                  <a:gd name="connsiteY47" fmla="*/ 335589 h 726739"/>
                  <a:gd name="connsiteX48" fmla="*/ 71714 w 322429"/>
                  <a:gd name="connsiteY48" fmla="*/ 268069 h 726739"/>
                  <a:gd name="connsiteX49" fmla="*/ 57684 w 322429"/>
                  <a:gd name="connsiteY49" fmla="*/ 234309 h 726739"/>
                  <a:gd name="connsiteX50" fmla="*/ 51360 w 322429"/>
                  <a:gd name="connsiteY50" fmla="*/ 206287 h 726739"/>
                  <a:gd name="connsiteX51" fmla="*/ 45026 w 322429"/>
                  <a:gd name="connsiteY51" fmla="*/ 178266 h 726739"/>
                  <a:gd name="connsiteX52" fmla="*/ 30383 w 322429"/>
                  <a:gd name="connsiteY52" fmla="*/ 138218 h 726739"/>
                  <a:gd name="connsiteX53" fmla="*/ 28525 w 322429"/>
                  <a:gd name="connsiteY53" fmla="*/ 119353 h 726739"/>
                  <a:gd name="connsiteX54" fmla="*/ 19584 w 322429"/>
                  <a:gd name="connsiteY54" fmla="*/ 101039 h 726739"/>
                  <a:gd name="connsiteX55" fmla="*/ 18348 w 322429"/>
                  <a:gd name="connsiteY55" fmla="*/ 88462 h 726739"/>
                  <a:gd name="connsiteX56" fmla="*/ 10642 w 322429"/>
                  <a:gd name="connsiteY56" fmla="*/ 82724 h 726739"/>
                  <a:gd name="connsiteX57" fmla="*/ 13873 w 322429"/>
                  <a:gd name="connsiteY57" fmla="*/ 79305 h 726739"/>
                  <a:gd name="connsiteX58" fmla="*/ 6176 w 322429"/>
                  <a:gd name="connsiteY58" fmla="*/ 73567 h 726739"/>
                  <a:gd name="connsiteX59" fmla="*/ 5554 w 322429"/>
                  <a:gd name="connsiteY59" fmla="*/ 67279 h 726739"/>
                  <a:gd name="connsiteX60" fmla="*/ 4941 w 322429"/>
                  <a:gd name="connsiteY60" fmla="*/ 60991 h 726739"/>
                  <a:gd name="connsiteX61" fmla="*/ 2460 w 322429"/>
                  <a:gd name="connsiteY61" fmla="*/ 35837 h 726739"/>
                  <a:gd name="connsiteX62" fmla="*/ 5069 w 322429"/>
                  <a:gd name="connsiteY62" fmla="*/ 26132 h 726739"/>
                  <a:gd name="connsiteX63" fmla="*/ 1838 w 322429"/>
                  <a:gd name="connsiteY63" fmla="*/ 29547 h 726739"/>
                  <a:gd name="connsiteX64" fmla="*/ 5691 w 322429"/>
                  <a:gd name="connsiteY64" fmla="*/ 32420 h 726739"/>
                  <a:gd name="connsiteX65" fmla="*/ 6304 w 322429"/>
                  <a:gd name="connsiteY65" fmla="*/ 38706 h 726739"/>
                  <a:gd name="connsiteX66" fmla="*/ 6927 w 322429"/>
                  <a:gd name="connsiteY66" fmla="*/ 44994 h 726739"/>
                  <a:gd name="connsiteX67" fmla="*/ 19227 w 322429"/>
                  <a:gd name="connsiteY67" fmla="*/ 25027 h 726739"/>
                  <a:gd name="connsiteX68" fmla="*/ 40460 w 322429"/>
                  <a:gd name="connsiteY68" fmla="*/ 23380 h 726739"/>
                  <a:gd name="connsiteX69" fmla="*/ 61070 w 322429"/>
                  <a:gd name="connsiteY69" fmla="*/ 15435 h 726739"/>
                  <a:gd name="connsiteX70" fmla="*/ 75841 w 322429"/>
                  <a:gd name="connsiteY70" fmla="*/ 20618 h 726739"/>
                  <a:gd name="connsiteX71" fmla="*/ 84911 w 322429"/>
                  <a:gd name="connsiteY71" fmla="*/ 4074 h 726739"/>
                  <a:gd name="connsiteX72" fmla="*/ 88764 w 322429"/>
                  <a:gd name="connsiteY72" fmla="*/ 6947 h 726739"/>
                  <a:gd name="connsiteX73" fmla="*/ 91995 w 322429"/>
                  <a:gd name="connsiteY73" fmla="*/ 3522 h 72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22429" h="726739">
                    <a:moveTo>
                      <a:pt x="75841" y="20618"/>
                    </a:moveTo>
                    <a:cubicBezTo>
                      <a:pt x="102675" y="146553"/>
                      <a:pt x="76546" y="40368"/>
                      <a:pt x="98685" y="107556"/>
                    </a:cubicBezTo>
                    <a:cubicBezTo>
                      <a:pt x="101037" y="114696"/>
                      <a:pt x="102034" y="122150"/>
                      <a:pt x="104386" y="129290"/>
                    </a:cubicBezTo>
                    <a:cubicBezTo>
                      <a:pt x="113950" y="158302"/>
                      <a:pt x="114280" y="151712"/>
                      <a:pt x="127358" y="181364"/>
                    </a:cubicBezTo>
                    <a:cubicBezTo>
                      <a:pt x="155363" y="244873"/>
                      <a:pt x="118572" y="164624"/>
                      <a:pt x="143237" y="233988"/>
                    </a:cubicBezTo>
                    <a:cubicBezTo>
                      <a:pt x="146623" y="243505"/>
                      <a:pt x="152553" y="252167"/>
                      <a:pt x="156644" y="261460"/>
                    </a:cubicBezTo>
                    <a:cubicBezTo>
                      <a:pt x="166831" y="284550"/>
                      <a:pt x="167563" y="292149"/>
                      <a:pt x="176385" y="316953"/>
                    </a:cubicBezTo>
                    <a:cubicBezTo>
                      <a:pt x="179323" y="325226"/>
                      <a:pt x="183414" y="333176"/>
                      <a:pt x="185940" y="341556"/>
                    </a:cubicBezTo>
                    <a:cubicBezTo>
                      <a:pt x="188722" y="350757"/>
                      <a:pt x="189491" y="360376"/>
                      <a:pt x="192273" y="369577"/>
                    </a:cubicBezTo>
                    <a:cubicBezTo>
                      <a:pt x="197334" y="386336"/>
                      <a:pt x="205901" y="402130"/>
                      <a:pt x="211383" y="418783"/>
                    </a:cubicBezTo>
                    <a:cubicBezTo>
                      <a:pt x="220205" y="431350"/>
                      <a:pt x="215098" y="446099"/>
                      <a:pt x="218951" y="459382"/>
                    </a:cubicBezTo>
                    <a:cubicBezTo>
                      <a:pt x="220828" y="465824"/>
                      <a:pt x="225303" y="471454"/>
                      <a:pt x="227893" y="477695"/>
                    </a:cubicBezTo>
                    <a:cubicBezTo>
                      <a:pt x="232075" y="487761"/>
                      <a:pt x="234675" y="498290"/>
                      <a:pt x="238070" y="508587"/>
                    </a:cubicBezTo>
                    <a:cubicBezTo>
                      <a:pt x="241465" y="518884"/>
                      <a:pt x="245877" y="528958"/>
                      <a:pt x="248247" y="539478"/>
                    </a:cubicBezTo>
                    <a:cubicBezTo>
                      <a:pt x="249181" y="543604"/>
                      <a:pt x="247945" y="548077"/>
                      <a:pt x="249492" y="552054"/>
                    </a:cubicBezTo>
                    <a:cubicBezTo>
                      <a:pt x="251212" y="556502"/>
                      <a:pt x="256081" y="559633"/>
                      <a:pt x="257811" y="564081"/>
                    </a:cubicBezTo>
                    <a:cubicBezTo>
                      <a:pt x="259348" y="568058"/>
                      <a:pt x="257500" y="572679"/>
                      <a:pt x="259046" y="576657"/>
                    </a:cubicBezTo>
                    <a:cubicBezTo>
                      <a:pt x="260776" y="581105"/>
                      <a:pt x="265636" y="584236"/>
                      <a:pt x="267366" y="588683"/>
                    </a:cubicBezTo>
                    <a:cubicBezTo>
                      <a:pt x="268912" y="592661"/>
                      <a:pt x="267530" y="597161"/>
                      <a:pt x="268601" y="601260"/>
                    </a:cubicBezTo>
                    <a:cubicBezTo>
                      <a:pt x="269452" y="604499"/>
                      <a:pt x="271585" y="607365"/>
                      <a:pt x="273076" y="610417"/>
                    </a:cubicBezTo>
                    <a:cubicBezTo>
                      <a:pt x="277543" y="619574"/>
                      <a:pt x="282009" y="628731"/>
                      <a:pt x="286484" y="637888"/>
                    </a:cubicBezTo>
                    <a:cubicBezTo>
                      <a:pt x="287976" y="640948"/>
                      <a:pt x="293925" y="653142"/>
                      <a:pt x="295417" y="656202"/>
                    </a:cubicBezTo>
                    <a:cubicBezTo>
                      <a:pt x="296908" y="659255"/>
                      <a:pt x="298839" y="662166"/>
                      <a:pt x="299892" y="665360"/>
                    </a:cubicBezTo>
                    <a:cubicBezTo>
                      <a:pt x="300551" y="667379"/>
                      <a:pt x="299837" y="669629"/>
                      <a:pt x="300505" y="671648"/>
                    </a:cubicBezTo>
                    <a:cubicBezTo>
                      <a:pt x="301558" y="674840"/>
                      <a:pt x="303928" y="677612"/>
                      <a:pt x="304980" y="680805"/>
                    </a:cubicBezTo>
                    <a:cubicBezTo>
                      <a:pt x="306307" y="684844"/>
                      <a:pt x="304331" y="689521"/>
                      <a:pt x="306216" y="693382"/>
                    </a:cubicBezTo>
                    <a:cubicBezTo>
                      <a:pt x="306884" y="694747"/>
                      <a:pt x="309401" y="694885"/>
                      <a:pt x="310069" y="696250"/>
                    </a:cubicBezTo>
                    <a:cubicBezTo>
                      <a:pt x="311012" y="698180"/>
                      <a:pt x="309739" y="700608"/>
                      <a:pt x="310682" y="702539"/>
                    </a:cubicBezTo>
                    <a:cubicBezTo>
                      <a:pt x="311350" y="703904"/>
                      <a:pt x="313867" y="704042"/>
                      <a:pt x="314535" y="705408"/>
                    </a:cubicBezTo>
                    <a:cubicBezTo>
                      <a:pt x="315478" y="707337"/>
                      <a:pt x="314215" y="709765"/>
                      <a:pt x="315157" y="711696"/>
                    </a:cubicBezTo>
                    <a:cubicBezTo>
                      <a:pt x="315816" y="713061"/>
                      <a:pt x="318855" y="713083"/>
                      <a:pt x="319001" y="714565"/>
                    </a:cubicBezTo>
                    <a:cubicBezTo>
                      <a:pt x="319148" y="716047"/>
                      <a:pt x="315624" y="716502"/>
                      <a:pt x="315771" y="717984"/>
                    </a:cubicBezTo>
                    <a:cubicBezTo>
                      <a:pt x="316064" y="720949"/>
                      <a:pt x="323174" y="720758"/>
                      <a:pt x="323477" y="723722"/>
                    </a:cubicBezTo>
                    <a:cubicBezTo>
                      <a:pt x="323614" y="725203"/>
                      <a:pt x="320100" y="725659"/>
                      <a:pt x="320246" y="727141"/>
                    </a:cubicBezTo>
                    <a:cubicBezTo>
                      <a:pt x="320392" y="728623"/>
                      <a:pt x="325170" y="728870"/>
                      <a:pt x="324090" y="730010"/>
                    </a:cubicBezTo>
                    <a:cubicBezTo>
                      <a:pt x="323019" y="731150"/>
                      <a:pt x="321527" y="728098"/>
                      <a:pt x="320246" y="727141"/>
                    </a:cubicBezTo>
                    <a:cubicBezTo>
                      <a:pt x="315112" y="723316"/>
                      <a:pt x="309977" y="719491"/>
                      <a:pt x="304843" y="715666"/>
                    </a:cubicBezTo>
                    <a:cubicBezTo>
                      <a:pt x="294254" y="707768"/>
                      <a:pt x="310380" y="720407"/>
                      <a:pt x="292680" y="700772"/>
                    </a:cubicBezTo>
                    <a:cubicBezTo>
                      <a:pt x="290584" y="698449"/>
                      <a:pt x="287161" y="697295"/>
                      <a:pt x="284983" y="695034"/>
                    </a:cubicBezTo>
                    <a:cubicBezTo>
                      <a:pt x="280499" y="690373"/>
                      <a:pt x="276875" y="685105"/>
                      <a:pt x="272820" y="680139"/>
                    </a:cubicBezTo>
                    <a:cubicBezTo>
                      <a:pt x="261673" y="666495"/>
                      <a:pt x="253152" y="656872"/>
                      <a:pt x="244010" y="641193"/>
                    </a:cubicBezTo>
                    <a:cubicBezTo>
                      <a:pt x="238848" y="632331"/>
                      <a:pt x="235077" y="622879"/>
                      <a:pt x="230602" y="613721"/>
                    </a:cubicBezTo>
                    <a:cubicBezTo>
                      <a:pt x="191761" y="534118"/>
                      <a:pt x="245391" y="642541"/>
                      <a:pt x="199943" y="555911"/>
                    </a:cubicBezTo>
                    <a:cubicBezTo>
                      <a:pt x="193619" y="543848"/>
                      <a:pt x="188027" y="531491"/>
                      <a:pt x="182069" y="519282"/>
                    </a:cubicBezTo>
                    <a:cubicBezTo>
                      <a:pt x="176111" y="507073"/>
                      <a:pt x="169787" y="494998"/>
                      <a:pt x="164195" y="482653"/>
                    </a:cubicBezTo>
                    <a:cubicBezTo>
                      <a:pt x="159152" y="471527"/>
                      <a:pt x="155208" y="460021"/>
                      <a:pt x="150165" y="448894"/>
                    </a:cubicBezTo>
                    <a:cubicBezTo>
                      <a:pt x="138972" y="424205"/>
                      <a:pt x="124978" y="400542"/>
                      <a:pt x="114417" y="375637"/>
                    </a:cubicBezTo>
                    <a:cubicBezTo>
                      <a:pt x="108843" y="362502"/>
                      <a:pt x="104917" y="348857"/>
                      <a:pt x="99765" y="335589"/>
                    </a:cubicBezTo>
                    <a:cubicBezTo>
                      <a:pt x="90960" y="312910"/>
                      <a:pt x="81067" y="290576"/>
                      <a:pt x="71714" y="268069"/>
                    </a:cubicBezTo>
                    <a:cubicBezTo>
                      <a:pt x="67037" y="256816"/>
                      <a:pt x="61482" y="245822"/>
                      <a:pt x="57684" y="234309"/>
                    </a:cubicBezTo>
                    <a:cubicBezTo>
                      <a:pt x="54673" y="225167"/>
                      <a:pt x="53465" y="215629"/>
                      <a:pt x="51360" y="206287"/>
                    </a:cubicBezTo>
                    <a:cubicBezTo>
                      <a:pt x="49246" y="196947"/>
                      <a:pt x="47809" y="187467"/>
                      <a:pt x="45026" y="178266"/>
                    </a:cubicBezTo>
                    <a:cubicBezTo>
                      <a:pt x="43095" y="171846"/>
                      <a:pt x="32287" y="147610"/>
                      <a:pt x="30383" y="138218"/>
                    </a:cubicBezTo>
                    <a:cubicBezTo>
                      <a:pt x="29120" y="132005"/>
                      <a:pt x="29916" y="125541"/>
                      <a:pt x="28525" y="119353"/>
                    </a:cubicBezTo>
                    <a:cubicBezTo>
                      <a:pt x="27052" y="112829"/>
                      <a:pt x="21689" y="107424"/>
                      <a:pt x="19584" y="101039"/>
                    </a:cubicBezTo>
                    <a:cubicBezTo>
                      <a:pt x="18257" y="97000"/>
                      <a:pt x="20234" y="92323"/>
                      <a:pt x="18348" y="88462"/>
                    </a:cubicBezTo>
                    <a:cubicBezTo>
                      <a:pt x="17012" y="85732"/>
                      <a:pt x="10935" y="85689"/>
                      <a:pt x="10642" y="82724"/>
                    </a:cubicBezTo>
                    <a:cubicBezTo>
                      <a:pt x="10505" y="81242"/>
                      <a:pt x="14019" y="80787"/>
                      <a:pt x="13873" y="79305"/>
                    </a:cubicBezTo>
                    <a:cubicBezTo>
                      <a:pt x="13580" y="76340"/>
                      <a:pt x="7512" y="76298"/>
                      <a:pt x="6176" y="73567"/>
                    </a:cubicBezTo>
                    <a:cubicBezTo>
                      <a:pt x="5233" y="71636"/>
                      <a:pt x="5764" y="69375"/>
                      <a:pt x="5554" y="67279"/>
                    </a:cubicBezTo>
                    <a:cubicBezTo>
                      <a:pt x="5352" y="65182"/>
                      <a:pt x="5142" y="63086"/>
                      <a:pt x="4941" y="60991"/>
                    </a:cubicBezTo>
                    <a:cubicBezTo>
                      <a:pt x="4108" y="52606"/>
                      <a:pt x="3284" y="44222"/>
                      <a:pt x="2460" y="35837"/>
                    </a:cubicBezTo>
                    <a:cubicBezTo>
                      <a:pt x="1994" y="31116"/>
                      <a:pt x="401" y="22651"/>
                      <a:pt x="5069" y="26132"/>
                    </a:cubicBezTo>
                    <a:cubicBezTo>
                      <a:pt x="6350" y="27083"/>
                      <a:pt x="1692" y="28066"/>
                      <a:pt x="1838" y="29547"/>
                    </a:cubicBezTo>
                    <a:cubicBezTo>
                      <a:pt x="1984" y="31028"/>
                      <a:pt x="5023" y="31050"/>
                      <a:pt x="5691" y="32420"/>
                    </a:cubicBezTo>
                    <a:cubicBezTo>
                      <a:pt x="6625" y="34348"/>
                      <a:pt x="5362" y="36776"/>
                      <a:pt x="6304" y="38706"/>
                    </a:cubicBezTo>
                    <a:cubicBezTo>
                      <a:pt x="9288" y="44811"/>
                      <a:pt x="13388" y="38155"/>
                      <a:pt x="6927" y="44994"/>
                    </a:cubicBezTo>
                    <a:cubicBezTo>
                      <a:pt x="11027" y="38338"/>
                      <a:pt x="12866" y="30088"/>
                      <a:pt x="19227" y="25027"/>
                    </a:cubicBezTo>
                    <a:cubicBezTo>
                      <a:pt x="21625" y="23115"/>
                      <a:pt x="35719" y="24607"/>
                      <a:pt x="40460" y="23380"/>
                    </a:cubicBezTo>
                    <a:cubicBezTo>
                      <a:pt x="42391" y="22872"/>
                      <a:pt x="60475" y="15402"/>
                      <a:pt x="61070" y="15435"/>
                    </a:cubicBezTo>
                    <a:cubicBezTo>
                      <a:pt x="66360" y="15689"/>
                      <a:pt x="71183" y="22850"/>
                      <a:pt x="75841" y="20618"/>
                    </a:cubicBezTo>
                    <a:cubicBezTo>
                      <a:pt x="81927" y="17722"/>
                      <a:pt x="80472" y="8771"/>
                      <a:pt x="84911" y="4074"/>
                    </a:cubicBezTo>
                    <a:cubicBezTo>
                      <a:pt x="85991" y="2936"/>
                      <a:pt x="87089" y="7069"/>
                      <a:pt x="88764" y="6947"/>
                    </a:cubicBezTo>
                    <a:cubicBezTo>
                      <a:pt x="90430" y="6815"/>
                      <a:pt x="90915" y="4660"/>
                      <a:pt x="91995" y="3522"/>
                    </a:cubicBezTo>
                  </a:path>
                </a:pathLst>
              </a:custGeom>
              <a:solidFill>
                <a:srgbClr val="FFFFFF"/>
              </a:solidFill>
              <a:ln w="4737" cap="flat">
                <a:solidFill>
                  <a:srgbClr val="FFFFFF"/>
                </a:solidFill>
                <a:prstDash val="solid"/>
                <a:round/>
              </a:ln>
            </p:spPr>
            <p:txBody>
              <a:bodyPr rtlCol="0" anchor="ctr"/>
              <a:lstStyle/>
              <a:p>
                <a:endParaRPr lang="en-CH" sz="1800"/>
              </a:p>
            </p:txBody>
          </p:sp>
          <p:sp>
            <p:nvSpPr>
              <p:cNvPr id="357" name="Freeform 356">
                <a:extLst>
                  <a:ext uri="{FF2B5EF4-FFF2-40B4-BE49-F238E27FC236}">
                    <a16:creationId xmlns:a16="http://schemas.microsoft.com/office/drawing/2014/main" id="{039A7172-0B8E-6F46-71CA-B69FD4F429BB}"/>
                  </a:ext>
                </a:extLst>
              </p:cNvPr>
              <p:cNvSpPr/>
              <p:nvPr/>
            </p:nvSpPr>
            <p:spPr>
              <a:xfrm>
                <a:off x="17953829" y="12409809"/>
                <a:ext cx="1212651" cy="1143685"/>
              </a:xfrm>
              <a:custGeom>
                <a:avLst/>
                <a:gdLst>
                  <a:gd name="connsiteX0" fmla="*/ 238230 w 1212651"/>
                  <a:gd name="connsiteY0" fmla="*/ 279684 h 1143685"/>
                  <a:gd name="connsiteX1" fmla="*/ 121743 w 1212651"/>
                  <a:gd name="connsiteY1" fmla="*/ 557952 h 1143685"/>
                  <a:gd name="connsiteX2" fmla="*/ 83881 w 1212651"/>
                  <a:gd name="connsiteY2" fmla="*/ 565428 h 1143685"/>
                  <a:gd name="connsiteX3" fmla="*/ 69265 w 1212651"/>
                  <a:gd name="connsiteY3" fmla="*/ 581935 h 1143685"/>
                  <a:gd name="connsiteX4" fmla="*/ 19259 w 1212651"/>
                  <a:gd name="connsiteY4" fmla="*/ 628554 h 1143685"/>
                  <a:gd name="connsiteX5" fmla="*/ 13594 w 1212651"/>
                  <a:gd name="connsiteY5" fmla="*/ 646333 h 1143685"/>
                  <a:gd name="connsiteX6" fmla="*/ 1852 w 1212651"/>
                  <a:gd name="connsiteY6" fmla="*/ 687326 h 1143685"/>
                  <a:gd name="connsiteX7" fmla="*/ 19579 w 1212651"/>
                  <a:gd name="connsiteY7" fmla="*/ 730467 h 1143685"/>
                  <a:gd name="connsiteX8" fmla="*/ 19021 w 1212651"/>
                  <a:gd name="connsiteY8" fmla="*/ 741857 h 1143685"/>
                  <a:gd name="connsiteX9" fmla="*/ 24814 w 1212651"/>
                  <a:gd name="connsiteY9" fmla="*/ 781993 h 1143685"/>
                  <a:gd name="connsiteX10" fmla="*/ 41123 w 1212651"/>
                  <a:gd name="connsiteY10" fmla="*/ 775581 h 1143685"/>
                  <a:gd name="connsiteX11" fmla="*/ 45552 w 1212651"/>
                  <a:gd name="connsiteY11" fmla="*/ 740890 h 1143685"/>
                  <a:gd name="connsiteX12" fmla="*/ 47218 w 1212651"/>
                  <a:gd name="connsiteY12" fmla="*/ 724679 h 1143685"/>
                  <a:gd name="connsiteX13" fmla="*/ 58466 w 1212651"/>
                  <a:gd name="connsiteY13" fmla="*/ 705508 h 1143685"/>
                  <a:gd name="connsiteX14" fmla="*/ 68442 w 1212651"/>
                  <a:gd name="connsiteY14" fmla="*/ 673715 h 1143685"/>
                  <a:gd name="connsiteX15" fmla="*/ 77868 w 1212651"/>
                  <a:gd name="connsiteY15" fmla="*/ 661388 h 1143685"/>
                  <a:gd name="connsiteX16" fmla="*/ 127976 w 1212651"/>
                  <a:gd name="connsiteY16" fmla="*/ 632850 h 1143685"/>
                  <a:gd name="connsiteX17" fmla="*/ 90965 w 1212651"/>
                  <a:gd name="connsiteY17" fmla="*/ 655987 h 1143685"/>
                  <a:gd name="connsiteX18" fmla="*/ 88558 w 1212651"/>
                  <a:gd name="connsiteY18" fmla="*/ 669238 h 1143685"/>
                  <a:gd name="connsiteX19" fmla="*/ 72368 w 1212651"/>
                  <a:gd name="connsiteY19" fmla="*/ 714967 h 1143685"/>
                  <a:gd name="connsiteX20" fmla="*/ 67600 w 1212651"/>
                  <a:gd name="connsiteY20" fmla="*/ 731905 h 1143685"/>
                  <a:gd name="connsiteX21" fmla="*/ 70785 w 1212651"/>
                  <a:gd name="connsiteY21" fmla="*/ 738909 h 1143685"/>
                  <a:gd name="connsiteX22" fmla="*/ 76807 w 1212651"/>
                  <a:gd name="connsiteY22" fmla="*/ 801087 h 1143685"/>
                  <a:gd name="connsiteX23" fmla="*/ 82682 w 1212651"/>
                  <a:gd name="connsiteY23" fmla="*/ 808823 h 1143685"/>
                  <a:gd name="connsiteX24" fmla="*/ 100574 w 1212651"/>
                  <a:gd name="connsiteY24" fmla="*/ 828117 h 1143685"/>
                  <a:gd name="connsiteX25" fmla="*/ 100849 w 1212651"/>
                  <a:gd name="connsiteY25" fmla="*/ 804287 h 1143685"/>
                  <a:gd name="connsiteX26" fmla="*/ 101755 w 1212651"/>
                  <a:gd name="connsiteY26" fmla="*/ 796899 h 1143685"/>
                  <a:gd name="connsiteX27" fmla="*/ 107045 w 1212651"/>
                  <a:gd name="connsiteY27" fmla="*/ 745603 h 1143685"/>
                  <a:gd name="connsiteX28" fmla="*/ 113213 w 1212651"/>
                  <a:gd name="connsiteY28" fmla="*/ 737460 h 1143685"/>
                  <a:gd name="connsiteX29" fmla="*/ 123921 w 1212651"/>
                  <a:gd name="connsiteY29" fmla="*/ 698556 h 1143685"/>
                  <a:gd name="connsiteX30" fmla="*/ 130181 w 1212651"/>
                  <a:gd name="connsiteY30" fmla="*/ 690577 h 1143685"/>
                  <a:gd name="connsiteX31" fmla="*/ 144925 w 1212651"/>
                  <a:gd name="connsiteY31" fmla="*/ 679689 h 1143685"/>
                  <a:gd name="connsiteX32" fmla="*/ 139178 w 1212651"/>
                  <a:gd name="connsiteY32" fmla="*/ 707167 h 1143685"/>
                  <a:gd name="connsiteX33" fmla="*/ 146142 w 1212651"/>
                  <a:gd name="connsiteY33" fmla="*/ 722700 h 1143685"/>
                  <a:gd name="connsiteX34" fmla="*/ 212979 w 1212651"/>
                  <a:gd name="connsiteY34" fmla="*/ 826484 h 1143685"/>
                  <a:gd name="connsiteX35" fmla="*/ 214508 w 1212651"/>
                  <a:gd name="connsiteY35" fmla="*/ 819866 h 1143685"/>
                  <a:gd name="connsiteX36" fmla="*/ 185276 w 1212651"/>
                  <a:gd name="connsiteY36" fmla="*/ 735708 h 1143685"/>
                  <a:gd name="connsiteX37" fmla="*/ 182256 w 1212651"/>
                  <a:gd name="connsiteY37" fmla="*/ 728546 h 1143685"/>
                  <a:gd name="connsiteX38" fmla="*/ 191793 w 1212651"/>
                  <a:gd name="connsiteY38" fmla="*/ 677692 h 1143685"/>
                  <a:gd name="connsiteX39" fmla="*/ 184508 w 1212651"/>
                  <a:gd name="connsiteY39" fmla="*/ 724475 h 1143685"/>
                  <a:gd name="connsiteX40" fmla="*/ 189569 w 1212651"/>
                  <a:gd name="connsiteY40" fmla="*/ 734309 h 1143685"/>
                  <a:gd name="connsiteX41" fmla="*/ 231778 w 1212651"/>
                  <a:gd name="connsiteY41" fmla="*/ 826347 h 1143685"/>
                  <a:gd name="connsiteX42" fmla="*/ 226653 w 1212651"/>
                  <a:gd name="connsiteY42" fmla="*/ 812156 h 1143685"/>
                  <a:gd name="connsiteX43" fmla="*/ 267370 w 1212651"/>
                  <a:gd name="connsiteY43" fmla="*/ 715620 h 1143685"/>
                  <a:gd name="connsiteX44" fmla="*/ 249157 w 1212651"/>
                  <a:gd name="connsiteY44" fmla="*/ 795421 h 1143685"/>
                  <a:gd name="connsiteX45" fmla="*/ 250494 w 1212651"/>
                  <a:gd name="connsiteY45" fmla="*/ 810928 h 1143685"/>
                  <a:gd name="connsiteX46" fmla="*/ 250146 w 1212651"/>
                  <a:gd name="connsiteY46" fmla="*/ 856643 h 1143685"/>
                  <a:gd name="connsiteX47" fmla="*/ 261293 w 1212651"/>
                  <a:gd name="connsiteY47" fmla="*/ 865841 h 1143685"/>
                  <a:gd name="connsiteX48" fmla="*/ 270738 w 1212651"/>
                  <a:gd name="connsiteY48" fmla="*/ 884858 h 1143685"/>
                  <a:gd name="connsiteX49" fmla="*/ 330912 w 1212651"/>
                  <a:gd name="connsiteY49" fmla="*/ 933144 h 1143685"/>
                  <a:gd name="connsiteX50" fmla="*/ 342938 w 1212651"/>
                  <a:gd name="connsiteY50" fmla="*/ 920724 h 1143685"/>
                  <a:gd name="connsiteX51" fmla="*/ 316544 w 1212651"/>
                  <a:gd name="connsiteY51" fmla="*/ 878861 h 1143685"/>
                  <a:gd name="connsiteX52" fmla="*/ 314228 w 1212651"/>
                  <a:gd name="connsiteY52" fmla="*/ 863851 h 1143685"/>
                  <a:gd name="connsiteX53" fmla="*/ 303200 w 1212651"/>
                  <a:gd name="connsiteY53" fmla="*/ 849020 h 1143685"/>
                  <a:gd name="connsiteX54" fmla="*/ 304573 w 1212651"/>
                  <a:gd name="connsiteY54" fmla="*/ 838900 h 1143685"/>
                  <a:gd name="connsiteX55" fmla="*/ 307639 w 1212651"/>
                  <a:gd name="connsiteY55" fmla="*/ 813604 h 1143685"/>
                  <a:gd name="connsiteX56" fmla="*/ 310897 w 1212651"/>
                  <a:gd name="connsiteY56" fmla="*/ 803378 h 1143685"/>
                  <a:gd name="connsiteX57" fmla="*/ 415642 w 1212651"/>
                  <a:gd name="connsiteY57" fmla="*/ 740297 h 1143685"/>
                  <a:gd name="connsiteX58" fmla="*/ 459901 w 1212651"/>
                  <a:gd name="connsiteY58" fmla="*/ 787081 h 1143685"/>
                  <a:gd name="connsiteX59" fmla="*/ 471771 w 1212651"/>
                  <a:gd name="connsiteY59" fmla="*/ 808729 h 1143685"/>
                  <a:gd name="connsiteX60" fmla="*/ 525310 w 1212651"/>
                  <a:gd name="connsiteY60" fmla="*/ 868504 h 1143685"/>
                  <a:gd name="connsiteX61" fmla="*/ 518794 w 1212651"/>
                  <a:gd name="connsiteY61" fmla="*/ 930482 h 1143685"/>
                  <a:gd name="connsiteX62" fmla="*/ 523690 w 1212651"/>
                  <a:gd name="connsiteY62" fmla="*/ 963649 h 1143685"/>
                  <a:gd name="connsiteX63" fmla="*/ 543761 w 1212651"/>
                  <a:gd name="connsiteY63" fmla="*/ 967467 h 1143685"/>
                  <a:gd name="connsiteX64" fmla="*/ 558962 w 1212651"/>
                  <a:gd name="connsiteY64" fmla="*/ 927775 h 1143685"/>
                  <a:gd name="connsiteX65" fmla="*/ 563227 w 1212651"/>
                  <a:gd name="connsiteY65" fmla="*/ 811192 h 1143685"/>
                  <a:gd name="connsiteX66" fmla="*/ 560207 w 1212651"/>
                  <a:gd name="connsiteY66" fmla="*/ 754945 h 1143685"/>
                  <a:gd name="connsiteX67" fmla="*/ 558596 w 1212651"/>
                  <a:gd name="connsiteY67" fmla="*/ 694176 h 1143685"/>
                  <a:gd name="connsiteX68" fmla="*/ 552281 w 1212651"/>
                  <a:gd name="connsiteY68" fmla="*/ 682587 h 1143685"/>
                  <a:gd name="connsiteX69" fmla="*/ 763611 w 1212651"/>
                  <a:gd name="connsiteY69" fmla="*/ 626138 h 1143685"/>
                  <a:gd name="connsiteX70" fmla="*/ 755657 w 1212651"/>
                  <a:gd name="connsiteY70" fmla="*/ 706180 h 1143685"/>
                  <a:gd name="connsiteX71" fmla="*/ 756838 w 1212651"/>
                  <a:gd name="connsiteY71" fmla="*/ 739153 h 1143685"/>
                  <a:gd name="connsiteX72" fmla="*/ 765642 w 1212651"/>
                  <a:gd name="connsiteY72" fmla="*/ 764655 h 1143685"/>
                  <a:gd name="connsiteX73" fmla="*/ 764489 w 1212651"/>
                  <a:gd name="connsiteY73" fmla="*/ 830669 h 1143685"/>
                  <a:gd name="connsiteX74" fmla="*/ 771335 w 1212651"/>
                  <a:gd name="connsiteY74" fmla="*/ 856358 h 1143685"/>
                  <a:gd name="connsiteX75" fmla="*/ 784679 w 1212651"/>
                  <a:gd name="connsiteY75" fmla="*/ 874468 h 1143685"/>
                  <a:gd name="connsiteX76" fmla="*/ 821561 w 1212651"/>
                  <a:gd name="connsiteY76" fmla="*/ 850807 h 1143685"/>
                  <a:gd name="connsiteX77" fmla="*/ 835774 w 1212651"/>
                  <a:gd name="connsiteY77" fmla="*/ 827622 h 1143685"/>
                  <a:gd name="connsiteX78" fmla="*/ 826421 w 1212651"/>
                  <a:gd name="connsiteY78" fmla="*/ 744734 h 1143685"/>
                  <a:gd name="connsiteX79" fmla="*/ 837980 w 1212651"/>
                  <a:gd name="connsiteY79" fmla="*/ 722811 h 1143685"/>
                  <a:gd name="connsiteX80" fmla="*/ 837056 w 1212651"/>
                  <a:gd name="connsiteY80" fmla="*/ 699025 h 1143685"/>
                  <a:gd name="connsiteX81" fmla="*/ 876006 w 1212651"/>
                  <a:gd name="connsiteY81" fmla="*/ 587004 h 1143685"/>
                  <a:gd name="connsiteX82" fmla="*/ 945452 w 1212651"/>
                  <a:gd name="connsiteY82" fmla="*/ 568913 h 1143685"/>
                  <a:gd name="connsiteX83" fmla="*/ 985236 w 1212651"/>
                  <a:gd name="connsiteY83" fmla="*/ 654485 h 1143685"/>
                  <a:gd name="connsiteX84" fmla="*/ 1001069 w 1212651"/>
                  <a:gd name="connsiteY84" fmla="*/ 671391 h 1143685"/>
                  <a:gd name="connsiteX85" fmla="*/ 1010001 w 1212651"/>
                  <a:gd name="connsiteY85" fmla="*/ 709328 h 1143685"/>
                  <a:gd name="connsiteX86" fmla="*/ 1021679 w 1212651"/>
                  <a:gd name="connsiteY86" fmla="*/ 727541 h 1143685"/>
                  <a:gd name="connsiteX87" fmla="*/ 1054855 w 1212651"/>
                  <a:gd name="connsiteY87" fmla="*/ 738604 h 1143685"/>
                  <a:gd name="connsiteX88" fmla="*/ 1064437 w 1212651"/>
                  <a:gd name="connsiteY88" fmla="*/ 711032 h 1143685"/>
                  <a:gd name="connsiteX89" fmla="*/ 1061353 w 1212651"/>
                  <a:gd name="connsiteY89" fmla="*/ 649103 h 1143685"/>
                  <a:gd name="connsiteX90" fmla="*/ 1067311 w 1212651"/>
                  <a:gd name="connsiteY90" fmla="*/ 619841 h 1143685"/>
                  <a:gd name="connsiteX91" fmla="*/ 1043296 w 1212651"/>
                  <a:gd name="connsiteY91" fmla="*/ 526583 h 1143685"/>
                  <a:gd name="connsiteX92" fmla="*/ 505670 w 1212651"/>
                  <a:gd name="connsiteY92" fmla="*/ 75441 h 1143685"/>
                  <a:gd name="connsiteX93" fmla="*/ 238230 w 1212651"/>
                  <a:gd name="connsiteY93" fmla="*/ 279684 h 114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12651" h="1143685">
                    <a:moveTo>
                      <a:pt x="238230" y="279684"/>
                    </a:moveTo>
                    <a:cubicBezTo>
                      <a:pt x="166597" y="305642"/>
                      <a:pt x="139846" y="516916"/>
                      <a:pt x="121743" y="557952"/>
                    </a:cubicBezTo>
                    <a:cubicBezTo>
                      <a:pt x="113488" y="563107"/>
                      <a:pt x="96401" y="558866"/>
                      <a:pt x="83881" y="565428"/>
                    </a:cubicBezTo>
                    <a:cubicBezTo>
                      <a:pt x="78070" y="568476"/>
                      <a:pt x="74848" y="577586"/>
                      <a:pt x="69265" y="581935"/>
                    </a:cubicBezTo>
                    <a:cubicBezTo>
                      <a:pt x="51245" y="595960"/>
                      <a:pt x="32227" y="610338"/>
                      <a:pt x="19259" y="628554"/>
                    </a:cubicBezTo>
                    <a:cubicBezTo>
                      <a:pt x="15836" y="633370"/>
                      <a:pt x="15397" y="640367"/>
                      <a:pt x="13594" y="646333"/>
                    </a:cubicBezTo>
                    <a:cubicBezTo>
                      <a:pt x="9484" y="659913"/>
                      <a:pt x="1083" y="672896"/>
                      <a:pt x="1852" y="687326"/>
                    </a:cubicBezTo>
                    <a:cubicBezTo>
                      <a:pt x="2694" y="703348"/>
                      <a:pt x="16046" y="714991"/>
                      <a:pt x="19579" y="730467"/>
                    </a:cubicBezTo>
                    <a:cubicBezTo>
                      <a:pt x="20449" y="734263"/>
                      <a:pt x="18472" y="738402"/>
                      <a:pt x="19021" y="741857"/>
                    </a:cubicBezTo>
                    <a:cubicBezTo>
                      <a:pt x="21409" y="756895"/>
                      <a:pt x="23881" y="768618"/>
                      <a:pt x="24814" y="781993"/>
                    </a:cubicBezTo>
                    <a:cubicBezTo>
                      <a:pt x="33316" y="928467"/>
                      <a:pt x="34286" y="888969"/>
                      <a:pt x="41123" y="775581"/>
                    </a:cubicBezTo>
                    <a:cubicBezTo>
                      <a:pt x="41699" y="764952"/>
                      <a:pt x="43191" y="755225"/>
                      <a:pt x="45552" y="740890"/>
                    </a:cubicBezTo>
                    <a:cubicBezTo>
                      <a:pt x="46303" y="736348"/>
                      <a:pt x="45937" y="729897"/>
                      <a:pt x="47218" y="724679"/>
                    </a:cubicBezTo>
                    <a:cubicBezTo>
                      <a:pt x="49241" y="717237"/>
                      <a:pt x="55418" y="712422"/>
                      <a:pt x="58466" y="705508"/>
                    </a:cubicBezTo>
                    <a:cubicBezTo>
                      <a:pt x="62877" y="695506"/>
                      <a:pt x="63509" y="683354"/>
                      <a:pt x="68442" y="673715"/>
                    </a:cubicBezTo>
                    <a:cubicBezTo>
                      <a:pt x="70876" y="668959"/>
                      <a:pt x="74134" y="664696"/>
                      <a:pt x="77868" y="661388"/>
                    </a:cubicBezTo>
                    <a:cubicBezTo>
                      <a:pt x="92759" y="648196"/>
                      <a:pt x="127976" y="632850"/>
                      <a:pt x="127976" y="632850"/>
                    </a:cubicBezTo>
                    <a:cubicBezTo>
                      <a:pt x="115080" y="639468"/>
                      <a:pt x="99412" y="642676"/>
                      <a:pt x="90965" y="655987"/>
                    </a:cubicBezTo>
                    <a:cubicBezTo>
                      <a:pt x="88686" y="659575"/>
                      <a:pt x="89079" y="666753"/>
                      <a:pt x="88558" y="669238"/>
                    </a:cubicBezTo>
                    <a:cubicBezTo>
                      <a:pt x="84394" y="689120"/>
                      <a:pt x="77283" y="699486"/>
                      <a:pt x="72368" y="714967"/>
                    </a:cubicBezTo>
                    <a:cubicBezTo>
                      <a:pt x="70602" y="720535"/>
                      <a:pt x="67169" y="725964"/>
                      <a:pt x="67600" y="731905"/>
                    </a:cubicBezTo>
                    <a:cubicBezTo>
                      <a:pt x="67792" y="734558"/>
                      <a:pt x="70858" y="737210"/>
                      <a:pt x="70785" y="738909"/>
                    </a:cubicBezTo>
                    <a:cubicBezTo>
                      <a:pt x="69695" y="765779"/>
                      <a:pt x="69622" y="782111"/>
                      <a:pt x="76807" y="801087"/>
                    </a:cubicBezTo>
                    <a:cubicBezTo>
                      <a:pt x="78015" y="804267"/>
                      <a:pt x="82838" y="810166"/>
                      <a:pt x="82682" y="808823"/>
                    </a:cubicBezTo>
                    <a:cubicBezTo>
                      <a:pt x="83625" y="812733"/>
                      <a:pt x="137411" y="989190"/>
                      <a:pt x="100574" y="828117"/>
                    </a:cubicBezTo>
                    <a:cubicBezTo>
                      <a:pt x="98707" y="819945"/>
                      <a:pt x="98332" y="821569"/>
                      <a:pt x="100849" y="804287"/>
                    </a:cubicBezTo>
                    <a:cubicBezTo>
                      <a:pt x="101316" y="801133"/>
                      <a:pt x="101480" y="799366"/>
                      <a:pt x="101755" y="796899"/>
                    </a:cubicBezTo>
                    <a:cubicBezTo>
                      <a:pt x="103686" y="779826"/>
                      <a:pt x="102753" y="761680"/>
                      <a:pt x="107045" y="745603"/>
                    </a:cubicBezTo>
                    <a:cubicBezTo>
                      <a:pt x="107896" y="742422"/>
                      <a:pt x="111667" y="740632"/>
                      <a:pt x="113213" y="737460"/>
                    </a:cubicBezTo>
                    <a:cubicBezTo>
                      <a:pt x="118943" y="725674"/>
                      <a:pt x="120910" y="716282"/>
                      <a:pt x="123921" y="698556"/>
                    </a:cubicBezTo>
                    <a:cubicBezTo>
                      <a:pt x="125550" y="697570"/>
                      <a:pt x="127399" y="692035"/>
                      <a:pt x="130181" y="690577"/>
                    </a:cubicBezTo>
                    <a:cubicBezTo>
                      <a:pt x="137366" y="686810"/>
                      <a:pt x="144925" y="679689"/>
                      <a:pt x="144925" y="679689"/>
                    </a:cubicBezTo>
                    <a:cubicBezTo>
                      <a:pt x="142683" y="688017"/>
                      <a:pt x="138775" y="698740"/>
                      <a:pt x="139178" y="707167"/>
                    </a:cubicBezTo>
                    <a:cubicBezTo>
                      <a:pt x="139461" y="713149"/>
                      <a:pt x="144751" y="716827"/>
                      <a:pt x="146142" y="722700"/>
                    </a:cubicBezTo>
                    <a:cubicBezTo>
                      <a:pt x="160246" y="782103"/>
                      <a:pt x="207388" y="823233"/>
                      <a:pt x="212979" y="826484"/>
                    </a:cubicBezTo>
                    <a:cubicBezTo>
                      <a:pt x="226460" y="834314"/>
                      <a:pt x="225197" y="828102"/>
                      <a:pt x="214508" y="819866"/>
                    </a:cubicBezTo>
                    <a:cubicBezTo>
                      <a:pt x="203709" y="803391"/>
                      <a:pt x="181149" y="749055"/>
                      <a:pt x="185276" y="735708"/>
                    </a:cubicBezTo>
                    <a:cubicBezTo>
                      <a:pt x="187610" y="728178"/>
                      <a:pt x="183720" y="730643"/>
                      <a:pt x="182256" y="728546"/>
                    </a:cubicBezTo>
                    <a:cubicBezTo>
                      <a:pt x="176316" y="720041"/>
                      <a:pt x="180545" y="684771"/>
                      <a:pt x="191793" y="677692"/>
                    </a:cubicBezTo>
                    <a:cubicBezTo>
                      <a:pt x="186969" y="682636"/>
                      <a:pt x="177067" y="724067"/>
                      <a:pt x="184508" y="724475"/>
                    </a:cubicBezTo>
                    <a:cubicBezTo>
                      <a:pt x="184508" y="724475"/>
                      <a:pt x="191847" y="728558"/>
                      <a:pt x="189569" y="734309"/>
                    </a:cubicBezTo>
                    <a:cubicBezTo>
                      <a:pt x="182879" y="751152"/>
                      <a:pt x="221619" y="832368"/>
                      <a:pt x="231778" y="826347"/>
                    </a:cubicBezTo>
                    <a:cubicBezTo>
                      <a:pt x="230634" y="821353"/>
                      <a:pt x="227165" y="816973"/>
                      <a:pt x="226653" y="812156"/>
                    </a:cubicBezTo>
                    <a:cubicBezTo>
                      <a:pt x="220997" y="759191"/>
                      <a:pt x="263187" y="736135"/>
                      <a:pt x="267370" y="715620"/>
                    </a:cubicBezTo>
                    <a:cubicBezTo>
                      <a:pt x="267370" y="715620"/>
                      <a:pt x="265951" y="758128"/>
                      <a:pt x="249157" y="795421"/>
                    </a:cubicBezTo>
                    <a:cubicBezTo>
                      <a:pt x="247290" y="801633"/>
                      <a:pt x="250970" y="803068"/>
                      <a:pt x="250494" y="810928"/>
                    </a:cubicBezTo>
                    <a:cubicBezTo>
                      <a:pt x="249798" y="822474"/>
                      <a:pt x="247309" y="844198"/>
                      <a:pt x="250146" y="856643"/>
                    </a:cubicBezTo>
                    <a:cubicBezTo>
                      <a:pt x="250951" y="860146"/>
                      <a:pt x="260012" y="862836"/>
                      <a:pt x="261293" y="865841"/>
                    </a:cubicBezTo>
                    <a:cubicBezTo>
                      <a:pt x="265274" y="875178"/>
                      <a:pt x="264624" y="878090"/>
                      <a:pt x="270738" y="884858"/>
                    </a:cubicBezTo>
                    <a:cubicBezTo>
                      <a:pt x="290918" y="907188"/>
                      <a:pt x="315473" y="916196"/>
                      <a:pt x="330912" y="933144"/>
                    </a:cubicBezTo>
                    <a:cubicBezTo>
                      <a:pt x="406243" y="1016412"/>
                      <a:pt x="419751" y="1027208"/>
                      <a:pt x="342938" y="920724"/>
                    </a:cubicBezTo>
                    <a:cubicBezTo>
                      <a:pt x="336129" y="906845"/>
                      <a:pt x="327169" y="893056"/>
                      <a:pt x="316544" y="878861"/>
                    </a:cubicBezTo>
                    <a:cubicBezTo>
                      <a:pt x="314182" y="875697"/>
                      <a:pt x="314658" y="867014"/>
                      <a:pt x="314228" y="863851"/>
                    </a:cubicBezTo>
                    <a:cubicBezTo>
                      <a:pt x="313414" y="857760"/>
                      <a:pt x="305342" y="853492"/>
                      <a:pt x="303200" y="849020"/>
                    </a:cubicBezTo>
                    <a:cubicBezTo>
                      <a:pt x="300866" y="844131"/>
                      <a:pt x="305397" y="842859"/>
                      <a:pt x="304573" y="838900"/>
                    </a:cubicBezTo>
                    <a:cubicBezTo>
                      <a:pt x="307190" y="833634"/>
                      <a:pt x="304664" y="818752"/>
                      <a:pt x="307639" y="813604"/>
                    </a:cubicBezTo>
                    <a:cubicBezTo>
                      <a:pt x="309954" y="809597"/>
                      <a:pt x="308380" y="807252"/>
                      <a:pt x="310897" y="803378"/>
                    </a:cubicBezTo>
                    <a:cubicBezTo>
                      <a:pt x="338847" y="760256"/>
                      <a:pt x="378713" y="727959"/>
                      <a:pt x="415642" y="740297"/>
                    </a:cubicBezTo>
                    <a:cubicBezTo>
                      <a:pt x="424977" y="762252"/>
                      <a:pt x="446997" y="769253"/>
                      <a:pt x="459901" y="787081"/>
                    </a:cubicBezTo>
                    <a:cubicBezTo>
                      <a:pt x="464623" y="793596"/>
                      <a:pt x="461576" y="794253"/>
                      <a:pt x="471771" y="808729"/>
                    </a:cubicBezTo>
                    <a:cubicBezTo>
                      <a:pt x="481966" y="823206"/>
                      <a:pt x="518208" y="844930"/>
                      <a:pt x="525310" y="868504"/>
                    </a:cubicBezTo>
                    <a:cubicBezTo>
                      <a:pt x="532421" y="892079"/>
                      <a:pt x="518355" y="909663"/>
                      <a:pt x="518794" y="930482"/>
                    </a:cubicBezTo>
                    <a:cubicBezTo>
                      <a:pt x="519023" y="941709"/>
                      <a:pt x="526363" y="953070"/>
                      <a:pt x="523690" y="963649"/>
                    </a:cubicBezTo>
                    <a:cubicBezTo>
                      <a:pt x="451472" y="1251338"/>
                      <a:pt x="485225" y="1160030"/>
                      <a:pt x="543761" y="967467"/>
                    </a:cubicBezTo>
                    <a:cubicBezTo>
                      <a:pt x="545234" y="957137"/>
                      <a:pt x="556107" y="941938"/>
                      <a:pt x="558962" y="927775"/>
                    </a:cubicBezTo>
                    <a:cubicBezTo>
                      <a:pt x="566577" y="889980"/>
                      <a:pt x="567446" y="830047"/>
                      <a:pt x="563227" y="811192"/>
                    </a:cubicBezTo>
                    <a:cubicBezTo>
                      <a:pt x="557260" y="784506"/>
                      <a:pt x="560994" y="774450"/>
                      <a:pt x="560207" y="754945"/>
                    </a:cubicBezTo>
                    <a:cubicBezTo>
                      <a:pt x="559429" y="735441"/>
                      <a:pt x="563666" y="713496"/>
                      <a:pt x="558596" y="694176"/>
                    </a:cubicBezTo>
                    <a:cubicBezTo>
                      <a:pt x="557443" y="689768"/>
                      <a:pt x="550433" y="678973"/>
                      <a:pt x="552281" y="682587"/>
                    </a:cubicBezTo>
                    <a:cubicBezTo>
                      <a:pt x="616501" y="703481"/>
                      <a:pt x="763611" y="626138"/>
                      <a:pt x="763611" y="626138"/>
                    </a:cubicBezTo>
                    <a:cubicBezTo>
                      <a:pt x="761021" y="656520"/>
                      <a:pt x="751319" y="686269"/>
                      <a:pt x="755657" y="706180"/>
                    </a:cubicBezTo>
                    <a:cubicBezTo>
                      <a:pt x="757561" y="714903"/>
                      <a:pt x="752042" y="732398"/>
                      <a:pt x="756838" y="739153"/>
                    </a:cubicBezTo>
                    <a:cubicBezTo>
                      <a:pt x="763181" y="748075"/>
                      <a:pt x="763730" y="752227"/>
                      <a:pt x="765642" y="764655"/>
                    </a:cubicBezTo>
                    <a:cubicBezTo>
                      <a:pt x="765642" y="764655"/>
                      <a:pt x="768360" y="791310"/>
                      <a:pt x="764489" y="830669"/>
                    </a:cubicBezTo>
                    <a:cubicBezTo>
                      <a:pt x="763766" y="837955"/>
                      <a:pt x="773339" y="848934"/>
                      <a:pt x="771335" y="856358"/>
                    </a:cubicBezTo>
                    <a:cubicBezTo>
                      <a:pt x="771179" y="863072"/>
                      <a:pt x="786555" y="868511"/>
                      <a:pt x="784679" y="874468"/>
                    </a:cubicBezTo>
                    <a:cubicBezTo>
                      <a:pt x="709110" y="1114549"/>
                      <a:pt x="670471" y="1246553"/>
                      <a:pt x="821561" y="850807"/>
                    </a:cubicBezTo>
                    <a:cubicBezTo>
                      <a:pt x="821561" y="850807"/>
                      <a:pt x="833404" y="835764"/>
                      <a:pt x="835774" y="827622"/>
                    </a:cubicBezTo>
                    <a:cubicBezTo>
                      <a:pt x="846583" y="790473"/>
                      <a:pt x="844295" y="755180"/>
                      <a:pt x="826421" y="744734"/>
                    </a:cubicBezTo>
                    <a:cubicBezTo>
                      <a:pt x="826137" y="735534"/>
                      <a:pt x="835985" y="730424"/>
                      <a:pt x="837980" y="722811"/>
                    </a:cubicBezTo>
                    <a:cubicBezTo>
                      <a:pt x="839883" y="715566"/>
                      <a:pt x="833834" y="705767"/>
                      <a:pt x="837056" y="699025"/>
                    </a:cubicBezTo>
                    <a:cubicBezTo>
                      <a:pt x="850179" y="671558"/>
                      <a:pt x="871293" y="644492"/>
                      <a:pt x="876006" y="587004"/>
                    </a:cubicBezTo>
                    <a:cubicBezTo>
                      <a:pt x="909942" y="577617"/>
                      <a:pt x="945452" y="568913"/>
                      <a:pt x="945452" y="568913"/>
                    </a:cubicBezTo>
                    <a:cubicBezTo>
                      <a:pt x="961624" y="605385"/>
                      <a:pt x="976862" y="634578"/>
                      <a:pt x="985236" y="654485"/>
                    </a:cubicBezTo>
                    <a:cubicBezTo>
                      <a:pt x="989263" y="662088"/>
                      <a:pt x="1000355" y="661393"/>
                      <a:pt x="1001069" y="671391"/>
                    </a:cubicBezTo>
                    <a:cubicBezTo>
                      <a:pt x="1001618" y="678911"/>
                      <a:pt x="998561" y="671391"/>
                      <a:pt x="1010001" y="709328"/>
                    </a:cubicBezTo>
                    <a:cubicBezTo>
                      <a:pt x="1012353" y="717134"/>
                      <a:pt x="1021963" y="717718"/>
                      <a:pt x="1021679" y="727541"/>
                    </a:cubicBezTo>
                    <a:cubicBezTo>
                      <a:pt x="939869" y="1174275"/>
                      <a:pt x="942285" y="1162810"/>
                      <a:pt x="1054855" y="738604"/>
                    </a:cubicBezTo>
                    <a:cubicBezTo>
                      <a:pt x="1068208" y="697387"/>
                      <a:pt x="1063806" y="718139"/>
                      <a:pt x="1064437" y="711032"/>
                    </a:cubicBezTo>
                    <a:cubicBezTo>
                      <a:pt x="1066167" y="691662"/>
                      <a:pt x="1060145" y="666785"/>
                      <a:pt x="1061353" y="649103"/>
                    </a:cubicBezTo>
                    <a:cubicBezTo>
                      <a:pt x="1062259" y="635843"/>
                      <a:pt x="1068034" y="623783"/>
                      <a:pt x="1067311" y="619841"/>
                    </a:cubicBezTo>
                    <a:cubicBezTo>
                      <a:pt x="1078037" y="594457"/>
                      <a:pt x="1039828" y="556061"/>
                      <a:pt x="1043296" y="526583"/>
                    </a:cubicBezTo>
                    <a:cubicBezTo>
                      <a:pt x="1514698" y="404423"/>
                      <a:pt x="905000" y="-202284"/>
                      <a:pt x="505670" y="75441"/>
                    </a:cubicBezTo>
                    <a:cubicBezTo>
                      <a:pt x="260872" y="187013"/>
                      <a:pt x="314164" y="274479"/>
                      <a:pt x="238230" y="279684"/>
                    </a:cubicBezTo>
                    <a:close/>
                  </a:path>
                </a:pathLst>
              </a:custGeom>
              <a:solidFill>
                <a:srgbClr val="0A0B17"/>
              </a:solidFill>
              <a:ln w="4737" cap="flat">
                <a:solidFill>
                  <a:srgbClr val="FFFFFF"/>
                </a:solidFill>
                <a:prstDash val="solid"/>
                <a:round/>
              </a:ln>
            </p:spPr>
            <p:txBody>
              <a:bodyPr rtlCol="0" anchor="ctr"/>
              <a:lstStyle/>
              <a:p>
                <a:endParaRPr lang="en-CH" sz="1800"/>
              </a:p>
            </p:txBody>
          </p:sp>
        </p:grpSp>
      </p:grpSp>
      <p:sp>
        <p:nvSpPr>
          <p:cNvPr id="358" name="Freeform 357">
            <a:extLst>
              <a:ext uri="{FF2B5EF4-FFF2-40B4-BE49-F238E27FC236}">
                <a16:creationId xmlns:a16="http://schemas.microsoft.com/office/drawing/2014/main" id="{1B17BF12-7B8A-3D7F-1F07-EA677D25DA6F}"/>
              </a:ext>
            </a:extLst>
          </p:cNvPr>
          <p:cNvSpPr/>
          <p:nvPr/>
        </p:nvSpPr>
        <p:spPr>
          <a:xfrm>
            <a:off x="7515238" y="4903205"/>
            <a:ext cx="4762" cy="935331"/>
          </a:xfrm>
          <a:custGeom>
            <a:avLst/>
            <a:gdLst>
              <a:gd name="connsiteX0" fmla="*/ 458 w 4762"/>
              <a:gd name="connsiteY0" fmla="*/ 935632 h 935331"/>
              <a:gd name="connsiteX1" fmla="*/ 458 w 4762"/>
              <a:gd name="connsiteY1" fmla="*/ 300 h 935331"/>
            </a:gdLst>
            <a:ahLst/>
            <a:cxnLst>
              <a:cxn ang="0">
                <a:pos x="connsiteX0" y="connsiteY0"/>
              </a:cxn>
              <a:cxn ang="0">
                <a:pos x="connsiteX1" y="connsiteY1"/>
              </a:cxn>
            </a:cxnLst>
            <a:rect l="l" t="t" r="r" b="b"/>
            <a:pathLst>
              <a:path w="4762" h="935331">
                <a:moveTo>
                  <a:pt x="458" y="935632"/>
                </a:moveTo>
                <a:lnTo>
                  <a:pt x="458" y="300"/>
                </a:lnTo>
              </a:path>
            </a:pathLst>
          </a:custGeom>
          <a:noFill/>
          <a:ln w="18921" cap="sq">
            <a:solidFill>
              <a:srgbClr val="000080"/>
            </a:solidFill>
            <a:prstDash val="solid"/>
            <a:miter/>
          </a:ln>
        </p:spPr>
        <p:txBody>
          <a:bodyPr rtlCol="0" anchor="ctr"/>
          <a:lstStyle/>
          <a:p>
            <a:endParaRPr lang="en-CH" sz="1800"/>
          </a:p>
        </p:txBody>
      </p:sp>
      <p:sp>
        <p:nvSpPr>
          <p:cNvPr id="359" name="Freeform 358">
            <a:extLst>
              <a:ext uri="{FF2B5EF4-FFF2-40B4-BE49-F238E27FC236}">
                <a16:creationId xmlns:a16="http://schemas.microsoft.com/office/drawing/2014/main" id="{0766662F-9E09-B6C1-4C17-91C2C7D6B43E}"/>
              </a:ext>
            </a:extLst>
          </p:cNvPr>
          <p:cNvSpPr/>
          <p:nvPr/>
        </p:nvSpPr>
        <p:spPr>
          <a:xfrm>
            <a:off x="8974140" y="4903205"/>
            <a:ext cx="4762" cy="935331"/>
          </a:xfrm>
          <a:custGeom>
            <a:avLst/>
            <a:gdLst>
              <a:gd name="connsiteX0" fmla="*/ 764 w 4762"/>
              <a:gd name="connsiteY0" fmla="*/ 935632 h 935331"/>
              <a:gd name="connsiteX1" fmla="*/ 764 w 4762"/>
              <a:gd name="connsiteY1" fmla="*/ 300 h 935331"/>
            </a:gdLst>
            <a:ahLst/>
            <a:cxnLst>
              <a:cxn ang="0">
                <a:pos x="connsiteX0" y="connsiteY0"/>
              </a:cxn>
              <a:cxn ang="0">
                <a:pos x="connsiteX1" y="connsiteY1"/>
              </a:cxn>
            </a:cxnLst>
            <a:rect l="l" t="t" r="r" b="b"/>
            <a:pathLst>
              <a:path w="4762" h="935331">
                <a:moveTo>
                  <a:pt x="764" y="935632"/>
                </a:moveTo>
                <a:lnTo>
                  <a:pt x="764" y="300"/>
                </a:lnTo>
              </a:path>
            </a:pathLst>
          </a:custGeom>
          <a:noFill/>
          <a:ln w="18921" cap="sq">
            <a:solidFill>
              <a:srgbClr val="000080"/>
            </a:solidFill>
            <a:prstDash val="solid"/>
            <a:miter/>
          </a:ln>
        </p:spPr>
        <p:txBody>
          <a:bodyPr rtlCol="0" anchor="ctr"/>
          <a:lstStyle/>
          <a:p>
            <a:endParaRPr lang="en-CH" sz="1800"/>
          </a:p>
        </p:txBody>
      </p:sp>
      <p:sp>
        <p:nvSpPr>
          <p:cNvPr id="360" name="Freeform 359">
            <a:extLst>
              <a:ext uri="{FF2B5EF4-FFF2-40B4-BE49-F238E27FC236}">
                <a16:creationId xmlns:a16="http://schemas.microsoft.com/office/drawing/2014/main" id="{5D285C70-7FFE-9F96-89DB-C5ED5A972017}"/>
              </a:ext>
            </a:extLst>
          </p:cNvPr>
          <p:cNvSpPr/>
          <p:nvPr/>
        </p:nvSpPr>
        <p:spPr>
          <a:xfrm>
            <a:off x="3731241" y="3415978"/>
            <a:ext cx="1618172" cy="2677722"/>
          </a:xfrm>
          <a:custGeom>
            <a:avLst/>
            <a:gdLst>
              <a:gd name="connsiteX0" fmla="*/ 16334 w 1618172"/>
              <a:gd name="connsiteY0" fmla="*/ 2677722 h 2677722"/>
              <a:gd name="connsiteX1" fmla="*/ 0 w 1618172"/>
              <a:gd name="connsiteY1" fmla="*/ 2667912 h 2677722"/>
              <a:gd name="connsiteX2" fmla="*/ 29463 w 1618172"/>
              <a:gd name="connsiteY2" fmla="*/ 2618813 h 2677722"/>
              <a:gd name="connsiteX3" fmla="*/ 45792 w 1618172"/>
              <a:gd name="connsiteY3" fmla="*/ 2628623 h 2677722"/>
              <a:gd name="connsiteX4" fmla="*/ 16334 w 1618172"/>
              <a:gd name="connsiteY4" fmla="*/ 2677722 h 2677722"/>
              <a:gd name="connsiteX5" fmla="*/ 85126 w 1618172"/>
              <a:gd name="connsiteY5" fmla="*/ 2563142 h 2677722"/>
              <a:gd name="connsiteX6" fmla="*/ 68792 w 1618172"/>
              <a:gd name="connsiteY6" fmla="*/ 2553332 h 2677722"/>
              <a:gd name="connsiteX7" fmla="*/ 117908 w 1618172"/>
              <a:gd name="connsiteY7" fmla="*/ 2471516 h 2677722"/>
              <a:gd name="connsiteX8" fmla="*/ 134237 w 1618172"/>
              <a:gd name="connsiteY8" fmla="*/ 2481326 h 2677722"/>
              <a:gd name="connsiteX9" fmla="*/ 85126 w 1618172"/>
              <a:gd name="connsiteY9" fmla="*/ 2563142 h 2677722"/>
              <a:gd name="connsiteX10" fmla="*/ 173572 w 1618172"/>
              <a:gd name="connsiteY10" fmla="*/ 2415845 h 2677722"/>
              <a:gd name="connsiteX11" fmla="*/ 157238 w 1618172"/>
              <a:gd name="connsiteY11" fmla="*/ 2406035 h 2677722"/>
              <a:gd name="connsiteX12" fmla="*/ 206353 w 1618172"/>
              <a:gd name="connsiteY12" fmla="*/ 2324219 h 2677722"/>
              <a:gd name="connsiteX13" fmla="*/ 222682 w 1618172"/>
              <a:gd name="connsiteY13" fmla="*/ 2334030 h 2677722"/>
              <a:gd name="connsiteX14" fmla="*/ 173572 w 1618172"/>
              <a:gd name="connsiteY14" fmla="*/ 2415845 h 2677722"/>
              <a:gd name="connsiteX15" fmla="*/ 262017 w 1618172"/>
              <a:gd name="connsiteY15" fmla="*/ 2268501 h 2677722"/>
              <a:gd name="connsiteX16" fmla="*/ 245688 w 1618172"/>
              <a:gd name="connsiteY16" fmla="*/ 2258738 h 2677722"/>
              <a:gd name="connsiteX17" fmla="*/ 294798 w 1618172"/>
              <a:gd name="connsiteY17" fmla="*/ 2176923 h 2677722"/>
              <a:gd name="connsiteX18" fmla="*/ 311128 w 1618172"/>
              <a:gd name="connsiteY18" fmla="*/ 2186733 h 2677722"/>
              <a:gd name="connsiteX19" fmla="*/ 262017 w 1618172"/>
              <a:gd name="connsiteY19" fmla="*/ 2268501 h 2677722"/>
              <a:gd name="connsiteX20" fmla="*/ 350462 w 1618172"/>
              <a:gd name="connsiteY20" fmla="*/ 2121204 h 2677722"/>
              <a:gd name="connsiteX21" fmla="*/ 334133 w 1618172"/>
              <a:gd name="connsiteY21" fmla="*/ 2111394 h 2677722"/>
              <a:gd name="connsiteX22" fmla="*/ 383249 w 1618172"/>
              <a:gd name="connsiteY22" fmla="*/ 2029578 h 2677722"/>
              <a:gd name="connsiteX23" fmla="*/ 399577 w 1618172"/>
              <a:gd name="connsiteY23" fmla="*/ 2039388 h 2677722"/>
              <a:gd name="connsiteX24" fmla="*/ 350462 w 1618172"/>
              <a:gd name="connsiteY24" fmla="*/ 2121204 h 2677722"/>
              <a:gd name="connsiteX25" fmla="*/ 438912 w 1618172"/>
              <a:gd name="connsiteY25" fmla="*/ 1973907 h 2677722"/>
              <a:gd name="connsiteX26" fmla="*/ 422578 w 1618172"/>
              <a:gd name="connsiteY26" fmla="*/ 1964097 h 2677722"/>
              <a:gd name="connsiteX27" fmla="*/ 471694 w 1618172"/>
              <a:gd name="connsiteY27" fmla="*/ 1882281 h 2677722"/>
              <a:gd name="connsiteX28" fmla="*/ 488023 w 1618172"/>
              <a:gd name="connsiteY28" fmla="*/ 1892091 h 2677722"/>
              <a:gd name="connsiteX29" fmla="*/ 438912 w 1618172"/>
              <a:gd name="connsiteY29" fmla="*/ 1973907 h 2677722"/>
              <a:gd name="connsiteX30" fmla="*/ 527357 w 1618172"/>
              <a:gd name="connsiteY30" fmla="*/ 1826610 h 2677722"/>
              <a:gd name="connsiteX31" fmla="*/ 511028 w 1618172"/>
              <a:gd name="connsiteY31" fmla="*/ 1816800 h 2677722"/>
              <a:gd name="connsiteX32" fmla="*/ 560144 w 1618172"/>
              <a:gd name="connsiteY32" fmla="*/ 1734984 h 2677722"/>
              <a:gd name="connsiteX33" fmla="*/ 576473 w 1618172"/>
              <a:gd name="connsiteY33" fmla="*/ 1744795 h 2677722"/>
              <a:gd name="connsiteX34" fmla="*/ 527357 w 1618172"/>
              <a:gd name="connsiteY34" fmla="*/ 1826610 h 2677722"/>
              <a:gd name="connsiteX35" fmla="*/ 615807 w 1618172"/>
              <a:gd name="connsiteY35" fmla="*/ 1679266 h 2677722"/>
              <a:gd name="connsiteX36" fmla="*/ 599473 w 1618172"/>
              <a:gd name="connsiteY36" fmla="*/ 1669455 h 2677722"/>
              <a:gd name="connsiteX37" fmla="*/ 648589 w 1618172"/>
              <a:gd name="connsiteY37" fmla="*/ 1587687 h 2677722"/>
              <a:gd name="connsiteX38" fmla="*/ 664923 w 1618172"/>
              <a:gd name="connsiteY38" fmla="*/ 1597497 h 2677722"/>
              <a:gd name="connsiteX39" fmla="*/ 615807 w 1618172"/>
              <a:gd name="connsiteY39" fmla="*/ 1679266 h 2677722"/>
              <a:gd name="connsiteX40" fmla="*/ 704253 w 1618172"/>
              <a:gd name="connsiteY40" fmla="*/ 1531969 h 2677722"/>
              <a:gd name="connsiteX41" fmla="*/ 687919 w 1618172"/>
              <a:gd name="connsiteY41" fmla="*/ 1522159 h 2677722"/>
              <a:gd name="connsiteX42" fmla="*/ 737034 w 1618172"/>
              <a:gd name="connsiteY42" fmla="*/ 1440343 h 2677722"/>
              <a:gd name="connsiteX43" fmla="*/ 753368 w 1618172"/>
              <a:gd name="connsiteY43" fmla="*/ 1450153 h 2677722"/>
              <a:gd name="connsiteX44" fmla="*/ 704253 w 1618172"/>
              <a:gd name="connsiteY44" fmla="*/ 1531969 h 2677722"/>
              <a:gd name="connsiteX45" fmla="*/ 792698 w 1618172"/>
              <a:gd name="connsiteY45" fmla="*/ 1384672 h 2677722"/>
              <a:gd name="connsiteX46" fmla="*/ 776364 w 1618172"/>
              <a:gd name="connsiteY46" fmla="*/ 1374861 h 2677722"/>
              <a:gd name="connsiteX47" fmla="*/ 825480 w 1618172"/>
              <a:gd name="connsiteY47" fmla="*/ 1293050 h 2677722"/>
              <a:gd name="connsiteX48" fmla="*/ 841813 w 1618172"/>
              <a:gd name="connsiteY48" fmla="*/ 1302856 h 2677722"/>
              <a:gd name="connsiteX49" fmla="*/ 792698 w 1618172"/>
              <a:gd name="connsiteY49" fmla="*/ 1384672 h 2677722"/>
              <a:gd name="connsiteX50" fmla="*/ 881143 w 1618172"/>
              <a:gd name="connsiteY50" fmla="*/ 1237351 h 2677722"/>
              <a:gd name="connsiteX51" fmla="*/ 864809 w 1618172"/>
              <a:gd name="connsiteY51" fmla="*/ 1227545 h 2677722"/>
              <a:gd name="connsiteX52" fmla="*/ 913930 w 1618172"/>
              <a:gd name="connsiteY52" fmla="*/ 1145744 h 2677722"/>
              <a:gd name="connsiteX53" fmla="*/ 930259 w 1618172"/>
              <a:gd name="connsiteY53" fmla="*/ 1155550 h 2677722"/>
              <a:gd name="connsiteX54" fmla="*/ 881143 w 1618172"/>
              <a:gd name="connsiteY54" fmla="*/ 1237351 h 2677722"/>
              <a:gd name="connsiteX55" fmla="*/ 969593 w 1618172"/>
              <a:gd name="connsiteY55" fmla="*/ 1090035 h 2677722"/>
              <a:gd name="connsiteX56" fmla="*/ 953259 w 1618172"/>
              <a:gd name="connsiteY56" fmla="*/ 1080230 h 2677722"/>
              <a:gd name="connsiteX57" fmla="*/ 1002375 w 1618172"/>
              <a:gd name="connsiteY57" fmla="*/ 998428 h 2677722"/>
              <a:gd name="connsiteX58" fmla="*/ 1018704 w 1618172"/>
              <a:gd name="connsiteY58" fmla="*/ 1008233 h 2677722"/>
              <a:gd name="connsiteX59" fmla="*/ 969593 w 1618172"/>
              <a:gd name="connsiteY59" fmla="*/ 1090035 h 2677722"/>
              <a:gd name="connsiteX60" fmla="*/ 1058062 w 1618172"/>
              <a:gd name="connsiteY60" fmla="*/ 942728 h 2677722"/>
              <a:gd name="connsiteX61" fmla="*/ 1041681 w 1618172"/>
              <a:gd name="connsiteY61" fmla="*/ 932923 h 2677722"/>
              <a:gd name="connsiteX62" fmla="*/ 1090825 w 1618172"/>
              <a:gd name="connsiteY62" fmla="*/ 851122 h 2677722"/>
              <a:gd name="connsiteX63" fmla="*/ 1107159 w 1618172"/>
              <a:gd name="connsiteY63" fmla="*/ 860927 h 2677722"/>
              <a:gd name="connsiteX64" fmla="*/ 1058062 w 1618172"/>
              <a:gd name="connsiteY64" fmla="*/ 942728 h 2677722"/>
              <a:gd name="connsiteX65" fmla="*/ 1146493 w 1618172"/>
              <a:gd name="connsiteY65" fmla="*/ 795422 h 2677722"/>
              <a:gd name="connsiteX66" fmla="*/ 1130159 w 1618172"/>
              <a:gd name="connsiteY66" fmla="*/ 785617 h 2677722"/>
              <a:gd name="connsiteX67" fmla="*/ 1179256 w 1618172"/>
              <a:gd name="connsiteY67" fmla="*/ 703815 h 2677722"/>
              <a:gd name="connsiteX68" fmla="*/ 1195589 w 1618172"/>
              <a:gd name="connsiteY68" fmla="*/ 713621 h 2677722"/>
              <a:gd name="connsiteX69" fmla="*/ 1146493 w 1618172"/>
              <a:gd name="connsiteY69" fmla="*/ 795422 h 2677722"/>
              <a:gd name="connsiteX70" fmla="*/ 1234924 w 1618172"/>
              <a:gd name="connsiteY70" fmla="*/ 648111 h 2677722"/>
              <a:gd name="connsiteX71" fmla="*/ 1218590 w 1618172"/>
              <a:gd name="connsiteY71" fmla="*/ 638306 h 2677722"/>
              <a:gd name="connsiteX72" fmla="*/ 1267734 w 1618172"/>
              <a:gd name="connsiteY72" fmla="*/ 556504 h 2677722"/>
              <a:gd name="connsiteX73" fmla="*/ 1284068 w 1618172"/>
              <a:gd name="connsiteY73" fmla="*/ 566309 h 2677722"/>
              <a:gd name="connsiteX74" fmla="*/ 1234924 w 1618172"/>
              <a:gd name="connsiteY74" fmla="*/ 648111 h 2677722"/>
              <a:gd name="connsiteX75" fmla="*/ 1323355 w 1618172"/>
              <a:gd name="connsiteY75" fmla="*/ 500804 h 2677722"/>
              <a:gd name="connsiteX76" fmla="*/ 1307069 w 1618172"/>
              <a:gd name="connsiteY76" fmla="*/ 490999 h 2677722"/>
              <a:gd name="connsiteX77" fmla="*/ 1356166 w 1618172"/>
              <a:gd name="connsiteY77" fmla="*/ 409198 h 2677722"/>
              <a:gd name="connsiteX78" fmla="*/ 1372499 w 1618172"/>
              <a:gd name="connsiteY78" fmla="*/ 419003 h 2677722"/>
              <a:gd name="connsiteX79" fmla="*/ 1323355 w 1618172"/>
              <a:gd name="connsiteY79" fmla="*/ 500804 h 2677722"/>
              <a:gd name="connsiteX80" fmla="*/ 1411833 w 1618172"/>
              <a:gd name="connsiteY80" fmla="*/ 353493 h 2677722"/>
              <a:gd name="connsiteX81" fmla="*/ 1395500 w 1618172"/>
              <a:gd name="connsiteY81" fmla="*/ 343688 h 2677722"/>
              <a:gd name="connsiteX82" fmla="*/ 1444596 w 1618172"/>
              <a:gd name="connsiteY82" fmla="*/ 261887 h 2677722"/>
              <a:gd name="connsiteX83" fmla="*/ 1460930 w 1618172"/>
              <a:gd name="connsiteY83" fmla="*/ 271692 h 2677722"/>
              <a:gd name="connsiteX84" fmla="*/ 1411833 w 1618172"/>
              <a:gd name="connsiteY84" fmla="*/ 353493 h 2677722"/>
              <a:gd name="connsiteX85" fmla="*/ 1500265 w 1618172"/>
              <a:gd name="connsiteY85" fmla="*/ 206182 h 2677722"/>
              <a:gd name="connsiteX86" fmla="*/ 1483931 w 1618172"/>
              <a:gd name="connsiteY86" fmla="*/ 196377 h 2677722"/>
              <a:gd name="connsiteX87" fmla="*/ 1533075 w 1618172"/>
              <a:gd name="connsiteY87" fmla="*/ 114575 h 2677722"/>
              <a:gd name="connsiteX88" fmla="*/ 1549409 w 1618172"/>
              <a:gd name="connsiteY88" fmla="*/ 124381 h 2677722"/>
              <a:gd name="connsiteX89" fmla="*/ 1500265 w 1618172"/>
              <a:gd name="connsiteY89" fmla="*/ 206182 h 2677722"/>
              <a:gd name="connsiteX90" fmla="*/ 1588695 w 1618172"/>
              <a:gd name="connsiteY90" fmla="*/ 58871 h 2677722"/>
              <a:gd name="connsiteX91" fmla="*/ 1572409 w 1618172"/>
              <a:gd name="connsiteY91" fmla="*/ 49066 h 2677722"/>
              <a:gd name="connsiteX92" fmla="*/ 1601839 w 1618172"/>
              <a:gd name="connsiteY92" fmla="*/ 0 h 2677722"/>
              <a:gd name="connsiteX93" fmla="*/ 1618173 w 1618172"/>
              <a:gd name="connsiteY93" fmla="*/ 9805 h 2677722"/>
              <a:gd name="connsiteX94" fmla="*/ 1588695 w 1618172"/>
              <a:gd name="connsiteY94" fmla="*/ 58871 h 267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618172" h="2677722">
                <a:moveTo>
                  <a:pt x="16334" y="2677722"/>
                </a:moveTo>
                <a:lnTo>
                  <a:pt x="0" y="2667912"/>
                </a:lnTo>
                <a:lnTo>
                  <a:pt x="29463" y="2618813"/>
                </a:lnTo>
                <a:lnTo>
                  <a:pt x="45792" y="2628623"/>
                </a:lnTo>
                <a:lnTo>
                  <a:pt x="16334" y="2677722"/>
                </a:lnTo>
                <a:close/>
                <a:moveTo>
                  <a:pt x="85126" y="2563142"/>
                </a:moveTo>
                <a:lnTo>
                  <a:pt x="68792" y="2553332"/>
                </a:lnTo>
                <a:lnTo>
                  <a:pt x="117908" y="2471516"/>
                </a:lnTo>
                <a:lnTo>
                  <a:pt x="134237" y="2481326"/>
                </a:lnTo>
                <a:lnTo>
                  <a:pt x="85126" y="2563142"/>
                </a:lnTo>
                <a:close/>
                <a:moveTo>
                  <a:pt x="173572" y="2415845"/>
                </a:moveTo>
                <a:lnTo>
                  <a:pt x="157238" y="2406035"/>
                </a:lnTo>
                <a:lnTo>
                  <a:pt x="206353" y="2324219"/>
                </a:lnTo>
                <a:lnTo>
                  <a:pt x="222682" y="2334030"/>
                </a:lnTo>
                <a:lnTo>
                  <a:pt x="173572" y="2415845"/>
                </a:lnTo>
                <a:close/>
                <a:moveTo>
                  <a:pt x="262017" y="2268501"/>
                </a:moveTo>
                <a:lnTo>
                  <a:pt x="245688" y="2258738"/>
                </a:lnTo>
                <a:lnTo>
                  <a:pt x="294798" y="2176923"/>
                </a:lnTo>
                <a:lnTo>
                  <a:pt x="311128" y="2186733"/>
                </a:lnTo>
                <a:lnTo>
                  <a:pt x="262017" y="2268501"/>
                </a:lnTo>
                <a:close/>
                <a:moveTo>
                  <a:pt x="350462" y="2121204"/>
                </a:moveTo>
                <a:lnTo>
                  <a:pt x="334133" y="2111394"/>
                </a:lnTo>
                <a:lnTo>
                  <a:pt x="383249" y="2029578"/>
                </a:lnTo>
                <a:lnTo>
                  <a:pt x="399577" y="2039388"/>
                </a:lnTo>
                <a:lnTo>
                  <a:pt x="350462" y="2121204"/>
                </a:lnTo>
                <a:close/>
                <a:moveTo>
                  <a:pt x="438912" y="1973907"/>
                </a:moveTo>
                <a:lnTo>
                  <a:pt x="422578" y="1964097"/>
                </a:lnTo>
                <a:lnTo>
                  <a:pt x="471694" y="1882281"/>
                </a:lnTo>
                <a:lnTo>
                  <a:pt x="488023" y="1892091"/>
                </a:lnTo>
                <a:lnTo>
                  <a:pt x="438912" y="1973907"/>
                </a:lnTo>
                <a:close/>
                <a:moveTo>
                  <a:pt x="527357" y="1826610"/>
                </a:moveTo>
                <a:lnTo>
                  <a:pt x="511028" y="1816800"/>
                </a:lnTo>
                <a:lnTo>
                  <a:pt x="560144" y="1734984"/>
                </a:lnTo>
                <a:lnTo>
                  <a:pt x="576473" y="1744795"/>
                </a:lnTo>
                <a:lnTo>
                  <a:pt x="527357" y="1826610"/>
                </a:lnTo>
                <a:close/>
                <a:moveTo>
                  <a:pt x="615807" y="1679266"/>
                </a:moveTo>
                <a:lnTo>
                  <a:pt x="599473" y="1669455"/>
                </a:lnTo>
                <a:lnTo>
                  <a:pt x="648589" y="1587687"/>
                </a:lnTo>
                <a:lnTo>
                  <a:pt x="664923" y="1597497"/>
                </a:lnTo>
                <a:lnTo>
                  <a:pt x="615807" y="1679266"/>
                </a:lnTo>
                <a:close/>
                <a:moveTo>
                  <a:pt x="704253" y="1531969"/>
                </a:moveTo>
                <a:lnTo>
                  <a:pt x="687919" y="1522159"/>
                </a:lnTo>
                <a:lnTo>
                  <a:pt x="737034" y="1440343"/>
                </a:lnTo>
                <a:lnTo>
                  <a:pt x="753368" y="1450153"/>
                </a:lnTo>
                <a:lnTo>
                  <a:pt x="704253" y="1531969"/>
                </a:lnTo>
                <a:close/>
                <a:moveTo>
                  <a:pt x="792698" y="1384672"/>
                </a:moveTo>
                <a:lnTo>
                  <a:pt x="776364" y="1374861"/>
                </a:lnTo>
                <a:lnTo>
                  <a:pt x="825480" y="1293050"/>
                </a:lnTo>
                <a:lnTo>
                  <a:pt x="841813" y="1302856"/>
                </a:lnTo>
                <a:lnTo>
                  <a:pt x="792698" y="1384672"/>
                </a:lnTo>
                <a:close/>
                <a:moveTo>
                  <a:pt x="881143" y="1237351"/>
                </a:moveTo>
                <a:lnTo>
                  <a:pt x="864809" y="1227545"/>
                </a:lnTo>
                <a:lnTo>
                  <a:pt x="913930" y="1145744"/>
                </a:lnTo>
                <a:lnTo>
                  <a:pt x="930259" y="1155550"/>
                </a:lnTo>
                <a:lnTo>
                  <a:pt x="881143" y="1237351"/>
                </a:lnTo>
                <a:close/>
                <a:moveTo>
                  <a:pt x="969593" y="1090035"/>
                </a:moveTo>
                <a:lnTo>
                  <a:pt x="953259" y="1080230"/>
                </a:lnTo>
                <a:lnTo>
                  <a:pt x="1002375" y="998428"/>
                </a:lnTo>
                <a:lnTo>
                  <a:pt x="1018704" y="1008233"/>
                </a:lnTo>
                <a:lnTo>
                  <a:pt x="969593" y="1090035"/>
                </a:lnTo>
                <a:close/>
                <a:moveTo>
                  <a:pt x="1058062" y="942728"/>
                </a:moveTo>
                <a:lnTo>
                  <a:pt x="1041681" y="932923"/>
                </a:lnTo>
                <a:lnTo>
                  <a:pt x="1090825" y="851122"/>
                </a:lnTo>
                <a:lnTo>
                  <a:pt x="1107159" y="860927"/>
                </a:lnTo>
                <a:lnTo>
                  <a:pt x="1058062" y="942728"/>
                </a:lnTo>
                <a:close/>
                <a:moveTo>
                  <a:pt x="1146493" y="795422"/>
                </a:moveTo>
                <a:lnTo>
                  <a:pt x="1130159" y="785617"/>
                </a:lnTo>
                <a:lnTo>
                  <a:pt x="1179256" y="703815"/>
                </a:lnTo>
                <a:lnTo>
                  <a:pt x="1195589" y="713621"/>
                </a:lnTo>
                <a:lnTo>
                  <a:pt x="1146493" y="795422"/>
                </a:lnTo>
                <a:close/>
                <a:moveTo>
                  <a:pt x="1234924" y="648111"/>
                </a:moveTo>
                <a:lnTo>
                  <a:pt x="1218590" y="638306"/>
                </a:lnTo>
                <a:lnTo>
                  <a:pt x="1267734" y="556504"/>
                </a:lnTo>
                <a:lnTo>
                  <a:pt x="1284068" y="566309"/>
                </a:lnTo>
                <a:lnTo>
                  <a:pt x="1234924" y="648111"/>
                </a:lnTo>
                <a:close/>
                <a:moveTo>
                  <a:pt x="1323355" y="500804"/>
                </a:moveTo>
                <a:lnTo>
                  <a:pt x="1307069" y="490999"/>
                </a:lnTo>
                <a:lnTo>
                  <a:pt x="1356166" y="409198"/>
                </a:lnTo>
                <a:lnTo>
                  <a:pt x="1372499" y="419003"/>
                </a:lnTo>
                <a:lnTo>
                  <a:pt x="1323355" y="500804"/>
                </a:lnTo>
                <a:close/>
                <a:moveTo>
                  <a:pt x="1411833" y="353493"/>
                </a:moveTo>
                <a:lnTo>
                  <a:pt x="1395500" y="343688"/>
                </a:lnTo>
                <a:lnTo>
                  <a:pt x="1444596" y="261887"/>
                </a:lnTo>
                <a:lnTo>
                  <a:pt x="1460930" y="271692"/>
                </a:lnTo>
                <a:lnTo>
                  <a:pt x="1411833" y="353493"/>
                </a:lnTo>
                <a:close/>
                <a:moveTo>
                  <a:pt x="1500265" y="206182"/>
                </a:moveTo>
                <a:lnTo>
                  <a:pt x="1483931" y="196377"/>
                </a:lnTo>
                <a:lnTo>
                  <a:pt x="1533075" y="114575"/>
                </a:lnTo>
                <a:lnTo>
                  <a:pt x="1549409" y="124381"/>
                </a:lnTo>
                <a:lnTo>
                  <a:pt x="1500265" y="206182"/>
                </a:lnTo>
                <a:close/>
                <a:moveTo>
                  <a:pt x="1588695" y="58871"/>
                </a:moveTo>
                <a:lnTo>
                  <a:pt x="1572409" y="49066"/>
                </a:lnTo>
                <a:lnTo>
                  <a:pt x="1601839" y="0"/>
                </a:lnTo>
                <a:lnTo>
                  <a:pt x="1618173" y="9805"/>
                </a:lnTo>
                <a:lnTo>
                  <a:pt x="1588695" y="58871"/>
                </a:lnTo>
                <a:close/>
              </a:path>
            </a:pathLst>
          </a:custGeom>
          <a:solidFill>
            <a:srgbClr val="000080"/>
          </a:solidFill>
          <a:ln w="4762" cap="rnd">
            <a:noFill/>
            <a:prstDash val="solid"/>
            <a:round/>
          </a:ln>
        </p:spPr>
        <p:txBody>
          <a:bodyPr rtlCol="0" anchor="ctr"/>
          <a:lstStyle/>
          <a:p>
            <a:endParaRPr lang="en-CH" sz="1800"/>
          </a:p>
        </p:txBody>
      </p:sp>
      <p:sp>
        <p:nvSpPr>
          <p:cNvPr id="638" name="Freeform 637">
            <a:extLst>
              <a:ext uri="{FF2B5EF4-FFF2-40B4-BE49-F238E27FC236}">
                <a16:creationId xmlns:a16="http://schemas.microsoft.com/office/drawing/2014/main" id="{9DC6EC16-72C1-7607-1538-A7DA5AF0FEAA}"/>
              </a:ext>
            </a:extLst>
          </p:cNvPr>
          <p:cNvSpPr/>
          <p:nvPr/>
        </p:nvSpPr>
        <p:spPr>
          <a:xfrm>
            <a:off x="16603505" y="15216704"/>
            <a:ext cx="449498" cy="449957"/>
          </a:xfrm>
          <a:custGeom>
            <a:avLst/>
            <a:gdLst>
              <a:gd name="connsiteX0" fmla="*/ 396155 w 449498"/>
              <a:gd name="connsiteY0" fmla="*/ 290478 h 449957"/>
              <a:gd name="connsiteX1" fmla="*/ 279704 w 449498"/>
              <a:gd name="connsiteY1" fmla="*/ 300647 h 449957"/>
              <a:gd name="connsiteX2" fmla="*/ 223792 w 449498"/>
              <a:gd name="connsiteY2" fmla="*/ 403006 h 449957"/>
              <a:gd name="connsiteX3" fmla="*/ 176136 w 449498"/>
              <a:gd name="connsiteY3" fmla="*/ 294632 h 449957"/>
              <a:gd name="connsiteX4" fmla="*/ 61008 w 449498"/>
              <a:gd name="connsiteY4" fmla="*/ 271014 h 449957"/>
              <a:gd name="connsiteX5" fmla="*/ 148008 w 449498"/>
              <a:gd name="connsiteY5" fmla="*/ 193865 h 449957"/>
              <a:gd name="connsiteX6" fmla="*/ 132765 w 449498"/>
              <a:gd name="connsiteY6" fmla="*/ 76908 h 449957"/>
              <a:gd name="connsiteX7" fmla="*/ 234189 w 449498"/>
              <a:gd name="connsiteY7" fmla="*/ 137601 h 449957"/>
              <a:gd name="connsiteX8" fmla="*/ 339895 w 449498"/>
              <a:gd name="connsiteY8" fmla="*/ 88940 h 449957"/>
              <a:gd name="connsiteX9" fmla="*/ 315580 w 449498"/>
              <a:gd name="connsiteY9" fmla="*/ 203595 h 449957"/>
              <a:gd name="connsiteX10" fmla="*/ 396154 w 449498"/>
              <a:gd name="connsiteY10" fmla="*/ 290476 h 449957"/>
              <a:gd name="connsiteX11" fmla="*/ 396155 w 449498"/>
              <a:gd name="connsiteY11" fmla="*/ 290478 h 44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498" h="449957">
                <a:moveTo>
                  <a:pt x="396155" y="290478"/>
                </a:moveTo>
                <a:cubicBezTo>
                  <a:pt x="363321" y="379288"/>
                  <a:pt x="358569" y="249160"/>
                  <a:pt x="279704" y="300647"/>
                </a:cubicBezTo>
                <a:cubicBezTo>
                  <a:pt x="200836" y="352136"/>
                  <a:pt x="318568" y="408511"/>
                  <a:pt x="223792" y="403006"/>
                </a:cubicBezTo>
                <a:cubicBezTo>
                  <a:pt x="129018" y="397499"/>
                  <a:pt x="250620" y="355027"/>
                  <a:pt x="176136" y="294632"/>
                </a:cubicBezTo>
                <a:cubicBezTo>
                  <a:pt x="101654" y="234239"/>
                  <a:pt x="86747" y="363228"/>
                  <a:pt x="61008" y="271014"/>
                </a:cubicBezTo>
                <a:cubicBezTo>
                  <a:pt x="35266" y="178797"/>
                  <a:pt x="115176" y="282680"/>
                  <a:pt x="148008" y="193865"/>
                </a:cubicBezTo>
                <a:cubicBezTo>
                  <a:pt x="180843" y="105054"/>
                  <a:pt x="53899" y="128396"/>
                  <a:pt x="132765" y="76908"/>
                </a:cubicBezTo>
                <a:cubicBezTo>
                  <a:pt x="211633" y="25420"/>
                  <a:pt x="139414" y="132095"/>
                  <a:pt x="234189" y="137601"/>
                </a:cubicBezTo>
                <a:cubicBezTo>
                  <a:pt x="328961" y="143105"/>
                  <a:pt x="265413" y="28547"/>
                  <a:pt x="339895" y="88940"/>
                </a:cubicBezTo>
                <a:cubicBezTo>
                  <a:pt x="414377" y="149332"/>
                  <a:pt x="289838" y="111383"/>
                  <a:pt x="315580" y="203595"/>
                </a:cubicBezTo>
                <a:cubicBezTo>
                  <a:pt x="341323" y="295810"/>
                  <a:pt x="428986" y="201664"/>
                  <a:pt x="396154" y="290476"/>
                </a:cubicBezTo>
                <a:lnTo>
                  <a:pt x="396155" y="290478"/>
                </a:lnTo>
                <a:close/>
              </a:path>
            </a:pathLst>
          </a:custGeom>
          <a:solidFill>
            <a:srgbClr val="000000"/>
          </a:solidFill>
          <a:ln w="25269" cap="flat">
            <a:solidFill>
              <a:srgbClr val="000000">
                <a:alpha val="97000"/>
              </a:srgbClr>
            </a:solidFill>
            <a:prstDash val="solid"/>
            <a:round/>
          </a:ln>
        </p:spPr>
        <p:txBody>
          <a:bodyPr rtlCol="0" anchor="ctr"/>
          <a:lstStyle/>
          <a:p>
            <a:endParaRPr lang="en-CH" sz="1800"/>
          </a:p>
        </p:txBody>
      </p:sp>
      <p:sp>
        <p:nvSpPr>
          <p:cNvPr id="639" name="Freeform 638">
            <a:extLst>
              <a:ext uri="{FF2B5EF4-FFF2-40B4-BE49-F238E27FC236}">
                <a16:creationId xmlns:a16="http://schemas.microsoft.com/office/drawing/2014/main" id="{C66A28D3-9C12-9F3D-3159-97DAB8CE226C}"/>
              </a:ext>
            </a:extLst>
          </p:cNvPr>
          <p:cNvSpPr/>
          <p:nvPr/>
        </p:nvSpPr>
        <p:spPr>
          <a:xfrm>
            <a:off x="17338811" y="14715285"/>
            <a:ext cx="449498" cy="449957"/>
          </a:xfrm>
          <a:custGeom>
            <a:avLst/>
            <a:gdLst>
              <a:gd name="connsiteX0" fmla="*/ 396155 w 449498"/>
              <a:gd name="connsiteY0" fmla="*/ 290478 h 449957"/>
              <a:gd name="connsiteX1" fmla="*/ 279704 w 449498"/>
              <a:gd name="connsiteY1" fmla="*/ 300647 h 449957"/>
              <a:gd name="connsiteX2" fmla="*/ 223792 w 449498"/>
              <a:gd name="connsiteY2" fmla="*/ 403006 h 449957"/>
              <a:gd name="connsiteX3" fmla="*/ 176136 w 449498"/>
              <a:gd name="connsiteY3" fmla="*/ 294632 h 449957"/>
              <a:gd name="connsiteX4" fmla="*/ 61008 w 449498"/>
              <a:gd name="connsiteY4" fmla="*/ 271014 h 449957"/>
              <a:gd name="connsiteX5" fmla="*/ 148008 w 449498"/>
              <a:gd name="connsiteY5" fmla="*/ 193865 h 449957"/>
              <a:gd name="connsiteX6" fmla="*/ 132765 w 449498"/>
              <a:gd name="connsiteY6" fmla="*/ 76908 h 449957"/>
              <a:gd name="connsiteX7" fmla="*/ 234189 w 449498"/>
              <a:gd name="connsiteY7" fmla="*/ 137601 h 449957"/>
              <a:gd name="connsiteX8" fmla="*/ 339895 w 449498"/>
              <a:gd name="connsiteY8" fmla="*/ 88940 h 449957"/>
              <a:gd name="connsiteX9" fmla="*/ 315580 w 449498"/>
              <a:gd name="connsiteY9" fmla="*/ 203595 h 449957"/>
              <a:gd name="connsiteX10" fmla="*/ 396154 w 449498"/>
              <a:gd name="connsiteY10" fmla="*/ 290476 h 449957"/>
              <a:gd name="connsiteX11" fmla="*/ 396155 w 449498"/>
              <a:gd name="connsiteY11" fmla="*/ 290478 h 44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498" h="449957">
                <a:moveTo>
                  <a:pt x="396155" y="290478"/>
                </a:moveTo>
                <a:cubicBezTo>
                  <a:pt x="363321" y="379288"/>
                  <a:pt x="358569" y="249160"/>
                  <a:pt x="279704" y="300647"/>
                </a:cubicBezTo>
                <a:cubicBezTo>
                  <a:pt x="200836" y="352136"/>
                  <a:pt x="318568" y="408511"/>
                  <a:pt x="223792" y="403006"/>
                </a:cubicBezTo>
                <a:cubicBezTo>
                  <a:pt x="129018" y="397499"/>
                  <a:pt x="250620" y="355027"/>
                  <a:pt x="176136" y="294632"/>
                </a:cubicBezTo>
                <a:cubicBezTo>
                  <a:pt x="101654" y="234239"/>
                  <a:pt x="86747" y="363228"/>
                  <a:pt x="61008" y="271014"/>
                </a:cubicBezTo>
                <a:cubicBezTo>
                  <a:pt x="35266" y="178797"/>
                  <a:pt x="115176" y="282680"/>
                  <a:pt x="148008" y="193865"/>
                </a:cubicBezTo>
                <a:cubicBezTo>
                  <a:pt x="180843" y="105054"/>
                  <a:pt x="53899" y="128396"/>
                  <a:pt x="132765" y="76908"/>
                </a:cubicBezTo>
                <a:cubicBezTo>
                  <a:pt x="211633" y="25420"/>
                  <a:pt x="139414" y="132095"/>
                  <a:pt x="234189" y="137601"/>
                </a:cubicBezTo>
                <a:cubicBezTo>
                  <a:pt x="328961" y="143105"/>
                  <a:pt x="265413" y="28547"/>
                  <a:pt x="339895" y="88940"/>
                </a:cubicBezTo>
                <a:cubicBezTo>
                  <a:pt x="414377" y="149332"/>
                  <a:pt x="289838" y="111383"/>
                  <a:pt x="315580" y="203595"/>
                </a:cubicBezTo>
                <a:cubicBezTo>
                  <a:pt x="341323" y="295810"/>
                  <a:pt x="428986" y="201664"/>
                  <a:pt x="396154" y="290476"/>
                </a:cubicBezTo>
                <a:lnTo>
                  <a:pt x="396155" y="290478"/>
                </a:lnTo>
                <a:close/>
              </a:path>
            </a:pathLst>
          </a:custGeom>
          <a:solidFill>
            <a:srgbClr val="000000"/>
          </a:solidFill>
          <a:ln w="25269" cap="flat">
            <a:solidFill>
              <a:srgbClr val="000000">
                <a:alpha val="97000"/>
              </a:srgbClr>
            </a:solidFill>
            <a:prstDash val="solid"/>
            <a:round/>
          </a:ln>
        </p:spPr>
        <p:txBody>
          <a:bodyPr rtlCol="0" anchor="ctr"/>
          <a:lstStyle/>
          <a:p>
            <a:endParaRPr lang="en-CH" sz="1800"/>
          </a:p>
        </p:txBody>
      </p:sp>
      <p:sp>
        <p:nvSpPr>
          <p:cNvPr id="640" name="Freeform 639">
            <a:extLst>
              <a:ext uri="{FF2B5EF4-FFF2-40B4-BE49-F238E27FC236}">
                <a16:creationId xmlns:a16="http://schemas.microsoft.com/office/drawing/2014/main" id="{07E32777-4A0B-6BE9-F5FF-86C7F5655B81}"/>
              </a:ext>
            </a:extLst>
          </p:cNvPr>
          <p:cNvSpPr/>
          <p:nvPr/>
        </p:nvSpPr>
        <p:spPr>
          <a:xfrm>
            <a:off x="18364839" y="15228085"/>
            <a:ext cx="449498" cy="449957"/>
          </a:xfrm>
          <a:custGeom>
            <a:avLst/>
            <a:gdLst>
              <a:gd name="connsiteX0" fmla="*/ 396155 w 449498"/>
              <a:gd name="connsiteY0" fmla="*/ 290478 h 449957"/>
              <a:gd name="connsiteX1" fmla="*/ 279704 w 449498"/>
              <a:gd name="connsiteY1" fmla="*/ 300647 h 449957"/>
              <a:gd name="connsiteX2" fmla="*/ 223792 w 449498"/>
              <a:gd name="connsiteY2" fmla="*/ 403006 h 449957"/>
              <a:gd name="connsiteX3" fmla="*/ 176136 w 449498"/>
              <a:gd name="connsiteY3" fmla="*/ 294632 h 449957"/>
              <a:gd name="connsiteX4" fmla="*/ 61008 w 449498"/>
              <a:gd name="connsiteY4" fmla="*/ 271014 h 449957"/>
              <a:gd name="connsiteX5" fmla="*/ 148008 w 449498"/>
              <a:gd name="connsiteY5" fmla="*/ 193865 h 449957"/>
              <a:gd name="connsiteX6" fmla="*/ 132765 w 449498"/>
              <a:gd name="connsiteY6" fmla="*/ 76908 h 449957"/>
              <a:gd name="connsiteX7" fmla="*/ 234189 w 449498"/>
              <a:gd name="connsiteY7" fmla="*/ 137601 h 449957"/>
              <a:gd name="connsiteX8" fmla="*/ 339895 w 449498"/>
              <a:gd name="connsiteY8" fmla="*/ 88940 h 449957"/>
              <a:gd name="connsiteX9" fmla="*/ 315580 w 449498"/>
              <a:gd name="connsiteY9" fmla="*/ 203595 h 449957"/>
              <a:gd name="connsiteX10" fmla="*/ 396154 w 449498"/>
              <a:gd name="connsiteY10" fmla="*/ 290476 h 449957"/>
              <a:gd name="connsiteX11" fmla="*/ 396155 w 449498"/>
              <a:gd name="connsiteY11" fmla="*/ 290478 h 44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498" h="449957">
                <a:moveTo>
                  <a:pt x="396155" y="290478"/>
                </a:moveTo>
                <a:cubicBezTo>
                  <a:pt x="363321" y="379288"/>
                  <a:pt x="358569" y="249160"/>
                  <a:pt x="279704" y="300647"/>
                </a:cubicBezTo>
                <a:cubicBezTo>
                  <a:pt x="200836" y="352136"/>
                  <a:pt x="318568" y="408511"/>
                  <a:pt x="223792" y="403006"/>
                </a:cubicBezTo>
                <a:cubicBezTo>
                  <a:pt x="129018" y="397499"/>
                  <a:pt x="250620" y="355027"/>
                  <a:pt x="176136" y="294632"/>
                </a:cubicBezTo>
                <a:cubicBezTo>
                  <a:pt x="101654" y="234239"/>
                  <a:pt x="86747" y="363228"/>
                  <a:pt x="61008" y="271014"/>
                </a:cubicBezTo>
                <a:cubicBezTo>
                  <a:pt x="35266" y="178797"/>
                  <a:pt x="115176" y="282680"/>
                  <a:pt x="148008" y="193865"/>
                </a:cubicBezTo>
                <a:cubicBezTo>
                  <a:pt x="180843" y="105054"/>
                  <a:pt x="53899" y="128396"/>
                  <a:pt x="132765" y="76908"/>
                </a:cubicBezTo>
                <a:cubicBezTo>
                  <a:pt x="211633" y="25420"/>
                  <a:pt x="139414" y="132095"/>
                  <a:pt x="234189" y="137601"/>
                </a:cubicBezTo>
                <a:cubicBezTo>
                  <a:pt x="328961" y="143105"/>
                  <a:pt x="265413" y="28547"/>
                  <a:pt x="339895" y="88940"/>
                </a:cubicBezTo>
                <a:cubicBezTo>
                  <a:pt x="414377" y="149332"/>
                  <a:pt x="289838" y="111383"/>
                  <a:pt x="315580" y="203595"/>
                </a:cubicBezTo>
                <a:cubicBezTo>
                  <a:pt x="341323" y="295810"/>
                  <a:pt x="428986" y="201664"/>
                  <a:pt x="396154" y="290476"/>
                </a:cubicBezTo>
                <a:lnTo>
                  <a:pt x="396155" y="290478"/>
                </a:lnTo>
                <a:close/>
              </a:path>
            </a:pathLst>
          </a:custGeom>
          <a:solidFill>
            <a:srgbClr val="000000"/>
          </a:solidFill>
          <a:ln w="25269" cap="flat">
            <a:solidFill>
              <a:srgbClr val="000000">
                <a:alpha val="97000"/>
              </a:srgbClr>
            </a:solidFill>
            <a:prstDash val="solid"/>
            <a:round/>
          </a:ln>
        </p:spPr>
        <p:txBody>
          <a:bodyPr rtlCol="0" anchor="ctr"/>
          <a:lstStyle/>
          <a:p>
            <a:endParaRPr lang="en-CH" sz="1800"/>
          </a:p>
        </p:txBody>
      </p:sp>
      <p:sp>
        <p:nvSpPr>
          <p:cNvPr id="641" name="Freeform 640">
            <a:extLst>
              <a:ext uri="{FF2B5EF4-FFF2-40B4-BE49-F238E27FC236}">
                <a16:creationId xmlns:a16="http://schemas.microsoft.com/office/drawing/2014/main" id="{28DB7706-2F8F-19E4-AD2F-2241006CD54E}"/>
              </a:ext>
            </a:extLst>
          </p:cNvPr>
          <p:cNvSpPr/>
          <p:nvPr/>
        </p:nvSpPr>
        <p:spPr>
          <a:xfrm>
            <a:off x="19253958" y="14661376"/>
            <a:ext cx="449498" cy="449957"/>
          </a:xfrm>
          <a:custGeom>
            <a:avLst/>
            <a:gdLst>
              <a:gd name="connsiteX0" fmla="*/ 396155 w 449498"/>
              <a:gd name="connsiteY0" fmla="*/ 290478 h 449957"/>
              <a:gd name="connsiteX1" fmla="*/ 279704 w 449498"/>
              <a:gd name="connsiteY1" fmla="*/ 300647 h 449957"/>
              <a:gd name="connsiteX2" fmla="*/ 223792 w 449498"/>
              <a:gd name="connsiteY2" fmla="*/ 403006 h 449957"/>
              <a:gd name="connsiteX3" fmla="*/ 176136 w 449498"/>
              <a:gd name="connsiteY3" fmla="*/ 294632 h 449957"/>
              <a:gd name="connsiteX4" fmla="*/ 61008 w 449498"/>
              <a:gd name="connsiteY4" fmla="*/ 271014 h 449957"/>
              <a:gd name="connsiteX5" fmla="*/ 148008 w 449498"/>
              <a:gd name="connsiteY5" fmla="*/ 193865 h 449957"/>
              <a:gd name="connsiteX6" fmla="*/ 132765 w 449498"/>
              <a:gd name="connsiteY6" fmla="*/ 76908 h 449957"/>
              <a:gd name="connsiteX7" fmla="*/ 234189 w 449498"/>
              <a:gd name="connsiteY7" fmla="*/ 137601 h 449957"/>
              <a:gd name="connsiteX8" fmla="*/ 339895 w 449498"/>
              <a:gd name="connsiteY8" fmla="*/ 88940 h 449957"/>
              <a:gd name="connsiteX9" fmla="*/ 315580 w 449498"/>
              <a:gd name="connsiteY9" fmla="*/ 203595 h 449957"/>
              <a:gd name="connsiteX10" fmla="*/ 396154 w 449498"/>
              <a:gd name="connsiteY10" fmla="*/ 290476 h 449957"/>
              <a:gd name="connsiteX11" fmla="*/ 396155 w 449498"/>
              <a:gd name="connsiteY11" fmla="*/ 290478 h 44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498" h="449957">
                <a:moveTo>
                  <a:pt x="396155" y="290478"/>
                </a:moveTo>
                <a:cubicBezTo>
                  <a:pt x="363321" y="379288"/>
                  <a:pt x="358569" y="249160"/>
                  <a:pt x="279704" y="300647"/>
                </a:cubicBezTo>
                <a:cubicBezTo>
                  <a:pt x="200836" y="352136"/>
                  <a:pt x="318568" y="408511"/>
                  <a:pt x="223792" y="403006"/>
                </a:cubicBezTo>
                <a:cubicBezTo>
                  <a:pt x="129018" y="397499"/>
                  <a:pt x="250620" y="355027"/>
                  <a:pt x="176136" y="294632"/>
                </a:cubicBezTo>
                <a:cubicBezTo>
                  <a:pt x="101654" y="234239"/>
                  <a:pt x="86747" y="363228"/>
                  <a:pt x="61008" y="271014"/>
                </a:cubicBezTo>
                <a:cubicBezTo>
                  <a:pt x="35266" y="178797"/>
                  <a:pt x="115176" y="282680"/>
                  <a:pt x="148008" y="193865"/>
                </a:cubicBezTo>
                <a:cubicBezTo>
                  <a:pt x="180843" y="105054"/>
                  <a:pt x="53899" y="128396"/>
                  <a:pt x="132765" y="76908"/>
                </a:cubicBezTo>
                <a:cubicBezTo>
                  <a:pt x="211633" y="25420"/>
                  <a:pt x="139414" y="132095"/>
                  <a:pt x="234189" y="137601"/>
                </a:cubicBezTo>
                <a:cubicBezTo>
                  <a:pt x="328961" y="143105"/>
                  <a:pt x="265413" y="28547"/>
                  <a:pt x="339895" y="88940"/>
                </a:cubicBezTo>
                <a:cubicBezTo>
                  <a:pt x="414377" y="149332"/>
                  <a:pt x="289838" y="111383"/>
                  <a:pt x="315580" y="203595"/>
                </a:cubicBezTo>
                <a:cubicBezTo>
                  <a:pt x="341323" y="295810"/>
                  <a:pt x="428986" y="201664"/>
                  <a:pt x="396154" y="290476"/>
                </a:cubicBezTo>
                <a:lnTo>
                  <a:pt x="396155" y="290478"/>
                </a:lnTo>
                <a:close/>
              </a:path>
            </a:pathLst>
          </a:custGeom>
          <a:solidFill>
            <a:srgbClr val="000000"/>
          </a:solidFill>
          <a:ln w="25269" cap="flat">
            <a:solidFill>
              <a:srgbClr val="000000">
                <a:alpha val="97000"/>
              </a:srgbClr>
            </a:solidFill>
            <a:prstDash val="solid"/>
            <a:round/>
          </a:ln>
        </p:spPr>
        <p:txBody>
          <a:bodyPr rtlCol="0" anchor="ctr"/>
          <a:lstStyle/>
          <a:p>
            <a:endParaRPr lang="en-CH" sz="1800"/>
          </a:p>
        </p:txBody>
      </p:sp>
      <p:sp>
        <p:nvSpPr>
          <p:cNvPr id="642" name="Freeform 641">
            <a:extLst>
              <a:ext uri="{FF2B5EF4-FFF2-40B4-BE49-F238E27FC236}">
                <a16:creationId xmlns:a16="http://schemas.microsoft.com/office/drawing/2014/main" id="{069A2087-B28C-3F33-FBFF-631DEE406BAE}"/>
              </a:ext>
            </a:extLst>
          </p:cNvPr>
          <p:cNvSpPr/>
          <p:nvPr/>
        </p:nvSpPr>
        <p:spPr>
          <a:xfrm>
            <a:off x="20592470" y="15301377"/>
            <a:ext cx="449498" cy="449957"/>
          </a:xfrm>
          <a:custGeom>
            <a:avLst/>
            <a:gdLst>
              <a:gd name="connsiteX0" fmla="*/ 396155 w 449498"/>
              <a:gd name="connsiteY0" fmla="*/ 290478 h 449957"/>
              <a:gd name="connsiteX1" fmla="*/ 279704 w 449498"/>
              <a:gd name="connsiteY1" fmla="*/ 300647 h 449957"/>
              <a:gd name="connsiteX2" fmla="*/ 223792 w 449498"/>
              <a:gd name="connsiteY2" fmla="*/ 403006 h 449957"/>
              <a:gd name="connsiteX3" fmla="*/ 176136 w 449498"/>
              <a:gd name="connsiteY3" fmla="*/ 294632 h 449957"/>
              <a:gd name="connsiteX4" fmla="*/ 61008 w 449498"/>
              <a:gd name="connsiteY4" fmla="*/ 271014 h 449957"/>
              <a:gd name="connsiteX5" fmla="*/ 148008 w 449498"/>
              <a:gd name="connsiteY5" fmla="*/ 193865 h 449957"/>
              <a:gd name="connsiteX6" fmla="*/ 132765 w 449498"/>
              <a:gd name="connsiteY6" fmla="*/ 76908 h 449957"/>
              <a:gd name="connsiteX7" fmla="*/ 234189 w 449498"/>
              <a:gd name="connsiteY7" fmla="*/ 137601 h 449957"/>
              <a:gd name="connsiteX8" fmla="*/ 339895 w 449498"/>
              <a:gd name="connsiteY8" fmla="*/ 88940 h 449957"/>
              <a:gd name="connsiteX9" fmla="*/ 315580 w 449498"/>
              <a:gd name="connsiteY9" fmla="*/ 203595 h 449957"/>
              <a:gd name="connsiteX10" fmla="*/ 396154 w 449498"/>
              <a:gd name="connsiteY10" fmla="*/ 290476 h 449957"/>
              <a:gd name="connsiteX11" fmla="*/ 396155 w 449498"/>
              <a:gd name="connsiteY11" fmla="*/ 290478 h 44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9498" h="449957">
                <a:moveTo>
                  <a:pt x="396155" y="290478"/>
                </a:moveTo>
                <a:cubicBezTo>
                  <a:pt x="363321" y="379288"/>
                  <a:pt x="358569" y="249160"/>
                  <a:pt x="279704" y="300647"/>
                </a:cubicBezTo>
                <a:cubicBezTo>
                  <a:pt x="200836" y="352136"/>
                  <a:pt x="318568" y="408511"/>
                  <a:pt x="223792" y="403006"/>
                </a:cubicBezTo>
                <a:cubicBezTo>
                  <a:pt x="129018" y="397499"/>
                  <a:pt x="250620" y="355027"/>
                  <a:pt x="176136" y="294632"/>
                </a:cubicBezTo>
                <a:cubicBezTo>
                  <a:pt x="101654" y="234239"/>
                  <a:pt x="86747" y="363228"/>
                  <a:pt x="61008" y="271014"/>
                </a:cubicBezTo>
                <a:cubicBezTo>
                  <a:pt x="35266" y="178797"/>
                  <a:pt x="115176" y="282680"/>
                  <a:pt x="148008" y="193865"/>
                </a:cubicBezTo>
                <a:cubicBezTo>
                  <a:pt x="180843" y="105054"/>
                  <a:pt x="53899" y="128396"/>
                  <a:pt x="132765" y="76908"/>
                </a:cubicBezTo>
                <a:cubicBezTo>
                  <a:pt x="211633" y="25420"/>
                  <a:pt x="139414" y="132095"/>
                  <a:pt x="234189" y="137601"/>
                </a:cubicBezTo>
                <a:cubicBezTo>
                  <a:pt x="328961" y="143105"/>
                  <a:pt x="265413" y="28547"/>
                  <a:pt x="339895" y="88940"/>
                </a:cubicBezTo>
                <a:cubicBezTo>
                  <a:pt x="414377" y="149332"/>
                  <a:pt x="289838" y="111383"/>
                  <a:pt x="315580" y="203595"/>
                </a:cubicBezTo>
                <a:cubicBezTo>
                  <a:pt x="341323" y="295810"/>
                  <a:pt x="428986" y="201664"/>
                  <a:pt x="396154" y="290476"/>
                </a:cubicBezTo>
                <a:lnTo>
                  <a:pt x="396155" y="290478"/>
                </a:lnTo>
                <a:close/>
              </a:path>
            </a:pathLst>
          </a:custGeom>
          <a:solidFill>
            <a:srgbClr val="000000"/>
          </a:solidFill>
          <a:ln w="25269" cap="flat">
            <a:solidFill>
              <a:srgbClr val="000000">
                <a:alpha val="97000"/>
              </a:srgbClr>
            </a:solidFill>
            <a:prstDash val="solid"/>
            <a:round/>
          </a:ln>
        </p:spPr>
        <p:txBody>
          <a:bodyPr rtlCol="0" anchor="ctr"/>
          <a:lstStyle/>
          <a:p>
            <a:endParaRPr lang="en-CH" sz="1800"/>
          </a:p>
        </p:txBody>
      </p:sp>
      <p:sp>
        <p:nvSpPr>
          <p:cNvPr id="644" name="Freeform 643">
            <a:extLst>
              <a:ext uri="{FF2B5EF4-FFF2-40B4-BE49-F238E27FC236}">
                <a16:creationId xmlns:a16="http://schemas.microsoft.com/office/drawing/2014/main" id="{A46EFD5A-455C-C291-2A43-BBF5F0E95A44}"/>
              </a:ext>
            </a:extLst>
          </p:cNvPr>
          <p:cNvSpPr/>
          <p:nvPr/>
        </p:nvSpPr>
        <p:spPr>
          <a:xfrm>
            <a:off x="19376453" y="15788942"/>
            <a:ext cx="448446" cy="907741"/>
          </a:xfrm>
          <a:custGeom>
            <a:avLst/>
            <a:gdLst>
              <a:gd name="connsiteX0" fmla="*/ 23914 w 448446"/>
              <a:gd name="connsiteY0" fmla="*/ 114611 h 907741"/>
              <a:gd name="connsiteX1" fmla="*/ -1484 w 448446"/>
              <a:gd name="connsiteY1" fmla="*/ 114611 h 907741"/>
              <a:gd name="connsiteX2" fmla="*/ -1484 w 448446"/>
              <a:gd name="connsiteY2" fmla="*/ 337 h 907741"/>
              <a:gd name="connsiteX3" fmla="*/ 137679 w 448446"/>
              <a:gd name="connsiteY3" fmla="*/ 337 h 907741"/>
              <a:gd name="connsiteX4" fmla="*/ 137679 w 448446"/>
              <a:gd name="connsiteY4" fmla="*/ 25735 h 907741"/>
              <a:gd name="connsiteX5" fmla="*/ 23914 w 448446"/>
              <a:gd name="connsiteY5" fmla="*/ 25735 h 907741"/>
              <a:gd name="connsiteX6" fmla="*/ 23914 w 448446"/>
              <a:gd name="connsiteY6" fmla="*/ 114611 h 907741"/>
              <a:gd name="connsiteX7" fmla="*/ 307802 w 448446"/>
              <a:gd name="connsiteY7" fmla="*/ 25735 h 907741"/>
              <a:gd name="connsiteX8" fmla="*/ 307802 w 448446"/>
              <a:gd name="connsiteY8" fmla="*/ 337 h 907741"/>
              <a:gd name="connsiteX9" fmla="*/ 446963 w 448446"/>
              <a:gd name="connsiteY9" fmla="*/ 337 h 907741"/>
              <a:gd name="connsiteX10" fmla="*/ 446963 w 448446"/>
              <a:gd name="connsiteY10" fmla="*/ 114611 h 907741"/>
              <a:gd name="connsiteX11" fmla="*/ 421565 w 448446"/>
              <a:gd name="connsiteY11" fmla="*/ 114611 h 907741"/>
              <a:gd name="connsiteX12" fmla="*/ 421565 w 448446"/>
              <a:gd name="connsiteY12" fmla="*/ 25735 h 907741"/>
              <a:gd name="connsiteX13" fmla="*/ 307802 w 448446"/>
              <a:gd name="connsiteY13" fmla="*/ 25735 h 907741"/>
              <a:gd name="connsiteX14" fmla="*/ 421565 w 448446"/>
              <a:gd name="connsiteY14" fmla="*/ 222508 h 907741"/>
              <a:gd name="connsiteX15" fmla="*/ 446963 w 448446"/>
              <a:gd name="connsiteY15" fmla="*/ 222508 h 907741"/>
              <a:gd name="connsiteX16" fmla="*/ 446963 w 448446"/>
              <a:gd name="connsiteY16" fmla="*/ 400259 h 907741"/>
              <a:gd name="connsiteX17" fmla="*/ 421565 w 448446"/>
              <a:gd name="connsiteY17" fmla="*/ 400259 h 907741"/>
              <a:gd name="connsiteX18" fmla="*/ 421565 w 448446"/>
              <a:gd name="connsiteY18" fmla="*/ 222508 h 907741"/>
              <a:gd name="connsiteX19" fmla="*/ 421565 w 448446"/>
              <a:gd name="connsiteY19" fmla="*/ 508156 h 907741"/>
              <a:gd name="connsiteX20" fmla="*/ 446963 w 448446"/>
              <a:gd name="connsiteY20" fmla="*/ 508156 h 907741"/>
              <a:gd name="connsiteX21" fmla="*/ 446963 w 448446"/>
              <a:gd name="connsiteY21" fmla="*/ 685907 h 907741"/>
              <a:gd name="connsiteX22" fmla="*/ 421565 w 448446"/>
              <a:gd name="connsiteY22" fmla="*/ 685907 h 907741"/>
              <a:gd name="connsiteX23" fmla="*/ 421565 w 448446"/>
              <a:gd name="connsiteY23" fmla="*/ 508156 h 907741"/>
              <a:gd name="connsiteX24" fmla="*/ 421565 w 448446"/>
              <a:gd name="connsiteY24" fmla="*/ 793803 h 907741"/>
              <a:gd name="connsiteX25" fmla="*/ 446963 w 448446"/>
              <a:gd name="connsiteY25" fmla="*/ 793803 h 907741"/>
              <a:gd name="connsiteX26" fmla="*/ 446963 w 448446"/>
              <a:gd name="connsiteY26" fmla="*/ 908078 h 907741"/>
              <a:gd name="connsiteX27" fmla="*/ 307802 w 448446"/>
              <a:gd name="connsiteY27" fmla="*/ 908078 h 907741"/>
              <a:gd name="connsiteX28" fmla="*/ 307802 w 448446"/>
              <a:gd name="connsiteY28" fmla="*/ 882679 h 907741"/>
              <a:gd name="connsiteX29" fmla="*/ 421565 w 448446"/>
              <a:gd name="connsiteY29" fmla="*/ 882679 h 907741"/>
              <a:gd name="connsiteX30" fmla="*/ 421565 w 448446"/>
              <a:gd name="connsiteY30" fmla="*/ 793803 h 907741"/>
              <a:gd name="connsiteX31" fmla="*/ 137679 w 448446"/>
              <a:gd name="connsiteY31" fmla="*/ 882679 h 907741"/>
              <a:gd name="connsiteX32" fmla="*/ 137679 w 448446"/>
              <a:gd name="connsiteY32" fmla="*/ 908078 h 907741"/>
              <a:gd name="connsiteX33" fmla="*/ -1484 w 448446"/>
              <a:gd name="connsiteY33" fmla="*/ 908078 h 907741"/>
              <a:gd name="connsiteX34" fmla="*/ -1484 w 448446"/>
              <a:gd name="connsiteY34" fmla="*/ 793803 h 907741"/>
              <a:gd name="connsiteX35" fmla="*/ 23914 w 448446"/>
              <a:gd name="connsiteY35" fmla="*/ 793803 h 907741"/>
              <a:gd name="connsiteX36" fmla="*/ 23914 w 448446"/>
              <a:gd name="connsiteY36" fmla="*/ 882679 h 907741"/>
              <a:gd name="connsiteX37" fmla="*/ 137679 w 448446"/>
              <a:gd name="connsiteY37" fmla="*/ 882679 h 907741"/>
              <a:gd name="connsiteX38" fmla="*/ 23914 w 448446"/>
              <a:gd name="connsiteY38" fmla="*/ 685907 h 907741"/>
              <a:gd name="connsiteX39" fmla="*/ -1484 w 448446"/>
              <a:gd name="connsiteY39" fmla="*/ 685907 h 907741"/>
              <a:gd name="connsiteX40" fmla="*/ -1484 w 448446"/>
              <a:gd name="connsiteY40" fmla="*/ 508156 h 907741"/>
              <a:gd name="connsiteX41" fmla="*/ 23914 w 448446"/>
              <a:gd name="connsiteY41" fmla="*/ 508156 h 907741"/>
              <a:gd name="connsiteX42" fmla="*/ 23914 w 448446"/>
              <a:gd name="connsiteY42" fmla="*/ 685907 h 907741"/>
              <a:gd name="connsiteX43" fmla="*/ 23914 w 448446"/>
              <a:gd name="connsiteY43" fmla="*/ 400259 h 907741"/>
              <a:gd name="connsiteX44" fmla="*/ -1484 w 448446"/>
              <a:gd name="connsiteY44" fmla="*/ 400259 h 907741"/>
              <a:gd name="connsiteX45" fmla="*/ -1484 w 448446"/>
              <a:gd name="connsiteY45" fmla="*/ 222508 h 907741"/>
              <a:gd name="connsiteX46" fmla="*/ 23914 w 448446"/>
              <a:gd name="connsiteY46" fmla="*/ 222508 h 907741"/>
              <a:gd name="connsiteX47" fmla="*/ 23914 w 448446"/>
              <a:gd name="connsiteY47" fmla="*/ 400259 h 90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48446" h="907741">
                <a:moveTo>
                  <a:pt x="23914" y="114611"/>
                </a:moveTo>
                <a:lnTo>
                  <a:pt x="-1484" y="114611"/>
                </a:lnTo>
                <a:lnTo>
                  <a:pt x="-1484" y="337"/>
                </a:lnTo>
                <a:lnTo>
                  <a:pt x="137679" y="337"/>
                </a:lnTo>
                <a:lnTo>
                  <a:pt x="137679" y="25735"/>
                </a:lnTo>
                <a:lnTo>
                  <a:pt x="23914" y="25735"/>
                </a:lnTo>
                <a:lnTo>
                  <a:pt x="23914" y="114611"/>
                </a:lnTo>
                <a:close/>
                <a:moveTo>
                  <a:pt x="307802" y="25735"/>
                </a:moveTo>
                <a:lnTo>
                  <a:pt x="307802" y="337"/>
                </a:lnTo>
                <a:lnTo>
                  <a:pt x="446963" y="337"/>
                </a:lnTo>
                <a:lnTo>
                  <a:pt x="446963" y="114611"/>
                </a:lnTo>
                <a:lnTo>
                  <a:pt x="421565" y="114611"/>
                </a:lnTo>
                <a:lnTo>
                  <a:pt x="421565" y="25735"/>
                </a:lnTo>
                <a:lnTo>
                  <a:pt x="307802" y="25735"/>
                </a:lnTo>
                <a:close/>
                <a:moveTo>
                  <a:pt x="421565" y="222508"/>
                </a:moveTo>
                <a:lnTo>
                  <a:pt x="446963" y="222508"/>
                </a:lnTo>
                <a:lnTo>
                  <a:pt x="446963" y="400259"/>
                </a:lnTo>
                <a:lnTo>
                  <a:pt x="421565" y="400259"/>
                </a:lnTo>
                <a:lnTo>
                  <a:pt x="421565" y="222508"/>
                </a:lnTo>
                <a:close/>
                <a:moveTo>
                  <a:pt x="421565" y="508156"/>
                </a:moveTo>
                <a:lnTo>
                  <a:pt x="446963" y="508156"/>
                </a:lnTo>
                <a:lnTo>
                  <a:pt x="446963" y="685907"/>
                </a:lnTo>
                <a:lnTo>
                  <a:pt x="421565" y="685907"/>
                </a:lnTo>
                <a:lnTo>
                  <a:pt x="421565" y="508156"/>
                </a:lnTo>
                <a:close/>
                <a:moveTo>
                  <a:pt x="421565" y="793803"/>
                </a:moveTo>
                <a:lnTo>
                  <a:pt x="446963" y="793803"/>
                </a:lnTo>
                <a:lnTo>
                  <a:pt x="446963" y="908078"/>
                </a:lnTo>
                <a:lnTo>
                  <a:pt x="307802" y="908078"/>
                </a:lnTo>
                <a:lnTo>
                  <a:pt x="307802" y="882679"/>
                </a:lnTo>
                <a:lnTo>
                  <a:pt x="421565" y="882679"/>
                </a:lnTo>
                <a:lnTo>
                  <a:pt x="421565" y="793803"/>
                </a:lnTo>
                <a:close/>
                <a:moveTo>
                  <a:pt x="137679" y="882679"/>
                </a:moveTo>
                <a:lnTo>
                  <a:pt x="137679" y="908078"/>
                </a:lnTo>
                <a:lnTo>
                  <a:pt x="-1484" y="908078"/>
                </a:lnTo>
                <a:lnTo>
                  <a:pt x="-1484" y="793803"/>
                </a:lnTo>
                <a:lnTo>
                  <a:pt x="23914" y="793803"/>
                </a:lnTo>
                <a:lnTo>
                  <a:pt x="23914" y="882679"/>
                </a:lnTo>
                <a:lnTo>
                  <a:pt x="137679" y="882679"/>
                </a:lnTo>
                <a:close/>
                <a:moveTo>
                  <a:pt x="23914" y="685907"/>
                </a:moveTo>
                <a:lnTo>
                  <a:pt x="-1484" y="685907"/>
                </a:lnTo>
                <a:lnTo>
                  <a:pt x="-1484" y="508156"/>
                </a:lnTo>
                <a:lnTo>
                  <a:pt x="23914" y="508156"/>
                </a:lnTo>
                <a:lnTo>
                  <a:pt x="23914" y="685907"/>
                </a:lnTo>
                <a:close/>
                <a:moveTo>
                  <a:pt x="23914" y="400259"/>
                </a:moveTo>
                <a:lnTo>
                  <a:pt x="-1484" y="400259"/>
                </a:lnTo>
                <a:lnTo>
                  <a:pt x="-1484" y="222508"/>
                </a:lnTo>
                <a:lnTo>
                  <a:pt x="23914" y="222508"/>
                </a:lnTo>
                <a:lnTo>
                  <a:pt x="23914" y="400259"/>
                </a:lnTo>
                <a:close/>
              </a:path>
            </a:pathLst>
          </a:custGeom>
          <a:solidFill>
            <a:srgbClr val="000080"/>
          </a:solidFill>
          <a:ln w="412" cap="rnd">
            <a:noFill/>
            <a:prstDash val="solid"/>
            <a:round/>
          </a:ln>
        </p:spPr>
        <p:txBody>
          <a:bodyPr rtlCol="0" anchor="ctr"/>
          <a:lstStyle/>
          <a:p>
            <a:endParaRPr lang="en-CH" sz="1800"/>
          </a:p>
        </p:txBody>
      </p:sp>
      <p:sp>
        <p:nvSpPr>
          <p:cNvPr id="645" name="Freeform 644">
            <a:extLst>
              <a:ext uri="{FF2B5EF4-FFF2-40B4-BE49-F238E27FC236}">
                <a16:creationId xmlns:a16="http://schemas.microsoft.com/office/drawing/2014/main" id="{F86268D0-88C0-BB4B-4A3B-3BB156F74733}"/>
              </a:ext>
            </a:extLst>
          </p:cNvPr>
          <p:cNvSpPr/>
          <p:nvPr/>
        </p:nvSpPr>
        <p:spPr>
          <a:xfrm>
            <a:off x="22862176" y="11358429"/>
            <a:ext cx="8028297" cy="7695552"/>
          </a:xfrm>
          <a:custGeom>
            <a:avLst/>
            <a:gdLst>
              <a:gd name="connsiteX0" fmla="*/ 31767 w 8028297"/>
              <a:gd name="connsiteY0" fmla="*/ 127238 h 7695552"/>
              <a:gd name="connsiteX1" fmla="*/ 44 w 8028297"/>
              <a:gd name="connsiteY1" fmla="*/ 127238 h 7695552"/>
              <a:gd name="connsiteX2" fmla="*/ 44 w 8028297"/>
              <a:gd name="connsiteY2" fmla="*/ 119 h 7695552"/>
              <a:gd name="connsiteX3" fmla="*/ 127221 w 8028297"/>
              <a:gd name="connsiteY3" fmla="*/ 119 h 7695552"/>
              <a:gd name="connsiteX4" fmla="*/ 127221 w 8028297"/>
              <a:gd name="connsiteY4" fmla="*/ 31885 h 7695552"/>
              <a:gd name="connsiteX5" fmla="*/ 31767 w 8028297"/>
              <a:gd name="connsiteY5" fmla="*/ 31885 h 7695552"/>
              <a:gd name="connsiteX6" fmla="*/ 31767 w 8028297"/>
              <a:gd name="connsiteY6" fmla="*/ 127238 h 7695552"/>
              <a:gd name="connsiteX7" fmla="*/ 254914 w 8028297"/>
              <a:gd name="connsiteY7" fmla="*/ 31885 h 7695552"/>
              <a:gd name="connsiteX8" fmla="*/ 254914 w 8028297"/>
              <a:gd name="connsiteY8" fmla="*/ 119 h 7695552"/>
              <a:gd name="connsiteX9" fmla="*/ 445822 w 8028297"/>
              <a:gd name="connsiteY9" fmla="*/ 119 h 7695552"/>
              <a:gd name="connsiteX10" fmla="*/ 445822 w 8028297"/>
              <a:gd name="connsiteY10" fmla="*/ 31885 h 7695552"/>
              <a:gd name="connsiteX11" fmla="*/ 254914 w 8028297"/>
              <a:gd name="connsiteY11" fmla="*/ 31885 h 7695552"/>
              <a:gd name="connsiteX12" fmla="*/ 573467 w 8028297"/>
              <a:gd name="connsiteY12" fmla="*/ 31885 h 7695552"/>
              <a:gd name="connsiteX13" fmla="*/ 573467 w 8028297"/>
              <a:gd name="connsiteY13" fmla="*/ 119 h 7695552"/>
              <a:gd name="connsiteX14" fmla="*/ 764419 w 8028297"/>
              <a:gd name="connsiteY14" fmla="*/ 119 h 7695552"/>
              <a:gd name="connsiteX15" fmla="*/ 764419 w 8028297"/>
              <a:gd name="connsiteY15" fmla="*/ 31885 h 7695552"/>
              <a:gd name="connsiteX16" fmla="*/ 573467 w 8028297"/>
              <a:gd name="connsiteY16" fmla="*/ 31885 h 7695552"/>
              <a:gd name="connsiteX17" fmla="*/ 892113 w 8028297"/>
              <a:gd name="connsiteY17" fmla="*/ 31885 h 7695552"/>
              <a:gd name="connsiteX18" fmla="*/ 892113 w 8028297"/>
              <a:gd name="connsiteY18" fmla="*/ 119 h 7695552"/>
              <a:gd name="connsiteX19" fmla="*/ 1083020 w 8028297"/>
              <a:gd name="connsiteY19" fmla="*/ 119 h 7695552"/>
              <a:gd name="connsiteX20" fmla="*/ 1083020 w 8028297"/>
              <a:gd name="connsiteY20" fmla="*/ 31885 h 7695552"/>
              <a:gd name="connsiteX21" fmla="*/ 892113 w 8028297"/>
              <a:gd name="connsiteY21" fmla="*/ 31885 h 7695552"/>
              <a:gd name="connsiteX22" fmla="*/ 1210667 w 8028297"/>
              <a:gd name="connsiteY22" fmla="*/ 31885 h 7695552"/>
              <a:gd name="connsiteX23" fmla="*/ 1210667 w 8028297"/>
              <a:gd name="connsiteY23" fmla="*/ 119 h 7695552"/>
              <a:gd name="connsiteX24" fmla="*/ 1401620 w 8028297"/>
              <a:gd name="connsiteY24" fmla="*/ 119 h 7695552"/>
              <a:gd name="connsiteX25" fmla="*/ 1401620 w 8028297"/>
              <a:gd name="connsiteY25" fmla="*/ 31885 h 7695552"/>
              <a:gd name="connsiteX26" fmla="*/ 1210667 w 8028297"/>
              <a:gd name="connsiteY26" fmla="*/ 31885 h 7695552"/>
              <a:gd name="connsiteX27" fmla="*/ 1529265 w 8028297"/>
              <a:gd name="connsiteY27" fmla="*/ 31885 h 7695552"/>
              <a:gd name="connsiteX28" fmla="*/ 1529265 w 8028297"/>
              <a:gd name="connsiteY28" fmla="*/ 119 h 7695552"/>
              <a:gd name="connsiteX29" fmla="*/ 1720218 w 8028297"/>
              <a:gd name="connsiteY29" fmla="*/ 119 h 7695552"/>
              <a:gd name="connsiteX30" fmla="*/ 1720218 w 8028297"/>
              <a:gd name="connsiteY30" fmla="*/ 31885 h 7695552"/>
              <a:gd name="connsiteX31" fmla="*/ 1529265 w 8028297"/>
              <a:gd name="connsiteY31" fmla="*/ 31885 h 7695552"/>
              <a:gd name="connsiteX32" fmla="*/ 1847865 w 8028297"/>
              <a:gd name="connsiteY32" fmla="*/ 31885 h 7695552"/>
              <a:gd name="connsiteX33" fmla="*/ 1847865 w 8028297"/>
              <a:gd name="connsiteY33" fmla="*/ 119 h 7695552"/>
              <a:gd name="connsiteX34" fmla="*/ 2038818 w 8028297"/>
              <a:gd name="connsiteY34" fmla="*/ 119 h 7695552"/>
              <a:gd name="connsiteX35" fmla="*/ 2038818 w 8028297"/>
              <a:gd name="connsiteY35" fmla="*/ 31885 h 7695552"/>
              <a:gd name="connsiteX36" fmla="*/ 1847865 w 8028297"/>
              <a:gd name="connsiteY36" fmla="*/ 31885 h 7695552"/>
              <a:gd name="connsiteX37" fmla="*/ 2166465 w 8028297"/>
              <a:gd name="connsiteY37" fmla="*/ 31885 h 7695552"/>
              <a:gd name="connsiteX38" fmla="*/ 2166465 w 8028297"/>
              <a:gd name="connsiteY38" fmla="*/ 119 h 7695552"/>
              <a:gd name="connsiteX39" fmla="*/ 2357370 w 8028297"/>
              <a:gd name="connsiteY39" fmla="*/ 119 h 7695552"/>
              <a:gd name="connsiteX40" fmla="*/ 2357370 w 8028297"/>
              <a:gd name="connsiteY40" fmla="*/ 31885 h 7695552"/>
              <a:gd name="connsiteX41" fmla="*/ 2166465 w 8028297"/>
              <a:gd name="connsiteY41" fmla="*/ 31885 h 7695552"/>
              <a:gd name="connsiteX42" fmla="*/ 2485063 w 8028297"/>
              <a:gd name="connsiteY42" fmla="*/ 31885 h 7695552"/>
              <a:gd name="connsiteX43" fmla="*/ 2485063 w 8028297"/>
              <a:gd name="connsiteY43" fmla="*/ 119 h 7695552"/>
              <a:gd name="connsiteX44" fmla="*/ 2675970 w 8028297"/>
              <a:gd name="connsiteY44" fmla="*/ 119 h 7695552"/>
              <a:gd name="connsiteX45" fmla="*/ 2675970 w 8028297"/>
              <a:gd name="connsiteY45" fmla="*/ 31885 h 7695552"/>
              <a:gd name="connsiteX46" fmla="*/ 2485063 w 8028297"/>
              <a:gd name="connsiteY46" fmla="*/ 31885 h 7695552"/>
              <a:gd name="connsiteX47" fmla="*/ 2803664 w 8028297"/>
              <a:gd name="connsiteY47" fmla="*/ 31885 h 7695552"/>
              <a:gd name="connsiteX48" fmla="*/ 2803664 w 8028297"/>
              <a:gd name="connsiteY48" fmla="*/ 119 h 7695552"/>
              <a:gd name="connsiteX49" fmla="*/ 2994571 w 8028297"/>
              <a:gd name="connsiteY49" fmla="*/ 119 h 7695552"/>
              <a:gd name="connsiteX50" fmla="*/ 2994571 w 8028297"/>
              <a:gd name="connsiteY50" fmla="*/ 31885 h 7695552"/>
              <a:gd name="connsiteX51" fmla="*/ 2803664 w 8028297"/>
              <a:gd name="connsiteY51" fmla="*/ 31885 h 7695552"/>
              <a:gd name="connsiteX52" fmla="*/ 3122216 w 8028297"/>
              <a:gd name="connsiteY52" fmla="*/ 31885 h 7695552"/>
              <a:gd name="connsiteX53" fmla="*/ 3122216 w 8028297"/>
              <a:gd name="connsiteY53" fmla="*/ 119 h 7695552"/>
              <a:gd name="connsiteX54" fmla="*/ 3313171 w 8028297"/>
              <a:gd name="connsiteY54" fmla="*/ 119 h 7695552"/>
              <a:gd name="connsiteX55" fmla="*/ 3313171 w 8028297"/>
              <a:gd name="connsiteY55" fmla="*/ 31885 h 7695552"/>
              <a:gd name="connsiteX56" fmla="*/ 3122216 w 8028297"/>
              <a:gd name="connsiteY56" fmla="*/ 31885 h 7695552"/>
              <a:gd name="connsiteX57" fmla="*/ 3440816 w 8028297"/>
              <a:gd name="connsiteY57" fmla="*/ 31885 h 7695552"/>
              <a:gd name="connsiteX58" fmla="*/ 3440816 w 8028297"/>
              <a:gd name="connsiteY58" fmla="*/ 119 h 7695552"/>
              <a:gd name="connsiteX59" fmla="*/ 3631769 w 8028297"/>
              <a:gd name="connsiteY59" fmla="*/ 119 h 7695552"/>
              <a:gd name="connsiteX60" fmla="*/ 3631769 w 8028297"/>
              <a:gd name="connsiteY60" fmla="*/ 31885 h 7695552"/>
              <a:gd name="connsiteX61" fmla="*/ 3440816 w 8028297"/>
              <a:gd name="connsiteY61" fmla="*/ 31885 h 7695552"/>
              <a:gd name="connsiteX62" fmla="*/ 3759416 w 8028297"/>
              <a:gd name="connsiteY62" fmla="*/ 31885 h 7695552"/>
              <a:gd name="connsiteX63" fmla="*/ 3759416 w 8028297"/>
              <a:gd name="connsiteY63" fmla="*/ 119 h 7695552"/>
              <a:gd name="connsiteX64" fmla="*/ 3950369 w 8028297"/>
              <a:gd name="connsiteY64" fmla="*/ 119 h 7695552"/>
              <a:gd name="connsiteX65" fmla="*/ 3950369 w 8028297"/>
              <a:gd name="connsiteY65" fmla="*/ 31885 h 7695552"/>
              <a:gd name="connsiteX66" fmla="*/ 3759416 w 8028297"/>
              <a:gd name="connsiteY66" fmla="*/ 31885 h 7695552"/>
              <a:gd name="connsiteX67" fmla="*/ 4078016 w 8028297"/>
              <a:gd name="connsiteY67" fmla="*/ 31885 h 7695552"/>
              <a:gd name="connsiteX68" fmla="*/ 4078016 w 8028297"/>
              <a:gd name="connsiteY68" fmla="*/ 119 h 7695552"/>
              <a:gd name="connsiteX69" fmla="*/ 4268921 w 8028297"/>
              <a:gd name="connsiteY69" fmla="*/ 119 h 7695552"/>
              <a:gd name="connsiteX70" fmla="*/ 4268921 w 8028297"/>
              <a:gd name="connsiteY70" fmla="*/ 31885 h 7695552"/>
              <a:gd name="connsiteX71" fmla="*/ 4078016 w 8028297"/>
              <a:gd name="connsiteY71" fmla="*/ 31885 h 7695552"/>
              <a:gd name="connsiteX72" fmla="*/ 4396614 w 8028297"/>
              <a:gd name="connsiteY72" fmla="*/ 31885 h 7695552"/>
              <a:gd name="connsiteX73" fmla="*/ 4396614 w 8028297"/>
              <a:gd name="connsiteY73" fmla="*/ 119 h 7695552"/>
              <a:gd name="connsiteX74" fmla="*/ 4587521 w 8028297"/>
              <a:gd name="connsiteY74" fmla="*/ 119 h 7695552"/>
              <a:gd name="connsiteX75" fmla="*/ 4587521 w 8028297"/>
              <a:gd name="connsiteY75" fmla="*/ 31885 h 7695552"/>
              <a:gd name="connsiteX76" fmla="*/ 4396614 w 8028297"/>
              <a:gd name="connsiteY76" fmla="*/ 31885 h 7695552"/>
              <a:gd name="connsiteX77" fmla="*/ 4715215 w 8028297"/>
              <a:gd name="connsiteY77" fmla="*/ 31885 h 7695552"/>
              <a:gd name="connsiteX78" fmla="*/ 4715215 w 8028297"/>
              <a:gd name="connsiteY78" fmla="*/ 119 h 7695552"/>
              <a:gd name="connsiteX79" fmla="*/ 4906122 w 8028297"/>
              <a:gd name="connsiteY79" fmla="*/ 119 h 7695552"/>
              <a:gd name="connsiteX80" fmla="*/ 4906122 w 8028297"/>
              <a:gd name="connsiteY80" fmla="*/ 31885 h 7695552"/>
              <a:gd name="connsiteX81" fmla="*/ 4715215 w 8028297"/>
              <a:gd name="connsiteY81" fmla="*/ 31885 h 7695552"/>
              <a:gd name="connsiteX82" fmla="*/ 5033815 w 8028297"/>
              <a:gd name="connsiteY82" fmla="*/ 31885 h 7695552"/>
              <a:gd name="connsiteX83" fmla="*/ 5033815 w 8028297"/>
              <a:gd name="connsiteY83" fmla="*/ 119 h 7695552"/>
              <a:gd name="connsiteX84" fmla="*/ 5224720 w 8028297"/>
              <a:gd name="connsiteY84" fmla="*/ 119 h 7695552"/>
              <a:gd name="connsiteX85" fmla="*/ 5224720 w 8028297"/>
              <a:gd name="connsiteY85" fmla="*/ 31885 h 7695552"/>
              <a:gd name="connsiteX86" fmla="*/ 5033815 w 8028297"/>
              <a:gd name="connsiteY86" fmla="*/ 31885 h 7695552"/>
              <a:gd name="connsiteX87" fmla="*/ 5352367 w 8028297"/>
              <a:gd name="connsiteY87" fmla="*/ 31885 h 7695552"/>
              <a:gd name="connsiteX88" fmla="*/ 5352367 w 8028297"/>
              <a:gd name="connsiteY88" fmla="*/ 119 h 7695552"/>
              <a:gd name="connsiteX89" fmla="*/ 5543274 w 8028297"/>
              <a:gd name="connsiteY89" fmla="*/ 119 h 7695552"/>
              <a:gd name="connsiteX90" fmla="*/ 5543274 w 8028297"/>
              <a:gd name="connsiteY90" fmla="*/ 31885 h 7695552"/>
              <a:gd name="connsiteX91" fmla="*/ 5352367 w 8028297"/>
              <a:gd name="connsiteY91" fmla="*/ 31885 h 7695552"/>
              <a:gd name="connsiteX92" fmla="*/ 5670967 w 8028297"/>
              <a:gd name="connsiteY92" fmla="*/ 31885 h 7695552"/>
              <a:gd name="connsiteX93" fmla="*/ 5670967 w 8028297"/>
              <a:gd name="connsiteY93" fmla="*/ 119 h 7695552"/>
              <a:gd name="connsiteX94" fmla="*/ 5861920 w 8028297"/>
              <a:gd name="connsiteY94" fmla="*/ 119 h 7695552"/>
              <a:gd name="connsiteX95" fmla="*/ 5861920 w 8028297"/>
              <a:gd name="connsiteY95" fmla="*/ 31885 h 7695552"/>
              <a:gd name="connsiteX96" fmla="*/ 5670967 w 8028297"/>
              <a:gd name="connsiteY96" fmla="*/ 31885 h 7695552"/>
              <a:gd name="connsiteX97" fmla="*/ 5989565 w 8028297"/>
              <a:gd name="connsiteY97" fmla="*/ 31885 h 7695552"/>
              <a:gd name="connsiteX98" fmla="*/ 5989565 w 8028297"/>
              <a:gd name="connsiteY98" fmla="*/ 119 h 7695552"/>
              <a:gd name="connsiteX99" fmla="*/ 6180472 w 8028297"/>
              <a:gd name="connsiteY99" fmla="*/ 119 h 7695552"/>
              <a:gd name="connsiteX100" fmla="*/ 6180472 w 8028297"/>
              <a:gd name="connsiteY100" fmla="*/ 31885 h 7695552"/>
              <a:gd name="connsiteX101" fmla="*/ 5989565 w 8028297"/>
              <a:gd name="connsiteY101" fmla="*/ 31885 h 7695552"/>
              <a:gd name="connsiteX102" fmla="*/ 6308165 w 8028297"/>
              <a:gd name="connsiteY102" fmla="*/ 31885 h 7695552"/>
              <a:gd name="connsiteX103" fmla="*/ 6308165 w 8028297"/>
              <a:gd name="connsiteY103" fmla="*/ 119 h 7695552"/>
              <a:gd name="connsiteX104" fmla="*/ 6499118 w 8028297"/>
              <a:gd name="connsiteY104" fmla="*/ 119 h 7695552"/>
              <a:gd name="connsiteX105" fmla="*/ 6499118 w 8028297"/>
              <a:gd name="connsiteY105" fmla="*/ 31885 h 7695552"/>
              <a:gd name="connsiteX106" fmla="*/ 6308165 w 8028297"/>
              <a:gd name="connsiteY106" fmla="*/ 31885 h 7695552"/>
              <a:gd name="connsiteX107" fmla="*/ 6626765 w 8028297"/>
              <a:gd name="connsiteY107" fmla="*/ 31885 h 7695552"/>
              <a:gd name="connsiteX108" fmla="*/ 6626765 w 8028297"/>
              <a:gd name="connsiteY108" fmla="*/ 119 h 7695552"/>
              <a:gd name="connsiteX109" fmla="*/ 6817670 w 8028297"/>
              <a:gd name="connsiteY109" fmla="*/ 119 h 7695552"/>
              <a:gd name="connsiteX110" fmla="*/ 6817670 w 8028297"/>
              <a:gd name="connsiteY110" fmla="*/ 31885 h 7695552"/>
              <a:gd name="connsiteX111" fmla="*/ 6626765 w 8028297"/>
              <a:gd name="connsiteY111" fmla="*/ 31885 h 7695552"/>
              <a:gd name="connsiteX112" fmla="*/ 6945366 w 8028297"/>
              <a:gd name="connsiteY112" fmla="*/ 31885 h 7695552"/>
              <a:gd name="connsiteX113" fmla="*/ 6945366 w 8028297"/>
              <a:gd name="connsiteY113" fmla="*/ 119 h 7695552"/>
              <a:gd name="connsiteX114" fmla="*/ 7136270 w 8028297"/>
              <a:gd name="connsiteY114" fmla="*/ 119 h 7695552"/>
              <a:gd name="connsiteX115" fmla="*/ 7136270 w 8028297"/>
              <a:gd name="connsiteY115" fmla="*/ 31885 h 7695552"/>
              <a:gd name="connsiteX116" fmla="*/ 6945366 w 8028297"/>
              <a:gd name="connsiteY116" fmla="*/ 31885 h 7695552"/>
              <a:gd name="connsiteX117" fmla="*/ 7263964 w 8028297"/>
              <a:gd name="connsiteY117" fmla="*/ 31885 h 7695552"/>
              <a:gd name="connsiteX118" fmla="*/ 7263964 w 8028297"/>
              <a:gd name="connsiteY118" fmla="*/ 119 h 7695552"/>
              <a:gd name="connsiteX119" fmla="*/ 7454871 w 8028297"/>
              <a:gd name="connsiteY119" fmla="*/ 119 h 7695552"/>
              <a:gd name="connsiteX120" fmla="*/ 7454871 w 8028297"/>
              <a:gd name="connsiteY120" fmla="*/ 31885 h 7695552"/>
              <a:gd name="connsiteX121" fmla="*/ 7263964 w 8028297"/>
              <a:gd name="connsiteY121" fmla="*/ 31885 h 7695552"/>
              <a:gd name="connsiteX122" fmla="*/ 7582518 w 8028297"/>
              <a:gd name="connsiteY122" fmla="*/ 31885 h 7695552"/>
              <a:gd name="connsiteX123" fmla="*/ 7582518 w 8028297"/>
              <a:gd name="connsiteY123" fmla="*/ 119 h 7695552"/>
              <a:gd name="connsiteX124" fmla="*/ 7773471 w 8028297"/>
              <a:gd name="connsiteY124" fmla="*/ 119 h 7695552"/>
              <a:gd name="connsiteX125" fmla="*/ 7773471 w 8028297"/>
              <a:gd name="connsiteY125" fmla="*/ 31885 h 7695552"/>
              <a:gd name="connsiteX126" fmla="*/ 7582518 w 8028297"/>
              <a:gd name="connsiteY126" fmla="*/ 31885 h 7695552"/>
              <a:gd name="connsiteX127" fmla="*/ 7901116 w 8028297"/>
              <a:gd name="connsiteY127" fmla="*/ 31885 h 7695552"/>
              <a:gd name="connsiteX128" fmla="*/ 7901116 w 8028297"/>
              <a:gd name="connsiteY128" fmla="*/ 119 h 7695552"/>
              <a:gd name="connsiteX129" fmla="*/ 8028341 w 8028297"/>
              <a:gd name="connsiteY129" fmla="*/ 119 h 7695552"/>
              <a:gd name="connsiteX130" fmla="*/ 8028341 w 8028297"/>
              <a:gd name="connsiteY130" fmla="*/ 127238 h 7695552"/>
              <a:gd name="connsiteX131" fmla="*/ 7996571 w 8028297"/>
              <a:gd name="connsiteY131" fmla="*/ 127238 h 7695552"/>
              <a:gd name="connsiteX132" fmla="*/ 7996571 w 8028297"/>
              <a:gd name="connsiteY132" fmla="*/ 31885 h 7695552"/>
              <a:gd name="connsiteX133" fmla="*/ 7901116 w 8028297"/>
              <a:gd name="connsiteY133" fmla="*/ 31885 h 7695552"/>
              <a:gd name="connsiteX134" fmla="*/ 7996571 w 8028297"/>
              <a:gd name="connsiteY134" fmla="*/ 254515 h 7695552"/>
              <a:gd name="connsiteX135" fmla="*/ 8028341 w 8028297"/>
              <a:gd name="connsiteY135" fmla="*/ 254515 h 7695552"/>
              <a:gd name="connsiteX136" fmla="*/ 8028341 w 8028297"/>
              <a:gd name="connsiteY136" fmla="*/ 445221 h 7695552"/>
              <a:gd name="connsiteX137" fmla="*/ 7996571 w 8028297"/>
              <a:gd name="connsiteY137" fmla="*/ 445221 h 7695552"/>
              <a:gd name="connsiteX138" fmla="*/ 7996571 w 8028297"/>
              <a:gd name="connsiteY138" fmla="*/ 254515 h 7695552"/>
              <a:gd name="connsiteX139" fmla="*/ 7996571 w 8028297"/>
              <a:gd name="connsiteY139" fmla="*/ 572551 h 7695552"/>
              <a:gd name="connsiteX140" fmla="*/ 8028341 w 8028297"/>
              <a:gd name="connsiteY140" fmla="*/ 572551 h 7695552"/>
              <a:gd name="connsiteX141" fmla="*/ 8028341 w 8028297"/>
              <a:gd name="connsiteY141" fmla="*/ 763204 h 7695552"/>
              <a:gd name="connsiteX142" fmla="*/ 7996571 w 8028297"/>
              <a:gd name="connsiteY142" fmla="*/ 763204 h 7695552"/>
              <a:gd name="connsiteX143" fmla="*/ 7996571 w 8028297"/>
              <a:gd name="connsiteY143" fmla="*/ 572551 h 7695552"/>
              <a:gd name="connsiteX144" fmla="*/ 7996571 w 8028297"/>
              <a:gd name="connsiteY144" fmla="*/ 890534 h 7695552"/>
              <a:gd name="connsiteX145" fmla="*/ 8028341 w 8028297"/>
              <a:gd name="connsiteY145" fmla="*/ 890534 h 7695552"/>
              <a:gd name="connsiteX146" fmla="*/ 8028341 w 8028297"/>
              <a:gd name="connsiteY146" fmla="*/ 1081240 h 7695552"/>
              <a:gd name="connsiteX147" fmla="*/ 7996571 w 8028297"/>
              <a:gd name="connsiteY147" fmla="*/ 1081240 h 7695552"/>
              <a:gd name="connsiteX148" fmla="*/ 7996571 w 8028297"/>
              <a:gd name="connsiteY148" fmla="*/ 890534 h 7695552"/>
              <a:gd name="connsiteX149" fmla="*/ 7996571 w 8028297"/>
              <a:gd name="connsiteY149" fmla="*/ 1208519 h 7695552"/>
              <a:gd name="connsiteX150" fmla="*/ 8028341 w 8028297"/>
              <a:gd name="connsiteY150" fmla="*/ 1208519 h 7695552"/>
              <a:gd name="connsiteX151" fmla="*/ 8028341 w 8028297"/>
              <a:gd name="connsiteY151" fmla="*/ 1399223 h 7695552"/>
              <a:gd name="connsiteX152" fmla="*/ 7996571 w 8028297"/>
              <a:gd name="connsiteY152" fmla="*/ 1399223 h 7695552"/>
              <a:gd name="connsiteX153" fmla="*/ 7996571 w 8028297"/>
              <a:gd name="connsiteY153" fmla="*/ 1208519 h 7695552"/>
              <a:gd name="connsiteX154" fmla="*/ 7996571 w 8028297"/>
              <a:gd name="connsiteY154" fmla="*/ 1526554 h 7695552"/>
              <a:gd name="connsiteX155" fmla="*/ 8028341 w 8028297"/>
              <a:gd name="connsiteY155" fmla="*/ 1526554 h 7695552"/>
              <a:gd name="connsiteX156" fmla="*/ 8028341 w 8028297"/>
              <a:gd name="connsiteY156" fmla="*/ 1717207 h 7695552"/>
              <a:gd name="connsiteX157" fmla="*/ 7996571 w 8028297"/>
              <a:gd name="connsiteY157" fmla="*/ 1717207 h 7695552"/>
              <a:gd name="connsiteX158" fmla="*/ 7996571 w 8028297"/>
              <a:gd name="connsiteY158" fmla="*/ 1526554 h 7695552"/>
              <a:gd name="connsiteX159" fmla="*/ 7996571 w 8028297"/>
              <a:gd name="connsiteY159" fmla="*/ 1844537 h 7695552"/>
              <a:gd name="connsiteX160" fmla="*/ 8028341 w 8028297"/>
              <a:gd name="connsiteY160" fmla="*/ 1844537 h 7695552"/>
              <a:gd name="connsiteX161" fmla="*/ 8028341 w 8028297"/>
              <a:gd name="connsiteY161" fmla="*/ 2035243 h 7695552"/>
              <a:gd name="connsiteX162" fmla="*/ 7996571 w 8028297"/>
              <a:gd name="connsiteY162" fmla="*/ 2035243 h 7695552"/>
              <a:gd name="connsiteX163" fmla="*/ 7996571 w 8028297"/>
              <a:gd name="connsiteY163" fmla="*/ 1844537 h 7695552"/>
              <a:gd name="connsiteX164" fmla="*/ 7996571 w 8028297"/>
              <a:gd name="connsiteY164" fmla="*/ 2162520 h 7695552"/>
              <a:gd name="connsiteX165" fmla="*/ 8028341 w 8028297"/>
              <a:gd name="connsiteY165" fmla="*/ 2162520 h 7695552"/>
              <a:gd name="connsiteX166" fmla="*/ 8028341 w 8028297"/>
              <a:gd name="connsiteY166" fmla="*/ 2353226 h 7695552"/>
              <a:gd name="connsiteX167" fmla="*/ 7996571 w 8028297"/>
              <a:gd name="connsiteY167" fmla="*/ 2353226 h 7695552"/>
              <a:gd name="connsiteX168" fmla="*/ 7996571 w 8028297"/>
              <a:gd name="connsiteY168" fmla="*/ 2162520 h 7695552"/>
              <a:gd name="connsiteX169" fmla="*/ 7996571 w 8028297"/>
              <a:gd name="connsiteY169" fmla="*/ 2480556 h 7695552"/>
              <a:gd name="connsiteX170" fmla="*/ 8028341 w 8028297"/>
              <a:gd name="connsiteY170" fmla="*/ 2480556 h 7695552"/>
              <a:gd name="connsiteX171" fmla="*/ 8028341 w 8028297"/>
              <a:gd name="connsiteY171" fmla="*/ 2671262 h 7695552"/>
              <a:gd name="connsiteX172" fmla="*/ 7996571 w 8028297"/>
              <a:gd name="connsiteY172" fmla="*/ 2671262 h 7695552"/>
              <a:gd name="connsiteX173" fmla="*/ 7996571 w 8028297"/>
              <a:gd name="connsiteY173" fmla="*/ 2480556 h 7695552"/>
              <a:gd name="connsiteX174" fmla="*/ 7996571 w 8028297"/>
              <a:gd name="connsiteY174" fmla="*/ 2798539 h 7695552"/>
              <a:gd name="connsiteX175" fmla="*/ 8028341 w 8028297"/>
              <a:gd name="connsiteY175" fmla="*/ 2798539 h 7695552"/>
              <a:gd name="connsiteX176" fmla="*/ 8028341 w 8028297"/>
              <a:gd name="connsiteY176" fmla="*/ 2989245 h 7695552"/>
              <a:gd name="connsiteX177" fmla="*/ 7996571 w 8028297"/>
              <a:gd name="connsiteY177" fmla="*/ 2989245 h 7695552"/>
              <a:gd name="connsiteX178" fmla="*/ 7996571 w 8028297"/>
              <a:gd name="connsiteY178" fmla="*/ 2798539 h 7695552"/>
              <a:gd name="connsiteX179" fmla="*/ 7996571 w 8028297"/>
              <a:gd name="connsiteY179" fmla="*/ 3116575 h 7695552"/>
              <a:gd name="connsiteX180" fmla="*/ 8028341 w 8028297"/>
              <a:gd name="connsiteY180" fmla="*/ 3116575 h 7695552"/>
              <a:gd name="connsiteX181" fmla="*/ 8028341 w 8028297"/>
              <a:gd name="connsiteY181" fmla="*/ 3307228 h 7695552"/>
              <a:gd name="connsiteX182" fmla="*/ 7996571 w 8028297"/>
              <a:gd name="connsiteY182" fmla="*/ 3307228 h 7695552"/>
              <a:gd name="connsiteX183" fmla="*/ 7996571 w 8028297"/>
              <a:gd name="connsiteY183" fmla="*/ 3116575 h 7695552"/>
              <a:gd name="connsiteX184" fmla="*/ 7996571 w 8028297"/>
              <a:gd name="connsiteY184" fmla="*/ 3434559 h 7695552"/>
              <a:gd name="connsiteX185" fmla="*/ 8028341 w 8028297"/>
              <a:gd name="connsiteY185" fmla="*/ 3434559 h 7695552"/>
              <a:gd name="connsiteX186" fmla="*/ 8028341 w 8028297"/>
              <a:gd name="connsiteY186" fmla="*/ 3625264 h 7695552"/>
              <a:gd name="connsiteX187" fmla="*/ 7996571 w 8028297"/>
              <a:gd name="connsiteY187" fmla="*/ 3625264 h 7695552"/>
              <a:gd name="connsiteX188" fmla="*/ 7996571 w 8028297"/>
              <a:gd name="connsiteY188" fmla="*/ 3434559 h 7695552"/>
              <a:gd name="connsiteX189" fmla="*/ 7996571 w 8028297"/>
              <a:gd name="connsiteY189" fmla="*/ 3752542 h 7695552"/>
              <a:gd name="connsiteX190" fmla="*/ 8028341 w 8028297"/>
              <a:gd name="connsiteY190" fmla="*/ 3752542 h 7695552"/>
              <a:gd name="connsiteX191" fmla="*/ 8028341 w 8028297"/>
              <a:gd name="connsiteY191" fmla="*/ 3943248 h 7695552"/>
              <a:gd name="connsiteX192" fmla="*/ 7996571 w 8028297"/>
              <a:gd name="connsiteY192" fmla="*/ 3943248 h 7695552"/>
              <a:gd name="connsiteX193" fmla="*/ 7996571 w 8028297"/>
              <a:gd name="connsiteY193" fmla="*/ 3752542 h 7695552"/>
              <a:gd name="connsiteX194" fmla="*/ 7996571 w 8028297"/>
              <a:gd name="connsiteY194" fmla="*/ 4070578 h 7695552"/>
              <a:gd name="connsiteX195" fmla="*/ 8028341 w 8028297"/>
              <a:gd name="connsiteY195" fmla="*/ 4070578 h 7695552"/>
              <a:gd name="connsiteX196" fmla="*/ 8028341 w 8028297"/>
              <a:gd name="connsiteY196" fmla="*/ 4261284 h 7695552"/>
              <a:gd name="connsiteX197" fmla="*/ 7996571 w 8028297"/>
              <a:gd name="connsiteY197" fmla="*/ 4261284 h 7695552"/>
              <a:gd name="connsiteX198" fmla="*/ 7996571 w 8028297"/>
              <a:gd name="connsiteY198" fmla="*/ 4070578 h 7695552"/>
              <a:gd name="connsiteX199" fmla="*/ 7996571 w 8028297"/>
              <a:gd name="connsiteY199" fmla="*/ 4388561 h 7695552"/>
              <a:gd name="connsiteX200" fmla="*/ 8028341 w 8028297"/>
              <a:gd name="connsiteY200" fmla="*/ 4388561 h 7695552"/>
              <a:gd name="connsiteX201" fmla="*/ 8028341 w 8028297"/>
              <a:gd name="connsiteY201" fmla="*/ 4579267 h 7695552"/>
              <a:gd name="connsiteX202" fmla="*/ 7996571 w 8028297"/>
              <a:gd name="connsiteY202" fmla="*/ 4579267 h 7695552"/>
              <a:gd name="connsiteX203" fmla="*/ 7996571 w 8028297"/>
              <a:gd name="connsiteY203" fmla="*/ 4388561 h 7695552"/>
              <a:gd name="connsiteX204" fmla="*/ 7996571 w 8028297"/>
              <a:gd name="connsiteY204" fmla="*/ 4706597 h 7695552"/>
              <a:gd name="connsiteX205" fmla="*/ 8028341 w 8028297"/>
              <a:gd name="connsiteY205" fmla="*/ 4706597 h 7695552"/>
              <a:gd name="connsiteX206" fmla="*/ 8028341 w 8028297"/>
              <a:gd name="connsiteY206" fmla="*/ 4897250 h 7695552"/>
              <a:gd name="connsiteX207" fmla="*/ 7996571 w 8028297"/>
              <a:gd name="connsiteY207" fmla="*/ 4897250 h 7695552"/>
              <a:gd name="connsiteX208" fmla="*/ 7996571 w 8028297"/>
              <a:gd name="connsiteY208" fmla="*/ 4706597 h 7695552"/>
              <a:gd name="connsiteX209" fmla="*/ 7996571 w 8028297"/>
              <a:gd name="connsiteY209" fmla="*/ 5024580 h 7695552"/>
              <a:gd name="connsiteX210" fmla="*/ 8028341 w 8028297"/>
              <a:gd name="connsiteY210" fmla="*/ 5024580 h 7695552"/>
              <a:gd name="connsiteX211" fmla="*/ 8028341 w 8028297"/>
              <a:gd name="connsiteY211" fmla="*/ 5215286 h 7695552"/>
              <a:gd name="connsiteX212" fmla="*/ 7996571 w 8028297"/>
              <a:gd name="connsiteY212" fmla="*/ 5215286 h 7695552"/>
              <a:gd name="connsiteX213" fmla="*/ 7996571 w 8028297"/>
              <a:gd name="connsiteY213" fmla="*/ 5024580 h 7695552"/>
              <a:gd name="connsiteX214" fmla="*/ 7996571 w 8028297"/>
              <a:gd name="connsiteY214" fmla="*/ 5342563 h 7695552"/>
              <a:gd name="connsiteX215" fmla="*/ 8028341 w 8028297"/>
              <a:gd name="connsiteY215" fmla="*/ 5342563 h 7695552"/>
              <a:gd name="connsiteX216" fmla="*/ 8028341 w 8028297"/>
              <a:gd name="connsiteY216" fmla="*/ 5533269 h 7695552"/>
              <a:gd name="connsiteX217" fmla="*/ 7996571 w 8028297"/>
              <a:gd name="connsiteY217" fmla="*/ 5533269 h 7695552"/>
              <a:gd name="connsiteX218" fmla="*/ 7996571 w 8028297"/>
              <a:gd name="connsiteY218" fmla="*/ 5342563 h 7695552"/>
              <a:gd name="connsiteX219" fmla="*/ 7996571 w 8028297"/>
              <a:gd name="connsiteY219" fmla="*/ 5660600 h 7695552"/>
              <a:gd name="connsiteX220" fmla="*/ 8028341 w 8028297"/>
              <a:gd name="connsiteY220" fmla="*/ 5660600 h 7695552"/>
              <a:gd name="connsiteX221" fmla="*/ 8028341 w 8028297"/>
              <a:gd name="connsiteY221" fmla="*/ 5851253 h 7695552"/>
              <a:gd name="connsiteX222" fmla="*/ 7996571 w 8028297"/>
              <a:gd name="connsiteY222" fmla="*/ 5851253 h 7695552"/>
              <a:gd name="connsiteX223" fmla="*/ 7996571 w 8028297"/>
              <a:gd name="connsiteY223" fmla="*/ 5660600 h 7695552"/>
              <a:gd name="connsiteX224" fmla="*/ 7996571 w 8028297"/>
              <a:gd name="connsiteY224" fmla="*/ 5978583 h 7695552"/>
              <a:gd name="connsiteX225" fmla="*/ 8028341 w 8028297"/>
              <a:gd name="connsiteY225" fmla="*/ 5978583 h 7695552"/>
              <a:gd name="connsiteX226" fmla="*/ 8028341 w 8028297"/>
              <a:gd name="connsiteY226" fmla="*/ 6169289 h 7695552"/>
              <a:gd name="connsiteX227" fmla="*/ 7996571 w 8028297"/>
              <a:gd name="connsiteY227" fmla="*/ 6169289 h 7695552"/>
              <a:gd name="connsiteX228" fmla="*/ 7996571 w 8028297"/>
              <a:gd name="connsiteY228" fmla="*/ 5978583 h 7695552"/>
              <a:gd name="connsiteX229" fmla="*/ 7996571 w 8028297"/>
              <a:gd name="connsiteY229" fmla="*/ 6296566 h 7695552"/>
              <a:gd name="connsiteX230" fmla="*/ 8028341 w 8028297"/>
              <a:gd name="connsiteY230" fmla="*/ 6296566 h 7695552"/>
              <a:gd name="connsiteX231" fmla="*/ 8028341 w 8028297"/>
              <a:gd name="connsiteY231" fmla="*/ 6487272 h 7695552"/>
              <a:gd name="connsiteX232" fmla="*/ 7996571 w 8028297"/>
              <a:gd name="connsiteY232" fmla="*/ 6487272 h 7695552"/>
              <a:gd name="connsiteX233" fmla="*/ 7996571 w 8028297"/>
              <a:gd name="connsiteY233" fmla="*/ 6296566 h 7695552"/>
              <a:gd name="connsiteX234" fmla="*/ 7996571 w 8028297"/>
              <a:gd name="connsiteY234" fmla="*/ 6614602 h 7695552"/>
              <a:gd name="connsiteX235" fmla="*/ 8028341 w 8028297"/>
              <a:gd name="connsiteY235" fmla="*/ 6614602 h 7695552"/>
              <a:gd name="connsiteX236" fmla="*/ 8028341 w 8028297"/>
              <a:gd name="connsiteY236" fmla="*/ 6805308 h 7695552"/>
              <a:gd name="connsiteX237" fmla="*/ 7996571 w 8028297"/>
              <a:gd name="connsiteY237" fmla="*/ 6805308 h 7695552"/>
              <a:gd name="connsiteX238" fmla="*/ 7996571 w 8028297"/>
              <a:gd name="connsiteY238" fmla="*/ 6614602 h 7695552"/>
              <a:gd name="connsiteX239" fmla="*/ 7996571 w 8028297"/>
              <a:gd name="connsiteY239" fmla="*/ 6932585 h 7695552"/>
              <a:gd name="connsiteX240" fmla="*/ 8028341 w 8028297"/>
              <a:gd name="connsiteY240" fmla="*/ 6932585 h 7695552"/>
              <a:gd name="connsiteX241" fmla="*/ 8028341 w 8028297"/>
              <a:gd name="connsiteY241" fmla="*/ 7123291 h 7695552"/>
              <a:gd name="connsiteX242" fmla="*/ 7996571 w 8028297"/>
              <a:gd name="connsiteY242" fmla="*/ 7123291 h 7695552"/>
              <a:gd name="connsiteX243" fmla="*/ 7996571 w 8028297"/>
              <a:gd name="connsiteY243" fmla="*/ 6932585 h 7695552"/>
              <a:gd name="connsiteX244" fmla="*/ 7996571 w 8028297"/>
              <a:gd name="connsiteY244" fmla="*/ 7250568 h 7695552"/>
              <a:gd name="connsiteX245" fmla="*/ 8028341 w 8028297"/>
              <a:gd name="connsiteY245" fmla="*/ 7250568 h 7695552"/>
              <a:gd name="connsiteX246" fmla="*/ 8028341 w 8028297"/>
              <a:gd name="connsiteY246" fmla="*/ 7441274 h 7695552"/>
              <a:gd name="connsiteX247" fmla="*/ 7996571 w 8028297"/>
              <a:gd name="connsiteY247" fmla="*/ 7441274 h 7695552"/>
              <a:gd name="connsiteX248" fmla="*/ 7996571 w 8028297"/>
              <a:gd name="connsiteY248" fmla="*/ 7250568 h 7695552"/>
              <a:gd name="connsiteX249" fmla="*/ 7996571 w 8028297"/>
              <a:gd name="connsiteY249" fmla="*/ 7568604 h 7695552"/>
              <a:gd name="connsiteX250" fmla="*/ 8028341 w 8028297"/>
              <a:gd name="connsiteY250" fmla="*/ 7568604 h 7695552"/>
              <a:gd name="connsiteX251" fmla="*/ 8028341 w 8028297"/>
              <a:gd name="connsiteY251" fmla="*/ 7695672 h 7695552"/>
              <a:gd name="connsiteX252" fmla="*/ 7901116 w 8028297"/>
              <a:gd name="connsiteY252" fmla="*/ 7695672 h 7695552"/>
              <a:gd name="connsiteX253" fmla="*/ 7901116 w 8028297"/>
              <a:gd name="connsiteY253" fmla="*/ 7663958 h 7695552"/>
              <a:gd name="connsiteX254" fmla="*/ 7996571 w 8028297"/>
              <a:gd name="connsiteY254" fmla="*/ 7663958 h 7695552"/>
              <a:gd name="connsiteX255" fmla="*/ 7996571 w 8028297"/>
              <a:gd name="connsiteY255" fmla="*/ 7568604 h 7695552"/>
              <a:gd name="connsiteX256" fmla="*/ 7773471 w 8028297"/>
              <a:gd name="connsiteY256" fmla="*/ 7663958 h 7695552"/>
              <a:gd name="connsiteX257" fmla="*/ 7773471 w 8028297"/>
              <a:gd name="connsiteY257" fmla="*/ 7695672 h 7695552"/>
              <a:gd name="connsiteX258" fmla="*/ 7582518 w 8028297"/>
              <a:gd name="connsiteY258" fmla="*/ 7695672 h 7695552"/>
              <a:gd name="connsiteX259" fmla="*/ 7582518 w 8028297"/>
              <a:gd name="connsiteY259" fmla="*/ 7663958 h 7695552"/>
              <a:gd name="connsiteX260" fmla="*/ 7773471 w 8028297"/>
              <a:gd name="connsiteY260" fmla="*/ 7663958 h 7695552"/>
              <a:gd name="connsiteX261" fmla="*/ 7454871 w 8028297"/>
              <a:gd name="connsiteY261" fmla="*/ 7663958 h 7695552"/>
              <a:gd name="connsiteX262" fmla="*/ 7454871 w 8028297"/>
              <a:gd name="connsiteY262" fmla="*/ 7695672 h 7695552"/>
              <a:gd name="connsiteX263" fmla="*/ 7263964 w 8028297"/>
              <a:gd name="connsiteY263" fmla="*/ 7695672 h 7695552"/>
              <a:gd name="connsiteX264" fmla="*/ 7263964 w 8028297"/>
              <a:gd name="connsiteY264" fmla="*/ 7663958 h 7695552"/>
              <a:gd name="connsiteX265" fmla="*/ 7454871 w 8028297"/>
              <a:gd name="connsiteY265" fmla="*/ 7663958 h 7695552"/>
              <a:gd name="connsiteX266" fmla="*/ 7136270 w 8028297"/>
              <a:gd name="connsiteY266" fmla="*/ 7663958 h 7695552"/>
              <a:gd name="connsiteX267" fmla="*/ 7136270 w 8028297"/>
              <a:gd name="connsiteY267" fmla="*/ 7695672 h 7695552"/>
              <a:gd name="connsiteX268" fmla="*/ 6945318 w 8028297"/>
              <a:gd name="connsiteY268" fmla="*/ 7695672 h 7695552"/>
              <a:gd name="connsiteX269" fmla="*/ 6945318 w 8028297"/>
              <a:gd name="connsiteY269" fmla="*/ 7663958 h 7695552"/>
              <a:gd name="connsiteX270" fmla="*/ 7136270 w 8028297"/>
              <a:gd name="connsiteY270" fmla="*/ 7663958 h 7695552"/>
              <a:gd name="connsiteX271" fmla="*/ 6817670 w 8028297"/>
              <a:gd name="connsiteY271" fmla="*/ 7663958 h 7695552"/>
              <a:gd name="connsiteX272" fmla="*/ 6817670 w 8028297"/>
              <a:gd name="connsiteY272" fmla="*/ 7695672 h 7695552"/>
              <a:gd name="connsiteX273" fmla="*/ 6626717 w 8028297"/>
              <a:gd name="connsiteY273" fmla="*/ 7695672 h 7695552"/>
              <a:gd name="connsiteX274" fmla="*/ 6626717 w 8028297"/>
              <a:gd name="connsiteY274" fmla="*/ 7663958 h 7695552"/>
              <a:gd name="connsiteX275" fmla="*/ 6817670 w 8028297"/>
              <a:gd name="connsiteY275" fmla="*/ 7663958 h 7695552"/>
              <a:gd name="connsiteX276" fmla="*/ 6499072 w 8028297"/>
              <a:gd name="connsiteY276" fmla="*/ 7663958 h 7695552"/>
              <a:gd name="connsiteX277" fmla="*/ 6499072 w 8028297"/>
              <a:gd name="connsiteY277" fmla="*/ 7695672 h 7695552"/>
              <a:gd name="connsiteX278" fmla="*/ 6308165 w 8028297"/>
              <a:gd name="connsiteY278" fmla="*/ 7695672 h 7695552"/>
              <a:gd name="connsiteX279" fmla="*/ 6308165 w 8028297"/>
              <a:gd name="connsiteY279" fmla="*/ 7663958 h 7695552"/>
              <a:gd name="connsiteX280" fmla="*/ 6499072 w 8028297"/>
              <a:gd name="connsiteY280" fmla="*/ 7663958 h 7695552"/>
              <a:gd name="connsiteX281" fmla="*/ 6180472 w 8028297"/>
              <a:gd name="connsiteY281" fmla="*/ 7663958 h 7695552"/>
              <a:gd name="connsiteX282" fmla="*/ 6180472 w 8028297"/>
              <a:gd name="connsiteY282" fmla="*/ 7695672 h 7695552"/>
              <a:gd name="connsiteX283" fmla="*/ 5989565 w 8028297"/>
              <a:gd name="connsiteY283" fmla="*/ 7695672 h 7695552"/>
              <a:gd name="connsiteX284" fmla="*/ 5989565 w 8028297"/>
              <a:gd name="connsiteY284" fmla="*/ 7663958 h 7695552"/>
              <a:gd name="connsiteX285" fmla="*/ 6180472 w 8028297"/>
              <a:gd name="connsiteY285" fmla="*/ 7663958 h 7695552"/>
              <a:gd name="connsiteX286" fmla="*/ 5861920 w 8028297"/>
              <a:gd name="connsiteY286" fmla="*/ 7663958 h 7695552"/>
              <a:gd name="connsiteX287" fmla="*/ 5861920 w 8028297"/>
              <a:gd name="connsiteY287" fmla="*/ 7695672 h 7695552"/>
              <a:gd name="connsiteX288" fmla="*/ 5670967 w 8028297"/>
              <a:gd name="connsiteY288" fmla="*/ 7695672 h 7695552"/>
              <a:gd name="connsiteX289" fmla="*/ 5670967 w 8028297"/>
              <a:gd name="connsiteY289" fmla="*/ 7663958 h 7695552"/>
              <a:gd name="connsiteX290" fmla="*/ 5861920 w 8028297"/>
              <a:gd name="connsiteY290" fmla="*/ 7663958 h 7695552"/>
              <a:gd name="connsiteX291" fmla="*/ 5543320 w 8028297"/>
              <a:gd name="connsiteY291" fmla="*/ 7663958 h 7695552"/>
              <a:gd name="connsiteX292" fmla="*/ 5543320 w 8028297"/>
              <a:gd name="connsiteY292" fmla="*/ 7695672 h 7695552"/>
              <a:gd name="connsiteX293" fmla="*/ 5352367 w 8028297"/>
              <a:gd name="connsiteY293" fmla="*/ 7695672 h 7695552"/>
              <a:gd name="connsiteX294" fmla="*/ 5352367 w 8028297"/>
              <a:gd name="connsiteY294" fmla="*/ 7663958 h 7695552"/>
              <a:gd name="connsiteX295" fmla="*/ 5543320 w 8028297"/>
              <a:gd name="connsiteY295" fmla="*/ 7663958 h 7695552"/>
              <a:gd name="connsiteX296" fmla="*/ 5224720 w 8028297"/>
              <a:gd name="connsiteY296" fmla="*/ 7663958 h 7695552"/>
              <a:gd name="connsiteX297" fmla="*/ 5224720 w 8028297"/>
              <a:gd name="connsiteY297" fmla="*/ 7695672 h 7695552"/>
              <a:gd name="connsiteX298" fmla="*/ 5033767 w 8028297"/>
              <a:gd name="connsiteY298" fmla="*/ 7695672 h 7695552"/>
              <a:gd name="connsiteX299" fmla="*/ 5033767 w 8028297"/>
              <a:gd name="connsiteY299" fmla="*/ 7663958 h 7695552"/>
              <a:gd name="connsiteX300" fmla="*/ 5224720 w 8028297"/>
              <a:gd name="connsiteY300" fmla="*/ 7663958 h 7695552"/>
              <a:gd name="connsiteX301" fmla="*/ 4906122 w 8028297"/>
              <a:gd name="connsiteY301" fmla="*/ 7663958 h 7695552"/>
              <a:gd name="connsiteX302" fmla="*/ 4906122 w 8028297"/>
              <a:gd name="connsiteY302" fmla="*/ 7695672 h 7695552"/>
              <a:gd name="connsiteX303" fmla="*/ 4715215 w 8028297"/>
              <a:gd name="connsiteY303" fmla="*/ 7695672 h 7695552"/>
              <a:gd name="connsiteX304" fmla="*/ 4715215 w 8028297"/>
              <a:gd name="connsiteY304" fmla="*/ 7663958 h 7695552"/>
              <a:gd name="connsiteX305" fmla="*/ 4906122 w 8028297"/>
              <a:gd name="connsiteY305" fmla="*/ 7663958 h 7695552"/>
              <a:gd name="connsiteX306" fmla="*/ 4587521 w 8028297"/>
              <a:gd name="connsiteY306" fmla="*/ 7663958 h 7695552"/>
              <a:gd name="connsiteX307" fmla="*/ 4587521 w 8028297"/>
              <a:gd name="connsiteY307" fmla="*/ 7695672 h 7695552"/>
              <a:gd name="connsiteX308" fmla="*/ 4396614 w 8028297"/>
              <a:gd name="connsiteY308" fmla="*/ 7695672 h 7695552"/>
              <a:gd name="connsiteX309" fmla="*/ 4396614 w 8028297"/>
              <a:gd name="connsiteY309" fmla="*/ 7663958 h 7695552"/>
              <a:gd name="connsiteX310" fmla="*/ 4587521 w 8028297"/>
              <a:gd name="connsiteY310" fmla="*/ 7663958 h 7695552"/>
              <a:gd name="connsiteX311" fmla="*/ 4268921 w 8028297"/>
              <a:gd name="connsiteY311" fmla="*/ 7663958 h 7695552"/>
              <a:gd name="connsiteX312" fmla="*/ 4268921 w 8028297"/>
              <a:gd name="connsiteY312" fmla="*/ 7695672 h 7695552"/>
              <a:gd name="connsiteX313" fmla="*/ 4078016 w 8028297"/>
              <a:gd name="connsiteY313" fmla="*/ 7695672 h 7695552"/>
              <a:gd name="connsiteX314" fmla="*/ 4078016 w 8028297"/>
              <a:gd name="connsiteY314" fmla="*/ 7663958 h 7695552"/>
              <a:gd name="connsiteX315" fmla="*/ 4268921 w 8028297"/>
              <a:gd name="connsiteY315" fmla="*/ 7663958 h 7695552"/>
              <a:gd name="connsiteX316" fmla="*/ 3950369 w 8028297"/>
              <a:gd name="connsiteY316" fmla="*/ 7663958 h 7695552"/>
              <a:gd name="connsiteX317" fmla="*/ 3950369 w 8028297"/>
              <a:gd name="connsiteY317" fmla="*/ 7695672 h 7695552"/>
              <a:gd name="connsiteX318" fmla="*/ 3759416 w 8028297"/>
              <a:gd name="connsiteY318" fmla="*/ 7695672 h 7695552"/>
              <a:gd name="connsiteX319" fmla="*/ 3759416 w 8028297"/>
              <a:gd name="connsiteY319" fmla="*/ 7663958 h 7695552"/>
              <a:gd name="connsiteX320" fmla="*/ 3950369 w 8028297"/>
              <a:gd name="connsiteY320" fmla="*/ 7663958 h 7695552"/>
              <a:gd name="connsiteX321" fmla="*/ 3631769 w 8028297"/>
              <a:gd name="connsiteY321" fmla="*/ 7663958 h 7695552"/>
              <a:gd name="connsiteX322" fmla="*/ 3631769 w 8028297"/>
              <a:gd name="connsiteY322" fmla="*/ 7695672 h 7695552"/>
              <a:gd name="connsiteX323" fmla="*/ 3440816 w 8028297"/>
              <a:gd name="connsiteY323" fmla="*/ 7695672 h 7695552"/>
              <a:gd name="connsiteX324" fmla="*/ 3440816 w 8028297"/>
              <a:gd name="connsiteY324" fmla="*/ 7663958 h 7695552"/>
              <a:gd name="connsiteX325" fmla="*/ 3631769 w 8028297"/>
              <a:gd name="connsiteY325" fmla="*/ 7663958 h 7695552"/>
              <a:gd name="connsiteX326" fmla="*/ 3313171 w 8028297"/>
              <a:gd name="connsiteY326" fmla="*/ 7663958 h 7695552"/>
              <a:gd name="connsiteX327" fmla="*/ 3313171 w 8028297"/>
              <a:gd name="connsiteY327" fmla="*/ 7695672 h 7695552"/>
              <a:gd name="connsiteX328" fmla="*/ 3122216 w 8028297"/>
              <a:gd name="connsiteY328" fmla="*/ 7695672 h 7695552"/>
              <a:gd name="connsiteX329" fmla="*/ 3122216 w 8028297"/>
              <a:gd name="connsiteY329" fmla="*/ 7663958 h 7695552"/>
              <a:gd name="connsiteX330" fmla="*/ 3313171 w 8028297"/>
              <a:gd name="connsiteY330" fmla="*/ 7663958 h 7695552"/>
              <a:gd name="connsiteX331" fmla="*/ 2994571 w 8028297"/>
              <a:gd name="connsiteY331" fmla="*/ 7663958 h 7695552"/>
              <a:gd name="connsiteX332" fmla="*/ 2994571 w 8028297"/>
              <a:gd name="connsiteY332" fmla="*/ 7695672 h 7695552"/>
              <a:gd name="connsiteX333" fmla="*/ 2803618 w 8028297"/>
              <a:gd name="connsiteY333" fmla="*/ 7695672 h 7695552"/>
              <a:gd name="connsiteX334" fmla="*/ 2803618 w 8028297"/>
              <a:gd name="connsiteY334" fmla="*/ 7663958 h 7695552"/>
              <a:gd name="connsiteX335" fmla="*/ 2994571 w 8028297"/>
              <a:gd name="connsiteY335" fmla="*/ 7663958 h 7695552"/>
              <a:gd name="connsiteX336" fmla="*/ 2675970 w 8028297"/>
              <a:gd name="connsiteY336" fmla="*/ 7663958 h 7695552"/>
              <a:gd name="connsiteX337" fmla="*/ 2675970 w 8028297"/>
              <a:gd name="connsiteY337" fmla="*/ 7695672 h 7695552"/>
              <a:gd name="connsiteX338" fmla="*/ 2485063 w 8028297"/>
              <a:gd name="connsiteY338" fmla="*/ 7695672 h 7695552"/>
              <a:gd name="connsiteX339" fmla="*/ 2485063 w 8028297"/>
              <a:gd name="connsiteY339" fmla="*/ 7663958 h 7695552"/>
              <a:gd name="connsiteX340" fmla="*/ 2675970 w 8028297"/>
              <a:gd name="connsiteY340" fmla="*/ 7663958 h 7695552"/>
              <a:gd name="connsiteX341" fmla="*/ 2357370 w 8028297"/>
              <a:gd name="connsiteY341" fmla="*/ 7663958 h 7695552"/>
              <a:gd name="connsiteX342" fmla="*/ 2357370 w 8028297"/>
              <a:gd name="connsiteY342" fmla="*/ 7695672 h 7695552"/>
              <a:gd name="connsiteX343" fmla="*/ 2166465 w 8028297"/>
              <a:gd name="connsiteY343" fmla="*/ 7695672 h 7695552"/>
              <a:gd name="connsiteX344" fmla="*/ 2166465 w 8028297"/>
              <a:gd name="connsiteY344" fmla="*/ 7663958 h 7695552"/>
              <a:gd name="connsiteX345" fmla="*/ 2357370 w 8028297"/>
              <a:gd name="connsiteY345" fmla="*/ 7663958 h 7695552"/>
              <a:gd name="connsiteX346" fmla="*/ 2038772 w 8028297"/>
              <a:gd name="connsiteY346" fmla="*/ 7663958 h 7695552"/>
              <a:gd name="connsiteX347" fmla="*/ 2038772 w 8028297"/>
              <a:gd name="connsiteY347" fmla="*/ 7695672 h 7695552"/>
              <a:gd name="connsiteX348" fmla="*/ 1847865 w 8028297"/>
              <a:gd name="connsiteY348" fmla="*/ 7695672 h 7695552"/>
              <a:gd name="connsiteX349" fmla="*/ 1847865 w 8028297"/>
              <a:gd name="connsiteY349" fmla="*/ 7663958 h 7695552"/>
              <a:gd name="connsiteX350" fmla="*/ 2038772 w 8028297"/>
              <a:gd name="connsiteY350" fmla="*/ 7663958 h 7695552"/>
              <a:gd name="connsiteX351" fmla="*/ 1720172 w 8028297"/>
              <a:gd name="connsiteY351" fmla="*/ 7663958 h 7695552"/>
              <a:gd name="connsiteX352" fmla="*/ 1720172 w 8028297"/>
              <a:gd name="connsiteY352" fmla="*/ 7695672 h 7695552"/>
              <a:gd name="connsiteX353" fmla="*/ 1529265 w 8028297"/>
              <a:gd name="connsiteY353" fmla="*/ 7695672 h 7695552"/>
              <a:gd name="connsiteX354" fmla="*/ 1529265 w 8028297"/>
              <a:gd name="connsiteY354" fmla="*/ 7663958 h 7695552"/>
              <a:gd name="connsiteX355" fmla="*/ 1720172 w 8028297"/>
              <a:gd name="connsiteY355" fmla="*/ 7663958 h 7695552"/>
              <a:gd name="connsiteX356" fmla="*/ 1401620 w 8028297"/>
              <a:gd name="connsiteY356" fmla="*/ 7663958 h 7695552"/>
              <a:gd name="connsiteX357" fmla="*/ 1401620 w 8028297"/>
              <a:gd name="connsiteY357" fmla="*/ 7695672 h 7695552"/>
              <a:gd name="connsiteX358" fmla="*/ 1210667 w 8028297"/>
              <a:gd name="connsiteY358" fmla="*/ 7695672 h 7695552"/>
              <a:gd name="connsiteX359" fmla="*/ 1210667 w 8028297"/>
              <a:gd name="connsiteY359" fmla="*/ 7663958 h 7695552"/>
              <a:gd name="connsiteX360" fmla="*/ 1401620 w 8028297"/>
              <a:gd name="connsiteY360" fmla="*/ 7663958 h 7695552"/>
              <a:gd name="connsiteX361" fmla="*/ 1083020 w 8028297"/>
              <a:gd name="connsiteY361" fmla="*/ 7663958 h 7695552"/>
              <a:gd name="connsiteX362" fmla="*/ 1083020 w 8028297"/>
              <a:gd name="connsiteY362" fmla="*/ 7695672 h 7695552"/>
              <a:gd name="connsiteX363" fmla="*/ 892067 w 8028297"/>
              <a:gd name="connsiteY363" fmla="*/ 7695672 h 7695552"/>
              <a:gd name="connsiteX364" fmla="*/ 892067 w 8028297"/>
              <a:gd name="connsiteY364" fmla="*/ 7663958 h 7695552"/>
              <a:gd name="connsiteX365" fmla="*/ 1083020 w 8028297"/>
              <a:gd name="connsiteY365" fmla="*/ 7663958 h 7695552"/>
              <a:gd name="connsiteX366" fmla="*/ 764419 w 8028297"/>
              <a:gd name="connsiteY366" fmla="*/ 7663958 h 7695552"/>
              <a:gd name="connsiteX367" fmla="*/ 764419 w 8028297"/>
              <a:gd name="connsiteY367" fmla="*/ 7695672 h 7695552"/>
              <a:gd name="connsiteX368" fmla="*/ 573467 w 8028297"/>
              <a:gd name="connsiteY368" fmla="*/ 7695672 h 7695552"/>
              <a:gd name="connsiteX369" fmla="*/ 573467 w 8028297"/>
              <a:gd name="connsiteY369" fmla="*/ 7663958 h 7695552"/>
              <a:gd name="connsiteX370" fmla="*/ 764419 w 8028297"/>
              <a:gd name="connsiteY370" fmla="*/ 7663958 h 7695552"/>
              <a:gd name="connsiteX371" fmla="*/ 445822 w 8028297"/>
              <a:gd name="connsiteY371" fmla="*/ 7663958 h 7695552"/>
              <a:gd name="connsiteX372" fmla="*/ 445822 w 8028297"/>
              <a:gd name="connsiteY372" fmla="*/ 7695672 h 7695552"/>
              <a:gd name="connsiteX373" fmla="*/ 254914 w 8028297"/>
              <a:gd name="connsiteY373" fmla="*/ 7695672 h 7695552"/>
              <a:gd name="connsiteX374" fmla="*/ 254914 w 8028297"/>
              <a:gd name="connsiteY374" fmla="*/ 7663958 h 7695552"/>
              <a:gd name="connsiteX375" fmla="*/ 445822 w 8028297"/>
              <a:gd name="connsiteY375" fmla="*/ 7663958 h 7695552"/>
              <a:gd name="connsiteX376" fmla="*/ 127221 w 8028297"/>
              <a:gd name="connsiteY376" fmla="*/ 7663958 h 7695552"/>
              <a:gd name="connsiteX377" fmla="*/ 127221 w 8028297"/>
              <a:gd name="connsiteY377" fmla="*/ 7695672 h 7695552"/>
              <a:gd name="connsiteX378" fmla="*/ 44 w 8028297"/>
              <a:gd name="connsiteY378" fmla="*/ 7695672 h 7695552"/>
              <a:gd name="connsiteX379" fmla="*/ 44 w 8028297"/>
              <a:gd name="connsiteY379" fmla="*/ 7568604 h 7695552"/>
              <a:gd name="connsiteX380" fmla="*/ 31767 w 8028297"/>
              <a:gd name="connsiteY380" fmla="*/ 7568604 h 7695552"/>
              <a:gd name="connsiteX381" fmla="*/ 31767 w 8028297"/>
              <a:gd name="connsiteY381" fmla="*/ 7663958 h 7695552"/>
              <a:gd name="connsiteX382" fmla="*/ 127221 w 8028297"/>
              <a:gd name="connsiteY382" fmla="*/ 7663958 h 7695552"/>
              <a:gd name="connsiteX383" fmla="*/ 31767 w 8028297"/>
              <a:gd name="connsiteY383" fmla="*/ 7441274 h 7695552"/>
              <a:gd name="connsiteX384" fmla="*/ 44 w 8028297"/>
              <a:gd name="connsiteY384" fmla="*/ 7441274 h 7695552"/>
              <a:gd name="connsiteX385" fmla="*/ 44 w 8028297"/>
              <a:gd name="connsiteY385" fmla="*/ 7250568 h 7695552"/>
              <a:gd name="connsiteX386" fmla="*/ 31767 w 8028297"/>
              <a:gd name="connsiteY386" fmla="*/ 7250568 h 7695552"/>
              <a:gd name="connsiteX387" fmla="*/ 31767 w 8028297"/>
              <a:gd name="connsiteY387" fmla="*/ 7441274 h 7695552"/>
              <a:gd name="connsiteX388" fmla="*/ 31767 w 8028297"/>
              <a:gd name="connsiteY388" fmla="*/ 7123291 h 7695552"/>
              <a:gd name="connsiteX389" fmla="*/ 44 w 8028297"/>
              <a:gd name="connsiteY389" fmla="*/ 7123291 h 7695552"/>
              <a:gd name="connsiteX390" fmla="*/ 44 w 8028297"/>
              <a:gd name="connsiteY390" fmla="*/ 6932585 h 7695552"/>
              <a:gd name="connsiteX391" fmla="*/ 31767 w 8028297"/>
              <a:gd name="connsiteY391" fmla="*/ 6932585 h 7695552"/>
              <a:gd name="connsiteX392" fmla="*/ 31767 w 8028297"/>
              <a:gd name="connsiteY392" fmla="*/ 7123291 h 7695552"/>
              <a:gd name="connsiteX393" fmla="*/ 31767 w 8028297"/>
              <a:gd name="connsiteY393" fmla="*/ 6805255 h 7695552"/>
              <a:gd name="connsiteX394" fmla="*/ 44 w 8028297"/>
              <a:gd name="connsiteY394" fmla="*/ 6805255 h 7695552"/>
              <a:gd name="connsiteX395" fmla="*/ 44 w 8028297"/>
              <a:gd name="connsiteY395" fmla="*/ 6614602 h 7695552"/>
              <a:gd name="connsiteX396" fmla="*/ 31767 w 8028297"/>
              <a:gd name="connsiteY396" fmla="*/ 6614602 h 7695552"/>
              <a:gd name="connsiteX397" fmla="*/ 31767 w 8028297"/>
              <a:gd name="connsiteY397" fmla="*/ 6805255 h 7695552"/>
              <a:gd name="connsiteX398" fmla="*/ 31767 w 8028297"/>
              <a:gd name="connsiteY398" fmla="*/ 6487272 h 7695552"/>
              <a:gd name="connsiteX399" fmla="*/ 44 w 8028297"/>
              <a:gd name="connsiteY399" fmla="*/ 6487272 h 7695552"/>
              <a:gd name="connsiteX400" fmla="*/ 44 w 8028297"/>
              <a:gd name="connsiteY400" fmla="*/ 6296566 h 7695552"/>
              <a:gd name="connsiteX401" fmla="*/ 31767 w 8028297"/>
              <a:gd name="connsiteY401" fmla="*/ 6296566 h 7695552"/>
              <a:gd name="connsiteX402" fmla="*/ 31767 w 8028297"/>
              <a:gd name="connsiteY402" fmla="*/ 6487272 h 7695552"/>
              <a:gd name="connsiteX403" fmla="*/ 31767 w 8028297"/>
              <a:gd name="connsiteY403" fmla="*/ 6169289 h 7695552"/>
              <a:gd name="connsiteX404" fmla="*/ 44 w 8028297"/>
              <a:gd name="connsiteY404" fmla="*/ 6169289 h 7695552"/>
              <a:gd name="connsiteX405" fmla="*/ 44 w 8028297"/>
              <a:gd name="connsiteY405" fmla="*/ 5978583 h 7695552"/>
              <a:gd name="connsiteX406" fmla="*/ 31767 w 8028297"/>
              <a:gd name="connsiteY406" fmla="*/ 5978583 h 7695552"/>
              <a:gd name="connsiteX407" fmla="*/ 31767 w 8028297"/>
              <a:gd name="connsiteY407" fmla="*/ 6169289 h 7695552"/>
              <a:gd name="connsiteX408" fmla="*/ 31767 w 8028297"/>
              <a:gd name="connsiteY408" fmla="*/ 5851253 h 7695552"/>
              <a:gd name="connsiteX409" fmla="*/ 44 w 8028297"/>
              <a:gd name="connsiteY409" fmla="*/ 5851253 h 7695552"/>
              <a:gd name="connsiteX410" fmla="*/ 44 w 8028297"/>
              <a:gd name="connsiteY410" fmla="*/ 5660600 h 7695552"/>
              <a:gd name="connsiteX411" fmla="*/ 31767 w 8028297"/>
              <a:gd name="connsiteY411" fmla="*/ 5660600 h 7695552"/>
              <a:gd name="connsiteX412" fmla="*/ 31767 w 8028297"/>
              <a:gd name="connsiteY412" fmla="*/ 5851253 h 7695552"/>
              <a:gd name="connsiteX413" fmla="*/ 31767 w 8028297"/>
              <a:gd name="connsiteY413" fmla="*/ 5533269 h 7695552"/>
              <a:gd name="connsiteX414" fmla="*/ 44 w 8028297"/>
              <a:gd name="connsiteY414" fmla="*/ 5533269 h 7695552"/>
              <a:gd name="connsiteX415" fmla="*/ 44 w 8028297"/>
              <a:gd name="connsiteY415" fmla="*/ 5342563 h 7695552"/>
              <a:gd name="connsiteX416" fmla="*/ 31767 w 8028297"/>
              <a:gd name="connsiteY416" fmla="*/ 5342563 h 7695552"/>
              <a:gd name="connsiteX417" fmla="*/ 31767 w 8028297"/>
              <a:gd name="connsiteY417" fmla="*/ 5533269 h 7695552"/>
              <a:gd name="connsiteX418" fmla="*/ 31767 w 8028297"/>
              <a:gd name="connsiteY418" fmla="*/ 5215286 h 7695552"/>
              <a:gd name="connsiteX419" fmla="*/ 44 w 8028297"/>
              <a:gd name="connsiteY419" fmla="*/ 5215286 h 7695552"/>
              <a:gd name="connsiteX420" fmla="*/ 44 w 8028297"/>
              <a:gd name="connsiteY420" fmla="*/ 5024580 h 7695552"/>
              <a:gd name="connsiteX421" fmla="*/ 31767 w 8028297"/>
              <a:gd name="connsiteY421" fmla="*/ 5024580 h 7695552"/>
              <a:gd name="connsiteX422" fmla="*/ 31767 w 8028297"/>
              <a:gd name="connsiteY422" fmla="*/ 5215286 h 7695552"/>
              <a:gd name="connsiteX423" fmla="*/ 31767 w 8028297"/>
              <a:gd name="connsiteY423" fmla="*/ 4897250 h 7695552"/>
              <a:gd name="connsiteX424" fmla="*/ 44 w 8028297"/>
              <a:gd name="connsiteY424" fmla="*/ 4897250 h 7695552"/>
              <a:gd name="connsiteX425" fmla="*/ 44 w 8028297"/>
              <a:gd name="connsiteY425" fmla="*/ 4706544 h 7695552"/>
              <a:gd name="connsiteX426" fmla="*/ 31767 w 8028297"/>
              <a:gd name="connsiteY426" fmla="*/ 4706544 h 7695552"/>
              <a:gd name="connsiteX427" fmla="*/ 31767 w 8028297"/>
              <a:gd name="connsiteY427" fmla="*/ 4897250 h 7695552"/>
              <a:gd name="connsiteX428" fmla="*/ 31767 w 8028297"/>
              <a:gd name="connsiteY428" fmla="*/ 4579267 h 7695552"/>
              <a:gd name="connsiteX429" fmla="*/ 44 w 8028297"/>
              <a:gd name="connsiteY429" fmla="*/ 4579267 h 7695552"/>
              <a:gd name="connsiteX430" fmla="*/ 44 w 8028297"/>
              <a:gd name="connsiteY430" fmla="*/ 4388561 h 7695552"/>
              <a:gd name="connsiteX431" fmla="*/ 31767 w 8028297"/>
              <a:gd name="connsiteY431" fmla="*/ 4388561 h 7695552"/>
              <a:gd name="connsiteX432" fmla="*/ 31767 w 8028297"/>
              <a:gd name="connsiteY432" fmla="*/ 4579267 h 7695552"/>
              <a:gd name="connsiteX433" fmla="*/ 31767 w 8028297"/>
              <a:gd name="connsiteY433" fmla="*/ 4261284 h 7695552"/>
              <a:gd name="connsiteX434" fmla="*/ 44 w 8028297"/>
              <a:gd name="connsiteY434" fmla="*/ 4261284 h 7695552"/>
              <a:gd name="connsiteX435" fmla="*/ 44 w 8028297"/>
              <a:gd name="connsiteY435" fmla="*/ 4070578 h 7695552"/>
              <a:gd name="connsiteX436" fmla="*/ 31767 w 8028297"/>
              <a:gd name="connsiteY436" fmla="*/ 4070578 h 7695552"/>
              <a:gd name="connsiteX437" fmla="*/ 31767 w 8028297"/>
              <a:gd name="connsiteY437" fmla="*/ 4261284 h 7695552"/>
              <a:gd name="connsiteX438" fmla="*/ 31767 w 8028297"/>
              <a:gd name="connsiteY438" fmla="*/ 3943248 h 7695552"/>
              <a:gd name="connsiteX439" fmla="*/ 44 w 8028297"/>
              <a:gd name="connsiteY439" fmla="*/ 3943248 h 7695552"/>
              <a:gd name="connsiteX440" fmla="*/ 44 w 8028297"/>
              <a:gd name="connsiteY440" fmla="*/ 3752542 h 7695552"/>
              <a:gd name="connsiteX441" fmla="*/ 31767 w 8028297"/>
              <a:gd name="connsiteY441" fmla="*/ 3752542 h 7695552"/>
              <a:gd name="connsiteX442" fmla="*/ 31767 w 8028297"/>
              <a:gd name="connsiteY442" fmla="*/ 3943248 h 7695552"/>
              <a:gd name="connsiteX443" fmla="*/ 31767 w 8028297"/>
              <a:gd name="connsiteY443" fmla="*/ 3625264 h 7695552"/>
              <a:gd name="connsiteX444" fmla="*/ 44 w 8028297"/>
              <a:gd name="connsiteY444" fmla="*/ 3625264 h 7695552"/>
              <a:gd name="connsiteX445" fmla="*/ 44 w 8028297"/>
              <a:gd name="connsiteY445" fmla="*/ 3434559 h 7695552"/>
              <a:gd name="connsiteX446" fmla="*/ 31767 w 8028297"/>
              <a:gd name="connsiteY446" fmla="*/ 3434559 h 7695552"/>
              <a:gd name="connsiteX447" fmla="*/ 31767 w 8028297"/>
              <a:gd name="connsiteY447" fmla="*/ 3625264 h 7695552"/>
              <a:gd name="connsiteX448" fmla="*/ 31767 w 8028297"/>
              <a:gd name="connsiteY448" fmla="*/ 3307228 h 7695552"/>
              <a:gd name="connsiteX449" fmla="*/ 44 w 8028297"/>
              <a:gd name="connsiteY449" fmla="*/ 3307228 h 7695552"/>
              <a:gd name="connsiteX450" fmla="*/ 44 w 8028297"/>
              <a:gd name="connsiteY450" fmla="*/ 3116575 h 7695552"/>
              <a:gd name="connsiteX451" fmla="*/ 31767 w 8028297"/>
              <a:gd name="connsiteY451" fmla="*/ 3116575 h 7695552"/>
              <a:gd name="connsiteX452" fmla="*/ 31767 w 8028297"/>
              <a:gd name="connsiteY452" fmla="*/ 3307228 h 7695552"/>
              <a:gd name="connsiteX453" fmla="*/ 31767 w 8028297"/>
              <a:gd name="connsiteY453" fmla="*/ 2989245 h 7695552"/>
              <a:gd name="connsiteX454" fmla="*/ 44 w 8028297"/>
              <a:gd name="connsiteY454" fmla="*/ 2989245 h 7695552"/>
              <a:gd name="connsiteX455" fmla="*/ 44 w 8028297"/>
              <a:gd name="connsiteY455" fmla="*/ 2798539 h 7695552"/>
              <a:gd name="connsiteX456" fmla="*/ 31767 w 8028297"/>
              <a:gd name="connsiteY456" fmla="*/ 2798539 h 7695552"/>
              <a:gd name="connsiteX457" fmla="*/ 31767 w 8028297"/>
              <a:gd name="connsiteY457" fmla="*/ 2989245 h 7695552"/>
              <a:gd name="connsiteX458" fmla="*/ 31767 w 8028297"/>
              <a:gd name="connsiteY458" fmla="*/ 2671262 h 7695552"/>
              <a:gd name="connsiteX459" fmla="*/ 44 w 8028297"/>
              <a:gd name="connsiteY459" fmla="*/ 2671262 h 7695552"/>
              <a:gd name="connsiteX460" fmla="*/ 44 w 8028297"/>
              <a:gd name="connsiteY460" fmla="*/ 2480556 h 7695552"/>
              <a:gd name="connsiteX461" fmla="*/ 31767 w 8028297"/>
              <a:gd name="connsiteY461" fmla="*/ 2480556 h 7695552"/>
              <a:gd name="connsiteX462" fmla="*/ 31767 w 8028297"/>
              <a:gd name="connsiteY462" fmla="*/ 2671262 h 7695552"/>
              <a:gd name="connsiteX463" fmla="*/ 31767 w 8028297"/>
              <a:gd name="connsiteY463" fmla="*/ 2353226 h 7695552"/>
              <a:gd name="connsiteX464" fmla="*/ 44 w 8028297"/>
              <a:gd name="connsiteY464" fmla="*/ 2353226 h 7695552"/>
              <a:gd name="connsiteX465" fmla="*/ 44 w 8028297"/>
              <a:gd name="connsiteY465" fmla="*/ 2162520 h 7695552"/>
              <a:gd name="connsiteX466" fmla="*/ 31767 w 8028297"/>
              <a:gd name="connsiteY466" fmla="*/ 2162520 h 7695552"/>
              <a:gd name="connsiteX467" fmla="*/ 31767 w 8028297"/>
              <a:gd name="connsiteY467" fmla="*/ 2353226 h 7695552"/>
              <a:gd name="connsiteX468" fmla="*/ 31767 w 8028297"/>
              <a:gd name="connsiteY468" fmla="*/ 2035243 h 7695552"/>
              <a:gd name="connsiteX469" fmla="*/ 44 w 8028297"/>
              <a:gd name="connsiteY469" fmla="*/ 2035243 h 7695552"/>
              <a:gd name="connsiteX470" fmla="*/ 44 w 8028297"/>
              <a:gd name="connsiteY470" fmla="*/ 1844537 h 7695552"/>
              <a:gd name="connsiteX471" fmla="*/ 31767 w 8028297"/>
              <a:gd name="connsiteY471" fmla="*/ 1844537 h 7695552"/>
              <a:gd name="connsiteX472" fmla="*/ 31767 w 8028297"/>
              <a:gd name="connsiteY472" fmla="*/ 2035243 h 7695552"/>
              <a:gd name="connsiteX473" fmla="*/ 31767 w 8028297"/>
              <a:gd name="connsiteY473" fmla="*/ 1717207 h 7695552"/>
              <a:gd name="connsiteX474" fmla="*/ 44 w 8028297"/>
              <a:gd name="connsiteY474" fmla="*/ 1717207 h 7695552"/>
              <a:gd name="connsiteX475" fmla="*/ 44 w 8028297"/>
              <a:gd name="connsiteY475" fmla="*/ 1526554 h 7695552"/>
              <a:gd name="connsiteX476" fmla="*/ 31767 w 8028297"/>
              <a:gd name="connsiteY476" fmla="*/ 1526554 h 7695552"/>
              <a:gd name="connsiteX477" fmla="*/ 31767 w 8028297"/>
              <a:gd name="connsiteY477" fmla="*/ 1717207 h 7695552"/>
              <a:gd name="connsiteX478" fmla="*/ 31767 w 8028297"/>
              <a:gd name="connsiteY478" fmla="*/ 1399223 h 7695552"/>
              <a:gd name="connsiteX479" fmla="*/ 44 w 8028297"/>
              <a:gd name="connsiteY479" fmla="*/ 1399223 h 7695552"/>
              <a:gd name="connsiteX480" fmla="*/ 44 w 8028297"/>
              <a:gd name="connsiteY480" fmla="*/ 1208519 h 7695552"/>
              <a:gd name="connsiteX481" fmla="*/ 31767 w 8028297"/>
              <a:gd name="connsiteY481" fmla="*/ 1208519 h 7695552"/>
              <a:gd name="connsiteX482" fmla="*/ 31767 w 8028297"/>
              <a:gd name="connsiteY482" fmla="*/ 1399223 h 7695552"/>
              <a:gd name="connsiteX483" fmla="*/ 31767 w 8028297"/>
              <a:gd name="connsiteY483" fmla="*/ 1081187 h 7695552"/>
              <a:gd name="connsiteX484" fmla="*/ 44 w 8028297"/>
              <a:gd name="connsiteY484" fmla="*/ 1081187 h 7695552"/>
              <a:gd name="connsiteX485" fmla="*/ 44 w 8028297"/>
              <a:gd name="connsiteY485" fmla="*/ 890534 h 7695552"/>
              <a:gd name="connsiteX486" fmla="*/ 31767 w 8028297"/>
              <a:gd name="connsiteY486" fmla="*/ 890534 h 7695552"/>
              <a:gd name="connsiteX487" fmla="*/ 31767 w 8028297"/>
              <a:gd name="connsiteY487" fmla="*/ 1081187 h 7695552"/>
              <a:gd name="connsiteX488" fmla="*/ 31767 w 8028297"/>
              <a:gd name="connsiteY488" fmla="*/ 763204 h 7695552"/>
              <a:gd name="connsiteX489" fmla="*/ 44 w 8028297"/>
              <a:gd name="connsiteY489" fmla="*/ 763204 h 7695552"/>
              <a:gd name="connsiteX490" fmla="*/ 44 w 8028297"/>
              <a:gd name="connsiteY490" fmla="*/ 572498 h 7695552"/>
              <a:gd name="connsiteX491" fmla="*/ 31767 w 8028297"/>
              <a:gd name="connsiteY491" fmla="*/ 572498 h 7695552"/>
              <a:gd name="connsiteX492" fmla="*/ 31767 w 8028297"/>
              <a:gd name="connsiteY492" fmla="*/ 763204 h 7695552"/>
              <a:gd name="connsiteX493" fmla="*/ 31767 w 8028297"/>
              <a:gd name="connsiteY493" fmla="*/ 445221 h 7695552"/>
              <a:gd name="connsiteX494" fmla="*/ 44 w 8028297"/>
              <a:gd name="connsiteY494" fmla="*/ 445221 h 7695552"/>
              <a:gd name="connsiteX495" fmla="*/ 44 w 8028297"/>
              <a:gd name="connsiteY495" fmla="*/ 254515 h 7695552"/>
              <a:gd name="connsiteX496" fmla="*/ 31767 w 8028297"/>
              <a:gd name="connsiteY496" fmla="*/ 254515 h 7695552"/>
              <a:gd name="connsiteX497" fmla="*/ 31767 w 8028297"/>
              <a:gd name="connsiteY497" fmla="*/ 445221 h 769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Lst>
            <a:rect l="l" t="t" r="r" b="b"/>
            <a:pathLst>
              <a:path w="8028297" h="7695552">
                <a:moveTo>
                  <a:pt x="31767" y="127238"/>
                </a:moveTo>
                <a:lnTo>
                  <a:pt x="44" y="127238"/>
                </a:lnTo>
                <a:lnTo>
                  <a:pt x="44" y="119"/>
                </a:lnTo>
                <a:lnTo>
                  <a:pt x="127221" y="119"/>
                </a:lnTo>
                <a:lnTo>
                  <a:pt x="127221" y="31885"/>
                </a:lnTo>
                <a:lnTo>
                  <a:pt x="31767" y="31885"/>
                </a:lnTo>
                <a:lnTo>
                  <a:pt x="31767" y="127238"/>
                </a:lnTo>
                <a:close/>
                <a:moveTo>
                  <a:pt x="254914" y="31885"/>
                </a:moveTo>
                <a:lnTo>
                  <a:pt x="254914" y="119"/>
                </a:lnTo>
                <a:lnTo>
                  <a:pt x="445822" y="119"/>
                </a:lnTo>
                <a:lnTo>
                  <a:pt x="445822" y="31885"/>
                </a:lnTo>
                <a:lnTo>
                  <a:pt x="254914" y="31885"/>
                </a:lnTo>
                <a:close/>
                <a:moveTo>
                  <a:pt x="573467" y="31885"/>
                </a:moveTo>
                <a:lnTo>
                  <a:pt x="573467" y="119"/>
                </a:lnTo>
                <a:lnTo>
                  <a:pt x="764419" y="119"/>
                </a:lnTo>
                <a:lnTo>
                  <a:pt x="764419" y="31885"/>
                </a:lnTo>
                <a:lnTo>
                  <a:pt x="573467" y="31885"/>
                </a:lnTo>
                <a:close/>
                <a:moveTo>
                  <a:pt x="892113" y="31885"/>
                </a:moveTo>
                <a:lnTo>
                  <a:pt x="892113" y="119"/>
                </a:lnTo>
                <a:lnTo>
                  <a:pt x="1083020" y="119"/>
                </a:lnTo>
                <a:lnTo>
                  <a:pt x="1083020" y="31885"/>
                </a:lnTo>
                <a:lnTo>
                  <a:pt x="892113" y="31885"/>
                </a:lnTo>
                <a:close/>
                <a:moveTo>
                  <a:pt x="1210667" y="31885"/>
                </a:moveTo>
                <a:lnTo>
                  <a:pt x="1210667" y="119"/>
                </a:lnTo>
                <a:lnTo>
                  <a:pt x="1401620" y="119"/>
                </a:lnTo>
                <a:lnTo>
                  <a:pt x="1401620" y="31885"/>
                </a:lnTo>
                <a:lnTo>
                  <a:pt x="1210667" y="31885"/>
                </a:lnTo>
                <a:close/>
                <a:moveTo>
                  <a:pt x="1529265" y="31885"/>
                </a:moveTo>
                <a:lnTo>
                  <a:pt x="1529265" y="119"/>
                </a:lnTo>
                <a:lnTo>
                  <a:pt x="1720218" y="119"/>
                </a:lnTo>
                <a:lnTo>
                  <a:pt x="1720218" y="31885"/>
                </a:lnTo>
                <a:lnTo>
                  <a:pt x="1529265" y="31885"/>
                </a:lnTo>
                <a:close/>
                <a:moveTo>
                  <a:pt x="1847865" y="31885"/>
                </a:moveTo>
                <a:lnTo>
                  <a:pt x="1847865" y="119"/>
                </a:lnTo>
                <a:lnTo>
                  <a:pt x="2038818" y="119"/>
                </a:lnTo>
                <a:lnTo>
                  <a:pt x="2038818" y="31885"/>
                </a:lnTo>
                <a:lnTo>
                  <a:pt x="1847865" y="31885"/>
                </a:lnTo>
                <a:close/>
                <a:moveTo>
                  <a:pt x="2166465" y="31885"/>
                </a:moveTo>
                <a:lnTo>
                  <a:pt x="2166465" y="119"/>
                </a:lnTo>
                <a:lnTo>
                  <a:pt x="2357370" y="119"/>
                </a:lnTo>
                <a:lnTo>
                  <a:pt x="2357370" y="31885"/>
                </a:lnTo>
                <a:lnTo>
                  <a:pt x="2166465" y="31885"/>
                </a:lnTo>
                <a:close/>
                <a:moveTo>
                  <a:pt x="2485063" y="31885"/>
                </a:moveTo>
                <a:lnTo>
                  <a:pt x="2485063" y="119"/>
                </a:lnTo>
                <a:lnTo>
                  <a:pt x="2675970" y="119"/>
                </a:lnTo>
                <a:lnTo>
                  <a:pt x="2675970" y="31885"/>
                </a:lnTo>
                <a:lnTo>
                  <a:pt x="2485063" y="31885"/>
                </a:lnTo>
                <a:close/>
                <a:moveTo>
                  <a:pt x="2803664" y="31885"/>
                </a:moveTo>
                <a:lnTo>
                  <a:pt x="2803664" y="119"/>
                </a:lnTo>
                <a:lnTo>
                  <a:pt x="2994571" y="119"/>
                </a:lnTo>
                <a:lnTo>
                  <a:pt x="2994571" y="31885"/>
                </a:lnTo>
                <a:lnTo>
                  <a:pt x="2803664" y="31885"/>
                </a:lnTo>
                <a:close/>
                <a:moveTo>
                  <a:pt x="3122216" y="31885"/>
                </a:moveTo>
                <a:lnTo>
                  <a:pt x="3122216" y="119"/>
                </a:lnTo>
                <a:lnTo>
                  <a:pt x="3313171" y="119"/>
                </a:lnTo>
                <a:lnTo>
                  <a:pt x="3313171" y="31885"/>
                </a:lnTo>
                <a:lnTo>
                  <a:pt x="3122216" y="31885"/>
                </a:lnTo>
                <a:close/>
                <a:moveTo>
                  <a:pt x="3440816" y="31885"/>
                </a:moveTo>
                <a:lnTo>
                  <a:pt x="3440816" y="119"/>
                </a:lnTo>
                <a:lnTo>
                  <a:pt x="3631769" y="119"/>
                </a:lnTo>
                <a:lnTo>
                  <a:pt x="3631769" y="31885"/>
                </a:lnTo>
                <a:lnTo>
                  <a:pt x="3440816" y="31885"/>
                </a:lnTo>
                <a:close/>
                <a:moveTo>
                  <a:pt x="3759416" y="31885"/>
                </a:moveTo>
                <a:lnTo>
                  <a:pt x="3759416" y="119"/>
                </a:lnTo>
                <a:lnTo>
                  <a:pt x="3950369" y="119"/>
                </a:lnTo>
                <a:lnTo>
                  <a:pt x="3950369" y="31885"/>
                </a:lnTo>
                <a:lnTo>
                  <a:pt x="3759416" y="31885"/>
                </a:lnTo>
                <a:close/>
                <a:moveTo>
                  <a:pt x="4078016" y="31885"/>
                </a:moveTo>
                <a:lnTo>
                  <a:pt x="4078016" y="119"/>
                </a:lnTo>
                <a:lnTo>
                  <a:pt x="4268921" y="119"/>
                </a:lnTo>
                <a:lnTo>
                  <a:pt x="4268921" y="31885"/>
                </a:lnTo>
                <a:lnTo>
                  <a:pt x="4078016" y="31885"/>
                </a:lnTo>
                <a:close/>
                <a:moveTo>
                  <a:pt x="4396614" y="31885"/>
                </a:moveTo>
                <a:lnTo>
                  <a:pt x="4396614" y="119"/>
                </a:lnTo>
                <a:lnTo>
                  <a:pt x="4587521" y="119"/>
                </a:lnTo>
                <a:lnTo>
                  <a:pt x="4587521" y="31885"/>
                </a:lnTo>
                <a:lnTo>
                  <a:pt x="4396614" y="31885"/>
                </a:lnTo>
                <a:close/>
                <a:moveTo>
                  <a:pt x="4715215" y="31885"/>
                </a:moveTo>
                <a:lnTo>
                  <a:pt x="4715215" y="119"/>
                </a:lnTo>
                <a:lnTo>
                  <a:pt x="4906122" y="119"/>
                </a:lnTo>
                <a:lnTo>
                  <a:pt x="4906122" y="31885"/>
                </a:lnTo>
                <a:lnTo>
                  <a:pt x="4715215" y="31885"/>
                </a:lnTo>
                <a:close/>
                <a:moveTo>
                  <a:pt x="5033815" y="31885"/>
                </a:moveTo>
                <a:lnTo>
                  <a:pt x="5033815" y="119"/>
                </a:lnTo>
                <a:lnTo>
                  <a:pt x="5224720" y="119"/>
                </a:lnTo>
                <a:lnTo>
                  <a:pt x="5224720" y="31885"/>
                </a:lnTo>
                <a:lnTo>
                  <a:pt x="5033815" y="31885"/>
                </a:lnTo>
                <a:close/>
                <a:moveTo>
                  <a:pt x="5352367" y="31885"/>
                </a:moveTo>
                <a:lnTo>
                  <a:pt x="5352367" y="119"/>
                </a:lnTo>
                <a:lnTo>
                  <a:pt x="5543274" y="119"/>
                </a:lnTo>
                <a:lnTo>
                  <a:pt x="5543274" y="31885"/>
                </a:lnTo>
                <a:lnTo>
                  <a:pt x="5352367" y="31885"/>
                </a:lnTo>
                <a:close/>
                <a:moveTo>
                  <a:pt x="5670967" y="31885"/>
                </a:moveTo>
                <a:lnTo>
                  <a:pt x="5670967" y="119"/>
                </a:lnTo>
                <a:lnTo>
                  <a:pt x="5861920" y="119"/>
                </a:lnTo>
                <a:lnTo>
                  <a:pt x="5861920" y="31885"/>
                </a:lnTo>
                <a:lnTo>
                  <a:pt x="5670967" y="31885"/>
                </a:lnTo>
                <a:close/>
                <a:moveTo>
                  <a:pt x="5989565" y="31885"/>
                </a:moveTo>
                <a:lnTo>
                  <a:pt x="5989565" y="119"/>
                </a:lnTo>
                <a:lnTo>
                  <a:pt x="6180472" y="119"/>
                </a:lnTo>
                <a:lnTo>
                  <a:pt x="6180472" y="31885"/>
                </a:lnTo>
                <a:lnTo>
                  <a:pt x="5989565" y="31885"/>
                </a:lnTo>
                <a:close/>
                <a:moveTo>
                  <a:pt x="6308165" y="31885"/>
                </a:moveTo>
                <a:lnTo>
                  <a:pt x="6308165" y="119"/>
                </a:lnTo>
                <a:lnTo>
                  <a:pt x="6499118" y="119"/>
                </a:lnTo>
                <a:lnTo>
                  <a:pt x="6499118" y="31885"/>
                </a:lnTo>
                <a:lnTo>
                  <a:pt x="6308165" y="31885"/>
                </a:lnTo>
                <a:close/>
                <a:moveTo>
                  <a:pt x="6626765" y="31885"/>
                </a:moveTo>
                <a:lnTo>
                  <a:pt x="6626765" y="119"/>
                </a:lnTo>
                <a:lnTo>
                  <a:pt x="6817670" y="119"/>
                </a:lnTo>
                <a:lnTo>
                  <a:pt x="6817670" y="31885"/>
                </a:lnTo>
                <a:lnTo>
                  <a:pt x="6626765" y="31885"/>
                </a:lnTo>
                <a:close/>
                <a:moveTo>
                  <a:pt x="6945366" y="31885"/>
                </a:moveTo>
                <a:lnTo>
                  <a:pt x="6945366" y="119"/>
                </a:lnTo>
                <a:lnTo>
                  <a:pt x="7136270" y="119"/>
                </a:lnTo>
                <a:lnTo>
                  <a:pt x="7136270" y="31885"/>
                </a:lnTo>
                <a:lnTo>
                  <a:pt x="6945366" y="31885"/>
                </a:lnTo>
                <a:close/>
                <a:moveTo>
                  <a:pt x="7263964" y="31885"/>
                </a:moveTo>
                <a:lnTo>
                  <a:pt x="7263964" y="119"/>
                </a:lnTo>
                <a:lnTo>
                  <a:pt x="7454871" y="119"/>
                </a:lnTo>
                <a:lnTo>
                  <a:pt x="7454871" y="31885"/>
                </a:lnTo>
                <a:lnTo>
                  <a:pt x="7263964" y="31885"/>
                </a:lnTo>
                <a:close/>
                <a:moveTo>
                  <a:pt x="7582518" y="31885"/>
                </a:moveTo>
                <a:lnTo>
                  <a:pt x="7582518" y="119"/>
                </a:lnTo>
                <a:lnTo>
                  <a:pt x="7773471" y="119"/>
                </a:lnTo>
                <a:lnTo>
                  <a:pt x="7773471" y="31885"/>
                </a:lnTo>
                <a:lnTo>
                  <a:pt x="7582518" y="31885"/>
                </a:lnTo>
                <a:close/>
                <a:moveTo>
                  <a:pt x="7901116" y="31885"/>
                </a:moveTo>
                <a:lnTo>
                  <a:pt x="7901116" y="119"/>
                </a:lnTo>
                <a:lnTo>
                  <a:pt x="8028341" y="119"/>
                </a:lnTo>
                <a:lnTo>
                  <a:pt x="8028341" y="127238"/>
                </a:lnTo>
                <a:lnTo>
                  <a:pt x="7996571" y="127238"/>
                </a:lnTo>
                <a:lnTo>
                  <a:pt x="7996571" y="31885"/>
                </a:lnTo>
                <a:lnTo>
                  <a:pt x="7901116" y="31885"/>
                </a:lnTo>
                <a:close/>
                <a:moveTo>
                  <a:pt x="7996571" y="254515"/>
                </a:moveTo>
                <a:lnTo>
                  <a:pt x="8028341" y="254515"/>
                </a:lnTo>
                <a:lnTo>
                  <a:pt x="8028341" y="445221"/>
                </a:lnTo>
                <a:lnTo>
                  <a:pt x="7996571" y="445221"/>
                </a:lnTo>
                <a:lnTo>
                  <a:pt x="7996571" y="254515"/>
                </a:lnTo>
                <a:close/>
                <a:moveTo>
                  <a:pt x="7996571" y="572551"/>
                </a:moveTo>
                <a:lnTo>
                  <a:pt x="8028341" y="572551"/>
                </a:lnTo>
                <a:lnTo>
                  <a:pt x="8028341" y="763204"/>
                </a:lnTo>
                <a:lnTo>
                  <a:pt x="7996571" y="763204"/>
                </a:lnTo>
                <a:lnTo>
                  <a:pt x="7996571" y="572551"/>
                </a:lnTo>
                <a:close/>
                <a:moveTo>
                  <a:pt x="7996571" y="890534"/>
                </a:moveTo>
                <a:lnTo>
                  <a:pt x="8028341" y="890534"/>
                </a:lnTo>
                <a:lnTo>
                  <a:pt x="8028341" y="1081240"/>
                </a:lnTo>
                <a:lnTo>
                  <a:pt x="7996571" y="1081240"/>
                </a:lnTo>
                <a:lnTo>
                  <a:pt x="7996571" y="890534"/>
                </a:lnTo>
                <a:close/>
                <a:moveTo>
                  <a:pt x="7996571" y="1208519"/>
                </a:moveTo>
                <a:lnTo>
                  <a:pt x="8028341" y="1208519"/>
                </a:lnTo>
                <a:lnTo>
                  <a:pt x="8028341" y="1399223"/>
                </a:lnTo>
                <a:lnTo>
                  <a:pt x="7996571" y="1399223"/>
                </a:lnTo>
                <a:lnTo>
                  <a:pt x="7996571" y="1208519"/>
                </a:lnTo>
                <a:close/>
                <a:moveTo>
                  <a:pt x="7996571" y="1526554"/>
                </a:moveTo>
                <a:lnTo>
                  <a:pt x="8028341" y="1526554"/>
                </a:lnTo>
                <a:lnTo>
                  <a:pt x="8028341" y="1717207"/>
                </a:lnTo>
                <a:lnTo>
                  <a:pt x="7996571" y="1717207"/>
                </a:lnTo>
                <a:lnTo>
                  <a:pt x="7996571" y="1526554"/>
                </a:lnTo>
                <a:close/>
                <a:moveTo>
                  <a:pt x="7996571" y="1844537"/>
                </a:moveTo>
                <a:lnTo>
                  <a:pt x="8028341" y="1844537"/>
                </a:lnTo>
                <a:lnTo>
                  <a:pt x="8028341" y="2035243"/>
                </a:lnTo>
                <a:lnTo>
                  <a:pt x="7996571" y="2035243"/>
                </a:lnTo>
                <a:lnTo>
                  <a:pt x="7996571" y="1844537"/>
                </a:lnTo>
                <a:close/>
                <a:moveTo>
                  <a:pt x="7996571" y="2162520"/>
                </a:moveTo>
                <a:lnTo>
                  <a:pt x="8028341" y="2162520"/>
                </a:lnTo>
                <a:lnTo>
                  <a:pt x="8028341" y="2353226"/>
                </a:lnTo>
                <a:lnTo>
                  <a:pt x="7996571" y="2353226"/>
                </a:lnTo>
                <a:lnTo>
                  <a:pt x="7996571" y="2162520"/>
                </a:lnTo>
                <a:close/>
                <a:moveTo>
                  <a:pt x="7996571" y="2480556"/>
                </a:moveTo>
                <a:lnTo>
                  <a:pt x="8028341" y="2480556"/>
                </a:lnTo>
                <a:lnTo>
                  <a:pt x="8028341" y="2671262"/>
                </a:lnTo>
                <a:lnTo>
                  <a:pt x="7996571" y="2671262"/>
                </a:lnTo>
                <a:lnTo>
                  <a:pt x="7996571" y="2480556"/>
                </a:lnTo>
                <a:close/>
                <a:moveTo>
                  <a:pt x="7996571" y="2798539"/>
                </a:moveTo>
                <a:lnTo>
                  <a:pt x="8028341" y="2798539"/>
                </a:lnTo>
                <a:lnTo>
                  <a:pt x="8028341" y="2989245"/>
                </a:lnTo>
                <a:lnTo>
                  <a:pt x="7996571" y="2989245"/>
                </a:lnTo>
                <a:lnTo>
                  <a:pt x="7996571" y="2798539"/>
                </a:lnTo>
                <a:close/>
                <a:moveTo>
                  <a:pt x="7996571" y="3116575"/>
                </a:moveTo>
                <a:lnTo>
                  <a:pt x="8028341" y="3116575"/>
                </a:lnTo>
                <a:lnTo>
                  <a:pt x="8028341" y="3307228"/>
                </a:lnTo>
                <a:lnTo>
                  <a:pt x="7996571" y="3307228"/>
                </a:lnTo>
                <a:lnTo>
                  <a:pt x="7996571" y="3116575"/>
                </a:lnTo>
                <a:close/>
                <a:moveTo>
                  <a:pt x="7996571" y="3434559"/>
                </a:moveTo>
                <a:lnTo>
                  <a:pt x="8028341" y="3434559"/>
                </a:lnTo>
                <a:lnTo>
                  <a:pt x="8028341" y="3625264"/>
                </a:lnTo>
                <a:lnTo>
                  <a:pt x="7996571" y="3625264"/>
                </a:lnTo>
                <a:lnTo>
                  <a:pt x="7996571" y="3434559"/>
                </a:lnTo>
                <a:close/>
                <a:moveTo>
                  <a:pt x="7996571" y="3752542"/>
                </a:moveTo>
                <a:lnTo>
                  <a:pt x="8028341" y="3752542"/>
                </a:lnTo>
                <a:lnTo>
                  <a:pt x="8028341" y="3943248"/>
                </a:lnTo>
                <a:lnTo>
                  <a:pt x="7996571" y="3943248"/>
                </a:lnTo>
                <a:lnTo>
                  <a:pt x="7996571" y="3752542"/>
                </a:lnTo>
                <a:close/>
                <a:moveTo>
                  <a:pt x="7996571" y="4070578"/>
                </a:moveTo>
                <a:lnTo>
                  <a:pt x="8028341" y="4070578"/>
                </a:lnTo>
                <a:lnTo>
                  <a:pt x="8028341" y="4261284"/>
                </a:lnTo>
                <a:lnTo>
                  <a:pt x="7996571" y="4261284"/>
                </a:lnTo>
                <a:lnTo>
                  <a:pt x="7996571" y="4070578"/>
                </a:lnTo>
                <a:close/>
                <a:moveTo>
                  <a:pt x="7996571" y="4388561"/>
                </a:moveTo>
                <a:lnTo>
                  <a:pt x="8028341" y="4388561"/>
                </a:lnTo>
                <a:lnTo>
                  <a:pt x="8028341" y="4579267"/>
                </a:lnTo>
                <a:lnTo>
                  <a:pt x="7996571" y="4579267"/>
                </a:lnTo>
                <a:lnTo>
                  <a:pt x="7996571" y="4388561"/>
                </a:lnTo>
                <a:close/>
                <a:moveTo>
                  <a:pt x="7996571" y="4706597"/>
                </a:moveTo>
                <a:lnTo>
                  <a:pt x="8028341" y="4706597"/>
                </a:lnTo>
                <a:lnTo>
                  <a:pt x="8028341" y="4897250"/>
                </a:lnTo>
                <a:lnTo>
                  <a:pt x="7996571" y="4897250"/>
                </a:lnTo>
                <a:lnTo>
                  <a:pt x="7996571" y="4706597"/>
                </a:lnTo>
                <a:close/>
                <a:moveTo>
                  <a:pt x="7996571" y="5024580"/>
                </a:moveTo>
                <a:lnTo>
                  <a:pt x="8028341" y="5024580"/>
                </a:lnTo>
                <a:lnTo>
                  <a:pt x="8028341" y="5215286"/>
                </a:lnTo>
                <a:lnTo>
                  <a:pt x="7996571" y="5215286"/>
                </a:lnTo>
                <a:lnTo>
                  <a:pt x="7996571" y="5024580"/>
                </a:lnTo>
                <a:close/>
                <a:moveTo>
                  <a:pt x="7996571" y="5342563"/>
                </a:moveTo>
                <a:lnTo>
                  <a:pt x="8028341" y="5342563"/>
                </a:lnTo>
                <a:lnTo>
                  <a:pt x="8028341" y="5533269"/>
                </a:lnTo>
                <a:lnTo>
                  <a:pt x="7996571" y="5533269"/>
                </a:lnTo>
                <a:lnTo>
                  <a:pt x="7996571" y="5342563"/>
                </a:lnTo>
                <a:close/>
                <a:moveTo>
                  <a:pt x="7996571" y="5660600"/>
                </a:moveTo>
                <a:lnTo>
                  <a:pt x="8028341" y="5660600"/>
                </a:lnTo>
                <a:lnTo>
                  <a:pt x="8028341" y="5851253"/>
                </a:lnTo>
                <a:lnTo>
                  <a:pt x="7996571" y="5851253"/>
                </a:lnTo>
                <a:lnTo>
                  <a:pt x="7996571" y="5660600"/>
                </a:lnTo>
                <a:close/>
                <a:moveTo>
                  <a:pt x="7996571" y="5978583"/>
                </a:moveTo>
                <a:lnTo>
                  <a:pt x="8028341" y="5978583"/>
                </a:lnTo>
                <a:lnTo>
                  <a:pt x="8028341" y="6169289"/>
                </a:lnTo>
                <a:lnTo>
                  <a:pt x="7996571" y="6169289"/>
                </a:lnTo>
                <a:lnTo>
                  <a:pt x="7996571" y="5978583"/>
                </a:lnTo>
                <a:close/>
                <a:moveTo>
                  <a:pt x="7996571" y="6296566"/>
                </a:moveTo>
                <a:lnTo>
                  <a:pt x="8028341" y="6296566"/>
                </a:lnTo>
                <a:lnTo>
                  <a:pt x="8028341" y="6487272"/>
                </a:lnTo>
                <a:lnTo>
                  <a:pt x="7996571" y="6487272"/>
                </a:lnTo>
                <a:lnTo>
                  <a:pt x="7996571" y="6296566"/>
                </a:lnTo>
                <a:close/>
                <a:moveTo>
                  <a:pt x="7996571" y="6614602"/>
                </a:moveTo>
                <a:lnTo>
                  <a:pt x="8028341" y="6614602"/>
                </a:lnTo>
                <a:lnTo>
                  <a:pt x="8028341" y="6805308"/>
                </a:lnTo>
                <a:lnTo>
                  <a:pt x="7996571" y="6805308"/>
                </a:lnTo>
                <a:lnTo>
                  <a:pt x="7996571" y="6614602"/>
                </a:lnTo>
                <a:close/>
                <a:moveTo>
                  <a:pt x="7996571" y="6932585"/>
                </a:moveTo>
                <a:lnTo>
                  <a:pt x="8028341" y="6932585"/>
                </a:lnTo>
                <a:lnTo>
                  <a:pt x="8028341" y="7123291"/>
                </a:lnTo>
                <a:lnTo>
                  <a:pt x="7996571" y="7123291"/>
                </a:lnTo>
                <a:lnTo>
                  <a:pt x="7996571" y="6932585"/>
                </a:lnTo>
                <a:close/>
                <a:moveTo>
                  <a:pt x="7996571" y="7250568"/>
                </a:moveTo>
                <a:lnTo>
                  <a:pt x="8028341" y="7250568"/>
                </a:lnTo>
                <a:lnTo>
                  <a:pt x="8028341" y="7441274"/>
                </a:lnTo>
                <a:lnTo>
                  <a:pt x="7996571" y="7441274"/>
                </a:lnTo>
                <a:lnTo>
                  <a:pt x="7996571" y="7250568"/>
                </a:lnTo>
                <a:close/>
                <a:moveTo>
                  <a:pt x="7996571" y="7568604"/>
                </a:moveTo>
                <a:lnTo>
                  <a:pt x="8028341" y="7568604"/>
                </a:lnTo>
                <a:lnTo>
                  <a:pt x="8028341" y="7695672"/>
                </a:lnTo>
                <a:lnTo>
                  <a:pt x="7901116" y="7695672"/>
                </a:lnTo>
                <a:lnTo>
                  <a:pt x="7901116" y="7663958"/>
                </a:lnTo>
                <a:lnTo>
                  <a:pt x="7996571" y="7663958"/>
                </a:lnTo>
                <a:lnTo>
                  <a:pt x="7996571" y="7568604"/>
                </a:lnTo>
                <a:close/>
                <a:moveTo>
                  <a:pt x="7773471" y="7663958"/>
                </a:moveTo>
                <a:lnTo>
                  <a:pt x="7773471" y="7695672"/>
                </a:lnTo>
                <a:lnTo>
                  <a:pt x="7582518" y="7695672"/>
                </a:lnTo>
                <a:lnTo>
                  <a:pt x="7582518" y="7663958"/>
                </a:lnTo>
                <a:lnTo>
                  <a:pt x="7773471" y="7663958"/>
                </a:lnTo>
                <a:close/>
                <a:moveTo>
                  <a:pt x="7454871" y="7663958"/>
                </a:moveTo>
                <a:lnTo>
                  <a:pt x="7454871" y="7695672"/>
                </a:lnTo>
                <a:lnTo>
                  <a:pt x="7263964" y="7695672"/>
                </a:lnTo>
                <a:lnTo>
                  <a:pt x="7263964" y="7663958"/>
                </a:lnTo>
                <a:lnTo>
                  <a:pt x="7454871" y="7663958"/>
                </a:lnTo>
                <a:close/>
                <a:moveTo>
                  <a:pt x="7136270" y="7663958"/>
                </a:moveTo>
                <a:lnTo>
                  <a:pt x="7136270" y="7695672"/>
                </a:lnTo>
                <a:lnTo>
                  <a:pt x="6945318" y="7695672"/>
                </a:lnTo>
                <a:lnTo>
                  <a:pt x="6945318" y="7663958"/>
                </a:lnTo>
                <a:lnTo>
                  <a:pt x="7136270" y="7663958"/>
                </a:lnTo>
                <a:close/>
                <a:moveTo>
                  <a:pt x="6817670" y="7663958"/>
                </a:moveTo>
                <a:lnTo>
                  <a:pt x="6817670" y="7695672"/>
                </a:lnTo>
                <a:lnTo>
                  <a:pt x="6626717" y="7695672"/>
                </a:lnTo>
                <a:lnTo>
                  <a:pt x="6626717" y="7663958"/>
                </a:lnTo>
                <a:lnTo>
                  <a:pt x="6817670" y="7663958"/>
                </a:lnTo>
                <a:close/>
                <a:moveTo>
                  <a:pt x="6499072" y="7663958"/>
                </a:moveTo>
                <a:lnTo>
                  <a:pt x="6499072" y="7695672"/>
                </a:lnTo>
                <a:lnTo>
                  <a:pt x="6308165" y="7695672"/>
                </a:lnTo>
                <a:lnTo>
                  <a:pt x="6308165" y="7663958"/>
                </a:lnTo>
                <a:lnTo>
                  <a:pt x="6499072" y="7663958"/>
                </a:lnTo>
                <a:close/>
                <a:moveTo>
                  <a:pt x="6180472" y="7663958"/>
                </a:moveTo>
                <a:lnTo>
                  <a:pt x="6180472" y="7695672"/>
                </a:lnTo>
                <a:lnTo>
                  <a:pt x="5989565" y="7695672"/>
                </a:lnTo>
                <a:lnTo>
                  <a:pt x="5989565" y="7663958"/>
                </a:lnTo>
                <a:lnTo>
                  <a:pt x="6180472" y="7663958"/>
                </a:lnTo>
                <a:close/>
                <a:moveTo>
                  <a:pt x="5861920" y="7663958"/>
                </a:moveTo>
                <a:lnTo>
                  <a:pt x="5861920" y="7695672"/>
                </a:lnTo>
                <a:lnTo>
                  <a:pt x="5670967" y="7695672"/>
                </a:lnTo>
                <a:lnTo>
                  <a:pt x="5670967" y="7663958"/>
                </a:lnTo>
                <a:lnTo>
                  <a:pt x="5861920" y="7663958"/>
                </a:lnTo>
                <a:close/>
                <a:moveTo>
                  <a:pt x="5543320" y="7663958"/>
                </a:moveTo>
                <a:lnTo>
                  <a:pt x="5543320" y="7695672"/>
                </a:lnTo>
                <a:lnTo>
                  <a:pt x="5352367" y="7695672"/>
                </a:lnTo>
                <a:lnTo>
                  <a:pt x="5352367" y="7663958"/>
                </a:lnTo>
                <a:lnTo>
                  <a:pt x="5543320" y="7663958"/>
                </a:lnTo>
                <a:close/>
                <a:moveTo>
                  <a:pt x="5224720" y="7663958"/>
                </a:moveTo>
                <a:lnTo>
                  <a:pt x="5224720" y="7695672"/>
                </a:lnTo>
                <a:lnTo>
                  <a:pt x="5033767" y="7695672"/>
                </a:lnTo>
                <a:lnTo>
                  <a:pt x="5033767" y="7663958"/>
                </a:lnTo>
                <a:lnTo>
                  <a:pt x="5224720" y="7663958"/>
                </a:lnTo>
                <a:close/>
                <a:moveTo>
                  <a:pt x="4906122" y="7663958"/>
                </a:moveTo>
                <a:lnTo>
                  <a:pt x="4906122" y="7695672"/>
                </a:lnTo>
                <a:lnTo>
                  <a:pt x="4715215" y="7695672"/>
                </a:lnTo>
                <a:lnTo>
                  <a:pt x="4715215" y="7663958"/>
                </a:lnTo>
                <a:lnTo>
                  <a:pt x="4906122" y="7663958"/>
                </a:lnTo>
                <a:close/>
                <a:moveTo>
                  <a:pt x="4587521" y="7663958"/>
                </a:moveTo>
                <a:lnTo>
                  <a:pt x="4587521" y="7695672"/>
                </a:lnTo>
                <a:lnTo>
                  <a:pt x="4396614" y="7695672"/>
                </a:lnTo>
                <a:lnTo>
                  <a:pt x="4396614" y="7663958"/>
                </a:lnTo>
                <a:lnTo>
                  <a:pt x="4587521" y="7663958"/>
                </a:lnTo>
                <a:close/>
                <a:moveTo>
                  <a:pt x="4268921" y="7663958"/>
                </a:moveTo>
                <a:lnTo>
                  <a:pt x="4268921" y="7695672"/>
                </a:lnTo>
                <a:lnTo>
                  <a:pt x="4078016" y="7695672"/>
                </a:lnTo>
                <a:lnTo>
                  <a:pt x="4078016" y="7663958"/>
                </a:lnTo>
                <a:lnTo>
                  <a:pt x="4268921" y="7663958"/>
                </a:lnTo>
                <a:close/>
                <a:moveTo>
                  <a:pt x="3950369" y="7663958"/>
                </a:moveTo>
                <a:lnTo>
                  <a:pt x="3950369" y="7695672"/>
                </a:lnTo>
                <a:lnTo>
                  <a:pt x="3759416" y="7695672"/>
                </a:lnTo>
                <a:lnTo>
                  <a:pt x="3759416" y="7663958"/>
                </a:lnTo>
                <a:lnTo>
                  <a:pt x="3950369" y="7663958"/>
                </a:lnTo>
                <a:close/>
                <a:moveTo>
                  <a:pt x="3631769" y="7663958"/>
                </a:moveTo>
                <a:lnTo>
                  <a:pt x="3631769" y="7695672"/>
                </a:lnTo>
                <a:lnTo>
                  <a:pt x="3440816" y="7695672"/>
                </a:lnTo>
                <a:lnTo>
                  <a:pt x="3440816" y="7663958"/>
                </a:lnTo>
                <a:lnTo>
                  <a:pt x="3631769" y="7663958"/>
                </a:lnTo>
                <a:close/>
                <a:moveTo>
                  <a:pt x="3313171" y="7663958"/>
                </a:moveTo>
                <a:lnTo>
                  <a:pt x="3313171" y="7695672"/>
                </a:lnTo>
                <a:lnTo>
                  <a:pt x="3122216" y="7695672"/>
                </a:lnTo>
                <a:lnTo>
                  <a:pt x="3122216" y="7663958"/>
                </a:lnTo>
                <a:lnTo>
                  <a:pt x="3313171" y="7663958"/>
                </a:lnTo>
                <a:close/>
                <a:moveTo>
                  <a:pt x="2994571" y="7663958"/>
                </a:moveTo>
                <a:lnTo>
                  <a:pt x="2994571" y="7695672"/>
                </a:lnTo>
                <a:lnTo>
                  <a:pt x="2803618" y="7695672"/>
                </a:lnTo>
                <a:lnTo>
                  <a:pt x="2803618" y="7663958"/>
                </a:lnTo>
                <a:lnTo>
                  <a:pt x="2994571" y="7663958"/>
                </a:lnTo>
                <a:close/>
                <a:moveTo>
                  <a:pt x="2675970" y="7663958"/>
                </a:moveTo>
                <a:lnTo>
                  <a:pt x="2675970" y="7695672"/>
                </a:lnTo>
                <a:lnTo>
                  <a:pt x="2485063" y="7695672"/>
                </a:lnTo>
                <a:lnTo>
                  <a:pt x="2485063" y="7663958"/>
                </a:lnTo>
                <a:lnTo>
                  <a:pt x="2675970" y="7663958"/>
                </a:lnTo>
                <a:close/>
                <a:moveTo>
                  <a:pt x="2357370" y="7663958"/>
                </a:moveTo>
                <a:lnTo>
                  <a:pt x="2357370" y="7695672"/>
                </a:lnTo>
                <a:lnTo>
                  <a:pt x="2166465" y="7695672"/>
                </a:lnTo>
                <a:lnTo>
                  <a:pt x="2166465" y="7663958"/>
                </a:lnTo>
                <a:lnTo>
                  <a:pt x="2357370" y="7663958"/>
                </a:lnTo>
                <a:close/>
                <a:moveTo>
                  <a:pt x="2038772" y="7663958"/>
                </a:moveTo>
                <a:lnTo>
                  <a:pt x="2038772" y="7695672"/>
                </a:lnTo>
                <a:lnTo>
                  <a:pt x="1847865" y="7695672"/>
                </a:lnTo>
                <a:lnTo>
                  <a:pt x="1847865" y="7663958"/>
                </a:lnTo>
                <a:lnTo>
                  <a:pt x="2038772" y="7663958"/>
                </a:lnTo>
                <a:close/>
                <a:moveTo>
                  <a:pt x="1720172" y="7663958"/>
                </a:moveTo>
                <a:lnTo>
                  <a:pt x="1720172" y="7695672"/>
                </a:lnTo>
                <a:lnTo>
                  <a:pt x="1529265" y="7695672"/>
                </a:lnTo>
                <a:lnTo>
                  <a:pt x="1529265" y="7663958"/>
                </a:lnTo>
                <a:lnTo>
                  <a:pt x="1720172" y="7663958"/>
                </a:lnTo>
                <a:close/>
                <a:moveTo>
                  <a:pt x="1401620" y="7663958"/>
                </a:moveTo>
                <a:lnTo>
                  <a:pt x="1401620" y="7695672"/>
                </a:lnTo>
                <a:lnTo>
                  <a:pt x="1210667" y="7695672"/>
                </a:lnTo>
                <a:lnTo>
                  <a:pt x="1210667" y="7663958"/>
                </a:lnTo>
                <a:lnTo>
                  <a:pt x="1401620" y="7663958"/>
                </a:lnTo>
                <a:close/>
                <a:moveTo>
                  <a:pt x="1083020" y="7663958"/>
                </a:moveTo>
                <a:lnTo>
                  <a:pt x="1083020" y="7695672"/>
                </a:lnTo>
                <a:lnTo>
                  <a:pt x="892067" y="7695672"/>
                </a:lnTo>
                <a:lnTo>
                  <a:pt x="892067" y="7663958"/>
                </a:lnTo>
                <a:lnTo>
                  <a:pt x="1083020" y="7663958"/>
                </a:lnTo>
                <a:close/>
                <a:moveTo>
                  <a:pt x="764419" y="7663958"/>
                </a:moveTo>
                <a:lnTo>
                  <a:pt x="764419" y="7695672"/>
                </a:lnTo>
                <a:lnTo>
                  <a:pt x="573467" y="7695672"/>
                </a:lnTo>
                <a:lnTo>
                  <a:pt x="573467" y="7663958"/>
                </a:lnTo>
                <a:lnTo>
                  <a:pt x="764419" y="7663958"/>
                </a:lnTo>
                <a:close/>
                <a:moveTo>
                  <a:pt x="445822" y="7663958"/>
                </a:moveTo>
                <a:lnTo>
                  <a:pt x="445822" y="7695672"/>
                </a:lnTo>
                <a:lnTo>
                  <a:pt x="254914" y="7695672"/>
                </a:lnTo>
                <a:lnTo>
                  <a:pt x="254914" y="7663958"/>
                </a:lnTo>
                <a:lnTo>
                  <a:pt x="445822" y="7663958"/>
                </a:lnTo>
                <a:close/>
                <a:moveTo>
                  <a:pt x="127221" y="7663958"/>
                </a:moveTo>
                <a:lnTo>
                  <a:pt x="127221" y="7695672"/>
                </a:lnTo>
                <a:lnTo>
                  <a:pt x="44" y="7695672"/>
                </a:lnTo>
                <a:lnTo>
                  <a:pt x="44" y="7568604"/>
                </a:lnTo>
                <a:lnTo>
                  <a:pt x="31767" y="7568604"/>
                </a:lnTo>
                <a:lnTo>
                  <a:pt x="31767" y="7663958"/>
                </a:lnTo>
                <a:lnTo>
                  <a:pt x="127221" y="7663958"/>
                </a:lnTo>
                <a:close/>
                <a:moveTo>
                  <a:pt x="31767" y="7441274"/>
                </a:moveTo>
                <a:lnTo>
                  <a:pt x="44" y="7441274"/>
                </a:lnTo>
                <a:lnTo>
                  <a:pt x="44" y="7250568"/>
                </a:lnTo>
                <a:lnTo>
                  <a:pt x="31767" y="7250568"/>
                </a:lnTo>
                <a:lnTo>
                  <a:pt x="31767" y="7441274"/>
                </a:lnTo>
                <a:close/>
                <a:moveTo>
                  <a:pt x="31767" y="7123291"/>
                </a:moveTo>
                <a:lnTo>
                  <a:pt x="44" y="7123291"/>
                </a:lnTo>
                <a:lnTo>
                  <a:pt x="44" y="6932585"/>
                </a:lnTo>
                <a:lnTo>
                  <a:pt x="31767" y="6932585"/>
                </a:lnTo>
                <a:lnTo>
                  <a:pt x="31767" y="7123291"/>
                </a:lnTo>
                <a:close/>
                <a:moveTo>
                  <a:pt x="31767" y="6805255"/>
                </a:moveTo>
                <a:lnTo>
                  <a:pt x="44" y="6805255"/>
                </a:lnTo>
                <a:lnTo>
                  <a:pt x="44" y="6614602"/>
                </a:lnTo>
                <a:lnTo>
                  <a:pt x="31767" y="6614602"/>
                </a:lnTo>
                <a:lnTo>
                  <a:pt x="31767" y="6805255"/>
                </a:lnTo>
                <a:close/>
                <a:moveTo>
                  <a:pt x="31767" y="6487272"/>
                </a:moveTo>
                <a:lnTo>
                  <a:pt x="44" y="6487272"/>
                </a:lnTo>
                <a:lnTo>
                  <a:pt x="44" y="6296566"/>
                </a:lnTo>
                <a:lnTo>
                  <a:pt x="31767" y="6296566"/>
                </a:lnTo>
                <a:lnTo>
                  <a:pt x="31767" y="6487272"/>
                </a:lnTo>
                <a:close/>
                <a:moveTo>
                  <a:pt x="31767" y="6169289"/>
                </a:moveTo>
                <a:lnTo>
                  <a:pt x="44" y="6169289"/>
                </a:lnTo>
                <a:lnTo>
                  <a:pt x="44" y="5978583"/>
                </a:lnTo>
                <a:lnTo>
                  <a:pt x="31767" y="5978583"/>
                </a:lnTo>
                <a:lnTo>
                  <a:pt x="31767" y="6169289"/>
                </a:lnTo>
                <a:close/>
                <a:moveTo>
                  <a:pt x="31767" y="5851253"/>
                </a:moveTo>
                <a:lnTo>
                  <a:pt x="44" y="5851253"/>
                </a:lnTo>
                <a:lnTo>
                  <a:pt x="44" y="5660600"/>
                </a:lnTo>
                <a:lnTo>
                  <a:pt x="31767" y="5660600"/>
                </a:lnTo>
                <a:lnTo>
                  <a:pt x="31767" y="5851253"/>
                </a:lnTo>
                <a:close/>
                <a:moveTo>
                  <a:pt x="31767" y="5533269"/>
                </a:moveTo>
                <a:lnTo>
                  <a:pt x="44" y="5533269"/>
                </a:lnTo>
                <a:lnTo>
                  <a:pt x="44" y="5342563"/>
                </a:lnTo>
                <a:lnTo>
                  <a:pt x="31767" y="5342563"/>
                </a:lnTo>
                <a:lnTo>
                  <a:pt x="31767" y="5533269"/>
                </a:lnTo>
                <a:close/>
                <a:moveTo>
                  <a:pt x="31767" y="5215286"/>
                </a:moveTo>
                <a:lnTo>
                  <a:pt x="44" y="5215286"/>
                </a:lnTo>
                <a:lnTo>
                  <a:pt x="44" y="5024580"/>
                </a:lnTo>
                <a:lnTo>
                  <a:pt x="31767" y="5024580"/>
                </a:lnTo>
                <a:lnTo>
                  <a:pt x="31767" y="5215286"/>
                </a:lnTo>
                <a:close/>
                <a:moveTo>
                  <a:pt x="31767" y="4897250"/>
                </a:moveTo>
                <a:lnTo>
                  <a:pt x="44" y="4897250"/>
                </a:lnTo>
                <a:lnTo>
                  <a:pt x="44" y="4706544"/>
                </a:lnTo>
                <a:lnTo>
                  <a:pt x="31767" y="4706544"/>
                </a:lnTo>
                <a:lnTo>
                  <a:pt x="31767" y="4897250"/>
                </a:lnTo>
                <a:close/>
                <a:moveTo>
                  <a:pt x="31767" y="4579267"/>
                </a:moveTo>
                <a:lnTo>
                  <a:pt x="44" y="4579267"/>
                </a:lnTo>
                <a:lnTo>
                  <a:pt x="44" y="4388561"/>
                </a:lnTo>
                <a:lnTo>
                  <a:pt x="31767" y="4388561"/>
                </a:lnTo>
                <a:lnTo>
                  <a:pt x="31767" y="4579267"/>
                </a:lnTo>
                <a:close/>
                <a:moveTo>
                  <a:pt x="31767" y="4261284"/>
                </a:moveTo>
                <a:lnTo>
                  <a:pt x="44" y="4261284"/>
                </a:lnTo>
                <a:lnTo>
                  <a:pt x="44" y="4070578"/>
                </a:lnTo>
                <a:lnTo>
                  <a:pt x="31767" y="4070578"/>
                </a:lnTo>
                <a:lnTo>
                  <a:pt x="31767" y="4261284"/>
                </a:lnTo>
                <a:close/>
                <a:moveTo>
                  <a:pt x="31767" y="3943248"/>
                </a:moveTo>
                <a:lnTo>
                  <a:pt x="44" y="3943248"/>
                </a:lnTo>
                <a:lnTo>
                  <a:pt x="44" y="3752542"/>
                </a:lnTo>
                <a:lnTo>
                  <a:pt x="31767" y="3752542"/>
                </a:lnTo>
                <a:lnTo>
                  <a:pt x="31767" y="3943248"/>
                </a:lnTo>
                <a:close/>
                <a:moveTo>
                  <a:pt x="31767" y="3625264"/>
                </a:moveTo>
                <a:lnTo>
                  <a:pt x="44" y="3625264"/>
                </a:lnTo>
                <a:lnTo>
                  <a:pt x="44" y="3434559"/>
                </a:lnTo>
                <a:lnTo>
                  <a:pt x="31767" y="3434559"/>
                </a:lnTo>
                <a:lnTo>
                  <a:pt x="31767" y="3625264"/>
                </a:lnTo>
                <a:close/>
                <a:moveTo>
                  <a:pt x="31767" y="3307228"/>
                </a:moveTo>
                <a:lnTo>
                  <a:pt x="44" y="3307228"/>
                </a:lnTo>
                <a:lnTo>
                  <a:pt x="44" y="3116575"/>
                </a:lnTo>
                <a:lnTo>
                  <a:pt x="31767" y="3116575"/>
                </a:lnTo>
                <a:lnTo>
                  <a:pt x="31767" y="3307228"/>
                </a:lnTo>
                <a:close/>
                <a:moveTo>
                  <a:pt x="31767" y="2989245"/>
                </a:moveTo>
                <a:lnTo>
                  <a:pt x="44" y="2989245"/>
                </a:lnTo>
                <a:lnTo>
                  <a:pt x="44" y="2798539"/>
                </a:lnTo>
                <a:lnTo>
                  <a:pt x="31767" y="2798539"/>
                </a:lnTo>
                <a:lnTo>
                  <a:pt x="31767" y="2989245"/>
                </a:lnTo>
                <a:close/>
                <a:moveTo>
                  <a:pt x="31767" y="2671262"/>
                </a:moveTo>
                <a:lnTo>
                  <a:pt x="44" y="2671262"/>
                </a:lnTo>
                <a:lnTo>
                  <a:pt x="44" y="2480556"/>
                </a:lnTo>
                <a:lnTo>
                  <a:pt x="31767" y="2480556"/>
                </a:lnTo>
                <a:lnTo>
                  <a:pt x="31767" y="2671262"/>
                </a:lnTo>
                <a:close/>
                <a:moveTo>
                  <a:pt x="31767" y="2353226"/>
                </a:moveTo>
                <a:lnTo>
                  <a:pt x="44" y="2353226"/>
                </a:lnTo>
                <a:lnTo>
                  <a:pt x="44" y="2162520"/>
                </a:lnTo>
                <a:lnTo>
                  <a:pt x="31767" y="2162520"/>
                </a:lnTo>
                <a:lnTo>
                  <a:pt x="31767" y="2353226"/>
                </a:lnTo>
                <a:close/>
                <a:moveTo>
                  <a:pt x="31767" y="2035243"/>
                </a:moveTo>
                <a:lnTo>
                  <a:pt x="44" y="2035243"/>
                </a:lnTo>
                <a:lnTo>
                  <a:pt x="44" y="1844537"/>
                </a:lnTo>
                <a:lnTo>
                  <a:pt x="31767" y="1844537"/>
                </a:lnTo>
                <a:lnTo>
                  <a:pt x="31767" y="2035243"/>
                </a:lnTo>
                <a:close/>
                <a:moveTo>
                  <a:pt x="31767" y="1717207"/>
                </a:moveTo>
                <a:lnTo>
                  <a:pt x="44" y="1717207"/>
                </a:lnTo>
                <a:lnTo>
                  <a:pt x="44" y="1526554"/>
                </a:lnTo>
                <a:lnTo>
                  <a:pt x="31767" y="1526554"/>
                </a:lnTo>
                <a:lnTo>
                  <a:pt x="31767" y="1717207"/>
                </a:lnTo>
                <a:close/>
                <a:moveTo>
                  <a:pt x="31767" y="1399223"/>
                </a:moveTo>
                <a:lnTo>
                  <a:pt x="44" y="1399223"/>
                </a:lnTo>
                <a:lnTo>
                  <a:pt x="44" y="1208519"/>
                </a:lnTo>
                <a:lnTo>
                  <a:pt x="31767" y="1208519"/>
                </a:lnTo>
                <a:lnTo>
                  <a:pt x="31767" y="1399223"/>
                </a:lnTo>
                <a:close/>
                <a:moveTo>
                  <a:pt x="31767" y="1081187"/>
                </a:moveTo>
                <a:lnTo>
                  <a:pt x="44" y="1081187"/>
                </a:lnTo>
                <a:lnTo>
                  <a:pt x="44" y="890534"/>
                </a:lnTo>
                <a:lnTo>
                  <a:pt x="31767" y="890534"/>
                </a:lnTo>
                <a:lnTo>
                  <a:pt x="31767" y="1081187"/>
                </a:lnTo>
                <a:close/>
                <a:moveTo>
                  <a:pt x="31767" y="763204"/>
                </a:moveTo>
                <a:lnTo>
                  <a:pt x="44" y="763204"/>
                </a:lnTo>
                <a:lnTo>
                  <a:pt x="44" y="572498"/>
                </a:lnTo>
                <a:lnTo>
                  <a:pt x="31767" y="572498"/>
                </a:lnTo>
                <a:lnTo>
                  <a:pt x="31767" y="763204"/>
                </a:lnTo>
                <a:close/>
                <a:moveTo>
                  <a:pt x="31767" y="445221"/>
                </a:moveTo>
                <a:lnTo>
                  <a:pt x="44" y="445221"/>
                </a:lnTo>
                <a:lnTo>
                  <a:pt x="44" y="254515"/>
                </a:lnTo>
                <a:lnTo>
                  <a:pt x="31767" y="254515"/>
                </a:lnTo>
                <a:lnTo>
                  <a:pt x="31767" y="445221"/>
                </a:lnTo>
                <a:close/>
              </a:path>
            </a:pathLst>
          </a:custGeom>
          <a:solidFill>
            <a:srgbClr val="000080"/>
          </a:solidFill>
          <a:ln w="4976" cap="rnd">
            <a:noFill/>
            <a:prstDash val="solid"/>
            <a:round/>
          </a:ln>
        </p:spPr>
        <p:txBody>
          <a:bodyPr rtlCol="0" anchor="ctr"/>
          <a:lstStyle/>
          <a:p>
            <a:endParaRPr lang="en-CH" sz="1800"/>
          </a:p>
        </p:txBody>
      </p:sp>
      <p:pic>
        <p:nvPicPr>
          <p:cNvPr id="647" name="Picture 646">
            <a:extLst>
              <a:ext uri="{FF2B5EF4-FFF2-40B4-BE49-F238E27FC236}">
                <a16:creationId xmlns:a16="http://schemas.microsoft.com/office/drawing/2014/main" id="{3503FBCF-67BC-7797-4251-1D02E1CF115B}"/>
              </a:ext>
            </a:extLst>
          </p:cNvPr>
          <p:cNvPicPr>
            <a:picLocks noChangeAspect="1"/>
          </p:cNvPicPr>
          <p:nvPr/>
        </p:nvPicPr>
        <p:blipFill>
          <a:blip r:embed="rId7"/>
          <a:stretch>
            <a:fillRect/>
          </a:stretch>
        </p:blipFill>
        <p:spPr>
          <a:xfrm>
            <a:off x="5614681" y="14940263"/>
            <a:ext cx="812800" cy="2451100"/>
          </a:xfrm>
          <a:prstGeom prst="rect">
            <a:avLst/>
          </a:prstGeom>
        </p:spPr>
      </p:pic>
      <p:pic>
        <p:nvPicPr>
          <p:cNvPr id="648" name="Picture 647">
            <a:extLst>
              <a:ext uri="{FF2B5EF4-FFF2-40B4-BE49-F238E27FC236}">
                <a16:creationId xmlns:a16="http://schemas.microsoft.com/office/drawing/2014/main" id="{4673C22D-D429-4801-C8F3-80765C122201}"/>
              </a:ext>
            </a:extLst>
          </p:cNvPr>
          <p:cNvPicPr>
            <a:picLocks noChangeAspect="1"/>
          </p:cNvPicPr>
          <p:nvPr/>
        </p:nvPicPr>
        <p:blipFill>
          <a:blip r:embed="rId8"/>
          <a:stretch>
            <a:fillRect/>
          </a:stretch>
        </p:blipFill>
        <p:spPr>
          <a:xfrm>
            <a:off x="12300140" y="13548058"/>
            <a:ext cx="812800" cy="3860800"/>
          </a:xfrm>
          <a:prstGeom prst="rect">
            <a:avLst/>
          </a:prstGeom>
        </p:spPr>
      </p:pic>
      <p:pic>
        <p:nvPicPr>
          <p:cNvPr id="649" name="Picture 648">
            <a:extLst>
              <a:ext uri="{FF2B5EF4-FFF2-40B4-BE49-F238E27FC236}">
                <a16:creationId xmlns:a16="http://schemas.microsoft.com/office/drawing/2014/main" id="{D9D59478-8678-7BEA-2787-4FBA90877806}"/>
              </a:ext>
            </a:extLst>
          </p:cNvPr>
          <p:cNvPicPr>
            <a:picLocks noChangeAspect="1"/>
          </p:cNvPicPr>
          <p:nvPr/>
        </p:nvPicPr>
        <p:blipFill>
          <a:blip r:embed="rId9"/>
          <a:stretch>
            <a:fillRect/>
          </a:stretch>
        </p:blipFill>
        <p:spPr>
          <a:xfrm>
            <a:off x="22882865" y="14569385"/>
            <a:ext cx="7960293" cy="4456240"/>
          </a:xfrm>
          <a:prstGeom prst="rect">
            <a:avLst/>
          </a:prstGeom>
        </p:spPr>
      </p:pic>
      <p:pic>
        <p:nvPicPr>
          <p:cNvPr id="650" name="Picture 649">
            <a:extLst>
              <a:ext uri="{FF2B5EF4-FFF2-40B4-BE49-F238E27FC236}">
                <a16:creationId xmlns:a16="http://schemas.microsoft.com/office/drawing/2014/main" id="{26C9E2FC-70C4-06FC-D919-9B0BBD41D5A3}"/>
              </a:ext>
            </a:extLst>
          </p:cNvPr>
          <p:cNvPicPr>
            <a:picLocks noChangeAspect="1"/>
          </p:cNvPicPr>
          <p:nvPr/>
        </p:nvPicPr>
        <p:blipFill>
          <a:blip r:embed="rId10"/>
          <a:stretch>
            <a:fillRect/>
          </a:stretch>
        </p:blipFill>
        <p:spPr>
          <a:xfrm>
            <a:off x="24846627" y="17685328"/>
            <a:ext cx="4133438" cy="947690"/>
          </a:xfrm>
          <a:custGeom>
            <a:avLst/>
            <a:gdLst>
              <a:gd name="connsiteX0" fmla="*/ 5217 w 4133438"/>
              <a:gd name="connsiteY0" fmla="*/ 3714 h 947690"/>
              <a:gd name="connsiteX1" fmla="*/ 4138655 w 4133438"/>
              <a:gd name="connsiteY1" fmla="*/ 3714 h 947690"/>
              <a:gd name="connsiteX2" fmla="*/ 4138655 w 4133438"/>
              <a:gd name="connsiteY2" fmla="*/ 951404 h 947690"/>
              <a:gd name="connsiteX3" fmla="*/ 5217 w 4133438"/>
              <a:gd name="connsiteY3" fmla="*/ 951404 h 947690"/>
            </a:gdLst>
            <a:ahLst/>
            <a:cxnLst>
              <a:cxn ang="0">
                <a:pos x="connsiteX0" y="connsiteY0"/>
              </a:cxn>
              <a:cxn ang="0">
                <a:pos x="connsiteX1" y="connsiteY1"/>
              </a:cxn>
              <a:cxn ang="0">
                <a:pos x="connsiteX2" y="connsiteY2"/>
              </a:cxn>
              <a:cxn ang="0">
                <a:pos x="connsiteX3" y="connsiteY3"/>
              </a:cxn>
            </a:cxnLst>
            <a:rect l="l" t="t" r="r" b="b"/>
            <a:pathLst>
              <a:path w="4133438" h="947690">
                <a:moveTo>
                  <a:pt x="5217" y="3714"/>
                </a:moveTo>
                <a:lnTo>
                  <a:pt x="4138655" y="3714"/>
                </a:lnTo>
                <a:lnTo>
                  <a:pt x="4138655" y="951404"/>
                </a:lnTo>
                <a:lnTo>
                  <a:pt x="5217" y="951404"/>
                </a:lnTo>
                <a:close/>
              </a:path>
            </a:pathLst>
          </a:custGeom>
        </p:spPr>
      </p:pic>
      <p:grpSp>
        <p:nvGrpSpPr>
          <p:cNvPr id="651" name="Graphic 2">
            <a:extLst>
              <a:ext uri="{FF2B5EF4-FFF2-40B4-BE49-F238E27FC236}">
                <a16:creationId xmlns:a16="http://schemas.microsoft.com/office/drawing/2014/main" id="{FA6A7309-9AA3-F1A0-7538-5167C6223B6C}"/>
              </a:ext>
            </a:extLst>
          </p:cNvPr>
          <p:cNvGrpSpPr/>
          <p:nvPr/>
        </p:nvGrpSpPr>
        <p:grpSpPr>
          <a:xfrm>
            <a:off x="26367020" y="17012066"/>
            <a:ext cx="788689" cy="675715"/>
            <a:chOff x="26367020" y="17012066"/>
            <a:chExt cx="788689" cy="675715"/>
          </a:xfrm>
        </p:grpSpPr>
        <p:sp>
          <p:nvSpPr>
            <p:cNvPr id="652" name="Freeform 651">
              <a:extLst>
                <a:ext uri="{FF2B5EF4-FFF2-40B4-BE49-F238E27FC236}">
                  <a16:creationId xmlns:a16="http://schemas.microsoft.com/office/drawing/2014/main" id="{867966F7-827D-18D8-F1EC-0E4C43928CAA}"/>
                </a:ext>
              </a:extLst>
            </p:cNvPr>
            <p:cNvSpPr/>
            <p:nvPr/>
          </p:nvSpPr>
          <p:spPr>
            <a:xfrm>
              <a:off x="26850939" y="17012066"/>
              <a:ext cx="304770" cy="304784"/>
            </a:xfrm>
            <a:custGeom>
              <a:avLst/>
              <a:gdLst>
                <a:gd name="connsiteX0" fmla="*/ 0 w 304770"/>
                <a:gd name="connsiteY0" fmla="*/ 0 h 304784"/>
                <a:gd name="connsiteX1" fmla="*/ 304770 w 304770"/>
                <a:gd name="connsiteY1" fmla="*/ 152392 h 304784"/>
                <a:gd name="connsiteX2" fmla="*/ 0 w 304770"/>
                <a:gd name="connsiteY2" fmla="*/ 304784 h 304784"/>
                <a:gd name="connsiteX3" fmla="*/ 0 w 304770"/>
                <a:gd name="connsiteY3" fmla="*/ 0 h 304784"/>
              </a:gdLst>
              <a:ahLst/>
              <a:cxnLst>
                <a:cxn ang="0">
                  <a:pos x="connsiteX0" y="connsiteY0"/>
                </a:cxn>
                <a:cxn ang="0">
                  <a:pos x="connsiteX1" y="connsiteY1"/>
                </a:cxn>
                <a:cxn ang="0">
                  <a:pos x="connsiteX2" y="connsiteY2"/>
                </a:cxn>
                <a:cxn ang="0">
                  <a:pos x="connsiteX3" y="connsiteY3"/>
                </a:cxn>
              </a:cxnLst>
              <a:rect l="l" t="t" r="r" b="b"/>
              <a:pathLst>
                <a:path w="304770" h="304784">
                  <a:moveTo>
                    <a:pt x="0" y="0"/>
                  </a:moveTo>
                  <a:lnTo>
                    <a:pt x="304770" y="152392"/>
                  </a:lnTo>
                  <a:lnTo>
                    <a:pt x="0" y="304784"/>
                  </a:lnTo>
                  <a:lnTo>
                    <a:pt x="0" y="0"/>
                  </a:lnTo>
                  <a:close/>
                </a:path>
              </a:pathLst>
            </a:custGeom>
            <a:solidFill>
              <a:srgbClr val="0A0B17"/>
            </a:solidFill>
            <a:ln w="4762" cap="rnd">
              <a:noFill/>
              <a:prstDash val="solid"/>
              <a:round/>
            </a:ln>
          </p:spPr>
          <p:txBody>
            <a:bodyPr rtlCol="0" anchor="ctr"/>
            <a:lstStyle/>
            <a:p>
              <a:endParaRPr lang="en-CH" sz="1800"/>
            </a:p>
          </p:txBody>
        </p:sp>
        <p:sp>
          <p:nvSpPr>
            <p:cNvPr id="653" name="Freeform 652">
              <a:extLst>
                <a:ext uri="{FF2B5EF4-FFF2-40B4-BE49-F238E27FC236}">
                  <a16:creationId xmlns:a16="http://schemas.microsoft.com/office/drawing/2014/main" id="{BF9A6EC5-04F9-5EF1-7481-0CFAECE3DB67}"/>
                </a:ext>
              </a:extLst>
            </p:cNvPr>
            <p:cNvSpPr/>
            <p:nvPr/>
          </p:nvSpPr>
          <p:spPr>
            <a:xfrm>
              <a:off x="26367020" y="17164458"/>
              <a:ext cx="544872" cy="523323"/>
            </a:xfrm>
            <a:custGeom>
              <a:avLst/>
              <a:gdLst>
                <a:gd name="connsiteX0" fmla="*/ 0 w 544872"/>
                <a:gd name="connsiteY0" fmla="*/ 523323 h 523323"/>
                <a:gd name="connsiteX1" fmla="*/ 0 w 544872"/>
                <a:gd name="connsiteY1" fmla="*/ 0 h 523323"/>
                <a:gd name="connsiteX2" fmla="*/ 544872 w 544872"/>
                <a:gd name="connsiteY2" fmla="*/ 0 h 523323"/>
              </a:gdLst>
              <a:ahLst/>
              <a:cxnLst>
                <a:cxn ang="0">
                  <a:pos x="connsiteX0" y="connsiteY0"/>
                </a:cxn>
                <a:cxn ang="0">
                  <a:pos x="connsiteX1" y="connsiteY1"/>
                </a:cxn>
                <a:cxn ang="0">
                  <a:pos x="connsiteX2" y="connsiteY2"/>
                </a:cxn>
              </a:cxnLst>
              <a:rect l="l" t="t" r="r" b="b"/>
              <a:pathLst>
                <a:path w="544872" h="523323">
                  <a:moveTo>
                    <a:pt x="0" y="523323"/>
                  </a:moveTo>
                  <a:lnTo>
                    <a:pt x="0" y="0"/>
                  </a:lnTo>
                  <a:lnTo>
                    <a:pt x="544872" y="0"/>
                  </a:lnTo>
                </a:path>
              </a:pathLst>
            </a:custGeom>
            <a:noFill/>
            <a:ln w="50808" cap="sq">
              <a:solidFill>
                <a:srgbClr val="0A0B17"/>
              </a:solidFill>
              <a:prstDash val="solid"/>
              <a:miter/>
            </a:ln>
          </p:spPr>
          <p:txBody>
            <a:bodyPr rtlCol="0" anchor="ctr"/>
            <a:lstStyle/>
            <a:p>
              <a:endParaRPr lang="en-CH" sz="1800"/>
            </a:p>
          </p:txBody>
        </p:sp>
      </p:grpSp>
      <p:grpSp>
        <p:nvGrpSpPr>
          <p:cNvPr id="654" name="Graphic 2">
            <a:extLst>
              <a:ext uri="{FF2B5EF4-FFF2-40B4-BE49-F238E27FC236}">
                <a16:creationId xmlns:a16="http://schemas.microsoft.com/office/drawing/2014/main" id="{78324A5B-8C03-D8F0-4C52-F7B1EFD9BFAA}"/>
              </a:ext>
            </a:extLst>
          </p:cNvPr>
          <p:cNvGrpSpPr/>
          <p:nvPr/>
        </p:nvGrpSpPr>
        <p:grpSpPr>
          <a:xfrm>
            <a:off x="29427003" y="13747688"/>
            <a:ext cx="866093" cy="3312253"/>
            <a:chOff x="29427003" y="13747688"/>
            <a:chExt cx="866093" cy="3312253"/>
          </a:xfrm>
          <a:solidFill>
            <a:srgbClr val="000000"/>
          </a:solidFill>
        </p:grpSpPr>
        <p:sp>
          <p:nvSpPr>
            <p:cNvPr id="655" name="Freeform 654">
              <a:extLst>
                <a:ext uri="{FF2B5EF4-FFF2-40B4-BE49-F238E27FC236}">
                  <a16:creationId xmlns:a16="http://schemas.microsoft.com/office/drawing/2014/main" id="{732AFCC2-326C-B9BA-94ED-0AF6D88FD4E2}"/>
                </a:ext>
              </a:extLst>
            </p:cNvPr>
            <p:cNvSpPr/>
            <p:nvPr/>
          </p:nvSpPr>
          <p:spPr>
            <a:xfrm>
              <a:off x="29729629" y="13747688"/>
              <a:ext cx="219148" cy="254209"/>
            </a:xfrm>
            <a:custGeom>
              <a:avLst/>
              <a:gdLst>
                <a:gd name="connsiteX0" fmla="*/ 26286 w 219148"/>
                <a:gd name="connsiteY0" fmla="*/ 254209 h 254209"/>
                <a:gd name="connsiteX1" fmla="*/ 0 w 219148"/>
                <a:gd name="connsiteY1" fmla="*/ 0 h 254209"/>
                <a:gd name="connsiteX2" fmla="*/ 219149 w 219148"/>
                <a:gd name="connsiteY2" fmla="*/ 131486 h 254209"/>
                <a:gd name="connsiteX3" fmla="*/ 26286 w 219148"/>
                <a:gd name="connsiteY3" fmla="*/ 254209 h 254209"/>
              </a:gdLst>
              <a:ahLst/>
              <a:cxnLst>
                <a:cxn ang="0">
                  <a:pos x="connsiteX0" y="connsiteY0"/>
                </a:cxn>
                <a:cxn ang="0">
                  <a:pos x="connsiteX1" y="connsiteY1"/>
                </a:cxn>
                <a:cxn ang="0">
                  <a:pos x="connsiteX2" y="connsiteY2"/>
                </a:cxn>
                <a:cxn ang="0">
                  <a:pos x="connsiteX3" y="connsiteY3"/>
                </a:cxn>
              </a:cxnLst>
              <a:rect l="l" t="t" r="r" b="b"/>
              <a:pathLst>
                <a:path w="219148" h="254209">
                  <a:moveTo>
                    <a:pt x="26286" y="254209"/>
                  </a:moveTo>
                  <a:lnTo>
                    <a:pt x="0" y="0"/>
                  </a:lnTo>
                  <a:lnTo>
                    <a:pt x="219149" y="131486"/>
                  </a:lnTo>
                  <a:lnTo>
                    <a:pt x="26286" y="254209"/>
                  </a:lnTo>
                  <a:close/>
                </a:path>
              </a:pathLst>
            </a:custGeom>
            <a:solidFill>
              <a:srgbClr val="000000"/>
            </a:solidFill>
            <a:ln w="4762" cap="rnd">
              <a:noFill/>
              <a:prstDash val="solid"/>
              <a:round/>
            </a:ln>
          </p:spPr>
          <p:txBody>
            <a:bodyPr rtlCol="0" anchor="ctr"/>
            <a:lstStyle/>
            <a:p>
              <a:endParaRPr lang="en-CH" sz="1800"/>
            </a:p>
          </p:txBody>
        </p:sp>
        <p:sp>
          <p:nvSpPr>
            <p:cNvPr id="656" name="Freeform 655">
              <a:extLst>
                <a:ext uri="{FF2B5EF4-FFF2-40B4-BE49-F238E27FC236}">
                  <a16:creationId xmlns:a16="http://schemas.microsoft.com/office/drawing/2014/main" id="{62DFA7B7-66E8-FD94-5A9F-8A537E1E99D2}"/>
                </a:ext>
              </a:extLst>
            </p:cNvPr>
            <p:cNvSpPr/>
            <p:nvPr/>
          </p:nvSpPr>
          <p:spPr>
            <a:xfrm>
              <a:off x="29427003" y="13875649"/>
              <a:ext cx="866093" cy="3184292"/>
            </a:xfrm>
            <a:custGeom>
              <a:avLst/>
              <a:gdLst>
                <a:gd name="connsiteX0" fmla="*/ 30953 w 866093"/>
                <a:gd name="connsiteY0" fmla="*/ 3184292 h 3184292"/>
                <a:gd name="connsiteX1" fmla="*/ 0 w 866093"/>
                <a:gd name="connsiteY1" fmla="*/ 3162052 h 3184292"/>
                <a:gd name="connsiteX2" fmla="*/ 58191 w 866093"/>
                <a:gd name="connsiteY2" fmla="*/ 3081093 h 3184292"/>
                <a:gd name="connsiteX3" fmla="*/ 89097 w 866093"/>
                <a:gd name="connsiteY3" fmla="*/ 3103334 h 3184292"/>
                <a:gd name="connsiteX4" fmla="*/ 30953 w 866093"/>
                <a:gd name="connsiteY4" fmla="*/ 3184292 h 3184292"/>
                <a:gd name="connsiteX5" fmla="*/ 162672 w 866093"/>
                <a:gd name="connsiteY5" fmla="*/ 3000897 h 3184292"/>
                <a:gd name="connsiteX6" fmla="*/ 131765 w 866093"/>
                <a:gd name="connsiteY6" fmla="*/ 2978657 h 3184292"/>
                <a:gd name="connsiteX7" fmla="*/ 225861 w 866093"/>
                <a:gd name="connsiteY7" fmla="*/ 2847694 h 3184292"/>
                <a:gd name="connsiteX8" fmla="*/ 256768 w 866093"/>
                <a:gd name="connsiteY8" fmla="*/ 2869935 h 3184292"/>
                <a:gd name="connsiteX9" fmla="*/ 162672 w 866093"/>
                <a:gd name="connsiteY9" fmla="*/ 3000897 h 3184292"/>
                <a:gd name="connsiteX10" fmla="*/ 330342 w 866093"/>
                <a:gd name="connsiteY10" fmla="*/ 2767498 h 3184292"/>
                <a:gd name="connsiteX11" fmla="*/ 299436 w 866093"/>
                <a:gd name="connsiteY11" fmla="*/ 2745258 h 3184292"/>
                <a:gd name="connsiteX12" fmla="*/ 393534 w 866093"/>
                <a:gd name="connsiteY12" fmla="*/ 2614295 h 3184292"/>
                <a:gd name="connsiteX13" fmla="*/ 424439 w 866093"/>
                <a:gd name="connsiteY13" fmla="*/ 2636536 h 3184292"/>
                <a:gd name="connsiteX14" fmla="*/ 330342 w 866093"/>
                <a:gd name="connsiteY14" fmla="*/ 2767498 h 3184292"/>
                <a:gd name="connsiteX15" fmla="*/ 508537 w 866093"/>
                <a:gd name="connsiteY15" fmla="*/ 2517432 h 3184292"/>
                <a:gd name="connsiteX16" fmla="*/ 497964 w 866093"/>
                <a:gd name="connsiteY16" fmla="*/ 2533242 h 3184292"/>
                <a:gd name="connsiteX17" fmla="*/ 466297 w 866093"/>
                <a:gd name="connsiteY17" fmla="*/ 2512097 h 3184292"/>
                <a:gd name="connsiteX18" fmla="*/ 476870 w 866093"/>
                <a:gd name="connsiteY18" fmla="*/ 2496239 h 3184292"/>
                <a:gd name="connsiteX19" fmla="*/ 541727 w 866093"/>
                <a:gd name="connsiteY19" fmla="*/ 2392850 h 3184292"/>
                <a:gd name="connsiteX20" fmla="*/ 551346 w 866093"/>
                <a:gd name="connsiteY20" fmla="*/ 2376420 h 3184292"/>
                <a:gd name="connsiteX21" fmla="*/ 584204 w 866093"/>
                <a:gd name="connsiteY21" fmla="*/ 2395755 h 3184292"/>
                <a:gd name="connsiteX22" fmla="*/ 574587 w 866093"/>
                <a:gd name="connsiteY22" fmla="*/ 2412185 h 3184292"/>
                <a:gd name="connsiteX23" fmla="*/ 508537 w 866093"/>
                <a:gd name="connsiteY23" fmla="*/ 2517432 h 3184292"/>
                <a:gd name="connsiteX24" fmla="*/ 652825 w 866093"/>
                <a:gd name="connsiteY24" fmla="*/ 2266127 h 3184292"/>
                <a:gd name="connsiteX25" fmla="*/ 644492 w 866093"/>
                <a:gd name="connsiteY25" fmla="*/ 2283270 h 3184292"/>
                <a:gd name="connsiteX26" fmla="*/ 610207 w 866093"/>
                <a:gd name="connsiteY26" fmla="*/ 2266602 h 3184292"/>
                <a:gd name="connsiteX27" fmla="*/ 618540 w 866093"/>
                <a:gd name="connsiteY27" fmla="*/ 2249459 h 3184292"/>
                <a:gd name="connsiteX28" fmla="*/ 668683 w 866093"/>
                <a:gd name="connsiteY28" fmla="*/ 2138211 h 3184292"/>
                <a:gd name="connsiteX29" fmla="*/ 676017 w 866093"/>
                <a:gd name="connsiteY29" fmla="*/ 2120639 h 3184292"/>
                <a:gd name="connsiteX30" fmla="*/ 711160 w 866093"/>
                <a:gd name="connsiteY30" fmla="*/ 2135259 h 3184292"/>
                <a:gd name="connsiteX31" fmla="*/ 703875 w 866093"/>
                <a:gd name="connsiteY31" fmla="*/ 2152832 h 3184292"/>
                <a:gd name="connsiteX32" fmla="*/ 652825 w 866093"/>
                <a:gd name="connsiteY32" fmla="*/ 2266127 h 3184292"/>
                <a:gd name="connsiteX33" fmla="*/ 761401 w 866093"/>
                <a:gd name="connsiteY33" fmla="*/ 1997486 h 3184292"/>
                <a:gd name="connsiteX34" fmla="*/ 755495 w 866093"/>
                <a:gd name="connsiteY34" fmla="*/ 2015583 h 3184292"/>
                <a:gd name="connsiteX35" fmla="*/ 719303 w 866093"/>
                <a:gd name="connsiteY35" fmla="*/ 2003773 h 3184292"/>
                <a:gd name="connsiteX36" fmla="*/ 725209 w 866093"/>
                <a:gd name="connsiteY36" fmla="*/ 1985676 h 3184292"/>
                <a:gd name="connsiteX37" fmla="*/ 759639 w 866093"/>
                <a:gd name="connsiteY37" fmla="*/ 1868572 h 3184292"/>
                <a:gd name="connsiteX38" fmla="*/ 764496 w 866093"/>
                <a:gd name="connsiteY38" fmla="*/ 1850189 h 3184292"/>
                <a:gd name="connsiteX39" fmla="*/ 801353 w 866093"/>
                <a:gd name="connsiteY39" fmla="*/ 1859857 h 3184292"/>
                <a:gd name="connsiteX40" fmla="*/ 796495 w 866093"/>
                <a:gd name="connsiteY40" fmla="*/ 1878286 h 3184292"/>
                <a:gd name="connsiteX41" fmla="*/ 761401 w 866093"/>
                <a:gd name="connsiteY41" fmla="*/ 1997486 h 3184292"/>
                <a:gd name="connsiteX42" fmla="*/ 832306 w 866093"/>
                <a:gd name="connsiteY42" fmla="*/ 1716512 h 3184292"/>
                <a:gd name="connsiteX43" fmla="*/ 828925 w 866093"/>
                <a:gd name="connsiteY43" fmla="*/ 1735276 h 3184292"/>
                <a:gd name="connsiteX44" fmla="*/ 791401 w 866093"/>
                <a:gd name="connsiteY44" fmla="*/ 1728513 h 3184292"/>
                <a:gd name="connsiteX45" fmla="*/ 794782 w 866093"/>
                <a:gd name="connsiteY45" fmla="*/ 1709750 h 3184292"/>
                <a:gd name="connsiteX46" fmla="*/ 812972 w 866093"/>
                <a:gd name="connsiteY46" fmla="*/ 1589074 h 3184292"/>
                <a:gd name="connsiteX47" fmla="*/ 815257 w 866093"/>
                <a:gd name="connsiteY47" fmla="*/ 1570168 h 3184292"/>
                <a:gd name="connsiteX48" fmla="*/ 853070 w 866093"/>
                <a:gd name="connsiteY48" fmla="*/ 1574739 h 3184292"/>
                <a:gd name="connsiteX49" fmla="*/ 850784 w 866093"/>
                <a:gd name="connsiteY49" fmla="*/ 1593647 h 3184292"/>
                <a:gd name="connsiteX50" fmla="*/ 832306 w 866093"/>
                <a:gd name="connsiteY50" fmla="*/ 1716512 h 3184292"/>
                <a:gd name="connsiteX51" fmla="*/ 864212 w 866093"/>
                <a:gd name="connsiteY51" fmla="*/ 1428538 h 3184292"/>
                <a:gd name="connsiteX52" fmla="*/ 863403 w 866093"/>
                <a:gd name="connsiteY52" fmla="*/ 1447539 h 3184292"/>
                <a:gd name="connsiteX53" fmla="*/ 825354 w 866093"/>
                <a:gd name="connsiteY53" fmla="*/ 1445969 h 3184292"/>
                <a:gd name="connsiteX54" fmla="*/ 826163 w 866093"/>
                <a:gd name="connsiteY54" fmla="*/ 1426919 h 3184292"/>
                <a:gd name="connsiteX55" fmla="*/ 827688 w 866093"/>
                <a:gd name="connsiteY55" fmla="*/ 1304910 h 3184292"/>
                <a:gd name="connsiteX56" fmla="*/ 827402 w 866093"/>
                <a:gd name="connsiteY56" fmla="*/ 1285860 h 3184292"/>
                <a:gd name="connsiteX57" fmla="*/ 865498 w 866093"/>
                <a:gd name="connsiteY57" fmla="*/ 1285242 h 3184292"/>
                <a:gd name="connsiteX58" fmla="*/ 865784 w 866093"/>
                <a:gd name="connsiteY58" fmla="*/ 1304291 h 3184292"/>
                <a:gd name="connsiteX59" fmla="*/ 864212 w 866093"/>
                <a:gd name="connsiteY59" fmla="*/ 1428538 h 3184292"/>
                <a:gd name="connsiteX60" fmla="*/ 856642 w 866093"/>
                <a:gd name="connsiteY60" fmla="*/ 1138850 h 3184292"/>
                <a:gd name="connsiteX61" fmla="*/ 858402 w 866093"/>
                <a:gd name="connsiteY61" fmla="*/ 1157804 h 3184292"/>
                <a:gd name="connsiteX62" fmla="*/ 820496 w 866093"/>
                <a:gd name="connsiteY62" fmla="*/ 1161423 h 3184292"/>
                <a:gd name="connsiteX63" fmla="*/ 818687 w 866093"/>
                <a:gd name="connsiteY63" fmla="*/ 1142469 h 3184292"/>
                <a:gd name="connsiteX64" fmla="*/ 803638 w 866093"/>
                <a:gd name="connsiteY64" fmla="*/ 1021364 h 3184292"/>
                <a:gd name="connsiteX65" fmla="*/ 800734 w 866093"/>
                <a:gd name="connsiteY65" fmla="*/ 1002553 h 3184292"/>
                <a:gd name="connsiteX66" fmla="*/ 838354 w 866093"/>
                <a:gd name="connsiteY66" fmla="*/ 996743 h 3184292"/>
                <a:gd name="connsiteX67" fmla="*/ 841260 w 866093"/>
                <a:gd name="connsiteY67" fmla="*/ 1015554 h 3184292"/>
                <a:gd name="connsiteX68" fmla="*/ 856642 w 866093"/>
                <a:gd name="connsiteY68" fmla="*/ 1138850 h 3184292"/>
                <a:gd name="connsiteX69" fmla="*/ 809640 w 866093"/>
                <a:gd name="connsiteY69" fmla="*/ 852923 h 3184292"/>
                <a:gd name="connsiteX70" fmla="*/ 814020 w 866093"/>
                <a:gd name="connsiteY70" fmla="*/ 871495 h 3184292"/>
                <a:gd name="connsiteX71" fmla="*/ 776924 w 866093"/>
                <a:gd name="connsiteY71" fmla="*/ 880211 h 3184292"/>
                <a:gd name="connsiteX72" fmla="*/ 772543 w 866093"/>
                <a:gd name="connsiteY72" fmla="*/ 861685 h 3184292"/>
                <a:gd name="connsiteX73" fmla="*/ 741114 w 866093"/>
                <a:gd name="connsiteY73" fmla="*/ 743771 h 3184292"/>
                <a:gd name="connsiteX74" fmla="*/ 735638 w 866093"/>
                <a:gd name="connsiteY74" fmla="*/ 725532 h 3184292"/>
                <a:gd name="connsiteX75" fmla="*/ 772162 w 866093"/>
                <a:gd name="connsiteY75" fmla="*/ 714626 h 3184292"/>
                <a:gd name="connsiteX76" fmla="*/ 777591 w 866093"/>
                <a:gd name="connsiteY76" fmla="*/ 732866 h 3184292"/>
                <a:gd name="connsiteX77" fmla="*/ 809640 w 866093"/>
                <a:gd name="connsiteY77" fmla="*/ 852923 h 3184292"/>
                <a:gd name="connsiteX78" fmla="*/ 724019 w 866093"/>
                <a:gd name="connsiteY78" fmla="*/ 576092 h 3184292"/>
                <a:gd name="connsiteX79" fmla="*/ 730876 w 866093"/>
                <a:gd name="connsiteY79" fmla="*/ 593855 h 3184292"/>
                <a:gd name="connsiteX80" fmla="*/ 695351 w 866093"/>
                <a:gd name="connsiteY80" fmla="*/ 607571 h 3184292"/>
                <a:gd name="connsiteX81" fmla="*/ 688494 w 866093"/>
                <a:gd name="connsiteY81" fmla="*/ 589808 h 3184292"/>
                <a:gd name="connsiteX82" fmla="*/ 641206 w 866093"/>
                <a:gd name="connsiteY82" fmla="*/ 477322 h 3184292"/>
                <a:gd name="connsiteX83" fmla="*/ 633349 w 866093"/>
                <a:gd name="connsiteY83" fmla="*/ 459988 h 3184292"/>
                <a:gd name="connsiteX84" fmla="*/ 668016 w 866093"/>
                <a:gd name="connsiteY84" fmla="*/ 444177 h 3184292"/>
                <a:gd name="connsiteX85" fmla="*/ 675873 w 866093"/>
                <a:gd name="connsiteY85" fmla="*/ 461511 h 3184292"/>
                <a:gd name="connsiteX86" fmla="*/ 724019 w 866093"/>
                <a:gd name="connsiteY86" fmla="*/ 576092 h 3184292"/>
                <a:gd name="connsiteX87" fmla="*/ 601396 w 866093"/>
                <a:gd name="connsiteY87" fmla="*/ 313548 h 3184292"/>
                <a:gd name="connsiteX88" fmla="*/ 610635 w 866093"/>
                <a:gd name="connsiteY88" fmla="*/ 330216 h 3184292"/>
                <a:gd name="connsiteX89" fmla="*/ 577300 w 866093"/>
                <a:gd name="connsiteY89" fmla="*/ 348646 h 3184292"/>
                <a:gd name="connsiteX90" fmla="*/ 568062 w 866093"/>
                <a:gd name="connsiteY90" fmla="*/ 331978 h 3184292"/>
                <a:gd name="connsiteX91" fmla="*/ 505916 w 866093"/>
                <a:gd name="connsiteY91" fmla="*/ 226969 h 3184292"/>
                <a:gd name="connsiteX92" fmla="*/ 495727 w 866093"/>
                <a:gd name="connsiteY92" fmla="*/ 210873 h 3184292"/>
                <a:gd name="connsiteX93" fmla="*/ 527918 w 866093"/>
                <a:gd name="connsiteY93" fmla="*/ 190538 h 3184292"/>
                <a:gd name="connsiteX94" fmla="*/ 538109 w 866093"/>
                <a:gd name="connsiteY94" fmla="*/ 206635 h 3184292"/>
                <a:gd name="connsiteX95" fmla="*/ 601396 w 866093"/>
                <a:gd name="connsiteY95" fmla="*/ 313548 h 3184292"/>
                <a:gd name="connsiteX96" fmla="*/ 460154 w 866093"/>
                <a:gd name="connsiteY96" fmla="*/ 84101 h 3184292"/>
                <a:gd name="connsiteX97" fmla="*/ 428010 w 866093"/>
                <a:gd name="connsiteY97" fmla="*/ 104579 h 3184292"/>
                <a:gd name="connsiteX98" fmla="*/ 374486 w 866093"/>
                <a:gd name="connsiteY98" fmla="*/ 20478 h 3184292"/>
                <a:gd name="connsiteX99" fmla="*/ 406630 w 866093"/>
                <a:gd name="connsiteY99" fmla="*/ 0 h 3184292"/>
                <a:gd name="connsiteX100" fmla="*/ 460154 w 866093"/>
                <a:gd name="connsiteY100" fmla="*/ 84101 h 318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866093" h="3184292">
                  <a:moveTo>
                    <a:pt x="30953" y="3184292"/>
                  </a:moveTo>
                  <a:lnTo>
                    <a:pt x="0" y="3162052"/>
                  </a:lnTo>
                  <a:lnTo>
                    <a:pt x="58191" y="3081093"/>
                  </a:lnTo>
                  <a:lnTo>
                    <a:pt x="89097" y="3103334"/>
                  </a:lnTo>
                  <a:lnTo>
                    <a:pt x="30953" y="3184292"/>
                  </a:lnTo>
                  <a:close/>
                  <a:moveTo>
                    <a:pt x="162672" y="3000897"/>
                  </a:moveTo>
                  <a:lnTo>
                    <a:pt x="131765" y="2978657"/>
                  </a:lnTo>
                  <a:lnTo>
                    <a:pt x="225861" y="2847694"/>
                  </a:lnTo>
                  <a:lnTo>
                    <a:pt x="256768" y="2869935"/>
                  </a:lnTo>
                  <a:lnTo>
                    <a:pt x="162672" y="3000897"/>
                  </a:lnTo>
                  <a:close/>
                  <a:moveTo>
                    <a:pt x="330342" y="2767498"/>
                  </a:moveTo>
                  <a:lnTo>
                    <a:pt x="299436" y="2745258"/>
                  </a:lnTo>
                  <a:lnTo>
                    <a:pt x="393534" y="2614295"/>
                  </a:lnTo>
                  <a:lnTo>
                    <a:pt x="424439" y="2636536"/>
                  </a:lnTo>
                  <a:lnTo>
                    <a:pt x="330342" y="2767498"/>
                  </a:lnTo>
                  <a:close/>
                  <a:moveTo>
                    <a:pt x="508537" y="2517432"/>
                  </a:moveTo>
                  <a:lnTo>
                    <a:pt x="497964" y="2533242"/>
                  </a:lnTo>
                  <a:lnTo>
                    <a:pt x="466297" y="2512097"/>
                  </a:lnTo>
                  <a:lnTo>
                    <a:pt x="476870" y="2496239"/>
                  </a:lnTo>
                  <a:cubicBezTo>
                    <a:pt x="499585" y="2462284"/>
                    <a:pt x="521202" y="2427805"/>
                    <a:pt x="541727" y="2392850"/>
                  </a:cubicBezTo>
                  <a:lnTo>
                    <a:pt x="551346" y="2376420"/>
                  </a:lnTo>
                  <a:lnTo>
                    <a:pt x="584204" y="2395755"/>
                  </a:lnTo>
                  <a:lnTo>
                    <a:pt x="574587" y="2412185"/>
                  </a:lnTo>
                  <a:cubicBezTo>
                    <a:pt x="553681" y="2447711"/>
                    <a:pt x="531680" y="2482858"/>
                    <a:pt x="508537" y="2517432"/>
                  </a:cubicBezTo>
                  <a:close/>
                  <a:moveTo>
                    <a:pt x="652825" y="2266127"/>
                  </a:moveTo>
                  <a:lnTo>
                    <a:pt x="644492" y="2283270"/>
                  </a:lnTo>
                  <a:lnTo>
                    <a:pt x="610207" y="2266602"/>
                  </a:lnTo>
                  <a:lnTo>
                    <a:pt x="618540" y="2249459"/>
                  </a:lnTo>
                  <a:cubicBezTo>
                    <a:pt x="636398" y="2212789"/>
                    <a:pt x="653111" y="2175691"/>
                    <a:pt x="668683" y="2138211"/>
                  </a:cubicBezTo>
                  <a:lnTo>
                    <a:pt x="676017" y="2120639"/>
                  </a:lnTo>
                  <a:lnTo>
                    <a:pt x="711160" y="2135259"/>
                  </a:lnTo>
                  <a:lnTo>
                    <a:pt x="703875" y="2152832"/>
                  </a:lnTo>
                  <a:cubicBezTo>
                    <a:pt x="688017" y="2190978"/>
                    <a:pt x="671018" y="2228742"/>
                    <a:pt x="652825" y="2266127"/>
                  </a:cubicBezTo>
                  <a:close/>
                  <a:moveTo>
                    <a:pt x="761401" y="1997486"/>
                  </a:moveTo>
                  <a:lnTo>
                    <a:pt x="755495" y="2015583"/>
                  </a:lnTo>
                  <a:lnTo>
                    <a:pt x="719303" y="2003773"/>
                  </a:lnTo>
                  <a:lnTo>
                    <a:pt x="725209" y="1985676"/>
                  </a:lnTo>
                  <a:cubicBezTo>
                    <a:pt x="737828" y="1946911"/>
                    <a:pt x="749352" y="1907861"/>
                    <a:pt x="759639" y="1868572"/>
                  </a:cubicBezTo>
                  <a:lnTo>
                    <a:pt x="764496" y="1850189"/>
                  </a:lnTo>
                  <a:lnTo>
                    <a:pt x="801353" y="1859857"/>
                  </a:lnTo>
                  <a:lnTo>
                    <a:pt x="796495" y="1878286"/>
                  </a:lnTo>
                  <a:cubicBezTo>
                    <a:pt x="785971" y="1918290"/>
                    <a:pt x="774306" y="1958054"/>
                    <a:pt x="761401" y="1997486"/>
                  </a:cubicBezTo>
                  <a:close/>
                  <a:moveTo>
                    <a:pt x="832306" y="1716512"/>
                  </a:moveTo>
                  <a:lnTo>
                    <a:pt x="828925" y="1735276"/>
                  </a:lnTo>
                  <a:lnTo>
                    <a:pt x="791401" y="1728513"/>
                  </a:lnTo>
                  <a:lnTo>
                    <a:pt x="794782" y="1709750"/>
                  </a:lnTo>
                  <a:cubicBezTo>
                    <a:pt x="802020" y="1669700"/>
                    <a:pt x="808114" y="1629458"/>
                    <a:pt x="812972" y="1589074"/>
                  </a:cubicBezTo>
                  <a:lnTo>
                    <a:pt x="815257" y="1570168"/>
                  </a:lnTo>
                  <a:lnTo>
                    <a:pt x="853070" y="1574739"/>
                  </a:lnTo>
                  <a:lnTo>
                    <a:pt x="850784" y="1593647"/>
                  </a:lnTo>
                  <a:cubicBezTo>
                    <a:pt x="845832" y="1634744"/>
                    <a:pt x="839640" y="1675700"/>
                    <a:pt x="832306" y="1716512"/>
                  </a:cubicBezTo>
                  <a:close/>
                  <a:moveTo>
                    <a:pt x="864212" y="1428538"/>
                  </a:moveTo>
                  <a:lnTo>
                    <a:pt x="863403" y="1447539"/>
                  </a:lnTo>
                  <a:lnTo>
                    <a:pt x="825354" y="1445969"/>
                  </a:lnTo>
                  <a:lnTo>
                    <a:pt x="826163" y="1426919"/>
                  </a:lnTo>
                  <a:cubicBezTo>
                    <a:pt x="827879" y="1386250"/>
                    <a:pt x="828353" y="1345580"/>
                    <a:pt x="827688" y="1304910"/>
                  </a:cubicBezTo>
                  <a:lnTo>
                    <a:pt x="827402" y="1285860"/>
                  </a:lnTo>
                  <a:lnTo>
                    <a:pt x="865498" y="1285242"/>
                  </a:lnTo>
                  <a:lnTo>
                    <a:pt x="865784" y="1304291"/>
                  </a:lnTo>
                  <a:cubicBezTo>
                    <a:pt x="866498" y="1345675"/>
                    <a:pt x="865975" y="1387106"/>
                    <a:pt x="864212" y="1428538"/>
                  </a:cubicBezTo>
                  <a:close/>
                  <a:moveTo>
                    <a:pt x="856642" y="1138850"/>
                  </a:moveTo>
                  <a:lnTo>
                    <a:pt x="858402" y="1157804"/>
                  </a:lnTo>
                  <a:lnTo>
                    <a:pt x="820496" y="1161423"/>
                  </a:lnTo>
                  <a:lnTo>
                    <a:pt x="818687" y="1142469"/>
                  </a:lnTo>
                  <a:cubicBezTo>
                    <a:pt x="814830" y="1101990"/>
                    <a:pt x="809830" y="1061605"/>
                    <a:pt x="803638" y="1021364"/>
                  </a:cubicBezTo>
                  <a:lnTo>
                    <a:pt x="800734" y="1002553"/>
                  </a:lnTo>
                  <a:lnTo>
                    <a:pt x="838354" y="996743"/>
                  </a:lnTo>
                  <a:lnTo>
                    <a:pt x="841260" y="1015554"/>
                  </a:lnTo>
                  <a:cubicBezTo>
                    <a:pt x="847592" y="1056558"/>
                    <a:pt x="852735" y="1097655"/>
                    <a:pt x="856642" y="1138850"/>
                  </a:cubicBezTo>
                  <a:close/>
                  <a:moveTo>
                    <a:pt x="809640" y="852923"/>
                  </a:moveTo>
                  <a:lnTo>
                    <a:pt x="814020" y="871495"/>
                  </a:lnTo>
                  <a:lnTo>
                    <a:pt x="776924" y="880211"/>
                  </a:lnTo>
                  <a:lnTo>
                    <a:pt x="772543" y="861685"/>
                  </a:lnTo>
                  <a:cubicBezTo>
                    <a:pt x="763257" y="822159"/>
                    <a:pt x="752733" y="782822"/>
                    <a:pt x="741114" y="743771"/>
                  </a:cubicBezTo>
                  <a:lnTo>
                    <a:pt x="735638" y="725532"/>
                  </a:lnTo>
                  <a:lnTo>
                    <a:pt x="772162" y="714626"/>
                  </a:lnTo>
                  <a:lnTo>
                    <a:pt x="777591" y="732866"/>
                  </a:lnTo>
                  <a:cubicBezTo>
                    <a:pt x="789496" y="772631"/>
                    <a:pt x="800162" y="812682"/>
                    <a:pt x="809640" y="852923"/>
                  </a:cubicBezTo>
                  <a:close/>
                  <a:moveTo>
                    <a:pt x="724019" y="576092"/>
                  </a:moveTo>
                  <a:lnTo>
                    <a:pt x="730876" y="593855"/>
                  </a:lnTo>
                  <a:lnTo>
                    <a:pt x="695351" y="607571"/>
                  </a:lnTo>
                  <a:lnTo>
                    <a:pt x="688494" y="589808"/>
                  </a:lnTo>
                  <a:cubicBezTo>
                    <a:pt x="673873" y="551994"/>
                    <a:pt x="658111" y="514468"/>
                    <a:pt x="641206" y="477322"/>
                  </a:cubicBezTo>
                  <a:lnTo>
                    <a:pt x="633349" y="459988"/>
                  </a:lnTo>
                  <a:lnTo>
                    <a:pt x="668016" y="444177"/>
                  </a:lnTo>
                  <a:lnTo>
                    <a:pt x="675873" y="461511"/>
                  </a:lnTo>
                  <a:cubicBezTo>
                    <a:pt x="693112" y="499372"/>
                    <a:pt x="709161" y="537566"/>
                    <a:pt x="724019" y="576092"/>
                  </a:cubicBezTo>
                  <a:close/>
                  <a:moveTo>
                    <a:pt x="601396" y="313548"/>
                  </a:moveTo>
                  <a:lnTo>
                    <a:pt x="610635" y="330216"/>
                  </a:lnTo>
                  <a:lnTo>
                    <a:pt x="577300" y="348646"/>
                  </a:lnTo>
                  <a:lnTo>
                    <a:pt x="568062" y="331978"/>
                  </a:lnTo>
                  <a:cubicBezTo>
                    <a:pt x="548489" y="296547"/>
                    <a:pt x="527727" y="261543"/>
                    <a:pt x="505916" y="226969"/>
                  </a:cubicBezTo>
                  <a:lnTo>
                    <a:pt x="495727" y="210873"/>
                  </a:lnTo>
                  <a:lnTo>
                    <a:pt x="527918" y="190538"/>
                  </a:lnTo>
                  <a:lnTo>
                    <a:pt x="538109" y="206635"/>
                  </a:lnTo>
                  <a:cubicBezTo>
                    <a:pt x="560347" y="241780"/>
                    <a:pt x="581444" y="277450"/>
                    <a:pt x="601396" y="313548"/>
                  </a:cubicBezTo>
                  <a:close/>
                  <a:moveTo>
                    <a:pt x="460154" y="84101"/>
                  </a:moveTo>
                  <a:lnTo>
                    <a:pt x="428010" y="104579"/>
                  </a:lnTo>
                  <a:lnTo>
                    <a:pt x="374486" y="20478"/>
                  </a:lnTo>
                  <a:lnTo>
                    <a:pt x="406630" y="0"/>
                  </a:lnTo>
                  <a:lnTo>
                    <a:pt x="460154" y="84101"/>
                  </a:lnTo>
                  <a:close/>
                </a:path>
              </a:pathLst>
            </a:custGeom>
            <a:solidFill>
              <a:srgbClr val="000000"/>
            </a:solidFill>
            <a:ln w="4762" cap="rnd">
              <a:noFill/>
              <a:prstDash val="solid"/>
              <a:round/>
            </a:ln>
          </p:spPr>
          <p:txBody>
            <a:bodyPr rtlCol="0" anchor="ctr"/>
            <a:lstStyle/>
            <a:p>
              <a:endParaRPr lang="en-CH" sz="1800"/>
            </a:p>
          </p:txBody>
        </p:sp>
      </p:grpSp>
      <p:grpSp>
        <p:nvGrpSpPr>
          <p:cNvPr id="657" name="Graphic 2">
            <a:extLst>
              <a:ext uri="{FF2B5EF4-FFF2-40B4-BE49-F238E27FC236}">
                <a16:creationId xmlns:a16="http://schemas.microsoft.com/office/drawing/2014/main" id="{531B1A86-8519-7806-C09A-AC6B5F2D501F}"/>
              </a:ext>
            </a:extLst>
          </p:cNvPr>
          <p:cNvGrpSpPr/>
          <p:nvPr/>
        </p:nvGrpSpPr>
        <p:grpSpPr>
          <a:xfrm>
            <a:off x="28723417" y="13862393"/>
            <a:ext cx="615970" cy="2474477"/>
            <a:chOff x="28723417" y="13862393"/>
            <a:chExt cx="615970" cy="2474477"/>
          </a:xfrm>
          <a:solidFill>
            <a:srgbClr val="000000"/>
          </a:solidFill>
        </p:grpSpPr>
        <p:sp>
          <p:nvSpPr>
            <p:cNvPr id="658" name="Freeform 657">
              <a:extLst>
                <a:ext uri="{FF2B5EF4-FFF2-40B4-BE49-F238E27FC236}">
                  <a16:creationId xmlns:a16="http://schemas.microsoft.com/office/drawing/2014/main" id="{4568A29D-6CD0-E7ED-333F-6825231FD0B1}"/>
                </a:ext>
              </a:extLst>
            </p:cNvPr>
            <p:cNvSpPr/>
            <p:nvPr/>
          </p:nvSpPr>
          <p:spPr>
            <a:xfrm>
              <a:off x="28723417" y="13862393"/>
              <a:ext cx="234911" cy="248305"/>
            </a:xfrm>
            <a:custGeom>
              <a:avLst/>
              <a:gdLst>
                <a:gd name="connsiteX0" fmla="*/ 60479 w 234911"/>
                <a:gd name="connsiteY0" fmla="*/ 248306 h 248305"/>
                <a:gd name="connsiteX1" fmla="*/ 0 w 234911"/>
                <a:gd name="connsiteY1" fmla="*/ 0 h 248305"/>
                <a:gd name="connsiteX2" fmla="*/ 234912 w 234911"/>
                <a:gd name="connsiteY2" fmla="*/ 100580 h 248305"/>
                <a:gd name="connsiteX3" fmla="*/ 60479 w 234911"/>
                <a:gd name="connsiteY3" fmla="*/ 248306 h 248305"/>
              </a:gdLst>
              <a:ahLst/>
              <a:cxnLst>
                <a:cxn ang="0">
                  <a:pos x="connsiteX0" y="connsiteY0"/>
                </a:cxn>
                <a:cxn ang="0">
                  <a:pos x="connsiteX1" y="connsiteY1"/>
                </a:cxn>
                <a:cxn ang="0">
                  <a:pos x="connsiteX2" y="connsiteY2"/>
                </a:cxn>
                <a:cxn ang="0">
                  <a:pos x="connsiteX3" y="connsiteY3"/>
                </a:cxn>
              </a:cxnLst>
              <a:rect l="l" t="t" r="r" b="b"/>
              <a:pathLst>
                <a:path w="234911" h="248305">
                  <a:moveTo>
                    <a:pt x="60479" y="248306"/>
                  </a:moveTo>
                  <a:lnTo>
                    <a:pt x="0" y="0"/>
                  </a:lnTo>
                  <a:lnTo>
                    <a:pt x="234912" y="100580"/>
                  </a:lnTo>
                  <a:lnTo>
                    <a:pt x="60479" y="248306"/>
                  </a:lnTo>
                  <a:close/>
                </a:path>
              </a:pathLst>
            </a:custGeom>
            <a:solidFill>
              <a:srgbClr val="000000"/>
            </a:solidFill>
            <a:ln w="4762" cap="rnd">
              <a:noFill/>
              <a:prstDash val="solid"/>
              <a:round/>
            </a:ln>
          </p:spPr>
          <p:txBody>
            <a:bodyPr rtlCol="0" anchor="ctr"/>
            <a:lstStyle/>
            <a:p>
              <a:endParaRPr lang="en-CH" sz="1800"/>
            </a:p>
          </p:txBody>
        </p:sp>
        <p:sp>
          <p:nvSpPr>
            <p:cNvPr id="659" name="Freeform 658">
              <a:extLst>
                <a:ext uri="{FF2B5EF4-FFF2-40B4-BE49-F238E27FC236}">
                  <a16:creationId xmlns:a16="http://schemas.microsoft.com/office/drawing/2014/main" id="{D006D004-A8D3-D387-4715-5A0B309935DE}"/>
                </a:ext>
              </a:extLst>
            </p:cNvPr>
            <p:cNvSpPr/>
            <p:nvPr/>
          </p:nvSpPr>
          <p:spPr>
            <a:xfrm>
              <a:off x="28814754" y="13975117"/>
              <a:ext cx="524633" cy="2361753"/>
            </a:xfrm>
            <a:custGeom>
              <a:avLst/>
              <a:gdLst>
                <a:gd name="connsiteX0" fmla="*/ 43907 w 524633"/>
                <a:gd name="connsiteY0" fmla="*/ 2361754 h 2361753"/>
                <a:gd name="connsiteX1" fmla="*/ 12714 w 524633"/>
                <a:gd name="connsiteY1" fmla="*/ 2339847 h 2361753"/>
                <a:gd name="connsiteX2" fmla="*/ 69526 w 524633"/>
                <a:gd name="connsiteY2" fmla="*/ 2258936 h 2361753"/>
                <a:gd name="connsiteX3" fmla="*/ 100717 w 524633"/>
                <a:gd name="connsiteY3" fmla="*/ 2280795 h 2361753"/>
                <a:gd name="connsiteX4" fmla="*/ 43907 w 524633"/>
                <a:gd name="connsiteY4" fmla="*/ 2361754 h 2361753"/>
                <a:gd name="connsiteX5" fmla="*/ 171957 w 524633"/>
                <a:gd name="connsiteY5" fmla="*/ 2179311 h 2361753"/>
                <a:gd name="connsiteX6" fmla="*/ 140766 w 524633"/>
                <a:gd name="connsiteY6" fmla="*/ 2157453 h 2361753"/>
                <a:gd name="connsiteX7" fmla="*/ 204814 w 524633"/>
                <a:gd name="connsiteY7" fmla="*/ 2066207 h 2361753"/>
                <a:gd name="connsiteX8" fmla="*/ 221102 w 524633"/>
                <a:gd name="connsiteY8" fmla="*/ 2042491 h 2361753"/>
                <a:gd name="connsiteX9" fmla="*/ 231768 w 524633"/>
                <a:gd name="connsiteY9" fmla="*/ 2026680 h 2361753"/>
                <a:gd name="connsiteX10" fmla="*/ 263340 w 524633"/>
                <a:gd name="connsiteY10" fmla="*/ 2048015 h 2361753"/>
                <a:gd name="connsiteX11" fmla="*/ 252674 w 524633"/>
                <a:gd name="connsiteY11" fmla="*/ 2063778 h 2361753"/>
                <a:gd name="connsiteX12" fmla="*/ 235958 w 524633"/>
                <a:gd name="connsiteY12" fmla="*/ 2088066 h 2361753"/>
                <a:gd name="connsiteX13" fmla="*/ 171957 w 524633"/>
                <a:gd name="connsiteY13" fmla="*/ 2179311 h 2361753"/>
                <a:gd name="connsiteX14" fmla="*/ 337342 w 524633"/>
                <a:gd name="connsiteY14" fmla="*/ 1923386 h 2361753"/>
                <a:gd name="connsiteX15" fmla="*/ 328343 w 524633"/>
                <a:gd name="connsiteY15" fmla="*/ 1940197 h 2361753"/>
                <a:gd name="connsiteX16" fmla="*/ 294770 w 524633"/>
                <a:gd name="connsiteY16" fmla="*/ 1922196 h 2361753"/>
                <a:gd name="connsiteX17" fmla="*/ 303771 w 524633"/>
                <a:gd name="connsiteY17" fmla="*/ 1905433 h 2361753"/>
                <a:gd name="connsiteX18" fmla="*/ 356248 w 524633"/>
                <a:gd name="connsiteY18" fmla="*/ 1797425 h 2361753"/>
                <a:gd name="connsiteX19" fmla="*/ 363915 w 524633"/>
                <a:gd name="connsiteY19" fmla="*/ 1779995 h 2361753"/>
                <a:gd name="connsiteX20" fmla="*/ 398772 w 524633"/>
                <a:gd name="connsiteY20" fmla="*/ 1795329 h 2361753"/>
                <a:gd name="connsiteX21" fmla="*/ 391106 w 524633"/>
                <a:gd name="connsiteY21" fmla="*/ 1812759 h 2361753"/>
                <a:gd name="connsiteX22" fmla="*/ 337342 w 524633"/>
                <a:gd name="connsiteY22" fmla="*/ 1923386 h 2361753"/>
                <a:gd name="connsiteX23" fmla="*/ 449250 w 524633"/>
                <a:gd name="connsiteY23" fmla="*/ 1659462 h 2361753"/>
                <a:gd name="connsiteX24" fmla="*/ 443442 w 524633"/>
                <a:gd name="connsiteY24" fmla="*/ 1677606 h 2361753"/>
                <a:gd name="connsiteX25" fmla="*/ 407154 w 524633"/>
                <a:gd name="connsiteY25" fmla="*/ 1665938 h 2361753"/>
                <a:gd name="connsiteX26" fmla="*/ 412965 w 524633"/>
                <a:gd name="connsiteY26" fmla="*/ 1647794 h 2361753"/>
                <a:gd name="connsiteX27" fmla="*/ 445251 w 524633"/>
                <a:gd name="connsiteY27" fmla="*/ 1532166 h 2361753"/>
                <a:gd name="connsiteX28" fmla="*/ 449631 w 524633"/>
                <a:gd name="connsiteY28" fmla="*/ 1513640 h 2361753"/>
                <a:gd name="connsiteX29" fmla="*/ 486728 w 524633"/>
                <a:gd name="connsiteY29" fmla="*/ 1522451 h 2361753"/>
                <a:gd name="connsiteX30" fmla="*/ 482298 w 524633"/>
                <a:gd name="connsiteY30" fmla="*/ 1540976 h 2361753"/>
                <a:gd name="connsiteX31" fmla="*/ 449250 w 524633"/>
                <a:gd name="connsiteY31" fmla="*/ 1659462 h 2361753"/>
                <a:gd name="connsiteX32" fmla="*/ 511966 w 524633"/>
                <a:gd name="connsiteY32" fmla="*/ 1379726 h 2361753"/>
                <a:gd name="connsiteX33" fmla="*/ 509489 w 524633"/>
                <a:gd name="connsiteY33" fmla="*/ 1398632 h 2361753"/>
                <a:gd name="connsiteX34" fmla="*/ 471728 w 524633"/>
                <a:gd name="connsiteY34" fmla="*/ 1393631 h 2361753"/>
                <a:gd name="connsiteX35" fmla="*/ 474204 w 524633"/>
                <a:gd name="connsiteY35" fmla="*/ 1374773 h 2361753"/>
                <a:gd name="connsiteX36" fmla="*/ 485251 w 524633"/>
                <a:gd name="connsiteY36" fmla="*/ 1255192 h 2361753"/>
                <a:gd name="connsiteX37" fmla="*/ 486300 w 524633"/>
                <a:gd name="connsiteY37" fmla="*/ 1236190 h 2361753"/>
                <a:gd name="connsiteX38" fmla="*/ 524301 w 524633"/>
                <a:gd name="connsiteY38" fmla="*/ 1238239 h 2361753"/>
                <a:gd name="connsiteX39" fmla="*/ 523301 w 524633"/>
                <a:gd name="connsiteY39" fmla="*/ 1257240 h 2361753"/>
                <a:gd name="connsiteX40" fmla="*/ 511966 w 524633"/>
                <a:gd name="connsiteY40" fmla="*/ 1379726 h 2361753"/>
                <a:gd name="connsiteX41" fmla="*/ 523682 w 524633"/>
                <a:gd name="connsiteY41" fmla="*/ 1093322 h 2361753"/>
                <a:gd name="connsiteX42" fmla="*/ 524633 w 524633"/>
                <a:gd name="connsiteY42" fmla="*/ 1112323 h 2361753"/>
                <a:gd name="connsiteX43" fmla="*/ 486586 w 524633"/>
                <a:gd name="connsiteY43" fmla="*/ 1114181 h 2361753"/>
                <a:gd name="connsiteX44" fmla="*/ 485633 w 524633"/>
                <a:gd name="connsiteY44" fmla="*/ 1095180 h 2361753"/>
                <a:gd name="connsiteX45" fmla="*/ 475155 w 524633"/>
                <a:gd name="connsiteY45" fmla="*/ 975551 h 2361753"/>
                <a:gd name="connsiteX46" fmla="*/ 472774 w 524633"/>
                <a:gd name="connsiteY46" fmla="*/ 956645 h 2361753"/>
                <a:gd name="connsiteX47" fmla="*/ 510587 w 524633"/>
                <a:gd name="connsiteY47" fmla="*/ 951883 h 2361753"/>
                <a:gd name="connsiteX48" fmla="*/ 512968 w 524633"/>
                <a:gd name="connsiteY48" fmla="*/ 970789 h 2361753"/>
                <a:gd name="connsiteX49" fmla="*/ 523682 w 524633"/>
                <a:gd name="connsiteY49" fmla="*/ 1093322 h 2361753"/>
                <a:gd name="connsiteX50" fmla="*/ 484110 w 524633"/>
                <a:gd name="connsiteY50" fmla="*/ 809396 h 2361753"/>
                <a:gd name="connsiteX51" fmla="*/ 488395 w 524633"/>
                <a:gd name="connsiteY51" fmla="*/ 827921 h 2361753"/>
                <a:gd name="connsiteX52" fmla="*/ 451298 w 524633"/>
                <a:gd name="connsiteY52" fmla="*/ 836541 h 2361753"/>
                <a:gd name="connsiteX53" fmla="*/ 446964 w 524633"/>
                <a:gd name="connsiteY53" fmla="*/ 818016 h 2361753"/>
                <a:gd name="connsiteX54" fmla="*/ 415297 w 524633"/>
                <a:gd name="connsiteY54" fmla="*/ 702197 h 2361753"/>
                <a:gd name="connsiteX55" fmla="*/ 409582 w 524633"/>
                <a:gd name="connsiteY55" fmla="*/ 684052 h 2361753"/>
                <a:gd name="connsiteX56" fmla="*/ 445918 w 524633"/>
                <a:gd name="connsiteY56" fmla="*/ 672576 h 2361753"/>
                <a:gd name="connsiteX57" fmla="*/ 451631 w 524633"/>
                <a:gd name="connsiteY57" fmla="*/ 690720 h 2361753"/>
                <a:gd name="connsiteX58" fmla="*/ 484110 w 524633"/>
                <a:gd name="connsiteY58" fmla="*/ 809396 h 2361753"/>
                <a:gd name="connsiteX59" fmla="*/ 394345 w 524633"/>
                <a:gd name="connsiteY59" fmla="*/ 537137 h 2361753"/>
                <a:gd name="connsiteX60" fmla="*/ 401916 w 524633"/>
                <a:gd name="connsiteY60" fmla="*/ 554614 h 2361753"/>
                <a:gd name="connsiteX61" fmla="*/ 366963 w 524633"/>
                <a:gd name="connsiteY61" fmla="*/ 569758 h 2361753"/>
                <a:gd name="connsiteX62" fmla="*/ 359392 w 524633"/>
                <a:gd name="connsiteY62" fmla="*/ 552233 h 2361753"/>
                <a:gd name="connsiteX63" fmla="*/ 307484 w 524633"/>
                <a:gd name="connsiteY63" fmla="*/ 444034 h 2361753"/>
                <a:gd name="connsiteX64" fmla="*/ 298581 w 524633"/>
                <a:gd name="connsiteY64" fmla="*/ 427176 h 2361753"/>
                <a:gd name="connsiteX65" fmla="*/ 332247 w 524633"/>
                <a:gd name="connsiteY65" fmla="*/ 409365 h 2361753"/>
                <a:gd name="connsiteX66" fmla="*/ 341153 w 524633"/>
                <a:gd name="connsiteY66" fmla="*/ 426223 h 2361753"/>
                <a:gd name="connsiteX67" fmla="*/ 394345 w 524633"/>
                <a:gd name="connsiteY67" fmla="*/ 537137 h 2361753"/>
                <a:gd name="connsiteX68" fmla="*/ 257197 w 524633"/>
                <a:gd name="connsiteY68" fmla="*/ 285355 h 2361753"/>
                <a:gd name="connsiteX69" fmla="*/ 267769 w 524633"/>
                <a:gd name="connsiteY69" fmla="*/ 301214 h 2361753"/>
                <a:gd name="connsiteX70" fmla="*/ 236102 w 524633"/>
                <a:gd name="connsiteY70" fmla="*/ 322358 h 2361753"/>
                <a:gd name="connsiteX71" fmla="*/ 225529 w 524633"/>
                <a:gd name="connsiteY71" fmla="*/ 306547 h 2361753"/>
                <a:gd name="connsiteX72" fmla="*/ 155052 w 524633"/>
                <a:gd name="connsiteY72" fmla="*/ 209349 h 2361753"/>
                <a:gd name="connsiteX73" fmla="*/ 143289 w 524633"/>
                <a:gd name="connsiteY73" fmla="*/ 194347 h 2361753"/>
                <a:gd name="connsiteX74" fmla="*/ 173242 w 524633"/>
                <a:gd name="connsiteY74" fmla="*/ 170822 h 2361753"/>
                <a:gd name="connsiteX75" fmla="*/ 185006 w 524633"/>
                <a:gd name="connsiteY75" fmla="*/ 185824 h 2361753"/>
                <a:gd name="connsiteX76" fmla="*/ 257197 w 524633"/>
                <a:gd name="connsiteY76" fmla="*/ 285355 h 2361753"/>
                <a:gd name="connsiteX77" fmla="*/ 92955 w 524633"/>
                <a:gd name="connsiteY77" fmla="*/ 75434 h 2361753"/>
                <a:gd name="connsiteX78" fmla="*/ 63860 w 524633"/>
                <a:gd name="connsiteY78" fmla="*/ 100055 h 2361753"/>
                <a:gd name="connsiteX79" fmla="*/ 0 w 524633"/>
                <a:gd name="connsiteY79" fmla="*/ 24621 h 2361753"/>
                <a:gd name="connsiteX80" fmla="*/ 29049 w 524633"/>
                <a:gd name="connsiteY80" fmla="*/ 0 h 2361753"/>
                <a:gd name="connsiteX81" fmla="*/ 92955 w 524633"/>
                <a:gd name="connsiteY81" fmla="*/ 75434 h 2361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3" h="2361753">
                  <a:moveTo>
                    <a:pt x="43907" y="2361754"/>
                  </a:moveTo>
                  <a:lnTo>
                    <a:pt x="12714" y="2339847"/>
                  </a:lnTo>
                  <a:lnTo>
                    <a:pt x="69526" y="2258936"/>
                  </a:lnTo>
                  <a:lnTo>
                    <a:pt x="100717" y="2280795"/>
                  </a:lnTo>
                  <a:lnTo>
                    <a:pt x="43907" y="2361754"/>
                  </a:lnTo>
                  <a:close/>
                  <a:moveTo>
                    <a:pt x="171957" y="2179311"/>
                  </a:moveTo>
                  <a:lnTo>
                    <a:pt x="140766" y="2157453"/>
                  </a:lnTo>
                  <a:lnTo>
                    <a:pt x="204814" y="2066207"/>
                  </a:lnTo>
                  <a:cubicBezTo>
                    <a:pt x="210339" y="2058302"/>
                    <a:pt x="215768" y="2050444"/>
                    <a:pt x="221102" y="2042491"/>
                  </a:cubicBezTo>
                  <a:lnTo>
                    <a:pt x="231768" y="2026680"/>
                  </a:lnTo>
                  <a:lnTo>
                    <a:pt x="263340" y="2048015"/>
                  </a:lnTo>
                  <a:lnTo>
                    <a:pt x="252674" y="2063778"/>
                  </a:lnTo>
                  <a:cubicBezTo>
                    <a:pt x="247198" y="2071921"/>
                    <a:pt x="241625" y="2080018"/>
                    <a:pt x="235958" y="2088066"/>
                  </a:cubicBezTo>
                  <a:lnTo>
                    <a:pt x="171957" y="2179311"/>
                  </a:lnTo>
                  <a:close/>
                  <a:moveTo>
                    <a:pt x="337342" y="1923386"/>
                  </a:moveTo>
                  <a:lnTo>
                    <a:pt x="328343" y="1940197"/>
                  </a:lnTo>
                  <a:lnTo>
                    <a:pt x="294770" y="1922196"/>
                  </a:lnTo>
                  <a:lnTo>
                    <a:pt x="303771" y="1905433"/>
                  </a:lnTo>
                  <a:cubicBezTo>
                    <a:pt x="322723" y="1869954"/>
                    <a:pt x="340249" y="1833951"/>
                    <a:pt x="356248" y="1797425"/>
                  </a:cubicBezTo>
                  <a:lnTo>
                    <a:pt x="363915" y="1779995"/>
                  </a:lnTo>
                  <a:lnTo>
                    <a:pt x="398772" y="1795329"/>
                  </a:lnTo>
                  <a:lnTo>
                    <a:pt x="391106" y="1812759"/>
                  </a:lnTo>
                  <a:cubicBezTo>
                    <a:pt x="374725" y="1850143"/>
                    <a:pt x="356772" y="1887051"/>
                    <a:pt x="337342" y="1923386"/>
                  </a:cubicBezTo>
                  <a:close/>
                  <a:moveTo>
                    <a:pt x="449250" y="1659462"/>
                  </a:moveTo>
                  <a:lnTo>
                    <a:pt x="443442" y="1677606"/>
                  </a:lnTo>
                  <a:lnTo>
                    <a:pt x="407154" y="1665938"/>
                  </a:lnTo>
                  <a:lnTo>
                    <a:pt x="412965" y="1647794"/>
                  </a:lnTo>
                  <a:cubicBezTo>
                    <a:pt x="425249" y="1609601"/>
                    <a:pt x="436012" y="1571026"/>
                    <a:pt x="445251" y="1532166"/>
                  </a:cubicBezTo>
                  <a:lnTo>
                    <a:pt x="449631" y="1513640"/>
                  </a:lnTo>
                  <a:lnTo>
                    <a:pt x="486728" y="1522451"/>
                  </a:lnTo>
                  <a:lnTo>
                    <a:pt x="482298" y="1540976"/>
                  </a:lnTo>
                  <a:cubicBezTo>
                    <a:pt x="472869" y="1580789"/>
                    <a:pt x="461822" y="1620316"/>
                    <a:pt x="449250" y="1659462"/>
                  </a:cubicBezTo>
                  <a:close/>
                  <a:moveTo>
                    <a:pt x="511966" y="1379726"/>
                  </a:moveTo>
                  <a:lnTo>
                    <a:pt x="509489" y="1398632"/>
                  </a:lnTo>
                  <a:lnTo>
                    <a:pt x="471728" y="1393631"/>
                  </a:lnTo>
                  <a:lnTo>
                    <a:pt x="474204" y="1374773"/>
                  </a:lnTo>
                  <a:cubicBezTo>
                    <a:pt x="479443" y="1335007"/>
                    <a:pt x="483110" y="1295148"/>
                    <a:pt x="485251" y="1255192"/>
                  </a:cubicBezTo>
                  <a:lnTo>
                    <a:pt x="486300" y="1236190"/>
                  </a:lnTo>
                  <a:lnTo>
                    <a:pt x="524301" y="1238239"/>
                  </a:lnTo>
                  <a:lnTo>
                    <a:pt x="523301" y="1257240"/>
                  </a:lnTo>
                  <a:cubicBezTo>
                    <a:pt x="521111" y="1298147"/>
                    <a:pt x="517348" y="1339008"/>
                    <a:pt x="511966" y="1379726"/>
                  </a:cubicBezTo>
                  <a:close/>
                  <a:moveTo>
                    <a:pt x="523682" y="1093322"/>
                  </a:moveTo>
                  <a:lnTo>
                    <a:pt x="524633" y="1112323"/>
                  </a:lnTo>
                  <a:lnTo>
                    <a:pt x="486586" y="1114181"/>
                  </a:lnTo>
                  <a:lnTo>
                    <a:pt x="485633" y="1095180"/>
                  </a:lnTo>
                  <a:cubicBezTo>
                    <a:pt x="483679" y="1055176"/>
                    <a:pt x="480203" y="1015269"/>
                    <a:pt x="475155" y="975551"/>
                  </a:cubicBezTo>
                  <a:lnTo>
                    <a:pt x="472774" y="956645"/>
                  </a:lnTo>
                  <a:lnTo>
                    <a:pt x="510587" y="951883"/>
                  </a:lnTo>
                  <a:lnTo>
                    <a:pt x="512968" y="970789"/>
                  </a:lnTo>
                  <a:cubicBezTo>
                    <a:pt x="518109" y="1011459"/>
                    <a:pt x="521680" y="1052367"/>
                    <a:pt x="523682" y="1093322"/>
                  </a:cubicBezTo>
                  <a:close/>
                  <a:moveTo>
                    <a:pt x="484110" y="809396"/>
                  </a:moveTo>
                  <a:lnTo>
                    <a:pt x="488395" y="827921"/>
                  </a:lnTo>
                  <a:lnTo>
                    <a:pt x="451298" y="836541"/>
                  </a:lnTo>
                  <a:lnTo>
                    <a:pt x="446964" y="818016"/>
                  </a:lnTo>
                  <a:cubicBezTo>
                    <a:pt x="437917" y="779107"/>
                    <a:pt x="427393" y="740438"/>
                    <a:pt x="415297" y="702197"/>
                  </a:cubicBezTo>
                  <a:lnTo>
                    <a:pt x="409582" y="684052"/>
                  </a:lnTo>
                  <a:lnTo>
                    <a:pt x="445918" y="672576"/>
                  </a:lnTo>
                  <a:lnTo>
                    <a:pt x="451631" y="690720"/>
                  </a:lnTo>
                  <a:cubicBezTo>
                    <a:pt x="464013" y="729914"/>
                    <a:pt x="474823" y="769487"/>
                    <a:pt x="484110" y="809396"/>
                  </a:cubicBezTo>
                  <a:close/>
                  <a:moveTo>
                    <a:pt x="394345" y="537137"/>
                  </a:moveTo>
                  <a:lnTo>
                    <a:pt x="401916" y="554614"/>
                  </a:lnTo>
                  <a:lnTo>
                    <a:pt x="366963" y="569758"/>
                  </a:lnTo>
                  <a:lnTo>
                    <a:pt x="359392" y="552233"/>
                  </a:lnTo>
                  <a:cubicBezTo>
                    <a:pt x="343534" y="515659"/>
                    <a:pt x="326246" y="479561"/>
                    <a:pt x="307484" y="444034"/>
                  </a:cubicBezTo>
                  <a:lnTo>
                    <a:pt x="298581" y="427176"/>
                  </a:lnTo>
                  <a:lnTo>
                    <a:pt x="332247" y="409365"/>
                  </a:lnTo>
                  <a:lnTo>
                    <a:pt x="341153" y="426223"/>
                  </a:lnTo>
                  <a:cubicBezTo>
                    <a:pt x="360392" y="462607"/>
                    <a:pt x="378105" y="499610"/>
                    <a:pt x="394345" y="537137"/>
                  </a:cubicBezTo>
                  <a:close/>
                  <a:moveTo>
                    <a:pt x="257197" y="285355"/>
                  </a:moveTo>
                  <a:lnTo>
                    <a:pt x="267769" y="301214"/>
                  </a:lnTo>
                  <a:lnTo>
                    <a:pt x="236102" y="322358"/>
                  </a:lnTo>
                  <a:lnTo>
                    <a:pt x="225529" y="306547"/>
                  </a:lnTo>
                  <a:cubicBezTo>
                    <a:pt x="203435" y="273449"/>
                    <a:pt x="179909" y="241018"/>
                    <a:pt x="155052" y="209349"/>
                  </a:cubicBezTo>
                  <a:lnTo>
                    <a:pt x="143289" y="194347"/>
                  </a:lnTo>
                  <a:lnTo>
                    <a:pt x="173242" y="170822"/>
                  </a:lnTo>
                  <a:lnTo>
                    <a:pt x="185006" y="185824"/>
                  </a:lnTo>
                  <a:cubicBezTo>
                    <a:pt x="210483" y="218254"/>
                    <a:pt x="234577" y="251495"/>
                    <a:pt x="257197" y="285355"/>
                  </a:cubicBezTo>
                  <a:close/>
                  <a:moveTo>
                    <a:pt x="92955" y="75434"/>
                  </a:moveTo>
                  <a:lnTo>
                    <a:pt x="63860" y="100055"/>
                  </a:lnTo>
                  <a:lnTo>
                    <a:pt x="0" y="24621"/>
                  </a:lnTo>
                  <a:lnTo>
                    <a:pt x="29049" y="0"/>
                  </a:lnTo>
                  <a:lnTo>
                    <a:pt x="92955" y="75434"/>
                  </a:lnTo>
                  <a:close/>
                </a:path>
              </a:pathLst>
            </a:custGeom>
            <a:solidFill>
              <a:srgbClr val="000000"/>
            </a:solidFill>
            <a:ln w="4762" cap="rnd">
              <a:noFill/>
              <a:prstDash val="solid"/>
              <a:round/>
            </a:ln>
          </p:spPr>
          <p:txBody>
            <a:bodyPr rtlCol="0" anchor="ctr"/>
            <a:lstStyle/>
            <a:p>
              <a:endParaRPr lang="en-CH" sz="1800"/>
            </a:p>
          </p:txBody>
        </p:sp>
      </p:grpSp>
      <p:grpSp>
        <p:nvGrpSpPr>
          <p:cNvPr id="660" name="Graphic 2">
            <a:extLst>
              <a:ext uri="{FF2B5EF4-FFF2-40B4-BE49-F238E27FC236}">
                <a16:creationId xmlns:a16="http://schemas.microsoft.com/office/drawing/2014/main" id="{B79BE3AD-1C7D-CEF6-FCEF-622E87FCA021}"/>
              </a:ext>
            </a:extLst>
          </p:cNvPr>
          <p:cNvGrpSpPr/>
          <p:nvPr/>
        </p:nvGrpSpPr>
        <p:grpSpPr>
          <a:xfrm>
            <a:off x="27805612" y="13032352"/>
            <a:ext cx="1054916" cy="692796"/>
            <a:chOff x="27805612" y="13032352"/>
            <a:chExt cx="1054916" cy="692796"/>
          </a:xfrm>
        </p:grpSpPr>
        <p:grpSp>
          <p:nvGrpSpPr>
            <p:cNvPr id="661" name="Graphic 2">
              <a:extLst>
                <a:ext uri="{FF2B5EF4-FFF2-40B4-BE49-F238E27FC236}">
                  <a16:creationId xmlns:a16="http://schemas.microsoft.com/office/drawing/2014/main" id="{EC363821-8E9A-7FF7-8738-E517BC5931F0}"/>
                </a:ext>
              </a:extLst>
            </p:cNvPr>
            <p:cNvGrpSpPr/>
            <p:nvPr/>
          </p:nvGrpSpPr>
          <p:grpSpPr>
            <a:xfrm>
              <a:off x="27805612" y="13032352"/>
              <a:ext cx="278656" cy="278669"/>
              <a:chOff x="27805612" y="13032352"/>
              <a:chExt cx="278656" cy="278669"/>
            </a:xfrm>
          </p:grpSpPr>
          <p:sp>
            <p:nvSpPr>
              <p:cNvPr id="671" name="Freeform 670">
                <a:extLst>
                  <a:ext uri="{FF2B5EF4-FFF2-40B4-BE49-F238E27FC236}">
                    <a16:creationId xmlns:a16="http://schemas.microsoft.com/office/drawing/2014/main" id="{4DAB7D4A-9E81-5E84-096A-0656849ED2F9}"/>
                  </a:ext>
                </a:extLst>
              </p:cNvPr>
              <p:cNvSpPr/>
              <p:nvPr/>
            </p:nvSpPr>
            <p:spPr>
              <a:xfrm>
                <a:off x="27837347" y="13064089"/>
                <a:ext cx="215159" cy="215170"/>
              </a:xfrm>
              <a:custGeom>
                <a:avLst/>
                <a:gdLst>
                  <a:gd name="connsiteX0" fmla="*/ 214926 w 215159"/>
                  <a:gd name="connsiteY0" fmla="*/ 107648 h 215170"/>
                  <a:gd name="connsiteX1" fmla="*/ 107346 w 215159"/>
                  <a:gd name="connsiteY1" fmla="*/ 215233 h 215170"/>
                  <a:gd name="connsiteX2" fmla="*/ -234 w 215159"/>
                  <a:gd name="connsiteY2" fmla="*/ 107648 h 215170"/>
                  <a:gd name="connsiteX3" fmla="*/ 107346 w 215159"/>
                  <a:gd name="connsiteY3" fmla="*/ 63 h 215170"/>
                  <a:gd name="connsiteX4" fmla="*/ 214926 w 215159"/>
                  <a:gd name="connsiteY4" fmla="*/ 107648 h 21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59" h="215170">
                    <a:moveTo>
                      <a:pt x="214926" y="107648"/>
                    </a:moveTo>
                    <a:cubicBezTo>
                      <a:pt x="214926" y="167066"/>
                      <a:pt x="166762" y="215233"/>
                      <a:pt x="107346" y="215233"/>
                    </a:cubicBezTo>
                    <a:cubicBezTo>
                      <a:pt x="47932" y="215233"/>
                      <a:pt x="-234" y="167065"/>
                      <a:pt x="-234" y="107648"/>
                    </a:cubicBezTo>
                    <a:cubicBezTo>
                      <a:pt x="-234" y="48230"/>
                      <a:pt x="47931" y="63"/>
                      <a:pt x="107346" y="63"/>
                    </a:cubicBezTo>
                    <a:cubicBezTo>
                      <a:pt x="166761" y="63"/>
                      <a:pt x="214926" y="48231"/>
                      <a:pt x="214926" y="107648"/>
                    </a:cubicBezTo>
                    <a:close/>
                  </a:path>
                </a:pathLst>
              </a:custGeom>
              <a:solidFill>
                <a:srgbClr val="FF5A01"/>
              </a:solidFill>
              <a:ln w="2643" cap="rnd">
                <a:noFill/>
                <a:prstDash val="solid"/>
                <a:round/>
              </a:ln>
            </p:spPr>
            <p:txBody>
              <a:bodyPr rtlCol="0" anchor="ctr"/>
              <a:lstStyle/>
              <a:p>
                <a:endParaRPr lang="en-CH" sz="1800"/>
              </a:p>
            </p:txBody>
          </p:sp>
          <p:sp>
            <p:nvSpPr>
              <p:cNvPr id="672" name="Freeform 671">
                <a:extLst>
                  <a:ext uri="{FF2B5EF4-FFF2-40B4-BE49-F238E27FC236}">
                    <a16:creationId xmlns:a16="http://schemas.microsoft.com/office/drawing/2014/main" id="{9BFDD81D-AF21-CAA9-08D3-EF4B504D384A}"/>
                  </a:ext>
                </a:extLst>
              </p:cNvPr>
              <p:cNvSpPr/>
              <p:nvPr/>
            </p:nvSpPr>
            <p:spPr>
              <a:xfrm>
                <a:off x="27805612" y="13032352"/>
                <a:ext cx="278656" cy="278669"/>
              </a:xfrm>
              <a:custGeom>
                <a:avLst/>
                <a:gdLst>
                  <a:gd name="connsiteX0" fmla="*/ 139081 w 278656"/>
                  <a:gd name="connsiteY0" fmla="*/ 63 h 278669"/>
                  <a:gd name="connsiteX1" fmla="*/ 278423 w 278656"/>
                  <a:gd name="connsiteY1" fmla="*/ 139385 h 278669"/>
                  <a:gd name="connsiteX2" fmla="*/ 139081 w 278656"/>
                  <a:gd name="connsiteY2" fmla="*/ 278733 h 278669"/>
                  <a:gd name="connsiteX3" fmla="*/ -234 w 278656"/>
                  <a:gd name="connsiteY3" fmla="*/ 139385 h 278669"/>
                  <a:gd name="connsiteX4" fmla="*/ 139081 w 278656"/>
                  <a:gd name="connsiteY4" fmla="*/ 63 h 278669"/>
                  <a:gd name="connsiteX5" fmla="*/ 139081 w 278656"/>
                  <a:gd name="connsiteY5" fmla="*/ 31807 h 278669"/>
                  <a:gd name="connsiteX6" fmla="*/ 31510 w 278656"/>
                  <a:gd name="connsiteY6" fmla="*/ 139385 h 278669"/>
                  <a:gd name="connsiteX7" fmla="*/ 139081 w 278656"/>
                  <a:gd name="connsiteY7" fmla="*/ 246962 h 278669"/>
                  <a:gd name="connsiteX8" fmla="*/ 246680 w 278656"/>
                  <a:gd name="connsiteY8" fmla="*/ 139385 h 278669"/>
                  <a:gd name="connsiteX9" fmla="*/ 139081 w 278656"/>
                  <a:gd name="connsiteY9" fmla="*/ 31807 h 2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56" h="278669">
                    <a:moveTo>
                      <a:pt x="139081" y="63"/>
                    </a:moveTo>
                    <a:cubicBezTo>
                      <a:pt x="215994" y="63"/>
                      <a:pt x="278423" y="62495"/>
                      <a:pt x="278423" y="139385"/>
                    </a:cubicBezTo>
                    <a:cubicBezTo>
                      <a:pt x="278423" y="216301"/>
                      <a:pt x="215994" y="278733"/>
                      <a:pt x="139081" y="278733"/>
                    </a:cubicBezTo>
                    <a:cubicBezTo>
                      <a:pt x="62196" y="278733"/>
                      <a:pt x="-234" y="216301"/>
                      <a:pt x="-234" y="139385"/>
                    </a:cubicBezTo>
                    <a:cubicBezTo>
                      <a:pt x="-234" y="62495"/>
                      <a:pt x="62196" y="63"/>
                      <a:pt x="139081" y="63"/>
                    </a:cubicBezTo>
                    <a:close/>
                    <a:moveTo>
                      <a:pt x="139081" y="31807"/>
                    </a:moveTo>
                    <a:cubicBezTo>
                      <a:pt x="79719" y="31807"/>
                      <a:pt x="31510" y="80019"/>
                      <a:pt x="31510" y="139385"/>
                    </a:cubicBezTo>
                    <a:cubicBezTo>
                      <a:pt x="31510" y="198777"/>
                      <a:pt x="79719" y="246962"/>
                      <a:pt x="139081" y="246962"/>
                    </a:cubicBezTo>
                    <a:cubicBezTo>
                      <a:pt x="198471" y="246962"/>
                      <a:pt x="246680" y="198777"/>
                      <a:pt x="246680" y="139385"/>
                    </a:cubicBezTo>
                    <a:cubicBezTo>
                      <a:pt x="246680" y="80019"/>
                      <a:pt x="198471" y="31807"/>
                      <a:pt x="139081" y="31807"/>
                    </a:cubicBezTo>
                    <a:close/>
                  </a:path>
                </a:pathLst>
              </a:custGeom>
              <a:solidFill>
                <a:srgbClr val="000000"/>
              </a:solidFill>
              <a:ln w="2643" cap="rnd">
                <a:noFill/>
                <a:prstDash val="solid"/>
                <a:round/>
              </a:ln>
            </p:spPr>
            <p:txBody>
              <a:bodyPr rtlCol="0" anchor="ctr"/>
              <a:lstStyle/>
              <a:p>
                <a:endParaRPr lang="en-CH" sz="1800"/>
              </a:p>
            </p:txBody>
          </p:sp>
        </p:grpSp>
        <p:grpSp>
          <p:nvGrpSpPr>
            <p:cNvPr id="662" name="Graphic 2">
              <a:extLst>
                <a:ext uri="{FF2B5EF4-FFF2-40B4-BE49-F238E27FC236}">
                  <a16:creationId xmlns:a16="http://schemas.microsoft.com/office/drawing/2014/main" id="{5F3F59A5-71EE-3AE8-DF01-BD5046040467}"/>
                </a:ext>
              </a:extLst>
            </p:cNvPr>
            <p:cNvGrpSpPr/>
            <p:nvPr/>
          </p:nvGrpSpPr>
          <p:grpSpPr>
            <a:xfrm>
              <a:off x="27963949" y="13446479"/>
              <a:ext cx="278656" cy="278669"/>
              <a:chOff x="27963949" y="13446479"/>
              <a:chExt cx="278656" cy="278669"/>
            </a:xfrm>
          </p:grpSpPr>
          <p:sp>
            <p:nvSpPr>
              <p:cNvPr id="669" name="Freeform 668">
                <a:extLst>
                  <a:ext uri="{FF2B5EF4-FFF2-40B4-BE49-F238E27FC236}">
                    <a16:creationId xmlns:a16="http://schemas.microsoft.com/office/drawing/2014/main" id="{958E245B-0091-9D7B-824D-ACB5A193F207}"/>
                  </a:ext>
                </a:extLst>
              </p:cNvPr>
              <p:cNvSpPr/>
              <p:nvPr/>
            </p:nvSpPr>
            <p:spPr>
              <a:xfrm>
                <a:off x="27995685" y="13478216"/>
                <a:ext cx="215159" cy="215170"/>
              </a:xfrm>
              <a:custGeom>
                <a:avLst/>
                <a:gdLst>
                  <a:gd name="connsiteX0" fmla="*/ 214960 w 215159"/>
                  <a:gd name="connsiteY0" fmla="*/ 107735 h 215170"/>
                  <a:gd name="connsiteX1" fmla="*/ 107379 w 215159"/>
                  <a:gd name="connsiteY1" fmla="*/ 215320 h 215170"/>
                  <a:gd name="connsiteX2" fmla="*/ -201 w 215159"/>
                  <a:gd name="connsiteY2" fmla="*/ 107735 h 215170"/>
                  <a:gd name="connsiteX3" fmla="*/ 107379 w 215159"/>
                  <a:gd name="connsiteY3" fmla="*/ 150 h 215170"/>
                  <a:gd name="connsiteX4" fmla="*/ 214960 w 215159"/>
                  <a:gd name="connsiteY4" fmla="*/ 107735 h 21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59" h="215170">
                    <a:moveTo>
                      <a:pt x="214960" y="107735"/>
                    </a:moveTo>
                    <a:cubicBezTo>
                      <a:pt x="214960" y="167153"/>
                      <a:pt x="166795" y="215320"/>
                      <a:pt x="107379" y="215320"/>
                    </a:cubicBezTo>
                    <a:cubicBezTo>
                      <a:pt x="47965" y="215320"/>
                      <a:pt x="-201" y="167152"/>
                      <a:pt x="-201" y="107735"/>
                    </a:cubicBezTo>
                    <a:cubicBezTo>
                      <a:pt x="-201" y="48317"/>
                      <a:pt x="47964" y="150"/>
                      <a:pt x="107379" y="150"/>
                    </a:cubicBezTo>
                    <a:cubicBezTo>
                      <a:pt x="166794" y="150"/>
                      <a:pt x="214960" y="48318"/>
                      <a:pt x="214960" y="107735"/>
                    </a:cubicBezTo>
                    <a:close/>
                  </a:path>
                </a:pathLst>
              </a:custGeom>
              <a:solidFill>
                <a:srgbClr val="FF5A01"/>
              </a:solidFill>
              <a:ln w="2643" cap="rnd">
                <a:noFill/>
                <a:prstDash val="solid"/>
                <a:round/>
              </a:ln>
            </p:spPr>
            <p:txBody>
              <a:bodyPr rtlCol="0" anchor="ctr"/>
              <a:lstStyle/>
              <a:p>
                <a:endParaRPr lang="en-CH" sz="1800"/>
              </a:p>
            </p:txBody>
          </p:sp>
          <p:sp>
            <p:nvSpPr>
              <p:cNvPr id="670" name="Freeform 669">
                <a:extLst>
                  <a:ext uri="{FF2B5EF4-FFF2-40B4-BE49-F238E27FC236}">
                    <a16:creationId xmlns:a16="http://schemas.microsoft.com/office/drawing/2014/main" id="{491012ED-7FDA-53D3-E03E-ED9AAC68FA9C}"/>
                  </a:ext>
                </a:extLst>
              </p:cNvPr>
              <p:cNvSpPr/>
              <p:nvPr/>
            </p:nvSpPr>
            <p:spPr>
              <a:xfrm>
                <a:off x="27963949" y="13446479"/>
                <a:ext cx="278656" cy="278669"/>
              </a:xfrm>
              <a:custGeom>
                <a:avLst/>
                <a:gdLst>
                  <a:gd name="connsiteX0" fmla="*/ 139115 w 278656"/>
                  <a:gd name="connsiteY0" fmla="*/ 150 h 278669"/>
                  <a:gd name="connsiteX1" fmla="*/ 278457 w 278656"/>
                  <a:gd name="connsiteY1" fmla="*/ 139472 h 278669"/>
                  <a:gd name="connsiteX2" fmla="*/ 139115 w 278656"/>
                  <a:gd name="connsiteY2" fmla="*/ 278820 h 278669"/>
                  <a:gd name="connsiteX3" fmla="*/ -200 w 278656"/>
                  <a:gd name="connsiteY3" fmla="*/ 139472 h 278669"/>
                  <a:gd name="connsiteX4" fmla="*/ 139115 w 278656"/>
                  <a:gd name="connsiteY4" fmla="*/ 150 h 278669"/>
                  <a:gd name="connsiteX5" fmla="*/ 139115 w 278656"/>
                  <a:gd name="connsiteY5" fmla="*/ 31894 h 278669"/>
                  <a:gd name="connsiteX6" fmla="*/ 31543 w 278656"/>
                  <a:gd name="connsiteY6" fmla="*/ 139472 h 278669"/>
                  <a:gd name="connsiteX7" fmla="*/ 139115 w 278656"/>
                  <a:gd name="connsiteY7" fmla="*/ 247049 h 278669"/>
                  <a:gd name="connsiteX8" fmla="*/ 246713 w 278656"/>
                  <a:gd name="connsiteY8" fmla="*/ 139472 h 278669"/>
                  <a:gd name="connsiteX9" fmla="*/ 139115 w 278656"/>
                  <a:gd name="connsiteY9" fmla="*/ 31894 h 2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56" h="278669">
                    <a:moveTo>
                      <a:pt x="139115" y="150"/>
                    </a:moveTo>
                    <a:cubicBezTo>
                      <a:pt x="216028" y="150"/>
                      <a:pt x="278457" y="62582"/>
                      <a:pt x="278457" y="139472"/>
                    </a:cubicBezTo>
                    <a:cubicBezTo>
                      <a:pt x="278457" y="216388"/>
                      <a:pt x="216028" y="278820"/>
                      <a:pt x="139115" y="278820"/>
                    </a:cubicBezTo>
                    <a:cubicBezTo>
                      <a:pt x="62229" y="278820"/>
                      <a:pt x="-200" y="216388"/>
                      <a:pt x="-200" y="139472"/>
                    </a:cubicBezTo>
                    <a:cubicBezTo>
                      <a:pt x="-200" y="62582"/>
                      <a:pt x="62229" y="150"/>
                      <a:pt x="139115" y="150"/>
                    </a:cubicBezTo>
                    <a:close/>
                    <a:moveTo>
                      <a:pt x="139115" y="31894"/>
                    </a:moveTo>
                    <a:cubicBezTo>
                      <a:pt x="79752" y="31894"/>
                      <a:pt x="31543" y="80106"/>
                      <a:pt x="31543" y="139472"/>
                    </a:cubicBezTo>
                    <a:cubicBezTo>
                      <a:pt x="31543" y="198864"/>
                      <a:pt x="79752" y="247049"/>
                      <a:pt x="139115" y="247049"/>
                    </a:cubicBezTo>
                    <a:cubicBezTo>
                      <a:pt x="198505" y="247049"/>
                      <a:pt x="246713" y="198864"/>
                      <a:pt x="246713" y="139472"/>
                    </a:cubicBezTo>
                    <a:cubicBezTo>
                      <a:pt x="246713" y="80106"/>
                      <a:pt x="198505" y="31894"/>
                      <a:pt x="139115" y="31894"/>
                    </a:cubicBezTo>
                    <a:close/>
                  </a:path>
                </a:pathLst>
              </a:custGeom>
              <a:solidFill>
                <a:srgbClr val="000000"/>
              </a:solidFill>
              <a:ln w="2643" cap="rnd">
                <a:noFill/>
                <a:prstDash val="solid"/>
                <a:round/>
              </a:ln>
            </p:spPr>
            <p:txBody>
              <a:bodyPr rtlCol="0" anchor="ctr"/>
              <a:lstStyle/>
              <a:p>
                <a:endParaRPr lang="en-CH" sz="1800"/>
              </a:p>
            </p:txBody>
          </p:sp>
        </p:grpSp>
        <p:grpSp>
          <p:nvGrpSpPr>
            <p:cNvPr id="663" name="Graphic 2">
              <a:extLst>
                <a:ext uri="{FF2B5EF4-FFF2-40B4-BE49-F238E27FC236}">
                  <a16:creationId xmlns:a16="http://schemas.microsoft.com/office/drawing/2014/main" id="{B8E57501-6427-32CE-4535-8F4BB6DA536D}"/>
                </a:ext>
              </a:extLst>
            </p:cNvPr>
            <p:cNvGrpSpPr/>
            <p:nvPr/>
          </p:nvGrpSpPr>
          <p:grpSpPr>
            <a:xfrm>
              <a:off x="28581871" y="13374664"/>
              <a:ext cx="278656" cy="278669"/>
              <a:chOff x="28581871" y="13374664"/>
              <a:chExt cx="278656" cy="278669"/>
            </a:xfrm>
          </p:grpSpPr>
          <p:sp>
            <p:nvSpPr>
              <p:cNvPr id="667" name="Freeform 666">
                <a:extLst>
                  <a:ext uri="{FF2B5EF4-FFF2-40B4-BE49-F238E27FC236}">
                    <a16:creationId xmlns:a16="http://schemas.microsoft.com/office/drawing/2014/main" id="{1408D78E-B5FB-7712-AF7F-A74E63983C14}"/>
                  </a:ext>
                </a:extLst>
              </p:cNvPr>
              <p:cNvSpPr/>
              <p:nvPr/>
            </p:nvSpPr>
            <p:spPr>
              <a:xfrm>
                <a:off x="28613606" y="13406401"/>
                <a:ext cx="215159" cy="215170"/>
              </a:xfrm>
              <a:custGeom>
                <a:avLst/>
                <a:gdLst>
                  <a:gd name="connsiteX0" fmla="*/ 215089 w 215159"/>
                  <a:gd name="connsiteY0" fmla="*/ 107720 h 215170"/>
                  <a:gd name="connsiteX1" fmla="*/ 107509 w 215159"/>
                  <a:gd name="connsiteY1" fmla="*/ 215305 h 215170"/>
                  <a:gd name="connsiteX2" fmla="*/ -71 w 215159"/>
                  <a:gd name="connsiteY2" fmla="*/ 107720 h 215170"/>
                  <a:gd name="connsiteX3" fmla="*/ 107509 w 215159"/>
                  <a:gd name="connsiteY3" fmla="*/ 135 h 215170"/>
                  <a:gd name="connsiteX4" fmla="*/ 215089 w 215159"/>
                  <a:gd name="connsiteY4" fmla="*/ 107720 h 21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59" h="215170">
                    <a:moveTo>
                      <a:pt x="215089" y="107720"/>
                    </a:moveTo>
                    <a:cubicBezTo>
                      <a:pt x="215089" y="167138"/>
                      <a:pt x="166925" y="215305"/>
                      <a:pt x="107509" y="215305"/>
                    </a:cubicBezTo>
                    <a:cubicBezTo>
                      <a:pt x="48095" y="215305"/>
                      <a:pt x="-71" y="167137"/>
                      <a:pt x="-71" y="107720"/>
                    </a:cubicBezTo>
                    <a:cubicBezTo>
                      <a:pt x="-71" y="48302"/>
                      <a:pt x="48094" y="135"/>
                      <a:pt x="107509" y="135"/>
                    </a:cubicBezTo>
                    <a:cubicBezTo>
                      <a:pt x="166924" y="135"/>
                      <a:pt x="215089" y="48303"/>
                      <a:pt x="215089" y="107720"/>
                    </a:cubicBezTo>
                    <a:close/>
                  </a:path>
                </a:pathLst>
              </a:custGeom>
              <a:solidFill>
                <a:srgbClr val="FF5A01"/>
              </a:solidFill>
              <a:ln w="2643" cap="rnd">
                <a:noFill/>
                <a:prstDash val="solid"/>
                <a:round/>
              </a:ln>
            </p:spPr>
            <p:txBody>
              <a:bodyPr rtlCol="0" anchor="ctr"/>
              <a:lstStyle/>
              <a:p>
                <a:endParaRPr lang="en-CH" sz="1800"/>
              </a:p>
            </p:txBody>
          </p:sp>
          <p:sp>
            <p:nvSpPr>
              <p:cNvPr id="668" name="Freeform 667">
                <a:extLst>
                  <a:ext uri="{FF2B5EF4-FFF2-40B4-BE49-F238E27FC236}">
                    <a16:creationId xmlns:a16="http://schemas.microsoft.com/office/drawing/2014/main" id="{F4C96761-CD10-EDE5-010D-15A683A6C7D6}"/>
                  </a:ext>
                </a:extLst>
              </p:cNvPr>
              <p:cNvSpPr/>
              <p:nvPr/>
            </p:nvSpPr>
            <p:spPr>
              <a:xfrm>
                <a:off x="28581871" y="13374664"/>
                <a:ext cx="278656" cy="278669"/>
              </a:xfrm>
              <a:custGeom>
                <a:avLst/>
                <a:gdLst>
                  <a:gd name="connsiteX0" fmla="*/ 139244 w 278656"/>
                  <a:gd name="connsiteY0" fmla="*/ 135 h 278669"/>
                  <a:gd name="connsiteX1" fmla="*/ 278586 w 278656"/>
                  <a:gd name="connsiteY1" fmla="*/ 139457 h 278669"/>
                  <a:gd name="connsiteX2" fmla="*/ 139244 w 278656"/>
                  <a:gd name="connsiteY2" fmla="*/ 278805 h 278669"/>
                  <a:gd name="connsiteX3" fmla="*/ -71 w 278656"/>
                  <a:gd name="connsiteY3" fmla="*/ 139457 h 278669"/>
                  <a:gd name="connsiteX4" fmla="*/ 139244 w 278656"/>
                  <a:gd name="connsiteY4" fmla="*/ 135 h 278669"/>
                  <a:gd name="connsiteX5" fmla="*/ 139244 w 278656"/>
                  <a:gd name="connsiteY5" fmla="*/ 31879 h 278669"/>
                  <a:gd name="connsiteX6" fmla="*/ 31673 w 278656"/>
                  <a:gd name="connsiteY6" fmla="*/ 139457 h 278669"/>
                  <a:gd name="connsiteX7" fmla="*/ 139244 w 278656"/>
                  <a:gd name="connsiteY7" fmla="*/ 247034 h 278669"/>
                  <a:gd name="connsiteX8" fmla="*/ 246843 w 278656"/>
                  <a:gd name="connsiteY8" fmla="*/ 139457 h 278669"/>
                  <a:gd name="connsiteX9" fmla="*/ 139244 w 278656"/>
                  <a:gd name="connsiteY9" fmla="*/ 31879 h 2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56" h="278669">
                    <a:moveTo>
                      <a:pt x="139244" y="135"/>
                    </a:moveTo>
                    <a:cubicBezTo>
                      <a:pt x="216157" y="135"/>
                      <a:pt x="278586" y="62567"/>
                      <a:pt x="278586" y="139457"/>
                    </a:cubicBezTo>
                    <a:cubicBezTo>
                      <a:pt x="278586" y="216373"/>
                      <a:pt x="216157" y="278805"/>
                      <a:pt x="139244" y="278805"/>
                    </a:cubicBezTo>
                    <a:cubicBezTo>
                      <a:pt x="62359" y="278805"/>
                      <a:pt x="-71" y="216373"/>
                      <a:pt x="-71" y="139457"/>
                    </a:cubicBezTo>
                    <a:cubicBezTo>
                      <a:pt x="-71" y="62567"/>
                      <a:pt x="62359" y="135"/>
                      <a:pt x="139244" y="135"/>
                    </a:cubicBezTo>
                    <a:close/>
                    <a:moveTo>
                      <a:pt x="139244" y="31879"/>
                    </a:moveTo>
                    <a:cubicBezTo>
                      <a:pt x="79882" y="31879"/>
                      <a:pt x="31673" y="80091"/>
                      <a:pt x="31673" y="139457"/>
                    </a:cubicBezTo>
                    <a:cubicBezTo>
                      <a:pt x="31673" y="198849"/>
                      <a:pt x="79882" y="247034"/>
                      <a:pt x="139244" y="247034"/>
                    </a:cubicBezTo>
                    <a:cubicBezTo>
                      <a:pt x="198634" y="247034"/>
                      <a:pt x="246843" y="198849"/>
                      <a:pt x="246843" y="139457"/>
                    </a:cubicBezTo>
                    <a:cubicBezTo>
                      <a:pt x="246843" y="80091"/>
                      <a:pt x="198634" y="31879"/>
                      <a:pt x="139244" y="31879"/>
                    </a:cubicBezTo>
                    <a:close/>
                  </a:path>
                </a:pathLst>
              </a:custGeom>
              <a:solidFill>
                <a:srgbClr val="000000"/>
              </a:solidFill>
              <a:ln w="2643" cap="rnd">
                <a:noFill/>
                <a:prstDash val="solid"/>
                <a:round/>
              </a:ln>
            </p:spPr>
            <p:txBody>
              <a:bodyPr rtlCol="0" anchor="ctr"/>
              <a:lstStyle/>
              <a:p>
                <a:endParaRPr lang="en-CH" sz="1800"/>
              </a:p>
            </p:txBody>
          </p:sp>
        </p:grpSp>
        <p:grpSp>
          <p:nvGrpSpPr>
            <p:cNvPr id="664" name="Graphic 2">
              <a:extLst>
                <a:ext uri="{FF2B5EF4-FFF2-40B4-BE49-F238E27FC236}">
                  <a16:creationId xmlns:a16="http://schemas.microsoft.com/office/drawing/2014/main" id="{78F64A18-69A0-516E-1AB4-2553D6929A76}"/>
                </a:ext>
              </a:extLst>
            </p:cNvPr>
            <p:cNvGrpSpPr/>
            <p:nvPr/>
          </p:nvGrpSpPr>
          <p:grpSpPr>
            <a:xfrm>
              <a:off x="28232957" y="13036162"/>
              <a:ext cx="278656" cy="278669"/>
              <a:chOff x="28232957" y="13036162"/>
              <a:chExt cx="278656" cy="278669"/>
            </a:xfrm>
          </p:grpSpPr>
          <p:sp>
            <p:nvSpPr>
              <p:cNvPr id="665" name="Freeform 664">
                <a:extLst>
                  <a:ext uri="{FF2B5EF4-FFF2-40B4-BE49-F238E27FC236}">
                    <a16:creationId xmlns:a16="http://schemas.microsoft.com/office/drawing/2014/main" id="{667E5235-A83B-C066-20FA-BD0B1B776246}"/>
                  </a:ext>
                </a:extLst>
              </p:cNvPr>
              <p:cNvSpPr/>
              <p:nvPr/>
            </p:nvSpPr>
            <p:spPr>
              <a:xfrm>
                <a:off x="28264692" y="13067899"/>
                <a:ext cx="215159" cy="215170"/>
              </a:xfrm>
              <a:custGeom>
                <a:avLst/>
                <a:gdLst>
                  <a:gd name="connsiteX0" fmla="*/ 215016 w 215159"/>
                  <a:gd name="connsiteY0" fmla="*/ 107649 h 215170"/>
                  <a:gd name="connsiteX1" fmla="*/ 107436 w 215159"/>
                  <a:gd name="connsiteY1" fmla="*/ 215234 h 215170"/>
                  <a:gd name="connsiteX2" fmla="*/ -144 w 215159"/>
                  <a:gd name="connsiteY2" fmla="*/ 107649 h 215170"/>
                  <a:gd name="connsiteX3" fmla="*/ 107436 w 215159"/>
                  <a:gd name="connsiteY3" fmla="*/ 64 h 215170"/>
                  <a:gd name="connsiteX4" fmla="*/ 215016 w 215159"/>
                  <a:gd name="connsiteY4" fmla="*/ 107649 h 21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59" h="215170">
                    <a:moveTo>
                      <a:pt x="215016" y="107649"/>
                    </a:moveTo>
                    <a:cubicBezTo>
                      <a:pt x="215016" y="167067"/>
                      <a:pt x="166852" y="215234"/>
                      <a:pt x="107436" y="215234"/>
                    </a:cubicBezTo>
                    <a:cubicBezTo>
                      <a:pt x="48022" y="215234"/>
                      <a:pt x="-144" y="167066"/>
                      <a:pt x="-144" y="107649"/>
                    </a:cubicBezTo>
                    <a:cubicBezTo>
                      <a:pt x="-144" y="48231"/>
                      <a:pt x="48020" y="64"/>
                      <a:pt x="107436" y="64"/>
                    </a:cubicBezTo>
                    <a:cubicBezTo>
                      <a:pt x="166850" y="64"/>
                      <a:pt x="215016" y="48231"/>
                      <a:pt x="215016" y="107649"/>
                    </a:cubicBezTo>
                    <a:close/>
                  </a:path>
                </a:pathLst>
              </a:custGeom>
              <a:solidFill>
                <a:srgbClr val="FF5A01"/>
              </a:solidFill>
              <a:ln w="2643" cap="rnd">
                <a:noFill/>
                <a:prstDash val="solid"/>
                <a:round/>
              </a:ln>
            </p:spPr>
            <p:txBody>
              <a:bodyPr rtlCol="0" anchor="ctr"/>
              <a:lstStyle/>
              <a:p>
                <a:endParaRPr lang="en-CH" sz="1800"/>
              </a:p>
            </p:txBody>
          </p:sp>
          <p:sp>
            <p:nvSpPr>
              <p:cNvPr id="666" name="Freeform 665">
                <a:extLst>
                  <a:ext uri="{FF2B5EF4-FFF2-40B4-BE49-F238E27FC236}">
                    <a16:creationId xmlns:a16="http://schemas.microsoft.com/office/drawing/2014/main" id="{AEC90328-C040-7345-008B-AE1ECC423BD5}"/>
                  </a:ext>
                </a:extLst>
              </p:cNvPr>
              <p:cNvSpPr/>
              <p:nvPr/>
            </p:nvSpPr>
            <p:spPr>
              <a:xfrm>
                <a:off x="28232957" y="13036162"/>
                <a:ext cx="278656" cy="278669"/>
              </a:xfrm>
              <a:custGeom>
                <a:avLst/>
                <a:gdLst>
                  <a:gd name="connsiteX0" fmla="*/ 139171 w 278656"/>
                  <a:gd name="connsiteY0" fmla="*/ 64 h 278669"/>
                  <a:gd name="connsiteX1" fmla="*/ 278513 w 278656"/>
                  <a:gd name="connsiteY1" fmla="*/ 139385 h 278669"/>
                  <a:gd name="connsiteX2" fmla="*/ 139171 w 278656"/>
                  <a:gd name="connsiteY2" fmla="*/ 278734 h 278669"/>
                  <a:gd name="connsiteX3" fmla="*/ -144 w 278656"/>
                  <a:gd name="connsiteY3" fmla="*/ 139385 h 278669"/>
                  <a:gd name="connsiteX4" fmla="*/ 139171 w 278656"/>
                  <a:gd name="connsiteY4" fmla="*/ 64 h 278669"/>
                  <a:gd name="connsiteX5" fmla="*/ 139171 w 278656"/>
                  <a:gd name="connsiteY5" fmla="*/ 31808 h 278669"/>
                  <a:gd name="connsiteX6" fmla="*/ 31600 w 278656"/>
                  <a:gd name="connsiteY6" fmla="*/ 139385 h 278669"/>
                  <a:gd name="connsiteX7" fmla="*/ 139171 w 278656"/>
                  <a:gd name="connsiteY7" fmla="*/ 246963 h 278669"/>
                  <a:gd name="connsiteX8" fmla="*/ 246770 w 278656"/>
                  <a:gd name="connsiteY8" fmla="*/ 139385 h 278669"/>
                  <a:gd name="connsiteX9" fmla="*/ 139171 w 278656"/>
                  <a:gd name="connsiteY9" fmla="*/ 31808 h 2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56" h="278669">
                    <a:moveTo>
                      <a:pt x="139171" y="64"/>
                    </a:moveTo>
                    <a:cubicBezTo>
                      <a:pt x="216084" y="64"/>
                      <a:pt x="278513" y="62496"/>
                      <a:pt x="278513" y="139385"/>
                    </a:cubicBezTo>
                    <a:cubicBezTo>
                      <a:pt x="278513" y="216302"/>
                      <a:pt x="216084" y="278734"/>
                      <a:pt x="139171" y="278734"/>
                    </a:cubicBezTo>
                    <a:cubicBezTo>
                      <a:pt x="62285" y="278734"/>
                      <a:pt x="-144" y="216302"/>
                      <a:pt x="-144" y="139385"/>
                    </a:cubicBezTo>
                    <a:cubicBezTo>
                      <a:pt x="-144" y="62496"/>
                      <a:pt x="62285" y="64"/>
                      <a:pt x="139171" y="64"/>
                    </a:cubicBezTo>
                    <a:close/>
                    <a:moveTo>
                      <a:pt x="139171" y="31808"/>
                    </a:moveTo>
                    <a:cubicBezTo>
                      <a:pt x="79808" y="31808"/>
                      <a:pt x="31600" y="80020"/>
                      <a:pt x="31600" y="139385"/>
                    </a:cubicBezTo>
                    <a:cubicBezTo>
                      <a:pt x="31600" y="198778"/>
                      <a:pt x="79808" y="246963"/>
                      <a:pt x="139171" y="246963"/>
                    </a:cubicBezTo>
                    <a:cubicBezTo>
                      <a:pt x="198561" y="246963"/>
                      <a:pt x="246770" y="198778"/>
                      <a:pt x="246770" y="139385"/>
                    </a:cubicBezTo>
                    <a:cubicBezTo>
                      <a:pt x="246770" y="80020"/>
                      <a:pt x="198561" y="31808"/>
                      <a:pt x="139171" y="31808"/>
                    </a:cubicBezTo>
                    <a:close/>
                  </a:path>
                </a:pathLst>
              </a:custGeom>
              <a:solidFill>
                <a:srgbClr val="000000"/>
              </a:solidFill>
              <a:ln w="2643" cap="rnd">
                <a:noFill/>
                <a:prstDash val="solid"/>
                <a:round/>
              </a:ln>
            </p:spPr>
            <p:txBody>
              <a:bodyPr rtlCol="0" anchor="ctr"/>
              <a:lstStyle/>
              <a:p>
                <a:endParaRPr lang="en-CH" sz="1800"/>
              </a:p>
            </p:txBody>
          </p:sp>
        </p:grpSp>
      </p:grpSp>
      <p:grpSp>
        <p:nvGrpSpPr>
          <p:cNvPr id="673" name="Graphic 2">
            <a:extLst>
              <a:ext uri="{FF2B5EF4-FFF2-40B4-BE49-F238E27FC236}">
                <a16:creationId xmlns:a16="http://schemas.microsoft.com/office/drawing/2014/main" id="{E138FAB6-D35A-5C13-B3AD-069BBDC87B20}"/>
              </a:ext>
            </a:extLst>
          </p:cNvPr>
          <p:cNvGrpSpPr/>
          <p:nvPr/>
        </p:nvGrpSpPr>
        <p:grpSpPr>
          <a:xfrm>
            <a:off x="29256752" y="12945188"/>
            <a:ext cx="1054916" cy="692796"/>
            <a:chOff x="29256752" y="12945188"/>
            <a:chExt cx="1054916" cy="692796"/>
          </a:xfrm>
        </p:grpSpPr>
        <p:grpSp>
          <p:nvGrpSpPr>
            <p:cNvPr id="674" name="Graphic 2">
              <a:extLst>
                <a:ext uri="{FF2B5EF4-FFF2-40B4-BE49-F238E27FC236}">
                  <a16:creationId xmlns:a16="http://schemas.microsoft.com/office/drawing/2014/main" id="{2263CCD2-683B-F36F-C80D-75C277EC919E}"/>
                </a:ext>
              </a:extLst>
            </p:cNvPr>
            <p:cNvGrpSpPr/>
            <p:nvPr/>
          </p:nvGrpSpPr>
          <p:grpSpPr>
            <a:xfrm>
              <a:off x="29256752" y="12945188"/>
              <a:ext cx="278656" cy="278669"/>
              <a:chOff x="29256752" y="12945188"/>
              <a:chExt cx="278656" cy="278669"/>
            </a:xfrm>
          </p:grpSpPr>
          <p:sp>
            <p:nvSpPr>
              <p:cNvPr id="684" name="Freeform 683">
                <a:extLst>
                  <a:ext uri="{FF2B5EF4-FFF2-40B4-BE49-F238E27FC236}">
                    <a16:creationId xmlns:a16="http://schemas.microsoft.com/office/drawing/2014/main" id="{AB8E0309-D355-DEA1-CB93-773C6EBAB5D7}"/>
                  </a:ext>
                </a:extLst>
              </p:cNvPr>
              <p:cNvSpPr/>
              <p:nvPr/>
            </p:nvSpPr>
            <p:spPr>
              <a:xfrm>
                <a:off x="29288487" y="12976924"/>
                <a:ext cx="215159" cy="215170"/>
              </a:xfrm>
              <a:custGeom>
                <a:avLst/>
                <a:gdLst>
                  <a:gd name="connsiteX0" fmla="*/ 215231 w 215159"/>
                  <a:gd name="connsiteY0" fmla="*/ 107630 h 215170"/>
                  <a:gd name="connsiteX1" fmla="*/ 107651 w 215159"/>
                  <a:gd name="connsiteY1" fmla="*/ 215215 h 215170"/>
                  <a:gd name="connsiteX2" fmla="*/ 71 w 215159"/>
                  <a:gd name="connsiteY2" fmla="*/ 107630 h 215170"/>
                  <a:gd name="connsiteX3" fmla="*/ 107651 w 215159"/>
                  <a:gd name="connsiteY3" fmla="*/ 45 h 215170"/>
                  <a:gd name="connsiteX4" fmla="*/ 215231 w 215159"/>
                  <a:gd name="connsiteY4" fmla="*/ 107630 h 21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59" h="215170">
                    <a:moveTo>
                      <a:pt x="215231" y="107630"/>
                    </a:moveTo>
                    <a:cubicBezTo>
                      <a:pt x="215231" y="167048"/>
                      <a:pt x="167067" y="215215"/>
                      <a:pt x="107651" y="215215"/>
                    </a:cubicBezTo>
                    <a:cubicBezTo>
                      <a:pt x="48237" y="215215"/>
                      <a:pt x="71" y="167047"/>
                      <a:pt x="71" y="107630"/>
                    </a:cubicBezTo>
                    <a:cubicBezTo>
                      <a:pt x="71" y="48212"/>
                      <a:pt x="48235" y="45"/>
                      <a:pt x="107651" y="45"/>
                    </a:cubicBezTo>
                    <a:cubicBezTo>
                      <a:pt x="167065" y="45"/>
                      <a:pt x="215231" y="48212"/>
                      <a:pt x="215231" y="107630"/>
                    </a:cubicBezTo>
                    <a:close/>
                  </a:path>
                </a:pathLst>
              </a:custGeom>
              <a:solidFill>
                <a:srgbClr val="FF5A01"/>
              </a:solidFill>
              <a:ln w="2643" cap="rnd">
                <a:noFill/>
                <a:prstDash val="solid"/>
                <a:round/>
              </a:ln>
            </p:spPr>
            <p:txBody>
              <a:bodyPr rtlCol="0" anchor="ctr"/>
              <a:lstStyle/>
              <a:p>
                <a:endParaRPr lang="en-CH" sz="1800"/>
              </a:p>
            </p:txBody>
          </p:sp>
          <p:sp>
            <p:nvSpPr>
              <p:cNvPr id="685" name="Freeform 684">
                <a:extLst>
                  <a:ext uri="{FF2B5EF4-FFF2-40B4-BE49-F238E27FC236}">
                    <a16:creationId xmlns:a16="http://schemas.microsoft.com/office/drawing/2014/main" id="{5CDB0052-5EB2-F66D-AFFC-71DEF5C2F4D9}"/>
                  </a:ext>
                </a:extLst>
              </p:cNvPr>
              <p:cNvSpPr/>
              <p:nvPr/>
            </p:nvSpPr>
            <p:spPr>
              <a:xfrm>
                <a:off x="29256752" y="12945188"/>
                <a:ext cx="278656" cy="278669"/>
              </a:xfrm>
              <a:custGeom>
                <a:avLst/>
                <a:gdLst>
                  <a:gd name="connsiteX0" fmla="*/ 139386 w 278656"/>
                  <a:gd name="connsiteY0" fmla="*/ 45 h 278669"/>
                  <a:gd name="connsiteX1" fmla="*/ 278728 w 278656"/>
                  <a:gd name="connsiteY1" fmla="*/ 139366 h 278669"/>
                  <a:gd name="connsiteX2" fmla="*/ 139386 w 278656"/>
                  <a:gd name="connsiteY2" fmla="*/ 278715 h 278669"/>
                  <a:gd name="connsiteX3" fmla="*/ 71 w 278656"/>
                  <a:gd name="connsiteY3" fmla="*/ 139366 h 278669"/>
                  <a:gd name="connsiteX4" fmla="*/ 139386 w 278656"/>
                  <a:gd name="connsiteY4" fmla="*/ 45 h 278669"/>
                  <a:gd name="connsiteX5" fmla="*/ 139386 w 278656"/>
                  <a:gd name="connsiteY5" fmla="*/ 31789 h 278669"/>
                  <a:gd name="connsiteX6" fmla="*/ 31815 w 278656"/>
                  <a:gd name="connsiteY6" fmla="*/ 139366 h 278669"/>
                  <a:gd name="connsiteX7" fmla="*/ 139386 w 278656"/>
                  <a:gd name="connsiteY7" fmla="*/ 246944 h 278669"/>
                  <a:gd name="connsiteX8" fmla="*/ 246985 w 278656"/>
                  <a:gd name="connsiteY8" fmla="*/ 139366 h 278669"/>
                  <a:gd name="connsiteX9" fmla="*/ 139386 w 278656"/>
                  <a:gd name="connsiteY9" fmla="*/ 31789 h 2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56" h="278669">
                    <a:moveTo>
                      <a:pt x="139386" y="45"/>
                    </a:moveTo>
                    <a:cubicBezTo>
                      <a:pt x="216299" y="45"/>
                      <a:pt x="278728" y="62477"/>
                      <a:pt x="278728" y="139366"/>
                    </a:cubicBezTo>
                    <a:cubicBezTo>
                      <a:pt x="278728" y="216283"/>
                      <a:pt x="216299" y="278715"/>
                      <a:pt x="139386" y="278715"/>
                    </a:cubicBezTo>
                    <a:cubicBezTo>
                      <a:pt x="62500" y="278715"/>
                      <a:pt x="71" y="216283"/>
                      <a:pt x="71" y="139366"/>
                    </a:cubicBezTo>
                    <a:cubicBezTo>
                      <a:pt x="71" y="62477"/>
                      <a:pt x="62500" y="45"/>
                      <a:pt x="139386" y="45"/>
                    </a:cubicBezTo>
                    <a:close/>
                    <a:moveTo>
                      <a:pt x="139386" y="31789"/>
                    </a:moveTo>
                    <a:cubicBezTo>
                      <a:pt x="80023" y="31789"/>
                      <a:pt x="31815" y="80001"/>
                      <a:pt x="31815" y="139366"/>
                    </a:cubicBezTo>
                    <a:cubicBezTo>
                      <a:pt x="31815" y="198758"/>
                      <a:pt x="80023" y="246944"/>
                      <a:pt x="139386" y="246944"/>
                    </a:cubicBezTo>
                    <a:cubicBezTo>
                      <a:pt x="198776" y="246944"/>
                      <a:pt x="246985" y="198758"/>
                      <a:pt x="246985" y="139366"/>
                    </a:cubicBezTo>
                    <a:cubicBezTo>
                      <a:pt x="246985" y="80001"/>
                      <a:pt x="198776" y="31789"/>
                      <a:pt x="139386" y="31789"/>
                    </a:cubicBezTo>
                    <a:close/>
                  </a:path>
                </a:pathLst>
              </a:custGeom>
              <a:solidFill>
                <a:srgbClr val="000000"/>
              </a:solidFill>
              <a:ln w="2643" cap="rnd">
                <a:noFill/>
                <a:prstDash val="solid"/>
                <a:round/>
              </a:ln>
            </p:spPr>
            <p:txBody>
              <a:bodyPr rtlCol="0" anchor="ctr"/>
              <a:lstStyle/>
              <a:p>
                <a:endParaRPr lang="en-CH" sz="1800"/>
              </a:p>
            </p:txBody>
          </p:sp>
        </p:grpSp>
        <p:grpSp>
          <p:nvGrpSpPr>
            <p:cNvPr id="675" name="Graphic 2">
              <a:extLst>
                <a:ext uri="{FF2B5EF4-FFF2-40B4-BE49-F238E27FC236}">
                  <a16:creationId xmlns:a16="http://schemas.microsoft.com/office/drawing/2014/main" id="{65840850-4D27-2856-31F8-B7F0112B4C20}"/>
                </a:ext>
              </a:extLst>
            </p:cNvPr>
            <p:cNvGrpSpPr/>
            <p:nvPr/>
          </p:nvGrpSpPr>
          <p:grpSpPr>
            <a:xfrm>
              <a:off x="29415090" y="13359314"/>
              <a:ext cx="278656" cy="278669"/>
              <a:chOff x="29415090" y="13359314"/>
              <a:chExt cx="278656" cy="278669"/>
            </a:xfrm>
          </p:grpSpPr>
          <p:sp>
            <p:nvSpPr>
              <p:cNvPr id="682" name="Freeform 681">
                <a:extLst>
                  <a:ext uri="{FF2B5EF4-FFF2-40B4-BE49-F238E27FC236}">
                    <a16:creationId xmlns:a16="http://schemas.microsoft.com/office/drawing/2014/main" id="{A7657EE2-25D7-9395-C593-4A978A18BD31}"/>
                  </a:ext>
                </a:extLst>
              </p:cNvPr>
              <p:cNvSpPr/>
              <p:nvPr/>
            </p:nvSpPr>
            <p:spPr>
              <a:xfrm>
                <a:off x="29446825" y="13391051"/>
                <a:ext cx="215159" cy="215170"/>
              </a:xfrm>
              <a:custGeom>
                <a:avLst/>
                <a:gdLst>
                  <a:gd name="connsiteX0" fmla="*/ 215264 w 215159"/>
                  <a:gd name="connsiteY0" fmla="*/ 107717 h 215170"/>
                  <a:gd name="connsiteX1" fmla="*/ 107684 w 215159"/>
                  <a:gd name="connsiteY1" fmla="*/ 215302 h 215170"/>
                  <a:gd name="connsiteX2" fmla="*/ 104 w 215159"/>
                  <a:gd name="connsiteY2" fmla="*/ 107717 h 215170"/>
                  <a:gd name="connsiteX3" fmla="*/ 107684 w 215159"/>
                  <a:gd name="connsiteY3" fmla="*/ 132 h 215170"/>
                  <a:gd name="connsiteX4" fmla="*/ 215264 w 215159"/>
                  <a:gd name="connsiteY4" fmla="*/ 107717 h 21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59" h="215170">
                    <a:moveTo>
                      <a:pt x="215264" y="107717"/>
                    </a:moveTo>
                    <a:cubicBezTo>
                      <a:pt x="215264" y="167135"/>
                      <a:pt x="167100" y="215302"/>
                      <a:pt x="107684" y="215302"/>
                    </a:cubicBezTo>
                    <a:cubicBezTo>
                      <a:pt x="48270" y="215302"/>
                      <a:pt x="104" y="167134"/>
                      <a:pt x="104" y="107717"/>
                    </a:cubicBezTo>
                    <a:cubicBezTo>
                      <a:pt x="104" y="48299"/>
                      <a:pt x="48268" y="132"/>
                      <a:pt x="107684" y="132"/>
                    </a:cubicBezTo>
                    <a:cubicBezTo>
                      <a:pt x="167099" y="132"/>
                      <a:pt x="215264" y="48299"/>
                      <a:pt x="215264" y="107717"/>
                    </a:cubicBezTo>
                    <a:close/>
                  </a:path>
                </a:pathLst>
              </a:custGeom>
              <a:solidFill>
                <a:srgbClr val="FF5A01"/>
              </a:solidFill>
              <a:ln w="2643" cap="rnd">
                <a:noFill/>
                <a:prstDash val="solid"/>
                <a:round/>
              </a:ln>
            </p:spPr>
            <p:txBody>
              <a:bodyPr rtlCol="0" anchor="ctr"/>
              <a:lstStyle/>
              <a:p>
                <a:endParaRPr lang="en-CH" sz="1800"/>
              </a:p>
            </p:txBody>
          </p:sp>
          <p:sp>
            <p:nvSpPr>
              <p:cNvPr id="683" name="Freeform 682">
                <a:extLst>
                  <a:ext uri="{FF2B5EF4-FFF2-40B4-BE49-F238E27FC236}">
                    <a16:creationId xmlns:a16="http://schemas.microsoft.com/office/drawing/2014/main" id="{6DED4EE4-C446-D033-0999-71B27C939F3E}"/>
                  </a:ext>
                </a:extLst>
              </p:cNvPr>
              <p:cNvSpPr/>
              <p:nvPr/>
            </p:nvSpPr>
            <p:spPr>
              <a:xfrm>
                <a:off x="29415090" y="13359314"/>
                <a:ext cx="278656" cy="278669"/>
              </a:xfrm>
              <a:custGeom>
                <a:avLst/>
                <a:gdLst>
                  <a:gd name="connsiteX0" fmla="*/ 139419 w 278656"/>
                  <a:gd name="connsiteY0" fmla="*/ 132 h 278669"/>
                  <a:gd name="connsiteX1" fmla="*/ 278761 w 278656"/>
                  <a:gd name="connsiteY1" fmla="*/ 139453 h 278669"/>
                  <a:gd name="connsiteX2" fmla="*/ 139419 w 278656"/>
                  <a:gd name="connsiteY2" fmla="*/ 278802 h 278669"/>
                  <a:gd name="connsiteX3" fmla="*/ 104 w 278656"/>
                  <a:gd name="connsiteY3" fmla="*/ 139453 h 278669"/>
                  <a:gd name="connsiteX4" fmla="*/ 139419 w 278656"/>
                  <a:gd name="connsiteY4" fmla="*/ 132 h 278669"/>
                  <a:gd name="connsiteX5" fmla="*/ 139419 w 278656"/>
                  <a:gd name="connsiteY5" fmla="*/ 31876 h 278669"/>
                  <a:gd name="connsiteX6" fmla="*/ 31848 w 278656"/>
                  <a:gd name="connsiteY6" fmla="*/ 139453 h 278669"/>
                  <a:gd name="connsiteX7" fmla="*/ 139419 w 278656"/>
                  <a:gd name="connsiteY7" fmla="*/ 247030 h 278669"/>
                  <a:gd name="connsiteX8" fmla="*/ 247018 w 278656"/>
                  <a:gd name="connsiteY8" fmla="*/ 139453 h 278669"/>
                  <a:gd name="connsiteX9" fmla="*/ 139419 w 278656"/>
                  <a:gd name="connsiteY9" fmla="*/ 31876 h 2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56" h="278669">
                    <a:moveTo>
                      <a:pt x="139419" y="132"/>
                    </a:moveTo>
                    <a:cubicBezTo>
                      <a:pt x="216332" y="132"/>
                      <a:pt x="278761" y="62564"/>
                      <a:pt x="278761" y="139453"/>
                    </a:cubicBezTo>
                    <a:cubicBezTo>
                      <a:pt x="278761" y="216370"/>
                      <a:pt x="216332" y="278802"/>
                      <a:pt x="139419" y="278802"/>
                    </a:cubicBezTo>
                    <a:cubicBezTo>
                      <a:pt x="62534" y="278802"/>
                      <a:pt x="104" y="216370"/>
                      <a:pt x="104" y="139453"/>
                    </a:cubicBezTo>
                    <a:cubicBezTo>
                      <a:pt x="104" y="62564"/>
                      <a:pt x="62534" y="132"/>
                      <a:pt x="139419" y="132"/>
                    </a:cubicBezTo>
                    <a:close/>
                    <a:moveTo>
                      <a:pt x="139419" y="31876"/>
                    </a:moveTo>
                    <a:cubicBezTo>
                      <a:pt x="80057" y="31876"/>
                      <a:pt x="31848" y="80088"/>
                      <a:pt x="31848" y="139453"/>
                    </a:cubicBezTo>
                    <a:cubicBezTo>
                      <a:pt x="31848" y="198845"/>
                      <a:pt x="80057" y="247030"/>
                      <a:pt x="139419" y="247030"/>
                    </a:cubicBezTo>
                    <a:cubicBezTo>
                      <a:pt x="198809" y="247030"/>
                      <a:pt x="247018" y="198845"/>
                      <a:pt x="247018" y="139453"/>
                    </a:cubicBezTo>
                    <a:cubicBezTo>
                      <a:pt x="247018" y="80088"/>
                      <a:pt x="198809" y="31876"/>
                      <a:pt x="139419" y="31876"/>
                    </a:cubicBezTo>
                    <a:close/>
                  </a:path>
                </a:pathLst>
              </a:custGeom>
              <a:solidFill>
                <a:srgbClr val="000000"/>
              </a:solidFill>
              <a:ln w="2643" cap="rnd">
                <a:noFill/>
                <a:prstDash val="solid"/>
                <a:round/>
              </a:ln>
            </p:spPr>
            <p:txBody>
              <a:bodyPr rtlCol="0" anchor="ctr"/>
              <a:lstStyle/>
              <a:p>
                <a:endParaRPr lang="en-CH" sz="1800"/>
              </a:p>
            </p:txBody>
          </p:sp>
        </p:grpSp>
        <p:grpSp>
          <p:nvGrpSpPr>
            <p:cNvPr id="676" name="Graphic 2">
              <a:extLst>
                <a:ext uri="{FF2B5EF4-FFF2-40B4-BE49-F238E27FC236}">
                  <a16:creationId xmlns:a16="http://schemas.microsoft.com/office/drawing/2014/main" id="{AD56D8B2-7D2F-0381-22CE-4D4B99C3F8FC}"/>
                </a:ext>
              </a:extLst>
            </p:cNvPr>
            <p:cNvGrpSpPr/>
            <p:nvPr/>
          </p:nvGrpSpPr>
          <p:grpSpPr>
            <a:xfrm>
              <a:off x="30033011" y="13287499"/>
              <a:ext cx="278656" cy="278669"/>
              <a:chOff x="30033011" y="13287499"/>
              <a:chExt cx="278656" cy="278669"/>
            </a:xfrm>
          </p:grpSpPr>
          <p:sp>
            <p:nvSpPr>
              <p:cNvPr id="680" name="Freeform 679">
                <a:extLst>
                  <a:ext uri="{FF2B5EF4-FFF2-40B4-BE49-F238E27FC236}">
                    <a16:creationId xmlns:a16="http://schemas.microsoft.com/office/drawing/2014/main" id="{60124EF9-5374-E472-274C-A26606A42642}"/>
                  </a:ext>
                </a:extLst>
              </p:cNvPr>
              <p:cNvSpPr/>
              <p:nvPr/>
            </p:nvSpPr>
            <p:spPr>
              <a:xfrm>
                <a:off x="30064746" y="13319236"/>
                <a:ext cx="215159" cy="215170"/>
              </a:xfrm>
              <a:custGeom>
                <a:avLst/>
                <a:gdLst>
                  <a:gd name="connsiteX0" fmla="*/ 215394 w 215159"/>
                  <a:gd name="connsiteY0" fmla="*/ 107702 h 215170"/>
                  <a:gd name="connsiteX1" fmla="*/ 107814 w 215159"/>
                  <a:gd name="connsiteY1" fmla="*/ 215286 h 215170"/>
                  <a:gd name="connsiteX2" fmla="*/ 234 w 215159"/>
                  <a:gd name="connsiteY2" fmla="*/ 107702 h 215170"/>
                  <a:gd name="connsiteX3" fmla="*/ 107814 w 215159"/>
                  <a:gd name="connsiteY3" fmla="*/ 117 h 215170"/>
                  <a:gd name="connsiteX4" fmla="*/ 215394 w 215159"/>
                  <a:gd name="connsiteY4" fmla="*/ 107702 h 21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59" h="215170">
                    <a:moveTo>
                      <a:pt x="215394" y="107702"/>
                    </a:moveTo>
                    <a:cubicBezTo>
                      <a:pt x="215394" y="167119"/>
                      <a:pt x="167230" y="215286"/>
                      <a:pt x="107814" y="215286"/>
                    </a:cubicBezTo>
                    <a:cubicBezTo>
                      <a:pt x="48400" y="215286"/>
                      <a:pt x="234" y="167119"/>
                      <a:pt x="234" y="107702"/>
                    </a:cubicBezTo>
                    <a:cubicBezTo>
                      <a:pt x="234" y="48284"/>
                      <a:pt x="48398" y="117"/>
                      <a:pt x="107814" y="117"/>
                    </a:cubicBezTo>
                    <a:cubicBezTo>
                      <a:pt x="167228" y="117"/>
                      <a:pt x="215394" y="48284"/>
                      <a:pt x="215394" y="107702"/>
                    </a:cubicBezTo>
                    <a:close/>
                  </a:path>
                </a:pathLst>
              </a:custGeom>
              <a:solidFill>
                <a:srgbClr val="FF5A01"/>
              </a:solidFill>
              <a:ln w="2643" cap="rnd">
                <a:noFill/>
                <a:prstDash val="solid"/>
                <a:round/>
              </a:ln>
            </p:spPr>
            <p:txBody>
              <a:bodyPr rtlCol="0" anchor="ctr"/>
              <a:lstStyle/>
              <a:p>
                <a:endParaRPr lang="en-CH" sz="1800"/>
              </a:p>
            </p:txBody>
          </p:sp>
          <p:sp>
            <p:nvSpPr>
              <p:cNvPr id="681" name="Freeform 680">
                <a:extLst>
                  <a:ext uri="{FF2B5EF4-FFF2-40B4-BE49-F238E27FC236}">
                    <a16:creationId xmlns:a16="http://schemas.microsoft.com/office/drawing/2014/main" id="{9AE4CACE-3275-073D-FE47-35E22C0BD94E}"/>
                  </a:ext>
                </a:extLst>
              </p:cNvPr>
              <p:cNvSpPr/>
              <p:nvPr/>
            </p:nvSpPr>
            <p:spPr>
              <a:xfrm>
                <a:off x="30033011" y="13287499"/>
                <a:ext cx="278656" cy="278669"/>
              </a:xfrm>
              <a:custGeom>
                <a:avLst/>
                <a:gdLst>
                  <a:gd name="connsiteX0" fmla="*/ 139549 w 278656"/>
                  <a:gd name="connsiteY0" fmla="*/ 116 h 278669"/>
                  <a:gd name="connsiteX1" fmla="*/ 278891 w 278656"/>
                  <a:gd name="connsiteY1" fmla="*/ 139438 h 278669"/>
                  <a:gd name="connsiteX2" fmla="*/ 139549 w 278656"/>
                  <a:gd name="connsiteY2" fmla="*/ 278786 h 278669"/>
                  <a:gd name="connsiteX3" fmla="*/ 234 w 278656"/>
                  <a:gd name="connsiteY3" fmla="*/ 139438 h 278669"/>
                  <a:gd name="connsiteX4" fmla="*/ 139549 w 278656"/>
                  <a:gd name="connsiteY4" fmla="*/ 116 h 278669"/>
                  <a:gd name="connsiteX5" fmla="*/ 139549 w 278656"/>
                  <a:gd name="connsiteY5" fmla="*/ 31861 h 278669"/>
                  <a:gd name="connsiteX6" fmla="*/ 31978 w 278656"/>
                  <a:gd name="connsiteY6" fmla="*/ 139438 h 278669"/>
                  <a:gd name="connsiteX7" fmla="*/ 139549 w 278656"/>
                  <a:gd name="connsiteY7" fmla="*/ 247015 h 278669"/>
                  <a:gd name="connsiteX8" fmla="*/ 247148 w 278656"/>
                  <a:gd name="connsiteY8" fmla="*/ 139438 h 278669"/>
                  <a:gd name="connsiteX9" fmla="*/ 139549 w 278656"/>
                  <a:gd name="connsiteY9" fmla="*/ 31861 h 2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56" h="278669">
                    <a:moveTo>
                      <a:pt x="139549" y="116"/>
                    </a:moveTo>
                    <a:cubicBezTo>
                      <a:pt x="216462" y="116"/>
                      <a:pt x="278891" y="62549"/>
                      <a:pt x="278891" y="139438"/>
                    </a:cubicBezTo>
                    <a:cubicBezTo>
                      <a:pt x="278891" y="216355"/>
                      <a:pt x="216462" y="278786"/>
                      <a:pt x="139549" y="278786"/>
                    </a:cubicBezTo>
                    <a:cubicBezTo>
                      <a:pt x="62663" y="278786"/>
                      <a:pt x="234" y="216355"/>
                      <a:pt x="234" y="139438"/>
                    </a:cubicBezTo>
                    <a:cubicBezTo>
                      <a:pt x="234" y="62549"/>
                      <a:pt x="62663" y="116"/>
                      <a:pt x="139549" y="116"/>
                    </a:cubicBezTo>
                    <a:close/>
                    <a:moveTo>
                      <a:pt x="139549" y="31861"/>
                    </a:moveTo>
                    <a:cubicBezTo>
                      <a:pt x="80186" y="31861"/>
                      <a:pt x="31978" y="80073"/>
                      <a:pt x="31978" y="139438"/>
                    </a:cubicBezTo>
                    <a:cubicBezTo>
                      <a:pt x="31978" y="198830"/>
                      <a:pt x="80186" y="247015"/>
                      <a:pt x="139549" y="247015"/>
                    </a:cubicBezTo>
                    <a:cubicBezTo>
                      <a:pt x="198939" y="247015"/>
                      <a:pt x="247148" y="198830"/>
                      <a:pt x="247148" y="139438"/>
                    </a:cubicBezTo>
                    <a:cubicBezTo>
                      <a:pt x="247148" y="80073"/>
                      <a:pt x="198939" y="31861"/>
                      <a:pt x="139549" y="31861"/>
                    </a:cubicBezTo>
                    <a:close/>
                  </a:path>
                </a:pathLst>
              </a:custGeom>
              <a:solidFill>
                <a:srgbClr val="000000"/>
              </a:solidFill>
              <a:ln w="2643" cap="rnd">
                <a:noFill/>
                <a:prstDash val="solid"/>
                <a:round/>
              </a:ln>
            </p:spPr>
            <p:txBody>
              <a:bodyPr rtlCol="0" anchor="ctr"/>
              <a:lstStyle/>
              <a:p>
                <a:endParaRPr lang="en-CH" sz="1800"/>
              </a:p>
            </p:txBody>
          </p:sp>
        </p:grpSp>
        <p:grpSp>
          <p:nvGrpSpPr>
            <p:cNvPr id="677" name="Graphic 2">
              <a:extLst>
                <a:ext uri="{FF2B5EF4-FFF2-40B4-BE49-F238E27FC236}">
                  <a16:creationId xmlns:a16="http://schemas.microsoft.com/office/drawing/2014/main" id="{2A2D03B7-254A-3C78-19E5-4499E9B81600}"/>
                </a:ext>
              </a:extLst>
            </p:cNvPr>
            <p:cNvGrpSpPr/>
            <p:nvPr/>
          </p:nvGrpSpPr>
          <p:grpSpPr>
            <a:xfrm>
              <a:off x="29684097" y="12948998"/>
              <a:ext cx="278656" cy="278669"/>
              <a:chOff x="29684097" y="12948998"/>
              <a:chExt cx="278656" cy="278669"/>
            </a:xfrm>
          </p:grpSpPr>
          <p:sp>
            <p:nvSpPr>
              <p:cNvPr id="678" name="Freeform 677">
                <a:extLst>
                  <a:ext uri="{FF2B5EF4-FFF2-40B4-BE49-F238E27FC236}">
                    <a16:creationId xmlns:a16="http://schemas.microsoft.com/office/drawing/2014/main" id="{DA0019A8-0776-C190-A11B-AE4F581A1267}"/>
                  </a:ext>
                </a:extLst>
              </p:cNvPr>
              <p:cNvSpPr/>
              <p:nvPr/>
            </p:nvSpPr>
            <p:spPr>
              <a:xfrm>
                <a:off x="29715832" y="12980734"/>
                <a:ext cx="215159" cy="215170"/>
              </a:xfrm>
              <a:custGeom>
                <a:avLst/>
                <a:gdLst>
                  <a:gd name="connsiteX0" fmla="*/ 215321 w 215159"/>
                  <a:gd name="connsiteY0" fmla="*/ 107630 h 215170"/>
                  <a:gd name="connsiteX1" fmla="*/ 107741 w 215159"/>
                  <a:gd name="connsiteY1" fmla="*/ 215215 h 215170"/>
                  <a:gd name="connsiteX2" fmla="*/ 160 w 215159"/>
                  <a:gd name="connsiteY2" fmla="*/ 107630 h 215170"/>
                  <a:gd name="connsiteX3" fmla="*/ 107741 w 215159"/>
                  <a:gd name="connsiteY3" fmla="*/ 46 h 215170"/>
                  <a:gd name="connsiteX4" fmla="*/ 215321 w 215159"/>
                  <a:gd name="connsiteY4" fmla="*/ 107630 h 215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159" h="215170">
                    <a:moveTo>
                      <a:pt x="215321" y="107630"/>
                    </a:moveTo>
                    <a:cubicBezTo>
                      <a:pt x="215321" y="167048"/>
                      <a:pt x="167156" y="215215"/>
                      <a:pt x="107741" y="215215"/>
                    </a:cubicBezTo>
                    <a:cubicBezTo>
                      <a:pt x="48326" y="215215"/>
                      <a:pt x="160" y="167048"/>
                      <a:pt x="160" y="107630"/>
                    </a:cubicBezTo>
                    <a:cubicBezTo>
                      <a:pt x="160" y="48213"/>
                      <a:pt x="48325" y="46"/>
                      <a:pt x="107741" y="46"/>
                    </a:cubicBezTo>
                    <a:cubicBezTo>
                      <a:pt x="167155" y="46"/>
                      <a:pt x="215321" y="48213"/>
                      <a:pt x="215321" y="107630"/>
                    </a:cubicBezTo>
                    <a:close/>
                  </a:path>
                </a:pathLst>
              </a:custGeom>
              <a:solidFill>
                <a:srgbClr val="FF5A01"/>
              </a:solidFill>
              <a:ln w="2643" cap="rnd">
                <a:noFill/>
                <a:prstDash val="solid"/>
                <a:round/>
              </a:ln>
            </p:spPr>
            <p:txBody>
              <a:bodyPr rtlCol="0" anchor="ctr"/>
              <a:lstStyle/>
              <a:p>
                <a:endParaRPr lang="en-CH" sz="1800"/>
              </a:p>
            </p:txBody>
          </p:sp>
          <p:sp>
            <p:nvSpPr>
              <p:cNvPr id="679" name="Freeform 678">
                <a:extLst>
                  <a:ext uri="{FF2B5EF4-FFF2-40B4-BE49-F238E27FC236}">
                    <a16:creationId xmlns:a16="http://schemas.microsoft.com/office/drawing/2014/main" id="{86BFF8E5-FD5A-5F4C-C276-8908E5387B71}"/>
                  </a:ext>
                </a:extLst>
              </p:cNvPr>
              <p:cNvSpPr/>
              <p:nvPr/>
            </p:nvSpPr>
            <p:spPr>
              <a:xfrm>
                <a:off x="29684097" y="12948998"/>
                <a:ext cx="278656" cy="278669"/>
              </a:xfrm>
              <a:custGeom>
                <a:avLst/>
                <a:gdLst>
                  <a:gd name="connsiteX0" fmla="*/ 139476 w 278656"/>
                  <a:gd name="connsiteY0" fmla="*/ 45 h 278669"/>
                  <a:gd name="connsiteX1" fmla="*/ 278818 w 278656"/>
                  <a:gd name="connsiteY1" fmla="*/ 139367 h 278669"/>
                  <a:gd name="connsiteX2" fmla="*/ 139476 w 278656"/>
                  <a:gd name="connsiteY2" fmla="*/ 278715 h 278669"/>
                  <a:gd name="connsiteX3" fmla="*/ 161 w 278656"/>
                  <a:gd name="connsiteY3" fmla="*/ 139367 h 278669"/>
                  <a:gd name="connsiteX4" fmla="*/ 139476 w 278656"/>
                  <a:gd name="connsiteY4" fmla="*/ 45 h 278669"/>
                  <a:gd name="connsiteX5" fmla="*/ 139476 w 278656"/>
                  <a:gd name="connsiteY5" fmla="*/ 31790 h 278669"/>
                  <a:gd name="connsiteX6" fmla="*/ 31905 w 278656"/>
                  <a:gd name="connsiteY6" fmla="*/ 139367 h 278669"/>
                  <a:gd name="connsiteX7" fmla="*/ 139476 w 278656"/>
                  <a:gd name="connsiteY7" fmla="*/ 246944 h 278669"/>
                  <a:gd name="connsiteX8" fmla="*/ 247074 w 278656"/>
                  <a:gd name="connsiteY8" fmla="*/ 139367 h 278669"/>
                  <a:gd name="connsiteX9" fmla="*/ 139476 w 278656"/>
                  <a:gd name="connsiteY9" fmla="*/ 31790 h 27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656" h="278669">
                    <a:moveTo>
                      <a:pt x="139476" y="45"/>
                    </a:moveTo>
                    <a:cubicBezTo>
                      <a:pt x="216389" y="45"/>
                      <a:pt x="278818" y="62478"/>
                      <a:pt x="278818" y="139367"/>
                    </a:cubicBezTo>
                    <a:cubicBezTo>
                      <a:pt x="278818" y="216284"/>
                      <a:pt x="216389" y="278715"/>
                      <a:pt x="139476" y="278715"/>
                    </a:cubicBezTo>
                    <a:cubicBezTo>
                      <a:pt x="62590" y="278715"/>
                      <a:pt x="161" y="216284"/>
                      <a:pt x="161" y="139367"/>
                    </a:cubicBezTo>
                    <a:cubicBezTo>
                      <a:pt x="161" y="62478"/>
                      <a:pt x="62590" y="45"/>
                      <a:pt x="139476" y="45"/>
                    </a:cubicBezTo>
                    <a:close/>
                    <a:moveTo>
                      <a:pt x="139476" y="31790"/>
                    </a:moveTo>
                    <a:cubicBezTo>
                      <a:pt x="80113" y="31790"/>
                      <a:pt x="31905" y="80002"/>
                      <a:pt x="31905" y="139367"/>
                    </a:cubicBezTo>
                    <a:cubicBezTo>
                      <a:pt x="31905" y="198759"/>
                      <a:pt x="80113" y="246944"/>
                      <a:pt x="139476" y="246944"/>
                    </a:cubicBezTo>
                    <a:cubicBezTo>
                      <a:pt x="198866" y="246944"/>
                      <a:pt x="247074" y="198759"/>
                      <a:pt x="247074" y="139367"/>
                    </a:cubicBezTo>
                    <a:cubicBezTo>
                      <a:pt x="247074" y="80002"/>
                      <a:pt x="198866" y="31790"/>
                      <a:pt x="139476" y="31790"/>
                    </a:cubicBezTo>
                    <a:close/>
                  </a:path>
                </a:pathLst>
              </a:custGeom>
              <a:solidFill>
                <a:srgbClr val="000000"/>
              </a:solidFill>
              <a:ln w="2643" cap="rnd">
                <a:noFill/>
                <a:prstDash val="solid"/>
                <a:round/>
              </a:ln>
            </p:spPr>
            <p:txBody>
              <a:bodyPr rtlCol="0" anchor="ctr"/>
              <a:lstStyle/>
              <a:p>
                <a:endParaRPr lang="en-CH" sz="1800"/>
              </a:p>
            </p:txBody>
          </p:sp>
        </p:grpSp>
      </p:grpSp>
      <p:grpSp>
        <p:nvGrpSpPr>
          <p:cNvPr id="686" name="Graphic 2">
            <a:extLst>
              <a:ext uri="{FF2B5EF4-FFF2-40B4-BE49-F238E27FC236}">
                <a16:creationId xmlns:a16="http://schemas.microsoft.com/office/drawing/2014/main" id="{42092A75-2F28-AB29-D74F-F5D06DC7F45E}"/>
              </a:ext>
            </a:extLst>
          </p:cNvPr>
          <p:cNvGrpSpPr/>
          <p:nvPr/>
        </p:nvGrpSpPr>
        <p:grpSpPr>
          <a:xfrm>
            <a:off x="23636643" y="13777814"/>
            <a:ext cx="1358724" cy="1489500"/>
            <a:chOff x="23636643" y="13777814"/>
            <a:chExt cx="1358724" cy="1489500"/>
          </a:xfrm>
        </p:grpSpPr>
        <p:sp>
          <p:nvSpPr>
            <p:cNvPr id="687" name="Freeform 686">
              <a:extLst>
                <a:ext uri="{FF2B5EF4-FFF2-40B4-BE49-F238E27FC236}">
                  <a16:creationId xmlns:a16="http://schemas.microsoft.com/office/drawing/2014/main" id="{A904C013-01EC-52BE-BF43-F0F3F2B68432}"/>
                </a:ext>
              </a:extLst>
            </p:cNvPr>
            <p:cNvSpPr/>
            <p:nvPr/>
          </p:nvSpPr>
          <p:spPr>
            <a:xfrm rot="-10800000">
              <a:off x="23705699" y="14073211"/>
              <a:ext cx="217801" cy="145550"/>
            </a:xfrm>
            <a:custGeom>
              <a:avLst/>
              <a:gdLst>
                <a:gd name="connsiteX0" fmla="*/ 2588 w 217801"/>
                <a:gd name="connsiteY0" fmla="*/ -2032 h 145550"/>
                <a:gd name="connsiteX1" fmla="*/ 111489 w 217801"/>
                <a:gd name="connsiteY1" fmla="*/ 143518 h 145550"/>
                <a:gd name="connsiteX2" fmla="*/ 220390 w 217801"/>
                <a:gd name="connsiteY2" fmla="*/ -2032 h 145550"/>
                <a:gd name="connsiteX3" fmla="*/ 111489 w 217801"/>
                <a:gd name="connsiteY3" fmla="*/ 143518 h 145550"/>
                <a:gd name="connsiteX4" fmla="*/ 2588 w 217801"/>
                <a:gd name="connsiteY4" fmla="*/ -2032 h 145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1" h="145550">
                  <a:moveTo>
                    <a:pt x="2588" y="-2032"/>
                  </a:moveTo>
                  <a:cubicBezTo>
                    <a:pt x="2588" y="78343"/>
                    <a:pt x="51348" y="143518"/>
                    <a:pt x="111489" y="143518"/>
                  </a:cubicBezTo>
                  <a:cubicBezTo>
                    <a:pt x="171630" y="143518"/>
                    <a:pt x="220390" y="78343"/>
                    <a:pt x="220390" y="-2032"/>
                  </a:cubicBezTo>
                  <a:cubicBezTo>
                    <a:pt x="220390" y="78343"/>
                    <a:pt x="171630" y="143518"/>
                    <a:pt x="111489" y="143518"/>
                  </a:cubicBezTo>
                  <a:cubicBezTo>
                    <a:pt x="51348" y="143518"/>
                    <a:pt x="2588" y="78343"/>
                    <a:pt x="2588" y="-2032"/>
                  </a:cubicBezTo>
                  <a:close/>
                </a:path>
              </a:pathLst>
            </a:custGeom>
            <a:solidFill>
              <a:srgbClr val="6E12EE"/>
            </a:solidFill>
            <a:ln w="20816" cap="sq">
              <a:solidFill>
                <a:srgbClr val="000000"/>
              </a:solidFill>
              <a:prstDash val="solid"/>
              <a:round/>
            </a:ln>
          </p:spPr>
          <p:txBody>
            <a:bodyPr rtlCol="0" anchor="ctr"/>
            <a:lstStyle/>
            <a:p>
              <a:endParaRPr lang="en-CH" sz="1800"/>
            </a:p>
          </p:txBody>
        </p:sp>
        <p:sp>
          <p:nvSpPr>
            <p:cNvPr id="688" name="Freeform 687">
              <a:extLst>
                <a:ext uri="{FF2B5EF4-FFF2-40B4-BE49-F238E27FC236}">
                  <a16:creationId xmlns:a16="http://schemas.microsoft.com/office/drawing/2014/main" id="{18717564-6C78-8C65-C2D3-468EF15EB4DF}"/>
                </a:ext>
              </a:extLst>
            </p:cNvPr>
            <p:cNvSpPr/>
            <p:nvPr/>
          </p:nvSpPr>
          <p:spPr>
            <a:xfrm rot="-10800000" flipV="1">
              <a:off x="23910219" y="14915461"/>
              <a:ext cx="217801" cy="145550"/>
            </a:xfrm>
            <a:custGeom>
              <a:avLst/>
              <a:gdLst>
                <a:gd name="connsiteX0" fmla="*/ 2631 w 217801"/>
                <a:gd name="connsiteY0" fmla="*/ -1855 h 145550"/>
                <a:gd name="connsiteX1" fmla="*/ 111532 w 217801"/>
                <a:gd name="connsiteY1" fmla="*/ 143695 h 145550"/>
                <a:gd name="connsiteX2" fmla="*/ 220433 w 217801"/>
                <a:gd name="connsiteY2" fmla="*/ -1855 h 145550"/>
                <a:gd name="connsiteX3" fmla="*/ 111532 w 217801"/>
                <a:gd name="connsiteY3" fmla="*/ 143695 h 145550"/>
                <a:gd name="connsiteX4" fmla="*/ 2631 w 217801"/>
                <a:gd name="connsiteY4" fmla="*/ -1855 h 145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1" h="145550">
                  <a:moveTo>
                    <a:pt x="2631" y="-1855"/>
                  </a:moveTo>
                  <a:cubicBezTo>
                    <a:pt x="2631" y="78520"/>
                    <a:pt x="51391" y="143695"/>
                    <a:pt x="111532" y="143695"/>
                  </a:cubicBezTo>
                  <a:cubicBezTo>
                    <a:pt x="171673" y="143695"/>
                    <a:pt x="220433" y="78520"/>
                    <a:pt x="220433" y="-1855"/>
                  </a:cubicBezTo>
                  <a:cubicBezTo>
                    <a:pt x="220433" y="78520"/>
                    <a:pt x="171673" y="143695"/>
                    <a:pt x="111532" y="143695"/>
                  </a:cubicBezTo>
                  <a:cubicBezTo>
                    <a:pt x="51391" y="143695"/>
                    <a:pt x="2631" y="78520"/>
                    <a:pt x="2631" y="-1855"/>
                  </a:cubicBezTo>
                  <a:close/>
                </a:path>
              </a:pathLst>
            </a:custGeom>
            <a:solidFill>
              <a:srgbClr val="6E12EE"/>
            </a:solidFill>
            <a:ln w="20816" cap="sq">
              <a:solidFill>
                <a:srgbClr val="000000"/>
              </a:solidFill>
              <a:prstDash val="solid"/>
              <a:round/>
            </a:ln>
          </p:spPr>
          <p:txBody>
            <a:bodyPr rtlCol="0" anchor="ctr"/>
            <a:lstStyle/>
            <a:p>
              <a:endParaRPr lang="en-CH" sz="1800"/>
            </a:p>
          </p:txBody>
        </p:sp>
        <p:sp>
          <p:nvSpPr>
            <p:cNvPr id="689" name="Freeform 688">
              <a:extLst>
                <a:ext uri="{FF2B5EF4-FFF2-40B4-BE49-F238E27FC236}">
                  <a16:creationId xmlns:a16="http://schemas.microsoft.com/office/drawing/2014/main" id="{C53A1DA6-B50C-CE60-81D6-D24B5CC552B0}"/>
                </a:ext>
              </a:extLst>
            </p:cNvPr>
            <p:cNvSpPr/>
            <p:nvPr/>
          </p:nvSpPr>
          <p:spPr>
            <a:xfrm rot="-10800000" flipV="1">
              <a:off x="24318278" y="14914461"/>
              <a:ext cx="217801" cy="145550"/>
            </a:xfrm>
            <a:custGeom>
              <a:avLst/>
              <a:gdLst>
                <a:gd name="connsiteX0" fmla="*/ 2717 w 217801"/>
                <a:gd name="connsiteY0" fmla="*/ -1856 h 145550"/>
                <a:gd name="connsiteX1" fmla="*/ 111618 w 217801"/>
                <a:gd name="connsiteY1" fmla="*/ 143695 h 145550"/>
                <a:gd name="connsiteX2" fmla="*/ 220518 w 217801"/>
                <a:gd name="connsiteY2" fmla="*/ -1856 h 145550"/>
                <a:gd name="connsiteX3" fmla="*/ 111618 w 217801"/>
                <a:gd name="connsiteY3" fmla="*/ 143695 h 145550"/>
                <a:gd name="connsiteX4" fmla="*/ 2717 w 217801"/>
                <a:gd name="connsiteY4" fmla="*/ -1856 h 145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1" h="145550">
                  <a:moveTo>
                    <a:pt x="2717" y="-1856"/>
                  </a:moveTo>
                  <a:cubicBezTo>
                    <a:pt x="2717" y="78520"/>
                    <a:pt x="51476" y="143695"/>
                    <a:pt x="111618" y="143695"/>
                  </a:cubicBezTo>
                  <a:cubicBezTo>
                    <a:pt x="171759" y="143695"/>
                    <a:pt x="220518" y="78520"/>
                    <a:pt x="220518" y="-1856"/>
                  </a:cubicBezTo>
                  <a:cubicBezTo>
                    <a:pt x="220518" y="78520"/>
                    <a:pt x="171759" y="143695"/>
                    <a:pt x="111618" y="143695"/>
                  </a:cubicBezTo>
                  <a:cubicBezTo>
                    <a:pt x="51476" y="143695"/>
                    <a:pt x="2717" y="78520"/>
                    <a:pt x="2717" y="-1856"/>
                  </a:cubicBezTo>
                  <a:close/>
                </a:path>
              </a:pathLst>
            </a:custGeom>
            <a:solidFill>
              <a:srgbClr val="6E12EE"/>
            </a:solidFill>
            <a:ln w="20816" cap="sq">
              <a:solidFill>
                <a:srgbClr val="000000"/>
              </a:solidFill>
              <a:prstDash val="solid"/>
              <a:round/>
            </a:ln>
          </p:spPr>
          <p:txBody>
            <a:bodyPr rtlCol="0" anchor="ctr"/>
            <a:lstStyle/>
            <a:p>
              <a:endParaRPr lang="en-CH" sz="1800"/>
            </a:p>
          </p:txBody>
        </p:sp>
        <p:sp>
          <p:nvSpPr>
            <p:cNvPr id="690" name="Freeform 689">
              <a:extLst>
                <a:ext uri="{FF2B5EF4-FFF2-40B4-BE49-F238E27FC236}">
                  <a16:creationId xmlns:a16="http://schemas.microsoft.com/office/drawing/2014/main" id="{EFE84600-7871-D87B-64D7-2631DB85EA16}"/>
                </a:ext>
              </a:extLst>
            </p:cNvPr>
            <p:cNvSpPr/>
            <p:nvPr/>
          </p:nvSpPr>
          <p:spPr>
            <a:xfrm rot="-10800000" flipV="1">
              <a:off x="24711649" y="14915305"/>
              <a:ext cx="217801" cy="145550"/>
            </a:xfrm>
            <a:custGeom>
              <a:avLst/>
              <a:gdLst>
                <a:gd name="connsiteX0" fmla="*/ 2800 w 217801"/>
                <a:gd name="connsiteY0" fmla="*/ -1855 h 145550"/>
                <a:gd name="connsiteX1" fmla="*/ 111700 w 217801"/>
                <a:gd name="connsiteY1" fmla="*/ 143695 h 145550"/>
                <a:gd name="connsiteX2" fmla="*/ 220601 w 217801"/>
                <a:gd name="connsiteY2" fmla="*/ -1855 h 145550"/>
                <a:gd name="connsiteX3" fmla="*/ 111700 w 217801"/>
                <a:gd name="connsiteY3" fmla="*/ 143695 h 145550"/>
                <a:gd name="connsiteX4" fmla="*/ 2800 w 217801"/>
                <a:gd name="connsiteY4" fmla="*/ -1855 h 145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1" h="145550">
                  <a:moveTo>
                    <a:pt x="2800" y="-1855"/>
                  </a:moveTo>
                  <a:cubicBezTo>
                    <a:pt x="2800" y="78520"/>
                    <a:pt x="51559" y="143695"/>
                    <a:pt x="111700" y="143695"/>
                  </a:cubicBezTo>
                  <a:cubicBezTo>
                    <a:pt x="171841" y="143695"/>
                    <a:pt x="220601" y="78520"/>
                    <a:pt x="220601" y="-1855"/>
                  </a:cubicBezTo>
                  <a:cubicBezTo>
                    <a:pt x="220601" y="78520"/>
                    <a:pt x="171841" y="143695"/>
                    <a:pt x="111700" y="143695"/>
                  </a:cubicBezTo>
                  <a:cubicBezTo>
                    <a:pt x="51559" y="143695"/>
                    <a:pt x="2800" y="78520"/>
                    <a:pt x="2800" y="-1855"/>
                  </a:cubicBezTo>
                  <a:close/>
                </a:path>
              </a:pathLst>
            </a:custGeom>
            <a:solidFill>
              <a:srgbClr val="6E12EE"/>
            </a:solidFill>
            <a:ln w="20816" cap="sq">
              <a:solidFill>
                <a:srgbClr val="000000"/>
              </a:solidFill>
              <a:prstDash val="solid"/>
              <a:round/>
            </a:ln>
          </p:spPr>
          <p:txBody>
            <a:bodyPr rtlCol="0" anchor="ctr"/>
            <a:lstStyle/>
            <a:p>
              <a:endParaRPr lang="en-CH" sz="1800"/>
            </a:p>
          </p:txBody>
        </p:sp>
        <p:sp>
          <p:nvSpPr>
            <p:cNvPr id="691" name="Freeform 690">
              <a:extLst>
                <a:ext uri="{FF2B5EF4-FFF2-40B4-BE49-F238E27FC236}">
                  <a16:creationId xmlns:a16="http://schemas.microsoft.com/office/drawing/2014/main" id="{DCBEEBF8-FD1A-8FA4-CB53-F18B57578455}"/>
                </a:ext>
              </a:extLst>
            </p:cNvPr>
            <p:cNvSpPr/>
            <p:nvPr/>
          </p:nvSpPr>
          <p:spPr>
            <a:xfrm rot="-10800000">
              <a:off x="24122709" y="14062043"/>
              <a:ext cx="217801" cy="145550"/>
            </a:xfrm>
            <a:custGeom>
              <a:avLst/>
              <a:gdLst>
                <a:gd name="connsiteX0" fmla="*/ 2676 w 217801"/>
                <a:gd name="connsiteY0" fmla="*/ -2035 h 145550"/>
                <a:gd name="connsiteX1" fmla="*/ 111576 w 217801"/>
                <a:gd name="connsiteY1" fmla="*/ 143516 h 145550"/>
                <a:gd name="connsiteX2" fmla="*/ 220477 w 217801"/>
                <a:gd name="connsiteY2" fmla="*/ -2035 h 145550"/>
                <a:gd name="connsiteX3" fmla="*/ 111576 w 217801"/>
                <a:gd name="connsiteY3" fmla="*/ 143516 h 145550"/>
                <a:gd name="connsiteX4" fmla="*/ 2676 w 217801"/>
                <a:gd name="connsiteY4" fmla="*/ -2035 h 145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1" h="145550">
                  <a:moveTo>
                    <a:pt x="2676" y="-2035"/>
                  </a:moveTo>
                  <a:cubicBezTo>
                    <a:pt x="2676" y="78341"/>
                    <a:pt x="51435" y="143516"/>
                    <a:pt x="111576" y="143516"/>
                  </a:cubicBezTo>
                  <a:cubicBezTo>
                    <a:pt x="171718" y="143516"/>
                    <a:pt x="220477" y="78341"/>
                    <a:pt x="220477" y="-2035"/>
                  </a:cubicBezTo>
                  <a:cubicBezTo>
                    <a:pt x="220477" y="78341"/>
                    <a:pt x="171718" y="143516"/>
                    <a:pt x="111576" y="143516"/>
                  </a:cubicBezTo>
                  <a:cubicBezTo>
                    <a:pt x="51435" y="143516"/>
                    <a:pt x="2676" y="78341"/>
                    <a:pt x="2676" y="-2035"/>
                  </a:cubicBezTo>
                  <a:close/>
                </a:path>
              </a:pathLst>
            </a:custGeom>
            <a:solidFill>
              <a:srgbClr val="6E12EE"/>
            </a:solidFill>
            <a:ln w="20816" cap="sq">
              <a:solidFill>
                <a:srgbClr val="000000"/>
              </a:solidFill>
              <a:prstDash val="solid"/>
              <a:round/>
            </a:ln>
          </p:spPr>
          <p:txBody>
            <a:bodyPr rtlCol="0" anchor="ctr"/>
            <a:lstStyle/>
            <a:p>
              <a:endParaRPr lang="en-CH" sz="1800"/>
            </a:p>
          </p:txBody>
        </p:sp>
        <p:sp>
          <p:nvSpPr>
            <p:cNvPr id="692" name="Freeform 691">
              <a:extLst>
                <a:ext uri="{FF2B5EF4-FFF2-40B4-BE49-F238E27FC236}">
                  <a16:creationId xmlns:a16="http://schemas.microsoft.com/office/drawing/2014/main" id="{EFB494A9-E15B-C27A-6F3A-4F03A60F0F9C}"/>
                </a:ext>
              </a:extLst>
            </p:cNvPr>
            <p:cNvSpPr/>
            <p:nvPr/>
          </p:nvSpPr>
          <p:spPr>
            <a:xfrm rot="-10800000">
              <a:off x="24523038" y="14052852"/>
              <a:ext cx="217801" cy="145550"/>
            </a:xfrm>
            <a:custGeom>
              <a:avLst/>
              <a:gdLst>
                <a:gd name="connsiteX0" fmla="*/ 2760 w 217801"/>
                <a:gd name="connsiteY0" fmla="*/ -2037 h 145550"/>
                <a:gd name="connsiteX1" fmla="*/ 111661 w 217801"/>
                <a:gd name="connsiteY1" fmla="*/ 143514 h 145550"/>
                <a:gd name="connsiteX2" fmla="*/ 220561 w 217801"/>
                <a:gd name="connsiteY2" fmla="*/ -2037 h 145550"/>
                <a:gd name="connsiteX3" fmla="*/ 111661 w 217801"/>
                <a:gd name="connsiteY3" fmla="*/ 143514 h 145550"/>
                <a:gd name="connsiteX4" fmla="*/ 2760 w 217801"/>
                <a:gd name="connsiteY4" fmla="*/ -2037 h 145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01" h="145550">
                  <a:moveTo>
                    <a:pt x="2760" y="-2037"/>
                  </a:moveTo>
                  <a:cubicBezTo>
                    <a:pt x="2760" y="78339"/>
                    <a:pt x="51519" y="143514"/>
                    <a:pt x="111661" y="143514"/>
                  </a:cubicBezTo>
                  <a:cubicBezTo>
                    <a:pt x="171802" y="143514"/>
                    <a:pt x="220561" y="78339"/>
                    <a:pt x="220561" y="-2037"/>
                  </a:cubicBezTo>
                  <a:cubicBezTo>
                    <a:pt x="220561" y="78339"/>
                    <a:pt x="171802" y="143514"/>
                    <a:pt x="111661" y="143514"/>
                  </a:cubicBezTo>
                  <a:cubicBezTo>
                    <a:pt x="51519" y="143514"/>
                    <a:pt x="2760" y="78339"/>
                    <a:pt x="2760" y="-2037"/>
                  </a:cubicBezTo>
                  <a:close/>
                </a:path>
              </a:pathLst>
            </a:custGeom>
            <a:solidFill>
              <a:srgbClr val="6E12EE"/>
            </a:solidFill>
            <a:ln w="20816" cap="sq">
              <a:solidFill>
                <a:srgbClr val="000000"/>
              </a:solidFill>
              <a:prstDash val="solid"/>
              <a:round/>
            </a:ln>
          </p:spPr>
          <p:txBody>
            <a:bodyPr rtlCol="0" anchor="ctr"/>
            <a:lstStyle/>
            <a:p>
              <a:endParaRPr lang="en-CH" sz="1800"/>
            </a:p>
          </p:txBody>
        </p:sp>
        <p:sp>
          <p:nvSpPr>
            <p:cNvPr id="693" name="Freeform 692">
              <a:extLst>
                <a:ext uri="{FF2B5EF4-FFF2-40B4-BE49-F238E27FC236}">
                  <a16:creationId xmlns:a16="http://schemas.microsoft.com/office/drawing/2014/main" id="{32FE229C-048D-1722-310C-0D00B6ED79FE}"/>
                </a:ext>
              </a:extLst>
            </p:cNvPr>
            <p:cNvSpPr/>
            <p:nvPr/>
          </p:nvSpPr>
          <p:spPr>
            <a:xfrm flipV="1">
              <a:off x="23835852" y="14166983"/>
              <a:ext cx="151398" cy="750220"/>
            </a:xfrm>
            <a:custGeom>
              <a:avLst/>
              <a:gdLst>
                <a:gd name="connsiteX0" fmla="*/ 153982 w 151398"/>
                <a:gd name="connsiteY0" fmla="*/ 74013 h 750220"/>
                <a:gd name="connsiteX1" fmla="*/ 78282 w 151398"/>
                <a:gd name="connsiteY1" fmla="*/ -1697 h 750220"/>
                <a:gd name="connsiteX2" fmla="*/ 2583 w 151398"/>
                <a:gd name="connsiteY2" fmla="*/ 74013 h 750220"/>
                <a:gd name="connsiteX3" fmla="*/ 2583 w 151398"/>
                <a:gd name="connsiteY3" fmla="*/ 672813 h 750220"/>
                <a:gd name="connsiteX4" fmla="*/ 78282 w 151398"/>
                <a:gd name="connsiteY4" fmla="*/ 748523 h 750220"/>
                <a:gd name="connsiteX5" fmla="*/ 153982 w 151398"/>
                <a:gd name="connsiteY5" fmla="*/ 672813 h 750220"/>
                <a:gd name="connsiteX6" fmla="*/ 153982 w 151398"/>
                <a:gd name="connsiteY6" fmla="*/ 74013 h 7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98" h="750220">
                  <a:moveTo>
                    <a:pt x="153982" y="74013"/>
                  </a:moveTo>
                  <a:cubicBezTo>
                    <a:pt x="153982" y="32216"/>
                    <a:pt x="120054" y="-1697"/>
                    <a:pt x="78282" y="-1697"/>
                  </a:cubicBezTo>
                  <a:cubicBezTo>
                    <a:pt x="36511" y="-1697"/>
                    <a:pt x="2583" y="32216"/>
                    <a:pt x="2583" y="74013"/>
                  </a:cubicBezTo>
                  <a:lnTo>
                    <a:pt x="2583" y="672813"/>
                  </a:lnTo>
                  <a:cubicBezTo>
                    <a:pt x="2583" y="714610"/>
                    <a:pt x="36511" y="748523"/>
                    <a:pt x="78282" y="748523"/>
                  </a:cubicBezTo>
                  <a:cubicBezTo>
                    <a:pt x="120054" y="748523"/>
                    <a:pt x="153982" y="714610"/>
                    <a:pt x="153982" y="672813"/>
                  </a:cubicBezTo>
                  <a:lnTo>
                    <a:pt x="153982" y="74013"/>
                  </a:lnTo>
                  <a:close/>
                </a:path>
              </a:pathLst>
            </a:custGeom>
            <a:solidFill>
              <a:srgbClr val="6E12EE"/>
            </a:solidFill>
            <a:ln w="20893" cap="sq">
              <a:solidFill>
                <a:srgbClr val="000000"/>
              </a:solidFill>
              <a:prstDash val="solid"/>
              <a:round/>
            </a:ln>
          </p:spPr>
          <p:txBody>
            <a:bodyPr rtlCol="0" anchor="ctr"/>
            <a:lstStyle/>
            <a:p>
              <a:endParaRPr lang="en-CH" sz="1800"/>
            </a:p>
          </p:txBody>
        </p:sp>
        <p:sp>
          <p:nvSpPr>
            <p:cNvPr id="694" name="Freeform 693">
              <a:extLst>
                <a:ext uri="{FF2B5EF4-FFF2-40B4-BE49-F238E27FC236}">
                  <a16:creationId xmlns:a16="http://schemas.microsoft.com/office/drawing/2014/main" id="{F6D4DA86-F982-5EF9-AA9F-A5AC237951F9}"/>
                </a:ext>
              </a:extLst>
            </p:cNvPr>
            <p:cNvSpPr/>
            <p:nvPr/>
          </p:nvSpPr>
          <p:spPr>
            <a:xfrm flipV="1">
              <a:off x="24048341" y="14166983"/>
              <a:ext cx="151398" cy="750220"/>
            </a:xfrm>
            <a:custGeom>
              <a:avLst/>
              <a:gdLst>
                <a:gd name="connsiteX0" fmla="*/ 154026 w 151398"/>
                <a:gd name="connsiteY0" fmla="*/ 74013 h 750220"/>
                <a:gd name="connsiteX1" fmla="*/ 78327 w 151398"/>
                <a:gd name="connsiteY1" fmla="*/ -1697 h 750220"/>
                <a:gd name="connsiteX2" fmla="*/ 2628 w 151398"/>
                <a:gd name="connsiteY2" fmla="*/ 74013 h 750220"/>
                <a:gd name="connsiteX3" fmla="*/ 2628 w 151398"/>
                <a:gd name="connsiteY3" fmla="*/ 672813 h 750220"/>
                <a:gd name="connsiteX4" fmla="*/ 78327 w 151398"/>
                <a:gd name="connsiteY4" fmla="*/ 748523 h 750220"/>
                <a:gd name="connsiteX5" fmla="*/ 154026 w 151398"/>
                <a:gd name="connsiteY5" fmla="*/ 672813 h 750220"/>
                <a:gd name="connsiteX6" fmla="*/ 154026 w 151398"/>
                <a:gd name="connsiteY6" fmla="*/ 74013 h 7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98" h="750220">
                  <a:moveTo>
                    <a:pt x="154026" y="74013"/>
                  </a:moveTo>
                  <a:cubicBezTo>
                    <a:pt x="154026" y="32216"/>
                    <a:pt x="120098" y="-1697"/>
                    <a:pt x="78327" y="-1697"/>
                  </a:cubicBezTo>
                  <a:cubicBezTo>
                    <a:pt x="36556" y="-1697"/>
                    <a:pt x="2628" y="32216"/>
                    <a:pt x="2628" y="74013"/>
                  </a:cubicBezTo>
                  <a:lnTo>
                    <a:pt x="2628" y="672813"/>
                  </a:lnTo>
                  <a:cubicBezTo>
                    <a:pt x="2628" y="714610"/>
                    <a:pt x="36556" y="748523"/>
                    <a:pt x="78327" y="748523"/>
                  </a:cubicBezTo>
                  <a:cubicBezTo>
                    <a:pt x="120098" y="748523"/>
                    <a:pt x="154026" y="714610"/>
                    <a:pt x="154026" y="672813"/>
                  </a:cubicBezTo>
                  <a:lnTo>
                    <a:pt x="154026" y="74013"/>
                  </a:lnTo>
                  <a:close/>
                </a:path>
              </a:pathLst>
            </a:custGeom>
            <a:solidFill>
              <a:srgbClr val="6E12EE"/>
            </a:solidFill>
            <a:ln w="20893" cap="sq">
              <a:solidFill>
                <a:srgbClr val="000000"/>
              </a:solidFill>
              <a:prstDash val="solid"/>
              <a:round/>
            </a:ln>
          </p:spPr>
          <p:txBody>
            <a:bodyPr rtlCol="0" anchor="ctr"/>
            <a:lstStyle/>
            <a:p>
              <a:endParaRPr lang="en-CH" sz="1800"/>
            </a:p>
          </p:txBody>
        </p:sp>
        <p:sp>
          <p:nvSpPr>
            <p:cNvPr id="695" name="Freeform 694">
              <a:extLst>
                <a:ext uri="{FF2B5EF4-FFF2-40B4-BE49-F238E27FC236}">
                  <a16:creationId xmlns:a16="http://schemas.microsoft.com/office/drawing/2014/main" id="{B7CC8D1C-0834-6334-0E2F-2FC9187E24DD}"/>
                </a:ext>
              </a:extLst>
            </p:cNvPr>
            <p:cNvSpPr/>
            <p:nvPr/>
          </p:nvSpPr>
          <p:spPr>
            <a:xfrm flipV="1">
              <a:off x="24247549" y="14163857"/>
              <a:ext cx="151398" cy="750220"/>
            </a:xfrm>
            <a:custGeom>
              <a:avLst/>
              <a:gdLst>
                <a:gd name="connsiteX0" fmla="*/ 154068 w 151398"/>
                <a:gd name="connsiteY0" fmla="*/ 74013 h 750220"/>
                <a:gd name="connsiteX1" fmla="*/ 78369 w 151398"/>
                <a:gd name="connsiteY1" fmla="*/ -1698 h 750220"/>
                <a:gd name="connsiteX2" fmla="*/ 2670 w 151398"/>
                <a:gd name="connsiteY2" fmla="*/ 74013 h 750220"/>
                <a:gd name="connsiteX3" fmla="*/ 2670 w 151398"/>
                <a:gd name="connsiteY3" fmla="*/ 672812 h 750220"/>
                <a:gd name="connsiteX4" fmla="*/ 78369 w 151398"/>
                <a:gd name="connsiteY4" fmla="*/ 748523 h 750220"/>
                <a:gd name="connsiteX5" fmla="*/ 154068 w 151398"/>
                <a:gd name="connsiteY5" fmla="*/ 672812 h 750220"/>
                <a:gd name="connsiteX6" fmla="*/ 154068 w 151398"/>
                <a:gd name="connsiteY6" fmla="*/ 74013 h 7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98" h="750220">
                  <a:moveTo>
                    <a:pt x="154068" y="74013"/>
                  </a:moveTo>
                  <a:cubicBezTo>
                    <a:pt x="154068" y="32215"/>
                    <a:pt x="120140" y="-1698"/>
                    <a:pt x="78369" y="-1698"/>
                  </a:cubicBezTo>
                  <a:cubicBezTo>
                    <a:pt x="36598" y="-1698"/>
                    <a:pt x="2670" y="32215"/>
                    <a:pt x="2670" y="74013"/>
                  </a:cubicBezTo>
                  <a:lnTo>
                    <a:pt x="2670" y="672812"/>
                  </a:lnTo>
                  <a:cubicBezTo>
                    <a:pt x="2670" y="714610"/>
                    <a:pt x="36598" y="748523"/>
                    <a:pt x="78369" y="748523"/>
                  </a:cubicBezTo>
                  <a:cubicBezTo>
                    <a:pt x="120140" y="748523"/>
                    <a:pt x="154068" y="714610"/>
                    <a:pt x="154068" y="672812"/>
                  </a:cubicBezTo>
                  <a:lnTo>
                    <a:pt x="154068" y="74013"/>
                  </a:lnTo>
                  <a:close/>
                </a:path>
              </a:pathLst>
            </a:custGeom>
            <a:solidFill>
              <a:srgbClr val="6E12EE"/>
            </a:solidFill>
            <a:ln w="20893" cap="sq">
              <a:solidFill>
                <a:srgbClr val="000000"/>
              </a:solidFill>
              <a:prstDash val="solid"/>
              <a:round/>
            </a:ln>
          </p:spPr>
          <p:txBody>
            <a:bodyPr rtlCol="0" anchor="ctr"/>
            <a:lstStyle/>
            <a:p>
              <a:endParaRPr lang="en-CH" sz="1800"/>
            </a:p>
          </p:txBody>
        </p:sp>
        <p:sp>
          <p:nvSpPr>
            <p:cNvPr id="696" name="Freeform 695">
              <a:extLst>
                <a:ext uri="{FF2B5EF4-FFF2-40B4-BE49-F238E27FC236}">
                  <a16:creationId xmlns:a16="http://schemas.microsoft.com/office/drawing/2014/main" id="{C52FCADD-E8AE-4CEA-E23E-B88F77E37113}"/>
                </a:ext>
              </a:extLst>
            </p:cNvPr>
            <p:cNvSpPr/>
            <p:nvPr/>
          </p:nvSpPr>
          <p:spPr>
            <a:xfrm flipV="1">
              <a:off x="24446747" y="14166983"/>
              <a:ext cx="151398" cy="750220"/>
            </a:xfrm>
            <a:custGeom>
              <a:avLst/>
              <a:gdLst>
                <a:gd name="connsiteX0" fmla="*/ 154110 w 151398"/>
                <a:gd name="connsiteY0" fmla="*/ 74013 h 750220"/>
                <a:gd name="connsiteX1" fmla="*/ 78411 w 151398"/>
                <a:gd name="connsiteY1" fmla="*/ -1697 h 750220"/>
                <a:gd name="connsiteX2" fmla="*/ 2711 w 151398"/>
                <a:gd name="connsiteY2" fmla="*/ 74013 h 750220"/>
                <a:gd name="connsiteX3" fmla="*/ 2711 w 151398"/>
                <a:gd name="connsiteY3" fmla="*/ 672813 h 750220"/>
                <a:gd name="connsiteX4" fmla="*/ 78411 w 151398"/>
                <a:gd name="connsiteY4" fmla="*/ 748523 h 750220"/>
                <a:gd name="connsiteX5" fmla="*/ 154110 w 151398"/>
                <a:gd name="connsiteY5" fmla="*/ 672813 h 750220"/>
                <a:gd name="connsiteX6" fmla="*/ 154110 w 151398"/>
                <a:gd name="connsiteY6" fmla="*/ 74013 h 7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98" h="750220">
                  <a:moveTo>
                    <a:pt x="154110" y="74013"/>
                  </a:moveTo>
                  <a:cubicBezTo>
                    <a:pt x="154110" y="32216"/>
                    <a:pt x="120182" y="-1697"/>
                    <a:pt x="78411" y="-1697"/>
                  </a:cubicBezTo>
                  <a:cubicBezTo>
                    <a:pt x="36639" y="-1697"/>
                    <a:pt x="2711" y="32216"/>
                    <a:pt x="2711" y="74013"/>
                  </a:cubicBezTo>
                  <a:lnTo>
                    <a:pt x="2711" y="672813"/>
                  </a:lnTo>
                  <a:cubicBezTo>
                    <a:pt x="2711" y="714610"/>
                    <a:pt x="36639" y="748523"/>
                    <a:pt x="78411" y="748523"/>
                  </a:cubicBezTo>
                  <a:cubicBezTo>
                    <a:pt x="120182" y="748523"/>
                    <a:pt x="154110" y="714610"/>
                    <a:pt x="154110" y="672813"/>
                  </a:cubicBezTo>
                  <a:lnTo>
                    <a:pt x="154110" y="74013"/>
                  </a:lnTo>
                  <a:close/>
                </a:path>
              </a:pathLst>
            </a:custGeom>
            <a:solidFill>
              <a:srgbClr val="6E12EE"/>
            </a:solidFill>
            <a:ln w="20893" cap="sq">
              <a:solidFill>
                <a:srgbClr val="000000"/>
              </a:solidFill>
              <a:prstDash val="solid"/>
              <a:round/>
            </a:ln>
          </p:spPr>
          <p:txBody>
            <a:bodyPr rtlCol="0" anchor="ctr"/>
            <a:lstStyle/>
            <a:p>
              <a:endParaRPr lang="en-CH" sz="1800"/>
            </a:p>
          </p:txBody>
        </p:sp>
        <p:sp>
          <p:nvSpPr>
            <p:cNvPr id="697" name="Freeform 696">
              <a:extLst>
                <a:ext uri="{FF2B5EF4-FFF2-40B4-BE49-F238E27FC236}">
                  <a16:creationId xmlns:a16="http://schemas.microsoft.com/office/drawing/2014/main" id="{3AEDDA0B-F19F-AD6C-7425-70056E74B267}"/>
                </a:ext>
              </a:extLst>
            </p:cNvPr>
            <p:cNvSpPr/>
            <p:nvPr/>
          </p:nvSpPr>
          <p:spPr>
            <a:xfrm flipV="1">
              <a:off x="24645956" y="14163857"/>
              <a:ext cx="151398" cy="750220"/>
            </a:xfrm>
            <a:custGeom>
              <a:avLst/>
              <a:gdLst>
                <a:gd name="connsiteX0" fmla="*/ 154152 w 151398"/>
                <a:gd name="connsiteY0" fmla="*/ 74013 h 750220"/>
                <a:gd name="connsiteX1" fmla="*/ 78453 w 151398"/>
                <a:gd name="connsiteY1" fmla="*/ -1698 h 750220"/>
                <a:gd name="connsiteX2" fmla="*/ 2753 w 151398"/>
                <a:gd name="connsiteY2" fmla="*/ 74013 h 750220"/>
                <a:gd name="connsiteX3" fmla="*/ 2753 w 151398"/>
                <a:gd name="connsiteY3" fmla="*/ 672812 h 750220"/>
                <a:gd name="connsiteX4" fmla="*/ 78453 w 151398"/>
                <a:gd name="connsiteY4" fmla="*/ 748523 h 750220"/>
                <a:gd name="connsiteX5" fmla="*/ 154152 w 151398"/>
                <a:gd name="connsiteY5" fmla="*/ 672812 h 750220"/>
                <a:gd name="connsiteX6" fmla="*/ 154152 w 151398"/>
                <a:gd name="connsiteY6" fmla="*/ 74013 h 7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98" h="750220">
                  <a:moveTo>
                    <a:pt x="154152" y="74013"/>
                  </a:moveTo>
                  <a:cubicBezTo>
                    <a:pt x="154152" y="32215"/>
                    <a:pt x="120224" y="-1698"/>
                    <a:pt x="78453" y="-1698"/>
                  </a:cubicBezTo>
                  <a:cubicBezTo>
                    <a:pt x="36681" y="-1698"/>
                    <a:pt x="2753" y="32215"/>
                    <a:pt x="2753" y="74013"/>
                  </a:cubicBezTo>
                  <a:lnTo>
                    <a:pt x="2753" y="672812"/>
                  </a:lnTo>
                  <a:cubicBezTo>
                    <a:pt x="2753" y="714610"/>
                    <a:pt x="36681" y="748523"/>
                    <a:pt x="78453" y="748523"/>
                  </a:cubicBezTo>
                  <a:cubicBezTo>
                    <a:pt x="120224" y="748523"/>
                    <a:pt x="154152" y="714610"/>
                    <a:pt x="154152" y="672812"/>
                  </a:cubicBezTo>
                  <a:lnTo>
                    <a:pt x="154152" y="74013"/>
                  </a:lnTo>
                  <a:close/>
                </a:path>
              </a:pathLst>
            </a:custGeom>
            <a:solidFill>
              <a:srgbClr val="6E12EE"/>
            </a:solidFill>
            <a:ln w="20893" cap="sq">
              <a:solidFill>
                <a:srgbClr val="000000"/>
              </a:solidFill>
              <a:prstDash val="solid"/>
              <a:round/>
            </a:ln>
          </p:spPr>
          <p:txBody>
            <a:bodyPr rtlCol="0" anchor="ctr"/>
            <a:lstStyle/>
            <a:p>
              <a:endParaRPr lang="en-CH" sz="1800"/>
            </a:p>
          </p:txBody>
        </p:sp>
        <p:sp>
          <p:nvSpPr>
            <p:cNvPr id="698" name="Freeform 697">
              <a:extLst>
                <a:ext uri="{FF2B5EF4-FFF2-40B4-BE49-F238E27FC236}">
                  <a16:creationId xmlns:a16="http://schemas.microsoft.com/office/drawing/2014/main" id="{FCDCA885-F980-3EE5-FC9C-FF6FCCECE3E9}"/>
                </a:ext>
              </a:extLst>
            </p:cNvPr>
            <p:cNvSpPr/>
            <p:nvPr/>
          </p:nvSpPr>
          <p:spPr>
            <a:xfrm flipV="1">
              <a:off x="23689036" y="14796863"/>
              <a:ext cx="327431" cy="470450"/>
            </a:xfrm>
            <a:custGeom>
              <a:avLst/>
              <a:gdLst>
                <a:gd name="connsiteX0" fmla="*/ 29742 w 327431"/>
                <a:gd name="connsiteY0" fmla="*/ 469040 h 470450"/>
                <a:gd name="connsiteX1" fmla="*/ 16541 w 327431"/>
                <a:gd name="connsiteY1" fmla="*/ 211152 h 470450"/>
                <a:gd name="connsiteX2" fmla="*/ 113516 w 327431"/>
                <a:gd name="connsiteY2" fmla="*/ 2747 h 470450"/>
                <a:gd name="connsiteX3" fmla="*/ 329962 w 327431"/>
                <a:gd name="connsiteY3" fmla="*/ -1411 h 470450"/>
              </a:gdLst>
              <a:ahLst/>
              <a:cxnLst>
                <a:cxn ang="0">
                  <a:pos x="connsiteX0" y="connsiteY0"/>
                </a:cxn>
                <a:cxn ang="0">
                  <a:pos x="connsiteX1" y="connsiteY1"/>
                </a:cxn>
                <a:cxn ang="0">
                  <a:pos x="connsiteX2" y="connsiteY2"/>
                </a:cxn>
                <a:cxn ang="0">
                  <a:pos x="connsiteX3" y="connsiteY3"/>
                </a:cxn>
              </a:cxnLst>
              <a:rect l="l" t="t" r="r" b="b"/>
              <a:pathLst>
                <a:path w="327431" h="470450">
                  <a:moveTo>
                    <a:pt x="29742" y="469040"/>
                  </a:moveTo>
                  <a:cubicBezTo>
                    <a:pt x="17576" y="374699"/>
                    <a:pt x="46608" y="276515"/>
                    <a:pt x="16541" y="211152"/>
                  </a:cubicBezTo>
                  <a:cubicBezTo>
                    <a:pt x="-17989" y="136130"/>
                    <a:pt x="10193" y="2153"/>
                    <a:pt x="113516" y="2747"/>
                  </a:cubicBezTo>
                  <a:cubicBezTo>
                    <a:pt x="153888" y="2965"/>
                    <a:pt x="231633" y="36193"/>
                    <a:pt x="329962" y="-1411"/>
                  </a:cubicBezTo>
                </a:path>
              </a:pathLst>
            </a:custGeom>
            <a:noFill/>
            <a:ln w="21132" cap="rnd">
              <a:solidFill>
                <a:srgbClr val="000000"/>
              </a:solidFill>
              <a:prstDash val="solid"/>
              <a:round/>
            </a:ln>
          </p:spPr>
          <p:txBody>
            <a:bodyPr rtlCol="0" anchor="ctr"/>
            <a:lstStyle/>
            <a:p>
              <a:endParaRPr lang="en-CH" sz="1800"/>
            </a:p>
          </p:txBody>
        </p:sp>
        <p:sp>
          <p:nvSpPr>
            <p:cNvPr id="699" name="Freeform 698">
              <a:extLst>
                <a:ext uri="{FF2B5EF4-FFF2-40B4-BE49-F238E27FC236}">
                  <a16:creationId xmlns:a16="http://schemas.microsoft.com/office/drawing/2014/main" id="{4E2DB5DC-184F-896A-D1FE-E62E055A023F}"/>
                </a:ext>
              </a:extLst>
            </p:cNvPr>
            <p:cNvSpPr/>
            <p:nvPr/>
          </p:nvSpPr>
          <p:spPr>
            <a:xfrm rot="-10800000" flipV="1">
              <a:off x="24624718" y="13777814"/>
              <a:ext cx="327431" cy="470450"/>
            </a:xfrm>
            <a:custGeom>
              <a:avLst/>
              <a:gdLst>
                <a:gd name="connsiteX0" fmla="*/ 29938 w 327431"/>
                <a:gd name="connsiteY0" fmla="*/ 468826 h 470450"/>
                <a:gd name="connsiteX1" fmla="*/ 16737 w 327431"/>
                <a:gd name="connsiteY1" fmla="*/ 210938 h 470450"/>
                <a:gd name="connsiteX2" fmla="*/ 113712 w 327431"/>
                <a:gd name="connsiteY2" fmla="*/ 2533 h 470450"/>
                <a:gd name="connsiteX3" fmla="*/ 330159 w 327431"/>
                <a:gd name="connsiteY3" fmla="*/ -1625 h 470450"/>
              </a:gdLst>
              <a:ahLst/>
              <a:cxnLst>
                <a:cxn ang="0">
                  <a:pos x="connsiteX0" y="connsiteY0"/>
                </a:cxn>
                <a:cxn ang="0">
                  <a:pos x="connsiteX1" y="connsiteY1"/>
                </a:cxn>
                <a:cxn ang="0">
                  <a:pos x="connsiteX2" y="connsiteY2"/>
                </a:cxn>
                <a:cxn ang="0">
                  <a:pos x="connsiteX3" y="connsiteY3"/>
                </a:cxn>
              </a:cxnLst>
              <a:rect l="l" t="t" r="r" b="b"/>
              <a:pathLst>
                <a:path w="327431" h="470450">
                  <a:moveTo>
                    <a:pt x="29938" y="468826"/>
                  </a:moveTo>
                  <a:cubicBezTo>
                    <a:pt x="17773" y="374485"/>
                    <a:pt x="46805" y="276301"/>
                    <a:pt x="16737" y="210938"/>
                  </a:cubicBezTo>
                  <a:cubicBezTo>
                    <a:pt x="-17792" y="135916"/>
                    <a:pt x="10390" y="1939"/>
                    <a:pt x="113712" y="2533"/>
                  </a:cubicBezTo>
                  <a:cubicBezTo>
                    <a:pt x="154085" y="2751"/>
                    <a:pt x="231829" y="35979"/>
                    <a:pt x="330159" y="-1625"/>
                  </a:cubicBezTo>
                </a:path>
              </a:pathLst>
            </a:custGeom>
            <a:noFill/>
            <a:ln w="21132" cap="rnd">
              <a:solidFill>
                <a:srgbClr val="000000"/>
              </a:solidFill>
              <a:prstDash val="solid"/>
              <a:round/>
            </a:ln>
          </p:spPr>
          <p:txBody>
            <a:bodyPr rtlCol="0" anchor="ctr"/>
            <a:lstStyle/>
            <a:p>
              <a:endParaRPr lang="en-CH" sz="1800"/>
            </a:p>
          </p:txBody>
        </p:sp>
        <p:sp>
          <p:nvSpPr>
            <p:cNvPr id="700" name="Freeform 699">
              <a:extLst>
                <a:ext uri="{FF2B5EF4-FFF2-40B4-BE49-F238E27FC236}">
                  <a16:creationId xmlns:a16="http://schemas.microsoft.com/office/drawing/2014/main" id="{8CFD0A90-8D96-32F9-6FFF-858AECD84AD3}"/>
                </a:ext>
              </a:extLst>
            </p:cNvPr>
            <p:cNvSpPr/>
            <p:nvPr/>
          </p:nvSpPr>
          <p:spPr>
            <a:xfrm flipV="1">
              <a:off x="23636643" y="14166983"/>
              <a:ext cx="151398" cy="750220"/>
            </a:xfrm>
            <a:custGeom>
              <a:avLst/>
              <a:gdLst>
                <a:gd name="connsiteX0" fmla="*/ 153940 w 151398"/>
                <a:gd name="connsiteY0" fmla="*/ 74013 h 750220"/>
                <a:gd name="connsiteX1" fmla="*/ 78241 w 151398"/>
                <a:gd name="connsiteY1" fmla="*/ -1697 h 750220"/>
                <a:gd name="connsiteX2" fmla="*/ 2541 w 151398"/>
                <a:gd name="connsiteY2" fmla="*/ 74013 h 750220"/>
                <a:gd name="connsiteX3" fmla="*/ 2541 w 151398"/>
                <a:gd name="connsiteY3" fmla="*/ 672813 h 750220"/>
                <a:gd name="connsiteX4" fmla="*/ 78241 w 151398"/>
                <a:gd name="connsiteY4" fmla="*/ 748523 h 750220"/>
                <a:gd name="connsiteX5" fmla="*/ 153940 w 151398"/>
                <a:gd name="connsiteY5" fmla="*/ 672813 h 750220"/>
                <a:gd name="connsiteX6" fmla="*/ 153940 w 151398"/>
                <a:gd name="connsiteY6" fmla="*/ 74013 h 7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98" h="750220">
                  <a:moveTo>
                    <a:pt x="153940" y="74013"/>
                  </a:moveTo>
                  <a:cubicBezTo>
                    <a:pt x="153940" y="32216"/>
                    <a:pt x="120012" y="-1697"/>
                    <a:pt x="78241" y="-1697"/>
                  </a:cubicBezTo>
                  <a:cubicBezTo>
                    <a:pt x="36469" y="-1697"/>
                    <a:pt x="2541" y="32216"/>
                    <a:pt x="2541" y="74013"/>
                  </a:cubicBezTo>
                  <a:lnTo>
                    <a:pt x="2541" y="672813"/>
                  </a:lnTo>
                  <a:cubicBezTo>
                    <a:pt x="2541" y="714610"/>
                    <a:pt x="36469" y="748523"/>
                    <a:pt x="78241" y="748523"/>
                  </a:cubicBezTo>
                  <a:cubicBezTo>
                    <a:pt x="120012" y="748523"/>
                    <a:pt x="153940" y="714610"/>
                    <a:pt x="153940" y="672813"/>
                  </a:cubicBezTo>
                  <a:lnTo>
                    <a:pt x="153940" y="74013"/>
                  </a:lnTo>
                  <a:close/>
                </a:path>
              </a:pathLst>
            </a:custGeom>
            <a:solidFill>
              <a:srgbClr val="6E12EE"/>
            </a:solidFill>
            <a:ln w="20893" cap="sq">
              <a:solidFill>
                <a:srgbClr val="000000"/>
              </a:solidFill>
              <a:prstDash val="solid"/>
              <a:round/>
            </a:ln>
          </p:spPr>
          <p:txBody>
            <a:bodyPr rtlCol="0" anchor="ctr"/>
            <a:lstStyle/>
            <a:p>
              <a:endParaRPr lang="en-CH" sz="1800"/>
            </a:p>
          </p:txBody>
        </p:sp>
        <p:sp>
          <p:nvSpPr>
            <p:cNvPr id="701" name="Freeform 700">
              <a:extLst>
                <a:ext uri="{FF2B5EF4-FFF2-40B4-BE49-F238E27FC236}">
                  <a16:creationId xmlns:a16="http://schemas.microsoft.com/office/drawing/2014/main" id="{BA3A59D2-902D-0C94-36F3-D94A8720F15D}"/>
                </a:ext>
              </a:extLst>
            </p:cNvPr>
            <p:cNvSpPr/>
            <p:nvPr/>
          </p:nvSpPr>
          <p:spPr>
            <a:xfrm flipV="1">
              <a:off x="24843969" y="14165676"/>
              <a:ext cx="151398" cy="750220"/>
            </a:xfrm>
            <a:custGeom>
              <a:avLst/>
              <a:gdLst>
                <a:gd name="connsiteX0" fmla="*/ 154193 w 151398"/>
                <a:gd name="connsiteY0" fmla="*/ 74013 h 750220"/>
                <a:gd name="connsiteX1" fmla="*/ 78494 w 151398"/>
                <a:gd name="connsiteY1" fmla="*/ -1698 h 750220"/>
                <a:gd name="connsiteX2" fmla="*/ 2795 w 151398"/>
                <a:gd name="connsiteY2" fmla="*/ 74013 h 750220"/>
                <a:gd name="connsiteX3" fmla="*/ 2795 w 151398"/>
                <a:gd name="connsiteY3" fmla="*/ 672812 h 750220"/>
                <a:gd name="connsiteX4" fmla="*/ 78494 w 151398"/>
                <a:gd name="connsiteY4" fmla="*/ 748523 h 750220"/>
                <a:gd name="connsiteX5" fmla="*/ 154193 w 151398"/>
                <a:gd name="connsiteY5" fmla="*/ 672812 h 750220"/>
                <a:gd name="connsiteX6" fmla="*/ 154193 w 151398"/>
                <a:gd name="connsiteY6" fmla="*/ 74013 h 75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98" h="750220">
                  <a:moveTo>
                    <a:pt x="154193" y="74013"/>
                  </a:moveTo>
                  <a:cubicBezTo>
                    <a:pt x="154193" y="32215"/>
                    <a:pt x="120265" y="-1698"/>
                    <a:pt x="78494" y="-1698"/>
                  </a:cubicBezTo>
                  <a:cubicBezTo>
                    <a:pt x="36723" y="-1698"/>
                    <a:pt x="2795" y="32215"/>
                    <a:pt x="2795" y="74013"/>
                  </a:cubicBezTo>
                  <a:lnTo>
                    <a:pt x="2795" y="672812"/>
                  </a:lnTo>
                  <a:cubicBezTo>
                    <a:pt x="2795" y="714610"/>
                    <a:pt x="36723" y="748523"/>
                    <a:pt x="78494" y="748523"/>
                  </a:cubicBezTo>
                  <a:cubicBezTo>
                    <a:pt x="120265" y="748523"/>
                    <a:pt x="154193" y="714610"/>
                    <a:pt x="154193" y="672812"/>
                  </a:cubicBezTo>
                  <a:lnTo>
                    <a:pt x="154193" y="74013"/>
                  </a:lnTo>
                  <a:close/>
                </a:path>
              </a:pathLst>
            </a:custGeom>
            <a:solidFill>
              <a:srgbClr val="6E12EE"/>
            </a:solidFill>
            <a:ln w="20893" cap="sq">
              <a:solidFill>
                <a:srgbClr val="000000"/>
              </a:solidFill>
              <a:prstDash val="solid"/>
              <a:round/>
            </a:ln>
          </p:spPr>
          <p:txBody>
            <a:bodyPr rtlCol="0" anchor="ctr"/>
            <a:lstStyle/>
            <a:p>
              <a:endParaRPr lang="en-CH" sz="1800"/>
            </a:p>
          </p:txBody>
        </p:sp>
      </p:grpSp>
      <p:sp>
        <p:nvSpPr>
          <p:cNvPr id="702" name="TextBox 701">
            <a:extLst>
              <a:ext uri="{FF2B5EF4-FFF2-40B4-BE49-F238E27FC236}">
                <a16:creationId xmlns:a16="http://schemas.microsoft.com/office/drawing/2014/main" id="{4AF5C090-F3A3-7250-B1FE-AF956AF4A482}"/>
              </a:ext>
            </a:extLst>
          </p:cNvPr>
          <p:cNvSpPr txBox="1"/>
          <p:nvPr/>
        </p:nvSpPr>
        <p:spPr>
          <a:xfrm>
            <a:off x="25089795" y="13139885"/>
            <a:ext cx="1468672" cy="769441"/>
          </a:xfrm>
          <a:prstGeom prst="rect">
            <a:avLst/>
          </a:prstGeom>
          <a:noFill/>
        </p:spPr>
        <p:txBody>
          <a:bodyPr wrap="none" rtlCol="0">
            <a:spAutoFit/>
          </a:bodyPr>
          <a:lstStyle/>
          <a:p>
            <a:pPr algn="l"/>
            <a:r>
              <a:rPr lang="en-CH" sz="4400" spc="0" baseline="0">
                <a:ln/>
                <a:solidFill>
                  <a:srgbClr val="0A0B17"/>
                </a:solidFill>
                <a:latin typeface="Arial"/>
                <a:cs typeface="Arial"/>
                <a:sym typeface="Arial"/>
                <a:rtl val="0"/>
              </a:rPr>
              <a:t>HDM</a:t>
            </a:r>
          </a:p>
        </p:txBody>
      </p:sp>
      <p:sp>
        <p:nvSpPr>
          <p:cNvPr id="703" name="TextBox 702">
            <a:extLst>
              <a:ext uri="{FF2B5EF4-FFF2-40B4-BE49-F238E27FC236}">
                <a16:creationId xmlns:a16="http://schemas.microsoft.com/office/drawing/2014/main" id="{4E12529A-2C0B-8634-4FE9-8A5043D6C07A}"/>
              </a:ext>
            </a:extLst>
          </p:cNvPr>
          <p:cNvSpPr txBox="1"/>
          <p:nvPr/>
        </p:nvSpPr>
        <p:spPr>
          <a:xfrm>
            <a:off x="28831068" y="12048660"/>
            <a:ext cx="1814920" cy="769441"/>
          </a:xfrm>
          <a:prstGeom prst="rect">
            <a:avLst/>
          </a:prstGeom>
          <a:noFill/>
        </p:spPr>
        <p:txBody>
          <a:bodyPr wrap="none" rtlCol="0">
            <a:spAutoFit/>
          </a:bodyPr>
          <a:lstStyle/>
          <a:p>
            <a:pPr algn="l"/>
            <a:r>
              <a:rPr lang="en-CH" sz="4400" spc="0" baseline="0">
                <a:ln/>
                <a:solidFill>
                  <a:srgbClr val="0A0B17"/>
                </a:solidFill>
                <a:latin typeface="Arial"/>
                <a:cs typeface="Arial"/>
                <a:sym typeface="Arial"/>
                <a:rtl val="0"/>
              </a:rPr>
              <a:t>CGRP</a:t>
            </a:r>
          </a:p>
        </p:txBody>
      </p:sp>
      <p:sp>
        <p:nvSpPr>
          <p:cNvPr id="704" name="TextBox 703">
            <a:extLst>
              <a:ext uri="{FF2B5EF4-FFF2-40B4-BE49-F238E27FC236}">
                <a16:creationId xmlns:a16="http://schemas.microsoft.com/office/drawing/2014/main" id="{713F19C1-633F-C91C-D882-0FB5612BA67E}"/>
              </a:ext>
            </a:extLst>
          </p:cNvPr>
          <p:cNvSpPr txBox="1"/>
          <p:nvPr/>
        </p:nvSpPr>
        <p:spPr>
          <a:xfrm>
            <a:off x="27062591" y="12038706"/>
            <a:ext cx="1566454" cy="769441"/>
          </a:xfrm>
          <a:prstGeom prst="rect">
            <a:avLst/>
          </a:prstGeom>
          <a:noFill/>
        </p:spPr>
        <p:txBody>
          <a:bodyPr wrap="none" rtlCol="0">
            <a:spAutoFit/>
          </a:bodyPr>
          <a:lstStyle/>
          <a:p>
            <a:pPr algn="l"/>
            <a:r>
              <a:rPr lang="en-CH" sz="4400" spc="0" baseline="0" dirty="0">
                <a:ln/>
                <a:solidFill>
                  <a:srgbClr val="0A0B17"/>
                </a:solidFill>
                <a:latin typeface="Arial"/>
                <a:cs typeface="Arial"/>
                <a:sym typeface="Arial"/>
                <a:rtl val="0"/>
              </a:rPr>
              <a:t>SubP</a:t>
            </a:r>
          </a:p>
        </p:txBody>
      </p:sp>
      <p:sp>
        <p:nvSpPr>
          <p:cNvPr id="705" name="TextBox 704">
            <a:extLst>
              <a:ext uri="{FF2B5EF4-FFF2-40B4-BE49-F238E27FC236}">
                <a16:creationId xmlns:a16="http://schemas.microsoft.com/office/drawing/2014/main" id="{8F87E90F-C856-8B2A-D8BB-D06777A39A69}"/>
              </a:ext>
            </a:extLst>
          </p:cNvPr>
          <p:cNvSpPr txBox="1"/>
          <p:nvPr/>
        </p:nvSpPr>
        <p:spPr>
          <a:xfrm>
            <a:off x="25064414" y="13923054"/>
            <a:ext cx="1648015" cy="769441"/>
          </a:xfrm>
          <a:prstGeom prst="rect">
            <a:avLst/>
          </a:prstGeom>
          <a:noFill/>
        </p:spPr>
        <p:txBody>
          <a:bodyPr wrap="none" rtlCol="0">
            <a:spAutoFit/>
          </a:bodyPr>
          <a:lstStyle/>
          <a:p>
            <a:pPr algn="l"/>
            <a:r>
              <a:rPr lang="en-CH" sz="4400" b="1" spc="0" baseline="0">
                <a:ln/>
                <a:solidFill>
                  <a:srgbClr val="6E12EE"/>
                </a:solidFill>
                <a:latin typeface="Arial"/>
                <a:cs typeface="Arial"/>
                <a:sym typeface="Arial"/>
                <a:rtl val="0"/>
              </a:rPr>
              <a:t>PAR1</a:t>
            </a:r>
          </a:p>
        </p:txBody>
      </p:sp>
      <p:sp>
        <p:nvSpPr>
          <p:cNvPr id="706" name="TextBox 705">
            <a:extLst>
              <a:ext uri="{FF2B5EF4-FFF2-40B4-BE49-F238E27FC236}">
                <a16:creationId xmlns:a16="http://schemas.microsoft.com/office/drawing/2014/main" id="{3760B6F6-4311-CFFD-7D0C-3D626C2EE182}"/>
              </a:ext>
            </a:extLst>
          </p:cNvPr>
          <p:cNvSpPr txBox="1"/>
          <p:nvPr/>
        </p:nvSpPr>
        <p:spPr>
          <a:xfrm>
            <a:off x="27233186" y="16072060"/>
            <a:ext cx="1596912" cy="769441"/>
          </a:xfrm>
          <a:prstGeom prst="rect">
            <a:avLst/>
          </a:prstGeom>
          <a:noFill/>
        </p:spPr>
        <p:txBody>
          <a:bodyPr wrap="none" rtlCol="0">
            <a:spAutoFit/>
          </a:bodyPr>
          <a:lstStyle/>
          <a:p>
            <a:pPr algn="l"/>
            <a:r>
              <a:rPr lang="en-CH" sz="4400" spc="0" baseline="0" dirty="0">
                <a:ln/>
                <a:solidFill>
                  <a:srgbClr val="0A0B17"/>
                </a:solidFill>
                <a:latin typeface="Arial"/>
                <a:cs typeface="Arial"/>
                <a:sym typeface="Arial"/>
                <a:rtl val="0"/>
              </a:rPr>
              <a:t>PPT1</a:t>
            </a:r>
          </a:p>
        </p:txBody>
      </p:sp>
      <p:sp>
        <p:nvSpPr>
          <p:cNvPr id="707" name="TextBox 706">
            <a:extLst>
              <a:ext uri="{FF2B5EF4-FFF2-40B4-BE49-F238E27FC236}">
                <a16:creationId xmlns:a16="http://schemas.microsoft.com/office/drawing/2014/main" id="{D051FCE7-2386-36B6-9FE9-04512F6E4C21}"/>
              </a:ext>
            </a:extLst>
          </p:cNvPr>
          <p:cNvSpPr txBox="1"/>
          <p:nvPr/>
        </p:nvSpPr>
        <p:spPr>
          <a:xfrm>
            <a:off x="27233186" y="16826927"/>
            <a:ext cx="2066591" cy="769441"/>
          </a:xfrm>
          <a:prstGeom prst="rect">
            <a:avLst/>
          </a:prstGeom>
          <a:noFill/>
        </p:spPr>
        <p:txBody>
          <a:bodyPr wrap="none" rtlCol="0">
            <a:spAutoFit/>
          </a:bodyPr>
          <a:lstStyle/>
          <a:p>
            <a:pPr algn="l"/>
            <a:r>
              <a:rPr lang="en-CH" sz="4400" spc="0" baseline="0">
                <a:ln/>
                <a:solidFill>
                  <a:srgbClr val="0A0B17"/>
                </a:solidFill>
                <a:latin typeface="Arial"/>
                <a:cs typeface="Arial"/>
                <a:sym typeface="Arial"/>
                <a:rtl val="0"/>
              </a:rPr>
              <a:t>CALCB</a:t>
            </a:r>
          </a:p>
        </p:txBody>
      </p:sp>
      <p:sp>
        <p:nvSpPr>
          <p:cNvPr id="708" name="Freeform 707">
            <a:extLst>
              <a:ext uri="{FF2B5EF4-FFF2-40B4-BE49-F238E27FC236}">
                <a16:creationId xmlns:a16="http://schemas.microsoft.com/office/drawing/2014/main" id="{2973437E-CC63-97E6-8360-2F10A6BFE0BC}"/>
              </a:ext>
            </a:extLst>
          </p:cNvPr>
          <p:cNvSpPr/>
          <p:nvPr/>
        </p:nvSpPr>
        <p:spPr>
          <a:xfrm>
            <a:off x="23998012" y="13189507"/>
            <a:ext cx="622265" cy="622901"/>
          </a:xfrm>
          <a:custGeom>
            <a:avLst/>
            <a:gdLst>
              <a:gd name="connsiteX0" fmla="*/ 548419 w 622265"/>
              <a:gd name="connsiteY0" fmla="*/ 402124 h 622901"/>
              <a:gd name="connsiteX1" fmla="*/ 387210 w 622265"/>
              <a:gd name="connsiteY1" fmla="*/ 416203 h 622901"/>
              <a:gd name="connsiteX2" fmla="*/ 309807 w 622265"/>
              <a:gd name="connsiteY2" fmla="*/ 557903 h 622901"/>
              <a:gd name="connsiteX3" fmla="*/ 243835 w 622265"/>
              <a:gd name="connsiteY3" fmla="*/ 407875 h 622901"/>
              <a:gd name="connsiteX4" fmla="*/ 84457 w 622265"/>
              <a:gd name="connsiteY4" fmla="*/ 375180 h 622901"/>
              <a:gd name="connsiteX5" fmla="*/ 204896 w 622265"/>
              <a:gd name="connsiteY5" fmla="*/ 268378 h 622901"/>
              <a:gd name="connsiteX6" fmla="*/ 183794 w 622265"/>
              <a:gd name="connsiteY6" fmla="*/ 106468 h 622901"/>
              <a:gd name="connsiteX7" fmla="*/ 324200 w 622265"/>
              <a:gd name="connsiteY7" fmla="*/ 190488 h 622901"/>
              <a:gd name="connsiteX8" fmla="*/ 470536 w 622265"/>
              <a:gd name="connsiteY8" fmla="*/ 123124 h 622901"/>
              <a:gd name="connsiteX9" fmla="*/ 436875 w 622265"/>
              <a:gd name="connsiteY9" fmla="*/ 281848 h 622901"/>
              <a:gd name="connsiteX10" fmla="*/ 548418 w 622265"/>
              <a:gd name="connsiteY10" fmla="*/ 402122 h 622901"/>
              <a:gd name="connsiteX11" fmla="*/ 548419 w 622265"/>
              <a:gd name="connsiteY11" fmla="*/ 402124 h 62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2265" h="622901">
                <a:moveTo>
                  <a:pt x="548419" y="402124"/>
                </a:moveTo>
                <a:cubicBezTo>
                  <a:pt x="502965" y="525070"/>
                  <a:pt x="496386" y="344927"/>
                  <a:pt x="387210" y="416203"/>
                </a:cubicBezTo>
                <a:cubicBezTo>
                  <a:pt x="278029" y="487481"/>
                  <a:pt x="441012" y="565524"/>
                  <a:pt x="309807" y="557903"/>
                </a:cubicBezTo>
                <a:cubicBezTo>
                  <a:pt x="178608" y="550280"/>
                  <a:pt x="346947" y="491485"/>
                  <a:pt x="243835" y="407875"/>
                </a:cubicBezTo>
                <a:cubicBezTo>
                  <a:pt x="140725" y="324271"/>
                  <a:pt x="120089" y="502838"/>
                  <a:pt x="84457" y="375180"/>
                </a:cubicBezTo>
                <a:cubicBezTo>
                  <a:pt x="48821" y="247519"/>
                  <a:pt x="159444" y="391329"/>
                  <a:pt x="204896" y="268378"/>
                </a:cubicBezTo>
                <a:cubicBezTo>
                  <a:pt x="250350" y="145432"/>
                  <a:pt x="74615" y="177745"/>
                  <a:pt x="183794" y="106468"/>
                </a:cubicBezTo>
                <a:cubicBezTo>
                  <a:pt x="292975" y="35190"/>
                  <a:pt x="192998" y="182866"/>
                  <a:pt x="324200" y="190488"/>
                </a:cubicBezTo>
                <a:cubicBezTo>
                  <a:pt x="455399" y="198108"/>
                  <a:pt x="367426" y="39520"/>
                  <a:pt x="470536" y="123124"/>
                </a:cubicBezTo>
                <a:cubicBezTo>
                  <a:pt x="573645" y="206728"/>
                  <a:pt x="401238" y="154193"/>
                  <a:pt x="436875" y="281848"/>
                </a:cubicBezTo>
                <a:cubicBezTo>
                  <a:pt x="472512" y="409506"/>
                  <a:pt x="593869" y="279174"/>
                  <a:pt x="548418" y="402122"/>
                </a:cubicBezTo>
                <a:lnTo>
                  <a:pt x="548419" y="402124"/>
                </a:lnTo>
                <a:close/>
              </a:path>
            </a:pathLst>
          </a:custGeom>
          <a:solidFill>
            <a:srgbClr val="000000"/>
          </a:solidFill>
          <a:ln w="25282" cap="flat">
            <a:solidFill>
              <a:srgbClr val="000000">
                <a:alpha val="97000"/>
              </a:srgbClr>
            </a:solidFill>
            <a:prstDash val="solid"/>
            <a:round/>
          </a:ln>
        </p:spPr>
        <p:txBody>
          <a:bodyPr rtlCol="0" anchor="ctr"/>
          <a:lstStyle/>
          <a:p>
            <a:endParaRPr lang="en-CH" sz="1800"/>
          </a:p>
        </p:txBody>
      </p:sp>
    </p:spTree>
    <p:extLst>
      <p:ext uri="{BB962C8B-B14F-4D97-AF65-F5344CB8AC3E}">
        <p14:creationId xmlns:p14="http://schemas.microsoft.com/office/powerpoint/2010/main" val="2586568824"/>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Office Theme</Template>
  <TotalTime>6008</TotalTime>
  <Words>10276</Words>
  <Application>Microsoft Macintosh PowerPoint</Application>
  <PresentationFormat>Custom</PresentationFormat>
  <Paragraphs>2911</Paragraphs>
  <Slides>42</Slides>
  <Notes>38</Notes>
  <HiddenSlides>0</HiddenSlides>
  <MMClips>0</MMClips>
  <ScaleCrop>false</ScaleCrop>
  <HeadingPairs>
    <vt:vector size="6" baseType="variant">
      <vt:variant>
        <vt:lpstr>Fonts Used</vt:lpstr>
      </vt:variant>
      <vt:variant>
        <vt:i4>20</vt:i4>
      </vt:variant>
      <vt:variant>
        <vt:lpstr>Theme</vt:lpstr>
      </vt:variant>
      <vt:variant>
        <vt:i4>1</vt:i4>
      </vt:variant>
      <vt:variant>
        <vt:lpstr>Slide Titles</vt:lpstr>
      </vt:variant>
      <vt:variant>
        <vt:i4>42</vt:i4>
      </vt:variant>
    </vt:vector>
  </HeadingPairs>
  <TitlesOfParts>
    <vt:vector size="63" baseType="lpstr">
      <vt:lpstr>Arial Unicode MS</vt:lpstr>
      <vt:lpstr>DengXian</vt:lpstr>
      <vt:lpstr>Aptos</vt:lpstr>
      <vt:lpstr>Arial</vt:lpstr>
      <vt:lpstr>Arial Black</vt:lpstr>
      <vt:lpstr>ArialNarrow-Bold</vt:lpstr>
      <vt:lpstr>Avenir Book</vt:lpstr>
      <vt:lpstr>Avenir Heavy</vt:lpstr>
      <vt:lpstr>Calibri</vt:lpstr>
      <vt:lpstr>Calibri Light</vt:lpstr>
      <vt:lpstr>Georgia</vt:lpstr>
      <vt:lpstr>Helvetica</vt:lpstr>
      <vt:lpstr>Helvetica-Bold</vt:lpstr>
      <vt:lpstr>Helvetica-Oblique</vt:lpstr>
      <vt:lpstr>Open Sans</vt:lpstr>
      <vt:lpstr>PF Highway Gothic</vt:lpstr>
      <vt:lpstr>Symbol</vt:lpstr>
      <vt:lpstr>Times New Roman</vt:lpstr>
      <vt:lpstr>Trebuchet MS</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Anna Globinska</cp:lastModifiedBy>
  <cp:revision>182</cp:revision>
  <dcterms:created xsi:type="dcterms:W3CDTF">2019-02-28T13:24:23Z</dcterms:created>
  <dcterms:modified xsi:type="dcterms:W3CDTF">2025-01-24T20:51:29Z</dcterms:modified>
</cp:coreProperties>
</file>